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282" r:id="rId11"/>
    <p:sldId id="277" r:id="rId12"/>
    <p:sldId id="274" r:id="rId13"/>
    <p:sldId id="286" r:id="rId14"/>
    <p:sldId id="668" r:id="rId15"/>
    <p:sldId id="670" r:id="rId16"/>
    <p:sldId id="667" r:id="rId17"/>
    <p:sldId id="292" r:id="rId18"/>
    <p:sldId id="296" r:id="rId19"/>
    <p:sldId id="665" r:id="rId20"/>
    <p:sldId id="66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F9B"/>
    <a:srgbClr val="00B050"/>
    <a:srgbClr val="ED7D31"/>
    <a:srgbClr val="395F9B"/>
    <a:srgbClr val="1F4E79"/>
    <a:srgbClr val="00B0F0"/>
    <a:srgbClr val="C00000"/>
    <a:srgbClr val="0070C0"/>
    <a:srgbClr val="009165"/>
    <a:srgbClr val="27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CCF42-048B-4521-B70C-191F173B5F50}" v="74" dt="2022-10-05T12:51:01.543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98CCF42-048B-4521-B70C-191F173B5F50}"/>
    <pc:docChg chg="undo custSel modSld">
      <pc:chgData name="NESTOR JULIO HERNANDEZ BOCKER" userId="a413b3be1cc3406f" providerId="LiveId" clId="{598CCF42-048B-4521-B70C-191F173B5F50}" dt="2022-10-05T13:00:24.915" v="785" actId="20577"/>
      <pc:docMkLst>
        <pc:docMk/>
      </pc:docMkLst>
      <pc:sldChg chg="modSp mod">
        <pc:chgData name="NESTOR JULIO HERNANDEZ BOCKER" userId="a413b3be1cc3406f" providerId="LiveId" clId="{598CCF42-048B-4521-B70C-191F173B5F50}" dt="2022-10-05T12:17:45.409" v="433" actId="20577"/>
        <pc:sldMkLst>
          <pc:docMk/>
          <pc:sldMk cId="3489943008" sldId="256"/>
        </pc:sldMkLst>
        <pc:spChg chg="mod">
          <ac:chgData name="NESTOR JULIO HERNANDEZ BOCKER" userId="a413b3be1cc3406f" providerId="LiveId" clId="{598CCF42-048B-4521-B70C-191F173B5F50}" dt="2022-10-05T12:17:45.409" v="4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98CCF42-048B-4521-B70C-191F173B5F50}" dt="2022-10-05T11:00:37.309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2:52:16.863" v="782" actId="20577"/>
        <pc:sldMkLst>
          <pc:docMk/>
          <pc:sldMk cId="1714585994" sldId="264"/>
        </pc:sldMkLst>
        <pc:spChg chg="mod">
          <ac:chgData name="NESTOR JULIO HERNANDEZ BOCKER" userId="a413b3be1cc3406f" providerId="LiveId" clId="{598CCF42-048B-4521-B70C-191F173B5F50}" dt="2022-10-05T12:52:16.863" v="78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2:18:28.579" v="445" actId="20577"/>
        <pc:sldMkLst>
          <pc:docMk/>
          <pc:sldMk cId="241681347" sldId="272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18:28.579" v="445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2:42:59.227" v="577" actId="113"/>
        <pc:sldMkLst>
          <pc:docMk/>
          <pc:sldMk cId="1036967058" sldId="273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19:06.593" v="468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598CCF42-048B-4521-B70C-191F173B5F50}" dt="2022-10-05T12:42:59.227" v="577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3:00:19.742" v="784" actId="20577"/>
        <pc:sldMkLst>
          <pc:docMk/>
          <pc:sldMk cId="936540454" sldId="274"/>
        </pc:sldMkLst>
        <pc:spChg chg="mod">
          <ac:chgData name="NESTOR JULIO HERNANDEZ BOCKER" userId="a413b3be1cc3406f" providerId="LiveId" clId="{598CCF42-048B-4521-B70C-191F173B5F50}" dt="2022-10-05T13:00:19.742" v="784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48:28.287" v="609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98CCF42-048B-4521-B70C-191F173B5F50}" dt="2022-10-05T12:48:36.488" v="611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98CCF42-048B-4521-B70C-191F173B5F50}" dt="2022-10-05T12:48:42.156" v="614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598CCF42-048B-4521-B70C-191F173B5F50}" dt="2022-10-05T12:48:18.662" v="606" actId="113"/>
        <pc:sldMkLst>
          <pc:docMk/>
          <pc:sldMk cId="897901876" sldId="277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48:18.662" v="606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2:43:43.762" v="584" actId="20577"/>
        <pc:sldMkLst>
          <pc:docMk/>
          <pc:sldMk cId="1821392715" sldId="278"/>
        </pc:sldMkLst>
        <pc:spChg chg="mod">
          <ac:chgData name="NESTOR JULIO HERNANDEZ BOCKER" userId="a413b3be1cc3406f" providerId="LiveId" clId="{598CCF42-048B-4521-B70C-191F173B5F50}" dt="2022-10-05T12:19:14.397" v="469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43:09.491" v="57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98CCF42-048B-4521-B70C-191F173B5F50}" dt="2022-10-05T12:43:36.233" v="58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98CCF42-048B-4521-B70C-191F173B5F50}" dt="2022-10-05T12:43:43.762" v="584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598CCF42-048B-4521-B70C-191F173B5F50}" dt="2022-10-05T12:44:28.647" v="585"/>
        <pc:sldMkLst>
          <pc:docMk/>
          <pc:sldMk cId="124870672" sldId="279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98CCF42-048B-4521-B70C-191F173B5F50}" dt="2022-10-05T12:44:28.647" v="58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598CCF42-048B-4521-B70C-191F173B5F50}" dt="2022-10-05T12:47:46.186" v="603"/>
        <pc:sldMkLst>
          <pc:docMk/>
          <pc:sldMk cId="3688983019" sldId="281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98CCF42-048B-4521-B70C-191F173B5F50}" dt="2022-10-05T12:47:46.186" v="6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598CCF42-048B-4521-B70C-191F173B5F50}" dt="2022-10-05T12:47:57.217" v="604"/>
        <pc:sldMkLst>
          <pc:docMk/>
          <pc:sldMk cId="2108529373" sldId="282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98CCF42-048B-4521-B70C-191F173B5F50}" dt="2022-10-05T12:47:57.217" v="604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598CCF42-048B-4521-B70C-191F173B5F50}" dt="2022-10-05T12:47:10.074" v="602" actId="20577"/>
        <pc:sldMkLst>
          <pc:docMk/>
          <pc:sldMk cId="1347876608" sldId="284"/>
        </pc:sldMkLst>
        <pc:spChg chg="mod">
          <ac:chgData name="NESTOR JULIO HERNANDEZ BOCKER" userId="a413b3be1cc3406f" providerId="LiveId" clId="{598CCF42-048B-4521-B70C-191F173B5F50}" dt="2022-10-05T12:46:13.201" v="596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598CCF42-048B-4521-B70C-191F173B5F50}" dt="2022-10-05T12:47:03.011" v="599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47:10.074" v="602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del">
          <ac:chgData name="NESTOR JULIO HERNANDEZ BOCKER" userId="a413b3be1cc3406f" providerId="LiveId" clId="{598CCF42-048B-4521-B70C-191F173B5F50}" dt="2022-10-05T12:45:52.424" v="590" actId="478"/>
          <ac:graphicFrameMkLst>
            <pc:docMk/>
            <pc:sldMk cId="1347876608" sldId="284"/>
            <ac:graphicFrameMk id="13" creationId="{00000000-0008-0000-0000-000023000000}"/>
          </ac:graphicFrameMkLst>
        </pc:graphicFrameChg>
      </pc:sldChg>
      <pc:sldChg chg="modSp">
        <pc:chgData name="NESTOR JULIO HERNANDEZ BOCKER" userId="a413b3be1cc3406f" providerId="LiveId" clId="{598CCF42-048B-4521-B70C-191F173B5F50}" dt="2022-10-05T12:44:39.928" v="586"/>
        <pc:sldMkLst>
          <pc:docMk/>
          <pc:sldMk cId="375185369" sldId="285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98CCF42-048B-4521-B70C-191F173B5F50}" dt="2022-10-05T12:44:39.928" v="586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598CCF42-048B-4521-B70C-191F173B5F50}" dt="2022-10-05T13:00:24.915" v="785" actId="20577"/>
        <pc:sldMkLst>
          <pc:docMk/>
          <pc:sldMk cId="1797651575" sldId="286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598CCF42-048B-4521-B70C-191F173B5F50}" dt="2022-10-05T13:00:24.915" v="785" actId="2057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598CCF42-048B-4521-B70C-191F173B5F50}" dt="2022-10-05T12:49:06.149" v="615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598CCF42-048B-4521-B70C-191F173B5F50}" dt="2022-10-05T12:45:13.521" v="588" actId="113"/>
        <pc:sldMkLst>
          <pc:docMk/>
          <pc:sldMk cId="551587082" sldId="288"/>
        </pc:sldMkLst>
        <pc:spChg chg="mod">
          <ac:chgData name="NESTOR JULIO HERNANDEZ BOCKER" userId="a413b3be1cc3406f" providerId="LiveId" clId="{598CCF42-048B-4521-B70C-191F173B5F50}" dt="2022-10-05T11:00:51.899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98CCF42-048B-4521-B70C-191F173B5F50}" dt="2022-10-05T12:45:13.521" v="588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98CCF42-048B-4521-B70C-191F173B5F50}" dt="2022-10-05T12:59:19.157" v="783" actId="20577"/>
        <pc:sldMkLst>
          <pc:docMk/>
          <pc:sldMk cId="2365881875" sldId="292"/>
        </pc:sldMkLst>
        <pc:spChg chg="mod">
          <ac:chgData name="NESTOR JULIO HERNANDEZ BOCKER" userId="a413b3be1cc3406f" providerId="LiveId" clId="{598CCF42-048B-4521-B70C-191F173B5F50}" dt="2022-10-05T12:59:19.157" v="783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598CCF42-048B-4521-B70C-191F173B5F50}" dt="2022-10-05T11:00:37.309" v="0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98CCF42-048B-4521-B70C-191F173B5F50}" dt="2022-10-05T11:43:15.314" v="129" actId="20577"/>
        <pc:sldMkLst>
          <pc:docMk/>
          <pc:sldMk cId="2670663140" sldId="296"/>
        </pc:sldMkLst>
        <pc:spChg chg="mod">
          <ac:chgData name="NESTOR JULIO HERNANDEZ BOCKER" userId="a413b3be1cc3406f" providerId="LiveId" clId="{598CCF42-048B-4521-B70C-191F173B5F50}" dt="2022-10-05T11:43:15.314" v="129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598CCF42-048B-4521-B70C-191F173B5F50}" dt="2022-10-05T11:01:03.062" v="2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598CCF42-048B-4521-B70C-191F173B5F50}" dt="2022-10-05T11:41:31.706" v="18" actId="207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add mod">
          <ac:chgData name="NESTOR JULIO HERNANDEZ BOCKER" userId="a413b3be1cc3406f" providerId="LiveId" clId="{598CCF42-048B-4521-B70C-191F173B5F50}" dt="2022-10-05T11:42:01.809" v="125" actId="1038"/>
          <ac:graphicFrameMkLst>
            <pc:docMk/>
            <pc:sldMk cId="2670663140" sldId="296"/>
            <ac:graphicFrameMk id="6" creationId="{00000000-0008-0000-0200-000006000000}"/>
          </ac:graphicFrameMkLst>
        </pc:graphicFrameChg>
        <pc:graphicFrameChg chg="del">
          <ac:chgData name="NESTOR JULIO HERNANDEZ BOCKER" userId="a413b3be1cc3406f" providerId="LiveId" clId="{598CCF42-048B-4521-B70C-191F173B5F50}" dt="2022-10-05T11:40:17.907" v="9" actId="478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del">
          <ac:chgData name="NESTOR JULIO HERNANDEZ BOCKER" userId="a413b3be1cc3406f" providerId="LiveId" clId="{598CCF42-048B-4521-B70C-191F173B5F50}" dt="2022-10-05T11:41:38.742" v="19" actId="478"/>
          <ac:graphicFrameMkLst>
            <pc:docMk/>
            <pc:sldMk cId="2670663140" sldId="296"/>
            <ac:graphicFrameMk id="10" creationId="{00000000-0008-0000-0200-000006000000}"/>
          </ac:graphicFrameMkLst>
        </pc:graphicFrameChg>
      </pc:sldChg>
      <pc:sldChg chg="addSp delSp modSp mod">
        <pc:chgData name="NESTOR JULIO HERNANDEZ BOCKER" userId="a413b3be1cc3406f" providerId="LiveId" clId="{598CCF42-048B-4521-B70C-191F173B5F50}" dt="2022-10-05T11:47:53.434" v="426" actId="1038"/>
        <pc:sldMkLst>
          <pc:docMk/>
          <pc:sldMk cId="905729610" sldId="665"/>
        </pc:sldMkLst>
        <pc:spChg chg="mod">
          <ac:chgData name="NESTOR JULIO HERNANDEZ BOCKER" userId="a413b3be1cc3406f" providerId="LiveId" clId="{598CCF42-048B-4521-B70C-191F173B5F50}" dt="2022-10-05T11:44:12.385" v="136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98CCF42-048B-4521-B70C-191F173B5F50}" dt="2022-10-05T11:01:03.062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98CCF42-048B-4521-B70C-191F173B5F50}" dt="2022-10-05T11:01:03.062" v="2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598CCF42-048B-4521-B70C-191F173B5F50}" dt="2022-10-05T11:47:18.018" v="258" actId="1038"/>
          <ac:graphicFrameMkLst>
            <pc:docMk/>
            <pc:sldMk cId="905729610" sldId="665"/>
            <ac:graphicFrameMk id="9" creationId="{00000000-0008-0000-0200-000005000000}"/>
          </ac:graphicFrameMkLst>
        </pc:graphicFrameChg>
        <pc:graphicFrameChg chg="del">
          <ac:chgData name="NESTOR JULIO HERNANDEZ BOCKER" userId="a413b3be1cc3406f" providerId="LiveId" clId="{598CCF42-048B-4521-B70C-191F173B5F50}" dt="2022-10-05T11:44:36.626" v="137" actId="478"/>
          <ac:graphicFrameMkLst>
            <pc:docMk/>
            <pc:sldMk cId="905729610" sldId="665"/>
            <ac:graphicFrameMk id="11" creationId="{017CFBE5-7EA0-FBCC-53F6-BFECC8476892}"/>
          </ac:graphicFrameMkLst>
        </pc:graphicFrameChg>
        <pc:graphicFrameChg chg="del">
          <ac:chgData name="NESTOR JULIO HERNANDEZ BOCKER" userId="a413b3be1cc3406f" providerId="LiveId" clId="{598CCF42-048B-4521-B70C-191F173B5F50}" dt="2022-10-05T11:47:33.949" v="259" actId="478"/>
          <ac:graphicFrameMkLst>
            <pc:docMk/>
            <pc:sldMk cId="905729610" sldId="665"/>
            <ac:graphicFrameMk id="12" creationId="{017CFBE5-7EA0-FBCC-53F6-BFECC8476892}"/>
          </ac:graphicFrameMkLst>
        </pc:graphicFrameChg>
        <pc:graphicFrameChg chg="add mod">
          <ac:chgData name="NESTOR JULIO HERNANDEZ BOCKER" userId="a413b3be1cc3406f" providerId="LiveId" clId="{598CCF42-048B-4521-B70C-191F173B5F50}" dt="2022-10-05T11:47:53.434" v="426" actId="1038"/>
          <ac:graphicFrameMkLst>
            <pc:docMk/>
            <pc:sldMk cId="905729610" sldId="665"/>
            <ac:graphicFrameMk id="13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98CCF42-048B-4521-B70C-191F173B5F50}" dt="2022-10-05T12:50:42.262" v="642" actId="1076"/>
        <pc:sldMkLst>
          <pc:docMk/>
          <pc:sldMk cId="2099275270" sldId="667"/>
        </pc:sldMkLst>
        <pc:spChg chg="add mod">
          <ac:chgData name="NESTOR JULIO HERNANDEZ BOCKER" userId="a413b3be1cc3406f" providerId="LiveId" clId="{598CCF42-048B-4521-B70C-191F173B5F50}" dt="2022-10-05T12:50:20.137" v="641" actId="1076"/>
          <ac:spMkLst>
            <pc:docMk/>
            <pc:sldMk cId="2099275270" sldId="667"/>
            <ac:spMk id="9" creationId="{00000000-0008-0000-0000-000006000000}"/>
          </ac:spMkLst>
        </pc:spChg>
        <pc:spChg chg="mod">
          <ac:chgData name="NESTOR JULIO HERNANDEZ BOCKER" userId="a413b3be1cc3406f" providerId="LiveId" clId="{598CCF42-048B-4521-B70C-191F173B5F50}" dt="2022-10-05T12:50:07.032" v="639" actId="20577"/>
          <ac:spMkLst>
            <pc:docMk/>
            <pc:sldMk cId="2099275270" sldId="667"/>
            <ac:spMk id="20" creationId="{00000000-0000-0000-0000-000000000000}"/>
          </ac:spMkLst>
        </pc:spChg>
        <pc:grpChg chg="add del">
          <ac:chgData name="NESTOR JULIO HERNANDEZ BOCKER" userId="a413b3be1cc3406f" providerId="LiveId" clId="{598CCF42-048B-4521-B70C-191F173B5F50}" dt="2022-10-05T12:37:19.678" v="499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598CCF42-048B-4521-B70C-191F173B5F50}" dt="2022-10-05T12:50:42.262" v="642" actId="1076"/>
          <ac:grpSpMkLst>
            <pc:docMk/>
            <pc:sldMk cId="2099275270" sldId="667"/>
            <ac:grpSpMk id="6" creationId="{00000000-0008-0000-0000-000003000000}"/>
          </ac:grpSpMkLst>
        </pc:grpChg>
        <pc:graphicFrameChg chg="mod">
          <ac:chgData name="NESTOR JULIO HERNANDEZ BOCKER" userId="a413b3be1cc3406f" providerId="LiveId" clId="{598CCF42-048B-4521-B70C-191F173B5F50}" dt="2022-10-05T11:01:03.062" v="2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598CCF42-048B-4521-B70C-191F173B5F50}" dt="2022-10-05T12:50:14.047" v="640"/>
          <ac:graphicFrameMkLst>
            <pc:docMk/>
            <pc:sldMk cId="2099275270" sldId="667"/>
            <ac:graphicFrameMk id="7" creationId="{00000000-0008-0000-0000-000005000000}"/>
          </ac:graphicFrameMkLst>
        </pc:graphicFrameChg>
      </pc:sldChg>
      <pc:sldChg chg="mod">
        <pc:chgData name="NESTOR JULIO HERNANDEZ BOCKER" userId="a413b3be1cc3406f" providerId="LiveId" clId="{598CCF42-048B-4521-B70C-191F173B5F50}" dt="2022-10-05T12:26:54.995" v="485" actId="27918"/>
        <pc:sldMkLst>
          <pc:docMk/>
          <pc:sldMk cId="1180092406" sldId="668"/>
        </pc:sldMkLst>
      </pc:sldChg>
      <pc:sldChg chg="modSp mod">
        <pc:chgData name="NESTOR JULIO HERNANDEZ BOCKER" userId="a413b3be1cc3406f" providerId="LiveId" clId="{598CCF42-048B-4521-B70C-191F173B5F50}" dt="2022-10-05T12:52:04.267" v="780" actId="20577"/>
        <pc:sldMkLst>
          <pc:docMk/>
          <pc:sldMk cId="1495741939" sldId="669"/>
        </pc:sldMkLst>
        <pc:spChg chg="mod">
          <ac:chgData name="NESTOR JULIO HERNANDEZ BOCKER" userId="a413b3be1cc3406f" providerId="LiveId" clId="{598CCF42-048B-4521-B70C-191F173B5F50}" dt="2022-10-05T12:52:04.267" v="780" actId="20577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598CCF42-048B-4521-B70C-191F173B5F50}" dt="2022-10-05T11:48:46.560" v="432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">
        <pc:chgData name="NESTOR JULIO HERNANDEZ BOCKER" userId="a413b3be1cc3406f" providerId="LiveId" clId="{598CCF42-048B-4521-B70C-191F173B5F50}" dt="2022-10-05T12:30:31.788" v="493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5AA4A32E-8272-4D74-9F44-CEBD3E930CD2}"/>
    <pc:docChg chg="undo redo custSel modSld">
      <pc:chgData name="NESTOR JULIO HERNANDEZ BOCKER" userId="a413b3be1cc3406f" providerId="LiveId" clId="{5AA4A32E-8272-4D74-9F44-CEBD3E930CD2}" dt="2022-07-06T02:03:33.491" v="231"/>
      <pc:docMkLst>
        <pc:docMk/>
      </pc:docMkLst>
      <pc:sldChg chg="modSp mod">
        <pc:chgData name="NESTOR JULIO HERNANDEZ BOCKER" userId="a413b3be1cc3406f" providerId="LiveId" clId="{5AA4A32E-8272-4D74-9F44-CEBD3E930CD2}" dt="2022-07-06T00:22:27.627" v="65" actId="20577"/>
        <pc:sldMkLst>
          <pc:docMk/>
          <pc:sldMk cId="3489943008" sldId="256"/>
        </pc:sldMkLst>
        <pc:spChg chg="mod">
          <ac:chgData name="NESTOR JULIO HERNANDEZ BOCKER" userId="a413b3be1cc3406f" providerId="LiveId" clId="{5AA4A32E-8272-4D74-9F44-CEBD3E930CD2}" dt="2022-07-05T23:00:27.193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2:27.627" v="6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37.847" v="41" actId="20577"/>
        <pc:sldMkLst>
          <pc:docMk/>
          <pc:sldMk cId="1714585994" sldId="264"/>
        </pc:sldMkLst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37.847" v="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26:27.464" v="141" actId="207"/>
        <pc:sldMkLst>
          <pc:docMk/>
          <pc:sldMk cId="241681347" sldId="272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6:07.845" v="137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AA4A32E-8272-4D74-9F44-CEBD3E930CD2}" dt="2022-07-06T01:25:09.665" v="126" actId="478"/>
          <ac:graphicFrameMkLst>
            <pc:docMk/>
            <pc:sldMk cId="241681347" sldId="272"/>
            <ac:graphicFrameMk id="2" creationId="{61D682BA-3647-0FBC-0A76-FE695411F2D3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5:44.614" v="133" actId="478"/>
          <ac:graphicFrameMkLst>
            <pc:docMk/>
            <pc:sldMk cId="241681347" sldId="272"/>
            <ac:graphicFrameMk id="3" creationId="{4CD4C798-5DAC-2F11-61F5-84CC19E4B48C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6:10.634" v="138" actId="478"/>
          <ac:graphicFrameMkLst>
            <pc:docMk/>
            <pc:sldMk cId="241681347" sldId="272"/>
            <ac:graphicFrameMk id="4" creationId="{2E0FE65C-4638-318D-F7CB-6E82FABEDF7C}"/>
          </ac:graphicFrameMkLst>
        </pc:graphicFrameChg>
        <pc:graphicFrameChg chg="mod">
          <ac:chgData name="NESTOR JULIO HERNANDEZ BOCKER" userId="a413b3be1cc3406f" providerId="LiveId" clId="{5AA4A32E-8272-4D74-9F44-CEBD3E930CD2}" dt="2022-07-06T01:26:27.464" v="141" actId="207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6:50.936" v="143" actId="113"/>
        <pc:sldMkLst>
          <pc:docMk/>
          <pc:sldMk cId="1036967058" sldId="273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0:56:31.914" v="74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5AA4A32E-8272-4D74-9F44-CEBD3E930CD2}" dt="2022-07-06T01:26:50.936" v="143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39:03.161" v="187" actId="20577"/>
        <pc:sldMkLst>
          <pc:docMk/>
          <pc:sldMk cId="936540454" sldId="274"/>
        </pc:sldMkLst>
        <pc:spChg chg="mod">
          <ac:chgData name="NESTOR JULIO HERNANDEZ BOCKER" userId="a413b3be1cc3406f" providerId="LiveId" clId="{5AA4A32E-8272-4D74-9F44-CEBD3E930CD2}" dt="2022-07-05T23:02:51.845" v="3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40.810" v="181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A4A32E-8272-4D74-9F44-CEBD3E930CD2}" dt="2022-07-06T01:38:55.449" v="18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AA4A32E-8272-4D74-9F44-CEBD3E930CD2}" dt="2022-07-06T01:39:03.161" v="187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5AA4A32E-8272-4D74-9F44-CEBD3E930CD2}" dt="2022-07-06T01:38:04.533" v="178" actId="113"/>
        <pc:sldMkLst>
          <pc:docMk/>
          <pc:sldMk cId="897901876" sldId="277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04.533" v="178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2:03:33.491" v="231"/>
        <pc:sldMkLst>
          <pc:docMk/>
          <pc:sldMk cId="1821392715" sldId="278"/>
        </pc:sldMkLst>
        <pc:spChg chg="mod">
          <ac:chgData name="NESTOR JULIO HERNANDEZ BOCKER" userId="a413b3be1cc3406f" providerId="LiveId" clId="{5AA4A32E-8272-4D74-9F44-CEBD3E930CD2}" dt="2022-07-05T23:00:46.007" v="4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7:01.114" v="1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A4A32E-8272-4D74-9F44-CEBD3E930CD2}" dt="2022-07-06T01:27:50.304" v="15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A4A32E-8272-4D74-9F44-CEBD3E930CD2}" dt="2022-07-06T01:29:12.071" v="15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5AA4A32E-8272-4D74-9F44-CEBD3E930CD2}" dt="2022-07-06T02:03:33.491" v="231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9:37.854" v="159"/>
        <pc:sldMkLst>
          <pc:docMk/>
          <pc:sldMk cId="124870672" sldId="279"/>
        </pc:sldMkLst>
        <pc:spChg chg="mod">
          <ac:chgData name="NESTOR JULIO HERNANDEZ BOCKER" userId="a413b3be1cc3406f" providerId="LiveId" clId="{5AA4A32E-8272-4D74-9F44-CEBD3E930CD2}" dt="2022-07-05T23:01:52.862" v="21" actId="1038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29:37.854" v="159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6:21.904" v="175"/>
        <pc:sldMkLst>
          <pc:docMk/>
          <pc:sldMk cId="3688983019" sldId="281"/>
        </pc:sldMkLst>
        <pc:spChg chg="mod">
          <ac:chgData name="NESTOR JULIO HERNANDEZ BOCKER" userId="a413b3be1cc3406f" providerId="LiveId" clId="{5AA4A32E-8272-4D74-9F44-CEBD3E930CD2}" dt="2022-07-05T23:02:15.343" v="29" actId="1035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6:21.904" v="175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7:14.616" v="176"/>
        <pc:sldMkLst>
          <pc:docMk/>
          <pc:sldMk cId="2108529373" sldId="282"/>
        </pc:sldMkLst>
        <pc:spChg chg="mod">
          <ac:chgData name="NESTOR JULIO HERNANDEZ BOCKER" userId="a413b3be1cc3406f" providerId="LiveId" clId="{5AA4A32E-8272-4D74-9F44-CEBD3E930CD2}" dt="2022-07-05T23:02:40.374" v="35" actId="1036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7:14.616" v="176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5AA4A32E-8272-4D74-9F44-CEBD3E930CD2}" dt="2022-07-06T01:34:02.978" v="174" actId="20577"/>
        <pc:sldMkLst>
          <pc:docMk/>
          <pc:sldMk cId="1347876608" sldId="284"/>
        </pc:sldMkLst>
        <pc:spChg chg="mod">
          <ac:chgData name="NESTOR JULIO HERNANDEZ BOCKER" userId="a413b3be1cc3406f" providerId="LiveId" clId="{5AA4A32E-8272-4D74-9F44-CEBD3E930CD2}" dt="2022-07-06T01:33:17.137" v="16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5AA4A32E-8272-4D74-9F44-CEBD3E930CD2}" dt="2022-07-06T01:33:33.313" v="1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4:02.978" v="1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5AA4A32E-8272-4D74-9F44-CEBD3E930CD2}" dt="2022-07-06T01:33:04.614" v="166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5AA4A32E-8272-4D74-9F44-CEBD3E930CD2}" dt="2022-07-06T01:32:52.166" v="165" actId="478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0:56.244" v="160"/>
        <pc:sldMkLst>
          <pc:docMk/>
          <pc:sldMk cId="375185369" sldId="285"/>
        </pc:sldMkLst>
        <pc:spChg chg="mod">
          <ac:chgData name="NESTOR JULIO HERNANDEZ BOCKER" userId="a413b3be1cc3406f" providerId="LiveId" clId="{5AA4A32E-8272-4D74-9F44-CEBD3E930CD2}" dt="2022-07-05T23:01:17.342" v="12" actId="103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30:56.244" v="160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5AA4A32E-8272-4D74-9F44-CEBD3E930CD2}" dt="2022-07-06T01:40:02.470" v="188"/>
        <pc:sldMkLst>
          <pc:docMk/>
          <pc:sldMk cId="1797651575" sldId="286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5AA4A32E-8272-4D74-9F44-CEBD3E930CD2}" dt="2022-07-05T23:02:58.420" v="3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5AA4A32E-8272-4D74-9F44-CEBD3E930CD2}" dt="2022-07-06T01:40:02.470" v="188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1:32.777" v="164" actId="113"/>
        <pc:sldMkLst>
          <pc:docMk/>
          <pc:sldMk cId="551587082" sldId="288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1:32.777" v="164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05.056" v="38" actId="20577"/>
        <pc:sldMkLst>
          <pc:docMk/>
          <pc:sldMk cId="2365881875" sldId="292"/>
        </pc:sldMkLst>
        <pc:spChg chg="mod">
          <ac:chgData name="NESTOR JULIO HERNANDEZ BOCKER" userId="a413b3be1cc3406f" providerId="LiveId" clId="{5AA4A32E-8272-4D74-9F44-CEBD3E930CD2}" dt="2022-07-05T23:04:05.056" v="38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58:10.445" v="226" actId="2084"/>
        <pc:sldMkLst>
          <pc:docMk/>
          <pc:sldMk cId="2670663140" sldId="296"/>
        </pc:sldMkLst>
        <pc:spChg chg="mod">
          <ac:chgData name="NESTOR JULIO HERNANDEZ BOCKER" userId="a413b3be1cc3406f" providerId="LiveId" clId="{5AA4A32E-8272-4D74-9F44-CEBD3E930CD2}" dt="2022-07-06T01:53:37.878" v="193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670663140" sldId="296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AA4A32E-8272-4D74-9F44-CEBD3E930CD2}" dt="2022-07-06T01:58:10.445" v="226" actId="2084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mod modGraphic">
          <ac:chgData name="NESTOR JULIO HERNANDEZ BOCKER" userId="a413b3be1cc3406f" providerId="LiveId" clId="{5AA4A32E-8272-4D74-9F44-CEBD3E930CD2}" dt="2022-07-06T01:58:02.554" v="225" actId="1035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0:18:39.607" v="47" actId="207"/>
        <pc:sldMkLst>
          <pc:docMk/>
          <pc:sldMk cId="2512932844" sldId="664"/>
        </pc:sldMkLst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5AA4A32E-8272-4D74-9F44-CEBD3E930CD2}" dt="2022-07-06T00:18:39.607" v="47" actId="20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54:14.912" v="200" actId="20577"/>
        <pc:sldMkLst>
          <pc:docMk/>
          <pc:sldMk cId="905729610" sldId="665"/>
        </pc:sldMkLst>
        <pc:spChg chg="mod">
          <ac:chgData name="NESTOR JULIO HERNANDEZ BOCKER" userId="a413b3be1cc3406f" providerId="LiveId" clId="{5AA4A32E-8272-4D74-9F44-CEBD3E930CD2}" dt="2022-07-06T01:54:14.912" v="200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15.743" v="3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1:57.937" v="64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6" creationId="{32741C1C-2DE7-4637-8D8A-2B0511928FC0}"/>
          </ac:spMkLst>
        </pc:spChg>
      </pc:sldChg>
      <pc:sldChg chg="modSp mod">
        <pc:chgData name="NESTOR JULIO HERNANDEZ BOCKER" userId="a413b3be1cc3406f" providerId="LiveId" clId="{5AA4A32E-8272-4D74-9F44-CEBD3E930CD2}" dt="2022-07-06T01:54:52.263" v="206" actId="20577"/>
        <pc:sldMkLst>
          <pc:docMk/>
          <pc:sldMk cId="1740983306" sldId="666"/>
        </pc:sldMkLst>
        <pc:spChg chg="mod">
          <ac:chgData name="NESTOR JULIO HERNANDEZ BOCKER" userId="a413b3be1cc3406f" providerId="LiveId" clId="{5AA4A32E-8272-4D74-9F44-CEBD3E930CD2}" dt="2022-07-06T01:54:52.263" v="206" actId="20577"/>
          <ac:spMkLst>
            <pc:docMk/>
            <pc:sldMk cId="1740983306" sldId="666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57:39.768" v="208"/>
        <pc:sldMkLst>
          <pc:docMk/>
          <pc:sldMk cId="2099275270" sldId="667"/>
        </pc:sldMkLst>
        <pc:spChg chg="add mod">
          <ac:chgData name="NESTOR JULIO HERNANDEZ BOCKER" userId="a413b3be1cc3406f" providerId="LiveId" clId="{5AA4A32E-8272-4D74-9F44-CEBD3E930CD2}" dt="2022-07-06T01:21:17.832" v="88"/>
          <ac:spMkLst>
            <pc:docMk/>
            <pc:sldMk cId="2099275270" sldId="667"/>
            <ac:spMk id="14" creationId="{00000000-0008-0000-0000-000006000000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099275270" sldId="667"/>
            <ac:spMk id="20" creationId="{00000000-0000-0000-0000-000000000000}"/>
          </ac:spMkLst>
        </pc:spChg>
        <pc:grpChg chg="del">
          <ac:chgData name="NESTOR JULIO HERNANDEZ BOCKER" userId="a413b3be1cc3406f" providerId="LiveId" clId="{5AA4A32E-8272-4D74-9F44-CEBD3E930CD2}" dt="2022-07-06T01:21:11.057" v="87" actId="478"/>
          <ac:grpSpMkLst>
            <pc:docMk/>
            <pc:sldMk cId="2099275270" sldId="667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5AA4A32E-8272-4D74-9F44-CEBD3E930CD2}" dt="2022-07-06T01:21:32.474" v="110" actId="1036"/>
          <ac:grpSpMkLst>
            <pc:docMk/>
            <pc:sldMk cId="2099275270" sldId="667"/>
            <ac:grpSpMk id="12" creationId="{00000000-0008-0000-0000-000003000000}"/>
          </ac:grpSpMkLst>
        </pc:grpChg>
        <pc:graphicFrameChg chg="mod">
          <ac:chgData name="NESTOR JULIO HERNANDEZ BOCKER" userId="a413b3be1cc3406f" providerId="LiveId" clId="{5AA4A32E-8272-4D74-9F44-CEBD3E930CD2}" dt="2022-07-05T23:00:23.899" v="2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5AA4A32E-8272-4D74-9F44-CEBD3E930CD2}" dt="2022-07-06T01:57:39.768" v="208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</pc:docChg>
  </pc:docChgLst>
  <pc:docChgLst>
    <pc:chgData name="NESTOR JULIO HERNANDEZ BOCKER" userId="a413b3be1cc3406f" providerId="LiveId" clId="{A8E788FE-C1C0-4E8C-9225-461CFF57C599}"/>
    <pc:docChg chg="undo redo custSel addSld delSld modSld">
      <pc:chgData name="NESTOR JULIO HERNANDEZ BOCKER" userId="a413b3be1cc3406f" providerId="LiveId" clId="{A8E788FE-C1C0-4E8C-9225-461CFF57C599}" dt="2022-08-05T14:01:23.983" v="5104" actId="1038"/>
      <pc:docMkLst>
        <pc:docMk/>
      </pc:docMkLst>
      <pc:sldChg chg="modSp">
        <pc:chgData name="NESTOR JULIO HERNANDEZ BOCKER" userId="a413b3be1cc3406f" providerId="LiveId" clId="{A8E788FE-C1C0-4E8C-9225-461CFF57C599}" dt="2022-08-03T20:33:48.254" v="4"/>
        <pc:sldMkLst>
          <pc:docMk/>
          <pc:sldMk cId="3489943008" sldId="256"/>
        </pc:sldMkLst>
        <pc:spChg chg="mod">
          <ac:chgData name="NESTOR JULIO HERNANDEZ BOCKER" userId="a413b3be1cc3406f" providerId="LiveId" clId="{A8E788FE-C1C0-4E8C-9225-461CFF57C599}" dt="2022-08-03T20:33:48.254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3T20:37:55.885" v="10" actId="20577"/>
        <pc:sldMkLst>
          <pc:docMk/>
          <pc:sldMk cId="1714585994" sldId="264"/>
        </pc:sldMkLst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7:55.885" v="1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2:51.790" v="5056" actId="20577"/>
        <pc:sldMkLst>
          <pc:docMk/>
          <pc:sldMk cId="241681347" sldId="27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22:51.790" v="5056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7:12.335" v="5000" actId="113"/>
        <pc:sldMkLst>
          <pc:docMk/>
          <pc:sldMk cId="1036967058" sldId="273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1:56:04.677" v="4954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A8E788FE-C1C0-4E8C-9225-461CFF57C599}" dt="2022-08-05T12:07:12.335" v="5000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6:16.933" v="5057" actId="6549"/>
        <pc:sldMkLst>
          <pc:docMk/>
          <pc:sldMk cId="936540454" sldId="274"/>
        </pc:sldMkLst>
        <pc:spChg chg="mod">
          <ac:chgData name="NESTOR JULIO HERNANDEZ BOCKER" userId="a413b3be1cc3406f" providerId="LiveId" clId="{A8E788FE-C1C0-4E8C-9225-461CFF57C599}" dt="2022-08-03T20:34:22.896" v="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5:10.243" v="504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A8E788FE-C1C0-4E8C-9225-461CFF57C599}" dt="2022-08-05T12:15:27.433" v="5046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A8E788FE-C1C0-4E8C-9225-461CFF57C599}" dt="2022-08-05T12:26:16.933" v="5057" actId="6549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A8E788FE-C1C0-4E8C-9225-461CFF57C599}" dt="2022-08-05T12:14:42.446" v="5040" actId="113"/>
        <pc:sldMkLst>
          <pc:docMk/>
          <pc:sldMk cId="897901876" sldId="277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4:42.446" v="5040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9:17.554" v="5022" actId="20577"/>
        <pc:sldMkLst>
          <pc:docMk/>
          <pc:sldMk cId="1821392715" sldId="278"/>
        </pc:sldMkLst>
        <pc:spChg chg="mod">
          <ac:chgData name="NESTOR JULIO HERNANDEZ BOCKER" userId="a413b3be1cc3406f" providerId="LiveId" clId="{A8E788FE-C1C0-4E8C-9225-461CFF57C599}" dt="2022-08-03T20:34:02.161" v="5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07:39.494" v="5003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A8E788FE-C1C0-4E8C-9225-461CFF57C599}" dt="2022-08-05T12:07:50.754" v="5006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A8E788FE-C1C0-4E8C-9225-461CFF57C599}" dt="2022-08-05T12:09:17.554" v="50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A8E788FE-C1C0-4E8C-9225-461CFF57C599}" dt="2022-08-05T12:10:16.644" v="5023"/>
        <pc:sldMkLst>
          <pc:docMk/>
          <pc:sldMk cId="124870672" sldId="279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A8E788FE-C1C0-4E8C-9225-461CFF57C599}" dt="2022-08-05T12:10:16.644" v="502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3:28.037" v="5037"/>
        <pc:sldMkLst>
          <pc:docMk/>
          <pc:sldMk cId="3688983019" sldId="281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3:28.037" v="503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4:14.152" v="5038"/>
        <pc:sldMkLst>
          <pc:docMk/>
          <pc:sldMk cId="2108529373" sldId="28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4:14.152" v="503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4:01:23.983" v="5104" actId="1038"/>
        <pc:sldMkLst>
          <pc:docMk/>
          <pc:sldMk cId="1347876608" sldId="284"/>
        </pc:sldMkLst>
        <pc:spChg chg="mod">
          <ac:chgData name="NESTOR JULIO HERNANDEZ BOCKER" userId="a413b3be1cc3406f" providerId="LiveId" clId="{A8E788FE-C1C0-4E8C-9225-461CFF57C599}" dt="2022-08-05T14:01:19.183" v="5101" actId="1036"/>
          <ac:spMkLst>
            <pc:docMk/>
            <pc:sldMk cId="1347876608" sldId="284"/>
            <ac:spMk id="2" creationId="{617BDAE3-615C-4127-B1C4-DEB60BBC6108}"/>
          </ac:spMkLst>
        </pc:spChg>
        <pc:spChg chg="mod">
          <ac:chgData name="NESTOR JULIO HERNANDEZ BOCKER" userId="a413b3be1cc3406f" providerId="LiveId" clId="{A8E788FE-C1C0-4E8C-9225-461CFF57C599}" dt="2022-08-05T12:12:19.523" v="5030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A8E788FE-C1C0-4E8C-9225-461CFF57C599}" dt="2022-08-05T14:01:23.983" v="5104" actId="1038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4:01:12.353" v="5100" actId="1035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A8E788FE-C1C0-4E8C-9225-461CFF57C599}" dt="2022-08-05T12:11:29.785" v="5025"/>
        <pc:sldMkLst>
          <pc:docMk/>
          <pc:sldMk cId="375185369" sldId="285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A8E788FE-C1C0-4E8C-9225-461CFF57C599}" dt="2022-08-05T12:11:29.785" v="5025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6:12.605" v="5053"/>
        <pc:sldMkLst>
          <pc:docMk/>
          <pc:sldMk cId="1797651575" sldId="286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A8E788FE-C1C0-4E8C-9225-461CFF57C599}" dt="2022-08-03T20:34:28.207" v="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A8E788FE-C1C0-4E8C-9225-461CFF57C599}" dt="2022-08-05T12:16:12.605" v="505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2:12:09.551" v="5027" actId="113"/>
        <pc:sldMkLst>
          <pc:docMk/>
          <pc:sldMk cId="551587082" sldId="288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2:09.551" v="502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A8E788FE-C1C0-4E8C-9225-461CFF57C599}" dt="2022-08-03T20:34:47.463" v="8"/>
        <pc:sldMkLst>
          <pc:docMk/>
          <pc:sldMk cId="2365881875" sldId="292"/>
        </pc:sldMkLst>
        <pc:spChg chg="mod">
          <ac:chgData name="NESTOR JULIO HERNANDEZ BOCKER" userId="a413b3be1cc3406f" providerId="LiveId" clId="{A8E788FE-C1C0-4E8C-9225-461CFF57C599}" dt="2022-08-03T20:34:47.463" v="8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8E788FE-C1C0-4E8C-9225-461CFF57C599}" dt="2022-08-03T21:59:42.957" v="170" actId="403"/>
        <pc:sldMkLst>
          <pc:docMk/>
          <pc:sldMk cId="2670663140" sldId="296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A8E788FE-C1C0-4E8C-9225-461CFF57C599}" dt="2022-08-03T21:25:15.326" v="19" actId="1076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A8E788FE-C1C0-4E8C-9225-461CFF57C599}" dt="2022-08-03T21:59:42.957" v="170" actId="403"/>
          <ac:graphicFrameMkLst>
            <pc:docMk/>
            <pc:sldMk cId="2670663140" sldId="296"/>
            <ac:graphicFrameMk id="10" creationId="{00000000-0008-0000-0200-00000600000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09.488" v="11" actId="47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39.283" v="16" actId="478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08:16.857" v="1155" actId="20577"/>
        <pc:sldMkLst>
          <pc:docMk/>
          <pc:sldMk cId="2512932844" sldId="664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A8E788FE-C1C0-4E8C-9225-461CFF57C599}" dt="2022-08-04T01:08:16.857" v="1155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11:03.484" v="1156" actId="20577"/>
        <pc:sldMkLst>
          <pc:docMk/>
          <pc:sldMk cId="905729610" sldId="665"/>
        </pc:sldMkLst>
        <pc:spChg chg="mod">
          <ac:chgData name="NESTOR JULIO HERNANDEZ BOCKER" userId="a413b3be1cc3406f" providerId="LiveId" clId="{A8E788FE-C1C0-4E8C-9225-461CFF57C599}" dt="2022-08-03T21:58:26.997" v="166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5:58.088" v="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01:11:03.484" v="1156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del mod">
        <pc:chgData name="NESTOR JULIO HERNANDEZ BOCKER" userId="a413b3be1cc3406f" providerId="LiveId" clId="{A8E788FE-C1C0-4E8C-9225-461CFF57C599}" dt="2022-08-04T20:31:23.267" v="1646" actId="47"/>
        <pc:sldMkLst>
          <pc:docMk/>
          <pc:sldMk cId="1740983306" sldId="666"/>
        </pc:sldMkLst>
        <pc:spChg chg="mod">
          <ac:chgData name="NESTOR JULIO HERNANDEZ BOCKER" userId="a413b3be1cc3406f" providerId="LiveId" clId="{A8E788FE-C1C0-4E8C-9225-461CFF57C599}" dt="2022-08-04T00:15:58.864" v="1147"/>
          <ac:spMkLst>
            <pc:docMk/>
            <pc:sldMk cId="1740983306" sldId="666"/>
            <ac:spMk id="36" creationId="{CCE6CA9A-69DB-7B5A-3EE0-E331CE4C078B}"/>
          </ac:spMkLst>
        </pc:spChg>
        <pc:graphicFrameChg chg="add mod">
          <ac:chgData name="NESTOR JULIO HERNANDEZ BOCKER" userId="a413b3be1cc3406f" providerId="LiveId" clId="{A8E788FE-C1C0-4E8C-9225-461CFF57C599}" dt="2022-08-03T23:34:09.174" v="178"/>
          <ac:graphicFrameMkLst>
            <pc:docMk/>
            <pc:sldMk cId="1740983306" sldId="666"/>
            <ac:graphicFrameMk id="14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40:18.882" v="250"/>
          <ac:graphicFrameMkLst>
            <pc:docMk/>
            <pc:sldMk cId="1740983306" sldId="666"/>
            <ac:graphicFrameMk id="15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50.128" v="1146" actId="1038"/>
          <ac:graphicFrameMkLst>
            <pc:docMk/>
            <pc:sldMk cId="1740983306" sldId="666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3T23:36:25.018" v="180" actId="478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1:06.174" v="1644" actId="478"/>
          <ac:graphicFrameMkLst>
            <pc:docMk/>
            <pc:sldMk cId="1740983306" sldId="666"/>
            <ac:graphicFrameMk id="18" creationId="{6E6DE53A-146B-4D6B-9AF4-7E3621632DBC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58:08.212" v="743" actId="1037"/>
          <ac:graphicFrameMkLst>
            <pc:docMk/>
            <pc:sldMk cId="1740983306" sldId="666"/>
            <ac:graphicFrameMk id="19" creationId="{42E4196B-3D2C-4B69-823C-AD89FA7FB882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05:57.984" v="885" actId="1038"/>
          <ac:graphicFrameMkLst>
            <pc:docMk/>
            <pc:sldMk cId="1740983306" sldId="666"/>
            <ac:graphicFrameMk id="20" creationId="{EECF96B7-DE04-40B7-B4BE-8B40B86D1FF3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25.444" v="1143" actId="1038"/>
          <ac:graphicFrameMkLst>
            <pc:docMk/>
            <pc:sldMk cId="1740983306" sldId="666"/>
            <ac:graphicFrameMk id="21" creationId="{8C38B826-EEF7-4D7A-895E-DD7C79BC6833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48:42.392" v="252" actId="478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54:14.778" v="300" actId="478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del">
          <ac:chgData name="NESTOR JULIO HERNANDEZ BOCKER" userId="a413b3be1cc3406f" providerId="LiveId" clId="{A8E788FE-C1C0-4E8C-9225-461CFF57C599}" dt="2022-08-03T23:57:26.497" v="473" actId="478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del">
          <ac:chgData name="NESTOR JULIO HERNANDEZ BOCKER" userId="a413b3be1cc3406f" providerId="LiveId" clId="{A8E788FE-C1C0-4E8C-9225-461CFF57C599}" dt="2022-08-04T00:14:49.158" v="886" actId="478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del">
          <ac:chgData name="NESTOR JULIO HERNANDEZ BOCKER" userId="a413b3be1cc3406f" providerId="LiveId" clId="{A8E788FE-C1C0-4E8C-9225-461CFF57C599}" dt="2022-08-04T00:05:28.784" v="745" actId="478"/>
          <ac:graphicFrameMkLst>
            <pc:docMk/>
            <pc:sldMk cId="1740983306" sldId="666"/>
            <ac:graphicFrameMk id="46" creationId="{A1D3A8C0-7A65-4028-B651-F360ED938751}"/>
          </ac:graphicFrameMkLst>
        </pc:graphicFrameChg>
      </pc:sldChg>
      <pc:sldChg chg="addSp delSp modSp mod">
        <pc:chgData name="NESTOR JULIO HERNANDEZ BOCKER" userId="a413b3be1cc3406f" providerId="LiveId" clId="{A8E788FE-C1C0-4E8C-9225-461CFF57C599}" dt="2022-08-05T11:17:05.568" v="4918"/>
        <pc:sldMkLst>
          <pc:docMk/>
          <pc:sldMk cId="2099275270" sldId="667"/>
        </pc:sldMkLst>
        <pc:spChg chg="add mod">
          <ac:chgData name="NESTOR JULIO HERNANDEZ BOCKER" userId="a413b3be1cc3406f" providerId="LiveId" clId="{A8E788FE-C1C0-4E8C-9225-461CFF57C599}" dt="2022-08-05T11:15:44.051" v="4914" actId="1076"/>
          <ac:spMkLst>
            <pc:docMk/>
            <pc:sldMk cId="2099275270" sldId="667"/>
            <ac:spMk id="11" creationId="{00000000-0008-0000-0000-000006000000}"/>
          </ac:spMkLst>
        </pc:spChg>
        <pc:spChg chg="del topLvl">
          <ac:chgData name="NESTOR JULIO HERNANDEZ BOCKER" userId="a413b3be1cc3406f" providerId="LiveId" clId="{A8E788FE-C1C0-4E8C-9225-461CFF57C599}" dt="2022-08-04T23:09:30.510" v="4822" actId="478"/>
          <ac:spMkLst>
            <pc:docMk/>
            <pc:sldMk cId="2099275270" sldId="667"/>
            <ac:spMk id="14" creationId="{00000000-0008-0000-0000-000006000000}"/>
          </ac:spMkLst>
        </pc:spChg>
        <pc:spChg chg="add mod">
          <ac:chgData name="NESTOR JULIO HERNANDEZ BOCKER" userId="a413b3be1cc3406f" providerId="LiveId" clId="{A8E788FE-C1C0-4E8C-9225-461CFF57C599}" dt="2022-08-04T23:13:28.300" v="4902"/>
          <ac:spMkLst>
            <pc:docMk/>
            <pc:sldMk cId="2099275270" sldId="667"/>
            <ac:spMk id="18" creationId="{00000000-0008-0000-0000-000006000000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099275270" sldId="667"/>
            <ac:spMk id="20" creationId="{00000000-0000-0000-0000-000000000000}"/>
          </ac:spMkLst>
        </pc:spChg>
        <pc:grpChg chg="add del mod">
          <ac:chgData name="NESTOR JULIO HERNANDEZ BOCKER" userId="a413b3be1cc3406f" providerId="LiveId" clId="{A8E788FE-C1C0-4E8C-9225-461CFF57C599}" dt="2022-08-05T11:15:44.051" v="491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A8E788FE-C1C0-4E8C-9225-461CFF57C599}" dt="2022-08-04T23:09:26.730" v="4821" actId="478"/>
          <ac:grpSpMkLst>
            <pc:docMk/>
            <pc:sldMk cId="2099275270" sldId="667"/>
            <ac:grpSpMk id="12" creationId="{00000000-0008-0000-0000-000003000000}"/>
          </ac:grpSpMkLst>
        </pc:grpChg>
        <pc:grpChg chg="add mod">
          <ac:chgData name="NESTOR JULIO HERNANDEZ BOCKER" userId="a413b3be1cc3406f" providerId="LiveId" clId="{A8E788FE-C1C0-4E8C-9225-461CFF57C599}" dt="2022-08-04T23:13:28.300" v="4902"/>
          <ac:grpSpMkLst>
            <pc:docMk/>
            <pc:sldMk cId="2099275270" sldId="667"/>
            <ac:grpSpMk id="15" creationId="{00000000-0008-0000-0000-000003000000}"/>
          </ac:grpSpMkLst>
        </pc:grpChg>
        <pc:graphicFrameChg chg="add mod">
          <ac:chgData name="NESTOR JULIO HERNANDEZ BOCKER" userId="a413b3be1cc3406f" providerId="LiveId" clId="{A8E788FE-C1C0-4E8C-9225-461CFF57C599}" dt="2022-08-05T11:17:05.568" v="491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del mod topLvl">
          <ac:chgData name="NESTOR JULIO HERNANDEZ BOCKER" userId="a413b3be1cc3406f" providerId="LiveId" clId="{A8E788FE-C1C0-4E8C-9225-461CFF57C599}" dt="2022-08-04T23:09:26.730" v="4821" actId="478"/>
          <ac:graphicFrameMkLst>
            <pc:docMk/>
            <pc:sldMk cId="2099275270" sldId="667"/>
            <ac:graphicFrameMk id="13" creationId="{00000000-0008-0000-0000-000005000000}"/>
          </ac:graphicFrameMkLst>
        </pc:graphicFrameChg>
        <pc:graphicFrameChg chg="add mod">
          <ac:chgData name="NESTOR JULIO HERNANDEZ BOCKER" userId="a413b3be1cc3406f" providerId="LiveId" clId="{A8E788FE-C1C0-4E8C-9225-461CFF57C599}" dt="2022-08-04T23:13:28.300" v="4902"/>
          <ac:graphicFrameMkLst>
            <pc:docMk/>
            <pc:sldMk cId="2099275270" sldId="667"/>
            <ac:graphicFrameMk id="17" creationId="{00000000-0008-0000-0000-000005000000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0:25.135" v="4974" actId="27918"/>
        <pc:sldMkLst>
          <pc:docMk/>
          <pc:sldMk cId="1180092406" sldId="668"/>
        </pc:sldMkLst>
        <pc:spChg chg="mod">
          <ac:chgData name="NESTOR JULIO HERNANDEZ BOCKER" userId="a413b3be1cc3406f" providerId="LiveId" clId="{A8E788FE-C1C0-4E8C-9225-461CFF57C599}" dt="2022-08-04T20:35:12.815" v="1713" actId="6549"/>
          <ac:spMkLst>
            <pc:docMk/>
            <pc:sldMk cId="1180092406" sldId="668"/>
            <ac:spMk id="6" creationId="{00000000-0000-0000-0000-000000000000}"/>
          </ac:spMkLst>
        </pc:spChg>
        <pc:spChg chg="del">
          <ac:chgData name="NESTOR JULIO HERNANDEZ BOCKER" userId="a413b3be1cc3406f" providerId="LiveId" clId="{A8E788FE-C1C0-4E8C-9225-461CFF57C599}" dt="2022-08-04T20:21:04.906" v="1163" actId="478"/>
          <ac:spMkLst>
            <pc:docMk/>
            <pc:sldMk cId="1180092406" sldId="668"/>
            <ac:spMk id="10" creationId="{AEA63057-DC72-4C3C-B0AD-1FBAAA30E1CB}"/>
          </ac:spMkLst>
        </pc:spChg>
        <pc:spChg chg="del">
          <ac:chgData name="NESTOR JULIO HERNANDEZ BOCKER" userId="a413b3be1cc3406f" providerId="LiveId" clId="{A8E788FE-C1C0-4E8C-9225-461CFF57C599}" dt="2022-08-04T20:20:58.846" v="1161" actId="478"/>
          <ac:spMkLst>
            <pc:docMk/>
            <pc:sldMk cId="1180092406" sldId="668"/>
            <ac:spMk id="12" creationId="{9D202A1A-69D2-44B6-AB19-8F37E5E1C38F}"/>
          </ac:spMkLst>
        </pc:spChg>
        <pc:spChg chg="del">
          <ac:chgData name="NESTOR JULIO HERNANDEZ BOCKER" userId="a413b3be1cc3406f" providerId="LiveId" clId="{A8E788FE-C1C0-4E8C-9225-461CFF57C599}" dt="2022-08-04T20:20:57.046" v="1160" actId="478"/>
          <ac:spMkLst>
            <pc:docMk/>
            <pc:sldMk cId="1180092406" sldId="668"/>
            <ac:spMk id="13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22:26:46.322" v="4774" actId="6549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A8E788FE-C1C0-4E8C-9225-461CFF57C599}" dt="2022-08-04T20:31:14.357" v="1645"/>
          <ac:spMkLst>
            <pc:docMk/>
            <pc:sldMk cId="1180092406" sldId="668"/>
            <ac:spMk id="21" creationId="{D0875B53-548B-7A15-CE2D-0213C0BFCECD}"/>
          </ac:spMkLst>
        </pc:spChg>
        <pc:graphicFrameChg chg="del">
          <ac:chgData name="NESTOR JULIO HERNANDEZ BOCKER" userId="a413b3be1cc3406f" providerId="LiveId" clId="{A8E788FE-C1C0-4E8C-9225-461CFF57C599}" dt="2022-08-04T20:20:54.596" v="1158" actId="478"/>
          <ac:graphicFrameMkLst>
            <pc:docMk/>
            <pc:sldMk cId="1180092406" sldId="668"/>
            <ac:graphicFrameMk id="11" creationId="{69854C78-9C74-4F20-BCB0-3F0E555592C2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0:01.101" v="1980" actId="478"/>
          <ac:graphicFrameMkLst>
            <pc:docMk/>
            <pc:sldMk cId="1180092406" sldId="668"/>
            <ac:graphicFrameMk id="15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04.640" v="1302"/>
          <ac:graphicFrameMkLst>
            <pc:docMk/>
            <pc:sldMk cId="1180092406" sldId="668"/>
            <ac:graphicFrameMk id="16" creationId="{941C6B26-27A2-AEE1-EA35-95144DD7727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51.765" v="1313"/>
          <ac:graphicFrameMkLst>
            <pc:docMk/>
            <pc:sldMk cId="1180092406" sldId="668"/>
            <ac:graphicFrameMk id="17" creationId="{3DEB255E-8D4E-17DF-3455-A5A1A921976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3.703" v="1640" actId="478"/>
          <ac:graphicFrameMkLst>
            <pc:docMk/>
            <pc:sldMk cId="1180092406" sldId="668"/>
            <ac:graphicFrameMk id="18" creationId="{FA11C12F-E3CE-E23F-340A-D04F9AE382A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7.732" v="1642" actId="478"/>
          <ac:graphicFrameMkLst>
            <pc:docMk/>
            <pc:sldMk cId="1180092406" sldId="668"/>
            <ac:graphicFrameMk id="19" creationId="{C2FF972B-973E-9259-57FF-EAC77216EB4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6.151" v="1641" actId="478"/>
          <ac:graphicFrameMkLst>
            <pc:docMk/>
            <pc:sldMk cId="1180092406" sldId="668"/>
            <ac:graphicFrameMk id="20" creationId="{96FC9709-D937-5C17-BEAA-12E6A22C3F76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5:06.364" v="1712" actId="478"/>
          <ac:graphicFrameMkLst>
            <pc:docMk/>
            <pc:sldMk cId="1180092406" sldId="668"/>
            <ac:graphicFrameMk id="22" creationId="{DB3A3F9A-D218-C813-40ED-6D05E5B856C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9.898" v="1979" actId="478"/>
          <ac:graphicFrameMkLst>
            <pc:docMk/>
            <pc:sldMk cId="1180092406" sldId="668"/>
            <ac:graphicFrameMk id="23" creationId="{24487678-E7D4-5E2E-FACE-5C4FC1114AF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6.171" v="1977" actId="478"/>
          <ac:graphicFrameMkLst>
            <pc:docMk/>
            <pc:sldMk cId="1180092406" sldId="668"/>
            <ac:graphicFrameMk id="24" creationId="{53C7BDBB-7364-A254-B5C7-7EE63E0327E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7.812" v="1978" actId="478"/>
          <ac:graphicFrameMkLst>
            <pc:docMk/>
            <pc:sldMk cId="1180092406" sldId="668"/>
            <ac:graphicFrameMk id="25" creationId="{11A8C6D5-690C-2E8F-E407-94B0D9063A3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26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6.001" v="2253" actId="478"/>
          <ac:graphicFrameMkLst>
            <pc:docMk/>
            <pc:sldMk cId="1180092406" sldId="668"/>
            <ac:graphicFrameMk id="27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7.802" v="2254" actId="478"/>
          <ac:graphicFrameMkLst>
            <pc:docMk/>
            <pc:sldMk cId="1180092406" sldId="668"/>
            <ac:graphicFrameMk id="28" creationId="{DF9FA2F6-7C4F-7150-CAA5-A8E68D9990A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4:01.384" v="2255" actId="478"/>
          <ac:graphicFrameMkLst>
            <pc:docMk/>
            <pc:sldMk cId="1180092406" sldId="668"/>
            <ac:graphicFrameMk id="29" creationId="{46155739-84CD-BD9F-821D-7290AB372E75}"/>
          </ac:graphicFrameMkLst>
        </pc:graphicFrameChg>
        <pc:graphicFrameChg chg="add mod">
          <ac:chgData name="NESTOR JULIO HERNANDEZ BOCKER" userId="a413b3be1cc3406f" providerId="LiveId" clId="{A8E788FE-C1C0-4E8C-9225-461CFF57C599}" dt="2022-08-04T20:45:44.802" v="2257"/>
          <ac:graphicFrameMkLst>
            <pc:docMk/>
            <pc:sldMk cId="1180092406" sldId="668"/>
            <ac:graphicFrameMk id="30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1" creationId="{D13EB940-98A3-49DA-8224-235FC1BCCF53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2" creationId="{E9ED04BA-A054-40F8-B46E-0B65CF4004D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3" creationId="{AE3CDF91-8683-4B77-A783-C3341F6ACC58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5:52.508" v="457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4:50.196" v="4573" actId="207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7:16.656" v="4587" actId="207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9:39.756" v="4596"/>
          <ac:graphicFrameMkLst>
            <pc:docMk/>
            <pc:sldMk cId="1180092406" sldId="668"/>
            <ac:graphicFrameMk id="37" creationId="{AE3CDF91-8683-4B77-A783-C3341F6ACC58}"/>
          </ac:graphicFrameMkLst>
        </pc:graphicFrameChg>
        <pc:picChg chg="del">
          <ac:chgData name="NESTOR JULIO HERNANDEZ BOCKER" userId="a413b3be1cc3406f" providerId="LiveId" clId="{A8E788FE-C1C0-4E8C-9225-461CFF57C599}" dt="2022-08-04T20:20:55.796" v="1159" actId="478"/>
          <ac:picMkLst>
            <pc:docMk/>
            <pc:sldMk cId="1180092406" sldId="668"/>
            <ac:picMk id="9" creationId="{7295E24C-F465-4C6E-979F-84F447B3DC7E}"/>
          </ac:picMkLst>
        </pc:picChg>
      </pc:sldChg>
      <pc:sldChg chg="add del">
        <pc:chgData name="NESTOR JULIO HERNANDEZ BOCKER" userId="a413b3be1cc3406f" providerId="LiveId" clId="{A8E788FE-C1C0-4E8C-9225-461CFF57C599}" dt="2022-08-04T00:22:18.556" v="1148" actId="47"/>
        <pc:sldMkLst>
          <pc:docMk/>
          <pc:sldMk cId="2541367592" sldId="668"/>
        </pc:sldMkLst>
      </pc:sldChg>
      <pc:sldChg chg="modSp add mod">
        <pc:chgData name="NESTOR JULIO HERNANDEZ BOCKER" userId="a413b3be1cc3406f" providerId="LiveId" clId="{A8E788FE-C1C0-4E8C-9225-461CFF57C599}" dt="2022-08-05T12:22:02.498" v="5055"/>
        <pc:sldMkLst>
          <pc:docMk/>
          <pc:sldMk cId="1495741939" sldId="669"/>
        </pc:sldMkLst>
        <pc:spChg chg="mod">
          <ac:chgData name="NESTOR JULIO HERNANDEZ BOCKER" userId="a413b3be1cc3406f" providerId="LiveId" clId="{A8E788FE-C1C0-4E8C-9225-461CFF57C599}" dt="2022-08-05T12:21:57.412" v="5054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A8E788FE-C1C0-4E8C-9225-461CFF57C599}" dt="2022-08-05T12:22:02.498" v="5055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2:11.265" v="4982" actId="27918"/>
        <pc:sldMkLst>
          <pc:docMk/>
          <pc:sldMk cId="594653449" sldId="670"/>
        </pc:sldMkLst>
        <pc:spChg chg="del">
          <ac:chgData name="NESTOR JULIO HERNANDEZ BOCKER" userId="a413b3be1cc3406f" providerId="LiveId" clId="{A8E788FE-C1C0-4E8C-9225-461CFF57C599}" dt="2022-08-04T22:15:10.255" v="4656" actId="478"/>
          <ac:spMkLst>
            <pc:docMk/>
            <pc:sldMk cId="594653449" sldId="670"/>
            <ac:spMk id="14" creationId="{9ABF120D-045D-F412-88C6-90A663DC68FC}"/>
          </ac:spMkLst>
        </pc:spChg>
        <pc:spChg chg="add del mod">
          <ac:chgData name="NESTOR JULIO HERNANDEZ BOCKER" userId="a413b3be1cc3406f" providerId="LiveId" clId="{A8E788FE-C1C0-4E8C-9225-461CFF57C599}" dt="2022-08-04T22:26:53.618" v="4775" actId="478"/>
          <ac:spMkLst>
            <pc:docMk/>
            <pc:sldMk cId="594653449" sldId="670"/>
            <ac:spMk id="15" creationId="{929F5B94-FCFB-5DDC-6E97-C5254FCB448A}"/>
          </ac:spMkLst>
        </pc:spChg>
        <pc:spChg chg="add mod">
          <ac:chgData name="NESTOR JULIO HERNANDEZ BOCKER" userId="a413b3be1cc3406f" providerId="LiveId" clId="{A8E788FE-C1C0-4E8C-9225-461CFF57C599}" dt="2022-08-04T22:27:06.870" v="4778"/>
          <ac:spMkLst>
            <pc:docMk/>
            <pc:sldMk cId="594653449" sldId="670"/>
            <ac:spMk id="17" creationId="{3012B01C-2DBD-1B84-A4AD-B5637CC35D47}"/>
          </ac:spMkLst>
        </pc:spChg>
        <pc:graphicFrameChg chg="add mod">
          <ac:chgData name="NESTOR JULIO HERNANDEZ BOCKER" userId="a413b3be1cc3406f" providerId="LiveId" clId="{A8E788FE-C1C0-4E8C-9225-461CFF57C599}" dt="2022-08-04T22:11:13.665" v="4599"/>
          <ac:graphicFrameMkLst>
            <pc:docMk/>
            <pc:sldMk cId="594653449" sldId="670"/>
            <ac:graphicFrameMk id="10" creationId="{56AA5F10-F050-4318-80E8-4ECCE3579AEF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1:54.187" v="4608"/>
          <ac:graphicFrameMkLst>
            <pc:docMk/>
            <pc:sldMk cId="594653449" sldId="670"/>
            <ac:graphicFrameMk id="11" creationId="{A3F86E62-F02A-4E9D-A0C4-C6C95E4DAFBD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2:41.185" v="4617"/>
          <ac:graphicFrameMkLst>
            <pc:docMk/>
            <pc:sldMk cId="594653449" sldId="670"/>
            <ac:graphicFrameMk id="12" creationId="{B61D8437-886A-4959-A181-570CAECEA79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3:23.067" v="4628"/>
          <ac:graphicFrameMkLst>
            <pc:docMk/>
            <pc:sldMk cId="594653449" sldId="670"/>
            <ac:graphicFrameMk id="13" creationId="{4F9356F8-EEEA-4202-A437-0AD28E7FBF2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2:27:00.905" v="4777"/>
          <ac:graphicFrameMkLst>
            <pc:docMk/>
            <pc:sldMk cId="594653449" sldId="670"/>
            <ac:graphicFrameMk id="16" creationId="{505D76B4-E220-5611-FD64-AEE2AF8E7623}"/>
          </ac:graphicFrameMkLst>
        </pc:graphicFrameChg>
        <pc:graphicFrameChg chg="del">
          <ac:chgData name="NESTOR JULIO HERNANDEZ BOCKER" userId="a413b3be1cc3406f" providerId="LiveId" clId="{A8E788FE-C1C0-4E8C-9225-461CFF57C599}" dt="2022-08-04T21:42:15.058" v="3360" actId="478"/>
          <ac:graphicFrameMkLst>
            <pc:docMk/>
            <pc:sldMk cId="594653449" sldId="670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A8E788FE-C1C0-4E8C-9225-461CFF57C599}" dt="2022-08-04T21:46:10.369" v="3667" actId="478"/>
          <ac:graphicFrameMkLst>
            <pc:docMk/>
            <pc:sldMk cId="594653449" sldId="670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A8E788FE-C1C0-4E8C-9225-461CFF57C599}" dt="2022-08-04T21:47:18.048" v="4025" actId="478"/>
          <ac:graphicFrameMkLst>
            <pc:docMk/>
            <pc:sldMk cId="594653449" sldId="670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A8E788FE-C1C0-4E8C-9225-461CFF57C599}" dt="2022-08-04T21:49:46.987" v="4292" actId="478"/>
          <ac:graphicFrameMkLst>
            <pc:docMk/>
            <pc:sldMk cId="594653449" sldId="670"/>
            <ac:graphicFrameMk id="37" creationId="{AE3CDF91-8683-4B77-A783-C3341F6ACC58}"/>
          </ac:graphicFrameMkLst>
        </pc:graphicFrameChg>
      </pc:sldChg>
    </pc:docChg>
  </pc:docChgLst>
  <pc:docChgLst>
    <pc:chgData name="NESTOR JULIO HERNANDEZ BOCKER" userId="a413b3be1cc3406f" providerId="LiveId" clId="{058DF764-AD76-4D91-98B5-A16C652491EA}"/>
    <pc:docChg chg="custSel modSld">
      <pc:chgData name="NESTOR JULIO HERNANDEZ BOCKER" userId="a413b3be1cc3406f" providerId="LiveId" clId="{058DF764-AD76-4D91-98B5-A16C652491EA}" dt="2022-08-24T20:26:59.247" v="1"/>
      <pc:docMkLst>
        <pc:docMk/>
      </pc:docMkLst>
      <pc:sldChg chg="addSp delSp modSp mod">
        <pc:chgData name="NESTOR JULIO HERNANDEZ BOCKER" userId="a413b3be1cc3406f" providerId="LiveId" clId="{058DF764-AD76-4D91-98B5-A16C652491EA}" dt="2022-08-24T20:26:59.247" v="1"/>
        <pc:sldMkLst>
          <pc:docMk/>
          <pc:sldMk cId="905729610" sldId="665"/>
        </pc:sldMkLst>
        <pc:spChg chg="add mod">
          <ac:chgData name="NESTOR JULIO HERNANDEZ BOCKER" userId="a413b3be1cc3406f" providerId="LiveId" clId="{058DF764-AD76-4D91-98B5-A16C652491EA}" dt="2022-08-24T20:26:59.247" v="1"/>
          <ac:spMkLst>
            <pc:docMk/>
            <pc:sldMk cId="905729610" sldId="665"/>
            <ac:spMk id="3" creationId="{24E0F29F-E9D9-A4DF-46A2-8640D3D230B6}"/>
          </ac:spMkLst>
        </pc:spChg>
        <pc:spChg chg="del">
          <ac:chgData name="NESTOR JULIO HERNANDEZ BOCKER" userId="a413b3be1cc3406f" providerId="LiveId" clId="{058DF764-AD76-4D91-98B5-A16C652491EA}" dt="2022-08-24T20:26:58.649" v="0" actId="478"/>
          <ac:spMkLst>
            <pc:docMk/>
            <pc:sldMk cId="905729610" sldId="665"/>
            <ac:spMk id="9" creationId="{00000000-0000-0000-0000-000000000000}"/>
          </ac:spMkLst>
        </pc:spChg>
      </pc:sldChg>
    </pc:docChg>
  </pc:docChgLst>
  <pc:docChgLst>
    <pc:chgData name="NESTOR JULIO HERNANDEZ BOCKER" userId="a413b3be1cc3406f" providerId="LiveId" clId="{0FF04CA1-D0B5-403E-B656-15938FFC4D6A}"/>
    <pc:docChg chg="undo redo custSel delSld modSld">
      <pc:chgData name="NESTOR JULIO HERNANDEZ BOCKER" userId="a413b3be1cc3406f" providerId="LiveId" clId="{0FF04CA1-D0B5-403E-B656-15938FFC4D6A}" dt="2022-09-05T12:26:44.053" v="420"/>
      <pc:docMkLst>
        <pc:docMk/>
      </pc:docMkLst>
      <pc:sldChg chg="modSp">
        <pc:chgData name="NESTOR JULIO HERNANDEZ BOCKER" userId="a413b3be1cc3406f" providerId="LiveId" clId="{0FF04CA1-D0B5-403E-B656-15938FFC4D6A}" dt="2022-09-02T23:26:05.755" v="57"/>
        <pc:sldMkLst>
          <pc:docMk/>
          <pc:sldMk cId="3489943008" sldId="256"/>
        </pc:sldMkLst>
        <pc:spChg chg="mod">
          <ac:chgData name="NESTOR JULIO HERNANDEZ BOCKER" userId="a413b3be1cc3406f" providerId="LiveId" clId="{0FF04CA1-D0B5-403E-B656-15938FFC4D6A}" dt="2022-09-02T23:26:05.755" v="5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29.719" v="54"/>
          <ac:spMkLst>
            <pc:docMk/>
            <pc:sldMk cId="3489943008" sldId="256"/>
            <ac:spMk id="6" creationId="{00000000-0000-0000-0000-000000000000}"/>
          </ac:spMkLst>
        </pc:spChg>
      </pc:sldChg>
      <pc:sldChg chg="addSp modSp mod">
        <pc:chgData name="NESTOR JULIO HERNANDEZ BOCKER" userId="a413b3be1cc3406f" providerId="LiveId" clId="{0FF04CA1-D0B5-403E-B656-15938FFC4D6A}" dt="2022-09-02T23:22:46.004" v="36" actId="22"/>
        <pc:sldMkLst>
          <pc:docMk/>
          <pc:sldMk cId="1714585994" sldId="264"/>
        </pc:sldMkLst>
        <pc:spChg chg="mod">
          <ac:chgData name="NESTOR JULIO HERNANDEZ BOCKER" userId="a413b3be1cc3406f" providerId="LiveId" clId="{0FF04CA1-D0B5-403E-B656-15938FFC4D6A}" dt="2022-09-02T23:22:37.390" v="35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2:06.634" v="32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0FF04CA1-D0B5-403E-B656-15938FFC4D6A}" dt="2022-09-02T23:22:46.004" v="36" actId="22"/>
          <ac:picMkLst>
            <pc:docMk/>
            <pc:sldMk cId="1714585994" sldId="264"/>
            <ac:picMk id="4" creationId="{8200999B-9903-6D86-BF4B-04038F65075D}"/>
          </ac:picMkLst>
        </pc:picChg>
      </pc:sldChg>
      <pc:sldChg chg="addSp modSp mod">
        <pc:chgData name="NESTOR JULIO HERNANDEZ BOCKER" userId="a413b3be1cc3406f" providerId="LiveId" clId="{0FF04CA1-D0B5-403E-B656-15938FFC4D6A}" dt="2022-09-05T12:03:06.790" v="312" actId="20577"/>
        <pc:sldMkLst>
          <pc:docMk/>
          <pc:sldMk cId="241681347" sldId="272"/>
        </pc:sldMkLst>
        <pc:spChg chg="mod">
          <ac:chgData name="NESTOR JULIO HERNANDEZ BOCKER" userId="a413b3be1cc3406f" providerId="LiveId" clId="{0FF04CA1-D0B5-403E-B656-15938FFC4D6A}" dt="2022-09-02T23:23:13.102" v="40"/>
          <ac:spMkLst>
            <pc:docMk/>
            <pc:sldMk cId="241681347" sldId="272"/>
            <ac:spMk id="3" creationId="{3F96AB99-4F70-41B0-F73D-63B77143774A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3:06.790" v="312" actId="20577"/>
          <ac:spMkLst>
            <pc:docMk/>
            <pc:sldMk cId="241681347" sldId="272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13.102" v="40"/>
          <ac:grpSpMkLst>
            <pc:docMk/>
            <pc:sldMk cId="241681347" sldId="272"/>
            <ac:grpSpMk id="2" creationId="{7639243B-6DD8-5005-9DAE-84B500F8224C}"/>
          </ac:grpSpMkLst>
        </pc:grpChg>
        <pc:picChg chg="mod">
          <ac:chgData name="NESTOR JULIO HERNANDEZ BOCKER" userId="a413b3be1cc3406f" providerId="LiveId" clId="{0FF04CA1-D0B5-403E-B656-15938FFC4D6A}" dt="2022-09-02T23:23:13.102" v="40"/>
          <ac:picMkLst>
            <pc:docMk/>
            <pc:sldMk cId="241681347" sldId="272"/>
            <ac:picMk id="4" creationId="{3DD337E1-E670-7EB6-DD9A-51961E06C93B}"/>
          </ac:picMkLst>
        </pc:picChg>
      </pc:sldChg>
      <pc:sldChg chg="addSp modSp mod">
        <pc:chgData name="NESTOR JULIO HERNANDEZ BOCKER" userId="a413b3be1cc3406f" providerId="LiveId" clId="{0FF04CA1-D0B5-403E-B656-15938FFC4D6A}" dt="2022-09-05T12:04:20.859" v="315" actId="113"/>
        <pc:sldMkLst>
          <pc:docMk/>
          <pc:sldMk cId="1036967058" sldId="273"/>
        </pc:sldMkLst>
        <pc:spChg chg="mod">
          <ac:chgData name="NESTOR JULIO HERNANDEZ BOCKER" userId="a413b3be1cc3406f" providerId="LiveId" clId="{0FF04CA1-D0B5-403E-B656-15938FFC4D6A}" dt="2022-09-02T23:23:19.573" v="41"/>
          <ac:spMkLst>
            <pc:docMk/>
            <pc:sldMk cId="1036967058" sldId="273"/>
            <ac:spMk id="3" creationId="{E1EB08AB-0ECA-342A-05F0-6B433937A5BB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1:45:25.153" v="233" actId="1038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0FF04CA1-D0B5-403E-B656-15938FFC4D6A}" dt="2022-09-05T12:04:20.859" v="315" actId="113"/>
          <ac:spMkLst>
            <pc:docMk/>
            <pc:sldMk cId="1036967058" sldId="273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19.573" v="41"/>
          <ac:grpSpMkLst>
            <pc:docMk/>
            <pc:sldMk cId="1036967058" sldId="273"/>
            <ac:grpSpMk id="2" creationId="{1864CA74-45D9-4BD3-FD9F-0D8CE2250E9E}"/>
          </ac:grpSpMkLst>
        </pc:grpChg>
        <pc:picChg chg="mod">
          <ac:chgData name="NESTOR JULIO HERNANDEZ BOCKER" userId="a413b3be1cc3406f" providerId="LiveId" clId="{0FF04CA1-D0B5-403E-B656-15938FFC4D6A}" dt="2022-09-02T23:23:19.573" v="41"/>
          <ac:picMkLst>
            <pc:docMk/>
            <pc:sldMk cId="1036967058" sldId="273"/>
            <ac:picMk id="4" creationId="{AAC340B3-D1BB-21D0-2AA7-64FABA935BE8}"/>
          </ac:picMkLst>
        </pc:picChg>
      </pc:sldChg>
      <pc:sldChg chg="addSp modSp mod">
        <pc:chgData name="NESTOR JULIO HERNANDEZ BOCKER" userId="a413b3be1cc3406f" providerId="LiveId" clId="{0FF04CA1-D0B5-403E-B656-15938FFC4D6A}" dt="2022-09-05T12:14:29.687" v="392" actId="1037"/>
        <pc:sldMkLst>
          <pc:docMk/>
          <pc:sldMk cId="936540454" sldId="274"/>
        </pc:sldMkLst>
        <pc:spChg chg="mod">
          <ac:chgData name="NESTOR JULIO HERNANDEZ BOCKER" userId="a413b3be1cc3406f" providerId="LiveId" clId="{0FF04CA1-D0B5-403E-B656-15938FFC4D6A}" dt="2022-09-02T23:23:39.185" v="50"/>
          <ac:spMkLst>
            <pc:docMk/>
            <pc:sldMk cId="936540454" sldId="274"/>
            <ac:spMk id="3" creationId="{1A1ED67A-C570-6F89-9937-31B7F93BFB41}"/>
          </ac:spMkLst>
        </pc:spChg>
        <pc:spChg chg="mod">
          <ac:chgData name="NESTOR JULIO HERNANDEZ BOCKER" userId="a413b3be1cc3406f" providerId="LiveId" clId="{0FF04CA1-D0B5-403E-B656-15938FFC4D6A}" dt="2022-09-02T23:26:51.957" v="59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14:29.687" v="392" actId="103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0FF04CA1-D0B5-403E-B656-15938FFC4D6A}" dt="2022-09-05T12:13:34.799" v="38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0FF04CA1-D0B5-403E-B656-15938FFC4D6A}" dt="2022-09-05T12:13:18.952" v="379" actId="1035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0FF04CA1-D0B5-403E-B656-15938FFC4D6A}" dt="2022-09-05T12:13:42.635" v="388" actId="20577"/>
          <ac:spMkLst>
            <pc:docMk/>
            <pc:sldMk cId="936540454" sldId="274"/>
            <ac:spMk id="15" creationId="{2C3461B8-32D9-48F6-870C-9DA1FF34CBCB}"/>
          </ac:spMkLst>
        </pc:spChg>
        <pc:grpChg chg="add mod">
          <ac:chgData name="NESTOR JULIO HERNANDEZ BOCKER" userId="a413b3be1cc3406f" providerId="LiveId" clId="{0FF04CA1-D0B5-403E-B656-15938FFC4D6A}" dt="2022-09-02T23:23:39.185" v="50"/>
          <ac:grpSpMkLst>
            <pc:docMk/>
            <pc:sldMk cId="936540454" sldId="274"/>
            <ac:grpSpMk id="2" creationId="{25B6F6A6-4411-B231-77AE-0DB2476F3846}"/>
          </ac:grpSpMkLst>
        </pc:grpChg>
        <pc:picChg chg="mod">
          <ac:chgData name="NESTOR JULIO HERNANDEZ BOCKER" userId="a413b3be1cc3406f" providerId="LiveId" clId="{0FF04CA1-D0B5-403E-B656-15938FFC4D6A}" dt="2022-09-02T23:23:39.185" v="50"/>
          <ac:picMkLst>
            <pc:docMk/>
            <pc:sldMk cId="936540454" sldId="274"/>
            <ac:picMk id="4" creationId="{C788FFED-7DB8-E5A6-95BC-1FBFDE3BA39D}"/>
          </ac:picMkLst>
        </pc:picChg>
      </pc:sldChg>
      <pc:sldChg chg="addSp modSp mod">
        <pc:chgData name="NESTOR JULIO HERNANDEZ BOCKER" userId="a413b3be1cc3406f" providerId="LiveId" clId="{0FF04CA1-D0B5-403E-B656-15938FFC4D6A}" dt="2022-09-05T12:05:54.658" v="321" actId="113"/>
        <pc:sldMkLst>
          <pc:docMk/>
          <pc:sldMk cId="897901876" sldId="277"/>
        </pc:sldMkLst>
        <pc:spChg chg="mod">
          <ac:chgData name="NESTOR JULIO HERNANDEZ BOCKER" userId="a413b3be1cc3406f" providerId="LiveId" clId="{0FF04CA1-D0B5-403E-B656-15938FFC4D6A}" dt="2022-09-02T23:23:36.886" v="49"/>
          <ac:spMkLst>
            <pc:docMk/>
            <pc:sldMk cId="897901876" sldId="277"/>
            <ac:spMk id="4" creationId="{234235DB-1CDA-3D09-A6D0-5B14F29C4227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5:54.658" v="321" actId="113"/>
          <ac:spMkLst>
            <pc:docMk/>
            <pc:sldMk cId="897901876" sldId="277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36.886" v="49"/>
          <ac:grpSpMkLst>
            <pc:docMk/>
            <pc:sldMk cId="897901876" sldId="277"/>
            <ac:grpSpMk id="2" creationId="{E2185908-1348-9DF4-B471-FEA839471899}"/>
          </ac:grpSpMkLst>
        </pc:grpChg>
        <pc:picChg chg="mod">
          <ac:chgData name="NESTOR JULIO HERNANDEZ BOCKER" userId="a413b3be1cc3406f" providerId="LiveId" clId="{0FF04CA1-D0B5-403E-B656-15938FFC4D6A}" dt="2022-09-02T23:23:36.886" v="49"/>
          <ac:picMkLst>
            <pc:docMk/>
            <pc:sldMk cId="897901876" sldId="277"/>
            <ac:picMk id="5" creationId="{6D3A0218-F6AD-3070-045C-8F7411558E3C}"/>
          </ac:picMkLst>
        </pc:picChg>
      </pc:sldChg>
      <pc:sldChg chg="addSp modSp mod">
        <pc:chgData name="NESTOR JULIO HERNANDEZ BOCKER" userId="a413b3be1cc3406f" providerId="LiveId" clId="{0FF04CA1-D0B5-403E-B656-15938FFC4D6A}" dt="2022-09-05T12:18:31.451" v="417" actId="1035"/>
        <pc:sldMkLst>
          <pc:docMk/>
          <pc:sldMk cId="1821392715" sldId="278"/>
        </pc:sldMkLst>
        <pc:spChg chg="mod">
          <ac:chgData name="NESTOR JULIO HERNANDEZ BOCKER" userId="a413b3be1cc3406f" providerId="LiveId" clId="{0FF04CA1-D0B5-403E-B656-15938FFC4D6A}" dt="2022-09-02T23:23:21.809" v="42"/>
          <ac:spMkLst>
            <pc:docMk/>
            <pc:sldMk cId="1821392715" sldId="278"/>
            <ac:spMk id="3" creationId="{777F0F22-3100-67AB-52B6-1BC43967F5BF}"/>
          </ac:spMkLst>
        </pc:spChg>
        <pc:spChg chg="mod">
          <ac:chgData name="NESTOR JULIO HERNANDEZ BOCKER" userId="a413b3be1cc3406f" providerId="LiveId" clId="{0FF04CA1-D0B5-403E-B656-15938FFC4D6A}" dt="2022-09-02T23:26:21.368" v="58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6:32.504" v="323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0FF04CA1-D0B5-403E-B656-15938FFC4D6A}" dt="2022-09-05T12:07:14.818" v="32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0FF04CA1-D0B5-403E-B656-15938FFC4D6A}" dt="2022-09-05T12:18:31.451" v="417" actId="1035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0FF04CA1-D0B5-403E-B656-15938FFC4D6A}" dt="2022-09-05T12:09:14.557" v="331" actId="20577"/>
          <ac:spMkLst>
            <pc:docMk/>
            <pc:sldMk cId="1821392715" sldId="278"/>
            <ac:spMk id="15" creationId="{1DB53BCE-27E0-4BC1-AC4B-AD4177316ADC}"/>
          </ac:spMkLst>
        </pc:spChg>
        <pc:grpChg chg="add mod">
          <ac:chgData name="NESTOR JULIO HERNANDEZ BOCKER" userId="a413b3be1cc3406f" providerId="LiveId" clId="{0FF04CA1-D0B5-403E-B656-15938FFC4D6A}" dt="2022-09-02T23:23:21.809" v="42"/>
          <ac:grpSpMkLst>
            <pc:docMk/>
            <pc:sldMk cId="1821392715" sldId="278"/>
            <ac:grpSpMk id="2" creationId="{D5740F31-2DE2-C9F8-A37B-A947F49D9719}"/>
          </ac:grpSpMkLst>
        </pc:grpChg>
        <pc:picChg chg="mod">
          <ac:chgData name="NESTOR JULIO HERNANDEZ BOCKER" userId="a413b3be1cc3406f" providerId="LiveId" clId="{0FF04CA1-D0B5-403E-B656-15938FFC4D6A}" dt="2022-09-02T23:23:21.809" v="42"/>
          <ac:picMkLst>
            <pc:docMk/>
            <pc:sldMk cId="1821392715" sldId="278"/>
            <ac:picMk id="4" creationId="{0524455D-7846-A3BF-8A9D-5F472D4F97B8}"/>
          </ac:picMkLst>
        </pc:picChg>
      </pc:sldChg>
      <pc:sldChg chg="addSp modSp">
        <pc:chgData name="NESTOR JULIO HERNANDEZ BOCKER" userId="a413b3be1cc3406f" providerId="LiveId" clId="{0FF04CA1-D0B5-403E-B656-15938FFC4D6A}" dt="2022-09-05T12:09:38.830" v="332"/>
        <pc:sldMkLst>
          <pc:docMk/>
          <pc:sldMk cId="124870672" sldId="279"/>
        </pc:sldMkLst>
        <pc:spChg chg="mod">
          <ac:chgData name="NESTOR JULIO HERNANDEZ BOCKER" userId="a413b3be1cc3406f" providerId="LiveId" clId="{0FF04CA1-D0B5-403E-B656-15938FFC4D6A}" dt="2022-09-02T23:23:24.371" v="43"/>
          <ac:spMkLst>
            <pc:docMk/>
            <pc:sldMk cId="124870672" sldId="279"/>
            <ac:spMk id="3" creationId="{E8A38340-7E2D-4B53-9480-5548E5806C1B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24870672" sldId="279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4.371" v="43"/>
          <ac:grpSpMkLst>
            <pc:docMk/>
            <pc:sldMk cId="124870672" sldId="279"/>
            <ac:grpSpMk id="2" creationId="{B5EF93EF-9E26-524F-4536-9180CFF85CA5}"/>
          </ac:grpSpMkLst>
        </pc:grpChg>
        <pc:graphicFrameChg chg="mod">
          <ac:chgData name="NESTOR JULIO HERNANDEZ BOCKER" userId="a413b3be1cc3406f" providerId="LiveId" clId="{0FF04CA1-D0B5-403E-B656-15938FFC4D6A}" dt="2022-09-05T12:09:38.830" v="332"/>
          <ac:graphicFrameMkLst>
            <pc:docMk/>
            <pc:sldMk cId="124870672" sldId="279"/>
            <ac:graphicFrameMk id="10" creationId="{7D1B391B-D712-49E8-B705-718EE8B40728}"/>
          </ac:graphicFrameMkLst>
        </pc:graphicFrameChg>
        <pc:picChg chg="mod">
          <ac:chgData name="NESTOR JULIO HERNANDEZ BOCKER" userId="a413b3be1cc3406f" providerId="LiveId" clId="{0FF04CA1-D0B5-403E-B656-15938FFC4D6A}" dt="2022-09-02T23:23:24.371" v="43"/>
          <ac:picMkLst>
            <pc:docMk/>
            <pc:sldMk cId="124870672" sldId="279"/>
            <ac:picMk id="4" creationId="{F51A8119-8AA8-6B0C-7FE5-3346F1D41CC7}"/>
          </ac:picMkLst>
        </pc:picChg>
      </pc:sldChg>
      <pc:sldChg chg="addSp modSp">
        <pc:chgData name="NESTOR JULIO HERNANDEZ BOCKER" userId="a413b3be1cc3406f" providerId="LiveId" clId="{0FF04CA1-D0B5-403E-B656-15938FFC4D6A}" dt="2022-09-05T12:12:15.982" v="358"/>
        <pc:sldMkLst>
          <pc:docMk/>
          <pc:sldMk cId="3688983019" sldId="281"/>
        </pc:sldMkLst>
        <pc:spChg chg="mod">
          <ac:chgData name="NESTOR JULIO HERNANDEZ BOCKER" userId="a413b3be1cc3406f" providerId="LiveId" clId="{0FF04CA1-D0B5-403E-B656-15938FFC4D6A}" dt="2022-09-02T23:23:32.700" v="47"/>
          <ac:spMkLst>
            <pc:docMk/>
            <pc:sldMk cId="3688983019" sldId="281"/>
            <ac:spMk id="3" creationId="{8A193B48-A3E4-5727-3A43-630C17235662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688983019" sldId="281"/>
            <ac:spMk id="7" creationId="{39859359-D35B-3B4A-9B7A-4F41EF0AFBA5}"/>
          </ac:spMkLst>
        </pc:spChg>
        <pc:grpChg chg="add mod">
          <ac:chgData name="NESTOR JULIO HERNANDEZ BOCKER" userId="a413b3be1cc3406f" providerId="LiveId" clId="{0FF04CA1-D0B5-403E-B656-15938FFC4D6A}" dt="2022-09-02T23:23:32.700" v="47"/>
          <ac:grpSpMkLst>
            <pc:docMk/>
            <pc:sldMk cId="3688983019" sldId="281"/>
            <ac:grpSpMk id="2" creationId="{BC5A2967-3E2F-199A-080A-32AE21732E39}"/>
          </ac:grpSpMkLst>
        </pc:grpChg>
        <pc:graphicFrameChg chg="mod">
          <ac:chgData name="NESTOR JULIO HERNANDEZ BOCKER" userId="a413b3be1cc3406f" providerId="LiveId" clId="{0FF04CA1-D0B5-403E-B656-15938FFC4D6A}" dt="2022-09-05T12:12:15.982" v="358"/>
          <ac:graphicFrameMkLst>
            <pc:docMk/>
            <pc:sldMk cId="3688983019" sldId="281"/>
            <ac:graphicFrameMk id="11" creationId="{26641D00-83C7-47ED-A2F0-3A8C5E9D57BB}"/>
          </ac:graphicFrameMkLst>
        </pc:graphicFrameChg>
        <pc:picChg chg="mod">
          <ac:chgData name="NESTOR JULIO HERNANDEZ BOCKER" userId="a413b3be1cc3406f" providerId="LiveId" clId="{0FF04CA1-D0B5-403E-B656-15938FFC4D6A}" dt="2022-09-02T23:23:32.700" v="47"/>
          <ac:picMkLst>
            <pc:docMk/>
            <pc:sldMk cId="3688983019" sldId="281"/>
            <ac:picMk id="4" creationId="{D33521E6-7B04-B584-E466-E9B49C4A26BF}"/>
          </ac:picMkLst>
        </pc:picChg>
      </pc:sldChg>
      <pc:sldChg chg="addSp modSp mod">
        <pc:chgData name="NESTOR JULIO HERNANDEZ BOCKER" userId="a413b3be1cc3406f" providerId="LiveId" clId="{0FF04CA1-D0B5-403E-B656-15938FFC4D6A}" dt="2022-09-05T12:12:34.437" v="360" actId="6549"/>
        <pc:sldMkLst>
          <pc:docMk/>
          <pc:sldMk cId="2108529373" sldId="282"/>
        </pc:sldMkLst>
        <pc:spChg chg="mod">
          <ac:chgData name="NESTOR JULIO HERNANDEZ BOCKER" userId="a413b3be1cc3406f" providerId="LiveId" clId="{0FF04CA1-D0B5-403E-B656-15938FFC4D6A}" dt="2022-09-02T23:23:34.889" v="48"/>
          <ac:spMkLst>
            <pc:docMk/>
            <pc:sldMk cId="2108529373" sldId="282"/>
            <ac:spMk id="3" creationId="{E1096271-0FC5-324C-D609-A0B4CFE0C357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108529373" sldId="282"/>
            <ac:spMk id="7" creationId="{39859359-D35B-3B4A-9B7A-4F41EF0AFBA5}"/>
          </ac:spMkLst>
        </pc:spChg>
        <pc:grpChg chg="add mod">
          <ac:chgData name="NESTOR JULIO HERNANDEZ BOCKER" userId="a413b3be1cc3406f" providerId="LiveId" clId="{0FF04CA1-D0B5-403E-B656-15938FFC4D6A}" dt="2022-09-02T23:23:34.889" v="48"/>
          <ac:grpSpMkLst>
            <pc:docMk/>
            <pc:sldMk cId="2108529373" sldId="282"/>
            <ac:grpSpMk id="2" creationId="{C29A4377-FA52-198F-CE9A-3ED4794D8607}"/>
          </ac:grpSpMkLst>
        </pc:grpChg>
        <pc:graphicFrameChg chg="mod modGraphic">
          <ac:chgData name="NESTOR JULIO HERNANDEZ BOCKER" userId="a413b3be1cc3406f" providerId="LiveId" clId="{0FF04CA1-D0B5-403E-B656-15938FFC4D6A}" dt="2022-09-05T12:12:34.437" v="360" actId="6549"/>
          <ac:graphicFrameMkLst>
            <pc:docMk/>
            <pc:sldMk cId="2108529373" sldId="282"/>
            <ac:graphicFrameMk id="13" creationId="{0EE8DCC2-959F-433C-B28C-2FBF5A59B583}"/>
          </ac:graphicFrameMkLst>
        </pc:graphicFrameChg>
        <pc:picChg chg="mod">
          <ac:chgData name="NESTOR JULIO HERNANDEZ BOCKER" userId="a413b3be1cc3406f" providerId="LiveId" clId="{0FF04CA1-D0B5-403E-B656-15938FFC4D6A}" dt="2022-09-02T23:23:34.889" v="48"/>
          <ac:picMkLst>
            <pc:docMk/>
            <pc:sldMk cId="2108529373" sldId="282"/>
            <ac:picMk id="4" creationId="{C4D6B1C8-2529-D412-DAF2-76F9D34E3BC8}"/>
          </ac:picMkLst>
        </pc:picChg>
      </pc:sldChg>
      <pc:sldChg chg="addSp delSp modSp mod">
        <pc:chgData name="NESTOR JULIO HERNANDEZ BOCKER" userId="a413b3be1cc3406f" providerId="LiveId" clId="{0FF04CA1-D0B5-403E-B656-15938FFC4D6A}" dt="2022-09-05T12:11:14.461" v="357" actId="20577"/>
        <pc:sldMkLst>
          <pc:docMk/>
          <pc:sldMk cId="1347876608" sldId="284"/>
        </pc:sldMkLst>
        <pc:spChg chg="mod">
          <ac:chgData name="NESTOR JULIO HERNANDEZ BOCKER" userId="a413b3be1cc3406f" providerId="LiveId" clId="{0FF04CA1-D0B5-403E-B656-15938FFC4D6A}" dt="2022-09-05T12:10:23.246" v="351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0FF04CA1-D0B5-403E-B656-15938FFC4D6A}" dt="2022-09-05T12:10:43.853" v="354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0FF04CA1-D0B5-403E-B656-15938FFC4D6A}" dt="2022-09-05T12:10:17.477" v="348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3:30.030" v="46"/>
          <ac:spMkLst>
            <pc:docMk/>
            <pc:sldMk cId="1347876608" sldId="284"/>
            <ac:spMk id="10" creationId="{D220A4E8-318C-344C-DDB2-2B42ED758573}"/>
          </ac:spMkLst>
        </pc:spChg>
        <pc:spChg chg="mod">
          <ac:chgData name="NESTOR JULIO HERNANDEZ BOCKER" userId="a413b3be1cc3406f" providerId="LiveId" clId="{0FF04CA1-D0B5-403E-B656-15938FFC4D6A}" dt="2022-09-05T12:11:14.461" v="357" actId="20577"/>
          <ac:spMkLst>
            <pc:docMk/>
            <pc:sldMk cId="1347876608" sldId="284"/>
            <ac:spMk id="17" creationId="{0C479868-86BA-4840-949D-35BB72CED15F}"/>
          </ac:spMkLst>
        </pc:spChg>
        <pc:grpChg chg="add mod">
          <ac:chgData name="NESTOR JULIO HERNANDEZ BOCKER" userId="a413b3be1cc3406f" providerId="LiveId" clId="{0FF04CA1-D0B5-403E-B656-15938FFC4D6A}" dt="2022-09-02T23:23:30.030" v="46"/>
          <ac:grpSpMkLst>
            <pc:docMk/>
            <pc:sldMk cId="1347876608" sldId="284"/>
            <ac:grpSpMk id="8" creationId="{1B3D1A2A-FB96-447C-D2C4-AA66D172A108}"/>
          </ac:grpSpMkLst>
        </pc:grpChg>
        <pc:graphicFrameChg chg="del">
          <ac:chgData name="NESTOR JULIO HERNANDEZ BOCKER" userId="a413b3be1cc3406f" providerId="LiveId" clId="{0FF04CA1-D0B5-403E-B656-15938FFC4D6A}" dt="2022-09-05T12:05:23.706" v="318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0FF04CA1-D0B5-403E-B656-15938FFC4D6A}" dt="2022-09-05T12:05:31.541" v="319"/>
          <ac:graphicFrameMkLst>
            <pc:docMk/>
            <pc:sldMk cId="1347876608" sldId="284"/>
            <ac:graphicFrameMk id="13" creationId="{00000000-0008-0000-0000-000023000000}"/>
          </ac:graphicFrameMkLst>
        </pc:graphicFrameChg>
        <pc:picChg chg="mod">
          <ac:chgData name="NESTOR JULIO HERNANDEZ BOCKER" userId="a413b3be1cc3406f" providerId="LiveId" clId="{0FF04CA1-D0B5-403E-B656-15938FFC4D6A}" dt="2022-09-02T23:23:30.030" v="46"/>
          <ac:picMkLst>
            <pc:docMk/>
            <pc:sldMk cId="1347876608" sldId="284"/>
            <ac:picMk id="12" creationId="{3BACEA32-7BB7-99C3-DF55-24F5876034AF}"/>
          </ac:picMkLst>
        </pc:picChg>
      </pc:sldChg>
      <pc:sldChg chg="addSp modSp">
        <pc:chgData name="NESTOR JULIO HERNANDEZ BOCKER" userId="a413b3be1cc3406f" providerId="LiveId" clId="{0FF04CA1-D0B5-403E-B656-15938FFC4D6A}" dt="2022-09-05T12:09:50.309" v="333"/>
        <pc:sldMkLst>
          <pc:docMk/>
          <pc:sldMk cId="375185369" sldId="285"/>
        </pc:sldMkLst>
        <pc:spChg chg="mod">
          <ac:chgData name="NESTOR JULIO HERNANDEZ BOCKER" userId="a413b3be1cc3406f" providerId="LiveId" clId="{0FF04CA1-D0B5-403E-B656-15938FFC4D6A}" dt="2022-09-02T23:23:26.544" v="44"/>
          <ac:spMkLst>
            <pc:docMk/>
            <pc:sldMk cId="375185369" sldId="285"/>
            <ac:spMk id="3" creationId="{477C2445-06BC-5C89-93C4-E2468568E2AA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75185369" sldId="285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6.544" v="44"/>
          <ac:grpSpMkLst>
            <pc:docMk/>
            <pc:sldMk cId="375185369" sldId="285"/>
            <ac:grpSpMk id="2" creationId="{3DE0E052-8A44-6A34-5B31-0191E1D798AC}"/>
          </ac:grpSpMkLst>
        </pc:grpChg>
        <pc:graphicFrameChg chg="mod">
          <ac:chgData name="NESTOR JULIO HERNANDEZ BOCKER" userId="a413b3be1cc3406f" providerId="LiveId" clId="{0FF04CA1-D0B5-403E-B656-15938FFC4D6A}" dt="2022-09-05T12:09:50.309" v="333"/>
          <ac:graphicFrameMkLst>
            <pc:docMk/>
            <pc:sldMk cId="375185369" sldId="285"/>
            <ac:graphicFrameMk id="11" creationId="{44FC4D09-FC4D-4841-B87D-A9CFD0E2E058}"/>
          </ac:graphicFrameMkLst>
        </pc:graphicFrameChg>
        <pc:picChg chg="mod">
          <ac:chgData name="NESTOR JULIO HERNANDEZ BOCKER" userId="a413b3be1cc3406f" providerId="LiveId" clId="{0FF04CA1-D0B5-403E-B656-15938FFC4D6A}" dt="2022-09-02T23:23:26.544" v="44"/>
          <ac:picMkLst>
            <pc:docMk/>
            <pc:sldMk cId="375185369" sldId="285"/>
            <ac:picMk id="4" creationId="{6BC34B63-7CA0-A670-BEA8-AF58EFA5D8EC}"/>
          </ac:picMkLst>
        </pc:picChg>
      </pc:sldChg>
      <pc:sldChg chg="addSp modSp">
        <pc:chgData name="NESTOR JULIO HERNANDEZ BOCKER" userId="a413b3be1cc3406f" providerId="LiveId" clId="{0FF04CA1-D0B5-403E-B656-15938FFC4D6A}" dt="2022-09-05T12:15:17.177" v="393"/>
        <pc:sldMkLst>
          <pc:docMk/>
          <pc:sldMk cId="1797651575" sldId="286"/>
        </pc:sldMkLst>
        <pc:spChg chg="mod">
          <ac:chgData name="NESTOR JULIO HERNANDEZ BOCKER" userId="a413b3be1cc3406f" providerId="LiveId" clId="{0FF04CA1-D0B5-403E-B656-15938FFC4D6A}" dt="2022-09-02T23:23:41.402" v="51"/>
          <ac:spMkLst>
            <pc:docMk/>
            <pc:sldMk cId="1797651575" sldId="286"/>
            <ac:spMk id="3" creationId="{37CE301D-AAE2-1DE9-9407-B8C5CAED2D66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0FF04CA1-D0B5-403E-B656-15938FFC4D6A}" dt="2022-09-02T23:27:00.883" v="60"/>
          <ac:spMkLst>
            <pc:docMk/>
            <pc:sldMk cId="1797651575" sldId="286"/>
            <ac:spMk id="14" creationId="{9ABF120D-045D-F412-88C6-90A663DC68FC}"/>
          </ac:spMkLst>
        </pc:spChg>
        <pc:grpChg chg="add mod">
          <ac:chgData name="NESTOR JULIO HERNANDEZ BOCKER" userId="a413b3be1cc3406f" providerId="LiveId" clId="{0FF04CA1-D0B5-403E-B656-15938FFC4D6A}" dt="2022-09-02T23:23:41.402" v="51"/>
          <ac:grpSpMkLst>
            <pc:docMk/>
            <pc:sldMk cId="1797651575" sldId="286"/>
            <ac:grpSpMk id="2" creationId="{9FCA8363-D3A1-65DE-D2CD-E62034C58512}"/>
          </ac:grpSpMkLst>
        </pc:grpChg>
        <pc:graphicFrameChg chg="mod">
          <ac:chgData name="NESTOR JULIO HERNANDEZ BOCKER" userId="a413b3be1cc3406f" providerId="LiveId" clId="{0FF04CA1-D0B5-403E-B656-15938FFC4D6A}" dt="2022-09-05T12:15:17.177" v="393"/>
          <ac:graphicFrameMkLst>
            <pc:docMk/>
            <pc:sldMk cId="1797651575" sldId="286"/>
            <ac:graphicFrameMk id="11" creationId="{69854C78-9C74-4F20-BCB0-3F0E555592C2}"/>
          </ac:graphicFrameMkLst>
        </pc:graphicFrameChg>
        <pc:picChg chg="mod">
          <ac:chgData name="NESTOR JULIO HERNANDEZ BOCKER" userId="a413b3be1cc3406f" providerId="LiveId" clId="{0FF04CA1-D0B5-403E-B656-15938FFC4D6A}" dt="2022-09-02T23:23:41.402" v="51"/>
          <ac:picMkLst>
            <pc:docMk/>
            <pc:sldMk cId="1797651575" sldId="286"/>
            <ac:picMk id="4" creationId="{F5EE04FE-F8E2-9CD2-C15A-73C3186F6EE3}"/>
          </ac:picMkLst>
        </pc:picChg>
      </pc:sldChg>
      <pc:sldChg chg="addSp modSp mod">
        <pc:chgData name="NESTOR JULIO HERNANDEZ BOCKER" userId="a413b3be1cc3406f" providerId="LiveId" clId="{0FF04CA1-D0B5-403E-B656-15938FFC4D6A}" dt="2022-09-05T12:04:57.130" v="317" actId="113"/>
        <pc:sldMkLst>
          <pc:docMk/>
          <pc:sldMk cId="551587082" sldId="288"/>
        </pc:sldMkLst>
        <pc:spChg chg="mod">
          <ac:chgData name="NESTOR JULIO HERNANDEZ BOCKER" userId="a413b3be1cc3406f" providerId="LiveId" clId="{0FF04CA1-D0B5-403E-B656-15938FFC4D6A}" dt="2022-09-02T23:23:28.342" v="45"/>
          <ac:spMkLst>
            <pc:docMk/>
            <pc:sldMk cId="551587082" sldId="288"/>
            <ac:spMk id="3" creationId="{90EA5DA3-AD40-5F3C-A18E-51B26DE91E82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4:57.130" v="317" actId="113"/>
          <ac:spMkLst>
            <pc:docMk/>
            <pc:sldMk cId="551587082" sldId="288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8.342" v="45"/>
          <ac:grpSpMkLst>
            <pc:docMk/>
            <pc:sldMk cId="551587082" sldId="288"/>
            <ac:grpSpMk id="2" creationId="{DF057B1A-2FAF-1C8A-A4FF-51E3C6A545FF}"/>
          </ac:grpSpMkLst>
        </pc:grpChg>
        <pc:picChg chg="mod">
          <ac:chgData name="NESTOR JULIO HERNANDEZ BOCKER" userId="a413b3be1cc3406f" providerId="LiveId" clId="{0FF04CA1-D0B5-403E-B656-15938FFC4D6A}" dt="2022-09-02T23:23:28.342" v="45"/>
          <ac:picMkLst>
            <pc:docMk/>
            <pc:sldMk cId="551587082" sldId="288"/>
            <ac:picMk id="4" creationId="{7CD4C07E-94E0-396E-8754-FD986B825953}"/>
          </ac:picMkLst>
        </pc:picChg>
      </pc:sldChg>
      <pc:sldChg chg="addSp delSp modSp mod">
        <pc:chgData name="NESTOR JULIO HERNANDEZ BOCKER" userId="a413b3be1cc3406f" providerId="LiveId" clId="{0FF04CA1-D0B5-403E-B656-15938FFC4D6A}" dt="2022-09-02T23:27:22.963" v="61"/>
        <pc:sldMkLst>
          <pc:docMk/>
          <pc:sldMk cId="2365881875" sldId="292"/>
        </pc:sldMkLst>
        <pc:spChg chg="mod">
          <ac:chgData name="NESTOR JULIO HERNANDEZ BOCKER" userId="a413b3be1cc3406f" providerId="LiveId" clId="{0FF04CA1-D0B5-403E-B656-15938FFC4D6A}" dt="2022-09-02T23:27:22.963" v="61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29.719" v="54"/>
          <ac:spMkLst>
            <pc:docMk/>
            <pc:sldMk cId="2365881875" sldId="292"/>
            <ac:spMk id="6" creationId="{00000000-0000-0000-0000-000000000000}"/>
          </ac:spMkLst>
        </pc:spChg>
        <pc:picChg chg="add del">
          <ac:chgData name="NESTOR JULIO HERNANDEZ BOCKER" userId="a413b3be1cc3406f" providerId="LiveId" clId="{0FF04CA1-D0B5-403E-B656-15938FFC4D6A}" dt="2022-09-02T23:22:54.414" v="38" actId="22"/>
          <ac:picMkLst>
            <pc:docMk/>
            <pc:sldMk cId="2365881875" sldId="292"/>
            <ac:picMk id="3" creationId="{E70EEAB4-C0DB-370C-AB2A-126D93DF4349}"/>
          </ac:picMkLst>
        </pc:picChg>
        <pc:picChg chg="add">
          <ac:chgData name="NESTOR JULIO HERNANDEZ BOCKER" userId="a413b3be1cc3406f" providerId="LiveId" clId="{0FF04CA1-D0B5-403E-B656-15938FFC4D6A}" dt="2022-09-02T23:22:58.985" v="39" actId="22"/>
          <ac:picMkLst>
            <pc:docMk/>
            <pc:sldMk cId="2365881875" sldId="292"/>
            <ac:picMk id="7" creationId="{5693FC8C-F439-9A96-69E3-85E3A05D711B}"/>
          </ac:picMkLst>
        </pc:picChg>
      </pc:sldChg>
      <pc:sldChg chg="addSp modSp mod">
        <pc:chgData name="NESTOR JULIO HERNANDEZ BOCKER" userId="a413b3be1cc3406f" providerId="LiveId" clId="{0FF04CA1-D0B5-403E-B656-15938FFC4D6A}" dt="2022-09-03T00:30:51.111" v="87" actId="20577"/>
        <pc:sldMkLst>
          <pc:docMk/>
          <pc:sldMk cId="2670663140" sldId="296"/>
        </pc:sldMkLst>
        <pc:spChg chg="mod">
          <ac:chgData name="NESTOR JULIO HERNANDEZ BOCKER" userId="a413b3be1cc3406f" providerId="LiveId" clId="{0FF04CA1-D0B5-403E-B656-15938FFC4D6A}" dt="2022-09-02T23:23:47.764" v="52"/>
          <ac:spMkLst>
            <pc:docMk/>
            <pc:sldMk cId="2670663140" sldId="296"/>
            <ac:spMk id="3" creationId="{9050C0C3-D46B-351E-28D2-B1873A132CB9}"/>
          </ac:spMkLst>
        </pc:spChg>
        <pc:spChg chg="mod">
          <ac:chgData name="NESTOR JULIO HERNANDEZ BOCKER" userId="a413b3be1cc3406f" providerId="LiveId" clId="{0FF04CA1-D0B5-403E-B656-15938FFC4D6A}" dt="2022-09-03T00:30:51.111" v="87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2670663140" sldId="296"/>
            <ac:spMk id="16" creationId="{32741C1C-2DE7-4637-8D8A-2B0511928FC0}"/>
          </ac:spMkLst>
        </pc:spChg>
        <pc:grpChg chg="add mod">
          <ac:chgData name="NESTOR JULIO HERNANDEZ BOCKER" userId="a413b3be1cc3406f" providerId="LiveId" clId="{0FF04CA1-D0B5-403E-B656-15938FFC4D6A}" dt="2022-09-02T23:23:47.764" v="52"/>
          <ac:grpSpMkLst>
            <pc:docMk/>
            <pc:sldMk cId="2670663140" sldId="296"/>
            <ac:grpSpMk id="2" creationId="{8B1224C0-5CE0-0071-58ED-02FD1A3A1ABA}"/>
          </ac:grpSpMkLst>
        </pc:grpChg>
        <pc:graphicFrameChg chg="modGraphic">
          <ac:chgData name="NESTOR JULIO HERNANDEZ BOCKER" userId="a413b3be1cc3406f" providerId="LiveId" clId="{0FF04CA1-D0B5-403E-B656-15938FFC4D6A}" dt="2022-09-03T00:29:07.337" v="77"/>
          <ac:graphicFrameMkLst>
            <pc:docMk/>
            <pc:sldMk cId="2670663140" sldId="296"/>
            <ac:graphicFrameMk id="10" creationId="{00000000-0008-0000-0200-000006000000}"/>
          </ac:graphicFrameMkLst>
        </pc:graphicFrameChg>
        <pc:picChg chg="mod">
          <ac:chgData name="NESTOR JULIO HERNANDEZ BOCKER" userId="a413b3be1cc3406f" providerId="LiveId" clId="{0FF04CA1-D0B5-403E-B656-15938FFC4D6A}" dt="2022-09-02T23:23:47.764" v="52"/>
          <ac:picMkLst>
            <pc:docMk/>
            <pc:sldMk cId="2670663140" sldId="296"/>
            <ac:picMk id="4" creationId="{791C08A7-F141-826A-9F6E-680D23EFDF57}"/>
          </ac:picMkLst>
        </pc:picChg>
      </pc:sldChg>
      <pc:sldChg chg="modSp del">
        <pc:chgData name="NESTOR JULIO HERNANDEZ BOCKER" userId="a413b3be1cc3406f" providerId="LiveId" clId="{0FF04CA1-D0B5-403E-B656-15938FFC4D6A}" dt="2022-09-03T00:24:21.320" v="64" actId="47"/>
        <pc:sldMkLst>
          <pc:docMk/>
          <pc:sldMk cId="2512932844" sldId="664"/>
        </pc:sldMkLst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2512932844" sldId="664"/>
            <ac:spMk id="24" creationId="{70D7228C-52F7-401B-BB2C-1A14861330E4}"/>
          </ac:spMkLst>
        </pc:spChg>
        <pc:graphicFrameChg chg="mod">
          <ac:chgData name="NESTOR JULIO HERNANDEZ BOCKER" userId="a413b3be1cc3406f" providerId="LiveId" clId="{0FF04CA1-D0B5-403E-B656-15938FFC4D6A}" dt="2022-09-03T00:23:20.511" v="63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addSp modSp mod">
        <pc:chgData name="NESTOR JULIO HERNANDEZ BOCKER" userId="a413b3be1cc3406f" providerId="LiveId" clId="{0FF04CA1-D0B5-403E-B656-15938FFC4D6A}" dt="2022-09-05T12:26:44.053" v="420"/>
        <pc:sldMkLst>
          <pc:docMk/>
          <pc:sldMk cId="905729610" sldId="665"/>
        </pc:sldMkLst>
        <pc:spChg chg="mod">
          <ac:chgData name="NESTOR JULIO HERNANDEZ BOCKER" userId="a413b3be1cc3406f" providerId="LiveId" clId="{0FF04CA1-D0B5-403E-B656-15938FFC4D6A}" dt="2022-09-05T12:26:44.053" v="420"/>
          <ac:spMkLst>
            <pc:docMk/>
            <pc:sldMk cId="905729610" sldId="665"/>
            <ac:spMk id="3" creationId="{24E0F29F-E9D9-A4DF-46A2-8640D3D230B6}"/>
          </ac:spMkLst>
        </pc:spChg>
        <pc:spChg chg="mod">
          <ac:chgData name="NESTOR JULIO HERNANDEZ BOCKER" userId="a413b3be1cc3406f" providerId="LiveId" clId="{0FF04CA1-D0B5-403E-B656-15938FFC4D6A}" dt="2022-09-02T23:23:51.158" v="53"/>
          <ac:spMkLst>
            <pc:docMk/>
            <pc:sldMk cId="905729610" sldId="665"/>
            <ac:spMk id="5" creationId="{9FF391F8-D903-C94B-3E83-6CF6749876A2}"/>
          </ac:spMkLst>
        </pc:spChg>
        <pc:spChg chg="mod">
          <ac:chgData name="NESTOR JULIO HERNANDEZ BOCKER" userId="a413b3be1cc3406f" providerId="LiveId" clId="{0FF04CA1-D0B5-403E-B656-15938FFC4D6A}" dt="2022-09-03T00:34:43.402" v="18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905729610" sldId="665"/>
            <ac:spMk id="16" creationId="{32741C1C-2DE7-4637-8D8A-2B0511928FC0}"/>
          </ac:spMkLst>
        </pc:spChg>
        <pc:grpChg chg="add mod">
          <ac:chgData name="NESTOR JULIO HERNANDEZ BOCKER" userId="a413b3be1cc3406f" providerId="LiveId" clId="{0FF04CA1-D0B5-403E-B656-15938FFC4D6A}" dt="2022-09-02T23:23:51.158" v="53"/>
          <ac:grpSpMkLst>
            <pc:docMk/>
            <pc:sldMk cId="905729610" sldId="665"/>
            <ac:grpSpMk id="4" creationId="{F33B924D-8020-71F2-B539-615315A60F0F}"/>
          </ac:grpSpMkLst>
        </pc:grpChg>
        <pc:picChg chg="mod">
          <ac:chgData name="NESTOR JULIO HERNANDEZ BOCKER" userId="a413b3be1cc3406f" providerId="LiveId" clId="{0FF04CA1-D0B5-403E-B656-15938FFC4D6A}" dt="2022-09-02T23:23:51.158" v="53"/>
          <ac:picMkLst>
            <pc:docMk/>
            <pc:sldMk cId="905729610" sldId="665"/>
            <ac:picMk id="6" creationId="{74133DBC-FEB5-125D-83C8-AF91EA95A947}"/>
          </ac:picMkLst>
        </pc:picChg>
      </pc:sldChg>
      <pc:sldChg chg="addSp delSp modSp mod">
        <pc:chgData name="NESTOR JULIO HERNANDEZ BOCKER" userId="a413b3be1cc3406f" providerId="LiveId" clId="{0FF04CA1-D0B5-403E-B656-15938FFC4D6A}" dt="2022-09-05T12:01:07.654" v="304" actId="1036"/>
        <pc:sldMkLst>
          <pc:docMk/>
          <pc:sldMk cId="2099275270" sldId="667"/>
        </pc:sldMkLst>
        <pc:spChg chg="add mod">
          <ac:chgData name="NESTOR JULIO HERNANDEZ BOCKER" userId="a413b3be1cc3406f" providerId="LiveId" clId="{0FF04CA1-D0B5-403E-B656-15938FFC4D6A}" dt="2022-09-05T12:00:54.456" v="262"/>
          <ac:spMkLst>
            <pc:docMk/>
            <pc:sldMk cId="2099275270" sldId="667"/>
            <ac:spMk id="5" creationId="{00000000-0008-0000-0000-000006000000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5T12:01:07.654" v="304" actId="1036"/>
          <ac:grpSpMkLst>
            <pc:docMk/>
            <pc:sldMk cId="2099275270" sldId="667"/>
            <ac:grpSpMk id="3" creationId="{00000000-0008-0000-0000-000003000000}"/>
          </ac:grpSpMkLst>
        </pc:grpChg>
        <pc:grpChg chg="del">
          <ac:chgData name="NESTOR JULIO HERNANDEZ BOCKER" userId="a413b3be1cc3406f" providerId="LiveId" clId="{0FF04CA1-D0B5-403E-B656-15938FFC4D6A}" dt="2022-09-05T12:00:40.783" v="261" actId="478"/>
          <ac:grpSpMkLst>
            <pc:docMk/>
            <pc:sldMk cId="2099275270" sldId="667"/>
            <ac:grpSpMk id="9" creationId="{00000000-0008-0000-0000-000003000000}"/>
          </ac:grpSpMkLst>
        </pc:grpChg>
        <pc:graphicFrameChg chg="add mod">
          <ac:chgData name="NESTOR JULIO HERNANDEZ BOCKER" userId="a413b3be1cc3406f" providerId="LiveId" clId="{0FF04CA1-D0B5-403E-B656-15938FFC4D6A}" dt="2022-09-05T12:00:54.456" v="262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0FF04CA1-D0B5-403E-B656-15938FFC4D6A}" dt="2022-09-02T23:24:42.444" v="55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mod">
        <pc:chgData name="NESTOR JULIO HERNANDEZ BOCKER" userId="a413b3be1cc3406f" providerId="LiveId" clId="{0FF04CA1-D0B5-403E-B656-15938FFC4D6A}" dt="2022-09-05T11:47:04.953" v="249" actId="27918"/>
        <pc:sldMkLst>
          <pc:docMk/>
          <pc:sldMk cId="1180092406" sldId="668"/>
        </pc:sldMkLst>
      </pc:sldChg>
      <pc:sldChg chg="modSp mod">
        <pc:chgData name="NESTOR JULIO HERNANDEZ BOCKER" userId="a413b3be1cc3406f" providerId="LiveId" clId="{0FF04CA1-D0B5-403E-B656-15938FFC4D6A}" dt="2022-09-03T00:54:03.683" v="190"/>
        <pc:sldMkLst>
          <pc:docMk/>
          <pc:sldMk cId="1495741939" sldId="669"/>
        </pc:sldMkLst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0FF04CA1-D0B5-403E-B656-15938FFC4D6A}" dt="2022-09-03T00:54:03.683" v="190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">
        <pc:chgData name="NESTOR JULIO HERNANDEZ BOCKER" userId="a413b3be1cc3406f" providerId="LiveId" clId="{0FF04CA1-D0B5-403E-B656-15938FFC4D6A}" dt="2022-09-05T11:48:10.066" v="257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2399D48B-6ECF-4A43-86E7-EDE689F18BF0}"/>
    <pc:docChg chg="undo custSel addSld delSld modSld">
      <pc:chgData name="NESTOR JULIO HERNANDEZ BOCKER" userId="a413b3be1cc3406f" providerId="LiveId" clId="{2399D48B-6ECF-4A43-86E7-EDE689F18BF0}" dt="2022-05-16T20:04:58.733" v="905" actId="27918"/>
      <pc:docMkLst>
        <pc:docMk/>
      </pc:docMkLst>
      <pc:sldChg chg="modSp mod">
        <pc:chgData name="NESTOR JULIO HERNANDEZ BOCKER" userId="a413b3be1cc3406f" providerId="LiveId" clId="{2399D48B-6ECF-4A43-86E7-EDE689F18BF0}" dt="2022-05-06T01:35:06.845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2399D48B-6ECF-4A43-86E7-EDE689F18BF0}" dt="2022-05-06T01:35:04.085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5:06.845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34:01.137" v="703" actId="20577"/>
        <pc:sldMkLst>
          <pc:docMk/>
          <pc:sldMk cId="1714585994" sldId="264"/>
        </pc:sldMkLst>
        <pc:spChg chg="mod">
          <ac:chgData name="NESTOR JULIO HERNANDEZ BOCKER" userId="a413b3be1cc3406f" providerId="LiveId" clId="{2399D48B-6ECF-4A43-86E7-EDE689F18BF0}" dt="2022-05-06T02:34:01.137" v="703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3:49.676" v="70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2:51.126" v="33" actId="20577"/>
        <pc:sldMkLst>
          <pc:docMk/>
          <pc:sldMk cId="241681347" sldId="27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2:51.126" v="33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3:32.631" v="36" actId="113"/>
        <pc:sldMkLst>
          <pc:docMk/>
          <pc:sldMk cId="1036967058" sldId="273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6:05.135" v="11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2399D48B-6ECF-4A43-86E7-EDE689F18BF0}" dt="2022-05-06T01:43:32.631" v="36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06:04.217" v="270" actId="20577"/>
        <pc:sldMkLst>
          <pc:docMk/>
          <pc:sldMk cId="936540454" sldId="274"/>
        </pc:sldMkLst>
        <pc:spChg chg="mod">
          <ac:chgData name="NESTOR JULIO HERNANDEZ BOCKER" userId="a413b3be1cc3406f" providerId="LiveId" clId="{2399D48B-6ECF-4A43-86E7-EDE689F18BF0}" dt="2022-05-06T02:06:04.217" v="270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38.329" v="129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2399D48B-6ECF-4A43-86E7-EDE689F18BF0}" dt="2022-05-06T01:55:49.429" v="132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2399D48B-6ECF-4A43-86E7-EDE689F18BF0}" dt="2022-05-06T01:55:33.340" v="126" actId="1038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2399D48B-6ECF-4A43-86E7-EDE689F18BF0}" dt="2022-05-06T01:55:56.129" v="133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2399D48B-6ECF-4A43-86E7-EDE689F18BF0}" dt="2022-05-06T01:55:06.500" v="97" actId="113"/>
        <pc:sldMkLst>
          <pc:docMk/>
          <pc:sldMk cId="897901876" sldId="277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06.500" v="9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5:22.924" v="53" actId="1036"/>
        <pc:sldMkLst>
          <pc:docMk/>
          <pc:sldMk cId="1821392715" sldId="278"/>
        </pc:sldMkLst>
        <pc:spChg chg="mod">
          <ac:chgData name="NESTOR JULIO HERNANDEZ BOCKER" userId="a413b3be1cc3406f" providerId="LiveId" clId="{2399D48B-6ECF-4A43-86E7-EDE689F18BF0}" dt="2022-05-06T01:43:40.559" v="37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4:11.784" v="44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2399D48B-6ECF-4A43-86E7-EDE689F18BF0}" dt="2022-05-06T01:44:54.884" v="4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2399D48B-6ECF-4A43-86E7-EDE689F18BF0}" dt="2022-05-06T01:45:22.924" v="53" actId="103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2399D48B-6ECF-4A43-86E7-EDE689F18BF0}" dt="2022-05-06T01:45:13.904" v="5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2399D48B-6ECF-4A43-86E7-EDE689F18BF0}" dt="2022-05-06T01:46:10.124" v="54"/>
        <pc:sldMkLst>
          <pc:docMk/>
          <pc:sldMk cId="124870672" sldId="279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2399D48B-6ECF-4A43-86E7-EDE689F18BF0}" dt="2022-05-06T01:46:10.124" v="54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2399D48B-6ECF-4A43-86E7-EDE689F18BF0}" dt="2022-05-06T01:53:50.190" v="93"/>
        <pc:sldMkLst>
          <pc:docMk/>
          <pc:sldMk cId="3688983019" sldId="281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2399D48B-6ECF-4A43-86E7-EDE689F18BF0}" dt="2022-05-06T01:53:50.190" v="9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54:10.460" v="95"/>
        <pc:sldMkLst>
          <pc:docMk/>
          <pc:sldMk cId="2108529373" sldId="28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108529373" sldId="28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2399D48B-6ECF-4A43-86E7-EDE689F18BF0}" dt="2022-05-06T01:54:10.460" v="95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1:40.546" v="755" actId="207"/>
        <pc:sldMkLst>
          <pc:docMk/>
          <pc:sldMk cId="1347876608" sldId="284"/>
        </pc:sldMkLst>
        <pc:spChg chg="mod">
          <ac:chgData name="NESTOR JULIO HERNANDEZ BOCKER" userId="a413b3be1cc3406f" providerId="LiveId" clId="{2399D48B-6ECF-4A43-86E7-EDE689F18BF0}" dt="2022-05-06T01:52:01.127" v="8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2399D48B-6ECF-4A43-86E7-EDE689F18BF0}" dt="2022-05-06T01:52:24.669" v="8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2399D48B-6ECF-4A43-86E7-EDE689F18BF0}" dt="2022-05-06T01:51:56.407" v="81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2:33.770" v="92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2399D48B-6ECF-4A43-86E7-EDE689F18BF0}" dt="2022-05-06T02:41:40.546" v="755" actId="207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2399D48B-6ECF-4A43-86E7-EDE689F18BF0}" dt="2022-05-06T01:51:22.499" v="59" actId="478"/>
          <ac:graphicFrameMkLst>
            <pc:docMk/>
            <pc:sldMk cId="1347876608" sldId="284"/>
            <ac:graphicFrameMk id="12" creationId="{6CB43333-457E-4028-A382-A4AE5500B1F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04.965" v="56"/>
        <pc:sldMkLst>
          <pc:docMk/>
          <pc:sldMk cId="375185369" sldId="285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2399D48B-6ECF-4A43-86E7-EDE689F18BF0}" dt="2022-05-06T01:47:04.965" v="56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9:38.470" v="778" actId="1036"/>
        <pc:sldMkLst>
          <pc:docMk/>
          <pc:sldMk cId="1797651575" sldId="286"/>
        </pc:sldMkLst>
        <pc:spChg chg="del mod">
          <ac:chgData name="NESTOR JULIO HERNANDEZ BOCKER" userId="a413b3be1cc3406f" providerId="LiveId" clId="{2399D48B-6ECF-4A43-86E7-EDE689F18BF0}" dt="2022-05-06T02:49:09.819" v="770" actId="478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2:48:48.069" v="769" actId="1076"/>
          <ac:spMkLst>
            <pc:docMk/>
            <pc:sldMk cId="1797651575" sldId="286"/>
            <ac:spMk id="12" creationId="{9D202A1A-69D2-44B6-AB19-8F37E5E1C38F}"/>
          </ac:spMkLst>
        </pc:spChg>
        <pc:spChg chg="add mod">
          <ac:chgData name="NESTOR JULIO HERNANDEZ BOCKER" userId="a413b3be1cc3406f" providerId="LiveId" clId="{2399D48B-6ECF-4A43-86E7-EDE689F18BF0}" dt="2022-05-06T02:49:38.470" v="778" actId="1036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2399D48B-6ECF-4A43-86E7-EDE689F18BF0}" dt="2022-05-06T01:57:13.426" v="134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42.295" v="58" actId="113"/>
        <pc:sldMkLst>
          <pc:docMk/>
          <pc:sldMk cId="551587082" sldId="288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8:25.695" v="19" actId="14100"/>
          <ac:spMkLst>
            <pc:docMk/>
            <pc:sldMk cId="551587082" sldId="288"/>
            <ac:spMk id="13" creationId="{E1CE2D8E-7CDC-43DE-B5CA-B9E02D4565F9}"/>
          </ac:spMkLst>
        </pc:spChg>
        <pc:spChg chg="mod">
          <ac:chgData name="NESTOR JULIO HERNANDEZ BOCKER" userId="a413b3be1cc3406f" providerId="LiveId" clId="{2399D48B-6ECF-4A43-86E7-EDE689F18BF0}" dt="2022-05-06T01:38:22.495" v="18" actId="14100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2399D48B-6ECF-4A43-86E7-EDE689F18BF0}" dt="2022-05-06T01:47:42.295" v="58" actId="113"/>
          <ac:spMkLst>
            <pc:docMk/>
            <pc:sldMk cId="551587082" sldId="288"/>
            <ac:spMk id="16" creationId="{00000000-0000-0000-0000-000000000000}"/>
          </ac:spMkLst>
        </pc:spChg>
        <pc:graphicFrameChg chg="ord">
          <ac:chgData name="NESTOR JULIO HERNANDEZ BOCKER" userId="a413b3be1cc3406f" providerId="LiveId" clId="{2399D48B-6ECF-4A43-86E7-EDE689F18BF0}" dt="2022-05-06T01:38:16.975" v="17" actId="171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16T20:04:58.733" v="905" actId="27918"/>
        <pc:sldMkLst>
          <pc:docMk/>
          <pc:sldMk cId="1913506379" sldId="289"/>
        </pc:sldMkLst>
        <pc:spChg chg="mod">
          <ac:chgData name="NESTOR JULIO HERNANDEZ BOCKER" userId="a413b3be1cc3406f" providerId="LiveId" clId="{2399D48B-6ECF-4A43-86E7-EDE689F18BF0}" dt="2022-05-06T02:07:53.161" v="274" actId="1076"/>
          <ac:spMkLst>
            <pc:docMk/>
            <pc:sldMk cId="1913506379" sldId="289"/>
            <ac:spMk id="8" creationId="{14A88404-2DA2-4217-99E5-A796005D5157}"/>
          </ac:spMkLst>
        </pc:spChg>
        <pc:spChg chg="add del mod topLvl">
          <ac:chgData name="NESTOR JULIO HERNANDEZ BOCKER" userId="a413b3be1cc3406f" providerId="LiveId" clId="{2399D48B-6ECF-4A43-86E7-EDE689F18BF0}" dt="2022-05-06T02:04:55.744" v="231" actId="478"/>
          <ac:spMkLst>
            <pc:docMk/>
            <pc:sldMk cId="1913506379" sldId="289"/>
            <ac:spMk id="11" creationId="{00000000-0008-0000-0000-000006000000}"/>
          </ac:spMkLst>
        </pc:spChg>
        <pc:spChg chg="add mod">
          <ac:chgData name="NESTOR JULIO HERNANDEZ BOCKER" userId="a413b3be1cc3406f" providerId="LiveId" clId="{2399D48B-6ECF-4A43-86E7-EDE689F18BF0}" dt="2022-05-06T02:04:42.142" v="182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913506379" sldId="289"/>
            <ac:spMk id="20" creationId="{00000000-0000-0000-0000-000000000000}"/>
          </ac:spMkLst>
        </pc:spChg>
        <pc:grpChg chg="del">
          <ac:chgData name="NESTOR JULIO HERNANDEZ BOCKER" userId="a413b3be1cc3406f" providerId="LiveId" clId="{2399D48B-6ECF-4A43-86E7-EDE689F18BF0}" dt="2022-05-06T02:01:14.513" v="138" actId="478"/>
          <ac:grpSpMkLst>
            <pc:docMk/>
            <pc:sldMk cId="1913506379" sldId="289"/>
            <ac:grpSpMk id="3" creationId="{8D99DC0E-AF8F-4B77-A4B8-BC474DEED47A}"/>
          </ac:grpSpMkLst>
        </pc:grpChg>
        <pc:grpChg chg="add del mod">
          <ac:chgData name="NESTOR JULIO HERNANDEZ BOCKER" userId="a413b3be1cc3406f" providerId="LiveId" clId="{2399D48B-6ECF-4A43-86E7-EDE689F18BF0}" dt="2022-05-06T02:04:39.833" v="181" actId="478"/>
          <ac:grpSpMkLst>
            <pc:docMk/>
            <pc:sldMk cId="1913506379" sldId="289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2399D48B-6ECF-4A43-86E7-EDE689F18BF0}" dt="2022-05-06T02:05:08.983" v="269" actId="1036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2399D48B-6ECF-4A43-86E7-EDE689F18BF0}" dt="2022-05-06T02:04:39.833" v="181" actId="478"/>
          <ac:graphicFrameMkLst>
            <pc:docMk/>
            <pc:sldMk cId="1913506379" sldId="289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04:42.142" v="182"/>
          <ac:graphicFrameMkLst>
            <pc:docMk/>
            <pc:sldMk cId="1913506379" sldId="289"/>
            <ac:graphicFrameMk id="13" creationId="{00000000-0008-0000-0000-000005000000}"/>
          </ac:graphicFrameMkLst>
        </pc:graphicFrameChg>
        <pc:graphicFrameChg chg="mod">
          <ac:chgData name="NESTOR JULIO HERNANDEZ BOCKER" userId="a413b3be1cc3406f" providerId="LiveId" clId="{2399D48B-6ECF-4A43-86E7-EDE689F18BF0}" dt="2022-05-06T01:34:18.921" v="1"/>
          <ac:graphicFrameMkLst>
            <pc:docMk/>
            <pc:sldMk cId="1913506379" sldId="289"/>
            <ac:graphicFrameMk id="21" creationId="{37C13E03-66DC-4778-91EB-EFF0F12060B3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2:08:16.372" v="275" actId="20577"/>
        <pc:sldMkLst>
          <pc:docMk/>
          <pc:sldMk cId="2365881875" sldId="292"/>
        </pc:sldMkLst>
        <pc:spChg chg="mod">
          <ac:chgData name="NESTOR JULIO HERNANDEZ BOCKER" userId="a413b3be1cc3406f" providerId="LiveId" clId="{2399D48B-6ECF-4A43-86E7-EDE689F18BF0}" dt="2022-05-06T02:08:16.372" v="27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4:07.735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2399D48B-6ECF-4A43-86E7-EDE689F18BF0}" dt="2022-05-06T02:09:30.982" v="277" actId="47"/>
        <pc:sldMkLst>
          <pc:docMk/>
          <pc:sldMk cId="2547297675" sldId="293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1" creationId="{DE42B8EF-F1D3-4978-A6DB-5F5742EC5073}"/>
          </ac:spMkLst>
        </pc:spChg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6" creationId="{32741C1C-2DE7-4637-8D8A-2B0511928FC0}"/>
          </ac:spMkLst>
        </pc:spChg>
      </pc:sldChg>
      <pc:sldChg chg="modSp del">
        <pc:chgData name="NESTOR JULIO HERNANDEZ BOCKER" userId="a413b3be1cc3406f" providerId="LiveId" clId="{2399D48B-6ECF-4A43-86E7-EDE689F18BF0}" dt="2022-05-06T02:14:36.880" v="375" actId="47"/>
        <pc:sldMkLst>
          <pc:docMk/>
          <pc:sldMk cId="1477199236" sldId="294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1477199236" sldId="294"/>
            <ac:spMk id="5" creationId="{67AC0363-F4FF-424F-A51B-C7D61974AC2C}"/>
          </ac:spMkLst>
        </pc:spChg>
      </pc:sldChg>
      <pc:sldChg chg="addSp delSp modSp add del mod">
        <pc:chgData name="NESTOR JULIO HERNANDEZ BOCKER" userId="a413b3be1cc3406f" providerId="LiveId" clId="{2399D48B-6ECF-4A43-86E7-EDE689F18BF0}" dt="2022-05-06T03:22:19.184" v="896" actId="20577"/>
        <pc:sldMkLst>
          <pc:docMk/>
          <pc:sldMk cId="171710297" sldId="295"/>
        </pc:sldMkLst>
        <pc:spChg chg="mod">
          <ac:chgData name="NESTOR JULIO HERNANDEZ BOCKER" userId="a413b3be1cc3406f" providerId="LiveId" clId="{2399D48B-6ECF-4A43-86E7-EDE689F18BF0}" dt="2022-05-06T02:27:38.982" v="619" actId="20577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2399D48B-6ECF-4A43-86E7-EDE689F18BF0}" dt="2022-05-06T03:22:19.184" v="896" actId="20577"/>
          <ac:spMkLst>
            <pc:docMk/>
            <pc:sldMk cId="171710297" sldId="295"/>
            <ac:spMk id="10" creationId="{93E6B74C-6196-44D6-A32E-9DF7C8B8A513}"/>
          </ac:spMkLst>
        </pc:spChg>
        <pc:spChg chg="mod">
          <ac:chgData name="NESTOR JULIO HERNANDEZ BOCKER" userId="a413b3be1cc3406f" providerId="LiveId" clId="{2399D48B-6ECF-4A43-86E7-EDE689F18BF0}" dt="2022-05-06T02:27:55.646" v="653" actId="1076"/>
          <ac:spMkLst>
            <pc:docMk/>
            <pc:sldMk cId="171710297" sldId="295"/>
            <ac:spMk id="15" creationId="{A01E3150-2897-4104-8351-BF15A966BB5C}"/>
          </ac:spMkLst>
        </pc:spChg>
        <pc:grpChg chg="add mod">
          <ac:chgData name="NESTOR JULIO HERNANDEZ BOCKER" userId="a413b3be1cc3406f" providerId="LiveId" clId="{2399D48B-6ECF-4A43-86E7-EDE689F18BF0}" dt="2022-05-06T03:21:21.494" v="867" actId="1076"/>
          <ac:grpSpMkLst>
            <pc:docMk/>
            <pc:sldMk cId="171710297" sldId="295"/>
            <ac:grpSpMk id="4" creationId="{2E11D4C3-C4F4-9212-77C4-BF91A1DA1929}"/>
          </ac:grpSpMkLst>
        </pc:grpChg>
        <pc:graphicFrameChg chg="del">
          <ac:chgData name="NESTOR JULIO HERNANDEZ BOCKER" userId="a413b3be1cc3406f" providerId="LiveId" clId="{2399D48B-6ECF-4A43-86E7-EDE689F18BF0}" dt="2022-05-06T02:24:54.506" v="455" actId="478"/>
          <ac:graphicFrameMkLst>
            <pc:docMk/>
            <pc:sldMk cId="171710297" sldId="295"/>
            <ac:graphicFrameMk id="8" creationId="{3513A24B-7421-4838-A23D-6D65B481B577}"/>
          </ac:graphicFrameMkLst>
        </pc:graphicFrameChg>
        <pc:graphicFrameChg chg="add mod ord">
          <ac:chgData name="NESTOR JULIO HERNANDEZ BOCKER" userId="a413b3be1cc3406f" providerId="LiveId" clId="{2399D48B-6ECF-4A43-86E7-EDE689F18BF0}" dt="2022-05-06T02:36:26.211" v="725" actId="207"/>
          <ac:graphicFrameMkLst>
            <pc:docMk/>
            <pc:sldMk cId="171710297" sldId="295"/>
            <ac:graphicFrameMk id="16" creationId="{3513A24B-7421-4838-A23D-6D65B481B577}"/>
          </ac:graphicFrameMkLst>
        </pc:graphicFrameChg>
        <pc:graphicFrameChg chg="add del mod modGraphic">
          <ac:chgData name="NESTOR JULIO HERNANDEZ BOCKER" userId="a413b3be1cc3406f" providerId="LiveId" clId="{2399D48B-6ECF-4A43-86E7-EDE689F18BF0}" dt="2022-05-06T02:29:08.230" v="667"/>
          <ac:graphicFrameMkLst>
            <pc:docMk/>
            <pc:sldMk cId="171710297" sldId="295"/>
            <ac:graphicFrameMk id="17" creationId="{C056BE95-64F2-CC63-250F-58A84A10054C}"/>
          </ac:graphicFrameMkLst>
        </pc:graphicFrameChg>
        <pc:graphicFrameChg chg="add del mod">
          <ac:chgData name="NESTOR JULIO HERNANDEZ BOCKER" userId="a413b3be1cc3406f" providerId="LiveId" clId="{2399D48B-6ECF-4A43-86E7-EDE689F18BF0}" dt="2022-05-06T02:35:26.366" v="714"/>
          <ac:graphicFrameMkLst>
            <pc:docMk/>
            <pc:sldMk cId="171710297" sldId="295"/>
            <ac:graphicFrameMk id="19" creationId="{4C35ABEE-F52F-3A9A-38DA-0F50666CA3B6}"/>
          </ac:graphicFrameMkLst>
        </pc:graphicFrameChg>
        <pc:picChg chg="add del mod">
          <ac:chgData name="NESTOR JULIO HERNANDEZ BOCKER" userId="a413b3be1cc3406f" providerId="LiveId" clId="{2399D48B-6ECF-4A43-86E7-EDE689F18BF0}" dt="2022-05-06T02:35:15.256" v="710" actId="478"/>
          <ac:picMkLst>
            <pc:docMk/>
            <pc:sldMk cId="171710297" sldId="295"/>
            <ac:picMk id="6" creationId="{5A5950BD-E2BF-70A1-08EB-58731A8A92A8}"/>
          </ac:picMkLst>
        </pc:picChg>
        <pc:picChg chg="add del mod">
          <ac:chgData name="NESTOR JULIO HERNANDEZ BOCKER" userId="a413b3be1cc3406f" providerId="LiveId" clId="{2399D48B-6ECF-4A43-86E7-EDE689F18BF0}" dt="2022-05-06T02:33:27.622" v="696" actId="478"/>
          <ac:picMkLst>
            <pc:docMk/>
            <pc:sldMk cId="171710297" sldId="295"/>
            <ac:picMk id="18" creationId="{86FD7D70-FA21-E72A-AFD7-667D3D14FD9C}"/>
          </ac:picMkLst>
        </pc:picChg>
        <pc:picChg chg="add mod">
          <ac:chgData name="NESTOR JULIO HERNANDEZ BOCKER" userId="a413b3be1cc3406f" providerId="LiveId" clId="{2399D48B-6ECF-4A43-86E7-EDE689F18BF0}" dt="2022-05-06T02:35:46.046" v="722" actId="1076"/>
          <ac:picMkLst>
            <pc:docMk/>
            <pc:sldMk cId="171710297" sldId="295"/>
            <ac:picMk id="20" creationId="{DE8764D2-553E-1CFB-A8B9-58AEB34A1495}"/>
          </ac:picMkLst>
        </pc:picChg>
        <pc:cxnChg chg="mod">
          <ac:chgData name="NESTOR JULIO HERNANDEZ BOCKER" userId="a413b3be1cc3406f" providerId="LiveId" clId="{2399D48B-6ECF-4A43-86E7-EDE689F18BF0}" dt="2022-05-06T03:21:26.527" v="875" actId="1038"/>
          <ac:cxnSpMkLst>
            <pc:docMk/>
            <pc:sldMk cId="171710297" sldId="295"/>
            <ac:cxnSpMk id="3" creationId="{DDDFCFCF-13CB-4798-AC0F-7929387A3AB4}"/>
          </ac:cxnSpMkLst>
        </pc:cxnChg>
        <pc:cxnChg chg="mod">
          <ac:chgData name="NESTOR JULIO HERNANDEZ BOCKER" userId="a413b3be1cc3406f" providerId="LiveId" clId="{2399D48B-6ECF-4A43-86E7-EDE689F18BF0}" dt="2022-05-06T02:26:59.125" v="561" actId="14100"/>
          <ac:cxnSpMkLst>
            <pc:docMk/>
            <pc:sldMk cId="171710297" sldId="295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2399D48B-6ECF-4A43-86E7-EDE689F18BF0}" dt="2022-05-06T03:21:50.613" v="878" actId="1037"/>
          <ac:cxnSpMkLst>
            <pc:docMk/>
            <pc:sldMk cId="171710297" sldId="295"/>
            <ac:cxnSpMk id="12" creationId="{B87159BA-A128-4F70-BAA5-D8A7F7C1F07C}"/>
          </ac:cxnSpMkLst>
        </pc:cxnChg>
      </pc:sldChg>
      <pc:sldChg chg="addSp delSp modSp add mod">
        <pc:chgData name="NESTOR JULIO HERNANDEZ BOCKER" userId="a413b3be1cc3406f" providerId="LiveId" clId="{2399D48B-6ECF-4A43-86E7-EDE689F18BF0}" dt="2022-05-06T02:52:24.380" v="852" actId="6549"/>
        <pc:sldMkLst>
          <pc:docMk/>
          <pc:sldMk cId="2670663140" sldId="296"/>
        </pc:sldMkLst>
        <pc:spChg chg="mod">
          <ac:chgData name="NESTOR JULIO HERNANDEZ BOCKER" userId="a413b3be1cc3406f" providerId="LiveId" clId="{2399D48B-6ECF-4A43-86E7-EDE689F18BF0}" dt="2022-05-06T02:52:24.380" v="852" actId="6549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7:22.299" v="748" actId="6549"/>
          <ac:spMkLst>
            <pc:docMk/>
            <pc:sldMk cId="2670663140" sldId="296"/>
            <ac:spMk id="9" creationId="{00000000-0000-0000-0000-000000000000}"/>
          </ac:spMkLst>
        </pc:spChg>
        <pc:graphicFrameChg chg="add del mod">
          <ac:chgData name="NESTOR JULIO HERNANDEZ BOCKER" userId="a413b3be1cc3406f" providerId="LiveId" clId="{2399D48B-6ECF-4A43-86E7-EDE689F18BF0}" dt="2022-05-06T02:12:27.949" v="290" actId="478"/>
          <ac:graphicFrameMkLst>
            <pc:docMk/>
            <pc:sldMk cId="2670663140" sldId="296"/>
            <ac:graphicFrameMk id="8" creationId="{029CB948-2EB9-ACA8-29D9-292FCC94FA28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2:25.179" v="289" actId="1076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3:02.003" v="292"/>
          <ac:graphicFrameMkLst>
            <pc:docMk/>
            <pc:sldMk cId="2670663140" sldId="296"/>
            <ac:graphicFrameMk id="11" creationId="{28B0AB7F-FC1E-4E73-8942-5A98563FAA4B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4:05.845" v="300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09:43.923" v="278" actId="21"/>
          <ac:graphicFrameMkLst>
            <pc:docMk/>
            <pc:sldMk cId="2670663140" sldId="296"/>
            <ac:graphicFrameMk id="14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11:36.154" v="280" actId="478"/>
          <ac:graphicFrameMkLst>
            <pc:docMk/>
            <pc:sldMk cId="2670663140" sldId="296"/>
            <ac:graphicFrameMk id="15" creationId="{472AF1BA-52E7-40A5-BBFE-B83391E6A180}"/>
          </ac:graphicFrameMkLst>
        </pc:graphicFrameChg>
        <pc:picChg chg="add del mod">
          <ac:chgData name="NESTOR JULIO HERNANDEZ BOCKER" userId="a413b3be1cc3406f" providerId="LiveId" clId="{2399D48B-6ECF-4A43-86E7-EDE689F18BF0}" dt="2022-05-06T02:13:34.580" v="296" actId="478"/>
          <ac:picMkLst>
            <pc:docMk/>
            <pc:sldMk cId="2670663140" sldId="296"/>
            <ac:picMk id="2" creationId="{E8A6FB8B-9C4C-2ECF-6278-4A409D8C694C}"/>
          </ac:picMkLst>
        </pc:picChg>
        <pc:picChg chg="add mod">
          <ac:chgData name="NESTOR JULIO HERNANDEZ BOCKER" userId="a413b3be1cc3406f" providerId="LiveId" clId="{2399D48B-6ECF-4A43-86E7-EDE689F18BF0}" dt="2022-05-06T02:14:16.555" v="374" actId="1037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modSp add mod">
        <pc:chgData name="NESTOR JULIO HERNANDEZ BOCKER" userId="a413b3be1cc3406f" providerId="LiveId" clId="{2399D48B-6ECF-4A43-86E7-EDE689F18BF0}" dt="2022-05-06T04:53:22.313" v="902" actId="12385"/>
        <pc:sldMkLst>
          <pc:docMk/>
          <pc:sldMk cId="2512932844" sldId="664"/>
        </pc:sldMkLst>
        <pc:spChg chg="add mod ord">
          <ac:chgData name="NESTOR JULIO HERNANDEZ BOCKER" userId="a413b3be1cc3406f" providerId="LiveId" clId="{2399D48B-6ECF-4A43-86E7-EDE689F18BF0}" dt="2022-05-06T03:20:05.377" v="859" actId="167"/>
          <ac:spMkLst>
            <pc:docMk/>
            <pc:sldMk cId="2512932844" sldId="664"/>
            <ac:spMk id="2" creationId="{0E692AF8-12B3-166C-CABF-8931498C02B0}"/>
          </ac:spMkLst>
        </pc:spChg>
        <pc:spChg chg="add mod">
          <ac:chgData name="NESTOR JULIO HERNANDEZ BOCKER" userId="a413b3be1cc3406f" providerId="LiveId" clId="{2399D48B-6ECF-4A43-86E7-EDE689F18BF0}" dt="2022-05-06T03:20:41.685" v="865"/>
          <ac:spMkLst>
            <pc:docMk/>
            <pc:sldMk cId="2512932844" sldId="664"/>
            <ac:spMk id="6" creationId="{2BEF7F78-2E4B-D0C5-F22E-63AEA125EEE6}"/>
          </ac:spMkLst>
        </pc:spChg>
        <pc:spChg chg="mod">
          <ac:chgData name="NESTOR JULIO HERNANDEZ BOCKER" userId="a413b3be1cc3406f" providerId="LiveId" clId="{2399D48B-6ECF-4A43-86E7-EDE689F18BF0}" dt="2022-05-06T03:20:20.210" v="862" actId="1076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2399D48B-6ECF-4A43-86E7-EDE689F18BF0}" dt="2022-05-06T04:53:22.313" v="902" actId="12385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modSp add mod">
        <pc:chgData name="NESTOR JULIO HERNANDEZ BOCKER" userId="a413b3be1cc3406f" providerId="LiveId" clId="{2399D48B-6ECF-4A43-86E7-EDE689F18BF0}" dt="2022-05-06T03:20:39.607" v="864"/>
        <pc:sldMkLst>
          <pc:docMk/>
          <pc:sldMk cId="905729610" sldId="665"/>
        </pc:sldMkLst>
        <pc:spChg chg="add mod">
          <ac:chgData name="NESTOR JULIO HERNANDEZ BOCKER" userId="a413b3be1cc3406f" providerId="LiveId" clId="{2399D48B-6ECF-4A43-86E7-EDE689F18BF0}" dt="2022-05-06T03:20:39.607" v="864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2399D48B-6ECF-4A43-86E7-EDE689F18BF0}" dt="2022-05-06T03:20:26.134" v="863" actId="1076"/>
          <ac:spMkLst>
            <pc:docMk/>
            <pc:sldMk cId="905729610" sldId="665"/>
            <ac:spMk id="9" creationId="{00000000-0000-0000-0000-000000000000}"/>
          </ac:spMkLst>
        </pc:spChg>
      </pc:sldChg>
      <pc:sldChg chg="modSp add del mod">
        <pc:chgData name="NESTOR JULIO HERNANDEZ BOCKER" userId="a413b3be1cc3406f" providerId="LiveId" clId="{2399D48B-6ECF-4A43-86E7-EDE689F18BF0}" dt="2022-05-06T02:33:41.480" v="698" actId="47"/>
        <pc:sldMkLst>
          <pc:docMk/>
          <pc:sldMk cId="4227988252" sldId="4200"/>
        </pc:sldMkLst>
        <pc:spChg chg="mod">
          <ac:chgData name="NESTOR JULIO HERNANDEZ BOCKER" userId="a413b3be1cc3406f" providerId="LiveId" clId="{2399D48B-6ECF-4A43-86E7-EDE689F18BF0}" dt="2022-05-06T02:21:52.640" v="453" actId="1035"/>
          <ac:spMkLst>
            <pc:docMk/>
            <pc:sldMk cId="4227988252" sldId="4200"/>
            <ac:spMk id="6" creationId="{A28C7710-F655-4F5E-ADFE-23B0A5AB8324}"/>
          </ac:spMkLst>
        </pc:spChg>
        <pc:spChg chg="mod">
          <ac:chgData name="NESTOR JULIO HERNANDEZ BOCKER" userId="a413b3be1cc3406f" providerId="LiveId" clId="{2399D48B-6ECF-4A43-86E7-EDE689F18BF0}" dt="2022-05-06T02:18:49.807" v="418" actId="1038"/>
          <ac:spMkLst>
            <pc:docMk/>
            <pc:sldMk cId="4227988252" sldId="4200"/>
            <ac:spMk id="11" creationId="{65FB3BCA-9D4B-4FD8-9B98-8FFA3E0CE63F}"/>
          </ac:spMkLst>
        </pc:spChg>
        <pc:spChg chg="mod">
          <ac:chgData name="NESTOR JULIO HERNANDEZ BOCKER" userId="a413b3be1cc3406f" providerId="LiveId" clId="{2399D48B-6ECF-4A43-86E7-EDE689F18BF0}" dt="2022-05-06T02:19:35.846" v="438" actId="1035"/>
          <ac:spMkLst>
            <pc:docMk/>
            <pc:sldMk cId="4227988252" sldId="4200"/>
            <ac:spMk id="14" creationId="{32533868-333F-4B6F-AF7B-87950393CD21}"/>
          </ac:spMkLst>
        </pc:spChg>
        <pc:spChg chg="mod">
          <ac:chgData name="NESTOR JULIO HERNANDEZ BOCKER" userId="a413b3be1cc3406f" providerId="LiveId" clId="{2399D48B-6ECF-4A43-86E7-EDE689F18BF0}" dt="2022-05-06T02:20:08.694" v="443" actId="1036"/>
          <ac:spMkLst>
            <pc:docMk/>
            <pc:sldMk cId="4227988252" sldId="4200"/>
            <ac:spMk id="15" creationId="{C4BF801E-6EC5-4980-B545-08609D122779}"/>
          </ac:spMkLst>
        </pc:spChg>
        <pc:graphicFrameChg chg="mod">
          <ac:chgData name="NESTOR JULIO HERNANDEZ BOCKER" userId="a413b3be1cc3406f" providerId="LiveId" clId="{2399D48B-6ECF-4A43-86E7-EDE689F18BF0}" dt="2022-05-06T02:20:21.651" v="444" actId="404"/>
          <ac:graphicFrameMkLst>
            <pc:docMk/>
            <pc:sldMk cId="4227988252" sldId="4200"/>
            <ac:graphicFrameMk id="4" creationId="{0C459B65-25B8-42E0-8D1C-3BCF76E16E5C}"/>
          </ac:graphicFrameMkLst>
        </pc:graphicFrameChg>
        <pc:graphicFrameChg chg="mod">
          <ac:chgData name="NESTOR JULIO HERNANDEZ BOCKER" userId="a413b3be1cc3406f" providerId="LiveId" clId="{2399D48B-6ECF-4A43-86E7-EDE689F18BF0}" dt="2022-05-06T02:19:00.624" v="419" actId="1076"/>
          <ac:graphicFrameMkLst>
            <pc:docMk/>
            <pc:sldMk cId="4227988252" sldId="4200"/>
            <ac:graphicFrameMk id="13" creationId="{AE872DCA-FE7A-4A05-A54D-E3885BB67BFA}"/>
          </ac:graphicFrameMkLst>
        </pc:graphicFrameChg>
      </pc:sldChg>
      <pc:sldChg chg="modSp add del">
        <pc:chgData name="NESTOR JULIO HERNANDEZ BOCKER" userId="a413b3be1cc3406f" providerId="LiveId" clId="{2399D48B-6ECF-4A43-86E7-EDE689F18BF0}" dt="2022-05-06T02:33:42.877" v="699" actId="47"/>
        <pc:sldMkLst>
          <pc:docMk/>
          <pc:sldMk cId="245321159" sldId="4201"/>
        </pc:sldMkLst>
        <pc:graphicFrameChg chg="mod">
          <ac:chgData name="NESTOR JULIO HERNANDEZ BOCKER" userId="a413b3be1cc3406f" providerId="LiveId" clId="{2399D48B-6ECF-4A43-86E7-EDE689F18BF0}" dt="2022-05-06T02:31:58.386" v="679"/>
          <ac:graphicFrameMkLst>
            <pc:docMk/>
            <pc:sldMk cId="245321159" sldId="4201"/>
            <ac:graphicFrameMk id="4" creationId="{0C459B65-25B8-42E0-8D1C-3BCF76E16E5C}"/>
          </ac:graphicFrameMkLst>
        </pc:graphicFrameChg>
      </pc:sldChg>
    </pc:docChg>
  </pc:docChgLst>
  <pc:docChgLst>
    <pc:chgData name="NESTOR JULIO HERNANDEZ BOCKER" userId="a413b3be1cc3406f" providerId="LiveId" clId="{FEB33E39-5B32-4F4E-8BE0-B0569CE31161}"/>
    <pc:docChg chg="custSel modSld">
      <pc:chgData name="NESTOR JULIO HERNANDEZ BOCKER" userId="a413b3be1cc3406f" providerId="LiveId" clId="{FEB33E39-5B32-4F4E-8BE0-B0569CE31161}" dt="2022-04-27T04:39:43.804" v="382" actId="1035"/>
      <pc:docMkLst>
        <pc:docMk/>
      </pc:docMkLst>
      <pc:sldChg chg="modSp mod">
        <pc:chgData name="NESTOR JULIO HERNANDEZ BOCKER" userId="a413b3be1cc3406f" providerId="LiveId" clId="{FEB33E39-5B32-4F4E-8BE0-B0569CE31161}" dt="2022-04-27T04:39:43.804" v="382" actId="1035"/>
        <pc:sldMkLst>
          <pc:docMk/>
          <pc:sldMk cId="897901876" sldId="277"/>
        </pc:sldMkLst>
        <pc:spChg chg="mod">
          <ac:chgData name="NESTOR JULIO HERNANDEZ BOCKER" userId="a413b3be1cc3406f" providerId="LiveId" clId="{FEB33E39-5B32-4F4E-8BE0-B0569CE31161}" dt="2022-04-27T04:39:43.804" v="382" actId="1035"/>
          <ac:spMkLst>
            <pc:docMk/>
            <pc:sldMk cId="897901876" sldId="277"/>
            <ac:spMk id="16" creationId="{00000000-0000-0000-0000-000000000000}"/>
          </ac:spMkLst>
        </pc:spChg>
      </pc:sldChg>
      <pc:sldChg chg="addSp delSp mod">
        <pc:chgData name="NESTOR JULIO HERNANDEZ BOCKER" userId="a413b3be1cc3406f" providerId="LiveId" clId="{FEB33E39-5B32-4F4E-8BE0-B0569CE31161}" dt="2022-04-27T04:20:08.174" v="377" actId="21"/>
        <pc:sldMkLst>
          <pc:docMk/>
          <pc:sldMk cId="1913506379" sldId="289"/>
        </pc:sldMkLst>
        <pc:picChg chg="add del">
          <ac:chgData name="NESTOR JULIO HERNANDEZ BOCKER" userId="a413b3be1cc3406f" providerId="LiveId" clId="{FEB33E39-5B32-4F4E-8BE0-B0569CE31161}" dt="2022-04-27T04:20:08.174" v="377" actId="21"/>
          <ac:picMkLst>
            <pc:docMk/>
            <pc:sldMk cId="1913506379" sldId="289"/>
            <ac:picMk id="4" creationId="{D0F69FAE-F290-4FD8-AE75-D3D9EA549471}"/>
          </ac:picMkLst>
        </pc:picChg>
      </pc:sldChg>
      <pc:sldChg chg="addSp delSp modSp mod">
        <pc:chgData name="NESTOR JULIO HERNANDEZ BOCKER" userId="a413b3be1cc3406f" providerId="LiveId" clId="{FEB33E39-5B32-4F4E-8BE0-B0569CE31161}" dt="2022-04-27T04:21:08.692" v="379" actId="478"/>
        <pc:sldMkLst>
          <pc:docMk/>
          <pc:sldMk cId="2547297675" sldId="293"/>
        </pc:sldMkLst>
        <pc:spChg chg="mod">
          <ac:chgData name="NESTOR JULIO HERNANDEZ BOCKER" userId="a413b3be1cc3406f" providerId="LiveId" clId="{FEB33E39-5B32-4F4E-8BE0-B0569CE31161}" dt="2022-04-06T13:07:08.068" v="342" actId="20577"/>
          <ac:spMkLst>
            <pc:docMk/>
            <pc:sldMk cId="2547297675" sldId="293"/>
            <ac:spMk id="7" creationId="{00000000-0000-0000-0000-000000000000}"/>
          </ac:spMkLst>
        </pc:spChg>
        <pc:graphicFrameChg chg="add mod">
          <ac:chgData name="NESTOR JULIO HERNANDEZ BOCKER" userId="a413b3be1cc3406f" providerId="LiveId" clId="{FEB33E39-5B32-4F4E-8BE0-B0569CE31161}" dt="2022-04-06T13:05:42.405" v="160" actId="113"/>
          <ac:graphicFrameMkLst>
            <pc:docMk/>
            <pc:sldMk cId="2547297675" sldId="293"/>
            <ac:graphicFrameMk id="8" creationId="{EF5FE21F-80D7-45D2-9B32-EAD81F9C7FE9}"/>
          </ac:graphicFrameMkLst>
        </pc:graphicFrameChg>
        <pc:graphicFrameChg chg="del">
          <ac:chgData name="NESTOR JULIO HERNANDEZ BOCKER" userId="a413b3be1cc3406f" providerId="LiveId" clId="{FEB33E39-5B32-4F4E-8BE0-B0569CE31161}" dt="2022-04-06T13:05:07.550" v="33" actId="478"/>
          <ac:graphicFrameMkLst>
            <pc:docMk/>
            <pc:sldMk cId="2547297675" sldId="293"/>
            <ac:graphicFrameMk id="10" creationId="{EF5FE21F-80D7-45D2-9B32-EAD81F9C7FE9}"/>
          </ac:graphicFrameMkLst>
        </pc:graphicFrameChg>
        <pc:picChg chg="add del">
          <ac:chgData name="NESTOR JULIO HERNANDEZ BOCKER" userId="a413b3be1cc3406f" providerId="LiveId" clId="{FEB33E39-5B32-4F4E-8BE0-B0569CE31161}" dt="2022-04-27T04:21:08.692" v="379" actId="478"/>
          <ac:picMkLst>
            <pc:docMk/>
            <pc:sldMk cId="2547297675" sldId="293"/>
            <ac:picMk id="2" creationId="{0192F0AB-7166-4AC4-B659-3DAAD9B8C352}"/>
          </ac:picMkLst>
        </pc:picChg>
      </pc:sldChg>
      <pc:sldChg chg="modSp mod">
        <pc:chgData name="NESTOR JULIO HERNANDEZ BOCKER" userId="a413b3be1cc3406f" providerId="LiveId" clId="{FEB33E39-5B32-4F4E-8BE0-B0569CE31161}" dt="2022-04-06T13:14:57.281" v="373" actId="6549"/>
        <pc:sldMkLst>
          <pc:docMk/>
          <pc:sldMk cId="1477199236" sldId="294"/>
        </pc:sldMkLst>
        <pc:spChg chg="mod">
          <ac:chgData name="NESTOR JULIO HERNANDEZ BOCKER" userId="a413b3be1cc3406f" providerId="LiveId" clId="{FEB33E39-5B32-4F4E-8BE0-B0569CE31161}" dt="2022-04-06T13:14:57.281" v="373" actId="6549"/>
          <ac:spMkLst>
            <pc:docMk/>
            <pc:sldMk cId="1477199236" sldId="294"/>
            <ac:spMk id="7" creationId="{00000000-0000-0000-0000-000000000000}"/>
          </ac:spMkLst>
        </pc:spChg>
      </pc:sldChg>
      <pc:sldChg chg="modSp mod">
        <pc:chgData name="NESTOR JULIO HERNANDEZ BOCKER" userId="a413b3be1cc3406f" providerId="LiveId" clId="{FEB33E39-5B32-4F4E-8BE0-B0569CE31161}" dt="2022-04-06T20:44:44.239" v="375" actId="20577"/>
        <pc:sldMkLst>
          <pc:docMk/>
          <pc:sldMk cId="171710297" sldId="295"/>
        </pc:sldMkLst>
        <pc:spChg chg="mod">
          <ac:chgData name="NESTOR JULIO HERNANDEZ BOCKER" userId="a413b3be1cc3406f" providerId="LiveId" clId="{FEB33E39-5B32-4F4E-8BE0-B0569CE31161}" dt="2022-04-06T20:44:44.239" v="375" actId="20577"/>
          <ac:spMkLst>
            <pc:docMk/>
            <pc:sldMk cId="171710297" sldId="295"/>
            <ac:spMk id="5" creationId="{67AC0363-F4FF-424F-A51B-C7D61974AC2C}"/>
          </ac:spMkLst>
        </pc:spChg>
      </pc:sldChg>
    </pc:docChg>
  </pc:docChgLst>
  <pc:docChgLst>
    <pc:chgData name="NESTOR JULIO HERNANDEZ BOCKER" userId="a413b3be1cc3406f" providerId="LiveId" clId="{FA2C54ED-E4F6-4064-982B-4A9FE10C2F4A}"/>
    <pc:docChg chg="undo custSel addSld delSld modSld">
      <pc:chgData name="NESTOR JULIO HERNANDEZ BOCKER" userId="a413b3be1cc3406f" providerId="LiveId" clId="{FA2C54ED-E4F6-4064-982B-4A9FE10C2F4A}" dt="2022-06-14T21:26:29.336" v="2872" actId="1036"/>
      <pc:docMkLst>
        <pc:docMk/>
      </pc:docMkLst>
      <pc:sldChg chg="modSp mod">
        <pc:chgData name="NESTOR JULIO HERNANDEZ BOCKER" userId="a413b3be1cc3406f" providerId="LiveId" clId="{FA2C54ED-E4F6-4064-982B-4A9FE10C2F4A}" dt="2022-06-03T20:49:36.467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FA2C54ED-E4F6-4064-982B-4A9FE10C2F4A}" dt="2022-06-03T20:49:32.724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36.467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3T20:49:25.448" v="3" actId="20577"/>
        <pc:sldMkLst>
          <pc:docMk/>
          <pc:sldMk cId="1714585994" sldId="264"/>
        </pc:sldMkLst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25.448" v="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A2C54ED-E4F6-4064-982B-4A9FE10C2F4A}" dt="2022-06-04T18:33:39.626" v="2353" actId="113"/>
        <pc:sldMkLst>
          <pc:docMk/>
          <pc:sldMk cId="241681347" sldId="27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3:39.626" v="2353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FA2C54ED-E4F6-4064-982B-4A9FE10C2F4A}" dt="2022-06-04T18:32:02.048" v="2346"/>
          <ac:graphicFrameMkLst>
            <pc:docMk/>
            <pc:sldMk cId="241681347" sldId="272"/>
            <ac:graphicFrameMk id="2" creationId="{49616F11-E760-37D2-418A-B928782C228E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4:10.603" v="2355" actId="113"/>
        <pc:sldMkLst>
          <pc:docMk/>
          <pc:sldMk cId="1036967058" sldId="273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22:40.327" v="2290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FA2C54ED-E4F6-4064-982B-4A9FE10C2F4A}" dt="2022-06-04T18:34:10.603" v="23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4T18:45:18.515" v="2400" actId="20577"/>
        <pc:sldMkLst>
          <pc:docMk/>
          <pc:sldMk cId="936540454" sldId="274"/>
        </pc:sldMkLst>
        <pc:spChg chg="mod">
          <ac:chgData name="NESTOR JULIO HERNANDEZ BOCKER" userId="a413b3be1cc3406f" providerId="LiveId" clId="{FA2C54ED-E4F6-4064-982B-4A9FE10C2F4A}" dt="2022-06-03T20:50:03.524" v="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39.228" v="239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FA2C54ED-E4F6-4064-982B-4A9FE10C2F4A}" dt="2022-06-04T18:44:49.509" v="2397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FA2C54ED-E4F6-4064-982B-4A9FE10C2F4A}" dt="2022-06-04T18:45:18.515" v="2400" actId="20577"/>
          <ac:spMkLst>
            <pc:docMk/>
            <pc:sldMk cId="936540454" sldId="274"/>
            <ac:spMk id="15" creationId="{2C3461B8-32D9-48F6-870C-9DA1FF34CBCB}"/>
          </ac:spMkLst>
        </pc:spChg>
        <pc:graphicFrameChg chg="mod">
          <ac:chgData name="NESTOR JULIO HERNANDEZ BOCKER" userId="a413b3be1cc3406f" providerId="LiveId" clId="{FA2C54ED-E4F6-4064-982B-4A9FE10C2F4A}" dt="2022-06-03T20:50:48.739" v="10" actId="14100"/>
          <ac:graphicFrameMkLst>
            <pc:docMk/>
            <pc:sldMk cId="936540454" sldId="274"/>
            <ac:graphicFrameMk id="12" creationId="{4FA8C66D-B7F9-4CE7-AC09-08DC9C50C6C7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14T21:26:29.336" v="2872" actId="1036"/>
        <pc:sldMkLst>
          <pc:docMk/>
          <pc:sldMk cId="897901876" sldId="277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09.106" v="2390" actId="113"/>
          <ac:spMkLst>
            <pc:docMk/>
            <pc:sldMk cId="897901876" sldId="277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14T21:26:29.336" v="2872" actId="1036"/>
          <ac:graphicFrameMkLst>
            <pc:docMk/>
            <pc:sldMk cId="897901876" sldId="277"/>
            <ac:graphicFrameMk id="11" creationId="{1396D0B7-E287-4D22-A3FD-D7D868C5E476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5:22.205" v="2367" actId="20577"/>
        <pc:sldMkLst>
          <pc:docMk/>
          <pc:sldMk cId="1821392715" sldId="278"/>
        </pc:sldMkLst>
        <pc:spChg chg="mod">
          <ac:chgData name="NESTOR JULIO HERNANDEZ BOCKER" userId="a413b3be1cc3406f" providerId="LiveId" clId="{FA2C54ED-E4F6-4064-982B-4A9FE10C2F4A}" dt="2022-06-03T20:49:49.171" v="6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4:29.845" v="235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FA2C54ED-E4F6-4064-982B-4A9FE10C2F4A}" dt="2022-06-04T18:35:12.573" v="236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FA2C54ED-E4F6-4064-982B-4A9FE10C2F4A}" dt="2022-06-04T18:35:22.205" v="2367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FA2C54ED-E4F6-4064-982B-4A9FE10C2F4A}" dt="2022-06-04T18:23:39.399" v="229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6:03.888" v="2368"/>
        <pc:sldMkLst>
          <pc:docMk/>
          <pc:sldMk cId="124870672" sldId="279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6:03.888" v="236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1:52.375" v="2387"/>
        <pc:sldMkLst>
          <pc:docMk/>
          <pc:sldMk cId="3688983019" sldId="281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1:52.375" v="238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3:36.516" v="2388"/>
        <pc:sldMkLst>
          <pc:docMk/>
          <pc:sldMk cId="2108529373" sldId="28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3:36.516" v="238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FA2C54ED-E4F6-4064-982B-4A9FE10C2F4A}" dt="2022-06-04T18:40:58.147" v="2386" actId="20577"/>
        <pc:sldMkLst>
          <pc:docMk/>
          <pc:sldMk cId="1347876608" sldId="284"/>
        </pc:sldMkLst>
        <pc:spChg chg="mod">
          <ac:chgData name="NESTOR JULIO HERNANDEZ BOCKER" userId="a413b3be1cc3406f" providerId="LiveId" clId="{FA2C54ED-E4F6-4064-982B-4A9FE10C2F4A}" dt="2022-06-04T18:40:31.587" v="2379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FA2C54ED-E4F6-4064-982B-4A9FE10C2F4A}" dt="2022-06-04T18:40:52.076" v="2382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0:58.147" v="2386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del">
          <ac:chgData name="NESTOR JULIO HERNANDEZ BOCKER" userId="a413b3be1cc3406f" providerId="LiveId" clId="{FA2C54ED-E4F6-4064-982B-4A9FE10C2F4A}" dt="2022-06-04T18:40:17.088" v="2375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8:40:21.612" v="2376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8:09.946" v="2369"/>
        <pc:sldMkLst>
          <pc:docMk/>
          <pc:sldMk cId="375185369" sldId="285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8:09.946" v="236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46:04.425" v="2402"/>
        <pc:sldMkLst>
          <pc:docMk/>
          <pc:sldMk cId="1797651575" sldId="286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FA2C54ED-E4F6-4064-982B-4A9FE10C2F4A}" dt="2022-06-03T20:50:08.308" v="8" actId="2057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FA2C54ED-E4F6-4064-982B-4A9FE10C2F4A}" dt="2022-06-04T18:46:04.425" v="2402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8:49.620" v="2372" actId="113"/>
        <pc:sldMkLst>
          <pc:docMk/>
          <pc:sldMk cId="551587082" sldId="288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8:49.620" v="2372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FA2C54ED-E4F6-4064-982B-4A9FE10C2F4A}" dt="2022-06-04T19:10:53.184" v="2524" actId="47"/>
        <pc:sldMkLst>
          <pc:docMk/>
          <pc:sldMk cId="1913506379" sldId="289"/>
        </pc:sldMkLst>
        <pc:spChg chg="mod topLvl">
          <ac:chgData name="NESTOR JULIO HERNANDEZ BOCKER" userId="a413b3be1cc3406f" providerId="LiveId" clId="{FA2C54ED-E4F6-4064-982B-4A9FE10C2F4A}" dt="2022-06-04T18:56:53.951" v="2408" actId="478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913506379" sldId="289"/>
            <ac:spMk id="20" creationId="{00000000-0000-0000-0000-000000000000}"/>
          </ac:spMkLst>
        </pc:spChg>
        <pc:grpChg chg="add del">
          <ac:chgData name="NESTOR JULIO HERNANDEZ BOCKER" userId="a413b3be1cc3406f" providerId="LiveId" clId="{FA2C54ED-E4F6-4064-982B-4A9FE10C2F4A}" dt="2022-06-04T18:56:53.951" v="2408" actId="478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FA2C54ED-E4F6-4064-982B-4A9FE10C2F4A}" dt="2022-06-04T18:56:53.951" v="2408" actId="478"/>
          <ac:graphicFrameMkLst>
            <pc:docMk/>
            <pc:sldMk cId="1913506379" sldId="289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3T20:50:58.366" v="11" actId="20577"/>
        <pc:sldMkLst>
          <pc:docMk/>
          <pc:sldMk cId="2365881875" sldId="292"/>
        </pc:sldMkLst>
        <pc:spChg chg="mod">
          <ac:chgData name="NESTOR JULIO HERNANDEZ BOCKER" userId="a413b3be1cc3406f" providerId="LiveId" clId="{FA2C54ED-E4F6-4064-982B-4A9FE10C2F4A}" dt="2022-06-03T20:50:58.366" v="11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FA2C54ED-E4F6-4064-982B-4A9FE10C2F4A}" dt="2022-06-03T22:45:31.439" v="1684" actId="47"/>
        <pc:sldMkLst>
          <pc:docMk/>
          <pc:sldMk cId="171710297" sldId="295"/>
        </pc:sldMkLst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10" creationId="{93E6B74C-6196-44D6-A32E-9DF7C8B8A513}"/>
          </ac:spMkLst>
        </pc:spChg>
      </pc:sldChg>
      <pc:sldChg chg="addSp delSp modSp mod">
        <pc:chgData name="NESTOR JULIO HERNANDEZ BOCKER" userId="a413b3be1cc3406f" providerId="LiveId" clId="{FA2C54ED-E4F6-4064-982B-4A9FE10C2F4A}" dt="2022-06-04T17:52:59.134" v="2284" actId="20577"/>
        <pc:sldMkLst>
          <pc:docMk/>
          <pc:sldMk cId="2670663140" sldId="296"/>
        </pc:sldMkLst>
        <pc:spChg chg="mod">
          <ac:chgData name="NESTOR JULIO HERNANDEZ BOCKER" userId="a413b3be1cc3406f" providerId="LiveId" clId="{FA2C54ED-E4F6-4064-982B-4A9FE10C2F4A}" dt="2022-06-04T17:52:59.134" v="22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03:19:14.523" v="1958" actId="6549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FA2C54ED-E4F6-4064-982B-4A9FE10C2F4A}" dt="2022-06-04T02:28:34.599" v="1695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del">
          <ac:chgData name="NESTOR JULIO HERNANDEZ BOCKER" userId="a413b3be1cc3406f" providerId="LiveId" clId="{FA2C54ED-E4F6-4064-982B-4A9FE10C2F4A}" dt="2022-06-04T02:27:45.280" v="1690" actId="478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FA2C54ED-E4F6-4064-982B-4A9FE10C2F4A}" dt="2022-06-04T02:29:52.858" v="1746" actId="103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FA2C54ED-E4F6-4064-982B-4A9FE10C2F4A}" dt="2022-06-04T02:33:40.708" v="1896" actId="404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picChg chg="del">
          <ac:chgData name="NESTOR JULIO HERNANDEZ BOCKER" userId="a413b3be1cc3406f" providerId="LiveId" clId="{FA2C54ED-E4F6-4064-982B-4A9FE10C2F4A}" dt="2022-06-04T02:27:46.379" v="1691" actId="478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delSp modSp add del mod">
        <pc:chgData name="NESTOR JULIO HERNANDEZ BOCKER" userId="a413b3be1cc3406f" providerId="LiveId" clId="{FA2C54ED-E4F6-4064-982B-4A9FE10C2F4A}" dt="2022-06-04T19:07:19.677" v="2523" actId="20577"/>
        <pc:sldMkLst>
          <pc:docMk/>
          <pc:sldMk cId="2512932844" sldId="664"/>
        </pc:sldMkLst>
        <pc:spChg chg="mod">
          <ac:chgData name="NESTOR JULIO HERNANDEZ BOCKER" userId="a413b3be1cc3406f" providerId="LiveId" clId="{FA2C54ED-E4F6-4064-982B-4A9FE10C2F4A}" dt="2022-06-04T17:49:49.710" v="2197" actId="1036"/>
          <ac:spMkLst>
            <pc:docMk/>
            <pc:sldMk cId="2512932844" sldId="664"/>
            <ac:spMk id="18" creationId="{7702B533-6A1B-FFCF-B935-139DE1F8A5A7}"/>
          </ac:spMkLst>
        </pc:spChg>
        <pc:spChg chg="mod">
          <ac:chgData name="NESTOR JULIO HERNANDEZ BOCKER" userId="a413b3be1cc3406f" providerId="LiveId" clId="{FA2C54ED-E4F6-4064-982B-4A9FE10C2F4A}" dt="2022-06-04T17:49:43.453" v="2190" actId="1076"/>
          <ac:spMkLst>
            <pc:docMk/>
            <pc:sldMk cId="2512932844" sldId="664"/>
            <ac:spMk id="24" creationId="{70D7228C-52F7-401B-BB2C-1A14861330E4}"/>
          </ac:spMkLst>
        </pc:spChg>
        <pc:graphicFrameChg chg="add mod modGraphic">
          <ac:chgData name="NESTOR JULIO HERNANDEZ BOCKER" userId="a413b3be1cc3406f" providerId="LiveId" clId="{FA2C54ED-E4F6-4064-982B-4A9FE10C2F4A}" dt="2022-06-04T19:07:19.677" v="2523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44:38.165" v="2098" actId="478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4T20:59:45.255" v="2870" actId="13822"/>
        <pc:sldMkLst>
          <pc:docMk/>
          <pc:sldMk cId="905729610" sldId="665"/>
        </pc:sldMkLst>
        <pc:spChg chg="add mod">
          <ac:chgData name="NESTOR JULIO HERNANDEZ BOCKER" userId="a413b3be1cc3406f" providerId="LiveId" clId="{FA2C54ED-E4F6-4064-982B-4A9FE10C2F4A}" dt="2022-06-04T20:59:45.255" v="2870" actId="13822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FA2C54ED-E4F6-4064-982B-4A9FE10C2F4A}" dt="2022-06-04T17:52:47.989" v="2281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19:04:37.292" v="2495" actId="20577"/>
          <ac:spMkLst>
            <pc:docMk/>
            <pc:sldMk cId="905729610" sldId="665"/>
            <ac:spMk id="9" creationId="{00000000-0000-0000-0000-000000000000}"/>
          </ac:spMkLst>
        </pc:spChg>
        <pc:spChg chg="add mod">
          <ac:chgData name="NESTOR JULIO HERNANDEZ BOCKER" userId="a413b3be1cc3406f" providerId="LiveId" clId="{FA2C54ED-E4F6-4064-982B-4A9FE10C2F4A}" dt="2022-06-04T20:59:32.421" v="2869" actId="14100"/>
          <ac:spMkLst>
            <pc:docMk/>
            <pc:sldMk cId="905729610" sldId="665"/>
            <ac:spMk id="10" creationId="{A1EBE62B-6E44-9359-E238-E8B53D9BBCB3}"/>
          </ac:spMkLst>
        </pc:spChg>
        <pc:spChg chg="add mod">
          <ac:chgData name="NESTOR JULIO HERNANDEZ BOCKER" userId="a413b3be1cc3406f" providerId="LiveId" clId="{FA2C54ED-E4F6-4064-982B-4A9FE10C2F4A}" dt="2022-06-04T19:06:40.260" v="2521" actId="207"/>
          <ac:spMkLst>
            <pc:docMk/>
            <pc:sldMk cId="905729610" sldId="665"/>
            <ac:spMk id="14" creationId="{14655C52-8BD8-DE8E-AE50-669E710BE99B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2C54ED-E4F6-4064-982B-4A9FE10C2F4A}" dt="2022-06-04T16:55:55.036" v="1988" actId="478"/>
          <ac:graphicFrameMkLst>
            <pc:docMk/>
            <pc:sldMk cId="905729610" sldId="665"/>
            <ac:graphicFrameMk id="10" creationId="{00000000-0000-0000-0000-000000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4:47.627" v="2499" actId="1036"/>
          <ac:graphicFrameMkLst>
            <pc:docMk/>
            <pc:sldMk cId="905729610" sldId="665"/>
            <ac:graphicFrameMk id="11" creationId="{017CFBE5-7EA0-FBCC-53F6-BFECC8476892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6:04.102" v="2511"/>
          <ac:graphicFrameMkLst>
            <pc:docMk/>
            <pc:sldMk cId="905729610" sldId="665"/>
            <ac:graphicFrameMk id="12" creationId="{017CFBE5-7EA0-FBCC-53F6-BFECC8476892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00:18.101" v="2000" actId="478"/>
          <ac:graphicFrameMkLst>
            <pc:docMk/>
            <pc:sldMk cId="905729610" sldId="665"/>
            <ac:graphicFrameMk id="13" creationId="{00000000-0000-0000-0000-000000000000}"/>
          </ac:graphicFrameMkLst>
        </pc:graphicFrameChg>
      </pc:sldChg>
      <pc:sldChg chg="addSp delSp modSp add mod">
        <pc:chgData name="NESTOR JULIO HERNANDEZ BOCKER" userId="a413b3be1cc3406f" providerId="LiveId" clId="{FA2C54ED-E4F6-4064-982B-4A9FE10C2F4A}" dt="2022-06-04T19:12:28.272" v="2529" actId="207"/>
        <pc:sldMkLst>
          <pc:docMk/>
          <pc:sldMk cId="1740983306" sldId="666"/>
        </pc:sldMkLst>
        <pc:spChg chg="del">
          <ac:chgData name="NESTOR JULIO HERNANDEZ BOCKER" userId="a413b3be1cc3406f" providerId="LiveId" clId="{FA2C54ED-E4F6-4064-982B-4A9FE10C2F4A}" dt="2022-06-03T21:10:01.131" v="16" actId="478"/>
          <ac:spMkLst>
            <pc:docMk/>
            <pc:sldMk cId="1740983306" sldId="666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4T02:37:43.403" v="1947" actId="1035"/>
          <ac:spMkLst>
            <pc:docMk/>
            <pc:sldMk cId="1740983306" sldId="666"/>
            <ac:spMk id="7" creationId="{00000000-0000-0000-0000-000000000000}"/>
          </ac:spMkLst>
        </pc:spChg>
        <pc:spChg chg="del">
          <ac:chgData name="NESTOR JULIO HERNANDEZ BOCKER" userId="a413b3be1cc3406f" providerId="LiveId" clId="{FA2C54ED-E4F6-4064-982B-4A9FE10C2F4A}" dt="2022-06-03T21:10:04.059" v="18" actId="478"/>
          <ac:spMkLst>
            <pc:docMk/>
            <pc:sldMk cId="1740983306" sldId="666"/>
            <ac:spMk id="10" creationId="{93E6B74C-6196-44D6-A32E-9DF7C8B8A513}"/>
          </ac:spMkLst>
        </pc:spChg>
        <pc:spChg chg="del">
          <ac:chgData name="NESTOR JULIO HERNANDEZ BOCKER" userId="a413b3be1cc3406f" providerId="LiveId" clId="{FA2C54ED-E4F6-4064-982B-4A9FE10C2F4A}" dt="2022-06-03T21:10:02.642" v="17" actId="478"/>
          <ac:spMkLst>
            <pc:docMk/>
            <pc:sldMk cId="1740983306" sldId="666"/>
            <ac:spMk id="14" creationId="{5CE6A6D5-906E-458D-8907-D6EF0C9EE550}"/>
          </ac:spMkLst>
        </pc:spChg>
        <pc:spChg chg="del">
          <ac:chgData name="NESTOR JULIO HERNANDEZ BOCKER" userId="a413b3be1cc3406f" providerId="LiveId" clId="{FA2C54ED-E4F6-4064-982B-4A9FE10C2F4A}" dt="2022-06-03T21:09:57.715" v="15" actId="478"/>
          <ac:spMkLst>
            <pc:docMk/>
            <pc:sldMk cId="1740983306" sldId="666"/>
            <ac:spMk id="15" creationId="{A01E3150-2897-4104-8351-BF15A966BB5C}"/>
          </ac:spMkLst>
        </pc:spChg>
        <pc:spChg chg="add mod">
          <ac:chgData name="NESTOR JULIO HERNANDEZ BOCKER" userId="a413b3be1cc3406f" providerId="LiveId" clId="{FA2C54ED-E4F6-4064-982B-4A9FE10C2F4A}" dt="2022-06-03T22:00:16.815" v="1498" actId="14100"/>
          <ac:spMkLst>
            <pc:docMk/>
            <pc:sldMk cId="1740983306" sldId="666"/>
            <ac:spMk id="35" creationId="{1FB2FB3A-B76B-9F6B-F7B9-2602F1E4AF02}"/>
          </ac:spMkLst>
        </pc:spChg>
        <pc:spChg chg="add mod">
          <ac:chgData name="NESTOR JULIO HERNANDEZ BOCKER" userId="a413b3be1cc3406f" providerId="LiveId" clId="{FA2C54ED-E4F6-4064-982B-4A9FE10C2F4A}" dt="2022-06-04T16:54:24.177" v="1986" actId="20577"/>
          <ac:spMkLst>
            <pc:docMk/>
            <pc:sldMk cId="1740983306" sldId="666"/>
            <ac:spMk id="36" creationId="{CCE6CA9A-69DB-7B5A-3EE0-E331CE4C078B}"/>
          </ac:spMkLst>
        </pc:spChg>
        <pc:grpChg chg="del">
          <ac:chgData name="NESTOR JULIO HERNANDEZ BOCKER" userId="a413b3be1cc3406f" providerId="LiveId" clId="{FA2C54ED-E4F6-4064-982B-4A9FE10C2F4A}" dt="2022-06-03T21:09:55.774" v="14" actId="478"/>
          <ac:grpSpMkLst>
            <pc:docMk/>
            <pc:sldMk cId="1740983306" sldId="666"/>
            <ac:grpSpMk id="4" creationId="{2E11D4C3-C4F4-9212-77C4-BF91A1DA1929}"/>
          </ac:grpSpMkLst>
        </pc:grpChg>
        <pc:grpChg chg="add del mod">
          <ac:chgData name="NESTOR JULIO HERNANDEZ BOCKER" userId="a413b3be1cc3406f" providerId="LiveId" clId="{FA2C54ED-E4F6-4064-982B-4A9FE10C2F4A}" dt="2022-06-03T21:17:43.604" v="709"/>
          <ac:grpSpMkLst>
            <pc:docMk/>
            <pc:sldMk cId="1740983306" sldId="666"/>
            <ac:grpSpMk id="30" creationId="{57E7CF74-272E-7B84-F8F6-31B9A8EAD28F}"/>
          </ac:grpSpMkLst>
        </pc:grpChg>
        <pc:graphicFrameChg chg="add del mod">
          <ac:chgData name="NESTOR JULIO HERNANDEZ BOCKER" userId="a413b3be1cc3406f" providerId="LiveId" clId="{FA2C54ED-E4F6-4064-982B-4A9FE10C2F4A}" dt="2022-06-04T19:12:28.272" v="2529" actId="207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34.272" v="836" actId="478"/>
          <ac:graphicFrameMkLst>
            <pc:docMk/>
            <pc:sldMk cId="1740983306" sldId="666"/>
            <ac:graphicFrameMk id="18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13.007" v="76" actId="478"/>
          <ac:graphicFrameMkLst>
            <pc:docMk/>
            <pc:sldMk cId="1740983306" sldId="666"/>
            <ac:graphicFrameMk id="19" creationId="{C4B01E1B-6477-7041-10D9-EBF335B721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59.419" v="86" actId="478"/>
          <ac:graphicFrameMkLst>
            <pc:docMk/>
            <pc:sldMk cId="1740983306" sldId="666"/>
            <ac:graphicFrameMk id="21" creationId="{EB27248F-4738-5A25-DD9A-5735200C16C9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3:01.656" v="87" actId="478"/>
          <ac:graphicFrameMkLst>
            <pc:docMk/>
            <pc:sldMk cId="1740983306" sldId="666"/>
            <ac:graphicFrameMk id="22" creationId="{C76B41A4-58A7-F203-73AC-AECA8AFD8734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3.891" v="231" actId="478"/>
          <ac:graphicFrameMkLst>
            <pc:docMk/>
            <pc:sldMk cId="1740983306" sldId="666"/>
            <ac:graphicFrameMk id="23" creationId="{3CDFE3C2-24B5-0E07-3BF7-8D575F3ED03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5.007" v="232" actId="478"/>
          <ac:graphicFrameMkLst>
            <pc:docMk/>
            <pc:sldMk cId="1740983306" sldId="666"/>
            <ac:graphicFrameMk id="24" creationId="{D3CBF2CC-14D5-E1DD-2F5E-EF7EEFFAF72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1.003" v="840" actId="478"/>
          <ac:graphicFrameMkLst>
            <pc:docMk/>
            <pc:sldMk cId="1740983306" sldId="666"/>
            <ac:graphicFrameMk id="25" creationId="{0C2B8D33-A3C4-5DEE-8EF3-4F1EA193C215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2.510" v="841" actId="478"/>
          <ac:graphicFrameMkLst>
            <pc:docMk/>
            <pc:sldMk cId="1740983306" sldId="666"/>
            <ac:graphicFrameMk id="26" creationId="{8F3B4522-3B4C-F16C-EEAE-97AD9E5FC03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4.091" v="842" actId="478"/>
          <ac:graphicFrameMkLst>
            <pc:docMk/>
            <pc:sldMk cId="1740983306" sldId="666"/>
            <ac:graphicFrameMk id="27" creationId="{93EE8510-C955-737C-46F4-0575F4367C3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5:45.260" v="592"/>
          <ac:graphicFrameMkLst>
            <pc:docMk/>
            <pc:sldMk cId="1740983306" sldId="666"/>
            <ac:graphicFrameMk id="28" creationId="{18CB1B1D-A549-FBA5-BBDC-2B274CB2226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6.114" v="843" actId="478"/>
          <ac:graphicFrameMkLst>
            <pc:docMk/>
            <pc:sldMk cId="1740983306" sldId="666"/>
            <ac:graphicFrameMk id="29" creationId="{E8D41FF9-C40A-945B-15E2-A92D93B4A9CE}"/>
          </ac:graphicFrameMkLst>
        </pc:graphicFrameChg>
        <pc:graphicFrameChg chg="mod">
          <ac:chgData name="NESTOR JULIO HERNANDEZ BOCKER" userId="a413b3be1cc3406f" providerId="LiveId" clId="{FA2C54ED-E4F6-4064-982B-4A9FE10C2F4A}" dt="2022-06-03T21:17:41.887" v="708"/>
          <ac:graphicFrameMkLst>
            <pc:docMk/>
            <pc:sldMk cId="1740983306" sldId="666"/>
            <ac:graphicFrameMk id="31" creationId="{81F5251C-3D22-7071-5519-7E64293E674C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42.324" v="1280" actId="478"/>
          <ac:graphicFrameMkLst>
            <pc:docMk/>
            <pc:sldMk cId="1740983306" sldId="666"/>
            <ac:graphicFrameMk id="37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8.924" v="1279" actId="478"/>
          <ac:graphicFrameMkLst>
            <pc:docMk/>
            <pc:sldMk cId="1740983306" sldId="666"/>
            <ac:graphicFrameMk id="38" creationId="{901ACFA9-BEBC-40DD-9382-EAF874E77EC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7.179" v="1278" actId="478"/>
          <ac:graphicFrameMkLst>
            <pc:docMk/>
            <pc:sldMk cId="1740983306" sldId="666"/>
            <ac:graphicFrameMk id="39" creationId="{3863DEF8-1033-42E2-A37E-7CED30649C8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8:20.399" v="1274" actId="478"/>
          <ac:graphicFrameMkLst>
            <pc:docMk/>
            <pc:sldMk cId="1740983306" sldId="666"/>
            <ac:graphicFrameMk id="40" creationId="{B12EFF33-4F01-4C90-9CA6-5122EDCEADF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5.314" v="1277" actId="478"/>
          <ac:graphicFrameMkLst>
            <pc:docMk/>
            <pc:sldMk cId="1740983306" sldId="666"/>
            <ac:graphicFrameMk id="41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49:54.830" v="1970" actId="207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1:06.277" v="1976" actId="207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50.856" v="1975" actId="207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08.459" v="1971" actId="207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21.023" v="1972" actId="207"/>
          <ac:graphicFrameMkLst>
            <pc:docMk/>
            <pc:sldMk cId="1740983306" sldId="666"/>
            <ac:graphicFrameMk id="46" creationId="{A1D3A8C0-7A65-4028-B651-F360ED938751}"/>
          </ac:graphicFrameMkLst>
        </pc:graphicFrameChg>
        <pc:picChg chg="del">
          <ac:chgData name="NESTOR JULIO HERNANDEZ BOCKER" userId="a413b3be1cc3406f" providerId="LiveId" clId="{FA2C54ED-E4F6-4064-982B-4A9FE10C2F4A}" dt="2022-06-03T21:09:53.968" v="13" actId="478"/>
          <ac:picMkLst>
            <pc:docMk/>
            <pc:sldMk cId="1740983306" sldId="666"/>
            <ac:picMk id="20" creationId="{DE8764D2-553E-1CFB-A8B9-58AEB34A1495}"/>
          </ac:picMkLst>
        </pc:picChg>
        <pc:picChg chg="add del mod">
          <ac:chgData name="NESTOR JULIO HERNANDEZ BOCKER" userId="a413b3be1cc3406f" providerId="LiveId" clId="{FA2C54ED-E4F6-4064-982B-4A9FE10C2F4A}" dt="2022-06-03T21:34:03.116" v="835" actId="478"/>
          <ac:picMkLst>
            <pc:docMk/>
            <pc:sldMk cId="1740983306" sldId="666"/>
            <ac:picMk id="34" creationId="{17019CE7-50B6-F04A-D0EE-6F4B0760D288}"/>
          </ac:picMkLst>
        </pc:picChg>
        <pc:cxnChg chg="del">
          <ac:chgData name="NESTOR JULIO HERNANDEZ BOCKER" userId="a413b3be1cc3406f" providerId="LiveId" clId="{FA2C54ED-E4F6-4064-982B-4A9FE10C2F4A}" dt="2022-06-03T21:15:23.635" v="566" actId="478"/>
          <ac:cxnSpMkLst>
            <pc:docMk/>
            <pc:sldMk cId="1740983306" sldId="666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2" creationId="{C86B06C3-004B-9FF1-78B8-F4FFF11712DD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3" creationId="{4E6EC338-8D03-A797-95F2-BE021FB97D3B}"/>
          </ac:cxnSpMkLst>
        </pc:cxnChg>
      </pc:sldChg>
      <pc:sldChg chg="addSp delSp modSp add mod">
        <pc:chgData name="NESTOR JULIO HERNANDEZ BOCKER" userId="a413b3be1cc3406f" providerId="LiveId" clId="{FA2C54ED-E4F6-4064-982B-4A9FE10C2F4A}" dt="2022-06-04T19:11:08.356" v="2528" actId="20577"/>
        <pc:sldMkLst>
          <pc:docMk/>
          <pc:sldMk cId="2099275270" sldId="667"/>
        </pc:sldMkLst>
        <pc:spChg chg="add mod">
          <ac:chgData name="NESTOR JULIO HERNANDEZ BOCKER" userId="a413b3be1cc3406f" providerId="LiveId" clId="{FA2C54ED-E4F6-4064-982B-4A9FE10C2F4A}" dt="2022-06-04T18:57:46.344" v="2413"/>
          <ac:spMkLst>
            <pc:docMk/>
            <pc:sldMk cId="2099275270" sldId="667"/>
            <ac:spMk id="11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4T19:11:08.356" v="2528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FA2C54ED-E4F6-4064-982B-4A9FE10C2F4A}" dt="2022-06-04T19:01:35.197" v="246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FA2C54ED-E4F6-4064-982B-4A9FE10C2F4A}" dt="2022-06-04T18:57:39.401" v="2412" actId="478"/>
          <ac:grpSpMkLst>
            <pc:docMk/>
            <pc:sldMk cId="2099275270" sldId="667"/>
            <ac:grpSpMk id="12" creationId="{00000000-0008-0000-0000-000003000000}"/>
          </ac:grpSpMkLst>
        </pc:grpChg>
        <pc:graphicFrameChg chg="add mod">
          <ac:chgData name="NESTOR JULIO HERNANDEZ BOCKER" userId="a413b3be1cc3406f" providerId="LiveId" clId="{FA2C54ED-E4F6-4064-982B-4A9FE10C2F4A}" dt="2022-06-04T18:57:46.344" v="2413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3T22:45:43.515" v="1687" actId="47"/>
        <pc:sldMkLst>
          <pc:docMk/>
          <pc:sldMk cId="2803552453" sldId="667"/>
        </pc:sldMkLst>
        <pc:grpChg chg="del">
          <ac:chgData name="NESTOR JULIO HERNANDEZ BOCKER" userId="a413b3be1cc3406f" providerId="LiveId" clId="{FA2C54ED-E4F6-4064-982B-4A9FE10C2F4A}" dt="2022-06-03T21:24:08.091" v="792" actId="478"/>
          <ac:grpSpMkLst>
            <pc:docMk/>
            <pc:sldMk cId="2803552453" sldId="667"/>
            <ac:grpSpMk id="4" creationId="{2E11D4C3-C4F4-9212-77C4-BF91A1DA1929}"/>
          </ac:grpSpMkLst>
        </pc:grpChg>
        <pc:graphicFrameChg chg="add mod">
          <ac:chgData name="NESTOR JULIO HERNANDEZ BOCKER" userId="a413b3be1cc3406f" providerId="LiveId" clId="{FA2C54ED-E4F6-4064-982B-4A9FE10C2F4A}" dt="2022-06-03T21:24:25.213" v="796" actId="14100"/>
          <ac:graphicFrameMkLst>
            <pc:docMk/>
            <pc:sldMk cId="2803552453" sldId="667"/>
            <ac:graphicFrameMk id="17" creationId="{E8EF7C1A-AD1C-23F5-4629-970B0B0BCF24}"/>
          </ac:graphicFrameMkLst>
        </pc:graphicFrameChg>
        <pc:graphicFrameChg chg="add mod">
          <ac:chgData name="NESTOR JULIO HERNANDEZ BOCKER" userId="a413b3be1cc3406f" providerId="LiveId" clId="{FA2C54ED-E4F6-4064-982B-4A9FE10C2F4A}" dt="2022-06-03T21:25:24.613" v="809" actId="14100"/>
          <ac:graphicFrameMkLst>
            <pc:docMk/>
            <pc:sldMk cId="2803552453" sldId="667"/>
            <ac:graphicFrameMk id="18" creationId="{B14BE035-73B5-4561-96E4-332BBE93E3F2}"/>
          </ac:graphicFrameMkLst>
        </pc:graphicFrameChg>
        <pc:picChg chg="del">
          <ac:chgData name="NESTOR JULIO HERNANDEZ BOCKER" userId="a413b3be1cc3406f" providerId="LiveId" clId="{FA2C54ED-E4F6-4064-982B-4A9FE10C2F4A}" dt="2022-06-03T21:24:05.709" v="791" actId="478"/>
          <ac:picMkLst>
            <pc:docMk/>
            <pc:sldMk cId="2803552453" sldId="667"/>
            <ac:picMk id="20" creationId="{DE8764D2-553E-1CFB-A8B9-58AEB34A1495}"/>
          </ac:picMkLst>
        </pc:picChg>
        <pc:cxnChg chg="del">
          <ac:chgData name="NESTOR JULIO HERNANDEZ BOCKER" userId="a413b3be1cc3406f" providerId="LiveId" clId="{FA2C54ED-E4F6-4064-982B-4A9FE10C2F4A}" dt="2022-06-03T21:24:41.322" v="800" actId="478"/>
          <ac:cxnSpMkLst>
            <pc:docMk/>
            <pc:sldMk cId="2803552453" sldId="667"/>
            <ac:cxnSpMk id="11" creationId="{75843CB5-CF2E-44C2-AEEA-A767709A85F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0.76</c:v>
                </c:pt>
                <c:pt idx="1">
                  <c:v>12.21</c:v>
                </c:pt>
                <c:pt idx="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1.61</c:v>
                </c:pt>
                <c:pt idx="1">
                  <c:v>21.19</c:v>
                </c:pt>
                <c:pt idx="2">
                  <c:v>26.62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-6.4225572743293924</c:v>
                </c:pt>
                <c:pt idx="1">
                  <c:v>-2.4763069397738064</c:v>
                </c:pt>
                <c:pt idx="2">
                  <c:v>-0.1361114019475167</c:v>
                </c:pt>
                <c:pt idx="3">
                  <c:v>1.0156580617858282</c:v>
                </c:pt>
                <c:pt idx="4">
                  <c:v>2.1766070668369366</c:v>
                </c:pt>
                <c:pt idx="5">
                  <c:v>3.8298839707778143</c:v>
                </c:pt>
                <c:pt idx="6">
                  <c:v>4.4966958400864314</c:v>
                </c:pt>
                <c:pt idx="7">
                  <c:v>3.0505193699446522</c:v>
                </c:pt>
                <c:pt idx="8">
                  <c:v>2.0869196896623947</c:v>
                </c:pt>
                <c:pt idx="9">
                  <c:v>2.2162580645161256</c:v>
                </c:pt>
                <c:pt idx="10">
                  <c:v>5.9519999999999982</c:v>
                </c:pt>
                <c:pt idx="11">
                  <c:v>8.3824338403833991</c:v>
                </c:pt>
                <c:pt idx="12">
                  <c:v>8.7461058798912035</c:v>
                </c:pt>
                <c:pt idx="13">
                  <c:v>8.8891034482758471</c:v>
                </c:pt>
                <c:pt idx="14">
                  <c:v>11.81711050534706</c:v>
                </c:pt>
                <c:pt idx="15">
                  <c:v>17.865840000000006</c:v>
                </c:pt>
                <c:pt idx="16">
                  <c:v>25.808055693684736</c:v>
                </c:pt>
                <c:pt idx="17">
                  <c:v>31.683461766449312</c:v>
                </c:pt>
                <c:pt idx="18">
                  <c:v>35.52176917760886</c:v>
                </c:pt>
                <c:pt idx="19">
                  <c:v>40.814515333793508</c:v>
                </c:pt>
                <c:pt idx="20">
                  <c:v>41.115905079427336</c:v>
                </c:pt>
                <c:pt idx="21">
                  <c:v>39.444012441679632</c:v>
                </c:pt>
                <c:pt idx="22">
                  <c:v>30.11065266316578</c:v>
                </c:pt>
                <c:pt idx="23">
                  <c:v>20.743460302891251</c:v>
                </c:pt>
                <c:pt idx="24">
                  <c:v>17.42605180966379</c:v>
                </c:pt>
                <c:pt idx="25">
                  <c:v>14.934945940993231</c:v>
                </c:pt>
                <c:pt idx="26">
                  <c:v>11.298119964189794</c:v>
                </c:pt>
                <c:pt idx="27">
                  <c:v>4.7462097584847385</c:v>
                </c:pt>
                <c:pt idx="28">
                  <c:v>-2.8695652173912976</c:v>
                </c:pt>
                <c:pt idx="29">
                  <c:v>-8.7403406106984676</c:v>
                </c:pt>
                <c:pt idx="30">
                  <c:v>-12.522765352954039</c:v>
                </c:pt>
                <c:pt idx="31">
                  <c:v>-16.47058823529413</c:v>
                </c:pt>
                <c:pt idx="32">
                  <c:v>-16.732680147314298</c:v>
                </c:pt>
                <c:pt idx="33">
                  <c:v>-16.576049072912312</c:v>
                </c:pt>
                <c:pt idx="34">
                  <c:v>-15.272072072072078</c:v>
                </c:pt>
                <c:pt idx="35">
                  <c:v>-13.014063093880651</c:v>
                </c:pt>
                <c:pt idx="36">
                  <c:v>-13.697879996870839</c:v>
                </c:pt>
                <c:pt idx="37">
                  <c:v>-15.290178571428569</c:v>
                </c:pt>
                <c:pt idx="38">
                  <c:v>-15.492277992277977</c:v>
                </c:pt>
                <c:pt idx="39">
                  <c:v>-14.385225984124403</c:v>
                </c:pt>
                <c:pt idx="40">
                  <c:v>-11.963864246764871</c:v>
                </c:pt>
                <c:pt idx="41">
                  <c:v>-7.29</c:v>
                </c:pt>
                <c:pt idx="42">
                  <c:v>0.54</c:v>
                </c:pt>
                <c:pt idx="43">
                  <c:v>8.9499999999999993</c:v>
                </c:pt>
                <c:pt idx="44">
                  <c:v>14.13</c:v>
                </c:pt>
                <c:pt idx="45">
                  <c:v>16.68</c:v>
                </c:pt>
                <c:pt idx="46">
                  <c:v>19.989999999999998</c:v>
                </c:pt>
                <c:pt idx="47">
                  <c:v>26.03</c:v>
                </c:pt>
                <c:pt idx="48">
                  <c:v>33.6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9.9372715375242393</c:v>
                </c:pt>
                <c:pt idx="1">
                  <c:v>11.064792230254099</c:v>
                </c:pt>
                <c:pt idx="2">
                  <c:v>8.9761505496552871</c:v>
                </c:pt>
                <c:pt idx="3">
                  <c:v>12.913705583756311</c:v>
                </c:pt>
                <c:pt idx="4">
                  <c:v>14.195675782406923</c:v>
                </c:pt>
                <c:pt idx="5">
                  <c:v>14.528506899680053</c:v>
                </c:pt>
                <c:pt idx="6">
                  <c:v>17.925860668541077</c:v>
                </c:pt>
                <c:pt idx="7">
                  <c:v>16.302399301004783</c:v>
                </c:pt>
                <c:pt idx="8">
                  <c:v>12.245978357282212</c:v>
                </c:pt>
                <c:pt idx="9">
                  <c:v>13.890572375289324</c:v>
                </c:pt>
                <c:pt idx="10">
                  <c:v>25.347129307468649</c:v>
                </c:pt>
                <c:pt idx="11">
                  <c:v>25.609406680471764</c:v>
                </c:pt>
                <c:pt idx="12">
                  <c:v>20.793840975329388</c:v>
                </c:pt>
                <c:pt idx="13">
                  <c:v>17.446259383485057</c:v>
                </c:pt>
                <c:pt idx="14">
                  <c:v>19.363614447531518</c:v>
                </c:pt>
                <c:pt idx="15">
                  <c:v>20.066456000000017</c:v>
                </c:pt>
                <c:pt idx="16">
                  <c:v>15.384615384615373</c:v>
                </c:pt>
                <c:pt idx="17">
                  <c:v>16.748585736807925</c:v>
                </c:pt>
                <c:pt idx="18">
                  <c:v>16.785924741139809</c:v>
                </c:pt>
                <c:pt idx="19">
                  <c:v>18.282085561497325</c:v>
                </c:pt>
                <c:pt idx="20">
                  <c:v>18.746704165934275</c:v>
                </c:pt>
                <c:pt idx="21">
                  <c:v>12.668439716312065</c:v>
                </c:pt>
                <c:pt idx="22">
                  <c:v>3.3916941554596747</c:v>
                </c:pt>
                <c:pt idx="23">
                  <c:v>-1.0682397959183731</c:v>
                </c:pt>
                <c:pt idx="24">
                  <c:v>-3.401617658175212</c:v>
                </c:pt>
                <c:pt idx="25">
                  <c:v>-1.0058231868713392</c:v>
                </c:pt>
                <c:pt idx="26">
                  <c:v>4.444798470606969</c:v>
                </c:pt>
                <c:pt idx="27">
                  <c:v>5.3749766712527673</c:v>
                </c:pt>
                <c:pt idx="28">
                  <c:v>7.4083333333333314</c:v>
                </c:pt>
                <c:pt idx="29">
                  <c:v>4.1623639685439713</c:v>
                </c:pt>
                <c:pt idx="30">
                  <c:v>-1.383983276868733</c:v>
                </c:pt>
                <c:pt idx="31">
                  <c:v>-0.31788640858998463</c:v>
                </c:pt>
                <c:pt idx="32">
                  <c:v>15.668714380874832</c:v>
                </c:pt>
                <c:pt idx="33">
                  <c:v>12.38492406955703</c:v>
                </c:pt>
                <c:pt idx="34">
                  <c:v>18.259162303664937</c:v>
                </c:pt>
                <c:pt idx="35">
                  <c:v>23.521353746978235</c:v>
                </c:pt>
                <c:pt idx="36">
                  <c:v>23.029971046247738</c:v>
                </c:pt>
                <c:pt idx="37">
                  <c:v>24.346829640947306</c:v>
                </c:pt>
                <c:pt idx="38">
                  <c:v>21.979865771812086</c:v>
                </c:pt>
                <c:pt idx="39">
                  <c:v>24.288650015807775</c:v>
                </c:pt>
                <c:pt idx="40">
                  <c:v>28.582512219722247</c:v>
                </c:pt>
                <c:pt idx="41">
                  <c:v>33.58</c:v>
                </c:pt>
                <c:pt idx="42">
                  <c:v>34.72</c:v>
                </c:pt>
                <c:pt idx="43">
                  <c:v>32.69</c:v>
                </c:pt>
                <c:pt idx="44">
                  <c:v>17.649999999999999</c:v>
                </c:pt>
                <c:pt idx="45">
                  <c:v>27.99</c:v>
                </c:pt>
                <c:pt idx="46">
                  <c:v>28.06</c:v>
                </c:pt>
                <c:pt idx="47">
                  <c:v>24.6</c:v>
                </c:pt>
                <c:pt idx="48">
                  <c:v>28.87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E-4720-86D7-4269D0E964B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E-4720-86D7-4269D0E96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-0.19927952786082415</c:v>
                </c:pt>
                <c:pt idx="1">
                  <c:v>-0.45591530793603852</c:v>
                </c:pt>
                <c:pt idx="2">
                  <c:v>0.64869874121551163</c:v>
                </c:pt>
                <c:pt idx="3">
                  <c:v>0.65389645357332427</c:v>
                </c:pt>
                <c:pt idx="4">
                  <c:v>0.12043617508005866</c:v>
                </c:pt>
                <c:pt idx="5">
                  <c:v>0.22950246866687962</c:v>
                </c:pt>
                <c:pt idx="6">
                  <c:v>2.0681085247417457</c:v>
                </c:pt>
                <c:pt idx="7">
                  <c:v>1.1606389776357702</c:v>
                </c:pt>
                <c:pt idx="8">
                  <c:v>0.88172657496767215</c:v>
                </c:pt>
                <c:pt idx="9">
                  <c:v>1.4174622540796094</c:v>
                </c:pt>
                <c:pt idx="10">
                  <c:v>1.9926757543268394</c:v>
                </c:pt>
                <c:pt idx="11">
                  <c:v>2.5130897927858769</c:v>
                </c:pt>
                <c:pt idx="12">
                  <c:v>3.0160264188618271</c:v>
                </c:pt>
                <c:pt idx="13">
                  <c:v>4.6151218754851868</c:v>
                </c:pt>
                <c:pt idx="14">
                  <c:v>3.8949712268856018</c:v>
                </c:pt>
                <c:pt idx="15">
                  <c:v>3.9143089999999887</c:v>
                </c:pt>
                <c:pt idx="16">
                  <c:v>3.6771300448430679</c:v>
                </c:pt>
                <c:pt idx="17">
                  <c:v>3.4506693108577053</c:v>
                </c:pt>
                <c:pt idx="18">
                  <c:v>3.2407864835490585</c:v>
                </c:pt>
                <c:pt idx="19">
                  <c:v>1.9775678866587896</c:v>
                </c:pt>
                <c:pt idx="20">
                  <c:v>1.9613640843682276</c:v>
                </c:pt>
                <c:pt idx="21">
                  <c:v>3.8760452533202141</c:v>
                </c:pt>
                <c:pt idx="22">
                  <c:v>5.8158954710678614</c:v>
                </c:pt>
                <c:pt idx="23">
                  <c:v>6.3277500244881963</c:v>
                </c:pt>
                <c:pt idx="24">
                  <c:v>5.4330862270776521</c:v>
                </c:pt>
                <c:pt idx="25">
                  <c:v>4.2135922330097202</c:v>
                </c:pt>
                <c:pt idx="26">
                  <c:v>3.4785969658904321</c:v>
                </c:pt>
                <c:pt idx="27">
                  <c:v>4.0761383497243173</c:v>
                </c:pt>
                <c:pt idx="28">
                  <c:v>6.0457516339869244</c:v>
                </c:pt>
                <c:pt idx="29">
                  <c:v>6.8340841560433176</c:v>
                </c:pt>
                <c:pt idx="30">
                  <c:v>8.6324050148339495</c:v>
                </c:pt>
                <c:pt idx="31">
                  <c:v>11.81862035697057</c:v>
                </c:pt>
                <c:pt idx="32">
                  <c:v>17.670372160463984</c:v>
                </c:pt>
                <c:pt idx="33">
                  <c:v>20.958424093190644</c:v>
                </c:pt>
                <c:pt idx="34">
                  <c:v>21.186519357534124</c:v>
                </c:pt>
                <c:pt idx="35">
                  <c:v>22.192538000921218</c:v>
                </c:pt>
                <c:pt idx="36">
                  <c:v>23.831991858636314</c:v>
                </c:pt>
                <c:pt idx="37">
                  <c:v>25.47978386435625</c:v>
                </c:pt>
                <c:pt idx="38">
                  <c:v>26.108880380987955</c:v>
                </c:pt>
                <c:pt idx="39">
                  <c:v>26.352288488210803</c:v>
                </c:pt>
                <c:pt idx="40">
                  <c:v>26.846732529683663</c:v>
                </c:pt>
                <c:pt idx="41">
                  <c:v>26.93</c:v>
                </c:pt>
                <c:pt idx="42">
                  <c:v>25.7</c:v>
                </c:pt>
                <c:pt idx="43">
                  <c:v>24.82</c:v>
                </c:pt>
                <c:pt idx="44">
                  <c:v>20.09</c:v>
                </c:pt>
                <c:pt idx="45">
                  <c:v>16.809999999999999</c:v>
                </c:pt>
                <c:pt idx="46">
                  <c:v>16.63</c:v>
                </c:pt>
                <c:pt idx="47">
                  <c:v>16.32</c:v>
                </c:pt>
                <c:pt idx="48">
                  <c:v>16.420000000000002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FE-4720-86D7-4269D0E96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86-4450-9D5F-B6B3126329ED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6-4450-9D5F-B6B3126329ED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6.524221171100919E-2</c:v>
                </c:pt>
                <c:pt idx="1">
                  <c:v>1.5025314388372095</c:v>
                </c:pt>
                <c:pt idx="2">
                  <c:v>2.6956379676523738</c:v>
                </c:pt>
                <c:pt idx="3">
                  <c:v>5.0090178717822766</c:v>
                </c:pt>
                <c:pt idx="4">
                  <c:v>4.7600310229406659</c:v>
                </c:pt>
                <c:pt idx="5">
                  <c:v>5.4561303060217483</c:v>
                </c:pt>
                <c:pt idx="6">
                  <c:v>7.8534850249584167</c:v>
                </c:pt>
                <c:pt idx="7">
                  <c:v>8.8961832378104759</c:v>
                </c:pt>
                <c:pt idx="8">
                  <c:v>11.358483838720446</c:v>
                </c:pt>
                <c:pt idx="9">
                  <c:v>12.607178485327125</c:v>
                </c:pt>
                <c:pt idx="10">
                  <c:v>12.936352411146373</c:v>
                </c:pt>
                <c:pt idx="11">
                  <c:v>11.953765985716672</c:v>
                </c:pt>
                <c:pt idx="12">
                  <c:v>9.7273015484922638</c:v>
                </c:pt>
                <c:pt idx="13">
                  <c:v>7.8202469831053918</c:v>
                </c:pt>
                <c:pt idx="14">
                  <c:v>6.5209155265669665</c:v>
                </c:pt>
                <c:pt idx="15">
                  <c:v>4.2990800000000036</c:v>
                </c:pt>
                <c:pt idx="16">
                  <c:v>4.2623278099420929</c:v>
                </c:pt>
                <c:pt idx="17">
                  <c:v>3.5571542765787427</c:v>
                </c:pt>
                <c:pt idx="18">
                  <c:v>3.4383954154727689</c:v>
                </c:pt>
                <c:pt idx="19">
                  <c:v>9.4577430385930796</c:v>
                </c:pt>
                <c:pt idx="20">
                  <c:v>6.8417018014564945</c:v>
                </c:pt>
                <c:pt idx="21">
                  <c:v>1.8912529550827486</c:v>
                </c:pt>
                <c:pt idx="22">
                  <c:v>-1.4572293716881148</c:v>
                </c:pt>
                <c:pt idx="23">
                  <c:v>-2.9833729216151994</c:v>
                </c:pt>
                <c:pt idx="24">
                  <c:v>-3.4344971934164192</c:v>
                </c:pt>
                <c:pt idx="25">
                  <c:v>-1.5291981267322967</c:v>
                </c:pt>
                <c:pt idx="26">
                  <c:v>1.2625538020086111</c:v>
                </c:pt>
                <c:pt idx="27">
                  <c:v>5.0057200888061573</c:v>
                </c:pt>
                <c:pt idx="28">
                  <c:v>5.1699377692675768</c:v>
                </c:pt>
                <c:pt idx="29">
                  <c:v>5.1428020069471216</c:v>
                </c:pt>
                <c:pt idx="30">
                  <c:v>4.8524214347119994</c:v>
                </c:pt>
                <c:pt idx="31">
                  <c:v>-0.553423190216904</c:v>
                </c:pt>
                <c:pt idx="32">
                  <c:v>9.1479820627802724</c:v>
                </c:pt>
                <c:pt idx="33">
                  <c:v>21.726218097447799</c:v>
                </c:pt>
                <c:pt idx="34">
                  <c:v>31.256001536393313</c:v>
                </c:pt>
                <c:pt idx="35">
                  <c:v>29.135246303006568</c:v>
                </c:pt>
                <c:pt idx="36">
                  <c:v>22.305418719211829</c:v>
                </c:pt>
                <c:pt idx="37">
                  <c:v>17.926817431815962</c:v>
                </c:pt>
                <c:pt idx="38">
                  <c:v>17.691508453764044</c:v>
                </c:pt>
                <c:pt idx="39">
                  <c:v>18.361943024105187</c:v>
                </c:pt>
                <c:pt idx="40">
                  <c:v>22.476103777878919</c:v>
                </c:pt>
                <c:pt idx="41">
                  <c:v>26.51</c:v>
                </c:pt>
                <c:pt idx="42">
                  <c:v>31.97</c:v>
                </c:pt>
                <c:pt idx="43">
                  <c:v>35.17</c:v>
                </c:pt>
                <c:pt idx="44">
                  <c:v>26.02</c:v>
                </c:pt>
                <c:pt idx="45">
                  <c:v>16.63</c:v>
                </c:pt>
                <c:pt idx="46">
                  <c:v>12.15</c:v>
                </c:pt>
                <c:pt idx="47">
                  <c:v>20.13</c:v>
                </c:pt>
                <c:pt idx="48">
                  <c:v>30.91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86-4450-9D5F-B6B312632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9BC-46F3-8514-B12C3338A7FD}"/>
              </c:ext>
            </c:extLst>
          </c:dPt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C-46F3-8514-B12C3338A7FD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1.4660083554880288</c:v>
                </c:pt>
                <c:pt idx="1">
                  <c:v>0.78500114320551972</c:v>
                </c:pt>
                <c:pt idx="2">
                  <c:v>1.0563112698533104</c:v>
                </c:pt>
                <c:pt idx="3">
                  <c:v>1.0475178381660726</c:v>
                </c:pt>
                <c:pt idx="4">
                  <c:v>1.6449912766441486</c:v>
                </c:pt>
                <c:pt idx="5">
                  <c:v>1.7834128607134687</c:v>
                </c:pt>
                <c:pt idx="6">
                  <c:v>2.2988142292490039</c:v>
                </c:pt>
                <c:pt idx="7">
                  <c:v>2.0905899280575255</c:v>
                </c:pt>
                <c:pt idx="8">
                  <c:v>2.1599817947356428</c:v>
                </c:pt>
                <c:pt idx="9">
                  <c:v>2.9914101884792785</c:v>
                </c:pt>
                <c:pt idx="10">
                  <c:v>3.4233788292386862</c:v>
                </c:pt>
                <c:pt idx="11">
                  <c:v>3.2889907980087543</c:v>
                </c:pt>
                <c:pt idx="12">
                  <c:v>2.9741697858960663</c:v>
                </c:pt>
                <c:pt idx="13">
                  <c:v>3.9370840895341672</c:v>
                </c:pt>
                <c:pt idx="14">
                  <c:v>3.8191848398255246</c:v>
                </c:pt>
                <c:pt idx="15">
                  <c:v>3.3262729999999863</c:v>
                </c:pt>
                <c:pt idx="16">
                  <c:v>2.8611166302404172</c:v>
                </c:pt>
                <c:pt idx="17">
                  <c:v>2.7043090638930352</c:v>
                </c:pt>
                <c:pt idx="18">
                  <c:v>2.5519287833827917</c:v>
                </c:pt>
                <c:pt idx="19">
                  <c:v>3.1598696553767098</c:v>
                </c:pt>
                <c:pt idx="20">
                  <c:v>3.7758228723929932</c:v>
                </c:pt>
                <c:pt idx="21">
                  <c:v>3.5417278152822576</c:v>
                </c:pt>
                <c:pt idx="22">
                  <c:v>3.5818856138981232</c:v>
                </c:pt>
                <c:pt idx="23">
                  <c:v>3.8689608243413858</c:v>
                </c:pt>
                <c:pt idx="24">
                  <c:v>3.4839833543017562</c:v>
                </c:pt>
                <c:pt idx="25">
                  <c:v>3.544794188861971</c:v>
                </c:pt>
                <c:pt idx="26">
                  <c:v>3.0469578632726098</c:v>
                </c:pt>
                <c:pt idx="27">
                  <c:v>3.4296475592418005</c:v>
                </c:pt>
                <c:pt idx="28">
                  <c:v>3.7473440216341487</c:v>
                </c:pt>
                <c:pt idx="29">
                  <c:v>3.8773148148148096</c:v>
                </c:pt>
                <c:pt idx="30">
                  <c:v>4.3499228395061778</c:v>
                </c:pt>
                <c:pt idx="31">
                  <c:v>4.7190581028046381</c:v>
                </c:pt>
                <c:pt idx="32">
                  <c:v>4.9909515191923077</c:v>
                </c:pt>
                <c:pt idx="33">
                  <c:v>4.6773126712652271</c:v>
                </c:pt>
                <c:pt idx="34">
                  <c:v>4.6829360218599874</c:v>
                </c:pt>
                <c:pt idx="35">
                  <c:v>4.7356106691623694</c:v>
                </c:pt>
                <c:pt idx="36">
                  <c:v>5.8262414663798694</c:v>
                </c:pt>
                <c:pt idx="37">
                  <c:v>6.641099990646353</c:v>
                </c:pt>
                <c:pt idx="38">
                  <c:v>8.8238046224384732</c:v>
                </c:pt>
                <c:pt idx="39">
                  <c:v>11.331524281837744</c:v>
                </c:pt>
                <c:pt idx="40">
                  <c:v>15.006516477378511</c:v>
                </c:pt>
                <c:pt idx="41">
                  <c:v>17.989999999999998</c:v>
                </c:pt>
                <c:pt idx="42">
                  <c:v>19.309999999999999</c:v>
                </c:pt>
                <c:pt idx="43">
                  <c:v>21.22</c:v>
                </c:pt>
                <c:pt idx="44">
                  <c:v>23.29</c:v>
                </c:pt>
                <c:pt idx="45">
                  <c:v>25.5</c:v>
                </c:pt>
                <c:pt idx="46">
                  <c:v>27.81</c:v>
                </c:pt>
                <c:pt idx="47">
                  <c:v>30.36</c:v>
                </c:pt>
                <c:pt idx="48">
                  <c:v>31.48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BC-46F3-8514-B12C3338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4B-4C57-A765-75C3450921BA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B-4C57-A765-75C3450921B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41.464997681965656</c:v>
                </c:pt>
                <c:pt idx="1">
                  <c:v>39.579367237784396</c:v>
                </c:pt>
                <c:pt idx="2">
                  <c:v>34.303040956231285</c:v>
                </c:pt>
                <c:pt idx="3">
                  <c:v>32.035111641383963</c:v>
                </c:pt>
                <c:pt idx="4">
                  <c:v>19.327827106456112</c:v>
                </c:pt>
                <c:pt idx="5">
                  <c:v>8.1989097555730694</c:v>
                </c:pt>
                <c:pt idx="6">
                  <c:v>9.90688756110805</c:v>
                </c:pt>
                <c:pt idx="7">
                  <c:v>19.87579756918214</c:v>
                </c:pt>
                <c:pt idx="8">
                  <c:v>29.328875555869217</c:v>
                </c:pt>
                <c:pt idx="9">
                  <c:v>29.337270181987833</c:v>
                </c:pt>
                <c:pt idx="10">
                  <c:v>28.930252873563177</c:v>
                </c:pt>
                <c:pt idx="11">
                  <c:v>26.997258692441932</c:v>
                </c:pt>
                <c:pt idx="12">
                  <c:v>27.278797928819557</c:v>
                </c:pt>
                <c:pt idx="13">
                  <c:v>28.566643501980877</c:v>
                </c:pt>
                <c:pt idx="14">
                  <c:v>21.249124402853198</c:v>
                </c:pt>
                <c:pt idx="15">
                  <c:v>7.5712050000000204</c:v>
                </c:pt>
                <c:pt idx="16">
                  <c:v>2.4761518165212095</c:v>
                </c:pt>
                <c:pt idx="17">
                  <c:v>-6.5482910807759538</c:v>
                </c:pt>
                <c:pt idx="18">
                  <c:v>-8.1833843797855934</c:v>
                </c:pt>
                <c:pt idx="19">
                  <c:v>-2.6002839900603618</c:v>
                </c:pt>
                <c:pt idx="20">
                  <c:v>-4.6507694909521433</c:v>
                </c:pt>
                <c:pt idx="21">
                  <c:v>-11.139503313902424</c:v>
                </c:pt>
                <c:pt idx="22">
                  <c:v>-12.517758484609303</c:v>
                </c:pt>
                <c:pt idx="23">
                  <c:v>-12.225679659351457</c:v>
                </c:pt>
                <c:pt idx="24">
                  <c:v>-15.31833413116324</c:v>
                </c:pt>
                <c:pt idx="25">
                  <c:v>-16.334037724035369</c:v>
                </c:pt>
                <c:pt idx="26">
                  <c:v>-12.843883267831757</c:v>
                </c:pt>
                <c:pt idx="27">
                  <c:v>-5.5788210237116971</c:v>
                </c:pt>
                <c:pt idx="28">
                  <c:v>-0.96058625470389813</c:v>
                </c:pt>
                <c:pt idx="29">
                  <c:v>5.1070840197693599</c:v>
                </c:pt>
                <c:pt idx="30">
                  <c:v>-5.7020744292713488</c:v>
                </c:pt>
                <c:pt idx="31">
                  <c:v>-11.863325740318913</c:v>
                </c:pt>
                <c:pt idx="32">
                  <c:v>0.95778644909543686</c:v>
                </c:pt>
                <c:pt idx="33">
                  <c:v>-13.317757009345797</c:v>
                </c:pt>
                <c:pt idx="34">
                  <c:v>-16.943341753879466</c:v>
                </c:pt>
                <c:pt idx="35">
                  <c:v>-6.6424106726373822</c:v>
                </c:pt>
                <c:pt idx="36">
                  <c:v>2.7605049934049219</c:v>
                </c:pt>
                <c:pt idx="37">
                  <c:v>6.379794200187078</c:v>
                </c:pt>
                <c:pt idx="38">
                  <c:v>11.465029262208589</c:v>
                </c:pt>
                <c:pt idx="39">
                  <c:v>21.059367923599481</c:v>
                </c:pt>
                <c:pt idx="40">
                  <c:v>42.045795420457949</c:v>
                </c:pt>
                <c:pt idx="41">
                  <c:v>63.44</c:v>
                </c:pt>
                <c:pt idx="42">
                  <c:v>82.57</c:v>
                </c:pt>
                <c:pt idx="43">
                  <c:v>78.64</c:v>
                </c:pt>
                <c:pt idx="44">
                  <c:v>46.2</c:v>
                </c:pt>
                <c:pt idx="45">
                  <c:v>63.26</c:v>
                </c:pt>
                <c:pt idx="46">
                  <c:v>75.599999999999994</c:v>
                </c:pt>
                <c:pt idx="47">
                  <c:v>65.89</c:v>
                </c:pt>
                <c:pt idx="48">
                  <c:v>52.95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4B-4C57-A765-75C345092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2238699171356E-2"/>
          <c:y val="0.1366515677431080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446-4EA1-BB8F-40E3457ACEBE}"/>
              </c:ext>
            </c:extLst>
          </c:dPt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6-4EA1-BB8F-40E3457ACEBE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6-4EA1-BB8F-40E3457ACEBE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6-4EA1-BB8F-40E3457ACEBE}"/>
                </c:ext>
              </c:extLst>
            </c:dLbl>
            <c:dLbl>
              <c:idx val="2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46-4EA1-BB8F-40E3457ACEBE}"/>
                </c:ext>
              </c:extLst>
            </c:dLbl>
            <c:dLbl>
              <c:idx val="272"/>
              <c:layout>
                <c:manualLayout>
                  <c:x val="-2.0947757364124436E-2"/>
                  <c:y val="-2.282653699053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46-4EA1-BB8F-40E3457AC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'[Gráficos.xlsx]IPC-TRM'!$B$27:$C$299</c:f>
              <c:multiLvlStrCache>
                <c:ptCount val="273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'[Gráficos.xlsx]IPC-TRM'!$D$27:$D$299</c:f>
              <c:numCache>
                <c:formatCode>General</c:formatCode>
                <c:ptCount val="273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_(* #,##0.00_);_(* \(#,##0.00\);_(* &quot;-&quot;??_);_(@_)">
                  <c:v>26.17</c:v>
                </c:pt>
                <c:pt idx="268" formatCode="_(* #,##0.00_);_(* \(#,##0.00\);_(* &quot;-&quot;??_);_(@_)">
                  <c:v>21.6</c:v>
                </c:pt>
                <c:pt idx="269" formatCode="_(* #,##0.00_);_(* \(#,##0.00\);_(* &quot;-&quot;??_);_(@_)">
                  <c:v>23.65</c:v>
                </c:pt>
                <c:pt idx="270" formatCode="_(* #,##0.00_);_(* \(#,##0.00\);_(* &quot;-&quot;??_);_(@_)">
                  <c:v>24.61</c:v>
                </c:pt>
                <c:pt idx="271" formatCode="_(* #,##0.00_);_(* \(#,##0.00\);_(* &quot;-&quot;??_);_(@_)">
                  <c:v>25.57</c:v>
                </c:pt>
                <c:pt idx="272" formatCode="_(* #,##0.00_);_(* \(#,##0.00\);_(* &quot;-&quot;??_);_(@_)">
                  <c:v>26.92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446-4EA1-BB8F-40E3457AC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'[Gráficos.xlsx]IPC-TRM'!$B$27:$C$299</c:f>
              <c:multiLvlStrCache>
                <c:ptCount val="273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'[Gráficos.xlsx]IPC-TRM'!$E$27:$E$299</c:f>
              <c:numCache>
                <c:formatCode>#,##0</c:formatCode>
                <c:ptCount val="273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  <c:pt idx="269">
                  <c:v>3922.5</c:v>
                </c:pt>
                <c:pt idx="270">
                  <c:v>4394.01</c:v>
                </c:pt>
                <c:pt idx="271">
                  <c:v>4326.7700000000004</c:v>
                </c:pt>
                <c:pt idx="272">
                  <c:v>4437.3100000000004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446-4EA1-BB8F-40E3457AC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5816929133862"/>
          <c:y val="2.7777777777777776E-2"/>
          <c:w val="0.68399327427821521"/>
          <c:h val="0.95514079258749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Países!$H$7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E7-48D5-92BA-ADF49F5C000B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E7-48D5-92BA-ADF49F5C000B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E7-48D5-92BA-ADF49F5C000B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E7-48D5-92BA-ADF49F5C000B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E7-48D5-92BA-ADF49F5C000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E7-48D5-92BA-ADF49F5C000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E7-48D5-92BA-ADF49F5C000B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E7-48D5-92BA-ADF49F5C000B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E7-48D5-92BA-ADF49F5C0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Países!$G$8:$G$31</c:f>
              <c:strCache>
                <c:ptCount val="24"/>
                <c:pt idx="0">
                  <c:v>Bolivia</c:v>
                </c:pt>
                <c:pt idx="1">
                  <c:v>China</c:v>
                </c:pt>
                <c:pt idx="2">
                  <c:v>India</c:v>
                </c:pt>
                <c:pt idx="3">
                  <c:v>Japón</c:v>
                </c:pt>
                <c:pt idx="4">
                  <c:v>Australia</c:v>
                </c:pt>
                <c:pt idx="5">
                  <c:v>Ecuador</c:v>
                </c:pt>
                <c:pt idx="6">
                  <c:v>Francia</c:v>
                </c:pt>
                <c:pt idx="7">
                  <c:v>Canada</c:v>
                </c:pt>
                <c:pt idx="8">
                  <c:v>Italia</c:v>
                </c:pt>
                <c:pt idx="9">
                  <c:v>Estados Unidos</c:v>
                </c:pt>
                <c:pt idx="10">
                  <c:v>Uruguay</c:v>
                </c:pt>
                <c:pt idx="11">
                  <c:v>Reino Unido</c:v>
                </c:pt>
                <c:pt idx="12">
                  <c:v>Perú</c:v>
                </c:pt>
                <c:pt idx="13">
                  <c:v>Guatemala</c:v>
                </c:pt>
                <c:pt idx="14">
                  <c:v>Brasil</c:v>
                </c:pt>
                <c:pt idx="15">
                  <c:v>México</c:v>
                </c:pt>
                <c:pt idx="16">
                  <c:v>España</c:v>
                </c:pt>
                <c:pt idx="17">
                  <c:v>Alemania</c:v>
                </c:pt>
                <c:pt idx="18">
                  <c:v>Rusia</c:v>
                </c:pt>
                <c:pt idx="19">
                  <c:v>Paraguay</c:v>
                </c:pt>
                <c:pt idx="20">
                  <c:v>Chile</c:v>
                </c:pt>
                <c:pt idx="21">
                  <c:v>Costa Rica</c:v>
                </c:pt>
                <c:pt idx="22">
                  <c:v>Colombia</c:v>
                </c:pt>
                <c:pt idx="23">
                  <c:v>Argentina</c:v>
                </c:pt>
              </c:strCache>
            </c:strRef>
          </c:cat>
          <c:val>
            <c:numRef>
              <c:f>Países!$H$8:$H$31</c:f>
              <c:numCache>
                <c:formatCode>_-* #,##0.0_-;\-* #,##0.0_-;_-* "-"??_-;_-@_-</c:formatCode>
                <c:ptCount val="24"/>
                <c:pt idx="0">
                  <c:v>0.8</c:v>
                </c:pt>
                <c:pt idx="1">
                  <c:v>4.5</c:v>
                </c:pt>
                <c:pt idx="2">
                  <c:v>4.5</c:v>
                </c:pt>
                <c:pt idx="3">
                  <c:v>4.5999999999999996</c:v>
                </c:pt>
                <c:pt idx="4">
                  <c:v>5.9</c:v>
                </c:pt>
                <c:pt idx="5">
                  <c:v>5.9</c:v>
                </c:pt>
                <c:pt idx="6">
                  <c:v>8.4</c:v>
                </c:pt>
                <c:pt idx="7">
                  <c:v>9.8000000000000007</c:v>
                </c:pt>
                <c:pt idx="8">
                  <c:v>10.6</c:v>
                </c:pt>
                <c:pt idx="9">
                  <c:v>10.9</c:v>
                </c:pt>
                <c:pt idx="10">
                  <c:v>11.43</c:v>
                </c:pt>
                <c:pt idx="11">
                  <c:v>13.1</c:v>
                </c:pt>
                <c:pt idx="12">
                  <c:v>13.29</c:v>
                </c:pt>
                <c:pt idx="13">
                  <c:v>13.3</c:v>
                </c:pt>
                <c:pt idx="14">
                  <c:v>13.5</c:v>
                </c:pt>
                <c:pt idx="15">
                  <c:v>13.6</c:v>
                </c:pt>
                <c:pt idx="16">
                  <c:v>13.8</c:v>
                </c:pt>
                <c:pt idx="17">
                  <c:v>15.7</c:v>
                </c:pt>
                <c:pt idx="18">
                  <c:v>15.77</c:v>
                </c:pt>
                <c:pt idx="19">
                  <c:v>16.100000000000001</c:v>
                </c:pt>
                <c:pt idx="20">
                  <c:v>21.7</c:v>
                </c:pt>
                <c:pt idx="21">
                  <c:v>22.49</c:v>
                </c:pt>
                <c:pt idx="22">
                  <c:v>25.6</c:v>
                </c:pt>
                <c:pt idx="2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E7-48D5-92BA-ADF49F5C0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(2).xlsx]Países'!$I$63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(2).xlsx]Países'!$H$64:$H$76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Estados Unidos</c:v>
                </c:pt>
                <c:pt idx="3">
                  <c:v>México</c:v>
                </c:pt>
                <c:pt idx="4">
                  <c:v>Perú</c:v>
                </c:pt>
                <c:pt idx="5">
                  <c:v>Brasil</c:v>
                </c:pt>
                <c:pt idx="6">
                  <c:v>Guatemala</c:v>
                </c:pt>
                <c:pt idx="7">
                  <c:v>Uruguay</c:v>
                </c:pt>
                <c:pt idx="8">
                  <c:v>Paraguay</c:v>
                </c:pt>
                <c:pt idx="9">
                  <c:v>Colombia</c:v>
                </c:pt>
                <c:pt idx="10">
                  <c:v>Costa Rica</c:v>
                </c:pt>
                <c:pt idx="11">
                  <c:v>Chile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(2).xlsx]Países'!$I$64:$I$76</c:f>
              <c:numCache>
                <c:formatCode>_-* #,##0.0_-;\-* #,##0.0_-;_-* "-"??_-;_-@_-</c:formatCode>
                <c:ptCount val="13"/>
                <c:pt idx="0">
                  <c:v>1.6</c:v>
                </c:pt>
                <c:pt idx="1">
                  <c:v>3.8</c:v>
                </c:pt>
                <c:pt idx="2">
                  <c:v>8.3000000000000007</c:v>
                </c:pt>
                <c:pt idx="3">
                  <c:v>8.6999999999999993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8.9</c:v>
                </c:pt>
                <c:pt idx="7">
                  <c:v>9.5299999999999994</c:v>
                </c:pt>
                <c:pt idx="8">
                  <c:v>10.5</c:v>
                </c:pt>
                <c:pt idx="9">
                  <c:v>10.8</c:v>
                </c:pt>
                <c:pt idx="10">
                  <c:v>12.13</c:v>
                </c:pt>
                <c:pt idx="11">
                  <c:v>14.1</c:v>
                </c:pt>
                <c:pt idx="12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E-4BF1-AB49-2E0EFFBA8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(2).xlsx]Países'!$H$49:$H$61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Estados Unidos</c:v>
                </c:pt>
                <c:pt idx="3">
                  <c:v>Uruguay</c:v>
                </c:pt>
                <c:pt idx="4">
                  <c:v>Perú</c:v>
                </c:pt>
                <c:pt idx="5">
                  <c:v>Guatemala</c:v>
                </c:pt>
                <c:pt idx="6">
                  <c:v>Brasil</c:v>
                </c:pt>
                <c:pt idx="7">
                  <c:v>México</c:v>
                </c:pt>
                <c:pt idx="8">
                  <c:v>Paraguay</c:v>
                </c:pt>
                <c:pt idx="9">
                  <c:v>Chile</c:v>
                </c:pt>
                <c:pt idx="10">
                  <c:v>Costa Rica</c:v>
                </c:pt>
                <c:pt idx="11">
                  <c:v>Colombia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(2).xlsx]Países'!$I$49:$I$61</c:f>
              <c:numCache>
                <c:formatCode>_-* #,##0.0_-;\-* #,##0.0_-;_-* "-"??_-;_-@_-</c:formatCode>
                <c:ptCount val="13"/>
                <c:pt idx="0">
                  <c:v>0.8</c:v>
                </c:pt>
                <c:pt idx="1">
                  <c:v>5.9</c:v>
                </c:pt>
                <c:pt idx="2">
                  <c:v>10.9</c:v>
                </c:pt>
                <c:pt idx="3">
                  <c:v>11.43</c:v>
                </c:pt>
                <c:pt idx="4">
                  <c:v>13.29</c:v>
                </c:pt>
                <c:pt idx="5">
                  <c:v>13.3</c:v>
                </c:pt>
                <c:pt idx="6">
                  <c:v>13.5</c:v>
                </c:pt>
                <c:pt idx="7">
                  <c:v>13.6</c:v>
                </c:pt>
                <c:pt idx="8">
                  <c:v>16.100000000000001</c:v>
                </c:pt>
                <c:pt idx="9">
                  <c:v>21.7</c:v>
                </c:pt>
                <c:pt idx="10">
                  <c:v>22.49</c:v>
                </c:pt>
                <c:pt idx="11">
                  <c:v>25.6</c:v>
                </c:pt>
                <c:pt idx="1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2-4E18-AAE4-25C8D7F79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Bebidas alcohólicas y tabaco</c:v>
                </c:pt>
                <c:pt idx="3">
                  <c:v>Salud</c:v>
                </c:pt>
                <c:pt idx="4">
                  <c:v>Alojamiento, agua, electricidad, gas y otros combustibles</c:v>
                </c:pt>
                <c:pt idx="5">
                  <c:v>Transporte</c:v>
                </c:pt>
                <c:pt idx="6">
                  <c:v>Recreación y cultura</c:v>
                </c:pt>
                <c:pt idx="7">
                  <c:v>Educación</c:v>
                </c:pt>
                <c:pt idx="8">
                  <c:v>Restaurantes y hoteles</c:v>
                </c:pt>
                <c:pt idx="9">
                  <c:v>Bienes y servicios diversos</c:v>
                </c:pt>
                <c:pt idx="10">
                  <c:v>Prendas de vestir y calzado</c:v>
                </c:pt>
                <c:pt idx="11">
                  <c:v>Alimentos y bebidas no alcohólicas</c:v>
                </c:pt>
                <c:pt idx="12">
                  <c:v>Muebles, artículos para el hogar y para la conservación ordinaria del hogar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0.93</c:v>
                </c:pt>
                <c:pt idx="1">
                  <c:v>0.09</c:v>
                </c:pt>
                <c:pt idx="2">
                  <c:v>0.46</c:v>
                </c:pt>
                <c:pt idx="3">
                  <c:v>0.51</c:v>
                </c:pt>
                <c:pt idx="4">
                  <c:v>0.56999999999999995</c:v>
                </c:pt>
                <c:pt idx="5">
                  <c:v>0.69</c:v>
                </c:pt>
                <c:pt idx="6">
                  <c:v>0.69</c:v>
                </c:pt>
                <c:pt idx="7">
                  <c:v>0.8</c:v>
                </c:pt>
                <c:pt idx="8">
                  <c:v>1.03</c:v>
                </c:pt>
                <c:pt idx="9">
                  <c:v>1.21</c:v>
                </c:pt>
                <c:pt idx="10">
                  <c:v>1.33</c:v>
                </c:pt>
                <c:pt idx="11">
                  <c:v>1.61</c:v>
                </c:pt>
                <c:pt idx="1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18813330355976612"/>
          <c:y val="1.7662536213773866E-2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-1.9645797100088771</c:v>
                </c:pt>
                <c:pt idx="1">
                  <c:v>-0.92402472772481303</c:v>
                </c:pt>
                <c:pt idx="2">
                  <c:v>2.0775066563675182</c:v>
                </c:pt>
                <c:pt idx="3">
                  <c:v>6.9750030868994628</c:v>
                </c:pt>
                <c:pt idx="4">
                  <c:v>9.4929201697820247</c:v>
                </c:pt>
                <c:pt idx="5">
                  <c:v>9.8591172666264981</c:v>
                </c:pt>
                <c:pt idx="6">
                  <c:v>5.7538212714208328</c:v>
                </c:pt>
                <c:pt idx="7">
                  <c:v>2.1670869468571823</c:v>
                </c:pt>
                <c:pt idx="8">
                  <c:v>-1.1585073294216954</c:v>
                </c:pt>
                <c:pt idx="9">
                  <c:v>-3.3227763668142529</c:v>
                </c:pt>
                <c:pt idx="10">
                  <c:v>-2.252659541296083</c:v>
                </c:pt>
                <c:pt idx="11">
                  <c:v>-1.1619525560591768</c:v>
                </c:pt>
                <c:pt idx="12">
                  <c:v>1.9469448900534303</c:v>
                </c:pt>
                <c:pt idx="13">
                  <c:v>4.9726154081998715</c:v>
                </c:pt>
                <c:pt idx="14">
                  <c:v>6.434857496910567</c:v>
                </c:pt>
                <c:pt idx="15">
                  <c:v>7.0567733628971325</c:v>
                </c:pt>
                <c:pt idx="16">
                  <c:v>7.5144010977424642</c:v>
                </c:pt>
                <c:pt idx="17">
                  <c:v>10.740302145059587</c:v>
                </c:pt>
                <c:pt idx="18">
                  <c:v>17.251761415564744</c:v>
                </c:pt>
                <c:pt idx="19">
                  <c:v>25.270843256920287</c:v>
                </c:pt>
                <c:pt idx="20">
                  <c:v>31.925204052806748</c:v>
                </c:pt>
                <c:pt idx="21">
                  <c:v>40.588195219559822</c:v>
                </c:pt>
                <c:pt idx="22">
                  <c:v>34.337570765283999</c:v>
                </c:pt>
                <c:pt idx="23">
                  <c:v>32.457396293936966</c:v>
                </c:pt>
                <c:pt idx="24">
                  <c:v>33.406532818705983</c:v>
                </c:pt>
                <c:pt idx="25">
                  <c:v>31.810241717685813</c:v>
                </c:pt>
                <c:pt idx="26">
                  <c:v>31.415589333941682</c:v>
                </c:pt>
                <c:pt idx="27">
                  <c:v>28.156054055635508</c:v>
                </c:pt>
                <c:pt idx="28">
                  <c:v>23.107729079580011</c:v>
                </c:pt>
                <c:pt idx="29">
                  <c:v>19.439346316255012</c:v>
                </c:pt>
                <c:pt idx="30">
                  <c:v>21.158815108156318</c:v>
                </c:pt>
                <c:pt idx="31">
                  <c:v>33.954607038116848</c:v>
                </c:pt>
                <c:pt idx="32">
                  <c:v>29.79428449664556</c:v>
                </c:pt>
                <c:pt idx="33">
                  <c:v>23.357768279251715</c:v>
                </c:pt>
                <c:pt idx="34">
                  <c:v>23.492195320477521</c:v>
                </c:pt>
                <c:pt idx="35">
                  <c:v>12.987308089012316</c:v>
                </c:pt>
                <c:pt idx="36">
                  <c:v>7.87338501550947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6.7851122131262116</c:v>
                </c:pt>
                <c:pt idx="1">
                  <c:v>7.4038047115725334</c:v>
                </c:pt>
                <c:pt idx="2">
                  <c:v>10.002195996208926</c:v>
                </c:pt>
                <c:pt idx="3">
                  <c:v>14.681333650619393</c:v>
                </c:pt>
                <c:pt idx="4">
                  <c:v>14.806276225197806</c:v>
                </c:pt>
                <c:pt idx="5">
                  <c:v>12.290510588546638</c:v>
                </c:pt>
                <c:pt idx="6">
                  <c:v>7.9150535992558417</c:v>
                </c:pt>
                <c:pt idx="7">
                  <c:v>5.1248483624100913</c:v>
                </c:pt>
                <c:pt idx="8">
                  <c:v>-0.86876538095927458</c:v>
                </c:pt>
                <c:pt idx="9">
                  <c:v>-5.0921479188138221</c:v>
                </c:pt>
                <c:pt idx="10">
                  <c:v>-6.3361042414205286</c:v>
                </c:pt>
                <c:pt idx="11">
                  <c:v>-9.9715672594711435</c:v>
                </c:pt>
                <c:pt idx="12">
                  <c:v>-9.8473578595725542</c:v>
                </c:pt>
                <c:pt idx="13">
                  <c:v>-9.4466369018393266</c:v>
                </c:pt>
                <c:pt idx="14">
                  <c:v>-9.618619325581264</c:v>
                </c:pt>
                <c:pt idx="15">
                  <c:v>-12.399001106841283</c:v>
                </c:pt>
                <c:pt idx="16">
                  <c:v>-11.067135296685379</c:v>
                </c:pt>
                <c:pt idx="17">
                  <c:v>-7.3829302510241632</c:v>
                </c:pt>
                <c:pt idx="18">
                  <c:v>-2.6824950688934166</c:v>
                </c:pt>
                <c:pt idx="19">
                  <c:v>1.3454182464106594</c:v>
                </c:pt>
                <c:pt idx="20">
                  <c:v>7.6763110796860019</c:v>
                </c:pt>
                <c:pt idx="21">
                  <c:v>12.543499356895737</c:v>
                </c:pt>
                <c:pt idx="22">
                  <c:v>16.737779014726215</c:v>
                </c:pt>
                <c:pt idx="23">
                  <c:v>23.730832835214485</c:v>
                </c:pt>
                <c:pt idx="24">
                  <c:v>23.025148860093125</c:v>
                </c:pt>
                <c:pt idx="25">
                  <c:v>23.184590015125409</c:v>
                </c:pt>
                <c:pt idx="26">
                  <c:v>21.992868043256266</c:v>
                </c:pt>
                <c:pt idx="27">
                  <c:v>20.565699351697347</c:v>
                </c:pt>
                <c:pt idx="28">
                  <c:v>17.064391867717887</c:v>
                </c:pt>
                <c:pt idx="29">
                  <c:v>16.867898027183472</c:v>
                </c:pt>
                <c:pt idx="30">
                  <c:v>16.472891552446555</c:v>
                </c:pt>
                <c:pt idx="31">
                  <c:v>18.418927437023243</c:v>
                </c:pt>
                <c:pt idx="32">
                  <c:v>16.825497947090071</c:v>
                </c:pt>
                <c:pt idx="33">
                  <c:v>14.423766747349148</c:v>
                </c:pt>
                <c:pt idx="34">
                  <c:v>13.765013906850498</c:v>
                </c:pt>
                <c:pt idx="35">
                  <c:v>9.1580275471399659</c:v>
                </c:pt>
                <c:pt idx="36">
                  <c:v>8.1839174818737774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-7.5220860769151869</c:v>
                </c:pt>
                <c:pt idx="1">
                  <c:v>-7.9911193575893265</c:v>
                </c:pt>
                <c:pt idx="2">
                  <c:v>-1.9294079422728743</c:v>
                </c:pt>
                <c:pt idx="3">
                  <c:v>2.4605186556342176</c:v>
                </c:pt>
                <c:pt idx="4">
                  <c:v>5.8199467872766917</c:v>
                </c:pt>
                <c:pt idx="5">
                  <c:v>2.870630923300638</c:v>
                </c:pt>
                <c:pt idx="6">
                  <c:v>-0.87961401411158135</c:v>
                </c:pt>
                <c:pt idx="7">
                  <c:v>-3.9025720488054816</c:v>
                </c:pt>
                <c:pt idx="8">
                  <c:v>-9.7753026621213337</c:v>
                </c:pt>
                <c:pt idx="9">
                  <c:v>-11.41480653566272</c:v>
                </c:pt>
                <c:pt idx="10">
                  <c:v>-4.4304061321152801</c:v>
                </c:pt>
                <c:pt idx="11">
                  <c:v>0.7155377774101197</c:v>
                </c:pt>
                <c:pt idx="12">
                  <c:v>1.7954132648412298</c:v>
                </c:pt>
                <c:pt idx="13">
                  <c:v>2.6898466382507422</c:v>
                </c:pt>
                <c:pt idx="14">
                  <c:v>3.6299378300797827</c:v>
                </c:pt>
                <c:pt idx="15">
                  <c:v>2.8582742689906837</c:v>
                </c:pt>
                <c:pt idx="16">
                  <c:v>5.4496538302884971</c:v>
                </c:pt>
                <c:pt idx="17">
                  <c:v>7.1278765183913322</c:v>
                </c:pt>
                <c:pt idx="18">
                  <c:v>9.9392280311449781</c:v>
                </c:pt>
                <c:pt idx="19">
                  <c:v>15.695945706590607</c:v>
                </c:pt>
                <c:pt idx="20">
                  <c:v>24.386933686950925</c:v>
                </c:pt>
                <c:pt idx="21">
                  <c:v>28.282488536926735</c:v>
                </c:pt>
                <c:pt idx="22">
                  <c:v>21.946892147077548</c:v>
                </c:pt>
                <c:pt idx="23">
                  <c:v>14.679833840501047</c:v>
                </c:pt>
                <c:pt idx="24">
                  <c:v>13.771619782637032</c:v>
                </c:pt>
                <c:pt idx="25">
                  <c:v>15.454577554763802</c:v>
                </c:pt>
                <c:pt idx="26">
                  <c:v>16.251709931709172</c:v>
                </c:pt>
                <c:pt idx="27">
                  <c:v>19.551560200077262</c:v>
                </c:pt>
                <c:pt idx="28">
                  <c:v>18.113411063227858</c:v>
                </c:pt>
                <c:pt idx="29">
                  <c:v>19.223836427434676</c:v>
                </c:pt>
                <c:pt idx="30">
                  <c:v>25.165207262371084</c:v>
                </c:pt>
                <c:pt idx="31">
                  <c:v>24.154123346921111</c:v>
                </c:pt>
                <c:pt idx="32">
                  <c:v>23.159572866869667</c:v>
                </c:pt>
                <c:pt idx="33">
                  <c:v>19.026156405936462</c:v>
                </c:pt>
                <c:pt idx="34">
                  <c:v>25.241742894502167</c:v>
                </c:pt>
                <c:pt idx="35">
                  <c:v>25.474130843509201</c:v>
                </c:pt>
                <c:pt idx="36">
                  <c:v>23.531179619014637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-10.496966774307708</c:v>
                </c:pt>
                <c:pt idx="1">
                  <c:v>-8.4767002329798373</c:v>
                </c:pt>
                <c:pt idx="2">
                  <c:v>-4.8505921866653097</c:v>
                </c:pt>
                <c:pt idx="3">
                  <c:v>-4.0795633079577414</c:v>
                </c:pt>
                <c:pt idx="4">
                  <c:v>-3.6588816163838089</c:v>
                </c:pt>
                <c:pt idx="5">
                  <c:v>-1.0636481627487342</c:v>
                </c:pt>
                <c:pt idx="6">
                  <c:v>-1.1525097386212053</c:v>
                </c:pt>
                <c:pt idx="7">
                  <c:v>0.52438884899659399</c:v>
                </c:pt>
                <c:pt idx="8">
                  <c:v>5.2977974768749618</c:v>
                </c:pt>
                <c:pt idx="9">
                  <c:v>3.7857496549893455</c:v>
                </c:pt>
                <c:pt idx="10">
                  <c:v>-1.8963587123486292</c:v>
                </c:pt>
                <c:pt idx="11">
                  <c:v>-0.28477573813381696</c:v>
                </c:pt>
                <c:pt idx="12">
                  <c:v>7.1168236820803941</c:v>
                </c:pt>
                <c:pt idx="13">
                  <c:v>13.600167569546784</c:v>
                </c:pt>
                <c:pt idx="14">
                  <c:v>16.785639987395967</c:v>
                </c:pt>
                <c:pt idx="15">
                  <c:v>20.168027078022988</c:v>
                </c:pt>
                <c:pt idx="16">
                  <c:v>19.496988978507844</c:v>
                </c:pt>
                <c:pt idx="17">
                  <c:v>24.15584030111944</c:v>
                </c:pt>
                <c:pt idx="18">
                  <c:v>26.68382317621338</c:v>
                </c:pt>
                <c:pt idx="19">
                  <c:v>26.406312893102665</c:v>
                </c:pt>
                <c:pt idx="20">
                  <c:v>26.647441210413689</c:v>
                </c:pt>
                <c:pt idx="21">
                  <c:v>36.397424135169445</c:v>
                </c:pt>
                <c:pt idx="22">
                  <c:v>33.917516018682363</c:v>
                </c:pt>
                <c:pt idx="23">
                  <c:v>29.795862845305123</c:v>
                </c:pt>
                <c:pt idx="24">
                  <c:v>31.416360284228716</c:v>
                </c:pt>
                <c:pt idx="25">
                  <c:v>27.327088111840396</c:v>
                </c:pt>
                <c:pt idx="26">
                  <c:v>22.352400460373218</c:v>
                </c:pt>
                <c:pt idx="27">
                  <c:v>23.163028395557305</c:v>
                </c:pt>
                <c:pt idx="28">
                  <c:v>20.714103279301654</c:v>
                </c:pt>
                <c:pt idx="29">
                  <c:v>12.509634998380562</c:v>
                </c:pt>
                <c:pt idx="30">
                  <c:v>15.162910605647866</c:v>
                </c:pt>
                <c:pt idx="31">
                  <c:v>37.30407495146855</c:v>
                </c:pt>
                <c:pt idx="32">
                  <c:v>34.4498119521717</c:v>
                </c:pt>
                <c:pt idx="33">
                  <c:v>29.788134564502855</c:v>
                </c:pt>
                <c:pt idx="34">
                  <c:v>27.642274586615784</c:v>
                </c:pt>
                <c:pt idx="35">
                  <c:v>16.632374638078346</c:v>
                </c:pt>
                <c:pt idx="36">
                  <c:v>11.368416451825624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-2.1802248328846758</c:v>
                </c:pt>
                <c:pt idx="1">
                  <c:v>1.8875035839012213</c:v>
                </c:pt>
                <c:pt idx="2">
                  <c:v>3.4197673977417509</c:v>
                </c:pt>
                <c:pt idx="3">
                  <c:v>21.638609270276149</c:v>
                </c:pt>
                <c:pt idx="4">
                  <c:v>32.098951238200669</c:v>
                </c:pt>
                <c:pt idx="5">
                  <c:v>35.478760060272805</c:v>
                </c:pt>
                <c:pt idx="6">
                  <c:v>19.281460681793575</c:v>
                </c:pt>
                <c:pt idx="7">
                  <c:v>8.9407342633986957</c:v>
                </c:pt>
                <c:pt idx="8">
                  <c:v>2.6108047442388767</c:v>
                </c:pt>
                <c:pt idx="9">
                  <c:v>-0.93324454938944257</c:v>
                </c:pt>
                <c:pt idx="10">
                  <c:v>11.814554095745237</c:v>
                </c:pt>
                <c:pt idx="11">
                  <c:v>19.349488836737578</c:v>
                </c:pt>
                <c:pt idx="12">
                  <c:v>19.509067760560825</c:v>
                </c:pt>
                <c:pt idx="13">
                  <c:v>24.685250236282968</c:v>
                </c:pt>
                <c:pt idx="14">
                  <c:v>26.561930173318444</c:v>
                </c:pt>
                <c:pt idx="15">
                  <c:v>30.848604694024914</c:v>
                </c:pt>
                <c:pt idx="16">
                  <c:v>29.262148609556561</c:v>
                </c:pt>
                <c:pt idx="17">
                  <c:v>27.72124672301841</c:v>
                </c:pt>
                <c:pt idx="18">
                  <c:v>51.160866688279299</c:v>
                </c:pt>
                <c:pt idx="19">
                  <c:v>86.482077551721716</c:v>
                </c:pt>
                <c:pt idx="20">
                  <c:v>99.798226270637286</c:v>
                </c:pt>
                <c:pt idx="21">
                  <c:v>124.86623214551801</c:v>
                </c:pt>
                <c:pt idx="22">
                  <c:v>82.050427695542112</c:v>
                </c:pt>
                <c:pt idx="23">
                  <c:v>66.839952282032698</c:v>
                </c:pt>
                <c:pt idx="24">
                  <c:v>68.043793640014258</c:v>
                </c:pt>
                <c:pt idx="25">
                  <c:v>61.163247371101733</c:v>
                </c:pt>
                <c:pt idx="26">
                  <c:v>73.637426485055641</c:v>
                </c:pt>
                <c:pt idx="27">
                  <c:v>51.394549108069583</c:v>
                </c:pt>
                <c:pt idx="28">
                  <c:v>36.05665049190344</c:v>
                </c:pt>
                <c:pt idx="29">
                  <c:v>33.884471627542439</c:v>
                </c:pt>
                <c:pt idx="30">
                  <c:v>36.792540892000233</c:v>
                </c:pt>
                <c:pt idx="31">
                  <c:v>58.084176308847645</c:v>
                </c:pt>
                <c:pt idx="32">
                  <c:v>46.451561209979161</c:v>
                </c:pt>
                <c:pt idx="33">
                  <c:v>31.087747633099639</c:v>
                </c:pt>
                <c:pt idx="34">
                  <c:v>34.319173967064671</c:v>
                </c:pt>
                <c:pt idx="35">
                  <c:v>8.5693119829755204</c:v>
                </c:pt>
                <c:pt idx="36">
                  <c:v>-1.5306401891479311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11.114141770689571</c:v>
                </c:pt>
                <c:pt idx="1">
                  <c:v>4.4545500226119259</c:v>
                </c:pt>
                <c:pt idx="2">
                  <c:v>1.6620678860909095</c:v>
                </c:pt>
                <c:pt idx="3">
                  <c:v>-0.83966520740035833</c:v>
                </c:pt>
                <c:pt idx="4">
                  <c:v>5.985684933053335</c:v>
                </c:pt>
                <c:pt idx="5">
                  <c:v>10.331135219456826</c:v>
                </c:pt>
                <c:pt idx="6">
                  <c:v>13.870694305309399</c:v>
                </c:pt>
                <c:pt idx="7">
                  <c:v>-5.998389090772875</c:v>
                </c:pt>
                <c:pt idx="8">
                  <c:v>-20.284277686229785</c:v>
                </c:pt>
                <c:pt idx="9">
                  <c:v>-11.585468675537953</c:v>
                </c:pt>
                <c:pt idx="10">
                  <c:v>-6.2587087784486357</c:v>
                </c:pt>
                <c:pt idx="11">
                  <c:v>-4.3021680216802025</c:v>
                </c:pt>
                <c:pt idx="12">
                  <c:v>6.3817150167200083</c:v>
                </c:pt>
                <c:pt idx="13">
                  <c:v>7.412671513693752</c:v>
                </c:pt>
                <c:pt idx="14">
                  <c:v>8.9220114233953325</c:v>
                </c:pt>
                <c:pt idx="15">
                  <c:v>10.528989282524591</c:v>
                </c:pt>
                <c:pt idx="16">
                  <c:v>4.9918658248441261</c:v>
                </c:pt>
                <c:pt idx="17">
                  <c:v>7.5610539845758495</c:v>
                </c:pt>
                <c:pt idx="18">
                  <c:v>9.5418555863842585</c:v>
                </c:pt>
                <c:pt idx="19">
                  <c:v>30.094554346461564</c:v>
                </c:pt>
                <c:pt idx="20">
                  <c:v>58.258314287046943</c:v>
                </c:pt>
                <c:pt idx="21">
                  <c:v>57.415853324819864</c:v>
                </c:pt>
                <c:pt idx="22">
                  <c:v>43.756404625969793</c:v>
                </c:pt>
                <c:pt idx="23">
                  <c:v>44.124698310539031</c:v>
                </c:pt>
                <c:pt idx="24">
                  <c:v>48.645184309113318</c:v>
                </c:pt>
                <c:pt idx="25">
                  <c:v>53.480584253651614</c:v>
                </c:pt>
                <c:pt idx="26">
                  <c:v>40.555729497749809</c:v>
                </c:pt>
                <c:pt idx="27">
                  <c:v>37.310103902531523</c:v>
                </c:pt>
                <c:pt idx="28">
                  <c:v>33.614177803602558</c:v>
                </c:pt>
                <c:pt idx="29">
                  <c:v>19.656354161776449</c:v>
                </c:pt>
                <c:pt idx="30">
                  <c:v>10.33854327546797</c:v>
                </c:pt>
                <c:pt idx="31">
                  <c:v>22.574960841351512</c:v>
                </c:pt>
                <c:pt idx="32">
                  <c:v>21.55972766659788</c:v>
                </c:pt>
                <c:pt idx="33">
                  <c:v>12.72305848577038</c:v>
                </c:pt>
                <c:pt idx="34">
                  <c:v>8.867303775654122</c:v>
                </c:pt>
                <c:pt idx="35">
                  <c:v>3.0026472008754865</c:v>
                </c:pt>
                <c:pt idx="36">
                  <c:v>-8.3789684391756367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layout>
                <c:manualLayout>
                  <c:x val="-1.0475810609277015E-2"/>
                  <c:y val="3.677394778216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layout>
                <c:manualLayout>
                  <c:x val="-5.4506110459685397E-4"/>
                  <c:y val="3.7846742615905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Septiembre-2020</c:v>
                </c:pt>
                <c:pt idx="1">
                  <c:v>Octubre-2020</c:v>
                </c:pt>
                <c:pt idx="2">
                  <c:v>Noviembre-2020</c:v>
                </c:pt>
                <c:pt idx="3">
                  <c:v>Diciembre-2020</c:v>
                </c:pt>
                <c:pt idx="4">
                  <c:v>Enero-2021</c:v>
                </c:pt>
                <c:pt idx="5">
                  <c:v>Febrero-2021</c:v>
                </c:pt>
                <c:pt idx="6">
                  <c:v>Marzo-2021</c:v>
                </c:pt>
                <c:pt idx="7">
                  <c:v>Abril-2021</c:v>
                </c:pt>
                <c:pt idx="8">
                  <c:v>Mayo-2021</c:v>
                </c:pt>
                <c:pt idx="9">
                  <c:v>Junio-2021</c:v>
                </c:pt>
                <c:pt idx="10">
                  <c:v>Julio-2021</c:v>
                </c:pt>
                <c:pt idx="11">
                  <c:v>Agosto-2021</c:v>
                </c:pt>
                <c:pt idx="12">
                  <c:v>Septiembre-2021</c:v>
                </c:pt>
                <c:pt idx="13">
                  <c:v>Octubre-2021</c:v>
                </c:pt>
                <c:pt idx="14">
                  <c:v>Noviembre-2021</c:v>
                </c:pt>
                <c:pt idx="15">
                  <c:v>Diciembre-2021</c:v>
                </c:pt>
                <c:pt idx="16">
                  <c:v>Enero-2022</c:v>
                </c:pt>
                <c:pt idx="17">
                  <c:v>Febrero-2022</c:v>
                </c:pt>
                <c:pt idx="18">
                  <c:v>Marzo-2022</c:v>
                </c:pt>
                <c:pt idx="19">
                  <c:v>Abril-2022</c:v>
                </c:pt>
                <c:pt idx="20">
                  <c:v>Mayo-2022</c:v>
                </c:pt>
                <c:pt idx="21">
                  <c:v>Junio-2022</c:v>
                </c:pt>
                <c:pt idx="22">
                  <c:v>Julio-2022</c:v>
                </c:pt>
                <c:pt idx="23">
                  <c:v>Agosto-2022</c:v>
                </c:pt>
                <c:pt idx="24">
                  <c:v>Septiembre-2022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0.32</c:v>
                </c:pt>
                <c:pt idx="1">
                  <c:v>-0.06</c:v>
                </c:pt>
                <c:pt idx="2">
                  <c:v>-0.15</c:v>
                </c:pt>
                <c:pt idx="3">
                  <c:v>0.38</c:v>
                </c:pt>
                <c:pt idx="4">
                  <c:v>0.41</c:v>
                </c:pt>
                <c:pt idx="5">
                  <c:v>0.64</c:v>
                </c:pt>
                <c:pt idx="6">
                  <c:v>0.51</c:v>
                </c:pt>
                <c:pt idx="7">
                  <c:v>0.59</c:v>
                </c:pt>
                <c:pt idx="8">
                  <c:v>1</c:v>
                </c:pt>
                <c:pt idx="9">
                  <c:v>-0.05</c:v>
                </c:pt>
                <c:pt idx="10">
                  <c:v>0.32</c:v>
                </c:pt>
                <c:pt idx="11">
                  <c:v>0.45</c:v>
                </c:pt>
                <c:pt idx="12">
                  <c:v>0.38</c:v>
                </c:pt>
                <c:pt idx="13">
                  <c:v>0.01</c:v>
                </c:pt>
                <c:pt idx="14">
                  <c:v>0.5</c:v>
                </c:pt>
                <c:pt idx="15">
                  <c:v>0.73</c:v>
                </c:pt>
                <c:pt idx="16">
                  <c:v>1.67</c:v>
                </c:pt>
                <c:pt idx="17">
                  <c:v>1.63</c:v>
                </c:pt>
                <c:pt idx="18">
                  <c:v>1</c:v>
                </c:pt>
                <c:pt idx="19">
                  <c:v>1.25</c:v>
                </c:pt>
                <c:pt idx="20">
                  <c:v>0.84</c:v>
                </c:pt>
                <c:pt idx="21">
                  <c:v>0.51</c:v>
                </c:pt>
                <c:pt idx="22">
                  <c:v>0.81</c:v>
                </c:pt>
                <c:pt idx="23">
                  <c:v>1.02</c:v>
                </c:pt>
                <c:pt idx="24">
                  <c:v>0.93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Septiembre-2020</c:v>
                </c:pt>
                <c:pt idx="1">
                  <c:v>Octubre-2020</c:v>
                </c:pt>
                <c:pt idx="2">
                  <c:v>Noviembre-2020</c:v>
                </c:pt>
                <c:pt idx="3">
                  <c:v>Diciembre-2020</c:v>
                </c:pt>
                <c:pt idx="4">
                  <c:v>Enero-2021</c:v>
                </c:pt>
                <c:pt idx="5">
                  <c:v>Febrero-2021</c:v>
                </c:pt>
                <c:pt idx="6">
                  <c:v>Marzo-2021</c:v>
                </c:pt>
                <c:pt idx="7">
                  <c:v>Abril-2021</c:v>
                </c:pt>
                <c:pt idx="8">
                  <c:v>Mayo-2021</c:v>
                </c:pt>
                <c:pt idx="9">
                  <c:v>Junio-2021</c:v>
                </c:pt>
                <c:pt idx="10">
                  <c:v>Julio-2021</c:v>
                </c:pt>
                <c:pt idx="11">
                  <c:v>Agosto-2021</c:v>
                </c:pt>
                <c:pt idx="12">
                  <c:v>Septiembre-2021</c:v>
                </c:pt>
                <c:pt idx="13">
                  <c:v>Octubre-2021</c:v>
                </c:pt>
                <c:pt idx="14">
                  <c:v>Noviembre-2021</c:v>
                </c:pt>
                <c:pt idx="15">
                  <c:v>Diciembre-2021</c:v>
                </c:pt>
                <c:pt idx="16">
                  <c:v>Enero-2022</c:v>
                </c:pt>
                <c:pt idx="17">
                  <c:v>Febrero-2022</c:v>
                </c:pt>
                <c:pt idx="18">
                  <c:v>Marzo-2022</c:v>
                </c:pt>
                <c:pt idx="19">
                  <c:v>Abril-2022</c:v>
                </c:pt>
                <c:pt idx="20">
                  <c:v>Mayo-2022</c:v>
                </c:pt>
                <c:pt idx="21">
                  <c:v>Junio-2022</c:v>
                </c:pt>
                <c:pt idx="22">
                  <c:v>Julio-2022</c:v>
                </c:pt>
                <c:pt idx="23">
                  <c:v>Agosto-2022</c:v>
                </c:pt>
                <c:pt idx="24">
                  <c:v>Septiembre-2022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-0.04</c:v>
                </c:pt>
                <c:pt idx="1">
                  <c:v>-0.32</c:v>
                </c:pt>
                <c:pt idx="2">
                  <c:v>0.06</c:v>
                </c:pt>
                <c:pt idx="3">
                  <c:v>0.43</c:v>
                </c:pt>
                <c:pt idx="4">
                  <c:v>1.44</c:v>
                </c:pt>
                <c:pt idx="5">
                  <c:v>0.46</c:v>
                </c:pt>
                <c:pt idx="6">
                  <c:v>1.1399999999999999</c:v>
                </c:pt>
                <c:pt idx="7">
                  <c:v>2.09</c:v>
                </c:pt>
                <c:pt idx="8">
                  <c:v>5.37</c:v>
                </c:pt>
                <c:pt idx="9">
                  <c:v>-1.02</c:v>
                </c:pt>
                <c:pt idx="10">
                  <c:v>0.38</c:v>
                </c:pt>
                <c:pt idx="11">
                  <c:v>1.08</c:v>
                </c:pt>
                <c:pt idx="12">
                  <c:v>0.76</c:v>
                </c:pt>
                <c:pt idx="13">
                  <c:v>0.89</c:v>
                </c:pt>
                <c:pt idx="14">
                  <c:v>1.45</c:v>
                </c:pt>
                <c:pt idx="15">
                  <c:v>2.08</c:v>
                </c:pt>
                <c:pt idx="16">
                  <c:v>3.79</c:v>
                </c:pt>
                <c:pt idx="17">
                  <c:v>3.26</c:v>
                </c:pt>
                <c:pt idx="18">
                  <c:v>2.84</c:v>
                </c:pt>
                <c:pt idx="19">
                  <c:v>2.75</c:v>
                </c:pt>
                <c:pt idx="20">
                  <c:v>1.56</c:v>
                </c:pt>
                <c:pt idx="21">
                  <c:v>0.65</c:v>
                </c:pt>
                <c:pt idx="22">
                  <c:v>1.17</c:v>
                </c:pt>
                <c:pt idx="23">
                  <c:v>1.85</c:v>
                </c:pt>
                <c:pt idx="24">
                  <c:v>1.61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Bebidas alcohólicas y tabaco</c:v>
                </c:pt>
                <c:pt idx="3">
                  <c:v>Recreación y cultura</c:v>
                </c:pt>
                <c:pt idx="4">
                  <c:v>Alojamiento, agua, electricidad, gas y otros combustibles</c:v>
                </c:pt>
                <c:pt idx="5">
                  <c:v>Educación</c:v>
                </c:pt>
                <c:pt idx="6">
                  <c:v>Salud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Prendas de vestir y calzado</c:v>
                </c:pt>
                <c:pt idx="10">
                  <c:v>Restaurantes y hoteles</c:v>
                </c:pt>
                <c:pt idx="11">
                  <c:v>Muebles, artículos para el hogar y para la conservación ordinaria del hogar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10.08</c:v>
                </c:pt>
                <c:pt idx="1">
                  <c:v>0.08</c:v>
                </c:pt>
                <c:pt idx="2">
                  <c:v>5.14</c:v>
                </c:pt>
                <c:pt idx="3">
                  <c:v>5.31</c:v>
                </c:pt>
                <c:pt idx="4">
                  <c:v>5.98</c:v>
                </c:pt>
                <c:pt idx="5">
                  <c:v>6.01</c:v>
                </c:pt>
                <c:pt idx="6">
                  <c:v>7.35</c:v>
                </c:pt>
                <c:pt idx="7">
                  <c:v>7.61</c:v>
                </c:pt>
                <c:pt idx="8">
                  <c:v>9.67</c:v>
                </c:pt>
                <c:pt idx="9">
                  <c:v>9.9499999999999993</c:v>
                </c:pt>
                <c:pt idx="10">
                  <c:v>13.41</c:v>
                </c:pt>
                <c:pt idx="11">
                  <c:v>15.28</c:v>
                </c:pt>
                <c:pt idx="12">
                  <c:v>21.19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Salida!$AA$82:$AA$90</c:f>
              <c:numCache>
                <c:formatCode>_(* #,##0.00_);_(* \(#,##0.00\);_(* "-"??_);_(@_)</c:formatCode>
                <c:ptCount val="9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  <c:pt idx="5">
                  <c:v>5.99</c:v>
                </c:pt>
                <c:pt idx="6">
                  <c:v>5.14</c:v>
                </c:pt>
                <c:pt idx="7">
                  <c:v>4.67</c:v>
                </c:pt>
                <c:pt idx="8">
                  <c:v>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0-4CAA-86D0-8293B364D739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Salida!$AB$82:$AB$90</c:f>
              <c:numCache>
                <c:formatCode>_(* #,##0.00_);_(* \(#,##0.00\);_(* "-"??_);_(@_)</c:formatCode>
                <c:ptCount val="9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  <c:pt idx="7">
                  <c:v>11.36</c:v>
                </c:pt>
                <c:pt idx="8">
                  <c:v>12.21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0-4CAA-86D0-8293B364D739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Salida!$Z$82:$Z$90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Salida!$AC$82:$AC$90</c:f>
              <c:numCache>
                <c:formatCode>_(* #,##0.00_);_(* \(#,##0.00\);_(* "-"??_);_(@_)</c:formatCode>
                <c:ptCount val="9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  <c:pt idx="7">
                  <c:v>19.27</c:v>
                </c:pt>
                <c:pt idx="8">
                  <c:v>21.19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0-4CAA-86D0-8293B364D7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Recreación y cultura</c:v>
                </c:pt>
                <c:pt idx="4">
                  <c:v>Educación</c:v>
                </c:pt>
                <c:pt idx="5">
                  <c:v>Bebidas alcohólicas y tabaco</c:v>
                </c:pt>
                <c:pt idx="6">
                  <c:v>Alojamiento, agua, electricidad, gas y otros combustibles</c:v>
                </c:pt>
                <c:pt idx="7">
                  <c:v>Salud</c:v>
                </c:pt>
                <c:pt idx="8">
                  <c:v>Transporte</c:v>
                </c:pt>
                <c:pt idx="9">
                  <c:v>Bienes y servicios diversos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11.44</c:v>
                </c:pt>
                <c:pt idx="1">
                  <c:v>-6.65</c:v>
                </c:pt>
                <c:pt idx="2">
                  <c:v>5.05</c:v>
                </c:pt>
                <c:pt idx="3">
                  <c:v>5.24</c:v>
                </c:pt>
                <c:pt idx="4">
                  <c:v>5.77</c:v>
                </c:pt>
                <c:pt idx="5">
                  <c:v>6.91</c:v>
                </c:pt>
                <c:pt idx="6">
                  <c:v>6.92</c:v>
                </c:pt>
                <c:pt idx="7">
                  <c:v>8.24</c:v>
                </c:pt>
                <c:pt idx="8">
                  <c:v>9.59</c:v>
                </c:pt>
                <c:pt idx="9">
                  <c:v>10.81</c:v>
                </c:pt>
                <c:pt idx="10">
                  <c:v>16.2</c:v>
                </c:pt>
                <c:pt idx="11">
                  <c:v>16.27</c:v>
                </c:pt>
                <c:pt idx="12">
                  <c:v>26.62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Septiembre-2019</c:v>
                </c:pt>
                <c:pt idx="1">
                  <c:v>Octubre-2019</c:v>
                </c:pt>
                <c:pt idx="2">
                  <c:v>Noviembre-2019</c:v>
                </c:pt>
                <c:pt idx="3">
                  <c:v>Diciembre-2019</c:v>
                </c:pt>
                <c:pt idx="4">
                  <c:v>Enero-2020</c:v>
                </c:pt>
                <c:pt idx="5">
                  <c:v>Febrero-2020</c:v>
                </c:pt>
                <c:pt idx="6">
                  <c:v>Marzo-2020</c:v>
                </c:pt>
                <c:pt idx="7">
                  <c:v>Abril-2020</c:v>
                </c:pt>
                <c:pt idx="8">
                  <c:v>Mayo-2020</c:v>
                </c:pt>
                <c:pt idx="9">
                  <c:v>Junio-2020</c:v>
                </c:pt>
                <c:pt idx="10">
                  <c:v>Julio-2020</c:v>
                </c:pt>
                <c:pt idx="11">
                  <c:v>Agosto-2020</c:v>
                </c:pt>
                <c:pt idx="12">
                  <c:v>Septiembre-2020</c:v>
                </c:pt>
                <c:pt idx="13">
                  <c:v>Octubre-2020</c:v>
                </c:pt>
                <c:pt idx="14">
                  <c:v>Noviembre-2020</c:v>
                </c:pt>
                <c:pt idx="15">
                  <c:v>Diciembre-2020</c:v>
                </c:pt>
                <c:pt idx="16">
                  <c:v>Enero-2021</c:v>
                </c:pt>
                <c:pt idx="17">
                  <c:v>Febrero-2021</c:v>
                </c:pt>
                <c:pt idx="18">
                  <c:v>Marzo-2021</c:v>
                </c:pt>
                <c:pt idx="19">
                  <c:v>Abril-2021</c:v>
                </c:pt>
                <c:pt idx="20">
                  <c:v>Mayo-2021</c:v>
                </c:pt>
                <c:pt idx="21">
                  <c:v>Junio-2021</c:v>
                </c:pt>
                <c:pt idx="22">
                  <c:v>Julio-2021</c:v>
                </c:pt>
                <c:pt idx="23">
                  <c:v>Agosto-2021</c:v>
                </c:pt>
                <c:pt idx="24">
                  <c:v>Septiembre-2021</c:v>
                </c:pt>
                <c:pt idx="25">
                  <c:v>Octubre-2021</c:v>
                </c:pt>
                <c:pt idx="26">
                  <c:v>Noviembre-2021</c:v>
                </c:pt>
                <c:pt idx="27">
                  <c:v>Diciembre-2021</c:v>
                </c:pt>
                <c:pt idx="28">
                  <c:v>Enero-2022</c:v>
                </c:pt>
                <c:pt idx="29">
                  <c:v>Febrero-2022</c:v>
                </c:pt>
                <c:pt idx="30">
                  <c:v>Marzo-2022</c:v>
                </c:pt>
                <c:pt idx="31">
                  <c:v>Abril-2022</c:v>
                </c:pt>
                <c:pt idx="32">
                  <c:v>Mayo-2022</c:v>
                </c:pt>
                <c:pt idx="33">
                  <c:v>Junio-2022</c:v>
                </c:pt>
                <c:pt idx="34">
                  <c:v>Julio-2022</c:v>
                </c:pt>
                <c:pt idx="35">
                  <c:v>Agosto-2022</c:v>
                </c:pt>
                <c:pt idx="36">
                  <c:v>Septiembre-2022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3.8101940283502529</c:v>
                </c:pt>
                <c:pt idx="1">
                  <c:v>3.8558088161461939</c:v>
                </c:pt>
                <c:pt idx="2">
                  <c:v>3.8515546639919904</c:v>
                </c:pt>
                <c:pt idx="3">
                  <c:v>3.8</c:v>
                </c:pt>
                <c:pt idx="4">
                  <c:v>3.62</c:v>
                </c:pt>
                <c:pt idx="5">
                  <c:v>3.72</c:v>
                </c:pt>
                <c:pt idx="6">
                  <c:v>3.86</c:v>
                </c:pt>
                <c:pt idx="7">
                  <c:v>3.51</c:v>
                </c:pt>
                <c:pt idx="8">
                  <c:v>2.85</c:v>
                </c:pt>
                <c:pt idx="9">
                  <c:v>2.19</c:v>
                </c:pt>
                <c:pt idx="10">
                  <c:v>1.9711790878797111</c:v>
                </c:pt>
                <c:pt idx="11">
                  <c:v>1.88</c:v>
                </c:pt>
                <c:pt idx="12">
                  <c:v>1.97</c:v>
                </c:pt>
                <c:pt idx="13">
                  <c:v>1.75</c:v>
                </c:pt>
                <c:pt idx="14">
                  <c:v>1.49</c:v>
                </c:pt>
                <c:pt idx="15">
                  <c:v>1.61</c:v>
                </c:pt>
                <c:pt idx="16">
                  <c:v>1.6</c:v>
                </c:pt>
                <c:pt idx="17">
                  <c:v>1.56</c:v>
                </c:pt>
                <c:pt idx="18">
                  <c:v>1.51</c:v>
                </c:pt>
                <c:pt idx="19">
                  <c:v>1.95</c:v>
                </c:pt>
                <c:pt idx="20">
                  <c:v>3.3</c:v>
                </c:pt>
                <c:pt idx="21">
                  <c:v>3.63</c:v>
                </c:pt>
                <c:pt idx="22">
                  <c:v>3.97</c:v>
                </c:pt>
                <c:pt idx="23">
                  <c:v>4.4400000000000004</c:v>
                </c:pt>
                <c:pt idx="24">
                  <c:v>4.51</c:v>
                </c:pt>
                <c:pt idx="25">
                  <c:v>4.58</c:v>
                </c:pt>
                <c:pt idx="26">
                  <c:v>5.26</c:v>
                </c:pt>
                <c:pt idx="27">
                  <c:v>5.62</c:v>
                </c:pt>
                <c:pt idx="28">
                  <c:v>6.94</c:v>
                </c:pt>
                <c:pt idx="29">
                  <c:v>8.01</c:v>
                </c:pt>
                <c:pt idx="30">
                  <c:v>8.5299999999999994</c:v>
                </c:pt>
                <c:pt idx="31">
                  <c:v>9.23</c:v>
                </c:pt>
                <c:pt idx="32">
                  <c:v>9.07</c:v>
                </c:pt>
                <c:pt idx="33">
                  <c:v>9.67</c:v>
                </c:pt>
                <c:pt idx="34">
                  <c:v>10.210000000000001</c:v>
                </c:pt>
                <c:pt idx="35">
                  <c:v>10.84</c:v>
                </c:pt>
                <c:pt idx="36">
                  <c:v>11.44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Septiembre-2019</c:v>
                </c:pt>
                <c:pt idx="1">
                  <c:v>Octubre-2019</c:v>
                </c:pt>
                <c:pt idx="2">
                  <c:v>Noviembre-2019</c:v>
                </c:pt>
                <c:pt idx="3">
                  <c:v>Diciembre-2019</c:v>
                </c:pt>
                <c:pt idx="4">
                  <c:v>Enero-2020</c:v>
                </c:pt>
                <c:pt idx="5">
                  <c:v>Febrero-2020</c:v>
                </c:pt>
                <c:pt idx="6">
                  <c:v>Marzo-2020</c:v>
                </c:pt>
                <c:pt idx="7">
                  <c:v>Abril-2020</c:v>
                </c:pt>
                <c:pt idx="8">
                  <c:v>Mayo-2020</c:v>
                </c:pt>
                <c:pt idx="9">
                  <c:v>Junio-2020</c:v>
                </c:pt>
                <c:pt idx="10">
                  <c:v>Julio-2020</c:v>
                </c:pt>
                <c:pt idx="11">
                  <c:v>Agosto-2020</c:v>
                </c:pt>
                <c:pt idx="12">
                  <c:v>Septiembre-2020</c:v>
                </c:pt>
                <c:pt idx="13">
                  <c:v>Octubre-2020</c:v>
                </c:pt>
                <c:pt idx="14">
                  <c:v>Noviembre-2020</c:v>
                </c:pt>
                <c:pt idx="15">
                  <c:v>Diciembre-2020</c:v>
                </c:pt>
                <c:pt idx="16">
                  <c:v>Enero-2021</c:v>
                </c:pt>
                <c:pt idx="17">
                  <c:v>Febrero-2021</c:v>
                </c:pt>
                <c:pt idx="18">
                  <c:v>Marzo-2021</c:v>
                </c:pt>
                <c:pt idx="19">
                  <c:v>Abril-2021</c:v>
                </c:pt>
                <c:pt idx="20">
                  <c:v>Mayo-2021</c:v>
                </c:pt>
                <c:pt idx="21">
                  <c:v>Junio-2021</c:v>
                </c:pt>
                <c:pt idx="22">
                  <c:v>Julio-2021</c:v>
                </c:pt>
                <c:pt idx="23">
                  <c:v>Agosto-2021</c:v>
                </c:pt>
                <c:pt idx="24">
                  <c:v>Septiembre-2021</c:v>
                </c:pt>
                <c:pt idx="25">
                  <c:v>Octubre-2021</c:v>
                </c:pt>
                <c:pt idx="26">
                  <c:v>Noviembre-2021</c:v>
                </c:pt>
                <c:pt idx="27">
                  <c:v>Diciembre-2021</c:v>
                </c:pt>
                <c:pt idx="28">
                  <c:v>Enero-2022</c:v>
                </c:pt>
                <c:pt idx="29">
                  <c:v>Febrero-2022</c:v>
                </c:pt>
                <c:pt idx="30">
                  <c:v>Marzo-2022</c:v>
                </c:pt>
                <c:pt idx="31">
                  <c:v>Abril-2022</c:v>
                </c:pt>
                <c:pt idx="32">
                  <c:v>Mayo-2022</c:v>
                </c:pt>
                <c:pt idx="33">
                  <c:v>Junio-2022</c:v>
                </c:pt>
                <c:pt idx="34">
                  <c:v>Julio-2022</c:v>
                </c:pt>
                <c:pt idx="35">
                  <c:v>Agosto-2022</c:v>
                </c:pt>
                <c:pt idx="36">
                  <c:v>Septiembre-2022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6.4816670006010924</c:v>
                </c:pt>
                <c:pt idx="1">
                  <c:v>6.8699227760505579</c:v>
                </c:pt>
                <c:pt idx="2">
                  <c:v>6.4318683523981548</c:v>
                </c:pt>
                <c:pt idx="3">
                  <c:v>5.8</c:v>
                </c:pt>
                <c:pt idx="4">
                  <c:v>5.13</c:v>
                </c:pt>
                <c:pt idx="5">
                  <c:v>5.87</c:v>
                </c:pt>
                <c:pt idx="6">
                  <c:v>7.19</c:v>
                </c:pt>
                <c:pt idx="7">
                  <c:v>8.23</c:v>
                </c:pt>
                <c:pt idx="8">
                  <c:v>7.57</c:v>
                </c:pt>
                <c:pt idx="9">
                  <c:v>6.55</c:v>
                </c:pt>
                <c:pt idx="10">
                  <c:v>5</c:v>
                </c:pt>
                <c:pt idx="11">
                  <c:v>4.66</c:v>
                </c:pt>
                <c:pt idx="12">
                  <c:v>4.13</c:v>
                </c:pt>
                <c:pt idx="13">
                  <c:v>3.54</c:v>
                </c:pt>
                <c:pt idx="14">
                  <c:v>4.09</c:v>
                </c:pt>
                <c:pt idx="15">
                  <c:v>4.8</c:v>
                </c:pt>
                <c:pt idx="16">
                  <c:v>5.51</c:v>
                </c:pt>
                <c:pt idx="17">
                  <c:v>5.0199999999999996</c:v>
                </c:pt>
                <c:pt idx="18">
                  <c:v>3.92</c:v>
                </c:pt>
                <c:pt idx="19">
                  <c:v>3.98</c:v>
                </c:pt>
                <c:pt idx="20">
                  <c:v>9.52</c:v>
                </c:pt>
                <c:pt idx="21">
                  <c:v>8.52</c:v>
                </c:pt>
                <c:pt idx="22">
                  <c:v>9.81</c:v>
                </c:pt>
                <c:pt idx="23">
                  <c:v>11.5</c:v>
                </c:pt>
                <c:pt idx="24">
                  <c:v>12.4</c:v>
                </c:pt>
                <c:pt idx="25">
                  <c:v>13.76</c:v>
                </c:pt>
                <c:pt idx="26">
                  <c:v>15.34</c:v>
                </c:pt>
                <c:pt idx="27">
                  <c:v>17.23</c:v>
                </c:pt>
                <c:pt idx="28">
                  <c:v>19.940000000000001</c:v>
                </c:pt>
                <c:pt idx="29">
                  <c:v>23.3</c:v>
                </c:pt>
                <c:pt idx="30">
                  <c:v>25.37</c:v>
                </c:pt>
                <c:pt idx="31">
                  <c:v>26.17</c:v>
                </c:pt>
                <c:pt idx="32">
                  <c:v>21.6</c:v>
                </c:pt>
                <c:pt idx="33">
                  <c:v>23.65</c:v>
                </c:pt>
                <c:pt idx="34">
                  <c:v>24.61</c:v>
                </c:pt>
                <c:pt idx="35">
                  <c:v>25.57</c:v>
                </c:pt>
                <c:pt idx="36">
                  <c:v>26.62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1.6836734693877844</c:v>
                </c:pt>
                <c:pt idx="1">
                  <c:v>0.74127906976745805</c:v>
                </c:pt>
                <c:pt idx="2">
                  <c:v>0.50861004141538046</c:v>
                </c:pt>
                <c:pt idx="3">
                  <c:v>0.21643460067812725</c:v>
                </c:pt>
                <c:pt idx="4">
                  <c:v>0.73251638930909735</c:v>
                </c:pt>
                <c:pt idx="5">
                  <c:v>0.62968659942359295</c:v>
                </c:pt>
                <c:pt idx="6">
                  <c:v>1.6006701965619641</c:v>
                </c:pt>
                <c:pt idx="7">
                  <c:v>1.2218605990783118</c:v>
                </c:pt>
                <c:pt idx="8">
                  <c:v>1.8242604651162395</c:v>
                </c:pt>
                <c:pt idx="9">
                  <c:v>3.3577839771101026</c:v>
                </c:pt>
                <c:pt idx="10">
                  <c:v>3.5267017167381454</c:v>
                </c:pt>
                <c:pt idx="11">
                  <c:v>3.5128922657873716</c:v>
                </c:pt>
                <c:pt idx="12">
                  <c:v>3.5626772274388827</c:v>
                </c:pt>
                <c:pt idx="13">
                  <c:v>3.8568200836819813</c:v>
                </c:pt>
                <c:pt idx="14">
                  <c:v>4.3657651991614301</c:v>
                </c:pt>
                <c:pt idx="15">
                  <c:v>4.3041480000000121</c:v>
                </c:pt>
                <c:pt idx="16">
                  <c:v>3.655871249751641</c:v>
                </c:pt>
                <c:pt idx="17">
                  <c:v>4.167081054201887</c:v>
                </c:pt>
                <c:pt idx="18">
                  <c:v>3.6394287980960058</c:v>
                </c:pt>
                <c:pt idx="19">
                  <c:v>4.644268774703562</c:v>
                </c:pt>
                <c:pt idx="20">
                  <c:v>3.7485357282311753</c:v>
                </c:pt>
                <c:pt idx="21">
                  <c:v>2.3841568929052102</c:v>
                </c:pt>
                <c:pt idx="22">
                  <c:v>2.4954410212112634</c:v>
                </c:pt>
                <c:pt idx="23">
                  <c:v>2.4528664871104269</c:v>
                </c:pt>
                <c:pt idx="24">
                  <c:v>2.8362657436784815</c:v>
                </c:pt>
                <c:pt idx="25">
                  <c:v>3.7051331532226897</c:v>
                </c:pt>
                <c:pt idx="26">
                  <c:v>3.973828538439335</c:v>
                </c:pt>
                <c:pt idx="27">
                  <c:v>4.4541392543659697</c:v>
                </c:pt>
                <c:pt idx="28">
                  <c:v>5.740847230208928</c:v>
                </c:pt>
                <c:pt idx="29">
                  <c:v>5.9862516708039095</c:v>
                </c:pt>
                <c:pt idx="30">
                  <c:v>7.8939814371830437</c:v>
                </c:pt>
                <c:pt idx="31">
                  <c:v>12.124645892351268</c:v>
                </c:pt>
                <c:pt idx="32">
                  <c:v>20.831765148663891</c:v>
                </c:pt>
                <c:pt idx="33">
                  <c:v>23.521126760563391</c:v>
                </c:pt>
                <c:pt idx="34">
                  <c:v>24.449854855323537</c:v>
                </c:pt>
                <c:pt idx="35">
                  <c:v>26.053891653365866</c:v>
                </c:pt>
                <c:pt idx="36">
                  <c:v>27.019446522064342</c:v>
                </c:pt>
                <c:pt idx="37">
                  <c:v>28.349460364718993</c:v>
                </c:pt>
                <c:pt idx="38">
                  <c:v>30.612622617064602</c:v>
                </c:pt>
                <c:pt idx="39">
                  <c:v>33.033501606241401</c:v>
                </c:pt>
                <c:pt idx="40">
                  <c:v>34.859059186078127</c:v>
                </c:pt>
                <c:pt idx="41">
                  <c:v>35.93</c:v>
                </c:pt>
                <c:pt idx="42">
                  <c:v>35.9</c:v>
                </c:pt>
                <c:pt idx="43">
                  <c:v>32.049999999999997</c:v>
                </c:pt>
                <c:pt idx="44">
                  <c:v>26.7</c:v>
                </c:pt>
                <c:pt idx="45">
                  <c:v>26.96</c:v>
                </c:pt>
                <c:pt idx="46">
                  <c:v>27.15</c:v>
                </c:pt>
                <c:pt idx="47">
                  <c:v>26.63</c:v>
                </c:pt>
                <c:pt idx="48">
                  <c:v>25.17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Septiembre-2018</c:v>
                </c:pt>
                <c:pt idx="1">
                  <c:v>Octubre-2018</c:v>
                </c:pt>
                <c:pt idx="2">
                  <c:v>Noviembre-2018</c:v>
                </c:pt>
                <c:pt idx="3">
                  <c:v>Diciembre-2018</c:v>
                </c:pt>
                <c:pt idx="4">
                  <c:v>Enero-2019</c:v>
                </c:pt>
                <c:pt idx="5">
                  <c:v>Febrero-2019</c:v>
                </c:pt>
                <c:pt idx="6">
                  <c:v>Marzo-2019</c:v>
                </c:pt>
                <c:pt idx="7">
                  <c:v>Abril-2019</c:v>
                </c:pt>
                <c:pt idx="8">
                  <c:v>Mayo-2019</c:v>
                </c:pt>
                <c:pt idx="9">
                  <c:v>Junio-2019</c:v>
                </c:pt>
                <c:pt idx="10">
                  <c:v>Julio-2019</c:v>
                </c:pt>
                <c:pt idx="11">
                  <c:v>Agosto-2019</c:v>
                </c:pt>
                <c:pt idx="12">
                  <c:v>Septiembre-2019</c:v>
                </c:pt>
                <c:pt idx="13">
                  <c:v>Octubre-2019</c:v>
                </c:pt>
                <c:pt idx="14">
                  <c:v>Noviembre-2019</c:v>
                </c:pt>
                <c:pt idx="15">
                  <c:v>Diciembre-2019</c:v>
                </c:pt>
                <c:pt idx="16">
                  <c:v>Enero-2020</c:v>
                </c:pt>
                <c:pt idx="17">
                  <c:v>Febrero-2020</c:v>
                </c:pt>
                <c:pt idx="18">
                  <c:v>Marzo-2020</c:v>
                </c:pt>
                <c:pt idx="19">
                  <c:v>Abril-2020</c:v>
                </c:pt>
                <c:pt idx="20">
                  <c:v>Mayo-2020</c:v>
                </c:pt>
                <c:pt idx="21">
                  <c:v>Junio-2020</c:v>
                </c:pt>
                <c:pt idx="22">
                  <c:v>Julio-2020</c:v>
                </c:pt>
                <c:pt idx="23">
                  <c:v>Agosto-2020</c:v>
                </c:pt>
                <c:pt idx="24">
                  <c:v>Septiembre-2020</c:v>
                </c:pt>
                <c:pt idx="25">
                  <c:v>Octubre-2020</c:v>
                </c:pt>
                <c:pt idx="26">
                  <c:v>Noviembre-2020</c:v>
                </c:pt>
                <c:pt idx="27">
                  <c:v>Diciembre-2020</c:v>
                </c:pt>
                <c:pt idx="28">
                  <c:v>Enero-2021</c:v>
                </c:pt>
                <c:pt idx="29">
                  <c:v>Febrero-2021</c:v>
                </c:pt>
                <c:pt idx="30">
                  <c:v>Marzo-2021</c:v>
                </c:pt>
                <c:pt idx="31">
                  <c:v>Abril-2021</c:v>
                </c:pt>
                <c:pt idx="32">
                  <c:v>Mayo-2021</c:v>
                </c:pt>
                <c:pt idx="33">
                  <c:v>Junio-2021</c:v>
                </c:pt>
                <c:pt idx="34">
                  <c:v>Julio-2021</c:v>
                </c:pt>
                <c:pt idx="35">
                  <c:v>Agosto-2021</c:v>
                </c:pt>
                <c:pt idx="36">
                  <c:v>Septiembre-2021</c:v>
                </c:pt>
                <c:pt idx="37">
                  <c:v>Octubre-2021</c:v>
                </c:pt>
                <c:pt idx="38">
                  <c:v>Noviembre-2021</c:v>
                </c:pt>
                <c:pt idx="39">
                  <c:v>Diciembre-2021</c:v>
                </c:pt>
                <c:pt idx="40">
                  <c:v>Enero-2022</c:v>
                </c:pt>
                <c:pt idx="41">
                  <c:v>Febrero-2022</c:v>
                </c:pt>
                <c:pt idx="42">
                  <c:v>Marzo-2022</c:v>
                </c:pt>
                <c:pt idx="43">
                  <c:v>Abril-2022</c:v>
                </c:pt>
                <c:pt idx="44">
                  <c:v>Mayo-2022</c:v>
                </c:pt>
                <c:pt idx="45">
                  <c:v>Junio-2022</c:v>
                </c:pt>
                <c:pt idx="46">
                  <c:v>Julio-2022</c:v>
                </c:pt>
                <c:pt idx="47">
                  <c:v>Agosto-2022</c:v>
                </c:pt>
                <c:pt idx="48">
                  <c:v>Septiembre-2022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0.72340739647154351</c:v>
                </c:pt>
                <c:pt idx="1">
                  <c:v>0.77668466602563058</c:v>
                </c:pt>
                <c:pt idx="2">
                  <c:v>0.316665439281266</c:v>
                </c:pt>
                <c:pt idx="3">
                  <c:v>0.26490066225166231</c:v>
                </c:pt>
                <c:pt idx="4">
                  <c:v>0.74483935004782609</c:v>
                </c:pt>
                <c:pt idx="5">
                  <c:v>0.76394976498239942</c:v>
                </c:pt>
                <c:pt idx="6">
                  <c:v>1.4540211640211567</c:v>
                </c:pt>
                <c:pt idx="7">
                  <c:v>1.61762711864408</c:v>
                </c:pt>
                <c:pt idx="8">
                  <c:v>1.6582484426530044</c:v>
                </c:pt>
                <c:pt idx="9">
                  <c:v>1.4697885726827167</c:v>
                </c:pt>
                <c:pt idx="10">
                  <c:v>1.7855408970976328</c:v>
                </c:pt>
                <c:pt idx="11">
                  <c:v>1.773273752838648</c:v>
                </c:pt>
                <c:pt idx="12">
                  <c:v>3.6155192378160876</c:v>
                </c:pt>
                <c:pt idx="13">
                  <c:v>4.5053391074574307</c:v>
                </c:pt>
                <c:pt idx="14">
                  <c:v>5.1408647775656959</c:v>
                </c:pt>
                <c:pt idx="15">
                  <c:v>5.3832860000000267</c:v>
                </c:pt>
                <c:pt idx="16">
                  <c:v>5.2804295942720785</c:v>
                </c:pt>
                <c:pt idx="17">
                  <c:v>6.1078557950144017</c:v>
                </c:pt>
                <c:pt idx="18">
                  <c:v>7.046979865771803</c:v>
                </c:pt>
                <c:pt idx="19">
                  <c:v>7.9299488390397528</c:v>
                </c:pt>
                <c:pt idx="20">
                  <c:v>8.3398821218074772</c:v>
                </c:pt>
                <c:pt idx="21">
                  <c:v>8.3505255919048977</c:v>
                </c:pt>
                <c:pt idx="22">
                  <c:v>8.3889324960753555</c:v>
                </c:pt>
                <c:pt idx="23">
                  <c:v>8.5719890153001188</c:v>
                </c:pt>
                <c:pt idx="24">
                  <c:v>6.6692367000771071</c:v>
                </c:pt>
                <c:pt idx="25">
                  <c:v>6.0388553928605546</c:v>
                </c:pt>
                <c:pt idx="26">
                  <c:v>5.5275425744458317</c:v>
                </c:pt>
                <c:pt idx="27">
                  <c:v>5.253882479997813</c:v>
                </c:pt>
                <c:pt idx="28">
                  <c:v>5.487862472844057</c:v>
                </c:pt>
                <c:pt idx="29">
                  <c:v>4.3335829277424125</c:v>
                </c:pt>
                <c:pt idx="30">
                  <c:v>3.0333763599483774</c:v>
                </c:pt>
                <c:pt idx="31">
                  <c:v>2.2971741112123993</c:v>
                </c:pt>
                <c:pt idx="32">
                  <c:v>2.38462235923474</c:v>
                </c:pt>
                <c:pt idx="33">
                  <c:v>3.1915858192039082</c:v>
                </c:pt>
                <c:pt idx="34">
                  <c:v>3.385534534262689</c:v>
                </c:pt>
                <c:pt idx="35">
                  <c:v>3.6766034327010004</c:v>
                </c:pt>
                <c:pt idx="36">
                  <c:v>5.0144560896277568</c:v>
                </c:pt>
                <c:pt idx="37">
                  <c:v>6.9404332129963819</c:v>
                </c:pt>
                <c:pt idx="38">
                  <c:v>10.223584565452583</c:v>
                </c:pt>
                <c:pt idx="39">
                  <c:v>12.783988460151448</c:v>
                </c:pt>
                <c:pt idx="40">
                  <c:v>16.780085959885355</c:v>
                </c:pt>
                <c:pt idx="41">
                  <c:v>22.64</c:v>
                </c:pt>
                <c:pt idx="42">
                  <c:v>26.41</c:v>
                </c:pt>
                <c:pt idx="43">
                  <c:v>32.119999999999997</c:v>
                </c:pt>
                <c:pt idx="44">
                  <c:v>35.9</c:v>
                </c:pt>
                <c:pt idx="45">
                  <c:v>37.72</c:v>
                </c:pt>
                <c:pt idx="46">
                  <c:v>38.15</c:v>
                </c:pt>
                <c:pt idx="47">
                  <c:v>38.01</c:v>
                </c:pt>
                <c:pt idx="48">
                  <c:v>36.770000000000003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Países!$G$8:$G$31</cx:f>
        <cx:nf>Países!$G$7</cx:nf>
        <cx:lvl ptCount="24" name="Países">
          <cx:pt idx="0">Bolivia</cx:pt>
          <cx:pt idx="1">China</cx:pt>
          <cx:pt idx="2">India</cx:pt>
          <cx:pt idx="3">Japón</cx:pt>
          <cx:pt idx="4">Australia</cx:pt>
          <cx:pt idx="5">Ecuador</cx:pt>
          <cx:pt idx="6">Francia</cx:pt>
          <cx:pt idx="7">Canada</cx:pt>
          <cx:pt idx="8">Italia</cx:pt>
          <cx:pt idx="9">Estados Unidos</cx:pt>
          <cx:pt idx="10">Uruguay</cx:pt>
          <cx:pt idx="11">Reino Unido</cx:pt>
          <cx:pt idx="12">Perú</cx:pt>
          <cx:pt idx="13">Guatemala</cx:pt>
          <cx:pt idx="14">Brasil</cx:pt>
          <cx:pt idx="15">México</cx:pt>
          <cx:pt idx="16">España</cx:pt>
          <cx:pt idx="17">Alemania</cx:pt>
          <cx:pt idx="18">Rusia</cx:pt>
          <cx:pt idx="19">Paraguay</cx:pt>
          <cx:pt idx="20">Chile</cx:pt>
          <cx:pt idx="21">Costa Rica</cx:pt>
          <cx:pt idx="22">Colombia</cx:pt>
          <cx:pt idx="23">Argentina</cx:pt>
        </cx:lvl>
      </cx:strDim>
      <cx:numDim type="colorVal">
        <cx:f>Países!$H$8:$H$31</cx:f>
        <cx:lvl ptCount="24" formatCode="_-* #.##0,0_-;\-* #.##0,0_-;_-* &quot;-&quot;??_-;_-@_-">
          <cx:pt idx="0">0.80000000000000004</cx:pt>
          <cx:pt idx="1">4.5</cx:pt>
          <cx:pt idx="2">4.5</cx:pt>
          <cx:pt idx="3">4.5999999999999996</cx:pt>
          <cx:pt idx="4">5.9000000000000004</cx:pt>
          <cx:pt idx="5">5.9000000000000004</cx:pt>
          <cx:pt idx="6">8.4000000000000004</cx:pt>
          <cx:pt idx="7">9.8000000000000007</cx:pt>
          <cx:pt idx="8">10.6</cx:pt>
          <cx:pt idx="9">10.9</cx:pt>
          <cx:pt idx="10">11.43</cx:pt>
          <cx:pt idx="11">13.1</cx:pt>
          <cx:pt idx="12">13.289999999999999</cx:pt>
          <cx:pt idx="13">13.300000000000001</cx:pt>
          <cx:pt idx="14">13.5</cx:pt>
          <cx:pt idx="15">13.6</cx:pt>
          <cx:pt idx="16">13.800000000000001</cx:pt>
          <cx:pt idx="17">15.699999999999999</cx:pt>
          <cx:pt idx="18">15.77</cx:pt>
          <cx:pt idx="19">16.100000000000001</cx:pt>
          <cx:pt idx="20">21.699999999999999</cx:pt>
          <cx:pt idx="21">22.489999999999998</cx:pt>
          <cx:pt idx="22">25.600000000000001</cx:pt>
          <cx:pt idx="23">80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Países!$H$7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5HzJchtJ0uaryHSeZMWaEdHW1WYVmYmNAAgChEjqkkaRVO77nm/zH+cwh7G5zbVebDwpiUWi2V36
rWWmMhtWSRQiEJmen3v48nkAf7/v/3YfP96V7/okTqu/3fe/vvfrOv/bL79U9/5jcledJcF9mVXZ
5/rsPkt+yT5/Du4ff3ko77og9X4hCLNf7v27sn7s3//j73A17zFbZ/d3dZCll81jOewfqyauq38z
9+bUu/usSetpuQdX+vW9zuKgDe7ev3tM66Aerob88df3r97z/t0vp1f6p7u+i0GwunmAtQYWZ4ib
0lQcmZJyReX7d3GWet/mTXamFCbExMokUiGTfLv59i6BC3yHRE/y3D08lI9V9e7r7xcLX4n/Yjyo
MuvL01vZJKq+eHq2X16j+4+/nwzA056MvFDAKTR/NnWK/zJ9+JHoE3JGOeGYAPAAMGb4FfhCnVGT
mpKbSCiMMDdfY/+n0ryN/NdlJ7h/HT1Ffbn9+aiv7vLf/0/67dn/c6On5pnJGeZcUAxbFwuw6Rc2
j6k4U8LkJuHf7vnF1v9cjrcB/7buBPFvw6eQr3Y/H3Irq+q7d/vg/gf6GgWoKsQI4pSAQwF8X8Fu
SHaGFWwGRRXjoJkT9L9PpLc18HLtiRZeTp1qwtr/BTThB+kPVALYPgcvL7BikjCC5Wt/jxE9E5xS
pihiWCly4u6tP5PmX+D/Zdkp9F9G/wn1v4DLOZaN19wN3/b/f+5zDErOpOAcDJtiQJljcOYvnI7B
zTMEzogD7hy8E1Hi282/OJ/vkOht7J8XnqD/PH6K//H251v9rLxL739kqGXg8wmTmEIolZQqyV7B
T84YlxSMXpmKUEkkROIvOdYX9L9DnrfRf154gv7z+Cn6s7+Az3Gq/O73//0DvQ5DZ1QhDNnjFG4x
bIRX6BsUnBKjQimGECWKq9fof4c8b6P/vPAE/efxU/Sdw8+3/d+aqi7v4h9p/QbhZwKMGkE+KSDX
h+j6SgGYsjMGCpKSK2nSfzL/7xLpbRW8WHqihBczp2r47fjz1eDcN3cPWfnNEn9ACMBn4HiEaUIa
RLDgkOi8UoLxlO/DNMw+7ZCXDug7pHkb/+eFJ+g/j59i71g/H3vrLr17+IH+xyRnXEDmKSjiCkmC
TpBXEB0gMCDCCZRbnJknDuhJnt//69/ZwtvoPy88Qf95/BR967efj/6y/rHeh4F7J4CqQERwKaTC
r+wekzPMFfxIJhgmGJ2A/+fivI39t3Un0H8bPkV+efXzkXeg6nrIqnfHNIBf/87c/ns0D1VnHHJO
Dj5HSA5Ewmv3byh1Bs6fIqKwYBL9k/1/v1xvq+J0/YlKTqdPVXM8/HzV7B+DNPuimB+nF07PoBZD
E9kgzTeKAnBbWCJsItgdREnITr/d+0ta+p1Cva2UV4tPNPJq7lQdc/3z1bF7LH//v9/A+AGx2TwD
DhSSf8mgSJAY85MdIvgZFGYS4oOJ8ZQgwfzL+Pyn8rytg6/LTtD/OnqK+875+bjPm7saCPH4BwZn
zM8gJQVq2YQaYSKbX4cHQ0HxwGGTIGAjvjmvl9B/l0hvw/9i6YkKXsycqmH+FwgUVhZnyacfWSKw
s8nJYFMB92MKIH9exWhDkDNInKB+Zm8xo98jztsa+GPliQL+mDjF3/oLNAJ0eVcF8TcX8AP8DwYj
f/oBCogxLNVJhQyRgqDpR5hfCdJvN/8SCf5coLfx/7buBP1vw6fY6/3Pd0Gb3/9nH9xn357/Pwef
TFEYWjBYMqClMTWBentJzWEEcXhihuA/xNg/kaLfIdDb4D8vPEH/efwU/s3Nz4f/txj8f/ojXQ/H
4HuAkmBUKpNJ+PUK/2lrSOBGIRF63hov/f/3CPQ2/n+sPFHAHxOnGrD/AjF431Q/En4Tn5ng8SfT
VwLI/5PybKoNFPQgGWZCgfHjk/LsT6V5G/uvy06A/zp6ivr+L8AH7e7KO+/H9gTA8VBsQjsGC0jy
TfjzyvANLs+eAjLknVxgaL9DUH5p+d8j0tvo/7HyRAF/TJzqYHf7830PtJ/ix28Y/OeO36D4TJiY
UuBGgZugp57HEEDZARcnICYQaMyYU7fspQL+VJ630f+67AT6r6OnuFvrn4/7b6U3PfaPbEQaQDlD
wcUUsNLPpxteRt3p5IkJinmiKyAbeon7d8nzNvYvlp7g/2LmVAe//QXSnmfK8AsQ/7n1//9Giv7r
Y0HPJ6Tsu/rOeTpa9eJk0L+ffbIyOO51svSrub6ppS8KXD78+h4KLnAqEFCfD21Nl3ll6udw6qx9
TnZfLXq8q+pf3xPwYYpRIIhMiNAMuKL377rHpxkEnAV0PBXlJtwFDlW8f5dmZe3/+h4oWWC6kQA2
EFGGxdRtrrLmaerL9WAOScEQoez5SNsuiwcvS58B+fr6XdokuyxI6+rX98Afwl7Nv7xxklZMzQzw
nnC0AxwpYpJCkMvv7/ZwcG56//+o21yyhLHEool8hORbrZOy2jYDyo8NuWzDsXgYk67TSm1YkJcr
yBKHS09GaN7FfqShIF1UsZz1NQpnyGiFjYpqU8rcsMKe5rMgDap5VY6fEmbGHwRbhyhK7MaNl4XY
dqSKdJpteByZH5OEbFrcj5pURTbzTL/RM5P1FvaYr4s26TRG1zxx43XYKW8pxuEGAGpmdUt8CxXw
dtJRx4hLf5FWvNBwwiLcPv0VlV2iMY7mlW8Ms54aZWjVY3KsHKM22vWgdkgNplUbhqexIpdoRNhW
RejbxMcm3NZv5kx2jhkuxngczg3sHhj2/QsoFD3HaLKLOq6VHWa3pI2Omdk0WvVmoEeFYBFKdSGE
MwSidrK49ed96c6TOgzPI8nPSdaqC4Lb5ViXbJYjMS5lwEutWuVg3udLrws9kNYVm7hzxijSddsF
S692hcadN1pD0cYLOrLHPq8cOCaI57JFVLuyMZ2RRjdVVpoOwKc7KyJdaYkal4Bp8KEzMtOKOze0
wrhYJkQhJzC70jFTQw+iOTeaeJa1+YeqMTdR6mvPFO0iCEpslYXajkSuB6MQy7DvdB+D+fC0XgxY
BTr2eO8AnWRYRNTcknHQWyjJGt2leWNBEV3roYwTHRpN48gsskbaeTpIaDl3k9C03KK0WStTjVgW
WKPb6LzLDrQ6ENEFOo/axMa4/siKzDJr6pg0pDoR8eWQuZe0YTdplPlWWAtT9wXTcbJ3m27lVi3X
hmBH1qXIyViBdeVntlv6vY193tmJFLfUy7s5zTmy3agYLTRYg+gu62BfGIlFPHehstgGE7Vz4juI
xnac9LOIFvPUCGzeGuuKxcshUMsgH3URFR9Trz9EQbIKg3RZZdnOiDdZk1+URXmheH7uu9I2gk5X
A5pnrlxkIl4VWbuVpZyPTbrCBnUyzi78HNtxfIVQMU8uR56u2iBZFDJzkDfazBjseKzmos5mbbz2
kWG7xNBpdeW2n8qhsD1Wz0nnOY1546PiPGNS00wuhoI6VIwL5IVr6jd2WWNt4mzTlf6+9dONrIsL
NIZzM8PzQUXXvE8dnlV2HJIHmXYzNwjXPVerIISN3A0zN6s1SUItOzX3XGZHIzn33MQJW3fVxt0y
8vNlHEiN3P6IaLLimdp6ETnv03aGeGrnVb8YS7nMaDiP+2DO2nBdwzOZpNEZgvsVud36H/ukc7Ke
z1JQg6nQfEBSy2RYqKg4V0PrBMGia9rFNJR4+axp0K7tfAsXSuMqXxBAq2yoZZYfBpfPpMlncNNF
3gxWQP1tgbu1DPrLaTwh/AIbweXA1DJ3jZkktw0ZZjQ2HNJQp4yYnn4nVT6L82wVVsGcmHB1P7jD
atB57c6DPtEZjDFhE5FbbatsEhINLVC7SEcLdtPcD5iOTC1U6/TxzLjIA13g3nK5WhqdO/eCYUlJ
ak2aznpv1vnZYjbBEbqj3cRioWjuRBHfmas8zhcqSDcRAmUM/rZ27yoMtidaZ7pZ5m1iZFqsz5ym
Cpdh9JHnAWgWn0cjv5mkNGV7GJtq7jM2k0OxYCN1GAogJC+NQj1yBC7ND+aqTzaUL4uRalWold+L
Jf3UstoOx2gl0uQ6UuIQ+pUdDJ5TjKNmWTeDwyUWJu2HoDPt0hgXVPR2G8+aJFxLDBLVyTJLeqdP
mCPIoFliro2+dWqjnLOwtMVY6CAYbb+ubMxhe/fqCSaSZ1Y1blKzdcYkANenll48WiPyrYiZ62Jc
xjBV0+DSDOrbyZQnzGnP7S7fCbbvB6V55ztxOgvTWYEqK/IP2FVzKst5GNKLCOcXKROLspLbPEs2
fusuRnbBmLsaDf/SWw3KPx8ysKKKrcc22Q1BdMkFuTCoPx/LbOH5QovhU5aC/xup1Rhzc/C2nnTn
qIiXrDUcLx3spIrttnadNi2t2gT3ZziiSBw3lgsadjNaeE7dD/OGGBv4Y2XMaVdjA1HNVZsCnAXs
5SpoZ0lOHFOOczcwnNwbr4ee2pMjnl43QWVxiNZGSR0whGXmxXYG+9Eb2SzN4g0E1NlA1mrsLcET
S4TR0zSOmGXmHWx9tCGRMY/rYFe63cHrAZhUu220IKm5rmJz3YfcVipZcip0XlmkRdqMh5WB1Dwq
+nspIwtXwZZ35MLH3gcaJhsV5ZEWfrmvPKt3YTd0xqyKQj0ZlT+4TqOylU+aY5yplRuZa1WJpQS8
uBk4bdbryKssLIp5S8FPR3LFxjjXLv+EDTPUvak2BjLX1AS/CWDH+XVRIqsbDEd5yc7NqnVV9Vco
GzZm0miJzls5K0BqGX0yCt/K6/zWEP1u3MqGXHcZW0UydCJ3n0bs1sD+ZeZHuzrJbz2WzrsO8o44
2FdjEOihYjPwdStm56ZyjGjcjLKYo779gDK599Fgd1lhpx6YDC7twQssNezLftCKbeBfQoE6keHI
0XAYBtX5D0YNTlZqs5daJbnTo4eYpVaRMYuCu2XRDA1OxQZbVpADNb7jjobu+KwnuZO1oJIYLVBb
2uEQzFs3XXpGvupCclGO3bIzdReFgGMIjloaVtLF2svycypHO/JHiDydU19UJLYN2NR5SF3N28pO
AnMWYepE5WgRC+iRZTnIharxRhTgiGJ3NfBwXjZyWWE6CxZc+dbgdbPJM3vGYKWs1g08UiYHKyZH
AEVPCJBa6jRJrUb0izaJrK69pHlvl2GhI0gaTBnr3mNWWAhNytTxQ2/GlLL6on4a983QamtvmbjK
MoYNpXPZ93qyAlw9Nmmuq0TOM8N1JsuRa1c95A2zJi0IjqetafEqXQ2mepyEiWV+HnrClrdDc4HY
ofPTRdEPm8oI5qHb7NPBSOxIRTflJz9OdhENL4diJLpQ1RWP4Zq50F1WH+qkPhLfuGSpvxbtPTcN
TcAZ+FjNg3jUqKusXjTae5zsO0mjXdLmF2PjX7t8ZyT5vGOG04bDpWiCfaSqfSj5J7+cm220dfNh
RVt1no+hDsJkhZW3bs05H8VSuP48j/pZgV1rCANdBmhVxcUqycTCU8UFfLoBMvHEMvhjEiY2JxpT
iPFIaRN5R7enOuWxVmB6mZdaGQ7X6fBhNGNw5JEdBJ6DybCsIClpxs5pvPbAPYjBpreu8aD5yKwy
mIUXodQJv8ZBuy/CwKq7B8PnOoQksEHnOeQimDeOF/K1n9XrpoK8Zk2oFW8hykZpvKoIvaBDPR9A
5KFcG8W4yWK+LqPITtN4F6b1GnajNVT9qmC9rUtOrMlBjGlqdUm/NGq2ZmE9V1HqlM24kLCBRmoT
lS8MM9Y+1uCYQxLqUXYrVPTLdsgWsohvDFMsRAruc0C6w97ezSyeYV1QOaeRXEeksgzWXmGT6gnn
wVD7NL6ou/YipeLRLPsPA0s/DUF+ZRLIy4xE9yF+6NObos52TIAl+nmyMXhpeYRdECOowF95H/JA
zIMmt9ywuq9UsqAcMowuvCzGaAl1naXaYYYyf+2m6TlLuyUa1ZURAAiQ4RvgS6nhzevRmA+kdkQC
kZHyWdP2G0NBlsohlRa6Ljqr7tOZT419O0Q2S/gMu94HUclOd5W3I4lnN3l1z8r0kxk6lBR7wsxb
7vlHmR3xoA5mOmOmYTdCeFqVzbEy5SL1ZwO40BimS96FkNS22ykQJlV1dO2eAH7deN407rGsYUVv
3haVeUt9dB2x6GbwvKu8qw6u9LbcXJUxuRR1ekOzZNfyjwFr10Hh7f0RPXjdlW+Slak62AruB069
DyRJPzHFnBpjJ1CRp6OmOUwTfdccofrI0wjSz5VX9Xs3Ho6pugg7uSZBvENhckP94VAk+abOh8sO
CoYq2YSt3AJax7BLdpg1Wzb6+1T2h0H0Fyn5PGTGcZiLsbwsrimNPnZF9KnJYbOF3OrLZNMi2DKR
dzVFrknO6SkUGi1u8NUkVpcNK9N7bKGyMOr2qgi7S8h49zyCUool82lZiprjtCwa3GM9RJob1WYI
QZcdmpcxu41VtPPAiNzWvPX5eE27eg8Z800elwcZuudpN+rS8Kys6JZu0WzLqj6Kvj4Gfrpr2AgZ
awBmblyaXX1oo3iXUfwJDfVBuTvi9+cp9rd+OhdZc9UH4zWRxbbP490Yy9sqWjc8XAyku05c90Ag
jSjdGjLp+xoqwKjNPg6Qcfq10JzfxGbjGAmep708CN6uAhF/UqzaqdgpPOOyKPktlM6HtDKOiecQ
2uwmo2CxewylvJ3UaCTN1dj3lyUpoIrZDSzYcSJAuP5yEoEL49iSeJOXdxFzF1g1h7Yxt7Cbj0Q2
e9PtL4M+Xfkoh9K+Oag4gqha6Spu9zJJdqL09nQAw8rJhRd3+6IMd3V1nxNz09XpkvHu4JvmbWKU
H0ffbSwyeB9cM77pWkjwg2Dd0v7aYN2xr/A5aHYvsrnrFhvfrbZBY0AiKA8xrbakwdeG8DeesYHD
wA70MO1J8CYxDmHhbnDgfZgeKvaLVYk/+rm37uQ+GcJdmXgfwjpZdUFz8KjOMT7PE3V4un6ptn2s
BSHHChQ5KXkUrlXKbofBsvux2nbi3gjpZrqVO/Jt7uHdGHjXeW8cWdpssbr2W9j3Xb0VCAIL8vZl
BVxS7e2Tjm/gQxi6TL+YTSHdQ21WW9Ybl7Ls9gY8QV/Nwm289dLKmuRBolimhaehrLqd3ur5487g
xhEZtTbrflVX/j5P/B0iFeyxbj1EM3MAT2/2o1PJctUHmU1wujHTo6p2UDpIWW8GdTE9GC7BTe6m
1JQOF+g+yssjBIkunnl5vOp8IDPci6i+yYjtwy5zOxuYnsOkgN73jnFh5aLewzkuHSV8HntQ3mGQ
sRXbBhuXIlYH0lQz3we5qLkV4Ld6f7iOYEcaobn2Y0i1U88ePbSjZrMZQ8eN0HUCG7RDYA3gQUu2
7Y3Iimr30kvHYweZQYGrg5RiDba5rEdIrsD4JotChbctef0h7Pz9tKMa5u7UBqfZrUsjyAZX+aA7
0z3AcY+DiOMdabvrSfphCGcuKoHSwRfTvD/Kg5fg655lW57u4hz0lHsOqrgt6+46leO1IkgLL95G
vjpSjHZDXR8kGxc1Ek5C+wOj5VUTgY0Zw7WktaN67hQBoIAj4+OAhl5XhS1Y57AisaZdOpLhekDt
PnQ9K0nQucHqff25jNXlmPs3teNhd1ezzs792qZZ9EkF1ceuRvMpOtD+E8buJoVLEKBecLRMQy/Q
FdSrXix17xrno0Q7o6iPk0y+ELcsglIUmBkpiqNJ3MP0jJNlNwGwTWpYTXuVp56uI7JKKwHP2R2r
AUJm6FtZZhxSaW5Totaysoq4OK/AtEMwcdpHu6pPdkWdbFhJ7RpIKRxMNoCvJ3R90e24Sm7yrDnW
qvzIug5Io+jpNZA2o4ZMONJlcR2U5QbH48KPbkYgdiDoZRDC3Q3q58R4qMLCgW7uPEihwBbeVkbZ
LshiiJdDfl9C+hNjci5qJXSR5RdAnC7yXiwokIp+6bila00Jal8zu26ZPXnUVCTW0w6I/DljQHlG
7Swb/DUiH7IIzBrywcloRs+fJ1DzRgW1Iq6umIS8mgzn3L0ugYWom62ojY9JA2HBQ/PpdyN7O40j
O0oMJ22pbn1w32JYxCxx0nTVuaaO2KAlFcs+y5yaZMuAdwtjjO3JdWae7xjhLjdDW4Xnsv3cJMkm
T0cdjYOuDb6uq/I8YBcDDSKN6nRl1BC34KSTkwRqVWAQu3EhL6ysrK+3Jom14ZmTVoAT8bZV5DtD
ymY0N+ZjnC6C1py1aXauQkh7JTBG7bJB5CIF9my6HGw/u/aYzbpgi5ushNRzngfGvPfRrkPpKshv
aAoMhGm3fWlLN58zoJ3M/NZnVz2Cst63JpyL4pJ5/nlSBnNceg7tgM4Cq+NAN05o1QjUEo+rWqWL
RJRrF6sZRKnIt8YuWbpdt8wi15JeAo6uXhc1caRQV9NK8FNe0S/g/nkFkPrAghaVNvNW1wNUZ1BO
DdSwKxTMO1LYuefNopg5Ge0W6VBA4rmdMOlMNUddtjCzQpvcdSqRrqLKcOK2m0WRu+pVbpFojWJw
psaq58ZnNy12XhY/xkHUOxFO5gZ0/ixUtddG2+N1lgQfY2H2G1+sw6hdhbULpFSDKt0kxScSZp4O
WXMeN0wHSNY6AyY+6HunIfkmUDXSYItA5EfnSZ4jXYZerEslEj0UGOq7KHdCll1xVz3i0S8cWlWm
DYyfFXN+yfOwWIShOjS5d6jcmauiynIrTm3IeObcixrHzTI7RGlnFzzyrILyK7fqLqqo+dwEbmCn
Ti370IqSjuicQZk7ZNLumhhZY949ZKSBfyDyKWhDTbLg46DMg1eFiww7hq82cQYUEa6t6eyL1VK8
RbnY1l2YWnlsNDo15CIaoZY2UjeCq/qWz+hDXIWfPSgRvH7J4rg65zs/NFJLjEDkVfC4bDB67Sbo
WozNTdFG1wHilcPrW2kWyaZTLiQX/BBGBrJynBizMhTaE0a0SKQEXpUiZyyBNExVfdEpECJqhBXn
natpAj6aFQ7rpTErlEitoTbPMxxTyzOASCCGtH0MaNQUyfOQhzYNY6voTaw7F94UZdENH9NDUHWD
NkgxaJcCo+H39yzNY819I9akiOaDWzLdep1n5WGczLqwLKAOLCxaAgOfGEMLkyO2Etkui6YydGL2
n7vOW5SK5HYChMLo56MVMtDeGCVOadZ3HWuOkezmzK2gvoQyVOOj2WW5lbhPgbe3ImqOWnFxpfJO
WAZRLbC0yjb9TFoBqNrKhgMxla+zotjianioRZNarMjnFQ8gNaPAESYsfgCrNHU8uLMC4hcxvdoy
4/FziYej0VdSF7cpjgrbZxXVVBqrpm1qO0lqpXug/6oObXgbbQLOPS3dwtQv+/+vWnD3WT6UgQeU
5FMX8vnlP66yBP5/+iKEPwan76X449Xm2xda/Nt3zR+z6XxhdfqmqZf6fC24+9fe6tS9fPUCmFv4
nooXzdR/0S798v0Y/2Ly+3qpWEB781/3Ube//y/vsfx2jGDqTD4t+NJDhSPIcBZh+mQWfPxTiqeP
oHzpoSI4gQM7Ez6cIiWBk5dwUOe5iQrHdzh8mhG6r3AyB44oM/LcRMVwpkpR6MUS+LwdNFKV/O80
UeH7IF73UCmGj+UhaAkg+AA9pxxN8y96qEFZDIFXZI7rxaQ9T8Ixo1aJxii2ksIozFnVuAhieyq9
5kOQ8DI+xGbhA/9VMkZa6RBV0jayXYE67yNxx5AJPaAUxTMXJ6jvbJWUYoS6AUWhWsKhpXJMtRS9
KGdclSTa1mYS5kBmdiScDWM+iHXDgBbhK5XmkFIUnLfoMS1iVaQzlPthWszxEARqzvCIylkdur37
MeB9V95A6jtC8K57t/GxFQ9jW7ba8McKWJsKBw3w+XlexsXcb5sqOhSlydyZMJuhRrZZl3nZLSX2
ySGhTYs6HUhZ9UtaClK1Vh+IDpq5ScIxtGv9JI/DTEdDF8XBYvTMit6VvBD5CE+lXAwtncpEF5Eg
aXnJVd4GtpkPLbc5EAj3HW0icz6MtaJAPiMjcUbXa1xdIc7vCgVezmZ9ma/46PftMi6D+rKHdAlD
N6LBqW4NDlnsADlDZCEcQO8qT1rhrngTpp9ZKtVFXCnf1ybtwDEm4IEbXUY9g/SBQ8eu6MR4q8II
HUo3GkJLefCpNh3C19ace1z6GDq9PKmgAk9i4CMNUQUzr3Mj+ESjhxMry1HxmTZeBV9TU5FovOuA
ycgZ+BuZpIvOreF0wGroi4pAHxwN0LQshiichS0aQiCjUgmXEMjI7qlHUoj7XdG5lvLrEX8gQ1K2
I/Q03D76hFTJcTyTLjSfBguu1NfQdKwy5UJDrJOxFFfy/7H3JduV42xyr+LjPfsAIMFh4wU43UFX
92pKDRsejZxBgjP59A5mVrslpX7J3V7Zx1WryiwJJPDhGyOCfZ6PZ1brxGnmya7nqXnB7LJyFKb5
OMPqjdHeqsptYjkY1vhWTJsiRWZSERqOQCzW28pUfe8cEm62/d4gqpssJLCo+Gk4kdwpWOjUyNHZ
fRrrTr6clwWrWi66drar2wxhLc+uiqmsRvOMtVlSaudA+Xa6ISI1O9WLTWdTuwY9Vjbto4FcpFUi
lgUSDN8yBrNJ7+YJuYpHKBrX2lFrpMynDe8UG9KApmWvLF/pA2tmpM8c/Y6TlhOmRcdsXhQpzmo0
aZeXrM/MPpswLq4te6CuvkiuCzNt0LMyeEmN1jd61HonVRVUG13acVM/WHHc8Z2Vm3p3INhQFFFL
0XfXWmHWiDspoOQZ6tg4avxxypdBBSzlURGWTjMgxo3pMiZlDrupEzmEdVxMttfEVVRMAsWWGl+G
kczpacztqburZZXoQdzWmbZXCc5kj+VT2GU22xjcbs28b9p7bBfiqVVnA36JPlup6bVzPVVuOjjK
OE+GKalEJzU9O84VQwuSzVTFh5h3ZVq4M7HoDlet5Jj3R2PswfBk48uekiwXubYAlOI6hdayG6ZU
g+ZxEpkmi/2ls7KUCYBl2urYZ+3QB7SX5rjVrUwZ6F/FiprPKUOLOsj7CU2kUcVrWjLJup7PQPoZ
0YrlRtr4pOzr5sGsy9E+LD2P6bFdIRtCszU8w9KmVXZUER3QL186zDzLaazeLKNuEjc1ZVy5pW4N
53ZVdxMmDk4yO4faSo0yxlyLMHXXpKlm3CdTXyxhsdQ50v1hinO3a6vR8P/z4f5/L5Yf61d51TWv
r93hsf6/IKCvJMV/Hc/v06e+S9/H8/X//xPOgW4yQHUE7uh36P0N6/wTzg2Am4DmBJPFsR2G5th/
RHPQUPE3HChzfVXhAGbpP6I5+TcAtQB+BlKKUoPx/1w0p5+iOQOeGnAs6AuZQH/plgXw1ftojicb
dTmZs1hoMYVKs4EmiOGSAgee76YuSnZLrZFsylYC2zPnluHJdkJe2hRxto3rLhs8nRpdLEDotF/T
hdgbuLnBlfOYmn6RY/RHF51n+yGKmb5jViU3OXPMy1kzGMblrKuRbltmpYvOprUHP7mcg/+YDh43
iulSc1JMDjripN7EWb81MhohgC5TH1JrMZLCi4y8sAo3awsUu0WZlrcTGoGnoTUa0WYtweyFLiJr
9OjGatpaTLZZIGceG8vtVVaeOlYjQ+iLISQ604NxwbV0yNyIQqtbEVNpiDLRlBgKiyRwVU13SMqp
9qbGkRdDqqNvFeMv8j410Q90Kl+axuwOI+bKeT2wYHGk/qw5WXlWULMSfTLwFJ1LAxCTyGj4AcOj
dEuzi6l38o1Ci30jrZz5DiYwhynrpseJRtXNnGRVIHWNMLdmQMB0yOTPs6pKvUQbU69o2+Ew6xM7
TPkYBZySCeVF1weyUSjUiBNpu0xl8VVtJ9a0zzCK3lr2uGzmdfSXogPhdTzNLuy2nN08WjDfQIvN
y+VsnhVcamj5cwepwECSa2XYiKnp2ltscit/ZeZiuoPqsv0yJxOwBa26qCsS+zLOkFXodrJ2wZSG
+doyzihnukLv3CwGTEnAy2N4DbJLthmhRLC3eeqkrolxeDAtw+SRRUc4GSoMEXXUim/cKFUQRxXi
FbojLZcYdxYWBjBL0nGvrHhzm3CeKdc2p+J6iGid+A2QYkhoYOvpWRHF6NJXaalpu2apBqSLeR7E
zOkv04myWtjcQEtrLIAKcSp5UrqW7ZFPTSjyBz3VRK9XyHJYz4agwzZld6jC8GMdBL4uexMdPqQd
9UXdOOSCWXF9oKTigP2QAT2uovdSp86OS0aX16HGeI/ljXnFo1I9WnlCn9ramW6k3dRvOlXLU6Wm
17i0iGtiGiIm2UwnQOGSX6RQ7V2OBNUvgVFBz6gzWn65aObinFE1IGBLwuwNZzEalED7ZaPPlmUY
/XiyVLYZnFHaqNsrAkSWkU2ti+zVMNDrYyPmfkZZbEk2NTZm6qgUa+GkCQypL7v5LpOLmfiqlQUN
izQ1IzHWSXE5Ow7BVDHuHYZGi1y6DYFRxmFZV7HmWmxA74f1lgO2vy7180JN42s1OcCG6P2iLt45
3y9wnjoc50eU5yogiMIE9RPOFI7yo0/LUXN0LB2YMI0A0Kbsot30Lj8qa58q3/L4UXtuztJfcFyJ
b4eaKLxpQ8NeHttKjN7z1ASUD8IIyKZwyeX3D0dRCX77cIDxv3e4TT3UjR3j4YxD7/fKBSzRi7zB
5aWvu0ykgeX9sOL6Gz+AXtftAGcDGFodYmermNn7Fcsym3DUPUNhI4yL5HrxWrc8kPvmVieuuuMh
C3S/PuRPJmaJT98vvgJq/17bMA0oLqzU8XU33hWLhq3pqanhbZ02ObOl86KW7iq1Hbfrmv33SwFb
/O1SUFV6v5TeqrQ3G/TFjDDeyGDY6GG7bcJ28/0yK7v673UwMwFLBtgeXOuP6xQDesFqwiuNuyWw
AhU6bu2X29htXM3L3P/D1danebeBHHfMtjOsZh2ZiwyvciOvE8m5GdQ3xYW1/X65L6+Og0xl5V9h
2m582kQ+p23TqtU6AfkQgBdhLBzQTeI9KzfxAFAJCiKU16E75pZeHHDP2uZXbJN6tg+vsenc2pVu
9MMu/DbRz2b0/rE+mXA0OkmZNXisLqi3ptseIjzLq3ae5K5zSTeAVrmdHwlghw8EDUqy75/KxXv5
wcK+ukjvn+ITetwqqlhZKSzMscO+bzeqfqoxlCRoCdAhmGPx/WGsZPO/LO39ep/82DhPacLyiQmv
vmPh4C3ecq1vNLe4TbxBmMf4rPd0l/9qwjiwlx9Wp+tR/73nlsV0EO1Q0H+6ulyDfRATbqPzMBWD
l7IzUR1yd3Jtwd3qatw4L9+/8G/H/GlJyOKAXg/ZGwrxp/WKvzP2vrSdzFKKCYC7g1ZUOwUU4Ks6
DBulCUOY8MlAzaFWZjfRn9rlj0Lr6c8iH8gBX3iq92sb5OPaLaTYGr3C2iw0w2bbeIMXb2Ba7oru
CPSdESyHeZMcvn9l9tWySMYYunomd8jaOHz/ytDcSFOLWbAp9Ii2czi7yHkOWaD5VDSn1s08ewuw
F7JbUXm1W7g3clNt1X0a/HTJVmv6vPnvn+TT1SdLRJFi4kmW2OEbjjre7Q1ALPO5LIF7c8h5qWMv
vn//LxcFLYRCVQGxeq2B3r8+JrQNL6BPJaSsMG4p3bQk24RjdEVER83r71f7q9qhayhcEwO+NlDN
zzY9VujFADCNMBsBuJZr+qnTckfIeXGnGmlhVzTo5qNa6OajyubAMC5VLLeRee0sZ2Y+3f3wPF+8
vgn9DnBeKAgp+qr19P71pwgcmrL47W657lbnpls9RNvhyRhFdGaFup/tMIEqGSLLT2nB58IPWwGC
rbGqP9oMQgqf7F1arU7QroW9m2gejtd6Gvlpx344359W+XS+cgCCEjgDholPHLtFFM0CLbjhopsN
/fL7zQQZ6AsDRkRGrQ2SEfmc9k06clW9hy2N7uC154UXw21hrLwB0txHiL7h58ttj7uVu32AmWMQ
CXUiyLiKsPaAkTxmB2B648C5rn4IHCsv+e+7BUEpBpsj6AF8il82uA65LfFo9gFDV5qKeE838rbI
NvQi367+NPf6W9QvAQ76Or79fmfYl8tz2wC/CrOFPy39d341AkOB6g4CSesTN94n97PjppvhpO/L
EJC+/KC5cjO5oFZs6lBtNI/s2yMqjuTC3Jj7n7Oar57HhN3BBjlI9p9vPclYUgH2ywRhUrqclC/1
rAGXWv3qlj6Ys/HSkf1rF+s/OfnVm37ycRieoNOxqjua7HO3o5saIys0YD3BhjpOXh8ucPA9kD2R
QOYS/pROfWGRH5ZbE4p3+85w6szssdxY/NIUQ7vBDL4/2i/uFzpBUAlddXTRFPpkWAnvInukJgbY
mLBjqCQiTJQbRn7aOPb3xn1Y51Pqo+zJTIYW67QNUkBADcwJEEvwisrScNkYmt2Dk7I9wJmg1pGt
FhU/PcEXgdIxUMyBIA1tVPLZXw2FmmFLeAIJ1OkQ5WjHgKHRm0HGc1GiYyp7tdMXfZuRyKONJgaD
isiC02H93mksX2vt8PvN/yqcwHNDLh1hBWO33/fu3fkC5lQUaK8aovFo0G1Lf5ubbu4aYvKlnwJ/
ImT4U0XwRcjAmo4JEJOBNtnKlnxvU+NElqFe1zSSPrDVmcqDlpxF4ICMTf5D3v2VdVkMsQHpCTGN
z+FSlpU0cVsMkNOkV+kE4GrrKC32gxF/+UoG2pk25HBNqDt8fKWszcGASRi20Rpd9LQF5os++Nii
Rs9cAw7+v3BsuDEcU1SCUennnGvIgOsApsoQ/Q5Zh7mTQXSigK8IPfSrbbNLdvv+h6rxb08AEXHo
yhJcURuG8unUet1gLJ0BqS6cTcIAKtcz7/u3+vussAKauBglQ1bYWGfD7+2itq0OEPKJipxJoY+a
Wzu2SABX+H6ZL1/k3TKro3hn8sZkTrGWYJkEEHLDXnyZPv8XVoAzsxEAQENYJ9nvV8iLehlAwqVi
xVvHAOaluf5f2StUNQQzc4IkaN3Ldy/BANnnndFTADsyD+3Xc6taroD8/mGv6N8FI2UmWZ0Wpu+r
XM/HdWSeYYpmYp3WB/HSS33QA2KBVmZ64fg8BBPKA981ilyQAMP+p9XXE/8Y7D6s/tljkj52BmZh
dS5G3wra1xKeyQqBL3rIwu/P7AtP+HGtT9bHShMT9Oj3WoOXbvR9mnvDVeShK/hsChaUYNeeflr1
K5M38eUE2zZXwQz906UqWt0p2qaAm1foQ8ZRUA+Tq2XxD9byRR2Ol/stR2nAR/2VWJYayLsVaaiY
L4Y7M6SBJoCdwUBAREgfdB7K29rXLuaz9qVxk3HbbsqfEsivzhJjGuhWGxa3GF+v5TuLxRggQhO2
Wfsy3ZYcQMT+XYe3pyb8yVV9YbTYURRJAHdAi+qvywH6TQXkOhVxvpvM4V5R53KpjDCK023EwYVI
l5sfrOfvtAwpzLslP2UX04xZsOHkFK0G4Nc8iisvNBgrCcB5uoh/LHW/MBysh3QYeisQvPndo323
myZmxMAs4hVrJ99iw5EEmzt8ceaP/Mm/7CmwtYb6dAOhEIChGspNtNQ+p/3D2MgymlYijT/6xM/9
BN14jydHkwSdv17/NGDVrtzrVEwn65qf7PaPF/gH5HT6s9onzNWn//wf/2/OZNc04V/PZN3k8eX9
RHb9v/9MZFeJNfwDfXF8feIfAeY/E1mKWS1mrRCG/+Ov8SP/aFTgZwyEItgMAFZoExlwNf9oVFj/
Bo08pH/w84BtYZxr/mfgVb8/+PLBZtbHWtWt8MkL/AtFmo83vVrMHnx9c1dp1Tw5Pnq/82wJs3eM
6KDatM9c/EU6/sKwFIR5dNfrUiIPlhPZZ6ZBWnCV5oyeJzFnyyhkYsZpuIAFpeeijmLLKUP8JmhX
uMTU+aJvMtrT8ZcuVc3AFoFGBAM2sNEkOTcgBBWBr28DNnQNaAZZRQWWQhvIsY7MREcsQwelWP+Q
U+0203tq3JQLqc1D27OKPjSNGZm6S2erm+8jSzILROGhguRCWnAQjUhllaA3K+Azx18lIJDLW7lE
cniVaYxenAduIFhuiYlZ5jXgvlN7gf4rVCrEmjiEtT6NL5RAJ3LxGlkN0GIo9CTOXKlPKExqDojG
9direTkfZZoDHpp0IxkeUoQN8AMTzF+nYK4sKq+03Da66wx4rK6BAka66EHTq6K555Flo8DJK7Mh
l2k25uDIqrnXQF0arDIbRW8YEwAfAFnI8XYsE0IRz+M6GVuBxCPB1eeDAdit5/QW1QyxkDkHT9cC
3CQEP7IwH+KC1uNdls5WHMJH1nxHC27lEhBUQpqNGtk4BgnDyO6ssYBUwtTWSAZMjaa5Lh4q8HO0
q7iylHXUx7k0wJLWjRi5M0CxVv7GWkx/Ix+tcxW13bZRZQqkncgHdAqGI52HZTFLEWvIHIcH0mu9
zJ9UqjLZc9HEy1ImV/OiGzlEJ+J4rKsRFldl+ECYGP+gnZhlRPoUznSmmeYnq0rHA9rJAOft+VQU
3TMo/2iKuHWsZWzxowlD13JbaKljT295qRvFLIVcmprFYFbi2iZvdTlNjcLMX6vLzJ10cFKaXbvk
qq8w1VVTqQALA1kgaGQDhgnYCY2ByUSjZdAiAWRKlv5s0ojQc31Euw+mFSU2yDc84TMiKFLL0Qxr
pcsU4gpx0VW1kMwck8feHvTIchmom/O5vvROcplbCU0OUqsL+0BKIDbCobGn6Kkae9mfTCAUe8HT
yayOWm4sy7maokXesZzVoy4K4OjqxC1p28SQIZG485OH/RtHdKCyYVAvMSEypj4Fxi/BRDzHIzJR
TEphUzJz4UPmNjKXdsCnwcgdtzRBY8uExdUkt03Op2rwsmkpaRzAGqVurJRo1BZQqqm0rjvY5qxF
j9aIaeitzWIbZN4FyDJYf9dDSOe3g/3/oea/c7j7b0LN41P13369Ni+v7wPO+jN/Ag7oYfjIl40U
csXtEoY48u+ySOC/4btqUEVa9f5XOXqC1OefmIPP4aE8BZUciQp+FF9I+l8xhxr/ZgOLgkYI0LiQ
S0Q6/u945Q8ZAbSg/vnv96MPfPTnQ56CNhxD+w+6fmhNAl78Vz4EJl4BzCp5LGdgczIIHVlKS90J
/rVPgV+fs1B34k0fd7uGQK+ih3WaxUVLHpis3AF6OHOy+HM9AqfwSxuU6MqnGggPWz1FxV0y7G16
79QV0KpVmNmRoNCKqS6M9qkAb73jR1M9FwRDxXEK4upXPm+HYQZPuw9BYW3iWJTqfI72mDHval0p
F59NvM6q5ka2hl9m8z4tMbOAfs9ATcDwWMAldwurFTUoOXqvIWHN3Ta2xDLbfm4BXj/f0FZzTbgT
h2OmBamVrEx3qOS8Pn+WYx5qxFc1D8am3KVRsuEzFzS5Xyo0C6qbjCRbHp9omwS1NYYcIiGRDYGO
ugwt6DiAik54CoUM28XDvtTQ8FDplLqJsrfxsFno5Kdl5Mdl4cbLADmgpyzSgKuRz1N7YtOFDu7H
0CZbar3EABM7gJwYDQ2rTopiueW5fWjIc1+hZxHFItJOFhq4BgeyuD5kvQ1OU+EIO1WbegTxvAvv
OvulW5z9vBz06TTn3IdyEGRmRgEVKQFav+ii56pknllgDBDN7ohxQN8oZKkstHLAoIGBLqSbaNwv
+tsqBThHV9sU5U9HklAVtTtVAEtSB0MECFEt8RHU5Zo80uXZqvHaseNp7bAF6kFUzhBYEznvk/iu
rxQwYkALdTqUHZK3dDE9VjfBNNlbgkNayrAvuZtSNNQM0601kNIzADLmeV/N2n2h6Uh00m0PBZyi
QJVgvw62FS71tuuzfVY6wbhS3a29VoODI9Fp7hyw+LnXTAjCSSPi/pgCI5ZhsF5E/gTJGFI7wVAb
bmrZQVuD/6S9ZvZtg2wlXt4yh4eqIu5QL0+mLDcrktpO4h2IgT1MrehfnBT8kQXkioKHefQUwwxs
ZCrlZpKY18cgqePkmVZ7CRDFbVdSMA8bR7Bk9GALVyUDFqtbdDBORulikuFBWgkyL61YYXSxlbo5
GPxT1ELaxDoV9nQcyXQXD+lOAezUzpWvkX4PGaXWIiIuEmHTTvC631aNgzJucuPhTQ30CnniWbeM
UhhSBZK00HohZ6b+WmrUd8rbGNznljtiGRJcPS7IQj1TZd4YZw8aJD0EAUNG74xb0yoGH9jVzahB
g4CA7NUsLDBr85SsBKWqNW60uXVhE0/90F6xuQ90cmJpswF8em+rSsQRc40ZQEKNewZP7xSQgi2Z
txqSjCyLHpYIWHQVc0BkINUFvkp0LfP2Oaubf2gq/7JO+9S9WP2fAXgmEjKOCYmJsdjHnLthHHjC
FL/7zNilm3yXXVnn8+nPoLs81jf93vbfRYgvfC77WGX/+5LQbFtdu45m18cl+6Jc7JQtz50H9sMj
KsMrqF55VWi5k4h9E5AgEIkF9E92Hab7XcCvNyPGRNFtAgTT989iIZC8Kzn+ehbnU8nRFVqTj+Xy
LLXBk4CClu1zk/3SI8ydwVzQ0uaU0yPAlS7nizcVF6pPoUJ11fEHGt0MVgV1k8slAkLOGLy8K4Ka
Sr9AlmbHd2UXdtZLCUJ6NzpiIDJodOnFBXha6XlLE0/ZwEIiIamgRJNmxG3K63S4HpQGGadcUPDY
4JBBkmy34EmBY7dLLOg+sD2ZqJc31wAhoqSutrJPPb1OQSosIG4GSlZ71LTCGzXcJwcychAl25SZ
DtA/ssFzWt1U/VUyPdDporBvlgbowPLx+13FxyI/lv+/w+r6pTHEZzS2wZZZw+67NgOzpYTYoPnY
6zuZA+qamTeZ9mQWryDQuyQZXYBqvYpPbkkKb1X+cjQMcfRDG19J8MwdDdFxVB4UDISmil2tCtw2
HTIvaCXwF8Lis6whV2W/j0cLfBrjhKLkght5aOJMbPDLakNu0x5BF4RRBI8sPdO66LyDkzOtyBvZ
PcqCgxnlN2Wxp3IH/J5wMNuhFdn0vD3jVudC9jDGpX/laXzet/XWkWzTA6ub1TwEEB9TFugL1Lln
sVhgxCgG+wyqfxQPVESHaXxDs8PSX+3SDhbjjRSneCWKkPIE5+CTqA1jmyNcLZD9eIsq5UooODAw
E+z+VwNOWt7t2yVEPYGJjoJyCQI+LUSmg8gM2GPNms3ULsh5J8SNXwVp3JQxQNvBApGxX0OhB/gV
t9ILCOE4roOIGMFvmnMI6CjA/pe5OW2neDjjBsjzUIYym95NwMW1wYptm7PSeizyJ5YjcoBxM+tq
19lGwCC5pTmQC8ze2g5aX8UoEshfWfqNlVzq8iJmVzGosot1oaWoxggXNbTEuhpIju4hH+D0wGSU
ME5jykE5ioGJPQMTXbSI56DVFPUp5qe8lQJ4XIR+6DLm4EJW29bSoOJWew6YC0yVW31+q/O7daze
wTYkKl77HFweUDFjlzjgCk75eQW5NgPZTNeO2xkKUmAFB91IXQ0yBTN9jWKID4KFYTTHXO4aet0s
kc+HOow6nKLjxbzZaNFwAIjW5WiXATUsctW4JejEc/kLHCSfdtTlE8TgyNbp9kN9BYqPT1PDH5vo
YBezl5q3hPbYMcCzhocmOeZ4lhiyO0rbEvIwSzuMyVXbze4yxX4DIS7MbvepZH6/9F6bwTRwO2YU
rdByhDLIBBkbJrJCh+YgxM1MbcMg+ccZWofl82JBK25668YHWSdb4mwzAzoS6rmybeCNAyhX+kMH
ZcqpBouX+D2GmLwCEdzuXSj4uWV+sjOCtElDwogKDEyR8d4GPrmwwFzvn7sBegHlbdM8GRBbVD3y
TAcicwoYsOJWw9no3Xbg0CJJ8g2d1jbHU1tZLh3Q2YQWEt4NuwL4difw5SMkbyA7W3kAXoxnzsB4
lNdQBECdqCH3sL0WVH3NgOXAfBW0L8sY6oO1qw0GSOyPEWa9EIqcofNQGMjkEmeEw7jvEmg1Wo3o
W8dVFjrj5i+AdSFa1rpWqQd1vUmg1rewVkQO4On63tIfFuul16IdRabGDHgAkGwkhRyKhi7J1E/Q
lQN4gjivqDwvCoOfigwyobwOlmneJppzMswN9rBekl2WQYdrLv1huDDmHrIJqQc1IbdWvbeqPtVR
4VnVHW2fGm0ME2Amm86jqQ3m/yNz8lDV7ZldH1gC9zNCcwqGWsH6UjBuYs3ytHkOukUFEGiFKAUD
uhxVQrodteuRndtqN47A+8P3j5M6T6orfFsQudOwaaCAYlTFhuulQAnktsP9XFYYF1sblUE7tG5h
QewM+omAncfXUEFBLu+4qLxE1faY2Zc4gjMLynat1oUNCv6BXLcm+l3c7e0U7AJwycYTkW+ps++h
XQVzF01suwBzQ54DDEDAKObWG4C2ziXEjySg8wAaD8Mm6R8HbXL7FDwxMoi8clw7MzwrgdpuIiZQ
76Dh4UNNpo6hRWYMIGkY3mAhmJoMJo+4JjfUmqG7VgoJOZ6kp15PoA1blB7qzS1D3F3MNygoelp1
AkEgBT1AnktI2QEivekTaBaAapxqiWsDw871x7q6z2cSNPYWwqpgMwy7xkYBYvRewqCAqN9McI2T
0YhRETflmEIrBbkyMBnUa4E72A/SKywpJqfz1VhsJ+2pnEp3kVAI4MD+2LBSqVw0tVwDEbk9Snqr
DIW7vAgTXA4IEhrD6oT9JHqqOeD4KLps2JADKsZgwt1SqA4BcZkntwpEcggxCA1dkg4A87xGAacd
OtyhvH2sIstLQDA1nU2ZdCJW10n+2HLmR5ZzqWcPLWZGULQVA9QEHWje1uRK6jWSekzp6LGKAASD
AhV8dZgB8qAbe8PBLUaQ1pAW9/PtZF0XJDC1FwIuLGgoLnUiqOKCk6lDqAiJd22hfAEvREOdG7eC
Z7dU77y6x9+iTlqF9dpTUpuuGS9bfTxPYJN0MEWUvDA9EZ1zodqVgcg3+Zp/m2cgjLhQzhIUDaDK
QiXl7HmTh3l/30ApgFOJ1tKRZBFYeeOmKsDVfB6jVFhwPryovIZGIopOOtS/mumoRU+0f2vhQWOz
QS0A+VgILC5tBv4c3hpvD6aP0Js+TGPeCmAXhYLm0nwNvYzQ6s/NGmeN225K6ZnD6OWaDbWtzqd2
DrlCe5spee4sr6CfCunYfmqfqBVqvPbTBFR1hI8kM3ezAWmMSIaa/msyIO6j44+rxi/to73cLcvo
Yi4EUznjqD8pBIrnHIq4ynaVeZWRBRKJ3EWD2kulc5bbTzm7zS0lZvtxLs6b+Nya7iC6iK4foLJg
YDYo/iJoH0D1AOrVIs7giKu7vjX2CjPm0X5ucuX2SFKjdPlNjrdUKiIJWDfYOiPUATsE50WC9Ojo
gvGVv/cyLU7YQQ+aNtBDsCDNFyLjqYApkKh2G8uBKABcvWGir+4gCkxorE+CdxAWzmGQ+xpqb9Np
aqtNFT3URu+P0OKskSFoBFIZE9CePZaCXgjKeRM2obewJvrgmKMnDXANsRvJPQRDdzEqrqVuUDRD
lXamgllbDsSsU79BoDKqN02f3ZTt9UzfWnAApli5sX4l4caVg+JevQx0cCPtaFigRBi7kXSuGvNN
1e109EnG2UCpXSCGlK5ZabsYQhwO0aBZAMGtbArbOt2VLNlKfTxbIGvEsdFDA81qbe+gm10XT00/
i2TowqT7xaFjrNvKM3G1U+1YQQu5tm97UEVGXrm9XDapxsUwHiTq9QK1t1YdR+uejzaEU55nDpKY
g05DdFEiC+tyA+a61dIMUM5jo1+yBN33ORczP4vn00yfnKmHQB5CSV1CNph5rfWadZCmbRcXitBi
aFIvUhiIp0Y42u1D68Bz9cqf5sJTMUHVe2YX1O17umlG5zJVDermbLjMl+YYIQmFKwk1k6MrAJER
dCKk9oJSE3e8u19G24N2Ir4ohm5tu4tLSKrdkXRfmuYuA5PU6G7Jcj7XELsluasQVRZQyqjJICX8
TJsXfYAEBPQsSzS8zOQSSDLBoYk1lw8OvF9R1d7IIfVYgyIN2A/RY5gwcgXc04kcesT5mN1KlFp5
IUW5ZGAloasxdSjZbfzeDN2fCdNP8zDT3Cv+J2fnsRy5smXZL4KZQwPTAEJHMMig5gRGCa01vr4W
8lX1zYzLSna3vcGd5EskRLgf32eftTFzl4jgBo2k0TjmxpuEDN5gyBET+xs9BTSIXZ+NjqpiAg6g
VGBkadgXrYQHXa76NKd6pDMVZxuIP26dVOcIinYK1sVM040mURdYA7/Fr9wb+ELeYx3y+k0YvltM
e0V8OSmKgCnqQ41oJykPmXROI28tKRWeo3aXBtlNKBjq6iOiK2K35qRi+uMi99mFWChiNV+Ar9rY
CI/6k5yqC1oQyyrrYOkWzqih7iQvwXSWrBx95VFPwA1Wh0q9Ef0ub64EG5rUqGvG31cDY8dWFDma
lji19Z4HsAvzHi3PeBE6S2VVu0FFMSpejAhmWkDV0AoYJf0GxBRT8/lNKa6HlG/kA0oCZyl9GXfB
yoZWJjrlShpfdFoDLeOMsu8tgnI6yC20XP3dy7eSsoE4uxi7bqu152j8gp7iJBobVfJED2IRcWPW
hO0/+VTEuWZiucmwbyqvHmVflg4LETJi1xgb0TDg2L31w3ukfUjUiJK5tOpwGYzHIPJWSrTrxm7T
xl9yGS0MYJqRChJa4QfGoREuW5eeJxxRjcEgvVdvA7taBOaT2WULJuYt9aArt7Z/N8jsiNSdfglH
CXEs7MMl0PDtEF2VPdbaGQTI/WUtR/vRcKXsjRPDos0HF8yUk4fIqVWzrNNP2TcdDV5l3z54GXXg
MLgMcblAwhZ2chaZsawmIL019KTcA0D03hYQYUKJXcRatulNa3z0rNwxu2PGnqLbjxGDaNPwYhWn
2gI1BEx5CLVNORQbvEVwB7EDYpwTdc7BMlmrSUc5gmBLoeCJW706TTHyC3UxI53CfOmGlVlsvDZb
+S2TZGq5kCRoTAh5jTh61GHtxKpbBcHVRD8qSADciG5Zd8PSLqaDZGbLIX8dpKsWt+tUpzTDkOwq
HA7yl1lhPCvv++wzLia3Y1SzK59adpKqLZYFG136qraZq6OHoQCHBao6PNLYNIHo3jXxizlRrUEy
TnLUET0FRDkhp6Ic8YTl9LYAAawNx1YXaDkm50v6RZzUM99e0urjPEvx7XNLFV+dHUKmjh1M8X26
MTlE0Ad06MTS4PqK4+C+0b4KvoC4MeeOr6NKLypPiZapk9V8Nt2tbx0b6t3KuAonh3BFYOOvSsoD
EWxP07Xe3LTsh9Us4LTWYuQ3a3VQoJOrhhNGUr947ZOtMrxrAzO9YX5vmaIahlHiKi2oxSeR96+p
baxjXlgIXgf9uMZa0Z2TLFloyCbV/LncD9B9JWrylC6tJLGLtMNK4uifMDiS9kiR4nbkqAMYDB5s
Aea3cHSUyjT1tlUar1QCFozuS++mA/aptSEBns8YJwMeHejhroGhbWsmVPNnK+gZ++RgqcJ3GA3y
FYAGg0UrNIii+smjNFElimYDs3X1Dp9kqqj1jZtIOUBqYF31nKx64XfUkHijv2dGyUgxEPQ+4Ayf
LaGG8CYHJ2F7s42N3G9SOEYlB+20haJlN6si59sJvJ2d36vltcmhrvB4c9Wn2pSuYM3FvnONpelU
GAEAwxcJ7IngY21CdixqNpR+m3rAqLc+MM7SeK0VxDiKNNVnsMjW3RZ7XJ9JP9hi/i19yn/IYrMc
+ZssFrRRmzHz/ppYb0ly8vAgAEBxpUZfjfFR75sf3KUXLrxZhpv7aHTSDMxMmAovpFYl9BvgF8Xb
PFTUdE5T4Cldqcx82s64ooacHNmhbih3GCd/Hr+cnVn/eID+c3WL1CziphH8afP9ebd1MOHVLKq3
CckllPeyePlBZ/x3847JTgztto0xjJGWCxecMCo9D5T2bR7T0g/zmB7zaIyOxLf/b367X7fCDQAT
ssieRbi6uJIeCtlO6/wtzR9HcQWaVs5/spfOMWOXj0vWNQXfGWY3g8v8+biKCY5ZbytvvRNezQOP
cyeDAShGv56CjbIIlr4r1tIPn8g370jF9TNHvhL6Jy69s20v5JGq+I0yyslkjQ24/eEK332EXGL2
mvL4sJNdfIQqjoYMGAH31bnzVEp0CuaBOi/ca65YCTdYhtmipmEyusN/+vL/a3vj27vj5ugkqyrd
5ItHGstG2cpG/ZYmoFJ0dF8mnv7+DdKy/vdrUzVhMV3FuiD40P98bWpmVp4xlm92h2GompjV14/9
1H+lhT05WTe8+r1F/WLC/9SC16gI742oORiGuQyGeg2Qfdszf3CMx+YhU9gUYllDKtbe23HTmNeD
NR8v7AaFpFpb8XivsjLTVHE4mzqpTaZMUm8NeIUpIKQEOKlhvzflS6s/9UG3ZcTendvRoVGt6gDo
eRNUe4swHlW6awxWPAw80TSs++yjZK1totHtetWdJHXXkqFg1PLaK89+jeroU4pyH0pIJ1k2tk0P
Zies9hP6VxWbrh29hvIN7MG92vinhIOipH227XPfGhsyDV1VnbaEk5ynjM96kvHvx83b4JVb3/C3
ulHuU9TxDvCxhqCjwKYZg0dbHw8o2NtSm97x3+ylxjLZrOjemWGzHzXfkQKoeGnoaKgZYRwvzeJR
irRVnxvmIkOXQXo9GTQIlareWkRPSF26ZmzENSw466z2U2FfaWhsiihpk/pOq79PQXo0+nrjq/AV
dL7VUj0IZLlQbl86b5X1h5BKuuZ4Dg9iUQGjSfNhF/cRfe3nispZmN1CpghVhnIbKMgQdJNuvIBh
/KjadODscZIeZcUrF4lENEB419n2dYXw38l3ycTBGWauPcXz4XTo2T8R5ce4WXe5fiBbiIXUcEya
mMI7TMbGSmh3cPpPx9vBBDav3TI6tOlGYxG0pMEo2krKHvuaJB0Ool4ag98C9xq8NbAytbG+8+N7
H3dvlr23w5Pw27085uu8irulpnWnFITsqh9NGrj9uaw5odkDbPdSjkyHHt6wJrcoa74yYm76cTzy
O+fAUa28Il1Y0ocf5/RKqKpkpmJ81bFivFl5L31J6n3gZecE7Qxe86HvPEEcwG3bqzehqjk9cgwt
WpCJ+XVEtx+ReQfDlB0+2KODnT213mbFuNY7fxUQa6Ri1NBae1GA4IxPnvJBte2Ve3NivYwpzdOP
HgpRtMOFtijHU2/t6uE9wHruQ0rMxxKiFjZ1wJZ6oD7oKp+h6NZ1jeKgUC9aRKzgmCNmZVxnKPmR
lqxsOuua+dZE07akV5A0lCpYqQK0iLB/bbxPNiXYJIJyvLoyxtQVpVU5UVQjm0acVcKZh4ha7E5R
fhNw4Bt4cYbWaIuos5Vl4nWQ1+nP1xCPWz0+GI25aofnJp45n6H+DjmPk/GVwpZeA9aIfWljVNQr
Zc9PaLiWZNMhLyQYb+CZU+Q+5tG9DaROhjlv2MDqtAfD8xZtB3HY3IFXW6ZSeJw8+4Qrb2H43Q0g
q40tPZSp4KxiHTTfPkSBVzhiiK41iP3B9ErFDRS/o1T2q2CRpdKdlIbPiYVQVZfisTdQ/HI5VG/K
TpOQaUuGOQPAK3L02FfGTRXRtcRfYUzFsxoZEKXzY1lqhxT0Zm91n1YcPYexyPjxS4pbKnK11IrQ
QLBlKbcT4TacCaCaLEbIvOVsXdPRm8zm5u/L+5926V/7Pu5XmczbmUwIMujPxX3AZGpbETiSEbcI
TJZ6grscyT9sIspcPlxUSgxwWSpljMkky+UeIhEO1cJwQ5iUXLWFKRrw3ghiWgy4JK688N6P94Qd
9KV9rC1la7dzG2ji58dDkwwMLBzB4swd0UcBrB09dIuKiQQpfjexVbTxua3QXH8qL795ODi3gEHI
+GXR/i6KIl4dp7qxfwth16j7IF1DEf774/81ZnXxYPibCWMTmLCYkb64RFxXQSVq5Q1hDO2E2YPS
EUt9L5bkTd3SQXaaDefXbe1w/F6CMgUiuwg2/NZelLN/226VTebUm2D3EwpDNf5dyvPPERY1kyFU
gGIXxa0wA8Myhvp9DKwVrlR+4tWT3mvnNPcf4UltMDfu2vDZzrW90ZfLJq2OoNVuGSDcyhYBSPQZ
cnYshEkRfmDCRcBIlwGQsjh98wsSSKbbIvWpA4u6I28rfiTMZBVHcr7Q0/7ZVDu8T+SfjSaz25xd
JOs+8wtXmVqsRRo9V2NvZ8mHqujPdbip5NztRuvYJ1d5HnCqvYLQtqKm3k0In5iyjkPxVKZyiWSt
3xrVKcFalfdvIsT9Sj8pv4NrrCnlZlJozBdrKX+yxnsMlwuPZJoWoSmsPjK6ddVA8yeZrqRMvi1N
lsrSy1+xvFwZxGIFWrWOSQWUcxqUebgCj4iSntMka5zMGBBUzkIJ95WKwspyNo3+yfQIEytM1/cY
xc1G5Ml07bcvutWuTeOrNLKNKpVHwiU2ndyjp74p7bVmRZBgu5NNHzMIofIgvOqcOjv26mI03bEZ
rnMWs7z2DvKQHZoxPPfWp5+B26fpBZuKuYWPJrQ4jBaGmw7MYhBeEe39QT5XCrQP+kKE7U2l7Cjh
GT/3xsyihTzRbfDMg4GhamzmHqS0LlL5GLaoBgm98Iqu9VwB0GwIX4ruK01QxuurzohWqn2T+v2m
Cp+BUiyCiiSYJnHamFcl6/SbEd2yhucX0Gz+FEyABgQz2NkaAN5nk8QHrLeulAbYSFAlzPuZNVhx
3PU1+sHPhf8c2veyHh4xtS8K2b7KGgwGMnaHDr5oGI/7jHolYNuNQbRnqXrEYnCDQL4ZNQxSsK+Y
Z75S7IFzPuypAZVxV6YT5kTgkdX0FNMjq9CUh6jjSO2nb3YWrBtZ+4jHCpsx1xhl+8WW5JMV5juA
0ohs/U7KqArtZN/1N7b+JOyXKg7BLjcTUqd0KG0WPbzsWX+XZB9JNQJKrXZWUj1OZusqUr2t5Ho/
+DYgY6NxUihVsQRREpBwIh81/ZSW9TrBN4OXfFlk/k3fSsu8Z7DSLNGQNhGPKCfVUcSvBg1LK98X
Ro7jmh5q3hwR8jdVTjARA7RxRNtFF+dgSJdaRWdwpvNDyjY94zk1PwZobWxg6DbysZabp2yonNKb
071qVyq1ysFFf2f7733dv2pWQguALmIVHrW5R+vF21oyZuTaRiaTapL1k0iw/dFz4GGs2JZWljnc
yHry3IOrFxbBT8WX4GvrC+mDqzYVC8+Kiulst8HGYitvGu3k2+058e3tYH/RgvwK30eDX7W1BoV2
akaxwCaPq3OmVt3FMq6g4WD2u5b0PEEvsaV9MHPA8ulaoWpJmLXthbYqBM8SDwmplXy11EU2lBCj
Wg50lJIIwxi5Th4mnrq5regtVDVtQLVwodA6CW7AXtMcyXzqPW1TJQQkSq5sD486XPlmnPHUQFkX
Ho6QAEzcUJ5bdasZqpsr09YocCmA8Y+VjSGkVZLRxUjlzu21fpel8g87jvydIwy9gn2Y05zKxMuf
O/7UdUlXV+N7tE2u0+WwIb/I7Q+4KBdIWz/s+xdErLm80Bj6nadx4Amj0lxsIqGht/xvfIcc5y20
JS0gZ9j5d6wri2iZHX+yu83VysVuCnJjJkRo8yi5dnE5T0knrRsa7k1fqZt43a/w9Gx+0kq+KWZm
x/dspsbkx9Dgn08wraTKq0MZ1Ph1VlChBoSRtsmia4l7++8Zr//1gP/d68J+xrSQRhGiKJfCjArx
sy8j603sZsmEmvB/3IPpc7Azzn8vR/79/Jhn5XLklM+y1qWclsYkS7W69datqm22wqa7ktbp6qcp
RLLN//WeuA4YNwpC+DAMG/35BMOkE1qk2Gy/DPgjxVpuqA43KNlPcswqU1Rw81AzRizoFjwg76qE
FxyGx57cBP82De+7EohbraZO1vdvAchzomaRNw9hd51pX1V8JaRbPb9v+GN2o2+0IdqKSt4Uebeo
ma5QcEuDhej9jw5PnVNq1l4d3yxVQrR5tIZXoR7jqLgpxtwF4OsMWc1KXh2adksaimKGe7j5mtEt
shI7LR7hQVqbyZ1fXJvevo0//TJe1PqVqsuQovEY2ODc6UiOFPPjqQ4elZEOaXVtV0+xau7sKSdx
MD51UbtUilejeBj9cgGk51BYKBvNya5uMtpciiQ4O98OwVlqI7fsp6uixk1Xxy5RtKtaL9yKrICc
PjGiQdVsc/TfXo5e2ZM2Wtg7lnqthv2jHNsrHCJ7xfN1N0oB5MmHDivi2GFXSqlCB9j/+Ka1UXd6
MXdpo02SmgSxEbzGuQzNdRuqYBJzOiI5UQSv2ZQe+XBXeY4ogO/E9idWSn2rEPpAOOfgL8YmwTdo
LasgOUnsuWkU7CpqEVo5NGXKtScfKo9ipqJ3UlzpHo2TOAT34FuHeshc0txWpNkx22RtZCleJsPJ
D7Z13DljlW5EEK39mOYYuGhN6km6zK/ZWffZZB5yP1oPJeaNaNroAYbb4VSkLcEPlv4YE86EEfsY
xnSz7WuLTOh0gNGD1YG288EEWE5xmjROH5iOMRcUqPaJhgXOIrEQyP+uqzsazLjqgYEqK7u5b2p5
adbtZze+mXLrTurNAFncgld68FIYayZJDJpI6SUikwTikJH5CkYRRqXkgEBe9LgycSLRDLwW5VMq
xUTb2XedFRwtT2hYQ5h6iO4wNOj+bh7Za/EDRtFnhB+8rquFYpH+02q3mdjNmonBhxkap45In0UY
SFsmCGlpsztCdPVq9INTILDhTQ9q4G3zEboaLeeABsSUC4yX+rZolL1lp/eFaO8Yz3vTUnsp/GQr
cwehp18Npb4M+5g8DeDmzXbyxnVvSo7VXI/016YnhX8iBraNQe9dZCZjTyQR4ggCmbCOhLwZNNBX
Uqqc8OXfRxb+JCm5Jy1p53XTQ08pvIvi/jqMSFdp0usgabeY5TKKmPHIMJmbEUWERLdSUIvGRBzF
5D9IbYd6WOnO2Je7cJ5BaBEEK6xJQX9d0VQJK7rm7WCeOdXvTELamlBgL46v4lDc/ZrNykh5pr8z
BMoqsOP9EFa47QkvdLzK2nt2cx2VpssMye0gh/8fm7OsCZ3NRWVwBwrhnwtjEYuuGGLpbdwh4rzQ
WnYSsJXBPrvJnJ9oI98t9r9fa5brf+vVmI3PnSUSO4u/gTm7ZxRxE+1+2iy/3cB+v8zFWi+Vmd5X
lvcWbatte+Mvu0W7ykEqzrf0E+fsm2kntNbfnt+88fx2T1X438/PvpVX/brbAyiI77q1/yO88d/C
O0O8wL2gEzBTQD/jzwslY1gadVZS9TYLkZ6V+u7vO/F3cwt/XGAu4367kxHoZwY79n1uKhAVSkVM
29PJHr3NyHyFEy3wstiuvfnhst/eF1BnQZcGWeKyl2GJZuwtm2Ant9iqilusvK3tzDhhKrZ4lSx/
BkZ9VyPK9j+XNC9GFDjy1HlgFdxp0zrNljXKwdaERw9oVboKb38qEi/oh7+K0j8uePHurAQGM27r
95rk3QWGBTSX4OSvSUwkcw1UFALiD4yH+Wf7Z12qAbOYGyjQrvV/aSnlWNOZshFlx3KRRz4uRKgg
bbL++8sD7fbNdUzxfyZP7Is7CwpBAlFVv+fYqtX0VKUvNIRRyfbRdMv8ELzhxRiizZh4PyymuyJr
m0kVFpR1F4hViKE+LdiUmu0oC5e91fXta51oi56jgvzaFq+Z5C9KIa0zcfA5ZJrYGEV0p5cfbXyX
FCdVfpyFh8wLlz0o5qqW3amBvlCedDnapBO/lTl/IHjKfLpDenkIBWNk4fUU4bxlWiTP0D7ryPGE
cGUY+a3Jf6v4Xadnjj8N01H8YETDsjPKlTSIIz/NYzUNRLNT8SjNVREcVOXQT4L0om6RNtVRnu0/
+GC9bGWq/baMqTe5P3htO+ZosSWjBzMoJxdiOYaPBkJ90AFAJfhJTAQRk/aklEsrfwtKYxFqYFBD
neFcxnVET7ASRmWj36jYWRVy4IkZ69llxgTfTfwq4dYIg7euIUyLFKbEb5ZqVGAgM9YZHpGEByHb
0EY4MhTdKwb+FjUpMEwnTqSN2htbMuiv0eCYx8TGWQDY9jqmP7BLzr53Qkhq5UHQ0xLMOQbGUSs2
1BqRiJe5PuJRqZ2mOxjDlS/ylcisrcwQspWLvTbPrXMGjUJeiE45NzIUFFxVxJXRunU761qJzTUO
e1kcDf/LqomjjhdDM1ek1ZzSubBGcZb0bJOU5UbQ/pkHHGT/FKnbMP40+jW9Xw7Pb/HA+k6jpFRu
MbuRkhFTK2419Iyanbg+ZNqVp3xF6T7l70iNo1kEGPePQvsKCgIryGfya8xNCD6afDskmOLqA2mz
rtXea+rrOH0OXoHzk89u3UoMXhIIY+8zgGzEbXXNS+MNhGZY/PGOkQqxDHwVm+1XRN2fqfdxv5+w
BEhNsDZ8oOjK55CdMUAWgb+QVPAviBeegn6UnBv9uQAwUJPu2ILfrsj7ChrmPdPKTTB2w+u+liKi
6fzuWEbVp2LeKnT/DLJpy6hYqPzbA0zRTLEoEOzRiwDNb9Lsw6ofk/qkE+MZZhXo8E0yPJUwl/J0
zde/AGvgEkh5JCxmOzJn6uP/MXiEsF3WSoJDx3oMp89QEwAujzHB5H9fSr7p1WuMzf2zklxsP2FW
9OGQknV+zA7eWnZJ2SX+2DHJoVgw5fsau76r3gU/IVPnv/ZyoTQVOFpAvmUUg4t2hMnQvSJx2Xpp
v+OK9TcFpujV+Jq4AUrLQjnRcqQo0hZMpjzgCfKfCAf5SfsmNemv/wr1YkdKGRGtCEH8sjSwDgOd
TyUlkK64lcPCZdLj3Pg62eQ6LtrgupkMRj/DZVL5yHH6tqvrNVmWnKzEuVTJax6JMERDNtDCmbqk
UXSiRzoy7jkdlNj6JH/nJMbAzTX+29HgUiqMfDpNaa8PHWxBrlXKKz/sEIHRyauOgYxgRSiIG03F
3gZdUakfpQWuojLuy7glTDRiQRfboTOWsgjckDBRRfEeEgZ8CnHj4ferpOuGaRrBt+Ub+lqrn9Mx
XdEfXucRGUk1ImGoPODZxx1IQLByHUrVo0Wubl8uhFBv+sBjhJCtksilKD724x6u9Jl4mwc/Go6k
7py7HDYf+QCTaV81ug4bR+SwRyJEcpVEcB4MeXq1vSvCbt/q1WI03itGQuuGxEa4eE7aVV8dY4c/
fNXffl6oUUBdZAPq3cX+mKVEGihN+f4LI+7GS5oRsJYwL/zfFL7fbfrmbxe7+AmZfjwAKCnfu1W/
RDFwotvu0TsMzoSiu6jW/d44Tz/YQb6rpZhx/ecGL8Q9tetlQqXmqlHZEXqPvCefO6DO4Of3/upH
9un8vP71c/3tcnM1+VuRGpZ10BZt+UtvO8mbcK2v5aX4UXD77gxhQO9RLbQ9lYr74gzRKk2uFlLP
bQlHceqF+pY6DbyzcRvtyh9qtW8q4D+udXGEKCJL7pScJShEXEmfm/IHi9yPN3OxxmlFXpAYgn13
K53M1bTxVrWLnXCJwrX66Yz3q3/4rzf0z5OzLpayxOqGLvLmJyev8Cath711zUgJUZeWy0gH5jiM
i5GGWXmhXf3916bNf/ffrn3xa4sUAjJ72fy0/InMqW7rtd4xMBiYjBifkOpikWITVWVGXsZoG6Uy
IwbtoVfpPw20cZrG0aPupOQ3uHhbXAxl+BCoTPgzLVTE44NiNseSPvlkJuuq2Fac0uEHM0hEqerG
WFcCiWDqiMBl3uTKHklPLMud8O2bntKnUqQfjk7Gn6Sz/2jdpjXTvpn8xhJ4cXaPg7asB394TyXd
iSzSj02Uw26e07su64rJr4S+CFnlmhPk5A7j7pHLTUjHhrapm5W7hMSNQjRuY6Pz6u99FK36+Etj
2EOpz2WMt57BipLumq0TBz7XXHix0pz94UmKy5VlMX9SXEc1pyb9fkC8SrrRHaMXYd79IkRViWOO
tDurx4qhXrkOcU1xPC5H2jlUeCwQYBuaQHMGTGQhWov8mUkgl4S0NIetgGzZqTspVhy5ff77l/Lt
fvvbk7tQIlLsraY+DO+Sta7jcClZvtOb5654DZRPBY3z71f7/gf42+UuVpOa4EKp5gf4H79eRmlh
XxVLe52v7O1Pq8l3h03j96/iYjkp+0IVEUe/2aE6bOOlz9zXAhcbso7vaI8z6MP5+/19o+v8ccWL
9SUiVrGgIn03JciJTHL0Ue/0Hgc1LDGCJEO59pj20394qj9c1b5YaMoWSJJVjGyt8xF+RnDLS2Xz
E1vh28X5n1d3ecAdvL4Ebj682wQHYNHGoPHDbSjfHqF/u8LFrq3WsiJ3tv9F/BTT5XsfKAoQd4xw
DKlFnDAEDfdqUM+NVWAlZDo3D0kBniSNKf/PLkke435YmF3eMNJmXEulekuK4pWSaXfSfJzpICXI
KlCd8nqEePD3N/+daPT7q7cvtn8lRVGt4vkl/JL0NgBUXG873czfdnZv8UJ+qpW/fyHwgyGf/+JK
/lkBWAl4Ol0Hr2Ez/P0JJ+SHj/mXh/pfmwjs5/+5wEWJUUNYI3Bw5PeDBXqVbvABEOqDp/wheiYq
08Ujsya3xF8PzrAsr/EV0v9lKAHCxE99q++rK6y2plB1jf71xYZWVeykujb+KkMQB5zwJXbezTVz
Xa60/Uk4Nb7pkumUO/NmImSuqF+8zb6bmjhS8s+M0LShI7e8W8/sI6kzdjbtiDR6LMLpENbRNlY+
IIYtcGPCmVPXlcGpsm2X4PrcvPGOviJwbwxrggePzG4t7ShaMsQ2E3jOE8Mgla05fiZes1SsrS7Z
t7QyCL67bwfDjcZ8M8hYHGTSv2PGZgcrWRndS0k7vNSfh1ZySkETJfEYRUVa4Gyh0baLh+dYO+bV
gxR4qCwfsXiqgtck/BjrZhPH0SFg7wl7xhPYBKV+OPqg/ZjFp/mUwLvOUKh0JCI570GPVAxyMYlC
5FOoRG9tfZU24WYoh51IN4zY7po8WKVpxbhR43JwJQNTkHSnu7mUruTJE46AzyNa42RFMSM+uPl8
MGrsbWWpXqlW7dpqvJ38fTSGN1b3oBmrNijWIQ0qKWCSDHmwbmZHwrvE0FRpc0RirMus4k2QFYex
EO+yTM4WOWTdtLYgldRBdxZxekXXi6EZKFrrRpIdz1hz9llMHvOQJo9zk9cRBJWeF2vnC8Gy0YUv
Nnleeua7xRS6wDYEWz5GhaUmlZuAOalg2I0jMtGQrprmPq9Zo/SJMWP+2sx0AkPZUjZscLnAH6H1
2R3sPjmEypXOKbVmwpLe2CIIxo1OWVD1mx540Ijto9VMxw8spy3WTboryEztUoVWz70w7goxh8YR
bI+SFmkcSxkT0odtO9COJe0g9p5RU5d+QUNqckswVQzrMfGIZm21CYnlK9E+ilQC0aEticcdG9OJ
+rU6hTd1lb+nTO9PgQA9E+KHBdtQ49XGGzit27BxPfwteR/uyUlyFR8mb1jiNgabUderJq5cdYSa
Fe9DXf/wTXHgr0+8ft9Z71HOx6rCD4uSlebRndVeZQ1kkwouTKxrnKtefVame7XFQuovAVNvldHn
j0aUbhOQkP3QIUWKw9A9KMyClbaynQL/duopq5D+mhpoRLLOS32ho4WGEKGMawUArCVX+4LRyDqr
dl3crxosHx2ePblPZ3jAIUi0ZcAeKXFiD4uXJnhTxbOUr5sgW0ZBBhSju41KHLjiYKMJ1snalxLy
V8WpaLYNg1QtrdfYyA+iybfdwKLXjNtQUa6MZwg/VWQ7HJvpipv0fun/eR6S1t2kHvv8TWbkzsR8
EzSPuXxr5wh10kYC+SGxVyMTd/U6k4ZqwRj+MstkF9XwHOPO0iCIpVLjmJa+GrzKjdXkEATGMral
ba/QFqCJKP8HH1bTRyYGeSlpulMm5pIyeN0L7Lf24ObCXlmadiz1ZNUY6p3lHdsUUIVnDCs0Zpeq
3EHxhj4ZVIBTmBUUkvzQVUOxyBusIwbztLESn+0axVoaP/TqXAHftGhuClaNYdra3TzJHN2rEl2m
3N7P3IUhx6KH/NgPrzrJw1OMKakIVn4Bjy71z3HR0Ggo+y+KNORxsYcEtGcIwsWrtalNa1k09j7O
ITQ0w9Lrn9p4XIVNt/Dt4AGrK9AiFpEYFV0xr9qUyEM5dWv4Lgqu5SIYoVLgDVwk8rTpGIe0pW4p
JnrmQXHwtXcpnReFlglmw/ELe1njaMol/Qy+gjh73H788gLMsjStEYXwCkH/0TF5IZQ2yV2bfxpd
DHvumXJ+YY80e+MnkVwJJV9azVEeH+K5Nyo/RAFwsaw7BcVHmSgg5oDBcfgomJuOGv6fYfwOLMc1
y0dRvI3TbeTPKudLxnpAUO1utHC2s4ohwa4lueZdHpTsTurWPXbMNpLv+th8S3BQ2GX5NVEQdd4+
4eyc83Gl7Z2tG24Wp9upvi26+5qx756uS6Jed6Gy6aTHwL6LMCdoPNTOhBngf2mFgPAmNuUUbFRg
OPZQL8PqpGrAe0S4FswATjrCbh65Jkr8aJ1NACTVqLnJPKGpnkzG7O0Bs4W3njrNrdQEF8lX2r5I
Eqagfm0Dh+quojB1dfOuKL8s+zzV0i6ACmLYWBgR5xpvOXo3BdbXeCC7HKkXKE3o+25anBT5439+
MeNHKj+GCPAe0Jv/Yu9MllvHsiz7K2U5Rxj6ZlATsZdEiVQvTWCSnhw9Lvrut+oT6sdq4XlkhASy
yHw5zkG4hflz90sAtzn3nH3WpiU8oMVCaXGttnFyKpS5FK8GShhtEc7ww86xDPcyQRe48dwXz62w
dq4/Ugy06xJtSIsqhgaHdqsXyWK0TK6q27wC9mOtQpob6pGK5CHXRC5eheMSKa2FGpjlwjA9EBM3
KuUVqYWh0JfSslQ8EF9afC+r+tqh7aQL+qWQt2gr9k2KKCKOVQbjxwB5yrN3kHI3bg+WweatDCix
CxR/sbzSUX2k2IkrhL123VHWeaF2OPa+wO5a2yJd0NG8gOC7cgz3stGUtcJ2oGH2Glf4WvdLo33w
kjeyoXOcZdFgaBsjbvSLYBh0WHbdijpUMLe9/Be+jDPdS1d6oS6l5FfYfGSF2IM9WJcN6pP4I5CJ
ecbOfiE9B7xkN+tAz+wiRI5aZj52TXIm9jzW+kT8ZY/xHi1kiKImEZjpW4WhhtpfadatigKwUE4j
qWzCWIJdpiAcKswN9IBlarvPtAyPxKs9PN6Vlscoee8V5EdGVq7qNnGRkoC3If+ZKD7NqlawMDpj
3csRNpbWTEFHluBD1WCuUkjZatTJV2BnAAx/Eogyo2J149n13KZs1GLUmwsg41oLxsBf+WXZz1xs
LSX5RkB/1kjT4oF90zbaoqrjBZ5Z3JQeFNog/RDDFF37cqBadKb8VCc1XU4cU52+0oOvUUaTevLc
gOUSDykkFvfO0lPIAtaFlr6Z0CBL7ElyJVl4GraaWQqSCUV/Ya1q87qsPi0j+oDQSBtLQrNxf0k3
2AUWs2up2JmFvwgdVhD4A4gpGZgODgh3sDnFoaD1SXkpet1BOEXncS1r0NMLSpKfHdkpDWNvqQ2X
smjWrfKXFD7IJhQ5eZU1GrRkDgbLnvuU/RJMWiBPUQGcOaKe97W3UbQC2U/9GhTNmzEef91ToV9X
jbuu+wdh33qGvFC9O99auaV12fBuQWZuspyYLK4/U7LngXs3dMpKS4h2WOClxwZUagvJrOcJOuWs
uQukfK9nwBAgi9lZjWDYUWHl8NkyddVHH4Pn0lJibVSNqokZXZhGuRBKtGiJmq1lsM5R8SwtxMVq
F+KAizysGMXZbjTzanfVOxEOLfoyDPI7qw+WjkdX0phPo/8oZ12mNtFnRBrRxpQGgzttr8RU0tP2
sjShXVnvWQ9SNCyvFYQyqq3eplpwlYLOQ946r4tPU33HPj51uisZUIcapo9x80v2+4XdvnhwKsr2
M2vZAinEBN3cE96iy2EZSjQSNW896KN89JNkD3axanY5cMqa1vFwDn2VVN9NSdd1wEqQKUjLl0nr
zDOaTcr+0oWmUiraW29J13XebfvWu/Es0Cduld3qcXXhDK9WUS4jfJHzWt8H4EFC3UbqtC9K9zbr
qL443kzlVfW6Al8OYVeS4WmbUWNGXGtH6ZWblovcGUnXu7z11ombXFhiATj7spNDNG3pUipumoLH
brwZNB4en4arLub+CGWgr5Ys84UB90obvMsCOKJfIzRk5ym9aK+2RKvAEDOgryONTFC+sYjtLVd6
TMbNdtz/YIzn1rb1fylKeEnBx4mHS0mloaDnM1uSWFaeDsoDtIGsLnMamLRglobYoxCrdg1RWv+l
OyYqMu/erbp1oL/LDQUS0Nc0pNhGjbT43iqkeU7FMbM+I29nW7SPq4sgtrJ5F7b7uu13sWrNUie/
t2XpJQG6EMi/Yo81o7wp3h0VWHSGqOalvZTYvCR+kKre1la2NUIYIzqHlGoQibNROShRULyubTdc
jbuVpyVAUihLxwY2nY21VjtrI4S3BrS3Uih4Vx3V99EuvKCnsy7fpGFnVuayQOMna/AlPfvCSu+C
WuImq58rYx4WKLhCc1W3dBQmyI8nqb6uceDQN+KrXFBDH5Pt+oYSWbdA2cJyP5M7OpJs574uIwke
O3IN7Xf+4Fs5xO4H02yj7otVbtSzEfqZrDjUZtB1rKtwWayFNjM/S3cVnlXuHslNMDaSZ8VSWcL2
tMNq9D4QmS1/jXZVzS91JI2OGf5g1z8AHQhuz6poDstbwJ5kQNW2otDbNdWRp2WTZFE5lppGX0s6
T0gR8MQkU2f2bbjuHvuPc0ae6mFFwcRNEt8gB70M8u7J52y9XpOE36FO8u6U++pafWQRLvKbiDxX
dzW2kmdPxXtQL7L/gl7uyCsmR0MFCjG2qavmlOuayWldutXIdR3V3huQrjNjAS9mrKKA/1ufLd4c
5iIZEDW7Yph8UXkqMnMB1KAa6j4FFUPIfnP3CZ1M/mVjKS0vvZecwOmFttFZ+cclsJ9hzyTPFVeD
3mVD92lYf1Xpl9/J5xbKwYMh/6YvgJlDD9k4g35mDbWytxVX7T6x7L4VNyoCRG2eXIqVtHAx7NMJ
OWl3Pu+WfbAbTIad5BI7EMypr9p/Zdps1Lfbm7ZmynQLqvVnG+gOqwzjYFgE0jooa8pB9s7L+9xo
acQdE/9mfkGzy2u2sJHu5bdkGewzserBapyMNik+aUoZG7nt/tVW3tyzb+PSm3f1GXXGka+my+xs
CDR0la7ASWEhTZo0p7fssyOsRC6UaLRWb6Lu80wSewyqf2R8Rwnnv4eZuqT0oRHSXkHeZHxzho5N
bvcs30PPu+gfUC+nj+cKJodiF0ZEdILgUTV1+j0nDwb6NPFbKf+rXPSLiGBs7Lr8vZMtGs4KbAbf
7ORsmYYi7JEH/TasNVkFRQAawNRpNdJJ9dLOIF2WIqCTaCD0Kct8beBZ37XVTBQZ3Ulja5tazgvj
a6xlyiglQjqVZI9EDeQgzytWRu0DNnWVbQ2ALvII/JHSJRHoGSC6OS21VftBlLe0O33WdDn2E2Ni
AMoCaFyrmHek5IA43nQtvd3G65gjbcWLJrYl5UTLWdISs6KfgBKraqwlZ7jVku4LKcxMoj27IZOm
1ZSxI7LvOVmowRx9MOYONMgsIf8FSGto0oTruvToyq+VC95Qwpk0Ced8E8CFIliZg/aa5+l9GkUv
XUMqyQ0+jbS+yS1jj6vKPqEDApOYpZr5KxhB94FsQTRILrFAXZh03IkCEr6I/HkVWzHgpmAGmdDm
H/Ka6tUFnnXhtsBxgYzpdOFlLgBMUpbcPw0d/21pwEVmJSVvcuNdDv11Eby79N6AStIoH1tLy2+u
1U4sTD2cOfXItJUQ6jiXLop5p8XeV6ZHg/xqKzgDyTNp9W3TevD8zW1BcDyQY4mbvbaRYrFE0XCh
pFs6BT0zerZLMQOMW+e/+niHsw3cx06l3UR9Gvte/PBRiG1R2WudG4JIjKthAGeYX0nOUyeSddv8
GuxmgTkseQtSGGgo82Rn9x9GGl/GiPZG0pWJ2g1W01pkxRtdg7eOQYG8qNd1h8BcxSYmkW7ykXIH
nrWemcqVUbc49NUXHTmqbCczRVrSNDXGnBHdKT11RfTzmaFc63APg3hjeY82gjzNQHlHh2f4mBnJ
qpfuUwX+AFnCZuyZ6KILN/xqiSPbWL0qzYTc3MYI9p1/kxCkibsQFBOdHqvAgWSWvWcSrAq9vS5g
w5XdgzLAKku3bZMttR5NJBKBgi492fZvPOV17G/0sm2tvUb06Efel5s+5y3N4w23EpKoqk56CSA9
2qOXQQUPkHnzVPsFO3lhe6R/4pcEm4tK1ldqjYdX49CKEVFdp+Siu8Nu6EjiCaAKavgW0HpiauV8
6D78Xl/FVUEHHyF72NCo8dZpj2b05mXUL6J6PdiPEX3HtLLPtdJbpwKEIspCKb9SwJelbrzvuuYh
8yEm6tTf9ewzNgZui9LMSikWWuFSB2nRRwBMXDge9mroKeA/B/Zzr1arCDiI5mtzq3vTaVxwG2S8
RoozkYrwsr0IW1CR0DEMdxUZX8TsC4RRMxorWFm+tGuVdW0/VqTwCRit7peKdNRQSCSgdzP5HEOl
zrIaUEgZIz6TBmo+veO/JnF1a5jxrKDPyVdIT2fers6tRVuQ2wQe0rKxWDhYRc1lB5jdpwGHmbIw
ouJar6uHKnkz/f6SrgC2sSvJ6+a9+qUbhFDKc9jr9w5YcxITizxu50qDJpt8XtZUC5u/pbXPbROu
y1qntv1goVQQ5TOWQXisS1x+t43szSUwi1b/UcG/w1AIpO2Lbzz02q5Os1kIMCZxn2TvqZN2UZGT
3AvXuYOcHvgfhBXgMUjd8wLWYmq9qQXUEzTbNAKS5sawx2QeeleDdEf/2kUv3vC7vtDkbB7UNPKQ
zPZJxRrGa+/fqaAbg9weESu8J+Mqt/Mr4boqTeniUTWaa465saOE2zuNboYN4oXXAdjWSv0bjY4a
Q8JdBEWu0jmb1iMVQtpIxDCCDUjtRJ2yXy2lvrkoQOeZOaxZA8zctihD5Lz9IguNfdoFL02DRC9O
bpNAvhT0EasBsu8GPwgOGhXTDVkMdNHGq7wGlUb3V2ToW4mLZS/tMwNZkNS9Omq1a4xtrW5Ff++o
H6nb0MxLUzALI7eSueCS1+rxwmUhuwWCyeg5Rr3qCnVJuraFVz+iOkMukUGk7SPNvtMbqOFZyTLJ
uLfW3iqE5wZd0Uoi5IH+biho4JTyC4/3HN4FBrftjroVe0+R5usUw9ooBTRuKlszgiucuSt6iPPK
5h5abAYsixNNu8oif+aF0sbsQpATH0UnruIeboj+Pkj+VnfFWhLmsituRgGwA5DbguRjwdZOmTdJ
YePhwalE/rgKtK1FMY8mfi9raKm7zrr3qN5KqUGpDoC4HS0pdsxjbRUHmyKA7E61rydU9zktVFoO
M/1q8LSLNMP5w/lwlGWJnLrKr2QPbpg5zNsa9npF/bGgUSW9N9Dhy7Dfpfwzy+5MTZlh4OCyPsoQ
bNEgf3j+jfBv4+IG1rHX0QYGtKC1PlsvX6rBJuEF9t5uaMWmdsR4J6ddpDOgsGHxbFE9QtdP7/dG
VOVbZtDR7KfPcs5GW/KTB92eu3Tx54ME/rOgutMQJpfEHZQVDf/RJ58QWcNCSh9zc5h5nbuRM4xp
o711TWmI/q5VxGT0FJAGenTZOuQXhbaxaK30RU8cQS4z6JN1Jay1V+pLp00AxdzHboipgH+rQK1n
N9kGI39P8u+DaBv07rpUk5vQ7daep90KKdw0lbO1cm/3O/L8H5Or/8Cd/lsQPn+v3v/XV1oFVX/z
nnz97/+4fM/+7/9Jvztc/f4X/ra4Qob9DyRttDn9p7MVf/gP7KlMy+LW/xs79i9jK934h6FqaAOg
8llINsZ/6Z9miqr+DxlhN97vJlQ8/m31T4ytfmst/n1LsCz+K4pFrK6ZIOVGhcTPK2Qc2cL2u0x/
oAwyD/pgrSmfXkLpwQjWJhgpw7g2wDDrr/w1CB+olvN/6AsQyVVmUxf0ERCWAITBKkTLby9v9/eP
+G669fOe9PunaSbEPluxuVFYU7Uq6cqyCRrHfugrCh+9O8thPA1rYFPJ/PRIP299/zkSbscWuS3S
MJOLi03QoXgeI/l8lRmugOvIBkGt0yBweqAJwOf3SLrGFcYkuWWMRtQ/X3fROx6KzV57ICSoUYzI
YFUkxZbW8MchglaqMoB7Hp0MkX0XWyfStZ0nsG3S+hYlAc2Ui6zG8kOrwnSeeAMVCswr/kqx8TSX
Xkt7c+6JdtUBBlu0EU3ERRqQcayJ1/2czgnfE9Hl6OiHrjJzW/WMePOnAnF8PMNWLKY6ECQSTOZk
NvFIudE1qvTQqRqZ2PyqJ7FvptuyvDa6bVVqZ8abTJER1qfLeMLRDkb+46Crv7UyyVLlVtk3nb4t
VAxQUtMjL2pfyCLdn/52Y1JsslIMhywEKAaW5kEO1CvyIvY9WXsoqFDYnX2Fj9gdpiI834VJTHx6
NI2d5XA4KmbO+CJVkIE/Z0quyYTRfqE9ONwMsI4wqDUIL0Bj0TiXBkHZNquRLNkCjf+FpoIHHsym
2EZVNGRo41Tzuqf6e4mHmPRsN5Z0Swkk+2CVIRDh2rVUB7/eEKVVdPRjSyKUloA9T6EjCY5SJ1a6
ZS+10jzqOj9AY2FAdktj5yHqXHNTxsK9UhVce04/9WQh/oYvIvnF2xWIE/fVyfLIrCjTfEkddoUc
3+umtFHU4s3yzwnuf6rtrN/DYG7LhCH9wlKcrPe2zXszVwpvrwwN0qYK9IsW6u3i9MNMumj/HsYh
aSVTpnIs/vfzE2IOmIM1sry9rPvY0+XVr9JO+kXiC2eXomxZkrjH9rNxP6Na5oYzXodsHACiM3Pp
d6rn29T9/bwOOUJqsKqBQGcinnUGBWvsTvX3IRQBoOau5KAGgWuQOs4igUZH2i3DWMLKbpzUBSsY
FPWfyfX/+TK+/YbJy/Coa1f4e7o7pCQBlTE5vzJj85fSuLDJE5BQkh/G16LqMP+oh7LaUSlKwPHF
7WXRd/aZV3Jk4+BQ+dcb+X0sfisxeLGuV3kRZPtGpzhjQG78iKWRqPeHKul/PreGplNlJxqdkX9O
AgVFdq0DerizHCrfkA22ZnrpOwl3hQb+8C61SrGwMjd/piPTuPAsLoJZ5p/jj46v92AKIIJkWVGY
VqctO73bd0qYhM4uKf2VWbTX8Eivcom0BBehJx+/ktlofOV4+ZlVcGytsZwdeewTYqOe1BoCM6xJ
UdMPiQWHQDAtto1ybj1Pjp2/5zflKZLhimFr02Mn64yg9fNe3mvorpIQnUqmUxsn84Lghk1ljBxO
r+3jT/XvEcfd+9v8GXp1QLBAW2+Rlc9OR6eWCWPw9BjHNkNMrv/1VOOffxtDbfheVhuku7JPZk1/
24XbGJXp6UGOLgRDIeFB3WskyfwcxMZ1UCpLmYY2y7usDevSl3HrKiP5I/CHM2MdeaBxywVZo7IO
lGmsWWFrmLdVKZOnSmYqygNzSJ/cjkau0890MNd1mS3X4ui0xmk3LYsEuVQGVdDXu0JvqevEvXkV
U9Wmgdt+bHXsTs1G3TNdvHmT5NGZWPJw12d0pG22hsputLSbbHStJimxJfnOLvZ8vDja5MoOSe5G
tFqGwD0kZ6842bsj0oemd/ZagofK6cc/WA0GFwZrRA3ic03FaxKEBX7SkP7K071k17s8GF5TKZkj
LEaoECDSCOX+YaiJ9k+POinUsNEx7FjWk6EQ29xZJjMpJjwKDb1gWHCpJDcxEK3KXdSmi4CMourW
ay8xbhQz2DombftCvMexe+ZHHMyw8TcQm2lUqZljU3BVXwgyq2Eu9uSocATUkHJZarT2iKBOP+2R
gSh2EELIDv87QJZnpZe1tqilvZ1j1Mg1hXZoFeWUXkjnjqojQzGLGIu7HjV4dfzzb9tAy0Wh0orM
3Q2mvjIk8yqN3X1poUr940diHF4bESdYs2nTg8goVqUwbfZiVAK1NGisqwQuLA4u+pm3d7B7UiNi
XXK7RU+gUYL++UhxaQldOE6ySx3xEij5DVDWM5HkJFpnNhLocNMCi2XSBD0V/Ztx4jdZmKk7pyUL
Y47EgewqbeVNlHhbUiir0y/vMMQax4NOAXGG1oAD4gzMisSKwEbvjCDcKqW1LCiblDXqgQJzgTpR
LwCM77UcAzkATqcHP5whP8ce9/hvMwSoT6r0YMJ2bU0HtFb7OZVSsn0e+IMzQ01aY8ZVPgJ1EPEp
jk71frqHNwNt1FAL5F1FdfEq19RuWXq68+kqXv7cZjFylErzjXlbDcjFNUwuESR7NxKX0UWnDjj7
yFZ4TSJCfsAsW3/44zehkkqRga2yF5lT2GpOr3BYtU20z7jirqh/dRdctO1lqyT5ma3myAQjPYOY
AJycoh00sTihV0Il9NwdsJwcwaGEnyGoRzoxzaK6GsK8pATZlfrH6Sc8XDqsGR2NOIkfnnJ6uiSW
m7SVNRQ7PH4w/PZN0uNyZTyfHuUgKqAZWeYeb4wZEdIv48N/n1FRarW1Iss7WuwDqJZgzrH5itx+
g5AzP7PxHHmThm7BajJhJB+aT2A8QuO+sLRdaaTAAPVfqHizK3NwSVe0ubJQ0uyc18BBhMDzfRty
SiZwMIfp9TQQe0kPaX2Vu60S5l+lSitCGzwXVbO2Q7A21jkww7FxWUAGuiLmqT69duAbkatMSm1X
mPmNEkMq9uNuG4o2p4mUak/aSK95hNDctoYz8/Xo0CbmF6xZsBDTO28+lKUNajzaJ5n4hWzghUh6
Mdj+Smg0FRT2C001r4YHxuT0VDqyOaHdYGdkT9QdJtTPqZSi2cUwUBd7s62uRRvPAYNep2H3dHqY
I+HHeJ9HLMbGZGAlMhkH1p0ubEfIu6HJrxA4QUb7JD0061zk3+V9X2cXcXdXpRKkkozSQnPmOY8s
GbZ+WJZc9tkip1uPLBdewoET7WPhYetVqtuSoosnqmWZ/HGaZASBEmJa3Odlg5Tbz3eKHib08flS
9/i+g0tNMCDNbWlW99mv02/1MJRkIJWEKIco0PFpLzYZGJwfQk/d+7K/oNsB5XhbvGnIrQG21Ags
C/nNgFB3etRJ8+jvQ4Zhx2PUVJTxbf58PjPK7dQAmr2XL8MmeXJ9xZ0TY8n4X3avWR68Ju0A/6wY
WTx44gy+9ZEMlA0b3Butsacv9K03EQ1/6YNER4xKPYjU5SKK5FF9TJEyFEsRN3d5btz4QXdj9XiJ
nn6GY9MBIxOOCJL3PNFkOrasc9km2br3Ffs61oanFMJK69PqIUsfp4c6XNljzK1RwJIt4LBTuaRn
WGmEpNW/64Zd5yKzDV7Tfp37z7VzW4qtV1pnBEyHGzbWNhywWBSx0A4EfITEDRIZVdsLkNBNlFf0
iFFVLZ1Sxxqt7BdNKs5AEA53EWYCyV6y5kQelj15nYoILbiekonjifjsEowCyqG98On0Of0uJxqm
ceqZxHEGk4/NBNjuZCDbRu07tGq5l9BI3kllAe/YfOq0diGPBtfwraCsFfeVLLAZjjD+HTRcB+WF
bcYLy6UsCFrmunbCM+mzI9+YrY2JBLxDwWRgEjED/CwbW0qotdPORlMQTWOLKoaJXolEbCI9BjWb
xMYzqwl5hRwNqzPv5adk9Pd7IbAiXzoq8TinJu8lTp0WAC23EFqVFopIObTiz9RE2eKSMqLJAdR+
Za0Asa645v+RkPLvwU2CLFu1dF2HRvZzPzASUQda6di7NAdHNcgq7YdOUSxPP+PhkuXJvo0yhl7f
gp6u7A1gclq7d0pxi58fAAexlhtzaXbOmcP42FAOdGUiaTyVnOmSLZrOTyuFNllNDu6SzH0N/eHG
M81rMzxXkjlyMJKGgEGlkvzjA04P4NiKvLJR6miPWhQJhoLHvNyTEpO8y96CEphlG2X05w5ydani
/ud1wWNYnat8HXlibNSYuTa4bAwRxgX+7eU2em/FXe16e+Dve1lrbtC7/5LQyJRQRE5/xwkr4vd0
IbgbM2dk3dFWj4vp21iKiZd5zl0EfGq61kNwchhXW/ZD4r8UTXwRI4lImpu4fscp2zd6Amj63bJz
6f8jS5Z8u85aIUwn/zn9FcBQ6f/p+l1VlNhPckHY6ogJtqAQ/F0pFBPBoV5dtq5Eq5nfn0u2HR7d
CIPHgjMlVE6Had6VPIjqDaGC4Er3g3noV+tB6TeObX4Bir4si+ZTapvZ6Td/bExolxSteesUqSeP
nIWtZVGdrXd+BZ4G4vedKNUZIKJ5ruu3Vh7fDW54LrN9dFBwRmTXKczxuD+/NtaZFLE5Onam7OPQ
NNBHoQ7OsBkCxZmbSmGu1FJzuJZ5/pnL8JFDaYQ2qZbi8KEp8fwcWZUEFDC7iPFddft5pLjuvNYk
d5W29HeefrNHls8Y1Gps/+PbnVYRotqO64yr7C4z/PfayPFZ9svnUpdbCATVOXrHkQcbOekk0PjL
eL39+WBaUkaqrlXOTq4Hc2XnLhYxchpf2SIXm9MPdmx7Ij2jj4E79XfSQT/HKhyp9NNU03adope4
80AdjKuNgwHEMBgPbe59ykP5UeTdLjb4BWp7X4Y4up7+FeOX+lEdIYohW4BpH7B2TZ/eqjl2ojrJ
jWHnxDb6p7pEH2j1jX+dlgIAOSk4ZEmYWZ0e9TBVbBC/o7rgaqRxJ5zeWcxhkOvO7hqWSVLeSyZG
I7k6tJs6srTb0slp146z5IGOaFhNIbWMJhKjkWbVnjvej74ADnigvyr5OGeyiBKsOUrPD+qd0fQ3
SeounXj0XhWL2vMiSnPx3JTypaBpsRbBteWF12FG92SLWrppbqIenmng1PPQDZ9Pv6Px0D34MqSy
VZl4U1WnccdgVFLUSoayy7WsX9eBLNBAaudyn0e+BBOAfDFdP2NBeLpZ60oQJWFXDTvdzXvoSbX/
Yvq+vZUGCd1JTqtiH+vVgyN7/Vy3m2whF6VxH5iJODMnjuxmXCIdCv5IUdi5J8shsHqE1nJf750s
3dRx/pfi5HjppshBszK4LjG08Yz+7o9fMkMZ9D5weT5M3YduoNhy5Gk7TY0xaKK7eKsUtnrm2nDs
JXMgcyJSmGFzmR5Juc0NQbakahch9xN+uZHMx4LcS1i/V1j0VnBDEZlzns4a+1yvzJENlFCAuoxF
CEKKdtzyvscEmPvE+RDLO5ACH0ZQ3GV2+AEzYdXU1dfpt3l0KK6vsJ+Jcw52NMvJRNr6tb5LBuNW
C8t1ElaCE1Csw1D8N+aLM1Y8MOpgLHrGfz7X0JCz93BBuuP5ql1dh96q9IT8MhglW5jZWvca8qZV
rFPzPbNpHouzmKX0yoGyIHKe1pQlvnPdSY2+64u8ucnrPvhQRS+B+xPQGERBe4SXYhhXK8auVJV2
Brd5gIwSwL8OiL263uxuQxcWxukPcGQzc/DesNhaeTPKNP5Le8ly9bLVdjptrXIBEKc3TQAwuvUe
tNyeVBg1/40R6VkkAOGOenAFt/x2qOyB5lgzUC+rWN9mhf/sCeW5iNw7v4dscHq8Y1MMqDhHFUlE
Ts/JbG4ptQ9FIyCK0npFRWOTDdEHzPaV37mPp4c6+jKdcTsieNdJW/6cYGM9N2r7vN45Af0yHBE0
7QVO86nE+rDUkupJ1iLtbwXp/9etZfz5Pzd98v8orcg+006EmuznmJIbOLYw23Bfu92jIxe3tqTu
5MRZnn608T8zGYYQmUgVNAE1ounZ4mC4VadmWez7mNbqYBPbdNlr/dysyKPch+lTo5yZJ4e7u/Vj
xPHPv+1CYYh5UqIyYpbC1S6GiwryBi5PNCvtSvgafn5mZz/yJn8MOHmTbVbKKYwK807Lyzu/dvR7
pME9rt5VdubRDg9qgKnE/uSXSS4fWBShqBLQmaJsrxeGviisRlq0BkSi05/MPJyOZJyoUY75GYVL
3iQ1mGZGFLRwLva1TpdBV5qvfjckc7+vq6vCN4O1kqGb7FMpBrllxsAHHK9fx63aP7aBT0IWpdxS
KnHbqJSu2DQmsHop7Xzc6ECDh1kt8HizlXdTtPVLrsjh1q6C5i5RWrThemKSWsxGU1N6ZhxPkWdu
iPI7quCEN9iELnHH5S9SRrNbGvjrthfNZqg1e2mmgHurGsePqs1/aWVGc5hcRU9OHNAa6qOka3LZ
BV3cBKvIlK3HQIow0JATG5Q1CK8kteyt3XcCabpO36WqsKGluX7jGYWxEb6ivtgtsJ1Yk2B22nGV
7XNpqGZ66OmXkIAwzpW1/j6tadrEZC5dqG2As0ptnSutHG5N5DvJIpAx5rKiTw/5IRFBHUdlhjs9
1zGMkCDda+EubrP3uM/OREtTlSTpOuSClPzRUJMHl6fhUt60WYsNAe6oPSQPUy3zWdW7AX65IyEA
RrzVJOY8SiCGhqQzIRW48q1KD8LK9k0cF7H7WdSCNOJQ59HO7D1r01mV+p67oTp+Qii5WWDdpjir
bOJe1686u/RvDMWsZ5rmg+ivQXoUXlUv+0KKHnzdHmZtqXJpalN1ZbSJdSYRevh6uTJgBUYfOpaS
jjyuj287SEJPYuQ4XsnrhTgTancF6IUaBIPTf55eaocLmjN0pPOxDRMZTpPwyPXCQcnIkpthDrp8
gHRdi6Y8swdrh8MQkREVjlUxTVEOahlWU5iurqV7pA+qgc+uZ9JuaGLeE5KlcmjenHHU2ZgFu8k8
Iipe+a6az6iWdSt3cNpth2fODVfj9FHrnBKbhq5oH0WUBjE9TXVwTZu/tMtF9NzKVbhwEwFNI3SN
h9pMo48EXeLCAee2bvOguchL0X/1BeU4JaiGDwIp54LcWrbWbEk8S3ELTv+P37JBdmhMFGmyqiqT
DTow8O5NzG7YV4r8Cjtu69nVmT3z8A2Pu+UYDSH1p118MoQS0fZh9woKPBoBEMVES8/q304/xu+U
wM+zlEGANowRkHKYZawL7CH7xAqxP7yK8Ew0KsW7MPs1Fhpbu7iL5ScrjuaxCleEvjP21Et8hM+8
y8O1MeIZEHWOrnJjX8XPtaHbWtyC/TDudIGasq1A/b1lfrskBng+/biHkQMxns09kRIBa3E6UuCI
3hJRIe+lAlaWIVV4q1bv7MJPwqlXuldc93iCJBA/zjziwbckS4HgCC4ynrL4802OvzgzvTD3h2wf
57XB/WlI7wqjGBanH+8gamAUzhibgi2sZ8ohP1+kEeuN3iV1QmDvLjxVXlR+eGvX2ZkL4bGHMdUx
JzzKAZ1pZrqni4lLTejv3VDQb1nk4a6JIudcMKnya39MzfFpKM1SNcJ646B64IW+6QP9THcqnGw6
7pejZXfYOg+oQrEVuS4jjCqUTSVVW816MrC/TZBZxtTrNLNaqt5TrZRUV54VT8wVzFPZcWUKeaiG
TTvcqcNzXq/5e7G65k4z6gZsQ7popD3/gKSBEGguIhVSQZctazd5160nYT7KngAfGsxq6khj+jn1
0zX/pdG7MtIuixio4nPSr634zKZ+7MtaCucklzZ1LKf9/LJ1lRA7NbKza3oaTYMuxxXJityVT+Pi
mUl07OuSUSGfBjMGWPJkqMat5CZ0RLFTy8jbyDUGZjGeKGcigAnLhGQ/Xxe54e/2j7EAqv18orzk
DHejMrgTYUm8QTf5HNQYYk81GdkNT66iL6sC5B+xoG9De9ToE54HngD4hHLsNpA676XspOBaMjP3
ogCoRpchJqZ9pegL10uqM+/lYJcafzBF0zFKRt47TTWFqVSpWmBbO7+he71K5Tt3MNd+jmRZKji/
Ti/lw4LmOByXNwp3DEtR8+f7MZw47Tn93F2cjvV7ARJtLSm+fde0/l/6/yPtPJYk5421fUOHESTo
t+WrLaunu8dsGGPpvefV/w9ncf4pNqMY0tloJH3SoEAAiUTma2q09LLM7h9Lo4zvdFggz6ofd5+A
pmg7V+6gCXED3xlqnXQQYgP3Pqui5Mvt37i0U/ga9MO4pzRYUdc/MTTcPBqrXr7EfvqEbMxrZSrn
20MsfXQ+95Qz0W7g/XA9hI0mZFri0OvQuoQVXxwtNXPigLQ95BzcHmthOsaEdgdDSVPgQ/nBHUYt
jhEac7IEbVhNVPW2yTRj5b21cJINGSyPCdh2grrNjtfYZmEmZanlmJEebbEHFPvWgzJqolC8MtTi
hPCL4MGFlY02f3PFAotnM2YopZDOJcCCtlT/87jE8nPl8BCfwIWzXZoVvh0kWq85ZgVku5T13+6Y
nNKgX9kHS19tQpX8dWWjnT7bB2D14tGLASlXQSXupQHflLixm8fUy9rd7W2wMJRJMsQeAEv3kXGh
dXTqQ0VS6f/1vz2YwpQY5IMl1jA600+eXW8mx5r6NRe1AQDpemvXppHLkV1qTpN3x9z18HuY6H5J
Uh8GUmG49DFMTukcCfO/+JiTihTvr8ljaF4/8VKzTuMic53BMpK91RZf6sKy7hvTKldG+givhadl
ChrIUwmX8vE8RMhaFgx0YBzPLMG4Sn3s40dWiUuFUjuGc5b3rc/6cVOqZvSW809PtZSvNZanQWZf
GqbuxJ/iKcLLdvYj2jhtRjcNDcdqu4coxdV+tP3Hkga2VLb3Wptc/uMd9FeGnoctIOkP/cWmzkfD
RNvA0fQg411TvPuK8txk1q/b4yzNC4TSxEXm4Y5U1vUOKka7l7Iszy+0+0A/Rpb+00PVrUPThnnh
W7/GCVqIxmTpkJftqeX2AZw96CKRLBezWLukppjKQbDLy9D8nEqY0LWFvpYCfii7sXuQW2KLcu5B
tM5OveIbEk55YXoR4qtokJ41z0VaP/c42xtVU2/o1O9vf9LFGdJS5K7RdKLNLDon0khanmBZ4gdZ
8dInGbB6HFAvfUVxTE9WpcAWgg0pBbV4Sg888eYZeyuZRjsqUXJRSXMUBUGRsQ3Pvlp+uj2vxa0C
i2sSq+O6nicvPha3kR+J7qIp9YsdtvUmNtS7bmgfZOQGRuRVV/KXpQEn6hyzozpAael6b9ILz6tS
grfWaPlD0LhPjWWPqJQgg6P5TYISQ70CtVpaOnpMJswdgg2AqesR/cYCsG77luNqAw0p5XMVT8pE
knyO42ZlmyzGNQLnZGqpM8d5kixRM7WlQLOcJnPINRF8/ZGbaGA0d4nynnSv9YBzYzI8317FxSkC
Ip/KczwEjNkUzQztpKRVWmdEtoTyyTFV0Hfu7WMlZ6fbQy1sTKqB3OiKTqJC/nn9NT3ZlVwopbUT
I6Llp8ggJ3rjSKoZr1y3C3Oib0oDf6p3U32cn7gQamXsZlyDcatjxxQbAd2eIj33rt9vYT5la2u3
EFVouoGOBSPB/Obwj9iss861Os0BNRc8FqanX+ywTg65qCr4M6b3oI1yAKkux4J8HNIt3FYd18Yy
u++j/FBG6XbUWnmbuBH61tzt32Q1RtgXytQay2/hFJGLwOuBTA4saA4fUcY4an1gUU6D+Lzti2OO
Ur8JtRttFfUoQuRmbi/70sYGSkF9VuPKJgGaLYfZ972mTfWgyu7zN4TDUC4pfBU/PjN0pQ2EJmjq
cpVWx7r0eIQImoHveVm6K7nr0v6DfUtZSCZH+YAfSOKg0iuPLEyxTKTrle9ZFHxX8+D37fku7T5S
IFQqaDuCb5slYZHedZFSVdklqWv8yQv0zzABVUJ1YyowJ/6LwaZMecotaTrOzhQeVmjLhYZwkqZw
EXdoumOV24jcx3ie4wCxBm1fyP9xsIRONZEHqLPPYnBvZImllQbKTxWCRGmI8qoh12uyiGujTMft
n8o2ElBu3VSS5pRZu83Ll0R/v/3ZlhLlf6cxywLMFtsLYUYNFK3q2TS7cFJX3gsVJ64cZFxuf6do
f6LQsLJcS09wKk/g02CcU5acX84IibkNZ3J0mroAMBI3crKPekJtJnfIRqORcUx91z5XkY0NrNqi
npjZxSmGgINTrDVMvrz93k7S8lzavMtxLSv/80uP3wVckODwV1zm+uNrkemVXpiWjpp7n6ocj2yv
fwZU/slU25V63NIyILJCb4jn/oT7uh6q9wYutFROnMpyfweiPOg4EqDifRoxp4ma5k9f42U3FGKl
RL0UA1ExJhZMO1meh+uhKaW2jQ3Z6Uu8CIoehE2FDV6CVe042i+4jGQrQXBxRLJNGhy8bMl3r2fq
euoQ4fkDqsy3ED2HK5f90ORYhQNgurvIqsp9q/fhyuW+9H0hPpsTIoSZzsv9mQkQIy/s6KIFFUxu
DWkFE9RSSRNyzIavg6mfXc166ItkZeClUDv17WlkUCT4ECZQMUaMZCDUWq6af1PqHmMlv6dZKlnF
ypFaCrdc9PQYeSBRlZhFwCSP+95TGtA8ofmno3b0UISjtTVHRTlVaa6szGwpNFFxBypgTPC4+cOP
l7wmaqsTjptxX+vA9s5d4nUrqdLipECswJVC+YTa+/V26dx2VKntK84AxN7KvLcwgakUQeXeRrUS
rHzCxTlREJwaNhNHZbY58RwaxtEaEkfr3O91oH+Kiu777YCLkBQ/efZi5kKcCKPwawQEv+spRUWr
uLHlx04+2UQlbW5v9MKzMI9q5KPUa9/MxLJ3ZU4/OtFRtqPg5e6ScfiRCSyVXNVK7kWrOGGGbCIE
V++eAi5CqBn+PEWYog0q8XorouwrFYBmJzeqQOJOVJvBpEXYalm0jQfpDQr4T68X8HGjPDrAzs/x
IEF1QCvQrJRb8UZ2mB76vPFp8VfjLrDs+K7Ct30DL3GSlEveQolarRla+V5LCu9BhCiS2NhWbWsD
q5YoN4ydx0S3CMFpW7Nzsd0q1XIPViHdpIlvoOsRJrvRltLNIMX6Ru7jlBYDnlhV4H3pjC7d2n77
q5aae/iQLnD0qoeXmFug1UW9xQfiuxVTGQOPiLNPy7/zDesujHFSTgrkXPsxwtY9tV9Co3OCPv3S
FeFLHtQG8h6BudXa8U63298DqebZzE2JNuDwy2izb/HAjQSE+FecKl/9TIHoiUIQgu82bknlF6sB
PJ7p6CvqtY7qaCx/HnzQkPSOHqk531sGsgJ51dFTHYTYhlnxbOWWhI1Qb2wwZyo3hVEWx1aXP+XI
Tm2G0fUPJa/IzdhDwpZs0SNP60mU/NLXpBonMzOUDkNFQ4nVTcUd4BVEUSbhyNxgCdgXT2Vpfg87
H3BQ+JbEtv4I6wFBzVBHkdMNX6GRvGWpLW/RZ1XOuII/CjhfhwhK7lkt+3RXNu5ItaqvzkWffqMo
9+Y1xvg6yujtdkPwSdOHB6mqn0KUfF/0oZbPHp40di69SkLcd1nySEup2lQVsvtIcBtveRJ8VZKk
uri9h1g/lmX7pPTiF8W3o1PSWU4b4hTXWwrIKT24i/3kZ49HhttJl6nptQ+6AWn5jkmYNMLOrq+m
O9vG4KvD/OZ4+0wunEhK4MAzLKHAHpzfgn4SuB4wB83xehr/GzOPsrOb5/XeDzOKxyXyna2urLUt
F66Gic0HfsymEEOz/zoOuLrvKZkdlo5utcBsCk9B5jUKTf2oh2a0ApH4i++bRR0aK/BdCEg24lmz
QKpYNZykkXq1WkTlkx8WuTP6on6PMHr7OdSa8mRkDcKNRqjvJ9JPuamKUn1Ie617bMy+3sm16d8V
LlpNJe4pWHSMEc5VlnTXGXl+irMS8FZd+ru208PHAGrHTkpFchxLbEgzo3a33BbGQ54P7a5KAsQc
U1053F7HpfD9b2SdZcsJHpq634j2UreY1Gn9Dy8o11CGHwGeNIEnBZqpyUBxYt4tFHTTbTP3dGdi
RNWeeaf25ksFUs7Igs80xqGD5tauM+U9TY8QfyrxXBODlMHHugx1wNtTXtpElEHp3pBNTyoj15uo
0tuYOlqiO4FRE92jSBxtPQaqEcVrUuYLXxcGC9VCSCyTIOB8v6q8Rgr84y5hTRu4ilQVsFW0cgMv
zmequE6l3YmWfT0fko0+b1NbdUaBDR/2OtVgv46peL392T7CridA+z/jTJP952Fluq4VNVJIXhah
GIy8VySNl8gN/yD581vNsd0sENpqsH/hLB4kxfzPtyr8GxlIxiRbgILi9fgjytBZL4no0qr+H69i
XwTDf3Ec8Aiw2Raw6Witzr6l1um630peSplpQJD9UGH89F98RkYAe0XBzBLz9MxolEEaSk+5mJjC
xGF4AbY+cmXQ91fqd7kqwD3jPTk8g6Va2SkLlaa//VGor4gaAZm4/oItLWvhWpLkKH56obqAcHgH
MFbF+7JMfgu1e69gR64ct6UzQMZr66DlaavPE0S8sO0iirzxAow92mS28ksJgv3tj7o4Bp1FWgGI
N8KHvJ6YYsjFiAiefyn9Ftd2akYIsnn96/9tFHE9SiH3XUxmkDqqm+/AaGCUtPKtFo7yJGYzybHS
Q/mYulMoF53peRcyLnObB3G3pyAP4EAa9ZXTtDjUpIk6Nd0oT88+mRGoJlWDSHKMMA0uFF6tOxPq
77lLNXllqIXV4diy5zCq+IuzuP5uQwp4GNfA1OnbGtzqyJNS7VfykYWtfTWGcT1GV+RRONqB6yBU
+1416SfBXZt1w+cCce8tRprbzF7jry/Ni6okJBTqD+bH+plsjTK6BoZT5KXY2flo7hSsn1a+3lIJ
FPUh9S8zQ7epeFxPDbhpmRcNi5Rb0YPb+8dQ6w9q2TiBZJ5dy3sqSunZAly/gSHw5/aWpyvJ3z5P
gmhUmrztyLpQxLoe3StEYdgAKpxMketHo/bU9zDNcXTU9EkjOnqs5W1pPUR18YRkUbPLNAUetzV+
QUX2t4DW7pjkZ4dU57lm1C2mvKirb0YxPqTZH6BJmv11zFtcd73nrHsfkTXBMiG9T7Ezq7z41KXG
KWqU+97HVW3QQNbEiPDsgFaizhdgBBp45UZTc/VgdPmAqn4hcGQegl2CiAhqd5K/1cXToDTJm2gA
WPV+9F0E3ZM3GPY9yKq8DcutISJtpyg5qk5m4h3hVFePTSsCBAhw6chk8eoqnfxQJ3J8tE+6vMkG
GlaafCxa+5d4TjADzROgVvLIC+VL6qr4y9Rw3UBKV5ikgo3OIbBuCiw0jgP+WuMFDwwcBXiS6Omu
reBeRAfqK+XBGlrcKyO52Ft5Y2DQZ3RbC7A30QyjjPvOStwdFQus3oZHH1UouY92Y/Vdw0h6UgC1
lXiHZBmW3EZjfJZ6SeXdpKKgCzz0LsC7aJcnpr4dxso+CiZ4FAjm7PMU+wWwGNnnQHT2Xg6KCFVy
Od4OWOhudDlLtvTEMZAbKv8gGSjne7Wdb8tQdnE+LYctuIJvAzX4Bz1C3EDmBbQbc1egvykHrxDs
lTtJ1dpjMeCFmxS28lTIQ3fOLLndiTod9sgMw54uQ2PPDJJXwOr1rpCxD5DjEK4vPLI90j7xwcLZ
DpPQbjxQs+l2ALBsmgH9AA0o40NnOHQqjRcfOrKDyfO1ehhFJx+qLg2RpU+CT/VA9crUPGVj1bG0
yVW0kj1eZWyqSN+qox/cdUmoOVaFRScIInEwLNyCUzTanmLDw3NTMoudVxVgcTK80DFpSdzvk0jx
rg/talNbQ3nnR2q+F0OP92iRgJz3wZMVaZmeaVbDMPBt7Bcy8Hp1jpkEUdM/e02CWH4yWefyTtiJ
Xi4OiDYWyGZHBbjAuht2vSa5+24whq/IxyRbm37YTqRWubVLAPg6HBRIIJOwPxq+e6+PcDwtLGq8
ahhshFSrWz/iIknIPLahgYUyzwtzJ2emuwl7GQstPfEP6FAV54bWN6KuKs6J4FHlMvM/QRTGwCwQ
2jaIJe/YuXpzVwXKD9dOtDdFT40Hk1IhJqIF9IUg5Xgq2OpSy3E3QYMlpERh5hhAi9kZkVy9BF1Q
YJ+bdtsUWP7ZGsJ8G/MC3uQCQ1ULHsu2afthm8US1nC9lv5qKGHvktQP94qEoL+ZYeXtWWm8Rb+v
3efqSPHHyvI3OUMeMYS7vVeaut9oOu4hY25Bqm6q6LEBiHZCuNZ/Cgmzm1EqUC4K2Ayth8cVSoc2
Akatt/fRHdgVfTuyLQCQd4M5OaDX9ak25WRTNF22R1S7PyZ4QJw8BSkJq7Cio4X6EY42brULQ6Gd
eRB6L8aoVac0DX77FWrIxmCrm7gMYjI9FiMrEW+y23wrjzUmL2NU7LH0MPdarcKJBXe5R56g3hdF
y8ZQY7FXrUzeZ5k87MLIjndlapknta5hkVqTZWIC10CvIpxlImx3/4fyBKK4kZo66K8b9Z9UXsmH
lu5cgLVAbnWLTTF/3WBnlIwBytlOncVn+gsb2X0Y5N+gU3c2ftpSGK2keR9V41Co+XfE2S2fJbWq
dNE4XEq1/iSxY4C1OG5iObrmbiNrePU8/163u2MRh46pN0R43ueTwJxrYRkZ7m7fjn+TpPnlKMDw
gM4ia4M9cn05ov8X5Fqgm05QgMzbaDJ1K0H51dFGq6cZaWvSnsIPQhGZLPv3Zm/iVpk28c7Tk/Hs
yWVzMGJ0k+2qQD6Me/lTkPUm6gqjtFEw9dmaQPrPaiwNEWUOr77c/v0LJX77LzphSjlhmk454j8v
uklTF8uPlKSpNnBYsYZzHXgoenf7RHg/vVj6U3jusezDlXGXck/ayHD/aStwBmeFFWG5Y2Pbre7U
Y/Lbl9JnScqe9Nha2Z9LL9YJnTwJhsmUwucoE2HUMOXSMuFZoIwHBMMaezPmCfBV1cZJqpTbbNuY
Cd5DXdvve1ALj2rf1Qe/dMc18ezFOUMdnpzUJtW9WR4l1ZmVyrnvOn5lS5u6KdWTm1s0jvB1X8kY
jekhMt+WiBdCtrRQFmS463UdJLfLBK/Yi031Tt7YMqhd1JKfMpy9sl0f14X+KIJI+lUGev3FzqTi
2+i39esoGSEWKMGQwTsK0ZmKse02Ldd6tvux28Vpne41ZBRwWLVaJO5QRk7DZgSbTnFgYxfI2m/G
QpCvCKM4SUhY9IoVgSHEN/swYPQVbOQMr++iksfy4Aet5G4qF3vTvPWkc5jkX2LEnWlb+hpF7rhQ
TlKR4T3Yh+ADd52e5OMG4q0XbgnEPlepFhwqqtuX1g/Vi5v3JhIoo9/tEqXRT0XjK5s09aR7PKvy
FxWNPiegMPQcJD7cPcAWh3DI8EhzBwzSrMG4SIrX/uEyZqzBk1Ye31Nsmi/K1DMEyks5Eczt9aJ4
XZC0Qww0VW9t7ewPcn0yvKD9miNBdGcUgbrSil2o0AJj+f/jTYn9P4e7q0utCgdZdwiYP4Gl3tda
atIQUNTt0Fe/y65coWEs7XCQatQ2wGnIQAquBzSkpg+9xFSdDBYPepnaO4oL+WaATnw7bC0PNGmU
UQRii88G8o2WDnQlWU40jD/y0Hvuevk9UrBfvj3OX8D4fMkoXf7vQLPrpkt0kdlxbDmhL+L4qAxF
cbEjHE2sQig/YiiBP3LJ7n7nqlzdI5dc3Qe+MB8RT5MxHyviY04geeKM9bu+BbiiJbGGBRc+MLd/
6LSU898JdWFSLFQmu9nZB6l9ydWwm5UcwErkt5KQTmO6GlaWNpT6V5gWgDVduNllJyVZldIL6S6o
I96j941nUoSlg2RKR13DQYlkYKXFvzgv1ldnM/G8nsdvPUmSkayG+K14vwpkECcyze1Pt3QFqkRK
KlRTdWJ+g0uJEuPpKgyHXlu0gWbySy7lhySoNeJZiomWdepNw99q0hrua/FzwosC1EmlEcTl9XGp
G1L/3tKzSzoWXykVxpvRCp8sUuWN0KSfo9Gfbk91aUDAlpNTBbwvwEXXA0ZAFBWsXIbLGFevnWbs
cowGfbtG01LKtrIkVrrdS5+WhZvIiFRJPnAlErPr8ARqaJ/I8S+3TF4Mb7wLYYMlg1xswMtiyG1Y
JE3BSiBanCjymRNDw4SwNbtqM61TIpAFtiNaz4VsmoRPSuaiGNqU8UOklt/djvfM7Y+7FJP4K/93
zFm0nQx3mgEyh2Pk2TvU7nOQya/S6K7IUS+mNBPFEwamYLD5rgF23baAU7yLHnXevUsyc5Y6i0pE
XriPvsjx5Gt4/A78041d9+lRSG19H1vy2oQXy1L//pJZcOzhPQeGDBZQDHm40bPqT6jg0lnIn5Ve
vCR2/rN0h+Ok6pe6XPy3P/fSZQpsGLAkYKjpQr3ey11nIPjkDfifDKMNtNxQH5TOsH/nlu5/a4bK
XrlMl5YXcWzAKAJ67Qd8rSzTJlJlnjptQMe1TXDy8+xxT/TID7dntvSooi8wdckoxtEyu55Z1MSN
qCYyI1p7D4OVfaYE9KPI62859MyyNN7LulxBNC2FWfgek6kYCNsPDaRCL92MF2twAf39DPjhviCU
/xcLxmkEE0YXSfmQ/vZQnss8U4NL0XhvpVHfAWU6+7H92bOML7e/4NLeoBVA322SxfrQDCiKspMw
pQovWifZz64RRdskpdOXD8Ldx7rrrrxmlsINoQZBQkiKE47oesWSBHQGWuGUt73vfWzvwOfj7frd
Vce9t0aGXJwbjzUcrBE2+dBQtHBdGWI7xYGnpmMMP5TXVbnpB+suMePPt7/j0k5EiwOlo+kh8aFb
FLWo/tTx4F1cGQCHb40bva3ucBt8ZbbbMR0ORmOu3FFLW5GtDw0TJTOqG7OXYUNilw8drYJMq+40
3zx3Ewfh9rxWxjDl6/XqCjvrjB7xlDGffM5iLj9XXokXS+vEhuBxqwpAS/MUNa+bRnYR5by0buNu
XNVO73uEOxJRV+coRHf09pSWwhNsbqQP4BNNkeN6SnjODRWB0LvI1M0OZR4ME9hAPxks3crXWxwK
igFIXtCI3EPXQ9VjhQVHb0YXIcXexqomXer8mx2F77entHSq6PTiv0FzSnzoT3UuYCgAV9FLVmf7
XjcviktlS1bDQ1kKAAPFuJJsLm131ovXC/OCHD+bmDTUQBTC3r/EafkmRggTXpt+7uTyxY0GjFqt
Oz9p1uzZFmcJUg/Felqk8ny/Z0hKjxO90zEz1P8DPUdfxazEE3qQ9bFL5PFSimBNK3Fpc9pEKxuR
YnNB0rMQaU2hTXcQo3j0U+3d1+RzYaZ7pVXebq/ix6GozCrGX5gFdpPzj2qhkxr6ekkJ0vPvTFly
wnj41CYKTRrXXMmNPu7M67GmBf7nwdt3YJoTzfcuiRoiioqCzIswjBY4u77G4PubZl2/uBgLFCc1
bMqfdAKux0qVzqOmoNMKNmugd59bH3tZC6J45O24oDdDbh2SvHNg4OeUHsz3SigvVWMhAzBVkE+T
q0eJpqmmP4y4cA9Bs409QZ/mgcY/rWXAAEjLKtVvIhMQ5o0cfI2DO0W/CEyoKzOHAmNuPBzepPzJ
wKyK/hF/q2G9xuFbqaj7jML37ZX8GDWZsUaaQEpCvXOOMhEYJ6d6hcGTEWtHctOzLSlfbw+xkFIy
ho1GILUrjWtgWuF/VjAXQz0ERGXHigvOOLgzS90VoZrtwyFV3xuk2x2pHZvvmR31PyBwlqemKIvP
t3/GxzOJmDKsTDYuELcPEn/cQXGaMEtHQXgAOSWUlBSp8fejW3s7qxtpbsn0KW4PunRQSGR5lvC2
RqF7FsH7okLVqJBbhybjV9kajm3rXpRSO4Jl+I99rYwpOUKnkTki+je/nLJEA6OnQ74D4JLYv/Ao
T9Jmb9aHkZ5Yk36ZpCZuz06b7tT5eSFf5xFP9RNdldnK6u2k70czxKEGazwFEk2puFJk2pODMgC4
DZQIw7USuT8pHzZZIY9bm56YoT5jekc3prfbptkYGPxts9yT+H8Hsr4XepQ+qWnX4y0r00S10Izv
KrPbR8gz/a4aVL0qN6u+TX5VD5Kl4KoeI/XzyZKl4JgLHKk7HWZz4NXive0AWYYqt86mHD6BbAz+
yGHQXqCZJd8KqZRpULae4yqZ9v32x1mKWyYlaiLxJB43Xw6tj4UNHqi9gI25gzN4Lv3sF67Qf/6L
YQyEkXRiFsj6WciKBi3ie0Vg3fv8d5+HPwK53ZfpsLKRF2aD3wscUgikk3vWbJghViPF96CRR1F4
547ZIXf9E8JoK4niwjAUvOBEQDieGMezRFGK6Ke5pTU6UzkManyBV06P30qJt+jKjBaO5vTuQ1QY
B05g9bMZgWxugkCnCtVhrfxiiSw42FgifeaQSTu/T/2Vw7I4NeZGpYYd8SHzQRMCHqzXBJfMpwtR
9Zq9yXGwN8xkhdO2FG9JPSgFkWMx3lzFIBaewrWfRpc0G2gVl+K+rWhCG6MO29DYVp13FGr8k2Yu
NohKdviPNyTIo0lHA1wokrmzkMc1GSrFaOq4j/RvUu6fRK78LEA93B7mryvpLPYwDppVvKd5oc3l
BWAm2h4wgPTSxWijiK6gtNdb6aMOV30rVar31AcBum4G8MWoksVhpLd9aKQaElXSd2i8DOGujWWx
lTzuaMMNorOu+XgiR+W4ksMs3LL8Vt7INKCR859XPMtQ0uumG9ML4TnaWFH+HFjBynN/4X6jZzvt
ZZLdjxoIqWU3oySZ5sXP5Y3WlQfVzs6w2sDmmTQc12yZFqc0AcXx+jAsWZst8xjJdZy1SX1R7XAz
pT9WsZKaLO1jhCuofkNZB9s4B2pr8A0qvXfpd9ntSxQ1x4CYndrKUbW/DtQz+NrgkvAMU5OVPfyx
xglKb4IRkClADZ1X3ltXjVqCQXQJENVuARxsgCOF5iasNmwVvCJX9vIUa+Z7mccxpT9wy1BiZh/T
b7N0sINYXPKkUU69AC0TitIHcNWCBWvNgTK8Jdm7wWrHYyxr4YPsxdyMQSBWouLiR9cxxkRBjBrv
B2MAT2sMrwxETjn31Hbelj+84skKHMSuIvtlBEhaW2sd94XYyOUiKNSTfSMiMwv7Aca/fhzQ0Q1i
edxZsQYCx59EMtdkSD8ORHcasTsK5mRkHw5iEA9drAxJcjEC+alBTrofns3GW0k1P14tNB14hICK
ZN9+MLWVVClxtcnUNoUg/kBunEOfVyOamBJMkbqPVrbrAoVUsF8nNC4iDx+lao2grXMhKrhhmixd
NGCZh4Bc8QkGU3LQQxG/WKGFVEBspK8ycpiJrKf3pRL88DSjO1V+PeyD0U/ekzETD7Yh1nLvhQ+C
cc6ESKXBxL/O1jcE/yLSNG6c0gi/GYWN3lf5q0zyg21XLytnaWGJMVaa6iUT2R+ZpevXRpdh8CoK
S3aarntK1OpFr7rfmTUcwgpDtcoQP7qu3sdV7Niy9BUHgefKVE52Pjzz3P3RZaByVn6R+HC6KT5M
FVhIJ8jIz1VIlQIZ2aLrEwek/cn04q92Hrz37vhg2N2L2nMJTxRXHgYNcJa06s/R6K0Urv4+NK4j
DL8BmTU2CTqZyjxT75uQAkQsK2BCBvfiaWn1J1BA5mlF1RxQOxr3bTG0+9Qvo9cGP4atjRv3ofAG
66nT7WCHHzwyCSKXvphQdN+YZncXmFG9TfzeCDdRXIv7IbWlz6PZtwfRJepzmenp3ZCJflu3itFj
TDD0n+Ug1Q8u9eoziIDECYe8xrvLLb5EWo3ad+cBoOuV4pKbinEwh3g45n0V7fw4sw95M1bdps2k
5mJ1Cqob7QjUrhqV4Fh2Q3QM9DZ9Rr5uOHcY7N7no5q99bEa7CQRvg9jZD8MPnbiSiit6YfNL0Na
RCBpDSpMtC6AwMxyyRol0N5I6v5Ra364ycsYrCWPCwNQ/iNJnSzaP8K6W+GrWQLS4HEM2nLvFaq5
L1ptrUy7eHQQ1IaMPDk7zkHBQeCOJc+5zPFd4x5uMmIQSpcB+4uS7e0zsTzS5E/HJT2xgq8PKeUO
dE28VnVsqfs+hu2vpnGPerTGjFi4zbhPyLftCZpDZXO2MGpuWh6qvzFQkvSpp6eU6dkdwSHdVLLy
Q1Lcd8WOz4kdPITjmu34B4z1lOlPnn94/ADe5FFzPcl0zOzWs3wX7Jh6BiQAR1XaDPji1UBTszE6
Ut4hPd0Z1vfJ/k1JTmH9HKEyfvtbi3kJdPodXHiAsgQtxg9C5m3N6xaYjP0cqwYo5KeouZio5KSh
No1Z5rBrh5OIrL3Zdw9N5Z9K5PCpViFPia4l/2t+Z+P+pKyQDqcgOth///uxTd/4B3nWnAJlJYh/
kG38+5MRhpkqxKRg84QogIDrNZJsPw/ZTwIiP3Nox60GipYhq7B7shJzG8fKlp/ZlMWBP7rYOk5/
NEjJ/mwLxLWlraqtQDLUeab294exqOwl6PP8vus1bXsL942sdJ+rEE/nyTEw9CatTwYMWbnesvlI
ynbIcKmoZXBK9jescDeq9z7SMZis2uOSUkB6CDv3EBSvFAJTu9r6IOg98Jz8x4g9gAZvmcIV/JVL
0r7NvJUkb9p4/14GfycxGTcSthDYml9IWt7XdZ0q7rNiePfBaCvbkuf9GSaWt5OSQN0o7sr9M0+o
5yNO8e2fEiBpvloURuc+G64JdsgbD8IvcR2XNm5aPccx1nBj/z3y0vPtvb84roHVOt1J8oH5EYw9
WoZ+1brPfe3fG9L4EBV6t2lqyJlp8aq3wwm46XNqhGvFuHnGM02YPj75HcoAHP7Z2Vfa2PeyPIXB
oTcFlIYGOoJnkAfmVnzUdH/Y357o4onB1Z1TTsEJ0OdsY8aDZYLw66TnhI4K+pVUgJj5b1fP33PN
Bucdj/VPU5Hdu9pNmxP8y2xrkPnmdWpQGvDUQ6VlxietjrsfldlQQ/Ka9hD4ivEUJ8BmdEDpK8We
hcUhCTepH1IZ5RU5XRL/bIpezRQ/kxvpmTv1krrSY6FYmwB9F0Rrsm9KY7yBDdyFxpqUzNK4f6Er
Jl2h6VF+PW5e6F6eoHn4HJSm7WhWou91VwuPwqzUh5wra1fAD6bBEHQxnHaYvLfXauliIA9DXIEn
FttjjvZItVih5u1Lz9gJfRPN+KPti4d+cM/TYWiJY3SsfsWZ2LWENn809w1KNEnV4tPmrwS0D4nF
pKtJuWBydWcV5n2/3rCqSu6wFtC68CtvzAfJV1deJ0tbE+cZWHxk5ch8zev/IS53HVUR9znyjW6f
BULZ1YPV7XBVKo4V1ZAdkpBUFDuFLSn9P87Oc7duZGnXV0SAOfxlWElxyZYlzx/CaRibOV/991AD
nGNTC1rwBrZH8IbtJpvd1dVVb8iUHSqKCbYLivPDRn/l0DuR4Vb0Zd3EoqrdqEPujb2aHtQpJHGG
HxNgZnfNhf7CDn47NHl0SJUU1P9cJW2HTemi2SE7WHLHRnHxgkaA5hzr+ZXq0IVwjLGWjMPZ2+bd
MmD7pATy0i58A0PbQxLfgQv/F7fpg2NLqPdfVZW7cIYxHlECRX0ysG19cMqbUEwz30OuGn8Slm9G
4Tcu5S9FV+6WEMUvJw2WYvhklPapTq5ZTm5zP0IjeSyxCur9Kh++iVRy1uDeazukRZRTMn38Z5LA
I7d5emXdXZpWXnD9H7k5kLU/P2AqelWJsj56HIzuqHb2C6rFd43UfZZ681c3ysHHu/ricMBkAf6t
wjPb5Fmzu0ZOI3oJZeF8wsAFErD5aAv7OEjOL02trsDw3rBQm0OcYE+FhuvAm+zpn6/X14uqNOpM
78K86RDoNHZl0UXimIy0S6yxkQ+xoqxUihxC3zTlhxZ9s1XwJ7qJh8I8Kc7Y3wkx6DtFNfNvUR2N
Xgrk9KHWq+JQFWbxJevAfrbjoh4h6awstlFHWGTMA/p5ox/aCxBtKVECObcNz4gmk4rNZOOFV1TY
1mjNzdya0p7MMt13S62eMDxW97PIxE3ZW9jZjBE5acot1NGX/ge6RBTXJl0PAxmtD1dWcvthSTCw
LQjW/0RKnN1WRm95MuSUU1Qh1Y7FrYraKxfEHvcwN9K7ed+0ZuiaZDXBMoYaKjE9GgTdou7HSq8/
Q/iZX0ornW96iSusUCT4Ny3NKq2oQfJmRukZTlYdxaTDgisJPMlUSX6Rq31Q6QOIgVwUO6YuxQNP
a39+vIbeEB2bjwpqlVsDRSpdfhcqLS3vFXue7Yd+QLCl7lBedzp36PEVRj4GPkWQiOXT2BlHvB0f
1kIc6fun6apg3YUrwx/PsQbH347mOq5DaGIsZvDz4W3X5ImHKou2pz3Xr1I2pYdqqoISviX9+HgK
LoRdRl7rZpwW/Nrs2j5XssaJR/uhMsJ6Xw6OHIxD0nl1LPHlKXBfwYdc2LbgGAi99PtXQMPmJpqp
9mLmldo+VmJwNSRfOxithXoo9N4fyJs+frsLxy3fFeIk/VL0ALeFglqK9RH3RgnnbUu5S+CXHfN+
yo8fj3IhwhLzVlEH8Cd0IDcRFiq9sKpqCh8GjJiCJkuUWy3RSz825b+t3BLMUXEEZk1vm27a9oLd
QBqOi6jFstaMTk3TzTggmft+sK50Ny7kbH+Ms9bYfluQTh/FLD3iRUmM4PoE5JA7FTYI8LDWe7Tm
hPuPJ/HiFgCO+3Z3RgNrszDo0vV21gA1jPX6cekLAcyrPUAEfxWN/uRk9e0QlVfGvPjhYJEQAugC
cEj/+ZZyLsxRtZoBM9O6DjruLqdUEeNJTvP2SvL9n87NNtYAfQX5ioC0wlXwz8GAiotE7WT7oSH/
PlqKQFV20kuwh4V8i6tU9xyn2ezbmTPcm2adQtFVbLjRvRWMcah4xlwsXtp0PXZKCsaMfWTeICGn
3Kk2Tk6dkxLHm6rba+E0eMgHDv9iEIAaxqqmteCX+jwoWS9cuKrpsxrlwjXpugRODR9XMhpnDxly
PzQxWmrC41RoXDivCc47+k7N58y3cjk6dLlWeeivougaL507y+ro6Y2Br1e60LfBGQijhnamMLDY
t+EsZXvVHpNjkQ3itoqSwqv1fjmWbQhjKzPoy3akyIyK4RZcgfysjk10m7QSHcaxlzhhAI7tTDFq
QS2cMYixUg8AKMtfoE6HBxjxsdfTFjsN85QE0hgWN6iC9Deiy8RjFZvNKewxfWnaKL2BFZs8VkmZ
+4VULG45thIyp2N7p4d6E+hmTP63JJ9rJ+lcWZa0XS6s7EBHTAnifil2Opo67qIBg9X6ZPFLK6pv
I8jHII5kmrw5XMM0l3O/DJcQkbK5CjTMtXdKpBa7xB5zH/6Y5iMq2d8pdiQdekWLvUlWhv3Cp9zp
4dzu657e4ShJ9jHrILrKdWb7Sd9BnS4Nx+3TSrqNQKLsZmHWu2y0LVeUKI0lIg29CM7MUQuXZS/Q
Itqb2irfpcnp4M1VrnmJBiQjjbLpSjL9LsKSqNJ9BkjPcgR7t9lCSlmD6AZcB0JYRJ/lsBxfBodU
3vs4OmyPjTcdj986dutj/BaPGlPvklCvsrNSzq/YxwgXwlfkNnb+UGcR6JX8L0PD24Ago1Y4CW3J
7XUkDnOzXuC5oX+qLAFSoPYNnPbsHoH7a5ns9gjeDrU5/IEMG4UwmuQcG0bjW5W4p+7XicbatdeA
hBenERAylRnsR6hH/TmNctVT8pdF/mQp9c/VZ1ER9ZdIig6orP2CZHLt/L0ynrEBCWsp/j1ln6hn
6F/YKU6nWQcMMZJjVdnky2lzJUu/PJWojIGDoPmzLTWkRp3KTdhX52jMPceiRZFA5Ao99CGvrI/t
un/7aHR4iE8yCJ131InEmtts1tozUgCyHyaICbBIr0BLLr7Oqm9Ed01+L2RTRylas32ZQSlocDrq
44dOmkJ3stp9HmpXsphLbwTjkNQC/2scWzc7mcRDF70t0YTP6v44DEp1nB299T/eyBeoNzQmfxtm
s9rT1imnwSzlx5bqZy1ONfZPSwc/P29v245ioY0oRD96tfOP6Vxji22TjPWrwYNDlmpNoN5xHi1k
J+WkyfJzRsvyOLb2EqiTnZ+ELJXfLT2pvFQ3re8p9Pgrs3vpU9Jz1/FRBS9Cj+LPnWfU+jjETpqd
43G6k6Poi1EMN3Ol3MSLdK17dXEsmx6oyou+l7qpW02bEzsS57gtbkSlIYVVY71o3HRXpV8vTSg0
uDe3QBL6bRk0g9Xcx9FYPs69z7WzqXxgG+SHne5H18TDL44FFI7zhO7SuwJDaxVA8kKhnvGCOuS1
hnB4/0WYkddZ4lQt8Z0aXePIXppJGtv/b8jNYp3bvq81ZcrPlQrW0pIrx5NQEEzT5hntyyvBa5uN
rouTRgfgQjyiKKFsNmAyIUxhJjWZNi7cg9KdEBB/avX271ci2FiCCjvA4j6xua1EUqy2Tl8ZwNX6
U9eJe7tHeEjJdyVCJx9v9gshhbwAcUCu1+BNtqtDaFI1lFpcr5KxtUclIiGTuWYncuGMwUdxpV3S
DOYqv5k2J7KKjmOmpp1vNScpi5x9pNS659hrI6jLnIOlhOG1dP7Sq1H+X/muKGZp28ZUU1sOrRu7
Pdtaa3yBrT/fSEtu+0YbImmWqRzkaIzTHtcMsCGRHGi0e5F7qhtP7k31wVjkMBBVNf41a5OzyEBF
BPbPyvzZXKNka9RyJ47Lc2/VgarNT6GmPPWmIdxMTikv/L3UH4hOzA9hU1HPRhfvz7jWqKKVrcop
z844/tLjMWib9vXjVXTpA/82hLNJIjptUjNn6stzmneFh6h44Q11FyEmU1T+rNTFE13Ca97QFwfl
sKCKztp6R9tycireU5x3Z1PukYIJb3SpxjDzQD8N9eLwytbXLuz9Vc2Arc/hgAblZhGT2crOrBfd
We+ylyi8l53svhgWbOHqn04hbjFHxNVp100IRpVzuv7n2LfaA/Zvjo84sjc130MpPyxVYXBxK7wm
E9+QgXjopvJTOhTHLkZWOrzVjOG03grRgL03BHMIQF9u7fs50h4K1cL20Sw9C7/iK5HgrbHx++2X
4LZetAk8+CQ47yhpVHsaI9Pz8ky/R77RUor7emh2PpSneY8WwXQIm/EFs3glaCVjQYZqKoM+n2W3
bylOKv1seVk1Y/2izzPCI+Bfciv+2/IKzwfAkryYQj0SAFtvhU6C6WKmQjuLuJF8M+4THxmtxk8j
oHkfr+p3tcd1LBWOFE1AWpf2th4QqSunEpmns55is2SAl6BzWQANs9GVIh6DJJ5LN0UFV5MyBJPz
02J1d4mWBh8/yLpDN19mpZNSegHr8l5d1U7kOEbDtThbmuLVRXxUbfASSiVGT7WTjIQs9hwzOsy9
cyW9vbDH6EsAOACCSDFwy9aw4ylCTz1tzvbwbDbNXRj/MubFm/DtnOtfH7/l5bHAmEJ3g72/bbz1
kCyHthPFOZQ6w2d3N4iVWP0+FDgAUMGQfX1IrgJNLxA2bGrL63KyaLJscRWltESGRVHmPCaDsqt1
LCPkBWir3N+u9qeDNhX3thm1bt4/S9OVuHnhw4KQYlSV/g+UoM1RYDUz5RSkZs/daJ4WEBJlUXxF
9ulUW7Gf6PLXpFeQntGiKwvqwlSTeq5CGsDEQcVvYhmYjboRHIHnNI66l07M066pQwkXiSJK8YGn
5jVF+jXr0QupGr0g2k+k2HRotheyoRQIA01L+AhVtDlosTS5b67fYTNxNYMptft4QV0cj9vfyk0F
ubwtnMczaWo/owKbmocOKJ8h3bXOg9w1V2Zzna3N9qQ6yX3FxrSJOLGZzUZXW6TPV56twic028V4
7ZpZ/jqJ6hpO5dLdDBMbtgd1bBBp21OoRDHDKkuRPXF1qg3PUeMiwBLDucOUVEK40UqCsqu6zB2G
ZfkcZ6Xw5aJp7yd5ca7COLdtU+IjiSMf0gLi976ypGqDlTqpjIhwLY+Bs2SAImYAiU1ta4GiU8OL
5ExztZoanBm20Z3S5YU319E16P2Fewd4Nm4B2FusKqXrev+t9qTb2DXVuRpzKJTGw+IUrrOU9+D0
0V2M8upebvVstwx1cSWVu/TlEUSjcUGeqbxzB67bpQuHDqFcnBUf7FocISQB43S+fLyQL21XxL0Q
7V+pQHCO/nw9zL81ixBUPFZa5A5tem7KB828s0YbjcxriY6xNg62yxlvNbxtYD9CB9oEJdEjk47E
X362GgSxMDMtPLXJqKpOaLD+ICFLvSyLo2DUjOQ4Epi/oIJPLRVNbdfupcUDyGG+mm2p4QY82Lkr
xjYEo2AlNfXXTD7KWt355bB0fl4CNXdrhDhRAKzznTlZ3a94GLWbqWqocZO33liU5VscZzJwb+1I
6bfMHbEfIrlu3L4WnESjATZiDg23l/P+kxkizqjnGdLS44TW6OxUgChQNDplhTm4iJcMewoMExkq
xg1RNwqXxm+zBwNjHo0OtUlNtNaeIkx36hLT3n/8LS8Fpd+X6rqUf1uqtiUN8aIZ0VkFinVcw8Yu
M1QM3+32R1vI1/onF3cGgEs+KPxHyNB/DoehmFE0Yyw9zmH1spThsTO6+7LakeTOLuWOb2Awgo/f
8NKmYDsgO4+YAj6Sm9trndWxomHeeJa1psIgZExQdZUmJFiNayWby0ORGtFyY3NsU4Zwmurckavl
URT69zQUhmdhh55Wzs//4ZWo06wkCUro2/gSqyrVhYLadlqpddCGCdKyqmS5qNSM19LwS0EVUOrq
h0yR4V3KhRAmsm1jrZzBoT1arezFMTLpYjEfczHvwKkfo1x5cER7VI1wHwnE1T9+2Us8MuRmkNxZ
tRJ1Om9/rhl7HJPEqRrnsZs0+iZGNz+UupDx+qjmH8aAivogGfN9rIKTW1Lh/KuOBtYC3GeCRq4x
35kL/ZxIUvIF6iloh1YWRzlCc86rtby7EoIv3PKplIMyp20Hcm5btQunBIf6RrMeF2kShyis2huz
y671Bt9HYBq5q4yA5iBIAm/5zykptFxT6nBozkD2Ec1Ly91Yhjc09NxlErdXiV7v88I/h1tf+rcg
YfVCas1Bbs6500o36dgdk1nfhylqNeY0f4tt61Ypy68muIgrzaJL+HDe1KQqyfaF3bo5a9ActuMl
jdRzaQjPxJ50zH5qwIrlDrLOzxSFTzOq3CH9688IMJQVh9iLul7n153+2xtPCmLOSu7ABe1RCA2T
Eb5FddUc9X3wZRREDODdaA5S35vQZERda1ZorJ1zuQiq1rpTRmkvZ+ZJis3Dx7vo4lCQ10yqE5DP
t4kaya1d9+GAmHlvy/jsGJ4cxSXEufS1UpIrg72Pg6SEcM5X/3R0QLdxMMLXHKjgkHKoqA+hbAF/
omigIFr38Uu932yMgx4K4Z1a0jtLuERt1DRN0uVRT6vYBSdyQ2PxygF5ae2T7MgEPxKqd87V6IuJ
otIa1n5WfBs78asQcvuoyxPeMqL3SgVUlq7F+0E6f/xyF3LrtbEC4Y7+w/prDQK/rcGMFBPT9tJ6
tBXpc9GO3pSF3hKHqSuP9WvdDmVQ4109JeZOr7tXVQuvbIILUUYDJ0ehgYolxY3N3lssNSTaqrDk
ptrrux+mgtb0tMP2KBfXkvcL0/z7WNuSHS2VzMpCYQLOM27acMEevBmQrda8sZhOkwKuxK6fwJju
Pp7lC/uCcakCo+PIkt32N51BIMKkjOMZspWNAv5wv0zjEb/Tf2brWlnywnLlxIYKzVoC+rOly2ZF
FiVJiVpQP9VIHSRN8ZB2Tu9//EaXQiaayCDauQbhtvOuhABsTZl1bKu4Z4pmcfmRT7uyecJB1hOr
RKaUAaC6Ztt04QtSNVhLkrBEae9sQqYkdElWG0Rhe/PFWKCu0NRR21/UIYUujvwmya+Vg9RLM7qq
wRBlINJTKPxzi+SRrbTF6i5tY1p/DJOUovWy5B6OdPp9qLWtj8DF6Mu6EM+yPMvHIa+hr9Id8NC1
j28zbMt5yGzAha2MD0ZfmseB4zpAsTcKVHUyfWlOtWDC0TfTFFDN4yzcfLD/3tbrTxrUBj1lKJUx
Sjr8UC6JJyLMqUzT5yiXA7OtgtqMvlxZI9sITcGSFjSVD/Y3yeoW5maYogatqer3RVTcdWu9Tsd1
z4lOc/bJiLDHiqKAOOfnXXRqqYO5/YQXpanEvq7kB7nLrixaffslV6YLEC6EbuA000zeBLvRTAoJ
WegGwOt4W2TVqVyGf1ujDYoyPcCyDvRC/6yPHYr1QHiR4FEVL0GWBEsDOqQZZghaGJb+ihbAoPhV
x+n8W1rZX3op+0SN+CfCIncKEDRRy+B+hQZfnDO9UyvFtyR0lydbq/1wQGe2kZNdZWTfMsNCUs7A
YG7yyLcjt0UVv6xCr0lwIZiRmYN6ED+nqTV4baV8S3PrL23XHDJewpLydj9DB8PYLG/QyhUE5rk6
o2L9MGb6YznZ39oYHNLHy2GzdbfjbFfDbHN9SmdaMqCImZMH2EDrj8xqAsf5JcffKSd8POI2SL0N
SV4FxhxZVKylNhksKmNF0Uc2XaB+xX5/KYxXNJmK4pc5fOK3+nyfpdcERbYsbAZdW2+UNlfpfOtd
S2FwDHQCIzl6SIahf6yjgdNTn1Q/YgIOXWdVxw7HmWAuRmOP50bhg+NClsPGYjGZ2iSgIZYFcpjq
XpXLuA/MWndlH2z2JU+4Hg+rFBMMWwQHNhlhIax+we5ouQew0VXIvO21ayfttrHy3xh0+lV6kdQI
t5AXGzBbSdKbn8sC9ax8WI74Kw2uk/aPoqwOydIehJPh8mHv6skMKtu+mfUEGX/zi2yO32Nr8K26
99N8uhKVLr78/3+wtzXzW8JTCQcIeZPN9322lGejzhsfBDJsZEA6V1KbTbjZzsFb7vXbUKGxdEYD
GP+MPDvmE/o5mtQr+dvFIXDcZq1BC3lnLz9IlppKdNjOqHOvu6mq2+DjTfR+27JYKPS9aX+/30Nq
ZuSpUcXi3IqXpbsX8uCyUcHexi2ewYPsG+qnj0fc5qT/zRs4GCSsaFO86zpmU9cLNFzEuZzip1zJ
Q1dJ6mM6p+iXqgk6auHghqF2B4n+EJnOzqG3/fEjbBK29QnQGFW4W6wUDhbwn0c+a8EYU6gj91qe
V88z+jL7llLqQRtFHcxydlUW6MIs/z7gm8TWb0tlVJN8iDAGPUfY1pH8VoqriQI+TBH+q1fGXRbF
AVXnb46ZHj9+1fezvd4915kGx6hTyN8civNo24uIdAx0U8PrlYo64n49rPlhzdIBCBKcxSZzgQsg
inONIfk+UGyG30x1m+SNrCy8oqWNvSvJUbazDCnB/6SofmRVOoE4Frl9sBbLLUBO1LbjFUo9eelk
SD4GA/njrMAHaLQUjsAMLgXTjur140l6t814SHB7NCJpIRHQNnNUOkUJmr5W79QBUr9WLM8tNr9X
wjIcOJbVb1XotZxDYR0m7toygq66CcwydZ08ltLhTmjW1zFX6bNi5+M2TfstCtVdFk8+j+KNaOa1
vXWUbLz9lOmlsuqjFWaPaT3chqUec+uudtoArCVGhMTlwf0RKxdgqdVBb6q7ZpH/heD/aegVDgAD
+YdwOtgFrYuR+nXZK68TNE03U4cdEuY/2y77VpjWUzOkT3FqHi1QVGqf74DM3ZSV7i2T1u86G6m1
fLmRLPmnkkekQPkdWFWflLN3E71/WRLtn3HGtL22k8HF3nZyAf++OL1zQtcelBaEC6G3T44S1mCK
qZtzAfiRT+WhT+zzuiDFglnRVDyVOg0Ve7APqVHeL3G8K/r2E55Vd0uHTdpC69SzovYfdUTtSG/1
J96QP1/h+SS60zzDapcU+VVu0hdtbBOvGM2neCSYATzYYfjzedbBOJuj6UVt8kmIHg5K/LI0BQwc
SfvSZpLuckuQ/TlMuh2y0cjUJOnPpZwejU5+NCPNa1pAGXoeWFjnRHb1o62z1yGzXqQiR2lw6fZJ
UQZzrt8scnpooURVHS0BrZOOI6VJP+17E5dfx/SQiwlsPftKQkv9SQzos5Ai07jHAKrEu8qSkhuz
kW8WxZSxTdYV2sW6j3nVvoyn3nUGFbkBsPEWNvbu+o9phbHCVJbOyxJxWxoJdmfS+NS1npzrsT/Z
/POhja9Sl+rB1Dedi5oHriGR/ICklScNr+rDoEiwEkQSeTAZnX2iKVhRqx3mXUnXPxRGWj8hJ4JT
aG2U9MWMIg6SdEWBw+nd6dZs76VSbg4L8g++ZOLth06Vqf6yk3x6sCRiP2kz/iQ5M3gap+IU1rXD
xQh7EKeJ5f3C9eouKzM/z9J/82S4y/QGfxI77Z/KHI2mj3f+Nl0wVxofLorg19fe8RYMIKkOZV9m
5W6J4uzBMbLqHyTrlrsIv7UrkfjPSgjZH3BuxgEIYKyo1i0q2SmjeMYwrbsblSKFeG2b+xlw7fO0
2M7rmGbLLgNf9Ovj99scPKR/oKRAEzG047ynR8LKVoHJp9bD2NQHfR4frSEz3LEDyFRjxYQvwwsS
0l8TE+GKj0fezOx/I+P/q9A04fKxpSepbWuhK6bZD1Pbn+Iwfpm08VM55q33P4yzSowYoA6Aza/P
8dvRmlVJ3BpzZj/Ejovre4pNyjXZ5Leiym+B+793oRlOuQUy6zvQTEPkGSFXWw/kCH0Hh92M0urG
QLzCTWkRoKU9Jl6ihLARGx1WDOSU+64s5HOuZ/LBISH/Yoa98x0Xnfm11p1h5dYsPY27ZnrBpTGG
f2OVJ1Dr1n2B0k4AQBLn+dqMkRIpJOt+0Ab5WFZVdSyiUvcRs7x2m9+kRO9ecXNOm2EZ8TT2+Fij
yBFEgE69oW8wLJSq0QcPfkUqYpuWvI236oCBS6YJQeL552drjE7vIrBKD2HHtUBvvjTZsu/baMeo
D6JSd0T1vZ10nww5OmYIpP39qlmZIzT0Vi1sZ903v60aa4wi6Pah9Rer5s/9Dn+DrYccjcJ/gcEA
KvhziCHCZk5Pa/MhUeXHSbUyVx3Gz7YtXqTI0wdF/h82HLgQcDe0AkBUbZIYnSqMPVHEfSyHWKFG
N0iHEBMvF55PemXPrexqnn67JcgqkW7hNgt+cDMa5StQVDh+Pw4jrRzIOlj7SVOv/JD6kdrPZMnJ
fV9XOZURE6fPtup+OlVYnbB3le7ksq+8BVztbW7Rv4b71X3OZlO9qZMWl+1FUu/1OvkxROlLGSrD
ncMedxt9du40uRgKT3JUd+jMzlWyqd5nKWISUycmH5RI5Sptr5Aadc30GraWdNPrShMgU8UVHUSs
4ZaR/suudf6KcIRHwSwJaqlUXuWqSynfUBZ9TuMkuzXwPz2U+tzsB1kaD3nszEE8qfJp4A+6mjWb
AYjxGvpzCguMtGdXzVJ+b2lJ9yxnc36LP/OwD1UFqyrq/sce3fo9kGThF3USBoUlVV5lxtEuLuq5
cOkjRrDokIGBUqXeR1WqPU3tW1kN66kdXfuE9o7xbe4a0kEYcbegGcU+N5r0ATHpxCvLPPQXlGqC
DCmsIKlF6sYRTj9RAptMrsGZZUPaeVEqyyeqDuODtCw+4jcBFBLtduYC6msxIoTVjL+d5iTNsXOy
m2LsjcAew/RJzI7wIXg1uDkOlDwjNTlHkaafrLZWHuhVGqdmNODXzn0VDEtY7U0Y8m43JblvNLbp
xnTu7xJ5FLdpWCtuVGiNH0ZZsluidn7ispYeLVmfeeB6OrRCJUsKIzuIxtnxHa3mglCPyyE0F+EZ
NqahxVSUn810mPe9URiBNkdZjrQN8sn+oofiW5tKXkYIRczbazrfmG+r/iA12aAclSrXP6VpN+2k
vH9V1Fj9igXp5BXD7LhOXGteu7T2jkviwFVkGeKjqChYu2Uyv/aSGWIFmMj1Piys0A9lI/9el8Yc
Ix8eQuCGMUCKu8wPfV7Nu1BtRtyT9XEXKzPM80UfsXiH9vQPqij6s1GQ+gQJHLnhk9ymCGFkis6H
ZHMFmjHJtOX7UHvKKyCYnTFWNyawUI9+m+yFTtTyGfR6V6Qxs50K81ANrMs21/XUxfZEeWnEAkhC
Rq48qiWLGmyRpq+UZnTUtyM9dvUikY/puCT7KVUlL2yddh8O1Vz6ejuXnwtBsd5V6lb4AnSw2zrh
5Gqtkp/Khp2LxnfrW8hU3jRpvS/MjMUT++GY3GKF4qbD5FaY10x1CcuevkFneAKyBt6/O50LC4pK
hb2P58oV3Rl1KjoMCHWdCgnaaWLjiIzAgHLkzDUxk0A5L8u+Qwfm99P8U5/QUF+1lPR5VxewJevR
H8I0kOZvq84VzqRrjKgPFt9zQAM2lwfP7nZpVruavubIB9o0nfJTxK+R9CPvEYcpdjQYCrrBVvJY
ms8i+66kOOLCs5QXnctBueuVZ2E+G1N1UIavem15SiUHFdJapjMTcb9jDHrK2/TOEWhF2T+mqPUi
FMAZl2dCUEvNSs9JnlX9jNbVoqk+GjXuEn8Pe2rJswmB80vnfBuz1HWI2QIsAmI1fqchpi0Uutap
2yvftAGTUtB/urMLMVIuDdxzkZIKbwBYlG4DPi+fOw+LWS+ssqBIJaieeAxFEbYSGDHcOom14/WT
dCZfylFSmG7IEN3Z5jtPwg3L2Qew65aNEix1zq+dYadBFiJUE2rSbZGEN6p5GtXWU/jrZoRpaNbv
YEcWbgaLMFTTPYvgYIzAJnDY/qQoXJuiNLmroqJ0ZWPug7CzVTckUroO/Ws37EdWX/QgFrajyv0L
3BT3naK5HbLqvtaUuxbMUh46P2UL58dV66Ke2sqFDHGPdRpi8zklR7W/41Q6lLywIjXPYymCeFRe
8im/TdQWWdfRecqUMsgwr6kcqtMj0bq2jd2gGJ8oEBQUH+J7adBuDb6sEyaerPW3KwDfrDIM+Nob
Z7Z+SKHYKcgjAAYFc1QE6xRqlvTZGoWvatEPrdL3cjoDaJG4RtayR/fjgSrhrb0U93JNJFSSx4JH
YN/+E2bmp8xUvNFIg1lpgeqqu7neOTytoX3PEEYNh+wZvLJr2E3Qg16wnCNeASwoOS5vOxDTBuQH
2sb8P3xTTJThGTNFtYxcG3rw5gvoUFE/8dfkKgpSbvLVGO9YfZDqe+UnSmSaiF2jLgmhpreaGxQ7
1FJnYwpqrGBB8x5w8XMJN4iosgnk9IiQnTGN94ghus2SB3HW7coSCZJo9hXj2CSU/el0j7nYd1QC
FupdhfkTwbaWxaXF0b6YLb6l2C9phwL37EXDs6LcsRUbhC5Eh7HwqJ0MYCFLK3YCyTyeal2s0FPX
NZpm31GkdNelj3UOJUp731cANHvZeF0DjzaaD8zGhBDbOjZd/WdF2uta7U2I8lngjRyU+i2U5eJq
DBJoKlLkr3p99iz+kYzRs9rWI8wU2uTz72RABYkUmvrVGWafbZwW3QEcKGjMszz+yuTGi9sm4P3W
q/mc3tnLmbjGJDEZnd0fkBzMXb1ePJuv2mTE6lwpPBHaNVvOog2PIOBS+itxJh+LoMVcYo0ZAuvM
Nr2RIaGvHhFGA4u70b4atYwZTeOuf2zAQ7deYuoYkSvFLBnjVut+VnZ4YCnIRrc3i3RAyjj8QmC1
CSjdqoarDG5Wl6s4XZE6X61qXFdTCzYbrbRDm3O0xOquSUbu5NmulHS/EN2xJd3gt0gG/ZR65dTy
pfTqF9+MQ3On2iQZUqf6qQb+jn9lyatAIi7PaQlX3KZ+oITVbo2TsjQ7twxd8e/ir34m7kqGikxj
d5blNkiHcG/CGOQ2CcVGDSLH2K9Lb10N0vx9femEg23ujadlsW6tsNyzXfAzzV1eMZzkw9JFBye2
Pb6OxA9OjL5rA9Z7jwywaGd00b9j6n4yMCNA4wkNslfudV4Rg4Yvx7cdU6iFb4QLGM6epmGyqicW
jfTm/DFGqIxn30NAqpxlbigdhREl67ZZlQrXH6b1KQThwNOkQ78G/k6KnpvS3GvD4qKzqBuh2/AI
ISIEUrgLq3hdU3T0vUnBeRlaPWqGlUziaT639kvVpm4eokz1f5Sd127cShZFv4gAc3gl2blbrWzZ
L4TlwMxiTl8/q3QHmGvZsDB+sFJ3k6yqk/fZZ/ku+sNsGj5WhviW87RjPAvZsLOjVMHaRnu2Z3IW
BjHA3hOd+Ek+Lcobfkd+yEjDOO5ji0QmmXXHR7Tps7fcmerJzr/k04nxzwzBPCkZTo+rHKc6CyUZ
Te0BdhvEm+2hsirPGLaHF88xAaL7jZPmGSJUdW3P4Ha53mJ6LJCZxp7vlmK4Smuzcs7lqnAfrBH3
xJLy/cIT84a3Jamql2QNpe5j2oO0pkgglbitYR2KmS6kXrJSzo6CzF/X+GVKd5MXMxT8zmm+03Do
m+snIv+a/COfrVQvo/aVm/SY8k7uO3T1YyrmN7vI1Su0bKE9q0m6bz095HWrEu2XVfXrtnvTnyIH
CZT/kP4JA+odRMedO7+JP8XFJ9e4yhtjHKGf8ZzyPJYx+WxWVgGBNcIyxN2Kcglh1M61ZxTRgaHw
W5tKuGFNB0WHBpEkOEKNIHhKth1TOdt9X1bPUiXyy8J0/Xb8USd07cEfx3iyzWhEe3keq2f+l1wZ
Xv6DKYUcQe2gWCCo+bvUE4LWpXxg6tc5tpZgwcXoZ/tlXU/U8S56Zt/hAyQOrvxeyWLfya177iXO
VbJs0Q3Pm6frVlGtxyEW+yWpgTT0+GJ7x6qoYfL5S8T4psq4CHw03ikyMHU5lEx50OB4sPYrORHs
keHuI/UBQF8wp4/S/zOK9rMlkiMdZImyrYytRx+Ygb/uaPGmWBNefoakbFy6qzItjLnfy0cx4EyW
6gIdwNmgm2MLr/S5F/VODMZXKDqhz3yScpffIFx8I1VE17j30lfS2NXEYpK8MZ84ElKORRN6pYqq
y+UxHNkzaQ5TXQ+igqbsxbjz6Kb0BNSx/H3N81tMaGL2/ygC2wuT/HuU/7AVqeZ5fjQqo356+1Um
XyPF2UBBtZWGDjXDGnOIpa/LR83qD7Mxrm51WiPrUawgI5a99BN40DfP1trynMwIkvcylPkjZ0jD
lcANGHUjNL1FupCOaIK+H7bCyg603kk8hRSLJgsqc6etz3JNpbTyUWCH/LzNb6Q4osQSPEzpAhbz
ZnW20hGnvfRNIUrPslLtc2okfhYRlUHHwMUBaPH/m8gbrzUjN/nMCPWk2myDHjq8i2zRlv75JyV+
ePOp8K5pAeRd8/A8F5o8ySjt1TYZygBZizz0SBJ9VgYbwk+qIFjkqx0VF7mW7Ib8qTYKebQsZf0p
3b7/rhNfesIXOU9JPqEML1wMMssX4xvwV1d5c2tbaLJ8pbNea1PsMnOgry/1+8bZgm1+kO9k4wwT
rukle7QdRrhDkDoyrJ09wkHEjkOjwo0iGHIXkn4YfW3sbyc3Jz03n7Sx++Q5T/SMacgyV5e+TiOY
ULMON/xhhLSLLf9iz9GWSH03ewOJ/+8cXv6XuwjDFSq4E18Kp9kxPv4olbaHsz7ijaKa/c6V7SRb
neK91MmcPb7II4x0SplmVWNd3fSqkN9GsM1IV3UtzB/ct+u5R6gbno30XMTDTWbn9wUBG7LlYklQ
1qz+0r5yfpEVXs+6AVPboBRy7GdTb5Gdg2pJH2/EwW/6dC8HZHECUZhGCdVtlr46Vss5KuERuJ+K
9chnCMX7xhcn1V91sMNJb+1YC0oDj2ifT/wlVcsNY1Ee+HaE/ryPx0Crkv1/LQqE/V/lJC35PEv5
VPdUGODQlfqHX3GnrIC0H2jIPtZCDjpmQ55AbVxPXhdKuRe3vIgqRNN+4WXYAptUUO5912qpfvG8
rJO0aabzzOLyeFhopTSYobPNUuWcafdVpO099dtSrP5KlbEj6OI1unqiByjkRCPqiGckXm31BQOL
QkHs5UnCBTzJxkm5AP2wk4aBWV4m7ZW8IEP/8IdIrUMpyo30r/n1QmP6qD3xA7pSuk38bkSr8yTR
Yr6AgfZFYuITHGJvutidtSGNGnrJDz4rH47SZEaEOdYbZ3I5bZxceqgjSq/XGWJmSfHiI3Eb/oms
pSmPlldkkw+QxwpqWlQUXms6DgFfItSek3/h8cD4raiGrkj8aZIvF9NnKDKlD8U73PaLuw50sfyQ
Bo8E/1vcyKWkkuFZpL/u2KsMR7kM7+aSqFYoA+WeGGxEMj6V3YN0gHg6WWqEKndcoGfC+8LH4Rn7
NQ8KUglL9GBqrtxdeS25avh6qAH1xsZFJ+01EZJLJ86z+0BqD3lO2SOS9V8HWpYJuFMNrsEGNY2w
WCfeL/XGIJcJLSqpPvktwC+f+hzhlR2keOK9MYMXTbbyuEj7zTz0hPjYkSS10gBL6Oo/RN5Nj0Mk
2h0+CCdCKtAFS1cROGeTthmnzJc+rzx9LKp8Bu4eKV70R5ZHxmeCWXfy3lgk6fpZ9VEavMaN5f7J
44lWwmurWBo7ewuYIFiU+qknnyMNFEIzNQoZqDOalvXUC1SjuKhJCSv2nfbPkZCbP+BDcPXYgyEA
M95bKYyNj33/NKGgmDK8475Y6BrcWkNYLg8yBob7YvK0b4v1kGoNQYsZlMAEuAFOg9xx3sJtqEI9
8v6hywIEiYFL5z7JiB20YFhI+K4bzP0/G5fhXvChXR7fsvLsTGbiW71ZG+nO8m5yqzvEwqBPFYGZ
zd1AwVs+Lp2O+drKk84W8woZJBeWwRDs19kSp2K8d8bxkM76t3y8ybL6zYIPFtFwo2ln9qda+ydA
wfdDdu9iJ+EWCKeGUO5uiajBT8PRHWn2gHKL1FNsZV/wbRAA6fSMxLJyVXjubMlBajf4RHrlzwNM
AIpzIc7ZyqdWG8L5eWtN1sZO7Rsej7NirJ+IAaCzsz/hs+GwW+7jBKslCyadRC44WyTnkod1xNd/
Q0azICrqn9VgkURUBrBLXFJbwdWG/QwFxZs0pdxwnpNMl/4DRICgJ7S99EhZCcXGiSH84e18sDIQ
Sxe1z80gk+b4bZ7tG3ne8JrQh5EV0Svg7LBp9LxIF14qJEUK7byVEi7lJaLrTMa6Vv6FYRpymcjL
+1phMXbN/WkSTUUaRKMEH9JJYImL8UZqd5tXyc9IODYIgT1X38fR3ubCOIA6vs9Sg6zSHUeNT8xj
sQZ2nT3LA4vi1UcvdLDxut7imc9v2TnEX94N1yiHNex779qaD2r0OifZRkrq2BqwqjeXmNheZjZY
ov8eMZKFIKjIYKLYZWrDdZ5kjNq6eAU9uIrX0eh81qcmn0aG714hecYCyMCpSsFQmCr69u3gGVeT
eBRlx1xdqbHZyTHJDzIjKd/sDIkvZYNhB/LysxK9SidNQIOLdpFbiDVhi1uyN1n/IL9MYDH8Lref
jPba4FV186G2Y+lHjTpUEHtvxG2rgJaj9yLBSBH36zI1O4taIx8kTwTbLB93Nsp7ohASQQ8cNrZh
1ucnaQnrpQrTPN5wJwWTjQQpCJUplAPdAA4+Qw/fnz+gFArSd758EuIs0X5NdDcYRgOi2PEt2mGK
o3QOi7XdYWU7s/gO7j8QUg86cZBFdCkS5mgO3h45yCUtpfa2SVFZUbGhofUxjRmwPPTpq6VY39h5
G+MqozZOnVNZqOXSl3oXr7ueSby0o29V9j7ydHKv3zuhnKLIflxygnX7SYm0M7vgROu2of2vmjX0
bXsWsx6MeGVduzxW9hOcwL5eimeNU4QEjOJCZKeKbkMFduMK5YdiRgfgaOR3+qNTJV+lV16VkvmV
ts9BvdClGWrJq9xaej9vCXP3lZffSXpWBib1qC2sodRXUfVSo0JE/FMugILEyFwcupmHQyd52VvW
LR3TA1pArmSmxNvJQIcrAkoADJ93lTqYiETKRaVi5FX3YKvgJJHrf0KK1HNlcLRYuD2gyf1yzgLN
ijZUHqR/5Cpm0GH74JPcJGty10WvffqJwpcv83XZ1IL/mJ17dX7bGShYz9I/XObGn8m2EZsEXjbf
lroy+HJQ9DBIhUNaTjE3I5S9cfItziryrendotV+3LwAog6jfD2YsMebuGQjKkQhI+Dy0V5J/nSN
L2S9pDIfcEgc0OLMQtf06jLi5PTLtO1REyuOeSHLV5a1kRYcBdCvEeyPZhjRhycDPbZyrSfgLj0g
aji8+jwQBMhOnWdBRNpOLZwr+YCYOL9aDnmBqEtZq3p9V5Jz9TGGTvsl0bzdRD4V3ZzAesiaxiTD
BArRmROIDAvwOAZhdw+TP1kIePrekgpSlWHBBHYfTynodDWo9X4z6uNOG/XXt/uz1s2wxGHsONLF
XvEEnCU/SsnxyPKMXiodRlftLjIWLPKwqbobqRqlrpDKtIsyWboYoWoJwAoRa3f0Ck3+5GhQacVv
TwtG8GJ1LstAKFwqSjhb8aavSx9pRy6lQmgEEpF+k8dVKu5pul1UbGD8k8QpSjkz9KMYmRyVzzul
YWYlX+WjcHY0JAUFKCWarLGl5/uCyh1rqpOj7LUn06jldZgx9UMqNAJ9t79lt3A4oKw6riZdIclD
IhMtb2kK1e0PakW3Ze+CNkymoLeSU9cRYgJIAbHVY2homm7v+6o51Fl3cUYjsKCrRO3KT4G3xaei
d+LosC6R04Xm8DiJ7s7hXLFzFXU8V182a4I5yFvtyRbFKWqskIzeNlFMzV+m4VZTTKkL7dhiojbb
WzL7Kv8xF5mUtbhKcaG/IVAlA+5W7xYzVHJi+si8OnjdCcLqCUFRoz5JF9aWmQZwacccdwj1PPSg
8IqmPUSJ4+u1BXe/TrKzpXdbm3yp0ap4kCkjdSBTwgEyfspXFbZ1zNPjiITJDLiWRp8jyz73pNMn
W1hylVEmlLbI7fb7qPS2c+7+NDBOBvaFSMigwr841W1l6NjQdTuB1Mj7MfFrKOb9rll5GKDXnDRp
FJ34awkQwNErBhOLtzSttAmu5rzkWFGhWbeyXFTgsI04wpY77yT9Spc+U6mSAm3miQzDZONC5WBM
MmD9y05aU+D9fjL1Z+keVYN20ZhfoDZAufIfUum4pXmaiWvkrke6HU45vRe0XpRxc0xG5yd3t9WN
V72AWyiKmdJ7rgx3G3vJsQe4raFT9AINgQTodXK20C/SYtFVReX1BbVaqc92se6apL9BGV6oIxRo
TW3Wr/o83s6wFTvTF4GWFsNlGZSdx+11pNvM9CxV66yCYuuMozT7yACJDIAVxB1WEMGIhp2SNTme
kMFXR/Y+MsuHOjHuReJeDbfy9cw9r6NDp1AdWEIJpJMzmCaMAF6gOSlqIKXIDVzR0eiNWZgrMDFJ
ZryqXnvbjv1dPOQw/yKnZRX2rvtzrL4gDa7n+QrnLW3wNVVKTQ42Mi4w3NRGpGcCHxYOPPExWju2
qQOMbH7+WqvLY01ivqJyUCvTDmOXLd0XkbxIibbROO6q7mQKzOz7x4hJgxRRhk3blvQkVBuYrowe
ux+3oRINoTpNsCF1O+n7VBAIMBHnCZj2k6NOCdOyy0OGN1gJ6NONkop4AZ51ZTqks6Wkedsky2vV
2OAEnuX75T6YLGxFitCoythfliRI9XgnXa4ia24yx9zr6rCzVzyJ3BhuOgcPKy+61i80SpVkgKOk
3k8GhT8Xp0ZaJmaWGVbNvDfGljE0MU7Su6GB3lN6GxHjDFxzpUZaPPWLZjPSe7hd7eZTjeFOGpwt
V0s+ZQxuknS5r4PmhHmsHgBmMSnBuJlws2xrJFUVb0w9/Tll9i5BkdHIQb/Qd7ehgaMuT2ll3TRs
fdFRDoAtQpqlCdLbJPWgyc2v9O6fB46uRmWj0kCAel1Mc8gYNkha6JKHNIh94cK6rFlFdXpOTIwC
pYDaWo8py+vpyyFai4O8bpInm9iGibfVD0XdbrVeuUnmdV8NFqlj+HBhp/osB0y5y/rgMvAVl1/d
d2P/VNvt93zx8KcrTCFFgcwkjEuGg5IvHD0PrhXxtTFaJ+yStgooaz+uXQ84JH9yMsquS3ksadVk
zzar13Jx9E9Rrvew8BykkxOtNiYIFqnWiIF11s33OLN03/RcUo6T5s8T4wE8GMBsuuik8oLaJrSw
7NAfcJNJ4JrK9zwzv0ojWFiaEsSrd87c5ZPeDreWIei5igOP8qL0dXpLp7RZhOzH29F11X7XObwJ
UgbwOXhH8OPdVHr2VEbdrdq5G3bXCiAA5cMp3c2uF5/Kuf8CrClgLMbNWjc5eqmofEvDga5LjjsV
VFmOblZQypa4zxzxVA7j1euSIHe+VlPW+jLrGCsIJ1ZiAuvnz/n6fS6Ap+PcOqg9DWu56moYdxYm
W93qK1occLvcTCkbNrUtgStU2+WC6xh/B2b9aNjREYbmXdzQJVtPTYge3lmuBAr1r3RojMPqOzOh
DlqYQWpgmeLAzTPUjFsdtDYBm6Flr30y7eSZhvb7k6WnG5NAqiujXeqqnxM7fUjm9KakxKEW1mc9
yV9qtz+XUgXgk+aaDabAVh/lwVN6cytfiFaCsT8KqzG9oKOlZ5hVzw68KNJOOKS4S43MOipuwB3O
TSIRrZ62Q/KcFSPJfhyWamRgryXXhUBqwG+yqdZ5bn9S2/VGfg8nzW6FZx5EykrVHLEfmoH+S2Jz
LIO3wCfqrhSjlyeUfjW5j1LTAy33edofmTI/A0XieI+Bx45Il0iZE0Jo/HLaMOmsXndTSwNezPAI
CH0OKbRzK3kJO1YYiChAr0HzLb6U5tgdU6WwQjOvjGA1YmYHKd2lI2idE/FVhnFaXf+MR+8ld6ow
RgRloFeAvU+X+DSBcNJXPTRx/ZRYNpMou4kAwqu4I2YYy0CHyaRBFFnHrqweWnV+zIr2kiVil+Mv
VehykCugksSTXVinjHufYVAZTGsLL5EbKpwU7vYgP5StUHGcnW7+bCvlBYTzRmpWq582TNl4GNdE
w6bpjFerduDYIW8vKA8YJ+k0Mbf5XFE2V/XqFPX50Yxp1JuUUvgNFV6igP4ekBnSy+QzZwAujNN4
RFrvwSvoQV8ZDZkn+6tXFc9paZ6xm0f8oo2gotsY5oGpIbvOGo5SVWsi2sYZVQTZ+x3lWkASdwNs
koz6AHX7ang0P6rCBwx7mvWohVIdTZprQ7Uf66HYNWbPwdIH7RxrWhUqcLtT8cQvGOio8RFzjmE1
iMMyR0rgmHNzQUTqo1YozjdYJ4yT5hCWrd4MNtBujC905S1zkFt2/jIwASXsFL0MKVFojMQBXOvA
mUupbGDAgTPNgaFB75PnOQFzMpo+m0wB2i6mU2P0bshhbVkNvQc773jUVqVLnVavdUZIMthGcylB
FdL7aT55caVSo4t+ZKr3dZ264bPatnRRWPNwcqFHuYuAxuzNqmyPM0DGc6/jM/Y9mSjbhglfybI5
1AaVmm1rVEGcjxG4C6PfNb2ZnKfVcYF1pxN/KPRNxsTkzZiW8Uad4pbyIKF4ABBb3ORpVxbhvCCN
Q99OgeGk+PnQEh4aV/1UqwWYwGku6p1u1StQ5rFKC19rSR0IY17PRYJAZ3k8XI04c47NPGXHBJjv
oc27NqzmqEDmTPdk9hGe87KU1t7rR/urzaliqkyUQzeQmJ/auWmpuVlp9ORWy3ivgsC8g5Iux4+q
lPtUJA47YtihXlrzWYvm7OAW1RAW6ZI8cQrqzRItmZ9qpbJf8M7I69swJ0Y1I41a4uWJfgWIzZvm
7M4jEwqqxKHTVlHn+8EVVrTtFFBEwJTc+t5W54EsnJE8WeBfBUFRmlCviMsb5lxM4mCbK3kJo89u
2Ys6HPO+8zuNdh21dR1s6VIdoX1rbtKCwFhLU/AgLu1dRHdeCOlCvIGr1iInCC4iKh16mJxhgNJH
B/oxW0aQT0I/mGOW3UMXO4YRce1LxoEKwEFRUFOa/HYRmn7uUsfbKMkyBeuSWjXQ8em5thzm+tKO
U4EP82ZyJUwA0v24M1vkJdcX0nXedJs3MQpVL2DiL/Us7IFDh8NQrGELB+Md+bTuNnIA9+hMSdjW
jE0/x4PrPi1jwjyEukzFwVvrEpIUPdJ+THVa3BWVqG81UmOnIjGrjZJpL2lXNHdGHVmbep2ec6MH
j+gkykaj63kTayvjVhJyUMMI3LDtx4ajU1PecXKxLauenp4pNpfPmZbBFJrjGBhWQkXVE+R3Grvd
Zk7ahupsrj6G33o0Fj25KSp0WoGA3DaZrh1Li/4pmjyKBw3phXy9snDFzDqsLGcGTBepR2OIKc5k
ZJTTIQUiu4iWaQrqcl69pt5Qye4vnj1kNLNr3gsY5XnLMKPXql/nk82s2qAe6jw02cFgHmd1BxFY
f+zUZj6pcu7jqopx1yWgMinD6ymTa8VUXtLFY66Ny2wJox7jy9w1BTNQESr0D7BIqLPClcF8xy6h
vFYD4gYa4BYvbhSTrm6Z2xuvFnXnxCRAc9QlnOLe9luntnYtzH1bbLtyPxtMMEnVqPRHrUmkr+/x
Otp4MojFAxqLiMCa4mttGsMhtZR+Q//tCiei6hAPd6OcqsnwJrE2cBYwGM8dlh+DrkyhiA39EpnF
cD/kMefFAJ05zp32LcKc/6B6EW9rr62Pat65PqTceaiN6ZOaeE95gxTbZbWvstreOEkxXOqlrrdw
sFOAMRvkznSXYIwSmp7itSEqI3fSVLQHrl1FOceq9Auk5WkYdQzjyO3BCsaYNVh1PLQ+5oRDkUb0
0ZbuWbOGYtOstXsyiqinwtubGJ1RItLNjCTL5E3hqqTePqa1am+bnOVxIaVq9cIMogyO154TTinX
sJFbNIVViD50I7LacTcg6b1N/mFkSueaEhYBwVc3YvUkhCmqQq1pxE+boUVhWXTM81QAd6tV6YKQ
TcAKliUDszCBlNdg0NWVMg8X0bkn8sK5v1ZWSji2NqdenylmuaCfGVPpbUqYmcLcnVHGmRaHNMzG
h7hTKP+7XrotCkDw8aT1YWzUyT2zXNYNvHDVqSKbF8SWXh+KZQb/XbqCKrM1WHSsVMtjBIMBrgjS
Gs/ZdsrcZxHbsL44dvaEMgJWpibAdKxED6YGoRElB1P1xm5fdDqBzpzhnVRULTDLs6+4wNsS0mg+
nHL9JgdbRmoQhtHrABNfENkE+iM4+eNgtUu41k6/T5x+3Dvwwl3LvkJx1Ou6r23CffBYX7NMH++Q
e7DVRes9RkWh4qHH6oORtu0WuzvvlqVmPuKKDUrddfmUomo/r/hgwEDNOKwloHnyRlAuTdLexqmi
3iWZSXEfswWHl1HjYLTix9i0FfPnx4eV1qttppGviHoL3Ereer7ai3SjCVBjIk+Z7zbAG2G1sxIs
RVnEfjYbrRwtBkLe1PNNSxk/UGxDx7nyhkMl4jT2k3wCoFMndAkw2i0s056c+AIYncZjjSk1Y/eY
zeSq8saw7+oSdo6yjZ1grAvvPtYqYpmCvavwI49jYhfAhYajoRQ/6QQnqano4sZxsjoUjWMeRDwO
4RzhcQ+T0W4HvRt2E4ioMzNZwIzM1XDfZ7a60UssTk/P6VmNp/khsWgdnG2ofitFLwiYcTNi3Uue
3KzJj406gr2erP5zMogsVDuG3BpJpVJdr+2DMsCOUpWaedvDBL7t86E7GutKQXVNlH2ajAvIIrq9
gsJMlysAchL5wyIC4YzQfgwaxbomTamRGsVd5dG7EdcWAd4EnHGu1dVPRWNdYMoaL9Y65g9/b/x5
TxrxT1vOvxpX3jU6GXEDs1rl2QydsxmYarUn6RbXXnGxC/dRuM5XMymPsaGhRvvxox7gP7bNQAEl
KWMd23zfja0VWTS49O5cO89JcNOUbJen1BPh2/mut2Z69CanfBbq1MK5CdF4QbICJne6Quq81y9K
YxtPf18Q/U99SjTwMHgcn9uACuDXPiVaXwaGfZTOFaoaD1OQJVtaKKAfn/sJHHlXkN2M9GK3zg75
SPhx7hV3KW7irEw2hre02w5RJvFIwrtOjSiUPiQpr5nScCV7HAcn2yllqWz0tCaP06c1ve9e8dx2
rncgtfIVaj7woytEuh90RP2pp81lGjaN/rDTw0f865M5pFlcBebOWwQLRIruFTyOBhK8c5fdlHXq
p78v5Z+aLRlQCt8bwaoOJcmv1xNaYyz5og63ebu4X2pDiIMctEz9vsmv5Qz7J8vq+vNYTZ/LtUo+
4Ln740b+7/LvqS+asVjGMRu8K511sV9My4mWJkBCFFPN9NHIPyJretc1/yZJ4ORpciJmp9HtXQuY
Nrs8XC6S26Ef8vNkJAQucet8sIma3KX3nWZ0CMLsQ1Ob9ht1I+1kcWrEQ3RNVFDB5I7kgPM6v69g
vYKvfiILCj2qxB5Sn//7hv75Cf93afn3f3UJVqadL3FhwGlCkdHvHPeL1mgfTSv60ymFo56xDmTM
aNJ9d0rjQeiQyXIRnPVHRTCjK8/vc0P5RrfaB4wlf+jJpROPzJttM0AIbslfn2ftdOFpWLRrgg/Y
OPUXxpzv1nT9qLnzPQG5ydmn3dnUGTtO+6P5rid3FvYauYZk2gUQACcFBSyTvBoj0CEMBJWrP2Lm
M39em5sWoNffN+0P6+nxjDYi6MCL+H49XSvKGI5kxbddtRMLXvNS3GXN/CioHvz/V9Lgx1ah2kHF
vGcOo32MaDhf49uCYfBA704tgJA0oyeCROPfL/UnLe1hMehvhmuLuZLvdAsM/XM9dXp8a9h10vuO
WHEcV3Loeu3Zvk6dH9qMVN0oBQ1WLU1eG6/GFVEjR9kYRGlBrmsdyFa3e6nVaQj6HOKGaiiN/VA6
1Ym4iQntadZsPLGSW2ypNVSzktOgSZ9yR5YTLMNEW5tqdR+s4m+HkgZz/kGRj6ZmAMK78z+SGktb
Eta3s6GSCudV3yezjB4TJrp9QP3/26U4l/9axPcEgTjR/FnvlP+j6/dPp89AxuQoHQf2e+kA/Etl
rPlUOY3aJ/T4UMopzHMrx24r49XQmw/OxB/0PRrjf5d6p53KOLKHXvGUKwgXv3DmMIogTvckUg90
xN/Pn/anpYMWHSpTuO6hBXz3XMJME6e1GAFKM08KS86akRvvt6tXh2o6geCRkDVqhBoAthLI0gKm
0IpA3yUfDeUz9d8NAs/9v1t599wmebLG7Vb36kZWcWcvaSHbQZWgHDNARDSt08qzxju3Jd0YM2wd
mAKYW0+h7N96anXJyCr6uqopm3a0o4sJchjgTEzvryc0mnh1/PjKpMIf6RModKoyoxV7gQPzxTGv
awJMOidPcuj0HvILa6uYrX7XmrP7GjUVnS+6F2+BqSyhl0345qk3b72mhSslI4XeLMLZtKsQW2g8
mDeWC5pVCvoG/75ff7Bc8KFhl7GYsFq818BLmXXcveFc27pt/ApAkd04H1iTP7g7HjTxtPBTqXEd
VR6Zfx31LrP6RcDgem0qxi6TSqib3VpXYE/2KkWEZSxPa+yGf3+wP/nvv1z1nf+edSSxyFtZV8YE
NId+pFhDj2cF4h6sUqNGbVg7ahYmNOUfqqghFtFKapt/v4s/iR5E4JZpamTV6e7/9dHrYdEZnZxk
t6OoTq0yPlFH31il/tKPWUISXn39+/X+5ATB1a3joDOry0Nh/nrBUhlE1LladquYMQD30rQS+jxq
d9dr7XzpWj2ngE4pps+ZeNhOoJIhhg/tkSkFH9zJn2y7B78illVqgvdcSUmulnXRWdY1Ar0PoLmu
77OJxMMQNtShqGZStlQhHSg+uPCfFBCMAFBOcm2V1NavK8AAhFnH2sa3ceVBpuP10YZJrD3cidqH
UyB+P9kwNrg0NrK3DBB6T7JKEXbKq2EmRgTXojB3NVZbygvWZTaMG6JceB3Ti7O2zQfP+LvxkNd1
JN0Cg1v096QKZpTFpTrM2a0rlus0VQfGBG87uzm1pnf/9338XUFAgKYxfgFmbB2y1XcHytQExJg5
WW26sHrfmlzh22P1gSP4Ri75q++uS5IPmzyAp6mkHX7dNLXytLbV7OhqiNzdNCAVgjTpi6PrDPQt
xVEfjBOK0oZEkLqhu+p70RDrztB+AauRAOrStW+qcjJ38dS4gS4+d9OjDeSLpJl56hnWvnUGSvX2
YqybJs+hqmWqMLVCUaWX0e2gjXAzahu6WQGMoEumXQYzWDq13kHKZu4VNQMdBIFnOTGbx5267AxT
6aW13Ohb4lbfRAQQK6Wf9kzk7pFkbPLtUI6BqTwrbkxT5wB+R1UsbJ8Kli01xmyDefKC2gCpXDor
eFzVBH3ueO3nJG6qgmapyAa2WYswr+nX/X+3lXlKcIEjnPjVv1HHU4cnbZnY69W0ZpPiHmmcypu/
/f0iUsX+squSSR/FbngQiuK4vVP8RcM4wY6CzzWttPoI2ZX41C7gPOBzyS+9N7a7KWltX9S594Gv
+Lv2l5dmmpfpaIjnbwMtRaTmvWu09bVMCwKmidHGbjgAcJOQaOs4qWuYUEWahfjA2P0mLw7DdnC/
QS04pma+J4oSrTdkoqvqa2vAoj3UsQhTlarY31f2dz0vabKl2SYoggf5fcpiKhJOS5sVV6ZKHsol
2q6q49OyhsZjlogplCuzwh7rCc4Sq987lBw/uIHfVBBsqnJMr8XcNGZzvVezBoNS+l5pqmtXZ1DU
CM+mFX9GHQMnXc1NIvr4heKVRwv9ah0ZkOC4uzH3CgTXKgGGqtB8UCgFuV63B21YrEM0a8kH5vf3
zWD2J4w6cDdazN1+rye5p9LW+7i9G6N8N6TmXVc3z39fCIhs7N9MHUkjbIDH5FjGmqraOx052WsB
gsoQd0UShyo4uHF0A0EN03Pic+Ulh5xu8pLRko7TnyiRhjpEoFY9fW9X82qJ5TVty3OlUV/1vgu+
DPCd2FkLSUt8k5TdT/L0uzqNQBxmz/jXh06vrroA91ZHFYnm9qyV6W1HOd33vBkYQv2DgfT3ee/5
XVJs83Y6RBXwr0Kc03KA/qTavN0QY2Hk/HRmpMLKN/yHpvPablPdovATMQYdcatuy92O7ewbRuIk
IHpH8PTnm0rOxd6Oi+Avq5e5NjPNzWvQq15iCsTizt+Qs99xesc5tYs1BkO/KfhISQ1X3Na/qqZ+
crzLa5CU79li085DNS+tftm9OebBwW/bioq/5nWOi8PFnV87M9yPyeoT4/abu0zbmnLENOm2Refe
gHa2W9mkOwk3ZHV07GpzYzTVCwT+M6dC30uSfGNQC1yN03+j3X7kFoPgsB3rvH5MKDHsCms35QZl
nubDmW69pWzqbZJXj0FWfHfP56d0RQNB4QZgENakYMtpY2EiMNjpFJqX1zoq3qhRO7U21Vf8OWoo
eCGRejsu7sGlosif2g9HKFvuGSUy5t7GAEmM6VJ7rw4fcoOqIAoKdp7PgC23WL5T8njXT9Vr4Bj6
jXfHby5ysh/mdnqNk/SOAbuAljrU70/fJqu+OwcdRcgu9fLn/hgv438p1RfrBfDIQ5daG5sepJUz
P1yWcddX3TtzCZ31mRuOGZVIlfZ+Ore7Zaghh/Ajo+dwC1Dpcwd2YBImz3bkfZqJdWv71a6lR7Zb
VfcGdQGTGR+86vKx9NUJ5FEaJmp361E1afYgnHTUG2Tzr6429jZVgck43LTpcA9I18ktuqdLGe8L
+oDast2llItlQCt60fxM2ctOl2b4+V0cBacxGU4QttvbACFeEq5lfi38PNoMU3BaMQr1AgRBVQG7
VCcEk1f0mgU9JWrWfUAaMQjqHdMC2vWqpJmtSJz9tDo/TvPwNbv1r86L//Mpr2ki+/PSFH8sGnaT
Kfi1ELualdi7hOVN2lM90vbnm9F272uKhj2qBro0egu9CyFYf2c5l29D2yuov8mXSTllSKG5y6v4
0E71TQV4QdCtPhuOs+qpcRunFks+2l3OlPBSU4Kcz25XC/bmbACMCNyjMXHCrf8U5n68ZdwC3RTT
dxqfAoYyufXeT1eYJiBSY3LRCg4EY+O/Fe7yMJ7T59nDL6ydQ+rn43YKUuoUmwYYAcOIrdcqpTTW
ovTAqcL/gMSIK3/djxSg5eGcvgaUkd9nuDr2nDwZszkezXNIQ+RU3FbDBZQMikns6l6bbAsUcU0f
D7+b0nt1hDnUNifLz8m4MJxJ+JgziazYJt/YPDS09gYakBlENGh4O68Jt9S3blO6Kaa83wkYEBz0
tRNNNxqafcHR84bPJKZs2XdOjvfcBROLBHei3dr175lMf09jR0uzLtAT96Sdu4zuBhoUwVCwi9UD
/5QsdWBze1wo9iE+fWl2FxtE7Kg7abGx4KEpAvD8dxxnQIHGmx5qFUX0fnzywu+d5W79IP1ih1Xk
XumHtnfHtg8sxUTqGUzMMmeblPKe6AsFsfXXbMx3/Yopl162C/r0zSzPJKooNDUBaKus833jZ7sC
JNTMibcFiBV55+6T6JN6qM82KY/4tXOTHrNqfqZccT3El31HvyYvSivsHqoF7PZX6Vn3y/xryc+3
K8pFJqc55pM6pa4N0DpV23s28puSsmLQVEC4os+KKKWzgFE00qKRtk8j5aGV8YfZUsynWW3YY0bj
77lrdr41bBz4haCxOo/8LqALulz7mpo2e7pkcelojAezBBKF1uLAib/1ZX9f+NGJ+s5NPyQ7y2Kw
VEJlv0cJZbIHgHLT0rQCYh1QPNan/DhOUV9wOk9zjsyzgVaMZ/5DAvk0TBrB+FKV6eGMEvKAeBAs
Bcs1uwbktQ+8J/D7JmDKvix+EgGe4IObU9rxBk/1NaVn06eLiM/0H2B/7PCwyQ7y1JQEaBABoBhs
AHDHGt/EwQszIQB0etatjoCUsm/DACtj9necDFjom/7SbRnG9OwZ0YNkeDMivUKwzejXwmaJARyI
vfl5nIMUoBTrUPcWBYHUahi+CJghBhun+62Z3o7prHOKNn0UWZe/9DzMw9KL8q8c5jNQ+77gVqEZ
cmAvcflKbIRhqTm1PFTIBvRSlmV7j27fBk37DtrsNl5+Guca6ZC5X1NXXmjzumy7bnpKk+bGTTNa
EF5hAzou93aG8br8TBMa/GbnVF+CU0UmgN7BpQhoesk3MV0Hdl9/wZTbwgPQTeq8bwGTnuw7v2k+
AMraijuDoV2b2eq2hTezvLhZdXyQYrklQNV5d7kxPueGcWsBKILrt60uHkW3FXA8VA+m0/7KmxIc
xjsLukp4tiy1NGABDXO/lVgxpRDsY4tUABjLzhg6x0m6BADZTNVRSzqMbw0JcKem+mcY1nP6HMOs
3Ls4uXNcGsADyl2Sk6g1hcbRA6eahqQGQyGnjp0ihjej6U/FYB0s2sEtPEZH+xCIgHeT0qOZjflV
WNJosZ1CZCirCpZUKzMDphORKQqTr2mmI7ykb90+irstSnhojyIkRw0p/age8GbkyShKO3A8knl9
PByIDO4tLpYqri9Wsh/nx3BSScCPFSygtRjkrC3WoyNxMuer75i6gfQswl+FpYrO/Cb3fwX+6kaP
9y/NMWS22chfY9tvLCsGjCi9tVlNFNOAC8cFef1lcRp4XVtRpB9NO+vc/uDdVvzuw1T6q3L275zp
d5cmB98YAF2u/ZOVr55ZfE83CpOxqZb5MbvWIR6eXVHwAryJn1Jfl9VrExc4rimeGYNHUviYawst
6yW69N6EQCgZPLTFtGX7r9qcXgok4yOsMtEXdSbZAeMt/Xxjp+2e2nXaSxngOxfOjXPO/pq42mrb
BeCwfGsosbSThiqdZ6uhibKNHy9L/NNmN6wnt15EoI5/3031Lu0/zpgcensd5E+FGzK8hGKwsb5N
TZqD+u6kw4HRN41tHAuuUsfhW+k9I0s3xGDXBuV14N9daVtM21WC47GFpvbG8RhNfLPQnTzbY79u
wvNjUhG09sI38JjxryiyN40acBxrfU6r3+bygWDhyAt6ds6bYi7W7uqH2OOMBtC5QVAWRcjETsCg
8QgwL9vAw7wB2K2necs0BqpZXvIuP2b20Smmb9qPR6cVRZx/9Jf1av5D5flpqByamOilGBrmbjfH
Ro0kWX64zMUpRa97NPzGQ3jf0CR4th6TgQGSRUJzVPTkMXFyC9jOk01pZbmM1jbvovs5HEgJVN5D
3Id/6pEAeTPGn3U1fUiPG/30MSw+lFG5r+KjcwRwkwNKhMO11xwqxurepNRzk6bTwwxNUPr4UMTW
yQyCg0UrhuEHu6Grjk47pFsUXIFynnfpKn4ALulxMMLNdKYdYqSrtyudlyYafpxDOkaaLgPkE6y1
MJwe+zB9Z3LEUxU6u7FobvX2VUEZJ81K1Bo+eN2yq/BTnDDBIHHONAFQzIthT99A5KoeJ/4V+cYD
pXEvTZJcr9NcMCusFnU8HXVk0j3+MPxMLt73uJoBN+KDQxi/leH82JuXey/AZVrMMzJoOA5eM6lW
5dls1dRldG9NlT9Dgi9lG9z05vKtm5pxN/qXJ2ZCHSXoVkgFz3f2kZNthzQ/xfXlvh2jjylgmmG4
/KKd7FBZUwDKDI7RUoDEbs7fEypTURPHLoyH9VjP4BOUj2bc37hDcig74S1QlBgF+77MX1dT/ZPS
kFtKq/ZFnTxEUXOwOucZENCt7ySfHfKK2o391ISLrhDcp+Ams8Mvhvo9xjib8zmh5s6/IZl+6NwI
zCe6BUIrOzUZ3G/SLy+SwgzK101D/GEaKRK6/M4ZWlA51oF8b8XS242V5K9jyqyEKsQc6Md3q14B
xWfbD8WUnSQuaRb9XqXuqx83L22ZPVxPZwbJnLoQJyNw5o0ne3GMjRk5DxTWAshUfWYVTfOmc+gD
QG866piHwr8LHbLFbHRx/H21LA9m693S7LoOzYYmhmRTrsI/TN49eahrkJS2btK/pC5avrUA33Ta
mOq++LtIiZHuOwZ//7rE1a1fpKdL+UxpA+nMeeue6/2CtO3AG2oAGgjRlatqtRMPuNl/hDU2MnFH
LqT259d4eUa0EvW2E2vLzMBi+GroqIa7hwvC/rzxycz6s08HlbeTwHGwZx0gSheXz+dAnyUKVjGj
Os8B/RmtuwonGsj71qBzrXcxTfdTRl8UsqacqYtiORKU2FI01m388sRDJYelevt7iRLpEio0wHDI
d9m8+pE61j7gZs3Rv48KEHCH6SEcgkM6gUmCBWUmwe68itdU6G07MLVkeulvZjzAM92oPZoZK0LK
kX7/EIKKTKxccpFg3VG0CVUPiwWiYHIIDdBZCHciY9a6Qp2SF7xLKBt9+qCvGSAy1GlogXo4BTI6
luj85OM+RcmXdcHHV6iX1hFTbdT2T0K9bxju85J+StbKqpSWzl/M+F30YFTpK9vHPZBB08SXe+Av
tCNuwSXWIJNosY0d85MPYjl+DCbtOgBztKU8Bg3PgV5wjqx6K3ncxjbR4fbec8fNEAPjernxcBqs
/r3wQU0Zz2sbrcNpA7RLkTXdYbBtcf7GogjpnqRPiwsBzwyiAOgF82Gxv/PSq8nFYce0uA0/suTT
gvwwbA1n3Jntr3p6S4tuA+g43vvqxgDdqebGUYJu+F2al+zV1U9irzrkyJ2u6s6Jz7cGvczuH9Fo
Hf3XdWrKJM6Rt+ioo5P9Z7blepp/XE37XqdTBtlmNGE16wR05oHFhQvzR/IXugBASjE3HqJfPmER
+xsb+SHjw8TKw9mShUdNseD/1hd8QnbAihYrogvtvY+Wu+ZSQsIvYhM13EwTGVnOb8ksWpIH+oxC
+jUBXwxwx4EwzwfewJl2v9v6RZyZxuYBsm9n/zYn3t64l2dYZAANLWYes0EZXuz26ted0/norspd
GJn7PPk898w9RgnbxiGlt8ZIcloQuAeOTWazWM0dPiUi85W771MDtBlj35rN/URPkSW6BSqPv+Qi
xae+76nL57r4kXMhqE0yG2AWNsPr2CK00y7ZZuXB3/N0izHgYlBJJpE8MeoH9sT/O3xBByow7NXN
yk8fK+yxPKMxfvgGEXF2PgaqeD6yNAVsWoCOY0az9wzR1xVjhZl/Irkj3y4jP0K2oQE2aaafW3YH
kH4wlIhDPldH8bMTg7fGsxzIdGx/NmNyENPY7FAeZMf3nN7VVUyDo85Iwl7fh5dmq62ny2vs0iTr
OMfxzBvxCjCw9RDxpIQtJKPX1aVwYxmCnN43TQQWAS7NKt6c+w9ZKdiaIFsjrUA+TMzj5HknZKQe
4U3mxiG4wIBG6oXfbTvZt0tyn2MXyxfGzyuC+pvv0brGvXMQ4irRd8v+cOH3YPPcRMPl1pnSp6h8
x/+5xxrfNEQCPCmt8UwztbdnmQxDOepVV1oC9kfAnEVy7+CnMohgI2Fj9M9tz0CMOt1f7Xj/xaPZ
mHaLdY0wL4yfw4pg64MD+kuHRpJRukhqcvoVbZMr0p1a9eQnt/pdh1sEZuYPCRuWHmXhJgutQwq0
IGFhXb+DWzWH+fMYrkBqoU0Twwwebs0HTGt8NViSl9Pfsod+xBN8SbkjyRX6Wk829ockpP5Kt6yv
YtEGbGui8fZEuIvcO7uXHmOyGIgcza0JkJ0TVlqT79d7iA9jFGJnd0Pgv7RxtEEOSapV+GclTdyT
/wFRy82hoHmDtBwr64GnOswqq1Bf/MSzEUWQzEhf8pQgLSTz/HforjayQzR8Q0rr4NgBb8PrXovF
XAJ+fiAYsB/x9AIPMJwwCXIxjY8OQ3a6WFR4w7ABkbLNJUZuolUkBw2ALRjpYnQPg0txBmEEVi0e
9M3uhioUhUfsAYRCnp843rGmE4EA3cavDTqmCWHaR16D+GkrhDtrQvR3vzNcD05RF19PQEKbe5G7
VJYEyFA71Of+qLnthukqC3F5dCLrdoZPfYwjNcL28UxEJ8EjklKBCu0mpssRRcaTzn3CAQafkjO4
0XzAJlqQWcFmCPPT9V3ZeWsGn6zFKeaDz4EnmKeNd3KCERCnYGejzIrLCx/lxbxCb4LxXACb4iY7
zBiOWq/oFjlNTANclHyvQE1zxnPBW+FHdKjcO3jFiK/atHdy+nODJlGEQP9hpvZrjXyXsr+U3nOO
Es8y/xjmwSlajcdz92fwe7yO6HU0kocUZd5OoPBeKIOh5OhSf0sAibBwnFqrv9GdgCW0aYKFuL2z
KfvueGbsB4coCUdAZrZboPQ/JXImdzqc3XDjYLGsMIXyF8pidpHArEwGa1ig2paX3RnvcPZpo0I/
gMfsIGDEyLIba+GJJ/3dqiCGOQwPlTHW66oAFNqfb01qfF3yLymbqdz6qU8GmtuTYl2b3pWzdHBc
yxCm38Vv+j0NheDOouJ9ttMDJ7A8Ki5n+NCmAxykueMmuJ7GPO/YC0vqXI5qITbCxTCUqCUS5XW/
4TAdvq+5Ox3ibn6sy/zO9q+CkENfYrpZuuROJl8RAfuvOvxy3gZGcsgIeyRZdWMn/VOOb1GWxeYc
2RTE91dNyPVzUo21rGfZtfZxWn3aBLTD8xNAGBuajE7dBOkXbCf/qtBgjmPelpcXTl02MhHnDUpR
Np8khVQbSLknkSatuEc1KtWgvmhTAVaSJJvhLQANq+eX8JCY3+pPE3LMjj6lPhhyciPuI0B3m2G1
0ki7pQRO0TlRlS6/mF+ZQL8eIx+0Un+bY2NcQO9wmCLkYX/ZbXgbU8SmF2MYwp4i0h7sYxB2TGYT
+125jcCk7zhfTMa6DvY0U6EI/6zENNl8q5M/u9kzsoVYnm/flpxdCFC09Gjr//gryTHi8hdtQVpV
Zrt0VofFl+O5cqOycMqBLqNzeUDENOCXWqwR4WH0TzC+ZH6R5sSmRmJ0ADetPj2iSpkL1HB01zLt
k1cVA280csoGVlvtocKpEGtemKjAk+ZpuieucHGHZ9McZK+h3mPoR2K9pXH/HIAAwk3RorGB3gJF
ZiAUf6nfnK66c0ymORT1jdm/d9itFXIui32SiygFbKEwDWWp1oQPwqk8RhwBxdv4dOC86eiNn5FR
fqOO4eniJXuJdUNg/8Z72FBnUr8YxLIhFSfrABKaDnoO1ig/sVc/dE8RMacw/5KHhNCvCSHJ7Jvr
8770QdXCpLDIaaBzDzLHKEvcrfAdJOLZiyL3BKUdy39BGpkra6dN9rToMGGjzPpdReBTQUsKi3hl
TNdOkXT3ijjr6Fkl95cmnyVGkozTEs8Hy5r9YupsU/ciQYveLqE7uNNOlntZfCbUJFLE6YJ6MPz5
P17+ATW4+MaO4lNmYPzkA1P7s5j+mL117FdwMSQOXcsekYuVR9Hr1QyPgbmm4Q0fMCuKgwtksnwk
GTl19yqL3tSYDXTXVcSgxMEn2g047yxOBEctr2J/R1kL4rM57hmcYMz7zv4h04HzVgBaRsGqT14C
WDKzwj34OxvXf/f8+4W0nShGNjt2XQJePcO4NhVbbKh+mAfgWs0Hwp5irsV9xt4q1J1q/eQSOQTZ
grCjrCvZtFiwNudarZ74Nd5HV51l/HE6rn0PGiFdrsA8UNmF79sO+NA/tf0lIa2SF+sUVNORXWlR
srhMepEUFzUyjGaA0rkfdRK3KQYnx8QLxf4tJnLnRBgjq6sto5hrar3DdIi0M3bcmFUHVJ8cLzZy
9fYxT/ozTW7Q2ZIHO7fXeA/cVDI4dXArFlOMeB68Q4b9g7oUPlfjHtOIZUR4V7jzeh/cJ3Lp4j/t
sDpZqXsnJ0K6C3+Gar4D9ATCzra7mkux8hrYovKUoV85kn59fo6Tfk2EYz2c310wQ0rQpLTIcF5k
C8gK5Zkw90iHo0QGJIcBkjImQNePhqDBd2NO7j0Tlo4DJy6lN7iT3AMrooG49pFM/43Oan2GhBT/
9YdtPL75tPgi4kKgLbhkbqwb/Dv6D7cVkyUg16sxYK52nLsxP6eok2ykOqBK3jrHe5rIfK86c6Nl
WXgwjaxrLMQYoe2BKVoaf+QNapdOnx+6LHiQOSHzNafaYWGMyXgJdg4ha5Gy3EGv32OzkStgVQbT
Yeh73BtNfRuQjJBFDh0xn2ZrQkhWAKx4/pIl2X1Vfy+cCtxIcNCi8FAzU9lfMJlrgIfQOfyVCgF0
VtUoTCW8LPoxW6N9SHJLMRCOWEq2jL3d4Fg3GJB5/ZHTijmHzMJhzgrhH4kjmI5R4jvXyU/0IN5m
gL7g1e+uXgF2hcYninFgOv04WJob3TY9pDsiETVOggG6tVKJ4g+C0CBc71q6XYg0r+7Monxkst5R
ZsKFYoKLD0ov51UbX5IqRkl4BCjk3OxAbfg2k+NUFAxJI1+eL1Qqq5YM9QxFoMLhPqv1jnI+swnH
kwRoPJHmCezNhZuj4nPvL+X7yIZLIz4MhK0wZ7FcWW7i/hF1a+V4cyY+qeNrWMtv0wcguiNeiCqz
Muwn7vsf6TqEGyGtoicwg1sK6DS/lxmEDo76J9bFPwAb2yrIzVMhznJ+zcFA41+wydl679NHyov5
tPQXP0XFsSD+MQCNNHcgogE35mNRNRWN2qQWMVmgII9YXY1RIT6KJmcvw+4aRbJAQMKy7/cydomj
2Gc81KA6ygo3h2yXeRjE6aMolEfxd3PK2ImrW92QN5CekBqHMfStHiuFBGfzk0C2Pl6UHHY+Ikud
haOYFNfiUVX3yhtBcwQAZoKwCewrOzSseys9DPkLM7RxJqhu6u8Z/HsIXHQlngzVFdi1/zZfZ+XJ
AxAigCUNTTchAoqRUpDpmlqVy+bEYPoJ/eEbFGa8cessAFGHXuP/CprwTNiJm5XKRITTEQQuBxVu
XIKIhvOxMPlk2mYDspqDx+3SJSLpjfHFLf29yRnI6NGRo8yuMRn2M8D3MCSGix7P74qAbHh4I/MM
bG/8Y1k7SOIW4xClIPM7CdvNUj2ydPxun1TM8MND8mFdYAtzQHIylJFmDSuGcp7BxsCOgLJjalIa
BH3QvGWcURgAEFt/KCQz/Bjc8NGhoXssP8miD1eKgfolNfleKYqrD4V7hemFZX8rw8GFzSBId/xe
UBegOMYSP7AIDqUuu0NcffToseyl8MnJVV80Gq8npJQOKGDz0CXBIH1hPJWuS2a0DE8nvotjd7Oy
RgCErylByEJUaQeXI1L2+l77LYvPgmc88oCzEx4HzFnJ/Mtg7+QI5NWK7t5lU7TDTgZczO84696O
7giPKK8pbcYgTC7FOLIP+ZFIMon6cM7vWbtsCuIsZr4rc4IGoLsgw5sQNIzwtYEkEWbSUTjhlHdK
OEk18wlWFAk36FzeclOGcRA9in655XL1hGERL/+tEOwyTxTQTIZnecn2dC+GkWRQuAN50oQmgHHu
2jOVsYLopMcpbeUbc7kcOLTJD5B9xtV9wJLgT6RQxHPV2GzK6Y/vERmfQNkAb0fKAV0RE3fxyYkp
pAHaIp9/Rrq2BOgYJyQrGk7kC2cCC8BdUJ7FA3VAfKd7gYb5LT//R3CidiVO+RaqDGA41+pk/vH3
7tW5l1MqCykPwKeBcLhH1ur69RaIpr8P0nJ4sBJ5vNejvZr9yZDDuNbiRAJuBEoQyKbOcrgkJFvQ
an7wPlFFNmQvDc5CSsEAlHvBHRPTmGTza0IUUDG8wnuGRCN7333Hv/vL4qwixPQzw+cuoWDQPJpu
eQjJW6YluH2kUf/Z8E7rrP0Me6V/pweN4a4TZjyZT4iWZUqJZA+UDMJPs7VsJipJaiiFcxVDcliy
BHR0HIoCXQhz2WXSMpjMREJgSzlVC1qJ52FaIuEEoWah/2za8/mhjCvCjaJy1IRu8SpsiLuN9huU
yDMlU9llQn3bON+ml/NNFpBrNgyAkn6jwHiKV+PTQ0YNLXj/ZBgpnIfR/3BIzeEXEyKBFH9nI9YD
IGIcEEtkobK5aNk6tBXiEv5ZCgbnlYDWwQpcmFzDiNBBGs+38t/79ISdcyASBT80ZM/Egex+9IkL
oU3gtbMNQBHpF/Q3gy0hHh2gLyk+2qutdKf48qpXZPfrqVSwr43QIWXod985dTkXORZdYr03OKwL
AkMBAZhOsU2fs2dHtGZtdcnJCrgrHEz55hJBYc+dotsox0LDMuQFqaZbkRrEEKguzMCgsGg1J0QG
hj2vi8lT5QsBJzy4pSruFqC1E+xjc697CqI3s75XnyPqDfW4lnuIrkGIu0gPtorhyf+RQ6b10wRz
grcrdCx7HmfVpjZD0q2kBATvh/dxFHHIXSarnR32T65t3FCvxE8REHoW1KcyGaN4lbrmadCAHEYZ
FywoLabN1C+Y0sOxsM9AqT+LAlbFHV+4AIAuFY6UfIwGnAwOmUCcst2Y29jLsC/HT9mCjp0/5FPc
SGgzQIjD1qPA7pXy10dCMliwnqJJCnVihzAtBket+KfWZdhd4+KGyPCSP4lJrkZoeT7KBKKYay1z
E8NuLSKD5loK2YgiBMi0v9TLFqHGqzjiEOCnyHlcZvC5iTrKCWXzvg/vcahSWf2FIa3E+m3mafQf
IjuMwLq5yZNDB4CdHB/JSv1eoee2909smOuUBKLZsrZA9DUZuwJgj4xU5BNyRDEXyfMI5GaAYx7d
JrpR6hk7gZ1JFmBQKhgZoF6U04kqjBjzAfk7kBDgwBH+JbECLRMtQ9BNUS7IpPpnhbPNYCbiAMc3
f5NF8BGuEstCNJTUDfIWs3SpTriKL77oWcA171U/dPH7Ox4h0uTLVN5B3Fz3ZH2TFzL8YIOYogo1
ilj/qfi/G5f3KPvExdQBJPCoyDP7Qu7wIZ0wNMRgy4P+7i85eA4qJbf3V/+fbidpGqhEC8ac13Rw
TlgagmoJuKqmfuNsfsmnU3BBPprcwQsxXfakEBi65wJoPheOk0ZyGBAoFZpxgXoCc4AgpMGfFaSk
VKU8L6A9IkHYDQvimFUbk94ntKTzQHYlM6BMXGZ9X61Q+EZeAUEGrpJV/js75VIUO6p981Smn/JY
woUSZjheYlbWo0wOPs0S+Bj/53WK2bBFLnwjWYURyBdSYINfbqVBEt4k61eVj+9znlwZhzWhg4DD
v0YmYVmEN8+SfJ+DtxQ0Ln4A9SMn+KDuBWVbexvLCJ/jlApL/31FBrlSMnwGfvTepCokREqJ50vQ
9VIrF68qMkYUZIYRgI67MgQHw/tiu9zgK6/OZCTi+jCEliSzzEZogT8hTJxZMgX/+QjS3EySkFjT
ZYrvdFFQhKTX39WLJ/V+Vqz4gdNhrsovhKpHmm4M7Bx3rI/UyVwjdX8/Lj0GyHlf/UKg6Tj9e/bK
P8Q9oKXdIoEiP9r47Q/yz613I7LRhcEBMAJx96MLsCs5iWuRD7ErPi7GB2qGkW38ZnzxwGnk6ayd
h2GCpSpUgqmmxaZ3L90HoXUabAfJe3C65lEVV+Z5ebqmM4L+seyZtEKNXuyMH1JhPePpoLy/AlLL
lGYRQ+HIkXdUkdGcVUc0v8SNglEcgktQWVkwCFIRpBmFjH18lao0d6fE+SPie3ymHwCewmcnDcHD
0t7bUxODVPwt7zkLapAoP2S4wtPy1oeL846JHebpLW/hYBBQ/N/ElyYeG/cAGvYfPpIEMSC2EZEQ
DgVSEHsOqzp7GOZHjpv1i6FhHtn8WjCWMGFjJJYMWxiFP+Ke+Q3iWBmtBuhTbDleNtrmI2BWungl
AEL2xz9j83Ij891ZXTBjxwf5SexeITXZuqxHYl5iD7GGjShrDWrgXw5w6g7mI0cQpsndEAkw7aha
Cd7OeNcD457vKzsG4MK4kdRTgIE3XnNr3umvzvKoj0CFAkRFnSrRPRSdAvst0yGIui4j6I4oJsUh
kwIrDqUQUla6HJaoesrj7rAs4doDiE+2hdhf8WOZUzY2EmbNTvzEVRCj1S0rIus9U3OC18WBI6XT
4UZUUDECAYp0GZCo7mQtgV+SWMMhAuxlnSQjye5HxQY8bOGlJWREdgj6KkdAG9Mj4i+zGDtEcOX/
DqQzTLfev0oMcWD4yGFK/cu/F8tzWrIc/7Ev0wReGvIM0Jt4lr9dIawiTBK88cZZbZXUk8Km7FgX
O5T5KVyl90FeHOMqXi8ELPqgB+ZsJn4PcC3Ed05u2SkYR6e4NE758LUARsVreYeoTB4MAQZ4TY6v
3LZ/Zu2Koo/hTC4PYzivxselzu6G0vvNOOnPxqZi5ZLfdr5zkIfACYokw2D+j/6rQ9Zae4WLPCoO
fOollUxxCfcnwS85BxJUkAeoeMiF7kH1RPr0ajZ+R6l5Es/juq4W4N2x88gNVGZyNTo60GcIPkRH
hUevFvRejo62yYa4TEkTmdUM0nFAj9TeuB6bvIBStD2dYUxRADLyEV4JyOvW3m9JHI/IoHSaRfhZ
KPaRzYDV1Ru+p66HBIkCG5nxk+/IZXRId8PvZdlxpTRtPVQ2zTTtz9RkZodJZTSFbSxeRgFsGFBy
gWfPXfIBCWcdKDIODTejtxRiVwju+jAyyLC1NHdM9wxL2XFOsIs+cg1mWjeydPhjHowqw4ORUG+c
4ZeYQB9EdSWY6jJ3pHT40yr9VVIXByOzXAToa4gxq5orlkMigs9fHSS+/pXrokfUMn9Mmyu1ZnI+
fzDy+oYTd/B1HJtRsC7nh2mtlyPIiHulWBPSN9RtRzWx5usBS7j89XTZh5bUTG/KgGNnQ5OSTmy7
dTYDNnN8/uJnCmfazXSrSg7FMJEQUs1UIGEgIx+gExZGm/FWdRFyEJTolysOBStoyn1bWPNXOWO6
26ELN4w52pF5ufjuez9TjOZ8OVRpiCCNzN6jrqboFfVN7gsxfq1m01mgDOQJSdZ0zXYi66bwnkhE
0YUmyI8dkSxxiU8a1aKEvQ7x976GuVVQD5P6wtTj4cuE3Xi6EV49qtjC0QWNkfuTqOd8XC+9U6EQ
C7/Kc66an/IE+gfoyrnG/RD80ikXOnknuiA4QaUhLwajAajS5emK1Ikq5EsQyufpmXnNC5TZS1WB
Nmh8sQGlPng2f3jugT2uf/MWGTJ6NflpeYXKSXLmdh/cwSMX+8NeEWOZPmWxKdCuCMrcP+k6zYaZ
zBIcK2s6GB6200jDGZ1u9a1sdJ5iBjdmO7NWh5mtWOS8u6ZUyelHlTQlkLjirpKP4KvsdM86PFHk
X/uRq2mK238JLNG/PA4+qfAUDejyR6+HSK+UMrnKoUbttBW/LyEI9FdvlN2y6P4aJ1MwrQUo98LE
blQLj8ouP1VkAeXHq/HVJamm2JuOElpmnjUGFmqaT4ubW3/YR+GDrIKeWh+lLTExpTVLg1A33Acn
03Id9uUBPoC+x57CGGIa5uJvJW0RunyCx8ltHezoP9VodQ7hYOzwUlUSbQCeNIbBYh3xkw2mgkv3
RuMLiSV+jb2tj2RBf0hRADoJbRmuJ1nOkfMnFQGwSwXMwCI/qibQAs1IISnspw9wLnJGtSOpxsZ8
kJDlMFVb2P4IslIqn0Vc2xuQzjw9zI3N6Lh3XLcyb+nlv+J8WCW/LkZ4UMR8AHExj195Pc8p6PaT
jSc1iUnJwwICq3zxLW9dX4CI9H9WefnkYSkCQQ9i9B0KDfFiQ796BDT5b0l6zN9HKGcLcAHwSznj
YjFq/feKU7cVetNM3ogGoRvXZuOcB3AKFKEUgKMaDxwZzyRUi3jpiAWENMEgaBEjeof4/CpoGEtN
MYtMXpEVziANHaRp0o1MBRohrEfgaZ/nS//q0CYADgqcL6fN9pfPoOjv2jZ8iFxmFmUxuUPqFVdD
/kTm/2kJwEfPZ4OYHk1wY+//l3VwrlOnr/Y5+ggIb8kzubjTvRRn5YQ37rx8Uuy0l8hLmdx3mejD
rOjW88KJcWbnmypPeW67z6Pp1c3mx6aZp3VNjEvVAc3FfMZftzEkvdcel3ZVALPEkbnM5wPwmBG6
rr+teH4RDoe6W/3Mg+yjyfLPmno3YwTFz7p8j6zozTYYylfkqEPH7B6dcjmao/kwgoq/vjBOhclH
2X9UBdBg0AL+2ILHuZsqpGO2SnZUG91gsypQpZwZV9D1xTPMZLW/LuZ45859TpeVd+qa8wGn4DIj
1vp52DMiEdTExtnVVKiN43t0luRKf0LMfDpK7UepwytC1eWl9y0qUVcIEpw2AkhwLS1kh0vBeBOQ
AuTkGFlp4jwkx1zOG4MiufWVSR+qGQc3k+k+jQDyXZU1LrCiiYr/pBEOG6Gf5QPhYSLcl4IaL0YX
Vfafxqhv5R6uJrrmCuLIZ2P1Qhps8qbnVT1/D11MD5OytQvzPsv280zXRmuPr+RNdW89CW0cnIm+
M784/yCwv5q871llE8akZYLozThQujDTCYn04dxarwoO0ktIGaV2G4aRarMGChWWXZoQmPDkLU7+
x9J5bUWuJUH0i7SWvHmlvAMKKNyLFk038vbIf/3s5M7LMNyGQjo2MzIygh5K9vYwt0d5T6kKJqPx
ITtEjRqx448k8AUYU5R9KXraCiVMbO53Tl6m60ik4Kj2iIMldfqTYLgQ8l+sJCDsojuUrDCiDbiy
bsUynNh/QhODIMVaWK4N7c0SsUssIdiUnFzN5Owrae9kr+njIDBHnC1bqW8ObfJUUBetCEtGX89P
xD2L4Z1NM/1xS3XwjPpLiMkLEkKghNkmpZu2IfLyC3hQnvsdCbMQ/Qnh14Z9rr1wMmVM8hDHNy1x
4bXh1ckpJ2WgLvWOUOAlNZeD0s0tlBS1elvAGhSeRl/DyOLhinq+8KgIax8Qsb8zQeL4VkhtgpkJ
SC+sC14c8ziUCMBp602spTGNiLTw6wOmxpgqgifJbUncI3OWUTeRljUhykg6ytXMk0rNXTagtIfI
ah6piIzTfMI46L7DAaDNHR7Lfs6a6VEHWxUIT8I6yWEX6qJy3Gm0hHAwcUOiWL3v4AQ0GLEKLsNh
KxvBg9FCVU4fMRAg7mTNSUVWDjvK8R1waLAMR14QvUfJOdEGOnU5rA7uZJeIeFTNmx6Oa0GYvKX4
axooZS95+cd3w0HoN/A6jhG38v9LKZUdbKQcyC1EMGywmWS+KJ94Xvuaj7SE91QItmiZ3KXDUw25
h6t22+J+zS6jFDFAQouN7sldxrXUa8POXYcu0rhRSPA+l27Cfvh1F+feoBC0biASCWyVLKHAmHay
Cod6LcwqWYSz9MbSo88Q8UTdUH8LhCUDJ19lUhFofJB7eLQTlimIXFd9wcncqzY+keixYvctytZE
R2R2wlPwO1QavDLpZJv1Krq5nn/s6XVkMPCl39iqemEgdeyP/a7/0TC4Spi4qRm2UL4Eg+9Ddnkf
PDHqC3rEkDPLnBwi3C8cp2u+IvR7oH4sY8DfcGBqCJiliqOg2PI3cIV/M6ry7LfhP7sp1l6BQQLU
6oMELLIow9ah3SDcjyyx2N0L2YBPEv4uX+Q7+Sv6cuCLfCcjnRX902JNUhNmbcpwyCVMBMJvyOzz
RW8NfV0azu73zxTmZh5fIoeVxIOSaeZBS9NJ3R/t1F71Rn3gBXVoBw7sGT5S+kGR/zioEBMbelWh
tp1Uam8r54hUgODWdVc+JmF/wLfiSeDM0J9P8huaTq/66A60Zv7l9Lc7dydLNVwukad++y3lt8CC
dtKLkBaw55JZXlHyoazWYVBVr0I+kqEZkFc5WpGSSYpDd2+BhHDEIkm1/i90kpfDc+R3N+gdvaoF
QA5DYetCXY8v2Ug7KNkFxBp6ld2Is1NGmiHqE6KSuP9mJfx/xF18SkEdZEwtLrj6njhCQg9hZ8ic
uhhatBhep9Cu8Q9KnBit2qV75mTfykHPFMApXUuvvBBV0lo9qQabD88ZH0eoOpI8wtPhwQWLH6nU
FNVykfUtW4+nNgbv6qj6QuvZRaqXsoLyqd7YmdpqGMFzwZgkU26/qR33TfMB+evhEGFkuK3a7BQO
6ExTYEkYS6UOHWe6AztG7iOKSJxujofiOUGQFJ/kPvPfeRy5eHSq7RI6ct8W6Mdq5fDmuNMOEuPG
mvhrKthETv8gyUpYA98DN/uTBqsNmXs33sok8PisoM7BUZleYD4d8qesSdJJplkySR6Lo1RYLwL0
8d3QZ7Km+TVOZ0ZF6IgEvpQFsY4BmxBmNnHQ0BS/tCwbryYFToU22LNE6SMp6O8hod+X6ofQnXPV
b7xPCcH+m0ayGUvTBE+EzrVwyIHDQXvj6aVAaxYJJuajYDY8rl6lDzwM34QZAtqYu/5i14Zu6yTy
h4D595atncE5Hmis70fKB9EmU254p6cXKbCwxDJXbVRNUYV9xoDIf5U5JNBnNJRb/fa9jk3jSUrM
o8irZ+5vrpGkyyagGJ7g78ig6W74zbXFEyXt/CQdk4YKDkldTJhbKFh9Jf2CEIuBRB1D4vWRUapG
7FNY2i03hUh2lal/IFf4/5niONHHpL/xXoyGjdgOmQOzIO0QwOhN/T3wq2FtMbDGVTUhJHAM84Lv
EquJtgc/5Hjil5lD2ZlSxmbOSMP+i1wAg0MSOGC/1C2+bLaMVFJlfOVoL6VTGLQuw223SNGvNfcQ
ZesowarzHSI+C2+sK+C7RR0bQxznQOZq2lOoUqjseSJgkk2w1GRKJhzANPeucJUzL37tM08dg7I/
cW24IBy8lbRsSjopxFmhgycFdIwgYdQD2mbrOoJdHuC7MlpPdVQ/cgHrxvBu5QbNCjWp4VC+YOYA
tWjEPjGCQJUkf2vEKeB4jWSEWrKhhZKHdTAQo4VBO3hVzZ04RjW5jpYTDXLrVbbD+p1xoKTZE7wE
aYzasreSvdscCFqjafu803CrRtdD9ima7KeowDVS/cDBusa5d2DeX11ON9kSqLWfOiZZoFpjDM5S
MbALQJd2qA6RrY69F1CHq6xjhB2GnxjfUcG7LSHiKtaj6hBQSjoHoC4KKMWkvnEsR+fiA6/P8Vy9
YHMD/y0Z/8hmbp0J6liUDhd5ZJHacUgxaaqjo5qFWc4WspIRWWUR4sKTm02y7uzlgkgObUh+MNEP
b92aCrHsyBqBWiC7d3p/xTNkY8+4545R/C9FdPALONLZ2yFUYPxd1pSR4EaE7rGlUuQo49PllpDE
2TQTbYfOdrcyJqCbpZkuyP4+CKg15vgSpgk3aOQG4ypoxZJggShKbDIt4TNewz99720TRKU4iJEM
nXfTpP3tg8q78ziq5Tc8rkmcKbYULaiJFTrCRaXz6pjqadYxNehoYloZAeYXOG+OhQ/BWc9fLM0/
kIpB9AGiSuMMI7+Kiqke0Uk1Bj+pWZ9/cXJ2lT9l26w0YaUPsN6b/Uj7KgKAOBtofkDmFB/1BeOi
BDu+psQmeo6vEQ4cqzoenoOYo6d0zC3J/A6ddrjeZpQBl88XFAqhcRjZreTQnp1ia8O4SwebvUig
fKG39NC1qbVKEo9GemquwPacyXTICzChGlAXD5CK0w8d07smGwLwcYjvVIFRpyBwhbjdoNJDPKDT
xASy/YumSWA/c1kDQksw5w49oHXgnZuOgnRmS7NAwsfUrvnG+SX8KfmNFj+DZJi33mDeS3WPkmEf
RtsFCoqcEjpt90IfF96ZR2AuoD6qvyhubgUY6zHgcIOD7/tr0RDp7eatTZEDghajEa/zJ1Nl4Pbt
cp4PNLtx9mR0/dIZJKcpEnonSXdMa3qkqNCG1XkRxkbzC6YL+3hxtz1dHCBhBs4IajHw5Rx+A7/S
cXZCr9Mn75wW/XoBkhPevxqD36hV8HGpp2MlwVzQHMgUQL4mOi7PPXkqMRBZDAPxC/W5mgy9APfy
hcDErj9a+JrZNAMPQbUnmQTyXNl1tAd0mmDnS9GKdwhDQgndD+C7M7b4SvDO4YLx12DijVs7V5We
Kv5J2LJB+WorYwNFroZKqAgEeATO3NKB7oJSoEGCyafbwYT1D7CzFMGSPwlpjSCjRIcpPNqkjj4x
MZZiBiuk5h5jzDjyJa8WUEqyoIUGS+u/YAxBpC046zYC6QW75a/9otkwcfp0UzXWJRW5kxQW0H/c
I2EKU2QMheYTX4lOQlKdnKk2yJaExytriPSBnPdHKDxyp8qqpTU1+QYbijEBIcQMwCBc3lVgFM8d
/sYQOgxb570unjf8I3w6SdIolz3qfSuXC8ANp51cSlwYAlqXxGxLViDcwrtLdiFJKruF/FaLisdM
q47x3OJDxCmS9d8hbnou3Ss8ixyV/CCkJb5hhGsDSYhYI6+nGYNznqpvU43PA/xf9SPRpaTAkuLK
LhN8jyfI0/EXAyBvk3ruvCyXxYXwMM+bOrYf+E9ZUO7jvEdtyW1AdYlc+lk7BVEk3bhvGEccM8dc
B631KYrYW7/vT3NhvrZ2j/sOfnUucgN69JLq0R+O5VfBITrVr3GMxVnGxDIr0axo69DFv7Y43wa9
eUvM+dNhzyiYi8jws/v1H+4zSPPu79pRAt6OhvnccVDjFHMLu+7YR8mlKujhlufWVH5LsvFqeDTq
GmV5H/Vt/9Qp7wQD7JW9gx6RKj68HDdIz0LZMvkrcd6QdI9eWNBpFJq7MU+2WgigjxZ45KifeKoQ
bxtGnpgDQ3mJjnFHc3AsbH2QUHwUApgqaJN2TVZTjQyEWTlc6aAiJv3iRK6XyQ/fkTAv7pJm2ktA
opnItNSGuZ0sbARjr+w6uCr6A+e5f8tkQ5JtzZViDfhuthsATJ6wCnpNNbTNEE/V77Ar8jadlBD8
5Yl0Ez0faLx+ZvzzFKJfVeTAauV5Zy217/BHOHulV6zLjGXQ+Rm4gcb1Y6FF4sNJWsx7OXfndFjX
vnPEbWBltc0zyhVvv5Aghl7W4tKUUUBMn+cXz03Unadp2CcuJge+6LylHGHWeWyqXeykW4RL7LvY
mSdEYezpGI6Ffhw5eAFUobdSAbfN9DDQsray8Fiq6ognrWB76yG7G1/LrozovPCrjQ82UVlUtrs+
QlQp2LlKO5qZefaD6lKp/N0kPW48l8ZnB894wzkAc61QCX9sMx8QuZhgvKpL3NsH+VpWHfAkma4f
nv1qOlldGazMsaRRCRR4mCC7muFxCuDuJ9YhYxu3JdoWLpkuEeuAykpNlOvm1Bq5NRZQjz53T4ha
7r25oUbeD7e5m4Fr/L0D4ETf9sX3ozd30BHOaZtiY6XNLvTiv9RY71sjPKiyO8/esjcsk6JXsFm6
9hh3PeMUYYCz3GvAzgQoD5jI71VsDvBFNNhoLYeuh0KxNZ8KF50ix3iOfPPkIf4W+02zUTGiNfaA
j5aPZY+cyjKRcQCvXMdoinNnBkXQ/lRUruwWWmdvT4dYLdsJjF5jWxkUK7DgvYTozXWkEAXt0dTL
aFMBhq56PNkQ//Zos1d2dF2G8FbnZ3icqgA38EgXrfYJRPnS2D11gOGQ5BW1KORfMALqj47pPJFu
GxG2hza2OVZzwdfw29BZq8PYnDAzpE8w7j9V3OBGREMvYZVdw9Fo4xqByPBgpA+DJCRNuG+jabVE
3TuMw+puYDaMGb7mkOObrOZjgGOONub3jpv+cLFTVaUlVgozRq7vCtrc9Go+h8aCl3xX/mvHaNmF
jJRXpAINhLfeNpu1adPVasX40zf4LpVD/y8rhkdZmvWUXYPajT6FBS2Fqoka6ypLmmejTjh0YF12
5jf6Wcc0THfI+NHK6RKokn7JIsqnxNgXLv1bKtJtLnjjX1/ot4bL3+rzl4UCZ1f5L4qDMwlR1Ojo
UBWjpboGlzGL7ITj3kuEx40AiZKDGRZsHOimEpqh5I0XNCXeOdnMBX73fUfNHKd2zejxYMVDTyKe
XLPUuo6MdwH+sSrANTB2h5Vp5X9H3cq38reLwYhWpeXKm2GTa/JqYQK5foRWUHm5uVJ9NLzVLV2z
VlcgL1Go/eA5Z8Ot4Cd6drt1K0S0M3DiBhQrIPgCUkafbbH6XZzVatO7zkmO12xxH6XW9Du51GdQ
+lrlYwvzhKTKCfPjhPXLpk3CeBuAOYR2e+xRrttYpPp3k4mSz9ztF9tzTtOA7Ig3h9+SS/hTbmxC
ZfbbyhxuEa7FyHxDe2s1AMORCalGm3sHyCCeca0do8NAZmovSL5M43fS+49VBee2zUpwW4x0VnKl
VLp/kWlvdYem+/AtyZY/iL+yhId5n/gZHKDeHVfJYNAN1pgdBJNw+Ru2OIVLjbI3i5vs+tErH8md
UH4Y/IfAM4JNYPU/6Vw1CIeYo0dRH5PDBNnEfxLLuaY/HQqcthChTE9O0mz9bjgMg0CXHROICzXM
z0mx1XBuAQ4H+DA9Cn3JrdYrohVwwI2Zd0BSqg0mfRVo4ezsfW8wUJRs7UYKkZjw4P3YRA/egoZK
zoWkt+6BKjoYB6O7bTW1DVwfIqpvYP03d+Y6S4tb1/rFmgRLlsI20fiQxe+TP45paR/gkHq7wf41
RRbBp3mH46sxfKgV4HBtgxAv5tRM6ECnBH+TZbcrOZx0XnmkJOzNsX9nz1y8CEsBXTXJyxQHwiqY
7uLEus/b4WoMGMi19SM9PzctXNZThE51M7w2vQVt1drETqndaQhxraIh/RelQORSDi9oxHuv1A/c
cWSXtx0MJOrZM1VaDoE7g3blRGVfroeAENFrNvpQUOkG0LJEqkmszlJ6T5SXIi0A9cxk06fK+jFq
bmlCsqpAPqKPn6HEyMvkyS1PAQX6Mr6LJrCQUbIku9/2DmWoskKYyDwkRXPRIrxOYutIdevBDdHN
QpaJ1sS4gn1kIPgdvI1jdY/ZIIR0iDGOtV/86pi2cOU1dxWytasQ2IHIvmKBUpe9OoHGvke6kMew
CIfrVj/iN7KKUTYp+yZ+6DTbupXKgpOdTNsmt2jERdIzaCudPvytavstX5aRuoyMdUbhsS2rVeE3
yXaofGw+cyPaoN/60uIA/awC+PQKtEP5VEm1ekb3YbQ3RmrFG1e7hG1O/kKU1NoHhepnbj1nVsYp
StGwIfXPkQibxmd+AlVw+u8tWF7l42S8u0v/zXNUWMayiVZ20j+4DCVdPMWDYQBE6RkyJxaOMeGm
rtHNd6GHNyTtkfXtWY9VbKzmun4sVLAr4UMzn6WZkW9yNA5mfnY0Mh9yE1M95vW8KwJy0PJ94C85
y5vCjwv+Aso3PbPsXRZURd0WJwA0KAvb2Jcj/qBYFbICdlVv7haFkpWG4GCKTONSrOr2aSnSvSf5
x3xpAiJpD42x7Vh/y8vzZXLug1R/6LADDjGAzkY0V4CmOnLOwnkN9HGfOvnJ10p6Dwq8Uh1dDN/t
f3NDDIl7csSZiK/qycKAsa+8VWvcJk4q5bTnOZg53OJt5A4bjX7WSDPQuUFo11xOibVsMb7BlGa+
c+oOV0uRgUVd0NpnyWEa2mOmZnCS+lsFib3RtWpDOfMxUO6Ow/l3aHjCFrqT6IQ2Bid1DodXu9Vc
6k7yGBbjc+ruu+ritPamIxQ0MszsIumWmu96APR4JDwCt+EWhJHlroPaYAXgxOzjex3W3k0fNMob
6d8ezt6gl9faaLY9En13ufU0hxP+gr33N6+of3rEczqSboT4HlrmDj6pIe+r04PFbXvXhNFqblCj
Mzc2J7pJOVrWSbfMOyalFon5mNICjuZlzwbs+jcc0be1mSIti8dlT/7urkABifkXGlsyxF6hI6NW
jtZsa3ybgyQ2n4VP0BIUQDixvauH9kbQ/UnWQ1fesskwtA3ClzL10DUsv6IhAnIVsch2xZrUgmG7
hDl7nqJKiswyiLdWoReBtt7kcdY++4CY2HMMDb1DFDYY1iaLd10HjuNaD3k9lSwkVe/DlAp+Z1yp
SHxO85hvcL947yRM80rnFGs01i0hndDRdcpimrw9sHHuLLM62LF9LdLso/K8TYagn2ONR4w+Nqq0
H5ex3NU9Xvb4TmZOcBzD7MXEMH5uk1U210DLzab1CDAq/Tnu9F1Uq0NuCC1y2Dl9f8n06Ak/Y0Vj
v0k5eEiibeZbLHIRpWjIRGEoTlwxCpRNobak6QY1oXltpmkGZw6+htceFt0/Fb6B1BlNbpT1WLY0
iJPHr6a4POTNfLZCuyD7XWgVHt/82N9ii3hwMthJoqqDTLu2b8F/fdJYrHqBcRp1iuhS6QLf2dWG
+1bPCN0guL8JBv3SUbbbRGPzXTRutTVK/Bas7H6MTPLsbKeSCFZpX1EoBY40C+h36bAEdx44eM8s
0fK1ttz2fQIwQ3X7a25atAz0NQqdb1FTXFVkjCtnoAvW5vm6Zp+6zjfCzl82b0VpfpMazTHok43O
utCU8YVC9idi+psxjrY6e+du9rVLgUX4xCQEVNvtTNvZWXGvUg9FRnCooGDbZxEVoWS1GNW278yr
73cIjpb0FjP1yZTdCs341zruMRFZ9MY1HoGO2VThrg3Te01xvDn5/B41ZooBKSKuBQbyVU7naBH/
tN5XbOi06HgzlhAwYu1yPJt+dF5CLsWpi2mZUC1Gw4h0No8QSCqwLcAoDx5jWBKLmcHEgZYP0a3X
xE3L8bWdOaGwYODV7JNtQRhJ1+bkv9gKxkmnq1MLEcGzBSxhBm2zgNA6uHRxNnr+ZmTZSC6MPvCH
3y8OdlEqPXaO3kBdCK5dU95bcevvcsu8N63la4lmdJTjNYskyWzK+3vuoSXoAFZpkFYPhaa9o3oO
b/J1GTRatb+pw235aXmJOPtjUtDwjSeDU0b+yzK5aBp1fzImbsoJP7I/bFNDEz0+lnVrEPVCZoZB
VX+n3lPngddzU6TWEz8mvxyR0Gjw4jh0cmlv8zaLDmS3pcwB1ZWSBOo0c/YlC5rrNJgyuaQ1tIYs
Zew69DJoyz4MCAbyedw7Y59vOzvbF9wm/FoxNUKVRFL0olPXCms6ASsuUR7B7am0Id5jPQ2NCY57
KPTXqIVGTPCWTluOH+7rHr3MwAfP8m4aZjR9BdLv7uXIrYG46QdhFInxEgiIlC2Q06EW7NzzoP89
zcBt65JDMsT0tK+MX4DpyFDwzyOxyghTOUwp9PkHfeLx+CvFxOKHfR6eGwp7LtXCoF0PTfiYTCU3
FKWjxdrMDBwfkStvtTQpYFeU3rzQ/luSEwSafpjwe+1wte17/TiH7dUWD+3EeG6d8qE1rQPA8atb
6Hx+OH8alAgnl+1CyeQsf8WN9OtSL5cqU9fALm5eDz2Aa8ogocb20nxoB8ZREYBoTfpNwTZZ+Viv
r1y9Lw/xwhhFw0KTRd69zgkIctDE+7iEEGZo0CtQzewwKLzzjOmlxDKWHrKpXjdWSqejRrDkl9N6
xlmbtklahBh72dG8wDkM1WezFLxtmOyWFkkCbK/R2B6l1SD70YzCP9W1hat7Ev4UCKvRNcbOyCr9
xbEQTzby5IE2Ao6stnmaFgyQtWmVxtoxCJMPY5K7PkpevDF/xDP+i+r0llSU+cMNJBIJIa2CVuBc
04pcPagU8vEW1SDVx/dyxDmR+kpUeR7gjrrkaNbS/8vx153DlAIzrGXA/qWbqGotkAzrbR+HJ6s2
13Lvy+8niY1KGrra4xJuXA8C4UjJIoFcEHfhDWWUazvXm8Cxj6be7kEVMI/2EKGnSdItdkULmyYI
ILZO8zppDFie2o+cviGwQ2e79x5VHGQzd80yHRnDNfqSn8tYWPRHQ31pqELM4Ol2dA41d1OmoqXr
vWAOt0ay8xAVgGVYfyF42X/4dX+t6vg0UJElWQG1LMynpg0fZcmgVXq0EpE66w7AGGvZhkno72rP
ISRkIePFHUXayiZuywtYTmb6+t9YluXeTBR8t5kQFqZ1pJ+jpd1havZXjisPktWix6uZJEInlgC2
e/H70UCFNEu36UgrhqWuRu74d7HWv4dL8uXG/QcOh9emcynYj+euD+9YH6gxNCQW5jbNR0TaIvi1
kbFVPCxpFMY6VnPFbfxa90iNWNO8L5eEYrBVcBrXJCZETwvms4bVoRTswrl0QmvnpvVHhkm86WDR
XaXT0WuMm1/pG0vnQA4gqs3mSasJSnTtOhYYczDsWCqrq8dudhUqqWH1A+dpHdbFxUuSI37v4N39
OWQDVAQmMtEtjEVr0Va14gOsHnSViYLrpCgfQfFKQmSRhk1YVs9EW7AcSDVm++Rw/pgZrGJLOw+Z
elpGbZMM4SGr6VQdzL+RHj7pdIzQyVrcU4C/QF2C4jS/z5naaa171CLrMQFxiONaMD+BBGiYdoqz
wSVd12xQM0RtCdqcOUdIKPmXnMugtbVr2Gn/NLO59lb+EhvWp3xKzw3GoXBvIWMwo/p6B4dfFAdE
30nFyPYNe9DgfToHZAj+DcY9dALq3XeyOuaScunivcc5ghpuc61nDhu55rS6O+Zzf4C1CkmdPr5y
qrBSQzTMoEqSdC9D374GKQ2vFkCarl1kgurZdwDBul0bV1846tV3Szpcp3C84G7+GcYdGddyHELn
bsRuOglw/PDjlQYSRYS21yZ6UqeFdkz/LSRQVaXPCm72PQ4ZaYZhoJ+M8SbL5yedhDf3+mOBjbbT
tt7KSJtrpoOEc9jOIVqoJhXKrkUrAD666+2jQvvnRCMBjfedUKhdGabOaquW4+9g2eQPsqg9xwal
NW8mhh3G6Nw63LTR3q3PTSMqQlRB6XrwPwdMJgJCpGqedn2ri+PFspOxLnTtZuX5iJl78+HCzcTr
c5dNCeEtrC4uZEe7EB+kVCZ6KH+4xkScLDPpV2uTKfg0Z7G2dON9JCsj1XBg5JPFreXGcniCdpnW
3HK5/jrND4HxtMzVMSKSI2iLNnwwH4g+r2Q/eg5rJTlIsMKfzSjnxLQI3Hk0Vzs0+fCz8MovWC3A
KAk3S0Qq/dCQeJOyLixAIoKAlV8NT65fbJMwPQZLhDSgSVEJ/TP9R3YRlsY8KuUAGCw+LJoXLnlF
vovlR06UYGvJHx1CyjSx4VrkDriA8H8ZumcuWtlDHV4UY2fd86JFHt5xzQ8WJwThkJtMa5JQ3KeN
lewH+XX9lf9NyH+yP4RQ/A7vhQnRqkOnsSQH7sgHm8zdcs/z+R0HDy/Jj9VV+cAXvgEHWnEza8K6
QrmKoGFR5WVCDrzvX3n2hjhGkX5IoOuRDYFTWE+k9/sq+xnsB+V8TMsjn+MXONBNxZoH6DsDS5Pi
QJ3sL8PtgPHJKMqvIm8HqupwnLfwLQh+AttYd9gizAamj8bRJv+QR0kGd53WCHST4WXWKSMUn4lp
+QgeMG66jYVkhD//iSEodMYt7VFw9OGjDcZmMPsD6NyK4K5A1rvt4LRM29D4yo2HPgc9WP6Sxsui
qL/LDKMOq3lusM1j/qYCnhLPT4N+8sa7s6rk1evsp4GazL/QcblOavNOMSiCTvTYdEbxMz/AYA5U
UfniEkIyIwNJVM9pX2vWB2nGKvbDVdyhS1jQCfGCVgDHGPIS2mdhQdDt2RBU5NtdOPFnmfACqGLo
X5k0FjW24BAm/9nDW1a+Uq1a9UykCxCUNd6m7K7EvvwgkzBxpbli4PKCzNza75CTcvdz+MxJLyEk
J+vv9Jcr1X4QkVIhwiBAwWihqSL6VoDHhJ16eIbce8Bf91MLTAlE+fC8mST0jTz7Gd7CStbg7yvr
l4VGWA0CGkGnATGk6YWW2+28DAEk40YR4Rh5FRLFl3R2T3EzPmkTxHqeo7adF4ARSoDjhzZ8Z4T5
MoQjakHt03+LkzlwejaoaxyV9lP4O2LhzqR71T8xQ3Yco4UTYIWU7PnJyf7mfzOLVmfZs9xVkj0o
qJq1G65bZK9T2WTJLyQW+NNrm1PKJtNOuG0DMvK6dPaqCs+B8FFYqWpa+fSR4GaJy8w7yyWzwSrV
8saq5PkkULJpinNGWLbkAo3Zn+QsCtBzQQ0e9qO9Nhdz3TciKFqhjCrUP2aSnVS7f5k33DHwLHsd
POsU9gGUD5pMMh2wTK2WsT00nS7nnUT9cqCCzMiv8xY9t0sQHObqwlypwbvPJ1JwFayLor4y0bFe
nvhi6zmykBcm8HfNYpOkBc13kwVXP6TwpIdfA2muNs1nXxs3bpjt5QVNXMu1vrjKY8rWJdXiISgr
wnoikLSWApiEjMAO1KmM9Bvix7b6WkIkRR9ZxBMqYQGyxDbM9cAE/iBvkRODJeSXO0GOoGuyP+T/
tTOU3v6Vf5uIuVhIrIqKk62l81IOSP6LRHd86u+Y8S9ykv4CmlAgpy2NwOvfgyv+gRdFlfk339SA
9ToyWp5a9iKfLrkSTY4O3Tny47LcA1oVVfG2IF7OrnTr6sDHypbiO4bOw60PsEFwl9KJLk2XXfoy
o72hJbD3Fq+nTGj3lg74OFJvpdbjufTTNjWAZXZaEG/XwoBmKZOQOCo/8jGeH7KqeMkzpDI87z4g
uIZJ/FNH2WOC7NMOGfmzHOp1UbJ6ipbjwRkvmpu2lI9QnsqaoNtN2tQcYpfBVbZJCxPiC0SYj6MV
XIcIEUJAhLuyRV/bhFLgx2g3GBo/F+XJeWnprsldPtzUk293HnE99ipaMAcBEBHUDyxM04r0o+26
B0opa4RgpPOOfn1UXtNJvxKI7LOh3KHKvdPseZt28yYy6SfpouUy05JdwM9qKpyJS4jHTUilfjy1
FhHiFAFrxkfMzbjDHlkpVKeO9aS9hrlJFnruOe9mWGhVPMFXgiITnnFt3TVK++osoH3bCHZOnqx7
lgWzblYUKl3uFSM8ajQVjixGS8cJbQm2kvq2wAB27AP6nScaRC2q/UiWNPdL5wONtOc6o4cHgC8D
l+Dmc4CwR/2fDu21YvNGz1NPfY/DveOQh2GxrvuaSr2DyO53acDwtykH2j9GFay1MLoYatgZ3qsR
y1+Kly+feq49+Ae+y610U0IX6lJ317Flse6DO0Kbmt1ubNZjGaRnjeabtrbuDRfafkOmDA40R7gI
sDAhv20K/mKH1w6rUwFtcA+WIKsw+9d5oJOfEUyGZx4/H+7j2d3JPrGXt57Qk5yIowcuzO8wOEl2
wXpYggaiGbbGQoSf40CKfgWNZP0R6J4a/NmbE+LpkRVmXrsK1hEQQExcgCcoBEE68xtJ4yAFhAcn
TVZV8DYRVPGy/K6qHuVxFZLVlmee+yXfLr4gyNiLBHSEVI8WCUKZ/cRcoZzNR1aDQ89HktekDd5u
1vo/AG5oE5hwYAIyzgSaGNyHoNjjr76yCx+AFrPmhuucUjSFhFI7OkxNVUw7HHdXBXdITkjONYkG
Aw0HFOEJG0aOzWD+oxKUveNvnaGucuqUwVuEiZZYgXOqeBQdpt+rh+UnM8VfsZnboEOWfL7wejKY
jK0/npOKyz2P+nHXd4GCQhzZqIyEiLr2xvyI61i9ii0725VgtPvEjPvtUGe7dLq3S32d1eUTBKpN
O18mIs1c1Wsv+yTUMGZ/NWSwbQFB5z0wUWNZsD+HP0Ez/8RusGEB8s4SLUUtZNE+vhDJXtmi8AcA
zTRKeNo4HnAyIwqPoVpWswdpl/XiReov7yNr1rBf8Ly4c+0GvS1jtO7iekSzOL/I58lVo1qLamGw
J9SVG78GK3fTaaNN1tFanLWNXphu1zvZVKw7PtXzuDyiCA0P8ylQ3jPky6PwNtsCmSl/45XZGUdb
yALdhjhE0Y7PXh7pM2tYcrh9Ux7NMmoo3rly7Hfu/gVeni4Kh9lHRFJg99lRsQXMcDj+j6Tz2o4U
18LwE7EWQYC4deXscrZvWO12m5yDgKc/n+bcjKdtF64CaWuHP0AwIdGTq5zzCEyL/6JjR0+5VDjm
eq5eeUxcYFiAN8hlh9nXKnGZZTCUjdv2nJNtg2A9LjO8vAn8Px/Xduju8lj0k03MdUGAdmBs6Wu2
CtU8B3lhHHz0ukv6jFv9NxK+jlotcJ0C3kvSy3MRiJcuWuSmUPUHC4qnya0z2WLUAj4HZeokL5z2
2mnaCE4LS1Xnmn0VnXwfhATFJ0cQ7DIAdpVjANUP/0ykC4xt9kP9OtZIrHFfrA/O8pE8XucNLu+T
dqA9M4Mh43AQ7gFxeRid/mrPuOGYjg4+6Lm7aGWX/F0HcTz1G7c6AfLxMTB/h7Dd9XO9j5MjY+Xz
0ifnnB3UQ+CzuCUUtwjFi7eqb9ABHXVuqA8VnxAFSHTb4vEG4PTThq+ZNk85JYcljp2lM4LW00lS
TBFQj+N7kquDXfwVzgc/mmAu6ziqo4mO6H7aH/RT5LnoZ4F5IP+L8ApJNWkCH5slRpiWWXhk9DUn
bNXCP4zQA3Oz2Jhgq+tW3fhtbrUcB4RB8WOp/Jeqp2ni4i1j4ZXU4ZnlzGsYhP9pWfCj/y7s/tfS
0MHA5HAgCUHObzoTOY+6gLJziciidxDVu35n8XRiU/YIs/2nxGlcx5nTrAsw+qRdIDXvurqk1XBN
sBcO5/Er96iHmkZBQHPDD7vwvwey9Bzrosw8xoQer1XfjCgTuz8NdVqvigDdGfojQN+ArZW9zqpi
xgVVF55F3+9YdUpSgDJUFQImKHctZhsGTC4naJKB5RztliwlXq6BmmnngoI2zR3d/DtMzzUvjxtv
pz9LD/pAyJcMOolggG4SGPz+He8zAVqqBZbeVIe5AWfkSJpAWSHf57F56QZ5T5t07fDHZbhs5eLv
iJvgoMJ8zeDl4iUONLK/jg0fuUMTyHw2SMdpqu9UA8GuBsvIQFAw4NNZTIRDUpQOZ3y4HnRYgRuw
6mnNmpCtwynjSPEeozGjtfxsgQ1Nur9yAbnJnIxKaCA1Y2ZxcP1sq28EaV5qx9dsvNaenFaUq0Cq
rEcqZJORqheJaAPRb+1H7U62X3p7s4um1lrpuGSz+DhhowwBAffax9gUZP5vVY9fLQV0VqagoZbp
VLI1AyofBpIsynxunwQ9pKh/boDPj9M/IB+g40eMNRjNtV+6DOH3HBJrQhqRlcSEqitZcBesu52O
eqa0j6lGOMbhM0mFIEPVBQvIG+oOb/rMhqNXeoBqQxCTGV6MuF6CNHkWIYAJShd9UC00cFtelNEu
yMu3hCpHEbHqFuyEYZo8GO8uYMToCC6U/9u13rZt2h92JExCXe7FuIWbcXAZEjD4rXnmSMmnbqeY
PPJTy47WcYnrRfyMu+hKtyJUOO7LKl3IlsuNfrwzxga6+i/i8UJh47MPy/kwdigGq6nYORpgx0PT
6UFQvVEJoZlv79WS7CwGMIn//zywhmEK5Ag8ZTn4fw0GqroaGF37leN0v5AicjDqXUpqbs3pi2f8
U9ZPkIv3xHnyGTETofR8aeY56Exbb+rI7OFxEcUxeYMuRcphQxvL84J+NSYazZNp7FzGpcSD1jGO
Xk8+/oTj/c3IA1gaLUidCjR2diir36U2Vr4d7ejiMttn/VHF82kN0Z38DDdWLEIoNXgANZgevgTM
fRACVIT6EOFOq/irjxg3VhvH+SBXJGkzkEweS7Rj+dC6+jXG/pNPoZOquPhgTLqp/Gjded86+MOX
HNAT9mrdKkSviw/N6cHT8iZrT4IDp4oxe/vUEZkNgV5YMWzYPIVBSchCxNvqweRs0xsikh9WkK0K
I4Xf6r545HIhRAiXMp99xqfZgcTb8FTZJbYJphCEPZTdW2dOt3k5w2J4DujP6DDEdrI696oPXToy
gRFto86m+7/sBgTsvOg9NAQmxskuoqkz0UnNGPLrDcgKIFHTS1j3dbBpMcx5q89oPGYvHVwihRkg
/gnkiqS5BHpj8nZ6FTeFH21E/S8xjM8RKZw8t39Gy3l1lvLY28tz4xSvDUU8t4IrL2Dfir4GTESH
GNA7k8ABNRAjel60ZkZIZzbJNMENdpKNMybz4WJ86iNvebAVbhT0+gpn+UyWL2C1m4HrD9Z4HZIX
R2/1cfkDprR+UARbh+6VLNCtiYhuSWuiOMlk0ZkPKUQRnWyHrv2AsOmLStW7Obn/QnCXBLBn3qVf
/Omr4TmKEuQHqvZdJ7yLm9x0QjJnw4te/Sq3dgA/nwEjdBsjmDYsCp3CjjXyQAOuAwjl6+TKrOwX
HYaH6MYpj9jlKm/gOHB80jVwDXFVig4T52HHqV7iABBwU3VaZbv2o19Vd1qSA+ajzMboMrdqYLRY
9wTp+t+Y4JO4PFZJeQjx85QcPf7wsQzVFyghlPqx3/GhWXUjUtgVcHAZOEcZlPSXwP9EzOiWclVJ
AWMEOoiyJ+JJ4Z3MObmSFxS7pTeB502HphiOZqVVstzvQECljceDTzeBdAS4F+V1hcDDegHP3bM9
m7I6xxHYoyZiWyfL3QzUO5kCrmV4HTuzP2xkWVAHFMQ4TGYfdEKlo3Mfp9PaR7P7WHF8MaOvc4xa
GbhtLItN1iaM3yBvkN8AzKfRODPx4Wa4CXW0VVhX21w+DDPhD8/gzxXNaNWqrzZDjUW5DFrTvlnp
8lRk4J76jsWQBFCuKKERKQ+3zENQmcaHIWjHXZjQuwmViQ53oWn2cFxl1pDDefPGrHKqzTYCBdcX
v2rGhJycxZ6gZKhpay2DtY7r4iUk+7fS6Vt59asupGq8hcYA+L4TDpBK6dCTKqod4wyUpRBmcIHB
Nak42fXyWvk2GHAw2zlSIVEdXLFmrNbgyeKLkSzTg87y9fyhHd29Th9VL4C6jnffBUcxCQ4/0X1Z
5fSNOeLfyq4eozZcJxU3McsQ0xgjsO3OMQtH2qAu0o75QGUooJvrmrCjw89UCe0GpwKLNc/JUTWp
FmnOEbUgmPZtgMmdyzaaGuOzMdRz27a0AoKSPNTtrphJI2RrLOFOtJL9DUgFTXXITvI/Mg8Uaua3
iBJlmwo4tHLK6mFOQITFefvoB9O29+unIcMmpJ2W4eQYybrpJiQbyudFmClIvTh4DButybFA/C2t
TqzmAskEo29eO8a1NOnsTeLEFzNKTyyxi9Oiu7XE5zkZf1tz/gqS+aSXK3ic7aBCQF8xB4hKJBSk
KbhZU/gbh1AIwZf6D7lw1t40AtHB0p5ZGPoaOIWbYKn7FIeVIUVhG+Dc1k2q5QEFVoZAng2IYi4/
29FjgjfLDXoM4JIW86vxyPCVsfxxzBwghQBSlCtXrj3JCLsp45svwz91jk+6aTy5HCQ2OU0VYI5Q
+8FlLjhufdzngxm/Yh9cIlzBneJgGEMu10sB6ZVZdGk6J0x01pKtaJrqPCSwhyJ6wZZYgo1lME+P
ZFXvKxegRUzmwyT+Q4cff2mfK5okkTHyXG1ELwFqPuQusK7K4pZ6twipaqDuaLIpdpqnehwFgVpF
3qPuLsi2PdhddrZS4+xxGuo9lVU+oCVq2Eimr64539wCZRYnmpJTVnndCZi2/4iQNWppVLZLakf3
wHOhsIMgj9QMLbrpwBOkGruZ60QMTCENOwalgGRH1AXcYbboRQJKa6NxVY90k0YmZMOCLeciwycq
gzPklvWyDJiuW0+RRi/2cktf5sP08aCrk5doTt4dkf9WRNqHvO7qn8UoA7TZ/ccpFNam9vnI+q6U
CaGOBMo5gh09w+QGApSvA8HUi8QCzNGL0Cdqnn4Eij2DRzVaaP2LMXYZgOmOwS8x2Og9ZEy6H4Zx
RytdvjNDvU2oBeznyEQqK0MyoKpAo4AJy6Pm6GvDDI9hV0/916WDRq7ka1ORpGu1f5MHwvm8iPqU
s4wNTAGrun8PJu8t9yi4vYQxe5znG6ZZ964EwykzBOZ7/y110B/XN7TIGna1cSzDEFOF3Dqbw/CO
f5d3NecSzLwF3d+oPyZj/HJT9z2UzVOo8L4Jqj8BaY0giWrHko1noj+nWuvadONvLGwJ12cs/4u6
aTZ+cODM5GyEXs8N8a1op3rr0q1c+cH818i6fKebPxLQsYXhpCNrCAHttvNwgimcbh8H9dmTC/br
zc6hRKlKdYOAskNI6DYH5nmgszBZJIl69pO7B0ygPidaBUEaHWEXnEGprFuGj2YOJqN2bI6cnrZy
YZ48G2EnOVyqwD76Pd5yff3p+lgFSVsddbQopYuZGJDvhia9L8H6D82rgTzCw8AlgqX/7tLFXxWY
XKBpUDwwVcFuTpHQqAGNWLh9uqsOeKUA7LhEyaaT8sXD8HlTIuMArm9Cj62CwySIgwke1401UpGj
TtQVgZ5JgIJEd90EKuz29HoS3IGWpEVxcc5wl9ajlWBE9deECCZbjqMoSd/zDO+BhTTJpIp8WBpO
zbaDytI6G3swVhaYPIZEz56E5wU1lZ7HfUJqK4/CfRSVj2Xm+NeQTvO3N6UnJaz7qGQLxbscDyBU
45UNygjj64+UVDhr0pd5nNM9vEL7hGd1d8x9CEvd5N90rjCb0JDyETz97Mzgxsf6pUuZSsgSAF3t
VKfZMU9GHx0H4PmnIZ0unJvbnmFSNC3MIcITTGfmjfkm74qNWEoi0bidc6uHc0CHklo0F+EZzCdJ
dr6yTTYkUGdazIppmrLP1tQyGrCtTwVbGG1/AAgkntHZcefnEr7igxej6dgEcbLrO1cX222obs0o
wKXYMAtKBSG1ifUIasrkfdCNsGWarnZB+jrFY/feOV27iwf561b5Z1k4tAok2gnIH8av0upAzlgm
UJiBjbl24dgAboZc/DvXEWbhwzjtZserLt4oulfgz7TxOXjnfmq5QhBtgZmkGGKayz8DDMsu9qPi
msxhcmst2ZJlisnqN34+L9cwgdIAb43wLCFLlfaC4lltzGurUfN+DCWC8D3GDIGdvkx+kq7mXoCV
jyOk2UIn2gwqHvZ1Lv1TwRM9+jTEQDJl9T2o4EuJGti4KJKfxEntv0Tbauul8POntkP3vXGMRycq
7a3Rl3IdYWUOXjXPj1F5TRrRPiTAxdfxyJzagszj2gNNvghmdgnRaVVNEdj8AJFDAaghj5mrVpmD
x1rjPoyN/TwEqiJ2za+YOb4qmHgAH6yvImMX+rI5qC49MN7wHryq/Biq/p10d+8j/MHwvdsCjvoo
3RTtBTBAOIwL72QErJ4Cou0REMtTKgIy23RdB9j4tKTSYVuf4tG7+3S/p7jeAOx76ROgGxaUT2Su
9m3eAK6gx+/RDTOz53rw1/+VhTH0bx14dO/SGFPseNjI+dzdi3JBibM2dLuof5lc54tVfHIh0iC6
JW37pbXb4Vup6VBNGH+0sbNuhrQqmcVOOwl+yewMpB1roO2dn70EDgN6S/cGsvRaeaNCNBhflMq/
os6HLqKflv3eL8S2m/KTVRhjsDJaOC8jsqQDhw766d3R84cYWmNA+Q112WqqdRD6Z58/NhMgBt8c
gKsimE0SkEQdcERYMVtQwMajGywEYk+AqAOOu/ODISs3qgDkZqUUTH5qgZ6Ns3Cr6ihm2qpQASq6
6B8LD4LDKJdjYVf+xSrgTJshXcEpFils57ro/b9F7DMsqNPcRAOrrjMoN37iXpScYtBWmH55ZhoD
3Wpn9mqmIR6Oco1T1o0JN38KQlZjb+6nBDXWZSROD3Ir0g4sPPw3SWVtSYRn2nQz+gnI+PxbEKVk
TAqYIhWWuRDF2wmqIerhHWMXEgbA/FxD/2OsIS1Pyl2XAVPlAZGrdIw5Wtr1zGjsL60DxVTeKBSN
j2nXV9rK3DhnU/6Vgi130MSIq+Tum87dRYwgVO0paYzu5hhNso+hRVeLsZlc7IED2JVOSpVlF8W1
nC3zQfs+RFl0HAPzpOr+04fY3NN1Jqmh7VxUIaL6jbcWDlht06/uMvNJEXrqdr9I3jJYcAGHbiOD
SxOm/xbRPoemAN5GLmG63oPKG/jfTRrvlz7+HiPrRRGG0F1zMQHzukNBd1Ugv2f4iO9DYXNGF/hh
0e0Gs39EveCm+uAtqcOnqMJIRi27EVmjeWzf537xyfKbgFZzcYV/9JFOMEjqsV8l+QzMF6JRmP70
ylnxIdY5uilGU76ZiMsAhAVKGzgFooJAfFQS/lEqerQMAJsV3JtUtX+b3r0N7nSVokCgp7i4jnin
4ULAKazxmNr5qyNRvRymPxXaZnWqtYCzZ49OnUknMjZ2YV8g/cIf5W6Qg+/y0Nror8WIzVU5m6+e
DURK4kg2O8EFSCm+j44iqbSzkHkglW1vjvCu0WNcxIPZQC7ro/JBxNVzEYkd+jCbeKh3gbL+dk5a
7jzcuU9QbPfGQmyqEvi3ntwbWQhfOzsIlTpIcs4gV/KANknBZJnBJuamzJR4rlMCOwYXzgyZajTf
HiqKR5SnUoYVk1xWCyWh7Q7rmNW2JMtqbOt9a3drIOXgzBDH7Ewy+/Eh7JDA4IiyuvRPnmKQE/Th
g4RTG3kUtYN7bymXExVtALHvbHwoEmEfhJ89Wc28ic1fC22CMgf1M0+QsihFeNrIMePXM3c00qHY
++Zju3jcWd6Mpc4MMp+KMv8ocsqoGV4Q+oR9BJcIHaw5bTZFghFYwIyizS+GPX3nLnjl3BlhvOQL
mcm0bPIKIKIyzM3ULHCl3S1d9Bcbr+gKEB2jfdow7VU2HC4An7UvJKypcRumggGaGL5Gw7qqKXlq
o/lAM+iUj93eK2ZSg3CEoR0yw9UXLQLag3o3ptUpNTML2lnyMZeMoqYofLAZOskohZmQ06xorGfX
TNHUbqhIDfPC6PelTuqPWsaAP+QxYn27HZLLsbujetjqJyBK67E1XSD84iJM+8nhZMuW7DOOl/0y
yVuLCrAhp/0QeJs8Tw9YP+KQiTiATY+usv4u+DiC8JwZfmUOh3fSQjhHPiFPaErN06Ps8FHyx24F
1nWbjyyRsV+2aoyvIox/lBOSCjLYWZvO9Jm36dpPFGIo5imOvHUSqT0zErRdKvVG2/40mUuxWRZE
jVsEDVeEH5qBRbMZaTrePexADrFrnB0LgvfgXsMlf1yq4YzRGZpKHYlVMuY7YdsoowjaGg1u6bXL
LK9c94DPzVrtBSF4Tip0RqwEf5EOfG43QIKGxXlzO/R8rIC44JXOqxFzdJiizzeDCem8H/I/Yp7u
luO+R9Jdm2b02vj+39k1dwFyekd6H09R7TwZZSa3UXKYXa3Kc3CoFJEPNICAlyRD4Xspmdog0qtd
BUyKGuvNTZ21DVgYWOROJHi4JvPGbZ115iz/ujleVq644ShvraqmXtmpOEzVcMji4FAMyJjZ7p8o
eHK7GCkXM7+3vWAcBjq5/ERH4afqjRPvYhmxNm88tH9Yvvy7ADo+WejLMEZapmFtWAqRYew8a3Nv
T2CVKeaylP5NnOEm8t871JtMRhCOpXqpq0dJat407cotxMZAu9pxS2yNf6KUchrFi/+U2+aCk81+
7I0CbutYIBIwbMiaSFQlii2yA24S1b+LjxG5ofdns7UN49RM/UFk9nOGEt8s3+Yew/X0vU9pjdvl
T71YpwpsDsIpTY7fjr0zDRB/41yu+VxJpZgueCBk25NEDT1C95WmqJXCUx3GdsNnGdwU94e0006o
uwinXwTYtsUsQMSjqIo1YGCpld3/G1jFdV1umoLi3mUenc0OKnBmDEENuq2+mYkDmCltkOpp3/li
ptRGYb/LsxTee3G1FD0/FfYs+ahZRSkd3SSZYeJr7ipbD126Vl+NKe7SesD2Kpgg6IW7MfbwDjYm
P6Xx3YYM4lSIar/pHNAcqginSXdIvGgn07pfO3HTXEQPuy9Z/iVLf4oQ+NRPuV+c56r3n+KiEac4
nS8pYzW/CtNVwTKSSfXqtvT1+rJ5zHJJx2ZKGSRlKa1rtxaYKo7PSeV8C3CIZedh6F7gjViryb8L
jJYZGgNisBuBsNuyRoFpPaI7aDfdjsnsWonopzNAgjogX8gTx5o+cYPJXbhAaPfXIpXnyEo5Jq0Z
S+exCNYJqgAuw3wxBjSRehOIfn6UpfVk1DETTUaETd/d68ldtyp+zZP2LUrFT2OMZKGWjT0JWGlz
Ch8717yNYZDzvMV5HHVHd/izSIAGdCIgyEFd8DmCKRCmwmXwMU7Uu/KS0rmPQ//Qh+ClOtfY9xE8
ZaOieSGec9+HJ++QFohgnB4mBUnRFRW7CUWvxKE94RkQ/QIBWc95lU19bYpyzXFdcK+rjVfwogKw
IYUhOZlnQJlq4MO5PglQaiRQ7Htn08bAd0c8xBaQk/VAOZEz8EoMcbaz8m7jwtu0JvB0PLINgfqJ
zDdzh8RfUWZbFwnRHj9ruP+29U5bOX6JsrZ6C4PmdzD6l8rKAU96vI2UkNF57iWOOrlFtfDSdqPF
dElxJPflUaEeDILlA67OSUbLJ2A39IET9UPBcaiW+Z53kVqZQ/ou0uVf5XOfg1g+tkOlVemt9CUr
EhOsrdV0n4aQ4RuyIC/uhM9unT87Rv4o7QRgWLvLEKQ5p9Redu1uKpMBcCx3QHpu3rBQgywdQvEM
8wKEQhj0+Mtwb/1uAOTb0X6aPLZD3S0ACeVuAFbFGBwKk7v0vwkQlgb5FNSIchFDGu/wnKiCTZc2
v2E7ODuXHCIPEf40WmPtNO4qIyvhYe9y04fcoSSclEWciiw9mm507ynSF+H9lX2xdkIAnSZyuypc
Rz7YOTlNzBTafAviAxo0o/W04T7PqbOBsPpqUbmh6DxjzmKvhdWexqC4Z06xdUGg66zPhbOZymwX
ZOZF42qcYFr9d3g6YJLG+N0yEPVxYMcuC0pVKr2VS/Nu20DaZqcnPwuRkMfMas5ZHkzfmCcDi30v
h+7oxuGjQKGnCypEpbP+t5HDXk7dY+WCi5b0LFacrw2rMt/H0v7UZh8Ufxx4ipynSQ8ANhr/mXYv
UXml1ZLi5o7peWNTT07ZWkM9GEvbP4BeiHyue+a3C+NbWm8Lul1EOturNrGttbzQJ8kioixjsNHd
cE7feIW+vlRUNBkmUz/FDLWvOBQFADSkMGLPofpC+H8+qFmuTQ4H0ztPfAdo4Ux8iRd/k1gGYiyI
p10b86rvXu/63KTv2sUwHINT57+rNtldB0NQAKq76B/xISL3kf8Ww0FvG2lp5eVf/Sayk2g0UqWr
GFOM2oeP98SllHUvILeVAD5+bE+ewurbKtDORKDaeefbmY3Go4uaqXv2VLSeYK4pniDmJ4MLrba+
JdzdTNb4fOJRxJyay/IGGDdR96I51hwq79UJfzDVorp7BuvFt7ixBgdVJjBumw8egxoOnCz+RUqf
R6GHmPQXtOPDtHGHD954GGWb3vjwwmviVcd+wrik3FYTCjzZtrdBOPY0cpEPxwqZHkaq8W963/FL
//9rcw6Slbtd8039WHpxQeStWS7//ZXLqDAXVfWbHuTy/oHKAFveVWQduhHAW+J4YMKrb5l+dLxT
LqvPBL4gZPWQ8+OyG1/djGZj9X/IHh9sypGu95t/mMc96gM7GOfvXoZY/k5Y7b7yYv1Cvmj7Q71+
9JLMklUR3qpgYcD1Y9AR6oF/jKiTT+D6eQo0j05NGUDlNo96OZJxNCTWel97bsS0chsnkGtB9Mz6
QXB1AW+LxcFHVR3Jl33kwlrWOaWTp3OkpKG+IwFKI1qLSFrzkph/Nv7/PSX1dcoPfQf0i4wRNMz0
b+TQdhfySyTEYzyOUq7DoquD5qg3Bn9roTrj7+sopL+4yR0Uco1WX0HlwYq3xF0x0GSNNJFkDUNk
z7aC304rYgA5jb43xkzLALQJ3x6Yq8SLBm7+jPkMWGtYWeGjvoe85Shlc4VS3xC+o9Vm9WfkQfMv
ABJ6LWhrdkM8+vKrGBB37pGXcUIt2hWQDWbbcjho7kLOOUdCxi3jWcNM5pQq/rue4jRo53ZFxnt1
CD68pGBrZJh/hORWPDnukxg+8vRtNBwA/TROLcxFApcWW7L2A3rmevxEiNdLIePtp21KG8Q91q56
4cXF4J74AuP4XsUmfFPMQnjrgw4ncDD1huC9dBgd9uGfqrCfOuPj/w84xoaujkm5eXnER9L4Kb08
ePkgPkx7PrXzyKjobbIybNKJ53XdQ3fiYbCg2hmGWIuBSd0CUwLqEcUvfimR8m4V8otsw1kHCmZS
Dhpq1kUNwPn5+A6ntRf8aZLHMbxnkunNbP81BemOZVaPPdEhUk8TYKQ6d95TqKtmBYDdM+bDXA94
ivB4R1BZJeqXaAYWCHeuHOucBKhI2iMD3VF99qEFUolgYf/op9yMPzAwviXChIUdk+Qq/2bZg3zI
eqDfuVeBfYG5z3S7MUEP0RmNVfspkjBYBx3V6NBOikLPCx7QWIRLyVQWbZu/bji8pEF9NQpItwWJ
id+mv1bXMZS35FeQL4h71fQLg9b4M4kcmX5O7naqAAvE/5qqeqZ3Rme1mG9Nzay2bF5Vx6B9iu1q
11T5ez05Xz2pZRcPN99LTyMeW4wlEPSp24M726uiLnBQjA6zbA/63s3WDNUnsD6ahu62Z48nm2TG
M4CHFmX7mHkIZyTIE+kxeya7C2oNa6nUrir8V72hBye82CJDDrhGcTaa9lNqHhIl/g6h+9XTSdVI
gHU6NmetOd4TjZLYVKuuVm9RET2ZU/rVtPlBwqUjZU1wTMtzHa3dlVk69E0m8OyZo05xYF0T0z6S
xj8HtveSLcZNLySLFscgW5xMjPBIn/uga6MyHG86fa7DcU0Dea1jZZSax76RqCN1J8Ycz4ORPoka
uQl+DxmlJzTULlHY7DtVH/w4fYk0s6qw0TC03fiutWIWU716tfnSKSZmeakuiEMcdbotQ+JoWbzV
XnKjiu8Zcnf7IojeS5gDAG+8bpUM8RMtURtkGqWfdNrvXsQ/IqYLR6+A9jBbs8cCpJKXLJhfmwht
/2J8Cel4WTlKdwxb/6jJIlPmzfTVeDY6sVEMcsqowU3IubnCeLfs5TtNcsAaUA1cjlDU0wKtbneD
84OOUMtTs5/mOnuMCb+9TC45MzbEkyD7N+Yfy11+A7e5Kk+CaFTdfeZgzTqxt9l985x9IEO3chF4
C9ro7Pr1RvrtcfGXlURsryopdmfnUnbiTcftcAJKVdPfaUeoFllCc5m51HFI1XNci0PbjnfYU4C1
E/HtWOroRfMZkM0/a8jfzNCCDIAB9NDgeCfOUUOhNcW0R+PFvNl0lcyyPA9effSw94A5LvZ1REwx
Q8QjSSCT/gDE66OMzXtYmmiQtYhnTEcKGLJHZ5fX2Xu41H+HeriFnQEpWxGf7QaEEXrDI6hk7lIv
0Ix0aSpKpSERTwqDCjwETk2Os2Zab/Q9MRtM25f84irnXdkYyjXGvprCYzCS45EljNHyvhjBzgnC
ey6am5H2p27GoQzBrKIn2cxbVFWsnQzH08TJ384Gbn/cxMUJ4JkEEXVSHDLAiHcLf0rUw0eQNHCK
kwVj9ohe5LDRzwGnLNoaKyLuevInbLI7JGH5ajYOEAftK7fsPa9DGSaL6Hmxo/QtslzjDxOjAXND
IMNun3zVizpM9fDemwEiqX75h/HaeTbng05m68I6euCzErYmdhw7BPI2grwblw6qYH/ZqNI99AEN
9Q70RDTW7wj8v1gi3iZu9R3MxlZnHW2cbyuPLuXIbRHW+0y0iALmHjpEm0kFkS27aCqkGuaTh+Qn
eoHGmsH1UWbdSyGmZ+m6T62w3+opOMIUQ0kNM8y6wWLOqC6dEBhrcWsSb6QrMGT7yYCJafriOEX+
qq4cnKwWB0Quyzpo+gPBGdEmo3x1UVeZ0vjgmdmjr5JXwFd7gv8v01n4RKjZ+QvNgjLZxmN5otOw
C+LOeHDimZ/SIPDcaWdm8Q0AMsIFOpuAFLQ2bAedrMI7RA6PibiH6AsKKiBUf6MM7YGsxaue9ryj
hq1eUL6VHLXxd9HJa+4JNCSYAXEHQ/4eTCF2not0SQjDNQiJHClgVVGf1dDegkH8AtreiTG/CDmd
nKjfBgGPv443Na1k/fSqlk7dFER3r2L84bpaagdvHW50HwfUudG0y7Qwe26Y34LpJiJ+xsmbHLzu
a/tqBsmuEQnhPAYDbgO7bFt1pC780AmRTnYzDvGVO3Sf3bLcELuEF1C3d1kH27wtbx1K744/7ORg
7ttpwtU6Tya9aK6pL+BGshndst94GQCdEG1BRfBBSPfQ0KNO3eKYNt1zJZctBDL/Qbr5G+ILe7gZ
39IMYbG1Fvpqgwk9nneS+jEN+LL4KA3/e4rp9NeORVhpvpDGOtiWPFoq3aQ2KH8SeTK9jef4KFEl
SNppCOJM1TFP6Z8KMBrv4+abKIlZdJQ5OMPW1NO8bR/gFUJGmlRMDuMMBRF9eljVxDi95lyfUCmy
rEOAvhk0daC1KRrtvBaAOxhTs//u0+TLYFt0U7gLx2Jryf4H2N7BqWnMk5LDLIdYEL8KOcKBwdwt
Dj9UiAqkD2k9B/Dh+8O/kryqESOKiP+j6byW41hydvtEFVHe3LK9Y7Oppts3FaRIlfdZ9un/Bc45
N6ORNtkmC4lEAp8Z1Rf8cG6ueBfJQeDZJkPZdCc/2Vb5a8hRUNaEPnCKp7DHatgClda09E642EGc
ssNPGjggpfR7hsa8RIwkl4VzVdz1YhtVELqZtMZ2AHmeulZtsLl8rk2yR5tlxz5CeiQFIV5E12GM
zyCOHueRq1lWPwScGr4PXthGayuj5WYkuO5E4X9lO2Fpnh5Ulu0lR2t2fyq1fhvRaoi5M9Q9BXuh
0lffSW+1WTx5WvfZ+JbolSKEZK0rY/z0IvXPGCzU6J2vIcZ0D/5n7Kt1WlBTB12Bcs3i7dMs3+GU
hYH88FNm4WnwSUEi9kQqAGSFvVi40Tz9Kw+WbdLDBU0wJa2gO6Zlt1nIgF2jHTX64nHhfQxB/A5c
EdfcEgPu+bnlIUa2/TR7hkv1m/xBqe1Qh/U7U84XnupmGufN1NXHhYQPj3BZz1hw0Y68xTNs3mmg
Fq6DN2/xE4aiVAQJRe44IW2aaBcqgC0DkAB+8LDxiSHNQN+g9A4dSps1Vyd3Tg8e2WxaiLZkMf7W
LpQA7gFQXNuvxUNy0W13TRQfMMPcjqk6egJLa5zq2ZZEodFkY1Mg4PlHIpJw2bY1HUfduyqtPrjZ
fK6ELZehvoXQcssLBZz7/Wgfwkrh8aLTQcEm5qEMRprXxV4Oid8nlNYfywTWy02WXZQ23PcHuna1
QcFe8JRTKpo6Tw5+4n5qPYJ6ufrBmIAW2oLglvFa9732EPYFmDp6g92yodn/t9SMCtG8ActrpB2t
LuS+6XjPZSw3XbjE6YwIhxF3r6gcn3S/AItoYNJSGn+MZjotqY8H2oLpElL1/jS+ujb9bt/AZLz1
IprlHdgnplyx1/zNNefJxBWDxXnzU8Sl6jFDqwQ1jNy3t7Opb3vpVhVuxXZlyiErq1lcBbNSewfA
c3TD8o8jhkEaXMhwzE7Yy+4Dsoimc3dw5wJvRL2kQQFvYHLe4Kk862P+zzSHb83SuESoLzsVcY5C
QhTrAX69GYyTbdn/ZVO26dAuax2kk1OxLGJH1twPsI5qInTcvR/6QK9VnZ50T9sllVr1HSX12BXP
skuW0X9euvxfEkyv4djduf8CGZxvZWMe9RntRTp3Lq0xK3Su8iFlVxnwVy0ay11Zb2mF0/aiYOZG
ALB/bZAo/IjPp6d/9Sb4HDAQpXjA4NteR7azGbmqzlQkUjFzfBC8LTyvEaowWz3Am3bGs4FItP2y
fsiL8rEK8WxcjOe5bbCLcWmQw8XPyv2sZ3TzwmtJ30t2wGzmR1fr0fd1OV3i58azNx7gYqcED61Z
IOta6Nfpqeuyt0GfmFF199/Mjc+kJIUp7znyi2tgZx9jM4O4R80wpH2vC4beUy38UG6mOeRyI3qk
rcBlM9+ZbEorTp5TRsQ9ouMe1U3FXcNvyj81EEU0LHeOMR00t75MxnDNiE/EHbxd0YxruZplefld
RO6KLEHDvjvJ989GpHS47Zjc+hvLuajAYhtHe69TuJ4sMf6T+LgW/nlaho/Ctj4GG20QqNthMlwG
r/muUxjbud696y2aSFbQl3vb1F5tqtiwa64MW74BPL5wf911ESM5NNcfGcUs6ziINwTRHZW/b4SZ
7vJkYrSKSy99aXq6M+QJkjPsyXlne/Vry5Gg981bh00ZvG1ovZQ59OVuszZ+IyR9oajeBplxagiP
KrEuQ6fjZ+K+VRZfR6OYrnI47Ii1++Ox7LpTOMUXlwjOzHSv9/ZujsfHEbXeKIOH14IyZXkQT2Pw
DMA6NrVvNOwrSnZ1hZS9C9pmZ1fj1hmXU2yVBxDKt6I33tuJE6+h2PSUgypRMZ1yBoBAuYEaEavo
PWxUBOkv1M6GV+4yI9sEwXzmEnkoy/Yob4zqy2ZgNUR9usZpNKVfpSRuDftsA++HG0hJF+kHib8K
uTe5KsutUr6RnJhT6D8mRuI8RHmN1ZtzV525zRd/y9F86cnxk2VcrAklPReydq7FQvl1/mZ4tKVI
90gMpEgCg3j3rlaUtxhnhp/L7P1bxvhQMkpOIvffINyQOsCtCfcVyp673IaWzHqqY9SjBhPBqiS8
0BLt6UjJeT7b81rMUweFunk+Jv+GMak2klFrbdoEZvsNXfMu3XU5h2M2LZouD432ZwZGWEjrjnNy
cAlUt5Y7F6eAiZxAraZdF4pWXATTO2HEz3RBweSfD2JjMlCFm4D6O4vzCM8TteDwYNJA/nLoVMXl
eKsS7S31pqukk6WL0TT39rYKYZR3Z7XA/SMu5E4v28YfhUXZbg1OB+WA7Cp+LMTE6Z8vfEgc7PZO
Vn3XVGm+CUi4AeZPs1wauTMJSx6oa1XHLM/w3eg/MqRUa2VcZlvdANbjYgi7lT40C7jTCv2/XF+u
ECK5KrWQV+HLz3Rgy/j33lU3MHBMjetwtmE+umq7gGI93TIDgnZvIPLoIah7/73leDD5+CR6nYIR
wxMa/5liyR7M6LUHOiNpVcBWNJ9hpj0lQgmRnDPQYNPOzYBCuZAizIO8XU3rz1Sv8ikXj0sU4SKn
QBYnj8WU7txxRJ/3hl2Ynylsc5q1jX5XlS2ribOr4Vn3o/4ibWDZ1lMFSpPZHEXPEW0vcgp9GkSm
MGBEipq+az4xUYhXeqJf6EFOY/1gZewjcrZFg6Xqfwr/24UZg/41OOP0oZ6MVRT+aPUtm+7g+NZo
OgILXhjs9lDyIBA74SOrIieCLJhDY3awTKxz/so3sRFaIBusgI9dpB1gUhjTlRT3iN80mMeIatEr
Ai04ZoA/WbS5NfkqGGQRGFGsbYt2ulvURPJzbfPRq+bkciGea1wCovnIrPNBThAzCvHDpuUCKp9H
wE92JlY3HOSUQqsOFonCpTbPUUvJDtJWHQsg3na5xlxz1S3tb2HmRAFuZsjwYKaV2x+ya3R/Xlf0
7NuwPPWIgkuUYDseRt2pTNuDHSCMQmlC31P2lpbzu4yhlj9Inb5my+cwWNcitVZerw6ICoEERtYw
gBM9JCc1RiuU8uiA/0ik1MVHXXdrCaA2nTcVnTFBEIAGe5ClY/eJDHZmGHxXdPL4bCK6rLp5L6tq
EJIoTrsRTDhsZJh1EFSyZrKtyVgP6Jv8yNErRY5MVwIEZewZCakKxQlmVhS4qsPMJPyWd6vL+i/f
SWo2uq1mNOwbFlnePKq/JG0gu7Ux2d9BOR5q2yQ5hygcIO5fexd+sZjbjYHjbkVtNaWX0PwuWwMP
unjNNGSMjP3Qa+jejtSIk3qUSjUPioPiomqGwMdpgwTqrojcJFe/hWyo7rIVeg7LPp8ASuA/XYaH
fqECJBz5BsQ9uSBGE6TdmfTQgY1bBrP8voXz12Lnx+3VUeU9Un/6toLSNeKN9UeeWsVyAKDcygSH
JiiSstAAgApKWJCPenZ4kQ7bXOv4u6/JUGklj0mahhIjnKkLlyEPl+dE0f5ENJfNLdnQYoLHfVAi
wBo+Y1td/Na4dgCuHUxjwmJDwMQ2msVAERopzz3Gjh2Av6J4jsGGq482nKhHrE2mI7KqtDVA4kdJ
Ob7yVjwZiafMsA6yeySFMAyreZI15B5MdleSmHpvAIrxKc+w5QI8AqOFyHwho0CxuHfFjzzvkYLM
Kzmpwk+Gmfyv7zPvR13CfyeOInqNskdF+Z2vE2Et1bA2c/UpNjiNy/AivQQtQMwFeYkEehM1jgSv
TgqRg0ana8BUKKQ+5SnIBmX0MieK6TgTcjYo0wqPG4iddFChvyGzPaTOBLSSeyXpJ4+0ByO4p1oE
zNYFfsDslOmLrEGWHH0b+VOxkuAWKxcl2fQcSA2WUrn1ierbSd6QO8LaIizwuZGQr7gnS9JaRksy
oRwisivcCEU7XfeO5G26UXc8vuAZ0d/hazs0GGSbqfo6cvbU+rIf5+BAhoD/wAncsdv4knEU7SRL
WCAx9Hx8bCr7zBTqN31XTN64+Ek05ulM2dNdiNykIgL0BEQCkLuQDjOpKlv8J7kqEH/yuNNOQfeC
gs3hK8e+LIFhvJM6ohKYP1+iQPV0jEFLohBrfSYsflPgySD5i63Erqu44cghFfczu59mo4cw4sCg
WDI/LfutmM11jQ//d8t+naDbSe6QsSJPTt0l28geiwfI4sQp/yr5YJFrLw6A6o9kG5PXiuE+8BoN
tSzhA3TvGHB0FdPXILrueJA7sCDIDQMxK4GScwDnoGOiElqaVjGQzDBvfIfzdM0oru3hZhf8NM9Q
WfbBZ8YnCJX/FzWS/9gHLr10eX6Gg0Rk+CjJJAQh3cbx1RngaYJp8mk1SEvB9dsHyMJnnXQMxOHo
dtZHxkzHWT7bXraFkXev5Kxi9s58/tACYrvAaCuvYeE/+mP1/XuiGDXsunfNdVeBg/qmA60Oirwf
m5fflOCcQY/u7f8lV0vFIuYwrTMc7hArXtHlobXEdvOnxyy7SjHH2WtErwFgMBSsTrLV43l8U2F6
MtQryZ8PhpTKxkWzO4/7He6Xv28su1uOcf6zrJDsx6HK9kTVYtU7DwwvUgm/eYC6ExFaA3V4RMQ1
gIz8jAQjf2QQ5qQ0CPQYvD2IK9rRXpo+MRYmkfHScQBJETOGucuvLUb2LmuJ+eBRtllKU62+yRYV
CIAZn0k2/AobCD4KksC4MpKR4PJhqmzRDfoZcCZwAVZLvTnf+F1JK5KS2SWEap6UN7sENkEklyRO
dAA2WoGwYlTvg4AWEu/v8AzDwT3IbU0+gLNUK7YDXQ2o5jw6Ok7DUO34J1kUvqFpvId815qcKPbO
ktA8+18AIIYSvVvcJzkDJpIHeVkizAnebTh4vNZvVKtXsQGeO3WSrB5N7WPP4V1xXDukFDIe98dg
I0m4ZRNowY82POt5d7dxe4Hc+egTIvIOoa6tOB0lD8l5Ku8kX1Fjz+v03fLE2zXavA2Dt9lB7Kc1
gGfdU7BKDldTwlwccxIf8zAysDOPvxZsCeZSM2SCaI4e5xl5RQe50AlFXpEaYzeSNJeB+gpPby/Y
zvogV4hCYyo7a9FjKluYjU+CmJ32KLZF8u6I/BFzvhn/RbmOSVWG4D2vlep/eZ3MZqEkw0gRIr9h
K+Pc2fEVUCYGLkGJPg0Ws/SmuHoLb3UDnnUzEdI+1J92GsFSkqgIOgNeR626tTXbLx1FgOK05YFJ
HDrABPqueJQ0qpXoYlbfcth7DtegeNlV3OUl7pPIuxYhCsHEP/gw6s5+Ao1YdtTFEeN3/WBl2dlL
kfhkP0gqTXrnyKkhu9bOI4AaVDJ+oATw8SA5MnCwscYMjReVVAf2Sk43+Ii/xczY2lc5YPSi2irS
eUw9LBklNWLKFyGdXSRUJA/WlBNytkq6ICfJG0rO4fn8Fq92xrAaoKxUsWRFhpZ7mUbFdA3znl5N
mW4bpDsst13LRqqxR5nocUo0SDZOB9Ds7VrZsK4z5yCRpjGM8xPztPTQdaPitzBCcXkVsXsDDoxM
vzcQTXzqDjA91JtSvUpuLYAyVfwXeSzseUlg8rYodMBiR92ATy4pl4iQxsoEwp4F0tvlnjvVNtDt
bdOgFUzQSW+V1D/U7JtAP3ppjblaAIKooUpBMqu0V3XP5Kxqr0WigYyu0B2guEmn/7oQaFKIpCfb
JAuXN254nH1LAF6/+JETW86fpS62NdW44eGiwqkptQUp4zcWw5+J/oJgpkr6qVi+Otm75z3LpwXi
cq48/ymlOmPSd5Qyxac5F2OK4VneuvFuEqw2BWazYPJYaFAu1K3RUPchOmKjeOH1BBgqpbeGxYsU
NhEpTgIKBNpWlomN3XE7kawgJaPF4S4xSExLWeoxAFFzdZMQaEhhnlXspM6RU48J5RqLK0kNXBZv
/3tmw5+lhtlBmcbx3fhgkiEze+pFcjE7WL6kHr3+fphxYkYLH5XsEsVfqrcOv+9i9hcpXfrIOVDi
5FX2UVAPugNjdyL1/+cmqTmd2N4ZyttLMpq4sSsCrscdTB53qOE9P4VrWL94bFgito9unvOCqjs3
tkGddI0VlKVqEPOMnd9lq7x5O+k1EOeQCpDDUc6BoFzW8g4t1Shv2gr9tfj5TYQ0njkLpKBbGvsl
jCrkJ/HuQy8Gj4QpfJEaJQiSY7YE+8gkZ7cOVUj02lraQRK6qVIctucTV1HgDM+QWQ5SOUtgRxPd
FM5bVHTZRbq5CdPxlnVKpDZvDF8E9fjkZe+m1W0krxa6f5LqMm/eQk/75/s6MsLasO94q1k0Wv3o
JOWXtIKmVrFb0OUC1AwRkrGgqGn9SVrySKvjAZQnyOL4lXZfNIepYtFf+yB6RS/rCsGkWC2AUFZI
HUIGiaCPtk5UA5VQ57BTf9EwI4fMnO99ODoPPRZEsCwyXhyWv16emyRfEPSbkfgOM+0tMHhOYz0j
9xoo97FvF8D5ZU1d7YGIzl20u6MSnbjFMgou1v4X7Sedm6pPDpuhjJVRkVFI1m+j0d6KODrnjkVT
P0R4VyyFCvwaECiLCyxF088a/z40KZf2MWmL7hw7kK1Svz4l/uThXIvE17xzYPkxXiwT3lPXeHp4
IAaBua+rxTnksmHKCa3Nzgu4PnjdcpsFYbZ0TrvSUxP1/ZEsbaLSz/1KrIDFr6b+ryi0HGh+tbX9
f5zme0bihXUqyD+jCel8iI4q/AsNTa0oM3SQe81HpZWniYRTgeHSUEpY1enyXGtodI8VkPjmX4tt
NdAvSviaTiDSCwqtWpcL0OxWX5YN5cfTZmCiduy6O6fLd8C1sXFqNF4rzebnvOXZgnh/CkIgxb0D
MjBvbk0ELEcq1t7D+BNFwFeswQFdmu5ra4Cjb0bOico1/zkj5Ja6xaWvKQJ35xrTuA0W7TOt0X/W
xk4hVYs6qw3ZBLjzefHZcvH8NSraSlMyYcThpqDmkmrn+sAgmExFqD+gNOIzCG9ygGyLvkx7TUfA
Z9RI6Z26F3X70gfly4JPxxo5x/MY8pCdVuciroLnSEhPGR11FOecd4hCdyNzP4uq+ijHsFg7bemh
50qvtJp3lYrfEDvC3TabDLplqbXzIbZBFHtJ+uKQWel/s+V/JiIpmwd0R9wkHY4JAnTcJRERx+nw
HvVodkWG9tSb6KtmSaG2M4cYXFe6hyZcABtJmrVR1x/Nkr2iqfMfI4tHvAPpqOj1p+YXr/oUmTCJ
plvW5E9VxvCi6D6DGaFDQ6ep6QTJy5ij/hHrCbdo04xvsVYwhi55ktlgqwcFlj4CBou+5nTJCv2W
D5waiVFzNI4Iu6NTY09BTpxN6I21aHN1+vOwUCbUVf4nrIMzFlsI1ujFs67wyIvbuj6apnFr7TSi
RgTLM/RVe1QOrolF013zwfhTJdCHMzPjQoR899Jbq8W3M0o9/xIa5lOhFfFpsUDDpQppWXRvF4VI
ukujvo0Vbomg+d/mpjRew4kO7ZjR26Nx9FX67smMOtzCJvQNtNr+h7AHty1z6GHoKGaZoWMck5J5
WNY4IFF8JLxSf42NG3PLxbJIpigfxDw/L9bDh3IBBTWgWk9T/LnV6GR72nSfLH+kyltuVb+8zYVG
6xhm4YNTcgfoFGabTVRvh2D+LgLvlMwlZJcA7HgMBMP3l3PQOwbULJ224IA2XBB/RZm6maN7a/oF
nKm4p1VWM6B4A5x/MbCcnuIUTGCZRzQOCv1Y1i6zsr4Piuto4/nmVdCDCptzGkcg2mgj4s51E2B8
BCf6zxRXOpnc9479XFw1oDvo0M5cS4BrPWF53q4mlCBAihjOGjoLztx14uziBapBWYT5NgcKBlSc
uM0CHQac433XLb4NmolHSjDP4ErBbK77Jky2eu1Nop7hnqweYSKWFVk3ZNOo5H6yhplti4KgipxH
Q9PfcVrMENHSQNqP32YZvcCEP8ZWjPIvg/cm1rmj67jBd1ZwQLgmQBW9PDZVh82JZ126aCpppXOp
R8YBYZ7e/K91URhJoZE/wKzB7SYH2qDFtGWXfKGXjoucjiTfum065PIDIwPev6THuXZsaSMsUHOM
nlk4Kk7wQIIHy5j7fZFqT96EmhzwxNyoCOZJxxdU5xzlNNGqB/RboL3HzkmAqoWNr+RUhRz28PBd
j0q90Ed6k9bicZQOhWXBaQ7Ue+thkGQmA97qivZakCKmEvf2fCuYsm9JJupLg+C87vqMq2FVacY2
8obxtV2CnopLR9suGe9mYyU7zybhcaVAAHxEfGA3d25ZkjB6KkpMuPTzDIODSS9EncGfhNVXxQdN
mzKGSZ41r+bEyq5FV2FsYYduiMwLLG8w+RZHK6Z2033BTwix2AG1NgNBH3tpeugeABKgCfgsuJYC
YOhafJkTKzk6ZTrtXccJgL8mAGXQ98N1YBX4EaNpe+4KOnZNmp4DxMBRO4BVsq5t47+sNZF7Bn+6
a1H5panXLzT9NP1o98nEeM6M70qv1CHRdWtnxNWCnk7qrPMSZ9eE1uhhqaVUT7XgbPbmGK6crmQv
BAWVFB2t9uyNaV2DhBjjUxxm2K43RbVnEMlwLTdLVGPdKrzHnpFyruUmlAmcHo5tZjXAQRr9q/Bq
97l2uuh9sN3lK7B0d73kCGWVpsOtMBuSvTkPYIvq0tW/EjeLPmvEbvYupEq8C7TS/ELCG/GidEaC
2s0hHk3Y4KDvZOl4IIEatjpTIdho4+4ULqCttg28bWqlKMieCmdGcGMchPbn5PWIG+FsAQEtiyoK
8VP1mbBHhfmvMpEzK9KiebKdkac2hfjwNIT0BQ5V8zwoGxqJHaTTbQAPCkIpcV+nXuveZ7rF18pM
6Pj3mvWpBo7WxoLy7k9gRowIMfPRBaVFJTRsA7Mrbv7cL38rFSGuFXahS1XqRAdMAaks+7nnCLAZ
CbJgwPRQFYn3loFikTuV381kMOKYLXSUchDB9myh7N4O6bPRoRagoa2zSmIQ6cO4POJl0/3DSytD
xtvRon6lRg32mnJhcjuxP5qbKTE9PE2zmYrPMQh2nLQQ0x0rfV8WRr9hVgzWxR2497sgq1FGb2bQ
3U1P3soaDQO2MITCroY+u86T+WNihbnCbjB5HmoX4slUWj/Ykk7M3Xpa0lORr03f9DbmmPxno44j
CmSIxGSisgJegqpax3zBz5VHP2noqQ9qkI0McMMB92mcdfJ413uYWbJo9YOXpeZ6sisNjdJgfhy7
j7F13wz1j4cCC/G5H4HOdKMoVDpw7ziWT033M+fILo7xs9e30dXk3oVTLhdKrMjpwU4TtuiCKYJt
iBMirl/QBC5p6tyQ6VpPbaEeTI1BNjVebWRvhtsjpzoFdNfeeV+I52+dQQctsJ9KDvaNYesHxcwE
9e0UQS1C8Ltw/jQw9/dz7K65qU8DSZ7PSbg8+Bz5qTkftFzb2kDHDERZeFW6BOjCvkRtiQrgfLSZ
TbdOfdAVxm2Dd67nHwsYRUe3IkCCcWCz06J899rlNernjW/jIIE8blG+DtSNTC8GEWLB/KZh9RwH
M+AOdxSkByJUFWjvPgwJzLYK654lE2z5A34SvwpgiLhWXA7TVxNxbz8EHmQjdOytNJs2bMXQyINe
+JHA10R+dUqwvOHS3aP0m1kW8pj0jt1mM6MiSQ0fbYtUROMr7yXNrkY0v/KQPFSMAFH6W90cNqat
HycPn2RCDT+wnXwyw0r+xJgx2NGLyMvwGXwNxzI7824VSoOOhtlKhYiBpf6ZJeOp2vsU6hCX0tfS
mDfYq58XN+GyHa54CRAIzB+GzRC5767bPmN+hFKpdQYatxIVTCNXgNcTVLLGbz7dRLuQP1oTByeH
zIW/ClpcD0scbzo33cgKyt9/4dewHNBVbfmrRbNIj7/kNUM0KkoYWg7i0i1TbG146/pl24c0OBFq
6YGScdnluLU2RWS9l6hjpqzcoF4mC/qlhb5EMG81qC12gmIGJfrIR4rRGDIKKEmLjhxQcNOyZo17
8dqOmHUUEPH01zyPTkGMVrJjY6QMUnM+Ih/LRBaZSC4q1t3mgMzHGcMb6tG62c9jcjcr51A4/r3Q
h7sHVrTMg/c5oh2KODikB79FcrhrkLaO/qQmciF2UNOXtNm+7dgcoxhlr2b6a1bLC0VAvk3aNFih
ZbPzjHAboGuRp0eUbjAoQNKtHwDaQc3orxpqIcPgn+GzXBBGoftLpxQ9Pbt/LTGarxQ7GplEzv5X
WMB7BDu/7Lh/VMuM9cPQ4DmCGkUfhuuCxyM/nWTXkZxIlj5h+buxse3JwIZPcbTpxuZb91N0syaw
0AtiAiZoFsXKvVDFrGIq4cH1/yr3jonxk9fnt9Tp7ybGPiy12dsbw8nuTVV8c+FddcZyo9RGhdpA
QQ3lYnkkZrULEhmANF9VUoPmmAE9omgIpa9Ij6VdP2MpunNcqES6D66p3E0+4yL3MLXWX3lEKZvJ
pC0ZgkofdW/fW2BDF+5A6kZHgfO/ewfsuKLmuNh4w5jZe1sjLJnVeH6YDJGoEMcKa1J8dlkX0aQV
jUkidfTUE5FRYypDdC50ygZpmSbWC9+vQo/OQHk8ar4KBx0F6jBuKw9OjUiKphj7IYnJZ24Ha+8Q
OQHLIX8X79ga26QRIQQseWGroEnDNg16lDmbjMehQAKAclZfulV/wLpT1vyIkP+7ls0oAMElDA+R
0b1zRLDTMgwYJibNaosQ74n1kgzgVsiKQzn43U9Vec7iZxroW2VYm0hlOz68C5yZP4hNOoRHbqPd
oz0YF/ki/POs2g1/eK2H3eBCpKL3WIMtVriTa3+cpKWt3kWob4yguFrrBbllVGvbK4JIiLmgvoWE
5cbrkYIJ7PzNCj/kS1sW1wCvT8SKBwOKacSKkjfRKApv/DkqTd6zCx1UWun8einNbv7BBvLxVob6
e2k1yAKYDJ+MAmHUEwDu+upCAfgpovZvit+Il/+zl2lHZLZpl8Nke8mQe+VXZq94zfW7UFcBfjwH
6XIcM22fevUn/xVG1IH/KrStHIlYSwEaMocbe+1CIxm5cypTvTjzI0LitfEILFt04Jyn3HLWHUej
bJOkm44upDOd0Efbm98pHTz1smCVOfN/ccxr0nZdjGQ+D1O36WbkMbA/ApLNHwM37VU1MKVNy+mM
XKufTSsP4SfxIZbXUumHwzWVAFo2qlAHk7MXAjiz2PDi1l8xLGHbuxArrV6AZeyePIRu12E1PsEK
ekyGHoelZjtGwYtj12gN4xypWnMCINaKLYMeSurmXno0p/ElnrNjyxiC3vcb+Jgg5AczDVNvIRrL
rp7BObTpx1D8iNkb8rQrn39tZzSeupcxI28W44veviesNwsiZmmToSMqg1oS8paiWkvsus09aaBN
gkmgXk8dfdNamEXwwzz1lgjRC66D/Y8Pb0RxRrARsxkeX6jvkeu2W6xlB47i/B8JUR7KoNfyrFPT
XPn5Pw4W+Zg5rT+o0xssmzgHjE0WkevTo+SWsAd6T6ts4dgwgxp+7Y+VfwVoxYUcDk7areTzdDPt
TrRf+Ux9lG4H4COl+uhdT/iwZuetY76k3RTYbZwrA4kiGrFacXO7H6TeOCCRjLGxG7T9R28a/wtQ
qiO/MDt9YgEnPtDoZ4cMrd3Q6tbyxHtDYTYLfYBvzIIhrfMQeO/xwBLi1QMsoxkZCnaAiUmfRKnT
IhTj/LjRy9i4mHiAlmKwYfzjf3XQSmJ8EmUaUpxH+cnAXFAzQyiXcmEqjA2C3jBVzeXNQ86bYYo8
rt8nzOOSPctSTcZNjnkz/+IDeMGPneJH1PwdM/FWzzb8BMUvLyJbTR4vDk1c8X8tRRyeSqezV2+c
LwMHeOG++JG+941n02TMXG59vnGLvJBjqcviYrzAelHuQWBA6/tdvnFYP0HsP+Y0XTwU1zIkf00J
taTTELcCgzAve2DmD6YOqc02GEtjJAbhGgvQrST7Ph1WEofy0VinIcYbIYu2fIQEpytWiS9QoJWS
I3oq31iWdiCqXSRLl5iJN6KfiUOREBp7I/n5jSmWgzOeiTNdYUKXj2ktC1MmQPs97oKRWlPhGdit
s7VYGZZgCUF9Bjv+KN0X5Whrop43DqTSh/Ikv+IGNLgHUDxB020MoiimkgUawUfkofzvQeV0+jm9
JpRkYYJt+pSxcSxgWKQVvfCxsN4Atcc4mVYwWC3lH9n0Du7HoR4dlgYgqQ/sklNfvxdk2D6/V4bD
nkT5whRfdxjothnvYsM/29mwAfH2SnKSr2xpZE51K6jOuyy5O4Bv4a2eAOajGp086aj7j5YF+pSp
LbWDpKfQLDCwozvbuJdkQcCDjMICcqwZzBkDu/pNBvWoQ47jqZP0JA2MaqEx3SHwJG1XjE6W7Clq
MKWcK5jznKg97P90uaSkWz0Nte1MKQD9sGeICYMJw0U8XOJ1Y7WnTmsv1oCeGzZtIqXREd4qYYSV
hk8i/M6qEmp65kDf/cPN6SpPgvuQw1YAooaiMvcKX0mEs6FjD1Bo5p1DOvuSkX1l3YZ65Kja1k0B
bzIEkaDzS9sRwPEyp0+xKzHxxczqhNDGiq7djq0fkNkHFjYwwmoVFIjiWDZCyON/pJPBXfZB6FqS
KbswemvnmfVysNit52vdJ8FaL7XVYHjHMoath2zdazhgY1mPcfWq6iZ57Oep+lzQNMOA3OuYqaFF
QTM9fBtpHkHG3kVLfAqs5Dm0h29JCAPkEO5sL7TigY/NWzhXH0Hk0W5sTRr3hcLzalQ4CMdHN4tJ
IzajlHg4D+IEvExI2XV2fTGz7scOrHbj6xUemQyv6LuZtHccf+NXCkyCh1BdMfDQNW1GvqYBP2lT
RqgoOxnAxXM3RQi085goeLhiANx8MP3hwNz6FWHOT9o9XJKAsNGdTGlNiGVr8eaBaNbmBNlidDhW
Nq7o39RwDMc9Lks+Dc8c8SGtPNOKfZOCD1TFm6VZh5Lhsfz+lELCr6D1If9OE2vf0oA/TBaVvBH1
X6YRHA3Xuuix+VQF6kJjfmci/WpQG2VtfMVrLlzlaYDXsg6XX7eMh6krfERErANW7lgLk2CBcPoM
wJyrGX73AQQ013ueZ+nKMdAC94aU8LqU1gA0NstHf8lAx6pwca9FagRDEb+8G1Wyzqv4xivovHUS
9DykdC3rZGDWOyCppcbT6OuvPe4PPBfAUvnWpwqEzoBkCKrm5gSbL1oP7QyTNREiBrfvhNbWc1Mg
/JVr2guKPX+bwgB30JUnejnQS4uEmf60p4e1y3v8JfK6ufdu/OY2KfoGwYmx/X952SBJ1B/ieugx
DShegpz/Q5/ho/RoIBlDewk9BLm67gl3sJfGWp5SyCj1YFzLHs0HROw9rvDI46xaki7BfKXZ8+TS
zgoqO14IqKxYN6Z19aZ83fY2hjiOhcDn8n8sncdy48gWRL8IEbCFwlb0pEiK8tIGIdMNbwoF//Xv
oOetOmbkCKBQ5t7Mk4JzGuHvhwkV/90ywRNQRNaTS6QS6A8/o4DXoiOqUPUmlbeu0RflPQlNo6DN
y6gHwtD9jn5bM+MXH30X3Mw2RhgDunFR2gI87gbvEZZmjKkxzVxAelEd/sVkFd4D4n9xQKMMraDP
EpDyF94w/h0zsz0Pbb3xsM9JZwKJ0B0C3O7S98KTaXvPSxenDpneq2hfhymi8dp9rLhbaddX2G70
NWgYUKjfKXnGBCVWDqVW/6v0w3cpiq/JLB4o9W0XkGpSY0NDdMZkZ4ZvYzc9tnqRwWTdJazYClUq
IHFa2C3ydSJxbBz/yhK33qQWE80t0hRXc+bXV2PEV5tZRsT6GLOTA2/VlgerrG+Ck6KlFfSckle0
zE9dPIyn0Egec+X/FVm/K4IFYxCOVFrh/JtJ+DJ73SHJ/V1KfBUtseBo5+ZL5IwkjPufU1C8Aba/
99sCkAgSfyPeDxqHbO+anHvjgs9mSJJ50BI1hgUnGjdXVxxpdG1EIy8B4U8sT/lwZ83uWeLOnmn1
dxUQMzoJnFpeQ0RqNJC2XpPsl69bvTxFFcE1hm8hoEfTlPdlCuZ6Olhmd9Kx/Y2J/490vObGGfFQ
2ChMg6Z7cwv3LCxucWXiEBqRdijoySYsYx5y51s7bE3XRHjHhFc4qSHPTXAeisy5Jq3mwEBCzmWk
4nHxGr9mFyJ7/MXInhzTenFJFbgbncFAuMY209TiR2cEmvjS/glk8dBFPik4vUXNvuleY9RYECz1
zvfci+8AxPZ0Yt5QqAwnNAI+1SXrBqrmS0/1Q0gKoCEZoh6RLblPj6kKzhS5zo4/vcoqmloq5pS+
Ykf+LVw3GzcUKY3P0Yl8QsbDTL7FkJIMe16FQpwUZKuEuknKpomoF6pFvGJZz9iiHicSn9kTHc4Y
7wbGMrEDV99dkmp4kb3qdWqDjdvP66FTNuJPgoMW2mDprnG67wLuZmGCTS5jAngsNHh1d0jljFyV
zXZrw4NUns2na4Mnyq8vlusQWdIF745YKI885AXIEKnqYbbtMyX0bYWvyXUJj8ttKIGSbccJyhbR
CnpRI489Kdut0piHdPRS0gCC+9FdRhW2hNMGWQ4sLP7NnJKjxYT8gH6TKZPtOLU2qPYQ1CQU+QQh
Z0MkYRQHSGEnNrWEnFgOGiJOdKVJfdJVElU/ZyyH+0FrqL/DJehJZM8aAwvr2nfrmNRYxiUdwiwt
FNTIxVaB4RD+W9MdITgBXgUURqQJ0dAeysnHeRjW005WfShWao7MVS+LLNvlDV3950irCTlt/dEY
HbBtD+VfZ0wjm4K0n4ktL4yaRpHv497QQopbmOfmGYPVPJ4Jq4ewbMyoXFXPocBDERJjRjXZKhqJ
p9QmqFPT4qwP86LAWF1va7cbi22YpS2C2kbvh650dj5cnDcU5PWXtbRs1ok7s2tqJ2tDAWMTsAoi
NbCAO4DzfxGWxIKjHRdFNekJvG24E9EwdPX0Q/HOv4/tcNhq5K8HaGzzXdTG4mzH+o/Ove/OpaGm
J5wxvQGXBgbd0opikzlUCDyFNb46RSPOdYAQiP5Bvx4g90EjlRWDNs4IT9zgeGrWJtDMQyijAc3A
nNjfQRdYGnCoCLaoZ+TVlw4CVtMij0n2IUY+P+nXRUOyD280gW99wx4NXTS0N2bHWGaYFDOsZWEg
Q3BuIr5PObht3KEq1gKU6NpEHXqb+hRAQBbROCHd+XWaOt6wKrUfSlqlLPjxH6D9pKMOk4IuGxWo
b+Jy0wDDhofAfowSLFzcAdH1SJfeiEJvPauADOR4bRV4wlrPjqnZEIjkS9JmpiRp157hoDIdIveq
fAjiSUgBwZIRFb80kR/TKNAMOEZ6j2IGXXjQhSxq/ZLjizY7TIjA5WzCpl4mBmNPRfYaPKy66+v4
D6HXdF1cidVyALvTDKX1a/dF/VQt4pqRGu3JiAwcJ+iWHOyLJBPnomWu9IkGFAmvRhuIYFV7sfPH
nfMAcQ9rIKx1uvJm0BwiJZHfAbdYlSU0fdasjsyS3HJf+fgz6wszfjWnxUMdEoxE3od8Jl1Nrgfl
2ECxBhxmRptcKtdPKeOUsULjYkN99u3gU2Wqf2JEY3OdU73vZO4zmCqfmDh/1pQ2neLXCeBLNeQq
31H5RORJl8mPtzNCh6XZ1CvE9W4L/jHum3cbvdZD7jZ2B8C9nZ+cyRo3ZX+ZzRv9O8o4vpuBSGhJ
NpoG+WmAUbMBVHarwSEDPuf6do5ZYCcuKvshrQV9kAoID3UA8SbDiHfHG3VIj6FRtA36hBXJQhhw
l0W/yHk4+ykkIMTSYV1CWqvWPnf1bnLz9Mmbp/HThs3+E+Qx72tMVB+UnRYfn0FsqJ2NGItGKzno
vsoPaZKMe+W55cZKBjThRqi/MkWBsnGQHGUDx/qkSZJrpOkINixx8GO89n6e4gyNaJVO7pMloha2
6giteliKLqZKkyfTsNpTxcCGAjHP5zrJBZtlOE5K6h8b1K4/FjVpbX1cDVjaxOIboo7KntB+bDx6
6qPnB/0lSOK43+WpqMtVVGso0mNj0gzhmv8alZWE69CX5CqNwCy3Oh6CR8Nq5J9Kp8WLObX70J4p
n88xFXq73YRFDnU+NtJqbareBH2h0g74jUnhgWP9WY9IttgzLShDklBw03ZN8NLh/bBRNWqbcvTQ
dURmsEj/GP0wfXZtFwLFtmygeRlxiHRYNlXR14gJsXB6keXtmLbGK3lfzsXSPu0QMp84VXSUctwZ
OoNoPps4HPaTM1t41mpakokXnXLLMqkjWSNpQhi8Vrke+/s4LtEeTMGyLPSTG25KhUwZVL6/pwEO
F7yWPNsio3s/pdjUReSbnAVTZBSDz9k9FmjhG9A33hyMp5iO03UcOnw/TdmuW2AHO8+nOed2qsYh
gAG260bvWkJ+2PbliPfIs0iE9QjWqrKu+SEthHZzlaNELsgUSkjPouiycPT7oNwNrU3NhpPZehiE
y+5Y/KKVbTGqNy42D+ViYCn+bQHlLTcyej0ZJQfLdAc6JZFQ+E/r+vTvbxA8j0K7hi8sjKA8VWmR
cEzIHSrfGuYFGrutEfM3iMBIbo47pb8pzwUid9nX78or+r3ZJP3RD5b5k5TfizkkX63rV/QJBV76
Oa6uBjMJtTM74bzpx9OBHkFyqdvZPyeWnh7Txqb+M3O03cxUL6AK1Np6RTpHg7Eo4eh03vACvDo9
QXmdjoAgY7DVo0HzFAG7cPr5agdeTN2lYH8VODRPLVJQ6dy51tmfwfgYrSN2WTrJh6Ay0rNdaWtn
0+Zf27xfK0KXMPPOqCSjhM2OMCM0pZIA86BDGBq5tiZDGKUeG6SQ/mmRG4csd/B5K3ynvYG0aJzh
2P0jBxHMXVGvWmS7JuoexjcUGZcVOVN1S0JMTn/2Hz9o2Sr5Duf/3s3F1krcYiuKGiR1EvsFRFma
9AGADxoa9NMs4aEmyWAUxlaUkPhGDl9gRnLfEJNIf2+aT7oj/KbSCLAoFnTrdqBYgHAPApGGTJ9y
xNvHngfx2GVlnV2XoAwSGhAIeRAzRieG/W41e21a5PiE4ou4dap9NUQEmcLLlTZMOnZAQKXzviCv
DVWDCrJ+qxyq4g0P/zQofzzrLLKoCMrpkY1vsfVlH22JZkffvnwhXCRTszCrd9SO3t7rG5xEvEir
wZvtd15ZsTbtIDkYajQv1ZDobUxO9HqwXUk2JpIzp6roVPjk0yHF6JHyTGnefMeZzp4zu48+Qk3+
mxdhd5Zp7DBlWMEpbhL1KjzkjUZqw46jZAc4xjb2Gc7fVUDrF4Pw5IH0WUpaDM/xyez9/tT6jcRm
xGS1t6wJnhcVQNr/XZZsOt814FbLqnxCYIVKqKzYsdZ5v0s68bGAhpGe7CKapAlZx04tL8Jv3ye2
sXczDJjKbfDSu+CXxuoWlP5eLFo+x/jqG0HNLGGhqUY3uQRpF2/i1P0ww+yzUmBmrK58lxZ4PgRr
z8YMfSlrKfanORQV8556/mPuZW+t8j8hpB+1W55bK7mSr/5ack5u+HcQrN9e1q4te3jiqfJDFfky
ZBR1SXHyHUSCYZ89lLbYc6lHzu80ZWPaVonezb1J2EFQ70Y3eihSVm7pKqzr3YsOUk5sE7ihOA5f
sokwjAb2fBqNr24Vf4tcPltz+70Aqq053rW9gxjTx1XWHZDQXMVQPpa0gQE0wYnMXmYzul8KJWEE
aR21GWqGWzgH77kezvC+72cVMpjHO9Gpy2IWr9xyEbl3W8RIpOz20VsWNcclg6CBfYFZl3AFKGyi
aZ7KVF2isLqXWt5PYYgRVuPuJyEmqGBXoTu+s302Fx4ZxG18mGxE7fwaNFnr1qLRQYpn2Mf7JMJV
hw5jlZpUhY3pSXn1n8yrntlMYFAKxnujdG52U9PXD8/LXRqj4sFivsCr3EGeaE+CPItJqzNtyH3Y
Nb9aQu3rs/qYhDY0bNw3EDoLcpE7Ct5j6qH9rLszr+UV4dLXyEQU1yZrSvzIpBXR7o2/0746dbXk
nXJZQIJ5v2D189R+zLVxsFr34NkzijzyCNz0CcrPbhyIZO3EgMinezLBELQuNvQFmUmuLFBK6NwT
mAeNGtHogmtR+0ciVm7hRDEGbhM+d17smMKWZWO+JuccVNB4M9Pox7MXm6R6b+voEKTt3mqBf1cS
e14J7K/h/U1qTqeeiB9ashi9NrxqT6wMlaKGkdtGxcexskw4wjAsEu8lrhyA3f0bbB3Ssvsz8ELo
xuJaOfYTqmnoitTImXEyCvf5TZL2suSfeCW7T9ShSxPYwYQBytRc+cRd0Xt+cOL0tS2Hz3SJHqui
21jEn0PbXh3hf2AVOjYNBsPKemmzbmvY3hFIJpvF+jlVxbkmypxVjzjKbrNcDJPKriNYAQHgNxr5
TdSkOxnhxzaNc4sqf4iG21w5G6dqdhI14uh0+7C1Lk3jcXboqS4WoPxWky0+RpU/MvTeMjZK8Pt4
NUnrsMVu5rgUNd55SPKdnKZD3AdXM6R1HA0PoZgehgrIFN/v2gW5N6gvIMcbKEXckaskBg+2MYu4
dv9IO32eAhKTh9h5yJFFs5IiEyj5ECm5eO4EqWnJZzOVu1elQWMepflyE5he8rWq4icLjSnQS2ez
ZO9aJrC9uPg18Tf5uIhE9an6mP1+99FU1l9kGn9d1XKXpytJRojVKmpKBehmGJnOk6w5VpZLPGJq
0pIy9p1NLB0ZtWXDsFXqjcbdtU1q1h53Y5fDN96aLUuJvuN2Dk8p7/hBFeX3zA2tMnOXNP6/T9Vb
BZHz5KMJhjx+LsRfmY/vn3qwXxmfnYHljpzSntgeuvXbWEz71ucgbJVk+Fj2S+NbWDOAf5fzd4LW
8A737WaSJm5gv2WRsC50VtH/ZX8YgQNy6QWE4ZB94udP5hJ0qdVOiIHgRB4Gn8stR4D7YlfYDeEg
2ECqjuQKx/Ul3AQoxK2JzwUFV33oG+hbAqEMERqSbgyDYz3r6TVME+tmNYPEz0j9YQFq5/VVOv5u
qsf+Jcyrt8S2Xu3SxFWFHaFBrmjVvErAIMSU3LJFwCAVKnWZy/u2pEEXagqzQ9G9S3R72rdLZ+9U
RfXrism/zRIFAgdCm6hjS91ibepn26DgtHHDUIyILpLhT0G815Y/WaCfQbsROwHWa8FZp2yi4bmi
+wJROYX82Shb3BetX22GyoE3ocx5QzBlTUzRZO19OdkHn4wnyiB0FIMGnWfiSrVXiaN2lVvbO9FE
UHu05x+opUR7Uqij/YQCYReFvkA36NHvNbP0QOxWsU2FWFb7IUNrWNEEQof9Gkk97NqE7f7YqQIi
zEjKurbFxqcF/BQ3gV4FQZYtXaliaydtuJsyF8lNqpolM/xHCtoEbubhhwLWslsqgk9uYPSbtGtT
5uLkl30odrq4T58tj5SEO4U7AAiYg+a6YYf2aTYUswxPdWvfd9h9CzrGiU/YHGfbnrAQVxbOmoZB
hGa9jOw3LXLIUKwTO9tfbtzE01I9rrnM6g24Eca0ihe1m87JRYzqwT9iRCdbMbI5yIyF0ZzaAq7A
KmtCkPhhEOfePjGku59yPM2tLfVxzHAzDOFsbztpLxxnoz1ObpY/w0tqUOE3KJz8obFeHShVRJlj
tKNX51NurbOXlMszsR/F4Xhndm8EIdusp9pVS25252T4Jvd17a7KaZ/S9+R9UdM5CTvKgAH8c8rU
9Q9KjJmELLqlOAbKWWJ6MPZBG/4TvYGx0ulHNyDeSOkzqUMosiOyQ4T/xPIJkKvNYxO/pcZ8wUbF
EPmc5LjzCHZlo7mqpzNC/7ulVFj4lJJp00dPohzXBqafpiOjG6VIDLjNsFd8YP7Ld9DTjpu2ehhb
PPdiL+HoFN6rRX73SFW8Ld7chMDME4mIaciBziWtkEDkdACfRuhz8aOnp9n9Gbh2QX4ckRAruA4b
E5/mgGHSIJWVP5OKfUFghOIj8BkJS+qgl7YEG3KXOvEdxDdlESN05riO25x1n4Bv8oIN9SsSRDL/
/oc3vzXcHsXttWegvfEbdzk3XylaE/d0DNS7o2IKSz/LdU8z8i9q/9yuyYIk9y9/XfHjZfG01Ifd
5IHO9vL7uLDGtnZj694tF1Em+UVR+ZZ2sG2iDKSEt+Um8msRQCxXSGdVtA+WDg74oA/EuCPPeS3M
v9y0oK7Bzz+iururMExW+p6fBFC3Sgax5RolQYZc8DIWTJj/qB6EceYiCgP1YR+trW65JG45z6bh
4KOqfhkUSXLg+4Rz5a5wL/lisGgTcRHAlJ+QY3DZWEYjCq0mUUrT0/KkGV7cOg8cmGFRnO12o6II
Yr0z5hZhCyNz0SrE2TdnjDXfVrDR5x+TdKOlG+LWzYohxIAApcezgd2/4rHp8c8UY2hA+778Cm5t
kn2nbEG6nL0yuxoKNswpJG6lyBGvxsxn7Hh1+D6xXz4M2zZr/piJKDUluS8Aj6wXlBQuMZSkP5tE
oxJhaA/olcxgzyNeHhkT9G55ggWWMYGYNWCOmOGg8gNpxCsXQpafAYJz7onZa3BmbuoAcw2/hMyp
/+6oiKf35TG7E5xhH6SC+Zf7XMYTykCP7cgllEzPxjwyMqEn4jhKeMUZInxurpLJaik+r/8bvLb/
EzJ58SWeJiOMIbTcXZ7N8ke5WEYX38m7xdDILMFjwEoqRlAqAEH4KVwcffc628ggtuwyERIiMute
jbG45237/6/DynDX2AFV5Bvmi+My7nlVrOZvGmY3Bxyurq5tVlBPYS9HbWlKN8u80nXucbkdDShW
r2aNUbta9udlVpJsfohc5P+kY/YCnXrXuxzvpm8+edRT6uHHdCP3on+jAcjx7NELnd1/o265tcv7
wUVz+aX9yTeZodwsFx5ZFoJDbEOEE5LCavVqs4z/2Txlhr8wkbduaf9GzX4qG3UzqIXuXebFqSeq
1TDC9WSFaLE5HJLL131384xbxmv/0tE8lDrY5UZ1WGYOs8b5tGQzItixaAhCDWmOS39o+UYzbb84
KW8xxW744sZPAvQbMwTZ7j5P8EYr9dDlMe8yXdauoode3tdt9xZG7KyZ0ILWID0IKYkkGjKN9E7V
xqeftLepDl4DX5+asN24bfAyu+pUhsbFIJQ3nYe/I2NgLgu8a1XwKDUD3HTafcPtnrturUlSQapM
vUr3F92OBEF3Xx3iHtr9JP429VdY2u+eQUe2r16x9/zoICD81WnXyzC35oGC50T0TrYnmnHTaM76
XLHltVjQivtI2A+9U18MjBCEpJ0dDmtDPT80bvCQKXujexeSt3kddX0LOZ/ekSx5Igx0g0IZLxjN
5H8jgMwB1xmOy/2ziS6uCCBSTfdSuTQrwQjsoHD4S+EVU0xYrZNEiLuonwta/XTxyM+hBQ5qwyDj
TpGoR63iSybONYr970TqT8xrm5r5A7/cOYrQH7ugVe50gd+PGt1j7MZUZOujQ+fNylP0MMW9neeE
jeitieODt5O+wxw6LpppntQAtNjTYkd2685L450ZOwvKBamc9p/9NiIXisFiVfU9/a1rn8qjbrwN
icp00nBGOZU+daqiDBLQZ+bpF0OwxSqJ+RnEbi13ToG9FXBWRnYBhezXQDuHQtL+aYOIVGfYMaH9
HAYIqVTGYQSVFotH/FBnDh3HunkOGyCQbg5x1Bd5RWysx42cngJt/EkxK60J72a+VkvRMiZzmj1k
ko6nemx2U4peuXTlV5iTBzsMxY+Bb2j5tokMD/Zgm8RQFJmLreb814IeiQb7Alln30oEf1Nu3lL2
GpQWjHUzGfdA6gmSct5KCCbKcJ9TjW56oKFGG9LE54Y26WD1KH286d0ntvnflYt+ndbmA0LtXbu8
nyq6j8gxxYLbr5c/H1qAycFfqTx98RMkoZN+tuIU0i+jIxE0e9P0GiIO7pTxS0wWyQ5oWzvn3enD
bdXpA9gzDG8EoJqNwCaE60OxwAHk1RAdHa94nqTxFhbFJpbLxwiOE7YtoEXxzgvVbtRsCEJet+WC
Mtu4um16sfxoh/Dt4tPl9AIYn375MKfVHqPU2ZH+ZfbGgwfhUXbynvPTQy2rBUjzqWPjaMLz9cka
jTl615G3MWnnzHG97+pynwvny82NF1QGv8r01jTmlrPskS7dXmTd2RWvM7y7CItAKei2QdvwerEd
82Rbj3mBHa1b2Q7o7mo+1H7zl+3upmaz2LSIUzXg7HqJqmCshy37NFmel87M6t8DjwcwD4naVzTC
wYN530NQHu2e3KWa0rPXJh+DjdwYZiEVR3NtsM/OJWt4r/FHU8b/FgbTBQpCK4XvF2BfhNLsmj2d
s8HeeaZ5ARVDsS40T2Mh6CBB+I77+mQHHCf9JTMNeeDy2SX7wnAwVl0pOYcQ7gbU8B7cJ3WSHmGU
da1QDNyZel677nTzAtRkkRoQhvgpXAVVPxcGlbfCJXWZGEmKhpPRPZRuvK+b4GJnNZMLpTOFrh3S
SY+dEUNBHFBr9MbgSglrP1KYDEggIR6ofq8EAFFceLvMbZErQESNKeb2RbTxDeehMhDvMHK8BPGd
1jtqp+D7xos3pR91mT8nFuVKnV29vCJewsnJdZXOP995s+rMap8nM1147lNHeNKE3rjO0c+e87JF
468+x5R+yOyhI/SCD2xhVCExk/XFY9TdmsCiIgWTPJ2A+hfuQbr6kOOcLHu1aupHnULV5M873Xth
2Otc1wcpn8kXxsl1p5k9q+lhajCBorkTprrUcYomtt4to6QxPdoc6QmE3MROQgefy8MIoYspU98v
w8Ug9Kbl9THAtEqcQGkl3uaCJ+FgjxfxxpT4yPzunrhubH0kCvC69S29hyFAlPxXp8Y1r4YnPREf
Jl78sN4ut7Ei3KKbOTW4LV7oDEun5xHbGW1yvOfVnNNpJ+IIvXkvzGvKSl1b0dEV56LqLjXBDoqS
kNNSK1k4PwENgbwhDYGPaKbNG+q8TVeZUAzA5lgo3sM4X5eC6k/fnqmG3/v1cArrC+7RU0jz02mG
+yVHjv3shDiGsrnkPOUZemPG9NfaMy/cRYLWzP1kY4wgD5iskhlmF5lTd6ZNE4vFIgrai2SKqxU8
jQjddU3lCvlCkz8WsQQYU3zWJeLehaoZzk8LBDNhjrV1dW9ZxZFm+Ifdzw9yHh4jdDRjvdB6rO+C
TVI4eUe6WifWtVWWduhlOngZAdk7GXq585K6PZn5mfDe+0jbl9jGN0sLJakNFilWoaWBQbyYSxZb
rZ7SdnwHy/nWt+Y7RSBUDGhDjNcpInN9QlsDcc5jQjXAeQ3oqpygfejb4hIurwM9oE2VZ7dyfPQy
WoFa3Tk1+UqpB/dB3hEzQhUbk0sRb/Cyoxj5k3acabFMzZ28TSNWGrUM576QL7qn8ITRMkb1igKW
clCAxUrRX01JUfPCcBMhb3WnKkEOD00D2eJy4xv2JxSoIf7Y1FoYbVmY0nH/amOA1E4M7NW9BH25
EWRw9wMYGcN8Ipt3p+sldntm542nNByOTey+VvBFp96FDvzo2zbIuWrb5Y8OHMAAYopNpb6AhUuu
4zO03YcEZ1lgG9sqKLcoP6iEk4Ga+BAwllMJbnkeT4h3Ao7nU+/YVN0SjtFfjLpD2Tbx3fLaxCAO
xnS6ZDWMLBbNsHwd7TcYZBw7DnNLQtk078ipeu5aY2uO6AcLi1xGFIVc97LTMNh3dayeDUEA47+2
rP+FAOkuHJ2dponrMgsUAY264syaum6bb0n6BqQ4QFr46vmI8fxdFzhmeI1Ktga5HeyXKzG98G6Y
XqPM2ylkP8gC2afA/xPV3nYotYTOnnXkH7mPFPZHb5yPaV+g87aOPSBq9uTDeRFjLfd5YC9jtdmm
Z9gFCIru6F4TX1WgycHDlPjbnMvH4katk99Y2RQp6VcohBU4SEd2p4zHkmtm9IJOPvy7uX28q0Gd
VEjsPY4bmBTNdTR/Fyr4BDMhUYXRiMehWrnPiW9t06J6r1ECdEh9bGY79CEEopGsUcNvnZHLyq8p
U+wTY41urH1jRGvWYWrSx2U9tsnPsGNrvUw2OXNutlhzJzb1NjQZSXnVqvBgCTNjkwnhGGWWxWQZ
j9HNQdnBFmJ4oXO4OHzvlqfjkMFqD+code8EUPEKjVai5IMIMXKQx52LcQnNI9AgwxSLzB/xc0HX
H9cLVBQTBXk+mz9+KbbYFiRQJ9p/pSGIqRgW82O+RGOUO0425Ok6dKWNkJ0sAUIvNk0GSrP72DBe
oYH/6rH8m7plQv6H0Dvg55tpznm1KLanAa9uANlOHgbwWbmT/+la0JYyL2B3Dw+OK/6Q1MeR0pRo
KNTGKEGvck5LZP/NU3qMYkhBfcHhNnJxto05FTLL0lShnOqArPCMH3kjsfrBWTGQwwFlim0EWMOo
KSri5Aii36hEMpFwl8A6HHKj+HYFrArphXtf0/XmvD7tQAohWA+vAeFGazuovtWMR90lrALqhUk5
uX3Mg+EaQorfqKXlpLxHMsz3fj6cspT8cs9IQsLIURHlEQcc7e9xNb95UXqf4Q8CRUih0pvqHdX3
D9h/r4PZuExbpmIxmX6zfrgZg4/cRz+T+w4iBxQ1jS9/j9txXWnzRYWIGJs+Pw1GRvhFchau+bxM
p3QWPsou2ljK3aK15Gb0JyeL3jB1HWsyiP2oOLcDQJiWTrOVkExdNR9Ooz/o1O+SNNtrqxOrnNZi
LVqCKtggs9cITwsnzecY5DZsaavyVqtwZSsbYiUd8EpziOpb54IjEsrQbEEuCk5zwuSPHwv5MkS/
cF9n6kClm56Gxb4i2QorIyZd7nsZXexSfPSLy6dCCnun4EKvTc/qsWTAFsltAgEWlV7gbHqZwbDj
gGmHnUTK1cxwHjwAq1F5EVgv+rCH5yUHsWo4GcUKOFXH83A9iIjsJ43C/kgSE0m5CGiXa/E0Q7nO
rJZpwyLDPvC6exVLmDoBkERnlU/+s4272hrk35Jo2DboSH30fupuPhiTffFQIaVW9O7Z+WOWByUY
EucnjyHnNKY6O2G88TjTuYNcA3N/jZVmizKWLnS2/BeWgb63svlbhhyzsyZAC5gqEnv98sQeeGUH
xasnDSJcId3lGYGSSIc5ZFP4Ssy/pokrEn0IFxH9MclBGoJOrcBKPNb0r3QCMx1MQCAYgqTOvJEh
+zF7zriPS9LvksH7dsxxG0fUNamT92tVA6BXbIzpC+i11WTybtDuo0Qwsp5Hn75edGKMgmCzb3Rz
gCwn9clsFbMItfH70gQK1NftT2IruYs54M4+ZfiWTpwP94uSuRqNLWiYTTCq/jQLY72UEOj3r4aF
+WK33iUo9XEo5nPXTE8uM7sXqKus0T30HJCQKK7iBg1uANFiMKunIZLLsqg9TFwZ4exe8tkF3Sf8
2b0L0MRgcYUVBJ+2zy6da5882FxUGEnmS/Snl2Fx7Mh/IASqI4xV6vbXbol344iVs9YHlr9rg3Qf
YfBMkgJwE7joNnLk2rHAEczwlKTx0uJRQAkRV7t2EZOPxD7c6bIBniD1fcnuucOMHFTiYlJXRWV7
zMLklDLfVZIw1SAc3kKyW/OuPTVN8bfyMOGmlNnZIlvXoaJ5yW66TuuXouGtGnC71/TUpqrah1Sa
NyRJpiR1jkBYeLmmZCLWKWkeytzDLI45WMRfWZ3fEh4qBW+OYBYOJG9o6WuZ45vrg/KNeElZYNly
EaYu3AjqDzFscxPfD/Qg7iublp4T/xpsYNM8O9sjbn0Oo2bO+oac6Egrk8TiumOr6mrAxZYmT0G0
DpqT8UmM+S3ErOhmGtmDDcfZndGiE9W43N2+zH9bN/oTO+I1YcvEjkGxShkFs35txD4nGJpyZXu1
+vYZezJQuQ5D3PRsZ/k1qcQ5Ejgl2fiq0iPGyX1eGKhj6r8uV+BRyrbAiDkKZzrEvQUDi5aLErm7
I7HjJCB/cdBf4zFgvxeeEq/5WrYwkciPNfDMAvWAUwh0cNl+2Vzyp3E67/B2bIou3MS1vVoOx8t7
ES7VHXSBcSX2xH1sXIDKVtKtRsyBfJ78RJ7ZqY/l2UVkveh+Me8ZoM37vgBEgvxCj8Qjm6SyZnSg
ZBtbq8xmDp14zUUJN5aJIO44L3FmmHE04JZ6NGIbtjv9Yh2/L1tkx3CxTQuWugkleo50AdMT9OPl
c9gDALjWQ6tHOmctwGTRfFv2+Dq9OMZrFRG3h39wX4C0WhwVsiz+R9NZLFeubFv0ixQhhq43M5jd
URjFKUjx17+Rde7rlMv2tjBhwYRTjXrSYSjdu17nguS4RrxyvBC9+MNA7QgUu2n9pMQWUIyeEIc6
Ejc6UbkKB2uNuvvCRHraKeytoJxjksTOWT38BGThA2pZ08D+4tfJtosJ/qt2pTc/cVej/tXRVw62
YRLsDHtYI06R+8DnBguisUu6UUmd/NNe1Ea1n3wkydtXFeESvKPNpaKqGP287GYM0bsbWmuLnwv0
L62wXcwkaINOzkqbxNXQmxJpxEoG70Plg1Hur+y03wlTX4mhfg9MiGZkKm0wXcoObQ+O3jiCsB2M
9NyDzrEWRlD92AmqdiqPanziMlWHSAhWc1gGDPfoZ/STWxt8qBjTJDyrIRhQd0eO4hWiEZ/gTsit
RjJUOrF3D/5M1IDrLetjMOp//A6rAJPB1tcVoskWIig6K0fuotgUIsfCBEZyitjLbJNVVTrLghOp
I7LI7CdW9J6SQKrT6TPIWgpWnb4qzlIPGFf9BRBOsUgk6BKlnBGaIc3sUXiwPeyXAKezB01pqPoz
YqEl4Z2vwfytsNcCrldZ9lrMxrbV5HGKhmUWQZInOyNXSbbzWNE1VkRjP96NbXKizvkEhwi9Q/kv
K1cpGyTw80S6FFXs5VXKX8/W2dH7I7YiS7QgzpT7P9wUXgC5YmO8zuheeB5Sq0a2VuO6GO8mQ7sp
ffA3+k5OI/Ud52Zk4bVDZYS6lm5USzc2Nqk5Zg/oIZ0l9Amv789OjzRCDAo2pk40gOxWI4qe/IOO
0CUiFgTGOgs5wUmH3ZSBDEER0Aegj1AQwHTiy0mtY+U7L86YbCCa7XLTu1EXJShO3HvaZiek954R
B1o5dfHSIkxYxHInERBT60gf5lt08H6KUt70TDwyl9jUQ2zABm2d6vU3+l5frsm84LbQd1mw0S75
3QKwxUoAMEfgFqDj75BYKymdfQrWgbzXayHRtNwQhiqS4KLDvwe76T1TguJ+C0AosilIww1Xq0oP
QHfdOf8cULv77DOzGkZWqlsXqKMU45iAqiIzm9WmZWWIXO1YxvaFugqRgNzaxfDetv37kHRHNtU3
VaHReILSlquc4NZ2g73lDQfwB39xzsg3tOwgHDRBkKRdzzJ1MfrMFs0MbZ5773z4qYXn/CZjBc6x
Kb5jkx64E+OlHs4dwqS2mazoD8OOq2+hr5HQIyNaJ8lP11FBC3SWKAxfwDjhLcCqWBKx5LzJmcVX
z/GMRIUPm9eVFAwdRLO+POIiyMXwP8uV0dnLxih/oagxJxHf7WVy9K3iCDwpJRykBUe2Q14Wjsh+
ePI3tQlnbIWvRHIOGlPU9cvOcSk+IVErXiO9gptL64Oycc9b8iQeNp4fLIRUpJoex9eEmCL2+rVB
xuuz0TlpsgmLYNdwVwargiuag2cg9GP7CDOHCGQxegaJaqKwmlOepN+xCzHf680fSCSbiKXR7Kg/
DtEXuIHtkFkngvIFr4AmC1YSLN1aXb1J2QF2hMZB5J2PPQXucO3a7ZqC/E49tgCU8YMIjbVu2L+9
CAgIHBvrJbiRdn+luXZRZS617WUkn4KVN5HhKsxBB7g0phIYPTpXr56DPkCmax18bmyArJWrNFby
dVBP9yAuD3nlQOqmVhq1GycLrobikPoJ6rFWd4wtidDw5BI2itOgd+jpaZvY6kHV2IvCKMMlQFSS
z3ReVIJu0tBjzoDKLwKNoe68anbzqar0WeKR6xoLsxhPfoxR7mCl302dQMlDgYiFsgybL7conjCe
9x7mFul5c1hNhv+WURC0QiBvHjhdWgzoa3HtvdYv2jr9Vrus1jnvjPslMIuHWcCLZJ6q9oHV25uu
8wCk9AgNtcDgAsx/LbXBjPNB77W3FGswL86OxI+IeiL3a8QuxWdUA4ca4S4MDjfKh0NUgCiJHnXK
djlpzWiEe3sEEcD2aqg8gOo6XBsP/gD6bl8oaFNdpmgpW3PrTS4lgh6xutYcIJwTcCfCQQibVkHt
Zyurq/88ADLskndYPSt1eXY4AZfSwHYhDL2oS7HrpuRHK8FtsU3KOvvsLaphxshTMRv9TZPuOfLn
Q95U1P6AkWb+uWb2U4Wg4WuZ9qaCAqEqHA7VjRwDgwc5GO86GX9KIQggzwGPN1q+4jbGgFZgXizj
ETndKkZQTCJObeKduy592FhGWmMYNK5lOjxCGntXxUSrMjW1B7S2vtc1/RoJb102NWEGuB2pqnVD
thzyYBNYw92AW5+206ffpt9B2X+qfhuKGjd3Gva+1z8iq7ZL4XKXQb6B+TUi8FFtwV4raDpCGAFE
C39VzqiixWynQXew0uwgh3wN0ydB8xDerb9r9OYV8NgWgzuImibOP1aj3YRor2nj3NXiE7CtMCMO
vRWs8tZHqVzH5ignT8zs8Y+M9MkrTFTjaCSyYqo56bK4eJF+sYcK2r9AWiM33WSpzdO+bj9nC2G9
8T5gisvDJb52zefBZ3VKP9MIYYd4oB+p1QGkS+AarICGq2KNAbliHTVUlIqn6mZ4yspkiIFbWCOY
Rbgx8MAOtWbe1BMw23Y3yPFRjYJage8qqC2E+85zFtw9L9qlLCdp+Sd79wmHyxXScDTBg3A1Ey64
YbqTTXG1g/y11oW3bP3gPs39vm2ry4QDJCnVQDV1Oo1Jsxt70yALCZZWSOyKD9L0gAf0uZHlm2F8
+3I+xUP+PlPTEMhKZXTETR/Jc+OtmqFBuNFelGRGofcOqxgpaUEI5lo26A8DV9YObUzVgSZWCaEL
u/m4hUBCb1icEP9/7rN+O3Xg9mgHhPV0Gyr/GFb9DZTAjHGBnIdd1wfOEnmxh6YjfPIKsEZGeU6n
7BRHiMA2XyabRd3cw8gFTtfrpxKLjdBPVnltHNwufJwaZzO6IQmTXPWhsxn04UomseNhQhLprpY5
vtZNtukr3MDNfFtBvnec4d135hWs1Kupj3/WpN9sSNTVTPxiW9EfVnACOAROjHZwHge6bU2Iz2aw
jFLvwNUMmGaDdpgY7EAj/ITaOaAZ2dqbHvpPxEoYiPFTN2oBnr18r2krtvrwKnXtNxtZ3Po8PrbA
dyrICw8T9Szg9GdhstpQFXvW0+KYtvLiIIsAMQSdOCQrfMvY6zw0UQEY65Nz7tWncC7XTe7fp9h6
AmwHjGL6mcr8FkUoJIb1rkkDojr7F449Ogs2qZMtjBW2joS3jnUK2nIPrvQWOdNzasE9I14MOlSt
rOplstGWI9kHi2TLdMReIIlXCnDVgD3CuoniLy/BApCTadpemP3RKQKqATK6T12mvDpkcZGZa+7z
Dp8ECUKtIbB0yuZJgqUuQlzHPe+f9cepDjEfBAXS2dmLn2oolM3T0tPiYlH648Gb8IGbC/C76gCs
rIfSLZTSQH2kpDvxV/W2mgAG+w7AuX2iD9u6SXBuyMNVqnWofgIbkOPFD1uUYlrgcchw1ia6jNCW
B6j2Y7IsG0tx1INnxxw/s6h7mqfu7DXJS9fJa2H5V8Sig4fKno5iaM6jYnPE6I7H+WaIazQSqReL
DLXGIf6Aa2tSXwlZXZJXPxnvVev/VlW3jKUqH2ewqs3IpirKW12WGfD7EbeBqhW09FJ2mDz1P8Q4
reMchCwi1rJIDnY+U4WEz1bNlzTEuktZvvveh42OlGVXa6K1TTkjMW7qmrJKEFtsOjYjLduFXsxn
Bhd2I4C3AAeNDLeUdEmogrFrgy+MttooDoY2742cCoLWyXUfpdYqn4ISc9puQ/Kx9kZnxeAZHkrd
OsrBjI6sbm+eIaC2j+Rq2nCJEDXWouYA+Xlp1Pq+AVuWaiohDzPCkSI6GzMzSj04KPELNbtgCyhB
sRfpW8cihs/JwQcbdHUvHxs3ePKFvFrS3keJ90wuFl3tIp0RJqzWTug+GjAKYakf+i76npr2ex4c
F6CF/ygMKHam9WWP+Fa42g+90UOKwCyPJznNcXgoBgd5UkRY1JLagnA41yFqsYkBN9zBlQ2ief3e
zvPemrJuObcSszNfnlGGWZu6sUO+odrMwt0abEzdDGq8RzwpR3CnYpnvrKMPbmYuk2RdN9NrPqbP
g53huTnNezvUFiHS4U8FVb/F3FLtR/DTQIvZ3kSWDGh8IHaEqvDPSITMXkdcBQgwtuaPSXi/aY6S
cmzrPw2SF07lXQLNvrSsbEGG6mKYvoPsvpcFmJQKwBlSBFARenx76YWBbQlf5CxPgZns09zCanOo
rkWNiXKttS9p0u0bsElqonaOc0gy56+t0KCPnBgpy7SDTODs5QTQH8I77GAUyAsGmd2rrB07riAh
4FKgq6hTYEYbnSm/0bYusB7ROIfJDTamBJjS6N3CKK2tQMTHGFh1EDDYpu1MuA01ewHnbd9RfhJR
/uIJ/Axtg/YQoLPWbY9t7ynvru6pSsuX3CpR650eU6u/pUF+RMGlBWWZBZDwDH03IfYMdRc2tQbW
L8/fcs9dd1I+hSkAFrd7jNqp2CrAx2jmR8mwfOhc93eI5u+wLa6lb2wdo30aWAjcEJ1Lqa8gjr74
3XBwA+1JFh7+aMNROg5mM9ann2ZgJSAdNwgIRN5Gui02Cu6zDstTKY8dMYvGo4jOTAsCPqpeRt17
0QwPseTiJ4rFtofHaffjisVlIZk6EwqPVILdv5FhU7fx3sjwIkT0ZVlU/QTG1kWF0UaDHFiXsyjr
BDwSmKciprVrIqUEKiZSCHRBXjKwXI+x/te50VJoDk7QJnoepYb0SqKhmlBXX1bXOaiyGlf6u+ic
5PbCHgybSMJ+Eh7pRlBh3Qadr7ATA1Vd61m4wSrLqLxAkQEDZKLGI25JadMAYoWK8Y1zJ6TuY0Ne
J923F4FpbeAV7qZJkXNDnUQSsRw8QI8i9l7pPeCvksI4stqXunW3dURhNoxL0Kj+VTaDCa7UWU+y
QTt4qGhRuI/9FFBTlz0CkR2K3OIIf3ReWZRimm4EjmOsR0MHOzm+Tn3+NJtB8NCDBpcm9iNqMBi1
ttPM9EbQ+NsG+X6s0g/PQIBZD6CyGZe8SI69oDLmTxcZ0rma61uheSu/GY6j6bwj77xrqvpmuWQv
nYOwQfY5hFpH1d96BM3AYHD7L7N0/yI/OAMuxXM+Sw++kS8t2NIbasu3KhDnDsNRthBxbRSMPjcp
2sCpYJ6g4ZAnp2SEJEr0RFw+rb0BDHMlI/DKVY8cme+vY6jDFBS+CzgRvmXd5dB7S9TF1wyOe1OP
Gy8D84BNXZQZH6hqHBD3lUiiip0XFLfMH14NcH9un+6sDDgcxCwEaqa9EdTryqlRVq/je1KN3FYC
Ys6kUVOZhPHVfjDhHykkR9k+aRng2IkcpXfpYqYBObYn5RlJhGMc5DenKPdpl++SROzV/ahHX4Ln
Adb5A0vsbGTRY9i0z1iyU3DDF5GrAw23jQf/B2yNARygPMEP+PMItRJNXDAA/lIHoGqzN6piP3by
Bw4gdgYUuxDVIpq2cnHLAnMzFeKi4Kq02J/BwT7VeFrQFMZrltuu25q0HtM8evNF5aPoItTzNynm
SJQTJr3lcXMe9TzrysO/ZqRr1rl5gNoQW9E4bW2gmHWWH3ssJhCduGZpsYd4dkgM92kmTTILd+cH
1dXJs7dopPRmWL6xBEmAlMHY2SjeNgoytddmmmOU4JkD4RxuMOzYFlBhwP+OFOESD0YBmnyCGloh
P2b0gSiufjEfVh20Z3xwCXvGbBOn87FyrIP6P9vm7+R22K5WqyyXC8hhPyDWLgGg0D5ozllq/UU5
Ji6W7iXPtejlhmXtjnrdtGwj47VCcfDd8CsH0zenX0ZZ/zYHiWJ0XPA2gQ3rhRIHakCNiLb5obYv
gC1kvN5skKeBcApavP2TY+Ojih9JUm29DAtmOLeWVmzGimg5bDZZzAVM+inryZclWlp6djATFLrN
/mSL4mpaOdT5csOB10E7QwmPN35fXzXd2OpKbA1+47L1YLIi3I8I6gg6PckOvaAN70TmG0HNH4YP
qEOg9Fq7F+QdcCkYoRiATaVaMX1ZkiCe1ejTFNTJ8GWxgAJkF83w30E8/tkVm25EB6fQxoXJSAXm
ehwHf1PE8cesaVuDsmKYRns/y09jWh4iaJj0jNbqrCmwdcNxVp0E5O6LXRpNZ3/0TukwfrXoGqAN
m67UAQovu1bGQLcj/zYZ/ladoCRaYDIszBtdWUUMpXurF/CCxPPYMddC0YBmAJr00OMe8wAV/cFp
gvXYJbdJ+oec/SCxO6XsSzHN7/6ywZHvwuiuWmfuWiqpUKGRijMBRKLRQdMj97+NTMDRnPZaXjP0
YiTfbDe9Z8McrNXLK6CjdPig9VnGlh+bjxaFhSJGu7oe94igJJvBFb9ViqgK4rCdkd/aada37ph+
jUwzCscL5v96zux1l3TJSXOlg0FZ9UkIiylZi6BB49F8MksEBNOPMUKKx0vbHdiRnQ55md2mTO8T
KA7eYLGExb9MPQchKrYCQHn3IHE+54h83/CMn7KZtxEYPXosFAfnyi7gwCLCJWgs+DAAEZdAagKQ
4iBQFGupATwIQHp6FGzNHEWELtL2EW12APXDsbTKJzJAY5OXKf7L6v7VcSp46QuahlcKgZwjkk9B
7B1HGuJYOQfNaqhR3ZEVnubNfHYhI2N6/ouaV7jRYnpC1IjTtY2a6iIvcJcx9fI7Hy10nJvm1CR4
8WXOop0p42YIrVDXA77WJF4I3KevsY9AiyzUIAvPqltcBPC7iOVB/aLaAXkSkGZVTHJfCuzGcmIn
NtQmXgOwQ6sqow6dND39bL1PG7wNI0T4m4Jwpm5T/LMn8yv08HtAEah77EIbR/bSJbcnQJSvSVYr
+feUHmUD+nvp6+aIGRFbK7A6WRU3cL35ygisN6i8JJLebL1LR6dmYupI0elTc5VUsTa+lQ3wwdNg
haUT21mYjihi1MkjbiXNQcyCXcwJgrUdoT3mtR1Q9D7CjYxMZdPr0Bk7XY8OpPvDUcxaCHyqpPbj
QP8sB6rO6Kqk234Q1iFGQpDgqDTXYWzTthLEZ1SkM9u+F4NXFJjaDvVTa3rtIjTQns6M6KNsNXPV
lFRegjo7+5AR7m4RU8gWjpvB5AdmNTjj1Ru1bqMPDXLxhpevyeYQjZgigBcDgowzvSVsnSaJS7ru
rNysRwyChwv8wU+XDAgsvml6XprIZNIR0AH9BSaHUwViAcLPTm7thguhTKUp/VnLJEKXeZ6zbptg
jbTM4wBZdx2qQRBbdFYpF9ykEPgkGgZJQDqkdzePPbQHx3KPbFuCKkExbGe7hdBqhPZj09K1zoqk
vuO0Z6G0AkpCn2HMtiENfWse+mubCX9BWaFaTDoiD2w7NLtNs1qnYxtePatr1qkxFY+t0Qd3Ryv+
kH75DU0eQyECnm8kK9yoARpEaBOtu9Is4CO2iEeYSUh3EAMrVHGhELTFQCuhb/utWST2way6aDsH
mXuQvZkeh0IPYDm56SLqhLEsMJVct+OQHBMfUmE5ifilhc67bYQHXcDtQFpX8M3siSB37NPum5rv
dExtx9wRwhJFWgOycoZNd8ge0xWyCWjY+smw9UA3PuTT1JwK2b85IXUPMIBiR1uKPL0SMA0FPiI6
e8vS0msAwpBkd5jlpJt6iFrEfiX82wp/ktaqdbQ6ohzGnNQPTheaj4EzZy9kbVA36PIhUKH3dEQE
sH5DQl8pS0DUARRidCEbZIW72AFYPyMz0NJpHjVNO5SRJA4UY3pp4Zg+RCWe4zpi1S9pWFvPeanX
KSjJIEWhj+WUdUPsUcciJekgx97qATeehQXA8U3qsVyQBT1IZwZzD5iavKLG7GwUUm77cdrDJLzE
ZQnGH8enzEaQsa3XNoDIvEjBK5jspJmNUjL1mFfTGK95UcPNTikdG/NmwhRWq2jN9LpzjlAvQx3T
+3YLb6NFgL1wZs0IeHq7wRxREEhjg2xjTzwk6ZZt4tbWwdvc5u91j6rDXFJHaD3QNyAtEA1sxHfQ
Vn+JOwN1xAA580coEOC3KF/R42Db1XwcqWr93cpDbsXB3HemACCr/oSl0camZky2dk+76d2DhOqy
mgZRc/eNcmU6+b6vof07PMjOC9ctGCg/hgyK1aRfdX9tEt/SJjvqQ/aMQNdbG3pvCPzBXPHCDXK9
0JbsmyGxJB7sAofEaYVE19GsphvaUc+2QzUrz9ZNUO9H3X2axnbrFtFrDOLfM+tlaXQv9Yjs90Al
0BP6PabZxWOOtVVpqKYPspy9Y96E9MjcR7ZEQSXxAfIpPnk1HLwkrd+TiVhHB9kYdNqqcGoAFiic
/KKtB5g/h9lr+AamShnMsaiLAWqg42xKUEcOjYuw1u5t7T4GVfni58GhFvAldb3/mGq4NEP00Ru0
Jm367SOsbsw6sRIVzmGOQtqKORDDBt2gh3FwiMHbemGWDaLcCm8fvCZ1f/cj7VmmxvNU9jgipier
ba5ui6BaV1HqRB8L8iEeo5MBTQJ6KP4SAY0c8CDNgNofFjDYdOorf/60snnnNjM7m/mYx+YaIRPw
O2w3RUyVKytOuGth+QnM0AmsZ270m4DteVbNuFiDG+dXV5cnRh/JeBI0jlaoMuVo64b7WYOG0KgC
Drxk3Jhy7IK5IFLWxFxR7KZg6D7nVHpdD48MXZIIW19kP+a2bI2nsHMk6076JDIUvkfIyEt7HJeT
EOmSegvSGpV1qejcJuVEnY/iEl05eLq9eRdQYFDuChvsT1DNHanSaCgeYTX210zF2g9Jr43CBDzH
yfMy0R9kjSSwSsHNzKeWQH1LElbU43hUKgpK0WPTuWCSCyCrVQyLMn4uM9Yd5cbIfrWoPezPTQHL
pXyOk/KKrGf2YHrGu2uzF6FsAXO+iaylUjuvKtp92choE3V1bf3iuY8RVs5daDhZiXZl6DnQJdxP
QxcYMNQQBnRoYUpuxQNuAGR0lRhgn6lwUNw4j55GcgkJNDR3gxcsGIBvqjAeT/bZGWyioTE+mMAt
2gQcbj7OPWQvNH00K642maMBco9YwYSOMRni+qPPrVg2zNjC/JzlZ5dOw0EfbPmakVFazrBRameq
9EpUdR70ERxqMd/zKEsWEzy9VcxSmLgQjVsUTxPThXmqoWbWmvmSXM+gLJa4q2KUHeq4JslbNry7
voRRloHvG9z2Y5YoyWY2zOJeWYNl1Moa2T3WrOQgLkn5bI4W3v0uIlYIGwh6rFEmACrg6R+GFthg
yGjMwaA7m/FEU8l3ilUBzmRORzQUwR6AxEbUjwka7bzeh1emhrs9hO/UJojs2yvIw31B4WIXZWgf
qydsG9PConMh9OaA9tKlFi0mx9lattNqNKyjl3fvoNFYPAYYL2HjIoP0EyPlIhPMoqzhK4s7uo3F
gVfzKrUI+XTCIhO4eesjmygL1Sfo3sNk+sM4LmY39S+slldn0reYHf/VGQI3LRxcPGd+BPBi0WlI
NHfjTN8KnFhK+lJrwWukRV9TXC1j3XzMmglfFO1C3+LRG9p9ak4d1f9kWFY2AiLUHJd2YS0CSrBl
nT/Z8XCnXgn2r3wJFVmjzM+TjA6O734h67c0AZsB/6vf3Fw/pOi/+MVEBQmtp9l/RGPgJOkZeFmw
QST43kkMwalJLNXe0MNfM/OGsoZXNNu6JVAMG+O9c+B7E7/viMsA58A2W3kKeBTP+jmqmgJnZD7d
pNsqruRSvSNC8xcQ1nfNmpaGMb9oNPvHDh2y0XIuicJRO4Y8RqF4iub6HnjxW9dbT87YHYRXHAvK
bP6csbRDq2G9EJidQg/dEhtfY8c/mK22mLMZygPbYQ0XiVm9CtuQm1Wbdxtc1fxj0QOQwSY5xW+0
dO5N5Cj14uAGKunVtvBcprCLRpm+bnvQUm1/hbz1W3fbzNW+aradyBE0VpkaAk2cT6T9+R2+Sz6q
yi1oJ67xvy9tgChT+QJH8l7O032q6JrOYdMthJsCCSD5OzggDdR84whlgQU12bIAeWz53zWiebmO
cS0NqAmIUcNU6gxaiezeqMHEj+qHSVodeu025lirc2c48I7NFyYYHsx2zDgT59wib5j9KscSTuGj
1soXJDLUd9bQHtVIG4Fpt6DduGpIpOsMelTffEVFt1QyNraIDrYIHooJdPXdCD4TLVsF0407FyE7
nv/5v4PzHByqOiQmlBdBLn/972HQnQc7QMiY3TkGjgSaeIGZp7SzUYheq7kZt6+m6h1mlAhuDdEN
R82o//NlRPUwFT/8ykZATFbpKjeGR+5vRmYAmkVDrY6P+azrfKGgzABZE+NXExjvbsuneC0W2Alm
c8oL42fqyIJCcyEQN/zisolFKeVy3WEenLjMspreKdWj8Hieg6uV4Ulkblu/BLW4VQ93RIg81I98
p8vg1wuBcFUawhBXz0bthRvhPWjWhZ2K9uJtmH7qsvz/ccEPXESAuFZhRcuw+Yj8lgQbSQ0fstsb
J3KJw/53lRySlyKDCxanmfHiVdjD+oToSEz890KhDRTuD59W3//36nnwsTdt1BfGOacboSQxYoqp
fpjEnec5D8iXpk/qvXD+BhKh8dI56Zt6LnxwZDW2aFtwp/Q8Vk7/zFvyqAvypCxuTm35isAk1FMZ
S2iobCX9dFF/zguOajXm/ntSai7wBv77hnGqVWf+37n1Qb11A0JI4z+2jrnhpxoFeqv7dLtewaa3
WXtx5md1WsdN95xpCG8DUiJ8ksNzq1yGGm5qEqqftc+cm3PxYPmXu+/cVz4yAXXgzWugPPnUQC2p
88ZHPkH3K6MP2ZRU1rO1O46P3FAcBRsjHdStJ+jQl6jf81Mxuzt1cxxA7f4JNV3+mkaxujE0vDbq
tCwb6iSNNEl111lurvv2VqH4GmCPABVIzVv12PhlbyVLF0NYXioD30ttJJt58QL6IwCw/LtmVWYE
FfXwytvnHIy1Fpi7rZ24mqr7kaiB+MiWnKzkaAZKthI34gG/H940bzThMFimLSQrh+McvewsRvrE
XMBcXhA7XmZziMi9s/l3IVF/jaCKlMmHTJO9wQqaDI9RjXA44SHUz/B7GtaW9+JhQcfDZRDwcKlt
c24k9eFI4dfjvZjUKzOpBkUyN6teSR16zwnrjHqDPE7ugr9kPHP/FEH3av8CF8dgUTsofxb42dZi
QHgOwQLLjjq9Wl/4Q26Af3laA9PEGtjy27Vwsl0e/PTjSeueOaZ6DRzFKP57Nx0tNYQ4ePrNR+l+
tlOw7cHpei8xrRU1bNT7jMmXU+MeAc6GwISBd4IiIz9Xt6Q1/U41SP93BVq4sEQGGhtPQGygnGlR
hmiNiEfQ4WOETqLx4oJIUUfk94CclsGUHNTH1YqEmtJI6Mx2xxhFs1aNXnAvmQALf+eq28HadToz
f6baC3muG6yLBx7IqmfsuxDcWgubBntJ5OjDnMvO5FVDWv5bsLsXShgPbNbkskh8MAQtcMWu/4Rn
9gMW4wnXCukcUD0oCCUuQyODGcAr6XIs60tGTnNITNr/RrHEPG8p0y3cQ1RnU+rlX61+TksbE2iq
8Ux/XpD6YoptFhYbd2weGDNcqpobXfHvbQV0huQo/036/yaN2nV486xufCqaBtzp/LVa9tTCUeCo
7hOOMFezhMYq8ii8TjWXUW+qK9SkqfPkHeZeaCzGtQq5x002HNWT5OWoYe9bF2aICoRCEnf+ywDl
GI7cM3LjPFjY+kFP6QdPjxNpOBfBXFBDikUDYwA1a5gmfM+ulhOY9ThiVhYoMuvCzQb8S/YGd1Pd
ujbThK7PiY1KJqPaltdRAbTqM9fDD4bJes2RkdTJhVDS3vjKa1FmC0d8Os5vVkG4QBCAtY/Pqv17
BMnB9ozF6XJybXXbpn3zvGc5fDUodHJCvQayr39zdQwUb4ZnKNbsTZLWFT8TvE6PxJUlrs/pnAAc
Zer1gA3VeZz/1qIEpUNQ0LI9J8bd97pvfoeV80NoATxPJMbMa32YCZ7QbwZGEhlbUtJtC6HG4ke2
3iLh+6huk+uYqWHxhGHA8FcFG5FWfpU14JcMsASFMQyrQcafRmMH6pGKegPfhCC2aFa5Ge0DbVO0
xjbonv47RmLUKK3rV3T/joFSPCXeUmM8YMSoHcJsX9RkNMo4W6lbtDUsybpHdeiqSz+D2n2qOSUL
WjysGpve3CDMM2NNXY6GXhDLATfL7mGE4BxxdJI5eT32onVPPYbKjoWm4VC3L4kibacIDWomJhHu
jieVilY9N17P6LOQxL+OWdIqsjF08Z8RQFiKAV9olrghzM4p+ohzL89V71EPxsM3bqbDv9fJjMEb
k9WHG2CAdQOhCCwgui3TsOIV2tYXA5OABqzX2jJzNGxeuxwV1+AypSdwgysVRjoShmIhtl3QYjO0
9nEkyiVOA0RaWXdDN/7AcdSawLFHOnedJBBi8PEt52ByGZ5E7Jb+GK81ryFQyF9+NzFEoF5zaTZR
Dhcl9W0V7EPtXfqvRBasPkFpwrp5xgXl37rcUoBgiVMBnBrAWfiB+dYDWxM3qxxRiuxLrWjGD1cZ
1PTIdlHOFIUjR7zuzqgps00w3YB7qzHaumqjhon0EFVfgcPaYH6qPFHmMT3xR1Zsfg3NAJIJ6Eb3
S9Uh/vdY8QrZ9o3S9kXhhxAnuKglz4GoQrXoYy7VtsBfNHm7yYlD0HtD84ZC3z/CyQx1MN1zX6aZ
DHuP8kWCc9OAfo5n3ZKRBqDDmjFQQsE9qGe+8Q44gzo1KlvBxXHxH2QWMCx6JgzPSU2fZkpg2XU3
tUkJC3Q8wDGHx8Pzr9DoY+CpbU0teTxq9Vp7LqDSUefdRBqeD9jAIHsV9GiENSkiOuNJDZdJQBkF
Z/JQAlob5Xzl6Q4FgMluC1dVhX06Cp02zzb+P9LOrLlxJMnWf6Wtnxt2gQAQAMZm7oMkiqIopUgt
uegFlpmViX3f8evnC/XMLQmkkVZ166HbKlUpR2weHu7Hz9GzVSTq60TCmV/W7WuvX/ORMz/2nBca
wFe0s4DvNGFKp+QNUEW5C1QWnmer2xRG8TB34F7VA2QIbpEHU4+pf0dzACaRS2guwwBuMOezzYsA
w4yICJPlNOmpCtov4wiwAoQEU2USSbiSukUardW2BoOMTMqdmoMadAdBJnNguO7F1JLqYBwtoZOa
ZnOikbolJOMdxYbi9ytyAHUjRjSQ1G8OEEpWA7Z7t6vu2cUq/oj2A3dUBbkbMQUvjIpSz+gaqAsk
JJPbJxhtlctiNzFtfIQ1ojzQA3ktk2bbIs7OblGDVgEApL6w7ZGAAlXL3xlhplB/TADrj80Fe5L/
1tHyLYLVdCxv2WpsefXEMYEJs0XqUKwcWoxA8EVQLXAn63CR8df5eywHO4jT1VDrdKF4eMus4evU
ShjiWxBZKw61ShCothk4ZChdQSdubphlQpXQeVRnQ8Vk9j6AO8IYGxqvUVV788rKgrav2/FFpzHU
4VXEcPlDdQgjYh/1dYRJb2vGRmWe+bkZfFaEpLhJVABQynBWBo0YzbgpKUjppSLk4ApLXhukqubu
sxDfzFa9yFT8qGadjaLiaF4w9r/fLvxaFSoQ3b6tUgtKcL7JwdLwJXhnDtQtZlEdv7HH9tqIaMEh
5KvGt8URPFQAUhEapHLjGwWtrdUWjuwf7dReTWazHQfIxtQlGgmoX8zQ/dnMJe3frurGI4tXxRMK
mfBDkRmIq+q27ROIntKW8n3twSMSDzetV2z1yvo8xPFz2Zq/3Xn4ErR0papVKdGoUEl0Xnx3CcRF
bzdn6EIkzWH0yPeCL0ab3ul+B415R5W5YfG4yVxDp8RKEzq8pkRgYmtN+ar1Q8Kr4ZlsNE1/Dm3g
iVlueTOmFwIP1NbTuqTNFRx/pURPUKMNaVhKlD7slaYnz0YvbtLSeiKr/JD3VP79/htlnE3dae3l
2wuKxtMirF+GsuDZOF4jjLWDcJm0OVy68GV/gcSVsKXemGm9zTS+AgTQRh0PtTt0R7/pYn8rrZG8
MmlidWUWw/NEQN9ZTyow5L0NCMvZdSbVIi3JaE8wkTJvsxeVisl6YFy8b2ogxRRjb6SuUcNAPcCI
eXAA1nzs9Vm19K7gZH/I7bK/9IbqKzyz+xK9P0+9mGue3FnA9BjOTi0A4G6ym424kkV427BLBq+5
0yi50UpPVw6irnLyLxwzvuPavtDT+LW1YIfNh02TQ7wONgRXKJCyiDN8EFu6bwaHCnV0qQIa+OYe
R0fCxSJ3hirS0FOW+cG3WknLQmes2lkiHgI9AHRoJacp/QNVI9Rqyq9wkNL16ZSfB03+rAs6Nyip
7OfGffZGuVZ7TX2+kdO//3YlT8HPiPhz0kG2c//8hkSC7jt55XMz5zVUOGB0PCD7dhd8AX/9ouLX
ogIXSBNfXNUNnL1y2yHbAP73ztLoarTdGOIcmGfG/CWajefCm3atKl14Hv0TCmjW0xYU9N0O8S1q
Do0Fpt6HwKN0abBtKN+FU8+1P9IkmK50eGzQDkLSqjfvZnLSF1WKqoTeh/fI2o07ahrdupL2k3qS
zkpS2UwoGmdzpTRlr6FmgEIl4VmdPdhmsOtUEx1+08aPtqm7LmG14DUVPCNSwhvF5JDKal7bY1he
liQzhtD+4njRT4e87opw5tJ163VOksxI2h++FmQkJ8VFRzdRhPK4aRr40jm4GidOHElXUGH4mIbY
QYv9F1paXrMGFqRkMq7f3m3wOub9eO2I/lrdXkM7bDMCa8+Culcv+12BYt6NP+vQNObhjevMN7OZ
vVp+yOqLAZDa0NLqRRFmnWede1WZ1DidhoRCWvtwF5vfeuDHAKNuxhmCgri1bqcamZdg/B4YHt3F
ngZFdlShG2uWe0j5/7D79lvBGe77ZAvQ9oZYigwQHqnqHmBoAcOCHLUM0k8i/g7Jzm3LPdJIe6du
RVdvyCEEz6pQbmhkXcv+NofD72LUvTvPJ7ykL7MJYGQA9Rwp5U74uS4CJ+ASzlYNqagS3+e3zVb5
Agc/XUNUorIHFcjHWGgvbpf8NmikkpBxIC33EMLCNmTUdNxyEzrOCqWG69DVf0ekKzPDg+covfUD
OCt05zUxp8dUa179eCKtr/8AlEJWDoGfckQi1N+2IIaAB/xWOyRJmmdTbx/S3NqbOQ2U5XhHHf9B
b6D2F2ReAFYmWraVNAe6IroJk4DHiLvWHfFZcKukiuTVhlWXlmgIFXbcRbNerQeqZiaS3iHQ10uK
vZ+sOv812nQMGHRWVdBKoVy30t7eot3t2LibkvhZbVedXhUEM7eD59w47M+xyN/uS2CwD8Mc77uG
mpuECJ/gI6/p4a7YWQ64r5n4os1jyJDbG/UL4zL42fRIcoXBfayAtF6pwGdwr2hqDuGKL4fJv5wG
neqb8UXviGhS2mJMtn/DCXOz/i6L5mueghu1t0Us7qLUfoxd5znnzylp3asMVIUnk2WI2wh/5lH1
dXTLdWhH1xSo1ipY5EmlXU4WWT6SL54xQ9lcc89rjyPNFI5NubeEJdrLYGIfgRI0a7WJnRSJRWnu
gqG4A2qyTQHfX5AZB3dkOntAjCC5eX5GLk2mQaU/qGVpYu9Ks/VrOzDXPaiAAe68WS++CEi4LBPa
3Zb0e+1fowJAsxEo07Ramf74Vq0Ms3kd1s1GrZna3CM3eyqHl34ILh3OYmGBBO/zrYPHi0Hyqijc
ZXXQEFx1HP6m01Tj10VWD5sRxawwF7dvE2MlaxVgGJX7E16TKy0OX5VvEWCns8RY0eZ1Zch5k4T2
nYceZMyucBPzluz8txDXDQxFksixr9s23UVJCOljdy8ce5tLesDs8H6gcWzSMjiRIQNmFxCNu3J4
Rt6JvHN+LYB3dfSH+jD2cAQ2jknx3S6vHK5A9TMV+Xaz+cnkQaa7Df5YNYLVt2iocUYT/5caqD4E
W1ge7genfZJBdFc06FvyxuUOda7KaHpWmUwP0dE+KNYytO6mBhFeNRS7JJ1jxyQ78ltZzj9y3/sU
BeEmnYIdCpYXvSc2ZcjtN7efzcRDE9e/USe+nnhz6FAPAw6hYEoNWN72IeHKmEAAotLLMAwEFwQQ
W4SSbk2aNhLdguKIf4mD7NozRy5OcaW+QY8q6qQIQRkJzFL9uoYMAkTItxrC+Div1gaQ4LEzvyOO
8JI1aA7Owa+01x6CCchbY4VfUBy4gUHiqYWVU0g348nUP6R98DUB7NLXyTP887f4i5vYtWizQWgM
rYFxzp/pw743HHtTUBhS3rP00x+ZGX21M/uuLKfbmOaUgQtS5aqkovGKeJVWc02FEJ6Kkh1SqCpk
t6XYDgbVuwKQu+tmhL9qsU7NvES9yllZJXQiao+q60kE3c4YQWXgzL2YCi8uKwKqGWblvVS02CUi
SQ0/dNjkhRn9HBC0gHjzClp82KerLZxaNHpQqUdjy6loFYdvEUIZoEr1L1ULCQndx2hcz5mCX4x3
QzeoB30IDN5NYdNshtuUC7nxtQflRuEeIAda25/b2t+pVejIttW9tw6QRXlbSJOTaNGxBpjn0bGp
ghSOuO0H7zaD3KFu4YqD5S/CS+dI3ivPXzo+eBoSUakZ3jWp/jNmsYrQWQuD2jFsD5lrvhRh+DUm
cRhYTk/QFN7S7Hdj2sNPmTuPutEjvz1uU7femrhai/snYlxBZm4biICEBUwH3z7a4pGGdHsVpv4m
QWCAUpn/SeVCw1bQt5/fhrivwGoe1O1g56jKWwY//w7B5ot0wvW/mmnInI4b8ykqPbzzvKHVGnaN
6fJfYZyKhIaZ+amaSuqqf4TU///5j//zf//z5/gfwa9iV3BIivwfeUfbQ5S3zX/9U/7zH0SF6k83
f/zXPx3XcmzBO8P0DN00ddPx+PnP749RHvAfG/+CZCOORjpXdiwkWjlpqdmfatlNfITA5dhGcXna
oPPRoGcapmVZnuPa0rEM07U/GsyMOiKVFw6PoCF/GCa588F78DXza0Bve0ou47Q59evejU+Zk7pt
YceybU9Y5kdz1kyl0Q4H/5Ej/yOkX8sTpDV1/69N45sZw3PhRzJtR5eeGvW7abRK1BmQ1/AeBYRF
jhnSWnvdtcBSlR86PSJDHAzJcj0X3IGn0/kg7YUtaDSskKJ2+dQCukLBiGe2Jv5QgUZmPKm3e0RH
lKqYBka1ihjyafvugXnbwqyne8JwBZ/wcaj0nkjThFP9ydR72IfrQfHtIv3rlQFVNUdDUnPWNdQX
iUpPWz4ycpt/TNtkgj1HWsZH056cupGya/5kyo3UZ/JAm76U8Ht+rqYNWYI+++V6G1620OcHV6eN
WwfDloYD5ZtnGYQPnrfYSH3pIbvhaMETxf+dEwBNrN3daROHe1WZcEwpDWFYzsHMtqNWzLYfPMXE
qnPzGWownPfraSOGfmwgksUzpa0zmcvtk2uRVVix/5iCDAUe5YTWfW7RnTBYgw2BCPKnVy5VO8+7
m2X7jO7F4+kvONxAkp3jWrqwwHEIa7GBoFUdgDXa4AGyX0n+mbW0++aqRgoueZike3fa2qG/kR7r
5Xq29DydztSPe2YqmzIAd5k+5SWBMg0wqQTuo7M/oYtwxea0NfPwcDq2a+FPGYGytxicXRLbVKWf
PQrN67+IAPByGU/mT1O3wzWAesUfI3jW9NyncxnVT+NI5sqKg/B27tAljud43uSeqaO1QHtQg/LS
qo3RXQk8r37sUyfnNRmPKHWXcDQiGrixNQJrmiFMGu2E9ehllryuNZfWldE2L7vGTbZQi1IF1nJA
MANyvw+nx3ywbYUuaXxxOZPcJqiVf5zhQTqDMQN227uJpC+ssO86YZEALu0//oYhJtVxXEMShS6u
DifM58lp6u4x9RMU1muyg3VB6QBovPeXXY3QHR4PLqfQcizQkx8HVQaZM6QwLALiNO4qmLR1aLxm
y/sFBfqmVYidIL8eamulhPN6ssgXlRt9Oj1etVc+3l0OrhRYLKg9dV0uxxuQBnaFUTxCmvA19KaL
PDJeBmiAOaG9HQGH8R9HBBJPW11EBJ4JkF+Y3M+6oEuAvrOPI3eAgKZ+hUSBja5ao7lfSpsGftMl
AA0y+eO0sQNfgDHXxpcbNiYtazFEe2j0GlYT87FKyxdTYU1rGvu79GuVWy9g+76Uw3zG5JHx2bqh
exZBgZRM8MfxxVqYwwzosLI2D6ssyiQKYryB6xRJD/qM/TPzeeCAhG7bDjGPpXs2F/diiBPvm5I+
G2M/DOQJchdITHwz1NGtwo64z6fnU/2yD1tG6K7L+tkIHOBZl0ekgPphinSze5Q94Eq7mrxNxk1M
gpZkw2lTh+MSbEndtHXXprFSLjxdYcaaP/lmgZptDR/LDF1bgjIYXQa9BYK/bV51KyKveNrq4eop
q+wV0tGAf5fxnGEWelRK0ezp4K6J+79w7ev0Uqgy9d+wJHVpuw5Xsu4ugg1XUl8z6hFAOAwbc5c9
lzAdurV7pafdmYv/4KALBvXOlIo93kWPsRVBXQLPya6laxyKBhW5qTKIJHhUMLN6+GHT33Z6fOIg
EHizymSSh6JPTSw2pu+SW24qt92j3PvVaatfNhCz8Lf9Ykf5SiWvvcmIVyOcx+qTFOZvAu8bIQeS
8q5WdWTDQWbW7kYU8/w0/MNokBU//ZGGmuWPG1pNzZ8fqfbDu6mhaxduidHJ9rA0OHdmqiAgVp5u
ijLVScQhCdFYKcwnnoMeHYm9izGGiLAGIHR1+ksOT9bHD1lcCJrTmFpA2L0fHE5x0q19YPsaJJun
zRiHHhE7rmtY0pZgsIyFnVjPxzEUPHTpmaLyYDnlFe3GExz9MRfOSGivwc8HEAO19t/FpKFGm5AC
7y/ZLOCmyE0+S8PM19LS5EMa9FRlDa/e55k137dVjgre6Q8+nBdecTxGOCLCImBaHJOctGEtaCoC
tQc5lDvY37inXw2BuNdpQ8cOCa8eUzAtoPnshb8Jhgb4wGQ3+4LaOVzWZEIVvNGmWqJqj1T3KBWe
NnlkLRzQ4jxzPPqJ8DofN59wTStBNrTcuxZwNxgmUHtSALAguoXZEgjBaXOHUyl4EusEG65wHbk8
kHOgh9IchnZPKYuCJyztWf142oShbrfFeeKe5aXKYnmuYy6Wy9Fg+0ZiQN8l1PU1UJ5+90Lih7oD
BMfoJIySBnJTXKLPK71NikKISJIzh1q5s4/fYDKlhFa6+j/c68dpHSchMl242a6m/cpLpv1ck9g+
PdDDpcOGZ+m6KV3m01Hz8M5vpKB/hr4Lk303D/5zn87eZYvmL9VXUaF6qtO6TDlBPEJeNJ/x5urz
D4b3zvTCZQWRy+ugc+o9nFzulQaPw4X0KCmMedrfiQ4MA8scrE6P93BOLfjMyT2QxNFtV1+Mlxx3
Vo9xLvdxBTFz5n8Hg3fawuH5M8k4AHogLDYt+ea43s1oFQu0ielA2fcTooW6fMMWAzKgCB8aKPkN
P0IQmqdtHo7qg00hPq5iF/hCq0st2LsDZJy5HbyW1FJO2zg8dR9tLGZOQuY8auTZ9nQs3rp2+gkl
wmfd7c5M3/GhWJScJfetdxBOaHCRGE2eAH0Hj18Oq4BK8N8ZyZ8mFrM1UzOeZTfXe9nK17aiEYQk
rludWZNjJ0u9wXjruQbJvIUfLoQBl0np1ntb7WlkWYq+8y9Lneq3gHXtCv706bLsve9/Z3D/z6yt
opl3208fJ/Zlb9T7Tp+QWpRpdUmUNF1OKI2fmcdjB9gjCWOjpEQ+z1M75p2p3mp7rSvjZG9Gxa0v
SwPtAP9JdMNq1ILnWvOaMwaP7A1h0PFOfskkpLYXW7AZch9OOb/YW1pbrmFSFTdBU02fT8/gkVjK
FAbZORIi3FwHiRddBwTam4O3c/t+24E6IYMPbbCJjBmNAwihP4WZUdId6q5C3fuOttbl6S9Qnm/h
GQVvWY9oWnf4hMXEFlXTd/nsObu+yR+TPPicCKQ+tGAicWjV566AIwdbmLqHv+J9opvLjF1VmpMf
xQJxcj+ibgqC5iKeIqhbwRycHtcRSyYhjrTJpdNct8z+Ok5oj4WtgTgxILGEXGFt+LBoh3n+x2lD
RzaKyWNSN3jdCVKgaue+25mJhoIaFFUtPBB2c9PpXgEHdpNuT1s5MhwuTVuleXVSkcvcR+zomkMH
rrOrRZPuB6O0PtVDFGzawQFE+VdtWYakddtzLC6Vgz0Z2YXsUKaR+8TOjG1hBSnEv7Vcdbrfbk6b
Mo7MnlSBD9lHYrmDFO5IE27T94Bo4IdH6XjI2h+p5ypmerdaxXoDq5FXh+GVWxSAVKuuvzNoBdsL
Ssmb2vHgZgsj7dKE1vnqzJcdvnIIUzyuVZt7lTrMYl1HPQZs4xfAeypTvCZRZd3OugBp7aCY13Xh
VU1pG6mrElUgVOtlQinL89FGPv0dR6548vq6oOAoJXHowg9VbdTRgyaGfUIvZTDv6auI/DsJuDBo
6AZwNj3b+7TJY3vtvUm1Zu92NLCMGibg3t9pHhgoSenxqm6SL1AXnXMHh4lvgeczTCRNiF5M21Cf
8s7UrEFO15um3HlF8eBo80M9052q6JN0mqvweOsUFrus9LvLrrJeTo/zyJ1CXsbCOnuPnMLCOHIQ
vQjnYIbrTZWorWpcxRnou06DA41Gra7q6zO7yjp84Js8mHhK6g6poIMcpiFFXTdGaO+82naoKOsj
aJFxurMlxKCjAR2lazbwU9Kwd2lnA9CndBjTlT9OcJIEXoH42IQ+aC2MclP0JqjkqAcIrpuwtEOa
t4m9xlsFtBVvWDy4aVvUlZOup6PONuefnhUNW1FVzdo2aguajJBauz6B6QlHstiV2fpXJijOu4T8
C2gzqqArK3WM1QAdFZqqef6S49gvUwhfL4Mi7v+yl6OS45LjJMvrHuav2rqaYjjnir2YQv0liZ3u
kQpIudXcMDvzsDu89yzD47VDGsMybE76x53Xe3NdIxmd7uMyeskLqAJikHt266F02Xw9vdEOnRy2
bPKbVHQlj8nFGS6lk+ZZOad7Hbn11gjvszm4OW3i8MwqE1w/Bi6CiGzxhmzscciysU4ftSAKd8IP
nBvgAONtkDjFGZ99eGwwRaoPH6AK1UtTdZ5qyVC52d4XzappvE1s/Y5i9xeJU+1c+e0wsMUWeW9S
i56klrE4onlXmknTFMke4pHNMA+vAvxD3FYP1mg+CTI/SYMkzempPGpTVVF5DlNFeXuuv/NJLRfq
pDPKxxQ652InIHK3RiUgjUh0Dx76tLVD/84IPXYiu54XyNK/U9Lwdb3lqVMMNErS2i7Azc8gZqNJ
ThuvEhkI3W76EvmW/dWNy+ZMQePwHOCQeIwTkamPkIsZFi7qbtBv2TvdAMgA1dw32Xg3Wql/TRU5
4enBHu5SQj7P4Kml6gvuMlNcDZLGccs392DWn8YC9bkWsgawc/HjaUOHa8ilK9Q/phTCsBejGhzT
R3zes/Z+RntYVey88CeQig64k1IobgMa3/NCP3NXH8nkYJa5xMNL2yA99dGpcD7Je4P425VkZOei
v4uAHpiww7vJawvbGhTBmv08ogSgJdF95ykx9tMDP3Q1JmEbPtgEiQBHw+ILSg9drUrA6lw75ES9
ZPg9JeeqJ4c1f2Hx+3k1S0qqeNGF7xwA4DhRVdm7ds43bVB9q/LiezBX+z5HLLmiA8zSbqZErPtK
NQU3FJNBBZ8e6GKFqecKR7d0Ep0CZl1dX3zDFLRmH6U+bP92c51QR06iAIo/VLtmxAfi7iEW9Zky
/eKo/I9Jk1SdILF6AJOprCqDYiXUHyYh6a0ov0nSgcYUITkS/XF6dOdMqZ+/80GWB8toXOf6QzEn
zV00B+U2jXJks2bUgMI5ss7kxxbbRkGOlBcCQMIbkKTV4oZqAjvqZ1lF8Cxn6JUgcBlenR7R4ui/
gZp0nTQ6UA0KN8vSFHheEHFGGyFki37ukELBJ2DdM2wrPLMzFvfTvy0B2uDGsIWJW/04d1USo65o
OFAO1qO7gi2uIDWhZTehFWxKaUNcbg7ncrgH68VNqGrSXLxkp/E4H232ThHKBM6ZHfhcxSLX9RdE
j+DLM5p3YVc9PZdHVotqPeVSXoKAfZaPwZ5uFb8oI8IkWsMUBNav7TMmDo4XAyIcV3lLfNkBoKmI
2mboCiulA4CW8egiiH4ZBp289AkJ90bToL87PaZjq/beoPqgdzs+zd2+tjU73QGdiqgkKJgp1F+I
UF/24L1PGzu2XO+NLZxHgX8aDcQcdxTLds1Qbnwr2gzoHF5A6/MXqzFv+/GdMbnIkjXQldVO65e7
uu7Ti6KeqpWuddM9ZHHngomlZ/4fW/h9nqzC1vXFPnRHg6Vsm3SXyBh+LSOip264M830iwKHSkhV
FfhVgfgNJeSMePOQaGcm9/hHEE+QN7PIny1DGo1GFB9npfMmntrHxi/HTZrA8e/J5wF181xDv7Co
P3Vd+zuOwHgms6gePM8/99g6sqVMXA6QKriXqFEtJoNGM8vIvSDbBc1wZ6VI2/UWRaki+Kl7/Q/I
1M6Abowj24rkFoGHQcnIg5Dx4x5243RO8ioGLdFW1dafavdSIqV0TZ9nAd+ACL/rvkZ31By238Mc
DHXkzgCe637aFLRuAHgt2++uB2qYGmH7zdC74a/7ebLdJrvA1KVgaj5+IWTnXWmJIN65sqZGL56d
ev51+my9vdnfZRTVHjTxS6RNhU04tNyDAXBD+M2CYk+zn4RWoKc+rNGT01rGFtIFxf5hldEluNxr
+nx1mkU48kP9Q7EKnPmUxWv77VOoJJhgZ0yJf14Ml0QWMNrBT3eBlXgr8JlfLZnIWxkD3KnnLqeP
eByv48DjntXXoXEWPvhWGl5OhilI8KqDR9i72BIw2aGXomXZzpzce6+pdgFQ6FRDLLl2n0HCvEqz
u53s4NqC+cGu6H+tA1hC4dGx/XsHxqwuo9MgGjdnZkbt/eV3Ab5V4ZtOuLoMn6yMnEoa+xAC07KN
ssnKTaGDgzl9BKcuathx537+1o3RHrQJZKXj2YDgyCVGfdrCNEV1j3fGx63Y52XdV63j7GIayTX6
cS68VpaXp8d57EQy957nkKOVYhnXlIQ0piuydOfHiLlqtK0hOJ6UD0U79qvYsJ39aXvLhNbbjgMH
R+hCaMr5Wqx3DvGoRaI53Vmiuslg7UoAhWUgX0caBqwAamR/8DYu1ITnF/VIiGVSrnAMifOnRqL8
4bsrNCJCdKwgoq0SCSC3nb82snmdYDA4PcYjoQHHiQyxDvsTsmULM70zDlOchTqhwfR1hnzWbRxY
kVpk6WAwHuQt4llnlvGYJydwxJ3gXOmAXZzjEhmLvAr7YJ/JYWWo3hg9/KQwB2IEZSGg2T49RLX3
lqcDsChvcuB29gFi1NW6WLohwUjR1k8uiZsoobc8kM1zEg2ftUCAPiifVCPSabvLctDb9vFI1pkc
CArkBwPNA610asire5F9BnC1adCJ9rJ4hZDXg69aXGmvN91xawi5ns5f3Wp7LgYOBtihhEjmn3rD
Ym3juPGAxHnhbq5p9J2IrtFuyOr7abbEU1Ga1ZpLlaZmS1afzBlG507PJF2grv4jsZp8rbAF547U
kW1tuVQIXD4MvPDytYmgIpRpEADsIF24THL7RwDtkQcRA3xyDwgQrVuPHj6tfxld4qsUDvdYb28T
VFyoCj7PqOWeXqQj+99yFXaZPBsY5mWsb8yJm3HtzTsdiqjQukjtzzD8lzECE60DhdKZPXHET1qA
FAG2CCoA7P6Pp7qpsgQllyrZKdZUQ3QvjYuu3ekhHbPBfU2djEYoUuGLZS/TpJh9p7B3maieQt/7
7mdNdOYMH1tGMG0gx4AIKjjkx3FINJbdPNJCCo3lGmGS+7GfLxEWez49lCOuglFw00oAF6r+99GM
naR5YeTTvOsHNGFLJ/8dBPSQOw4q8LBpvNRjEq9Pmzy2IXiFkdMnqGKE6hJ653drD3mKehDzrquQ
J3G0exN+EY02R5M++XoufkTjmS14xD9R0vzT4uKxFPQ2gowICu9qWrOSsUcMSN4iWXyXJ0kG41W4
baZ4pQ/DmezSkevUIprhYUHdxALDvxgpwmqFDyX3rrYlopPiao6Th9HtNmkdnjF1zBWShxAeQYKq
vy3TsG7r+sjXV9HOH+jHniC2yLt2XXCVqqZLFTLlyDiopk+LfnxaGv/GHL+3r87Mu1XVuzZKtLGJ
dsU430PajaJyQYeLdVW2eEaQtWnUoYRH//Lp3XRsbal4mdTk8S3EEh/tTk5Su4Poot3kRltqjCvu
4ktgSrdN0cKymJOkreyt6rY8bffYLqaNx7YNV5Xilm626bLATyE73akeaKdCULEDrRLB2EygLlvn
Qc7OmT6Qo0P906S5eBnHVlj3HSTduzykqd9xUxhji3XZO59VMyF6Xds8t7aRo339/xrqEnAnZJEm
hs9Qw5hbLWr2EFhtDZq1VOuvF6Q3Efx2p00eGyqobNJSpL2J0RarKksN1n6DixUaKFT8sk2HrrXa
RU7uXkvi/px7q4mz76fNHjuwlK/pXSJ7SR1lYdZM6QJHgTDcGSXvrLAi/o2HSl8PuczEhUbl8Vz2
7ZibB3SBNLqtkPXLINRAWjrNOtx8JeWneRKv9OndcoWdA1Ydi7TB43pqy5ICPkjzAcWtSwiY2a9j
911RCISjS7dibTyZdHiS4viM1uZD5xg7VLnOrObxQf5pe+EbvLorkL0M8E19sLHN7DeMYT9US/Dp
1Ttqhjtf2GT7DrM5VWl5chyYS6hQ7q25eFQ90XFwrgR07OSTygddZdGVSUH+o8dJQwhtDCuKdmlT
39bmvIs8Cz2UMv8yTTaX5nhVzM2ZXMnRjenwPiIWoAq79DYDaZFgrFg9qGmuEfhAD1KsE6e/Itg5
d5MIvn8Z1BJ2/K+t5XFvan0KEpPV0muYlFEboFp5bfKKUE3Tioahg6LaTZrvioDch0G6rqszHufo
bfb+G9Q3vrtNhny0otZkjtFcuBeFsc2y9mp2HLjKJGA5Dw4nxV5UNtPKbRAL6sS5NOSxtBw+4M9p
WGza0Qxn6dQJOiizC8elIhsGnc3/BvRrSbPYqD+r5R1CKJd/LxfDkwLvR8WG62WZcTCAmUlmgc08
A8Gd0zBeoWQCFyudqvCANuUVRvOryeqqTV9NgJwiCq5//UDxQianrbod5TKWzr3M8Bso15GbQiPG
A6dPd8xVMpDgPm3o2PZ2LCy4mKL5cBG0iywYW3RVOFJaftu0xjoDXdo6IE1j84ypo1vrva3F1koh
xg9RLCRQoREGVMl97vlbFaDlRfOpDprfQ9df62N60+XjlhvuTAH5iJOyCUbJsUqHeHvp8GVEGtEJ
Zi5TSEepH1/pSbExs/hMWHRsmFQiDNUj5rz1c388QdKt0B5N3Xwf9C/QrEJQpqjIQDzQ1s2TGq2u
iT5O5FfHMxOszsXCfUiyuqo2TsWRmstHwzOlZC0rzYI3OTIYs1VCuq/5/pnxHXm3qLcDMb0pqRwv
X/61mQ0DeLtkh3ALCix5ts2IfbgY1p5VwoDYnLnCjuxQntKQ+lIip8CzXLZUEyXagSN8YKH8AiZn
07JjtCi797S+OjODR8bGXUmKD4Sfyct5EYWI2oLgDZXbXQJ7jWIHqlCrgUVOrtqkfCZvcOZyWdbh
VRrlDW+jWlJ0oESLJUOFrXNoY9T2YOfC18SbUDEevQJFjdzRnlwtHnzoYDXeLpY+fWoCE1mb3qvy
L3M32i991FowQEVdd+YmOrKTPDwP73jAAZyYxTxQJATBPLdwcuIef2jRUF/noWVvTvueIwfygxX1
83dXzZj0OVo1rfbgS1innM6Qn0y/dddxagRn8FpHotoPptQme2cKMZkctkg92FlZdIOM3Boq/89+
5vSXXe5+j1DmuUjm8RpK/sfTYzwW/X2wrGKad5YLI6uzyhXhTvXBQamHbqt+Cdn1lavBrlm8DFm8
J5t1XZXZl9Omjy0igFXygg4IBH2ZxzDoGejdUncfLPTjbgo9cWB99uIzi3jM3VG/phkHVCQpk+WD
IWpo/w/c1H1wkng3+DW63a64zrTmWvjupz6v6IcYb8cRmWajuhpz66/7IyJCkubUEk2Fkvw4wb4O
2Hb083E3QQbQOeldmmpPjiMfQiXxXJXnvOwxHwHa1ibh6gjzAAeF7pmOIIvtPrR9ieq7VT9b5Fkv
NZiFZsiOwto6s3fPGVTr/G4HjVWRhz5s5YBY4OTW7R1A4E950W+Ttrm221mccYJHtqzKZIBqpFOO
9NSySQN4YdDoEBPtfLO8hHNoDS0njL65K15HV94QHD4oUns7qs9EPYcj/WB42abhRTrkBeqUQhuq
iLGovq1leRtbcLmfi7AOT4fUAZCwdQj2yGAstk1om7k2pFmw00thwhnqtncIQ+aXf/UM0plLcwYw
HB63B6QjPiqNVp642oMVwW+I9F90pSuN5tNWjpxBzHBD8pylhQuw08ctgphJNkprcB9SyFNErF1H
eXQ9+Ehqt9Vz51fbvOmvmI9HWwzX0p6fT9s/dOTvzeNrPpoPgPY2flSHOxD5n4gAoemHaE7W9jks
1aEbV73UvP9AUrkcv8V1OQxDk4525D4gFXdRlKR72CH/poKtsy9upDhvTw/tMPogpLLeKBRsIDPL
aMeHLXQ2inKkwBLcFibEnLA/irq4HqSxPm3q2LkDo0aHKvuR58+y0NgFsk6tSgw7CB7z5GLyoKdx
Ex09ryBpf42DZa4TrTNuelDvT8KSVKojQoUzX3FkMRVSTkEzHM7HMgaqUlkCc2ya3X9zdh67kSvb
mn4iAvRmSqaVlMpUqawmRFkGg96bp++P1d0XJSqhxL6Ts3EGpcgIhlnmN+FiS4wOsLpjdwWD+1VH
dr9wL32iBl0yPUTmeTRAh3jnDt1lstP3f8jbZH+JoYkxXZARLoH7alO1QpvbWDYXp3D1Rz0zzUc5
lUiDYEzo6xNyD+mMFVKZFuWtD3EFH2GjLbEgMRYIGFiz12N3SZbiaT5YZw+k+xPN0BBBU1wwzaby
B9NU/FSzio+YQjq+kvXp51jpIaEWVatfJgm1zW/7yAiGPrWObqS2O4mo7iaJZi1Q1Y6QLVS9X2pr
pQHac+j9V1OxifDjvBdkY/euqooN5fEPRediWITB8LFAfzmoRcYXp260517Ebi3hD8Vd2Xy1pxwv
uzCqL9o4ud+7wkqfXNwEMeTATqo13MUqp+X6iRNnr/VVeXKKOt0VU61vTFG1mzxO3I3DXYVQt659
KNOs3w1z2WEyZasl9q2teZgsLEKsJjZOhQdKf1Az41FGCAOWdtM/9GkVvrSDaDe6neJ/YHkvTVvN
m6ZPfiVp1bBLFCTE8yxWsaNy7YdIa+RzPDvDE0uZP+QS6z1yCRNnLDkdu2QYjtyoEvXo6rPWhZhK
Rq18YJFQQVeSFrcP23gaHav8RNoT3hU6vAK1Q0s5mvUBx0Q0AL3OLH4o0in9WcENoBy6GCpMWu+J
jAZfUq17qvWIqcQolyaWa2wjPKURgUS2dsKNFM6txve2Q5E8a1iy71ANSKlKdsphzDoRxF4eBXk5
hnvX6qbnCF2fDmUDRHtn/tinvg3VG6HOlctouYQQloFf6JrrbEFPUyecx855CgWWoyndnMCwFPen
IlzrMYGTdSu209nnrzNKzsEiZONoJAJAhl6fA7SCdEcJDXGxMwBhWf+Iz/TGbJDabne80Xn31XK/
Z1q8SWu4FjfBH1figUV7AZywjgDKm4Q266x5nOPQPZcqlkZ2VBtBrKXYcleTuqFyEe5DM20O7987
VwID2skAwnRTY9f8JYL9E24xXK6UUspLaysuzgK5DMKqeH5/kCuXLIPQOXfJaTWa968XlgoacpKQ
ei7g1+/0DnelpNnkqfH5Pw9jotYF0hoyKkn/6vsZepuOvSiVc9M60UOpx9Ox9WxzW1naLYrylW8F
bgl1M5ryaG6sCVIoqpC72bW8RN2Ck8fgsjklhUVz5hDFt77RleUjc152xYJcocH3evkGbYzSJkV4
MLUsTqwhhK944pTr0/a/LyDo1b+UA8q/637z4AjHSKbaxt2q3o5jf1Yy2/Ob1vr5/jhXCgHE2Ty5
fC6wzW/wkLmYnJCgRl50Bw+LUGHRxkM9YrSOQZ2WfqnB4YTcf/dj/9GTDTra4Y1X7+9mWB12fgLE
bFBgfMh1dV1r9ZrQip8wNRpu2Xo/bnH4mRHHwGeypnoWSF1gujjigjhIZKRCx8zhO9bN58EMqw1k
0nlbyby/GKFV3tXYbvpuHJmnhEIt9qJk3mE1RZs2L93AFJbtkzEW+1HXhsccv59H6slEjS3oDCWG
EpZrTnWj3nJl3/wl0NGlUJdprvZNBxuoyu1JXGRXYJIrpj2Cww9qFk03oqgrp+HfgZxVRKykojQi
Ho1LL/XHNE1PYlYecDU/CVfMvmbLWwTFa7fWQg38fzNzVpFx3Faa2i+ghbqt7kXRP5mFcROluCzP
aodYYAeIUJHfoM2zLO8/V6NtJTkGE6q4sDkvdXdo0Gtd/kO/d/qupuqDYQMpODhjvB06nHkpASgv
Kc1v/qO1n8vxBVur9w/O1Z8EzgpmHGkcB+j1TzLjKOmN0I0uDelHYUz5xvQklslTimEWEsVWu+8l
7bYyT2+clyuPMVIoGpkypUKqAcsW+Gcx9AHZ+XimYzmqLqQ81jvAYZ2qMq/y2Cv1jXD4ygdmOETO
TGhJC2r39XBAh8JEqAodAZmFR7VM84e4zm5heK4cEEaBMIcSGLWjdYQRpg0+LYkeX/Ri+jD34pgl
03Os3Qosbg2zxB3/rJ0C3rrLxlJe7MHrbKydRPnsab28NFVevry/Q64sHE0cEFDoF5BLrN9AhU6i
qKxKXKZ+bn3VS04m6P3N+4Nc24a8sEQMYOIo/qxOhlfbbuqMdO6crJBPSalFAaSYmCK8h1gHkPaN
o08jgcQ4wESMyhvD29cm+W9kuFpQEiV7MLmeL1blFLiFyTjIxkTgiOH2Bwi1uKxMqDd1lR6dyPnG
YzWLfmtmFbTspp/xd8Hmzy0yx290N0WummwExSLd2el6nelBkg7dBtcKew/HO39M7LTDW3qIT4qC
8j660irGC1pZ7vrSQ1Fbq0A8VnjEyigpAiNWyq3dqeOj3Y/13o606VnPYxWsDK6fXu9O9zUhV4y4
P4T6vCkokHDmjK+NVVQ/w7Yd0GxK5zqw1C4K9LHB/K6eERpFct/tZt9G1PakE8YfkD5o90qX6KfO
7oxPtT49tlr3lICs3v8FCg5W+TAPSL/XeIX4wmyzrdMPDb/pJjTzWlGGEIV3xiCVX9qJrze5TIoi
yryO2xKH4miotl0T/oY0fa9rZPNcTDhKtzhIVYEj1F+1mf/nfhdVUW4KFygbEeC6WJJhS6g6jbDJ
0vXvYuztrSpYv9400t37u//aawccByYf3YylDPV6poUzGB5mehTyzeqP45Tc/uMBnHqMj9HNG//K
vUuxF16Wa/E/VGJfD1bmWhUjzGydJebxPiU7uJl9/tVLix+dBzTm/aldO1jUz2FnLDLQyFy/Hi0K
pVY6fYYamtvVWyk1fePUqntjAa+Ff6+SjvUwNZjJavSw1E2H51nFda6vtrOovmmLs3pvOY+I9R/i
yt4hv+u7utwDST+7k36j1nztHnM9aKjMGLTKWifNs6Z0wM8+vlRduLRiL2m7yYb+bqiijZY6f/B/
p85vJjdW+cqwhL0m7QMieghxq6MSZ04ZyrlLL/CLH+iTAWHOROkrZrzrMuVJCP1kGvJxTort+5/3
7UNEegkvc6HgAXZa8y5MSM2yqGGPxcO06bXvqOzviGjeH+Tt7BgEOjH4t/+rVfJ6D6GaW6t9Vo0X
A/WYe7iY492E6euPNGnjjSdUBBGj1A7vHUdG20H08sZFcGV8fREVJoPmOnrDQNWpAkGnGYZL0+P0
u9RHRDUeCvSPNNnvyW68w4Rr4sxVciNoubK8pIOg4Rf+hP4GDl9HZt91fT1ezKTxEyiG5XSQxq0z
+vZGAIAOxRZFBrJC/vN6felW56nXx8PFiIzfthbtGjdtgy6qLT8urFsCdFdHYykWyWI6XuuUcKJ2
Cpc/Gi6xUzx1nA1k76H+1dadaG/FLlfWj6ILeDjvL1FrPVZWONkwJXZ/aYSKHgbIFOJt28DZdixu
hBBv73CHpthSKFgwcW+ItWVP09WI5ugyC/drCarRA+8X0m4fi3HbivDGnrwC8kGJGQEw6jtLrXX9
ZsztbJmYhoRLKX9+tmpnY/TfKtuU56Kshn1ty3TTpBpqhsCWH9GiTf1SUSn8NXZ4Y+pXuE/Lb4Hl
T/MExdZ1LyhF0Vyk4q+Ln9jqc6H5hRXehbgJYRV/qDXn5Hn4EMVBF6SWr2uQY1pPnCvPwVIDo1us
Gf4Xe9qFGMwNTBeey2m9p0dBZ3GIwzNlNpit9bApB3qLN+7dt6/bwqJmACpswBPX966dyD6Xlu6c
s9n5pAGPVqV5A0pw5bgAiib2pppOy2a9thIj26jtacem1oxlj/EHnYOtO8qdNd3Shr8ScTGdf8Za
pvtPWpEpZWRiCNJeKk/+0NTkmDhx5mM5+SCwofMpN58qxb0bkvqXVtuw17D4ev+qv7qgyy2EpMHS
i1uu4n9+gSM7hE5zvbmgRXUYcX1Ob1Igrtzm7AsCSxVhiqU98XoIo56zsjVpXIYRpq++N5bmtswa
SFugDPxWl/GxAUi60yNn9kl5uhtF6CvNEb4iOSjVBhIqamOvf4AXSS+yMfi+FGUZBZmNebEef1Cy
elOJ+kDL/OTRGZ4iF0Mj+66inNOGi0mKqTz2WvdBkdhzN11y4xBfub+A+9OwJgED37WuqNqK0Xlu
GtpnNKyLfQ0uOwgVC3sbR1Rb18O7Mszn5EY96cqOox1JCZevwQvvrimkRtRYIe5JS4G1Gu86b5r9
btb6oHQV8yvNGeXguHm/a7O0fXBnM96UNT+n7HEIfX/jvX0pQGujysJJJs6givj6oxAuanpYGsqZ
pplxmLQ42ouS3K8nc/vvQ9HJpg7BtU1DdJ3XaCRN2dgCyIo79dGrlTsEkw+jEd/YZ1dmBD+QTwmH
b3kEV/vc0cgp04xh8BvOIvmJ1u5UV1/eX7YrPVc+4D+j6K/XTZlCDWCvF57HpnsUevZNiZUvlCI2
+pRs5844lrgwW4P7xbaHj++P/fauYGjgZhC0ELZ5I+w02OFkN00TnisLHmJluVxXw6264NvrdxkE
ZVdovTTr1u+IwTnokKQLQQbYmq9qCBYsFmiJln7u0Sy6sTWujUa3nHIYFK3FJuT1appVOuFkMzBa
JR70qnlwbbw763JX67fYdte2hwcmkJoftyCN2tdDOZ0LlBTbS0yKMRed0m7b6eoPtXSON76Sfu07
wXABHksPCmTl6imekAjXEOAiUoHPAhwb+2Ja85k/Y+/na0WCwudIhjSp91E0/YpFmd41aos3tNL+
zmTzvZQtigZd/lWW4UcbzKTXWP2+H4YvSWSdaho/8dCEtJQxAHTqp7Tzdo1p/rVLtHUvELPziCLJ
J40NSWwS1E0ZY+LV2ngwQq9MVOoHjfzQ9PZZduKQpsazkH3j58I69obcNaPAqUv92WsNTWP+zxgO
576NPxuR/SUKMWJ1bTVwhi7z1cn67di48hXVudesr7WCWbCnf5n7Akyuckjd5gPQ0P3IaisDjdXO
xXWRiIwuRfmgFjM+sW7mBs2E66M+HK0m/QTPEiNqjzcp+dBrMwq2ygMh5UHRokc59x8W70ovin/U
GQwPjBvPbph/nsHaTyhVGqOkC5Lk5iYtMW8LvQ1Mz0/L8O4U7UrTeG7acDtbyuSLKH3A6/oB5YRT
72YGndGypLWe9n4S6UMAEuh+cKx9aiVb6TkvxdRdBCZ6U2xvzAqKy1y/5LNzzGrtAFf4bNQCfwdw
SFF6z3LiqC1rDS/EcTvEYqvOqe2rivXHtbK7tqi/d4q1TSEfuOCKi956drQ53hiiO2FWfOe25r6e
SPMqiTJOCHFe18tjq8+Gr+dWgF7mh2VuetQePdluPa/YtaD71aLd5kMvIBthnlab2HrnI36EOW1+
DOblQVXMyO+75Ggr0ZcuHp6ytvsBKFTzJ73X/KYqJ+mX5qRsYRDnm1lb3M5q5F6MvpLboc7d/ehK
c5fXPN5hquG8rNpL7s1lTpqAA1qjfEUhqtkiR4PHZqiE37JhqboBVPGtYtIvZtirv9NpVgrfyQwj
0LIq3shQQYlxnOcGV3YlPuZTM/lAJMzeR4G0G/25idUHdNsEzaCh9KlS5n6FSFIg8CXFDqJ+mWPP
fYynUGS+YeHzmVgLgAGAFUajmf4QxX00baYqbU4FcecHtZmzrZIqow+1Xv1oWNLYAQ/+mtMV1M35
HnnOz3biHBc3zX5S95hP7CMxf7bs8hDm6bnV8tOgi0OXib1eYidZa/dj7Owkr05cD+cwhgoqx7sy
gTkbetFXfVSCdNY2y2YQjX2pK/3BMZrfVTSeROueY6P9NGbOOeZpiabhFOGAkEzVXdHIn8u3bTtt
ExEj9nrzOc/776JILlWq7yv0Jf3GmX8l3NSTq2ITnHlFgDA3d0hkFn5VxaXfFIokqOn3mpuc5WTf
uwPu9K2pP8VoxXQmjWtnJM42a5Jt28bD1hPfo1EA2/B+08/UfENFY8jqqXtgPz+62DWV2p2rKWgN
aC+5On+ewo5DhTe0FXf7ONbvcXPD+lDb6Ll5GYS6aR31ozAw7AKoZ03GeTKTT22hPXpdwrbG4U5t
nByb8+mbVs2pX0flqdPFZzt1H4cIYTFDzR7wsToh6/PH9WZaNcmB5mfvj61+ZzryayjmBzNsfyLc
n6AII7boCl7CxSjMlsV21O27VGkvOv6RoZ3vNSdeREzEA4IRyLPyA6MKl8ROe4ENfhhS9eBF9csg
rd1cFFsjwwFacSTwmEm1P1KlBd2kYZvU/8D3Ud01mR3Aqb7vKvvFwr3PEVkFS3b4JCa5SSb3uGwI
o6t3Q1n/TNgk2GJ/FJr2pCbdF5FrR9lCbUjsP40zPKah9znSo8eOtchwuY/y7EOZjXGg52ERtOqQ
+R3tXDN1TyOAmlDYQ2CH89EJ+/ss1v/+m64cjsKwP2JicTBU7QN9E0r8jXMODeeo8xWDugek00RD
0Av8y80udLZsvK1hpru5V+5Tcz6bithHJXCirANwji2EHR7yPo24qKIvLkHPsmz14OBoP81HqGqp
b3BAEIL82ivYCNuSY97nEJS9Rjx1jVn5cWth+0t6HWBKOfi5Si3EwKjQMoAbv/8SX3nxsRRSSTuo
G0A7XYW4bVvErilr9wxq/N5I8hdH6bYgRm+UQK8OQw/exjgENtkahacJSiF54zpnSg+VAe7LB+X1
/kyuhEkGxfL/P4S36g47qqTzQH3pjLRDUCjlg7DVo5m7B1XegvP95Yy97tmyWiTerNxfgMEqeimS
OpR90bFR2PK/qjSjsa5IC/tP0w76Mad9azYx3i0Y/ehq3sMWTsajlVjJt6SAgKm1ORpMXc2DXBd4
PNBCmH/pRlg8p2GT/Mqogt1PKBAfVJuCkYB3fWrxutx3kyjukf7yNmPVxwdkWZNLFKIYW2sJGC7c
+PZlXlY3koYrmj6v8qB1470wM2anyuiCD3F7nqK4vcNfKduptVm+0FOo6QQj3uIJr9sPhd3sHV0p
An1Sxh+ujZ6R7Rbdrk605l44uDa//92vbK1/k7R1k96JnSoZqzSiUInJa/ekz1/07Eax+eoYtHDB
FJGav1Gr0aRa0m90lLPjpDQh7fSlqZSjZ96i5bzNtym10PVeqGNQMtdZoIt5N1oj83wGtIcVt5mH
mxjVWH/2WlqcBmUP021v2Qdob4sf9NF0BKFo+EPiWrdjLAfkj1AyuHmNmDB/TwPDkV+yOvw1tq3c
09Eog1oiRpz0vRkkci79nGfRjwohN6XtWb6Qg7UxGrv1YTLlQdzrzj2t42pX1OqNz30lcYBMRGBJ
Rg7Ya/1jDQVZ/jC2YCIUOBFzy3vJjSrqtY+AhhVrQikI2P/qSoxiLEpRQf57V7U+OQkVQh7dm8y9
azNZeErwK2gOvaku2F48qkguRxfHGObH3hmt+6JssiLIPey6QLJt8zB0/DI2E7wLQXkM+DJ6mCRm
mOneebPBC+qiyfz+cboye3MRagRpoy7KSaurLdNSLaZGEF1K177Erro3jGYOCjO+JN28HWP9838f
T1tER9BYR/NmjTqbIuGqVSmAuVfia6mq95psH2RpbgTIbD0fbrwSVxYdRsv/DLdmQxilN9QJBuyX
NLaQZeqtKJjj7ibqfMnJVw/E4v4CagHiIMKQq1WsxwxcUsus5IRK6KxzbMhE4yg+OMgP+CrRUr04
E4TpRPVUpzWpD9/fX9hrM11kcB0NbuZbtQ45urNRFRS7l9hyaRrfriZdq9RxWy3scfYM0jGr0kRW
4QGlW5FzVtVI29qVO2ziBEOauYu7TVg4074z2uEkO/Q50jT5ZEw2acYIXuP9uV7ZtM7SDlzUKq/o
qg/OqLZzaCtn6pU7/FDu7J40MKnVjZ0rT9qEivL7A66dC6hGg1BiZbmIaPBY6x5nhedINteTdh4z
CpOArU1yUZKY5EU1xBdqqr/ixDo4s7OzpBqoZYIJbvugdiHCwLf6rVe+NKI6FlpqaJkv4mOvqzZa
0uW9yFNxQReyQ18Qz88udfbvz/jtE4ikIYCwpR/I/buO4OIhSs1yroEjDOazLKJ9L7QnKn03Lt8r
wyBqSmODrhE/11vNJUJGgRTYRv8k0dRHLRHjMWoM8y6cbff3+zMylzLk60NKMY3q09/dq79x9x26
JAxRbLTOY2tkmzQzGghnbYidXTefDAXlgxhIOkm03qqPalJ633u1Ge/xFc+Pjl0TtTd0tTA4SMha
PO1laYfFvq4O4UFTKTom3PBUB9vf0szlacYNaluBz8IYsQK6E07zY+NhSz7mbrpH8r7cuEmcHWII
BYGA+vTQpSolHreVp7iWCo2qZt7ZsTNto8ie/yRFKoGHx/LR0Mv4o1Z68a7uZXV8f5XeRge0zEDk
kf8s3RG0H17vrlIWAv0pC0mlUBwHsrNk3GXyuafi0SSkYlTq9G9LG1qrf1jGDlzxJqk+OpMTJPYB
8KlPgoGiwI0O2NuYFC7dYtxEsZw+2BtQ3Rgm4dAPLQ0Tr/jmdMhRN57QjpGRVvej14NrilCLIySW
DwUGLb/nscio/oSO81BpRreLu8Q8IntV7xrZ6TcAlOtdbIFsAZiADhh64IQRqzUbwkzPE3MYH+kZ
MQqNc4Fs/r4MW+3G53l78y10HqCFiyTfIrn5+uvknYarnJJpZxFW3q5Lh/w0Td39HLm7yI33XTUU
/xX6tyixcQ8s8sB0dte3TabwHFQVFvFpaXSHEaOk3TgWl/d33bJAr47mMsgCXgEdhC3duhAtnSKW
g1rCT4+E9BVnb9knD02tJi5fwEBhpfbfY3yG5IASU9IeWShSr1dydkBkLlxC+Hae7luTN5KnGwe2
2df35/bmk9FNA1sLBQ64rwFP4fVAbZ2ledT1yMfIZFMq7qZoNbDT5l608tswR/aNkMd9u5bE2lxD
BOr4FK1JBNEg4MaBxbqUvflJOh+SBZUolHPuckTRPxW3agpv3qPlusBre6ntw3RfD1g3ExWyyILs
AWt405RVuR+LsLjxUlwdxUawRkMRAgTqaud7AxprmAbJi2FhjqqGYuMkqdy+/63eFBWWqfwzyPIj
/mk9t3pnZfmghJd6qAJ3AiQSUlxAH8e5lXVcHclBWJ7PBLN8jbdpbQQtc7gdl0xVPlrKqUydj611
b5Y3kvm3JwvEEJ0xEj0IT28Q1qAq2zp0jOlS1V0wZ+EzZnFBgZq4RqW69VyWUzzDcr0R5l/7WgB7
wEstNEyyi9VChn0nZYswX1FGm1p8cW5pXd0aYPWlui7Ww1RhgCgd8NiD8XBfWlV9o4719uyyeovA
M0sH7mwNRci1YkjGjK2t69MOAaoNJsIo7nVHqpU3IW7XtoTFjbQAvVTER1avSFurdWg543yZasqz
SbZXWzY5lJG41jbv7/NrqwdKiabfYnoC5v/15+lM2yzLjqGczPXbsPshpuGWZtfbe0jDwZ2nEeoU
UIt15t5DdpRpEo481MaBIvpujjpEnzAyrmH3TeemuBUjXJsVSGFcB0gLljb+61nB/cn0olXGi2tU
f9K8TbamV2SbOvX0+y5JlXvSp/YshygLBk+hB6FN+LjDuTgUKFjv2zJ272eRzDeig/VCsAQAhOBW
cDmih7Je7NlyUPXS9eqxdIc0QP78Az/ynrbssUvTEaFZRPfjZvffvvDfQZFKA7sMpwMe5uu1sG0l
5vPk1eM0QnAcncnvCuOWysHVmQHZJypDWppw5PUgaq7MRqoYw2OtNvu0occy1vlxjKF3tVH5ARMz
7LON6ZaxzLU7jVIN0C5iBqCuq6dbmGNvNHU8XbpMe1E9WpyWsdFMCkSZmAFmRm3qa9RJ97Uqf7y/
rOsZE3jyjkNSICcCvrOecaaYw0RUxhZTIeW1Sb+rzXBLfH5RVdp5qpCfJpHfyFzW4eXfQYEDQEwi
vnzjAGF2RZrn3jBdtH74IoQ8dXMufVmqtwBzb5Ecy/T+GWmZ/j/vnz27tYSCOl0sd3Y2njmETyPE
zUNLTfAeeyJ1P48hLmIjbWthBnqJ7u77C3x1rhxgCq/4b3P3vv4FTa9OdDOn6TLO1dHKzNNkT3gG
N7fk+698SIIgAiVqNmh0rMvInlOVfSSa+YI6fO73hvWpLHHxUcNvU+Oa/uxU0Kuh7P/n2Wm8+cuF
sADv1wXfbM60wVRQE46hVTwAJqyeIscTd1Pr3FI8uXJIANgu6QD7FZjR6mzS9uy1PiynizeNNnVk
59JZ5rNhxT/NxAgst3hSbPkk+mb7/hSvXMKvxl1euX+2UK0KQBZ1N13mvP9VN9oB2yB5I8S98lJC
rcSfm6hzid5Xm6Sz7a6gSZYRXTjzVrW5xu1FZ07RUuGXUTffuEzXm5JSCwKtFELAxHFA1qe+rL1c
6Yk2Tkrn92AhuGP+K4p0GYIGAGVuYPRvvVLVNDf1aBbxs4RuvDfqtjv3wPlvnK71rmcUSlk4DSBJ
QfJjrDZF3ORznOrhcNKa6SVDDACdQiWoDCcN7LH+3YgEMG7q/scUcj3q6l1OXIk7q+32p3IYfnWT
/tGa1Fsna/kb/2aQf8dY5L8QM6elsn4TCjt3nNZVhpOimtu0E/emgz0edR3VeczU/Pv7m3x9uJbR
4JwvEoecMWpKrze5o/Q4O3eiP7mAJRrUM/ES9I152RY0cG9Kql3ZfyjSeUQRi5wGx/n1cGWp1rFm
VIsIeV9shmnUdmWIJAa17fn4/szWx5eZLXk4iRxIAIT+VkNVFs6FplL2J46u+ywV0DtNIvUb9+D6
AP8dhaoo9y6RGvHD6wkVuqIVUav1p0Y1+nMtkEKo0N/5lWqgibzSk7/fn9Wbh42+C3cF+QhtLwLf
NbI11+pUNZPMPvWlOPdRSD9ghotdghzSC8fbeGP1MZ+wOEf2b/RjoxpvZBJv1pXPxp2FX4NJ1RaL
mtcz7kYpYy5d/TTWHnejkgO9ShX588Y81zVO5kk8j248+qekXWsOZewVkyza2Dr1Cma6WRT9GWbY
u1Z/hwzpbkAM2be1sd9E2XBMPGx6WgXwWrkgX97/JW/mS1mXTIZS+SKAQ8nu9XwLry26MQ3F2Zvi
z8CpnmoEaN4fAg86/sirQw+gkIMIWhKmFeoWq81at1OkgpNqH7VQewZndYwltRy6EQMiLDAU4fE8
enrpS9X2Favyc2UB/8gQVHFzbzViMaBVgI91u8nWzlrXP0WRRuzzx5DNodT073WTST8t9YcibzDH
1cVey41AtERhyUZYyb4pnG9zo30YZX0yM/xc7f4xnsMP0/S5EWWQFtNZH7pPQtQ/TSq5ds9HcRE+
SvSdMid+Z5QfJit7zt3ioVHDrVFaBzV8aOyBClGMPmo+B0gzWdGnGpEiu9LwfJdY2CRPWh3d9+GP
NpTbPmwPGjIqMXNP7CbIkUe2E+tJ6tYmQy4+1sagV355Y7zXCjEFLnimLBHos4Q/gdpvzDLaWgCe
HTfbSNGCq1r6+pnqz1LzUfFf/rE9P/VhFDitONahucnU4eBiOi+bz3BGidO0B4KdL4NuflVl/KC4
A2VgzU9D66kfu/sQWmmWfw415aDU9T3OX9s5fEit6afl2NkWETQ/tIy9bSMI031zapxGRRMM02ei
pQ1YBOFXfUYJPf6Su9Hejqcdi+qPSDtVLPJidqWoyW81LD94c3tHVrDri3grTetQKeVGTl8sFHBK
PT2EhR6IyCTlbQ9qjwYNM9TMEjVe7xlO5AbM4mAYgHVQr3HmF9MEA9pK7Uvb/i6VHAyeinhQvrOM
X2VvDFSHHpSxgrc0fcnDl6FqEJzKFFCjzcfaqe5R4N24cqAw3gQx21Dlaypaso2a1m/SeuNBA/Dx
cLyPzewIks4J+CudsN2NBMK1iOCHer1DOuag1ijBV8gKUSV/yrryLsrCU5RqwWyN2zw7s/BBFzYb
vXjxKmc3t+onvUgbWvbOn2SaXT/Nv1Vls5srCzumgrfK0h/hAF+0Wc5koOYvMdo7NZfPbjdCCC0t
fyq0OzQMdtNk+rrbB3ZT7xU18q1mPLdu/3F25RG7seMQWpg+WZ9Eaj9Swr947vxBaY2g7Put60yI
MHWfLOyHhyr8mjj1VxO9CxXfZdFn7FbweWOOlQZwvLYMLGUONK+9c+PqWQudYNTFlk8ilmGHetNb
5aMaZzvZ6r5dlPdFN22UOn8sZPPHLP/+C+k2u0jqh6gqdlYKZiPRN53LSqgj8Mhad166Oop9L/cO
fUvP0gkrX1EMny7eY+LYWCGm+caZk2+IBwVkc4dkgOvs7lMtOZjTaPlONe3glfzC9+dc6+bZmXhB
LPXBHlttk4amsp3VbOcCL87meZvTMHSjQ29U59nNP4aa8yAV8Vhq0yGHq+2oADD0iV0RaUHduIHG
dTSl/I1GDYbGhnSdAT5rPpbuTFdZbJsYahf/EA14P2yMY1djrUVnpnOrwIZqRcPBX1aLRd1E5Q9b
cY5u6Tx0SYSHCrgNtlVS9RxCcRc7zRadskNuIr0l1Ke0Hh/1TliBIfSvy6lXDYgX4NmiDihs92Lp
U0BVfpDx3ioMe2/2MB3bZnwGG3XIFXuXufbntu8fjar61AEEpzOW7cwe4ay0LtWNWuvfbCDFspy2
hQiDMrYC4S13GyXxrsMNd6zK4uiVTYF8lKRPlnTtJrLtfSK6yocB8KPIca9SugNskrtO9gATMR/V
k40DI3um5qArzkOU1o5vp0a4GUf5aHs1akdjYGOsvklS1d22pM1gXrRLiEOrlc/A9PT/Q9h59dat
ZFn4FxFgDq9MJypnvxCSbDGTVczkr5+PPS8zvsBtoBu6tiUdxqq9117B+oTc96BWRFXWQ7v5Zk8h
YHrit02GV8iAUpzVVb5DZiLQiXWq7ouj1RZRlcoL+7GvVF2Ma8KJDR0yTA0rWXSnfugFFMmG0rAW
17qbTjA4Sn82cpJhPflZNRnvd6n8SUvvM8eDnOjAr3xr8QRRX6Sw7wZ9PSZeC/lmp2YXinmY09kc
wPK39RlpL62IhcM/t1wN19kqL566KYGnwPxcnHne/L6p28uEDhw2bsYbt9h170MHtv3B5uUdMHV4
VrHwCtW2KVgtefRZdAYRSycboQiPN73pPsH62cJMcbf3ghTxLFg9wy19t9/gsU1EXv60rawuuT7k
z0QI9/EI18ZXe1RNc+WIjb3XYsbKg9FFmzcVL+xrYzTgIXAoCAe9lGpvX/kIxCKG1V0tTCCenUZN
uqBf1CWFOqfKV7OSBfloysY0vczO81gNL3bZz79bXPM1/MLK8kyVmiDqpmVPtgbi6qRBvV3bLiWy
Zxs/MeuAL28aS2xM43rJkmE8aNbsneSyKL49ZOUzhPnhOK1QfP1mxVS2y1i6e/RGXa78qAs0267S
FMJeUtVOEVLa6+OSqe5lzQ0vmHrVORYQqqNtsswNUzkpLtnCojmLVr4VhS4e2wjHH/VQTLjAuUjQ
vuk182hxtIPHwzjnVlws5aXQzFt3rTs/l+sTVR7T/RYFXuXN8dqL20X37mf8tHjFzkLqF7r8wgcl
C1fdPAxWf1t6/R/FIdPNVWGua5r+I9zxFXCOuCJddyNVy86dbX5tOVYevda+dYv70xRzuO+5ZVMc
1KI62Vr3MC69QFGBrEZC5HXtMGnMTyTSh9zznpQ0jZek6HxF1xce+snwpWgiSAUnvRuibCBRW7Ru
RHbo12AAaGfF+GFCB+d77cVf5+0OVbPry9F7zPOMBLqy+0WWYaSq7V2Ll6TfGnMagjzqPpKwxsfI
727I8sO2bYqvjsVr6UFeZq9cpxnYkeDnTNVOdbZcZp1bRm69k2FC3UzinrM9zrDAFb2/T7fkRXM2
+9IrnkH2NqzKtFVIPE2euxHxZs4QK9IYyoSacKnTZGDaTbQ2IlZGUbAoq8rVU0QwLNpV5vpDthIy
yeLCnhAtqRlkggJ03+cxLQ2arYsG2UU1DVstFiJHWswDa/NQDNqxEDJC6nPo5zbejLUKRWrwxM5h
UXEuZXPfJIY/tPKAz9KLsdUEBy5QAXhdoX2us/fmpXddCp6ezxxsT9AgmL6//8at7t471b6WU3JA
NRy1a02lYx0cL4n3v6fB3EuXep1OUzoEZfoh5BjghRhppEGZ5BiVprtXaFveQrFEW8N8lmTb6Vdu
b/F+e1s38VPZHye3RaD4J9XVy2rlJ3gJezHWsxspY3Poh+Uwqdj6DunN1OFzzs7Vbjm/am7uO3WL
RGEEi+IeUL20ZMB2b5tj+aX+pxbZsa8J0rZ1TN+9+b0aux+i9DDxKv44jfZSG9M9x7fX9bOuhJZw
/HR4U/iO2oMSnsI3ZptrNRPy3Bx6xsMkk+NejTTjH9VLg9JrgsbWAk+wp2Yewc507qoqv2gQzsLx
HqYpiQ3llZIgbGQbMfp81Vf2O639Mdt9pJHe70VRrmwXlECGO5z0+ReagTJYVAIUO4xfWB9xAIZP
58TEQRJ+tfgCyglxUUPoaDk03xLZUJ1cpEmiUWr/NI0VORtuZfwG4eCuiAzEz/rXYjFjbUrj0c7P
8AFv9ptQ9sNzV80X1+2/5Np99Glz7Bv9Zm6fq8FL/ab3Dt0wXSrLvXidQSd03ct8oRRfpWrnvgFh
w5epKP2ONoEd2jxINmVGNehKxqh3jMibreMixidrskKudeLVJ0ubD4u1PelWd6d4zdkgR2K/6IsH
HVSb/DRpor5/EBmlxWyTcIrARW0ZwHRhvXoQaDb3aUEPta3sYGP6h7DcNSg23fA9XHIg6NzZDI91
lu/cMYNlzigmMn8ehlM14tZpiZbIEAyjZ7c+OPMW5orlVyTPpBua9lkLrEQJ9pIILR95eZ9aYh8c
hUezuHFFEmYuepbEeVQ7SaZxGmXMvlp7+sGlNG6VJEL9CsNyoe4bmocq/XDb4qDwzIANXlRtud1b
v5QqitAbZAyi9QueItvQj1TtGJ3etmxFe5c5pMOdunbnRl3jqsz8Sg7nvQvF4PSwSDzf0uXOa8to
X1p3xx6Tdbil+Wj0MiZL93ZoqmM16c+ttjxkeJP687bcrbby+9/bZ/0vEAbLDqgqTKUARpCv/2Mu
5SiWbm+iMZ5W7NQph9v8y9MQFdN1KFL1uaHyfVGpMrGKhLku5/tys+pjYpnLnSIMm+usw4+iqumv
nTWXh3pLagRfpLWfOmnkV0wdypvJzru7IpUEH+VDdoTkq9P1jbkRdGarPZR1rxz+/cT+eV4oa7V9
RgM2R+rBX9BDZpq1VadCfXb6WZ5WTfl0LdpEQOMpCyZDb/v/gnXsMMNfMISh77QBR9PBs/6GIeZ8
1o2+MTL2rYad3x2+bEMWjwMaLMfP2q6D1V1VsSlZSkdHV8N/P99/QJ874AmXBShSZdL19/nqMl+I
WVCmG2fNPp21eE7V4Q96usn35up2qNb+v6B3f50v7yK5DhhUQvoHyKO2+P/YDoMbg3iFuXzO1/ZQ
sjJNw3o/qeexHx9MdTnU+s/kvv/7Sf7zMwlaZv/f/we35W88SUkbbVWqwX1SnSRQu2+3Rc9EzhSW
NCytsZCgKbPyX8jnf7POONP//6k73PZ/hhmlsBt1oMp9kiU1LOy/UdzV7VE0rwZmqk5yK2lys5/J
rGmrrdhC2pnrz3Je/sst/hu//MeBGP//QGqnm7My6dyncgZRSilnzkbXBLr5aE39mUQlxSMcfvz4
94v+F+68rxCga7aLSB0q0T8MNbc8lYWV2DiNWQsNHYr15Dy5ZfqnNLX5+d8/659vrQ7JVsciiiWT
6cT+APyfS23qNKFq76lPemqgM4OU4S9egdDGdsvAFShB//3zjP8V2f+f95bT40kGpNThLamwIf5C
8VVrGsyZ6eBT18nT5iC7QwyM1p8+uER53JWhpKCG0ine7LF6M9TimJTy7PUwqhSriPeY2P0v9gwl
N2WoUo7nuYVl1SS/rRatp+edyiE9qCktutjmkyKcw6BpV0XYF69uzxrhCkpL6pYzn6tML31UWTik
Zh+p4d3t/6AtODJ7zLVXK0qQ8dIj3XpW/gO4+Z8+P7OzWPRakCVK8766+RUq4gmNQZRudAzOjg3u
ZnBr0Chf9iie8yUvAuzfo1nF3N7uthtTuKFsjed6IKt8WIsHoxRhrX2o9fdasrvO01UtxCnPVdXH
xyfMSP9Vsh93E9dWMeKcq+XYMrT46Wzp/G3xHu3RPniiPCYij5OSi+jWEez+sHe6QDd+9dV2kxlD
VGzquao/U+AK9HeRWD40Ril2SSGGZs4T0zlvswBU4aRqP1Y6gER5R23YTk2Zn2fVfGpZAvJcOxpp
96rXetSLzzpRnqFIHodpDVbXgbLTP1dGcxnQ6iPJre9aLOQGjsPZXtJSQVid3mjCAhqo4z4zfCN9
3SqqJ5KXEb6cc71FozlO4JDqrRietrIPwJzDIbXSg0INzIvXZd1Np7fh1uvyqjbcL45ew8+v7xR/
oWDh6D11TmO8gJKL1Z2NTaHLsbPFBztAw/qcNq5vaalfg1ki4twCozK9YL/YsIwmj1rSW2ne9r9o
VvOyZCJi5ekdEesYt4WFpwQ6pUWST3dFPoWJ2gWuNAO2hCGglj3P08rsvrtB5nLx6I96go3Kxf4F
w/5saN9EXwY1efST5kRQc2JI0LHa0qv0hW/qfTRL5VasFSLLAs2v113sUj/b/fAyLN3L7iLn6zUg
T9HY+Lq7OsG4tB2SV2K21LDxvCBpxwOAGHJsnnBNJ7bX66d7fX3cr5JTp8THeG/LmFBxfFftFDci
/TbzCq1vP70Pmoga18TOFwdFNzmtHQ2hUPMfBcAinCclP65SOPdQgvuHOjVHwDDH7W4QUr/NW48k
ab+0wILRXHrHdmvO+ly+uMZs3k9VJ6994XkxLaDgcOXXYDWYNUHMO49jm5yt3pressFcrl1OLuc0
J+rrlHp14peJupZPhgrjrN3c5FFRTDecbSSg5iSsCPyqOCDbNaLRTrp49ArgduBf38xV5b2sCNpM
K32K2twwomzuVmiAHWZtZqWoj9UyLiEM//ag2JCaKdMH50Zd4RAemKISgV3w8GShtTjTs927RVgX
qBdDUy2c92ZyAJe7ZkHHZDb1iz1vwD25yjUQxuadVGuRYQ4b6+o6LTe9rRIcNkcoIU8JPk0vna0D
YueiLy9ribOiLcyjpEf3pzV5wqnF38QU9ftsqSMQeaw7RgkWHvpDYg6BHDUiBb3iSffSc5qlt1LK
KhJO8e3ooj0WtvrbWus3U6kPjSjPusDquNQjZaStT/UBqNsy2//gmEvnPI5a+dFiW7UZtRXkg/7m
kod65aXnASSY1UBYETqtTuwIApvkSjBubCfq0Upum9QAE1b9GbpVPz7bFHzdtMYW8mOcTP39BzQs
DTztsVjsT0er4IlfYR6HfKksM/cpKNShx300tvjHaqzv5dQj+Tin82OjeNgETO9iK+7AvYHd/5Sj
ceAfVbO5G8oB7IE0gFTxTS46oXYNCJLUuPXpazdZeGzPITh5iCQ8lsuH0Z01xblTii7i41JhntVF
C/nPbB2/x3b5o7dGjmuDbZEdqCBvn3C7I9WF2UZGT5OSmrPKOMvcF5LRWmv5PXHZLHvg6X6uKsnL
ATG8uycN7nsqhE7J7oCFa+Eg7vZTZGSJheZjrdDAOeIbKm9AIdcuw70iv0vp3HNeXI1RPc9DTcv8
oiaPXt3gi4OyResOerrgUmB3+I7KmNyiyGp6CLM3mzQfuyY/WzOStoyks8BcMyNIakl/1Jw5KiqY
fBUvqdsfHcZETa9js2FieMQVqYU+nUXqsMyfNe177XuM3QcZuptKneX441SFmpHFRrUdLZ45fsQ1
isnn262SkQ1fdxR8/01Uat15qxuChLUPp65O/BEbyPyR70kctQzSeo1bsAibSDDftQAjK4e/JBbF
pS/rWD4r58gPNWV1bQzbr50B55cP3eye6PxLBWE7V2fqrANf9GGOZ2KhtfVx/96Kp4DPsWvxyj+m
Upz409jXv3SDdhAzBmu5cIHHJnsu8HHYP5mhYtAUv1opW4wGzmIz9yPNcvWOL+mc6iHHoi7Fh5y/
Sspvvhh9cqgakKaVkn/ERDbVmQos2isS5cht00jpu7OSuu/unnghPB9teCwNJXIsuX9G1rdXvihT
99UwMjEJZ7oXnZZJ3NpEcj91JA0mTnOyXHGoh/ySW5sb6ot+Ecn0mtbapzWarq9b9ZV4348+B75K
yulZo4jSsP73F/RwsNW2YJzTz0p6Q6g0mxHqI7QJZBJntbByn5SEnhoJDl+OXQHAUIEoBoFOrgZ2
uX1M7MR+6rGCaha4iovbneclN7a01h1n2PrDUss7maf0rVM/BnInOPhLQcQxddCiY0Pk6L5kHw+c
NDuPZqn7XrVyHaRFwaZU5WHSO1wB+6FULkwdmrOprNPqI8JtZFC55oJIYBnaUKJXykM3YTKQryb0
TYSzaMCT28JTu8clV8xne4NWgITL8HP+LijG/iFH6+MXZnVrWv1XneefDQOsQNfxMlmG8rPW1w84
Ho4P9Y11q05UXH/1l6pRx3Be5jsG/c2v3CvfXETWEFWZCrR7AK6Rzk4gSr09ZA0UdXvC9XQzQKFG
xR5PKxqHA2lQwLwTqzoZIUlc5msdZnXF81etVhKhuCKYw7LKuO7KIkjLeXuW3fLh5uaziwMFQLYG
cZaaKX0qFxZ5wk5+MYz/rZjN16zlX5QbyS/XE/h1LIZRr5G2uS6mf52iNz5UXcEEz2pCQ8975oTK
W+mQk9LYmxJWqIUZk03de9t7Hz1ZBO9jktS+raZUlDYzsMO6Dje7/ZEKanhqLUYiGIb0xn2y6MMF
4WpxNrvslVk/yIwiXuq81kOFPeU6957HJG5HtVXAC7PYnI9uTp3L1KQADqLMjLvCFfOFjr7CDEYt
oI2qxmk1lPFVU8UVaHt+98zM+5TWWNBnFpZ9cgHijxBeye7Q9ZtMBwPu9YRlwrCwUF4gOmElYxU0
3EWa9hsTMJybtYx92RzRhXpZN7AtO8AEvmmNWQpET3OzOBYwXEooR5zJpgzrYcrjZqoxRSKpCL7Z
kOYerom6gzv7MqQssHqy/MIRY+lOKbv0gfA4NTb7BVsMTFCXEBuJ7lpsyrNjVRtjtnLKXr2iwO0I
VjALz9a8pk4n3oTbTTeT3Kywk6r8M9bFtkR1ZWAi4yZjU7KZKrjOZRUVX+lWeXOTG8X4hhVWbwe6
1+Xf5HBWR0xiiN3Zss95zn406f5udQZ+4PzyLdlqd8DamicACmn7Gx8cCkbDlglbj5Xc5KuCwizb
xC9kdMuhwo3ji+Opo2ayHF8v2Td1vVIDuRhsqPUAKaEp1fxQbXjToWF36Z0G9SHP+oZJZTGMvtM7
tU+2C/tQYQWblrM3YfHzPaU58xI6S1NnxCaGyEpSpgnSGZhxeKvvTaxSiTcYfjLIR9yY84u74/za
Gruuooa6NBHL15gOYICgooVTDsvaxbUOC4LBCWPtQ6tOmOZhyyJV5U89mAGUj8M8tBHGO4HUa3+1
VsoBwn6zLouMdjrCwQoQXMfJMt6SUXcRWXGZ2i6ouy3OSkn9LstgqnFVG4zsjydBcMeNHcA8jG7J
ro+trzVRXdjDETdnBoS4F6o1RpoCdJk+tL7MBm5YiebxTdovuy2+EoOJ/2jjhbnSE6YzdInpdpbe
cWirc2G1B0TmL40YQXGcWz3HLIia9NAo7e3mZl+SGGd/kMXT4s2T3w3eV0/KRNHUv8ZWP/D7c2ZR
5haYchIsNorQF8i15jVztXcEZoz2KFyZxDFUjQpLOynb9ixa663wklPKn4lmQDwogOm218apIgO6
CGYTIcqih3luj/i7nBqGSKQExKm0XsqRSWHXCrX3VxzCvYQ1tOmmQK9mwFUHYHfqv0RnuL42oHeR
60dhMonYz5Nq/pD35Xc+jddRpKcxLXBCWNb8gAfRdOV2MNmx3DkYZu/WNrLEV5bhtB+cl7WfY7YQ
dylbkRydUazvrTv9IJRjxlia7WfNnuk7RFFfbGHEGBnuFlJKR0XKQ4BwWMeIXcVaq3MobHD+m9B1
4lg0+6Va3dVpeV5tI1D0emIAgHjHCfSMMRYOvYExw+JV1vzNsqfHjdm5nxoDURUd48ovTnqO6sQ9
tFv9PGnaya2Wq9u5kVfUp7qRxwxtVaD2ykta0y1OcsKQJsG1Fp8ea/ON0gqm4s86eG8IrPrJVwcx
WZEy1as/qNuBUTM8UTQUjLSBy7vpVs68PoUUceUu2nexNpmPdVEwlP3vfaRpsPs55XpUZRl2ynIm
BvxWGaeDjXkTTpsv6jYfWpgbxtY9IP18zknWHDL5PPV9lCXstb3zk0zixoJ4gdFtJDyBOUb3HxbN
nQHp3rQkBV16LIv0jqn1tcxaCsURNRXjESFuG7V+yY3u92YN4PBigw+1XpH4nbKtPpmtc+5amBHZ
SFOuMrNiAhDJwWUMNh37ybsrnTZMMix89fwXlMAFsyyN3FxPUwOAYD1WSTwkJkMchGt8GhgAhHm7
qXcbOqu4kl12wkiU+f3GeATXsrjcUh1+6FIRVAY3ImlEFmwzM3xtyN/GtP4Zh3k+JNvqHFe90SNt
TMvYk4JVqEmHyMhc5VTUZVwWuOmsy3xknH1n1uZ60ydewdKgxoa0CLud8xWyGr171tlRzRGVO43N
yvEyxcY67rvxnaHSc1O7Y9AMS39OBXJk0eBDQZxZ786PSe16gT0P1XlW+tBcxFtemdpj3o76SybJ
MC+2RItmtO24sDFtG6buCu8O1KFrxNFWKxEbGJjWbk+LSbFrVoK1tgxL04omKnewzNiZ3edBZ9vZ
4GjVRcxgj3SFjon9KGnC5CAZ+Ja3cw2XoTBwTYI6okUi3VUm2jGz9QfA39TvlxIrMybIqSZPauWE
MBMvhcMQTY5FaHv1rZHZB3YvwdRmHcKpcdoYacwa2Go7xMs2yKizsIfWpnPR7O0y8/195oJJQxlO
q/zOO/XDc9qHbNh3T9e85s7yhCjj1OVJj+akvzp1bvosIIGbGVGDW2uV22dT2Ld5tv62q/Ydm6Ww
NOYLHn+32K68t1hQBwNBknJ/Z+bOgMEyWk/mYMVLX70qibi4g47DwOh+611OvZBz9cjRuvUmIyIW
7Y6gt7ehSF/mTPyMxJm8JA1eXc3MAriOLNKsgljtSSUqeQeEy5wGH01fs9XIGZZ4FuxIRnI0nPLX
yjSv1MyoKXDXS4b5LMuOYqUwDp6W0THa7g0+tmeKzqtn5xKzpYd6TtihqSvLkiHseJt3yVfXZ1hV
au9rx8xrqRi1pNbB4/gdJ714gEnjkPotOj1KgBuZ7fh5PxN4kVDZ5A/K1sa5IZ73a+6ioy8cO06g
KFkOcPtkvbaTB9tQgbrTnIyxiWpe5jVT2D0haeTF01bLA8Oqr62pmYjnmMq5Nb9kC2d19Yma/TPz
6fsPpOrWwwd6krnxuuHdtTkT6CQa91EPxrULG34xataDbkHVXLnylHIXuuUlnX/p80L3OlxL9XWx
7SO6xlJoDK3bIKPJV40SP8AcvDWH3pTlV9nepDCbydlKfWX1iAPUb7RpuGSaGH0zgyyzGs6ZwIXn
0Wgel1U5AVPfoho/5o7qu2ZHjKH2nFcYB6QUH/sjKPcKiP0VVuXtYpsnxbBOOAf6ejIGw9bH+72t
2/Xosmq5K+Ndayvg59XNm9aNkc4amsC5q6vtkGftXdoa91KdjqOiBi2mGVqlPgyLE60GcN9+J/a7
wvEdvdW9FBhMjvny1PT93coU7zDxvCcie1/Mr37AfXUhiSSaN3Kv1jk/2iuki93HZlTOW9sRs6gw
NtVlsKbaw6bMwVrUUTFL3vM9fAKsG5Xo6Bxqt/xELceUld6l2Sirl00NmAQ4kZJBmRplFXdLeZ9z
z8ZGfyp0+Y3RLjQfpftUySb0NaWM7EbcGti0BePi3sM6gebV3sj0f5+ttW1a39XmSEESnYgkSpzt
BLWnDO1+frYa2Cr43B1Tg+mlSa3XlgVj6oqhM56YRai1NKXaWkUbeS74xIUjGGZLuQ+JhHmU5ot1
PBoT3zPqZ2fSbsZcfVAUINzJSlxIAeLS1c53PjTKATct3/UeugVGuresB9sqrmTCH/WpjNahjPuy
ITBDDSjen3ELIgSTmXTpfo1afRSzp+N3ybO0NlDXYF4kdLhJUBtNmGlTXPBaNbk8SL18aHkmNA8w
evkZUmjOniTLRQeO074NZYIzoTV250Ple0BI8TqkCbb18mCzas+QxBXHvCZcK8etWFOGJer5GEvq
UaqsL4Nm3Vqb9tExHusVjMwIxcn3Y9lUZrxbHhiAgIm7fAjlweLxzJuxDtzByQJmCfOYX6qaHXTK
0+3ArLQ+lbDvQ5BV6yy1SQkcW+mjTodCC5eTKA/1Hf7LFvAKdqYMNx6iXFMeMNgMysEDhkqwGe1s
9dkTnNDsimeTB5/0+bBne5xBWnZ6QdJYtwkkZYmNtlQAKnXnILr52FE/182a++tkh8qQx+aW/FiK
EUh7Defhl9zr68SF2GNHRc3tyLtbOjKsQuurVpSX3HXPBD/fatVwHpX6Tqu8azYtByCzr9zTwNPp
LCv1s2QQg/UpeRHLcu2rPLakGwjewFkQ/JmZh37kWSLLAnYYzpMOOHNsl78zD8Kx2iLnysuzVVP8
qWrZ8GCIDNS7Cpe6OZUQV3cYSpfOR00uR1Bb1deWjUfbmo5pV1OAKFGy1HcbcJ0vq5aaheFS+UdJ
p6dkLH9hL8I63+LOyPKSuqe6Ks+kcj559nzB6HmOLGIJQ7bNoF3SODF54/YjLsw6tAovNHPrvs2r
C3PJWCGRoIa+0xjjrQvrbqBPt2GmdVCeZis7AiAFfZOkfuYCSHj57Mb4zKWRs4gOcFQ0gTo1FJgF
1TGmZVGue/uKezQGCqE0vQPoP8zdqO9zliVYVazKa/VVY79pTZOhFwOOEd5Xr1oxyM/r/iCaLJRr
kTAom2/KpDiJObkZuzrSivwH5tNzlZCcupjhCLLuY/qCn4H9aEl58GwtJlXhWGO5KdIpzvsMurbj
m6V2GPXtpJlb6FXOuTBYjvvauMlLZk3bujMmt6eyeW0Zx2QDYKQKt0+1xKtJ0QWVRYHgWp9bmLaT
rB9TTw2WzPoQCZSrUtbRVOXUGzbcQ6a+fXlD6qzLxVZ+G3YRupN+dGfjxtge1n54Kkr77A0evvHD
z1hu76ToXli+dVj8atwM24Ui87oAE+yPWVMqn+2sfe8nklsm9Iz5u6YM2/qO7Gk4hdlb7i4MlVkH
HEZ1RX9aiua4KPJMjxOS6fNA7QH20Yook8AEhZbFILXHWoFIVJawcUaoNNPHZnUH9siWxI02zFjM
LKlgpzm8wmqH4o1MIGX5tkX7S+u5lrJEXt81P6JbfjoJLqR8ODmT/koat8sk4sz22GbTe4QuAUy+
ODPYaNLyGbOlFi0D9sG98rTMzZHN5oiaFL6Pk+7mUHNk2sOvhV16HcgWI0IHZYiX/Jng0zoIsJFn
09I61ey7HMsyGy/aBEwl97F/MlwGlqp9DUmY6uIkCkKHf6ws0gPCAbhJ5XZTe/VrLxDSK6grkpkb
yMV7GmVxrBlrzb1sQapngNb8npksDDrPfE2Uji1ZP4/WwJtmPc9sqpqaf3euVpDD681cwuRtUxkL
2iJ1WWm0//COusnFM5nmZSiaYF/t7aX8TDvtNG9y890UMGkwy+MEgBCSEPkkUyOnFNTwZZ8jdo+G
IZoEkZN6YIziTFw9lPxNfR1sM8Ab5SHdE6pRhFSBN3Y+dguXejUfZLuLJ+hsAq8xr2pWPvRYpO7r
1L6aOnMGxlq6D03Gfm4Oxb2ostJfuqULFiNB0bFlRdQWbXnM+yrFTZNJmt6bp2VqDL/qgKeVCXi3
4A5bFZx1Jx/pNYdBibnwFDdmxXh8mgufqegUtPZwJvToJVPbPFj3iqKkStJxEAoHvJhC8hxlaPX9
+77qpRk0335Ko2miDBaZRVfD8zKjijKRXPoKGAalBkKEOoFLDT8Z+NgaqA1tdz2kTWcF5sh5Ks7Y
UjtVV6crL3VrxLM3fRBNnUZdi0ZjlMZxp4YICSSriEttZn+sKa9hBbtapHcVFRwaS7aqX33TUM5i
X9TrrPWrsRinNme7t4TxoDjtizp4aiSd7pQ1yZ2SLsyy9Pzi2CySmsyBbZK4dV3+P9ivutGIs7Tm
cJkpcbC3reheQeUCSzSXaclcECWjY+uGDqAoShUOdfMxewAQQj54/8PZeS3HqbRr+IqoIjTpdHKQ
NJJG0SeUZS2Tc0MDV78f/J8sjVxSrX1olz1NQ4cvvCEHcq9QqFnonnKIvrN17E/3qV3S9sp/56V9
Tr3mSNpMGzBtf8UmnVhS+L2I0hPI8GvMcTnui6cUeTAtDG4oxR4dBaZBTAj61aSVE3wEKy9v5wuh
qHBcNDDTpnEsppycKTe6h7EK64fatYCYAikdq4PJldPm9sEZaRWobOVrYo+d6vMAj28TE/GBtFIR
HBWnDR5EWbxa1XjP3ayWuDjUS2DvBAPZ5F8jZVrQWVQDXyh+8JvBhjET3wZlvUd24ZAWHaCdMdt6
KV283oxuorTc41e2GtiKifDQcurv8UHdoRO2pUAHsYL2bCFeZaLWIEx2CSm1NGfVRDC+4JyDI+yT
697sfmHzuYZv8GIk+QtgvOugojQHFK5fGUhLr/soNhdumDwIgGzbIdVtMkGnjBaln4FXm1rkxagj
v1m6tO+7Hri7mLH1+iBfM6cAGz6pFQ2Bn7UTs867XR1G5SOQvu6AiMWhyGt6HE1XbgBCP2kmMsnG
XISnu3yn4ynCagGJwLHUrGmb3MDb2rXgCdZZACWgy4A0ZUHAzjPSZKdZvbuaMqSD+totqBKA6uxo
TZVO6T1XcVwvEHOPTx66gVgMeQlTsgCDURwP9nMiipiTl91UvVEcItEBPTWpzVNOtWguXImi4vII
Bo5Vs70dAthglkHfKADi2a77qc3VIgAKXILAmuJtk8lhNdEUevFDG5a0meZ3ZFzOBkqV2A6dR4fL
GSbvHxlPvbNw3DJ5LOKIuNlAVJkUxLNWCIomG00Y1StvvjymhjMeqGzSD2sgfySLgXT7aIIZWlt+
mt3XVBDhgYT1eXLpSkRQaHfSa5vXTo/blRZQ1gmaJnh0LK3ZYuhOVhHkw27QEaEvI6VvszQb7ny9
sH5Q2KFU6ffseD8sVnE0a9F3wVsfAldpNOBPySj3/aAJItGmhMHnUT7xB2UscJuMHxIWQ0FLi9o0
J5WrxYvJzGgQ14LE0IynEzGSOrZ49hy93rr1KuzgddOd7kuzra4KI3lHPwmESxRnd64/6etWUETH
xR7an+qfGqVRgM6cFRWY30mp4SQXTQk1nNHdTw7QxbDVkwcExDU2kD+nsXmccdx1llwWZaw2oSEy
wN/m+F4m0tlZVVaJBWqGsbeO2YN3HrX2Q6Jb4XCGqS3lDQVaK9gUkDSWSjMIqxPqUR0X7MoBAMt9
XP6mH5Ffl6ExnT1at/C0ho4kbGjv2ylyf2dZI+H4ue2bmhClgGw1VRvhTv4pzrmRwTW0qoOFo4OG
NJdIJchsDbUkP44DwOPei+Kjo+MNVQbD8D77ERmbbIq0aJX6obWvHdTlNsIfnzvLSuhZe5M8TqaZ
U84JSaKsJs03EYs0JBhz4IH07stoFc4i0MzuerAUVbqZaeAFcU1fwg0LrBf0YG8LVVcLuizanZQT
Xp2EhxQ8pNPv7SKBgsK6Hh8CFxAYjQr5iPamWAv6PPd2SO8y8Y1ALYsidtZe2p4zDldnmTTTcIhB
Ud3lWtktbVnZgJZtN0b6HjuFIpfm2+RVBSSHsFu1zOxsBaHATLnPgiY71soej33Xv9ol2CVUg8Ju
qdlBQ0Q6lnV6jqnhVmxaEDzuTKiiKKktgFvJcZ0OmvlWTkb7liY2OjNpSGejdvXiMbX7fww3Ehva
RTbxSOqsOumDDo9iCTK2sWT/Mg3Nr0lUNEzQnd/AzXGgR1Gm1zVFMzWfFlUS+su8JCTpDSKKXKOA
oZSb71IzK0+amBUN+nB4NEwaH4shSodjDWdgWmR67uxkENjlklfp3pY6HeC+4xitpIxXFDdx+5DU
qDdGYPd3WBUIbRUHk4UMnWsNcXzLQtN27SiMZSia6h5BfTEeFUUJf1XleUxzBx3v35oq+ltyNQoY
BBkG8WCIz5xXiGrZxr31EgJ+SQmVeQ5jZgL0BT3ptKw0sajSNNnblCjWiVUOv/Ra93HZCp7sHszn
Wg5x09I80kgvvNADdoHDZftod3hbAubqN7ls4RCZzbTvai3flDVkuAiJ3XUjfMl3kaiiV2n+VsDZ
cLamHltr12gGio9tui7doNrT/CY0E7q+8uvAvWtbcKRjq6y3wIR5Q8CfoFGXGuiILbkgWrEdndwL
lvjO0a8uCwQ0qWEDDi0fNK9tn0LL7J5zOWVHp8vrO1HP1gnCyZ80Or8AEqIgOutm0D7UwunXo0EJ
UQXIa5UJ1+U92bTNqVLgmR566Su7k3Q+R93Vt+tZpIKEQ0lfW9Bm/FlABOQQNEDEpuK+DbE0GbwG
TmjrV0ujst5aaMF3bTHUOsWQriXI0AhmsZnNfyFjU9E78bj40ejMtiXF3WWdjFexAy84q6RDxwh6
bpbgu4CDaUJJQL0DN3hNff83kgE0QFPoT05YlNdpOomr3mp+6Z7EvsVJhkUmkjuq/P/kuGsjmtNF
y2YgvcMNeIJQOgU7DvfgBN5hhnvE1kqr9PSoa5N/hLoBZCYaqrUOsIF+JxVO14SoHHsIZ8VNBAgr
aP0fgv7gfSQR4S7Atq64CoKNSgq5KTwDBWut0I905Smrc1CBZCTCLsXUgxby6OjKEUidou2pNPqV
KLwnuKTYNlgCDZpSqRXePpkzUEt4M6jTcFamAOQoQtibwyRafHOYaVLVv7sseBxYRV4VbQxpnocY
qJujrTUTjBZILztJrx1KMI0waI62x1CoJ7v1RmRXc7xWgKs4ZrNjhbrHpICNa+i468TpiorRM5Ww
Ve2D2nem+G3okpMRAJjFeRkb6jO4qrmf4d24+lAT1eh0Zp3kKs2pTZmNeYU8wb0LScWW3ROd/4fE
tEqqriTghXPUZfLikEDTgtFXqGrfqipZz38BxfGm1M1fkbKuosJb21hjuAogXz7zkSjqRdl0lEl2
YzXWk/LYQrV86eSwY1fSIxf7vqflKYqSEBdZ1MbpZgNIebAKjFxc4hdA+dWfR+g6wABTrA5Sw9uJ
RnetMjSHqvukjQGljg4k96in6Qgq1Mj+Bz+vWwsFYu0qdx6JK95kyQ3su/ZvrWsJeeM8WadsdWWA
nBD2GY8Mn++dmEQScbEGPUR7jm7ZjMXBY+DeGe1fID4XA2w7a/SRHYh3NsFEDtSJau0ti+ZHElCE
NLE7BXOzTDSKcnJ8sQr9aUIZRGrTHczSx6xWd3Fd0JQ21kbc/+xE897hARa2w7TNfLwKJyTXmvpA
gFMszE5/55DZxUN+n+PuVicTGENsIBXM5xnVHtnxRoOQo2jFxcNwnIfRO5jd8/FX0S0a0MdZzw+U
TlSFu/CFKOefKSrvuFXFrhvcH/O/8iZ91VlxtsJ3A2iXFd1BHqctS70iLfo1yhHLHrlo9AXWfkvp
NfdvUrvYJBOFqTrYiKx/0MQA/tpol3lFE6SrD1wfGpdb9ChreTX4zQ3qVGSabfCMnNShgN/laWQK
HqcH5f0yxNKjbZ7zQl4L190WOfer5/8YOjI/z31rqTsuREMo4ik6E1V5ML3xUBXD01zNixUpWUV+
VY9tsSsafcOBsGzbcq2VZHh0HIQdBAtW6h2aJ0ejkc++DT0sImBMBSBnK3IxHJ72UypPTTPKBdea
uXWxkp3m2gc6VSfU19fmUL82fv4MgFCUEalwVT0lNpZCk0hfMBnapU55Y3ch29s4hVZxqOdnaqct
+gVHCci39p2Nn9Lkn6Hcbbb+U6YvnU3focyR57galcGzrhtnEAAvvtFpyyG0KLFFnPRV4GQb6gb+
tRTgNfqsu1dpkK37wnsOobKtKDE9uSM8eF9o8MGFdoKFVC8mbXqLrPjNNYdmp2BbSTnbbjQrC0LI
ZHsnhZkXMICk3wPl/RF1ClJ7ZF4lpgPW08niRcdOtxv3d1gRUMs8eEGpLgSYXW7S0l3VAbrtpg6b
M7KC9ww41M6I1I5m7w6R9acQXN1i6Efamxzk16KP8u0gqmyXClnAP8NCUTo3pe1fAfzzVdws68bs
ZkQiUqzHAn+noqq2Or0MJ3hGino1UXIPOaAM29vwL9c2uEIMU1dF0aw6E8aZgMw9bw63HVYm4hQL
u+G0RDBuDcZRQPlTHLphYr2V3XyRm7QB4j33+RqQ+HZI0BZIzzDR2C7TZtSBzUbWYV7eGs3cOLev
hqImOaY4quR6TFs8ruhcuzZeRq8jp25SGpAINRq41nHieIYROEsBjNQ3k1xBAp3IFCG8g870wKc6
RroczeBMOdZHkwtFlBIMCtB3kIpPVBZHvpjm2cv5TZh1eN22xqLQrQefpgf41HQv7ehoaP5V0cNk
BE6pkO1Ow+cGzqPto8NJxRl7qy3yG/eDRW0RsAgJG4X64dlOgo1mSZiKp9K0Tq6y3zomI2RJW8VE
BCd4Vh5gdT0msG/MvaTuHlKkh/O1sOnTStXuC19uZtKjm1GE5axhanlbc0M9hQQYoVfs4QDNYGIr
qld6X21t+TR4Lw1GaIGBMGDubeDPLYLRXmVp+RZkgSLJqjcj5S0LHPL8g8wqBbvvdQ0dOgBSCAfe
Ih53MOJIrEovOkRevp/Vbn3kezpXO0NUXFHnOur8SOpN+yEqzraZXOX6ibtkCQI3BkXaileeTZbX
88OLXkPrpVkbTrCY390YT/u+OpmwlUu8ZereWCUOOPAZkNVor9oQ0bpONrXwf1it+Sjz6ufY2jcg
N0ls+XIsDF4rI80rbIZLc5VYU40Xlqi0jQcwfYdGeYq+ENve0gOYHtH9RJ97pmdS/sdlsFSvehn8
dnUcouhmZlQPl/MryfIuo6/ZNisPc7J8HM61Nr12uXVnjflWkcqDZKAM3HSnBDhLqTvTCn/Ndtn2
2vWoABs4j1rnrMpk3Kaed9Vo1VpM7Nmp03cRNxRub1sXpADM8mCPbP69zr0XjO4IokNROQZXzDZR
Wr7TaBF7rb2ufcCtlr4AgxEiiJCs/LR9HVmdNWSeLk7Xsvevg5bIgzeOwhSeWGOxmWsCvZ0vx4Hb
vmjKn7pfp9jADfuczTMM3kangsSVfEeue9+hvU1bPKamVllHcy5d8SR93O+G3r9LdA+G17QCIw57
FnEQ/ieCvSnf2aAPVRdPOemJYU0HpYpDQUMGWfe15qSboM43hrjDogDxjKq+ypDSm1/22oV6OvQ6
wkKBF++9mqt53sUh9BUVRZuk0zYkd1sWUFYD4TQH9zjzodomuqrIigkGj2QmNz3RS9eacAC8jbSs
XdZk14rfSWtkSBh7fq7574YQ9zBozhSzaTBbIDa7k1Uk+4D3a0XpshwnqpHJir+2A39NW556sr6a
X7vJy/TjkLYLZOihug9199YpahT/4G9g34iElUhPGecdAIjrxEz2HQsqZgKant2HHo2plJM84Zd4
rTkgbwzaNlIh/2BNL46WX7sEdIpPNUXvVTKt5/cwv2lfyw6GuKcqjeP6NDvXEZ1IGrigeznuRqr1
8b1j1VuNIqzDkyIVehi7aA1mDiJt+k+HglIBCCFN7SeXF0z2RgOaED5CH8KP9zMFYY685rHn33Xp
Vuk1zHgYRjQSm6UAaUW4dpXDSshzcHAmdQAKHoS7af5uDeVPZDoBd087QnkUbEBwRb8RBZl5/UFW
HFKpYEJzx3vlDaLfmop+piraQ1MBGPFSu956/sczO1nyr8IYJ0O+Z63CU8aR5BThrNcUu+Fa8XlJ
6NcBO8sgKZORXOtpfOsbE+0vQHwQuyADgcEQnL3xwgbLHWYVdXLqbzd1Bqjf5GzPXRwDqiYHfM4n
ESpCziM6kioe3FTmaDxxbIv4oAVE/EEb7ae4eqhiiPFVqR2byXxGKmbtcrDrctwBSqRUqF9lRdzz
+tDGYTJs8+wKkAYirKiLLqYaaM7UKagfaGJ0U/SYWtltH4PT1ajVKNu41ZgCzvC/ESTZJkl4yGQ4
ki2l4z6BZV9SuFgnVEuWY25dlYN9phG0C+EhmmNS3HR2+Vgjz7JoBvWK7WNQcQ56dzUAtNzRfjpV
c1f3AaBKuoghr9hldgjAoA3Qiz0O1zTtK7G1sthbyC68sybYZU28tuCGJU2/JWJEq4WGWl/kL4Fb
i0Wkqfu0L+5sFd5geD5RGUtRUiraZ9/tFl1F2OWbah1A21nqdkxDjVhu15ft0+RPLzlUkA67J6IC
87pX5StarsuKxLAyp+c4LBCB9GjeOG05vtpJe65ckIqwQ6k6yubYu9XJDbStHMxHkue1FYxHYhd6
Lc07Vn8IMMTQ2WiUnHJbHU2iFNBR736Y7hxRv4hY3BDn3zaSpLqOoHSk4WM4patEs05+IfcohW8J
ONcCHSU1Q0eKlAbTAHnaC+qbOXYJQ/CqDV1gENikUW7bbqjUNacGvga99/d+zJ6woLyWZnxCQ3Bj
OOFDpnV7FQO9yQMEr7DUvZ5lkGYdEFFxQyhOba/rNlVn1BvXbygXCrbAbNt9pbOZaOns5yKixs/l
Y4ezTzfupVQFXLqsWklHbWd1MpVyWicIVqE9Y9PZps6zSLW2XiQZJotKAcFBEejFLrjKBWVICftR
AUPqHZDXRfiAQNnZLBRg3RRtuA6nuC35UL1EKRZ5IOFdxRWVn6LWzxncP0917HSnpNySdTOuJFiW
frqPbPcZduUxlDlCNeNdNZBs2nNu3dH9p9hreEBtwNpgVHlyp+FKxtXS1bDDTH3QBKZ0OOeCpl6U
scRsFR0DbEl9vFPjddwU15Wu71rbJSczrsl/NpmuSbBR3a0lkGajY33V5eZtpfW3FRIU+uRTzbR2
eWKvTMRtF25fr9A62IhI32vDLFBFQSvz1nTTtxp6loQRGIih0jIXopP8TgKnNhyMLVyuHZ/Tc15q
sZvtCiRgOE07NIV46LRaV0b02530Re08+m35nLYG0Vd/yGX6JNLmsURRh3bSZkjT6ygejhX6SJh+
osASEC8iDYW9y0JiikuC80QT92rs4E80hIGGMPeKL1T49OPm+qdLal6iipb77bZzKjDMOecUywCk
/UL3i7NKnHf8bFearuIlhfp9BGbcqdJtkdg739HKTWSiBSWgq5j4S8rWvIoTYOFfk5o/seSJ900q
dZarU/vC9vsjidoIlVP3kT+ekwga4UbWv8IIhOrUnudZRQEowKb6f4zp6C5SEv8TP7ggbtd0WSJ4
Luo8AFwbcxZ9CAU+ee1i55hHnA2Qf6buG/a2cSF0CXd7tgoBSz4broCSuuBuD6qfsddTd86Tg2/c
1/YL86WkDXRL/B6aaMMfsVCpVl1ALfnp69f8mas+D05XTqD2YKO58PE1e+hGZWFudefBDs8CpkmS
nlRhP3TJuP56JMEvfaSoo5Kq49aH39OsQXwxUiZaL7J92Z0JQeQtGQI2vLL9Rubg86pBRhPdb1Rs
HN3+pArcpsoObcqXZ2h5RkFUDWFwpvO17F3M/yq3BiX8nYfXZ20B28IKz3FMxDo8w774gEGU0s1X
fXMucItfWSXoeDJWkIytNX23WOa3dPEWbZQRWSuW63kIsH78XlKLutx1gz8TtDFnpvDwOAY7XK5N
Z89MpYZQoy44dfZVLxZNNX7zBH+Z7IcHmBfUv8QNElDhfRvFbEPYRBDPqnPqpGcl+cPX6+Uvn/LD
QBfSHBZ4iAFCVjNvC2CL2ylBdhJH4hxUS9Vd64lYl8ShXw/6WZ3Cs1k2uqFbpon3gnWxSvPGLLJJ
as05JS1ddDZgTsgTWpQjJKRf4dhcQMuW/HUKcfjrsf86YYH9AN5ssw7KxYRdHR0122PCkb8FpUb5
Qt3KKsV+/Qp8yM3AH20A9/+PQXFVMRA/ESyoi/n6XQxXpPzfoEkf7YMu+1GAVTR7oC8WGLP4h1G0
3zi5fD50OGANA31f1LvZOxczLSjhulVWTw+maUdvo2XAyNSV2vdl4WgLu3bLb17tXwa0kMf3LRTD
jdki8uOidfwpSyKztx9q2guhHJ4QvEK4gxQ8ePr6fX4+5dD8+NdIF9ujdMKhrR1lP0R9We+SOr/R
EiP/xobjL1cGt6KFcyGFTSGcP85n/9qEVBUnHVzH+ACRjRjyXi/sY67Hm9r2EqBO+jJmbum4rBws
WDEce4a1v/x6op/PAReBd9PktsR1Bcjgx1caWl6u7CGifKxv+HjlIk1P9USg+PUwn7+c56Pe6PHN
dM/mfP04jDdAenTqunowkIuDl+oDWr0PrFHhMdt9M6ULSXkuYmw42AKzETP6R5fiR8FocPlT4XiA
IOvBfg+6ege3kZz+h5Vk1E7S9deT+7zj5wEx1zOhd8xmFR8nV9OcR7Mmah7An3heBTDxBzDmhQIK
6IU3AtJ5We6+HvLz+mRIn1uYGEfgiXexE3JRdgFaEs2DGb2HSfkMVPw7t5zPQ/hEbog/UeFzkeS6
GKIecgf4ChItlZu9B7PApDne/9dZYD/DGQ1IyHO5dy92mbCmom1EVT8YA8hmyiDhVoJJ/XqQzyv8
4yDzcvnXJpNjL/TayeuHaiiuJicRm15kkMVM9/z1QH97YYAx6Gjos5+GebEM8AgjbU0ZSCVRxv0W
45k0qPevB/k0G990kEBCzwptIgQ2LjYSNhOVhUZk9qjn7Tt0PBgM3qBDFU4f/utAMO9sg4PJR3DI
uFxhtWwBQ3pF8+jX7Vab9EOTTM8UlL8e5dO54HNp+SgheQZ+TOLSx8IxpszoO2UAd9XOmjjQ+dmU
jrOY7G+k2T+/t48DXayCChWGwexH42Hs/6Bt0p8lZQmJq/Q3J938Qx8iO99mLia0UMsg3bm0Ki+E
G1idqFBr9Z7HwDrPRpAq3Zhg5sG50vL4zy/ww3Dmx9WdWE449RV6nCUcyghO+1rFibU2p4wGj+59
53Py6aibZwde1ePGZ6VfOusFg4MdYhBVj1WboDbQ3oQQY3pprRHnqKbHPuACQUTw6zl+vicZlRzf
Yo04DmWUi0VftCidurIpHsUs4uM+x8HvsB54odkjwi4LTRZvWjWgOfW7d59D2pBfj+/+ZfF47Dvh
c0OS/bjWx5dcosA+Go1bPNZZC5MXkQbo3JTIJU0na23MhC9Di5ZBFt9XekB2/y61uFwKt0fBRXi0
tyCFVGGliOeRBEbAdGP6SE1ELc08pHcNZ3jXYEEhCJ8vWuVM+zhXCINIARE3pCJbwARxqowmee++
p/q7pp4a+B8zv3LQxytlqq2JYApgHyqmEeq3vfNi0IV3AYstjTCkg1PCeS+O0FLnSgM5sTTD3605
ntl8v2AipcLZzeyhWSJpBm/Pnb8kow5M6U/L2kPgWa+zec8ig2QXxu06oEtNgwhdCBkYr2ndwVVp
rWwLOPMHXCwqwdWvugruRtQ1ijT4j9t5dv7kwvBczqi5ejp/sX8d6oNA8imfUvfstFgu1g0UTAA8
qObOAOmvv/6nY50DnYMQrx3CeYuY8ONQjRkkWmhSro3SUF75boGwcWba38SCfxvF4TbHIgMN+09x
WFyCkrOllzxWfVJcB6MGTz8tfn89lfkG+ng2OYYQhGDmH4FN7+KGwjoSHFYp68fYtZ4bKvxWg0Z5
S01OHOymfP16NPPzUYghkkkcZnq6iTrjxZtTRt34Ogoqj/NiKmxvlyCLmLxVA+W4GfXku6sqBSVV
ckJC0aOFF1GX1089ujI2iDSEYGgl+IF7EwK4JYSkY/IE4HIBvppSPleFrZAA2Xz92J83O09t0bAR
LhueU+7j966twYdz3JaPo5uKfTPac2c1SbfZiC7X10N9vv1cBuJwM8EAkD9dnmvmBJO4cfyzXoWw
DeUPXbnAy2lYZOAr/vtYOIY7hHMmJlzexVhAtbQi9kf/3AX2osqjU5tMVxZsrMGuv7mTPn93ZDgJ
hlHFdIy5PP3xDZrCaCB0C/+s0OuAdodIGvJRzSxnhYCfhhDff54alRQCFQxmyAovdyhq/CGtMxmc
466/kZG9AAG3nuxu5Yj07euhPi8OxpnjIbxkZmHIi6mV6RTZpN/22W4AGde5PKFdcrLQFP8mjPjb
QK5B4dSb9WJ95+LK8VHwcsfatM5gMye0B9OTb+pn6B3f1WeM+ZE/HgoedQNXCEE2wSq8mJJhpo2W
VrZ15nsectDyfKuq0VaQ448hAjy+1iJaIt/BCEKi+q5S85d5/q9qSSJDQezTFgh7qygKyzs7sKCx
hKBTozWw5kAHfld0uzz95juDZUKvdl4onyaK/GxBrShw2AHjFjmReU1K2gYESakQ38Qsl/P6Mxi5
DdU9giVujo97IGtHByVXBpum9Fdv7jO9vepVuP1vy/HPNWj7s4GT61hw3j+O0jaum1dFhFSeFtD/
1k5B6S0bw/puNV7cTtTwcajCh8snlTJ191LrVowmdhj55NyOboV8YtdQqoj++XoulzW7T4NchLJ5
4Q9OgBzBHbLY4ECCuy5FHxRSiICNCNXsHeDxOmuzo2qCb+rNf5mfYH7enLXxvS7P/IrGNMwQY7qN
cC3K+puScP3r2V2sh3ly/x7hz+T/FbAouMkJedB069DlDpDeMnpr033nDvzXeeCzjYa+zTF7eeOK
pE9q0HfJLbB+mlImHTsUO7+eyV/GIMPF/Y2k0KVydbHmMG0ytVaq4RbJMuO6hKB7a+TQ4L8e5eJq
nN8XPWPMoOc0Ay7TxS2cyCqIYjQZb1Fc0jd5Eq9S5dWrKqluYCTdfT3YZYIxj0a9by7FceDidXgR
GFW+NqYWvIRTkcKhsx+En7+AIdi4VncSYkbHV+4eZt61A5YkCW0UUq3V18/wlwWCUA072TfnN3t5
YIhQlU0EYeMEk5TG2BS86Kq7arrv+lR/GYeiI3cU9/OsDH4xVV2mo4V2uHtSWQU0qzPHLTojqBEJ
T/2302l+qy4FeHI3DOtN+zJtskDOAHuq7JOYOu/d1FJ1L5EtndU0hm+Wy19mhduvSY2RcjRFq0+X
WBdmNFTVLYov4zLG5CQI9R8eyc03n+kvp9SsTD8fubw+TO0uRnIdN64Dj4XpODTWMxv/JFrUdXRA
56WfxFbYw9lUGj4t3Xd9zc87j6G5qMncbJ2ZXny6sWpKmim+fztm/q5J4rVRPn69COdd9a9YgC/G
CNQTMLCj+PepBeaRv48UnvzbykKzze7B+teoGafAgza+dVuQ+ALM+HrMzzudMXmTvssrdVkmH++w
PMYc0JFFcDsiydEXP3rjp4Za0IwC/c8DOYKgjcCeq9e15tf7ryM47hzNQRC3unV0RKwx9bWBjijo
06PCMSHp7G9e5uWatCkCCtpP3MwUhz95tA4yCrzEB3GcuSOQdq092jAdUUi0vzmRL0O4+bM5Nuxw
Grt/jrE5IP/XzCZ0lPTGHsK7sgGsA325D1uANgZclNFA1mu8Q+Bxn2YOBmXBVnxf3p+/0cW64QEE
LXCfOIHF+fEBSg18CV2b7NZA//sOzsd4RHIk2USZC3diyGoKF63/zfc0aG593hJzv92zTfPPcXZ5
TbRV3Hl+3Lintm1CCHO5vpR1MW4nHZXzKhXBqsHpYYVDj3WtcqCZkUgQxxrN9iliOaxazcoAQY7a
otL7mavZPFUFmhB6qd3UUXyqO2CzofvsOtMyQmepdFA0LeC6IhXk/aPcZmXKqlslQv5ubJssemqL
tbJSubFQ1IPn1bekkBVWfj1M7QiM7wQgYtGGEJjqKd50NC+XeY8BSzn1NdC+kdwYvGdCUn0/hhUY
OY98JqkT5I2LdBknoNkllbahCX/OD9cp+z40glWBEwFy7xIAAGzuwKBOFXXTzirjgwjN1zJxrmU/
dvtezlZAAd3PpgXmZ5ulv0D3EV11gO6LNpHplVP7e7h/b1nT7mBx64smAjODoQNCwrwDJDTDM+rK
9wgVQvszfaRYna3Td8+DE/1sa/CGUb+p8uY+7tx+CY37bio60AhZu5YkoOtQpqd47A4hwmsLDNkf
7dT5EdTRS9vOhgUQKnSBcU9KwyYHI97fwHI7VUCroc7Vq97wH0eFRKpBr3rdKaDCpS7eutw/UYFY
WlpwFhPxVRfTAIqTl05H/Rak9XOVIWopyiHemLpzJC9HzQBysSmwbbEGiB16nfyMETJ7jww8lip5
CmTy2lrWj0if9noYbd2+QK2Uct6AxVKhF5hYBrOK6iRL/cYVbXqfO2MH9MI4jE2zL3R4P7IawZ1n
wyPBJzJLEr5nDhvHqfZDN7644Vgu+OllEoP3MYyfadK/K2u8VoG1RbEYXGt0roryiDA+7qjZtkA5
E4AVGqtOHUF1RPAR82f/LPt0V0Q55nPBGqHchYfx3Ixvp/mxByp8FaP9mIAvylQEeDU/NVX60PT1
BmeffW8+A31G85wqbol+Z5+sOheoLhCE3Iye4ZvdqCnFSKs66lWMP1p+DIMIgT5/WWnZnk4BgEKw
1YrQqHzjHFoZ8slAeXkeTIsR5oaAoCMSZhVqX1O+iTuUU921noXHSIy3NXKAaefswwRok9JuXPT+
R0C3orCIt6pfSCO+hqmELB/toggTq7poqBM1Ltwo8/cU22t/sLYSBRCQwOumKq8CUKTKde6NphAo
guEiNznNEZDV2s2dH6XQHjGZW9I4iRdwERoodWqn/O7eNjmfI+zjFr3W3tcqfomBjS8cvswyCBN/
7XkdT+/s/QiCrD2CNfQHpHthJ2rZy2wUAPHzacjKc8Oy6QYLboS1CMUpspGhoGfdm4gB6KFaKGgy
6J8up4GKLRw4YHTor7srGaHAZ+Tjexa9IA20BMh+77XdU2OxauxmeIsTlNDGIJ3l0OQeeXcNDbn6
nxah5tKx94nbAuKYDhKeT50O8JIi8Mzd2g/Mhajtu1Cr7yTGaVEGQh+p35ETTM+dVYL0Gook7UEn
4JT1BLOmgCzQxJupLJZpLnemf+cJ41gmyZUBBhJOuVhCjN/6qOq4Vr1v9PQ0Nv9H0nktSYoDUfSL
iMCb1/Lete8Xos0MVoDw8PV7NPvUO9tdFAgplUpzrp5S6knSOjWpws/yq0XIz5cNiJf4LWUOhp75
NhkKr5VRrNlRvg/F0qEuY0HtFEiF3Nk7I7KO6K0t+vQ8hj8D4cF0OA7CXVKet24bf1/b7bFHG0w9
YND+Qm9YhZAQYDXSQtUuNUCBUq8VG2dtYv+KiC6Qxn93h5HxNp4SRKopLkzpGZ6cU9r5O9V8UxrO
wzSZaCVQtgF4O/bH/6nT7uDlyRoNSNolRyqMTWrWpwBSlAFsroG8E4eAq8CMd+9zM7CQi4WrvarL
OBDmggALKN1d5jMXGCVvSJ5zo12OwQig4C3kgMZj2sldWQXLEis3kosSQBjvHjXvdYvCR0WHttOh
mNXlCCPqa6t7nfh4buQbqocPPdzAMnVO9IJ/E6Df9vTBLbXBX1SlDo4JZw5fEpVN6goMozgHAQQL
7swlouPWu2Jitbvtyua7C8azlTBXDfEx1jQXGvWxjftvOvEWZm4/hcL5LYD5lhrlj60rzqFMTnGZ
3n2vOCJ0vAXOsQKdC7MZMQ0JExXNxUqn2VbXz4NPIXwEOMDpj7ol7xAbloSULgLMZ5BVr0X0RE81
HmceHrVWkwsKrzcKBG9WzPcfactdyMY4pyNS8XQsIDNAnWNPH27o0LPspCUQFagCjkJu5e37lFRi
ZRrRKWy85VSCb3RgYHeuhzKHceyGntYFaPy2U16og3/PwOzWMzhxr9nrwn8rLR8notjkAf1ptnaZ
Ec3r2nYn/J4eWToCk35rN87VzJnA4yCu6Ps+TM/ZwmnYWQktIqaWL0SjeI2IJ+QCSY1E1JsxvujG
18Q6UdOyblB8hQGls2ebPLwD5qZ8A0dzcEMLJhcSna25tejmSebpmKq++MB479NgE42pckSmW22M
O21K2ceyO5vaSz6A9ezIz4jkW8DJzShajo1xJSeQKHm+rXX41029qMbPmc4TiwRoEtboOGjQ4cDG
wxwpCrGEYr5UkzZhPitjMmDxe4m+YcZn7Ya4WTQ3B7pkbp1fXIRN975ONaoZU2fs0XepaQ/UNAFJ
3L2ZTt6AxhMq1o/MdHX3o52dgqI7WhUbeupvXSsp+QwoY3ccf2hFugatdvbNfGNq7TGkISOO46Mm
y93AO1P3nOr92kbLOhD9h8J3tHZAWgpNRN/YTUyhiPfTmM4e0dBrOurfNZrU6545KGr4SNLGjamz
pVcAVBdJvJcMvtl+IfN59PHJYKUaS5FAi3bL8eh1CZ2Nfn+YK3lOZbHRHPo/1PI2uBOBc+/FzbnJ
JUUFSLb4oQH2d0L2JFnOqnW6RHl6SwV0B1psPkwULaUG8ublaH5WKPTs297f2gDAF86QXluL/Ugr
Nq1VNbs4B1GbDOMp762KaH0WLFJOSQPfvzZpLm8tc+XyHGV3Vz/8oL97Wr6s2+gSCm2ps+MBfp4i
oEmOhauBZYILsU7iDKJIA0Cojz+kU20CDkRqf9Io+s+kvY3d7n10xGNK/FdYpZvZDs+zZdKTHyxo
GdgUQXOVYX8Dp8AzOxhPwAZ8DlA66MIcTZ7+pJyrQafIunBxeiodVcTMra4WaB2DXQGZ3BcOSFcK
mQEb1dxEGrCincEDr6ZNv00HzTiiVBZ/PTOzt0EmYCLHSbU4IXvomulzEkcHgLP2cvBpk+lNohiQ
c7MrfuhudLvYWHju2NNlXs/PemiczDb+CQb673IInFFnIexY7XSN3TdMvvzQ/x11/U0TyADbWGPU
cuh+UCWn8ZhsB0qrCVYlCEZ09h2K/CVpkgsxgiN8tgPAk5PmukuD+dzFck3i/1KUNi06MZZsZL+E
eiFWHvq3RP9qmb54sZeDQYf1BHu6pEN9TOaNV5L8Giy+0cSp6qde39QejV9TuzUTo/WhZKcw+mnY
VLZqWBTjsA6y8Jndj5LvWqAQNH8lJMlk5O7rsjtBGHmySVG3HaXIY7P2U49eqtxxNznNVaKfF1lZ
rILaUTNDIPWc0PrW9n81XS5jDAddYCi+28c2ANFh90yoaWV1dMyWi1gCITNygMf30MQwGRxMZJot
RWudauPNBecatrTUwpvHCDgUwpeoCGp+fA5qbS8m6+DNkjZ4xFwNF2sk95n+Q3nzZ2xFNJ2Zb4k9
P8dhT42/ndHWhDsyswbCMABvg/YZelxLSJsoNAS/NrgyX4evBrivie1FbyrHrvvyIyJoHn3MrdjU
YYbcaH9vOg4YUIyTMQZ85x7YftXwicyBXgZcLu9Woo326i2qiWYi7LkYkK1A0nsTyRbNkglFcHOl
9pkU3LmRwg/v5WVOIzStyi1SCZvRoONlHreFi34BXC89tpZ+Bo49mMFjwh+DXGkWCQs2N588fGci
3ysq2jc1iQjIQs3Kb8rtyCahRlRdXX2bY1CAENGf5EhIJhOU2u6uxtIy3qasXlbBr2VwwpkBqbXB
Xm0xjQ7kKgxXUC42Gu+sw/7J4DeT/WoCF6EF+JpudURIEX3PuM2WRj+dgZetLZfRCmd9k0ig4n3a
PQ2AidvgM6NRhp6EQ90497jO6y3m5pmh59kLe+/Stajb1s7KyktEgR+ah8ivuNGqDy2wtTL+HqXC
eU073/Je3ATInlIHWKQZZcdCzDuIIBc2QLPBM2Y8m1asM3+6ZOi+0aEdHuTMQbjz+2Oq22yD3QOJ
YeoP5pU065WdmrRk87aEC8jEfhMUTZg56k++exNFsxG0X0s4Zeqnh/pEiOFqM2tDyfzOo+GHjNOG
/pG3JJ5/TQumGaOpZvXEKk0m/zon9kPtnPBpLjMslcFBk9PZq30EGDwHZMLEXr2drOqbNrBN10yM
GN6XX9BeFoDf8x517awqtPh8ZtzE7uunz7XGXEYJXgcE7VXZfjDGW1yKN7LndE3SCcLzVyGkRy15
tfL8gUYRk7W5joxPDNPQj4prF7uLos22Run8ZT1GbvaSxhMoDnwc4hE9wtN+Cu2wfQ0Nc43Pv/FZ
8mHxZtjl3YITG4Ov1pnUaj/p84fuT3vCrCeS5KsmdPf8CXpq1luqFY9iRH8OnpwyD0AIv2DQfQWq
fybyNzNuTEFeIzLZg6ppwxZFZ9lwqkZvlfjmvW7PzFLDT+gANNHukYc5NjdRb39nwlwaIUErv13m
TrsO3PkjhK670EK9W3pptsrn6RCRll/ovJK8czdaER6Mbtx7RUIEO9pbSfbQJREA4y0M+9M8oWst
m1sxw8KFFKJvetHGh1ZIHHhOn0hGXaToWZ/Zv3FUgwQFiOYCx9xHDQtH6cMGSXwbvG5PyPpvHqbe
Uk/MXRy0KJRosCRtqDNVaLWrrFWdkvSFjeP0UAaN4tS30QkTWCK46ekkdzViNQZ5g2UaVht2p53t
o7AsjBfg6WjVg35XZ4CRIWeYgkJcIhe1PCCCsd/spzxblVW9U1oadRU2a3URYATBqtBxKbxsUzvy
tbenT8TX9pnXfcdNsAvgBhOv4yRuhC9+AYPb6nDdZR4f/Dr5jMfxs5Yu5QBxduvm6I78zCFpUHEr
SmyV/RskOsB2nKvgE3Lzt+6Iw+ClLxGS5shr06PW00eKFyXzPX3tKJzHCxc/dR7GndHEa4fnYTpq
OV3maYGmEXJLeUcgGQZLo+1pGVzpRr23BySzk+acsupl9l0ZBafMYGmOtMLN8lb66aEP5cObyu8g
b5e1dYZasqqm5jxBZoU0e+i76TvIyhU7I5t1g9A7S1q9Q0FpluW+Gqm27jFgg/OlFrTR0BFlWtku
gLQ9+//qrxYMCOpyvBLW805Hq2ZG+cufs/34L8gHUApfPoHV1OIOgk1oTm3sw++M7tQW76vM/6WV
9sXBVY9re63cU4MAiYbfO2gEVUpnm9n13h9YWbRJLuNJW6vjkkYLFvA1BJSMg9qqGAAJNjCZU0jC
PAi/MkoOOhErsO8/MI5SoHuQ5BvgopfBzaA90UMYx+/hRHOMPb6oB9WT7qrsUSaGy6DUbaqBW3jz
OSFH5EZoMAT8664Sa7xTUbrUsxaFqGxSlEj/A7b+tPK75JZh3TQ61BBQWutdAG6YI2Se8iDyZoRm
DYjTvxNM3jWIpVjwrFqPhidj1bvxXljjGmUgpJLgiegQW4iFIUr4npkkTZL3KBJba4rXWeQeEm8b
TxKBoBBkxgiLaNy1dntzHWRJ/MT/60zJALQkPCQ95y87ep6b7JVkyFOi6Ugc52+TJT6DLvqyIweV
gUn+BTi4LwDe04Ur/hqt+EBtAP+SJWNIc2PRjUeQFTuat8YprtynvuuvXlccDdk8Wi0/A+nYCnve
uVpI701jA91OP7vOxDnvHmr3VBsU8+TdLYILghzfCj8jAnrR4QLnS0K5N9bIxZ6Hr6nw9tk4vja5
te3m8SNF+RxxoEvNlYbIP0o5QsRJKVphrp5oP34QuNohP7NLxu6sDdMnyhkrZeil6lppvdc5nX6N
mIaAPCO0aCbV2dKzfTmNN3wCQXEfR8p+JgpYXWdR7hGkAJGSMRZWSmjCga4q5b4xxsNo5yjQsWm5
2oUKjG0maSGv4Itk6VgsHK9hVXNVu2ejQsov44O4uH4HIHxu073oEYKv+12tWczDoEN0vqZapMxP
wL+3GvNH8hsD4NBmpvd47JPmJnAfaI/BxzHwIpu6XJbDLLf8ES2rXnNwc++1daZ1Cdna1Kpb0hfw
XqYVa+83na0PE7CbP2RH5Atv+WicZ1e//+8iaV9Vhavdx3h5otnP3ZCj1uqzR4H+5JC1dcS012pO
D4MERi6Llzw0r07QXwajfQqi7qNwwh1i5g8pwnPe5j8dM1aJunDG28ZxHiwA3r22tnaCiAPrIY5X
UIFAw5ZoSLZ9dBayufh2/EmcflW6+k4kw9nVp6tV0x9qEnsCngnkLTJ/u6CnFykzv7qpfWMiv1NY
CX0OACKu1vAn71kznTMj5Ro23wBhQsI53kM5j0J2O4rJnuaBiNlsx3cx55fEkBxlGnvnh+FW2ejU
qP+Ofv8MvmQp8WGlhrdTQLdwo+ANrsNmDEl6WO1DIq405+1NuX1uJXZWLfEUSouIvPkROMVFq4Dm
FZ1+nqfx0Mz2IbLwEstJixeVX7MXp/1XbPV4IQkcPgAYgr3CSMgYFNs6C/8KgOheEz05qf3ujOXJ
YKegznKpM8CLzEt6qtfj9WCk2Ir8r5HlMP7ZROLBtVYtcDg9Q3NztK702k+8ScIfdLzncb0svf6u
a8RmAQ49w6kf0XIwadsWB1uiD5jUT+j5ICYY6c96FD5PuXwBb0TWprUpMMrco+ckP4nnb4Io/TWz
6OaySXUuiEv152Drdp0czjXlcqYc0bDT4ieY39sQcv3KVuWxUYyUTU8r9zRvIA6MC/iWT2XcHSuJ
IpjNwW2w1mOZQ8PLtk3DgwKNVyutKe01x+Zd4kSKqtfQA5491ItpVBRgrJ/y2LZoxZcwXTz26s4E
adNspxq32GleBjc82kLEG3qhiC+1DpmZhDmZejuUbrezwDWrJCKwUnMhsNOG4sj8zcffXngFXf/a
aO5ZZQQZi+xT+T+a0T6XVnlIS1xnL+f8YQ7+Hxd9B86t8yavdcYWGUQwPTlPKadpHRQxRCGbVhqv
F2+SXcsU2rbLHcpn6H3mNL5NOdGGhuLzDyuoPDDYp4dT5C9DV15HI9j6breO+n7n6Wx5rX+jMOfd
zryP2DIuZVBvqgy2kBjP48RxBnjlS2XYq8TtXoKqupV2y0mABFGtDxXHFK9YDZ2xUX5GifCGrhOr
nR0CMMm475gPCwT44LkmPqbBP5OqfOpT+9x2xZlzBy5LY0vSeclZwuzoJmvfNJZY9gy0qdHvTT81
eTcMvlmREK/YtYhR6rjKwSEUKJ+Ua88BZadhIOGUrmZPfhStsYXC5qyangbrLtpnbrxNNc4OczPJ
VeHnhLTLcBlmw66na2QRV0GAKo/zrTLGKJo2PilFgqcJHrx6STKoKKgOHkTgT7APl03N7hrmO/DE
4JMTj7WX9R+93Q9QU4o/qY2yFtLPM7iemKinrxNDSdq72RCqEvUKmCuWIziNZiuXlhq+ij5b3URy
xH8fIxhrVaoEsU5FUF77pvkE5rOtRf5UpO0rptBZlrqIiC37ANh4W3Hl32t1Thjza9ybh1qfdoao
ftWMJBm3E0H0wQGb8IH7RRHyudei58nXj0YefUS9/qrVzbqR6YWc8UuFeP2CFX1qXf00V+ndmOeL
HnEuSO35YPvi4moIs2JJOAk29XODPUuEBjK/uHkNrlLZReuZc8CQlqemG4eV4ZqIKIbJsjLLfTtZ
fydT22no5EaELUKj+OOb9doCfWunDXE4Yr8OGYgx3viZ/KtB7VjWBcF+Wnt2vVavJMqMSSZWpeiP
MuQeNXOnm/JR6sFXWaTxzredlyakvbXX7PVYmE9s8cdI7amymr9p79nROs0bS7tvHFDCzR2pRrDw
wB/weCTAN8sjHz2G5CUiSHben9HMLq0R7CEV7odiYHcQxW/WCIBoo4vmOn/ejt09TKar55R/lOPY
epzT8sE4ws0gTumTYe4tiSqcn/8E2bxK/X7fe8Yd6YsV0zxeyLQ5NElHHbbrXasGWBX0xpidBKW/
mzGjTUDuz5mGm6aJtYtQhGjz88SNzXjUJOc3al4aBDpEYe2Mjh0uQvsaPg1LQET5imqJhzocdV63
zcfqlzl4q1LjLMf8b9Xrx1RKfY1vA550xtS5EN17WbylU3xUQ2Eizysk2pmcczac1db6jDM/+8up
islBIeZnoq2kNQLVgPk7qwFwRW791Hrk+qr0MI7FBkzhCrD6LePfke4fC4PWnMDe6F5/1sFkmSHI
7VQcTZjuRHlf5j6GY2Qs1Vm5rqBsy/K1a9of0cfPVJruRlm/NGl0BF54i73AXPZZ+jVEVbccLf2o
a8HfKjFOQ4UIOXYAqa4ovDqaoS00s3yizH8v6uqvkCmuJ+BEnbcJ9nUp2OYnk51RI3xuTvRtFA5s
oWJ0n+LE+VsH7k/ciq8KfsnCgHAl7ahb+w2CXn5bHMVsP6MNCJy0jTa+R/K+S5ElbEOerPnNguq9
TZuzSNL7nJE5l6239cbhSU/0bZcaL0CtvxXdGnYPZVSlab6jI5X/CzFnevZQ63QmwYAmG0T7ACUT
wua9gTCVpcnfMVT5qy75UTcCdP9I14QK6qdLyIsIp+J8cfL8TSKQnI7x5FJ1E5cDoGSTLt6hJQw7
OTfbfY0lNRb89a8SHbVE9dSS4arK5inM5HvEkbSVw72ziaD3xEho0z+U6Bgg8nIQmn1njXwiVVGd
1KZrJyN1EF61wWNZGZWBeAY4yqVvlb80+n/Po32hBhFhq3EZoRu5hKiBFAhbTdr9BDrH/hykVVzT
1QSHEGmdFhVpTLLymmO6ZRe+G4uVTOkjr7sQHwtsNsqta0RH/+SN9tNEkJ5o6qXaaE52fl0fRGru
ARI9iqa892w1GrsJeuDPSSsQ3IU6bcb53gz658T6MQaNRGoavdFk5EDqT18Hkv9DFd/dynhuEGD4
ghp5NvyabHfzq+49k/iFJAFvddqeHCRZ7LQ8tKlzjQEgqTA4zgwRfKfHe0SckBZodK/7aW1Hytnv
xc115acV1PdOmjtag9HxhGGoO/WyiN0e9Hu9T/3hlhkCsSDxjPDLURH77Ck79Zp5UGa3Rh1Pb4e/
iYOoyFjl+WtbcN0gfMMl5+5hGygR4Mr6RQKErCEYxTGjF9/Cp0BOtyazQ34zaS7I0mHDY2svmn5d
wIMKIx/aP8pLI3yyINcBiHN4NPpjCQMuBVMjenqp2km7uE3/aUoYgI3zCY/54fkzMQKDYDrqeBab
roY7pGOaF8pUUla9iopJKQiT+HI9AD5zddIJP5R6si40aMFEQcHXNP6vdILbjMXxtOxpIPqQZPMy
4azfFMhTGQVBWAurTQ66L7+iaiYY6aVPea7fMkW2mgPc/NDaKGtSWyw5O/jNI1fAUcZRS6T94fcB
n8G84Y+sZzMkw1lTqM7rjxXlhqodThfa1L37xKktoirLAvrBMvLjn6Jn8JrI3WqDeepmliFzq4jr
myb8axZXRxO/UnRwg/0IupnnWFepybVHQUzbUq1gQONBTOGLw8EuqQniJvoH8o3Km8WrodSHQErm
+dsBs0nFG5vvr9m9Y+LWOZoKdYcODV4uY6nOJF3+UOOs5qQKweqksQgUEbckiCC2iUu4mxKpUT6r
wJky44ThfXIPuYd0YtA4OErMhO7FCz7AYBO/mrZx02yVfLXpf5GCQ0Lijq925YvKAeV0sp7zYK3K
DvHUJr3ocfAhoYL7eGVTrfS+rm1SH0HfHOcIuFb7ZmE/4ppSjLo9qwiLCr7l5k6jdNPqyx16SWvS
L0mY7MAAEkkJJdS6FoKLtnINfZ/nWDQqFYIqOAHhnuCGqaeK7O4VdAABRPh14XAIq4uQ2nGcrLOa
alWOtt7c9cseoTnHPTPVQ/HkI6s3mASqNblBN2MFXJeQymokM8U3+uy3YctJ2YV0np4ZDtQPzZUw
Hl3t7W3iKWn8Dnpr6eQIQrtn5TxksX+1yc0J29wB8r2Yc38yEmIM2SMosmfykY+o7MvF6NnruThR
Ix6qREO7CWDjdwNEIDKWrtUtqfqYW49sLBn2CiFD7L26l0GvVzlZU8460LtaiKCoyhWI4KVSu7sp
tDS6N/qRs0Ia7uoIDZOUvNqypRBImET5b1Zifxaoauk42AVy0EwfFa9i6/Y86sa+pDhksMo4RnVs
EljsYFhXqEgXRDgSAl5Vtec39jhdh1g+iuRFlQloHUh2D3EJY2W3m8jlTM6/BrFtmCjN8IwJe6iB
8qgRXiBrva4SB3W3YjcxJRg50xE7PqEz4dR9caeF80dVq/BVamJ5HNAn4T0NORiPmmonIgZdM2x9
PUf0CdhfYWUr2FJr5Viqqd8OSBpU1lrOHtz3n8JkjWRn1pHnjSubgERLQqYpBsSOvyPTW6KYoUah
bP4G86YHPqVWR6CpZfWK8PRKxeFbYv2W2+24J26ZGYvLzlC5bXsrqvHX0/M1vyLf/sKP2L6ampFR
dSA4voDu7tgGLP/Ao6k8c1a9qVmZMnFZBXx7R6wQ/SySU1e1/Pk/gT38/0ntk/RBxnTSL3SdKp86
SJ/A1i4l+6yr1MCCcNOqiBSHDDUA6MGph4FnvczVuDhAPAeKBYkLRWiBaNqz2t/LglLfIjxmlIsU
qVgFhJ/5WrUvtvmjpzKFeymDnyi1waa5a8wGw6jCyMwskpasf/p4kiIF6fSkMjaqqMFr/lTCWTRE
VVjDyr6rf7rNdBRir0n0Gq2/TMKpjlea/2w16Wag3qz3I/TlPCJnb/H8rVzbvHHvxL65H58HjMZ3
vp1RVSOpjntJQD0pk5PRtJOfQvvSYuRGU3MV84sAd6IFWReQhVIpIhQHFyGln2blrWej2zDDeXmZ
JleBMC5uFS54lKLay2m4R8mPDPS171Z/++aYQFHGBkCaOXtUW/L4rBFJraT6v/+GeHzULEryX3uW
MBvLDRbVrsBeMEDSq4makCfVoteyR3gOq2h7DA6DXLzxB/xHqexpsWFG7lSUO50JtMtNIykIZUby
tJP2SdqXf3B9ZTityV6qfYInp6F1TavGmjnIjXpM1oL8muO90A6zgjN8ZEU1U0SiEekMfv4/aVnZ
6v6MER1UtnUsmItYXVaiGIwQZPdSqLS7fbW7dy1QHPIO2ClTShllzth2/6E8R8cdzx3v2C+euDXe
dO//YWtQqWcdtLtpbKYGfDsIUdv/Ig+yqrWBzcbexSOigYwLhSTbnMPePL3mqJ5gNCYyBVxC3bDw
yregilAbwFwTxXUa8JiJZb+q2H6GYonmksdhPMTOC/ZJAq+7parBPTCalnMvCASbSUfV5bT0vFeN
YhA6PP8t4QYbpFJoDtZ06rxN5m1kgc6vpZYzw9W704JXrKZHttHaGxFP5Iypsgw+WBNGcs+6FzUH
1YeUoWJVqr1XR09HgM2fhpSfCYGHd1XZpQzR0FD+idmU6a/6gDIHaoprn7R6Hxk7ZdPVc2IFwA4y
EcmBLjT03Yrgx0rPrJWof2Gbw2D8//64VxdPnE6zVcBSneZhYfJEkGf/BUEqnPXJWDmdvSxDXijj
nVdvpd9t1V/5rCHyz7wKila5EojM5z5k9XZMS5MUPlVR3J4sw7XVEwhEAAmxMZXYZqxTrtW7h4wT
tEaFJzPif9MVAj9VpzgNxT+Unhc6rYuMgE8kPZLPTh4d3JHiDKRzrLMWUPnNS0DDgmJSaiHgw7Qr
NZxm0aGrMCe3FsmWALK6MikMEFaPVcEagKr3HIijY5RrQXhuwqBKA9RqpO/jZAubZmFrr6Z2TtV8
YkPOyWRlTAFWLdMjxU6hW42qO/RV1zqznMZIfqoz/0Cmj7Ftp6uaf/+vNOeeUVyUdl8GrritbdP4
G/PZjdoGzMhaVqBEC7LG1IXHVN2ZYldSA6C98jwQsJfZqB/SvqAc+5JkzVrlRtXopiDC1V90hwxp
LkYjZM9HKwNyoHVuRg7w1Yey+mrG0rWMFX0Mobg0E+QcnNKm9fci+gqiTYSVaziaqZXEnU9QFhXp
Io/8leznLcpSa0d7LfERlOSsGLdODbuYvFb15//R+P8p26q9BLh+2AD1ddmAmMGZtU+pw0mL81Xj
wNFS5VK4eergBadMeUdcgrOi0/yplcvbP7BdXnghdBmHVK+1v4z2vwUaXtIUMAVC1FzDrHwQi+km
cx8UTzTyw3HuXXhCZxqddb5CcGTEbUqYznPar+IS2kNwLzA/URSs1JrN3N/UdE8oJiv/gPUZqIDd
9FqND3w9da6YafCLW/sYqYla+gdTEr/W/Kd2hspHTQoVG2qpqcnF/MzYGlX6Xy1gJqeup0clvaW5
Lxq6zIysO8PQRrGVco6wRas1TRYeqc6g985zcVd33ZmQFBm9krWvvrQYH2YLH9dGlCTDbADp/oBD
NPjx0YrMLYY6xxTYkfWH6Wd0GZlh/Z+7YswQddvw3TDf065cOxS4qWtaFspejXxHN+xm8f4qcaDJ
/CgoSTHK4JgT5Ci06KRJ95tEFtWX44ih7BE20Art1W2bp0x79oZ6QZ/PtR7cFyaqGNmak1edhK0Z
xJuJSCJzUu2TNJjwmuaF2h5aYui2CgBwcmSGKU9D6hflFCnLghuibBsP4cbOHl5XoVYqSgZ0LHS7
Nu4WeWm8kZ56DOZ5nEM0hdpLg46CVVx57yFBo0YYP0wNZOwWeo4ieau3u5QdHZFV8s4ctkV3wbz8
uxcUWygr7KMPBQbURmBcrrVRkbPKK9YdtHL2tMl8s/poNRItbgC1qhXEGpbTW1JYlC/au8YTB2X6
GjlivpXlYW2wpkEgMzck/nEc2VsxTNSPUq7nvXrt7MH/gpnH8g2dAMJJcjXJsXI2oTSzMsdlXlYb
mRISge1p4QbH5nBXPrBHuDqynJ3eqtnZOvZFZlS+ynSrNhOfyYRbaXTypK7VTp9O965MgI7UdNp/
ltOT2lAcNtNai964WbPlRI8bzaeU56G2jrz7QqgC1vgOw/ltDmcENC+Utr0WxFA41qzR79l3qqTB
iO+Tbn0xRsw/7og9S6qiQbzDtiZNlVLwp7bwyG62YfVM0ZDyuvlWtlLecBo8Gh25RQQL8CP+hcC7
nTKZ/TDe5/IAmKjq4iv7fFK+OUCN1cW5IjTjbSLNI9fSvXIbOtGZW2h6RD8M+n1wf0b8aifSjzYW
vRrj0yB60kS2R+xYfT2R3rPg0KEO9lPpnzL0drkf5eVjYYxx2isTzeX51z8TwuT4ZxB5rcG8lLSw
JJb7r2Km7X7dEVTT/N35NQdhQ8eINYswwppPpzgP2bQ04ham8nCtpP1RI5Iqt3zCPwnJfo6kjPge
UnZESiPyeu1KzTEaBJ5IpKsB03LS7Dh0/i3nVJW68otJq94d+ZnpK3SZpS1+6P/DoMzt2JS7OCre
ZS1XjLuqhsGmYqlFWW7UgzD9Kb/HuY7sqzp9ZR5oZP0nJMiQKkubsvNrJh4imQqksrL2HsY/bJfq
nMLc1jmNYuY4DOAWldk3Ez1iPPCqUfBcVoV6Vl57MX6S2rsNotrxvCmFzQt/Kl9xhorsmzcWIpwd
1eI94Qka/EaI+DZiALZYVpQo0saHarazK+nK4GFT/kjdF3OMIsLfpppehF+enaJYG5QYjx0TPLio
RwXHg1TKZ428JyWExVivxwDjhIGZCdN3egbLmc2t/pJsnMQSdhXHFSwRwZIfZZEZ3H/OXM6EI579
70btxWSbm4AdnrepvrNxtd2o49lzflXOkkgRKKHYVvnXCdFCZdbIecSkiXXOSFTLJvQ5Kcfj3/jr
lwIoA8IKdnfvXKI/JkxQs/9DhXhEZFeu4cFD8BwlCuJhd/PN9FtXykC5OMwEWBxwImQD3EfMKa+S
BoLV2SEwqyVtGUsa0imx0id7EZkR9ZyqXoCCApkQZkM5isqY1rmkLYIEnmlHqDGCZzD17snUvEs/
0idtFRpnQeeW2jRIzBXl5xWFTTHlVVNVLMAoIi5G/5WDYY8pQnSE/l0U8qUuSMLrpU9uxiEihCND
+1mDXagozEnseE1x8Y6qwvvkQzSeypPVsu5iLxW7pJgQW4RgvZ9kjZBM/MfuSm1N8Zh9bHQS3W2A
qc/04DsexG1ORqoGW/p3vNi/JxU5uZx6b0o8AdT3IZFTCEafWsiUlMS81+1/PJ3HcuTI0qyfCGbQ
YltaCxZFszcwstkNrTWe/v+i5ty7GfZQVKGAzMgID3cP2CcPRCl/c7cQLpvnrBlG3d90AMIl7J9p
N0fNXzuGnlvwwR4ME1QZ5Ne9pyWjq2IG6a2wKGG0gIshuUvXaZn0M8ARxIVFbTLdL8l6ByWJtetm
/z5H7k9tDldm9pJ769mn1TAvb4a13av+1c+jaO3Mxr8cwfEmy4PPMCgm2v5ovqyRbFi1pxjCmXLX
feQiwNwHSHcaILB+7Kb84EU+QqrO/21NGYRhsxsZGQ8z1a5Va21O8+/C1yitMQrrqgBSv4osRpny
kley+ewDo8cGfXpEzviuViMFTcwAEItRPsDrSOqK+hPDURR8hsWQIEA+5qXe+qnqjpnP4CDoqtQP
kdI6tyTMDy4Gpcyj4fqh9iGd0JgQSt8fdZQ6MnC+RtsPaM+Yc70sl6rif2RMEVwEZfDPTglexjBh
W087rDLp6CWRRV/VG7ZdnVyiSImYwZRc3IFhwXxuq/RuutnDtagK9zo1wT0HGbkoZv4KhLzvppqR
xF2+sbrhYGbGxaQtssKWaa9V40VFqHYBTtXXLR9lOdjThrHBpIORjC4q6lvV2pLND8EDWeB8mCdt
OtUWkJ7GgJQVev0SLYXPg57RCzTMiptGZvIyCxtO+hTYay90hhPzc/KjjixyReMjAGSpqqPKjDgE
I4wNmRxN22RB7y2jrvpSovIPfQg2r+68RWYPhJIQuA2v+ME9jwRIm/SA2Ru9/3dCALJSIydpF5ph
6V8YGhe/uNRy0xs9aelQZ822r/PgOGU0kdA/muEmh6i/1UOX7q5jGxeviNV9xPPY+7ZjbNiopqDc
8W5Mh+ihtEQR6Ji03TQmEolZvc0gj8w+j8ps7Fuv2VWtefAdb6eC6hZZeplyEiuoQAeVqWoprZqN
0XXtEnzpu8S5soI4aOMHrMYcNtYYNyw6QGDaJ8ldt+DVumZtAcu6m9GYuhWEFJRTTs8+tggbce6d
EoNedEzboU1UUjcoGuvRH+JXHUrtptKy1zTpoSHn+c5VEYylwe+iapickSSPLOF89jvifaJPxrZh
19VW9tmXDd6NhHvTbfKl6VP4l2htM3e6db0D0gMBO6yg9M4WKbLV3SYtvtmKaS1iMM2k8AGaKf39
sD+lof0vQlGJtfTSJCufRucxMxfJbauz3aP8CyCJQMu0AAKL7gKEEtOgr3IDjWGNbhDeF3w+wKMV
/fmXKrLf46C9WVG/shrClT6cgFJJNcAq0X27Mm+ttDZx4bJNE/VsTxoc62k8ZyOuW7nPuUrzdC9X
UtMQcXr/YkKvZ7Es6yF6L0z8+8t4vIvSNtDpmw3Wjpv1C4sOeEBET3UslKXjVV8dUgBdhzZQZFc9
Yip5H6swkoPg1trNLUnS7eyZyTooAPWMyEW+5pfJ2hTWfe7t6zlEoK4fgVyvKCEYx5beYtv8Z/We
yMRUOtt5etPVwV9hGm1DNouxx3MUcuoBE/9Ch6zfXRDhbTr6WCUlImBKgK7W+oQef9GHAkVzFn5E
sYvDdYjCFxxmR/57TlynWhmMPvPHlIlqE+PhTDQq9cvkZvdCiw5N7DxUy1P4BY8evl58Kyp+eY2e
bTDPYEpbblDo0tLRNH/DYbWxnBJWJSAtlIIeupU+2Pcs0j4xaHFWTupwpuOYvmkNGB+or5j67CVM
ejCyf/jt3HW12kZ1ryLzswHlFXvJsOrPKNc+e9X+Tl34lLji/G1oMJRDs2my+bMqlWubaB9GDarp
5i3DQCvosR0lVeFc0qEFgoKl6QGNMUEE0S/Tuww644bCDp207z5pOZJ8uASZfYrtdo1/x4cej2vb
SD9mJaeJpwQPv5+OTtUHUtDTFLBH6pGKJrXRGpfJH0+0Vt85OL4rJw1W6pSgbrL6P9C0N/7AbMlB
eRuYtYIFf77sQ6NCV1uFpKxQbqPZxvF1OGkGGmzbb1+0UPtS5+psmMnZr5l23JdMi53BGPrGfXEY
vNYrI3OimTbKnW8YRDQzcSuFBq1ZEeOhnM94NGaacsiA7ERlOvxo/jaKZmdF7RJGo7Yws+Q1Kemj
4yLJ6IhR+IOxF647yoQuyr9sX2O6NPoPI2tuvUUaYaYYE9cl06Mm/zFOEeBB0TDxSWFsjMlYExUS
xdTAFVU8DYw6eNFd/+bo0zuH9WuVOMe8pbg1rflqqUzHqOr4jQ5WsOQ+i+aIG5Cx5Ulz8jEDZPEY
BoJ7iGbM60YDg0bDmarxixu2B0sSxCTwUPC2BUBFYz/03Du4zvwFtz1ZlmPDBJKSMqRnlIkbpneV
AFOH6QY+7HnE5q1y3T+jjJqO+nEXaMoeXkxzYpjrvi3HZK0pwVvXDu9ToWXrGHccKGADC1M1F1Uf
H+jB4pGh7CAaRDRKjZUzwSt3xhJ6CONw8mRNgbRM0RgtUIyeRsu5V1kOb2EeBuYYgYGHhHF1oizR
O2Zc6/sa8rjSl5/dUK6HlkKlQ9Bd9zMNLmYUzrbzUw1koJqKxkhro5esKk+RagBc5sq5MNChV+rN
1eiqMPdyWDhTPC8tvVpZsfOegVz2bbWvBv+K5UCEepFMruedlFx7SWgVmUwsQbVTMgO2Z94O+pjA
JcrVxovOG60RtvKsHX89WdD6wt55Q4+99fJxWnUqygQ0WCiAsxcYKqfSrt+JGztkI/h76jcT+NjR
AI60+JCNOlNnkprSrTj4+DHgD0FrQi1XBdqiMGkuueV958747VWYl2ZsUghmlzlx3+owBigBC0jt
bVk6EP9yVCjum1Loy7mtXpQY0ZtS4xmInCPXIFgpxo55vS9pj0rcislZy3DRmNpRsQoslbFK9byX
cALekXieo8FpJCGVPeqwsqeU1M+e1A83mX6SyX0Jy+FQB9rN0sttRYEa1Na7lof7xO1finQ4+fP4
yhyIfZJ4J9PrWd7DUKz8uT5HDD9s6ZavzNyhv8iME9eO9yzMP5mVrPN4uNSOflDS/lHBL8LrZlUN
OukXKfAmnhyGt/g5HRkmWKvugWnS3+AVy85h7fZqQGubyELmjjMYClxFSEOQZKD5JfDrYaSuYJXt
aX7+kQeiQ190dQbao3FGTjymkMaH367RXC2j37DjT57OFNMQAsisqHQS2rWlVdA0giPdWHJ4ejKR
4UAqcq8GqklSaRoW2tEIkwvU7S1GuJcedFvVyj9ON54xwz+MOdN8okT5bDWHKSApvgEwF+bePzQD
4wMHB4jI28sP+85hQJETbktACxRnm9kKNg5k+jrAVzVA3FCUPDrjIItOi51bFU6baQ7Pmav/1pBT
TM30KjcroxuMAX62rEIbzlQ+7o0hO5nmuE4TYA0wS7319/DRQ3RW3q96grMPjsJ4oxXyMxzSsTJy
QIpn7aCTZjiVdQAUeAPKJyJpMDbDnVoy+jexXkdLf4khzKLSQWBH57cXRB9IkInnb0aabcQAqWV8
pgjMc6JpD9EBLLZOuk3YMPySdkwmynbABosUBIPFtd6+O8ydinRO34rZSLOG3JBCsh1beIBw7aB0
71KgZuqRnZwsrtqsfB8ekTqAzhA7eI80SX47lb7XydQdjn4dlzomHz4QOPTU2uNP5HiH3rGbzdjP
uw4p5lgzJMFODvjyvTA4YeH1hajxwRK07ILBBCo70NN62JM+MwzVZsIb665q0Czn2pYKdyXvqzGI
1bDC40h1hiKyP7gtggw7Whqdsa3sKmDANjosL9rpXfhoK8x3fZ2+KuP+ylhE9GlXr022+iKPe0g6
3gb7PeAnlQYCLgq9r6waIb6GGfWm29oor/PVmDNTjyfCeLedg76EUReveVcwaq59kwhSscE6g2Yu
d7magpPTzIiFk9XoxlsL4G5Oo8cEQmlQQNm28duauWvqkGMg2C58td/WFImaWy7Fb68pIdwAyTLw
dG1SnacMkpdlIrtl6Mm29G7r1T57V6VJQg9XZ9QZZkictMFwakoXtVROeu0Akei8YQNfNiFVXVS+
dS/taT+17TtmF5aJvFfiXGvMF5sQKhfh1NILTfcY4ZzmInyPWtxx4vTNJf11IQViYLUcnQgIp/6s
Ko4cd/LhdlgGEhMMJACrAacMtJXIhkd8E3hqDGpncFeMQ6Jb1jSsBgaQmTx/Cw8QBKb9z1gzg5Hb
dTEjPGo5CN9oB63ltnjdvE7D+UpdcQjN3D50lgkrhpOCrfxuUIf3ZfpWCkA/wWelOgk79aOEUxQB
sqsOzd9Oya5UsB/pzP0hLA8FH8Sy/iqZtlC7+phavkoMi7cRJybdh3sdKAEERG4DhOi4qgFjYI0r
SKdD8w2xc49tC4OcMnvT4RIxo0Hg6ahr9D9LCQkzIctBdx739bkqlB1CdlwreEyILJhJhiMFPg4W
GiCbR2Rpp4AV2OjGsbJsCngu2JA5rlaDbcA0nFrupNqQVc1vgRfeezSSQ1qcLPpPzGxrqAZ9/Fbc
+Heu1ssA0Wr7w+5GsqC79RotXIgJFnxBrG0wszrQombCD6UO5APQ8HYk2batTRNqe9fofo9udIzR
3IpvhDvfbRgorfnXt6eDM6TfRksbc5rsw2i2H0wwO8DtYzpZab9JmCzGFvGJBjdlPOnJsKJqxp8D
JmdlHWNSIDWqVnKMjOVn0Wm/Rt9f2AOG3Q5Uzbpz1gaLNQwf6qgfLKojl2gC6eTWUsV0AgQyljio
D63lbztI02YdPQY7uyUwv+0Mog3EBwIsn7tIMY+wjdvIkMei6M740W4H+8MjOpYdLSwSWHl0mT+e
Ww8HiZGey3SoY3/RKCQSfXkQGLGh0pKvVD0PR492Uarf2sim33Ax2p+i0FdR6W1KL1qH0LNnJj/l
ERduFHtN/5Q0AkW75K2ouMu3MVJPWDktSahpK3xFiEsM+9xP1xYuKc+s4bY4Q7+WR1PEAw3gbtV1
9S8JoMjyV0HzW8Kn/DjBS6zBK2vggJKDPOnukRr8Mqb6X9B+0Bogc14mIGua6E5J8EC0aSfpOm5R
g3nstJKUaHy0afTFpGwYX+7DCONHlGU7udOJC9kXuLVCqYwqBCJPv+ZDxKRWCNPOIwTRoABOJ27U
PWxcNjwMVAYLx3BlGGJLN4SRzHdiCy3tBPpIa3+E/pG4cpGzbVSZf8cxWlnVW1kbn4aLuAK3HLWa
1phQrLIGBlkQrBj0vJuZIm4qEHfO7Zgezc7Y+WO5M+kwB1DA/C6793Vzm9nA8dRvsOg6ThzmNdVV
EBUPj0HA0IbwQcs2Y2we7Plt0L5A95Z88cwWxnq2TstpR6uj4bHoAWyEYp/r/rvn9uidvHHpMYBa
0xlWiSL/aAdoG9J5R//2MKk9JQ4Is0NuOE7hAYfbk1tk+UJKUq32DqbX9TQkMc3HwqzRIGwIMJ8Q
DoOPpIIeX9Tbuc1oWGGg4idr2fZ5ZJwNpIfy9EsHu6Lpms6MonbJuJEJK5APk9zfkGntmavAIVev
bE4iedimNgF0/DBOfaELO8g6psAfKT8xqKJDzCQCsK9xlh32J57iixaNBPB+bZj31nRgiDKvEjZf
QL5Qzcw/Du/cF84QDlp/O2JcIV0gL7n0NBjg8uzkOGy4xkmE9TQEWHuRi2FQ37xqhL+IRctaNHlz
vwnvfscnhv6AF+/SYEMN8Tnyxq1caugPa/SBsk6wlaGIRNjF4Ip1is8/a9trPYqpCtCM8MljMvgT
I7pXc42VtrKVMOvx4ik53xyG5xTnPbk3HYAeH485fT/y3OTQzZ3pRdNcOHPWRj6yl/GxcV/jwUuW
5AFOhWRjWFZA0w8WXD0/kcfHl8RNdoN/14SswYdWcTzozL99J1q99LXnGdozs0Y7BWc1ego6wmCT
mYnWsMxipMf6Th7MkNZ8lHPDziIfwuOFuZbevo/9lcCPcox3BPPK+42F6N+ynpYcLoeKce1uxUgy
nNE959mmQQRFsCvniHm949KlAovbqyR5PsRMUvSSDkc6/Emh3QX/2p5iMftoiW4lqb9scagso/Yl
9VjDfMKZnZcRMmojAIwfFnZpXuF2hSa9iDCA3VuusOEngeLXuf8hQODYpWvPCy8YFMPZgagnnCKW
BwtQ8rdwMKkAvs0RsgQvqHjVpuMOFbOxlJViWqeQXp6kOA30vhxU27cSXEqi5TP7qiD2FEAQSH/m
D9v9KkA2gSqRupsrDjY+ujuL0lnEB59+QcXOM1fAi4D1tOnW5xgPst/dxNyZVrlKvZ8OuFG37p3L
yIXimUuZHJ69+4cTLufVLcNfm4ChT7OkYrprSbzK8B3TycYGMtep/gaD2hhxsMJDdjMY9HfK5Kik
qPubgKm6AigyO6ptz3K7DaB13q7pKIx6b9tPB9axYbpbI6XnbrVbhY2CReRWEnxJYTWv3zcE09jp
if6R7K9FS7/NC6nhWKHwHThy5rL/K6OlZYEy/FhOclnh3ThBT/BhVTGeMhaQ8Sftless+1Kxgfpw
RgQRGsgq1VaBrN9u+cuQM56b6SXRtvanmKYtFjLl9FCU+EsSztpFsVvkh8gEc1BoxwQGs4Q9rBai
VY3nkwqTVuX4YFkGiDUwplgSqnMs/oK8x4xBP0pkyro7Tzun8KbQXJdzuJZzQ7LnebYg5bXv7cAA
ckppeaq5s6Pn2aaMZXbeyhFXqExF78OQzAjEvkbKrWyrOri7aDSZVLzXJl/8v4hTWdb/Mu12a7lf
UqtkcnqmKke2wrRY2sZ0baRmKO2sXrYcgAzYgWxgnwuKPgdBbYgrzVBmIhp4Rg+Dbv+gI8pyyh0y
z0dKRSJX3ZITuA6peDXvKlIJS+m4M96OypIpptkHc2x1uz41TFd2K2Md5uVR/kyemI0Vhhp+w4u/
umQVaUKBzH2xzXlL7zTAXkiCbErKVEMVlL8QiCcPvI2WOxsJpdbJHZqlHg5ri4xazgvK3gvd1o6g
miN5mJAIPyO2O1457WRX+jD9PNLiuLL/1rRs5SCwkunU+RtZWISB3P5Ba7mMcWB2pXy0pnvk4mFA
5mB42VWeeWcWy5LUPcdYUDPvEdZhUk4WoghF7HcLvbpbKvQ1ZUViuLNohuQPfkVMXw8gomb7phi3
oY7VBOET6VbEVsnQrEqIVDHMljUm71OPew6nxHbWXXYgxjfciLnUVgFqiMJ+M0hnI8boYrME0Zhh
LBSl830kl5dQjYthocV7G1KPRBFWXsBDpautBe8cYQuL59Db3yEADJf2fD9ylJK8SyLnTOaO2HbZ
aV+kTQEGN7QSFiwn3UL6hfFQTol2kpuShs935z4gfFxLipn7MKg78+bhuCXHhbw9G77o/kiCnSGP
pi3wXD44d6/kA4804OyqW3mAXGZ3kZQhKN6RqpLYXkoKeDn7lAD5gtx9Iro8VdJ6KUzbpNgSXDiT
+AYLSgeTIqOEKNhzpvy/408isYKQOsUKgA+Oq/cyQilj68MGT2GJgvrwt2YFJ9qLn3pXSel4Palh
e/LKAqYSJxUXVUBLnuDQylEg56xctuwWzlXOcFlSjLTcctTkSDKSRN2WbCld++gJi8RuOVhlebIx
jBnREVEHpxooScNSheIiG9PFs1Ci5sT3xwz6H7vDb3A2KXFSgfgG+uuRZGXJtxwxxBsp8hs4A7Kz
woKelfaCif3bTOdezjTWtBy2khRJJgwSszbDT3knWRs83ZlswiHV5PIwMVkSeRzqIsmRyWFYdpKj
sKL4eJodruB08FkFDtApT+RNAp7xQEXlsF24Z645bWzVPCNs/+jx3Q37bt9Uyn7EbkJzflE9OguW
EHVJBP1/1tZjMl8YEvnqD0imoddA5mMUeU9LOYTR9R1UKdSSeV3QuG90svEEkSrricNlkNPTU5c1
t6vRYbUG7Q+Yo7f0KvXNsbqjx30LbXUdcXhb2AeiGkMzj5BhznnuHi6dTK02wmcdQU1NF35YO9x/
j7QbnwED6rS6Hnuovsa34fAm1Dsarc+JrN21+w1EJeJlfxXaruYx07hX17JZUpZ8rKcfRgDPg9s7
CicruWOTeuvUAuppphwlKzSC97mPzkETcOSPO6t2DrGB+JsHKztQ0hnH50CAEuBVOE6Rc1BPQ22z
9zpHuZlfyahp05LetI+itI+yQdiiedU9qwcpbjQF+lRVrQlGRpdsWyKVQ4rEsjCicCdXapHRDvRC
fd9c9kDgAEbIJ+mWWj/QE6UAkpAQZT+5Dktfd7YjT70QSmg2bYgJOEjKrm6ieOsYxcqdrQeLSPYs
SwoZyhanibMUGma7Va17XUOkoeulhmhxomBGKobtmqVWx74ol0inNyOcnJp9jR0oHQty4TzXryH8
0MGpd0VlnPAPgq3QwD3IJ7ZgvZODNrMivPri7aRgwQw6HDVAW40xLlVHujgoyDhfXMt+aTgIAt+5
gukINa1cdn17KpL0VjXRVXI623OPnWpggmRfSuxrB6/8HPX6pZ4UoNXoStXzGbIf3EY72pXyZkNx
kwJY7oJjtF++X2ybmMyvmpKLArnKKP94rfPRlujk7aH6Amt2lr2W0J+3a2sdllqwynGSqWuOdNNu
IDl2VytJjxAeF9owgEkap3xoTizeQ44Nqmaq9xh0nHkBJyeJDhyGM3O/Fh0wtawBaUV6IN6yYHVs
eaROMwHf0jj6SLqK4k85YZWFa5yyQ+l8UIvgWb5L4jtRqEqmz56JqHKDUAVCwrgbAdzKcaZLGLm3
3LR+dZP3WtSo2eluYRT3nkBslrq9meZ9V3h/mpQzzZzwNfVjfWH3DFzXXaThfq6itAF7zN387qvz
H4PcUc+jlUqZKEcigoi91lsHyQdiMDUGH18UFoxFSoqI7YpXDK80UgsCX80VjAuUb4Q4+jprap2D
gq+MXHAbTv+0VH/lE3ymkwoltE4freYdcDIwn8mm3AJMFViyd82LtswkADCpLPKbaeNMbA02TU4T
UxKYjoa1m2EjMzKFXeV0QS2GnRLvy+ECdwy+G09Bsgi4z1hRrQZCPqRmJubkW46VDDpYB14xGi6M
cHwdERsI4zb8pUtqkEC+76VZ8KpMd+d/51SjeY+CfgJbGr6eVIdY6IgywI1uZAAFdTLvKeeR5FBc
h8B+cipjgLCF9sYF0taT6kgLE6qL3SDFa8mAne7Oq8DqAbSguIVrKC/CRTgKTTyVJmR3H1DRAGCS
zJUgd8lLA0TBW+Txj4JDopLnAMLNiheVwC/JFa9Y2AhJ2OkJJQgBmhT4KTiRiyOmKU6w6go5jNDs
0pbMwdXlyOQzeFV+AtASkOKZThMcUUyc9RlfcriMPvdT+Hk9besQDSE9FcaUyZ3mI0qzAVL0b6hQ
SyrygZjtY9JRBj7mac2yrfw/MpBGGSCFbHHaT/i9InorWuZB4Xk9nORpCQTLEe/NvySH4Xzxm/qD
+87ryweSR01FUsY/MLzlLkMITGVlcEwW47AUggM3PPKP7ZxwvI+vcmzIo5Bf5q/l4bFE1ID+JgYM
4kVFgVpq8Bx+Uu+iUZ6U1bSihl/JjecXIqrmgeZzJ3IRUlJNe+UOEbcFk2iLOyun5t0lr+H1Oavl
v7Dqe7BBKfmz7otX4Zsa5GunOwgsxUrgKUmxIhUoo92EOg9fIV1ybqLPh9kNeZHbCmUHX0VJskPO
M+xRFhY4k0YaLgmIDouHH1XR27MVkvFJWQ61gOrJJmHMGjDrTUvqAyRFm0yD7/aY58I0nmhhAEqZ
RvBbt88R5RYF9F7zuyPCok/yppS8aZiYz0XzGyfetakeyRqErCEHpoANhewTqjgTF2xcRVYmpJA2
ty5yMzt3Roviy/1tsN7QLH09WNmr4qg0EOmJJBubSjeuq60EHO4ZMh6oiZhXFG/SSo586lMTeK5k
uUfrUXevMCvvEl0kb4xZ7TIMmZEwjxgfEm6nJNBySqI4YO1bwT73i3094sSO0ZcmkAmf3MzzhaLQ
iMzvzyQT38fhaDNgsUn8pZQRaTqeA9UEjSq9D24rMrVD2r2hN1xJV7uzvV9p7+0zV0NbJXA2S4k+
n5bhMQJ5lcO6MW5cXOKmokhknVAH8d/M7s8oJ+rQEVkQf8p1ctEC0KAW4jeFT6Ln5sHkoMFiBDa8
jbqxQTvoygQumxJ/HNyHX4F80ICP0vSjialvLU50Frc0guzRvUr9w12QpKAM89MThYOmk8/lnYR8
7Zj0oWAxG7SZgkyEGDZAmDVUp8jEjY1GEvjNEG0jB86BZS/T0F3KFbAemIeE4J2MEDFNDOlH66Q9
/wYlV6+DFxtVqNrhC+xebfPCGD9eKDdNwLJ0M/h/Opp2OG6ubQJcYOuXguZv2CunEaYttnU0hb2V
HfmyLXqb7pHTfhYDEDHBLIvKA1Y/v+R9bfrpwvBUzmoSrGBNo4NGv0nrkAcqkJnXACrRbWBPsEul
eLBN/TE6GNw0dYnLx8SEhGTGb/1PVQ17kLZFaZKpzR86XhKpba545opGOGFzVVQMtUZ0dV5a3FiR
Vz8Iu/WETUTtnecaQ12IFb3qbaPymyvvtL1evAn26HTzM5aTtPPsDR3bFSUiquFTTCbPE9bmj5aG
FqZAUipiW7MUiIVMhljBVL5lSDIkChup+xvKbcFLWTfIt3cCsUssbyB3yCvyOEXrwuZW/ApP2hYA
nrz/2MQvCVUNPglyLMCd2PbaXv6gkc4KmD1/KMGiZyofRSPVDoiUKTtJVvWgS12XogNrFeeZgri+
eYl8CZfnyHkLmukgxdJIump7yr/eD46SuHtGv6sItI7+B+FTHHkHNTO+cQ9akXcAyitoyqJVh76D
lxfSYA2MaI4InvHdkzaxJC4TyGMU+nvhiSRedChj+8BY920PRohTPHZf9sZ0oAUl1UIKHmnYSCNG
ApNAnNWIGAxPpTH2QN7vRgdCq3+hzFkBRMo29jzjWc4FWPTL8h7EN1m/xBhfz9rrbN4ZWc8hUa7s
2PqXQTUe25oOI3bSCIcDcEbPephxhHENgzqSiBz+LWBrwDzGAApyIm0D7RWCM9TxK8TYlWwl4j8W
ZVQ2Uo6Cm0ikMhRKYFlPRM7OF+mJ05krOecH7Y1p38Tk4VmmSgeK3+8ICgKGuBFa13OcNavIR4LL
LeOH/4UbQp18mgm0V5APFqyAtJxSUv0LHCd7/r90hytixbWsdP5FjOF3ZfHmw0mqvr6uyEThfZCX
sCjkfJEiU+4xmUcIKJ0U3xSPHIxljWUB3Ep2K7kGoq8n4iMgA4GAy+LiqE4GbY/NylYgC97Psk7E
1Sb4Jx3Mwgn2GoU8v9WM+6rHPTx+UZEK1KovYTMs3mUfRXdK6g5xDp0Xmo5y5Wz0mFUCxEURgaCU
+ZXaFz8T1g3v7EMIqKGDBhkTOxAD4wiVfAugDVLBoRP22DE6nkRMqeEtYGNjBPwu66Or/gJ1JE5I
F75GmzG6ePNzsA/ZqixIPTQqV5wp/EcR4NjH7ZaUPZg5V+SuSi0u9XHcu6jG4yN/KdsiDUq5GyZu
ufxQ9pvA6Pz+/75wRGno5iYt3eo+UwVYVNx7bipYIndMsAzZLH16QPNoWICzxZrKU8IDL0LN0mjG
ep5+/lsLqvYxAL1xHEm3U3aaqFKs+zOasIwkYqpsJV6VPS/b2WaNm367JMhyxe2syz5ac/uNQb5R
Dd+lV+Df8m6UFN38mG/KOhfmlw3w16M1BZzhWvgBedHg2ruqaC6y6fgO3/eiG4+yKW4eNZtOWY7Z
9rJIno/VSZIVeDkXj/zTK741Sm9JjaWNTNVLSkmCFoJIck+4ixgKUNaAQSgYQTwq2gTNzPoGoiCr
fjYb6dJM98z4N9MWAQLAJlz7GH15RFxDNsZyFgrwK5k+Vp86SzCJtC0Mw41wq4QxwSuTuED1AgMN
YIeyTPhzErMRM2IBICMrXMsSk/Sy6pLVoL9yoQIY1TRtZRfNmtyNbnSAzzhrgnc2muSFbFVJFnl1
vpDGkgrXw7ePhRLhXdPOLunuDLJiRcieorsBdSfgGcmVRYO/kaSRnu8g9Q8PMrB0PKTsF8Zx0/OK
1hJMwSXkgyIYDd6JUany3VOmhVq05YLk6JQtDxmHZV66ztllBoZgrqPLlA7+XBLkoPyWb2V0BqXM
i+nMacDrbdgcOvvZo+KlhJPDXYmhJ0vCrp5CeDbymCE98MGQYKwYcbcYuBlyPaDgE6EE/iaEE0Aa
WX/BOw+1wawQ+h/hLQNdl6XGzmTRsIJHBiZAoFpKFM60v0y630gSR+ibm7uNjkDQMTjcGy4YNc2y
7IJlB/jPC3NfWVVcpnR9Oz1Ftf6TkEjPzN6wf9LEWmnjdSIMsKfAuXgzCeayIyWSg7j1NerpuJbT
g6040GiUe4f2OokRedAzSVll3gftcplT3NERdchlpAvKFsWSGM4Q/zq1BEQrqfdRgP0BUqhnGl09
MTHTYqw2hU9CQizQuqR2Ge32AJoNjCz5qPGY/ONfAh9yTmQprondO8CtxP3WooOfJcyr4jSmOCfs
6poJU5vqIH/XdMHpumfdxpo3sd/QsX0hebPAoQAZZOnKahIIhkcwdwA9tb1m0MkuRY9lgQ5ntHdD
pK3EfCGRJK2+mkf6oHR+a/tLzr/qwqMnjPjZl+cYgl4SbPArBo6yd8/+pKDmQEKy9CXx6Dg8BYiX
MK62WApxinBbdJIh/vh5XEEVea4L9kcFmJ070UvQY49B/cKa4YuUpfRG1yPPhMBvdvmnJAngR/Lx
qM+kiQ7RILNnXNZIkWasSEEl2GeSh5DtL2xIZ36hbuVTct+m8F0pBzwWMRehEybHnpWG9D/S/Ri+
y6ZiIQmvMmVH5GBNbKEQnFx2Ad08YbslLV1CQL6CqRtxSRXfrCTTUQE2uEvS8KyoNuRI5yBl5Amz
wJ54kRpnF2rjMmJLzA7ykPr27GYhORPsWQqxYuiOAi2xqaQPz+5QoH0ioMVrbBEgHsPOLZlp6syI
ccGP+UIMkBvFbaDLJZmVVMrsQoD5mcni1A41Z4a8kdToqj0JKCz/y7Nk7XPUyuchbMv+JHWUo+T/
57f/9bxl7wwjWW0myAsJbU3qKmW1k/5xQPZl75szZPWIXhvhKaeFGWMi5RR/Qc95H9mbdLhd/0C8
lvazlGPyV6MKzgvLQDAwfo8oSHebhMDlsskFgDUn8j+yspQRCl33kHNG3oF1JF192b+YugAyVgR0
8RRuVxie7sLqIoWSnJ7/y46eqSeZXUWLmiyBVfPko7Am2F62dAgI3UT9Z2M7qV64YsmVCK0SmFIC
S94EzyY/N5v4NVI5CwAfpeaWV5B2Aw8rjaotQcQGBZZVKPQqW7d3TverZiIDzTtZ+TwbY9LlrJTS
hNNdsiJSFnlrxbF2HBhMzIDiLMSnuSyhimUAknBTAnwMetvbK6ayt8d4E2HD5/s5RJgGU73a2jjR
WSgcvAOnLuoAdHbdF9tUyHV8YTb5huFMvooCqdvOQ36DCHLVk+KmOxr1m3J2oI4mjkfbRUtfghrb
S9b7nJaLXIM3Bam6VOe3sOj/hFhNxr1Oz8tqPs2JQt6bA6ZUKLfUrK/1GMPF97c+/tfPFKmBBBcD
YpVd+ZJ1nA0+AQIy+xlK9kOa8nL7w8w4Rq6PKDXaJE3wB2gcH1SI+k1dbUCQslU7RFc7dA55XV2n
vt4xAOFclfa5buqNUKTSxqeyHoN3WpjvQdi8SIO8zcfj0KGM5f0Hx3iXXkSb4krlN69O6n1JBcIc
riNTr46uN50CcQTAOaWuiQK+JRzlzkCy2bX7os0uca2fWOwPjICZQ9UH7G2DOOYpXzHmX4u4U+/9
/9F0HsuNM02zviJEwDXMViRFUiRFIzfSBiGN5oX3Hld/nuL/nZVijEiY7uqqrKzMIJJe39Ztut3U
wWeLkUhMOcqUHpE7R8APXh/SAzPTJ6kLu8H/5vSnes83ArrY9PoLsDPpFXjZQrcvMzaQl3DAQY0K
H5a06Q/CgQjq+i0lbYjsGNI0RXCs1VvfCKka2SS+4zGVU5dXHAB2lukfOBeFRWs5GrkJyJLXQKIK
VaVWPqvUtJdDAevH7z9wQnpBpn2jjcyz8ZzlGI5ixgwH+8g8zeVOlq3pYCy2+Z/EvsjyYO6giQCH
re3UXk/LvUI8vcl8/AWr/Tgmh8ntjw7Ej4camVwgkKdsad96Qz3U7a8wKAeKx3tbBfJDCwugFx0p
Qc2MxL5YNO0G50NyXGbXhdm8pXhlzvkL6dif2cbrJLRwUCyuNLjfUeA8VyG6pRnnV9ua53h04HFm
TxqdxDyacGPwjKcIDrBkNh0BM4Lb4oA7JMsirTgGYdAv4BwXuFd6q4YILrrOL4OJyTZaSiZRy/2d
9TuS89gKkSnsbwg/Dk/BYJBz8RoqEAC7ZOm+W02nCNLb16LLozUI5bs0RO0ULXjyyIqRzLae7jFa
wXv01fKjyJukskyX6fF+bJPFuYm7AcmQGkN6mSQnt44CVAj2g/2vBsLOlqrDh2gS37cPP7A3TJ/u
pyWDFDC8DzFq2GCx+qStBGvkMDR8b5NPtxQ+w2y+uu2lIYiySiQ2Cgcldsot54jEYIKcJEV91h2l
B+ox1yCQihDvI5tDsyJXpMVJESa4rKD1XFpMS8ui0cDJalKk493zID8zgGbpexHFO7JmYq2wqQQ/
pCSzkuEmuRlBLEt/5GCUsk0570FcbVuYRBIrjTK8lHH6h/TByzFc1x+7dlzZNGASLiYsvjtZhNb4
QkbFAc5ncf3Ci6H7TP4nnWEuj9/maHHT+ijwCoFdkoOZvgJ7ce7j//gcyTqjpt1LqIYzFbXRKyG8
CcsdkZWDBMIIQgtySAtyXAJN6Wb3I6mfj1kPI5CI7zBF5NrSMqLGJx7RjXtuEE1xwcRm/yr3SteC
MwVARQoIjlhqDIoH/pZr5Y3PxXejH8X0CRyBpyVqGs5AV1ObHxv6bp6I7PNM5bwTMgwqg/1eahXu
PmbDTWQFch4Gkl/zQMmO7i+pumUxaWb+Dh+0KRiBNNFaCIInvfefBUlSProDuJTSreAb6vGVOX8N
yRuB2Nl5vD6JUsI6ujvwlJ9GOu5tGvV5Cs26vw6iwmmcEuiqBf1m3kLK2S+gGGcln2qSGHHSkaIh
zygZCWlhth/86S9Thg86/9rF5Y31CIQ6y+rtC5wNs6PyEHOh+aXon1rMZhWAatKv1ra8URdZV6mr
5QJB7EcUmmS6h8uR+pL2OsoFDdFRmFgZok2MFV2mPH/q9R+j9h5C5JEFoq+BGhiffO9oebMyBEWS
NDCIIlgljDEHz5Ig2qL0ldF0Ab5339LijwBJ0piW3ooB1EAsgV0Seq8UTRlvk7tmJebOrywoiH2s
v6q6wT7SHfjt5HmUIrJi5OmAI96zlxaVI3S1jQBE5VtSWlCZBhIe2ZFdRYdm+pKeCsXATuipcpry
29K/4qr4SDlVPNb3zAQr2UbjpXseP98q4JNAqLIVF5ghCgyaV0tSJl0yLhPsoHfJlwjwstdN7ofV
R61SxW//t6U8Mh05umE5NzHqbsDSPXD+SGpLZUzfC04vvGhw7t66xG6PfOt/fAS+SkmhY43zA2lh
46TVRho4opLEP3aMwS3o1epQ26C8FGcToMxHqZJCRGoJcKaWLK5ifljKe3BtiWoUblxVZt7DiVSw
aFLJacHSESJBFgQbyeopIvSy3ITuG6i+x6lHOc47CghnjIqBfUoXhffEXmy76gQmI318wcJRZz+Y
JvNCMcwset38VWf8UnhLqQthVq6FEl2WPnCrNaNYCOTP/0ZFY5Wo5VEgBqwSHlxkwYBqJQZ1FLAJ
a1D6CjZNAd4W70zev1Bz5PIl0LOouSLGA9ngT5b+WoNasAGgekgWJRuatS4v8k68Qn2ovu9SaRry
gQX4pdtAzqxuskuJWbU93kj7uWCeBuxX6jrBO1A8EXxNSDau7T3hyx2hLiP8aFlEesB0h75y5uVO
jY6vJcJlxXSMBuQ6YSC0HOoNpEMyZnMydiPBTvdS+hXQG2a0y5L8f3cnFcmoIPo7H1z2CDG4Uv+W
1njkDXKbCRuZH1wmb6ZlTTXZCFrKtu3WuoO6hjaepK1kQMvo82ElmZqK8i89q9atZewF5+mY68ZF
x7vTlwLoIwxrhK8KTckGdwpUeyGFTbfcRxold+HdMGk0uum+p2e7NM2LfLQ82dHvn7saWLCPukNt
6J+N651Dk9mNDkmoHm0laXX4wK9jRs+pd/XfRsETbcFRpEfWIrI1zb96WmMA2hTxY76ov7Odzuux
LE8xPL2uGW+hp1Mp2GhKujXtXjNE+71p8YOJCz4vDfFQbekhm0jENvhaFWe/mv8UOc1x25UThXTb
LjxEnYa9gDhlOaA81LJ3rGvfhuiMoaiGYyrE8ZPp9u8C+VaBD8wR1sE2hC1tmACswWh9LqkN/Ag3
FD3R+RPplGvvLr+2Vr6Wi4M2qK7tJAIP2CgI4gOf59EKmCQsjCQEnoyQhkOe3nfKo1khBF8H58HJ
fg3bPKYIg2Tzsh6t9i/qH6inLCkELAITe9/eDjGG3j3SKRhTf1Z2SuKZKGYwzPwhx+Ec1phUkIKX
6C7K9t3VGuYtokL4i0qlW8GXiNybWf8otc+JRqhpluVfovZAh5ofgmnfGUSCAer92SsOBDg5DcEt
HkOaOQ15hfCOGKmSSEjMkmaHEPkkKEoACWDnEp516TUK8NuO1b7QMprHdJfnK8IgmAa4HMM/AZwC
yvGZhSMfQNSSy5AaWuBEOt0sb9nWkiMJUlsxPLxo/v/nIAs2hZ00WpvSfhTgGSNNihiiEHxMeR4S
i7kQLnKkwitj8+meIaVfktUJHZidzfPixu+x132Ut8ZlEB+FZDOjmifweVU4dwguLVGJshq84su9
7CB25RTVnxK5qr0vIS2E7prATB5uCWMhHH0jaIRtogy17OC1SS6BbwSZz+eksQPBUGDLNfk7fJIX
rqWG/05Y42Jmfk96HFJaa1DGYmw+fGnDkF7II1m0/omsgklMOlmo5f3Ked7/odkfoJsmr9GpnuTc
baf0SXA6+TC/ZdxlWnPAIKEGIMedSqeCJ0R4m2Fp2jE8HXzf4Bfyl1ZrQz78w10KTCFs98iMGJqE
tzTEB0jcJyuAO2MJqhLUE8bLlfFmmwyfEpmYVAQyay54OzxTwJNUyFgAFzpxbmd9t5UwzNfiMrTp
PLJI4F2nYlq5pilposMyuBiQciCYjLLNbrEjOWX1jPCw5FsVWNVsVEzetI+ovj01ZNpBm753BO4J
gTMMMjdm85spuK5d2P0X9nytLAVOCkmLJfdxQCVQIkKbaEhMkWvAVsZeyScRYJMoxKabUWDke+iB
HWT+nEvg7YBcxVVSbXj8iY+OTQ6rjmophMttY0ZHGhDIXFQC90gBPXjUL1qIrnjgxqgIOxk+Ff4u
p0qHx4NOQqrtOxjaDFERo+nXSFen8LqdUDioVNYt4CqlTYw/ZWVavx3lh4xlyo3IpOgQdjvXc/bC
K0hq+g+a9iI1gk2NKl3PqarWkr6Q0knbRUBAqnyuZyvEDIlMiByt5Mv0OPhUffFbLhk884IR5v5L
dS6zJtHG0hk6L3EGAtcjsaipGYLM2ws/oXa+Ock4heRKpKHkknrjPrgCrOERaR3KQAyt4KYJmbcd
xw97RqKkzXaRVKaEO8zStnHHI+RGfQswx9NSRIHBESAV5zOzx439vEzvIyoykt3ZlPETlDj2vI7Z
ILbJD2DAG2khIWv+IJVE5swb6ZJLiSIIHHGEvlgJkYhNxqgUwlNHrallr5EocmPS9o13KfxbHpBk
FFLzoMWmbQXko5PJEpc2lMrUX5o58j0saunjY/u1CihqfFIzB+pHD2MGhFuRkvKDP0mMIR6WQPjJ
0O+diOkE2jWULIILiuyHEKGalLORlCdyi5c0r6CX18nO5aQa/eXgD1Dv4O7lhXPR3fYPP+VTfdXB
cgImcr21Sr/MwGZ04If6+CFxf1vWh+8TKZIoeQoQsMfWmLIsYaIGTO0iXX2ELidqwY4qY8Yyt8np
H8cHXpbECgiSlKsXA52nFC4kQeaegglzld09J1cucpUywq1FHgx6RnygxkLHIJzeQfT5zMMtyw97
mv5IpzEFK2bZ9tm9tTMwUOuiPg4SfEoCbdMqZgwB4rirEQRnxIpUAZN6C3GCRoJMNMnOlriAzA3j
kYngsAmaMBQgYfFiTr/SxwTOcW26shPEYvI+E0Mfdn2mpMQC1VPI9qX4kjBuRs5zmN3yNNJ/dwb0
5ijP/rf5IOKLem1soIauxqeRWTUDXabuVxrsWXfm30zSt6LFEbKOoVC5rRyDvFCWUNVclIc2oTwH
4aTFNEmHYUDsEVI/uqvVkwMEokV1zOMHEfsfZ08mQ5TnIUXp7AoWc0ItSnTOo0oaZhU7UmBUvoWZ
dlSo3kRvrkBVn3gfM4xfYyokvCMBV8Plh5MeBEiOVLcPtx3+jZAQTMqm1OfOgRJgCMizaC0RfH3E
vv1bKM3So0rZOWjJxvG/pEM9K7yTXKQ1lZTZVoqFIo/OQpwi16TzQB8BYLkB8iS21pjt4Uj+5S6P
Y5S9k/AXYlsAW51pkZtBN0OGiSRIZXZ40rJ9TL9CKIl4hWxq6CW9oj6b1oLisBC42wYnrQg1Hykz
BTyT01DugeOL5IJnWpQMmrBRiW70gBRWfGFw4O97mZF23mUN3aNeXgDvIfb9bvCg5QQOmNJJ3Lem
Q2sI0XQYMNIfHtgOLk1c7KJ5v/ojvyPFWkUhCAZk8SlaZW15zSpNj07DMTxBlmJyAM1ROUnloCON
T/r9VBjveJ2tdIDFSOAI5jHdm5wHA71iOXkMHd6jWCyWZwhFNLq/5XgCe7GyvQjnCG9ZQVrP+79w
aUZOwNZAsrsniVfqicnzI8Soy9RiwZEywIEBamI7h8D8SecvkTgUorccEiaiaa1b6JvRsIh21yZU
b61TUmgA8rPGzAbOr0QwgVfmDvilE1FsRhwUHKO5mgUMRdfQJRDKr7CZebOsSkjNz5JoTIV1pjfW
TUgPOm8F6EoxR5QEIAQEfR5JN80b2STCjhPpiFpFQG2iucKGJ7ULivaJ1/+IPsctIc3jGyQACJ2T
9yPPVUNK08O2wmXu2C3rA69beIZyoSMThvnSnT0mWm1OKSLZ3my192YYfuLYO8inOBQeNbRiWUbO
bO1y0g9ZFnKT3WjutQ6XKvRK5QQr2gn5NRROidnyCIvCubbd8rxQxIiSSqibR1g3z/I53dSu5e8l
MEj8F6BLDj5AsWgczsGkbhzZ4AnaXbzRI5VsaVtBeZJJD8l+6VNMdyd5eQ5L0T1XwJA1igHxeERN
GyyHZMREJZSTRvSde6YB5dQP8WoXIUd0l0tOK1Z83JCBGFQTA0QyIwm++1g/LBh+ka5kufYEjMxs
lHHnCk4+DTS4ji5LPzTyt3phELaSicmU5Fniu7zXEFUUmx2lIeYWp9FBSswkGf9z2nI90PIXweqF
Vet8yJKgxqA4kklWAcJIu55cnrqpheeY5ohCEyjqsWZnXCPEQV5yjAYF5r5SrwpPkQj4dFBo2bSh
e+8JyrQVK3MlR7KQAExtOJuMR/T2JNmuJI8URjR+PAYhWjh8FiLtPQ5YLSIN9kNl/M3NGlAJYJMh
7f1CxUg3r185sBbAOzrcjslBfshtOymFNXUQqij9tB4SgqfNzzV3K0P53kAbUW1rP8OFFNY5/QOb
7TYw21Eb3l74SmAw0qOFJA8iBAGrzLA8YdlNun5EJ/Fz0JazQewQ2sIwJOHet8J/JAcC+gkkVGv2
Lq0izAy7sN3R2v0r411Ce+S9alC1mROG++O+2SV1U5yl2krlNjMAcEvoP66l7wZaJK0y5X+GGlGC
CCEUK4Ef4Y5+WEX0GeXFpZ/FkZH5GHZhkVtrVKTBGzgiuWkcEB7ywb4KZEC2Y4/Bz8z5i9vSeOjZ
jn1Pg9r7G1XEKyapOd1lX0uqoOb65A3Lnc0gi1M6hzm1FpELrchHOblkrUMoSJmezszghamYvSCL
mmGivIhHF2pSZpmDZjG62GsIYZf3RkkKZCETnwNxUk4+yY0n7GcsVGJNCpUIyYLJDp7jpmUSCvR4
PEqY8uLmsczmfed2kNPKU4vvtVfqv/loMPlLj0I4u/KZFcoPaQKVGuYI+YP0lW3aJ/JfBLZ3qHfv
V6+OeoTHF2QYammbIE6BcJ9RAgfhbve6OwoHCE23d8cF+uOjsxI1NohxUvVCjkPRhIyL1JHFK0/8
Hooosivd/5g4AitOcM8cjiFVpLR7pZJ1dGIvJwFClgJ41QzbcEQxtxP1+8YzDi6niCxTS6mLhD48
VJ4zVcoAsobcnYm+s3yVCHpyenkohDsxDNuMnpv0oCtYBhydEqQFrXOB+ABX8N9lcIhiIg2wrIPh
n3T0vPgEik8WnJvomyErGKg36R8xFtb2T+IyZAf+GkBdDug+9U+CQcvdR+z1qagh+b31AcqRZbQb
s/nVzFoAlexojNbpPuzAMHwT6FdUuABuKmOTV9GzMo1L6zcvTuldu9J4TvqZgKMlFnoB4bvpmYy4
Ea5MdDfSpd1nbk7iT+ickmoLupQguaeNW62J3wqspx5x90DbPlBXK8hPVWn+JBlzLtTWQNBNSEJk
Z/4hVUX+lZDk5qa16YMcyug8bfWo/jM7iNU/xF4BRTzy3tnT2gNX93d0pp9wJtNDdgHSp458a19U
1n5Oq36DzNY6N3HXDLkxLUpf7c7+dFPzVTG3i1ljz6q23Z0T+Qn624u/nlAT2VqB7YFBa1ji6mig
G/ndIKlISQcwIEQGvqnJiV2tMWm18hKLBrGkmoZvymNHV6+dV5am6Yx2sHiqkhQYV1QA45zkHs7s
iUZtAtvNOdreQCESjiRWE5ptSAifa5Ozu59MMGDAgzgtbx3qvGjP6bvE6A9aZUY/hY3JuNP1dHAA
SCkw2pelgBRUNQEOqm310fgZckFZEuzBAXnoVj+etK74zEhnjSIu1sYyPFdWfmrG7k9fZvtkmv9S
yf/OQYL3I/yB7QLu5zN/7OUOWFZWXyfUtx6U5tSsxhSGBtpiyaiMZy81p28dKTOsHNTVIEl09PyV
tpxoEJCbsqSeSnfON5abQ+bQm81YTD8OCVtqDcbKiTLUeKvge1rIfjudUsAeS6S7VICPLmpsxIDP
3sI5WWZINdIupimjjPRDvZWqY5OO2h7xYfFAp+dRu/0bDZCIXM34pwcwvEJEJBjZe8P++NzlenJU
Tn7FdTk7K5thpDbi9bRWZKKEq6iL3f6kS7KqUIhTkW6JWtj7MnbH2oe93YbrvFGogaLWT7xrOcqq
v60+MQoB8zzOLEqyvNlpHSxstpjnOVBi0vzD4q3SVcv+1XX1tRTL0TSCH/juTEK2aGj14xXh2k8E
fzdDV8IqWG5JHgI0IgjY5vlWm60PhRtuYTtf2AS9WhXrvRqt4Kjq6rkDHamd9FgyOqMGu4Gpp7JN
7lmokrvxKjf6zzCjQDQEtxeNWbusf4Z6ojPgTy9GkcIKxtdr9KYP5J1t3BPsd1XioYp0DEZEEdNn
+gGZaQR82gViQQ83P8uuUVo6+8Aa7Ld08PdLGRxTGhw9B3s5YupgZbG59wVRCt3B2pRtl8Pq7uA5
NGu99ct93aA505vjvsG+EnEmpBr99suDM6YlZEJ5GVIhC17r9Pl+MpijC238Rkcp6pbOWtc689aa
E+M+oiXvcjrFsfT80+9R+adUd26N714UiwkG7KuBo04DYVsLIDsZQ7pLuuknNYSpSfcRh9hVgs12
Ebg4YTQXh5ceTjB2XAuIk5QygpuOnBU0G1t/CSkb0LALzuQGtwnegBYwsSj/bW5BrWzGNxOf0kDh
gW4UmvcwIXa1mTz8/cYJkoaRcypkaQghyyCPsoIBFgSZJVQLdg0wEA1caM+LU8N9xkODwYAB20bE
dI8FTvaHpSvBw+VXYQ7QW7Ntc1XAb2/xPhTUxe3gteCXlPfRh4GtXVPTywUZ2uLxtVJcXV568EUs
59MeMv/THW1075YIqZdZvcVluE0sC52BJZrXsxWmX5gQHjj5wbsSfcFAbgaWdwrWs5NiKFkFTOPR
GCiRdZyJ30ijGZdGwXuM6kswEzVT88lLlmeVU0U0Fg62seMlz90yn/RKoeudwIvyjMlclb45Q+bL
z067nOdYr1em3bqUlNGbAUvSivoZmo0GbAx71o8jOPkDuzGPuKTCoE6pimKEpYVEVDsuGhQAO3xO
xu42uiYzB9mxdrJNvwA5IMl6wLD9pPUhNRDyzWs9gI6Kfg6F+LqusLkNRqd/ouXB+EGOIZlrOOXa
LROuowJQr2cc3ZWG6qLjIlccws7SfeigvN4OQMbUAmxLIprZRrbXc7Ktxv3P4JQHCsa0iC6H3UZM
EJTPICNDnTLZEcGYzpgddXFe1/aG7u/kncIYtHt6ByBQ5MqkCz0oZUW3xCN6AIaE2NAs9Ikzp736
fnpIaIQJEkcZ9iB4jz5AJAc445xlGrPfVuNyKhIoLJOOrhZuS+OEw3tEVlEDHcp6iivzMQy6jzS3
vyayS4FZO2mAJZW9pjDbaTpZcVRdqqxHaqZhRnAGcWdpBbAfFr7PCO4qJCZLT+AXA/1Ww0KNqjjr
Rrgrm+FsTKkYMdzFJ3UzYjYwuReJYGW7NIzRkflbi+m09i4tjxAxQA2pHh6VlHd9rj6FMNZRL08k
xtTU8mTdgJZKY+76QkPAN3u02K3Sn5TYZjK8AqJhmzGcT1ZMqOy3CRCwpYDNDQx8eX8ZskyZluIX
MZIdejRceoT9o3NKA2bA17Hq/FWYOq9K/M/LvMe8oL4ILyAl0ZfOKgXMe2lMkMHL91oBIgGnSAk/
hUyOAtS6pGjyoFO+qMZ8p3bzfR90d7q2yXwI6Rvm7Tj39qfYml9INAXmnGqUkRW/Glr1k4EkaA5k
K0/aAZwEU0xJTswg2stabIVKxUnj0o7gLrS8WS90YvrF38hyi8HqvYX5zCnehPG0c4pqm0XTJSPq
qLBHdrXaI4QuKiUevSSVuevCqD/SuYbS2sGGX7pw09oQxz1OcUbY9Pp4nwvoyk1MsTpVnNBFtDVB
5R4kfN5hHHLnMI/29Ef6DgkArTr2WYKwLrVl5D7iU/yrkpLDCxJZi8hZS1k8QgZrGWEkYbprQXBN
GWNaBt/TkBJEFLTk2ILolsNykGkyUYWW9dBNe3+wDtIlKL6NEQ1c4X5UAM/CVc1th6Y8S2eMQUEI
wmPJMk6Boc2NOaUr5Khx7PVfZHbLRjcsQ1cvVt1zXib7FEin8aJBOtiCOZiuu4bHBER8ikh4+zy5
tpgJZymNS0J5NenXIIdykS7fhiXTYeNGuqxy36q3NrGB5DhSzglCqmaWocYdHuX344q01i6eeQc5
6X07dKeILUCbc6ucPwlDJAHES63pHzP6Gz1VsEP3rqzDP0jjP2budCji/lc69jwhf/YVnjwEHD2C
zQLbCjL1Lu7xfYOTnaLq4izlPzp7dC+pNjIHuIJSt7dRUPQhb9CUGElyZKSw5DW6+J4KrC32nQJc
yxpDCyxcowsDUcBMjqAQqdXuG0msGWLWvmwQG8WtQNvKXO/S1WCiRqXPNGJI1xq3/E2y7kfQb1i3
L36GWzbxDQhlb5XpH/KyZ8uMHkn29qWpMbIErV/TUkQreYwRRBdPl5qfa8FWUPKDK6n5H/ocnR2d
SwrsIbVRXXXvvc/Fxc8c6wjUOZzyMOv+v3aKcBtKGzRvo0s7ll+ighREy5//YzgwSLnEjzWLJyqN
r0aHolQXF/nJ+ioA5SmXH8xaHaU7g67FNaQsiCdTqOJyGzDB6HVQPT7Fc7GVGFOUPuvNlg5gWYsK
DJtJ4HFhxaAie6NNvhvQKBF6hHByOksngPGfJLkI6kQWNnKCey2Kz0KUGblzwyag2eA6g2WslQJc
cOdtgKGQk2N0rH2UdbMLCVkViEfkTrQF8MMLAaF5kwaLWHesNzp4sDra1azSXb4gyNlZJtjR2N9n
WCL7NzXit8gbniChP6n4ajTxrz/O2oPrIcLpup/Q4h1ilGAFErRSV73HIEgFZ6+wYKVf4Ar4D5oE
daqu9JXF6XCnjgx/7+HEhmtgT9sOxWh6Tz+1VzC9G19MrX/30fRBnvuh5sBhTfVdB9J3ldYVQSge
E9yJnIOTxG/UxxICefzsfokSJfO3MisiY3jZ4K0XHxZuUBPpflKwyFr4Xd1ZKN70m3zoF0a+HBy4
WLr+JltFUVWZffPka/pat/RzV2fPQZzvZze48x2DlmwUN1165hq2U/gYld4sd+hqhEHzM8rs/+ZW
O1stFmXZX1GZkKsfItHSzLfg+NKCRoXhhD8VBnHp2upNwvfjMLQ45TLUhInrYtH9KLQH8euL6lck
BL+9cUjX0mhzmvwkISUOw5cp7Z4bwGsJjQHBrVmsny5AhVuPj2qaPmkr3FlkXB2DSYi6A4wXLxIe
dDU9Wll4ikkQvJnBPqO6k34YXAUWF8ogR68w+njeVHqrznDpgpfah9NhG1GRIyCYAhQpeF3NIy9i
/MSTbuvp2rV0wHNBICrfgVja5ugwYMoaoMMs3MDZ+jdC+pSBk0gPHjUdA09U95yoXrt5PkNnz1Z2
jNwSddRS3vuxvDAuY8njDTzu91TyggkP+EHbJNG0FyU731NrIdxJyEcqgcGulL3KgCWNG73FEQWl
2KQ3zowSz7wJRq5GIzzipSNPmx0Wa8O3E31KMNC1ZGu0iP+6vkti7dUvKu630HAYdHJPVmfdBjvM
HsoBaWDV34Z2+JU13pfWwxwFj4puou+gBtxk57qMUE82Ph0gXUoX6NTTeVLV05IyjK8SqrEg/ui7
8lZp3k4aqgIplRNImFXAVakVw3LNXo99YjNPcgIfMaeD1RhbawrXy/gkR0xDsBJwjdQRqBR6I6IO
3vLJrjGhv8qal0fs9tkqSBKC+4eLPBcP+C4AGOiXyP303O5ZtQyYY17ioJxkVeGVpYx39KlleFRO
IwmPU4PFZRE99a6i+eoW/9J8QPKYNUvTVr56Cu4bOyqGnRzecxqdiRwCdFhasQ0xERsYwmjFhRDW
Zje+Qmr6k/j5xRxPbYhgjfYDhWSX1jaH4XuR2v8tOhk8T1HvGEnJmHCVu1VRhjyDhYogSsxk3UfJ
YSfN+8ba9aW1nT8texEiAN1+Xr94F8m6k/6n4yS05qXmTpk20Zl05W5DZR1GC8eRbpzI00V5LmcK
YqneIsPcul50bOJ2EyflLeyaTYjlMcTmY5p5d6kMK48ohEpjT1fY8rxNrzO/Y21NrBXaMIaamx50
/2o5xmHU4fsk5srOkx97Fo3RACOg7I8+KbHRA/cUo3gMkrQRtFMveQ7o3ULbE3IvbqA6m8jx0hdi
RQyjXUSS9cqAVk1JYGcHY+pXacjwz0jppPRfmwAUghq1DtYCcYBB6mR4V9TVP3n5Sw5dwRkv9Jgn
xWiUk9bXuUUqjuinGWQXuvfMCgiD8lFem5x2ObaII4PuTOslv3hUIAFbcj3LttVxoAYWitsEMxwN
f+jmVZrivClnDI/RnOi33HIxSzWhIlqIpo3uwUvQV0idqru6CZSrbjLRt8p6FleynKywf81mCPBV
nv90GnMhFXoddnIbmvSzLsbD4oIVpnqQuIhTZv/Zw/BhzMYt6awjdKYPlLHeip7WXaQ5aJgPrE4V
IBcr+WkI5Er7hqk4mvLNK2EefJ+12zpozCWUxYXjvfQDkiULnoJofQePTtq3Wxwyj2ZcL4fOCb6h
T9/a1DxRwspvB4yxNtlFH1n3GSLwfhNehqr+Y3Q+zlph8k++de5EkMYPMLlf3pzeu02dx3BS9uHP
bv2YVv53u6Af4PkfVdSfi8iH1DKZMAqsFE/JpvyxgLUSEqAJTST5wLwr31VTUwIn6sNpi3951HB6
6y0quFV9Hebxr5Mn9LiMEhBDY8Q+hZMw1vGf3K1QQVsE1YLvJ5nK1KjbmA7vls6QVYmbALPd82fr
djsm4nAsKBwfkonDOvVDG55T9hLa7r7R+22gkQ0H6VeGbrDEkAUv4SJutnoznsaKHGAaGGdO/w2F
ibyBf0OtfR/VE72bbDpUnfcylvF3omE3NLbBNm69q9sMuyGkSM/acNd0tEol1Wcuh7vOEBfTvC/X
0C6G5XAgxy/FFCfg8SaHaVFeSsT8AwLn6KtvF7+btfxuXDkffZv84OpzRe78qmcjhxn/oHkwjoTp
U8ZbDEwgVGJVMMxQQJYZOaOmwtoEVlhcOgcNnvBd4WHu3L3eVB/oCiKeVo3HqP0vTr6sOkGy/pOj
ym1kpt68GFCVs17tUpvOEMRo0mN55DrxSIRLSkFoZBKhBWTFBJLOm/yvpofMEpJK8F9Cd3ocOWCt
2t6LDaWLgIVk530i1b++jorv+3gcLI7KBIrXZ1qIi3WKzGQtnU85ztjsRksd0wz4ccIboLdGtd3q
3apV3X5CakBuXnOtVSH0f4agJcuK+QRot5Itm9yG6UMjkaOVsylClCQiJpBQ2QmmEhHTZ/wm1cv9
JMoXDmXMwjkSR+YvPYZDdesfzRsL5yzJaWmOliCWLWyGeAmfpMmyaO7a4ijTQ9qusHwTrsjmz7F/
UdRk99LuMFMhtC2CYcwLDKTawiNVIDJ+QzOFbSjxSYZ2TRhkUhFHlb9hgpXWTHockfgySbMypjBH
SkuyRpij9NiWAxZut2wIX6S28lW0lgMvqcmRm+mY1ow39aSnHeX07DLZQcwtC+9z8HmRyThc0Ge/
KfAbp8btxXDhMNbDS5kiAySPS56Nj04IJHjZCmRjQe9eYrtGfB3qWw1olVvjm/S7KElnL3sOaYHh
gP7vTufz5qMaor+SjJHcSqXRktSOevEoiiawXL85xs52Z3zljDchoIKweUERn2oNKDOKmomxURGO
KEgdMKEjDPYpYDYE3CaJ7VtPShNzpgjNdo61tTJR/QdhhJPjZP8w51h1VK8JsZHu6k4xHiMGX2h9
SfZwv0DywsAd/kO94yRXZBLMPH8iVUaUlF9L+2XrUUDKv81NAE+OuWz+bE+/cv66SXKDYrWRqlxe
nkZQWLpP3nbN2JLsnG4Ytq1yN7ZzagfAMu5+QPcxZDgiZACM3MJO+yMEqsGn54XQS/wTwNmSXxMa
i6XVq9FmyiI5Baai24S/h/NdtkwR0m/PIB5SvBxbkDU36LEl3CpXf2uW6dbwRYwobPkCzWJGr0WL
2e2wGcNUhuR9YWCIP7a1sSstMsGAftDsXtARSLvLEEzMCwzMWUDcsVBYcR0ouAqwgZ6vr99wo1/R
8RLeijyLJU3PmgHQuYQ3Z6JvEf/gxLLOTKgzPdye2DDpokM3bcaHCiAHrZqeCGWtqC0MY/43uRPj
XrHuPi+ZrBMWSednm1FP9f1Yuojl6elZyoWFi3es9rHhdrvWPwVhgtWkdZwKUacg2dJeGSJk+JTM
JLtLdNkYNdE+72b9tQ0y5lW6A2cZVg2duY0ENqEUjqj8yEe62t6MLhGqswpKvobhuyYPHpfOPJJu
k5eU1lPSokIjT0V3queE3xuz+HFgc+EBBoXpb89N4i8AE3sjfB17SFZzVx2crLouof9VdOdBZigi
9a7g/jz4MV7vCVFGuBNJg4EO+7KN3f+wQDrm/oxGhfkyGN1XZar3vFzEoLixuifbmo6hozGTrE5E
ZD32rlpnHyUK2xr0ZX94i/z6DP9rF2O5JVxUOxmetBmn6UodOrfZNjYuaUOhG8wHpf+Ps/NYjhxn
0/Wt/PGvD+MQJEGAE2dmIWUqlTIpW3bDKNNN7z2v/jzQzKKUUiijZ9FdURYkCPOZ1zyTj23jOL7U
1Xodc8kWIrhrONcxcnJeUurvIGpqdg3ufKB+HLh7s0YmnRXDUWiCLUP/rYl5R8qYnM/08AtKQ031
JfFHaoP1jRM1XzS1nnVOvpQBt3C99k86damhk+JMhOQm29f18hnqNS0X2ujW50H4tKhwQ+jmvzp/
RkjqAUtO5BWgua3F52Ged65bwU+/pfBDoX+S02VmZdWFj2LaNKHrKMNN0+Pl0+H24PjbNIswTnG2
rtNfrqUH+IRXKXJJf9/DlaeKL+ou+auV41+mZuPKDuUk8UwGPwOK4FOPGlVB2e+c1lRgS0oyFPO5
fDFQtNmzltqH0imfLQ0NvcC8kqoqCBbHfq5BliFhhfAQBi6Jva9tb+8P8lubawJHCgbl+FNm44jD
C9KAjb4xx78cxyerQz2n9YoHgPyb1NSPesxoInHXyejB43RovfSqWaPzzJHXWkz7yOmvC0BzM/2C
uRq+ROF8aU4xhSOCQGtmLfC38IpnjNBu0eNnqQNbqSP9PbT6HxWhDnD04qqiwHWGJddTaVGEnkdv
33NqjYN4KmEFxrF9MMeREaDQBusrxpvGyPjU432TuldLk8w7J43iTRPl7W4Iw+4ihQ2AUOZ1njYp
WLR8m6cvfIUDhxhpctB/9iJoBT0i+bAOaBNCCkr/BrACcnQQ1JLFjZ37OILBVVSAXJfgMfLtL/GC
CVTSYQoyZCtyD3RKiTR6QmNzwhRZcEneeetVQX8WEzuUecWftNPLmIpLQ8HPfNa0tSU84OiioMat
Fh/YagMgaExsoD3dbVVG91NPIRVLi+tWofXZEeCIurqCJ76JG+vaEUCl+YtAeuNfmHXc5DnNmjm/
7N3ltujG6z527mkS/3SmeBdl9AmjGeEDZtYcPiHXa4GWrBM4W/xG4TzPySU2m5vULakMlEDPR2RZ
09659DOxmynFOG54CzfZ0EX1TevEO3MQCQDuzWpdRxXCWN1y2UcaTUBxk2O8OFTN7eiM6CYnGGV2
3d4hlIEFg25WaKGfrTMS9vy5QAT0rECW08Ww2xXwd8ZVoQES5/n5OhYd7Ql6TFEJtizKyZXgPQWX
kMY/Q0GgwD6Of+P7gYNUaT36TXLToMLRly2g3aaGEzvpnMbN+ISMJTlugjWt7dXXjQvLPRqKX2m1
fEWfmEBvzcbLqkJ9D5Yw8tlF2G56l+WihEtFJmhw2wi+t0HxKUlC/svPSF8WGsgBUtjpQlaBkNcM
9ctCwu2sjeZHLF79baTHPT3pGBEq925qc5h6w/O61tG2LEE4pbPEm7Jr/+Yk1OeD7MgbGwf3LTiS
tM2NYmxZoIqcD0jjkqnunGT6jes7bsAxek7DglDlOlIBjZNDbY2XpnAVrdcmZ0eimhJGRf5B2546
zSagnczvm0oeZnHfR697GFT8I+FrzdZ0MD+OofxhdXB5469xnRfmiorL66Ubvo5yvTEq40MTw2CB
JMV0FmQhPcua0PoqGmvQxN19PQDcp9jNQIbzkk/doemnbR5xsvezdeFjShXhpQhdzOWSBaVDJWH0
qYmr4gKHyXNiB1OxJlSCkmgcxYm4LW7MFR9mxA6ydWeOfcopgHUIl6ny+4QDhmdhANRTE12Z6gYV
Nhfsn2lOjYV/bjyMKexQPaHKwxoiNKFWj8eO6f1hOGgKMeZKANq+KUFjz0h4Wj9nU/Giu4zbHbr4
e5OY094ryu4yQYIOMx8UWfrzRmOtQN2ZdxkGiHmPBtrLT1ar2FdFdvlyS1EBl8xKS4+3NmQJSgca
kBOeNsg1knemt9zk/J876bwjrlv4xQGkl/mHITsyDzwh/EI/AXxtP480IkeuGlPUJRAlL2+Z0YbV
vXjRjhvUlXsVf6uxlhRpQ+nzB/9CPmEygzcYNRo4Twj2GT87JR8qQBfmDyExRh5q4Qc0j+TlCOLx
KzbMjO82VCd+nV6ZIMMy2xyoktEf8qz+JXTio9EMqTkoTH3AHHUW8shn/B2Ytzuz6MCActJySuy6
EbDfnBn5qMJ/HAiso6780fCZE4Jou023Jv0y3YAGFr3TGYEs3vwFbVZGN8bChH/QpHG9PX31WgBp
7HhFB77tgX1nTOhdlTX72KMfeQEAynwZaNbwNoRNQLLWmzkhbfwBZQ26DFrQaHUZLBj8xA6bQzga
Jt0yC5BXGIiDqUOZFI0JKvK/rTDeoD2JVTky+WEJ5vkT1Z28/W6O/KhHPj2+4onxW5D2dQ/mmrjc
pK6mE1QQuNgxNwQ00vGXTOqLfnxmlk06ZtYcJQCA2oZUzLptgCMZRqkpExK2sQWE9R0J0TOFLSjI
AxO/mX+fYUy/NnkweQk6rqab5Hwz7YWUrC2m8m1V3226ocT7sCpM5E0gzlPx3vE6ACvLiQq+Mqem
HFigFVAxMpe2paliL4pgyLu1S+fadCUCLmB3EL+WLtwyH1MG4scrNp1RCUKemmVkniJLbjMEcwRm
f2anszR0cvmSsyNcgv1DnXTnuYciGISy6adjf4LpUAwumr/eFtcqeE3MHlmHcbVpEDUEnbqlxmle
DswSobrteIBR6GnTejMJPqV3I7LKO/CtU5ZchyUoU2KAlkyGOSXMdiFmqwDUAw2NUOzLMY8rVyOw
BDn9rGg+jzW6RwpGyn3OkqMKVpAcgrIyf928R+EP26hZH6fYvapJUYZBc6ywrc1mktUns14mFLlM
o7ciFTMxqknByGYZ+SWuZO9NAvo+9E16kRPb2FQOc0iQfjTti5eVziF08IPpnLfx7ZdsjYoCO4wN
M3pPMirOzC/3IkKGVz8mCK7zJ4kxsCvB+CeBVnrhVp9YOsCOoKweUGPYmm3JJy3AOLc0RoryK1T7
qwlXC6BVRiv4keBRdbAwkJpK6r3oCYeKLyxkchwaPvybLBcWepfOV5QXWLRjra+pQaFDTPhURGga
6AH1B/gXYdnOANQrRBGqfW+F+Bs5GGOR23l3wHbOAN9xQ3+JnBdGvEltzGoVrURmsuo4Pi5MGMUQ
oUg2yF0n1Oaz3xWHmVl+s5/85ZiFRvrjJs4GpBUAPpQY+GAGwGobq0nqb3yXwtIbs+/cISD6Q4wW
Tqkog9u+iLbmiQXHt1mz+VBeNtRWbBpNLgERZFRLxRAY4j37RNG4c2z6GgC0TI5gqkX0e2/NXuzT
F9hrib87QBfqkBzWDmisJgh2nOhmcHYtc7gMSHnp5MqPjbXCs6Dk6QPH61uJzBTSWvm8nyg1e6Yn
w0vCJjTrl2m3wGpEmAR6And4Fpa5H4OH1KIQZlAXjfecjiicJzbQ9uRhkd1dHIjPIpFXowYfozzC
KY0jqt3ad5WvYFGWV/kUQT6Lu59y6vNzZXnJZsmw+Fj6e5z/1h/IhX+JfbWLtOIgl+TAGJW0BTzi
Co25ACpjs35Jl5pCL1UistOOpnUb5VTwJ99/XuIIqep69ca7KWuRwJbx2O6IcMKb0cNbKx5DvU+d
YDUgfRzf/v2v//tf/+/X/B/RX6YOuYDy/Vc5FEiBlH33n/+W//4XwFDzq/vf//lvpT3tA3m0AS+j
X+H4geL3f/14TMqIPyz+j70GKsKeHRx7VT5WUbgfRzwX82K8/Mfj+LbnKwnCy3NQWXo9Tp0WbeZn
5Xrnpgvk03mi3JJ7pNTp3ccD6bcvpAkybT+wlZC+PHoh6meRHlTg3Y15ZKFGYos7qwb/4A3051Pi
w/N+0HSbqObLE3Ppvx06cH3H87VwfOUI9/U72rkVxWUYOXeZTFmRGMwTnWeuIY4SRuc3fqbXzx+/
7dvPp2xXKN/XmpmV4uhtI5qG8TCMKIpFFEwtt0FzKJv9h7Vm4348lPlCr1eKcqRjC0fb2lGeLV6/
HQA8i4qZNd3RZXKuO11G7rk34njrLWW+HZFfRsE9qe+8jvBlihzi+o8fwLPfPgEVdtdzHc9zbbLf
10+gK7/uFhE7mPhkQM6DqN0hgYgAwLiUiCuNcmoJ+ZAhWL142dNX7a9TVeDKsfYC5WfbQ7lzjRuo
EQharr9acEhX7ZR7oJ+EBeGtl3o7Ocknr6mKh0hz7MGIkVCoO+T6e394XKa4ISUlVO3XQlxnKKZj
6iC71lCbNG3vEMbHeSUdGhNjK+5mzJufZVj0V1FQrBersFgWHYEDtWQ7RUnaA9v98SS9LLKjz+QB
uGX1K7aaOP5MANbspFvUeFfYebRzxFhct10xXLSTRwejb934QTY2AhR9RMr+ffab+quTROGuHrsC
EFDu+VcfP5JZg38+EaeLlg4lQyGVrxHZev3Zps7v6zhtu8NCaeWT7tr8WSVWcQiBR4KYzZGyG5AJ
+XjQN/Mg7QDFLtdTSnrKfnPg6L53k9aP+9tZ07PQRmLV80AmTvcazMUyKPyYwoZCcwe1y7rWESJL
gX1tWXLz8ZMcb1EpbP4igBeNt72yffP7f5ywTtgKJe1B3hc6tg02VD87iQAO3Pjr4Z8N5Wnleb6n
MZtVnusfH7KejYZBnmJIF6mku1zGBnAIG+myaDAp/3iot2edAp3NB+UwFz7UyddvJSC99P7UDXcw
0bgU8TE6Q/FJPRedsev0BrH9eDz5zvHju8LXKhDK8WzvaMDM6btWRwp/vGWBrFiXcf6zVk79FDcN
PIOQoLDRHf4fxb4whPeihSXjum70Nxq18VYp+HmyzdtDQVvtVsYUp9Y+9vdxRE0jXOPhd5OV6Xaq
xLrhnbOBRKidd6CpvN3q0C8NZe5ewply7U2jkvguksgMRiM0v1BXkvhiHoB6DsVT6LvZAf69s4mi
aQBW41U/VCOm26DIQ/gfLQZPZdhUrIAJwk3bT/obYDcwOfMMSGgZ4QQ4uv+OavNPO/LamwXpuP6m
XxbH+KJk3yaZ38YLLqcRUd2Oa0ficIwK8+9OeMvPctL9iSXseG+2sKdYKEIARrYVt+rrr10PGVLu
wYj0VbEE96XMuvtFlvIaCBgmWd6Czx7eeJO8x3H3lywH2lZd3l9ldW805PxIPjd+VD31apZX0azy
G7pBSPnYEb0Gy5uXW4t8F2Y6aJwl6lZ4E3a8havkn3iRo6OIxW67PkGOF3gBa1Yd3SB9ZrnFomL1
1CzFTVVWV3oMn7uOIqav6CEs44kry8zLn0cfG5KIwJP84Et+PLqeg2z1ay4sdQcOaDPlncBUdwWV
Z5fnH2+Pd3ZHQN+IPekGklDgaKBKtI5ObYmSVoy/u3JznZ1lBeB0J3OQJpBrcx3mqXhw9YhCKovt
xMkj3oZdrA4d2IFtIwPBYf96hWApKJt04M5LK+BtOq27/eBwC9XD2EIOVTnebK6vHldqb5f16OGY
g78BynoQSWanbLfg01CmH5c6BUnUo7m3piUtGaWv4yAWPz+errfrWbpQJZkvl9uBE+XoacnEO8eb
u4ds9tort6FXDQI7//HxKG/nJCBUcQixqQt72j6ak3hs2syCJH+nq0CASklqilhW4U1gU7X7lQQn
y85iW6/ohNAb+Xjwo6Wu8SJzXc7mQEmSNSGPgtFMyqDLuQ2AFjp0U+qMVlqUN39l2dpsqnYtrmRj
VSeuemE20J8LHt46ga9WWmiPCzg4GhUnwGEMw9U9+HlWXwbzGNx7bWA/C55wj9QibMCC7+x5eQiV
H609Pw6XHQxl8fc/en12uhDc/i63oBS869GDhDKLgo7S/VOjOiA5yy2paRBlaOftaQmcuJyE8/q1
zWgE37bLmeKzzZ2jc2Ua6qIKm8J54otukh60u7MnGx3jZ1NeGB9GZ59ZP+X4A+3fj9/zaCX/z8iu
Bozr2Q43/+uVXIY+qV01O+DKFqJQIkx4PvaJ0P/oGAtc4SjILWBdAu1CUj2aTPx59EAwkSMLlru0
kqIUL7c+u1SFY51//D7HcYVZQC4ryCdq4j/36KZJZerS1lyxYiynL1ODw87qqgtXrYcUCNyJ73b0
XvplMFeSmAaSCbSPjgHsg9dUTZl98Ap0tnwv+9RiqRlGUNU/fqvjzfjfAwU2e4IcSqujCaSN2C6Y
rtovSj3J8C0Po19jgjVTop8TFZ2IfV9O++NdyOLnjCPhZsCj5WjDGawQo7MPbiQNhr+OQaHZv4Z+
/sQefEx0dzHk0Dor+ewxCUCgwKCOU5jCVtYHUdQ4KXvnpa0o3Sis8gJdnK3+fFN61pljzM2kQrhP
CJBJcXSnxfJd5emVWKvftuvRDPAX8AGhmrZrtvysVwkSWZRfW5RGEAkZjaoRAVCy+3iOjzeh+Zpm
2bARyQ85/Y6+5kR3zIJrFN/1HiTcqcINbmzbYDfoUCOt4qZm9pFStmWqb3x+DqMhbxGxC4KDO1XD
iVjjaHGZTaO1QxriS5uk582NmOMRaKMc8LSMCwBL34qo8o2bMLOcE3vmaHWZkQj4yTBcYVNaeTmU
/8gwuMfWIVnC+hFc5NVaAOe0KefZUkK3greT1idyzKNgg/FcbjVSGTaqUszU6zNnAh8nMuWXj3Z3
pg2jHVl20tozB8M6Ohzxidd7O5Gc44GmrmL7vnwTWlD/bMPUFcXjUIJSGX0Nlj1/EPl04igV6ujF
WEEg5iRXNWtIILd59GJ+UyV01rkz6ygqt+EoH9tF2p8hMIgzK/XGX2E20MAz1QVwr/1GtGH1Q+a+
+IoO2AKjx/Mu1zAJD7ONdwGkl+pi6lAS8H0foeqsrbfL2jh3ReSPG9D20XzeLBPmjPB7DcfE+xKG
tgXFf0jAACzpp3yJx2/RUObU3ecAxhheWgjxzNlsmBfWCHO+mZ9CJMDPa6nxpwUbeh/hZXw7ZpAw
gqmWt+XoTptYgJvAHSa67mDjX4i2Qup5Bvx3tmrLv4inxIfsNax661QhsPs+S9D4r9aJfGhaEecl
Z6F+bHu/3TSBK+VZ5U3VUfAlJgSz567VVS1FSbml6feUHFyE1+1143jJCoGJKvAUTOk9tHwcdbIG
f658bi+IIlFfS8P6AaBUijJSN33u0ZY+RyQ+eBpmbzXtJ9Sjo5AGe2OjlwG28C8L5m7cI6Zgz3fC
wVM6tB0sqY1GaLrerwH2B33l0Ucjwtv768K0uAH4wwDbySYasuuGotBDNU7NU15M+gv9m/WrW2tj
FZXgdJe4SE4IPkHuD+pvClnpY58P1lb2RUK7mXCiRWDwKgNOGMNnmcv7aWyR3OsoZ/qybncipxMC
Wha/8bxPL5YuB9bX9ojsyI6mUgWADodQGAUUZy5rUKJAJvv5Llr74rzyXIVz7Ehte0G6Lmjd6tKD
4w2jxluXB2Q97MdYiPmrbvrkesmr6FbXSu/7AiYE/HQahZS1tiFo27OSFviV1F58Xet02gwwmHdL
k1m4bFb9OTSj/mxtGqOPj95K1XJJ4AqJFO4yOle+16Zf/DiDUI/s4F05FeMmhU99jbW2vQ1Ui38a
vKnNBCXtPGj9YuOlFJlqite7xgM50VXWtM8GjQT1wFNBJQf1XnkWKsh5u+3DFQfEoFhARfQIGlsG
HOqvAlCwvP/4WlBHp+N/b+rAdlTgOB5B4dFluHb1MuQTTcxJLOvXPGotFOGo/ZLYr7dBnDtgLusc
FGgf7fSc69/c4sP11Ir+GstyuiHtZilamC7CszH02PV5c24jpgQFqd5m7QRgtrgsXBftlt6tL6Zm
dn/5ugZF0BQNiiU1tr1RX9/UTaa2YiWxXTIUFnyaHudjsBa3wWQ9Aft1b+pM97sshtE6RmVEFzia
r7I5CKkjgKAZWi+8QDzCPU/rAlpbCC1qIeq8RH52+dS1qboIFjQHl3ry912LTH7XotVT9/2ETAQK
8WE0+5tVgcUlM2zQR7fKyxQphm9j79GoUJF9ZnEmbIS1ULfuMwHG0YA2gMdjzBfMy9eFXGDb6ar+
bCec+pblWCCGaTd6gUDfOrbqfT4gb524df2p89bwxE3wNjik/Cupo2lT0SOyeX3xyMqOlsCBopaG
/j2yDuCQg+C5MSQtS566Dcy6eB1EmZsgMC0Ec+8cZ285/ctpXCzIJU1wkUIi7BpnPEv98Kcu6pt5
QMswntJPZU3FF5DauTvE9Ymw8ejme1m60rWhANFH84PjOC5OU8fqBhHTUBSXVr48DaqFsimCE/P6
3r1HsOhQDuNNneNkadW5FVdDHd+1UQHSVbnZLfFZiGT+FF6GiErB1bGb7MwSbf/cLbhQfLxHxTsv
6tuC3MLWrrJhwL7+sClttFYAW3+g92Dk0tf+4OWO8Z8GQ4yd3wige9o41cG0CBP4eBf5d4Gx3MeP
8e5TUKTh4oFk6x5Pw5jMQRQwRYdwusNIeWnv4vbEEO47S9gUpF3CiwD5BPtoCdfgBCeg+tVDCZzE
5SiJIUNPdLf7/Mda1xup7mY6Gn5LwlPV2ykBWjb9DFrrpq53K/3jrn4I1xSZVFxFgWEQFCBtpr/B
T+5QHUd7j8cGMeHmmG8GqAtAbQyJzaQDXyzd5653nTT+ibd6e8RSmpWedqg6UB98OYL/CEARXch9
8In5Q41uRRV6L3rIz2XsjNu5Xh7nJdl//KXEcSuIngLJqFLCoeFG9Hu0YMK49716jNrDMKAlMsQz
tr3t+LS6KU44HeIoanA/0TByLyLK/ZgCRruPn+DtWvFdTc4tA8dVDm3N1ytWUukvCFnxOqpAykYu
NNVp+TGu0jsxt++kNa9HMhWAPyZXaLsC7RXPBytOEcXq+3kbp1CeBXJPAEIK55K+Cg6l6y4H4/rQ
+F4M5jBa8Npuin9Y9TfTzuagyChsU9Y8Wr24hizLqOvmMCpc5GAaDp/mFP+UAW7Zx/P7UoJ7ffwy
FH0ThzYGjdzjmkMmsk4ARJsPE4wzAs7zQDzFEeLwtbXhhc/cFqWa4JCjUuAJRAvwQquKO7jSnmpu
whUfqXY8cUy9982pb3quR3nL948fyXP8Zi1b3RzWcViB2XAUjSOKQnipfPzybw8JZth2ueUIWqR9
fEjowSeGT0rcxhNxmZaoUNvQWONs40swDf+LsWgYKrrmNHWPx/KtdsF2bekOomrUYxz53rluquW6
trL0YAOyP1FLEma9Hn1Yz6SsXGjsYIqUr9dzIdPaWgK3O2Rqye+bEZ/eNa6AMwUV+VDZAJvyUyhz
MdZkqBrB5MshOuRIT52HwYxoh5MEl22sy+3HE/HOcxFduGxoSmYuE/L6uegZ1X2tuu4Q1QBl11i3
ezLAU7WZ45owO8inJ+kJKQI2kmeu4j92c1TMwIcsaz1wWtf0oZVRjEuu03W+9Qu42Dqnfr86JEof
v907R/Sf40pzoP4xLjp21LvnYjms6Bz6oCfzS6JK3BS7C+GfuuXeKQO/esvj07EOUnC1frkccj8R
D9JLFIHwrSJTw11VVutNEiTic91U8k4WQXu5OMqHqjHShf/4td+bbuq/Dqo2tgaYcXRghWDRRS7z
9TA5Ub6rtfY+q16Ud2Vk8Gy2DG/txoB9lS1PdETexlQ+9yFAFGH6pNpzXk/4nCRCd6qbDo7KviDN
a4TCc0R8oDMYR542Xbdzc6Lw984B5VPMRF/MQSXPOZ72gQKKKJJsPSywbs/EoiGiVodgpkn38bS+
NxB9Jo+pddkqxwP5tC96ta7LoST9h1a9JADBp1NhxTs7Utlcry4FNAKM45avr9q0F045H6I0ugG8
/W11rct//CLc3orGvLDNUEebvqU5p9PCGQ7pGKBXqxJp7tUOlK/69fFI772MQ5lZmWPPY9m9Xg8s
bTRuh64/gLQ2NqXGDQvjum8fj/LOzUH5nBPMUwTUb5LdokY22YLUexjXukBC6ldOW+58spp71tzH
Q733QtQ1JV07Qj4u6dcv1MpFOR0CvYfEGhqo3N6WhCw7sdDe2b/AWAKUxuih0b09mrU0rRvLRovl
kJZ6H3h0NYsIssJAmx6+SbLtXQRr9FyeiHPefTdJqkmSCaDieFn0NUJwum26Q58D1wQ/uZzDK+tO
zOB7H4tOND1bNhKJ5tHLuXHpW6Xop0NIJ/yq7+Nx67gLNrOt/XuAznjignvTo+XuMe0A4gpHgBI5
rtu666i8RrW4HAzO9HvAku9X1y7VhXAyiesbNTWrC70fsouH87JCPGmT2dLeW7IZLqy5LL9hKlN8
xR6uPAcxHO51rkEMWSTlmNQhL3DqGjmaH/O9ad8R/nBd0kY/fl6rzYcGlK56AjvdF/WvfPrsQn6q
5+LE3jxOJ8xIvsMyI/fjNNDHMYmMrDFrx95/aickcUL0+W/dobyoUIkMHapk2Pp4dyJ5+Oc7iEXm
cyq45gg62kFOABN7mtvhkLspti5Y3UETTjYfD/LOUa2A6RDVkI7Y7vE2rVMPGnUT9Yc+ah/wE7zr
rEevGB//F6NoPhdlNiLJY4CIWznIZfT5eGjgBpCp5uXnLDpxtr37JqxdMF307gFwvD5wnGGKkYiM
ugP8iwWtq2XZeulEnX5W/onL+2jlUXjxOT9tXsX3gI4d925olnt1vbD/u14g2jDJ73mEbKYD0UAn
+lT/5r3ThmKv5CjQZFb66BwYHWeVJez2QxAkPa4mKPj/JcaqOv/4G73zUvSGOEZBiTlSH5+l9AN7
eKXNdLC4WCEmXyEGHaHAaozWPh7pnRdipECTJFJ4fYNGCf04Rj/DHXGg/QzTFiXaf74UXkIr0yfm
Rj2uFw1J0lke4KpD7LZfTCKm7BrhYHUiOnh3xtg85LpwJEDxvF5xfLA2iYG9Hygp0OaYkM0Mx+6v
1bBCBOrWH8/ae6P9GTEeLYMmmmjczno69LIKr2L0WCzAVUlvXyG/4Z8oi4v3RuON6JcKYCJvUnnl
Khhh09gddFS6B0/V2TYMhuph7dMJpMaUb+Pgr0Y0pEI9skcx9NjbrF7bnznqeRdWNxtTSNvdYlZh
ncXJkH7957OhXEJoGVD0A1Dyeu5nNGKh75OXjo0EiyfUTjcYbrU4X8enWsfmO75OSZUkkDH1R5AU
Ujmvx0pLFeoem9WDMeuz53EXRmDUVbgj1P4y6vFEdPH2IGM41q+gP0yE8XJP/5GLuaAmyiakwkc/
GGlJFdVXQAfENnaiU/Ht8c3GSfZqrGPw7bx0Xe+11oyZZfIJmw96edJ9mBFnFGN0kfqI1to1nhRK
XCeLdeJWeEmvjibWJ9Pn9gY0CHTQJEl/vOmSRHPSLwXU6FEgKDBVT8JP0A0FD7EJG/ADlHiwS2wh
pKylgB/aI2WnMyQz/BvHLw+tyWNaJ8X7Ot7BJUPBIm5+j9A9txZzFSWywzKRjobddXd5X1dbWEh4
7yiEpK1K3SGA9G0QM4TZoXgsO7lz4Y13JZb2Y6G/FVJdKwR5kxWwLEiWXoU3CzVTA9P384Jqe/PZ
Rsn+ApTDQ977G7mkSOlb1tex8a6dsnpWS2+fg3LMsb9BijUiZEIX46vrW9dGoNDvnU/20B9oG1/m
vQspVs27ZCxuram6xUHhk29Hl0vukyE3LuL03bPP4vNib9eX9rXWSL5JP78iMgKjQU/6/EWGMcof
ciD2hUY5D4srL+n+gvl9a5TixOxdf7wN367VANA2FVbSPbAFx18wkzmkc0cOtwj7UhNnXk/WxN/G
+IQ+gPFYq67jv7ktCjm7pdtohghkvU3i4dsaWF971debPrOfQqf5XCyWf+I2fKdGwfUOkgF8BscL
OM3XazPvPUQOSJVuuXvvPVHhEDxF8bZS+SNwISRwoSjZWPu1pgMxrm6/6+0yOvUUb1+e68tgqkzx
Dezc0Q6RQ5+UqJ3nD6ob75eov6zDZb82kH0jf4+CwzaZRpqzMJTbJfo7qynzD/I5nOebuo0fUIUA
mTPUDSIgCZ5b8a+Pv/7bi9w8HbAargPJ6WhWxx/7N2vKgsg5WBAqRX8+Ke7pzT19PMTbe+j1EOb3
/xgC3lPcAfddDoM2znVq/E64jTvTx6O89yKQVyDKkPs4FGVej9K5FGkpKM6HYCnPraE4k+7FxyO8
3Sj0PVybZgTYkXdSiDlu135wxoPnjIgj/zQlkYVGxMejvHOeBxLTcpCGPp9EHBe0MKxrawg44l66
v7W00LdC8vcwYIULh5Ie5M+pt7ajK06Ma5bh64P89bBHX0lkI5o+aADdW1U2KYyecc9E/0lelPac
3a7hOFwP9eB+1XSQ79EdP3lI+G87PlQB+H7gm7motWu+8B/rJFwRs1dRNt86KEY8LqHLabf0yQUo
V+ses0ho+mbLLE5IoS1wIP8jAxAdJq3dK5HWyYZICvnSwMInJndkuJ9qhPbOxhb9gM53F8Q/xtqF
4jP8bLXu0d+16hQdE5Fd4wVlPVtlPW/cfpx/aURnv7plX/6EiYqsa8lAAOGU9YxZwnoHF2I4NCIO
sFdrEWauAT0kPbVWQdGas5xeZrgO40/Lq+mceFN+tZDLbNSc0ayCg4lwSwkf15k68eiMwXg3u3Hz
SfZrd8VzenfwyUAPIRZ6gcomrM++J0YKkM8eBUcaitseuDujruVNTfN8Yvmpdz4D17gOPODsLnyM
oxNh5iivKIzI26ALkAKeBbyh4q8CdEsU8Lxt8CCGFs545ezcpEPBv/rtt9NIsabF+Kbb2kaSIgGr
lILTP/fH8Ss2pxEqrC2akmq8stXSgruoUf4aLdBeKa5fMxRRqpq3eQ0p05sf7aXowcx0wVnudd8L
B/FTNdI45kbejTHaNAO0CUiiDW41UYKqhayv6xllpBxhj7M4bzZiyv4ucxrITrN8D8ZVXOCVhWlT
mE1oYPjFznMRg3dabry6V3iYzTZaUT68UN2ch37B844P0wShKo7d8Ew2HZpNUY++WCooNQ/4X6Cd
JFBkU/KnG+Zi7yGyv+kCL75QGr62ixmvGrPfVm7/DEYPTcf1agnnTZjIrVTtpygY433fjSO6yKj7
q2nAP4cFglcwCvzdd7TvqLnk2XNnG2c4O11NBJKep32KrP0a4BJf7XE3Peja2YfOcK4lvtRoXjy0
zmSdJem6s9du3bVWgDJ3fm371o9Uew9TX/5SDTq+jXdbolaaL/iJTa6+BaVuaMiwlAN9l+f1vW7U
Aa+Ur5BKEZIosicVzvcN8lbzoi4pLV1XsbcZk+Y5LMeD1PljJVfMiMsbW+a7gSEjHSGG7YudtlGb
wYEHjuPz6Lp7d0rgbS+/Ari8AGT3nsJgPQs+pdY6bn0RJCj0oWM5gpNBd/QSt/aD9ufdZGjKo/9c
535/hsILcp5putcIG/UWnBlFE5wFNmzCVA+7hmIPzjd4GlQJIlNysjBEpZOJdEm2KbwKBVK8VpKw
3X28gd45R7kbQAAAjwcFcFxYYKnbSaQCRAvlhaZLe9bbN6rClDFF6wmLK38NvqES+v+pO7MduZEs
Tb9Koe5Zw30BuvvC99g9PCSFpBsitHEnjTTubzPPMi82HyOruuR0h/togLmYRKIqBSlkNNLs2LFz
/uValnFm11KhBdpIjYuEfF5pxMMnyMs+6R7SRhcbLbBQGm4CrJdK37/DWwAtWixLucuhltjrVQi8
DG2Vy1M/zXS48zgTwIPeqXfCgwvjJB+4jGoPVeohaT5U4UNoGdGnoq7a+3asrHs8QIvbJhjzT5dH
ng6n2eFFq4KSBxxnekHznltlV2kRRXX/wGE51TzCFQiWqyfU6SWSA+rfo8w7bA45eQ/Fp3tonOKZ
/3jOG/li+s19arhbFAqu3I/fwai/zeqdWqKi68B6IqU5IcS5JTidiJobe1bbFjLm0lStEk99GfRY
EmCSDUjjdYVCMQJBj55trO3EvzWUa1fM2ZKenoO1bID7gJjnnIBmpal7pl1oxA4LVyZPTz+h41Kg
HZUuA43CPQP2eQgkBOOry991ngz9NTQUdhRv+bgAl45zggZQylgnuroHszuuXTcKVpEr0LUKk3JF
3Z1acatVu9Ash4/IeflLaTXB+vJDzPK+92eAacKa1qnknjBeGujmaE6P3Knz58Qs10YIuX9Qr+Rf
50Zh7ZoUasBdUC8+nildgQo1NhwLLa96Cgr/IRmRjRvS+MomnW2VaTaAoEHpQ0kFeDFvuaWhiu9A
pZTPyDdiNO/V4edSIHJSNtLYVLYjr0DJz8zraLzpeX7P6szAlGnoOc+DAgw2LhF95DgZG9O48gJn
F4D3iYFNcl26CRMjb1bK67BAAJc6qM92U6/G0UShtv/6xysB8j/gGNWk+3oCDxFW6GYZimF7XRiP
g/U4GsWdoV2BT5zZbSy0qbSqQ2PkCJm9MJ2kN8Rk7HlI5EL17zOnwt8T/58geZfcoNiBx1p55e2d
G3XqH9CJ5aLMZXA2qggSy819wjYYmyxRzMVYmd9Fq/xIyvZeNuqDNZL5Jtcq47OYOn01CvGgMKdW
MynnbINLSxOgLgE7OYX1q4/ElhVLxi2aX7JUv+MdN+4uf8N5VeCvEQklAJ24jJ/0nBp/9AA5Ktme
JPXGwHKwT4IVwj+3buZsByluQ9FFKw+z5X6MN5PBwOUHOLMBbYdKyxTVKTvrsw0xulGYDgj37RO/
pv+GjNsOq8t668g6orOSdPXL5QHn+LK/ZvzbiLNvW1tqqWLSYe17A83fINpI3CxqdF7E5OqsjIs8
vivD14IqLAyFESW4yw9wJgQczXj2jeuiI1fz2Jl9gMKLra2UKPnEoXLlsDgTABiG0DmdR+YJYb2y
NJISrVWfk3T0H+oQa0bDV/yby5OZJTn/fJn/HmX2+fyqC0XcMRnNGXeWjSfmbtJ303FMR1V5qK7V
j84uFyCIgPJMzof5ueBlsinULu33dYeJIVnAvaq23YJV/FFvuyub49xgpG+qBTgNsRhv9qV0qO+Z
STt+nxnjo9Jrb6mOwZidGEtoTh8vv8gzO3+CFVCLV4FfE7SPI05p5m2H16W1DwWCHk6UULh2iu8t
jIVFzKUcs75r8Xt6/FlCRXoKDsQFgQw2d1qov51FlhqBRaqjkIUodwWWQPWYfoolkh2OweUxEsHT
mHYfhGL+8cHBLD1wQlTIJ8LYbK5O6wtFG6vq2bbQJ3ajVaT+KtprzMrT6U3AY873v9rcc3xblZCj
8Vq7g2zdiVZwD8PrTir+S43WYpSbQIa1OzO8BpQ9/ZDHw0475re3GuZlE2ZI1DxbuZxMUT92qbKm
xKdHmOyU+ubysjk/SSgCFs0cVs/sVWYSzTyry7oDx9htmw6IFCIaOgzRrVrkG0fvlmpTHoq4ubI1
zs8ScDhwXNjG5mzf9wLChYZP73NShp+7zv4J6foemZobI7Se9OgaYOF0J05XSEBx1Bw9asezLEBK
xBj6VmsPQVt9jfH6wrJEIA5R3eYFdhCX3+lp5KQ6j/IDKGcuGycYnLxvcPapvfagRY23MOlFLmzj
Gl39TC5/PMr0FL+tkzZpEwqffnuQbgo1HvCFZ3wfjWZnlHmz8OzqHsWsmzKyPlrDeOUMPI3ajA1B
H+aoCwR0XuZGxILCT1NjIzqkyOnFm1JmG73/XBXilTiz6T102i6/1HMLdQIxIM4M+ISAczxdzzez
BKhD+lxA02yV9nUwzR/4yj/gdHAg1d9EUXiXlN6Xy8PO274cUEyVfwnhU7V6jtyTSq/2qBBlz0r5
QR24Evl419ENq77rjR2urfHVslBV5JwcUZmja7OUxUNkI5ObvLVN+RVLnGs3qDOLeUq2AGeC99HI
bo9fhVX68VC0fn3AbjH/ouS6dkAy69HOx3JhFGF8JRE4s1VtyyNRBOpDNfld6+S3hQbepupTLVCf
lc7Hue5nx81wFTT4XcV9D8/pD/V/pjd+NN5seiolNUpinfpMMREnETx5rjJkz71BQApEHyhuVFZm
4UAzI1w+4r45uGlF4qa1Or7yEtdLUK4LU7lyBZke+PicpAzPKWU7iEtMmcDx9/Lb1FXTWDSHpI9d
qA/UWtUswvqmwk7x8nI9O5Q2Ff3J/lm2s3BOLt6WXpQ1B9GGGcxXK7VQEPQp4aPk1l4B/ZyJAhSm
YDboE0qTgsLxvPIkEY2JRuuhyv1qqSseuqpCKzYWxtWojakhynFK8jyI1vr159MkrZoudHw8IsLx
yIpwFMXotPoQy+ZRi+2dsL291Jw/vmzzzXiLtBodgAdz1Awqf5bU4HAc6iDKkG03bZyAUDh8cxLD
2F6e0rklya2NYRAhmFBHx1MaDZH5Zt3XBwRv1MVopDSO82zv1fCqRvH98mDntvT7jgZR7wDkm70/
vY8ZrtKqQ+Xa39QCXiSiYoiMf+l63HvjdPy/WJdTYspwUzUG+Yjj2UW+1qUit+TBarAV6mw1hyKt
fuJ8dP94B0zXbkprk5aARgXoeCQBW9rCLzc8YDRlQH1TAkCZcYYZeDReGep0/R8PNX3S3wJjgkyc
VVFCfe5d9Lojf2fKhyx4o/t1zzUmMtMr451+NYrgOiDlKQ7TgJ8FRmdUS0donb63M7xWUcBF+VbB
PcRsPndRcwVzc24wWlZIUFKfUalhHE8uJpjVKOwWhyL03/Ap3eWi/db2Hk4tyJYtArVaXl6Tp6EL
NCnIFyRTIAHQtDwesJQNjskeocuq0Y8v4zdXiXfY0VzBZ5x+NI4xzhiQnWA8qQkdD6PldmDWQBj3
lXCMD4aV2F+oa1Qbq06TO1Nt+x0yOBS87aHaX57gmZGpr1KBnmiyU+3zeOTYrgMwMRaOJDaq/ZOi
Cb25x7apvwhYM77lbAs9/+ObEm1oqNzck+ieoW94PKadDDbSkLo80GJuVhW0kQXe3v26N3H5vjy9
aWMdn3ITJwCaJoUBrp/zm0TZqOBCKOrvazX7ORTFYRDJy+Uh5lQoPhvM3ql6T2GXMtc8SOYyB3EC
f3of68m9Kn7WHozywVhPzgKJvvPVaAlebR3oLaT/Ylvrw8d3AqxW/xk84q8HAaHF7p4KwHN4RB8O
xVAXTfKcm4nxoU06/BFcAtrl+U4rYv5KIXIQLukUaIC6Z19P7zq1L4rkuZQYYJn58FlUBVw9TKGQ
xgiihFbUuDWrTF6JNKd7EcY4RT0DZjESZXPQRNPrGNOZXXVA88Bf17k/rrTG22d+413ZjifHHjk1
iTV4a/6D6t1sgaZQEUUdj8reGzelJplUsXTy+Gbs3O3ll3kyJwagZEUaxtYj1MziyxjXbSdKz9/b
DnrUDRDyrWGgaaxFnf7nQ5mUReht0OXQjPnrkzLTMhh65l5HufTZaAzchMkuPpuBqq8vz+rM+2O/
2WR73FFIQGZBxRWuoOVlJ89KZL+mPnYakO+BqW6pn7xeHuq08Mm9GeAXly/yE2pNs29V2s4YGrGt
vSRatFZjbRt06bbwxhsB/KJ3ugcUY9dE14citl4b7KODor2SkZ3sCB4BDCiiBpDOQUxPH/m3I5fm
h5J41F1eIIh1gbP0Mu9WmtZ2GrFDMyzZCE298opPG4dT2CZ9oUSiQ7afFw9cP0q7wiq7l6GLzFUt
VTTszURd2m7WrtMUMZCAFvyyEGm+LZQh2E8IuNe6ytOd5/jdKnCGP889KJygkUj2y/8ASJ6FBsf3
9aILKvkSd7LepKJvNnYqk4fAc/0vUZsHj3CeMcAtMbm6EhxOAv1UKPK4NnF7MmiRz5aclgDLSQHj
APdsX2yDEoqn7q4stWkzHkW+4zGM2ZUpVnPPatCCfMmQDsL2YA16/CY1wzWIyJ3uVLiVQ3EV/H+D
Y4Uh8ak311WVf7v8HKe7i4sNvVoONkrgJzftCD9wF1Mi+SICsBNe8Q21nxB3p/i5FMmVI+U0PjEW
vXYX2MZEqZkt7cRU/YHKlUD+alyqdvjkIAzrj+JKwJ026fzN8uXo/zLEaYeIGNLBVObrlROPE2Kt
uamtXN85KTeNKBr0RVal4ZWAeG4LkbOyViZVRxgVs9ARSbvM3EIXL3YCd7fN75RGfersPlrnKVb2
5LxPapy/CpT1swqLEN/fZvGIlazVXDlTz63eKXtGJYSK58nGGUO/0/rSFS8xqKhFB/PPLcsrn/L8
O/73GPpxlGob1FWS0BMsG3kI0NLHLWyJFMm+xYPe169J/Z5dpb9NaXayhS0qh71viBffSfHgiD5I
HYtLNgfU2StX/rNvj1VDSom8LUjW45khCF5bma6yL+22fkBYCxFo0eaHy9vu/HL59zDvoLrfwnzj
BTRWUe0+hEOyrHB0M/MPMnzN9Z9mVOF93a4iBHjafOkk0QLe/cquitXlZzi7HX97hFmAddGpAl9U
ihdXx+0NoVizxNoqHq4slffiz2w/clOlZ2PRxQQnOHujGVrFWe+E5UtW06AeozG89/zUuGssSlGB
4UrEkPp4MtBCAkkB/SWFI26CHpuEIZP1Xe9E5lJBExFaV05Lm1YPwtIWjpDx4G+kWRkrFx+wK499
mokTQsj3gdRPweRELbyNIgIZ3eaXNhNLNLFM/4ftP9J9XcD6C7MbLV1jn16t7eyxZZ8N5TWRuzOL
ngewpoY3wpeUTI5XIql9keHcRRwL0tdC1e9GV9u4VY1JWqp/uLwWzqx6b8IQw4qnz0XecTxW2kPd
JYmtUaoO7KWhFNs80K+VSE4nRIuQAM8amHqu8xJJlTexU7hF/RKNjruIdLQf7QLlL1e5Swt1c3lG
J3fR6QKs8w8AWJr285RGLRs9kH1cs+oMufaVslrFCaI6jZ30ay5hyFmFdvhg6uH4x/sK6BVit8gC
0SJB5v34XSakNVxzM/kS0RhvzY+WaiysdLgyvzMRZEJ4TVI33Bkxt5idpppP1brF4eNFjfCXdbFX
yh4x7wFTtdKCTwZ7RmuQPGlulOKbq31qw2vdw/eJHG9snoDNgSILt5sT9mCVo/io9XzPotEPTR88
j1GJzG2+HjJra2NRFHjlOsqVdVIWb/443ikhIqB1sowTc5fKdFfkKKRp1ZXz/zSu6YiXwFCYSgKT
rsbx+880t7apHbFv4vSrVdS3VqOuggE3tssr7LQ/xXaBc8rrh6hxet/yMZ8oI6B9L2Yc1KuhDx9V
fz+l7WX3IXaHV+l4t5VubWhtXh75dLdyz6Nhw40K9V1rfjcvpOLGpaiqlzxvsPVtVesDxOHy9fIo
pzuISyv0G5JCg/blPG47VWi24HeqF70qkEHP7GF8SnGF3dpDNFkxDsVNi+DAJkBwZ3l56DPBl7EJ
fWQwVCBpTB1/wwQ/LLswuJ6XJlD2SP1Y9MbO9YMV1fKfjaG/1Vr81RP6PvUJzYiFPY5jhUu0v0X/
7uXyw5yGrekZcDjxEAzhhjTbaFmnJU3TdemLrm1HGd76cb7LB86EJrqSFXhT2nS8o6ahHGdaTrz2
efJRF56oOmGOh0RE2j39YxMaHoaQnMrIC1KrfLJkoG5LLTV/BWGlRDcRrsx4n4d28UVB7WQT1IP5
ODZO9L0bJ19cs8fPZ5OkTrdR8gndbauDt/XwgEIVyzGrzeg7ztZrtHYb4Wi/ylMfC0F3yLAnR9FI
M6i8dJPdttlE3SMJ8LAcMhxi4bPJ5K6oJwXDGvtGddEblb0Vomo3PcHqCVnoctsWerbVbDhwMvCd
YFHhw/lW4Ijyo/SgBDR+OXxmHsa4Cgpvk+ofHUwDKgcFz3Qcl2OctvGiCPFOsPMgW0ahtF9gSTaf
ulBiIR+GNd+kjFZWNmg3ndrI9aDTcO8rR/5wkji8VbRIvKZJgzhc6OH/HGjVS03kxvoXCIkSNPCQ
86xYRI4b4ezixvhi6Pa9kndOvLAx7l610gg/CiphL5mn4jcZgJbdDI5X39h5qi0FBPSINqHhfaj8
wHoezTi8GZVwXFRW3G7IMGCehFny9fKSPAlxIHuoUnC0Ub6m3TBbkgKNilAL/fSAyZrdNDkgdYzZ
s+7aPjwpRjAOFH5OT0D0p5LpIittOxxG+1A6r5gSB9AachxjsmGNXPwiVt1bR5X4kcn2mtDD6eGC
9iB2LbSLJj0R4sgsAjhpUmc40T1Hbm0tDWnbm0Kty11ls+UXWdc7j5rTa7cFerAbs+u0Gz1ugpXi
tjAk4wLfz1EOmMphSW4CJ1+iDvetBVt65RA48yU80E825z04cpi1x4/piA5jz64xDpUZ3ldJvhea
9TOLrhXB5hGfErb1LtfgokEwaTccD9MlKMulcZPug07HnD0wkg0w8PIPM5dplEnLbWpkwfGbR7pW
YRvIXE/3jf0qm91kIDd8u7xyT0ps72OQaFLb0SbY7fy7poWVOSIonkucj2uqGzur+Tz51nv5w2jp
S7UOdhbdXD3u0FK7JqN2eqZRy0aqjbNzaujO24JmGg6qxODnQPhaIrnotJ/96puWmItBVB+V/MoR
Oh1Tx/H8eLjps/52y0OEL5SmUPzDkHrPZq+JRaU+wsohKNTuXVO5V87Nk/1KZ1WnQ4HbGM1ciurH
4zkVHQqZm+lhNPtVXWVvhfeErV/d+Y91jANLNlkQXP6gZ4dEQ4RDi4B0QtW1U030YpqibeQrgEZu
Zi4dN7wJmw4Tv7c2jO9D5aql1TSR2Yud0hJ2HFIcNCdmE8W1JTYUPUS3xHCaDdaIw4oSe8MlLXlA
uHRJjXfVxNErdwMKt3EUb7B2Mf9wu6Bz9X5IWzYK5KAgZ5tyoELqqDUP4bX4m8f4n3p68uxMSsKX
3/GZTHMSOwKBD2OFnHuOhyF37jyOJ/+gII0nzQ+UPNeuN97Dpd8YIUZWWjkuXYTAsT69PLR9LvJw
BQZ45OJIcvKmK+ScTVj26b5Mg2Y1ZlmyTAw9fTKkUJdh77T4vkF6CxIMbT0vtZ9E2wJpya1f5Dl4
73ZQ7kRloEleav22TY2JzWYX91ldeoc87GlrYXS+cjM9fcUYuiHriayNNrTm3ZgPOsykRrpAzABe
el2DDbSsbJTSRxsRcCVb+K0mvjhhZt/k2RA+dU5fL70axZnMRLY5Ndt9mOMnI9t+uAnV1lurUdOu
E6X2Vj0agwvTHMTO0IHHhy0RqC+oRS/0xh8QL8O9OOs8f41CX73FNtBeZC4MdMMLPo5DhJW0b5sr
U2nFlhufvXJiEyYgmuK7TlTBauwMhd5B0f5hTCGAsreJYPzDOT9fC03jiyrPUto6lnR25YAmc1IM
OurgWbkK/AYp9Dy0r+zyM6tgSn5tfFPoTqJMcxxYijD3dPqM0Gpq8WY6wkH4t78ysZOkn5kBtaHa
P8m7sdZmZyl6HDZGo7l4TgdFR8ShQn48ibRl3hLNUKDOILqP5rjwIywGXVVRd5YFYy1uXAWfQdHs
ItkbS3rBzpWNfm72vz/YdEP4LYxT0sqnVkSyHyfb9SQbIQTqlLEub7V5KjEdFRYawHTxqI6f+LZk
rSJkOuTKs006hVF3r93rbhQ9DEFyjdPzfpL/Hj/hThD6Jnidp1H2mSsdqFWDHl2XRXuzFf1yiFSs
tsu6pPKfyknSwWvuVKMWGDsOv4Qxfg9N/Kn8Js+fdNU3NlmYmPe1pUWPkSzLTVgEFOwGvcVyNVI+
Ko7T7VRy4l3SjsrGh7rDOd98NXLHXFVOVy0lDgAflLbNnlynqz8gpR0sXYEEUa6ZyImbKS7f2KNt
qH+kS0rr7pXlPH2w2fRx+sIhh6OD5uF8D5UgdZpQDcp9bmATXMqDEmeYnBif2sy/Uk8+Geodhj/Z
jxBFT11OuUOUloWsxJMJ6/tREe741cbI6oNMs/yBxFFeqX7M1yqAVbBxyBaqVD+Q3Zrt1CHNtS5T
M+dRGRrja5li15zhrPbp8lqdJzbTKBNoDMwFtZaTLM6SrhsGHm5Zsd0t07DcJE24AnO4clRBotNc
0yqd742/xsPLjD0y4Y1nDQDPF2qlRS0MSm6dbpdteqt90KLiyscy5l/rfRxKK5gKcsM64bIjROtE
aoJdB9ddAYWqdPJJ+NXz7qswldyOhzxfZKjhrSrFrHHJDO1D3utyCQqlXbGEo4VbhBw6TpNsygjG
v1RUf5c0hXcDD9J+1pUqvO9yjryF7ebebSfC7AmnNP3Fqdr8wQ8SeSdwSdfrZNyrWIPssDkJXo0g
IrBXti8+cWs3X2trRIYf4hGncVNaD3Zo9lfKHnNtwEmCbgLq8S6Ao9AQnXLp36Je7/SVnhqJeFbR
Gb7zE7PYJEOCbbJR4+Og4zffB7rzUCaZSbPE8leNLrUddfr6wTfV8VbkNSja1tUQKRj0Byqw7aJs
1eQW+W3O18sL8syyh2jKeoeqCJlnvkA6rEK0Du2qZ+m4ydMwBsly1Fp3d3mUk6Ir6wPUO+cQmBjG
M6d98ds7sWPsgdLOqZ6rytrmBs5GIMgPdVe99HGwdHqo6iJZYaGNr/C4tiw43KUSHcbRubLNz30d
ioBElMl9kc0+2+ea0WU2ZrP241BhKresB9fHTsT2AB/m+AxJ6jcaLCOzz3fU9bsB6ooesHXK6B6r
Hr4dfukrqmviE/QAl3IFwvMNcjZfRy8tvniljyTB5Zd3+omox09l2YlsRWFvtoft3spikXgC5afw
c+A0ey001peHmF9GWLIkRDQxLAoX003o+PPEWtxoXjKI58CIzW9+Z5VrL0qylcDue1Pmzvg9KKGy
aVZjr2q97q5cv04ut+/jOzqxAx1nouJsisg0NKXd1eK5IxCgx48nfJ3cVnG1ztJ+0XvuFutxF66k
Q8qM3Nrmz6c/lU1oP3C8sxWOp297GUipnASqdutwictWtLCbHlkH/RG5lq9hBee6x+Enj9TV5ZHP
zpySAROHKTxpIx8PrQT4m8RqJ56lWskHaSbxusAV7m4gd9opLq6GJPjFArhFc0NIIJ4qzrBuqtxY
lQhJ/PUi/seRh7l89zT/XoihioKwnv3yvx6i7xWWZr/q/5h+7L//2PEP/deHIuPf+R85+gn+4n8O
vHqr345+sc5rJGKem5/VcPgpubj/y2Z9+pP/p7/5t5/vf8uHQfz8z79/L1Bomf42YGD53//5W5Mv
Oy2W3z7J9Pf/8zcf3zJ+7qX58b/+Z/63Hz/Tv7001ckP/nyT9X/+3bD+wd6jY0QIe0eJ6X//W/dz
+h3d+AfCdaD3LT4i4cRg5+RoSIU4vuv/0IHowYQEmAQRxuY5ZNFMv8UPkaZOOCWUX4BZ84j/egH7
v9Ktvz7Ked95RmKR/JaWsXXR8aTR4L6LcIG9OV5EOdqOBTifT0XYDBhzW4aPcpsMBheRbMC5CqCK
dmj7ZKkVnVIt8kxTUJvN7d4wnk1PCeCtYfu97Csr6jmmqxq8voXPzaeukoqxS/AizzeV1YIi6sOy
zVeRacl0qU8mMh2uuxITn5WjdTJ7rCNV+l+cBqsj2IURiZ1cpl6DpflaUVpPGba531F63Sm2kvli
gX2o4TZUkUqzKXYNefOwsirVbneUn7mxZp5ZJAvDykflFkpGbR0Cx8/Kp1ISE9EyjKnIL3ru9Mqm
KqNJeEZBqGCpenEoF2xqk2RkkCN/1veI0JykTeuoCvQRDD23vVUbxaIf2kBdgQlpnG1uF278Pazy
vL3R1RZN3tbw83UXJpGzyXI3NN8yoyibdQW7UN7U5phWzsLSkwltlA8hgiMGes7tDg9vOa6kV7YK
8KNCL9ZJWyGoo+JnZH8GKstj4+ZRrjL0O1AOtSUR5lYHPYUEdGZY/o8gCXOfRxRDv1QsBGxWImwD
e6eUcCvvlaorg4cIi1/9Bnu03luLruhNeA9V195z7SzIe/IWnR+0+fruxm3U6m1UqgpAcRfHzovJ
cWwsJKay9cqwZeZslLQPtW2bR8gH+hFy0Muy0nFN0QK3Sp5GJDzFQysKDHRi7qOCnNWvPsSdQ4cw
zhEluUUGk1YIGO6hXVpQnF661naQRmmkHy+9xgV7gEKZCqkWsHq4sY24zze2bOx4peJxhHRQq+j1
xtJl9ZEkkK6nkkqvekBzpO33Chel/Mkeh7G990LRtAtZNWq+TiOC+kId2/GNixbyQVjQO3sFr6xm
VbZJvTEUCKlLs5ROvDERa+k2riF6bakHQIm/txDxWUhqv2Lw0KhWqW/FwBVLVY/ELzPSAdLWMuiT
18EwA3tlN7mWYMNYqL18UUIzx2EOViQ1SuoddrPxROCoD0UVi+AnRtepfiuDspR0W0Q3/e3j6PfD
WkXhhOCu6F0IesTGts36GjEfSpyha9gJwlaOs4894anFNuvpEC/QkUmsr7ZII+zuY0tLnJ1TDDkg
v4n10icbpZOQNmyI5uHWtrPISTa+iJKOYRpfTcQqzYZC8T6qQVVmN7HUpGND1/LHgHZXOeQ6f5Fh
1Ppjgjo4XsJDa9PzwrPK1cIlIC1VjwF30lV5xFoiDsXSCwvbvM3CBlkhmUwuMzuciwt7PbqZF3q8
chBlw02UcFIlC1sRpoaBHuSmGExKPYh+nYlRM9rlkOpZ+8Fvk1D/MsS5le8B3cfFF0cT3hcBdf8p
SAauuYlqPsjAfK5C3EytQQx3qd552raR6LwuTIvUFUAJUBPLKOxF7eXIvro5fSsf7idc4NRb6R3b
NlK8qFgZ+dCqq6T1yuYmr40GVSso0vqCmJc8+5npI72SovbDe5OJvSCKaPoigmkbLkKs87q7Qvfp
Z8ZejJICkkputHS1svoS927eL7HFU75ikM2NpVGVLryrRhrqxGX6WrRe4zFJ14Fr5uV61L3sDlyl
uQvrnn3Rw1Aw1qNiiWCnBAlOx5wjwl6YstI2xTB2Fd0blNxXll7EGCF6gx5uyGFGM10hzWdX296s
S3OjllrsHmwBZfhOrQY6P77mVv0OTmSvvymBZY272MysYNUU6FIloZ3127Htu/LTGPZxsRlHoN4L
TxvSdJtr7IEHK9Hxq7FsP23FknCkxjeBjtIBEbAyxbpJvZY7XZf3yY8h78G32W2fZ+uhMSXniDR7
fx/K0NfustHz2Ma6nWlfay9N4FBHSTipdYUZXk3YyGFgXuAO6GwrhGjCn7W0Q/exyQBb4Qifi2+E
gDi9aeGwWbtBMdT8BlX2IlvXCetlIYbIy7ZxYAI38llwzk0aeHW7lkmaKF/MSqIhUBQirzYxBnH9
tgldZVjAC6keCz56uhyI+91Sl64BzSqskKsui0ShV55btX9re8JFck4XZrfytNRAFtViJa6CPA3j
h3Qwck5eTq5okUVxMj6piev0C47T1F8V7SgOoa9E4kHgtoQXrEKvbm0m/P1LJY/8X7FlW+VS5kai
bVqc3P3FENPdvbGlYeQ3mCe63Z0ZdVPUxJGWGO6MsDfKsX1zOyQwF2lSeO0iDGI7Weg9th1rcpdR
bPoC40GUYUGTLoRa424knDxNlm6Vjt5K6G2YbHC0VX65Os6ZT45RJA+GQdVnEVe5i/csyY6bbujl
Ft03J0ekzR7NYYlEoTr86FTpKms5SuF+7YbccW9Ts3cT5LBG+c0fCz9BTa0euk0m3LDd2o0Ubz5V
Pevel274KqKsa7BTqePgzvCyIF3TUXe9raLZ7LEGGUK5aJ1OjDelXaO13OhwDjaDlWG3GSiGMvkD
Bk12j3ezQP0PspS5DZuiTR5hsrf5NgXMK+8MGXv959QDbfNLjqad3bam0tW70ilzwC55mWUbdwQC
APCUO+CDZ2R2ufbdQrOIkYVrrlB21o21HjRx/9i0pi2XFbJb+Gk0Y7PpO8qPyzrLB3lja6Wbb6XW
lCXlf6H3WPiCulobiQ58wFclYLEBaky1G3HjVZaCooi5HgsVU8fckGGwLqSdFUtUKON4GaIWEdwO
poz6RWHoUcTnCgBoxbRO+pUdWC4emW6Y1Hc08FJjhT5d66/Rmw1bRPtYbdtYVLW6Q/MtIeLkdffP
O+T/g7vDk/iZv9TVz5/1w5v4/+EKcfEGsShSnDnfjq4O/MBfNwfFcrgggICZ6n3gYODN/OvqoNje
P7jqojtAfwAwApj5/747KPwWmlEIdHInpdCqTuTzf14eFF3/Byo+k+fT1FPgyqH/ye0BJsjR7QGu
lAX/C/4L+Gs4MHAojm8PUEIqvUOrZN1C5w7WMfDo3F76oW83D3kQ6d0HRU8G9dZJO8VYqJz542qC
2AzfrKE2vwWB8J2vtcbGReVKUeolzogDaAcvr+1+qQ6F8bUmzlNWkH29QSKbmieqOJ4VLOhFTMrV
XtwrjyU+6N5y7AU2oFZlWOW9kES9cmkFpls9N/zih+A4LXZ+W1nFu3i5CeRFzYI226hkMc7X0Ml8
byfMIeL0MFUZoXJoqAb1m1Exs82gKMjIellumSsJPAKxa9vvxK5NZVvuUqP2jBi1YL+q7kMjkPZH
30k0NGdqJEk5Uzw9sNQfZlor1iqoMwuZ66b3c/1xEHanPdRwmqOHXEXB8aaVOo6lVawU1oDYT+jE
5B9Gq7kD2swEXnuP3rXnFusYRLZGG7Ap+0h+j4q2tuIdRR7p6fvQDJQuCBZdrWrRrawska8KiWLk
lgxxjNc4tkhvT16moVaXNLpHihEW7aKwolgAruFjL7Q4kvoyqVl/iDCOqDDZUQ08oPnf7J3HjiVJ
lp5fZcAVCdB7XIslXV0tQouNI0SGa2mun57fra5mV9cQ3RgCXBAgkEikiCvd3Oyc//wizi0hgrqJ
Ckk8a/kyCp/xXSzYXQYz3edRRgM3F6uod9S7qohdUa0xjriileZ1K0+tari208/MjnlumpEu1Bbz
lKQwy45T41TtJU9yzKzcOl8cjmu8MJVRSeBSLcNUAvU6AJsxgFeDKadCGpvQS5vAQ0EvkT3yVQ/O
bWQqqKqmKXJwkycTOLBz9F/xoFHpoZ6JLjmZ5I47aTnoHHmeHf/ZjR0DyoUOiJ6rr6FCOd1QbuKk
mh9Fmzd411J8S9T/42B7A3TBOKNs1Jz2RYqsMt1JiRTLXmXynLu5JirJm1t9LTeTNKqitt21tOnc
Ai1S9QmOTcIwp9hrs9lkiUcRmuWam1fA4W9xQ1Xjl0OrJSBYcrY8jnWrNm6Et1GyLZshxxIX4chL
nQ6ttBFLY5XBXC+Y35mV2b218HUSl4Z2fDemjJG8Oc+K4goz1U9E1eLmYYhIemt0ktwCWEFLQvZb
Zd4L9v3YBdKy7ENn9DPELbSeeN3iIb9rnbyYNwWJrMVb1Y00C4h8CbUuLQcD1E4SdeNn0rx8JvRV
mZcWHOAuP4xBbcEU9Z1h3gIDBKP/p6UZ4u4Dn1hCNZ1SGj7SfBj7TbNY0ci1s2d7U1HR/sI0OL+P
mrZBbR2ZvYzBwaxaAdCrLm8yy5g+VhkveUBf0+B6G+aA2sRaS+VHk25l2DKXbCVlyTWC478aTtio
htF7qcmZR7Qu6HI4iIXLWzG73lhGP6gemAedYhY51YfQ26zCxnZ2qJOM2bT8qmYRunMvL669ytZF
7jSCged+wWe4MC1BTkKTy9NxLIvYdrHCjzUvKh1ShYdkWmFOjUnxbcRZGnsxQmmM9sxuxJhYnnuH
clQkD6Xc5JK7yor4sJvGyR/MRDXnXbHYTCSoJ/rUH0ddocNfh6z7yUoAO9/ElSkP6JopCCpnzi2v
tCph+2UcG+KpbWEMumaVOAVZQVK6eI5ElehyndvIg2eGUpgIDzy5tZQtdD9SLa+BQ8msbtcYy/Ug
ESSeBio3L+69+WQxLoa+JvmrGuFymY10sIGFPEDe0jO3qUddTeB3UyVRE0oG4vlt3aFPdnGwlh6g
PJkvzhTFimtHYrZ9y1zMnwiUvAE/wNvi9jHN+JLnUZ7spmipYhLXHYKV51UX+sZJI65hQ055R4gb
Zd4+MtQK+L/NeoeuXaIJFVk9zp6qTVXHkH6sPqGncweOeSl0V00XZCblYNkksCjNWPvTnNGppaKg
p5dwdE+PKy5bySGeJgJGzb4oW2gUSvHdLsPan1q9UaU9X/qUuoIw13k/lbY57PslT2goGQDO5SGe
x1jyTEO16+u0OljniWbuuh2j3YoNljrPCgq1JabaGgd18dMGo38I5PH0E/9mGzKq/VgEirXgksJE
oxr9vkkQSiqNyVeZZ5pFTIbVC0LEy8rBhDCBduHnUTtf5nRVH2NT1P4IiHQpa2VEBR+R8e4MUnlk
xDvLQaOU2uCNUUdZL1XzKH/VxF9klPUxmYgSxWj2azZimppUb+LvepSHDFWmXU7btVmJQnAQDHOE
qL3kqh0np7a2lgJZpMuSU1qWi+ZmSrJUj3JTsVnHspxUHsfNtHjyBO3NBSJQNW+eRgrYLiHNfG/I
hZEe54ZuG9pjVIojtirR8KvgHeVPTYVQiI53UqietbkvH6RmKG1stLSy/BB8vYtrzexKbrQMxvyY
p1PRfSx8dUjE2KYbv0vmhBDAUZ3umGoky1mjWy/8uGlGcEkpamLkpkiUAwLq9fqy9Izd9pNSKr86
s5xKv8ZP3gnmpBLtpneUehgCW47EeoJF5CTTg46DiV3cEh4t+Zpmljx4OizpwdcHre/vqjbl/MG+
cKmCxrSm0i2dwekOUj+tNIrQwssdAJ2WB1bSWJZPoHtVPaStI63YW4wdOFCVyNpH1qXYa8jTKDde
iSU0zn21NTSuqnZ4YReNYfXuwhkwnzhI03mfamMFUSvr5OzAhLD8AX+0dDci+OGhnxmtHuyirgg4
UKvcDAkul5RA70BsXVFXS4EpIdt26811pZlwFC1uUU0q2sKbEyqYIBe4uj3lNfjiqR+qRg2tmkSO
+3aMrZckr6voYTYESFNaQOPwCqWN09cqJvkhZHCYAZZWQ6xDRayr9lGJMynZZFj2xCAgmHwUIkg7
MsiOmUMMOh1NNIdyava228fqxMddjKGUsXGe7Ok+LhfqBUE5p36Rkku2ZjqaQsUlfI0wuEZcMM6n
xuJCP9ijakFyruo+cXMyBRxKQktU3Ef1yDZXUAyKSyzZjc2gcRzW52QF0P+ptLhgp+zrUthhu2pV
99pN+vyjICJLPNwo2PLE2nbmuW7WLLkXky5PvsA53QlGJFiWByvSIrG87bsumESkZIdpFfqwKTKR
vrK6V1xFtbFwM3jnlpcoejL+ZvJffOEzAcoRaThF+/nS6n1AErx8y0cT8qC8YlMxKiE86Vm52sst
WDQdKoQfHgB4W5wb4keNIGqggLjtvOTKFrjXoLFn0iIHhehzmOmO2UcHqcSX6tvUV7P1ytjRI1+f
MBGHvTX1GTbrEIueHWVWl61i10YUiCnNyV+nJTacHSjR0L9aHcixz2VNta2qJPYQZNNkp+HMuVgW
vpzHVvs8dRM6AIJneti+1JbgqlgXE7XsUs4X8O2KQh4eZNHywGbAnSDhmq7bXjFKxc3oheNdbvam
EixRm4PrLprak3FjqviC6qr2Mkk8wDNnqefeYONSaed7stsLK45rr8czuPzdUuX/t7P/hdnCP5uI
nT6+Pup/+6/3/yP4b3/saX971F+bWgZafzFlzN1wuqYExMLqbz3t7X9oSplo3SbrEND/Pg6ja0X1
Q+9IGjNEWy7b/+po+S/izXCwgThh3nyj/lMN7Z+4BhKvYuFjzYv8Yx9LoAWLinnLwRp1ArjOea09
zdppihlhTNfIoOyJXoYxnA59dcQr4O0P39LvY7l/q4byWiMOEwzx+AB/mML9/XX/1D/LiU65Lerx
MC4h7rZYEMhTfa5iMqLsrdyq3sXou4+oaIBpTF9YM7D9XpKDQb9v+23BD8iF7ZnrL1nOiB6oAgfA
qzYvbJnupNtby6k3dv42QFmp4sMAkW+ZP//5e1ftf7S1//ub/xMxw3KGscziZDzk6W6Wf2XGZ5G+
K1qgY9+XVW/GHLbNV6X8WPjRfCnmNrkRNK90Mq5zS4C5Tk7nWcVZeks/+Vu5gKqu21U9Kurx1Ev7
tnyw8qccNLLDBpCKNKK/9ioRB/O+fm9/ch0Ccuomu3orttWpeheJy2wllH2CIjfLNgoMv/FFMASz
v/qSaxxXl4z4IA5sn+rUy/w8qC6S+2m5pYtcMXeTY3ZUFw9jgDp6AVT3LDVUi0d1Os/JNmt3kfJm
NueieKrmfSkHlvaUt+QyyMFUvDh4k+aU/nZVYJDmFwP814vchHYcjhpOWPt3Ybr1nsbYSC/4rrTw
ij1LbM2FY4RfoSHkkAyFfnH8fKbtd1vtLl8ubeHXkWeZ26J75AU5jvtO8RW6rSYKs26vt8epPOv9
c1vt82WrGVul2ZrJVtG383hth4sd75V2I487bfw268VXJXcYtyXEohu3qHGN5T7hBHUyj2Fpub0F
yH4m/vAktI2R3yfryTgVRqhD7g0YgRicZV5cu00wN17/LOknmJNuv/h6d8HviF/IQxIfhRDHS+um
b5Npuurkjh/6l/w1aIA3XmVVrmnPrsgkSmBkSDioe8r9bHlR1LtN65lfdXSxP/WEJnODSxRN606a
t9ND+joz42sxIZkAY+T4LBCfiUcBXrICBuVT60cg04yrhHRKB1+pD2UewbX8MFVGkV63KQyf7ykJ
ZsuXDDczYYT4SbHVrENV+drzym9OwNFR+ouxS5fnYUndmxbK3PfOsxhDHFNDJgE7LSj2xZOzVfdG
6IRGKAeOb0aerG/yzyr9FxS5G2L3v90ebv/+B+rTbOL40tsQQ6WH4hrt272yTS7a2Thp++o8n6t9
dVKu5X+O5vT3+/lPfJJspo+Vc16tOg7P7bm7zg/1e/IQb4wgO3fn8m15qILuZJ/r/9NXvJET/vD5
VKrIdaIuOCgXec9k5BmEfpNc8pN5tC/Etpzlo7lVX4ikevznm5byVy3534kPf/+UfyI8jMU0UBsZ
w0G7tK3Xc3lZX8JVXpxzup935r54nGuY6W75vOyVXbtlJBnmW26BPUDBnn8LO1/biX11dL60cDx2
1/7ShOmhuqbAD0VYCISap95xZ8WVUn9luOu3mA1MoZp7sRpAk5MqL5XdfPGs3mtLEgf9JAIrdtWT
07jDp1J50x3ETowcncFtF2QVXhYogemuljfK3vFch3eW2FBND8uOPth4bY7qJpa55479eIeLmtyG
Tc+wbauIfXx2pkMkjsT7WZoLX2D5WSr8vV3xnC/8ZUbMiJVj7Zo/JskyiVtu8GA9ybkLb8n+aO/b
s3N4FBuN+XLlGgy/ay8/9Vtob1Sow2tHa35dJDcKSzJtDG/gJXe8wGWtXcV1goz5it8YGz3zJcXT
2UoK3+q3Qxza6qYt90P7C+dXt25+nNdcfBXNW689M2SJ5V1HiE22nb/U03SQ3sDdjMxXdD/blOae
Cecgu90v+TM7abv0RzBmKfzuK/5cyZnBxs6/JQ5+zlf57jlt2bQOc/4+Dl5c+sRUSeaWPwyF20Vu
VGxl8/YHmj4WhPixBnf9Ss9LkG7jbfustXeOfjtHNI+L5GzFYTnkWNa9mPfyvXxX7JJH7XUIcjcN
E27J4gQbxeu4iXr/GwtL3wyZX12cK9++MrE9hk7vxcQQslZUv2HvpdHdaX4R5ptqa5y6AA2pt4bq
3bS4k2cHmtsG+Zn8B9lrjmg9Q+ci/yTXQ+xnbuelPhfKnXj5zGNU+Qr/7jKQnMjicxU/01w9mE4c
ejsriEK4sns+YrNz3MRbCCiBVfIrAyd8WS7KOX4XOT0tVD725GfBfRA/VqCB9S2fknic6lP+5Rza
++ate2MRtPzKSf/ddKD6YmsztQ9YnkbQkezmxT9yWFVB+lQcTASc9rhjptU/GrivJxelxSf9ybBc
HsoTmIACk6vcy8sDQ0LtTr7aE0fpvWGH2j3Z13fdR3Y27tpX5W652EcpYIcOtKMatF7uLX7vZv7q
PhLBtK3vpVcrNI63L5PMKS/av/c7h5/GTtir/CpMwvxkeY37BpwdDo9m2G+SYNm24dvsfc2BHS7H
/DvDteat/0ivxTl6GF7Hzpv5SLFrXvN9CzrKswHY7dc9Z5afeBNWFR+5tgGXQ7abtL46e2IKlE8F
qpQvB+BKunkYnZzZsh5w8MtkLq2UF6653LPuZs5gTGtof1lerhNW4XjgbtO/EZDVr2TUW9XBhvVN
pegxE/UaXBxC/INOZuSPyybnlvURvhy5E9dNeSyTgOmwmx+NQDrHd6n0XL9bYX8c4Q0NQKH+9DO1
XuPsFhY+LOFxQ6yIPHupFs4OaQqBgeLiHdetrb7XwoxqydwpL8qLttWDfqeD3W8KsVPC4bzuCFk7
m/vyWTqs1+lu/ALZn4lyS7yu9bkjxULXHaotiKqbfWWNX96ppstgAi1wlWxa24+LXSp73YDy0E+d
o03saIsbpC/mO0PbduKw9ldYGavstVj39oZrFb66XqPlDBVm3cxKMM375qV6yA/xoT+KfF8TQqy8
Ndank7+b0ov1Gq/5m5AhmPToWDCQlWtXPMbLD8lmVRZkTyR5zj34b8FgGr/52AMlVOXbTjlts9Oc
uRSotKOmHSwLwJE7FW7yTfzo43h1XsYC0nrdtu+1Ko6WE5qN6ku5WvJhuPC52/4qf9lv1r16la/L
pVxnd6DeK9zoq/+I3/r78S5+badrQboE1LVAncFYGj9RqAnVgAEwkaUgou9xsTEqxZ0o8xtsNLw6
fdK7XZLvCih1lFDdfSXFXv9g/+q/ddOlasbTJh+Pw7m/6G/mA0XOsLzqkrmzwDrErO4U+LILe8Rs
uctHml7GcROPMOa3WLXr9/U3mW9jtTUzF7eaZ3n8zMU3km/ptXzuX/U7mRWH6K6toTiQjWp7zqc6
+JrlMkSauMXrEo6H14zPjLajKkwb9HJ8h1SfTeRbI8GZlMKxGZNg9w0yb+S+3vjNFJQCDGyH/rsY
YbPqbv+i+9bJmPx1cVO2bTZZw2tTopzuS3CO6KD111YJG+0ySBs6o+5A9SxgDB31bX5pH6IQb63k
2Ug8cpngW5eDR6YYcDn5hH1DqRcsBHoQMUghGgc6bJc8hHUy6cE8Pq0lKyz15DdONz5adNR95y76
ir8hCBodT9tU16V8Iz/WTYawWDwYS6MeItivLJ8qc4o3subpigsRBICVhD6aDLGBvr46d0Z/sATz
qds1zX6QUOdX9djfLay9Zpt0H5p2KEiW0T8dUDoaQGMn7D29ndI9pR3AOjRMZ9pCK4fmXDJ2mb2I
3FvloGWHufhUkpuanuPZLGFrekn+XMKCMOfvNHrk2LQoYCB/XZZn9sY7oELBXS8dtOFsDOf8Tg/S
+/zDuDSvWv2OETzGPy/pQ33Rnm6ML6V/zkq33gl/vlfer+xJAVj8U+rXbdC0dFpJgUyR22xb5QH0
SSP2TGI3hK87W3vqvRpwtpr8RXkZsuoQM5WSidiTdwun3mYN8msngN62yyeSZfXBcAiUy72E9mSq
HoeHhGfrXftFOcmP7VXlMMO2AHV84mOASnM5301fGiAw5rmN26bBWJBf53XeELIg8686MI4ZkOyL
9WiH4loYXrapIz+iTSDc4qF/tyM3lUNJ3TjNwdIfu+aQ6h7QOuO1wc/FFsMCv/1EhlA8WZzOh+Gh
uit+SbU3n1jhTHxq6rDErT/Tn+w4v90yt3TXfEqO+Ut0riuXQTgZXEq8dTJ3/W5fgKqL2FuaW2Gj
qtBJ3ELzWo7vxEWSds9ltmVPlb3/ni52m8GFGQ9phFJbYjOSB21r2tmd9Gp6+lOCpoChwC84kc7g
KfI5EycJjgsTDtolIZ7V2TeockKGkR4u74HU+rI8bZqOBFPpTWk/hqIIpqE8FfoS0E47yusEQDnX
P7+V3/8XALLzB346P/X/A0wPxQA0+ve/cbH/A1n89NF1w6+vWvwjMMZjfmd7KH/5TcyNgTZaT/Ov
+NdfieKSYgFyIQuCYoF+EOkgMNHvTPEbvRyFB4kikD1uAU20UL+TPVT5LzeLIPxCURORN4j442/v
7ndI6p8xxWGG/LEHJZAFm3nlN39MC0I6qot/7NXwjM3kWJM/RaCEpgePN/fMK+4sQb+hqflX8s8/
CVN/fzkbzQ+AIP5+NmjgH1vDFm4wcrj1U92stNd5kITwp956V3elTRlyl9n/Qsdiy//hEwL9IXhF
pIiVMyrzP+FZqwEBZV7ij7yAFnnIu0hNThDJas7+vJbi+NkZM6PxYfgmUaTtGiiPBUeqNWbDzs5L
w9xg/9pIX0MV2wgsJ03ikSXjW9I9e6OMFwpH9JgDu0ELufslVvO60HS/HRjfToeslqAF2/44VUot
3edap98i37KByZs7NsA+JcYjxDGMxKRWSXdByZGKx46csefGnuf0rVZEhjOUA9yPH1Q1Ru9gmoay
143EwkOmUkaVntHMCzeua5umIze1eocBjsSRqmDq6TaMHuaw1hRxTBG/5z6acAFoZqVSGVqjpO2c
Ps8ATvg+mIAmxXyS1Wbiapj2ACthun1ZnVwtHL6dwDmulZ3yRTYTIVMVLNF7Z6/dR2Wb8UcGZw+i
ojoXJ12W0FHLqLze2glrOG9qWm2v91ILT1VUbVgUOhuboVfMp7gGEzQGe51Xtx+jal/0DKrzIkm3
ucKYaZ+PTWaFjr7k0japmDtyBhbtGZqKnW7KsdcYGg0OjdqKUMdjQLusG9VkwBx0C/TMrjfTp0VR
qnutnJA7A1Vzoukz3S5uiGjY8WJVRogPHbLzS2oxaIiJdGU4DbLFREhVeTOYAz1YUF8ZNJPZ3OmU
kEovJy83LVvnquucBIQxaiXdsM0IPLcqU4spiMtlCPAYohTShM30vEsyrXIzcJl7PW7X9DnKmMEE
TZzM0DNHUYpdbSblXZuoFpM4kbe5b+uD+F4rrXzQ08r+ZVo117EgNpe6e7jhWbeUis9BWaXHUVqS
rxK+41fVl3EEKmatvW+WcIa8rGEZk0AiS5E/TYq0H6CPVKTbgZ/sOYCaE7JiOyekrJIKR38oxr4s
CXdVUyH5vVZ26jGq6wQAfZklxQgq5l42CGPbRt+q1eXldVCs2LmW0zqraagStQRbY5ZsMVKoK5G6
kTDxKbemlixQrlqli469VefVzolLPQviLlWqb5T5ypue5ApWhwQOKZGPHE8CTWnsEsYtZmEGSR9i
LFW0BdDSAtla1fqCaD02LrMCaytcqryvfiIGWqqf5hHZuJ3A+JIyvbcsCggt7QORCQAdLe1ic9PX
eczxS1iDaI+aVOpAQWu7wLiXYEu+dmJNDLq7SravfWkCiZBckSELQwaopA9p3drGS70IBubrAifG
X+tlgnZTwbTYdQoUCJx2EsyqE9hS0UVX5t7YVsjIqrPQMTwliLrPjEe5RmmBqKTjnknl9ShsPV2u
DiTrdUOKs/nSC4P3sXRy2m8xJa10/CbXmN4hluevYTBkbZthwAKdaygBTHTNrlwdzUb5lqwZPoT1
OIBkOVJjkI3bWLC7FnmOlB3P0Yeqla/fXT87WFppajUaL0xnpxqS/YCcp9TyUXVzW0RYRpVt3+wM
nGGCtZkK7gSn6fueC7SWTo7HotYUEM4iyWT4N8z4PfRSU/fMluG9BxJagNmfujISoWxp+I4ZVWZm
+6rnxIBvbE/5tiZHagilErOkA+6zWoLzoCMMBAn5iIKHtJva06Mpghq3jL2XS2vTeFUj2VRW1Ds2
DR1mH4MkGHQn9HdVES5dhLUFyrmxGV7Xusqz1O/hrU+URDNS69Rj7EzqYqdXoGbLXBtYafY9KX1S
VuWXYlkipO26XvqmndeQMwYHKg5FdmFKxQG21wRPAua7ttrDtkrhtkRWQnQLSxHtlbmXhua8mvNT
FFXnIbYeGlIHAylS7hqtrIK4kbWzQLzkqatyj+XPMVGpOQ1VeqwIiN/Ii2ofpxiTzwaR02ZW9a20
9kd7aJIHQ0k2kSg/CZb5WTsd6L6u62fFodjMnbj2zWrJ502DKigUAnQyHp0jTmXWvdS1T8i0AlkY
2xxJ17qUm7ww9oyTL5YxPDUStPVBR32SKeZxYvm77YjZh3M7RO3mnGraCJcZYdDq9GE9IDEi9thL
Sr3w+hWdCmwGKAbax7z0b0LRX8dhCZJE8quUA6HPZeeySARH6EhB4MDJ3GJR/MuOquvQFL4015/c
QacmZUGiDU94lbLZFWm07HRd3HfwS1y8c/M9B0LtwXrZiEJZ9oOW0Cq1fXTO9GR9QO+i+AAtz4OR
XaWW88npGWlIyBtQkrYQPLXeCEpdLhnXt6CzEB2DuDafs4HDf3CCWhnOzWDu5LQE3nE4tIalMD2o
gd0vpCK91+WSspGtdgrUttcklGNL/iomudiPVvUWReh9NgmS+D36Tdur68720bfuS/iO3/WaScde
b9VDquQm2xqiiB3OUhgAOUNZuWDgyd4cGvl2rNyEqFzbKPVY2+VHHzfDgWMP7K9V8xhpi5PPu9sJ
5xlpjW+lgHg1LU6pulmyoL+3C/02lpqW92rGJBbeaULLa8E8MCLG5lECIFvF63EpRkJ+i+pJyHSc
kFvAEjNmYB3RjlA3gCwSLMXcMc51X+q02ndsUuVvmoBXQ5uHfVI1946RSMA7EiqdboziJ6zEWEet
IRl6aLZVL+0qp68grGt5VHARCGxwzXItgdGcey2fP3sFifhhTBcTBUM1tt0ZN7nE14Y826uJbe3l
pEheBlxkdpnstDaPhqkRWKRWMFqr8zNyGaxlzRKGVJw9Mey16NEkfx7su578gApqG1Eapy5Ktwld
pzmFbc5EshAltAt+2InX+8FyONIYtcL+Q3UhrPpNXaf4vbPyx7WzOxfW8s6crGqL2GbyGnRsvlnX
fBTGPOdb3H0hcf8nUzGFpHStvskW5aMqtgMZEHzMs7diZleqbL32Ojl2jqle4fQx+PVkZACvFpCE
ctOUjxWwW5MujtfBKMXlQzkOoscjtMc/qIKj61oWJs5SL9+Zq9IeYHblePOw29hemY7NrlM7yI1p
mQ67VLExz7baH0wPNc/GVGuGRWiXHiKbRYbZZFLWrrq1VxKxG7L6vnDSjkHjykiubpKTPWqvEHxA
b/AQsF4zVrPXt3IPQc5+xuMyC2B7xUGaSWInJulLploGQczLX4VZlfoG9g+z7HHqNhCiT1UTHU1R
4bNVnFLCEtgYxP1QTkEXI1xkv3fT3nhJbXNm1BFrfo+3fpg1urHLoFteLUWqvmY9R3U5Ft1GkSbV
i8Wgb6G/7KDeWt5SO2VQIifybjk1ByOyakBKU9tB6fkel6F4501tOfI+l866HYYw1Nyk53rabXeT
PraHNNFAfQX3fjeqP4YE9FHF0Lx0hrb7FckmJWF7+6weFK2wKLUNqk8cH8em8GQlxyNSXhmbREPk
6bNqbxz7hkb3EDZF/8IGCrbVwuZOl37wLb2By+3gszgJ1IsKTmtBAiw/1Ryhek6rEdnNV9PLMhet
So/lrXJpFrXaUZnEfm1pzl5lP/D7FX1Hlpqb2pbLK8yq/FmDnNiyQd+Gw2nxUZklcZ+SXfuDIAWl
gVaduW2OdRxc5jhM0qZ5GZNmvK4YUMIRzArkcHMhrKeytccLu0ZzbfMqO9fYUp5Zj9MRqWAsGG8r
5lnBr2WTIUD15HQidUCp5ScJI4VN2ncSOsJGxVOsL8YQGn4X6uhmPGsF2nA6BUxPg3iUzvqNh9wo
1Jti9MdqebbFxF03yaAynfSaKPZdtjCthgXOpEKy8qCz1ARC5fzg1MWh6qZH9JNJoFMHMMJTnOJV
2AqjD4UQITeN08LTGxGLfaNnCsT4YgQuI9Sk+0ijAnpXglemFxuMvWX4WKQ5ZGhne6Pokl+EZeX9
1Urb/M4Z1VhnHNYvXyiby2+jNozGU4e6Y65lriBmvejSAJKiCac3rfslyBsn/c6SPoOHKKQ2PjaN
SlsgxZmis0QdXqyylZiCoEODqHSuRChQ8iQluDnlaSLlgRRPmaD7iHHOpH2p7BfZUI3yaGAzNj0J
rGXQNJrNrLI3x1xpdVfAEVYZfJY6/Fl/jKg8IUGuRnLkQtf5diqWPDsOESqkQ+csi4r3SFFMrPVi
4Thw6Q2U/kOfk7nv3bol8fAotVoKVrkk9QIJFOrvSJiVSJBGuGanS5Qgcts7+TbRJNvYrrykvm2M
oSoPDbEDzA0zXW4MLwcFA4ZIe4p3F3WxnpRurhfW+A3XvZ2B/ar/Sd2ZLDeuJF36iVCGeVg2ARIk
JWpWDtrAMpUSBmIgQBAE+PT/F8q6dckgf6HytvWiN1VWlmVyRsDDw8P9+Dlxtp0rDIGWD7piKS91
ZDNBtovbzHmNQfiUeagDkER2sWnULn4jw1aVd94LFo0rXaVGvyJzKLZXcHoMtEEZbd3/BJ7ZIyZu
a/tJlZr12i9ynek6RAcjCvQ98guVn+2VyHxs6pjHAnWeIlmQJ1f9qiHndh51yPOin2Q8KV04ewOQ
NodcXQlqZVC0Va1u9/RrnA7NBj9rDhv9aTu0zJZUpZko9+Bki+wavHNcTMmJKeYlOjBeKrn7fhty
x+7MLXlsUYGu0bwK8i6bfH+hdWsnf++73RpsLmHV2/9UddRgv9WOFf/qGKExR+oo54UiyigQirlM
mvIfZywpu12sOAAtfxASQxJ2Rgfnqd9N+y/dQzIdq9oIYNbfXXzKRCZTfow4ASajJnXGPpJ3hyaz
GKxnlnSuzdch/FWAf7LwqFT372LYMT5LwoX924zgnWYQC1+zpOKXGTmRnqXODyR6b1Ba98mA5s4L
mK1pPi3DsUVdMgebuWCGgOMUQQQJiZFqO5X3evrTmpAzBzTj1oHid/4+0KbNfblyfo0s77zyJRjg
mDGDfomxMpnDJRpyyBvshtreMKVlPMu5PALmn2YbttIasyZAbdI3O7Emfs0R6qNv1/pQu83P3XI3
FaW9yvf8bT1RbqKnZqr5YLym5Uv+zKWwGFmn2Ldjy5qpOzpqQ7oHR6UKscapZWNo9ozAa296qM10
erjILVegwBfDTJsyWJZYwb4OTS9oZiOG5Q2WDUtAHjVRS3O30d6yRbvYWwGVgbmzcpbmfNgyGkLj
/p/YQxIRnLtqg2qUFhq5OwoSuva2XSaLZlHO3EX/AOdcwNjLbKxUe3FTj2xJa1PaWtFaQ3sz7W8C
f66u6eBVY0K9Z/Xgjx08siIVZ62WK3zraG/a7eAExWECYH8JbuVGR5X43nnfP5Yhs3Aj23hxafAM
uxrEp9ADSkVoY+22TuJpbzBeDIBLAIpMaKXN4mfnWXlZ3zE/3fSTMvwHO4ot2E0dcK1oaEtfz/Ja
usBb/U09rA7bp7L56Qz3n6/sgzzy9CSAwoVAFtoglHNQfDo9CXaSHKy+iN/NMG8hEYAcCXBic7ee
0pz10ydv2T1sJsAMqkX9ZNJKRaN8/vlP+OCLlX4CUZv7QSd26ybtiZMwoEdxbh9s493c11MtTm4T
NZ6vKWxklr83t7Os/+VV+5BhClzq24jt8/NIE0NIYtAVsSj2Sx+23qjuwIl8Fc0MLahDnWKSD15w
2oTJ21obOY70YKSw47iOiTaQo1sq/GHSZmf7wz6L++HVBm+4zl4QnxpZzpgB6Qj2VrJT1W54VcOu
CdwlHJ5+vFz75oSed3UH8cTooT+zyKXLdcggMZtHjUH6eJbi1Oawid83mjexN09RNCaDepZGoI52
YkHatGLbkkQ0w5sy53k+0+Z2oD8OgHuLWeTXY74o/tiJL1oQgJpcgSoAcBiRpOUYEMz0sVv/2gTe
o15clQtnls0Yo0sXG0BvN4ZPOfPWGvtsl6y60LsyPE3ucsbOtl7XQ+aV8bt1G+jLdF4DWHoFbhTE
fhHMIVkdccMxc+KbHt277o56c8E367KXqv2y85a5W41ETBGF5X08XpH00WIKJMhkKW9wwkQTY7/5
GtU6ILtq6dprSj3aiGCQfnaO+W7H9iTH51E+JDChvpO4vHtoCvD+J45BERLC79AEvv1tv4AqYlLN
4pkVmKtoOkb/fR5JpZ8gXUzQZtkKfD3v6pKRQwPoVrxM73+C7tqGyrTzq4X3Xs/Y6M2yeW6WShCN
fFWJlRDdIOkHiHTr6LM2vJnq/Tp+F/n2AIzxbnihi3W7fV6HsEe8b7YgyYNulSxz33v6PPCMfW6R
nR+ZbvdJBZVE/H7Y7yc8NiDrQmtqoR7eeXqMeNZZTiwt05TE+9B+/f2p8+vs6fdZISGeZZzNbJoG
/7efVebM77O6HihwvlNBiG+gId0+bG7tL91tHogbUp1ZP/Dw7Wai3PdfwO9MIcIZWbHYvE/Okhh6
Od5clRla84Bvi5yxWK5DI0TaJnTGgtDlb+h6psWgFy8o6ciaUA9ZA5kAA/0/MlA4blAtjat17MM9
NmX+AZAewJ0rb9H8+Tvn9zf927Z0fJ3ccgwtF7bb65zZAACbwdqnKZtPrB9QRYAQHjkt+umwyl+n
5W+T0nHVSqYKDU5LN8vuRHEaVNa0Cr0p09LX9cKdtc/GF3W+Aw/KtOroNz1Pej4O69/mpcPaFS2P
ek993YPl1X1aTs/QxSyz+Sa0R4YGLkf7vy1JZ3PoVUYfsvi9HR436feUBG+TjZjQRjbz49+Pzn9H
HcSriH3DslkU025+CPfXwEEAJH8eZ/6XIPufxXxs65GhSO3StuY0Zteg8BdgmPYhGNm5eRcv4jtv
CanO1xttqQaNrwTbq9H5hJEz8pGrHJkfsnaw9hzF9RcrEOhXkwQrC/S79N6b5hN3Aoz4K9DfEV89
f/OcOstHSDwyq1HH3ogk/SOyT0EwrvorkdWBwL8u70F/jxgUx+0s4iB3gMy9o4OBkc5GH3WO6nAc
zYJJgfVDRys6Whe+MSaAesE1UbYh80fjACprTQo5ABEbVcnMdwb2/a3FAHflp9aPz13mwlrgrkeO
jgKc7unyRN++LuJmW5jvG2fe9192gJZRwgtGnlHnC9FUnQwECQ70ixlrPA3RawfqWQAf75rp9+r+
cWPQcmVU7POVXMiET61IeRuM0Dt9MJ038ViBujVsvq6vO8ZB1rPcHy3OiJfPqQ8IYx4vFZvKkyNn
wl5sJV5i6e9t0AWePjHm3Xw3cxi2mKxHHxEfH/rUGLRGMJlaoN5Ul9LT6f6Vhb7vuk5/IRy/bq7T
B9Pf8rxOQwqkBkDv0JxBLBF+vp0XYgljpKrlaBokzhRBJC/3Nua2h9DrpfkW3xgzc5o9NlHg3SCV
x9Hqp+2NA57Dt3x1kpKsmSuYdj7/BRc+6OkvkC4Bs6j7A6QqL2Jqg9YrwwtuAL5hRt0rrEa85/wc
ICKBLhF8skCRzt6eALqYpV5nP8rkATKVSP+l5IfAO0QjmfiFiw07NhtqUZE9L8SuUXss6ef8yBfq
dHhmxMWvPaoHYOEXTOB9voFnx84WEp3UY0zqsYwMS/unwkyfrsv6RxUxUd5AWpTly6J0/thRhBl0
4SiIUvElHp56p9lk9DLbHYVsRjmCPNioD1E2cX6KxKiH60rU08I5JIe/NiDfLX/02rm4zqMfIB38
bK3T5m92P7RqlS+sWT5rvxoP3o/qG4PywkPFbTd2B3wExpMzyaqhFCPSkxGiiSHlDU6VHTaQPf0w
w3hOS7G7Mn95D5DZQsLP0Px76hcLNQCZYwbg4oCdMK/6+dc9jwriF3BCHMozoi4tHdB9DGNm2e1/
mKs8CcAdHa5tP7+NgvKKRpl9a/g7jsxyN3JQpCFLMkPJrORVEKUXWx2zbe67dsAYaX1TLWvfgRHn
YX091Kv0Trw1lMD6Jwu2qdSiPAuZPgozp45GKS5L+s7E0TzII8l9Z+LtuAe9nvvK6jCtZupXYPyH
u3+w0fQYdEOzYPE/62rEkO2USe5gVySjiV/ewq0awJQealNoMP18NdrZEC4reRcrROAdrDJi4XLw
zVEiHuAd+dHNKPYxfl09d1fWw36m+Uw6PWaVX339fJHnBl3TUdGkZXepVMkl3GYNH0alla+7/YNS
LrdKOZKanp9RGnmQEoDIIAOAEe/026V5Bi+Qvn2FYg4lFeh5GGxT1sX081WcXxkw+B+bkWKRrugw
RSrbV+t24Mog+5yZC/vWZcxOnRtjfiEO2OlHOjUm9vQo7/SYpQbN0LyuvyTXZgjVKqNzSbD5qj0Y
Yb2gg3/HPGPQf//TNdKSEQdAR3aPw6hKr0Ee+OZmb5YUZaOwvc1mUbCZdu8MT86chTr2dBEbdrJG
BBZxCrqUrg6TlOwXO60aNi0b2n6Dna+/3oURY27ra4eRpkUVpLPRYp9wBNmgiU3q+qRWSCyebmoM
RMBk/v6teO8C0av8eOk2E7BtRPGxG/LM62nk6SaZnAlbBgm25C4ejX5Il/J3xvSGHOluqPFGPtaY
BclHXGiiQPvpb6BoA90f3rKgm3Q+xIsPIm/Kw7F7Sc5jdBUWGPq83Ao0laHoON2+nQpjTK1n7+gX
L+3iV7/7Ve+060r5s1F0Gj3Cjm4QLiwkoVRb2rnaKAxvo23f2mA/tf106iL15W9Z3J7OT2DdDLMh
KAKAHYAHLH9kU+Xk+8M4LREXHhIaTrIEr5rnFaDf5m29vXZDUYIWc9NXoju5no32Xy7tKCQ93HrM
OyANLq2017aN29XtW/sNEp4vxZxJqa8qjMCz/Sy+ayEXADUedvsxx5HPgVjjsVnJcWqYlRib2L6V
192COOZOCt8O1G+ibb/96f0a2VHZTT+scbwtC2IXm409dZuhtxPg3e1b1cy23s2GKgU4RsVn2sB9
Nl7gp5wmy2Qkcbxo0zZ4QtMe4caR8pedgSRRnu7e+jXd9MLzgTd9vqoxA1Km0ta4DmT3b8U2++mV
gO47WKzGbpxzI4QNVSM3AFzBuI+0ir0BBsXc5O9A1BbKLQrj3iy7ja6VVZnPY58p0dWfH3G68zr6
jWBlsKdLETIt+529Y9/y+IejXpvgsj11nmojC5MvbN7rWBFRBIAFU1Xi348ut6RAHCjddm8uRY5U
fVrX+rTbjV1lY0akqwwm92J96Hdv6hJl1eLetblBQaEvdkE0ca0pFJr2VyBQI/FjzKr0yRSj1Ruv
7N7Ajs2cWIFUopzH2mHEyll+/rGDNP6E2pkFmELaQdQgoU9Pe0Jk1D7Em5uIenEEu4CzyvPlev0c
fZTDx7zjrAEgm5X2dPAUt0+TnjIIEPcDmFN/F4qqePXEZCnkQels1OTFDT1aqbShWnXwehhG30S2
GsONTu2/pRASmpMPDhhG7IPdPE5GNnjMqnS8M4YDC6Pr3tr+0dSvOvex3Y/5p4jtx8mIvJfSUUOw
Tskbe/9mr5zHKNyFEHr4xos9UWcQUvwxnkGyZogy8tGRKwWj4J5tRB1m0rjLGEVoMxpZ0qVN49ZG
nhZ2dRvchGQD2jg1cbCBWPYhevKAYDv9SJHjkg0yEBJU2hLnT2PXZWYF8te3zGMs53a3v9rET59H
9vM7maRDNGE+kBFnL7JkcCrHAqAUOY8W0gT1C6BOiCwfPrdyaR3HVkToP/oegBpjbTDUt64jo/EW
pg5/1Fij5ezFAomuReGJ1xds5GRu0gdJErUqssH5xUxXUD0Y84Kjqs4MXxSux1plZ9sm2RI5x9GC
VGNn8XR3fvX6NWOX0N5vAyiF/T2cwZ/v3OiqxME6smRrkZmavVjVflo/lJCMtBOYbWb14/iqziOe
tCzpO6lau0theP2VLdY3WmBcpW+eebu5Qu9hRs8z+l6PJb9nuZlkUDjO0ep0XijdltUJ3GH3JFYH
hCTYLurb8WbDWXdDdhApnm93qH7scBBrovoVW/kAJ/qknHxXwm71X5g7y60/1gbTLjyBlH/l7KLW
UMWxMacudb+Gl4ipSzxSCXWafZ87ifgsJ8GVIWJkAsk6aaga+P7pLra9W8WlS0mgSOF7ujG6kVA3
9vclb9cGD2boun1dd1vILuoZ1JmTz1cgbpjPViB5+SHfoy+atq9Zc1sZNLjcO8SWECnwFaSbEuPb
59bG1iO5eQm6v4X4+bVh9kmFgMZeP31uQFzT8nIMqj/Uvy3E1mzptouTZrvf1ofXHPxeb6pL1UMi
rLeu4x1sLJSXx47RpQUJ3TahB2homtxS94oegvFKfR3iZtKYzXXVQatlDJMoG6aoPKIQSQEToDZK
YROn3c+iAxgNSKo9CH0/X/lZuxvROR6Sf/8U6ZC1Xlrv64Z+M4wPlREH6n4ZZ1Dh1u1LNrwcmHPJ
wIxUyBIdrMdqnQdCwKsskMqd5Uq82ECLvoN8R0yAeV8+/20Xwtvpb5OzK7NPbWUHK2Di64PgBLK+
0glhhPhbpAWMJz6Xz+4YjOTCp7FNg8kgYHiGge7e6dnU7Y2XMeX/6kUrzzlACN9MP1/VhaODIgfP
JmBkJnQMkq+5HVMrrbJ/zdYbO4AJIFDq9ntj6bdJelgqVrXcrYfHz02eVa75yMc2LSm/0hoE89q6
p3A2ULPIZ0mJYn2bXg97vieQ+O1ChVc+ntYMwUbefqb8kYq2AMeiJ0LbmDOGaq4nX/WZajNoU2qv
TqdNUl6GXwWGc2SNYt+kM3xiQwp6pn7YlIyFv8Y/3FA0Yxj6g+vI+5rN7ADZnC/Q2g+PO6oJj2hr
jQT08w22HZNuskNhEtCoLb/oSztWYpTKXtug/mL6kP1N+63P7CzXFQKwACztn+7DaFvg7DaWrApX
O7qNCzXKDnBeY7UPRGc0XrZzc+KFyNY9j0GOzw+jMMa4F6V56kH0f06NIZaFCIZq40O/617w9Tkg
ccT9qDDC/v3fza3/BxQw/79J/hBy/ncamP/TxG/5qeIP//+/uJH/BcOLQcZAqcoSRYq/uJEV918M
1PCB0NnhDgMvzT/9xQDj/IvJSVCVVHopuLoe6ca/GWA091+M4HAva66lMUZim3/EAHOaQfHkoShK
i8qgfsLEDSKkpy6SGYnXHaqadLSDZzusVrAKXztLGJmWo+54GqeZs+H3Uu+lFwZChMl+yRacIsV+
U0K0pszFed/c0oGMw35ZL2Apg8drMla0kw7AuUXptMWuUhpZi8W/Kr/9Fdxn5gKM4bxBzGsylm2P
LVG6Kdquypg0E1xyEDq131PG94486+53cDyZWpI/mLSJMmQS8faibFIBpiOfd0QTh2A5zMRYz2h7
Y2Q1MpSjTwzXqRv4QM2wWcCr0v2E1gz+jM28nSbz8n5jTqqtvx0reY19Nrn/tnHayliLNe59bWb6
eUBF2fzO/bcgcN1tYYb8Z7tKbg95ueacYcVdfYtcQAyDnxlS3/0oCqWhE+qBejXmlBc3VZSuLdPi
dJ/dO7GXb5xsCymkfreFZ47h3REXMU6u1Q+vF8mQx7OIQQxblZwwaUB0RBo5vnARBU7QfT0RLeBd
sL82pumjNtJbPL3Gz+zJiMHMydU9dWWxeQwOz9u5GNjT56PNjdMSx287FGpM6smAWvlWp7Fquy/b
3DuwriZI7vQfNfSyoYDOwTq3gDIu9tdBuRplTr60m8dWpRgSeRukfbyDcEaB7Nn6CiSDE/4nkP52
Fc+MxT/4fEDccEIa0OrZBAGJSU/mhfdv3HCz2ACJVH+VX9Xb3XV7A0bjbiwuS+Ap9pX0gOuEyi8X
Dd4v5c+1U9Rl0TfM7VKF3b2Uj8AjQH1up5u7cqZMtQf30f3mzpXFDmrXoPRRwNjNRhYtvt3fqeC/
f4MOQoRWKhgguafjRapTQbZP4Fxsv+hTBJXu8kdlaga7oFsefNFJ0osJ8jhjqz9zKgGKE31BYEeW
Y8nvSNXt10WzZgD/0CyG/X21nev5amRxp0nfx+K4p3Ei8C/cezLoCDXtuo8KiJJ+u1AeFG8wLQf6
rJqVqzFwhITa+rDm8g4C/cER0ZgHOz0mauoORuTBrJhf53fFNLpDR8ivn9rwT6dPfpui9a3RmXZg
o5NNZfnOdOnuQHABj25mcJ03K8uIx6LzBecQA7r/MSMdQVRf3MqLMWOG7WIApzA1NlMH5kaNRvvh
bZhDhvPdWOznf374AbUcW5ZDqQobWZdgeQthuDj+JTeu9bBeaNPtozJa87zgjMfmXOnRFzmWktXC
GUvF9BN3VQxwXsBLOuKP4s9Ih+3EjFTMqprCODgV8VPbdT5kNqGpQ0d/UINMvS3beman7RV6uTAE
GCOf8vxLAknisNFJhW+Q2+/UNxPaxHDZ4JuUUvwONsrKmmoNPKLWr04fnS89C9061qgNujzyNKhS
xL8fPbbsfoPEcgz/iqgPok9029wq0xYoVPkguE3Nh5F9Pf982PNUoqkpMnsZDqLuO3TlevhgAdhA
ls7oQ/9T/d58NUJo9G4VuJ7VifJ9FH8l6j2nn5OBPfIWCzIgAfuS4reS7qM8VYAxdrPtlxn86NO+
ndh3adj5InJ2YQGxwdeRtZ6lMeztsVGpCJUPG8vqMtbaBogSL7YhyXxiLjwmLtGjgMsPqqhZNOa6
H33Iz9YqBbeNlUY7mDn++qTlY4NuI5KKb+3So4vH6/YDdXarXjGFvX40QjF7zqT9YtCmo6Pn53Ed
eLMDypA3FHUhOZVrjTaFzEngRx/F7PlhDgFzuA8EopBidziy4xfOzok1KQrGVrExygJ+a8MOG+c6
Hp5V9Rkpy4lm3OW7ubOPblFengzsSJFc186PHhHkGs2Fdpap3chBlpomIvSzdu5NgRA2Rffs9Gy1
cQd7osba1SW+PksZ3IYVkLJU7KtXY+i1C86GMQYYbAao3TPAM5iIGioUuGly7WYP3ZwLU+/nu3vh
6J5YkNw5Kc09YYnNVZPVOoUB3jZQXZt/bkTqsn9sGqBj0GlkWgwXyFlOXnRK7zUuqmXXbWAA/Ify
PnSftJCR7Fnpo18SjEWHCwuzhJISZHxgj0j1Tr9TXhZ7C0KnbGIpaGXmC2NYRZsxb7jgmidGpN1D
mcyGbJN1WYk6rXfXFW9CDVq4Tf3g6F9HNvFCVMcYs/QCiAOzhXSHbFGwLRMH9XFR1vqYLhDcC2Tk
9YI8IBjzvfPXKNUZ6E8453SYxBPxdAd7bQeosBP2Gt5Tpuu3T9o83/Lw2AWK68MU2v7pBN9vTzk2
Kh32KPHK3frD6DS6Bw4//HDm2qRa2YtyHj06obKsvner9e0YDOnSuT5ZrZTxwP9luLWgdBQAYigo
gWMI8LASwhs7Wi4xzp6OYm89yFAAnkD7ImfGORjpYl+jsmzeO8g6xR/TIqBEr83vmztjjgCWCX7h
VZu7gXorHpbatJhxSOCeEfPb0EL6EHZ92829hYVElICw2tMRf7twvVqg1ok9YNysMzoaaDJr9D/p
r5Tw7E3h3J2urwR2tpmvV/rdx3UHJfDtdqzjdOlQUX+3aWgIuKd8raeoEeowXcKfh9hn0H5DYRSQ
cIXuCu/5KmwnSGYtoDQvRsdpLsYpl1c22GcmMsC3nrp8dkiNNdK5ZBTapPjRP3UuGluerzN77FdP
Akq+CSH1HyvDXAjz1rFZcd8e5WvMhSgqjLh8dJPKUlT6/Tofu7cuxcNjG1JOaLmpauw3LM1JJukX
1F96tD5a5Hum5Vx7t5oPKOhmNfbMlNoNvw/0sV2x9qO1NUZuHpQBu+U3O+wEzqkIUa9uAzPmIRj7
m37iBYYxacKx1vVHGiLlTCfbKl0BTaMoVtyLbaU+s1+lV9ZXMeJohShPC5xD9wyPlBUk9ejj+mLs
JEZTrQHd65416A9FNKCHB3WcGUb32gxJpkl092pOjHd3Ho8ipMfMyaAkuGmdUhEOFD2L+xVgaJA+
779vA2eZM+QxTiYjDsLZ1vLEYBhB1dSzLrR3qN2kVaP0Y2vVAywBdmCF+XyTX6Wjc84XjyWdOIPy
P9eeKRf22lYr7G1OJIIQ8C77ju4NKjn712h2YGzJmDar3XxMVOvSkTwyeVbb0zT4H3U2zioKlK23
Ez0frVde2sRjG1K0qTKr0esDR0OZbxYo1CwRer3mRPjjBYux5UgRptdV2A5FLM+KFxUyHvN25LK4
FLSP1yKFFygibS0tMSBKPSgwTNcvTP5QpF+j7jJJ71CmmA5f3QdlNmL4PK65OIRt0kiCugWs7Wl8
qSgvMeSJJw73h1n9oM3NCrXeIHmvrwWyCDrm9nYcwX8hXTg1K4W10k4HDZLUlLenBjHwLFrwBuNe
4sFLMjv6Bjq/i0/NSaFsaF1EgVNWWV7bU3S7DgTv8hE17sC8RdPlm8DxJ/djledLe8u0pQrTGIkA
/brTvbV3W8fZMDcI9+3zob3ZpQ92NHbbn9dkxAPyPzbkgwbfJzN6Ojb2y81CfY4W+m15Qz67GAXx
XVoN6E1BEKVRIJQvdwuq/UO6/bDETM5dsRRTK+4j9JmTIVADsFNfzRFw+yWT8PCIhqXoX8kAigPk
oXUhvMSEi7jdf/E2CXpHb58fgfOzDS7xbyMyYmLT7XoPet100mQPQ7vap98///uXfO/470thyoJ2
kS4vi3CLZQO4pkAwIM92s3U5BowY2S5LilJ5rQ3mNsPSgDy4pj4k0G2WYyPol7fLYFZQZRzgrHiB
HoCZWCnblQ1XVXY3mM+fb9eFOjTjcwCthcYIk70yerfR9I3p5hgQL4l2oc0BWk8KKqfNP+hUMq9/
bEvaMb2yD95AbjdRw8HfH/z2DhqQoJ2/ujmET8j1bcJ9PPl8gRe+0olNKeJqCvLaaLWgLUjVpR2o
Srg/K/XhcyMXUprTlUkB1tjYkdbDC88rQKO2ZzHSU4QCHrOjl7dBKnTEntip04zm1J5Y9VGeus96
s450VpVfe9/KIL/t5pQvHwy/e45HGXlGfUScuSNrpbWrkCYS1haIkz7GU1HBcyfbu+L2n9wdJ99L
esd3aKSVRCe+11S5TTaw/h3wEXsDLeYwa272t2JAUGEG7PMdveQmmi4Gv5Bf8M66a6a27gYQGOlE
iValykVZwJJfeiPOKIECxfsCPMiRGWkn+9pa571Alu99NOBUJ4iGqfoD2kbRr0TuNUGWeaJOkvv+
3mgm6nX7MD4TIFF3/ftHGKpQ9wEte1bf6iIKpWnEWjcAnIydz3y7oFZC5LT5okS++7QN9oEeiFwc
guD/btj9QlyzRG7sAjC5UA1HuqVFdoTfoMdPQ/bsjN1ll1KeEwPSTh+sevBsschuxlw3hNh5AL+F
byMIEaIQOLOePnegiyHgeEWS4255XvU78WmdR5X67hdBBUj/8Jsy+IepGF4fQ7GcV2XwpaMtlItP
WlFwiaOha4bWzJh7098MvGNp1cWF6XCZMh3GJAeohNPTb+8SW13r2BFkOOsHHb1BAUASQA+rp7gz
9gi/tC5eoqYleBAA5Er26nVmbjpLI9pkL03yojrz3f6+3/C4IanjaLp0+Ue+3YWkwTo2KW2lmTiZ
A5IX3YZvyqvpN7ca9NJMjAX2YniFU+2XvQ2gy3+DcH/Esrh+5EAOvgSEGC3Mc5IQb7v2MtU6iM0V
07xbn2FXxU99gTUs+wnaVCOB7iNFlSySRzBHIxpDNjScp5/THbyki3ZYFHUG6yphwHa9yOb/BRLk
wtpOLEmXYtdl25rmXvqBcEFrdfdS+QUDoPtAOVAW3Pijrnr+RqXNoQOmASlKqJUzWOSWyryzBrGb
gx9f1YyWr30rtGfZctTWhRvj2JacyGZIhe1TBVsmlMbmczpNw+xxTXtFQE7cq2wJu/DYLXXpLGLU
Jj8XFA5nDDpZK6gskg93EVV1I0hfBHPlLUmGv/86dhJHzUnnomyZyC47zBmPv+mwwfx+N+6BpkID
AlnHmG9e3FOL8i0MWKxPbhrkrrF3rY49FRxIRACXqQElOFBXFvgh74CG6ER9op48HTmGF951tphR
ZmifjBpqotNDYSO8YtfJx8fsqaaLt5ZoB+t/yr37cfly6lwTD9VpMMmdHr31yrzY9+nEe0RnBDU/
kptrgWHLXsaaShI/5bkt6Q602iIpK7Gd6y/ON/OL9zOZRU/dHHmYNZzmXnj44dQIb5oPycvY5XQp
ZzxZpxTFoXQ5NAek8Sbuyl1u/fSDRnG7sJHOHptBu+imx3squWmdRVmxzbHV33YgtlGIQMUh0J8O
os0MqfI4fdalQHNsUao1xKWJGJyGrLsA7yGERP/ldRc0N/9Fj+k81fd4+dHSQpCR6Qb5+q0zr1Oa
Lk4+bohDJ3ADc4f+vQ4KHkDuP9hMdKuYhTQZn6Jkegb+UCKrbzdI9/6FpIun3cSZ9n69wN5sCEeO
3vktcWpPrP/ocdF6VreBTT0hUdtDSr/9iNnGqgcTUcy8YBQScWk/j9cn3X+9VlT7TcX6xKcTgBPx
Bo1m4pZIlqMFv3NHOV2ddAcq1TbdH1ysIaLUABNUptZNmgC+sPzxzP48qT41JsLr0Vb2CKDUto1U
Wqp/Vyyun/VIcUWaHBQRBQt0PG2aTpQL5Au2jAhoisdydstVF4iv9SaCSfklmggylX9wATEWYTJi
w5gL1XQZ+L5zjWrHW4VXCB8rReTtZ/ahx9BPK16Egrhi/ufuKMoglA+ZBgAGIMUtL2kbt3RBqZhh
8dAmV8CMk4n7S1D477jjNwuUNMauvQsueWJTil+8SGuhvIIM5fUw5U5felPveReYMxWOszGewQtO
AvM6aBCuO6iNZJrB3nDjfK87LHAokOg5QHU1hqS8cKRPTEhOnzh5agBljamSRiEP+DkyNvPhTgy5
QweNZOnYBo4ZlBy/SiEjqQcMipzWQwiPQr4JnTcxkkL+T7i8xgrBlz7Z8S5KV6vXOX1bRx8Wtz9E
SK6DdioKs7wtR4+BPrY+ySn3w05fJ+iVTrpvw7QM6hfxlE3AUqDWHRyuoqDJfKRln4Ygm+g/HWda
TbNlrU5G+7IXl22LORTHZuRFrrEPlTnkSgWMtA3WP/Qpui8+wj3lF22KiNWdNzLddtFVoQISI72e
mKc5jWeetVW9eE0Nwt20T3GVTXedNhs57+cpJzyGvJMZMPv4b+kmN9qiXldrJGD3S+MJBrH0Bl7K
WbrKr+pXZDUFSm7jjzV7R4zKb4dtUgOwVExw0k2Pqqniu2q56A/b4B8tziGEMiNoOjI4oYlauIiF
ylP6vpvqvjLZrgr4Jpx7UQj56MKMBzPhiyfvS1QdYM+FwpDzQRohnUU3U6uk05x345YXSmigWL0p
7h/cgIElP78pp9X6duOPU/aebakQk4C9TMBVwXSeYVSGyFTKzSGexNFjncw3+nfX/iMSCi6/DxMe
2FHA7ygwSO4Y0xxRra0WTzRvpW8erDXKu2OdybNKhLCBHALEeZbjncFY6N3m7GsvDpgzSefpMr9N
aPo4q+hxH+wXzE74aO+NTbt8vG/kj8adLso8YNDO8PXQASi2jWTiJHqB2Ra11En6YEEcsQHjH8G9
ZYX9NLnqpmrQhYKde7QqcXHdf/8ARzzQjlIXw1z3utWxbkFIXoK4a+bKjeIbq3SxDwQ7a7ZS5v0f
ysx8fFJQQ7w2iS+M1cmfFBnWslhvnfdO/xIIElxywdlbqN/W/SN8tP/Fy+HC6bBgQbBdG2jh+QNe
8XKFiXv73WmWbfVURd0EZP6EmsZkxFnP8STMn0PhySsTXz2XsqmGtBm0yobCmvGiOaqngFk6mB+L
8HBfLwQqqw//i1zm7CUtmZUuxipqt12bWMjboAoOSbcViktpEyYjScZZlVCyI12JUdtWzSG14OgH
1gyVuxWiNzFqReJk/e0goixA6klUASNz6pfqBr5gcJPw5Guz2nrCN6+N2Q6OUMTNhchET1kCbNfw
1UvudUbewj+N4Czz2L64kI/ORdx33m4wTb7ibxRl/FuPTAnrWTKnJBkm19bic5vnTQrJpshGjmwm
hbGz1cxBVwNRjUD7KqQ10mfS4KRaAGub9dMi0KwbXmeLYTm0k7FqzNm1j31o8cAaOqThBMJT+3ET
A+bWzfdCfSl3P3b5/efru3QEj/+85KEHLfF2DUcwB26LqnYaL7ffm3QfdlH1x/fvx0q4LEiYmKeV
wwsy7oOlbw94T/KkfBNzKQc4jKEBuDf8+vGwEjTXny/uHH0kTCIuBciEMQPmmE43L9OGWI8S4bC/
kctp2E7b+Xph85hwp4j1jVYMzvbT5ikBWhoIpIcYpPy58roqtG11eAckKZru+S6axJAXtvuVUYwk
hB/QsJN7StgSdxQ0TYA85W51qwyZ3jbDuxrSY6GyBFWj8XMFSdhDeScqB+hJQBnp7siGFb9C1WcH
ubfldyuUrdDSWj8qTyP7fZaaS79IOqAHb3uI48Z+M1c9VGWCzNS4YZJ5qnx0mUZLemfhFV4T8fQW
49n0KuVCJVLrO6tpTXjRqhsRzw0mGejQjeounp3BDzvMgQs4CN9UCq+MNtYwYh7eDvXt1qSerj2P
7Nv5QiDVFdO1MN1zzOVKQuu1iIV7Lbp83SK/TcPqOpkDDJ6NVmDOniw2FMQshEE7gcn7KB4eRbN8
u9kkiuX+ytGpHJ4FuoEOK5PYYtxkLFzr59uGyCEsuoAo+c8zca7I3tprqHR/uSub1HfNu7CcVSsg
0WE28x6qlbkQdVeqhFlQ3tS3yVK7i1HV+nxvscQhPz0mcLQDdGR7UWI4a9mlcRJBg0jymHeb5svO
SL1N/4BCqa526KA5XpQlfnNQqvhbEQ921sztvulqO2jW66goKP0hcJohJjJkud68IWpvtWbhO/A3
RuqdxoYO/ZWS13lsh44Tqxowm92Q7vUXC632rvyeNLmXrKnd6/2+h/Gm75J4sbWSdX/dHZRDPdeq
DP0Gv7W2rvEF7XPIqX3y3sJ0Jofh4Hl7vxjcxGm/tfuqBmLs5oPVqROz0mt0lu3UomIS6EZbpz/1
vE4QA6+dCDJJfdv2TL8XiQHjTrM1tuX0YNZ6eWUXSgV2cY0KNvOxfbbeoT8TbxQD0HaMqLDFNB+3
f/p9h+TrWp0e2kzp00XSGAcYcobDwdle0cLbNAsQpoS81N8yuOZZwcHyYs+c5Ls8K61V/D+kfdl2
3Diy7a/cVe/sw3m463Q/kEnmoIGyZMtKv3DJsk1wJsGZX383ZHc5E5kpuHRfuleVXYwEEBEIxLC3
qqc59exEsYjkjpOmzOEy6pjC8pK0xVSJmyR13ioulcxO/paW9gb8y2m9ISPgJx5JRCyyHkySgU8r
7aPF3s6AgSS9mxvlqBrAlpyzOHM1J7akoF5yefkAGNRKvZ2GkmqO2+oDQXktjRXjIwjDib7R+2yk
D3Y/RWZIwTm+IKNUtdmUgP1b0o3azTpdj3MvS9U+Kby5BKbMo4zS3bTVq5miDUIDt64WSODWjdHT
7lTDWusWR63crGlskLQ5pDdM6mvNOBW73piVbkt6R+ob19BADg+KYCky028WtYlyN7eTYd/P+A+U
xpVL8LCFWgmoFYQXllOGA9jqlce+tFIwIzpdXS+eRc0YvC/JPBfLZsm7tuvdxKqdonGnPm17tFHI
SoEEhCnH2baTUgoedkvKZhAuV8asZkYQm0as0LUJvmfyUuR9hmMgo1aH8lgP6e1SUYkB8UXKYvpq
pHXS/Zzga1tSGJL6Q8vbL60MnVuwOmT9HyMcoWb6MYhHslWSRwlprsDVXcigqFFTSQK3UFvF2o5E
6Wj6GumK6dpBe8lwZUeaOnxqkEbVV2URsxRZWcZgnnadNo9AKA6IVHsI7LpZxh92C0itYW1HfaeB
45piu/G7lb7H69PS4L46MiYfhrYfANA/t53kSo1CtM9EjvL8IbeqGN0PqWkvpjssZonatZYpKnlS
9CXv2xWlcTo7bq45DhqviEWfhibNhsqVzUI2cX+2lV5c97aZ4woYEwVk5GXb0WSbzbJq3pZpny4V
EhjQd7DyFmNpfesBE1Sz1sGpxHA65qii1reJ2XYPpdFW1s7MIloaYSNLkp58yGU0vV1lBATrkrvY
NJ2nj2WmGhkegfaixbdxamsUpNctzXeAPTWdG5mYpXnbD4OVBkaTO/GPMnUKWkJ7U9vaqmaayj9o
gsO4HROqUdUtJtsqiYfBy1bVXMfu0pTc9uVSxron2bCfKLD1YRofNSLbxO+IFZn+tJTO4NmWHS1+
b+ixU2zGVAZ07UpTaFXOq9aCaclupINl23C7FF8IygkNYJYLNZgbw4dvtJrUr/QhTifPSOGRE5Q1
EzBvN2kw2+o8l05AbFpXUw/N7JO5pYEjaT3+itvJJE0MFOmWWGuvO+RZzG9aRKY4QBv7ZNx2tkPb
0GhGElfuAobv8kbPVKe+SSu5J4BY7gpJDXRwvNT3tSYt2UMFiBlgPxClTupdEreJsuthZNEHOR6d
9DGV47YME4rpsFtQhlu1ta0TDAvkOHMAWH+K0kFbMJ1plVrhWqCgLAO08SeG4o5JAqt5+wI7fXUx
NB1MQ6BJAYRIKHodB7EkaQZbmTPg3YB/MtR3uqd+Z8M8idf5iC5TVwGgJYghMUgkyiWfucGPRHO5
+CUB9LJOALVTxTcOWXaKMMVzGjGivI3RagUDhsAq4yN0aZ40qZ6ybygIXQMQ8Z7VKjEJ7EoUTIV/
QCtykhkzj+WxFR8EQLNBMV0Iefq6Ljz5Nt+q/vhJYVUGD6V84s26J+b6OZ2k4aRyjzjZor2WaylW
iRLAs2y6JYYo2WSStEZzn7kxAwx3r0WJrNOsBxOLrCOCPYbLYXLheFk3utao5Fvjm+veBfReieUm
O3lfPLGWxfqKjdLIG1Hgd1pqZ3IxeQb4JE1HppXLEyxmpMdpFr+ik9qP5g5DLYERXfcr0NW49DXf
qTWb6LP4+XWSCOEkcyumRT+pjYS2JQSc2kbyGbLmH9TFzoSURwvk3pVN0qtKmcffGCqUDt6+zAO4
w5pNbYuXdKqxgAkFERaKYuB8P4mic6eMMH5rvzh6GnsDIhzMrDpwu297mXNSTLzLgb8PSZbNrQgc
sFaBRPUL6CaB+RGDzrptjN4te2dw/7kkBqaFWBxlRaQbjy1wUqYEbs560aO7EmVZWbtO6MPbIk57
IACteiiDt3KSlKgoWK/0hrKvuNOCQqnznG3RGrR2DA/FPoHE03f/sUTOwqdGMmvQ6ryYX1htQX9E
FDBuMJJqeSOoYO/0DYq0q6zEK8AVIn6cemnIRvkJXHlIVqNQe7yjc6FMfdJZL6+s7rpbh9bt8Nm4
HQM1yP0Bk3qrRITMetpRih0GXbAN+moT6DB8MkfKnLpLkuEF9AnXOl527CE5PKpo1xVbwKlRH8vi
jLrLpjbN4+HlNQUHDvkRI/viR/4ZKQqKa6C3Ad0GcHU4p0Vt+I3JNiAFhFNrNrjLQAeFJfVT14FE
FN75yGPqwLDjn/qVMTilE6sv9Kmd3eG6RkUBrLW1jwuPbP6gY+aMYiI/yC49dpMjFXasHEmS9a0N
UEzWr7pcV1/IClMz/Qsbkh6DxTdACUw9EJzeOoLmgXP7iSwXG+F3kKDkF2o3i1SPzgCtZDliRt/H
sNCEd80Z5Uca428xfPUwl2g8Sf34Yn9RpqtkY12lgWIB7QrpN7wAi8D+HN0K24LOeMsjobyu5KOU
g6MLHeP2Ok9WmV+hTbZCrypDSEqeDNP9A805TRIBxBeTLwAuQnXqhM/DjoxF19oJCvoTGcbyGSML
vXnflh4I4qI+B9G6ucgjHofoM5EK1IFiH7Mi1g1mNgesjKzNr0K7OHuOB0I5PY2sRB9QocWWKgH9
liEMxPjhE0XqsFvbt3/QznnOEA+28zXxfxAJ9sYiL8o8IVRwXAbJgF7AZItoAeGJcHFnbeH34vhE
ZTQiO5YYTF8A3PqofjBB3dp60V10zRRmWC/rDl0DFDAkItGnmoqMIqrdcGtwAsh+HZt/Okzm0sv0
WadBVD3byf2iCQblTg+OSYA6ojwB8Fb+9jGaJCfdQp8L6TFB7suwyUpwt55KwOAfxpVRagYaGcCa
j9egdG0DxM/8OQI+2MdlNT0kO3s1eNY6QWN6gAMTMm6cl+gAqRvQ6QBG4pRxolXS1lL2HKPoXH1M
51oULrCffJyTxJJUhyV7HeAz861cpFfwEk2yZ5lg0CzZtDcAi3gwXWOngU0xC0VFpDMR+bE8zqSb
ARBXUpo9N/6AR6L6gal8HbI3JBOarKm/oMIrHl84E4kdC+Z2crGUySy0DDSOWhDFrKQMu+7oNXt/
9HdkJ1sf39aWU4WHFoK6B/kSBEQngUmsY+QRXX/Pk2LeAacynqk/yiJ07TNCgKkNegxEQZgZ4gl3
ux41ggiZMI1uEzK7Bd1ns6C6c1q7Ag0dakiI+hkt1ikOAaCKRlope309oTV6AFjkK4SHvkrhlikY
YlnTZC+s0p2oPsTC0FDsZWHQibE5RVoWSHrsh0ALGPVXt0E5+WbwGVpr5EkbUen6NJLkBLIfdOCH
ZUTq81C2eytUgH5QrQ28pBQP2Wl0d4g6K078sIXeJkBLKwhJEJTwZpdpxELeMGd7Cqo9ye8DRhQu
5LI/sW5ODGdtbWmgbbLN92yKlOwZIzn1m2vFK1YyICSE0chJYMCJ42ysLbK5MiAu3UpPADVDLA4+
a4Aniu6ScyoJKgGM7L32UAAb+vio7BgluESHEP8nErg9YQ87V/vApjwQRT4oo9cLn1ZnNJIhRxiw
NsDcnlT5liLubEA6vBhTkHxFjQVKSUK02W7sKWARkLwRdtqexAbQ/UOR7M8PdDKrKm1SuhQo78YT
AIvXlk8BpASuaxXnJ7SAM+cHaRp6buBLMMrCnV/UKiXpyuSFIFKukRhqAY4Rubr47XFGLw8FOeyH
HCyrLGlfVHmCMAQ4zOqqTTz2dMvQP98tHqkw5SyMJU9amV538u+1MVTwQ5HabOH1gbVpYFdhYSvQ
gF5x8xnNZTK4IKFAO8wssvPTuS6IxVQJmosYssRJ43I59m1D4ugrM/QScLTDbrxWQQgpohw47QHn
BHGmTgn4AArJ+Sqv7bX8mAPnM/Pire2O13DP6A0TlTPPuUtk9KAmDtBZNRjE8YYC266dkFT5qq6V
J+SDMQ20rIGRv2P9WcICOzudozAFZfVDYdzqJsvMZbVkwpB2hqpEQbFlI7DidZ0x8iNJnA1gdqzC
gKr2tdLxHqX3c719Oyw4zaKzpSBXwcZEWTchF0Q64+xUS6J+HZEEnX3i9fBhGqap2PQ2c18tkFnJ
hgWToiM7CRYgGdSWDLEA4QgGfI9PLNKqmCiS/NUAEGx0byU7XRe0f53bPHR5gkUeKSDWwHcsYU6d
OjLaBZsH6DGtdadM1OF9RgKGwdAzgGYaABryDxhqyctSOONX56FHB11xr7iNp+6TrYaAdWZTAP7b
x8U4BnjNg0BgjqNbD/OgvE8EO2PegP/n6/SkBYBBXU2flSsGqx7dsQNLAJ6H2j0KIEB6j71yN29S
D1nuW+tj44umt04bzhFPHvwW3m12y6xWRTMy1bnuvSmIdl9N6E9yX64SEFXXV/2qQeMbrDB3dxPy
zUIvyuyMs8OjX3CiQnFnSNX41fySeubaRvWHUcKu0Nzj5vckeDE+oMl39wejXWduDIw94c61EC+d
pvmcdKRZ0jZf2cM12eSrypv3k0fuX9tTVvL926d+qmUKhAHnBU4VZ88DW+tzWzvakn1VLKS47c9G
/PD2909fIyifYXoG7BbooddO0KgagDxG2WQ9d8ESLEjbxL65jde6K60x378VXg6n7lN5ZZJGFwRw
utF5emyXxBjQ/0HsZ/tmCXRgrdrX6S0LlBgaoGBlxxELOnlAj4oOaYxtYhIP/8Oc0MHVbrRkAX1T
98QaXJFbgHlOGxZJl34SiGD+jh3aqywdT3FgBuP5ihljThu7yJCMUZ2esgE5UukqjQe/zu/++YIA
Xahh0AnexgAW2/GCJhqpPc3lJ+fBxMSkcjWBc2YB7wZi6CthwH5m946EMcU82L0UA5pUh7DkkW7B
XBQiBntqtrmfhbknDNfZL/9tzD+373Bl3FF1Nhhu9EJ+SrfgI0ST3qjfOTfGrvTHK+lj76mGqPlZ
tDqux1Pv5jGdM/lJC80dwFh2wJ56YBtJduIXFmdip6vj7iIMqTlGhtVZD2zCr7lhbHrSDWsAJLs/
ePuI1sZFKD26mgZayk8Zyowa1mav1HAEnDEmj8RwLKKT44OUSpWkCBvJhPXrZIcg9noGl2SHlM0f
bKVgbTxvSptGbS9hK5NHxqmQhgyuuLh21oBI2wlNQLA23qirqe7UCcLiZwps5J/CjDV64/FmTcT+
6vhd8EtN2Og+AnTcLLyrnxq1cvJCeSpsgBOw3Swlj70J0oK1kK/yL85qQwCwKvAqZ1f5Wyw/WdHN
TTekNmi+19JT9NgAgUH/lrvVtgNKoCttO9FMxXEY899lohYOmC2E6xqnnpXeU2WCPLVYq/pDivbA
a2Uq0RLVuv2kiUbEuD6DX+IQboJ81kGIxF846JE1ynjEw8DNCpQm2HMri7FIy6tA67fuvAKpxVKM
FHp80f2Uy55biJJQikHa7dh/dkuToLlMR2KA5XDSQOuDAVG1AlbzzA4EZ3gcJZwK45w1ZqrQxCHr
T/0MMOUFHGxpCbQgKI7tqit6w65X4XvynN4cLpDz2ZWdplMy6U8xWCgBMAMStAw1OzuMXGnHpkfe
paiHAjmfbZsVSSRdf5rXdvYwrGSfjVXKd93wafLZnS4Kcs9sKogp8VQ2UJvE7cS5bbtqjdLskj0d
+mHLEONksx83gpM7Y/QMJwBPIUbRh7fEsZpkWVsRkJfsrQf9Jn5mgQpTFjQBOJZnPrHafIpSpOjC
PROuoAgJPjO8I8D6wb9ddDIMZVcYT4u1mTAOHkvPQ/NFsLIzdn4kg7nygwBCyqdM73rjCfhKmFlG
ElPbzsPWvi621F2+sAfzNLpgU7H7QPuHxYRXgzgSzlmfMhLaJKbxVK/Yo/YVGjjaMtw6A7333ryR
hUA9Z24mAK6YKrJySEOc5FEnPU/aaSL7OQLVo4JUardBSZlN8v/J4PvpAVoyw/xjGWkMAfK9BtGs
2L2cNXvT/lxrK916TmLRvXC6IIgA/tYr3AlSK5x9pxnmb5aOIjGc3QIOHuwwQAICE4O/fPkD4z51
l8fSOOMuZnBpkZ5JYw4M9FNXiG29cVsEopTtqV5aCsPNxA3EwID4jG1C4kR3Omxdd10p11Z2Xxez
q4OPSgaB/Ns2cOaUkFHHpBIgLYGbzCdYxoHMKcnHvV2to+munnyLCCqNXO6LKTom+A5EcJ5/meOh
jrMR+xZvCvSEB6wMKBXgoS7Q5KKKSFrPrQh0ZIA/YLQRUPNjo846a4gmE+Kyz1l1b6KmlIpeOaf3
Cl6kDGgHZLDALedHeFJzUmg6YOQKSC0xkAFiP/7O+MEQL2OMzhCJYwne46cHxGFAAZTQUIuTezof
7NlGW9c+d8Isu40LoN6hPSnsauo2GGyhtpfbqv+2Xpw7NbzgNFgum8E6UYwaEnUa9ftuZVKXZdMd
ZEjT28gdMHIpvDjPHNqRNE5HSJeCPljq92bmxhZiIJQLVij07NEbXFUugy2n3ohs0duLfL1EuJ1F
kgQjNSiGg+mBP0hTyuVZ74Y95jHg8QHXdoe+QERe6CS6Vv1iV4DGtNpqXnTl2J5jIuktXPkZrwJI
b/YLgKqIojL3LKcZcGzwYsBPcF5YstbxBorQtgK+n4j6+9wmo6sUNQvM8aF5l7txDCWvGnBj7g3Y
XfpSZXAuog4zkQjuHBWnLUqlG/dzuo1SdI0W29gRMlOyj/CndrgO9iMOru25HUkNss1XhzLgxNKA
tfBIhpveshdrvhb6lDPvYwsYLr+3jvP94OA2aV4ykVrQUuhHtkYzJ6u/ZyVG1yK/cFZv66ZQJBfb
qbLV2VOD0/qF8SOzUaw+mLLNDFzLcdOVwf+nRO7Z09tN7ETt+FoATTbFtGUtssiz21vF0yBRKQXV
8rMHicFSNLogKQWileODpGiA7kcI1NL7OEKh1bEFm3hOHYGmgAFcRpuEUbJjASSzCHjVpr00XwHr
zpuae4qhZ8G2sV/Jq+OhEE434gHzJXI87xUHFBb0I2ZYPlfecMXwyWYNGC4/2/yje1UWz1af28FD
2ZySlNbY1UB+27eIH1f9o4F5PQZsKYfRA0oy4If6p6CBr9c5aByRXEYSEYgmJx2CGmDDunLeR5/s
NfORSC5PO0KAURihJ3H4XnqRs2pErppt4skm/5bKNwwaWoKRs2Le2/oMUvRdXQMeEZ1FSyEKH7j5
x5/rA+wbKKDQJXvae1XKRjktkgorUJ4YLY3kVxiyBlBUstPuxwCzG17+ZfCpy5odHORY+h/kwy+C
65fp/8bfq7ufCzti3z233sNfwZlGWSRIo6rqvntKUQHdWJsU+EParY4CCqvdNNcLqtqiuPOszzmU
ysdO6YK0z6jC5zBOAQJWORbW2MBZqYIkUESBzTntPRBnssDnwJFLtpq0oLLG3ffKAORpYK3zljWr
ow9fai/9JCpQiRbIP0oSIBoWmYltBVCb7Gf+UO/iG4pQVN+QyTXQpiMIMc55oMMlsifMwRLrUl/M
HktMlA/SGJDoc6oJ3PbrI583jUMR3LVO0YtUoVdxLyvSuja7hwR940v6OWuuq4au5qVexdUEfI41
RuPcCtOWzo94vDUKIDf2c6DmXwBD4eZz45fUi1rgp9i7ulsv9ZXu3OWKvkriazmeNskUtOkjaLes
7EZTP5BhLy9ZIFmGP1qqYNe4npX/GiGgncFkivuBb0+UusGo0k5FzoEiGmwXYESxGn3uAlI6+Zij
4jsLtZ8p9+k+/pbJ+fEsH4Z6wT4CYGADVCh016GyLKwKctAUv5aGxn+kNtgThVdBxRzo0s8qHg/Z
rf6s/ujXsa/fDZ4c9EH8gaLpSFqDjgG1rcxAZuXty0oondPHsbAmTD6r+3hc6bs6wIRPH2Das8AM
noe38021BVLNjeam1wtSOnHplqPgJ5w1+oP1c+oqKXFbo5q4HzPVNbrnhAiCirPHePB9Jv/A4uai
bw2lZ+iB85dZu9fVwGljv64TX8ZDWtE8e/7+9qae19YDkVyYMRC1MStsavfCIGZZ/ja5SXyGkoF3
GusNTVbq/dsyRbvIKytqvIqKVSpA0K1NjBG3gmPixtB+6ukrsjlaSTAmyffvNkmZmpLBnDPjN0KM
rYXkq+kqnoEmUKSnMTRV43HorFRRwuDc2g4lcyeY6WYaxZUG43fAu2Jt2NikvgUHC/rjUmRRhYV6
pvTHlo8VAloMcMsGOrn4kMZATYP2jv167WGMBFX6bB1t5KD0543wNX96I9gMWgG913DMjJ39WD+n
HmWAbCm+gOg3D0wTNd90Zd0PXg1cTa8IjJ2KQpEI4+N0SyEUrDKvDBmAV+GMrhg0MDV31ZfGwnA0
3Rjmw9vqeOZiPRbAnZkyLRRT3NUXWrl9Duh4TFKBPw5eLUel7U+avbnmaKafDoCiEaGBORnjcyZn
AUrV9aVOlz1aqgKkpHfpt5/DHPBn6+aakfYV4fAH8DSn53cslwu5MXmvZca47BdyP7eJG2nfKfn4
9m6evigg4pVaG+0UmCHkTmvW9HieMnlfWaOfNrXX5f31uGg+CnJ3pp3etwREhm+LPOPDjmVyB1j2
Rq1VRN4baIoJZz/fa6BRMT8W10Axu8lvJSQfN6bAiZ3RGkeRgXZnowPCgAFye4kstaPTWMZbwlxH
ayZR/5hcY44YibQ4EBXazpwc0IRQL9FsQD+eZHscWtJ5GJT90O3KBrD/VpDZgpNju3TsSRwA26CX
HTBCaB6ROeOuhkyKMTK9V4sHJYKp9argnJhWnwhAJhBdHACc0XRO68u0IwwNZD+CbKYZPkTmOo1v
AGKy+ufqgC6Y33K4k4EG5uAEUveaAhg/h+JSYzPeL3O8yn/YP88HXE7+21JPr27s3oFQ7tFTWZ1E
LFxqVfZZSe5IEnmRitkD6VZv8H/FTkU//avE/zl6aLX/+V/880tVzxSwMR33j/+5SV5o1VY/uv9l
/9nff+34P/pPWH8vHzr6/Xt381zzf/PoP8T3f8lfPXfPR//glx2gID703+l8/x2sPd2rEDwJ2d/8
0z/8P99fv/Jxrr//+6+Xqi+BFnX/PU6q8q9ff7T99u+/2L3yP4ef//Vnt88F/jMPs7TP/F///tx2
//4LvVb/slDbRwyG4zd0VuQfv7M/sbR/IZWvo7UPyO9o7tGh/WVFO/Lvvwz8ESCd0GCEjLGmsHi9
rXr2J4r9L3hqtO4zcvS//vuD7n7q9M+jOP8kPjYtSWXjUACM0jml6JahwJi8E981tJVWHdWloBq7
WWBXzDB/29Xvr3N6DiDJiE6dFN9Fzlx5edlrK4vKwFwHBktwsMO/FnT4pr+0AM5kQa47FdGg2GFG
FwCX9unk9pFeb97++rFj+L0AtrCDcDe21Mw0akcP6wgJqE5Kbiot3ZDI/BHryvZ9MtjKDmQQhNS1
JU9GaFTdDwBEfYok0+8AOLnk8+e3RVzaJO7Ks1NqJg1gOkJHijdVMl+PmbJ6+9OXdkg9/vUL1cbM
SDU9lGT5oxExJvGhfohJ+VmJIkHX1qWfz2Xxxwqc4dYg6eGk1YXilUjdRm4FEO5GsIhLesqlSmgW
m0qDaDKUs9kF3BCa8FNjswzqy9ubdGEBr/zJB0dcRE7dRhP2v8ri3h1BXulKMs0EVnbp65wNy5kk
1aYxAk+3bUwvbe3HMsdY/ds/nX3kjAm/5kcOfrolqbM9KbkaGrP5QpQ8KFppq/XlzkrzVTc527ob
12+LurQOzpQ7haKQFJVqWJERQS1pnupRVYO3P37hiDXOkqt+ieckIvi41KmuFRHdG+Sl2i1TGXvv
E8HWdbBV6A7JY71L1dAZMRAcJx8ztfQItQUncWl7OCOu5wpFktou7uKlG12C6uLOnEqRp7v0dc6O
gcRlyp0m5XdSbiiFW8h0ZTSF0bzzx3MmDDg2YDINlNzFfaN4VVSZfl7Lovjt0o/n7Ffqo9KwaB7f
lRpJLX9czFzxm9FQutXbR3vBy/Flb9ZCnU9S14SRkq5hxDsbI3OBPDXG2kFb2fuEcHbcV8XSmAYB
mlZfPec9RrsyYDTFhuxWTia6L9nVe8aeX4cMDpQ0VuMFub/aDpNy2TkZRRlRm4MYaGSDOQcTUQRj
EheOROWMGWFV11S1XYcJeMM+6RlGm6Ys+vT2Tl0wZj6BCXIqxZCKCfhsZt6OLs3pfhgzDeh9WSfS
2FfPcG6n2MoOdqrRRgRrRVGHnRzoJV3RwrmVHdBKWKXs0/5m0OcvZbE3lMyL0mxVLYANnL6bKS4P
MrrZRAK56G+rMpjMj5q0VvSdVs8u/qHvSaAP2goYWUX5yeoCO42u8H8j2imkEqWP6aNp3Y+qIL7g
GHf+DmJeZzkOFuKgEaoGvF8Vjg25lwfyNKi5DyiKdTLJyyqixk7vnVUMgC/kskFpWJeJLjD7SwfF
eRVtnIbFdlorjKvC8qzZ0dAIQNorgxaikfhLisZ5Fi1qBhLNkx3a5rRFp+ezHf2zd+fvjePcijYC
JRN4UWbYmw5ZG63jrHu5SgXncmFvXqezDo6lmjW10ZQJWOKWemNG+bVSzY/A5vXftpEL+8KXf0u8
olWwcVehaRGquMvYOZ9pVDfvu6xfE5wHv94e87yhjWKFI6AV06S/U5XonRvDuY5IT8pGzmcrbJCa
8ouYTI8klQw/a5bs2/s2h53Jwa8Hv3AdabS1w7hbSLQdknSav8lKqduCfPmlw+Wch2wNMW2kqAw7
dZm9IlO7VY7Bl6AB8MT7bOs1/XOwhrFKhrpRFzWkyLWkMd0O43idDeqHt7fowpX32sJ08Plh1HIS
S40Tlmr3NNP52bGlXTbWO0DXC1ZwSUU5083LsijnpXLCXlYLt1JkUPbIQP55ewGXjoCz3mIudZJO
+PqAnKxTpZtEjx6AgPW+C45nOol6KGcXG1ZY1m3VuTqRRyBIJAp9ePvnX9h/mYsGtM7pizirrTBt
jejKqBOU/vXR8QwzSe7GemkFhnxhm2QWKBycM+jMB6ORUyfU2xr1U2slJ9mVNYg4fy6cscwZs1K2
RkZy6oRUU6QvZdIpP0qAX7zvZchnBAs1Qryt4X6xs2aH+YkvtUoE53tpXzgL1gBtq+dxYYeUzvG1
Pc0LIoB0+KwoQ++/fcSX9oaL6DNS93a5aHaI8YsZlE69HclbBdFsF7xPAHf9gjdKKuJaNvBwJuiP
yQG5TAZz876Pc9ZLc2OuVT1Fw/8Ylq2NXu4yEr06L+0MZ7ulhqpZZLVmWOdG7ZKSDvjhztM7fji6
bJxjjdezOtOSTlbC1iaLO2kdiFQqmr7nUPF1zm4XtJ7PozwoYZ7X9o1ElqBs40TglM8qJT7OGas2
KLWkRokamiMd3dzqUNkC3rjbOlMpeMWe3XrWg3S8OyWZVGtQAAYdZ3m37ReQD+VmW969vfeXFsD+
/YG3SeNez6iBr2vRcG8WYB7qFmWjUCoY/z7rNfHrOasFAk465gAlD5u6u9Mq+7aqyLU8256uASPy
7TVc2iHObIcBMDtV3CAsLFtqBtHS2S9RVVuiE7i0R5zV2lk/TVph5GEb0/7KaEc1iMyyvEsG3XxP
eIJt4mwXDXWOA9iLIswt7SrVJoAxsx7cof/xvi3i7FdpMhvg/mYexkDqDgjQLlwStYNARbkO41+B
uQmQkGMtikAwKEm2lYfNvK01o3Tx6ELJyFf0ZHTTFERI6tYsJhf/Jxu3Vb8dSvl2wj9M83UnDe4M
0thRLjYWgL7jJNkWrSjNxAzx5NGIX8ZZv5IqrRkjWRBmmox+n8zP5LDPcrc2Im/IF//t7b2gITbn
BoCrCaylDlIqgKcDN1tpXdQUBHfqpY9zDgCoxEURo505tLrmKtdsH5DHAVoBBRZ6wXp4yrFiKYq2
s+aF3Umf+qVVXH0y09XbG3Pp4+zfH7iXDCDhMp3VPJz0Em02mj6vrUlR3mf4PCBsm9tZjnnGKIym
OlqpshRtrGISgUReUh3O7K3eVGYFYNlhYdmtZ5s1ep8H5wswpqnX1zTxK3syBCth6nhOTXn7B2O7
2kQygpvBzD3oseHP49ivq1wdN7aUpcgI1cWGtLG1ed/JcB5hrAFsPgGNJDTnZryOskX/5GC+7vu7
vs5P0Tl2JeW5UWDkWHVmV4q6j3Iq6t+8YA8WZ9J9DCCDskWCQR4786rKjPnKspviNh4zYVsQO+Mz
58GTipKhz7JljMB8lxK/GNtPXd58kyJQKanb3vxMUfOslipIm20VIbPZv3PbOFNf2lEx07qPQgMe
pV7ZRVSYvqwXNfHfPhfmkM+ti+3pgT2CuH7stWjOQrUf1dsa84hX6NDpVlWVlCvJQsosnVvTB250
kJUzFXiwC0GAxXkBZ26iWtfVNOx6KVnVehOU2fgUk554SKcKTOiCq+HneyXFzkZd67NwjmswWXRk
9obOmN5nLhbnDGSit6lWSVa4tHaxX4wKhSkDqbNRcDCXfj3nAGgUqVmkK5hp78DA3WcbzaGCTrNL
n+YsHSwUciNPXRbGdr7qif59itrPb6vThU/zE/KFRJp4VNol1PNGAjEeKOv6QpSr5ICy/o4qTM7Q
ySJNulK0KazhEZGDtKR3C7zIFN11WX0zz/JV3r8I07KX1sLd4WoHxoVRi6LbRU4wQd2quls1hig5
dOnrnGVP1jTUuAOnUJGXEhwMRuMXVh0LtPOCWfPIKsmylBMSoWmIW9a4c9Bx5y6SrSP/PgBpmD6U
eW4GA21A+jwbohbXC/ejyZZ64EvsWG3Rg2Im4VyjyKyCPSdLXfjH2mzACaQJDON8ttzEmOixGHDm
ZE1s60nY20tyrRr9+MEAn8/XflAKvzEMd67HWxCordkNQ7XqRkmk9bvUm69RKnKf9UM7S7dT3NxM
/YQSmfnjXZ/maQ8skBTmcxGrYTLVlVsryeA1dtMLAvILDvek65qmGYkXeQqXen6KYzDBoGli3TiO
r03dx7dXwK6MM1cJP84Ajq4liaQYMlq79VUN0z+AE1e9pccj8m0RzNDPiDC4ZwWpoayLoihhbZB+
Ww9x5C806QH0XCwByhipR9UIQ6l9Jb8nyQSEdc7lOGij1ptWXsKlJFeqWT8pahM68ztdMd8BqOql
Msj10IVUnbvHCPyF1BpbwYFc2i3OxTi52WPsuenCqlfQxlxL5sqJTcCHDqmyLsahCVKjBPp9WlWf
3j6fC07NYKpx4AHoVKnFbFhtSOwKKMRxO10r0ihqcb/0dfbvD75O4qGVLLlp0esT92Q1Nba57+u6
IwLtuvB9jft+DDayuXI66dao7dizF+ma5unj+3aGc1omHHzU0YqGOmKS3NWtsuxX2ogCk+DHX7C+
V0K5g80BnXIdN3Nr36r/j7MvWY4cB5b8IphxX67MRWtSUqn2C627uhpcQAIkQBDk149n27w3EkpM
2uQx8wBiiQgAAQ/3PjyGdMgiFPSSTdKBlbkJreOIX0NcuMRz+pNxZ2fXxNrZ96Hegges7Bx2eVvd
TElNWxd8/uRLtdyFITtw95XoT1NlNkL3SgS0Qe4RD9yJ9kGSL/U47pbiGVoQexNBmK0b7y6v8Yq/
2VC9CngnvZQdlsBpH2PmvUCYMZclwBqKp3c6Fn5mimBDb3plQWxKzaArkHj1fUgsh+WOSwDOuy3E
2FrTVtzo/NSQCft3Xmr/3sTzJzbEh8tTtNa0FSCqsaCGI+mdn5M/HPf+lG6VM6w4wBmd+TY6oJou
nsZhIXkrUesSVUeu29/C5cfrem45sFNHugRAHJNCQn9XljHJFDinN7x3xQEC733nmedX0dCEJJfV
cvJqfrsszr6u+C6Y6I9qNBtZxTUnsLw4HFHQGoOfK4fI25TNgzqaGIIheOTLPBZtnDXW1ti6Xmid
VpTPAck5mb4QpwLtEN3YjVeatmF6Hq0LPeMakPcJxzU4vKvb7sfl9V0xH5v0KhqlG3UJei3ndkfH
z676Kh22MSUry2tj9LQ7piFoLHBuTFEQQpqsjYsMgBIkPoW8dvuy3FYn4TAvBXzLU8GLHqJ9Ev9/
8qX8783LLskI035uQUiENQ3CBFAF89wh5ATOFqPb2gTZ9m9mwiaJhQXA8NMyLvesSO76jj4rOd1Q
HW8RNawZkOUA4HeiTeQYkgMVi8r+en+2/+sMyDL7qBhAZlGnKYQ8Zy9Lwto5SOb+6KE1cV0IsjFu
Tev3/VhNsCJubqOQ7KPR3TDQlXnxrGOuRFUPmLucIldxdxhAa9elW3VtK0tr49k8FJPLMEWvzyF/
7v5hOKVjcxft/RKyjblf675l+lMz0XEoNMnnmofZeTcEe80Wenct7WCD2YKGhkpPcYqdxbwUxt2T
Iit9dRhbfRuG5oXGYz6HY5MN00Z+bG3OzuN8c5jrKXAEvK17KKvKz7zT393R/wLNOmj+zsE+Bev5
ZZtd2Q9s4BmKRSYVh8vw5ErAtmu/nPdnRdY9bWl3UmojtK6cizzLueWgJNSL2+GpjKOH1GO/JcpQ
A+Xct0beJKr6NE1qY0Brn7L8O8R+DzmiSDxNHckr7e2jatgx4T9SqW7TqMzrYNjYi9bmzvL3sJrc
RUPGFqREwTPt2EvaJnlHB5T/sWnjGyt28AcCrSkK03izeEpDyvdL0n5xo3naUTbxI8XxZgSh/MYJ
ZMWFbDQa2Bb8aWmBbQXibXxRDe1rQOA5ue7hB6WflklrFE30fTo8QYb41zLjpc1ly5X+YmPdBI8N
8sm9eAro1H0f5nxg3N9NUxjckzFdHqMoQky47DMrJvYfneUb3yzwSDg7Gmvi86q9Zc3o7LFK46n2
W7Of60gdQyVAZLcMV2EtwEBhTV0rUFW3oMrlSUIFVB4qMtSg0AZTodgY0traW+GmSmYdk4Fgdw/p
typkdJfKaStns9a4/37hq7jup6Touyc35OF9DR6oR9Hp4vnyavwHV/4gJWSj4OI6JP6yFPD29Jvp
XtLGu52RmIuN2bfR33ia6d1X4HgpCfHg3P/EmX3vtdVhDF7DBnoV+q/zec+gkrVB2ZMX3rGSfI7m
Mosd4uyiMrrfvB6uTYQVm4RoQuQAKH2qFjdFQEqmT4tbb73aroUKKxx5ES1IkS76SVEYh1M8DaS5
kWP3dfbjUzjUXy7P90rUs0F1FAUIre/V8kl61cMk3U9kmV512jzIqPp5+RMr82Tj6qZO1U7XntWR
nR5S1GlYwti7v69r/Dx9b7xXDd4E+eZWPjl0/FU43rPL2JX9tg4h44gEDIDb8ilok+olSef5gOXe
YkxbWV8bSMelxkRAWhzJLzlkvtMGIqumhUHuvE1QDcXVrp908O26abIiAhcum4fz64RIiMhaaLdn
SRGYjb3mHLg+8FnHCgmuSzzlzRCOB1748xA0LyMIk8Zo/Ody59ds1DpvkDIdwklhN+ZdfROr9uHs
8CaRJ7ecNnnK1qzU8uaw78vI1VX5xIqnNGU7xI1DWfyq2ru6g0RH4+5IBWIK8r1SINDrpr1C+UO0
ecleG6Pl7qr1Uq0nAPvqYHyOiTqIKnr2yuR7JJuNdNbHFgepjveuYvoxhvI5SfPem4/TYD7VU3sT
VPW9YqgPgDzn/vJyfTyT0At+/x1VLWM1CtRugDxYZLNCJUeVsuvyon+I1hkfvKVq6NTTEiWPri9e
Ai332r0ugQ8xpPed76j2TOcT/lQOhu1oJdJMtyBzuzw1HzsKKF7ft+4HIQ6Z0dIBjNc/j1H3NV38
O9yUXy43/7ERJTb7KcfMN26NrdmZot+icylKgLBvSinkDY83s7trC2z5Y5iaMCpm0j21he/cThMt
dy2hdCOntda65YidG00oZSrqpwjEbLepW+1023Y3l2dorXHLzWqmJZB4on5qQCl5U5EkzNoy3AKu
rLRuo+RaiWI4UNDWT07Ak+OQanA3Cr2xU6/Yjg10azlPyo6rCjtd/0SUQLWsPiXOshEd1vp+jhpv
NlIBJhkA0ZwKAGB2Z6rgx0L6rcIAi5Xjf9JNYDd53zhqutiw6KR6UnMEXsQwq6JbsIfuSVLtw7Le
L8LsFwZGEP5VtVEWoXag7e+M+x1538Pllf8PPfTnJgV6l/d98BoX4MNY4zVbdhnr72pz9KH+PXn/
/dB519/N/dGHqg8/zWAUw/vCbQf8tiZL1hXpbml/jcuy86oTUfPObcZsjF+peu1UefT6OPOr3wyM
ZE1zHAd1o+ofS/B9mn4MxYtpf1TdaxI3ezSNL89g4sP1HF8jkdyV7nIwKtpNuOGkAHXPzefZKw8A
oR2HofjkN+AL8tX9UrB96B9r1memPyoDZlkpnjCIOVVZ4t0X5F+jn2bvUfnjrvdAHR0A9VUOd405
jvPdTMSJNvGJDOYGQIgvoD87d3qgWxhdi2jp/63x2bDeGFDaVi1xAhhQUIJBFANpY7ln/rwPlm/K
8bOZ/0VKD7V2Ryz+wqDYB0VTD5rQasl4MWY+3UoKrnmKdRyJZdUQv+LVE+8FyeToqKwAcHg3okp7
48SzspcmVgiUvkA9ne+UKAUyD7QACKM2S1Ym/mNRxyeXboEj1oZiBcMxUlDCSnv61Mw9np18NmRh
bO6GWGwpHK59wYqIjgRRhZYLfdIBbKHR1WtiaAkXTL9edryVwGIjBYGa9eouxBCq1Ge3tOrrPUtF
sL/c+kr3baxgz8uRLMA/5DqFOS1h0+x1WNI9aP633j9WdlUbKhi3hM+klTjPcHMzNlU+heSRNdMp
jrZoqtc+YcVHQuXCeM3TPCqc2w6oITfW92XbHoSWn66bqPMEvnFPjWJjLWSV5LNfDAe/fEDMcW9J
4ekNl1hbCcv/g6BqG3fmcR4FCIFyevGa+bWb+Mb+tNa85dRilGVfeDTOm3biWW80aDzPcZbHG2ez
j/NAiQ0ABNYlDbghRU70rHa0XX413XKr3XgfJeN9J4O/qQKFz+XVWHMKy69F0AEkKZsoD2KT/Bwr
2ZRZAjtLNxZjJced2BozXDiumMo6yFWfHoFD+avpkwen8f5tF3Ai4mkJUOfiFECYeGzSfy8PasWK
bbBgUcqaTMr4Od7/v1QVuQMB0g7PZLdSBBuHw/Nd5YNN3EYMenhGraMp8nKPpTviR3+pesnEAgZZ
2h0lWUA0ESffkmnYElteG5N1LBqlU8NHmimfZPrLSaGEAlGUbE6Gl6r3t9x/xbZt7rdlaQqHJ+cz
x5Q8DAZw9yh6dfBqc3ld1po////G9fu07gJNXZCkzk76FM91x/ZVV6YiY1TF7uHyV9ZMzoYLzn2S
cEBcVa79Zseb5Sjm4qZQ/K7k40NbTA+NEa+qRFVlPL1e/uaKG9nQQdRrOmzpfZX7BIc6319+p7Nz
pTVbW3zfFArVB57KWVXeyhrQgNoPX9oEmLREH6/rvxUG+lr7GvxTKp9adbuM5NNYjBvxfuWEYqP3
QtJTYTqj8pnzXajSnwhuN3XiHZkXPAPb9/nyCFZs6w8EHzQ/zJAyldOuO0Zt+h2kGi9RtaUIvhKU
bbheJbUyRZzKXDfTJ12zf7yIHdNmvi0Fu/U8XCTSdmPC1kZieTqo3MalobHMlR98Gflw57ByF+t2
I5u4ErnCc4B544QNQpJoeSFzKAqYY9A0501sTncTK6LDVI6/sSUUDyaKwx243ZuNeLkyKN/6as+o
Ts+iMnm3sPtwAR0YjaZ+Jyv246r1txG0s0PUxDxX5HjxvyNpOqKuzYPiz8KuHIF1rCBQDRxwLxW5
KLzuh7eMU16xobqPw6rb8PSPJwm6CO+XpgTAUXgdc07jkEAhgJgBQDsnH+qtQ+rHYSqw0brT4PW9
CYvlJOYS19uJz+ZBgSBkwwfXmreO8K0KiiSYHOcUjiKoD7KX/pjFY7+1r6+0b/s440hkdAt1TlSW
qdwLvNHMt5WIzBbZz9oHrIwhX4LSH9NiPgXuIOROOX3FbsCMUrQ3l6105QM2uK4LomSibrecdMh+
jX75V2+2kC5rTVseBiTgNCSLXE6t7P371IMO6Uh8s7/c8RXTtPHEvXKLsjHpcqq7Dk8DKvJ2/tKz
27Jbxo1PrAzADkyIOkpICePsalLtJhyqdqiP+H25/xY16v9kBcBH/N63Op2mMwoCl1MVBtNJFjW4
qPjcQYkskreJ45gdXkLdbCBJv58KgcgxNNHDOHoDzZCvmPdj6JfXPV1CQON9Z5yWBhTsSMspoSl4
mNRU6vsaycWNK8raTPrvmxeL7qukBuCvcSGveotqtSDYRcFUX0XfASFvq//BGFEwqBlzqgONQDVN
7YOBaNTh8lqtdd8Kg9QbSqnBEXZiYX/sveBnL5DFudz2f8+3fx7cAxtvTF2juGgQQxxw2OwYNacq
iA8VO1Mql7vSCWQmZHM/xcUrbciJ1mKXkq20+9rIrAA5ETcWsfaXkyojrfcipcbJ60h4emPqztb8
wehsMDIpSdrIGT5E3OYRuetbFlTQeWqvK1CHrNJ7y0rnRZUVpONPrFn+bZF2gAzkvzLZIvNe6/75
/zdnE+YsTIReie7TtEcFJB+OtVctr55Ktxj71z5hme5Y6E6IQiwnPNdAh1pIcRyZRw5abdHXryxy
YHkfeMg83vf4QtEriA2QVmQN7bbAmGv9t5zDaRuR9gFqskc8zh3rdAiyYOj0rh0bvnFNO+8YHxmR
dRmYdMs9yRpzIt5o9gZ06mXshbuRj6cqda/cCS1XmP2yannZmlNjZLOTfuXeqiCUGzi3lTWw8bwO
GdrCMcycsBanHi6/N4FUG/Oz1rjlBMyjJJVLMp08UtIXBUTdjSpRs305Qq21bh3/SecUc8mi+dQP
hvy9+F3xDRgjshH/1lq3Tgk8TILWI8l88mns77DIwy7t++bKvlv+S2oWoFqg16cAPH1H0rJozysI
RF2emRXTt7HCNFh8rysVFhUEZMlhmKP4xfdK80OCcHnrorc2QZZ/FYk/CR1U44kB0J7xxkXBS99e
xYAAlcP38Y2qUnIj6XjitSeeeWjKE5z5uspeKCy/b90PJhYVVa9OycTpsYL537qtcQ5Xzb4NEkYZ
/1yBQkie+si/Q0bykSbtnszNxtSsBJ0/gMJ+6qmFB/Ikm+KfqRKfwy648wOZp535enkEa5+wPCto
DSQsccc6jTUIVMvgZRpmKD2So5quy9UENvcl0UuvMBB5Qu3dA4/nvPLqnVDRHRjs/i/H+juK9be8
1x+nIv7Q8Jm7oQ49FN6dRs3mo+yb7uBFpXcHKuzgEWxYIQrvKvdH7bTmeHniPvYJ3+aMITGAWSZa
2MmvRXkslUogY1Rtle6sLcv5q283fe2CXR6I4ZO/JG7WiBpeXU5i3zOVHJqBbD0wnZf5g23NxiSz
VAmzKH84ebxObmtnCTPWev3N7EOk8ry5dfQ6bEhgA5PniINWfmmHU1Pq31OBkyya5pHaON+vzZgV
RvyucSWPg/40m+AV9fz0jEwXGdByPzlg9tcsOpRs3y+LanSqQYsoT00rgAjTpDmeQ+NG6yux/A8A
MsCVBSEai5GOB6LoA6NLkqUGeLCrum/Djl1/ZnHSovuxl4gcNo1zPAUpzOXWP06iBTYu2JcNMVRN
wwnCL18awLKBCHuKm+amiurjYvDuxPlDaNTL5c997IAQt3q/FrHP+JLOhTh1SfNLDJpDI1xcuWnb
KOBYDmMkdYS68zomtzip0pug1Vtv4Gtdt7zbhy5VEXlVj+IzB5BYCh5cBPorF9l/Py9G0ADPuH1/
EqqoHstoieosboL+r8vTvmak1llgLk0cJpPpT770SpDR0QigCi9FNj4Dp1ixbJxr1ozJcuc5XYIZ
XLnixKHCeDPMqQO+XCX2FVHdqVmGFGJyybJ3kBM+mOb/U8zzfzMi/z2fvIm7Y+HzBmSo4mSAadzP
TfCvccMnP9ji6lqJUjai15lGUGIxJU5LJzIyRcd4Fv/4YLsF0+3GoWHFuGxEb8xDr0+7gOMTwcEz
fV605ber1t4mx5wN8siNC/YPZ0peq8D7lMjp76q/ikM0CmxyzEHEyVyzSZwmKn6YpOqzgARbFCAr
dmtDeoUvSRpGRpxGMnmHUjQmA198cORgEtpfnp6PZ95P7N2hcnSfTn57ahLw6oRz42R97PsbHrE2
ACtoNCEv/rtLnBYSOdAdYM8NiMkOpp9/XO7+2geswNHUho2MuPykmV9mqRQHlzt4+e6v3D0dK3QI
MSdeWIEjhIdVequUD8XmcIudeq33VsDAoUWWSRW2pzQlRyOXPRnZp9a5DvgYONbaegwVYkW8dKc6
Sn62qFLL+qn6dHniPw4Kvo39baKzZIuc+Ql1dJ9DFj1UQQViKAAdwKS+sTl/fECGHOT7XYEXC+CD
0uC46pQeytdb5xs3SbCPY1TOQDgSD7R9PH5ls7tVg/Txgvg2OWdqxsBheBE8RXQuEOsALyOqCDPj
zFu79NqgrCMAeC9mCGSk3Qlp8lvqm0/xsvwICf08V0Dh9dUet78vl9doxbftiiqv9soKCDJ2kpV0
oV6KtDiQhmxjz16bK8u3aeGZWrKZnUjfPDq8BzEJvfNdurElrM2T5dlLvSTFMKJ5g3zBLi7McpKy
9Y6LA+BdFZVdlkRhlBfDdcl2XFPfW1sTJAAyFRxppoB8HmKvzvyUXJXGgmrU+7ZBrh6BbSmR+Zki
MIuh1py5zRxvrMTH547EfoVYwKc16SqU+RAD9eoOe9ovuyEKlyzm3WM6N2ynR3noQcB+jWEltlqi
m+imbuOG525ZpJkRps4S1WzJAawNx1oIJA8X4DBqnvfzbYF7xDyyfdpUQKne+u4p8Xk2zBtG9rEN
J/YjQp2UCl5R8bzi3l6Mf8VYnTm+riwvsUlLxrRtQ6XQetNRyAYTJHaHyNDj5UX42EH+EOVMQy/o
VW26vFR++E8g2fiPl0zzqdV0+eXGHbgffSK+y34x190BEvvVYEzHctSL151hRR5oBilX4kA77W/p
73wcsSA6+t5PBDIHTRVMQx53Sx1nnHfeeIomEiXfL0/aygfsd9slkc7s936XK1k+wCnyLnGu4ltJ
bOVB1EdKHUZhlw/Av/47BrobM6dy1MY5dq3nVgjxDPUZgZ5PrkWz8J0/mO5fqDn6n66bGCuauwuu
EUkx8Txkmn8looiAU2+9jTLlNVu11tVve5mWLm3zkHrHKnCOMy5jFHzFyeDdlNhgk0RtwDvWPmVF
D7xlxwL0ciOix0/IB32t02dEq6xYXpIy2XX1lhT3SugIrLPbAkp/whp8B2HJSHms4jLrZmcjpK+t
tnV0M50zBsNUjTmUD/qsC5wd5CG29ouVrtuPKnUU08nrCgDRSBP/qiNmnufBzYFW/XzZmNY+cF6b
NzfShEJVwXPgChWYiDOP9PvRJadoCe+uaz9+336kElqh2rDL5VClOKZJnanIce+60ok3duyPz7eJ
b5lRAUVgTw7LkJuy8LO0HpPMUeBLzMAdQA5DMoith8CVpbbfEmbopKKWehJ5OPB/w1D+MG29RSuz
thCWGfGxnJO4XmQeevVxlvIL7cVtVdQbvrbSdfspIWnDdqyXFs3r+nOqh5swvI48AUIc75c4RKIM
lbINAnRN4p02+jslyd4UU5shY3Z7lR3ZzCNlrXTfIaeVz4PzWEXNp3OOaHCTrfv7GoLVfkZYRrqU
xKc9thsqs+Ysj8KL6esk+a6jLnSOvGUXmP53GNNd59Vb4Ii1dTmbwxv/A2GHgrIJEXkVUCTqmigN
6I7NgCNeN3F2SqiNU1JPIBcHdt7JO85fQRv1Ksi04d8r/bfTQb6v26Wc2ZAHYXoYo+aB8e6fq5bc
TgfFBAKXoeQ9oMtl8iglGCbcIilP0P/ecuizif75PpF451G9mf1Fmh6vd22ft3FP9w4x/q5J8a7Z
+KL6rgMgM2mdTvf15JRbtObnwPfRJ639dah14gQo+869Fvidb04JSU9wGave6U6s9Cb3K+eDR9hh
Dv2Yk40T6Ep0sV9HRi/mszCeyIswvasVO4atezsY+fXyUq1YwX/SAW/mESJg2i+J6HMXXLXiTulq
7hQ41YZKJLurPmGn/z3kEMKz4FxOedS+Ol453XmLvg5dBUzpe0Ook24qAOXr87qmbnroE0OSm5Hj
OLtxfVnZpOzHF4dzFxgnv8898Kky09640inAmJcgSLbVj+vmyIrEPfHaMWm8PncqQr6Nhgc5yGa2
6i9WFtl+EYliMBT4wDrl/nzWA6fyEJH6OqBBYr+ITAlIgNXo9rmu+b1jvE9e19+wmGwgsNf6bju6
JvPiqbnP2Vyn+9jBgd9nckvmca11y6edKBzLvkMuPKpDmXk0vIsJ37hMrHiuzYkCeaJWF7roce8t
vX0RQ3IpOYtuzIXn3FxnNtb52GMscKBe1+dlD264G0OTLr2P20RtFdKsjcHyrgi8DY3jx02OjEAu
ovaBJWwG7lMX153B7dR+tLgc+Hq47+wAbarTRzLK63zKTuw3JoJ+6pj2OcHl+T4OCmTm4np+vWrq
Hcsuh2k04GqiyGr4pspapcpdzeMN01kxS5uaoxhL0IY3SGqkHW927ZxC+Z5shsyVRbXT7SWeWgdU
/g856r7mH6yT2JX7YfF/qWnpPl+envTjzdKxLLNLhe8Cn4+AxugjKJq6naOSn6SHbLc/PYy92UcF
f2HOlfuYnYaXtDG+BDdo3hTD0Y3oT17qvy8P5ePFiO0sPOVloiWEr/Olkfsk5UcQmFx1xIvt5Dul
UHni4SDyvq9AxgboyC6EEGLemuU6B4vtbHsfJ2CaN0KgMp7cS2ZuhmHZuJl8fAaLbdYNv2w7kTqY
c7Mge+i6kzhMbcxuoAOS7D3PG3d49gXDZj8OG/P18V4c28n2IORl2TD4BRU+kn2wIDVPYUZ5ve/V
dex1sU33wYamMhPB6TU17AjudJoBHv46OWrHmHYz1+3uEjJ9v2xcH/tibJN/INcXVGXRIss7xP+A
N63OoCS27MPI2ZiyNeu17tgAtxWzAx65vPTFBGwq/13WyFVf7v1a45aXg2iT9F4z8ly64O3qtNcf
uRTd/nLra3NjbT6L07JxksiA+4U54DJ0K7r6b8n0VbnE2Ob9QPVNlTZGs7zVlXzEyT3axVOgNrJx
K523iT+oKMwE6lqOc0u4lwF7FCF/Id0Wg9aKJ9jSVkvJwzpIzs1Lfhwj9rOunCeWJO5urJsrJ+j8
7Td3g35SfTE2gueerPZdqh5b029kflYMx6b18LkTk6lC4ONKNiAVIc9JwafjZbtZa/z8/5t+y2Eq
0tZ3upy73XCIxQImPQ1uuetat46MtHaFCBvk3UzS/YtDwG3XXyf+FNv8FG1YawYohcjjdHGPTuGD
uCQRW9m2NYu0nLUCqiRV5vywMJIsZfSc8hSPlT98uTwxH9+PYxvlMPfN5Ndgfsx5NCDBU+ap1x1n
MPwy7n4yItrQzVkZhs1MAY6eRCYRdh1Hd78GxW86kGIlfrARL9eaTyzjKQfI/aTIFNb+nGnzswm/
DnQrKbzitTYpRVnpJSIhov0o469amwcwdH8Rk3srrt2UY8tpmwpG5Hb6nJZSN45gn9NA3Uft1GSV
r+/aaLwJuy0w6sqKx+c5fONohZhoJ6qK5f0IViAvvh08WWdpVf8CJ/6jP26Voaw4tC1UlSiv8WgX
dbnQYKrP6krXeNsdi63b99o4LJdOTQztsiFmecITPHnX498kqZ/APvM77f1cTXoj6q3ZlrUX4+Ut
naDFyfKOyRsSFHfTWD6mpb8R99aGYTn4UC7d7DnnF2NHHBTlz12tjih8+eGn4j6l3v6yn68ZsbUt
D4qmiooZr1izrO90UY7gBhjKu8BpXlErdOXB1ealqLkzmn4qOG4p1fJYTWIAKWqtfl8exErWGHw8
722XIxvdIjXM86Ghp9DT/V5iIQyr74a+fUXZ2Y0x0W3P/WOq9EboWlmg6Pz/G39xZ+LiLkFFzrrk
lgbuV5Av3caO+YRygYNIy42xrZiZTUwxgnOUkqYq8ymev8mwvsEV71WBAufy1K01f/7/zSjGLgo1
aCJFjmrMw7T4P6KgfZEu2bhVrDVv7d6V0jUKihGAZ1Z8h5LZlxjHfOFdh5YDX9z73svGi+NwZiJP
2Ph1Wry/qN/ufCfYOPathCq7Kt3Xia/4wEU+ivJTTZYHLfstrp61ti3/9kUzAV7eirwraPq3Z3zy
ZQpr+fu6ZbXcOtRLW8k4QZqnA5rzLuFuYY4hShlAmNnUsn2+/JmVQdgKOQtwnAFA/uwsyfKTkvbv
ri024t9a09b8zAHwrcVoWD5F0Ffyg6q5SQJQ9FzXcWt+qhhV3VrGNG+4x+9aVPAC4h9sRbuV0GDX
okYx0RMDljAfxsG9aSD/fNO3pr5p4oDsUX0BipzIbw+Xh7Ii3hbbGBPCO9RaICmcV13cPOO1tXis
2NwdfBok+3EE1ATJ7ngXdtNwBLyp3XtROz6WfL5KFB3sGOe00ZsYkoQjDYjTnQkouJN1qQ5RGH2l
jgtg5+9bT0VFhyqCE9aE9JkwDGx2/rELQQzruY+zIhvzuGZwVjzXKdi/HNqIfAJjVlYLQ7L5zGV2
eZVW9lm7xJ/VHbDfcdPl8xh9Keb4GEKdkLfdvkjxknndN85B+M06cK7j1EPxGx43vK98GrIJhx3T
gg5sCbcuTCumbSPn4tqdRk5DKMG6/feyc0/aWfK0qHYmMp/KXmzsG2uLYQV27RShO6u5zQ1KS7IG
t51s3F6M84T8+fgX25imsYxb4YiuyxfF7nVZUUhVx/cMQiOXF2Kl9zawaZ7jSBUtbpXFwvSNcGbn
Jkiq8brYFVjLjGKYzoPec50HzuAjb9b+TcOtd+S1mTmP6I0JLQvzwOBdNvlMlhjy4mNGS/UXRGle
rpsZa11BqDAo1iLTEUOgIpM+Z7u22JSiWXEyW/IJQk+g/SiRxheAiWfIB/01EHEH3Zs26zx91RtW
bMOYJOAbnlfSLo91o4I98u/VkuHc3H6/bor+2JqacQ6Y2wIyWL3SQu0F4KgbprMyQTaOqRmXqJk8
1eaQfTyorn5GBc5zCsm2zJm3SJzWvmHFa1eQbm5jr83TOT2WaboP6+SmHqJT5S63l6doxUpt7aco
rs8XvKDNWdQ+VyX3phuJEqj5M4fuQvHt8kdWnNjmbQr05I4OUF95NSo3zMo2cfnLFEdsK6m48gEb
S8M6CG8FPGryViXJflDtvZ6ramMvOM/2ByHOxtFAIAjoHKPbXCi8dBOCDYCzzpyo6pJM42QAAhDC
dykLrquvBy3C+9BRVT62Ml63kPSJwh9TGcz3lCz67vJqrIzHJrkCqU/V6p60ucKrx+gV37Vgd3om
+1HUea3qB1H11+m2xDbHi3KWKKgD7HHMCf2zHm2WLml0vDyQlVX/A7CrVUQUl8BqJ7q8cbyA7TUL
g41lX2vdSkr0gxf5YyeQz0ybae+mdb3Xs9zSlFzzO+tMHvi4D4U1snUydZ5Lyp4i2kdZz/z95bn5
+J0xtsv4O0RRMBs4ODd7AP8UME9Xf5azPPZiygbW3ZiGPjognL/8uZXh2GA8zA5SH+3/4ezKdiPV
tegXIdkMNrxCTSmSytCd9PCCejqAwQxmMPD1d9V56uMbglRPkUqRAdt7e9teA84+lPTe5JBCkdEV
IazeNoqYtfaNTEjGRlmsrnCrzOtiDw94dZZN5URqIPWvjz9hJSxM5BRg8kqSnpWXTJRnZVdfAGB6
IGT8Rh2cR2b6VWZif9ujjKVbA182VZWWF2uuv6aLvOtwkipcec/o9MntKuhW1cePH7Uyi02YVDa5
o/ITaT1A1GcaQWcAEyeU0M3emGdrvWbMY3DfOa8UkuO81HtAJo+6JU/JqPZZacWO5+2xYdoAHK19
irGaz40KPJJggIo0+RqkwX1Q9VsXdivzywQzySSwcWLjlxfw7X8JUdyliXoR+ISbRsHkkY8jbme9
qkXzVS6scEm7IATwb76NG8FNKBlDr+BWKigvhNtXFUbtkhAdr9qNXLjWPdcC5a9a1iKCCM3QPapt
f7U+1En96z6lEK8f989a+9ff/2p/qoZ8dgocALtcHoKZhQu8acJKuT8+bn+lkKLXKfVX+8Fst6Ct
on1mj5+ayr23m+mt7e27vIZy2sfPWJme/2rG/fWMli5TnuV5camGABdrpCx2vr5RW5WboCmcLdYQ
cs5RbmYjtIKHZghxT7gFFlzrfyOKfViGKal88e/hE5LPgTBw9538xj3o/7HEqciKOk2Li/Br2EtX
NIGQhdoql1be3gQEt6NvW7RHDnJ0tstgfx4ygU3LxDYF8lfG1sQEe1nWajZhbAPiuyGr6q9d6m3s
cNfe3jwsGWvdlO1cXJqCZuCnFDKy9DKh2LDzjUXg/SRNTTCF7/OgztrOjv1+hLFxDtOHwDk6VvvD
7uyTqMsHkW6pX74fatRkMi504MkwJ1NcCt5/4QzlTQcXmi/Z1FAZwc4MpJtbAo6agjI2vL1kVio7
tiz9s0jLc+csb7c1bSw1qVa1WErLjmuFs5+aauewCLKlafD+bKImwCLAXsVhYH3ErZOBT0/gTFLY
stx9/O4rA2ACLHztFGD59jBy0FOUzP4ve5l+D5Y6Ehd6th8/4/05S02URZXD9mdIuR33iT4Psn3o
NI363P16W/PXT/srlcrBAYsAS3KcTu6JjN5DPsuHdFEbE2eth65f9VfzwQzwV9EyFpdD8Fn3yQEj
sHcDAYq6P2ysmGtjfP39r2eMsuHQ69M8ppnzpNjyyZtvwytQ36geG6cqlaiCCdFc8ccFfsEkUlA4
HMPAw3HHxgesDbGx/WF0poBeuYgur/0GqYOXzOtfYWN+uG2IjRWnngofghUJi5eOPzY9TvSS2tu5
VXr6uP21MTYi2IKGGXXc0okDhz+PTnBUS/LV9tgpke3zx49YGWITcAHImNW4YArFRU3tMLDtf7LS
3Ziia21fM/lf08f1R4j3Vc0UE33N2FnHd2op9MbYrlzyUhNvQcoqZXni49Vp8aP32ykc2/FzPlin
NuU4fwZPS/l3o+OckOB/fdxdKxPKBGBABkKWuNWYYs9m+cGtLTjsJjhQganXsDHoa48wAlvgNtSp
6gmJVVWfgDL7TjzvGy/5t4+/YG1QjJhOSzCErW6w42EaY9rr07wsG+O9Ml25EdPt4rE5mEc7hqrF
dEg1UOVZL/nO7qYsInAou7GHjKgGzqmboFgyxc08eVFSsA4YGJsefO5YG49Y+xQjstslgLAVq6Y4
yRuIZHjC2vk4ldsT1dS7qvNvu/WlpicI7XLZUdnOcZ9RN6zyVIcV2TzeXZlKJsqiFyDr1lk+xZJp
EWfMVidHQN5t6vTWAdPaI4wY713elzqrnZiQ7DLgfgl0pl2QsJePZ+ta8/y/KSRQpLZnZunYG0lw
DrJ5PNleJWLaJf1tSdwEVAAf2jAIv+sYB/neuVRdtoMGK5gWrvJ2H3/F++dYlBkhTQO3cQMmnJiV
RzmqCJZCew7XioL8KgIr4t0RalofP2olvE3Hj05zyMh0co6Lahzgvcvzk+UEW5zStdaNCJc5YW03
40PyFKq+hLdWVFi+3Hj3laD7P3hF66F8cTESZBjrXcdVu6P5oOKgDqZdTfqt0nVtUhnBzUedOSXu
yJA/0v5QMuG+QUJoeXHmTSz7WkcZKzfpVWlBk4vG18sbEbZQdfy+2Gza2G79y7/6/+N8al6xB629
4LCE0xj3EZIWJw1HEbv8AmORfamuVkn2XpK3sWr3Cqjz1rcBfGvCFFzvgm9tkla+0byIL63R6trK
pfFczdOn3C6CyGX5VvGw+olG6I82TOucHM0nzjOZflXSCx33RaY0Gut+D8Kp4th2zFHqlyG+lc/e
oasfGk+/fRxJK7PEvKFXudcEqtdTnEmnfCGL6nE0mI93mjsgG338jLUuNBIDnwfC4TiuY2k1cOYa
+vSPzDK58QVrrV9//6v+mnunngvlInl644slrB88yG8CO1JTv6ZlmfaaCitLpf3IGd3jUo0xcsLW
xeR1+XhvfhtLPDC6bgtYxxiDkvPkEVmF/cD2C7EfUfD9GJwhDzuab5zJro20kQ88XhIAs9sxhqu0
HUqP1bvECqwda248e6SmkA2IJg18hPwx7hXtoLuU/dSqOna+8/rxRFrpLxNh5JQ8cXoidRxk5XFw
D0vNY/xRDEaUtHbCdEs5eGVOmeAiz04AhGnpGAdDneH+RSW7bPK26KZrrRsxLwhYVBVsw2O42RZx
w5JvuHKdbtvqmCgMNUGboET5E4u8q+988H6+uFj4t5AwK7grauIwpq7E3WoDBdTOxr0khcTyPcUu
N0KBB+XjwGavTVvi4LDRIiKA0qfhQuGcbTEWbETlWvcZAW/11px4gIPH1uCfpqVOw8CZt/w1V6LE
FPPvZqKLqmJjDEKNF/adVYRdXt/Rtrxt+2CiNZraA7E412Oc28PekeSRWPAUKr3zNEw3kV6oidUY
EYGy0O0QB3wq97ImZQTtrS0C21oPGYu+HOpSknHQcUX4CBNYIY5OR8s7nk23geWpCdiAtp5m3Gk1
8qKNa3w5wPvHr5KNLfVKFnGMYr5ORtH3/TDGEhDOhvfPKalj6eRvvQUHwTy4A7BryzpgpdgzMRtD
NwR1CTHtuCyphsprIKDi7fKHfmJQKZl6f2PIVwbFhG3AHzjTY5p2MWx0LpVj/9PAqgwAzy8fJ96V
kDNxCDD0FqwtEBU159mhUfUQ6W2h7rXWjYDuZdAnfZL0seXiWtpuqvFU9N5tjCRqQg+CIAMzolxQ
B1d1Fy5TpndLP23dD6+9u7GEZ1OdOFwhl0Ofx83CvFpg9kLbTarWdU14p0QwVX+u1QdLejHGzK1/
SjnJUDF6lHB6YQn9nTrFxpHP2ncYUQ2Qsc08YusY2xMadcrTOy/x/rlp+piQA1JTR1KNIQiEa0Pi
vWKR6zlsI6OuvLopAUSLEcpRAdaDMemqu8CSJO5aTQ4fv/tKZJl4JT04lHcwAUSBfrA5Ww75AmFJ
XKz+uK39a+b4q3wNCgD2LJIjtNLpHkp9By3TC19u485SE5+EwBqqQqDra5gC7Tt7dKPCTawbu96I
XLfKpRbE6WPua4hHjk0o09nbyNNr42puw70BCNgqGGIX91Fxzbx5Z4Fhefq439daNwLXc10gYPu8
jwXEjg8dLgGOebkJGF5ZY0xNmiqtyNQufh+3QI/s82SUkVquDuW4i68myMWqjrMIwM3NuuwaqO8k
ClNEZhkd7MZBxInzkS/OETWgg5O2WjxnilpHlgNbJKyqv4eN0Kh2GS7/dko7t93rUhOUwYe6aphL
+9gW/UmBpdeq+nHm2UZRu7KMmqCMYZZuWcNNMq4pwL9AQZ5m6b+o3H60vOa2CWECM/J8zAm8qFCY
4fgHfGF7+jYNY/P68XRbSSOmfg28yG24BY/YfZUjieBAMe3wWxtavrPFv1h7xPX3vzKJrT0IHNtE
xRJ3oBYok5PnPzmiuu1I3QRm5G7Z2KTHcXrOwEQAIr48uFe9hI/7ZyUcTUgG8YnsocgI+FZQQRWz
s+UvVQVbGjBrrRvB7gf9UNs9NvJBK4ZfumuWO1u24u7jd1+bncbOOiCjb0HoD0cDNI9Eo34K3n3K
Z/FdgcMRfvyMtS8w1mfo5wYWLhdQ4FWtCoU9PWbWfNvMN0EZNUz9dNZjCWpbH+5xzKnGcIA/88+P
X32lhDERGQXLM9oEXMd95fIQPEHox5deHXal/YVzdz55Y70B3loJAVO1rRJN7g1J18XefEisKeRl
2f1QZUJuq5JMqR+eBdkoBxw0S0gsVSx4aHPP2xjh99+dm21bgU0dLkCfsno6PfVAAu6bko0vw0S3
9P7WHnH9/a8M0Ux0RibVwPY43bS3l9rfp7bu7jpBtgQv3p+n3NQUspdK2x2tQKUoWjhLlDaMD8K5
lMkWnuH92cRNXaHyCo8B9lZcRu0tO+6yeT95lfcMU0qA7m3VRVUJEPYtU5ebMkMO5+ky8gFg9SZ5
YESHIpVRW5WweilfIGa5UQOudZqRQBqvGjp/GvNLS5vP4KD8o3q68QVrTRt542q2DsalKi7ZkI+H
JIFAPstw+fNx/7w/oZipK6RRYFhsxJztm+DPaKt97gbnkgy3AfWYKS40V25QzlAPvdhuHTuLZYdL
hxulj1/+/ZnETFkhAiqk3Wjgrr0c3ETl0DtUhPFQJMcFPg4DVxud9P4QMFNjiKRzPbYTeBsQDP0D
p4XhUVdi61R3rXEjpFtatLzlXgHpOnC5Fv1VBJvyoGuje33mX+liztxythu3gD5Yt3dt95w46bex
2JIsWHt1o77nA7f7tgkKyDohR2ipO3ACyK29biz5ngfRvSDtgQP0IKxpBRXZBzJrNubOWtcYEZvI
jmf2aBcXsDPffEAYeJF87Ur+9PHUXOsaI2rnOhO+WJbiAvxFFxUJ7B5670YXJWaC2iBXV7FZYBnQ
ttN/mheXfKG2LjfuGVbe3QS1BV5VZeB6SChENOMDk/7wnOq6nzeWybXmr9H816SkoO5M3QA5P0oC
SPr1D+2gt/jRK6PqG3txmG3Z0AxFx7QD+QqpzztWeZ9Jf5ujIjwq//vqmoJiKHkqLm1VyFB0Cpq1
2Q9WZIebZo1/7bK/ukZNftcjCYsLGBjlHMPWMvNj5H99G1IOuMf/PsB3rAnqKBOQzS5Ld1Jhq58K
mDp8/PprvW9E7FQvTVCW11TmJmxXQR/tNAbJb/h4/HPbA4yglW1QytmbikvvLwcYj7PQmQB5BXfk
tvaNqB38Om/yhSBqJ0X3Lo4i94Vdu7ux2vShW5n9JpCNpcrzPJYBHV/ayxKmQe79AfFQbJ1Xr7V/
Pc/4awpZVeAwSPwUFzUDqQMppDpcgnZjgFcWXBPKVnWeq1wFYDwr0me6NJ/aegAbfDo1bf5JBuXz
x8OwApljJnxt1Nh25apDzdP70VKq/aj4z1GVBysJspBaKN+z6SeHFXs4wQHv46euzF5TSGis/YWp
fJCXLiF052aNs1NwDIFkkd46EHt/n8lMDSE9Lo2dX2s5knko3LsYkhZ7y06f2mqLY7r2CCPCOSxG
tcapMrhoqffiB3MduSRPjzrLvJcZpJ6NVLXWW0as1+6cK1eAZUNLsAzopIaoY7grwc6Wp9PGfFt7
iBHvwOnRTroN2KC2esuI+icFtV57t12KgKH331jhqI/yNsdWJ+j0sGu7IY8G373x5U1Umyj9ASsb
Bnsi1nJKyEDO/dCAmJnUW8DelcE29YOc3vbEXPbQvqL5yQ/YN7+wHvOKwaiYbi2pKwnF1AtKbZ6l
6Jnikgo3w/DKhX/DaUn26eOou+al/z/1ZCasLSNJ2Y6ekpc2Hd4Cn1jRaNsi7uBDGJXVMoLX2Opj
6engtjA3QW7erMUgHCguzspNn5ahyJ8hzlfs7KDrNmrLtWExl3G2VGUpwfBRLd+xLnvw+LDrhPUE
i9Ybv8II83EprIxBeOeCElbvhOfKO48GGbAgm8qXawNvRLijtGeVUNO7JD2vI14NMpqFvyX6sRLa
zAjtAKYn0JZB/hh5n0fSm3+MXVVFljN8/Xhirb2+EdyVnMvATxYMgj+KyGK9FUF8dAv4szLEJrCN
QOm1kKwXlyzlfZRr4oRukrzhdgCiWtTZqEdW1lsTuqag0+dWQoMKGCT7ljc76qj7qliKcJDBnrf1
xvnnSl95Rkk+z9TXNifi4ogWsZe7TTSTbMuM+t9D/ndi3ISoiVJxrnCFe6khhLRkZK9tOLvRl4q9
ZPDFsJqfAsB73gTx5OgTGT4vwo367EtTFyc56Ui0/XF2v980L0yHNq4AkfMJNq0djqvPQc7Lxy4L
uo1lcW1eGKE/j3PWdATiCH7qHwq4Jfg2QPhFf4KE/+62DzBCf9A1I8IRkIxNauVFLWuJFy2ucm5z
M2Ou8Q2pGkXjNNAnSNxmx1l1yJ0t4a21CW3klHyZFmKx6cr7xhlWhnNFYufi6DGfTlU42mN/sOxx
mffl4vRpcmOPGbkmW1g9ywLLZErZncjoPQ3kBld+ZfkyAXMalj7Moqq8DAkpIuXn/a51hB/aJW33
Qc9SwCyyNGoGsGJuGn4TQmc7nZqKHMOv5yAPE1xTxhMcFG/LBCZuzuIumISiAUFSd/TEvLTau2Od
P9327kaekS2cPlpsQC9zJ+9kEMAhsVFbuqbX6flOljFxc6O/wAhnxlFvV8zOyU/5Ek69rPe3vfp1
HftrX5XNDXQ5a5RBotZ3Lp1OA9naNq+9uBHQnsW5cFq8uHKK3x1EBiXdLEJX8pEJVqOwhh1bWeO1
WXpaBnWuWX5kk3gQN1pP4Y74vz1DAK0oPIhcwb4izyK4kY8R3I76uwByLZ9v63xjLSe99ByoRxWX
omPpGyDOQRnCtKtfbksQJlyN0QTY4DzJL9Ky0ioaZ9WRkHgJyTYqwpW8ZyLWfEdq1nmFuPhZcl97
2ZPVyfvGLo9iGA6LvjFzm2C1wCmxsvYJlGVscPuLZJBhNi433hWYELVqIAXBduNaENY4uXDzc8CL
f/Jqiy2wUhKaGLWsmQYv5Ty/ZFCPsp36t07TKsR918ba/O9V9DsZwhTIyTOId5UcMezPOfBLkw6T
BnVVN16WIPl+VbYbrPILOJ67eeH3DbUjd6D/SHvLpnclGE0gG3eWJShVW1wcy/N/0KJKyh1coZ1H
sQz+t4TVw9aF9kpKMU3tNBDiKdoUl8VWQzjXfXDPmp5vYBXXWjcifhRSW0Hm5ZfU9jMZAZCivi/l
3G9tOVf66V+qxV+51rMDtcDvO78kvEmj1ut+Q4310a+znynjGwv3yjeYYAg+OuOUDkF+8RxbnDwG
TUbLkb9vyVfEbHzpG3+ZmsU6K5jCPs5eQk+g4m9de73/6sREWsw1oFpDRn34mfXyQSzJcLLseosu
837nE1P8Qmaz24pi8c/KncaoFp4DUckGDsMQyYeYUbexnr4f7ORfdPpfY1zVihZ6xmOoVm/N4n3p
6LKb2k2jtLX2jSVjTnlHOZv9c1dMCiKM1gzT+EKFbUE3yE3Bu/UGMUEXnZozm6aTfyalf/BHMJtm
W30tHWuJpmT+XACUEUmG4U/qeWMZWfkoE4jh97RsfQJyu+2qOxRSrzP35K70lnFjVFamlgm/8CHx
AA+ehJ37jjjHvlzoq+c4W3lj7fWvU+6vMW8bahVTRthZLKMfusVcHAAVLj+PUFb8clPkmX5LyLAt
POSxsas9L/XeRgq08BMrJN0iK619gzGvakL6pJLBcoYGjeVGpcqSX30r4ZyjICV7k0aMF5j3WMLF
tXAK1M25q5ff0DNyw3rUsAJotgS43v0MPOD6+19DYbX1FUii7DNCbo/l55yz7ljX5U3ZlZggEotY
dmUlzDtDZvlra9WfaHcbQoiY8BGKLYoDwCfoFqmfnuxeHRdw6qOUBdWNUWZsUisfWvy8nbwzKKMw
UuTBnIfDmFZvOrf9jeTxbv8zYlpT4eA2n3LUO+fKm4vzwKosZpbyT3NSJBtQqndjGUN8/f2vIXas
tIDjr7DPY744ZySqClM0WG7pJC8wgSNeNlJ3bAvv3HaO/2zjMOUpr3tvLyqlnm+IZTziuuf+6wMg
cAZ+7dJ6Zx34wQ6m2+1ju/B6q8p4d+uO5o3NKKFL0QtdsbPj65F/AvnUH14ZlBLqPimC34ozlT5U
TqM+w0k06T/f9lFGDqz6oirzNlnOmk4wqAoW+9wkybIx5v9C5v+vxMVHGXHtqFHlHSvwUcIaQrvx
z36V/0wKdR4dVuGM0u+jav6RlksakiJ5zS1wB+Hz9qMq6WXWaQLxXEBFZB9OaCRFUkh88cr7/q1n
wZcsTX4kGkpPqXTqM89Uf5paYIVQ5VRYY2ElflsnGVM3g6dDC/c2du6mROq7cp4HeefiFPGmMzR0
k/PfqcW6tNVLwenZSxtwSioP2zDh2+ktZ4xo3sggwzDTNB+oi6GVMo/s67Vy6PKy+/lx/7ybPdC+
UYArMs5sBDwPKtmViGqcnMdi7ru955Js4xEr2SMw1jmatXO29NI922VC4f6n2QnYgXYj/a20bgJY
5po5BA61zrlaAK8PVb0EUap9+/Xj/qFIBO+WZ0h/RvZYmq4pczsnZ6Ky7rhkhXfAOvoLA7Inhesf
MLH+geLkXR1wEdZdK+EwkL6VtfN1ofI5KIqvHfd+ZjT5BgFHsWNZe14qdpcnQQlNev4YjD25uIF/
rwgu74OB4pTP0XRfN9kTbly/TYGuI1/TP4Lj6GWWCKm0rpsQNoR7KqY/inq7omt2dVV9raf5E6Mo
slvivvGmTqM6mR50ySLpWsgU/tuQJc+VatIQxNbXqoPETlnv4eDySrP6maR+vr+2wx1+bBKyy5di
l9HhuZmbH5bHG9yv8B8SJPSCNGef5zF8KI8A857aTn3Oevc8cK8NAzIcVA70f41NcZbtCq85cpZF
FeiHYPvErkuCULLcCa/vnXnLAvOBwAthFsDDFMLkIbjQ9zqHkkqe4DC3eBwGds6B0i5gRF7Y3mPS
zm4IJNcxL5z7ofTCRCznkfn7xFv2vk7vMqbOmZrPtU3uQIh7gyZVWKoBblEsFJb7Oo3sh0y6Cwzr
LtptnhRNk2hJlye4y53ySmdRkMtfQZkdrt0rKlru3dZ/xQYVnnZ2IfYeCCKdnB4DRE+U5vY3V6jd
3C2HqXBjf3S/NTjG9Xz9Iu3xa1uA5+d7PNQpURFJlnFXy+bHtadHoZ8AqsN+osw/d279iQClAPWm
E8wU9ywtxrDTxWnw/ORQ1+2jJOQi1Pwb0/QhK9wBgAb791UK2PF0WPLgbWxb6APlh7Zo914CuQq6
/Pbz9FCnlhM1+FEmVgzERUiTMgnTYcRFylxAbiJXn5wK/JdloRdL0FeUQSwEA+x3m2k7rH3728gz
+Uh4f09pN94zx34lgbD2ECrq0NBshSJj7DDmznNb5U90zuG0kNreaZS2tQcpcdyJhua7QtrNU5Nw
N4RxGlgvquHpEStAHvFG959xIXEnVaVesg58XjAlHl09PbVtU57LvoIJRke6fQ8rRoxx9c3POTta
CwOXBkLOzJrLkEjx3St7/wB311019YdpsHeMyk8AKM2haBs7qhvndyDFPpjJk2DJC27S/7gW7iV9
YKBDYAUOBVaICtplViH6YzJbTjik1YksQMHMBTTlVE1iZxxPsI2MAmbhFCiwqu8QqXiF5VYR0iA5
zhZ/A7v0CywF3SMX8gj0FQjKvHgl1vDWle1Rw7QvtGfxIkAP2C0q6CPM2/vBtr/PV+o8L+6dXEQ0
6PZFuZB9Dtx/1AbklECqL2yKHK4aVbsr3Q7XbKy4l70nwbS2vNCmdNp5fpPhSoq+NDKBRD5vwoH1
Z+hTFcBqpTKkPTvj3b6WLJNtaGuC15TjHOUkDYWonkjfX+xF2LuJN78bkn8CeSwJc+FAi7jLH4vB
AaalhxfXwACg4rOdnFuctuxER8DCb4ojgQMxHMV/zu0yR7bnzxGuUotw6mb7TiJThvai/7lOvNGf
PmXj+JKk+lwPKfKZYJ9B+bJ2y5CcrJb/A2nkfqcE3DUAHQo93z6DNvXVa5N4ksEbF2wvkvrVgsww
ONU7pI4yLKamu4ooQyKjumeIRPAY/FBV42/8+58cQICItGkD3aZWfQkglxditw2hfN4jVSx+EE7z
AE/XLG76yd97tXeioItAYiZvd66Q35nMil1fNMc69dvQsdhBWc5Bd93O4QmyBQ0dLU9W2t7NiSrD
tING1DLjFK2xAB2fM5JdrT6Lk1q8B01nO7SYEOfMgW1qz4dz0AdR1foQAKSRaqoOUsPNzlqq52qp
v3M5f7JzdSKOwhXRpGkVLsy3oxb+rqHfMwgK9Mmp8uXXIclOnPcvOHopQ2zJI8dNVVjki3cK7PYP
6YAlHaH6sU+vKZ/r8yin+1QCxVIBfeOnY//gec29n1Xt45IHsaPSHSyT9sCH8cgO6EMyOcGutd0h
rAryw3aW77hAiWSp89CrAokIpl9BepuOKCRxCysnqK75mbtj/vjYs4YgMwTPfMofuqA9uwM5TaLM
wkQO+7RsX/KyeK5LERwBs/WBV1/gl5D7cOQuT0A2QstG7xmFht7MH50kESEruzHy/eIHd7o6GorS
Dktn8HZWs/zGTliG/Tyd/Xq58wRD/Fd5D59sQI5UZdk7YDD7u2JW6QtuRPOjJ7Em5I3ep22yp+N8
5+dEPbHO2XVsdl/cYgkVBa0exADxZUgKRA6taJhg4Ah3LmnAX8H1vjg4QgXGkAoY0vRLJMqW3tWJ
90tDoDfMuoIfxt4bQ9/r3/IZhmOknYJd43AJtVWZh+U4fCXtYIdZhjw2F42KnGnJsUQWf2wLJr4e
ofPJhbPrXelMLKKi27epX5wcYsl9b2m665Tt7GYwJo/zggNrx+KPMNW2YxQICD3YMtrOw9ylO2/o
WAS0XyyCtoXHd/ATINU7RN7ZwplBMXL2CzZm7l7LJXmSPeTbaTPWJ1tTmMCNTvtlZGN7n1ZtvQcJ
CrNVECssFGleE8Kanc94HgJIJpawgES7Cq3RXfodKxqIHxMO2TE7gQhJLYbLLLGtGAsXOUsCk7/r
0HyxB0a/k+CWivRR6WU8NH0/3VEwWKqoLOT4BgNrsUuUT0ukCQkDngpi7XsdiPY18zkqUMtlOye3
e6he9jXO6IU8e267fNG4jDjY2ExFWdZZMDMTFgsLRyKt1U1Ry1BPrvtHJCk0jnnl7Zqaz3dCk+I5
Ed3wLEHYqfYwGqo+uYBQH2Ak3D815Qh6lkXb/rfbUfGFNayYQ4eX892cD9rekYy4yS7IKpBJ0iHP
n6d6OvYO709uNVeRRzWkQIVbMCxI7rQv50y9pZWoYq8U+pQ0dvLHcsb6T55A1gn8JsjSL+001GGW
u3yXdukC3GHewty8qFs2h7Tl/VF7Tnsf+JbYd1B/Dztr7PdZzrxD1lT00KNiPUN3Wez5kiQPhaDe
nmL7cYSUZPXDHV3rUQdudwkaXN4AeujAyJYs+4zTl2Rx/bBJM+ebW/r2EzZyXkTGBGUqou0Z7AEd
hLol5WeN+jSiMAW/irTZbzAonnaq7imKJWfZs2TxwYS09f3civznEGRdVI75Dzo2zyqtf7g5xbhn
uRVhU4GKbZp/6mrQh7JkzjHVxScfbN4QR7XlFwAmygNZ8jlqfFXshByzNGRa0UcNCYkjHJuKEOkP
BzPuzKK0S9JPDm91BFHrrIhLu4Jx1AwzxXAZybzLreBRpHW+c8oZNfE0sAMF7O8OJngy/B9H17Id
Ka4Ev4hzEBKvLVBPl+3ys9vecNpuNwJJgCSEgK+fqNncxZ3pnipKpDIjIiNmvkbvrZySSw9nzDIy
+odu0QkxDfxqGFZKGpu+uHX8SsYlv8u0j0o08yu69CX5B08kVTRox4paQL+usb5bdL7GoespRa0M
wnu6DkEBaazeT7WV7xQqybPBeuTdmNMIw7l+DCI2FdBSupNS2CnWtc99RZs6xuurhjM2TeU/jmT6
YuUr3+tFwr1Wtyd8rrow66zeab3mVzn3WYnCyEo486kDnDfoPdwe5l+STKTZtWkOExR3owhmhDnt
kbZEyi1rE3B4SLKMbY8rBh7jla0N6BboCAshrSupzlFmIzd9WjN2Zb6JBQ5WXFVNOqhPkaffmU2X
0g/rjD9FcfY3xk7Jujyu6xq/Mpwv2NfYDlumgzxQnzyNYnoN+TQV4RY179jKx6XUiC+cSDiFRLE8
RyJ4SPut3k0ztncYYq3wnLhicPCZ2FHApuRImV1LWZv2bPsYHn5DTEuND1lKYsMyCZf+TmKxCxOX
mCqpocBbJ2mqWGNhVxKWlqI1BJYwrCsjij59WbLkGKn5i2E59kBqc10tMFEhh2g3QouExmv+tXZd
XMgsTfcTZEwuRm8/tqarYiX7Hew8m1OWRG+C0zv0pSPqzliXfer1H9XHX2FnBfznYPzZjNkHvmLw
MBuzHrRdnjH/2oKHoSxg3Pw0MHDcDAjaYRLc/0xuDnbasc95w3XfzKF/zRY9QuQHLzuAJLKifPHP
ZKtpFaWQe6vb4ReUp8U2TrRAoslc2j5ayiUzQH9w7w+XbFxRv1TY5g91OC2HkNvPupe6kJaJclIj
w2hHRl0gw5WVaAyHMsDJP8cm4pWrNftJazMethY99dKhNdNGTfseAZlHEtTdXsETtLIKyXRs6TIU
yojtOjdBqrJGX8iVgInK4KeLbE1bLTyJ8WTEj1twj+hIX8SGNzeN3EvXop0w49QcvRDy5NXsKzbG
v+NeGbxt2B0ZC42RsK/wT+yFdLU8Ro18a+oBa6MRmdP0gDjB+GvCWH8Z13l4csnSoMUXyT7iNDjF
iM1A78f5Dl3cT6huNFHebJUbGD+tnnx3wUh2CsrBSnVzfB4W+7tnPsaGPHmYcRbuFCiyYoC6Yo9F
8A4nKUV2Wbz9GdeMVHWLoiTrtt0nGKCrxE/zXQQC5EnGJi0TW8dI25wa5EiFAED8HByME8klniLE
FWzBdu1xJVYi6uZ/nRD6scORfbABbPOKsdbkIkaCUh3Hv5QdBpgnUszg/UIPZBl/u8lOd0I2/CKJ
cZ+KegPIbsifgwl/55SYrwRBd6UbsLYVog4XfeaXjyyp699JCLGnHrp25yl/HnikKkz878O4jMUy
ABkYxLrKq7Oy+Y0gUUb3toF5d49po1ZNW2DLaSZ/eE9bDfsCNM+B2UUTNgw/db6o5F+Qb0YBc8h8
8I1/1rVPw6i8sUVooB8/Mq3y8LKtK4p+PMf5bpyTpJga6n6vwWjuXT9s90CB0aH2nUgvEbiLR1Kv
/T1FcGGzy10ynslok0cI15pkL/OJoJqhq502PZRbTpJyTrXe0XAO/o0zxN8O49fLMrnQHPNguS0P
QuUAx3/iWbHQFv2rnzYM69h92LfG1Y8wLGesyFKOWQE3LHKsrZnD3VBH2Ucc19pcEEgQ/XiR+D1p
1+VL5gv+Lt/xbUewtDgWVA1uLDZDp70T3qO7dfI04avWpY1cuBfY8AIemSVVu3iAFukUlzbI8HqC
w9xxxH9UmJl71G9miwG+409R5LG5DnbqsPBsPG5rV58DY9RzkpBco0pyGhaaJl4VdZuYN54n66fD
5Qp3rzEErhCmnSnSJl3uNRwhS0qGBKq1QMRVOLUBL6axwzpGhE2/cmgnWKoN9fYTYi48kqZRHzy0
Q1ekGduWYyCnqRJ9Nu0YWkfkBI1BN2MwgexPzUgBbqIuzAqRsGC6a3KNOSTmzPyE7fAdUtvsWb7+
W+FJfmqDYX3O+JjMe5Pa4C82OiM0XWvXANqGlvCbkSR71FEemyLTQ/trW5EY4DYn3ztM4fd9Z2qB
6AZcWcuW89NUN21p/RwXbQszJ+YoXlN4a96n1g8HvFvw5hFpc5Y2TItkUfX9kgwL7Coil1/WBq1v
A/CmEg1GiCZcMT+lgYvKBQ+zZH3MqglOM9Bg40c6b3CdvM6EwiMk7XnVRz2BNsq7A9o5iw9Bh4Of
gCl249xW3ssOjXauYeyJCVBewCQCEgnEMJdTI8hnbrg8dUi4Q/dV47KHfGh4HuY8f85i0h9k5Id9
yqJ8h7I+HpDORYow69dvJlJxx1LSfgph8nIyBoO8r+X8vMo1K0B0tHeY4tFVQLOwI3mqznIdl78a
Xd1zLur5fl37ACG7tr1HoaBAjdbxLumRcTS243x0qIeFa7vhiQdWnnWYBXu3ctFX3jSCPsJODqYB
DdIiLF//hlHQIxM6iw5Kk+UpD1l2zIbo92h5Dw11N0OZ1tqzoDPQhgYYleFje16i1l/8UMszOiH7
ZOF4WSVR0BSGz8NbNMzyudG0P9mtzyvp1XQweUAfMRH4KkzN8KlGNEGjdbCMMO4arwDIWsFM6awi
3wrhUCXZcL2Tru2LwU3ZQ6JgelcbFuz6DZWgVTwvbn5je71tfo9tBVwZSgG4k0Dq2qQNKkLmrWzR
aQP12QxwiLTdCZL6Xde6XxpV5pFuxh6ixgZVn9C/ds5xcwQebAwPZLyfWh5d+jhPdAE49nY0pujC
o/afX6awUJmASnoJ+GmMlgzIH1qbhw56ob3ijd8hU/QjVKS7sjkgRYLN0EfC/HAHD/NvTKxDgY2w
dBc6vgJ8Ct9hDS0+CVMDyMZmeEG9sE9ty/l1nqLxXKdb8EsmE/vJSEquDVwUwdSj9EXW+t+ylSjJ
6HH24GIU5rs6f8g3idSrRWMQzRHNFiJ2p3CS+RcE6MU76if4+zaL+Qw3zn81fg0uco3XuwiS84Kv
fVzoHBnOMTiAQjn2MxjdH0KHoYdZDe/yTEXwCGThQWN7HP6Eg//C2AeQWU81hYCUDPyoJwOosmX1
sZlpcLDhMFcQ7037FkcfyCV5T9olv18dfVIj39DzznP06KJxLYIaGrNZSFmihYHoL4o3VNmFVWFX
L2WAcn3CBK7LPiK/7aTCAo31L7F1GKKN4h9oMKdSjU7fabhC3hnE8u5wNj3sN5i9awLOdjaIOV4U
tqE38OF1zBOy30Tk9n3DW9zgg8b9D0D+AuGz2+Gaj9/WoMtx1y/RqVnxrHsfzvhXMG9vkXqlbNEH
xJh2FWsDW8IlI7yECNNtSxilLQ+WLjHuyo5VC5uS2ymMAYmiIRnh4VXMbsiLsNHLXi2AnpNJu0ue
1n4X1V17DeDG3BfdFvCPeXa4jBLHdxttcmBN/QjoXiZsDwNdXyZDDBhlSG1FGpUoYIkR/xxHwb8x
giDcIZ2Ry4Np0e/mDuN4RDluuR6m+hFWldA3tvyvqQN3pS14EbsuiEpuV/5IZxiAo11KnkHEZD9h
g+M94hcrZBsP5xrZc3/QACSHPpXLuU1pYsG89MtXFKrxZZ2Mf9eeNrygowpPadeD9fBAvkfZLK+j
8Yi9NH26z7USz5HbxB5VHE3vgAb9iG/EdzXQqPux6YefEAxbsaKn+dUzp9+6jGRXn/QAQeQyy6qe
Y9joIb3s6Oot/Ehbj681i5WATchhxrJL8rY/p+OoHqlD6ShIs/m3oJbi39zBnYW1+fQiGm6Lmhle
QXI9FhMCpV5nO7X3lMTyF3Tjdndzlbhd0bar9zdhzmseT/LSgkY+9k0eoedDVtsu2wQeBLbNFx3E
fTVOHgtNcQArBz/hKphSlf6aO7EeGproQ6hreh0VTU6+y0RXrGHG73LRAr3gjtT9SwC7ur5qaUxe
8Tb7w4K94b7SSefWPUsz3PBr7I63vxC0hMIxqSfzTARHpfANOYBmaK8q5sPZOKUqN6mCdUSc2pxO
dz7Zlj1bp/inw97uw0gGjAfr4v8pRskZbhSzL9QE1uHUkgA4mqsTdskHM5ep7qG8lgZiGGWlSUqa
DenzkH6vZFkfZB1nZSZQZLHHB5tn0XdVqiJYc1t2h8XhR6qsBTlmO7wNUA9vy2GZ2J0V9E4G8qV1
fCoEAG4AwQ+U1a+qFvtpSM+pYwMATPOqsUpZABnDpcQADeOKcmJpyrhpPiM05Ggyt5Jk8YdIwz1P
2auI17Kfg185XnN0Xu3JJ8GZoQsDxn/OHbgsm+5pRs7b6MLbZFiqHDM36kcTghKd5rqSrbsYC98S
XLe97rBaIBu2k6ADSlZHRewI3kNTNXp8l1qUcPXEOI1BpOvmb0PpbyOTc6Jh5RqG5SqmX1OnT4M2
9ykRpZ+7Pc5bxeRyclnw0g7YGKREHLYoRONEdmuHebWdz3kPDi3JTjeoeBH6Kxh7X1BhPoK8Ptpe
7IxezmmvrsvG9/2sT7XvHi0LkjLqLYjj4PfA6sucJudajc8wt3iMvNCAD9s7sYS/AIj9q1v1mLHg
X2NWNFYcrZCxgOGhxSh7MmUnl/r7FH4Kd8kQUexBuT8KtIJ1CoaT8QZhaH1CY3xiKP3Oq+d8Cy5w
jtgpq941zc4uT1+US3KcJfmnC0CPZvS9DkSZxFg/q7EIn1O+HQBgYx8l7kuxxWkJhZossB8aFCQJ
7od6xN6xSg4hLlcTszdfNyfrm3+M9YhOm3dhDCIMsl5VxmY5tHl88Ca9SDHyw+DbS5Zlf6J2+krx
Jh7RoBuEA5oHqrEBsw2l0tNJIwcWSHOC/jXz2KfNOvQ31FeugTc6LNn/Njrqwb5i4lxq3oEm2d6w
tzge0dLVWC7EH7RjcJmS/omPfJ+b7As23erHbOpPiv85BMvwlWZw6IjppxnM5XYIIKHfZyua+w32
v/PwEGhwQ3k7/OspO6JqfQfLgsEdrsxDHu7wn9xNeIlqjg5KgV0BEZLtBygQeL4csadWEd49ry7H
fhfWRuKxciSsCL5gn5AyEqQSG8Yagp4JVBXcYSWIVcbwnjZgm4OpvqPefnJsHCLhnl7hgNuDokXv
F6JySowJLu+BpwqClj77toYcJR5CKzDIbvzk3FjplsJkvaPDjmDFa48kjHXfxnqEeFW9D0lzTQQ4
Lt9HGUZTXx+GafhYgqjGo1teca0hfkrDlj5MY1eGtn8ZRxsc4siPVZghP5A0xJ7cJEPQ4fI5GkSy
w8t9ItLV+4TZdgcBfvLcxOMLgOi2FGmCnAkXR8BwcI7wwPoz3jBXYHGPlnW7rpWbEeDYLGnJw+zP
Oi9PqV32yxBdmjZEu54EoO91uTS0CmHxVUAEiP0lFu5sXMOOkL4MGftRwXwfBBCYQB8Al10Pg7r6
mNYpP+EHC0HrAT5sWmD4SHIfitmG4MKHIT5McXMduuwcUfZim+maxdFd3Cy/wo1cWJtVFk0tID3u
kO4WAmlVWfwn4ouuNtwGX/hGlzZa7he/7qJ0PNhtelhrC0yoiYIyMO0PSzHdJP0PsfoP8o3R6XKi
DtBT2XIADleMfDjk4ArbZPya+/o5rLMEJFh038/2kawJPyqv/41rHlXdMoBxVSGKqXkOM3OyKrng
pZ3KEbhXA+AjH+8T4fglW4anTjgABa6fTmSGuddm6wPQWH1wgUv/P8QAHN43au9mRe5ICNtxmgHV
nUCZrmjjjZ5++gU+div5I2m0C1WGy5Dc9kLgi1WMGTR0pA3veD/slLCXmTTi1S+zrTzqlL8JclP9
ktwWZxv5NWUhxJtRdC/6BL2Qf4YSZU+i4IkxeZf3+sON8j7rmxOCA5JDZDJA77UYKwTFIHGDjWfu
+ksNbONxS3k50axsNjlWcxCFxdyFp6VGygWunBYgIvYZwEUWsRlLGiu7gwFHuwL47dcqwX9tUQoi
6LS5rOt0EK7/3Ub1VzIAEjQIJor1ofUAhtcpbwrXM1q1an3noDCAQ+3ihTgwRhhKPeJagRYQcVe7
8U1sGzr5IayyXnaFz/wVezqYrJZ7FdYnT+0VhC3u/y1DWcUDk0OMOMLFzzuQvY9Zo16mUV71IF84
klqLOJqSYoHLCtAS9TNM81qhf7xLrWW7pFWkWLR62YQKCi/S7YAGNL3KlIHMs/1u6VCXmAQH1EGk
VrQjNyUq2109tTtQb9FSIJHywwxLewQZDBdVvkM2853A1F34KZZl224vpN1AaTRPVpMPH65BqVu+
zxS5b3J/SjQ/QuAIcwh74LePKnPyiY4GrUT7srZoB+Bk35RLwC5dHu1jMeuzXxuIG1pQfyLGzdlt
8VM26srU44diqfj/19LQIJVN3GGDUDZXlbLpZHLzmG7mHvPIVg4yuen8w4LOqJz4LrdHbe9ouj7p
Rv5CBIwrAhi3w2IzwMtag4QNdFZqSHxLQPzqFM0iQwJRltynvMcyak6xHIdw6oLLri+zJgZiBOvs
GB5gQb0nBkJOQ/176+bXYBz2fb2Rog1mtBZy/hvw9HeaAy41QwtIWMXAl2jsdo6tORp//R0uoAXw
a7zLZMkAj4Dg9Uvyt06bshHTnkrwNCzfYcq6b7R5ClqFrloNr3WO24ak4jtNoQ/PcwbvEocEV9Ve
8g1dFFpjWQrVf5N8fdYNCkS/fo05e3Ik+BQzdAw0e87WZEC/uT5w1RqQAhNocySeom0fjhASHqam
WaosG5Kdltu/nE83eO4E3eQhmd0Dn9e0zCN3SvFOxHK1xRh2Wym5/4tl+BtZTj+ZUn2ZYmX5miz6
X6CC5qTFkB89RcrmjBaw69UTEB5TABU+p/X2lszjA8PBr3Ovd10WtpC8TL+WFZQRm+ibE3hFJM5Q
Uc8kPOa45CsSpk9bGIB5D19Aih/ysXsXnYI+gvMH7GpjbE7iP1icPQkTPSPN6CsX5E2ibtE5e0uW
+QVOXGeUUlx+GfC4mY37elr/Tm14z4f5mdYxkDTIiIxPHyMN8BzhD5iEBjS5QqOxGoP+7bae+0dP
MeJY1ija5Ua/JTm5Dc0kfZmUGco41FGZraq5hq5Zqw3ZhJUMwaasIcZhETYQivUNiHqAxC8bNGG7
BSYPJ8Wz7hwv8T5DtmcR9NSUJEiiynOB3JRJ1jur0yuFhrlE8Bt4Ns1+KYgG7ymwxyIBXIzpQAAn
RweVoRd3FbZ5kLUsEsTH4FOTB07ZCFKf1hwrcD59ZgROXLgLIgI4laA9z6Bc29LEPGGCgiY2jvNK
6J5+bByqlLz148cCYfArdC2CAq8LFtCnPVZg+LiNfyEsU78AbNW7VA7NrkmGV1FnHxs+XbmFzD8C
ohDVYvV4FhEqtW0VVFnaYZ1taCATWENISTwu4pYszwTgz7UP8CWGunuL1fww6yy4Jgad24DjC0rE
lhCg13sElGXHuSF8h+AJWUFclJ4Fbhy2n7GlW0moektIW4LnsAHciCiEHO8MPFnC2Y974Coj7Bzx
SEFtmSM62OSlUdqcYRlDDolJ17PplX/uVpQEND5rCat4/4ownu0CW8vtHS3u49gAMKAKi4UsByHP
4ENxGDDlvSYB3DRgi3XNZfg+aN1cNBIywDNN4tEAssQCkUtBvvk5OahmxLBl2JefludBse4wp+jq
iGYOcaydQLZYzaGNJv9oa3qwETMQk3DsCsXRB6QIpi7bWX6FXl+2dvOYwWbgWzIYTwM69vu4hpt7
h7n82CcpkBstJyhwBFRpUxMcCCycUZOC51qD+AK2cdE1e4o4+WuWdXkyba73fJ7Cp3BzmD8gNNj1
NO73XQiuSsXoiUZpm6uBivvU8r7+zHzXv5Kwh6IsHpqD7K0+DhPSCcMJ20xom9yutdgMUXnADvAY
EiXviIOMC/xQ3w36IOEoXMQpyNbWdlDyIF73ue/ZBvLHTiBGWNxdmz6JRKH85vZ1HIYAJXONH7cL
l9813SY8GbD/Fr3wDh7I8yeuEYZrTL7HCu7EcsVkibHqpUZWVQG/L43FJNVdQEnBySwK73QNjqy3
Fj+SpvUC0qUN7gNV12dZM18t+MEL+MCQPUE2yd722K8WOX8b5PS3mTSp2hFCAL1FM1Q0tdkDrBWF
nMSEWUa3mKLQfE45FGdzinGpttF3lgpaRDF9ZeEE1CHGCp7NdFxB6V+fattYwMtAFaGsltXSk7GC
fE08izkwRd9vuiTY8y61A0sJonq9F0gnuo4UpFW3QhkheX5LMsFjsXRuy1WBHxwW+TzUDVRey7ge
SR11ZxY5hosIMF6xQEfES9tOUFIZYwJ46NYG6psJ/8cpsn3+lDfxo6/r9bG7neVNwzFzriE2XAio
bebfA2/ectIi1nRjsJ3j+Z3oxlPXb7064agsX1nU4dOPvds+h0bHn2ELy80qTRe23lYcgfKAy4/t
btDg7IreA0RDFNtY9AkLofGO0jitoIGBSiBYQ9kBdFwHfPw+gf4eCsukq2CziW00yOIgg/V5PckD
ULM4LvFudfFjkAaQCwJ5vSk4szp9Yj3uf4gmpm+RQJWEB4aoggp3hJ2gWN+sLSQjDrG2vWuaioxt
khWblJyXo0nwDFZj2k8dO21B2IqJnsBsRGeKTmfZ5Sx08CgflQZwHXWg3ju2pBSyrCRQGBNzxqsW
iqrfdJvlp5PUOmgp+JSCi7VsObaIUntfFnu79PtRdUegn1FwyWIGvR/+iAzw/QfMa0Q26Reozbic
TZwjsojhsezyja3NU0QW9HyiFRAcwHmJo7uCvQw7piIFloEqAWoSPxnGw5glgp4ANTVPKwmDK3b9
DZp7Y5JxZ+UszwkVWCCcQSy8pXiYywU25jIrsgznt3AYvlURcCxIV45Swu+hPsoe4h4254VzYfNs
eE7ufCyA/sfrOrRl3cXydyNl/x5CYZMUZJzgouWWcRyvcN/dvuLA4dYkHJr4E0QlK8NYAsVYKXrX
ISk5yoIcl2IGKQTVgT0HDrhxGTTc5AARVi0Pm9IcO3apT0ZcWWLVN/cbSO5Ad2DKZMkMToro5jFk
k4E60ifqTabEXjeA9uAq28786hZg3WceBNDT2bAWCNLpN06BxeIhVbH18c8qmm2schOtf/sBJFTR
c6Jf7GpSyPkYXJCKucdEhvEbFzWZ+i4sR04B+bbLnPGqwV4eQyMDf4cyARqC4h5GaXdB8w0kiiXe
fjSpRJkHN7RBabLiNd7zKMAt29GYY5zOovpdbcQAq+q6NTgHUQSREB15wMsEG6aqHBxLkHNvElnv
FzVDNMFyKOIoA9x/bxJO8bLoEBA2BM7EVo5FeB4QqqO/ZdOa2aPEBkyzN2jedeETx2CtLdPb0oiJ
QB1leYBhoJu7mFS58hA1DD6Fd4Df+5zkDpgTeLKdyzKA6HWM4aGMEW3ndyZtbFfGnZ8/9KzoJ7b2
t/x8W0rSJcP5/lrB03L0pF2YP7NYRe+9k91fIJ8Q17VrDq6ihb4ZTV1206UOocd0RHvfAyqRHTti
t5ypCjMslDusndTrmuiEgvubicPoY2QIRmgBH5IM23RAKxrb4pZmhQQUvm3fyPrs6C51SfobEG88
7RCfjdPDfJccUtA57TGCEtZXgBP8tscpbd9UBjPPMs+6+SUfsEMHRSgAbpCnWXAQoO8eByRiduXa
tulaSdx8fzYCS7GSw0SQ7TIZiBxlb4xhfrm49YShFo+vlzeReL247mzx3bez64yToIMJFByQzGyv
NgJAf1jr4MbthnpRZZfbY9xDOnUkqY5A35INhSnK1v6jQwYOrwgoWH3k04ZfPWHepWVMR/Kiojri
0HHOoPRRrWlWucUmkOcwi60BoAsgnQSbARTnbu2/I8kZtOt0oGhMPBVfgGv5HwHcFwoxoP9RpRT0
lNByUtOca+tgIwh022BpVDJYzUW1mdwFSiFNsJLl4ldn+4EV+W102xsoe8wjOMgREtMU/UeRz2MW
F7kMwh5ED8sVhg4saLAhQO0m3ALnjSEoAOy0hAo+zhONBCSkIUVYeMCXm3yXhoC18Dc8D5nL4MTc
OpR3tDD1Yz1rFJcoUeNrnVB7ItkARszj2f7JTb8+aBGMf7Y87ky5rmyJSulEDMumZga4lK2gYABL
1JDYBgMjWzEIqvuKjrFcKhg0Q9o3w7+judYqJMlDTEwE6YpMguap7icIWoYuYgdggVC0NCGFD9SM
IISp0GOcI1ZvVnXR0Qk6UOfwAPo7z8x9H6fnCQH3UB0CwMwhXrq1VRzwornjm/+TbvKvcLgtpptq
v1YSzCxNrtC1g07p5PcQrC9Bh55qblHSMh2BlZq3T0zGV1zz5TLnF9f2fQXmbC+R7brrFWQ+drvH
IHoB83TaCCLTBTmwMEmAlXV/0z689xM5qQYeVrf1A9C/UB4SzKDiKwum24/HjouN8LpMfyCkh15C
QXmxgHlPo9WDAp0gAwvtXQxz6bGdX7Xv7j3tP9DeXrPcR/vc45UQgqV7C/kRFJ8QO8OYzwavoaU7
+MhcSTw9DI4+JOg4QOFpTDwQ2S04Sw12ckKqzxSIQQlSzO5nn9yFKJslSMYH09bQ6/AJMmVVA+Vq
hxcoPB7gY/7quTt03E8VCDXMtGs2HbHStBaR3c6U84+pSz/CXj5kuj9mwfDQB2tS4Lf/AEp0rInE
RFEDXqvdG26UroImYCkzJyozugpDHdTUCyJUW6muUYsYZqhsz8Su8ymCtF109jhlECtn48mL/BX4
PtDLPN+zqTtyMzwThCuXaYiEUdQjrCo1z/B7H+CrKkzJI0zaogPWql2wo3RTaNxatBS4dGg8PdF6
PtsmpTvjxh8F+3Cc8J8mnn/NiYYCuoVQREc1yOjmgobgPcKzdRP5F8UgORSEaaM49VCCsjV8vx1H
aF+mHZ7li0/xITVdppKCcqkaA0VQA9W4EeTltqFiRP6bYq7cT93w1eJ4QH4h9qvDv7s5fZIQYjcG
bJ3f5N5zO0Pi0/7lsKBlm7rHmiUUXMEbb9dvSeg5wy+IkRe+qAa9WMHT5A4bGA8zRlJEX6pjl4b/
VrvCrngmh+U/js5su1FkiaJfxFpMyfAqgWbZsjz7hWVXuZhnSBK+vjf9cvv2qu5qlwSZESf2OUFL
t51brQsmbeXC9BcB1RZbOvPuYXxYQFWbwrM2i91/ZS6TJ3bF7dwcApqu6WSriZKYB9RBTGhG62cy
HLTCpnwFbHkHO673raY9Dz2+idU3tSVquN0xOQfVG+QlSqETzVobt046vY9ZdksLD13XgGQyO3lo
J7FPawQLz10h3Di04DZXSUexFYl5vnDKg44PyIPfM1Bis1zmv9TXwBEg3/0nK6+oQEwoGDULlqqL
+6KKU+S5t8oVZEsO5477hhF/81hoSUsxujwXXvnkWeJsSxieyDEFPPl04lt7SwaG7sZMHF4JnY4D
YE6Hz3gU88Z1V5+ZaO7rA0GN+DIY9Efx2O+dXBuZd7IqQWvGHlA+f6mruN5Fdn8eRl7AQrpqgygb
UqYmm9Kw9tGgnh3mDUdOihcl7MciJxNjTqpNrsl/68cCao6my/Ue0kCzyFTumFQ/oGI923pyNyf5
4RLYUDP4qef6sxvbq+0VJ9wzWx/UINDk8o+ZxTG37KepGcYwKfLTNE76Pq0ktkYUqZkRWG/kX9Vg
/g5axg+ObTIp4oMxWrfc9n+IzwgYuUIopZ/WYryN9nTp0MiDppFXojw+LAGxLLLdUPR/EgjO9WON
0vioCk/bwnIl0M7Dp7TKu8t0bQOMv2HwDvLm0br25b9CMK4wp/hVX0VQI5EPglBtx1FnZ6TGiqqd
m8o/powoyrQ4DtsSEVp6iFVYQY7Z4BxHNa+zlod5FTioP17GKn1Msz7QabRDq2mmzbLE11FVaWja
y0OMkNr3eCjj7rPCEMhu4PdULk+5yEpuglUVgCHOzYOWZncWVmYrYRaOKjkkpXumVF7zRHR2FU/+
3zHTzmwtu4KMdSES0xFzALNdnN4/fhHRpM6q/2WTZnMwsrg4+okqA136VmhbXGAUvq9gvVu7yc61
p169dXJQZ2fTr8+J2X+7SfavTczQbs1w/YF8lNpCaAdw3WVjmzUVrngoCndb8rar1r9qzMvEDKJo
FNWnDrrTTMlzKZ1r0zphJ+Ln2ihfIgWI56VH25h2Vcs0JV/L1sy/keK9SzOBx7vIDwq3k6wlai4G
h43ptJ9ZnoHbZBeTX3EbWmfOjTevNlEC7W6DP+k018avHfEiiWbX5/pFVHUg6wRiaDgizVHNxfTp
bf+dFqwXkSLelHOz7/gTihnx3KRmZwftkR/SwYdRH0ZLXmbff2pasE3fZynP0P1jCHZvuAZwVr8W
HePWfnBshFsRuDWPJT0R3Vp1SRK3DNk1gu+mUva2j5HAHD96x94VKByVrNmknxkifDS8D0N3woOU
7rylyulp21OjJyi6hTBBZnzMOsZ57utbRO+UaOkH/osLqBCDN+XdHEI0AwTbXVcxqC5jPBGuPGa+
CrV8usW5uqWNgDEaTpnvXOAS0Uri+F9TMgLgG381Z/9PLMzd0lIn4ICoG3FNm4LjGxdlY0P+ICVW
+Almr35yOuttnAkOt/3nzKOsL/n61/dvKq29zZvD7vBT2dZnEmm2otCuidbs2dJ4jqYey9/QImM6
RRHy+5SbUgKRmol4TA3+tKKeygDvT3cY8uyDbCS1EQmzsri3p7BX9d4guGJnCRtflGyfaWYP5HFz
WrkV0incfDQ9FVG5N+R4YKMscOBIFHn1gKPmsxi9o6rbZ3/mJh4t9GV//Ogd/59mCBViWr0XdnT0
RHU1PE6JyEcS1ebkiaKMEGsnZB3BM016YNtaHbCBNXvuWqYkNV7LlfBfT4wm3vfEqrltHq5/HzUO
oY9l9JUkTn2IeeAcxzvjz9pzBF2U0TAZqV+zieqTT8ojAaxLuse61o+j5T3bbMxAtdjPqR1Y3nwr
xPgoGs4cVLQpG55ofT78ofzpU/2W2v217XCuumW+VUO3q6f5nvGYaTwtvrf2VXyblFx/VZ4ceg0n
kp2XBAc5mToBJ/5KMArMaPtmMtezps2+DFO9NsiVQYtdAryYSql240dNRS8NxUpTOP62zqt0R5xl
gHxcfFaQWZaYf1299LdumvzWiXfheb+MaCAPcWV759k2sy81ooO68j508hYlLOly9OatLZo3lWlR
WCV4nGVyNameS38+o7+ilTWX3GlwQXr5BVYjzAbsKQOyZpJhsYdd0DwqK8+deXtLba+X5b7EkFuO
GSJ2FWhTQ2MmfTQhRQ1Q7pMKjptvqhjLnbLjiy5y3hASs/r0qaYuwgSW7H1p451W7qmx23mrDf0+
V1Nop8BStHQPo+7sG4cIrFj+06nAaD6nZKNpBdRXjvVCfdplU4ZW6/bhQKIBvhv3D0jetSy8nyJy
94m/HIwuZ1N7uzOZk23oeziLFTD6EAwr5b3Q05SJ/rWIbt4lBjP50rpZ9CCRZ3wug36SvbYrteG+
ZFZAsDRViW4fq8h4yhwOpCLK/qZk28al9uSXCz1KnTwygj3IYTyZjfh0+W63vSW2thvvtNQJ13+6
iZny1mQLg5CBIWYMeqNgGkoYizl0yjycZBlvtNgNE3yMU9kFaDiQiVSIhVTXEUp/tMvTUsrX1u4y
BMDoNiNrVcOHFxdf0TzcKOKzlXrYC8YdkFRIjEt0SbLp1+vFYeJwJyj7ooMTgb8O1SlTng+7J/a6
pt9bLlMA/8d5aXeOV6KfuXjkq+reG/G7Dm6FZbgTkNA8i+62S9L9+uYtnbbTah5u7MNBFud730De
HPpmj9fjKfLbrVDpFuA9tAYPJNp7Qtj+WlLt2aVDk/S6/CShPUeY3hEaapnvIPpCqyOUQH9bEnOb
MsREvtD3daYBdleHaa17fc5dayjAbvw7VoytqyAbhbTsUKT5dS4amIgWohBp2sz5m3r5yKI2yL12
P5MPsbS4mxaBRarh9cQ/8tfnOSyogMvRKGAcUZ5ZTQO2+psn3TsDRG1Lxw7Y2dBhgcjJZCWnfO3m
q/Ys62o7CRqU2l3eSg3fV2U/eFTmrInZ459/Vnq8i8yW73nxfyNNe8lMoAkQJLtC5nPU85DXe0uo
AFU60AoznAx937le2OpZQFrUVo1QrVTgQSzTAxkel97Ut20cXbSsfuiafh9HKLNpfaLCfmitEljH
P60PLSQOIrx8YnfHqemGvZX2+KdU2A/mzNQ/3st+ep0zeYD0byG/xq2aizOe4JUlwOs8AYlaoUrS
QyeaFx9P97w4J27vwCeweIMDCYNCclSmjVnVqxgJ88YLdW/JWYz5jsRQcwokoQtI3iA/Tu6YbiaO
hpRbvW2QH0XdO9upwHOcaWzPa/ZCefpGWU2w3jhqtIKi758JeN57kfkiluwFFSjbWYaF/kxkClpU
epqFHgCY+/jnqge/kGQL9Ob7an6NlPtCZtKBaKN9tzDXTDkjucCMENKLwAOLVmE1WA2TsUW1yTb+
pIgymx8NGZ3TbnqJhviKeDBt9ST/JHrps2cO7joNcfzOW533CoOfNLY82sTaT+ORTQlnl0Ei288u
zPMueTw+ci+9N4X/kHVOOCXVzjfcDyTqy6KbJ2TUH73MD5PolpWm3S8UslFn/XpZhIo59o9pwoow
6NN+9PoQDKHddiWGcrRh9nuCI8Knr4dn2/NIThLbGDJohZE5MtdqpCBGenlQZtbwKlLKIsm9UlGs
3NGwnaryEvkSEN5HTxhR8Owgo8rcNio7mkOB+mjD3OruQ7o0YdUK2EjeZ5PX06ThMZwCmvql44Td
UFCNW1/dVsHA9bGDl8udRSWBlzytHwXO2gkwQXs0ZbzDFTICjOA3EMNXHRF5h7lA6Jzzplv/7UV9
TFt2KrbOzrUcSuFl4xnyJfIYe1gNgwwDu7U9HHo0HUIXIN7iEM/QG4edmxkv84DHyRyOXquf/drB
kGY5gW5GB/Rwtlq0eAv7xBmoAbkO52jnaQt8lHOZ6dmH+socPCdTabowYziQWzGCaU2fjhW9tn69
x/dArEO2N1P5vQacK0oMLY/3ZV5vjNT5qVmNbpd/1mpCZALviZecPI46HsybKG/I8wyKhw5IZTgw
NkbT5PDi19d8vnL9l/h7Sntto+FqFAAm6wcfzcutsT3WccFzNqtAqU8qcPPyX+N2oeoXAMDCCUzt
LYWcv6Sy/CPZA3RSvhtqPZbX4X1GSS1tmZ1iYeWUrM6B9ineWsuTzYdCDGcX9mT+nlnli9EVSTCz
gexrf2v0mr7psvy1nTG0a281GBG6jwtgiPgDXHiHZt7ljfou3YQuHrxkEwu20ySZe00sHsmqPg1W
e8byt2nt+MnmD8UDf6o6EC7Jtpf1vst5iuEDfwc+LoFyZQOryM7+6EZeq0pvQkKrzwtHE5/1o14k
iLvFN8XxG3mTPmys+a1TEHVFqOFdaWINV7B+5vrdJ7zKjQ9z2ZTD1rAmZHI4LL4suzZOUWrD0o+3
pMt2/SJCT7PD9W2z9IH8GFL5nerRj6svvcM9tf6L2aBNNLl/+WB+IuFeFl54ze8fSfdg6meGMRkS
seioD5sQv8XWlN5Zg1OJJ5NF58UpXb55ENYe63O9+6rEOXSVfteL+tk17U3KHH4Nv9ALFJjWJN5L
BmnLZoCuy3g0VPamGnlsV2A9AfkFFThh4R7Ybjpz4qONrZ77woNVc/6/QtcTtFBNu3UR1sqSa9PU
T4qeddtNablJ9eZbFe25KC3ijxi6biy+t9qrfvLK/Vd6GJMzBkDAzc5GRgnDZGhdeJ9Fj+qd1Shx
tuCd91U9Aw87UHkKbwT3qvWs1/O1K3poFK9kOUqrV2+aM90pYvoAP9KOJRfZxmJozZR06fc9MAy2
1/lgLtoQ1ENDO00O4ywN+npNh9RcQEiYQiJSOfbRiP3vFdgWmWoORaOqPSrRW5f1nxBse8hgCiB9
443xVk9pcsoFtw6uEqsEOCuZe2wrf17DQyDLerCqNG2vPbtPt61FXMmkyEcpxkebgmaa5POQ9og6
inJj8V/mqn3NWe0DE3nAhPjHiqZdKcSOGTYBTgb96Zj8lMmy6wpKzEK/SLyN20hnQbxMp6uAgPVM
7V5ietqqyn5RHPwzzXxb1HRvDHkwElU83/XB01GaS0NssplO1dfa7g+/P3E2HBwU7Fgo2FB+9HEJ
KfqHTUZhg7/kTizpt8JgRWFjPTBA1zapJJhoTv5KC93ZSH9kUb3P7kCYg9kfUqN7YusSaLb7YliJ
gN2ND1DLlIUVOoxpFpd67oGsu+VRQBwui/Ns2qz1xGOy0RsPjGKgLsT+Bb/LA4jRlLdsKM6Z17zn
tSaOlTZ+tCXO9mGi1cHocDE4JzA0ZZeOGsZbxr3S6p02eC+qGO9txlbJ0fyo3Pg1wl7GAM8hjifH
TtvK7Ddz1JfJ0+iL5FeTTrj2KVzfqAFJQK/+WPcLRR9Oa9O9IQ+n2CAGMCUqMgTjvOrdTW979LOj
+VPiW2AP6nmyUgh37lAL9qhKxgtk4b70nM/eKfBJ1kCto41N36SlyRr+yg89NYe2qcg5GjNSicz1
5F+eUUplgGj4rvtzv3N7Zued2snWNK71gmPY6jDnOTELRZBGGI/01WWU2XiM6sLfrCdTU8ElW/2L
4yDL5HHlbgSe7QDaMeI/GT3Se0CX5pRaGmUXUcQgQLoeoKBk4eJq14ibd46NwFmSJszEAnPGxzI4
vQ1Co7KzrUGr6Tl4mO0v2bkdAdRmZ8ImqtufdAgIT1r6Vy+KM97zc5ylX7pi30WaXwzWA3M1tofU
s0Er43d7hLr1NRbHlLn5iA16j03MZ8zlfrAS+WgVC7RMqmjw58eqR+PGcMLihBdbleSkaX90XjDG
tAdLylfBiaI46mNlYdAzlrCs03Ds9BYcvTm6ZnlqJnzvCflCKJJ709Nv7lA/Q2y/NTaaPO6UaxQP
v16an2aFrMo/8WoV1sUk66WijqEPislv8ZniROpsowfM7oJ8S36PJGIgSwokU98NlsGyt1M8BKvK
KGbvFnU6Nf1QdyFo2F+nk5SsFRAq3PPNXaqXbBi+xSIkoA5OgnWVWV2Pv/ScexIlwiEzDmsZMrjR
D09LmAhxVpq2NdVETOP6XPnC/8487qcyfi7RM0y/OBZOfvTr6DSZeO1IW4M0Phmjc8wL62Fucfpi
fyf5hCnFbMXkERfbbGxeumUigsu9EFoWb53cG6kkp36rueWtTFoY32x4wb+MCDpV+7jJNGDZAbYI
1pH2PvuzNn9O494HJJekUC/OxO/P+QQh8OtmIJIOUCbDfTplUnp4wU9kB0Hi+M5L3DCRXKyrsKdz
NduPqnGfDJP9K974MsX+R9QrSTPWXdKW0mn9eM2VZZHU24nHOkqrOa4/PXkV8SY1Cbhag6HQDa2x
DXqmaCZFbwLVZfCN1mp5HpLmwRhJliOqKaIfUV66Y9ZUhsvkH6n0nuq0/tR97xobMIZap/9fXBIB
sU2H9rHy2sPaH81U6TazbxE1L3oDXCpYSBZZ84Hkr9Pk1he7ReikGu9988I7Xz2YFoJd1yzJXu9g
x3uDtzkizS207bFhqtPmgdF11aMHG33oUklojxiGEDTTfCSUPN7XepZcVJS5d5NEJdhcY3nLOipk
DGP6USo83TvP0OI/JBBgrKuFlwetmrz3BOcJD0s8Vg+V4rBRc3MUY02akpx1opr8tdup2Ze7bGVj
fDic8BtHiofRMklWW4lKU/0mNUhPw6WwygCa3kEgUpssZKTw1jP9NjnB9Fj9+t6MjNz/dYboFPma
e8W8z0QMYCbISPBvRzU+E3G7FnrWN9uRnqeS8LC6TTioitk+FemQ/mv9CfaDkmG7jtMcXY9A2ZmN
LBPdA2vGnemgoD6Y2iQ/ALjybJGZuqlo/he7PLc+GURpH++1mUStkSZ7/ZW4Hz74AzMQL7xTkUd/
EDs+/Mk+1CitxN012qaeKIzKKL76OpkHdfGZTSlGOa+JNiY5S3Jsvn3XPqc9zzC+EKDUZH5r1SB3
szZ/Dao4kIR3Zijx6MKyJ7b3K73ms6inRxL7flepW/jyDb88lWJDTIHsX+E74gPVHUXnwDw0Uck7
pvw3wEGS7ewSVjkn8Gzq/0RcdFbPyCUW/R8MkUwGkesq4xkf/nHqnAdsQpBp3Q7T/QVCaPz/SieX
6CVJo+tUk8/apZO6+HZzcCey6qBnnmJfXXQ02bwZv/RRfXNUeTunT29AB5cIEiqxVnPAHNTtfGUw
WG3hkH5Mmd3F4AJwzGZPFo8bghU8RZo+7hFSP6fFOpNDgokRB1DQW1MakGcUDgsXPY7GL1Fm1wGs
YiutlEHf6N8g6Z/iTDCxn/KKjER5cpIZKoGkgSDT5KeKMLVlnv+3UtHEbL9dEXCKNt/tnovBr3gX
CgMkkMa6cXvCBIcWDy3H9saBQQ/tOi2BQxoUD6cd7xRmxl7zhidbUAlEBjmVRB7wjVqEekhb3Gap
MxCg4gU0PTVF8a60mCTBJfaPmVt0l7rGuGPN5mpPH2bEL+Nf1PRf/WJ6T1NWXnG5eidnXhs62N9t
3/YpyVc1I0xGyht/mRTlzdTTfrrHrrMJ1WjK5zLvfiTYGkTrA6TiFWm/wOUKUmcvzA8TUOkgXsrm
qE35+MfUF33vLLG3Hyvd+DvGXelvkgiiUzcVUobXMWooQGLr1i9vqVPqe7+qP+qadDsEX6renNwe
dq7Pm9LKyw23Efk8URzIXBh7NzffDLrfN33mMdSwoCSO8TIaw2+JqMuZV8UPdY8BpK60V0ta+j+X
HYx/LEgCSBPC7slLY8VkR2V6cHVFAeQ590RxXE6jTYRHYsxHSQjRhl/DyaX1ZP/k0ZNVZgT7qPzF
ZBZGyVhNgWDUlcySmc1sIQ9rfFfjUo6XFI3mZXQ8tfMqx7voBcbn2Jpbyl9xWuyC7mkciBX1mN5e
89Z7aqVBrEMGxW3WBaZlkUZEU1ZGBEzVXtOcQnkZbZLyljp64GXJGT7Pz9VMrR536i8yD7OTqfaf
8Yczm+p8bA85S7d+icN/G2R3w/B4a4AfyHcq4CEkSVK6YtThD+lr1MakhAzUGv1gl6FPLDlhRygI
5AFP+yGtXDpK/znVgdF7V8bXWtZfRW/9szyPmNaxAbXXzX5Tuk37bGXjpwLScOz4MBpLyelBQU9X
fs7lYm6mOn2caiz3csJcjme23A12TJ6W0zPLyJ1uOyllNqSF8W/URg9NFosjqvBtioUNQl29WCyh
3folrT32owacP8mvjOGtcz+Z1ofvQh8lZvMJnmKHsVJ/nZz8tpT6I5+Zzqm5yj/ncX41zfHmusRI
OV3efHRlVl9aC1679mNGbBVzzLw9m6DyR5S0mzl42T5qrLNM6j7iLMen0Y5wOUYlcihWoA1hzgUZ
uEt70qsBwFtrL6ObCaZM4lvRVT0IltVpHri1Fhf7Bpxtg4Xz3zC2v4bs96R7NESbFTezSGn/DHJk
1d+Fo4FeZKL1JGWMe2kjmMrFY/YcF/1j35k3VXCJiBFVA4tjvfWd6stKaHPtYXhK2oEYt+p3iPVf
4E0vRMEhF05of8tuedKK7NoUpIas/6dMK2pByjmShJ6oe2CCXQu7BAe1I9YMA7PnzWCvGhwQ6WrU
G19+OSAusjZp6xZsNSLppj1bSSoCD59Vm82HIYbmImERL0o0UPwd6rje66pzS9AK/576XXpEY0pW
TbbYur5nfPveoj31EGwnd/YSNyChchm2reKkop8GuSNlpgt0SPBzqWHkmRM/3XqQFeeqKpgOKNsZ
sJhKtlik+IvYc2ZdrJhc3P0yxc3T1GbFV9HpBhM3AE6mwbqr5/x+M5Yr39DwwzPxqj50zSlOmVmr
X+K2cOsOKPouzS9ZaXdba9oXq4QVXdgjH3S+kd+mvpEtJ79PjKw56DjbopFpmpM6p85y9TcpZwkU
j5Oer1mNJ2Dvaj/MkX7OLS99lOwM2heDWO5D+jfiT1PA/BTmt5Da8EeojnmOZ8YVXMCotz3+BBMI
WDi6SXtq8D9eXtyhCFPQYiknkvwI5HkvViMofiWiBR9QQuiZjEmKI6pAzhrflse3JLaHe71Oqwc8
7K9C9ti1c1nAn1VavJNJVC8hHPz0XiO9VRD5W1n4nC9kTzn/VKN7D4kaMDTCfHn/dCKm6i35lcUm
4xghBTid+isrUUeSQiI9JvMGUUQrAWadzm++ZYs+Z8R01S5hTbcBwgBCTOjv9aypGF3P1s99JItX
PesY1SRijpiZTlBvuC8j4hTY/vDezKl+TBR2yHphUTHucN0/ZCwQOJKeIA+CcHgkXdMATjIiP8Dc
6J0IglaEtnT6JZYzXrchcX/HqTdXHHq2Xe49zfzn9C3Hc5rXONsmmrqBEOrcTNWduSvmggbz7zxj
+NIgoBhrYWC4JwVyxKz5yARCuE8wjtSmnpHYBHZiZ+v6ZKGUN2rAdLf2TcAo/ZcURTwYTPwEmlXD
zWThBTjbKIAZzTrmzql3h8ecoXtdy2ZXlcAhzbTMJ0kU6oZP1b8vSwTYyrl8wNzufk2Nih5Hf6qP
JdrXNop6rndrbNTJnJb4pOOq+7GnGKXAqtRh0Ut36y4sG01SL7rPmZNecbwuJxM/2Nmq5pSwuWFO
trmZoFKDVX5g2yV22zD/Dg2cZtBVrXko/GjEoOCSp5xpGsDYnEdrNFr/gU8RPdCii9wO7Onb+c2U
XxOeoiuGwYgWy6vtnVvCXEps6SjmfjlfheUQTuRSuJ8sGzP5E4uaCOtPmrElldeyf+TSa8d6bv17
UUi548OICGcaHHH0xhlIJqqN9CQE88hthKWMSPByKuBO8yL7llo1Y00iFHCrpiYJZyF1hlAaEoBv
LiNcAkjaLoF9exBuyf2QIki+pvSSpGPqRG56dj78eLKlnS91lxpHzS46qay08q2JEs3bUGqxJ2HO
TPnojTKNjmMJjQRZBt/UkWmEJR5U9jhUaaEexjaNBCmVjkrwjdo+Q6YK1DTVvJVAEivq380Rmiaq
Q4YNa9EMFsVwOtLQZx6qGEtipdNkTP+Vhe24wEHKNFxexGIjlOWEH261xXfCqPUX9bCgbdwjsN2t
qc86SEWc1rsxdVWz1zkygybuEZwjjqZGNvIuhHTeSk+r7pWn5S++hSwDSFHtKyXtL70trE2TZdm+
Y3nUgyDqOYwlmlQlmO1asaJu4aF0Piai9l7KhSw7uURkxcjW/a7Bn+NNNfaNIJJjsYb9wMVImILh
ZUFmtV0oPDrUqMna6NEVLJ+TekLOSO/bxPO27ryFeVhXIPgZnhWc9QPoGAcamyVx4HmieTctp3wp
aHww21dYz6SBDwRrwEVpvg6lSG5M185VaI64LXDwOUSkyOE0grGTBaaPf0is8X5r3a6eCLMlzYON
e1fLx81XtGO+YdxlhY3r6VuZ1u3GaY12byWR/oYpZd7zYa75HxT4XQkgs41Id9/gK0VOyNyeQ8n/
7SKfIFP01M2odfl16PB7PtZ0r7faceQcZixI2UgS1HdWLJyb2TjTBzVI8eQbpKbjYJbPNYQf82AX
r2tSg3Hs8KwUaeiCUe7JzDK+Ys6ea1zhTnRE3aGkkl70ZcMQBRZj/NNkk5re62j4CfosRXTj3TRX
Zlez9zSs8EZ5NkTqPHW5JDUJa+TemoA00JtIvKAo6I55qtnPibKqs97rxc5mvvTWFHkK9Z6O5b5O
UXZsTesuGpa6fONXuOYmvPG/jqv5/8axJtkE95TPisGaBH4M0IF02Udl8YOHBtlqN4P8G3RAlUiL
KezR6/MiGOzC+uuOunbHy0Cce+aMQaojlTooHe7Bixuc0kKULc8jljh7obURI8XGDuLaDAjRA2Bu
W+uQKODNVicnxW6xaJoICjsTd2+QLAZ5BXoj95MbF39SLqWd6DjsU3Kuto5bE1fmYnzQMJISNFp1
mh/0JpMt7CtW0HpQZFGSM0MxbYSNdQTjqHok1mUSHV6+pP+w/LG+6b2bjAfPaebbzMLOQy4hMw5e
RqIeofSMEQ1JbsIyRdg4nanu98SoTWGdxuljlHbmLxEcGEmz1L57+hI/EQ3QYslsir2YXA3leFTD
gd2QhNexedeD6hikxu4EZxl+LGvIy11LU2xDN47uCQ6xuixuj+rbOKSiZy1TuHYeToNIad0shnGp
sH/mfBqOpHJRjguGjaycEQfbHpgPNwSq5tlS7LVp3cTKEPNWzPjetlzsq19R+c9t7X9lMLkrc6I/
Z2gqRGFUCzMGqUSQ9prz0GYY+fmSCXoZFzOwssiFk5W/9ugXJ6kZ+gUeV//IZpcoSFpQ6r4qoyvY
pJi5d06htYEpSj9I43XeP8XO6xw544s9La9WqefXTpsGplxuEfYi81CKCB8Nks7rX/zMY97j1WMS
kBI4PVZKw7pjnNdaBVl0+hjYSgXtB8Jg0I1kHUF17BGYtTUAB3uW0u9V+mbpXtiRfO9XDWngERF/
9p+27ui4PMi9MvKopNcJd5a82VqGIGkBuWc8a1xcca3vnGXEvu+OtLNVgP6ItSe224DnagcqyejP
t/hPoRnb/fhhMtznUSWfsc+/s1h9jWx7mMVkbMSibzSqBFZyQWxh2ZQ6O5ct4rdGRw9k0t2SOL0I
Jk/g0dwxz/hHiE0ztrxvW9N1D37enlytfxq6iI+LDJJZoxvsdnnf/jR+fLOYMs1Wj5fM2xZD/Se1
cFs1yVdkeyxdkEuQ4M/gqKJ5ilhj4BCGgkcz6OlNy5oc6UKZz3PPaDxSBha1+JlJ22HJ/YqbkV0U
rTrW7I0YjQTgfQl1FlfEPJSFOOPz3ck4PetqPi8FVwBB6/gQb513VSmrE+RPRb71opKbYbRQON1F
H9/H8p0W5VykfpClzEBL97RYQIVZiRRPSB/ILkJwO84rSjy9aGqm0ahbczdnPU4WUls3Sye6Yyc8
+5GmoCAIOR697VxbzUUtLAbJmbZJikiY2DFOvMelahFm4tIudrGpGbve0P9j6by248a1LfpFHIMk
GF8rZ5VUin7hkGWbEcwESXz9mex7n/qcttWqAAIbe681l97QiwLW1vnWH9d1qntmUdWa1VKWYhxd
qRgORl/22bnoCnId4LdiA4ZnAf4Kn3SbNvMddF12CNygw96TRS+1ZzbcylKkTXkNxkIMM1JRnuxV
3dXdp3RJbOipdo+27OdrMVb9t+fQLi5Erp+1Z1RQp12HEACT1spsmM0tdmV9UYQrPU+gq1C19XRq
+hKBtvCq/A3pOyAtT+u3xKkGdFdT8xQrL9tjrIt2hmE0hx4IxqooIRK2CwGidoWNHLbM/qay6Hf0
Xed10BE/l/Uw3SMxcoQJnKca5YMDKXbwV8zUfpm+YpMF2J3vjE6j9FBRZ55ywj62gN7EjliqJTtA
VMegHnoMka21Bw9r0LTDjZQ4sPQSsO9nLwAu5PnSPbVxGZtYycGVZ64fHpKikLtS0PQexrB+cUdv
4unIYvcXZAPyQmxZOL/os1sbcGQxA1kQd9px/tajqw6ASoI1/W/MHtJDbxOWI+d2X21GGJRQT3yP
psqEJRCtKjJMP9l1WcxgsmISt3fBr64oqyCVOGW/MvzhS9n0nQwcb9sgrXB+gzOhxGdlwek0rDWz
32Q3yAyQpMTXmZX0QAtjGGFO4GmrojY/BqKFkVF4MYVNmk4a0fqEmaGPtd4K0++OGKX9KzFV3mc2
yOK7ZP3vZM8UNEXQ/T4GNLd4x/ozgviNB7oagVqnc71V2vhdtUXOztH9WNAGNhk+bdjvNmqoorvL
MrC2dYsgNqzIEK8NZspisH7TJezWqIS7rRa+PAaFh0Clrb1NgNj1Bgw3OziTSayImZrYnWX5geVK
PPf1SG+UXfbYFwJMtMH0SoZJdDY5Fr+HzGzWxYxkAWUykPQgc2u0wECCYzQ3q87tzHPkUOoZaYF8
aq7r50oV9nvbc1zYEXI7kZp/zLouX1y4a0TDFD6RHipZV55j0mo31StThO5oMigmPoDLp3Lzameb
jsG9AbCSH9cIIEN32A3zqDYmNruLwMe4iQdMhoqT5IzXHzlej7XSskC1NIkzXlnNBdOZnEgLLEjj
qROJ/IGYJ++jEs3anmKPwsWN9nkyTC86zQGhjHGymaoSKaVAPyWDulxPDpWZSNpyG1U+plmzNR/V
VGfY84dGnXFYIjQrsYbDzFP7oSMsqB8csVUxM1t7sGb+gPm6nj19t/Pc+BN2Rbcf06a/dOTC7JhR
mrcoK9Bvczs4AzhAoeMyPQiHcLhxn3NebQTA2yRpUTQWfBmtpeJfhizL96mP1Q2Qo/VS1ZwKvhDY
aW3sE7d+Vs4Gv63xUkZNsHFEgmovBJGHxwTXh9tS3tTGfBT0cjdWo6fTXKQVKFfkOSruP/Owb1yI
vkxe0gDBId9k5GytPFdY6gxVrQhQz29238trEXXlsktW+7ZOFxWK1a7DiOAcGYzUediaqhfB13od
52T425ouax0ZuHz3TNq/veoBxCC7WOMksUFs6raFW2Xab0y4xS4exLegiDv1gH3P2PxxBhnACYwS
8iEItGJbGjVmJBcnTpoGlA7yUDUR1xT0vpSVuCS2kWp3dJQwFL/G/bTzYvucB/P37PG2REAhWzo/
WTC8O3xQUTWsHUA1kAS3mtk2wV77JpJwf9z98r/DIOVh9A6p96tqfXJV6y8aL7R4kZvMjfmG3mMj
o3DdVdepUtsa8AAyfj9PweI0uMoUHb/5amgJvSDcYLahCSPOE/0hMAGrmaPPC+jTFxMPhnpa/ilm
NMEpOunMFsMeUCnKVCFPZpy+qaa4FjGCK9s2v2JigobIuaScMBVkIN3SI3VR9hrmtuimTQ7ndhWL
9lKzZQ+hekDy2ImwROlM7HtSPGZ+IM+Hk+VQvVZdOK46DOdNmqIOcGkQGO0dPZueYFONLqKg6Ayj
ZE2DZU05fUsN+8u02fPR+npZixUFbyyVLhsnQWTNT94I2nTkF03mNrOKXQTicmOY1YOxCiNraA6D
A43o2ohhbafXpg/2oBHp+oWPSAzIm/OjncLI79DRgA3vOoL5Ktx8yxJKMbZaMv1tQKjchKjF40j/
pApmf+isJ2jHdAwQbww5NjG9sVwoWxp0Yt+9j/ruwWhivvlhSA4HecuscWs50butmMTo/GA45qEx
45ORhodmwkfRA/OhIf0gpEcd+afrD58F37Hk1UYKqX2eAsJb1l1M7Ze5JqyjEFeQf3bmeUcZgGD1
p49+1/ZHpacNeFz0VIs+OvvnRXckSxc0hQR7mMAj0aT4tr1iFRUuUN92bM7apK+2gFcBHWJrggUG
FWMVOryJOMM6obYag+ayDFPTf0zZtMvFSwG3M2WFB1Z3DObsO5AmLG1q1pEN8WOuvo24XU3WZ06H
0uTLJWXm4hE0AK4Q8WxMs4e9xzXic8+4d1YSCiw7N+o0kd4Va2MqxYXf5POnvaFXYYOaeVT4d22i
FNCFjoiy/XALSnrrgXvwkuwa4CenWwIJ2Y1MOofDYkusd+GASCKrurdgKB4ccdtqUNsGh46Oq1uo
GjQWDYtjcd4H+Q1HFcV6vmby32dfkWFt5mY2QXhylRjhjfX3cUzfk3EgmUH8wah4hOrxEdSZzT5j
svr9jYmGqEICzgM7BuLgF8Pzon9LRgSqGgxdUe0yY9pbsUAjQPrMJBZkkrEek+ArH5tfVWO8Cmvu
t+PgvS8rksYjDk/+6iysJwEMF8b6PvSykzkE7rFBDNUW82PwH13yYUKRWCX4lq2m/7CWBM4JrluM
cuxJNQuCpZNvxOISEpASuxkvzEFMiOFGe8jsRh+2/Fyz12KVmUykqTg4/N3EY4wtfj6nIx5WklUo
0MLoGaqpcXY6m4QeET51UIQCJ2NJZRmR2s5bl8e3WaHe4RTYlZlEdCtv9bI+GyO6cA+zNqXDHjuJ
CdMYJqQ2c4/hQPx31yBfdbmvLAvB1t5ToadPIgAPziLoKQQgBqNvFqlQsQA9UP5g21xWQ5aNe1dB
RQL1Wejh2rg+WpqJyWiN4n1TVQn6y1YyNpJD9WtoQ/uZ8nk+JLZXYi9Mu4sZK0n1xtXMCrlVxB7U
8DB69NRJtaY9v8BL4WzggEFsLsaaE9ax3hOiZ8gjHYx5W9gx0Dzg5gQDIt+vvOENDM8FmvfJ1jEs
0XY/zMBIlDgh36JEC3o6bsVE0h8uahrCtB255bDg1ZNMiw/oaWDm067cyYx9UCYG9XPzHM547iUQ
iI3ALLP2mBvv69i9tt1StydoE/jEX+MBvwARXdQt/Tqtqp/EmsiPoAHI2lNjuOOzwZishr3fow20
pfdMfjL3OgjZRMggsk/i7IT150GMwYrAv0cVk0VFGgBqjL+WgX4+bfIr5wqGRfvSekC3AYXYDCg8
1JXclAk/oPcc9EjwtMfEgAvq4GbG2sNZTrTO9MVE/rfnE5sYgcAg+a7q18FyOlaoFldE1PwdePqF
S5suNBa7lIUCO9waU8NGoXZTPCInUh79k+QdAoGxnmTGgm6/Inr+IIBO1Yw4cwCi17IfDLl/JvBg
nzvJJTajJzo7L1w0aZ0FdrUZ8vgaT94uaLoPnfGJqblHCjNW24YdozLLbIul+QeGyIV5xUbzFbZE
ndDfORVTR+/TPluU0tCHPkVO2SHN8xgSwkd6GL0wrETkQKC0LdOrN6qPUJukKfWCJURgYCZRrRu0
FrOB6cGCenEn+APsapNFEMHUdfG6C8KHDQy5zcjRDMMu3lbsGnA8Qk70eiLFyaIxPceP5U2A5F8U
TePPLMwzV3OWYgHRgNJ2OnJbBAdQBXtbDc+Rmi6Sl1+2BCahlt7EwfhIe+MFtEy6caIZbsNIHWvE
9ko6gPEMfJ1hhT6/dOmvsOfFQJ25JOO4L+mghRGpEy2CDBKKwM1n2GjXnXZwxKvXwaeLWrL5KAVE
K/Se3Jw5E9BBnuxKAZmLuXXU7Wtdg23VsfEaNAjKXJQSKh6JY8nVT+ox6TetcEuOHtEpHsTaSDZX
OqOgRWcEtU2U7h3DeiYi8C1ZuFccd/ukRhwsrWYNxbJnEjVcBTJ2z+RC1LTjbgL1JQzj0xlmpOe9
vy84QhPuNq2ij2ELNNVNjImjy+8mvRjJDpeR9k765p4OKsGj1Rujo4MzlD9BMJx97uHKCpdSjy2A
+7tYu52fo3t0zqxaSdZfeZeoOdajHptr0I72VjW43DvbaukMinkbLFrDIIw/lTHf5jJgLKX/1jYX
wklreWtQDTrUhzmuSFIP78S2wzJpMXdxfNRe9k2yQvdrQO19jqv5qyVc9U6H3cc1ad1sr79nsvVO
DllLXzIdo1e7dMA0hTHSzRjdDqBw3lFEgeTYCTSACHXuEPRoHZN7NIPtHpjMBQ7GFwNpEMNla0gR
qIbByxwTyaUx8mz9YLBWDeFj0JO5kSdQwNurK71mx8SlAuDOTxDKeiqcDJSTQ/ikaHgw9bmwAFE3
KNVWYYKrSTqMQ0vMNkGwEO8o32geNza6QBCJy+nBNA9BDOAdZffrSI+gkQMJXMO0b4ox2TbiGyGz
c42gZsuFMFmRhMpowyvFzsnDf0gu/XXsiJKRwHyhP/EWa5M8I13yjlw8IZAjPivcA20v3lsQCGnc
DSjM5Z8oHX+zISV3N7FfvCZ8Jwr2hT70wfNssdMhcGyViEcSWaABrE0TiucCMgsjjYPThOBKUe/O
iAr7ODJWBaFGexDwxrW0hwkfFpprC1MAq1M16Z3uxrBppxKdBMMGGyQ+MSy0iMN4r/nYRYiGPkOt
tXbd4Bf6+dfA7Z7l7H0szd+YhEYJJR5rNgzPTOZXSfO8SfUp5bW5YnxVqTJXkEAIYzHThT9h3Wdn
QX+F/UeZhzHNNqRU/ciBl9EXFXm2BztEF76Ek6Dw0gQI4csqPYlIUIsnb/QUPHyxs7ntzcCHoVS+
2LMLjMKAT9GbAwMOwEt8sfIBd7yEaTUxmq54WtvkEE3Ose5Srg3BvDV7p9zS835OreYZPXJwDNUI
7KUBWwIEhe8o/Ul19KsM3V9NgFq8aa5jXd6dSV1iD4Wfo4pDrK2HH9jDt0idV0h620VH6gZ1f6RT
yK0guCk5v4wtabYW8XZiNn63UaeeQxHEm9HIb3XePvuFD3Lf4NZE+kpmPGeFOa5SZrBhXnD/JM1y
r8H+O8Z4y12zPnQ2Y670v780k9jpxll7ZOvmSpAePJUiTR4QaAndVRvZBNlhGhYYd8GctI6nLVEO
NI+GjgHphP2JrOBhePeTtAOQ6INdL9+tMfxAiLWdq+itapAMsq+/e0LekQGcuiQ+Dtl0Rbd+nnV4
Y1LwLSoejkE5Oy3nD4Qtv03aGzum8zeaehus3S6zqgwaDqK8ILe2OYhb7binhFtth7Y2LSli6Igz
1l07oYC6xq00JdvFXVoblrBe2456qyEcNdSbMnfDJe96jw2/3MxeRv4ZOUe2G6MfM5nFxNp/xcT4
zxfU8iJas+JOfoEIHwrd3cg8rsIGtMCJcRZd+ATkgMls1etyJvHOJylPJ3Niuq2DfBcm3KXD4UqP
7hrmyTGwNdd7BMDxMEMfc0iDitUfujKQFtKH4+RnhCW/EqxLm6otP5sJ/hO3ACkrWCh2wzRPgKvl
iACD8c+syL9ahYU3rycT7X7tgpX3pG8e4rknIEH37qF3lkR7z4J6Q4AU4quipKGg6N0XIbOmqjJ2
Nv6LHeNIhEWUsLfKKE0AJxFkOi9a+lLCnFE/MAtOR7MBE1vaXJUbPvYS2dDR+++amvkBAzjGV592
DgA3BjmHIiMch2dkYPLGlD3GMtXKdud7cXdQuZ/hhYLBtx6j1PzduhXWsSExvDune/lZlrmP+AJV
3EAoOWKaBdBUVcQgZ47brac8dHaYIwGpEuMy8b1wLNTagTkfRcMaTTaqSZHT33LhcnuWPxTrBJXL
Ng/N5JZ0k0Xnr7dfmrQ19smQwhT3Jv/oKgDycqY+TFTgn8aoRzFUmcXFhP9zYLsR28gL0TopXe3R
dsgtQlb3oksDRokjKJbGZRJhAOon7dXf6TIBwO60bbfhP18T3xvgYHTt9ExUzrghw4P2RDe5mD6S
6rPuG/Y+kNvU0oNxcrOZsOWeNI0lqnnvtjG4Zz8ANOQN0mNmqdXe8Bj3AjBHcchkepeUib5XPU/e
YMQoQkPXeO4FexKtm5b1ZPXbEJbaVjZMxpRFD50pRLK1hSKYU7BRixG0iJUVHvYypwH10mZPY6P+
2GALWF2Zd/BiI3I2HYTLh7cQFBqoByuDzt12mAt1rh07uEhjRHhRBOXTpMtlG3doaiQ6qIGcg1pd
cU3JPievC/bsNf1+zkK9HZBsws5n0mdlnKV+GxX72Az/upxHi2O35LH0YXOgB5/hhyTfDrOJVd2K
ixkJAGjMsniaKoYQU7TNl3FXH3IBdo+SjpnBdgdB8iqD7qfnRoQmIPwn4hr+qtcevND76sfs1I/5
KRUkm9MU3Qn6aKFsoXIm3R3VxNYdUenCryDu0cJSE9npp2x7Z1VG3TYA0Zgb9t0Zmj/abvE442hY
jYs5sY4WkwzEPZYxnhHAfqbpnnOwOch3U7Lahy+BVngxdG3aVDsnU/nUdMPwNg/DhAKZtBojuVT+
knFTM+ris0CyuilmXP2LIaOC24v6/gRffNO6zsfUZOvR0o/UriAOJHubQItmYFrrtq/Qnf8OLtqo
pOEK2i9ViYwv3hxecrJCrdq4jtnSRpQXYUXHrq5+J93YoJ2UpznN7lNGV7T1XmA1PY2D9dXp6WVQ
HvZ+LqU5wUp96o0rtzO+F2OKP6cPm25QIqqnXDtPfu2ilcm/epx5vRHsna652fTsGrAzZEUllxni
EmcjdsG0XjdJ8+x64lYrC++6nX92OYMjAFAwDC/0Al9NuMD+aPsru0j22h1PYw5DwNQVw0WjPcat
eLFLe+fr/Lr8fzflPmmDvs/HmE7SfI0DglNQV/8uhm4X++NTaJpXr25ZBvVXszBOejm9B1JdqrAL
l/gjE8h6Ge6ZhtAT6/FIDvqEzu2EqIRhs/qFU2RXFvKIxObWeOZeIDfehUIyfpZPyLqfbNpbHqIi
tGLwc6o4e3ZS7941+m79Z3wZb4R3tucuG0IuusaFchRvcUMf7j+WR9ogI2qR8TuF96pdcj948Jg9
kUPIzAk9XdT0j3jO/V80X5hFJXlxHdFpBQNYt6jxvqzKOtrlDB7KolpZ4ZAKXj1sObw4CNtaereO
8RyJIzGct4xzzyqr/z7aAcGgYxfARmBGjQRRJik1jhxnJmO+BlLQw20TlN2U1j1zV1rmVsEoNnbC
Z5sOGkGt5Iz7GZnhMGBdo8RCiqnWkxNyF4MSJSa1B8HlcEZ3QAOoH39BMnmAyiTV24vYjhchS22K
nUX9ASV+M6ZEg4WF/FSVv7YDtS8giiz0rADvrVv/HtHLwXyGmBv366XTnHeBfVG2CdWfrNylsdDG
Zr52nXna9xNoCkywKZ1N5czbEiplS12DeZNIDVq5QMihvp4YMXyFkwGnCidynW85YHaZAH4dIaeJ
xMkis525+qk3CB+ZHbEaaPIUjL7OTWxtW5V8ECe9nsEccCZwJAzc+qwlVfxtqHWAaZvZrOXmfydW
c8RG3FtgyApJa6YSr9ICTyvn8rDYIeTkId1PltyTJoXTMJIMJBXlA1UUFwFjqTbN8suW2d1lVIwB
k+mVi7CwzRmTRb68VgneIN2fFHwbqmoNNLeAqCEcTEZRfWmxzegp/XEreV56JHq2r5hFnv8bJIPL
3YrOfzJD8rhjbCmhatM9ouudjjg7G7qara03ZoTWu0+5+dMacmsQBwBj1pGFOcGxo0dYzFu31k+t
VHA4iwka4iJS1rdKxBtUhb802hdR4FWXGAYUhUIh30tVnJbXlUQJ+J93mtdXjpBNUORvEWL9eILc
5QRUcaD8+feZS21gOvdcLoG/dPqDcB/I/par8hbbAXdewBFGdjSr5bY6bznRto2DnZWG1X9cGivf
9KZPpU52LgKfyLzkVg99x4hzAjvaTYYVohEhObnMfrMk3dg6QhgZHOLcP7hclWKk4OS7Lnp07zlQ
5qnJg+fatXYYilC72gJbhNM/1zbR9Zl17ggQ1X1yLCKbmRtZhoCXxyc0LbAiimDtSG6JSTh/ZNlE
m9cNzj4KsNVcO+8lvp/VLLFNinltYd9eVih+g/XA6x9BFpoVThtWdjTqbRG/Vxx0yna3No8tF10E
wfK9cLCT5qhhrLaAGB/sPStwDkGfgAF0WkQJGF8Syi+zFkegUPcEEOzYBV8KNRD321cCopbIe7Zk
QuQn7wOE8ZMn6z9Q8DAWs9yXR0XaHs51ErIjfDakMClZ6SczXfaxQO9ka8g/uNoM/i4+sCxFB1vT
mPcmkiXhduZUD8LZND1tP/JLaM3I8E9rdkzZ078liZJ08bw1fvyjNEH9MtuPVlYNwrZ26c0G4nlw
uherFecWzyFtE7Ttbc4EX1/CtnZ2KYui7atXWmY7J6RS0hXmDge5EEC09dinH4GDG8tX7gnFFBhu
lBRcNGpuEeNb5HBXpV502HqAsfTtkUnczhzLD0QQALwyQpDHKPue/JTl1JNzxkCSzR2lflOkDxgJ
B0m0K3Cx4C1KmotFmEjuSw9KfP/tDwozM1T3rbBi3uVU/u3C2SV/Z0w2pchxh2NM343h+NyUdFgo
j5Yjlqe4+Ya+d7Hl/Jab3j1wadvSDy5gnvOZu1b1FvbRZdTya3DNabV4gKc4ISXEeQppUPWB9dJ1
HpnyoXes+3KhMk3ktiMnM9QdkM1L1XZ/KhqjBqfnirDqR7UETxrBTWb+vtKcpHVhP7tN/xTWyedE
D/bgIZu/06Fw0fhC1wwFFnKftufEjicbBg5yvhmjRqsR+YJuMkqwsvqO/WxfNAwaod8iBsc/SUe4
Kq1j2ABTD8rwrUe0vfL8JRupM+tnO0ijW2zgkeTWP11VzQWql+7GRkA0InthxZWUlX60oYhYM7A+
VE6MEgVJh6KFAQwjnZyDv5SBY1vGqC19ZmykMV3ojdv7YkySF2Y/mnI/cPMnUFUu3WTAS6Uv5k8u
tiR2JH08PuzRpg2rJLSTus6gd8DhZeZqjCQJut3VbPVX46FYnaZcQBngDCOS6siiAGJUf1Lk20w/
bGM3jfRgDSZsQZjvE3/+GpoaGew4vjLfeDP8JAb9Ag1Vcd2rR5/rYmygA/JuBYmpK6Mvf9uOv1Gm
oAnRPakwZZKKx0JwraaNc0vr5lp3JCV4wy2kubKiDDzYg3pGgVutBywMfjuWmxZJBSXJn7zDs0qF
hxLqpZfyZID6x16UeI/eMfiopT2LF42m4Ix0a15oU85bHUMIb+m/HAbe61+nchlrDVnIqB01JXp/
F9EV98wMerR097jVy18BkQgfnqRioTWPe+ujkgojTZfQyCyIOsV44/1p4vilhDUAcvK3BwlMekx6
0+mOwGghSk1X8kHfsfe+EDr60kIIiCPSBq0qePI6yyITYOBaD8z1id6kdR9mkojSalG3ocFtRhXw
ZM3INviPoc0/Dto4ENFJC4+c7SbrdlYL7V+gqkGrwZQrrOhPdIdAj9eGAtzglsU1UHFnZbhLLjlH
UKmgVYj+6FCqdHb7gy2DUJv6EBv5ZeS6zwX/EiwEkQpNlOypb+IBqsyICOsyNnnHtIVaCY/QdHAj
K3qJMDNxtyDbx6vOla39/Vxnu0AhyCtCkW1ssgeT2j31skt+HE2evD03D5vE6bRd2iH0k3suL5uK
GSuC+qD6YQ95Z+KBuMgS+jy3SH3mslA7oMGRRaVUn9JuBrpUAkhsi2PlhiFGhrJGM9sa+fsCnmAO
hmJSsS7MLIWTgnkNLjGqaQcoN4Veqsieof6Hp7gV8/zluNWF7e0Qkv8Nk+vo6+yuinSXDcMTzqmN
n9jqBDa7ge4KPygt3G1G3vwGKoqxoiWRcNwzL+FWb3PloIo4WBPjXnea711MzykrEGgzXmEG0zkx
rm6FDuOaTtfRqfLXpMyYXXnqRyPyOdCPWjrG1ZMZ9Ue7b//EXfoIGqoSZDG7ApF/zm8OnfaofPnM
QPc4S9QEo8q7XwE5etSOUOlGRrvK3uBoeOqcJRoupSsXXCon+xyM6uqOKZ+nt4sK8enK7jEv/J+I
rR7kwSYfpycnNg7gHM5g6fZ+p87dlB9o9r72MUo9aE4FbLWFkD12i2g0pWCu2KeXNl2VvXE7x+sV
rLUEz9GTfmdRlMt6yR1glqYGYEH9RVfVtvVo0OXtG6kqGyvz/1nCRfqtL0aH1yrNmaZleYkWgyAL
3IzEjJCWIROCMTpOe2GyCJyNQnZeiYW/Uzr4XbFyopB1/zZWPy7pswQuIXNaYdwbubAGi8Ox9gmp
au4pr9D20Pf6aHWniaZq2Y4rHxCxtsHSpoBVwxBGfDSMP01TP6GT8jYaA3LbjXuiHiiJltZWncVb
L6CGHUc+FWPcg1f+WHQy09zdaqeX68brt5ODJijBIb4Sk31oidvIjfxgalqZzSJh0Adl42B0F4ZJ
3OCbKAHO1Yxzu9RgxiGcS8OiXJjZm8CEBhbik2Cyv55hfkvGeWKMz0zS9taCgy9wS+1xcJDdUAO4
AKJMAMuyQ3gtYlUqT1Qw3RN0bDLR/CnYZgQR4rBciUGRU5QG/5D2UKPPCc7aRl+UoAXbioa5dmHd
J+5Mme5GbLIgRXLXOCZ+u3zw4rPpobBYvL1k2I4OJCOg8ZkLtcDWFEvR52yPN+HiMVpek8db1TW+
/MSAn2TfWcXDCpEWMCMZYtyUHTgEuudG1L5qQjn3dhzBwok75lSSjy2e/jV4GtvW3bcDCXVY9CBR
H9AVbxMz/I2H6IONGx2d4rSsEUTVAYCPWL0J33ry2+mtZnLlTtNnlXN0leFHgPEMVvyjaLlDjg41
rN1gmeqyRr8kEyibeeyR9ehm+DGBYH9JKcJToex4Z83ht192PxXKPy5EbGlqyI/aqc5k+PBhZDvc
tPhg/SeLd5bb+j6DzssMk56s+lneTcY0tOw0XvLyWjTJsfJzjiId31OznWDUD+flq5xRa5X6v3Bw
Vq99raXehzyMoeljE+peAAcy4zJ2ubkMy0REal181NESjWSYDsjV/gNi/SdAsQttIHIp5HSIB/fc
Esdky3TrOsZ7LLL98kCMIYIcdj3UCFev1J9QfnmKBnsfTiF6F+s2L2uLVVeggguoM2RXfUzL7aKp
As4Mkj+NVB8YxKGsDTZtD0f10YCATSWizWuA8X+sCHQoxS+AamdbOfdyOA48OvKInhMhChGxbbrG
oL9urMc08lLT47KIHQtxtjnfKkYYzr+sfnRZes7pgGbcQ3OQLEFUs6JQdPG7IwE+w7UpPhDb4mLk
l/MaSkxw6pZGh0XYHlCR4a9kZO7f0O2vS1RkOW2XlIfG69nhmMG6CBYopdnm8mdeZlsypMWG1+8s
Qx6dbt7WzVeOcHxEYOBb76P30Tk//D6rrnfzSGuY18pjS7ca4gNKGHov3oUUgq2TER6MFoKfcEFq
+xk0GbrTvkjXyjXRQKh1akr4dg9esBfdOkATeFlqOpEuCYLEo3jxmrfDC8WRN3Bz69WfuPrIwfDx
jwqODz+oJwsRJL44D6Ku/zKXf3jpBUItZtdQbIJFg7N2rWmlebMzF+OAjmhT7ga/+ws23sb/WB4t
DFDLAh+IAhRxfE2WW59/LMtsLwAnpw35me49CWndpz8OzjEcZGzW1XAs2ceW/6JhYNJqve84OoTY
Xyf7mMY+N6YEERQXW+vBpzDhOE9IwlL51adI5KdjVq1kh+YP+EShaOJu/xzLadMONcmkfzXjkkD6
qxnUmjd+hcx4p5kN6f++MBaNKZ398qUMHFksSSS3L5qqpPG+iekM+CDkcdmE+IGG2t+ABrZ89XH2
Vtr6L//WbuybYBowOPlBo1mzF98W8enBZez+LNQpD5CNy3nvcUebYQ0HgiDJpRU7n5ZPZllMYf1h
ISAD4Ln8Hp4GVq8EoY3+YKV8ezXlcBZmZmtMMfgUyAzbB9WM0+ExTj9JCRG39DasQUO9tJLWybIA
ydMxd1mFQaTfNVgwyBrZ8HYj20H1KGkhvwn3zUWX5rXfAaQ1i/JDGZ9ZzJDQPjT6bYRNiYrumEAS
6SvgMvbFB1/sFJRXhOL9/wtV0y5LfrPqZzZo+BdGGC6UFhoC3Jg88BEw64T3zhh4+QlnEMwoUHcS
hAKh8sRr1n726gTRAccV8Iqja6RnTaY6BcFyHjWJ2FvIf/mli2wViw8ZGcQrxcmDX9b2Aa0noGuM
YvnZvkNLSv1tJzgLrGrjtN8ZsyLWNK9v+dZpa+HWlUeLjYLZ+6XFfULy2MHwp1PZELLYcaVYdDkD
ABx7/h16QIVjTPDhH56pvpx/dTTC8+yDjzbX3aGxso01zMsrjCfzmFsvCWvDD+otQ5Ht8qj2Kjw5
xUfW3VidvAroZldewPK4LYt3fCHl6cy/YNy+rnm8JraDwExo471WIGL5iRRqkho/qHa5jQbbZPBW
LCw+OJt6twQFUBHCoe+EteCDrueV9l7R4ChNELEPmA1VtnZ2POUF2yV7Q+P8LL9cLeKjhanB753K
Px2EHlQCAHbNcwHVsrW7p4IPhHHxB98GGpqtwHjGIk+/e9QolQ/iy3oK5YPXnmDJIcB0q73o6Kdl
d4Mjs2dO3az4XLiq09zrvacqy7/J1WOsFHPDJMfjHZ3acf4fS+ex3TaSheEnwjnIYcucRJHK0gbH
lmzknAp4+vmue1bd09bIJFB14x/A0Ek0htF3ov8kHy+fs+UeeJSZpV9K6S8LBtMhmuRWFH6wMGmT
4VqD4Y21ZeMUzpF3wdOaE+MUAXcMidfJkG8YAUOHH2ic3/jyM4928j/wpVkpmlPWWDug1Zs5vLd4
sI5jfIjIJDpDxQld21lRA3Llyvobyb0V/sHbwCSD8N6gD9sIa/Y8qyF7GKxPeQtjX5x8E5tnCrek
i29xhc9cqbGr4cvp9VmCe98CoAAP3Tc6KrvWXnPMo63Kx2i2JDBqQ//G6h8IXcLAGrJUlG0Hp9pw
SJCt2JrOEdtHnDiKX7z5f9Jmw3FKeg+EMRqH3KKRgB+/mLrz4vJf+KheLY56xQdfIuHz8DNBi5wp
KFbP7VA5cs+K/igGvjvRE1UYbnr9LkOnOFHZNgneowTz6QEjooXpBkiCPZNohmUhWpcIrUbIK0op
K/ehQkyIg9qY1W30EQ0FTCVpBSbu2u53ZJwsAKXoAgE02d72u5rNVU36UOMz64BL0uUrrXvHkkji
RHF0fWfrUUZY8XVEQaMFoVpagVgXnflTOTD4y6/QN+KGbmz3LaeA7wVeDKkzT6tvjT1PywDaM4Y9
ZwP4jl88zxBFCGRxbOxR7duEoUfp22yw5NpYWvC9RDb+VQxsSqqDJC8ORlPf5QeqoVkRcV0922fA
uMPHDCabD8mV9vHIJvkwtAh1GtWDTWdA5lTQlyVP8EkNmgcfvY5RANf4SE0Dm4XMXf6iy3RO8hIZ
QlfbEauLxHg1w/7dqfQzcuUvlZm9z9b8xKMyQmOt2vBTrsYwU0xz1RRbrqhsHgfDfUF7ad3Xj0PD
lWJbK3UMT7bQwY7w/0aGhS0WtaueUuX3z+ijX0ntiwcFRWMNiShqYx4ZOKI6W6zzRTyo/2BlhUUe
u1btgh3CISFBKxf633X0l+2YXsb51IxIx7XGrhmOem3c5ZAMqFuBpkRCj6zdrbBxOfAIJEdPdFpa
fZebszQfDJ6QD0A/eQSDkGbOwcC5qGKmmGfmUQuXjQn7wh7wn/aJL/M8n4al/WuDhV7HbfuNqdeh
zf0no3euZjefo0DboJ+O2SoqKN7U/WINdc1U/bsOEUSucDZtTP2GpN5INwFTiapU4adupzCzw3ni
R1D8GpMZlJVzMU2MSHFgOmlz9qEH0VEPnVM1mq+Zaz7GoeesrAyJFbs4Tu58Ru/7uPTVMSiSdzwT
93j4HGD83xJkOsog+2Ziy7syrI+i7M4IhO/bMDxaRABmZvsYsY8VrKe18rNHwy74UoyCnQDpl1LQ
dhyOzkbez5nV70nn5tj2LhoXPDXivWcvnOXQ3KGSt2mN4eQ1kUIPCYUL0mGuGoPuCfPKKdDUyovr
n8Irzo7WvqgCayDfbn5PPIo00bdWj7d20j02TcG4YXzQVTquNbPfM8g86rimu42xj4QtCdvnKSvB
JZazf1gK4zlHpVmKywkMHIueAxTmvcX5LQYYtTTIbjldnfaXhkt0Yt6427r5EOqvLXGTKyvhOCZo
QSrvQ7bmb0bzoXNrKp058c7qmwcPEBEuTGA0iaoPRgWe7IFSWWqabvzRs2VLEhw5Wj5xnoUH0ecV
GM1ex6zA/maGsyoBPJYMOZr+wQ9/4v6dzEf+kxszs0jSkYHvszvWpKzhxIEOckjwZbGxF68/T8VP
BM6C0pQIzGSO3cC1sH7VqMbkbQxj67HL7pJjOPCSOrRq+Fril4y/mN9KJJajFjM9BaG0W8aPKFuk
y5HpYEeqVNMn1BmWXiwl02EdGe5+wg7AUB98UHk6hELPQ0Ef1TyprPngWv/SMeFpQOlUHzaU7BQ0
eI5EL/Dr9dKxxzeP1Bi4FFDZ63p+dlpKyeJNIShj2dSO8fLgUlkopgpE58qE5tZ0bGD0g0RbjMY2
Rv9WgpCZnR+CduPxMbmk8mQSnJgZlF40lg68NyZSTJTIsxR0/OaRjCpbjwXkv7aA4NVhpQALoHCw
zZP8/RPExVERWYP3kjbJtEBJ8Dv4GCHLH7O7B1mPvMMbl3UTRMue51ditdH/xVoKEJi0V6P/4VDc
hwUaL5j9SJmZd0h6E1gL97ekNRoGDg8/CtR4VRYRNCAeShNuIvPGOyGFgpmG6kHmf/ToN5I0Rsnn
+7/fLXWb/P8WINOVAg9Pa2S6bzxNfjrIv4cYcBKl18BbQkR3nQ7fHAwrZSNpHosMo1qXHeOVIwCR
Xe6WRH/TPDDeP/NieuNdlkkNDWSTkLX4Jj4SeYP2kTnZzi9uRvE3oDLnd8bx88JOHkjAiikZvq7G
weRUFijbcgr8cSGYXEbyVkgRDvl8P6QPXAm65kZHX8hkkBi/cE3SDll/VIHB0h7YX218VE8nzMCm
DJ5yCYUC7YwRokp605hi8xmlLGTceUjy/iRVaVGmVzWlWy/8qXRE0HCOAOoUTfXDgJ0sZ+CAe+W1
6UXCHy9WcAakimp5ylIOm/tu6hGsulltJExYcFVkXbaJY+fAlzRcdqBcgCHpTuIDD7D5TM8bZlfp
X5BAXKM1tc2cR88NPqU5VAX6BVoszuCQCF4m753dE+IKxTs2kvm+qKx17//Lf3KvdDR4dV9bxR6I
33IGXc1nS+f0TSIG6P916v22B/9Kk8v6Gu5K/ZgSBAo56gQElf+KULFvo+KUSVJsi3fEfsDjsYvj
JKYPtB5Bbz4ErrlL+bZaE8KZoWSawjUnPugDYH1IUxgTnJNspcJDEv+e5F37b2LpjEg+Zyfy1tIS
xn65LZNhFWQunK3i2WDKhi7NjfU6YC6CU7Ztmn/PIODxh4gkGj5VyLFlE7CSht+kmYGLsRT2fRjc
u6QJo1cPXh4fABGcYr4JAwapZx3PQ2iEhTW1oxh2O+psI8kJIu+qUhDzibljBLbx+FRpc+SNcg8J
WtJUE1kkvIdjuJb/OVHTZDQUwXBSyK7yKfhpdM028rdlyl3Te/AdIV7/O4dI4236oN4mlC8JswcJ
/BJ1h6w7/hMT1neV/W2U3XohjcV4CRBlCv3/J1mOHgeKQx60+pawzJuWC63CTUOba/NP7mmMvK8J
EKJjCzJazjXoZWQU8BTkh2om1wtBgv/E3Vgo2MjlKCEAjaV67ZgEull/CMcn6QF8biISHDdqJf4e
3neVgCMsniX4lpyR1njPuF0J10cOe6Y/Ent4UHJQ+WnXMoFJCCXksx/+OExV5PLqJgZHWHVUiUgf
7GpGXNJySqXOcFQeIeHQDX84i/P4bo2vktlaxMJjimgCWwgfng+UdOydKdT/jUXyz3miyBAFeONZ
JoWY06Lm8VZFE3QRNPTy9nVhl9UzYgeBLKMAg95YcqCPbgYfWY5vKmtuQE98dIIZn5o3h3UCb0lt
2xaEd5I8yFtqc+8g/8zLbJM5MDc+DIiAMlyR90vGp0NjzNH+QrZ5HdSoDjLwcIFIDkcZcuREOh23
AAmClnO0KmsHSn4bj1+L6yG4Bt+LJoK0kAwvqCGDBPEOasKdG8HZlAGe5LyapA6ClU4hR6Lg7vr9
PudNyAPhizT252BClyBGB9k1zj7k36RDQZ+cEvcqjyR0nxRJWhIGX1ZS90yJy5n4t7grnTUnzy2f
6fEt90F5/NHwhy3R3qi6q0ElpGWxHEtyrJwG+bgttbkyE/ag6Zb3RCTVJoZpXNaRwjjt+UVodiF3
K4GDaVsE0N96sLlNXCoGlB7qn+F87xCq53twHqr414KWzmTrG4NMSSnADgUY+I5GPct28vE5gWWc
X23ntfCCFe+xZEzXpACHJfe12VYmNPL+5IxKJpAhG4NAflKGeHKIOdmQTLYMG/9lJIHr8q5c2uch
1s4yK+SjWLSkY5VvmEexkaAmtdamZqGNz30hFyQmNg/vQfzGr/5/ATYEpUyiOjyGHF4YBTpYr0MC
YtIDjE11I/UEXbzNrwlRmOnSd0kGbBvA5tzaCpknIpWZl5Cpvn1czTLSNDnVRw1TigysrQ48N4fm
jt6l59rItKlmZDYc7ZG4He1FVAGZ/1tguiz94LBRWnO0cByVAZUkVuLshXTDkDTr8F4ptrUL/orf
LnkVnsqKxTrUDqSRef6Sn6zQmF8kNvIC4RAbGxym8e7JrU8/p9Jxwwa/8yJ/sEy1gOwvy5cOzQnk
XQKAp+NWt8x1EA03azIf/Q42v+CsHZ+sEXSVj3AL9TgkkArbh1U6JLBIQV35Nfio3kNKwoed4uQo
OoVJ/DLSUnh5eZuCbARM6afPs+vOb745lpgjetUVN9Hu4LbNI8UhQ6Ckvw9FROhNKBeaeYcC9TbN
ioe5ZawiZAnk9dhKOc9FnhwnEDursWQzIwWcHCjldKcFiUciibtony5dcGf2r1nt8SDENM7c10yH
xrag8gEEl0wzAwzELUNz2ng2Xmu4TFURg8F4ecr1Es4C+j9O1N9kMD+xPzCUtie43QZkyNyxe5Db
Jo0j+Pu/Bk2ILBn/+/n5ZKTZo65NLxCYEDAa2rcgCD5HH0aTy5Q/br+l0dKM8OymyQlgPoMEa6/6
7BI13muJLsZad656Z1xQyj8qpprKxYBBNUeHoQPYw2vkVZ+1Pb0HXXyK0nEjpb80LTmFlu91t3ZG
D6FX2gmhib38x7k2cAtyjec4YRjUut0tZvci0Yhy+OwSnl3stp9YPt81nRkLYQEoHsKqcdUAXVHp
ytCRr8iytljPOSLx0GGgAsYJ4sR0NvwNLqJpC+ha3Hr2ymcNWE4KrfjIeZma5rEPMK9d8juyayd5
rdW0gC21RWVwfKiN4sra5oonNzZC49EaVbIPIx0WREMx69jChnRS+4EUpDa925r3rCgex6pDkKKg
aZ6z0b9nmlF/R2hgw7LXmHIyk0P6MKORjZm250i5ofCNqlRuaNspRsRKyyvIg/Zbl6TPE7WHDoAK
qgz8zURhssmQAjLDtego3GToqNoS0APDlpkGrvfNQ53jzpnxJiVXVp4JTimsn/61aYaSs7IOO6Sd
qLGeJOkNY8CQbKTDAZsBnXqaEW61y8jgmM3dtsqgtTQ0k6arL1scjO6WNr7jkwp+OkcxzqAQQ08J
SntbXPhw42HqbSYeEXiOocFVOM8RoYngrWsg9ow82CJVjZgU3Wk6/7YB7rMqw4gLqYx7b0fJ8wwp
Zq61S1eAKjQY3N6sINwGWrWfh9i91awr13rROKDQ3QBjIZ8lIyaN44TnejW5C0sY/ar749M4Da+y
zh9L5z50EKoVmsAUtezwsJtBMve5NQchnwwL1kUmypihz/GgWJms/idIzAIqAvh26x2FNoIoHtbo
XErMHHyEkLtiE4BdC6EFSVKSceNU3ie67GSecKAVovzwUlF1o8ULXQY45giOwqIUNocPJtXkfR70
+CsBCMs+GyoqO4wSBrb1zg8YZrunp0scvNgQN+fUaAxxQYluqd+I9YaB7qgYslkIdlVbydHUNxQj
25jScIQtQ0Fkp7LwgeUKGmjpsI4gILelAndubkynfqWpLxvUoJSuvemD2lTBt3wwPXqrqfrIpFP8
ItMAhEQwo+j+jPRxZelAOoux4wPLNHcpJ8Q6ViRQvJ9BmnS4NELABDna431HCZz7twHYD4K1NHDV
So9dTtGOVTP4JyQ6UYLMluKpFCn5khwiv9rnWPaY4vA1ZQUEBejUsI8Ku3cPxRGbBlkGjTIT4yek
TrLZFchfgMn4RfEyaoQT5I+pQ6ix++G14hl6aDXlYwz5JsYao1s35cwkgdcQ4s/GPK7iK8dM37qU
irT8mcK7iUxAw1Z33dLNkwMzIZ6BDJJdsUu12mbaE4WAq2so3t1nqLxtWmNj2OKIFqwcxj8UKKP7
Lr+Z2mEEPIqZFtkVW5cKIBitlPxTpvM1noqy3KWEjbFLUPELA0mNMkv+MBpeJKHI0dN7fOBeqB4k
b6eSk2H7jTr8tzI7FCE4fM84MDA4OajHeG5/Bhv7RnJXTfTAL+3ZxcnZyPx5h0YhO3qc3NP5DaHh
DX+hfCm3QFaFSlTap3goqPBlHvEsnG0V3iZH/YocwLCIRyUctM6Z92wdM1u/2Tp50mt2Nths9JL2
Awk6Z0bB71BMMKwe9kLB8C0QZW71Bwfjz7w2HoY2e9WC8Y1OSOV45WCMx1nmdwZwQwc0M5ikM+8c
tnwLXjd4xTVKh28mR1vaBPnIejruwZ+AHCTljl6PBTk9WP/uoaofkVFrlCsgl7yHLDQo3uXKyuC5
zNW/A8BwJABMwKNlaG6P1auUO4X3ofTwAaLLJa/qI5ogG3n+jtZtiwxxeh4kk5StPKmgLo8RHE3p
yzpIkgWULWdEj16Dr/0M4XYVVH9d1ABXvZM/LhTnLhtThxEmEhQGgvTZAiA4foFFBC7FH78o2OTv
ShDqW1eYGdj8JR5CBNIZcGUjDmnTeAd4lAfZQESkuRa2bjiAdoToKSVAhZQIrKu1TuTFotDdiHZ8
GWiwBspLW5zGoLoAsb6qOPvXTwKa2HYc0ZZhZ+RdwApQ2irmYi2415nXJ9dMzpus2BLys2xCJQA1
6DUPQ4flPIM/p7H3vgn/NR++M089yxORkCWRTgdeY1AnMybLDG9POS//97HuTl3YXxgsyZ1064wL
be9k2V3X76wpAq98bUeUm9L42SsXQCJ4iLdjJ79HDkqX/G6V9kDEXOqZm3LPvI7pMhPZfOtVPDc2
vbzZiDlBzbwi4oDyp5qZPrKjDtwCmBKyzB4mzQxB+NpL+YNmAvnrbeT8hgzLZDmXGYgJ4HEMt6Xc
6fyh1NW5P6GrwkQttaAeoHXCuiIg6hA02xAB4BiaeVd4jzPJOWmQCyibU44ioGvkjLTgHVMdyWXg
4tE2EXRxY6LiYxwUe90zyGQRA0cbYl6BfmOy/LPgXe5WJ6QlwPfDAyI8VXp45GLIA0azCHtiFI3r
OjmkCN4VROrK8g6T4fwuc+RyG6ITTGvCZ9qC3Vrcn6bBFGCM9wyxdj43fK4qxPza59R0t+i8A+wJ
GmeLRzjre+uriR28KLRD7bdfmts+GxNSXWCc6tl508zlr8jwxMb45k3x1iB2pbV5bzB+R4ECZ414
zhDRtYajE+In3WxknFq6w27OdaC7Ncy1HJaNUe30TL8b9kKj4VxYtOCCXh9zArRJqdVZyQftkhfq
W003DmnTI3MmgWaO9pJz4crsG2TwCOgHb7S/Y51Og1NYER1Yz/1LbwLQUp1m73ye8baOg6PPTQ7S
RIFzQ9yLHJyI36Xv7ia7OWku6sjSxkiglK20pGa5Cg1lVVdNGLFYh2YGqz/xi0v3yxPpLxWkP3Jy
qhE1malqPCwsp5U/Oc/ADBItte5d9MXEdtuhgcJY4WAh+HdJwulz8MtLGIEsb1Ct6drhoej8tbyk
rkwPBBSpRmQog7nbjnOD0aUEBZrCCJKVm9tnfDL2kl8rzEoBr2u/jLpkJlvWjIcDEG8GEz2NSXAX
ZK9uCTeYpCMdK+cITA0C4eCMLH+jRyBH+ffWbnYdV4ypJkS5ZC05Ez21T9mpS4kpCwu5uyPjCJQn
diX/XgffqW0iiITP4niXMR4v3fFC7PnYoHJYE8d6lC/Rpw8eCqd1Y121+mpn/HqQBswW0tjsN8p1
7olWIh9a3Q22Fq4xqs0kg3Kwh4wMQ+Bg8k0NczwXM9w30zrqHpWijRRm6rOQt0iIE1RDngQQYu6j
HX0lI06Rs2XtCPzJXAKr+JCPNWewWGgQsl4H+lILpKmkT+vREEOkeNUy15bowThRamgJZyFvInQb
fDqIi85yYe0yM3yWWsUZ2AozkBFzCT/5NY4oLJZhhvKKHry4JkiDqPR39TD8xXgVYd0WJ1/DBW+M
PUEBXRdNp5pJLMv87ah725qzmFUJ7TTkwC9VpfbTALqlZ6YE3Rco9YLdE6qBvLw8ZXuPo2QczSc7
5fMiv2Lrw8NskoBq/FD2paBXq8EQxnGE81zYfWQ1BtCOZ+zjrLt6AHkUiA2vmy85ro4LFTkZ/DQ5
ORQal+2nm9hQ1MAyEg3xENiR6tyTleQ/pR8MWxT0e6QjYFt2AEGCwd67Q1I8x7qH8i1Y8Jx98Nmc
NQMECPhDbXhG2mitj1BP+gGB8zbpfxrSDvnhSbfzP02mwAXjhNBZUGqt+rm17HetyK+h7vCggJrj
+WwMO/inGa+nTO521x2GDmukoH23EsxB2tbCwG3RNy76j0gNY4QT2hEIDCN4tJBFl5Ta0nDsm3Lo
bzbxbg6dbL0gD71qFNaMsPmqaMS/NHg06F10krgt2AyzCh5MzrVLHHfs8ZQEEIZ888Up6wtTKzJI
yKhSTyeDsLy4q7wOxk1lARvWlu5YGt0HwudHyeSWPj5SpJwjV+2ZIa07u7j/A/cib7tE7pmVNyJj
CyX2MGyIe/hvDWC0Z1w+bGs/WgURFu0VDuMwPmnG8FnCbHQmps1FsvOpmzGYOnNad4bH7hJxpzAo
D84wfIInhG2ynEc/+WvHjAvhNHF7mDnzKSpbvCLmlDKsN7+AOANHAMnvTMAO5LxUus8spPnEhQGC
YQl6L/1TVdOzRVkDj2UjbyBG7dlS0a+mAIDrNPc0tkFYTe/jHHig4WCZmnwk3+EQxAaEQfZpYx0t
0HgwjIU5DDn9snTer9kzz0OW3zKTp8esY0Ud8TMEELDy+hlZ4k9pAdrUoINaUFLk7ifiP+N5J7mc
Af6Ydli+UTEh9kTfn2K6MGIjUGfq39E3cvuZY7ettPA5suKbhT9R06J6LputHq9ufGiOBX93RMUQ
jdZ3poAoFy0hElFjdnftZnBwXGukYM7NQ2BXiMK0y1pvpt1CtRvm01bp9R7kP3JjLDIWsCnwtt+l
ZYlTWlEnOUQQrVwOks+1ajVavXJ59Rtvg55muEr8/DsFTxPW4U+JTFiFlK1BRavG9qVpopuGZDfD
dOodYk//r5hZKCmc+M1JgP7o6ubVCVX+rusmRsf9Fh76vWDkb2J23+LQHnYbhnzwyJmwtFvThTmd
/0GbHPMffZMFiMhkJVODblyFQBpRIeONIoSjgbcWAAT8GsT20rVpfJRjc7FZ5Xi9Dh45mB8mVUKn
Mo594iEKEVeIPFbW1WymPxw+3jyiad4MuY+5RrSNs/jmsaQcmoYtC+ACuhn038OVq40se+h90Dnf
6rxie7T+AsHmBtswXmbWf5Vr7SsXz8uENxNNQrjykXIJENCYk/DTyDSoEean10wH5JbXqCzcGngc
7ogiRhBSWQ6AVzvK2tYfmLvGDg3A/LFg5jR6Q7BvZOvFkAC9/j+0uAnCxM07w+JNiNEQjz0c502n
GCdR/rukTBPYhusdRPGalRgaay4gk+4cIljRuv6qodsKnf3ELqUARyx/L98X5+iNobsrNXyJg9na
1tv3yMUaMQB9JD/rhdeEa2Tp/SM1AKThs+K/NqQxdFI3QxujTNOg1ewXsPiBCOf+QdnhNvJeDaUY
Dg4/BS162OhPeeo+jRHjSlxH48baNq2JWl30K0ANBsuGcFUPjE0YozPyTUckatDZX89YF3oeWjCR
vbIhdyQkswSWZWY5OJfQHlcuOsIzxipZto1ntM4rJuucSZqzlilAOGWYFTOapgtq6WDb9pIN/X7Q
nA9sKAFqnHiSmrL/wmMGczxe0mjYd1p7mjzm/7IDIukAouAf0ozwj5FxPTWQb/koQvhrtFeQDIzQ
jVq2i4CEnXSDFBzSRtkmQDxO6hTiY8OgALlRqioyGQ+SVIMMDhZRFFVxXQ5M5ZBUoDkx2QPJNR0x
s5fioOoSdMjywXvI6pFBuY8WklNeIFrwII2XukdlkVbCNqlzwx8D4WAtdT5qCnAdUFJpTz3BfN6Z
szoz3t65boorZ4eWA7W3mm5B3d38lsV1G/obg/zbI5yP9InxaIgMyaA6JtH51mJjVzMKyYv+0iP7
2Wu0tO3cHJugO0w+WnSTwegPUCqbeT6z/5MA7zL05M6jko1CUc+fy6gdOnRESbvzOsAVNk3bmw9t
fcWDw/Lgc2Gz0HzydKIUrWoL7hegTyo8NrU7m1zHo6OIfalodJVCqaLUm3zdeBgdNMWrOScXCVHw
dJ8SYlyYuqtsiS6SDHxlX+w8PqW2dQI/ts9bK9uPWCwMmg9bkYvWq+AwMz5DsvNgDTkYLFJqKjg5
3VfkSBqS1rv3gAKQ87oZoMgcTT2lbNazwfh2umUbdNPVIzn3PqVh0hxDpgpRm7JXp5Hyh8vMg3Gj
FtULyMZp0l9CF1wE+FkDUZqU6kcN1VZTU8GFByPaHNHZh8CCQMxw9NSEYBmVazmcHSfcjDmmeEOE
pYxxamzzjWz6EZBxfd+9dIN3bLzn2ERmKGdMAVLp5Kdk0Tqm3Az1D8uElRXkF17y3jVxDoAbtmnm
9kGnr+0Nh73ZhFcWsH+GTDxOYmcKNoRLnZTBl2KowzGdDOOi89D7AqEwKgIU79aMBX4VdbOScluK
CH0wjhakLWSoyDDabzUAU4G8g7UHqLNYrcAenPBZ2M8imRu9dWrejwvkipqLqo/Fe4fmLvyJTc65
GkGM9QacALaaQ9/tCqzPvKb7rCs0lkzAOQDJeWuFsUWnXwZz3wVisd04/lryLwu+rEQBJxw/s8W6
R771EfXpCxfHoGUoHQxf5zp/hTuabtz63Xbp9EzbfIFzt7aNZDdRcfAeGAUgyMJok8mbF2XncUZW
CpUyKAxeqN55aRx3tDe2Ot9C+oKA9gFu7pkfYHDnEJpDJqJl6G711kKfwH4oo/luMDe5VXyxefbB
YXkfWTWfq6EevuMGyAGua3ubaaWMWDTLSSiLEYknFW4WN64uAa39uphgfrhv6LdQVoHK1Y2PWtda
OCzIzrAlkIZHc6pnjeqa3X1U/x77udy5loPUiVdih6nNzzB4yGzqtzEYFT6L2VcDBDQGHDDQHLbj
j1wrJPt3GfEOaP9sB64oZn02WXNoiB+DLfMFs1BPmOph9Vz3onnLCbOX4Y82GRvf8vZ2451bQkjB
BV8VQBww9SDmmX3V/ytsccaD7a/cx6zR/mCT89vyyl/plH8r2j6ztdcZ+JnFYkIS5Cgo8gq9Ad2H
SENChKEfzZQKPWZ2uU2NFs/Hgkruqba6+akdza03GfZujtJHDSUqlJcVjGNzG4zWRQzSM+833oe/
TIQwNznd9wZbcP2Ay15/GH1IIiZo/68xMZIv0x7S47KkGhqRLqsGD8tvztukLY+ZTcbt/4F1gTD4
sKT8CSxhtGCUGKFEBpRsQrFimETrK8V52SF2y9nXs+iIZCVzYUxaTe8hcmHfhbdQQ94SGZUqaD9r
hbJ645bjVoV3FPuAarPsQCPzHVHsb71rzqVXn5tmuiufgsagS99C1f62UfxuFbsxw5r4KsgBaBqg
U992ph3+TL8T4NQoE1/iMYgfqbr28Kq+ndZJ98NQIjPA5Dr0hnKNhvUZYtERoTlmDByFDpDqLtLK
LWFHMSNrj3jQ4CTV+5xZ5BNWPWBHE0xTpHJynHGZ5vyIIdndnEhPztR61C+2iKZyhaXi8WwfFTmt
vKbjgCtFnn81HqLe+vI09CgplB4ThqFMa8zw1FXV/qlezJFFlW6tc6d8yQL0EF3opE9NQUbWO/dF
QUTJzf65dJzfyViPuzAM2SUk6Fb3T/LMYX6I52U7YAOlfeC2R/ETIgaPgwz2M3oJINykboa+HkWt
sdG6ztu4eUmuRjUXpQ9w1wSw1uq/lFsDSSDmuhOwY58tQw7pty+bXQEXDYgIohd6/bt1G+Stuamq
ycH312ifMyz7Km11y5CnjSfWf93IRQ97SRyJtl8YV10dNPBBgUP15f6ZSgGSnyemasFr6AdqHcY+
EjetFhwjpNO3zTgliOQwPpqD4WY6/mnJswfDHhhAoquZsCqGVBVsJx9BacQs6vlSD4RPZNBftZjL
quO3q3pIEr2DX4bvf9T5ck/yZKOG7NOr0idzAkVcNn8iv9/URXUpbTTvZuUeeAcpI33kT1GGP6Od
ucmU1F8mGptwvNjyxSvDG+O3YE75iBG7Dt5e1dAlVjsX9XgQRyBWQkSs6MKjN90b9uQBoN/pxWnc
XQoRz2GQPqj55GcB043l5LbFXreyr3xCdl938gPk1i0aEbsqdd5Ra2ejvuQvWVnirFbe0dbfL4n/
K9T7w1LN35FmnAon29bKgAMFWM/2X5MZ+g7lUlPr1Xryo24XzuXz4jFKc5roT554aDdqBsCJqnsL
TQiKlXtm12MebGeAzF+5JPye2npJTCrhqWsfWMw9546CfuUMtxlPAoDBHE4Da7/Gnwjydbar2uUn
UIIhYxWDbqadbuh9z6nWsRdGM9PsLKLXjGJgx7g4c9TjYA7vcVjDWMpf8qYqTwwsaWAZ2Uw6VD4w
1+PGChXUnWYXOti1MXCEWsjEeB319nGQH2LZvKlt2gNVM8HKjAydq6r6HFRaIsurH8Qu66SDyP3y
eCSB18F6w/8D1zAuH4K9djc+a5gieOhrrTx0a119foVb/2gazg1vbto3HsgusgYWytH0x5uRX7Ra
Hg4kwr0V0gB1lvuVL/bDknJG24wVKVJP5wjHvOsICgm0MxHaU8slmYlqiaGd28l6nr3s2ysNQN8R
4DLVIkY7QlpDkhk65JiNhzR0jV0AUeM76nrw97bRYa++MH/1lfeXDduLidPtkfa6pvEkMI9hgIxP
xTALI5oNvof6qi+9aROPyFs76mPuS2PfVjZLam4sHHxA3L5V9xxN/9ihrJYk9Q24Y7pzylns1G0M
lqGPGssMHQvHNqzUKg+qpca2EE21h37EZrPFRifrvT95Gv71BvPo292PnrPCJOt5YcL8IovG+4io
o4anzEqH6ZlEY7zFA/KpL/W9A/Z+0xegLTMwn3DmyYowewbGhFMVpCd8N5JLrVMsR5gTbmIv+Jsh
4OU0VKAzXHq0VeCSYoh7M+rm6urOs90lPLgKEmPuugzHKzs+dDMXprZwAKYpJIKGgX7o44qVRYgP
dq/Qfau5y3izguSPwvDs+cWbFyFz1joI6E7+U92YP6bvBrclSKxrlw+y8+ivTW3dHLVUO2ZXtwoN
5lUUMH0n+oQWY8nBi1xsv3yQ3eiSwfSv8RDyflQ8vQgAAapKuR4jm2p9Rrl7Ud4/pqRbG6iIL/pb
WC5wSSjO6b3Z5FDrRl1diujvuuvnYLVoKCXnunmrK6lWkmJa2Z59U1b8maphHwbdvO7K/qnGVObs
5COJ26+nVR/MKEJ2PpyO5kkL7D+a194t13qsHNquCmGfldWrbkWdcLEm97CkAPFUHe1VXQEWt2b0
+v0AnRXP2fckixqRyX+oKERItV7bN/18QWHu4vYIJZU9rGJ7WmNxclwAQto+am0toRnK6f84Oqvl
2JEgiH5RR4jhdZjsMY3pRWH72mLobvHX79E+Ld01jNRQVZkn11qnAGtqyEKE6TGgV8P3FPS7JIoZ
f6anCkO248JsMzNnQ9ThNUyMXd8XH8uUUXDnLVxH0/4aN0HtPfgGpZPpa/fHT8RLXhocDwC4DAYt
Thjy/kD+rSKyxN1fIxt/c0HnLSUsKvGf4bg80VJptsLPsnvEYHBRJdWmg61Q50SGlHv0NkfbZXOK
WkK26/UUpsVprF1WCsb4Y9Bz2bdrtjRejeSdGJKaConZdmj35oGLY0Rtn3+kDi0/38+OjMZXvt0/
h2VzjmYc7blNsmfZvg+RR+PSImS+aOOvgmzSrrRJZKufOCL4sfryPDBFWFU6v8JHpNorzHMoyMoN
w58qBX+d0gESy9VGg6YrS0HDPZw/DBt0JF6IRSvJTFUtOApEKZ71VgY1qcn9BkEYJ19zNsvq3NbV
g7JcDI+BaIFih+apaKo7k9G1QwbuNiDshmuoviibgY/HHNlW2cNsEZXNK4qFWP6Vw3hHsuKLCaKy
yART3JjLX1CI7MVMLRoUJau0PtM4CVqaDDZhFBqFB/omrqXtOcoXU2j9yCQSkNpITTxcVOP++XHv
c7LI59SuZpJ+2HQ7eOuTcs9cXDjekPnWRHyu/ABjZE7MVePn28KkRjANchWkyoFZOdQWQEMMlJrw
pNsWMJ5RxJ/0Hs4cVH+13VIkl6dEyMflqxckWniDdx87+pQmXL9sukzOaCD8KI85wOponvCDMIqu
hHp0mulZLr/P8r+2di7ahR5NyIOFKlZwZEjLfRlTiB5MXB7ZeV4xlaHrGXCcjoeidjduHJ6snP2p
RXjUZMyOtP5bUiC3Fuk6Kv5pEPnknEGr0ZcPOPXQcg3FPo3JGlt2ERJiV3WZ3AZdXivf+qpzRZq5
2o7Y8UnqKXB59T8QCtBVhPOxz6fLYi1ZfnvtBSe/FG8uYZj/P9aMc7WO/W6NdZYDw+Sa7lYbYU10
k/RdK9yLXQd38wDAq/KGjd24zT/mndbNS1uAG8Xo7oGnNSdaV6gUsxZfgMz6XdbbwaXLeghdU8kM
M9KjUdBmJn5uk0attc89UNbgEsDxmT4llgn5TdNRJ9g1IIo4y/8q/PvktEnn0lVkgJuOgpk0ik9j
po+Vm6GzCU0FZSLrGQtaM8LrxCE0wAaA2yXtLe7DCMYjXUhlDL/lEOSnMXVwTlSt2FpV3q/N2VQb
UEj9d5xXAfykYhCnACFTsCowVuzLfiC503Jq2g+ovAxSjR/DzM+eUj+FUgIKuD/5Q+XfGk2DdIgU
9uykiSa0+10TH0BV1jvbY8pQOEl6oijDGD305oOYGEqDV6T+Vt50s0rXOuiUfRQhQPtiMZKpFTdV
o2xp2RHnnjRXN/oFkISRSp2Im+gc1irQfNtcCaCWo74brOM4JluRZQTTLBo/HBruqhbipXY+2rF+
r8qP5T9ALz0u/6VIEsBEwrvVIcg6BEVMKRecQlGViwsSPPVXw4Q/BRCc84/18Cqdd7ch9a2PvoNl
9l8h4nQ2IzqW6hRm6jcmYNzk6WElX3aRxD6F6rx4aJZ/alBj2GjuPNRgYYRk0tuV1a2F1qFFuEMO
JfDaVc0dnpmBm/CcHHMoLVVk7nBNTcNtBKPktX8ExVKbvHfgbnx04wMNA8d8Mi0ExN7z2Il9kfx5
JknE9qeLasAyNQ6zYyDl1tMR3RC0TcrCsyLpWdDvH/yX5QfklzML9Z1U6ozopCUDJEPkmxTgx4Jo
VTvvaNpNfviSZlhAuDjqlLSF1qK5AdekS/BdSDRbkyf5PBQk7mos7EbxYaCt4+nknCVlkryUHZ3o
AL1A9DjxK8JC45VnjeMxtMEUlZ8h5FjMQ+DKcnSwiwQLU/mHbZIkWJ0sPkQ+OD9wnvialgIYO4GU
DWCM2XLPH+gHc59P4aKBW34o/tI50Jm7E5sSbs2jlXvLFzCaxVfmMg5RJ1/XDxY3S5UjNAQ3vNWS
f9F/j8ToLB9fRcKBLH9RjlsT/UtGYOROcTZCyGjoei9ihOEtWJRWydJD5oHyiPhnDGhcDbk4z994
Ig8UF+vFD7N4rbiX3yfVU+ZVT1RrRxihnDTNqZftcWr7A4aD7zFNDmPl7HiqWlys8KUegQlUp1pX
+IIYu3ovbQLK634eMKb7O35CftnlxCHUa2faTHuAWFn0K8DpIL1u/TUs33XDh4wBbrLL9bJQXOtf
MDjPfCIVhy6NonVidNfB/hdUAp2M3A4GpOXqZAwPJYMP/hynNXEKDRVihwmRhruTW6hDw3rf+6HB
dPxo00Kr+TZ12lKxP4YCOBS3dxLdsmdHwHevUwYuV81JZdGW5DVi0aUKGX4EQIr61/ioMDsJ87cM
Hty8XEd0bnrTBK5SyUPftiVuI7yvlSeHdRDT+AybFK/ep8XvuCxuo3M2JtHHpKuugDCtVfm7/HYm
UXISIXkB0vPU6nLXhp9d2WwsHPkOoQx1me8bMrc68gF4WXg+gRL3sXFbvubyF4gJjvb2ZCyDHUZ9
y5gg6XiI5rK6dAVPwfyVXKmWn2PZXED6fbA/tMtPLBvrNifwTqX/aIxM3OdnjKymQ98XhUDQTEfN
/5mrer98G57zsrnwh+hqp5Pa0zgl01UtrzVPgzBI2GPGIbNhyLScgctvrGsAuM1b30R7304ufIm5
ivAMEqWiXrsmoumzW17YwJwRBp6wGdF7/13WQ2omI+Cr6GmJxzvMMPt1jhEAbmYttmnuUKM18fsi
PEtyY2/A1DPGGqcO75bdN/txbn7NbH5N0+57SpAC2+TLQFF2PwUpneBMD7qbt6Iqrunkh3ucww45
lVaInwQvTeKB8yY90pDhuWqkd2Iotl0QNC7xGUY9v3L1YFV3fFk0KYT1os+PaG528paWBjog0jMC
mxlCZb3rCE9XTtMvMlCT2gMa8facctKjrYA/YP+bRnSGTXBMMpb9ZH1ndveQA70u8wwHBNNHs7sS
mLGyrY42N5yvyYSL2fz1LnoXMSjgahiLR9+jwiyjszLbDUHvuwENied3X8hcknPnZRw8uYdVgY+f
4FNKiP1oZ8zK3PrGDZlpu5zpe5Dn1cqSgre7uJp6JJ2zrZn4ENFk6+7nPmDAXGxszK2lNMyTqKFU
iPHbARPP0fSaEN0YtRWyJthKIRlPxBkka3PE0gy18kSi98kgdHKmV2rYUJImaGUCOHLDYmrmS9eK
F85jWC9cM4f+2EzxYVDxtmvwRMrxYgoG9UIfmp585dAf987c+OeBe4xOHeOxYnQyZYLzCSVeJB+1
SP51LVef5SCtaTgjQjsVCdtR3jEjYXSRefN5rtP9PBYnv52f7RmolBs9LKHrFXhfKVJIIjTyAjTm
Yga/y+7u8MEM9JYOpjahaQH4w7Nafbj80DNck9AN1+nUnec5304GHMSgVc+249I+6aYvPCU/VhIw
/mnXEIGPo6uuys3v/di8Nb3aGkyKGSVYWJg4KYLqJQj7F6fszxkSdkMwqsDUtNKR8Ribw7HnUYIk
XFcp4b8GmCdDZ7+2WZ39WBJgieqxjqphJ8VHC1EUnZP7JiW7gFEYHf6ejr+dG+5kNLUdsncBkdMX
Bk+b7wbKX48A6XAijbJjztBHHIGg+14y4L9j6D5SYP0Nfra49EJF+ZWdZfLmRRGyVlU8RZ06tnl3
r830oJS1MTr7yGPHjoNbaYzOoleX1kdYh/XzEOV0DAaMETy1XdwscvLs1TeT8yziANtwWl3CrilA
xJGQpZZ3WZSlPISW+906wV0cE6ORamSSGRNCe+Jm2LbYfIRL7VLyGC13eKxbFHlufeBx3eDWg7wd
1Ub7zR7LwKrn1ipjlFdyUOcqZw+PK7rDOMkN1CvmlovH1rEzyo3WBS3SvpjDSKzP8NfYxouAkuXM
5h4dS7tOSN1RkFHXhTlhh57K8zwOV7zQ0OlEkbyHUw3Eod1H0yLekFDuMIAMyNtsInrdV9/Wjzax
sKcGxqzfe/KQE1eE/R8iigWLnrFeAFvPLt9pWO/atPlxhgisKYs+YjAAslKRO1K6CH5KVL5kB7up
hRA3uQsYeuWZ1WA/xmEnkewR9kNXAOtGFpFRYk/Bk5tqtUdqxrvrkT6PPCzHWzknVzPg5ji50Jv6
rQzHJ69pHgreFLN763T9no/TIXaBRXJPg00THLNhePGRyuKZuPaZS4lCZ2v2Nl0zwi0HfAxbaOTf
t7Z7Cq3hpPL00neLXD8g2x5pqjcEB9ftN51Ja9ZOxSkyHdI5RX0qQ2s/efbP5HYgKrPsm9oYNWfX
X6fY/Rd6RDD1A4C7wLJ5TazowSudt65lcA9ccMsI46Br9ym3xn2aBM9OMpzHiPGYYbwkKtqRrH0H
dpDOAb3EBtVfbzHUX96huJS/g0lktCw2Rgvr2IpQocKiU6hT4wmHS31slbzY3vQYev7d7HSPbRK+
hrSIizo89ezaQ5rdBOISg9sOYb/cm0xUsQn2uxmwoSe7V5RnJ0l32+viNYEczN7s88wWuXZyO9jx
fMTKJKMD3woBUm6Hxn3M/8qyoWMhkm/GDJ9+Y3WHhjK1t4FK8KUCAjLZOJFPi00WmxcifhmU5PR+
uuYHt0177yfMdQjmuoWL6h/8Yv2SArBfGQbIGjt3AAg1FIhRMxyV0OdaoTicUsmkwvU17vMlAaqN
ftwp4hrIbB2HDh5kuSSXzH7R301j1mwiVf6Zcvg3ps0F6ygJK2MPW9cLJi5h/2cobB3LHv45ruNu
eNgxptTZfa58gcrVUcyf7VaTtqlo88lp3tHs9AA79nLbS7THcvAZ4mRktBrCb7cdAetbuATzNS4E
E8WuSbjhd/1bUTTiHDecIVqHx7aJzlrLfdBoEs/cXRWxuSKFfK9aMDMtXTKbhU62xIFgmBNesHNT
eAgOhmyfOewJliPlPoTZBxpHEN5Ruug5U++lYMLQ+tVHrLBTVo75ODc5bkULYrHjwKWhQWva4Oas
CtbwFFDmJ3n4pPIaVVFdwx3V9TW1Kgfx3Yyzqvicp46VFUTW3tS13Ma590RQGuAOQ61EnX1Z0BBA
OHVQjialaY0oZtkA0W2rhSy8tN/H9lyWztXSxr8SZkAclHdxBu2YIcGwbloyghTjCkNx+Sins4zU
GcMj8jd0a2o/kOO+VW2H+TXyLqxstHSEHtXte+iHTzWSijYvr+gH7uYqZzquZYKwKhD/Zj2++yxC
7Lpbr6iJIe0wuUgiT/1y4ZHrd6cJXIbj+oE6fOE/3NEpeBSKQG+2RDweD63AGD/PHzS/77UBsagm
zWg9DxZWyETvLH7idgLxSkLDSXSYS21IYn7sk9mL9wENyE/pc1YEyKl42b+axPlKeia6RdM9KjLw
0n741aa4r1vZ8fo6MY140IoBw0pGBFWBC5JoJA/AX96q+1DS4bEhpHTGBv/3dsG1e3O5jvGdRq3/
SVL4SVoMvJIo4FWExA6adU90/HmC8raUP07QvGaFhk9CoFDf01su8h2NIr0fh0agfIDS6An7KLQk
FILLB5cJLh+41Ron2JYMgNK8ZOxFM9PMbzbXTNLH7rnwzm8kP38MOvrwvbI8dHPNcHVkol3QDvP8
gIMlfI3G6idDWBlWPR2O7GUUmhraPxQttPBaEDdEd6OxXRKHyahh4uM/qYVe1RXOJRq6Ym+zV8Pn
EJ8gpbudndJ3mCxavACNX2Ru73yPtrBb5oTzqn03ELlqh8fcmDbB1L0of2R8UD0lJjEOpSa7fVbZ
rRBslwNUDbD/LGqfjFBdI4v3AKY4iBb7gLRL2/KcPaOjJ2G0Ozfr433EnQ/d1rRphfGkpVr6Af0h
tue7NKkfSDJ4IV/iIS301Y/yJ4sg267GaDLTBBVTx/c3IAsFPDtyJOEKDifbxa24RA4Abt8C7OYe
XM64LDu0umgE6ZT12XgB3/kZ8hlop/ioZ321jOLHgAIN0hi+nplwMkMjFYzLBgaMTDkEfi/XV0eD
uOFvH0svC3FAMW+qe4sf0kjIlV00JH7yFLPcNUvFZsdpXH3IuaNGhol1I8UD6OT1YYkgTUPzyXfG
UxqHO8GE9WhQp+MfvbVsTh7hOn1OztnoEqJohkifnUPnzn8O4mNeXfrSjofsb0FM2MW5SpN/rouf
oXbzCXmYTUMP31VrsWv2Pd1sN8BDQ5wFglDEQ/w8xhTflV5+NBJa/qCSTF5z80Bnmn79yHSIPI+V
1hEWoQFfih+BDy2I4MT88DoKTD/1sJ9qlgQLbEoVFjTruRBcgeYO4JM5++uyzGjy2T35UPXA/BMB
gLTWnA2b0gS+G8TtwReds3U8pNxowgjc0d5ijvTfKBYY6gzeacDNWA0FI58CPyVX3oPox4/AaBm9
+gYC8+GuTdot4/+d6ZAg3mvGsIidcuO1K5HZpEv+3Ox+tHlboZVDMiXIB56yhxj2d7zcI8NMjBsn
SF+SMrhiz3gsnZrfKHCgfI5UxlNFZx1sYbsOuXk5s0zXU2xwNgppbHwJAL4Gt31IygXkayMb4TT0
XGJjhfSig2GOxTflEv4xUjjZdR0BuCPGMWmYR63tXcl6BWlI7DRItg6rdpJOF2Gra1kZz3KiUTJH
xzHxD4lfHFAKPKPxpOKwSQYmmXWnqaqQ0OutC+g4qINdK1Fl6oFE3qS/y+P5JeEXtbvk3KhFh4IZ
LXFocUxoS2fzxtu4TlW56WxNRuI4vJUzi4QUiEzbh9DutiY3im6Or4DD5XOPmgGrEAzkhcsVx7hR
NDCCTNbnZnFn2VGxnRQTMje3HwphHlM3QmbkH8csWtnhtGsMQzApdDCD4lHh2s8oK0vT/TRh7s9q
e8TRk90vL2ede6T+0IqaUGxmBSLF5W8mxOIGDxFx2NkeGL2UcbCzlQ42up8PspvuUeG2pH45PbIR
dWYm8S/w04+iRHpTjeKQcYvDYWvTiaelF6e5JuQ2gPyhRLqNY/SkcaYZ2EM33ZpDkVHkN88GO6JD
WkKWy5H+/oJfblrb2Yaxz7yionNilPPE5zk+Z+n0HKYxI+jhpqrgxZ778wh3kkPKPlvcg6Vwfj3S
6IEzcdfLTLnSLfWYTtiXQverMBGudJZxXzjm1qeND3l9FaLd0iX+15bjrOmfmJjDfg0vQRigAzJ3
aW/ux4hcNK+WMDg9MSA5j4uzPwiGWIrJSTl7FI2lftWVAUA2QBI+RvVnRhzeMGaPPQXNks1ztR1y
g8kPAfYvE/+XRt5fsjR6Ar5rXsX/RIdpUdvXkLWYBfPNCGrrvsro8DPYqBbpBYnOBQrAnFFjk/h/
6URPtV6sq279ytAB+KPf0gECwAavejcb5c4v1EPtuUygIElQHqG78fon+NhvkP2JrjFeHc36lSCO
y5Gb3hw/2c14curM2uRR7n40HveyWM13loOOsbaS89gWry2Jbeu4ZwuQAa54U1bhMfKb5jznIe01
piAr7RM3Zo5LmIVY0VYAVG752Fbr8o+r8JPN7Q6vAL9cWDGoxZu2pJHhya9itzw3RPOwPEdAFSa2
KmJZe/LEM+2CdzPYGGbGYl3HpKGziEFNII8LbiwgkNkZKA6uhei9EyXYp2cPJuALky7zKNk02waV
LUwkb7ZvkjrFi8e91zr7GMUwbin2zTmsqfbtY9bQmWjd/JzzHAsZvzOWpHvYzHRuBw07iNPAZsvc
6ky9OyPRuuxDBTTSMt17alJk4bZYrE0fyO2MmaYID4OXHZrMf23hhEcF3XkLLP+mX1DTVjzeLGsm
g8WM1fBUsFtS6ffbCImw2/eEM5rQvev0l0fxhA3IPhuOcURYg+QBQPRTUxfcTFR8jM0oAvtG4moj
c+Mw5MFvF5o+o7OZXjiRwahtvWNcmVcV6FPboDCNGkJWw16dwx4Fb5YXM/kzCFWt4WjSAItkSnc3
Gv7KYAj3Oet8DnMof95TZDEqQZ7AdEWjn/HFYvelQAbofyaj6OgaPqEi6HFQIEGdItQy6trngKKS
RNIOpatx4njfdTFqN5FM6zyBEd076Y+PIm+lcRaPC7FC5SE9TwGKB0xOQUbVqvD0g1cYezouOPNc
40+Rz2llLo4/74bG68iMPODtosDPU5sB0FycREgyUDSnVxPUBn8WLRoxsS5bKy2K6tj1OLaskpXT
Bm9RUj5MUbFD/3O24mSX5vVl9tFolrMDZ1ghwezs/sVNkLFHyvQ2TK4LIFZsFz6fyV8ppoZjioo5
XezSqmyPnUtAe2+T/1yb93GREkVvcPogny24Rew9ZqJHZTQYqNV4ZzgxDKylbMwS94VQ3X1thVcZ
F/cdeQAwR2gA9B5osYrB2F6wUDay7AMyqTSZgR7Z0Dp1j0UqH8bO+SsRnyfy3iaSEVkMTQ2H2p/j
METO3HfRhiCP9ZLUlTbNc1OHnJqLczNISS02ww+3e29L5rLuwBwUa3h8E9xJlAIuMPp7woLO6Wyv
y2ykpRzfUE1uhkC9jVl5Lscg2w+K8Mbut+w5OJZt3PqduMl5MYONxmK5VPWlo1/qM7CYy2yVpnAo
ZKi+3Mg4KCPfhmF5IJ8dGIjZkeNU2lALiAivfDq8AmmWQPYGuoo7MiE+YEfMO8xBclXU/Ou6WhIX
vOlP1qjtdZndz3Spwlx8Bi6E0wX3zduxtcpl0BZd4zh+4Kb+XAn6DbSN8eOaxc1koEnq0qNa3iMb
MzSZhHler0k0/ZZYzV9pld7MhAXvezBZLPMHq9W5ww42u0vrngtLHAASQeInWsTHqFs8JAlEkniw
utRE+99GjQ1LH3BgB2bYYdQQzHoDQuVROnrf+OXFi+e/AmsZU03BICLgPk3MWZC7r+zgvsy3AxPh
cErul88yacLLmMTbqb3JmMwttJVAxh6LmZyWLnmo5gncigl9b7mfFKUJJGBgaoCWFPNk/xBOzbjT
Sf2XRyWrkNjdjqkowVBd9uMsAk12yUgBgck+kKae69jZ+lz0l6LeTMTGNhlTEblCsvjeWLT/ODTj
goY2mj3ZnrtJvKES2foK07FEVmSTcClmuja9PhFxusNo+ApX5GAaEcoEvI24NOsW0CeaV2jqzv3y
Qk4VRnHuZKUw9sMQ/uaNZg5MRyGxn8oQ1UMKip+PJknCvW4t9MQ4inLsgsPkn8ds3LHC/lV9zPFP
ZVMSHuz5BuF5CO5WoB7QLfGi9KWJJWxxaNOt1EIzR5ic50QkTyKQ4Hlk2FOxmwxZax/oUWTQMgmZ
NiSTRKMKPAqV2abDgsbi3k929VkZ7F1eI66oW147uAubclLpBWJ3ikFf7mc/RKETzPMmLs2nqanu
B/CuA9kmLvBLC8/hmsYotAILng8CLLNIAer6gg0RBd7aITd9Q2Sre+gd0t6ViYIQ5eSnOUV3rZHQ
+q4r4zEBrIK0isyQCvg/N/cr6FqyJIwq2ji+ulVgsQyYwu2tpwnt89NiycK9NNzpPFxH9ZB+IGFA
sopSIUEdsXItj9qfDdtdtoYWVF3jPI8VsufRhwpcvXmENRC3TH0DXAM5EEPzDR14xmE2w5Q6vubG
yxiRSzEOWzLfHjL6TiwT7Br5NYmRctU0D63iu9HkvRd4640iO2RZ/VVM5lOMAgLJPHPwpQmu/KVt
MTzHJYM7Nsebozronv6l8SZ6bQgZ2IuyKdzxge1z61dxlW/t6h13An1mkob58gcZWpd5/IEMuKqM
l1C0gJH+5lRvJie6SYJcKLTvzTTicqJoUMavbCJ7vAzY9907O4AgSxeK8UeyqidFCr2/LRnJ5ryR
yqaUjy42Rv6l9AoaIIPoRZxgWMwMr8PonusKamPcD7tIP0OLgtIbJ/dVIh9QRDL3r1ElYwQZe/sl
VCHTe+ewfCIo504Fq8yF+unO805z9DF+oKjkcQ4pupsRrE6CjGttocdeZ423UMLpGtDN2BW+eMWl
ee3QQVGf42t2L1EmFnYCO5Pw+VFpKdCQ8vm4bY1CovrUqf5nBlg8GwESEczzKYTycQ6Cmvll7O1l
RF67RSIuYvQyEDt643cyMU6RJi6hJ1S5VjcstTQQggNgJKjE7qM/ehe3Au1Yzmm5t2f1mRuevM2S
tG/PwHPGDboAzkKv2UrBuUhtbdj0DpXF/F4pv19zmv8AMf5UTKxxxNrX3LWITSFBT2fxGRH61amK
V9l6emVlE932tpPbxhV3GbZFCRyKbi7N69GP1qK16f9FbJOxzvacp5u6aHat5xl7K2KTxSVnd6rZ
uVHDpZUH5tV2A7ZcfQSx+QUmdTvGIUFH4WMWDQGW9Gmli37vVsMehfgazg0DOxx1Vn+z8bSkQPR0
1jzYHcIQQZkcXQKyaf3EPFXVeNTwDnkVmFQNFLP5fMdUfS1JudV8jQKlqbb6d7rE+6YhGcfy45ek
GO9cqoBAk4uzuN2jSxVFh245qATKPynOiT8cJQZGXskM7psT5l/W/GZIJG69RWVV71ASrWLCLRJJ
szH+jJ38XzVmfxgeVoQ9EzBb58tG2LwFxbL6yOjEGZVdFWJYL9WwZIxTXjJg6J0vL11gkYnEk1Zg
M4SMWm7rJsKErTEpcORu56K4amNiXE8Iuaab3+VQKKDjmEeCG0eyfnofgR0QGyP70hYoScGdf6qS
M96Ds3bjn9gVu06iIs8xYLUDkdRVy7V6urTNeG0i4+jig5UQCNYFc3g23ws1FlkDrbvNuf+OZfFg
sgElXf46sDpWgZ/dx731RThWtGrZDksFryyb0NCTLpTz0ajvDtDW4q+g0KHoLRyjXKJRXtjvecih
TGCFgCvsOLaRth16QDQu30717sPy6tOSfcRUQw44mgwCzdZVY95swnXmKaZPC36AWbiZGsPW9lNi
S5TedrZ1M0v7MM8dexYRIkZF+kYlp6/Gmknz6x9dtHpLH5jW37TueRFW3jKspBn6lLXZX8ND22Af
NldBULzEGj8eYA96APwsvquJTWP+s+qYLEtl/w0lL1BdIRalqfuSuUja+4Xe10tKV5SKHpEgiX9G
X46vnUY4951AdqgS8HYwsCnWgmno1JtfOSbYhU8aF/KvDQhpZYDltjYAa4JT/A4Hb7Ab5/CUMnUe
mSxHXso0JWxuJv5IKJCOb7y3wtt2sfVnO8mfS7zhESrlxR9xrteSjuyywQOYx14+bGTQ3WXEoAg1
HjDzkvwz6H1VqBMh9tYWRF1nLHle7nfp49Ko0D37iUNPnvVkdlyRBwnqBeHy8jAm85F5H3MP0PcZ
uKdw5uLC6DcjISCY3X9pAalwKSeo1PYAro7k3bFarR9fDB9hE+zVEntfKqB0XOxk9tFn7TZnPNPG
0daKnPuxmF5NN9wg3T4tXdMQV5HRtZQUER9wa5AzRe1fOSHnZc4NQLNExD7MQlgvFZtw7KBjl254
J8v4cba8G6i2fdLS2Rud6g1bCg/NnQuq0Optwv9H+/fCVPwccXUM4B3jYQahQkq4USJHHTouNmn7
7g9OsbO6CuUap9QwFKhsMkNsrMT9muQEDCoaYDLn12CqrhHz3qEl5dNgrQSloV/qoODiYnmHrBv2
zC1dhqLotGzyb+RkvEhidwse6M53sN+hbd2SIBgC4ePPdfBNYMbSS4vULeWbtxCXS78d9omu571D
SwOHiOZhDgNXIRh+k7xkjoW4xJ1/lmsj7a77gIMrHBvAzvoRKccDMYk/rgjXQVr+WEJeKRZtXfwQ
1PHmuMG2TsqblF20k+OgjyLpHjKZPEwTExY5kL9YQUAX4SnQpCTrEag4Vfp77+JqykBGDWpRc45X
HBUHH5vbyu3EN+FAFFsuPZFZogbsmfRD5mgrZ2O1+hnSD2kr1niQRfwxeOAy04aYFvFrhfJgd83R
VKUL/nGO4BCmu2ihT+imX+LPyXSFfQUzh6DOtmq+UpkXq3aaODW7bzMKHjXzkFVUkUObwy9F8UR6
lET87BfxCxkB7XrEMilaGtBm3yJGjcSTx9BmuT7STHU+sBZvI1OymQWwiSsU6tUQf7gLASoPRtzo
CfhPcTYNfR/b4/Oy7BMn+5CR+xAFznbwUk4R3HRuCCgllyFtpW+RAz1McfSqqPowvOlrSKkR7PTR
xFuFQolhskm89ME3ASxO9Cus0P6Ezf6zpMEuy0sl5IYNFA9mvl8KqaWAqSmJdzpyPwQZM7WNMzMJ
WKLUU/shZFmqiAwNBAP30eCD0OPsgIw93WLNtkOYbIBkBlqsas42wmwcXekDJptzyLlrly3tQl4w
BGwBqHqiOE3k/ujqVk6PCJO/5gYNN7fPKUqaY9AGf9FEN6fj5XBJqetc8y5Kq5fRUB+i9PZOV/Ja
u5yYwbg3opHouPa1sIsjw2q19uzKvozI/6AI4yOfIBxQ2tPfVyVowaZDHRnkYpN7+smsuhv10ZOC
xGeUgEzSRYDPMvGYZOT/N43TbV+VIG8cMcL9Y8CmeIWJnw4QSkli2ZU4CTc4E1nXHQypHgovLq4e
jf/ERipJSOXaijFOQALEEGupVQ5ba4kbTnpwHjqxL/iPfWBEHWZj8lrXyzZZYkzzyaZO8/6eNvRL
XRB8GVasBTMI90hf90Bcz41pfhmjf28YNd26lj6KsvEAj/LZ41ONcVsvwh2HwKv2jaKfTboz4a9l
aErp7z1YhPagYgFRm9RfkV+dvTahfq/rp5YWYTDHMOhbjk60U4n12/nW73L1VE50bwnUgJGC7GbG
J6Pu/5kalH9Ns35wYoLM5MEqa/8ocvUfR+exHSmyRdEvYq0gMAFTpVdmSimvqglLpjrwEHj4+rd5
ox50V5eUCRHXnLMPT0/+qzriqeMcy2UheWWaLUyoH8c4f8JEKBgd4w20zK90iy87AtfP24jAhum8
5bAQpKscRx8JRnjXKS6a9VBHY/UfZEIcwRBHoWXIt7W0mgr/6q0SItBeOGW8XWX8rYpo5SscFr2T
Xosw3Ou5PjHMH+8IwyGpMQPZm842W3Up75kTAkde48UI8kaed+c7SC8nQyXfdWwIZda9Dh7iRXd4
E1H7SC7vcX2A+1AyGqWU9EYOKUJIHemZbRrymrTDDD5CBNugbT/HvvnRTv479hgRhA+lSvSXcNUB
WVOSXHKnuwBgxFlGbgwDUgRw9L3xQL1eSe/XFtTHqUm+AVHxozXBR+Gz1BazQa0SgAPngxuYo7Dg
1wANmYxUHKUbh4zZO3de2KqEL7ZfvKg+QNas/adeIMcd2gl2EiLPEAn8xuUgLkfSkKv5poAfxl6O
mC++d+b8zHkM+9uJnl34dxvP7SpOsPClZyJWEECyjaz04LcLipP0IazG2xLTSkdSf/TuSKQKOyUQ
Js07itpXLEyPRT2d0wEtje/OjK7RIjcuB1w0n6zGaDS4SMTymHrFja33FmrQXeJ3f9Hlg8EfXQSk
40GuCStdcKmpMiKoCGvdaLHcrVJ8sHn3h2cFFQ4BgewClgweTCl6LGnOjfn5RxZiA5y9hrjoKHuc
BkW8O3LD3HrJEMK6pQAIYRNm2m/mwnkakEDp2J52Zaugegj+WDXgbiIVnRVfjTpvZEOw2iOdXUZH
v02UfEMGEkFfo6KNhrA/EzzZHwM5n+3Q+57hZY4+I94e01XDyzn1KBfT7s3LWGiOXQYIVU9PDMc/
qoEoDTtHJTblLQt+6R7KqPo0gJ1in9FGAOcfms8GnPlmHmPWFOzpmGhcnVF9hUv1iKQLcJFyXtff
qkVhepd5Bv1zRJqFw1ItvXZByPQwX3Ud94rP4W5E/nnnjvNxju0TEpf6LjHgNJb6Edl7QIJauE2W
7Nba8cMqjZMqfmhbJtEUCthszlrYBFd5c35sgEygIKBqL1ddMD/S2TTNqwAwxNFJfAJxDiXfny3k
D+/VKZ+s27qiaOFkGIQE4czq0oIY2qQUxl0a3OR6Dwx/w3J6Fv3y6M9zCMkPCkJavgtMxtAsHu06
vE5zTAQFh0Mps5Uai3ub+oE1VPjCHX/EGk5Ce/5XIf0Sybhn8HrDgor4J7mIKYAHQ0AXi5OJXIN1
LLc2tgxDzn1b3EqGjSVn9HpWRw3mPTl+j4O+d9GcYa/azauycc5/nCDdDeGyjbPyZin8ewUUfkaJ
f8M4R3Cg1VuWMgI361eCg+/FLFh+VMaAIoJAExrrqJf65HjtXlFSFEqcxq4AmldgnuSolNxctfQ4
/epbWXuvXhd89rX5bz0je0aC65SVFe+lQ8TkNB3JFKzclAOiJaYjDrV8CML4aTLecawR5esJbZRU
z8KLvqOxemla/S2kw/ad58mpwmPhju5GhUUGPAK0w9AM5GMNAesD+EGpKcAmyQceXwZOuOOdgYyt
DqMFboybz5ifnSxYxbVKGGvTspnu+n1VFKdaUDylPTAA00bXte10k6jaaSMuomcFvmZQSTtApYRf
Fl8zt0xGiFMCZwCCwJNQ5inPaRS1feZd40BJ9DZxYHS2jtxjY8TGwpwgLv1/7gQldP03QZrtIyv4
tyS00Z4eT6EJHmO+4WrirkAu8+J3wX0Rxe815vqyd1B9QQuZxJWRxv3sZieZs5XDQSDYcDHLOK7/
zmVjNczIRnx9CEesx+1yKtEPK6d/C9zwfeLAoMZ+HSoK4ZySMDL0q6H1PqwziaH61suXVWL5UZol
jHms+/QxZbuxZP4Pudj8uauswojUG2zhWjzP/rxPGJEB6+C3QXwfiomwM/yWKEEwTcdc7UDtSvZu
ehwuC4VSFrNyQAzT8ngsjCPtEscbIywR+lTVzblNqifTqAfPXwD3Oqc1H3Z9HRmEHLLeech7ASxz
vRQ9fq3sAW0QGNPCvkDNvWTEeIElT3c1LxTacYx3feo8DGP+UuE8vAM8StxnZ15KGV3XTiiYhr3x
CSgQ3paVzt8SXNjEycAV9V5G6k7UbDTHzNwCknbjJPqAHUKaR/TcqeEp4H8AkvxlalanGyzPO7M+
SHGscZKSEhCFyUMMkmXtRspm+lnK6buj7lXrY970bwykSVEAEFN3FYV1eqmpnBhC/LipjeNKFQff
zz+Tmr1M7JzbcSQbzLsNHVI5098aKDEod3cW4QkD3sYq73dBas6W4neMw2pvCKpBa+Xv2AZhiBTB
fTQ3IULc5jlzuAsFbYNvQwrwiJ+GLT8gol8aQsEZTH21nfPOEI0xO4f9PHYvNrZVUBzJc8WoijOV
h6IEeFHXz+j2QMVaoLMZ1wh1XgvoshH3czddmpaUBGmAlWCPvZuh6+ft9Jrk41ebIhv3Pbu895Lg
/2XFvxmnonLIFsl4Wzw5XnockNQJfBaVfRU1nfjYm/m+zm06W36ukKtXu0DjbHmZrfEsuv49NOMh
SKCZcgOQlcJ37WXeqeSHXh9kp9PP+ZJyVy6/g5PvQ6mR85j+Y/1hE14/rxcFU1xWBTh0cQ04x6CO
vozBWhUhLwzKgl4DWuIdvq/9/32XusuxQ7v600n0w6TNT287u9xtP6RNjrXVtNU10VlMc1KOpyL0
v+fWMBYYCSz2+vOIRM1Yw5V6875tKGC8pXpHUHFoV5xa2T1yxuGKGHGrM+OFsjzU19BLHjzLILlp
gc9amJZ2oCkmCrVupN5JfpB9cX11D6GnPpfEApPTVJtF6X99ptiudUCe1HzsJO3U2v0mpbUpneBe
uvIoY7aiptpLM720ScghPdFTzqtqwrbCS2uCndPjP1tqScNL9DZ7t+ZWFpgGS/Q2nq5elim+b/vq
szL9Z9m01t0U90D+bEeyjO7Kh26JMxDbLuvFXj8ldvXCAo4Zwvjpe+KWBagAIdNf46l4TDr12gNg
oUmXKC94lwbPvLSlXpPO2v/y0D2kAf64CPVm6Cp1KAHjpuRmbgXe2H3UiSdBIK1cUBwjuGGMb1W3
1qO+ATiHnLwqoNt3R5J1ku3iunTEhRdspc9QtM7TCfcoCDk7SvAhT2QawG4bF+fQt+WR2pTAQYqZ
pn4c0EoR4dJe54wsvUlsMTIB8nP+yjm/xA6IFrdGZzB1TI4U040lGF/ROnpPTu1IVj819W+33Cco
krG+6bP0WZAaSz5GqEJz+Jt9yLpYo4hf7CTfgAX+Vkg3+z76xB6KboSNTOWW10F4F4+rZ2JRG4QZ
3+Xy6LWsDeuK4MmBWgzNHLz9+LnhQGgX9UqY6Uk1iPdnTlr2h4QwuveDkAe2z38jdGPEZxzEyDWa
jZSpBOshv3K6LTmTlz7rdsOCmjnkDOmBZkEjACcEZK1EryJArgvwAa6LlXYUXbF3as6lcmkeu4VO
JpiS/4yxXusguxhHlEy3EAKwe4jERKJkDnBQwpzCGTaWLkwjSvSJdwbZXWPfpSqG32LJg2BmMRbs
IDShCeQdxqgUs44k6RiLAIcmZ3Gx4N6bv0oX7ZyVrmIOfqQ724bIBOfLauVt5G0mZuEtsGN9TaxG
3SnZP2j4TliYvH6voAV5qYR6TA44i4DcdZ89biXtRfgc8nflq98ypD2mpB2ytIbtwbdTTwqw/Xir
0v7R80pEAs18dqTZ9/1MuDJaPy/epZ0mq62C2eEMLa5Nh32ntcTxBYf3Qz6vYKye1WVi0LyF/69C
RocDq3blS9VkL2ocmfV7TNhcgyOkLxZSK6Gj/v8AdQpxGR3xYUYUeu7EuTW0XnlmVne1Mv0jO5ri
RDO8kwJge8KMLQ/tfSuJ6mlG7KQZwK2NH2PU0rOZVo1AfOMwGLe+09JixR8iKR99N75vCucbLQNC
ih6DsCu0vh9N0x2wkm5FqJiZQ099SAkoJz+6A6oEKRH3cdH5B10Sm8nEvdqVoMJuk3CCBxfzAAMw
VFiHKm9XIEZc7IeS9gITzovDsdd68s3txBeLE4wkmV3vHIdDgz3qS5LLABenzZJ+gpeKkOnYVfDm
FzAMIbO3Cod7E+5iSXQttP+dieu3pPEf86q54YX0eP/Qic5pd+8W/nPLbzCImjN0Pvq8KhnhEL1C
e0QSUTDD2NBy50xyO4Y5Q0NxWjeHnSsPKA6uIc5rPU6P0OuegAmvitYKewI2kYLQco31OLWBkBJC
VKHMRVPhaExIyAnxR8BDQhhH5Hn53nPlbisGC76l9iL0tlZiXqhWfhgKfjNY5M0vV5tczsB7nsIP
gYl24wOQBtoPDrLpg31hJd9alGtwRMVyWn8h+j/HgFgwW/rXMXV3NZ7comO2EXfO2UHOXkTpxc1y
TH7Te2Cqk0dHjIWVeBDBLqEhXcfhhRiE+lnsumBtEX6HpvqIHHn1x+Wz4C8oXDvbkbNK9FwAzpdq
LZ7Cq8vccGLt1GbuDYrYoY5cMNcW6qT5glKN3Tziz6qDsa2kabCfU49CG6l49eo8oOx3pcfGZzqz
JNskef/K73Mulvx5yNt3clzvVTMTfMNZHNrFDxRvbmL/3mn0uR6aGzQRQLZBcUrZuDwpF7VMM4ce
JTrcO8nvLdo6ZPLPuhBjVsF7kB2QmB8bvzzP/UIL29YMqRl5MiB099zZnw7Cyqyw3pcF+Og0rYlR
ZTKdwyX7lF3U7ZwhfomD5NT601Pku0+9M5+jHgeWFTIJrQwRiJNF1EUoEJwE40PpZae6HwgTHYm9
niq8bkJKDV87RC20qgRnMEsYrS0CHFEjrV96uc1dE5/S1L84br+vk/KpDfCjy0H8Rst0DGvvrxOy
ja47+ngEDy/JlH5IInMbyQKtHrtXbwwZgxbu1yjEySIa3ZnUP7vqH6xO/YyiOGRec5mrjugXtvks
CG4GXNTGBfN2DepAUI41jx7rfh5cEoGKLMZCrMVpatVelo3cV8PMlryY8suIHnow/otO+8ti6ELn
qriu/Ezt1aelKo5+lkCZddLtii61UvniW4RZ2INPuDjnt448hr+IpFH/vcqi+8FPVG9i2/+pQoQM
FVARwD17P/Iea5K1QsX0KXZ82D3Rj5uP/ypJ19GG41tByRUWQh1gzKS7PKQPTtLkt1YjR/zw7NfE
smQoGHtIRCiug2M3uJcyplou3RVDqL/GKsZ5zHKpGp4Y7f3WTmRtMlN/lRNyS5scIe3r7K0Zazo0
NoTEYvJJeZqZWi13Y6Ey2CkM1b1hnXsG1Ufi+ifPY/kUuPqIpDxaN5TPIx+ikcPRdfr7JoysLVFL
SEccQJN184k37G3AlQLqr4ZoJ5ajhLSwuia3RuAp3IQALsqOazPs0o8yd695mzggEmqoQlZ59vi4
MUKe/cbHkzYH3+HSHZwaopOeaVRjQJuN3Tx5FKtocjKk5C2HmQ4/qiTQL4msf/vIu6qx+9vV7qMs
mDgVAJr2VT///4PxNMqSbk4+l878dPiaLDWcxnD4S9jhyW7nBy6CLcfJIeMT7IocQAM694cKapIL
8PnTKdWtGHP8iEUPGEz+RAlZc8F4rhJWTIV5dAsoqbX3sHjur23B2I2S7uyvMbFF9Yv8H5dTXR37
ghKaRK+zbSu2Z1Xzrh0ysQl62kuMI1Opfny5AFAy3t9QMLSGibQfK4I7gJHenPU/CVFaztm/FvMO
fljghWaMx13ejO9LuCr/m+kePenGnoa3VHWnBVF6XFToSaZNkxJxgqSDCqjgKB3UMu7knL6ANHTu
GiatzEwZlcaoy1Wo1hDwYDM3IJgEL/fAuLyunqaxf17/A2Bbr2i5iCFAcck6cltyuEaB2fWpf4yH
/mUJ9b0K4x07mWgbd5BL09imhkrI8EN2xdLGWB9ONoN6hTCNZMCN14Unvgp0cweNcsstW2hMHgJw
DJbMzAb9yl0BJtHVCr1WgtIaWaFj712/rNydCSyREYg319HO8mYY/alNbJqX28lB44SyPkhMSL0/
SJCKAqFuVmTgaOBmW+6OwzOpXu1OddEjVkH61iGKVUl4XJ7qmlGQCNPHXol1boAOPYnPIB3XtpcI
W/2bIZ1x+Dyj1LNgyI1+/dJWiVtcFBIWVJI6WYzgBSPvDWd+U5M9xkpdYed2szaMudhcxYZjyLpp
i3eHMRYHv8nQ0Cwy2wpS43K84bqqr9Eow2rbtDSyW8sq0J8YhU93Gw1T2t+bxBfJl5F1rlYsh8fi
INNzFz5HOR/ib699KMq4O1bbchSVFpHxWa1X8VBYMrTZ5vmYdg96DtCvugn9Gqt3N1WXKJjMG6xd
1/1xYzvzvjwR1/NZRl6Ed78eSkUKkIbxR8yas0oZTZtNGxupJnLecZIZaJNsxEUzsr98JdrL4+6w
BwRMegyVugeAryyC8XwRHFOpB5sJflPoeQZO2/PbpYmYEA/AD5+OpV3xRNOOB+1TFBkn+hOUDbQv
pkE9gtqaJXVDli7SN/Q8bCJ5QoiKyRk/NDUnU5mVeFNLazDcp6B3sjsYFaSyZ6UFl2qnfAaD/6q4
DKet7zuuvR90TYUdYnl0XzoMyyXD7TbE7NfkYE4Ps50E5BlXumRIicQh+xm0VaBpCGWPABGohDLh
Q5ZZfER+HguLKTJsMRhkrRcw+sy77k2J1hsfmtqawgsb0oRHezCZvWy8gN9yReN2VvSn1S1Pxtcc
sDw1G2NIrv9JKEDuRt7EuNHKpLsu6VrYNAHfxVDjsmgtjpAsz9es3SKz8D7PHoiFW53jIvupodCz
TtazvWqhQk8sNuY5X5fcCBN6mC5bYYKF+CejCBnHRmfrw3ZQAaAyuEisKXEjTO2kQVdYHn9lAn69
IVNgM1uMGFm7FaNv/UhnsL1LgwikHl/gXaq5XjfLDiZZVxLs/rb0pScxRcxKDJ9Dz/n+0bWujzGq
zSxCVlvNB4TVbRKjJbe57RLDszEttR0GFlktgl81xRdv8dRUtXz1Z7trn5dgCJsJSaE/tQ94YS39
JiogN0fe4QkYsoZIE6GYZOM4edvC4aMGx1XYFPCUULFa1J0zNgsqTTxaJQd0UAFFGcmCMXX4N8GI
vGCyjsfoEYd42bx3RWWjOejsZjbPSocy+HK7vumoJAmDQ+azCDtd6W6xqNq/acPY4Xta+paoBcnN
Oe49WfZyZrWM/OxHY2kL3u24LtJPCnp7vCFdN1F0T6GOp1THqmU5NnYyt/gjEwLW9q73Ih1Ci+tc
9ptTkjVluFdJKIaX2XMkrTOn1ew2uyiIigmdBvPymMgH1BkZg9+EpPFTP0Iu7WlZDNZ5Jsj88R54
omgzuGqNjir2/FMZDm99NLndU1YyO3OotshBJMmvm6Qb4qypXJIWE2vAu3aXxkvBvL0bGItlpD6K
TJK55kigIluUG/HqxOSs0RCGPfR/wzZHsAzmzGRxgR2wZcP7jtTRGZ9GOXsrVxkxXcDE3LYcZsPQ
tUrrM5jsPjpEpNiv3/hYOlN2n1r8LqSf1NUAqYojZGXSgNhqLe/WqVDX6OFQ10Kqk23bfsQCnBvO
XbCY6qfQvhgxKmjPIT9Li7RN9vR0nPyk45YjUBdh5ojxRViA80AUMtjNSAxN6iS2dWpzG5vILugN
jHJIekyNjswr4rZdt9mdYdiYBgq5tTdjiO1i121/umyMylsnBoWiTAp3QkJbeLimww2HTle+1qk3
l8/EXWWzOVVtbRg+zytlanZFyxhGh2X5WDLBASw4mV755w4TLSbfILADTE9R6LJcvbNbf/EbwhYC
t4PrWQmokej3UgYhltvDP903bhavfamdrLnU9Ig1PgenkX5UYKUGaUmYDIv42d65NsN2xXmQgooH
cjh0B1Z47N59Z4gi9sEWk+J1Ep1O6gm/lYCqMuWxJk3QdNk8HFraU67HRVRu593BC3eocQ3Xyrp5
TBVu8ju7kZYH8rKO26DYdtoWAqWXmeG7HGuicb15n82R8uqHUemc5nooPE/Xm6kXc222BmXDOB+s
ZAz7fxOWBsW8HntZOr+IaUKJc3YGHxj1zYqrJjfnyFG6avZtzgDomjUCe86hJZnK+w+2mPDsMxqy
MQE0HVieW1yN7QUewTATwKJ9J4sksHeL7Zcl4/kY4syajCt1rs3NmGiGA74PsZeVA7o1H54/Csmx
ZyZHcbB0/MyUgDW9VB84MIUgnKbi2wJorB4wpk/B82TVKF3B51BCsDmxxj5yDrbnxnTUEnntkDwN
pOXwzi2rfXSwsY8Wg44c1HWpaq2sP0jOds0QMEwDincIV0hr71h5xykGAoTLc7UdZNvE/8XuqGMG
IG1SM84qNKYrxmilKaTaYGDVVs8EZkhaNnBN5bAUatoJMN+O7Wemb22flyg9KynqMd/6xqpKD71j
ziOeWaSvQLYfRtJXUVEUsG1DCgL3UFSE+iREiBpRPwCdSpId3PKWJoGsWaDhaWg709fUxU3/ncER
XdNSfOoveADJ0oHIV3Octp+FqvTyDzdUtOYutfFkBQeEAazVgUZhkqxZReOP/E/IoC1PapyxKm8d
H+pHxQlW1tbHVJUkyDAtySsY9GGN7Sq0wFbb+7zFh30/6MVrMF9YcJ0Xo7X3Y4eE5OzAOAQAu1zy
QiY/0FAceL7rMrklwivEB26FGRMkG/tFPseydGZ1aqMUYgZGNbtviBaeMF5PBwu/Yn1o+q4iXp6C
r+Mo9oZKVY/IKuPoLwcJCB+CFPM2/HbYD2IaUnPyr+msocPgySvuLWef7UcT/GJDiFiJQWQlawal
cR7BuMpVWMfvSd33wJRK3w9GshR9LUb0GJabtjF23bnFuGb6vEmeTBQny3fnGzdYDpiObFdh8rJx
k29hLMesKWRUO+4jOvUkH3ZUcBWSVJDmktjZOB57JgQtoEbiwesIK0PvtQijG4Zc3VFotl/WKZqK
CjlHPJgu+i9BMKDk3cBhCPyNCZkTMxMPonFfm75zkpNuak8NR+oBxxIbF3J5dy0TtijbzsBAyk+Y
Y1t1k9B4hz9GGEWebZbo8d0SMOlIEpbjEBc7p1UKxXxohuAtKoGY/k0TV3Mj4Z7TxP/WhQItxFi8
qri4wfb0wU842jpDaBgyUqX2gobKzhh3ECcZ6ajGZbxcRP+3AvlVqopHD5tl9ZE2dme7zC/Wue8m
mW1F6JqivIjBYy1Zb1F64ArR4YZ/sHxGUjgHHBAoxixiwsKRNSG9TS/E9DLBC+X0r6MySl8IeppU
zdJ67ltEuLZnVLWrlFcMv5RbOvks7LRcvnusQgj6KhXynDFp0057AeEdRw6xnamlBOy2AF3Uac4j
AjrTgExNFscMukgeloSDzX8sfIXSBybJspzx/5J6ugBXCvcHObJXFv3NpptTCOhE7MovSlZZ/Bc1
QK5gkvOiT0iqtYiwr/UYGVlMspjtEGyNfCeZc6DgdId/6YAmaGCozSf1Z3FMu3cQjYI+J+bR/uOx
s2joyUwYskWZcKy775at6Pg2duRlCKhjkCkwf3oshgGnV5jVWFVzuAyQYPuqLqIHvmuT5xsSviOW
Vf40F+W/lGkj8AlKCWZEgxQO0t8lmWTNUGUObXrLCVkmb8XMZ4lmEkdwkJDz28iluJ+LJejuAwco
182Fc4IPSReIgB5iawYrMzqLwJKe0qXPHd1dVXvmZKOsh//oSoozfK+WHOR975t69ahPLoNxcDBF
CWkn7spi9RL5MzYJmXc8Nls+idH/4n7RhAqLuXD7a774LnajqMzWbzl1ozkZADil0NFQLdCNtODl
cjB4SaTrf35rRdhre3tN3XOLstJsyPDI4UdKgnm1ICZJWJm7OmnL3KYgo4zxzxNoHZOeZcYTiXjd
YROK/7pEPfWtA9g/ZCG5sW+++XjHAS8DM9TsPtZ6AWnj4quEi8DmvIt6nlJJZ7Dnt+E14JUnBNff
8aOJ7CE3We0Ex2rAYfoWYDvHwGm6wHb+zpkvqMlaldoQPKdUxsxdypHD3a6xzW7SNpofNUyduAWd
1iDoJpwRpRLJ9zGRcEEQMvg4Fg3oc3MXoIRY88wlyOS3kUZzoW+HZBdWMKdmbXmkOhBqxvilRTA8
X8qKbC4YEW2EKBL1d1l2T4BCAnIibOb8POHMSXV4dv00jQ9z6wbzvzpQK+2BNy0Nj1lSpwHqYz2l
WXXvR8IXV79tgDxtmC2OKZAxNrtFdFe0xWD9YrkWHIBVnLqE59CtVKBXIiIicGynKRrlu6GKRweZ
tcNfj8kB+uID6HNKQD+mR72leojKp5hB1fSFM35tbaLRF0QlqqRaZkp7EkeDbwIlhu6J/UdtiFst
5iLf6iZBm3jHF5GlE7uqvAx/B1n0WKVYqsgCbvHAmOdWc5U4ap2u9PpfPZrE/ZwG0BMz1vRhnP+g
O42Ct8xbOoUioRZ+4fOxa+M/kvg7qT9zmbQzEBeq/Mb9w4kZwRmgJ3P8nuFTodsQgGPIUsRzBtC0
d4rAxukn8zPa0yuBPEuNnHdW4fiPs4eQNCiCqf7JxyihoAq8KFP1C2EPsfs7RK7JSdCwBhryQAdC
PIatCgYLMmSgyWsvhVs3gqk+Enz4R5k3rJoU0C+rfRvsP2OeBVWQoojqQRR0wllaig2r5fJEKUYS
9p3ycpEy0PP8qYg3nT0X3NmxEgahWi70aF5SetaMj3PPfowckCAkCj1CXKwdBt5vjeyTEXi6ByT/
03JZ8I+YwfPO6ENl2Xn16EZpWj81TT6bQyziFhpLNcCjokJzK1DYM7v/a1E3LVaSCfkzbr4Mb6L5
MVy26QN27FpQBVbGnm+u9FOWB0z12oa0TdI2UMjkqFYIe5W1q5/YnPjef5bu+kSR4xTQV6HvKsfR
7Crb9ad6qzscIAy2WqsgK5x1Nevurai5KXBAjjli7qLPRXzudCxjDLwxbk0y/8ZXP6Oj3aChzMoD
ZEXyV5ZF9eFmSirqTCZOdXJxQuU4J6+M8acSKGT1m5R0DIoDxigQ/idGNfgA8uQ3b6BS1oQzOMQp
l/nVloVzP7MWvmKEh4ftZ9TjTubnF6pB/2YSvPt21MTr1+pVTDu7xr8qtwNLvSjiZe+cqSlvfQGD
tda0CHhlcOWZIMdBgssN4EXn5tM+sSeyBI03P7pu6awDQYaDrQu1RfhRe2rXe30bM+h4NHVMQoWS
E19Dd99F+AjomJZtVlVE4NZu55CizKFy0rnM/4u9JN47IazYJuq6B3+MeNtoA8xPy8z+MNDYf+Ut
S21YsooVkcSCnu+ECcKH/P8WrrLwnwbfnu4LU/jf7UjfW2m2CrQn8RaoDfryPhGXBmDoNbCr5kti
LGDykw9DxMsgcfOxC2ZmPDK1COMKEGqTtH9GpluvC9O8Hdig/ERTaiC692m3RVqYP7mI12Bq4t85
FGn+VjVztPe8qTs5YK5hLRWoWFm0P8YtjSeRQPERORBbX4G9jZxscXE5XBho5c6ewnraJenSXeu0
xXA7B+y1YtO+A7Vybq5BvRMNdrpBQIUzabBqEmjdBmYVrJd1JvzPWoriMC/DhEi0ICZBTdp65o+5
zAvWEITsGmeIDoT7mRSoVtQILwiV3akNwWDiDg8Ik5BDejFdha87ZNHEwUGk67ImcmqkTiD2WR1j
/3T+77jsqUIrT25BqO7cStFbVtjO/qAmPsdLjJ1KTX9jL3geGlqN2KWPBRWsknPiFMcIHCKLVZx2
1WsF+GCVWw+iuWIa/lPlBHnlQXla96G9yQkS9uARQnqbKMEj4juTKDtGjA37FPQIHgygFXy9rEmy
sn5URED3tk8vGXQ09PMl0SworQGeeEMSIpCAaH5KPBxhoFiDmN+hbg/usKwlH6OjaAH6Z/u/tlnw
87EcBjTYuz4WOGtb9PPVxaKyJOQUcwcj6T3QojyLGdZDE1oHb3YB+4zbNDL/NSXmwIjUDSI/cNdl
y6ubhIc1uV2mBIW5JOJ5TGy6eEQkTCcSZ5culrsuq4+c6i82+xV4IMQodWy3x52y5I48tjXqerza
orplzbTNeElm8S9ZvuICgRnYD/Klt7Fd7qTJ3kr2X6iYZ7KOJVxL5+iF5SHim2VAt6/kr47QY9pi
Kyu27jnoyBot4/KH83hbJM2D6lFGGKDeFYkpq8FL2MGRppS2V/UzDnZ8dPXHuJbABLFjekEAMDU3
V+BbQoq3VV1+nEHSA39aIXHSeYEiRfzhkn5YhAfTgG24fA8kGxwam5W9WcVB9Xcl/46xt0ub4JSR
0SQkMVDTIngpw+l3UKrYdK135WG8Jv5IIKq82ILooWU5cA5enCk8S8t+WDWaOucmgQ5zVh3+GUny
eRfgkyoX/4PM2z9NS7IyWIloxrnvfFRzcnSn7tDBjS769IDalUrDe3XA8FejfLd1+cb5C0rYELwy
f2L0PkWh2A2OQvnIo8xIDJUZ8mYLBhSsgRHula3Hzf84O48duZVsXb9Ko8eXuHQRJA/uOYNKn5Wm
vJsQpZJE7z2f/n6hnuydZ1cJ0KCxG4JEMsmIFcv8Zqb31dnmS9ElD5nnPqi/qOC5buag5mNBhE+W
4Whv6SjT+XnHfmNZZu94c241xI8zVEYCZovg+JE+jlbS0q9KD8CC093NyXusmXt0KTdlNn6nobhF
we+2Kx5nV1+12XAd5tHOZ+SMubbviqX0p+uRadQorRdPoTWN3LnqAwytPEmG32u07utXffKOUFuv
I6P8qMsBkJ9Q5hYHWfJjJH95DE2c7UImU/M2n3HpxGc61TN8ftC4G/hmxvBdgvwvsR1KM5JHUKtW
ApW6xd9C4PgJQRpme7TNRAbocXwvppSA1y/qatyA+LqJ4JxaiDKwGku8eIz6pVdvnQCERBzS+QX9
AoORcOLv2wgrxCR+yoEdiGY80+S703Vx8jJ31VTaSkxYcgNgpOeyaONyo4b+FkIduuzOwMjeMYfB
uc/ZlOy1EXhfSFctzYlomXOI2FRKggGtcvCs3tGlS2xb35QwkG15S7DPS6+OmV7WpwDybWQVKPMD
ccy/68O89hJxa6AGLyMX2Gu77HlrcfENW/froINfwaSBzt5B1umiRkuocqZ9EEebEEcLBdVElfFI
H/Kqk9rGEkjeFeiYg10rI3ejAsZI+K6Sn1bTwCi2CSpg01krNCaYSFTJQ21WR4GHjqaLLY2spQrN
FY7a9DentjtP6KZakVzrvYFgdL5kp+6Lqvi1viI0Qphmvajf3gGHU4ImCFDiLU1sJDqYvlzURfRg
IFWuj8RJyIWGYr6yS9U7j8fqQC6Onqu3cyJxR929swgL1AtAJKdjbkilyLgEZ0+tZKyAtSzh++zo
827rQHsbAm8Zl5CViH3Imz/4IoZ6oi86/HgNs9wbVEseAyckrbpvoAav3ch4nqGL8pBKqYmPPVGX
Fzvi5SrFPwhq3p73vXa0BENepNRdsWGOB7zeQc5tZO7AiDWjNuJTIRd8J0cLnIGxDZwAaVs4DVyv
Jcjh2XctdBOhQ8xGmR2qbzIhGaE+b8UA1lQSxjGzCfuDqe5Out9mKCwVVJeSlj9XeJBRf2t34X2l
u4c8QOOekTzpw1XvDoyW/c2sEW1Gpq6IsMA82umDt1T/3+3jvU4gaWS5hn3e0LUYQ2uR2JT/oCnc
ER0iuGsAR8Am5AtLe0Kf4ORU7kbFNBWzktJF6QokK0c4yQB3954dZ1jVVBuJOysFmNfMb5cpcMGU
/Wl2yE4SPtRppRXfVP6QtKhvDXm9DwxrW8G1VO/aspByjFEuHMziznBqCCixvjHobV51NkzoikMt
qADLmFEJWnMQD1nKoKaTx76Z1s6MYnQVd3BqDXvZRz6n31SG26rtHmN+jJtOK5HxtTTtzsVDfbay
je2Zxwx5bIG4vemcaBItc3KLCDVs4YJzBbvbIa+hxdnGwBRY5R1ZFi1oXyLkaW6GKb/OG7FQG27S
JuiNIT26OAwoSCbp0GH3TnZpbRSCIE+aozv4sKvgfXMqj/20G/piDw7zSTO/+eTNTW1woEJNKmjk
QBeU/bRXYgTFAN+3Shl0Eq0tFk09ZniyA6Xi3mTIBGGAoUPqvQsMEK56Piz+MEdGPoxmjpKE1Qv7
dSnta3W6tFGnxvvwnWjzt+DSwQPmmrydJhs8UrSzJ/ulqIPbFD7pTDUR9dl+dshRIApc60Dd4xqw
ubp14AcvDDu3BshM2lHxa6p7G3WqjJAFzLg5tIWK5NVKhG9aGh9NNrlS46ZrulR8I/Xb1LrHK2/j
xvdMeNaSxZmL7kG9YWYtR8uez+T7mybX3uIWD9sMjfzGLe7CwLtTpGG1dBkhXTX4IBgevnxOuVbR
tCDCo019chDNUL8snN1oUaUMoCpjl2K4YSfjG/AgtkvLoUYvZkAwK0Pa1CAk5foTJLIzrr/rpIHY
CIZdR+VRy1F8tqb7tp1gDOXHqkQh0U+MdQJdRe+gGECxY8zRrVLEfawGH3Es0hTvbhQARckiBfI5
g9OvGiBYTurtCre/RdRnPQRYcbjodZZiWYFCVBmtb8utHlKTQ14y5mqp+EMihMGol4c5xiS5SPcT
r1+TdIRJFwY6cQAicCOG6IQngRuFHnpv7cEdaBSr7xK2PdUhb11dzgBZM/WQe0Xo7bOyv29crDlI
ozSBUKVffCtJdOvGuY2i6F5FB3VoCsu7qXlrJaAPujA3TW8t26Hfe2QcPWMPeoAAONw91sskUMkj
4to7LJNRU5+XorPWo+kj6YcGFCYG42heZ0rXBAg94//1BC9eUNABUSX01auI71366Z6vcBMrUX3z
uzqCkYLYKgYidpi/cu2pyg9Vj44CEZdJ1lU6ormo0m1Ibz7H+py1rzbHU91Fxy4DnsSSQmUQbUml
FJFsnKxD6j7exVlyrQG/r8jYhPUNP3YUPeWpBsQUp8WxzF+71odU4VD34rCDLfo6C+fXyvXXE3HT
y5qVTitHpTsqbpaxkt1GjIBjHb85FDLAuffuqU9Ikz1rUc3Txgu1+zqJj3KOMCTCSat2YkTyMPiG
ApUSl/zRup44wkZ4gYpI4QTxHkenveUO+2hQjZyA+SXtX1AHp1Tld1gTqvTH9tpr9ZEVYTFKxg0K
aYuAXq4KlGlW3dbR8OLP3gqk/p4jB+9J871HwaBz+1PhWzt1Lrdp+gw4QKk+MCW5V3kJqh8/a3qo
3UCiOTWoO+aPOnm/rT2lLu8kRHFd2GgB908qkJVIuPQtsweuiEyV+sCy9Q4qsjAq3dOa+aGDZQN7
sFZnKXQh7E5wsqbCAaJ5yML+vZfmsHGQQenS9FVTijGsUmarO1ViuFmxHpMWmLEDWBCxYysfmd4C
i6HgxO5+XScQVRB0wtoRQxQ02YoA2buSYQhyQNTprp/vywL+q24dW1ICxoloc0ff7d4gg2roRM4b
YkFAEolu09rprH3dKXQ8UG/k825V8O8K3FX5ryotu2C+LsBSogD8a7tEmD0jmXqttjXT4R0zTTBD
JsTE2r73Od7rdsJMx1upjH1CHMkgyqj9TlfqxoAFfNV4nGpWBvnHb9ZB1a57GJD0Lpdd4x5691hT
TSmeZFDT0sZfTVZA6pPkm4vKpu0UGwO1T8PBQWI8pVLcj7PcVezfTMc8ZM7Wbm+tQinWquCzp3Fh
UqVlbXJdM0Vyqe0YGe7GHiISpD07B/Sc5vSfg7UXVWcNcQJ1orWIF3f8YCc7qTQwZp3GIPYkGWPa
UbVi1rrkWF6UhHwjiX4yzFyrg1etFidGyZCv2oJrVGs0ap5E1q4yQYkZOuiUW0t1PZM6QlIlVRXs
TPYoSPRDMvpHwNrs73zrOT1NMnsroQ8ygDs4eCJ56UOF6pNaCgw6nlW4SNj9jn5bqGab365RXlfZ
T1/3a80wYDljvQLYC5OZ1j2WOLMUVfOBNSlJjdhEiNiE3XzNjtk09EMrgN2OT+uE8EFOsM7D8aTE
D3JSrlRLt7oQYMqtlfp7mO8uA/D8ugQ9mJ3VluAmemvuzawiFUccgc0Fd/qchBrq5PFCMnTOocYq
o1gkVnAMKzQWjuQsmx/Jv410uEEJmRIvX1plzBwxXEqM3+idYSushGSUHlWogBz26DyquJZF3pa1
zEJwfeOtyYebrBVHEYN4KY4qzVXHKINR6LjIV6o3TXY4owkH6YkGzHWRTPwKx2JN+tM36Cx7N4TD
lPEuWRzq53KO78TgnmjVIZhpYnCovnT6Y6DxkhpE7PquyIeVNhsH3bs18mhDRsjyw3QIGcdfSUoz
SnxqPyxSfq0+qdjZtfJuNuKVyvo1QmLJCizr4ammisAobIvr5iY0vQfMXnhqk73JUchLVnHZpPDA
wEIVNbKZXlWRqWXTvbqU2nQqM/JJWXJ6ayqdIgNMIkTOKsdkINGcKFLWdTwwXPUZbKTBPqPlU7vZ
mXEppClnqSfvAN/3HEwRRa/m2NcAPI6qPPJMbHZltrSU2CtA4nk2fthU8SCMP2ytWfBWvDTfqvBq
zPURvx1Co1fvOKD3EWctqvcMYeuNizdQ1ugvNpRojyjoIdcSMmO+ErTTBIJTZe4xP5rND+nNdzE4
HKdm8FEcQ1O7CdFHjER1l3HYMhzaqe/AOPQt8QXOOuF+NONXBw2NFIggA+SNT5aomOGsOnkkCq2m
IHtRPQeK59DwrvXYP6iAoEKw7gh6j+WN8GM8UQh5lco6/HlNJyFFX1A1GBhGbGC6bJF22sXB9GJh
0sbI6Mw49E4VYGVKzcp3IUlYm2ZFYyo5214OvMmlVhivhmx6bk3w4LQ0xmw+h1n/DafeTTsA0gud
7Nr2CvIwsc8t7brivPWqahnO0bPKpgCsIL3TZr+qY3CxqnKX0BWuiqjfdEV2ix3wHX8ueV90o72+
Pww8U8f9wO7cWV61dumIsCaQFtwmKaqG0AMQykNMYfY/YkUFZ4M2NUkpCXedJQnzY5HdOsxHKmHo
h1B4W6A2DLrCox4Fx67Nv9GP2srqP20KnyCpyFuqJ9jM7g9JRVHqLVl0eiZR/2GO/t5wGYhHpPhe
09yUZWWga+7sk3q+yczeWKp4W7jdhxFER5ApewudAt9z7mXR7RsfvBLyqZuYHgS9xaWVaWfVWlQJ
YNpnW6Y2SGmMtNV8H/1nswpOmHB/uD6jeyC4BNXmqQqZ5bQNY0l9tM6qU2M0YqnSKUiwOKJYHIXZ
djYKcHcQgS3PgkxQIUceX/v0Mq9ooa8mgsdUmNiLJW8MgPau290xWrpydeu28jRO9eZXwtahLlw7
wZOKhaZeP3sFvGw6TwNFYIj+jEpAQkucO7/8rsrwgfOSUc2N2XYnVO5wWmOfZ2mxwqhlCT503yQM
/V0ttxgltc8qPbZS8wxg8UDwOI5D/D3XwjOKGAdut6FT9MrwcilpISAq9N2h+rLN4S0XIaa3uv1z
iptbl32cW2a7hfyJVyGWsfBbDq2ePecDPE3hbKtkOotq4jTBddsTrEM//fXSAOddG6XYefiU6tG1
cJzbJpbXWtI/AsY8MpF9H5DK/VVzDxDGMCHjuFDJwK+DGh1P7ORv9La8RkBpWuPw9IiS4JMEL7jo
zPmOLuMy0Syob8m1UWOJSWfepIZugRaq9odlhThwptueglZJtyak3F2LqLummlCcVGE8fBgtfnGq
n0f8R+Yg8ejllQLk+KRfewHMGgc4zJUlBMxb/y4q4bO25D9xBchVQ7w2E2vDCFZNCWTF5d8Awb1p
mukBAzNWDYmqMxbxrebBv0Hx4lh3Sq5E2B+RZm+bzoc36WlXUAYPRZ4f/DF+GXoUi1pmCrbLZYsQ
byfrmhR/B8XnVzCR0OTVJpRV9KgqqnQw7wJWS1bhR8Gc+qbthgfEfCXg/uakekrQp+gRUJqq2ggo
K3MV/Q45OHZLNtNf5wgQEoU+l3O57PIfFBDftBqLpCJ/66d4izIeqrkVw0sPQT2o6NeDtA41wawz
G+eqhPaJiGa5Cdr+hyabx8hrD760ToJW0OB664mazkmtW5h0G/CfK7VyCgeRZrtxjpY+OauhML4X
MrmNo3rZepmJ0+l8tmgjDmHAZK5aq9oGJfbXSPTYf1O42nbyno/d0qHVOfQeNaG9D60S8GOGiImB
rjXZiA3a0FCm44YJ4xFVEDSqsCefoudRmgY+2vlzFQMVAoDwDezWddPwed0kxh+oz17cVLuGU/M0
BDh9SQ1lJtEMG2WkgAKRdeeDETLq6HEEy3cVDHRJcBGBhdO18aIK4UJmReNTK3pYAxvxj9lLn9N8
eM2EVD0NRGUbpsuIH0dUR/YP18a0TxsxzomK77kA1w6i4VHiiQICBk4S+I6rCMgADDdoEXlzaCaG
beDbkF6sitdJNkCls6dC1gCJBoaYuW4CFa3wYZvDFFtMl+m8ivGO9B6lqONtFc2QpUEHMfKQuqqc
hffDKWGGhC7EmmZ6t6ipACcLphv6yunntTnZd47RvKh+mEqKbUC0ZPT9wUbiVcv7JXC3/YRDmeMl
m5HDjJEzzSLKYdViHquc0MaycLCUNuwditboPLdc1QFsk5oIouXBM1q9m0Do0zIS2UvdpU+yxx0X
dwJo8ABXZI0yCvETc4oN/3uJQ29T1whXJhyJGjOFALEvF0oLFBhm6QnYQ4bBboOoNw0i6jCeHQfO
7KEwrM3kuA9eT+fZg+NqZOiqOOathS45mMwtHjl0LjNee0PdkofQ2lKUAB1M5tK5hRPV7cGI+Esz
rwC8JS0lQ7jByhyfIBxumPBnD4BnNgZHBc0E7hsuXYZvXU4aVcSHySlvTPx2WgwEkl6ghgS7eabB
Tg1TWIz2fM5iMz2o4z4ahjNWJM4VCPRdzz/wLCtfaQV4ctrFGdSxtTpXAx8No7j1hrVKs1RHDC7F
DvzCIdC0zVjQURy9DGnXcDe4Pbsi2erpuLVIrdUdWX1YW4nkpiGdLrQJKp+37+hx+EH+kVryGNjj
1hb9k91Z72OGkr6XARAmBem84BjAZFZ81vAqmOFqZzo1tnSI8GrohIwXTuDbDOcyfwDqpnSYeugt
i0YwbVVEdVbPM84xN1Pch8tClhv1D43MfI2Ry9rlurv3UJ6gEx+fAzJu3yVtdSUqBDSnYklpQysb
L8Rq0ZeKZkg0Qt2mWriNUR9QMn7qaq/b5AiVwfYOr7GjSK/wNHqJDD/jAGQy28Dho5eAYHi1jpsu
BwwWlwdjqoMtIMrqjsIg3mRRSJbWhcfOKveNHv0kLknVQW7u3Eiumt7ot2GaOXvDbp5axJ5RD9H2
TooRm+lEpzyIfhi9vJ91DdkHuN1KSRG7m9fcL1MUC6tDr5nIvzcObovs5CPdx3XoVCetCW+VREjt
pq/o/G+jarhLkczAFPBc2f57YVIRY0oF4tnXnxLXephSjP+60aEMM3ABUfswNgvEYuYt9piAchxU
gyDvL0YdhVPymQfs1DFBoLzV2/l2EN4NiQQdYdv+PleK6d/ld3XU/WjCYdPNiBFHwrWWqTcPN2qW
XAf0swVdhI5PAmm/7uU73/M17RCbTRD2ouDFo117pzBeu7LBFZHUf21P/k01h4c4qm4JSjujbG46
Jl2qf+swDwr1NN9gGXDSzJmRoJliLB6fOVMRkh1RmW3pIBrm7dS2HzAVECqxfuhVeGhiZBStyGLK
a6VLUHogblxCTTibWyzPOT4Y3eCscU/bDTFFfJASqMaji4wlDYqthv301Ex76BsLVZKpldL309oP
atIXHGuNFMb6RKEwhfp9qSEzIKj21FgEfE9+hWHRbcZoHHbF4xRA0OawjwdmiVmSVttGCdd3Ofg8
cwjWWR8eEzNZZXX3mufpB092X0vSEDxITqbQkfptl01b/YxjnJDoHBhjskPv+pz0Fo5TJXlGYgDV
m3LH2lQamGSt2OnTeAePH7w+P1Xg2+tXe8F/R+VWVJsbaDKUov12nGmzsYntAbm2cNKQF00OTh6S
nrQf5cA4t4lCQ2FnABGg8MYwL2/dGz/Xj7XVPmYdYwng+i+aIBceGZMbnNmwKTZ9DpPRbre5B6xq
6uAzAAyzzoY0QoTkg51L0jKYSKY1roclareLVY6hHi1sAvpnyh8Bjbatj+PRogoS1eDz7jB2XIcF
ohwO1UUWY96VZAi7DDFxDwbGKg/tW2Iro0hH2XFBEEDPqIlwOWh0itjceQcWCa/G+5bQCppC6V+N
uVoNA0Ktsh+x07DTcif5zeZCd7Nq5wPaegIegdH8EO5NO4Gvrb9EU/xdS2yaGonxo49ToGeawNek
msyrqKTDrGWcZmqHJ2Z4Y5nW1ixpUxjuSCdOTzCvQPY1pFFuWHdlLN/bsfrGAPYl6umCg7s8R4Ej
r6DvikNv5HQYVWcJg0E8b6qnooY5YrgdwcAGT9AiLiar9m02rfAKaNBew9IwN8NbnHjvaFL4EFsi
gQiLVlGExz/UAYrZXMY4JKWLVpbZpp3StWhEz0x1eJSonCwSEVcLX6IHbDhQt0EDfc9t96Uhk/a7
7MiA8xXYHFR7WZ1IgW9rNA7pJmit0iQCHKZy2Lme3gJDzqpPfdtTaYY9yaaQw7Dsu+7Umt3ZLHoU
4WCdwkp74C3vzKh6HFOHjk6PSZmn0y2mwZjqxrPdACJuGWd4DhqgYAwd0qH8OXbqeyr1jYQB29Pr
9iOfuYCWPtVmdBdq8a6LvLuJqdYUaqtGo/6rNZvYjoYpUz1UYkpYYLEtdjYeygERIq/0+7QFa+b3
zm3aiSMStze5V+81LdwxTD3O2Cwp6McJpeYnmEsI/vjF0UdWE+8wuTB/uaRFK7OjEwX47iVuxBbc
9SnPHbTCiveZ+N9J/XUQLp0//cBB+kPI7iFiqnAVQTDoTTkxr5AnP402Y8yY2alQ4GBcFqcIhhXN
Y13bP3+tNTetVq1ZOMiC6zejZe29ntECKNh+IfsGU8PYh/iXv8VdvM9S7VA4BjCEGV5Hl2Z0IMJi
hc56fkVpe86wCQH5PD4YuKZf6UPwvRqxdrXadAHljJ+sa08yyeNlOlnvEVbOR5dGIdoP2wDq/pgX
4EUgpG9qp+vXPfTuIgAxK00Te8U8v24K92ee07jLkl6n66vD2EIfswDB4sXDw1Ba46YzrKcsTb+X
JpLOrXByFrbL9KsOV/DAJG/dAWs8ukj6990Lo4BD4pi7aYpvSHrCG2C9Hezg7tXwx+/tWK6NRsf7
Od8RVvfagOwScBUE1cqRAypv8GsaHBCbGJKOTx0KGVdhZtjfSmdMz3kYQJ4eZna2q6F86IICuMEm
wN2HApnDWQm9yySlBekOCfZFaY1J11yJNe4M9ftQTtbPGO2Y6zqq0ocUZYlDBZ8rWdpI1IFM9gnT
jdHxSUXC1AM7mnh+yPGaW7VdgBkJSkMfdaTcJMtITK9uUpRAYcDfCAw4ULoP8L9xBTAwx/fvifuD
coLQzgTE4RVrHQbY7OYX27KL/VTNwYPmIB9gVhoS+yG6mKjgxIxCK+SpQep6xVNb1O2V0fXay9RI
scFBMNgInuQq9OSOj3FqvAzNUgnWBJw+PEM0H5hlk+HZ8/QRegPzfAMN1mc6qRvhRW965f8Y3RHJ
JkoyiNSrEM6lYXTXAVEaeuNTwXAhHpoziqMV0TyeOD1rdDAixo/DtoWLi9rBWlbJObd1fRvI5h0q
+0dMixxC6g1OwE/0/t5cbbwlTdj2hvaueeZDl0GnKxtXXJtzm91lEPJOPF103zf9HSZeyDOmWBek
CIZ5Et56afSPbJBsW5MxQB8gNaVhhDWeb+Jj4UVIXNKJ9cjPr3QbrVdUJm89Cy55UVrWhv/DIC/x
3ltsipfp0D2DPAMQJeeTa9evMSul7ZPniW4Z/Lcns4fra2abys03qZBvrktMlEqainY8QkZgPFMG
DUys+xkUNwcCHr3SxCqAabMrpoMTU2laUl+NZXwaTfSyygH+UNy751ZgjYxrUBJSzlYik/vc1Kmw
ZY6ijMwPQVRXuKk6qn9nVWi20poNkKKOcFAG3vPd6DxOdOdmSCuMC+yj7gfQ7MCloIhiXMlGv2Od
QKpPxMqZKfpQkqIDGlN3OZaziZhI+PG8rxt5H5X5oderpYuUV+gSjvS6v0dqcUNU2qWifMhk/jaN
7Z0Xmq8tPCh0S4y92zRHepW32HvvfN7V4CJo0mfpeCPwfiKLzu2rkZ751h2MpWDiRc9EbBAeYVZZ
wyvRM+3YesVLDmqjhUDg4w48V8CnSsHjwJVvNRcrNf46evoLByFPK7UOTuE/IXO7LaOImJJO5zSR
j04Qnjte0hWCHDNqNBiQQegGnqw96J14kCHCp5Q5j6LX3bXUKgyt+Qel91BUHaIxZcWUfFq7rcVg
iBZHkh7HRj9D5N4YhXtgoEn339V/xlLbjiDDAEmyhEHe0fwlJ6YNWXbi2kt9D7JEuIIqeHa14keu
2fMhFnm3TFraIW67Q2hgI5weMTdY2cxCKjh4fv3iaPaLPQ0fXsuw3cgRzq6V7ntLi97VlzGqoxCr
leNa8aDn4dac5i1KQLcGQPAFdkg3c4uqCSOn/AoENNmhW5XoPQpohll0O9kgF8Ogofc6HbVKoOup
1d9TCZxxyLaphERI5w2Ek+6/2vWwoWf7Qig9h1oPcM3nxWnmvYZQ9oS7XYFLIoLy15PNCF5NmW0j
1ikG4x3rhulI6zMWAnmYD+hxWLRSkWdMmXcAJZN0oXKTCSMG2XHwGI1MeqOuPiAFfuzcGbJ1Cx22
KRjDRPUbKk7zIh/dV9OU9yXWlleQB26UvE856XBxs9XgwiJwSpq8k8T+w9vQKXiMMnTAAHRjHaAx
z3J5sVGC0mnhvsGExhOjbF4RDLlOkv4hjyKQpeG1W5nf3LF5yXXngSX83GeMsWzfATmrERkm5/yf
F2ryCfI5V9olD/U0OFvIes7SMdB9He36zW9yoADxoAPYKxmoQJUkMGrPU21peAYgt+P6iHH++1//
93/+38f4X8GP4qZIJ6SQ/5V32U0R5W3z3/8W//4XdmzqT3ff//vfmgn9zhbCcx3+/OP9Dg4nf8n4
P20w6HOGo/1e1MdQlkeP4WvVGu9fX93+5OrW369OR1pSZFfmvoF6jTUc6RbEvas/u7j594vPHj3C
YSpNRkjxaynbu66Q1392aePvl44aG6mVFBtKD5rNNiysfGtBUV99fXX1bv/pnet/v7pmZChiJzVa
1ymCIz11up40q1FKELk+80QITl/f6JPX73h/v1Gg+bof14m5D5runA32Ma6LP3tDjvv3SyOr2Jlj
GZp7OyV1bHxtp6XYKn393PKfX5BzsSglsk2xabrGvsj8b6XZrUL6BnRdtg5MkN/c47N3o+79l4Wf
aGw1z3K6Paq1KRK9WJkSzr9+/k82laP+/C/XtizEVExoM0rk/QcWI9ZynlJ0zIlsm6/voL7gPywh
R/2qv9yh15la5F1h7NPQPVrGvCvt4WA5Ps30gt5UuFVRDzri7uvbfbJinYt9zHSB2jgSqu2FHPyE
QitlfK1V4NQzbIvC+69v89k3udjRtQENVI+dcm/phdCXaMPmgBnT2Vn+2fUvtrXtCKYvRV3upZH8
THOk7bAd/M2zG+oh/+mTXOzqMelc+hjYO4t4vHazFlRXgxT+cMirdFGZMeiufsPZsU81ELw+84gs
4SD5o18mL3d6ZdGxdpJpDxLmjNw2WtFl85tf9snHlxdb3UvaQtpWNIGjRWKjzpd1C+spTVYV/nTi
5s9+wMWW13tqdMsKpr3Dfse4oo7WrYvl89dX/2RDyovN7qAJVpmNNu6dYIo2rbCiRW/N1m7y2u43
a+uzW1zu+bZy6Md1w74jKEJSRlJjMh+h4ia/+cSf3eBiy/OF56rWvZ7kvqX9iKtog+a0056+fkWf
7D15scVdy0+a1mh6zNHAsI7eiGfdjInK11f/7OEvdnbUG+iK2BUP32rB0WlFsY6msNrUDQnqn93i
YnMnbtxWwmq6fVyi6Nn2xlYywsjKZP/19T97QRf7O/bGrB5qo9tLMUHt61MNRTS0K7++uvHJLhMX
O7hGmAuzlbndhxmDTX+tgD1xBvJ3WBb5vIJxCPYLyFKyLp14obXzgvUAOw0N2gioq7nUQSl+/Syf
/FJxseFd2IT4t8gMlTX9ztIRzbaLP0sIxcU214LGTfqgrvZMesYV5RSGXdb0u23+yakoLrY5UsfC
7yVk6db3QShHjO+CAGkxSHWoBYHJK4Y3zcJT3Uxc7zcf7rOXdbHv8caaTZF05R5rU+eqECi4ugNK
tH/2KdRd/3LOu4YD1tXhTA/y2b2yW2B1WZ55i6+v/umiu9j0eWP3sYFyxt7ArraY3l2y/458i1Jq
54a3ZtOe/fBYTPOyihCucHYoQywzkNFNUG4by97ZzP2+fpZPIoS4iBAd0o5Z13M2x3N1TNx01/vG
XakUYr++vv3Z4riID66p69YUi2KvCJw6Ip55N7UL5Plq9+xNosQExJZIDNBiDhIciiHLo145pxDi
d6jUoD+d9wmdAXzMfpgIvUA5qX5KYEw09bwgFbm/TlzfYtoVdV780M6cOrtpmMfmEal9nd4dolIZ
MuceY0PGjmbpcZcp7z00vcUcjxvozHa1AYAuwGKO1jckliJ5U5QlQ+GxLMoNen4RI5EBid0enoZu
Oli/oSeGS2YbjqovmQZQxRL8IUASP4N8iyJgvwMWhgFOCDDGgsWsd3n7NuZmDMB1ngfbh+MaIrGF
pfBU9e9ZhcAEFmY5OKSv3/w/flkE8C4CJwLX/jgLj65V095jh7yfEnGKUuv89eXV5v5feZeU5kXg
zGVZjK1pRqemBv5cYwcm7ZsMJGlrh3+SPnCLi4BolnxeEDnxaUAaeaSjBOPNBjpWb7/+CZ+8IfMi
Koou6nOvM+OTlqGTnFjGHU5UEahW5+XrGxhqkf/TS7qIjPEsQQ9IBEZKz4DzJnTj1ECm++74sl+V
HVBFzwnqRe2jTLBAiMxctGZVgsuiKfv1I/xjnOQdXsRJlA3Z32WExAk0Us3EN8xMd3926YsgiSiS
i42IFZ9QzkZAqrc64EzmuPr66v8YN3jwixiZ4unI4JaPw9QAPKVZfQ/y6FsaKWC0eB5mCdlBf5vS
9Onr+322GC4CYTj0E8Mkmrx2LXxrOZZWH9PTz2y5qvpmkL+5zWff4yIcDmZp1lo38dLwQ5qTGtYh
5sW/OVg+u/jFls8CnLNQEYtO4+w9lg2IWyHM5jeR/JMXZFxseGdCrD/OWpyyKnz0Bh0nLi+XH0Ml
5W/uoHbFP+wW42K/u0YN48dO/hNSUNm61WvvipQBTVRi9h995l9H8l9OdsO3xs4VWnRCpQ1AeV6v
kf86g1C8/bPrq9/2l+t3gz2jj+Fz/Ujsdc/7UYzaVnBg/NnlL3ZFj3isqQZDp460B5ahNS/NzofR
1zfJ+utbfPYVLjaCLozBET5vyI269Vj2Kyu2XjGsP0rf+M3R9Mk6/RUu//KSsOuaULHGrk90SPsX
Nlbrv4m4nz38xQ6wfClmtLvD02wNiyGFeK1mFsOIzUSn/dk99IuNUI5pxlAcG7E2UxyIFolJ2Y1M
RzQIO34iht/0+tSy/4ftoF9uh2aoNAcNuCNKc9UGlckIW2ssI8CNZneOK9pl5OU4OM/oJ3396T/5
LvrFgQiVUVCF2tqRUdl94NLV9qq7P7v0xb5IktzMpT1C1SJxWlYVQ5UiKt6+vvgnX12/OORQQ/Mk
GoPakVD6kiGvAdu8uAm7/8/ZlS3XiQPRL6IKCUnA6928ge3Y2V+oZJJB7GJfvn4OefIoFlTdt+SW
S6BWd0uoT59jfUaj7U5gm2yz/v7GZx3FaVo7jQX9gzla+cQICKAIudLyWlyDfiibmrm0QrcGkXGO
WgI0PP1256xmSN22FtIcTJ9Qm5vkI/hqL0U9DOhuHT4uYMjdtv/qH+95qrapZYsjslo28pHL5h7c
O+CqhkDwKnTlk8+4sL5sP8a0BFpws6J24oGO8pGienI7tHZ/8rg37Rjp/dEhB/j/Ba6Keilsgkl0
FYCBvY2qCQif+E7iNo2uBTNbmlxRUHuDlAFQaEjOFKjWimjnkuT9Bea+FrhgySSoPKdWGGcQq4cj
PStwCJ362d4J3/cjjPta+MYuGNLizo3CLFbPVtk/WJB3ZSIGUYUd75jofS8C/vf/CyAhAxX7UqKa
SLIvUyzRUqzAdlMCvADRSdXsVAlMj9ECeeoXyDWBk+0RLc23ykH7aTs/xGUxAW+8Iqa85PM17sp9
LaY9lDHLKlHJ4ziOEBN2nBbQPGJfaS0tplGF8zhDU+ZjXP/s+K85+UlJSDrvBFLO695fi2qLgPK5
wafvI07BARgGbtHmtfPyhg8j7muhrAa3AC7Rko/ooHPP+Iz0z8ROhkuB9o/7DOKZQErY9XOTA+Tu
uGV6Fi7isR/QrXbV5FzNoXlc1iLu4vgxq0l+B2pXDoYBtLduj26IR70SBbruDAIlvhWigC+AhS88
aAIW40lRILK3H2FIKJ6WrjondqScY/kI+gl0lKFjFxIsvN7J6KsZ/s7o3NPS1SxKMgGXFD+K3Lsf
UNkH5Q8NSYr2a4Bfr5uBlrQsAvcFTa189OxEgc1nBbavVYjt0Q1L4GkLDFgEqH0shgUGCUg1vCjW
HxlINLdHN1lfy1Vgc3GnEU1IjzIB3AO3P18cWQfbY682fs/26zPfnDTsuuqhVYqxJw7dQT5+U8iB
IGSByqc7fgZa5cFd8aLbDzMttPP/h/WjkBnz+vgx9kHX2iPNQgkLlE5WCmnN0W+W6+LN09JVOhbW
lLEmfnRngkITqLKPzLM/bU/CtBpapspAGxhTsGlD5jsXB0uB+qbvoP+3PbrJk7RcRSyqmmKCiTpw
u9tz/4ViPxoY/3rV8H+hBSq/qNG0YoWgNUpx16gKNMFJP0jAfnt33SO0aPZI2YyFPcSPJRC+i5M8
DgkIO6j1sj28wWF13ECFkyW6lTyc7Yvl3xKCiU5KfuWcX4oFfdGQAnKWcSdnGNZCL8Cj8dIfM0IB
PGtQbRqy+KLm6gE0y5+vm4oWDkB9+QKUFPGjw0EfYbO7aAFBCUz2CkDwbQbexBiY9O1nGbzW1UKC
9gTypmjBAgBoBlfscOuBCfS6ofWAcGKVgvACH0TN9HWBLu2lAzfzznep6b21eABz/jBmEmQJLnrj
jgosvmDyh6Tp9qsbVlgvqbtdwoDl660QnO9nL3O/gB0aqD4oo26Pb3h7vaxe0GxubDVaoT1Z7ifo
CbBn9E9a887whnwqtE1tTkYX7btWFFZ+vBxBYW6ffa+vTtC8B6lglZ6vm4W2u6Gr2isshfP4LAqQ
AKVQJhygG3Sd+4h1bd7sQD2UX5O8R5ShQSYCe6a9TBdoLAIlu/32hjVm2vjAfNsNQNl+CKziqxuB
M6mfwhp9MdvDG/IRW5f+zesPwqEonXbQUy+gPIEK2gQ2H0j2nOIcGoCtdwvmhJ3Mui7rO3s1c/7/
KJHS1kEXjR+2FOpYYHwapB12ULUrrOimt6xf181ISxW1jQa0dna8UNgK/Qiud1/P/pMooUEDTPsF
Qso3i723+iYX1sw3AqoPttolWukdwgy8TFECMDShkFqd9q56DXbTYQ9oUaAQO7G8kKXsiJhEnwkD
sw5K0jKSz2JC4+y25UyT0Sy3gBQ7mfo5CtHGcynj9AQFxa/gzQtLVKx3/M3gzkLLtlVZd35qO34Y
KTcgaXuhY3RTl8un7SmYhtfybQf+AKsQKchpsPU16EhZQI5U+xJI+X5w2I6Lrav7jifrQAgfkMtG
UuKHQz51x8ptfnsVWsi2p2AaXDuAOLjMJ70LJqEIctHiRKQzRWgCUdXn7fENJtLxDaRh4DeDMnaY
ZSinRVA/ul0KtIbYpM13dj2Dx+ogB4rvn6TphB+q3H/04+Sc1+jiQSPo83oySFrnw/ZUTKZap/gm
ec08Qa9Q3kdhWxMG5fqSxWiya6EYvzMRk63WB795QOorS1QRpFUXqIQAWJaBFwulr8MUD+Lmujlo
WRGdLxCgk+D2hrjZS2PZX2fGdw5NhnjW8QrjMmRzCkL5EEXN28hlPysvulug6gwur0/bb28ykBbO
Vgr4K+gH/BDNbheH1C0I68AjiXyxk5NMS6wF9LJEtHJUhRWQaAxsVB6HipO9wrzh9f8AMd6sL8DN
ZTakKdK37a5dZfZQgSEzWansHRBKjDtJz7TJalaSSd2CP8zzwE6uBDAc7h1IC7EL0Xsrji+L3wIH
trcjmaakpY9IgMJcQCs1zJw0cx4GsJEKXP2qSN5DHxjdGlctPFtD/43lJitXIL/2VhYw9bxmFPSU
kuc6X162xzesO1t9+s34OLOBvcmFY8U41x5IMohDC7bxHa8yJCimeRVzoBRX4aIWRiqO6NX8Spf4
dT1kLen4KIt2J9UaJuFo905eA1FQ2dQ4iqz7Hrh3WkEPoNJyP24byeBXjrbWgPblIMrGUWew819R
I0ADCKZIj+RBVo8/OSSfa1Xu5CnTNaSjrTjI8RY7bwovpCC9r53iPHTqbIE1YibsE2m605ICaI1u
lAQnR1SNd55rSGKO5gjttACY02aw4VD9RN+bAD0mNpS5uYAZ4HnbjqZ1WmPpjbMJ3wcFhOe5oYcO
sbPMlxvOmva0PbhpAutD3wzuj/EIDhkFX6tBnNbTVwWa7gMRbX1qOHu97iHaLsIGOk2ANHghpGk5
+mrR7erMyXSZmgTd9OBa2blvM1lKOyIWyqa0Zf3qBD0uFeq6Hn4tFqu/bU/DNLyWKAeQk1EWKzcU
gDaAAvrz5KuduqchL+oQL8+FCJJEG1dYpmDIG536eY7R9gp61e1XNyyzjvES6F7rCoAhQzCK3dOM
PlhI8WXlvoCHdGc/N1hHx3gJV3aoIlEv7Key/+5UPXlOonkPQWZIJjrCS0DjcpkyTCDx2w8ZWPgg
K/UvVdXLGtNodngEv+mVE9FiGly5VEXQxgmhUQi9KVk8xGlBdjZbw0LrKK4REkkUHEhuWHOQJaBQ
laP5DlAD/tqCbavb2UFMa7H+/iaq8wQ3FWgSdMOMJ/zDEhFyzC18a247k2l0LZy9Ja/ByDWsCQny
kEk5HfpYyfP24GvCfufrhWoxvEARp4g8MAr6OPScuCQ3YF75VZTdZaQlOGKKl+3nmBZCC+a0kg20
iJWA/jz4nnIB5Q97hCwLPgG2H2CaiLaLQ1ZmyMA6iAek9qvboTk68+KfK/fvCK6RioOtdftBhuXQ
4VxZ39ZQCRM8zBhSLLpN0he7LqudIqvBTjqUCxw5lHZZ5YYtxLfB/Mbb4hvkbatf6ATq9vrVTFNY
bfjGX3vPbiHQ6PCQ5RaoYIHBAe1wbu+4FFlN/o5PES2iM0jfTd5YuyFEaR/AK/ev7L0jTUdQu4oX
d3LCJQNbWD+AtEH92l6U9RD13iNXc76d0VDReF5cHqoauuZRX4FTPIFk7OIyNM7ahD2QbERBHG1h
5zIf5Y7TGdIkWQ385rE5lY2NhllEDyQlXtGIDXGWeWm7w+T19p0dZb9US6bzgvrN3mnVsHY6JKWK
MohwiYKHIi/RsAWa2hYC7+DN2XFvkwNq2UZCvZByz4byirP0L2jUsH76HFxbcek5O48wWY3+32oJ
BG7h3EyEKEF0Z+Czbv2ueJqZe3Gg7HhkUXeH7v/rdoC/IHPg+JyHBVy6A/QMiomDCkM9xT37uO14
huX4EwNvPQDUoTXpKA/tdgbFFZ2du5aP6rQ9uuEcoSPmsmzpwDU/Y7E/oRGsBVmMBCDPKz5wf9y5
iDWstw6WGywHxBUF4yEkm7oD99z2ssxgMs08AAq2Z2GwkY6OgygqGLYIXGqcCjDoEUoufh+zHW8y
TUDLNsmQMApiEORjy/oYVWCunulNFdlXvryeWXxQC2cg4Q5bAQ1YJXNwUOagKN42jenlV5O9cZ+m
7qQaqoWHUJmzT5Iy584fR4hAO9Gw8wiT9bWA5iBzmRMxcWBccG0FRcfpqGJQCWxPwLDt2tq+nlPi
8wlSN2ENNCcIHUO7BKcYNN/C9RYDCMudy7c/m8c7Gd7W9nf0nTQVyUo8CAIxRObZ7dKWn0BnESM1
gWwszm8SNR+bvhcQompvODClQNJdCMjHh0a+FK2/8ttd5XSg8/r/ukHDDaWwktMQBBsWODyr4i73
QLxSF+30Yduy77sG89fs+cY1XJolHY0oDedO/aaMPUXgUZvq9qqvK/YX8q3thCLeQkObJeO30c3b
L1MxDD+3X/59p2M67A149LEGiJuFUwyi1wLYXmj11MtVTsd0wBuzM5vwwmKh6JaVC8hdydZ+ew3k
KiK7+ced95B1pmmsv79ZA6dZvMIeayidJGO3Nsjei3K56p6B6Sg3cATmrcUlDzurgNz7KPJbaFYN
l+0FMHmPvsfKJiI8xeglFiEfcNWbjf/2Zfl9e3iTYbSw7zmH+4iKh5Ft/W7S9FtG+ev20KY31wI9
khAdaqBnizp29YnO+aNHBlA7kuvu4dhf+K8lkiX03mk4latgp5TJQ+mDhHv77Q2G0fFfeSRHN2WK
hqCp6g9Zw7pDRvPf24O/37MvmM5+QifomEL2mYTAbA8nr0JFKMlOLTqTWIfWm5pCnk9clqH6Mg/u
ZZ7ye1FAIWX76e8fRpgODBsGugBrXTGUNvMPTdedfZr8qsB15ANQt/MMw+J76+9vAk71+DSHxDIQ
cwwKJdmEZgSBpkCIaDh7VwKmFdJiGspRauTWAE5vEKffOE0JITdkjp3d1jQBbbddQDTRtD6oS6Qg
v5wkDyx3+Qf37S/ba2AaXgvrJqk8H9ffJATlyPjNplgFcLV630F4OFzTWA8f00K7oZ5ocOKhYWLb
J1Fm9jFHjOyYx+RDWnBX3ZiArat0wmYB1R1kkCEaj3tidBSB+P2qagT7Cxc2gLwHqFsS2oCo4C76
QdrWJ7Dv7EzB4D86kwwdxjSK6xGYYXy5gAOvHG9iSCbvHMdNo2uf5mXtJ/7MYBTPRhmlmMofaap2
DGMaWzspV0AHoFezJri54L8BlXspKraz3ZiG1uK2pKOr0MhAcTE/g/AzsX6rfq/pyeDzOnTNa5oh
ccaZhg7k7U7oEG5PDYPEayLr6wqLTOeLQRtrDJL82Al9B7ritfg+pN2X7Yg1WUaLWOU0SNXdSMOq
nXIUFWvvME92v2N3Qzy5WrDOaMZrfC+nIffi4pMqYhc6hbwPGKcNJB+rf6+bhBa2S527c1r1FFBL
yLWWrUOg7r37EWQwkY5cm+qxzYuFIKl1YB1qZkil+l26YyHT4Noxmjlg5E/rGhsyrtXOfj8oiPOV
v6+yy1+gNbtBjzyoWsI2hrauZP3dMM2frxt7XfI3W6FUSeFCGQPR6icMcnt2e+Cxf90tJtORavhO
jlnSr1/Lg8MhBsH/LVcRo+1XX1/x7281Jta1ePPqA1QRxJJStOWDh+Cuc6rv3PN76JPVydFO9mpp
hrygQ6HiNk5iSZQd8hJwqMS5sB5yDXKPP+X94R2908IuRE9iiAGH+M7LwBiW3rtFfb+AcXbHSoYH
6AdR3kkxAfSrwlGI9oPVQuC1jmwO0R2INmwvxPvO7+in0dRLIcDkJVDl9Rv05/u9c5dM9rLzTW4a
XdurVDwsI/QZy7BYIEDXkc+dVV0VtY5+1pSVvXSjnRXhRIsknKsBKiar+te2WQzla0c/ZqYZGHej
qVVhkuZfEgJd9Fb+Ey0V6EuzHxlj6EtlkE1Z9dE5OrbGnZA2rbgWF17iuNaMu4KwzRKw3Xat/3MA
BOupxWluZ2qmNdHOnyPQs/bAIxTfcVT84osBvgvtBEV3POr9+x5Hb0ewIT2HA65XhWPlZUcrka9x
0dwn4IRnHQnyoZY7D3o/hzj6MdTK/XymkG8JByhnHNy8ucw2PeHL8HM/0b0QNFhLPyp6rg2IP/er
sEkiC2y14LUd2r2KlGEG+kExa6DuQMdEhdkcgWac8BmkzQxFyLJXp7Yf+FVleEfvIuio67TgAszD
BYp6NUSce6Yujg1xp+t8Sm/5anDaHWZV5mGe2zduN7yqIfq0HYkmG62R8manGFuPZk41QqwVPX+H
ZuaPOV98VGjlU+ftoUZMq6yFXTUOdqsqJw85LcHfDjXBFq47pt3H7UmYxtdirujzDCVfsXLnjsOx
z+YW1wrdVexWwtG7HeA2uDufaR5moOu9qdKuunXb3X4107trB0iWWNwvurYMZVQnE7BhaXEZqhzU
rtu2MaQ8Vzs58raCRHo9lKHvQVhWdC07O/g2uyV58nv7CYYZ6KdHFnOSo+BYhKTKfwqHWAfKoY95
3eDa6bFj5UjbCIOXc2Xd8ZmDFh0qXDsfZAbj6MdHOKM/dbYqwymBBKRd1fkNurGaII7Kecf+hgDT
mQQL33WKsSVFyFV3R3BInVj0s538E5uKHfc3zWL9/U0MQ8JnTqyizcNBxL+Lfj6RZYBuSL1zyjDs
OPphsk1V29Roew0jq4ciXxZUAmVPDqGqZvwn6sSH7ZU2zUILYtLFIo4nVeBmAi0VtX+7bv1ANu4s
tclL6f+N1NdWu8Qr+yhay8Hl3hfzDMbFvNrDYhmspINXIUQCAdlsSUILdcgbAAiWM+lBcuJC7ftj
1VvZPWSj9s5PhsnQ9fc3Ky6HMbFwZxqHdeOD5N0q7qME7OrbC2EYXG8KGAoQg+cU5+4Y1BEPfQ6h
Kj9iVx4rhJaPBq9cxATa8HBK298JRem5ATM/BET8objqCsfRGwLqIaWynxUSNtj8T3w9zZclj89X
mUcnO5zKHBXPDBMAZa93gjCAe86AiNw5SxiiQO8HgABJjca6HlvllD46w3SGJswPv+l+XPfya5Z6
4zgQZpZdXI55WBUPxYyOnEKOaifTGSKAa2koKRcbFPkqC6uEHS3pnGTqXuQQY6uBCBO7jirK4Zrv
93Of4thI0rCsJRjb62qCfmR32baPIVtzLQlZENfrMxfyl5BsKI68rYM8h2z8bH2KybJT0DYtsZaJ
3AXMav1CkrCHehCHHji6iW46Me8AmAzhy7UDhdVFiWrdMQmLxO3VgYpkyE+px8q97neTjbQI9l1f
QFwPcvFxXpzKooFsWWUnx2VgEB+a3b12SsM8mLbzQzl3jpOpA1M+SLRWWRBxalK7uNleaNPoqxO/
CYQuyj10FkMXtuTzXdFnzdnOXHbl4FqUze04qbYQcQh20SfF+9sIci/XZWe9A5GIqYtY7sRhCiLI
YwkoHHQJIEu+bRaDb+oNiJk7iHJA+TaMnByKieR2ouoEtYXX7eFNVtfCy+1ziF+rLA7zjH+KWqip
OeXX7aFNb65FFdSCFT5Y0JCSj95tM7M71xkguWj9sz28AVPnMC2sGrFEQxvXcTiQ+XtWtodFQGa6
/aHmT1YNBdiSHXsJMgj8uv1E04S0MIPEUa2iyrICIANOY9HeOZDViOdy51RnWAq9G4Jaoz0NHoYH
U2h6aKWEzqIFxZPtlzeNrgUvxBChXJVCd43L0n4t57G5jZpk70xtGl0LXssa+iqhvhVwu3xO2BRG
vXfefvF1iL9vTh29wSEucZEcT9QKLFDxH5UHXawiSz9yC1KOFPJ0p7iPdg68plmsC/8mBdF+jItO
SWjTMTt66tyiukdBt9w57xqytLM+9c3os+WOZK54HCZuUkNCa/rKlPsrrYcT6cVOpdLgoo4WzjJB
yBUOZkBEmVaHCYzdrx0IwZaDXEDKu70iJjNpgZ218+CRfrSCeFz68SSxE0Qnj3XujqFM42uBDT2l
0oeN4Eyxm0P5tkA7SB9/3H55k4W0ICbTQOKp7a0AwjOXNYhbGT+7fb9z0jV4q97mIKOKF0phkduq
6g82+IYOvpV/7RewWbsR5JaAIdyJaMNM9HYH5rQCwo7gYk/dvnkCu5G8GZPFuvChZz+2jWVYib96
HqLeL7uutYJyIi1khNrpkKk9yJLp/bU9WUJ0OLFkbQVLJh8c0KbnWXNT2fV1hzq9zyHyOycthtQP
Fl+gvhVBPSV9XNL5umytc8ra4zyJocTGyez5HprD/xZ+Ux23zW7IFHoHAqVTm4haWsE8lyeLZPdg
iIS8Ut09dF65k+tM1teCrEe5eOTxGAVQ+LnLYnED1fjLDGjA9hRMnqOFWStdpxtiB5vZAr1FD3Wp
W8uBXORVo+sNB2CmLWpcSvhB3cTNaYr8BqJpcm/0P50F72w5escBy+GVEIKMQ3zYXEClA23R7Jz7
t1FvH5qqPgzRB+Jlh1lB1Hz47jn9vc/iU+Q+UQ8KrD9EdElA33DdVLWd1fFVjVud0g+8aP7SyegZ
O+QOYs3gAnpTAuu6BCpUPApSWXX3XuF3wE7J7rYr5d6nocGTyfroN3tejh4jEWeIccJHGx+HylER
e7JEmZPXpYSc1SWNoM6+bSrTfFZffPMwxWRLaseJgnwq7yCYerekLVQus5vrhtf21rh2oJFX+FGw
uPmlhWidx4tvttX8uz28j7d8z+m0XVVBtjcDsV8UlALo1rRI+tseW+1hhpYz9I3h3bhQTKEd4NlH
VOr2rmb+3FD9/Vyq43YHzlqv5G0UTFBDLOqXZv4aDckJNPgXa7BOoLc5Si4vyaROE47SBdoQeA4J
3EuBFohmDm35HdriA3ReY4jCLd1Liwa8Xp5GNpy2LWPIJXq/QjuphtdMRAGp7RtQ+LyOOInvhJfJ
QbU8lYgcoOKh8QKxzB8dP4ZGpNWGNRu/pOt15PYEDI6p9yzkhSeWJILQB4B8L0PqPZadHWTjsrNd
rEf4v1fQ0fsVogF3JLnfekGXNQAwDQ/p1D7FaMAYUgAZpOOcwVP9c3sqhrXQGxe8yq1sYvV+EKVR
dCfTZfk6DvG0c9dmWA17/f1NBItiaPuilggx0BzVZYwPuSxICudrNE07G5PpEVpGGhd/IJklvKDy
+rvRkw91UvBLXIr7EUzV12UiW8tE3MaFYSYXL0CT3zlW9XzKYzs/ES/aa/EwrYOejKqksyS4K1at
TujDNz7Efyf+sr3Ipk9rvaOKLx0aC+wuCrzY/kqkXQbSiv4FvWVztJUfnWJw9ELEnpVhzlhz38V+
vhMqJl/WjiU57mgmV9lRMNDhE6HPfHwFMSkgMuWz1ZIz5JN2HmQyoBb4gOKwRiZIt3Pnt8cpks1x
dnBzvG3B9yOe6p0KHuQXanRVYXlKj51GD1QWdBHyFjjMvQ7bP+f8v8Oe6u0KvJgE4FA4BHVlCmLT
BqKu05GOYWbfxKyE1Et29mU4uWuuTvxXx/lpdfMxcoajKp5YLQ/N4h9xzDzQ2r5HLzypsbBFfcqd
D9b41DgeVIu+tWSP5vJ9pRqIfGjB3Sq3BxKc40BefZxrlFQf19ccRH7uoSJbjfkt4WCxkF/muX1x
G3GDezV8bsSPKRqj1vfz99ybvpswqd4sEUMwZxVo8APHy+7wKm5UndjyIUdGZuxLRtoLdjQSLyde
QIoeesLbTvHn/P7eimlpoZdTk80FVixDy7g7PwI7QJb6lGF++XRxJTl0S36p++iwJGc/dk6kyUBt
KS5tFSb19JiU/FhgV8J//dk6Z+TFznYu6/70Z773blpCUTE4SK2F+MGYv85QxyJNcwAvzrFallMu
qgP2/DS7QIP5Zj0ZcOdSg1h39ne+Rt6PRuqvK/Um8btWU/ZsXA/0pVMcesfPDtKFmuy24Y2up2UV
LyNLWaeLDyDZD2gkSZscSfYjam+Ec4H0clCrl3KIDkP5u/PCXGYnNePsXx7hdeDb3bmbcdanvWdi
LeVYpI4dcDCtR3mUF2xywAv4gC+W43rd96Uiyb2bPa7aTIBon4sFDeHTpeFffXA9wPxzFOBrA2tP
sq+Tyw9L9GuqL0kNZpHBu1mPE6sTlQs4gtnqIvuOa1gdHZaXzE47WV3sArlf3foqa4+pJ/dY1UyD
axeTrZeicy2JRQCpo6d+Hi407q/LwnpvyCQTUQkuIW+PBoeDX7iPpG9D0e59KJpeXctoikgC+pVU
BFn7GbiIpwzcwNseaxp53VfexEPRolvThXRUkCf9cPCpuLNZ+bw99vtbLG4AtbH9hRJvViJwupvJ
cw9Cusd6Duvoe+0MuNe2Ltc9R8soU0SK0iawPu/873Zf9yfhuY95noe2TSMok4t7i6Ietv00k8W0
DJIXoBFt5kIEIkktBJCLNpAOTDvXja4lkB5K5uBz4jjQgTMjPyfZUoIqMWt6teOqptfXckNE22Js
qOMGaQeiLStCcdb3QDO9/frvH3qpDuobVYmGdTJDnViN/0wRek0m9cXBBqfiaGe1DRPQoX0l5D0E
wVYbWCytLz1jkKqXwjltT8BwntIBfZlMq5bEMQ/qgb3mXvlqo+UBQK2djwLT8FogQ1qikhkEr/Ct
AVE2q7slEbv3pz0lGZNttGi2ehRhucXw9tWUnGQNLj4v8/ZoYk2jr7+/yRW+H4vCaxO8/CB+Dx60
6JhzHbU9YJP/H3vJM1LPA3CZCVPWwfPrFLdD3d5nkskt9ZilTlPlA3xmlbtp70BL4MUntD/N8rBC
cx5HZbt792imJdYi2HE9R4x+zoOJHPCVvzQHdFhtO6dpAbTYFXFf8TTH0LYQ48EeOlwizPlpe3DD
e+tYvqitB9vyIxrkqgqWZHgieXET8z2CeNPw2u6bJLTqmrlnQduL0+z3rwUeQ6L4qlIR1eF8XjL3
Aro5TmAPJT9YZRk6XSquNI0WtbB2AiVEhwYq6U+07c/Rwi6sKXaGNyyr3g/SKa5armYaDIs4Lw27
k6DKuG5R10e+CdmWQW2p86UTcCXAwgr9jWOxqAICjzQ/bz/C9PZa5NaoW+Yds2gA5e+7hbT3+0nB
5DNa2FbpCNQHOHbhJ90DQNAvPl0ObJQ796zvl9CojnYj2MT9aZhJANG5zxmXDyVj55zUt6MXn62c
7RzHTQbSotbmiVKKkBlyJDM7Toktjxm1yc52aJiEjnizHEUtJqQdzFH1oQREM5rTEJcoJ770d2V1
5QlXh761de3krF8WhO+wPFggqoW6QxOfFIQid7KboTOE6gA4nk+L7BVdAjLPx0RCHFe6d39I+pou
OwoLAkFUvTRRdyNY9Motd+ecalggnSW3aZoyib16CSRJk48g5JrpISpyVp2uihAdHbfg7hc8CvMU
zKn/Os3WTS32lLhNq79O6U18R7QAsBVyG0HV1ueyYndZVH727Sg5WHFVHd3+2m1Nh8fZPqpDwDCP
ge+4p85rcfRS4hcQi3u94YZg10lyO3deMigCwkp9MR6szn/y1fyEe4CX7VUwja/ty0sOpBdIqKcA
GDmgaewqC/pMtbeOpPnt9iNMjqRFuuWgjI2y+4T6Qcfw2dwMpymXewT0htF1mLFlWzlVsz0GonKz
T2RivDwIUN1dt4PqoLtIZjW4p9ox6HyrvbOFzx5E7exxp5tefnXgN47qLz2TjCuYBhoVIrVuVsq7
basbFlZnqAVBaJVXHFZ3rApclbU4VjP56bj9dWd2HXZX51UKSs98CkTsP83Eeu4g1VJ0096B0WSa
9fc3pklpXzdgApwCsDysBV3wkMwCH6/XWUfbngvbJ57KvCEQXnlqkuapzKLTGKU7MBTTy2tb9FA7
fqQgxh1IG3eq6CZCC0jctzvHF8O5XUfeibJvO6bsJph4e5HEDkk/odQxP0lZX1WbpjoDMWVcDDmE
t4O07+LjpOzb2E3oIY7ITqnJYCEdbTfUrJvobDUBs6r4yGLvg5XK5by9uqbBtVN17bICnItVG2R9
/xPiVPHBE7g1u25wLWYtf7DR4YPB63L4UdGuOFhyuAo0Q3WwXZ5BNRepsQ3KDDfBaY0Nq1uQ+su9
KsD7VW7qrNniTVTlDALlZRS3iCrXPrIUeqcteyGR/5zYVcDc4pICyHHIres48OlfqLupLOJmwIz8
xU0uxCmsWzRsdtfFmY63mzJQ2gAG1ASt3T4LRv4h3vBhe5kN13SOFsILqmvzhM7SICqGkz+p256z
k123Nw6CzbHRj9Ds9QkY4vnPhfWbRcHVHHZ5r2gCu0mDMuaXnqjjUPbfwFD5ZXs2pojQ9mDcvjfZ
2OER1JUhBMGe6my6LpXqkLueR1IBpom3l5N/202gk2gsBt7cjNk7p3nD2+tQuxyaA7UCpXuQEp6/
UpXkt2vB5LqA1lF2UyqqnMeWCvqZvMTldNtZ47erzE7XFX+zssyGAEFexSoAtKE/J7KlBwtxsPPi
hi1eh9gti6pRyUL9pG3kdwh3yQOxp49+JXdCwOCXelOVG/l+CYnTKoCyPXBql6afzmKKbnHmui5R
6yg+5JoMJdmpDBhqHIEiWftgk4LvfMGY7KOFsBqXtfF4VIH0/OjgqhlCH9Z3Z5ivXF3t7JzJjNf1
xMogt6fs3MuF3cTukF1pfS1kI0heA9lB62BU3SFx0LfFA3dOHpb6uqjSUXzlwGiK8kyJW1eJdg/I
T7XilhMR712qmypuOpDPzXyQgpMOT5D0kHtoD4gucy6P3fx18J0Dy+659dlu/6lLeozS5oaAYKhK
blTCj2BaOHh2ec5bQJCnu0aOR3ig49gH0cdH/BEr5KmbfuBfVpwCPfcCu7C9cqzBc3RpecqLJXWE
mwduY+Ht3OIgEAIKhJs7oWv4QtWxf9G85GSx/CIApuNS1dGFWdOF8vqOLNUx8cnXq/KPjv8Tsb3U
SVcVqBz2zm3f8lMeLf6O/xjSg041zOfEp1HXFUj8OGH1lbhLR/f7LKJvnp3t5TiToZz/Z1CkZk9V
fYoZ9MVvh6TPswX9OB9xkAsHRBIA1+8siYHKDqSv/3/UMClZCLctA2t6tG1+7yp6mMY/zlbwz8yf
zmP5wREVKqTDAVfNV5pRyyJA13l+OmVlMMcFyrskjcUFLLtp97ueyKj+Aev9XpuIYcV0atTUj1AP
jDMXBCLDR7eMPviV+9iQJgS5/pWFQJ0V1QXFmZI8Fg9d59vH5j/qvqzJTlzL+q/cqOfGLQmQxBd9
7wNwRnK00+MLkU6nATGIefr13zrHrmsnlSdPV0Z0RHdERZY5gACNW3uvvRakjzwVgWzz5Q79/MCk
S7Rkmyekrng3BYBPw9cyaGvVaL4dwvJV21q6RA7VtqGyRlAzGGzxueTU0+F0YRftmSXpeUuGLkFD
inRlDPIeMzAMvrJGcs375Fx+1KmyD63+m7FB50hyXkgW1HVVrUY5p2sH3fVMzT8/EMGh+7T03mww
Y4FvNACNGpKYqq91YnigwVk1HfkAofivr2vgw8f99hGq4GFhas6CpAwnJNcPgbAgRaLMc36LE7S9
bMmPTTqwkFYJlr2ZJ+5h0QCyRsRuWqWeWUnPzi8H8wMz1aa36CYhkasm5dZYoTI9ueQcl9bzHZkt
MakxE2qioE6/aAxjFSrnk61qv5/jh9dUI1tiUnNrHiuqnClI831WmW/rcV6ZvT4HGnm+M7AlDDUx
ZW+GqTEFTS33qZXrVdIhh4Fn9L2NpBtkYcb0TJzg1KMWvdoBS2zfUTUHLVmnU3YBesN1OxnuRL7S
yHp8XXUtOndnhRViZekc8BLKaWYRkUvwcWbriOn0VSMf8ManHZto0FxMUz4HTRNW3pgN2aYRljpj
LD4/9hlZLpNDaMDGbafAjkorGLI0cqeYdWfcEqdKX6yMiDZJWeY2iKfg7t47aUmhQjZP/suV/3zp
YF1/WjMmaChyJqH92yVT4zaRvatSdqb3PL+Lp09rnf2HmU+sLjnXQV+m1DUBqGMEzpT/iNtDGK2y
IYIe0tajHKwRdtadmStPfdGiNcKCEztFOkRQpGL2iUYwKG/CafNyfT0/IugSHewQJ0e28NQFtDVN
N84suSmmlK5EXpOtkEb+dnxt3J4uTQZzcnpNQTUTTA0Nr7PEqLestZBeUKXncgBO1dZiozMSq+sN
h3YBhKC71LXNpPvKlVmdWVGeLx4U30+7F/RK5ABQXxOA81K6mhqgAAinc+y6z5tUZGkvcJ4bfarn
OkBmxwTBcq3qIA07Y2PKuPIpt/iZzebzrU6WloOhjaKbZTQE4FculVdaw7CJ+x6M9s6gfcPR88dK
Vq/zvpMlWBjsCCUapaH7Qg/Mjzso0pa6P+NcPvUpiwFfw6NfjXNP90xcTQ7xM2FeH4DQZs+/yOgc
c8WhtL/CPYlz6A+/WRIDZCsBKcJT+nZ0Q5F+QQKItuX3lwfhibAsWZKl89qEjCFF8aV1SH2P3TG3
N8nQuaA8c82svagOaKltHPW7Ru9efuiprryYh4tp7nstWB848wBpDBNJukGVinPpH6eKX+xEpiTh
kbB4FVhFmedeVUs2Ah0bdmfa/dRYWQz01IC0/JibfaDzaA1Q5beOMNdm1TYr9KvWQbKEysZ5TaGy
2mA45o4xryGCM3ZeGCG/4FVTO1nyV4o0yzsol/bBELNrlbUfeFjdv9y6J6pnCZdNoZHXFlPTBwYd
L9NRz14x15/MaAzCNHr38jNODIoli6WqZjBwWm0fyIGu7Km8yG3Hg6XzKkOBLFksBxuYgcKp+sC2
jds2GW+zsT6zMTsxafwFNlvEITypdR9wFn4r4/YyyTC/2uMuGvNAZcnq5Qo6MQbkYunuKYu4DXIS
MPDrd1DOSOLwzAR+quTF4M0g5tq1Mqb73Mmvo3BcmbnzunlhyUwZUnPMiimie2CsM5ga9nbm+ZlA
3YlkJCKXo9Zp5tgKUbgKsxEEYfHd0I1+W5quIwe3a5K1YZReU4/rNDsnbHyirpaAWU7riYAoKQ06
AorqppLOWrF89F9u4xMDbYmVnSOhTKqTQ+lkBdowvyHO45yQG8nC123GyRIxa3bEKEPhkD2It945
lvFedOkZm9Z5fmFbkl8mmg8FQKBIGlJleBWbBUdWanVfFEnlT1We+ENWjJhfldhkXTedeeqpJlks
2mZLCj0LiBhljdoCTuAjRfv9y+1xqujD77+t1E3acAW2O7oPKb9rzSzoTHYOPnViwlsiaJUxTjZH
AtjeVONX3joXOi8upzo8x+tyqjEWo9oISx4VEaolb+mtrstrAOGvSN57GCx+moMKLR03UazFmb57
yu5Y8qtjCoFmCsMHtSDlmkl+E5Z1BK0CZzObfGMV9schEzdWnnrxPG4YxJxf10iLaaAOQ62q0Cb7
0TLu43badJOzeVXRS4ytAzqrXKYo2lJWjagABa3r9PBy2Sfany+gALq2ehhoFtmnGnS0tvmWJcZH
HpZngp8nVqUlwDY1S3ArSJPse0ut67HGxB5tmziB3Je+BPftzeu+4jCT/TZCkoEBv1vjK0ok0thx
FEjVuXVjn/mKEwNwCbWte9MAJw6Kd+bYt2Ky0+k5nMfzG3Cy5MokecH6jKKCCvIB0Z8unlw9vVfQ
MQ+hzVyrM8186gsWyzaoAYwK5j66UJ1+MKj8Xg3DGbPsVA9ajHA2IWWsTlA5cV6sqkh4MYHsXcpX
LzftqTdfGN3R1MW2VdZ50PYGWAKBx13NcaPOTBenSl+MWmi586FLFdtDGjl2ReTEXkaj7kzpJ6pm
ibKNYwbtaEg4750u/MxZ+tYc240W4xlr8sTcukTXdrIaRrNH32mRTZdf9e07owUbQvgRO7k4eYBe
/JkJ6MQoXkJscx07TT+g9/CK70rH3k9Ou+8y554Q+k7K7HWjeImodYwSusW80wGznR5RPiNdtdXg
rIhBz4HmTwy3Jag2i0aLQOkeX5JteEhWNKoCVJ1WCSQ512PZnXMQnGr6Q4f7bUaSck6UTuc0cJCp
DPe4/Cz7ZlsO4+uWmyWwViWMh0aUY3sdgo8TaTX3plLn5D5PvfxiSBdqDBPZGyqAUikNP4FbaTwn
YnfCtrQXw1kwDYqSEUUPZbM3Ecy1Se9VxoCg9pnOemJI24shbUsOeeSqm/cN8t982mi1S2dpnlkK
TlTNEk47GiwNbeqooO/UJWS8vs9Is3RJco7/4cTbL/G0rTWnIglVEdQsz2N3yqKscSPAkD+8ajq1
DkP8t34JCed+SEmTBSW07LapCVZm3kfnUshPtO4SVDtGaePYTaoDSCB9YWp8byr7pkTW8CjG7es+
4NAwv3+AAYw9RJZmhG0AHZ1YT1wGtZXXFb4YtXOle2wL8nkvwnlVjepWAj7tvlz2iUnUWizBFXQJ
6wnpCIGk4fvMJkHeQiZhYvKqju07kuWvm0WtxeAljZQa5G5sj2wL8bWw0mZv10owlyh4Q1/+llO9
dDGKQcCDWY3WWVAXgJODXWpcl8I5x7x2qvTFCB4zg9Q0EhgDub7QTH/P8+bTq158CasdgIMEYN3R
gY0cdsAtR+GxZngVMSAxD4vOb11TIpHMkrNZBJpZ36BLsmUJeWXRi2FbgwMjpGNXBMNcAmufZsMG
4KpzaTonhu0SVitaW40jdsVBMTb6i6NzEjRGB9ZqN3O4AX5DEB44rxtiS4StGXdI0kA17buw8TMk
nLqgCrfPjLETs/Nf0LRmMtnWgJws2YG3oAU6ASQNKf7/cu85VfxiCKvZAhsL1YjEWZg9XaD5LQXy
x0pkWeJWmKXFmW566kGLMSzAnNMVZaMD4QDLCcGw2I9De/qsWHtu43/olM+4/5eg2rBJUlU1qCqe
f3OQ0VqLdU/WelRe1PSu1Z1L4Tgx7ZmLwZy0PcSlIjzHzIsdHlIXaz584plxGUffXm6WE/PFEmHr
gCZnnqAOEvChvLHt+FYa9rlZ+0RLLKG1OrXpFNpGGiAsumUx9RLOPs3OK5f7JbY2FQbLQsnioLWL
Hqndiq/AL3VOk+nEuF7Ca3M2iqIEIUCQqaS5bMa+9Tkw7S635+9NCPGQl+v/VB0dfv9t3jOhPe+E
sZMETLWfBYhyRMs35fy6hAKyhNmGZDTzDKjgIC2H7wPWyplaZ5zmp3rOYkCXPWiHjSRJArTDjTBI
6op8POfiPFX7i0GcQ8/JCssuCeg0Puq+3knWbbBGXJUAZL5c86fef7EOx5aiwsgHY1+qBI6PLqE+
LcdzPJ+n2nUxdKM2N6ZoblG6DaXCol4Js1tZWbd9+eVP1M8SX5tksZVGGnvvmEXRdV+qdWKHblu2
8YU5leuXH3KihpYQ28aYMh7LPg6gmvehKyrm1nV7brk5VfhiVe7C0baEVUZBweLRN4r4kkXVfGYt
O1U9h99/H1VFZEVQZKd7Q9Rv2cByj7SiccMi8eJBnoNinGjjJQK2MAeuDfhog3lMMrhJwQGsWShd
aF2/O7bAfz6M/y961Dc/1pTmX/+F4wddTjWk/NrF4b82j/rqPn9s/utw17+venrPv+50jv+Wlzy5
A+X+fK5/394/OVgVbdJOt91jPb19bLqsPZaONzxc+d89+Y/HYyl3U/n4zz8edFeAZODtY5To4o+f
p3bf/vkHPXTZ//y9/J8nD9/4zz883bT3//j2+I/L+/p7kv3lzsf7pv3nHwZ7Y8HeEY7DgR4xhXOw
SYfH4yn5hhNqccdxoEkCJ+AhHFnouo3xbPJGWIQRQiwmmMUPALlGd4dT1hsTVCaAZkqQmNkERf/x
5zs+aaVfrfaPostvdFK0DQp+2rklEbawbWZJ06aCANm56OSRAwWfhtRetgOFE/Qz/D7o1tmVuZl8
5rbvQSx7xrr6obfyyyY5PNKBvCTHdxHLoWQJ/qt7e8wTPXllH7fDXTVY1oweiZxxeddxwZ11kcmR
B1zDLAU/HO3z+tKQlnIe5lipkO2gRpNUiV8i1NchZOVk4INiKxIxXmuXxRln5QUDgOOBZKbZueGk
5ygIk0LUu8EoAPiNWumUPih1Jvalrat6QvpCkmPklVVWupBqs0GwmwFWS9zCieYddSzCfUFTs1/3
wzCssM2Ic3eGtN+0imtqmb7NcfoaZFms/mQMVlXdkdAcw7eNaup0xXtVq8oFKDivPcV41bkNqgiQ
IjvTctXZwH0Vbhpzu78YZmUfsDMyJT4ZDF5tYAJZrTflOrHdZk7LOLAqbEe+d3U82Z1bIKc4DKgW
uVxzNpqdZ/JmEPuMAoa1a3pSh9uojjJ9VeSzHr2OFrP5qRjiJvtoNc1Eend2Wg7CcERqBkg5gWnl
cXR6kWBnwMFJFsVh26yiLonIlpMh5Nu6QAYsQrm1MvYykZPclC3R8xXod6Y7q4BGVOYNvTHrL7ET
19zrCFhBt4WGsOZqrOdkdCNayWhNCI/ntw6yOQ2vsHqzdCEuj2qAJl/YYn8CQ9zy5wRegW3TzU7i
SUBHm00ys5EWbqQ7s9t1XSaNVdzJRF0YEEC0PwPw8DFPwLjidoYVznByQeGmO6x160gYZrKWpWWy
tVMAcYAnRbHjFk2s01USlqazg34qC7d5XzPu0SprJxc9x/hkqri+6rox/j5gsAG34xiS3gJgV4Yu
HZwQsgYzs1cZguiN2xZgvdh0pIe1PZQDF36fos+6POnQRxUJ7U/RxMLRnWldIq7MuqnF4qjBSJUW
ZnfnWElmuN3UzNYWG1rO1qAZkbHLUy7SNYiUknJrV81kb0tkaPM9eBfCMbA6ibhbr8dcXBcVNkur
tO/T0NMVz+ugEOBm9xVjrbNxGkdiixNb2l4XTeGUl5lT9KaLWKSRulHE+kcHynah20XOCBpC3oIq
ZM4lVZ4cajBbqQr5LXsZIRy3nfNC+zXkt0Nv6PK48IUYa0CjYxO+ReQhEYgLRV2dbQFo7pJtMRky
9kNKsu4qFnDZ3gLZVfZblmojuwBdbW75KQsbLIkDhb0GHa2y8IQeo/ktpypna42XdVahxGxwM5Vg
tV/JslbFdsrkEHq1EE3kFhSMfnuKHFjje5ERxTdCmAW6MRoj860QatVe34eWDUF75AdiAPcVXN/Z
1EIbrwbJt6eMLEfueN1B3K/G+HibRHPofMpr0a+LUGUfKmvk1SokVjKAu5KLdg1p0j65olLPoZc5
mjyUOZIn3TIskQ1gxWY1uW3KxIfazkPijuYQda5MC/BeWtBcNyIQUvaNuogLysltmSesh1kwOuwy
C3kbJIldhNrtgNJXPgGFZA6I+Jz12zylg7licRSRXTXb6bQVCPArr29lzz2g4mm8lbMcbTdlRUrX
2BjWwouGBoFZMzVhNlkyz8Mbg80SwFydxQJEnIadbmyT99RvDgnLHujm6o8gYDX6TYvR8tkSYx5v
O23Foasj2hBXIZmtXAnLMPbE6BR0jKFvMLqNxUDkmc6AufplTQp7LXNQ1/kYygbdIDczJ6t4Eq35
frIzo10pVWV0LYSI63cJ1BIcF3lQlLtMQrtrh3AmrGHKwRK7aTOWJRdmmhWF34YAuL5j42xke0vW
bTu4TR6qZp1CcTe+QB2U91BrbN53BNO058QsBVqkmmcM3yosJnCXtJHhRTKW4fXMwrTxpe51u86i
qPs2GMgdWhMdtwJdC+v5ZrKELHdRkWeGJwtS43uSGsyISaUstCrNywHmNCO1a6bQ6t6qppre25Am
UR9EPERXuW0RelMPWRN54D5yAKoCjfy8YlWWXVkkn/ILTGn9XTlCg9DVRGKyihwxNz5m5k6Wrp3a
kX2f6JY9WN1Aio3sDCIueeWwOnAklk+fVmgAf1S55ngLKs3Pw0xZ50cFHJYusNhgPITujknXkKhF
mr6R0CxbaTDyA2MZtmyvUtzs2orPkVcjTJTuIKc5R3vWtS301Hhr3ossst8bY5mA1Kp0RohLtQ2A
rC2UmWdPDH1c72BO1o9xa2lUqQ3pqVUzKfB4VmUamtsRcy9WghyJbO5AKpWvEvRqc2WU4C7e6Ipo
4iJ+NxKoMjaG8gHTU8pl4FJOLhxoZLZuqacx8xwaTT9F3f6WVXuZPNS60d/bpc36xMi9Lh+Ld239
+Nhe3pfLK/8XWrfsAKk4bd3umuz+H+/uC5i4q+yxuP/dvD3e+tO8td5ICk0yR9rE4pCFPqih/jRv
qfXGFgz2GoWZCrlujlM/zVtDvOGwmCxog9m2yRg7yGD+tG8Ni7zBioWtlbRBuYu03r9h3h4hd79s
TW4zCeMWtjeVjiO5ubQ15zEfEwQ494xZBsZQ/i7nJRQxQxayS+Cd2OXYsdzPHZL6x8PjCZEqMbnH
45old82Q8C0VbVtvSruPLvIo/HES/Ee4rgCh5I+yeNqV6xRLP+wp8qBFMniALLc3Qlbpau6L/K05
paWftDy5s0Gb46VzlnyYQyWhp1ykn3pSVq4BXacvdTV/jath+lpFxs1Q8/BbwaZtWMFOdHVaemXU
GIkbA8+fMfC3Fvp7ZluQugB/5oqxyHgkREGlW44Pfdd9FFVb3PPBUm6m2/hzWWcEyDUELtOC349p
Im4hxBt7U9lhibbtVnlZQt9iES8vUqsVt8nhz9z6Vlc2t8frG1uoS2saLo9Hx4vMLEL+LOfAtNa2
+HFZ3tBu1YrC8H8UC5m+2BsOjznektnnUvvYMV3i9wY/9EMQJzkSUD3K2JLLl5mVWRg82Usm9RUP
9QcLs9kHiK4Pa4jFlvs2S9VNAceZl+RN+i28TVtLPih7aqFYl1vXsCOmfZpW4GU2zOaDqNTd8cIq
PehW5f2HIVblOnPMeQ/ta3Zt6LbzIu3YD9N32on0m21m2gOiJ7tJDAhxmuAFXWfgLX8PhPSH4xVZ
mNxCS834AB9SvJbhEO6bIS6vQeQ9e2M6FA9y3o6OVN94USvPomy6MWXq7AxAxdYObK73Ojc/H18L
tOtXJR/6j7k92ysz7MsgSmxxNQ6TDUPIpF/r6s8PmJAFrtrolkzhtENfSjYjTLa7LBVfj08Le/Oi
L0fjo6WwI6q6hAQtDMEr+BgNb0bWxVcFZuTjJ8yC267CtuA2rfNy5+Rhtank3N9ZrfF4vKKn5r5o
zf6Tleh6xYkyArDJqquhrzK/wbB4T8yi3LRc+tgIzxdRo+aLOgLfR3n48+vw+K/jJbnziKTXLjhe
9evn47+QQtp27vEyk403WQnGtp+/2ebhzPHv8c5mpr1LHGatFmU8V2469rFf0NKC3xwveHzA7+Ue
f5WDk64NXZU/H/PjgsV3TJNhbztIqTz3ub8effyXKJvoogvBFfJnVcSx9TmmiXKlpfneTIcLO63C
K3H4IyfDuToe0ji/Dm3V7mmZ2aZ7PFEbxPRbMFr6i4u5yYrALtTPi3/cMofpW8Tmov2vQo+3lVEU
rSYjjfzjg45njycs1tIgpdF2ccPxsGzG9z32MLvFo4uYaAgshpZ3PPGryFaZ6kK0KSRHnnzYsbSC
Jp9nOyl2wwiqxd9Wt59+kSd+kAUtOufUtrDYHJYji9kMa9ZThxzjbEoliBFdGL8QmoIVVvmsU6k/
hcLymgQ6uK5CRP2CEpH9/KduWxyH9Sq0jGavMWL0lYJZth5jQO5TAV7phsHsXR9vPF4dJm0EMgBD
rn884vhjrkLujgRtkUfDdWu20/U4kOy9JAQcOIMhLxKI1rxPWGtAUSMb9sezmWKpP2Ip2M6Hi7H3
nVd4g2F9PGTpXG6QT+L4x8NaQl0059nsHQ8nUw5BFM2jeyw5xDx+pSfy+XiEoSRujKTcHY84aZx3
jXyfzQUbvArMsf3s5O+O57Blu6Bznt8cj+QwfKvSvL88HiGj3IJLoY+C46HVhcLDAsK3x8MhSpE2
WQxwWaghvppTQ1/UFnWxP3HuxGzKu76cfNno+O3xJ0gOf3FEwS6P50jUpV5iZdH+eGjGmVopBzjp
47WqrxiE2ZvBPx6OKXcApMHKRA6FGzGxsY8Xb4+31oVVvuuNGPTrM7AqgpJVxRxyezzJc/Iw9jMy
xA83Ir9OY2U02O7HO4i+XCVUsPXxsJ+zcIPBVvmzGJw7p6uLwCmNybWa8RyA4Ufm3m/LHIdRg7cg
XFpghQQX86K3RkiCc0QP5xYVJfKu+gqKJQrzby/7/LI1sq/HIxmZ6V03uccDfTivTfPj1JbW5Y+r
hTa8PuqL7fFk3Eh74/y7rCbK88sxr7/ac97fOZD6uAORhVmIsPX+XQ7ALO8Ybb6GVt7vsqIsNtZs
DPAAl9/noS++zSPdWcwQn0gl1aoYRXPRsXm4FAXovlVb91+iCMbR4VKQkVVu7vTpO3iXki2p2Lgd
x7F+y7FddI+X2EWF9XBu7rGGZrDihuyqL5Ft3/C5X4HzsNlXKcIvlQOtIOgIOA9UTIHV6vhTC1n6
lWHVFXSOk+S6mHri9XU/PBi1i+2+fNDwRiLJmc/XY2+JPcmYsbKVXX/MrOZqOJTV5PUD7B56J6F+
t4mnVO1oFIa3tp6nH2WotPcnxIG+YGPPfEaL3G25cZNE+GpE0bQrmrZErCWsr2BUfjoexVM73CR2
GbCUl+/lMNtv+TyDAQRH1Jn1+9tukj+1CP4H9jXPu+ufbH1ObpD+F257jvmip7c96/q+UEev/uZ+
frLpOd74Y9NjYmPDYTpB2Jghg9E6JOP82PPgDKNSSmEyOLYPu5d/b3lM+sZ2sE9yhMBaQ81DqPnn
jgenGEYxxjOCAFiHwAP0N7Y89Bi0/jU3CGajK1ELTnYbhIx4EmIHv4eWiqblIiyjzmOis9YRXKwr
YhHQTho82jsGhatE53zVh3bmwRsVeXSC+zyruHln9LZvqwaaW0PqwhRWKwYoUOrZCpkPvN2VZfyV
sseo69aWk/kTjMwxjbeAHG8LW19zB/kXUVGDqLUxQYcInxR0cAdrCtSUfIyB6x0as1rT8WM+5hva
le8ia8jdsjS2ZewUwP8O6QpLRO6mk1AuGSEs1NeQ9mbW9/ogAml2bbGbhf05KwvLdzKauZGKGz+V
RgUVGlbdVHN5X8S19Num0S748kNwQfAMrqn8EUkhn8asWkdTspomcZdV04r1VeLZwvCMBrwmHcDN
nIp0M7fI7mnMgq1lb6cf7F4OE7zJpFduPLxvjG+HbNq2pMZtwnzbHC0v7sv4Mq2lB/lEV0GvzJBk
Z5B8n8N5y2IDQpn0mlXmtqoLfyrVNzMG6Thjm1FULp+rvYT8rg//dLUbhpzfggsPnOdZTD4N5WWF
MN7OsVT0EUAeelknEk5jxI62hbirrG8EUyjvYPCTreTNzghnRCeAKEIyFHsH3ZsycDJnvowSS2ya
Yp03bRogCFEDkN5AR43T8ha5+dStevB8n7Ws0N2W3RG7eQc7fuzJzGWq6IjYpnLAFuiFl6MPALYf
r62dvQldrMdB8yPa/D8wsf1fc9gcXCSnJ67VQ3f/Tde/u2kON/z00gj7DcWGxsHcAKVqNMWvIKRD
30gArjH/IBgnsXnGqT+DkG8szEVIGeccYUbcCPzEn04a+w2mN5ggHDOaZR34Qv/OnPU0PG1TKRB7
xB+BiOehmyyAGmDmCKdKNcKHHdoDHjCodUnyeTP0We7+Vi3PGPqL2fHwLIeYpk2YoNzEHIla+n12
tGY26NjKqM901QVT39qQBU9rN1d6diGdfjHHvHSdIX470rxxEZH8Xo7yM1iqELfhw52TZQExosJt
w4FjD9wh/ciBz8Axmy9Jkj6EzTi5CCaOnhjq8DaWZuPHDgP/AnRHlGvk5FHRrHv78mc9xV8dv4qC
cl5KuD4QuF4yliYhj9FWk/CHgdjbZAJdE6kAbMK8F8IImY32EUwA8ZmsyL+0G7wsiOWCDgpRXvgh
FhASHcFjLdoC7dbSdD3r3PaG2mQrrfk5Ae4FL5UNV6JlwcuImcRGVxXLtMUpq8CwWHf4wjCt133C
upUBV/S26SG7Mk2Owtw5WtvRarqPSTZBJLOty/2gnfieqQQcZn+rwhE1RxgevBgSmdqmDUfj0240
QLixgy448WtT0B0bmt4H2W31GRQhet/RLrseiyw9M5cuWtmB2YEwMsL/ErtUiaX96UOngSA2HI/C
l9CveZxr2l5oS1c+hzE6uaOSyEVAMPxMKy+r/sdjOYGzFjsNjrni6WNFOwGRkmm2inkxrK2+aVYd
pzIAoWO17Sa72Si7/94rQnc51KfXjsGMTeOkEIQDd/Q5xMwzlSCwG0dvAH+ExH9P32ZCpD6lZip8
x2R602Rl5zWN/BaH9bCDzOUGeTn+y219MJh+rWAwpDimJsLgFoCz2xHLJ7aG1Q9gKaN+2k3DjYA2
2npG5q8fOQgW97XxNS2q/mvXOMpt65l8ePnpi0H24+kQ2IPDHCOcO4vaBz3EmEG3Qvphd8hvLqth
2EFPJGQr5J2M8ZlvfaZ2JUXnEkBpYKb8Cz8UBVILIuLCr8Nqvq5TyETkChNjAZoHZHd8hcf1XK9+
rn9JPBJDnNuc/EVzYUoTjS0mWtQgNHm07AlZ4gfHlNFZ/UNRznLbO3kVdANQdvXAskAwdMGqL+u7
2Yz4mdwPmMp/be8n77MYZiD3QW4PIrB+A+MUYawLDWeCZyKNZehhwujCQfYhrDyTvUsKtu86qB/m
02pwrstkV0wfim4DlbSyJFe5BB62iHdq0g2k2A/b0MRN6nFVNIMLlcZtapCVaObv1giVwfJ+zN4h
sObGtPczem+RbRMC5QxnWYPAuw7zBw6x+6pwLrUTbRLzriDxOupCrx9K7YG/eAsyZj+K+jVkkFay
o/ukznY93BbG3LyFHNmqwrtVR57RJogs/RCTcXYBI/mQluG9mbS7uMj6VVkzA278+NrU87dxjEev
Iax1QZ1go07CGrp8MkXge/KKaHJVJgPk4KR+HH/PTeFOs9rA3t+0VniNgbVRSu9prneIZLtDRTdW
dquYdgujW4FEfTWL0Rv7fJ0Isq6cZtXGHzsjdG1615WTN9bj/yfsypZcxbXsFxGBEELwyuQxbadz
zhcip8MkIUBi/Ppern64Xdk3qh4q4kRU1bEthLT32muIm1HGw1iHazNiTrmCA6PjrFNn7N9IwrK/
FzIuWytplXPNcv+sKnEc7SzCVBD5hqI6qFFEDsI7HeznsFs5UhF0ZCGrBeY12x5CunIdEptxP1x4
G/V5/zxRcvGy7D3vvxroXPIfvbTIG87vh5qembFfLPwH+GHQfeV1xIXE0HR4A58vFcBbtJcXMa7f
6z+fBOQv47JfJ5GPl4QznEUMtmm/Wju3gCFNaREe605tgFNtm0J+L9o5rEPjxawdYbRufSNe9MCR
eEOCYmMyNy4LFyQouIk67znm+GXZhPzW9YxN5OIBTOMV+XqHTCFneXw0w4uiWTph+5ejg3RVuH+a
ryo4eEFcTUPEYFmjimM2H+s8kd0IaQhPAKv47p3Hq8gb3xGEllK7O1h9EDpuGdES3UkTT+1zNm+V
k8d5q3dwpNqwsk7HIUjtif+pZmSUOk953oVN6buHMmNqwzEuS2xf/iwT+aoJ1LOzPzyOrPjKVXeC
BDtW6q3o890AnK33qrhvGjBTUPX4w7nWXQjg/ogJe7oMFijwAGAE2F+0rYpwnZHzC0s7XgybylUJ
Xvo9RkOhxH7zEXjQlbUK68r7RlWNQKjWpPP0MsxZMmHPRrAx3Da5uvPmWYWFD9iqzC6lce47W/xY
QbudkWbwzw//74cSGnlYg6Hs4XAxRLnHfjPtFwCkiz+JIF7IABBM8eFa3V4fuzLD7p8/iv7l4/Jr
nwUObgDH9ynms7/3WcVtf8DO9vGoPAqSBEHeGZl16EGeshYNEMZ6Vxo79ksLiZztq9L6a8r4Q0ar
p75uQMeysrMCgyTEmDPkE2pQ0KTuHWmw3TqETzoUB6nlbeBX81iMfiJsH0msWt6veOwr9C8DHSec
LA64sSC92evWXu1rwOHWopKlewToF1IkO5Tmjkxu2PXxqgHVI16rh2tlH5ioUiSU/qGFzSFxrIi7
3Y53+4LSDWT8YZeJh5aYa9X9UH4W0MJU1bbF0dvgEq/FBVIGmu2rfgiZuV+9F8jygZW0D+XivSr5
J+P5DvSmY+b3eGHK7QLfREOsOxkgzRnkEr/GGSMXnFxFFLAyDgKwRiocw9IClwrKmGWI8ZJfvMbE
NegUucMAqzNvXw+A/ubsJEwVc2pOZaCx1ydYlJqNnQ2JWMsXK19enSbfZvWUKrTzK1g4tTJXJInv
lryVYZFlX/iL8N3JdC8GcXVNNqeFVdvhFJDPCUMLLYojjtSH4EaTsV336g+ImZq7Ka7KEtY7DDwq
MJQfrKV+9pDtg+S1oLairFn/FMZ6r9k3mXaFfIGACCyb5QgmXrwa2BMuB+Lj94CEfSM79fBGASMS
rMHqginPO0q2dA2yZGHLHgyvY5/t1PzsFmeGtaRPfmNOTVUPMehtJFysZydLKuu5kuw0ORzjTe+l
zVYVzmA+hlBbv64N0kD7LmSjF46tX0RgP10Z59g5bNtX4wYSni3BEaMzvS0l7tI5lnBqbMAEdIdn
zEZzl8J6dk6WQjyWmcZFlxh2XgPrtNgsQmzhDqA41PredhYabUcfZuKjbvywFCDEZahR7ov+buV/
HPEIf9mN6xYbb5I4i72t55s4h1Ec4LJwpWbnlu5pKrtXEPwiOLrDRfeEYrIK1woirDX/w0rcfja+
tPXEYDLTtz4ALJi9B32UtzQWfrCFy3Y4WjMGuZgiLeC6ZflO9SICM2ZP1hd0TptMf1fyFWsWQnib
EvLedCx1ui50WufKugZ4MiwmZi+GcX0KHhoYTwPq+UdGunR2ni2HhKpbosF1Nnlwla2O57yLcmEf
4D+fzJa66E7HAUGgfA0Xa1htzMSL8qLeFcy7aGyI1bq7GVwP/M3yvsuhTBE1kkxeoqcAeLgTk8GO
CwfebQOc9HLwIITQP2p9k2KIhvyxXyBm0SFzUGbRMRzNGk2MvUk+x0F5YsxKV1AswB6GtgySC8zT
fC9/gDIVtnzIOg/Wk1f7EYIKkEL9IT0bJoFe5AoeIt8nnOfvldQvuV1sy5zh8PBiR9YnWoLTUUxJ
Bhe7cabJ0Pfb1s6vmQ2t0VrLZKEqD4E8blB+771MvlpsOWUS+WmVlYwDqG5LGcNtpceqo+F3RQJ7
NEADTvvjVnrrVhMe0qiSaQHgJoBrDtpPHXc4VYX306wj0kymqFruGHTkzBR7RtunitggOYN1MnFs
XC8ptHfGC/kjumznzflG6ABv9JRj17bsfWorE2WedWzwbKEcidzBRDMfHrIcXJGGzY8L6AZz329w
zzyPSL0muLz8VR5g+IQh92SBdun1MhTdv6oB/95VeNQFFA3n08AH6gKXwN/GZHT1/YmLALO1vgPr
bvGMbnE657UHiBKTsl0pRv+Yt76Mq3UacJjjcGhd4V/Qm5l4xHnyriwmX0ZSSkQQleSj5fMYBRaY
mz3NNKoELRPofeSbIhrU4XEoBPi/OGTHsHOdKSnYDdutazuhHYidoS1mEo1kLcBH7fXeLPYcscHu
Y2IR5xGMDZDCvTKSbp0K4U0vK8hPMpxEpS62A3esxmJZtfUmtIWDKOcttwqeKkf0PzhAMZ3sXJ3/
m9boL73G73sZBQAoVZRSAprU33vfwXTzVMOhOTbVOJ5zZ3G21J2LMzKZFOI51m4zVmudTISsoVE+
2+Y+5algZk5kHhAn8kzpnWuBNTVISf0Xav9fQMDvrxdgfA7DJ9SoUDb8/evNgIlKPlZozXN7OAxa
uynOIVAa856CI5k1e8iv54gqQ6+D49AYk9Myzcz4UxR2fwdbeC9FVinf5WUtcVTmkDmvkFXVk1hp
mFXD9KClWf+l4fsv7X3wn2/Nf3t2t3wxEGWg5c3knO3NyJB77ndm+RgXTDXDtnSrXSUK7YYBiJFo
u/vS+pce//9/BbCVKGa6N8aSi2b/7wtXgAsP0a/vxUE1tGdduwb7NVeQKMB5hRNH3BNk7b1aYNFv
HEQH/ovA7AaZ/Oe54fUkxOH2rennLkIEfkMMgWh9y5v7G/4Kmbcxtn+F+Ewd4P2/hBb5Y+dVFhHL
7/4Xrcd08L+rT/7L50J54mOicqNseb81YhJJw26uLC8WJYTync/Gdzgw4ubIVxy22nf37VqoaFzZ
9PrPJe6/fPJvSMsvSyQvDYAc1sVXO8+xmoSsHtwyraDbwCgLTASQ7IsvmEzWL//y0TfA5tdqM4dj
cu8QF7j37+ASmVvWdFN3JMFKceKWYLo+CoqFhvmn4N6eQX3QmHXnINNK9BWkPXWiZXBZ9CdI66G9
mPPc6XRAq0TaDpLV+o7yLO5tPzEZ2WSF2mDATOEUXTf7rMhST+7h9o3BVJ6gfd2smXfE/Cj1UGOu
xfqiRzcNSp1SZh0Q85ZYZNlM83dV3oOPn+rSOQVy2QWVF2K6c1oyHIqof6BvOBI9JSWF28dohVXT
pwX9w0BKzExwMEpvpgFjMUZSdFGV6nZOB50PrUsUsia0/bQv2aau3KPdHb1ewFNZ7ut+OPKSv3ug
TNgdeSmdYM8YCVe7jUBKefjnJ/HL1O+vff9/n8RvPJUOgJGRO4B931GtQ+nSebvA5X1vc7v79mge
bNhsjTHrcZRqMesEcGP99M/f4ldjd3v5OOhmQJPRagX2bw1yzaXXVBZA9JpiiInGq4+swnEArLYs
+eeP+i8/mDKfYWgduJh8ePz2Xf6P6tCz6ERHwnkMV7D+UjWNQHvuMuNE3ej01RbWei6eNv0DXErP
e1/k3IkCT8CZ+p+/ye2i+ts7AN4KQx6WhzsMsrPfFupKYG/kwDpjTEroXbUY86wFJFCjr+QdqUTz
LyfNX0rQXx+I0byHDhqxAxx//PsvF6t0MhTCDurQCcNu09YhvmKdTm2X/eiq5wWaG7u+g8LM2WT5
gBh326pHN2FaqlfbJF5+1/OOhYNcrw4jqCT7pKfDv9lAe/Q2Vvu1NhS1EqZqIC/bALl/yX6ND2cP
JYc8mamYdyAuunZo1wYeDT08Ih7WRazfKNb9DeT8Vax4y869C5orKDKKORHUEeD3KgG2j12Ocxl1
Uw/re6qC5lnacGGPxjbTL7p3qsSzWvHtDx0fwmKokIKBSwpVaz/DxieEbrGp0F5R+umZvH5sXJF9
lXplG3SmztXv+PpUNTk5NAriumimiKAMA4WNVS759FLnstzTgesXQMkknbgPDy5BJvVltRPocUPp
3vzuOkqDCNxqnGxmypG+xkgFLbLVNg8Q6WHExnDzfbtzC1P3MSfrIbeI2i7VlJ101pJPV8NIatG0
+oAkzn1yQOW9wp6THhbXN0CCuj64LtStnzw7uzmYUXvTuh7ZjWU5v6iudhGS66uzJm67GbIiTzza
wUBtmYMoy7AAII3dbBOCqcnOxpTqtWjhodjjFD9ONXRP0NNUqY88xXvjBsoNLV30zW3wXoXVys3N
B7Zxt3xo6iNpJg52Hj7djtDB+g+5mu2NbOHBHmazbSM5lfb2AZGYUMk5Ngz4g0LcZ46G7swthk/N
mDy6Q93s2kbyO27V3UFZ6JsHMeMNbble0okW7GZPWtLYa32EYVmTo0FwCEhjdrzooNsfHFe39V0z
9AT27HWhmwl4A8nmt5qu41qGiKU1Jjs6GfU+MJHK6asD9pQbJKgbAdLKMsimXUOLrogkUdZ3oey1
Ca1KDSSGBif/gp15+24jKGsMS03BnGhbj/2YYe0++hEeBVE/s+yk+rl8RoLwDYH21y4WtXGxD4Mx
2HrYN7HTqzw1tiYHeN/aSS+megv/YXu7aurcWbK19ivjeidQLSSF4+b7ou2L2M/6+hESPv1BiiYP
W231KKH6cgNHFbkdF5onGbqCfeZ5w30wtjwcO96/ZoNDDgUcOWSYWzpLwaeu7ikHbjguXy6zvGU3
E2a/M1/rSM5d60R8nBmKwomiBS6DG0GkrPnb4GgCneHoH2aeK5iqWT6NO1S0seVZUI6Bsr+pal9v
B3c2KUa105EK4eDxwfFo8FpUIgIl0VoG8p0WvdpAL5B/68AsD7oCETEsLdOWoT/hSoUbcxuv82pS
XiL0HVe/t7N7OTxWswKrbMZyiLrMnmWdOYeqUzSCBK8/wkETIGnRD+vjMAXt52zlvglRHAp4UqFk
qeNhpcthGXJscLu1wW9bNFBdiD38bTexClkUjrwKiX0WDi3hobG4+2SD9P3aL9o/drXffuqaZ5ga
GaugsNBq+WHte/I4avwHyEsa1eOQ+2QjuTc8UdQiSJtyIFrFy3FVo62vpgQWGNJcLJepUWTL1o6f
CnjV5RFM/+cHFw/6KMeuPhZ6lXu8VdjA7g3/sr3RPLSL0WckEWcJL4DtlkVjATQoag8sn6wFN0j1
hfUOkac4j7dP90ZfxAOHicbkEFwGuQZCUs5k60rLfZnqKn/D4GS8ayx7YXCfwYDFmYZpv0Jb+daP
HGB3R9k0HrOCegc76yRKiWncqMYUMYGcPhUKtuJDXUPmR4ZGHCYOq+sQFELA9hp5nTWKokxd6zrA
qCJgs/3GVkoRouo3x0Ja7FFkVb6bYIX/3QOfqKPApytCnhd5VVpWz1nd3JRdvqjjOivsCplvXfMp
mASXC64jMGdZMSLt1hklV2mzo6IlYBZT5OxzdNfycWLQT82zbu9An9CX3jVwPcaEBPMMexyfAUlb
O7uxHZiuewvyybJ1EGA6NGxfQyp9gRvJfOadGu7RJQVTFEASt9Wrp569pj1niNBAD8puKpKgv2rp
UxWCatHgYhU5hJOo/uFaZjwZScmGO4b4p0faQuAF38ZJNqDWm/oPMQNNTd8M6TQ6sgtL7ImU2dno
xkU9TugR/RxKcEg0DgtSJWFL7znVfT414IP2dHVPGMqZZ4o/LiHmxfDXq/r12RB884qtAmMSgEET
ALklOzXZrOawa1j1tXBnxdw3W5HHizeFhsQdSR6V9WoB380YQAOvCtIZT+rBtpru4s+TOXdFuz5r
ZEgEodIEUDgkqReIeBeo11BjYQVbiWYjJ9DdVS4GePkw+hB7k/rOhuI5hiq221VOPuGOd3nUl0Ox
qUXbA+0JfEj1O9dH/LAiUR007Dia0t+UmvB7fyX9vu5IE+HeYwlsN7zvtcjGK/dxoI5jG+wDe6ki
e3Xqp8JT7VM9N/WZ1DPErEYtwFrN/IJXG6O6Ci6KA61diGN8f+eADRMtzeq+Iv6zvTqQbccwkmpO
k1tmeGfgdgCgLXee4bLeRo7xsDJ937rviOwtbnJPtNMFhMyA2WdghwJPIAGV/W7WQK2Y+PCkf4b0
EFPC5gInx4SAbmc7UE1719G1I41BwRRs0UanPjz0CkgcBE54g1uqfr8N6IDcxC4juO7mqCv39nDX
qvPqOlFjrrxK7fbZqYdotI60Ott017jHQF+Aedri0bETPV+ABtrLd909zHbqlXEzHCCFaDEAyiRU
PtbWdd9a+pTrn66NBFCmfDlnwwUG8lZzheFkyMmRERNTVoBmn0PkDnb8T82+1Hro+K4qPlE9RpOe
d0PnRNqDQ6XXxiLHVMnTL7mLiuI8URMBztnc7OOqAmkd87aRAIJx7cdNwHXS4KQ6gUd5b5VuBLFp
AkXAvc2XCCT4Q2mf6vwdssoYGzvmEpRmaoWuOa8wGjSZjHQTgSANrmOiGie2533lkMR3YXBFSQSh
3ovb91jOV0c8CQxpxW0K7m6n4AQ5Lx4AqKA1Tvt5CBeGVZmsrxVlddiSn4LOIS7XH8et4mrGTbZk
Se7cT8VnVj/iOB9R0uGv8xNqNdBWsefAQqM/jQdwhyAfgHGDyAHMv7YFAuDq4Y6a/m5uIBnA6wLR
N2RjyQB1POaZOLLu7Kl+kH4ZF94aOng2vS1fIGuKHCKOiwX3vb4/MS2uAXgLZtL3FZDSNZvO1JoP
tc5w50P6oLHSKOCXbji2ioe1fJelfpSyf6n8IBxdcNltg//tua80DZe5P+YrJtLFH7F2p8ZARYQi
j8/VxrZPTgbcu6YPIhg2AWzDRIHDZ1Uxc5EtGVQbx3ZiSITSVn5W/SWXzwT1goB9fDN8ojpNfORB
1Pkdw6ifoag3E7ihy49bXxb7XCgMg5Yg5J2HgUAPb7U5rHLg2hNmN8TbZWw1QA9OuRIb0eFKaXQK
udZ9oeEp0DUnryoeicx5VOE9o2UHzTyNqsY62esBAS7xasm0KVWsGIvbzNrMgk13Lm4lkdPE1fVX
0ckUxm4phLe7HivWCT/MEETo4CgsgwsJ9CYLgEITRDuRV97ew1FgY2O0wABF+4qFHm2SyrYjVWN0
2fPTOtghnf3QY/RgMB1p248AfUdNcSrBbgDdcjSMZ2XnUV2OF3zl0Opeyuqb298wstkAtcUCdOnk
Qxcwi8s4A7Wepw2GuskatGd6Gw7oJYcZyLlw+zksLHdTzu2d7A3AyBFdvUbqdh1Sd4lLBB/R6VZp
PAGYuDeQ7ufQxdv2Enr+uJ2sh34BF7i2I9QAGEPmiW4eUTth6qDiSW0tY7bc3oh6DnugySpbI9Kv
Gzoht3R1seZBzDOCRd7Xxc9KTiZQ29rHUP7PUD5zvkf8aDjgwSFbrjpCZhUhx1MuaIef6JSl2kuC
BqffW2ncVGHWAE4aLkPMQnEv+L6E0Noe8NIsRxhcpaLpMVFxHg2irOEhEyI9w3En6EOwxFmXSDVG
jTdDGIjTwobxX/ccTPcOtlZRiUjSKsn7+258lOZ5LmEBwIIEPi7hlGF674pj4RCwl51QIk3cGXOY
vLvphJofjUaix56GjgUQV4KeF9gGM97ZT1tPo6Jvwk5fcvCeBb5IRX5gCOXxMlatQDvN0gVdFirL
aBF/ZLsi+PTQ2y/Evw+kgutVAycR7NZv3z5mwwejqafuphxhXBC/+BteydTrx7Ctkswp8aPz2Ebu
DPwGcHMFzqsvEwtgYi/QCiqSzvyC8nU7yNeRJiTbZ/MzZrQJae7n8r1Tu6YesdXKWHbIdHttZius
FRw8qnMXHOpgm+M8QE9eM1ig6pPTxX5VnpV/rrxHxyzHzr7a4k1h5GzDkqp5WHDJ51MQT6be5Ohf
az7dUDgohJyEgp5gZSaZijLscf4qgruO4YfAz97HNIo7EMIHBnuwjwv0PANSN6u3hhMMPfAP5n+O
zCMvPwmhDoD1MfxuQbkfIt4qvPVd5BU8ysoHXjzm4srJVdgXJQB1dCCPIGcKyzODCJKtU6SCE7ee
LbMkiJ44FORxamAW1dioYL4n+iNzpP9pFDErThADGVQdNvlTN/7p5ZFjct6rILQhfmyDx4GVB8ya
Q05fRf+cOUNaBXc2tfZu3sXw14gmOYVwXkjl6kcmp7tWrVsXvI6gv1/cIkFg7oM7gFNSssSx/CTI
vxp5mAO2Q4RROItHMfwM1ZSQsnyQ5XHGawvjgcjXzUbnej9OAdb3q8vBwp+WxOpt0FWmSM/fRTuh
8/pYe5znxdF1EFLAwmn5kvY2z4YQsQjhDCuhBlO6wf5Y0Ym1OCKUzSPkQEcMyjqXPYmewQ3Vj2RQ
byhYUHD2Cy3/0mFqnhO4ajTOpmnoRnoBOCxO6Cv3ImGDTOHsA2oipi9wGQoxMUp8Dn8dMCpe7ckH
66SLlLObXQFaFYWryZ+yh1ZdPZn21fV/puxTTTJCHx6SGgm26x0mE93sP43kvTAmmmzAr7fnSLcl
zP8sCWn5CwRx4Gos0HJgnKnUhlTBzXkjLOchztBSTN+D9+c25wbq6WQfs8R24dfO+dNmr4BpooVj
Aizl/TBgI/L87Igl4W2Ns45Bj0ihGfP3Rflc+Z89RYDI4ESE+zDLKbF6bkTGAQ+6uR05qYU1w7wS
p2t27Oc/ECeno/VYSHCkUT+51rer3rPqKsf7uq5DaXk3gePWd/rEXa3YJmva9N/g9VYF2WC4HxO6
tcCyxUQT/sPGrBuDpsXTa1INHqgoh1Ggs+PpAO6cCnBUsS+bv7vlcYWRjO5BIArypEbmncDXKaJh
hrTPSVArbVb7jbMvv0dDGwRwpykhRazCsvASNVzF+mxpjN2Hqo29HpXmrOEuVKGTudUmJA2AquXd
tbIB/fQQb9y6r25d9p13kVaVup6Vzvkcr/mj0E2M/IpTt0L+1vJooioGP+WJ1jM2hEgc9cb1Ty+6
eyE6sAZuNjT9bkWFgrwcKOTC1gXlLz8W6KFAzQSkJcxnCxGPdKdtVV0DkUd8XdKa8JdZvOfMj5v1
gQ3OeQxM3I2onoBwVGOQQkMeZh6YT86aBBhIg721bzBjkhCKNLhipuehO6MbuZk0JS0cWtrvpqMv
hepfl3Y3YOkbBtG8DuCxK+8qe4iVdZyLhxmMeFlg0P1I1T5HhaFEGKwYrnL4l+DSwRQvNKSCTn2E
IuVhEAuWnAdHFnyxbI5nd02HLIBrEoDoe2tlW+jrdkV16fXOhfNChY5POPYzwq3gia9SxcgJZlQX
MjtR7/GnqXJDosEOklloDxpl/BA6iOchixPmso8xhkxFkW+kD5rJYu7RWCPoEmd8aQ5icZMArAtY
Nb3PbE5L22XxaJfPXp19ke5lmc/kVvaar7nZT803B914gmrHdUrsx5G/E9Ci1PQhYaCvpnUDTDFs
V+9uycyuWslBTQwFfZlthl6mQAe2lucdAbnD9wR3puBxV47gI5h1D1hq3xXjLsgvTa9TVvtHylTk
lOokYCCFwhsFtv8IHuNGeNXWJ2RPVRYLd9lN8uZNtaSWVlubHLke8a+LiN+C2SzYSIIvLQpQ5dw1
Frgqdf/Z1Rmebr3N6R3Q+mS0T/2KZ1TjrbZ6mDBJMLhgj9PofadB+xxRoJF1ywoRM3YUC9AuFLvq
ZpZbBwchrzmgMhXshcuTwcUVJuABhysZtDUy5GnVFDCxwDU0BSucMoY30357FvoSOBMDezSItM7A
7DMOupUc3mG2crcrHF9K52KRL202oCuka9Uky9ilzeLhzJ1x/KybCqNC8FAjFxe6AylCTfkGJMxN
ABSqVyrF3BPIthMqb0xKjuT0ak0Wght5GM64/GDI00LIQNMiwP/neDvjjjF63+PApxc3Xy+dn1Ew
gsjRXubnhfyAmxNEtYsEpaAd7mDycQKMGXHvHVYYoZS4Qkb/PJr8e1DTRkz2dfQ9nAp4DPOQttWL
J3wGE6YKPFfcgKXRH1Ij7J4u1s+KNjHAA8p6/jRK5gAlGkXIGhzHC/dfclU8Wut3z5+rBXxJcy5J
tZkMT5zsCzGYTw4Z/VBI5YLFk5EEdeQHdDzs7DeQ1vEObu1QTvypLJB+oHw2+s1yMdb2vgT6QXAK
RNTB9ArlmH2UOtgIxe/bW/iVrkFuo7vahm0A2qo2uBTYotmMnwHXTYSXTtlhacpHYJowGCNhUHKA
VAKseMSGT7CywBDmjTX0c2oIvhmgIG0MRt75RRZsH5DahpLwnTJ+sVBHzGu5096c2r0pkwkATFes
lxqsHhiNRCoPwqWswpG0+2ysXr22fHMNijbwo9cA9I6aqXjBTQgXsDXMSx0FYL915VYP9Ls0oKaV
ucH2WsHGHpICgmTWQglcrd8lyiZmgn2jFaaWJXi97x6fsYm8bZfbcdNnJ3fu7npQBabpoht6j/CV
bUePMw68/gCnbQCr6KcWN/V8GdWddzL5pz9IGDt9g1R19PgYOUqHLmhXFfO39vQxgyPRoFZccXDj
UrkvUEdz6+w23V4ZXM8wiAGGuevgQyWzdrugRXIQLVdl5V3ZedtWFPBr8I/BrHpU8aZFbuWA+mMc
yqhX683K0NuJCb53TpFmeDPrzh53soHMSQC841YVIVc+7SFQDHySpyCf9UdV0GLD/enYVHyHcyZ0
2Jg0kHL6mDWkVu69FnazNQZT7nDmJZCapjDY1LL5hBUQeUC+mwwVdaHIBjsdaGvXxeBqwS9n6s+U
1+qbzIZCKRp8gBZandZFie8hwzIjftOAKYmxhVebb8UsXLlFf6+hP5WOpFE9l+305DQeTcF4xmsm
qQswE6eBTZdhA3NIqDllUTwNY/WEl3r8mVmpBvT3TB1zMdGTC+b2A3KrgstQW/6bU7dqc5PWGPAj
+UeXOc+DBwOYFm4ai51mA8FbEmQoXcfF2lktChcqRrBPi9ssABP+0+KKBj+96h9yb6RnzVl1IK2f
RXbQXZxyXiBTdYOINOqhcAEO4XXpQH4pT32evdUBQoLQ0mE0n/eVCSXhHyNcQwFOVJGFhKXQqgHF
mNpGat7CFWCdwj1Sh2eR5zaPS9ckk2tw6yHBuWi8Jv0fis5ju1EkCsNPxDnksBUIlB3kJG04bntM
TkUo4Onn026C221LoureP3J81q8LKpJNhqzaMuRTYbvHPhvJA4Tz+dd6D2wpKQ7Z5HzY5BJtiqSF
za/d6VomnvEuEyYTPR17P+4mz+9zrlrZAfYCj7R62Z8yKqqiEaloCDl2st3xasziTrzkb7+SOLfm
w470i3OSN0+ZYwfErnUv5jouYGwpyPBK3JKVmonf2vl+KdMqoJlx+XpYTzYzIZQbUcQFzzZim4ku
3ND2WjtEf1lsCxaNUCvNwDXGBsfvvIvtNcw1YR/lLNj1Fsx7ajm9EqWGG7cPhYyvlWl/ysa+VEu6
nXNzL3L9phmlG1YJd2nXYzUeDHdfevG7XffqrmWVV+ryv0klQw8lxgByzvqv2sv7qBDxmC76EMwj
K7agV5ewIcTbW2d0Lq3bPqumUm6XVsn8nFDCjUsefuDNsxZJOa5BMYjfYnAfL6WYgjavfodOfXcd
MkRQWbZBy6tf5YmzczsUv41nfnV1c/JSvpiseCdsk+zFSd1zyVGUqUAxQ5EcTQdiQclKIxjrXKK7
sgH8l1y9uiKfj5WL7FEVk75fl6p9UtBw+wNbZmC5DiBz3SBKrB8fnQI2eKOIfpewCcJaaJukRfkN
rMXJD5G3oMHK9SVrtiDP1JGbWha4bQ2A11SbBcX/Rp3q4ccY13prqQaZVmyCc5n/YgGum126qOYH
UeIkg7bIkV6aVHqdTydHdhd11yYMGaZeBsSDukto2BV5gintckugTTZbWmXm/wl1tgA10rK7OpIc
uZPWzsbOlJr3ogkM2Oy+CWcN+bHS/fZatgQmLS9xtiX2CIDf3p2eerGOQZ1AfufGVN9k5lm/uApw
Jqx4n3VgaDV0xKRxaqpsQcHKFQjKNQzmqW9cnt/JNjIayB633oMzzO+TVZmw5TBiu9l97NRSmhqa
EYcFMjZI1EWKGECGHYtHuraqdR+ibA+LbuHkKa6aJSSfd+Id24JAxy4urss0/tn427XFCqvC3q/d
vJ2pXt1kdX0xRX1isb0oxfxc2OMJ5uS7lSTjJ8pFmZsjVFqxkWO6hUuOsmYOeZv/ciSNY8ZqNHTJ
FxmhFiicSnKuAIwgceOWkDg1KeXnpCaPD2to6f3WVH9TqCabcH+zwg+kJOl+cBISaFS9CtUCHTZH
rRfYxRo2DkUqdlUknIb1oe3L5yap2GCMrZWIzRKjQ6Y01iUiy6rwPGnPRW6wgplgAPbwkY+WPE0d
CWeGRxbXQKghJiC9xXrS9IAAQic/1NqYM+NX1t+Gwvyeh/Ew98UFE9H4XeRZ+ZzgedU2rjPprA9k
9dTsSYWYvxAACbHtHZfvplhi4dM9uLsccPigLJOOC6shxGCxjsayhNlalwD7EGZZo12XnuCrdq5/
mgXpvgYQVNvO6pf4JUJSuJ5qAE+06AOSGY6pS1d1OgG25tpec+AH4OHcUw4ErZ7XTmBMLf7cXJCb
oOihEmcnNe/tKzhIE2rdaAdjzOhSWjaHOiAVSpZxy2FRPikSR4rRLpFw9bszdIFiOFtiQiIHhUir
usxOKT/lqP7zHEnoUFzdGKuec9dZNriOF1wP7mUw50gs/+UCLOkh1ZeiPdXCu5jNdBmWdE9OM/nG
ajsFRLYFcQwTXsQXT/K5Hhbn2in5ExFlyMPbu5vVzGsaMUd7LJeQKmr/rdhqlwOntylut+TaDtpH
8iiZJClyCppY4KlqeyKPKeh6/KH1buRLj7o+A7XEQf1ZF+0uHWWzL62CMKUqtrBjG5DVXvGkTFOY
NBUvBCkwoW6bgeoCTUP1oJaMzfymZj34uQ10bx4NL62krxfiKY3l+mFU+vgrjJai5bQdCaPI9w1d
UbOj9aGHnDyZnF08mLDd5btk8CGV9Cj1F218iQHSDEV9lcSX4n7eOujwQBx3neNe1Q6Z+vRUk4Zc
40Rz1vE419xXVMuB7yjTY/qHvQktaVrXVOVuKFAUcOshcZkbG807VPXW5T5d0+yKFhlTFVGIAUc5
G6ny7daj8164yctk1a9thlDbM+dwpKpLL8fQnrVHsu520suNU3DZyfFpUJo7KyXnb7VPIYbr+Y7L
HYmeZCUG/RzzvdJUL2b9ztHoy7y5JBNSldTKvL2axzvPrNXNlBVPou2OmTlhC7P33uxGTJwvNTDj
Uk6BrOZTpiqHxwqFE9NX7JhbDAwlF099/IjjbT76OQtTXO6kDZcComLQX8e0Pc7VyqzZxseMPlu1
H0K1X0/EInHEzjsbc57iWrcxnsj5PFn4/utO8avcDCx8kDrO7jxbH2kXxGYkoWwixb6rbvHFaYy0
EFoI5bZTvMuiv5jw2/X70ByrsWEIJngLndeSL8hpHgElDPZuoMlvV73l3jZbP0txG/Q3j1COFV/H
weOulss+kTqakN3IXGxi0xB24Q9V7vfmtNEq383h4MS/pibaCblVV6Nhm5+K5n3iqCOjzrSRNbLl
eZgYXbmXPSIYNtT8AX1496nVQ5XJx/CeXOfimKdRROn4qul7uqNSDg1ZnsgbwNx8hK7ywOtS8dW5
N7G+TNgwhgn8i9ypJf3qPZwqIjIYMvDWbtzuV+8mHteXRn2fWShV2bNmWwezEQeF11r0OOZp413f
XKpyBZ142D2LgQFRfJvemyVr3wA7GQrL11Ie1op5tey3Baaa6moZ76rBRhcHHvBMebWcgz2eu3nv
PuyO3TOS9SCRJHYbIZcmu+fsKyZ2m9qBd0+ZU3mirn1GFPUgNvQOj8Wn1J8GwspK4zAR7yTwrqf5
V1woQTn8lowDBlS/2p/bbKeAxlfwDo3gzYyJeV6/PfUZgiZSZrbofQIg56YHG3rP/Gu8vQeE3k9/
BIUj697ViGU0XpUCeynzZOnjRtlUqkpUQr1tgXLcS070C988cJN9UfquJI5ZAdICM2PC4s1t5G8z
Izpzb2n+b7IZ6eF6y+JUlZhoFYBCiACsRNMVMJpwN6BuyDZTgoaikKilFmSIjpxqBJfptw482MBv
Apqwqbpz090EPgwcR0ELzmtkoEWgbxPb4GNRqMsTlpnNVNz1yT1kdbFNljnoHzi2t0Lw74R9yawP
Q9l1+RAoEL1espHFW29/GMWlRCpmf7hLVK98xBhj5prFm5cOC6MnN+YqNv2Y/XVA+gOP+5DuZfFV
L/9WDhGtqX2ri4z8MHpRY39nin2wVY3HYKdh0dCN99Q8jjb4QapulPG5ULwQbBj4tCDJPudOfUqN
4jsXkSe2rV19WN2ZoSfUKtWvi3KbkcBFyg+zclj0BscA+TOEP6fDP63jN1t1sEVChGyB/+IcLyQP
ux+uZ6AzCWP1ikTAz23z4Fm3NnkzWu1F1X2rToJ21S/9NG21CtOM/qM2le849S5X82hwfEPvNgay
Nx0NZFAP8xlDesKwzKFal0DWzTSd1Q7bK3liqf2AY/u9wYSO9PHMRhMsqdyVEu545ujo1uY4mcPB
lLXcV6K76shBLE6crnk85IJX5s7g5C3GPu0b34Wt1ItIX9j/nZ9cdjugRmVhJOzxHMZYlRGNZKnW
b73cFQweSPGYTsKHxy6Fvl8K8Vx1zaHkEKVNPWqxNY7psuVR3iL5IOtdBL2FwsL994C+tf7T5RQX
/TnBUOGqO9l8A0iSjX3QOcnI6WOlfy6zqMa4MqjfznzXZH01nCUAcaLJCemXSCIzc0ItXgKFEV6r
bh4fThRm5OBNxJoMkUamN67qCGUg17XjVyWfzPLd6j89b35uORZ4cZ4KZFiEKQZzhewBfqFv4SFw
chKRAru4+DEocqzA/5TW87j8E3g5mznepH2/0zIjjGcIwrm/EJIKmSHkM3m0VnlzzWpb40UrXTao
a7OAxnHICvBtbfY2FZrERtYhcAXp7LXflNqm1U/6wD7yIdUXYsE3bKMbxdzTgBEi/ubHQNL73eeo
RxaEmZJLUf3px51S3Oz1NMOc1VeexGqY9k2FuWv5HIuPwW5Dryc4PDsPUEkxcHcnfcf7Nyn/vMfz
DSfdfCq1G1oKzqb8RUJ8z9a7M29NZFSGkWOou2s0wKS4R6FzOiOaAcIHg9yueQ1659UkJr6rQ5K0
u1EEdRk2TQKEeZfaZ1eKS84pS5C2WJ7XCuWYcsdQ7UvtLVV+DfEnUMT1WeSsLyWLVTnZu3oGmNBF
kJAaSOXAoUd33bgHhByB6vxayZ7lEJo/6qDTGyhQCuRCo4sEqd6Wd0mzUO1eOxBva/7JULWIz7p0
tsoMHy1+49U9CuBbC4sRWhsWsk2jhHUOEN7Cva+QL28gwAgC08DhvCOydGPE56l0ySd9sJ8N0e7F
fhrr5yUjP6wzfYGc2RxvHQyDrVhUKR81fqiYnLwU1h2S969OEURUO73/LIqXWLukAyDW8M/Fpg/I
Fq/eMx2DoUJw866yJb0Vxnuj9l+GLJ4Jk2HzJq2f8WCzVJj0Gp0nzdlphn21XalB2jIrwt01xWud
5uECBeSWSiQXSRSNgmqfU/4q6otrfKR9tREirKfnKTtUGtUF3a1f3x3jtbQ+hvIf8gUzPWuPU3e4
z+V8SYofHFFR1dzsjkQh3Lc6ohzD3tisN9zQsjg1QzTFoJPaRs7vskaoU6URCUm8nk/eeuUm8cV4
acnwx1/zZiT9BpnpgRRqBA571Ar+RGczF7TYZrwXvY40nNwJjMoQFheykBvzZzXSjVX5loGdk7dk
TQ2f1DgwEW7mhhBEge1eDx4zRdsjJMfVakoO9V9KrafhubIv0/hE20pV7Ih5Nz2aXcTT5Lhbdbqv
5rlpX931VcLzggSbEFDg7n7+w3bn2+6yA9Bko+JkItrE4ugZglXT4JlfbOcQs+dbPDJHU+Chbqdn
wqOC3lVJrLswKGj5qXQiVwvrsvPz6twWh9l+mXQkVmvBOhOOxa/TvnfqQZeghLFft+KjWu6lMoa6
/gLwYcPi9d2RmOVgpJS7jn+V7lyozqZPD32sXFtxbEaPz5pO+MSuaYvQfSzRXFW9VWK9gykdv3u9
2szZ8LnCH1TGCefvxvSehDH7dG8EaecFM6BEnzccedTQVFFd3V3SJXvjocYYqCdhd/JUMueSY+Oo
fAbyMF6zrW6/PRRBWtTTQbtgzKoYZEviJqQaLCBoVQpGOfU0c5PlYD27+Xm2f/u+5FalJ7pGbjnq
bIiCEeHX0+dwRoo0tXtUuEy31w70fEzB57XCt9Hn14xubv5qGh+mA0RlhziyUPVzDGQdpLARYYf1
pZtGg8qq/Jl5yT7PJgzIRwfSom4PwLBYxp/qeQm4dNhDGEG7g2BoVdPanyQPck9UBtrshISTMt6s
7YXUWVSSu8mud3oy+6YVGfRUxaSEJ5LLcrj0oKy2tx8VLPKfcRl2ROHyx4V6f/h9R/29Y7ta78zh
ouGne+eEzVky7fl3TMPJS3ZpcsDpCJZ4dRzigajEGHwdaY9Yb06BPxYhqNJsMbuFlXvWIdiTiXla
L6C4Kanpdnbe+Q4qZx7tndnOgEZXxWbFjINGxXvVfo2l5Vdx/GQL/atozqtabQfNCMcO51Jmh6q+
HcRd6ThxpXW0Jr6LgsLRii2JYgPZN8JkqL1p9YcaTYcgNRZDQJjq/S5VGC/K8Tuv5mPXr3VUq83o
17jBKhOXOhirhZLQBkui5mivuoTvxig7ljyOyhTjP9kXEk8bCuzYC+osr5E7NTdZmzozqWy4onC9
5Z4lmQV7milSvsBL951Y4jgwRcVUkXU/9DmZvjevr4/CYgwFf7mpXWa7bl6Qtym7tXZPsVO+2hXw
SYWBfkYQMOt1qNpl/ZDlva61cl5IJ6nL5lWS3LTPVnvn2cK3tHKX8QykTRX0q/chF+8E6kpnSLRk
qKzsGs/o8KSk6FonIjsQbaG3WsNkrg4KakSIMshBGc0SPyze0npwN1TNlCVhIJ0Wh05NPOSQev85
oo96rwrjcjgLkxe57y5ZQwh9bux7nhOa/D7xKb1aJc9OXz17hIdjuj9DJ5NUkFziHpFl1/Z+MpO4
G68t25axBKPlvFUZ56TOq47qBY2V95/RN4dBlRw1630o5Ks2KRWAJAEA7r8V69wArezyFFKd7NNB
lXL9WVNU1VzTT0NxsyrEm62f8z7E44i8c0V1pm9Gqnmsej+k4TIfFlkG1ZpEMrUDszG/VSoztDjb
DvbR1AXLJmMLQRmQIEx5Igc98DlhcHflZh24UxwA8JU6ofR4e0C+V9j6DSU1zcOD0L+toOFyhisr
iPmJMS0Mf9yMEDTK/EzzLZghpz8spXtHAT+hyuPWWgYLet9v22eBz6aJZihcXIHGRhnKTapt9any
O05kcoAe0e539IzqckGPYrnfVu2nyV/fHSr5kdFyNV5660wyTZOe5bpHlknscAvEuZBMDCLcd1EJ
woS8QoxP5fAV0+8yPIimEBRsqA9pyXz+WnN8Ja8jnULxx4SwsXqy47P6W6FTW16kHiIolARRu6e+
P6YIaEiM6KlGdQPOl956cQkW4kdzlw0jTwKzguh0XU7oQmD2VvsAuBBXYVK+EAchu2Nf7JfpVZX/
uu6SEIHThiyF3k+pBBlaf5sEiGz9bTUUxMXrZLzwkYU21fU3h9wFRqGCJ3NoiAsO2jv/iWCcESM/
m3d+n+V7bRzUNJJ2VLABk9mJ0o0PNYP+m/D2OlDaGBhMr+JTma7G+G1UPyNx2g3fgEVn2K55YKZa
sPxJ603z3tcpWklDfZz3ow4atbcfBWren27ummZXG1dW9KpiiQorx9oOXA/JrdcvbfWf6AHRbrWH
yldVfN1EVLOv42+aePX8F8tHaV6Xl7iMt2qGWFQ+K0gVS9DOb6OOCpI5+JEmdd1YSDwtohSy+c/N
FuTIiAJmn4a8TYa2zjBeTVZbrdMhOzWmx61ucFVvc4m+Bd3cUvtZ/WNWPDTlWbMOeFDjPOg/EGN5
M8qC74boq4GcmmEHcqI3lyXfrcreKvmz7FczNzAh7vB4w9EbNX9JQuS67KSk5yXIPupfViiptoEm
dqUSptNW7T6JhiIsJgU3kCxmTQDNoBZ3x/G94SIbPZiqO6n16IBe3GSnqedObor2N81I0Jp3vfvL
r4UHgeKattzbzd7r7kZ/GdWL2gdWyV+Vb/v22WnPGfkLun0HpXGHL0wYDToxBaD6LLhQ4Qxw8qUc
BSSecEegPJhWF0neycpJmmD/frLrFy4M+BiEuobr+J13jhnA/4PGOBpQriMtWSmZJaoH4PzWpRCn
zBXuujerw5hzZOp3cAjiYFZnh4xkfdzS7YtF5yhFgDDcZE8AB5OKUzkNkZfvvX0zwA2EdZiTrRwR
y7zm5EkIhDpik7CVyJNefSUcfYt7cCGe5XFV7ysFr8NTjooDUK7YDVVUIs3M4N6Hkg6ya2kg0mCa
49/BSHL9XOQAMSIglwuSKxl3Xg/aR8wWZSNmCB2rlietODDlOPGpQpDX5KcYZMbd1FqQzlEd/7Vw
oy1id6Sonv0zuSjBWdHjW7NUEVlf/lD6hJzgViSP/KtpbzlyujU+adM/RZrIbE4FiiZrulXatmxp
JjjXj6PG8+3lb03CtD5TGiCN35w1ZW73FDUFpdgaboilhrT/DeCnr3cv6nIl6nujZY2PuROM+j8e
+1lggvg1GcxT8TajDh0e1QLpsQBezm4Z1C/wQF/eO2cLJ1k/ltWtdVJrALuPxm3xI2BFAtcpPIzV
O0Wv6cjCq9CBBraRPWMm2JnxDkGHVm/JOQPKvIjsq52enDuhQvnwOhLRRgiHaAnpp9SXR4D9QFwL
Y0vzgUXxW3VG3tbQeIgAQISagRrm0vZnnF5BUegsI7tB/o18arrzxPJZ4C90e2fbLj9Lr3DbNEGl
UA6XLMSR7PSByeTcU6tIy1Ta383SCoBfLJtRceGc4rnkSvj08gNcC1WIlclzaZNX8swubGJcXSMX
6YhEmmbtG4tXRDun2m4GSGWTdqzPlPlooRkvR2qMxlkOz8XyL0ZW1JPeShVcSCdcVHRkT1WTzw+G
AJE4G1cGXWW9CFd+rgBkbV5yD+C2RUc0DQDXExxobWEYVhzEzMbWjc0ne3gY3S1j55bdwclLHPPj
NpnLwBD1AcsPDGyn/jidPJZWe/aqNLDGI4YU2f7mcMmIF0iX2qJaQUz0hqdt14P+m1DxDZ85o9uV
trIvPIcCvrXC/T+GaRK/UZS10TVke1zkGimE8yh2FUZgei6hsZlXocnbjKa5WfjTSISBsD90w/ov
rvRNvpxSC09ORuwAwSi5di3zdLviwoa7Bc3NZTCU3I8j1gDvoAPstxYARGKHg0Vk9PzpuHGQcf4V
nN6uXZwdRx4gHsO61qK6GF+X/BarXwi+nnKQlgIFvsxbRhZ6H1P1bANaa+XekBJBAth786rSEF+4
cGIxVWPSZ5ZFJ/+lxlGyHhRyWKROOUV2SWxitAyXshboE9JAY381/mMNLPrqmHF+VjzntlUGiXpX
q99VdbcW4OKCDndW3mQmN9m4IvZbqY156AyRhOZFpCp4Wuz8X1oVkUlljvpD4PfGc2zuGzJ3CHOz
H0ldqoXc0kHDepAaR59OhoHz35S3725Z0elh7Rl8tjo5aIa86ULbrsBmikTCCA9asPNklW+CMhGc
uWtNJD0qrFJpZFcrp3egancrESyeCuzoUYpDaKpk4xjYYRByefpra7qv7tx+9m5/mAkWqkf13Cdr
MDmY9uuT7NHmkV7VIezx8D4UMrKSZIc7OVzayp9Jfeowk6oYQHqj+G+GQ6LR8TBINWrYTRXt1WrL
MItPXfeSta+Vhp5+aaB26qc0HclNTEmN+E7d0V+zu9nbp6KmsQrDAf7yqKsXTAzrvmIb8Ui7mbxp
GxePoVXdGe3qu7EXzWgqisI4llKw+JS4eLVTQahTpiYPE/RmxJxGMyUGEYA/wqcUdn81qyP4P59W
vosxsZmVWv5PySbk11XEFzwV1kefUqTTwxgOcosuA0UoLbGS6Vu+8ely2v8QGdog1C4LjSYKZFjq
xRtfXf1Ha2LUAazWXhrvl5QHiGwJCGIGvMRH9B1j/c1C0zA3EHo45udNSyTVozV5drBNpJr+L0W0
3nU4OARBlzUMFzBlja0CTnvw3qg4SZy3mvccXX001smxTOsXu+i5F1E+EbOklWkwMw7p8ibH7aLu
17Ylez9yXZgGxwsXN/GVmAmtZRrILwsBakrlEPXU7hKJBNB4N8WR2s+ZA89kJyxM8AQV+mLOgddg
YAo4EImaK4Ezwhzc5+pOVWFYAXRa98vs4ue0Knc465HvAshqQ2iOsEL2dIkfUnkiGTwPFhRD1pSo
H1Zj02HWA09/K91rU344owj1uDnkmhkYPZ/8Vmx1CjI7trXUNG517Vx1igKBrlRei287Y9dumPQT
E8yxiCRHc4G0Pp0eSYBJVKhZVCrp2TSgSnKWZ5p1P1rVPDzWVLs8G/obZk0ejiGilRXSBCPqcsto
I8vAeE2ApylDo3+qZb4fJ6IJHlkGXTzsDFT4TmrPGyuTW5u3Mqd6bWKIHUYtWvV3N+P/2Zb1VrQs
A6AO5ErvCevYoSAH6ADKbvA9LJ3xLBvjSzUBIhDnRPMw7cqUkwXjg4LmXXR3fUkPLYeiwwQBjM8E
m+ycVA3m2npLHiE+5LWmeRa6GcFgWs8bKnfYrpmIvTOpyr4lURkh/cilWPh/C7xGsbdHbbvwd1Wl
CiIOe2fb4BAD+ZpLaFYD2EJ6WwsHFZtz1WxnZyuc4Y438wUTIWfAfvOIK13z66Z9kVaMUkdBA81P
EBPAlaY3s1S/Ehm/k0/jZyLbe1ryvLrs+muXYEXsn3prPFGCsnEhx5KuOovWPmkcPz0txLWFcJJ3
dUmTs6LmewlyZMfrWTOGawrmiJsn0omcUeM00lPtaWziqEfNZvb6Pk9oEVrT49TCfKbMFH12K10e
seonJstNpoRY2+Kc1eISO+Kh6H1TXR6wfNxIErWs8eZhWEISuLMokrBpEW6h7qi83VimuXHG5xxf
ZFMt5yUXB9tO37M6Owm797VeRuBqkFPlIxs3SBR8LcV6qrhRq3EnBi7L7NVYOuJzCJzFC28t0QrN
uwieLzlsXexcsVwih04w7rdn2lgjcxhOFu62ub4lawpoXzHYVHtVR33hpcEELVLD19j5cuHLT4NZ
vGmufhnJyaU0jttADbV03varwlhfAHJSaVRfxEjPhB2HdUuE79qzTZrIQ00JtzBk+d4snH+kBZ2l
ZL5spuHN1MZo7ZRXswNPoQbnS7c4OJaaNnnLxMerl/wTOBgihZby5X6ZftqhmwLFbJmYjfpvLCYC
3EsqBCGngcLcFk0PcmenNrP/jGZqD4CJ2gGjsXJVi0V76Z3HRWdBApCQdHYMQLMGJarunA1FWbfK
BNupZMt3baCjYXFvjZ9efdhRVeujLMqnTBVIiD1y9HUFolGOLIENtspS6Ty/rQ2MxaO4ubb7iHmd
gAUZOrz2x2sWtK+Th7xpVf+cWFF9vC7Y0+jI2SkzKIGSFs5hgDQqm8n06wmM1l4RxpDVTilIPrmw
W/E/a+5+etfeGbnyXDJBiXQ8LMKzN0nvfuZ5cQHS89MBo7GT3ZJSi1KI8t5W3lwc4pvY0YrtIPPX
paWQUcFC6fTlSRqRE38MQ7uN61+jg+PvAxUPvZEkwaQI0q09PndkRSAZsDrGiyU/S2fFqZDeHx/f
ZSbQqaHmFsFPh3t4zpHY0HNc5f9Nsx5Us9h5y5veds+0Gr/03XfqvBXazLaBBgIzo2Nn15U/304Y
BNyD1R2WHAjG/tP0nYo61kt3pnWvCBmamvFNR96rWW+9tjDcbtP5L1s5gDHtDm2k5xPP6kxD8tgz
H64r+THMqM9FRioitbbV1LTMf8sf6ncgmW/pZtdKO5vmoVLReDLJNYg4V2M4rhOEMeVcmmeTRHL1
PNzA2TbBx7K4pHQ2n6NAoyzeG/ESTwS7fimpieEDEXd5LHXsqwTttKqf0cmIPgF3/xTaA8iWY6Ac
/PWq7zJ7U3kYimSv5A9usXudtPQJ6uisk/BrDP3nPB8J7cNYUEamVocZv79iPcUZxyO/lmV+pU63
nXsROSpgfC3fTAaDMfNgH7hvwTdSNTtjpMLa+tLO+TcF89sSn89cwPwzmkkHKNSDd4TByQkIWjCN
rfPVZsZC6oxTD7YSQi/q7S/EqcE88Ulf7k4SLsQd299ud7T03C+EsqFWAhXKB+mWcB57bWXyYhuO
4yZIB+dDKUWU29ibQTVHoggR0PLfOdomGy+qMBAwXhO5BgA1dOpCt8Tx21ihN+C8pqP4aHkg05hf
qPIjcbk+rZl9yDDHiAn1FCfYsipPFQuEhkV7OipMy6l+LZWv2PycHs6gl2zVQYNBQjK/rPBHE0Y/
YtJ/HNgafTcGqODQfS+y/hIII8gwhii+FU16A8w+Jj3UfvsoKaa1gcfAvs6W3A4Yq0gk+h6K+W/2
Bhxixp4lass3eY5RXYfVIoDN2vhzmex/lJkzwhvDn2R7c0qVG7E2KAx6kONWvn6mOm/rZaBfjCIP
4T90FLRSnydSB2TePy3oKIRQDt4Khafglp2YBl0VJT7WO+zEm4fYtK5OxH2eh8a8KoASs/dIpKmI
m+jOQ91cqqk/5fHkj4z2i3JTiJTuCqi8Z6n+V3I6T9N/BWb1av0wQflH50wb4MtgJUGvK7z8AKGb
1MxYqYpzTy6w1qdgSj866iIpmejstIR7FtWbAfZYu1jHp3mvYhri6QsYs0KH4WVi8B/BeXLgzKWZ
D4RDhF6ic8EiDWrwgPJ9smfHmp/qQVxrw4C/BNt17XpjE6YwEvvWadZJNMDoDEkLcAMfW1OMB8RJ
h2TyUFfVYTcgU+AZzWR+NEz1iyClrwQ+e8J5oae0fNvOsXOzSGILcFLSXvIkihluu4YnHXlXk6c8
NTvJitNUapRU6l4FYGh0AMC2kKQlJeC6yhu+5q/Z/p+zM9uN3Nii7BcRYDCC06tynqXUlKoXQlJJ
nOeZX9+Lvg/tK1+40G3AgGGXMyUOESfO2XttmprGxNwLKW23wg5xy+3oNXfLB6/iVyqt9qW02UWY
MgRM45wnNLXnIpyPKLL11h4J7puas+p81DwDjsWi7safw5TeWs+gOJueBjdeACPpl20d54sxbuUJ
iId+7tPqajXOy6TJc2+XPnnmFdtx3L9hb5gVOWsny778rKb9PNFz1ChzSQLH4NszbYBTdBGEhGxE
SXdJDsVH3LrNXVdxiBdTfNXd4TXt1XWwZk5BJTca+NU2jVdSM4ZzMaT3XoMRNpDuSyt0997OrGcV
p59xRFsEEknNVJlRvySIZyH655zONyucGDDE0H9vP4jnPjc15rEmsbdoJ3EcB3tP4dlDnw/Fm8F/
iPnuGY3rUTCVanQa+4onfjzk/DLIutOquyptWPgM0ei46ma4EMw36maLHRxQzcTipiV0Gwi1bfO3
usnOfvLe02Btxmg/uNody2IaEYCT9t4mdHDEMjUpNau6o5LfhkOK6MncVIqmoROnGCIAdoiaxHPm
gmilXYZzruHviiImeDHciMI91JV+zeiVFUF/89xsXbvvcQebzGuwv+a7KmPkTm+KoFc+grKFf64G
WFS99z1V42eob8YpPc3RBB2nNFkS4HMZee6wHmZ42jg21ulT2sHe1ZADVfC7u/o3euUyYUVO42Vv
V+uQ4LJOQ+yr9ReRAgAIPO3oKPc41cAaBbK/hNo/WneR9xLX4RbG/qLHVmHzkDTZjMdwOM7ohwC7
b4bmYHQIeQaYlUAlCMOcPoF/6PTLzLTvwYrTqa25GzM6zGKIhBxxYP9Ig2rVsh6nfsBsA9smvaCU
HBYTaQCwOh5spvZQqmr5lJKt7ouvXE+WTNU3Kv0szXaTe82vyr2BW1i3zSlhLDTMcxrvZbJAK9DQ
TBkEGfxzQ0vUlA9F5O9h+s8RFRiqg0tst+uO1jc8V6pJlICmviOSk+WPkiNoqLM+U6QdSOeXTQCl
OuRuF/qJPn/ZedtuRknjHDWAW8JLomnMzlG4C02uQ4RAEQ+ZEOZ9zzxKaOjBufTF4O2yVN/TP7gS
PnSpYpT0OLhicLxpZe7Y5+MCmM9End2geK3BZ+MpvzD5RD3JTxY0F1M/GQx0Js/9cmmfZpI3k5c1
0rRN00T3EdbmOL/1bLyDcVBtevF1Rt/SOIzhgDcXSG5Jp9hsVmP65BdXjaSXYGjuSnI2dHRLTmvv
A8NZOqO3Nen5MTJI/PEw0DiK6BYMI4gcR1Hf0H9L4OfRuHCp8CmIj13rHOzmWwxfAceXvGcvBd+O
5j4le8oJfPZsRhREpTVadNQlY2YSqPxK7PELvRohNZ6ycRxzJJkTqwz3WoUMRnwbr3LJVMeZBh3/
obYbKkLkht918MsDYJarjvxWVqumfvRJqCj585ZxzgEweQmD87p7DeaPw+YX4TOxUxMIM0cOX1wG
V7/4GYLQtljEHtAxt1l1LiMJEySpJ7YC6JiDpMTPvKXEvWxr1h3xY+tCi7cehgWLnr0regDZNC0Z
hAIXX4+IIZTXP1aOC9CBFJ3y1fbfwQIxxHiJsbk3+mKKmUyjsKq4mMZ8+sKvBiCXEtdfOJD56p47
BR3DdIzVnMZbcVkSKn1NTjgTvDWjYS4vpXlwrQ2SAWuaD8G4aOBB1OXa6wDF6F8DSgVgzythF3ce
ouSEloSBLmPqDZYARpEMRabwajP1KKuzqxFcUY6bZOr3PU4di3lMZlVMMI54Hj/8qj76eYc1RkJc
SnalE9yw8fkLA7nwRCwkvl9mfT29e5MzBCz7l4SK1tSLbWOZd/6EAK4WC4mcJ6C5MQBwIBOXPhnO
Ht/51pT+1Wjp2TKNJwLeznofXhPHewY6vZD0rWwD+70Sz1qYvSWiXTYV8Sej2unaZ4HVFjMPxw8G
kZUajibaEdi6gD9DQjlaJOTRuC4DGhE+neEoMh8mkCxY3RvO5hQsuBYg/IB69dVwtejkB0zn0y7e
9fosR7dOyThT09zyKZRcGxPDLwNKL7ZWUdjs41E/wfOyHVBTQNERFDqvaTvgTvzVZMi4NHsVdFsP
E3hffLfOY9U/MeRFQldjIELPDDonFEdah/4sj6DdWoRLL9/2xv0stK2RNkYthuE3N88XhNVyZqer
ftFdl759QGtOUFSxGXOWSARBEeEL/1fTfShw6k4I2xSVjngTjoZAiCMmWrmgXWNvQB95JMiD4ewv
GBfL0kB+nMfrKA1PPSiBIXrJuxKNArW0QzRTQCcIYbLiEXVh5T8HzoPdshiiO0R1UyKwcmkIE6Vz
56DWIUZri4q4oAkaOmwhBx1qAssLhQSpbStLMTu1XpPkvbbOijuIfMpvrh4vYQlKg7Jk/Ax6Qk3m
uBf9GWftdSo/M+TqZpksLA23brwZIXzBWp8R5xuNt4TA6fQaOrybBSBfJyDkJ7w30nd6KTLZkdO8
sPPkoHE6GyEwB86ING9vYGjVv0ICL7g4cgZDxDyfdJgmyVzZTg99ry04g66UeDI9764Lro21Dbyv
rHvD5jJxqhfqzEKTTS8REyMSFNI3YdO4IJSuebKqlxLmWHg1+yseja6+EjXVaFh8q2fMWAReMgzD
1hDvOw6k6TehN4y7Q2drZ0h3aEPRsx6LpzR4iToEr3RskH4o830CZjxuW/tIi6nIohUorBmRJKaT
bigQ+M9A9Py7LkGc3XmcJOiGs+jo7GTYCQp0e1V9IXN5oWcGH4c933+ykkfNvxreOYS4Un+YuOXT
Z5NFq7P8pd0+S3spuT8jLSI81YuUc0OsiIEidYA6REK+R03qWk8pVlKF0pVhFIGs95hjtjFlkRij
TcWnjUQre28sl9s0vvnEmCbQEorulXLOinAzUMa3Z6tYSCYmdXuNh19q/PTGXSfRem/H8NkNkCA3
6xQVcjpeZ1tWoO0i75Tg+O9PMWvgsE0nfO13JEdAm5pczrvXODzI/h2Shhyv0n3NeSGLo8Pim2rX
BOqmfnFov7lw0MOdjn7DZ/oJ7ypZ9hPdhIHjTfErbN2jhS4wQhgn6XA42kZHwA0AgCnSoaHCD6O1
ZT2UORJWtrKJCX09K7G0uwy5pQnyadyV5obcvLuEIftI8Zuf9RE6ErwbC9ngS+MKVIv47ibwd8XV
9r/wQ1UooWPecLRrLFs6p2ZcrzxFe21ewpFNNo+iu3oYYDEfAVSj7Q7lZ8dwB5JODzfwlVwVxDX2
9Kn6U6kOEyowo6DhIom3WnuRvtZbej60dQiwmkX0sJ9G1K02tFt923K8dnq1G8etabyY4jgWj0ly
VpgGo5TjwHpMv1Dmu+FL2t8X1dl3HIgiezlS6lLiw2qcrq3za4DLbVOkGLu03GcyX2vDPkcZ597s
ceajwk7rrpIWSfu77b6Rhq0lXWIH6V2KrZRbhZByVkUkd4YRPcraXMqyfu4qtbIC+zjQaQH9vJ+1
JTwPeTrdKsu8ZPAwGFG/VtKck4B/zbkASosPozMjXpr7IYRs5PH6XFNumIWiwsD4DsQM1T+TYfxh
C03TeOuPpfSXY8gyfhsDLDItJeDDRHfQR0VXNQ8JDbgJJGDKa5fHhymb65QH6fb4TO+H+Emjcp4D
lwQH/CCNeEXv5PSsaPp1AWBYsfL7fhf6R43xUTbdmuKjEziOosccs2NcvQXde63tQgZnZsmU0JyZ
NJepu2kOXgkBe6I4GdRiEFcRPw8r3a6XdX7s8t8ZSiB3spZV8OomJUf71266G43inGc8jyYGbece
h5DNyFqPgT4cMzbnYCIMhtQS7tdovaTZbghwSqe7aHhq5M1qtYeIcJgUGUSrfmUTuzuvW2z4RJzZ
eLmBTO0lYlT1ZfVvknwuGmQArmI03Mesefd9Li7GrrCrT4YFJ0074U71+62sLEaToGUJFBfIvGgI
O5cApWvsKja6m2+wnRBH7M/HK0JIbJ0OhNk8lqpYKabBBsloDRqKcDzIua2csKF/zukqGd2BoCCO
i5w3781xflXRJowfJQzonLazbl5LJMEZd4KO2dKPkb3Q6dAOOLc5aHI+Q9pku89yjBe53LcMItP5
BE5ZoyC9qzLFiNHeGGMuax/XBtcyz93FqB4kqpgUjxGk+70Ro2PEvWAnX1Va7ILSOwJc38fGWdO+
dXmumTySXw1weE1nw/Z8/o2LoWmfIVHtZ04zI359JObaYLUf8fO/lu6aHOxVZd8PDeKZZu0Mu0Qi
e4rWzAWR+j/77q2vy2VasIbzmxJ9uTCGjjabuw5mVl6GkNZo3iJpL0TIatj3CwsXflNQtABiqFlJ
KxTTiZUurfBSOO2ho3qHZLWZImoXRcBskTNMA9tBjTXkwZ0oHuFeHfxmIx3ueoXG3MUkjlULw56b
jGC75A5O1GEA5KcFzYrxCmvtrPdGVoGhdNU08T0ZXIsxfBcC4oVLA8hZBHigXO3Bx4dpGuVpoH9U
tA8F7D6ai1IzF7lprcBiZiRTRQjditBdxVi9NEa+JRLlfjowKFi2TrWZy56U5ubEkq2wCAjmJNbs
sSEuyPym6AMrVWLmTB49kg0TMDpRtB9L1nAjOAZtspZC2zvSWikyAdVMoSrFEtf1FlcsI70JbjfS
sRgpfWus60o7wY1alegPgtZbemTWVgg6yYQSIkTsi+Kp1Y96c8voFOjRcyh2WsLkNmGZoZlSmx89
Hj1Vl8TBnnKbCyYxTIO6YiwupmiV4+/s+aTejjZ5mR/akv18NH6XZX8Bx43gkFI5HB7S0QEng3eN
LICDn2grWxaLGvCh318SHi3lazsqo30I6ITlausJZ6+8IzTe7ejvcN0yFBAQHZuF0sYHo9fXTeYu
Km5cmXJKI6I7X3mWvbE86jn3w4iHrymij4V0J8kZ8IXShvc0ISQKM0+7QmNlpiItAw2w51HK+WRL
9hlzB1+62kFrQ1ztxUg3M/art4ST36HKHe/c2TK7tnEeEbegvBegcN2Hnpc2UFTdDpgB8BYXeiQW
CibiJZ3ChIpLcWNcwkBZC3OGKclIN2AMTLigWbGukvG3YOV8yjr4AI0+nUAe/XbsCSCro3ZdzJOu
dXPoeTAP9qMojO+EppELFWqudcZfhoDODBUzXw2jF4U1RUVajSaaXGQ9zYQ0PQqrHhVz5z05mZ5u
mnbmb2VRxCrRV/nJFjJk0hZ4i5YwVBT/XrgfmxIov4LxY+nsoi5Wh7VMQ0h90cyNNrK6WheG4V90
Wq93Xlhq3mxVd5eB7auNwqz4Rr5ohlJlMOnBDFF5DTVnnZfJuRAlLHGAJHhZy+Ie2vlBkBflBoiO
fAvnRvxtRyxr69pprEWRGt2HkzYQXTXpj2enKDqmAFlSb2XIaAsdNlbswh99CDkcGACITjH5ltIz
UfRLf8sgIYU71dTjdXDHYYMHMr2Wddsecvy1Fy0V85itYMuP6lI/UzvhsIAwstKabEI3kwf7qkzC
k7BGaA0YjDPy5rlWWeT4S8BIxWOZSe6RWSEmzjzzgd8Y6F8MWAr/mDvPWDvV33vDMG+GOXJL7B7E
Xo1dzuQyaifrk46q3d3ZjqKH3EGhVnQJ4pYRVscwkA1+CPeRpkOSzf3cf4pMmq88Fgwa/0NNKySn
zdIpXrG3BEuVtt5mcHJGrqGrn31F9sI0qvQaaI3DKKMuXJb+zjzJQNPARna0W5MxYitsvQYAa+PW
DZwbxw86FLWB/VrQWHTvaieNdtwG/0n3Cod0UjvBiGE71PCuXtvNetRdrVv5bkpPFKKydVSBgcmp
y+JNRTbPfUzH9w/BOsY/sl4UWQ6uoA9hGzp//chyUALTXzwR7qEG75bZPJh1VP8e23bnE9HtJtXa
lu1K4r2sm3Sd1gFwHzxSCEqg255sage9po4m57oZikcgmy8Durj/1ywOpaMCs5RtW4aSxo+fMc28
yc47gPteQzfC612caKxSJJWjtAR284cojn/knZg6NlHpSp3oeCHFjwwrb0r9yWEFWiK5Ch4S1uFd
ps/za7Qd63//zYT6GaUxf5cUQui2JaUwf+SdZPpopzg0STMO29nqgxF7nU/4BjKo2LyIILYIlIzX
qTGnSGcd1jdTI7wmCNOVsueec946C0vk/h8uwj/yT1htdcux2Zotg7ywH9dcIB/QG5vMqTQH+ciU
GIZNc40TH0snMpY/BHOJObH4v9JPfnzdj0RjOeeSxSG9VFjwDtCmrAfnxnqET2oVOuUDSxQe7f4a
A0WQ0mH5VAoxc8bI4N/vyI8guDnFVBmmIm/CpQo3fz5rRJFUgTlmDh6CwueERK71OoqwEJaYuE9G
HlTXouZ+/fu3/hU89rff/6+vJa9dd+EoKCLbfwST0Td3zMiv3eWEZ3bCeG2JjV/qu8z0oPRDQrDK
nWn1H1oCpt0xd5Unn4ah2U/+dPEH/ybmEMOwBRDQrkvQOBxGt6R00Hp+4Dz35OjZWnnTvizaN3N4
FMQThhH9BnNdGzMiDg4urUFIyqSSkq1AaBPL5LKk+iB/aM1ryTCVuRAAqDm4zRq0JZCuwQU+rO5S
pP91/ggEZW03jw2685iuf2kUK5MmSp482O7S6fNLlzw1LG+03ZZpyvxEXMv2nlP1Xve29ezwnAom
mZeBBixxyhGu3QimUMSwJblvs4MgYQOwZtffhzTyh7xYDZqztIp2J72DznsS4pEDEXlq811gHRiJ
0IRu84eJicqg86Kg6BEGIinb1K8uKpFOdsectezf7+TPJ/mvO6l0k5XKESxYf73xf0sw0qHLOzyx
0FMzg168jgoX7kK0GoosWWkKFpbqy+jQ2cOIiNBAGFQPSBaliygp6Zo/LJ1/LVY/H6y//zg/Fhie
DZGkEcpYtHs2fV7VrauR2Z3HJP6jSkJt5Tp0BKsW0r1Bg+cI1pgctfR3WkQC5zaC/lLDRg00iu0t
sL0/XK8f68x/LhdxT+Q96WQJ/Xzw25jWrGoLphW6SfMxLDmCNHWCXEGT5LwWnYz+8IbL/86y+09Q
sSS5SJD2R53gzvFGf7tDiRaKWqVQEYfKqR6NANhE5w3aMbdgWzee6V680m3IUc1RkoQaqbKTG1nw
fzzjISZuAS8hc0C7bGzULxEn+nwY11rUNUhlnYlKvxo3nZIlPUs4ikEc0TDVnP6SBQYNAkfVh7rv
+u0UxHj6GlsDcQUFVxZztWBTmRn9hHwvU+WvgvM4+RnlV11aGDWHefkfx5EWc5r84UH5XxdFCS4G
IYsGueTzffrbRWmjgfJOeoTauKkfERIeJW/KBHrZJQP5ob49Rw97qoQrrYDXdG31hy1gfhB/PKim
wh6rDNu0TF6g//4BxkpjwF/OtkUrEwdQIhA+NFJ3VRXru39/R+corX981f9Nqv75zBmOhZOvjt2l
izdKaHDyxaSfJpm8Nw3hCL6JaCKKpvf/j2/92xX+8SZq8WSZTWrZDOFMbO5i5rI0XrxSsIY2Mqvn
gDkdHr/ECPfv36zE/9jVTBYj27EsE12L/PHIR4MRKIWsDJlXjmcvX1QC+f9DOfK4CTB1Gc2Ynsb5
cEtal3bNPZq3uwHvBjyPhVVp6wgmB2tnGjSLrKa128TRg56LB1XImp4s6eoVcNPW+Uu75S1kQ+C9
8bvF1RGmOV2ms2WwBEdPRvgR0VbwwCMP9p4c7WU/PJhtfRfV+kIzaTbMKJGXcsxIEi7g0ZCRrQMs
sxUnffJnaKsztZAN/384Fhe/0h8MVW+jkT+cFMWm4TRpBt3SlwEEvueu7NcxployVyx6MdCPmACj
+gEa8dEHX7UAOChfFbka1ZOvvfl05xN5L51N6z/mqJkz++LWpE6dQka/OQ5wJvses1OyFcAqwZ+h
s61R2juz/MIddkP9DRdyWwe4AsvpaJvlU+rwY4/VZ5VGpzSj8Q0KWPUVGl2GfNKu32grgtZ5Rz++
03PzMNTBMZacynNSIvKAKbL9GMOtSsbkqsfpXUdIdD3AifHFKhwM1Kw48hraCXH+Fs9SY7fde3lD
n6JdCqjGCpC3kTubiawFzzX3RuM8V614y7pk19Bps2VN3hrn2I4DlnUtrBr6cLQ00le7cEiQoQ+e
/xrHWUr2ahm/PcdjBrFzwa9GGcepfqPl72b9kpT1oR3wfVG2Eq6zGYFXWzGDUGZaYx3eVzr5211J
t4rImtAAf3NNm2HXKxTgzbojZwiocAV7WwKzIA8hQ9qejwfSIRfCvxH0hNJ92CRULKmY8cwEU9Fq
SuInk1NeUDCQRMDidNWB7Eo6kj0EsnbDLHHQR7TOW1qLDn+gVzMdLVqG9kWH4dXYf5GgHPj/TWOB
g93l1ldPYPWEDqJ5tccPwc3Vq+cI1PXY7yNgDa7AQLcJGEM55Bdk6WfRAYmn/zGBGACivirH3y6V
a47H1p7ebQjbGvFpCW3I0bzwc2vmIcVqTjsVkyXJTWN8dMdPgNDxuCl03jHM5Sy0FGhL5eILe5Sk
EMjgAbPuIonQMGD06VPkDbjQcsxaNm4LUJHFLGQMvkdyeWTPHX+y9fQYo35Y9OTEkO5e7i3mN6KG
RE9wkfoKtfPkXCe4C+6sW4dOwyiVWYhWH/AWBP6uoV0ZV0szfGvJXcCWXBsgyS8qX+jDNWSCokCK
Ft+F+h5NcQlx0zaedWlAL/jaakBWNSa7SaOhT7le6J99ROOsjD9omi8F4A63y24hSOZpQuIHroho
CjkPaUpqyxoPZ/M0JRHxCeGiCO67Ut5G7Rh7JC88FWKjeZBAm2Ngvw0j0pVqYVnvsFoW6QzT7j/J
6cKTUI6HEger+4ATqcwfKiuBgb62+fQJfwTamZFlBOThXVuZCysqESeh/CY6xPIwPN/sYdMm03pU
VEbTdaIgdpwEv8zbqKplU2PHZPYdWAjkGm+h5XjKcBTU4zwfq2nTmSRDkWqf1Y/a12jjUJBLkaKG
Dj8mdNUDkz/hHHjr5oelCW+MUwISk63nunwYi3PUnGKk0qqhRT6ARHjFTrT1oulBc6djZGMiX1ZN
Ri6Hy0PNGGJ0q00KKCb4Q7X0P+pZJYUyXMm+oTucjP57X+6KiaRvasSlLcyW8PCILnlUzd4UGYbl
yokZVGuUJ8gtNLUfLQpg7L9+cMM75yOsaHLxh0rhf25mrkNPQLnKseWPSkENpRq7kArbcPT+lGEu
eTb7pD9IJ8T2WBc8nH6srv++h/6zTjWkMMgC5nQoCAP+cR7uKE1c6n1nqYMh3XhznGHfiI9Il+Yu
DLrPf/82Tpz//C35QovkYQ6iWEF+VqnoHsaUFpJHACLjinBaTwH5DjiNFah+zncxr3q7UxCjkZ6V
pLUfC8N8o7TfW5TQ6Yhq2ds1WAXgoxkRflQ6i366m2H2fjZsCwf2OU48C3/SgBMjx1ftoUMopxXh
j5g6yPhAzpgfm/A+QQQvUAgU0JV85FsiXwUKi3VoHKzZDE3hgD1iVI+kprIGsXrDVikZduuMLJzo
S2inHkw3qGJ4Cy4yf1w7SHVi+oe6IljIQ1iMukLOIxmcwmyzyrgFAbR2VMau9R3DVmgS5rud/lx6
vFnszG5CoeZdcwqTXspFo2/KstrXTbQu9WBp5c3CyWffJfSIo5c8WxXALcbeNlmNrHZkCHIFc64E
unEAAxEYgIhpMgNgnw6fgQlDDRyBbrOc0iCJDsduSYaBZJyZzFq3Ah//M6QCXXNZfNmBRkEzNVsD
aVkQ5uCSleByIfcCyY7Qxbpjk0MbDuWiXiQEUVWZvspqZyeZAUfMg4pgr5vHMP9yiKhIsSf6FpYa
ADPDsfDfRfIs8KKTI9bHDSPLV3g0ZX9KrJJbK/Ed9bPvyoLSVVr9cRDXofkmBsyJesQYMSAeQaQo
ItRxkSHzV9HnDGyJ2cldBmt2hoIlQqnGYENazK5n2vrFSQE6wBV0IAy3GUj4ENkIw03fRwbe3zK2
alNbS4xipNCtHJsFVK0zZ9iiUwbi8j6i1Sa2Dyz+SEXZGucsxZmubyx/psSuyRNelOIa+LfQPTU6
jihc6REamJ4/3RXfU3pPwPzC4TUzhs8ye4irYEb+4tr6ZdgSEbBBxsCaOpH5PeCetS9/J8FX5r+r
nicsBoOyMbE/RgcrqqHUI4PDcKfzK5MKeNcM76Pz7A0Q24nD6JDWjPIuRwti8hPECoTpeFGMkCWR
OFP2ZTCQ9ma/90ejvybWnjZ7YT2E3cVEdh5bCyZnwM1p292lXgmo6COkOB4/Ba337LEWbwOCkcBG
U/4urWcX/1RKKYvzYcL3HDXwM4oV4kgtwl9bVRQOzzgmgdZcdDwXOEOQfAtwDps2X0Xdi+1tdOcx
QZ2F+MiJwfiFp7T+VRXPqF8qi49jdDmPoWuzgKSJPhoVopOi14Rzl3+P5dYwzwBrdUSo4bgbeNPr
6sPrXxxsFcl34J9znPd2sEIG4ONYwHWVVi+aGUG9kRBhkBuad+QE3UXIdKfkNk46Gg0iTmA1xxQK
jjnwr3lw13X+jgAjcraSLgeMIxukpZF4S6KbUT8fc+aKkXmyk8cxYYTOQLrvX9s8h9B/Qdq1tNpu
kffdqpOHOiVxDXVK4NGywrKKUj85G21JtuWVDeiud08FFWI5pOsCuZx1Y/iaaQ4xdTiwzX2OyKWI
nkJhYT1fCEraUWX4TD+U8StgwGLkKFSR58zRCuSqV824642DEZ5qcDFdQpcIjxw1RpIKrFbbUn7k
VFmeZi2MAkt/hqvDQDmADmZ8rPWVbn4oebZnMV20oiZJUF435j1v052eQ+sscANpr7DpTYQ3jO/N
+peOYsYOXmpc5cgcaCFsxvY7Dph6z/g8FkYvhWT4FtUTKwgcFe8ubr49npuW5JpievGRSc4yzvjU
+EcJ1zNBRyIziLAbSIO6c7b5jByFpfauWzs53LzqlVRxBJQuyU4EoDK/6DbZeF86NxoukUwwmpJl
o7V4Prs7D0Gn1AT3chcKtQ/rewLw1h1DmrZ2DyZzJFesbYN0D15Xit0eZrz21kXfEqp9ibcacWcx
PA7DGRE75kqQJfbS6u6RD+MRZdmFxYF/fSFMDgY5Ez28znrh7ouOiX6IiAGXtKqmddM1u05HJAgr
dwgVpRPcZDjj7dVAFRHphyj5MOFTMAb/Uo5Em/Ew9f15QlQegGRvZ6kOOjE1U2V0GMvuR80ouYRZ
pvQnxTLuuNqzsIznlkNc0LR3NmRgz77xxBvBSGIjrUT1VAGLqVxk9hqT+o6HmHdmEt+A7U+VxB84
VPNYFqmeedIbyA4GZ0WKJBHEBzkxTxQdtw21WwwNnplrWCVPYki3uOKIkj/mfLqOuZXboHckDKAE
Ia+ypmNrc4IzmlM7n23eAd8g0VAZHascysqMi7tTFlBLfz/O+gXY0i7/nRvJj4aLkdAJm79pzGrL
RttM6YfdvQokC13NQ40YjLVe9t9yOPrmZzjApn0Q3qKJdg5FrRkQX2RsJI5GxQ6PZimvBPoiqIoM
Lfz0qHdI6+2LSqHJhgvFSWtoopWrfWbNTZC0Rh8gMKH+oCCPum99kLBYGR6zC3EYSDicWx+EzlXy
XpsLA3wmUwwqm71y1H5rYtMayCGvcQ1PNkRW90CiyzRtreIlFheTN1Za247AtbksKp8G/dXu2ET8
sznSqEimi+f/9tjspVnjBaLN4NX3UpAHDTKw8xDRxfiDWhherBYGHByW+rjXd/509RX7GJKt9rWx
aizgWGgRlphC3o9yfO7hv+i/Rh+LWv1aWM29jeqrMKa9H/0SRbFjT6e/gbmXaGvsmO13IFi5nAoZ
VKHig+HFp27O9fKy9ivCmNIUcmlCVS9dfFXdkya8+zZ9bJKMwxdsKNRYoC1aThXE4N5F2Ln7TaXf
j5ggE7mYUIdjUk7vVb2uzX3EulGG2OM0VOkIoDgXeO/oURA3f5M1ROwydJQGr4oTxmgCd4G+zgDb
uase4VO86oJXIPxs8psAuRLLrvLf3OIBV8q6NyC3ICUP4LwECYuG994Dj64V7vw63Df+c5IjUWZZ
MXNnl4onO6vwZuaLCNtDlXlPqgKW1GnbIkdOxR5G2iXnzNfQPpsIoht8EoW9jY0d/RnPuw3qQyan
Chj01LMhEWrLKDqIwBrOzRzcXRnCzg4VnpKkiNZbRvo0uMhMvIlxr4KP2d+KXf0wyqUyu51ub6V2
65kiBZB2BH3XOKccVFgEslXDVLOg1kWmsB+z7y5wYXqUaFqAX3Lw09El+suIMT2OMCz5McEq9Bo6
alTi18zk4EpA1COS0QQhGc0TayDnJ143Pvgvd5mP5TLqWFO0e+V89q0DYHZ+4M7TsAp6IBdZTmeF
syphy8mbH76F2rcG6S8iONS9kNlrNl9e9Rz69+38RrEfinqTzjIQKNW4Dz87d1e7ZznRuUJGQwxH
hsbGwT+rD8co/K5KXFW7vDx6Q8kbtRtZ2E1ChTCIhpQ/xsjJfzNGAbLCnRd5qw61Vtya74gmyJv6
kggFkVPKjWdkWzC38ETQRQ7+Vo5fjfQPU5M9RD6oHBH1LyLvkVj06zQmCLOiFUawak124xYrMeZe
LIvq91RsLWLnRr85GuyVeoRDCt0PsCymnfERcmVFbjQS6Dr43SbPafLkBb+9YmZ6Exx+6iPzhUbu
ISuTl5g6w539OB0CUevVHx+j8jmrHoOG0LZfo5GTuTKtEp2i1/TW9AQnZF+Gi9EEi1sFc17ov9KR
qDZWWVMaq3ZGSxl8Vv5epHhvE31VsOAw4gIWBnJjRnNpeUFLaFZYhjf6qHeOgSp3xhsgxK4Qmpkt
gAJ0EWHQH8FUH5J6R5gVTm/pPng9GMdpJ0gcqkbnbFGd6QEa1aS+xEHGr3odYA+nzO/04TNxzkb4
3gQ8Zu0TyGUU3++d/l4Hxbpskb4i/pZWcJ04lTVltZDCpbt5NZ1fPakOms6tphV7FSZrwTo27qOC
FsYypydxZhUYMuQMa4Hd0N2gm6pM5mz/h7Iz2W1cSbvtC10CJIMMklOro1pLtuVuQrhl3/d8+n/x
jCqdiUzcQeEAVYUjS6Iivmbvtc/EKJkWcB3EQW9x8SDshQJBVixxQFmMccn4LmCNcXiYAIegJMhF
8h6Uj7X1yeI6RLRDtJW+d/oTiQ+ld48e3CfYEo1pKg/hzFY6RDyVxeSiVuNSW5jJQnTPqjzojCa9
t0TdZ/EBPQQ/oaCDQ10/tXLXNM+TdQdc0shOM12USDCRv4RACNQXu2NqcsY/VVjvY3afxLcmIAsO
Ns5C5THMN9yc5hyieNaNB6nBndjx0yD7KdTXXrwpSPCddER+B7t0DXuromFJh1VivAT8RtQHFH0k
fOJXBwoTWu/VuK39HJ3GhpgJghdUscPx6yO/C4J1zvaaOj1AIgknI3kCDJmYzwncgMq6jHg19Y3X
UF4uS1yYGsdIzjNUjOayrx9FRb7atsCmS2JP7z2JduOVp05cRX+OGRxO5zpY1ym6TxV67iaTX7p4
SZKtDcOJPsz84skW7BsFaV4cZU1fojJaItQnrIQ2537Aeo9EtqbJPyqw88lrNm6x/ecPvCQspmK8
0dDBlgw0CREoeL7NlTHA9loZGVRsTKFHGxYQB+xwRKDlIU3ipm5O4Cg8rnPQNdRcZKpDW+4N4KNP
re6O2jIjD7DfNsN3EK4ISI1s2l8tWtrOi5QW/rqXxtv5KWUk/rZNY5ASuREtlxKRto8SIOLZKo78
kMbiUHOfw4rXeYVlUFOmEJW8owsXCvjjLQe08hSBMsmVT69fmdPJq17V8YUej7aoFSSR7OVwj6fW
M09d7FpMuuNdHS396VKrYB/emeJzqQ+v/XSviQcR7maCREbq+yui2iTZeF8tTxLgP4wiuNxA3mvd
C7XpaG/tml3lpY52tqYg3+M+BFBGd7f2HObpz0TV1SQJUXUIk8YfxNNK+0Q048VPfnfNk3l3uNch
JHXJI2zBJOAidtmxjeY9FLeicavxMLWPFb11sLZz2Nv/TY/5pnDu9csJ9SjyTCHhhz87sO68gwE6
0liX0J+WJvpOwhtIMTLiCbw4TH3IBk/8wPsGFpy/J69MtmCN5i3JBXDggLMPAVhwkNqzhXqUUVu8
iewHv7y3wzVMQVVzixFvxUpBzJ7tVP0Ckqy2qK6hgOsbaMTGhAj1pr0axpJ4mzGEBxq7OthSLWad
Q2CRvKQ9GQSMkhLwKPrCRpXPqZKgKx4WMeVaV5yScYufr0v33kim0kobUdstxmoLmMy0TyIFb8R+
aLqt5s4ufrJxOSK3HoZ7ddrQPBU6puX/Ijt7MKYYwpOrl5crU7tz8iWlmcQVmDQXPduE5kXaZBuv
UmWX9cwA/H1tfEpq4O6N+GQ+rfdGPEZEANZ7itbceRny/6SsekIkOPkIfF2A3mgtuoMGYzsNwcNg
SHy0omvVUZDQY94yAy7JHldh8NAedMOesxzFxVyKqsqFPt+Wx6K85tlR+LdKcvKChI7uM6HEZnoV
WW5ZzM3CTUY4p3KmQA/CL8PbOAnxAG7Eb0h5QLbeyGip9UyG/UNkryL09k3/xH4Ki8eSo55QOXiu
JNjKdubDTCAgRa2sSvOpo6MbVyC1hL3zDX7/aDcWIRuSGPdJv2dCx6wvrbbpLJjnFgi+1PI+QDKd
PgJes8elDXoFKjJD6Bh0wIpfAKUF6YGR5D88HGWzs9ul39LZu0EPNqO4YU0HHoTQEjrItVJsCqB5
VHkovVK39J5Mn0dpZdC9o6lkxq4efG0jEJDTLRsbx77RgeB/VOKUq+MNKBlwytVLDzYECcHZoRmy
1sj7+2Q/2C7rt4opJT7CZNfXq6F6zJJPB1kpTcGAmnEdODvu8SVzUFgIcrwYxkMA4GR8pqLUbARZ
zwCxSE0hFVMV29C5DhhH9YPZv2HAkUy5EWHxFC6Q9nJgpfGxp7cM853UH6TzMOZoondoIjvlVTMO
Zng18ntujjR0I94Qd0d1dLp3QYQVbKuhdQvltg5vzfJSFnvU+8Brh2Yx12rVoqIostpF0N6HyN5t
uYsMBkiL1Dpa1a6wjraDWdLaZ+mzGa81bjCc44wncZfaLnnQN616i32WosyIdybX+IQA20BPTr4v
YCnnbMiPJuLkPs/5wTa+vfHUGw+WsRpmb3D6XoHCNfcT1LJ049FYGM/dcG8zixwuY4LxzrWRlPcr
0qw1Hpkqe7XNZc0ostnw5RslyVA0zf1HzmSL2nt4T1JCOl+07K0IP8PxlUq8TE/5/PAecFZVULlT
UpWBfhqup261GpIkp5O5HqudUT7141LV39OCcMRkXdePYbhjo5TLbWTvgXzNnknPnTQWQkwvCe7C
w0hlg4O2o9uRr54PZ3kppmdTu/ewkmj8XtwQXjd+1UB79/TNnBfXb3oFn++OFd+gvMINA2DFX+QU
z7Xcd/LOUl7G4KOOD7OQlBSoZlNpJ0tfk0nkyR0Khok1m7Iz+V/b0ySW+rChFaneqwDb4MYw+YCX
mOOnWzz9oE5a9kb4pNT+vjHvUmuNuYsVPjrstZO/de02crZjymz7lTUMxU9jnSrtOZdHvT6pDPBh
m4T+A486sS46p0zGGj3L7kgyVwesuDNhOixuutbNy0cxw715FjT/FQlCEJx65j5JvmxSwdhiM9RY
jVPMmZqxdXj+Zb3MBoP+f1PlLJeLzcSzl0jWxwvpvUjjtld3PS9iTbsE3ZrTv5Cxlg7X2Fkb3aNv
7jPrvVWvYthb+Rux40vf6cGGLia56YZbw/MB719z+c15QNkuOsZKuDPG+5be2lJvpaS0eFa7cmcO
/cqDDZNRMxMZNFx15aA7M4droTz5PRXJ1teudfOe+vcBlT+g3TK9j1PoC48NECkyxNCkObD0BQh8
AldMghuJ9SU2ndMfYTJjHK+41vTmI0RtNy5ow90G8ljOALIhSxQswcrp9wZY8+l5wmWRG+tWp3dH
RVBIXApuY1JNzDsRnqWRw0fQiHQ75t6d/pJHoJtgPBEsyWgebEW2LGuYMUgb+UZKc8vgbl5j12iP
kTDbFsRWMA/72g4ZA2/a5iuJ7lBnoFWxghvM897EitUt5FZXN1Gy9RqiPq9TfMYJmuDaK6KTX3wY
k5tifm+D93b41iZ4CuWi0A5F+UD/MTHJbAThAjfTPN3bInFPiPUN9ylJVuA99A0BV1JbAdlwII4X
Ht31LQhC7sXePJGU2mFELg59cjE6oObLGUHHdlWl+NWrO5vFdEQ6EgqH5RCjGl+wdo/7tcIEoshv
m3AXICCHmAdDUkEvx3NFn1JvQrJooUwGbkYKg1yxOQHQBwZhZ7UnX3ADbTzflQiy4B4MZ96ShUOU
CV9VP0fmZ5hyhSxbdakR76a91P6l797IGVwZNPqkVeXlJU3XOTbEofiO2LRbysaH+dszXMbgFr3Q
N9AITyy2g32dn+327Pu73N84MO1MYh675Rwenj3mTFhnGaKF+wS+kWHAHOQwj59KHn5rXcp9ZYN6
AHO7iboVI46pNm6IuMQtXFEBpTu12GT2CmYgrCjgwNgpsQy9libIkF1aPTg8i559M39azYj2crhh
6Fxox7Z9IgPsHgQS8pGVKB+w3xBvxIL4UdffTIZ74qGRO67MmbihsOrCS0htxyN6y8g/CDdIZ/gy
fHUr6r0pXcX8mlAM8Lj7N36yw1mYjXtJJFzmptkeTFlFDpP1jqcOUxCTfZsydahH3MwUPCsHSBoU
rd68CIJW8p61yKLxzwWEDQ2tj4v5zrQJCnGNfN+IbcbKMeeBBNNpsd2xq5OBFHReg8T2EaGQAeIo
S656tyak9aaW3yE5yQNRv6BklINhlItM3+n2sdJck5lfv1azWwY0BRdly8mUiT3S0aoWLxG4IBWd
rHdnMGvPwiu0gzR3fWGu9YmG+Tb0LwETaWDBebCPsfApHNL4ixhZEpKV5zvCejEHLUGz2zXcOfLS
lxqyFTzxHb1UcfaoQYlMb3eJhZcPq6OxJVqXTMAb37xvQflbxQ584Ox2Zw7TRySZgv1hKlrYRzWl
U//qWv5/LzZ9bNZcM+jqOaKLUt2nHscGlw3uKJ+FWOaXjA3apRN8q9rVm06G+hyTA2IRzZ3YAdg4
e5mHwUrzWxzw9214r7XEyAH6r6KvtsSY7BPS3XangBFFldkbHokphhsPKMIqwXwfBSElJRaSZTVe
R3Fb+Xe5vqFLi8pHHmvVfvPbnTm38Oz36Yr9d2IXF77khGsLKm/0YQrXlvfk12dVvxvMZ6Ff2sZn
HTZhiY6WSs1hOd3i3wfLnIWvPjM4T9lPJb/2xsdvLY59+NyUR5KXq+Y+1vZl+N1Ydw0oY5utC4HE
8ovByX8XHXZ1+DDcNGSES8C18B7V/MGvjkn9WTpvHBEjiTAANDGyGixhr8yPxMQLZusCXql4IOaH
BI9w/CogeWqHqMLKU9DuWCD2TC59xkK3IZ16IVitflFoYH9YWvo3uXQZ3G6gHjfQKGCkYU1axcat
hnw7aMnaNL/yziMz27lYQt7n41aVwSnOjU3R7HodQkPCPaL6WI5KqpnQSbtrSlYotwdf40fqaRiN
iw76xti076P0UJBUyDMPWuBDVtV7ikY5r2XtGtxUnueE0pmar0LGKyWpMUkfd2db6dBLjZqT76qu
k/uWPqOdverJRjhnkqSIekwEj6NBWEvGYsZkri4WpBAy3aLBt8ryCyBiu8P+xSXWoDsHL2SQxgAr
BpLZA8nKrPHDcTlEwuDuyi3EOs16kOPJKJiSZre1vlGDq8KCLstm5srCdpKVSUdvhdJVE1YT5neS
fARo7hNsJdGNncD/AJklQhZtJGk5LaOnBn1SwqAMY9FS1oDtFBQ1AtnO+2DtR85KrXL2orVV+iPM
atjGldZcweJqGZL5GsNGdtAshs0RrS3AwoR3adtPHs4JM3LcKPwIldrlKV2lE5HsvFnMXzTfJPPl
61yY701I+eSfrJzVjmjcxntk0ZYt/h8GZPR6Ftp9DbJEAFTCXHWXqX5zFNf5l1xam5Wav2pXf5WF
/JDjBMRxqYnH/NuOlGGV6WOD3w4+XBALACEjPJ4irI1nS+EXkwwBnVdUAZ3Q66J2MTnPVv9Gq45/
l6v8rt3lj7KlBUhKlfiIfshLHcfKbJIA7WVXI7nrhFOTD5MVGzbG5j90yj8MM+jFeSlHMBmyTAOP
zqzt/R+dskHcRVwYubL0Q5tawWkUQlGK/vXvb0ib5Tw/P2bUPqoqVAtZtPrjYwbjMiEOL5RlJ/Ga
r9syU/xFpaRtvBkMLbirWNFdLATTB6myaCYaO1uqaeK/O1ao/0O++4dP11ANR9dNXTiWac0Wrv95
ywGe5rAskB6h13FgSE4T9BQy6hLDUG/+8b6dP8iOfnmxHzonFbCYYzdzdtHA3F/rHOJnfEHM20AU
44eFGTZqU2KZYNnkTfNVjxWZpv6hS+RKQmHxOoPKamDDyc7UqiwXvuWJ0NTZ78g52UaECnQ9MJHM
J3ipSZamb+7slNqTqm8C+pp+aMylJrOF5fshJdNlzyR+yieeNO4+JOVd2IQb0883ktmDk1brXs3B
vkIRgx2rQcRTxANRlox2T1XEH46qvm7nIRSWF5/Ja0UDr0MUgewlS9DLD7FZUqD3m07bNtzGs200
qp6hI/HLx+lGnJKaAuZkcRjC+6sJwskcucn0Y1fNsZ5PKlrNiBYzqMP1kD5bGASMoV7EdJiSHdNk
okWhrCxQmEQfRmGuUsLjNC3aK+z+JNkJYjiHTnC0VYZclPLSYYJgGthy4KDgS1/C6wOoQpfGktVG
/RXayqr1voSnroYUvShjXmaqUC7YIeVwhEBFNxwQA6Obono1gmEurZhrDDSte5MdlW4ixWludWDC
K7XGZojsv7cAclTIHXXYX+mMumR9BxuSEUgVl4yXWAIJsfKp/4Yw/UTZtdKtg0rsuzpVjzlg5BtF
BeILkG9OIxDAVXw6Fa2Xp4rri6YzvWTlcKtrI19RPKfhpEACiEN+mEKS1N6yznHNqoepkh5qlUE6
g0uv6nmb1jlF8dIkzVvSavO2fll10QpyQdCC+uE71qnRmrQ9qc2p6RsUY+gB+eUG2GqyZ/y+S70N
V0hm1xoflbD1dcRUOqFmAEgHu5FEGu0uqVyFRzBmjZgXVPazmZ/wiH/8vP5weqEftFEGY/y1Ve2H
dJEKq7PDgoOyKjyb7jsiO7fCaAlXDYBGM2kNdThs5NIc1bs4g6nQNUAhTQPdPa6heO2Mfu0WlhE/
/v0vs+w/nTJ4QE0pTNQaeNB+PWUU+tOcbR3pppG5bT3WAZ04yAG1ziMSUBgUKJYuOqMHAvAUA43H
gM1cFKR8otIHnZLAWQYvTTRDqbkWq9963qoIPMAlmtcnRX9U9a1XAKsYF061DcLa1QmxyCoAAu8q
ReE0vjskUKOE0rJ0QwgY+Ukwj+fwS2/+kIirwISMuF7ZMfn1sYpTj9FYk+hrZqecSAkUhzX/7Lpt
BxkiI96hydS1z7+JXHXKt3elob1Ilk0n11bFqoLpt1nfKpq1ptTwwJYKBiExgp6ZxWHNoKxW3TGE
bgZARjCsM+SJprqeOfjF7IMOUWSz/CgBjOVmu+gDpmghYp9yOKM575L3ypu3r9myq9j/tucxx1+Q
IDPxL/Z4EB057xPkAf5PyZwwgQUvwh+SF3sNTgPeoWIIdhZQrN4Qi75GqTDjlT247DdBDrFdwE11
mKFttXFD7KYw77CLM3m/t/AJBbRr/ksxOKuyvC+t25rElbD/loCxc9atwnu102KvIPwrAuMaGRa7
Vlg0UrgtA+AhOwIzDATbabICUuM90ulK4C5lubOfV7XQ1H187AweSNE56v06Hy7KYLlF+2jDR/XN
YZmpLgkkKYtuSwMMZW278ljhKEIYQ3lgsxllYTQBZV/6cq+YeKHxCwZiniOPjlwK7TNw6Hgn/5yx
UMnba5D5dK0GymoaYNTkLfxkrFiXoHyN6RgT65Qrey122+DVAIpj5dSw9mvNuMtQtW1tWndBdleM
IzSsDKOpty3q26KornwjXvqsJKvMvvROs7eddcUnbnfIhOTZQxfksMWyDs5XAswxjwF7BStSpd0C
gR6nsG9iPccy0A53c6Rwga4GQYYBSx5FmY26pGFJSG/GesC5i3Ta8PHWQedZ46yy5bUhahiPraAG
RYRX7grJjLIfSsh9BPTmA/mTSmyybCUvZOA7lsG+VTWUzv5WIpGRPVg7MS+Gkm/M0ItU3iUSTSgO
mwohn6atDSbYXvKiW1tDxxXDUMdtNKLJyH1JRpNfMr+X6BYaOs/bTSruMcyo/rfNFphjR3QC5dGd
M70wJJtYWrW0K7a6VDGnEkklzE9hfJKJvZXAzel5odnfgCy5CYHWaaxJ7d57dup6aYhwHVUEZTKX
a03uflhLFWcAthC5rxOsdPBt+2obWm5IVrlK/WCXyAlt4siYttigqj3OlKeOMUGEIDjRbovsk4Dp
BZkS1bjy0UWiHwmigQhWZK/ngeBVE/NNFqMMcWbVKV1P8TCU9yltxqC/tCnGvxYXgObdVuDHM6bF
Jk+rCb8Mkq2PbtKM3yb1bJA/5gmQ6C0eBAiA67p/w1bS1bdah3SIFdS4rMghyBkfZTWD8oxb6jlH
yKdREilobVLcy/be8m77+m6OZNcYYczqJ9+AqdLRBQPRDuUyNtWNXrxXdkyIobacvTOOx3PFCjhI
X+L4rCM7Q82Ih6VxgxKWXEUQF4sPAKYEj6opu3VxwPjSdzabwBcr+wAQpRhbQjpiAFs+craSLUYF
bQFEAret2e59PZ7D6m8q5c1AcVANey4koHD4VlVm/8FVYBFRtEWQbgxMyc1pRJCeW+jA1bdRe9cQ
GDvtMQ4PWbbTBvy2yBt1HlxtlyiJW6UlU2HYFJOxDQaEh+W4jjXrGg7VKdEeZogoDMwVWStIf5nw
jABMDBSI8Hl0Hwy+XiHw/a4ZAEE4RoK6LuKTiTgMdyfDk56fH5IRVDK8HV89CQn3pXoIgBd3lHLJ
Juv3umRHOREPtQ4Y0vsWGi6UAV2yitrPMWK3gul0B1GWzKTBZ9DAaJWtkb0Jss0ArNwwJKr1baps
Df+kTNcCjXho3BFU6KGAYnKOXUxsgxaC1oiIKj9U5bZiODbK4JigCenQGCiFj/D5JRoSF8NL3d4Q
eMy8DhYHUfdrU/cxZusrrQTyC0vHuBZom4KMvT6cW/xqWX+cyKfyE9fCNspXIYsTqTu036jX2W6X
HSl4LVnQNuK56CMlIiikpjA8RO1su5PoUw32OdOmFLcq9qFl4YfsCHHJMclvolsPKocCUUX3P7qu
2YXVc8Qqy55rUeRaM/Eq+bAD3TWokhNmKZGG42giZRdBXIxHCYgAv9k7KpMBgkcumQAWSKkvOK0X
ZEas5x3CZDjoS/WZccg1tPDpK8acWw3mphZxuyLCUZmSkrqd7/z2rmZ5oWLsK5qvsrwGOnkjwZfu
O649VcwGXrT0CTyzon73xbmX5yZ+1sC+tC3Jd8Bh8QaxLvBnxCayupC4Hq9bdN4pCLYaSYB+v+OK
Q000pKuuvmdwPDKIgc4T8n0Zqri0TrGxxEdcsbrQkM8APIt2IYVYVRAQED91IDECDxEQT4Csquuo
BYusfOq6q+DznoSDmIAkjNJt/W/D3ofeNyEMafIWAIqdYAq3GhdddPUplJvZQc8ziREztliUt4im
tEugaxA/7/Iclz9isiQld3Q2+JCulSsml++bxhYez88q8c4aY/eaoXpSnGq+ER0pAuxeL5xrjUOQ
k6kUMqEKydkEadSJkDaHPQGBIoqabCvtPoE27mFcG2A891Cg8Yk3A8HmKQk6c29j6DtCym9idV9T
/+BINAZtF0TY1+WDg1J1DloQI/WrzkNspsNyUp5StSUappoNkjwQ7AKLnTRzSAMBYCeGddkjgGxC
J4CDjndtq+IjOrTmhxORLIvnkqAJLX6HflvXHb+p/TQ+IIQF+nxSkwiTRbNHqrUdAxu8FwkiWrgt
Y+Xd60LO6v6tz7tPvT9kNnAs4xPdW4o036fUthknaseQC2EYtwCfMH+hfwoqsp8t+71nxYNbczV9
/r22/t1ujKdZqBLbkKNS9v+wVqddN5WWWlLYyZiRUKTZ59pPaj7ULDqE1UTAm6/lbl4o4h90l99N
S3i39HlgpKqWLcSPdqPz2hK2E7SKseoRcKhceGaAPs2snMTNIyHXf3+nv7c3vB4COcYUli6k8bOH
wFPn1ynwjIybBG+QKpkaZxxmf38ZXf3jC9GpGJZkBGSZPwZOjOgjoyNVhqBrCn057QoiLtUA/7Bl
71FVYc413Tj0PpokcGU0Pkr/4iTdiy/ZW5mKdhJquTT8Obi9wwrlfwrdBPxXM5dgftm3zaUz7bsi
7DDWMX81jBHJI4hHUVmwHMv3GpluXOfHgSBav01uFTQKHe1JDUDB8YtVpswk13SRmc1HGPAD9ttN
QGaLbRGgk02MkzsijlFAK2zUNUCeSqo8IAJ1q55/Vv1AMCnbIX/eYt01OVrj7rlp2beknnzPYtZT
3DKTDF3gzhKgHAmV0xB+BKzb+SQwOwbca4lbD8ajCCnxJZmAyRku6kafZtqvdc6K5jZtTgy0K9/b
xXa05Rpz667ftgjCc8MAsz7Gawuv7xTBKYp11hntqdOHe5ixT3UNgW9yqGRH4PrIBpqp3VsyYp4Q
f9olnrNuRgQkzrQp1eSUUtWVZE3HZo7rka7JZOcJfayuvjw9WSYMg3VQTh2Ht+ecI/itOmE8lqrc
KPWjiTFLVxNwZeu4fAxK692b2OMn8VKy6B7p1FPPLTTl1dAil5iphwATmxcjuu0hivTOoaqevfbd
QsMMUmSj+sdcwTsF7QwX94R/x+PulKRPkka0lnF837JU55QJvpNU7lOfT4IU7z74UG02dI5LgtQh
pMEsiPFR8qcpij/CpEJP6+ZKue+1Dy9imVKrrp6FF4UlamF1q8rZNnzXbf01Ep/bz3UfEsTKurJD
cidmH7XQ8U5IYCHPKchjkbULs7j6zVMfW6xk0ZFI0HKocJzWemktnDsFiNoEfW2mF89YqPYlD5nD
SC1OYcQpz3//zf0+F+Sn/T+/uPkX+T9DyNDvOqsOa3Rkc1qZRh93VtVSPnbdgJyix6h5CmF5jKu/
v6zx2+FpASIl5eq/I2Wmdfz6ulmXAxDoQwFlo/EvaoIp2Q/zeqvQnd1OcdgvuyjnAx3oyT0HlYUw
KqBjedLqmzZrrWgxBkq3ZZZLhmIsDNcZ7Px5Cltzn+tN9GjpQfZkhon8yvI8YVpgqLALxp62a9FY
Ursr7JGwPEMd9oPomzslZfiQtxnmqrxtuFuUNgCjbJFZ1cZGty+KdtrbeVlcgyBvj0nb0CcVZnVu
YLZ9cRZM3pJRAut0OyvRU4lUdW2lAUkHCKW41G3hoIRNsk9vrNJ/jOnJ4OPT+nWsbYDP0oBACDAb
zs+xdl4rQ1u2zOlaxtmQaGeXzaJlH2wo7XbMQ3bsAxGbl4HmCkTl2BDYwg7UoqJA39OWHxGaNA9d
h4IlsMGinLKlQUGkKe8jeitqWru6RWOyiImaL9DPt6x/Z2c6Ce99Qld2ilBI2VjINUzhglRIh6hc
rqQ3s60exTjtSTRdcLQDg/s2+XGMh8pA6v2l+BjSahKPPMRwpDcHyl2JBMmkjyr6ZpGSazkErKui
epGN9SrL9qUuZz2uPb453ZOAj1gZnCYDKEVxFgQlk1lssXnLSVKuOjYp8Z2nd8Dq2KsK/mvguThr
gm8dZ1XNjNGRIeMBwvnslU2bSI4iWGWNhBJ/RKS0brxDoSh7q2QRiArImLplPsG+67CYhF9xg7sI
J5TyGemctZgV4eNfVOU4BE9h2R4mE14kdjhb539AVgvZIgm2TVvtKwv7BeNySzgby4FKoH0MynNG
KaUwKfEy5YEhzNJgMh8BpEcmmGT5sgU9WzCmC/VuEySkjVLldAWjU6biXfU51fpdnjJ0dUCpVosp
6F2vlQtE/Niagn0KD70uEWugSJnDBrL6ammvZfNZMDbrJM+Lfp8xQcpjDBHyWsMknHJzRccreHi0
AY4d+gmTPFtbR1UZMu++R7C9COpT7lyZrSTlOZpnOziaRqbeRxnsWr3EhVYtdSbsndcf6/FUW98K
02WhkqPqhuR2quXKcl7xZaRYFQKbfo8DVGFM73AFCnJqUgaO3gzjyB+dErxw5hPQ/SaEsemIe8+a
YdmZ4IPhyUrE40jMJOJIpx23HAEnPNjU/vFlRKhoAuKsj120wUYU5BdirxZ2+Wq2uM0mhbNBO85R
1tVrhWO2sjdsOxS5Nvt7tdyFdB/hzsuQmJ9G64MRZG9gMJzOnuKqhvbKTvGoVcW65tzuSjQ1s2ga
vbze4jK4WhPpn13DYrQkxYKuzPHFEUjirp2ckzF+Z8wh+yK7bY3nsbpXJvqnwcRfHB0lipvaejF9
UqAzzFBz0B+LVVy2bEWYSLUNIBGyD2ShoSFAJwd3K7NhbrmGgKJOW1NbybENUbsFCQAu7NNM1P5+
lut/qtpAPYEq5EQXvy3VMj/VqzbtIOAw1TFQwHJyBEZUHcbe6x80GCsuUjLnGGczxkuf6cCx3q5b
qSl4WfR+YaQWv/fC6dd1rJXHfJTRG8czVeboRbfGqLbcoU08AkAeTRqwsegIXuoMe1cMnfmvq+kP
Z6mpW5ZUHR1ckfyxKZuUfNLZt4LuM4d6lU8dfaOPYevvH9ofNpEGE3n2qjboAdWW89z+fy5eyy4i
3RkBNEqeE3Y2lrgOaMpcJ8yhWqTChuzeJKuyMcDuOLi+h6hqz6WozMvf/5I/NROsDQzTZs0rgNX9
+odETVe3AKEskqmi9NKXSUu8bQo6TKoed2He/qOZ0H9fdRvif1/wR8kx0HjaTjxZy5hKi6/dNDeJ
MSmLhM3EUfUaarMUWZVaIl+3xt7E2qgiU0khrrYzIiAjchNJGlyiorDhFhU1EvJKIXClnoMVa7VZ
RqHWzN7u/ADMVnksjUn7x7v406dm2yCXbM0SLGR/fGqsxQsFrYSzlIpFzdtZ/IVz5wKvJ0tQUsN5
/ccr/r7IkaA6CB7UBPcYPK1fvyc+CDNH4cEGlyxEZg0kQiyypmbc2lTq0//vM2ELQ9d5e/Aypfzv
K/yfh1MlysRnVDPTkAkvLUwRIpov5vVmhdCylOJfe/nfPk54lLpuENFiUL6o9o8313XE9vSC66ZW
kh7PfFCaR72I1HM/BvGLqDzDRhmM5AYTiOIDJBAD07Yx1HdhEnfAzVRkrYnT2y/EUFP3aGZSQlRk
i/APxthv9bJlarh6peQv1Sw+oV+/BZE5ojMi9l+156V3tJz6neeP450pC3zLTHiPyqAon3//OrQf
NFdH41WBVtqQT6xZJfHjVR1TLcOGR3HVpAH5xFWsfOQZ0NZVqqsONkXSTHWalE2bK2ALct37EL6p
nf7+V/z+HZmgZA0hSVij7v9JLlFSs6nzgpJdl55yBFinozBT7uD8kXtY5to/FCF/fjnLVudLhT79
xyygKEoLXdmkrYwm35ReEu56GQ4rRiLE6WrK6u9v7r+ZyS8ltMW702yQrSbPopA/1BjJzBVmoqAj
/R06yqJqnuhqVvVs2rALur6WrOTzgTo11BWEoNbQ9FR149S1yDUzfZtFTvVhOhndDJNvJq+yQyaQ
lUW48PF7rgEBOneVHFMFV3LQ3I6CXWJVpWxvOrwPcpImtmVPZYyehu9TRVBjEPUJnhBoKdze2Ypg
3Gml+zb/BgtsCgmYeSqAhE3ddegb5xFnZxMv/v65/H5a87lIjgJQQZaqMXX69YGvCbJlxeDLVTil
KJOakpE17c0oPnvymS9a7+BvLUfWXlVqYlDAr4mMrsZH7dRjWbNA7T32fv5AQLBOa6vFSfludLN8
Oo/yWQqqEIxH19wkOz/X0otWiILIvCYwdGImciSvf39Hvz5XtmFw4RqmCTGPzRVH6Y/nSlHL1rcr
7jvfxGWhTOU6HfNmE1ce4juFIebfX+7X4uj3l/tx2xVBNbSA1QmsJk77TkvV/2PuzJbbxrJt+ysV
+Y486JsTJ+tBJEVSJEWql/WCsCQb7QY2Nnp8/R2gfdO2blblqbcb4aDFTqRIYDdrzTmme9WIMPn0
n7+KEyDIcpnIbd/5MB1BFg/Yo8BM0Eoffyw9FUrOjfc3J8kHrPG3P8YDOIiEhOKd63347Ibc97su
gx4s/bzbaF7yyrdPS0pQKO/LsNoIydnJq18jeGSJ5qDVqCJNrBXES7gkbAxzDqa/EVL9xTfq2Oi5
LIjXENk/ch+NyAA0X3X0cglXfXBzwCskvKYGQRnk0LEBCby/2XEb81H/Y7Q4fxDI1OjE24YLzcn+
8HmXLUoIYH5oA+NwehVziS+OvVdXc+q71KY1LIcCuUHd2Ot0mNJlZgTpkvQKlMFapx7+/Zf/1+/G
oZhCE0P3bf/Du3GThGqWiWGS2n6xItnKXkQNbi09R23fGBkh5IMeGEcj1YGgVX5trQyCgCsCIGFK
VNRc/2bU+LW68/3jCZgoHM9ggXtWo/20fhi8vg6VdPhG2IPRZ0lfWPb3T6POaiKx/HCVe62zbPwo
+5uT23DmqfDnb4baMfRX6FpAR5ET6h8KS2nj9QYTqbsaOpWgjCYFS69q/1paTrGCidQsqjRIVuWY
kZE25oTCBLoytzXFUFpqFPA+Z/FAppKUUA6nGJOvkfkW6miw8w+TrOXj6LrDe+g0+r71LO3SG3ps
eUS0u9c09lEiKbg+dLwoBzaB2xyb0bN2RtOZOFSon/o6FcwYi+IluUX9NfN++wnVf4Deq6yv/IiO
qJ2lxqbSMD+KzMwQqFO1JN7RuPQNJ700SXSQ2LngP2ajjmmyYyWceg271alJ8Y9XNus06Do0B1A2
5JAX4dIHT6WaSDFxi+jR10z5SPE9faDTV62dop/4NUrJ+joxgCxolaFtLTG0u8lQatgEgT9neDhq
0JnqQh/oxxh6pGiM48mtqmYD1CqNNymTG+11PSjWXSGH5yyy6k2Uom7PQZcgYDFDezcUKvXXuU5m
T5J4zBSGxxmxzgZwolPdWjaiLvq+W3ucokMexth+6aRk7KpT51kNb1Zsqi1QjYTsBFMh6AIBoUwU
zX3hCdy6pjIXYWqWj+0Y0JHTPZMYzMrAmSjMWX9XDogvhlY42BfCsUJkVpLcWnaBTtFW5MSbhuhK
YL2wXa/1geigyIK1jDUnmkh8TKtsV6UWNcQ8GS8bKklkZGb9Bihju63M2L9VOdWZMkJe4PiDc1X7
40j0YkD+ax7NJmOWBbQMAKnR0xPvMm/1l9BMiQTRPBJc8jLt0fzEztobSJFdxJZBdT2bww7k1LRH
MiEJDegj8IVjoZA9EnWJGWfQXNhrVfgQ5Tkq6Z61WYN43Sgb9iO2/2SS1eEt0ik2qrVWB+GTSBPz
LhlK72+G4g/bWp/Jh42zTfNcDwLHYp3463IhaceuwJeMABFoQ0eb2Bv5sLTUkSBE+gZ6YEhr0R0d
82tvh/Yjuh8PefpAaEXpEc7470fG+WT/MBi4vhvogc04ZBrmh0WdyAD9ZAoVThZBzuxS0ckLB9yy
TZ97nK6Y4KqjgtB+7PsWj1idhxi6//1bsD5OFUzHuu24pmOwS0R6/KFZ16eak0SVFqyK0IefElxp
CZMSGc9YlQXKLv1myoZ1NraQCLx1GZDBDXM19AgUOqtXy1WQ4G/NEVhhepUpfE5SLkh3wNZKScp1
dxJBIzGsDC3EaOBL6UriGsXFXKP1EKqwav+2Cfqvt+G/oy/l6dsnWP/zf7j+VspRJVHcfLj6z0Py
psq6/Nr8z/y0Px/265P+eZRfirtGffnSHD7Lj4/85Yn8/u+vv/zcfP7lCgC4pBlv2i9qvP1St3lz
fhHe6fzI/+2d//hy/i33o/zyx29vVPKb+bfRUyh++37X9v2P3xyO1//6+dd/v+/6s+Bpi7JuPv/j
Nnn7/PE5Xz7XzR+/ab75u+Pq8DTZGeo0h21+Xf/l213e7xSU5gq96xm0Nn/7R1GqJv7jN8P4nf4P
0lEP/RcrivmUqekxcJfzux2ApgyQ3gfUDmii/N+39st39OM7+0fRilOZsO3/4zfz12USK15UoBaL
BCp0ZMyxzfn11NQEabz5GGSXWl0Gey27dDthgNh395aqlxQBCLDMffY3hR/vEwsyXK3c+1irkYGP
/SEcIntretXJ1LQRKGL7NFZoql0fyHsmbgYHq3gxVqhBekAfROhGk6s9e+8/feDf/6qf/wqDE/eX
k5q/4zzf8GfwKfPxfJzhXZJymOQacyV7feWEoEP02hiXVZuHm6E3T4WZ2FcRjvK4Cf1DIwELVcYA
sq3On1O9cyjUICqUZXTliAB1pQcMbzBIbhtgZZmw8jKTfh/jFCpuIFlJTKYd3axdEEBzpbK01AuI
+2PUHUQMs7Wssw1b2J0e3VHq9EEfkDWXugJzUQt/toL44nsKQFab+4vWpURVNtgNfMgKMIFek0x9
rWgnM9JHEFOid7t2nluy3IAH0Scuh0zejvF49HMDu1GkHQsH5d7ol692adcEzXUPznPgau5nbdI2
YNwSQC4RTWZq7hem3a+q1q8IkJYU9F6tzIWFl+TGkrxBQ7+EVOdeNMYU7Xs3e0gq67GMM14ZlSXx
O0AzXXs3hshRAD0hEUF4EYDlI9sX/3AwYoqC9BL33jpIknUJ6W0DEuh+YI0BQ5hMZDYLm4zoaLdG
edZGFdu8em7vemgrQzw/fjkmpJCS2GS18VPj40+UoMhpNrifFchk4kPQlQzZm6113sbftjTPB97O
weuphVR98xQDWvCDMbu19ijR120oyfMznV1LFXfhadGRLDn41w6AQTlWC2KOyJEDZ0TsWLAtJc0T
X5spDi26NBnLozO1lOnHviGuUC0D1e7rMHuoPZDL9J49syNpUmMv1z9NPQQx08bXqwsbrc9IMKls
S/QCAhxz31DazH2oZ9KOIaYZyONCi07WrP0bbDxzWt6h3kScvOga6yacoHw3ICwddlYHN7WhZRen
2GgDMtTgf5K3iNo1qJaGaNttIkLYAj1mz7jTxZXjoCUOyA0kKRnuiT3tjaCCd2iIDkUCYlFHVLgt
ZXKqISnCA1UrGpbNuuwsRHwNiloTuIRTYBew4g4TO+6LOBNEi0yseVK3/NKb4iHTcJU3X504vqcR
cLIgI4w0+WGDkCuQsBK6MEecql6RI870k1BcGYYorqa46iace11x1bY0RUmEodUSjMuSYsqF0wzB
tFDU/FZUtr8mRhjvKt1Ys6/Y+3zLy9G4GmEGH2qA9NdKIbAr6pUvqmPYsxIaRwsjavIJic6hMtzH
pMY4aTUveMJQXixS3JVZYRH3mh9GiskWAMhupyZYOq3jorZO7QNgN6bIAaXCMAaXXqsew8L+LG39
oUaHquu4ZVr6t2m3SRrj2TTlqW5r+vfwNWXegHQJt3mBPBsHjLuxcl7Y49NWcf/QV/2mb9EP+0EH
UVH4BNx6e6ohHUzMwQ7oevMlIQ+tWsegRzW3Xd2bIUEGwnSw9qhdIhHZI+mluYmtVg9EzkhlPpmB
46DRr2/rCaeEURRvHv4vxMhdVTwqAXNkeKmUCfDMsS4DUDqlRwBPMYeYQX8liFAnOQWJlmGUtyWN
X28yNnbEWTgUISSxWK31EQ68HoNwREAdWZy4sem/ReIllsDpQhkDt/2UhKyvo7Ffse4i/K8pNrAI
Ty5bjIWpQpBAFWmVxk5U6abO7Jeul0dBSy+uZbMKVbrW0GtNIdreOkubjefW94MGl4kk84F1UKuX
C5fxh7Uiki/ACZIRA/eIfFUuaX8mfdBh9F77AVEx09OC/plaUMZ61VX/QnfnrRTpzlOAy+rSNBaZ
m0WwKBXyaN2kNemctLC9Bu07uyqRNCdW/anSPXFRtSJcRfEUrlJGoXLUrF2UddVG1Q2xNJj7bRnd
m3WBYsAPVhMOc0i5zIwwLq1tjkMIzJxLXrNMmvUwASSwm+EqT0pBRoOpSO0lBzemtcPDKp8YMarZ
6It3ZdnAYhz67g4jos8QVAf7LADvEg0xcypsYjlCgOjQFCZUH1ZSytksMcI7TvL4xYSe0GiGuisz
Iq5dUt35U6f3LIWeZrB9Yq0fumu96LXN5NnljZn15LNXoXXp1lG0tVH1ipTedWbm26iWw9bXc8HW
tsZyLuNjAbe3HAdOR5kQzxRYD3xl99I3TpxMFvj2aTs5o3USUbwRlTRuJO7xJS0KJMhFB9aXdKuV
FlrWEw68faWm5Mqy6mrtNfY+DjUcQCEGz3l1ch8HlOacBOkr5opkWWeyP9oSp1Hml9kLiTs5NTsx
HtoOrGJiIzaiK0q6WiHHoyMt65JjuDuw7UVVi0QUywUGiTTDymL4YQZojEBZXxrxa2NXJCIT8H4r
c326EnqN5dJzBdKhUrtKQvO69YUiz0gVnKna/RTU26kPp8cxnPLFlOv+9WBjya6jSq7r/ETMXXNK
egu+M9uBjQF4/uCK5Nh0ZXRKEx8akjBuPYNRdugnjRDZ98kv9ZtkqsxbNm1FMKcJaXGIXRYDg6jG
aVG1EDr7Ko6vlJ/cmhHub0tHG+MpQ93QQiROswjjlSdu7Hyyd8VEZaD0/ZJ8RYHA2tLXnbLVo07M
qDayqZbUBgbbb7aqj4FQhXASU0+YsBpJyk2WsY8yAcKe7BPSgDm96wLTeprUPspRrCAzWjoxyRCc
RIZNDJYlTCVHyWsOVH+lwXuZQh+/X+kxK3bZtEiJ/Lls/B6iQbdvYs3ilpZTkGDYosXSTqDinTpn
guDUFSnZtbnG/HvtVvXejQiGcrNNjDFB78BVjXaC0s4/GH7SrNKJZcdYftID97J3fdgVsYHqfcSb
ysAukeo68XDBd+ZdNJFzcoZ0W6E0VUHZghYA0Dj2OSCQ0HutzRZu3XSITOPVl6wmA/leFLigvS5E
dIUBx5gTMVPCrQsdB3PaASUqTHzMcfve2Chru1gSO+/PYBkNoUCWxVBmkAkCNoHR6yD9bsxDY+eP
LQK4ifBgWFnNQpksRdqmhxONFScIJxsVGTpuMu5bQ10b0kZyPsy2J/1VVtZXO4OZID2PnA4733KM
3ldxx9LR75dq6O6bJN3YIB8GxM2lglNnJfHan3UzGsESo0aceYZwCCSVv4ma4LaxkzuyoMyLdEhw
8M+kiN66ooJBdkUhFlho38Oufs8sbFNI4SBfFOlhNLzP0sWiDY5FwhCfHfz1yzTTaNPjUHwRYXuj
Womy3vMehAV4L6X3P8eJE0Z+2ToU9gc3ffMqOA6d4d1PJmvdcoSm0qhVK8vH3A6Rs+vp06A5N0bd
4wCpnsaavkEcOlfGGH32biujLEAHuwFQgRB/IQBivdlW6pGGIYo93kwWDPdsd451iSGnJg4lWqeZ
fUAEdEp7psAsogyYTB6Z9QkDRLQJMlCnwUCZaRg6kmrkk14nySouLbg1YXoj02OnI+P3AqIjeLtU
lKisJKi5rXTaGDNKDBz3TLtBAFpGjCt5A86bfDUnY7GcpfoN6ArIq7F4lClmBtWhme+b8ZZ+6E1K
ahFWncvqDF9Hn8GK/Mqy6ytWeAncBh+3acg7oRBNknYQrBwv+xqGqFphze7n2LmF2Ho9zjdzEp9L
LcErjwg1KUZEnjt6Ou7lMB9Ots8NiRe/jVXubWUEecjw7y2CH09JxqwvNDYneDCxCVWI5kf4JWFr
aOj897pX5RBWIh30k+8uaX5au6Zjig6F8p8aC0BnHabJ0i6tDcicleHJEg5MUO0zXW9vjDI/EHJ5
gUbSfs4jIE6j5RAGT8HvGXExwKniiUBYeeiLrjnRb34q9xQHw6c8M6KDo2NQO18Ne/TsJhsTT8Tb
uCOMuCGyByorke6jZw/XAiONcqrwJixCUvNEA3Eg04KbYArJHM0K4pkl0EPdRSes2AOQoldwMWt5
yzpx1r05fnHdsFvD4t1HntkeEK5dU+0k6byv7lT3JW/9ehsYYIHi9tR7UX2n44m/D24Hlb3jDM3w
0UCb9vzq3vToK8nMf4oqF0yDOXAh0i9FDi6h75P0NjJZnE9haW8c0aa359u62SlHNu6QW+1FYuOZ
sZJGXwYhEsfUkteoShhQymlv5dOmG4Mnt3SowJJuefBL/wir+Kazg7daKBLeRP9JFjpTJBimaKLB
5WmT/snNfONiiNL22mTJqxBFLn0seSAUTDaoSbGXbt0tvMHIt9XUYQKoL4Wmnsu+cg+9gvRiwjmv
sralKirZbFjBBuKI5up7hRoLMpmHZkCj/3JeHVGYYyAWmb3LzJTZ2RmuRztHvtkmQIbrW43DCDAQ
p3jWeBY4jb3r9qA60F1wjC4KYXfbGsTyKi3ie9DopcgS2Lvi2subAUwyJFHyAMNlNZLkfH5qUYBi
T9uvZkXajahuy1okYLnIZ9bN4kAbtr08r9YSu+22fOlgCt8cTSUET+fuZd3G3WWUFWBqoERmRXEa
yW7syEVG2ecTbzBlNchcG2uVN+GKSDNPwJR8zKKBuncqDmFhsHgUpDuHpQ+rRJLSo9XjsFB2XO8y
RJAFR08h9Bs+DH+p1ZQyrHjILjN3JJShM8W601xr2/W+c2FFhnWtbP2oG+YxmBeazVCygxrVUXD0
HYw2B+lYWZm5rm2EYDKRxaYNMaT6muXh4ewjlLTGs4/8Yl0X2K66FKGjT7A6ZWLxClblvURyGWuc
ivN+VXj4TOoumK4bPsVBJuG+TqJjgPn53gAMV3NEUqafrshu6i7DkRSR4NSZXbcLbcIBpopvtlHr
81ffj2TFdw5J3H6l3ospkZcizoL1QIubkLSYpWQIlSVhBJjs0b1sGzxr2OOt7bfvkRSNCzF42S51
ZsNPjuHLrFnzsBKOWg23kd8RS6/IpZ9v9l2inrNJuzGCwV4EFscXOqMOQhQ4UwxTZHfkTg8VNmQb
hVl9EMD1Uw8BjVV8HelIL4oJG3w04CAPxXBtTnmwF0X1Vid2TyLIvXLuHVbghA2hlHVz3V1ZUUUo
yXy41jRltw2rc8dCsFXqzbRkcZivMIWjWaB2v+lzsEMsFag9VUN816uEiXWkLiXi7hHHNUuEKn+2
hclqED5NkoLzLbKk2aWj3UKTrLxDh0E2pmO9bq2m2TpTF568eWswiOKNcqSBYlUWa4ulM767IxwE
oOaUA+bva+t1Jb7tnC11FViPsoy9q97INx2L9EUUmgReRP7ziF2+bhzjfgzKfoH6AdKTo61DgRPW
aHXr2jufmjjt4OLo4YWgvwZ6gSFBEPe+UyEBo02T37niaxXCKz2f5PTw9soS2T6lMOZQVD5VdvAk
FWUzTbZ3tCAR8dIpXqgBkt0I2QHw2gANDIHERWDDpGQscbdkn385v38HX9uNlgBcEM/lwJ4n8UiH
Muz2zosDbd/O5w7OIBMgJsNSOQQ25MeY9+kodP0GW2ckOjsZYoqsFZbDJJjuta7XrhT6o9K09ENq
6ZeJ1qT40O+iChaYZW1VSwZkrFD+hHNdQujBa14PV9mQOkvTUcGRIRxHb9rau1K7yyInWnl6DRUu
bFedh+Wt93N22/LGCuN2p4fje9PYOikwWCsafyHzzL/W7ZKoO3wudI6j26bSIWJM7h0NF6hD86eM
hVpoOZ7nUL6dP3uOs6d6NK2bfKrm3Rn4I+wjJ5Mos4FgID8c/WVOvja4xPE6CogMsP2SvjB/gd0K
OoMagTU4ALxt5Qu8MFV5wN251llE31jThODavPSZaFemMRVrJ4cKHA7ZvYlQA/c/sKpaynSVVGJt
tFjAtaiJ1tPsgnWUOQH2yfZx2pBwPeulVbnx2oRywzxu23G58/2Y7ZrTwOQLackkAc4SPYXcP0Ve
eGvWOqLpKdxZtNGXqQi3mc9atOkrstnsrW9dW3GY7unezsLqFER/zghvVWA/nJQiWZUTjj7IYznm
6zGfWydDT3CYxGcMI6jDEeRQ4ZtHCRZYkow9e+eMTrFlBiQGfPqaK0vfZ070XOVNv2Hvle5k1/lL
byyxfZc4suMcpG/RAw4EeBiyW7Y+WyGs72igGqMIBbVGHZ5QoG7wH/pSG07ncT1Hl6H0fFozyUgE
sEm3TrAgLM5f6PmM0VhXp312qyusy2OXwnTS0wdLpz4ZqWIX6XFxMpiHlnI+yZw22EeBncFoY0FK
3RVEcTIcnazmOOjam6LOiIdITUhqBfNg6AKCjFEQt6xN1z0Z0BdWp5FgDpaCYgKwal8AvnVyF0cm
2AN8x84qbvRYUry02PkmOilQPqk257NRtB3zuDuMBN0UG2qE3cJKsYoxxL/645CtjLytVknWyyeT
3CMdTIiNavGuf7WQKK/awovvQ+sz/k3/YkiNetu79ievl/UVFjOWKfG4Id4Q8vh8gCeDxfjVemrd
RfI1mzrj4M/L4y6nFBtQf5nHI3PyiABk7//tE9Xanr5A07er85JCS1uC7EZU+YMfzzoNp57zKpk+
8jxec3IeDberP8XNQD01MBUtuzFa9nlpXEEQo/BC02BXaRTeEluP7yqOfw4/fJBDHxVbjU+SprMq
rxstry7Ts6fCAi6aTv5OePncrFUuGr2e7WFIE9QpxHCoCr8/lEGfX04COVnn2u0mi1rUSSQz58qD
qshYcatJhYYaLp2y+r2K5h0+23uoNrq54TDi+0nqpzCrh/tgG85jVmQbpwomTOzjkfUYTCjIHBO0
z1cjKRgWCpHz4mWwyYyo0f1S87eWuow78h9HdcOQsA0jsz3F/X0kLf2RkpnLic4Z5OQ9YTR1Or5l
/ZdJlbOZVuqnGaShRQFmeplOF4sx0svbGJoSesw23OS6fIn6bJlo3XAyU5gcnUuBuRYTrdh5YjHK
ao0JOT4kr1bQFtdT7bPU8YA4ErAsrgqd6kzQSnJGbYC9AJS1q8CaAcuEXRNgOb5IFAqhIxWsOur/
roEi3kiCnI5qX1wLAG9GZewdp3jPERLhSIW8lsSwKJqa9zLPG5YnIU4ilc/FwDdVW3zpCop2N5VL
W8WPSpmQUw5lYsibRpP3wkshvcyxIvoIFU1mBi/SO0IsZGOV1NopLie49go7UZumbo/nheeYwpum
gcJKYGKd52rALECdUFOGZcdhXsRRsA/mxaOGjH6rRdRXfU0+pv5E0yUCNJ9kKcSoEeMOioELz4RX
TMHmoZTimgFO3GolmzdLwyFqZeEzxXcq+rmJ90O511rd3xTUpATlfWi/wxteOm0Lg4rtsFEGR0ZV
1huRSam2MhyCNwlTqyYRb2rHpoBJ3uY2sRvvJpUZxcTSve6spy5QzU1YZu9RT3umNlJKCvMSw8Dp
8OBUvBgFgNO5htpoBYrVoFtrPfmNDtCAdSvk0svAlIIg61ZeCNI26MG6O0RGtAM0BvbRYRU9nYfm
piLCJLNIp4ko/F1Ip474JleV6dUHhC2wU7B/YP1JjnZlD6dhECgqtGJc4ZK/MK3cPtBP6KiLpzpp
5KTkVjK9Or8z6UT2Y9DXmKOiU0RRc5ekBCZgHbbbPlqcl0pZgHrFDqJDc2nPx4r9Qu9tP9RTsCOn
li5TPO6ygGbI5El5El12lbuWOPUZfa8Gx2xR2fm6tMfh1CSShbZD50VUFSwsU0+YSOWasvJBTM17
5k74x+fToi9R3wB+I72AIMsShQ42vR07Pesy1zguu5pcS6slPjTctZkSl45Ndd/p4W9GJgmvthHU
FCxjufH7R1eXJKB5gbkq25oAhDxwNvUcf5M5q2hc55Wh9ufFOzoP53KA1uz1EZlr47Q0SatSdWyx
K6yJgJrMTQteJrHxrEJvGpd24nTrIZmJGyrceaa+6pPWvzQoCuJCqrEUUc5g+KANOp9ryFPi2RkU
Um5wo/V5DU8TT6eCgtkO0ELTblUK58sB4eJ2hvNosV9eDqJRm9Z5oZrjPEBnZfGYzcbSzqu2HZsh
wmQjshNY7LUIJrYBut6DrVc21iVOgjrr7tjtW1uj6m/scrzR8kB+6pHt6WhsL/rKMwkqSMoVc328
AQaDlNB4Pi9xYxxGVTdeW5K829Ik3eI8aJV9Gu4g5dZ3UCqav1GPnhUqPxQsDn2uWW+OKACDH5LL
j3rzKUKHnnWEOho4n4fBGE6KtoHjQsdBRLM8r0UjKziimfJg32BKKuYJuZsXMef3qM/bNFNT0Xqg
f0U10rpyp90oG3Hb05Y6d+f/I2HIfSn491Hr8YtG5F9qR/4/VISYs4bjX0tCVihC3sv6Hw9Fwn8/
y0LOT/yuC3Hd31FPo04N4P19U398k4VgIUDjMfsekFkHZuCiYPquC/GM35GXQhC1TN8w0Yt8F4UY
/u8BcngjCAy2dGhDvP9EFULm6y9yCht5Jv25wJ2do7Pp3py1nD9pNXMjVYXRZ6SMWOXBKXScRhVT
hYyxgTPymg+9XZmgFhT2yPle3Scx7nyvqQrr2715zq7+Xz73x4P/6rlG8DmJGAmiTla78wUrsYoM
gT+vB0x0O2+++HBbGk2Mud9u1OgYUH3aRPak9j8uchn8fDWxhbYrs03AJvgpknQsyGilGT9fJXSS
EauPvbXpVjarVcbgoulZzkNRj+NV6an0Mpv68cWR8IkbI3jqInDjQdo0IYu+yV6e9yvjWIXIR9i5
uDJgaAgjVtI/rmehYV11MKhQb0Yr2yP4tFEWy2m/n4wdHVOvuoTjZuzO12MX0R+01FeZUeAfU7vY
I+Mr2aBwEYcDzCAqmosPd5yvni/cBBNUJqlvX5x/lJuAJdj+fB8bQ41WJyUIJufucrAm/zqtFdUv
KHbX8fzTNLCXUwFgQbJGy9qqHwOdkIoG3ew607DpDxK1WTdfhITeXYfenJAsi54FeB/hd7cFazZZ
RcGaksW1ETUTuHLNvjPKpF4hWY4u1aCcuziS/SGS9UMlBOmrse50txmu3ysCcFAZ17dIl5pb/o45
aokZ5nzb+WI+Vy5QyEXb81V3MqPbf/ek8y/KnW5jqbLc9oMFWc5Btrjr/ezni/Nt0vSGn+4439bZ
8uH7d84edEQYYBt9flT0W+7CEIpLbbsYo8F53YHPNi6wjlAkNJGUVFmDEtgwW8IcetIUDKZ0GlMu
BuSpvDUH32Kqy2KQTkgi+yHAdV5U+rIEocCGoU4fzz+hlfj+U91rybfbfvzkMY0AIwJXa+Sgngyw
lWvyNdsY2AHXqa8760gE0aYz2L13qDOoTfbxnTfgL50Uje5o0EFk1GikOk2k7zE8/qaKxQtyWWMZ
21pycBoz3EdWZi9DDJqXZWuz6JIh2Ee6RsRoBWF5KXOzvI7HuLw+74bGeUtUeb2DcBmb7PkO5Y8I
Ys53azFIJL+Sb17LbijMX8xU9LS8g0qjgJK/FAWz8aL0JhiBbfnC6ckf9OdVVdjqpiZ3y5oE3vHG
qlBT2GyhizyLlthRmpWFxPnbjd/uT2vj1UVrtPGEgxg8xjbVsnXz1472pjVsyTIPMpgYgoWfevn0
2OUYDzFh0S6ANkOqsEFVEwB4Np4C3OrfLoCH8Izk51sATtFmV9M6tHnokA+LwQYUl3tRclOGpYlm
Rom3pI82Q9oOT06tCBit1qw9w935glEv3DnzOHK+Ks6DyY/rfIFH2g8wl4le2uNAFIdYzSGcnjM9
R6G+d2vTJWFgurMnJ3libdmTY0rZpJzAECQYSr49tCtQstmi/BsfofGBa4wrGNEjsdowY7DMMdHM
s89Ps4uHl6klS93/krlJTrpKhq3KDBJ5pUl6IoSicv3848frHx/60/X/58ePz63HKVtoDeYH25r0
h7aKoAqMw1EkSfpAYTMUgMqpkc8+BL7m84XhTjZjGGXKIm++3S7QhqOXmR/iz88YNGQt58f9eNqf
z/hxu2NOgADOz/j716gKxfa/L+4Iu0eq0pX9TWIqtQ/dGEmW28jPqE+uosGKHkWgJVvbJ8eJhqr8
3O3oa2aEP5b1ZZOQT4bxpX7UNLEVMBT7qbkboqk4aW7j3FLQOUSjB+cOS85mwtBCh65pn4uuot3K
mp5stxrcXuQRd4Nu7CJQY/zShaTeC52YwY7IwTuRVSdvvr32h3gFZTDcVolTPCErRWfM7W2Q4gpo
SBQNRRa/GM2xHwfvORwLjTqzslfnm6OOHgbymIcIz9eusSljIQJKXiwzXf60Evsrraj/q/aao8/z
ME6bs1OHFQ6H4q9H35Rafu3qbvKeGpmVJTiJT6meTS+2PrmLfjRZM8jQum0nn6m8HF/0PHDnIma9
n+rRIsZaexo5YQHMlulyRB1OIVvP9rDiv/90vk3zxSkrpgj30y+3nx87tC4qmvPjftxNC/ikLMUn
/he/7nybDohHxi2sNTD2Q9v2e70Rzj4j62glyil6Jg+K5ClObid0TpVrk446P9SM7e8P7SasD38+
FLCf915qFjmBwnhyw7FcGahglipuIpt8VVubZHHy2347d+nAxlPXmH/Sc5uw7KiNv//0670fH6cB
bR2ykmf8+jhKGcaVqVp7QbtV32vj9PNFII0t0CoKHb/e/uOxWSj1/fkqtLF9MwAGgkpD7N6Ph/x4
7vk2pyyOJi2Xzfmp5zvPt398mgioq2VmvxzKDHppPt4zeaZgTAz17I60j5PG718j2RymLAIknGZz
419raZRRcGtwPN6i+qWx4BQPRjqkRzPWzYc/r01z/SNJKpIuRHo8V0Pm+87XTGaqH4/8Xz1vml/h
z9/y4/UiXuF87c/7frzefN+Pa3++M6dAA4ADv2V/S8UN5QttEscslwKgEjGA3Hb+6cdFdr4jyv8P
Zee13DjSdNsnQgS8uaUVvUR53SDawnuPp/8Xij2ipJnzdZwbBMoALbVIoCoz99o6YSKcs68DXyb7
0LP+IisxPtd86+ydtGmbBCtdnmq+rS9f5LwZqCmSNPun5MWKIc0MpcDYcdp/ZMoaJpD0IBpRdNMZ
ufSQB2Z2HwzfKJfbuVXoHUyTiqf5ezN32e2zpnIvo05glXeOh+EUTypjLFTsnmLvpspl4mrTmTb1
iTPRdx3NcldaX+eJsy7ozgrJzn03kV0sXe1XdVFiZwRE7XIQA1nj9Gwn/ukTU0YezzAXGMiNuDdm
5XQd+bM/txGzxUQnGpy/hBqsz9J28X+s6ahltIloN20sPz8sez+QVL/UpJ9BKN/XY2nf2VYYHqoI
yKJ4arLs+tGkmn3H8jI4wP3602/TT6XYn/52hAOZFeowLdN+9FbgfJgv+jXP+hG734LSOcO1glbE
A1TZu+9PhsvZ1CePFT69AVWgjl/JTJweEGJYHMQ3WpyJiaxAyMuSmwbTNd3scnNqzKakvT9pY9l4
FDE1ckDJIQlNG48ko0jOl7VgIZpyasd3NdRq0cqmGZrrUR6KPm0XGPhFxnMCzcYuLurq1KkdIr8g
Sn4U/IlC1+zfErYiy+sM00ApuK0Imm4sTQNnTnLBJ73+TzvX/rLiMv/9V0Qnwv5QdSB6qOzpP/8V
PaMNJLn3tZ9GSpU5VUzKvnk/mFXA/6Joi+yjSfpRq4Nqe+0qoEvM4qDVlmNg6Ed8ifRjVEEc1fzq
oA+NTtEIB9EfhHq8dAbQn18GxGjvQLUu1WBZN44EjmMMrPhIIXiIb23yUkBl2xgZnO6qb6oT7IeK
1AQZXd0cbi5zKYyLTnoT7Vq9VR9HNXNuLSvYlV2uPWrRYN9OYwUwietYNbV0vXsA+jWQzJUA7nR5
CBOMs7CDCyvO4vez6+j1zOuskGKVqlz/7/WI/a+nGFJ6QnhAPNCDIcb58g2rzUAOqShxf0RDikbT
QgnXjAV7FpmNC/SPZCeaBRluEqjhCGuKVfJMDH+ZGNq+Zc0v08WkfrqHmHmdLm4pmuKWALpPsaol
qyCsh2OgU3MAdjxujjmBbnrGThuOkPLptvLQXXmdTBKEryAum+/jxLHwurbiiDxvMBwvw3/uorCv
noE0II3uLfPSRkvRSk25V8IM8JQ4FQcgHy4APjwTGZQ7vdx/mHydNkwjvmw7OwLAAQS2mqpNui6n
bhPwYLU0d+VWcXao0nRY5axi+Nnb7CD6xMFgr0VBxzTH7qx9TgZyY/o11aHXOeLMd+o/dxBNJzec
v3A70Xrx7eOT5mXppC6bnrG2RR2KiaGKQzxQ/yJI9C3fjUNUuz8jQKeVvrRyCrD8AW6hXdySIW4B
vNO6dFErPM7KtBkWHiIx1Oyi/T4eRsGw7SwIhRBRD1riE32nbuPDbcSAuBeQW31RZ5Trujnu1GE2
Sq+Gmp6zvAQtS4RswOoJGr9226tp8da5VF6hbpDvEQEAUcsk90B+L9yoQVpsbNPXDhGrpqXSheW9
lkDgHirfe5vu6EcWkokS8wkvOtsaZYW6hEeGSNvrsrwuyMK/BC1F9qNkdVslNt1bMYO8aHeMQxx/
avG8mqojer2R9/AJeWh1xYB2U/NiqoT+GblOxE8jXmieyMdr1Z3TZ5cqG71w/Hu1m7yyQY2DKKPy
Ju3+zKj7AqRN756LKYBgjH66Ul2XmvOpKfoCsCCrwmHxb4mQg/feTtmq34mJok+CcLsYlbC6EwPX
eyUicpGqmNJXUo2vpQ/SyU6PjdcTEJnOLDXJjrmRGjuloPT3c7+YIQanK8XU60XGdGU5Xfl+WzFD
9ItpatBfbiu6vlz++baVk/1l0abo2tdPOywf8hbT/p8PKLCrL+8iZwwNJ6+l71EVga5x2RZLpY2I
KWv6hXhHXN8lduv0R/tNdKDKYKp4pwyJVpAUHf/MF33iyjEY+2P7gw/SdNfpLXW51+f7X/7RILR+
WzzgUJlXd8l0aPEMkPXi9rLym5Z/bMGvPTBWots83OuNOu955NxFdWzcO1LrLSpkd2uPkoR7qsXC
nVmAuBOj5GaM++kC3eVjILqIuHIBFeJxVaVrsUKVnKhZ8IbIbkTTSwqcu2MwwfK0mPXdf0ZF5P06
KmLrYhTR0L+uVSI5fcySLtmMef/bHdTkFmtM9GPTQfLanyOJ6Y1oicEGescmVMvfiVKlt7Gsjove
UTV+kyRLm1WoUTM4rWrCFnndoA7GqYDBtrMqI18aleu9VZY0x95CexnBXnoI+9Zu31ADn5f+fVto
PhXu/dLxaukkunqU5iyyqJLvjJBHXNOB2ambdDXVy8+NKelMSRjFq9MZWdip1HmMN9eBPnL0AyCc
uZh27Rc3aWqE89cBYoXjTJMlFhuBq4+7tiyIbkSsycM8u5UlTHAHq38Z2ixdkX0b1maeD4Bks5PZ
2N058v2/fA+szyp0pOeKhiQeEbjAOMFP/vw1oP7ELuVi7L/3JZF+irN7+F2m3htwIrW7zEhARaCE
+a21vrMbkajeE7atbqgr7Si9pykObf5gpmNxFg0VvOQCUIu7Ek1fSY2DFxp3otW4aXvfQicHtdPs
1FbKj8RW8WuaIlnDIFHd0Uk70brEqmLb8Vc+1VrwEP+Zp4koltNAVHSMhRRvxSIscdjvRDmFCmLd
lX1uOoOTLGoLQx6kyActzu5FcF8c8ii5hWqcH0XL5U+wjDXLXF6yAbAjrvMzZdBQRdb6Vg97bSHO
ErO3H4qh3HdTnEb060Okbx00vg+1jTvp536tk3kbhrgqd4qMh8T/XskpxpQV+/giVyY9tgn9m2IB
DT3Pl7+pXVCUNlRm9r0aqB1KXbek+rM5hv0AqqFP/f7gZWV/EGdZlFYbs4STqWF/sRWTpyZWJSH+
mto5lvGWdCDi3lDd729rqUsOVjiS9ac66J51lINOMEi+WUm/ixqUBDg6oRFrI/WnNUDHTGXjqBIT
PBDET4lw2QN5JV5I6LNtgC/xkN6mFnYO1kiphauiGlWj4BcY4xrFNmWF47Squh5E1Zc9lX5d+yB6
zGSl96g1cUBz8navz1lrbkj13yRqrz1roZ9RgKgbG4M6vOca33VXdfIzeonuHNYuyPc0esqtk2WN
0Z4fJdqLM3GA/j9UKGvqXVbF2AxNo6XTkiFSPXl92dKReHpAGOWur5tAsW+8NsWmT+wJ3+eKLjHD
lPKla7T1psq9YXc9jG0+7JI4uUmSWr3RNC/HauJ9yqVt+SSsTERuRtjpp9EE5pEmxUGbWqKr5q2z
k+v+IFo8Y/70t5kcrIZQ7iBL/dMnppDDeVOaoVp3xHjL76Emp8uOkrONlpqTh+HgvSZaqs2JXQ67
bEAeoWB9K/oz181A5Ifhksic/6qhW5glpuKc9CQ17xS9fkTq6L+inidb6eB5nkIWIYk0+CMo5aJX
BjyIOvM+1bLgsc5WIvCkV4poiPiR7tv+NCIa8TRtKiGY4lpimhesQOj4y//9ldIEpPjzV4rQgwUk
GXyPbJjm9JX7kCoAw5zmTjpq4JT4vli6bO/FQbIRfBQDtrPXPoyzUNqoBMIvc1K4J3u+ecb7VWLu
l6aYb8gDDsEJv5JV1PeUUw/bsEXQLA4D1ha6zkrk2oUXDzqAQk1vCjXTL9N8DYmnKVf2XPRpXaQs
jMIpVrKDY1veV8lG6QvnoTAleWlqORndqZmPenkT1QjfRDMc8LFVsnwSvDPagPVCZqQfRCvyR9xO
jcuFoicx2xs3DK1bzwl+AP1P8W8m6Nzo6KhFCmyY1p9f+nDgYjHyed61TzLIXF9ybV+uazR72Bkd
9fij5L02URI9VW0rofWlelkdPPdgjnIL4T2SX+XR28hKY/78PBWP0WZH8aR7MIq2pXaz79Z26aMp
zlr/aE+HQiacK8v+HCaBD7SkSOSZGBXtzu6PrPX1jVSqyK1Fn9Ma/hFALwZGPqyrD9cVkmqtY5s6
APSS8Ukb6zf0WvJTaLJM0xMCN6JZ5p2+tiI/XYpmpcbBUsPMaH2ZDHIIl7C23ImmJxUvluE3J9Mr
lSdgRHMAHr8atyGZCGvjfjCK4JCbyot4i4kucnM7tjfBycoca+9FWMoMGXlOsR5XkhHZuEJE8LpQ
v67KxahaEP37slyXXDnb9Epgb9Ex8fSpmyHcFsHkvCMjbVBhY+ZDtdOmg5dg0SCaOFplPO2cxbVL
nIlpYoZoioNcWzBnKKxfk3WfCBKNvVZdS1tmWRC8mBl6kgBiziHqPPfJGU6+1QYvsmu4u9FN07lo
YmGrL6gaSzaimdXprkUKcw7L8NWtzG8Rhe1Ygrn91gFc+Fj78a6M2+FN9AdTv6rL/9lv8ezZBpKG
KmpKh/amEy1FU+RERTZUDFzTpte+BulFPsobqZK1gyvjRc7LD9X01LwenPemK4POMQo9AJTEFI+t
Lzjq6bQs1PAwBpjdFdCbnRAjr15Pl9qo2YeeXRg2V13xyr5xhBliuruW+PJj3rh82YPiVY8kWHBq
XMOIlvPXQtUPAW/2e1v3ncvlOD386/KkkRain6WSvjQCjEUKKBzX8gcto/44TCxtK/pYCSinCvM5
0QIvXM+NkVWi3XjRyWqwZ3It+6Jq8kk2LvpAKpcogpJboXQyTCU8qdajA8ji47TUwImanc/MzxHT
6cN5JLgH7N1JpUWk4gBmAPC4lx2EdwwWU+2D25qn//2GoBT2y6JLJWBFiZQpK5phGuwqP78hrERK
izZt87fcBVmXsP7ayW1AeaoWKBwv56ZrGDskaPJc9U2q/sTQZYIYuhxKAyvoDrMckp9oE5IUm6Vp
B5ZPTZvP5lJsudzMzNeZNBGGp1Ios6VCWYyClsjuHL6qon5B1DOIMySNjyUyh821/1oK0f0zKOaL
mojrNEfuHsMRcyDADSPCHyT2/dJqk/FFVWK+U0EiEeEohxenG3HaIcZ7jJzuMk0arfaQ9Mg3xYKH
1YW8cg0sKq4R8utK6Eu0/Tr5y3LqS/N6Z95TwSXCfr2p2iPw1kIbjVp9FHnJJOjuFCnqnnUEmUs9
jOu9I0WAh7zBX06s6ZdKK49BRZqmEQHiFPHI2eVdOlPyujjpWA7dd6q85a09vGiVkdzgSkvWZ2qK
aSqlTPtcAaSTgXIjrN0nt9fPsjckjy0F4dvLh1kz8/5GAwIHSY6PuzjU05lvZo9Nl8nba/91rrjn
5UsjGdnlfiHUmjmg93LOJhXyTERdTF8ZzjJ3jPAsDmoSvI2JPuxEy+2wBnKjF9EQ1/hIDjda7SBa
ma75r/v0aST/ZYllTFWDn3YtKsWEiLyF2/IUhP6ya4n6qEoAZ+dvta8mW6LQeJlNxcx9BaUtYvOx
MCojxXJq6vyv4Uvpc268VpWe78RGs3ZOjem1Z9GISlBSqmv7oHjYhGJLoYD07s+XTS4gu19FZsGT
Arp2MyhGADujN7pF6DTeQivybNGVg3lThM1zwNZnid09BTzjiLoKA3WLaLn2bKd6uBV9olo9HCTy
RG6xFq0RrdxUa0dtU9fm1RmtTgVaARnGnQ1KQfxQiUrkQY5MH3t4Ntdu1vh3JLIR1XrdvZhR6jFp
uDTOMEzltygs0952U6BHNBHB4AKERcmELUcsq/eLmtXS0cSC8jgWNeFzxZe7SaJYz327Sc2FGKok
+c3Jbf0GGu6IuyGsjGxIJ7e2Xjn7VoVpDcEdCBUD6LfpLJz6MtdWD5JYtltQRHlHBqTSY/8WxyfS
JtOhKsgSin42fbeihUhnSR7b2cEisW5HqX0Vj44KMOGqRey/VoAI7po6NDFodO/quK8OomStVtNo
4zsllIHpkS4OUuLeRZFVHUTrOkOUvImr3u8hZgSTAErjGz+7PhfFw05VKv9Quz+/dIum1ar+gVCV
aFwfmeL5KMbc5uf1YSnOCv3QVjaKhulllYMa2AMk9LfsGymGQTJ6kDHywK447on3UXrey0b41Ph6
O0vqIvtWJPWtA3Dgt1l/b9OBqnhJQV5MBeHPqlbeUtNJX73IRIJMvHubq5PhMJraw6CG1gHgpnUI
DNB6qRLd2VCGxoU/9YmB1L43fdaALYphNuBoredpq3rra2iuT+NV5rQHPgV3tufrP95PYi+89IT/
nExDtWKdJL+NdqYc2wfJr5px1qFgnzUol9mK0OnAqRgXRe3mq7SzgjvEC8Y2x7UFUEWNc3alG2BA
5AjK0VRRydOnBD1wiiV7XVDEtr8+/yz+N1as95L55dHXMhv419JC17GBuxQ/MP9FcfXmexOYSHwV
Yv2G7lRbS861ZVGSQrCwkBEzskYJFnVZRgfQVaA9XFBkEWX2WP1kk7ehY+xydq67cjqI5vVQFvK6
0/BMuXY1JjaVGszC8UkpqwZSFEW0KLGOKtnI254s660twTVR+tFaI7yUXIgoYbvyCxPs0TSsTxOD
3g/ZeWD9CJ12bQexM8MRFeOruBy3cKvSfRzVygoSBx8eeJcoNVzrubCMH/1opL9y2EWWQxkfNrbD
jVSU/fdIopZCbbBSGgiKz+w2g8YDg81RVfMuruziPgvxq5YbZFdiEF2/dXIljFOmQdHlKak0qwlI
bkRTQqi5MzzYVEkXAdwYu/gxxnX8MCIqB8tPPe6qqORkGcB72fkxqURZN8kYilPRKQ7RNHw5kzEJ
n+UpqcbrHNHkcWtiQ95L28j1VQtAVRls/SB86VHQntwicU7tdFaoAQCXKB+WYqADLnzjlh5Q8wRc
FAQyHit2P7yoKomT3nrOW9XdeT1aFwx8IBIAz38aU1nmg6uGZ3HwpMfGLdxbiaDzuTbSfoeZ+Nt1
XCt1e9nlvboQfapcfbPxA2OhYHXYNcdDQF7Qy7/VRmIuHFPN9kEnW0dFAQvFJyX58R8zck9WVh00
Co3t2dkj/qlNAQ7RCg3vQ2saY6VBynmamUGev7amMXDA0a+EIO4uzprwtqFm7vJ9A1OI1SiR0Mty
XRQep9Wkk6dgz0WpNYD2ejKQ25fl2D64UtWeZSXdxHEmPemp0e8LDUJYN80Kc3A3YeHnSzEah341
gbSoLs4pBBG3VrM4vlXq5sPmoO3aDFxX+OcnCD0tWddehOQOpPG+H9VzkwAW5i8TxEu0eD0JPbs6
iwPpsmOfo4iukZIboqiiBIjLLhxcAWQPeX/pxGk4W7cqmTTXC3mFmRJ7MxV4HRrblFJYqTuF/kb0
XLuvU33FSJDvMz9OlH6aKluSswbuZGA+msnqkhg5hjmmGf+qKC5TMveXldgBGYK6fjRih5J9BbVQ
nyvKzpJmfTNnkSgtLoUmmAY4Jnh82bPKbevZH/r1XgsP2Zh9T7xEO/Pymcux5jyISEtmu3Mn6PKz
aIWu9YIXp3uJy6gEQZGCCSwQQZsWlg6wizFei7mBZtbrMLDUhbibOZTD1lIlsAC2W61aJQsJaYIC
h8Vh7GWdzEoJABPhVu1/57t3B2bCe9Q1XmC5mmgrOciKwzBluNhNr6tSCn5asYbncRQ32Dl70rrx
hwGDabM9xyNWVGJKCPSAGjX5LQatvBhbn+I1NWn/EgPX/2MxaaEqglmq88LARe7zbkyjrtNTnDx+
C3A5M9uiuVVgFZ4jIA7bvAJJSA1NfRZ9uVWBYCviZi2aYmDUrK9X9ZJyM2ROLd0bZjvD7s3ukW/N
wB+8n5BaT+402VOXRKPICFtaXe3EAUhBscoM+dsoSdUu9awe51JLrXYwoP9MEU09rblOnF4v/nCN
uE8/lK9/2b2K3H72IfevWryHUP9QBz25JX39/6pKufI7FHyvapsibPSUcKZN6wllOoiz3I95rQdy
fUZpjHPjNBBMi4quwPphRh6gWoMxCWeis4kC+5DgHLSPWostUOaxGTWV05ezVo3VS1//fvb/P69T
y1VteONa5CkNCoKxeCKwJrbFounpYbQTe2jRjPQ+/NAUo9fJ12vrDK/tL5OvTa8q+YdiCIhyr1h7
rDiykz1EQOZI5IsD8Xo8bfF2WxOA9e/j0UlPcJ2hjcvF9zJC/kiNcn2HTkO9ySM2kViMRewLMIML
+9b8Cc2s4q/904TvjnS0D7e5wiPZhPQ+w/E+ffEGHvmS3ytr0Ux760HKrPQuBRxJElk7YjGRvARx
Vt0AUUFqIJrhOM7Mzh0wuWuHJy39FSZj+tKBitxpuj19srk1SoNgkdlytRWjgw5f1U9LCkblnu0E
P4G4mZwEuH1PP8GlqTsPGfjYu8ZJi3PVGkewe8bSMMJg01AeCQ7MMkhp5O5tEE41slERfOfL8RrY
mXYPSQC8SqD4q8oIyzfb+i7Vlv/9y4Vwn57/9+dfFQ4qHz//hKhM3AkhYauyOlmsfH5ejBpPTckx
kyezZy3ypCPcX1V+aA44YC+atnF3qELdnd8Wdz4E27VoiX4ya6BIrm3UNETeKQMDo6QnG+zC2OP5
epbMLbVRZpY7VhutNfpzUZj5bWY2c6+Mh7PoSiHAr1oprRFDM0MM6Kpzb5YNZZ9Tl4U4Z1/546No
iUPvKjniLqIqLSW/y1BFt4T+dsJUuuOyDynjY5Hpz0u5jvcGxQjPfUBVgp0Mj1TSeZsCzMzcb1uj
nqphxrmqW8AMpm/25SsvvsowVNe6Xu68RsbKl9fSOnTG6iRogOKQR7o602Mj/jCA3R7AiekKa7pC
zEtz87uiuSb6GTCRs9ZrSE45UbGr389KMSLaJHpte27b1o8+dyj4niZKvXysZfP2SxxANK99OFGP
FDHtRU/G6+hDyKBWvYIsGw44vp36WxQg0pMXum86z/6TaDX1KdYz+zFBVnwnW/6JtJP0pDZ+v5Nl
bGpLo5GeECkFa0iKy6qjcvKMACc986wO7yr+IH4kG/dSyKHwO9jCeVjsRF+SO+usTiYYYN7uJFdq
dlI2tDsnVm1oMu9tcXadY0+zRZNt39EnyKy2uLheNnE+wYut7+L/ORVViMIJcab7TTHrM4dK8yFn
s+cRSr7OM4DbzSopHFkeKPpJCSBZmOUEfJqa4iDDJzxhrHw3VZtuh9IIQBa2kXso8f/+Mi0s6mF2
UcfJI24KUVX6J3FIwY8d7eFWNIgGEnYmsvyUNeq4SSGy6TMxYgVT8knHeE80HT5MO7sODzxxwnMP
LDHOuvhWtHIzQmJPHFK0xCGJSXGN6KtYXjBfHPTcZy2f2/Mkav1DWg4/K7eFD2rmtmjlQag9htL4
oUXO7dKqElV9jCIo3dN1YmaLKAoUsZwsvBz/ZwMU9Vac1V0/Xs5EHzpMsJAdPMagiYstniD5FiSx
S7rNatIYdPR0rujoFAGbpjOLnPfGLgb8dZMm3qvYPEAFGNxj0yXjUiLVec6SHIBd6tePqVFYM7cj
b4FbxK+Q/eQPI1X4OPc1CgBo/HobsOmoynJmRV6CmXTc7JNCsr+bfvXbNWv7JXWw8dNzJXnMUIlB
h0SM9L8fqP9S7mLWZ8tsHnmo8jBl+Et5VWS6ftoVlfUI6FyeiVdvlzcFRnphvBXh615CqZrLcrwV
r14xmgTVn1FZif+MXq8Vo6rRbxo1y+/+63pxO3GBr1JhbIDEGHZpAbAprf0Uftgn+YDZUA7OZhiq
4iWIZYegHXQ1wHo2aLrHfLJdQuTePeps2htqHYEQnnQ9yJ9HOxi3vZVNGVmaRAqxk/e0gYckTdOz
KPMu6uIw1kr2jDneHBeqeN0YtbP0ah8Ys11hboIp1mMzGmexERxq/DltCp7vw86Ae+DJxdqrQ+tR
arVzgFTqxjN8/Ubri61cZemrIVE2HrDMPehaqu58RzWWTma2T0llPoko9/vUpEr/TIUbqlym4hL4
nHW5tEAxaR10G1nyQonRToVZs6sdnzVdM3j2QSUFe9Dqzv6uJuPZ5Ev5XdaKX5bfm69anjS46brj
M6o1JJGm2T72FiKMxFGb+zhMJ/I9QQpZwgEGrJt+SlOpXVEX6h/dMpfXfaPXUMt160aVemfr2Fay
1aSshxgJqN8uiuxmMBEDYjwZrJs+t455CK3XtIfxVqUqlBRg15zTEOocFNv6oSpV9vJq2j3x4NJm
TdIrL8HEaKnyTnqzxvGF36T8wQLgYI2F9cvokpXeZP7WI2lzU3T8Oq2exqchG4q7NC++96GmvCqe
LoPSVYptVCGEVOIOGhD9SV9b65LatlXvWfKr7xk3fmz7D11z6vlyb0ZnCG9ypNIopSqQTFULLb4A
7Q2f8NdQQKOFpZ8/Bm7srVQDmHNd4B9re0ayjHGYfI4686lzxuaXFMG1a/AvNzNQSQN7mnmmRc05
yYAka43c7ixqt3kgevmqKf38vpp4IrGvJd+NYlwpeVnvoiyI51aU2zsS/9blIJqYkQGWA3K2EAOY
HnQwVaY5chJyKiZdTp3pcq0e010UfLiNmAz4tsM9PYs3quRUYITl8ujKmCA2Jpwuj6rFBwoewfaC
cP2l+a/d6I8/Ul7M877EZ0QtRghNoW7f6JKn3krgfmHZWdjee+VcXJPa9u9GlbPHPNGjVcNHb2do
KLMlBSizovg94ehS5rUYJluehveg01h9TAeN0pyT6C+b8f7ade0nK3kvWp2rIm2Jg+pyj/9nn7iJ
+Bf6Nn5JNMoEzMDGi0HWvIemLapjndi4UYT+g+gyjXqLf+xwkqcu2ykTBJSBvBaDoWEnlJORDBBN
Rx2Ix5lr3ZJB5FZY/SKvO4LUrE9mLdX3oFp2XhwRxlIASYPB0ZbtFNVCOg3ET3WqU6Fpzb3aeB+m
4X3zc0ycZy2yhpucMB0UG2rW1cIu971B7Zo4iGYSDfz9DCNdED7Sbl1FMKK3SHOJV4ouqTPe8L6o
//SNJl90ygDwdZsuYJWR/8U6izjD5+wQ5j1QIJHL4yFna4oifynAKbQ0GbMwVR/JcJKMwc56yLfd
aK9N4m53xfQiHx1njWzzT2sau7amMTGznl7r/aeZ/75OzKyme77/C+/XBZFUrjv83mdu65JOcZuO
9Iqzl6uWmknbHI6iRxwGiqLWEhik2ZeByozZBYhAsW0nEFTLdOtHBoXsU8qNL3h2NEr3RrTEQZ8A
sDwoyrli+F1EBaINi8uxh7UPdGs0LRsNYOOcrCFwt4EW3gVYPuJVT5c4kwLSNY2HlfR1gOhWuUoT
bziCfFrqyagCFmLBOiRFvoBMW1B2khr3Ps5sO9YPgJoT9XtJnPchUOxfY636j6XSdlhvu8pWcSPj
CCgGag5eUps865wl0SiURbVxtvIkv5/wj5gIZM8mHrmA4YgNimZPvSJPLRDWZZ/mz8OoBnNJ2ZqA
do5SnCYLYlIqapPM5GveGdnRg3umVJSMVpK0YSlRL9sEEex6GMdvhpp1syFqwaUbgf3Y5OpZI9n6
I2lJofQZigBKg8ybWCOT/h8ziG5mi9pVVHyscmU15jVJDTVJDuyB8yUGgskT77Kf6ATcX6r62tRN
dRujLNZvXAvLNlUH8aRasXF7ZbJRc2+8yLm08nsj+aFI8Z8Z/PTydpIOLrE0rfCQABDqJxFL8Knk
l5B6M4euZuzUnCIXak4Dye52lxI5II3ePhj6fS97BRYFZFFqSK0s+kIDcken/vYU/UiYOfpeogue
tZTCPtt5kc5ZlEYPQ4tPjMsvcxsHDuBwSscPhp8MgOgoZRmC1t/hSpLdZDB7D4Qb41VYggTgLwaU
QSOhPHiJWa1Yg48HDRI89XsZPDdZGl6inndA3jvEzN3y0KO2mYl+3a3GBRxZpk0Prr7oP0yTowIm
3vQEk4aUu9XGn2lRhMQ7cn7zao+edf4LgSiUrx64g2Vs2v6+DovyGCuRO/eQWX5XII94svkjkGE/
j3XkUBnlqNuqLgN+WLV4jrLkmJiR+QMK169U6soHqyjyvy19hfnrh1gCjypH0XQcvRRbxoMRZ6RP
tYI1BFkL6u/wSLWOcy71J1trePCCy9gaLTYp4LaK1yQI85kpYZvWdoV216sKaA36ozFaYhmxgMWK
dyX+MhuxERHNoDI+NsWomdW7IsiBSNvx3lWCbuWXfX6Oy6ic90Q7XrVkvAtEXa5jb3LDKn5XZv5N
G2L7GSN7d550SrIh+fO7rit5J8kVyZsmH958Kz1XEIPuy6nfpxh/4ena8Nbui9DNTt1EcRU7+iwa
5VU3Zt5c7PdFXIAEV38I1NzYmLGl12sjA7BdGFoIYLNlZYkanFylncJKFMF0q1MWVEu3eytMPRZI
ct+hkKTtelm393qjISsBovbLgJhi5iaXiIm1U/bLxO4fa928FZWEovYQlXu8n7okRAN3fm7FICZA
0yOhlQ+2VRfQUKfNEO69IECC/if4M7wEPOM3pOxz6NrSC0ABMI9hqdyOiNV5/ivE4t4vD1xqxsTl
/M9dLjfhtf0ug/Y8aoN3anQXH76gT08VsgIo7Gb6UpZBvQLDnqwlkGkvvmW+Nq7e3QbFGNw7SDpF
9+Ck9g3wBBA/00WYWFkzHQuTve7L9XOQ3egaNihOlps7ssSTrwLNXhruUZudMCIY3tLSPVqhUTxg
cRfvOkVrF6LfS70TRXXFg1ZjjuWMCh4X+Uqva5bgrOT3FI9/PFz7ZKvulnoG0l1MuQ6IJpWi3RKF
nrVIu2pY9GoS3zlF6ixZbsi8KCeiaJgUe68Ysg1c32SbULmw0/iC3kCobWCEYFEpe61N+TL+TEMS
9uc4dtx5bqfVY1Rn7qxXlOZFhpc2S8JB+6ZC6sYtNPuFS+RqiFwXwp2xtg1qUWfa4M6aCOOCmZyR
hHGt+kfjBfdaO6bhbwiVLFen/FlfkRdwm+hOnlqZjXkdz7c7MUZG5zKmTaL49zGRk/v3dU5U+ou2
S9WLesDRA5OiUse/ERWYaGO1bQbFciakBrVn/R9t57UcOY6F6SdiBL25TW+llKlSqW8YZem9Acmn
349IdaVaM90zE7t7wyCAA5BKZZLAwW+UjSnSEqgr38juyVODPdP44BdEtT1CkdEruRCNB8WQ3KVe
ahxUpG02Waw7T27NLnaENMvP2F7y63d+1BoukpOeK4+uNhXblsnAYQiQSwoq5puVno6vRRUcEZ1s
z42aGFuHTN6CxGfwC8hplpvGL6VsXws2l1+cDjvUyu2me2Qnx91k6OXe8DtzkyhpeEQpJdqkYaMd
jVqLzirq0GtAX8mLIdLP6AB0P0G5bLrEDL+OCbodpT2GF4gRPGmqPNwFdW88OCGOo9WoW98c8QdT
ZugGaW6IcyRpCvZQCmT6LFSB4CvIBhBBb2emNg7oG+Ako46WfelF+1qX3vClx9By4+QmucYZiNVq
5krtFO95TEV1gtcULdXWjHB1wKne4Ouxk0Vvqs8dDgiPNfaaD6JInvQ5yiuMdJe1eAjJKJJ3ZD6V
8DsWkt0d+wl8FCVkpBtIaopGh53miFz+b7DV2PUrBcmpe1nl5E60q5FyZa/AOKYJHpzsBXlbs2x4
MmDksmq0rntO7MFeqHUv/miD8iHm2xEsSmWdJAnajXlcHkc8Db61kwbpPIjMT+p0d50YKMl3HtSf
/dY0XkqMGnZdlodrWfQ8xFsVhV/atZU/S+SB/Z9s2D+w6lxoJwYJYh0Ev+Yh6/0hj66JCYq0XSnP
WG8j9+cbxhInvv5eFVlyaETtbyAHF89+wbTE1DPnRwkuMGj5Ed9iR1i8+zG5Y1pAOJrxz2WF/GFZ
GPYtPFNRpJJDp/AbD9fYeWhrZpM0fouVnSR15xNm5GmaHlsyvj/rVjsMHWY9bdOj6tzG+cVMan1X
sO7YYfEdXwI40ktbKYI/MhjZAZNy2akXTkIWFJzGNHvXzU+C0sqiZwcfPH3enQ8RvHpOBJu/8xNE
tv0ujcn0sW3uB8rF+Q+yMkDmPi6UYJwYFq8e4HQq0iofYHSkb3wTOKHzbLC1u0q6MSlfUjzmgJgl
W4BizdFVBUxkeVp3bEfietMcry25OXpLWSnShp3IacQGKrNAktrTWeJcJBxGnn3AxHwoCmGNKBu0
trmDLIU20OwvM7Cf9uRoOpNOt++OmlI5pzax+3WD7MMnpEqCxbwK+pmVJyQ1rB+yU6ZEdHLibqMa
rPllpyYJ+FmGrvHJSUum+uk95mfhj06Itas3/EqqAIcuFLN/wu776rT29MXT2mYJl8V6VEfkRIsk
ss9tbOI5VSbqPlGT8IzEdoGv3KzcG5qfQ5+EWgrI5kSKDofFOQmDcYt4zuHE8a4U408feHNr8gUB
jwfeo48/icSz1pFXv3UiER5dO7FsrX53QtkVpECNVFed6tG1UzxfaV42Xa/k64p4Rg+bLRIAQFts
M7J1DrAz+jy1wVc4YdpJGEl8mMoYK+g5y9j4zGWbYQh2MgdZGUjXW9XoXXOQyEst5vXmpxL9fqGC
31Qwcf5S9r+aGefedphj1ORTdqhwOnN1ZcTFJTCTL5mT+cijwUxvGv0FGUP/TlbJgyx6GUZKRhWf
PtSbjY5pRybqdT4+Jp0xHsNZAJEdEKjz89ntIOuSoC93SX7iCeX2rNvUpzyZAcepb51wuuKfbYOn
1d3cPukz4lm2jp2KhL/3FNRDs9ezxHhJJm/DJp39pA5O+FCH4imdSWA4Uno7LUvslTLpxlrp0AMq
yjrfCfLvK/mr1Vz8nrzR7a5F2ZrZ5d7Xxq1V4i84L80GgPob0jg2VRTR/z9X4D8f/eKHgR70Ce1k
5ywnuLg+RY5ana9zXt2124nsvN6vSE4znUlQdxNoyrNTEoKuZqrGKjNYwVYPT2UcZk/WFL+vn1j1
DbmVPc3xVpd5r6Z+SkcQ/lkLxzbpwrUp7yjKyj1Tf3cljF7d2ZPFPwA70EXWtniOJmHxSWmDtVxn
jnlX7jPyw0uR6N3TOITltnSNeCM3Cv0EQyLcUbB74yN7yeNLqWrjZ9Bnz9d5O1gvYzUZirphbuwc
sFhSzm7fsryM2+qL1SaXYM519nF5wHTUehVYEgAU96L7yo/8vac0zTZCH/4xzVN94YJV+dHqGzNp
fuVwHV7zArFoVu0Ix7+dKMrHmvdNmGflMRYKt5i8ap1XFXKf3HIA+zLvETmkW+evU96wZaRHWrCR
rT00yaoYv7nOIh9Zq/v8O5dQCdq7FDfwU2cVEdprjfPaodbdpK32PcMJcOFpyfSQMkkCCGi7mzQS
3qes7Z9lRJ1FLFij9FNbplhjuHm019Ccf+zm5JuMcNAdKK1+PJc801btrDdSzwehQqZRw0xbuVo4
sq63Yyod21imnRN/yoboztDT6iJfPgUlOpQX+TWe226l1gjelX73832+iP+86+Opzr++/2e4DTs/
Ght1/6rTY1hKgyL4MOJId6gVTXT7KAOT5Hlmv8Lkwz5KYoQ8CzqfBZAJx2kVN74Clqz3Nx22M4Dd
BTx8chNHRLJdds/V58RJvLXNo2o7mi2uKD6GihJMLEHG8axU1BZo51QQ1iIEd47Yauqfccb9nLuJ
fi9LKj4LRh4/JxFZG83O/QPPbXzOcsd6hXH9wwEo91B6jXKHeP+wyGCY3Y2eUpGDGB7Ctm8g/3U/
LJRqX2sya2AX+vElxqRhGdXpJRkDcVfEsNAj1y3uas/xd7Emmn3N6jRjDbkeu6p/GnR1OqVR94c2
6f3TWOU6tnN9sLE9dhVK3nU/PLtZGHx2u0SLlV3lt9/GGh24zMxKPo/AWAnNq79q/NpzvXRezNH0
t9CB861dlR3KyyXW9KP+mmbGSu4rqS3qUvgohRcnrh6EEsZ7TDfso5/DRZEHXp8gFIsKubWZJzTz
qvpfQud9yw5NVHlfwsJHaNNQ66PrjC1JdaxoSBmMa8Maqk2d+OZ9zdNpKfzK3bgCRMEC1jaKQl3i
PLq+em8Ag/uqAZhBPhuDNB/9cRY846ZQ3ZfQyvtvrhsVi0rUzTqeunhr16q25AkgXjzbjjAtDPvv
AXT4OqhEuOiM5z43vV9WrzywKN617M4jxQ9jYcQivW3xPxNZ6G4Ts/WOxdAMO9tVDtjY5mtthMWe
Nv1CBV39Ms3enT24uE3hd6zA8/ZeL8HvNYAOv3WJuLhstv5ky4mcjeNhRRO6G+SC2kMKLEay/Qj4
kxaYj1MPbSE9DUEYP8hDVanaUUmA8M1ViaLUS1yYrXVpFdpZOCP8A1F+GdzyUtl5+Qwq91mrvfQe
ESX1U6Fon4tAc+70uGzOo1VfIAIA6c/imCXcz1jt8pMaBY8evO594GSY+tZRYZ4UEtCYf4Z29ips
ssZlp9YbWVRG+94tWR7aei/uOtw+F4GS568mztGrWu3Co+51Z2CaLvjn7E31KvQ4w5HpR1KGwTYb
xVu9pNckJDFJ18whsowS1h+KU+Sr3h8/sTOS31dp/InZSXOHmxC/pEloByGa/rPq8qQGGp5tSZL8
4L0rHjK8bM74q+6s1MQFF1k0EnomEPS5UR198dAP2EOUU/KNPUYiBAoJyPWjmXUt4x6BdyKsyYU/
5P26JLP8mWlMtwZ6z2ttLtqG7c0Ott0+R595E3nluBRtoyB2hNPS8XrqmB3LJGZc7lLMtUnAC8rF
aCsUd6UIvUPejBcsvax7N2u3rD7X+Hv8KITGDC9uvwnT6i9Tm5VLvXDrTR29TjVA35iVztjFzS9h
Pgn8gz81SeidKn+CO1yl0CqSDhJJzCMdCT9/p84uHCU/50umdOUln88cU7tkPPSPsko29hiIbYUw
8DSYIwA3ZXd4rX5L2BIuGsd6rhO134vGrjGRo+hEwUTmLfkaK7n9jLaweMQ/e5nOpbKAsRkFfbce
1EE5TfMBNNnbWZoY/bYP8Z39XXULu8V6MIrZ2uDqv8McuzmC4sV2qXQPQ9XEe7fzPSihQ7aLTEz0
RBQ127A2kju2EseNURrV/eTWDq4xSHsIHA883sy7IiuyI3rE7SHk57/rosI9GSilbjB3nu6Hqi3W
PriPx25KkJ42hfpcpg91jelO6k7ZA7rW8a4363ofB157P0ZdRN4rrV91Pz+rFb/0JAVboOXNH3GN
wQlIvexisO2KZ9mk7vqyS5YVFtFr7OurPR6qMYJ+yvzKEBU26ob21WZhoau1/dMtsyeNOcSyISt4
EYayRlyk/GVCKsNLvXsNeu5QhElxsfKo29Vje+fyU9omuiu2s1v9RXVccgt2qL+oVvNNt7P4V26f
QWkisMCP+WKz9/zqhEaJ7L/WPCL30m0wA8LVcqiPXsyeoB8ozQWGEZ6iDTsBVTEsQ5w3fqohyyzc
dtJPtovdIPTCAqcNwzrr4EhWoSe0L6YYz+RAXDYqPY1H9qZR7eprFFoYvrpqdSBN6TzmjfgJt4IH
Jbv2rIgb+yFruvhoRAEqcxlmBJk3L18s61us4UvsTe2408K229oYcXxCoOuhA6X73QMmt9DybHwc
M1OAMK/VTZ333QvpCTZIiIjmibNbFdmDLpoCHECzUx18FJzJs/faFBcn/pcYbqutfe+ZlbeKxKxW
NMTebtSj8YRnbLIYIs9/tkyzuTg11lgwU4UhFkbFdm8wtOl5trrdsoPcriW4K+CzXGFwUe0l9KtD
2BykiNuiaQT0q+ncRYem6bOq9vmj6hekTFvraNU9ziZmL/ZdpwXrydXyV4gYP9l1GS6VB7WjMMIf
0fzMtRJvUfZKiWscedjRU+19H/XjduiTHO9F4ZGv7JrvtofvbNRpPxW2LPDccj5VqonXspa8umNd
rorc8C7ZfIBgLxZ6zBfVtxVdWZAI0lZT7ZTr0K+9iwz0PNvEd9X0cCz9sw5hL/gtFg+WeRQZllqD
fXGvY18HS21tG4Bq6MX0MipBuHaLMj8rAQlA+IHMn3sjPXmx9weuNd45Mlhfh83TZBjRUp90BGs9
WO61f3A8VzuXEFRwlwuRJWgRxffSRt/nfTrel/Mh2uUj9u4sjqNdyUphZdqd/oLc6VejHoZf7M9N
IJWZqLDarrH1XTStV6wFuW8el2kwHZSUB7WJRevAc2Snjkq8Sitb+2THgbPzE8yl+Mrze9XSL2Bm
8N9xGyZcajliEAx6JDMsZxPbxoAeUFJsXHV0TkXVdXjntt2TVThYkc11t4PWuH+GNK5OXs0B/sVs
BEXCpnlxG9EscseMPmMyht9RZhmXxAtZooKFAM+9jfEyOw0QEsD3IOcp8EdbTFF7FvjSPVlkqJ4y
9pkWkLIH7Oyo0zLDXvRTC6lYcS+xETk/2YvCBWHZ+oH7GBjMkiNd/aoqCpZ8ZjEdTAWmycJHOxnj
VFITlSKYCCZflCZKX4UaAlgHDjQDl10S4OEBVHqP3J+By9Tg1msbDD1ur2xIBll0Ussh30dTzu+h
VJVV5Ux492DR+Tg64jGwgzPcaHz/plghwZJ0W1+riwfyaVCSlSpfKFoLbdxm1gSltv5kF2OMpV7I
JC9t609JWbh3XmI+8/2xn6cRNg+qMX8yxJ1ZLeZGBatYxa2qng1gSRCXDXHV+LhDfpcFOwzVdeFg
6+Q49XTBnQgmldYOMBOM6XKtQ+1jq6f4dMmibGC1gEaKggYMnUoRJ0vVypkAz4qAg+dUp65L385S
o0zWyEZi3BeJpmUflpjrKU8ivlep2m+QzEc2z0JyUlGhdmea55/lga+Bt+9gWhloi5yt2uYFkMUP
baUk/Px5LDKDdR60aUAchU9mb9WW8yDrWrc46Ekz7YrY1RGYgtnVpTa78APah2qOpko13rHrZFzU
cbSWWIcFDyF3vR2dMd0pLC0rPZhgo41zCuEeBOuqt1ST1zTITa/E5pPc2GsPqe8c9j9Go2CjtRvL
jYdPOT6eiXNo/Ia52HymJcjnXCtlWR5a545d3nHTdxhikzZli6KECSmU9NVPwuQPzARmRRSl/czz
Xlu2sR88gUWJ1phK+fe2ypciSr6yuGIDvqsB73cWr5a5KA/C00HVWh7ZAXhtNOmDYx9ysVJEql+M
5jEyG4iNqo30is8HjCQCysmqV6d739YF/A1NiZblRD7ATKx0FU2Kgds5B7y6mRZgbbHRAvWtrm67
jg0bvdoPaW1e44Sm3bGhZ5+SwvI2ZTzjxB3NPLQRmRYPDetnLbSbR9GIhYpA67Pp9GsvUZWHeaLu
d432YoBYPZEgwBdxLlolzlzxKOJNhll0jQ4sDhgYVSlbJJhS9mKL764fFzgHCHHgtxaxYjaHBwsl
jeXoYdlneb57TGrlcxgXyaOAIWl2dfMc4MeKKY4L6anV7spAqZ8xJrOWPRrVPGEp4sLib7We1Izf
+ndWAagK6pZ/l8f2D22a4pcA+/N9hMveqvKC5MWGLbM2RRPtZCuMCKQbQ7MEvUIrNhNoFSfKk+qa
6iPvD2AsVA9OD28xLOyFzULziNkvgMHeMnaW0aQrVERsGFNJg2AT6DF44PanjFQC/hWuigMwRWtU
tW1Z8HpXEscixRIi3whMdC376l4fbEut7NbXvh2gM9725PnmYGZ4zaaYQMbL1gQHro05TtW1CEyL
F9Y4qBsZnIuU/c3BRLxzvq6KFeK67kiMXfsOg79y2NDeymCjb/VVjYndtTW1mw59i6zaXftGgo23
ni0h+SckU6gs2WFNtpjx7CzH6+97pO83WTSVJzfBnLOInnH77jVVPCsaJvZZPXyGReWdCzMfdlUP
eVMxBnHftUjQRb0HvUiJ7Gtdq32tJvTUrlU9YgV3JpvNvlqicxuzYgZoHh5c4Yp7OUZeRymaJ/gu
uvmwzJxcMMWLnBXw6fQYBBC/Yb19z0lOfS3LEDuIwrDuM9+Kd9HgHtp2yi7YNH7q1CR4gY+sH/C1
QHUZI+CXOmnbDbl2fNXnVsADzZI9Qu8gWwuzfsqaor8EkWt87r42VRbs9LBQV6WwcLPP7HrVwFvd
NjGbnHhaIIPklbiDrLE8+/M0nU9NLav05buAd6dmppWbZCR9EFiPPiTMzzZ/3pNnAuMdvOCzwbft
wU+LgywpljDv42B8lKV4ylHAzMV3War5o6FvR9jlDVX4earRDnIH9ujkqHE7GRsfZMoqthXjfvTV
t4Op7B1FBPe3aib85SH1g08y6Fafmp22DrGNX35oKIJYXVQ+bIFbsAwhH8FaBx0zPDLfLuf3LBit
WtM+wYffRBi4v7qT7a+mFlDzqOXqWdVJd4GdXrlovcB/r8NlNLugyAO+Sm9nqWG5/Lxz3uEOziiy
Vft9lhaZtx56CCUfGmSwbBWdErxrheyD/YotGrIS5F6vozaNu0ibCeBeB6mYBMs45Qfkwt4OMVOF
Qzof5Nmt4RZ3a/gQ91+E3IafAMQnCzn+rZ8s3mJuV/ovQj4Mdev7t3f5t1e73cEt5MPwTTAD8z40
f7jSbZjbzXwY5hbyv30efzvMP19JdpN3qfVjtenC6PH2J8j6W/FvL/G3IbeGDx/E/z7U7c/4MNTt
A/ufrvbhDv6nvv/8ufztUP98p8g71MwOjWKJQAhTu2j+GcrDP5TfNbEVRa88dd96XcudmRTXUa7l
a4d33f7tFWSlHOp9r7+/o9tVbzEq+844Q3+4n/8312cxw9JbmDGz89sVr2N//Bze1/7f/t3XK/7L
Z9LCgbAq0W9uf+3trj7U3Yofb/Rvu8iGd7d+G0K2pPNH/KFONvwXdf9FyP8+FJj6bjXi8LMw47G5
64YQJ2sQ8UtZDPtZMsDMG5A7tILRsnD2dP2V4jaFvk0bTP2a2mNGOTfLwAEfYqTxpv4ESb0+6AWe
TSvZHPRr00y9M5hfGHSyqp+89Fh5zAJLvdS3+mg4K5NNpSW8vyXbDEAvZ7u2q5mb9HWTlm5w9pD0
lKfWMCXK8mb0pjtvHW9VNys43zdiVI6b9KsfNcreRPJ5mWdZsmVPinyUmhWPoDJ3ZpW3d4Zr548K
2ZeT5bUX2SajKn65G8+uhxW08PxRhukJVmIhyZaDDNF9lSlSztSUUWVAWhZguMwYsOB8EdnwX15d
d/uLY+k+SdR/c2VvRHlJ978FuUEGbvacnkBijQsb7Y+zLGM2GS6H1HtrvjWYv0NsUyGkGAgpxFs3
2VceZJz3exSrSsJNYULe1UoYLUYdswsgT+WBLCEipbfyu6DEdc+gL8ftuz4gT/8Mf1eLuGLqLgdD
xb28QcId6zcsibXIuZNnKd4VfZ/jAfvXeiZE0Yr5Kd+hvzakQxue+iRAreHPMWSEPJQsb1GBsvvt
rU6ehanT76BB/vxQLwcpG/dYl5N9kI2yyknFJlNHsa80YYGZZJ8QIyeLj8hZ5nbtXetlo6yXZ7cD
8Dr7KIuTFMCTpy6bKX4dv/WV3Roz8leRUbd4nmXDBghAv4ziSfcW6Os1l0WlkSTB1EjhWwuEmrSd
PWxir2gvIlDbS62VzsHp3WdZdatHfuvZylqXtQah8pABR97YZtAvcf1+q7teQ450q5TXcZ1gvF5H
Nqjl9CUr6mYrabryDB2ohze+7gfqLiJ8Xrm4tl3PJWdXsneRhQXt0K48dDlD9nAPamsYKbrmVdYc
lEqxOfcVtf7LeasZtbqU4X6Lc/Sx1XR7ETR9tmpi4407nSid55LdgB19Oxhlg1gn2XxZ9S7kI/Na
tgexCx37Xaih+EJ2l0Rs5AsWEa4WGKeRszYNiNJN6trHcAZF4BCp/pEVqAOJCorD74jQ1jREg0W2
1PcfQD9JBvh8Iyud2S0U/qtFAmRV/MYGoWl0zO2AnaM5A8gv5TFiFxXhyj8F8hBkz/CVa/uraF4p
9aTnuJbdsGscUAuxRvWkQTqubB5mhYJN1NbxKkTqPVyCFMyBg2TxSvhe/VDOvvKyTpvrOkjd2OGQ
o93Ismz+MM6gxvdN5wf4pDfi1KtWf/IwLMdaZC7HqNAfXf2u6IohX10bSD6BBxic7luIuQ0b93qP
/nJQrm4jdHn8NtaHunAez9fvPlTbaqRsFX146H67hL57r7y5iNb+tCSHoL17w1xfO2wBHq8xsvyu
5/UlI/xIXQaAnpYw/NDHVdgxzdLoRcAL2+azqZw8pL/PRmkqdyvL5l4k1x4f6mWRFXS/Bfn/pRGd
Oy1IfMKa8iAxZ2aknG+H3G/eimbQLjpgIifZKOuvfXvYOMtgqqf1rRtZdX/Vl5W2vKrdmhAOoUEJ
xABNI4oAAWvVWnGaV2PssuDQ5o445XHOwjRqMOaZ0mqfGKmrPgqL3IE6uPlSxtRzYCKpCqMHMrpj
14085J2sckO9WDIZFciDNJqaLT3dRq94cKYdrzntHjKrfi/PMnxA9Snqzrd6Heu2U6ZbaBcR6qmA
ahfaUFpbh9uG4kfl7UBaj78E1PcqUhCxvjZHpodU5e+ryehmvuRQKGzJcLXbDYR13pz6xrxe7V19
nlagY/DFE5O+n9KoQuMD2xWvyxCqVHz7h455Tdhl4pvb5mJZQ+q/+L9jI8OZPsQK50vNZdIKPeVA
YwugaxBHS72GdFIe7Az0msS1ubIjMpIgHd7qCohVxVBhsDL3uHaW44hwTupVobto5pYaHTNtJUe0
h3AnQz52mceGWhuh+k4P2VpY1SrVHWew78Gs52u3QWiYf539ww7hiWhJ9TW0Y3Q9rCa9r+oE71/M
DDcWPJdnGSvlWv4aq/aTxTYN0AdFr5WFo/FKkpyBBtcDyDAJxRlGrBroqslWyTaQrY4L0EG2yr5F
xz6k6hmmVy99xlma7JMv6tlPinw9GfgK/NStKFur2YlKtmYFHkq1CaCp0VD59bqF6afNPUIlMHjm
s1vDrS6cW0FwaFsbm/trDxksUGO+NsDd+DGxwzcJwSbqrYO8xIeR5CVG1E5QhGZgGXy7djrfFOir
5lwBazIcs1zbI3C8yB7iV3hQmB+prwEfAJuFEVLDotNeK0sDZFWOT2Mh4OcpScpOeKC9OrnqsPmp
+ucgnVQMEPnCzt3lqHmb1/uBfO9/N6o/6GhjKApuVkwe95Zwra3m9zCzwWct0A/rT5EeBS9hOe2D
imx/68bTc1EVy2EWRoM/V9zpHa5BwRwFaZG5s43HjGz1Er3iT2FI2SqHhJUnTrI1MtV3Q+ZjzkYx
Y7ht8YMthZQdBq8AQe90jyqC4/vODe0NXkf2Z2WK7uR7+BaRAvzcl5FjbcLGQnTZRJ1KLOrJqrZy
njzFkXE0nXz5Ya4MqZIZ+KSqxtGK31rf6mRL1NTvWsaB18/iOlVnw2dnFM1TMls1GmmKio7ZHFpV
KOLud5FN0eAsD1Pu7CFHl2dbwZWQgYpdo7nRozx4ADzKBCyeLKFtoZ8rsz0avYkBTDZmwzbrRM9D
lg4Tv/9HJ0vb5Wy/tC2QosMkplUPZds5Zxky6r64s91pe+ug21Oy4wkKq152gMpsLVvk068x1+tO
yX1ZFOF1EAN5x/twZONT3oUDDB/bdt9ayFh5ADWdrsA2iY05Dz8pbrkccEV4UtKVGqPtWnSNeBqD
Wl9GAuNbWTeAuD2BivrhzXqvsqoqTKSCMvXszFUCdPomqW1mkXOxZNH3aFhfZJsMN2N4pF4GZadV
ffMwZv4r2iHi6AWBOI7+AApdnsoDj3dFwdfid8DHqOp3i4yRRb9og2ohy0idRWvdmvrrmLeYrIhH
f3nrLce16vHtPq5DyHKZOc+qqIPthxC7UXmjBt6n0KpxUuk88+D2SgR2cFI5lYdbWbbLSNnsIJX1
FinL9i3y2iRD2ZAYl1qAzogMkmPIs9sl8SZQjOW/vZqMZI0aojoIMlHVm+HeQWBwFQ9aspbF3gup
643hvncnZyHQoNh8aPBF+iNkv2X/sb4YDmGZacc6r1MbOxUGGdwnfSzFXaAHLeCkzNl4rCwfELWv
F349ib0sykPSuY+q2ccnWariWHvorGGVYyB0X8wlzwyCB4iZty4VKhznrrN2/thM0dLrWlQGvOyr
Bv07WqLxMvET0RH7k93nCw9mKDZNlIFTquol8B7xUDtq+AQRAFyl/yQPRmy3IIgs/5DOdW4DUHWa
FMxd5iK79d19HuiHyvTeOug9EAYLnzlZBRUtWztTj2zsHA/2Nj/1hfPrFg81EHiXjbnZHFD11bgM
+nDcyeLUlh1gNDtayqLipsZjXn7OkvTtaqgiVaQvbWdvpG0C6qYwSNq4s0sfWqIxf1kcrJBYx59v
rosKCxDxrWzuDYhyaPUT4M8BMkoW5cGI7BgcTRGsPjTcini3mJvQssEIfjY0F5+c0QiwSnHZbBrQ
sbcAPq5a0UwbduGRrnej8EGN3EU8ltm/tMq+JpY8MjY13OBJ9ofc/7G/jAgRp71G3K7w+/qy8TYG
oGC0fAGhe0j9b6wQDa+kxjByYUPeObtKu4aZESAkYInvdRsHh3jGWC9kdGdHznIMjeEiDy2qqefS
b9Z63Y6X3IbkkcV+tpX3hMQ0lgxWfbqWXLbRGsUaFon8OH63yrvL/k1rSkrsXd9u7ivmjy5XE2vH
XnUAwymFepOU9QG4INpSAGAfh3CZRvOG/1xTqLF3sIf8l2y6BtV+t04rN1rf+gSiSBdjH7yNIxsQ
M/7/OM7t2sN/vp+un9SlYaFQVqWWcSoafdvHurVvfYP5Vtr3xmmsGIapV2qcUtuIDwMUYFwBjZOs
ErL1GiPDK0g5a6314JLMXWSkHFsWlQH3iFUVIPjUJtW4lpWy+XpFGT5AQlpDvqoXkRslb0/pcgTn
syhNY9zhibHG/S4ylyQ1zENUZRbQbZ75bcArD4sJyp58vst28jujuy6rtt29zWv8IdqT5VPu+IEE
926XupuhaA20jv+sU+cG/O9g5tT6tT5HeQcj3zkEW/IvvW6Ve9lfVskOGl+fFd8UZFHm/rJB9Jl7
svVR2cTZAJ9DlCewEtVp0qzy9O+KskGGjKha2/UEtfY/x8qR0ij46tgootX2U6kYylKemYBWrmf5
XFemCuZ/v1v/OQ47UAVUMMlMN11/0MaSRR0Yr5JHAGb/arldh33wzoY7BVqQ+gaybVlw1pygfIFr
vDDNDIzzYBoAmOMnY672sy45jKyll7JoVVDv0UhSADBPxYuukYQnC4Tg6BzMjP46xsSc5hI74VMA
WemFQ8LP1mQeg8OFneH3ti1K57HxbbxTb0V05/d9gKDJVmm8a2uAWNlDbJvWCYnw4TIhk2KNRndE
BG28+CaHJlJQwa4ifeX0JQ+vIbaT0+S+dZC95ME10mtXWZL9ByuJ1w5QmlXpVim5zm7cFlpkPJQQ
rdZdSZ7MtCws9eY6XzHbZVnYzTVENowMsECZLT+U+vizCyztQGrYeEDU9KDGoXrWutaNlsXLCFfs
oZ2bxq5Vzpo97FrD8SJMnrPxkCj6r2ukCVkLdLpZLOU1bzeTBmh9x8BiSjDsR1mftl67rLD42F6H
ut2MbJY3GDvp9UZuwxUvmpc4+zzWAwQTWNgZ83rSjZR+B9Qf3pbCkn5xq9TGCdytXC/KcDDfRCJa
f425DXFruNXdhsHtJ15M/E7xuh8+k0J7gVCpPLfFaG2Lzix3bVanzyj5fdMBPn7/a8AQYXhRB6Rl
pBTQqMKTMRDykhJ/amgbK7vK3hfNuSiDZasMvhVl64e+hQ08vQVjvRSdZZyzBDzQ4LtfwLdq/iHQ
kEuHxIPKV10qI2ma2DyT2zXOMroZ2lVSG+JYtL/SwjIPIRJPR5ik/KsqBZ9KmKFFjYgYtbjRD0dS
QrJ1nEPkmTzUDSSpa8vHsh21xsHuv2NpZsOLnuPkcLJMEqmDCl0d4jFArj1I+gwaNAdj0kJlN1Qk
7P8Pa+/V3LjORIv+IlaRYH6VROVgOc74hTVpE8wBTOCvPwtNb8vjmf3de6rOC4toNEBZpkige/Va
E94jy96uC++fLLPyA9DAFUKfcZ4fBBBRy9QNjSUNEl7mB3HXxVhbFa5mneoKAkfRIFEBqHTuVROs
UfLi87CDlLz/1mvrfXOdIA1wQgHeC3ad5ZcuT6aFUcbhS9cBjmT0pXwJ69he+K0oXkIXsoNlGflQ
URDaQrNRs9uZqGhC2sDfG9Binuu0rSQJ56ZBVA9gq/nQvPVSXd3/37FZFsVLd8CWvFXVn2YHeIzZ
xAbWCr57chTbCdJnQLFL5AwPQ1QHZBsBuZxWc7cakvelETRqBgsFXYFvsCbwGq3agj7FC1KU7X5l
afIsUGJw1fuaXYa8zhZkL/LeWuU6YOS+AvWi/BlLM+NLONXtHl+AgFJJnn5FdZtYiMgPz8ACTveV
1l7JHrG8XmehZSMwhovEol13FuBELXg2X+JXkyfjz2GKIFeAx9q1r9ppC/WTeqtbeXSP7SAw9E7h
/IxfWQv+E/IEvZm8OgloYd5W1uCbROUTNB1XoLDIUAOVIWrU4DF9ISNKDbJASjc7AY3nXopa05Za
ZONt9n4WFQiVki1+P7v1zmfJWJ66AuRYceRcOVavO9yL5pkOKGK3znYSQrURyoGLTx3UlEl4rarc
25HvzQM874iE2cCc9ll0D3K/4sFosiQIdcD+S4HCsUSrqqXdu9mPdkyWkyXH1wjqYsHUpB89hEqR
/E8P4onKkniZxxxqopGGgo8CVJsbsNvk+BVpOr+EasMhuO+ubB2cYLNkOKfNiau2IdQfRqhv0GL7
4IMztFv5qoN6/czDjyZrTlKrGhSFqD3Nh2FqbuSAx4NoTq2S2mU9Ar5m7Vf3EsDE3eBpbD1OlfaM
CNbsYaLoZ5FLEA85CUqiCuSHDcW3DhHob0g9Gwcw67b34FGUZ3Cfb80CH3upl7Jc25INK/Klg6ln
30BhZxyoVXfxhJrKfgs+d3GHzeWynxqkJUOIuZFQbisQhytNREcm0conlxUrKoEGPSq2w5BTWVGV
s8dcY+E5jn5CgeIy40avPcShlAFY90sHlTKgxaUDd3R9r9nqAKx5jqcIToGttRhKCrrvOZ6NyBSo
HnJXNe3/dVpEEIFsUA6LutdajtdYPa9B9mUjh5PZ2NajcKH4NYVtsb5Jek7A3ULdr4ZWoHS3ZP+s
+kkuRWKOh0xyazGBhWNFjtRxm4rOolRskvepPrml3kXzjVzEG1CusGTV5vaqbZ3izq4ybDStNNk0
rM1WgsXYaeoZCuc7HTqjVvN9qHJ/zXp9ghSBCwVqJVtNttbvp+WojeJKHf9p09VYVPihNPXmQ0Oy
RgzLTo7GihKPN4LoOW35IY/JoV60DofhibKWc/fMHf3n+ZzetExI0s2c013ZOeu+7J68eAXyy4XN
xuw0yL7nQaqh1NMt/mimqsq4GBChy/p2Q61311Y9x+hh9m6nGalFdvJ49ye7pQSS3v3pkuTqvzo1
CJgqxVpNh7IKnUD0zbS42ehM8WeeWOmDxpZ8bA+8hKjXfxvXegOKgshzSGtIaQ2pG5R1+tHnNmML
4rUNslE/oZfg7OvaPs/fBzXBeoWyaHwBt78IWbbZjUxe4eJ5/j50blLPJxsivt/CqKkXBhv0QLR4
shG7QCXMnwDU95cI0GJgWI0FcRCIqM6PlgWeUPKiQW7Ug31BUZn/OagV6ektVWLEBpS+rQLlblUq
oSEFGeZFWjnjidoR5HHWvUQqkWya8vnoiKrrAE8rdx5N3YgJG8gsIv4G7LUJ4qHkl4XM204rpHlH
h6nt3ZU7iCi42RqU1yGFqEeLvNAtbIsh1T4o4TA6IFoNvtUGMe9iDMHgqHTGuZOaEKN+JYcP5q43
1qCzzZdku82BmBxwT8J15zmowykM/8QiLDXVpbr36wEFlK2nyRo+d2DN8QOp1353m7z28TOorA43
n8+2YFACJYwSbQWpYXM1WYk6a9e6iAIq9NCWbK7KgUzkQIfE/WgiVzUQYGV7Hvj7XLfpf59Llu0X
P06Mvcf4wnVscU+HxCiheG+E3ZuuTVuCFIlNvrXr9Ky97/vcv+tzrmJU0JIZIuirhjq85zYCV8jF
F8abt4tynLsSW5nP3rfr0QhdzU82aY3+3Yj5qdVVxkuc85cxjd3rOGC5V6cm31GTSnf8yT2gCk2c
qIYnT/zomhgHapATBzM9ahmtx1jV/ZAd3uEm7YGaamwUgy07SOetDIFfDo0gH1Qgv13qNpW6lIsg
LmS38WGMtuTXsEGdn5pDR+XVccBlcl9ltvSwWEeKOD4DTv+O5/25mTJ5IBMdKrA6bSB7zUDmCDdE
HsEln8BPtwEeSDW33tejlbhQEobs9pa2Eim94uiUDuBwDFetYRgL2qaQjbYldHaz3UZ8stEEFrJ+
C90ru4CjABSQIfCFfSANQ7Gou2v07DDTiaHc9Y0wrJRNYNsMFJk9xAXXGuon141KkE5pla9RZpCu
a5VNvfXKiP0YDSBokNKLl6hTcoNPMHlqUm+FlOPce4PJE5weWVo+j/3UMU+letMJdzK0DRHdQhUR
NI2epwpMXaEBRn+vN+znsGOvIViXLtTZtWwBkjz2WOeNfy8Z35CZ5xDiMwfU4Y4sdp7HUhe7Qq/S
FfXakdCCyE+QR1MXCKF9PF9gnnJ0P10AycQPF4g94a2TJgbqFWUu7dHm6RJNhF2omdsA9EmDLbO0
34PA0zt2oYxXwo7j7zUKOSYG/lMIwVnrgZUOSC3K9GnUmis5AEDpguwiMi+3kZAH5N9rA5tgP7S+
ZFNuryHugtvKBmt9Nubgh1GYlV6BXW4HshUQXgHvbbG52f24GdY1gJKIc0Ec7NNQamoEplRjUacL
vaj3ieV9EuNmsruoqRad0qegg1N2CFTRaZMAgtWqw62bbHKK+GoaEAiijs9TzPNUDRLFiEKvTNY4
x9th6Hqx7ytAl97tEdBIR3ME0d7q31OUHPaT+OBTtvG4SVv/ex+N5RlcyezUaGtqgBoaMs8OluOz
vc43ZCcLnbVqzJAKdsLa5maOICgJTjskWX+b9MN8N/tvk0YQxOoLEXvukqFySu0paANih56zGcf0
dd6iUOJEHT7tP1Ao/AWiX8DTqk7gy9g6TkZEi3/3ddVsNY9f5x0Q9c77mb4eVgA0eYfEzGuEdIrm
QWQo4NO1CcUoee2CR7h2H6WDynQQ1vwDCTvvycDzEzE8IzxOSdMcmAkgJPSLzAd858OCa63+U2sv
pPOlxtg1exsTGlp4FFEMae60lIExyKXMS+yKEdF+bfF8XvQgcbk0ogedhx5h98Xz6VW44H4AX6Rc
ZgJcju4gyxUyKskF0ONx53hS2zBXlFfP8GvsfFCHZfqgW1bkYTIe7sZesC+fBhlto4Ft1SqvbQPe
A08yd2cNvsyhOoEFJOqDGned2oX5nDbjOZNe9iM1U1RSYvV2D37NBjWm8OCabj43Q3+m+NnfPN7n
+E8PFLF5ywJVwCuvS5/AS5HfEdChC3Rkt55tKRoUgPFHAlSUXHf2Izi2ZphDXpmAekINY22OYK/q
wLe7qcyiX5alBbVthYRIinielMa3K5pUAi1JkxKGAoWd7jxpZ8guSCBaAmgxlim6O9xFel0coW2A
HQjEyeYmidQTb6wBE2InYFhRyx2yK1OT6MWRpnifh0wQ9Fy6iWbgawZ9vwPQIwqvQPIRHSeHpReh
hPQ6zosfHQdiqvX9Vznp4SrDRmv2sFu9X3CAdHwg7daOSFBA9R5PBR2AuJRVZqADMnKS4qc3ow0e
bMhcati60GgkbeoFA+eDeiFHzqocJ4TXZJ5f8gpcoqRr3tXJCEDVnx2No2EvoToiRNTmEWnv4y5W
HVFSWUdmgof4NCJUlZdCFw9v8Z3BdPP1iAQ16d2twl7q39r0BUqh+Q9E+vRl7MvpbADfdEQBOyjC
3hyKPg6aTAOeT0u8jWy7ta237sGRoe2uEC5J1wWIFIEygsY8dccacw8x/h7QD0GvMkPp3S5jKGKn
vwww68AE+v+lG8H0cbODGyewspS//MXfUXYW+yWQjQJcZCXoPbK0wa9UxSSprXtRs0Da2IagHWIX
fmWMC8vJW0jG1uaLQOalaRGERHDgzJuuWhDLJnhWQGmlge+QmpZj/e9BtWEBnFfIE4JUJehv1UED
TyXghdDPaKd/baojgUwZFGEGwJ50J5BgN64Mrz4mQsorV4ditANRlWB3Vy06APBvxQKLTmXx806/
dMgVUwuUjuDjALIPksjR4WZKxiY/DL3+lUx0cDq/3Hk6a+eRIm74rmjsX5Do6Q7g/oSMUTemPcRB
y24JInQbOaahQrxdGamHPOlsdqe2FeW/ikzXgZdJxyO2TEZQT/2wIKylMaD6Buty9FCbfOiMDmBJ
A29BeryZQd+bdIuq694GNAIS2/WkX1LmQspIa30Xz2SN4ZvrmjCQdeStktSUj6LniKPa/pXpwHLx
sQJ7qGNoB+qcBl1HQSWE1qnXA/3TFqLV4ZJ6PbxqTo50v6GyWD7a4IJ+gBxA2TRNtywb7VIP4BYj
z9JGdXYtC31H87AGPx1hDzKgXia6YW+g3hVsmPhEwHEkdwmr9jQteQAJCcI+rb6nVlyAiBJbzvpI
syFm1YHEvpag0XKgN2pBD882emzDJs6eQhSzIuERgyYKSqTbATfyzgSN7glV2Xg0N1H1WIMcY6EP
UGYr8aWFCPhEkAsSKz1Kxm0XFQBcqJgqttPGMo55DVY8NHNWcnMBNEN6wksJfC2VhWIbzXJXSZsY
yyzMf3PkLkQAwjpf60UNFWCVgtNUCi5UqbkMMSC/H9szmajTESCw0X1rWJMHdTgdiJxoPNlukxh2
B4xu3p3JrgttgCQNNLNQr28cm64uthUPr+GkWaD+IkqrKGcgsjLAkTqFyY8c73KQq6geLnycQgsm
XTvQDl6QEWpYcKfT2RXUlUXQdUhLQZ565fsvvGzl5RYCkJqFsoAw1rYUOKCOWFgjhLBFs8ID1ryj
jowJ5LxL4wUEGdneLcsCDz6fbay8889VC12D3I4hqBBO01Jv3OSlHbxy4U55+K326vMwICC/GKfX
Chs+fKtliwqSvv6VWvmzPaTFa6fhX4v6ZfmE/UC+4kUmrl1fIiBg2cbJ4+O0lZHb7WvdH6DKy/64
cjlaH69sqytrvDpXskScpcxekbT/eOW+S5+TKteXSWH1lyku1iAxAxv3ZGkbq5TaN3PAfe53KXsA
HYgXgOLfP6Lmv98jjw5RwSHR71IQmi1dUVdfbNG9KNA2xv8DaiNkOqf0m2Zo+kvUu+mK4Ud/F2Wh
tkH9drKP00ScxjaZAtufykeXhyCM5pbxHUIabx/DwMfQwij63pkIAn76GHLy//gYseWVv32MBgub
k4l18rIb8XuuB8hXIAmRP4IKtryaLR4rqmX5Og7A8hWuLM5kwmpLrHxhdhtq0nA+AatEzdYc5+Go
63bFUg1FYQBqzEGK7E5WvOpNbkMg3siv2GoBmNDaD9ATsB/6SAVhIIJ0IFsTRQr1q7iuQHL8AIRR
fnXCt+GQBEM+MbYRTbA6/di11ttBqLMU8HdH64EuVS0n7ifEVjITgVPVA3IeqPYY+k4HS+WKdB0s
A9EFpECmI9hgoamn/yAz1EUhFaO8SKeGvIpJymNV61esW8JlXFXgw5SD1Rx7xaBCB9b2PdbHIIOO
Qf+4u3VAGgHe+ru3HJugbMMt5Dq7pYn42Y6Sd1kK7iswTHggQwXOmnrBee3vKPGXswlyvB7oZZ0w
DGbgwDRwvgjDwduUsdGYK9J7N5QRmgrehoTdSSyezqiXgcVt0areugV2phtaqK6DJOwycfOREUut
aklHfyQKW+pTrVuf8tTfPX8fB4Hh2bMyGxOFZICFhYMtg7QFhxItAefVIBnHuIJOiFosUqqcDrO3
1Zqo8kVq/nbwpSYDWWH1O3Bnm1iaCZBCLF8B7FpVmZ++yLipUOoHO3HTprEPJos6m+2eVAxjXihf
lf3mbzDrF5ZvA55hiL2MirGdDm3KUC0ydDHCbbDdeiPll7vtBLAD7RaLLOfnyMCLq20HVFpId/zi
+2G0Gs2c7Sm745Z30yTFyyevwU1UbnGfYQd/1fBP60wHiQsvdq2VV3AkOJUw62CK8VpL/EsprdEz
7NkovTaamnvNLN18AMtOoOF9A80UuztqGfZrpFTDMgPLOcZRRKR0bCD7UgCazsWBetvM3kvQVtxH
EbdoDjL3kBY98hxz0JQm4mDAI6X5IudlCgWrjj9Usq5BvwOgUm3G/KEEcT/IWrzlNIJ9dlmbPTQN
w9Bd15bz1ptiW01DyfS38cqDOl0U2AU2NGlQO9C4baX+FDETmLulVR/xp4iZs1y3eXOk3kllxqkX
2XE4c/Cb33rp10RN7rKPY//mTL81PNXS43AoYndcFo6vPWqR/ONMjuzNNryfffLTEmi5j6IZN6JI
zQMfPZDuqJsWOIh7WY3ywe5b81B1MoOqIW7OBnTfJnYvH+x0M4f/+g8JuECnvhwcPagcFwEikJgc
JsHZQbLWWUES3lyQ7dbxtyZiCaxe0Lhbt1lMzqrlUMj+1GGo+TO8cVetZ0LiSzP4hQ55mT2iftUF
4vFfE52B181fglM+C0rSyyRjlQjQpjgeKNB+9445wO6Z8/1mNmUU366Qu+XbFVwb2C3FGucvWcSz
gEbcnB0tf4iGfKdpYNlE9VKyqPMxWbdQ+YSWnMd27aTXZ11lejWe+we9A8RAZXrxphX3AjEnyCzU
0G1VHtSRC2tnoIZsHoTy4m4lIG4mjSk8Q460XWiZX31tK6QjbZbzQx721Qv0yGZ7I6FSBEEiK6jT
pv5aYa1qGGV5bxYh2IpyCaSxsvdqOCqgotvwGpKrD5HTPUPkolxBey99GHSEW+iMbIOySWWjs/83
flqJ8EKhg2t6HLmx9M0JdPvqiWZvpl62XyzG5UHqwCyTNc1yYzkOeKJU3IR+RdBNIMH2IcKjgSBv
3YjE2JDQxeSaZ9so9fs0H9O7WLCfZCYvL/b0TWFZ8ovy0n13Y+bAw5Sa9YC1ZnEwbDwEkI+3H8hW
cr4aUeR4NW3Tfkgg1LxygbrekAcNsCTCnUoA9oFsakDvgL11jgN4LIoB4ksDsHbzF8Clm13YNyzg
KvTlwm639kd7iW3Rq/L/m32YMqjP1uGCj7w7p8XgrVPWl0FZ8PwJlIXmFrqU/pKHbf408AZFy27k
LjQfzWQKEZSoQI9JzoYJPp8+H87UmVbJdJ+ChCzC0mmAztYqj0r2yLohvg5uO2z71PF0hOGcdl/h
ZZktBiMKd5a5MWwh+p/UoZWguzrkbGz3sztk+6A3AxEqoKdqsLBM1Xi24rJ7aVfOaA0vuiZaCE6N
2YKaUdUphkkNMrCqF6qkFcQVUMpCzXyEgllkDw/ITPtXr3NOZMa3C4aiCCD3Km0wpQcVtBxCMFvq
dQ35GlqyXacZ9ne31y2iI5lcxIiQQAvgw2uY3ra3l284Bqqo94MD9XFSYEHnBJmX+V1NAxli0DHI
kI4W2N2xhzSGda+ybHk3tvfxFK7bjkcXMnW6B71j3vykPjLdBt1svw9qx6k+GN3wk/z/bwfFHdBi
YHvAR+uEhzipO178JALUoxKDWX+XTXTQEqw2H4qwLR+LNPzHUKuu2m3ihYfF5Al0gubcdH5vUu/N
GRErcbo1hxQVZ0YW1Stf24WWqiweTW+6QyuiOuP+ry3TLYrFkDn1PSAhbGnnnF09Zsg1ZKWbI4jg
+v0gIJbju564IL5srjQAJp6mGkIasqyb717Nd8IA3nZRAs4NfgIIhebmdyjv8C8Oc9kyRbptnrLX
FO2jW7xNOUwALHWD/TYlSsqPEe7duBXDF61kPagZcSZRg7eAzsHwpRC4Jp0NyvZXv9KcQBPrg7B0
ObY5X5M2WIiwyslxQXFRgzg5oGbTNRAKhyInKYWRZliVM/f0bidpMQcBDLyM0wRrwZNXQDZ4gRMr
xPtnAamO+eRj1//w0QH42fdTbK6jzuxWfHLDXez78osLOetuKKtnYZTJKQND9GKErscXcouh9LgD
RzB0Ni13UbHe3yYpCzccxYorFCZbQTxU+F9X2dStzDKD7ge1ZWt1oBWxrGCEqBB0QZ0pMHV3AyzT
z9CW0Y546wG6ai909m6/mcg+2cbsTxT3ZLIVYGSEHW/VaEd2MlHn/6f90/y4xz98nt/np8/pE6Lj
fe6B2WsfVW1rQ3Ms3JD/HnoQ2UrWXboiBe97PXhIXRTJ98Z0wzQAth3xn6YDyYgaMPuYUwKhl8SF
KkyCp/SfU90s79PNwxNQ+jpjDoVwpYZglba6i0S19A0vW5ONtBM6MJ+eh0xfmD0DLzZepaYVGTuk
RvUZNzZ4mbWwhdedXLDMP8W1+fYCTqo3txlGptz8tuxOYA1xntJ/3aZ2/GO2391oeBlG+Bc7uPvN
CRtjKDBd2sqGJr1Zu9dYxNYVaM8B9cO40Uv9mLVgtiBPYZnt1nFMD1yJDJsS5d9MMagOeQOuW/KR
mu0sGgE0HUOOZfZRVwD7sv3hCvpqds+GcDqCNuKOvGna0cdzy5yTQ7oY96ML1IoVavk2gw7ms14h
JRG6YXSiJqj+Nk3exg8aFOkecmmupKpxTTOToepJlAtqTpNhbkHGrM+92cgBhBmLYku9NCWH4MaJ
mmpKmYGTj6YsQK+TdVF7sqMQtCiaj2AFXzKKm6iDaHLAxCEHd6RYShdVEzTx4mhNTSPlw4Hp0Czq
a148RsgbPVjZHEohh6YG5fNtuBC1vvTdLjBaEyqFUeJfxxqlakyphVZDD9oJtwXQuOvB/vCnx+C1
h2bEq/6TB5BTCIurlMdf5nCxf1+NsQl9eKxZchYAiYOQimNaOE6Kdr9PtDUR6c+2uR+k+iDZrxuw
wNqFZmzs2kJWgoHVFHmw+uhSEymTuUkIG8LU8MGeTTdMzfsgQuuQ17uJWuT6PpChHOHII5RSJ6y8
dFl6gPyg+wBosPvgMvaMMq7mBJJYF5LltRcgvj0G1Nm6mn+SCFm1qpNMRZGdSzdjYKXF6DS2kwAl
9c2ahnu6MLATbb7Po9UgSGlsAO+P78ikez0WVSB+3tAnGHuvO3DoAS+ol+ZgyMEVOuuvZBoqDRVE
g5tu6SNAXbve28zRAQD59xOB9AeqX9o9WVo9h+rT9D1M4n5HATgBgtzNVHfVHMAbYrM940V7pU66
yZCNheh7wq90g/G0RdnH78NFXlUr7jDQNxept4vxHgB219u1fp0/2iwpHnOsk8wxHS9RbeIet5m1
tBkXW+oEQnramiBKWNKA9+F4XuUgcZVu4DllcjbNBwJNMLyEVoD0TmDfAd99WiOp3Axj/B00uN+c
Dvo+IBrxdzmHGqObZcYrBlI/DZSV5q3sBKCZYqXpCdvZCoJvaLXcIi1uKOiFuCIvbC/CqsnWHlgL
BsggfenS2ATbaYYMRqaUpJSUi7IDWcs+2H/3R87wxPyGdzuULo+AsKZAKqjI36cYYOXG1dKMkdC4
dXwIFjYUCXQHsGoWMZ7hfV+CS2MIr1DxCq+OgSwLlsf+poeM7RUcAYj5Oyj9Gjz/SB4sTIy7sfs2
SdtOlpnPHUUf/it0BydZ2ooduFFTki/NQVPadQPNPnWFumcI3nZQ7w57FL2pnR2eSw5k/KJ2R82G
6SsOVtinGDsPLFv+dKNXRW9DQdvP27+61Wo2AjK/u6l9zDwb2emiWmeJ20Vptq4Ho3KfDgBOQJhs
005peoAuWHbIDc3aSKAQLnwoAWMvDe+hCxG6rpldfmUx/xrzofpVJ9C7S92RL8wREOiGl786v/4q
NV58zesigTRO6j5Ihh9zpfHsAoGKt6vUxvjxKo4VJwHyYA3oj19rU39jjYHS9HAAZos4Yj6YoQ05
08r8zUaDFAWHFxmQ2PC9IEPs7QEiMeXeRsoGwjy29UC2SHxpB6u/Hwy8DnwbssPNBC6smz+krwBp
FDpWqY3RXOfDS99OEC0trTtbjs7eVItVB9iNtZHKBGnsSVyQbB+Bdv3dOIvHk9FUnklg7UfheT/L
VD/qYDm5nbiOMVv8f09+8ykTXz7Hbf1Ka2RaLdNCWfYQmxehviP74HsXbnrAPmTT1y6C7MAtvEth
YGW3GMTOLSdaU+WBHJ6rCEoVkIowVjHyjJCcS6azGQp9SQ62/5y2tbXkBYrVGxFlSzHp0XqKbeus
AXE7Hwyf8aMvrKDPQ4S3qINcBsgtLQv8yNZk61H/t9LtOIIwXScu/QC6kNZOx3VZCHx/dakhACnk
HotG+QXsuS4kKm1t36kmY+vaH92XCuQ1B9uDeh9X2tFGPrnLToDCf3K1AkxY1a9KmtqrOvHS6u3E
AD9uKiAIYhvILhZGZjzXXtuueCesy2BAWyBt4nyPhAEYHcLJDyoGVYTECItlVoF8J1LydIU66zyg
vQHkQVs3kPRLRt0I/tuHHOmQJGA74cr7Nhmd8fxbUbQ+tlvmkbacfcmnO6ZNR5IhSxMm71Qf7TCp
r2G4W9Tm9L3vf40DHwpY7kfrtYEswwLER/yBm6G3lh4wNgNoDE8s8eOgq4XxXGrdt7wcoWYegwcP
q7ofoHs2F6MapLF/BwF8O55Q0JOAWVPTn6dxnAdBVnUe1JQIaAFuooV9eohrW1tm05AsEXNKD1E4
gqSdetowkW+n1DWlOgIodj7tzREJtEKVVZYaCsFjA8Lr0AKLj34IBg0tF829ZiXVsqwEf5X5cHFt
1Hot+uFbL7z2F0qm/uGe7T27mQkeZm+0Lqmrp9B9EnyPb7Y6pdJkgbA894El4iUOo82k8kd0GErp
A1vDUTdO7cxEuji1x71BGagPPu/d3ONyT61Wh+J8K/1pQ5CgcoROed8gojcjhBR8CJQsf7cJBwwU
JEpNzuQ3vo8l1BHNR37/OZ/dYI3upe0R/BsoT9FdbXWLsPSW/giWdGBuVJCmsAAKLG0HVGUKHa0O
NCiEtlNws02Jfza01xrb7n3s+RV2ybo24juMVnNzHHLnIoc8QeVu7CNcAOKkWB2oA0x24cK0C775
4I3V8qqRWX+6OduuIvZOq4cPbhByj4PRzhtwgb+AIMY/ibKyzUWLeMDON8OXirHwLAX2LSvA79eO
CQay2QU1V9MiiUMNTxeZr4AngqjB7fk0sqwCmXVAD6aW7JbsrHORtflqUM7UE2bIwC10AYBgImbn
Tw8/mj1npgGyRZSlK7ZDR9EjRqxAXSad6kR8eOsi42AkFlB9wGaoIaSB98GP90bJV+RoxwbKg8zK
NXfMGmbbPIMpq20DmTaLL/Iqh9yEYVh3cTrVWztus11h2vIyQQgSGnFJ/XWE3KOrRdovb6i3Tsnc
19bNxyUNyp2k3g6ZAeYRv5MXE1POg3LdOdETwSraLWJEzjwoBK7tzk9kwKDQt8hVpYKjKhXoUI31
EkEr/2RagwFcjdrag2uDg/4KpQcgZHzzw64JzCWiqoE3R8hn8T5YL+NhA300yBsjnXMBZni85OlQ
n5gDhXrBcgfiO6BA0eNG7ktfv1LLUSY6A29Jtu0cVZ6ghtIk1FFoUbrWK8Dv3LAp3mbxs6xdsQ6R
1NjwwjgoLGw0x5SBkPB2KeSW8GmAoNnSbKNMtmGSiLMAqULgeUMc0C+qVD8rPS4eoOTGjtRqQr89
FXUH3j/00cGv9SFwgLgIktJ/s6Fy9RqWmjf/FlFVW5yqybyQP/0UQR4vgogPdXCbaAjFnQnZ4hPN
g+Aw6DekmyDIBEqVSvFfGWn8jxgS987uId4tQrDWk104trs0GoMdmqgYn1jCN630jK/ZYEDJumjk
htxSpNAzAxv7ZurZ/r+mnZhWLZwBNFw0bR4Oxd4kWGCjdeYWVYNhkNtTuyYWMmomiK1/aHLVJMoy
vanD4NYbDghK6MU/EV4LTz00hfYixV9JTYsjWl46HgoRVG9iK45IXgGXqJp6AuyhUDT91ETKID6l
VZvOzUgO+imqtF/zTMh4nJOo+EatSNj2uW/1Z3eapqe2EO1Fg44Y9XHD5HdN5p+pbwRy8a6RJjgD
cEUwatRXLLC2IQhWnmJt0oApkmvqy3tm3DsgDKRxnd01D7KNl9RXTVH86OT/VLjzNkMCrHsXFv3D
kBcpaLmy/uAocifAhs1twqwKWjrgi5pdUE1Tm7Z9pVZSZAwYwNhYU7M3gOEuUv9MLRpUYIG+QICg
P1CTpnS97uqmyaNUtCdZ36T3moraFhW3Nlhg9JC74dVuRO3+mVyQlOFnaFDsbgPaXOgbFAIAQaEm
oUOXx2KeJMrrfmcCurwAw4SPVHblLJLaB5q5sixtwTSbQ2RL+Curm8K7KivDO1RLZtsY8kYLnXxq
hjK7ourO1EsHcpb7wo+cu9kpbfBwaXAPzPOmPpiSdDuNtrdBt2sV6jJGAgpbPy3sFQqugCHxI50d
bHw572uBfIiB1qb2h7f/GMss6FwEwatW3yRd1m8dVAs9RNz+yZMp/1HoPjIHbvmUgy7tbw5p4z75
sqxmB7x4+20lselSM2TYLN274JFZxA407Qsjqk5uppkvTKynMI9fqnqsz2McAaetzF0x8E0K4Pga
ySjz5TborYnVeoJI1jSVh/nNODIfv5GYlyjvgzzSh0MXAvDGewmVX3Q06t1KZ5B5d8/Y8MTm6K/I
4jOGdU5alpswK6CGZ1s+ZF0zEdiCJU8ix1IwbqP2Z4lYlcYs6x+BNFblyuSr3SKokQGfjZ12h+0h
lt97o2pQbKeGhxC7mYdPnt48IeXRB0mG1X6jsBCOwkeI/8Pal+3IrStb/srBeW6hNVFDo28/5DxX
1uzyi+By2ZqpkaKkr+/FUO1S2dvnbjTQgCGIwSCVlU5JZMSKtWobr0tXXKjl6mBTGNu0WRqDAXyH
6hWefO8NQ5TLV6wAYkoN/Rjvez3f6D4YTGNQWCMWgEL4TtWoZBZoVXCD3CNv74ErCnuBzjX1r0I+
UH8AbreVafnjkQZmamBLxS1j/1Bl8XBwVVlF1Xr8wtQZNUMnwH0adCdjhNY2WDjAz1gV8kRu5DFq
YbFtBchi9wAfiaXH8goZz0GbagOCLCkWsaHLq9F55QXYFw1oVqROHVkW+H2WSpz0rxFWmPq3IAQE
h3lmf3cbrznSy0nUsX+BDNq2jfCmX9Zm2G3ApFev5qWeGuDIrD2SSYKmb6N7FkDSCI82idN/DbJy
D+Id7YfBjBOES8eXBswCSxf1/jfgzdJ2TOjdDuWlQG2qQS5D3WKiV/uxj4qbMbD5Ih14dM5UVWoa
Ax4tIQk0tT7srGG8WeUyP3ALXIpEPkMkM4CFQtdHEy7YVXV+oI4MP691kdnI8ZsBlFyFPpwrMKQ9
i5+lNMRzaPYhOHLBiuZXvvXcgP9rkxiy35ATWFvfx5hOZT8b3+0w28mKx7eisqJ7M7cAjM900FfV
SXyfNUV9whPnhTrHKCrPoKg+897JTtaQZiso40JgUTV9gTfggk7pEGgJHmGqZ+hT9LgQ7lRCPc6a
jB17BSQuu7UHt7pkwI8u2s7Xv0R1r62KyuR7aqbIWEAdUz6mhtqCAWe7iMAM8yVIqh7YCt3bu5GX
HFF16iyxHFqItGmexjyMzro2+CDQBQwAQrLtSiu88FCopnJrlJseVtEZ8UpoooU1kmFAYa1AZRMd
qPnhZqjZABYDNxqBCsb6FZUdYNgqi2++g5i6ipgnei2BtBLepfd5cUJFnLP68EBKAiUAiZRLR3kE
LSjlyQOaRMW3sHqfgzw0KM6BiwgcyXgg6XctkmnrsUINSF9Uxh1K6Y27rPE3NaKUN+SRx4kFxIHf
LxCdAs+umzjjAk+bYU/OtoXC7GaogbnCUBpRqzkRjqzXdiHHfFk62qbv2IsJTa19CjqmRauYYdgY
lEdqQqTGemSieW+G/RBvYpQqr/qqcXYlh2AY7dUd/NW7ppDxijby1EtN2q3PznYrgyOCOsmCslqt
3YIqOOHdJq49DSDlXBwa2/KOOlBbU3YsDUDJ1SPDSgPITqmzeujj7QAM0DTTPOD3OREpgirhKo2w
7DEzAN2ivEuvfoo3Wj+6t1XAYQKG4Nib3tfZ1CUOJBHsXC7DNhPJ0o3yZpVobbqZ2mU4Ks7y2NpP
bSPAy7cq+IWmKHInvQ69wP5QDQbebpo/Q4ktSOr6QxYf81CmJ6x23g+jlwDs83s7KsrumNdHstOI
NvAt0KjqRDVjXVwFNh+7AILBLmoprUAzF2RjqgP//cWSAxS1nmlA6AxhdKRRgbSL4vx+ZAN76BvA
ZIb4RjQaeyCLpY170EeIa6NMnaVXi6QU7pE8ODISq7qBElqt1Q5WVCiVbCpwSNHQCFKyBxRj+Qtq
oiTWuPzDlVyrEtcYEJcaWXhfZAyV0mOVH1t1iHsLbTFEOTBDY36kM+oubNGDnNjqwdv4MSYkd+on
z3Iswefz+yn1a3VXrSGlFW/tLExXpBu+z1V1WInfycqsdXkWAOCfWZalq0w3rWPvFD+aIBUnQ4r3
Q5jY4kQ2xwO/HrOzI3WOykOArQFxtA8X6ulRQQdKZ/Cq5drtnKYaOzc66kP10nxUlttIM5CJ0lR0
0FpQVCovapErDRyjdho4ZbT+mmue/te5yP5xxXku868r0swm59YRtdh4fOJhVKWovCUEr/fRxHbH
fExaPFbmXiwnPjepFwnxKDPrs800ee7NJtjj1XZozQSIHbJNpx4AKvvEMA5kowN3StQzqwPKDEBS
+hy12EGAt6txh0cN8Hsv0Z7LtipeueU9e/ghvIIKejoBnnQ6+aVLD3r3CVIZB9XN1ch/mOL/uw8k
wFDlBf7uNROMnaresRdE9JBHWbSpoVM7sUNYLpRdylJnlxZ/8pPpPcSjaT3/aVDgmfXEDvH3QX1S
Ws+hZccnyVF8KXKtv9Khjd0MWpnL2TIiEHd1YrUgTyMl+qorNkteGlsjxh7VkcbwaWgmllpQFcE0
ZWeAq0PvVVBCXUHF9K5VEBnbNAARLNlsZCgXdetyUIPyct2hpn4fuE32NGjjllcmQK3KrlupP9tl
WLzbXTC27Svg655YgT3kh332/9VeVKhfo+zVlPhS2StQXkKTeZiSZRVoa0/Crx/m/FnWmdW2Y16/
nPNnEilMRGFjbzMnxYQdvmSh3R/JNNmjZRGgooxybqMWpKfIKh/mSws8cLZVFQ3LeZo66D5PTR2D
kU1T00Q6qJyvwjGXo4EKwcYZERjMAEm5ZKXjLLW6yVEH0AeXqQdPqGGPupbHXNnIrzYDKCgCQbKl
GaaxNMHHLBLsPihoUpN+HLA8nWaaTfOcVZxu8b5xj9QJHNhdwjJx6lDGv+pzFytutZCZVh548ZWD
jdSsMnngmd4V2QCqLtWk5QrjIXJtMkiPZHM8EBwAFH5DnZObmtdBKnwz27j5c55WG7zP09IgX0Mw
K5FNin0UlkE0bQdGa+qkQ/sxbdBgqzCUWFX1rcb2ZYuVHa1nvBA4CGrSeoaajtdJFCIhNTE3qRe1
bLhf0pMXYtfToYJ4G/TjN7/Flih09e4EQnGs8ajtKiOd0SEOOCRi03pLQwOwrOO1oYZQe54hKEDw
b3X13W/2aeZPFxkyP164HpcbhDi6fe+G96bd6V9dCLH6AYu/5yLplnWfeBcI/rYn0HignHAo/G9G
dSYHBlXiZeGCU77qy/LMoSOyog5na0Fj6hXKztXKqWR89qMwv0QjsAdIbcXfHfOhK43xm4Wi9BV0
bLlaNgdbpIgRe2gg3Il37vA11+1mEadWeOXcsS/UgS0AaitUh4YSu6mj1MC/HJioo+irg2tEoFZk
CgLVN/KObLJlQNkN3XBXITK4sUJN3gRZZN4YtX7bqEVtglQStWSrRRsNjPlQBIbIY+i65gFRlT0V
tcyFLtSEujM7gPx86iR/stNhQGrpwGJn97tdTQt2aO1QGO3uk7+y0wXSUYuOKMiZOn8bjupd5I91
OX28ud6G3ACJ5MexzLbztCYw9efEk8tKa/qz4yCh0wOTf9MFeF2j0Cy+a1IfsN8Cig197fOlYRvl
s9vUKOOTdfbV84ACkJJ/91OQJ3FH/BQ2X6Vp7kI/9A7JoAS7lKxZlr4V/ETqDDDuLH3t4zfU6FWP
thDDOsKj8VTpvDgayK5uRs/GohLkA4sw99rvlhkutTHLf4KD+0mwwX72tR7BfUTeL46m6/vCRum+
iz3ZbcK9bilb3fg62N1eOkb2U3fHgxj86itAmxDoAvuhK5pFJLvxXjd5sg3sKj1UbpPe2F4Urgy/
k1+BpN8OZZr90Ifoi8iS4amT/YDdp8FPviHsE+7sYu12bvHsCoQDlavVjvvY9aJjVcdsWYaJAAU2
a46xZ4z3bWPcg6eDfYVGM9ScArs9QT+svANN2yvZ8ccgKtNV8sxBW3dbNxGA1LG30nwU14EAM7xo
OY/PlRFhs29Z3WvN1k4S8+8A10AmSzmYjTNsUUMZrRMz5VcUv/BrEaDACwGHEvF6ll8NaK95izLH
Jx6zGzKhhktDZlr6VrTotWIXam2ykQr0gf9q7db0sniBsLE8WOq9N3UEqBYYg+JKrcgJinNuRud5
UFbgrT9EMUg8PybiSBivcDMlG40gIlhQv09MPm5kNIvcq78T2duo+DjLVAzHNl9wpijfJuK36Ug+
dPjULvtwPDbAugrDO0DCZsEcsHgUmXWZMAsjpDEQHEg2hHEIudmcUaDxRJ1kciLjbFrdu38DhDvS
ZCE7arXHlkRHYRf1lyK2jTsTQbPTH+xdxT/bE7P9wrLm3b8CAGhJ7BX43Xzxg8S860NUU02RLB50
zTu/K5IgJ9cBNyhhEqhULQf/Qlu34J4I7Cu+mOKxgyTTrkUJ96YdLOPLiAdvKNzoFa8w0Kc0qXYa
BBtvoFLtgSgDBclqJHK6xWOvRjYFAkOhU04jyYEFKAKjkRYQFTcigei4+9dIuqbuAqJII1nk6V8a
gI/IASs91F6E6zys7TsgxJMN/jP8k0xj8A1DvHpnNVaJvEBkQS1c6NCjtkCvapnpd0gXbYbSHUPU
JEZrcHQZ3xMblYVAzCZPbNTlyjeleVPIUNt2Y9cenKodTsizQ3zcLaq7Co95lOd1/AXLiIcgBbh3
Ed2NogZjWOmWSlXEfmk0nS//9NlGYf3ts4Wl/umzxZoGkV1V+0WlW1Hf5MvGitrDVJylmkDNtwcq
+2pM7Q51JM2+lGkqF4isgkKOwnVe7VZrKwZjwGR0kLZde32kLZDG5ti1tu6mh5jZMuoDfOtkbIoY
7+iQnUal4tWrAxe6u2lCiJ27Zb+1epcfNEBCztIR/ZnO6CCSAgxlgeOs5o6qCl7jRg8Wee32GysJ
rb3nltGdN6iStgFUv0CenFDiWT6Tx2BbJvKb1iOqf+QSeuzhocejxJrT+p9i/NMpOY1wohSAm8Rs
I/sI236w0Q0I7jLXQw1KkK0rBSturKZdGC2QgR1gQQ8OA0TaTscv5BbooDllZYkIXIe9Rhy37aVV
bl2IWj41/E9uPe78LQcUETJWrnis83yLUm7k9XDnbUwWjdtcNWVWLhPohjynvNIPqelAdlwb9Red
9T+GxPeuSDT3N2DTRsW68rcM31k2wkXmSk2bC74l/yFx36ctEDfejTkq20GtDYbdjQfM2BLZxXhP
W1tqlnqS7KeNr+pFxUb8qYlYZrxPKh2Z6ArVpR4BV8OYdQvD6Nja575+YoR2xUuiczYoz7i+XxHq
NMewRZwmG832hCIT0EvkIKo+QaAzMDdhiaLywu3lhvrpoLnxt8QpzW3PTYEaFhxiHnbnoqkKlPJn
DAwyntMvyBgXzbuP5QixLJsG2V/lTR3CDXvwX0JpIS2RvIXWujgLGQBMCH2pZVtAolGmQPMjdY9T
rLzaDRjf2oWH0GS/IGOteujMA1JmX1TuzWwvDRPUH1OvsFZGCaBhj5UBw2v82NCNhlsoOrepjXuO
TiPvvrSyBApniJvTATmqTCKk+1e7Bb8QB68/WT6NpPaYxgY0y5c01zwGQkIIxauDmbvW2u4zJ7uA
Hqzd6OACv5RGYJ118WgouBcdyExnYyStpZMMfB1jpeJiDxJ4pzHMl+SSkm3weQ39nshezzPUsf6I
3UkEmj5P8IUGVbKDrw50Fqas5WBScGDEfs5fk7UdaxvwXeXFXBtK582wIx8y2az4azRNObfJh5pF
kTN7Ofc4hlusDAeCkrVEwkjy+P2QIBpZo14e7az3KhAOhT8mW0Y95M5qt9h0ufaTIpCfgpRpHEPl
JwJ5egs0+wl7x8/RzN+CmzTYY+GjFmtPQEFbZ1MDP6C0ogFK8UNyroaMg3tJaLcoQjOXVRuZiPFk
4QKMkfytD9M1QIoc2I8YwjUsiH6IpHotQqf9Ug/I22tOpN9hweOBe7LR8f9YpHu8tDqw4NSo5nfT
tYOXK+4HxvFdJHI4TaeaJbSDUWNNxdMKlUSqhw6OBDJrAC1ej91gG5so2gMdxguAl7cQ66zvvbH0
TygWrJdk1wTIF4s6qm7SwBqvPuuxflEDInAFIGNUsKON+uIHr4CcrtT5Y1iM9aIHI9+JDoPU8pOu
DrONmkKKZskyc1OMAIRL3pwbJywefaBg7xovWOpmHQHXsqodnj2yvi0eEXkFvLEUd+QYFtkFKCnv
hlp1Ur/1vBqmSaBXB1rVLMJ9qOYs1IYWDyK5p2Y2snEFLJC9pWbrlUgPIsC9oeYQBw12Y7W3stRF
wRUa75HdsJbUi0y8dqgK0FtQr+d08bltsUKlXr036xuEDG6pE0vXeFGyQd/lmmaNYFtOaxRk1IcW
iwOEkvI0OOO3FZzpTJPlF/Bly51pFGxcmFXQIQA/gAneyLExzKHMrM7oEEIV4BDEOMzNP/nNw2gE
udCwufn/PtV8yd+m+u0TzNf4zY863EaKfWfcBxFEljWohBQLOp0PIP5gq8Iq+wWEErLj3OHGoKSv
ivyvIdSeuz0149yks98vkLXISBouWA7/+2mi6uOD0VXok0zG+apkdOrKLhaObdyOIsbeTX2IeQg1
Jxc6pSFlmTxDebPaa1ZcXFtIQzKkgk5cMXbSoRwYUCBaUC4H03q3STpL0o0GUaPzoO4AYKNFs6lF
ilqJj7E0okiAlutd8zzbRx2122OGJxFdde4YQK8jHZleuBdhZS6izlmnZewvpyt+TIwoFQq3weEt
6dqZ4NglV0aymqaiwZF4yVwZ3UxTZcIo11GsVZOLr/kXCyREWzBMiIMjdHGYztysez/7g41ces92
M9zYGEcH/nE22xw1zTwrdcy2Ciyhy8TGHQ96N/+u7FxwU0VgUqdmwFL/TpiQ0JapeRMpjwryaruo
Zd2SOivb8+8KxFvySurnaZAUUApEEQ8iX4CIctHwG8+yLqBJqd7KkV00Ry/fbOFeIhcnHBYvSJqT
G2fgZvL1YO/W/SMB0gmGHiosOiIBk302kQfZ82q8QZX5Qh+wIchYcgWBnn2bxIl7wQNpTS06aCPY
nDOrfeuGMEWmrwUir/SrZuk5AVgM3Dw81pmt9vOV89J+nKWJ8W6jsy6znZcoGrKFXuTuy9QbbnXD
v0+FSG8ZY+kteK+dU9OORzJBHCK9bQHEvwnwLINqXh8uya3rbiOQMV3Jiw5t3exSq5BnavVxkt7W
vHguXA4mDTUzmfoGnBWOZob72dYVVr30Ej3dkgt1ZCJH0UWBIh6y0ZxRBTnRsLXT1XzV0BXWNu3B
QD3PF1qZuXeNHngtw8MHTorRO9pOe0vD6E8CLqKCUmn5aXajAg1vMn2E+U9IsaOUYP+6zCYe1Nfe
d6PT/MmEG8QLAzSJqEnFF0a+jVMHC01z3E9/VWUGgJGaoKsiFzr4IzhAGqMxpr+KJnU7H6J7eS6W
82X1lns7rQJuff5Lu7rTDronv8xfHAKk4P0X2X7+dD1n/k0RvtBc0/+h35cq6jrcTM2xtA9g2JCq
mEbuXRMiCVqR99+Spn0wszx9SCDZeHB1HQhdZYeenaUV7WXEOhzgT6/ZtKAy2nt5aT8KEN2Rk+6Y
xrJ19PocW0xbaazIFwICfPddbzzJduBnqVpO6Y8bYEXAnFz5xn3t9PXVA+lV66XGPZk6A9ReYR7G
R7L1XVju8rjQl9MAZob3vbEJhDDAxAmIHtbVXbKnycGJmx4QFTEW1KQBPn4smmP0t2TqRoQSs76r
tzQ5qk3yU2LxH9RJH1eLjSNSuOHNdPXWkkCbxc6aJvPcVF50u7yQPx38JPlWpK5xolaP5eE2cM0O
dCL4g0atD2+BVFlRJ5kKSGQu7DroD9RMx9LauTGCdeRCH0GiMk4f78mgudB48atR39EHAK2HfghF
j60k9lQyftZjq7sdbVdcy1G+BdL3v0DafVhDEXDYhT2akdBWIN0CRjPx/VNZ51DgQwX1F/AU2qDE
zdtj2cWArpm3k7mDAp+oKvCFIEazfN9xg0JtN+H0Zmx+itTHsePl4hNQz0oaiIkb1p2Gj12GwTPl
r0Odv4pGFA8lkmw70UDiB1Fa/0E5UGoba8BXu/mqIcj5mjAAIFNp/0yt7KbNBvNFJO0APVCT3zpW
3G29yuwPQeWkiFOkOlgD7f4hHaCMyyHQ+V0Nh0ap/TPGcDdHMBg/0WATWBl+GpmOkgRVRx57Gpgt
jBTFZ1nUP0GjAlzOsM9uUlWfZ76LNCICapObg9p7ckN1xPtsg3KbZ4uT7wERHUDyeADNN8o7tEU+
vOVuBHSpbz5DdrgCKNHId03fpk9VZ5/c0oheUc+TLUvAoy/CNfVzYQxIrVlD/PoxUmYQo6CRhRMC
tm1Z+kpLEiSIQp490RkPnXQ6k3+w/ckv1A0dz80y+5Rn0xxrOIIZbPcpqzfl2Nhwr7HR2VN6bep1
kSVbM61CmclHjo6caZasanZk75NswUckdi9lV5ZbB/QDz2ZeTnxWTuYZ69Ty6j1QSBDnzYqJzwpr
adiTFgTapq89KX8PcTJUqQGmwIYCPMpmKc21ws4vI8cHD3YVpf+hLZeJWASxCI5+CtkRQGXS4pKP
DAkXQ66oA3nC4hJDQ9BaJWO/AoYqOM5uwcCizRBm7rK3Uc0pAdQ4irzrHiJp8jVYyvrN1BxBxGY7
NT6S6XYPQhojCFyzE3XSQbogDENR1y21aLY+Nd5nsw35PltoaeGmE7xFxMsz0wVxZkF+6CQ9o75Q
q9GzZpf4eb2kJh0Q5AUxZ9hc7MoHYFN5NCAQW9pKSoRsf5hj8lADfp3jT1exKmi/lh24J6PBLu+1
1DgSN0MAddJdilqrda9uCmj0xSoWLW8qiHbf23I86hB/XePh6B6jJoyWrTfapyYtrCcddOkTbZ3g
xQEslOUqBGruC7kFWWWfDD3cembRoajeeaU7pmkgXFEhZnHb6np7bMPOW+lhGr+K/FxUlv+1S0G7
OrZjfNDzjN+rgdRfpwU0dEzAhaw4dfZphnmcxnTeQgR8oqiVr8iWymVn+9E19QwDYq4jWEatYoSI
cvruy6DIIiDHyFcGkqcdGHrB/WHrq57OLGxVJRcewgU4m3rVmRV9Y20PFXcPZULqAFJMEW4bAHq3
rLWRlBV4ErVYRoDf3x23Pp4zt5WL1LriS5v+M6J2WDUOgq70f5lFXXILZTmlwXVlvs6+ZuDahZii
/GqOvb4UaSKhpRfKXet02k5HpvNGoiR8ibzc+FL1/Yk4tH0O9s64kF/1KoMcJOovNJnkDxyl9yjd
xllYl5ANxSP5QUvEu23upTOu681a8hrMQDYelCjRyA/0kQMny05OVX+bPrH6U5wSZF/kkUdiB8WC
5NHPy1NRaP5DAsKnA54o6i6Uw1dlz3S8Lcwosg+OC6qUX+0jEhmLwmiqHR5//RkL/v48MkdCH9ou
tqlZxotK75NhQT1uFI+LtmLRtpADdM006CB4vgpqqeZsc9Ns2AHbVt926tCAWB/ZC9ioSR2zrWjc
ZlMFZrcklBvh3bAHvnVtJ9gTvm22a24ybnVghxcZ0bTOyla+Vd8it9asucDTI9QM84anTFvH6ix0
hvczsv2pF8BS0OcAK7lN8Os5eEgdbJrRLR/rmr9ZiDK+xVWzQSBOfjXyIF0BPzVchOchsmcUzYZn
rrM0+agtAi83Th4xIlCgmNoMETmsc8IDmejgqigynSFNAS3XcoQQLcCrm8QVqFZWBXcE4iIbCACg
f2M5ZwRyiouvHr9cmC/m2Oq7xGZ4JJdan+5tXcNbokqhgd41oQ0xHSN5C3BXeKbDvpV+lKwMxvKL
n+reMRqLZt0LLlDrjXpxqHm+2U3+cyi69sGL4nYbBEW+D3MGpTQ1GXmMFhTX44Z9Q2g/WQXuyFeu
7g07UAgSRp0OPufVOnCZuaamRPHenfPuYFts6+Q54OJDez/yAKX9aZzvkdNAgSEUHm6hDPJuq9yz
FiR7HjnrP2lWBBZetapzVKl4l0f6CpBFqd0juoZvQcZhuaLa/xSpqx1yvSZeYVB5ApFifRshGDPZ
qEkdQLe3O2upuSBA6OzOfEQZeHewzVJxU3sIH9aQhpibDggU8b1a58QKgZD2HH+ZKoZxSLU+OU0d
3ruszU7dkAZLYvR2/rKLwspOhaXkmRCBX4PLN4MoYbnAbWu8gm9DAPNvZldXOAO4XvAfkbG4u9e9
GoRD6lE7RO++XQRGY8sU0V1kgLxaBEhkYW84frV1KPP0YniGXMy7nYAY4Mic7OQ/8iRYh9qIGoO2
TXe2jKMNkhzI63kjnovIlYPdBkUhaZbtjDRvv5BH1Mb2NoE43wKLrXw5Uc+3mt5v/9gm4nnky1Al
wzx/ZzqghoucBupn9JWK+nOTehHxl3v6/qtY/q33t7Gzc6emqjxNbMdwPMgBSVdIoVfHHhGADa8N
654DEgaZYz6+FcFN2cvghzVWPy3meY8iM7CzDPvgBBR4PY0Reamt+YBKJbrf9MGut4kWFYg9qTWQ
UAseqQ6ZP1pLXf8210zPddUlyCT2eQVxHxuV19LJGwgUD+K9Env2gyYD1uZd/mjrjY7fqazBTZNb
m4wBXBynVXlGETxfA/ZUPdWu8Z1KGzXnOx5b6ds8Ro/HaKUF7EU4+M+kqjUgjKvN3PSbvtpAHjna
ZG4YntiA0ivWPxP6vSg6SNNFwXDxbE+eTIGNTFwFxrcmnRys/l7vjQWyBRUQIrglCqwwERa2yxPJ
0OSqyVSTeq0OtZ3Ui72i+Ui9fxqbOhEyFzkHgarGL1gmYF0JAVqz6r1jJXQsNZVd1g4IA4b2pRJe
Yf0UqevdQY92BYbbML+NQlXAIOITmLqZ/Z2jhngFWg37Riuh+jdobvoYZkW9hpLUeEbJV3ZwytTZ
jmVhXa2kZMuOOdFLZ/K7PCvsnyjsB77RF29R9ddwNxKAb3SpCSJ/vCvAj+AjFOPnJ9Z2AdAD/RPd
/mQ3be5s3bKe1If8wcyvqO0+cg5hpFmQKC+jdstEBDLcEYJEc4dR2hD80K5gsAETVQnUPoIri4rF
8kjNdijem1R6iLfD597h1yb1JjrKw/7j2GIERqfi+QrUtifWuHzvqwUW0IhQZPOqPDpTmw7KJShG
vk9SNz4ZWHwSn0Ei5I+AFdHVkb19p4/phcgQLC6tLWCjyYa8hnz8gSq98Iq17eRFZnOw4NVn8FIr
14+5wF8xefGmdDbCa6w1IpQACPe1/hxb4IbDfR3c8qgBHzce/mfUyCAHFXQRgi7SOo+AikMcsbHu
2qJpl4XB+y+Jb33rfDf9YVYthqs8FMsqbJX09M3xIbTah0yHIFuIezpswI0iB6RJOiM+B4b2LdMC
e1pQdqmRn4ok+kbLNNogeKhyXXhWlx5osebb+A2iGL5cE5sX8XqJPsjOWo1XhWL+InvbC5R2KLst
veXsSnbIdGZ4MfjVAoS94xZFM/mzC3lxbnjRax6gDNoFF9slySJ58VBADahBG70mkAZgOrg3TDcO
tr+OTI14vPLceuZY2ZxBwcTPWPXyM3YgyY712pNnxfHRSuJNaObVfZYl3dVJXQBaJJRBe8RclnWg
6zvq1TrWnsLQ+zr16oPz1qD444jFEXYtjq1B8hIRMvKlA4jrNkxy7YZaceU7q3//63/+n//9vf9f
4Y/iChhpWPB/cZFfi5i3zX/929H//a9yMu/f/uvftu9ZHmM2OCyYD/YRx/HQ//3bHZLg8Db+R9SC
bwxqROa93RTNfWuuIECQvyU8CFGbFlYI3fr2zvIVqwIq6e/adEAZrhDuG1LnSJ/z7522mvaxoYzS
IypWtimtsCRj3Q5QM5ZdnDHKtx7xykEu1V5EQxVvJ5XBNG5/aaOO+BIBCDMvM5KUJStkY3IIhICZ
iA5hGny2kXOVZysdv/ED5ImBnlUHxvP+bKlDn7T1psBDD4xMf/VmtfgCMv18xzodK3aWOzXwSF43
udBYcqYJoKagL/77r942//7VO47t4JfFGHLQjv3rVw96vEKTjevctzIedkgCh0BNGeM6t7XqpU6R
NFHLCTmiDrry7PpKHg5qnlCqrQMm9mevmgfaIY+8T/NIXdFsWL2AWLF2YKyJXrK4NleJlcqzC0nM
Y1WCJ2NAbuppBOkzvl7nTbmCfxoYb+WqB1AaCbPhRLeZUQ83Ikqsg22beOaipMH9h9+lb/3+5dg6
or74dmxAQxzmsF+/HOmllQfoPL+fFulOyVCXX9hPyFAUt1CU7W5Rqv9Ij8O44dqGHnnUVF6Aa/Hb
oYRWsRn53xADFmuH5RysaXgwRbyBWANj7RdT1GdXrRHxUrzjiV48M62EZFAp4ToU9rFxr5FW1FcA
7TdI2LP7QrHpV+C2Bd1BGhzJBsqwdNuW4H+kXhpQx/2GKV5+RM2gWlvHNur2rHyJ4FSyH10O1v6A
o+SxD8CZYcm0XjYBqgij9h7a9ez+N1/buDaOufeg3PHb0p4U5kzB/IPqJPm5sQtRnSQR9MDyVz8Z
dvyjln7+0KoDIoVlzRIQgKGRx0636FB6eMj9kj+Ywqg3mjEWa+ql0VJm0+gC5L03U7zRLk19bdpt
+olcvmtd9VQ22g11VKYe/cMvwvZ/+UUwXfcM/GNQzHZRhuxa6nb69KTCk8UcQCUT3jO8oiAfp/cX
aYBemeoM4+rJ8BvzGy3CbK3rTyEL+osW+ViiaTWkIJP0TKqyk0osicdO8rB0WvtlWS5apfYWAwQI
7Z0qgbhMWh1pEHVQ8z/apslCPQ22TeMBZTNYXrZz5WgcddszjnRm96lVLXg8AG2FRJG+s71kP3f/
zWcy2LXY/sOz59fHvvoyQQDl2Lrj+SaI6Hzn1y8zjWrdyHI9uHP7Zvi/jJ3XktvGtoafCFWNDNyS
YBySkzUa3aAk20LOGU9/PjTH5lh2eR9doNAREIcEutf6A6nYzF2p8BcetEhxAX1n6qZP3fy9EOZG
rnVlj7oOYekNxoDCLcKzpBFLB+5xX+4b8gzLc7Zenq6fDpCMzn2HlxsdZDUeHwSd1JBwWjDn6zpR
kXfVRPaoukm0ksEW2SAy5aOB7ExElABZd8Xo8nVclmjZ+G76aIFz+e9PxbX/8RXTDVuYtqohuSsM
/ZdPhRWVEeRtaj0J7HLP+mKYgbRJAoRtcbmVmqiBFcfeWD5G1px6n6SXCwwNpFyyrEM/D2Ksg5S8
lFb27Qkc3Gi1XlPHClrcWbOWUMDCRJ4DK+TgzlwQg3Gws7vSfrv1aizQabbAunFYQkOlHyOKESnB
Xha7pW5wYCiFk/6POtmvXEJN185LP1k3NQ5LbUN5rxd575UdzMYzj2F8RbQgRqnLqg6yJarw2PJr
bLhk66fertE0GOQa7instOUrMH3j61RuY62Z97kJUGWpF8Vo8YwgqIhqCjt+BPsdwPims+obd3zW
FgJJCRGZ1C07paW0tA0TDkppS1gOi7AwyJF3HlT/gLl3eenaCJn5ufXvnMz+muZd+ySrCl5dXkoO
YyuLskFNoVAJ9ft/f0c08x8/HRe/DVfFXMA1DXbhS/un59DkCl53k149haG6RJ3zt7ipox/5AOjQ
Hy3xQOYnAp4HABh9vfBHiSIG+X3/vSSttMU3FZUM24pe/j7SrXvBBmY6uZkSwXFFi8Ua4pqYFHK1
suhE8yYsu/m5D21URYJ8Gy2OeGWhFGdkYoGaLkV2GO3esReVm6WY1YiPVo457mURotHHlLKIFfIm
Amq2cXS+5ZIRFPlas4lmq/1EvYYtzsqorq/EIQJV8yE1oLpdqddmhpAETmDqlXqN21xx7+vmJ+p1
GYzNphuy7noJeZ0JYg64by2x3zXN7h4tzQ3ukx7+6wiJ513vNJzChchOIBTsFzWoDn5Yqu+oirRb
nqn+TnaLY/TPS3JdQ+uAd+rZQch6y2i/36bVg5kI8DJcTlt2RUAovjw1nTGDG8W6car68AXNdQN8
DtG62m4OU0NGAFqBvUb9Ivqd5VO+yubKf036WfN8ZUzvc7Ch+67otYOcyWzJAN5mGkQWPLnlCDkZ
n6zeH9capnEEp+EmO8tB1pt1O20aU+/WqjV/1MkG2W9klC6Efp3DiXaYWDX3TkAEJTe67BsC8Efp
DNnG7Z05zu47IEZrHdtTCH8C+1S7rdX9GBGwVzVd5w6c7JsTNcfGz18hMyT3gsfh48TGCM8LDK7N
on8hzxVgZxcUL0U2N9gElP1OFq0q7Q5ND3BcFjFh1h+aRmzjTi8eibCrXiFS+0mrivReVPZOnUb7
SVaNkd96vubPW32p04yqwbnj2t0f0vyilflBBmsxDULdMLUOMmAUygzZUteONtjoXkAIZ7HkIN32
ruTqY1SbBPWK5qD7dfWz15Lvejw7cF4bf8023XioVL3ZGWmjgAeakWuAxbkto654+rd50uQwZmW1
I2DRb6oeS7w8Kp/KhY0CDBKX5IWIkisFpo1NmvOTok4eTIwDZF9r5inlRBU5+XH66hSFN0/F9Bon
EDScylLJtbBjZ3VrQNAoeJEu4oZmWnoQi8bjULc1GbihH5JzExfVulGF+4g+abjTnTLCcaaYTolG
dB5Iov1saSQKrCJ0fsCp2qRZYPwMOveub8nIyOHAAdxHIwijHYCmefvfT0L917clqwZD6IIXg6Wq
Ks+Uvz8ICUNVrTYqPYbxKiHWwSe9JCkDyE09uGGn7pEKIyIi63q8o8K2f5lbq8LwBpV8yy7Vx7jP
WQ8MVfZbwbcScJnxdusBhj8gUe1He3uRWJE6Kx0iq+x/encjRVW6xcBWnmHhiDHuOmia7LqO0EEf
rztjSi5d2GoPskGQAXn4749B/XVdunwMpmDdsPyzLLnD/vQ+sMcRnLcjussHpt12FyYpP3mB8zEi
XoQBdG1GL/P2o08D3TNGvfr1YSBHlCkgf/nrD0v07MiUxev/vmVD/WWdY6uO6jj85RweHsY/dp4w
TVWMBqP4cl3Qz75do4QeRN+ICadLUB61nWRXub7Y/Vkt3/G1CpTqn9UBuo3XaqF30TesNm69m7i1
PTOqcjSaNjLMmdlu9KqZaLkU6WYKG4SDSXl4eaKGT0pQfZxhhGB4QwfNIw9Uw5uWs1u/HIu8/7Ed
l/uHWyTE5J3ONthgY6FbriEo//3rPEzzGNWzmewnH6qXudYxZelnrLZtFpoEkOynYR4w1F0IJ0OX
PAB6q7/ceviKMZMf0sbVEPi4NmpQGaJxxMopRGA65Z0DC7QIn02RVcdhaZVFeQhIBE/WGJxCQ+BV
9df4fDATeMKq+kMMd//9HdCW6MLf/7v8eB0blRBDs204WX//70K1yCYyWcH+yuHSy/U1IkNs3z1r
QU7iEg2Vejkkc9CgA059P+Vw2hCoXiUWKo5B1yPMJ2zC1oGm7ya0nEP2C1B3P5Vv7ZIT5tT/49vM
H0lfogGf/jOm0PifuK6uEeExHOfXKJbA1bewo7DZpV1iHDvswtcghUCwDWbwNcpcJPAAnjt2DVPS
GKOVrAcBZG/RYiQBHeXhV1cUKWZHpnVRyTm8ZuRFZbe8MPO7ICTsIouFiSx1Ew8CUceI1fLYlkcy
Zj8AW8U/s/LCopE3Uh7oZKR8532RGl4TGeyeDD9tt5moqlOb9vaRJPKwa2tjfoCbHXg8yrW3ZZ6+
9aOf8/wxj6ag9GiRTCzLixqEvEBQkOwvAO3PTpAUR41ft7qEhzoUqILuPCuvNbobF9lLVsvi1FXz
Hvbzd1kvq2SjPEx95Xsqy/719QqyslmmbNSxX3V5Huxk3aeLOXa766a4uftUl/V5dmpF5ZlDhd+k
HCIvZUL+2mlpnX2uk30Usy4WD7SegMU/7xoravaEjnB3rLSqQyBQQUxhjuHiqMLPdNLcg+2nmae4
1AjXJ6qPTF6n9HeyXDhFsG4DNWJ1O21Sv7FwVZuTaY2AMm8Uq82e7S60z7Ph31tGSGmp6lJfXTWt
MPEKMTPyN4FxpxjZz1uPwRQ/EcG2ebQbCetFRpKIsw+tjc2ynMNdJkI4HdGCzjzLHkZaJXti4wSg
l0ZZpyfGhtBV+HC9UuZO22yaZu86R8SKN57je7veRU2CUtwyTmucfKO6qr25zlD41aOOv+VtUlud
Iw+iZ7mTsxpz6V+iNDg6pjCLNXRAHClKf9qn4nqdNvCNE9Ytb7K7nGckrb9qEdI8yqIfOsbC2gHX
udyCPFQBehqppZ3kqMAJlH1d8jeRdyXrdA06Arnui+wfGRHiHL4aevKzmUb/m1400clBG45nTL/V
QsN4QujReNJnpLDwk3A3rWWG+XpUkhWOLdmj7ALGQIfChhtppGnFRouNduf2qAk36fd0SNPtOBvR
wVC08ks6+yxA7PQ7CMjGs9pCu8N1dHxS+v6HWvnJd3BRLCXyVr04gZvcszq1VrIht8affWUrj5Ff
JKe5aVNPXoDI+J2zwBmLfrog1YeM/cifQl4k9V+K0tVRXx3TXVoO7q4xlPIr1tvrSdT+VksbqKUu
aRylvRviitxDRzBwzdMlPqiJLeBY85EReRSrcoxEtfZ5iPlqkD/KVtWKes9i57+TxVBxwTNhvHqd
quY7XBGjuThuJ54xxIi2vkYgTxarvBb3UBr3177tCD8bq4Bi6zf6b3I2u7SVHSa75ppduPqsKaPx
lOl3su1ak8OEyEC8XW/VUdr8yJ4Fq5XlzvWU/RUiItCGGl6axGM/7nmJicYk63byPrpCGCfdyD/u
ebCce+DE+fWel6/DFm2DYiOvmpog2GfbJpO+XGA5yPsm3jxc7+u/7lkOGhvlH/ccJDWC/eTd7tt8
3A5KYu662j2U5ObgoHUlwA6lZ2khT6e0q4GtkhMpI9vcu7LFUQrYinmKrdu1ZwupIzadANe2BRey
zDGAqN76kfOW6CFG0rJOIC8anuTptbbsNbECaufnSuKFES8APXmOmwo+R43KG0uQ9BneZfpcZThS
Du6j7ABoQN8IqFQbWSxFoj0xWHaUQ3AAc7whHPKtrGscksVdtMYKdToUfbr+GMa8TdiCy+kqdLe1
Pn0WgdneT6q1u/XIqqnjv9kVezlXN7fumU8k79dVWd7JfnJoHYzYsYmxOci6fBTDaTLi97mau4Oj
V6lHZDfeGe1oHkWSZ+dgrFmpj56flwcnKbC3Enm2SsNy+iOct2luNz+ndP6NHbT2xSlILsS1n4MJ
R/hubgw2llobPI4+OjJ5r2XfNNUhV8wgALPsdFrte2zqCPG3c/YkrzxOhXmM49E6IA24Kx0LeSFt
tu/aOPxDH7SKNKmCuKXlmOeIt8bWKAMVNh2W2VNSuWvhg3lQmk1lIMyRgrL47gTigoT2kv4kauOM
fMgxQIEw0orflS74rcLZ9as1imRtDJP/3KBP6WHDIKB9zB/XhsVfHn+5btQFziN8CGhzYTh8ASUM
wVkFUfC362HRDZ+vaMqtO5UomKN+vq3RAPH8FAudvFdZcE+9+h1i3srvtebdbaDah6jG7QWxjC+u
YR2rbJm1dtW1M2N0pI+9ep9HCbkcOZJYpB9W07PvquXRxkx6Iwdk+W7WYucb1JIUg5yhOQDTd15m
13qQ7bMVE9NVq+ESloTnYTfid75cKXMDhL4M+4WfXXsYRZhsK632v/n19jpQd/qN1s3FURVEuDD5
+3q9EVCzKyXng0vYEJw18jfrYpkQ4NKxiLr8y+yE016DCr7N2q57T8ppJTsoOvw8vPuyO8SXqifX
wXxKXqoxIW83rBoeAjAQJwsFTE82KGazdXlqvnWObuwcpEp3YTIqb4XBX365JhJ3lTeHTkoKF8QP
HsnV9eMqMFZfgXcJniwFhxp/MRGWI+oYxA+BpPd2toLdOJf1HheS6ctc4LOyfNBJhq4CApjZ2ZoV
FwherK1mXkmvJKteqwkHjwg8wb4IEmzDrolvst8m2gnEsyxSl4sQjGxQA/tZGTHnXN6mtRKbT+Vy
cFLWdpUeKxv5+ozcngbnt9Aam+sLtcyieVeg+7OWg2SvHvTuxHLyLEvW2Lm4bgy8hotC27HMVY8w
qFY2qJjX1FCUxyQo71S/D95Gu+DDgex5jUXWtQrMSWTjRrZaWZB6Cqm7gww+giT9mZaOuMjSMqMG
iuI1X2ZEng5hdeKXZsV1/ySLpyF+k5BCTmBPnVNn9qxO+2rU9oPd3WtLA1w3SGSfmpWx3PPQtw5z
GeNhBy7LOfmm9ufpFFq47Mzj74H6bTACxL67PiMI5urJOrTDdu3wjtxVujCSNXaMO6139EsD3+Rp
rkV41jNx/9E5V0j4jV3mXcsa8UIYmlWL080yWZPjQyrixzRy0ydS4wT8Q/ePzkpp0zon22htw9dM
Xqgxit+6slU3INHFBryzjhKXFb+lgWJtMsUtMLahWA1IsvthUp5kcdS1PRg0VlGFbz7nc7kppjx5
C8KaTMZi6sVCOnnDLcHZ1cL/aI3TMfFQbJoOsrUX9nejCOt7OVQJNrMuYCykVflA8OVVXifLjeoo
bypb5ocy/u83JVszoo/yphQUPlksJNXOn2ZxkijPK95zKeYkwFc+O5mrWIDscpUR+IQMDRSfAPvS
yZZiAreJrp3knNHSycyy2avaYMOWfg0sKX4GBzK/6qDdkxZ2sCyJoWCJhhq7LDmqftBnkVxLaTmd
9KAYHmSb37r36HU597KkBeK5QlryWgJV+daNtnqRbXmQ/VBDM7qqhgsc5smNGMP5eglRpyt+G/5J
aoMjsFqvcncCELLcnN8VaBaoqXMnW3Pe8ys1M8jTyFb83/lNpSBtu0C8WrabrjNxbq06OZAaK15m
y453iSJUTxaDVLRnp/a/2sKK+BbjUxpMqI3JRtFyqUJv3GPeKMXLmPTFNo8J0cvWwdezUzPxRLuO
bdFJcdIX2TXLkSonUM/Cfblo2A39BseHlOw7E7koMBxB/6f10FxSHWuBNMlUj/x6czErfH4B5XAa
h2AsJhwbttfKKnRpqhr1Ic5640DoYcISbplDAATJ9OxrPYSHcQajjjhi/qy6Q3apovAiFFUpAIvO
bNhUHTuhpdWMmvbOn0Cc+VlVPMs6jK6+mZkGEGupitwB0/hlIzTJCSYV1oJWNDx9GT+qQKf8EHNH
WZQjtHIbJr14kjVqyFpvMtNkK9vCKRkeCINcu8sew4jhdVcSSZJFh7Anwv3902yP35DKaU+yulWA
NfIF7Y+yGDSVAdMIuoAsysNQay96m6ZneSV3hl4R8faCssSNyoMwPbw3PL4o6cNgjGKji67f8KSp
tnlb2J4c2Beq8jT8cf3fNpU7exNkc2B5zDLHunafpPFOC6f8WXY3cxKzmpi1j9t3AoM9kPnmJvhN
reGLwscP1jg7oext6/pDYi/IbMU53qrkWTLaW5B841mWrlUYbpA2HMcdhNqP4ej860DHp36N0sEh
LEd7kxrwHCZQsA997GTXg984i+GCf3S7ApmZrEHubhzzj3662w3bzsbYzw3LyBuSQD2Tz27PIAEz
LxnT8Df/IMPMt3Zh9P/ZLsfzas7Y/KXFliyX7VWkiO66Fm6+dEe/FaWIzq0IdQj5maUzNEU6s/x+
vbXKsQ2wTK92xXhwyGDdN7r6U6aELSdEoq2urZ1MCbNqO08YETy1rEJlLz+2X6cBveIgG9zt1UNJ
U1/7LmofXcOtHlM9/SKRMGUcOFu7LN1tx6uTlOxqsqBVQjIudjedrVSps1PItiVJorAEBfRnF6mx
lYxh5SGFM26moUimle3mD+gexgcJkLrWSZiUNbaNdzV3w/MbgEg5ooBuCYcPDSHlcDaA7OYQZ9D9
019lKxZjGBzj65AmQ7AdA+J0pTKgpqlqhTiHibtRyY496MthQv3iIcjKH5NWJ0dZkvVOp30MlXXy
ICxl9CY2bfemjtZxhDj13WQ3/YuZdM2mrcJmOyxFQ1HtgxUH0Vq2Fkbs3le1cZSNsqrse8/Vhfoo
S/jlIM87ZcUdHuyfZxPqNgpq6xGn7PZJSc6dlg+P6mJ/PmSk0F2/FSvZJuusQMHGKhoICC39ZZ2b
nNu60059nF1uA61pFCtZ/GWgnpukxRkEH2wgTDF/XEkOiLPc3xea46SXnHUCogsqIazA3itKrt3l
/mD944wV/la1fdBfLdEjImlEKRYWAvCAoerNkyx1o2LeYYzxXZbkAcj/tI5xOt/p2YBQd+8ETz3x
1GWwnMaPWmX5dUde3ySobi8ztqFpnoZBCZ+sEJBUmuMBOX/R5H8pRtbaM0LLQQKVj08e4rq+S3Vd
OcvSNMCjHQf1iyzV9tCf6sKZdymZs1MUhDhKLofkrzMzcrtdm1TvskeqVh89ZHFK07VplDG2hEaL
BC0koBnL2pWLWvZlqFL3XiwN2dJQGIBZEYSFpl8M7j1k448RsF1/zqUGXcdMD/0CUdDV2Xg0UL+c
teYpW2AKNo/2fVMSRpEdZN2wiAEpYGGvg5pCMR5td5vbZ8sc11aiRYClc+MiD4M7YsOGh+62x1CJ
DT0NobMAnaelxYC/OOqE1GQ/2Qq48KXHlW0vlbVy18ISxXLupLCWq6Kxv5INsry0Kn7wG5hP+Pch
XkK5O2jPt7NAmUKvXOqUgFYjcT+33vqNhXnC7OZHOAzVO8FZ0iH8+S/kXbWnimykrK/xoCds1pR7
MUbVe8g2KRtL60vfseBBgpMt91J/G57jUnNXA81+aDUUa2Z8nN7YSCCAvpzVS508k3WyVfYb+jr8
tdVxh4+xRe3Xa3cItZ0y65Dk2hCRJJT4jwBQNrLqVi/PCqsNzp1jNDvXTOYXI/XPCiYdvy8nQCYH
eYIp/LXGrnHyvVqR+/wlurgLj0qtPqQ+e4hI/uXkaePOmPU400CAhL+ptRxkgz5r4dH9c4TD//Ry
pQLZGLeA8dBnTyvGdjc4lfrCn1LZDWmQe7KYNiCNTcI2K1lsxoRtGiuFoI60bq0r2nYY4hjsEENd
EI6ril/endLq6oucuI4rAqtLMbSY2M2JtftEeNEJnpwHBMY2ZaiNF3chByUjFqHCDLwe1hOpbL81
9DcUw5A0TLJyrbqp8aZYOdFaJa/guVX6W10275Oppw8B8c+XfxmkqJPw8kKzzjm22ooSJ6yVvCAA
dckvxovkyTB7vLGsvaVb5jZTtHw3gfEmPs7LVxb1xmBntbx8ZbHFT3U9Z2H1OE2pcdRSV1kjAzV9
FYgmrfvOzE6EXPo3MGm5gWeC7BWWhgLdzB2/ug6ivQg+ZSe9V2QvOfjfeukKXJBctUKiIUn/Zihn
OUPZdh+XlcVfLkuvJh2KbaUMqkf+MLvcDrGOHlwpzreaTOU9vgKTta5rszzJBtxF8gvk9+4kEPb9
mmf8lnnPvOISZu2zqTK3CZnPr33deOmCWYptTAyCsnVOMUqw92OP5fkVzMRIv46T17RqP0aqfnYd
KTukf42stEy/jpRoJywmH6ei3Ud4VXxv8t2IYNXPGifKVVX21quJSsem6IfoXFdKclcro7Z1Tat4
JtJCbsvujd+6uVvJUUkxvXfhHL21BOM9UGXhJTRIraom8TtIsMlT3PjhOsjS6kc0OKg8kDlLfN6o
Stl8nSO3QrOlCe+Ri+wPTl28s+jPvGo0iEVhvITe0+R8Y8EJpraLfi5GJwmst/c8U+21X5jRg9r6
2t5xEmtf6CpJIvD32PQO47thFdjY8G5VFf+944XQqaZ78Su1eOmhEKxLPEL2qlsUL4JUFXRPd16X
Rli+DNMg7lvcEvndFS+yhzk6+2Ce0gdZZdVus44dJzzI/nPQm7sqU1NPthLEby/Ioz3KS8kqJxw9
rHa6R1lqQ92Fb4SPiZw7impla+GpjDQsN2MFegEItvwm+45FVl+yyITxHSk6ZjpR9kLo6tKnefFN
j8BIG0j6HGvHAVs7Q+po1OLb5E+oeXYGXwq8PL6W4ofsrqhgk0aHhb0sostgF+3wXuhdtcdZr9nK
anxMvdaIM7gUmXYotLDayEl7xTwW/BhfrLyFkqcbBzBkyVNSGPj2GIC7G7vHn6rofV6FFe9qoslP
ZQvKKJx6SF75kKytoO72qHgpJEiX8v9z8HWq5Wr/OoEa4AIatwXqK4tiQwuzHz2L11hFjKxTS3Ml
63N1nL0yGPRrtzofP3VrnfRzN4vF0kGwTj5PkbQEJ4n4e5S07qqxVfwS2tl4Ezjv5uhBfxHCDe8t
qwpX8/IQZX3Q71y4GRtZtCqTPDyBgpMs+vprH1jtl1CvjcuYBQlpTCbrLRMycYfEYdyvLHL+v8Fm
94SWE5wA2HQXq677zdBxk8M6UTwh1tJvx6RV7ny36u4gdztbPSqVx3hC8C2E4/3N7LuLJsfPCTJQ
Q1T/XuZYVIx2O6DQivdw6bv5xS6n7oCM9bSP/aa9zyYFVWGsSL6QIPoji/vwZyD2pqZzH5WqvTqp
M+JGw29PWUhmcVypO5gB3bENZ9xa+9zcRGh/vojlQcHuffyhWA1a1sTE8Ivs94ku/P2k1IHXNpr+
mketsy8rghCyOAEp2ydKEl+LmJzqe81tkmtxCPiVZlifeaKIjddUjGTL9Tzn/UqxNeORolVcO9uk
q/cVRorXVqsO2r1NROg6Nixs1nlpiNXgMra0yJ40k4r943JX0HsybOOU/tqamRBJO0egQrm0um4Z
7QNVma6tqesru6BXxbV1TmN/R4odMsYyc22TCMESXL+2mipOz6aG4LicKoyEvhMtOqqyyLtN3c1d
g2zBMjYfh3mnmT6mKct11V4bd9i3QdWamkPjlO3en/JXvIfGcQXLsjnLA3/ej7NYv7ebeTz92kN2
C6G8rkjkpTtZbEpMhvPQxDRpsY/MDM05u3MLzqj073n56jbiKFa0rQLET2Wl7CcPQRH/sCOQpbIk
Gy0F/ckuG7bxMv7WNU6JRaUxubBbnTxrNfGi5Via3uZucGa9c0Lz2EQ+bzzZzY/h3FZo5XhyYjXj
4bOKYI9nsKzvbhfzC+xHKqV4SNiQf7o+FI4GkaM83si+t4vZWnIwnaY83eq7QMmOaFd/kVe+zR3l
mrMmMKZe57CffVuFKrrYrciDEuG0Erq4ZE8Lq+zP6jQNzXYlyxpWGX+dmqTS0G9BckBXMk8AsDhd
T2XXtkyVVdjixydb/mO6No12mh+QWlguOS3zWEHHrkiWjUlxkBhxtY0aO6zN0MF1B9U9VAHfclm0
zMRm3xQWZ2G6wZcaDzdZr46OfqhqwTIW8NVXtYEKZjXAnUE5G68Z0QBZn2TueJjDEXKgnBxbHnIk
4AqJgbCgVUkFyEPZxu6pXg6y2LZmtRU+RHFZN1QVSWpy/OVKaMIgMhXb59hu7XOSNl7n6vMdL2GD
2NjSYPl2vyHwxXslyVlny46yRY2wbVx6h8vYW708c331Y5gsXsfWgXk0CjRXf1Rps5smTTkBaUgd
IzvLw2RECFYtB3km6yISRh446Hr9SwNS4xAQl7Gyc6z0u0mUxfGXetlDDiVN7m9rlsvXK/7bxeRY
tXZ/EEBcInOEftPBn7ZisUeclgO4ro9DKQ0UU2glBysQm1oWb30GPRBr4SrDTmvseGWqZoShdB0c
7DJLd0MYpF8iP3mUlJK58WO+Fu3nHi5g9P/u4StV601zizysi4Ko27UEr9ogP2nC3hg6Xru3KjuN
EUe4lW8jai3p9npRnaHHZCdZf+1sT8L2+gxHO7Pr2ge05mG2GDh2jMROXNJ9tb3HlqpYVZPZPlwr
y7zZAehbhFypK5ZDU6fRhj228OQ01wbVxj8mQU17FouN0+LtNCqTWKep361vdbET2va1XEjvpluT
qiKnupIjZeWndlluGrQwfpnuXzuOyx3IFnmQM1qq81F3K/Kr48Uu+zh5hSPMNoGA5rlkXMZVGUzl
ecSNkcxOUYm7Cm6K0EOKsqXzG63zgraGW8lfeSsrrdpaTEEmPfaSGu1TfWieqkjwLNEi++C4CeGS
oU4eNeerbJM1IE7jvU3kcX2rs0x8PKIcNp2amPVTCFbgqXiS3eUh1V2W7cKxr9eQdUYoYkRDwmav
Fc6wVzMBBibL0jPBuPTcEPvYh6hAVH6hDnx3HY6yRfYBy9mCx+7RcV56ywa4k+q26HUkw7JUOxZm
0jcvfobhr1lhhec6wXNmRuO7moFZr82sJQ9dYUqXBgAk8mY6ThWkehaOwQNCmhg0KjAwE7bOqyEz
pt8h2q8hoQzBKu0GsEa6C2bJQFAgjboXxSeJ1+s10h020tsiTeKDsqy74C4VG32cxpeyAUweWSjr
q05yuM6E0SnBFR/Bx46fX5rlF3/OEFFtyzvd1Mjj2lNakh36syzP5KGJmmJvNDpiT0Fwtv46EFqD
+z7yWMsiR9sJp3mXjbf6X/rOYxUu2LZ/neM2NEyc/ogn30bOfauXZ7e6uXSiU4Rs9nIHv1zpVidv
JpmRXnZwIfyrq5Mb0a6ycoS2ArM5IwyLUb0d6NvRyZpNHc/g97NH14bIqRSt81Lm2kOJ/dK9IJH6
0nTqvJrtNr3rh8x9mf2u8Yi72HwGtBrNYG11lv8bbSm6i5furADBkTPFfa3iGxN+l40mUkFPPj8X
1tynOjFLbNgCfup4r3P0FzlbMlBgGWRZniKTPhxBtC68j9F9zXx8vtNxuMgSVM7nLBfD/bUUGgS2
nPHhWrLsfTYX4lGW3IQIiYVuQK7bb+DPoQ0P7XwvDxpA2E3u6wKIAnV5ZXw01CAqsVxxnE0rzM6C
4b+0IKqyCnhC7W8zVOgE3MdBuMvTCDP6v2aGHO9uch30pYsJJ3SnzNigPWY9tIBuHozCjveTYcMs
60ugJctBJypyzrCe13x2I6xKqev0YKfX88jylJLsG0eGtqqtCLo69j4PHaZJsTKeRDQNXkZk6wcq
PJVq/ahR2vNEkmknXSnty9STVpMNFWxzfDvFez+YcDjn9g8IWc5uatrimGHWgAjg7TQGnn0krdvM
6zjQimOrWnh3jYp/wNKBmDOESsusy5ewBwbOG74+ENwrXzIWOLsaK2xPtmaQC8/1kH0hGJ22626Y
V04XNU/lklRFZWZemTYujn3gYgoAQwpbkS4Xx0b15+shyYfPxR/KbGUI/SrBHVEheCnLmT8X4aei
bPilLl36lU6OBa0cos7thmeLua+BA41hSMZjysKNHYoaVmwUP6pmDROmaqofTW+9uKPQX5JuNPaJ
bfjbtOz9NwUawQiU5kc1Izma91N7iUWmn0eyneuqHvP7MQpFswsCmGg5KC/0MAb/oDYJXpGN5j9o
y4FdU3UZFiJbTLh/AwaWRXoz4BpDo+zGK/oPwtfxUc4hD6EVAQIPttBSwaWFxoy3OVKGhj5908sS
pU0S6bhCdfEu6kGE+70ZXmJ0HC5FFaL52vgWkQiKt4ZwKWZGC/RJx4Tp1qBYZnVWAG7a1f9Rdh67
rTNpt74iAsxhSoqKtmRbtrf3NyF2ZDHnePXnYbm73Wj8kzMhVEVKliWxwnpXKHHOLTvnw4gjvJZF
61xshMXfpuGnvXVHZECdhg0cpErQ+DCY46OG1hUHrEkhHdVWHhAPm+EUFxR+thOyT561NLa5mLVz
DXTYJsCD0FeK1bl5PQxx1zGTn+qSv3RNo7zWULuO3Wrq+7wplY/SUgJ5wULC9m5oMvNBPjMqoerI
6BViRl4KTaW++68oiN7Kme0y45baln4DkZz2caGQIPKfPvmoTUUTbHDGfvGWEQ0hO6NxmV1+mDxX
Hqw2169e9SobRsUA4ReQ/k5z5fx22mXIQtbdeWii4Nt9PavZnh8b9eh3S+Qc5An5ViK4D0T4xJjM
b6nYDlJ8ZejE+0Lm+22stdinoA/g3K7LwWk6J5SXuRElAtv0mHe3s//fz7LGpHkbCF9SDH18wpxo
fEKNgNWHQU4ylaSHr/4hKSkUr6vLdpDL5IksV9UHINaTfJLs5//F9KGfNojLMW5Uu0HYJ9f+plrq
hzTVSb0DvgPOHyXusO/X3Prd6RR7N3rw64xY9KeOxKgjzCzjZtXdv57NJ/oBe/ivEQ9/eLn48dPn
TzoAOps1jbBIcUoiAj2/rAHliX6cb2WeqTs91yADd+7jouGqJh2p0lE/xGriPsqW7N+65FXeKqLD
Z+FXLysIf6Yt7vWiR89K8QJJGMnLdliJZNqlzZzsZRO66Baj3CyHJl0xtnSHh07rl5u1FhhZUnUP
kFStJ3kyceZlTwpzGcqz5N3Ol6Ikh0eebQscvRZ4XPKk7EJpAdXWXG6yZUVgDFH3ELG9KfXdljed
b3EaI4TSXQ4hPZDNr7zqz6Ab2Z63a7pG6QOZaa067ow2Wlvurottp64QZMqSd70rqHrYTMxvy9aS
Xaquv2MTmz/K6zt+sgdi4pl1titcaETPozAB8HkxDzEFJhswxXRidPTkSjwWS8CZ0afOnxfVZvVo
Jo/UpdQdb2h6xtZOZ2HrM24+z+1YQ67Us2ApFvL2lJGUgOEj7i3vKTvbDDbPDtrufFmotuaFczBB
1/eu49l7s8o/6rRWIOnbSiAoTx4px54wAk6evYjBXUOj+I8L0G32ODRrumngcWHOV/lIsaAbNTUG
jrrN15oqU0F8e72ZHnsB+BOzNFAsyBlT8qRGpB13kblzKx0UN9uY5Ednfl68bUXkYe0b8/exwFiq
s6G3a/CmJ6i8sc84c//PPjS2XxUWey+1asSn2C2+e2P8Q6Sxd4gSzTtmkQK2xXaYWTLhV7S+WcmS
H+yNzeB28ylta/5X/HPchJhi0/IX7KSeapSIe4HtQRbBPm+018HQ/vE03fVVGGE7c4hAOxXHbw0K
ROoC8WeKh2CcuHtACUoyp3piu/AMUZ88T8X+nDqhr68CARCFiBDSs4PwtJ67HZWOcJoG5mU1Ty8z
tEVfVP3jABwfg9j/zqwSi9nG6MO40pp93SuFP5kQTPV8DPCVhOiUfNfsYf3RN8OB/MJTt1o3o27V
i9fBbWVyGkMvaUtfS5a/0fCjLXFfZu/7BytsPovuOy6Dh9Qrv40FZBK9HpDiVi86bDV/agmX15Vv
cZkFVtswrTQ98WPC/JGXH/h+7Q0+mdIjNG92uj8qy4SdZb6jBmjOUI7ZnRD24pvpCGSgKFOgr2UO
wcr6R0/0FcI3a0ovqUTABd8Rk4Z1yQS7FIRNNXV2TWyY1WtM3c7KyCiYq+EAW/SHMpXl6xD9bbDQ
PSBCe1NAR1knrNd6BkAqks1was6ZPFZnp2r6FT4m/8na4MoEvABFcvqTp3F71RaDMLT8dRhH7c1w
ziMMykCJxKuGLmRX4WywmxkDQDzNE/HiV3Odz5VQSeLKiuvUk/mkIZEJ14wvg0LveEjgk56T+OQ1
fejohCdGVUtEjjk9D1rSsvjsm0NiYzo4jsMT1I+d2S4TLGTzrFWu4qtJUsC0G+7OWlGwXKp1N0Rl
exbpdGoHuLlYLVGahb6uDOpxmtCYVWYJ8RVeF7b1VPsThwiVmjJRP5AWN5LKkET21XWgOZOaI4bG
PvRDgndmogY2DEiB9cJxXdExmEQA+VpUame25W4wDQpL96g9gWH7ZtMvsDjUc+oJ9OFNk+hhszTd
ecgwTr/Jhw26t9z/r3OrrtJRVvZ46NThVNUAXbAjeZZ8FU2e/nyBmIygNNL9Yl6nA2KPErWz2fpE
vc/4aKzdWXiJvrcG9abqdXOGSL5yhyUucSnsj3fdAslk0Jc/zFU2MpnVe+7E5ibPysBn9ovPto65
QhkHUe2QQZW7v1/Ic/qeumzgFqdJ/FL/qdvOXUSDr1PTO8VoVUMnHX/VHV+P8Nan2rQx8K3xbqYC
X5WbSfbo3do8S/APJnjVFq9lsjZhPkBEboc/hYNnCURdB9vUug5XJXFvYxuditVV7hEGv9GSXDRj
eCutvtrjXPK9L3MldKKOLw9jR9x/xkfVFiMlfArVWlfdu2T8J27NHifDxD5kNgWVehr20diWAe83
uxTFfPASPpCixrNFL6zxsan4sLRcvBYTdX29YesSiUOWFvsVQPloi+6hKCqsfbLqbarVQGzZMORU
EhNFZhoVzWzfV9FDW+MqkXEzqtr4VEfaR6I7QDVde1HZbwTDOo4hykXrrOiKALPPzFMuMLlo++av
0KrKJ5PaUNu/uPSk/mymRJN3OYGp8XNfGtoRh942HqwdDsiV093VXLw3ppr4njGz9XWLa+LY8b41
JvyFY7iprVecdI1FQuZmH33rrf6QuUvgdA91n/uuvdi+8EoC34va3VeUe64DlMU27vpraQ2gudiR
YKaGDqsXKp6U3fAGpp/6YrQ+jCpGkQXkdBOqd5xyPE/c7lwpyx/Pwf/K8r5bU0H8pzGdSipPfiIo
FzM5z8FiQeerdM8NgKHnIzuvnOoabjZ50VzSqWcMdmdzT3iG7g9b0qeRa+8Iume4q+2DubjeLq1H
sjMyxKliSi/yMAorvVAdveRFayMdtgtovOPdzRBYgCz5ha34Q9/+TQ3r3ZqWX63eUwNLzAfI2Jca
FaKzgCOattvs8EH41hE2Gjpl/oqtuHWdme79vs3bYx13xVOxwMNTkuFZDKtvDkUeFizqdjrCLEyx
UhK+tAkubWEHg0aycqMLA0MgNzu2hRs/EEsT4fZjJJfVK6xTxErtLJJMO6eTgUIzKddLlWbTscQE
+QFquHHQhFgex6SIWcwia4Ue0+zHiWBEak1aWKeZ81T0cRLG7WMzIOsxhU0xlQBIvDNYEpcNOYcJ
5r/BxoIM+kylbm5CibeEsF5twyMucBXNW9cdR8Umb6BM3beeon3QOtaA236Cx/AADchYiGTCIl/9
tjbsnLRmrD6Uhpqol/XzqbZMa4fktfN7hsuP2ULpk6Br+UBW3ENOhvsAT5XUv0EYH0xgJCsi1fqY
7WEgw1eoZGta5GeAi3zEGKL4DOvTB3g6G7asGT80Lxr9ApbUh2dhhWStbvsRVwwR+Bg2H0jIZky1
sXiLFeNM4KB+xX/SA5Bwop1spmLVr6WCimhOPtY+qwN0SSac7rjfN+bMJGua58RmTxzF5njtMXG9
dvyvl9lt9xDO2CszAe1qr0BqmTvWI2ttECXvSVlb5bXP+MgmMxht3iUWQxlW3vOERzKmMENsbCgo
bj5Qo6D9xiTo2bOpBTaU8b2qKh3BKd0Pd8wpMeMNgsa/ulPTWfYjfiI7mEJ2QBqW4Y+akd8aa3L8
RWRGmAEB+4Y1HvQq88gkT6f9Wl/HrFmOQ5dG15X/RUntBziLb3kSiSeA1MHHk4opq1XUG1boOPqV
65NtLkzYVbsEAAmw63DupjDFTlYd0yFAzNDvjS0EdSjTAEV8drOnoTp5K0mrWDuSwVKv/1RDRc5I
tR4aUvnCpfbeIQfvhnZKEb5w/0crjN+lcQX/ig03hMDhfoWt7dhhlCWxH+UArV2LD47g4T5NkQyJ
CI8vbcqfbCW76tvQHecAV3YxtLsB71AFHzYmboHwAUAAL9bICgavcHy1qChEMj30aWS/TLUHqG4V
+24wan+qADUqL3Z3GQFwfkdlOeyS2t4tbjueMeqwH1OhpfzoVngLHXCZZjKgliyhb06VPpRGA0nX
eFiwpgtHa0kvaDuaAwt/i3d2wzetOWo4Zgiliy49tyrmUPUv01kHgtiEdRyxokmSFAh5cbSw76Pq
UMUiD8z0rbO15ileZt0HUfuH0ZsK8ySWc2n54zLWftLFys2uu+E627Pil5TrHzsxiQDPZv5x1Tsn
RG+UFTBP1rdPoN2QGwaIP1WLA2VpEaDtaBrO9Hhe+pjSuqqWXZE37vlJzNe+o9pIjKJ3jiOXxNTC
fcTI/TDGSu6PrnozAXRCw14WX+uVc+9Vb0LYzkPZK3/amS9qtjTj0aybMuyW7HdnwN9pMRUnOeep
Gtr0IR+n2VfSxfFnUgZ65n1cIZhWVLs4E+QdhUtEepAYUUoPUUToGtYdwlH+mLM5XcwI+tZcJ0Ey
zFbQCX4nQ60XZ0WMSEANgNFlrk7uMpIM4lbNA55jV7VlS2VAFTGIRNSJ3IAsy4pMFPalnT0SXWYW
T1o7dgdEtmEyK0jWGrEeCyvvoFbWr31XPSsqhDcMtruD03XfNZHrgdFqJndYzs3nmbd1mFHJrfHJ
jUkt2jDRYUyyEDtoVvCxtuxUdh+1l4gzGiWV6tX6T9cZcOVYFuy4KdBQkLMerPNM+tDgfc+j0vR7
ZwTrwKZpzvGG7uwbpdL5OkMyxLOo2+du/O5gVhPOnk6aqcjDdY5tNsMjH9A4ir0dR2oonPydQKB5
1wCZhViuqmGewCaslBijFb1+KGf8sLqIKaqwTcN3sITbK+noBH2R9oGIkgMYXH7OsN61Vd2+sMZ/
IOyyx8Y8fTI0TTnU3Eh+tDzlEDimIhXPHfvZ2KLQbLjUTQS6kr7p2LGqrc5Kn51dbcTzoahtbZdC
sPGFi51seovFbLG86caggCG5s5zsOfHExbbcNuyxyKVuXaj7ETnecXVUD8UvJieM4UhpxqzYDxi/
r4NdYeeVksWAn/o+WtSwc9zWR66c7yPPYiSJRBzi8vRdw3cnbIZuumsFsFCB+qbRdaK+PI/MUgPj
ryZK5x3hj3e+KheMxf0B/JnvhULSxWLsnByOTAwoB1vfaUk0aTG006MCms8s3hPwGXSugQI3EFJ7
3wYjS4p9Y+Fg3uAEATu86l+aHAmXQSHQo+bfzjDo89lcfJWVtDkQDcb48xObheki0vxZiZo1GFUt
ehSd8d02qcOvY31Oh0ycyoXh2lSgc1VUM2rn4rDLRHp6IXt3p5FCFzSNhiNSFSGdi+ApZd2510tI
XnOOp2Pc+BEGqwdVYc8yNlb7ebBWWBBmVRCNZFvPkZetezSahGFkCFKHVWGnPhcpRACvORF5OZzn
SYxn+ejrENvmcC5SqFNoapipHeB2+O2HpczdA19ufTZytT7b4F37fq2uC2a/ZyyR1nNasGnz0CUF
8tXcnmLAkM+HhgIjNjQX0AvXB+q/Cs1rz1lTvrduAYBSmlN7XJOCLbKHqtnNF2yJh+U8GQNe5k5H
Fq6tFYVvWbiz6KV5GpUtEK8+zMtanplFSjZBcxRaQ/VuJ7AC+jGueH2glo6c3cKsAiWpEvZSbnSW
B5avrEOT7GoBu+8jRW3P69DilzVZh5bh8NyqGdzFhGWp37TVa5r1v7q+HD4/K/lIfkzJauF9vkSr
i/PLIA7RlkYp9xnykbs1t2g+vu9dW5czb5qDPUfT2Y7fEDXVDHShhtU/uwuqsp6TvhtlXGpBpzbZ
qe9XCu7rTpuyZ03xUtLs+ccovlnYUOIEwQq+66IoYJDa3kBzG6vumikMF1joBkm2RIWfqFF0WPPm
OHUNxgolqYhpcpp6dIkKizVosLNxlu8AMw/qws76RtmuJq/CcNdAPuy0pGb7Gxl+0kOixCoE+fdr
VXpsrSYTvIZAqjNEB/0s0JgHtYOOrfnprvlPcBeXTzbCQ27ULZfdMW0ysIhBTcRJfle1PlfndjvI
pjyYmHnwM9++yv/rdEQQ/X9dPTlet18mAbhYHrR6Cghb/s7mZAg6E1e40FZMDEbK7Dg2hUdRhwvi
mvzvyk0xS1/81mvhZwqngXLHYYTxt19+CzIlqADOmtI/RPmQnHKlwM79NhATuB+S8bmM6oeMceCM
SzYJaXXxAzu5GKC8Q6Y1kDG76rcOb3jgcMUNnaxVfIjRlBPidH2JmqJk7F6LvTbFzw5Vsai4k7v+
1qqucRg3mEC1rOI8x9hEtq1+WTSibQ4IEZz70HIPe6MLX7KoXj0pgyR+oIwRUo7TSansjFvHXa5i
wZDNcpSOVRM4o4d5QzPm50gV+HL3CssqxFgXPpoTXjCK5a9UnX1lhqTlGrqfebF5x/GorOvs7FXr
b75s8mkgrZ7MqSRbU0/7XUKJTJ967zqJ1TgAKteoxoKULcTOarvqphaIGke2UYHI69Qf8ri6WSkV
Z4ysMO0vDwjt1x1VGI+rMHw2ZpxtybjR3TX7gPXfXqIyNQMikctdp6zNQ4ZxhqFVynvNMLt35tY9
5eQSPZOdSU3aWvtfcyYOztqTPd+bd8cR1YFboDxG4OjvVRnhmJAqP4bIrAPsaUcYoyK/Kir7ns4b
wzpPxI+4Tt5AkgISuM3vYyyeMUR1/hQCPI15QS8V+5ZHLF/KOG38ViW2zezsnyDzLlgAY5Sj9sMR
sOSF0iAal6FBaAVasqviLjvpOM7vnMJcj7iYroeV0sEOlqaxW5W+C1k+7qp6Sg9qs+EdHohUCdLa
i8G+QvQnrlCMLyV6EiOtku+RUtsowSkm6PesVqtNvJKEqmGvL92kfu877aOc+gZ3cgSTVPupw5DV
krqphw/QVO7wXM6eRZoViFuzhUEq7JcivzRFPV2sDb1boPpORtscvbFV3oi+DoVnAKmi2NtFQx7O
cRq/wRT8KQiaejRbXXk1VEshPkOdQncoYDZaVbLP29n93oJft54Lt76LlgvAZ7zLTeyURirIRxz5
dy5O7j86bzICJ3O0GzsA49TWSXfo0J7dE7NH9U4l/E+LfbDlpb9bAolZT2vGs1fl9ZY9Yh49YxTP
RhMBbSii/JXXf7AVSKiRJrW/trZ3h20c7ePEQTDcrGRsrdl6A2L4vej9aV1Ef5+63n0eMLZISvjM
BE23B5zAGY5k/TvnzZ5lzTujlpb7X+3P0/JK2Snb8iAv/3r2V9//+RLytL1GcpzHrEw5xSCfqD+2
UOPPh9VE3LFsy0dyvhkTlYtk+78efp3/ulz2ycP/9MnXkX2L1pc7Q61nn71djvdbWdZMqttD1WEJ
A5z6715jNFkQbOdzBcpuSB7bv9qfT/08ioUyoGIp+zgTzVke6m2ancwK8zHZNrvl323cq1lFjulD
tejxi6Wp3A5uYQSQiOIX2VcXNqN7ak4H2ScPKtp0NZmih8+uws6eYoaxryf1JDeeTNz8P/vkibJb
W+o7m9fx9uKffanS+Zo2qqevPnacAWb2xq0ycy1M3Do+WDVW45XSWFe1NtVrVHgJU9/c/2hd7b2A
iHzXVWU+r5EoQpsAoudqWdk+xYuPxVv1PYFxcUgJgDxSGEG1jDqRkL2dpnvjbmxzsJSofLSrsXsw
0/zgMsdeSPJkibRm+Qnl2CFjy38psWw9YO7yVra5c0V+qIYK2y6Gldh+nPo5ZYWvPmZzf8YMpbiQ
3iuI1IHIDYtqDQ1Pswk9KfCPq9YfwsF2kg/auwPoP5Z9q37Hb63cickuQ3XVnig3D2wxB2waq2wO
OtwND2ZbUelRMWTSdIRyLL132Tiqb40zQRjts01NAZKUkw9FBFVsfKT1b6MbOnbKEBqH2HpfJ7Pe
FWjnXvIEk4J6rn6C5S8X2dXG+nD18uIkW/KAUDjed0i/d/J62dcP+ptnje2DbI1JtVJhmh/7fvHg
qfViVxXZ9FKKqEQGm0yhEk/Ti+xLKha7kKOusuWRynlJmuIPNjT/umCdsaoGlYSDsr2GPBT632Sy
xLN8Ga9ek5NKdKH/dcE4EPdgKm1+kn0N9+1Dr0RXr6OGv1Q7/BLjJ20tVEI8s2XvuPEGTzBsy77Y
Sp6Lkgqq7LKqEdZtXv2S47rsSqZ1CdRa0w+ymS5d9bKAin++QkkEtg5RSXJeJckVOuhTWqfOMe0Y
X7Fs+Tfp9vOSbmV9rkXfvvr/9zog/hI6pKHv5et9XThqyX2mGsfOppgCHJyqRywDzZMxb/45TTL7
sk8exkqtHvvtEKcKdE59WTfPJ6Q5/znxdbGWrc6x1tWnry75aMmj6vGrz02LP6rXsvppE8932y59
rHRKxoKw3s9HX3220kMiaL2zvEKhwvR5WRk3+VHRIcP0Oq7jaW0ShqIW/VsMEBRGrBn2sqmJqiAN
YUB37Vjdm4iijeSzYYXbxckkimMqBKTqrTmJoSYxGJ4JVk3svYT9Zng5/LbKBGHemiZF9aPewdzv
p8F+m8t2OgqFFZs8m89dduzbetnFJlr5sbedc9SyKLEz0DlV0QQmabn96owlWzBPvMuWVWjZfasT
yFbiRvarYVq4JPXFs+yqhpjVRFGvD7IJY8oMyHD83uDzsNPnxnu1klHBEixRQsvz3FeNpdFRLVnU
yWaF1Qv+ayxy5MUGw8UTCoaLPBnB6Hj9pvOzHoNpMbiv6vpJ3V4061nu9p5XPsgLiSVmTbcMJCMR
XOjLvomZJxQdLlQe+3svqUdENEx5s5zY5Nzk6k4E3LmVcfoRuUhg2Pp6dPJuL5wxh/sZJ4cSt5DX
eHqu67bYewrB0Pm0+V5O9h2QwKL4qw1hBSvrTclG0Klc/TbEGbP7UhZvljYvrPMZ5QiNyVmLG85l
TZA74yOav43KTLHFi96xgyaCY8b82RvMg2w19dS+OsaJ0TEJbbIsHVhBZ0fXPeRbGVbUZSTeuhkk
K28oSSGj0Y9aGTuBoCawoXxOMMJ0CZPcHPbAWBs25rKcL+7LYJSBqRfx0dN3mI+6T/aWByMPen40
TOVmlO23QVeI4nGb5cabxoajmsGrc/YuioEsMqV4HMR2jdRQx0MQ16zqR1+OT1HUqK8kGUrGjd+a
XnQvwLWyhrW6qjR8PosGu2g7yEdiW2PYlfkYl3H+2aXNUXJWjPEl7fJfte0ax44Yi6uw8IdbWOJe
iqb4YO3d/XJNcR3nQvtDzMY+8zqLzdKtW1afBXlJDbvvoUtYme9hrvwt3vjXomz9mGyMNzPtTglE
3l9agTGc8pQTY/Ki29UFZ95yX2ngtKWSlqE7pTVF7+Qbi77mMLoIGUTvCfzps/7JHKsWIMBOfrXi
hxqv9sHrtI2dX7q7RQUjLFNREZztAtqqMGPtVX9e06l8nYZ0Uxfm4iybeYPfKKSJB5T39lM0LNSh
hqlBq2HMT0lrbvqytNvDCk6PXYNHiKWUR+KeCHHI7fYI6NeG5iYrZ2duvLD058+v1CApUOwgQYWp
QqGfolbup3qfAN7Yvqk/kzr4Eq+MQAZD7T6O9Iq07xLWl6LVb7rT41lblM8Wu7W3cXW1577T9/Ic
1qfeZSBD25/t3wOD85spHO9e1NjzE5HxNlrGQoo2IczbuRkjOLBmUk23lorf4kszgtxvrZFi8UtJ
Eq9s4Qdcv3RethdRbb31VUPYblkc5LnBs9RnJ2qPn63abJ77aT2ZaqZia6EfsyZfr8V26NXpsqa9
DlxDqx66cT+6io2XkW5fZ11z2PMuhQ+ig2eA7DS2M6nFHLMsxaXQW/uqThpno6VfQzNJRgxrt7Y8
JQ8UMIl5Gq+y8flSRdNZFFUrYNRiEsdpLIAlO0Fgmmu1AsEQzmGyWW1/gCKAzbM32jNVC+hENOde
5+rVVdfTIJbXz6Y8o7X1eE6s7Frk44dZpdWpAPG6jmPzrwMOmE5IrlwT/M+JSfXmR5238nVtbzia
4Xez1vgQyLEW2V4l6QGDZj3FMMCM4puRufNejIgptVyNb9xJiATscV0etgwj2Sevc4kGusmm25hP
KO5AGbbnf/WvTYd9UWsr+DLGLUu5SNuJJRIoTjmUaV9CMEZiOeU1ReStLzEZPTECiqFz2P1rYZVv
ddSIq2x53hJt1EoSybeTU58qB2WyUzbS5fCq2qX+aJP7AWOkh/TCFQ20VDbHd9kQLTUm/OrXB9nU
eqgciPHyg2zWS5meosmDObw9ExvP4rZOyecfll22tQRJm8cvsmUVExDrhCeKbCZkv4e2uQHR29OF
bdVntBi2L5u57lhPLRJc2ZLvr4/1Y24X7ZN878XG85qtVCFPc3vfG7Fo0bU6lM2acHl+miVpN/K9
2QU2SClGUFtLvloSjU95DcRLYZnSmqWVaqA0XXu2KRYAJC8NY7VZdUfVpjIUE/755szV4qdx7PyA
QHxpeUQmHfdTZ61/wS3eF5DQ7/WAXISivLiT881Uz9LQJ6OzvsLgyI91ZUfn3ljFJYqU5EgdsjxW
mHje9CJ9z7Fn+90vzou5kNfuuPXvsqhsIpez+azVhBq7KewbsJ/k94lCfAeCz8ZAi930ms9lChMn
ji+USA/pvL7aa2n42HFC36hz+7Ffh2r1i0bj582dOubFTR4U285voKFYZEc/HBwegzFDge5ODfW0
uBkhXEE9R0On4rE5oGLx+vkCWX49tV3zk9hM5WRpxfJqDQ0/u/lJIw/+ndy1X+XqBhToce6uo72w
xZ9mKLJbkib41uaOskemr77XVqqxaO33mqvbb8I+UBLLvxnrOu0NJUlDV8kvseL9Yrmuns02+WMm
1c9hFiblncY5ajBGqbK5BGdhNDa3aY4DE+IHTxjZPxNFonyxXKhIDcVKhxs7a2ZvpwvKSw1EgJeq
OoDIp5T8CD3vy5TwF9yJqRJo35o19o6WR+UT4nseNgJ7TNOBrDTBhe+6MXqw/nFRfV+nUnsx1O6M
EL3xqULFe7UCEbOwuwR4mcF7VdbmrWPc5vkfncQT47nqbfe4FAP2hzME5TYAZ1SOmkJdDU1Ts0c7
r2MPEhnnX1A91GsOArbDX8nelXa55ciuJ6ZHLDbt+HtTuO191Zm06dJvDoV7yN2OADHloJizeJi9
9NdSEro4T3jnErX4d0UGU/e6Rxpg3AXWKPpnirfawWoscY6tElQ+qd1dXKrGO8zPn5OV1n9NXDCp
Bf1JhqFB/C0A66sac4ipH3wVk7oTyX3Ti1ppyVMDS0W25KGxem2PcB5wbLtCHqJah+kye5cIscoL
NioatL/0CDciTMliuI2aqd4XSquhp1Prlk0LI8VrkeIFv50cYRfeJwMx9myPD7LLQH1wcBK72XVu
pt290ehheUIg2lqySzMsDN/6PDvLJ2yzz8lgZmbtkhwrLdrcPuvhvkRQWs2kfpYtMqniMHcjInS2
kzM7G+rV/Vm2PF0b7omSwxBwsKSXfToZIafRK21UNDxBHliU7Lk1iBfdnhC7yhJmTabCRuAKVtXp
06BTfdhOKtthngD+FEQDJ3kFUPd0jipcoL5eMnbzM+ar2ed7LpKpChJvuS8pcMdiafq9i4hGK1tx
zgvBTFf16V+7t/GVZu304gj7JZ9+12TivoJpBothzUSTlMZrPde/RIbRhDwHRKsGmFN6Rxij5qut
kWeojN4UymtLQ4/PDTE1gTw7qVR6iF+3DpH5xHxfQ4Zpl+LsCVYQSNGSF3nAHKUKmyyqwuw/ffqS
FH7ceJh323ryssQzLK/Iw/vbPOQiMe5uNRj3bFUY9OG0nGQzVbzhpK3QQ+Ql2mQbdyawxSmSz+vL
jjLyjEvr0d6e3sTtHrp7hCE62rZGGZwXecjSjtGum+aTE6fOS483+nVOFWTmOgS0yoxRR5NIc5AX
gwiKZ7zk2NNEfRnA+u1CPqA5hNj8r9drh79VoUQhyn6IUcSmvKCl04m464bPpuzrzXbXasxnskWI
aXVYGwh2n0094llrcYggbtxk12yslPOGVCXWo4nvsm9Zo7NWcmPIVtsr47G32oor+KPyMNrLrYYc
8vjZhQqSRKvJ8w2nTJ4cl9u8xzvLXnTTp7ZLpdiY4hd58FRxUCtjvcrWHLnd/2PsvJYr1dV2fUVU
kcPpyNkeTu3uE6ojOWeu/n8Qcy68vOfctU5UkhAMG4SQPr3hFpT2PlPjIFqP1RQFLgtrJY5mAV/5
2FAJnVVRuFvqNCf67cgyH702r+5KAKvst4W3aF/JTyKhH6Hg0bJbvdS5evdaBnJ/QdFHfmo9N7yU
ivm+NIhYp6C8UVX7pc7Grqzu54tWbYdgBTJCa6M3h4sahI917yQ3voHJjS30UwsJ4iRKGGWa8kpk
ndh/Umq9Pn6oE6cZVfajrF1vo+RFAsgnte4isUuihBaEABjq1OWyBEiXvZiy20RwVJ/L0M2f3Sgn
vOaEwV7UJUFKrDIEYu6nWb4eClde0ffdo2isa3i0ZqgUazrwn1zGDitmmN16TVA+l2P+VBMovKL3
Wj5nESK3ui+5axk6KF4P3dlq9JYbwEEf+NSGjVSQUopZPstDGT5UoX0UB0UVPmMKwfvKOSpDl98G
vT+bpd/yPDvttdK7/OT0ZQMqaPCSa+nl2zTfSnKXb6rKKjeK4Y0Aj9xqp0uadW0jKBph60aT/dgW
H7cvleZm8OHbi5u3V6P1UGz32ZOCl/DDbcKd4SN4EBmsdDJmAE6uFIc+MH+NdgqCrTzKrQdzQvLB
dMutuqmZg6wrZh+pg7+QmqxGUMLrPpAgkrp8zcVuH/gY2PU6GHRZ6k4gJl6V0gr2Hh8EAtwykHRA
ym2rnuURrblakTQ2F2An2dI+7tU31l0MNqAXNrkm35ImPmJGLV2KJoce23b2MWkhwGnaa1h1Ics/
m3UyaM+k9e3nMTGU08CONvGOmmCilq2SdKjhTK3kHidd1InZvh1wA3DyNlrVI99IFsNXub0rfuU8
TiJ8AyQGcyh0eI+edtGrUN5JGKOssuBtHMcXdoQ2Qa3ku8ys7XOb4AZDIIDskgwdCvCmVpwRLfsC
wqLHha5ud7nl4+Oqqu6tTX9xGf+E3Iq2Qve5W1u6xs5tJimXhLlqYvTyXYu5clck49lAcNbzAYkk
EpaLkQonb4gOldKVp7Jxyy32kd2msizvEtvluJFr9YvX4x8AYqrZeiMUDXnM7wbwj3uh6q9SGBSH
BLXGCzKJ4Er4pmzjyqoveZYRJVE7+Fuju/aKob0AJDg0JYKMdRmt0zLfO0nvHFNtKDYx8waWVrq/
0nDTWpdtczCKCRHoNcpW78xoB0D4B1JN3ycz0YPOLvmau9WugcM1a9TZiODRb8xKAq4X1fVZIUUn
AbgWWhKs2BuNr71mwraRfxSROsCr08tzB9DgKE0BD626ixm1Mk2rmaLQjRr2QWIfYZY0QjIi6Gr5
VU2+t6Z0i2N4voijrOPwDnr5z2hrxYn9N5kvYVSiuSafhqxQnnQYHjrdnu1es+wi8DdWsdZSP7g0
aeGdvJ4ZRqLw/g4+vjxxkyO31029N08IWVktmhRW8IpRLxPMiBiqWZTl3jeHH7Yu25fejuo1ocDa
JxQ6gx3wVmNvybSOXuvjCOFBplFSTMuycoqUfIEIkK67MPhVJTku2YF+4FveRiBWkLcqd9zQP2WM
RUxPGJ7dB0w56sJ4JDCirkLQZRs3rJ4du4JjZle4v8ladvRLxsFQ0tdj11brvCEmUKaPaJrKlzYI
lEs9JZaOYaUFCTNOV77quVu9AannKyorFMlqGHuNautFkb0GlLULMu+XxM4DSgwBikKEMn62Rpe/
1cia89E+NCk2dpYNp0n12AORe+ipDtPjq1cB5BnvrEjqNfueRa7fsDVPVrgBvMah7PPzljFBqDcD
5OKH3iHAXqrNwK6w94SwCp/PugCh5MoNOHw9vPQgL1fYZjGrYFHYRDIcHr0meD3G3s50JvXZov3l
2W6CQJkGvNFWY0AMegrw0N37I1aNKoT5VaNAZap/d5AGA2C/28oBzleaFlFna6WntbxGaDrbylkD
QrmRMGBRZAn5SPRiPM9lYyG3n4dieOp9s7oQakzWYzMgipbUD7CXn4g0VysDPfmjM6igQFXXOFqm
fZLc1jlJkWufjAmnU4TN98p2LnnAMKtXEsNYXBSHEYUlLFS/dQBR90XTfMP7QIMTbHpbKY+Ga4dX
0cUieJxNBGIvVp9jyz6DfxiYZfcud7D71rNqJ7rhAV8Kw62qNe6qyiBRJGFBoKL2dHbdcuNQ2EW2
MiKz3gNdzwDFOQagGz4GO8jMJytlU0rN0NxCOvY5NxqbKE+mbKIw3OdDre/bsnDeY+cFLlMj1+7P
0Sw3cN75ljoTREb6GWjtOjUS76T2Hv6IhVxtWKk7hxbg2d4ABwruhC0pyWXx1kC4t4yMoIesb5gz
Xp3e6B7jDo0iixJiMtG21r2XNJHM85IUXWbNRZOZ/9EsoYhh83UzXOaOTmeAY7QTgJ6F4+xcz3XW
voP6msLQt2bJvFJlj1fR1bXzWIZsmzL7+BWn6jb1ouEkj8g3IRR1V0LvtzE5REHVuaBbLDojqzM+
xFMyiefoaa9cZL2s711bD7c6nEZuSk7u1fcyYKpblPE+9yzZX8cWjxFM2FGqWX80bczMwwjeolhF
51DPHg2tN3d9GrD+nhLXvo5OAw+tVsJt1dxjq4pOPsuDU+xawUbLIADAxg7OhqnfVU+DveH09Cjs
HjsQV8T3wm0nlfcRg0oCeyzOmkngTEkOAgNmTjvSUIWBJerG5HUFAvM/idSwX9SibZo52GVoPpJa
bg5So0+cmjALfg0WsufTRoA0qlvVxdYVwy04EpiBOnCsvRY01uB1AytOl3MJjVwQlD7SUbNzpQ+P
sj/2UDtcc9OjSrMepiIyBcO61XlYemwDNLP8GF5Jg/TkqIAucvTsDCLj0A0wUoAr3Rq9uUs1/k+p
HkYbFRPNcS0wc/5E4DfAn22tbkjhFIz2rY8Vhalgkzw4bM2dwqp4G4EbveK1Adow++53Qfwqp7jE
OPUvO3Pp3CJKYE2hgnJUWenEdCjLsZWrSAY+YQCsHGnjitZogGOvlotUAuzpghQYylQ/icvgWvkS
lF56TMKcIbtvrA2G3cBD2FIABJeN6wzFtMDKTN4Lc60z5F07BUpvCVAA/7VuF1X8HpIj7jUkwHqI
Rv/NRwoO8dHdgLXcxrJ6CO4T3giA9iZSeLro/8bSOm7LP6xr6nPdJfuyL/lMggqMLCyt5QiSUA2P
syyPlv81S3PtCxLyKHL2T2rkGYe4k55GggATvVXeF/pkPBB+kxvtEDq9z279xglH5+gHxi1kK20d
q8gq1XKK8J8GYtw827o6XJQ4fOllVql+4SGj6EMZnkyaChddm6ji94ACvc0KEF5SNjuTDW+wXLk5
C0fEw5+ms5RnYLs20tjSwEJAZ5xWJlx9GrfVJotN5xEWgPUgDy8jCL5HDTCCmXrVrgijLzkTA+Qr
A6CVOZupojjGasKcL08AaErSPmpsn/mTFgN/MTap12jrIs/aA+yI7KXRy+rQwxZZi6IaWRV449LA
L1SqrkyX+X/qxtyoufdrMKVhn4XxeEb447EdAXvrthk9eEi5PHiVUrIzjBSm1Vrx1ijNYp9DA9c8
2BlShMRcwp83MTXsDqlgy2eTMfNW1tgnW1bRDxpxDkbxTZI8ND5gse+p+YJpWX1MJsxMPuHqfBAW
R916CCbcaKkN8hFghD8hSUUyqMGbJGnuNvxPlagXzZPptStPucd9dWrodKski0kF0LNSQU4rZeFt
3N2AI+TB8F/CCqSA+9xXXrzzoPOatQa3qOufESpH3RDPu1lXQ2CEBG4o0Vkw2KGFkvckuCEONG4M
SbL/MdiVdwKXZYxbJqv8JSIr3mijgEt2ENloJIIEC4t/rysz0L52raIglEv7YYIUMpdNTlkL3Nqr
8HpwV5GkTHEEaj2wWFt2Vb5aUrqJZA+H3F9624Finm5cNV1R5BZ8oqlE8rgVUEVR2Y/JkBxEy8Cq
uTPIInp/nV9PFxGtFF8eVqaVxBvxV0ZoTbMBi/DZ5Oq39yp5LxRGLGcNyb07guH82UzPr9cD65Ci
Ri32gEUSifsvsiFLZLa0ML4TxSQp9n4uqfjPTH9TCu7TwzvjIH5S/Bk4L/tB0SFO0hZbJ89/ifPi
3oNjPj3G+QmLSoGXSl12XYyJNLrU9bna7JFawZMJ0MeM/RW9AdotO9T9EPdbWS2/CzywSDpg1E0J
v454KpIjSdGZmBEVVswYb1dbsek947x82fvWwlzcOpXPEzWREN3VUfUsnr0Z2Q8dcZ/dWGoM60YX
oLfH1J3trewUWyz/ah/NtuWhgR1WgVBX3kY8LvE0RC7H4zNaiazoBYavuuwrNysna9MTvo4O6DOR
nRKICPQNaV/g9c7Y0kUjQARgzlgNYwT6ISvOtnCkAIlsa+lpzo5xCxrKDA7i9/qqIkZdbcI6+jL2
6kncufkuQS1dZUY8bMS9FnclqjPW/7WC+MqEARDPRJwhcqJu7g6iLBItxjGkanwgmog+ds2TePBz
1xS3ZukN4khJ5HNVgGHfiFsh/ki1Lbk/tZepayLozHKN4kc92YYgdznfXz212hHglbZLmA3Q656V
Iq1h2vq7dIToXKvDkzoNHeKznYSmtR+9ESQwdnwrGTonSrgVekJGlGb/zw9/+BtEFtsryO6qr84t
56eHmgwOpa2mbsQQIL7vDXLjBxNAVv8Uw+Wdb+4Mp/jw1nwAVXy+gxrbeFkAa3KsdpqfKuM2tP1v
UpPI2+UOMwieVMuG0r0MLnL7mGBiuRN/S+sWD7E5yjs0GttxXSX+pe5UCZjHNA5Nr7U4U+T+tc5p
8hHhAD/aiJ7QhvGOKQxLl6kjqD3STjoc66X7TA3MYqSBrq47JNgOogf3jdEdhtRgWVJsU6vD+Mie
wJX/+rtmFh9dH6ywk2rAFSZAytL3xvBqqxOAUcvMcpK3YXibhmXRk0RxqcuI/kwjkqGO1ta1ig7M
SvxoeRJjpGgvkuVt/dBF56w4PhZOd3AqfS16wnwKtgJ76a2u2CAQYyEL9mqPQvdxecOXvizqRNGb
eqHctrsKkN7et4KdOKaLzi5aLOd/7oKiLJ6ayM3niPKc/XRcFD/Vzd02L0zzr6EHWzk2+GP96MGV
W8XAY7IYkFtrgnCePhyqA9HUU1moDuoOHwr26ZkXiCfemSrGoNZDOtZ3i7kB68OLSsRilDM8tqN7
CiilK5uzMWFVxz6/p53d7HR9ZCpRqfJG9jJiNy0CMys2eHeCdzCkk12kPnblxgvyBwvz4uXBi18V
xfl1Wsqicukmn07Jurg+tNgPis4oknIarkVOjaAv6SGcJ3H3xUUy8IwDmBW6XetCq1+LtwRWO7Ui
+6G2s7X31EBESaxbBlyDt5DqvpqCS+Fzw5pQio/EwaGGhBO+oY/U16AF7o6MyVbcY5GIxx5O0xOE
clkjD/GPdFBPTqglO3nsz5GeI1DmNAcxyCiM2jWc3Rz13I2fefMXQKt/QcpPjuKC4smLHCN9PbFh
zKD7NXbOI2Zx9oxZdiPz2cXzbJeKHrEMBrIiW0fOW/4+te6VTTtAvF/uYp5YjKTR9JlJ7MTYuAZ0
IUEqgRfwDi5ZYybuID8qmrC3BuVEQxelV4ztrGMmJlvgdYv9YFvHAWAO+7l76JFoFAfmOsExbJ5d
zauoQPEy9txUZR6E4VLfSi3SduL64u9yzaA/1urDqKX1Tta1u3iqy6MVubRpfobaEKz6LEPpHwr5
Xwu0ZeCQxLdflOeJHcvTHEcalg9g/LdKYqaw8+u0uyLIrh+AphUnwdrpgqY40Rf+5H6SzM9XPIll
jFkeDB/o3zH0TH1wyo0BQRpZDEvD4STjJbAZwTcoBG5zbpl4MqJbezKxRwN4sJvhG/KfwVw0WEb0
5UnOHXoa75ebsBwVOdHk/38p5mo97KXrMtSLP0YU57n4Uha5uXIMsP1gQoswg5joSo15kPFYFE3E
z85TLpHFYZNXbc6yr/0XrH7+UIq/88MsYz43T+01sIALG4LYY/ChF/NXNkcIXYvXZMyQg1l7g/4N
rRXiyX4bHbLK9+WtaD5n3ekLGgAGabx4nseJnipmdEuy1A1jwpaDglKkAkxsmoSJf2dJZpSkKH+Y
y85/fT72MHGufYauW0u+Ap6+M9mlGtfo9WZsQv2wxR+ilyfVVuWjmJaJSZ3IiWS+9DQtFEU2gtC8
9iCALI1Fk6UockuyPMalbvmNT+cG6WuDUAdjGGOmGDgbgADpQZTFm8cdj1jGT8fnP37MlWwVSJ38
YRopHuHc88bvHkT7o+iuAUq6gKanZ+A3DZIboqf8c1acPQ9VgHKqg53Hm89UEA+myLKE+8QJEQQP
cXQ5sKwBxQGRLO1EsXN/dkqZHue/furJM9ljeWfm+czcmUWto6YN+yf/ee9Ebm4lsp/L4qT5qh9a
ff6Bz2dJChsbtfmijEjNinFlmT2Ic/+pbmkijs7zbJFdEvE8lqLIifP+9aofljOitWj46af+qe7T
VT/9kjcN+BjNlY0Po296xfFwZq+iGOe1qnjhRUIoBXImNCIW71OYbUmWujHBExT6HW2KWiM7NxLD
rbj40vTDEZF1dQ+EEFvwc48WL4t4T5aXZXmp/rVuOU28d6LdP9X9r5dyx3Qi92chaL9+Y+PQxrR2
mguLD9eSzCvZpfwhVvFPzT/VzeuJ6bLzL4jrfGoz/0IXORdF6v7IjeOvxdAg1qAit3yjxRiyFEVu
mZAtjT/VfSqKdm6LYED7UymRRIgyEyIfLyd770xvRRees6JWlEdC2SyrkyLZqU72vAzvgKmgjS9l
aZxo5KIsRn7mQh4RJSMx7Dl05HpGPa7F8ED0H0nWCmXgv+hq86BhysQQxOiS5SMkTMTfNv803C5d
wRKL/qXN0g2Wuk/dRRTF0d6rYkIWNkyvTh71TWOp8bgW698IgAHhoqh/8eou2M1vvLgpSzIPq0tZ
3K5/LYoDy6srih6BlL+Gb1H+dAVRNyYR2Akl4jVaBvt5Yj0fF89nObPCq4TFW3I0CIxoU4Tkw8px
aSbOFYmYGCxFkfvUTgyiS92Hf1wc+XRK5xTSdtSuoAIfS6gUuAaIFkTKNQUkx/ThynHEq5/F0OUm
UZIcxJ3JozZNDqNsrarEMg7iZV+e6PzufwhmfpgqLE1FTjzeIGuJ6M2N5iBXaiF6ooUBMikqWtnd
6ORsx6Dmogw38YrOcUrRA/pRDat38SL/FdUqZW+LdTZbJxWbg2maHCMkgmGJQ1oTSVmxW7layq7h
Seif+cYqn3SHrdHAgIwBeYl8GKri7XXVPQvOtsEGQCCjXSPuqnguZQKVSS2ylzyEZyL45Or0gMca
0Z16jmd+uv3ipn54RPPSdb7rYs0isvNrHrA5OTr6sBV3Wfzskog/YCmKG/upbl7ViSOfyZxLS3F4
+ZdU31fXJtZ6K2wMsYrzUvetycJ+ryEEuFVhzFKEeoYAaXbEZ5KjhsremWYh0zMddRxgnmoU4d1U
es+BkuyV6RpyVCbX3CvrlWg1Nkl/kMZc38htAkiv67JVFfCqi8RJbH1tOgA8FTBFlziyd3LgG+kW
ySAMl1nZb4lKghoerGOletUDnCz2mhGNhXieWLgXhfIldvuXCdH+5CED+wT/ptygGtejykFR1CUI
HiUR2xNljwpEaBbxU+hYKAvqzXUI0UKwgC3sVPb2947hjo9xUf2E73hodSV/61MdV63Y/ZbmTMlL
fOBPrieDFE+ql9YZje8O0Xp2dl2PDQelRh2n61ZeVZZfyhFML0vy/FWVY3ONog7wqgDZLjmbbAF0
QsljahToN8nypkAiGGWoHBw3RozFrZ+OEErCTKDDUcCPlH2VmfltHKLiJnIiSbLMQvcsTREWJghv
ZKG3yQvkh9yh+6qzebav5UnKL5ELDTsSlDg2UwB4Zbus3MIsRPVahvCpuRiJyigYbuokAxPk1B3r
4SqzTyA12F5zCLbXqH4N7RA8dlMC0SV4dOXoG7Ka0lFU5Qkm3eguosqVIXymGezWWN5jhRr2o8xO
6GMsKcp66HuPFQQHQtMBWhWb3MsUS1E8ZFdD1zU3JWqch3FKygTYnknfgl1Ni+WArybxWsktXNE6
dmf0AbO5vlfRhXF/D1Ew3uYSaA6Ufy363HJ+ERjOAyozwbrw6xW6p9rWUgx9MwxVisYbYPpMU/ST
aQF1BtaqbFRTjeoVVvDIYOAAnjt+fimg2l2qKVmK9M99lBFD7ZA2MuGm5eopHfVYWyu6ppxEkg3e
35VZW0jrwYHl7vgxwWZEDV5aF8Cobfbt16hL3zW20sGFQ/fn3dLhM4NMBK2QFajEtONvtju/+Gmk
fh2qCLQCgjgvXp8Au0YH62FU2Es2hsg4F3bantQ2rA9xHGY3HoEC5b+Wn6peonMlsX6VtfalRDXo
agfRQ2cWFdRXqXwKWzaOLMQet6IoDrAV+or8erot+1WLccdqmJqHSowpXwiWazqPHWyqLAnaLWPG
5sPJRvrNikf9LC5VVrpysxz/ADkMp84EWbQdH5xis/wFtRf98f0xmq9bamP9UDX1NpWRtVm7WCy3
XvKMUeFI0D6rWCub+hmiRfUE97y9ETo+ihJGu/UTpnWQoZIesaaphaiztPzzSZH9ItvoceEaCFAb
2g8RiykrwaC7oJ/WXsqOsHIeo3YiDlgoWRyRwYxAs3ErVF2q94htKmtRFLcnieXpU2WBCZvuj9n3
AF2KaaIX7s3+z/zvxFHq7s2shHM23T9Up0HkJYODPz19pu90lFNEViSFN8JwX8qit/U1EpIfKsVh
caSB3LHpHgDOgMDzuhW4LiwV8oJBSS3fy9LzD63ZeWi8+8W3PN+J42Hnl7tYRbWpGCWLgLVk4xZO
PPBYeYF3aaaki9A9sTV3/+FA28bYybx5rhluoTCE57xP8DCcEpETdTqrbCwbTBTVQiWo8Bv8l4bi
lLn1cnbTYw74v5wS2x34ClnZf75M3WSI3N77Wy4TDVx/+utEa/EjQ5ar1SWuJx4F2466UcOARZHy
GkxJisDEVRQH10WxMHA7yOtySHB9OpzLKJevlkYih4PemQ9fwz4yJ4c2URU/Lxw8MQZJOllvBlB8
lKXE0U+niqL44RrV0YOFEPh8qvi1D2ckqr5tcgAanw9Mf9WQh5Ad72NmvsfYk4JcGu34XA9FfLb7
AMCJgvJmk7DPKLNbsY0yX3mWc7+72Gr5I/UV+bkzM/lZ9ctbwwB7Y28apguig3z9Wg39L6us1bMJ
tOTNTrgUmzn5NUbN4C0opC/wkb0HcVDPvaubheajOAZSeBtDqHtKp5Z9+RZ1iv6iuEH2qkRH0YRv
TvIsVxX0y5tfxsOl9ZT42k8J4n5qt9KjkqxZjSvGbNB4U1G0gWjKRo5r/5ajDvdSm9glzKX4LXFK
dLQVrV6LotZW3UHDNXWT6waK+CvTaNonbKyQLjJ6dRtAqHyrWmwRZPh6+4lf+QYULN+Yiasfeiwz
H3OzfwFC03w18u+jXdlfDMmuT0keIJ1kqs3XagRIIVtG+oiIDlq6fvvHs8z6K5AtdTOGuIiblfui
AD5Dw7buwHuSC/16O2INC1/47ypokX8d/FSnGhao2GS85J1TbvFry1GYs7KXRDLMUxU3A5rbbfai
wph+wvp9JQ5KwNheQGB8gckrX0WV6VbsL9hdvhfFHjWJo+IM0VoUy9DWH0d26URJXLHp5KuM1psK
I/rsDSO4hMzwtXOJVgy06NJFhc1MrwTdw2YDFg9ZT6Rlt4XbWSdxpK1dZ6srnUG/w+1kdBl5EIwJ
3lq5aNdwfIKTKFqBbAJTCNqzKJoYEeEDqboXURyl4bvNN/8mSkObPDJep49aCL7H7b2DH3TSPU5q
+Rq40Ih9F7uqLi0eAfpskZ1o77lTv0ZhLZ8BK3R3Va15VUJU5YvIvogGoh5dxF0ulclNVIlER+Uo
MCEwlI2K4WqGe2xienfRPISO9pjq96rKdnZjFxgWlltkzPOzOVjZOWggy01iwflZkkmqprCRmZWH
Tei0iI6bQfXgKxZW4IPxgkJY/FU2CmeLbmZ+EEU4OkDq1ewt13skKbUWLMHUTGkHd4WmH6iatMdd
Wa4BihfxV1DUyR46vrVT2fv4ahraObUl41n3E+uaRwYAi6lZPci/B9CSRz5typVpnYIbETl7SkYl
dtdE8Crwu3/XLU1EzpDq30WrKvt/Ol+tAcA0ZvhQ9mN166UCuHRmI30HqkvnS/Q7ld1Xve/Mt8rq
0QdK1eyS+JqJsnERg4jrxi9tYd9F016LL2WgOe9llcobuwyNa5w7GLCUJWop6MK+Qkf6KSF+tQ2z
tQ1s6CLnvFR2H35vFABihmZXD47eeCfJtKJ9EPvyM6oq5Upc3hrf5dypfjbsGwEj0kN0GAftQMw2
R3U3N+6OieY4r7uFsKWSrqKkzFDGRaPqkjOmXszc37SuGp5KxMn/OjC3EYfzpRYeCeBnZPw38ujJ
4UYc98E9XsTVQsum0iygExaWfpyL4rDqKFG/49UO5paeot4NPTL2stnB3V4uYVj62QRefrJ8Q9rG
SqZiS9VZBwO87xGvm+qiaLq1M6NkeBzwcdm0tVy98jbKQH9s6xtz5zvaPNKfynmxu4gpaZ8Zu/uz
WWf6TziJiEXqjPP0Pl7aJLIgqXjjtiyK8haqdXnQtaI7BXZt4O7r5tgSNBb6WIBVGfhgZqo5slhu
634Nvf41CnTptwTScv6hJFWQisuMX0PcffclyXpXzCpB7VgZn30TbXCmKN4DFGp7n0yi4rLkxuc2
Do094YD4wYYKBMa5MoifMZCZ7uh/ZQD+BvlQ+qV6+CCDTmKGzSQ88mz9d4Iystq0Lx7WHFX91DZg
ltEprl6cmjVh0xbKA7iNBngODkvwrqwNwTXXPaiqhgdVb02SBnKMW5zSJGeRs6ySLUAkEK5NhKwL
/jVPitU5L2nsvCtDKF311nG4B8j3ln5cnkSx0VCeS62wOaphizCVwrzs2ORA3bLKdl49COmrovPl
a1vk7mtQjl9Vw1NvojROCHBLNR5EU0exzoFiuI+i5Lfevo7z+EnPVPfVHdlLzIzqOdcs69Xd925i
fQ35VO7rXq73Vt153zJ1X3al+S0HkYVlTlEeOq/L3rG5W7dGYD+xjrxg8pDdSldCPN+DvNG0vrKa
66YDQcaOM866E5Ol3yN2NPASIbymBdpvYXdoIKbmW17zujSotFLbFGZj7DosBW/NlNAxhk2FN/JG
FMUBNmyzWzXitoVl9RmwE7/sNQXoBgxHV8Tusps2JSZSvGdb0q6pVYxPRAHemzwYvg3BBPSo4XOg
A4XkXqy+h2M3fOvLwFj3U30w1f93exvJpaW9a7tcB3jauvJsBN/+vv5S/2/X/+/24nfVooO57ehb
PTXCdceC/Z53Q3lXLV3dm1MdchnlXRxIWfzOdaIJQpHVPZ/qPp3LlxM5K8nZhyrfRJEYE9vSKSp5
R89I/qqTsY92Un23NBMH+9BxVmUJ38DLH6SkNiBMwvnqlbLzthbv+qZFx2aT9Er2IJJe53ll7Zu6
Uqpiq/qRfPEKiHgMUqKAQrt8qadEFE1NgnQ/l5Ni07JcQ+vx76OifimKM0Qd2nbnNADQtlTNV1rK
MYPe2NsPObfre4v9B4pkztcIPhOdKk+PjguXVO2tp8Fsne8aAnREC53uwbBtDEcj9FayWA7YfYVN
DPH4WOXSTlOd8QuKDN2+4apC8PQNWtZR/IafAOdri9q44oTt3NxGYaNrujbmFQ8qd+0V3IiB64Cm
7dSq7k9q6aPZPRnuCEed2VzH8DPIuSy+xAGRtGh1b21AVjDRW+uox3qOuE7t3hMrku4IRDcb9eBg
IxaNI5ouGtoxiJBb+oopCLyYsC/3UpG0exZ/yOJrfwq9/obESPclCHGCj5q6fQiqVjnIYZ0c3T7W
b76n4okh5eNb7Md/AB0mfzjZxw7+JOk66lhY/97xk9lrfePdiqyq7tmUaDLTQz9DLnFqoKkTFakC
smHU+U2J4cUjmSxvOydrbqK9aIbB0xbTyAEDNMRposmTHcg8XrJtdPcQ68BXrYofER3CIMLAGE1r
5H6HD1p5M7wm2hdQa65RAqlC6/XxYtkgi2HHm2cr6YJjhpTx2dED40jYIzs5w9idkqLvj5Ic5OdE
yzD2cdvgElUuEk+dZV+ifMDrtSRIEjSRuwvrWsaBQS53tpP1EF0RXUYAqn1kfyLfxqHV3F3UntAN
BjvIiAMaqGjb57HB6gdz5/4lMJBHbvRV2/gEpbxMfq3Yg177vay99baNlje6p1/wnmlXRTD0Vxcf
KiSo03hTDH6AEhb6cXybIHy48fgjquytix/ZO7vXFbo2wcS1H4NnsKR/AlMef0iR9oPAL/RywyNQ
7tnqLqn5OLudvm+nK9gh/h3gwHIsHnoWVOaASCcQkx8ZuES10b87YA1YAibdGW3U/rHESH1S4x8R
XSuvjjE0SCHzBrAyyg9JpSAkg3hffwtRa2FS3h9SXQpeXMmxbpYCm1YYwft6C+XOcLtDG3fDu26y
dlIU78XOeFOUIc2QDZD79wAA4NbLu/YgzlLD6FhqnXJKLaXbEEvMTjCCQpaqEzLYcDDkcOvVXKUP
CCKKJiL3odKcjojKz0eW5n0i9An5geU6oq4obHhobOCtExwDb0ZeY+VYS81bg4HlqXflBPkKbkmC
3jZxyw6mx1RE0c7ZDnWGz+VUVPUB0pJuZEdRdONSWcFODFeYPECSMy0WBVOipj5+T7k+5OfeiQoc
LMiJZGkjcqIOp3FaVyoQpS4FjfU/nDciGJVDUP+va4vih5+28BE4MhNafahbThG/3wf5eEri92rw
/RfGXHeVhZZxVF24FW2qPcuO5e61zpfWY8pjtpwsfDSL7CBK4iRdc57rJnGuhiEdkC4ab05TQSms
0/pL21vFSuss73vtSS8QipxfuqLsUpvhAB3wtaekakADRHmbJPxDMOMBdZDwRxGUIZ+dqn6f7O7X
kdHkV+LcZxkR9ytEgeKaKoW/Q850XEW6XFyXA+IoE6z/Y+u8lhqHum39RKpSWEq3kpywMdBkblQ0
dCtnaSk8/f6k/s/mr1P7xuWEDUJhrjnH+MZ/3ieI5Kl621eHFyQyJDevn7D9yPbGn4fSmmzPHltm
lv/7Jf/fRytThl9ID19yNKoAM9cv+fmA7WE+qkeGX+lN4IyKfRmmiAAiokNJfFFkjIVEt+8FJMf7
3FrPvlqFwkDEzr/ncPoSqZQ7R5tWwa2tElySqqD+/z1cnyOpe7xN1pvtOSSY2o5cNKYg66s/L2zv
255rWrXYi5FUgO1hbxnlLgELEwzpTHu/aX8nGBfcSm3ftWjG/ibr+cWuWbS3cxc+lkspA6Ri8kEf
UmiY9lTcOQZQlRSI2+1syvFYoaqF4Jig2Se26mTmLkyQ9Sw+2mpyLXO12Resde9VWLt0DOhe52ar
0Fivimd+u9in5+28ZhYEFHMR4oNM0bewy62v2gxvVBqZESQcfE1Zm1FKP1d1b4Hvo8nAQGP4O83u
JSzL6svo0k9F0KXmbImAHtWQaUrSsASoBROkZ7EU43PYjh1McxYQ26uTHdfnuMAKuL1aEuF5CeXS
eduraR4XZF7ClNtenXsrv7aK+MjWT2LiUd7lbfO4vZYKh54ToCVq8uSu7lXlmpIkxP3IXJK77d52
oxbR+6Krzennqe0eaahxkJLj8++nfl5V7cI+pAyivO05u4vBTTodvlPgoP7P+36+Rx2L205U1k24
6Lx3SUmlwon0OGVuzYgoZHii5drZdQbtrOKjwrOeaId8ARWzvbDdTA7UIF9Z39Mqytzsf35GC5Wv
eqkh2/3vx/zXW0w7xUO2ffjPp0liOnxpz3Xw73O3l8M85Sv+652LpSg+cVgiMCwXI9j68crYYhHE
wfpfP7i98O8rt18wLtRw7wrx8u85Y/sNfr58djN2wdAe1FMX98H/+Tf9vPs/n6t9FxHchn+/w7oV
tnv/9cuuv9y/32l75d+XDnVxlwJ2xSp+MHtHPVfr27Y3hKKlzbPd3V7ZbuZt8293hTOAbhh/u0yE
bpVh3FNtEKc2dbddljR+S4BFlGA1i7ry06y6GYYemkapnqw4XA62O/xBljsHOWBFNfmSekZ0pLDI
o3Dhg7njcIrz/rstQndPzXR2QJgmjZ4EmjWvKFv3y1KIyE4HT2k5kQOaFeDwHZceY0e6ldNmL6wz
j5jwnkUnXU9y2MH1mJ/asEFcPDxr0cSHYfODiJ1dpdpd7BT/ZYPqiYbOLqe7VQn9M67Gi8LUc66I
RJxBMNTrwK9SGDpk+H2P+IhZprrZOVG0h7bPlHs1Zclbk2d034RnQS1CvNz61DhJbFJ5dvvvOY0Q
F2+pxuL081MRnbygaEEukZuq3G8v4EH77BccV00vsXIuj13z2OVivB8phHq7hYVesiQfFyQjwMtS
fpHoWakJWSEhh9iDZrAhO/STN2E1FS56QzO/Sm0iAWy9mfPwoR3x8RfV2Y5GE9U/NxXdYh+P2bTX
K1hj23MlBIbDQsoaDdP/99ywUEiANNUPDSl6lWOGd8V6A47Cre3mvrfANeU9XJyJGuZ+WW+S3KiP
zmzP3vaQM4hxn0KjwDDU/Xvq5/nOEq+J2Rs321OO0uhwyaaFuNCu2m3PbTeGHuqMiWA2bm/5rxcg
5hlz9++Lt6dNvWK+O1flafvi7bkwHj3L7Y2gn1sm1usvub2YZGp5Ni0AhOtTJm31q20rwRjF6UNV
7yoMwfe9piUPzMz/TkkTnkbNuAVEnl8mwqrutxtngfUP1src/zyXz7IkxA0yf6YqqYKlMTTIvB5u
MjMz72n2m/9+dkis3VKFpB/FfUeKlsOiLczJGFrM2jn8e0xCUrNvq1z46Hx5Pa5N/bwWz2nn3C0u
1YFcGmZFzSDuXTdT7szkHK0PjCT9z81ktu8DXcubWeTrshC/D+l/CDN+3jdlUI7yhVPv9kG2Wllk
VyT3BN4N17qag3971FInEVrj3oOK3N1VbRE9CJpkD3paPdZhNJ23t203lGS6RyxQfdwebu/VoKwH
ZoNyfPup7TkcFTmWhOyWNdzku2rk3uel4d7D5V5uDGP4iMIWSsj6vG4XkiSp1AtTB+f/9jYImCcm
9/Ht9g4qv3s10YxzsrD/VXPSH5XIte4xi9r3JIg1Oy12yDKYFvt+e0HrgXuqNcOZ7eH2AsAUcW1y
CkaSNxTIsXHPKNkwfJlw/s2kefl5b0zvlDCzzj7kepPunRnFBDjL+KHGDREQz5LtDBsymm/3Tbg3
XANyOPyWB1DPyYPoO7yhRkb/YKIf6hg5oUJrlsl2Q+2ykJZFmqe+TFQbdUQcnkJYSLiS+kLAw/+5
tz6Er/da9mT5ka3hor9bo1VCwqFvtnvENRfMr2/61SU0rBLG7d52M25CyfWGRS3Cye1J0LXDwdWZ
eE8pwJdqfor/Ca9WnbdK2d2+qfpCm6VnFbsaH35uqJGxOmyPi831IEXxKlbj0bA6adr1VyCbCOeR
tfmPzAawGzRImgJwd2+2G73pp4WAo3blb/zvXT13v5JMh4HRlWAft5elXHCIbndTsDMg/7OUMQfg
fIZ2UPb+bTFnJoIkgzOSOhYjxG0r/nsZ2Mt57cocYJ8Qd4DDDPuC2CmzoWCxG/7Mg/gOoUXkVXOY
iP8KTO0xItfxphrkm81mPSfEge17TXzEs3B306qqzfiYyj1zxil229/7s7W3e9t/gBlWvBMR20oh
Je2sDnrQZpE49gS13VhGVZ8sFglZk7aeog6HUVjPOX+1aU449DF1qPyH2QW0lprcAUi/KGaQtpiY
V1NauSqu7fWftd0rgDbsGrAgXHeldtNBtogai0GXUUPiy/Lp8l8bBosy281yOxCKtuYrShHS76fh
1sTmlyhiZWeYl2psp5sutsZ/N4ZIpptQX7dcMX8Umt7cYPltbtyyATq+3S0dV2q77e4Wvbrd224y
O2xQO7nQMFbtfLXGsdRGg0GHouP/3LFq1y5PSQEIYPWIrn/mdrP9wT8Ph8KALKORmxmuHqZl1Shu
m6PaPKfb3X6h4VUW9hz8/Ge2/fTn4XbP1UbirTDwcvKu4ARyY6yyv58bcxDxYRDmOVu199t+sN0k
68OREcd+SbrL9lQdmoQ7RA7VyBZrILdEA0uR/H9lVf3Kta4lfdQo8YCtrrF/d+1BH08ZkC9M8mzT
lQ/RCGIMtpvtYZpAIdYS5W9LSTmeCYbsvaWzJakoSjqdbacKDGK6+mqavaggWjcmnzpQnYZVjK6G
B3o/324+PWn1CtalHiE3tiJwDiv9zOh8pxcS32h2W1RN7MEoY1C61PHFQgtzG4WDz7y988a5uBYa
l4jSbczAhbJ6Vpve55RRM0Kns1g3wwncwLq0XdQH3Pf6cRlJELIcMmnt177ty71gCIOKfZBksXTR
PukJohSlp8iC+QgywYALLieN9E7omuXP2qzsQqUnFkbqe9j/4OmWZ0Pkp7Ku6d8RSZR04r0ZGzIL
53wPfinZmRj9qn64xFGrelwccSbHVRV0GDLi4QL4FT1JykhXURm9RilNFbxUPlC2ZD82a0Z0b6DC
pUXBcNpfan0k39jpghpERefQa5TT385mwzjSJSqFn1+ke4nmLPUTArbCMlXhmhJRmmi0q6UK+NZI
oeMTmtnIv2mII1tFSeVPi+kcQlg3St0fez1mI8ChS4TFlhYxXvFuFOhixhfXWVuXBEFSj3XfNpfu
9dyiabBjbOtUZgdDmTECK+j9h1E5UFEsPvPHD4rneOfM+PdrxcpgEyHTcRZqT4E3xwGPhnyTPzwq
3fmYOQ8TCKQjE0/1gpiW9AyHBAa15B9d49LFMz9EAIOdyFHJ2hoEzClcT7Hytw/Jlmmn23UP0lOr
v83j5Y/Ji37ZcaFsWGQrdnit9OGrKaAj6RyivjZKwprmkXljbJOYo6YioCF6qbKOBFwLnxgO7iCn
nWAITOFLpua+1a9IEVjL3qT3ryHXiwDKq0cuM/mgBSMch++yGjeBCbFIH1XODNHLvB0aZV9EXfgw
Q1xfGud3nZOqF6nR5yyVfe+wEBw1GawFoLSM+IxWbm+68bcCh9WrJrKJtWl5cxsaFjQgNeWPTUQi
XCMjORkanTw3VR8gLji+MedBGMunWXP2BOEiH4mRYilCZdrKCknJvrJGG/ZLMw3BHOf1XnFeYqUs
PTMtwl2bl/RnZLk3LaW6LDEfOPZ0BhNNu4umtAdNOZ8G9ZOVf+y7sy13Q/vYZUS1tuR10c/fWW79
rvUSPAuAJMcg9LiXLyhyDWBHaeyT4ll4VIOav8Bf9VwCU71+ngovteOjKRTVkyC7rFS8ABJrBCJJ
MF859VGjBmVK+ooDMVTVhqNmRCavza+RKz/DqGmBOlXf6fK26BnwtTz+QpxbBJ3+TITis0QvydQF
Wup4dkGmrrONfhqcgF7bNA82LTNEwFao/6V9A8LEek9H81pNDO1z9yJ03lZo462hUv1zTk93ktTh
vu4u4TIQIFvOB+J5LdJly/g4/yY5m371U1YOH9pAoLzaz/cipfIflhXXW9EIJBqdQZ/gDF0CmRzQ
DAM2jNgn/LYaAIKln5KN5LU1ocCKoZzqiSIrFlrj9we2vRrkNg1/IgXORr1vCzN8INuw3zHaSf2p
sZ+tqQiMcuBEoIChzfM3Mu7zQHMZeHdtn3hdV7yiF8Xk2LOGnrKEvCTUm1ZLkPCaE4syetp1Sv4C
zP8BdJrjda/SgkDXJBm++/HkJPp3pWTfRaJ/dY1BWGALmV9lDUWH+1COw7x3CoYFiYaW3cnREcVz
9KbRBZ0KYH/jXD2qaXNt1kZVOa+D2D9GZxO9MPILx0hlOyk8uHftblKs1e5c38k49ZLKoluyCnWb
aDpVGheFAo2QBbwP1gtnTSvyU+3UFsmdjRDDq/PqWmTV38KwT01jfXYJC69J3MdOXgRCzY8IVegH
hT15LWOIr94Zb3rSzCJQ1UGDAn03GClEnlFmgaWQRq8r/ewpZjkFoaF8OZCN4lAiRE+MnSBUSu9t
6zBP7RMxb4yhC3GgC3AwFzqZcflcTupekOq9d2IL/TCalcRkN1OqN1et0hvpR7GzMsR+SSOGNp6/
zEufB/BnnuJ2+aom61Wv5gdp+XphNXsrmm4X0JyZBXmuI39Ss6zbCoy1U3VwBiudiZroTlkYItO2
DmOiBE5C1v37nNQfbpQ/WfVwmSw0jer4Evf5sUODk03sE2nf7UGygaaRlxhwIII2wGhtbgZZzQpc
aQOj5fiEKm/mx6arRpq4M8w4+NBAA8iuiMyPuZ8+yKYuPDtXnjsHkE2f6O9dkX2N4PSMZnrHX/YH
2S66WOOwyOQ0iOJpxkbu52r1qx6AlydwmGSGoprt8SgIETtUjAHQ/Bn0jrrlwAASmFp3iobhgUwj
MgQd+uNjb//pRAeagissGdtEvZcC5C8AZU8RI5GXagm2Kb/offmQgebxtGU0d8J1D5Plnt6LDkAf
tKFTNZk9vP0MsfyMPCImR5M09jOhGNUV3zASPhtsus4RWYd0dugK9+aXWvSXTB3fBn4pln6vCSIM
SJ/5i9sqZ858j4jLam8YbDZ9dNVIpq9M/dCn43Gqwn137MZy37FZOEmw8md2OHnM9hLq/xEUsF1f
E7pUx548NbUjWGxyL1kF63MwMuYp5X5MOHpHJ/yT50QoZ+jTyql9tYb+orv9/eDkPnkOD3UffZgF
60YsZEQ3jPm7jacePmklfUYzpDwIoj8X9g0mAmDjS8qGVhupaKadY6gIjIeDYJ1xclktV8WV6NGW
OiBR6VVxuAyvVk9TecmdyYPDc5enU+c1NkRAVSA4MoroqbLyP3U/tV7R52PQuAOJkZgO21g9SdX9
ZRsUkXMMObuM5NnoqLLrIfwYeo67ZdD3FjBvu5O3Bt07yClZAOLOUnKmoU0IShTtFMjdVxiECJ0i
WmgGvcNWGmxkm81I5MnCCV0rgkG3XQz/juPJdCyC4rErYETJTFH3ugGzoWuTXwTA9yFsey5wVJIP
7rc6DcNFA0TGasw8OmH/pIgZ7KY7fIge0visJOheho+2c/eRBCnaJWQUu5kb5LQIWgYcOcL4oFQV
Dh6KsEakfhPRERhUtaBjnR2LRTonQiZf7QR4D1fwQdbfWk9tPI8cnhV8nTS5CKUiYW6EoZiyuzTJ
L43TT4A7CVUT+T1L0lyipPpLyGjsCW1grGQ8h51DUEn5W4Nc5ywtLgmNRLAwccjnLG+HqDlbFItR
X16ly9CQfBFQV7cYiF6otV8chha+Ga1ZEfr0NZusADJHTlfH5VJjzUHmDGvCIFdziwCptIOj2rxm
esPRMfpWu6h3piwmivE884RDDWbl6Dai5K+kn92fzWolZJkTvLdpfDarcafp5kRhRWhGYsN2sIZ7
ZZzqU6Jk90ZEQU4mbamb5cGgM9U0y0hBG8sDJm2js4qAhtCzFUe/4VvBTs3Q7MVawxHATqP8pen3
mVTZKbSMiWTgnmnltajBmIG4F16O2va4mFEbdBAx3TH108W8bQcXberwx1RuiFq+JASzljShAT6i
vcvqHVbG+1QKsVfL5h3Iws1QLhCfqxXR/NEIgqsnV8OsX8XPtbCphNBAOTQJvEaNqDurBMwkEvTS
OSBaMomGtEc/tTD3WDOuEPMzHUBAynEms93S98KYn3TVujQpR2DMFs4EoRJMJf+YdiiDvIc4XOxi
zTok1vSxTDcoZ55zFKkeuSDNrtDYTkSJX3FiIBtZWK9beJX6eW3Bm68KZL5V2+ZDD3nTu7Oi7S0C
jzzXVB5FJfYSwO16kqo8OKhYoWYE1IeVLkf6R8aJTTHOoAPfZWz81i1l3oe6BJaMhRSiIcvTPAdv
R0Vouuz9lYJ3gMKE2MQY/wo1fp/EMJIy469h9aVnTbT7TahJnDdpIZrgBXX1IXFUHaqcHWSknHqK
y15im/onDZc/ZCjXZ5kxtdYZ3M9EFWW69gtgXxEglcFAaWiBmlXm+gO7hB5xoOsM9p3sIEy4tNo0
HW1NOtQBae2Dmuugp/RvqdaAo+7PSsLeVrXC6/L6Oc1L7EjWDWDMYKmon8feJdWXJoVn5fFhJHEc
audytZCw1+J71tyvuljSACFbzW46PNjl+G534xck0eMyz76lax/VlJjQkkcQvZgvwqk14ZOMpc8c
RK3Fo8zsh6FzsGWkxa10BgYojcog231PzZ5E+8J4Cvtfg1BBdcMQJUGMxB3VDoMpLm9zU1yEZnHo
Rj15TswxWtW+q1l1yKocgzhR7wkcedYlqZjuUO6jeP4Vh6ZEC2g/MFAhwCUNYTYvb477y7EURCL6
yuIr+snv+5QCmwITfF0UpHoVzFBsiTn3ZDswb4gPSl3elvkz2DyXYWd4ZJ/02zo2dlOqsRKTGm/V
k3Kn6JbhOzddBLCTph/aBbLB3QHNSWnvxkZ9U/KcUcugH8IJ5t4UEoaXg0Fr7MGPZP8VN0jvTeNE
fdGVOQXGaHsmVSWrr/FOzU5U0ibU4ZyUqsT1tUpafA15CLmr+CHa3LIxNN9x0u/Zjt9i5pTzPBS+
ImEDpq4+n+z5tRJJvgv1Qy4YSJf4UPGgRjuLHJhKDG9ZGa0dalb+Ycp/zbVanwsCs5JWo9NKXp1y
SDGRzlb2PE1cvU1Svff1SMkhrZ4xYcd4OCYk2rVdGMrfdUhGRhbX1z6K9wZBInt3ns51pv/OFQy7
cQr5feUNNf0XiqRnBuLVXkGj4jUc8TtXsVkbuhxK49hdy3nvQgGeZ9rt6LmaIMwi6GwVtsAGJ0LO
VCvt8P7lIb2QJPmuwvyi2gpQ87QmWSg0GT0l3TEGsOEhWrK9ttK/RwPsVP6sWXZ5iCrtw9aUo71M
9E9c1DxG/V1VoE7hdX/Dm/mkoh73jR5fF5DDkH2zzCcNFgrBctfGRLjeT1xNORQxHJafSGKQfsu/
5FteQ5eI5YRzlEbQeSHtF1ebznMLjATOHFnyRnsnW/FZ8s8CifKQZK5+UNbI5bieL7mpQn1PymGf
JKzTVGr/uh5fOEaRgSCqX0+H1q6N5gM/xxR8iADfxidihZ4zTVcCErAOLxhJQ29sQtRD3+702jjG
K73tJ7sYqDYRppoLijOiq7FOnPPMZZnKKSo0KHg5NhHZ0uttWuQ176qlfzQaWqoCzQQN218VG88r
R+NByTNahsJ4k8wttWiUAek/K0/FjS6xKZ6ixTpqOQW6iAjl4+xEBQBpjzWso8NubQYDoTEkYRpW
924cPdR/OPGGTH5GnJVTLB9ywUrNavHTpCOxKEJ9i1uCGma9Ig9qfAJAmu/RcN2ntrwwVsDop+RX
kUd9wCLwMq7k1tl41D6j0vm0h+6lU9kxM/OF7ItH3SoDEZFTSAQwFHCCZOebruVowdaFQvzYGerb
0Ju/FVvSV0bp1hlk16UqzZiU67+9JAaOCXlqhmvWwAHnBIAMboU3a+/hunh1lOiyQCoEqX3JdGuh
cdd91c20b2zlJSeS2LNjY/THisJbNVEzhOwtVDFDWblYxYXqmSK/qcL+dymwUMTDApQS+VM7PNq5
OBuF1fm6MlBTlcjvVQDVU6oogVjzeQdX22EFJ4o+rb7iIj4Crrhpk3ivZuZ37LT0qVqmgCSpEqWY
HPS5vmYWgaJtk59qSWTqoNY7VOGfmdYhF9VJ6DaTXZoxeE579G9hCTjY3PErnIf4zk5KRMLjpVQ0
+E6WFnuYHsPR+BX2WCjC8O9SKk86UUKTVcVPSvYBM7E0F91XIhU11qhfZ9hjgdFrX/bQn3Q3eaxG
Jus4AL/7cN3Ycf4xa/I1K/FVk7YA/arib07G65yNt1WKPC+MPikhPglWjT27knuznj+GevXlqVzI
lcJFEbhUsMd11HbU5muncjowxYsDY6Y1qyY6AfA63YT4wzVJpMi68lLkxClV5q/CGQUTdOV9icaL
2oCQdstbnVO4sJ1DX1WOX4xA7sp+l4zJW5K3wv/bmPWXaeS/w7pGa6lXDwW0xt4uOLlYLWlLZg8e
77yU4y4kPx6VE15trT7jM3rUFYk4HecvLovjPIIljMkGTVOVpt5QSvZGNOeLMAKVmSoMrggvSDn6
qt8vU0pSYpLtl8g+46D8tETzkS/LnYTzxVjNuuUIebUyaG3KELhlhQbTiQ56m/r2OCA4VkiLSpcr
5qUbqLXLoTGNnQnegOuPRh5l7js6R5dcVHkk0wGKPjLwyRmArPNH1Yb7a7Jp3tj0UzyDio69uLw1
8pdBZAEBqvdt3L/FkhH4ugsuMxFTCEvUfWSxo+CfuC55eKAj/hba/ZXO7V0IKJ9VAj60vNF2pBCd
c1E89rH+XkyWYKEXU9bip3JcKE+i58JYJo+bVCBSacrQPK6PrMYeCdV+q/v0i9XvEy7Q/gQ2n0zl
JQzwvbyZ9aWtw3fKA/QYMSVKSKP+ojDIaTXCVobZzHZOoR9RGdHWS2eDkqGJyIdULpVdK1fWmq9T
QW93Gew9edllUJnWyJp+cvfFAopmEXl2LNvbslIYEPABOydTvlj3ejNeCJGEznFaFHyTBchKQrKi
yYluZDKyaIScwGxf8evUJLZ4Ng9zV2g3Ss4Eq8GJwCTCZqHmxCr2DO0wz25zwh6XeO1MBtOkGcUv
Ze6AxttZd9ge/nsODH3KcdnlYWBj4QDEX+tcq3rCxu2iIstgTX+a3hyRAOMmwMKyp9lv3PlU2VjS
MTl9WPSRNYH+1DYG5cjfs180CtVBhHT6gNiztHlZ8rY7SCr0duQaJlsakEn/SL7w59Dnq7OLq8+i
jCehSfdgh39tMjv9Odc+0ZFxremQu6WqiMg5zt+VAaBqZVDaW6P2JywdDhoq7CIMfxupGHxaRE4A
NkC4BhBnteRvsjgtOc1NMq4lW6ycYxsNX2h/xa7+JTvk2zMn4XAIT5CYAaTTsepd/dXNgH6b+3pW
bpv165J1AmNYyKdGyPeu8wI/D+xhSbLEUvpyTi+Lav0q6rs6FdJL8/GxjJg+545zamtBS9O+y3Tc
5Lbz3U4mEP+ouZ/N/CFdRweuUtA2nNqzUKPR71qDI8IlBR5X2Q35GGXQRM3EDL8PKK5HDmvjVEpB
oI7J6u1oRLEANoGyQ7UgEmh2DRM1M2wIjVG7S836rk3l21SsQYtTKg+hUfwdk6W77SFtRLS3VZOV
shG5XGBng/mAYezcWH1LZvvWjf7qncFMtiUPzWHBWSdOyekxfSzGl9BIoAs5rNHiyIg8LNbe1MNy
mKrJd9yUtbNtjh4z1UOaqNpr5nK2hh3L6pYWy1SQD6UlZzHQfbGkuLLGfrLU4rUrnHyntCJBaBG9
wRjBwu7oB9xMqo/Qg9PgKjq0iR2ic0iTavDXtudO6pjVdf7H+jptXRSCIc0sOxBkyk/pZ4NZ2F51
rM8FJ38x0qoMJcMVECpY3Jm4j/3EGk4hd8kpc8fPLEvD0SSftBwgoGqAfJFVjayKhpVZf2dpA/ul
HI/5TJ9Zy033pItTX/SDN0cMprqF5pNtZ58DTT6uNpXilYgeuryKT1Eq1wJafzexuHh0KyNwJ1N7
rxYFgxXd/F2to6fwo6HD4muZQu3aXzp6lshk25sIa+BAMfIQWuyVZUWzc1DxncirxF/no1Gpd25p
QkmfGXtYa2LN0NDxS5ZhZF7GDgMZITu0MZQKyjtvarPhoSEzPeiIN1qB/Gf68reR2fj5QN9mgqih
jbQ1qaXqUyobiB9cEeJGhH4zJOptP6r7gprSm22c08lCYrlQ79xaGAehDs0eQuRpaVLbs7JyF+sE
tiwRF4coEt15pN+eOQjc02x6sUpEpmr/zNSM/3+5IP2hIxsmXXqTV7TVWbfCqU0tolfkHhYDFImm
TC69zfy0aWna18akYIqFB5m7xW7pDS7GY/cGomdXmmv9WWGNW+TJzDiT5kn1UlqLcbT1CjWzqOYb
0a0zoRY5DfEbaPjsrKWuzckTx7uxEzG7hTIKDNgdjUAONJZZlvlS5G3h21oZ+iBXSrScuF7r1Cey
rQQAtR6Sd/nEV2Qzh7CRt6YvhFjzFJqLKdLX3mLbhlpvHdMkQ8DEYY/N56W1+Isbk6/ET0QnJrI4
rTGSsRz5aromwuKsuID6nM5R9aDSQmGPKr2Q/8ouzjpw313Lco/v1up5T9CIZOpMlWUz69lZTl35
aSSPgoU78cIFEauDKA8Miw0YMXtX3lYx4S14ZT9VS/S/Cj3cyXR+NUZcl9KWz12I1xMZUHsoCaLh
FN3fTcnCm5S/gpQg2jrR79qwhsB2hpuIGSqNQ1cHjBLNtM2t+ht+M5toTu+lOiiETzs4YKRD7EaJ
MaGp0dPqdOh0wkYGEjZL9mQzBLfGgYTrv74Vc8/pZir1E6CSaqGsMNnnRK19T5H5qep/5bR8g54h
3AJQuNncL52lQsYJ6UOHn8C3+GmhW3s1x0HByBB6TYfJhL6HMsrryIzZIsUnjeWui5V3txXObtBa
AteSrLpl8mfv8sUhHU8w02Hs5asalQ7rHMy9VKysaw+AfYQPEyMLuGyfUiOcb6xQZbbB0keUSHLs
qJr2Cix4dMiPvZKr+9a5h3FBYajOL3LSjkun0hWe2udeMhGxxt7Xo7Lzp9HVKBTzhd8+uo27/j23
GJEZf3WZ3Dus9lkEc1WUckJqxHJgmBhAx65CzX5s8Y3fReSRKBVh1oQ7BWOnfLeVfDcicr3y8DYb
0FaK4Xt0aOjXKS141JVPPU0B8t5cuL+lRfPDeJYhy8MUesMOg86nsrrXYns+TzbRBUWaPiiihp5v
zuxyS115FVKUQJOs+eyVid/V5R/VGH/3UqViscajxrnnsEK3xyr/jXaD9Erop8x7WRnrdvuLvyhl
r4pT2i9mfohB4CI2DDIlPRYqgc5taNw3nZveVB37ttEEERvZm2sXeSBDcK1xzV3cj+O1dnYG6tnA
mQRpG8PnPFd3XGFTqmDDEzX2ubYq0YHU+zldDbs96w5C2xDIL/V3ismKpUL6qKtu6McNrde4MhPu
0TjJo2q4Ky2cucoXvfbxQ4mOTF9V0E7iKjvGbMtUftn2ymYRLI3aDmGd5L+iqcshcpfuLllvTLpv
BUram+0pK2+IMqLzUGcWf223RtCE07FA/ogmV+dcSrC6o7hQ/Fs5B3XDeTistad0SFL2A/W1Ay8R
aLpu+5FxdCzLDMTivkZJLHC50dOuumLctSELmWLEB5F67VQ1p2bqnqRdLwc9NZKdbPPrhGSM2THT
OaPNmwMHD8HGzpDBEZ6Y1TKJo4TjHItLH0wF3eGd0XbDVdbOr7xkg5ZL7hW11l57t6/J8N47XPSd
GiZLz3gD6thdG840+Wkz9vH0exw0KOI2Y/l00F4MC2Vh3X3UDSQXHF3/w9h5NbetpHn/q0yd68Us
ctjamQtmiqREUsn2DUq2ZOTYyJ/+/aHlYx175p3aKhUKHdCkSLDR/Tz/wFIoW3u1c5eREVuVkymW
LFrXPtTBjhQrmjmz0Ub/Ftfjyre7BvvCm6Ruhw3C3yAX/VtvCk6BzV6Fbdkm0ctw2SsJ8Ritv9Hw
H2CRM7wx5SIe5bhnzagvVZsQhrGDp3Qk/2nyXApQkK6V8fuAf3DsG9ptZBndqsmzYKOkOCNUmvvd
scBoZs3T0HT+wkQGeemM6tIRI/OzMb2ag7urDWyy4++OzQ06Zem3aoBbqzoNaz8FE6N8DA69UT7W
CWCKhptLFw/wOA5eDcIn8MO1H9WoeLT6wvHMbzPjhIU46iTC042lrztHHeR1Sv5l3QX23gPycwNR
8VGbbcaDUiHbXvABOOarSCFbwiMqCL5uBt9F1CZOHzybPLXu4FGEFsiNXYx3nUH2wDL9z+EZBAqz
ytLvp3WrA93v6tPYJukWWMZ+7Pw77EKgvhCLSLQBqI7DmME4Pme59VZPw8k02ztWqcgWh4fEpwd3
pwIgSGwSs+Xunldn5FHu7Dg0Wc6KjMiJsausZq8N+KBnw70yTtqpBQukgwPeFNEuq1niNp7xpidG
u8ht8awUzUScK+FhwOemw8ysAD3VbnhoyKURc3vRzaY5apjFxqE7bpSm8VZiKpaeGXK3RJcUZYZl
wFxf1FtklfZgJnmUJ6oOv7/8ktrYifmDgeO08hZY7UtiJl+bOpy4+/VtX/G9mBHmhfitb+xJfAkM
gpBxPNPpYzJoBh5PeuEGSxOJMiIMZGwtPuau7jYAn5hhb+ImfuT7vzpf67L2VgHxAsK0BP2Fpy6U
nm2VFbwNYrgK3Xkr0+bZHcU9WQh/qccKOvkOxlkeilKVz3bA1Gb0DnlUBddg2wSSjeWBu2izqWLL
r5J1dnzjgFDaV83v3WWVgxObs1l5Az2fnVq6wnZn3w024g83ozFuHX5BeVBsMyZu31Y+GW30HXGz
nMhzNWwLFVgb9Pewfssd8YzPFNHovLirzI3m8+RkTkdd2dtlZof6cf5VT1yw6cO6dSMgdapZ4ssA
77Sc7WeUEYCdr706+hsJTXcdTt5pAJK2yjWkEYBeR5UKptcLbwZr0hZxFJ7KQsG10siONmy1JK+y
bTNa6hrYnMXqol+2ub3V+iFAbayssGCprjoDo7DGzz8xb2o2pQGMTtwdQ4jXXtUww2/HMn4Li2oW
nWr2Rq7wf+PKadpEcVjesgmbPdDG/kmbQu9AZGM5CLzHXSvS1oOTP4RlfTZajCCQqeZtRKs+A+vq
Ei2H722d7IStUEW6fBmNKsZVRnJEU+8C/BvRv6EkYzWQxBgwdwI5ta0apVz35V0zqdohz7pNnyvB
qkpYlJViV+Qa61ZiwlEe8e0N+doNp1OUMQH5YZWv1bK5CVyM2wMV2wUQR5qniLWXKtCVu0/pUK/r
TrAEaIKzorHo7/PiNSChV8WYUXqBEq2UUX+xm+rOVJtd5qXjutFY76ZNYhMPMiALpSiy+P25CYyv
pXkIDGZNfAId0mHfPTAOhWlBc++8NzxSXgh+mZX7RAZlO2ADB6flYLApDQOWEUOg30FYuQt79S7q
W9Ae2r4M0myjER6wM/s86N4M5WE5WlYYKY5gXctafxZD9ADCkuUoOlRW00HUyO3bfDLufSO+mswp
G9dpt0k9bb1Su/F5kkMWXbYFCTKsKddxTDQSx844qhd6NRgrYJSU3IDFTgkuRmREzeFyR0W4HTtt
4zQNqxKCjR6eBYtSSY/mUL/6cfeaCHIV8bTQqmtatS0/Gih/fvFJD+3XaLDe2q5Ar19fGWpabhG/
J182IqxQsWu3w6+EZEnYl3lN8Ey5M4rpIbScp9gZdqpu7KuQparS6Efkd6B7mGB0Wh6IlnDbxfG7
ZirrSi15YCAN0Xnmxqp4wqr91zpHNjD5ahomPmzJnqDuxXaIxKVN8Tz53qoeJ3MbNtqjhw9rVXmf
w3ZGxEfhUekBUgC0wwUiG45Whu9poRPgztxHFRW31i/uEDzqQF5191VHLKYJIMMWjn2COIahnV9e
M4gMC28aj3nrraLJwkWJLmRMjgY6KaRZ3Y3l1lfDyl5qgVeZojpo7QNIU7sHzyS8bHjQCiz3vm80
FmzWiimXDDQaCcBwzccEg07oJsiLWUb9kqvtSgGlWuEaOkT6na05eIaiGxgTc29Lfzc/8sgLPE95
Yi3MMIebDtXHr6xLZYhbqx7cJblGtt2Y1i2UyjinrS3WOZie3gX5ODQHvSUbHJBOqZVvKDlg9Uhs
ddHXKEiCS9UdvtqefHmaauxLnT0heObGSCt5rk3bVmufMpUQGKpIMyN9q0DsFp7NooSFYg9bZU4D
oicVITuhBiPBAVa/vvhSudqmrc1j6zjooZQ4QybM2QhaOAUBzbY59aXZnLQiak8EICbSer2yAz7S
L4RSDvtMmOU1NpXkyrZ6PpcVhYD/iE4Rj03bRwvSDwNtWVuq2P5opqMydGtsDas7WQUcgDyEZX7+
GCTug5h53B3W1iTKK3GY6gpc7L5UEe+QVQb2rreVp+7eO8y9UgxMN7zbcPUxEIF0WPq9ruxlP8DW
w2WosK+fR5UHuCW7EEIlaWvemawTtmiWIOwsZFz+rEsjd6kh6nMne6DdNYJ2iQloW0l/Zw7djwN7
u4tr5v3Nb/UmawOkdHoSWn/21yobFQvzSJ5Uv/2oTrFWuw1AGMlBZX1ajFhPhdaZvcim1Cv/HOPp
+VD5AKeKsm9uZNH2imT2gJvW0RC3D14dpAe9IpaYB33Lk6NxL3ggLFPoN80yd4ZTrzL5ykvH2hPL
ALDeXhbj1Iu3EBvM1fvAgd8f8SokaDa/bJ2iOpdo713lS7le+UzWxTzJV+ojLBsn3w0ISNC9b6ts
x3ZaWcpiBPP01Hv6Y1YpvA9VvTMqTdzLcTSuJJRRV0c5kJUD6qtyz9/I1ia2liOYXlg1aXGRByut
6k1S89NCKisMl61doHXRZ2Ipm0E0FxdeMNrVeDAzi899smgKQV2R1PoYJxHjwH4g3xKk0DdNY0R3
hNjDTdEP6ZkU/IwcKMsLEnXOqgii7pogqbkSqCrcj3VlL33YNw+svepl0NvpU0P0jd+d1T+HE3p2
Tmo5n/LByhep0hZfzLp8w1QWumSdP7tdnH0byhzaYGy85hNA9tQtvjcDK4qMnAoZjmLZqSUTx6Se
/YEVzaI+Eq0CkpuhQmPaMfADrIlZ7nT0noptSC7kjUTEwWim6jWtnYsDwv9r1Mef3TysX1T2BKze
hPdZJ3e7SOJ03ERlgDWKp1UXzOTR1UwdpqDZcFnWBUkJpXJSWPx0VXWRDVqgOUwSfrmWRdlQRwSH
4iBVWO4w1Hu/MhjWNhCzlSw28wCFo7vrbnBR1Pv5Gng9F8CnyaNZfVWEy6l21I1iaKgQz33k+B45
we1QWd37W5UNufDbbS7IackucvxBUcH5dyH5/qICzwYjfTd1CXaRpEDvcAvKdm1lxViCluGJn5my
bpQhvkfEIFrWmtV8yVLlVrfKPiBHfJlcP/xeZdYLAG/vubd1FwvkBtps76REVbzqoOSFcXD03t2w
ee34/Wc6eXGj+9T73SerQMoltNawB/iCpmS65E5pfx5svVgGQT9dPS0qNp6dIbeTie4GdL+7xbXZ
v8PWVKyMKlGfQBTGCCaF50pNrvmk67dGmSG0YNg9qQlygW0SVrfcOCSKgiK5Tdg6bQ20Fk5JYqbb
tkIlJc1JcGVJP54Sy2i2Rg6qIDdJ/remlp20dtS3KNsEJ83T7S0/FOeYJBABCiZcfmU3OaCTbQm1
f2dYcXhhNcKSTnPsb0F6g66E/dqwD1+IJhivsmtkTQpRmT+7Dp34rasBzfmq4vG97RqL2bdN7kFP
xUe8z7a9j7YpasuEM2QdAc9tV5V9uO6xC12VtUrWz+8vmS5wVo79aa1HU3+RB+xlnaWBnMRGFrW5
n9bBxA2M0tqWTG0Yd8fEslH1CfZ6VA3v14UxQWVX9+sbkuCvE25+CFUR6Qfrf25KD9kbeErsBt1d
gYsKGMseMjC8hIuBqvAK0M6wlnV94foXVvdg9FHcJCdEP1nn9MaqH5FnkqU+9LNbJMp2siQHgp/m
7WLc84AzM4Y8WKblY9zMb+ijDjxnTSrX1vftz37kP1Y60nZ3sqr03BxJt3pX1FioD2narFS9B11B
AKXZKLHJd4cdZLiGjQgfU5kSYlm6uHN4LAAEmCuJTSbL97KoagT4iOO+95RFhPMJNc2HjyFkQ2EF
zZ1NSh3NaRcZmF7caf6o7mTgPldS3gQ35v+nMrBsdadohPjlhbKjPMgGeKikg+eLp6kEPp549j6Y
N6BVWBu3HfGfuyCrgLWgGviFqKEgyWMVZ71EqMKa4OMULQlHw8nfcr3wLlEA8cariKfL+szx7pH7
UO+9eblbVdBilLClf14cihJVKGvEbdof82ot69uQHVHfls9kcRzEiQbsVWNSl5mF5awW9spBONxN
C3najDiX5kOHlLmlHGRVHSe0yvL7qaz9aO88iGtppnz/rV4Wf6uzdFfbZ1Wy7l1iqPhejYdQH38c
VFVcopb/dTLBi2ehY33SYsgHapmUX0javVpmab8oTv7UaFqzN23D3LpaHK69zED1Aw34J7PQSJ/B
8Mh1l/k00NBlqtPoGcdLTI2ZMEFlKGthjAcXlS1/jI0VqHDmv3y4HasqextLRD1boX8KLKGCIC1c
duy9ctM/73StQ1ZUJXW/UHsj2PlZzta6gdrl6tlL6Wmf8SdXrghmF4dcR2YwciYACUO7qbIyfe5U
kmijkmobBQrXF9tfMkC2bp+7OihvtKpONyoEsX3RBtmTO457gpH5i9YbBawn3z9kYRdffTP4Ll9u
0l2+wWoo7pwi6279gCzDMF8wvw8QlOS0YrCBuR2YW+Qkv8ZIkp7kwciH9lSZLfBay0XiQGGXXgGQ
PBl6ZA4L2Qcu53wKTBsOnHn4Ufw5hOyeleVzlqXF7mPo1AAWbCpds24rqAHDMO3RbfFuZSlPIKA5
HbL3shjXoFiAp+57V9w6JASbvSACAjpMjZZFpdTPY0deNc7N6rMzkbeOhlS8FGn2DMyj/4ZF86ll
PfomOhtKVh7gYF9Mi8KFJrBQ2MjP4WgvgN+SDSBk3MCc6fYZPPEGnvIsLlc4FQpzulYuIqylt7L4
0ZCkSoYPMjjLjnD3XfSkdNiIGwhSH107rLyNKIH49oMt9qHR3siSPMgu1txPFquZXWT2AfGyxrlE
g6rscxdeVwZLnV16h4iCDvlqFc3Nsk+t+OoyTYmJ1pZFHx6r39jSKzfvl+hauqz1wLp778z3dKvh
LGHVlnOBMMQgP1/j/frez2ruLF5DACk4DGXTb5YNOOxrkGT51Z+3HJFag9X5WeeKtlklhMCA7iAJ
B3NFP9eq6x4rPa6PcFme2RNbDyq0KvTG7HMpHCRlY/DkDjfiUTZaqNqvwIGUO7UEJ9h0RrnNHfCu
aWMEj5FfOOuyQxxBjwd4VNA7Mc/poLoNmf0wpaBsvCJQ3jbk1/y3vGNJatSN9ZAx1hqAbHIcLCNc
lXEKgQikwD3RzPXAWGfDMqz7qfYJnDo6O0xIduzNEXU3zCZeyFbHINM5No5/JD2PwGgUpbelsOtb
B8QaKfQ6+lo52U2dx9ZTbZQOnIoAOZApi55LhQDC3MH59UpyqYKguht+BS/yfqXNjLUsR6GfyS0R
cXeq9KFPYSgh4BldYt9HN0prClIkqbPtR1s/xDwjgMNkLRntuDgyvzXbMVOdW5PPZ+0kiXEpUuzv
IlVxHoZZsgg93kVVme5WtP40LrLZg6F1Ru1EqjMlcInq1lyVg+A/lfPhvV9TmwXeFsqPK2RLM444
JPemjwUh5HZy3GsQie3VNtrwvrTRrIgQelvLojzQwXTs9srKfmYBITz00UHW0UEzCQcSAen3vtea
ONN2wcHO0/rUh322TrK0edKj+Jv8qjXje2T14WvMvUowfcToYr7GRaroYM7XpA4xhTo2xdNkzOmD
3n8z8/drci/VFrqb/bimssGlJGl+gFLlHbRm9A6kPMlv9ToJiSrOg03Cs6HGDZumXDb9fsoi2Fgp
bbRJhyprMSkw4fHhqrsQ/PeoPOOjPgaIMCws1eWYzxUfhyaNMAAG9fowQaRdtwOO6yIajGOR68k6
smLlGZL8Xc9d+GpF3dkUvfEMbyEnLS7+pauftXdy6WqGw7n0oh9dfxvVnFQ81osqIYz4ote58aj6
dfkQdH8pRN2L1tn6e4vm/aXl92tKr+y3ovYBoUxVh7O4UAeesTD+SYiq5lqeJhqCANF8KL0YhUn3
TkW361An835NnuZo0Cp4qv5aK8sow9c3k0HI2huVm9wKDlBGzG1KqviGrLxyI+shvhM8lZVaNrjo
Is+9Sfp5+UL2am2ttXayg5C18lQeKtciV+a08aJEOeNHf9kyasGX1qvDw8g8fw74aezSgcCcllX5
2c+1/CzPWIU+NSRTbz7qBz/Qdq5B4l5e+mtf0KY/+jZo9y7QOGiRHXaDkzxYCH1yH2Xm2qkytEua
Fu63PP3oI0bSHb/3kc22aiHW0mEsEwEzDB4UxN8Ped6oxKfnU10B8SXP5EEEPLuAJ4WLj7pOd8fq
9FFO7CnZxBk6ZvJiKI4oNf02DuFKkjRC2ExXLjmyv4zBwslZ5uOggq8p4Woh19d50Rkhg/wcqGF+
rtLRgSPuGytv1LO/NuyaDgG/j9rSMJwVmVZjJS+UB6SV87PY1XNPWSF68GE2S44tPI0Mp5nniXTj
CTOEaiGLUJmKrTBQWpJF3YQyqsDVPMpiZEcrHpD6Q+np+jnJzAdZ3UdotzYmHnLxmI/PQiPVyxbC
2ctWxVLvcNKcLhhlm/cin96H9lKzPfRxW6KnxEVkPMY1ukLsR+e3paWoCRaWYtz2+Co96z7OJP/6
bs353bIMCzdkkobnj3crh0x4t5lAoLmCpb+VSugZj4tNUwTgomex9Hd19FlP/aNYiRAmmgeERrbK
hmlImdllOVXzz6mW5jtZGrPqwFQJxSfV1l7MWhdaYBSd0XYbVoJ49noQzgiUKcyWPkIFtwVLIayT
fIv0Q418luz9fqFjhGCnK3f29YjOliKiM3izgK1Ff0nwvzgiIH9olcF9VnVefvQGWEeed6665FHM
1bkHz6ZOSKc3beI+D40RLwnER0fZ2tgxnhhj8hRooKcbE4udoVfc5xrS2Cav42Ejr9L1nnBkG8e3
npJ6T1N8lC/pKp16ROmVDOD8Un4ck8itc2Uri2Myfp7wnUXDSpQPIvDX8iW9htyYNuF83Xap/mTC
Gksi99SkBhkPVYVcjJHVCads59RXFrmXWLN9cKHm/TimJnJDP5sHBQzDxyXTNI1MokjsWzxaDQvW
SdjdB2Hb3WO0ROgwBRzqBxSRvMFAph9fPnporf/Yx0Z6kv1xPRFbo4NoKYv1POCcxZ3Hktf0dWYt
0RTxtp5hbZt2rO+GHL49CwCg9rXCr1VFJLM17OA1vLRhV7zi4ZSBEwxmrwETtu3UuBD9+/jRssVX
z1Dy18TXgb/Y1SdDt6p1gzLhkWikfSonrcIDyXO+xEq1kl0rlzyf3qvudUrxhhvViCeJVffXqfS6
hXw9G5Ji2tnVi18CVVSqgcWYklgHAalyXUS2+wxw4CS7NrH+uXNVOIi6rfGmiOjI/6Hw+2rpsI/6
839I2EO9/w9FxppK/g81rKHHKK++At/tNn6VmJtUTaYd4IBspSPs8SiLXZ3kKz1U9UezET9aJy8w
/lJUE73akTTKNrCdyZMYSvyk4pO+Uke1vgUM3+8rLRE7ZJPREVWidOWgm/dpHLtnINDmd1ccRKpM
b03FNIEIeQyhnKsnz69vBfHMokVwoTfylz6rwi16WRnyd2lfHonMYRk1n/1WbBF5xmbYbJbsA+hd
Vf0IOwIbaL/J7NtUM9b+oERH0kbuMiXuupb1lauDBYLonB8Nq1gXTY9lRNByheFFGL94g/s+QL83
HBNXLW2213Mc9WiaYEHnUhUHoHiKenxv7OpQW9d1hyLB3CC7yFav04sDCQRU9GMSVCiBbdI6sE4m
8c2TPR9kMUx7+zBhLilLsl720DLyRyR9HJSp8xjq+3xtX+BxFFrZJsT1ZikF2GG6PpYI/d9HAYBJ
oYGzkELoziQebc9N7kmnh+/1ZeosW00XX1DbgG3evaI2zjMM+MslKE1/FyAdtHXDNL9PepIcjaJ2
r0avLhGAbl9UVJtWyDhqt0in4oDWptFmqBTxVKvaY1AnPZI6GGWNufdsxXioxJqTHNuy6vEAMUZU
+8fgzB4DMnYeXKCV90dDb+yLNR9MHdyiVVzGOLJnRbH2BATzAP8PrGVtJvVen1hWfPRvhYg2asOW
TdbJy7oQFP4YtdlWFmWDGtVvyNZbNx/dHJBUjiiyO8ib9iWtfHHndsryowPKMizN4vHbxzDCcKpt
M0HqkxfJhraNhlWShj6UCwaSdVqTD5hdR9leFrvCtzd5VIKGUPHG8QLr2WVLd+g9QACyKMYxXKNU
o+5k0UmKx4Z01xkylX8PQ30jmtZ6LscAApt31YbYPJG6QII/UL8Dw1K3cV2ypZF18hBFuTjCuYK2
TF91KoyNP9Xlvunyz2CBoZ57vr7SVDe+9mNunU39a0tsAeIMdhV7ZMygvM6NRV0kV9WM1JVKdmgt
694b/PKzMeraQZaQUrTOXv5Vdpc1kaWpexatfx0nTgsVVESjrGun6yCSNuJzAIfqfQw2F8C1q+kz
5Bd3WXtkpmNS/9o8AUXovd5/lHz/vSTnqgGVi4+27pfSz+vkJPezp7yOnFN/r/fkqucJ8GfP99eb
22bBnX9znTcEoB+Dfh/0Y3KC2ZicrMS/ttnY7ZBjSU4f9fLsva4aSJj1IBvo/lGd18z0C1kWU/ct
DQDm489w8jOrOMkzeRDViKaKnrYYiP3Z4GtqNPylbDrRrlCD7Cbu8aF8H+ZjhE4o41qLZ+2+eXx5
kGOxKOgWf/ztv//5v9+G/wneinORjkGR/w224rlAT0v84w9b++Nv5Xv1/vUffzigGz3bM13dUFVI
pJZm0/7t5RrlAb21/8rVJvTjofS+qbFu2V8Gf4CvMG+9ulVdNeqjBa77cYSAxrncrBEX84Y73U5g
igO9+OzPS+ZwXkZn84IamtmDR+jvJpFr7VzvOh4wwGtlF3lws8pd5jV432qhRL3HQgWTgHQTxIl5
W0+W8X7IJu3WZGq9ITfMZ41aknkLKr/cKlrQLj76yQZybhhoFhGSyWVEUNTKd1Xu9icrz4aTPDN+
ns09UE7JWcaBOw3Zmpx8Xds3UVtcyggorW+Ofyl5ubq3Qm/c/OdP3vJ+/+Qd07Bt0/Usw3V0w3V/
/eQjawTHF0TOa42N68nWs+K2b9X0FneL+Rz2tiC/MddUa2vEmQzYxoB0yHz4UR3XHrKBlfBPCsnN
VWaqFoI3g7h4kVMjoUDd4NsWcFK1C2H1/Vku2/pbldYt7jPhUwVc/y4iG/6k6k9p0rSPBqSpawKW
W9a6bROfNB+KoSymGkmVwVAQz5+vseAerINU1JD3W+sJrEW6nJw8PcjWvEj+Mv5Q/mV8xVD3fVtD
tPQ1XE99v0GsQ3Qnos//+YP2jH/5oG1N5T53TFeD8mWav37QrZu7LFiD/I2ISI9eDJ+f/ISDzOND
tZCygNiHWp78jD+a+wJZVJHnN+/9QtHCFEZH9CY0p/pIWAc+bMINl9lji2nmXNm5M35Ynvq+OZ86
+o9epWW/dRXrrioovT2aVca6c5vppWkWoyAePmEQs1Ezvd23mek+WL52lu0Zuxwi5noJk9O3b2vk
jZeic6cXXyQPAzHmB+aA3wZMgR9cVc8AaLgcUnRLJ2s4d44THtu+PMkSIoHj+Ud9d8bnGQW+rsz9
RWeg/AjMxVj55kcXLm3M/P1SXTHr1cT6ZFfEoDxCpEOQsI+Gq+pXD+OgaRi8dcSS3Gb+XwLlk+Os
x9ZSP6uo/+8AC9nvRXuMbnM4rPeGi0lQVFgZhqlc/e9GnS+vDbQQ5K3x379Mf0JOh9+KcqyjIGx+
K/5z+1bcvmRv4n/nq372+vWafz4UGX//scsp+lYXAiTB771+GZdX//HuVi/Nyy+Fdd5EzXhp3+rx
+ibatPlzGp97/l8b//YmR3kYy7d//PGtaEmLMho6LfkfP5rmad/iKfDzKTEP/6Nt/iD+8QcmGEX2
NXr5/Yq3F9H84w/Ftv/uWizhXc3UVddz599T/yabXO3vjqGbtqrqmsetbfE0ydE+C3mUGH83XGBi
nsafCfaZ6VBA06FJMf+uQzp1PU/3PBvXBlf/48///ccj7P1L+/ePNN6E/ssv3rIcZD+0+dV0w9A1
PBd+/cWLhAgbyu0Yi9W9fhdlXRQ6N3FoRGl2CYHt+ay/VE2ZIZhqJZx7UXa9udN92FhY8ioDpIig
g6hTfZ9gJxkOmofNECiXwSJVs8zwGu5XTWdHCIOBbbWGFoGSsdCc8Wp6GsAPw/fVHA+SnCgqTFod
QfZJQ8h3oYggGde50TTdQx6y9VjpCP4PTxCZmUKXfqwN+kvn4kVJPsWbiXmxavfLkpwgUgxWmaaH
doo8ZRHNMrfXGl8rsR8mPZzwrOh842tXqG35Hc0KpLosyDHA1cLEIeygoP4PJL0rISEBN86vHe6m
0KPyuLmqKL4LlBk91G2KMOtRCzEUB05VytKflDY2fUh8x52+RaQIwatwsiG2FVVbmCCvPY3AGqCd
YmkmJElufCSqvSVvzU73oYkDOrIcJbAWtKMLIHtDBT8pCZy25pPschVI3qAkUbYeS7gGK9GkTXAD
W5PgCIm9cXoqsFKKgm+qyLwvTk62YxF3du1B38uUi1XxCIV4VLiE0JJcvCBfmlLDAtkjtw08kcWF
kjruF3Sze0gAOrTXL4B5olzFVt0cxk0rcj/+ZI5alJ5IXocBUTYTy7K8KyZ0HYURZbvUDIW+Cj0T
8TLfHYrpubYNDB5Gu/WKlc0yWZs5oxXM04Wniuma+gVG657eqNND26vV50gltUTCYCyscA1qhvk/
NDPmWoErHdvQsDGaXQFYVdtlMTI+YqHgy9fdpsBROjKbKvZupu3OZL8RFQACcpMC+1kJUNqFCSLM
9YQkdrI3hyk2bzpyf/2F3e/gHvTR0NLV1BD6OrXmLBFjxcjcL1RXsfemyLRqF+C6gzBeaZFAmIAz
fe+RQB5WGWFLCwMoTO5CdlfgxRa9iDD1I1wCzia3BC7aWaLWNaE529POcB2BR7RK6trHZDCVcW9k
/C4gMpJsRgKtHnuwylHXqs6xIadgLnEUQve+Bn6Q3EANA7iTuDb7K3zf6vGFLbxfftXKuirgKnUR
vHyt4mOfyMg5B4G2g/8SIFNSPCj+hBY00jk1ZHlRaM+t4vftp1BoOiAhcIxud7EmdknfRuRZ3LUQ
vV4vx97zkHcLVM3d9wIZt4NlFa2zGhWvgIgHXHwAgqNaPXg1I53SC+LJabjPm9y3zso0hyp80iXT
Ar1iEH4qdH9PXylgR5FPwKElWaHe7EjynIbaGuiFFiU8MOPqPm5bXCoImLSuLXbsb8b+2LSdn1wR
U4HJnqYqJqatQChuY5JlBY1SDFX8jJzOeBBJyWcHTD99Cko2dmsyMnG/NHKnRQ8D5g1yPa5bjwfb
7oYOgq0LsHJqU6AWniYUgt26O3x3XX7AxxBpam6PMs1AT/C91/nObUef35DuJZhphBq3Izba8Exm
Lk9RftYTlOqB/bHwuFEdyGz7ykEA8PMwxKW26rIqQ+TdYsV4YyYBdwsJ2rJaR46pVl9b1RiCh6yp
3XLZDaYrUD3qs7wn3zpobX2Fll+Kbw5BsAc2JOQjJ6ABB/ARs9gk8jHPftq1RA5LMwv2AkLJuEKT
y0O2L6179ERtco5rUeAvslDKUvmchCYJFbWGqdPrjT8s1MyJt11iVVePqQae2uSjOmyZATyQtAEu
jWhTp4NiUNJ+zbxVRytiZMmhJXUvkHtBkM3QCUT5zaAjewqdYZ06qfYaInn31SLbiQCRXXZHE9IU
hF5FsDc1A30N/2Y4C88AAx72ZRGglNXHPpK8JjwNBArwEzxVaSgckNElZCMtmW19bXLI4iXtTFTf
LIyikKk1TYG9rF6IZOeok5cAxDOFY2Mwq479NkZyCvkHo8WcflH7vjEyRzhld2P3EfF032eP12Mo
gEoCe5oUdMjY19X3poqU8VFwEzRIv1gCgDEmsuusaR5BcC0DHcl7Nbw2MS4eHiZ6YERu4A1CMSv0
h6Fyr5VjopvaMf0BrYZRY/YEmiwFjXCRwT4AY7D7f9SdyXbcSpZlvwixYAZDN3V4z9bZSxMsUqLQ
9z2+PjdeZFWKLiW5omY1zFQ8mgMwGMzuPWcfXWnRPgDpdvQzpBc6MN5VWZgvLSWNpiRRoGlPMWsh
lE4mjabPAG0JPud5GGj88/ZKU+IyyaKKRdQYDk6QoykRT3US3pticlZiSt9RZJ+quQF4YyKA763m
PRi1V4xlN7HBl2nh3xFm2h5Rl+E5UdK51IdaPRtLfRGISX+sFyBEH4YXjjHrO7OCXcNqlm0DlB4s
flXoGVpyP9CudWKUwED1YLAwwTeIzoMXAKYdPvtkXwZ5u6PSYB/TMnN3QhbBqeUVBWqVI+VedcQ7
3wzCIluSJC+108PyZwBS0Qs1OmEpb8emT6xXQHUQe0biJmxefv6yC66jy/iO6bOCX1e2N+RQAXpP
8+tpnEYCu4LojlOwtXVS8zpN/faV7cyLNgnLi2PjOGTJgxaF6WbgWe94YcGPmyHJZ5W4QYHS7vwC
oDEZKBlcBMSPulnL9zYekxuC6n7ZE00gl4gJr0tJf83COzkTZGWN/amXhKMixTB2SQdQqy5K32vL
8hWvvrqbwiF8AqiQHdvQLNfFmJgvU6uRdT+TvablrdojCsNqJvK3idPwygYtOmtwjxrw6evZED6w
RNxTea0nb02vX6VpeumI7LqdWTbzqoi3vQ82SYPvsXEn5zVMAngUeU8+yFy73kRIqR3M8Yav+Rrc
bIEnDUUQNSasK9Ettw49NnOqGMCzdlX5jhAKyqwo93Xu7Ns6fapn+VaE1T6uQIDKhuhtcz5y5oQt
nTSXM5YPEHF1fGhxa4N0u00gUXaB/YPi/KHR+21ooPZ2/ZEQ6XEbynAn6Va9xlpCrmgY/EzsGDzW
mJkkUDfZLp7cl95dQIaTWLgrFlrLYjf28c7BmBR2uvSSwRk4gReIQ+t7M5AX/ky5PYBcWfh1spoo
3o9xADGANVTGAYpcyzS8NuyTra8liAI1g1e4L9GYBirDeJWT+kNB031Qc1TcF2HcPOtK0twxWv3d
zaltRlNOtMpo1NahjwuQD+gQW77auUgeMf2xS8I0uc2IpEV9YIjwwiWY8NKf2KKCb+teoVCOj3bk
JHf8T9Jbp3XaNYHC4VXY1uD80xEdT9A77yXSqr3BJmufT255jRsueCEwe7pOJhigVAusX5RVkts2
p5ZMLgw5p+xFE8XFCuGv5roHIz93zUuByZpTaooG7WqktY/kN/WhNgRyLhpvIGIGQSBWW/Lp2Ue/
ZRq7Uk+5CUgzx6LCu1H11N8DKohY+XuwBgdewx7MTofNcGf2UR4f8dSP5vcipcF2GbeC/t/QqOJb
NAE5fXcI0rR3VZFiiiPVMMiD0sO9QwZzQ+kSLyY86hPtPJ50UbF9W0GPB3pKGmLUrHWKPKcOwgTh
rbX+NEV1y5egVEd9qvKJJkPtdFxEO1tIiBofelIpInZXKSciFE1YL3c2AimSyeqO26BAhKbskCQG
v5F9DW7ezhdvhWY9xw4VGEUk6ErQ5UKX1nQ3AzVIzcJSPhsdTDlOFWte2fER+3tykQ4kp8QNnN+g
AjUmBny+WZARLW3xKYa76B4GvwCUhYDzyILwQCZpeDeOdXWL0YoAlGAyWYj1+FATyVR0+ksu8PaO
NJq8KCaUAYn3U1ub39FlWTfSLu6zwhHfQ9zzxyLT+Ty3dbEGI4BPXdPe3Wq0bmbRvxaz/Tbg7N5k
QzJh4ohCL7T0/MZss/YiK/sMx6hrXoVw+/mchhFkznR4LKfJWbdzEW3ZYWS/ZpxzWxZxMogyyFzM
y3Q5SXTiVM6xuaepG25iWvb4Z+Il07NPUTpVDVvHzFkrt0yAFk9s6jj26BoEQraUuB5lxicC8IA1
GvoVG7lml1e5DYkTIXkVl6vKhpUmbb/2strBT6WgfD5QeiwuTBxRbMXx8cq8TK8cy8d71g4/q9Yd
NpMzxrso98eDm2e4ooz2iZUBujra+XT5XFDPvc6U+dOuXAgY7t70abROyJAqEd0FhvEuJvUtN/v7
TpBdI6MCtV8CZNXv3W+tT6xBVEK/m4vO3aSVqRAQyW/SQOdma67AQl0cLZt1Zgj72csBddJ2t/Za
BOulpI6rtU/s/dBvNeG6HoPHGB+k30Bb6VrrCqL/ayebF0VqHhRpceOrpf+evLaiP+S6sxsEcAlf
TMXeAjh9NIXpVSW0lRYqA53G2Nw6yXAN0uEh77ufk96QY0CBi53XVT3p7ZUdsQkw/MSAdKII7QOs
6wwAoOpEv5LSOiQ21OIsmSnFGYuw0DEuTGjSZdjAFCI5lbLpQxtEO1ww+GBVx5nTbdsdykdSTRUA
N0H6UddGeE75jIDa4owYRKyBsQWELkoI7sHVYXraKA2EfON3Y7TWtY0pPxmi3NPL+jEKrMe2QQtK
HBD5dEUHeRMZBaqulWXoSBFHuz+0IeTKmiX2UA7pCZgYYSzkUCd8HTai9rdlLFk0NNQEPYGiAtEC
Ls7YpR4OITVy+qc47i71tpabysVKQouQ+yTBodfpQ91WJ91q9F1RBCh6hlxuTL364RpwewbHOM3B
CM9Uf1Cxe4vT+ijD5kaZrhfm8bge8ig4lTUQ+RjI2l4mrD+x1ChbNBWgFZEmt5XCANc0NRnkscQk
kGawq1P4kPyliKQX3Zou6Z5nKxSDGOK6EDcsIOY+c/h/hTrRv5p+PZv2jZqagzHm/BoHjJs5AQqj
X3/hYtJW+oQea6KFR6CN60mOaH6aTetZ2E9mBeMoNzQETpZ7V9jDZR+k8GqhZHGm2MdG8GQq3GAa
6IZ8Tr5TNrhqzOk57ZvHKakGjM14imMdJhQv2J41j/ww4kU2ducTwxmP0KFyvFgIoEk2Ynmhnz3g
O1Z+wHLaDvkVwKqapqP/0Bdjuimz/FFo5WUWGO5JicI/TB1/skrltC1UihwU6tOlrmvlgX0cshox
KD44dvfEbhWkU1XHJCO4Tn2omx5au6iUmVFzwPJuYskpKeOQpgRklEq1Nw+1/0Y/qj/AxQUpCHyv
JwxSlv4rOpSx2zhBOZt73TD5Kpp50utgpgi8W7DpEEIjv7/TYlQUam4EWxiN6iXVqofI4SXyo+mX
xkPbTXo/bgJDTTeZBWQM1ULjUmmasoS1Q3XbQAFmsIu+2ZtWm/1KhWYeWyoZh1avOHMhi1vid3n/
sJfgsW0DC5x0oDioIbzgYsuex6zNQ7hzMSuqVYftj2VGpyV2dGc3Ni6SLGmulNS6l0xYdbGLEyj5
mDypbRxc4SK1dyMSjxQ+2StkRcEhT4eEN8rFMHDIM7/1rNlobvRGIqKSvntLGsMU3cFlaMZD2s7G
5RwBG+IG5/VxzAAJEB+gX8eCHc1OG+jhw6yD2bhOqHRRKUCWanGgu2ALMW7qqB1/hb6dbzhWiT2g
ZCJ9SRTFZW62GsuBLVfAB06mhvs2EtlDRfT6RSlN0BYZdgBfxcRiotu9F3VwKuYetahDK66pD4Vk
uzpZNYrVyH8I43nL8+YkbRmvUzzIbaUhmVMjmJ7REY9ZFp+IurjucON5RtfcKoK6V4QzHMZYXivs
FklhbAobVo7VmD/TGLU/Z4O+1r4T0YRpeEQGGab6JraK5zqLb0qRFxvHiQAeUzFD8QZnQCJC5bg3
YiqUMOh0y9oGRgjHBnGdtDt9y+b0qotgjdhW/K1eAqjZRBLZ2hR0U7q9NRWY7t2jZpsQx0bA6k4/
bXFIuhDl3OKkTJz3xKwna+hJOl9JGmDI4smGdTg3xGoeVm1tG0d4zdGNy8ngBtNjHLM3gnlD+gpC
llrx65QlSup2RbvA45GCh1TlskzXrzUdoLRM+qve5ZymUS3mtmRAsUJtZ6XFJUFKe2fu740k3gRB
eSLfFm6rhotyVOmeqlvitZF2If3m0Shb5Yk5ScA+2XCstJZFUKnoUFpLs98nsc8q1Wq0tFu3nZ+b
oQKOPPoPMVnwKyXbF63Wbkh5awkHwPGMc9Zf5boE3ZYTqZe2112+MLz8bDlU3FCafSt65jNJNXaY
neJRbuCf7zC236UD7v4sL8lMslnXu0Q7iE6+acQRUCrGRGdpr8J1vi+BbgdgP1g5NM7CRXLrT/bl
ZE1XbYDSIHSerQmShooem1TuKZiukQQeVDjv8hlvn9RzQsywBjYFGAPs86DyUZKo8JcMmmMGYiSN
q1NjmihX5pNNVGRgV79ME3kUNYDAYAOSZNNNJZN8F8+cTMg1+dUnDjxjo3/i2a7d2uHT7myk33Et
ff48OfGpmohEULlGQDxN9zm87VuAx0W/0UaD16/ZYoDcAyalNMuzNQ0wkUW27kcZeo0ZsOOo76QG
Fs1vN/NoHCQFfPCst4NU92lkItQzG1J3EusWnMM1lborO4NcIFT2AxfmS2qFN5DE9rg8+FCbj6z5
zbopUKvNY9t65eA8024FO9jinsx6nWKrbd0AVhw5jQDRwL5rkBqakOLg64eg15SXhHxgS6iBT027
5EsUCLfLms1iVT5yB2+cuD92c+dB+tnHhX7hItAAKDIeY4tUJFVeJE61UWrhtQkH6zAkQnJqdMJn
jOg5090FTVsGWzdQxEfU4YHqIgy9gngTQj3d4TFwiNSIizf6iNeUxC6DtPsRTS1WfJk+JPhLcMtu
6rG8iWvjpkJCzodvXFMgXPBPl+xPv8dWfCKv1ktnqi9Z+2oPiAUQBvPiyXDZwCEHHNCkoendpX11
04bhs11GD0VSE/GSV8EevMs7qX6UuDkIsp0R6zKLDpAAMy8a3bex8d/axNxWQfhgNO4rFxpfWMF4
HTVMzGWnpPtkq5CVJXRvzDRoiimMNxlq4caU5UMuAfSNefGqMtM9dhmm9mbZs8gB+JuIczwqjb8m
84//2hxDYiy7WzhP4VZKBJjDtM01DY9wlGKLKR8Sq8HSRQoI9th5a9vWTxypyDabDDxjbRZbpQV3
VH9+5JpzNWgCqmAMeLN15ovIF1c1IUOroS9PJtUiLNndvhUDN9XskDrCcWqK4KHF/cWrGu6xCuyc
Sj44UXro5rSAD6UN29Cee2c75s1wNHU3fguwAFzJuSX8AcBjJNeVdBIeSYYdyS+bLbdFHummUBKg
ZcR+CGgiTYHkh+rBT/Yck1+cQDMPUynY9MOAUJdEYdv39GvmO9B8M/TYrlmH2FF4pr7T3WtY4g7U
scbLzNLrHxHVrNYbqpIIO1f3UTJ2+vithQyzrzj4X7jzKL7VtapfKau89RXSGmkvRZcedVZIYvwu
RkrG/5lhQJui23rRKoeN9uAgE92RSbclB5YwBmhYwdB1KNcre89B9MYsdWr2uG+9WSdpws3QflYR
yC2NPnQT20BkJG+pr7MMWPBAUcWsZqod/YojwUktYlqjvqfvxzS1gQxYeWLcRoaBvR1vAV2nKl1z
u0KekzWC0oQmkxFOsqIie6cV8FaKFFHp7DxPGSp1J0m+W7H9VrA/9oivNT2j7Ctajf5zUBOrRtgO
6VX6+GZF9ssUOtqL2RQ7Gkn1RlfzPmv1O1+It7oyfoY2nXxr1ggwolKg+uR5IpjTK2mXrOMKFjcx
Mnxv6HIczOUQOmqcz+uIxzf2xiHt5gc7hB2EmeWlTbRLO5A3TS+uUXdO6wAJN1nJqevlgWjWFh91
7LwZsQhRgx2ek5YgEcF2kS1pMQt9Nb9Qu7jJ7Po11fX7yMQlKrribbYm/Zo8571Q6t4fIe9pDZX7
0Uixn1kHg0k3ThWQtpE9TObrNaldWb3pVCvXkVkifO97KEaKn0+t5FZNRYUooKR0Rgfpu14vJYbc
VttKZuZ7UUX5pWN0YtWNQ3VIA4lMuRyi+xEDz9GUvPTSGcYbp/UxUrWlku8WE3lNMyi+oW1kkulY
WwV21crNKQ6H8X1fSVJ1Oq24aNyG816jS7g6s6rSd3p1Ovx7XG9v5EWAXq1geU/MVs9Jq+HWSkOT
EjYGKKg6wRPOd+OyJYHvIGaDOW9lYwmPRjQWhHS/PWh2oW7nljiqYZjDRFuNmNz4qI+wfxSJOlTY
+XmwK6EiRBYbqBB0B4UsqjNF1HYnOXYjRfq5akvWCMMmJ3Kk3rGIz8VhjGrKnBUnqIxwl181aqDL
yciNS+gp+V065uho+8I+GsUk9y6o218So+hFL6bq5AtUYoQVJQ2DilyVV1PvaDym0HlIHFKzkjmv
Dmi2MJAAZNmQkaM/UjgzWiIpBvFiJB22wLK2luJTft3KQtv5oh/2Pv70nVB1Tcr3QsMIoECsgPsj
NClLa5vhJbvFTcVCHJutbD3uUveYGYXxZC1nrsYpuaG9wWEhn/FGdpoZXfdDqQ6qazt8ulZ0QfFK
3w6CbhQWs74E/cO2N9Gb+GAO8DxXIb7AdV84fNMX7rJnlX568LWA5HZMWYC6g0FdVFNo/MrMgIDg
CQ9g5qnWJT+vBURBVyF1izuRNpMOqiyQqwpO+FLteRT0axzIjEP0XZCX+FSYbbLJaDwAc69YhG3y
0X4GdFzXsAOMU74UdjMRwLZNjPg5TGlwVm6sX8XZSJSC4zjsUZR5I2N7uK2tOSZNoYS0uoFEXW+n
bgw2SWPWLH2OeYdYXnOok8D3lg35Q7CQsY9piT0cZdsEezG2+9xP52RF1i+2K5QLMZC3ukvvzKpC
l+y3xBQgae3zd+Eb4qdP0MRxCuzkHQWbD/U3h21DtmH/1BsJkp+2qNS86mdsBiU2A7FKqzn+LvJk
/J6HemFu2M4AdrUmAFZbRRTOSLZFzLvMD+DQQAQNJCKqRRkb8amsh4D9XY3B1bV7w9+IivImRch5
Sq3bwA5ZCyw/qIf9XIRs9CrdF/ZhIpjFjJZyYamSnrsYyujC9Av30eGsTm6ISsHR+jkfnE1X+I22
E8HkWlu7+6cfDLrhMR3aNtmlXQf2uyTcIl2nLgXAVYO7K9tEGNN0pOUD29B6osOHFdYsgiUhBBAL
0RLpUYwO4cstOq83CrBNskYASZemA6joUsOV1QvKFb4wEcTk0PNLEF7bVgaGc0ydMrzGj1YrzNdk
qqWNLfb2pMXzHUKUZTaFpRzW8FwhIFHPyMXPArQZ+QxazkoLiRZ0Imo+qqhmoDjK8o9oNwyrXspQ
/syOsvONRGFs5ANNbGhHLgVK3Ty7CPnkOrSZzKy6snpiXq+KkTrwq2km6SJVJ+d6ye/JvzUgHUZ+
tUzpjYhOwMcKKkghPlINDN1tQaPFd99lPpm/wNoCB5ipEjYXWO+ykxP2+JIbikVeXKOB8DSnmKmZ
oBZBEt60TrkjSyOHaOsHWGmwwxjloXP19l1pkhaHPuNRIM1nfvQHUJqmU9JGddXMikEg249sVECV
y9btXCoIBA+4IEHd6Q4LJWfOos26iw7F5Q+aHBPMwtDuxnXn+whwdEuDa1/rPspet59/4X/j0G/p
pQ6yy0fftdMzwIibcEzJYdB0+hwgtroFgTRk5aUaJjle9otkZMfOG44dR7OQw2jsNMZFVzRUy5hD
5rQdJmUjebBcfx6J2uoK+x7U7xLgPkbZTUk9g6yXYEHwiAr70G099vO0MRFQlJ4Tc6zaUW0uksu6
1Vzzokuy8tYe/dnwsIJftHxm8ar63Zigpm6G+kp2AT7QeNYksh3LZxrSeBs0tvW5gx5p1MuK2xnP
pJNFIcKRAW1gfSEsNgob0efQW3tbE2A8UdW4mzxutB8hViDjskScQ+VDEOTgFX4V/ySdPARfZxXk
65gxF1oVzqnXyIBfo9TB0crxLTQ8ZjBlyCRyaStlug+dtZyGEfuQ28CNN6f40QHM4ZymYIAvCwNq
Pgw2kP+HDOEDmdWWxnFeb4ISqC2bNv8ptSRBUyJsADz2/JWRhlnY8Y0efQOQfkmAzjebfAToaVoY
xOzCG4cCtWys6Rm3CW593RlCm0p1XFtLxGf4xF7XAHahhVVwsnI5/xwq/Mlr4MrIb1otml+S2KJz
OkG1J62prbs3Uc1w9qMspGbYIpOsb+De9b9of+I5LEL+4qaEsgKhW9jG0yyzjO2Xjd0N/t3oIKNf
IvnedbpI8IhQ19g73e2DEO6jQ3hLUIV9xj48joNjKuPpl8pQOxwAvMI7LkoMV6t0Guf8wtaLvPZw
2KClys2YuJXebZcI0SyWTz0xNNOuUrY5bWxp+nCR2oo4HEQazbHUYgn1OTYr1nG7HlyvZbtDwRjo
9CXH8oi4LOYM2vbebu7yvtYJAfEzgnwCjSTdZqoLML4dxpYNizlHauQqKXrgWBBLufBQ9b4vvSSR
MZ3wiXMhe72MTG4LUX29BrOWNscUyznAXbNm+aS5QZeixTRNu5+efr7uYkU33gxnNZIzXVXdMz1M
59Wn0UhdFc/iD5m52rOfmCWhUlOqOOgzOegIlC5ep6LHZ3+i4mGQh2BOSXjALmKry3jQajB4ZQ4I
I2oIOelSVUu4VsNoYj83WuOidTlArAckZg3cWHjgfOMKsihSYXWTx8vbhpeF4S969dFMrtKAf7jI
apFFXlJNCf1pAGu8FmUz4IPWxmhrNAZCrwhMS33RgsUlZRNqXsG+00jw91AemaGHWu2PbKqKbAuR
Pmg8yPK47SYaKdVuMioV7UL2KKC9CAL9AWFhdCmu6SQvyyhBMBUGwVjuhJ/4by6R7fMODRTEI61T
eA6tXqftO8chhMyqHhFX+11YRN4QZQQPg/iuryqM2smmik04HKk7zDetvZBe0ya1gQ+rqUZoUiJE
4QRd6BGpMyR1bVDNsHIQ2K2aw1y0wF1Hhms2xB3YZLLy35obRVWwIb+kaPtdU6EV48Sd0hAMC4pz
npJZuYA8KvQCj0kxLXUjgjInzy4aMR1T7AjENjoqDXiZ0Fjj0rJVFe+UC7dhWVJkxirDF9v6whKx
iEP/xxHhsKWxXV1YJCFIh0OMXBwTvzkikE6SaAwlkEOVX/M2tI1gaTLqreo0kq3CKtlP1e43ge1f
bBgfvQCMaUOER/4qXINALny9H8cUlNQozcPeVXam39kOVUcQ8UhSk6LZUpb2t3mgCEjkRniDWc/d
F9dsnl+zrVu4IGl+GkraunF2zXxuwnkyGZ+Aj3krorDf23JCL6GH4/vnl/q3oZRuu6ZjowO2z7W5
0JvoZIWlsRYSirXUOZBrCObWSZA4d58PJZaf/eFRsrw56JERRlrIG8zFGfDbowwi3u6ekivbDNj1
HIFXsBDYYJp4lzT9Mu4IGxmSmi0QiQVBSQl+1emW7n3+MxYLzdmvcJRDKVrnY0ER4exXsFvPOlYN
PONtJt8SNqYkpyekOZZVmp8ajmPzFyP+MYVtrtVybYckclPY1tl04nDsR7yTXGZhhQT79e+Ib0im
1nqCuvRTFSAQ/Pwa/3yq8CSVadiGRf3QkWc2ojobQ1X1gPtpy5DflXCrAbXa6AP79ot35Y/bSY4L
tBbQpJapDEOd+WaMHr3bQE4NfNa4eglHJyYWSwnYOVQSCgL4vvCPLPaQD4+PwZRlS6VQuxvYpT5O
IghBZPwEIJAipzLijVZFCOBGaovOF0/tLwPZwlimrOuw+JzfQ3fs+NyMgNTNWu/v0cSG16Pq7c3n
T0r8OYzjUN2TJoJByCdqmTy/vRTdhDgeWxxxx5lpbPMilrtELAAzcj3gipaA3WoHRO+iOclxmaPk
gGah8tCznXA5EYzZrgOg88UMWh7bx9v88WedPdYc4ji7JzPeTHmI+CNBiDBjH+G11ICpzWZ7lQRB
fJuS4PfFhPrjhrDe8lh5ZQCxC+OfG/bbDSkj9ASGkaQUWYz8svAn93aKdPuLUc7fEOWwsDsSawSz
lp3z2fXp1CtSmmyC3j0KidqJxpuCfR7ZcX64/vwRn18Q759jKME3ZUFRGMbZjK0N1O2c3mPKzoJO
GaQ2Ak7DsbSHL+bS+TUxU/FX8OUgSAYevqV/nEqNjvqlqeB6inGSNaQH0F/KGsmeDdGc9P++rP/I
rfO/umw+mHduyvf8vq3f39ur1/L/Az+OxTv4v/txNkFUtsXvbpzlf/9vN46BGQextkXQk2DfIBYX
4b/NOFL9i0fCUomqh4mtmzy8//biGOJfls35Q+c/QqHMd+n/enGk+JeLdwZHIp8NU7AX+k+sOPys
395plkz+BlI8pWyMd9K0l3//7c3qfQSxTM+AELDWY2u8z8A5lDQ7pIkQzm12v92W238vFr+bWT/O
+/8eDmWKYEiD3362iymz0CHpnvJBV0p4fTHRa9EXa7T4uFP7P2NYJrgkxHC2XP79t0uy6Kn0vguz
v1zHB3pwqVxbv/xjtI9WN+PqXa2Ad1g/6tWRCzx8fnln25l/xiZhY3nTTLYTPJ2PY4dB2U1jzkHc
Lr8hw0nRX4dWeeEHjxWEY1Ujtj6lWuW5mCy+GHp5k/9ndWZoB1cEk4h0IdvCSHl22UkS5vmkMbSW
3/TtKcyNYyHIae6JPe79S5nCILC+p3I+fT7wxxVmGVdZFh9Fgy8wD/SP2135FkJXSWgcNPMV5DEI
ERqi/06SpPv5UB8/QP8eCtY238Vl2yTV2eyJetPJAgBvXlOi5I8N41Ik4WOkjyeO+I9Un9y7BkvH
F3f2L6O6DMmnwTSV+OO0QSWgsosInVYxwzBEc8wO0e8aOBjJYUiGteEe1WBrPz6/1j/eFEcxqgtL
3pR48c4fZyUcDeFmEHs0mQpUG7EofoikCtT283GWL83HaaOYNtJi0ytMnuDZAjDXQzN2FUfu1vFX
GUixEUNcoZMghTro86H+vCRTFwbfoGVziO3vbIYuoSR2SYHfk1230qPXMPz1/zKAqysDE/Hy7n98
++DH82FFqePFEl1eSv0rq7HHfT7In/OdqzA5JbB9d9mRnA3S6bR1ddLzvBlDFQexxZViwarmNKa+
mO/Ln/r4bEwdMg4kUypBWKPPhqJg4Ki5Q8wfENhX59sZjZx075byBpaML67rb0+H9AixnC+ZCucn
MVvLFygMe7ohMO952e98eJif37o/5xrXs2yxYFYYunF+67RBdKU+8nyMYNCuWkPDITOEXfM6GzA5
t1hLmrvPR/zLw2KDxYSQtsNnTD9bMTJNGEFDZIc3ExNsomE0iBSgw/XFzP5ziTD5mjl8SLHPWjC5
P068Vi9FS9WTDMI6pVlttCSfMSs0hWanCEjWjKlgVYpsDkcV0frza/zLLDEolUv2yAatcOPsm2PZ
yPdcZXON072GecR6IdPxNBmPnw/zl4eHcRj8BNtWx2Lyf7xG4c7orcgx96RdkgucxEZZHLWi6X/Q
GiFXGDZEGH0xYZa/efYCMEtcUrEXy7F9XujJSgoriC8TT7OyNcmLr1iX20MGx0p4TXEC29TsETc3
X9zRv8waw3A5nLP/4oN2vlDZkKz8PhaJByRvUwmyKaNK30nHv/z8lv7llWN55912lvP4H+/3GJXN
rOsYRunY2sj3Mn/AnOH4X7wE58NYbET4+8t5Eqeve74piYUmRYepjvp+oN0E3URjSJbN4fOLOZ8f
56Msv+K3bdecFGSk5kDHk6LCiGsE5C4Us3Uhe3Lj06zuvpgb5w/pfLzl338bjwi9hkIDV+UDtBcX
c/Ukq/vPL+mvQxi8VPYCALEWQ/zvQ5RdqaLOZQhUVpNLqJ0TrVwiTz8f5XyScyEULuCMCFdJKppn
iweGki6Jc50jtElGNru4YZOVgf8LJ5i4hNQjN3GfqkMP4BKDbhdEp8/H/8uDU0roOpU+Dop/XOWY
TiJv6Ed7AQR90QXaVmCoIKaX7KHYLY6fj3a+VP5ztewCWC5dXern3zTHHAxTz8EVDXMNc9bHYenh
0wyf864bNqU/jpeWZaVXZTxN3z8f+i+PU1FnZJHmtGMS9PvxcZo4bvxIIf80g8x+C6XR78oxz/Zz
hvXp86H+8sp9GGq5579NzniqM/g7LJa4L1/osm8rMsY+H+KvN/K3qznbHOhWBvp2ZjM8BK5zGS0e
jqLvTo11aBO9W5W5+qllkfbFluSvF/bP+ZP9D3vhs1HnCNmAZuAVkP6APj90bMB5k/vFJPnjleAb
Iynxc6RYrtA+u33uZNFEoQuGBQj5nB8VzxbqhJWvnH2Qh8RFJw99F+5m2/xiERPnpyh2wNKigCwp
8tu245ytYpB66JuFpJqwT3mESnoxjcVjMcr3NK0euMmPDd9vIjuI40ifP3+gf0zPs6HPpqdj+LXe
NX3tFe6zC9tBy39EwVdV4LPaIsSPs1HObm00YMMDG89JlPbk7EdbTeSo+51Xd3Et0R/2pkzsVElQ
oRUdtcbHmCD4upuAKlI/uP78ms/3Lv/8Glo4jrmcX83zHbs1jL1sWx600cMEB5TQ9NOxRjQGGOPY
YSX9fLi/3eLl1XfYJ+nUPc5ucdVgHzQmnq5jlZdRFewqd6TLYX6xov91FtkS0yKT2JGUbz6+/gAr
ld9HPMpAxu8DaJ8YwTxBqTtnlt1aDK2xLicSNUx3PBScKT+/yr/dVFtRwJQLPEye75og0w7d0Ark
zWGuuofAxe64NbK4mm/RIxv+HTrbotqOWBXNu8+H/mN54ADpUJlaEDGKZfZ8LzqLuKSZWHnm6FwK
mf1SKvviGf6x7i1DsHiDkKFB5ZwXAQo4gIUc9dqLe/ch1pH4TsmmCdp1U4tF1HfCh/qfLnpnQ8qP
jzMzFaRaLaq9NoPANydEpWdf7TX++AqfjXF250ZHhZzT52WM9vtQmKfOCi8qYuzAKH9VIoO088c6
txSgl/YpbyCFqvM3gcuBkwFCAa5bpXtWJWexriJ98r1Y6b19M+qU0bD4c4O37TijDMLniTtPSCgF
hNqLATBD0xomoiJRue6arFQaDiORjjOaNe2tq9SxSrtqI+02+FkYCdIH3r59nQn7yiJac93rNsm6
eYwQHg3XqlUW+YUOfJOgNn5m2kRAjjW9om98RPF0D5ZxzbDfrN7ZleqnPz9kJswGyK4T2Kt0wpuu
OO+XkaeV8pQMl5q2q903q6k2IzA6owku0MngoaWbGSf/xdF5LLWubVH0i1SlHLpKzsbGGAMdFXAu
ynErf/0bfr2bzgXb8t4rzDmmjFp/Y+B0bw2iRushsDoHQf0WOCJiW6K1clJC2yCxkJlii6o66V7q
N2Q4W5ajez0hWFmBVGUFarGD1eIpcrWvNOWadNjDdCnEOY0GTD7lkDyEWvomAtEBJUA9kx0Ic6n2
kmQ66K15ru1kG1nvQ7UeUa8dpwWG5ZSezcXSvMIo4dEM5LwaROLUo0YyQJo9/YfbQuMfNoxRyMIS
oH50Vd/EZOQsYjxXYqs66d6I3nrzN5USQi6zuyRZ5q4W868zG78G8wqoLtfSnjeSQW6FrhIqx2UT
d90RPd9GwxSNQ+CWp/1DMY0dEnpPN4WnknqNLbECqmb1tatzfFpTG0ozwsFJ25jyuHGM1LdISjLl
aB+ZT9MNSNLmL5OkIHUauqiqCHWnvE5aD5xHR1fT05GjG0FJlvT7Vh28lthbTKUkNPUeUbBzgcXL
Rf7doJftU1QL7urcE+gv6SssBGShRntyQLFoW43XkCFNRMKoQiaJwGzkgEvPSNTV9jsBj2PjF1yO
CfacZVMjHxYklG2VDFOcHgi99TsWWhjU2JG6I1y+Pn5U6b+5uJCisfIbIA+xJhdb1ht5Cnu9bJAB
y6Qu55sEQ+iaPqR8fFil4jUtMeI16tEywQx47CIP3XCRbRxChBPX0ndzvF/FW4caNDMjl3xmNL+r
/hZLxaFhJTxijpfBWSk+76ui/5Gr5SKw8SSx13kWbL+Qj8UQ7bQsuZdk187GaZUuurPtm9coSUCg
X42xZkd4sYbXYn0ZWgPfoxQWKc5QEDV+ighomk+scPeqKe009Z7Nf6s5kFCOe1n5WZtdgdQKFaya
4MEiYrKc3hvjlo8f+L2gOFhOFczpPRutUM8x991X/V5POzHPbySmk9hCcWFaaOGDdXnrmhy+JDx0
9QQWZqK1cLqHGCjuRiwd0bBXnjivp72gJwjFBpCSZdVuxDiFNaxcdkX6GU1k066AAHZytrf7Swq6
u4vus3xI7B9LvU3at6SwSs+Q9D/bF/3AOoO5gXAe9RDy85H/zvaLkiG97I7mMPoJU3iDv5OPSUOg
GJ+Mza0Cbd/YobnNhk2ZhZn+prSu8Vao4I6/R8M3nFPZn2d1T+OiodVtwXHyDZ+Noy5I3Rz/k4n/
w+tjFWhfol9MXy+tsfxXNUjaZPudpA6yRGszLPRpDYthpPQZA8MW4wX/DixXct43kTwvWIHwDuot
bi6+0HM3nAlU2gjNRL4nfLTC/2AZeobFNzfFwTGPy7xpwUSg0dsOufE+wA7T42hvJARz2nN0daT6
pSzaF8y3PRNe87qqXdgmznmMJKwVqcihw0a/ZmJu2t7aT9Wy1zCV5Il5NwmXTuRoKyAZeSq6Pqit
G3BZ5LFKYTd233ozYyUy9hwou1RqIZh/DaoRxOUMAoiEL3GuI/mlGAh2WPdaFqp88vW6T4cX3cZ8
jRT6jcFO7Gg832+dgr4mtAc8f1srLTGvMDHEbTHil783ZBZMB0iMJZrHb/xF3XWe02CuAzJkquiq
lhzTOTHEvwq+jT4/NNWpygPuidS42t17NxCfvs2/AZIsJcB4UtBjlwnTQliWpe6pz1w0kpigvWze
6rMHdq2Kz+t04FGz6y0p6ZJ16OpwQDI+o4ITz7D6eJOVyybWyLK1P820+Inj/mZM4zke/+v5NRoq
6DFeXFW0V2WZTmpUblDNvmg9yckQvV1jUsnQno1QqhFnJXb60ZSCwCD51iMqWjCJpm3jGgBnubqS
8T7kR5ylgZ6NW5uwCbk91RPC/vc8/4yUq9AhvuCv2+Tmxhm3fbrBslHjDicn86nbHl/G6T4vPORY
inTMj9yJmOCEsSV51in+EW8PeNOTiADHAT3+RglUpuytS4jtCNL4kKdfqXIoQFwk6YQB5TO2Ibh7
ACsG1uX51PF4/iVgo+0/M9/gRONGc9uxD1vskfGDdQNmzVeZOCPtLIkbSTyuAcLICOsGrR2iyT+W
kZFZ+zU4Cid+NLMcJqvsivV9gjjroI5U4wPdrZ9n9rGqyRzQuSQlAbKvmnH0GTzyo5X/FMoQiqny
8di4aqYxV4FfN7DYaFvtNJHwrozvpAz4Qyo+zfjV4LePB+tEuNAOchgmrk89KwJlivw+v6L2hOfU
PZ/bemo3RU2s8C7P9jGUBdUkXryH/1rfjDJzZUYZ7HzvUSO9YxM+T7PyaioH2fmGoaDpJ8Bqfj8b
WwUCXt3cWyIvhgoxs7m8OFOyF212ByJ5yVTnkDlgr5dr33OO3xScvFJ+d6z+TGrCplmUG0IuEnkV
kFGNn/ZrsHQDR6sJctDipDU9u/0u1a2G0HaOztVym3XHs/AEKsLT0YmP9d6xuAiY++POcQc4G2Xx
bzRmf0XbJ7eaK1cnEX/C0rYk1yjCJsK03PrlQFVU3tCCuzIgKav9Esj/mvuknczqG3yUl5or9Bsz
xF7pyxLnSFafOyXdmiPRJcYPZKxgkhw++DSgFOrLj2j46YzxyIJ4U7TH1Q4z6TZFnw6DjQXX+QCs
qyaYayFMfpH1l3LF8D/O8RYLyW7J66u5ABRR5hDjDuKGiURcDqGVZMXklEeNL48mzBvxUhfzNo+5
cBoAKcnEeQ59KM83qV5jjTVuAN1CacVNzULEl/snULqDR2hOyM9LsDNEJEy41lGh+dOzVuEdqykR
hL7v1d2i7PVe9vPpW5tm107TwxIZm6TFu99wQDxpEHq7T5b8pq1Uu8MYdGWxK+fq01xxCGFbPTLF
fU30d7u9SauCZSsPwX748pAeUyt+7expM5n6f0PyUfAcNoe1MJ4wPII09XBJ1RNQvQ2Ihl08/AJt
2BmAh2fc7HXiz0J8ZfU1nqxHkQCpbG+EeBwIcuAS6AOBx6tVPMoJFOkfWlIAMco9jXQ0dzWb6yzs
QLFSzpU7HJGwlsR9ibUQMc13Nf1HzBYeKxTZQyCr36qG2bF9Tew4SClHjbw/MAPeF/JZb+DMFBRl
yS6fiXWVHXSSJaeo2lZ+hFLU1Yvxy4a668aj8rpM32M37Ab9KEeBxm2H+lTxK4NOjLyFmZqGhmKV
+M3UxgmbMULxjcb6bZi41Q1zjcJOrLjD9drhY0ZRF8+dfWP3NIY17hFA4wA1TDmDJRIVzstolfVe
we2+KXuLMCftINepGqwOFJc1h+FgGaVvtJhWTMoKp1NvmCBOdtabvp6kfgqED0xGuaFrCNUufm+W
wgOjFKhl9Y4xK7ASmaw4wCmdgMkoXaDbnTVYbEHtmPa7nTrTFpcP21HhyvXkVepxVnhALOmFx5Av
Yo8fdLZPY4PBfI5dQGSwO2Kvs7NjBy4nrt7i4Z/T4E7GLZzmYZ++T2JfzSeM5jQ5Idx/IDq7kuux
0U+OSo+ksO+tWBdl9UHHyp83+iNSkjcbkwYTab/TLlhPDqtqwqW6gwLjExh8yKa49S36uafTqrp1
4tvA69dsIf8dY4xPcrUVkAYcMnsSzLpPI/Ro3eeh8MlfJKwQX1c/+bLg7rAvtmQD7NTcJpPZCzZe
v9B+4CgpeZ4WZ6uZI1cO3WJDkmJNpBj+jXJR3/jKPsqiCyH8FC6QyKvjVC+FrFO7jK4T1z9dMgYm
ujgZIEkXbYYMZlFk867FQWcTGipLbsPNS25mZUyhyE6LMnpjHnkLA38pt/1uONrTVymYq85UK9JF
szrfcppTBkSbUxSVI0mBho+zBpZjia8dtJNzq+U9+SNYbM1tQ4p62Zp7pTouOdfeC5Zld+4uWimx
EswxwpKpxChO6n67qTvgZ9ylKQPdPg6Smt4F0Kmuxy7QUKiBEe0Mo2vTvElgrbwma0NrLMivyrvv
eZV+oGhcpBbJOJ034Ml2U/N/J4E55DAPypwnICJteF4vkclnYpbrWwdGNJYzT787ZM3nB9UmRwnq
KHekYRwrmEGt+NdQx6qUYjwRxBW+KLHhWokDUywAXQNbtgsb6wRmUsUn/rzml/hWFa+1Lm/5HCbA
PhnWeqSJ8M78if7VdJvixYw/dPVjnbZmfBnjK1wQcrbHzTrEvzBosf7ZwKpwN8YdMS5e0p1mg1qZ
ZrgtNhYe1KraxeuGyM0lK7ZM4E46LUplI/oEf/bE0BkTYZvQa+MzKRezGcokMMe+Xm5TSCIl6v6n
2OlRGP2mTY624+UdvC+PMoucB0PZYaKfLG90dgoFqobBlSLPGHZjRBKosiV8d1NY83e5ElGy4lyn
WxRBLqkbqfyga6gl3+j3o74BDNu5MgiYtjot1j8kzCRJAnzqrk8LtWrzNv013eopOHg1s+Ht1gM0
zl4XL54zj0RF75PhkklBJu3ItXnmqmIixQMgmyHgcACrUcpr1Whq/TXGhH1fI4WQpX8Et4MLjIdz
FH2s0j9lfCFuzk42Fmag4tyVmLHqb4sDWMxElP8DB2SlJLVEWPoeXeER0eValLbzIa/SnZPs7e4i
R+c+G1yxUI+Pr/3wkCiCWdQc5KI8IMR6zWBXVKpX0bFWTHj6xqva98mU99I8eJFe+1L6n1TeJoYx
hbPsczKahm9cms0CEuKZFPLWyZyfGbgF4HTR12JK27ZDXqM+uxx0VOJ5PxrMAXIX95ZsA2dIPCAS
dIyrl653Bikwz70mp7eXFk+2zFOldPte2qcrfKyWQKYnfYoEaldPbmiD1/zboHnHWc1EyM2jzMdF
GUrEjGd0SA6dua5w2foxWJ7pmi2Xie/JZB9mkxn9HPQD9RDVj78k1O4G2BkVdQb1PFlsZamd5Y70
VkB3Tf1aY3mEZSxTFDIVyOlK75Mj81NJ9cPWFmEDMlIOV6BZrfbWyHujlj0BMdOo+sDSyWOJCWu0
8RK2ZA1NrQt/aY5BxyubWJ2DjKc6G7iNBY2OpgRo6/T6pXP2sdacVOU3j05ai/OjoTAa8ZeRr+Ka
47BrZj3Iq+i3kfq/2VFINyp3klxxhHTkJq+fs2VD4koP+lAF6OY5uU2fgdNZQioky4OX4w5lTsMA
A4N+RasPyNWxSZr/hp7lReI8dOV+bB+9enW0xW3jeFcweM7S//T4JDpxoVzjJS7BvBq+lse3rs6C
1WwPZQGwB9RCqD2/LYYn7IIQySzHutdJdHLQDLwBU4/vOF0apokJ5Ms2s2MPJ4kXna5BmYrBckt5
TVy9BN8ZTxFrfIbfxs/gUHsFKswUQe5Y3F8LIsw/DcznEFzSdIUPgJfuTbFHa5vFkJ+nyG6/JtLs
2JXYYziN35OaKD99V66gideZBKOljeXXppKMCSRxPXirGHF7rvg8v7qqLztvyp/3Eq+5uixxOnF7
z6kULPxV7BYaiD2hJfkhtYGqcJFLxG8Urd6F+KJgDRjsC6y5ZtxhsrB0rU4BjSlSlUmk2WVfhpOt
Bzu3rAMi05kQCDlut+Dci7uUzma1E4ne3MrZrC9MZ3E8wgTrXkRkDtvRMdRXOV6a/QBcuQblY8AX
Igd6I8UdUIZBXYBa5QvTLFW7i3JQ3yZbGX7LkkTpwYmU4ZZOHCceUYYLhia8sD82Wtl9lzTJK5qe
KPJjYpO/lWpIi+2aDNQ1LaldoTzgHlRqVk19yufqLiXVKsSXXAm0lk+RbFPs+5wUXftpWqnYrIK5
47Q8Pat1X32Y4yifhcFriqt6xLpu27du1J+eNUatcHFsZgCdAUqnMKIZvJjRX2vsyPhwJdhxQCnM
z4wh6jExyUxhqlhWZ4P4aZBscRu78pI8mXRkNE/uCBU2YQLL0SRX0uhruj79Vt1CUzzhGsndEpwQ
TOFiqt/TUR+1AMxvW3tO1g17+ZmcANJduxZgMM/tUs6XUlPrL5u8d+Hbacv5VTjafyj9HYao/eQM
p1GsRhY264T3VFS5ED6BtAN1ZwIQrMTISRIawOXSG7JqxPxnc7BZfa+8trkCPQQsDcAq3W58Fcsq
tsYlv5rUTvvBlACWSlr+IuM956u/rMAKJmzpo5g0z8R+SNtHkFXcK/JNVqf22xZRcky6zGLOX9cO
84JCnt5Fu3abJH26rUfo0puVGRZjVp2juZxkCHkWHLUJ6viXNbErhpbAiTEBznxtRPX/SzDpzlKT
6/9mA1owcNvppFWV8xT61GSPNQPYN0xlcBlXzOUZaSUlY1vUhT4YMhqJtlLbdAPqleKxTVnFbaDW
0OgPvUJmu4yRr9r1RaEkfpRmQ+mOBlbOoMjHgdzJLrEagNiq4i/gMWACrN3zZ1qZk+0p5srms1TG
WtwMHNJki8xrCqyqwWbMxE471bnM5E9OtSwPzcYAhWlENGSzyTVBw14ercEaf9dhlnlbiwqqzgrj
YgxHTU/2ZpKZJzuv0w/5qfjPqqXySsUpGUpoILxl0qtheYxACGQ0dJ4x0EQDKTYNr6Effweh0m7s
pYFrXXHzHUZT4eRUugqeWwX3hKipqqbcaArcIuySZbEZ5IgplsNDch3Ssv0X0aLciFfQTmkMjkw3
mILwBFSAaEeyBmWe9kc7QupjAIvpiyJ/1m45xPItPoZ09RKHYbmSRmu4aDkLiDlONQAbU7z+YV5k
oKQuFqmAwI9fyjk2AC2ZksVGoCuaXzU3yzQUCq1xD1eMPIVX06rGu9KbH/DlAJo8VTaVXHXHqGgK
v9THr0UkTAJmss/jWmnQUCfPULMhf5nsKDFPg1MKOIYOhHRvWFnSeWbBcsMB/EXzQ0C1kJuf1p7b
XxrsIuyGnOvNgOZCzFnrkg0Jo6NHEgWzUZVPRrZqn6pgim4m6bCBZRi5bVkRuWtIdfZGfcZ2AKIE
V3+mtE3ii0FhRmmY04c9ySOW3EWId5nPHmoloePbtl97T0oB/rn52FocNGtBOYWm+ryOcvdZdAUi
kYWIp5DxC0uEZDG2rdlLHolirLRUa+H5ptdqnGrGg2xkhkWZ2Db7CcHhzwJc72wBWbnGc8Wd2PWj
ctewde04AsSrWcCr8UiP0vZJUnSyZ0tlTF58PD8S8MFUz8lzyDbM0kuOpmOjWlLy2to57WmXNZfK
xuGPHXf5QYzRsr9e5cvYwlJkUJUlxLEK+0sCXfINkmII68WkiooVafmaYJcwVAX6TMs+5TL4pjka
NS9S+ypYRVxC1zMrpoJIfNQ+XjoutkiqeKNi+yTDD6Xadpq1CHMS//6rUqnrd2rGJ+d3lUXNAVG3
Glm9DdqrurQdY1BzvpW6Ht2M1ZKJtpvhyuQwAtgVY29emjZ+ryzmTg1OGE/JYk750lE/DMy529xI
ZNCDhQ7+6Vmgg4In8CIq62lqA/DApnpoJX3utmMLj4CfPRukV6VF7jppailkvpuK5Q/DrJGWaJly
R7GWMMlIa5P4QxVoQ3vQmmTAd9CNcAeFMRjtPk2wc2YuWOX0LBCu15dysTDv85joUfvNuw6OsB+f
VkdLhQbrZ5g9jTNBwyDIlpLg1BfIEU20s1GP4eYGPdyerIwr0DXjdNA+cy3OeloGORNVD/+oxGME
GomMrW0vVSNBvHi5YS5Q0RReykox30ZoFTGYprBhEpgccWOSGBKjgEYgYSyr9bUktfY9CpnkMPos
hWgkBfQQbmyfoJEO6CU+559RT0iy4j3Jf0VbKO9arQ6XAlgPTCPZOmX43nZZWV5mWDA7Qh45gHOO
kvdIccRl7pP/MDcbribbG63jugLwC18tgpyeY1beEoSsne1S775irc0COiXNRUYkNktCZ8It9lA6
iierajgwZLPbkO58FhpzDuY096yf/tYMkGE08ahSamkWqxTT+pDlKkyFcez08uQMfaiCHOCVNd+1
1MyBJsNznxZajoYEJm5Me5PT+JfsyVNoSoCoadLVjorQVDfGQlyyxg3kksw+Q8RkcoZhzt4buriD
y/ccQbyS0P+rTVR2atnvLSF1gQoXkXg86hfVtZiTt0LxWe6ExfpZETAh4JhLXYlAbjOnC1FP99mQ
WMdm3ihSf4o1Nh71S1US4tKBQ5FqvOQJg6Xxde7Fl9De0HxvyuHYU6KrU7MdSoifeXqN6SL6Ig4J
/fHhZHJddhcQZkIhY276AwN5lVslGJa3KFI/EMUy0IJETiSHBarZYGujvq/DcFAVsPK6/O1kLwvR
JxYbVMJAgwZcJYu9f2J+Bl17k1x6MFRepygnsmvcouF09Z6qSCOUsvSU4WCLyRcxOR3NvHf67pYm
3X6iHrNayW+lPtTT30WOX7BbhDVIV06AoBmWzTRq2xQqlpFNjExp2RC50z1bvrGae1N9btupPyTj
0zRteEjDhx3lfjN0/hwrW7N5sHuam5L1bvoLKyEjW4j3NW1cREtuNKdnvLqs8Xs/5pNLAPessh93
/FfAzSHPTdbeKYe9Wbf0uhGGWifI7VMVne1oCJWFksPS2A079o2DaivZxrVrMkZ3fskpiScx6BS+
u9N4stT8oSL/zNN/WsJwiYmaqAKRaj9a1QUKax2bH+uQoqIv91E8ZrO9yuORIxbhFhv9KQ8yGAey
Lb0VhBSs/d0y2Bh1KNKLUwKkBNLpp2HLLravEFoTkMeKKLt8Z1nNcRgqTyNBd+wHQLJkCTdKUJAA
RAJ7MDgstHVS6pLHKl40yLzQX6HtWq40PGJ7ojBeT0w7NkMOHFg2+fvbys6weY69FjmoUD+xOYSS
7K5xFVTxsDE67ZiuoVMSkfQyVn4vv+fN6OXyG5WqXw2XmgZZl0PYri5DxnAdjcBKwbZO4Hp7Iid0
twbgRA//RH2J5ZTXcRgbs4cI0ivNR1+x4CACc+p+l5pJc0sXCw8frGnP/WaTCbRMb4bYltF60iVG
hOktS/kWARVvBzIoSKaeinE7PDFryhQ2hbJZJBa8qw0AoVLtB9i1R21Y2KmzoBCrJyuP1HoM66Ou
HkVxBTsVTuvwtUKXjtroU5smmFYGoM1Ud/uIXRcTnHlJ6XuDpP90rLeJNqhfzn2xG0cSpnJfW4tA
Hk5N1Lu5qr4MPESKqp/WGXtZ7fd6IC1AoQ1xIaMJAlrtpfwX+XRJhs8xf5fUFaXZaSj2OSsE7W+O
e5acUeD0QETaa0Kf0hosxTWY9hMBQA1/9EBEDSg3qi2g2xtneazsJ1flCa67TTyREeJnqlGvLiPm
eXDrYSc12T0HYxNrx5oVOTswjtTa+iBK6aIMZthqrU+k0ntdiQ1R5zsrZkUP89p42MnDim+iPD9b
QcEXXkhsStlwDfqp6x/WfJzlvdL37xlhI1TxJ+FEt7nPfnITTFyKTUkDX2MC4sXaQWen9aek9FcZ
qcnl+TtDi1f4VzZEWTh0FDe8i3mYmuwYnYNVfCXStqj/tP4/SKCEfpB0pH4qxWZcT1JH5vUHcr3I
2ckgumxg14fFOea52MQIUocBnm+skDB/mdZbnz0s3fmXkm3+hEgxQBZBAhDICOrxljZgUDy9PY1D
+xSBjPExpWWEoavZn8I4d3kXaKnfWEyJp7DXkmvP1JHTDvLYaUB2nhd/qqCcmdXtiBsBdKKHlGcn
5S9YNzfU01t1/FmmnTPN3mhOoUXVaRYOhdiW+AhYSn4dM4Z6EClTudijfgYK4MicWRAidwI9WJE8
4Wh/CTLEhCAodp8npd1PNXOtCky4RPHA+HucdW9UOXnSl37cy12xsWdAQvQ4a7TrOZXk9l4RQsKI
ONLv6WK9jQ1pFcmPzKOixtvRXpmzmmibNgDLvBKZl9wzb3WcwW/nT1J11cnZTUrhmYIcDlOwlKI8
ygrfrrV/fWZ6hBKOMgeuk+81owkV8gQSzXfiQ7nA6227F2ttv2l8qNAqKjYO7Bi6bUw3XVQM8rhd
GTRaU6jN67610n1FfQiGh4UoW19LVp5jsdDSl1/V6ODf1P46ZIGKeiVNHWZIf21xyRXTjcQd017A
rX5MTf2PGKoITlpgwmOVH2q6vJOFsJM0wDSQHFk3cWEmgWP2gSTB1ZRggA/D3rGLs7H0fsev1rD0
Llrhx88zDOiNRfRIMj11SQ1zCl1/FEr3WlCziCcuTSS7xWLLxgqmIDGvaPNdDDIJwburaU2goUxe
q5rysjy1BIPnjM+zjvO0/BDaK7JPuLz/kV3hE67CYSj5Zq98A+thPSYdIrKkqvm8drfIAtk+sHGg
OyoTxlvm29rrVzRc77n+nXF5iTTQChkNn+JrduLnEiWiTrUyife1/B4zykOq6HFgMkpWR5rJR8nR
vXjQ2SDJm3FSaVmMkgomYeGfprPBhzu+aQuSuca+moqecOqT0FCl+c1R9bNukG5AXamDCamFtiUm
xF/gvJTVTSa3BCZSnrInh2lRpVch0RSDeWWmfhjX5EFyQdgS9marybaxX7Ou3JLFwqubto7S7yEX
oP2ggTR6cEVzsi/lkqVdAtLyZxxQrWxHix30ujDIuJvczQadloo8mTRmWG8aL9KEJTsCPBuoteTL
2hApKv1nKUwY1O9Ypy25yILdgVjh1EuekxIeGxsefhLy12+LMR1S0YfdhMiOdzzqi41Q+WZKB1u+
jxOQB+OQLUW8ATdN3co3r3c1AmlcWVuu3bhyuYJsGhckWvS4w5PWrZT7xJLuRaru5SQXF5wP5DTh
NWGunRIO2mY9w2jaW6YJbbDIHdlF+k/6hOOl7iq4373Rfk67NxYz3l11qTct0TiJP9yGQ8X+CLuS
4yoXi2sq2fdXkZ+cjG4iiPVtTH0ACz0kmSk7stX05IyIq1eZaAFyclmuSXxn93IdKoiQnyXtuR42
VLHLISN44M5aIpe20sOCof4XfZqLLz9kNGEPHVjruzDd3PJjYggRb4a97QGBDPjWT1cyFx7izutt
9lCA+t4nFICJLqDO/kQMDd9iQSojWrtRoGwYr4m+jUaPzdUzTvkMFPhYn7qwDKYLKC0OeZDkW3XP
+vgY/ZbAS98qx6XIH5B9hRpH/mX9MHYEr+zpmeDF7tEmtO9gcuTVx5S8rWuSFN1pK85sDCjOjvqG
muk5Mb5KH+JGVYOmKnfX0H4viUsBs3TAdt9ux5dK38XZmblYVgYsM+J+r2YjC8PMr7OfrHONuyWH
aZgcEu5F7c8qbzxLuMgY9caoDuVj/NZc0n38NCq8WvtqP/xMEgGQA7R+ZDBHJrULG0bOsrBSWRTz
hnrgPr8rn85sV/nJgyqOr0SyEZi6g/7RNH585zFh3fW8FOewkXcqE0EBnX5gh9p1f878XRv/ddHN
Wr4U5ybEh7OeKn4EyiIIzM5uIKWt9KG9D91WhQdbhdb8yprGMf3Z2Ivov+qP7gKGE8UBQt6VNePw
ThgHwyVDkCVNPeo13I4aQzYkk+wBk52se4zOZrQ0zyCiQCZEc3oig9huha3PT7eZFYWCQtB5gwIK
qEVm3EHSg1uSodLiKPSU/ML6/4kjVTx0rwYpTQN3KFtGvgKb+NAF0ZuEWDKIaD5eS16Jj6cGz+/4
ZrxqhzUP2x8t4QbgrHfju/FnBdStJqUACfbCNTepP4bzkR0PUTbW/4Vmt4QMSD4FENeo2AFA85kQ
t+n1XZDjRuC7g64F/cx+rrbjreW+L/9Z4tg+72avrd1i5hDZAhjOmxeCrwVvTx4vQXM265cU3R/q
3zHkV549GPZG9xNZG5bx07wRVKKZx+REbljXbKnSSekB+wksHLDqK0IceQzmV2OrrZeOmMB0g8Q3
foDDJ1J1uBmbZj/vEXlToQiedQSdxkZ9hmYR4ZKG8rt5j8PogwdmPhDy1Kie8phtCt8jOwmTC7x3
J7rn5tYjL+932W8CPJom7mksUdzuTYph1/nFPzKHWmQ0yrWzv6FfZ3EQ5179wxBu+Y/MC+2zLD/q
T/uG7F++Thlv9kkbT8VEOBmrk02vHOEsEOZjz+5qeLI4FFmQ8Tp1V/8vuXDMd6xAkhB9OaOX5cu+
xyvpEm50aqDLxz5/kj+wgpOsffEwXhzN1V6IXNlg1ThyjlByM2iQAvCCPEg5ORfsG69RS0kbitLn
VajmwcxvkfgB4sogcOLnpVLIZBpSGTelS6bkc5n2L5OeJ8Twmr7SUkQ8tc5Zb0Nz8qPoqKEsUt76
bifLn0m8KUTQcg6y/Sxc7lPH3jgg99HXkEsVA5bWLgsJZsAU33kxKJ9bNBG4jXmuWhjGnhCherI+
aRyQl/eGb/90Z4qw12Xdk4ECT0ivPJILU+1slZcCDTBPZGQGRs9c43/cnUly3Ei2rrfyrOZIAxy9
2as7iEAQ0bDvqQmMkkj0fY893VW8jb0PqrJKClIwbubwWtVASVHhAYf7cT/n/E3wjcQX/mHb73Bq
TRIKWO/69MUevzT5pW5d2uWZaF4CA2x9+prjqOpEB/xvpnHVbXGC7d9o26PTql4NF/0rMD+eutgk
++nr1EALXdPWkLYyOq4v0o18iK/Tx/omBOX15l0Th5p9xeIa93PFQl6JJxx4Og5U/hWubphXrakX
19zcIZxwKHw1yan58HJV1dveviuKG3nYhN0ZdxvcGe8UqC/9ygJ0diEOCakuP8xRDeQVrWmCEJUe
pcPkb8VBfckR/7yNtoa5C2jD0XZpHfTGk+EKgxQZv08num32MVVQqvzTborum4KC1W0fbXhG6TW/
YG+8COPBPmim0xMhCNF4wQjqSBt74LDx76hFSt9NdBfX4x4HE4AWVXom7wlX3U0T3XTySoIBl4At
RV1gfpu0runE7U2P4/cCoVHPcFBO1sKn/mrSz4hjoJC0kZx8pV7W59kZf1/s4o1BP33vX4U+t71V
/XV6Gl9jvO8QZF8b35E7GqLdkOLp5viCFUn2brNCvfapIH50MS5I+YPMkY9dw9htFNtR831jiXUP
ziJq3wNKTttEvoD0GwHxuJd21ZnqyHtzi7wk9aLI9frvQEpUaaMEax/TRbdy4bSe2y+g+sg0u+8F
eARxr11gxPfsf/deY9B+59IXWvoQXlfaF4SwyDOVtfQo19S0VgTBcdbjPgBoghXyrf/W26iJ7+J7
3I/43XW28Z/URw72drhsuNxiEfCUjKvwiy3tS+5O3+jq1i+ZY3GzdqiqHpjO544a85o2FvyQTXnI
463/FN6arrQprg1qZ1f8RQIBhsTyEM54WEyWcQbacFUYtmCQuufJHTdlupu+GZfV9/BLfS5dg92k
ls1pcW5ztEb9WbkNrjlXb8DjXpKRqk/2bfooPxjP9iVGOnw+/wtXnMXP4oWSWCdfcR8bvTmHAhei
n9netaXeGvJZ2W1MlbTqnkRE2I+pfOiahwwIp9196fS9Ht8UpRtll1EMqsO8a8nak4bSInlFBezq
En1lx3hWUGvWXbD9w+T2uEAJJ6Yoll2TKJR+62RauC4EAP3Ypcd4M4TntIDRnsCDGqLGlcIF12/P
TeMw2dtc/TKXjbvgoAfMGqQYEpa3tu9kp2/YLH57lafU8Q37vZ5xdCaEhgDnCRSTVSROM++7JYpq
G6qjD5xNu1bl7lkO9F0qRQdMyYnz3Ak0xCm7Mt/65YNKzK4z4zKU3pRxWk8WKwm1NA8J6d72nmi0
reqnbEaKANQ1znTAcx2C36AFIba+Y8JK6VHb5J69Rp4fqDI+QJzGuD2jLVYdzP4uJMsQa9l2G/Qt
OYWqrzMwciIFYTFqbo+iRPUg4WcRbuj8VEAiOvboQUBq7uAV7TIdHc3r7CmUOcHBib/7VAhkFMn7
J3KLGH16jHGKVeC5IP3U7GxgAWAvty7LldRH+6wFYNrsasxYM9pyszflVZVf+dZlBHqy3cf1Zmp+
vEzPEXfF95jlM2yCzAXqQ1rZtu6UkhAU7SYoHGLL5G860ufIUROcC2d4WXyrAionc1QeGp67W0vW
rmmpOqzKm0K7RQ6xp5X+XN007Z4DqFWtDdTZtZ52Do6pk3cdJ9aVYKJIczRH/lo/k8KN1XMnUHEF
MXZdlNct0GmqFvUXHRd25WA8dACGxUVhgfM4t99GdV0/gfGkh14ArX2p6BNr6lksEZ6N85LSY2EG
Byt76dtkp9TVCm3GryWgL5VGhPJKaEVOW/beVWI8FeyZupDdatIleq8jYLS6eMI/BO35fjdle6xL
ziwQgUUKGCqsLlCoXncSec7DRC7VpA8hryMuKpJhaE3Id1Og09dN8VICezBuYvLicjW+GPZmfGPX
4yiv2c4EPcSZvnBkWYRDaxdxIgkDG4Iw3QVwHepVaz+MPGvpcmip5GgdSK2AU9SebwGSnWx4BC15
q9WdX7k2zfOcZBNnppC6RFUa6zJq18PgaPVBa35wl3C4xe7QwiX0OgndUnHt8hbwRm8/55M7d42z
i358IMOn2CWD1nyaMtqbjlRI61TL3JJVjZsLPRvHN1nZFJ0lxCAriyJoeWdibD9QMNVTQQcj95yy
KK4GNTzEeQ8niCpuoSaNg8cDzRf1GRDkoeoUCTpYWxzw4cSFjJsKhgnBuWS19rMuRUD44V0lMu27
xtvHtkrBiEEADoUaZpQlzXnIZWAlW9MaDwI8ezfU0sHEGhMzoKQ0v1YR1wA0pl/jJmrwt0VvN4D0
NkSqdeM1ZYjnYwKi14HQQFmwtBSKmKosscgNHf0rtNCnl7rzvRd8tMCc+2AlWffeDYbliZtXer8D
GNQ8YzBR7BNPJNc94PHvQWGJsxbXyYd06kg6ur67UfD3c1HzANGJ2O9eHwGXJKGRXUxIeu8UVb6J
fMplMRLjz1oYe+dyTAcIGLdJlxNZrGE8GKmCI4lfEwRSHckFFE6U8UovU0obfSup5yi/07JvKl93
PRSf7oOeCoON0x53fd0mofD7kStYXM+6xcBDNgM9CzAXGndNCeJhja0uPWUFxKCwELLHzj0cb4TP
eTJ1he/EcmLel6aUPCex8PFDjGYJbyNr8wezqulOBZTyDUg+TR9M39vYlM5lMEk7A0aLIym5BEAX
dWrs9mrgZCA8UZYr39PBUjzqqBkQ1LjIYDSUcrlvelnbRnqaXgwmtAxaHVGTbxUsFkyeRmPbGOb0
ggg5YIipVw85goge6Dq/2ILQZkuNwSSR8hBPc4Ven/B9BRBpnbiT5SkkNn331Bqz8JjFWqAkxm0k
oipp6FgQdh6l1tCkWTZJxjQv9SDDkrceWgf9TDK5IjA3VpPAe2gTMsM6G9981N+5evnGeR2SwviF
Uu/FgOwkHf/GcwuVCkvj4YlhAh6gV9pYwNRH+bbudW5GoWaVRJ2qsueEQ6KMqSrFyDUtNNrhuQbL
0Fz5Qi3F2STSuCVNKWoT2LxaYBOWjeu+IwUMDLV+yjtFe8CID7hbl5sDLarQRyC+8kDMloXhGnFa
zoVtrfpuVfAKcbzsv+ZKJhEKhgRKf1fnl22nN+cx1K5HtYksMneVtvXUZeA7RYMbsYR1KAEKF6cE
/Ivl247wEzxlUk3Athg1g6Q78GzpNRlGu/5SoO8eX7cla4XW21jJBz9PW3vnZXprH4bKBP+KEaZi
PBrU8aXbUtYzfdXNRkKPKtPOvbEM6u5CYHho70t83cJv5jhQ+kkxlhDcinE1KpFbyGjcelYiydyH
s8LqUiKFAskuDQwlOcPVIgrOI9vi3AhSa17teaTKwXevLaEGTF4bty/03einY2eh2/PdNdAiOEQg
raSnDHkTi5hUyfrl6HV0G/uEMug+sbMu32paNuSPtjQzdlMvnvQvEwceB2mcd5OrJiUnfuAroISg
Y7U4CV1YOKtxjVU6YCCstzjRdG+kfIB4Plf7HKVDuXnpQ1VTs28Ji1xR6OrQv7KUs6wxezHYZx2E
E6yI8B2sDVdL4h5umTmM94Y0VBi2KigF+UnmwLgKIUifTWUybj8n7i81A0xESGcFKwOFLmSyzIVi
QZeWEhiaOQ/qn4YcUCyINg8UQzbd29r152Mt1T3mseiczlLLMu1NbSFBIYaysTVAV3DP6hZRIkRt
9TL7Esf6PRbBqRNA9ASUi819RWL3+dhLgYIfYyOKKjRisSrrs7rAB2GWQLdUGLZjhStJQhrS+PGl
JGn1Cf2SJZl/HkVH0AmUA+CfX2bTb9ChDxJmsxURYc73NxOQ9hzf0F2IyusJvYffPZM+y1qg9mCD
0VgICBWqKmdej9pEC0bNJh1u0SD/fNp+90CGrNs6wpI/NKt/nrZOSzMU1Jg2Ee4069CRNifEBnOI
TgykzF/2o+TXPHWgTm2EMzSdPy4EWIpEaKkAiMlVWt5o5sAdnCKOnLu+hquU3vU7rn8rDNzqm5hj
NKrHzV9+VJ0MAAENRbE00pGfHzUaJIDASVORhcu0pydoABu/JhGgfvX5SL/ZBzoiJJqB7qqG3Mxi
LcpmNPooelbr7nkmCkz5S5kcdNkFwHZm6TtDyU9M7m/eIr5EPBwrAgnW5aOFFbA4vHmwpaiDzIkB
OD8BvoWnKTKLuqB0SuvpNwsTQTxkZZEBnzfc4gEBsIbdNLFqOKuglsvYUnjhicD1+zHQGhdI0wld
Xrwu3YMZMwBCXpsGiXMO4gCkDyTpz1/VUjiGVWlDGJBnGUFQv0uZXKxbFOQlmDkJjQXIyqF4xxv5
xCDKPB+Ltc8oBEQVgRo0eRfyNI1cyRaWtvRgbLi7SfDsBfpTCaZB6budZSfORAqGXdtGAVMOkgI0
RFDTbOxdr+FQqfXbKI3Ah8ejx+0rvvp8Dn6zetiU6AuivGKiKLcIMwEgRgDhbbn28NPYAlDDUHIs
sl1WgO+U8q488WaVpUbJrEyCdrVJnwyNUt7tzzsRfVR6giX7g6gNmpgyRErjXqEbiylaB8/RmN1X
TQVmN02Izx/212WlydwYjVlllv2uL5bVNAXaaJhUBFTdutXM9ibFTvXzIX5dUwyh6Tpi4wYuGMtI
V/X51Boja0rlsly01zWvLuutEw/y65riXBCG4KyzMRrQ54P/w4HHRWMqxoJ4WoKYEdYdF7N9k+Z4
uAxro6IHop0Ka4q6XMbcIBA3nzWddKSd7PkrfRgSA3eQeybne6uQktiBujXV8s2cwm0LHq3U9W91
Xm9LSip5bzrguJ7j1oatetLy4JdLjWYQWVUhc99AGHM5wzHM02oAhk57fATI+II47EqLC3DlUAmn
E6/zl2g+D6YTG9DrNblLLVYrnoEFjB/ISqgdXjcH8loHZO/TKW+F3z3THFJntdHZimSxCzPD7mID
uMNa7rMYpQuIvaY33uKMcd8kMhcn6vifr9Nf9yFP9nFI8fP7zDLVwnCpgCIXAi7L36mNdQlk8Lhf
NcUd1zzKFw+IkJ5YuctxETXVZjUppBe5LBLfF+son/CqFFqOWhe5ZpFD2Ta8SyUu4G9eZAAEcir1
k30mB//emX9Jxv4+T/n/Upn+Jw179y2/fE3f6uUvzeMg/jNWoY9f03/9+Gv/LXdem9ef/mMDh7/B
kP2tGm/f6jZp/uv/8i///Zv/07/8P28/PuV+LN7++Y9veZs186f5YZ59lKMXzN1x+frVW/b//vuX
3/+3fP0fHERo2mJ4Mb8EQ7Ag/yVfL//BLYuDF6U8DEXY6vNG/7d+vSL+wE0FvXuTawZFwfkoq9E1
Cv75D+MPMas/cr4hiT8HJOuv6Ncvgw2XeBMEMqJ2nA+zBu5ikagwXfOiaVaVgzQDTorbdP2NCyKX
GifZ+GenHEB+WZSMh7S8TvYChhQh+8VmUEa78QaAKdEOj8Ftd4h3kpvsfeeU38/vHuyngeYo+yGK
5qUPC5GB5JtsNzmqM21pzpx177KTOr6jn9rki9N9nsefhpsPxA/DmXkJzQx0pEQr9nzmkG/FW26v
Eyc4M9dz6vzNX8cMfPI5FwHtl4EXl57Rqniper3SLoKdTl1ij+/QITtLXerRNx0Up1W6i2jJmbsP
S/z6X9eqj1YEJyd4npEPT1wGPd6N6vwmq50RPtd0eoBhnynhs1gFm9NPysHOJ3643/GoFueCbHOl
kAUuCItHRVDBGy2JxgPOldQPYIHosNDVqISWwaEUjwiHWVp2hs0o7dNeDmMHgTPRI80h2f1jUISJ
vYEh2L7HvTq6ionbudYNau0KUYTRqhxb6lQyJT+cAAfEXqni1uNjGNiUkopC2fdBl18MKp6boKus
orq0Bownaab1ZrhWQngiMP+tO6nW+qtCB2itGYDoAYb6EwWiBFPrQzVUVI/akBNqi2VRfRv32oSD
HnTLEXJzWclokOkjpVCTMnuNUHoGZ8iKLmDGjc1tHTTtt4YvPRyibAouIzvxnUrklhvGfe42wQRq
p2lRZoMQ2OurXG9HiPuZEHQzQQY0radtKBMr9xGUwn2UUVdaNX40blo9GBBAwiBuTR+o1s/0iPZg
3UfiWkrhuKxG4Vmu0RYjBQ5jOmh2CxI0rGUHk8e9qvZoCBfcs0M9St90a8SxW5qbyVUT3+PEptxN
sgpgUYmVGfTYVGG4roYfBHxKfo2vdHc5zS5X7hr7AisZ2LWJ1NE/LvV3JZCVL+VoDxdTIuKLovfA
p4XteIajmOwMkgyybEAkoaQummIYgWJSbubmrp+04now6/RWbvDAmqJuuPKS2HwYrRQ1GSM1MRIe
aKV0FqpyAQCrEsLn3sekCLPkDqigJwWvYOmostik0GaSaI95mGYsbrPqNvE4RjdaUUvo7xR5/1pL
YxRdYGuLOS1GxxPA/0w3njS90N/VSJuQRLNaXwVVj0YYlncpkimFEKzViBIZmi0UuJ/rNB+ABRFB
b+XI1AD76xEqPIVZflV6CYmRzpdBUSFOho98MoL+aKllp27RdX6GYtWEYkY5lSA1NAF+Ky1g9K0Q
bukBXUpR8mZUugVseUwn1RG4vyaUxnvgM5DoS7FGeVMxzwC2mV9UL0rufahVbthg0djJmUgO3OtL
9WocNDBuTV8jumPgwuzvi1jgqKY2KYj6PK/vZ8NwBLJ0EB2ZJ9PstZVWc5tUks66ySr2URuYADKQ
Clc3g5bFLvQr7535HoSr5jFc6jBKD7EoS/MlLoQavwWt0kwgp0pzeMhNX9bOYtNHuAsnZZQW2jrv
NaBDIejfUCALpIxm/YIQnrGDmDBuwlh0rlaY9AlladDuu66nJRIG8OjWRZPO+JWmo9Ykty39DWCZ
V/IgtxujgQNGBcMyMTdsyudMbssD8roQaQp8JuFIKGGxNqCr+GBgSnvf20MN9xizy6+wRZHj4g6g
rcjd4arYZZyb6yBrJvMpCuXsESJs8IiH+uwjCd62iIpVYTRPalOXaxikyXVktSkc+xRxa8ik4WYs
e4jrXdNc9raC27af+7gqB3BRkY4oHxtlouMf5Xn1NUvDAb5Sj/I2/BzzDIKYiarDGJyrpQ8erNAL
+g/yLLeGGfilMajmY9fFwd7vi+QVyHxwrlkJ/fxyQi+kRv2tpJmxlzQfHnyHkIdn0VYVFrIXZhPg
tlgn0PIrI0Qzo0stpy5TaRNrqXkBFrU/UIw1t77Pb2tJpu1xOdGgUeUxrD2l2hVNgl5Z1IHVJ2W8
pJgbH8bYVM97GzBwL6pmDUlKuF4W2IgMDrMSTQ5vayWSpLpMuzK6BAaGdOFAt+lcnVV5+7ocYXuY
2jZsi9zR695APcGe4DPk1TetavzdICzhsj/nL1tMm6qxh8eqBR+uaJ7qsP4yGq+aDA+hgjy4lw22
t7+mVpMiGCU81BwtWo2XWkIrVDeLfCdURjKqHt2FQi6eohbJRqvpvc0gm/H9TNK6TApNov80ZZt2
iooLeYQfEEodLE/I4a7nVSkYbi0EGa/BiVLxMNslSmitxqqJLloBZ6jNVHyh0elwSs/SthjaBPc6
lhquoieqq0xSQzuT2nsntPDg+wCyaH/QAB+tme+gy3f92Pf7rBHRVVpW3lfKkDTTp+xtjJi7SGsD
tN5sG+ZM1YMOTJFerFPdHbM6IlEqohVER+O8tTJOhMKwkq00BpWTlb5ya8We+hZiCrxvIaY7sd54
16nfpE9RpBsXwpTsr1NsgfTQlJnLCnI/bLEZQlBKP6O7WZwRzASyDWLcDWNrbDKhDK+dbSdnaR9P
jjAadadV8nDeRGX8ZQoD5bXRVQ/U1hjqwCcRSNPwqN9A2ZXpPZgokxRte592PrKPs2lfF/X5um4G
kGtVn363p8D4OgRFeYC0lLuDKLxNw5X1Bu5/cJGPkQnHTOW0qm1pvBmNpD/D4DaBWoD0oyrC7lm3
4FWHUyA7dmmZ0H56/8KEP37oKefgRQ9EwxdKQyM+DsGAji2nO37fOJVGcKuvYGbChuva4QoTZuM8
IAlHWZDv7EScKsCRhGk7yEB55lqpJGAv7RRgi85Nhw1n8miJ3vFH+Dayf1dKbVjtppAeGaI4Fvwl
Dg7PPxgQ5S+tZlDTCRKQTXUB6WpIB5lVCe+q/kHq1zsLir6J63sJRrmuMAcqQNQqVowIYeMF0rgx
iLBPcuWDLrAym8WPXmcXOUWuT/KjnYu8c3Id5cBtatWsy9ocwK2leaGgGmfpJUAvr5l1FmkUxmDK
LKvy4YCo8Vdp6Gj4IoBgPPS0n01orH5vaN9SQ0UkCK7zMJ53UdwKxy99A4UfxUq7b8KCuXhnI2p1
gNdTOyoXpwJubC1fSY2uD5CbwmEvfLlE207LryVDYEetNn26Q4an+0Y/c7oiPesvsBabzqPEHtyx
6ctzq0FwqJC6Zh9i9wpyZ3jTYchcq0Nd3FOvp6XpSRPoCwEOSvLLS+SFwSzLABVHrffcuM+677rd
Na9idjSBqTIartlgjD6KrrjJ4T/RgNO77ahBqqSqFTmoTE5nYdFxutbAw+waXHctEmPVNXq4buoY
Z0+57NxeG7CDwJ/7rKzH7lD1gXdWSw396zzz3RglYK7Gll9eWz+kBVFYXFd416/pKY9b4QUsqzAw
HwuNXi1aJs13Dq/60EqToE1MB+siTng1Wmpbm6ZAGCusNJyhy6ScLvPZ8U7mlrb9kUT8pUrB/07D
O+quH/KpuXbx70rDXPL45z8uXpPXOnz9WGP48S/+VTRQFPsPgVOmZso/6gIamdC/iga2/YeB2YVJ
CR2vCUzn/qwZmH+oNLEwohDUfGywY2S89b9qBvIfeG8JyglU4BXBP9bFXyka/Fx5BQhEq8ii97fI
v1IuFSmWTjUnjHozFZOjKemjbZ8yEfg5o/3z4xcpdF2gW5flQeMOUK1pxUO3gsBm33N9BLeXnugx
/pxM/jnKsi4gB4Hmh3i2sgvd+WoUJPaJBu1cM/kzT/3zoxe1Daqlmdb3LSqz4t6Dy1HHb0l7jebM
YTIv6VmfKPAdew2LEiYcK5xGjLJxDebIS+EVTAB+Ybh+WJC/SfB/rmj8+RSLQqwd4AEbqHz8TKe3
kCAAnGr3RLuc5fyfItlvBjjy/c1Fb8A2Ek3T0pyLyoQmJCqUQgVcCX7p848/8v2XbcEx0DzTagpW
KQoSJE4qctaExbPQDsu1acKN+XwccWQlLZta3YR5QGFXtQvddRcJ+OVO9j17iTfI6a40h+vouoX7
AgAVPhPARUTZHNQhV6ZjnHhVx2ZyUYJJC08TIZAjtwy0p0iqX0z04UyOss+f8NhMzsN+qPAEdpgF
SlHWrq411aqL/KvSaCd0dpVnICInNs2xQRa7HnBWMuZ5U7uyDZsI4Jk3cUkSj1DM/+ZjLHZ87Qd+
33Vt7XaBTArFPcrwt33GHREtw89n6kdP7Tdb31xsfSm11CFD+cktGglccjX6lDeniHRMHUzv0JWK
eI+DSLtSEKfdov+TOJ0C2clQ+mnPaR63qwxtwOfWgvLhK22Lv08sQ9pBJT2qU0QbuUGar0Cl7Du7
yWUk443oQa5zaAxUcBI9Lp1BsbvdpDaSg+gEws5lnLghQJR9WFt+DVQzEbsWYS13mtJpY+mQSOK2
CSmgTCDb5Ey/CYOqu/JVFOuAcQ3fw0S3QGJaNUXEqBDmPXAq8isPscd6wF5xVQZG/diU3nRdgox8
/HwujywIY46uH1ZdWesCUbCBohzyRbFlrZv+IcrNVVkfPh/gyL6dD+qPA+BgYsamSND2UWiOKHUM
AWhMTziz/NzO+k/0NOan+vDtp6L16jSDrK2qxnc7DN4CqP15FUIlNV+7un7wlNrV7OLh82c5MlnL
dpbcxWNld8SgBnw7TvZD86ZqKLKdsmQ59vmLwyBP9CwIaiIMqSK4ShdVhkAuEAg46anBvPxm4ywx
FXWqpLCq2ZyFbd0aYXbRRtGpTXnkoxfhqzYmCxVIDoKpRZxLUta2sk0K+e8dM8Yybk0ZOTCpnGsp
SNOa04pTbTUrj9RSeuIBji3UReAa6iqa2i4iNJYejAp/dhsa1eTENlhAhv5cqouYJSREXhKqQa5K
p3CTZ4Z+xq3To7aJYkjfQsDsbHnc0+UOD0pXqa4W1uatRnnhxAk6v4jfvfvFRSYejWqIvLx2g1S/
CMxmW04wx3L7790zjMXaDds+pnbG+091EqUpf0L855scyBefb70jb2cJcYgwGtDMZETSwMg3HWYK
LQrLn3/0kZvwsnNrmco0NXpPoIDNSfY/m9WTDAuU7CbsMz4f5Nj3X4RBlJ0qKgnEWQx6V9R0qujE
xByJGfoiBHqUK1syydo1MnFo4pd0GFw/klajemLdHJuexcYuMIFJRzWl4zQp55ne7ADg3qLh+6VN
snMtME9skGMTNP/8QygH5jnpQcnyLFNUBtELvQ/yPj8x+0fWvr7Y24ovcVqbCGLEtXEhT9ndQKME
PHJ2InYcewmLzZ34GAVrI3NU+uW5KdqDV0GA69LxCkXBu89X0LFnWOzfBH2yNrA5SL38axlPqwkh
ikA9MUHHHmC5e9Wi6PFRrl2FegQ6om4YZNcj9yQ7rv+Sj+h/AuAv/pRdhmBtyzbjQoP1zjpTToEh
j8yMtrjDjFYkSjPlcBDoUWvKgXcN0zs6MTVHFqa22LmaJifAW5iaahbztxpEiGrj++fvVMwL5DdB
eYku9uMWI3CFr970MRQLWR9HSsgD0vBo+uA1IoIbtU6Sr15Sx9u4ShGqjorekQA5bLVp6u4sRZFf
UbfxD01Ud07T+cZ+8g3fCVMUjnxP6Q6T5ovzGrXAfWhH9YmgeWTBLNF/YxjEjaET7usMhF9abSI5
e+3Q6AOr3/y90DbXZT6GhLbqKZqOU+Nm45NkvAYKJgwy7MvG+nvbVluEhRidGqDOfQMfARpIdWkg
4R2P6D9Ep0zZji3NRWDIht7SIpVH8PrQes6aXNk3dExvhzLz3z9fQ8fW5yIuDK2QFS9liAavA6Rf
tdJ+Ve0+dT7/+GMvehEZMtRfqJ3GDVY9hw4WVImkREGBIkNR9PMRjjyAuqhQ1GjyQXKIGtcU9V1a
6AgGdCc++siXX2J6qwg1rWCiyGVg81OmlwbM6klhc5x0Pz/ygtVldGiV3ofmwxKqcQoJPIeTBbGM
v2ab/Z+gqc4P9uFUtLIczlAWovxe0ZAGFtC8qEOKt+Vzb95/Pv3HnmD++Ych6kRL664oqKMNoAva
epNG+fWknbIMnIPwbyKcOr/1Dx8/SWGn1tgEunHcj08eNsFbr4rtR7nMom3RRNgegfI+h23QnTho
jr30xa6ORBd2Vu5x0/aDrwjdwtry8MPAPsMpS+XUiXnkWqQudrbSBupom2g5ZhWymqDFdePVKNAT
AAFdDyce5djWWOxtz/ataYRg4JZiFpxtsi921WcnDrZj87TY2UUWJmnZME9h/thpj13tbQck4CCS
fr6wjnz+0ph8yFX8xBM+XwpQdZAhc4qqBhISopjR/73L6RJQB6cp17xsfgvNs5i9diJz1crX9fSe
Cf/Ecxx5CTOm8OMKNhLfawoa0i5FeHhUYfs1MGX38zk6svnEYn+rUy8Z/fz9o/wqMOy1PyIyIz9/
/uFHlqhY7Gzog0aq2cSm2pR3BcSlXsG4BU6hjmy7+vD3Blns7yTqFKO3KWDTlXfVrHCtdPoK7qqj
y5W9okH9N+/wYrGtAxUB/zwRiKficGWhIFl5iQO6+cRuOPaWF/vZbLJhqmXaLVGOOZ7d73LhnVik
x17yYhdTDg3GvKES1YBdUkaEhfRqU6Sa8/kbOFZaEIuNLHV2V4LkIzeGcQzJOUEhMKlMJ5FKcaf5
iEZUE5K0wRDZ10oS1fsU6V0ox8jAfP4NjpThlMUJLhWdXYQZr0aF7vAK1CiGQ5a6s40GirX9iVGO
vKEfhJQPJwl07UKqIm4igB4shLA622m9XpyYxSMvaekVrvdGm0gB73/os0MaGe9xJt1h2XT7+RQd
+/KLjW6LwTOacaK674vLnqQdqjpU288//MhGX0I1w7TXRxuHCNeKFJTOnzk3IJGSvCEqYg31iR1y
JJ7/MOv+MP9K3wp7LKzSbarY2xik0kjigPlp4HF/L/1OOvE0C8zrfy49P37+YaCpT5CPnkJAe3q5
yzXsHqVxa4/yYfQl1NX1jR0mTybKwSndni5G+qytnu3yRED7cTP5zY1lCZqOtT7BqX4q8YyMy2mb
izjCz6rqUEbMbR8dEC3X9FWb+vqFqhWg3zIxpZtSL7qDBYnmObH0+CWWJevdG8cU3bxGXAMPkIEA
jSnqdXKzZymTSqbIAg6x36xapOM7TS13URhK72NUAbsNkeffQOAaHqEbqavOgODX9b7xCMWwR8Le
nh6LEvVFGX3t8sQbPnJX+xFgPkx8VunAa4KhdGkMz5rg1cOIr6aXDwiWxdcTBqxFkP+95O4HdP3D
WIWeSuUYISIRho2xEYb0jrX5TWIq703tf/lb+2JJt0PBfRrLBos+jBuAmxZEI00PUty6xBa+Nu1B
hL9PzN2PQPGbZSPPk/rhgWzWjWYBNMSN5GskBN6Q+h4mwAp02T4gt0fSACvBHnxf7+B0sQpsE50z
ChZ+5EgJclx6sba1+sQmOhLO5MWlBUVmLyvCPnN9C+ilrzaxk0ljvepFcvLcORJ25EVMayMzCNpE
ydw0bfBLHhJlO9pIT8DNUK/rAafFofUrzPokzYmiBEikJU/brsAeB2BZfKb2mQ5zMImdWrPEkxD8
CXNt0/387R+bgvnnH16I1UL6n3oNSapaAlMsqSpdrSF2oPirJ46kYzMwR/sPQ5BXlClyFejLYuqH
YqRXYItijmr4oOhGt9UyHU+otsVl6vNHOtYFlxeXoGRUFMnOit7V/ObFF8Vtiyuwod5zld8ZXeJW
ZXal9iOOCvVZluNl2mnrKWzPhOm/93YCkE7a5LKHwRRyHLJcImhB0MF+A68qaRYLKeMT+/vY1Iif
pyaQKwSoO0uh3ZBfjb2CvFq264vg3EiV+4yg9/mMHBtmcbfyqh5/w2IS1P5MEJm2lF5EUlNguNHg
PQF+RwYM3YjN3xttcdNKRRHXI6YAblSow0WrSsFlN/TFeYrt+LmJawO+rr05nOhuzqvo14ii2Ytr
lY4PCsgNcLMDl7utbKYvVlhYJ97Pj2P7d5++iFdV0niFJEeq2+W2uQ0ABWzb/8/Zee3GjXRr9IkI
MBTTbeegVg6Wbgq2LJPFnEM9/Vk9wAHmb1gSMLcDj1pqstKub68V4ZBZJLVjLYVhRrue8sNDXSPL
mxy7OMRGT3BzHI11JguUcJUMcVwXCDC+/nb/vvyI8PyM/zWasI9MxUwTxhY5PbzAK9M2/kiSmd48
Lq0k+8G13H/7oIuJy2nNImI0ONzFJYAoz3rTpSvilTe0CIdDc+Ua6X+aIUR4MQm51lw4YRchdk2R
NvjuOi/djcXJJQjxcpff1An+PgrgKvzvN9fmEjULcqitjBMq62IylqaGygSA/NWJIapCg/lmCHz2
Ul7MQI6t3SZrBQ6jiiyzCknswtfbfP1gPvvhF5MGdq1qjLuYroQ6UfdZpKGpkVD4j9/SxVwRB1bb
0bxkb30F1FATVrqN25B+qlqGd8NU+0/kTouX//anXEwVftZMnjGUqLPllRpzvJDtN0/g7/twEVxM
C1o0QQSABe2ZAHtS1msHjYygNJvaP7/+3T95nc6xx38PRGghUQbQAby85SLVGdvyOMEAwNOVyd+6
6OcnXLhQqb7+tE/2+zA7/vfjYtEAb0ywZSqdeNs2HfzfchqbZw9K1Yo2hGRXmkhy1KgsdLwcXvfZ
5CRbD5vAymZLXtCV5iSrb36b8wP6y7wYXEwOI9JIHUuYTaSMjY1Mce+t7TAZncWURygm3DYMTm4v
xgcTPtuADzqz3wE4YbD/+jc4Tw1/+wUupgyUb07VebQWVMrtF1XtVw0satO8jgpV33/9GZ9MtcHF
hFEbNjK+zuy3uVPIVVgqMPB6JnU8mMbWn2Lzujej7N4EIPTNU/6ntfxvf9bFxJEFIs4T06UxiK5B
d5E0VQ14vAR/23cS5r5jlEcSJCsNZL/wITyGSNVieh12Y20MPzCt/e6UA8o7rzBrOJ5IV6CtkqWZ
N+yu2UXD5x5Vu5PseFe+i7o0p1K0loaXbzsJSboOK7p2kJ5gh9DujVMldIjbKVu2b16dTwamf/Hm
wLQiauZP4Ky66aAMe8Pu+MmI/b3oim/wFv8cQv/yLfoXL4cynSGtNEYD081oLqiEIs9v1JF8T6gj
3hhha7DNtUzrt8Go4s7Agm6Mz9IpdqYJXNAa2uab6fSTP9e7mKxjMyvZ32HmrEfbukoS2z9Fjuje
KnHeHNjpd12/n42Hi8+paLsyaGDHcCYaY+fnUbbrhQGzv0i+K8N+su5c0kKywTWLlMz+No3cn44/
+z9aNX5XIf3sh1+sBFMu0WVmYbZ1KhsTLm84Fruvh/EnpT+4PP87dbZWJKO2J1/dQFCzl+Jsd+nH
dVeo6VjlsUGvW55s2MftOAYfguol1vV3z+WT538Z/cUgiUPDkP9cPDanjgLJ6SxZNMllheHJzae0
+Wbu+OQbvMz+Sje0ZOg3+dZUk7l3sTusTXpQN19/iZ/99PN//9e2E+JaowHz5FtleiuapTCSfvN7
/1PM+NtovZjzEoEswnHNjsI4HSVD+2TReKUSRBttDtfUljYGg6FcmOl8mxv97//2B10MGI3Qquk0
Ww+u4lcKoUYVzd/8RZ8984stFKdPAyy66EBQ+sO685ByuHObb2LfmW5gbUbfzC2f7EAuCW9OlJfD
ZLA3K2wz29bwG+9NJyuRgszjWgxetBal3Tx8/X198mGXqUiivmNQY0Lbly7ao7w7J7RmNND0g+Wk
VuCbIlz5+qM+mcsu47ZRbptlaCftPuYZoVSIhv7O72nqCoTKnr7+jE/e58vELRUuFwxTNeyzLK4e
Bxck2Tx4ze7rn/5PUf8v7/Rl5pbO8DwRZcC0H/YC5yBQ+aE3XmcoUfjDhLHxahRtaZqaR2cS1slV
ErdbydgSlL/2riWyu8FTNRziqUPtYnqQwK14XUgv2c0JR7+vf9HPvuqLV9XtMDH1U9bvJaNhNU+F
fpGOVgg1mznZfv0ZnwyHy9Dj4BVlFCe8OUMY7fxRxavAArrcD+0msIf/1ngA3+Z/J6hEF001uLGz
N+gkJSTU+8aDoHy6HetWfvNiXmC9/r/oLi4Ttv0YxsHcxOWeZg7vgJoX3LRjFAcbu+ZVnhbpjzC2
Cr1Iuyp8EZmQN9nANagRFXoN4tN55AY/85dR4ur2OLFbW2vpjtlS5KreweAEG/D1d/7Zc72cUyvI
p4PHd44jdTpwg3rqFHiAbvanbz7hk83xZdZ0tFM7LPuW+cAy4FNPrTCvu6pJ7+KZ/uyshDc+6XBG
NmTP35Xezwv2X0bVZQiVRA2t4kXf7xNrMh79RiBoiZ0EQKiZj+sosWyg1APmAysdrevA6EG1f/19
fvbXXpy+6DqupymKkZ0ZYzkvHZE0x8DvEpe+ipRxyb5cPAbVuRCTAhJw1l9/7Gc72cvgaiiDwYlq
v9uP1CLn0EmPfT7jEu7tiAb4phUZLe6qOeJxhJUM/WDlOmW1zYoC4PNQd99dK362SLsXwytLqxGy
MWtaQFTl6LWJj5IAzBsQdwWKPJ6LHAuL7BHpJRV94mPugtWTyvwugPxZKe4fFMu/diBd21X2XKhh
P8refgnk2d6IjHnGemU08yomIHAMGyF+BxFnc2gF+fTsDb2VrZMQC5pMxmFnWlS0aOVpKXF/82Z8
si5epmbFmQ4zcNG0z5iaX2Q7pivt1mKpSkAgAvnmOmSJ/mYq/WwA2P87yZmlOhNjLL1PUkMcq9B2
cLBM7cFV0bkJx9d7WqPTTVET3YotlJdfv4b/BLX+NvAulomkb82wHzx+/BhPsN/b7pS3Yf5gq9hZ
Rn7twusFlbvOq8HfOfTQb4pKB2/wb4qrtuKCRSaQpJvILA542L37TA352kzz/DUa8Z6lzZQd8g6W
G03ME362ss2eJ7iqz7NER1pNrhcuOt9Fh2qU+nbSfol1KpdbirPpae6iApd5g6cvmr1x2YFkX3m6
qA/O2LunJJPhN5vgz04SlzHXEUWzicjd3aeEjH1am3X3bgtoGMvGKIKnXCYzJpcyeIInVWGUdtvg
tnDL8JBL9k/fvHHO+Vv/y9O4zMPixwbeJXoBQDKXI0RaBiIjDvrnMs919JvdJ5whD2RGjhIzSnZO
iPI2h+3icb+Hzlg3gwqXU9xXH6VSAX43r8asUU8J1O2EQsOiCO3sJHPXfh2NILhOpcoe/I45hR7h
DE+8U2Darab8Z6Dp71+VRg87YOrTX2mX5Xc99JorgPH+Nw2yn627l9zI0sCRLAasLPUgi3cZ1d0+
N+2z/hAyB1JRDnFvsJqTdWXl5nZUvf0hnFSdvFF3D3bnE9fqwD5u4UFDyje4xwFITdNQWJnmKxSX
bvX1QPlkq3MZ35a5ncmSVXxvltZdMgVPpp1tKsy1tMx/C9P7ZBK4THIXie+ohJvwfVAa2bAF05EV
2OuAC1RJ7+QrzxyNO8N0nec0hwTAVi4yn4KwNp+oQwS/xgEsTlCnFKaDToTJsqnsPl8YJtxdctzd
y2BEOXrVKJsfv/5W/slS/e2FvVg8isGPMw2KY290pdpxXY4QQBpGfu/P/XjswhnxBmwg42XsNbI5
Uzj3boUHUQPTvaOLojw4ftdcGYkT7LOxRhKUOzmmu9RJ1LYXZvlqz3Z6J3Xioxfz+nlt1bSpQFSg
I1CMqlP70Y+n//iQz0eKfy1EEn+067UjiqDImd59Zy5+qcYw8aS58ZEq4fTdkvfJJu4yeT25RVeP
Qan38CCM2xC88WsdtvIHVfja+GYy+ewzLlaUwnCVB26d2KHvhdtCm+EZEq9x5ZHY/Prxf/IRl+nf
dpDtNEMX3UGx93e6a63rws/zvV+q6Jt18bOPOI/Hfz2SSPuxVwWttbPTudsEvllvhljj++3xP/63
v+L80f/6CHZ1WReXjbkD8zNtw1YNOFbncNNE+XfdgYDTzu/Q30bKxUIbTJ1d974X78KoTsHbOAIb
MyHatT828skN8vQavLTAv9yp/r6OAw+QfqSa9zIp9UNTt8YO7r7Ozw3sjrU4V9W2aV1MYoEZ4WzV
Dd3mKhtjw1716ew3G/A82SkDlSw2ZPzZP84JhHr0WRxQ6MXrDMBCQ/9HJkBDcIrBEwLl4ia3bluY
H5XfQOGSSQzNpiwj/EkYEtJFpYfprZxK+8Eui/QZQoMXEK2cQvK/rR73AlLPmpWaSAfshnuZC/Mu
YwmBNoboPanS+I8KunLdWRO8uMaPjJuejRxzeCvrbtW3Tv022fjtkf+ZhkkKyOJqEpDrY111M5ZN
PK+n1gqGp6pq5MnwEwenkquvZng0N1VqDlR/A5FlS6WhiyFzboYjvt56j/I9PvFL9LdRZQYhUWjT
3tfp+Z+W3Pr/qL3KQZU05dOf2aVYiLGqrvxF5s3DLsnoSj0VkZQnICbOh54Hlh0TOt7J03Z3M1ml
89L6IkJ11MYYYvuwsdYNe+R3I08AJFJ+/xE2UfXio+m9czrH2YZe1fqo0Sb3yhVnQVbTWm/2YI9r
VzhiK3PcQSKtHQxPjtNeScdPsKdMxR+QCVx7ZcFBAOT6SNkn6QUJRP82nrvuCUbR/GzO4llKJ0I8
7P4DAUrT98qmC0Y54XxvdyP+sry02DJE/rhHsx2vJ0rXbyXzAxKvppKP4+wherGLRjyEWY6BoVaY
2jTUCb5g7nIPTTuKfR2FTsa/MsH+RVPanrJ5LvesQM6NdJ10k6czm8rYtRL8qZ4Fw4xVOteLzqgw
Q8hIHKQ9+2spCPXvghEZp+tJrOddnLx0AHUVwDUyAAtBNaNYE5tvnzkhdD/juZXJIVeVEywpxczd
wgfEA0g0dvxiM1cmNyIJu1acTGEQ75JIuFeO05DM7OE1PXljWQ0baSl5spFs3OVOwhbOc+e4xXjb
tf3Khn6DQbuY0UUKZXtqXWZ5c+gsy5sWzhB0kJd0QBudDXiIg8ocrHifgmdwRJpfmo2xC5RvrnaR
aquWqsAkscZK9eqnnrvX9SibhT1lzbJJB6yIzRSGV5Hq5AN4Iu8cF4mOtUWgLsb6jemscLrVKLoO
IW/eBP2ujyXWCXposmvfY7eYyL766Q6atAfbUWOjCtWcn4gz/7a9yngmHVnRNuydL4ZwhcRdaf9u
OtIPi2RyUmeZ1rnzNHqq/ZlzIxWtLCOq7mg1Tt6Bw8ojr50CP3c+hKSd8E/DTC9Jo6ts17TAmpmZ
g3eSqOJnpVTvooPQett4vr1zrensbErb4CanFvXYWUo/CwXfAcB0+2MKuWlgqW2fbV10MfxHcnaL
YrJQYhthUmAwbJIMJQ688dUAi31naGXZ6x5Of7gosyL+lcPI28yWi102j6xxlUF8ZAvY2PrFHuP+
ow81OjvIVVCJWzqq/hgonvcIzPW68FX5g/oVytFiNvNDrsXwq/Tr+cVliGACk8YNjqH+ZMQifAEf
Mn0E9E9smqFHrKXnyLoGiIyNdJw1O9O+ij76yO6gJRB3fkOgghCn61IImJMMnwqAV7tGmflt2HfZ
0cjK4EUPKr8ZS899UNmQoF6v+vAhGDAuLIBcdW+FCPpNF08jRakCi2yoTGRYU+Kf3/TIaPhXMuP7
xjN0LM3Uyva0l9BzbtvREKDJnqdjmFOooS8NguJMOzp64Fmn2zINqqczbpSIUMQ0mjbZUzIpSHv2
3KlnGegxWFZSFrvRmPXRHB280rYdaheloZFF6Ky53l+YRo+l16+ydtrEIihwM9Y5bKpsMttmgUNz
SKhU5OVLK6Mh2mW9M0OiyGrvqQlRpOvYLz+guXdrl+8qWbQkaQHiz2V7izAnfbHZWr6H0sdtDQUM
sEkWj69tGYbvsbZmBf1WTk8xXI1TO7flb1269r2t+uIUZiOTQWv1CHGHIEGfWeXqyh49HClW7cAx
t4IxH1cN6KyfeTZR1ZAOjHzaJ3RfrIjC81RBPZolBPIcmpw3wMwqY3kgZFz88vsUQaqJEPYYdNFM
CqRjRV7B54uww/Fb4qdtqvta9s06KIzuAeri2WSWtdl+9MIJPa4undtUCL1hjRA3BZumfVa1JDJT
Tm2oC2H107fo5ncEjcyfIB6AnKWQtDRMuxvWZn0dBDW5SuzNtwVn6mWLfmef5nOx8egNuPKsxNzr
su7WXoEpPeCS9zgJw75JiiG9bkBO7uKuos7EuozWsxyNH1lNrM4a50CxxfaHrWUTt10S6xMlBt4x
vUrJSCULNFuoymDurbj9KNYKu9NCA+VfjoYA1Oi5Hm4em1XFy6un0Ju6edN6Nt7cwCfG1FPdKm9k
LHjFPfRIEiv94D1Vw9Cho/JSZkQPENOrZbFSok1L9ZutIB8u4MWSNNZd0tSLLGzkcgplclMpCmaZ
1pBNoyrHt2lVzo8iqIrrEm5aiT1pmldu7bsQV50QwQ9C7/g+51xxw8NSPx1gtOXCy7r22hlM0Ie4
wkKcJXHwI3dD5vAyC9rroByIz/aQRe1lJhvvXnXYXE1t6bsWat5eOGeeb2y7gN4HU8inKJiLx5F4
GPfy4BI/Ilavp6ayirU1Gw3DrWrvB+iat4kRjAdYf1MO56+db3rul56bOQ/B0iFVg2o3r4dK+j/b
kOkfVxV5wpoRuDGpxy08YH1QKQO1lC79sI0U/AGzFW2mGpwCK0CNAaMyMTGzc0Np0p1PyuOmn2sF
ZCcLX3pwwA9NGbRY2wu58G3T/lFUbroxW7vaelOLniNtflpB775BgjOCRYznfkU7jUANC9zg3hNz
fB3NAkNnD68t8szUgWBos0WpM9GDBx5md8Hnh0hPLeO28ew62jZlCzRPiQlXquvxZPbC6+wb3p08
XyWl0+ur0k+HJ+VBF36cUQ5y6SVN7a/JOiSvAFmdN1nb3qNRuTH8Z1hxYsHqKsol4HEqHe7My7wC
OmP5C58t6V7ZBQ3vQzjlNLeMXfOz9IVRPfiTj52ub/L3nHYQoEmlVOWS1ZSkdF7E0znsbjGND/Ng
PPTgadslF7yleDIqPQW7Aaw6JL6ZewCl6n7dul2/RqwmHsoYTmUeD/2wqMLRPKVBWGyGAIcWSvcK
1IzWLTujaSbKEeZz/DKwXd5IezBOjTb8O5/b4+XcpMm6Depp3fm2g7Y0yh2c6I77p/cxAVv8VjuF
52MRDYW7T6ZuWg7Ekn4mKjiTX4v8vpzV+NQwA2/9trVPjlP7AcRKkf7IHFXcDD4cV9lU+gVGWbyf
Iis9uH6j9mATyyUwaOtQWQqJKhzl7CCmevhZ1052FyX+c92H8QtTZL5XiWFwK8CiVLpl8dZPpb4u
6nHesGzLx7qLzIPZqfI4tl66M7WZ3Pkq0JhJ2wDyZz/YcDbt6MnmFPFksdAxX8wOX2iTbeKp5wpl
dq0aI4Qd7SO+oPXc1whxPFp8EbXDGLiLhAIin+alvgdkjMAZoRO8YTiq/sfcMyMkU1R+jH2CaQXW
p1uunR4ZKhdN47E3s3Sd1miuFn7eVP2ylBazRRw0HeW9SnLYaJS7LruwuoOLGuA1cY360JhFvDNM
M6bawYJIDKtQ6qAN2z7MEJyv61qXu2QaXGDb+VRgHA1I/ughmx6hYiY3baXkMefSKaIv0wruy2lk
ELhDtYIwoZ907KY/jHgyH7PKCkkMVWhcsbwE952ifUKavXNVGk196A0LMnTuwaytWnEIjJHGsDyR
9va8NOzDsenuPJfLRpbS5HfUNqxx8WgsO2Xr9YDLFcYOkWmwl2lKfdDPT5Zwje1cyWmdDTA9F8wO
3VWVw6vlJiCsrt0pyzZKCk2jft/QFt0Rio27oLpp5JiYC8qj3hFm4IjuuayMU2tY8T0wVXF0xk5f
ZTJyj24W2zdwkaBBM4eWTYAwhz73B+Uq3MF+rHC40hY43kZ6MPHi9qSeBCedfe7H1Uc8CmuFJyX5
DfI7fWHFhofMy0P3vyWcHczKM8Y3Cg4BdsfnrvfH3Rja8THJx+R+6ntSuwU9LaT52nRMl2bROf5C
tYZ/AiZQreJYFhjgjGBncAfBXlnNwCZab4I+nRQVGvRkgLuvIzt8cybDO0W+rgAPTO2ukNO5NDzW
ONm81pxJpUj1ODVOvendxnluPCPbcvyf19xwoAioi/on5ZOcvWxc0T7GC6o2VZfTnaa5GrphcR2u
6hSUbR0Zzi6MI20cwticmm1rJvHv2I8HAN+piA5+NqVXELztfTAh6gt9ZfwKz6T1gnadpaC0PRzY
XxUgqLLQPI0gtPeF1YQ7/5zKob9dPgR2XD7VbOxYWfwa/d9cEaA32mHttDpZsX6pneBteWOmt35P
RuX8ThLO2HpIxRIzT+QDvCvlRtD28yhAk97IMuaaTjbCAuuceNay6Ax/TVUh3fOpzclufPPAyxAs
z6G1RRRw/xbYRJt4pzqQyb6/pmKhr4IoqMG1aVHSPgI89am2jPS2DoZmpVKvPsW1QXdql4cb0pHW
oedkefQjj7HYivDNt6euWmVerpC41nFlodOh0rJoW6vIViULfcQB2kKErZzxuhntGBOFXZVXQ6pJ
W+Roj++8xhoWQzHF65jd9n2c6m5TeXl0K9tCHzP2jaemD8ar2uR4N4pQ/VAalneZOvQaOKiqXZg9
2yYGkJoZrlyHMVeZcS3nTdlWemtTy986tMYpiv0zr2YBcXHfpA3uxs6KwK6npo19FEEfZuwR4/DW
TD1jP9RR/JF7I2dQGrEOUZJUq8RS030eioKGRyzgkZxD4jdjsPNSNZ1mfxRA/yH5bot6CI99G8d0
cHk+/+PUxEfgEpx4PSm3cyndWzC/s03FSVORnYPsuiDWcBd10jrUhkM6JZ3USTqufeO6SfPbzd0h
P4khsG/Alne0xjmN95z2efcqkHP8Gpuk3YwqLI7M3oR3hTUiL4+HiVI6eCsNpJ8p9T2fWyJIjlsn
x3SeXHr/Vb1PBavm5LT2a+adu/UjSps+8FmDBwczd/4Y5na4tnpV7MOJqg+7RDf0FhAfg3szZc/a
FlNY7OjF1ito78M9p48AzXEaTaDDQ73hTDkeXKn9A5fPxlrmc3gQfj6+VtqI7tjtdBudhMaqGzNx
QikQ/6AqLOJlY4WwpaWbssbGXA+5kr61tlAfTdrZ81I4rrgWYY7Bvh8acSR6X74IZyjg12f9KbKQ
qccTKbZFmbj40JWubq3RK6DIN419XVgji6ZvG1dD7Ndb9C39vmPXNVKmCbsbUu/6hvouNmUgek+K
bGiIHhuQ9mwyjpl8xTqlXZTURGX4tMKU6U1p6AgTOk1K3LwhiqmW1UQJdJHnZVktJrMbuP+1szP1
WRe/8sopX5gDzRvQ6Jyc+yK4ddlBvCYWpPQmbPVdEA7WWiTSf0C0YIwrqw6cJVsD7yksE+FRD/DS
Y1mnI/fYisxMV7oFVcbGua7zylynWrt3rDDufZvYEDzY58wvXBlY/UpznFumZpkkS4pd1qZPO2s7
OrmzS42pOGaNmd+pXjnLQFlEaoOiOWZTYS1dJslV5c5MIjqz7o08z+5Tt1S/oyIXx7pW+j3tB87E
7qTdhxHt+jKsAffLYrQWcT3rd3aTMWbjcATzbwo4xbJdKdOQK98rA2JRLc3evMOHIc7IuYrJXo50
S66L2m42ZtMiNp47R1+nQRE9G8yDSMv7MtkqZ0J+3TT9DR1L0y39+7Dgk6kcF0Fdse9KqQdDjEYc
Z1odI7ju1Tb1R3JCaZ5dN4YXMckH6f0EyS5ZRJ5InrtgGo5D3FkoLTr+pSG9mT1ZoB5Vno/X5Ita
alNg67mH4fzMLSyloCLS63hK82CXlBTnFnmcpY9hZPTvNrHFK6mjKl6ZI2/saQ6R0isvH/1lVzmU
CsdU9De1ZNeNZ7WTjF9fbTorTmnna2MmF8/Mj34S9sHRcGxfgO0WVkGwgslsaILs1ultfhaGwKc4
jdSu4yq/XzRxew4rd+PGkYWxy81u3LWjQf66p56HQJZJfjmWYPPH1MSul5WEbq3Gd6+p8coHtkTW
fWajLwe3wR6IO21rHamIWCPSZUXl2lPpG4XGmPe1SZCrj14Sbk2bdXoVmzKzKP2M9bIiHbWl+DcY
R1CBob8uMs//NZllfO2ERrS3+8a588ZqDm86wzBX1kDm+tEZPCPcQLg2k6VCldVd6cHX1Pgsx/ai
h6Fz0p9K6WnLCZpDtz3R7HTqJzPoKO612YtleAKKOMMzeqKZ3atWQ2q4VHNTOZy887G7EcYZGcXQ
lJTOl7Giw7IL6Q+euAc4gvM+n9Jd112g5BxPRuPGy85vPXdtIpEcrjxTzvkualg8OcKEmOujvZDG
2QwmGagr0zWoDY2EOtZpishiwaVOdKpdXxb3lqPKJ1lT11j5TRwWq2R25LyMy4QaYwiV8HeetL25
KuJmbviCKCsc6mmmK9eZjblfOzkXafR/jDFRwtibjWUa59zeOSHKyYXNZf8TdT81LmukR3gCzakY
D9yRROUiGsfceCvzKt41SEQ2LMXD7wC7o/9aJE53biKtjJxeZDwwW8drYrpcraHSe4wb1oNiJ2Zu
oFfgPmMFyDQ1jYb1uIl7sVK6sW901OLHoeSqCiphg30/uan3E5EIrOPBnRVKHYsHr+cQMGlR3KCR
TDZNy0uLOKV4TuIkXeHPQkA/9vPBlpKzzWQjBAUy6SwHrN31YhItpiSRJEg5RGaXu1wYcu2zF1ua
gZdxQCx7O1+EOk03baOj+8Ruk3rR8KId0OpE28ljjmqqOdv0Fu7EFZfz3XXtx623o5gSwcaf42ad
i6F+bf25+6DQ2m7sVgp4rJQWEZA3mptx2P2tYadoTuxkXnjRrOkJdfWq6aMMnqRHyew6U9P0pxZT
uIv6aDQZpIW61iW7IGVqIgKtHcVbZjcYzVBmtkOixVs8JsmuH2f1VsQpYUiHXMcpkVX/Rq4nvXEY
nvdxkLQU/oL6AxE6cMle6Y09JQqJQWK8MglW8RIY7bgeBzM9xE0wchzjWuZNJPT36LGrPmwNyIb6
8cGi63tJexRbJS+xr0RtzB9ox4S7dJqpeurAzm+Geoq3XdKr+0ZQwPWjIjhQvRneWQ1G6qMoD6cF
Dyk9DIZXo31I42PqIbpfjLlX2gsRW+MPYiB46xwbUMU5ShkvmRoo4/X0ZHxUnAERzkCbaheqWcSQ
RqgzWdWRskJ4aOygzzfkqs2HruiZrGRQDSsXf1FEsSL21qOW1dqKE5/asKfvW26+r2YSje+u9CN+
yZzMxjgY6OFrZbcINCYHSH9TUYqRXJ4VRn+MOYH+sdl2rSnxnpfCmZJ4FwVBv8SlUr4bQ2P/9FA9
4Bcoi5/g3dN3eu9QOQ4TaSkpPWPVZ60dfHNP+1k+4iLlH9VV6ZWhUdAzxd56qOo7b2LUsrNajln8
8vVNLfq2TyISl7QsQnpdLmGRbwEc11TWPH2TWxGUlVJZ8yaWtdizGyyfej1nu4jm20NoJfNBeWx7
qyTDqcIFb4vqgRI/6YR+YXtrw7IepqjYTDLbyPE91SQ70C7ZdkxsiX75IQuPOUfDNu23bXkCiL9j
sljrCVhmZq9CNSwJx6x9mNx2Vt3R5LNrmvYUyODZ499QaiMXGx1moyoWbAgw0rgpZqVhYYW3vhrX
TsW83cUfSCiocleSel5Fre6cAiwApkybqpqWatLnaszWj4sTx6WF0VPX4FTk4f1I8Kwmpb3HFsEx
3n2N2cj5bgaYqX1CC89p2f+d9+ZVkVIFqwhjnQ1B3PcsDZEsJmlsxGx+JN6TUaL5dIyDP1skk4dd
dgYiuzBBMI+43X2muWkzW9zKSVcuuro82lo/BuO4ybV9A0R/I8Uhk79yx7oN3fFVtNX7VN4M9BmZ
RbOystsx+yPkb0VplmLvxLaDqcOiUmBxHeaMK4H6NKLJzU7Fromaq8jvPwojWtRGtdQMLFfuPKte
2+62s6mPhY8tRXsZ1Ks8vUvVD2OQSyu/ybrkMS3FttVcd9iPjtSLqAF3SXVntl6Vr3kRWnrh/4+z
M1uOVMnS9asc6+tDGeCMZt19QQRBSBGapVRm3mA5aDPPM0/fH7vKjmVSieK0zOqitlIC3GG5L1/r
H4xDVeVXIoIvFeXGPjSxcQZu5kMpt2bs89K3Icdzlf6gHDwgFHWoANOUBftNB+LNsHZWnbkjhxBN
vR5SvAV5e1I3fheK7BVyc+WL8Sq26jOFUqcOrtXmczH1rpEmnppjlDdGzmB/7/Kfvtzuq3x+rCjb
URfahSiYNG80KqhTnFo1ui6HO99GDLTLapr4tITk09h+MtTspFO0VOevGJXdC06Cw1dqP3yTbFRt
RuNS2mcBTiOaDWMInLCBKJF+JZSxpfjKCjNn6c5sCdDuocaxvvLfKEvsWl8/Z3rRe60Yrgw+WUPm
QwmMo+XHEfWxZ617zKniYTK6MK+4RenIWCxJdnfMzPGeav/DHI13tV2cK8vfSXVpOAXpNnW5+KDL
xb5vqiuKGgX/OGo9Bdnw3rb+Il9x9IHKlSrtcXTko6YWZGs7jRO7VCONgPWJFLdOpmG+BuE9iFgT
LY+eWegY9nQ96/4XxMMp/zX8QaPif/ZWw6HrrRkekNw9K2hiNnGwD+ochp1OTUn6OZfWAS6di6WT
M9CzMXVOAiBBaip3iQoQsNTjk0Lbba6ouPqhF3LiITu6Dzv7oM/5LgifW1PBGFDPzzkWJkFRvKEE
4UjT18607mRcWJL71spRR5jo3Mz7bljsv8rTaHVAq40bP8X/Obwq6Hz6LR20IIfD9KUdtXNezIdE
dMe0jdgDaV2Vi2feay3qu3GevyjDWWHv6Y0bebo3qts2SXZj0u/q9nNup998KT+1EthpYV+banwd
1yDBeuCbs+5WBfAE1dwDl91lIrjGZ+o77Wb3b2hBfWvqODXFroTRY9p/D0m8CkkcokTxRJwRrNmz
GQ4PKi45koSQTxLuB1plUq+5mO7+mHMwXxn1HBkZgjRzEOZ1WvFS+sFOLgke/bsR/RzVLyGmNuAN
QDPyx5WvUwSKDnMyojE2+g+6ZAa7EYsg3xA7ylGH3v7S9z05U/zaB1TJkYYfGa9Fcd6nDmzzndrG
kS7MEWTePpGro158Jlc8jYHl6dmXVAU8rtRv3ZwdjSm6HnDRxdBC2bWWT63rc1V1XkrW0BanYLyT
5/65rm7yWqI2dCMN/tee844css/o6nVu2ruyyG9kVd6pmdhh+nNHk3UHrBIbtHCf0otKDJDLnAYF
khhR29xJk+zO5a1NS1fVvowZ5fKUxUZ7W9hJiyGVVPwc03ta03u8Ij8FyWctUHYk/45t6dDnp71P
ZzHke5ii8mS03XUoi0Nvlrshz5xRT90pfLNqpsH6VsT5pzJVb0azdspgOE8VrwSs+XUZ5ru069wk
7QhJ1RG1vGdp8CqWilykdyRr35Q8OaghXzfHSTaJ8UYCI2Oq1skYkisfWQSRmPMuVdVdmBKho3EM
yhjbSP/rFD9njbGTI2NHqfJQVtSMdUQ1zPYNxsQVsv27vu88O23o8sGzjWxMlEYnFq/yEFyFAqNr
tbjvZfTNcH5b3Jb48i0fvwDlDBQy9CpM4iqhemn1Te3o3MaHcEp2VcKZxgIUA9WvlCMWuJsg49ZJ
9CMJKQvIz2qpy5mDtQunYMA/9WtEJ4YyJ35rJ8US1MoGDChZpUHInkyEVi0nLQr/ttQy9RbQElXh
XmYK5V7XUTUJszeZTPWJlkW299W8fKRGERzSmhHQkIhhwMxjc4LE3Z1HqdGp0Zb+8JiFAb5q4aRc
JVLCCUOxo/o6gUVd7IdGDa8jeqaZM5lB2u9wGQtOc63X5JdNb19TgFTcsbNM2hoJZ2alge6Bjpr2
VxzF9lXaqhmRiUKF7shxRPe+wur5ypb1T0FrWuc6nJs7ivrAhPXULKg45d+6SDrGlXw2xuyqDqT0
VAsEY3YN8Or7qchabBshmNK/69wAbXtXMy3ZQTCRktD4Mtnhsn1SYCyD+qpKxXesTeOTIXgPhcrK
VEQYa9CYRVLiL9k2bjV6tqZSHGezORWNwokjag492LKXOJDPvZ65NbAJxH+NM7JIgzvn0efAT6n8
U6Vvb2R65S06Ard4hN9BOyndUYeWEs/x07iIWuITcVaT7pCoXXwqzL7e6ZVqOQrwLHATSLLHdJVR
CAbHU3V7OW0fEtsCWFQA88Hu50WfLGOfxMNwSizjJrWpGOQKC1xq9y9DGL5GtS1TMM+lXRV0+8wy
fAcpNqIrSh7nsn9VVOUqStunztLO1B2vRGFKB2SqP0fWwpYpTHZPI9ktZxIHvglFMbWCPIQRmhJj
ycjTccEyfhzUZp+07bFQtHuzyG+rxD5GQtqXnfzaV3m046x3rSDAuFOs6WTP02uuoG0U0bFuzd6+
CkPQqlZ1hZdKhkeH4lYWeQvFMZHEBxwoT1ajn3Bkc6y0zk9VI2MuW01fo3Yc99jwXIctcKsw9q+b
PJGPUqA6yOe8+LMd7FJd/4lRh79v59ZmnSpbxcn7AjnZXh51Ets6PphzoWEOz9nSApp7DKnRRk5k
B2Hixhy32B5bXDId1S7JKyR/pu3WxyIMXb3rouyAAp2aP3ZNamY7ydLAqTYKcq9SIcqDbAwck0XY
TM+2CPLXdKaTelL8HsuzboJlzF9r8ZsJSSal+Fvkh9SWlAfZmsSJBlo3cXCu64q8G1EkpyO9+m76
IkGQvoirnYFpbkXY9obYi1SyDnGSyVj6pRwUbRpj4M1FS4MIEHPdWOpj26JW2as6pnFcYEe8JOJg
+tZQHjluD98UdSEM9fHUTk5WD8ZetWjbG0kyvyBNaKQ7aRjsehfPs+01Ne1Ax5IbOTpQuEyuaWMZ
u0FELYd131isQ5XEZJkN6vqEg01aujSFavRamLX+B62WmNaApKE4OAGZOKQWZrAt5ZEzvFGZXVRv
612VhbjTSdgJ5o7ec/ZGyTjq+V2DklUyZHQRx/Am7tLoaIVd9zhIDfNoDkZpXGvgU8hoMMDj1SlG
UrFcphTPbexZ6W/je01trGF7Tyq/uKKfVeLKKNSkvepHbAt2YqLVwVIdlkBH8LzPPTNu8tYF+v+G
KWvxVLL86Ht74vB+KFXOcMgzLjCjOYALss8BMYMt7/0x3Oexbt4BZcbIKSKDIdHIRHXO4K7sBuAD
tQOuA4xsj2Se4lgJZHD6iZX0KchL9RZsZvXQtxpWjl2FDugkoQfeKHL2qOtirq4xoEwTh0YAU57C
iLo3fKU9anzPns0Z7aQHZkTOAlz7uje1GaFjpbNPISJrR6HX8QssMesOaGHjBtk0PuLBPONbqWnj
A8LLnbQzMr+4KwrDvtO7UPFaQ5bd0u6ao9UqpD/6JG61xqxu6qZJ9/k49k9RrYQ7PJvlhyHg4LKT
2ckPVIVqbwqm+hoJsuiUGX9Xzat0MaSujbchVuLHPBfmLZb32feR6rdbIJTAmFRKsOqSTopeq0PP
LkNMlnEMhhWits3BRNLIy+jQsupH062vazUevKIFU1SXh1o2bRRmdbp5bAPg4cn9Tb2CqGebSXke
Yg0kzYLSjK+seMFz5bmC3XGV9NdFWOVPXdL75yAfgkOMRfOpiYLhGfSdfwCJCOpVThIifZDzv8hv
0n2XNd+ndHF9Htr70SpC0nq4X7rUdafJENd1HrFQtA8BRxDHCCnAp1Ql9zjxIspURn8pU3mT6HP4
NdaHbzN1zIMvo2wU1v6jqnYVx9jqC7qtmPmGc3AYjPZFBuC0w3KzoS1hl4e2t31eUUuBbgaVLfN7
rND1K2iHRXsh/yRhUHds/E5HLMogP5HxEW4M4XXAVY4q3aw9FtxgYLHkoUU2nnwfIFtlycFNYUbh
Lq5m4cl29Fb5rEqxAZqCdh/DjQs4w3aPJHQ0HCo/y+6SSInwivQXzVfMY3tbtcFKFtM+k6Zx3wed
tFdqMvG2nJ4GYOA/bTOzXiSIIftx0qxbgnDaRxJewfg2Brs2N7unsbSiKzvnaFjMrbWbA9OiFykM
15Rj/xE35vqkNcAb4oFZEWmekooar0VXywit58B/QAJ98QNVWpAZ80GUTXRQc1zuaDjjVyzVO0Cx
2t4i0+40Dp7AJixHjvTZMSEk78xSyp97eu03bTypHg4VOUm8H4KGoVMNh2ypRtOUoqnrn+kPRtdq
2QyPUSEhPRlYAbWRDHRCE2A+DmHjbSrhkcEneW1TQb0tj5snbGENYN/Z7M1FOsCebCQWe9ynAERk
N1ILHCwb5N7NKINfDVb9nJUBryUOH+MsmvdtkkVuibEnEn1R91UL+/YzwEYTk5HqLl7WD2Bz5Q75
tR5nZhOCVlp+BnJvgkHCaq4Kq+DGn2vDS5PcRh6TSeYYJm7FUMY3cg2lvs2F7gYcke7k2g7PbTKK
s6Dwukf8BwwTv+3MukZxPiyphddKJtGjbejLGcMrZf5sV+X9uLNzm10diXqnUgcA1BUn/TzI/koz
+bkT3cOo6O0Oxa37qOt+yH0kXPL6B/zDDFQtwxkyYZ656CVGL6Fso7QDhNQxYvGSWmb+pGEb4jaK
id9qlz60NbtoporM06lte43dPCcsiTsq/JRYBhZs3nnlTmV2XbeddTXQWKGD338bohm8jeYTusi4
OUlYf5erbr6bFe1og1T3hkwtPimJX7lNMytItQBQHPrgLTI6OkdFWN9NrSI/9nGR78Ab8Vkq1lWE
uCWIsNB3ZZgEqPqGMbQB/RM22t0NPbnimLcK9lFjpR1NpSzJ94dPNfopNGBiUk1aYU7czycKsbdj
ZFvsYkZ37DubzdeX7Ns0qIMd6xvotFI6RYt7eani6uQXb4HFe8AaNjuDTIeMYlfVEX8e9aAViuXl
eWydamnZuC2aA/R1NEcJ2jvyMGCe1XmMWUuExHpHpfgn0JP6noe/L8z2JleaLDn2VUHSFRup5ZpN
nt1R9FETt0zGOcAHenzoNRBRnLzKB6HPw08OEyofSNGY6k4Juv5bgC44OIEwaq5M6gxuBaBndkfD
Qm4+MzNc04Fti3yS3pqKXlwkUu1xjjJ/P4+BBH0hLF3OocMiYT1c2XVh70UWkhHbmuKoQB4BPSnh
/agPxikgLp4qeZ5eOCLm0ED6DoFPMDXKT6M0EUKo/Aboa5Tch8VboovqmPUcG5M2mr2RJjUbuKLt
pkn9PKqL3XEoc3a2SZ5OWZ6CRdAr2f40sjc8SyRxL1qT14dYGWDhBpLtRFU6PEwg6Q9qHAY+7fOq
+auFm7pvch9a2DQWiQ5iZ8hOQ91wurJzlevLWRx/0YIexF9T0k5gbWA3CYXs+D18wxrUL5W7Al5T
7SuPYZllL9ikm49tYxYHZVSNq7qRWFxzST2FoaHvhd2xGg20ydGSpA78iezLRh2iXrCrFNymr1Dz
4DPP9mhCaJkMyjdKjwM04G7gF0mMFlTUcJ5z5lyrb7QJVsARs2ad1UMvjsrsi508avINlqzGgxLw
6lw7B9mBI2R7pFWMf7PCnC+nsc5TAadfl3SiaPTGfIVA8eNTKSnmCxAaRC8jOaJuKPtt9VnIhfaT
BpPR7cIMLxayG8pfUhIkrl/Z8llC1OEl0/Cs6aPC/0ZvysgP3QBWwJOziJpeFY7sWlppZZ8UQJCA
CaySHJowpiGML01n7MwcnxEXqxdIFnMJOuMBU0F8zAuYQXSu58GErpgGgxOFlBJBwaCoWPZS7MEi
xitssGZwaZNeGri4C4yp4sh0ChYmQAYyk72TctO/7SszpTfURz+NmGOHYwVFfMp6LfgR9XR7jTgp
viRYuhPDOtAzR5JorcpD1F+z7UCF0YuFUClEUu0iDBr2vYrdAMWCyVDcBC2u3GlMqSDKm0iYd2jA
BJ+mOY+v2ilqf7RhqryAT9J/jr0w99LSLvZxoD8EYTXcM7nVUxqrbHupLThlJFm8B5k8OS22sIsx
x+x7gWQK7LdTPMlSw7iF+q0+G5KWfqp12XBbpDbOQCLEa9bm/mfD0MVbb2bgIONEpBiEz9bcOVkT
GWdDKuzQ9XXL+qEC5AYpZib3+SzanY6Rnhsl/lmP8/n7ALDhJCB/n2ffjPa6PtRuH0Ws7ZW9NADb
Jv2RR136RbctiycIhrk7BNA4ybQ7Kajv21iTs11sttJEqpfEyHHEwDf6MfgemVm0r6Q8OhimqZ5H
uxpcuW9gxmT9XxFVCzYQzGudnsbvK5xdqmysy4/WxCLT6/MVyLhw3+pZtbNHzKx7O34t/IlPyH8d
cOkoUPA/oi0YPIaG2UHkGPcZR3JXgtDmBGkqO4tNNmIFPWrgqMFasskNeutsVN193iUnqTRKpy8G
uOVJfaB3GeHXPrDVFBxO9rR2bYzIrf4UzzJV/qR6yTvfszrpuIDnXHr7D2ZVPSJspKC7mmpup81s
e0AQvwN13odR9bUFVPIgcMQq1PHMUQLQS9+T3JU/tX76omqgNSYeSq3Iqwttr1vJ2R+0syz1Xp3i
n2lOxjUQPxf39TdTiY9g3agMUTmG2dRDw7oaghIHwDzrTn0W31MIP6pmnJ5Ba5RO6CektGpmUAYn
CmnF0/nIe+0mlb5WgEUK6VMWhhDLYhSzkmDxWYo82y+/mrHvBo12jsDfOaNi2KcWYoyobI9egdfh
qGT0k8cKZXkqFGiqhweRRpxGM3ZlcSeljbQbc5J2GjgGQT170xS6tRxnN03XngJJtXWP0mr/Wddh
8F7g7m+0HtcuN0Us4y4UIkXQIaPsiamZDhpERmhkg/SoB9O/FHX+Vz7iz0XG//5z+ZsfRTnVHKXa
//7P3/7LeysW++1m/Uu//U3z33//c/BWLK7dv/3HQvRsp4furZ4e3xoImX9f/1+/+f/7j//yAX+e
SnzAfxRd3i5XC6Ii/80NfNGi/H9uyv/mH36V/1y5hy+//0/3cNv8B+xkBVC0YuLTrS3qUf90Dzes
f6iyQJ3d0mQh+L8wXnO0hsL/+g+h/0OXFdvAG1wTtqYv//Qv93DjH6YBC9y2TKBBfGH2/8o8/E9k
W7qmawVPW416iCnoTbR6SNV8nqfpNVSNS8rE5h+4vMvll5//+PYY5UHzX/+h/N/YlJJpGHN0vJs8
Da6bNNYV+FZ187Wv5xF8sQLBD+Rma4YXdDr+RINe7riiQdsZxJ8u8Q3y3V6J79RUrsDUiOW+IgWz
f/XL+73/Jx35/+Rddl9Eecszb83bigrdGLIR04Ey3HBCOpvq5kyXKpzV4gOK9Mswlvv+MnEmyUUZ
gw11O6XUbgxbMoG0S1jhnSec5UZPMmcDCTLqu48fGxDf7a83LC25hDjIDenhI5eEKwRCNlrThZck
CP+0+CwjWrHsrWge5LbjIGfhLB2/ABsUlAxkQHP6HuA3+YMDACgdn94fj/InedblfisaeWlmTaI3
k+52QdBXwKUtT2QjxKPJToHSdMYYQ/MfRtXp2GCoicsWFF0psNTsgjbd1ohXSA/QmWTw+qCTmCGt
JuriL1LbKyCG6X4Ygwvy3Bsf4lrYsSBYB2tqdXeaGvMzhU/TnYScXhBx2xjCv0k3WjHQelHrbiKi
6E0umuLcNJrpyMgLwflr8+nwsde1lm4spAG5i1DXXSmguOGPxidVR5k9MGy6WotZQLcc+FMDopCa
DS/JRVGDrQlchv5LpNXpEJelWukkHtIMyFSp6XyXOqXz/ftD27rBaqlQYQtZOEIaroGeyOggeMfB
atSzyP/gDZYb/zICUGpSDjpewo1jMo37tqCP/2RKGhXt90ewsYqbq7WhARMgDyPaMcIELEcK0aY0
sUMwbKgx4z45AGAK44tmCVsTtlop7AKxgU6dfK+QrDk74PpHx32MUHr03h/Pxh6xtucWWrH0HyST
HnantsfcQK+GPhrmgm4ZtcN4IXi2brOKf3p+FciWDOQFLjHPST2Fd4gz1PcNYLMLMr8bt1grUg7J
aIHT021PlcbIpdgRJid7sNgsEjLlSzp3Gy9kLUYZWkGZWGZpkXFr05WUzfKdHSiAWt9/HVuXXyUJ
UAknmRmiO2VWVJpQbNW+GHNRuu9ffmuOVgHe9WZBQ9YwvD7lNYzJ0KCGNsGfipSuvBAhW0NY7v1L
CIKszyfILZanNTBG3HSyRsmB2BTNF+ZoaxDLjX+5QWJLy2lzeQVVLexDFXaxDDWh7NrrBPpV9cG5
WkW6qU6iUaTR8EBBzzfw2KvbBsm9m6kH9Pr+69hYTNZq0JndAyHoAoJPU7JurweAxB/qhrL8SVSz
LV+3Eo43D1NQCONjyZqxSgXMiSmTZd30+prXhFvUpLS0jVKoYu+PaWObXMt7jhRY4eXWpoceBBy5
Qu0oddGwoqbVZCoSA3Gn1dGFm21MoL4APn/5FKYAHAAMvQWr05fmQe46aTiDMumpPVNkVm4Tis60
ZJVWGb+8P77l0mtJHnKptehkOga+WcyD73EKCZXbItDm5kdDN61cnKcK4wGWYBqwzqVhe5ZjtVQ/
g7IV+sP7t9+ILn21QExAcOFySLTcTKnbh4DDKe1DxHr/6luZor5aIPS+HaNK5ewuZAbjzrTKW5e+
XDp5cM274LWUtCHDRtnK9VtEZtT8RjUtK/5sJeCKLwT41hhXK4hFv7YshkjzShOiws6Y7bdyHCFa
vD/IjS9UX60fIG4M8LGx6WkiGrxgQicOhkn+KKGt5YEJ6C6cW7aGsVpAOgW4Z4yMjBfIc/w1ppd/
7/dpcGF52rr6KjOogDPQVTRtD017GCSdgoekg6DR1HwwtlYrRRNVk66OVG1aLAHgW5utqn6qSqFN
R0p8gPLU2SiDH2U2N+qFN7Oxsq91/cRA9T6ho+kZALg6ZzZtpaTaFlQQ9VgaL3xeG3dZq/LN2pxU
ncHhIAzgcRttBkKgDNR9iBDEhYFsvJy1Jp/h23IeV+PsoXDQUu6j3ZeWunl4/wPeuvpqDTAUOZRG
NggvVqMM0pwS7/2puOTXtHX11RLAKaoAAUkoqE1FMTtUXvMAw4mPPfoqtBWgwdqIR40XmdL8MPS5
KuhFS9ql9Hzr4Zef/7IhhHEH36yeZtzJM/tKkmFRcx7QPhZzawU+UfZ6SaNoXrwxwBhn7GY0by7K
SW8c07VVSFt4Ilq9yXtVkmYvhu4opPEmy4LPmp08jZbkSYlxMIH1q5l5IR3Y2EC1VZAjbVLLg9/w
ssv4iyxFkhN04+SkWolIAXzynd2mF261FXarI0Du69BoFWnwBkl/43ib9AetTcrcawfTuBDaG69/
TfQQvdnjse4PniDAH+kYxa6iQV99/+O1/rz1r2vGbc7iN8wGijdahYNQNX+VkuQ8lPAhhOZ/bgoA
sijMXPjYNl7NWidRabG6tOYY9oiuS05RC30fzCowiQ78aFGrTjmmFwa2NW2rkGfH9xPUy3FML2Jf
2dU6EG8EMsFovz9xG69eLD//JSp1mMrJYpXjWlQvrlsD/GSfFekJWGp+YbfaGsLy819uQeFW6pUu
bg9Q04bmyYcAH5zLLk/fPjaE1WaeKBG8+V5FfiXoADJP87NpljbuheYl44utEayiX4+lhJq037tV
GlKgbUBa4wnSXYiMjaRnKZ7/Oj8Y92i0SC2gt7n0JRiRSesb+w6D6+sWtsLHVve/bYx+eQmLyQ5O
TMa/hqCplUpr37g0hI0JWnujC93yOytEu8SmDemoy9WbD0/Q2hUdFcjSTxuuXs0w7vRyQvPRuO2s
BMi3Aarm/c9oawyrrRsNK6uAAEANR1PfCpFb6BhK88emf22MnsAPsKKAi6MomLmzFk4ghYzwgury
xnq0dkYfUTzx0ynh0dX6qNn107jAfhsw1n2poWQJF/j9Odq60SqUkc9T80LIkIBjOAwNgO2kutfH
+HsoxNEAhvX+bbbOOmtz9Gau27IIB5DqkQKBfDxb4KZh3+6MRIL2LLthrz3AEobjpH1waOrvUSj7
Onj5UGpB5aPykMWYT2u+04zRNy1Rnkwc9t4f29Zntor2qrHHmCS9c2NjITrFOHh0IF8vjGJjOV97
p5vwb4NIQoKvAMR4CCSjRWO1Me9YC9MLH9vGANbu6GOnqYCA7c6bFSBKjjRnSbqbx9A09+/P0MZH
tjZGV6vRzjqa/R6i9OWjXevGocws3oU2KxhX2/pNNtG6fv9mW6NZHuKXdRHNULVGJbbzAjzyru0Y
rlmToLPz/tU3Xoey2r078J0igHHhtbb42kjjaWxQucqxGfrY9Zf7/vL0I+6t2TThrReF0i2r7hfh
Bw9JmT28f/mNnelvg4dfLg9DLzOV3Gw9Wp/QCIZABmURPvZWcG0vLuLv32Vrklb7N3oOUg2NqvNQ
5rqpathjFKPuWmN8/dj1V5FNJxsxLXJ0V60jN2/8p2hSXlU9u+C+urVYKauItqIhkEgR0JnwEQ4V
I63ixE9aZ8Zy0gW2BMfXryGV1W1xM0Yw/rUO7t77Y9t6Q6vMvQ9Anidc2UtJD2+nCdpnhjrWUZos
81Ba2AV96D5r6/GuSlU0CovOQ5vtDjHP3tFUxlqqhmNU9l8fu8mS3P/yuflWhFBlBOBt6EF3KjVU
cARw0DEs79Mw+thOvHYSt3NDi0opaz1Lid+MTgeJXEH6fX8EG5/y2kJcRWS0RjSH1aQfbpUmuBMz
etXd+Pixy6/CHbSfHeMa0nlyXRaOWhSuPxRf08r64OMvi+QvLwDHdywnBddHeO4+yf0D4PVrRdUu
7BwbH6u8CvRi8P2gFUHL1ic99HKFFow1ctIsIpoQIPLen6SN7UNehTuab9ByJYzBK+a+zTTkFNE7
MZV9UFW3nVpdyFG2XvUq6iW8ztg5mCv0sPCGml1VNAfgXO77o9jYl+RVYGvlMOHeq2BvPqM+MKgn
Tb/wFv784GJtw11OemsU+E94QmnRekfAhHRh1roLy+GfHxzgz+/fEKQ53EoQPnXV4klGyW+03z4y
I2j1/H5hGMwoWya8V6WwvkEquk3w+f7YpZcP9pfvvqv6ZJzgjHhTEyvPqCLgiN6J5sIm/ecPUqw9
sy2AVrGc2q2n+HdJqCEalJ4QpPNMWX5QG/VDnz0orN/HgFJ1IJWaLLmsxw+zouwk2fhWwf50AiDC
pZR+6MMU9iqI+eorWGjkBCDVyx3dvmqn9eZF96qtyVpFr9X0ZotwpuSOB8sbr8LPGi4BoRN8rVtn
uuvd3C2kffpQv/jF/lKlbSsiVqEcgurVKuT2vYXj0crRVz1ABbmQ/O/vf15b11/F8kAfcZpyv0Ei
pjxG9Dj2vhQ/wvG8ZGO5cYO1hXbddTLtVW5gpfo9csnfgW3cWIb9oW1B/Bv6TtMnubLsxq0zcQ+s
/3uqpjeNqV+4/MaKsUbfKUNkCjEqrWcPQsO/fhG1QbLrQvT9edOB0vh7XOBz0adk4JIr5g6xia77
DqkVlo30okSiuRB8Wy9g+fkvCwh+GdqQ2CwgaC4PEcRJsE6AgOsZeHpVNJeyva3brGK8HDLNpzuG
WqJWfpOG/nVAEwGxswvp/tblV6HdCyHXhmCqci2iK7JsyRJ0TgcB50u2S1u3WIV3jbgc1f+RE4Ua
nuvZ/Aq5/cbHkOv9SNv6lFaRHGdIWZuhaLypEjd1LIGP16zIe//iW8++CuMuqMG3LubEkT7tNbm+
sgzLTYf5Ag5v49nXELlal/IpWCDmqqqrO7UWX+1RueTHuPHsa4TcFCoxhae2gVKMC0UqrouhuKv6
7EIIbwTZGhan0uYEMSzVXjL4qIOhGY9KQ8Hj7yq/mt3353/rJqtIxs02t3uNm1Q2EpG+XR4tK/hi
FNlPCYmL9++xAKD/gCFAaOz3SO7Q7U1QC6s9Qym8rAH8qyuYZmqZ/lMMyhlXM3ufB+EVzRkEEkOk
JCK5fNKktoJpi7DO+4+x9bpWgT5IghVX63hdKCs3SGlKmvnc2OLTxy6/CnQMY6BOG0Xj+ZLwAlW/
GcvySs4ule829nBzFeS9byVGnGrw6KAmI9eLdJ7fPASiRp3Lim4avd6/P46tkFmFezRrflPjU+PZ
+Bol2nSbWR/MkteOzYNUqym4ldoLsx5VMTj+8Q1CjiPkM5UC4fvPv/Ga17g4PcnHPCl0Jmpq7yUW
WVjqr1KZPL9/+Y3pWQPiULlsULv0a1aUvjlmE4o34FTFhcnfevjl7f+y5wVqqJPLqLWXasorooGP
KuK0qPBf+Ea3Hn4V7eFYlUkth42nq5E2uGpS2C1yE6VILjz/cqF/RwsJYxXpWhgEVodshjeP0kOU
qc84ZtzDo/VgvLjvv4CtKVrG9ssUpbDBqAhwiwZyWmXBFO/GYxtdaqxtXX4Vxqk1+Rkyt7VXCxMq
sEXObyHWpQRDdGFP2rrDKpJVs0f8DoKXhyAkEmupckIYMEVvzb5w8tq6wSqCsQaUoMaFDEELahQg
VcxE5Du0kH9+7A2s9uy21rpOs3kDLKinflJPSZh7lq9+7Btag9zsIUi7uApqRGmjT6DNH6u6fDL6
4K6sLvUlNj7TNaiNJn8tk3PXnkwvUE9Sju0wjq3sDKnc/dAkrYFrlF1b3xgw4G4M69UIUOyh9Z8m
1eePXX4Vyf6oZQmSUmypzJWDRsOAxZGFUoPWfGwdXVsetyKupLiwKy9BTH4c54caj8lOsl/eH8AS
rn9YKdaoNFnmcJjrcuVZVmpEyOlURNpYZE/vX/6P1tGGEPoqjuPYjmekZXj8qnyBHHtfW9UN+g7f
RYWShlwYL5Gp4tdcCdSvEhNiqI1WT1rFHxzfKsr7GJe2zBKVhwQPjPNGu8Uq6BIkeGvyVhHe4bZb
6OP/cHZmzXHqXBf+RVRJiPEWevYQx3biJDdUnDhMQgiBkMSv/1afq7x8aXeV7065cqDRsCVtrb2e
ftiXcO+AK1/Mhl6+wWO8vZLPuvSC1RQPXE9S3JoPoFwAPL2ndBjgw1YEwDK83z/hv7ufrboH+hGH
ycDB6o6aH3DA+ZTC/BM1th+bHmzd+kiYWe6zfh+iKHVM+Snu0/0CpOH7v/5C86wlda7VGr6WhdyH
YUnKTWtBJct0Ckpl9v4LLgSotaAOhvckMKkn901hfiPvemsjcHUG2tzDFUPu3n/JhT5Y45zj2NqE
zETuWau+hDUgRCSCuShDVuLKZ1x6wypKTRzK05EJpOWWRbzNi3UnuI21P4EsENd0JJfecf77X/sB
W6tIGZA29n0FX8sJ/D5wOx5hL/khsRALzmPgr+fDjRr+2rGWewVo1sGNBHgG3ldX1upLI2k1D2Y2
Mye5OXd0uLyQvijhkZHA//z9Lr70+NU8YFgjQt+hi1MwbGBepBMWZGHRR9fOwJcG6ioS4W637YWc
5R5OKA1m2rRXKvnSC/EzLIMP7oqDVTSK286HyF5hGAUA4JTj52paXtJkvJKDuNBIaxUd6B+GcV4O
+1ikP0R/xhsEwbWL2EsPT/53+AydixNPdxI1D5764UXUP8LbYP7Y8FmL5uQECmjMwn5fEGAHkVja
KDgjbD80eNhq9irnQTHC8fCkn6asFOC+i6sSvH/XFWCBXrVLDfDTmZO3bxpXe1/KeKFDB4NmVbDH
COwmdQPqeURyXcSJexjjIpbHIQWpM6eBDpOjhm8UuLdBWhi3R5USnJENsDDqpwUUGAxVZOuxzLcT
7Cc6U5TqVFqU9+29panCBza2uDdOGaCFPwg8YeuntOjD6RCFY5xs6iEibmdsSustTCRG8d3GMOZ5
mILIa15JGbX6NxeAeiPSTKB8Rkhw0EzVTexuYCknYNEuFaB6UtE0fARPzYcvKQwGgBsWzOkDkshL
Cd7S3AmUNciIHI0oYFDZxywtHrW1Fb0hQwEcQRZoBoDgx7rzPEL/CmSdDTR+OdZEDzf3WW8Ekqmu
z99/+Lnb/rGdW+vtwhlCH+A25N5PUwu6edpm1ja/UcF+JQxfesEqBihSsqjFPSRSKw2IWwgCzHg/
okY9f+gD1mq7BhXQs4gJxiMhKZTHHt+hHLA+9GzqPjZZ15K7KqqJFoBp7GNc8xyXM1pn4Cp4fP8D
LiSI/FXqAN4gsP6VM2arVfCsMEtzgy3vsh0Aej06Vg+3mpIP3dNimvzvUILH5oSioBSNhapt8IGG
r0oMNHOFvvIxF3p7Lb4j8PQLYUjZ79U0hCVcD8P+6EMc/B35kfaDOwd/NSGoqOniMYzZqOxCIJi9
Wr5JXdnfsYdP2rzfLeeH/WNirFV3UzfAJwsw4T2I23+gnT6F3vixyh7mr1Z3qY2aBxf3OCn30bOQ
nf7WLrBI7sA++u561v95/xsuDa3VIj+HsOGbNW5X+ZDC9pfBZhG3h17kA7y2MFh41l7oMov58vP9
F15qtNVkN1JwSmyJBT/pf+heG6AO6w+umWutnYxN0cA0s0f6Ap6fqaYRVk5DPraZWAvtDEExPhB9
6JOe81OViBZmeCP5+qGGoatJPjaibIu+x7lG6PhUCUZ+4JDrrkzrC82+VtbFthuWbsRmri04P4Ji
1eA+fbomQTwHh3/MBHqe63+tP6CI6xReZNgqdgCzc3mPbdAPVruveoLp2Mfa5/xlf72DKmq1xeF4
7znB3ioUFLwtHdhqV1a5Sw202q2HPhNnng3OfVE8e8c2BUcLxjomvKLzuCB7Y/9lM/76/SiGBnSE
J2IPxdbUPtTCOYD/YhCTN2bsvedy7O69JJ79XTRhPTklkVPuVHlh2F8ZAxci71pPZAD8BhVV4Re4
frktCbz5YGXcPAdJ5e/e76RLr1iFrbEJRB8I2u2xZt3HMBcsIhAN9LX86oVOIqtoVVrc8pxh0vsU
5MUDK6r6wKX84FlkrSEybVQncwt7x6Af670LFvUMgNt8qGItPmZkgx3T/47iILUogBakw0ZBwMw9
TQ4F9Z+AXPvyfgf8u4X8tZxIAdxSFmmNFgLtDKap8HzFXPQfPvJ0tpZuqphh/w4nN1zADMBWel2D
LDRs2CS/Mn7+/fNBCvnf5okIW3AgxLJXMNV0t60F/xcXDsN07UL9wgvWwsyFaIVifl/sGaMwObfw
RgyQJARA4UqYujQDVofCaFwww3y8AJisbyBAHapFv6Ck59eHemAtx+RT56ZUw0JaKjHmtmR/lim8
9tsvNc45vP8VosphoePYxt1+JsEOUJWT749X9vgXVghybq6/Ht0BFlcaeBztFwCMAIQwMMr1P0dV
eQeT9Q+NfUbOn/XXO+BCqEqKQsx9GiYMthkzqOWAnVxZIP7dsf5aT5cCQTEbitUfhu0oIk6B3FqO
FVwA3cZwr4//fKSD/XTVBzBMKoCmLDHFIs8Dj1Kkiclbj6T95v0XXPqO/9cTMNqcUxgd+lw/8h44
2Ik8lrTYvv/4/2LB/98L+GthHexRpoQofEDIx03ipQcq5och6Lagh8BO1u76MLgDQu8P6YcM9cRX
3nvps1brNyxnE6+FlnI7LoyC0TGVuxnEqSdRhWL3/qddesVqceM1kAjg0PJ9rQu5o2PN97JjgDHV
YfLBzlktcGCtdqSA8+t+XvivfuA3vge1ryuWK8n/S5+wiq/awdtJO/xwbPrhLotKdPmjjkP1aQEy
YP5QCPTX8jpYIxUFHHH4flHxawgyFPifT7JxV3ZS/45S/lpeF8wEV+koKUVhdA+rVDWw6jnW0zUl
w79PRP5aXgfgnBBgYKMLWFOg9kAOJ1dN3xrD+i1vvSgrAFG9MqLOk/ofc2Uttuv9RttF4VOwu71r
4Et7ZlyhZI/CGQtGP9cOk5da7Dwa/gqMabSA1Ttiyw/sG4UVuob2NUsifxivlDtcGFZrX7tkNoXE
9hnfUQH7Q1sWAPHuq3yBEcEHe301v10E+olnBm9T0tL2p4ZQcu8DbHOtYuO/dNa/+mI1u6OA+TaK
gKn2UOXQoZ50IMCfA9xMUahCw3lXWdmPG9y/k3bfqCJBXVWTVP0LDVH9JnkJq23gDx/j0ia4LIJJ
v562cZV6/JsErNXsjDQV3G/Dxv5iXRDczLKZTq6uZlTsgdOQLmkF6C5shYPluaIoVfqsCsAVPlUE
gtj7RlbeAh9qrxrvWM9UmjO/6Ocr24oLHRifR85fI4QUaVz6cmi3o2VttHHcTsmfMZDLdKgNar6u
dOJ/R+V/NPJ/MrK/3hOipqFSTASwqUjefG7C33AW0SddFOljP87fmGm+a6nuI7W4va1mfRjE1D62
kLJvdQeQnHV9n1GuZ/AOgs9wLPezBnDgKyf8C82wdhcMl2jwz9X9wIbjPg5czPQWnNzuAGh48/Kh
RSRZReDKa9gMB9gWfM7w61iQDabh59ZzH5uJa1UkzvQAaYJUtWfLKM803OOwTN/S4doZ8kJ0XAsj
4UrUlYBWtcjaCA4SVe/UtE0dJCmbpRu85RSjdD05jqnXfEw0Aur9/45NOqRhFMwAjHvSi7bAvfBd
OXS7KIK2YEKl2JWl8UIsjs9//2toVshwUqZAxBlkWcMyFdxF3K+dpBC7yIzXbn8vjLC1XpKSstat
0u0eJv31E6T7waekKu1P21DvSi760oesIiW0HPDAj+DOU9a4/9jp0FKo8FDQUHdL4ufJfPWK6kJO
w18rF8sKeaVCgehIuj9F8g0y7u20sD+yYRur5LEFAAUapftJXUvw/ftqyV97/HlWUqRMRLtfAMmu
aLWBV1BGJpIvw9mxudv6fNhZwPc+NFnXqsYYzKZk4XG6gXFPPB1Bbgt3PbgibhuVMydXRt6FMfH/
ZI14dlTDRWZjey1vbV8HOcjo4oHjBHBlX3lhB7CWNsLtbahrh0uyOA7Bs6lpmdceuZbUuPT01Qyd
ayR0mabVPgKAaadqV4OPUv55vw8uPXw1L0kkKecxL8Aar0+kYGdo2ZWGv/Toc4f8NeXPjqojqovA
fViAwAxwYqDD/v1ffalPz6/8+9FwOqxHuOBu2tq/UdV0SIcH1XxstY5WMxw6TxJjyBQbCcT3CfWT
zc7W3mMJIODHfv1qL1SEMTxtmZdurIYZciIkEFceCbcAlL29/4ZLoWPt3geHYFWEsOkBLUS9+fXw
DfWTIDaRzwqw58KLPlkgIzJUGb0Bf56//9ILkXFt6FdGcenNvq733Pl8N/eFBTIB0XFkQE3ioii5
EoEvRKm1zBFUIlxxdaqGEykDVjC4K4B+MgyUJwaobSJvMe6WTOiPOXn6a82jbUCTGRkwJch2eGYn
zpU18MJMls377XZhnqwFjxWkxAMPRIqr7ui2nMOdC4fvH3v0ana7ytqyK7Hj4hPQgEILhHIePr7/
8Ev9sJrfMyo4lr7si00n46+FiXNv/paMPzrkUpjwH2en87q7Jpe51EirGb/ATWucJ1kjN1qSzVQ5
/adQIr2mC7wQUNaixxRy9CBuQ6C0g34BUZZWA5Cp9I+ei8W7stxd+oTVtNeRKEQ8sBQ18Utm28+0
v3Yfe0Gz6YerxEYQLRRGcmW1p85j803XNh37GUcWMhAoJNSpciFUxx6s1mFFvFiSfjaT6odtjMLh
6ScgKYBmTNg5qyt3IZc+dbUNt95A4V4znY+TaiqP7Sy6etfEXHpXYs2FF6x1hKKupygBqXKj08UL
T0krADKHyzuq6N8f3Bd24msdoZpa4BoLqbe6h2FnW8wPddHdt4V6C4nZ6eFaiemFoLmWEmLLGDLJ
OrxHNhX2WOSubUrgYIAD6YL4inD+0ktWYUDGczAWE14yawM4TUfv/aU+uoW+pHS8smpeescqGgSV
hnuMRrFCA2CbEMvDWM7f4ih8Q7Ln9f0+udTp57//ter3bZIQwoppO/tVlyWeB8cdYIt2H3v6atkv
E9eSwGMwq0EBcda3qrznMZu+vv/0CwFmbdkXIBXIaASk2ERGkdURiNRySmleJcG1Mq1LzbMKArUy
tMfd+bQt4MrwRdbAlgFKtsRX9lznK5Z/JBfWWsIlrMwwaeAnAX0SmR7hnk/CO79ODkIGB1EmL1V8
rbjxwqeshYUoT2cLS8JxW6e024VEiBz552v+iRfm9tqejxmfLbydRpDKy21Iw/uAQQqejsMfTVFP
17jf7/f5pfec//7XeNVmgKFd7MZtQfljHZUPXVzdANH2KRjd07lg6crCcuk9q+kdtjry2ICeMZR+
UrjixhXxIzdeC4RPsXH1NfHSpV5ZTXFvkd1QcAYfLNRabVLUG+YI8tc84S7MEHZ+61+ttaA0pqhn
NW5j6b+Ce/QZVhx/elle2TVe+vGr6V11VdcDVKq3YVrFmecHqC1Yin77fldfiH5r2TynLVSVPY5n
faF1tXVKO/jEakA8dy7yudoFSvrXrPgv9fdqohczKwLa4FMAlPgFusAd8pnfZj8Evm9OjtJeq8S4
9FGrVVxWRQwSMd7jdch2DaG5t9LqvK2SQwKp34dabi0fbBsElmTx1TaRVmVTM2OBUgMQa5P/MHbF
lQvSC4NrrSBM4UUxdWEICFmr511XJX5WezG/Bb/JfGwWrmWErmNRtChwzkCqcxlKEH4tQXPbldUn
E82vFKjHK3ufC92/1hAuVRcsPdLJ2zTlQ9Z68tS1pEEVU/kpnvgfMcxXDvAX+n+tJRSxi6c4KSSw
bnMF1HBYZs0CtLaKwAtTllyZOxdm5lpNWAQBV7SJ8JppqHJeAhGqu0Zfaa3/7MH+sW6tdYSauqXQ
qkTmBKrhuMVtrGO7tuxNDgPjW2NQ1d569iUM7BHl1vdpHQw7GLQqoMvD3RRa8sHx4f9vfCsYXqWh
C99Ww/TnP5R91MincqB3EhaG0fAx1wHfX0UHXKng4sKl6S4AzTadvV89F8/vz9ULW4C1n18LDn3R
siHeDZHu8mAwIktNWByK8UyKW0r9FZpwH2TFotq9/8YLY2MtOaQcWswFLnu7pbA8BE6bTv1NRLlI
rgSGSy84f+pfq44cE42zikx3SZVs+3HIOPnghnItOYTV3jA5H4+efX+/1NMmjcfNx5rlPGP/+tWA
19RFFQ9olrMlWVKi+KgbdHxlpF4Ilmu9IeyBUCbiAA60qAcIRXsrlHwgUXxlRl5q8vPf//rxJIQM
iXVdsIF/yM6G/qdA1J/fb5cLEWutAhSSDg3XfYw7BdF84+C37sxCFyiU6XAKYCjy9LH3rOZY7bUy
SEwR7TrpjQeU9Trx5mvUvhzKbjHV3YSdxdXDffRfZusfIWyt24qdX4i5Gfi2Gq0RNqe85r7c9iFK
k8ZM8ZBiFFQDit/ySkFbE2SsBaUVpuwyKHwoyaYBVI2ey6jqdpKWDeDAI9C59DDyOhp+MGYgzcQh
upnazKnSKIOqjJrRmxR0SXE/j4UB7trC92GAqis0kn8JUJ7TP/dUKJvNPuhJ8Csi8CVlTUcAap3p
NFi5c4ukcblxw2yArAtSEJaTApztzMZJc2ItwKHQA8gvYQxAFueL+q76JfgDXAEqvONl8OIbOHR3
RdbgKAkWvLC0P8GOrDpJE5E7Bzw1SlFdbXGo6tLOG/ciLIL6h0mo9E5AJQelzuJe1SfID6O9EQHf
awLisz86XKOBfZ65JalaQCs6BsdaoIu7HbKnuswbC5h86C1BVgf1kVfp8q1CIcCLoCpPbLnjkTj2
iQrPQzhlOa+NtRvgpoEAb0iSJZrkPAq2zE/rI4yv5n0iRn8HWeqmleFvqdxthRqbnMb2jplhF/Yo
OShms3cz3w8+6OpkVjSvkzgfSYO7OMcBJPVzNfz2x5umN0PW2zEPYJ4MBtwNnGFBRdilQ7UfB36y
7hHONrmgDapJbroeKxocqQFABXwz60yPlUHDurv9ESx83/pkzPWos3F8LRHTO4X/a5g+qWB5jfTv
kTa/gXN4Zd4ryqbulsG/t4nMZCtyZ8gOcN28gXGYhiZJ/pjn3zixRfbR+E/KqRP8lDKl6mPto8Wk
yiL3ZUzlplrG22T+asrqHm1+h6KRY2i7V9WOIUCzWJqVq7OwXh5QvTJkZ9l8PkGwYXlfP0LnC4ev
IuoPNkUhsvXm8Z5OU5AnrOjvK78s9hBgM55FLVfHQIbMbTA2UcNcNtj1IcmnJpei4Ue5ccuQ3qNp
SWawquAbcC/Z98Ev5vzjKOxT0+goUyY8dYrfFi7IY0DW54rviEvu/GL+rubyS1PNb3B04LDMlhvU
3LWoaDUoa/WqF9+Vz3oaH8IFQ24YWJbgEmorePXaL+FPKryXIA1exyW940Cd987caGI3led/MSyC
93PnckIqso2H6lsCwxyURG9af7oH8hrjopt/eaYBATtMt0E9bAr91CUl9me7UsL3aQ5R2+7YgdTj
1zalT6xmm0CqOHO9fGQLjGxTexf6LzSKd2A5bG0T3gofWO05SL/Mht+lhD+WQJK4xt7yONmGcgZl
Y9h4XYuE/pFF6c6j9J5XnYTD9ng/wn6oGtWmrMixJ80BhhbbWicHQ+0ebiXAeYtsaOjNAFw5CoVK
sHb7ra5KMHRlXrf1d0y3bOHFp7J0LwUZN+Do5Qv9nrr0oZ3tzoviDHq63GE9RRisIHkT+O8mTe8l
Hi2Nyaj4FPT9YVqASWzlFhrmBz16Ox3J+xJDqpZiC+jP1gBUQce02SjNP5W1Omj+Fke/fNZ+RZnU
XtQJinOwK2vDk1+MeaSCF7+ucGKsMtYdZVo/+Yl/JBK0mxLHFkAR9n6gmg1q/W59RnYteELZUKNP
E2X47WjCKtN+8upos0vm/oFp1OzJmb3CKhtJrOTVl/J+ObM07HwqqQBqt94pAAqyjghzjhjPAHE9
CLMcysJ/6izEGpVDGR+qO7Fd9tNyG5D4AasRPGFMyLKehXIXaVIc4gok0TRCrYYcO8AI+IJBoTcz
zqYbG811doYxY7AGwfelLcQTkHGpzMRkl2KrtS+edYP7nAxSmvhh8pPgqbEWOPvYCP0kaO02Q9Wj
+1vF86lGmbUrfodOqVzAbiTK8W91/zR3znsIqIZvcj2AGrpvQJse8G0jquOrpI33dcCql6ADTiT3
w7QHtKDi8ZBFIRrna2rAOgV4OIGPeN0EcYeKellMWcIm/RzMs/japSU8bmmAkLpZYKfWZzPA6tto
JDUHmkIt041Ckv+hgDUu27oCeqJT2Ef8Z4JL529JjCxWrxS7D4LJu/NtH+SF4diizIMtxW60Wnnb
jqYQzIQLbfedF04/mQctb+yC+jtsfP0yh9y2/9aLSp+r/oO8mhcB7HKd5K7rxLHy8cQNYPJEHBkf
dLjpwGS2x6hxc3oru4K2b5EXjvqRNl3wZMsUAgyfe5xlk/Tkz9FW9mdR+OJr0k4EYUIGR4t7yTsY
+jm7lVj13xyXM90Mo0zvUNP2re1S72aKAQHcAjAfYorNXqo3fExQgQktFjsFtA93xaTP2Hs+pYjl
2v9a+0nzfSmqHtOGY8F8msaxP04xrZ/UEpJfZQkDChCfKstu5y4d/pTdyMgWSCj9HZVg9q3uGrUp
TNluFi7YUXlRcN/W1v/N/Dk4A6RZfygpcfc1evFHC70ObOMmdT+DI/qrIGYKHhbB0/2IhemhC6Lh
EZ4d4sl1AwjpOlWYg0GUiHzqI+TQCqvIoehtclyqkmZz0CUvNR6FWRor7BuCcfkyQtfQnBI/io9D
M9QbcHF+KBqMYttaVkePfarq72fEGsD1yDv+mjxf70adjv5xGsFz+KThNGw3fMZCPLigx/wKUoGF
yQX8U2T7ceuBYva5MqH51iXUfgkARn/uJ9qdkGEPd7UQZi+nqt7Bgds/pGHs7hEw55/R7KkRKArT
bNppSg5Bid/kHPRrZyBynqaJ9zl0KAlwUQNBb4xWRPzwPJdjmZu/KEtFs+kbF864aolTdrtUcxfm
8RK0fwyh3UPYjA7e6HN1I4yJv8Ws7HKvqmgOmSXLTUgF3jJgBcMJq0pAC20Z3LLewgVuzVUOO/IY
ThxmGJS6r5OA2nwRCqHXWc7kI1xCrJejem541XZOCMuwd0y+qTQNXnhdkOpuAKy4RIEu2G6vAr7U
9QYQRBrnCSnpfGxt7YdbK7DBKTK7ACxysKhtdtsFVVpetsxWPoTQ/44ZtTHsxfMohFPYDjbpuM2s
WlKWWSwrU/zhGKjGywhf+FDCdzLWs966TiLld+SBmbTaSh9uLB03UB+lFQLEQw3LsS5vozbdRfDh
yfvImk7lAN1545wP0qt0FgSh72PDK9hj3TT+D87KpxAuQflUDl6BA91QPIFrBfh6yIoIsc/E3bO1
fimwAUzKcjiWBRS6S1SF2MAUXk23cegmLyfYYvMbJpiSG40o+ChUWdS34LqHoNIvwNJ3zkqXAzFM
vJ/Y8Gh3R7oy9fdpEsZ+k6NCRAS3SWxS/aY1qIlPpvVQfGToOKUn4RuqAkh3YKG85LPfpfVNzXUb
f+4DQHv7TPaTHm/N7Ls7xJjE7fy6oXxr6s5LT4M2obcBXZKRRzNUBk5maOzvEqm6BHtEfyZArU3s
C8ABzZyXLTPInvOu+Vnas1jQxBAt74NuEH1WwzNryYjwxQtpsbXY2KoAW7rjdgk3Y4ANY0ewkYc8
U9TpfQrPOrcRhQyXu0aBt/UwN4HV28ABir1NMBgt2tyWdtt2iYs3lWGqPYgCHr8b14v6DSVYujnI
jjbDC/rGwTsGPEmds7oiOi8w4eecDAZGaiUZscGikAZCRwvwZIs7xDkqdij3jcccpcs9uwn8KeEH
gaIrvQGebQnuwXaMX/koEHyka6p+K2TkddksUYa+M2aeQ+hF2nb6OfgjkSQrDaMpYDlhxH/VaoCz
EWgqnRNPqMju3R1qxsYkH/zeC0AGrGh6rFGprZ7bBVD0/Ow9Kl41FYM6lq2/3KPcqETmKijaZ5LU
snpMJco+HogRC8BuhbbhFGxGjF56KgfVsN8txD3VTRMNzO1l1M3egTBr3JcmYIH/HRLlIP1NTVvc
0372TtAYLb9STmEmYFA6XJKggGgKkG5zAsZvXg7wFGXfOBJkuMIG6iv6LGLLl/uyloM+1AWUQw8+
IUv6tSndSMMzKzT28z6mrY2yhqRjm6VdNM4nCuRijyguIxwkcZsUpPeirxFNck86kmC3jiGF7W0P
Xe8SwyXgtund4j9VlqgxR/1JsGwFFs8EEwlvnW/qdkyLDZbIospR+QVD78brJD2Rs1POQTaNdF+r
Km1kXgo4GDRZ65SM97yRgTyOvBunzayjBBtEnrC4WgCNASP2V4go9S1OLKIDDg9QKfpsiOwNRKYx
XAonvnhbV3fBcwnLfYbEuIMypEAEinHULYnNSzSw/gr3zxDrFFIevIbSp11w92pgt2KeHVjhqsDJ
fYqtyOgiDeS3Jirqpc0aPAgTyOiZhV9BNVQ44QLn3LaPDdEjBdtXnsOa9oaJ6F2Y+sX0k3iT39hs
MsHQ3hg7lhXPLNDA6QGWCMhrWVgHlfchYiZ/TEttojsTMDt+HjnG9XGeFpPudQer4c1g/MLdMqBF
H+AyWo7PvZQFkswOl5YMnhlYgH9VddBFN8vcJ+QeKQFV7ETg+cNpKHXAExyj+GSazFiWYHTXZc0/
UYYa7qOFIE/d9SaaalRAg3mJnWzqssGolB4pS8fpUzgOnvjp1zbhtxFnI7IOoup49VsapfpbjRtz
DuW2K5evhUeb6TNvu7C6R1FYw46wVon4nVY+GMjbVhMeoc7AY8XbAoaLxXlDzfp1Bpy5xvYgoUFz
qprJnYdJx/wyg5h8JttRwgYjmycn/CfhpcmJ+R0bjrggnP07ImuglXNFvRarL6TsZjN0MUyqQL8w
bzgydoiIgEROMutQw8wQV2uf/2r9rjefA5mAylkmNadPIVLT5A+mTOUfQy/A+WxSiAyvZQLJeJPF
bd/WrzO0sx4WNza01uTjEAfqSL2ZLK/wJa6mYyGryf8kFjPSPRi39iHuJ3EcWVLPt9i+RdUPNvdR
8UJUyKYXYh3Uq2CEexqNbli5INchFwkr0ayK6KJINgjhdZ+SeFrsbw90QgY9AhUoZt0UqahDnsem
1NFNXQjfvbYqluVpYgmKB5B8gytqVqKv2p3gdZm8hZMu6DNON4XdzdgGzQ+Eeon3TEY/KU5Dxxt1
l9Zhu2ziuSLiM0edPPb3kHOB65GNEcoBkrtm0TExGSw7+bLpDVlsmCdjinoBSwuPHKdiJB3HxRRJ
QFhPsMLOOOkC8Ib9IEPKKjiUoYnEwUJcGmyiqvLajSCJLF55JA3OoMySbsAZcqj8NAPmwUoI5aIp
aqEEaiS9CWkdzJ+oIPD9XmSVpM9W+rCTSmhbTc8e6xMMu5h40KLVUdXAeDZkCxJabTwuN5L3vWeR
dQkVxzVK2Tb4B2EwqrupVvgtZ/FfW94NoO3KZ2wa/FJmQROP6Qk+aM2E22lxjgSlQp4qygFCjNhW
kcKXOVgUun1pWtyNd7dCF8qlGUkw8L5KTDT2VTXKMSRbCNYElsec9eQFHkmOs005xSEyR3E0c1RH
ECKRcPJm1c371mI2fA+JMvPOj1tOc6yyoz15fTk12xBZ/tsUWxkzZYyKbj4l3CR1n3dRh/s0AxXS
tGEJpfrgjW4Jb3D1FodfCEulJpnmBZ0fYVvbTF1uRjiH3AbecObi4YYxci+twS7I5F3BG9zQMQeo
+R4rNxYcMeEC4NPgRwW7q1iZmgcKhnsDoUY4VhxCB4aAOmazkG25S5sK0R31P+X0o+j4ODW7sBN1
I7IC1jQ4hCZ9J8I+41XjBFjsY9QmWTQFZiB5MEbeSLNuQToXZ/ZW0/ilWDqWnLC6d+Qe3Jxx2nV9
qFv0iQ+N1VPMSOy/ak9jA5n9H2dfthw3rmX7Kx31ztMECAJgR9d5IJnzpFm2XxieijNBAhzx9Xdl
qm53WeeUfeNGODKUkpXK5ADsvabNFu0234Ixk0UTFQV62ST06xnxGFGDqFv/s4Ywg01h4jkeMCq8
DVZmIQx1Q7UT1s3yb5ilelXEZ730/SasDOoAsK9e0dh1RqxP1hhCmxf3kyODCoPluA7cyDPj0r+g
/bXDGQ4bj8QkmP1gR2DAnf/IYeWqL7QIFEdySmnY/KFpnaTVa9y7lT14AGZ71ITS13/wBJ5IRNb1
uE+3WSMmclKFI92XWTmBeCn9MtgxNTQYPFdP4mOGTnz8XOomF3ExKx/mmlnbAtW0SACdJsNYYvqa
HmYADriCX/mEdOIXOeFW/SBbSEar2AEC3GP6RlCN0z20nKV6sSOiYsMe/oM6ChKvoucF6K6rUOUh
7notizlPH9IagOqhnwWvd3PtZh3wW16jk2G0Tukzn9KlZWFQLgnzw9lU1RSgJGnLZKOp10p4fgoz
kMiOLU5BDIfj7Bzaxi+6aBnb6+ZAcpp5zz6Xqso38BMlLA1HP6+6eC7qku983WfeqstsMOm4A+Bd
p6EHwzlS0AuaQmPbKmXWiyt4s27Qy35F+KSzx5JQJF+busyyle2WZJZhI3RTvQRckHq3qC45qpSi
68KPHjRdQFOiswG6fL9UVRVqzK8PYSFOB6CJbq3pSqfokfZdO2PQM0ANCoq2H/rJ3FMPSGJ2WNrA
yzF6Eicw2RsZ6EJEGEMkzBqzN+bsS44/7yKFng5D8jBlGJAIMnkquj0MSu2yRfqi9+w1MJiemK+q
9NPQuW39oj1Z2PUcuOUQpwET7s6lAFcxjDcj+Tk3ukPotluo7KQFSegFljICX6yrsOhhcpMt4J8I
yyFjqbfC5evT3ZxQl3/w3QKDU1PuLsPZLdnsfFCkH7s8mgXAzT8m0lYL5vGMFcs2Yhr97MM8jZ09
lpkq+5jMLZQYYc3zITdRmpcT2+O2mPiqg4G1ikYlZmysKiF53GHOCPs0U1UP0aQ0plVgUYY9Psyw
iGdPo+3k8JIg4UZ+V302lXhZVAvuF8drG7VEgUL3tQAdxpxtKCOuCu6gmLVzgmvGAARutWrrD9Iq
L7skYOiDZ9GoOckxy8EH/RDPU4/1c4s4o6HeqCrDmKmlTe10X3guDe7hC7NqCyJJiI8yC9I6Xzm8
K5PDZB2uslW5pFM9rhzk4fNjP8FLIddYbBarI9evar0rCnjqwgXjEB8X6WMgQ9hMfBDPTjGaaZ0m
8MXdT3Joyo8UAVdBlORZVV46TKyVz8ArU1xG/mQlatEEvdV8z4ve0Y+t8bzmD78xmHcyk7RyI0j8
a1OEKJuS5puFCI0fGysK+oeu7ACTsovRNy+snAd1XOhUk+dx5KW7t20/99tWQUuJ67tlXXtAx4mE
ca9yh/SF2qQxqyZxMflzAORB7xiaQSVC4CueOMDGu7TryUNy5DpTGGvVhc4om2YHdoejVvBHUFIi
ZFVS5rvC9Hz5Oo5Bzk2ohJnJk2NSNWwzNgnIDdDbc1zKTZYm24U1osDe5iBX7RmxLkEDjNtn5V5l
3jwCf8Kd9RxIt6rbyAm4mzY7EBZ1Avx6Cfp9knvCCz3rw56YJYCd731XtajuO1knHhAFn4ocs4ZZ
WTR0ZaDzNP65GtwpmE5LkILgW5sM2YBs7Yu8ml+deoHJMcxI76lhjepqxIasLCflpywzVQFOfEy9
8lQsSZpelpqYaQGojSQJDMUqUdAK0FEqWPgq0DatQKqgZICaB8CtagGwZ20BHzxqqUFeqiAoJrED
ZdcqHlmvENrE6RgM7hIC2JNDsZoEG+QTnJN1jW1Ws6F8aR2wJncoDnR3X+gikd9Jz4Px0S9zz3/O
iN+4T+0ylORBuj11ZsRNIvzjC/IUk3mG47DGBocBprjLvNj1eS8PUzvOKe7nUvIjYTbv7t12QFZP
hcVqWlWVqTo0j66buFHZtIM5LLlcipOggLrvE7+d5tdlaLMCWJNhgNOGWgK9Mj2cRrXvivHJVhB6
Rlcxhn/MMmbdb5JctWfbDLpfATAxWTQA5MoBpyTp0G47L/fZmmII2PQlMBMr1n0TJOzQJeUIgLn1
jD+NO8DiaZBvF+76SdgjZZ6gFwAApiPdmnSOdLXACoGLA9zVHiAvG04LAv6b9NJANlYeEUU/yJdO
E0SDsble1Kob+n5aIQ+paVZNubhHYK/uQ4G1ogoDDZIpzokzf6qdHq3rPKGdRF/M6ffEsemjB3QP
wwiWGrhUkD84KatHtBSUTuDRGuKFFDxlc0hzfwRLFnQL8qkGVm4mXOcdeBaIkfco7bzqsFBZmj0W
YQ9rI09oH/NlApE509ZBh1elvh+X12rvTlOsOecAfWxw19ZunowoqBDvml6snwpdH5FBwheMKWjd
xboRhhlw55lO6fylrXCd8SjrsQ2dHd+VVSRRBqgYXMyUhI7IW8yhuF6nWMQR6X+UKrPedfGRKLGH
wgXczRGUGrkBPiOGhjT821gFqXuP2p1l6wrk0WtQwVR3SQF1qbUPmmOKgRQ34BX10rAQufSUIq8x
oYCbQwXlfwukwM8JqvZqnsSnwM9K+wxABM2MWSDoZEswjU8p8drrlB51F6QB3hMzhZjOhRWN3HrQ
5OZnMNiijMYGb2djPZOYTVmIzj+WHJ8n9CYUeQ9ZQ5wlTGpr3C1I3RZjknLTiDCtpulD67CkOpVd
Ql51JTj6t8I4XVjQZKAXonq3OnY6Y82dcj1RbOBA04B9a+Ci5yTIvCTSJlfttxLpx+iMZoQIbFWX
l3BSdJ2znIBrtdVG9KnP75wZpUbkd2ICi+KhBW1j5SMVOoKAroZ/M/EIFuHS54+sFe5HwIl1gQqv
5UlYTSiX48GBpC8cy9LFFjvaoIhgkV8emVSdiqzwbBklBvVRuOAqdXdLkPivgOkRLpExBzU8ym/i
rP2SozhzOzJ+aIRBfZi1IDZEyM2SYSc2deHTzaBmNT2WSIRJw7yqEE3JOjRb6wymF3HvNzJzNsiG
xP2azwUmJtvcy79YO8/tCm1a4oY+jFLutqn61n7FslUkEWf4xCtUdsF4QEAYoau0xADAU6IMvu8s
Xf2RL70pV4mP+6Zya8CwkDi4oF2F44AXzQzmPruoH4MVto1ZxIi/HVBWdz074ayVWVRjZ/7GKoLE
XfCUmJ1ecL+kETLplibC8pZAVlWjro8oFbrYL4E/iD/mqaOHgWcC+0qTAwKA7GPh93LEahh3bKJZ
LIEvjAd/5nMaG4XCd6WWnB0Y0uaBmpXKDiekUWNSyOC5XAGDp2Uno6qx9YQ3jJZ0J0jF51CgPDdP
2HhoEWeaV+zSanAeURVA5eqGNX7BBThvvCdrNBNRTesp3frKcb/ISpmP2As8smYVeOEIgYRDufL6
tD0MMzQGseqduYqARQQXkHW1E07EFt+HVqg6LLMWTK8FbfoNo0amOhbcICos6lF2uvDuo5TYZIFA
NqgajQvKzhGd++DVsBtBt+J34PeJdjEIrJqQLnEcKF9cqIyw/K2YTcYq9vqesFh3uv/UZ0lZrD0P
q+JGcId+y2YMhwH9PBlebIYevWWEMIGgOmhkMcNRPEGmFKfp4NBVPU0WDRpavQOcsqPakdRZvuiG
oQxYlq4AQw2aNbtgja/SvSIZtraJ0FrEjgeSKeRyrnpcL6KZL86UI6msdkpwcphlNp4CjYDAOtZZ
oe2nTJTw4SOd4DtPZ8gBwg6i3DoiEGP2nweAf/KaYYORIDOmO0DrPYxgxxA3nuqnsQxcvk9Kq4D/
2NqJdGHECNRdevwROm5gagozhhsMjumkbeePzox9KXRQQ5olTHlukuPcmq59mTtovWUIoD+YVqT2
0VqGWnKbO2iaAa8UoY/NuLchAGNTNyF0KwM01pM7qC5YNTPj2UfjDws0lYookneIfMDybGOdglxL
MFZGjA6JtZeV4/ILhdxN2ftvNFPvo6g46rhaNaZa9et0C8HnNljTF3dFecRWdIOaL2QhtLqbMh6j
5EAPcouGb8W+thGucGTG/ULs9jdaOvedvtCvvHE2Bm8jST+4EgcgO4ygoH4uQ/s7bev7vCqFqPYg
yYVYE9xnKw6uFNNtVA56EnO5wszh5hU0LdlJ0g0rVA1oShrI0CekrahQgEnf9iWEsAhm+/V7uqrD
/92Bf6dNRMQphv8tEImiK6ZmXfWSZXcKGwQ6WooSPpyCzvpbpBoiBm7sUzFEgHyzIAJIpn41Av5v
hIDvA7HS2fbgxrVYK6zGVZxnfD6JBDoF7MdsC1KUy93Pz8HfneB3akbdmcUwz+Nrm2adeEQCTFHH
pAaMuy1zpadfWLj+RjT5Pl0QIGQX1BP111ymNO4RlbXq8jb///wQ77TJrfZHgzAVfz2KGogueZFd
WoeiXX7hB/y7g/ROL9l3iJRo0wTWVsxGCiHu2iVBcUZW0q+iBP7u8LyzKvTQBYOl4/5asm4FeTBk
AVDc/+I2+/cvTt6nCibzmCMFLoeqCkBqKPWYhFjSx1+sEH/36u9WCFq2HihnHBtqax6KPsD8Wat+
IVT9914B8j5WjWtSTzCE4LLJREC/mSa/7vV8QXoQQbkAFd8AP8EW7kC/Pf/8hvi7z/Pu/s9kOglk
R/lrTNH2X1mnzbkg/FfzdIn3b5cX5ID/qB4WxeLxcUnZeiiSTqyM2wUqQgi6X37jdYONNulk2odl
0Bp6cbLcFh+JsW6CJJjCSw8ZK9r0ieFt5THL1OSkb6fxP7/O/5V+V3dvK5z553/j+VfVLjpPs/7d
038+qRr//vv6O//zf378jX9uvqvz5/q7ef+ffvgdvO6ffzf+3H/+4cmq6fN+uR++6+Xhuxmq/vb6
eIfX//n/+sP/+H57lael/f77b18B2vbXV0vBkv/25492337/jVwzYf7zr6//5w+vH+D3385KD9/T
z//yG98/m/733zzyD5ejopABZB0MFkdcJtP360/YPwT1WYBQcI8ir9W9irUbhcL6998E+QfBL7iA
UShl3L2m3Bk1XH/ki3+gwJMCemASUE9iv/+/7+yHc/O/5+o/mqG+g6asN/go78oDHvguxx8CriCu
70S8DwQUg+fV2BdoXAfjJ24r7cUUUj4X5LQZLyjp9P2sdXGxKSRvJcIVhUhrmAVyc8w62exmbi+u
brxnjkiqUHbdcCAjB/p8fWqrGRBWu9RQKy/6HjRmucYEjyq2DFH6GCt6F/DmzKhNvTDhyXWbkmur
1AcKjH4P0iEa8pwcMzL2IdO9vZNgOMOp6Ybd7belm0PjCw7txYMfY2ToYcvE4P/muTlAJVbs5Niy
TV7rJw7HVgi0wd32I3NykFxZtXIxh/FeJmRf5AolX+7N65y52aM7CLTaaH4HpL895hIqVL9E2gZh
CAjJClt/1c6wScZ2eK28zy0y1k4SFp6jciGB5sWXfMnUuSnIsKKSd5GPvuQMo/bDrFMvC2t2nFrf
fWS1c5TErtvEpqfbgzOke6+Y8PaWNQrE4XkK5KonwAHCqlFIVgH+d+qDRZys77PDXIdLMLcfWYYJ
L71szjrNkMuDsbZzA2EKvZ4HJmaB8ge6jz6YL1pNGiqTYDi4yv7RWKeHDBgJBt31PEP9FXmjRmfX
6gzGnOYEnkVE7Tg0p4ZAm4lER0TCiq1FMMhKGwSG9UVQx5RS565TmbtGXgg9DrPApIpUZjvl9H+u
Lj8sLj9csO/WvesFK3C9upwTRKaBWXq307kWIvtxyfy4dRr/NEB8GSV9BkV4zdVrJYN9xmhIJGs/
vp3ojFfuGlAylL657GJWMnK4PViT0QMBHAQycVm2waJfBi2KY1XnxZHxhj3PXoiAkDlvQLONBnI3
tNlmXZA8OyUy4REiQdkA9UwgDvAZgZSYAVz1bSmTA0kqCSG6Npfxa1sZchwd7u1Epu8J6JI7Q6du
haMD0QOC2He3p5ALzDt0z2WYApqNVa2TnbVAVsM8LYL97QJJgBrhTqm7j6K2zrGtOrUdAqm3LTD3
AaWvjkubmotS0EESz05xEBg/HsQkV+R6l+YUctNWrWTZ4qLSZVOC7ca5RwYH3fqDRt4uBdAb0tYr
1gLv6A7hW/HQM/dorg+O7dK4RTjRZibeuSzn9AWIv9iU5ZVwBLPxAortDMwUda+JSlxcZawkuEPl
HQngDoINt2ERWwziRBYOBLnwzxneVeoN3jbI0vKpocElLU2+atky35nb3dr2TXogekmeEJ8WdXXx
gPsN+uI2B8hMMEheq2Dr5fVqXGZ/lzD3F+UDvdkw/7eax2VHsIxT4XOX08Bl7+elNEo2jlCNEw8l
+3pbFrnsi5jbrIHY3PWh8fbRDi5DcVeQ8kKvB3shGlB4XwOKhiKheVvMwMfLLf7KEYp993hb31An
s00dgA0FVuw92+DSSOI+3dZRqA36JhTBGtEZ/v2ITfGhl2O+gVED2n/U3V4UgL+69zDecFUE/isa
TBgqgqHbdEV9aKou3+bMtBEmH/cPkJzAdjTL7Kg0IKN6KexJAInqaweHugH1vMhuWQ+ZixPv2AeT
BEEE+OAeyKD3DFIFAjhIoNuP8ChznPSuCjHuy3vuyyw/NdVpEbONOof1R4uMu4fE8nMBMXaayepr
5kyPdm4nCKKubx2DNqdoWtiq8pkl8W0hm9FtR+n8R1pkwYvFbCyA+9fF2kknIH7joPcLiJm942Tr
1uTRWMj6zvBaxyJIIXXp65c/V8/KsK1WY3Jorw/gM8Ta+C3dMqgWVkVeXAjJ3ft0aO4AdXqAFNsz
hloJtrN+jriO6y0ErnE8eIV9gNRlfvB0thV9lp1uD109bd9uzetr3V7CyZ1mVXPdbcEFn0fZfuMS
roQEMoizMwJv2kA2TjYusxhEMgr35CIqFUOnyFNZimolMZ06lhg6nISuaKC4dENnKQWiUgi24+tC
PqCbjWFs3/elxaaH8Rl+qIL00NEJyR8a4A5IxuziLKM6kPwFwzv8R6w/0N5ALw6N1WIhdG0CFy4O
6x4rCcSaCLq/rWZQRtKQDrW/AomhTpx1+RzaZTIrNU8AfYp6k5UJ/0YA/7sTxWYzDh8yulyBj4Xe
YQAlX5cQM2Pi34JlpfTTp3rKoZDANTRi8ZVdCGLLXER+vEaenTHjEPjyxJatLZvmjvExWFVB9+K3
4lKxID01uph3uTPdv91HAPbBUU36mE5FtkpmNPye1cAq80nAdONZYPPX6+R2EaVzkUPFlaCmcLsJ
83bgSl8cvwbeNHqvHsxfGwtksMKWmLft0EMDgv3TQazhlhGM2qFQEm2hNmhWGe62FX5/OhEXYypU
KfzIE9WmX/wmi82iX8cWGn1yvQMwxOZlEIs8Ux/KUB/PSoL0lGT2E71q0J1BNGTJ4fbgMonRnXpR
v7CQ38JS3i1SQnoQ+bBABpi29q6NZXRYMs1m1Po16eMBIMdaLG6xvq0kTpP/+fR2UAXFslmVW5Ui
Px+Yt1hXc/c5kQJpXLfvQWCHL+fey4+ZLfOjqetlPxg3bIO2bcMxHboDjAVJaJ2qjaHf6A7cTkVU
9dcYVf6lgwDqRECAgHJeuSJdPiGNFtE82rtAvLuH271/kGP1PGIW0hGkIYBiMwUR1XAIrJMlwLhz
UcMw1iZdmEOxv3GFVufEDmT1l3L9z6L4rzXFLRXxr4ctYDhoEDQCpROS8/eHLVXQBIxgNSDLJWqL
T70ZjR2foWh3HjCmL4Juq4w9OuebW8EIXHLajYJj7csiL3DrpwyMyL0DAgCcaTRBkHexPQnAg8NA
Qcoe5qm+39++uj0wnZDNOBR1JBtDIJG29en20GIg8NtXOacqdktLntJiA75rV1SiPfq9YjtsrsAQ
MHHjjtTDsOMiY1sImdPQBnBxLJ10I0CcCBW8rmI9NOhOD10GbXW57ikG9KUse7lVpOJaliIk41qZ
pqNp98EoC4gx5nQPRhe8vE02JMg/ly1iUTdS627zdpuNM4Eo3FqoodJ8jqiAC871hyGqTBGsoNZ3
okGaJFRycS5qWO69GnVZnpTtLwCJm3f9hzPnUwLTAoEewJWMvJ8a7NLUW5zB11HZQUfGr12JNrrB
Jr0saxVIFKdTKtbLLJZdbsrxMalh/+rcgWz8BZdUze3OJSN2b4jwV7n0DjPkMvt8cXUo67K+H4wF
h5OMmDI5oWlQHv0FSkBuFu4fPoPHCW5XNwgErKnEf4cXdKAeISEB85LPsL9ZOLOOBIf0YKDWwFys
l9HBytszby8cIGtvK2wxuSIakVR85teTyFueR14Hnrz2pnvN2xZ6nuCE2CMUhX7+yVtURiD6KgWE
xG3IIXMBxVxt3xZpbooNCKn2iCHrKD0qNkeI0irXssGc6lnxNJQGA6jCBbbb0PLE3UKTczUb+Mum
GAPv7vYwoQ0CyEsjvy9MfOv3PO0EuKc6uak8+8ShX7l4mUufzTQ/5fAJrqUH8yyUjdOm80pg6td6
+XbZuqgeVg36qjXw/2IHCXQZm2F2jyWo1Q3UPDhHLHl624OdcnxCFQ1RP03LLaxS5sLGqolqf6my
uJnmNCqvb3PucXUPSB7c5NenbE7941stonn/rbnWX1ZjZMBtu62uT0viXYTT8F1WcfOsKehCVDgf
DEn7nd9XEEdeWzMlxxhDNxx6FV0g0rWs7mTK3B068gmbi28eIGFWMeiV9iMRA2L9m6GPhCLtHfTp
ap2N/imzzYu69shDojxIH5z243zbtwkfvd3I1B50O7pgcGPuhiRXzVL1Otil36du1twV3uvP18Rb
vtcPV6VPwGOC3XdZwP1/2UqyPlmGiuU9TEbQ8QHInU+N5RWGNTXZfAqg2tj4afo1A50TLZZ1+146
/k7Sqtk0Y4aMJNCmYyXJ3nPZsE+RlyFK7EhCPPsy604oLCGGR0bP84ym9lCWUnzssY2oguanXA4L
Kmu2nlK1fEJYZL+aFwibTZ9mKFWvUx1awmFQhJ0JRvQGNN88XGnG6USbRkWUSH8L5V51N1T624zB
lSOdQih5kycX6eRHujjV29O8KugvNmEOcOgvuD+HJSkgAWfAc6gXUP99yrPXgCb2ZjvGHbxGWZy1
Qw6+17owlrPx4fbgzMSBVWig29vToTCwNtKXye5u8ANhaf7YQm+1QtjXaSihnmmMDHvjZufbwwTl
yQZFeh0zz+mOanZdLFciWE1wJZzeHvxghMjMNggx0Mn9270AkbPd3RpJAYVUpMtuwKCBPlgZyqYD
XEC45HOvD1UHn1flLvpT6XYnlc8HzN0xZz03LfqLs3Bt/cLtHYwc0x0iz/D53IRtbDexi0MGdWja
QCNpdmIHjF0E6QcpejzkM4p19LchUmKgKEEJc8l9UNW6YMelNObYq3K+8wezRcbFL3B99iPwjpNC
pIckOSKwWXj0hsL9NXMB20hTckjGI6sHNxZNL/a3B/9/vro9ZQ00aWGv6mQNreIdxJjT5oY0YaOx
EE9iVwH8gC7UrZ6w6FbXPQ6KPyh4dlnhVIcURdPOus3FkHY63DCZN2DGnvIJ0oq39gT5/+7DWFdV
xCQAnrdvKmgytyNmZ6xnw8Raw6KKlE9sChhjCfk5e26wLXvBK72uoFmF7huehVcvqer4F7f+j3mW
OFYeLl4BhMVHMYQx6e82JDkSsL5Nx6Np6r/Ww5w8MmhYdohthXM675xH0Nv9I8jceXJB0qP2mMMG
eRwRmmdYKpdEbpiEx0orY+6FJhqDWGq9mqnYaVXXD1rlZM0h1IxhcJdhIju9BYmn4QywKrwtk1UF
FwxgxbAlPig8wzeLp7JH2QGrD/Q1gwlTmlWEadZ7HxHaW6UgL5YVs3tZpHx3bSvbEbMMTWvu+Yyt
IXAagCt+MQI9wBYS1kViV6KHRUjn3t3PD+CPnNvb8UMT7PoApyhHUfkjQk87J3NqLqAgI14d2wRU
OQaWQwFXL35UB19//tf+BcG9ni6UPwG8NEgOwZrz459DzU0bRTMRvfUaQ6W+5gucf1HJ4G31mL1M
y6VZHP4kgvzeljyNkwLjMwDUOGvIE7sE7aHJk0MxFu2xVPV3CcHI9racCiOfIAhY3p7RdNhh9YbN
A1LAO1vnC/ROqVlVHTjMn3+qf91/UBHh+iOSA+MTN3D8rzdsbjNsKlMNLT0GE55g5JnvuzR99tt2
+SB9z1lDDF5kdtO2pHzFHraFJ2a850318Fb+0PrARljI+8E+tg7ND3CvVLCa6Y83/PSGpAZjKw+B
h7UpCfR9lbMnbCHDNi2bzegM+miKPt/DdbJCcAoapRtsAVHQFFZ95T9S1L4niGof1RWnAiw1qr54
7YcU11VrXwOdnLoqe7yBqXOiLFxyno9SHe68tcMguf35ESP0R8LpClGhAMbBAkLKUAu/T+F2MiVQ
siF9rTYY7YYbt3+o4H7aITXjbhja7x0UAUB02nqLsTIlXFejBRBf64MhbrmTYtQH5MeLDWTppxx2
H1hBYZsIkRguYc3HwwECZvH2Jautu3rb4HxMGpizPNlQP5lX3bXJzpp5S1v1EY7N6dzPaXeXJBCo
qo4un2p6bxe7RGWBXqsr7PhEJ49tvLqFE7SgzsbzDUDVKy7Ah47GhV2ggR+oEzaY1LW+wVgKKUwY
g3q1BXD1VSEDece0JJcZZy5IWhreQITEaattPjds5xetf5/7wx8l9J7xDNUP32NGELJgkXOgud/f
AQGZ76fpII2PG6GvHuyVGjCgJM+lUnshO0Q444I8FxNogQp71g75vsk6sIbFgSLV8+177ZKdMlhn
Q0ThNKvbTpu7NkZaHT+8wZ9IBUUNdS0FPXmeRiSlF3BFrm/b4e1BEonARLd4wLRgioHhYsA0El1t
4UrpQ7iFghAJGuilF3x6lbZoQocsf0zNtrke3WzkG3+iZFsH6E/Lwm/2KWbvrDPbXTTiLj6MzWrO
g/ajonnz4jR9+pCUz3pcwTZ5SIyAxeQKHJkW5o6fX5+3XuyHihJrE/e48APBMbX5fX6mQMqzXwKI
jhy+K3C1wRn+rdEQmUbdOIqoc026wp5kwJKUcDLUqOsgYfiTrmE+HPVjnt55fP4OIfRyh7y/ds/g
gsLdWZAIHrHHmjTN0fUbdemnZReUkxPBJ+BvUqgHH+uyv0zw3+yyay1Lx3a1cAVsZhqst9FDm/7Z
C7SQTN3w7tsD7csAKKUgKAqKj8jx8K/EiIIsl72OBZzmnu6ugp8ZvMz1wWglN0szfwP7o1cZ7Q9k
6HoQEg28Q4mYWATgyZ4rO9tz7nkbDllzBIXvg5a9RLyGRMWIDILhVIrEO2MSeoIQC6DyPz8X3nUL
+vFceIRcaRQqMawseH8u0hHpJ2LQLLIYtxdn/uBvZ477DPNsN5hbn9yNGNcEsLnb8BKZQskoQEgl
lbkEbEJeQtDfoxmCKbgf3S/lkKR7p8YcSbermiPS18wpqSkiDzByEpj8HkW2d+TLiIM1BvzsNOuc
TuYig/4o50Huujn5VTQgeNR3nxB4PVIEsC96Agwqez/1QELw0qAEhiknN/MKXiNxQumCIJm5z6KM
+90p1etBTqB2uE8/8qb0t3VpEsyGkbHBzNhjS2kCIHeoAMJ6RdxpCawwUT0PJzPJ2Jl7fze215ii
vIEzNki+v/XbhdO4j4RJpI9yRh5ThSUV+m9va111cSmEwTXD7EHe0Lspm+P/Q9h5LceNbNv2hy4i
4M1reU8WjUTpBSHKwHsk3NffgYTu6RbPjdYLgizu3SKrgMyVa805ptKHlAa183VgHnosorZ8GMOg
WuWE5W0wA2WrFt3gg4lf7RQYpbU087QgPKvK5D/KXt78HSWa96hPR2JtkkeLpO4zBerTP+dzrXR+
xHlXgKE2+2CljeoX2S41Qmp4z3WvQ8HaIeYx1UDbeyP/fPmOyAt6j4csYrwIL478BVpTX4X9lltd
edbsSuAX4B3W5otCx+DU18jYjeoNLwoVWAl8u8hS64AgvX2ekq9JET7yZqtP8pJZyJZ9nqZ9V1RM
DWjtE6QYoccf767n6ecBJYWyGpvKW9Hzt4hD4hZtcvNdlGW86+JWxW1reCszU8dTkltMiazi2XPT
8tkwO4CN6J7P8jUN4NeJPj4orfmnghPaiqiZeK0U8adcVPVtyulmn1RsASuk1hy5o0rz1uAtvgTw
7+lac0gnHb79fbzTQk3sBI7JVevWWz2pq4dl75rKEzfXTZ4ecO+IB6PwbqrHfufkDW2cvDn2wjfW
AZCvR1lCLJMiFSvGQ+Vk0QazXPSI/Tk/eFPx0JdoVkQ3YczkdsCN0z3knjc8Rpndb8uxaLeug60z
DI3w0YvC35eE4XZVTdHFGrN6ZcXJcEiGrLmTlJetDIOu/zyoQgrKacNyi4PsFAME+1YrM1kl855o
eeIXaotLrbq0boSl7wKvs5jjGeKsDAH+fUwgu6Zws0dF+yQ7pFAz4Un0zGRYNe0zsGfr3P3PV/K1
FsnjLoy0z8sPG+M01Ga+IcbWxlXI8jDGrTiSdcDnM2nmU2p9B8WQv6gEwpyKLv4OkMw/IK6mrOap
Le13l7RsVuIoeAjtokFw2sTdyQroIU0NeBHLM2DRNl7LZwkCtc20YhP0UbIpMdztazSaz6Pxucy7
VV99KqbOucqPLnYDIFioOeUARF2rqamtNN/64ZStc0TM/97PDREa1C6K+kycWAgF/815HOul4bey
REgW60nOQbmmNFT7nwIM/VpnSi/ghb80qbp1w9K4R2nxGItofHP8CkSr66APFV13q/Okv/nBePKQ
4J7YIXlpfh1sqLWjkxSfW7u3ID7lTNGGZtVbjf7YDkN2JI+i3pQWiDxmTNlLX5XjUa0tzIlKD4RH
Cg2aMhyZJjX1fezEHFGSDVuQQNZL6aWb1GcsKNra2yjI+++Yg8XGcbo7Xmkmjk6H0I802F2MuetE
Gk+MR1tpnuRXSM/1k57zKDeYiu19a7egJ9wYrB3hR/q+rhEaTDiZt6yIzrgmpi54dQPlXhbfjXlG
H5CvvVz0Up9Ooq1WsiaTvysTek0f+3kNqO9+WEUXFTcfLJOHwSyzH/MXBYX3Icx6hq+gNEIkDr6A
b9cCfWpFe1at4s583L/nJn19Le+BwRSuf6+BJ93bsmuY7m/qSNUvGHKns5tW1Y54j2LDI1RCNOLs
I7xavxDZd8TpgDNFabhVbU5Obmw9KfOQbcLSvUrcBkCdmk0nLE72cf7VsORyOmvq8OGfS2hxgrAV
LKnytS7R9gCbL8ZgNAfbprBmKj++pYGdrfgo4odaq+xn3LfHrnLK22gP/lrYgibdl96gzdEBSDuN
gVWdvLrS9nqi+Y+W+x5HXxilAlqrJvFp+QpHbDQm2Qt5o/4W7XaLraltjm0+TWvZi5UX4XDUwoep
A/9YOkjUeM16acCWqYK2YRYLWFNqMAk37EcL3JI8s3vhVOP5GLH/Yk4+ttjbmdPxqeBwTR4dLCsr
aPbmzSxSMBtRsOv1VH9IWHARSBAJoGIhi/vOBAu1UkeNc62uMMOuEbn7k88m5/ln+VUx4odahsl9
D2oqo3N7yyJUBaxP58ZFE9kAn7nRKqCnP4CyKzoOb7Hi7BwSaTZmBMtx5WOOYyWtC3zuuVhZo+e8
VoYILoJp4DrobUplAdMUWlZ5rJsx2ISRRSjKUFEJzHc/HfjnlkIvuapKYJzaXNu3U23eoQgISKUz
CjCuu5NZ9C+y3tdz5szL++hhod7GYM32edmZ20y4Gh3iIt17vRseRrW8A2GpL1ZloeVFxDffvvKS
cc+OaMkv+vxS1yGG0o2g2+GQ2oZx3z8tjWpLDPxn9Ni56vNGDc4+oPakm+LYw4NTmfRQvJYKI4Np
l4vinfNOb4HQL+3V0j9MUjvB7TALRBDv2xsfKYK/w2DgndpZqKUFbgnlkLZ3ucyn6bArSjC30Nyz
NbX6aymqX+E35qzKwZRDCUE2LJuv2W6jUoPhQ6db1sQW9Me7EVSnyI3yDdPY4koYnLUG5lEfnDzs
SF2hyQghOz5rA73kIBtXXf+uTAbt4fniqMbLcigLMb7LYZcJ3mGFOsS6iORr5EXBF6KCHbbFjCkw
ApADYX/53YjqNwWg4hNmavucTRCjij5S/9Jm06Rk+d9FuKV7zHyw3zCpVWlQfhC+tjid03JQmUUj
rDtjtwqu8tyajHl4VZto2iIpUXlORgpPz/CrjRfr+TqPxhlcME+Tg4ytC5+sf7F9P9iHdpMnBGRR
ISUR4Rm2QMsQTsG+xtU9MzjXc9FPr858SbNMPcshjeJZE4GTHf30eoyI8w7sTTofPpIorLbypApQ
wT3r6lSykzef8VCdUO1cZOWQju1zFfi3UeuMncGtvA4rYT4OjmE8CthMl8m3zg7kUllYQtK00NSx
z2BvaR4MSBz7IBlqNGuzSiQpS0o71hKGLB0zPJ5dP0wzKAwVbWv+aoAPTLsa5pVS4KU6F16IH0rN
Te+9Xd3lsEVe6oEDe+p/rmwi9+SxrUbtelKai5sh9UP0a79qRciUzdGR9GEuXk06WgzH87vVqA7K
RWkd5WI7qrfRbFrKWwfgxF7AYlP8GIhKmyYvEaP+lc7QH0BVcszU9jQk7UEFPvbCwARDbhzDARUN
Rf78Ve7qu/8+x7kf29q0e0i4sw0PPRDdVXVuCX3/9hTlwSz2/D+OW1PfKBm+jQZi27qJKkixsxDO
1+7laMafosSwjhQc8TbEDnBnSEMdTfDkynTDfj8YtbbokHA0FfyW9GXka3Af67V87y08bVcmNt1a
M4sasQVysLIGr1PEhveuq7XLbF/rdpVdKxtKLHHIFDBDY59lFxIr5h6SxpRChM99mzWw4tQ9Ds3u
gg3hZkViPPdu8u+LMtGdbUXpHBXyHo9Uw6O26cI3qipuGFmycP9+t7PspxwXtvPMUOHMhmM9eRhZ
R9RZLRPXWOSkJsTVOd9nieif0TECEWnP/PnRWUvbZD/GYPejCFqS0P07KMPhSJOp5TNtxBVN0VmW
8ggkSu6YTDvUdXtsmeqwbxv1YzONuynBR9+ZE26mwqEhnU7tnbQOd99ikftLh+9/a9CMWaerIgq2
YAYxY/rz0/YC259a02Z/GutxxTA2MUsLSGduPndjWp/pbiTXpeGlCe8BfdqvTPGNS1xb3Uvu6d0G
VA5YTg4yK3b6Wz6FxVntROSsGP+211bNN9xS9hbntXgyym+ZFipvoTZeNV3pV1LZMlqeuS2E/vW/
72QJ7f9jMTQ0E530PAunswle6s+/zWEbDpPKsbZS9dejZ0fESmE9Iu1EU0tN/HOKnmjbmr8Yi3wa
KJjDuNxbssMfG/3FcodHwzhqeAmeTMuwnsfGOMAL6B9i2xlOrT29j6mrXsiTRLxKUQSJBrDPf/8Z
Mr75338GR3qPZ9J1Xc9iEOh+6P2bephDXdLDnW7CA248tcB6aoY2q940bhwm42T4JOdozBilOpnV
XXnvqy7ce6Vt7DwtTk9107obHagBZw3De/EMBYNaUj5p2NBeYt95s0vVv8qf5eF485Nxn6ra0Yum
9msTj7TCqiI7D47A7NTqyVqeKYSjAE41pm0x1ezmWpM/9gPO7X86O7HSNMwpXXW79EeLyrSfhZ5d
3LELT4mZiGOnEZK7wQAd3pKxZOnDvb+XJfioMtxKgvju5qo4Lw/eMr+GTorIjHCTlRnG+tVhnn/0
NCVbW6V1BkLRHfM47mF9qFSg9qmfSohspnc23OIiR9tWdDP8Rya/0UEv1DNlqrqzKLO/oGG20MA1
ma6/Zs+yhEAY2D2OFofzGLqq7GRqWpjvSxNUUqL+LTNS5oH++WlbjCZIQ5yVoUx8PjyQiTWUbdEr
8W5RZThpoj7EAw7AeLDVHWCC4vTPxW/1Da21b6XW+xerM50XrQHFUm9wmQLsc95Miq+VJgxiNPMW
xEeuvg6d0Z1Uhd5sb9LfkB9PF9vaQdG9/FC6+XjTbTdm2A1ZyS7H8dbznp7Az1IZh94VAdFwmFzl
Jp8Tud9XGinTOTeMHpq4X0sdh65P9jXy98Q56qW7hg51MNWgeOiSrkd/1Uxww9Pye6vX004BuXVm
iq6f6nTjzd/EwgUmHZUzLr++BimpxrIQJrQbrbIPfczpkVW3mXNZ5EMFzLGdqoIRd3T9uz4OOedy
N1rXum+ilwUd8jeNzf/nsaTUYo9k9UTTYM9Wi3/vk67RtfAy7HK33JQxYrVdqH43ShU1CUDTrSbs
u5ca8VpKe4Oh0neORhFCQduwk5aueTRqRwVfqom1ViMal6uTW+E2SOCkbFQ0Yjup5q3cisdPijcq
zK3b0BEut20NdxNbEDAh727J6me+jCPFrzqjXL3ypjbgKMtWOSAIW9WC6NmIe6ka4GVI8bXsSA+m
QDY8a4dLvzk0juNx4ayaTraA/GMObM9zp7KE90Mwb2gvjVvVLepbrn9zRz/bKXiitqPTdC+kvAW0
ZsyBzok37RDA6ZulWeq0zrWYsE+TsLCJmqelOxUobDG564hHVBAFnmMUzl42pfPD1j4BKc13aooJ
QgxzobE02CP6SlJFqWPUToIEaj0Lu5jqg6ziCpux/9IwsSYdE/SsW0OJUJsRui6AzheWUXfvqCri
WB3k2kr0RNnbBbMTeeqQb0ZkZVeN421WCxgYCnd8lJifiQTY21riX1tt55ty+ltuTewuK79vlP2Q
jxrYiJ5lpARWsZQX9pewrO2r22fcIz0xSb2waavUcVIzmyodH9VjRKwgf0PtdvkJ79ry5zExHY5D
k/xKx7rC0PHLDTskkqOuHpJZ1Oq4obGW0p5wbBoq3Uk7WH48wmQ0lipMUUodsLA1cFAk5Tb0uLEQ
TnCykhepGJf1We+U3XaZFjh0SE8lhyyQmLtWWMlFaeobWQfP4zxD0zycrlXv6YeMMIshiJ2b7KCg
PIJiCltiFx2rAwdm3oMJk9+OHsc3xJftukewgWe6z45LP65SvoXVQDfNw3LCsX3YGCkaWw9e4nbg
vLcOkDrAgyRLADvNxdJMbMYTVH39b55mWej8se46ugbHDfsU8J55rPThcc5qtNW0ZbfLSLUSjDur
IXzuzFc8JwhOqtw+NaBYsIaI8rVPi3DNydj5nCPN8MZiTQiZdo7ni4hbAnCmp0wnwaECn/jKOMle
x9ki/I2T0TlTwjLqc2yg+cFloAF4Vom5ngkpHVg7PzaIVEjbJ6n3Cmon+r1RikBv9rKNpZQOR7Y0
cJP1oIKZ5VRB35GY2IOsqZrBfjDyxNuUJfrMxh3t2xhNg7vB4bcrWtU/Z17MgyZ/4mcdHh9M6msz
mj61He0BN2c+cqgnI99pSvMzc8zgKnXd8iujwJmuA83YgnN6/+96Z1EnfvwoDESurmqaKDDVD85W
I+rdQtVNf5v0rr7yii68+TCpbu58gbb8kOe2fpSvh0Yc3VKcXWsnoAPLQR5aRJEWcxBjcjYsPzlI
45QWZL/CIgsPoOV74H05vDH5tI0eW4YN5CrO4Xiy4gXqdky0uz8Ak7ez0f0qT4+N+TVX0pFnmmk4
g0QNaXMR1qe6xAeqZv2vrlWzs8tKfoN+sILqkCK1xd8UdrX7SQe8OuucyE3KNmDAwDkmyln2goEE
zHBF5wbOeNv4GVx6xWB+NY3KfnFFsC2jCHrrapiStNx8mkMleR2USWGXHsjq6LRDbtsbwv2IJ/hB
QMF48TBuGSLtbnIfWTo1Wfsln0pwPfLsX1r2T/lDNGH9Tja75CUecshv8yxZZGNy6Sy12XpQGy9a
lGDqn11ceZIxBlaGm4mO9oznLUSdgI2hsjN758LFgwVP2yw3NXuHSA2VJccbLHs+Th2np7vAMcbb
agAmofKb0zpssopmqM6uYoCPQJPCID4rGZmVtiAbgWNHxtH42nTjFt8UjIuxDVZVVzuHgsyOrVb0
u6ZRQUvM3SAt9msCU2bDm+d2B6/UYlJURv+ZtJc5A3TYd2CiH5EpBSdWnfILaLaCfY9OiQLwHp4X
KiklBlWHVFt7W8qLZtLdzTTAhAeXVj2MjtOf4oqADqlB1wexW3QLzeg8KVqfHk1lMJEowcEyokb5
DmVpXdcgFTlkFfw6mnUOk7rfWYHxY5kIYaSc/qJB16WB6I8HybVd02FB01XXYfn6sKaJDjQk4NJx
F/odWE8GzZlh5muEI+ExD403Wnb20YeqYYDVBFMRxeuZYbgMAH2OoprlZkdrlj21NPWuncGDBjLT
/qb/8rNkg37I/DUV2rWGQPd14hYFYZKcrcKLj1hOmGtrdB/DzjEvGYaRGzDYYsW83trLbxWsOavC
RuntziYSsw3603KvggceDqPcI8uCDL6ktrwdZ7QYP1iabmQTWDDYPi7N+CZ0h/2ET2RXkK6wgn4F
9CcItCerbAWbX66e4ZuZZyOMt23VzriIge0X4hHTM2Mziz+ZphxFEzWPmtFwO6vdHgkz0pC5Q272
/btGuOWj6tWfEwZnOzl8UQcrOaDVerGnrHuhv0PwjDcZxzaxxUsljHATq7m4hUXEVCJhJsyMjj4G
UQbzfEzpsJ0kFWWrfNq6hEHkP6WHmlvLmE9JbFaZuSGhdjBhzdngWtYICjNEqodsnrvp0+g+AmLY
lplZULazUtNBCK/yq7ZSyl0bOiMbUQ8WST4YLbp6qUiu05qkE11lrjPQW4Eq/cwoL1655AUBla/Q
fajpmu5asZ3Y6qjklZte1zo43DmUFtdt6OU2gNZvzRSWLzlHfOEMiJkS/MppN371y7hdw/slsGY+
gnYB56jZWMfjO1m8jQzlpAYgKhmiLZ+93dEtifrU3XWDB21ulgioHqKU5Xe3bBRlwhePkJ3GG15o
xgxx/sgA9BJHcLZFXha/a48mMVxEoTlvXRNSdrTGRUzwFTsDmb58d7Q+NjdYjqtVo5r0a9OC3V5q
skxE7eveB/rbT3Z/JxXDBCYt4h8xdTCnym0qOnhetZ9s2STiVecE5iHuRue0FLXpkLkXWhPxz8As
3/US8J99DTIPzXwWlPpFdpEHm9axm2kXaaLSNbPedNXYLZ6qmdB4TPvoqDj+PgrEVTah2NIVOMzH
xm6sc7tozEbzgjr/inJiv5wRiBI9Wq26N8eQpzY2ukct1VuE9ehoWUp/X2ivYfqY5nAb9lJ/x11M
ZFHMzLVq0M/GdXPwpXusMcK7Su//7IzRMcMLdSa3FjIxiUTLsgf86mEqzPQkFSZZWJh/I3R8lF5g
IkdgjfCCwxbqvY9tKo3THnjJmMOSBU1PzncXjcQwmcWqKWttuwx9iW3YxKaPgVcua6Ny8bSxOhM5
BZAGEeWZGkvNmP/LVxqC8M5BAmUTfo9qhsEGeuROgM+uZ0e0lPUliuB/g10lZnVhmB+24wgReC7W
YCfFRzp8h2Zwe+ztfZ/cilIFiRvT2FVFDL3SDCuoPabxua+N+oJKRFwXQUQIGyfTAsadpnj3YTHl
GhOEAczhFl9w/xcJ+f+2hKBSxo/PioyYD1Xnh2aYl8WtZUUYaGWtbTnk+iBbLm5d6WByS3P/U9tb
KZMMHBWTOvTbSkUYGwzNeKkzFXBsFvmrunVBsal6dXCViiZwU2lXzcu7rWsc/rsK1D+2oWcyq+vg
yGbSY7t0KP+sx+sYnd80cGbIch6XqKWexf7UD7pyk9/ABbYf6rFlYpYjL22rcas2Lv2fKEGID0f0
JjJjX3g+URFW6J/kxVWN9BTmIVg6GrpWBBzE7+A4KlFu79Ixis+x6mt/67HO9eq/t+H5T/HYgqE1
0Gs1P3rBgO2WjhLYzTpNjLsTCh/iFNuK0enfrCR4cKPy5Ptd9+6Ufok/RO1fCfJo1jEeye9omZDr
Ze9TUDG+ENS4MbFTx7hF9SRrd8XWUCH5f2sMGzKx+d+/tUXLlJQqDSkwglnsGn9+AA3C9MFtSXAM
s2YvLUEWCJ4N6E0imWa9m2J2W8MM8bGPLr5vs7tXs12Cvn6wVvNMxbUTRFty7tp7kUBaTZy3SVgM
ioWZs1AV044R7HhtPLYUNsQOkeNjGeV0n2KbM06Mwi2pihuiwp9VFSdHnAUMT0X324QvNxRw9enG
rHh6MG+zi3H778pkhDJRW0/kH2mbpYAzYkJeZItE9yf0o5q/F6NHT9Sssr1PvN2JapKKEmJ9UrQb
f6A11dgmrbbZA2rjCTcJniRpIJy6Q2JNFyPNDqAboMa3HYIeRgrIeILyIW/N7G7eITcvS2NPMNxb
WUKFGWcByTJT4TRir5H/+0/cFr+avsq+q0gmFD/cODXZRlFhvJYAFXeGSRWRMVZg7tM19yTK9EM+
wDhlonYBjXlRc9e/KGVOtEccPcM+S7YpgLmZFTEyZ96GPdOxf1zhuZrdnSqaNtqIyb9QznIxKHOU
w5lJ0PL/CJE6L6Mzoo3WNTM5G3ZpP2LOVYhG8JJr0GANC9oyvAZgssuOWRFQMnVb2IxygUlzZNSI
Mneytr+mdBnorozeAUtTfgIsjbhnGtSNSo/1UV6MgHw6ut+3f16Ckoe3rDOSQwsOevmfAagGQz2D
4GIEKyQudT+Rsw5XtzK1XTjkwypRu+lmqjNsLwx35izrFm1+rgvDf7GsqTkolkc/qxo3SjRFz+Ba
9XUkUnE0na3UrYXWiJNKY5TVAv94adsCie9VqhCkmooMFu33jJn+RbJR1ODWV7a5khsxXYVuU9ej
sR1S8AneoIO/bCZzFjOZ26pOgM/HTNQ4IOx1BaS6HRvFxjV6dIGkZ63rPmFaGDmPQ5nah0rN40PV
Y/72i+inkw3DlSgcHJmDv0X5aZz8uWaOurjbNU6GGGFwfuWB5d4In+AmmHUMfmE3h47A5Ci1o/Nk
fg1nX5c/6tnj2I7fXB/cKIHjYi9t7fJijKjSdT4Zzervao9jWrQ+v3LcOgS4pYjiskEh4iFrSCYk
FvBdiYdXlBjRO3qClaeq4xfyc65KrqBtBqm7kv+a/HflRVf5Y6ci2C+1Xt/lyhEV19EYhXkrozK7
YSYwb35achzp+uqLnYbNRmXxWwWdEpwcPTAfCuZyq+S1au3migEnZuqhT/nZQOgtvXSOLn5a/L/X
8iiJ2eRUyLO7RejEOhH5uAXBdwr0oaQN6AfHUJkF17ayt0iUAOU8vHa+g6/TC76pAWERddxdlbDs
T7yz71D7CPkLenpi3piuOsvz9nL2oU7kW1Upj5LVazvan/E1y4zpQjChvuGhDU9L77I1Uvskq08s
rBQNy/zRapudFPg4SemcWqHxwZnhZySdMyQwM0kJyV4GO7P6zWCFu9Hi1K2paPIbatADmX/QuepO
HOnqOOZB68utQ5IMo4y2VDdhb0zrESkKA1eVJo8RQELlPDGeS+s94oEBtVHu1ECvtvDms5c6c3uC
SggfKfP+U+x1w1alnZUTJvOP1EN+5XTeMTaJ+0AY/KYB49maseFeYt1+onM/Pnc5WY9KRikJ9SY/
/3eNsNiG/tyjLOaWNopcWg3EMn/owUMQL4oBfdl2KboLJ/jaSZc+jvBVUesV5/KyI9qsh68Kb1Vl
NNlfKlyGpBCQpWb2ijgJWpYPeiLWKvZLJDkzV9BODwYBip+HATwRdYg4TYqYadbDVV4kEQOGdb0n
4m3lRh40gmDMvlMlnezStT/HfRRviz7eI+actt3cy+OtNe7LdhQoSvTZmiZjZ3tFdMAKUHzBWpGp
fvCFgJiEX3MWALeawn1KGqucGatdu+8q17skVfJqgzTdW7NQaRgr/8xWR+JGlR4N/OOtG5xJn2W7
seOT6HKLuQ0u5oxwpTMus5UScgQH9gzWTSTMBOE1US3Nl8lAqdTDD1/riWIjSJ5oRA60YKdcQPVQ
v8n7tgk7ZCVO8KoI/0Eh6edc9CJ8SeLmEUjy1+WzmKiGXoMhQ4lSHlLiucLE8n8arvGqpbF6c0uH
xUGlFFOmtnu1DTMiSNyP6b+0fUJe18jHINrvy4aJDaleywbGGJfTpRsMxFdu9nXAmrV2K4K5Nb/V
LiaSkbWZaeoGBxfD5RmiMMQvY+33pOmYP2Yo3GGqGcR4CgiDAdr1CimF8l4M9iaLlOxmjRaDBlt8
MzB/3E1yhR5sx5lWRsmATGCcJa+yMCdu6R54gK/shsJ5Bf1o/6aEcM4an2fdeuwEkFNDoR0V3dJW
TS6IvUM0sg0sQRgT4ihJGpH9dJYQ+qgaOVa6nh9kF0tK4ZWhNEEVRw+a2RZb5jDghDP9MUKxdSXV
0N+WfT+eFnla5TU+pshJu2DJ+KEzMXxJg6LYBtxgqyJrpxu/JOnNWnq2LWLS5D8Anzs/kABQrOxh
SAhVgTlV4bJry2Z4Sc3g0tpl+C1JTHhBbmOc3Sj+RCCDcWOI/Fm+u/I7PoS3Et7M2Zv0aeUoU3IU
rKBr5IvlCYM5mtu5n0Yk1SwVjL7SPKCQcpVPdq/4u1Efwl1lCeUTEC5zPQbVpyYbp23ppO64xgtz
ztEhyRGV7I9EOS8DRXH3uIj8Y4Xla0NdqX5h+Xhj5ufck3xaNZbeXjTRN1fzMatpLpANq+08eZ6l
h/JjOeULMX3hxEfp3a+EHUXvDdTObWtWyOdsJDmLGI3RzXiR8qNCI7MSqwyZa7MayTWLeN2NZG/W
eBKQi9s/kiH87NAo+GQ4pb0d1XZYL2dyd3AuIxpA8hdcAx5z3uyWMo38mS5PibYsq3PRBJxVxf/7
Sr7mANcj+nkekxsZImmblLItmS3NrkIn/rT8xMqd7CArgmwKmctIm7pJ0M4TEWy5vSr0jQYkMvKc
q2UC/Grm421DU+/3yhlHyjlxUfvMtaiOubeNtH3tWy4RNcnKkrVvDu6BPl6YXORXmFTESklUd90g
LtmiLmj2hhOUn33e31VsGAzruK6XvrmTJ9fljeAY+lQOFlZJNv6VZqi/h2HGV3L9/DNRUqdlJDaK
vuK0yjOcRArTUKtQ99KpCgzJwygaqntXV9pHXaS4DfFcVqtZB3Lws2GpaMySFsfKcvPvBC4crazL
tlLsxUwJnI6BsWvZfKcxZNEktunci/wJvxgevEzgJ9fNkwfj4+aQC8GKSMZelUxr+DnqUR9zvPqS
y2WN3JAVYVz07wKwVPNab/TtV1lb2y6N7MC0gpWUOxf98CZLyf/eCaW55sNGaJhwWlgqLM735kfV
wDCKIgJ1TeFnFySBeNWd3nK/8irPoGUpjgMqju1QhVgAZsl7NPLp6H18BojQXMxrXwafe3JYiE32
3xzyWnYUGC36Pv+N0LZ8HQaMpSY15XRStaQlBKltrVzWBUCGZGjqgkNhKUqf+kFkJ1OP2pXqD8+h
cML3aUyfjJANWTHFG4ES7aknjxzDm+1fAi+occIV9/9+P6yPR27KAtcxUVI4iJoMwId/Hl4B9TR6
XgVEeTQEIanC9pb9OSi1rSAs4ouikQBtEgR5Mu0UfXKMPww3HLsJeQg7zanSBxRx6QNorfSBFZDd
KOt9yHZ8K1/TykBs5WwITZm5kRuji/QSUXiNMfRXwmIM5CJMruRUjuT4RNoGS2O3pa2Ksms+KQMI
5SgnT5h91Al67Hq66QiM2NVQiHfLQ5w1hGL0BvLgjB7llsy8fIuE1tpmSnAQtVasw7EI1tFsB6jK
IltOMv/9dsrb58/bC32DxxiBRhV11sfbK02txGX02fPMorubRwAdbW7eWSE875i79jvsOOsMY0E7
tgJ+WN0T8e0ViKfR/wGnQPusWmYPES+KMPGMP60SepwTueADLWtNA6jbegnhKivcHwJDq/3cj9Qi
qR23L3bfrxOM4h5/NTHl9CGJWZZNNC0FWmrHOYH0fut3l9DhfFFV4ERMjfgeQKzoo+PB3dvqZIIk
G0r9IRuzfc6Df0l1y/mLVkuz5gftwztF4YQohFk0bICPAlzbIqpFMVWp6AZBFiv8s5n4FqRutNUI
7X2QF9VJrQdID29aT98hUr+EHcrRjZY4NrGC0fOMfD9OzfzIull7jz2yWXXCD408zL/ErjkyDHFC
msDOtmhKcQ+19tlJqug9Qci4ArJxWIwmvmnvohxRGtnT+VNu9gQ9EjrZzPMExCAIepSCpEJQbr7h
MElIPXcfJp5JUOWkXYkVD2+6MqGDbcCGVS60ynkHg8CPMWBUnxioNjTc65N0T5p6aW26DEOJvDSh
ZZ6UUP/qW9V4JItsWCuV2sICao29AVJD6jcYmCCXGPt8A9jle09C2k3v6/KRwSpRwPaPZYUmaWAN
9Vs81RxuigrERMAZ+1RQhFVxE6/J+Rrc2rs0VqBtplKZGrQaTMb/UbcECfnOY1itSR+sj2NLapK0
OvWhD/9JhVk5C+3lJcl4o+WprECwchlEUFyXezNq+s9tm5QbKPBih+E0eXUhQ7o+hwSCaD1QIXjE
bTVPzq4XB1vPsTIO+BYWBUl1QSeYLG9h0JLj2irzWLUkTH4ivWlQEKq0mVE9V53KYKm2qwOxeGSx
guLfgIMakRMr1h5pdrDqBft9JkeqHvs2Ypoiwva3DyOj/NcOT4j2Oik1/cbfaq0xgTL8mGcGaraC
Bxk/sdYgigGaBgqGAYESoGnJEecq7DVvIbYsxMA282lwKnIjlt9WZvnjv9cX6Zz8+NRYluRweibP
zv+l7LyWG0e2LPpFiIA3rwSd6CVRUpVeEFIZeJNAwn79LEA9t6e7I27HvKDpqrpIgok85+y99t8G
laMYx47IbtYXtQWh5wBUsZ0CXA2SN3N27mQkmm66iLCV5W7kVCqq4oy0+8qdC7zKtk/N2NMUm2mW
kzOnFoStcilqAxG4YyRXNw0BBGpyZ1pVeWMtrXyoXcjwx0LdDzMJosfJTQ+K5jBBN6sqjx+MvPBR
sE8bgmey3RRPL0Rb2OfF+dTUVPpfvI7B6lZL48GQYtgrwaZQ+YuX07vD2r9WXH3chI7Z3LxqOi/7
+96xj8Ia22Pn6TUGqvyVvrV56b2MPodqvMAWnbM8NPeUDor7ph3ijnJKBzYkyfo9lnVm+/Bfqu+C
0MqVVKqIgLXpJnUj+Jcl7R+u13nZt2xbsykwuKD+vXutjDA6DORLpFTPLkagguLstBjlgqlhiv1h
yQLZ9XyIkTzDTEVfwlW9W8EwPUxxHR8imhKrLFOGK3sJdkmaRToZYWP7fiJhFmlRvMUGiUXaMhmM
yTy7KG4z8UtFxxoM59ROgI4BUCGk0HuY1VtYCGz1hcy1aJUwGtp1OAUhbSk4PiHpYq+YXp3JaC9B
OV4Q8kefBYYxogLH7zKapjXJQmQ6BiEC9jDSTlb4Bhw8vLVukvy/9yFAmD0DGrI1Y2JI0frrPsRU
MicTjZUCiIwPg5LWbHtpah/oDy9CtQZvGDOH9HNS3eE4gvI9k734rUDcddFxGjuJuC7ahOXQG71v
dgwW3coLdxidtZWp9dF1OUSVE0HBg7EKtBgyxIRkkBUvP1ZTRQbFcrMMdBTqs1euXSbgNi1LAsll
h3JPPyxiBrK/vXXkBC3oNi3c1CV2caVluW7rIzBPdfNn/YCSl0suKiQVsNKFuPcYs+ro4P9x639p
9fyD3WFpOhYv6JEsVEyDnL+tEGT/Cgv9aLYZJV1zCqazQPB09uZbcdP+yrQQOun80PKk5dUG6GDS
JhdTy5+HxhMY5qwA2xVsIHKxAxxXTKZbrgN/XgKsHOuripa5BRF3sIlUORsUGLtGM3zwMSXld7Vt
EKJiHi4IBbcKD5NwP9OqWrxHI42bVyzs1kZwcWVIYrNHitTHjInK2gZw/JhWhbmG4Jg/Eco+rXtH
dk99ZHdrbVK0f/kFO3MX7P+urp4BJIceMwhIQ1OZgfz1JJxQ6U9NTmBRDhX8sPT9FKY7NJnoAOIT
VdfY1a0vmaqbreExe7es6yD6DlG9RpgazE3lbseIHw3ofLfURL8nTgeB8Mx3U+yBZCQT5O5ylzNB
rkQllHqDEDeBOopxUZnn3IOp/45b0RyVjKswGY40x3sunqx03tdEXp8qqNkGXeGvirfcLUOgXjGO
9VAjFhL2i8W2Dxlq7zxGCgumGUZ0gGfKw3JIw4+v4t6jR0HIDSu8RP68SD17Eb9piN73sCS1SU3V
3UKUVMofhFCpu9pSxHYhaX4ZotxCs30tZXfQzChKoqIF18FUHJe7y62x+RfSzz/mbpAjZ1wSay3i
BRtZyl+/rTY3CalvTUkclWGCnvAwVkS/1dhst1XlsM6lSXgssQT69ZQGK6+AJGgMIzuQMVXgwNYS
k/kwfqPnl28YhLpE/XFXBwAV0ZPbWOQaHg1HP0dmvF0+3MXViBQEhajKJr7qrWNYRuV9SrJ4axnZ
aSK+1Iem2bHeE2tfC3mLEhuast3AgwlVSJZM7/7ltDX+MQGe1ZhskRhY26pm/n3tzBQxamj2xvWc
3jAb1MOICLFRB/G61NhqNv3UO7T/ubQOVhGYey9Wph1+9pZ51EAumxkUl9hKPr92X+yRspVbtaDJ
aRzj5Q4wiEmPJeOrBhvyySdK0dxmDcT6hcdDt+Mj7dxXUMDjwxhNgOLnvs9yIGKovgW1b/+bFPWf
JA3euGNzDti0BpGYz7/n/+PAQrxDL7ZTh3Vi17+Wt2ol+nNeutNJZK3wa0uVO4bF/dGq78yupJZm
W9tAR1uS70VKmDodgYJm27rCqU56XPaYh6LfJH24TYygR/kb7cmHbSFQxvbB6dtkW4nUee1IpDSD
/NGrwp3eF1QkRhfW/6JE+MdS7hl4jhzVQkAKC4x9xV/fXuKKgVx4QPxfG4rGC/0/PYrLreVAyJ7h
J0o7rnTZn5aJ85/9dyNozJUTNKwwGJROvZ2Wa3hcV6ZQ4XkaKDctJfJ2kinbsrFC7mj8gcE3Jvm0
KK3JyFzncNHOfApXsgpNdNVGuCq8ONhHKHeX+VhKruYrfeI/fheamz5qiOfZSIBQszKP2nyCk1Wy
eXpsbV3C+sDIO98bbS2//vd98j/aGnx0TOU9lJOzmIDRx18/ulQoFrPqhr0vva0vuwA9BBX10kPo
RNWVZlOxbQqjuvZWRdMhqV96FA3YQUhPx3HqAY5Pab4OXrV2lxWx0C0VZgHK+jjsDv1cHFRWPaxT
g4A34K3MkUiN2KugjL/FjrpnhjZtSOqtd01mwV93YhNPOgetAvwPT5tLmEH/Mpfjl8RsGsjXLTTz
mb40va8ASpLovC/N+tcwJJIa9kwbn2eoGuwHTXVTZP0zMeC8TMWyuyjX/vsn6c4n2V+uiTPZylFN
neALoIrm339jhW1KU6uk/zWtoAcEGRXy1okdZPdFsBAmjrjIkt3KYnW7mc0YrIqw38gpKw45+s7Y
DpnJTzuKB8/8Es2ymPX7stZAkLsZk3w2mX4sXOZL7EfPFlKu1QQuIKKeeUVRmfthaoav0MBzP9Ep
taKiSbeL7twsrM2g0gXo4+DWuw5Uj0r1djoEF6CW8c7qsM4TXOrt4XTgKmiDeNsk1SYccYenUlev
dv7Y8ZU9NVG7D5B6XPqcsbmiA8MInjBxVueGrXETejB4B1KQIipW2Xv5fSSxmd0y6Rfz6QDncPQr
u0PwNYPPobqdJuLJ124pzt2MNAsC5ZO0vwGBBsXTUlUrfd4e+zDHoU6hSywrdoaZb1XT4l/BZyuv
jbImwfg9FqF7QYLsrv/l+/17AxBymYs5h1R0W4Pb8/eOlV3lnozALpPIJ+PnKmeh1puouCIAVI6J
o30yEVa2iEFSaml3q0zldDTjMd4PnfOtNmSF2M0pj3olwaoag74XTeFdHMploBgUcqhCALOOx8VE
YYWy3kj3ahNIe62EAZkmUwLs1xGbfsx2ezko+TnV0w73RwxyXKS3aOwlJEaLmSE+t74MlHdCjX+Y
dRju2cYyC3DnSb+T/Q7Rdh4yh4wMQ4sv6dDrdz0LhK+4DCllWT3aQfqM3rDdmJ2MUDvZMEsH66Eo
O/Oj74t3JM3y6hAWRSR8TmMujG2+X2IFjsR0277L+YMKrTBWs7r0WKre58jPHxR+qmxwm7vQS4Lw
Ug1lhNqBWzoTjw3rRuu3VYdARwS30ezqw9R53RoN5CacdZ1GLp7/+5dqzZqvv/1oyUlAX0an2yav
42+aMIPUU9IFSj43fQK5vHiSRjOL1+z0Nz09gbVuC/NtnKQFKNFsNyJqCG9UpPWcliPZAlp8643I
euZ0ndYOe1xmvoXnJxklaD2PoKKOiYU0RnrY84AKmNN31x2H6/JkEx7aSEleE3MKfSWauEwoOGHS
yKA3qaQlu2Q/i9RvWf5rGTG0EoIOYWnqRiOkbeV59mzcjNHnFC2gfTMad26iVMe+JMQ4cUBQmN7g
fLNy7QhXmZcazhW/egxH/FIagMHg1xjvRSd29MPaX6Uz3asJIcZ//5TnC8k/WF4OrE7cMJYOPvqf
XUw9H21iR2mYfJkQO/yl8NxDTvegX2lEJ610fYrfIjvZ50TqcApEGKdC2NHEw74khu9a/OryVGCO
cGN67ILpSNTbyn65tCdeNvhfw5O6E981N9yjyC4vufQ+K6tIHk0TvHgzNdV9aFG1BmWaPjRW8ksd
ArlPGXVs+7b8UXCFvAZF+sMgDvJC8gmqxCh5tOruMsVqRE/ajBgupQeG+3cHAtx6oeDKdYMXekuq
QPSol63iD5FeveG6DuEiIPi16jmHBcEVP0slJ1q0CZ1jaWXHxs69mymoeuhR44fqPlK2OS+Qo/pb
56j31gkfta6sXipT6KskKuQhCxxsLE616uPcui5GQMtFncoyW2wovl8W6RtlYeq7NYkfyF4WyCIE
FvMKSpvYDBhudplWJ37E7hPZl2/pmFfPoBpvoWiZEsQle7xZQFcSLLwBfOpnsOA3rGHFnVxJ5Siq
OW4cYpPflkGO9h0AsmJiy/cc5IR2UDdbTUTugcRX7A8e4bnjCPZ03VLZqcQHMlGXJDvMfMrBUaKN
2gEQK2bVV8gHd6MnqG0qJRI7NwU/a3SOvm690LrTi7JWceyV74HtPk+63fw2yisyLG2snU/iLKWf
0Q2fGXxiD8igAbkKOt5bdCuj7t4QS+N6zIrbMsUqTNr/SN/RY+gYH8sqqpiYg+7as3Xdx3iuNkLJ
DbKeHPU64C1ithithAM7sorz4WRNDAMH84eg1eISNAoyZNYNqnwLp5Ltx36SLdPqhokneyW7ci4a
Q1Xazmpz0Ga56HKXD/mYKRnD//kjXx7qZbB2pBIfPEeI5yJu7jR0pneHac+6agqyQhqHPFrNGVfm
MGp7TWcXsHgb68TtV1Hm/vJmefKiSF4OoO0/YBsdex1a+pLfkmb8gEoHHVKhpWcnlrxrZ7Z/kqD7
tVuxKxO8OdtSSBtYLf48pEp0R7zcrAMXPtdXz5ioDvfkka/7B4GuhuH8NZ0tEheyo9mPG5MAZeTL
cI0K7BebSvbJkzN6xyTtq7dYsfUNHhv3ClOVSDg0AcnMg3K1bDUGXR9swya2vpZjpTL8uHCMq1nS
DF126Jasu51pVgkKQkv5xGfLdXUZhCV6/Trh/n1c2mMeoa5+GRTBKc2m2Oc3BIautK9LdMyQGzdP
Bke8yEjyhRc9RwpzAqMtdRgK8XMgUV1rQw8Wxv6jxLPVOrwu0w8s67D3nXLcayJRaPJHYhtrVn4z
iybZIwdm0NDD7ySJMr2CYIY5NZnPCuK2V1u01yWwS+QG1tJxMjAOyAE1QGBfLAcysJwEyJck7FZB
W5WvuVqt0ywV3xPRRutSKA1wNpBZEU6uP0J3snSMdgz2k1MyTAy5YKXAMf6ppInxTMYykbpgnyZ1
fJhcq/1hGcpP9i/ONwJiQp+ugHLUhyoHxJ8ou2wA6ELqWvqUViI8jp68Lxu35cxaJPAZnGPgdi0k
066lnvlO7Ei9+toI01FB/I5ObunkyIngoOVWirHFctgjdHE9bh2d0yLvkiHYWqkAfxH23UUviajG
S7FRqJzeayPR6HwhBWhDgUdV9sprwJN943iHYvKA0GhCwwdhqCcRiOcvwUzSuMYDU5LjOLNSxwzs
R9zZEjOOEh+lm38vk7Q9iDY1Vr0h25delz+M2oMXHAfhH4IKQISgtc5gXfrT6LZcd6PwqMxGlLBq
tkVY9HfF5JwkAUghjFvt12adhj8ZAYu9zN2JCWoGs2/e47ZJqPmNaQGRm5pou4CnOQXaTaqimluq
pZSfDvKyamPU+XtvKoGvYhM51zbl9SApGSonPzhT49zVKv49jC6A16El9XrmCRV20m87ygiftr7x
Bhu8WM39p1OAFD+ligbTnWxlqLxoXyIH4D0/Oibbx7QQLK6VRcjeoLvASMJLQobAXulJaYF5UW/i
miAtNzF+mWmKaqRg4QpLFb3ujBYGYB3ul5kxZV/FpVt5sV2XsBG28OfMyJKDQs6STrLyY46NvsLY
ffxSQDOq+YGHEtrr/Pf0fEVHtD54yz0ZXtRwitde4D7YjW7/dIfubUh0fjl01yf8d48xtnV2aECh
WrwYByXrw0PY529f02vwVxgr8CYtls0MkyMfkW6G6CrS/MdEXIQaeJBUTO9ZW/JxlPKUI0Ermqk/
s0mSl1r3njoaVsv/PlbzuyJ0LHhyjstCAX9ZFp/UGEO0KCZpnWb1vY+03wU2RWASGDZIoOBrx0ar
+UhuXwO1Ne+J99tSJrjA88xeifHaSvDVvguY9xTGQ0nBhpxnXloLQgoC89r3cN1aSLsCPBI51amf
lffClu7RdUM/n6qTWurDFljGD8I4AGbr00VDl7oPkA844FQeND1aaUntbEzMuOvKne24NeEcxGhg
eEIB2vxuU7zXk1J/7zOxSr3ExEmnorR25UiKwfSL4dBKTCbKJIucAqnqeA9TgMcNhjyVRK0sjUiu
G4qT8ChUG83RNmM++w969sKjgchXhwNPS1CjQhJatB6QDa7DriRXDYF0bJ0hle2qtk8oV2j8Rk2E
mLkPw53Q7N7XwvKYYBqXMX5by1QeAtvxDTN4nTrRr6CkeSvlZ51iDEvJntkOcbdCK/GR5eW16PNf
Sov+pv4I7fBG9vFOa4e9B2VTqcwrSlShiA+bnrxa9b8qp8Apkd7Iiz96zg520UNL1KRHd4xk97vp
jtamn+TnlBL0kE9stHSZ3clb94NCy4AKMT4sBG4GLacbxDCa9e2QeTwjnmzUW569AyN4UkKmSAEE
DdVCpIDZv2iJqioHh8tBfxk0IricGsRqnZmrwf4Z0MXwpReg1Jq5fO40a5TLDCd8gxYhG7ejg52m
QKpjNtaB6jRcOwO4e9c0KCxNxsF5oT5HuZ+3ZrjREXLtUHj+HBr9AWk+vJ3J6p6ybHrUmMZVdnQi
6OW7UggYe+EuIXUBrUMHhJepXSonVt/2FhEvqQzq69CV1wEMIGjMB6/zaHRWGIBKgQi9PcXpeDdk
+hCq2sFOne+jIegF8f6DgAHBOJuG2LhRGnq/SNjyWauIAWq5NiUGwYN1wV8ls3dTVeZvU8Ev3KSY
KfjEgklHpefXET4pIcx91xdvA29zVLyTo4qfE1hQD8zTCp2muqm66FVopdiaZrqfUPH5xtiEGAkd
vhaQnGrW9r50KsCw46Pt6m+JIS8iCd27FeUfNVbu9SiRS3rMM1f4i6EMdI8G2j2SBKj29H1DHIRa
Fut+JpPZgMpqYwoZIlBLuDTCqwzjfG6mp+pmmNWzEwD6a7mcTJF3N8uuXj1QuI8IoC7JFItzLvEc
GVlWI66CoIYZYSd1MyIzoJot5doH0c9rafZiHelBu2IkGfrMDFlue+9319og8lrOvl577Ar9JzGa
bxnjN+tJhyMFIoltdAUalMQZPOlYdpk5KRjeUd81M4e4Ovddrq86gm+QhMPN1dUq3WhxXe2bUJ4i
RRl3paK+dwvfxQNXh7CS1QxfQHUhJIefUvVKSutjWyQ/dM3SURs21SoZj6kCIpdFgdZhVA4rwZ5l
aLuXqgkz39LtzyRRwZKqR7x7AguMcUDw0+fIyScmRknLB5pXOfaH6uqYLd//CKm7kvoNS9BT6Onf
iWZMV1NinQMtDDgVyEVtIBoF7aXJgE9C8Yq3aur4hU1/rA+GY+DoiE28Qd16UTxutH4iM6jrXwiR
UxF7xL/iSMFea6+0KnjA6v8gmTEhVkslXv7q1U5GRgkW9N4wtRllaWCpUGVV46kf1GhVW0LHRJac
IhqY87lQk6blRJd83BQg36oa7bQu0k9HJG9dlW817FG+hjRgk5XJLc3GaN/a1d1IY2CFw7PG292M
7ay+jBUImOThKarBG47IlrWUfS2S31bkfUMkTWoH/Sks4WsPbM86M5Ea2vhbSmhSyGZ/Sygmfoi6
FwKA8HZeUj3z32mXTmU0m23vE7DbzCJMDLOqP0VYStC2nXIrE+hTt4Je5Dpjx8IuAtJBkE8Pky79
AGEeCsby4JYaAiojwB3tesM2zJ5VIpEivY4OkteqVjayoDsuCIvx1NH5phOBZsgYxcWy3E3FlGAd
GbTBRVS9lFO5KfOiB0GCyNCzfuhmqm+smBxTcCHKQfshyK1fSctJHgLNcvyWMn5lBIgoTYHR0Kit
u6J6bMcpoPZlkK0L5aDaxIOCwUC1AzauDPqcEzg2zpMRv9kjsCd2oMW+s+N21wptWCNzjw71PbWy
Owz74sVWxnsSsbIA94/9gQ2RIa1ux4X/wdLSH43Xj+ds7H95Nj9SCQDXjzVe2NExNdE+cKoU9qa3
7PUIMOIANBazsOwmH+VEi1gIVQ6lip8kcADdiGLBsQEG8KmXK1ePgSxpMYCjIuCaYwhf99KR/38F
O4U3k9PyWwMGxCDswQrCSbVREmb6pvjNUCKHC5tBOW+hfPFVze1MZ1UGnXnAAoIPNSn3Q6w4YCo1
34MIOFft9NtVCfSjy0hIaSsG8szGQC1g8kKmTTKsugNNkB2RrK49LW32uY2bLUAu6jZpdcakBO1S
/YwYI0GVLX1aRb8tK/wxeYo/mu29F+rJUnIyMIezJaOXMXNInRue8ka/041j8TOjHVpxRM16/mS3
YYZjF1ZNbxoPVGejn/SZ/qFjxnX1RHnpbRZhHIIH3Q2KQ0MGhm/bdEqnwnqPR5lvIppuWz0NH5vB
DN+gutELobPr2Xi57VK85/xjtgzzPhmKbmr++aAazGqVM6i29REjZXRCmfgZSZIX0+G5DZA0dNVQ
rYux4wc3fKNsLE+iiPjkgaOBObmwq3DWYw75lnH/Kjc1xcfE3pIcUlEJF9/6qXCfuq5LDrVmJrRE
osE3eTcXfT6kmIXWk8qvgtXRO3uVGx06EUGZ4N6E37RL4v6hjRJnr3LahpTf2A/YjdiFpu+DvkOf
zWfqOSxA1DsbwAjFgxLH2ZFIxTHHSOM6zbkIbJI4WerhzKtr8EskK1baZxe7gnTebKf1BFTKFgR/
G9nv0so+pdcfPbWCQxM5Wxituih/TEkaopvu05XpzRR2ZRYugxwZUnU/hv2+z4t4jfp+b3oFxGCL
WkjLrXgr1KY511FzX+JTQAXGu6JQ9K0x2+6mqdpAI/ejoLJeKP20sykj6jIjsV9aOQooR1AGlmdr
qwnPVgiZymYc+pIS9Uy1ZxiH0LUHhKG19WHrwSEMOvGqEICwx2kf70Kigr/VteLjC7Y+sAGzrOEx
PXmTGj0O7HtW9fxEYYW/iywfn8wUuWBsFulmeXxqb/QDB9h2oEBtFBM4codfLoDWYx8okh6ZbfpW
xkQrY6Z3NEh05oIYePNItnRxcbLJq+3qBVdMc7NF84oponuTcVU8pB4Ml2iqujfTrYkf4eryUM7P
5o14rnvFuUkhzXvTkNszPzyBKz7pDtes5Q8BF27JVGRvP2LPB1bdR4/dlNeXRFXWEBmjR2S40ePy
+JR8KPpEC/Q/j6CBv7qyTU+eHqR0BlyNZaDK4ZMz+l9FRjg9LgdbZr+hIAxIW5o/HtJ1cXVIyDl9
vWB+PGZy6E6Zc/nzIYUwpViWRwW+LLvg9jvUZ8Mn3brc61MmH2zVqfnnj4T+Ij2iuteY9KnFp25j
X8CzFJ871y2uYzL7gFm8PgsnPGVm3r6qEoth1kkTlmcwvWr0xZcXKEOb+jKvNrqRKudcqCrDLLri
Xac2t6hTJl/RQ+e99KwdGa7tbixzlSoAr27bT9Z5QiX3xigLG2H+BqcOJE5jYnP3MvXNQVWwo8nj
4ZJh2m5VGuMfK0D6M8lqSxUjqR+Z9VlF7uIvTuXda2zjFqrZrg3U/swZTgCzMR4jz1PfWQ0N+n01
EjkiGe+6h8Jiflwv6TBMyZAdi17L755UrvzVDUU646A8aHJ/qOLp+5TU96YMY5rQ3jZB6RYCqR/5
kYfpRzh25sqsXEnWXJlugOZhwXH7jnSJLmSjSGDWDLs1FPo2CWskbYxcnoG4KlvFISLAtTIm/23S
w+0ARoKKv35IabiezKLivM4n8bNJ7NWkG8pvXToXoerjSapESwU9nRaZBTW9G1TYmSa9Z6u227Um
gBpVpqntHI+A27hWaEuqbfUgQCE89KXlnLJoGLal5saPljLo+Gtq/TpEXnsJjVasmJQW34YMQUvZ
jdaulFX5rdXEs6U373Xb7iun1e6TSqhdJsb0YDbzZyoL0jZqJ98uz8a5uzXJQqE9AbEp8rp27XaR
98wlfvBDN65eEUqYqwkC+r4ZJ88PcBnv7JaueSuq7cjQ7Y3qTjjys26EMy+hxjFmL3mDQwRGZn4C
uQfJ55r1Qr1mrYtwuukIN3ad1rkvXVrfeF77TJW+Wykirh9rmtQHGjrDpqgt+V5omJHnV9AMc/yU
fMRzr9gmAO1p2qavQSjzx3G0G/jQwDNMGl14ain9yANK9TB8LMkXuaE1G8/5BJKz0ZRbk8qAWNLy
1Rxs4yq3Y5LXETVlUu0ns77rfe6Nl9YKs22FbRG8h6vscoulKiSTFwORwlbB1Xgn3A3UCDx9P8fx
KsAPdkU6fVueKCD8jqNBuAbZ1SdlPpjSUo7LQXLSNavCdee9Zd6tlVEiJ2Ht7mfGceEUfxyUmXYM
U2gODdTS9GCAFVteMv71dctjrcyPKPfy1xpyIpTyCeVe8NEAHEQ/BoJKH0263TE5tEXJbMhTxQNK
X/2nNIqnrlDFpzuVPxXXqi8jmsl1Gozr2qwUdhK0OThru1O/o+DDEzbfjku74zo236ySLGT6Fo7E
sRSYkZYHDcOgr0yaaZc4jNR71cbFUWHoWG7WTPxOkfluCay6UcvAv3TEzcl6cXPlzPvV699ifmjy
LKg+VWo8ja4eHZdXLK/F5Z3uQB5GPo4hpdqUkrIUY86lS6S74kTS1yV8m22rmfqh4op6GcqmWFda
Hb13fNM6m5VfRonN1An7V9oqzD6Y754yFb+J2ekM1wlR+KZ403V5KTL/S1Fl8tvUcp7bsVWfCW51
1oaBzLiz6BbmwC6/FfzVKRekHwPxy6tG8zyCF5A0p1Jxds2QhPcqZEq2vAR6+SlzYuOtQC+4YS5I
fGreqdexqht//ovgEAWvhPMc1cYxXzqEDQ8pfsOtTJziozoRuCY/MiuKtwESyoemp5vbRcXZnh8f
isLwjckl/V2Bimw19O8S3PaMTfhUCOQYfceUwyaFyb0Zm5IPeD60NIJTUlavRqUaT7Fwhn34Eahx
R0A5J03RKOWd3nR5lwbEf896Xu4MDURMQq7f3UoTDyOqRhjNSQxytmS6u9xcDsiQ4yN8v5U12Mxm
Qi0jFpODdIM/bi13zcbbmYWXHrLK1nuiREauawZzjATV9Ko3i+6FIsLzy1CgOyjSwidMy2CPoeCY
ZAv9nZ9NuQpH17gqc62DheSRqcKwom1HWDbNk4OqlZSwvcxujthQqPIDkYxTUQBmzUPYNNptOfRJ
AIVBG5J14qU6OIcsjk6FoG/WgUUwLe9jyi31sByYnNLxmQ+GNYAKXR6UjjtsoXg8//mS5dbyuuVP
wJX83xcv9//29HJ3ObT0ETeVDva/E1N5o3wmLUnG27IJylvQD4lHHQsrVYSw5UlfKW/LM8JDcqJZ
7Wm5tzy+/HlIeuPK1tGxLXcTQntudkvTKovrl+WhP/9AlmBUEhKCyPKYYgzPeYVSgasgH7ha36aS
xnMeGRsVe/0DzFLMemH3ksc0/7uh+9mmjvhmtiZD/mrbGZ73UkmACxU7H7hh4yUUqrHGFToSUW78
rLsG0L07gsRKZzevJVAAmZ/9VGes7IF+zNIseB76xoC3keKrAVDwnJkdl/QGkj2ljCfj+lkIXTxT
fbS0y7CfL3fjKXjyAGFuq3pGlgZF92wjcIgChqCQl7V1akINrFvlRML5zz7Uj3pQJj88hqCrwoJP
RuxNuW/wUAHBj+u92VTJUzURyNdTP79A/P0eI791hjr4ZsJU2MkgaHdxOeXfh7gAy5lmHxKw1Abm
Qoj4SKVuy/XoJSj7i8pU+sPRAcTh9KfYA8ByU4pJ8M+cPsjv0p7TRn+S9ch+VfbxWqbvWiLs9zjQ
SlJW8LhWJfJiZVS6uzVE+VY1QPosYX6TsIJDDch2prSq6zrj4vkfBSgctOq43EtV8p0s2u7gQchH
nm2YIaHrxAiJq+joGNAtKx/70S4eSfPRtm5fG34EstEvvPxBjWlDxwY2IVlG8zBwvkmfDVeWKYDt
eu7PdizCH61TfauZcd8zaqb9qDnODkZs9gKx9mV5gTub2uO+LJ9HficPEIDD3Vgp2qube+dh0MMf
SW03K9pG7mOow7To6rHYhlHJ/seggzT/T+xUcHpbW0zXyD0zy76NjU5ygYH8QemD8hFncOY3WZK+
OAJTIFS543KIdANqn8y+F8NAmN8wFzM1PT6QLJmCARi96cYRMwhax5bfxOML17X02csaLGqIGbVi
JJZEv6O77OffZ8HPf2wfjGhe9lMuS80glJcx6jkbkjD+2aKeGfUJwZOLtCDS9F0OD+alL+GseLTI
UrwR9KOoGw3vB8mHXKYashEa0z7GkEzYMuT4MSf5PbIJ3syI8t7GntF8TzXlMAEduku3ys6lPXHu
zo9TkT57qBHAe1bXvAC4sxwGJE2rOBu9LYA9ok6k0uKTluN1OaAxgxGGxRkFrHho0F8/JUA4n0R5
a9gHkECRvXfC8h7R9eKCyJ3fqS7R6M8HBuT9Fg5Ysv7zMdJLDiRZ3FGeMgEqbcb89tA+BO50IeWI
Ak9HqeCkhbP1mPQr+pDfIulxRlXKncbErlZNOACGKXyq0nFv1e23es5hjjKCm3DvsQ8w8vTcSar+
LvrBJaOhnTo2l+WWNt+KexCYljv8D1vntdy2EmXRL0IVcnglwZwVLNkvKMnWRU7dyF8/C9Cd8q2p
eYEJkKYkEmh0n7P32pofDspT6DTD1WuS4RrQsrguu3HXCsoV5VsGJH1Femx/s+gJ3GRO6poNmcIf
uy7j+2B3OTYI5R9CqMnWo6RlFcSULzEGziCtCwqxo7RqMp8NYR/orJprTkOAQYrbXkqCeKARC28O
vqgO4URG1gj68ujBS4Fe1ydntW3pYeHAp1QdQWiqWKcqemIw05uSR1WUlt+bzW8vDfOrGIevLEni
V4pjrIGKBm3aVH9q4HHWIMIr0WrXKrCemWm7vHs5BdT6LXNt1CFhaREoHR9uYLEmPtr0s6EllzFT
9iRYFJe26v+7EfX0q8MGXGsa2bWKWTu42CHOyjEkQz4zrPry/XCcAvdM0lbVqjwBpuYZCo514pc/
yVzh2+qs4UlNeww3qvsPWsIix7BKAmHbiWlXRGZJGY+IrIYCX1OXNIUoApFMxEbBunYEDtGvTJrt
/vLEcqxhIcqnPD+9vLAJVRiCy35gZAREUnp4IMIZ9lVY6BedGBr6kMbAeT/ol+WYjbb830fzsT6T
Hmh709gAlzUZX+aDf19TspZThaYe/77B97vMLwNXMBy1nGbM3/+6PLts0rHVNl6H9+z//N+/b0Dj
tl8FQ9xCPOG3+v9ep/feWgTA9r7/1/wyFRoe0aYELaBmHL//FjRZ/Qq747C2aultTVmbFyhRjB5x
dLNCpT/mtEum/Kr0xskJEFuFLH33mhHYm2Joe8BcZnMQOsV82li4/SY7PQ6hxJ4jS6JvCOCeptkI
XjLWBIpDakcqfrCocqKS+ubUkDhUP7DSfLae8taZMVKGJMMCOFRJsBVt113xNQPHHeLjFGiBBv4P
E4xu5fGOi2FkEW2Nmzz46kZVv6lAvx7LxgRK0NRtfbZri+ZO5I96SLa7URd4rLwfwlXbJ89p+ovh
NWDJ+9/WkPxS8GztEbdr95SUwMoEma3lhn1yWrPfDVhoQOGeGevi97at3KOem4nvjmm9Mb0pxpfd
+pC3kFIM1lHKUmwY7Yy1psvsNhuXRQWUuGw6h5/XPYSo6zV+f51ZeGtf86J9CQhZbFvN/JFNHd+T
aLQ3J3lNoFCB0UOclDbHirDlAwt7lMsjvimNEqmpjn4zhSUpi9hKBuRTqNnlykHNr5tAlHLErbkx
dk/2CHmozqiTpLqrvDholXdZa0rfq6vwNYTEckRXY7NW5tlKlMSP1MV7PO+JFIhF5oWb5bk2dpHn
wWuljjDgApHG9KUbBtz2ZVdftikj73HZ/GcfMB6D/fxMh3Hp+HfXdhKHNLP5mcAcct/ACr/uEB0/
QRqJniqTP6iM5R1ffPSUTdlwZnn7/dzyKpxVk0vuXoDe7XsTBnrrBy0xVH+PLY+mCbd6Ifr/HPda
kNHOslGChvatLmhB/O87xUOYMzOziJHT6RQGVVg/wg7lSdwXGuQctTwVbwYEoc1y5nV1HT+IN7vh
fL6hUQo+Ivk2GWbHPITy+WQ4lm8NNLchnJQbaiC0MMlZwqZVPcVURQ/jkHwZDjZ0wrweAXCCRzKE
sDrtbBswyVqFchwftPZG6pZttAN6k67yftxJtypI9OGaJCNpDqfs3Hs+xu6lquC3tSI/1WVxm0BK
n51YkJCbDEAUDeJlnbJsMn85qI7qv0/bWYLxTIki6yCbYLM8+3ezvA0xRgke+RcVZS4kIWhl3PF2
o97GO7eKpp8IDliPOtQybMKsRBi56Dw4niQ0fZWAtCFARSgQyYw5Jzhep1B7zYG37cARcA9Dmtzo
WboKa7q/ej92K7XKwDx3NCa8op6ODk0+AIj3Vi/0zahRyS5DbXwbKMZhDOgNmlDFSArwbg6h/aE7
pUMOnxORysyrcFDbO+wYUKjn3RhiO+60rie1NfjUUl1uvUCRP5SB4mMDPrcphov8HAx1eAcrGp6s
nvCk3NHs98Y2MN2gPTmTPGO+kiThw1Rv9lRMqh3iXG8feMmwKhvXiOhluXLflw4Kk7SbEcajwQxL
owExb/I63ADaJQtVKP8ecnsNDFFx9qy8UqFnke1ST/1zg+rj0ALARvrleQW9f6iM64y1NQINXvN3
k9Wp2KQznr6yau3oBCqGdW/ZqkMO5Hc5vCw4l42lMcUklpRGukEEr0UK4c5IW/0NolmFBBVHsakn
4o0O13IYZyZzBmhHC+IjthV7CwwBPdVM/ECimd4WzodFt5Q2hLz/n+NFbkLT/+/LUxQnlEvFsUiy
6YQudzotj7wxImOyzdA6jfkpgEfxfbxPjOFE8EkVK5+UI1cT38cXrt3PKOTkqvP0h92BGYgq19gk
SRJw40j2utsmbzLr3xNJVoVbTc2FcbABx8gHvzxS7XKgrjxQUlhQv0ODTyQMacwZyrHRYxizLdAv
kLT5JewZ+E3mR9T4QA7XsUsnNvQ4FpURumW+uSRSs5OWqxhNlodTYl+JrcoZLvYjUw9KmyWxMfgg
sWEzkndVd1JtBjGG+oNUKsj2tp3ddNFzEbHaIYXxI4i1dpN58mXosZWorkl3n7L4MbfzLRM67RBH
4XDu1Go4L4+WzTDvfh8re5LbA4ArmJQoCpVN4p1Z2/+7MaCxnTP4+bRSs23d1ecsJz96NpLbgYNp
sYaUDS31gD/wn2TeW44XOWFwGo6NIOHWOoKQyj3jojqTt2lbPJZlXQZ7Zr4w5HI6A2oq+iOgJ+iO
w8rQi+leVO0/C9V9MPmQDTF5JDKOL/WYuydMWD+ZCuJvNFjrf+BqTw+Jpb+ThZGdLauB46+PnE5e
d8hR19eqoh5EFu/SEskxJfRjqdnusTKDN5gcGLtcQ9vE0qX33NslJvmWBrzXANGIlJWGlH01o80L
k2alEAU6jxishAJa6RAR1qyFz5FQh0OuUOlL9HHv6KuSOGs/ibR4bbX6Z98lz33iEqIXJ4i1lYMh
IWGblXrmvNiLUr/mLve2/Eok+yzp4VTsVIEkB/f7drLxp2ogLCdjutWaMgNQhquSJ/C/A09fj7au
Idn7LJkH4ol5NAVBlQQOlQmpQIDfgjX3B19PmSAU7mFMhfSH8qWvIDJNtiyZ6YRfqSibA/G5cmXJ
Vq6aEKAhJPJVS+DgKnGLD0/U/ogKf+R6SkInX0WR/aKGg7Npw37XAq33s5nemffeIeq5aysgGtch
E+Ixpfbc00RxB/dHZpVyreb5HeIVNKNY2msjTmJfMjsidwOKJNyQ85TAFvPchFti4J0AWVDi04hk
p0Zxq0t1wrxaXGRiWCu9/AHVst/qEMbyguJrkpNCaVdkDKQVrXdB/FRsh2sQbU8lOmWfDX+jRYrx
0GHsHUN7k3Se9aOAOqLONXBU3Bdg4u1jCFuc8OYmNUgodAGtYtB+d2VTvFV0HZmp5SmtfXYxOD41
aOMv0R8vdvUD2iSIh+YBY8Pz4JHz2/ebuPbat0QCXqbtuc5zRJG5ow70i9WL5RXhocLAZoAZsCcK
BkOhM1UWYbMPI8deJZKpK3lPbUIz3ZskKGwinmksoHDNKM2MBawiz8HxlLekM2mI47LeBCBVIHV1
NPcpi9uzmlD970TuNzXLelfpH20jX42wrNd1OpAnmdILoOOFlpVWxAmA9nqEX5nHMjvWkfnHCYE5
MiUvqDUSJINWeQf/XU/bL0rgh4GIoXBQL0UZ/KPSpFmVtP/JEh42UqOqQxIjyBQaxTFADeR8qbZG
LI0TD+E7aJ0aZ0BPzaJH9V2VyPBVc3xpBkOcKF+tTCDPNpPZFR8NCaOEqjEJ7n+IyFP8IUj2Y2Qo
18Sg8matZu5b7YxnISVeC5cbcqxIVKidkiAvDh/C9ZStgXwQPA53pNbocHs1tMNcV26QNZRP/B6x
91yOnr2u6m70u5j1kOOiCUvkXg8ncRttEiPhyA60GQ5a52V7LDHPlMno/ZrbMkIK08F2GRW6kDBE
slViNr9maJIxJFd7sq2TAqSoR7R3Loo5I71Hl1KhCAwsMsAIvSbdTQl8JoIvLH+vgTXCQ+/b9tyq
9XgMYm8ty4IVOJ7fM9YVQCWJd4Bb8QEKgwyOYeYYIXJMYlb6AH1hKAdtsc1Up9tZpvZZ0Fy5eD1/
0ATXcpuaXfbCzDZWkXF5W0mjZxXVUjk5k3adGIxvMW3AIFt5LdXURsnKR5aI4kYXcI0hblPQiLhl
Jd4cTUzKhWyCVVE1HiWU1vLdhhmeaPQJMkTyQbuwuVj1ILemYiDFjsbXxqaqY+TE2A/PBqfFLNgc
z3FeTuchiYi++Lu/POqmVPEJjle+n+gV9MuNkdTAihrNJwYa0vAkD5oR76QQk4/2A0KVJAkc4e01
YKg4u2BFbUpdR6W1sUh55k6jhHPIEQuguwXFm5JBoNAO1UPtZUSnXLVuDPjmOc8gKbadiX40cw5B
qtKe516/GbkZrTSvxhpFYxWAzraMvblBYyNWwrggna3b9d7RJNZscRQUwv1dS6jxNmnkq6BK1zby
Rj+rAoUxIAjWTTkiwujn+lha07USZIgE0CpFkRSEeglx9/TM8INAmL5CkBF86OxeInJCTiHlddKm
m4iFtQoHknsKRTHPugvDSwkp8woIVzFjoGoDjmR43xlzUjE3wS2UpPdO5fqgT4UwvaVTho57Z0bN
Htx/dck6nHOwCTFqIcuSOVdyXcO8ChxN3IJEXkZetU9nbUeexQauis6vGPcn6uBI0yWwH7xZmsw8
hsiQwRdlZGaC28blvLVb612iHURb05Z4pJH5tHQQvms1w9R1G1GzRoB1VZ8tTAVnXQ1+Y5pCJ2GE
rNUi8yUiynhHKwkFKHdT+no2gwljSIp8W2EeNCECavKjMmjXNGX87NCj50rxG0SKujUmm4idEB0o
dXKEvu0lDY3xWHq/KlqNWyoUfGSZjs6W5dKxVao/QZA7rEm8hu6W510nq/hqtf4yUth/UK1HxIm4
adUC0vPzYMh+NY315NZjsodVyldjCOOJQU2si0DL9hE5mg+DdVvo2ffYqh5mJMi8CnSF7BFkPJWW
UW9Xwa+NEqbzvGeLvr41Q+wgGeEqECHZxJ0i0YVHDuqlGjul45Cw1IQsh7JoV+vjrS0z47JshOiM
iyKqat1qXr7BOvTvEzatNnoC8wtHs9oGDrPc5cV//+/yyKgppCYGeKT/779GOJMRrhel37aWccHP
hDr27w92Ov1a20RxLP/5Pz+Sq18nSdr2ZR1+xUXRb5gwbEKQoh9YndOVjkDjvfHIOpFgg6lWdO56
0HvzCYMjLLjIzO96pzfbdlKpr4QAB1Tcn9xm5SuS+OGkqiuiX/HzjM5bHzsu411OTWdUV0FBrw+f
xBU9EJMPLRK3iMugMdXoWJs5bKMsy3/mBdlKFhrEk14nFLA6h4YBiT7R9DyqGdWZpreOdaWecMF5
t6pX9ReatCpCWaEcl93K9jwfB2S0W3ZrW4E5JnC1oR0Y9uos+Awxj55tkX/Rn+9fqMLrT1a+K6On
MXWzF3zd2Utlp/+4UunOyyFpqM2GjINs61jhoyYQMLdlTomv+4d0nkMLV2+d1WG2qpo/BLTSUqtm
X0FcwCVuetVX2uYu6945khyxNnDaPxQM3RnpsRugDtnKrmV+Ty6kgxa+68XDDtK6+4hC6Cd1ocyo
VSxSETxqTPyfYY8NIU2qbld2TM46sQPhvwlr/VeviZJ1OpdN35jXrGq2mUNkKbHlchXm1Y6UEA2u
rSvtDxe74Mp2wh9OwJwSsC9yxoD2NFrJuiJcIHesn8RQrCPh7g09am9Z2PSvVohg2aGJib4/2mXO
tJ/aFCRi2et+XWEeED1T/4BJ7xto/bupWGQR6sjQy0th5k90im55K3bDVLNu7vZJW/sJDqUynY6N
Fr3ZMvilacyAtFI5lKW37mV/xc5NJiga5jElexBvCHFMW1y994QEeTrBD+JZX2uvvIvwaaJ4KglI
Xk8ZeD0nBqhRypsbZg9dP7ZczkRd/UMO04Gv77NlgpwLQ6xKj7FE2qwM5b6gApT1BuaGO7bdrVop
x0yA15+etGKCQ1AdnMDHM7xV8wH32UhzPA1QSkXdA+UI8wFK9Q1f4qSflScUryj28J6kOVB52Wdn
Y2RpoF7inAyb0q32iW5/1OQigU97LvuKICAH04Xb2RACiy2cgCsIo3tNRdLLpl9hA8Xgd95XrBas
n5bxZA/F3o51RO6lzSWnsbDS1uaAjshptkpvi1Xeeb/V6YJc/VBn+itS47c2hkCGuWVb5ojn2uxn
aJl3rRuOtLd/mAyY8+IEkc85jue+Xb2FwripsdW6irzDKLEl6UveU9+swrY4V4rzsB3v7ujKgVrK
nJ1OfdIivcg7dNVYUkce6MLZzQ2fhztUj4KUcK8fnmPIcsyJ8OYFTOVrgkyUe8/Qb6o76tJ4I50J
50J27OPqtWfOFYhgcyoy84vg1SMX+bGDWdd77U1N6FJFoDpxPtGojvP3kokz4qrnLquZcnWs9F2N
W02vHtyUUoBUrF+1SWvBhICHVoyQsZrbC+3KWfpMcMjNqdUfTkHLuJmLgfPnRRVIrjIuq1Wpmn8w
PNdq+1HkcO7rAtGbzehDY3mjFCwQhgZFPtPcvpE94dTyY1S9Q67FG4sZIGAMnxxM0LyDjVqLmU3C
mJja8lhhtc1Zt4eZtmMo3SSefu9h8FnOeCDMtlg1Ke6TMDi6v/rBPtAEUOzpafLyT2kOP4bQOqCC
W6ekmg6jecGwuKlogYctrS+iP/gyfc9qd8h3t/EI2gvyNY0hn/SMfT7iYO5VElmHh+pQXe8jSiYG
Nu72hZsIXOSAFNBfdGgnsMmsWmOdyNN02rtd8okFcJOa5dWRPOtUFoIVCq9YnhjOJ7+M7I1osxuX
+e+8ZeDKaKfFEa265JKp8cPhdIEq5A8tUNXQe+8GEsZjlq9Fed+36soyxGEwunNbmwdNU/alnpwd
98Lq6WDBQls76YwcbD4KOzdOmv6nUn5ZKAX3lcbYKDrN13UFksHvRtc+azdl7YS3csq2KESfLEvW
K2fEdNl1J8/OftKtQGRphAj3o8tgqy/Ms7e2RhymTBJWyCj+Y2X4ObV4u3S0RhSN3xEehVywxSdy
9ENlc9HWAu2lQ2/cQBANKXwWGmICXTnWD0dHqRFGBWfB9NK65SfKMA2PCilwfPXNz9EajwJLWOmV
J+s3NqJtWPVXjRsTzq88i3BScF0OSoPy6FwWAy0FxTebkljLtH8f6wlNaAmm1Lvio7lbFeFPrPSQ
nCQ7fYhBgaEfyKdjGG7zfrragRljJUv5IqJj0VhntcaN4ITcJMAexO2KRsYL4SOsPOlW9u7vaIre
jDC5Th6V1+GfgpkSAWvrRrwhq2hPRRh+6UGwTYeU3DgtJFB4uFokU4mCl9toIzjfGkobXd1iEKgv
JstXV9Ew8ueb6Vp1qMJtVBLIg8mf4FKxKFBYaYOFOnRPWtd/sGRBaKI10GyC0m+i5G6WyrE32sPg
lvv5bqOmwbumNL6bY41x1B+jiePIoXJnZ6T4cW/Z2XRrQz3FBqeI906Sy+e8INd6qIPmbWvjlnbW
p0FkiNUBS2g4Y6soxfchfpZZ8EhsphBoNDaGJDDLQ/Q/6eiYzFz+guR4rVDE4evPNjoeaYW7HfSg
FYWDA9y8YjI+zMD6Y/cCO6V0nkoKLtqA8g7Wy7ueDSNotKwAYUPhyrTug9n/RAxAtZDSWaTLp9HU
3q3izCLYXWHpDnGf5Htj4mzqKIrENLudMr2atnVHGLEpi/6EcA37egOOnEqvXlIYlGn3mexgK+wE
M1vmVdUvxU3fH0CvgIYqGssu5IdgvExfmty4XDf7SPF3Uiu7Yk/9IYrinymI7y6BhisWGcwEDPvV
FNicCyBetTTFyoHnUMTXWKVr2LFOFKW3EcOg7QFs+iNJHzsrc3csUwLfa/SrXswUIiul1ph+FZF8
VR1C3YyISg0TKpw0VzU2YpwU08621Q+1CgEt6RvUhusYu4zFZDykWxGkK1vRQQBjG/1pQbyxUCga
PYWUFGk0hIWxqzca6URd360xJBhEpgZpRXyJupFDtJOx3LYJzVaMUakTgr5Mt0iHzWyb8rYJbzTB
kDIEse8y27R6uk1FMjMZ/dykJD6uZYSaX6MZDhBW0nZPLYeOB8QpmaMCb5CyFDuq1elU+K3JDVZW
Puo/so40HwvvzjBB42fNvnWMjYT5LlPC4vUdWtetVga7yPksWDvBqDzYyKKHsj/ohXpujGkbxa/8
7HMq+aXJ1VGVEYBh+GBkPI4lfzcwwbC3d4Fm7MjfYsTUt7Ift4OL2DZ2tlVSbkPWvhWQWZ3bmXR9
oxw3aTkcyMrdZzh3O8oYeaI9Wn66ZpjbCH0ATjY/m93rQtlLC/mOfCmo5Y7cPgK06RSFD2Ha0ean
uNOQVs8dvDScTZ+y4B3iPb2EjVqaCEbjTVhdO7ogQZ8cGtXbDpN2COZCA96BEPcGy7xtRrI6cgP0
FioacL5A2o0h7+BaOw3kbWH321iPDxVRar1dIRHrdprT+GYybpXYXhewRKKCzGFO8JFClKBq4NQ3
wLa7oSbs21E32Ju2I9oLi7UyYEdfSoeisAONzt4MYtiDz9gKHUFF6e5KeP1K4G6SfF1Z08HTsGiC
8k0osTjJNc7lZgKUUuo2KmNnr7TgUxOdfzEmk7hVIJGiPI2hedqYKguwjKDoMGauPueO9eg91GcX
BN78fOko/pMSlz7J6FhzDpmC4Tkb/UrJLmngHFjA7UrbwVs9vYStP1u5NeOkNsZ+NuHOqqnOn38f
J0r2NBWJgRr9qDV3aVUeTKAmaYMwf7L2IfRsFujHzsmIoI/B0q4LQ983IPXLrmTFIE+hmZ/TzjyV
VbwPca6EhfG7ZG2lcfJG6rhrLWtnZ4PPnHFmD4/kREt3kyqqH4fRVVKrhe5Apoa6d0kvrZVDDilW
tX6n6einFeh+xTqmXkHVzz1w/fq9upeKOM5p8imfjjswrXNXqfFnmDUtWbstmHWWve2nGHVBZr7J
Up5xN4f1r4EE3oLvzVC1TT4pGyToOKYUH9YD36kndrNhgxr5ZMEtg1qp4KpF/LBscFHulTKj0dWh
m80U45A0eXRYspPcPAp39Lh+0fcw4U1U6gZSjHOxTcIpGnqolwZJnovUaZWXAWLixLkIa3zqZfeT
phEOmzmBbkEsLxuhWdsFwtEoU3TOcIrIPK3e+34vWqr8GWr/JU22oVNzmix0Hm2VOQQukxId4ajC
H1BQWtVqhbXuKB4mFrVVHAjtKIxiug7FSc8/0O1hKitJy+3GID1a2fSJuXD8RbFeubmRV/qaCgQB
ijZ+E2oAhzxSWOg0/WcJFCMJBxh73jVyWPQm82ZJUMJrgvWVJOKf5G/XjPeeelYBDJzJXXur+8p4
tShrI1R2fU0PCa0xW/W8cM2XNJRl10TKOE8UyayDHkuHaXjPtPHFMidB2ypTi63dXGiFSgIu5tz5
Jb+D6utEALn3Z4n0CAc75RwCtZlR9mfF0+VnM47UIwnNHreLlopMHu2YbA5bhVHKX7A0gB6jPQPU
ZsHNF0URHkE6MAEv42LN6EO+uAa9YMlwdeCUUNq3RzRroIbWsXkP5j92AcNS4F9LJwPnPVN9ZKSm
aFWDdMcS/FYprG9wI7Q7zIgmQwVN/ICS/fd7ZToRrrlXr1niYzxohoC5Axscx+iwO5rxDNUZIBuI
qhXV6svfTdG3I5bibEjfsp5FfNnkizk7fQ5zGDJju29CiK+m0WXzzU7SrCbm0VeC1l1nSsRkZc6m
7RtH3gqVu/73LzR2TMWj5hho41eUV9Y1wXjZuVib5ppNdGigrS80ZxjPIb8NwdPLpqkbLDi2HOBB
OBqFh26qTiRuHHRPtLfvD2YQ7pflvLot1NPRVBJmMmzMB6v67qJn4R4aSXBaNkssVOHEH0NM0m6j
zfSjeH5Wv6oU866Wjfhk2TQmwwS9l+OyV88Cpqqwryae0/3Ci1nIMRW6zl0gw48m02vDf3yTL6JR
+1l7Tsn9Oo4u2qQqNMNSk7UTP0ksP/Tvr/S977bqHGc4hNvlmeV3GgLnQaBnTD2DNs+9G5l1hJV0
YRI24xVD7VfnOmI/9sbcKVVRy8PwRiHpqcrGRo54XfBhdZ09iSHqDsueHZq/o7rucfQ1A4ZBo/bF
zMTqTPNVkJm1J5jQO3d2/ScnzGW37C0bS2tq4S8PsZTXvlqKdeuOWAOSyniDdHeegkHfuVbYPUz9
0YtBv3oWrVZgRPCwyU49l3pV47QMSaGmjL8c53c/qAFWwYGytTYm4y3qBBJU9O3L57t80pybrGJ1
hIi4G7Dx2rrYjoFnm/jdTRRE86Y3Q3oUTWKh9EIGg2s4aPyo1o1VMuBaWDZ1j1VBR13q50kGsY2U
nWIb1NTC86lJfBvAC8wrYTGdkfFTmYYvaRG9KE20JcRQ33fUwnfIb/FfVjPTZx58RIr4yumowxGa
woWqDOQd894odLpD4HU0frxhT4khfhVkEDF4yPs3Hp+4TIF1h/JQy4dzpyuabE3IXysx//FxgJbe
TT7j+ZueyGS8BoyxVwzbu6rU4GNPiAaqLlRwN5TSNwLS7t0WMvdcy9WHxLzQvTEupjr8mR341M36
l6jBiGozVd+3PRwBoTsUlqvlrCQ4LSD+q+0o4cOzG6XR7ypyzJqDwZ1i9lERKxH9CCLTRfiePEHu
O7baNB5jeIbcbIsc/XxCkmOX3mIW7AdrNvwa86avQ5bZSU0GlgW32M806sPmPLPx1AJWQYnre5j4
IUZK5uICjmyo2Z77nOwz4P8xOcunJVXLLdbIcqJhp3kEfwA2XCOpc07fhCxbz+IN/SbWHKKgrqb2
wYts7QYT7zggJo5hv83pTu3Y2XtyLt48BMrqzMMzdNqw5EFmP0jfulJhEvYUX7BJ15eCk/wisV2d
0gZpiizV8kLNhcBSCqqr3KvOdQQuj/gsdTfr6M5Vu03jRqe0guTUibhUTUM01Ij0IdrgN/CwV2Q5
Xznyv6NdK+68xq9/S7810D84CwPITRH8u8L8px7Bp4xSJrekCUFPicm5Ze3An57zse3UwixOlay8
19atzrZmeC8OS6TQIKVddwx13yCA9HsPWBTpSKkvusxAa2q7O1XTmnUx4FVNmk79xLtx5+NKqL2h
DFbSewzhcArlzTPlI1St9ohkq0NKZKKXm3cLbtEXnRKZwwxIre5jPziH+TcGtBqNIkKMBv9Ar03q
kkbyzO0GtZ1slJKek3R2rl/qpXNoUyRt8XzHNxSDgjdzMxTRLl73rAmPKVSeHtTFiRxj32B5NFe2
OEsy98N1yq9RenK3fB9tlpX7Dl4Wpc0kOoBYbPeJ5CvQkbfIAGXy8i1GmqAJMxenxuRT6xvm8fPb
hQkwRKOKugtnIwFEZlkddRW3B4KH7Pz9ZUHzLY4QPqvDFPTboU+PYeoGB0tqbbC1K1JtRqAQhMXN
vevpf/MFlkfSa2gL0nDU9a5fqVJR1JVI8/pYNsZxma4sm2pu04V5/Ga285ntxRBtu+a5RGKGc7+g
AFq79iPOA2Nl5W2zLxB+BfRlYPwV48FR6SIu0xUz83Bj0tLImAyulzRnrdNMWqrjzsmcBG0ZiR5a
bacYJoFUVo79leBSxNIGTgt4fz7PEXo7cI9mH4IJG5+CSnsbB5Hc1ErdEq1MUntokJrShKPDEqnb
L8Art3S0Xyp10Cuo5vpXoTjRFkbseRB1emxbEjRNp+w3WHpRMLo67J8oiJ8ak3klPQr027jrpnQP
ZRzxa35fNksI4CxZmM9RT49/Z5qGloC8mx3Wz/FaZ25+WAbh7wFVTT0ASxl6kWU8HYD1KXqPrK4X
4/f53FtevgNYi+db7+Xte/5V119Kg2NKkapx8eYNAsTi7HRKd+81RGbL0PDNYatshGWoTYz7mMf8
OSXckFovzftyLM9H/ZCCK65cuMjz2EeiBjkky0OlsrqLRo6RFOlVExac7xjLUp5l9pNnOkAKSAg+
imSwn4IAcQBj3B2qP4Umt872Wpbr1xDrFH5az3gLxzaiu/1ec3E8d4AkchJYtlmG1N+i37NpE+Ac
KVVWf0LGt9PGlNCYsj0sgO+UvvR+WBej94kmLHxWiz5+2EmJ/DDADeoCqGlzYK+rkJiiC6BA+zQS
OUd8lAesghIl4gEA+IniXZZjHpDBy5Bkxr6MrJdl+hYJaBxEJ516QAX7hGGkdtEzLV+biDO06DZl
QZb1pTjmqQyuNmj3K3a9GXcaufo7EbDGfpnChCB61CDJD+TqypvKtHJrJgJxttn10caCOowFnAZF
V1Aq//egoMKj7+IuBQCyjFzWfEQoFrcgjB2PJdGiSWhSWhHSLFqCSFeyMvS/Z95zLsMQuNrJsV+W
IWjZtLHtrYeaBlg8Euu6hphwaGzdOQpC026pFBTjHAopTi6QjuDZfBHWbxw9zaabZnUGMTE3iH7q
pUvTtRUzx4YYm66MCUivNRujDsuPWZ4BapsjZzy2OrasVQ0djxttHRy1mNbbUKUwyBX1WQUzfNLj
xLw7jfYVxbQQ9r0J5nLFEuOOhhiHPpl9M5+NqQ04RjeQO6vRnwjcDHbmiKB+CUSG09T+D1dnttw2
EmzbL0IEpsLwynmUKEqWbL0gLLUbQGGeh6+/C8U+x3HPC4Ok3W6JIKqyMvdem0DjhmTTISNI2uI8
caQv9KKKj1hgperJx9pGlTiF+OI+k0IDcuwO+UtGw2M3k7J31udAUNtZTCWW5asdhnoXog3C81d1
yJbg88wTQh7PD6eNk6TVJqMAovVUpe/diHOYlDb3Zgq0Zubok3vldQ6wE3gs5GvBpI1gtpDKu0R4
t4wWjthEnxECx09qebDL6FtdvKim9dtGdrijEPVvWvKzTgoGnw7FcJu2Z6by78BsOEGE1U2Ymn0z
yd6YAaksLNOJlrxIezZo9QPnZmqcK4AhIALpwzlDTperf1eUPVca58kcUjxcMREwevBmLZ82cN91
SeXtxKFxc+byi1TS+uLoPqnlS9gfXw6IOcu+ph5IXCDPtpExuXFOR8y19UKcSLdfkNM3mD47szBu
rsRJ+7g+Y41AOnNqklKgPQkjgvW6wMajGCCe2aIdzV07vPbsIlTl6TtpVvGPoZrnVaL170QLyjdD
H/jrpKaZAzaCnIQA3CTaSxh9R8uPWjHoOEWyPOOA0J/sOdU2ZPUGV1SWYCEhmasEiNEtcFYZ4bXo
G8m4Q3jvYTK8oGCZ75EUmyz0498sGl2hv6pDcGRJjy5Ppq9FiUYRtdH06ehGSmMuzs/AoMmtspON
aw/pe2hP6PTfqW6NXxYGKkwqTMo0ssOdRNDL9+rL6NQ/dMsvnmbAiwccYR9WlX1Ysb/pFmKkhgCT
YGOy94KQmXqz1JNqo/Uqg93Tal7iZW1TCxxuDCjldBPWBhrSa5j75mEcRpreGrmDGaUwSM9sV3Pu
bQzuAjchJQMN+YktTwwYRfrPGR3CwTQM+QzeFaVfUGA84lXe1dHJwnqbwiB48mRLq0y4t9FvXbY4
Un21ItC/ssjG/TFkl4a697V969MxBCZT5Te3lOukhVRjvqq4tYa24rXvWYLVf9hkLlzXZVnMnAig
g8mlqKJZfwoqFwGh16PRg/ywCU3tl6b3UEvCn5FucMENfDkZOB4CHciKdcrAOEaek/PbkvejHoyc
qVw+pWEJWoBMPcApr1kuxB31jHNvCsLgCBD09vmyf6FoPQWew4zAq76LKo5/eH7i3UppHxBFxz8k
WZlUdZRobILM9iLxDp5zGZaLX+pV7pUWNFCvAWHOHwrDiddVSa/Nt3PcL4iOwgoH09+VVscIj1EZ
uP5ceRu/nr860F6p9SeNunvRoToay2974V9Td8DQYZhy6WfoNRxdsYZh5j6UE2Bj+nT08amaowkb
mb6sATPjIL+F2BEPJtLCTm5E35KsJyLt7nO3qnqnDetPf/KtewMYY+szY9uql6mZN3BPmfIBdPL3
sZ99pLp3q7JqunJfiLdx9r/klNTXLiGvdoI8vXdqj4uHk+I8oRY+2K3M10EfWifRT29ISjKm1pyM
8L4uGKGYAXiYXpp4bLZOmGOXmftiX/c/6jEtL+ALzvBk6n2ytIMm8c2SwN6T4njKQi19itFX9KPW
P9UkJAiQ6gd2b4Z+gua7iKO3QIrsJUmtn2IgtTSY3fCoa+704UXMnTymzoE51WuVdRXYrXlBBAxu
VesPtrTM1RxMqOHExH8kD7XZbpnJoNOP9sPQkzEzN3/4gb0XDJTZvoqSYhsTR/w4g4SuqX8xoXXh
UjvQoekKIwXWQXenZlYduTA0GacsuczYhAiobVErN+TRScMsdib9t0NmagX96aZBLYJqFiBwfGIx
rABFkD5OKTTSMniWQmaczrCldih2nDq2PtAb40ZdCsXei53nukEHvIRyF2V/SJu2v81JBtC4Y57C
scpd11paHc1BMtlJracuis7WTI2tvheGA5Y48JZMp3ba1rMQZ4N2NkLn6B5Gf6QjzX2hB/ne5MPD
vweeBkJ1vM5M8W9TTAWpZHl9mJdgFTOf3u3WSl9yMDE7AzoP+B37PIbg+XMawHZosj0E4CS7IEPd
YtkvVukm6KGg28WW/ZvCor6oIFv1THNkz6BBN9cuwaMbmWJs9BdbOaJb/ND6M//tbHDqiwLQt1E5
z092e7G1Dyh7W28uzasqhB23x4JH39lcDm3Wchz1xkRCAqYfpLv5/KMxKc8eS4ct+FBD6HPMTsIP
jy4CUSEms7RM/6Malk5THTr8vfSTK+aNLWkRAxVOOyB0UZG9jdD2wwgXoh5msnRjQECj1Iqefmzj
nbDwdKlffQBttU7wuW5WC9xcYd+HBRKeGWaNqn30CNXB5ekhIXoaAKlvez0L1rloQNMU3bA12qhb
D5xrmt1gDvpOnSqswi12RGhLlJREApP2JjluM1mkM4pSmGV3TIjH5R75003+tyLBWw2QsUynkJzd
J9sP3guPsLVQd+W+xoYWg/re6j7ptME0RmeEJv89kFwQM1UJv/KcIBoT2tstx6+CF6FPYEdSH8QZ
PeycgdFGVKhsVW3MIYZ+QwkKHxb9IRlwMfpGAxNN9uxwbXqPIwd0MIh9td+OWf0PUv2eXCwDjXRj
B/suhPAu6g5tdQ27QHYmNLyAgm4zaOQc+Qyj1mZu1c8paBAGGU9p4vkXBKjsc2YpZbP1CpQLsWc1
VDAs2HVT9IewGy+tJi6MECi7rf4eVu5bjWgcPp536VWEGcdjgZzTOdjVd2K7QDL9Ak8oq6aBHH5E
vZJxltUdAYegN0eQHi/RMDKnq/sXar8P1TNw8N0e7KF/9RADDVzdm1V6wz0xtf3s+vo7RfySCzNw
ZvU7EKTLA0ZZD/IgSaWOZ+3tVBpvBDubJ3sp3+q8ODi2X2yrGfOGYcavxHhUx2qJxsam1D7uAb49
rO265azVv2glRHF6k/nn0S4wx+JnGvfU0WM+Avadc4CKyGzM1hne8yq6lQx2T2aRwIKkzNsGUmeS
UcZ4C+fiTDLi795dAJdVtkwyu+AYiwZollnfZdvGt7DG/LQcQcuUpl9Lh2GlDTVsWg87cKVpTFEd
DuKBFsYn+g3Gi9HqvFfWV9/Bxgxrbq0Kvb7w2qMD5b8ea/GKtxfFZmytxi5fssyaLz8nP6DGftH0
+rCWgCsYoJbDtbEIRE9ImT5A62TckNVbZiPBJxDLr4jKxzAYkfhh8cFh80/KVrua5tk6TfFoPYXS
utlt3JwSQ3rbyuZkAOMNce5S7s5Vd6FVbP2oAs15kukLiuNulbWpdkuJLjnXGkJco8TKk5ckkZjd
qD05SbjxHPGjVUGyfpq/GpmZbCK3j38mLodsgIHeyWtx+k4gQAlILdaPZlKUoQUXHs0qs9ZI7Sx8
iM2pDI++zzw76rvFxYErYx6Mb4ar2ZuhacW1C4W3D6t8OIockUgyp/BnovwGFAepCGnEc2vgmrbZ
VwNUe55RfJp5Ft8f/0+EeFu98OGgwvc9R7Amnqm/kx8LKtEs8quqlEkoAxc55smmTzfxiHhB07Fy
qtNNkdftVrN08k6XXqYba6jxOJZt1Mums5+TLvnHyQB1eq7mXNu5aV+QUv7rH6uN1i/RjowD301F
/oZQhL3B/gAsDQpheQIKmsCJ+dImlnY1CsufkUcwG2ojB/IcJ8bwy13GCup2CLMqhb+wNOasIsdm
kfjujzzTP7HDOv+gf4ESJbw3d2rEDtnkRA4qrWz1UIPBhinpDqtHmHcHBvdjzvVoPYOsuGfpeOxC
qjMRDD/Vt9OIyFZOc2/cqzU7aZua0nYqHy/hjtKnLMFjF4Qp2yWGHT6dN0sGW7vDpJ54wwf/pjxJ
+iW7gPXyFMXyN9kU7ZqwC2MXLWdzPen8Zwr/dkUib7GHtzk3T7Ydc6YmHcHPo2vNmfS5smI6aM74
jyxNcUYaGr0mfjmc2Mppzmj3uIvqb9hhpHEO9ffEk0HG9bqJAZyoyGnovow9HcLVHeJI83FeWaK1
fjC4RS9HIDfnjnYE3DRsjI5zGZIs1a4QLSe/Gd/92htm42zY9CfUMz5CUlvi/KtiFaADgiLk78x4
SPISCxYEIL0S42YSGZb/moiOKFRov+g2Ca1g1AJSvk5QYuUJDtmlBae6b3JElbNq7HnE9pL1mMmJ
S/HyxjloYF7PU6vnYO4FzeeJznmh2a8dGN1tjR0VkatW0fAa7uFyg5SCePcOUflBTiUWSzKqglXi
Wmc7GLPDhF0AkjqzWYfju7o1y7LOF60KUaK66C8wo+CRsQUPlxIyuOE458Yysa7pxvnvt0sNSuaG
Iq70YlCRRcDiZKd8zWGNr/GBxZu4LLt2Fcvxz+Cw8qjTM7Wit+JsVe27xMh35LY6m8h/Bahlfcdv
CJbEPx5mqZgUA2FKZ+8lwn514HucCcKCG71kwEAhLnaoyH08bpi5sWsgVVUzOHBMR0OWf7B+1m+6
bqyZJXkv6hXbzQy0ATieejk3tPUAWOlbRHA98G2aP8CImhesI+IgHNrSoZA92Tu2QYK531kAqRzC
Qv5nb1PPmLFjB1AL4qhD/lo6U+rkREXZXrqhfLyl3k8QUa3briePwdHc898HJylRyDfVB2V1xC/M
K/WHnf5bzL9U4aLnIXh0X5M4hezgpE6o+KPjc40SVB1VQeLhkaVO35hQmC95QAhy0if5a1n0NOP5
IthHwrv6tRp5/X2Ik2aTRoD/hU69BoV31elm/JMwxn7X6JjSCXKzn8fGFPgX4m+8fsaBWhtUlGXt
g9bryebFYMjJZLnWQJsj2B6RuY0c/TkB5/ihD15zBKC4Qa49oZsmsnJux/omo7F97uPb33fU2/OA
VaoY2Ri7CQ6BFTNHqw2OHExEEDVbwj44Q0cmd+mTtok2a5OIFkSEiyDAwsezgfMD5bGQEOW6gfxD
44VZasPPQrldL89qt8qendckt91rjiRwAKqxyTEeo3hBeUyTzL5GGnAb6TjzZ+FQH4eiCU6WFhjQ
k9ELKIUEeTMJW0KaVfRv3LY6GJy8yf906xcc0vluzEK54auGiEWG7X5OPfoiXUjdEAVglZavdV1E
9saJHGtHl1C8NjbfmcoOv/wf6laxiSIxdqzkITr1PnrS8qx48US5LgREdLVjth4T3sIFL0fMCL7M
QV61wW9fDK2o3tMF4EEfbGzoBNjCEq+loJsHpAfIl6MLBvHFWDI+7L2LmWQeMEYyef6+jEvoscQF
GGvYS4TqqFu8JavmqLr5Fb/1CYbUEyiz+tLIsbwg8p8HuS8IEkSRmWJQ1wYuehSlBv1U8lPVwc31
x/63W+iU8q3/NFodzvBlsemWxadzUMP2Tcn4LHBArlYOXlVRuIwwhbzj4YIgSqCfeuVUATjP8KyW
qkb9E8tDSgsQLxucSfUHJCACQWD6+Ge0WJ7oLbSbtsgl/ywwW/KX5YFVmzu99wIM7yLHPua1757Z
ZcxOsG3VhXWHCUwjSM7owesg2Y4NkFhn7i6JoOmTukznZrpWlBYMLI2eY37TdPKpYHaJuxNvMGwg
yi5AE9GzGWQc+aIGCja6z79t8DSefxXtr8rmE6yXRrI+lZ+olMZzKkV7DbqANlyClIzmANlatb7E
GrfvYUQrKeyf5Fhkb7qpI4SIIZVz2oP7L4znONblvUIp4mfTSyen9ED4E+Pv2ETVxrHrWriNPBmh
U239sDGfbbP/iAaJ4yXry2uXJa+Oa81oAO9yGeTQR6ye82fE0T6/Mj0AFN7nh2ZqKZMKuNekcf5q
TcRcoiXzKVKrqLCq3y6O9zoyHbqzuvljlMjjLbPBaV4WP5Z2YuGG4xvjwX49NcYXChH0ImqhGpEI
jYjWCVbl3o2uVfdKfQWrcbaPsg/+JFMQP06YAWE6QOxQ5YdsLkrxFRIhvBB27Ovc9oDfEsYJ2uRh
ImMamjvIF7xWxnt7rkJ+FPv1v4KLuVnWLIiO5a+x3ba7vGZ6DoJzvD4W/Nxwk5dRzuXRLGjIBGmR
Hu2FYaB61iUm63WWJ/FavWcuv/I0M/YcDOHtVAdfyzCURdpEDV0ZNPRZYuvW0fey7h5hdOrgSa2f
YZsqCULUEccN6P3vRkhTAhwLxA4XtHtlZl9poUHI72h2BehEVWzmPBP9WWVxu7WXU9PcROZZPUvT
bmZaRd59xXTl0tfNJbbaQ2s43AWGiI1DjzQ6T8vnYJnPqB4Lf9NjCi8JpYIGGjArN5OnrChf1ffO
BMy+CsOhW6VL9BcHywN3wsAJi1dB1BHtUQJBVSKQMPCKfRLP77pbF0+61eDuKcoSMXmSgiNLGGgY
jC0kGNhVoPQsLnZM9ay08AsHlr8nOcTBXVraBy/XqRp78VRU7nxHk7AtzekK2Thew0kpP2r8/bvA
zhDLBxngBDefCORDrqEeYscwoNvN1ubvexFOZNeeNmpKkRx1lyVWn+HJG4Euz3CMs00za3Q4gloS
xBZL7N/8gXrpBzRJqImUgs+HXMw6gIejFyccnbCHlgePUdLjmXrpWNkvEAr+/u/7QeQkazlr6X5q
MbHjWA72VHcnavHgZAOUOsN95hRAOsHV6NNyPYnkU2+89kndWcsrQWDe2bW6x9RpQmx0dkqfFV8D
YKuNUQIXHtkXdqjwAA3yrZ1EHm2CCMHyjDsl7tHlOwzKLoxpCAJdgpYaImbWBihCvDDLGtibAw3c
vjyEDFGRXvJ/3A/Y7HdKeNhU3Ol7UC/Vtsrt+mU0Tg0Bx8QU808FCdPnsEkQILrhszsSMcL1jKe0
e8cUUJ693Duo04frvdqyL4nfIz+zDayzcNPw5rRddEHybK/K0u6hCQUS/xqBZaWF8KCpOxg1SfJP
L0EoA7gRMGBhPC9jkDjEogK8Yzh2tNXPpYH/NYJtvpoEcfLQMnM6kDzkhW+cetrpmTfe1TICiOYu
0TzH8DqvXhUw+QutBHJDXIS7R7R77cVECJmoWUtOLy1dtfYtTvz4oorWcAKjIH1jPQZV+Uvz8cGU
fC8mFKnX0ur3YVR6YJyvoVn7byoXyk70f7sl/7YlKeUY1D1ibTtvD9Kxk70wY+/euoOdXGebUnYc
y/Jq2hAWiV50P8cy/ID6/Ky+xFrrPyMZSlbjcA2iZPrp5bl5lDMm0CF09V/8VO/od/6pYw+H+/8n
CXx8S6Qz4L+wiVaLaCR38fRzitM/6lI6VUFfNbWbgx4HzrMm9BTmX+WdQH+LNY2D6cwMBjfiBgRF
8ZIX9cIhMvBSDh1RaNQ1RHZUX8Tg5r/74Y3uoPGFSZ7Dc+Ik9Ijk/CSyCAgtx7EnslWCg7q3dAvr
gNeQhKVeiqVyhyz2MgUmEBkSUVa2MUTPY0YCJ3HkoPJStuxKq919BEt8BSGLHTMt/1meNCAmbqwm
8crtkurQjOQGkC0048Ajeq+I42Ojh9of79uzJXqXQfuzvCdQ3qwcW8SvaJkPCXvEiw1Ik0W/XGIN
SGkIam5AdSk7i5gGadv/UuHl4Fr+hGCCVvktiOiNr9N4pCQBbbApnOh7dDPxK8hz9jgQAZAz+v0j
PqwR2XPlGLiXWz5pjxj5p8xLdnGVwIOxcFQZ0cs8D3wzwRljiNKGqxksEqRwgCXIpOaEji8G6jHS
sMkilPRaIU5ycLtT6Ve4lwDL+CY/ZCXkKcqr6j0wW0QKeEmZhSTXhvvuWZRBwFjc+sO60B3iwsXi
tYwBU9NwsYRH3E62PHKS8p4w0+kboSX5vcfF2C16A7W5qr5GCcFoa4Af4vJr9XG2hxeNzJ/ucZqB
6FSlUv8MTEt7bjTrWTMSf2t6NTM5TmZpMfW/y2zKTfohbf57yMSS+aOL4s76YD6qcBdoxMVwBBly
wT9hKd9DnCmnyKJHSAnWviBDzJebf/5NRlK+ymxGb3Ec/BthYn4NxmVG4bAlKxkP5wolkJ7xwV11
bcSC15B9NqH2o+VtfRSeP20HB1bdvOioqZfxgLD72KJYkyzhvAV0vW+P45Ldy+nmMWcOkUBN9go+
qbOfQ0azXmRZWzLBWISKAMFRAWOxJX8ZISojJM0wfcKj19LnaFWxhq0Gr58++jYs95BW8ca3o7lW
2xCJqv9tSH83KRcZmR41V62iRat10bAzNNhhK9ML/fNjCYcxFD+EwfCE8c1NYPSTKrxOpIPvhpBk
GdWuACDmXj0LK8nSvFBTM8Sgn35Siv1DZexkxdHXgAAbEVgWJoDJ3onjCM2C/U8/de0pI+F05QPG
KxnHkDdix2IXFBQ1NK27G9whrKYMyp4eX2cQBvF+TlA25dIT7/WA1s7Vo+mgDj0Zq/6q6LBp56Ro
FKTRvuPASNZRnFgviUZODhJcEoLIxTKWiqNqgbk5qL2XzFtOpFCcNnkljbX0mu7IscFZ+Z4OMTv3
sXSGL49jAj8S+Xp0/G/oW8Jb9FutrLJOyhMNFQSIKExuwxwFm3Qhm/XZ7J6Qr7HwaSgFnB4/Wq0U
XVUG3HnOcc7pPi171xHNHR+p9xyQuGGhmertJdm77WbSbUtmBB6AERhK0vpBCsIt4rQLP8Il2SQb
FvyUCzoOiRcdJ3U5MDrb+4KQkocUvK/6raYX7a6eG/0ul1+XuXZWo09mDpq4F7PaVB7OU+wZZ9FW
yUWHgAWwNTgIw/pu56jCkjfi7aYD0F/0iDPa3YuSWxkbNWETEaZYknKssvAucurSaxC3OmfwpPyM
ScxIvZws0mj4VL/mYuR/JkFnl7TVtH5cW8Yhdjkjs456WsFL+6qdOHt7JWkVQez99Fs7+yn1/ODa
5EVVQadvHp/QQ/1t+yn4MU/DqGh3yPw0elGj0uWYeb1WwyRzmSipZ//npd/ykxNY+gkgEtSPJyS2
CtPKt2qGl0bkJ7k23aq/CmltCckla/IY9kN1HTk2kudnVsA7PI2vAddUiyPxbDrEOi8Fv5MQR9b7
E1aXPCi3GdCNjTBwX7vLQym7j6aqsIdbhFvjV8hPDGnWtBHxCeDjeJRo/2dDHktAFduu1euda6Td
vs9jcXx8Io9dYmyoJZbPkVrhpRN1esaLftW0MXkLp/gO7Hr6GIbyO2Ma7Ef9a7GMJKohWNy5hM3Y
WPCUPAisunsLZvzLkGpIC14kQ6EdhBhJ019K4PHX/cEUO9lXxLHlsqsf1eK8OLQGy0E4ZN2UpFhH
fgK/BxPO4KfdupyFjdb4rg7A0q8OroCdAXviOQFz/2y3wl/nRBgwhqhezEDKC/l7xCLHZUEcDcCG
xsaioso+wyKxFuA9wCjljdFMDMmlV3+ZSVWAQe2YzNl+synmZKYY61y+XpqHsqI+DnOa7XuBg8v1
wBCnJjLjZQBlOghMHYvqVRaWhusNiA5oYsLBCvsOJbl9mjp6Aw21W05EnEwyjMJ6AmR3Wf8frfoy
9LZC76nfCO27TKIhM6L8rZVBdg9sXVyGhU0+MM/9r3cW1wyBunIGgVLFROCydq2VRtvOAnfPumQd
x5HLNru5eMXW4W+y1Bp2a80byXAeRfYtycauQZe2RaM/WTjKQcqFdMy0umo3qi8Ju2AbsCsxrEb0
vVKNyX6+eqgDkitdRlRTlY9Of0g5vi/KTwZxazrl27xn/zWq8l5UlnmtnPQXsTblL+ZoKHoc1H9N
g340SSleXa+9c/zVP/35itZ9kW0BvlX7qCO75s4il6TDdxHg2w3zrvzIxoa72sj9Q5IbwfmxciFY
/Bkn883RKL1od4CVMrVz28GUBn6AMm3M9iOFpnOyBrJDOKcqG0/fY8YZJzNb9wkr+K6xmLDbhW4S
mYpngMHtv67WXX3RTi8kjhLqN0U/omEyTujbk2uuLb4Powa1ubTYq96xOV+Mv+x8xH/uF7ThMnTL
qxmiOfo0ATLbSZrtgCVq7Sw3teaM036mu4JpmpdJk10AI+NCB09zGTHMr21mlQyWmUY6oDZvegBB
gMhu/s3l5NEte+pPt56JRXU9GDcVQZndHH8zowQg8r9vgWo6D/A1UbnVGfkgwUD/qiIyldyt4+P8
EUESkj1T4NSFsqxmCnJGg8CkLbdprZe9jyCOAXADgSQHs4fxr9Rq79JE8b8+C/zbHJCpVoMjLlC7
vxVJeqJkCE/q7pfDQg3piRQwavetQVt8etwgiHpQ2nPsAgN4movUfVMNEZgUBLPFr0PEWmmQ7EKk
XUP3XOgw8Md42M+tHd80Vw+eH1Pr0ZbioCwSMzUfEEPbJohHZy6Z6+HO0Wr5aA94S4/g/zQKOIa8
PPqVkeV6R2QIz/Y8BC/qgb/v7itCoMAMD9jT1Fyt53u/UpY+7p14lQG+OfnZv2qQ3PRszzX28Krn
+zLk7QkIPAz5cai31bJ8JrHxGulFcvCkzOGOEkubt9NRlRs2ngQ4uygxA0lMTu6zDuQcs1OqKPBy
Q/3YklVLXz3wTavIj6YoVOWGIOWMm5JJ26OzPWrDrQ+hdmFJFsNiRNBRqePQH7fKdrfuOfoxfum+
CId+10l8nu2kv6Rj1pA/OuwhK64e0h8nZyfu8ehPJSGYUAzemdLhdVpmh3jVLIBkBZOdZZ4Yzm67
anQ8X7jAfuaR01+HCtmtVpA6bDcaJQhgbYAD4zQiG4+jrb5cM/XQJNSa9NIh4yzf90Cz4htw2ohO
GFMrAFGMnQJLrtLl5Gn0WnnRgiNLlHvCCOqe1DP14Bvjfy8NX4NJvvypeq8sCPR1y8bf5HWUYnmH
YX169KrcHrSvreekZC03FjIyzN05nmbiOZ2TLKPzXNr4PQbmnbJFsGNNrrFvDE9CzkZh9ZgBiSxF
Wu8aUHak/o338HFI0NK0esrT9qLWttTdIIYjOcUkGTVvKf/6APpgnKBbfjxtJYeKFtbMpo+0g+gA
Cf19gE7DAV3HmmJlfcX24uJP5CQyWt4nPH6Wg9CIPxGYdMemTYn2DYSxgaszFvvcPQrzzTf76YvV
UYaSnYCOHEcug5Q4X092hdvKq0syyYbidfqyho3TjL9DttaDUlT8HWvNLtKQ2EfuH7SAm3Wf+xqt
Vv/REKkxo1u7N5Sdr3WUETAr/cOj/nTIGcI035MnvmhiraJ5LUL29GTx5GUAGB4HDIKOcB0sIlo/
dLVt1cHdGMzupTYH/HE6Jxq/QBEb0Cxczb0l9yUwezWS7W2uSJeQ2jUXktYsPevtbJrhObYxb6ln
4/Jyop16iHzroN7H+x8Q18nmT0a5ZexRSg00QaC/lIXZXFQJX2T0sJ282TxqW1nMFaE6GOP5L1w8
eP7/WIKX9raRHbWs35ZeliDlpJ+mRN25zcBBztj7uDrU7tBZwZCgb5SF8/m4O1IfOyk5CermUreZ
tC0ynNOYUQkf+YEineY2nZx1ngzWhQr5msVOzZR0pBNHjp+4OvKngYQD8zba4RAerAcg+u8ZzAQF
mQaiP8ZT/Qdzw7RTJlusDoAdluKhtwq5VvP3Mhb+c0yeB8NsM1nrpXiFMB/jqEVrqmJLWmg7F3Lm
n+hxdSHAG7DbiFO1g86xeZv0yINMcsAx7XEGoZNIjhy4JtWzc7z0C7tVebSZg+yJd2KGqiYtjUtw
oRWMqzEdpp+syR++x0Qz1Way4FJSbPQ+czazG/FbG4s66rEPoJ9+VaWm2nbwhlJ0U5A4Fsm7asKo
5o3BJHrCNeqBsTosdKc26pcyNt8xkifHZq7M4zBiWAvDJn9WLRmEYhXV+3S1wMl9WjYqKy33otee
KeJO1qIHgbBoO7IRo6vb9G+ZDxjetzkF9k11CwVRlVyb5hp4EQk5SQVDKXGLLYqgZi20viDCHDAn
gbAI9LCcQNXrvHH6KcnnXK7MiuWZUWHnEZzZRIR7Gv2xSfvpMzSjb1/62cXKk0fb+G9nWLQ9TTUn
qIhixbPFgXuG/f2GMOxQjX10hWGF7J8J7roe8/IDiCfgSlw/+9GF1IsjClWXbuMDgc/kNTNp6olk
vy+8Y6hV5S2xR/jYOZ58v25n1D74rf47/tII2Gm60e9ngQaO6oPJoFev8ky2b3lmbgxplCd8Htmt
SDmeP2q4KZu5iIw2c8uv9s5kl5ugSX4XBN7CAdSym+1YXLW4pVD0NPKFG6pxF7TAXcCToCChVaFu
JFsW1Wa0cmLSMEC8tVlDQDqDGTAetDDCavinssBBqF5gqTs/K8kpCIXAnO/QDa416AWXxkDGG5pd
vxMOSg/1smgNGzGUXLUxpb0ays5p4b4sefTqHI7OB7OkaTypfX5O4DgzNEW3wMndICgiXXSybZSN
G1ZdiGNIRwiP6Hdt1UFyqASJ1E0oL/ai58vspjsYMyO9jRFulKhuqESHX6CwLs00IgxYmuOxWRIF
lH9qvlYcqmXVgTHoXpUQOFqWI62DgYi/87d637/AG6ph3KIbdLAMLK5/zgLpOvfEycpQJqkPlCSx
Bo9yfbCR4/xXYU/hqxmCxo5S/JxVNGnXKW4RIrWkhV5dd3ThMjWcHODtb0uS1S5qfq7G6VUxtWuX
swaYTUaVjQd0GiljfzRLGwOiSAWYLgMk1/Kjq/GgWkkTt/nQc/fNieLmomddxHCjwGjuj+2ucJzx
Xkx6Sa5YWP4ahfXfs8d7ox3tItMUgHbn6ZxTVLnSx2GGYISJ0ic3fbgBeumehxHxTKiHPx+F3Vjk
zZL9Nm4itooLWQj9No6YPzTLWMIjo2UvWezWI+RPum3eTE/Fz6y16lh4fThT1EQhKrzgg5yo9EeP
Jt+1M+8nNhsALAIM8lA31lWQ+rcyqix8XeTQ0OTK3/B8omfGJPp7iG8YLaSJxHGs3rxE4lEvgcLQ
YDy3PmM6QNmroCDcy18EBn1UByeu316jSX/VaEIAxmhBtJSIFv/3oYy9/16G6HN2SB7MjU5fmRA1
IpF6Fwae2lCwTo5bGob52sd+tq0SSFn4zWf34IZoJZVhxgPEySLggtutnTt+2TrTX9XcQoaY7lGP
bDoDMuySrXhtis7VN/S4lzByG6OX1UWvsxn6q4cpvjHRUI4TzTVpAajNvFeEvwNd15iCKvOxNQ61
212hlo+utPZaSupamvfLKACG377CI7SeFqHZUPn+g9tR1PUrhnvC1sqKQ/bCHODskdyzEbEREgd/
HsBy0tpSD81iHp5MB7vA4salX1vhxm3D7aM1RA17AmtOITxKgWPFQmarXnqimQ7vVoxSU8nVkaSt
KhtUx+Ms4UZDvfc4tnKVhuJcdfmnXzlXtQX3vf+FeFwcW45FWDuTHZ8rusIxGlAbEHOkCiNVD6ln
bsa+Poxev7KadtWavzw6+58+raztpHXi2OkZeS7x/+PqvJbbVtqme0WoQg6nzEkURUmW5ROUJdnI
OePqvzUD71d//QebRdL2tkUizPTTvRq0II0r9Y6TBq3HA8I2k3PEsAvxZBre5A1XHshO6GRbOmSi
VUKJJDNN3fxdumxK4/lpMPQzu43spZxm52I52addt+EDM/FwW7kWzEij7QFAp2tGRwElkT0XpUKg
bHzKaGscUhaDZHGe52XzoSgukpV4VbsVjvg07nYdKE/i/D4bFy8wXrmWbYvSOkrnA/OS6IeBWLUO
FLjdjYuvkh3EeaYhZlGGUl4Rt9Vh+R0WWAgKoE13B20+bk0Ti5BdE9t1r233R2qE8qGwgoeYxjU8
hWV2LNSoPMf9XIPI6H/LRaNnG825HKxPn5NwvSxBuf4ypCaZsqaQ2b4i/29pRhQ50qAAW8EJJp99
P+jExWlGItqk5JNxa6GHrekEdHeRMAY3GgN7ErgjYtd/y0prbvVXY2YXPP4d/Hx6UuDGHCJXpXWp
yd/Uvocdyv74YlgAYOZMK85t5LwOda+f0ozqdl9nd4P1953QEbtMVfsKQxTxqGFMYVBEdnSojr+T
qDoqgs5JfJsWjipCggPCsAqSmS9ETFsCFQlWpnZsB8Qa0wL13k9FcXM9cy1fZShNF1/Ty4O87tg5
MrhZAVQil3zlA9/PVakfpQg1GrV2kbQA+bI7LceGhsdNxkUrChY27YQCNU6cytve69JN4FoER6Ow
ooNZKd8pdzA3HnfGY59RSRx4hHeW+wxu+B/fe30qfopqFZnVV4/VbF8bBNIyPfhTiWSrfAjjUT3J
ASRRe6xJEDTjWnkd0z7cdTow2NYat4PWuE8qpmBUkTL9Z1wuVGWleLb3XpoRUk9U+u+Dox61ogGH
10SXGlr8azf+XqZ3KiaEYrbbvw3wcdVDtlbKUnmgkge7sjbZj030Qy7kII2HB4dOplU12B6J/eRQ
mxhWK6QrGBaw3LJsLZU7rp4IVKJUmz26N3Bt7oDQ3fMsAKUQcxfLunSrDngoBcHEErsMSVKZR7iB
swn2oE3wGgZmgiVBnm2VuzU17z1KhhJO76Btx7Ee9wPes4fAz7wHqqaZVIJ7ciq9InBTB+cUIwib
cvwogZ4NR5nW4KJJx4mB8GCwBPGG7Gc9lMarU5VHJdDtt8hxLoFvWF/EmS9509HLpDubPojrzZi9
QZ3emOTIHlTxbwodECtW4jJ0Ei8TtReep40cSnpti5WPeOXFVeYW7kQ6HdHfrcouXmuDCV8zdDed
RjJyY7a7iDJtguso0lDVsK1C0fkPWSPVcTmkQhPehqF6pJarBCWugRFQvHK/7CFsnSMtol39UOm6
gftNxLLZ8qxkyJV6C53mFT7ZLMQY/28wgWxBfi7Jb73p1dvQomtzOeSLYt7jHIXjIyxpkWXkV7tm
Lj151CwK+Zd7MD9uQWhpqB8hCILSoQ7umqple3CEozg7B4YDX1kYi+1E4Q4aEZTxhTvEolue1pIJ
RTsdXH0LjJQlZ63jv+0r5jezAYE19IDc0bBU9WyHoRuMAIpNvbYvWt2eNOSng7Qrf7uXk0pFl3HN
iJukEQd81r67WT4aZRgwWTsxnfLh0J29stV2yzLInsCkMJVKD4UlCpLGKSdF57XKM0uZZv3/zHJp
zqaND5EFX3Fw1kfNfJQPlTXh+NZgtsuXPdmuzLbLyyRJJKzy6NOInTd/Lok7t5hHD7l5K1Xd3H8L
EvJZSURupU14yqTSK2cGKjugauTvk3bMkb3NdlnxKbYar79/X5rAuvCd7CiPlTDhn95oVMDUYHQa
H9u3aSTJS6XYmzZijdlwk4d2hziuosS9yWdJ29dkCikwGkQgfFI1nI6OYdzkg9GDak1z37d+Rloa
bJTUTpkelm+4gUHdmFocXvqoDS9DYv5NQWJpmy5V67NKrmHtsd56osPSeJFjD7fCn8Ol5Fy5abEr
rFw/x62oaECPQyrR36wwbF+TJGLLMkb6S9KML53wICJD9dskGNjGUEIfrl0FGF/RBNXZrULPXWeJ
C4HcxXirlcFd5MGvjP+ylzi/5w3o9Vz3+5+DgVN0gry1PJPvodT2q0G8tzxTk82ggS+G7RrTHntZ
pqiYWqnaRCFjEx37bEP0nuL7yH+oe8tc0VtGh7kSdJdmdF8aSD/HVg81SONB8dCIZZt8ZlHUyrIS
oKxO+1IQdv1zQznqzYqq5ZVt5NWandI0YXPhXof5IwFPKpXDuiE2PulYcOQWqGo5bxih+Bt5nJpT
wbJT/J5LoY25kmJTV65eXIHDbHEIYRz/o7ZO/qPBVc0eqZuYhk5/tLyCuyUi5J0Pk6OdWdlXPcFH
eB4xUtBcbspkfps9/OwY5Mq7GmKPCGNqSh3UDqauOKWZCge7esTd5hgB8zNxiXAa41crDw/u+uDi
ZkjFq6gNGpIIrNpqWgiMhoGgtADGAYYleR9vDDM/5aD7IfPORXYgeEeUlluwCSDnaJiZ7SxYFCJf
VEEa+s92sEpm54LODYmS3zixnOGSdNDd0TgtH0vQMSlgBTztsgo2odZW+m4OzMpdxZZpXevykzxQ
xCSmiW6leNZ4FEvY2coKNH0nRzgTkJiV8MFdDM03Nm2M4eJvVffYH62K+lSxscXvSBmNquacyjOs
69jp92lGf2wTgeT/psrVyuiQtyBpSN8mU4/g2Iue4XqKk3OObRXhuONf1cwfzF1RlOpw/JlQjRCO
8XG5AixkBp0EOYtaqGcaMe9d1AHAZMr3yi1s2hRlq1z7UbP2ieNuuU0K3hZOWfmQxeRFGjjuR7P+
2RTs+EwhdrmBTX+w3CKyzmFnEpaUcBfTL8Hhq6kkXKeTm230/00awiQs1nMSOvuy0gnGVpYJubsa
mdx0r6GhvSuxM97swf7iGrbil8dntoUM50JKYRqqWwIlGJ/VYDZPlFPcS3SLc+/0T3IYW4k+Kfks
qfbMBkhGETfvXRWTX6ic5aw6mqxwHdNWtKgZ9LAeiniw4KEAYxryhgXHMMNTTyqoYcyMhTtLN7r2
Qb7y6BbEGy1cTIQ+jfXg5TlsMIflq9jx5a1LeUUw7ZjL3obJKd8jM7DpTqI4yTK5TkrPc6D1MJGo
mUuyhPYSOWxxHc+76IZ7AQZT/LJVk26eAPR0Zerg1tE3j4GAY9pq/abbxKgXymKs/JLKXYOmD9ZK
WcuFtj5Z8a3o0BuG7pp3YfNV6s1VZcD2U3Mx6LrxWk4qSzUpDxVTPe6z6MFjrI0bX7j1YycyV1pu
PFRGgDRjmnEJiFZvHo3MPYyuxZYviL8W5wkYLpgDcXNa7PZe9dnRvnkd62OkKOHlm7UGFme4cAp5
e28en1nnNlTzUapeWAXDpUYjZ6cHAYtTSDWT5tA3zlvf7yf6ZYq8aodYNG4tnYpbBdl842Kh/Cpb
NTky4R0OWpy+FcFs3yOahrZ6l2L9Yv3gc7qxtG10331Hc4W720fuOzle7F81y9Mpfm6SYd5rLXBd
neE2kBn3WMw4DrRYPTPMBzXfje1dKsExHDDmT+uI+c7D7IISiBwWv4rNl1CmrA0dTcDjnfFHHkK+
EUiUTit75rlwQAk4BKTP2vm550u+hZq9pbRhfg593iqFCSiYCZ87FZNLNa+jS8D1/PD/PRtGWgSG
UpDG2lBl3EimqiOMfo5DyopTG6GtUXvnIpboTWV3f5n27pESaYEjargzR4dMJSi/N1XHelORgfgc
PHdnxJHyy8njCSIOR7M3oSd3BZuqqQPMYmu2eRqIMq1wOlWPnaVa62ooaF+XY+VZNQkiCqdOq6EA
hX5iHaRkEI7OS4l7b93rdXecLXt4cADJDa37YeToepx3ZuD5mwRm9jms4dCWCgm8ysdhr2Y/aFr4
2QzO1e3HT7l/6Ar6rbN8EnZCFr2YLASDu2a4yul3TSd45P+7bHU2BxdtFdXa1WjGaGO/fG7qvlnH
Cv51Bbu6HPyRj8iOg/NhEaulskQ3T0GFCuzouQX80zbAzYCikMPLjLs8A5czAfK7y4JrsaRAybLw
bLf9XglhTpVeqW6CYajeTdYsDCVeVTetz/KSiUcpplbN7bfhb8/Bxy1F/ASEyrYMMcOSM2JWYioP
lMH7yXpCHNj1cVttDAz8d800WnzrhfaaTx1WcazH8OPKQKc9PB7NR7NGtM57K1klQ0roAP2ZgAYi
Vp0+c0hYR7LBzW3a0DDjAW8AZ52S9mde6u2BhS/cxiCAq8CZ+rOeEoOQdkQ0idsqNrv+x2DMxs3t
DGgaRUJ8hz+zrHppmaOlkB9Nvuzcqj9hOTsrZuQThLff5eVTyhaGaEmqqv0M5JsAHrROv2KfYJh6
uWupHFyZpn1MppIiCs1DA/xfvshy2B12iElyXpZp2tfoFdau892rdBBHxfSToIfzFEZkcwVcoZ9a
9h/htMznoaxissna1y4JhL4dactn39fav0Vo1MM3DrLxrbjI4wKQ+mPpOvnGIZb9oiv1PQz6P0ls
CYgkazEWQy2Yh+wTKbgbf83ZABL4bzb4u9buHK7lxbUOaQhC4Vl5TQKOodMqSPDiotp59vOgF0+W
XIdBWKBGKRRXfdgvUe5fmc5GZAoMgjKRk+xTUzm4z7OTKIDZx+ZrrAYiLa3GzLZIjARklPJq9d1L
lOr+0W07YGBWDDNbrjPMhD01ew3/zI6M/F6sPcgHrWt8VOCU8tAkmL9K/n8PZuoMx7ALvqZusmiw
Y/ttBFP2CfrcqjPqDiImKBqJDGCkAQZkN8sPtaH/wczUXb/fly8J977mSgJMRFin5IOZzD+mwlSW
t3y7NdZlSz9VMOQpjdZ5ujODFpV8UKxoDwwA1z+KZ+gUQNxZcMgRW/ib2vtTFrloWXLlx6reupiJ
hVAKmTEofho0gO2F3jbYVgvK3BRcOZ4N4CCOLD4JWxM+oxADj0zd9qRaI8gUefehZwmHTaEFB32a
fi77XnnTLkyj2ATB9FboTvVBx6Nc9GilSX3EPMFAF5v6JgSuYTcAvegO0Xccfu0S0v/evMWx4++a
Jn+o5rE827lzJqB+7DsgkJqCSAQvgClar1C9OHCZJ3KHxlFXabHxyvCOu79+UIXwbuLZ0hKEk94N
DC4zOv0Auf3VJuM79w7iMh5sXXnSqVY0P2j0ukBhxgMn87DQshI8eXz1wvvuAW5KvL8N4zcx1Wnv
HuQTHOnhwXBjRZTMxC9KFd3UsB6JtTVYB1RluvS0dq7kiqPv8d6CikOh6lj1kg/LjozbijVqt7bL
dU3d2B7yE7iceK1OirWPnWy6YMXa2HATrjhIfrDTxCwbiKJMNr8Yp4h1HCC1VWvVZlncNda7WQ2D
uMxTKeGoyOcywagOenstVELsrUZ7OBe2ZwzijMXKDJVSYBVcos8rtvc/cYsSxO8fJ7qfqCMDIwsO
z91SoDM+F723DNYIKhxjCjqPZM+jDVQ7WzhaCugiOGVnUyFwPTERsbzg2iMdHo2q5t46ONqBXHlw
WOy+iFaHbqJXT96iopldoAaU9ZDC0oWZmqT3Lp+fjE4n6JcS6otz/VFHHT8zKiaXYtEolmj2RxPp
EQk67lxyEDf4qn5uzfQ81OZ2cTQNJQpOH1njNddqe+PbuGNL6jnkAi+q3XVlj+0PP01Pelg6e28o
p41coLP/XA8GEXSOry9XGx/y3Ji/kH2LjyYw/rYM3s5yioGlwziVo12sFKrBVk00fHqdYNzo5VOF
XP8gDYc+2GbsFO14izWa3OUAYMwBE2kYJjemAVs1bIuDzxEowy8uwY8TbALoHYY9gOeOjV0gnuUq
57C0jKd4bNed53iH0Uqjp9xGyRKbJpzdL5KVVDO+yK08PYOXs1ZqEpkUO1npMarN8pCWDrU/NVWq
i0DDMmNdaCYFOIWa7eQ9d4pxbJPhMSEEBCoXpNjeqA3ZUzfCOBBkwDIpr76xEQnJZ6v9SeaxcDni
M4ugyJuus4djHH70sTrjeh+a/eT3XPwdvfvDNeHRKQvMYmGebzMFEuf3RQDrKbaXefY3BWGerUsz
xiEyIMUTSZh+TWhvpkXmCG+Gvk04Wh9yry5XVo/kzXEaH9XeaFc+5raDTryImZLA4A6YyysWz6zN
Q3YVAIakfa6wg+a8GGEnPPNdS/kY4pF5b9iCsENsf80T14S16mM9ryH87zla2dMoIcIHzp1LKgoA
Q3rjLnaVMsEY6eoSrwwfVpXt0G5PmOhWGE34MbW9uyJK1p68Yn5YkulB9gvQBXlaOo3+WbPrRH/M
aroIR2c66QklcIY0TCnDWD0rsaHjxqu724LWldqFhqm8Jsu8N/qsQ9TX0mfi3E9FrtG9VOvPndmy
GBLRiQHIcix4NuxXVM7cgp9FvhQP8lkHpmobKXjswlxLnpTccFf8BPFX1n7oTRWeuXlgqChrlJzU
Ty5O3dXEN4Sji3qcHxZ+4W1kqMHy8Rp5sF4+3crzx2vgX6ue8URclAPgcIwqWj/iVizi1zxUwWVA
vNGCHk+JGEdI4iSeQxafAV1EIrBfh4yfo3J0Fi8ks+Di1OftT/ldalolyqAxPq4czv9DwN2ZzIOg
G7qzPWxiDN8cbiShuS+ul/dM/Ig1VpRHG4iGBMSnR2RWf9eXZfgypEa2mvz4Dx150UvfqajPKsb9
bRWEv5btHxW+/pb/18EsEo38ETPiPhhI9MjdlWJfiLaA2Byo5XF6zvR1rFb7sqVtr7F0/4wMk78A
XaVa3SeCmEfxJezoMNOJ7jJMqaYzNQyP+KlmplDgsP+lqjsqWufSM07IFWSMTeR9t03++YgTLdlL
kSwgqbaxqP9aS7ls0cygcwEAYYyskyHslCBbtXXcUjTIgxJn/gUT38EWXjP51hzPX0ARNKxZyaO8
nTFtjW/yVQpJdhm74fIZlrlmGQQMnkUFhgx6VAXT0DydCk4DooNWh5oaN756l+Mk1Q7+GKESHWq/
sK9pFugEvvhBM7t/9hzM5nr/w00M7yq9sVwSvMe0H97KkrQtIV9vtfjZUI+sS6NcfL+cF0P1P0ne
m7tzgVsCjXJOP9tS2zP6Sh+U0e8ufW/dR9pV/phQcvy2f+EMxyZR9e+Qi/L9PEDoCpN8r9QjNwW+
3ZU+6MnTVNoTXVr2Qd5e5cMQxThqSlKfSfF7arV6JZcRGI5wXUo/dcxRJk2pakocnr5dd1jXLd47
aXfgO2R+ytJvFUYaFDEhcsoH+SVqGhpgqWoVfXHkqftIAzgjOQpphydOAnXlgz56xNHj4n0wE5ir
wlrjYKK4hgSgHEyzG0XNiDrFEdx/JYp2Y446JAO7UOroOZFbcUeNqw0aXZRMp2XShkRMXQw26wIi
0GIECduU7DCgeXZVAr0tsOTywaHeCoo5cmBftn8DQfqJw1ihoW2adp4g/RRz+xkaG6uwGpIdmPct
gMZbh3shyDU33LoVilDWgvOAmcg/tPacS2TRPdeWOVv5IIk+5mZ+rfZB0qS/i675ZAhR/p798tp5
f6S3ZGij9GxmkQANetoldgL2M4pHiHgx+JRTvjHIqJwDJbMelFdpUZAP0tJC4SnmVofquwK87iae
AvcJsZ6oMT3fRMK4t+OKfqaqcuZOMXG6F965GNOIlmv1QreK+aNKg8/BDh6NyG0vKjL2MZrHL2k3
l/u1kLq0lY6X4ShNI41R2IRqun5Tw6qX/iUMC/4+Bqq0ipwg/ggomsXSKyA2cMaqFGuE1W0SmyZL
Q5kvQ5wYt6BXZ4I42SdORetcBNmDTHXM2V0KyAljPdV/4+I67ZvWVC+aw12xNLJ80TE1n6aaxEIT
l/qAh2cG+wDSKytVUFRcextIPxu52jeSUt0Xe+T86VnXHXBokXPvsv7QlV5w1yrNPw1dmEFDKqKt
4U01BxcVINnALi6Yht+Y/cHMKNXvMQnO8VCBVhAT+2KyNOogWeHLRVOOWrvCRd9inqIuavGV6aV7
l3MZ0yR4AyGI4axVrjTc3pegm1Oy4MKR05CsyBPTvJQoJXs3rkiqyEFKoLZnve3ReMFk0BGVRod8
qOw1kpFGXdloncaZPjLCDsAGMi5b1YTxHgedKAKa4qeZIRtJ78Y5NqJoo/IIt6/k00AUzWS9iZKT
UU+0UrP4gxsLWg+1RbVPqxCXBuWHaXZs3Qe0RfkycvmEHaoUbbEWZ8WAd/wif0CMTl+pP8XbHrfX
Er0zBV1uUUTpru43g0XNlaNOj75vip8ojH3KkIGOybVFqgGnniq8fVDIBPYwUBoQkHpo7PDwJlu5
Hm2pSvVBF6085PWDPByLEbFl+Vtmp9a2Ln25QqGOlcR/0mYs0LZtf2Z0SDyFytyI6Ia3oWnP2/ZN
MvO5G/j9qvJxSguiMuZ8iDB/HRpPLcD6UXgV6DjOvJ4UoXxw8cUuz77fc8SvJgOhjBKS1Ob7F8BX
HehpPLfjVJAVsO+D9A5EKesA8VJej4FiGhTR2lwcic5fgfYVLnlyLvW1a/zujVy5a3CjVrmmMmy0
shtkKRCgGWsVxbZYq47kjwuaVi95rGLEiKrXWexfMSupAj+KUV+81Ngs1G5co+ZWE4oypTvQQ9dB
R5uCPpefLMeHXZA1yQ+ccglQxAToQKErDLZAik+74WBPdfWVCI+Lho9mhX9zBynO+pnr8BPllNLp
sno3p5hUysnEUcvK4hC27fyakqb97NsWKcX3iLYSdIpDrbnPfcRQGTT6SccZvw51xuoeHQgEsmwc
kSyuHqrxJJVC4NT6pcjsH1LO9Jvmq/AdR7RRMT0re/9WuNzK+pqdhTnWzjGbMkqM0O9CNwDyMFvj
DTJkdWqiJF0pBhR6pJinJOPjBX9z1Fp9xVCtf7dUkNn+VPc4ZwHcySsIC0bj4uMVeurgKa7qrnXZ
SDMGlZemtmBUlSbh/XvGUw7ccgYlGXeBnYwPVojjp9eTxdAkGlQeVSikZjt22Ja9cT93zmvlKt1+
if2RcX/oMfA+DmZ5Tsvaf5YP4HXuWI/Dq3ylwBIANwkIqfVi5bkCt/LP1WnHcbfSWsd5Kom+K6lX
vmdkbP6diwXY0Ia6rorbVDDgfeTQUehLEvedmgFk7ILi0gDmbVKyfb/GCmRjS6l11jk76Qf/xi3U
LUbMxTwGVuFXDN7rRacIuDHV6d9VKaPl9dvPIJ+hBFSFd7EsalbUGHJ90EX1c6PB2KsnTDl1pVfP
sUcUufSUF9U13XsGS1L44aqKDkeTEM0iC2P4bHY9q9MNBWSCKNtq+zmKD3Oje78CBSwi2+18Ver1
APBTJDrrKJp3dYUngbpC4tVq5RDkVrVDlucdOyY/Z6Cdh3uv88ari0CJ+ztinSWyYnMuqrbowUrN
oZ1XEefiyqibdJ+HGG4z1sYYhETcCOluwGsRTivQ0OUjVhbWlMCNJfB4dJgCdw2JL5ymRb6ePs2y
nu6pP94prnlejGwdbcBlNdwBOFCRNjCippH5biN0PSkt2tWizSdmS8u0b7VnNch/6IqLsmI5+Tob
8Ls5WWBuQ/aLT7CRA0hkCiWsbpvRocXfdwmd+rc11flevlI9FQUnS1Fg5eue4sRNBy1zjUY3XeQv
m8TKLWGLny7O7Fj7iNlmnGWHMjIP/XykIhK8tObp7m7262Qjl81do2zC3NqB9oarpU/BJgQve0w8
qp4m49HpGXuw402rc0fmTe6O5bT7+0G+N0BHAM1d3+X7hZgUNOWsnPSGfVfaMWKp3D7ZNiaTgFXY
2cT6PWiny+ssHj7HJvnr57S1LSsi/pUvttPpp7Cw61NeVeGFZg/2M11pkhA3ok1jdD+43OnPlp38
qsmfrTJicxdpyDcMnPXxf8RBK0TFsmcAtiISq1vuV6HPNHQzxNiEvgFhl0Xiy7I47UuO0tm396qd
AfwmlX0yfKO5poRDNkCJQuqZ1I6OxcDazNhaz1GXUryb0IW6CB+BUrNh1xN7xa38s/P696lKk61l
+B7A2vYaUOX17MyRux9UOgYoAT4Fmma/UeRxjM3MeBjAsXwHWVQFrvSY3QfR5TEz0uO/8srIkRyK
XFP4MVFWl8CUJYKengKKVNewY0hfUUAZ3RgZazMtKelynTdumcrCFPz252A+5jbRzRk2BnHWOB1t
K2YA39V2qi9ocCx/TGXW1xJYtPyeFqQhYbJyO1QgsRkoGG+GE5KzCJxd6xrGY1pdoD6sYLjHLI5p
VmtXvVF2l+WpCpNypR0Dlx3X4gDQ7cznexWTXpU0uJy3+r3inJBjQMQiIDqG4u08FyVHlqR40PQO
TRLZy0tbdKbAsiXxTVR362Txe9rijdwbkHgOEhqJoRVNXfa4WJXx7CqTchmhNdzhP3zUMvggWs2J
MxydsV8vJlR6EmbqfTHhMWbA/UShW7mLVfZDjFZZpbRjuJYhM90IyAzJp3GpbDrKva5TD3ocvDkQ
U2ku9n8tglVdUyUC8+fRH3sAOmZQ3LG2FVc0w6N8NYu34oCjLfCLc2H1f0Luwa2J5Cd2dqVTpqtK
G3X+OTbTypIulKwPLShb5DUoNZEPvkt0nBora/v9Hpp0QjsF2ZDetYpNh0Hs0KARbJd9WBUwVRws
rJqVBnqqSH7JRN9Qpfa6ccB35xiFHvJsJtGApfg1x/wR2+Ft1B6Xuyg+kX2iJ+N1Hjum7lWWXpMY
4Dwf00mbWneXz3N2snD7HQ0an2WOFlsE/YwA5qGdiGvzFCvRnoJsJqWm5z56BgbM0As4MEWeNU/h
j3iWb57M2eIyrTaIAMLvGgbKvLESCuA4Mr5Mny4SeRRh/TmnXWNvC3+kh1ZkhrVCdHDbaUfaOcH2
m+veSdfYoJm119DZmqhbgUdFGtPwJYlnxWxe4qzUtmkJNQNtWr9h/gVLCKxxNTGbfY/y7JY5416e
V0U06TiRhbtO9dkpYPPgdgkXJlaGF8PO1KcoQHviUJ615BeFlM4mnGww9MaXNFRj4tp1FSG80ggM
+GiCsDCawy12iJxIILfnEdSNlUvakHxezlG+jG4lV/o+NdRne6ILuxozmrPRYnsrij7iscUFmuzo
pXgMgIDsF3t+nRIqy4fr6NbeA4P84gqo9gr4s7gpCN7b72fK0GKgNyFYLbYWT2dO63UVJeCloe5H
m25RaeqqdHy8ywUqTUUHvR1aF7dz4Fx6hn2a2DXdLHxpTGSse+wV7Q1JuL350KyOKde6lcNiTzo6
HOBdB/w2zjYv2nFZ7CFoghGevYiaF5WKXsv6Ah/HHWfo/FtnFC9KXFls6LPpUKjzT8AG1a7CqEWD
bh5sXZ9LiqIBoZChML/JMMZ5kFPKLN8FKYl4Ovuu3hy/BUOkPBFszvZhqU5XQ4M2TITgwyH2usLg
zMFKUoO8JJezngjzFN7UKvniRoVRwZqsF5DrwxrxN4WhrVgvw8r4bRf5qxzKW6rb7rlW+vu2arhS
whc/ZEyRdovCgw2d2U3qHeBtju9aZD43dlkm9KriT6kihEH870k+06ekjcoWyuF4BloN12duHrPg
F2JMvZcTBU9/Ji8GHU1n3yHlXYfGmNbsmarVvfFQs16hx5XT86xjB6j+bW0CJ/ibu1n2WBD0sweN
gkMCXmSmzSFaQiIup6hXB7us86yHFjTCU2lCm4QB/GO5nEQBDSciRiEP6qHCNMDQqjpULgWFOFYN
/ng4nKktydaJ6DAY2F7RpTzdS0NhViImkBqT8VPLZ0iZDLtxhhDp3rObhDyM156jocLe0DtI6TOM
Jg6AeD9Ae8QHSq1yKArt2ViFCn3QXX0LIuXdFY6bnMHYzpmD8pDEGTvrYe7PcgtWfZRgyNaeuBJz
3bGelQTbilabHr0nFV3Os8680u7qtZ4SmGmKuSPsm5I5dtuheWDU3EApypEOjKN8Id9mN6jtqh7I
nyN0Dzmy1zQF+y0xYflWZFRP40zAaaQ94tj6UCJs65znsCftEufsIByA3w86oLIVo7dsb5rCzgO1
4igluwws2K6pBmMdUCqxwhpGf5lf+o8sy7pL2GY7xuIa3aS6tbF8GkNVIYAlon+iBaeKcRWUQD9T
ckoj1m5xG5saJqjJ/aXa0XBY7tb09hDO9R+tUIV0yD55I/92anLwGsizSkpEioXrTWIMcp1in6qd
NFigxUvRVUPA50tjs8yF/gtG1HGw1uzZZLkfAHH1qBhlj0FCqzdU+z8sjQkGggSMTpjdeskLLrPy
4ELaEmRhjI3UJk1rrtLpkzm6d9QK5UWsLVmSrkrBsKFOtERP5WdX+rF8lM+qGeOROezbRKuXbI8M
+LSQO2BrVz8X7CuL8phFfzn91BM8ZUgeOxCD2i2AcLHiT06fIUHMRafnS6nG8LmcO2VHE+aKaPis
GJy/zHSeg6BnOT1eCD+MT22g+USrZ475QpRmU4ckPzLPpfNOwjiYSdPpCBcFzmcf7EeRBXXItBy5
KrBcmvxsJXgTJ5XFe582ynVZbYzIiyM5i76l6FOa8eSDBp9+Bw+LNEyj2qdO0UABTHb4XtUlZoDK
+2cyz5qwfsxSddrgl3S2SMVHPMMw+jrgB8ABUrYuCoUn4i3HizrmDWIYp4xGfysyTg4cuNER5BD0
EWT2MqQ5GR3rQSrvoQX8YDm8IsWeBKg438yjatPCCsUAqQrMgoe0/UCrs6E0dxb59cm2+7+LFqYp
prdLL9Bq1BXIUzivfhf/sfJaX7Wta15JQZpXwy+pbRupRZQhR8dMPxKtjfF9Dj5b/+FDgwx8z6lI
CVZEcSYssujHeUUXgxbNMG4KDPdaRx5JptgMpf8XCGaEBv/K8P7xp/ye2wsQqLVUbylGZTWGtXYv
mXCTbXvIc3mBFssVG3xwhNGsz/dyVs56C6ilPGMU1k3L/yERdU99xdDGJaPM3kV3b5oCflG6dyT/
FsbjayjUe5UelIWdktVYA0eXkrW6n14qwxGExMSlFU7uE4RHd5oNXFFyqj8h21/jmeXbAAG4KNxH
OT+xayynkR1jhBAzlcjp7zmbr7PWuvq+8kx9xdvRJma5nuxiOn7Xmae9GJXlP7RGl71Qrgh43Bvu
Pbw00ibM8KWNa2abRWvQfGvilsVlk40HX53ia5CYd3k51F1SFagk4G7EGqdTVDpL6dvd+GzQH2gN
7Djnnlj7ObuwtLVzSkLnjEpAWEV+emSUDrqoUfLYNHCB0KCglvrZVapyhWWwFtV2TPqL4ffYUAjP
6XKTEnEDGJhUJgCaStkmo1UQNairU6T1rKupZ6AgqQcV6DbGfQzSAetX/+CEJH19UydUPWQEWBaX
qVeMj1QFKIHm3HQf40RHqfspigto4X16VR34PbVuzMygx2KjKH8VjF/UwFkfyxWjhZIkvvVk13b/
x9l5LUeOZGn6VdrqetED7cDYdF+EZJBBrTLzBsZKAa01nn4/BGt6mSgiYi0uqiyZwgG4+3Fxzi8y
d89986J3dXfXGhTCDi4auIo37wiucESp0MP6u/2yI32vqe0/F4W4BvZc37vWID/n9otDHmn3Pv5Y
fTvb97Ru00YXh3VXQajzCmtkb1UIYa4Oa+/B4LvJ2qtDIsiEt7po2q+pGnkb2zfLy0F20SFBrm8p
kfR/QPkIKZQ4EavDj3aHOzsl85y+DBCwHsfycG1El6TfxhyKrqNlBn/2K3hhf5eBwVkbjhY/ysOA
jI6tYuBhWKtDoQEi8A4ENXTjLEG3CWX4pTkys4tB73YHjTNlkBHyCYunujNR1ego4vlW8Trkinbd
cwoCCnpjgAPZoqTcLQ4/Hv4n6YjvBYAh1KjvdwK5q62XW/0GGV4kNPI+XqSZEvwwuQ66fdV+lXE/
oopxm/TYSHfjQbUZ/yfMoLtUs+bVHw+wQ+I5+wb+hvEfwtSBP6ULn1oloEY/S6J7ihdvh3SfMlSj
cLu9J0loXiRyKy58yoSbJMX3u+hhlvhieBBaxj6DLMmBYWRm4tZXuOMONtfgQ25d1jusOw/7XhWS
4zR7dD+rnF0ClY+F+5U8q20uTE/2R/8VtP5AVr7GHXJlOcrZG9UHkI8pqKub+k1KPmNTkrEekczZ
0i+kfUp+/Eddp4+dZyMylvmo/+tY3MQqOlQ+nAPfSbKbynNJaWmWubdV1XlAAfMB56j4uzKkr/7q
vZaPaQyMzPSrDXT+HuSedqP6Zr/IRt+3QTaaJTI53wK3z1eHKr0lQZ+vNPehKpl4kTK8QSrMVp1n
YdTaRerqfUtWFd9ZHyqTYYNDRe2D6xrrlHavdbeoxy4KnHiW+ciowx883lWHH93uVfPIEvfj+hQh
gAwFtpa2rh6geW0XuwP1N4Tnu8hje7iRhmyNB/LXOIUlilvQtwHks1/5D3Ld3CJYowLz4+BhUrYd
Tajc67ik2ojjdrk5GCs0WogruRsjNmUj3k+tRLny6iC7EHp61ZiuutNzeLCj6lceIfKEK4t6afTD
wjR17VcYFPcHjCw6IehaJsLeJcJEyitS5VuI2fjMQSMNWWsvDlYvSYHgeeUl8gZ4sbLQMERdKAfs
AM7t2TYVLp6IWc523w/romzMTetrq8M5OddJUCNZboBeIlOGHO6zjdrGwpTinOpOzcnEBYKFYBW6
Yq7R45UXkvo3+H2DLKZZKMV9W6KkUxoBCjrIZ6/wuqp2Gif1IAzBhsQkg1ODVLstxfe2JuHapVmU
fmUPl0aB1506Yqu7psH2ffyxd5wQAzAOO6QeimJXBGm6MnwTgLz1VPgRWUQFTN7o3CrVFriJzPEo
mAjvTxNDj8xBDLiuyJgf2MIGVkLLFO7/yATVdCd9wAcU7LyLwKWCCdtrxGH6QnbIHwEEc19Nj5Pk
qNHpluiOJj2eWZ2JTCm6scFFqBvweVCMlJZNWivsU9yZM7/ajbM/DUKqPr2m3ERSgVmdCzE+cFt7
g5Jyteml7Eer6DdOg/MRehpQgRyULxeKwBsmEZAS4qbj6FWj0lY8FmVlrd5rje+CizCsIuDcXXKJ
hE2/0UX2ILW6zxsNAblnr1qGPX4fJi+80iGGrJu8G4hCUCM2prKr9+1GKEn2bBXOPjGoF5nRgCrF
KNgK2dxb6EMoffXidBMMunhCXKjbOR0guFpnDiiWis1uMKYhg8eiFtoO/ta2HPG9lu4gZZlq3iqX
uR+QwMEfClDPtQd399J14y8HuaEu4W8UIsELdYSF5L1BNqBjIWMZ2ssFCiINh453NeRIVOEmsW0c
Mk0Z+F777Bj6WGur81soJ/G3EPmLQ4nW04N+c1AylCmIIWYGLN+0M1Lxqg+7RMnqpW3S/qiLA9Vt
MeCFYieokx3q02VeNJdxpI8XmK64TJss2CT5QG4/jYHwgpM2gXuhQZ1Ge25ZbwfFJXCj+sL0C86i
idZiJ9n+6QXxdhgC67pAKOaqSZlCvdzWD3qO5hFqgM5F6eNX2USuszhEmeG52rIy/Gwhp+YrvEDz
B0e5nSQNb1TqQVtgUL4rcs1aJ6OAtBSGK6MYrjNDxizI6tSdB0h5mYv4Z6M36jPgE+gqBRXRxsVG
ziwiDo8jQD1OWOIh5H97RzI2NRcpvCNuy6q7fi96ghGt105nr8rY8S4Tv6+XgCk2h9UzjtQ/xeDd
pG1pPKGplmwrBJtXhx+DukXWFvmhRWVRf7EDi/4YZUkOJU/4my7i5jqXOcMPtmpHATEtXB0xGK+6
IqGIOxCOrveuFl8lrQSUZPzJz6qUD8alEuk6TZVHe8FRxsVy2hszFQC/bOOx11z5/kBLCyVuu34w
xN8loN8Ngh44v18fLGmR2x2uqZ1DKyc0rKgunw+/Kjt9uPMG1i5d9PVCSipp6ZvfA21wt6bZZ7hk
jTX7PsHh/XCQpaZ+sK6qkPC5QLwN8zfQ9ms1LHFT1lUSKaVo125YiQtbCYZHALIPmtd2N60awVGJ
9UtBcfw6ky2Fg9FYy+tg3F+82zRT3/DTBbMVxBuueSu1Q1HeYapsPfI4beBhJjVOXOCTGSk2DGAl
AyLCWGdJSozh3KYOr8ASwPRWjb2Q7VsXYsudGww5FTYNzW4DdZHDLA3wulhzl3/O8RO4jCIwwvgQ
l9dC1p6IScomVfsnDn/KQ+aB9Qcua2KXjAwA+o4+Y9AVsvyMxEG9PmAX0C9xN1qVtCs/zaxrh/Mz
CkhNcCXw1wpKCuGHfSGTnEtjQPTVbSFRCwzHlkmk3WnooX+pxZXstehOIKZy6fj5n/GoktiCtjSa
S+pyDSp8N5ZouedqqsrsHqSVIE27eYcsFkXJxtgEu7BEGXv8hSunlE369o5znM4JWsdBsRY3YYfe
dpXbNymswpXkdRy2M0p8VzDtKDBwIViUB9UiycpJWQ7dKo3w7DmwkFAfqxC+sfYIko62x3CVDhjB
vKDGcMj/SUocX+qm7C2EJA/PShlhCildy/WtZTbpZU6W4ybtgd4jkrEM1KR9PvwKxBkQmQ5BolBR
/H1bdPfvOBkpkON9EnsQbGQruJWkZOtWWsP6moS3Y51HHkYln16Y+SaCBLRspBhUZbYqjKT9bqUe
xh/OqIVedgSc1d0HA+QlR3PNJWm6cOvnvfOIOMD6vVTpgDhvmuswV+qvLKXSljJOhPavdcMqC6q7
TbILlDcoW7ru7nCELWUSRQ57/dbv7Stkf1UqhpSptITEIAdHiWNtAUOgxez9wEPtEDfl/KK+a4ah
iv3YqNWIf1bu1JAD/OgHJ6OYCU7Fbiqu7Qj8ZTVOprXwH0kchms9hVRVV9kjNt7aL4ncF/8lWKhF
FJilUL+TcBlfqJaefc08Ea0ttIt3hyQ/mw9KJgYKOKLiKKob+b2JxfAqPlRmWAI6rrzunWO6L92o
DoZKcrEskIdtkZXZlSYeRFKuKosMCNVBwqwfLcQ03SzBDqirsi+cVdYkwNtr8fB+YkkRlpPwCQmB
Il9b1tc6oMmm6H10KslKDjXCDGyo/sKPuV0JmIOPPedIjnTDG5khA04Rjh5j0nXv2MJflFLcX+Yj
5X88E1zKZf9mZCbsOdwtDqmBthLlbVRy4WlKHdX58SRsBWlyg0bxCkUwctGGr15JYsgAZILGDnBg
JBaHx8rUi9uEktgKI9xhnTdk0NLsq2GAXYpVRV/5VRXdGeUTRE1kPfKyhw1GUcJWi2eJstu2wAkn
tBog4E2yF73sXHq4oC1U3SqYGYiMHwgbiRWV7z8Gw0OAp8ndu3RF4trr2gkAFpXKuh7F78dlwWtS
DrG99dXvrRJQrdKupCZ2wXsXV2QmpOsoqauHVICkMxt3D/9E3jZD/4OUihxBGRirQu+kifHAF1ZJ
fNmFmnPbFsWlpS2pNcXhAoBnWVfqW+7nL/WogJU37VVpKOIxdzLQyuZF22cU48cyfaREWwdG4bLU
mnwfWkV2RcXU2mBvIK8r1HiAJ3Tl3qnbatmMdFQFXWjkulZKnwSviqm82JSfvtedDYQD+cAkMvb+
mMVxx/9ZPY6NUqKuUg8MbWaV+m3h8dQhdL+hSmRu31c7yPbVNm9RLiANEY0qjMEDB4C4LuWLGHwC
nHKSuyL2tWcdo4cFiPF9M6rviYxE42HmCe11EMm9Y0U5yudjHgOyJRn1OEPBYGSIuYVsXPpCugmV
Z9IY4u4gNNHKUFTKmPNQJxXllmwicLpDmVyOUb1ukiUeLeE2HDEpwU8BU3zTNVCC3x9h+lhqdUNC
ClVPxXWT6PVF6BRfDgJjDQlh1FiTbp21Wg5Is0GUzMyAvo0adbnvyegqaRfgA4t7CW3atZSVPRgg
RHff9arSCJh6Hl1Bra8v3AJBElsvXoGjA6mDeI/kZk2mIW/ZtHQ9vCgN+8Wt458H2pmiajgzWKlB
Asomxe8CIvXUh9zBWllIINSpVNWIioKDswzcNJwsTK4jxXpVJfPPA7qyiK1NDvovBwy3y6mEkGo2
7NvDOgFatlqBUIuprCSkj8GMsJYmT5qOE3WQU5weL48D4Ix3XcXIdDPybehFVRLsC/AjByps246W
czGAoqKq3tDqw/kPt/t3uSNQJ5QcoLDGWkcVcryCjv9TJG9pEosvji4W0bVbKuJNSOygdVgAA4TT
vlBhpGqLyGXhklX0YHNP678UlfI68HaJBBFN2cCiGa7fU9HCsNwHpkj8l8Y59XJrlMnR/5SBm3KZ
GQmpaimWLhaH12qRU8nV6r3sK9scpk8FNFH1KXOV9tLjtNj1XxSj0xZ//OO//v0/37v/dn+mqPf1
bpr8I6kR8vOTqvzXH5byxz+y99/e/fjXH8C0LayKNASKNMuGJmta/Pn3twc/cfnbyv9xETSjcDlS
gAcDb+VQNBdOo6gXFb6MZd0/da1nI/TKcSp+4bxDqpDT1v0g1AsrM+U7L0RANULeR2PwX3R5cHe6
ZJGcs9NyKxdmu67haS0rQUHHFgLTQ69tH3KMKHynse4OP7FsxbtGRppa817IN2sQ0FL9+vAr7qHy
sgtrUOCele9bjqcVDjTcGtTNgfddKqAkQ6+3Vl1LldvE+BoZj0MyrfGL+MqGMxVmXvqQMFXSrFPv
SvSCDMtv162mqdcasjY7F+/3poCrwKEnp1LV7g7JiK4CDp01ytWhjCx6y1wOdvVmD2r5IKpvDeWE
VYcY/40LS5lUQIJnQkeVF7rwsLNCNARAyd3WmfxyaM7QomrRM8wuVqo7AFv5nYyB3cthRP/rtyEt
D0P8Pc16OI1eNfnx30+4h6Xx/4z/5j9/5/d/8e9r/3uRlumvavq3fvtHNPzXg1dv1dtvP6xR7UN2
u/4JnOtnWUfV/8668W/+//7hP34eWnnqs5//+uM7MM1qbM310+SPv/5onKXwLT7M6rH9v/7w5i3m
3z3Upf/2t7//862s/vWHpJj2PyGlqWjHCVMzhWL/8Y/25/hHCn+gW4Yhy5pmmLammX/8A0ebyhuj
5J8WRDZF1rEgU1AW5x+h9DT+ka78U0FK07BkHZSzZtj6H//74X+F2/tgfB5+ivpb+EkcB4SuC6rh
v4ddbXEOD0F07fXWql0E2PxCLUkaIAIavTpup0orwCLiTUFe2OcSKOyCkko56CX52AhCXPSn2xmt
uS+pmHffP3TfJ4uCPvNS41rxYS3Aca/ivpglFFSLEOhooT5HXXp3vHFjpnH598ahQnkkndsYGEZd
lPBV2dk1j+gFW6c7m+MPmfkCmXH7+AWpZDlqScFi78Uj059brASTss0d5s+xZZOp8WHV/M+wyZPV
MgYsnvRJGO9Lq47XXuQO3J2G+xxVrHs1z0901dxTxO9f0RQiCLhQx3sXlvdDlKr3smug2I7n8ZKq
/9Pxb5kZEHl8+ofRTtI21QbTUPdBQJZlJamZNia+tYb7q1GKYnX8MXMfMz7+w2MK35aHvPWifYSM
pfJILk1Go1IVKrcwvzPlBL6YSRHzxMY2F1nyODU+PK80pIKSeEp9oXQ5qQPqB0a1xYSplm4DjzIp
onZIhgOP7zXgLDv+thnpGyHhPH8tGYNeUcU1m16H8VgXhrg+3g2fz0zVmsxMcLJYamFQdoUwePei
4ziTXiiWY1i74+2Pc+P/7ed/zUxdlifh1QY1YlnsreswvepGMaDuzsNmqDZKshGXZzxDs+3JNyh+
3sldENfrJuOOti4A4laQtXDo0lFaPv6MT2clz5hEmG7lml1YSb2uBwMkp7UzHfL3KEacaP/TcaD9
SWxFfhpHUi5Va3S8F1UXXQyWdiJs5159ElBYTbQtcln12uqeEfaJ3ZukOWf28NaTIDIGtVbLlp7v
JFLML6ryfLy3x5H726yh3UmwcHjxc9UN6zX48Lx+yK07z83wCBgBeTdJ/OrU5Yl+n+scdvSPYVnZ
uAprJfMTolSvv+rFl4h97fhXzLWt/t52VpsBdXR6Jx6+Uf/C8exHVusnGh8n3mddNNkUs9YDWOMw
qkVymytfHOOuEF9L7ZdRy0sR749/waeLJOMwiV5PorYXZymR5aJQqnK17NVVXnMPKrovxx8x00nT
BQguS6aBVG4pcdxbzk+rvPCD2+NNz7y9NYlZFyk+V2nGmDWd56jKHpRIYMbQrkDbfj3+iLm3n4Qt
ydUGehOPqCpKtfEDPCA0DE4M8dz7TwLXlzODLAawHFev12r1g6LMI9ipjQRB4bzXHz/rw6Y0lA2Z
tNCBcy0312Vff7Eq6T7R/PMWZmsSxmk0pL4XEQCt1Fz0Y129/BFb0sVQiXXax9vzPmISwm2hoT6i
8xRVLUBXK0ughhtEaB+ONz+zMluTKO6p/MJMRBraUNCgQYSoBaNwvOm5AZ7GcC5qQ5Kjeg0upikB
a7vG2tKxjASZc/wJc/NzEsCBnSFp2RBdBQCndsBfEEKbiY3A8eZn1mkx2XnrSpiDW9A3EUaohWct
PZzFG7CbXokirRMuKvD2oohWxx83MxRiEtABSAHFtQIssg0EraxOpOhQYNZ9vPWZFVVMYrmtpTiW
0N75zlkiB5Est8uwtIFtVF8yA9ss0fqrzBQnduWx1U/WbzEJ7sHTUztBPGBNkimX4CL08kWEQbSO
arxtnNlhk/i2mraFXeWySciIOkPy8sFChu6J6Ts3HOPvf1g9/LahaGANzFvV/06d9Q7d4DNffBLT
yIa3cW/y4lXVwsrCmFEbznzrSTyLWsFRr8ho2pPXqDjurNq5Oj6DZqJNTOLZj10uRVgor4ui+gUw
gVIwkPS2uTmv+UkwG7GD441Bp5TpC7SAlRi2jv7teNszY2lOItki9SUDGq7XASqIBkC3rrNObGNz
TU+iFhxdbYWd3K41ASES9xA99c4bS3MSsnovRlWScYeMJbCiw3VYVCeOtjNrszmJT8G+lckRne2p
e7BrKmRUR76j9HWiV2bmijkJza43AL5nHPgrR4lXAlVYUu9tCQg+kNfHx3TuEZP4hPSNomqBokph
wPtBUHiBUhae46p/oo9m1jBzEqUy+HRyjnS/nd63NgqdAhTWg6ffS6j3Hv+GuWGYRKvfk4qXTZZJ
V3GXqmJ/oV76ow4gVtR1duIz5vppErY1bOtR+K1eZ9S9bRhmfnXhJeWZozCJWluz4qKsiSxvSFFs
DJbOcJWfXINn3t2YxC3a0XVeyEyjvNBxbrLvZMwMVbV+Od79M7FrTGI3cIw+yZCBW6Mnv8xsCrdS
tjqv6UnsIgSGrWDG0UQgeC8/wwIC8oxUUnji9D+znRvTAM4dtuGQ3UnpauRLs21Ta7+stMcABgJd
X6hr37SrE4OsjKP5yXZujOPzYS/US4x/I4OTdJWCA8y+h4466pYspCFY2H2/IN+8RKEGbcxwd7z/
ZiLDmER3pSqBKHq+wGy/xQ5WuAXWG1QY0+fj7c8N/SS4s6rIqoBSz089zOordPywiFXyU3fjmaXD
mMQ1I9PJdsvo5NAA8YSCfZZvXDRhI7wrzPDL8W+YmwOTyFY9I0xdU+AVQv7wynDAe9pRt1L79K7x
dXRVJPziEMKuTqxWc302iXWoS7YGP5dZoJuYOyMEn8uvxz9lpml9Euik4VXUYBUWQsrxZuX+OfLO
znttfRLlVYcfSR0S5cYwWgf3q1CqTzQ9vt4ncaFPotwyi8a0eyP5gUL6hVx/T4pmbffVRQrCoRv0
BaekldqqJw5gc0+bxHwUUmwpkQpeG+D5oDDjsY7EGSuMu0Cgy0y6he1eHB+PmamlTwLelTKMSIGC
rvv4ygPpFN0BO6lzasL3mnniRjI35uPvf1hULAM5lrA24x+pTv0bvcAIpxf513kfMIlvw0jQhrH0
ai3r/aVaA6NAp9gZMC1DLBuwwBKq2Ylj2sxSpU+C3Y/zupMtkmxx6rypnC5vYengwYp1zYLaaHBi
xZp7zCTatQAFTx9Q5FqxCwjFyk4d5FtDjTdR6Jw4Js89YhLggC0V0mR98qMyYFW4RfiU2c0vWbM3
BbZNxwdGnZla2iTUo06XTdwv27WltnA1f4SSsfBaAKfWz8aFS4S1a4ltWEKmeMi0h7S+T1wAangG
uNlWsyBLST8x0UY/ABJ08aIWWLuATo+NamVhXNIGr6jOLSD+3fvxqTrCTMdokyUEEJEbqVXPWdOJ
wd4Y+z55Nut4ZVvGr+PdMveEyUoSI1nZNh07RucqEcD4UekZhtSuTXQTUzLbfDnvOePzPwadpoS9
jYPJuu9UPDbQJR8SKvvQ9TUdGufxh8xEtjZZPTIjrfF94CGZARjYz70/Hb8xTzQ+NvLJmqtNlg2v
NZNW9voGAyD5lyae9Gx48Cp7ffzV51qfrBsVWGIvH2g9hdG09LFXvHSrIUVgBDXV8x4xWS9A1YSy
53bN2pHkbZtF29gJLhqEIs9rfrJODABE4fC1zbpEegLO9KULX0eukxNZz7kOmqwRSmKSmI/ooFLY
kDdGPeAst3/oQ+We6J+ZbU6dLBC9RK06aJRmrRYbdJ6XWufc1ujwBztHuBtDvjCNUzn0uUdN4tpN
mxz5IZ01FUUMqxhRghD0tOapRoMZr7bvUS72MO83Zw2NOglyJA31LkRwmIxouJbgKS5j1YYRgHTz
8QfMBJ46iW5EYQekI9RmPdR2/txYqWk/VGabx1+Otz+280nsqeOk+LB6DJJtGHCpWrBruMKlarqp
OvtiaCh5Ioe1O/6QmRmmTgI8xJM072xmWFNephoMyW99fXe8aX2cpZ99wCS8VUWhVKjTNvz1lb/2
F7unbp89uVf51tvES/f5QbuRb5XL9bBOlr/kxeNjsQ033uKRX4arC+fmApTaCpmExakk8zj2n73R
ZDUYVNR16woX2UFc1lEH0eIq0Ta53S6M/MS2PjcrJitCh/Wo65p8dB7hGCJFlz3CXMc7dG6sJqtB
qSRRaKAtsZZJWedNv7Z9GLe6f17zIyLo43zT7UZzsLTGGsH8lkW/ouShK7+e9ebKJPRlQGlJiy7i
upfFJa6zOvYyOkSB463PdLkyiXTTiHF/jXr/e92HeOv5KPI1tnTi1ecan0S5aWWOhAHnuEA6frXI
aoyiLuLUK+UTYTIzqsr44I9hbiYZGqNBu8bTZGdhHnq8U+aanQQf8jcD9s1gADv0URtUK5JV4594
5XHYPgmjKbQrDQq8vqzS+96WJmdG9HwdA16VsVOt6GtaPQ2JfuIWNvcVk2iyalh9nuc03Lt8tV5U
kiaFv4D2Ys4Tw68/uVR9+kHWAUL6YQxaI9DayiD11Vg9UkD5qnfPrGwo45d9aDq3nAxB/6EhZS3T
dszNJQy/nzfGkwWh9nuz7HMQqNiUrfXv+YlOn5nyU4hZp3hS2WXBsB5aYS2jKr6Fy+OfNy+n+DJ8
fWWRksZC/E3Ffi8D6tqabbT0w+DcR0zWA+h/ULAt0qSFbC5N7RUa8bJufh3v85ldeYopk/p+SEoY
UmuUMVHd+pKkr0F+58f35zU/mS6jnqynFzSv1hROpMtev0shRqOyerz9ubGdrDYtGBsQg7SfJOW2
C00EaE+VIeaanqw4eNhGko4+07pSySTa6SptTkzImVVAnmzbhipJApR2vSYHt1DUpQVlapB+ntcj
kyWmkYCthQhwriPdWaS6upG7E1NlrkMm4Rl4ggNvRV8j+bKPavWbX53K2I578t9XYITxfl9V0OzF
ktCjaWz15LynzJYsTP0FG2B0KpksnX5iqf/8G6wpWA2UsNTFOV0/royZ4qIUl6+Od/znkWRNcWqF
0tsqlrjl2o77deRj69PA6YfSvlFjvNaPP2Tu/ceHf1h+zVrFcH0cXakSK0fA/U7PilTrb4A1uFxx
po6RRHzWOp5UMOtVLrAnJv1c94xf9PHN8yDt2rIowaKki4wDk9XfVe49tJgTXfP5Lm7Zk3i1lcz3
/ZQPkPo7zdlAv42dH6xlmnl3cvp8HrkQMX7/iKJGW7iI6f5qeC0plLviR+icd7e37EnkFjb6qoPI
S+S/8aTRL0kckW08sSzMvfkkeE3kEfAre48wXr6TGQTlxM1upu0pUA0TsiJQU4KqhNFqtxFLTrpK
hnZz1pz/G1itTToQ9Sj6qkbzzcm0EfJ8YlLOvflka40GQ+S+zkGpHS0FYMNyBFkaJLXOe/NJtCZ9
4YnGo3kD4QuttpeQqY+3/PnNz7LGD/oQTaktaQjUIZ7shRrigb0or9puNPwqyst2MLHjTE/tg3OP
mgRu3A5ab0fMHBlOdtFv3PBqnD1ARRaG9nr8c2aWNWsSu1iWh0Hq6j23TAg3ZnwhEvfEij/3+pOQ
dXNevRmhIeO65sev+B5Y/jPeFqwLx1/+05VNaCP15eNYKJgu6A1sa9TBSyyHCnuptFj2IaHYo3El
e6vjj/m0j3jM5EOiQYZzamG4I/Xea6ugu+qaPOu8xidrD5qadL/ehHvVgzzuIyd5bXOAOCeCefXJ
4hN1pYrLgWddGSUyXhXyaMECB9JTCJ1Po1io09MDFmaQaUWg7UtVGPl3zav6NECTXwn9dWAneVOd
1Uvq9PRQZbYvx32O6UzYhPjKOR6E9ETL5PxEWH8+xur0DKF2VhcpWRvshYgifNZFVklIxHWnjsuf
T1XVni5IiaM7ipKJK7uEQBKnvrHSKumLq9oOSlbtiRzD3HhMFqd4TFkkbSuuEhOBEr3Pc4RFswwp
H+jgx+frp1HNkI8d+GH9y5wqwJNRifZ2hO6mljdPdtVkX0IXJ3WEmDZq2qE5cvxZc4MyiW/Zy0It
Mbpon0lcMuw0dL8kCFCeyInPDckkrDNVA0ley9E+Qe9jLXWlv5R1deSYmpwgMUs8EYNzgzKJ8EZx
h9RJG3Gl6p6OJVgZbh0gMqPykX9OUZZBmYR5ZVKVBbCQwFpug8dWl7zbugkfj4/CIcPwtzuCUKfH
AKSWSlnubG9fZZlkiaXqmKm5kbzBbp9QeAsqjYtJLilPHjYi1a+wKS35azmkoluaUVWrj8jM6BZu
6ZJswrqPJOS8LuoOkeI72zSQatkef9GZjrbGKfthagKlUCOU+eQrySp/dXLmPiIe90VUwXDmAyZB
bIdh40gqMoFdKCn7Ro3abYC6xkMYSe55Izk9XlDG9Rx8i9H+irVyV0ikk61QLU58wExATcHvA8ZQ
idIm1V6TK23h5b30xRhy/xQh6dOLABNlEq8Yd+dWpYtoL0mNYjhLx4kth2MFavijNmriNG92H4Xd
D2jWsj5Q9YXpYq2Pj/5MOE8x8XaBjbukRvW+reRskdaW+zPL7HutFEixmxiEn/eYSTRrZQo71onr
fRYUztJslHiUdKl2eZh/xYTUOW/DsyYRDbvU9WQ5bq5aXMzqXS4gXmDTaaiI15z3iClQXhpwdjej
wrmC8tsvU2AxD7GD9uZ5i/cUGA/Dq+gsSbKx66OMDN2ixuEZtfvoxA1iZryn0Pherdy6CgPmcmW5
1UuO966HQ0JjWmJttImVvKVtRV7gxLjPLC5TbHxr1g7XaLS34qDMngbJ6Pe54yv3fhTbJxbauS8a
H/1h/bJwl0QHLh+uEFWGyW+oo/JBVq8SP7vvjcA7sQjMfclkB/cMzshJofvXKBE+S7X+ZDlpsYJN
dR6NVRWTZWBAKTmWUze4bnz/1YrMlWZkw8LwoeS2RWltjgfizFomJtu3k1aSV8eutw86s9yjgZpe
ikLGI/Z48+Om8cmmN8XNux5LvYYOPFZNUBQT7Mdaz/lRa7m0xAWd09twilfwOU5TqGIS662ae46b
pMF15MsvOsL7dXGDnVq6gNlT4u4lXhTsBExsshc5EhEnPnBmtk3R9TEqvaHqRt4+jRxUZYNKXTp2
2S77rLugKjOcN0xT0Qzg5EMemJH6IMdddFfGmfcq7EA+EZUzk2AKto9a1y3wyPP2IASlaKWqoZ9t
RaeiLnl8Gsw9YOy9DzHpam6uoaKnXaWSnXxT0a3FEdGV1BMH9rlBmIS85wlvyAfP22NDJ22VsEG7
vq/8bVVr7hqh0fNWFnMS8ojdyMiE40AbN4W+Qg3q1sAgfSWsEEWhHJ+M8zprEviB7VVCM9Pw2vIw
R6oCzX/tOfmeWLfm+moS8J7RicK1kPpmQ7SXPo7BqWJLm9Z0MbkSYnn8G+aeMtnfIYxJie1r6R5L
FGFfMi7asO3wGHfcja7FNhYfA/dbvThxC5mbYJPgV+EVo3OjuNcNMsVLrcXbI0JqY3P8a2Zan0Lx
LaEELpq08kPtFt2bbNu+ssRo6iSdeKa3plh8i9KbYyoZY8KpCPPh8BXPVvMqyeIvVWAqJ8ZkZscy
xjX6QxB6VibAZQfuNYc6b1trsrJ2vVJfBkqfro93lDrO0U/W+yk0H19M5NeBOV4lTmprKGHUoYpZ
WtQadi8uULNMU6ojihbW3xDaS8oL3QmQsrhEJlEAEYcigx+6ZYYRxtdQ9YsW42AP/ap8FVhItsLR
b3PxJrdl29+K3DC1SzuOwug1Clq5vhRIMdhigaOXjoxhb6mJ/8PJkto6AS+bGSd9/P0PPahEXLd6
mXWybfCFrJTsWna7aFVoqbOWfIQ1j/fizHSbApDLOilwsAqzh7L2E2QCRfcoWsV9Oa/18akfPiJX
sLb3Izl9UDEZ2eMHb+HHCQ35eOszlxd9sng56LY1jaRbV54dJG6y6iW7NHaalrThr7gVhvcVA3NX
pFt8ihOBs4mRQmU88fBPy3BCnVI1QkSnGtVsouu8SQHHRg8hQvW9VDeXelR9iTDBEXXVLRIHZ8zj
nzsXU5PObLVAmFLvu9epLD37JR4PqoZDvZ1n2YlvmnvCpENDs0zMqLWlfY2gGkhxKUDNuAy2QTHU
J7aEuW6bbAl6XepdnPXRdVkpv0CY4qGUSYu6zdsF4sjacuw4kHRQXSTDPLEYzcxxY7JBINFpNj5Y
nr1eVNGD3mlKs2hEnZ53rTGm+0GIk4Ptue41VNN060jiLpQy0nhxCoLi/3L2Zc1x8s7Xn4gqEPst
zIw9XuJkEieOb1RZngghQAKBWD79/0zeG/8UM7w1V3FNVSS0dEvqPn3OeYRXLb9dujEWS7dQrwAx
qJJd/ZIWvjCg+GOyLfIJnKLG3ehozazOv78xWlC+O2DOgcrv+R49MO+JMtMASjl80lP6FUJlNeof
8MvlYa3c2u3SjlaNEO9dQjDMKxRURW0f5tDbA+wB2pa5i7AD1B/mH5f7WtkIdgWBADNx7JeLOiWh
Lj4N8E4IclB32rjarphPYO0z4UCXzFetOlE8nI8EBDxNrnQJstqOXr0NrN0mRqjlFIh130OKtgqg
9hYIeePWRVVAmpiW/u6qqbKrB0YKxry0ijBVQiI6LA2TR92E/PN1zVt7jBAthIA06ilIYrDgoIAE
kicDQYnb5fZXdpVv3T+gwyO9ufKme7OQZLdAAC+HiBPUyoYBgjxD8L3Bwb/h0laW/cy09tZeghJB
NNS1tacaJOKHs+0XGcQwyuMUmPjX5fGs9XH+/Y1N1m0oO2gA8IfFIIbxxUtpAsB/BTUlXFqaHtvt
cj8rFmKD/qkPAR9s3O7EHTLvXccFB6cqa70FiVsbh3XCzAguDhURC+5skOppixQc9Y3ROV7uYmPn
rnVhnTAkBNM2KhqH0zxTcl/HlL6KfvbvugJOemN7rU2TZel8mIqwiz19qpNl3klQ0N4rUV8FVY6J
b5m4G4APd2Y6uptSKH1B6Q2rDJWVLko9KI31LIQuJa+ha7AD57Qr/7u89Csns10OwJ2qmCZowHxa
nKkYpoM3zhVoE6oyjovzG9eBStiOAH6+DLd64kmIUtRlmeKnEOd5tMUV9Bd9/s6t3rN2CBcxlRzK
vdBEG1twifvjyByJ7A60wACJc3v6AIIz8OSeSc77ss1EGk2d2Cu/ciAVyCjrk3FPPNosTmbmJnU9
UFOPnlvndOAVSH6jshmqHfTY2vS5G9JoANC8UGVRZ86Y0hTCXcQpwxs9Qc2uvzURjZs6rypdg+pT
iMDl3y9P+Mom+lu49damR5GAtb3CDXIKCgRyh/g2ATHDhhmcvc8782jXQMgIRU5zlIhHju10mEkM
/fZivitxSzVmfL48hBU3a9dBcEj3ORRCCI9tDf1hVkPrSiKNlTN3/jOhyyZ2go3DdW17ns39zWwF
cdMrqXDflqhNz2mt7gaJQ1UKXBPOXUEJ7/syFU1m6PLn8ujWFuj8+5suJSTIuVhGB1ovSPgepWcS
8s1v46DZ8LYrrurvy/ZNBw1x3T6Y5xC0zKPJpQCq4CDo7JbAmvvG23BWa4tkOURtoFzUQo/oIaSC
Y3u7XdLq+i7p03A4pKYM3f/A6ZMUoNRgo+9s+Ujv7Azf24GWk8QtLmSim/UDg0Rv3O+EbMMQgpvc
B70eFKkH/64AGaQ37D0oBA/iw9LJcigRS2159RLGRIc7b9KgBN/YQu9PN4hO/3c9wRDApITk08NQ
6ha5LtGGL4xCzTGDTnK5YXfvbxrPTgfOylsgGaO6e9S3mb2Ca/rlEn/8eHlLvj8EQuyjwasW7tFB
QcWkRNF5aYr+pu4iUMSXk0o2LjTeiu+wy0HALYlAZjOm9x30ZxZ9G0OTbfgsilYFLzKFZrfMo2IJ
oChTBf0QqayvygDSGa2Li+9wJPMU0c+zMlN4W4OZu+1uZgrJ0pdJNEL1WeR2XrJfZpn07uHyvKzs
cbvKBK9hmpq2WZ5wdAkZ3PUCgqZNLivgTiB8CdbmClI0Bs+aIO90kICY+nLH7y536NqPv5qQEsoI
3nAbeR75FskWSVJHk6sCKBByOXvDNx7CpUsD4ueivgWh1w9ILvd5MRRXIWjQuHUJhxoDDk3Iux+F
GF8IJPEyEAJv1EK9u4XQ9nmh3nw4ql1rXUES7VY7ZZdBR4s6WeCi9NxXVZOHvWmvqlNFT5ZVt00z
hIKLFiJIlINhIuUfEMyeAHQByO+qRbaDZBHggg6keOSRT/L7GMDQeoh9bXillR0UnH9/M1PzEE+g
BVXTsQX3eBYNRbcvHRCyX/70tXWwrlNDKqBZFXbmOFTVqSURqAv9FmIdU/sYyrbbCIGsjcE6YijI
7NOGg2s8IjFE+3y32qel2gBYvGvbWGDrHKHBBJxdVZtb2K+bCYhNzMZ9apPlBhH+p2lyN9ze2iAs
3zoUPFWTrqZjoLjYuSxI86bdIoheadx+TzPIhccLZ5AB5/SRxTPU6lEVu7HIa41bhgz5Hub5hTPc
1qhRyTTAPHlo9M/LO2itccuSdUhkO7iBObJmEd3NANlY7z5kBXRmr+vAMuBzlReuV+F4TFS9LLg7
gjxsZwa3e7mufevmODRB75lqHmG9vAW9JoJaCjII1zV+nrU31kvUJEJDh+k4AzOWMwWdudCpze5y
6yvW61vWC/xNgbQJGY9uAYlFqWfIKvUS0AyPlrvCV1sQmbU1tuyXQBwFHDNmPEJPu4bC6sAgKjls
zP+7d5bQ9S37BS9+7Dc95l8HzL0nBhi6oYcMV7ckW4+dte+3TBfp+MEDC48+CnBV5mNcQnxuvCpq
GLr2w1j0HsBQ8pwlQsTQgwSkbkCj4z6C2tFT5M9VK20/BttlELjB9ONxZOVTVCQfwRX6TOrmq+PW
vy53sTJJ9otwBEWxSAOBrXqWwKADeNbcGPHVy62ffc0/t33MkmXFLkjQSyXG/hjocF9DBoVBZm+e
8Ox0+JeFUGgAb6EG1wZiGTQqY0Y1g84RKhRAmgoJfoRxnP3rjgG7LB57Cdj0sZiOg5plnkAX/VBU
/KraXEyTbdE+153jT/1RJkmai54/zU7UQ3ct/nJ5HVasjVimrPsO7+O010d3BpsQgyjuWfov2kdT
X208W1e8ErEMenS6Sc6ji0SUw16Z0Hj0K5reqiGGcDpvh8Plkax1Yxm17h0yoKATzk/XmK/Si77q
aEh2vGz1jZICRVeXO3o3tBC69nOnDnwaFiEOoHOJfXzfQp7rg4vXS4pgW1RWudQNclR1UkPJIk4H
aGvSSW8dICvrZb9cAsiZc8na8VhDeSFjwgN9kqq/Ni2SB5eHt9aDdYAzn8sYTzaU8UIH8ksy0fTT
2NQKmuDIV29M4cpa/X1Jvj0GfUXICIbg4yiBu6J0+CznZgRxWfIIZZur8I9YKMvwceWjTe9K5FYg
0P7ABdK/oNTpEG+/PFMrjsWuxw/GKp6DEccIjer2rvZb6Nu5YsMw16bIsnygEaHyW4z6WHfTfJCL
KW7+3gNr0bHHZQpPl8ewttrkfy8keHRBGtENsdqJBL0TaUW3F05S7kIkqDdc5FoflgOQxVwMIUgG
jjxFWp8U6cfZ68MPxXgV4TQW2jJ9wSO/QUUhNAP1wF5plDY3oUmq3ES1u7s8TyvLYVe6BwUJHVko
Deaniu9p0g+HWtFu5044Ekcy9Rv9rMyVXfTelq5MJ671EcpqTq5rnewHo6tjp1C+dXkoK0evaxk4
iL3auFVDf6wBScjbfqmgtIbTPZqGJY91dCzajoFKBj9d7nDFTuxCeNnFThOklT4G/iJyqJ18I9xs
MSuvLYxl5AAM6V64zXhkmiwZNHWgXRtgYRj3wJ5uWra/bhDnwb1xWUPQj5SoxRyl40Cy1A1LSFmX
W4oQa6OwrJ1UBhUwMxlueVcujwQifrc1iNr3ngxTaJ1W6svlUaytvWXuyTRJLtJhvh81SpEbCYSd
gQaseW7aIfekOC1R8/FyV2urbln9LBxSmLDHUdyzb6wr59wPgRC5rnHL4uclWCYGNrwj2PCgsw0c
PYhcmi2Zi3c/PfhH24VL4VdUzuaIJFJ8aOc4vEGw+arnN1o/r82bneSWrl9ByAreyoVGbdaek/08
MFvXk7WPt8x75LREnUxtjnMU6A809MSdmXh4e8XE4+PPG/jNx9dKed00nl83yYxlRSIna5jYEqR5
1/uhdcuYkX0NIENUYuKhmJHXZcByqvpmP83F7+u+/zxrb76f09Z1SrYsSNKYz2Jxl2yS4RYUZu3z
LSsGuXCNomSo2mWY/xAVz1W3BwZwyKqija7xQ5giy4KhUUW9gXrTTV0jU6mArnG8qxiM0LZtsrIE
D3hbGIgE4lqWjODWE+MWJmFtX1omm4w+d5Qg5ujGeMp08bTsZ+FuOdCV1u1CeUaXjs0oh+RZlAJC
M6q+yOq0/3zVrrEL5OD4A7eE7vER1CLBnvc4GufW/+9y4+/6/iC1q9oQpkQETg7nXTO2ZU64V97M
jYY2uxv13+LkWrdmJ7QiTiBkAWwAB/40YvnAdHzrT5twwLUlsIxXdpI1oYctCb/WmixqyTfUoXy/
PEkrpmUXtum5juO4b/DtvIctJQZo5Do5J+HjJr0msoiFsMwXArUtM955IaT0oL0ad/A8JWLg1w3B
slyiat3g3jAf2zb+UsseOs1uWuSN5nzDN7z7MsUALPuFoqdn3ASBXZ2yVxIw+YN2jad3A60SBkpR
ym5pReIlHzTS/bmT+vXGHl5bHsu4XRS9lhTayzdDNMncHSGTPDul2ZkQIraXp29le9nVbEHTU6cT
hEMY3BSvnEDreAKH9MbirLVuHcqJ6zZlX0GQWjKP7oLFKfq9n/TQtL789StGbhezSUdXCUoz55t6
8J4SxW9bn6C4EELkMy0P1/Vhnc0zlIgVpGcxQzSFQjVXzfcE95ZPgTCfDMUfl7s5XyT+Cd0FaXze
A2+O0JaEC2t0Ot9wFcdZoNwfs/GdRxnUzZ0CFj5XsNCNvt69r6Kv83K96Ut0AfRhFzrfMMOfRBAd
z/kchtCgjIP9zPz/IIG1Iciw1pVl/eCG9mbHj+YbDb144nhPLTBAM9JFAw+/oGb30Hdbmiprm83y
BMHIk4LM4XxDE1jLXPZ815XjxpStmKJd10ZaLeaiWiCGwRrq55r6PTnUDBqWk8fUuPGmXxuCZfDM
T42eqh4g6aRih9Yh/+E2rq9r3K5cS8plWQIPjbchstc4y19wpnf5VdvXrlejTbgAyjH4Ream0UMQ
fuHD8Hke2qNh4wGQoA0liBWDtwvXSIgqecBy3BsikWRL6vBe9sE9H5DJcLytIuK1TiyLJ52YOxRF
Y4+21Snh0/Mox51Q4cO2WawstC0ZMwcawaZQQofbj14jjmdK7AM2dXktVvaqXbYmAy8FsL7zbpIa
NbCZy1HHlnHkn8M8dNLiKrKgILUlYwDjSBIGBdNbHpvPpI6+LGrL2lacYWSbctmC4B8VhLe6nHaB
EF/OyeYg/Vml9feYmA2bXlsE73/d4BB3qpGT6W5rg5xkO0psIhZtxOdXbg2RZcoAMUICKI7KW1GP
B4KgnF6iUyTEgZd4BHDzqU6ae2cxh8trvtKdXbHGaO0wphUpsnaeWPb3GSNJLn3n+zwtT2dvq+B5
4+sSckFql7CJqR86VECXt8RrDOhSit8xKbderCsrY1euRfE8Tr7y4KpU6p8oZfGTk7Rmw1ettW7Z
9zAA6xnMNWorqukT8WLzklYmeLm8EH8xsu8c5HZNEjNUC9UV9WMrvBsC+bMMgJVozxlgsgmWIyjK
L4kGoRBCUd1uTPocCgo/J1DU305mM5m84gPC89jfHvGELE6My9GjEDF7Bk0eypQb6C4FqvE3ICFr
XVhHOxEJcylDRY+oe5O34znGnUR+3rtxub88mSue2JaWmVEjCCLLqHocpgoqw8B0fSOqo9kMZ892
S0zZVnBqrSfLF7A4BRNGXLBHLoefqGCcvyNuOO+amr1O4zx/vzyeFb9mA9VaHVIHStQ1xtPsWmH2
Q4h8QDJFCiRTCJgYFC9t+J+V1bFBa0EIjtQiTcUD85biC6ea7Mdl9HeF4r8vD2blamcj1wQwQeWZ
nfJxDEn5mLih853JpfIPTTVGr8yA6bHr/fDeiV0QWVzuc21U54l9s61HNiBOFiTioS6MvhFOWR5r
pw53CfTqr9vWNpSN9ZECzJmwR0QoXeB4oiiHEjukn8h1qZsAMf//HQVzEIwrHC4ea4GAFq1GmesC
gDYEW8qNe/fKfrYBbaQPxOjWIdLDVZ/cMBEfEXNChL0r6V410ZfrlsNyAUOoqKtcitXX4sztv+if
rAjuwnKTomnFYuxqMYjNVIioqerRJYh+8NSBtBst+NkXeDnAUL6/b0o1XMWOgZWx3MAMZm3PjUas
jD95bYaifEhxGa+LtmC9a+tiXQsizRJ8dSQeGZ8dvFKRlq2jlBR5V8n0DiXa3lbsbmXmbLBbMHUp
auRxApRLj16K+TObvmhk20CW6pf+o+cSZ0usaeVEtSVjElmmLevpUGQcopnYzOciUk+crtpldh1Z
W4vJ60tuikyEuM+20md5IqcfqiPjdVcCu3xsKqvIqyNR34q4PBotJ1wH462M9orTshVi6imJZwaE
bJGNnvxIhGKItAUnFWye9mvzf/79jVvkDPJLSGqNeJ0G3h8gGUzu1+4WuHdlz9oAOBFrD5WNaXUL
yuNXOsYHWaBEojcQYzK3l5d4bQDWhV93jAmnjhWWuKDej2E2TrRTPVg2d9d1YBl2O3UxnRO/uo1M
9OoFUmWiLJ4vt702P5ZN82mCIxFedUtc8IZH5hZU6k9Jk9xKkmzMz/tkN0H6D/4N57kkOGcfRDDu
Ro60NefqgYalyHDvn7Kud7Ji6B7Lfv4B/OyWtt/K1rURcWRpFLjpwrNhLxAWcMX4SSoVn1IS/Hd5
8lZW3gbEJaUCBKZsq9u5Gs/vlW7KVCW/Xtf4ecXe2IWYW4lsYIrPx4W7POKiBQEXjOG61s+T9qZ1
ADRRc1j+nRy68Ic5QEazcZ2Nb1+besumGYeE72QSfDtqPcJ8CKoBILKO5MWEOv3rRmCd3y1UpZN+
xmUk060XZX9fCB520XWtW0YtKq8odXJuPQLBaZ4IXmXpslXxvzY/lkUntS6mxCVwGQwwsQyAniWX
HGWsamy3RLdXLPvfSh+nqxsPEJWsJdVpBMs4L8MvJcCVZbWFFVoxABv45jLaj8IpMI5aLHOGGyHO
TrMFHF+ZJRvZpkVHCgJ/hxEoPWaowFEoAUGCpCeoY7m8zmt9WJfyuvL4UvbnWYpAsnzrLvR3Uk50
h9LN6HC5i7VJsgy51Q7nFWvRhVji8J7WZXRUAMDcXG5+ZZ1tTBtKGIzB/cu5CZrqCydQOIjpVynC
owKI7nIXa5NkmbMuZdUlY4UR6Br4BA5G1j1FMT94bma6u64Py5wDnfphr4IGC8Fo/KsuAr+9mWod
jru+lihfvq4by66JjromjgoMhUbwezodXpLWMx9CoHY3HNPabFnGDU5h2TngdTt4RXjrmyGHVtnO
K7bAWmvbyTqxIT9IBwo6tUMb6VuiERhzEj/eWIWVxm1QW1IHyHb5AtOTBFCjY1z0WckLvjH7a82f
n+NvTp3WhQBSQDA1REqE8XunyTpUkV358ZYtB33Uoj5wng9DYkCZ0d/IYkszY2VNbcAaBfEx1RPD
vJAAKS5J3D+DMNUuZrzb2DZrc3Pu+s3cOF5V+IBYLoeGtbslcPOYjhvxlLWmz7+/aXqoBVA6fr8c
al8cpkkf53ZLcXrF+9h87LXf06TrluXgy+nGWR60rvZnIqjmKkKJILWZ2AFOI91YY1HDSB+4F9+0
8XLljFuGGvAIRPh+uxxKCuwm+Z5GW+f7+6XL+GrLSA2B+F7SYjGn8pDugyzK/Dy+KzO2c8J83LhY
v78p/xFyCWnjeKk7LAea9qdwdE5gKDn4TrcR8Ht/af+Rb0kTCsiJ0y1nhYmbyR1vWjHcFbrORFdv
lP2tjcCyWNVPhBZaLoco8oOdUyPqr6bAyxoRpBuLfG7q35B2YsPTWnC1QnU2RRdS6CzgJd+TqaJ7
DU2HPVDIrx6p2EaG7307+0fWhfRdUdQh9qrh8z4yLcDsW95hbTEsEw4gEUldRy2HFsJa+2Wi1Y2K
kQ4jnUOzidEtUry1IVjHMBIwLvfmBT50eRY+RLKl2Nit6cpCkP91QuDT8U1UnQ94ubDyHpqUw3c+
DxKiuZI9MTr/kQOgIVHhPhWVLzYQPGs7zLJxyaM4cQsHvbo1wu68854iQGD2i7clYL22wSxT75MZ
Yu6xmQ+olEWklXm7plNZ48b7sQ5OxXBVDbHv20fQVMZiKgTVp8KL9mnTP5bBVmDv3UVH09bRQyLU
3svBRdPYUQOSOazYQlC9O/9o2tq3eq6iloqpO8mF3/tm/MqXmmYkGa65UaB9a79OXZsU4ZB0pxT4
gOrRS1synEDgp7bCxO8aHjqwtm3bNn499U13ilR0gibBy4iyNOQ7XgDPfr7iToourD3K+sEDjabb
nng4fhh7pNecKjr2xeaNdG19rS2qu6qsasSET1Nft9CDQ5xCe2LjmHi/8X8FQYbGqcdZdicNDfKs
0uMrYrRbDAPvz/4/IiCKlikUI0c0rtv5xnFTeTsTPdxBvwkwmaDs9tcswT9aIIkTGcKCpD0lqq1M
voQNm/IR/Cq/At4Svbvcy7uuwv9HEaTA7kplIIeTdMSHyfPvOSof6rY9Tozc+2TrVb7WjWXOTIcl
95QfnEwXghBPfq/G7k4hj+vVHtuFm0yz79v2P7ogFdGF1mM5nTyW7lhvsraW4MjcOrnXmrdMW4eo
ROoRYzsxjUcnnZEGDpCvR/qk4ofLC7K2vSzjDkvZD+Dwa08qbu/dqP5VN/IhBmk99tjz5S7WRmEZ
d1RVPgnKYjoNzsfIVVl5fuH2W+HtNeOzLHsED6GoIz2d/tYttyEYxIEJ2GCQXWncRlCHg994TQO3
4XkOZRnRgXnWfqk3HMfKzPwDoY5UD7KKpj21TH5lsvqV9M1N4Rl51dFAbBR1XSML3mtKTsKjKGiq
ggIwgs3Wz0/Wf+6VPrGh002lDBdd4p/YUH2pkCQ2qLf0Q74XKrl1ENEe/Pp0eQu9e3NCV+cJfPN8
w4VyBi0DIafS/X/oGJTN5GUXvOoIsMd0+ER581XCvq/r7rwd3nQ3giBAge7JPw2mOs0V9HP99iHu
9QcwT+R/R+YNBw3S9cvdre0yy8wBFEz7xVCFG4LC+IqYy0+LDtUWe9XaNrNsvEemEChook69iH+P
Mv1NaoQdeCK2zqi1DiwLD3Tnt03nwU8tKHuhoBXpiybHYbJFSL/iz21hkN4LC6Xcsj31Xv8Cafq7
cqlvJPdY1ih9F7N0I+a90o+Np3aAKfNNi5mSQD37LN7XCOXGVXgXhvH/RzcrC26rhLDGoTEhYDmt
OnjzfnBVXs7LlkdcWQ0bVs2pMSBzHiXsEpH1SdMmA2sUPyweuOWu2rG2LkhgHD+YxlGdStH9NE3f
7yCJRrPLja8cSTaWeo5C30jRDCeOZByBL0/H8bMK6pequSq34RMbQk2ruffGUMqTky7gtvLq7t6t
+VW4ebRu2TOtQtoD2jCcyBD+F+qei0/DImfx8fL8rG1Sy5wpitEBlh+akzTp7fnCPLTiEFWYp0Q9
BP40XbkOllVHVVPPZbv0JzDoL1NWgVLyVSxDGSHLWyZfdJUWXy6PaM0erDNceyAACwq5nMwMeTWw
ziZQfiyuvEXZyOkZqC06V408RY4/5jxa3Gc3qIOsg37rz8sDWDE5Gz8NILYO06ZsTp5fDjkUhsBq
TyoKiDPbAoSsWIWNnQ4XqFj4YdecEC7GA17/5HG4i9PwcH4pXTeKc9dvjr1ixu0MB219GnEfLGV7
BwjSwxCHV55DNmy6jJcxaEpan/yl5nncDGBLM4Xas1ZfVfns49n+v0NgxlHQP8IsKeZ87FsNGD6T
DzwQeofEzdfL87S2FJZ98yFyNUlUc3IJ6NKmlCmgcxndCxRo7sgAPcLrLNAGUgOjzXC5jasTdeVX
PxluqTt8Pt9Dul5uHa0rthdZVt4SpqImQn40Ev2YeX5S74LB2YICr02VZdlBBT1XgNn4CQ73qWTd
sQiXb24U7FW5JTK5Yns2djpSS6o1lJ1OUGT2v4HVlOcpqHZ/oZZN7i4v+FoXVtIG6iiljmJSnMLY
vx+9SeS4VWdOgj8ud7CyCDZiehTMgC5yKU6T6981qflRiun5ctNJ8Pf28s5F3Vb5CIsOWm2tY/aT
mBde7hzfm8PPbQr65WE3hklcQtmpAUS7zpvQTztQAMuxCCbIo9cqJhkiA5BcztpWBqzIwJvd923O
AIUt5v3UUsnmTEIFnt44dTDG3k4OEWGnKKw6rEWt58j7Oc84S367flg67Klho3L6HVd6il4ipev2
dZZ8RGppVktFfxEB8p27th8nNmaFj4DWHURJE44EuAkVUzmHotbkQhhu9va9JOJubKOwxoe2EK19
Js7QtF3mO36IogwxBBNxs2mYz3Dj2ItTiktR4p1FYUvkWM3HnjOn8TMQKjbJA02iuf/qDx5EgoTX
lfnouPx3WS9ynHIRJ5UfA56vHO8GNMDUcY915HfsqcQndQvAjbIRv7qxIgRyqmFilu5Ds7SR7+Re
qitH7JOqV3zJvAHI6I94ndGpy2qkr0PI4EAfICgzUYchviOuRfMC8XgHN9HIWXj8Mi7BaMJPVe9D
YiJXEcjrvV1EE282mcdA1f7D73vefVBT1TgqFyQ4V7SSyVvir43xRWDychEm/qzTZmKvbijjttlX
fg0YcF5UnXSDveEsrfUuCJVo68xLB3MumhsH49Es7bwFyKuRjEV0U4B7HgndsihbESEvkhJBsrBZ
wuinZKhfqLNzNLIG3TXGVC13PoiBOpy5UVD490W/OI9pMqVlRgDnp1kHCpr01ILQJbxNdeAGfwad
FOWvVCdzVx1U6UstsgSK3MzPF/AyLL9K37j8GSxonPb3JvHHGBBz/CeUQA6RGXV7J4wfBP0BElkM
AiKzKJK5yuYp/RV3vZmh7z3241geZDgXpMvSwMcjfA7MYlhWYje5rw0kLlOZV0ESst+xG/CR7VmY
iuiD4wlSVfduKMLwh+Ow3isPzqB8+qqapYj9rPP0XHymCz7lWZFy0U+gB5byUUeB1MWhMx3q9M46
oIbnJFmQGshGp567vUH0zXsCsrTgYt8AOxnVwM3Kru13McQJzOc4XGRRZJ4KzfxzBkFuxx/giIb0
YQ7jiE67DtW/vQe5gThGlJP1qgmrLJYc0qV7H5wT0/KQSghJ/RxEhAqXvElksjwoBdXvV8gtsuWu
dhcNjalSjX7wknqOSJIDFC2i5c84N9FwDNy2j6fdJIdi+IIadj/5DtGWwgT3KnKjIkapaNcEyEHP
ij6SgMbqyce28o4LOPLMh0grx9y0Y1j092U5O2Y4OO7sNw/LOI/8uR3J7HylFCzRXdYhXpeFwJZB
h6gcWzLeKRbGdblLvFAHX+WcDPol7kKHghqB6IZ+TsPZ735OTsxEmkEkwZe3kqYET0eFQo4eUrSd
NwZAlKmi/dilScpRVlH5CjYAqkCog2ZpRfp6Xw9zKX6XqPGpIerTyqb/3JBh8M5K0kocqrAf1I+p
6PV8D5kV/LMLmJ6nu1oIz/8Otr6UnxAN1M6ugrBJyg6eMUv00XgjD55Tb6mnuxJ+EGTlwMG77g8j
xISscQIOKN3A/AHuQsBpQgUuSq9pPyHA5Xhe+xk1YIso89n3Rtw0hTTQNJ0CsMM2OZROYZmBBEfs
+IuVrKrPklETS9yMjdPQ3od8bhUDMMC4zq+wor157oRPo6+9SZ1k143U5fhcwT/HXQeU6FKoRX4c
deDddX3YplCz5UHPatB5gS7zearESD4OoOGRIjMo7nN+ocjd66H+FFSpiRBxan3+6lVCOk90Thn4
ByokPE2b86qcfGhNO9hDH50IkFQng9Ms0z9+XVb+J1bErmaZA7VdeZfEQyv/I1VfyW9xj8/7AxWf
dn4lPU4nsq97JpZ9PDhgRJ5D+OM5VyCD678Zv+T9ofXCJphyqrXuT5NAJaDMksIBVCLzUIktP8Ld
tOIDIn3F8slNtF8XqEacm+kP4z3HGz2oUf1zY7pOQlMFC6sdQMv7su5/RIkx8xNKceHcswmSeTG2
yswqvvOawlN3nQYZPs2KxajodwOK7nbMw6LQ4xNjUVDdoPSOpB/ahTn1N59PXvGh102rc02qKTE5
54jOfnYAo13ufVnXxXfQoqT9i8edML0Nl5GNXmYWGung0DlLHX0kyk28KpsMFYLe45LC+dOimsQN
dsLnHSwiiILIRc0K3lvQoOE4nCAMUMrEiAzxmnOddOyjZEbeMJzOrbrFCxDVxs+0BJ2UeJxhKax8
0AWEeaZ7kLGeSdeJUg3DSZOykOu73mlT0hyAaVa6zaCCOnTf07lznQ/wlhhL7latdH7VdUNQeBbL
JhQZ9cvu/yi6ku04dSj4RZyDBhBsgR7cHtqOHdsvG47jJIAQQkgIBF//qjfZ2CfuBg1169atGk47
vGkNxFttZ8gf7F9m0kLSaKHFDtzyH2kHMV7w+PPElI2lU5odN5/l+3svoDfaCtzzHPdOm7RdKKNa
c5ycnCS8migUZ6dsN1lX6RmTxuKSjys4t1KKOe7iwuYQBl6k4CL68JBg3fp0KuEv2wbsegzWp2w8
SRKv4iU4RJ8MhY0BZPcC04B7OIWkn5Mjzvp2+5UPY8vKPO3Wbrko2XQoNPmc4aSv6uTmoJrLlWY/
ahaWdSpm2BgFWKHYVoShGNJGYLdvUMaFFJpOnpupcCzi03jxqC/VCDQUzPwQICJN9sI02bqyI17m
5p/bFlTJ7zaFS0xWsHZRcPCOMOJZiT6BQPuAgGU/nBJRa/M7BDpxc7A63gcMmEY9iY9NF+//ZTVd
vii+KGmLdiNhmaqBiZTS44Qfy7TUIm75D6jTyTic2miV6Ql5sNPwUBvVtNcGp8AYo7kZtg0u9L4b
zYPs6ibYMmKqMYiRYTjQs803C7pwUSTHSsfjNn5ywwIU9rm38TlO2vRC0M7M80Jnki/Ant7oVRUL
oOOwl3Wo4UhQBrksorlbJMYN2zJlkydPcCKj6QnXSpJXAJ2hZhUUyr5+JnIM/NrnAKp9lQfT8+9c
1rZ7aRQiobai5dmK6LspFh9roF36quep3f9jO5znkRBmpAi8mptaQgqWZX7bW1hPpnp83Anh+kuI
CTMHxcijKfOFaBakjxTLasj8GJrYXZYuzNimA1rPS1QqGuFoKQBMcJEe6iaRVB9iL+Lm72LzZHob
2l7yM1KdMLp+R6Ug2XbUs4KP83GWQka/myUftubY8H6rV2TvTbJ+jAAe9F+3GWpcMfXIc1wqmsDE
kpZ5F40ZWp5phIli52/xXXjSawrVMPVD8qiByOY/YtFAxIVYYB0cn/clGdp/w95qp4FiSQyhOpGI
awkPSoSGHUzGjOOVwDEV1lOC8DHELgy1y3CYz2m6xsldWDuqnxSEvdEPqttOfWwyEMhQNEz407QK
W+810otw4IbpIY6RCvoSTWq/b2OXGURLWbzPH4vfs+GhmSVGIyoMLBnW3yHQZWbDKW7hgmAubZMb
89tyinKwkmtO4GyZZ1p4e7H4p19Kq/FmxrOSlPEdkCCd6XKI4qY16Ul12ntzAJxxZkFV4BPbnxJc
KGr5kW2ppfkhZ5735y3f+KwvaPGadi91Q/LWH+t6+4pgElSmpteYeAa8TpaXTM+SzwWdb/F9sNuG
04+vCOtQyID1QGZFV+43INRVcq9j54oZapq2P+59hnzXY+87oINi1uteKyCgJYUeCCjJtn/2xBqH
ReiHLf+ggIDDO7058MVnYA+2Lod26ZapL+ZV8R3ay1bACOgusw3KtrsevtmGHH3imDAYBYnmaXmB
+xbbOThEpd1Y4PssHS80S1iQRRIlLrvXAB9Li7eCkIJnoVeXfOzEGLzOWEzr31Y2VG0o33KTHDew
eSlAYI+t+u3mVXRfLRJi2qxIZWcZNjNZTTaV8Pfpsm+D4D/2krU7IFyFfJUoeScNMtKfpUee6tW0
ccM+PaIPhh+98zWNoTJZMxRm3W6TrIfYGs3FtEDonYoAL7I1z2jhkfdORTXXXa9ghK2tW5sKSewZ
Oo/JMs5DMYdocU8qDUTBlkWN6fCCgUEetZBfLUharGjAzacPUE55FFNbh5uIVgrGVdmpTpyA07+q
Y7Hnpdd+Sz8XnAz7f2qajf9YYDqNaEEXBh3/lG2fY1QUaVYgguFusza407dl8/19I9TO/7HY824s
duz+cSrDQJDbflgEzFf6AnE8teHPDBrDfIVv+9BufTGm0LziYYYx702Zds0Y/vC0i+L2vCMFGLfT
mCdxLAp8d+R6FtDxJ5LgrsLIw/c01468kLluIqjVcSZXXMGlpBgkbZCIjHjkMNkqRwps0MWAQeuk
OQC+dfv3undIhSpTlCLjPbwqu9p+09y2CFdFNrTe4lKHLqDu2rq+47qYwR1M+VOL5pa7GI6VhmE5
n3bkLSbb4BA5M4hUoZoGoBv+RPAZogilscumktLCBUhmwAWjzd4krg5pStNikdxYiNVlJ51NWFay
Hbvkv3i1I33eiUJ1wKAz96EQ+aLmJ821pU/eYmZkhiMbglIe23bb4mpLMCwMhWaiEnOfB9gtGDgB
deCDgaMYk9+TcFiJtwFCvV3l5BWAncdwVvQLJdGYITiusR5hv2vN949+yRDIXAxmkhqS3lXO7oNy
uEn6gq9NhiJMTamCKdkYExn9yoYo9b+QBBWN9Kkjcx89RYglQ8QDzCriSSNcLTDWJMUSrz9954l4
xWiVXJfCIHdvf8HqXHG+S1hCcFNkMgOXcG8oUpr4UafDEEXFatf0bx31GjUBKpt5Ky0GPWEgQcEE
MZRba+R0XrJtD0FB3Ei2fgV8G0zmK8TgZfO9ErOa3EH7ySM5qra0W5NyG9sxkw/DsGTwKEOK2tyM
h7FGVXZLO9/nbilXUDAsObEkxmYqCDYZ+ZNGkZBzaTYxRadULuP2EyJfD4gD4IixmG1rutchS5A5
DH+e2gMxr+uasz9Ng5mvzw6Lpftbj2rcAoD75OxVOhw3P/PV7/sbxNo14pJatxNxP1A+OxQyERnT
HwiV1zFmTV3bKpT0xDeoqBo2TttHFrAPHtNZx9hWASvL/oA5Km90GcyUzg9zE5nmJKJ6YEPhpK+7
c9KgwXlV+xQFxKDGGTZvyUaI5kmBAmTon2YOix/EsMEifHvQZKYU5uOgAU7MjrWV8FyWNH3lbbvX
VzbjqGwr5O8iwqBQyGiEAe9O0tlMH2MDh9u9JEjEXtgJ0mIkCFIdB1hUIXtnGX+sqC1qe5nnsICr
VbWwqvBJ2MfLniJoNykassLyvkhJXwOjCqg5UmCu3WXuSAmc+DBDauJtQhAEmlfx55jAUXuHObNm
dVvonLc1QhFrlKYM7D/Q3asTg1Yzko73cfhNYpNjREcSPCRbhIhTnpS3M8b6QjY9Vj8+FKi5seQ3
xogXTe4m+o49aHvIgOs5guXwJMZtSksL7IpuRoB983UEXujgcUJCLBrUWV0EU/IJULP/3nCO75dR
T728tiknGO9fFGav8eI8BzasbT4dM08T8pzdQDZi9zKv20/Im+sxu8Z5vaXzwUSmC9HJkiHvtgtc
iVtJD7NN5mQ4Uij803DinvkNBBKKz2GEF2i9pPpuIHCqKfHr7U9AaVxO5WTGdsoOaxglIyeBsiOR
5x0jqFAADZmHTW0Vgieoc9uGGOQyAkP6+U1jl8f6PTYhy3FVJaBQpztpwNA15wjjaMG+zigMn+eA
AY1rin3TjiWD65bkVeripf0aLQjD9AfPx6BRH4oOKVBpk/ka3ZRW+ju3QCB5WNnWK8xcjC09QMIi
U2Q4N3gvQ6HHyaCvxqWL/oPZAz1mqXtdaRzqUrJesT8Ya1+9KzrbAj8WwmCcSd8trUWFjFN+HtUz
rI3S7mvSizKXFIuonsoaQR/YaPCSnmaL76VBMx5HgqHK/1YLTIM/j9FssJQZbUj0ui5Nu6Roe89O
mQLyCsmOuPt0bc4+RkFZv2EwMoxvGISc+290GWHfBcJ9mud//dxTfBAFR9u3SSWxuxcJbr78gL4V
NIqHYexpeKK4ebG78nyeObK6cKep7VCzOLDmOKKUk3uZj540X2qNkgyPY9zTzt7hA+MULRG5tdGL
5IgrOCRcavq6bjkUIWVwCfguVtMWmw/Dd+J3DHMApIFhxkzzn4C1K4xoRuaYPWZg9lL0z6Z9PJk+
2hm4NxheIj5ToQBC6URnYJcBVcV0nVXHExyGRPDmCKoBDbcSL4cjwCuNQ/4jRuHcfdMBB+ePKZqH
bS4EKoL2kUcbS9+NrvPmz9QjBQfaGOXXBSZwoEfyFxAu0fKBxaq3VyBolj2GyO3jQ/AyfPULLvK6
mOSy54fNg96DiQ6RefzYAKHE54aJbflSfYL7h2K+uq5y2eemwvz+JBHNu7UctvioT5amDKBR1DO6
Yl0WPpoEFQ48tpQJ9dMYNhoOKR9EjLIt06rBYNmYbvaft10K4jjvuvQr3i18migOEb+Vt6jhdL3U
VMgOXcJFztkFNz95HfTciMqB+NuKyQIDI2scs2sHBm/X6EhiH4sy0igmH2qME04XrFl/ZDvp8Fia
GxXe8i29MaLWIuQIJQeMq0Hku4JQMm4lvvAAhhxRmvKQ59H+Wde6/wWvB7yo3k88uu8nlqe46Gnk
4kIZlvWFyq0DG4YQ67uNW3FdUTveMw5zCIxyoZbgtdeXZuCCFzSx8690DdnPeh/oB2rz9DuJ922r
8nhZzlY5eqT+Fh4nR6JPqTL1UAYc9fMJTuEixhNt23fw+NvrMCTTVtaTpb9sssGMKPH+AU4OmUPv
OfC+sHVgtkRPyR8JgMixZYN52mvTs8Mqk/Wv3BOevyqA7fQHq4EC75bJEAlKfHTLQTdGusoktfma
4SB+l7ONAfvWPfwR12bPkZS2jPo3OJ1k/m6Vv7U+LRjgI+hDY6oemwUURL5O4wkJkrk97VtLdqTl
RS2rmm1k/ExngvWW+7qNL9h2HnA2YZJW9TzpT5VscXMa9x7mHTodeSERE28rujXbtw3xdmE8BRbY
F4XIer366ZoTGGoXUTMm72Pn0t86mhXBzndclg3uEHHwPe8+ExVnI/iVBqP2M5my4WmKfR5VzDX9
c785t5SBJz17zK1JXmNE0u5FjLx6fQZGYY+1behvSTIcee0ywO/BYQMXncgomK4k2hNxRhCz1mcL
ymg6YCOmpMq3PXlCwJtLn5IF449lMqgkoC1j9avRm+wKeNFJXTBIUy+RnCVYawXoB9gRxp8+DHid
IFoHJCl1QSZ34LVrWSq4iCIFDn6WU0m8b6KDoI3/x/fR2+sKw1pTthZ+O6hDNl7ZbHOI64SV4wcx
Yt6rfSDo+c0oZvoSRlpT+5CSPLDTzAC8T3nSuwBeRuxRxeEEF3iBgriFeDDeAzoVy9Ym96ArPTpE
WUxeAW9xnxk8LyDMttvpmd/YjoNGCf/kkiSKKyTuanRuYF/kixAvcj+HCNRfWdMV7x66AEhyQey7
L+TMglNpuoWqIxqMibtbkGn8D3xcLi+LjK0722ZCJaWFlOGxiW6PCqyF7eFNqvkZxhl1XwqxiCvj
ifzRh2bwRzpIrFqBXKQUJ16KpLAFyJQXauWLLTe9RaHCIYDfwbSHGv86sbVvGU/dVCEm1TJMGmIM
q8xZ1yVHuSZhK6cob/glgzXBA3dYKOcWCGd6cdwmTwp5dulx3UX+MnjbojuSDoD3eef/IxLy9jKZ
1u7e3FLpTmrFzX/Zg09vl3jizGHGjZ2XPKZel/UOv9tC9bMgT5nedrCtM6oD3NCkXt7XfGxjVA/j
moBzU9ME7sLs8oUPmN4uEAVJn1q0zO62wDZbTXnf3vpcEfkFLte25zTNHDnwfgodHh5uuQJWCOyN
LDV7a0w7Lg9rO/OAjBhipxNBz/UNcmd9zdI2SZ8btmJrG+gt5GFGFYg/PsGw5GQUomF1s6f7tVYK
3xuYyb3RNSBe25qsJh9+yMlfBHCnv0OXwjACVEZL5XXOOlsfwHh0cdkB55OSTwPjpZ4w/3ZPej13
FzCZa/2ft3BEK3YD4P/mOOv/Kb8IU2mxJx4uLJbjaprTxMDRbHEtBFKSKmz5dY/5W8JbdE9h8R7P
72skVlyaBsq4/iKN2NDU560hJXR5c1vNc9Oqggq0Oit8y3j7a5BTvd8DitDpGXl2MDGU1t3m2UBg
w+7ON8NXHXA4n0CWWILUFXTEC4MEz+0hDUzM5YA7W8AB1oAuypupRsYj0N52zhlYs8KyFk0P5JEn
TwPDeY4C/Hbw43ZMhrMaePB3Tdxvpqpvh9fBYTz/l9mz/r8OKM/+6Q38Z84wG46ve5jwsegY6r3Y
p4xdybz0iOWFjuGBc2BM6haXHgFB5WcYW38deVg+yZxp1NB5NAKaL4HxU4rRob+D64UvvV1mWcAh
CgqFBkLl0sL58EK6LULIi0N1gaAf5i48QRvrOCNs689MKMdgfELTXZ8mS5IAIFgv5DIPjfqjIGB6
IUBFvIinnJCjy9DYvadQId01qMb19zihtY66OqH3Tq7ux+ZAY2KKbc9T+PJ1efyb+4XaT45cA3WE
6C4DSJkUe4S93dweNS6gqLL9PKkDGqy4BuO5x80N0AaFDvoH4Rs5xihXRhz5qJNmGw1/er1mw59h
6Jg79IPeSlLnyUvvhoEVUTeM+sdKepue+nVN5WM9oUN+itCqaM/B2zo9Tykq15Lu8SZKNcfzNY5t
P51pC70BEkvw5B43ScV4Hpjf+Z2tHf5LK3IqK5jk0PiBRYsUWC0NxALOCzVUvkHa90PdA7bAxTbq
O3noE5D9J+CRtCsbmiCDJuq0e876tf8mqN+yyxZqx8puhHIFqH9rwyOMbECiQuSQ4qisSZ5fHWC4
eluGrMN0gchbOaynbtt9bktOE7GfPFRz029KRG5O4JHJ/msMEovHbbnZCmMz99DhHoKXm7X1rw79
imsMpgHBrbvHdbHAxXI6YJi6lagnpxyTN7JDl24uSdPWG5o0etI9zmXMWY7/5o6Oc37yq/L2M8va
3pnPzXPYEl5DghGC9WFWcWwklNc5iiH217YZplZbdAZgWqUQXbath1WMg4D9T8cn5hFKu0VduK6j
0uSpS0hGSj9BKvRH+ZyIRxTaPQB9loHYTrcI4XOICneLKZJ4iNor5CNRjkEYsGel7DUK9QyoWlRA
NIpWc7hJ3lH1Nu+G1jZUq8rB36V5zXGlN6QFEUwJ0/cpa6EoiNs+4hWdMmfP+W7zZ/gU7OJUL7t7
oljz7SEJZgNz2cQRLz16IyAYPWK2C7T7MUuJFnAylG5JnT8TJfrxWUPvPhcZy8d3lPvhKnYy/cFd
wD/jHK7NL4NJUZ+reTZQ5+qNmesCS0EPVQtJZqwXuDQWo+zb6GCHWQDRL2F+74Fk4QGBNIwUGWc6
i5AzyhS/ZXjRpmoQC3cZb4j6vt3RuyqVSMwrEFddHwZqxfDp52zGVZrV6SvUL/TZjZFiBzUKQZFG
Ybp8ao8EjT3cv07qB4l2ccBp1rr46jXth1e3d+MdpBJquA5O2O6STzWYjzUZ6vUMGSfRpcO8wcJK
qBb8ciCZpa6ANTGUM8A2dK8gFsGuGAZQ4hUgqgK0EimTB5mmjXqcuwxCkWWJcRWapoM1rGsYHYsb
o9TfmQbB5YXCK5MHPsPPt7IcTliHRkuizymDPuV+l9K+gr/M/m1S5Q/9EitkrIQujp9lL9IPjOCb
/j1Dg+qvhEfU42JaZM5P2MXxY0Rgs+kKgy8CAqCm7m1HtyGDrmlj+4MeLI5VUQfjTgMMGjwYhm7N
PpWxfP+lRY3IyBLLvNGiXKlr9gO1c3MdkG/bjYe1iwZ9hX25bKpcmEjc0Xj26i8qySW/bjGbASrW
GWcc+sfcv0LT0Kr3WQhIPTQUOzBz3rqEYpS2y991POTmEZ3f8Ku10bIfXZQ24afZyNr/7vNBxSCn
JxFBFgZnuoy4Mh5o9m4NompVmVFCvtJV6ivQ3zqfwFghjo+mQUSiGvZ6WtDBzXm3XwN6vilckbxH
czOs7crOK+y8xjuUNMi42Llou6Pr2UTv6pit7BQQ/IN4YHRj2tOkMoA/urqUFWbMOgmCAV32A19j
21QKVPZP35BG3KEJy5oKRm3LZzot4hsnEgXAtVk0H5zFhyvjyMx30BoMSGBK9MGhXq0PqEJMfhcF
pHWeWohh3FguPpPQwEH2oaYnZ4TfK5jHW/+QTTAR6goLFNY9aN9M8mBs1NhDgpS3+XkFbd18DSgc
o2tUdzfWcAQN9TqFKdxHdDVPHURZXxj2irNyXFforRfH5xm09L6wy8bqfb5Tyu/iEbcVfpp6gYW0
AxE+8rAN196IvT74obYvMe/zCw3ZkFVMxoSVXNdye+a2Hn/ueCpduZqmrQxz4I8j4LzfDKD5THaI
+b86rMrxHFBRqwOszO3XkK38DcIQ+wBZbf4vJ838BvPY9MVAO/M6qEFHkHrZ+DOVwL5gbvv9D6o7
dBdQ1bXPqzLpM0cp/q9WUjfgwAfzvnVdnv2VqLrZadKJICXaiijEQTc3f1a9gYb0Bt4kRlux3kh0
/bSj//wHKluANqSUrNXYx6gwFuh17jJAimMzQclwRlb4joZFcOkYs+NKwzhdhczcwkAD50Kcs46v
B4ImbSjR2JlGHCw7GlcxkBcqrk31R7goufc549tHk2O/3fS8TTWrBS0CI2d3QnCX7GG9Pq1rlfPQ
v2TbVL/gSI3ul7SW3wojSnd8DmBZ57WJa+iD0dXb0O+/MzFQWaViJ9llHp1dLo0XXp7D3kNL0iFb
x5tx/QnCmh9mwkYOntn7+MN3ODBbGcT3vHBLjpjeRtXS7wzgGjAx2c8xZzouCUjEvOKxgUSjgZwe
fZClAQpAn4W/o9y6kcEc6YaHOmdNWmLFZVC/tMEcGJwS0QoGJ/KUdJ1dDg3AH7yYhBqTo2Xay8uw
zN1D6+AOemwihXBQMLBg+Fu7b9VuaLMd+rTrGzTv0z05g7Ma36EhZGC3Vz/EsMns1/1EvLYPZr1h
QHCOkOOpDOUSiZCcXWYqhd/KCLfG5DDXon12+dIsJT5YGxdxDAU0N2vzpwecik5A1mp6GFNN12rj
QbEK8rTuFb1seaUm0+0TmsjIOLTdxOojhFFwbQ3C+PHsewDBZic1iP0JWCbL5/bNCiw8Wufb07De
7BxBp4szNTFk441s2YtKluUCu2TyRh2h66F1EXoJUKvEqLicHUrGeNsXzHn1kA+wXSu8axp5BvvZ
xHdcpOtQKiT5/cTJKNCH3yVwKEgpDfI4yC+8ZrDZIobxahw8gIYZBRadjjRyv2/8ZcWmNawl2gQ5
KYdOJ49zTEWBefhwxisF+4UQlqtcQSEsUSNQSYAI4MWwdza6NUrFiiIXJeQt4AO4Hc3rk4cuBPfW
FGlSNTtb+zeYQqg/Wtj2pY8nfqAaxHc5hRzfd+zhvxaGyFazletPFAvalnW3oyUa9bL/B3TssrsZ
SjdbGUvlKeSD+NvFWabOSNx1B2zhGuUHfD9dVQ+IVjvkijhTUNyYwP8UJqRkQOetitXQ3Lma42CN
M5xCl75eWXYBWZg8Ojr031GaTw4dqRgnDNjOaC7qvtsfh1Ysrthc2i4VaES8HWb3/CFLGDsNedgO
SSsBk9u1SduC58489Y1Af010/sMzi8JBJ9GPUIv4bVvT/tK1On/nBDwTADbfDqKu7Vqum2U/ur4H
VDQagj6ovdLsCe4y9PdQK0F/9bLeouY4SNLn56ZhS/TiGyhUy6GHQzmqdrCtx8StEECmQ9ch3hV3
7nIC+YKSyzGDoJgUDeWpwhFG/AOEYZDTJF1mv4jrwQqiqmXlNE7o5XU+S9X9onOBDq0W46+1Zuwu
QXuwxf0IlVJBR+wAB1EJq1boLO4HmRgoaoakewD5br79zcK+jrT4b5dot4B5Ne1w3EiCNlaaqTpD
hDSIohMiIPpPeDwmWdnHpv9pwSnc7JHQiC4cUpH4K4jo5N4kohMlj7BP4BEk8SX0gBbdsauhgrmL
GxSNqPwE2//hcDPyx5boOK14ncn1AQ2mwZ4WKCsLm8Jr8wShte/u6s265dFFbcOgCyaYuuSEr38Z
DIIu2xTmX1nvto92Cpi6wVqn9ZHnS/9Pd35Ni8h2/tVtdBTHdpFdjtURNS+qF9NyRlHnaAVnA8/O
3qkVvii18mNlQIZ5qM2R+wr7s5AfM7CSUBgitbgQHidFDbL4d45n1Fdq21d4IAzQShElh6dsccOr
r7n4ZAssdIsGEFuVUIQn9ujNikeLhJlclyCa2L9sARcOniHdvvOt8R9dHOQ3fFjoBNmURlFgmnq5
DLVc9NHMjgTEiKibZqiDyPoJAgtWEpFM4txgvPqFr1HqgFspyGXjYVSz4FndL1muPyxzIh8LtsXz
8t1iY2xHMUapON+kEfdBoI801vjgEXxCoelVDeTf4mZpvcq1v3hW59CLC/pSj4LemxG5WgyeOAfO
0YVfNRSrnt8+NJrN8VzyBSVH1wUKRS8UoKjGJSI6c4lrM+raE7odAtA8tJLD9xcKhXSakvW5znf9
e5570HdR7vmCtguffzFo2/jJIM8G9ZAa0sMSieSQ7fu/PVkJupzITxR3N2ZLVZidju5QHkPG7+2K
yxHtO/oE1X76C/plI44WDYHXJQr0F9YAvybx1L47mtQLZAUOnCQQLRRDOIXnD0di+0nneNOVQrO/
moUCE8MgO0REZ18flpxAfWNjzMuUqWsVhNJrT36NrbT+ydSoGkHbIKi+zOm+HjKDPw1yN2W/+91s
r7vA0YrjFG9yS8jyGUFSeQJ3HtC5pNsDYmTMvUySW3kw8PFrDHP7t4fVwy87g28sSIpGd7F1o/Wl
miIC21B0YI8tBDg/4T/v7ZHG1GxniFT5f5gQ6WHqB/nKDIhYAcPB1QZUd6erYZIEyaC9Twie25bg
yhua+TcNHELQLd5qW3o67C8okOy9AxF8n2y3Ix/zsdWCnilkXtlYNWoGF75Mk/vRb6S7h5LHZmXk
JjUeMK0NOJjmGLBYKPqcOjFwPYVsrC1XD/PkybjmgKfcmVLb2WKFjiP/FzOTpBVqmxzsNEnMmWjK
7IF6jE8WKw/JZxLa9O8KM483R4P/D1MX3dNNwrEWA9PTcQVlFtCKpORLESg84RubP49KmLImO46u
qU/Og4GYIShbA1d4QD4lN3ZJZO7ecTDvDBbFoj41ICXu0MBf0eeFWmqDSLMj7yuDUKWqIy9xVYkN
ZhIZztq/DpKxuXDzBK3WYmJw6Jrf2gRQbZmh4K0ef/MlTv2jmGv1hEmWGud8lNq/cA3p9G/IUJwt
dqj3ZVnjrz1utasPkZLR0fcZqaYshek8RLf5CbMX/3N0JkuS4koU/SLMGIXYBjHmPGdlbbDKriwQ
kwABAr7+nXirtrauzs6OAMn9+rnXURmUNuFbohpEzQw/wbAzQDGHwWs0sxnKhizNKn76svZ4NLq1
omrogm66m0lhbHfRVgxz6jWEWKcVtx1j9liNbwi85R/hgckz1kKbHxO3vZm6HimB8++hkkTuOu3G
0T/mK4Jgyczo0NX1+K78St8Wqs2eEpCINwfojQfP7ZrjBLv46LQ1IxpnLM+28w0RFkJ898lVrs7E
AoXUzsudCnyOu7WoxrOUuBlIB19iaBrcMGdeWRvc5tPg/bgtvcZu4NxpD0XgI0iOcOdsHR3QST1R
sUhstfJC8Wqag+C1M7vKiea/obPBQIieTHjpDNOX7XPPT9eJG9Sjveb+meuDq2VIKvK4nCNWzzno
gnnlpcQx+IeZGvy/KB6dn4QLK2BPXFnJtEXmsymWJSZ1Lsl7w26ueogWfFXmvaxDFR0c69dsvRdO
/sMoJf8Xqtp9KTIa7ge6El4p2c+cCoWgISWK035zn3qnOejDX9zvYXnp+T97BwUsf/XZWj0TCN85
J1Mv4ruW9LFs93WRNJNG/rc02GiOSzSV36NdCaFj0HXvaVcVR+Us6NzLhmFyn0dLcFGWc2eXcCyl
22r1eZh895Fo7mlI42bpzwY0rcYhq3N3X0tq6Ish8vJGL7W8dWFY3osIO9zUN2rAYbkUBbPu2v01
GxCPLrD+wdhmug3cVb/DzdRfRRXNT7XpkBvxWZ3hNa77o5jPAGxOGpNWRcTMMI3JXeYFMjtpJtc9
RHfjgk1Jl8+0AA5taHeqrE3BhI3P+z4ytglb2mUylUNvX1RFsl8mi26QzZpnz3KMjnIq7xntOd9q
sOaKl4/+PQe73PdR0F9M42xeapex+qf9Iv87NrI++IJynH4MxdhyUyAxxOacQC8eEWqdG2QpWBfm
445PikLbfw1bji7Y5G6YHLYkMcDIa4byrQnAkRcfCxSHF0rnG2X2aIBCEuCKLSulvMkrqiXGZ9O0
z8W4/SXIDDBKbDpM2W4sPmdP0A3zwdn72i3iRzdrgeAYhiCzBFQP1S6aYl2enB7O8HaMGZGCzDMt
9B0WnGJkGkcSGYJIPPdN0we4O/DkuGNgw3Md9qahalBDuxxHzTuLKzOy0U0/6+15CwL/OUAHOZJH
HRWHtYVH362UaVcvhS5RTwlyuqPByIdffT8GbBBig6v3aSgoM37DmOmLw95V4v8Sf3yjZl3u5EpH
jn0P1SqgvaqPKg4clJKWzzfcZvseoUgD3mD3GtM6c7zvcE1YjFkI56v/v9UliBUP5uTSdTB78er8
nXsq+VBqxWXDcEw7cZFGVXkFjzh3g/EengrtEYZ9UrirjJSH2ORKvoEtF+Zps4zNF4KUFkgY1duO
6i+uVDekfdPztcWznZ/8ImteC2TH57hx9b5pEv1SE+WZ4rrI9Zm+fyaQX0bfbtXN3m0Uh2PxvmC0
eEcej8Wh2Xp66slJIv9C3LiH5w/RTC/UAHlWeDehGkdx4ViecTXaji3w7g7DrLdsu2rV8QvuwDp4
jDYun+Yw2GrZe5BVrMkt+ulZ5MC2RLuUj8uwdPcYHrjwMqBoLrdC6gMSWDA8wy/EVYDFoMqSO2+z
TnYgWlZ75SNlLhVUuVka5SRD2Exb5LZkp/n869TAZnn7bKr96dRU4aawbU62OjkzjeB5YjLhM1ct
oSt67Zk8dajoynTLt2Y8AplpLD59mxyEX/Yub7znXlQo2md+fRTmcQPf3hWtyy+Q+ey2iE0of0Wb
RwOtTc34fx7iQnImu9nvRDu0mM2yPZjWMTfOmNjvclAQPiSTrsQKwWIocjT4I4DGfqyeZRdwm7tL
Nz1iJlsnhBBy2E5dgpNo58UBbm3wAvGTFy4TikgXw62Y5f9ZEgxRadRO/HAYiTnZDwEZArvB5Uk+
JHjWepCQKpOM5vwW+JBmu9sF9apg9EAr3jEb1ijR1Jea4S+f3q3w2vg/slfqM0Vq/+g5s8P06PoW
txS77jl02Jp+cEQwHUyHR+NY5QGG15irMLspCtceARaYrjnSfzbWDx4VQ8WjWiseFc/rtgdwsuGW
Eza/tBVTk32t3RH5fwCOTd3OqY8zq8xPSEb+cUUufxASlTmYOHLqGGrzsS8C6zAWmxk7v9YTP/jG
LLJ+wwxOTsy2lVFxLvh63rCNygfTR0zVGlCeuyVK9FtsS/MwdVMJPJeFfBtBy8fg1MyMd4w8x30G
xkX9x71WcpotJPm7UrDngOr6TjEZ/NTIQU8SJhZGk4LwYthNE4AyoueSfVx8xmQU33t55H8FpZd/
JCO0DfUvX3ZRR8XXwhN/h6Sw/J55Ary9P88juCjjL+woPOksTVbK/5ZRsd74Q4LmB14HtdtPmtkA
cp33YTKJfb8K9RMPlby1daZeFS6mU7L1zHQmv8OSyTydQW03Ye9Mmd9H/wjvbOBW5zK56/LcOZGP
sXxCZ1Cazb78Wl06rl2hO6Y6PA/et2NG5qBZMI+/zdglN7YIxGM8qeas8yV7RGZO7mDEoqdmShpK
FuxKJUr04By7JlSv4yCbx8HpslOFn+vfSOp4DBmihkNcIro3eCVbeAEXlsgEbMnFTLz8J/2BZ6lq
cVAd7MimEmYkedowpTniG66qrzD0R/Ni3BHpCLdQffbElIEWguHuTCGDaR+OTQR1UNW5PGj8OT8R
s3ZwToxXxxbXAe95tT014LcPNd1wSsvKq60Dn53VKonqH1xdEAfDUF+Io2xPUijYIcOCpt4Fizt3
jp9/+WN9Hd0E1+LLMsenKShY+gAfmd+6uTF/HCV1Ayrkuo8RxqmTU2Fu2HvzWpV/QlGOlypnvSNK
C0UqlxEwYBoF2ASONTLXx9wsWMVlJfxdoDz8jQNe3uQGtWDzXjzpLwEnTUd9iZhEz+jrjQDuJqzL
eYeXspgPxp28hNFXH9RfZRlYJtlCYGmLxZroY6VZ5nzUKybXtBmi6g8MKisyJYHhZi9kMX06DETj
h6sgw+Gc9DLe082PwSEe50Wy/hbQxZsXw7SPWzD511tnWM6iEMjoAsfZrnQGLMhbpVR8TpxC4XlN
ZFE/mCai8A+FJNZpG64IaB5Pcr6QHF+655Hp9E2FneJZiz6amYIPG4ezJ+XfUtCakWZeUSpUfZln
54nWGG08E+DbUemCDbXYeO/B18O/TpUn6mGLmyw5eFMUcEkl8LY7WO+eRqgn0v9eRW7U4HoR9ju2
DCz2jalzXANQEcNxvhYFsJeWz5iwBkSsmRIv2OFa8Pbx1khc1PNsf7gZ5/mOCYD3Ea8RHVQJCeLQ
QmYlCztN8rbI1qUjpUHBZrCGH6LFtMv8CHfnqW0JyehNaPHurxWdRTh32UFWJUa7rVrCBpEjcYFR
A+lkr01B9o/d2E4EuxYhikNpz+kaF+aN8rBYTlCvwSlfO5xqKxLFI6cPixDaPM5YBqhdHjebL8hq
OZB8wXCmLOs9Cv8w4G3WBTv78gnTkkzq8pbBMROdFgI63rEOWJznrb+Knd61bekhGlLt2qBPAxID
fhw5VPKxWJOt3vdLPD6uwMcPouv99dQbBM25h9TnbFyy5uB3uOjSyQ6w6XnnZVBO/Oh7pEF6w83H
Vd+Q8udgT1PsGPTnQfC892ueKqoi74DsRto2wEf7YzuU5446/jc7XPqzTcLxn5Rzx/ECvPunxxIl
nn3dNT9NNq1fWACa7hSugWbbWl9308OQt7iXijreJ35s7u1o8UYWGb23s5ZhnKd5WbscMAGvwpGD
bkFpQtS8UKLq8LtlZeBfXCfM+LikEz7oaugeJsmG0Fl6bAZeuG44bpElwtS4pop+QelEgdhroXpd
I3eMxdU1ufYETLZBvfRfoy7MiG8k8MJTjg1JfWBZYMyubjRnSuvdA5XVQ34HbYEUyHcwLdcdBU3Q
pBL/878R9iQ7a1I3X+KkF/2VYhkal29ST1gq42wK/s3+XL33vY9aZ7ZN32Yb0df+js0EMXdfMToX
r/BjiWVurH6TkcfUakqq8rjhY59ayuqKyfxaiuxzaRsjo71fS/+YNOF6L4a5dj8AfkX4F1Orb7I9
AKld3pyystEP0TAzFxAdIU7bXRM7QUzpydLCXbNipIR2qUR/JMchcW/gCJU6oinmzAAX98rwbJ3+
R0cb20cc616/10VmbtzI517NpB+81CuxBzsMHz2PCXGIp7JGVZV+Vf7i6UcB97Hrf+F8vb7SnuSe
NKru/16J6JeGxE1WzzCohiluQkBxj8hP4I8hIR41aSdWdkpjtXcewnWJ954DjZtiN4M50w1neEj3
tooDl9zc+mnvhmV08BhA1s/tleauUpzzk3u7knX7Bw681vsKVlo+4MSU9V7jf2TXWFNNxUsC2Nxz
5mbIwIUMIevaGoiNQATM4Xv8tPy3EtiVO66M7j6ZV785aoU7cTcMM19QguH9w5LQghtJ8U13aOV3
1lIKMYPFPnRuSsdTL2pOZPmWjKXXP1ToviAu/M1DzF6cu1A4iCpBXlQa6YRiOQVxmR8yEgzEf3aq
KQXmFgKkV7JJmG2XAmkBGOCG//5GI5JI2FV2aembGF/muicgxPxEiyacoYsG058K7lmGiXAm5laX
vGwMpOir9Q65lMaxL8fqMDe4Pd9Gp2O3EX51+Kfd1rQivF6i1lvygxOMpvum3kRM3bGcD/8bl3yA
3Ki9vDKvJYYic4dehOa7xlKUdz1czYzLJDDzK/TsJvZzTG+3r0E2hpT7aZmf8q1L6BOYBHYfE9jF
i+fpWhwmU6rlNEXd/BiFPgneRBJ0fp0KhkLDrefGEDaM3hS9vgcneugxezL07UzwRALFeoHY7qBb
ca3f+LqGoxjWrj+5cvPeOYiH5sslPmVOa4HUdYlDOKcLSRBNSdUTr/HtSq/e8f5W+fA7AcQ5j1yw
2bmd2CSJH5OdKA+cDAaEzrC/rnxenZBGqg/mSyz0qO8KFthNPwh0ofito0EXyBa1/m4Zp4v9ZsxU
Prf4Mxn1aLHlpzrSrn4oGndG7CMhTixfvNVTHKZk/GLVGAkIGX8KQp/sd61GKNmd3/aq/VW0KOxP
aJireyz8YI1glaPOoVILB3lilhUzNglja3Beud4s6xdPePXm7SOBJfrSJAwynstKeSwqtSETj5Dr
vL3xGUbFf+iGlnBEg9XASlwe1ZRHpLu0bbjCRV87j9RmZI+tqepRP0grCLrwzD6SgAgZ+NHhX4jU
E2VMsjhWr91LGQdnF39K9y15S8xtSXRByFyIocwXcVY+6rwvDTE+LdtNm2ZXh9YS0JK3U/3UCdy2
F5TFqHkY1yWS3qF0YHEVwMyXLkCg0zWPtuqSJZJROVOy5F+NFU/cWcgqglecfrTB747Z3LWHnLcw
zA6675Pjkvciu5lDbySwg0FJceeMoyl+NvgAf+XbpoT/yjFPN8AHwHPN+0heWfkRD4EvP0vSI4Js
pzKOxw8/b0U5HarK30ZGnYaVk/ZCGIO/mnMZqGko0fYqGTmH3oray15UUVoPh51Xt909oTP4PK7P
zmhPOdm7RVyyOtS1xYEFB2V+Xnsys+R+6fAr7yTdFdT2oPvwWHnNtqVspw077rsmkq6Lh39Zk49h
9ouvdcvj8jYZKeNJ46Bm7k713POEz4g+5lK2ZnHI4G2X7P3KZnkH4h+K/CUsPeYL+2wIW9QH1w3H
+MaPJ+zcuwEMYHwfQJTGMxN5VPPMaif8dO0EgpGvxOSzusxPmsPCiHJ8hbiO2+euH8bgFmKMlaiM
2dfqWDi+VM98JtsTFrZQHTLMi+uxZJb3Eq1xpFLVVFgsiXQIiDkZDCWxVzOmY/af5OcOSdcesyiu
UJqjJTk3izMCpZCz5OFh68bmM7b84hSDreslF6YaeXEyMrEZLDzC2IOoUaUehoDwp3vfVGt9duGP
tkerCq2HvRfFOj+omuSLsxIq4399XpK5e4J6Kzsec+86vZ7Xbct2IYoqfwOlbEIOa2eI1urUxiH+
eeILGgZEaCuMIzmvI0+dxBgZI7kEBQ3xwbSgSfxl1MIb8JcNfjee7dQl1X2UdFYAOTXDEKezEWq7
m9ts2Rw0ZZdZaiau2hSjaeDTeA3Q2Vp2Zp1y9vj+dBu+URzEcxbfD13DnKhVcHg8VT3E05p4lM0Y
+F9xjAzxznc0oD5TueXJttddeoTUbPdxD4++M3Fs9TGbFvfRZdy5HRIMJ9RLQ/DYDlWwXtwmxlO+
TL5ithXMTBY9J3H/+G02QBOooJW7Fa2tPKimx7UpiDnZ6WjM30teOhIqxfDiEHb2x6PW4tQpXSDa
eKr6QzvMXI9rzUWbDmZlxFb2Y3EKtB96B7IEUO8IO1DVQzaRH370dEgb57Fk5BjGdfnKiAcuOkoC
K7CyzfVnubYT6ItFNtkV00BnxJI0Rnbchf5/dOXTncliYhDWxUPMjesu+chbaNE0KRbI0W1bQnc3
FXn30kcJ1GFCjhblZWMRxXoxNB6Xa1YcVIHLgrBSiCuc9Nj/ypn5+zVgbUvranD+9E4NmGVD7fyR
yzapG4+Jykb+ucK6ge2MOPeZGDGwNtIc1mvTbJPWxQm/MgQJE3WFDJiYZLuSXNF3gqbw97Zu6c3n
3Oncc4329Ho9F29XwyLVXe6Ca74wEtIXUed0iFQMWNSSKAq9XcZk/51ZePOgoRSqQzXZbkBB72qi
mQaff5uczD1sVvQQKxeBCriWo68tol09T/lFjXp7WCqIxp0F6ElAOlkpgbNycY3+I5xqdNn7YN1x
uTfRGLNOcZpMcmDIVpiTLbkF65PFE5x0uNc9lKuKOJMhuUTRJlVHfdmq7Nld/V6N6bSCtB83WpF6
Yc46ruMJWaNyj3KIjP3KepEHN4YB7HwsksUmFD7TrG7GpMH/VqFHM5Js2h9CpgIwAkxld1mxxF9s
sHO+Kcr4TGbukHq/9lgimaVfK2ZlfYqmLFtoPNaNSDoeMOMMp1CAgt/UgSPVe7f0CXM02WLU6p2p
sBfMwDwTBVlUl8JS1IK0wUPsQrc0v9ATKarDjSr3rGKPzLmOO8bb04twq1jSKvTDpnXuNy9AKfjS
Zrd38zptNteT7DMt2sUnfBjghDkZFFHxi/0kU3GfiesU9lAZnTBkkh4yM2YRKOmioqcLcTvRGCNF
2HMQ4OQNnlGRpu1jiyehoWdYnCP2mF+a9QyeNVTHKO6lh9o8aTy0sVXe8DJXeDLq1adCs4wxHjpQ
oWo/6zxWpIHNcGX96oJFQMLSrUU2Z54Huke1hF/ALp9AThHO5RB4bBd3RObtVL6J6VZBbX4AjRfm
QU+LXY5JLRv7aml979oy30wa9yVODEWsUbKr/Lk3t0T7YKZrMleOp1iMjvnMw56PAIY2DACMgyAy
N0UwYZCYx2ajfOYtBgGqnG75bRcgkdusV/56KHge2zdZU6MdFFwOhobQCX/h4uCDi7e2hpkTHgRf
k4yu/hqXUtwZ4av51DrWqNM4occ/cvQYd0m3sV4xzoIvNBDFYSKOnvKvm83dKf+7jplQF/60Za3P
RBbHHQ+O7hi7Fto/hST0jV8GNOOfI1FmmfaveOQzyu+vbSC4Crwmbr2z6tdqe3dLvW7pPDoiwg5T
OFnC/RRqdpvn3XyDDWd1bzZIy49wHFSRmgQR4lxjFpakHrENKcin6RdqJz3H0DhRiz217Orj5ut5
Oa113+HUmZPXofUY501oaCWpWUxoSUsq+k8GrOG/TQKRpkbMG0bEfr66OH1GH2sm1q/GWhJfUPrg
24qr9BZXYSv3/paHLV5UJdUfdDz/WSxFPN5dNSiDKq8HWHIihrcL5szghKfX+cFm5116kk7tPeER
mL2NBg41/obUCCeEnllWINVlMDX6GDKVvzFlDl0d1bltH7JR65a6qcbZlcRtzKU6LVRMUNLUp9Ng
UErQcAXJV3TT15geDsF7dFZ8kyiPfDkJfnJ74d32o69Mw0vs4iwAUENd4kob6B5/GToinBmoi/lu
G1sq235p+Ifct+Wc5p3uHnAi6w/PidbX1hHe79KJ/P/iCK3txxEqmS8l/Tu+P+zilf3ObE05okdC
vk7X4BW1x0+YwNTWHq3bOkDpnCsH3XunQHFPS4Guh8Zmb6PNaR6VE2MgXVxZBSef0DF4FjYjgZpG
bpihGF/3y4WkLF2mJszdQ1n54hP3NSGdDBZZpZupJjkWjAr8HY0qB2FJzf+GNjmfo3JTP6tU+jkm
duieiNL1n1NSF7GeEPExna8GuF2Rh6QQ+GOVkQxJ5Mu93KLtxet75ycoHJZ6LjpKnnOoxncx1Rz5
zMfzw5AL/7+C6fK247e+TkdJf7jbGFvTgXALUvaq8tz5hSH6oM8PbhVwMXZbbp4TPwseB7wotwp3
INphWTPlVd3oN3tBqubTVaMFXPFDF0lrZE6eLLCRQY5847QQg8RC5fWH4P0eL8hfjIBHsn/gKkr5
oIWgu61MJC+V1sD9Zeu+TNiq1gPBiNdSBteuStsmI8PBI8SSABT7yxoWLUCNkHIGZlmIhaepLt6D
wCsXjC8KDa4uXAztbR69hx1pD7uwy91fQa8n/wi6t047soOheQmqi/Z9P/VqN3qMD7uhyx4V/8Yh
W1roaX6uz8MXsVT9ht9/+R0OpvoogEYZ1m/RQlEySJd4m2UgOfKsVRmHe6pCPdxmU86vJ0j1kUfR
TNa5lgoIhS1c9qtOGMqjxFYvfJqYW7rECd4JEZr3ediAYZhCVP5fra9D+Y1YwSPhiSUgT3z1NQaE
DryQ10APQlLhGjhE5NbJ0UWVJ11m49P58LEms7Eh7xoJOxvVD2A/GPnJz/LHRxorVZ3GtapKFHa6
kAdMIUvEcay7F3ckEio1RMHe2XJN/MMWsxTloMbAdTmT4QDQ6a/nfu0PTXcMbT+0T+VIYOoN0Yn5
hCrClQLII6nd3WBV9X5mA9o1m69EFRVbTDSrpLnMEpI1jzjM5RsMlhsA3Wibn80GGEQmKxkT1LHg
cWkfuOahgbIkTQ0dJUj5XTP7F/E1Xk5tz5KhmM7cybz5ZOeQifguF033fx6Q6ZvchYxxvT/ORElx
iKrYjueV8S9+ltlvxBFgOXqF3Y6Ko1Uk+x2Rc/KeTtJAXX4M+IeW+dTIfqBVE37wb2KVw3MkRKb3
gG2yuJmtzMcXp8zLi7ARIzYG1fbb55VNdj2E7/Mm/fJ+ICL5L/+4XfeDd+XZesADHoYZR+AO43BV
P0ETquyN+Rg2X36kUz9bUkDiE3wq+9focUrIxDIQRB4uNQRBVhtzykYSi/ak3zjfJAFjn/JaaX9H
BGu6G7Ostc0f3aLBlT1jcfjdhjQbfGEK07gdlxi3v4Sp4HQBn4PRp/YVFXQ4+uMInEkWiM73s2RJ
JEhmC50Usqu+vUwEKAC+wUxEexJ1vfhdthHDIciWd0Gy8DHH6JkfMGtj7dYZloUT0Y44A+qMO5e6
K3mK8U8QQ4tKSQHrWf/MDt92OiUV4U3XqoRvqULdffCrHjZiFbXzQp2ZxTcNWGRwETKnn261Ufqm
mWK8mXmWcaXsKuULcoCmuq/5jAd3/SJWLzmT47ISFscri2t9dAmu0vgKcHvourgfUGcQYo0U3p3a
eoRVd4QeYTaFyQ14M2J80McdGpNDIsC6i9cGWT0DJXtbkBtOcsxbF4wX798hE/n4FhMqlJoh6zty
gGu+wqRJoo/CN+V3szGws1rW8lSxxptoMhE2r/2k6jcdGjv9lzdr0P+B8qILGzDfmR3X09Wrk5ll
PG2Yu/WjRPrUd+R2TncD87oD7qkmPtk+vvILo9/5JPu24hmRu2Zk1JRY4SEV5ugw8Ud0Ws1T9mnl
Ji/9dkUReiKLjsysAnmuchsx6fSHbXglXTeXRxzcfUnGaQM6NebjpnbhtJonAyvHLcCHQ+HAE3aK
FotBvu0YyTP09hnZTIU7/LnuDjxL6ClgADJ6ghTqEr1jGsr1v2XD2H7pwaMZhhFGeULv7Z6kUba9
u2rsSyoVDu0Ue3EkH0tJtu8xRgMZj9nceR/CW8tT6Qfau4MXksj+TUN5zDZBUx2BV9hY4kUoyP+B
PlAS41wRT/TD9dV94ZbtjeykRa5mo+XsPhXuOp1E4CIq6KCp1AGJq3VuF5DxWw+9+Wk1bdT+Nba1
yV64Ud5+OYXFhyKnKrqQKMsz3s5j254iLJHqjtw2JjTkCunffZG5F0gl8BUGllWQdo72+uNqPPAg
Ca9Y7Rk0gz1u/tTd5+bKPhbK9MNTaCum8zj8Evx/WhZveYSEj28BeuywwgeGF0748J/sfQEDix2E
1OVlccHh6Zxg+KsBDHFbqhNqMZEVu7wI8g/A0HI+Jdh5rj7SuDXnJsq7nuy/QAzir0/BRQ5oM3hv
eAjCNxAJKi/auDx4iBwSuFImIph1kw6r3u1sJjMfS7WBu+nYuOWlU6HD6C4oMQbkPO0zdpo1dPBl
5bRMi/G9+kFYViEf664sxZ5Vq9Rmg6fLs4qK+i+iL4rTRMI8wFE50Ms7QeJ/tlsC6ThT2T/aKrpO
YqfQfffdER9HNmfE6Ooyy+/DBInleyK8KjkxIadUnSpYgxtNHsEtITJMrGLRDtNZB5sk2zByS2xd
60IJz55L1keQlekTiBB2CYPvgUXE0Q6LHZuXYApM0R7B7vo6JcmBQIzFLcY/HWZ6+Uh8mRgf4ebc
A9MOOjZBHDp6cr+0B4vTFA9iX8e3iagUFwkJmRifKjqb694V/3mt4sy7zS0r3y8kJV6tMjSDAjPa
KK58dEMGj1gLBUY8xjiijbY/JGGHb73wcV5UeYhvu+CI/qWikOO77rqt3VdTxpWHjQ5UFlQxn/dr
iWGFNZj0j3bu6/FSKhIA06rs0F4yP1KMRzpXDkeHCQ1fdLPUlzzYAOKISl3JFqzi+LBmLSGf2UgW
cpoF3CgETjWUWL7Oq98xVkt2zgLJP7lIntCg2LtSggDwgvSGAjzVtTedsrDyn2YGZqySJqyElOgF
a/IuyiAS+HgM1HqbLPNzh7sCCmIi2mEniGrO4f8ILjywAZO+l3beaUgQGOMX9BlKCFbZ1wduegAa
n4UUnx72EGdXdZn8e70i3V0YzuKJ9BxxhwUY+1fcElsDpXjFQuFEIbDLUxVr4GbqpzA4GOHSFAi3
BUngIqr10V3GuTi4bkYqM/PPYjg2eZ8/WnSD57zL7JuKN4rTcJ66B+sP8l55nA7QgTmBCYF/DcRA
RWUZA8y3evBnAvWOhFv6f2Q+Ew6ueid/bTogE4prnx+0QiSJ+2hjtLsyeT3A9mb1mfOz6h6Ev8n3
vGqCr3CAJCNMcL1qaDR6575kAET07xLjEBlyPhBrcc2ktp7Hh8xzSoQqIrYvSEVRd8g8BkaARDbB
5RziUqD+C7CdcQrd86XVX8r48DT496TkNZ/9e44M7GUkrUPVRJpvIYTAaVJMWVejVdGy7TbHQwl6
dA2GscRdLqiVS/G5znGEYdVwQKRq6SCMqZyplBjPGgayrSpTNvHKiw5qzsEon6AbGixiP4LooeQw
lQFH9BRtyavSY/HSEKj3mRAYHezUEF+xgC1Wv6btGubgjwN/Vg6y/XZnUhT4d5MPWcW4DdxB3Emm
RL+zLUyC/VUQGlIdE6m7i3qmsD0s0CtVvugOqiXPf08rWzxnU5EAgnVG+69ErTvqTN4N4BpxxXTK
uXDCs3IVyQJM6eu/JEBsRMYwGvrtmgTswzRSvWps778bFrD0ZwmMjSiNiGT2VVSCKmiBVrUT8TRC
YjXM9RVbxBLEbDnkDOkiGGWnAXTD18VbbtapxjikAiCMnADqni6O66HaVk65hkBzLug+ipqTWE3x
ood6eUSpmjkSCWpCmwYOnhbBDEJSIpXYughfg0K8ugKzQZvlEKJ7BweRMzDdX/fBfVFccLYzzMAG
rDmWn60PLQrwyG/T50BDDXeOThHpeU56UKHfTrLSTijHgqHhN1EAf6v+Lx+GNicEK/TPBA0jBGZM
lFkdEY1Vd1g7vf7XmwREUJGdCbTu+oATKAU0aUk/3KpB0h/K2hm/CJ7lAa8ih8C4qLji6SDd+Mho
fnBLgCz+9TchNk64sPucDJoXvyfi5J65CgORfhzc96wKy28ft7XeWU+VHhuLrLjJscxuJ8nThiHW
6UiYXyqIJJdGpEdGVU57WgIL0QhLTL4Ju9Lm/3F0Zkty4loU/SIihAAhXnPOrMqaPb4QLrsu8yjE
9PV30U8d0dFu25UJOtpn77XT29TMJtzZfPDTU2rwvx2NW0fFjl3vWN5xv2OS7Ff8XRcJw3i6wR4v
zCkx1UR0eFViufpSEOvBTYNEwl/O7zGHgmwyAxjx33E28ncRQ8PrcYhGBHTCU90V9iYWwmZQ60OX
MOWcuHRN8bd2WIBW6XVTAt1A9KibZgym6zzxfuDCyZ+RIVpfdY5N4NA13GAQPpwWeEey1d2ENPlc
RaoZ+QbAlTB5sGbiLtSzyh6b0HqUTrdMSgszY/6AiaNfeDzzDP4/V4MA6wj2m+JRzllRf8/4FLJn
n01c/9qqAukSwqqW+yRhXOOmErSqe1BBFI4WORNK59X3Yb/eeM/U6QuPwdzzdmc23MNF6qNnOi5w
NmD1NOJC2W+b9XuwfgrITzzxaXIpnIBLsO7+ovdN0TZGSi5DP24tvwFwkzSdLnpwaysOVlTDOlx8
EKMh75p0I5HEcThyFewpnXhqqF1Z0B6jqThoj62+PVYYifrukcapIn6bFr6sz9Y1sI+zNEIGxgXK
4X8dctYqTwnMd/UwIUs7R6BKXG+YRYr+bF3YeQ3w4mmqk1vh8wj6qCJ4oU/CtR2hWMKIrN5vDEt4
oPZSkf8lipSzje0vyYS7/GeFPy8hatILeQHX0/XVQVB10PwTq0A/kLwmi5+drNlBHzHFaf7uANB7
+RRUAylTteLM2ldBZVcO1hmEzonrk3TwLNqOvKDlJ0foM8JqhZ8HhhLfVR/DMsPDOPLxQz2KuH7g
9QCKj19zw7yoxK3EozQyY3/Qz3Ua7gbAUfFnobd/HqRX6Jr0BjXsOX6foq2C38KBOUNDBPz8w6gy
1gBZMfI9hjslvXvXjsB/k8I67k7mqM+4IBWsyod4LgL9GOJKh0XfDD5Qkkn5IU0xQ5kHv2FzRZsh
E68bAWJvwcZGmLGtr33NB7AZPBoZ8yERS7qOWdC2d1NtN3PdWu64SyFqwH9umKrxO6DZsXqZ2G4X
/0vQWRBVlrlYn/0O9PBlaSXmaxZ3Ut8J1PMeETUQrddkgBX3AsiqwuYq+tq/GwjnznXEfACtGF6+
/678zl1eEukjtwlIOAWG6m5odz7+tO4Sw4NCUiZKPp+SMffSj6ZKVP1bi3bx02PRuQyp8Ahxi+B7
ih5l2sAkGAXwqZBLQb/ny7q01zmkBWK3OOGYHiaXpkI4D377z/KY7nG/TONPzk5gSVGqhwp4w8xN
dQfdkNBSBgc6vtoaRQ4NXXvLP+zkIrUHJKBOQLHaTN3D2qjq3JPBTVhr19Ob9XD07zNPFN8Q8Rkw
6AMjQBIriVMZ5EKJKD0ofWA35DT/yAkH4wdKhodkgv2JPVMRBwutvgEfuvgcVKXsHzN6DThkukKH
6ixXdx3AbElPP7NOcxkr5VSM36u8bosfyCMO2fvcwY5yVDg6yC5YnajmJudgWElEo6gghlvC4LcW
1bk4TSEhnRTC2nTwcwB9PymEGOLLCGKSa2ilucsCEeu77tSFCWB6grsJ93As42z5kI9TZoqFIZEM
FQNLXTT2QXOrX2IecAOKh6ksqunh1YB8DATDCQPCeOgW68lzPI+oT0smk+nHQngXLGCSdclfMl95
ciMxStRK+zELGTCozCJQ44msAGxI7qyLNgcil+Xh0EBAqThJCwo/dqS7vPkK0zFwvss6w+WecY/3
hr2m9n5lr2DYWKRWcFZhzOwZRrBdgP2Uuo/AnIXu8mpIhbMxdBoOJ0mDXPMlcscGN15q3bOzJdpE
tlE7+mIb4MHGEqar3Fr4bKRFUSRvsALa+ovmGxyLC5tM8cptF7ulH85zfsJ0MPq3hRV+TS5s22aj
AXCN4KWoz0DEhiLhXrbogLd2o64Vzy/had9zP7NKCPGUjNbZhVlUDT8XCAoUZJF5yD2+krDRv/Dd
mfjGTLU0T7KZsPqclh7nCV/chp/oG4wwGdAKUqanBmzjeEE04BPf4wPGNmDdpNGvhp+2DnceQ+nA
6tbD3eDPazLDJRwzVJIu4k676zxm7Ie2iGZ7aEuhlvqIDj0sBxqNUKpQXOb2JbPVWplHmhWUfc2m
aozKPVtuyBq7uU1Yn4jAzvBiV1IT6btFCWr/VSbGFQdeQsT9C5UOG8MPzyXEU0ez+iICxLELww2Z
IsnAT0L9ydjrS+2a/mn1V94lEqTmcrF5S3pbqGB48YEWigfD5b8n2a377t6QuP+0A1yYa8JVpf80
a+/pH42ksvOgQeSah2XEw/nqWkfXIDX89YNouuceJ90t7q1KgQn8lG4bz8+pBUly6gkeCIPBSfIy
XZpl6C8WaJALdmMgxxHH1hR3vTA7PFBkSgims6bNfk9O6xQ/lF4c539TtjINs7jkVSAhFAU71ee+
HvBtsgA+rgG2+Cvn3ZZlyU3xBZoJiEK+iqOk5qh57+Q6rk/ArrMK70StIw+PEdmw8gJKiv8btCXz
uwP/zcKnzNFbTch1k/uHKH1zRCWPgRKnyN93P1k6e5qGIHhnqob8JiR/wr3m0ZB7taLE7GWCVf0w
gcLJXlWNpPaTQbHcwFpe250EAo8HqDPl/gQ4pV3OgJ3wyHHB9vHij9yf512Ue7iniqKPuPMI0zkI
IHNDrBp6nxfw8OfLeyXyynn2nbHRj76LMMbrnzaDfMc4V9tveLsKxOkNEouFAasHUaMlfM3yOJwe
iC7IOwkuYCCQVyRpFXQk3lOJyEe8aEok1v/AShMO58XV4HJ9euuYNMesi56V9kkboaiE00fOvkxt
j5CndpD/420BEC2ffpSM3HmbkFdzASO2P06jhEris4CKuBQg7p56sscrWfTtZNh8+s4JTB4VLQee
3nJ5V/wyAla8OdabIy1RBEMRuPMncWTBSnhiV3xZsXGiqRDft4e4WTL9SyVs6k4uyJfgNMds2w5a
Rf22R4ra7MEAPgk/Gz+HIMEdlJ6mG+k/H/PeBNfcORIfdg9OGwzdqTXEnqHzACu/Vl2MeuZDa7K7
CcPdjy7qGkrMaK05KszNNWe3l7V/4omalwXXIf57vkYEJ2cfcTKbSow4A6SoA1esSoJBBCJ8RoaZ
2zM1ALzRaEhzvEe+r7yEk7pT/l2NLVu1mGS7uDUhyzo7OzFdSqOrZxKzSeY8SV1hS4LSFA1nIkwQ
p30TduZVZ1iYHqwd3JSBIXI/uRUU7pd2i8b9MZGHpShOlKA+qwUL0LGqCoQkUeP3esymCRBa7DHN
3FWVo5lxuM+CHI8HPw8Gtot3s1ny8NAprxtuOJCbv6aCgsQaMWkWTGqSl027FimpISmCACwZJHMK
kdbMfwoA1q1X8gE6u7N4KbqDxu+A51ethBAIlovs4oIVK89cOEhqckOeXecHa4uh/C2AU6rrxKqI
dZRAT/3WOi4W8WQ2/fwMfyB4N209qSPC2lx9xFCC2RlULUeIGUfmRuUnEVaKsjEkbWrEwO96TWVA
xCdM6uaKkFQuN8XQO115z+bdC/cOLuzJgMsvJs0VvtOcxBUcWxZEihht9NCJnFWMLpLF+2ODoaov
up5zLrHhhvFdBPOO5jItWCzqiYupiYhmHdigl/IC0blI72TiY/Nqx4EC7yPiG6foUrbsKuzKmpLP
0sEhUGFiVRe2taX9pRxWaf/kovmes0xsaOGpMQNC0c8mW5842Yn5EEdoIn43gkJnW/FvvhT8lvCy
WM2DGqsInDArbG5ynK7Eo/yKDp+L1B4khq4LV//vYF2CAUnbA/5qlmigsK1b+cqE9LLfcUkt4nUA
af4br6MxR9MvTCC0PGEQ2i2endxDiX9KY5lZZzyxzZo/N+7IDW3xJqK9luVcxdOg3U+MxZtxr4Fj
yUBdKbfdG8eLn1kVCjat0ID7s14mb35iiaDExeKXsYdiJht59+tOlGfs7OKZvVESPKR5y6ibcaH8
N82b6ZW3tWd/FqvJ9TNMWGR21Byi8wKPVc1kbzh0Kmvz7DOLO/s4qYYISp+bNXwo3M2JB36FEVDp
CsBe4TZbI0wzoIfjZsliUGpb1I7uQ+SSjMIsc2z+u177KQvz/eT4/odViv8EUqn5luR54rx3geTU
I0auEIVxqbWPszvM7S0bexro4HOJxmHfW27nTzajiQN9KT3QYCh2xoijwO7C2zzXkd4z+8YDJs3J
/PGwx4RcxHIO2dIr5c+Iw5+kNt1UPxjuwfnYeISSqJOWlFMopghQ0kDUyOa0a+x4lylGG2zwwwsT
D1kp5ilPHeXoQ4Wm8JLLbs+IZO+0PbAXSxp8UkB/4mn8Lb142B6R2Qwf9PmU4j1XxEB+FO0QDlQ1
sgOn1Cd2WBUgJEbFM7mFDUQ9J+V9BcN+jpo4VQ+RjJjeR489zHvdqsBjeh9Y2/LY8sVBlkN5hWHp
0u+JuBo/GCbe9daoXH0RroHQqfog1w+YTtOvmLhfevKL0BW09tR8S7q8F/6VjKwbvC4VtLEfBX/s
8akcZ9nc5liu3Q9Bpk3TbwRNdp+B0g3ojFDsCc1Q0lzG3nhxOAoJa2QHI8hewrJCXEPYwsL1znJG
89AFdbk+SQb94GysxFgksZhjFEO4w8+voDFUVRnp76JbnW48NiZW9TP1Wb37b/Smer2PQxp4UJZa
S28Tl77hy11nyHcWS7D3hFpac6suJr/Cxs3GG9CD7SxDfxN08/JssmULZMD8p65nFl31BGIfBWkJ
G+j1vDeD5bc/+8j2GgZpeepo+NQ7VY+huHDD9bYKgCDDoDX4MMTDLPH/x6ZP+TQgA4wEggq5jAuQ
C6f2J54YQShDzMF8SUI1fVQ1QUPIj1IaBsMqO3nMIsWZBOwmOSGv/mHtFQzPBTdXZ88gyGsITqmU
525hFbMJPWjbmmaO/9DapCG0L/ufiYOTId1jgYjFQ2bqcbzWeBDtSzU6QflA2xVSjnCTDo0pUzKI
7tu0mtx5mZC4TXrAUpcspwTg0lRjAXS2jd13H5DiQPtui9/1ACVpbp5wTK4lLuQ18t8zOU7llWgp
blX0fs9QHiWEq0hxjmke/i18nPw3jkIWNySk1JfQ7fSVQdsvn1o6BPwj5RH5u8K7mX6ggjfFKSn9
OH3WNG40zMHMTP53o2goei/Y33xa1/VMwZqxcp1jzI0dKEItkuzZVT3vi8yIrSYgFyq6Czb9fFr8
ZsPrhMFq/lQGIYunI6YS9q2Jmdj2ml4a96SpEmnfuAiRycUelA0aO7PnAoXwECb+N3psrFCWXXpc
WsBRMxu6KNdvC5I+6HKP921hsCklPV3L2Q4vIQsgFuPAnWTkphA8Qm5PbwQM0+ZCkIYo7DAHY/tr
Qe3UOKxIhq0HM+WDeBDKwGTH54LIAOpze5W720CcheloD3wKC1sEfLThW+W426lqPW+8ESrlVTF5
hZ9evByq7btYWgXCtQHcCM0Z2to/MTFKsDFYIev5JNXL45RUk/seLQoB0MdbFTx7lc+7a8JsHJ7y
ckaDFV6HsFTGVgtCk8WCnmlkHNzYlpCf8PEjUFq59DZ57pXilQzAawnPaO6VyyEZmCo9Tiphfu/8
EFFm8IhBH+AVCXGolNmOcw1Iszu4C70uO/bgAPh2aTsSm+GQztdnWLr+7OytS5HBU6Xw4LRn/t9L
8IiTeVnfNjmS71UV0hFgxxZSOIKTXtId8QTOHlUk83RZWH6ax94JKvdVBovKQQwkIasl1Qiw99Tv
DS8WHkz5KEddsHMjsK9wyfBiIZpm8nC+8XuF0U1HRdzdBmItbx4kfufsZUV8QpkFLOjz04u+xOK2
9UGgrk14Wkb1SFUJ+RUjtolsrhwUynbAB13O3tjdbNrwMmF/nt/RETaKmuwsmj646UIdFRaUzXjf
YVfHiolO0bQbzldSkoVpIsxZeDRZBtl8GlyTvzBEkofNqnHKOWmJiPmnrPVtdQCJkOJAUm07/LY6
8lv32GW2Pi5jzGyLhxOyOEz5pCkORVrNyY+ml4PzmkPK8y6k41ByxUTo/5Dh+iWZWUCXZVnncXxL
m5fjdZpbiy8xg27w25KZ7/j9Wdojeq6rF3mnAgYXTmRefaQel2ismuNEtxJxMycqxLudwsj+Fk2h
XqwGDPDOHOmnTyH24tm91BX74GfmGmt+9h266aXQeBNx0zEa7WfQQrI7lH2+gRXEtOT3lYvGAg6D
u8AlHTW3zckbIVEbaqzok8xLksE+2UwkEAUcPamg2n8CLzXN2Qq+8eeKneXyxqmCHwdzWx/cs7Ii
CTZWAOS6pZkWimGSkvVqZsmS4fGMVv0Q+wTKzhN/7ezK5pFU7aQn1AEW4qn3i6c2iF9ZRPmE4Mnf
mfeuiSASZ67P/twpZi/gntrq5UmssZe9J9vL+wiLQRf32Ac1edso0bgmdAgMHMJzHpzlAGGNqoBV
+y+UWMrfURY37UczAOI4WSvD6CWeSbLuuOWnA585C8VTUkEeeO0tcepjVBcItboY3T8skbGfknzC
TjfBpSivejZedscNS+C58P1JfYxzPPnPpcQ26/ajs56jbuYIF52xD7U741pDtUV2nv2cEZ1MZzUA
6fZGqi5CCRnZoykX5zr9jRrrhWzArFB19V+ny9yjII0jrbp4hFr2qkVn0FJaRiFFhmAmBepJjN8H
xt+xwYlY4dPZd/zk+33CJwWXZyC1Au8XE5KEzhRAnSO9H8u/o+s0/guvC1CzAl5pduxCE3RHHBNG
HkHxtf2DzhVZUuYyDl7q9Wie2hkYLXQIpzTQn828gZ2LJijp6JhyPgaWk1ZTyFR15Ul2QZz9rXpU
timEkXJTvKifge3w9bFbV9FHEFBmCnCbzeF0FXQrME1QiN7+VMh50xf9MmyK+h4X1bEXlm8CQ4OT
WIosDSswn67Y7A1zhsq+o+01fLEmC6cqx1OV/hQtUA5IjAx0ocFWvMVQFvaJFtjQe82pG6DpSKDE
BDeD9tUOkhcVB0HDEdqTel0SPpEW7vhRYVVtsvOEMIb5YZ3Dvrm71rXRU0d3RnyHDggXLSNgiykm
HHtxDCHnV9DEi1y9QJVZgjObbJj6FaQNdv9BIwA85V0IwwxJ/b97jyOJaetGMtAB2fUEArcz2ar6
7lv2D96PrnBgWLceW0npVqhox7jAIQ8dKtQchAtWOUk7h9vZ9wrzffZhCuD3UHRQW58BLbBe2W2Z
eQzALJXlYfTVDBwNG8oPz/IAM/wU4TNdDbl7ZokBr2ByW+4wAckfcoEOg9UHKB7ssbIfK/8upmCi
aCloy9bdoTrwZNH+xiXGUh8LGqFjKrsg90aPgtlz+oFTh1c3+g4RfqAp3rMmYrR2mAMDCuBwu42A
s3hlwcMaKo92dN4noaC1G7EsEUNM6LIpBXiMVTjM7yOp8vCHSbdVeEoRynflEyc/rFPqsNYKaaM7
oJHjEwik3w+3tvFm0WKcWPleJh0GkgMOHE8+h24gg3EH1JlSSq50fX8pfCgGj2tUGghoECiPs98j
hOGtC6n3gz6ALX5dRB0cQQogys6slROMBtvzf0lGI5yrFW72iESD2JT1q9s96rwa/nJ6le6Lx2KG
Rt4y88r/Utt0iGMLpj2Oe55LCJo1YmRJ8UPjY+2YQ/gIjhLRZ/kE9aPyB8PUzpClNynUhNKN/7EZ
QFwDN47s0dNvmaXpQJZ67tRrnDngPy9C+XzYPDslX5t49MtbiHXA3XNDIpvHxTXpL2GYK7RswiJJ
0l381Hj98LKB0oJ7rLfcHnDXpv5SWEbEg+NM3aWBEZf+L1kqaWFwE+Jot9iIO/4eIvCeexeLs70i
Jw1w8PUcJMBFRrdUb0kO/zvbae0MzKbpvKnKakHap/NHmXhngGRvfuXK58de9TN/sLta+yZpTyRX
URa6NuCdlaVafyPW4uv6GM0KVbCWjImfeFyk/Ob5IbeHdbSFg6rq9zjToOyGFSUCcUrLD9VVifpe
xuyyxz3VUgjcXVz50/OI3bS6zhT1Ot9dW2K3aexK4MiEnDmvhIlYiAg1Vl+q3U66ekHtPaoR0ek8
NODM2LzVXvGKf5lvOit84vAjtQTrJyWg1LYscz79pIEyLh7LZuJx8qc0Dj+iKMi8D1PWwD3AVbgf
uDSc6GfXtMNHQeqVpa5TscqLKo9N2bDmzSURLZKpnv2ivlEWi6+K+xLualQp9muoS7N7yDIag3jj
lAG346ZbiTkwZziJ+cCs1tcNHQI+azi2qKQ+zs049vYFoFLI71F0vvwV5HSW7QYqQVEt8P43T7QO
lQTapSa+AjUNMiiV0IIALM6QWKv2Yai4BrB7lltDL7ss9q+W6QSQrIM1JWat3u6baE3wSrFXbm7F
0IweLpwFCt6xUm0UvfDtYc434djJc4hmM50UJwR00KizeAAoxhXfsnySzafBFoClSpGd/2jyigLl
2MchfaA2F4l3cax4xsu7ji46G9ueI03ewNtqKThvO9fBr6q4VLL3jQrcOhUL1DU9CTDSEauPXNXf
mjzNf6YGhY1ApgP1kml8gOD9ScTeLX4vLVu7H5GegNAe6pJOYQmvkpog8vJ00E0n5G5vftCZidor
b0eM9rd5cs03GHpLRUOY76wUJHRN4JXNPkEcwhCC23sVNH8nE9ig1BYucDww9i2U8chvEiKgc8rd
Dl4Sh2DMymd5Tcgorb+qoCApJ1h3r0wFKDuEqNLgPySkBVf6i3dkyeQB0GIVTzUCE7Z8ppOSmxgI
NexDlDPx6CDs5N5PvsZj8pWw9mz3xUQc6AdCpbtcwcCuzl7FtUlxVW8ZCF6U/fSHuQVECi04Mp8p
EKyZ5b4i/gqUArHuYppnQQ4cVOGWfQmg2ow4GwwpYAYfYhn1jnKhbPqfCwGnPg7BRPHyDpfOhs5l
Iq6PmOPYMcD5XZN9rvzqyyY1prQcfTS81Lim/+H8BHBGJ455CZjf5YsjCbc+b6vKcUenKNZBgTn8
ycsaCnmSSWbZdx7VKgfnE0isrZiMF0IDtCM0WJTG2lCmhRiN/hoTgqcZbXYeQszXPPSzL18zTl8e
y56p9Dj2oEAf+FHP9l9CJK+5+T6PBBRAyU2CLkSUmCXeZCVOxNQD/8JOV/iGTzhFEpv2Y2zlcGfd
2rWXFPIdFcayQwYmWBGrW8yLghW4AclN3pcOb+LCi17PtL+w6s9sRjNeT9rVPNpoctD158DXj2xx
SF5lNdUZuzEY8/4NDyXGuChL5G/hYTLiX9dW0e22CZorJawQnUlWPzhDgo0uSXN+JzcaLdum0meB
EegaFhfn3SZlEOINIVQWwfTMyodxquqBJe25Thf6kCQEdeAiD0P7TzokJ66Zk0UQlSsNWAbbH4uv
a0GuDKKgbRr5qbweVeUsKXhJ7k7XY2UyleQxRV/nRYpTJZO3Zph18NlVahAFhPEiIlXD3Yv98c7M
TZxfaOkiP0UPH+8DZBN0ZY5mrmbTMOIcTFrijJempeh0PXGlwYYRG1DOL84YKkN9GNapMbr5hTMJ
summDDPu0+SMF3/nVVUYkaphQlC7cAsMondQ4JBiO4LGqW+TDrZyCyxIcqhh3KyYvjC6AdF6V22P
tHuIYm6xN7ravAXXF1rADIWMDX/6PwqGa5VcJhQsyEg4UZR7JGi4MvV4UxNn32ZQVZpbOz9OyW6+
TVbaGTPRlfWHTThH2SqCtkm656CAuvClGHjZUuXIgdv9M2p1xE29jgH5cmuzP9ORtO+9HJa2jI7Z
GG9vjTDrqc7tZkBplI+1dr6I2gQj5US+Nw+Xlmoj5RwS8kwV+Oa869YXRjDP+aOCvqZ2JoHXVCJ9
4InHkdOG7gy6sjGUR61F4/GFnrgmpH9YqgA53S2pnMSPeIDLAym0sRiVirFf3nNIxM1jFnQE45QO
t7trZVjgB9xp4m00rQvhfAY8LHT2EMDFhgWW+131VNWzXLLecOQeas58CvpXOLhV90fpmf8j+84v
HmZHn2lhz/6uXrHdWTqBrCHmqji5PvbXfhhw61K/GLZ3jtEQbAYg7Leg3Cy75O5ZY2VbMZ8IOn1G
MfIeTd7lP8FoYaLr4hGHGnr+ap4pogqbfYqX5Ab/dgWKQs8lRXrYKTQ7nBIhm4u63XSgsIbXu2ft
S1nGmLYBv5iByby6hYLrdrBUjrd2j1NsEiA551CyTY68PiL/H64DyyR3i4P5MFHgJXQuEQcuKpPL
jYOx7D0kWL0eWDiBPM/D0I2vExuW9CjRBanB6wXriCZNaTdjp524HzELQVaNa7OGT0mPSxx69xSO
mPucXP4tUDfp1mE8f41FETUXx6e59BiQLXZPC/qb/BBTvHwnXM7yKF16Mj3NItxtCTi7uQUCNnYs
kiL9kZjMZA8WJ4h+rYy31I9duQT9YzfmqdoXuFvLQ+WnUXZTeg0y9mlr+JcD2kFkc2K/voqy34hR
5QY+iL2u/EhWxzDe8J/PhKE2hkd2gFUatVwIWKjGJMACJHV6DRBzV+58/4BEIRX5OSbaZAiwfMMZ
QtIURQel1SaIpI8kIAAHxFGt/iRh152hjUztZz+7wQPfcadHHxs8czArIYQTR+4ILoIs21rdST7w
XWrbGbRiT54CWmieU/4Vi9m5+307p1cMUq1+xAfNR4FnePhLINR80tLNe6taHbZtco3C7KpTQPJP
fo0qtIfwoc8sePlba75Uz02tpL9vBo2jB3FfmguYS2u+FFOMhb0d4gv+OWJ6/Q4plrmwGgdOJKrP
gWwwuobPQZtlVJwBE+GPuEwjiyXJ8Ahf2ZlV+9V47lB9L3wpf4GBay4kCYr2dbFu730mOJoGAg+V
iFGxcGEXqJv02uf9sSvlkh3UlA2/k4Kj5yy8NnybOCdfbawIi2xY4okZdi1/NXFgcsTaKvBeC2Dn
vMzbOdS/ZAZo4xfUzY7NhIMsLemUaj1M2EnOm7FyY0LNXWhxb08mgqCd+KDJuJnj8v3vKopihOG2
801d/WvjAFUF9Oz05voifcPey7TQaRDkx80/2N3KAFclHtJtU98UW1sA4W78FGUXpsTf/4N1rn2P
9nhgp4yroo/IwX0K2kuxPTTs4sXnxh2bqCaIqD8SPm+RqN/oS3mRMEXxjHfPUBiS8SVH06QLk1JX
a65QELr0ATvPTAZzrXzmSpgzNGkUuGKGYZ8mueu9ZPzwRlzUErfGYelhYvwl/T7O74lZ28zl1VDq
/I9Z4hnpgW1l5ZOSCoo5/L35GjhzwRHo6lo7c0LNYqRC5wEiBw8n+X6CEZ9SwtT6yU6+ca4Sjdlj
ty2MtlT7JanD8z7Ii4sX+l6zyQxeAiL1/XmocuidiUZGDbSXiCsY/To9kMvCF6hhDxMbKLRC/4lY
Rfc9GtXFDDkXGRCbYNUlzRqHpaQ+AHE5KaZT6FayO+FYs784kzcu4pLy1Fljf2nZ802fNyDrIypL
QkJ4Zf9Yndcw9aOrG/MkPua8y5pfbRuQndSYtIKnBMfGLUwz8UaLly+Pyivdr4X2DP065IpPVkCg
3eaEjG3cEnuojiFJuU1/oV+Qc59HRxIVyk5pyWZT92FW35k95H0OQQpuJxmLftz8nC91RAAG6zov
Yd+vWO3gI7Zd1p/Dto7+zSEhuEPjKpLX67oOXERGZf6ELZI3tnCWzYccQ8k9a2NwtVO0xQhCfB0n
sErMvpjb2GOoxe0oOi7bpuBbyv5mJ5kWaqgm2/5pSosu5CRqGPOaZnsnJB5eb9xZ0zP/rfmm4zy9
gCw07XuYklMD5U/NDT+Vppg6rOIT3b1rxwV914xg94N4ZqUg3M4naOI44Qu2Tbytwcgj+5j4AReN
SKUJV8A+HDrmI+jYHxbDYn9jwTBG2PCdAMmfBVuMXBhj4uzobEspZzviosaJqoGW+NyT7cq1DT9Y
Ts39ONDxu09ZVNW3akjkZw9eoT9ha7P+kROLOyXmUcinvO/CmtkkjeSg91Exav8tryLgkSYmY3Kn
OT4Kj37qEhWxFq+WgKoBjAAWV3ENyNYO+HMyZzgF7ZYwtqzdmgvwtiEKXgYjfd+lDTYAyXhgXWwh
KfsEBPe8HJL+ymRFF6PpZPzJ2oapdYe3uDIPHlaTauM29zZ+cutNOlrSmf4r/LoTBHtQMUFEbMsH
bPVg1pT7DGwEaJP40cYNDBitjFYSz2534kZUfHOxPYU3YUQ2XfyuWt4LfqYRm7e5lyrf9cYM7pUl
JEazC4HJln6YauIXB8xP5BiZ6JYjzX1xfwc/U5bfnDrhhG11mLqHec0m6qNZ2ZSPJGzxb3GqTLP7
JuxIOIjyscYkfGIt0tAzeUUv+ooYotNor4KljJ4yP6hBclI2bbKdi+HNSy6xz8bmGBumtztioN+/
rcJCS2Ut3/LOISPI26qDjaAfVOTkVC17wzapV8z23FREUiAtHCzBuRhkXpPK7qtiCi6Hs4aZTzc5
Kbf10A2e5rZBzTY5UJg8c3Xna8+YqTIXU5WuDGc9vI/K1I/oMuP4SqsxHZKccfyh6bbgspLuMEdQ
TA/euHP/l5RZbv4yQ7LgZWlbeOwSdSY+w6qJaYgecZ4+JENIZj4zI5esJJTgMhGJHb/8XQGa8I+L
xiMQHhJPJOObzMjx3zvsn8tvDt32ScOdYKmra/U+OVbfDULdBa0Gw0BBtZN4xPQSZA9zAJPmBV6Q
yi9pO23RYy8YsmMV8i+EypMRoYYd3K3C+gnfL4fhh02hmsPPbmC13NAZtbkylIdZAzWf+MSu6CFS
UJNIOQjd7A3DEjsvGmprSJd7OCvqaw4EXGfKM7JftT8GZo8tVA4PaxgSWw5C1pccuC2TZuOSfuK0
Y49aFWRbYDaS/WvskHmQHmj/zHyJ/7AbJ0QkKzxcVpQ2F2QeibxTtaDXbrNXUse9mf4YuijT2dhM
60J7hPIIhOx97W3x3w79pcoGtPJq9Jdfkd5cbXlZbJWOXUJx5Ejdg7gsnGWGTLUk+anDgO2IJ7bL
PvrK9LNuclL/9YAhCj4cqsNO6NGd3wQGy/olAyw2/SOvhR2mgG/b/yKVuDWlsKDBnrps5gtM1vKe
5W1h6ARa/8/ZmSzXjWxZ9leevXHBCj3gafVycPuOPS8pagKjJAp943AADuDrayFyEqEMSWYxpUyX
vGjcj5+z99qQinFfAK9UqgR41/dMSycV6TOta4YO1J5kW5TJ3FpM+mqifGNSFm49/BblvvmjSWl6
Ijb6HWfzmOzyqaLLbOIT7zcg20X37uaMfzCzp5xrAdrqfrEdVJZv0OSHHNs6+p40U/MQMPmNdomX
+8F+iIzJ36dziO1l4k19XwyC8dmUS1kmrLL7jDuSCQiwLPebUxpBla8IJ2rtC9uvWd1gsJxG1D5z
Yn0g4dXXFM1KvuZCcYYPfZ99yDR6kV2Yq6gPyj2ud+jjTq1LFvR17BSlItDeqB8n22Jy2OZW+8lP
Myb67mQC4PXK5hlrk1ZokxJGWT6TFxB8FgcVqFXCe8o8zTiOplj4CYVUEd6VqWHfY6mWPeIbE+Ri
CkGxG3ZTEgTs1Z6oPkHbqR80XWoqdqAxz7HWqGtpteidW9bII0slHHeHVac6yLLN+idpkg1mdhY8
gDlMNDOMP8JDcwsNClFmtnyhxUICJN7nqEwvgzerx5CHFDsb20C4q0waQVBdnHnYELzNUaFOSSSc
UF/00ZqjPtCus88ZiYQN2u8hoyuvs+9INK2yS24tbvYA5RYD6w5xLfcdjO6ETYqe+74ascCB+dNo
zN3ScCkXybkcVpaXBnf9VKJlApKbPRHCQ29UWwnsNN0iltunFTSer5BJkdZjfMSlm6LEZygOgRdp
pSnUS0r7AHYPafYRzlMiNlx24pqZaVQ5x9ofceA6aKnWcdEFxu3i6c32fI8YphhsBXwAwKV502mk
Bt8ZRLXGwVS+aWzNwGQnX9uSacGVlKKkfTNbOv5X3zDhE654X+oCJHwR1nH0QOcKASs8oMpj3yxG
q4eqlav4+8TjEISbhHwKJ77QGHH1LZ46ujpI/CtImjjw/LOZpXB80KARGPDImDZLqiNT4qK5jRAy
DE90VbqWxOJmKerAzI7O2Q2ZxCKgk0xej5juqSdQFFvGLXEVRr/Y3K3C5SPhsE2bMBnM4V5LgIkf
nt1D8ea2WwgflTWxW2Jg942pf2SFNVu58rvWThFChqx+9x6hEoqiDM3YV0s2kZyeVTjh0l8NjS19
KiWK/qsRJ0n6GGPjpramc43KAz6Il1wwgpbjqYNRB3EXGUKqEc67RTStq9GzZ/qHQ2VeqIwZpwI2
C9rDzIB5emTgTj6rdGCLrTVRIWCX4TbmGhGkPZlrwHKoSszIw3eJ2Gz0d8uHQsfzhfYeLTNFuNpD
8vAu02i49mfHbqbXtOis/EDxlxE9wEHQq8+z37bJuWtgRxDCUDbVGQMTTDjL7kf9PScJvdpAuKEt
4s40ZEpEi4vsbfFl9HOBzBhuERW2KUJ0fbGjEV/1svVPUgjORoFXTvIGP0vWsoFQoKAhbMHgMWJu
lqzASLQPCaJuXEh5Ge9qTLro4gixXoxQnVOITzapO07FEjVTF7RWEh3CqTI/paFbVMQtw1h8cedC
X0YgVPbSIPDaDw+6Ed8PHzfzHc/EWw7M04532O8AWKyCkfca2372lU06KILFIBEMeGnoxjNWcW1y
3JFbOmEWIINl7YoeqmQKuq1l5G6eE2HTLnl00rSCV9Zba1eNTdPfVqLmpOI4BrJXyEk4wImIZxZJ
12lhXJkFFg4I2FQxioYhXSPCZeWWVjVd3gRQx+cyWSy2RYWNGpzpmBDdVhG2DrJIlN5FtwvuJ+aM
ylw5orG0Bw5hiScuJzSTZgoJ/FWlG7YbJ2Xct+3nEP14CSLbWJX4PRT0IlolO6Pk0AG22HyCGYv6
P29Hc9rFmGTpiAe5159FPuF0HiItH3Cnzf0NLi77k2OyTa1cVHZnK85qTFOhhTc4HEz3lX3QsqlT
CGS2qJExBfE7pRlJhlTjKNt7HxPmx8xIwIGTzgjsJvZoKN6mA/zHTeQxSFtliH4FqCvXkoeiGbIF
bUTS48q2HfXBE+uljyBoZ/kpHzjAHqAqIHXCZsXLTROZpj/uGOnutZc1FBm14zXwaFG2A3OBJJE6
MADCStwr1VrFHrmDXd5psji9F5NUD8lGnzODBv5hhIyXGRbE8kWqtEXZ2LkBwdvMUjBc5zbyuz4N
7OI0d6ild4VFFfNoC43wKIE7Ki9q8IEU2gZEj5ODAFie58S07G3isjF80G7uTA+8ZjN73yYGCckD
bT+Xpc0rUyAqeZMOOyAlQYvBcWiXQNN6IjcXL0hyIpSFAmbyFHx+en+sG70pKrbcpM3o7/p8q10+
l/QQWPtkdIsWh62YudOkLiiasFsCAxtTTAEttRnKnSlYR5C5TNIZgEfTMyjQPKae6MHRCtWzz8xJ
jEJIOmbw3lONNwtXDkhJwJR9RRY7MWscX0Ee4c9h80YVt0idQdnJU5qS3nYxvQwySY+rOyUaVPOv
rCnMBaTgPL3J2yJw1nHrdPbOVA5JmUC8ZzSppU3rA8/nIk6AAmPSq/lC9jKvFlx478U2bO92mguu
GFEZtKTgv5jdCzUwx28Zh2B+sKAN3X5hLLxFrpV88HxRW4aI699tJ9OPYVvziMh+YUvRKCa8XdMA
YWdGqWmsevC2+TqXI0daZGiITeCq/3HGXAA6ZWoiM6oR9vNlbY8HwyQ8iJVrwYuvEuh9XwE/MnDJ
Qbt9KugPGIg8s5xOhEeDa+02dfs5VDI7MYFLjA14N59kWEcxaWZRnCRTQ3hA9GcnnDYboG/00Hxz
RvxIBz8OX+PQV6ceb+t0jgEGf0U6j6c6jZycDU+SVrZo/XBXKJsItQ0iexquGmLlQ2QBxNiiVmua
TZzbnLhKGuREqJRZ8Jwivg036K7w7kW2Mj7zBcOrLWAXIARmH0PXlMrqjLkPYR/aVLgXyKD4C/PO
oONqeeql1B46PdQyUJGB1/pfTLNULqYqWuTuURQOtwaBV1meWlJkwTlYDXwfLKREaxB7shyUAVGv
lIaZSmsIRfyJQzOlfR0RhbqDdI0o2IymOLjNHXASa6ClBHdB8S3ONhQCdQTsTxuAxJthAMeLUBLb
pzhRibLZRoaBfdAMXSpbqZE3rhgSKPLd2txkGMGnk1ifSXp0LHQPjTlSNym7ERfoivar0TdYBQNK
KPfetBm4b0y7SbwHfwBXAiFuAZpMKfYEjJ5LUBKI6fEC1aLAqNKh7fGdCTMghVp+H+kU6AiyBxdJ
Nr7SLUgZvoaa6K1vOKtM4yXuwA8ss9aJ4dYi8ZN2wcmJ7o+7JfBPg2cnIqs7hkigyZvvB9hPWHio
uiU2afvJzXJK5miURM9FiMW+xJVtnHlPsOajYfYffGvkgFjLFD13CjWN7l2lK/eefYgq0kf6G8C6
bPB5qMryuhXPv0qObeIZ8XkSividXDPIuCRIjqBhoDuL1/T0rc8THoqNon1Iq7jNsM6F42L4YZ3H
kjcxfXCvfWo0+pqnArpaJpD/liQiHrGBLmUI+RbUlSigWEfJOq0BLMJI+pojHSzX81C7VxVnwn4L
KswT55Dh3BPtgnxXiYx9OAxhEK5yJyvdoxQmrAIbVS93NxbImKO51o+Za9PiN1VibadpbEeufgTR
DIgHrhn0kuP42skFfhg1DKsQMM3K37sk5FDtYbHH8TFq5a1pMhfcZVUsTiJgVw9VjLBuJ3ULuMYl
YcLhxSoiYjfg3OAV3mW0FcJXmkSkHIBRAKKsDIwqG8aJ3gEdRYOsOXHlEwYpdnabC5U/9cS7LSlP
4wLe0XL+HmFGIIit73MiqSHc7ft6RiKfCTTcJwIl1SEv/vDeucQSoNJuENjhFvI7VhDiLo+E9uFI
NJhykGvsk1F7G4Ock5wos+6kkR9wJMit8L5gGNEB1vCdN2k58W0U9MmzpQKFEM6BVrF4HfuReX2d
fZGuJGvXG40yXGHxaFnCR0vUFQPm3L8Lu9lqVq1kOHCMlCHukXqQPFNQ0jzpGNTNuh8CIyS6hd2D
CioSe5ypOMuJ3GF6luMtQ+5RTQhwA19Y+nGm/Qgbpeth3wdtZ40AgdwQuerBjwpkVkEu24tAcdbf
2dPIxYEQkW4DG4XSrqfH697iJxyMna2sdGSUlQ2IkFyY3GRtdfZnTDU6ok9dBNm6qcfl/QFwQGAw
CWIabTeN+Z3nUGg22cTkFjgNj4r0m/HdIzOESJ0iRT8hCnzxxFoPhbEiL5fJx/9kmwPMwo8TkYSX
rUBEWS+qreXdUJaIVLAkOuaWHkSlQBwNDbl5hFx8i8Pe6I/14LPs4mljPjLWHuV1DQAHdlY98Gxk
OHFYlFNRsuQY8Bsmdr2zU1UcLhH9GN1G0JyfjyHD+4927BH+Nh2z8d2YpZa/dvA3vQbTADUF3r1V
fxNNVtF2JZo2eA3wlvCJ3CQ6enD9ogQeIEzTY5m5JiGAvVGLnT15skfllaI+XEd42tXJSLqGbQkA
VIduFMsvLo0y8lxEm44KCIux0xZUcM4RlOYkUzqruU4RCD5kLCj+7o0cf8WX0ZpE8Z6S50cDlo4t
qZ1+ohJ5LJG726ciNAamp4qojfxONc5iTh8TEBenMQ46O9+g+vZpwTizU+xT8NJkkiqM+Qp1IA8O
LX5mfDnH2/yE1xJAQNnolEtJ9jjBSDFRrPNBtVnbwD0iiUjfQ2hAquGZi2NuYoHUe0iPxTNUO0Qh
oTKQNLnT4PIuI6VITimDgJH0opbGgkm5Ol7qnup0W6MNsx/dvEPWRT+TMbzL4vRS4mPFApV5PmN3
3+uLp4oufPlskFgwfvaxn77WuEVnHrhWg2ogQQO5ZdbLr7IyR4c9M21jizYVgccsZjMUg++l1J0G
XDwVSMaOfuMOBIlya9r2tY9m0w9XSzpyY64DDPTmGgJcSLXd9gMjZZQPEG7BEMTXqBuURSPHkXN+
4llw7sq40l17g/mU58v3WF6obaQOEaUzyo5JyaMmAaZe1ehVNyW41J2JAPIFzR1hTK2y5TFzaTYV
WEvjwnnOQT5Xn2shCO4Fl5ld6sQ3mMBK3Ea2I/1TH9qjVR5cRxELQPgP3aNtXAVzfHSa0QB1WWdO
+S5dUwY7zsAi/YKqimY0afBO81h5nRtfC1Yr/Va0AY0SpuedD9G0Q5bnXZMCug9EwKVYDXuT3x9J
zrff6ZIJV1FTdA0dDzkzJf3eDxwlgCso5IqgNBx3hsCYDrn0n/oWExw79QBmmX6ySCYg36HdEfEQ
dOWnPoOGcuYpGlWKZqomkmsdFpSuJybjS/sx9izCO2QhLJJsRMwEILUIU77rxz4EyNP3Ul+RShTG
hAWA58dYo0rJFhsOLKewP+T0XSYGHl7tE801tyHL02BOmL007kr1wrShNq5BGQblYw9GwMHGY3dx
zrgHhQe91Rh+i41VKkImneGTvu991xfEIHEyqMcjAzadmojgVNq8AZaj+Y8Sqc7NR6MprdZb1WHZ
Gm9z3Fq+vZ79KcaiQeYOlgBemLpydqSSeVW7sZUdVg8GYRc1ZAKLbC8sOIUR8bIWIOMZ1kUBrdLt
jFdDTjsyc9DDXGY75H9NIch5d1NElVeiwkIVPXqrDg+FmW6SxMvestKcYf1wiH+KsySd0EN19Ztk
imE7FyJYQ+tUNhYBQRXP6iVP0NuuTM5mFrrVACspuBSAtislRS73nO+GWmyTdGaEubakjTlg2zgo
6B66FnH/LS33jhwlvEp6+Aqe0pm+Vj6hqhcql1l8t0M4sOuOWIb23HDsNHHgsO6eUlxG4GADygoe
G3yPlxI9a3OriGlpd1p6mrmfauSjcAeStxWEsQAjTwWZcA3yccJSlCJjv1pR237HAZ64D6OdzQg6
lTkVd1E5kxfvxr6RYdshH/KQ0M4lEn3W5cWojPIb0Uyq2JObazr46LyA7FpNp+p+QGIfH0bJLlKt
MxtW662naP9JWsllYjebzvWNd4KlLaJ0Wi7hE6HoFGtrtI7o6UOswhCBEWOHO6RMQfaFQZtX3NAn
MjHy0SSnIijjjGRymtwgQInpYqrSqmj8IDKvwHlfUDLN9ipzCElBNjnYpDq7MZ3DNUOm9mqmo+YZ
HNgiaFkxmrzNwxb2SoDfwjliAJ245Zo4KAopJdrvQ5mND7nDmDhg7myF/ZYJrxBEWhDIFN3hI2qD
z1jpJKi7KCzeCRqKFD3t2BD6KeO58niYTGPSq25sBx/aNbdrJQYU8Rc3mCN5qyemeJehLx0Yk2Ds
g4+UOZzz3IzUKehSIxgdIsMMI9bCCCSKxdjz70Q71AEos9EgRkN0DUg1yzP3nRI1MV1jQjunTUmY
XsaLjU1RTl7PMt7J49xAFWIT+rMKoHMiOcoS99ToKvwS4TLN1lZrDmjWlIV4OUsNd2NaufhUzTbi
KERPkbcKaYHqPWI+8lxNz3CfgRiFT5gKOlrtbNaN6er3BgxwspmJnoAE0vu5exqQi0lacqzV7Pc1
wlBss/Yzq8J044QaFmEGaJeI4xIeDmafrL9hAFS+0Z02YpAOEjMDAM/yO/KB6VzLcNilnHte+zit
70n69nYDtcCNhXD31vAL8RJ5enzrOSw5hALAUqC5lKeXkSbxe8jyBro/MuPwYNhujXebbEWaZkZs
BlS/kDTWs267L0HVhAtbM6SzxJGn2fHOEf5WMCn+gDzWfrYL6fjrIE3yx0XF8ERwr/2EDmzEJpbG
5gmYExsacgIOVXUX3xaVImvYUUjbOU8C/0k1qgVNzsJ3uwmcMwSWAj9cG8MiV1P7HRPpeKa8J+dl
VoQ1UP1U44dh9bG/dUs6njAl8Pw8k/UtJuxECEf4ZN4R/D1VVvLYOwmdlUX1y0m8IqyAa8nXvg4I
XMDHOJ78bCWevJYxRA/qGi++6SKM4oexIj9wS5GYk/bWx/BXDcFIeshtfYdvmnlkKP16XRqFZ97O
bQo2Y1WhYZmvE4WZna4HObcAwxXoqLVMfPHNazAnbBJWuHNRSPqPdYvCbF00oE3L0ENSWfseB1Nm
djp7qyI7eY9tL7+UDkEb61YETXNgAlPiogvKZC+DZdhJV7TxDyIztb8jtScPXhO7Lw9oONnewZ4F
32Mi0jiN5jDcN0xl4oFx1DDre982Cjz38eAewQfFI0RMrzJXFe12dlNYdAGWNmvEFFjamtzPyFc+
CR12km4BVZRYwKKwvjSlOTlrugeluxFF5ckjUwEsKzjDaB5XkwQdiK2zsBiLRuG8EbTnivWQ5dYN
mfXjJoBGyZrnF6E6zuj0Pg+QXrwNWe+sMnUbRAqjlk6eNfaoYtMzia2vgT8gceoVv/MrcPMck5fK
g/AecaQ7bEijD9yDX2ShsTVy1TFAzzA4Lzoj8kSIxnGBapNh7eAwLGNVR85ehsFQnikdLBelklGE
HDuCKeez/hhjuFZZfGJGD7tBVyWIa1NhFHAMV121V/hiFXa++c2BOPRuZJYBUSR2vHewsT2Ymhkd
InPSonwLQgs9MiZCTI8DElS46pAQsIbC4CE6u2/kg+d19KzqqmdcLOzwNLZT556iHMXnVnguRU1m
o8HawmHomPxa6NeYh0nDvcsbbX9R2u+qC+YblV5r2RlvlmE19cn3xvKWMxWDevzC5B3B7nCRcXEo
I4SunkikaTuHRGzCCIwr+pr262RTixNda5jxxW5Dlr3RkGNKTYVyFW2PUb6bMhc59SvHOZiXTFPl
Ni05lG8ZzJbX0Eok7yDhSJdgbMaYk0TC4tzp1A8Idy7AMvs4RR9U3yenOufUtjE6kV0RNLRXj+Pa
yeQIpA+CgCasRighIjiJjZk8iwqT9FdMH9V4U8UMz+jnenm0Ge25QF6UxDbPTNw1yH4SJOfWJRNO
1ly7xirHG5ywtXrOs9rBptwkTVisGOzKGqUiePU99Tn5t+zGnnf2AwNLZkx3t3pHQpUbz2HqwMbQ
DYlG2L5xaa7BA5BOGIqqY4GEKl7SxRsrU2Rg3TNz3rAic/1B5dX6kppJWWytpKgN5j+eiXDAGI3o
hmwCw92nSEDBcKYTDC2yNenaVYxwguNy6GzfMmwqwsWd6kblMYetDHzMxNS51lAkeHa4T8MNMUCp
/aZxQKpxDdwn9cipRaXxalo00jZNCbv42Zg5qLwI7OoMY3MdBW9cGOnSISIa5OCIMZ6ujL6E3inG
aGC0EI7bewzLGRbdmFr6BoNLFRxmTYmx1vXgse5SkmDdCOogi3bK7TJ334/CCK84uVELr+iw64z8
2Mh7JSXKIiKH/SjYZJoeJUZmYiyBPcUiT1YFkizCMgNM/ZSNwgYJQVL5ZjLHOL0I+k3V1sZAUR9I
DFXFfRD4IZ+gaxk4D3SpJwRrdg534K2xAyk5/E/1uKYmqatrofqiP7HaleV7EtWGu8vKzG69DYKd
DPtZZNbtXYHNz74fA2vqb4Y6qcs7XAjBzKQnmxgccgIQaClMKU5dwYTpdSLj094yPSDvmrc9nnaE
BtvVM2JFewL6yTZ9tZHNJtO6dF2C7qmwCoa4foqUjM2qcvGKYmK9FliRvA+rS6rgfuGWTdtpbrhM
mwqatovsaEKBuvGGRAZbxiBlgdYtZtq5HUF0LcyUVj4kvL3OrmQZojREbv7dJ7Sn2xo6adj8TS/4
PI5B+eQx08l2RRD2w6ZPc6R6vp/QQfQ01FhagBO6jrEW8tNc+gEdKDdQ+Kty3ZPGQdMV/DT2lXwj
dNBGtzIR7q3MOFtsS2lMX0jxcKggsr7DweSPmOQ3pJbmuGaY8K006zQSU1vYLy2GU0zpJTUgPgs6
9rSbsG+tTTIt7hrqwUUAk6hXk4Qbur2MZM4NG9FAd95S3xytLX2MnayDCJ8KNRxMmzE3tIGYjOyg
IRoQrh0zBOiYNUsNrw+TU3MUPtqsSdBp1bzGZBDFbc78jLQSGs3MwupDI0ichCNCLxEDCQSkbVem
ot1OBcG4R+jA1N2Jq8xo3Rp0ebbEbEg0kQ5DtjORcxINJO16IszLZSBJ/RysmXIP4Uo5RRrvgN1h
7PfQWhEJthxvV9xTN9wpL2jJTm7YIlbwVu3XIKIZs83CyoBjyHAJrVJHb2ytQskGbGdu4Zx4xurX
IS2mPS1sv982OFOz7awK0z2wbpmopTg63Vl1BK55njJ7hrYXtS+B26rpRSJ5HEhpN/T0NdUZFf5c
+3BpuKp6PBBiktxCirGaR85PgMXDSU7OkS0jdhjfhKBJGMyqurdXaLylvkW4adcH34OZAyqPdJdd
pAW1oWxLG4dNq4z0JjVwUKyZtVfikBjtVONUawiYXIXpECZnOPMZEoe+rxO0C278BQiAawOX1ck5
0xAtb2eSOecbofvOv4OTOPfgNGH6bDzD8N8DcLXxymtTKhyrlkV+yCcGWGQvqmz5SdreZsilT7xY
/edYYPTjaR/yT02ch8kdKACRH8m/a+ddKb3gEZyPHrdkLeEKYoXU9XWmO4qICK9xjtOc1YMjoD8i
ciNglRvhZcarD5WvOWMcjqqzX6bZyBVBLYASu+vo9okq8qFoyX478zFEbAD0NTa9AbDm6tu4wyE6
odLfccfa+copXtgbYiqqhodITu8IqIi29OvEAjwPfr+8H/rWay6Z9nV2acOceMUZQ2a9FXPVg9Gk
lP0KUQrZfVX27fvsNXrYRsRAD3yxtORFm50Kc/owTzu/S9xg204hNJuCdFHn2fEAp3yzGhMhLPPU
TN/PRJZMG2NwnWYvW7pW+7Bgx1qxVvZEr0xOGG5qu9QBXeihIgS9ZjXZkdXRPOWT3X3H/g0lEOuf
fxdJFEko4HqE9doH03/MEPXogxEaabIZ6Kb230q667DmE4bgQEt0G+0detzWBlU9fPZiCsRz3Bto
N22QHMVpKI2uOjJzb80NI2Rj2KHJoi/oeUndXEpMGQePRMKQIh6ADApMLEPaZgwLDPzDajj6SpBi
tw4z7/0UlnX/7pV9geRkCD+HDRmmbWXLvacq4zo4MkSyAnL9sUin5s4jD4P3HRLelleC4BwR1B8d
8bsLD81CkldEkUGpH9gPDT2Cd8UauJsRm588c2jqe+oH69aNjMDdO0HOYc0BnvlRtolAgDerE2Zt
HziiPW5aRrBPLGf2Pk0Mq9zi0ve3QHPLPcyF6aEZTAcbWQWqz1H+F7p1w1OTEPJ+xJrlfZ1Yjc/C
Go2j7KL5M7RVaK91GMg1pib6k4oIzEPWwkXamf3oeuweZuBsmipRT3Uy+ielsFuv82ZAipoyZn4w
ALU48E0zf48yKt1WFnGjoLj9HWERCGxKMZxQtfYmR/TGT28BQffpsbLdgKeBwMZ1b0D1a7I0OiZq
nkjSRPS3wlmbfmqzDLSrbhyOzEaK2nsF2BzVvKecBA0GL89AUiuDXjqtnX6FXpxIUmkT7OiGb9n6
UEuvfYxih5ECPEMoGXQECP2TuKBuRtIvZLPC/tp/I4UsACitIPZDXzDVjUEnQW08JhK4h7N8IjhU
VjPFnZo87ERwTfoddtUJ6Lhj3dHgF5ckxwGNeXB+C/TkXElwRejA8dIFMIln5cw1TtIjqXoZRjzG
iSyrBp9lStt8G/FymgcQikttRN+vY8421MABuhy4EQ9irA7Qd2Z9mSonq9eAafBtQHRlvHQ0x4zm
CMViWew7v3Tu4ZbANR0Kube0as8Q6Zw9JiTnLoTN9ZJLojqIBml3VPzqMS6qVu3DVMC5aDm4sQqH
btee7RxRLl0UVBYrJw0NRiM1SIBNNeQTnYe49ewNSXuQtBrL9TUaZ1wNL3EBL1tKXT7Vk7Jv6Ou1
+MQh2rzoWdZEl8mQwWCImNliTuIPVX0IcWiJbUH0MKxNQCcEug9KUhZWumHjjgRcesKBuYWIYJgH
k/4RbeNmzm76pdvDLkBHSXLV4GvBlHiABDwe2sbSnxizwgWcI/M9JUriGLmTd8DZVB0xD2XTNohx
pm10MRv50aVoLj8bElLjzqlyjfKSwFB3bTaihdzKqY9TQTVY2TbOGJ0dkMiT65SFJVh8moqlFfrQ
LasW/+2QOgapq1LX3O2OUx05lvO4T9t8UEix0zk64zKYxVWERC09S9ZbygJPkas5ZWFUXKDW9+S2
MImnm2eQFWMGobexwib9kvFsnoO4c8+oq2Fct453j4ZrpDDjZ009FAg9pYWhuZEZPcm+/6YtXlRR
tXI6OP4yVm5hQxCViseRE/8YzQRWI3reD+2MfbYhUSu6qxtwXBBysvg7JFZ1X7l0vEhoTtvT0I1P
oGcy99YsMiwhI+s72QzOnAJ8glq0yVySpnYdbF6YCHRANLQ7Y1AnhHaWKlY4JDAcp00186o6zHJS
kLrMefvrZDCGYkOwQAem+wyeiUUooCAEONmFQH7t6A5l+GyMGwOJZb+fHSPnZGh4jSif0X5aabcp
lemFageYkMRVjHsIU3RX3wcKg4quDAlLkqRFKGHbsuMM3G1SazY8F3yYchu1MTim9/WFiOO5uBKM
bDSvk1YDf1XT2e548izFNPTYyoBRzyaEDNK+I3kc8OjVpB4zUdAxLjJecvzf8caje708cn7QMayC
8TitDeGKx5BADeoC2BHGdPLZs/MPBqBTACVau5jkOEMUwfQYSc+xj//+1//97//3dfyv+IMuHxi2
uvpX1Zf3SHg79Z9/i3//q/mfnx6//effBrEHgevSZQr4+df3x5Tz8X/+bf2fhHZOmMDUXuysNMl3
SRZ6dOSEDCC0yqQyvwOHCNt01/B/2ckZr5TRvpDgNuXh13+C5f/kb1h+/qe/oYID3lH4kZiKFG34
hMiRadXKa+By1zsnop14dLOGze6iC6r4hdqYZtlJ9UPbXFk2wUGspm5IFZNpHfbfWc/1+M3xnZJd
J58Q3kK0Gq3BWv36D3Z/8vd6f/17WcQl2etO8pirCSLr1Ca8Pb6o/cs/+/zl9/7pejA27WXTivyJ
FgZIXUujR6/qBEj/P/t8+6+fL8nBGAvyOS7ojyZ7k/tetICTOn3/689frsPfPVPWXz+/R7Qr0iQt
nuI09nhxHSRm8RBTa7a4Hs6//iXLA/p3v8T86y/R4D/CKqRvTY8n3RBJCQTVWxBP9Tjt7FDe5j7N
jl//Lusnb4m5/PxPd8SzE7rTtSC5s6xcx9t5fdp195FNERkeGVwOkwHnsWCxxSjqNeWekUHlfusA
Rtk3qHubALldKujsFgFT+GozZCbQ/7VZhrH1AuZEoyKies+8/jSh9Dfy26pwnI+6S/vEO/36W/zk
sTXDv34J4hBEP3dO9kTeEGLPXqJyOwejocVv3oufvMfmD2vJFGSWYnCYXry4drd1oF7RZKebuXef
apg0v7kZP/saP6wWplUpVKK9OBsMYvecgRoH65+ykt+8HT/7Fj+83bEI6w7JVXLpIqiBgR89hLNr
kd2bHx2Lgd2vb4b1s6+x/PxPj1TsYDOCrWCdkWS7hEMDPKiYU9VGIIiLHIAcbDTybWXtiPucqyuE
8hQBjUyTeTBXVqBFcS0jGVfNFtiWwYB8Dmw6m2VnZuZv/si/vxRW+MMNBWiawU4qyVQFFU4vF+uB
5+6ciUM+Cp1uggi8dkzHK3+zcPzsmjh/vSYZ1Szt+mq6oB5gqo2gkZENGMSXX1/znywZ5g/rHmSv
caZlMV6IVBJ3XdM8Dc7w0SIG2NFtqteBY/5mS/v7C4e87K9fJG3AcZC/nYDKJcEHPjmnxb1Hvxij
h1MOo3OYUTQm429evJ8suOYPayE90d5KIYecW8Qu3ppZKbobJpoh89t6lr/b9/7++lnih1XQjMec
DLokOMdWMs4L54PEq28cn4KR4ZAgu/sYEmimHwaLVlPym4fw7x8KS/ywbPmSQhMXavKYLuqp17RV
bfLotvX4j3ZbS/zwkJd92FHSROIMQbZ98iJnvLZF/PzrR+7v74wllgfkT285RHtZcGYR5zYwpr2f
KkAGbv1EH6v9zeVZLsP/3gct8cNyNZGo0OFYK88GsqDoxiFcpXlPEEL2IyJGq0EUUQqRDKtkiEP3
tUqIVNb/6LmzxA9rWBK64zgpxzprUlNZyWgXixVunlQ+ZVgEh92vL+Lfv00wX/56ETthhU4Rc4dc
iYOKpvU1zLrnmY4gEoL86Z/9kh8WB8+yues4zc9TiOLuxdYOUhCUwuVcvTEZF84W8DQgoN/cNudn
X+qHJeL/c3Yey3EjXbd9IkTAJhLTciSrSImkHMUJQlSr4b3H099V+ifs/IjCjdJIwQGy0py0+6yN
tAQpU6THR8Qn7finlD4MZVnAx/4Ci7/hlrrXBRoaDH2BJ4Ac5myK+9hYDvavzG5Nbptj8gjtpx6y
e/99DvtY4qHMnQcuC/k0DsUuJvRFcpf0CFu2aQXWXm5J5pPT0zRbof25PpNggGV3jcbKwpX2GVDq
RwhqPxnc0Zlvg5P0PU+w9ajlP7mN6UqHpF+fAxoXqtLdolSSnBOMwLC7F2gXXfEydyXXgRAeRd0D
fMpFvxKm1nky+2CgS2WwoawbvSGQ9T05cYCUzijDKPrEO+mUPUCecidMdJA4WPdkrboAr7XBwoaR
h0ZZds8NDMT8pRl7Qx9eRpF2tr3VyFHMn6Kp0KNuI8j8sPcsbBzLu8ohzR5RpcXNYzJmSNV4Jx0f
iqzVaNw00scvWe/q8M9goBcp/JK6bqE98j7OzXE4xqRO5VpD8+7nqM1doMYm5i7z/vJQNc5j8oOm
8JT5PsFGAdFYUp00tDUAp6HGFphi1Zy2985QlnglF4yK8VfC1XgZbkJhCPtTPaVNdGuafocsFAnz
9OrHDmk0K79qYZ6W6urgpg0o90jQonrwEE1uZNzkXYdG+HKtl76vrgM4KFRNZognU3OCjJdCd7ix
Bgtw7+XvL0zVUpllIJ94g1l27X2ehtE37uTyrd37EJ44gpdX1kGZZBAE4uflmPWJRWDU/ilMzkm/
RNlW/1yuw8IKLZVJBcx4PNahNp180uTkg4bPavMocEsnp7D0Goc0ZLRrFVIiJKbZSsMtdYwyGiEw
pX2GbPA+LJIpgHGDRKC5RyIYVCtz80IJrjK0SAjR6mFOmvvJq4wvLehK3OLyxPl9udWWPq+MrFiW
tiVJM7h3auNHW+bNp9khAey6jyvbCzKhDPJWZ3mMkNL98HnkNzczdlT2dWuwe15f3u0wjNCd9LNj
+GnMpiB/dHoSw3EjDBLeFweyjdNf19VD2WfovJf7OP0Up2EeElICMfISj8jYwvrhcgEL8eeee+dd
RQYyAEpuvoJ7UVYBoky3jbjh1rj12/a4jZbXTVOuGubkszRIYv1ndMNxs+dllsxXSxqYXlyux8LC
7ioxrruOjMpIi+8B6L1wO6nv5xQ5GJTGI8vIfHe5lKXWUiJdcDRE9I0LZpVhaZb5PdZCM/LAIsGA
73IRCztLV4lrG1igGdRNewoDWKLGrtICQ/7OgPB5DrdzntffwqLNJ27deBf73mFkge335bIXQtJS
Ih5flAS9nx2f8HBO5xu4FeHXhlvJfHfF98ncUb7vsxnGsSEwDqSNkNcXBNxzx0lyzTTP15UJBbJI
irdsOpPK3P+ceIASzcpM+OHg4svKbGKAR4txg8XQ0CmKl0pzD8bYv4DJ/Aok4dPltlkq4/z3d4FY
dS1OH7E9HWJyK3MtPqBdJtV++oH+/+ZyER92L9VQJhPpxQO4wXDmOTu4IfPjCS+Wlfj+MDD4tDKN
4CkL0zgQE89l31K93cX60Y1W7hyXfrYyd5DzH/MaFSL2hF5c3YgMmQ32Jiuj5sN445crEwfixiTr
p9S84UHnNojdZ2yHb826/RK30Wers49xOawM/6UuVmYP1wscWJ000tl8YlNlw90wg9EceG4znX+v
62Nl+hBWHtZ8cTokbRH95sG2xlQ9K8uVCXChL9Q9AaRHQCg8jh4Ke/6FSmcGMmkNK4Pow32ULV0l
gL06ddDbutOhTZj4QIxgyhs3P9ukAdGsJf3GLOv0ukHlKiGN6szXKi/UD1jXaTpwAUhKxxm8SL0y
rhYiQt0hoMsJgSVAnYy4bD4WJvQYsqajPXds2cq0tNQZ56LfTRmJk1kxtAX9IFswafpYSgD1Q3Fl
C51Lfff1KGimArsOWqgvfQDv0fjLErwpXDVO1Q1BkpPO7+iYq2zEILUH6Y/p3hyRZl/+/FLrK1Ed
zTkYZEwCDpneQmYt/fwGWwdj0/uro3WpCCWap1AbS1ht+gHeyjfMhL5WTfslr4anyzVY6lw1kG2A
fZXV6AezkuajQNMFbIUscfeatd4m/+m/3duJbLKcs4HTRjRwiY6Nn+AP3c2GWzxeVQOhhDNOqy7O
XiYDyJrxvYQFfoeuPF/p4YXJVCgBjAsNuibMn0kLd782LP2H/4sx7uYRO8XiuglPnIt/FwVDXJRg
5wZ6OdF/VXn4D/C76MouUOJ34N5jrFsGKRdIOEygMyXVkAvEy82/MD6FEr/YWA3w1zK+nvrgKYzk
axCy4apL5B6XS1gYokJZmOdKCzNRR8ZhLsHT9CS97WvTCveXv770+5UQrpIMPiEim4OOnvjGxPeT
GxfZ4EVexitjaKkCSghHDUR28AU6PvDgQ+x4bH45tUly1uUaLH1eCWGU+U49OJo8md7kfS8KbJs3
RmN518WXo0SwDyVswGvTOzUdmQ6m3QWw0Nc/v9D+jhK+uoZDihPG7sk2BtEdURJjwBl3pj4eWgOX
qWtO6rZ0lDgmFytKcJZ2T51emt3BdCHdbBuYwT8vd8JSNZQA7pLetGGlyFMyiWe/JzcQkFB1qO2q
XNm5L5Vw/vu7KUJve8+fwNSRbcpGReYBPMQ2EndWRg7kdZU4j7B3RVSaiTrSCeUpwOnothsh/OOX
gWrVzvTd5SIW5lNHCWZ4gjMKrzMbx3C/YjlwjJL6rZ/t0xivbbUX4sFRInpA1pv6YzKcsiQG7SFc
7sTScjRvL9dg6fNKNIM1coFMRvIERxr8XeqARQ/EzeWPL3WyEssmDJAAPBve1mnxfcqkfmd23acx
h313uYCFX28r0TyMIquQOQwn39EMgG9RvSGvONhf/vpC79pKMCfINUe4YJiL2eVRaMyllYEosZQP
SBr961YcWwllfHD7Kg8kK46ISar0M+d73dfmpzyGEHm5HkutpERzUw1p60WddbD18vHvcoywb2W6
Prf0/9zv22Ro/jfIIm6H4c8M/WmKu+6LJPfy1JGVA/xpvoGDFN0NfSMf8Md6qhv5z+X6LPXLuZ7v
AntIp7Jgi2EeZBGV6KU6fM3KUQecmIc3jhu7wZUNp4S3aEd9IJHOOgxJgb1nVe3qlmfDy7VY6hXz
v7WAnQgayAnHkx7OSf3cwC4iQRNAbWmuhN9SCUpsR66NODFMyD3t8fiBgl2KeQtyb038tRDethLe
jZN2CelX802TFcXhfMMjzbA4lPznchMtFKBerWHnk/Qg9DBeHgsgfjzb3dlTUe08rE2vLEKJcbQP
ZA26BRKOsIOX75FziySfzVk2XaNlgnGrBHjnwY/0E30AW6nRtbi8evoJNFSd/3tdK53D5F044BJG
Xp3smabOILbG57RwzgY8hXWlr+w3ljpCiXIErwaJh5XFah2jH+yT7DBpxo+Q1Wh/XSWUmDZD1xJ6
w8mEl39Yv+ZsszHTgIKKDehHV1uZrhZCwlIiuijP5PWEjY1NtsZPP+urOxJrxl/XVUIJ6cmvRqhX
dHUl4XfANX0CtOJsgDQH368rQQnpAkkeGbDSPfmxeEVdDD6lwBJmttwr79v+vmm/G03QrARPxMym
EACeooxNQRH2BzcdnkgK/HG5Fgu9YCrLNola5NXHqTxJP/BvgfvhwDTDsr/89XNgfbAkmUpIA6RJ
PA491ACHng3PGg3aC2Hu8sYiPxcUJIwhuGuXC1uqihLdttBJLsBF9kTazBijN29xFHXYNq8JOpcK
UKLb7yFXSz0dTklEltRWDq12iiHYJisRsRDaphLadjKDEISu8nerX7B2Pxiz80pSa3zdDtM8V+zd
gCKf1nAx/ubAa5u/Ajkbn+GY+SvHuaVfr8QzLC4O/y7XJXLK7snonoBMWuMeIUV6ZQlKTAPmINXD
dfWDVWscpmGP7Lg5/OIHgK+uG0JKTAeC/AToQ/YBn+fXzAGVgy+MXBmfSw2krNFkqrVTOtsI4UwL
HDovZdjrBDNJSyRRzK1zXR3+qpHfdXI1k9vey/l8M8kUuBWRMHaIlKKVQboQBIYS0lPVCS723AHF
U8GL3mC2VQSFoaW8q/pAzS3g4SuL7Kx2bsgdi9p9lmtF9tsrdVJiV0o4x+sHs9LfjIJ3LWT3aNkB
0zBzp62zIzHpfprFIw44cqNh8nxdNZRg9jGAgU1BJtaGnOZ023jcjoXCr3eXP78wmP4KhN/VIRmx
xoMffP58OWGr0owT9AkQE07ROivttFSGEtGBjUM6IKjhRHIdsDzIxbvGndJbrQrWdt5LXaGENJpp
aHc+GcdTa3xGLvxMBjA0TIv0tnptQC1VQwlqWCvtOYG2PzVJgnVEq515sVG76bVmrYiloFBCeygL
qNTktZ+CTKQ/7co2oBQ4uBGu9PbC99VMgqInLZl9qnuqSGtxwLO2Y/R57kDprzyWLCzUqsofe8HW
1uuSE2OTYh44Mel1kG5uSdvt9rFlprclArmXy2P3PFV8EH+q4r+ApEJy0KCfKiGtZzJh+21nMUvp
vjnsgw6nEtyKyckw2ivvkvXz8HsXLYU/kAo61ZxekrZ51LtaUg4uPw3ZdmsKjqU+UgK+41nXiG3N
OXWhTLdB0flQDnp3ZTpZ6qBzqe9qQG62W7SxB6S/sotv0Jq+iJiPB+dz/eQV4CXx6rgu7nUl7u3S
GaHF6JQ1anXyTeQmVuh+Y5iQgem5Zk3vvtRiSvBHJsbqetmLU9CUsJKGvLnBErDbXx5lS19Xwp6k
+mFoJbYGUyJeTR2aAykR8ubyxxfmFFU7D+MxHAdZiBPWOpCATTADidnqh97infRyER//flfVzQ9R
Waakgesn0z2/8HZOBgEa1MJaFZa+f47OdyMK2xrjjGcTp4jz1wZkqXZXW8F1OylX1cfjA45Hi0HK
ZYFpofM8Vk6WfkIzX1QrM9bHPeCqGnmINrB36s45+CDtTsDw+9vBi8wHB6/vq64LXFUkj02TAGmW
ipOpmbg4VomO415sSHnVrbirCuGbsAumKUt0+A59fIvtAteMdtTFD30IqfDKYaQEcycKl2k2EtA3
I2+TkDJ/5/blVbo4G7OC/w6iKdZaLWwacWoGc/hjtkOP6Mf39Ct7QIlh+MAWaFWtP8FkIU8edN3G
nFYvlZeGkLJqzz3uHl4ZWIe8gPrTuFq4NSc4nG07ruzFF0pQBWMSPISIy1yc8CAHUIUG+cY/r6hW
Zsm7q6YJVTVW5Wamu1kH7KgTzUNTZj0iL1JbL399qQLKmboznTLI/cY5RSMoDr+vm2+Y0Ex7DDnk
ShEL85BU1ubJ6XqS6hPnBPD6Bjtb+BpJ7Vx1WiGx/b/j067qNkshQp4a6PDVpgD0iVlk1acrt3FL
P/7893eTKHuitINSRus3hXOsNBhAZFkPV/56JXZ1b7RkXtrOqcLQBOSSae+heVQra9jSb1diF1Gg
4Ze9dE4ml3oPE7Sve+nYz5cHztLHlciNUswtRonDEjAv91mfmvS+d4f+6fLXl4alErnBDErHLPLz
oMeBblvpQXDyeGffQiG/cuJUpWIygG6N4RRb4iL6x0ya5gaIbnyNbJnTk7L4VrXnl1wlmQessHEW
mDCq8WtL54qsvu5+1f0fhZgJLtxrXeKqcpNvpgQMC5Vt0tfOPB/vSEGj/XfoN9gBNClGBKeiLHW4
lN4D0J7052S1X2o9dHe8/mQr0+jCYHKVKC6gwgZ9pNsn03RssDjDbFp3blTa0f7yeFoq4Pz3d2Gc
YZva+Zk5n0iqZZdlAqjUjhbooPy6WFPlYpW0rRZkvH0CyYO9ReOewf9pE88rAbFUASWWE7vBVijQ
QbtHkfdVTFb3D5uIzluZiBbizVWi2cDLwEFZop/mBvi4H2TP4CB9mCrjSjws/X4loM+WZ3IqW+PU
wfd5GSADwWh0o7UTzcLnVbFYlae2NB1jZqeVY5cVlIhld2XYO9l1i5iqFQNllrRxVjonG5XG5OLZ
APHnOjGgq0rFIktgNtH4DB5CatPExdlkCr9Nw0u166ZrVSZWgG6uWxPoS/UXHoqGCCfrXoSWcV2E
CSWEB7+1ElfrjZPEQnxbcAG9ya0rj2OuqhUDMBQ64ZTaJyg3DvbymK0aOJZv/j+OkwshoIrF8DNy
QJEbFAHt8dGfZ/9Gx8z2kLtBuTKIlopQgriQJkz7LDEPE04hGtl4mEYC2oDZFL2E5FxG13aGEs4C
ZrBdOf14kviLBJ8ygZJ1w2qXey+X59PzGvC/NzyuUMJZRobElCfiPswPXiOnBK4sh/G1LXFLqPMk
+fdyMefV8oNiVAUZZHe9snALPEhcFuxsOODQM20Tu3/6+1Bm6vOGtM+VEFnoHVVPJsBHeInj2qcG
dhLmZjwkJr1jbWcsAb9drs/CNKVqyUTY2nHhGSixWnAkWQiZCqDfylvc0u9X1usAorOP8x5mVVrQ
7pMSCYUXT9POuPbl2HXORb9fRkekxNPo2SdkXTCfvTHZCjeLt+OAbO26Jjo33bsiOjtw4Na78wmb
w+JpYvf322mvlCC4qojMtHFHRKM5n4bclXdkoESnovd/1pKaXP79S72gxLgpsViootE4BBMnwqkF
YPZXm5OOnA0vF7E0ipTo9kOLnfYQz6cqK2z3vpBQC59AhJD+el0BSnTrc1tmeo1vPRYdn20NC1h0
ds3KkX9h6lB1ZJEzGaaZSoj44Ex2ZAXDvZ2yGu8WSBVW5q9hKRZaSVWUZSnPia3UjYPvTuwp2RBM
W8Ob6j+X22ihn1UtmQnRfBKJRz/74lk/yxx7un6rrSqvln6/Es5Cy0J9Nuhl29KGHbyq4fNZqPH9
up+vRDJOZbZXYiB7QEDeHHw9rQ59MP9CKOqsXH4t/f7z398FcgRQXoAvMw70MKBMd5KnvkrmlRhY
WBls5eQ8Ieiu+2DwT3Zj/DsJ5w9cvl9d3H3yg3KA+WsdwZWu7S6X+lqJaWCCnW6H83QqDdgJkIzn
MJ82ttudkeFt52prR9Kl2FAiOxAFFgW5cR5UwSsUd+0gUrCOadB/Gc1VLdlS2ynh3djojVFJ+6fC
7l/05HeQ8xrEfesOj9mDAYpuO2bDmq7vw7YjeUzRn3BjEge8j8pnoJjY/GH0ccvWxMLrefWeY6mI
cz3fjTQ0+HYCmd57rrBXxjbAPQPiyXcNjX5NerlUxPmM/K6IAO8pcl5tF9oM95SJl4N/Bvq+jc//
uxyRH8YLDaXGezaiDxHYN8AZ6R7jsUvbrdYN2VWbT75/rtq7KkRnoHY8SvIHU1QDAZjLrW5zDGsh
h66sfR8OLIpQQj4L+ymwaPQTGnnvS4vpQvRbLzCMOWgtViH/2qMfzr/n2imCB/ai4qp3bMpVJoPB
6rG963Xz6NWae5wGxGClN4V3bT5oK68R547+n50oRahTgAhqfezb/Gi41ridkGqlOEXusDCatlYw
HBKnXzsNLg0EZRJI9BnTecbak2m32p8irYdvZg9w4vIwWxrJSvCLEXZL7LTZfe14cfwlTnB+/oFf
nA4xdm5DzHkvl/NXzvFBi6l7d0ADmVXhYXZqa9zb//Qd7uon0quFT0ojlgSPDphuE19nknOw2TDw
Bu+/Y3pnF58dP49wEE0GUcWPso0CcTfGEOX/rbBKKe1tXKZF9xDXXj37mIgIHc+yy796oXUsZSrR
68wpq9EYjvhO8AS4zUWCG8SG1/Me+Ad2Cc419yFcBikFNThT4GXl2mwdcJa5SxrIgRsMzXAVvqom
6lFDFwD1M6hvz509TOPXSa9y7ybw81Hu4wRD5sulLIxVR5m0Kl64kpT5/AmtVnE/GV79lKdlc7ju
68qUJeRMbuFcBvc4sdbZj26KXf1Gx85wuLIAZcLSjY4Uj3ownzO4irB6sUEShzFo1lTbC4RIUmf/
O+lKTYsd2yFHqZ3j3iafvdPFjCkOuoidsJzZ2A6gc8dwC5IJoawGK7m5KXS9zRkMlnYmqPlYkrVb
Wc8CI7DJyoNt6fhMRt+rxK694WtZuL4WbYy01blOC3Veix6xmbXhb13uBeP8Yz+IZEuZkDBAw3XT
HpxjE/mF83lwOGniv5nBGL9JfK3mRr7xMCeY9+yD3QZ3ibycIClLc8AuxXGqsdxPkZFrL07YajbY
b6iz/fPlX7cQsWrODu8OXZ+5fvAlSzztwZZe9CmQTf2CsdT0+3IRC3O/o9S/HC1Xq4MA0rWbNdvE
D4ETiHE4WlXR7z18x/CjMvvt5cKW6qPMz/aMJ8ncY1qHaznTHqauFu4ayXjMbH31bLRQiHoGk6LS
B8wDky9VXiWYMWODjZrdsUK8JB2MtVfWgIXZQT2C4fEd4u2Sa0cDXIeBrVLWdfvG0/HbudxY52nm
g5GpHsIKnVfKzo+1Y1pbM3Fh/MHtojry+ALdKivWRGwLVE745P8NYwFyv3amluuu1iscoGgTfjA4
QHaucW+a0ezd4mzt6QFA8iQJuUCHgEZIdiTOiB2GY9hIbEOy1Mk6Gj1zlBjegllIdg6IMCv9clVj
qLrQrsonWceV+MRlTIvBdmvugwEZnCWGb15JRt7lYpbGzvnv7/aRwsFjIIja9IvP/VW0y8Cq3epp
QSJBnNTh2vFuYStpKzNz2RhGYGpReXTDMvEkgFzyIp4bgQ9ethmw9IvesIeLpoNbhLg+MPPE+GMa
toll6cYMujl+wfvTGA7zXER9sAtMoxl2IR4YMttgdeTPe2wXu6m9x62lGduNziNy+TiXMurSW9sO
m9g/xn4n8n+dKvLlrk8R6fyCaGPihYEhbR4KzItlmR3AEg1ARewuM76l3Pek/o3mDlX+NNooDtIt
2lmnOkhw7o550/bZMPxTjLbpy0+GHLL8iUMLSPC9aBIj+hPNum6YuxLqQ/bC1UvYiv1YNmH4FpO5
rD8Bi6/ifyyX7Jk7WHJ2hmSowD38cehbV8t3JbcrBaDUoMpvZAsikJvMDM+WTyWwwuoHQCBpbR1Q
8hUWiHiwhrd55BlOvUmjwjGP89z53if4TaU9bYfO6vC6taoO48BT0URV+YoRlS9vqtY27B/uaPl5
uxvw3cNnjAaAw5Pa2FD9CDVs/466joWTTgYR1JhTCyRefgJ8avmHttLb5keTyLjARADvHzShYKSG
ftdYiWbSwTp0h2rrji2phkaQavMDfvVxKHZZ1pftE6fIKAdkCffb8jaYMwlUWTppfPHK+FuYudRE
It3jHqexy+kkkVc3e/I2c2vnu7hBXw6ihYnrL/7xXRAFfe13Vm6UX7rICbZkhpq3meRRCTfcHksh
0h8vl7MQrJYSrG2SJ9qMderRM2UpDjHPQN5LzhPosLfnOL0KxeEalhKtRRmJIs2G8rnKrQSoVQ5i
fRMFkfZ2uRp/mZ4fTPRqLhEeoQ2+qln2jBWo28u7LEmbxHwtRILtyS6Xej5whhj0qipqni873Mhx
k0QqhldTUyU3iNVwVN5MiRxjTIV9KY9tmcjiEdcNbGca1hBjg59TbD1w+u7CQ4aPhP9SQph7sv20
m08u794IWoH04pQS8bbyJXKnwPymG1MwPvg5ZgUhZpNJ6YQb28bzaxdVgPfHbeH0gfk6dVyoAsPq
eZ0cahef+LMhUFnj9+e19Xf7XKEvdgYK7AUfRzuD09uCDt/irAkT+o7dnYhPFgSaAPugYhrgMzYh
jkC4bNR9Pu8G1qI22DdCO085zdS25cb3BG4t+JB0MQYppt5WOIxpMU5tFplZR7gvdc9LHanD37A1
LIIWdcI8Ws/4h+jBTZnEc77Dqo4n+R1Jsw4mQbVG6s0myLjSO9pu6Vn5nS+zLBk35JNB5a/SMsLN
upatoX0y09oEc2Znos2gInC9UWon3TZ8UjskcBUAWwL3vOehH/L0D/vk3Hsk40rI30M16W5La3oG
fshCtyvAp0FiwUtrShxZipsIR83ym8vGyJh2oUzcxNn7KTSJ5haZNvwFp5xEsUep23fNZh4c7Knv
+xYfn/LRaGuSevAFMdx+Jcw+zMx1DfU28tzdc9yG+rHtecQ7xt4wiRfGV5gBLMEFRG7iScfEbTu0
E4fvTS454aZ7K2/T/PFyiCzMWLb532UZrgLJrEDkT6LEIQ24BiTYsSz0aqWKS99XNsGYJiX47g3z
CTmX7259U4t53jD8tXeTpe8r+97Isk07wjTxiaQ4vN0ByGHiXSZNlt9ebqCFPrKUBjJjLXRMZqfn
KGbKxSPF2yam95DMSFl0q2u2vl1oW6M2PnvRahbHUqFKrUYQfwFGbuF96PXNJ9OsMkyKE60LcBK2
I8eWt/gB2n60q4ey4QbJFLM5CviGXhaEK3caCy2rZgBipVSY2H/E+MI2YXsfYyZyfnasuml/uWUX
zkdqEqAXRyPGutCsYzQe4k/aGk70s8RFMf9eN46IJybM3q1Y56Cb578uF7pUq/OPebeCtlo/BBga
ytNcj/IsE8s1Z9Ppvn+N8M81TGXL36Rjg0W30XzhGCGxHwoDsdUMMfgrO4C/zf/BkqYmAzKJOzne
uOKpaDHgcx660G0NF39UE9OWPe428EFvdc9uNOA4WH7huDiME1K7DLskByc6B+4S2V/gh6Obzigx
Ytzl2N/2uKhaOOjecHvSu29p74xlv/FZSLx4g7Gt/jKyAIXJPndCbGcPrAUoozZmk7XNVnoYcXd4
wo0ksCW+2xh3dm7G0T4kV0g/FjpZKvioNbM7r7TDwkZfTVkEUlG6OYaaTyKRLNedX5AQu5FCh7u4
kebcRUehJziM3mkN90sngxM+JouXB9HCNsy0/juIfDfNJe9FzRe8W9stToTt3eRmwd4Q3IlDe8lX
ylkarMrcI6aqdVBi1l+SZmRFDEvvXvNKc+WlbakWytQsA1aTWIvEJxGU2oF3oq9+y51MUkcpZub5
9+vaSpnK/C4agRHp4lNljcUWs3C8P81G38Mvu+NCdg2b9WFTOdhC/rdLxAChyfTz6iGrzdA6Ri13
vXtZOtPaxfRSAee/v5s4uhSBNndl3g9cFZ1zNp3xVmXVtPZWuPR5ZUj1JdNhl5bejyJw0lsPd9vf
Q6hZK3P5h+sJraMMpKwH6m81WXaM8hKETDA+DdYDTj13shu+sbfTd2FXP2hzuLJonlv9fyYpylOG
VufpGY5/kfticx46cgRMdji/D99r7AJWNhZLRSjjCmOcVg/1wn3B4c2+LWcvPRiVxga4zNfePD4m
ozv/w3UVTRiH5AqlR9I8dlHn/JFx+djJR2BOR7af3/TYuWvYihW5vDWdYJPO2c/LUbNQO1W93w9d
1Xm4Y7zxPuS1eI1n5Z7DRryLnFbTdpcLWRhzKv5Vx0W+MxpPvJCdaP7GonL4bLly1VpnqQ7KUohZ
RVSLxHJ/5En9OzSDcFfl7ptLBvKVv/9c8LuQtJNMsArF8ocfB92PrtRv6iIpv17XOOdGe/fxrs1Z
Ok2ZvGI6bN0ZY1dmZ/tRf21wLTW+EvARWZrCnbr0FREL76pd3+7SPLxq283IVQLe6Jw6mfMpfeWK
FiMCI2x4FqunlYY3znH8QXyrZPgohCXcaV7yqjcpBspBvq374RY/i3BjzeM3rcezqnYPfSjuY2aZ
tlpbTYxzeH9UshL2Lc4LXTdW6St6r1eO97dStz+HdX5MuLncIO04DLgt1nr2O+CPl4fC0jygSv65
YjNjQ0uT18zub3lL6TZOxg2aZmJ3jEaSdNHxV9ifb8SDkGtCZofU7w7CHNZeqhfmbzUtIBb+CNfN
TF67tn4Iym7bpQJUWpB+t7nzcYxx3p7bmfTca1ZtByteZfQbY9mlVmU/BLb2vUiLRzSI5t430fDb
JONebteFEFAzBfSgDKJIz/JjVQl9I/xq2IAVvOoVgSoos4Nm+EhADTot8rjcCWpNPmL0t8aRMRZm
NxUwn1TzpHNtk7xOJZ7m5+GQl+MhH/rD35jIY2tbl8RD3Ihhm879rcvjOVe7P1HZ7gayHzcOMOzL
Dbn0W5S5xCD/rtT0TLwFDMBki5s401RjtMavoSjWMo2XClGmFIx4clMOlfXQtBIn5CjottFs6Xdu
Vlxze0qPKbsGX9aY1xee+YDLyGvF3vdTmpG7dl0bKRMHFFLTlViFv9EfQ3icIIYcQi20zX3Y4bO7
sitZGNKqbEknM7dyZ9++M430Wa8RGreBo1/58fNZ6N2SxKEOPywMrO5Y5WzOOtOvxG+1lY8vdK+a
TFDx6jZqkJ3u0IWW2ybWvg8CKmluriqVlkpQ9gNDLAXIGkowrdLfkPBCwj2rXp0l7UodPjwUOlLV
KlW8rKHGFvZdpdV3wj6ag/hauJgH+sFn5B6f+9Jeedz+8O6Cks79/64rukLYXTk59p3O/NhA0iXc
/C13qt98Yf7ppLG9PGrPbfPBcqdKlDor7p3OzcxfwhK8taLVLTdGHNhbG034N59EgJUd+1JB5n8r
FNaV1XJUS17HussO3Qw0oJdFt6lMtg7ztMYFXBoDSoi3DVeyczlRjBNMtyJKD4MYywcfLtfKGFiq
iBLnep+1bitM/S0NA8fb1CkYnYab/q3AVemzkLjOXu6ahaqoQqXBGqcqmPv0Nenr/rayOvfWxJd9
4zarFJSF2URV+3hcNlZOwrKP5XLwXU9q7eQM/ZVzlSr14dZ04K6q1d+45m7vBIP3eA6S61pHCfYI
Qwndt/P0FRPi9Hmsp+hO1E66vb6Ec7+8C0HekkO3qbX4NRuh0EScX6dprO4wJjJW1qOFIHeUIMf7
JhzizuagPyaHcbLJ4e0MLLfdO3/Wyk3lDL8uN9ZSPyvrt+ngMtEanfcWRb1xU1Wanm9zRHBrKZ8L
86IqdmkTGfmJZXlvLSYsh/Mr7ybPNXmUVg3Bb5783ZT085bBYB4u12gpOJQ4TyBxSjDp9i/pCfGj
nAbMHH2WE5mma6YuS0Uoge6Pk2eEhMSbNor8ZrQ0b19beb6nFmsi5IV+UfUuJLQ3VTcb8kevBcln
I2gbfTPz78ozoCp0mVJIcS1q9Dc627hpRO4+C6Nbc15Z+vXnYf0uQJDu9YUBf+heGun4VVZ6kXHF
uyptXWh/VdyiJUNgadEcv+qz81m3QUeEUB7uTKe2v14eREsVUCLchN8PsW8y3qCgvc29HLYtC/vK
CF0IblUpYut6H7gytu9xTfvHL8yt3nC9YiaYRfVN8Orp1Vr0LVVDie5BThg28HL/MzW6KD9kKJvm
3WxJe6UmSx2hLN28b0/IPgLtrfFq7+i7bGwry8iCTR+uknCXylDi2etju4yrQXsrgaJ+Bt+bbgzY
Aw8mKIuVhXupmZR4FpOdy2ho/DfZ9+mzHB35jxaOa0Ls87rzwUZK5dQOUe4a2jxrb1XfdIewrO7q
loPZoLEDBZq1JpxYKkbZose9SKMmbrS30NXNrd/kzq7xknwXNf83v16FoHGkKjQp9NJu08YYf3Zx
U+sYaMZ+86SN1iqmbqHDVaXJ0NcIA6JEe8O08wlkQ/wwhlq9m/ROrmxtF/pb1ZhUreV0ZTHYd8M0
N7+gHsjzI81VHDwa6Fzqu8kvNmY3G2fpv0UNjxuOMTTfu7GGwI+F2sq10FIFlLiWeWd6Nmb35HQ4
/nCjQ/r6w2NcdM1LIjVQwrqbcCibxjD4XcdW9IIUUty0NTbwl+fWpf5VAnoYMQs3C8eJN9jgGta2
0pL/x9m1NdeJM9tfRJUQN/HKvtiOnYsvM8nOC5V4ZkCAEAIEiF//LXJeHMVsTvE0M64atHXpbql7
9VrILqHv8A5YkC2pi7UVsk168DsZZgP0Sw1ua8gJOhB2+OhEWs5bZZmVq41dpS6ziErZlhGGaGb6
dVAgGpJd8JABQ3Y7jnX2j6yL+EPA643M/Eoqzq5aG8DVgGuOzAW5pPChadyCHlQx6wetdcsfRI1U
0Dmb4xpImt6kbXisSjBSbTjJlW2jVkznauoaNmtzUT2Odd2lXxzo8N7nA98aYWXP/ihgA96Tq8rD
nmU1aDYJg0YMclgbh3ptu5Z5vTFL3adTCHApbEZHlT8fy4XLr/Sm6nasoGAUQKQMkL6hDs5AvQ7O
6fphX9uzZa5vRjUyrjXp+XyBmPDZYfNN0F4qv7lDI/IZIpQfvOBF0WYjNbASAuzisOIk6MZmyF4z
VsRnEgcnMsbDR1HLB4hCVMfrU1o7CJZ3iKeUqzKY05+DC81kEKI25jj1gEWBLk/swuwGjFpOItbo
OBDhZC7oqwkSByzKSb2knijtd16BqeUiDJnLevZdB6lLBzIy1BvLv0OCKV1fppXTbIObofXK3LKM
058qdebyPOeYQu/lwbBxsla2wWa9FXOWFS7NPHDDAEp4Qo9DddICWYDBiNfrU1gbwjJ59BCSti2k
87MIe/bXtLxu/Ag5kyz39wUym/dWlWmHXkhAzBLeeKPoD6nuAeoYvMDxtvSQV0zwVxr9jQmWUwlk
RhPQBwD1vkhaAmuAMjqwnh7Uj1C5kdA2OfBI3c1iyr/uWznL7DvkYntovcU/WeE4l0X/patS+aKU
2NV4G7BfrS9vZiWKLBxN07I7PdXHsgtOCvCiBP0Q5znK92VSfhWl3ozBmChcYEjTrxHy78cMOg6H
loBcslY82mkllp1LJaNeeim9QztCg63AhTWKNpmhVxzir1LemwkQytyuBBnjq+HR8GXQkXcsRv+7
yAboB8TjZuRaMRSbDNeTwIM7ymE/2xqY0sYvcLSyKDvmefhy/UCteJM/2HCLfgqM8ShE4ReSBgrG
vp5uvh3Wvm4ZOgQhHOQTdVgksgRNxkgQGhnbKlitrc6yO292QfVRF8YzTX8udlDWeK5nInjoOcp6
1xdnbYDl728GAA6NECh00rsM6Pqj76D9FFjBYzyXT9cHWFuf5e9vBqBi6ioQkzg/+Yhy6BE9ZUVz
V+i52xK4WBvAutBr46GnYEnDlXXgOT/YVHXTfYY78S5mvYARK2hLMpReierHpZ288WYuK3rrFFuy
hMsxeeeFSywjDtMC6mL1QB943X0sBxRVRolSY5j2J88J7tou8va93GySW4rrdpxLh3+jvADmXWYz
qMviVI/+xi3x/Y34g+K2LLgBn1jXXMopkt+jrJx7YEHrcatG8P5RjWLrlS546oK3wInuSFTyU+oB
9cYqqGhuJ6ff34w/aG5LIzmJUey6G6GfcUT2niZQMEW/94j69ojGE6DUt5Rf1lbLsuySUZ2Bijl7
Rb7Mic9Afgb5w4x+n63ewhXQxR+Et+AAGF28Ftndcn8GZfIHnYKVnTcPAiVso9Wd8PvnAR1Wbcpu
rxv7+w+FPzhw1ejjkhl32Sv0SEGahvdxUo/8U1fP3ZNI2/o0F/x2qNHQs/GyWltFy/h9hKmh44Ld
+bMbQpGXd0lTblKBrH3dsnzl+JqDBIRelrowtML7A/errf1Z+7hl+UoR7kVDiFxHxcQzbtP1yfW8
7PH6TqwZi31Dr6Ew08Y5UMClO/8A1CU9+pp9nLNNKN/K77fZcEPTeRPnjntRVBUHdI2FH9B95J92
/X4bSidngCkLtNbcZROw+6GDjkZdIMs75/E/+0awAreZdF5DfQmbW0YvfleieRmCsCclXHPeN4Jl
4khT8xCJXaR4OZDcjqluluPvpMW+yPQeH652W9npIkGPePtvNlXcjw8xKHLNdLw+h+W3/hmfIltK
Xfkx+ubDkV5kj/4hXGPTxPiE/eW1849Cec0unEfELDvO0IVbptzwV3ArhQmyyuzY1KBHrE2Z7dwN
y5hj4suet4JeKm/Ob4Qp21PUSnYSzbilebZmEpZJC4n+VXDL5q9jSdWz31bgdhxSae6u78WKTTPL
pkeQaggiU+9uObEdIf/5QZwf4gBO7/oAK5ttI+bGyUdfAG/ppdXe9x59YQc/AKtjBS3CY9VuMmCu
DWMFcg6dSg9Mf/ybSuuLqMfiVrf0K+TJqttAV3xjv1c2wwbDLQ1krFMxKxLCgo59F1AoL7+mebd1
dV4JdjYQzrB6afxtgVsh0YvCxfGOiRh9RgWcoDNMfy3tqgf00Mmf13dnbULLsXhzkwZM2rRx1vLX
uGzUMfD89lgVhdwI3Wubsoz65uujXxmw+wkfQoB4CPAmZf+l3IF6dQx2h1x3W1woK3csmzt3DjiI
YGIuL0053UaV+pnxAdefcjoP4HY6qKjeVweOIsvgFQkHNC9QedHtBJQ3WsKTbm63ugDX5mHZeh7T
sAj5wF9V05Q8IWUwnhovyA+RKuJPLo+cU9dn6b5wGFmmD3KwNoa/hn8sy+CWZlDbhWBQd24g67Jh
/CvexQbBleidnCne9ReA+abi3ImguomKqYDkBqXR1q1nbRTL9sfcLdJyLKI72gcSV+xK30OVAdVb
Ds30XXbyByYucILAVcK7oAE4SjIHGglB2fPjvq8v9vPGThjurtTjqX8JgPrQPzxCh+BDABLLTV64
tSVa/v5mBOKxvM4jsAODiajO/QRK1P+X5Otu87lqN56DK2jwP1h2S6YD3ZZlfWkr96s/sP6M3jAQ
eaVQwIsyILtG17v3KrxIXU/qZxnW5gzR03/2LaMV8PFIR5/E2IuLqWV+LJj6EMR0q0dxxVP+wd9V
jibNpyi8E1nzt2rB4D/EU7excGvbYxm+ciZVBA0UUwHyEgkdRHpa0IMVCKx2ZXb/4NvVOYpFjcfD
i0KHxAH1Yu8DGqB3XlJsBFzXgo+i4nV9SUnf3qM9VT3vbmGIbPBbBeHPukat7QJgqgEEcZhHNOeL
bJfkchDZ8DfGWG2CmRSvqVsjIRyqaqhBwA66z+vncmV3bY6rUXFPIPkVXfwqRXc5mGKDpSOfyGJj
gJWzabPqTg2oNxzQmFyYdlFsdDwnBJcBKOVvrk9g7fvL3994D+GYyYwF/BNlnifOFAjq4iZyiD9/
3TeAZbmBV+PZF5cFOt3UdJu7UY9Gx7zfOPsrYdUGvemoLEFbEpWv4EElacIjD1VHFskh6UCcIg5O
BBn7YVF13Bf2bL6nuDMsLIUsXwcQ+CfQ+JsTr6Jzko4QNb2+YitXq8AK3lmfRVD1C4MLCZ3mY9Vm
kf9Rx63xj2CIGPJDJdxBbazfyvm1wW+ADA5R6WI6S2YxGcbwH8N9EDdT8XR9Mivny0a/EXQAgM/f
K14VElfqAHhGOh09LqGDfX2AtRksJ+PNAW4aByRtOQ0vHiZzor5+HuNM3bCh3bnlNgbOb/wR1zOv
fJVZ+o+Q8Kyh430fMlw/r09hbY2Wqb2ZAk3LagaZIAfZqg7kjawCUO9E4DfYebW1YXAeA7duCDGr
V5Ia8sEBKPiRzbLY02IMDnTLwjPVRJ6CismrxMF8NIWCHYqiBkFKlt+ortglN4Vx6O/LFOD5Z5yg
8i+iybP22GXalXeTymS5z1X5VqimLnjc5iAvXsF6kp1qXzbQrjGgA7m+zWsn1bLrQNZgIxBteEm9
jj2pvqJ1kk9s/K4HY7YGeb8EG9kQuNBVXlSBRu1uzKsXMI3cLS0LpJRf1Bh90b3+xLqPdTY+Xp/S
ysm1KTGduo0gWWDy16ANSJ3woRpAdMPGYJ8rtBFwoLrog8H1q1dqaPdJjiEggyD5F1Ai+Vk4Aznt
m4Z1SS9Gzy/hVb3Lr9Joa+Lpg+6zYeOpvLZIlnnD8U1eFRblK4v4PB+6qZunJONVvM+H2yi4jEAq
ZapK7+INiINy0OcqFzqJqk2ht3ejrP/HoVJ4mLbCdONNqYo2oU79t+r65+XCjx7wQ8y3VupdC8E4
1mvPpMLTTRWmWUKcmt77RUBP8eyNdzFI0G527DXGsOKFqf2cgkOAniGzcZd6YXqXjwHdgAW9u9X4
uHWQxFCnPjhJvXtiKPsoft02m4rlX67/9neNG5+3TlJWgYENfQRYHxWiPlMScyJtPiSipiBcCIcj
EcHByeLh3iEQpbw+6LvXEQy6zPVNdArBZt/xIaVnoSAxx4T5wIOCn8e5vqldaD5dH2Vt660gAhmp
ItKDT0E5Upn62Efzv9qfnYREtIn2xFnMxAogIwdP8zhP5j4N3O4vGZXmzs2Dfsv1rm2+FT7wdukm
jhh1D3YHFFK6SLjlyeEQw9zYibUBrADC00V4oQJfHp7iLjtoIKnVgYmoeL2+Byvft2GWkIURQzTU
3j16FujBgPPvTMJabsSKlXNkYyoVVP7wdpfefRbW2Vmja/fIMnCMcx/qv1Hm/nd9EisHyQZP0rbT
FXEhrpZNdX2QWf0KQWN19Aj0Na+PsLZMlpFnSpdIfDXefar1T1qM5jSQehetsR/ZzD+6FqNqc8e9
F6mYP40+L/+rqFEbJYG1n778/Y0tGx2wGqLz+OmV/BvuNjjOcZptxLm1lbdM2ADix6Aw593LIv2I
nl40OYWKHgok7zcgA2sjWAYM4TzpCsinnZcRsuWXN0PwfWId3echbCxkFkUO9oTDf6vBezACsiyg
rRt3HhzLfstsmnMPdEZngV5SNFeXOvEyyCvsOpY2ChKlN1bGcUzvw65uTyWPgCenjd5Y+pWTY2Mg
aTiyibsTPesyhsoWjUREDo4qp3hjcVZi2y+q+DdHE+zjVDNw4+DgD5+E530Fy1sGLfD8dqFD8PuU
JaLqgsRNo41ounKabESkUJCQqvMivjd+SIuj6LzhTs4QSkqGItpStFkbZPn7m2npgoejA77YDG+i
0kt4P0a3XLjyGAxCna/v/NoYtlUTdP15LQtvlEQCUDIcKZWFEJqdN9u6V26ANgZSz35tJuHSM5D+
zz53PUj/hAhsMmpBzy8xqcEbzJbO09polp2PtCZ1CpW4c4ivhwP9GiovO2Sl/xTkYMHwUrbVj7R2
6qyYzapwBiZVx9AqC4J7Euf8oDqcb8Oqp7IKnhaM7M9Qo7AFivaNS+JKILShkiruG7et6hhCWTr8
IuZelsc0nc0ZPPkqPeek3wINrRwMGywJvmfgdmTmnjkIguckcyGkkIT1rB6mOZN/Xz99K9Ox8ZKm
wi1XEEHPaqinHxHCwKeGRV57P2bQ+Pg4+iLYuEGs+CBiXd3RvMz4NHloVfBz9pCBuvYBLMrfrk9j
7ePL9N4YKmiMaC4nSEKhYTr+gH4T55CCaWMjsKycaGK5gVIzx3QE54xz01ZgyKz4F4biMkkIzcmT
IErmB+3Q2Dten87a1ls+gY4UVqmwK3qUSK4jHz0yp7+PPCP/uj7C2oJZ4Z76FIj1HCJXZQD9S2A9
PPd56uOo35jB2vctJ5AOzSAHqeJ7FuTN36yLiv8KTb2b679+bX0sw6cT0hYp/GaWZKnOb0C4+xpG
aIya2mmLO2BtAla412JhI2YRXpok78CE7TeHHq+PjXj5/tfDePFob84reK2Hkuh5PiP9pj8ORcxU
orx0n62FNnoSME8wKuaI9zBl8BVLbqjzFa2Vstt1oQhjy5gl6uEppJ/YfdqVztew9IGpbxnqu9f3
91cU/wOJ5IexZc8hA619z8acJ0K7n2na/0TPE/jAI/+7L8R4TBl9BhPyswFb8sJuM0f1TczcGPxu
mUG//HDO8+pp+ef1H7S2X5YHMKjbTVkz4/fIjIaJaIk8gv193801jJdh3xwH5mSDrhD57zstqoTm
IPTIYfob7uv9MBn+ot5++/UYDUgNp9F96NfiHOrhVqKhE+reYEQSQX8CS/vDML9ALH5LYPr9qBLa
ZIZ+msXlgIv9ucv94kfo5/+AWSBIxrCaHpxebDFKvq9fgmNi+YEwjcecTDm7D3HtBI9ld6RdRED7
0H4MDboWsNLfTRW84P8ERy0fipsBYnI5YLE1h/bo9bOxNlnLUwgIU3QgFfLOEHLW96rgMGUxy9d5
Us0pKtwi3Oc0bBBm1xBkH6WabwDa+aoDEJnWGd9KFK2ccBuDCYE90tEKhIDJr6t7ynpzdEq2VRZ7
32OHzHYY3TyglmBgQCEYmW/4XF9UWYUn3vrfd20DW7bnzSlXE1DBC9idJ2A/vyEuu5gB14AiBk9O
rrYasdbmYTkCB2Ffq2FueQLxWJ74FVj7pvrVY5ttWCvHyQZhhqyt/AlREx9npTyK1hsggJB+HIMh
fYzccmO51iZiXQBY1Ph10y7LpU2JNLDPb6eWPBQR1OOub8jaibKuAKIhbQxVCIyw+G8OhvEDXhm7
WMV99Aj+vt0ynmcXvSDLdvfpeBQeg57EHGysztpvt2yasmkCHUGKr3Meio/l1EPZV2+WPVc+b2Mv
QYw8ldpAmh1P5End4q4NxHYzbNy0V06QTUVIq46k0JXzz2GJxxBydTcqkmMC2tUv0Ns9Xd/d9+/E
oY24VKZOSV0J/2zKEASZHUczcvAEuvXHsnIuQx5sjLM2GcuspUedKeqXcZruoyqHkw/RGzWpj/24
iYZb2w7LqMMqlyQbR/9M07Q4pSCUObS98/f1hVqbwDLoG7+kO5K5TWX8s/TnH2Nevy4vYYgJfPaa
8bhvCMuWBZR60L0/Y40Gdk5BEgsIgHyYm6g5TGX38/oga4tkmXNYKKoH6ftnnK7s2C26ylC231ik
tY9b1jyOYpyhIeWfs7ZvTuBl/4eBOn1jedY+bhmz8FrH0UAUnDmaixMOOA70L7bYDVbswEZSjpDA
0I7j+GfFmoc27Q/lJL8sTN1qaH/GM+LpruUPreoaKJN0JRiOkSY1hDoq86OBrvLOj1vR2WdwpSQP
cIAIfjDR/pM7IGzu++WWBVNCgxoFZsmTlABE589ICwX1Tk9tEwr64wDlh7l0kGri+LqmSDEhSd5v
/Pi17V3O1FvrzX1H8C6E9QbjYwi4VUJE+QKowS1txCHqN+PZSjy2aQRNrZ1UKzhtEBeSxCcOKGPA
VnEsjN6VIwltoGQWQi9iHowHwoPqpZRiSJwKUKt9m2wZsG69rBpDeAdODDjkQUV06xFnX3EiDC0L
RlkuS+ms4Hsc1zsCxPUiQlwe2z7e05LihzZOcizVBAKo2TurunFxkoLvZhbyIR8n5+b6Aq0cJBsr
aSC5xXkdejAx9mWE++/UePSr6UeJVovK3SL1W/F1NmQyTLUzzCDUPKP093cHWqtD1UJs+voc1j5u
WbIsAiMnReGlayAJNB7cuHJtEmKvWIANlhyDsA+6AFG4S6H2gxBWsB5sX3Nl7trByfuNC8XaJCyL
5tBm8Unne2faBCN4YaL+sLPPDOfIisShU+tu8if/zHITP0Dmbn4cVdYmU9EG+67VNmiSl6pzG6i3
nUNQ0x1MnHtJR9iGHawtjmXGZT5VBRJT3jkNmvSkldBgCK9f9x0fy4oFVChnxBl83Cm7xLQgLKld
82PXx20sZBcZw7tuwMqH8kZwdBlMPpqG933cCr4h2pFjUJojPsagECk1iBeMw9uNE7niGmytSxNW
ncJieOeyc7KjNia7g/xNdoTKmXxMcY0YBhDv7JuJZcJhW/p68Hr/nEKR/hNh6NVVjdo6mysm7C9/
fxMt40o1ZTC53hn6aNBTDSM8zChu02OQ76KL8RFRfh+CoAJegd3aO4seFUZ0/WTg2oDy4b7lseyX
D3WroA/knUHI2OPFhI0mtXPZ93H6+0/viF9R2hI0EJl6fB7zrE7AtrvzgmjjH00Iak3AvyH7E6FP
3h17muQc3aLXf/vazlq2mxUOID4jg+1GyH1An8l8IMsd1C/mDSDqiuuxsY8UkpwBm1P4tUFeQAPe
HYJuM8G6YmI2No36VTi6YwMTk+ETR4N3mjdQHwq/ZH3xgmarjbz1yirZ8DQexd2QchwfXWGV9IRG
ZlaL16ICb+X1fVhbJct+u4LQGlct75yN5Ec3F/UhKtC1s+/jlvlmOptoLTPvLPn4beRzmPw/Lrhr
v3z5+xvfkMV+noFaDKikHvxUWVm/MiW2UD1rC2/ZLRtyz2trQxHU8QggkEtKVIe6rzNutgKt/X7L
esnUTW1G4jJHzYkGBwhT5jf1YP7dt/RW4JXpGIxeU1dZgk57AOcW1V34Nr7h15bj8U49xbPMVzfc
VHU1LAXF4ZnWzUPalE8psig12/Ju70twAHRh1bQItCVn0Q8zOlzQiZm9ZA6Pwleth7L5z89SrzhE
QVq8GpD9zV9M7eXDlEBclEXF51K6Bc8PfaxKow5xQ0ysN/C1K9tmA9dIVBS8c1rMHOKQBxFAwcIb
N+W2176++Ju3hzpq0cEX+O5ZkfZjWY3ecULi/LzrTNg8fzwiBQljgOGAmnpB+b865R5et/s+btl6
SicSovvXPS+vKeoGQPHpWd9c//iKOdrSby1HI7HwcY3s5TgmauyDRHS47pUkn4/Xh1hbecvikRHG
gzNu3TNDWs3LguAA+oWd5Vlq2boUeS05ZETPJWj1ktBv6KlJs2wjSqz9dMvW9RDmI1pF3HNWAHBv
OpATuPlmK/xyJ33H1G26PpkNHBup3bOOzdk/oYz9qIv2Y4RyUd8lUezkGydoZZNtyBqL43HoBmAu
sjT7LnuQjoweRMlbFcYbI6wslA1bW579jVQMqfcMdz0zUnks5n16dICpWrbbebVy0wVfM2ogHl3w
2k5xtdXDvfbTrTgtIEtMSS1wgjr5JfPQ7FA4Kb+7fvZXvLnN1Kf7qXDAw4mVL0E6YVT51NVgIvO6
+GPVkC2C+LUpLH9/49vSEOLcLVcYhYb+Xz4a4O9ZO+0DiIQ2Js1odxg69BydiRjG86/lb0T/8/oC
rf10y35Fj0cC+FGwtbnbHUgr/dNs9nV84eBY9pspOhdd17vnUKqHMoTArAu+o+O+n25F6g4czmYQ
cA4E4pkHqPk0n+aIehvRcOUebGPK5Oz6aQsJUGhJAiLnh3chIygn03+h0fVUmWhf5LJRZQJXsYb6
i2tAm4YuourQTJtN+Sun3waSZdXkUojuxsiEu5+NKw601J9kx263W1lWzg+xrJeh5lTWbYNlmscZ
d/i+9/NjFTfj0/VNXpuCFXxDLrJ2AsjrLDtc8UQ1fKLRfLNklKsq2qrQrU1i+fsb+4V+dpo6qUEg
cEj3CeJQzdKZgRLFxiav+H9iRWAQWvWkBhvfGWid6qAWijae0n+n1N9SU1obwTJjHmYZmlc8Fwmj
ugW0E2lfF4B96HxslHnX9sGyZDmZCXmuGgP4OkiyOHyQ7nCmHDlB5k3J9c1e2wfLoknTAmxSImtK
4hgs3gP/R0WQw7j+8fejfWADycYKRDesxzXIr4MPBLrC2YQXj5SAQ2l53xfB99rsojkF3ZCVBaNZ
32vlqfDMI9a4i0isKr04KQMKzQSUpxq1kQp4f98DG11GmZDUIfCBkJb4iwc6/BCj46HmzlYAfX9L
AhtexsBqP4N8BgM0PP7GApl/RXPRVhZg7euWddOhKuKB4utm4jIp42Y4bCMT1tbGtupyrMfMaYAK
zoBL5EjYHoW7qPbEO/soAhsvpnU+k1SUMOzYHw8gQXFB+jzsA1aC6ON3t5SKHo2Cwwibawv+RXYL
9btG3fS6Pbxv0YGNCBPE77sUCgJnQoJ7hsctBMofl2r7fjOw7Jm1s4MZZMg1INufZAbs690wPFYT
rqfXJ/E+XYsPdd7f14jn89jpMQ/OlEIbPHYueo7OYQPg3uKeYvdQBMFTMfsf+hwgiAZkwNcHXjm5
NggsNb1TNtBNPo/GwaY3QHXmDf9n38et+3aqfMepRIB4tLzE+QjhDSB4mw0vu2IXNvxrgEJgFcxL
eoaFKH8NTDj3Q60gAbpcja/PYG0My7B53HRuoNECVBXkBVIuoOJr6ruW1vuqqIGN/RoLp+tj9IOe
/bwSh3SsdOLSStxe//nvX/7Ax/n7qZIdKtnAlvnn0dWHzECGoRuWFg36xSF4VW2H1bVjZJs4eqQl
r1VzU84luSU5ulmjKd+iwl7bBStoA2I0toGjYBzlrLob6dD8hXRtyB8qnXe7pNdggpaVazbFIkzn
4Jx6o3wwYdzOSU1EtgWRXVkjGwImczZIVCHhBmdTnwyuNCXfRC2sfdyK1BL93sTJcf+mrUaNkEZf
xnmz62bFxdrIL4O2wJTmVXOjfe9rKuf+s0Ju99j2IslJvFXnWdllm3CPN74nesIBYY/zJ81RJKcA
7jgByU7XrWFtjSxj7kId1W3aoVLeBf929fCNLgJA17/97q0scu3ExdiEXtfMnXru+rLKjmCUjdQ9
o4p0AiqUxGu/+Wj/FifV8YZNyRxEfXe8PvS708LQlpelXjCO2ZS3z9St4//CbjLRsQaBwVZ319r3
l1Px5lXRYRL5UFD2mFURuyulTj/P7b76G369tSljBCZH3tXqmQdDdjd2ubqpwqnbc6/E15c5vfnt
Y9uPADixHPysgfeZgvACqoQO4lAN5sjX6+v/7rnFGJaTZciyO33Hi6dQy/67iWd/hviQa/7riZ+x
PYEIg1gOlpa0j2pHTo9jKJsIuvctlDOgQJE1xwpRatczHsNYnjZsZoL2lCl/orUffELJwJDEg6Ly
y/Wl+rWrf6Qq8X3LxzI9iTiHTPHntCfQ35FT6hpyB4rhHsWCEVCE5kEVYfciTZNOgBG7spuOkdB1
NSWaFF4YoLw2k+oG1bZZKqhsexUaW+cZD4iPud/35bSRN1kxaDtvwgIQ+SI4Z09aQsky49nXcBrq
kx+PYZJKiIm0MoDQwGYh/d1QHbl2AmXEzdsZYchPJgB1SpciPPPaBzbV7eWBgiEkGap9+SwMZrmM
UJcNMoowCxBe19CvqNA3mQCM08Qbx3Vt9WyfIdADpmqPPBqP4wICKG/d5fEJDhhdGkk+oAOVnUc+
KU4PdZiiwaaoc1ruoqHE/CynojUUjQGjcx/RK1ZNn8wINvyj53ief1tXAa/2ZGUxjOVdTIzkyohb
zzMx3LkIHhh0avCRRR+kmVuS1Eg3bHnhtfNheRloIEYdtMH8R7TA4FT4DrkDPvqnLEb6yMbhr77H
1X3DSlc8vi2JoIu5CYWoo0chRSa/oRDayQPxUFLvAFGs6DAcmciIeaRaQvLukKdeWfs3WOW+OPos
rMtvaMUfurMXc0BxD4yiHfBDQCGctoFaWvG5f+gqSJY3nazd5zJqhgRSX+aE0tCUgGh6K5m2NoTl
qrifD+jEmOVzWo3OnYEgNvwV+vpuWw7hvesr/f4YyAb9Hp6wrFXTpUXzzGnWHUkDR9tMSCwX7mbN
5v29JHYKh7VD7w00ps8azv1RByD6KpxN+ou1CdiOBMLnfTEG5hk9LPzEJxmCLVNkpyISWzwJKzGD
2KkbFJbdmQ2oXosOlf50HOhh4RvgKbkhdGEtx38wZwBORSE6IK4fRe79++tfdIpQX5D0MMOXbljH
u5fhCFJhv++ZRBOQm+axeU41KIfZqL8JgBgTlftREgc7jx9k5K1heAXWVBXSZyKAj8+yPn6A+ml4
HFRXbbR0rm2e5VLSAFF2DCLxzGpFjtAQg3sE7woePENq+JYo2tp6WTcXWcXRPGZu+gz+Bq87hiZ2
aNJ1IPJJyijv9Alv9nyrDXZtStb9xTezkkFYp89hP34KJeqsqYP42ddhd3vdZN/3wyS23IKI/aZU
WqfP2pf8LJbkfVb35LSUU2YFbvA5MlvtfyuzsZNCkrlTOJdZ+oxu9B/Kn9ObeECPaB1D0Oz6bFa8
g53+EU3sGigop8+pcXw3yQTkaQ9xGRf9xnKtTcFyENAmCcMoxYb8Km6JACUDg17ow9xuCrKvDWHd
NVg8ExHTOn5OhXLQf4qyNKtbpMLBf7Ixi5UzzJah3zwjNBuQBkA/62MopvobKUum4gS5Gh5nhx6a
MuQC3mi/3soGrs3Isn3g+oJ2mGT5ItMFMbO4Fx0VLajCxi0KvfflYyLgJX+fEhVONRiImL5kqm1e
Uqmm9oZr4hQH8KpIJ/EE/IyuKvLAwLWMe81AOBT0GrfaWNO1SVp+IR0g6QLgOn8Rvl/do+z/hXWN
uq3iXcJgmKHlCwR3zBy7lL+wtmwTqVn+ofDqLe67Ncux/IDvdAhEsT89oUze/KO033+FP8138ZBH
xE4WgYdmMmnAzZPszPSdcdmcWr/LX3aZvd0vyEYxa9pQ8ZJGZVEm/SzTLpGyL0/Xv7+yt3bCSGde
b2Ig515G9OJWh2ycEU5CMbdukreu3iI5X9kDO2METlSTVZWKn4CwjY6KxfVtHOp9d0wSLZN7Y/Sh
m+IuJrT3pNFi8ROazt0Nim+tTIopkxsvCPqLWPfPFzGJLFtnXsWdkbPwybhuVzxIf6zrG85zSMie
hgzH4HtBXFV+Bif9VN2VYR9xKEunTqxP3IAz75RmpVfcEMf346M/oWEjYdzPwjs+5UBFoloRQJay
UIHzGQ/aOM7QThkXI5poZyP6O1eBRj9MuibtTrGYOZTDSjTkJSaiTgrMYB9dBhcYkFtWABJivLKj
D2NQ+OkZ2aAxPSjVqeZFFXkJKoOxIKZNOGo7ZSK9alB3xh9J84oEWF2fgC5B7RCtkSHq63yK0RiT
ldM9rvL9q0kjkd5lwVxdmMc990SauAvOIXrIogMoaqT7wMI8faQ5GnVvwD4IYWpckqN/nT7zR2jR
86b8qr2ujm+Q2PZxGYwnFX4eNfiOfoq49w0I70OB4NYVKGmehFt74mCm/3F2ZU1u4uz6F1ElhBDi
FvDS7n1Jdzo3VE86ESBACCG2X38ezzkX3/EXt6tSczMzlRhbSK/e5VmOtRp8EHnKB/AmM15G+mfT
N3N3MB5FQSWivr/hjQlvLVZ8frbQe+vNhuYdfjU0QevqXrh89TIO9u3yzmuq651WtKHjBkIL+bCk
1rRObJVjfbfPwRFxCV0kJnewzpPLDx21Y/jAA7M+cg1bpK1sTF/tZFDSebPEYbhulUJhmShVVxKd
dagUZiymliZiXnvvoAS0PqMhIcViyu0adx0I90dWx9VQzcvthNqIbRt0nuMO/B2zGjDmKkqiNaNR
DUaVq4Kw2QkZyHGrmrmZXdrAUdEEgKnpkd3MDP4aG7Nq/RHN88j3hhIc4zYkUDmgDJnCrmhV1dwv
YhHflF8B+DwHZfdbkGHFnsD7fvP6NfCu82Zc1w/totJdaRgLqxcL3r67LuWYe9gRw/I2Fm79dKsa
WJJ7MyjSY7G2IpkE894l68vuXjtlupR3XlltoNk5NTfAI8gx64ahJkk5h7rLuAlpnOrZxcGuiMr5
mqFJHaQ9tWxTLNEc30xtXS5ZAOA2+eCQ6wNsDh7O6oBLyZB0Nk5PPzsy2CGVGDOg/QPNdbULVq+0
PzUpzWccOJp6TVg2YAXKaLmf/CHkKZiOEYqfCtUiHNQnL8961+InHpnxfgJyfNMnyyCbOGW9HtOq
4dyMGSwOi34bjjAAAgJ+REtk8Xj3boOjLOXqhvoB5NW2/S47fyB7UCthtMjNimkOAT/XS9oClKlE
cm+KE8+iStjoroE6wUL67reP0P4qajIVB6hlrWWWg3D1qUB+Lg65XYsnFZVtn3QT7+l1B3cIkjLY
UpZpqxY8XhquZNoW+PNZKVgXNAngr/bQT2Wh7kwDbzMyl/GILwSh9eu+HtpqMzbKqatF0oVsZ7R1
b4Xx1nIPeGjQ4Iw19XrTKa9lNFFOx8H3Pg79MVENU90NyF/m2Vt9+Phgy7cFJoYe/DHqhtRvppGz
TICVglt0XLghuoK5E3oKeUnDJvElnDQ2ysIxLg0ccE9b48X2tS77mac5uMxxJgknNvX8ibnvaAz7
w6vvaP02lb58BXMLQlLLdBTpLMDINC+LXwcV+grtcpgrS9/Qz6xXJBIQ576G+17OL1wC527Lk1Qs
Dx0Usmcjnlio7LTh1IOslKomKJfHkd+I7OtL+dxteZJwNYr0sFyrgidb+k0Dnl0JAyPeuue/+/iT
dItFkShYMcRPeQ2WHQwQxV3o+eNfrtFJumUrwTF+bYtn6L6Umc09thcOajaw1/4rp9EIOOv/f9/b
wPlAKVTFc95P/o4cK+5uCf4ypz9lc5PIwVON6eBpBjXlOXDO2w1xMLapKwb5dwX9qTUOh/lVR1Qb
PI0h7bodzpQfqebBa9b1kmX0mU3ET4qteRx89E9X8RTQYTo4byhvpiF3F3orx6X+QzJ0Su1WnJST
6mbxtKzdmNHyEfw+XA0tWZMJFkLJRKpNG0BsAkTUv3zkaf5lfQqbLyeeCAPdGy9+cSCYOQtIG0Lc
kiK0ZBA112kxTZcAMWcO/CnzG4NyPcjSj56aUJVuw+3UwmxbSNwFY9e6S52qc+/q5MCTABZZbSUi
HPiCWkgzw25j7wFzeEkH6dwDTo78InI/H4SOnmTTQXbf2sDT2Ujs+vlXIeWUBM5AHuFqqaOnPBJl
BwLOCuAwLI3DS/COM82cUxJ4TkQUMSndyzSG9QZqAvTHtMz60VIQIwDS9Ew2hlF5gQVw5rWfEsLB
Hc51DhHilykEHcUV44gDJJsEXrqXLCPFnw/QKRkcwj4mjsbAvQh4X0AYk3VJOfV2xwaQ/wuo2WXz
1JF7n8v5L3/USUAgy9xXbVm6l6XQLlkWHBJo8QdJcXzs19vgTPflv2jitVxYHWr8qIbV0C7rbxth
on1OzW3N/vZQhieBgE5NyUP4ZL2UPkBeIgzswZ/HuxXHJfv6d5yJbqdUcclrFka1858obhigAkSX
ErMkJeiPMBYHpEgw9ygW6LTLSyoH5x55EgJ03bauM+X/PZIE68cRPi0HRNV/n8h6UNUbH3R17PML
EfVMVDi13JFh3eY9DLleNC/pclhUWdpNM2IscOEB587RSS4AawkxT3U1vshRrUsqq3CWh3WGefPO
w9Tqkojemcec8suhBl/KSrTDCymEfDVR2L0vq/AO7drGF4bMZ5bq1G3HR53EPb2Ej/EUrPKOrkje
08qDc9Tm6y13Jh6cEs2ntpv5HEPqjwzIvz1T7HjfjJma4teg5TdtB7720NWX5CL+DGOMyKn3Dpls
v1oXmhe7TP0E948gQjLYe4IscGtbLc9MAT/N52kcB/EhREDDewV+IDhXEuhckUTMMu/+6x9/Jrqf
ctNdA9hNmTuMUIo1uGpGe8tQ2kJkzS+vQUJ8QMZ6YY53bplPYgf49J1fDQ1FG92KlEpzIzVWlob0
l2zzFB2v255cEvs6ty9PygUNZYm5xhjsRRCVP7rBRO95HC+33kTDC7n8uUechA1ooVE/itz0Yl1Z
3RFnAQ8gPvwXkCjpSxJE51rQp/z1ckSqGkGC/mWNzOsKJnjCwcO4pS0Ym0jwX1icJ8OM7RpXa3g3
gNL29b44c5+wk/gBNT/P6AbdfNVTWLvAoFStGQftB8NrSGWb1FOa8YevH3Zma5yS3I3fevka1eRZ
z02bOZ/CQRbwauJ7AIZRDCu9KXyaCbhoXz/vTMQ/5b3DsAhdGzTinklbAqlfeXDXxof/O6O0Hdjj
0HncFHSCe99xi3790D/LckbklAZvaT7avo3nF8z9VUtSdNoWoAPLNoyZTeLBoT7P5UCCOMOkwV9v
4LKp5Tu6YtS7rnWsizGrclMt0WbhcAZ7hDQqcr2vv92/iOA/lBXBSY4C1vnaqELGT26UpX0RAffq
W8hGF9HtakN0GtD9aPwf6MWaqMmmrhzX/EONPb7IYaxyZM2KOsfXbKpaSDgACRJjWcNGf8DHsZze
yi7upE3bycAUzPK+hVNA6GIJBJPUE5oeB94Ex1F1DVNJ76psYC1KMt53JbptuSJonMih8HQIFSg5
sjqDt/QyfptXhcZYLvPVvORFXdtME6ehFlspDwfS+DCr/FReDWn3JA9ROXhoAlU0fgY3FuK5CXBh
R3WRVvRHUgJEc4MrVLXUfExE5B1O3bB0GVlXyvqEChKRZ7rgTW2civIl2nOwVulWwcTOtxsFYnKP
L5sXolVZU3E6PdIominEwyCvY781vpCYIAIduooXfjTjfokKFXhvlleyUmnTwjykTZyp6eCSioxh
95i3wA7E4BsMY3A9R1AH/V5aQEBhHWBUwfdeNBSK7/niYSKZlSPgofimuQf9VbSnYvRDewOHoyUz
49TIezR1JWUZhFQaminLhrDZ+pwEZoe7nFqZBhx6uFe6GubRJkPr5ghCw3HnMyAXxNTzDQjqJP/1
9a47E2VOzX846diELkP7vAgFCSiEMdIOHhAq7rmD4+qFvX0mgzh1+yENXyoKO+JnEkJlIWG0Hhr4
+vYqvnC0z/2Mk9sGmnYhhHMXtCyAgVv39eJ1D7pZmhtdzNW8rwQ81r9esHM/5eTSUcvSguoCOAKb
0dHeSBUZ7zB2wcgvPOCPtxokn07CgGE1W20JmwKMGLBUHgQXUOsHSXy5y/PH34BHHB/9HzMjiza0
CgkhWzJ5lZ8uVVsXSVeCd3kh9z33gOP//48HiAnzHOaDIK0U+WgUml+h+Uv+IDvl98EvmJmeH7/9
UOV7lbfTdnWXVDHPrf7J62XBzIrQh+AaxYveNGIm39Zi8pJopfWFQvGPCR9W/6QfQWEOYT1EctDs
qzbhK0Rf+v6qZPqGD+01ZJAev96pfzwTeM5JArFKxTGdKqFbVtCndW6yRZvbvCA7GV9q1v55tYJT
ZBgPI85VD80y4cq9Wcl959ps9djm619w7uOP2cp/bCNWFbT1OIjjUwvVMnTkYRAmcv0STqr8m8jE
glNKH0YDpljjAGh7J+jjMuXLb8yzuwuV059fdXAKCivXjhQdOOYwOLG3pRXbIxIaNpboHPZJ4C6J
P//5uAWnYC/Vco+OAI5umQM9SlM0Ilc4cf7VYQ5OMV6iDVCeH6UmVVd4H5LGPaYbDBriX7/kc1/+
NHR3tp2h/gDhLGAqBJo0mwL2sfuvP/zPZyA4JfWB5rOwkGDIEvnrPXPqBXafB9GFV1MYvH79iHOb
9OQ4myFcNeyaYQ3WMQaLpKC11YFVkY6yvmowK/r6MeeW6eQ0T+FA1xyOOVvKyk9IyjdJC3+Brz/7
zCqdIrgExn6hLKb/3aaE6B00J7cm4A/Bein3PrNKpxAu7QMgPvUUDDIrqzuY1/uvRvR0U6mxvtQk
P/czjqfwP8IFNVPVwAUJYlrR9AgdJws28/FXHHX1v16oMy/hlMzHSgw0hYMUpKibddfoOX4u6jz6
O5odJpT//weUvQEpNy8QjCqD6W/0Ga7t3+3SUwYf72GRjIE6yKGRftcRTpkoQX+LZ/B0v16bc2/4
5BwzU+kolrhu8qW74b2/mxS7tqO4cJLPLf3JxYzZkDcCWM62fRFPiQ6hJZeP8SVD9DOB+hSFJcfW
NlMJLjxWZeeK7oYu6DQ2cXtzjNLj0HcXVuncHj05xq6o3BQtOMbS977lreYfDTAlyYwW2wZdzr8T
Ew3+C5iV08gNcKLZlmHwhrntp1dNF9KKMy/iFJUFvSwYag5wcZwIUSljUKyO/LK9cNmceRGnmKzB
b0o1HRUtTVy+x7O6n9YXFYtbl1cOjgb+1deb9cxrOMVkcVgylXMHyikcendzHf0KiPwx5MXn0FzS
JT/3S04Os+RIqOnxlyAfugliECpp8XnE33YNz6q/zZFOkVlNDVrFGMlwi8qwANAJwxP4j8msr4Ni
8/VinXvjJyd7LmZfo/3PtgAPrZvcyc8mUsX26w8/Ezaik3NNc11jCx1F0NvoTk3iky7VNo7ty9cf
f+67n9zOExmHQgQIGxoYjMRJyN3O3kUOyrl3fHKaoWvh0xWtjS1MN97D0h53K4cOQsKNvo/J3+mN
BKcz/w5JURzFiE5VUT+DfQ3cGlIYUZC3rxfpzDs4ncg3U+FA/oTEJRkajHhzLXZD0N/WUX3JTPDM
azgdyNN5amFadbR+bekKcBHYIx1p37/++uc+/OSkofkLyItd+ZY4yHJIkND8nv36u88+PvM/copV
wdac+B3US0PyT+7TX1Nk/fTrzz637CfnCojIvKxwpyFtX3agXb9RA51F+Nl6F4LpmSh3qqyuTB+1
lh21h437aECGBbX0Lq/d3Vjwv8uI+Mn5OnovTFbD0Yshe8lyFr7U/sUZ3bnvf3K8XEknHRQQBR6I
uzFk2a5+Ductv9rWSl2IP2eO8H8N170BN4vugeLsIijqNVshOpVSaq5iL3pYx79TuQ9Ox+oTLfvR
tkgd2aKiTJgROprRpQ/3g3972P/VPWbBKXIHPd2GhRZigAmKwehn4zdcZdROYtraaqkfOGm8J0Ga
qIcKvhsXSFwukJCahmH+gT4v+TZEhuK/BQ+rDQ2OvUesxDpsHQDLA5Tu6mYLcCjecQfddstE0aRT
2LnfpI0B4YFlIntdWqtvyqod22QqwHgD/pQfDGg6j1BEaOON9lHGGwWWC6uhl69GUOfTSAj9Pag7
4EtFQJLem2OVcOLcjY4V+U5pqfdTU+sreLsxs1NxOH3r447eCcO6zxa/2Mug6FxMSa15FTxKKoIc
Hp9zHmQslKP5aePWyV+CtnmRSkhwLwlGD4B6WwUIIWxDoC2ykXx0u9666GkN2u6loaS5NSzuDmXb
zteuFP4/XGHKqkmtthLOREFiACJMCWQ8u4TKEShMFWk0N23XHVE53QLtATn6kgDCCjEUApTWsAH0
rPruaueeJW2gFMYmJVJehzVAhuW6lpi3xx4AvXTMMzXz8U5W0IzbGCAWQbFoKFvvRc+wvh4sH4Bf
C9X8Iodg+AlkM6blqgNFIpVjBR1wi/TmFd5TRZfkzcQ/RBuv19xjNP8BJ61e3dICjAa0ncZwIycs
LQbuLDgcQagHeAtSDGN89p34CzXbrsBAYgkgrJjV7doPh4as9RVYkzTlsZLXmnbMZXwopzGBzI3U
O9nYQm2ktbA8xZ/DhIBjepFfgyZS7b1qBAKbSKJfoXOIgfjCkH2jiTQ3LPW9pQ1f+8BImphZDlhX
XreZgb/eksRTDH6Hlr0B4RHNucQCZdkkwo+gBOh1FF5u/tzd6sWJXenbSGI0N0HM0powfmwqjZKH
qAFvqWWSVakCNGh5Khc9PS0OX2wxUbnuwSTPza3QaNikdC6LNoNchYN8b1RjCkPKRX5qTiEyENEc
gOKhaLZ1j39SjGQUhgeMRHtCvTVIsKoms5V2NCPDPPhX7WiBuVYrq356UH+VCbUdvqT2Y/+DsJx9
kziafQLVr+BQAwE/72dBKXlWNgiCjcPm4xsyUsWuxDqUwcb23nRf8hoE+DwQ9VvhtVG1j93Cvps+
nPc27OUnlGx590TRY3miUTXZxNa1Iz81hG8AJocoypAsqyd+GxHgX42MZCo6099YH7urWZl3W0S+
/gWktfux5n19AyCw2E08wPfvJcwz6YAFSvpq0I/IVIrwOv53hL12Q3sYgoZ9CnP0cOmZuF4w58n8
ttN5Ks0wfZNVXz9IOfJ/BsVLefDL0d852TiXTWaogxQkbHSychjCIlkHNGhNYhuL395qapcxgN+a
xxoG9gD84i9dQyCa3iEYlNuY0vGKzKK9Yqu2WzR2A7gzFkW+myD1lNB+WABq8cfmubFTmJRC5ei2
A67LD522tf9Q9kOv4EbYIQyUWahkX951rOHmWhrtfjcVBQtJBXNYZA2tnEyCQY73vhqWMpO5WtYr
SP9YCTuEeOp3cgFHOcmBUz6UfMBqBRpiXJlW4mj/U5XDkzGEA8gXtsOrDAegySqhvo1CRe0/nVDY
+1HcSLGLlsnsZ72KskqLxTdrShBTbgFUX3cFrRYJfW8KQeN0gY/XLwsE9z80jvWDA8z4ocHBfhIF
GOCJ8o7bb6pG9TvXCLGEBIXcYoxX42tiL71wiPD+4+xS7YBetfscXl0ZobBMfsW9DC4HXDDHMGuO
DIzbHHHtZQ2Oe6bL+/aIq1qq9arHPGnesaon9haTAMCkLexfTFbA49VAH5GgveG5lsy/VDkF98Ci
D1DPaeMl2slRjHdChhM8Eq3B5BAjt/ugyHkJhSagagB9Eu2CUSM2Bwl9L04bqE88w1BxHJNyoLZP
WuiO3sSajVd8heSFI2WzRYtI91kcgtoAji6r39pyDbvN1FEM1E1nPe9bGVfW3QeDD0i/Rl+bpKQB
vQLsiiHOAO8dpttc2vC2Rgj4tgDa8+5w7+0AWwSynkedTVg31w9Tqekt48w+gWMOOgXmzcWLkizY
8ak077zq+SOuLsAvFt+DOu0q55ccxBjwIqKGAPzyrw7AzOAhdAfKul6rRLiKrC8UwCVuEIzy46Ok
X7U/Gfdwe0bLTHlK6vwI8V9EcI/WGsb3GGF7T5TXObmyXjSB9ALVQlNvBTxkuq3GbLjOtB394pZL
QBqamlACvoUnEEvLaLxVfoBWJgXTz+67uK/1Fi344s0eEVRuz+J+Kd+RY0J3rwbkPbwCDbGLnrqo
w7xWySN6LK+x9WkRGpyayKpvLTP0ThVN/QDFbfbNTViHTVsW/vzPAl22a2ByIEgQm6hzE6R7zNC8
S+we/5vxBb6VBmfmF/r2/S8vx8kGvAeuXHTByDlQrtsgdYF8u0R1dA3ASY9XRsciwwR/vOM0WKJE
k6rx70AI8mGWrV1I4TuvYOmSy9F7Wirggq57tfAfNvTK73RsMWvuoFz8yeOl/R4XFUiVFrD0JY1c
Tpft7HN6LbzZe4fvFY5jw13YXwt4GE6QsBr1zWCI++xks9A0JB2GzEilVpLmBOGwxnz+Hq7QBqZl
3kKrBPHgODTHteanWPcjd4nmwdO0zriMuA5ViCTb8g94SLrnyGLPLRKMhASaHNWVh7vtatLMfoQh
0DDplAO5UeUNGdJuDUXGuwb0giKK+baLDZgoVZAPLaoCKEnpXuP2jOMCV7WMSXA1lAxDTr9vgUUq
HceMHr0GkKJlI/mvKUcQQQqZ29sGxq5P0InSvxeJYBHMsA7cgqjE7fW6AKC6lLiIkimQViZrBJ1k
yJZS/gPqW6a7ZmON9zY5sXgpQJogxyc9rTnhKUTaTaESQnCDJbMrseoIIaq9RUiCBxt0Rlo4CHul
F0NLLa4RyG8tZOqHLIgsXqmPsf58N8YcBLUBX3HNVtJy8Vz7pTlMcz8+QilhJdmKwZ7dwejXvqp1
ZF2iEcABNIRd1EaFo6/SOO6qVI+EbY8gmR+hWpu7lZX1DeazZTo1vBgAFPDYksigAqmDG268/ZFn
pBM+u6FKRnS/i1RhVVVS2zmgWSvavN70NDb0qo2YuJqHeXmP6m5502Hl80xWzmQSlyMrkrySfQ1E
Wmu2WDnvuol1PF9zREjAO+YFKbjBAOKeFiXipELGqTauDgTWVnJcbsV8TV2wAH3V1p+dF9AHCyT3
AaqY5GYWhX8wuuqKFEG0uoU+Qv0Qe1MAmh1ZTQAeP67nKa8LlgS1RQAfQ0CP0xaG3z9kyWPQsEFb
rdMRajxAO9AAQZP0DIsRQSUH0BrjyXeYQ2hvBxSzZIloRvltKPziCU7N6jFCtHXQaF3RQyeoYdY0
7xiIUosvwGkJedelNhf5B+1G985zU38Iors7kztcodIQBBZbQ9Z/OyxgyCAZXz/MYtooLX0PiaLD
RX6gOQGupyTgd6GuOG4k4fWNuRdzo0wyhqZ4pKooHyp5LGRgY4SrAHqGok1ZcJziQPWiDvftEuVN
ApExjOJbJJk/zFzxD9b207cQlO6tAszlg0Kd9LMBT3LLA/DuIemE3LhY9bfJgW7vRcuQgMwXv5dF
pB5RLMu0cjHwa5JCZ2AEtj6FESYHt8lbsdb4NCTo0G/BCQHp7bWsAR/R7Tj/g4ImAPpXKJQUDfPy
Nwk16A86AkW55wEyYDCJqhJZje0w2Xdo6+DHVLT6WVh8Vd0Ny1WlwNJWawd+XL4A4y1DPW2BPBne
xKzDV9ehDATPx7tmqN32vqmaOxHK6lnWg16yHgVsiuaFe54oHIGg2oF31kIay+W+yMpyCG+jEk4d
6WLm8WAbrbeBhhxk2cN/BByGPCvndoUTTAf1+h7GB3MGex7/tUD/MkHlMN0WE13LtA8wZ9GYmr50
K1g6giLgHafaGRcD/roNCNhf6ErSu8UD3gMkDMMfmGsQZUDpXHcwnaTTxrXW3kEDY67g4xgCUEFi
WFC6IO4flYlw6MNubW6JcFh0LWuyV62ZX3Pgh65M3IfZ0knIJnjxeGsUPKkN1eaArEWlUOpaH3sB
fTy4MKkffk/yHaCcWO08QgcBbFidGde6N8B7+pvcR1UlOYmeWNeqnxzYszgtBt9cgVjGD9ro9tAT
vbxRvFNwIsV6DexBfu84FJYGwOJStIaqTHZtC0l40O1JKd07RdYEeKDroEHFbb7WGwYgzLvBvVdl
PWwfaFbZoky1qYcDxGXbW3SMsd3cAnxY0rSIDzpEUau4nl/jPDw2kIMa6zeDw3jNAut8dN9huNWo
iu98MkGcrAX/452XnCQ+8v0HaXKRYJKE5gkh4mqBEQzUoxVA75KjHZfmVAiOsopO9X4Z6PjdRMZ9
6qmxSMFlk29Uhz3GQMYOMiC8utsc8+wHUPV+UC1hFRTVudw7rRuU0XMU3ON0VnFCKWqWpmvso+RD
fYMbObjhSzheDTg+zyOTCM+YqBVBVnbhilFFDAYzcOTQWLMZ7gfPhTuUS8RLFpC0NEnqgpTBiyoW
z4DCWpFy3/qGtz8GhrbTTnqeVRLJ3RRFVyh/UW1w6G/PmZgl+a4wpLiyOfRpoYRAq38osS2utHX0
nwY/J3PiqfkGVMfYokNpsFORZ8ErzUHQVECYaeg9FMsGdyHTzTA10PCpGELEmtdvzRzM9W83+aD+
GqJR3x2LoSqhzhR6z3pYmB+CluKwxeRIuqyK2OZodQu8KNNyyQ659lGr0N76+a+8oyrcuagpeCrA
Gu33AXibOvO0C9qDhI7H3oPnwFFgtSkh5D92x2wyRK5tLXHFM0wtK5SldStV+QwMeFGOcEDIY+83
tArHYlMyX2GPDig8kqWYyuA19BACWEtwN6IcBd5IRzmWKV+Kij80dEDqhdDrwgND6LII0ZAKzFTo
0UemVcQ/4DuDsjnF8iPnohp10TWEcjz5gOwijjguUF9/G0cFLKHic2QPlNPIv7LaR0IjVOt0Bgee
ybvlcLRAvwoalPGup6SP9pPwh+jAyrUX3yBUfIyVhaTPJbTcjm49Na52eANhBfIZGfE2x66oYdQa
TVg7v0HpmUfRBDBoF6v2TZW57m5j0U9P8MVGcg6Rmo7ujoHO7G0xTN4WCilKZtOiludyDZD2c8q4
3vAVAqj4LLDsdww5Sw+MiIg9yP9heydBW9RPy4AU553W0Soemj5sP2hc4Tho5O1FWhauKrYNWPcE
aQbC513DGnCrZ7+dMO8YOL2FAlU9vuE4NcWmsYRXe5wzpMGLbYH6KmM+ql07af6wdICVQicIZWg+
lZBdqElzrDdK3eYbjw+wnE5MNw0wAYALhpyhlBJOdM8wu7RZ06hx+uHjrYwp5b3+Sdei8T+CIpjY
NWuCAr6eeUAxifau1hEl3pWdGCAxS48KFV7aBYHwP/hNCdrW4FKrQew06NMZ8syZfLpmiPRGNgJh
A0heXqdVQJGeDj26AAkEP0XLE8dFDWliiCGnHCSvO+uq7pUNFv0pESIwC9dP+mkpiXgBqFKkJQrs
HclLsi+14ldHQitazE6iU5TnvB839VjLez/36mJTza38tJB4hWdsOc8iPoDfDCZRW/cbVBk4gUKF
KEhHMJxSO5L4JgS4tUKqX1TFVT4EIcjbSDD9zbQiGuJyXNF0oLkZXmSv18+JUPkasWnIPBu6m4Ao
uR1E6T9WBH4LB9dCcdLJCJKH3AGnu4z+DDe+MgaWEllpkIggDFLW4m7LZwSdJFfhoNI6gl1ZUcGq
BHIK4HZX1w6pd70TPkEUtTP6hqhTYCYeqzlO3Nq5cmNDJKUWURviQRiLPqDWDe9GE4grCe0BhA1U
A77wNKqv3vap05WPaowfqeQk4nmCYQN+We5w8imbw9uSVGgx+EZsyEzmH8DVVh/5jH5qDLbFzQqP
pmL7r8W7XUNUkk1t+I2jRP8soFB348+tt+4D9Kp/ik6gdIqQu9ZQhtnGLIKbRu9YjVNAQ1YnxEMx
e80WV0AohsoUePkAvUeYjYtYrw8MArd9lo85ei22Fv13CFexjakLDsHhEm1w8FytRcc0Cr8xi8i6
iJEADUDHg/ZatHoFMe56WNAAEKYe954+ZiBTr+x2Rldjj0u8uxtMFUO2fxy8a1tIQLLmqEaNJhEP
XtoO7zhGd3ODaDQ+5gjlfFcMsNtraumOK4lL2esiGPAMYFxZge5TMq0S+OClKeJPmq/xg+jb+olN
DCUtR/ex75vqe75y/4frWhT4aOejTsb9txzQrwC+Ri49Gh4mNKjJWW6nrT/a6F3GasEwYECegHrk
tePgDCFXgPARNAHRV8QZl/ceZCxeSgExzInNeQGt4UBO//hSxjQNkK18G+LQ3lIW5W//w9l5NMfJ
bGH4F1FFbGA7Sdm2pHGQN5QtfybnzK+/D74buS2GKnYqLejpcDqc8wYM74296BMVw4VapYDgmV52
5WG9tTdSHVJ6PefX4zA38n3bGGy/raGYoMmbYDcAIXi0rTHO9qCmrIKzzOembTS5h6NrHSveEf8e
1nTpalBstSTSvyOSEXxtEb/w97pCFXw31LzazLgPrmwrhzyeTS1knU4n9X2Mx0hFnZIqakHWq7a6
E2K0zj5Fx0E/TE7S50cLmZnxPoW5ouwragMVWneKlpwoogzPQo3t6gZDcxQhYO+ryk2JYy65sl51
v/RW3KVfQghl8QvCrcop1gr0MYYkTj/UiS8gN1Pv6JOQd39jjM3H0M+dvVJZgOn9MI5fB8RQ9qJF
GSBA0yw/BC5vCGgt8altpwx6pKU5n/WmFz2kX+4kuxbZCOQojSJ4ZK/Mm+M0TK169Bo9H6897nMT
x3jVsd8aEy/p+IjqgG2drVrzyxsOedQtsiYsszk7PXhsGp35ucniajwp8UiqIdIRWZ0LPGRiMm2W
Ac5c0/iIyJ35ufZM7tSl7aTHyvGJCWD0xc5X3cw/IkZoc4aHc/pIjEF560/VFP2uk0nz94XT8xIm
MafVP5y2qX+ort/eISxRvsAJ57BNi5H3slVE7dd2sGpePE37K8W49jX0vORDPZHEHQYujFzY1Zge
4EadTySSBg3FMWV0XPVjoCqNcU9aMvxQ5kigkO4akCrJOLA0lb9wmK4/VWPPSrQ18d1zNM56pGbc
XwEA2VNObvOhj+YrhWGmn5Wae+eu7FrnjnXbw0vBCIdLqz7+znCuY+XZFuUYTp78Oxs+95rSapOz
4nPkHHhtKU95lZG7q/qaWpOVl+19jS+Jsx9RZ1OotRfFsYzRndjnca4+tX5UPGV9Fn0zzEr/oBd4
jewT3KWfAzaP4owAPyTshotbex1EyN40fgOdbc7YRPVxTIzxURQxSebUsdSb2czri6dY2neKf9NT
37pQHEs/jw8Nlw/jOkOp4hyUvUhIE2YN4oNDY6jNDcptdWgdymm0X1A151zDUQMTmDDSu5J7tOEw
QrwAD+D4Qy72WmVXd6avt1elMlKKMCn3B4c41KP+ekwNjoaCHXHXZgX+ur5iTneQfWzzQGZKGXeV
hTEX6irRb4OqzJdRoDWzC+MaF/mMy9cLzqQWxHZTh69m84q9HoM0uk5NvBnIGFk3FIbgS5Ro83xs
o85IT4FSobui2JBzriiI8DoqoNWtOTksoA1k8jLeluMENRq8qp1TX8NEo5lCY6Vi/y4PyzSsuRL+
Bm6gurXKDQTx72RCC8iwk1NMCm92V0gtw4Yo1Z2UbVISNCbhJnpMQcc0MpDa73mZUosy+vElaW0e
45cBDgv1e5msbGYYUTD11glTqt+8gw+9Un8zW+d6vXy/NBsShoIHACjSGJWm2hs+c68t9l2zah6/
hA2QsEko4Ux+NKDwBIToe9rGs+0SlxP4WTtbjD96OzxeHqilXkgoijrIkrrw8dVI8/AQe/VXuzG3
MN+ZZAlDMaptGXaDi7qSB/YjnY8YzpKGIgxAkJVVuwBk+YeDbIkkKTpAMpTK2qPoOfXDqUcHckaj
XR6hhaUkc5BzpC6CHKos3jXsIambvszIXmqQd1rbPl9uY2EWZBryGPpe1BREdjjZ9q5WeQKIVF2h
+S59XIrszrJQ6irJIvO+a/Y5KjG3YUXKZttPl0I5Vamra9pgnVQ/vPYGLo5DRsL/8seXpnfu0ptN
iUGuyR0Z4uSRidjlLkyYWmm+FZ6YVuCYS4MjRbFaAP6rG1PgY+4mu7jv4r2RRZ8v//ylpSNFMUmP
akBZUnC0azxCTS7ZgDzd0dwV0Bn3lxtZ6oEcwUXsJFlO+TKsvR+lR17aStSNDAyZClwrUSYKAACn
vBs/t908u0NpbZtdmfqbtrgdqwLG08y/iL0oO5Az6XaW2WbHy2OzMAEy2Xd0a1v38+r/P99hZ5uR
4WGb3xdB7m3bgmRqb1+nZjGmnANxOpOqXMZo7HF4V5JVMdKlbkgRXGuFbUXQX+f656duHA5VFf8y
QatyZVpzX1k4cWQ6plfbWu2VHXbmdYK7gb53bO+LB3cFcYSCnXxltBZWq8zHjE3HicIY1pNndsp/
Vuxmr3rmb9JMNVmXf+8XddAFoF/mgXJHqlXZ/Uw6y6zu0+XltPTjpXjWueZX2GVw5LsJuSiVI5k0
5s9tH5fi2DNGXuEp0RBamAfG5PYP2nzob/u6dBjXqd9iecLX1Xp49As4DHYFzf7yxxe2adnnOnSb
YMJoyDiV4FN25AqafQkecyj543ILC6tT9qzuu2hS/WS0TpXo7yaDNA/nMHrxe1jbV4myESysz82/
OW8Mkfu9EygQF1MARJQhyh2Pp7WvLw2TFMZhVVigKkf3z2Y6A85TW/va5FvnWJ/bffPrw8TuSMVM
zonX4DdoJAlFCHtNjWJhD5INrEfSiQGaXHw8S+/HsLwX802o4GGfqo+XJ3lpfKToxQLUHR2glCdy
pMkBIGy/iz00+CjJrOGSFyJYtrE2O7W1SesaJ3icIBWrsN4F5ibdDNPQpQgmMx05DnjGU2g45JSR
31eDa2y/Pq3DbRdeabKVNQVQ6oMmKuS7wlc+eU5xryrZp8AwfxVudlD9iIyctxJzC2Mlu1mzs5Fm
rStOGF8Lg2sKTPVpEvH58mQvfX3u4ZvF6jdjNnvTODw8xhmMiM90Rh7ytO3rUiBHDSJBpTnw27Uq
7o4Fql9HO1BXTFIXdiNNCmS9BjSBbAS0jjR1Tui1PhtD+7mojCPJs++JYa+cN+/LBWF9Jke0ngcx
zm401Clk5eLxqm/SU1Fq//2/seK+N/qDM0UfDQJxSrfRGmRXqDQqyRcmlsMxiuRn21ET1sY438an
k/2gQuEVEzKSEN1dyriUhexD4bfhYdvMS2e0M85quTURHqrNzx4V0oPmbKUFyPZPCERbRWAJ4xSV
XbzTnDbZO5b55AcGNrbmmh7LUmhIZ7WVFSKfEJk94RrzWZRsg+CO1ozYFj7+j2+TrzbYZ1qzdnRj
UR/ivdD1Gxl6skmTwN9mamofP9zBPocQJ/dTD5Bm08zKpkx5b5Fx91rMGsvC3IWA6rfv3aoU0hFl
o3TqjZmpBbQ8rNKrpsxCQAb6rU3dbOWitHCIyvIXpMNtAO+eCfze+FrOt+o5l4DR7iEY9K/bhmme
+Dcbq0qJ1HPbFCAQALEjF8r+yohXe7C0fKQzOjLSrjTLqWacsubTYEzDvV7la34/S1+Xgtdr8EAZ
zZavl5rxVR+r6q5TwAVsGxnpfFZHFWF6lL4xRMWJ7obSXHhoLU/9cvnzC6eCrHphRr0yUU4mqTm5
qFYitX0YLfzPUDP9icpTj3FpsfZ0fn+ggFH/Pck9lU4QdCZt+YluHDLfcY+8bc+Xe/L+MtVlT6Qk
CZugpvzF6Zk4/9nA0PZDbIBoFt+FYqwcou9fZXRZ/6JR/WlyhTI30sXxUUd6hmql9wFwmw8YfXZ1
I/FvJvGmQ42z5e8hA/OC1Y5QCq5OwKj24YhdDG/dTcK/pi4rYQwlNoBN1pSgJlHqM3dYHlYg5Ieg
+Hx5UpamfP7/m7h2OjzSsSJgvJpZFo0qJ6j4bFpJEr4vNsfvlwLb80ceoNU859iLH6kW7dPeOdWa
eWcH6SeXm2Y3PjiFuIOatCn3hsfW3z3SNR/pcBWcKOCA/IrKCZwQwxqPl8draX1J0e51FQ8uB1u9
na8DKtOUnwTMQRmKOy0oZ5SSfgXY5tvlxpYmRzqysUXobCWKq19q2g47K+CUKimwb9q4dFklwywh
ECRdV/3K3M7Zd1r+Ey6rcdj002V9DNBFAcZhTokcbv/NdMDTRS5Yo8sff/9JpzvSPZzUGFhXQ1Ne
wybKr6IWC2rbjr3roNDdtUvyvFz+5R/qjhTYSTWWSqk6PpySXvutzC5naZicSmtOz+QoyeoRCenR
bI690+zdwPjqTgVWeHq+orWzMPmyeEYXxW4/QhD5PR8ve/BzYE2iOFy59rx/rOiyfkY+QEZQLT18
hVB5SMiosBQ+ULI5z/oQ651YakaK/7jtXRdPI/V3G9Y3o9I+q4rzEI4t/g3pflJWXcmXBksKemw+
AmpC1fgT0TSfKr7L3afCQuLyels4uWQ1jSQ3p3BsYvO1njy07RCug7gGhjn4KCw3X2lkqQtSsBfq
KEKkV6yfiQoMva+yV8QWopVwXNi2ZP2MHIeP2m115edYcD+3Wm2vdOmTa+XBjvI14K6g29emuZZY
W+iLrKnhD2UVpHhVvnox7ASl/4Gcd71tnGRFjTzFZTmG5vMqMJvri6HeN2BwV8Ji6YdLUa86pqOH
OEq9qkaBVuT8q/GC2+ScZIKk+PtoCstSU3S3M16DICUHOOOs0bZY2bGWfvr8/zcneRYN49iN/PSJ
DLJ9AKbvugi+ZXW4iRqv21Ist0Ioto4N8KszasYNqFnE6oD1bzuNZN0MVK0M33KV9LcTuAUXNJB/
trbxILWlUzuNXFx/zEp9hdDd/EiEVnyoA+Gs2F0vJFR0WwrdoQvMaQi8+LfrNA/cgh7QO+oOf5CI
MNZC/Nu8B2uoHtrSL3dDYH0vO3fbgpWlNMSYmWo/OuKnX4dwJyKQG2ELG/7yxrewpmQSPoKoGVzW
zvyp5JGJbHrW7SG/rVwOlz4uneIAvCdnzAvzJ9X7DoG3AWedKlx5Byx9XApkHZ3Asq1y//cYg/Hd
pWOifzWSJrjaNjBSJDeuOo7eVLk4YaXZrhssDbR9+Lrt41IkG4FwsQES4mcAEXj3x4o6LYdpZU7n
x9w7FxshhfEUTXg3whL7WVNd2WWO/Z/QBogtRvqi4+1yPVXixpsmAPP9oG8Lblm4o8iRcuiEPrwW
mO2ADPWn8qaqeMFeHrCF000W7UBO3chNVRH/zTnFMMz2JQKUWd8/RBjDJk1xC7R9ZZdduNDI5hil
U7RWVPfNax4H3yvIhknWHBGdfXJJCI9lt/LMWLjhyioedmX4U9+nzauLhNptBdniyp8EOB2lA8Vx
edSW2phH882BoVgqCSm7H8jmZLuqnZmQ3/Vx22Eho8pEG4R+0RbDUUNywoefjvvo5Z+9ENkypEwR
dm+N6LwdtfijVp2a6MuG7yKmLZ0RIIIjoOhh/lwbtvbD52lRPdlF2XYrI/LucPN96ZDQqV+qZmGV
j2aiAqEuu6KLPrhJglraZM8o3svdePeuaqty1RRqaDvg2RSc+6zu9g5AdzgACIUEc74adOVaRvzd
mKMdafWU/hBHTjv5Z69Umj0A+LvZIiRWwVuQJZnFQxCXTkH9Xu7Wu7sWzUmHRYtHVF+q6fDseLgW
qHldHLHymZ3Y81eUL6iba2Px4nWGegOpZGOj8xi/iZC0Cb0uCLX+ebSzaj8rSgsMDFojv68xVdzD
igECnN9STVnRyF/q5bx23jToG62t+lXdP/ftzEehwTxB6sBH1LBPfOBbtra3sSmxct4flwd2YVnK
Fdi8TLsqi+zw7IW+fUp9T70Fm9YeISooWzIyzJ104nhhShup3j+nThNd91DaPmBHsZaRWRoz/e8x
Q+E2cerK6Z/VMH9FzPLPHImBKoHaJK88oU7W7DqBq9Hh8ogtRZi0UdRQfMOyd9IzFbLoxgwgkXhF
5d8kFjUVSB9r7SxFmLRhqCTAqcMVzbOA0vLTz+DgeCUPklQHBwSoWL/tA/U6M4i4yx1792yzVbk0
q49KkHmTmZ3znuwvz1H0GOZ4VoFB7itB+tFtyTxfbmxh3WnS/pEjO2BzAxk+es6UHNRgQP/a9F4S
ZxXFudQdacvw9DRpHXSLPgIRD7KfvgoAHgin5SHu2Neg+zGGAJExEwEdx/RXBvHd44lBlPeMqBvq
KHSKc685Yt/Dg3qcRpbI5VFb+rq0Qagl2X6IephZBU3xAeJZeEqQMl7DUS0N2dzsm/0Ht/AGXbug
fB61qbvtJ6a8nKzsqq6VfDeI9tnFZWVl41nqirQrxLAEjAh3xGfPatwv6QRJc9+5GB0cLg/VQphq
0r4wdkEWGV2cnz1IlOo1WjM1ig2jnlbQIpFmgbOMLfLQ5ivPmaUFLW0LfZh5bYmn3Tke8zrf4wii
/AwNM/6VqXAzLvdpacykLcELrRDVg7p87o0uUvetjWrJz8CthuF8uYGFBSDXcVsRCIgcRXL2c8RQ
06wdASBCOJhdtJD4gfGuBatXiIURk+u6Tt12StUm7tOoNsqeI628QoiGzF2Aru/l/iwMmFzdjU2V
UmVmJJSNW/GYpnbbXdlhaW16B9qqXOBVfTiCGupa53gwYSDiXpkcMSvp14r2S0Mkxfs4+X0CaCw6
g2TJtENeOVChSUuDohgyhEpWNuOlaZ+H703c+yjEI71i+Y9OOSX3qaNDDJpr+Ci/IB+V5F+yDMnR
y1OyEJey3YGqkP7Vqh6RijpAqKpHis27tcbc9u/GmAzQIeh0zbm+3NjS/EubABa1mG7lwv6Umr1F
agZrXB3Yw0q0LM2OHPJNWIsp8KNza4cCQRBShvkg3GsYb87KzCyNlhTxjmuMojBFeB4V2zn06FyW
s1uZaZEfM3zUEzaMk3Dlym+L9IlqtF5wxndBH69H1FjiB8PBM2ll1t+dCBqQjnszRrgqrfrw3MJ9
v6qHqLmx0IhZOUvenQi+Lh31rShrPeUCe+adglih3rXWPjV6KzhWBYay28ZonqI3QRIj19KbzaA8
c0/pSojFEWQ87Nb94+XvvzvVdEKKdQcxsjZxQr7fCRgJtandOFAlc8rKZR//vNzIu5FOI/P8vOmE
U2qTU1t+da6tJrKzYz25ZXsSdZcJmHD4g48fjVhxuv9aR4GbtzI/S7MvnfVjljXtiLDD0yw1l+19
HQhdLKZ0LbG+NP9SmCOFrKUR1bJzCQVM3cVBbph7pKBccTtlQ7Rywi/1Qgp3MfUmTMfSeQKtYgR7
p0yheI4KD/jLc7P0fSnW+z6rxsCe7Kcc3NDHuBp8E9vtiuL/5e+/n6cWrlzxjTtAbCr2HZ/QEYq0
q8L17DHETr4olXoHBtR173UkPLtv2liO7VdTDTujwSmzaNoYBuPoe+fIVcw14+SF/v5TI+6QcYyT
xHjWZzEwRw3GW4039+Fyb5e+Lu0JMUpyaYYC6LMZpeO+xDrjvrC2vWkZSmkz8PC2sureN555qMON
d+IhetCLOPt2+ccvLGi5+BuaVm8ihqg/o4I61Q/o4XnRPg0zLPOcOn293MjChvNPDTiZrBxtEgPr
bdja7VCoSAGVD5Bfs1vNQEtiWzNS8AufXEkBxOBTmJRqcqzNONe+6pELYReZB3T6uqT1yy1Vc+ZF
3gkMpS7ylHmJ0WD55uQ1fPdOnXnqlzuztKqkPaARWC9PY+v/9vwWtVTbDK1v+FQ7a35NS9+X9gBU
NWOljpLwKTQ579PQ+g51YO1JtLCq5Cqw31RpoBdG8DwOJGJGwxvEPkRjuD42Ghp6m0ZIrv2CmMCu
JO3aMzngLjt5QdV8NyutiLYQQIUr139F56F102ruc4u+8D08eu27QPXlaKEs+XlbF6TgzlMsiUIE
a6C21+Uh5GZ01LQ155I/mbV/CjB0YJ6dN0fwqOU4U+JT9gklSqx12n7gyKqtJIxf0CK0owc/6BAb
CrgxIY4oGmev+rPiQ95NnXozxRRoruyEN2WbGnGBDAvv6I9AUgrl4LcVz0Knrdsx3aExWBR4a3Z2
fBV6pUGuyq8GDOqNmS6Lio6lf7erAFr+tlGbl/SbfsVFOcRB5PlPaL0M9y2iLLeFtaaJv3BvkYvP
eOvMohm+P5dX0X1PxAHD6C9jx22vTrJP2iw4crkbS0Ei7SB1XqRuAFji7BfD1GPDiirIrjQ1C/Bu
Pq65yyzsvXJFukUQWUMU23/ox8w/zfbQqRcYu1rLysOkKy/b+iLtJmauhVqRDBacjhZFAzfh7tUY
/cdBFGu31oXh+qcA3YSTnya29an39ehBnRDrEWXm7Ms8XPM0Wxirf6rQjjcVBdpMD3/C0e/ab6bP
8wd5Z3sXIHp3uDxYC1uv7BrhdFo5RpauPFJOT8ebNi7TE5rAYg0/sbCEZc+IUkCliOF9ndGgG2/C
wP3kz9K2aCq3d3XRnbYmV4Ur5C0mKvReNazmLILQbtGoy5Dr0U2jZ5u0ymgTj5dmpIivbVPB4iFz
nuokVO+E0znnwFr1OvtTGXtno5Qr1XGXDQYVEfdx1O10ik+oLwzNNdlVxUVs3UycD7o+C0mL2BDp
XczOaF2jeYsG477H4uJL6JqBTVyZiHO3mYHerxhHyzf3eZEghoj+q3Cco5n5Y+OfsiEMb/3EGSEN
+xT073gAtdWt7w75XRAE9bSzRIemGjJGVmQ8YHmqqsWhz5s+P4W2VwfIGbmp9cF3GgSULq/Ihdiy
pMuGk1R+aYR2/OTpSBft8tGIGwSJDDzdEZBCL/9yMwsLX5ZU8LKqoyRZhE+80Iv4GmUCrb9SFLRo
Nn1fllMYlYTiZ5gXqJQlJrK3bcllI6mAH65cOZY2CHnLphBjWUNQP2EXZD3kXoLYt6N+yc3oDEBp
7RG7MBsyyiBO/AAt4NF7xHQiQVoQ9cTvvogL90NV1MO2JIOML6hRjqyBqVRPXm6jemMr1o9MafNt
dycZVuA1kYrMpxE/+fh+I7wZoy9mDcl15ftrwNKlxSQlejyloVCLIceTL0L3g+hRKrUCNEcvL6WF
PVSGFfhZaISgqPwnLH4K8J1hMnXG1xw9cYuETGXoH8cRg6SXwYThtAmZKVwZcdBzwegRMYxpNEOI
1csSXBGSHnzwtgD5R7hGH5DKD3B0EFHiW7fx/1X7m1b77/KoLcSHrFujx0rW273vPmoi+EzhULm3
Nc3/oJlGgq92HmhrITJP8js7tmX8fQUE5q3YCgZST8Kxuhv0529GE0JVnyDFrxvJi9l0p6iinrCt
X1Lcq03nFSOm8k9pHaL7jF45IqJNeVMP1Mqhr675VS2saVmspewUe0p6PUMHE4uXh7EhQf5YANEa
ty0AWakFhXOlMtrRfTSdBDuXXFTTsMtCQP+bBsqcF8abqzmKluhWlkP+lNdwbnsfDx3U565rnbJe
ZENmuNzM0jhJ1w4nGAR0FTN9al1Vv27xT7lHE+5p28fnRt/0wUOpU3So9z35aUrltp2liCkVXG/7
urxySXb6CoLgT6bnhXcqN/2b3I3O2z4urVOE6hJND+zqN8Jf6a9WRXPtSssdLh/bvi/dE3osh4yQ
StS5hf2E4BLqp+adG2bcey43sHD0yYItIR5DmRtV/ucaGfqDY2PI+8eKxEaJeuUMX1g7smwL4tFN
1FmD9iictNZ2jBGKs25qfL3cg6XPS8eSqqiIJitK8LnUenGf+9Qa2xZ7pm1fn4+rN2sz5l4zApVV
zo5eBVdOXqH7OwlvNb+9sIEbUvzmRYUUfTKVTx5mARicmxEK97mhR+EXC6/4dteQL6xWAm1hsmXN
ljGoskBpbeexrJz0mXPpe2wZ4fOkjj8uj9ZSA1IkxxMPRJa//tjaaIWXGR6GiJKaJ3IiayDXhYNI
lmwRYRC4uP0paAQ67h6Gw5H1NNznyK1elXZQ7xB6dE9F368RoN9FIVF4lUI8RuKTN3aE3HY8fC4T
YGE7Dw2rh7g3bqdC2U0m8uqGOyFPX3HDWInLpW5KgT/qVQwPvejOCNtmeMoUd73q/GqpS4Kxjdtd
BJkH45eNBQoZwmhaoNzDpO7OQoOG6ltDA3Uo+HV5VSxEqAxc1FNF1VAdNR7NGIHLkxhzkV4ljhV/
2fZ9aQeoxmGq47iNPqMAHtoPrZJ55Te/UOwu3TYbMkax1ow27HFdOauldedbwXUcI90nuH1BDeak
VTIh9sOcstrWI2lXGP3KE0WVWo9pieEJamz6B00QTNu+Pkfvmz1N9wTK1iTwnmJnMApen66ttO4x
Qw80yja2Ie0EYa2p7MkKVypcRE7CylucR9dcwN8nnwpXxh36U2EOHZncBxAtt6NZ3JvYf+d+/smH
hJbOEMpRnz5aKM5Qi/BXurSwuclaMOkgcKOKJvOxTTIcBhsgM6Irx5OtR2u3xYVH0D+KMJjpYNDe
K09qWdUnDKGUnZPzzI0Hpz72ivcSUbdbAZwtdUfKIObIl5ud3VRPYJa9j3g2xL8R0S2fFVXR1+Rz
liZKBh76iH17tWq2Z73XPtZlbF3/QQT51vhjxMngnpoCu1tWgHtwzVvFyz5tWuIyBlFMZq3i8aM9
+kYBZIvauNY9WQl6vSt43oU9TZPuBejND7WPodMj3h9hdRIzKeuoto6+kt9d+r60A/T4vih+1uqP
6lCjOA5FYHKvoFW2vy8P0MLsy0oxpYkMdkWp7jG3gmnA0skn8eHEGryHyjLiNQLVuwvasuXTOkUu
AQ+pwLjJp+mHP1hPvo7OtjNdtbNrlLsGBppH5Z/XKc1IZ3RbUZXSOyt4xdMlfbacCacMX3xRBmQb
8JjZksGhFelMNqcKX4+gtl58UJN4hfRYImA5h7jb4fKkvDvpNCCFZJkobYkefvJSAf+7wZ9Kf3W9
YBstxLLlcxipDGtMlKzCn43ZyIus/pQhhzYBvF/ZU969tdCCdBI7GIdjxaxErwJAgoGHXhM8Klr8
mgdox+Geqt2gI25h2xKaK1XhhQUmn8xqYhsYimniRo/tsx8G0c04zo5DvfBe4AxFr5NtFFtint5J
ManlIsnBSAA9HwO1xg4WcZ9dk7VrwbIw/bIeG34ciUAAPX3VIr/86JElN3eizcstWwo/f272zbEv
1BGBl6RMXikcadij4k+qnDIlLreAaPi+8ff3O2UMuIQl5gu1QqYhEPHvQi/LlcF/d8Pi61KI157n
4JYXxq/s4lp3bHCRrWBMQG1+0rthbQoWNhL5ABb2gFVqKxAT7/G40vbuOOV9jM57UAKXj4NJMzE9
mArVd1dCZmnSpZhH1GwqMY8OXyPPmy3/3KYsrwTv/uawaVORj+C8bnJUQJrotezLqSAr3PSn1ldA
nVz+/sLEyEdtZbuZPeEF9IIzgHJj8UICbuZnxRfHGdbqGO77+7t82rYhol9qMsSkGSv3dt69TB0z
tiYXx9yAr4N13I+wy+6Ufq2+ujAtMtjfLAD7a4LL1ljlX7DfALDlgnSJNw7aPJhvYhH3Amsa1Sl+
NRrrXNVRcfTc6IQN3tr7cWEhy5JsZIFBAQ55+mq6Oh4RmfXVdqvia4I83D7Due20bfKlmOckH7J+
NNMXw7C+ssnrd3hCAT3pp/HqcgsLG7wM9i9dIrKqOHRdnF+yY2ONFPsaxPTzLBc9/pbknLssQhT+
cntLEy8d8mmg4UuIm/OrbmShgmZbc9MZKMKvTPzS56Vw1zmcsHmqxYs5aNFHP2+Cs5KjabHpx8sg
f5OiDPUSz7gJHSxf6zpzbxsvwTx92+fl4z0h0VwXurhJ/eKLXvOysv3AXfn4wj4iA/pNI+O2WHBD
3xHt2q3n2GQkj2THmn44ZOHs+LOtF9Ix7k9tq9atsG56hP9uBe5mxT5JRrFJhNyyZdE2txzBAuAh
+qrWan4N7Sn5lPtO9DtpEK683IWlsZpX15vtA14f9i7aFLxGalmXj61IwAJ4/qz5tPP0yFgLvqV2
pPCumxHjpTLMXmtV/QHSyP3i6uJsBH3w9XJHFrYpVf+7I5WqBG2bV+FrgKLelSlQxPZUOKatyMGS
Z/Ead3Yh7FQpqqFaBH0VNM6LKDRxK/DZZNcwXfyftvVDCusqx51PR9LnRbeB44wpVoAoZGE91VYY
FfVVc325nfcnBJT33+NVK0liJrlrvUypHlzVXXzuVMA5GWDI4+UW3h8pcJZ/t+Dh/+SUSqVhzt3l
OXdqCnHFoQngN6/VEv8cQv8+1wDKSW3knlI0Sp68AEamJpZ7D+MIRdWb8jv025odrytEazjT/Sr7
NCs2t2b0lHXuNQCRL2ZtbeyqtBGolm97IbbKN0Ib83scMzCsqbxmWksYvY/KxhtmnsU3YRoWXWY4
6ShusC2eHsyigQGZBz0KIn2kxMY+CHutxBwWa5adgZvwBASFcQjshnpn5KT6sNLT98NMyNyAGOtC
h/5pDzjkxHs0h6cr3Oay/ZS6v5Si9Ta9AMiV/93f2oBarEWxeBngl6GYJVrlZ1Wpm3IuDKe0WShW
zw5kNtlr3+qzy7g7hKL9Xk9zAWjlAJ1n5r2VKe0TrRKjnyHM7DUr7Lus1sdDljkMm03Fc2WrWAow
aauoG7Ww1cKLX0oNZwS/ic5WtGqRsPBxmQdQUmxznHC0bjw1w+mvAQYiCtzkL+8NC8tIhvXrYw1B
NWd0hKl95PZaXpV9XWL2bGe3utW2zsqdb2EWZBW4LgApDQ8fnaxRKbApx0+3zVTqEmOIKdflviyN
lBT8vmFGUwTZ6gWD2K4/YAUaFDjOOdPTtu9LsV8bRQR/rHJeeg/yGIaRobJXcvSVVi6S7z+JhAzx
F+gGkh+eSHxEZv057bOh+tF2A7Zr1jikiDzbo6rvcWHFt2qaumr4WESZ3a7AjZZGT4p0NTcUZTS5
hbeGHX8WXR8OV1Gnpe7KSnv/1i9ksD8aI33YZ6p145vYN7em35zLJH2quSAcIjevT4qn4L9yeaqW
lrUU9Mi6auo0KfNQoroahsV96MfVcSQ/rSTlJsFPCzl3aXMMsfyCtsS10x5/pLzv95qPydumLsj4
/wRzrMidOufFiCz1mHWJeQzYg1Gyw6KzLrV25SBZmJd/KABel+D4nOSv9TD98FL87VTdrG+bLrUP
o+KlD0bjhyupvYVdQKYDOOQUakWYnCZ1EVwl+GhcJQ3YkASLlpWZX1jGtrQJFLwF0q7PrBf86Ejs
JEEV3vI8QBLk8rQsdUHeBBQzFjZO4C+9Oz37pvYdlBEmbOq2B5mw5369uWCUFWrH2H+IF+wWukOr
5jyILWcl47Y0OFKM1z3uvekwmS9/TNEFYmS7ttkmQGYxCn//9AE7UseMqnloKA2f3Nr00k9e6cXx
SmJtvrC+c5TLOPwAQ9k2Hy3xAlvsFwhmTDy7CNvJ/BZ2+hEDWH2Husy4cSVJ0Y3fLZ63ipa/Zq6G
q2hfmIbyKdXULv51eSktzIaMxo9VhMP0pPh/ojvPMwoQBY8Bse33y0h8R7HqMBWteLGKRDQkPH0l
P1S9Ym4cIBmD32ZQUyPHyF9VliqurX3yK9Ut+2Xb6EiBjBHElOHGLG7AXhX70YM64MbpmpLOwgEh
g+67Rk1Rj2/Z9VJ9wpm1wQrW6LHEzedXau2l37b1Qgpn3e6iVmS8F+IudHflgEobnjja4fLXl3oh
xXMJJ0XrLdu60dXiNs6qEiOIFkd658EtV2U2lxqRwtpEsReRqtq+Kc3C26kRziMg6H95mB/tQe6v
aAAu7KsyYFsVFUbxg2bf1NH4WUXCYOcN5YMbNNbGcJDC2dPKNE6Lzr4hTfd7RAN4F4g1mthCJMtQ
7Rzz3SFLa+9rO1GsDMugMRBpG/vPl6d5YWws6QHP3tgGOPh5XxF8Dx4xBEYY4X+cXVmTnDqz/EVE
CCGEeO1tNo+ne+zxcl4U4+WAECBA7L/+Zvt7mSMPzY1+c0w4UGupUqkqKzNs23yD1MR8ujzG0hTO
4cGbe6eAxKmB7jI0tisDWXOZ8jHZ++j//HL5+0tzOJ+uN98HKW8qK5rh4Zyxr3/2F5yzv7JOrclY
LhxTF5etKg0mVYGyYZGcU2dFn+TxQwASkfnAS1qGH31FYr3yLF6ajWPWNR+Qg0cx95HXqt7QEaz4
HGTyoI27itw25C46m9mAAskpQAjnz3ZLz1IXftRf0/2Hjzsm3YGnIkSyJvmW0jDfgT4bHfg5DcXa
j19aHif8ZqzJKmJE+GChBn7gNdX3oubJDpXktThs6bw65kxTpmpjLX3sgNjZ0Nb6N+BfX+MpW5iA
2wVjRQj1FTnRR0ygRYVNlvOxG5ohg/ghxLCvMgkXqW6SzE8m0HvemersUyFWdzP7g4LCcjTvLg+x
sEp/YdVn9D/FavC+QlRaPlUqRV+9aNbUzJa+7ti07YSWsZLeVwTc3t1sogfkKMKVWHVpC85/f+Mw
Ei0nMs08ugP0utoqg55RJdnnxgcdxXWLc57WmxEMmDr7wiL+Uo3/JM9kWSgLXfk2ZM7VzCmlKToI
Q9xn2uMb05doAbsaucCZY8KlBmFCnnXe16ZXxU2nsvpAQvvp8sr8wQy9E2kzx4BVh3pNoViAlu0G
F2b8aErS3Uhw8wxZYQ6ga/tORzSOcskPY0Ru2iFFEzQYaHZzAgWv0e/LfVU0K3H/0lFwbJ1YLTvb
p8WvWHsUOFlkJqKhYXtPrRZXF4ZwEe1WBKwaq1j/mrLMB5Fa23/E26zOt7l/nXQUJKKcaxyCJpFQ
TYKmgqbIQEkfyC+4mcROsjl49lP++fLmLVyErhppAXg5tBxSfgc25ccCimQEvBSbpJLfZ++6bh7M
xTF9WURN2KRl9dNG0gc9DDdfJt2RYeN5owSdfzub7eXpLDgZF+Fex3k2tjN6JCjUqgDUwIN4LhAB
Xf76H8mxd0564DgBSXEN2ooEd0xGaOdXMTodk20diVbB4cQgcfpCSVIr89AkU908QLBETunG6Aj4
kV0uoMT3g9dxkU8gxB5aEu+lDnu+YohLk3e8SBrlULwKCvkryzQIjIYu775Hc5asGNbS5x0nAko6
VhndsYcC0i/NrkvHxt8kHrXX5XtceF1tgCAifs4eROSJEqDXppvNZ9vlg442s54gmXt5G5cm4ngI
S6KwCGjJHuoiHG+HPBp2Kr1KCy/kLsgOMCUlNcvYA5/zZ9XQ/g5FzjV83cIvd/F1nW14W9i4ApbH
A2Esw4Eqb9JC+Or58tIsJE1cOB2bBQNleD+hCI/M0vFcmrOKyKep188mDiBfYWaVb6LqOoVNrJfj
GzpO67mZtP879CU9AJIa3uZlehUVJb7uxAWBP5dBE3P6e7JdMnyME40O67mrGn17ecGWduT897dh
QVZCk6ig9GeXsppvqDCR3aAHhq2EHQtXjQuq6ypbTaSq/J+A6aI1K/e8XeP5wS4chnzFrpeGcOwa
aXbUVlrh/2wLYpA3qSIabiuvsffUU+WKcf85/++4ThdZF5mwDxB9Q2l81H0DcunOVHKP3a9NtUFf
m2++277Icv/rFNBxCPeAsBiS3dASQkZ4EIAFhdwiJY/ON1Y2w+9iZEbvEt1G8wv1ey94AC1U6yOw
7EHvTdnUAKJXgyEAn0cJFumnLWBWeTFsQcOcyhlFkaZJHjpQTHPQhZoBjS83IZXN1B+sYDk/DLYa
vIPvZTxYOSznM/3OGrigLIVbEE3Nkj5AJ5vfTwpXFLp80nu0s++9ehXnuzSMcw+0UcA4IPXtb8D5
wS4Duuch3kyzBrPoFrJKIj4yWlRfrjIAF5+lU4GCSUSCBypDf7rRsbZqWxVgdFgJ7f986b1Vc8JL
NFB38DezzTYmGoyu92TIajihqagDEeyCALJw37oGDxd1q+O8G+mB9CZN2B0P24Z3DwK5a652wZin
GahPTarE4YrJ89jdUAMkuoZiGDuJrqcfQSUDmgwOSu/LX393H/F1Zx9hGABjRGP6XIDobNNllu9l
Gv2DDor0ucxBln55mHddGIZx7J/Bv8C4arAftOf8R6IJiFEgC1xVK8XCdx0MBnA3cABfVBkS81wL
OdzYJP4lGaiH54H8e90MnAsd7Lx+mk4dOU0JmeJbQUjAbtsBupPbywMszMDF1U15nSWUomMqaVIP
2FPgQnXbULOJ6oJ8uzzGwja4nLlggBtGaECYFxXFbN7IOFXhpg9XHy3vlu5A+unk7CZNWm2SIPyp
UP9oioMXAd+Yb7SuO3Efh1Mkv/lWoOvvrlZxzNeYyRYOscuja5libVuV0UmUpB3ZpqxTP/8Z+YwE
3wdGQXobdjSlK9fM0kad//7mOkaRhCO7PZoXpErynVJp8oACWbCdxbhWFlsawrnx+blqS8pxPKHJ
qPgf8ayVk3wdZTTcXHcUHMNXfmN4gCTMqRsHar4WLOzjUxKbYKWRZWkKjsVTTqBGVmTkNNB0am8V
i236hYg5aPbVLMW0YvdLW+/YvRkFDwcr9IuSgj6w0vtiPDSWguq6PkRAvq74r6VhHOtnqu07nQf0
BAr1GQLhSSJ9Em9EI1qzU7y3PfLrfThdBajnwsXg0Z4xvEj8/GWQeRNtuy4PzUOOPdIr2x+/FyZg
gHNw/uYQg67RL6ksqhfRa6/YDJGdUCbgXfYo5yK9T4cue86sCkuL7kDWeLdDa9c69t4/GsKF5tWG
oFarlTyZrPgMoqzkLkW+a45Jfk0MhMmdd/HN5OhAqUXDkX8SotAH9NDJ3dDhLCQJU596uqYLdl6r
v4IGDOM4AmWLovaroXyeEPXcTuPYW7vRHkNbKLpTOC47rVj6cUqLTm0yqHyGa2iS9/24cLF2mJCa
oyRpgIrpQPM3AWPwK+rBPHVNuI6ZOc5BqoyGrAzAeQ5Sjg/MtmW4JXEU36ZB34kVm1qahOMhCI8r
31dtcOIFTGdfA9Ba7xvU01f89NL2OK6hACIph84S2oNzEMQn6LbYiNDb2EYnUCrR/a4q+C7HJbEy
n6Vj7fgI2cyZjecmASF9Bzg8gyTQndAWNzjg7GvA74VFc8F3XTgbdCXr+USJH9A9J2HA5i3eD1Gx
xsn3fjAMEjPHN/AWb1zhW4nOcFBVPwuUpoGDShRiEkTEXesX9+Ceo/Hvxs5puqVt2Kc7COsIdQdU
Let2YSGr9CuI1uL2cM1tJVy0nuBjE3YSB75jXnNio+mGTU6FXsNkLi2r4zGSoCZNXDXxqbZN7e1q
kYCiWY8JuUrTEmvq+ApQ1MaZp+rmhcqO33cTpMXm2ow/Li/PwtFzgXqWFVWH/hR0CifM0m2CN4nZ
kLYG4VsoeDJed8KF4xZQbuqMnybhyc5JGX2QpvJ+D4Xvy4dwZHbtrbA0GccvJDXIeqbcYBSajk+J
ApPcBB7Um7b2V4qlS7vteAbIUDbMsoSd6jag0x6Z6GLc8DTwV7bj/WhBuDC8TgZJpP2seSHE9rc2
VUiUhl66JUOY7Jq0z1dirIV5uIg8CaqVMk19zMOrFT0oNfX8LhvPNGOXz9X78bxwoXh1E0C/NIja
FzrY5gGC8Uiig349pLjm5ng+pQgYh5uKMzBLXzei84KAfECUydAmz53ns28MpCQb1N2QhCF+uVOy
AicU+iJXpre0fo7V4w6VZPAJOw25H007KXRgdjJK+HXXqMvVi4cO9IsJ+OZ4YZotlmy6NWOebHvc
3ytDLE3h/Pc3oQ7vipgz+NkXsPn692Ae9QCPDILrrlCXN1ebLBhSNpYfkPKHCA5abe+KHIU1aGjT
vYj42eE346aF4ODKK3iBtlO4mD3uQe8rikSF0Kbxznyd2ZS+dN2IJgZeV0JCP7uo76HRoD626E15
nFt1R1MS13svQzlpAwrWZC8qP98iQaX3tO3NZxoL5HL4AHh3MTRIoQIPE9fgRe/5fAARdAtOUy9T
EViBKQrf3hBFwS3w+EH6cTRCt4+kz5j5jpbGqYayZYbO7JtqoEquxKtLm+j4Ix3VSMxR1b8Mnhef
QA04pHde4410Jb214I9chVlT9lGelTQ8aZqT52kAJkSnVjwiX6f/P5qQC+O4+EEV5ImMbdm/EAbN
nInb285AbSyYQbsBAqrjZRexcD+4MEINZsiiReR9onjt9welbT1tuwRB68afvXDlgbQ0F8cRdaBI
Bei1Rn3F84qnIefBjWZgQLZU42719bBWTlyajuOECGS7g3xS9GRsE3pPJGI22miIFVY3bBTDWlfX
whlz8YW2RT5Mzn35YajyaQum8G7f2jVm0KWPO14IXOHjyPMuOJmOdTeqmtpmPyLhH+wvb/nS953A
g1KRzNbv+xc5a5SRpQeGRk+Hq0xYS3vghBy0KdpkgOzaC3qogulAedwMoHAWo/kyB0ltT9dNw7Hz
rq8rkyUiPiGZXTw0waC+5qyxKyf2fDLfeY665K+c5eAzLir9DNL2cWPm4XAmmT0kXd/uzmKTQaDI
isNaWC8XXtglAe3iqe1fzNhCzx5k1IOH13uaXEe4B0Gq/15roAdidARtzDNLIv4PFRwN3/E4p2s9
BksTcKx7kknJlEj1sw7zfHMWlThIUABv2nS+CrEFxlLHrmmF8N4WYNeZIlN8nGb0ygO2ZeIPTUvN
P5cP1IKTciGGU9WWUWM6xGfcf1LKLx4tymnbPIA2ko/+mevuD5cBlsQ9DUeL7WbpYEBFJqhXfbWQ
mJxuoACqpi2gxCRc63NdSE25yJdiDPw8bGX3TJsGHaIhG7Z1GP4+a5lyUalNbaJmN4XdLXiUf161
ji4Qpp4iNDeocnwe6pRa5MVbdDdxm2u7s4pP49ZLUm+NXXDp7LnOTPgir6psPiWik/meRWgKIxNN
yC5BSn0ljloaxPFoUwUCckJmPGhljzRBMHyc8ia/q+ZVpYOls+c4sySjEzqyZPbJcMBOhzPwblNl
fv6gAGJ7nP11/sqluTiJFYwERo4UCUnbQhQT4IBbgyzRnTeLNdnNhRH+QleGKoPsC0grbdak455H
0JREJdX3bmbozHfX7YkLr8TDNo+sHwYnEoYhuBZ5+KDHaPyU2FQfLh/khYvShVdyVY0avMwJ/Gap
IdzhkSAZtwADkWkN57pwzbhswKAB8IVJqP+qJrRwQy6k4OqQdb4Jt33NGzRVh0SmAMUVyZXZcHbe
tjePHB2IGuyBqP8WSPD/A4bwuf2SgsBIr0SUS6vmhC96HFMZVyJ4kIDi58MGutgy+EBJPEYrHnTp
gDk2Pwxc67Qa5hOJMsN2STPQj4NJFN9pzdaIhZam4di8MGREQx46NdGuHLYbg04nftcombb7606X
Y/IiT+OUVF3yQWRRDhFyICaK7QgdqJV9WHApLlFw10M3VkWNfKgpyyHJMOymUfg7jZzTwQvXhKsW
lsmFI9JqKFphkf0xY5V9IwR3Pzq31h7kCzvt4hAz00rC5mo89V5ut+jpafYd4E1Pyut+Xt6FpRHO
f39jDXXTeGWpFNpqMgDxBWBsW93kzYdeyC+XR1haIcceSJqGNSuz6sXCHLqdzmf+1TBoBq/kXZZu
eMcaNOQcJOAT5MSyrvnAgwgw9sF0o/db9OC7Q2yPcqHGIyjudbqxUZmor21sasi2XzdBx1Io67rG
A8P4qZvhzzZCttFXbXuxUpR8H8PJxV8wQzTf9GMgvRPkzLMONPY5sf+yNLTdbTLMOvynmJCk23dz
OCHECarIi44oUnhiFzZZ6iN4YyDs2kuk4dEyGvVV2q/MfIEtU7j8f8wbTEZoPzwPZwHYIm74nsTh
3kAXvo6D30YDKyQyxrcV6T7l0l+j11qwbRezyHXExGSn9lQoDzIkIs63JOjJvhaUbMZgjQd4aRjn
4VCU2qvryaKsbaquPtGK5eomSXhD9gAhl/Hj7CEEWtnnBTtxkYyCVuCLSJh4bbnXbMLznKJeroVw
Cxeti1okgUmDgHrRa2ECeZPkKJMBZUbTZ+glpc+RNdPX2vP562WTWPAqLooRwI05jouBnHTqk0MS
wisOmUoOmTesQZv/8Oi980J12QGLEVXzoo/FSXhZOn2RPO0zfxN0KNJZZMinWt9XUdmF3zmWUR8U
8h/qjni27j7KXAFot0EfpKdBJZrNo4QqoyqLaqOQyhpvBOA+fr4bmjyEhCugWsGXOtAojgq/mtIf
FIBG1LlFNNZ8PHgT+LdWcqRLh8BxZjbjNcRpy+lZ1hSCq0RlatxVZor5ymN7aQDHWXlhPNiChOxX
OtUlCK7R/6PoxgBs0K71qC8dNedi17ofB2Oj8Rn0zJ9szmPIY2XNXtFw58cQDC7lam1+6Zw5wTzz
5kRS30avje7mGzRooDKbmLu4XWNQXSpfumSEOkbfrIDM4rMN/H8Hom4lEQSUnZAFB41qtql79iih
wVKN/PPM6vFDGEfZvsnX6EIXXJBLVohGBxF4wo4P4IwMrN4nkjRQGBSobycvspPe+DrTbg1nszSa
k8novLqwXtSwV90jr4fobJt7Mt6rrDnWQ3wVCQBH0+J/Yw6N91HbBigzJDmeLkZ5823f9fOvq3yP
SxQ8DNBZFqXPXgmUS/dT3u8lRYGhL9V1BT8XQwmCMTqD/C18HSC4LLdirtvqE+BBjKxU4pZ2wXEC
TTlH1J9n+Orz7WajOt+kuaw3qYf6Yi66Naj2gi9wcZRGyErkcxufZBaLz2C0Gs2mRJVspQ1zwThd
FGVnBnwWGZfXWtoQkb33C5xZwT7pgnx7eauXJuCYv8qzoE9VoU6g7M5+TD1yVBb8bNddyC6GUgnl
JwDhTM/MpyBulEPXdTvwcudrmJKFn+8CKIFpRooVVJ2vumqaD+0kutvamuTL5cVZOEUufBKil52O
2tw+DF0SVmimTuxOTaqAXl2EZv2gRKbo8kgLEbiLmKzJhDbMQHhHNHnmW/Q1ThtWhntqMNjkgxyP
e4ndjBXdRqzsVwZdWrzzqXvzcIm7ScQZQu3XMW368XNTCeDlCElxD1ye1cI1Rs4DvxkACQE9DnzU
rzHLIbFeDR8jqbNN2SNtZA0/+kY/Xx5paf0ce7eZMHk++vKIHn5gvrTeF3n/UYL/bCsCVERn6DCN
RfM44+5esZwF23RpDOsk7wmwSxgyCckLicsUUpOTOaIQv2b+SxvkhAEQ5ZnVNCTZyTRN9VmYIv08
j9MaH+3S1x3TJ6IbkPKgyYnAYQX7uldcP7RtGOrd5U1533wiFzSZmxTsHyNjrxxdD7tMNCCgrqEN
bivvkQOyv7IR788jcqGTXKOZq0uUeIVsd/4B7oB/+H/IuL+/zZELjmQd5HXLdGwfKATQ2nsBxft7
1khYvvS7yDtcXqqlOZyX8I2lmMgPErRRdA80ImmCN/Yw1d4eGCU2r2S8ljbDMfazvt4Qtaiw1AlS
IPXE/1Ec0KRC4rlX1sPpunmc5/dmHrbodT1KmT4n0Da6o3GT/YibTq3c6kt74Vi5YSOXfhTJE1Rq
WU+2xifAPW2STOTCv0tZFq8Z9/l5+vfLKHJpB5OEEjSQyPyE3beHJI4fO3G0BO06f1wyIaza9q3+
fN2qOXZuYwEGFWCKTzQz6PtVdMQFCZborFzZ/KWFc0ydp9Mowcw4oDkVSQZr4tuEV/UtujHWiigL
B9jFQWrfjyAXl+QnHmf8pmA9PTZKX3eRgAj9v8eK5nFXoX1Tn7TpABvGdphkOA0cWneWxl/QQXG8
aidcXCPaRxjgY213YmdSDRQky11EQKh4+esLp0q4Vp6Bv29MvBK4/viR9yAGAY7mps7sDzHhkjJT
eROWzcqeL+2IY/BSR7LyRdW9DD0x2YaPuKceWsAqo5WH9tJsHFsHV1sTtLlsT0b5fMNGRCoCFAlT
0JV7E2Xg64NaYGbpmhTDQqoscuGONQg9kkw19kE1yJJNDN0eXSftraIUiES8j6dayX1STvke7Ddm
C2DfGhvU4tj0vydQNSmoBIpanbgvjmeBb+mZbMuge7HjRdaArnB+AgWj2ULDJdt5ddWv3G5Lq+z4
BpAJs0JOIj0xyj/oJvW3PBefDUFaS/lodR8nCVApgp3LR3Rxoo6rsGWLRhHw+z3pbCIA/OV5KW+G
uKz0aw0Ydf9QzCD931chRQslLQi3ww3tdAMB2jQidbdiKku/w8VSAjnZZmDQsTiyaroZO5PtNPX/
lV63n6LoyBhgZROooECOABhZlMcrZvN+zApk2383mqLlLibzlJ7MANmBYf5ciAh1blA3/rkqpVfs
Lq/0woXsUh3WUdwKplHEb4HaPqa8qW+mHOE+rs/y15ik9f7yOAu+3+U7lFNnSO03/WsdopmwIFCv
SobwA3gp/ZW9WvA0LqwSOsQCBMp19WTDluS7dhDya8sL78flCSx93vEzvMp4zklWP+jE1KEGjR86
rjdFaFFxPFweYsHIXFwlA5py7LxOHk1VMTBhdFubgEFCTGW980y3nbU5gul0TeFzaUtcZ8JTS8G5
1DyQMIWgGQm8MrgT8RS2X5tO9MHK6/v9R1HksiHWSUN8iKQVJx40d1ID8mr6nwgxHrpsSDZ/vIdP
un1zDmsur+PSmXach7KiLMTclE+0QLGe3Gn0YGiwfaMzGYpmkLlREVgyQD+y1m62MEUX4SiRne4n
vMReJA++UhFE30UVIGXVGbWBHd1DT/PTGIbIA5fjtbGOC3gkccISDjjdCRIRDbshVW6Lg9/M7Nvl
VVxwQS5tImNQnffrWr/YBsRG1kdm3SPjrQwRG7bkPizFmpTHgmlxJyCZplHpolT5Cf0P+WeoCPBT
Wca/Lk9j6eNOAKKakvclp9mTRvMhArU6odFhpmOb7S4PsGBG/Dzwfx4bGhqNI81P0pMpNBrrIs+e
TIN0L0DBcUL4VdILPOLOu0NbEVniY5m6LIIcjMKJI5sJVGUPoQee6suzWciTR9zxCpTTFtj31jwM
A9gyTQxNdwUw9FaR4SMgKSXeOUBNDwVBIZK12Y1pP7emefT66wrxkcuw6E0ebcusif4JYiiJz0qn
NxWqhCu+YWm3HN9gw0agV6ksXhI2ouurnoNdVzfho88S83p5CRe8gQuDBOGDRbpBe0cODaetku0P
m427AiE1TZq7oYl8wDALJKBQXL084sIZd3GRRSbSKQTZ7z9cpszecQZRvZ2eimH4cnmAhVULzz7i
zRmnA0R2jB4keGUVaKdoVM0nG3cIt9ANuua2l9bNcQOg3Al6BtXGYzJCXxfU+scptYD6gR4WZcD5
X0aTJ9omv/KZ/b5uWufpvplW7PNGjVWif9R+O+zngAO9YilC+WjwVgLnpUk53iEh6KUfKQMjb6sM
mg3EAbCudqPAAokXNj92FbnxW/3cn1+Rl2e1ZMJ/czICuMr8ZvpVyDp5Aid/si1Iam4SD0j1omrV
DoqyaGuoBnnjDQXdWgvktLTx9wgY7RW3uHQmHT8idU0ClRXTK+iwzIscCmwei8qby3NcOpDOeyQB
ExEIa4v0B9oJugMS7uWeadVuSgqDvm4Ix1OEeR2VGYi1fqSIU5Xfy5s2AseaHWW1cjYWJuHiC0EN
M5ARjVlHAdrAG9IV032BjsZN24KW7vIkFkJKF1xokyDq0yqJjgYaJmiGKP8gwNHMhBeygYawDdn+
aj/k4gyH0AaQ1aHpD4sO3j3J6+pjRqHVcHkuCyfKhRgOaN730aHXHBmUUnIw/Oa+xUM3lVcmRlxA
IRQwqxjZ7ehoA/5hmOWjoBlaW8/rJObwbgzJ0//DTJd2/zzNN86HR7PJWT1UR+IDLV+cr3COXo+N
d1YauG7FnIih68EcOY1eezR1bu46JMbIJgQv3L+XP780A8fEp7T0vFAn9qgtEtHIsfeP1ISfR5y5
lRh06fg6Zi4BXQS9NhFHOo7wl130mRP7owB/7XYCWOPPi2g8p3suT2jphDkmD/RiC6iQmV9bjwj9
QPJ+RMUoMVOUrsQGC0vmothpgRRiK6vif7EBIvcd5KGmfVuvsSouTMHFrNsIEtRJaOIjoOk+6P8C
cQeyVrLiTpZ+vhMHDEUwFOC2KY4Fzwt1U3gVDKQ7U4c/h0FeXMXYziMXLYmrsET4W07HKQq+ypQO
W/RCXVdwilyiRkHqMUu4nY51lv3qOLQFAMdYcyHnWOWdjL1L0wj5X64bb5qOEsw99yQCCjMpcn6c
ks5sg271ibu0za5l26HtQh2PR+sbL96QMQ7+1bakK/m3pc87li20DrU39PrHyMbXTNNmV40IGy5b
2fmwvLdGjlFb1qVcIdY72hj3UU10sQG813xIjCDbs9ZWI2S/EhkvHVjHomWs62GsWHvsgrm/ZzMF
1iYY9b2XkKtYz6EmcY783vhx3eIshbYZMERp5w0YTEyx0YPfjZ/AVWiqz5dXbWEmLgGjnCGMUMQK
VAEedkIolEw3LdUA2VOv/HF5jIVtd5GLspJoa0Sr25HGvflghtG+trW4jlvoLxFjtD41xkce62hm
cDjWgh9HBdO+/NMXDM8FKtYmy0DGlffH+iw/VVP0zxXn2zSFvN8mm5M1iMTSNpyX7s1unx8pjGrR
HWsZ/h4gpLphffsNyZ01TNXSRBzLTgEeBSfJlPwYc5gDIBGQe66CZ5JR9WCCaKWGubTTjoEXYKpS
gKjWx2Lub4mP3vlQrUkkLH3bsW9WNf4gvB7fzgeK7DjKH2hoWUvzLoQE1LFoPadzBt6u4uf5lzMV
3mcFvfE0+/BnoFn032qQSq6cqoWpuKBBOfi5PxS6Rshp6x09P9pknH+/fGSXPn6e4ZujxAsQkUVg
ZXyofW+4IfMQfoobkKtf93XnqqbAjXdNXNRH0/jQFbRm9MEyAYmGlbTu0q8/n983v16PVdpAd636
R8CXPiSNNz8H7Wrr1cKz2cX+ETiGLC2H6h/T6gFkv9AJ4X6zj/1xqviho2XUPgjST+1B9jwPhzNv
NPjDNoGIWnnV/gB7/t8ZshT00FVb01e0AMtNUkq+a7Pr+GE5Sjf//bryTDByocKnCe1ZBdqjPGRT
Ktuw7KpglrtF5FQwOwV57b9m4HElR5INwYd5xl31cvmALW3R+WC8OQDBIDUPukb/rBIfICcIixws
/1yM3adsAEOLRqfrThH1eRrr65yWy0rZgdId/ClC/wTeLtjU4GY44L25lsddOtCOS9RdmKWdZdET
TXuPbZH0hFIrAwnD7eX1Wgh7XBSlAYMsSb0qehIFQCldkj//iWyR3pL7Ym4/XQ+D+FPNfLM14Kzp
W4hhzw+kim/rCPCzuFzlBl1YJxdNySHJgVdSxZ9sFUj92Pl+F6LmTYKrBKF45KIpQcybK5V10C62
SbuXAIf+wIVSrT3yFi7Yv+CUioBRs527n2i4rTe1ivRWn+ODjAkKZYUmvc4Bu2BKkoIZsJh69dRZ
otNH0/E434+yV9n+8oFamsg5RHmzy8PMwbPezPoISBi6E8+XeBeAQWqKAAIIInJ3eZil/Xbs3DAv
HT0LKekC2jHRY4L8V3egRZ6r6y5Z4kQ8hU24geyUeoJKFAyv68KY7GafTMXKQi3NwLHswnaMSEHy
o0oMv7PMT76EaRatocjPcc077xlX4ZmgEuYHLZLTZIiU/91AqLD7rZqxsrdpmIM7aJi7SN7OARu8
R1Vl3j+jgdEcCnD4fk2GHm2M0JGq+wrlCJ8Eu0El/nw/oSMJ/9acqf3Ut+j7mpFL9rYgmjTdI9o8
8upGpoWqILozBfG293hePoZKMNwglRY2faJIMIsDYab3H4swyvg3FvwpS4m4jPG/kDip4yfgChsk
CbSoqluw+5X6UNtM2hPMYRA7OvtM/zZYQsQ+NgZvPZIjfSJ/eFnhizVgy9JRdoI6lrcink2sjxSC
Hp/r5oyerfRnNlrzMkT9yo21gOb4S8O6Abl2lPnK+9lWub8nlspdM7afQqhOb1LkG7ZAo9rt6E3x
No7LHUV34cplfLbJv8/IX9rWA1js0eeBCZpSh/8LuEH+1KOxaTV59f4a/iVtXaSiBWdnlP5IQv7s
t7nYgo0WKpmZiQ+qEmsFtKVhzn9/43Vim5WsHLCGkdeAq/8MevKV3XDF/Z1JirW6ydIwjnPjY9f0
KTXjQ9N32TZOzYdIM1QcofZVMLbied6/kv8Sp84FMvCgrpM/51jexp5Xb9oh2OZN+xFNb3i1xGsc
9Evb77i4AcD2iSGZ+QTS+VjsQZdR6SdRq0GfQJSu5HVX51861bZNE2hn9gO6pMW4rWQyQpqTfL3m
IgCb9n93fvQtCDk9pX/MkwmKLe2z4mNoOvHrus+7PqAaWRFJql4mMGpX9yIeqL/vKi9bYUV59xYI
uRsU0bFLpQSB4J2d+bNswU0WFlW2cpIWPu4GRRGYnoe6KPQ3BN0/uhBKDDk4Fq78uPNUsLRjYNMg
xX2dN9nWQmJ3A7nzlQzZ0i8/28Ybe4ZwK7hpwXF5N8xg1ZM+EzuoP66lZZa+7niLKScNrIzzB2Nl
soPuzLwZBvZ8+cS8a1UhSE3/+9M160rYNK/RmVwd5YhOvhw5ATC5xVcu/HlWb9bGK3wgDwef/rZJ
39MPU6lC+n+cfdmSnDgb5RMRIYQQ4hZyq6zNrsXbDWG3bbEJIUAS4unnZM9NT85frgjfuR3uTFLo
k77lLDc5aKjbe/fC/zzm4BJytek9mpG96Dy/JfAygCtsVDajfW66+PMQ1+8UHm8s03UTgws4L5jZ
8NugIZojoAA1e2mO8cWq7M8v4o23fM1tbMwWmjWFu4QCRJp9nxfIje5VLbPhnTf91hdcbVKeNniz
fFn+gRljpveNGoZwAjt1/cuz4Wqbdso5LBOnt/MGZHfjfYAE8Lstvbee/mqftpm1Htrm+ssGMT+3
AKY8iXZ5Z+3feLvX2TND2uSgICBuqFl+SAWfSlGxp1ShM/znl/vWF9D/NwhoopCVs4nDVxV3om78
l07BtyhN5x9/9wVX94pWQ74OPe3PACTKPYm7F6sgGwNzi79pVeGcuAoyGTf1shDZn4OP4h2ZgIpW
EHr889P/75ebXtOLaNVSBQCbOosKfDLDAZFbPGT0/vzp/3vx02tWUbNgWqK7lv7S4aKh06YfRJpH
nyYft+88/1vfcB1aVjq9maw+z+tSv8AmDQ5ME3G5LSbm//ZLruILyGx0IntXwWXworcNDxo07FbE
Aay33omDt97D5ff956zmY4XRasa6s8/Rqp0DkOkbNu2fX8NbH375+/98OISA1zj2qz5ruCLtGSrh
cvbr9z9/+Ftv4Co5DMRv0ayCPFuKPqOQGEYyByLGOkCv7c9f8dbzX8WwFstgIMeLEAMBq9Bx+D2O
6Xvi4289/1X80iQdDNqZMBO6OGBSi0LRqmwpXfuey8pb33AVwCRBd5kPLRIgpz/RmL9QbqGGkgAY
9uf1eeMLrlu9waCZOCzWnEM7dBBrwLCZQwu1aDV26p+/4o1XcN3vVegsAjjZjmejHIRWL/NskP6H
v/z0qyhuIIIbxpA1Z0LHD/+u/spgxft3j34VvcoItjqS9mcS/IEDy13GtRHv5FhvLf3l7/8TWrbe
RkvCoM6WASBnuyUtqhYCtHHk/mqKk6bXOujCmzn2cdKf5wl2D4CGP44OJevfLc5V9KpNKZtoN55p
nmVFldh+t/H3sLBvLQ79fxdnrrqo6yUWB8YbE+5e3O5SpXfJ5QD68+O/9Q1XwTvnrUcLYlE4/t0X
6Rk7XK7Glbyb/Lz1BVexOwe1ARqyQj6oRtlF+QthvtotFcQ1/vwL3gisa4qO1HQcpdfj2cYXYnw2
prupX1///OFvPP01DwfM5zEDuhvLE3AsCyFDuc3AbzrzrkXpW89/Fboc8v9KR506d0IfrRzSXX+R
4f27578KXVkJ5yOB10tb+4NbhNSlnTZdbsc/f8FbT39ZuP+EL2xG7bbUxpz5oC3OfSJeJ8XFlz9/
+lvLf/nW/3y6aQCWnZaoPttVHOjl0OnIcGzf3/5vPf5V9AphYWxdXd4v/JuQviHCcP7Mir+z/m99
/lUA+9aCh8JzfL7X/2ASRssxvNsXeGt1rmK3gUwXEHjLcJbBfWEd+d0lMDkaEsj7/nn533r6q9il
AFimUdvj3u3M2S4wRQdLJ9v91Ydfk2Ys9TCbcqw9swSg3UKywbjPSTtE9L2u8huPf82QqRwc8qzF
0Zz4MSoznsmP64Ly+s/P/8bqX/NjZAdlUCgeqrNKQQG9ILv/jS8UBE9/9wVXsUtyyCLAenY88xh5
ocZGOrNR3MdUv7c7L5/0/3WloYt9+Wn/CS+PcfpqYtmcQw545b8K8IC8zoccx3Rv35WgfmulLu/n
P18z84WAOYQSw2vhMdJYvjAotCcRdN7+vFKXo/J//Y6rKG600guOHnUOs7mznnZncrnJAsmnXQsF
M0jAa+X+ct9ehbQGzRAtIIHXIt2zif2GOuNdn+e3luoqpHVjl6SNKH7JpVS1y3TPL07SFR/+qhZG
MXz1LiwmVcbz4eyjcdz/exnkmC39+T28EXDXzBezmh5yd3l3Zhm4Q/DZhtcpyvm/+/CrLqjN0hZV
mOnPgvDkAq3MoW05vIeWeGPhrxkuFUxb08GCq2cS1/y78BLDMkA239P/emttrqLZVjnzdeg0XH6Q
J0Kd25xAW5/+blNeS36rAbDTnIvuXJHsRQI2W9Z6/SsPSogQX37Sf+LXbLBeqVc5nG0FQpM2+kNF
pC5k/d7avLX4V/FrPANQEyqyZ8yBkaCPE7o/MxTFY6rM311l6VXUklBveYccBct/EZq8ZEIZfsjf
bc2rqMWQv+kC5nsw1g26/PdMwD326e8+/Cpi5TjCn6Hqh/NFAe3fVxvzd5PnN1b+moICANoAoBU1
ZxpDclQ1a9iFZHleuiYp/vz4b9wx1wwU5RRanxSQ20pCnxIUBHWgnYyexJreLeZdUPEb4XVNPanS
Cz8Nsi9n2wL/Cde17jUb3nU/j/9vx+1/3DHX7BPhgQpaBpQZ0EPS3+DabsZni3vzk91YHO2pE91P
Oct2ONCVzad5aWxbFRvfBFiM8Jch/d6JeFn5nq5jXxcQhxz3jcXaFC0cWJsD9XlHISxfNxhNy56q
xxiubuNZezN2JyFhPAEenKeByX2DJxbqswrTsHYQlgurLboBj3jwU7XQHbBlFws2wpr6wDLZPuiG
gPAKPYptPECcn95DS1nd00mb84zpt7/1yLNvfAft9lLVUbuHtdb4FeWn+0J0XW+QK9zi7xBWqD9m
lCSPkNeJdyGnyVOoNfSrk6p5lm4gJ5sohW+DEUTpnQW/bWgjUkRj035hrE9PVEQKsljVYg8AVm4E
bd6KvcTBZycxOH9wOlW/uIKfB8RthDtCBqGlpYE4zW/IGQdf8hT+t/sqX+cH29HLitUVuSgIDezn
rJm4z4EQHYs8n8xwo9Nt/caltJ9RCPGPNs75IaTM7uFwjHcALY3lxUDbKinEAAOGveSXAhi+3B9D
DgPXi0HxhfqsNiiXbFC46POBJwXgEf5F1oM8UJpsCwyuoW9fV5h5VGKO1p3JLhS7rqGukAneO6TX
G/i68eaWXiAIBUmGjGEwO9kDMQa+Lhf53Y9yJCwUEOcfD4pu4ds0M8yFve0aJIDcIUTzBafjPM4x
3DclFCoJnGZRc1Xr8qjHIG44RQmmljyhuy6Due5xXgV7ZdxDrVlyyDrBgCdjIIXYtj+ZXLMvGiol
WyHdGrMDNCXs5xyrEJ9QnIPl6UiYwd7rx7QQUR2LW2haza+dzaOvqCvlTsCoWd8OMOHbeRhCfVXz
Ev+ScbzKs4HozrDrtYHSaqKhOn/Xw5JsKsgstqc2jXJoyfZDelp51P3sjLFf7QaCYGU9OCR2XId9
r/voYMkMF1C7iVdtL+oxJI6RV3if9qdocdiqtt0AbNhEF+IzuG7ifg6EQUl/w0jqAxwH+HQjexmH
E/Qdq186ii9zqXypkh01YtZHnuGwaNYceHRhWn+f5egTlZOuxIMhC54lgmm1LtowApcTpgyWQrTD
yKUMW15/mBWLXTEvdIHBFHHZP8NGsZzB1DPbJbU3pKiW0I03pIkB5cnpUt1zsFe7Qm1yowUFE3TZ
mxEm4zsWfLqe5hgyYvs2rcRwHzE/trCUbRDbQPPE4QzeBHntG9/Me9rhOCjhiIc/Nz0wl00sLMVj
GATvE5lNrT62Qarqa9zaISnNRCpWokmo55PiM/g6bL1onEJf+xlSMaD0565C47ZBasgK0rVi+AHb
qbEpBarWqSuXBko3pzgbq/pejWA3IPVdJhhhVGkin2DdSuZSdhNEw+wUQ7tNoc5VF7Lpv/4m85oX
1KU+22dQzx/2OfzUpyOo5lgLkU6gMlRVRuRRbLBoPnoQTnSxwVjpmLQg5BYcAuCnzVTDeIhMCp+P
1A/gzeJhoYsFVT2pmCsrxiv60CioO5RkmSC1lyVJN7yGfoQxFGBlbboVvF/AeAQZJIY8OuBWuYXU
YLMMDz5VDcpcWvEzy60dn5sEjTHw3P26nHrix/huDfBqhQ+YS1vfFNkS0umrsJICY6FoRP+R0AVa
MV8NkBEveCeH/AvP9YAahERa8C8dDj13J8M2233UtFzcrLVuh7BPM5htu2Kj8Rp9Q7MVdzHCnHt/
B5zYQg+y2VZ22+QdpPz33rG+cwXF8rtDtFUT+d5hfuB+drKvzRn9/VbTwket7+ciOD9Y3BpW8meS
LCBlqkCm+tRsoc/R4p667QYaU0DaUdXOtqwzuK8eXAw77hIo1ZlDeTz1/GsD3uND5y/mfp0zZrpF
wfUvRiuDDYZykVn3KQ5YDx+spje7mhnpPvA6U3DGagL8BmKXQUOOuApOHRJE7gOLx+1YZ9gG38O4
WXfj82DsARVPRW48qdtkT+DGttyqAXK5u6VfkgzyGY5O5EO8VXn41E7A2R1zSMI36z6Ht+j8IZPC
JDgRp8Thbo3GitzCX37Kf9dppJIPVSVz/ptwEcGmwtW1Onh4urS7DFqJ7tiumvubqFbxsCGOum36
FWSeyVd0mzp/gPGHDHtC28YXIsjWvsyM1i8YbQXyuuTqolmd25bOQyko34CO5I3N06JJOwgaopYw
WZlCsmHxpepi5V8goq6GUzNDXmjd+Z7qHn6Qq6m7/aJ4Xn+XucIFkvmqISU3Oc1eIWMJZ5jgNgR9
FWQ0HolLJwINlXgcd0Ev/YtLKpHec9PV/NROdqh3Nm/X5ChxsIR7b1o93WUxnFlL7Nj+ptOxGUHd
RB+shSByijKTMJx8ZWsaAwActNklbAQ6Q2/GhjEDSZPYecgmEtUe9JBF4alWQF/cQGs7/k75nPKt
gBxXP71ubevnWzpDQXwXOYcnSbtkm1ShV5Pf9Z2Qfs8nOC60oPq7akCs9TMjUH2X7eUIS8YZog9y
9ku3wiHJROuhty7fblMR2h/1Qqr0qICamPfx6qDWz9bamT1v1m3+ypc4g6b75Pr8B8vHPPY71WaO
Q3LGZslhSuaqPzk2KIjr8DQN3w2Pt3xvl23OWBnEMIZp33Gt/Ln3Se5/a7Ikdw4yL/F9hU0tb+Cw
WH/FEq5NcmwqeCuuB8O875MCdUy6iiN0brbsY5OBBP2ZZkMP0TjCJNTN2wh1yI4JGdlH4fth2JF8
pCPqqiUCGrPrfKvvBDI7aCS2PMn3dBAwuUWwDu16JCquoATEhwUKDBJ50oTnHbep/8UocNMQuanH
0HxlaO0YyCfAR6ywEV/8NxE4sgue5iqWeEaWuWNoeNI9S5TT5oHzQbLbeYX8R1wgrkbzg1TD8k8q
N8E+KKlqeiAxj6Bqoy8k2b2p+7RNCp1EJJwqPtp8N2+Xg9Q0ltGbFTaNoTCwmclPPcOU4WDWRecP
toFrVwU+0EDCDe+IhHUk0xkqyn714Qt0FWGxhgRnJFBl31aX/VggbIxLoh61hGyCytNlLkmrrDjo
ukpvmRhYdGJtv4od7GHnGFj6zcc7WsU17gEQDbuiAp0UOmV0MoceN0xS1A6u2HtB2MCeidL1/GAS
vfocDixa/wCvPK9vEsX6p7mCqN+dwjyc3wiQX9Nb6y+qiAGoCKg/weoIU3n0AasJqhRTZODsAevL
xzhKkurbOBPszpnXk98DKgvtLpqP/cuauvReRrV2utAjcp/bpQ64dNeopflDNEMfzycjUycLCAo9
0BydaRgpe9Xm0LbDgAwHTdf1XWehugabmKXI12RNDg2xgUGxxYsh1Ds5top9Bb98iF83V0dAtbRd
1H6AzMk43BosWvpphplmq4tkGyrYGo8UeZIfaLYdcRIHUmS6GxB6UCLD09Eskvwkmz6OvvsI+qnn
jDbNeQXwPwxFPwFHXzLbQDO+sHQ1lSgNCDPNTd7A+KTYyLSmr6g0k+qwtBsl+8ym+psS0yi/ixqy
ajhTkQbsoF07DFMh4Lr1YuuhAYlMwRr3l2qSSfz2I4dGdNy7VBURTGDau3yueV/qdJHrvoH2QH1A
bjurr7xhab1XiHPyC7IT0HvGHbjJe9onM3rNcwUTT9niDYG2PkzTTZgpMHt0UFv2TONETD9EnUDL
L6lsz24Ygy7GQfQanl9Mh8Xc07Tm/hfIpQLSjJOxZt8Pq3NHo71qXqHUk8iDSQidd6Abz/NnMIgq
eYriGokQT92E4gMiBmw6GNEgEz0ytqzfpgl38A/p+kTywtUCDkpI8xf54m3OxqckU8t2m/fTLA9r
vyAjwU+q2HOKhJ/g8FojpCUkQEv+6OOsea62CwgcGHCEFOuTRn+xchFGFDXXSbMfQiN+SR97pGZQ
LJzKAKn4yRaUoX46pPAlsS+NwWVTynYZxV2Odd9kAfgvNLQ76+tjEupxvku6zQz72iWkjKMU92Nh
8jBte4Yjeyto5XwC5b5cqrJbBtSmJJ28LacVBsi4czenYKnWItWySFbi3ZxSI29TWDmgSVZ3ntyk
gK39BNYc7ydnS9TtIz+FuPBhQIo3IaPf9vDkHD+DD0jbo0VhDNqLR5Loo2xDzOEQggQYnOjiu4pY
8RraEafibId+KUWvRnXLUYQfYP3nVImiaP4h24mxUxfP+dQVuAHZJxeLxT2sC+8/5ySDizm8cJKn
zIlJowbR9q6tV1rdxvEE69glY647KilxQniV5SWrL6AaBdWN6cAcfA1QceUa0yZ8amkCWccyYEYE
dMxEUG0EM4EAQazPngRsurt9BSkS9gFJAyKasBoXM4DxGaBSfYs/a9QsoE0IxsX2Mei46XCAT+ku
l1W27PK1zocXp3X6SScLChU9MFwEUEJ30UFm1D0I6N6EHZ6xeYbl7Pw9xEx/sI5cGD712vUPOjL1
Z9yfdv7iBdwqi6y7/NvBMH1EfiynjyqC0fyD3sbMIM1vjDnUQ9UhQQT8EyfyUCWokzCe3e63bm79
Bf+exTsX+AZT9RkBbFjv0fOrmrissA31rlu3Ydh3Da6+L8vI9fCo4QtSlxallXgYMigakKgLsD6J
PXLypA5zU7JM8M90AprjB4IOKryejcldNybtfZTTVexth2xrjyhDdG4DcEL/3uZiP0Wr/1Wpyy1R
LQa0L4772ZQ2Wutmp32Ox7Rsvpj/LYv9WcEhesbd5uCgLuQUi0JJAuH3QsGMUO2lS7dqL2JUUFYn
UDHHQELHqpCx5PxpRvUmyi3Z+uSw5jnaK7D/7E4JC4gqCp7NDUw5sQwkyDncLjkxNxY+w66ohg6p
bZUkbj4Qny9mD+R4/bUbIvUL12xndiOsVdcCxQkKr37A8fsNtllLt88y5xHoKbyTEiRXNxrFSFOi
+8ImmPyQBZJE0YLtNI8rbirWQ+T/0FXxZSY3x9D6TgPULjfTRZCEH8kW14UWGzZ+06y1OASEI6Jx
nRGTZsirXyZfV8ibD+OMLVdP+FlpppEM+EihqpuwV/HnbEQaPYxTclchCbrNG+BTQZoP/Sm3YKUU
NIa9bjrVW1Z2YWkfwfHMqnMFaTCzYypFOCEvjrtSJhP/oVPSWrTqFVRhph7+04dcbbE7+WTxELbF
xbKfhy1GjeKUiZDn9tiUbLUzHiSpYVse4GF+ksp5VUL8DJb1PXBS6gjlWvfF1wn2CZ3GVb1ANhfl
ghRM1kfJL3523Ai4wfmANs2L4RO/k7Gf2nMDm4exsI1D8ht8i+uqWdBeUjSg3TcIYH9oFvi5m6sW
3tMa/ScnFAzHLszAqOphDBHBsAAnIB3jobjs5U8BqeQOSqcoLCLO5rN1UDjOgVL6eomSW28cfYCt
ONpLQLuAD9QLmN7sdES3qGRAYP8gwPOt8Bupm+FWkw2c4HwI8wMj4AvsAvLf7rGrJPYE0kI637B6
TEwpYY+9h12zu/QwsRrwLt3ukdSDOTN0vv4sqZOfutb0ULHhl5skn7tXkI/MCcoa7sMG4+4bEzGX
IiuoI3ILyxA+7jmKpTNfofpwO+CaxbVVJa6n6IPBMQMy87iZ7zKSJPcJSMwvRm1QTqxD0//sszD9
Qqhk7V0dwD8o5lCby1tAUifXFfp+3RjkJ2istD9gcWmfO2m8PvAl8t/NgDMTVq5CPc6R2Vw5RkyW
IqbYj9pSOpWZUBukD3wGFHZ9ERComXqGPLl6VPWUfyLofZxdXuONDMg9TxJdOvRNujjsB/DLsh1j
yfqtn6MWyY/uM2i/yQoOtRzwYlxytiWP3GV1VAwNmZ84ZjZ3nlcwdPZ50jywVGTNbusuu5JDdHuf
V5AyOCcowdBGEf57vY7TbYDVxxl8rkXvsGH4rwW0Z7cDk3/et2wFNHpwyVhW9YyzAlg2tFfAOmxP
I8FRIeYEn73WfPxKgT+ey7wKZisJhYBhuYXcd7gForr0OUEXqwNG+R+4H7sHgjn3QTvEdDxYWuL0
hMPyqqQ+ihi2L4hP/9pDRa0puphvqkjRCv1EgAF/Smo+n5scEuXF0JNlFxbVfRPLqn6F0Gy/p9W3
3wladkjUcFCVXUURUhXAWXf//vMtrOs3kXfrD+UbdPYD88dx8/IGC5+dXGasL/jURj+g3KSfNM3b
nfc4lXagVKNnwAJStR28K8Swt2unHmaR1LLQ2TycBVvQRZ2H3P8axzr6BlFneytRUg9A/0n/wFbC
Xn0d43kQ2w4+VLWdvvB6NaT0aN54yLqY7Ck1zp1RmPDPaBV0Zxtl5BN+RHps2mz9h46TeoC8CZpi
hPTrS0Cfkp66Oa++M5TFfdHAfPWlY4P+yOAG9KXyGqcGcpzLNQidcfCng0i6wsg1y+9k38PfqkS3
DMG4QSei3ekYJWNhcEIvRTXRXhcrydBk39yGfuUc7PYT51N1nJKMshITCnvbZCs9jNgv9SNRYhH3
0MrXSGJILxwmb+hxD7nun3o68unWWD79slCwLPWYhnHHq75toT3f+S9otWDzx1mFMr6L5vkD4RG0
Qu2wcghhUvchydjFmSymSCktrkFdRrlJ7pqcids8I/Yn2u7Lp3FskhrdyTQ79iBAowmmYyymQ9ev
rBwSq9GHWsEQqpHiKIauvZEABVU7xRWa/GKsyW00NTDMhJlT9YhuMsf1ltVYjuzCo6i6DVWon5L2
GJZcRIdeAShQUHRjArjjdfucRU0SFaBn4WBfphXTuy3HfYa/Jk/RQHJRggyDBfesyx9aQKnmnezz
9Rl7ujvgNlhu4L2mCjeICn22IWDDgLSI6kmkUXAlI3JEIVO13zJMCRLsHSFfORwibmBJV6lyGjoz
lngp1RE1mbrHDTwuQMfF+Qcj8EW3yi1pWePoRQYQre2RUu+fIKXuTs2EIwr3NDvETQ5JTsPFsBR0
w6nX83p5IRrrBQ+9MXoiwM+e0FxEgxcnavIbvfXlK3EW6SCcNNF3nZ3cjmPswSb1mcdROI0m4AxY
uUqKsHTCozeg/D06sOYQh1ykhVov/eKMWnNaHaj4hexZ8zzotPEl4B7t44zeZ7kIVLyNG6bykiHc
8Ja7FI2xCJ5LdfxbmBlRQEFOVPs+xYV+FCGq9xMy4ug42BxLqqJMvFZVi7cthxmN4rzO+wr/zwi+
rcwA7QBhgJzGdm5/NH2Ovl9bE7T3YNDx0mpMKXQO7/k6jrtXwgjLd5Ch7p/wm7ff8CaOZDHEEt3q
2CKQMDVLHu1kkAAwXDTYC5yG3zr18xNQH8NNqnAfgLQvflsu+5986P3TJSM54S0Ad5VF+Yn3dfQU
ZWM33kmmkLDKKB+nJ4jh6IvC4hr2m9jmJ/SZkUcPQEmU6aqjA4P03FCAuQCW+0g5oKpTBIOMkqQi
fQ4Uo5EJBPtHG7Q69H7g34c+pR+xl9F+6KMG4y08+hPYuWieNkkOIk4bITsNsyO+WFYIZOyId9CX
6FdcxUkKfRz0YXP5idccMyWBEcyjaJLmtraK/ayyJvpG1SIfBZ3RPwFFX8evK4FJ0ymdFzg60wo9
4MpS/QGz6PoXQqjdRwlyy8nxuLqRGl2hjypG66bAcK6C6tysFvqBQf3nFl5Y2OJRfNko0F9tp6NK
B2Rb2tf5T7h4tzg9Ke1aDI5SHDHBzOQxn2p0u3U8zYdhSuczPL67Ga2RecluUOuio0GiePwMBzJX
74FeypAHOvO8uDU79bRDQRGvM7mDrWUsTqOCr1GIsDHJSFpeEKtsfqG+dd23yTFxk4sGBRUELIm8
SVrOXqwN49e1hdw/p3ncPEGGEPZ3nRrN8yCABs1Nb9a1aEG1dbuKc3IeInCTgoX6eAekCii5bNl2
6wybxg1t5PHYwXZyz3JM+J43FOyPmH5UR9y+OBJEtJr51kUyW864mf1jPfthX6Gfr8ELEBEk7n2o
8oIBD8OLHlayfdksLG5L7eGEvic8Dj+dz6ePdsS4S8xcf9OzhlcoGMcoGlHhPgEbLh440p17pht9
g9rdprsBNY5GPUZR2jcuV4+ba+pk15pou822DrfYOFUX5aZ0wdUg0evM48Ws5UQT+pGOzbSntYVR
IIjvoIqrS2GOyNegg8HPFLVN3X1z6+Xa65sZ7UI0vfh3CJU2Dxum48kOt1gnd+Bt6n9ki3w1Whsk
o3mddp8wfUF1IV2L3HfNJCsa1IJ+D8ROd+C1jn702s7LPicJ24pRpkAxaO8gdyLQPC1SCaWVQyxr
ftRJv/2coO1nThF0EOH6F6tqD2l3FhdRxpf6IHC5P5hUTt2ewkpxhuVVh1aEGlR7El3bfqER1/9E
cI2cSjH18lBNiSG7UOnM3tp1G792Fv+NnKl5+HdKikSrftEgPuISBVYWBP7MPWQNHz9TiX5FnYv5
NEjfBFSrvD9hq6HYu/TpQVLqBvpjyh3Gt2vmsvnQQyi72deZBnm/QVlTyomJL5GoEnZyLtHdSQG9
0xcRA9ivNFm19MU41LR5iipGMZfBvKlF0zHB+zAhrnGsKfLEFHRVCkBV+ycHa4WHJELnsVjAVnSF
i7vtp8YW8490qwhkqGL1maBWfU6zbP40RqOwRZ2JOgLutI22orncPxh99/sZ50m/I/NqjxjazK+e
DOY4pSOmCxK+AscpQrbdj2v4CpuWGAIZEiOvYm6WcKMA5vhG8ZKfkj5g4stkom8dFIfIrlm76ICM
EsN9dNDxGk3qHsaLlBVAfv8OArpVb8k32eLEhstna38jeTLyu4bg1WHhhEbHrt307Ro14R8Pyz+2
h6qMq9pi5oKdFge9FORrOUTV5qz+BnulIT9KhwcetYqeUOpvKEmDQgPCeEhb4Saq9qjFxs9yUw0u
2NxiMG0yp55Dk86neG7rr2hPm2ccJ/LbyGNMRDFnq3/VcD1Vuzlr+6RsMC581MtAoEYNPu5XjOzD
GaN2DZ/fOHHiiL5lGnZRD5hOX1Qr716FJOakqhnNOu4j709zG28FqVG1FLNj2Aw6UFx9PXjtO7nO
ZjzNIxFut1pKRjS186Yt8pkDvAKV8vXRtfXY3Ss4LbcvUZ3G/ohBaP/EamnEcx0iDAyVjfvPXdtj
QyIprvjBL9FCbmkzdukOYyJ63zfwP7qBqlVlv+Aj4uWUhExumMsQQDVIWvXiU7YM688h64YyGnkr
95X2mDLBQ7zKH9CJoUOZL5Z+HraN9F81Wkf6BLXfrdlFYcPsGCGt/RF1E/ox6JA38gG+bjhPUHVi
9J/XgY1LMW7YjR8AtLBfUwthDHDajGX2HVj6W2CjC5rqP4A4SgYeRmvl/2U8aTRjTht08/4Oy8eu
4HaimzSPk0qfOzTKD3C1xylUZzhq3/n8tzBfV2g7WvVjNbcj6JAX1G+TmLQ0dHmOoVDwDubrrfW5
AttZlcJRE82cMwTrjL4NAD2Q/8PZmXQ36jtt+xNxDohBsMV2HNtJnKSTnjacTg9ikMQopk//3vTz
LtL6ReZ/vPHCCwGSqjRU1X3hGgPpRPLKEdAy7kqspCEOYCVkUlARtnwCpfm0uZyyZnp9LeMuA/3V
Eh46yMuzMxa2Nv4fMjWXdNUP8sh0BVjs/rII5x3kkfm2fUPqVHZYwwBgIqlbChTNjSl2cxRnEOlm
XnBdhqIuC2tnI7b8YyiQN4savaEMqg3la7g1w4RytQqWxGmRHJaX7IiFIdggA+0bfM5j54b1yoCY
HqDlzgKjjR0hKuaOKBcNniARM+1KO3T/AGkbriiemh6x/P/OpBEf6F2EElHG61a4q/cQQiKQj/wf
CrUNs0qXhi3GaAm3URiFh4Pua2D1uffkWHO5UqNqSLR0dbOuRVqFDXVOtouLjlsbUVfhINkLTKpY
Atg6/cRVy4xkxMtGYuowzcZxT44DLEWqPfZO52mpF1Nz/vw/FNaZHqCZuD1YQM4GlnXwJtTkDx7Q
E8Sq36JCrNGdTE/Q7LymOGEHPkcmPwIdZdxamdz0TEV3Y17yl8vdZBh1XR3Ww56cFSXjRxKNwTFs
ObbRY6CoWjENw6jrsrCsQLwv6DzcaPlWDBaZ3NgDxMxkjQtxrCL7y19h6CldGBbAI1ZPI5LXa6dC
NosLaaXmcRpwF0e3c4uTyVoeu+FBuqQH87oosrp6uvNsoG1JDoEWUHTg3XNsjS5/i6HHdBys3UK5
oJakPdYRwAghFbjlFEio8tQDFdeW++qyDEFuAbidUzylzH+FC1bB8XAsufwJhl4imj9kStR2OYry
aGMxwQ5UfoMyDJzVatmjadYuD37nDcvO9cfUYdiCJDMWqaXiSAj393Vvvzz0XeOIxqdObUl4c9Qq
4OyfQL4aKtPNakXlxzpfvk80V1h7hVt7ieyxxrLvzM/Onv/ChP0HyRafkA37jdXprRwmANfX1FZN
I6J5w6BnTsUsFKdkUdlvlzppgezN2x4+ecXfmoZEc4eFAqFGdqJHpWKCjRqBHFYRp8wmt5dHxdS+
5gzthAcI0zreiQDGpaz2rSRyZfNh6BxdgAZxqMSpm9w9TW1IHsMZiVknG6EwXKV3Pu7dLn+Awa51
EZqQpADk5i45Falj3yA1jPmID5KhGZ+6uiqh807tslqrXjR9k7bnqUdcPhBmkdPkonACTLj0KcEm
uulWpcsNA+JoRl4nGRxVB404XKC5EFlD2kDKu7fLnfWheKvv6/q6AQ7/VuVn3VFFDUQ5xm1Lwl/M
cp+HiEFV2YpxEXbkBM+8/DzTxyz/v7N5ZPVM7eSV3XGIOOhRI8C1Fl+ThzA1rps765M5aqfu2IYo
0q5xBbnlxapAgcmb/MXsvHt34NfzIaCZOiI0h2gC/DkC4p+WzlJp0ePuWHxG/ugtDeVeNlceMXW1
WK9RLvL5CK4AQ95BswCyMkjGEDeXh8NQMKlroeHmLZJWMuKT5uEBuum4vZcLGo/W9zi7W7GzWiVr
OO7owmhirBRnPr5j0ehSqBSHxIPaib4+2ODJjzgd0sn6dvmrDPPgP8KxiPnbVuV0Ry+bXmtU4Gy7
qbuK7+37umwsQugZdTOpjuEIzRqimjfuovri8psbvImuFcvsILGQ6q6OBbU+IxaJbPYWeJMxubZq
VefEIwvKLpHe2R6FF7wEDlixiFlfKQKgK6AWyJsLuOe2xyEFDcwOo8/u+mpu6httYSqHJO9dK4Rf
5yrco+w6QW4BwIq8GNnK0enjiePpGk513fWqrqf2yHhBt2WCUPeyRbg8tqbGF8t45z6y1pIIAvHu
yFIFQWmZfLPWi+g/7hxP58KHUZ0FXmQhHWRBOLsc4OEuf6Go11/Z+ZveXluFhjT8/72vwuxXCSvY
pO7qAczU+PJV77qGLfk4iUzhHKKRg7hkfWuLyFvpd1PXLA9913iB60zFZ8TCEhceOwUUGSjSN44k
7ZVZY3qAvuwA7lKBiUxObOYvrV1NB4B9PjsObVekuUzdQ/79AhsZue0Q8vZoz/AIKkBOY7UM8XXz
UttQQnsICsNJgVVTse9Q9eYbhBeuU8XxIs1oG8jT5hAkzn5LBC4hBWif2zJZYwkb+kVXa0I6fTAv
V8SnssTkh6pk5ncxUv28l8s9YxhYXarJDqt+9oLJPYkUtFqxCAFOE6Saxin9dd0TtN2jh2AMbWTt
nuy59fKNyIuh3hQ+VAqQoDShyuzyY0wdpRnvxCcGAauBnFSBVCckG337Hwp7TY0vvffOvkKk1NgS
4VuGaLDND8hsQqEKop0oZbj89n/3Ov+9KvV03aYmCOu+6wkC1EWaPo9VXcQ5lDGRq3yY25TjQjm7
5QJCx6hnqxF/whVB3Q8r7sP0eZp1+8UY0oIg+xfp0m03nOYwB2/AWq61f1/+vo83YZDT1jqwtxqr
TSk60HcoP3Df+tW41Wc/m4MNauu+CpccLz9pGe+POlIz9Z73OVDEXYfsCbVAZTrJ4w5hnYMt/Dsb
CRXX9JlHdBUCJNc7DgvHcdf4yRCXvPsx4IJtZTp8+BFofBmod/NtGkikeuDsdlZwOw27sc/ipvlc
Dj8v99GH443mtfFWAortxEEhm2LVAXHcN1bTFT/+9zLuP/2PtrWRFqEDiQDoP+9oLO+GXRR323bX
bKcNjnTbcFvtHoJtun356cXOBgIp23HHNk08xJ/LlYEx9Z02AZoJ9apkQN8V5Qk3FbGin9PgJVNr
7v5Dj4kP1N19Gs4E+YoY+LI8cyWPyP/4QmT65fLYGF5fVyngnNV9DpWVXaQkNn4JqnN49wCD385S
rN2kGiaALlSQtgIQbxuDNNowDxRRVnGTrZFmTY1rDh/KKFEWBjMGliG0ThHyIWtYLUPf68IEliXb
KJBqROFTpbbI1eRP5aDILYpj3Wv8h0d0MGbaYJuAirsRlck/ZfpQVvcouMBWdmV2mjpn+f+dZUMw
htGsamEe44TkPDb+JhNLtpfnjql7NLuWYBS1rcDccZAtE2R97OIZuHXaXW7e9O6aaRM1AuzB0LxV
v5T9F4+8Xm73Y4gv+lwzWS9XkKGkMKnhs3yxd86J5DH/4kF3fcvvQRV8u/wc0/trlmv1cvJaH4nh
NK82vZLIrVjrGkPP65HOvinKYJb4glG8Qv4iTsu3Jvx81Wvr8UzooVcZ9ftx51V1/yeE4rTc+LnE
Lupy+6Z31+zVVaSwx6Ecd8jOikX0x4ciZZKvIWgMna7zLRclro77mDSSHgCGjAv7+fJrf7xl8ogO
t2walIghCghLRRnnm3//OG66/afiptwqutI1ppdf/n9nrS1SgDgd0TUyzGMWlciwvNJW9RDmzFBN
qCYJY0I57XDIhgrpf+mV761ZKkpfkZFKl8ZzFK18D67cOLiaoTaDHyaMwXul9DadniNrxSt+fO+I
sdRME7WnUVWmsB8XYrqZEs+FM770rX8ICfnpFOpmVu4np503reXFl+ePYaHVo5XSc1mGgk+YVf6l
d1D+UezyLEAS7nXeRo9WzkFXuGzg8DYpqtxPTb4Svf9wK41KZ81cS6RnSYgsjLtgyn4Pwn9GdeCO
W9ODVyQHhSP65e4xTH097jZVKBZfdDN2pLvLxiPPrltfyeKF3pnUFNWoz6Ni3Nke3ZGKbhAfbuK+
lZ9QCDusjK3p5TW7jRxEIQeUMe3yKXpdYlWYU7VcMS7TZNVDbhLaJihihuMJ2iQG4RjlyCJGEVfs
etXB8sJjR/muGemmTtdIkKZB1wzacmWGFEV8EGUcBQFODE2CLA0hlnce6NPlETesA0QzbgfwdCQR
wyDGYYghh3nwA4gSZGLlZGAaE83Eo9CpcoHkvR3uF1A+iKxE211xH4Y314NuOKciK4rjzcPuzhue
oIRTJSuLr8FL6JG2ADWdCW/RtJuR3dw1G6hQQCCm2KZErjzC0DGOZtAp8pz9ysF0CiXW3j/DVSKC
EFJZPumdpdlSSB+aKNiHU3Cu3OQT5cVKh5teWTPiMYQov+/COVCegCHVb8DKXrEuU9PL/+/eGnVP
QagopknFvzvN8+ivuE1Tu+6/7S4FFWO3TD/br3eoe91axVXhEnS0ZpwKelyNSDCAjsr2UV8gVXNN
ZdI0/TSbHL2pReYJOhpVeDdehYuG9odnp5up7Vb622Q7mlnWXiaIC92UnXR/V/73gn+vrgLvekSP
hzV9LgFeWbrcSiByWG9HtkZhMW3+9PiXHArhJRYcIpLIt5X8DJGjm0oGG+nDr9xzCwLoYbWd69MQ
VdvL/tEwg/So2MicUFgThtm3kHbuoo61W4uJmZrWTDVxXATaQpgqaqKz5qmhu+teWbPTwZtTFc5o
N7JclLLXMRPXUGQwtsuXvDNTsKVQAEDgF0H+4+MdUhGue2PNTH3U1Yse+hK4vXkgapsFz9e1q9lo
ASnMEMeoYVfbt1mPyX5zuV3T2VWPBw6YXyRnaHg6ige1z+5/O0/+5mg9AgEVX36GwQnoTBeCe8zZ
C7GTDMbvUPDYIeMnpvQ0Un9/+QEfTz9Hjwm6CB8RqDZBusVFyTaIgDRdo3GQpYP/ex/o6FQXDmmG
Fjpw6J8NalI26RZiSvfpDVTQXqbznbt3N5s0/nSLwkTv+cS+XPdB2pLqN6qnlKLHeHugw90YXkPl
9aCg+O+sVyNEWqMCHg1VZQe4gmOCkpDrXlkz1eUqmXdeMuxcTlECM2xpsHa6+nj+OJFmqw1MtYVk
+rBDDeJ9KOgXmYOViMoNks1rDvnjZcSJNLt169L3FGShdhO0KFDOeQ8pqg2p1i51TTNUM9+hKVLI
/mJZnSDBB6mNttgNrCy31/W9tsoGPKGN66KDoNrEUCc5+5+ua1hbXMVQN+1AZgxqJOOQ3gKvvjJd
lpn8gVnpcUE1Z6GqSrQ8ds2xRe0hbipeR5wEcUv3019iqJe/4O9u8aMHhf9O+YhXbsEhCrgLnqqb
4si+04c+3luv7rG8yY/hc3m69V8uP8swyKFmtX1B3aqReFQtdhWqEdbcm2FuhprVSqjChFYD1aQB
Fb4QnNzk6dcOBL3Lb21qXTNc0BBpDoU3XJ/5z1nxs86ebfH1uqaXjnq3yM5BG9oOR9N9hFyv+oeH
+nF1FevMc0LNYi3ZRJWM4MssT+56SFTmk9qE6XXHPUeP+HWOW4i6wbpYqfCBumLn9nSlx03zRDNX
MSDTKk/ga8gIib3Ki5FvuWJWf891H013zWJRZ5r5zEKvNF+HTfK9uO1ugVPYRZv54VHciTt/80QP
v8Tb5QH+e0L94HE60GWEjJO0l9OOfQ9VnkcCkYdHG9qIN6jCf/uTPMj76t465Pd0m/xYQ0UYlgOd
86KYBWUYaGHtIvgORJntKOZ+Bb2O5RCgxLhyRlwcxEefpllzFSUDqrGht8/DV1bfiRD16PVT4rxm
w96v127xTP6JasZtRaVN2wlafQw11r4/H1BKvyczdGQhhBaF5FzB4Ouof3LT8Q7KBScCvbZZlhsp
yS4ogA+frN3l0TR1rOYJSgeSW1aCVyHqNWcQa35k9mOdrbG3Df2pOQOAW3JsDephB/jDLgqGGxyV
V4bK9OKaK+hynqHCb8AGAbIC29pyt6IQT0N1HANoQl/uHIObpNoKrqB6YkHvFONkBXcoaa7jMhEn
8OmvOjg4VHMKqGKmFh/gK8MQmgx7n111X+lQ3SG0BEdYKG/t+nRLstuS/cghrrWWcmboFR0M46JU
tIRO7wDac4IK5+o8lOQGhMj95U432KBOhUG9exsmkFTZ9f3GAbM6uvOhYBi0J2hUBcPKptiwFdHh
MP1MhDPnS8/n3SOpupe59vZN6d4DbXlb1s728reYukoz9Iq34F0hYLpLp5Ogd9l8k+UrpmVqevn/
3TpbQH8MGT4jnH7o81ggAHZDpxoMrKDgN5ff3rBmBZr1YhM42T1U1HbQSqDuPWRwL7drenXNdKtc
olp62duM3vMUfR7q+9pasShT05rFutzrOJhLw65t7yz3wJNHft3NkBNoxooqpxY6InjradxG1l17
XXTd0Ykv2QjsoLf0MnG9OEh+0uCq20OgEv6dITwsfUhDoGE/s6AT3eEIcuVuxl9s993kE1BsHfoR
TXvTjrtnm191347EvX/bRWVc7kD/HxswJm6c0DnOSNq/POkMFu9rpggvm3hWlOKShjzl8wFaMFb4
jQ6vjlq7BTbMPT27qispingHbB6kXX71svkBKZV/VDFeOZyaNXp+slgjPoAkySYNEhTyNis7SFPf
aAYpigLiirzCwQwVzkg89eKuJnHWq4chr7eTF6yFoQyLtp5oBcXYHDThAg/KyU3Gp30QvDrZvFFr
MSeDy/I1Iy0B0yiyABMTrOLPABpI6NRenj+m0dXW1MR2BLUarKlOSX9BJ41BFhuaZaOj+OvlJxg6
R8+iCnrLg9QMnjBDBmNnCa5urblotgGTbJeOIrjOreuJVGTKW1kX2Dg7ZANRtGiNZWhYuHXEy+DM
MvWgjw2teoiFZXHGNp0/7EtSx9C1fOzzlQOIYbbqCVVdUUVZlqKfqJgefCu5Z7SCdHv0CD3aW5SK
rjzGMJX0pCrPjURTOwr3IHX0HbInEHcOw2xlZ2lqfPn/nQMtawK9XB/G3DvpBkq+cTev+DnDPPU0
W07GbGR0DPpd5cZu7myj/lsDucDLU9T02uTf166gJJOQEa9dpiOE+ooYlznXtawZbq98oHO8xbvJ
U6tum3Glo5fF7oMTnaeZbSlI1fMKBAIiIXc736W4ist7qBmresvJJ+488XFNVsNgwHpCldN07hAm
+AafDlCWAymreIkggb6WfvO3+u+Dj9Gzqngjoijtlu7//NZuwsfn6XFP7+8gbxR/sg6rmQiGKaTr
RYBMbI8uRniH8mjSfh4IFDyvEgbxHD21quJ+mbgZ2i7sAxuP6drJ3TAz9cQqZ3Rdn89ot21+AkkU
981VdGW8sWaqUOCxcF0mcIYV0GaiI5SXyus8sZ5P5eIC9/9eeprOszzMa/mgpgHUzBRCMX1mU9hm
Mj3RskNN5IG24XU+QM+n6iCWaEWQ1kOIPu0fQSj65AIBsbLJMb25Zq50HFwOJSgky1aPhXVbpM9c
Pl/lYfTcKUwI261rNF15d6X/nKjrBlHPmYKabCIh5Y7L5jaDRluyQ5r99vIrG5yXnjbVKMXTAoqq
uIrP1U23yIiPDiQMY39I5A1nxN66CCA/FlXhbiU4GtdUTkFqfHFw71YnJ7f8wkswxIkrPpVh1G4D
GnhbgNNWhtmwhOsJVdbIwzFMSzygbVA7XbbfUE2tIMGQzsduSqDhKWp/5WMMnoFo9puEhbBRj4Rn
hQ9tdw7TlYXW1K620ILh5AqicNSUbba38moPitjKlDJYwd+45Lv+L1xAKqBPgb2m9yeggLqgKpd/
vTynTK+tLbQKV43YJWO6ck/+gSri+EvYzvx2uXHDi+tVrH7kFM1QovoDitdh+92fvofhy+WmDe+t
x6xLDtKcqB2Ewbtb6LzZ06/L7ZpeWfM4lSg60QR2v1P5oVO/c9ya90+Xm/74lW09RB0iDTdB3e2w
y+cbiIgm1e6KdoNAjw35XRCGAJm5PxycMM9VAMncuw7y6ms3EouZ/2ebgfaXrno3/djEcyhYJgLq
j1G0sUDS28gyA7OvqCHKAqXgy5/xYc/jMUu3vXtMYndB21idfy4g478BqcWPS1Q97Xlor5io6UM0
E8U+GPq+kZQ/aMMD3DZB47ENoL2eV873okJGzOUP+XCc8SHk3w9BSi4Lmi71z2AyREVsVy2Ee3M7
9W8vt2/qKM1kUbuTDi3N5A+WBM9dl3g30DO8qVTrrPST6QGaDajJkV3pcO8M6fbnwQadFrKL+Q7C
rWrlvvXDs2EQ6DGjNIomBpiU/CHTfHjO7eKX63DoLwN8JvesmbxdS5tpy0oxrtyPfrjE4InLm7yb
XWIMbdQSz+ItbEB1YPafyZ2HTVGE9xkgp7EC0uS6eUyXN3j/JDGDdZN35DyEEKscoOEZIyoMNnE1
vl6eAKZv0dbjZgKrFBpP4k1GYOTZEpK2IxCOIBUgQa3tMZHdEZzRyw8zzGa6TJJ3nwNklswGl/rH
FrSYZsMqCEBsZm9eTbswPUCz+2GMWKNGlb45kXweMXJbmo/tlW+vmTy4FM6AtGn2lo6dFY9z7p6t
CgT16/pGs3SPS7Cm2GifiVe1EOzNs7R9zTtIGV1n6npEiIkpq1OqrB8+J2SnKjJskMFXxN3Qr2y9
DLaux4ZIokoZIEP/XNrAy0N2eozcm6BkiK6MMm3X7vgNg6wHiRQXQMopNZ4Z76VY5A8aB9aOC61r
tnXgY2j2HYwQLh17NZ1BT3sgOQC9Odhk12zA0Lhm0u3Y2z3pBPm/pQmFh7dZp6DeLp0Jx/rLc8kw
EIFm1G2Xp1lVTd4ZbArIoPPkW207X1CYm+8vP8A0BJohMz+3VNMUoFrgKrG5rXsI5G4geg4qw+UH
mL5AM+TCQdJBBBbTuRiQ0AAE7gAUgj0gUg32weVHfBwqx0ho9pzZjg8aQo/pKgVl53YEh+4zWPNy
eBxDd4T48AT+mHgULXJn7wV0oOWXoUoDP9wEQKkJZB2HDv0aARLcv9nBqEa57W0/zb6IkEDBNnbC
diJrooumLtf8QwZeLppeFlKbo3oYFNhTnzXe7nJnmFrX9gFg/9YoOrLFD8dTdyKNINRMAN27rnFt
DyCIPfIEV/JnG3y17SB6AJskqLlryV+Gl9ejUWBIEn8sHO+squEBelPk3i8Gdk3cCFoYmjOwkFpe
TlMjfqRZJjbVggOOo6SDuP7lzjHM9P/EpYTlkoxE9plNY0TuvEwRfgOR/iiTcWW1QFZcfs6HB358
h+YTMkYVqrsEObYpVE7B7L0PqX9XAG2O6hNggcBkp/ijacNflx9o+rDl/3eLfThHLjhW03BOmp5s
wDDao87eOjjIUF9xpaZxX/5/9wTgDnu/qOzh7LnQ0w1m39mOYfBy3etr3gF4ehwrhho776GUgx2z
3HVaBW5MC6oQFJXqai2uvJjBB2ciPXIlcxu+ZZqmn9CdKCDS6riZSrNYZEmeR6c0iLLieXBBXa+2
jVVE6jyVJTJYNyW44s5jmWA9HLaRIjlAyc3cJoCOtHYf3VNWKtT9e5WXVXvUoFPnqc9dy/vUYA0i
ZxthPyjwZTP44TxmLCjPk+XWC/CswJlgiEE8lsCKgjadv0kJbgcDJeUsgoZkAHCiy+PZQdEdWHgA
o34fERpT8wZnx3YeYxA8ymjvu/1EP/W1zdr7apaunW/8KBfVE2AqwnnIkqzmN26WkPpPGDkq/xG6
BIDRJIH83a+hziK+CyzIf0ffmG+NoJXhlIJCxT2EYL0gOtjI/EY53uXxNtmH5gFLgn1oxdL5Jx/6
AqLb0Yuoe4j62c6eusg3dGT+i2VJB0JTba9M4MWHfDTymmNs0xCrUujPZ1KjpOBQkBA8Sq/qg+9g
P85+v/VpUEbNLgQaQd5GVlCvXf8ZTEcPCA5tJVhQs+CYTXK+H0BMOJDBXwvXGUxfDwNmJEgH6IvM
55L74UH06fzgda17GH2LrQWWP640CAI9JjhV7USJn5GjnWe3pGyRKziAZ5f0T17gH9pe/GRBeFu4
/esUOBur8Z8hwLsmakj+hn0/GDs9VFjSueQMuVDfM3sOk2MKam/7gluZ1OK70LMGf1+3LQeATAxB
fUpCDnYF9wsZZkAOJdOjD4hicxcVDXANVp+gdJIE8AIIyQqIvg+jK9graek8HVnDILkbKEmzk7Ch
dkiBUxXZBLAR5OKLbdm14fyaTQKQYNGBuwd5BrASfkYMgvrHJm0RvQlGpNyAtdZE1LqxFWWIU+Hy
BdMtGVxAywpF8B7zKP3B3eUF68UfW8kmB++lzADyJSApyKekCO3ueQDAargvgh7HiBogr+mtcLAe
PswdVKVeQZpq5q81mZ3pHgJWlfzdZgReZwMA6eD74MWmEhhE1FhI6zw1IbE+pZCT8Z7dOmC4Se3y
wn0qAcj2QEjqyCcgxoccjLIOYfHAFsR5SYcxyz6nVtE6d9HA0+i1GiwA7xSIk0BHqSZL9n4wzaBP
OaA2hocAv/Xe7VM32FZhNIU7JPuqBklxFmSAI2x5IImnuMofqE0gsKqQ3DJuRetYB9ZaU/E7qAgg
REGZtOoMHGDk3pXE7sMbYLfcei8BnGV3PbhafhUXLvQcbkdSRhZySV2/fZMj9yrQmHA91O56+Lbw
kNd5Md2znvbyTs7AhMWBO3TJXgG5U/5BzU8fZqjDHvpmDyBx8dhICGXcKQswHoAZseO2Nx0FrMUF
3k/I5E2CJOo/2d0wAyKU8CwPbyBQWNC4E2HitbsqGb1yBqOK9sUL9XzXf0JMVLBwI/t86h/71IeE
0waa9+CabIM5S+TPuhc4lYBt4i3A+yiivyd/JOxp8HPfPYJ5lr9hHgE42ylG7XOfZMHc3WB29m77
rUyV9L7kqcjnfQbi57DBzXsHLe+qjCoERVlJvJeujJxk6068BiuEQ49s14MRbe/DoXXKA5C+gFe0
fVRXLe4luuZuJtboQNuAcwC4NhIypvWxmUhyHpVsIZuYsr4+5gE4EjeJcspk09gFIkj+1IdfAYIN
um0wMoDAUugOB7e41ITNiRIq7F8YDYBIkRYTbBsykEJRENV17u3QSt7eBG4JbZu4xGlhB3wwEJm1
CyLypgholR+ggA0ictS5oPy0eSTVCbj0qtkHyMQmO9+ZwvrEm6x6CdiC6lqYUz9bLNbDEy4O00zE
MwjvmFDQIQyOIyuoOgJGONjAedr2AlAjcyT3VFRBdV8C88TAoKc1AZ2UjJZfn2Bp9bDBrKvIczK5
5fBEncBFErMnI4V7igxEQLVJU89+DVF9gX+UBYDHCBnhPrLQJRVJbhxpBT940vf8nvokqV4Lv/Ij
8H9UpB5KwTv+ySIeVnThZbk486ovyQP29XP0qbZHme/zLmXNd9DPKlCge3Dbhj/cJTx9EVDfnY/2
APJ8nNGQ+0h2Bmxvx9DBZJtyMCD3gCuzYAsySZm+MRcAmx1MKsiONmQ3rE2LEheIP3oD1B8LRwaA
cc18iYLXtdP8iYqqs46jDTwIct8zi6bQwq6G9AhkjWs9Kurl3a0sc1llN7gLTptvgQUw/YsV9hnS
1hoCxBh3+6+zaGiSxQNoQgnwtFK1W8ex0/ErWlOoyPdQ5FyEN33KcArbRskM1t7ljYdpKdb2yQNN
RpewtDmLeQBbE9lFRbmBrEHx57r2tV1yHfiWFJ1tvaDor+lOggNGuwGnG1DV6x6g7ZSZE+TtAJjc
2W+DqYbPkTk5Wm2erKnJOEtLH6212tkXrG0OtmGI/GiZNzGZ4LVZxr5kNmZNVN61Kr31PAgOwK0q
UNDpr8xVt2leniw/XBkl05ZG2x56SWHXWOjHs+fgQgK3OBYgm9Bp7RTIfNf1o7YbrBWBYGiQzmeV
segVfj3k4N4UQN1ebn856X3Qi3oOCRZ9AMRV3p+DERejqkjbbQtU7FbYqj6MRf/p8mMMG2k9k8T2
LSf3oJNwCh3IF3vR+Ap6+mPdpr+W/RjzGG441YMk2KdcfqBhaPSckhLYhiDHzea5qOpwF1D4DNIN
0y4XkN6//AhT1y3/vztpZmSWBMm0/XmeIaJHhb/NOq5uchc1Fba1dttvuIvXE00QggSNKS3HF0+G
fREr6LKDUW+H+6Fo2BPj9NdI6ePlLzJ4HT31xAMMeEzrQp3DvisBYA58jyzGG9ruWgmnaSJofkHg
K1wXfLejbWdnVqGaqvROXsGiWKXgF8gExgOKVoOd+uVvMk0EzU2U3Rz1LZDZ57pJ8l0JUZIY+Ego
R47RymXQx1onOJxpbgB1oyKpoGdyCgQOHCoHAGxi9THgor5hqX9HfNTf19OiUZyGjxwb2BXjNXWm
5hwKF7X2HBiZB2zfInHjWhgt6J1YsvJu27L0EOrEYX/GGZJ50WFMCFhwlYes0nDlBQwTRs9xGXxe
WknRcEACnKHYJy54pwc3pXwtvGLqWz3bRWD7KQs6Okeoku2mbHhQNHxUyCQdQv/u73lOQcdtdMSG
knwtwGroVz0PBreG/WyVNj8xTFLRNkAp+hDHBlAY/GThv3hzeJ9HeFwk1xRgDWaup8BkFTJuumnp
SergDNc7OBMLrCh+HOS+890tZ6QtWz0DHfayXZiGTtthlCyxnJoh5X3Rbc02LLXBkHZkVqxpQJoe
sPz/3j1Sq+e4oVAvCrfIFnCaVYBrJ4dYKx7e1L77b/sFKRnupqcZho13TprQ2eIEt5bYbZoCmtuo
Aw9I5iSYzoImyEKNa4Lb9dte0SACDZD33nhIEplHfmwPQ+N/zWTFoUCaq4UleXmEDJ5L1xoKcz75
Q0H789DO9g4YO38bNhJFShFZK+o2PUJzIIPtzja0OgfcMwM9jeN4rioLlwc+kBy/aESTamW/aZje
uvoQFE8dTzlCnZMxDF9tq+N3oUhCqBsDsYw7Cn5yKNDZlzvO9LDlZu3dzAPyGLUiwDCcVBXxzYI0
yLDtq2uRb6AD9tiX3sqDDN2nqxKxmkNjuMLassAMEOaMNqjnhH4DEk1W5oDJ//2NU737lqJwqVN1
mX30lpMyC/uvE3wdkLJg2LBbcChvgbNeOPHRvZPIldtng2npNBAvEbi5YmN9TpCgMW2K2SrcTQrN
2HnlActIfLDrdDTfIFplpWXoFKd2iWjYHk6kGKEJ5ynEmRAwS4O7yi2vypgMQLn6dz6Iau5tr6+z
E6JlYJcXZQEmvN839Nvl+WbYCP69jHw3RkMd5D2ts+4McOiMM3qkEhoSMCF8XCwMhCRZfyPDmcnV
KOVinx/1n7bjKNrQ6jMpi1MJIMxtAllaFdFH5pf7YgbbssQtSYztYROD+vzajGvRG9O80NxFAJpG
GlGF6I3HZpKheqyo/XI7Nzg4/77cl4ZH6HpIovDBNvEUxqru2j1SfoubMQcL+brWNc/g0S7B/YDE
xObzvAFAeMZ9H8i917W++KN38yCrcMMNEBDk5uwpfSnA6f1Ggei5br3TmSBlVCDroOvReljbsQ0k
5G5Om2Yl0mHq98XFvXt3JgWmMGP8JKIqoCDrWaQ64QILMPjrOkcz+UEBTOs1c37KFC5149CuMXEL
f8q2l9s3+GIdsFbYBS0Cp+0BRUcOKEuzuj5NsMyd1XrRWimTYWXR803VzHjGRy99LbAbLWrvZDvY
BU50PnN45Dm7Nq1Izz6FRjHkDNseDjKxrVPhu9U9hObXkHemz9Ds2C4ZCaJqTl9FED4y6p3qyqdg
HLNzWshv/4+0d+uRk2eihX8REhgD5pZuuueU9OQwmSQ3VpJnAuZgzgfz6/ci7/dJE2fcbLFvIqVH
sk3ZVS7bq9bqqynZWLNvT4qnI1KnnHt+G4Z4ICyhCE+8aTlUc5tGMgQDwJ5593TuJH9A0VQGrroL
6eoH4Tc/u0I+Yin4u5za0xVVxNRPbu7l44WSKWgiW82rCjzBhfeeDwD4XZsM8LPRZvAAfp/th5I8
d+HTYBd7Bk8dPe0SgFNwRVAi16bidzCES9SH+cYe/mbEQNtaLIUKlqygFIZx8wIy04+Fs5HzvLk6
0fD6+6tQhMLnFG+eqKlMihuGalkqfnnlfSW/yqTasPmbOza60K5uiq5ACjBh7BWeE+h056hvWXAL
kMWedY/2V3949QlLG2RLRtA+X19dsgnhesYNwK6jFZrXYmmVN8L1JvDGFBQi3PV8Zij72uFOaFrL
lXyGozTDK0CMpCFP/yP+CwTKN6ximljyt1VU3s1qmlGF0VvvPKh4FFZ9FOoxBLw0L5fT9Q8wLUst
NZqtNB3Cgoyx3QVxVWNK22nZ60+ar9agTONNgS/A4x19JH03nfs+mLYwS+vy+Ceto46e/MxpQjCT
qDmo6XLAy+B5TNlRee7GqjfYX+eDLFI/GIgDChOorI388+IUh655VzIIf2/xP5q60Hy39pc69Ia1
aqL+kBfnGZReIV0i1VsHV26kKiYrac5L/YDICkgx8Py+rzrvUKZnP9vCQJgaX39/5bnOuOAVtvGm
eGDpu6XIz3nBbie2hesxBB6dEhLCgdBOTbA6w6w5zWS8c4Mqgicfobd3u8sB9EQolXUSjC5mGYfG
PEwiR2wpYrw9eFvfammLxZPOMPwS/AizB6l+pvJlnM/Xx/225W19ow3JYk+kRMxcpvlYI1OwWbBe
gcXXm387Ltg6LaE1e4XK8KIeK275j67bB1FSOPOv662bBq8tG5q2Ex5eYZqxfZeAuCkNH3j1vK9t
LdpDAyit8L6EoCOnExuK4ziwI+v9jahsMowW8UNrFlBdRfMO+OrZ+zrZ2MZNJtGjPfNrm0q0GxTp
k1MwiDzKh4pmG1HANGwtzuMZueL+uhgdP3kImvHYcvbjusFNTWtRXtVgA5rCBU0jYSIej5JZbuxO
BqPolIR1hyNVWwvMZTIfB6f76S/LbTjTjSIUU/NaTlbhFmBMfFAVEPqtd36UuBfItvR0/2QX/+5O
8L6/QyMtE9teem79p0rfBpLA+pLVuOYoAvd+UPglt7xb0VXfZMDSQzgt/h0SrwAX5vZFNtXjPFfZ
rrTW1gvSAkGCJpzBk1XXbZxArBunpZ0TpDmyJZZsHNe5z4LuRPwGLF/VSYlgX5DTa9DmxZeSFiP4
gkj2FKiCocgt+FZ1zhYngGHt6oyFHNV1dKTYvwL7v6AXh7HfqsM2rS3NnxtilaG31lqOXhYt/Jgk
MvKyx+suZ9hamObN4QK0jQR8Kg7dEMCQ4hyE/lmk40Mx7UIkUJtpXt04ObBBOM3FbKJIO8mz17MP
10dvMLpebYZcX4kKigCx0zvHOvSPHvhHrjdtsLpeVkZdNs1g7htj5d5Bgj1ym4dh/nm9bdOwNYdW
NPChXLxWz7LxXeeVP5aQbxwjTE2v8/wqjQJ/PGelg81c+aex/pSPv/cNWXNPqJZZszuiXSc8D/lP
NW1Vx5gGvP7+asAeiD0t1HeAZLI9teIyVBvZmGFhB9ruSmeQVzK8W8YBdaCiTZGoAvT3nbVOcUMz
Uny+bhfTMtGccw7kyJXC8Hvyhef3BGhr2uzLP/QaMceTXmj3cJx2BOlh6cVT6Lzjm4XWpqFrfin8
KQdJ+lD+oiNwPDktf4kcJP5gj943fr00LBySYnDXw37YvPNrGS0h9Fo23HPdWN/YE/WqsKDpciv3
sRO5znxyBoBqGeGHKuiGCFrNJ2AXv40Zy+Lrs2xYTHqZmDcGXUVm8DM4YICvotnLmjlqpgrUJl4x
n0I+7M3G9WqxfLIdd4LcbJx6XeSR8NzR/tADe3/9Swzu5q+L4ZW7qdb1XKhjwC3c4sTmEuw+ibUv
rOk0gqqx0q5Y5xuv9LJ7JvnT9TGvY3trrjVXbpIsnYP1YMUG607NAJKwMTmMqfxvX/u6D5dL1xEF
PwPQN6oW+cVn7SGo9tHz2TqfYEX6sK8A+Y4nWcU4q0Sd7Zyuj9w0m5oLt/4CCL+FpvMhiNIAaNJu
C8dlaFov4+pxRvbGDhmtw1TUtNOxo1t8AKamtWQ5h5RyUrrIxSpcIcfTqAjYTVKykRMYfFUv4Qog
/0KHEXoBUzI9TH5+Zino50YH1YDJVh78JkiB2nr5ltVDk8tSWJGSvQNc9NS5v9r0rg2+OFA/qKd7
e2sLePsZGj1p/joJtrQUAusvaYr32RDP6l2SiAMqH2UkSbDcZLnlAMhNDiMnxRl0IltvnaZZWn9/
FSlaXlICvnNcWrUnX34s9l2T2Lq+K/f7ugh8tEv97AD85s0syfG6OxgChV67BdHQtKIcC8ttb6bw
oZ1+OWzrFGYyh5Yo40K/AGYcLHEMEpnRKIDtz53u0/WBv10+g2nWHDkrGuDGUVIbt4P1i1QuKjJQ
3Tb0P3ofL+Z8AAdkFQ3QI+5xrqdtnx2Gwd84uxocRq8+UjkoeWSDvj2e3LDAfcxxb97z/KZcgo0r
CYPx9BKkcGgy3viYmKaczgWxIwDzouumMzWt5dJ9YC9zkSJ4C/fOxwWQK/ZR99l6TVE/MjLnKJnE
Q+YH3n3l1QZ4xWRvzaXzjKIoY8FK6sflyeL2oyyOYBvLWLcv76KrqV55bkeLDqQuyFbEckO8Rzu4
abcIpw0eppMOBjULACQV5S8UFPp3KNPDlK4wmHL0d8Ydqu3GE2CwhbUux8BKz9D6PiQy3LC8afSa
D/uem7upgAeNCSo9hvfMbqPQ28hITdOquXDKqybwKkyrkz314d00fU5BZ82nl13rXMeLy5Bkpb3y
t/PqvrO+B3Rj2Aab6ADxBojpNkScjwXoTLqkReVOGRVbd5EGo+hocNvhdtOsJ93Q/xlaTx6EqeRY
HNzqxz6rrP2+WuqJPXQJ6iiw2TvvKO7cgQrbF1d0+LfXzUD7U7SMYFg35QJm7836fpPNNQdN2w45
bQ+r5EUXjfWNFM8q3XcBoFMNjomEcuu6k9QoXi0ffCe+bmnTmDW39HCrLAIL/h66EG69qOZDuhVU
DCFch3GXk0qHJOV9zK0FhI59+hUl5Ftvn6YVqLllWCYp2ADhliAERaX9XCQn7vhLlCceQP203WKE
MNhHR2RnpLN5xcQQh119A+jgLQRi41rZ+3ZQHY4N9WbfnkXQx9A2u10yVKl2u9BT1NZB13gMzpQa
YSFiBfdOCgy9524g9A0zq4Or8xSFYz5PhphPZcTAYzGKYJ9/6syCc5e7sAjWOR9QsSnsekRVcb0J
f1+X9RtnTp1MsEd9IWr9kLEIx+qjpRDeQ8rG6lGG6p2i0jmAquuprx3vWE2+hwoxVKpmyiZRFy5b
GFSD9XSgR5jkTt1xuNzg3Fb8nbvFPWRqV0uZ7Blo8FawPk7b/CBEfQBq8ng9Spia1uJx59HCDQY5
xNBifnZwro5wqf91V9u6sm2Yz2VOAhx2lXLr+7qfna+1RZ19z1o6FWPLpTdPfoWRL20UhPOhGOjG
UjWFBi3tAEzdapt+PUpP3reiUzeZwLWO2pkB6zgm1npeNQZoPuAXIO4OyZzvnM31+Ptqd83HsbZV
BR8DZm2JJTz5GHabGjwGs+hYna5o4DrMGuJFJZEt3kvnJhx2PproSJ0Ohd1NSlLAaWzxfQjyr4Cb
Hl2aehsvYauvvBEfdLhOaBWt04KCDEig6YWhGuJcKkIPBVhbYpYvn1XnNRtdmXxK23lRc5N1Xej3
KBzv4ykYzhWyqF0u9UfA9PUEW83igqhlfbbErSbq4umWaolh2/1zn/GqZZRRu2mVe30s8k/z8gD0
XhRAos3byOQNNtEBO1ZR9dJjaH4GkfDBCrv5BKK5NL5uFsPg/8HrCOhmygQCD/VcHXvx0Umf8VB2
9HYecWwtANe9D7K9VTAwhfBxClYby984+pnsosXfIKsIuOSSES9LQXisQVyLAnOnP123i2HR26sn
v5rUHMtwysEGAdEV/wzQ3hmV9+e+QPV6thxd3OVd78b0Eevvr7pppwRMBSvvv2NdOjuBnPgueidq
6xCdjCTEKfwMSZoFcAGocCIu51NRd//tG7nmqvlcIE/7M3IH9AP31RZNncki2g4SlPZcz8syxKk9
As7Y11Ez8n2VyJ4O0LEtQZNkIP0FqYB1ykP+hc+9Ok0KJflyG8/7Zrj3vVBbPGIZmxEsQsNFENFE
aul+EnA5PIap6368bn1TD9q6WdlBwHVDs3vaism7y1SR/PSq2V2+1YvlZhsPi29fyeJDtOeIylVT
PZIWIG7wNyAPbDhgEAUEmRLry2R1qxrAYr2bSPCfTMJ3Ydb9vP55by4C9KstribNUJPZ1eK+meqm
iQSwyyoKQHCyhW5d79//2dPQgbbKGAeDiD3w5KmkFY9za/w6oWJr8pbfjUNemgkXA2sZ/76v0c5l
PLFEH+S5/Jx79J5hruIgHO2NCGJYCTraZ7B5IjI1obg+qb904LiJiJ19lByTs2v0bDXhqxBVcfDL
OCVNnoahbO7yYnKPwrJ2nSVBcqftD0ObgOK9a8ZLF6KKpeEoO1RFn53BuLIFNzYsJh3JQ1H6NZeY
2qduCMIMEi62916NM3vaZ591Yl7Zxx+7wIEkD1jYK1Y/24m9lBEIjDZTatPwNVcHYCAbknFMnoRf
zPcAgSCcSxZuHLbf3P9hf83DaeeOoyyyAYydTUe+AE8+yweH4EhDJiCDT/hTtsUEaOpL8+okVJ2b
uWp5Yih8PpIsqyLi9OII5kF27F1IEe6bEc25B6sPMOl0QhWT/bvKIXHhgrVtI0U1+ZvmzAzUX6Vf
sukyQ03kxhpHNxIoKnwOKcpbro/f0IUO9ZlSxIgZKLGnxl8UCB8oucc29clRO8mxPR3x0xVhahe+
N39mwwTq1DwnjropaR186zlJyUbm+vZTj+/pLNIJ+IXsrh7Uk4KqeXIYQMyoIJ7eDTzKFanJqQQx
UH6uAQ+dz7QtF/uumos8OVKrria89yV4esJTjb+V7Rp8SRcpZRBjcEBvNVxQjJQcILIpzxbY1Dfm
zbCp6CzTPExRXAqips/ErZoTS7y73MYL/sSX31PNffClfU5RVbHRm2mVaHGh8wLhyNLCtyg8XjW9
7c1g7ujZUz0PIHK7vhRNn6SFBz7MI1AU+CTR4D02L+pHIT78qeTq8kweVA7eG5DpB8fr3Zm+ifwd
S3lbSw62sfbCrVnGQuEaLR+s7tadluF8vQtDENKRRrx0K99K+uQ+DzzcSjvpd7tFD8CKO1FWF1uq
cKaVpoUJ37WGmc6gOSHlCoPowMBVr5vb9Y8wtK7Djbp8WMBIlUL3vkFxQpXlxaPHLf79eusGE+mA
IxXIZmxwv3vphiE9d5YII4I760PlzORDykGdcr0f01doe79qZugfl9V4yVdUVtWU9nF0N2fA9BXr
76/2ZRulsoPDbOvO9mWyEnh+ZI1Mz4myKsAJNkmADB6io4wai6uKNeN8N43gZ4IS/ImG7IYhmB7W
oA1C0Z9Wrn5ct5jBP3TYEeCrQxp6Crt1J+UBQFM7BmQaJdj1sgXVf/PgC7ZezeMrKyWj66TDZQqz
4GhT/l9YBUU8F8I9oBY7j0JbbGXhpinS3F2pXvV4wcUCoGJqnaicHAgBkXKkLUj0wIgNJJ1NcPv9
eN18pgWnJQZqGCy/QgXvBTId7nmoh+K5F8G0EVlMrWsuL5LMGvuGgTVhpVHoMjwyVvXy+/rQDabS
MUrd0jrga+YoPQ4lHi7L3sO5GPFkTfYD0DXH17sxLDCddJovfVguqnXACTdat03pH1klm+PkgADn
eg+mD9GcPnGYRQrFHfCZAeCtcns5/DlJMjl79+HcbNEGmZIPHbikGjDMBr1Ud8r3vgsY66DAo3ya
ls8C1G28tc+N3ZMbIl3QNVj0wQJDIfjrdyahOpqpyWWRS0VssJEUH8tKNKc2cbagjW+CsnyQlP4d
28DV0mYLc0DR2lRnv2DsOAXVWXRuEKkQD/6Tw7+hjv+0fSI3XQXoWCYVNBxdMpgzcc5JGL7zqXMR
fXebh96D34H3hI3uPeBoH0BimO1cLFqAwIu3jXt5D1DIDCxF5QgaBXBvW/d9UA6gqRT+xkWHadnr
gSGYqBpz2wYmOwgiukxHstoS6irHfateiw25P/uTU6EDTuSAYn6UnuVZyE5BIn8tvOxO17sxBG8d
38RCbDlJsvz/Iaj3H3JB6We7QK4GjMkNgO3Wt+tdGaKdjnPKRyKJ2w72BSQL7oPvq/Rj3SHVud76
nxedNy5odJLlKWF97fI2+AxiWmepjkOfj/UxA+FYJJxCNt+bAfv7zVDVSfV1aHvafOSePSmwqaqh
sItbPKuHPoshquBan1gw2/Q98xUpJ1yG5oP9e8QhTkJuJmN+2x7CDjfJJEIJe5XaYJLEbfLOTFBX
h4SMjl2ktc3v1FCpXwIE23k0LWO28e5sWLo6eEMls5fYUKy4EFfUH6e6fiwBzTnlqSo2rggMM60z
9gk3p9gvBQjprXH+2aShRaK0xIXH9ak2fYCWcPAFdMNV4dYXxfLk3m5xUhdNLR6CBZpN17swfIEO
bwPHqZsVfgPVkEXOSZSDr1iAFmqS8b721097nWpykDTOsiaXsvZadaLT2CWfoVVeJRsvtgYb6TC3
Qbpp5nAOvnan+JisUiRTNn6Y+7nYiE+mDrRJSGrfXtys5XfgO7NPIGAmh9Ifkihg/c57RB3shpsG
hstqe7l0PQFTOZusb3jXSrdoQExzrIXwBs8cYnCkd5mgVgumUZv9dqaZbPiAYcPVJXdZBmY04ufe
pcu9+5UeEDu6G5UtaJRBEW1B5O2zi6DSD2CIu76mDDOig+DyOZz/py1SeqAvI8vwabCD9DG0Wn9j
Uf1hongjxup4OM6sBrTboB+skBmXKHAnS4G7cFD2HlFhkubv7ToTdzUYrNVhshfJblDcbFvvQQ3q
f6d9YtWfK0uV+deGT83wpZOhnL4K0LA079xyWjafbk2m0FJGtfARFCmUv3dtSK09L63yQedQWSDt
/lUvpGdbQDhTR1q64U8BEOikbv6XBjQD4IcAgd78X0QiUw/aKmUz0NRtRRrI6qknjrvJUy6Ue65B
tvZ537rRMg3BxtoiiVNffI51s6oS5AKwBqhkbEkQGL5Bh3/lpKfQhLarCy6LSVz2WJAUB+1DlpAt
sV/DIUGHgFVLW9JiDpxLMob1oVJouBS+F1HH/5RW9la1jSFm6HAwm/EEZHqdc+FcJbdsmLEtgLWl
35gK01esv7/aFsAo7oMfWJELDVoGMH2mDjQZ7FPApH2UoEHaCBWGrE/Hh4nRsfygc3GkcpccCg5o
eMCDHfhny+XH2Nfqth83I6Fp9ldbvvqoho7lVLshZl8uxa3tDO6tYNgpRgjGbSR/pmnRNiPwEdpD
zov2MoFP3QVTvAUCCxJ03dN1FzFc2ej4J2UJ3qqigBKanCFChIKib9Ap+O73nn8Km+rLDAqNu9SC
psP1/kzfozm94onnCkchw1mUeIC0Kc4yAV5Xnvc1r3l8qYapDRSvL5UvAFbFljTjxfl624Yl/A+5
U953XI046SV5kZ/s3M5AqzbSjzhYszgo881rAcOy0gGA05yFiewS59KwsaiO0NsoAuieC4dFM19l
6vZ9j7aVUICZsI8LclH2ANpbqLI2Qdudu96mJ29cvA1BQsOM69xP1A6LGZTQzqXi5fB7SmYXSiK2
2ELImoy1/v7KBztvxCWmC+kuleEIM4Sl/6MPMO917ncbxwpDTNFBZXQI7GqqEbuYh+ymxfWiWB1i
PREH6//qHHfz1+fE9DWau/MAoMEePOdYuzjVs/Ua2MPELAtqdK73YJoObV+nVLa1jUeuP1qwLB34
xVX4Z1/jmnfTssyGuYRUaiLcVsV2Wib/ZWGTlhvmMQ1ec2/wZwVF02KyJ+KMH2xotX0bU2TQ10dv
ML6OLqMLdztple5F8Mk589ER7peMZGFwtGpXjOfrvRi+QUeZlRCnUQrUfXcitbOfedEqyKmwpt0A
WBgWqw4ys6ce6yf1cP6S2Mcbx4EopKqS4MQnUKQdXRw4brIRMPLTvs/RNvZSyqUFw5ILTl5pf+VJ
O/sHz87I1huVyVyaf0NwmZaNS5CXpH353p7aOTsBYki3cD2GqK4zRJFmKu2C1O7/nhHAM/aZsXl6
Wk8wCzSTNp5/Tb1ofl31fIJmUOpewE0PDEHeypnccS9zXsJEkRsvz4rp874J0Rx8UmyVUeuz50Ry
CD1bYIHhQbr1TGHyEc3DCcpfA1FViOaCdj86i5QvqqBAqBV5u+GGphWsO7nV4DqQd/LSQBCnvoea
lotKggBc9y8C9PoSjPsidQl4HRbwbh33WI3qzJnMBRFZFdrOJa/q6lTWAN9GnsXY7+vNv202vHr9
vUuR1p+SZoJY8Z87z5zhODUm4gbSQ83peg9v+wnV6by47FWVJ4545iwNQFSMF3H3MKSZtYVHNn3C
urRfbbTDKHteshG7YI9K2Cm3khvSW3XUN022sTe97SVUxwpOsoCiT+Fg98MzxTSF0Fqq1C0N+Lca
WtK74i8NVwO++o4OZNfpaE/LheEFEQziruXiIa+Sqt1YSm+vX6oDBclAAgklVBR3rRnJlHXuw5pS
0xKPrY6Hx6p+2qReN02K5uxV5feFZYOU/4+qq4Lw5p/77aGgu96/qQ4OhP5a2kiUxFyY245/rl6U
M5FTjdcwCD/zjVTUtHg1ly/TfMnS3MLaCgZ1y1N/4VFRJeEWdMPQvg4MbHjNE8DSoYUYpuF7oarh
U9/4u6pffPoPKtByGG+HPHtWIZ/OuQCN/wlSatBV2+XaOi6wqdK0gBYZYhPIbYanAdW4ALUUfp8M
X/f1oPk2CcVYBcgcnhNcKN2h7FHWyGrt6tf15g1+zdbV+8rlIJpYBCQNl4vrzn68NPOPye7BmINT
89mDAs6+VaSTfXUZXo/atnAuqmzAg1RRH+yAs9UBbnX9O0zLSNvFO+lkpWPV/TMklNm975P2Q0Z3
An4o03xZOO2Ce2ave+7Kcv5CKW4TyFx5h6KvN7IQQ7Rg2uYtmtIJKdLOi1A1B2kIe5yWpDkHgb+l
cmLqQXNkMhY0IUPD7qq6q+Omkd9Imbaxy7ZWqqEDHQ8ISU3G8oC3z7ywnCMHAUYyZ3J9DNu3Pehw
wCltObiW6uEZ19eFOFRiDAfob9rh4/U1ZPqAddd45QtqEEE2unb7DGpYcoNLgwcmq+JhVvTlegdr
SvHvTTY4xf7uYGJZM5GxQwe4LLqlFfHS99NYeOlnMuGW+1h6yg6e2Jxb8py29tZF0p/iobf6XT/4
1YdBc3VsC+nmPwhdZH/iPuB/lyYV+did7RDnwQYaUJMF8uq6zfzOPfWBM9AfjJZgXIuCzrbZvVcG
br8lfWWy9OrFrwZE6mm2rcwZnqEN6U9RJeriI4Qx+fd6afZJXVCdbowxGzqYk2Nf8nZpIFQjUGVy
kMRxflyfTEPECbSYMM1F20ChdHymS9U9Qod49qArBWbrjcsZQ66iIwDVWDpp26y1ciQT6V1VjKr2
76AQ7KGGMyVlRx4c7hGqThxqtxC/3vdZWpgYxrQnVNDhuWsZKmhtjhr7xPX7XaWXPgDNf0+970sM
umwxLbj1zSfZnUC48RuLMznt+gAdFojq4BIXW7T5kZRD8bFvLfnEsftsbGSGlavzjomwhsRvOPfP
SDYEOykngC6rLy37S90F9gbOwzD1vhYn6KCgdgq6n+dmxZeCQKA7DSlgrLj0P1Ugd41ENeyifnLh
FX/Ph1P1rtMCSBc7rXdbd49NkO2ZCBfVbX+3PCWUjShe72Nnzm6W3jn1dOMi5c1JQMvakY2XRZiF
KYrGmpJHKY48KASIeLr1vvamZ6N5bR+wggwSPK5YYiG9+yZ0PnmsO19fnOsM/hOJ0bQ2s+Uk/M6q
mi7GKbPgMqLpPWNlVJU7LaNF+qlMUaoAdeHYIRDI7V+Y+zKWy8baN9ll/f1V1OZjQpIZlRYx6oQO
3dgdkuC/fWbRsjfpWRB6aMBKAEME7ktWfhg9D83vSa5gdS1Uy4VXcx5aPXRKHj0I4WbNI6y0YRXT
YtQyN4gW227tg2YCjc+5f3DInQRZ7nXDmEyueSdf5i4kPXyo93kUBv4xHLfGbViKeiBO+VCmlo2l
0rFnl58UfYTquig/XB+4qXXNRSeKUYsEA1+cF0d+rct72GUfQtZlehSuy5HQscV6kbI7I0U+bq7E
N0MvWtYc1BGTn6D84o9VZutuDS7/G3u6qyAYPWguWuV9Y5EOi1Fm3mEZwJArd+kAomnNQTvXHSq3
wFKcmhdUJB5n3I9fn07DOtTh1vaYK3BUYDrp8qGkPGrrIb7essF9fM03ZzwIiXBCyyNWuG29dFAN
S/p94VAneiw8iTquGbMJ37QLK6qdr/MumiYYW3NNStLMF6ULHd2knZ54m+CwXFhy+VCNodgqjzbY
XcdTD42a/dyxFAQe1Fc5jLdVUG9sRaamNQ9d3NEfRzyPxRQEPEAkfRKgSbw+p6amtQ009dq+VD7c
k6BpUaSn7ahlalrzT5n0Vd02BFbvqq/9lH5Ylq2AaFiJOhQaInKA8Wbwnn55dvsXbBIUe8U+i6yf
82rrBNORNwkRqrgol9vATZ6kbDeSRdOwtb0Th25qp4FbxyUqVZKIFWQYHwKnssoDatos/3j9CwwB
/R8mRwjUO0oibPXjPbypBVmKrF6GXWzWLvO0XTQpuNOIGWFgJs2fqLidtphGrjnqjLpjsGRhXrHR
FfMzc5/HYYk29yJD8zqYuROhDfohNI/tohh5hNLXaLFewmDrdt+w5HUIswTyQ/oUjrqmXbiqi2pv
C5JjalpzVJDAgwaKw+rYMGTSglqp3Ygub151uEzHsvqh7wdQYO5jJm66u6p6sbM+svByQ/gJ1rm+
JtdhvpFN09UlXntVDxlif4BllI1iKeex7R8D+ehlz84uOl98hua3GWpAnVkIML24w+weHIiD3DQr
onwjLpgWj+a8ibtUTs+mLi4raGYXTezWvyUbPvnNRig2zYO2vYLYIa8Qetaj0v1U3S/yK0XmC8/9
f9gKqea8fVuOym+wzUqvv+VhexlrcRh4/Xh9mtcD41vTrDlwW0zDyFKEnqb4jadAFsGFJX8E+O5Q
N9Z74tXxZnZmiKY6nhUBLihmha0Lkm7RGuSQWQbu8/UPMcy2jmTFWzku2Vw0PrgywhZD6X8IQ7Tf
cAeDN+vUjnPTh7IsV3dANcqRQg8w4h7qBK4P3tT6+lGvnE2GgSrBdTHEre0fFPOOKtm6vDfZRfdj
Wo4CFSEggRmeWZZEE46s0NSLtnswDV7zYyfvbTl26+BV+CdC729ac2GJWxkGAhUs/ryOKl+tSOv4
uskN8c3VnNexpJdkAZrGmXgcf6+7C4Ibzmi4hjru60JzXRBT/n9XKTh5lw6OxuUHq3jBWc2WX6/3
YDK95r0Oy4lPatwa2LU7P/ldvvzEhay3HK43bwhwOsxXWHmR2BQ2wgek8NlUsRucZWGnUAQ3Yfr7
ejeGuKBDfSc5lONQdipunG9kHAELqleBhn2+pSN8+5I3kCH1h1+1lNWHXFrzcyXdYgNBb5gBnfNx
SBM3sKGhGtdDyua4CaxuPDGnARnudeOYOtD8t7CHkFEPHbSkj32hImjY3Fxv2hAadNbHHINMZDGo
eKnE8+Dal5SPZ1+kN226i/fGZTqLYZaStrcJRj/MwcHlzbmEn10fvWnVaA4M6XW2zGOjYgkC8RAs
gF7dHvOJbqx9k901560lVGQh/qViN5yPHZOHAdXP+0aueW1tL0XIUxil8sa7vK6PczJ/IHj739W8
Dth1MzFyK59VPE1p87Xps3b8VI69H94TlLb1x+u9GOyjUwL2Axdhn/lQDEJ+SKsFVdrzzg/QZha1
wcIiyl3ioXVRMztTdvBtmcRVVqmNKTBENp0KkFWWSOgs+1+4ULjhafPQk/49Lr2myFm8l9JZIGgI
WbPrpjKsVJ0dcGyImPE+3yFfpzctb/EWuZyGbKvM2dC8jt/MmZ3Nde/2cch51IjH0m4O/t7TtY7b
7MsqBcvp3MWJ7dwtZfnb75ddXLwu00GbYDQaFyiddHFqpQ9iFW7LJRA2u6yuC5kv7TBVw4DGs947
JmDhl37xVLT15+vNm9b/urJepWyDnc986lQVJw2yKRag4Dmx6MfrjRsis65N3JQZqHBAeAZyEi+5
J10TQgrBuyv7un4Cdn3DQoYUSIeoK6TL4dhKXID1TkRFGyl1bovlQHge1dbGp5jstK7aV3aaUZdb
iK5ENGq8e2UvR+B4NuLE2wXpLqh7/m7bauS8DLNQsTc6402PxmnvnIFjPYEu9zYvk0Pl0+4yeV/I
PnVbrFnte3x/KSp7gD+IHFe11QfkQ6kLJIY6bN5+GkymY3PFoqo5dMYOWa8VI3QgxO5iz8XoXc1i
aVkpt4BTSCTTnhgerdzduCszjVqL2ikKUNyxBya2bedPHbXfhXxjCRm8QVepJ6D7xQkYJsc1BAp5
j3h74/MYd83G0dE0cm0/dvqGdFkLowTSe0aNUVRDdXxjjb499kAH2CZFlre2hbZxO4bVkkxVFCI3
RJob7wkVgQ6x9a2wmst18JZ6rEegsx6b8K7utp49TONfY8cr91344NXQn+5ijlGHIjkE4Ei07lBx
vrETvx2EoLf4dwdtsqSlt97SCO8EjFkMhbkIRyQLb3Fi4htGenuGAx1h25Z54JB06OK5z97njRVh
P368bn9T0+vvrwzUWktXiRZNK7DyZRix7W3d860h5d+7mUBH1KbO4Htqrrs4LyFKFZxk9ZyW/4ez
71iSVOe6fSIihBMwJU2Z9jare0J0n64jhBAgBAh4+rvoO6lPp5T8kZMa1AClzJbZe5mdNe+aVyta
sS1OZWY03i3ZI16pR+T2sIUF+iZGT5jYANq4ivWwND3WTThA+4Q+REZ8AJ7zpmdXklkhSw2SSdjL
9Mmglp1GWT6HT9fn0zEwNmY2SaZ4MumGIjD81E25h5tDvMKNsNrLOTtWvI2bXddpbDwfv90rvS2x
HfhnVADzHniL3aq8qxdW2E4QcgxoiycGJ5/i8W7bdvBqn+Mvtw2SFbRGNS3EovF5bDp1UR6Mfw5J
dGRAXVxvwLH0behsaHrt+URiefr6nMovHTN3bLjppEpswGyXwNojEiV2A5i9xTAMCvv4fP13v/6u
SGwtTdJmhkjG9EnX/8Ztc4fpZeKNCf6I3jzEeyJWrtGxgheQixjqv+vfVuTS5hKSr7vZGMeGZqNl
TQYhlTRK+1PURUcTwHuDR8fro+P6tBW1EZfQBSJJf+qi6t4zy3nI9oQXHUNiA6IgEBQW2BT0KZ6H
R0nYhwHmPnCH/XHTL7dRUYrDXloUGZ7sGG5oD7yJ02Unlly/3ArVvhFTqxV+edLy+j7IpA/r0Fkf
AXlbdgoVjnG3kVET1nodD4X+i+kyAXvX1bcleKD3/7/HX7xEfJYVRXmL1CZXofjZQp/htkHfuvPi
aF14odcmDvvTNOku1xKyMKLLbkvwJDaGVdOFgUilox9p20ESmOD1Ga97T37XiFsR6sXF4JfdFP2o
s7rNoUwPp9mefr9tXKzUlE5HWk/lGP2odKkOQ2yewDj957ZvWyEqeo91vFbRj6TI0lyDuJBDEmTa
uew5hsXGRYmuLykqKd5PL27gO8Lxrum6XVSyI5JsdGrbdgPcsaT3M218mo98Xg9zC71yANT2ziVX
B6xgpUA7t0VAl38ALlL3lKbdVy3Z8PmmwbcBUlmZ+Fw3JvrhEXg2pf34FIDXtHOkun66FamSiUYD
PLL83nBYeRNrk4Ntv7f/ur6+/f9FrALuzhNAosqfZuzpJkHnZ4AEtavaObMdFxobJFUoAM4jlsl/
mg2sA/kuPKOStwPT4jD7ezxr1wKyojac6wlIc9H9jIGweUjXIrtH6l0dI8gWHa9PsasJK3ZTpbq6
l6T72bL6qwqn5J84mJdjuGR85zzZluIrrwYbO6XhtiY6lI3/mWravzVVFp1nCAXm3sQh0NcLWeZp
RU/Xu+OYFhtDtVQ98OwEjc0tvfRDA0/q+K1m8dtE3QgZTmxBytVTE+TP5+pX2C3TwwhbgLMvxm/X
O+BYt7EV0I2pM1kLzX4NjA6Qh+zjHBLlbGe2XV/fhu1FVJg00DTssd+RqP668MAcSoP87/Wf7rhr
2pgqQscaiuNl/4Rl9GXu5SFMuxPybUgTVp9hMXCQXnjjNG/9e9EP7HAz9GUS9RRlWuTT4r+tPCTZ
iKoOuM/tbFDZ6wv3P/KSdPWR7QxRsjDhpZeQPoc9FfdyJjys2OEJWjoPptoj3TrCxMZcNeXIvRV3
0Kdgokc/Ge4zzn/GQ3jSprjPpm7nOelaAVa8d8PacQIpwSfQFo81XNzzKK32wPSuPliHNXSACwYk
UPAUevUBh9FHU8anQPgXhUj0INd800KzUVjIm/gBeKPdU1amzzzo3vKhfTO2/TtFg2dRlfe63avK
O7ZHG49FezLiVa+bXwM4pfHdbFT6Tc+jEUcayJHvrDRXK1bQJxIskBhH1I84hGmNDGPxSRE8v01C
mh1YvGPebYxWD4WADFt886uHFdphjFuTk5IlOzPimHgbnDWFLEQ5mDW/CFRYYW1C8jGFuFfWjb+F
qO6jqrkNJJvYIK1MKg8H1Dj8zPyiPbIexoOs2zvUHQn8xDbYRRJhGbK6qn+JAdrcZPnGWHu3raxt
VbGl+prE/MwLDq/6+LbMka1BiIpxXFcmkL9YHAzHENCDjynI8DvT7lpZVriDp9kRUnTdTz+SUR7L
Oj0I5AdhrzDu3aFfZxyG8LH4382YNJIA6BFlP+e0PtPosevDfwuafCwDel9iMws6eVA8vvBi+NTH
6f31TcCxoG3wlkq4TrKt1b6WXV5XXQOZVYiYXf+64x5ho7fg/QisTBGsP3jcseAZYq3lJUrKVh34
wNVjRFuIDt7WlBX8SmjMzdwWP5CRlAk02fy5XfI2qEX3dpjatCUHjrLhjjSQI1Jt6deoT5Q3LWHx
Gxj2ejxoXX6GqxA/VqQtv/WqNuVB+7t5OVdr27J8cU4zAwUtrx/7f0rP3G/XMeZNn5RW7yrytcMS
uT6CrqWw/f9FK0J6iSf9IfsNVEF8iLySn2KBS/9tXw//9+tmjpXUbQTijBFPkJ4CT7JCie/6x10D
ZN3wDcDyys+y9DeL6FvjmU+jmd6D8XcP/6FPm/z39WZcy9naBqYhS0SRrumFRMtFw4E3V1n/KeQe
O6q62JmGv2XOV276obURSGgXjl1UeL9nv/Xr6tBDyMwnB5WKCobz0TLLxj/rGGpqX6JCeQtsaoD3
9PI+7U0WftPJ0qizPw6TMHkINkQbvuEhERm2qzTm/tdbxoLaRl6dbkpmwrI+dnT6HnnJ14nqT72G
6itbbrLuDKldbRAQgUFRVtZH6UG/PReQsDlQDrvHnfl0rHgbCFepAkpGsTC//bmnd5vGxV3ScXPb
jmTj38KBpHD1XZffdQQTOvBSq7ukj8O7dJLA5c6Kn6/PhKsX1s6XrbEICk7n3zSgJA+DLDwsUX0b
zi6xkXAFAC4e15W4BEaEOU3q/tBMck9C23Gw2gKXfTVncpoq72e4VOq8QFcoNzyL7lN/3Qta1/Bs
/3+xrZGqyPxR1+Y3ga7XMYqhrzAZunPteN2LIExsJByf9RCj8uhfxj4yh4A15zgift6L9DBL9a3p
1zfF1ACp0pBTGEVHb1z+4Eq/M/WuS4MteJmOaV2PZIp/F15yxgvko0+jU5ktH6QhH9KxOiUjv98e
jTUlH2bYmFxfcq5pszbCtoo2QXa//a76ahgOZenR9SxlgEceNGmand65Zs7aCCneCk0oY/ptKsu4
OsCMrZ8PsTe0O5PneJnaiLpxJYkMZpV98yL6hvHFA3TCQ54A6nJ0/dBH9LMW5b3Q8/H6qDn6Yyth
thXzmYjQnkoTki9lGx89xvjO48GRN7DBRWHEwjooWfrNrI1OnnWVLtMPAzvE6ozTpPB5LmHJtdZn
2M6uy1OaTWbPau7V5QCBgu3/L0JMI6ecpSJLHklYiqMyENA2HMYEc7ErJfnq2KGJ7f8vmgjoLIs0
KdoPvNdTfNJl21fAQ/Q3SrlGdiYyzcZhqGIiL0Rn+hFFivr94O/qmb16c8DPty4oi5d280BLfkll
mYb3IhBcvI8amcbvKPDYf+Zg2N0UXLNhByev5ERqPlyKea4f6Cb2zoie81C02S3vIXTHiswRDBzV
raO+qAKuGinMKe8gslAeZhx4O8H/6pWORnYKEhIDgeeJTVlm4Kt8FygIbH8VCdB/Z9J3Un8feyVK
iE3GYtrF2DpWmZ2TTKepXCvK5KWiVfFQd6F/Iir9fj38HWvAzklq6LS0C63lRbM1fFBk/GI2mQq+
jushKdO95KSrme3/LyKFx8PoSw5ECRuCdc5JOKvkEEXp/VA1P+KlVLetATtPCSdVVuJIbS8KRDv4
xY3sIe5RmynLGxWpI9sMR+l68OvQb/6/+OOINzOKPn2Z46l/mwJkZGcnYXwBstrAm4uAwA7NI6h/
fkvDApdlHZWev3NeuubECn/jiQac5LG//JWq4kachfD4g2KdAfoK4MbrK8wR+TYjFIo26SCKoblE
vGVnDY7rcZxg6JrpXfsWV4RYkR+pBYKZolCXJYiXH6yd03fYv/ZkHx0dsFOSZFpMPcZNg62r51BU
89e8jUp2jlnv7RyTjg7YqUgSDLBX1KK7COAxazCPFqCBwojcpvAa2fY2tCPQbmlIe1lm3DJJi2IT
pfL7TRNspx+XIMk6GQYYfQ3XK2/T0F4DMJhDLeqdpeqagu3/L7aPYkZWo6YckmQ9fCGxQZmz6AU5
IrWyV+FwTcH2/xdN8Hlp4nnsu0vkpcEnEWXrmzYSwY6+tevrVqKhiDvJh1U3FyIpatCq8OI7amQ/
n67Pgev7VixHPKR+A62hS+BBTJ7K0P/dixsl3yObF8p8wYPBj9qLoTW4ZcUAv6R8yHqxJ17k2Irs
NKOocVjLbKkuIDGbu8VDfnnMVHIfGPVuharE8aZRsvOKqRSlyaAS+yFq+QcI9fVHlI5vFD2104pj
qdsEuVK8SQdP35ty6EkO8wjIPF7/8Y4xslmhZCgpdmyhPqisfWM80LB1an71Vftx1rsemY4Ljp1C
DGhksla38iLKqriXm3CkBhHgVAiArZM0/tzXQpxv65AV1KKJ+Zykc3WJSL0cAA/4Q8ZyeawG/uGv
VNb1Vhxbx3/spFDjKcthUNCiTc1x8bwhvIez/AQYDpwF9iyZXK1Y8U3JXA3QbcYCjnV6MCoxxxZH
eN5RWK9d74gjxG0SaSpwC/AjSKBy1C39s/FSH5YCUI7dq1S5GrCu6GzQZT37q4I9JlxRiYzf9hNK
MNd/vWv1Wkc0keHqC0nFZdlQMgEO/3d8s0LkrB5zYKP20KKvPp9pZGfPlI9C6wQ86he58aAOUq8r
atMxykkeLgVdUlSHsQr1fVuVH8qefr3eO0fY2Fk1sEDmRWQET4+lQREJMrtvDEhwqJPinbN03vIJ
epQ3yXehi9uPeHFSBXRMRT1z+Wtcp+SeTBKV+Latd7riWAV2ak1WrWrnllQX2EhE8YHrDh6pRUDS
eGcfczVghX26MChhpKq+LKFQzQdWeKR4yKYo3DMVdU3G1vCL8SGx7/kFlfKS4gS8E9hOsD+K8xjw
4gTc0J+63n1Bu/pihf3YkjWrIgYheC+cf8LwTx+ijNwqUmgn0qAuj5U8Bv1jUbTfeaV4HkRQhh66
qd6BOrk6YMU8n8ek8YtSPxa6e2MYvH1j8OB3Zto1EXbMB0CBodDmX+CotOaCVX32lnBYlIc6Pq1p
kz1WwVTcZqoZ2YmzZTVq8kRZ4w5RmilXxRQ9yXlM38yxVz5fj3PHcNnJMjh7sERmFb+0eODHR0i1
L1Wernr+ef37jmPETpcFqpUQLSwnxEYjz1RN73Wl1H2yAHR9vQVXD7b9+WVw1KjUZOAJPTLPr3/Q
so36vByE3CkvOKbct4IbSr5QghWtuYyCt3fLQr+2ZBaHca76gxRM5RN003bWrmuwti6+6AoTupun
YpIXXhfr+ouMfSIf0lTH/Mtc6aH+fduIWTEOTFWdLiCFPXI4OXPfLMdKwRHx+sddfQj+tw8yCJGY
nBZyUQqOLqkq72pRf+45UjDXG3DNtxXgGrCj2ZiEXciSNiu08qPAL94Q4nGzU6x3dcGK8tSXwciK
bLrwYUl+BIOcjotS9HGeYK9zvROOJmzWMV2QZMUzc/0Ck493f0F5cwNB46bCXnK9Bccw2cxjuDLP
PYNN1/Y+GwFqwcTIY8rE+OP69x1xYbOP4WGma14z8atNsj+lid+mmyW89P0/fjB98f1hj2fr6ogV
3225sCXpB3GJym7Un1spAujlV/Uo/73eE9dcbP9/EXUjGdNsDfT6ZatoQzi5BqagAT4PSaqdCoir
C9v/X7RQBHKJYI9bopitoJQ/xnQ6dAHIUjfOtRXQBa9pkoLUeVEVr9GFUHxHNf7WQ5tYIW3GdSnj
dli+SEV/qqDB9SlD9uUuI+O0k+V0jZAV1KoESZf6dPnC0lUEh4jwxX8MpT/RnZh2NWDFtBpnsIsy
NMDbWufFSNrjulC68xZ4/euhzVMtws7zh2aYL0XYglRA+iTrczz3bzOLCG2aKiC1EOyYI3aR9YI3
gC5Gvt6V5ZTsie24OrBF+YsVSpRHqoyuyxcIR8r3cmXRH9xz5PMtERbaLFWUyZNWjv3yJVjxeEm9
eThKzUIU0fEQv96EqwNWELdkaQPwI9ilDbyuOgBvOZ6DebhxOw1tAxgkQkg/KDO+LyT2aelpflwJ
4zvLf/uV/8Gi0NDmqhqz+gRi++N7XRbvaJ1AyHhjrGqQSq8Pz+uPyNCGkcgEL6uRJsN7qK7pPPWC
9KHJQq3yLp3lqc3GT7Eel3Mrsg/DUOwWS7c9+rV+WWEtx6VpK4/5F2rgHRF0S31UUMl802bV17gu
yM7wuSbfCm5qUr9CXOBKsBUVdcuQ0oNhGv19ffAcs2OTWlEeVwVXS/nEVDjetcx8Sjk0plNdfL/e
gOP325zWomiKDglUimfFdqNJuylJHtZ0HtfzbQ1Y4a1YG5N08oqLSDoavRvhacp+ZapP253t1TVE
2wJ4sX8sJihnaDkNWMCggy0QuM//3pumYTe55mpi+/+LJsZ+Ih6sWJcLUxTGdyYce+9ECG8DmfeK
7VphONaszW+VdRj5TZesF4PEwR2IGD+4WNuPcJz45tVII12fkdevT6FNdR2hVu4vkSmf6BQD5sMo
9w9s9IYfUa+jkyKDehC4lNwWILZLTAqd6gzFnQLn0yB+8hgEuBwSu+vd9c641q8V5iMc6L26jHD8
dYOfHha4Hw7HqlnTnVqDa+qt+C6azvNK1ZVPEvqKKLoihZu16ks1yHgnAh0t2ARY6MdGJh3i8f1a
9Co+Rt1Ii9+m0F52IHjk939uGiibCJsSAvSsL9kTIR1VX3iQqOpHbbq4vC3QbYOAoB1mgyxw+RQk
TB+ZX5EjUFnfrv96R2TYRFjVQ6YHRyq7LLT5oYCWbxuUPqOsjuDEgtzg9VYci8nmxPK1H3jd9953
zXQVnlpUcCeAkuDLe7zewKsIHgoI+P9uJBHBBrKORfEl0v6/3ENaAinBt1vpHqZP9wvYoGc/6neW
rqs34f82tlRFPUhShZfUG8t8ZNHz7AF9d70nro9bF3PhKz8p/Sa8sMlf/0CvRj8Kr9hDvbm+bkU1
KVCKBPhseC9lkn6D2dcQHpqq6PYwAa55sKIaUGIfBVxRfm29NsoFh0KT1+dsRmZoxIvm1Hjl/VRP
ewBFR4jb7FnqszhD2T64aC0HoKJDc4okr/Oq28XrOEbMptDqugtE3w7lV95R8Sh17z30S7tHQXV1
wDrEhQQjZoJF4BNwyO19UIz0MSxWgmwd30tLOCLcptAyAQ+KOFy876ya+rctRAGORWbm+6U3wOym
3k7uwNWT7f8vjnIxeiM8NYboAqW6WOYpkzCBbQfa5F4Yp0/Xg8NxwtpQtoJL3wRrCTRTW/MToazL
YxPE5xUy4bNid/5U7N2uXcNmBbkYo9lMBjNDFXZdv5qqA6dheufFII363W68u8bNivdIwx+rLlr+
BMklqNwuxXhaKTIKWRb9uT5orhasmFeIyZYE2fi+1XgEpF5iPkxQ08rXqF4/3taEFfYSXJQefsnx
JahQAb4z5bKOhwViZN2hqtc9T3fHlNi4tqXuwYeZ/fKpV7I+hVgNxwVM53gcl0OCis3OzccxXjaS
DXA52DiVmj+Fbc9PMCxL33gm/oy33B54/nWWFw1tPFtQZ52K5xbnoZ6eggAJdMi5vAOuFGDAGbp5
avTih4b5//oskO8GDRvz6xPl2M3ibWhfRGmaBFlMajG9L0wYgEcGk3QIaK23qGqgW9YeoKp+ZcRj
FfiqAPCUdTkdq2rYc6f5q8L3ysvTxrTJkQLgbkBI/Gv5Z5KVnKJehD/WnoQf4BnLH6OpWuu8KBb1
AJkuwCsLpX+R0q9PLK7hvqqr+qtv6FeoaMBqJWPebbic0MbCmcz3x7X06SXAwwLKHPABE/mAN83e
Lu6aOGub4MNAazg6D+9pCEtyloX+lPsJ/NNuXBjWJiHjkkH4s+dPEg0luV7DFQJbnTI7N0DHxSC2
dggKTSRgeMPgwmpCziws/QPt+wnknyE4qKb8M4JxfMATqdyJYseA2Xg4n7MhTKeqghlQFaP8FY6N
gG4SFN13euQ4i2w0nABFpZ9YhPSLAeCuiMcvrGr0R9AaPzVLwo5rVpCdplx92X7Ci6gliarLGJ6j
T6TGmk8YzMgOHHjYvf3I9X1rVxiRFjTpnHjfU9neRVE8vV+9Ivt005ZjM3O1HiuZ8W58H3l+eDcl
49Pf4bnt41uPXoxMVFV6YekcXFDA/SDxUr1rdHtbVSq0ubiibo0nF8QEmTz+RqbJx7FrvZ26oGvM
rYAWTEKlEJvwRQ8TPIhM37+tZrZnZu84w2wsHEc6lrI2i9/BQq1p/2VZLFL/nGnui+U8Q4CR3vhe
sUFxQyq47LIi/AUN5/g+Lkvc+LTXd7d5+YY2Gg6WAqxvdR1cBInnn6ratlR/9uTe73dcKv4DiEtN
UbYZ3lttygi/l8xA8YD66zo8DF4iqmNpUran4+yYdBsdx9OgQJqx8b7JjsJViNTdvN5nQSeC4/V4
cN0sbGjcWOk4WOm8vNPUH/7hplWhzHW5BAtS52vWTiBCZ9jV0yENGS4aXZpl3lEgh1iZw9RUyd72
6FiBoXUXKLJFtZGZ/Ivsm7o6wrhyfJxrSDMdsoIGOxcO1+RZ4T+aSA4cYwrrXDBKGTelfzIoYeaD
hA5I3i1E73mnuKbOeg9oImeaQSHhwjMZJW+jCrWP0zJP6x4J6dUBiyPbGpORXtAR1wiWN5n4ANBR
/Vin/rdoaJbz9cXxahfiyE6IRYAh+HNQowUtsu4wpkF7jDeRzts+vx39L/biJmsGMGb9geU9g1gT
7zp2IqDf3vh56xCk9TCyFWq6oOT08zf4vyzHAazenbFxjL6dB5sqafxqjvH1TI7vylLgt7fL+9lH
J24bHisgKlyADMuQUkcZAybIJ5V65fA5CoJI7sFmXJ2wwkF6Le14VVPwfaEME/sVO61JWMPlKvBu
yX1hDVlhMOgB8gAKfKy8SKP5vlqJ+oLbidgZJFcPrFOxifyZwf85RCpbTRHPUfF+pwMvfl79YG/H
d4WBddWtU29NjaySMh/84WkW2ntXMsl25A1cX7cuumM79YMHkYMS2C7+Z6wAoQ9Zk942PnbCqy3D
KgnGFF/nK+hjTanISUvRipzROtrj3Dj6YOe8CjyzlF/O2EHjuZ7felDd/QjvqJvuVXFk+2lqVJIg
mNCl6IRff/bTsqgg2BlHe0k118/fTosXGxGYvX1q2jDAItITPcGjReVDf1tlEj9/W7svPr80Yaka
M0VQDSu3LJQRX0mw1Dsz7Prx2/9ffD3TECoRJMGPD5vgl5cW8thN5R6qxBFfNlVTxBVNZd/ht0cK
aEe2lbs56x8GpvbMF1wdsEJ4TpuoGyK9Hb/9Guej36SH/4MltuvzVvQW80i4CrcNKFnBz+JF6h8h
/LWHAHcNkB2+pG+9gfnFnxK5WdQgocdYj9CoUuWgd15zjibsNFY76qBC8qT4A5TjcEz8ojonyCjf
Re0Y7JxmjkGyU1ihGjw+jgQRFuj6YxeG8R3ULPaEwlxft05ixRe4FwQ9FlFI0reyHptjtKKqdv2c
fPVdHUd2iipMQpRMkxFfr6DbBabCO6ajN6MHzSDQs+8k3aP8ubqxzc+LSGPDCjM/9nen3vDw2TSX
d1TD8OR6P1zTvDX74vOK1zURZMFRFqiNzlbV7Rkbd3uO9V4hytWEdRin4PD4ohnN42JwGIxF9JMw
OeWrHm5KC2EyrGBOomoCVrVAJ2iLhZqzSejjJuf0+foguebAimZmksUHg7D4I3ny1VQgdsLBaw/m
6/q4FcuQEV5jLsCCzCcPdyzCoJuWB3UNytP1X78dKP9JSMaRnWOK5gnySE0XPbYdvweoMZdj8520
8UOtgsttTViX6pQlZsnCEn1IB62OI8s+ZqIcfgVNH8BAxIt3XlKOsbK5lxC/TxdI86Cdv0IEXeAj
uVo2e9RI1+etI5kUyjeR2rYM3W9gEg9Khl1yG54UE2GFMrggsoWc8/QYhLFaDkC5lT+i2phiZ09y
/fzt/y9iOVhE4YNigp9fQyEgbzpTn8Da3iPNOeLYTjTJPtM06Jfokaw9/ShHX3yTUCwNwWXjC7+7
vpJcfbBCmRe444q5No9mifQvEYW1PvS6WXYWqqsPViSLclU01dP0yIcZQlIaSr2Ge2cvFl9v+/1W
NAsUErJ4lcFjOyXZgbFyOXiqW3bScY6fb6eZoB9Hy1oP5pGy6Uvaol6NjO77cAYt4PrPdzVgB3IG
GgCcPLBEF+gM69WsPO8YcIcVLfeE0x1TbKeXMJlFVpVkepRGM8heAvbczjfJBMaRnVkCIyKksEaa
HllBPwd1CN4olbcUj/HtbdBexFc6liWHoFFx1nC+vUOkpXecVJ/jatjjczm2aptguQSdX44+7IA1
N2dT0reqk/BAQq6ijHfOsldLHOiEdRq3dFq9UDPwn7bjoA/EB9Sn3zZyOoEUcAekzblfy/vrq8k1
01YwxwLvbg92uzz32+rUD+nXxMtuuzyGViQnkkLb1HhLCdwGwAJZ3SBZIeYd7o0rDqwwTim0toG8
XEu4l/Imj+rinuLWkkPVfieUHRdIm1xJxkGvQ+vj9/f+8klG071H6rMS4jOd1AMSpKfrc+DoiU2n
1HFXBUNr0BNv9tkhrhZzECqih0audOeG4Zhnm0XZyGbqItN6fxYo1MF/YlSPA0y+nm7rgXUqK9kF
YFaBCZC3EoWlojH6rpy099lM9LZ7ha1SFlEvhLRkikHqu5ic4gwgW1bKYGc1OWLONuyUNbT0YLOI
zyt/PMnA84+cf2KkvE90E+deF78BBnBnC3dNhhXgowKtfFOGQWCAgv5NwmrzTFe5pxzuWrdWTOO4
5AvQQN6faJ69PCPVePZVr+4MM99I2Qcffbzlrk+8qykrxGOgW2KQQjHxEzTQvukFGhgDK+djqsvg
ME2qPTNl9nD8rtaskA8peFFLXaC1dQFraWE/Sypgj1F9noMQcN/uttykza0s2TQYFDwEy0lLnlvE
zmGqbk0b2qxKskBnAH/w9WFcvEO2Ft1hH1PoOJ9sTiXq41EybBRQlBlIzlG/gC52CdgZCgHquOkZ
8J1ty7GKbY/DcaognQE2yDMbSfhQwl8SxgqrFw+3bVn/IVfOOgUfIfIfIc7wQQWQeR4anFPXF65j
z7X9DccJeMi+YuUzsnDFXTfKKhdlSs8oae0pSbvGx4pyTqao1REuasakYByn5fq+M9GeuZurA1aQ
F17khYmay+d06acDVwAmL50QeR/v+ZU4tkTbyDWCOlYYgh7N8rmIL00VHooWBf1wAjkg+TrEzfd9
H1fXWFmRvSbBlqih7LlctHrAjsu/tGFTfr4+2Y6v24TKpay7AkV4RLCCZLxiOdCSa5fla+Fl9LZ0
vU2pjCoKECmdyCMA6W/MALrjJku5s1pdHdg2xBfXWlzPYNPDFtADa3CkonpALogiaXnb8Nin96TS
tZ2R1kZVYLwzCfwyPCbIzg3TsVBtV8+0TrwZh4HP8hTEhreURws0oZMQ8l4+1WrvguNqZhu6F0ME
bAjA2VFTPWvZNIdN3quIM/LYzMBs3TZMVjyDA2dY2wzN8whpr3xshuA0wf7meNvXrXgmukNibBmr
Z9VDVgraUvXDpHcF6VwLyDqnU59ARjokzfMyrvVxTsLlE628PZFQ19hb0QvB4bQNqtbf3MGC45a7
gmTtZTbjHir/9UPtPxTKQMC1bmCpeB7WIs17JGne9DR6Qwt/+ggXKHBOr0/C6x35D5WSQnm4i5Tw
H5nGIoKkDT/hREP63tyEbo7DzIrkyFcG2TGPPI7B0sC12lvvWRg+xtmuiKarD1Y0e+00VENS189t
VbyD1wM99Iv/bwaO6E1xENqOnwvVYexlon3Go6X9JYclVHfJQpKbxIUwRFYkqylIY8aS5lkWEz/y
FnGWqLa4Sxslb7rg/YdSuUErWwYdqeeobe/WuS9O/4eqxt93+n+zuf/hUwq/7gGdiebHVuGHn8MW
BfoqB3XMIO/HBBQzH2Uzm/UzlHtrmFCZaa6Xx1AlQ9+duM9HFpx86BOJ+M5kaQdXIcYhHNQfJgDs
1K9pFN36Pkb9HNVyUvn60cBC74lVIE7mbS3jsDv6WSC9H3wFjzYYa+9zRVQjnnzgHvz2keA6WN4F
YpngxV4CPxynJ+jYAdCby8D43de6Wucxy2U/ZNV56LPE33lRO9amTZYceaUhbN82zxwSgwee+cFH
VZklH1oIJN0UwjZdcgTUVCuv8SEfO9LTEsallzd+1L3D+O6S3l/fTsPUiuJ4MFnAFjI9r2lcHE1Y
fG8WvoffcX3cCuClaSbaxpX/CIv19yP4eIcG2Ludp6drBrb/vzgmRSIUgXa4/7fSoMKmyClBLiOB
vtr18f/7SHpl9dsUyTBpPSKJqlleZQvcX3j2kZQzOVf18E4x0LVGrLdjqMrpNMXdnMdqZQ8QgFwP
Hi0/NPBmPwAmCWadSE9+TY/hFH/W9bQ8+sA6Ha//SNcoWEc5h7l5ioU4Pc/NWOTdPKd3QTmxfCLl
TaztOLRZlQWEVKbWG+VzBDhsn000rwig4km4q23j6oR1ps/+MvcdS8bn+v9xdiXdcfJM9xdxjhBC
iG1Pnu3EiUnHG04Gh1GIGcSv/27n2/hRrOY9ve0Fag1VKlXduteTyWMmYb7OkvLbsQsuiww9k/xf
D3ouw6V1bzNZPvO/9HjV9HJ+DyzHPDSCBighzqHSXfGGPkqNN+rIeHbIc6C7V4g1LEGDiYMTskxc
p1TqbRjL+c5Pqjsfre13QZnnWxAvypWzZJmHCYYTwNoFKkH0jJTBp/j0TA3ryyi3fc/sCaUgQajQ
4ji+dUFebRpf5tuerjZxWE6Q2RDK2p6NI4g63tgo6i0DdRhw0Kd+44t6c/H3DVcWjNA4IiIe3mpv
8oBQmB/Lqem2ep3FzzaF0+/v/FksWdJNoB150yDUeHGqgH4LZYrz5LASYKbzR/XjvNM/TaGi6PTi
9rN6K2KUTnkMCoZUS36LmnaNZq7+SziT4ff5sWzHyXBNoGMdSOI28m1mrbirgb0jW4RYU7C/7PvG
OyMeE9+njhzeWp2BIYSxdP615LV3UQHGCwynRNrQy2PRVW+z692laVweqgoUQBSX/Pn/b9tww20w
qqocRDbVW5HFv8E+t2z4SbLy0lQEFE/+e6KykbA6YJ18y4VfXfk+ITfooC2vzv99y/aaiDi3Sbti
iLV8Uz3U/Wg4Vvs5idcYX0//8YO79x9AXByghSTEXSkI2Iqy+k6mwFfK9obn+bOq/Ztx+erpy2pH
ntkQqtNRpngGt2+ZAIFHDZG/qvO+XrZOhl13JChCPmKbwUT9HHjFb7AUrFiY5QSZvZ+Z8KSeu1m+
BU43/gWGctm5V2ifXePNt41g2DCyGigRtln7JguudqRBCXtss13Q6h/nV8dytZlSBolqWo1otn0j
Y/YEueJnf+ofT+qEjs8uYYXwwaf8XzMQQgVVm9HmzQvQT0XDhOCt4V9WAfH+ES9wqZLTvAxv1KX0
Gy9C/XlJdPPl/PJY1t8Exs2Qn2Nh4jdv2ThlO57yKAygDMPjZA2GYjE0ExcHrBRoQHAbvDmpc407
7liW3TUCr4ehG64XX/2evf5/wGdZvIbZ5rksdc117Mu3Isjnp6Umob9psqlOt+cXzPZ9457mreJQ
ahuaNxV2NYQ9dLEtXEesuGzb1w1b5r1TL6JNFPyEk+8ZzmmxDdXC11oCbd8//f4uBhBzRZYkzqs3
hauGQoNl46tVVk/bxw1bbkjYxm7a69sMWrYgInCgt5OuddHaDqpxGddELDkKgdXbUrFiSzKHbIup
/IWk+0VMf75nyhH0XaWKcmHN21z06jpeimfohJcrqV3b2hh3ceKKoFPNiOf8jG6EIQS5uJOv6lJZ
vm6C4vD6nclCyubNDXn1E4T+YbnxBiTWLzrzZtvlBHkRsLe01VtaZS8DFATvOje/qCnP90wUnJ69
LvBAMfYWeBndBEOhrkI0g19mrqYEQUySPtFp0Lxp13+benbbZGsAGkuo+w8AzoG4xKDD5k0m6vvA
6ttTCbwj4+dA1Z/AtrJycmzDGCZLqhD9H55s3prFT7Y8Zd+Ksj8SDmERVoyfRz/fX7bLpvkugz+P
U0mzTRZmv6cCudBNPU75Gg7edkgNCxYpMpVOlohD4bXdQfg9OXgZJDMu+/fGJUxlO4SBDuo3pKLJ
XduV8kGlzN1d9nXDfOesIZM/+OUbomgQt4x8qFDxzvvLgHb/dFwORUDGBjTIbwIyKPJBkol3d+kc
Fp8v+v9mx2W81GKsVRwcshRs2lylw5VTkj/nP245oSYEbuLLOHeupne8Cr6CCuYQZ+N1VrQ/eeBu
64lc9h4wwXC5W6pE1U73VmZBAWA6GmDzrdISNbLz87Ac0H8QcUwglKvAA6JBglb0wW9kltfKkh+G
oXjrGWEDizufg+49+zW4zZ6H8rv0+z0AfVej162sj20II3ZIiy4kNQ7RL/BZ7jgE9FhRfEXieAue
mLVg7sMlwjROv7+LH6C+G1fJNLMXAvzKlrsy6j1k2y9Yf3zccECx8JH8rDV7qUssCm3QbQitrJVk
t+2fG96nRY2+7udlehlq/0eqsgIJfG8NTGz7uOF85NzVwKTR6aVBRRslin4T60slLf+2Hb9bc3+A
CEqyjNNLGqOiNyZEbfOkWWOPsvx1s+DfzMGpX45ML7M7jDtB2JM/L2t8rh/iIrzArPQrqCgLcD1O
L23Xf+nrNhI1RB1nQqHkMjxWBRJ1iQ9Q8UXnx6RSRqktSyTnRYRmXnQOpY6zdNvQydSPy75v2LBX
uyDWQkfyy18qjZTH3UZn48v5j38Y32KpDOsdW7/vg6WTux7I1a9Q3Ch2AXRAr/rmz/kBbBt9+v3d
MXKW2tV8BH+PZEuxXUJUyTZg/A5+XfZ5w3j7saNuVUr8fye4qetRPeUQh1/JT9vOkWG8QwdaoDpv
5G4RLrRnknqrYuh/izj09hqd7h4dvIdGgnj/sskY9ry4Q5ovDsarXdYflEPbO8H9S03OCCbQDAg+
8WqSu2ks9jpU13N70RsGCTkjI1eJmokJir27DD3gCWl+eVqsnP6PDyg3uZNdh5Y5eA7Cl6kOvNtZ
TWCv9om37RjEGs8v+8dMCvj7pwjj3RkVSQ2+tFoGPxXSuE51xYgTNNV26txUfPKZyotkm/cdqaYN
opmqgUpMleRygNp0UHv5YZaLx9eubNuEDXNfqqCEPBrWcmzCXSC8g5MciL/G/2L7umHvUCofdUbc
csegdJHsIXOSf5LtMn/K24E4F51jbuIDFAAatRsCxgJ1iuIw54X/bc75cnN+u2xTMEzeRTVBZXFV
7pKGYZNYyDblEj/Tmq1ENLYBDEORJYe425hBUDvI/Mc6L8Yd0z26XMmwplFgO3JmnT13UfGeHZFE
LUOFOt8nePzX3gZ9iqHatm6ZNfIucJy6znZF2pZLvU0UShzbQTPHr7cFEK/iwu0yC/IEcOABfDTs
hXW6Bh1v3SzBsIV6UEmi81v28SXAzWo8c103zScpXhZ0gkHyWYZfqiQWK8hw29cNiwGr7Eihj51E
qhvmDQfkGalu9nbZXzcMZgIKsenGvI3iuJHBfnKnE02B6w2H898//cl/CgIeN4vxuuzU3NGg+EWc
An0dvJgUAY1pSsDcgsJ6ycrryoduyQoI8uTSPhjOTBr3gGErzx38iNflc8LARzRW8hPKS/XG4fqr
nMYVH2A94YaZ9lPWJywdmh9VNzzOtQ9wYXZdJyW40au7JJg3AYS40/BT3QcrCfGPr2tuFvQpJR7J
qWp+SI7HGQLWq3mSdzwRN+hu/HRSqfYattLsYNs246qONeFihgLSD6L1Ha+XBwFS68DNvkA6dmUI
27E23FDYzwHzYThRkKKe3Csy7foiW7sILF83i+JEtD0A4QJBTBaPKdwLdMS3AaSwhrU2ONsIhuVQ
nDDRT3UfFVRO6TZzvbHblHRYk+X4MMOPzoLTuO9v7UCkXhr0zktCveAxQKf9BkIdaie1/wdIiHhL
F2iHawHcHpoug5Vg4W9v1AcWZNKinHgUQlb1ahfraUzjSDIWP4HrpYDbcWR/ko7IatU62U4TP2/l
DgQPw/RjmlMn87Hak9u7d0NfL+2rTCvt/pzGivebACQrx66gqZNsVAVBKiDF0GlfeBCml6N4nGlI
C7krISowQjVnbCv5PRQJYGN7h1aZmq/FKFj2BfAhnYMYsYVC82uQCw9GdmKD6rdO0aZhs3Eg2Y40
cKp5PBdr2F6bWzHOKndIx1Tlw8GL6j5PB9z6ML0UCSyIBYOkKQXa97y/tJwqs3IkqBjLoqXiBc4l
3NBl1BvfAf/j+a9brn6zarRQOK1We+IlHPSjWwc3cFIP3KMrHsriNcwqUc2TjPWsmKKJ6KulLPgd
+rq7PRgW9IEF/sootiU6jf7OMCTv+wQEjySicnC2ahHAJyj/9fwK2T5uWPWYuGmJvzpFCI7DQzu2
ejN53rTi8yzrb6JpulTyqZn9+AUZ4fm11E7ufOnG/tS+lIOhQF+UleEmrEaCKWmA4EQSEZf80aUD
glB/lf3JNgdj+RVnmhd56ryI0avVJ7L0hfjagjsg+FPrlnQrCXrLRgTG45R7eeiIdgiu21/k07g/
v7sWOzbBIUnbqsoBrdqrmvkNGX6B/GZXO+pKDDk61NOVIMTmuQ1vwXqQppI45C+nDt1sRhd2B063
Ia22Kcy585CiR3fzgcdr71PLtEzEiM7zHOSCTh4JTCtWaNUV05clKD+JNj8Mcl57u9nGOUUm7yxv
ajxWgxF5iDrP/dMpfu9zpFJ89ymZqk9lMl4W8JogkoGMvHLiJouSDGz+C9Qj64yvIS8t58rEjOAp
O48zqiQvZYhaD2V5sdFMfD1/viy2YRIqqdznU+tX4WubeHc6yd5On67H4ctlnz/N6d36QxdAdh14
gl5Jo65o9vmU8W7dC2M+k1GJzwiTVVqEr3EtDizL2g1UJ377Unxa0lXNHdvyG2Y9lYCNJ/nkR9C7
DegbXgDavw5cFG1XbgdLlGxSK6uxmQlU3XEHVfx55t7dycZLF4ppmfM4+voqadeGsuy2SZXcKO0s
KhjmiC4UXKF5DF3HbAN24z7+EkJB3b86v+22KRlrFuopFTX1pqh0xp3qg3tRqk+5Mz9VY3h9etIM
XbOyepbtMav1GSdCDA2bI9KgjbqCtOr/UCywzcPwi7EMG2cunTkSYlx+B46afxI/nbw7ITsQnMwx
wh7IT52WUgPneNllaFbxs1Ajyw9JxteAoDsxAF3bJq/StRqFJeQxi/gNeGbGDJ3tr6EYDlUw70gR
Pgg5gNn9okKgx81S/kntpRp1NUdz09+cWAaWVj6fnnsuAQy0XCMbsNxa/9T0Ba9cIK6819OtdXLw
UDHsN4WzDFdVq67ywX31Zp8d6m4t92C5TsxSv2gmxvthIq/os3mkPt81Mwc6UN6eJpYMF+n/YP0M
rwk4IgCVI5miZHGSXcyUswX6bq28aTsARh6A6SmemWrDCJQZANc722ZQd3M1PWYpXbH/vw2vH7zJ
mOEAYi/WYTWUYeTO8+Z0yCY1Hd0weRoz75YmWLhc3fZ+jk4eKQ80blYKBLa5GVmAIgVrT1Fj3G5s
DwUhu46w28RXr2yNpM7ib0zO5SmFbmw2lWM0ZmGk8gb0dCS4qEPZg+f473XZzVOQBoAzR0QQvjnR
mKSQkNuQeV5J3lv+vVn/d9suCBzwZEY9uOBRAaLddQZ1zpVg1XK9/AMAKBy/JDwbI7eswCpC5Nek
ANAS9/H5a8Wyu2blf6rxZFdV0kfNXBxQOXk8lVk76T9rFEI358ewrdBpbu8iFvSfK1awoIsIa4a7
tCDlM3L/00qgaJuBYdlom6PgcC1E5Lb+/eLg4JSaPkuv/o5L/3DZDAz79tFZCo6aIYg8p6w3GSQn
NsCJ/jz/cYsH9AzDdlmXV8p3u2hmTUSZ/3YyZuF3CEx7/3/IVtq2wTBkSFyWVRrz7jWb+Svl0FT2
yLyG+badU+NaF7wQVI+NH6nSh1BzAZzZsU6c5BsNnXl7fqEsEzCZcFw3m7sRoXXUNCijo8YjtjSe
VsJq28eNZw0ZhyZkPGkjUugX4tbj1ovnizgyPW7y3tBuElo2so2mkQBhWSfqZpyqX1UcX6RpjRFO
1vHOxqZkIWB+J20UtGhdG9xUbYrJSbcM3U0XLr9hxmLKqFeWfht585Acxkl1n31Ci8uCTpP6pp0q
ABpAAxilRe+XGzSIN8tWQ8ny7fzhsUQ21DDhriCenrO2jWBpYNyffwjf2WSq2gmvugry4P4Ubwyl
2l02nGHUnY++zDz0etxp2bc6Tp7cDsOMybV08oNU+bMz+Hd1sYZkt/gQath2zElACMMBO7lxT9RX
uhz3sS9uFul9dXu1krqyGYlh5ROoAMqx4V6UgWh9yxb0vaRUlJcdMJPwRqGaofw08KKi6zS9HWXX
uFv0EddyZQCLkzI5b5q8dBOncesIgIOHwVV8P9ZNvffY+Pn8rlvWx6S9qcDw0SUKAzjNqG4SN8Fl
kcfL9fmvWzbZBLoBIJbMzemiOJ2nbkyKTdnNu9OBAo18vUF5/ub8QJYr1eS8KRvAbFnm19HpPUOD
8UvoZ899U6CN+9Kw0oS7sURLbxCjG3HR3pQ6rjYVz5565Mcu9ukm6k2rlgFa3bmRmHT+1IVJtq8E
W1Msta2SYeIDE0PIWUyiLAYTBxumHZXNw7BUd31AVrKItgNl2LXrLQuILFI3KmO0KW8msZTXwK86
P85vtMUpmvi3DBV5xltKog7eCGp0T2pW40YhbkI7wM6t/Vcv7x9zEJpszg9osUATEpeJQhA6+CQa
Rt97DkGjtVyrwHXHA7jH1Rqo3mIoJjYO3SncS+eZfkeS6TAWwUE10+dTpWOu6e0g5PP5yVhSGSYo
TkwF6P0HrN7QlM8abGcb6QUHL+geTnkZ3MZXAV/rcrMtnHG/Z1OILu64o98pqW/pxL/mC79heA6c
n8qH54x7ZgzKhFemMi+diPYVfErsjMF13tQxOZz//od/H983znGS1Fk6obvkiGKEc9dRpN/6NnD2
TUPrS5w7hjDuJsZJCwFWIb4K7ooH4lUcT+O4B0cyKAGHi+BrKIoZz8lyGIeW+kFxjAfWHajbZ3vH
Q5Hu/DJZtsHkYCSOIlCJbwuoJ0oSoxy0lMMmaMKLOunx708G8y5KpFno8ZkoqL64ALPdobXRy6+S
aXCalSvKNgHjmEKChbKYeeqWuZN3nymmnv8HcckPDQ5//3S63v/9Ma55lwkIh7EKxOM104dA9tU+
HiH9ohpoOxQMSr8hXUtOWY6tGZQmuR8WfJzjF7BwttndUEs/22gPPEafHQ23v7LttmGM2FTFZRaj
eUBBFz5QrwQ6vw9JL737BMz9K57eNgT979Lli06wGXN+dBJWf1VDUF4lCVnkJm/zlbvqw/sQu2PY
uGgcXjduVh6zGfzzWkIDm3Rg+2tG91uJ+vxldk4NO9ekyVrGmvIIWtQTlaCsdpkovw+Le+EIZhw6
gZ5EyKbOj2UPZsRTt5pHBd8uUMY4b+aWzTDjUMF80SfBmB/dTLDhduEAxm2BL1DxnjvZMq84XcuG
mNEoyFvD0u25uqVST3dJLec9H7S4iyHvvW94tfIosM3GsHmIcdVdxsP8SAmpbuSQk/24tON14vZr
Eiu2mZyGfmf4Tq7dgrlOcRT+KbmKntdtPo5oah69P2HbriE8bDM5ebV3w1C6BHM6LuVR5Bkd4X7h
Hrc18cu7moC+6PzmW1ykGZQ2S5ORmcZQFaWjc6P58KWjIr3kFc091zBzymiax04b3Ce6bvt6k+QD
SAw7p1zcNWdl+/+GmcvRi4fE6XFHoXvO25R9i8AU0gTdGs+FxcubQSlkY2MIuy7ykXlA0w/iU5ar
O2Cir1UZf2dQhdp4LjIbF+2GGZAWzEncue7kIy17sc26JHkCgG7tiWA5UGYgOkPQgk1zKY8ACvfX
oJvK7ungfhNu/fP837cNYFzolbMskzPO8uiS9FstFwfKQAirgKOjK5WzD2NpkPMZ1k1HkZdxxeQx
0+5VO4C8StT9TU6+Tiy4b8HhtTk/E9s4hon3k6zCulLyiI7M+UejO7HNi3LclrOm35AamPZFl17U
DoVJGYYuiJuoEh0VxxbpjHHj5a7zlhW5czg/F9uuGPd5R3XgAbItj8yZIH0wg+uQoOU5hD7O+QFs
i2WYOdGDN4es9X4AHANqDa++bzP0LpUuaG3C5Gsz5Wuoko8hrlgqw9ybIKdkAPwvajx0V5OhVcWh
KKWnD5NKwg3kb4NfLaAngKgBX11s8mZ00Nx6GTYZ45vXveMPVbwkw6OmYthP/eg9uf5SvJxfyI93
ippNHYr7uUwSRx6Xk2xdUPbZxsE7YjP47poAkG2Ik5t7d6lAbaYtgzYeHvkA9gftkyeSBMl1JcRF
+macmq0dcunaruV5dVSqTz8rFyThDEjx8yv0sbunoWH/rAydvgQR6yPVYAQC/HSYXK/dKJeDOvWy
IU4r926FgiwnaZUKeRzQoPuW5uA0csBksVIf+vs0+6dwiuUxjD0W9TKVQUN+UMhAqx06jsKl24Sj
WITeiFkwdezTTHXeFiwFlaKbOj2R9uXST4CqODE0pwfeNvEU3DQqbYrpHpq8zP8jw5YBwQpYSZt+
yyi0Wj43NWp1nwOnpc0hzLvpacqhYgEucidP/KsRwV25XOEcg1AAVSTiFcWuHJepaZD0qsBnvFE+
7vTquax60HP/AgVWw9IVn2HbSMMpSd0585SG8qh7aLX6vNN7OXjP57fwdBo+WmPDIWXO6PMxXapI
CZBR0RwF0K1GnLApawJi6y5cFbi1mZPhj2IwS/Yh6omR9vhXBCPBJmlG9A81a7rsH/tWajLCadBk
UpV35fckkRqkANI5TG5RQ95ELyEQ3rz7VashuSTVyqnZI8N0HSY1yVXUjP6bTv3XeERL6rb32gen
J4B7n98fy+ab7S/KBxuf5k0RSSry/VRrvplrb63Gbvv6aSnfGTBZAjDHDrKMJg3fX4RqfnVarV7O
/3fLhgjDA5GSeHzgk4pYBSEBSbqfMVqvf4Ibl+1PFrsLakZ/nR/LNhPDFfGRaqcPF3lMwBscQOF3
lPoLz9AztBJvWo6v2QpD4WnC2PXyiAmoahAPgWx8YnIJ9eqRsg1hGHqW926We1V4/1fJHarujyJL
q50TrAbNthEMa2eloICHEXn0Az0cAvQuXgMZD3kClQa7yzbCMPMhQMduCDzIfZHE13TEg7XkYbvy
cduJMmIKkBG4SLQkdUQ1KMOKxn8mIKObN3EBWNDCc71dhintL7M9swulKSgocnlHHrhPYvJMe3Co
74XjjGp/fq0sztcElGtZl7xvhzrKHPeJhn6pNoDTxJsKWe9y9C+U+6YmojzJkFh1Yk/cq7RbPqEY
CA3DgMTjykvDcqpMmsasB2FWQQsVUbzo91PL7wuSI7kj2ev5dbIYd3Aa+J2b4i5aX9GGUEQJcSqx
mQZOm13exGs5Ntv3T7+/+z5t2iWe5qyImqHIPukGZBrbvO0AmTr//20LZBh2PELkrGZhFfGelDd8
Ar+n7PBoKeESz49gm4Fp2HWauj1JQwieOdkdeoGd7141eit3ne3rhk13SeHI1jtFIIEXg4S27+N+
Q/15WrED2/cNs1YqI/6IpqBIsBDPxwa0C+1Wz/KiYhwgFkbuPyhph3YlVx493fzixAs3wilXolSL
DZuMjHGZaEhUNSrq6rm5TnznRjiz2ruL98hFenV+ey0HyMTUC+YUEyBkVdRMQn4Z0qX4zBgA8OMo
fp8fwbIFJrCejVyrIk0q1HkasWd5WT+OU9Gs/P+PM0PURNaLoUZm1i3ZQ+anmbOhSS/CW/y2VGhU
K1KnO7hu0RZ77k/t9J16fUHWMIq2/TlN+J1ts3ASLKlndUwkEs49DQ8qncddD2jeFqrG5LLw4B/4
fde1clxy9kBCWn4nLb8RzVL/biHlcdltZJI2xlyFug1JGjFkV0IQ2HTzfO8xGV9ExwYrMax8kGGf
ef7I0IcyDWwPovlQbJVo10pMtkNsWLlOOCAnfaCOmYP3NAr7egsGcedmibM1sRDLZpv9d1mROPGy
NGnUQZhu34xTAjdFugfw6H+q0CxyuMhYzEa8TkzxQJSXRgnvqtvG88ltWCGyPf91yzqZfXi6yTOn
mrj3wMrAexKAvx8EQcV9U5XVr/NDWOIoU9u4cyFIq+ZRHSfQCz01AW1uyFQ31yru1KtDiq9+y8jK
ubXYvn+a5jsDFBQ9nyIfw3sq1N0pKGxqdTfoxtkmeH9vZmf4AhSounBrDHOf8rmIK+VmUZMHSl83
yE1OP/IwDosVVPXpzvjgwWy2jdCk8mUHsZ6oCMEWmX1WgX+v2mq8BjHN97bQQHj79wFfPdIWx2wq
HzNW9G3vJyySos+v/4aHoljWGOJsBmPYvF7yQgYhUUcV1G61Afz+zZ2a5Sp0Bb2nbFi5JG1H2jB9
3sQzaP3j6tj5oDXc12nS7h0p5yhuKrHW0m0ZxGwV6Rw64FjlftRJJbstSzsXQnIz+qD3XukweX3e
diwbYvaMFEEQK3TN+YDSpd2uKWv3Kl8Wb3f+6xbLNNtFaNhILJZWEbA81e2QifETb+poQrXgeybc
7sFdsjXOHcvmmz0jCQ+8Js7H9JZkfNqLNqwfOqddPtE5zk9dHeLl/JxsK2Z4gAQydQCpdCpCwbES
+4RwSP5y1cfJyqJZbNLsEUkkvGU6hG4UO8GBjdBJkIJc8ap9UHl1JSjcjI8fcihkXzYjI6Bv3LGp
On/xIrUwpNWZQLL78wLMSn/hITPiee02RTYDbxUJPZMjrkkwToYi1HTFKdtsxbD7pBDgh2e+H6EB
Rk47tWiIv+g+bOY95EP1GvLYNoxh91SWYMKL8zqKidNvtVs2BzGyZ28ASvv8TljOsNklUviQQlQF
7EWjsfmWVwXKXGMwf4kJtA4gzLFGdmkb53S7vbvFFPTG5rot6//HSAxcfQeD4HJdgTVyMxXF98tm
c/IK70YRpdP6tBQA44ui+CVzOJgJ4ip/hqyl23xYgzFY7OWf3pE8mJaqpG4kE/4K+VsEGeFDAeuQ
JUp2xLtDR8xzGaiVK9NyCkwOSe6WS1r7IbL18exvc0bQRl0Ev8Gw9+f8slkcjCmqrIoZOFcGuGhH
h/Ceg0bsS+o3zloeyPb/DWuXA6QeITtUH7ssTR5oxuabqm7lUwavs+JQbEMY9t75TtwqXfBIO13x
yseEX0kHGu+bucr5zflVsh1hw+ZBDDJonc7VMdGcfwtzwr6qFuyJfCqmnx5c6Mpjz3a6DKOP2xNY
G4RdkXKT1wyoRzAEbjQc2iFr09+nMElU4qGPAWg5PzHL9pvQviaD5IbnI89MfT8sdxRocXkLcgZ5
WdWZmui+KVAdQSdqdeTIgug76HLV+bbJfFl8u2wGht0DOaTrJix5xHVYbuPE8dGxydcKmbb1OR2I
d15FuqFq0QCQ3XY+rtxshlxwmQHkdf6/W46Vie0jUokhIbI+qmyij5kg8qmknIAJWLebaq4+nx/m
LxLmg8DbhPTxCiw7KF/XRxJWv7J4+jTN8mYq0Ah1aqgmjf4xlQX6+BS5agAGEWEKhpnVNinbLA0f
ACGwZJgWvJg0mfUhy+p77jfjLRIbh+DigjA13ACIc1ClTevsVvPqezx0N9D2uIhGn1MT5eeLYMkU
pDaOucf+jEPWg5pntbBgO2KGzbOucnReCRUNSRdAqlNqGJ87V+z3+d23fN9E9nWj9MBEhw6yCT2g
B4gq6qvAHY6Xfdy42zXUY8uWiTJiKYmfsnaRD7PgXy/7uGHaINTVXHGnPv5FxoAmqdp4TKzhgi33
htlZwqF8281NWh2b3sNt4aSVt4nTCXJhGQ3VioXbTM9sKwGHaMICIYtoctuK+3teoxRyj5a4NrgG
JwQYxtAtQ/wu33SdbOtgAzUFJ94DK9fl90nbVeR5LNPU+TKBHmot6D8t4Af+wOxDQdUasEWnro7C
K2LvijeV3x66uO673TzQ8N4ZGpAQEo4o7fxOWhA1oNH7rx9NoBIhZQkfAD3aZUPSgH9zoClegh6L
6b0nhuPfJErD+vxK8orfx323Rt5i22jDM6QxGhFJktbHALzHV6UO2KEq4g3E01cCaZuFGdFBU/qz
O0uqjiKlILkHnuErqaW7Btez/X/DQfiL31ZIz1VHEHzVj2qsyu8KzVBNCyqd89tj8dAmIJBWfq99
b5ARWETpnrrls2wWvS96eNC5yNcezSen8MGxM5GBEAcTiGbT5sgXv7hVJ7pm6gYozTvdccjYsO9k
vE2rNTYdyyk3W1VYMxYhpEbrCOYX7HgJKJcsGrElI6BISx1eVwM4us6voOUI/IMYbNBPEPhKoi2m
cg4UWYhfS+Ki4HbZ509H410YkvJpUECAq6PnBx5kdbTzwNBWtHJ+LQfMRAZC0xRxziyqYzx5vbcF
R2XIPy+At0CVFN1qa3ZoWyPDB8RIjrJKDDQappO6bAJgKPoq+cokbF83rJz5tCgLBQHkKUekNmEq
zl0QelKuPDNs3zeMvAASPimBkT9OIvzduCoH8rB4Pr+9NvszLJzObUOX2XOjAc/8W9DUdcMzTm/q
3cbMFV20ZKBkOz/Ux9NwTfAfK7POb2IQwA5BMd+RU3VyW8djvwZk/ngqrknrTPLZL1OXAOvRcv8u
7ocC5pB5Y/19LmncfZ4V0FIXWYVrYgB5iZ6uas5rOMY4fgJAs4oQPQ8rB+pvl/S/7gpSN/81umEq
sqqC3sS9LGj/JB3k3a+hUxN6Tyk6/9mfoeKzv1zNstPDt2FKuOdfU8q6nxwr4ITboZe6/BPHwbz8
H2nf2lspDmz7i5AwGANf2a8knaQ7/Uh25guafhkw2LwN/Pq76HuvlHHHm6N9RhpplJHw9qPK5apV
a+W7qIkF/ebFBDctK7JsPjiOp9UTQ0FqkoehGdOBYD/mXH2ppkHXX33C0aSb5Itft3ceeC/DjYnZ
joDhTMDR09J5QMay8bV36GrCn4lb8Y2OGNvX17+/cVW5AJFl2TfkGQgm/wSCppKd8RpfyEbE+f4T
mcSGF9HhLEYId8T3HQHqTlNkLHWcfYygRJU0CpTOYolu1rbg3t1S5rFNyXAtHbIWGXOK5qzipvmY
Nl3wMIPHcH/ZIt/3vsRUeuVpJ3yaBt7zHPkFfWQs1fwG8i3Eh3y4bDa2xTaK4WIWR3d4hfPwGdkk
58iJdg84mOMtL0q94VosQ5iwPoipRADlsPphZHgmjzL7VWkQ3CKs3SqDvn+jExPR58YA/dJqRqon
KPwkWgb33EUpP3pUD7dp4NR3fQiF48v7Ytl1k9s6yFyQzroIksmESvQN1BBD9qXomno6XDeA4V/c
wOUCFJs1KIbRyZCIqs++Oqpq5MYELJYSrfv0xhIhn9BpsLTBPaas34mRfsjdcDxQRvsbL1e4Z+oP
9Qwd6qX3rhLZBDRqXcw3Y6LPOJVkCskzuKBVBBJDOX2/vFq202XYfeBXIET08YJowFnyGjnRtJOe
UsnSaP/n5SFsO27aeYnmi04iDvJcEhW/lR+x4akBqeXWlWIbwIghUlkXoKzgHvoKZi9F63yHm8Gp
smKjVmj7vmHk4Ir0x36S9Rmx/OjtQxIG1RfHT68s4BET1sdSAbCXGpf/Gz3MWcSOutysqFq22MT0
sULLsKoDxKFK62w/gTo5icWStQcQLfONoMHyFCUmok80PqhkRNs9QEfYhbAzyh65h4tQ+P5wghCd
3NO0nRLIlKqnmZAXOW/qhlss0kT7Lazq3R6KFGfdEPE1lXH1sCZ5cbt8kuB0SnQaxDtI2YBPW0v0
NV11rE0IoBZVCg4qxZ5Vj2rfQdCciEM7tdHp8vctIZ/J1z0UsRcynYeQZ/RfuHZ/q9inx0qq+xBJ
040Mgu1sGOYPjv7Y7XN4Y/AH8x2aMuKd18f1Xc3p1jzeZ5tjxGTe5a7bTSJr5mfhQmy6qdg+JZ6G
JhgOgMhDksye90u7/p0PLcq+xFNSpmCsuryKFts1GXpzgIkhLtghQ8JDGexyvyTOIWtQyr5yAMM5
gBVkiSGqAQcaAVCZ4PAXcBFutdU0ZzMsEyoIZV8UezROtz8P7r5cmxarGG0XsRN8gCzUkoyumr9o
kr6utJ3/g9Sv5WyYOEJPN+M4opnkPM9O9dFVoyqSeohoCFbAJrsybDaBhHj6kSEukEQfRId+XNbw
2yKup41Cn2X7TRBhpYaqhqB69wA6LgrO5AraawlkgIMN+3k/90JMGGHDODCDcugeFIqViSjrT5y4
6X4o5KsC9+1RL4He18PWi9Y2nfXvb+IA13ObtK9w2GLZyI9tlNU/CuBVDpdtxTYZwxkAcdkV7uB1
DytjJ6V5dqO94bxWYFcNirmD4vNUb6WRbKfL++9U8ihzUkVxK82Rcj8OHdBdUV25Hyq/22pttK2W
ERcUk/QR/QFK5AU1KZPFHW4h4L78vrxatq8bht8jg8dXhuOz64A9rhtS58Yn89Zvt3h/EzeIjIsS
6K3pHsAWUeyAF/m5cnJyrz/HfLNQZtkDEzU4i24B3G4E05AM1B7YtzrxCmTQHYFWmKtW6S/oYArx
BKeA/83rbjgOJRpYV1d13ceNUL8Zm1bQ3qseBz//SWd0wTTDFkLbYgwmSBCP+QYqw+F834U9VHJa
1t1wXf1QnKNcUgJDG8vJuxnX0OLyZGwDGrbt0Qgj1TOSkTr6vIyiSboGXbHRHGe7GkS2aCUa98Gy
9fq2DWcY+wCYZYa7Wp2Zl/+cVZco8NUzfB6Pp7vUqfbttIXktrwvTcBgBSa2JoxJ9bhGZWkMhDV4
MFZwx5B5L9sQKEsYaHJNk7lkVejDOVKIkIK5UyAcUzRx4ui1qcFkqL04OnpggPN4tAUltTiBwHAC
yolzmfZ9+/DHXQ4aL3SUNY+XT4Rl3Uz4ILAcfe2VsntAd0yc5BOIGOcuPKa81gnp5b7YZGmzHAYT
QbgqJTYVMhn3cwtUlCr1U9NlP11V/kin/ovEySjpVuuMbax1tm/usKZX7ZgH8AjFou6DdNK7toqe
KfNOihYf9dKjWItK+XVLaHgI10cqvAH590NVp8MBUmW/ugD8du7QNDd97KJsdZ2uOiMm+/QwtNOc
VxU8nbtyuIXVfFeP3ZZsrG3VDO+QijHs0K063zd0CHAWQIuzph5Wg1Wpz0AESiHptsVuaDnW1HAO
+RzVKx8Zbp/1YmgGudfNsMXvavu4cfOropcAfICUYxZeekI/75hkGco7l3d83dl30svUuPRBkwZS
8ZQhrsjD5kAYb3Y9qAbgzvquSqpCk+frBjJNn7YO17HuHtwuincQcTv+/1s6d4vPl8ewXNAmlhCs
CJHomnWpJCjhmJDjnsWOTGqvz/fXDbEeuDfmmJJUt/3otA+Vqlm5461ec/7o+W9mvmy04/2pR7+z
KSb19Nw2ZKWVbR8gFOgNR1dlsrqr9ELwzps6cE18Q0N9gbo1yx3wnye847T44Tbc7Z9Bk5w26d4F
gU57qNQcOrsinZDVv27+hodgjgjmjOrqUc99fWhANsF9WR+uZZ0gJtYQiGaUbJwYSHM8RNHYCvav
X3IK9LfLv99y3v9CGroQoMEKyrOT+S70wtIfQ+a6X8cFr+uproeNh5TF//iGR0hd0ekeDARnNxrP
E/K3u3iZRL4TNUvr41qzA/FY1O3KrF7q4+WpWRyFySQIdiNsuUCEDXmV7i6a03RJEJI1W7kB29Pa
pBIUUKKXjsADYQVwQVL8nBXsA4jGvIdB6xmpY7y1wzn4DFm56SYEMdVGqGebmOE6RFw2ztCP1WOE
3EtCCQJM8DNsGJvl4yb2ULOSx2XtyzPqhfFTT9PISQI/R+bvql0xoYdBU/M+84U8j6UM9rnI1E0k
oFJ8+euWIM6kFWwdKlwJxtAzl2rYOfXCkTKMfq733Jomytp49ydEUNS9MoYz+a4ZJ17c+q08Q00u
33kaYKsyBC78ugmtrv2Nf216LyiWisf3URj/hETob2iHzj9S8EvuqVzKUxGh02juFv6QwVFsWKvt
DKx/fzMoWm+Dye2ZOI952v6jwrbvE5UF/s3lOVmupb8IsONIU+C1s0edlV/XaFEBQ3vvcC/YcMq2
32+ECFHZymhMc5yxDg0mYMon34Ft2erIsv18I0TwoEtLUmfIHlFT/QY+hvqg6qK/hYhgdL5ugQwD
DzXro1SBgcrxiZ+/NBR9f99nt+PTfTp0Kf101TAmBnHOtZRg7MHDahRdAiBYOyDzDhVHIkX9+/IY
lq0wCQarMHWizB3EefFTcacjkt6yxUW7/nWfN14DVV/xKAwl7hXh0hisujIvvzFoJFzHskpMPGLl
dFVJoMX2CIBGdKhInh5ivKYv/3qLtzJhiJ0MUoUKQ3O3Zsx4nj5oxuMjRab2hOT9px69Jrv1f8nm
2oy9CTIEaF3HKg+rM1oxiiR36jIBlgXpYFZuhdAW+/gLVRjMKeTt4T26Vd+eOEX7C6nlYMfQO3zl
qTIMPFQUNxQiv/PY6oB/i9wRXJy7qgx4+HR5a2yTMIy8i0ox9SCcO6frg8kb2gdELdUDenKuojZn
5E9U8cbJqgpionVPxBk5626fL0qlO/SRFd+jMOvOq+CVvC5eMIGEAgxtqp+m6gwKDn+nyYKd53XE
NtJolqUyAYTgLAwhE8rKszs1EU9mjtauOiydXauc6tfl7bC4ERM1GDIOBUk5r2w4/DPgqMvJh+Vv
XBfs/TefCRPMm37oM3CLnUXPPguB1scZFeFbiZupDn214W1tU1iX7+1+N9PAeAVutKkYfwqaJuFm
K4FtB9Yh33y6RjTISw3e04mBBQewXnXrpjMQvYgLrjxDRgAPyVvWd2EGv1ETEJI2QcfGnZirLfYp
2xQMi3aFKsVCwxJYyqA7BF7rv9YLOmymupEbt6ptAwyTpqLKKgjm4JxW07dWjMFuwDPxdPmA2sqU
JjtgvoC+WLYclUI47IhBxBPg5qRf2uY0sco7LOsbgdL9OEDLpQ9wvrLqyle4a+IHFyp9QlAmPY9+
0O8zkoboTeqqUCbAY1VXrZ9rggg93OS17FNxFqFuvogMLeE7KbJNZvboXTN0TeCgs7TgOmylOpPO
+dGtHFGrcN2amVrfh2rJRZL59XXwWmBn/2szYIuIZJG55VlT4u8XPWiWQEGxTYDsrjc84/snzo0N
k+8IUG/QlAd0xUdiNPG8vnwJ61rN+8uH7n2jcU0+QeXSIfSZWp8ebY+Ev2rrGxUF5AZiEHrrmWsb
xLD8OdSyWyqaPboD9OtTDyx6qetCvZzKLVJl2xCG8avIXdARDAfsjegWK4Pwvu/pfCLLpkqwbScM
2y/yguU+qrnnEpmIk8SjvMu7Layg7eNGuM6ZQ2k/IIeSD/I10qH+GAso8F3eY8vHTfyeApNT7PsS
jtEpbiC9rfZBEw6Hyx+3LPxf0D0RVkXq46ERTMhQCK/cF7U4FCCJ3Dih70e4rgnXq6IhQp4ZXRKr
FDDNIRW4JpbUlD6nfXM7B8PNqn8KtzxvPAjev8tdk6KvCgB8QUYVt6yMfumlFUldu3yPRhcoOQXt
hiu0pH5cE8WXEiEEOE1geQgZhgmAykhJmuTAMD03XN0vArEDaiCA9Lb3YS/48boNW0/Jm5teYb9I
h0HOXd+MO10Q97l0iyLajRQt/Btr+H7hyI0Mi69q1udN6VfnDli7P+bol2N3R/yoSdqMfmqKqbi5
bj6G5XNn9vMe/z52MRi2uynUex3X7HshuHcltsyNDONXLP5/9rk2CYR98Xlaq0Tp4pQPTtxV/wZO
CMSiGp0kazL3WcfdVVJiDLqO/92uwMlKMiK/eg4pSdFBOkSs3eMRST9fXj6LczCRf27vBDBgsNGL
Ile3C9qsX2ngB/9e/rrFeE3kX+fwRWmOZNpaH2/qDEqD0c++1TNQ3PmPovsx5+Jn2eRb/dy22RiP
eT34wEM4iFcqEN2HSS1YnR5Bt+lMGwfbNoBx5ysA7Si4Yapz1LfTPaQIUNbNmj6s95cXzPb91c2+
sU5fjShNUmQjardhp4DnzU3olRtJOYtVmoA+iH+ogC01ijnpRE7o2ujIAWAXH5RZXRcmVdXl+7jZ
RGRaorHQcAJx7dUiSieJ7Hn501uRnvm8pKcRJuTOL1CUa6BHwLYuItvkDD9AfcIkpNbEI0e51RkA
7Js98U8l0fKojp7WhKQPEx6ybr1DzYz0dOMCtOyYSX6kui4uB6Xj2zSb9OcIqPh70vTfrzoOJnBh
FmDB1LEf31ZkYk9CeP7vaUQp4PLXbUtmeDXhNlkzsKYEp2oQj7ezqJ0jDSeBJMKsyD0YvZ58ENFd
t1Ch4cnkkqMRFSXQs6zIeI4WUfnJrOLyqie4a6IU8yFuoQnqiMd5ofMrgKSQO2F5VsW7mi/dIwn7
rt+Yie3uNoGJVUjzPvZD/tApXG86RuP4yoU+R02QqGL6d16Gcp+P8gPpxWcC6NTl/bIcNROpqLus
GNomQM6qDIPmwJchLm8aRzbh18sDWCzWBCsKsOm4DnH5gwvU4EEvX9dZeaz5rntIEVVjc0vkdfSc
rglcLDmD6nclq7NXQHyqajz2aUyv7Fdw2bqEb/zojALBCInx8ty2c/3aRKFLT67rFt3+8kqt/vjv
erJrchtGo6zm0e8hhjEjyyrD8hN6Ud1bHMutuNd6yAyH5jqga2/jTJ4rMIXtMrR6FHL6jZRfdcxl
nD+U0BrsSr2P03z6N8Q79/LMLGkI1+Q8JMNMWTB4uOIa8rsF5o8GX9O1L5K3QIMB0CJ2KzqLhOqu
KsTPWkPW6/LQtvNteIi8TnGiA16eM3BnHNIpzD4B0q5Ol79uietNQGNEmE5jpwAzP/L90MPhJeij
muYEvsXnOquHjfjaMgkT0pjKFKQyZH2vVHGN9sC1wjaU1yViXRPNmGZp4yDoqM5skAJ59zg8KU3Y
xm+32L/JgQjCAkER4SBsz9KHP9mnNV6rMv4TCh3JwMoqKYPM39hu2wk3EY5QA5dLq0p5lhhB9eqH
jrI2SYGAGMeuPgCXs3f49G2ZnFftu9eFpIHhGWSeywI8YtBm4cF9I9SHwlfOSzjV5X5xs5tWtfqY
9aAjpjFxNy6Md4+ez9zVi7zxRvUsQMTnN96rntltRvPPA2Gfysbb6bHfaBF69y7HEMa04roPsygV
Ekx/1X2l9CPSoR8WGj/kunkAsGbjln33dGMYI6Zr5pgtfe0sz53y1AcQjUWnos+3mphtkzBcXl2n
uuISTcx40h8jPrmHopmeVuHJLAVMLg/6p8u+4F33jWkYkU/atiMYEenyDGGbIoFeDzml47DsHC3Z
p8tD2FbKcGaqEhp0OP3yTPNx+QTaC+e2dvzh5+Wvvz+BwEzXxoEjalQtl+c24DEObpcehmJsjsPs
baUG359AYCZrmxi06/M8Y6tHNN57rMyPVRDoa7yxH5ipWqiIQEi8dJdniKF9blqAywYKliKtf/pL
tYG9tC3Sao5vzQ5SPkTWw/KcxpwcZMo0xMTDfhXlvaovEtMwLDuaBmBFlKOepznoH4q8QbZZi434
3LYD69/f/H5d6XF2gINEW2ynE0WHp5y3t5cP0PumFpjt1sguEurqPHrte/lZMKRKPe8fHa/QuOU3
aJw23JJtCwyLBkdvGDmDiF7Bt/+RxPPHMNBPS7fJAP2+Zw3MJusGb72I+074Go7ssKqg14DwRr08
oYK1cVJtK2UYMu2zkWa5y58Xv/8Cdtsa/MblmB+WwUn4sGyMYpmImaQdVlkykGnxZwpatWSdSReM
T2iC/ijHeOM8WWZi5mp5pRpghDGGP9Pf6xDwG2gUD25XufhteV/LsTUztiGp3KjBdX6aklAdfHm8
fGLfDU78wMzLAgDAOh4H/qsOc6C0v3rQu18PrMJuj8vXOlLXMIJgIMOmmy4PikAw/zXVbA+Jgk/b
5mDbZcOio4BGTA6YAzjY91Kj0aXrEm8K9j6GubxMtiGMGxrEkgzNf7H3ugiIZeZPc9AmBK9g4p8v
D2Ax6cgw6SlUZe6nZfqNTfFtjciCRPMdsjnXOSYz1SocAJewSt6fJcLvX2Xhg5E9FNAkL9kWys92
Rg2jHkpdCKm5/5oL7+OsgGh2AsSel1fo3awnmHvWv7/x257r1xUYiabXAo/aGPUoUNKf8Ki6LaBz
ncWfml7uqja8Bm6J0VZ7eTOarotpzBpavXr1mNE7T/q9/FLEBdkikbacKLOxWjpqzOI4a18dWede
viu8YlpOVUPbukDSm2gFkoPBTYtf1y3f+jveTAj8frwrm7l91XG6K+HXWwda99WcTPm4BxLsMA74
++ZRsPgVs42aFXUbQJygfo3hSNadEjhpap7Qqj0eJWLPIo5uLs/MNpRh/pwMDJwjUf2qMJt1djjf
Uo/7eBLHiVQ7wtn+8kgWV2/mXqGiqFfl0fpVM/00e+ERPCdHH0ygFf2e5d7uulEMV9C5qwBz49av
yK3dtjjVS50faR09hL0LOq6tipxt2YxoPQbat2igLvYKGZpkHWrGWokx3fVxe1vmwzF1rl03wy8o
tM9r4LHVa7yofca/eWV7C1gdUi8/ijnbOAYW/2CmKoHqdvs0LtVrCt5y7alTOtNkLNW+T3WyzieC
zygwv8u7ZFk+M1upm4mSoK3Ua9eDEsGXeyTbdho25K7M0P+bWMnMUA7R6IUEEdOzdL0bDgjJSkXT
ZuMerX6HzrmqSuIHZp6yROGClp4fn0HR1/+b5ajzgCOIymZjxSwez8xNdkjZdtAGLV4FrunOpXfc
kZ96Mj7G1Vb8bblFzQTloEMnz0eSvaZemydRpk6dFz9DC25jCn/gmH9lKLFG/n+9qIvP5sTpnLNH
F6B7ktHjIAnb9YAxDGrfSo9Pzc5fFsU+w1XU8kPlySJGb6JHBidOmGqCpryBOOBQPhROl+ozzeaq
v50UG7fKdRZDMGHcqQe4lp97/EWiFI7Wfu+PJcS8PAx1u4C/Rh99+SMbtrrKLPtqcslWS88Y72R5
VCQGSycY8IagOKToWht5PF53+5uksnMaVwQlTv4CjPJNQ+We0bumlvus4wk4078WLtLqZOPZYIlj
TAH5SsQZZ33hfGXchQORWulqX9aje6VDNBHeEfVasDDHznMjUL2FS1/D7nnpD57ud4MXHS/7KMs8
TCUfGQ9+54TSO7O4pjWycCTATbJMZEuvy3IhmlltFbdNQbLABSFlnkIelzrTrNuETlMBNrOgZTKp
fK9v4t0U8qrZyEDYpmVcJ8g98Lqd4+ksSu4H97RgpPo6usvSXRf8mUntJgBUU2ZjffayWv074Gr/
h48T/XbVrpi5bDa2aJcvg+6salny/ZI1pDsNfRFsUbNYdsVMZ2ukxcIY0utnB1rcCyE7wughhZMN
Ku+DZOPG6bI4WzOvvVA/W8J2bM9+KvPhX0+Dgugp8iNX/NNPQAZ/ubxcttmsw78JXL2IpzHYjCGI
4KsPawCBXPMOLE0f1ghiuzfW4jXNDHaVRWO1QDnovJrkep+vZpl342MF7HTqEjTriyNY7DeiFUv4
YBa4hSThzCKQyHpp/73yw+MaH3cNPawkSpx/o968wWVnsRaz2h2D/CNNtZ+f47KLv3a6yr4qtqjP
l3fH4vzN7vya84XBz2RnB+u2F1O9HOuY3HiCLvtuqbeKWLazZph8A3hDPlciO8uBdQsoFNCmezei
C0SA9q/Pgg0sh2UYszV/4mShLmmjFxHGD0NRHrMwfNVZc3t5sSxb8Vc/vnKRc8ya6KXovKl7xZ1W
ZkkPDjjn0+UBLLthivoMCipOg5eHL3PdPfAQFZ6Y30wLTQq21ZhqObimlk+4KBCP1ZK9EJapI/gq
3SRtwMZFEVl7uLr2/YC0c1NXW0JFtkUz7B9yAgsbnDR4GcdeP2ZpNbyUbNokerJt+TrsG/eiooLS
sQVjRcg73Z5o54bkQ0zGbjlkbBJbdI+2WRiBI/egC+Wqlb5ZTE9e1+i1TKo3giPbthsvRhCfL4Eq
INvMEdutG6Ha4TzS8K5N442Us20I47U4eJMTU1f0L2mVOy/EUzz1j5Mq5gBMVXgGufqTiF1na7ks
u2K2p4FPO/JEF2UHAHizRGv5Aw1ZkKHEf1y2FIu7J+tt82bbSSkHF5S0znNRyg+ZJrsSv13kw24Q
w4FU1SmVD03VXxdQmN1qpSp5UUOv8YgH4qCOXHEpD2Ogp3jjkrRtj+EfVecFjI5ucRDtGH1KU0/u
0jQnd00vqiOX1P99edks4/zFXMBiD+RyEDoTXfm1axQYdz11l07NwzKhf+LyIBZb8VfX82ZvvLws
uJfpDGAFvOIadC/ttjfe9nFj4xnkfSEYwopDNM7f8gG5gtLrt1I3tuVZ//7ml09kbpp2gpUDl7vv
ECy4lH9cSxpu7L9etziGO/QhL++rIC9fcOGyfwudZy/9qkC34Upsy7P+/c0McDk5SzQP4iUc0Lt+
lCV4Y0Hc5/Otm9y2RIYjHBxSx3lXiBfV85dmyn6ywj35C73zNzNBFudhEgyAUUsV1GfFiwBl7ANd
QOC3FzKgczLmpNliuLNNxPCII6rD/Tyx8pir7MnL3E/QBjoIMt1FI99y7LbdMMy6WiZJ0DhSHmvh
6wSdrjpZfLfY2GvLOpmUAhNEBGgh0/I48Tb4HiCgHw6aaPqVQpZ3Sy3BMgWTVwC90QWrkCM9Lihe
7YjKp9Oip/HpsjVYHgcmrwA4C2YFxfHymHp4d0qABk+ZpJC+nni+D2U3I2Gqg+v8kskoEDZcguNB
lce5Lb4EcKoHRTp6ujwT2zoZdu1CubsJghrrVNCP2Vyz3SSBl7nu44ZV90PDczUJ7LRuvNthxh3E
QM943Tky26VlMDRTMCNabsJl2pGRVkcXNN2nOeBbHIYWYzPbo9HVyGp/Dssjz9rwFggt/9SVvXuD
vpsaIkD1lUZt9kjHIkLroRMJJIuXwb8j4eJENzQY2I7TNHvtIChKv1/eE9uUvP96WlKPvoZYWXns
hkj/M6L34VHGgXZ2Ubl4Twt34i1VeIuR/MEkvvHpYV4uw+J1xbFtdfHQetXnnJWHtKHZyalBDR6G
W73T74PP/ODP398MhUpMq+KxCp89vKAL5F0JHAkHAixYnBN82Wkgw7EZ9c0YbUHFLbMzu6jbqqwo
JW1xDJfixuX8iEs4S1jafUTEfVqKcCv5axvICEtqxkdvbupiBXN8KYd+2s2hn+18cI4xkGge055t
wVRtQ61/f7OMweCw3vE5jqEYfuHKFwkkjj6kYXoDxiGShFn/9fIhtA20Hs43A7FJE3/qhTiCe/gL
1KZ/FcQ5d6N38meo9Ppt8fvyOJZXo4nVc9CBpmKkwoGEX0Qi/eVZj+VtHYw3kRq/ocPgqc+D4+Wx
LJ7UBO2lrS7Dtg3FsffjdOX1LoruUJaeHA/XDWCEMArqfx42hz2DNnzXt+J1EPmV+2E4hRJ8ipI7
qjiiNPeAXv08GeLqsa98aKiJPAlysZEpsC2SEb3kY1+4U+SglqQFdXagZy4eFCn0Fnm77WAZkUvo
Nn2tOxflUZWelqATuKHHg5qW2yUS4G7Lr+LE8amJ2RtxoQ35pDFQ6+evzB+X1y4K4q0mtffXiZp4
PchhOaBR84pjz7qBJJGHToRkzocpu+q0UhOy5/gSERgM7ejoYt4zMAgdcT1f+/MN+3Y4G9OZ97AF
nrmvfq/8O8dd5BZZ+vsRJDWBekOR92mejSgq9M5jUPbdLsjQZe+lWygJ2/Kvf3/jn5x5YGGGIsOx
j9rvgej9f0I3Q5PgZUN+3ytRE67n+MJ1ugZrH+DqmIT3iATaJ8+VvyqH3/RdcBhntWyEYO8bBI0N
y/YCR7PZz4pj5Kb3U4bE35gtz35eg1eGuIm+MpAEnvq/S+blPcGS5cUxy8JhXwl/ObK+3+LVs22I
YddxwKLFJXDky1DJ9GbJuPNY9SOQoJe3ZD2YfxdYqYnYg+hKTpcKfmkWWXjkJbsJXHnTRqLeL73Y
SGZZ9sKE7PVgLQzCoCiOrFqQIon7IxzraaRIXPJ6OrtQXt84YbbprL/gzfltci28ORDYdYd8mJbw
n4CON5WcjihVb+SsbUMYJq6BHRdU4GCBaOweKaUknR2+m2h8mObwy+Vdsdj5X+A94qH/D7Vv9MiU
7QHc7qAyAKvBPXS8t5gIbdMwLL2HTLiCZkFxjFsJ1iNMIwYFzzzcBUt+Vfqdmv3TvYxENXBcrh2w
DQdZRP2BpsvL5SWyGIYJ4Osmj0Sjm2bHJR/CjyoulpsmX7wt9Jvt84ZVZ2tXF5+xPLUAtr7TI9+5
m6h62/YaRp36eRz6GkdIyGzH6+4b+OIPUEbZqEBZttZE7o3Ql85ydKEcO8f/nvvsGVRtXpnUhKik
obrZks+2jWME6Kxf/CGkmAYNx4dMLh8rt8c0yLkHkdblXbZ4DhNkxOYy5FGR58ehXx5GdLSATZI8
ANVySFkFA98CM1m220QX+YEXlD7a1I95oAFycJi+dcsq3PBK9M/j6B03a6IPg6nifeWS/BvS0TS6
DfN4yU+9kt6vOCDBF1U5vveNtfnS7tVIlNMi4Vvk42cS563+0M5uzo9OUYh/mMQ/O5C0dNGXkgW5
ezfgsZ7+Ew5zlu77ysF/cqjG8IQqlTP01XH/yEKg2fgQzvW+XaBHsR9nNkS7StApTLw+QMYmax2X
n1ovQtwLOBVDSxlI5dDUxKRTH6N0DPMd+A8DAeIeQcgxIFxBkgFilf6+B33eT1Two1dvLkiVjGnb
nReKktSucf3ppow02n65N5e7SC31Y+mMpNxP8QAegp27lG67DySwQ8EYLX2i52h2bjma7rMvnggo
yhG8c0hSgpTeT7oy7p4W0VD13UtHyPeRwlP0yGe//yFFj4uym9Ekt1fRmi/yQmBVdqwOZy/hfluR
xyZLwSo2j1XkfM5Gbwk+tISIcUeLKAXxTVkM8wf4c/lxCRywkOeaMjo9srCd6bALSqeedxEDh99x
qadRnJyRN9FN2rctxZvRzUv+KaxbOv3y5laQp27xedDssOf+rnDL4Z5yRod93LoDyF4BM9S5WuI9
tiAOn4Iaer/7Gi95+uA3zKc3BTjEAClgWdQXr9XiCPIINCT4fZcZUAMQyalIf0DBPpsAjhYQd23V
yCFugkLOlPgoUmHVsqgARr4M8zw8LSqUdy5J1UiTAFRZ6jd6VbWT5HGOC6AihQoeQR0chDeR5GN1
ioC26mVS+A12OfAFQbypwyyG9XV1PTlJ4darRrDHa9+tjk47Z+yjM7LoOeYeQxwUFl2/m33PmVG0
zOcf+v9w9m3NcepM13/oo0qcBNwyM/aM7XFsJ44n+4bKYQeEACFOQvz6d5F940cxw1fcpFKTlIQO
LbW6V69lS2isaKs95WPaPk2pryTOVRSvxWDu6fLYCiz+UsGNRl4z85rsmEagfblBqXsDfmug/V32
Pcvdgb7pTiXydzWApvXfqZBE7MaCAO8aaOa2t57bYTkDvE2HWGs1tbdp7bXDiUHN9auFAFr1Uvn+
ZO8ErZVX7IfIavsHCaQOBYOJhw3UuY7zk7oU9FgkD3pMj8qqNEbNqvhhRZI9eKHW44OMBi+PIb6J
BJPgYZvssdHh9MtK/1O7uf5ZUdcv7iUdpdohApX3JwIcY35bTAHUk8noZF1cSgHjgx4suD6iIWX1
rqmzsH91ew6R1glKxy9FOY7ZXpDAOYAzNPxcQXViPOJ2pd+hRO0/BkM3kKM9WgEBibYKX9OW+F8n
XfvJF6WiYop5UHefOh007A6pV7s/VE5lD0dXdol9r3gW2g8dnEx+GQOAy/YWHyU/g7cy6w9e1gj9
BbH8rnm0Mkgy7pHDJZemJl57qEvomscOqnzIMyRcdB9bzhC6tz4ZK/Bo2lBq3enQ85q49WjEYtYV
QXbvZUl9Rhlw+9QmIvqVBHkz7nCbNPoms8sGqai8fkkmqFruOELyrym0qUBU1lqefwgqkTRPtvZD
a9wFKCPvX3oGBVQea3+MmjqGNVYQjo66JsTq5yWLs4lBFqerW3zG6Aw4SKzW9s8tyCSeWZtF9q1l
dxSU+SmffrWYzC7OUeJI9pnoIhpT6aBGVXqJfrJtx5V7lJaW7Z7q1sp3rkJ8IrZKEX0Zm777PkRa
yTYG95Q/4sBLWbYDh+KsA9i5vzEPXXsY0sqNbvx0ZP4emnrTtPNsgb2TtSC+7OMmKgr+C4dXU+xo
S8AHTcFr48e+V/MJnIVR5srjAAaP4ZPyAJrkMcT0yHSAGi4tOFjjREs/kbSXw+ewyIJvuAiw7wBq
ZePD2JdtumsioZIniG8B1tFPWVntOlnq6BAVJZISLAC1+I4HreMhnu/z5L5zRie9RRUXqe6AaoM+
NqrEAPvFpdLeWLT3Ex03Xt86N6DmAb1RVkAjFJJOCBSXzHGt2xzx1xAnpADDqueWIKzP0qzt4qJm
BXHitg4HCAvYwkfgIslw1no5coXTrhkcvy1xWWTdbxhs24LBPKHfrIASfXBAVvilx23yBq9fFI+R
107kWSHe7p/UOIoaHDMJdKTqyqPNSZcQXT5nVuP0t6md9v4BAcTeuokc6IW8BIMlu/tITjkgYqFb
PfiFoxMkjQs3PKZcBvWz1yXSfvNmrQUHKBIvLkKhSVzRaHSQM09HgItSHuCoyETg3AA/wboXL/XA
qGYxd3RuUWsg5MmC1hXANKrgoG1vwcceJrFdByE7FaiOS+GjDenYo0EGCWqdtUG1J2CcK14m4qsa
V2o1+DGCSdhdOpLBz2rICwCYyqSWAJ7U8MgOwzThfyY4/MWxdgDQPlQtJIh3Qz5m8o7lSf07iyZg
OnjdSP7q52X9Yndp+W9jdzjkBUTowm/9GHVvI04GEFQBUD6cikL47bBDLQ4V51Eh/BDuoiqTn708
KpI3JLGm6jDne7UCwJ3z9AVVZwm9G9o+KA9J2uN2bgqoIhzcDA3eYf3L9hxmkXXnZm6YHnxltz8z
wRD1jdumYdEOZeEQ+HaiOdSRM+pnt24q+6DGveZZ7KedgsXmENmT+KI8GdVIRuV5eucRnq4RTy/4
6n+p4tUe8JQUznSQZv19mpAImX5On1Ur3ZvrTu6C82nWbvhpN4rexlPGL4RGsFbwV7eoy5WU3dIA
5l7fPYl1LontAMt1005Zm+2gBNypQ1dkFseVMJRraYGlQRhB2iT3uyJH8AgVz/2bU6XNHnzHa5Dn
pTEYwRzm0IHnCMjeWIIUx8h1fpetYx3yUm8iFHM9U+CutGlZVa2b3RDZ50cJxaudQoTz5KZsLba2
9FwyXn1ZCJA4H/HG6AKPnHiHIxaKCc4tnWtOsrHStxu2E8r0jaerTSwh3G4ENwAjZQsovOxrhMxt
P1iT0f5wrdGDMZI60UntIaFwyVwHNzqO20rFTGabAv5gAZhBRO+2LIWLPrUDKDTqKsPV2iZVMzy3
tosUxvUp+nA/oQPj5QqmMNm0jJWgF67tz1Mw6lddEhAU6apeqb/8cLXRhRGJapMAPlzmFBcIVTC2
K1qkAaFA3L+i0MOz9r7nhF+2DWb+gvezVdbECSo7PetMI8xZkoTcKbxR8p1VFOka/eWHsVuMZ57K
d72UKXj16grMkUPP4O2A26/weBXb/vRGI/nDs/ODba+JGy1sMG/+/V1ntAghMFgX5QUKNM1O+v1w
5xbjNuUcZPr/t3UOgbZ+HAL/TKsZstWWas8KuHPXl2Pp242zioBwIGBIJp6Z1fr7dpAQ68RTbyWU
sLQMhnGHeCOHHQDzZ86SXyjch6aaT2/6FgxuXj08D4l6DdZlP5c2sWHordJZp1BB8x/7N+iiul1W
QsUSyhtFzEdmrdjjwpyZMLe+qOmURxX/rx8CrtX9zHV7fUEWjN2Et2nHamwc6vyiK/XohgHd06zp
PvV5W2+JRYJOxLB1UiAvHQL4fdFBMDzJAOSXuYd13/b9hn1LG1w8UTXll7Ye5bHgNl6hEP86lqX7
7/UelqbfsO28A1kr06BNtn0nfMxb2oEFFTciPVxvf2kF5n7fmTNijpPf9SI758CJuTc1qq/y5wEM
LPUNXozTGlf90jAMu25dgdQ6whqXsOFNjDASREpru3XXoHRL7RuW3SImko4VmMs9T2XPaLggcTkp
/fP6LC01b5i2sEuUUyJ9e3JA0R2zoa0O+cxjt611w5R5VfIS2dz8gsoLFJoCK2KHT2ml9BrwbOGs
MNFtCdPpGDLIHUBcKo0L0jk3tlNOjzN9PDyRYputmfg2IhtV4wmdX1Tpe69lHQX1v7W2Qcd9fZ6W
hmHYMgOLYCYrzi60Q/0qw6baA/xenEKrUCfu1H69cpIvdWSaNanhdmSKXYDmzXcJa/ydbPA6mwrI
LjpVuan8iRLHMG5d9BNkz/Lk1OIFfov4RvI9SKps5XWxNArDtD2rcN3RQ7ULiezf5WBFViyk95Lj
MtrZ8NjaldlaMA6zyBIBHeVWgBFfyhYvzp3wu4rfRImCxsL1dZ99y78i9Jgmw7gRPhJ5iTjexZ6G
QkHheuifqlrJT4jbWv/UiIW8BeDhIXvUEakDwRGzzez/qrTkU1noqM0uYizcby3C8F+DJuX768Na
mjfD7MG4j7KRiuPycMbiAZnvxI5pJ9b0KBZOdrOwElRXBYLGYCz3q1E8gri0vHOyINyJZFjDUi51
YfjqbU/ruuyn6OToOonLyv+HjW4QQx7hx/UpWtjCf5UmDGzQiOewSwDpMidMLAcRGPsNrEXsJFF4
8fV6NwsrYdYk0NKKBnewsgvCIzeQuA5vB1/oFQdqaZIMIxdF3U1WkOcXoXiwr3Ao3jQ9fRkHfy2H
tdTDPKx3dzhJ/RRUYEN2CTOvONBOO/tkoHyPPE99uD5DSwth3N+halPb7Vv2h7hPRyR8Jc0cEodC
wZ50kBvfZhO2Yeqz+IiGDHd0IlPyCxBTvZtGsLFfH8TSMhu3uJeWhFlTkl0kOAif21FRe9/BXWbb
7nET8Zl2bYNMO+hTbS+L9ogbNWmsEr5W2LLw+Sa6s59Q7IC1zi60HrtPRcbDi0LoYE0+ZYmX0xTJ
KeHh9KNuhjNrNXuYCbVTgoqjPqt2BCrwMYIuWUxEVTx4JRLvFkGSEfzxm9bGVM+xq8lOu6JgF+DV
6FNCalHuZOZYKwfJ0tzN+/qdiTgeLZMOzH8XAKfq6Laa+qZ7qKmDzM+27zesfI7ERKzA2uvWH5Ea
awSQfZOt1yhKZh/ngzvQRHLqVPdoH75VqXz+WuG98dDp6oUihfKoyrJ4jSJv41IYtt6XmZe7U8Yv
0AuIqh2zw1Qdol6srcXHyGhKiGHkJXUTq+4Qr3B68bUGA9mY0afR5v4+mFUWUEF3i0jMgw2x4Xj7
DjOs3wVEe64rwF2S+8XJsiWyIIPfFyuHy8IJaYrrlJEfUOS4cIeQJrrT2axpTwexQ7Zb3RAWrlUl
fXjYg5dxdpLe7eReRMr1PD8HrTHSBen8hAIO7VOkkRRZGcqHew1dGNf6OEiRWYNCF1p5sajKexBz
IPvqdBZOAYosROAwZLY2WA56M7x6N2FTMCRddkHmF+UShSXs8RQ2pb8pPIYOTNtHab4rUTP5ICZV
gmKi0LEIgnvlfZ4rtmMvZ/191aHe/Pp4lmbPOAlYqLI0jXBVdtZo7SwUTpLWrc9h49U74VRPOZim
VgKZHx/ZGNp83L3bDFNn8UhWqrwEYIiPJ+58j6L+OXPKL75InJjW1VfZzswnonjSgXOnamvLIYGe
jUMCdZQdCkTc7OLUXvsosoEiU+brNfrRpUk0jghPu0R6BQb2p+gVlzagFo4j9tY4fddU8BhJmXJ/
fcHmyfrraMVQjIMBsQPwc0Ed/o9c+1gItkeMYm03LDVuOPngivdUmA/gU5bgR2oh4FFX/pqu64cR
RxCoGmeBLFHrbPk6Oos8OUNA/cCEZLEY3Jkc4j5I6UPRBTfXZ2lpr5lIUVCC+2kPCqS7mWPYG4Cu
BFLpc1+idFt32GMU1SVTkH2yZyGGPNTfZwLv630vTKJJ+EhKDyXWkYb6HdKNE6BASTnGOffUisl+
+MDEPBonhC6jscgB3vnDSM5IPdMaOqX3r6r6S4/qz5n7KR57d83VWhqPcUQECZjTAAD8rz97nMI9
QSR05Tz9+HrFaOZe3x0KDqKQuS774lJ0zUOFy5QAfRVDdfh3bfEQwm72p9pDwm4mtGzcfBPkEN0a
JwJgHi0ZUic8JTW8HpYENx5HoNWxcDL9kQm9vhfmOfrAWv8Cl/ptVY4sbx5DRDCekIoGv2LOKmuK
Ldp41vF6L0srZJwJSZ0NOZciOqsS1gWuE+R+82p/vfEPXQXMlHEmyCrpXMsS4QkSRkO4p0CwHlMv
bA9sgDfndCR6ut7RwihMtGnSVk3pSIi2yj60zpCpUS95xNiK1Sy1brgJpRV4gH1CYKEpUusF0IJy
RJ2RP67xQy+stAnMVIGwQSA8hicls3+8AYJfQO45O3jwa6/NpR4Mu08mMiErUCRnSFHmw07mIbwc
NozDUyXsYttWMiEENEKVeuVYBcI8iT3tioCWZ8Chg2Hl5bE0iHl53pm7qHndD44MT0KkbwzSUvs2
Gl5RF9qsbNelDgzDBo2K3Rc6CU48aYDGdKKzVwXR8f/jYb5gEIFx26fJOLiI7AZn3gU4PyBerEeZ
nkI/+ZYL/f26MSx1Ypg08JVVAhrTHnmmMY+RYQIjuKovMqLuwY4gY3y9myWrMIxbA/oWTsDwPZYa
bEZJWN0Gm08OE3NNAPDzAGkLTmSo8gsr7eJtiqB0KcsSiKFJc7l2Ri3dIibsmiQMPB1QjbtYln5u
uGyfQdGXfOI1meKgY3XMkVv+3Aw6Pycl/8XomnDdwgSaFI8eOK164MOGR6Duouc/RJZxAHDvJm5H
PzK5HREqG1uQF9KzF83Q0aoFQrLLyptNy28yO4opBDRuSNofeMx0PCbQ0/zGim0KJvh4w9jLRjpt
qvTwqCnoOloJ1RzwLqwBqpam3rD0vnWlIgUdHiHJWoPKvsjzGPDn4XJ9bhacepODDxre5TTRVD2q
HuhyuHLNTqD64RZ82Ce8k7J4+9Fu0vExN/N0NVTtIyptf4Ua6oasGVKwCa8qgi5NlmnoEe0TKPSo
RwBOjy1P2d3UK2tFBmPhsDJp91K8ScqKjeSsp4EBY5jZO0YAq4SIRPu4Hl9fGIPJv1dmidDcmZpH
R0YJoGFjBqoIewSlwPUVX7g6/qLfo2Any3rPPicybH+QCsBMp1fl5yHjeuW8XXqXmNx7tKA5H0Rq
n9uQsGH4xAvtJvc26ppQpGpP0RB2MeuRRzgqD2eyi5InEJQCT0ysIWR3XgT+HqBAQfy+tnhLo55/
f3cjJ9MYdpZu7LMThk9hC22ePmuizw1V7cpdtrRu8+/vehA2aDeoX9hnUtndvoygAJ75PVspo1tq
3TgGwCQZlW2DACBTjjylKoHqO6vW3idLrRuXfT+qELUQpX5UKFO4Lxwldn6Ap/31HbfUunHLexys
m2nD+MWzoPDThtI9WfOre1vrhs3LhkAvvi7oj5GX4y6f3OCYgad85duX7lwTXAcW/SJJhhLgOgRF
kS5+6dM2+up3FPDs1AviqojOgIKDdkH79R24Y35sGpaJuWupTlhJGTZs1ViQlyfuJ63st+uNL1iD
ibYTdcMI1zhjWD5CjJaPr2kSTPc95cPKvC31MB+i76xBeQT2P1J66unwmURc3rK6TOIK6PaVc2wh
QGAi7AoP2s9FHlnfM0DtbnII77HRvm/4hAwYrrQdgoq/rKC4J6TeuCTz/n43JscDi0wZ1M4ZGm1A
ZSe+oOl95shmDTGzcMOYSDs22eCCbhxy/uPVM0W/AKHfQAY8/TUNeo0icWlpDGNXSFUhf5DjcC5q
/TntE/WFIIfVxU2JFMnKFbDUiWHzDrXgdNsdOScMmmXO/ARi3CWnIrGHbS9pzzB80VZtlIYuOXuW
eu0HhDSKcZvyN5RyjDAeafIOCm5hdw5bCkxtGCEaFAeOtSbLsrB7TZTdwMC/nbqKX9ImdOLRLUQM
uoJfiWh/6Cx149SyQI5L/HuL5ptg4RjT7AO+278ysnjnM2wv6FQF+z9r4jWVd7DddhM1NbowzF4k
PsqA7Z6cqedlL5I61lnwag10srCp3Pn3dwOAQqnM3T7pzjinvF8MPBpPMqNZsBuzuvhy/WicjfmD
WJZrGDntsqCpOoxABqjHAp3rWYAWfb+tceMWL5VG6QLgj2cWlc4/tFXBcF9plMWsnIkLB4hJLccC
HkVW5lIULzEZ6wjRUWJJ674CXRRKtlajZUuTZFi3aCFuSLuaII0yFA+QwxXPQYhypm1XumtYdlh6
Ze0qQk+J9FE8lAKyW3Xb+Bv9yETeERQfDn5UofUhsc5autYZYXn/86YlNgB319tY2OcmbZyjLd8N
Aghk47nvxdyzwY2f2OmuUMi+Xu9iya8x2eKg85vrMRnZD2VVP9mYiVhBXu6LM8eoKgmFW9eKmriW
CB0Oie3fuxn+uN73wi41IXYoXcun0rX8U9m5b6kaX/8EEvGU+j36pXVzvZOFLeoYdjyryfRBkNFT
66XpP1RP4meUOdnLttYNQ5YVKatsmpz/zjmk8ayzB69jZXEWLgcTXOeMurB6pb1TONITt6bfxC5/
klCRG5BH3nWheMjtTh5d/Mu24Rj2rMGJjeQx8U8JzcUR2WXnEViWcoXPZGk7m+Y8ipLkE2E/eDEA
2Y9yVAv1opXLv0xDuQr1X1hwE1sHMguG6oqM/aCMtq9IRDk/C+AQVyLGC2MwGX+TJNAus8BEJ8JE
7RFRJLFXeHQXgWZzm8tkAuvCSNVJjjLbE/wZlI2KDlW14BeyUe0froV7lszehNXJ1K4RZZ1niSCI
Af0/FKKinmouj9BVo+Iem0vx7gJPVD3wofh6fYMtTd/8+7ubOwVjXC5QS3eiRf21DaxsB1GEr81A
o42TZ5g7acPRLkbIbYkEZ5dDq68JKVFsTFZVB5f2l2HywPiIQpE2+4HoTP4DoHANjhA/KFdYSJZm
yPnfGXISbwBccPLxYEKd6DwAIvNql7fZGoJ6aQCGkXuFFBAQdjFFZTtC7KXkVRePQ++vnFqzG/mB
5/Rny71b4y6QBNQ7Pf9BW8che8sb03FWoIkuVpS1t+HIg2BnCf26aUuZ0DseQmvVzRzxCF+kjwlX
z8QlxcGeq2629WAk0zRkc6KET+LRC/uLVGraReWoY+iLrjm0C0tiIuyI7kkmdQmAkoPgLmJg6akD
h9t+2/fP9++7BYncXHAb8cPLkMz5XlAIxHlh02ekH8u3610sDcCw6xJlMGpCFfeP0vGzl66ufwZN
siZ3sNT4/Pu77w9JXjjCV+KROBCdAxV+tbeSyV2ZnaXWDXt2fGAi2CizCwez0zGACyRxKBVgxtg2
NYZBQ33eETLIgQAGmcUx7FkACEaZbFK28CNTzVh0oGXoEeZ+E9X4Sjge8ZJW95YFoHRttc5h2yCM
q9tiTq4FqtvfAu2xB150FtSTsmjFhD9egtDEzemiItMwRNEb6E/UwQIZ2ZNyyvS05dtDEzIX0ixt
SOFFbzOUUSMqu6N0WFN8nzf434cdJNeNvcnBGT1CZeCt11a3Q07/qWh8YKGCblw5Tmcr/agHw3qZ
1MTxhiF4Yzz4opg7ISaAze+V6GGsMrryZPx4DZCC/t+BIORXRY1u/JO2oJXBItrtoEu6xr388SBs
E6CE2lprkFOanvrRB4UBhHujQ2ALcJko6FeefEpWrs+lYRjrodvahSyW458oNL6Peswcfqw6QqKN
02Ssho0SaBsCqCjV8kED8wgKEGQwpnwbIME2GexKIPeTETw+J7gYdfPqdlMpngfLta1tx5FtIpBo
LRFDThP/Xlp2CP4gHCnhDpl8OBtbzM02sUYQPrHzHs+6Y5nniD30gsUQiP21rXHjMG3xWCXUjsY0
LiEUuk+8or/Bg+X3ttYNz0i2oDQpUqe/72v1yAXLUam/rQLPt01kEerLVYryQXx6qhjf92ATQoC6
+rbp0004kXITtwV/vX+Ci53uE47C5oKU24AT9l8ys2PYAsbgWEeibQSIk9qvvjsdAD/bPt4w2klW
vk27BlMzQZv8hgcAvk2CbKrh9G2Ti4TUlmwLkPikIPoi3mGcEnXrF4h0bPt6w/cRUV/wRArrqEHo
9giJQS+mVhOsPDgXDrRg/v2d88NHgZlXTZrH5dBCJQLFHlkB7/P6t398fdmmVCxqqsKhSfDtJKqE
tw8bV5NdwnN5kwFjua0Pw2ZZOELBPimAPO3rXF0mFqhdE1bWOZLi6/UulibJMFwn4sqSUwIQgZiQ
WhxbEGsUMN399eaXZsnwfkRS2mGSuWi+Zcj2JwDwhn1IdjOS93oP807/+5K3TfCQdFUQdFNO78vS
vlXM2mnUEwEKH56nFHU+eddvwnnYJnSIu53lhyi1OBLp33OS7MJJvTIkzeyu2gdOsrIg83X40XgM
i+614IkXRPIujeiDcoabnvp7HUyfcm+ti4U1N7FC2qWt1jVkyOH4gv2JQOExjS2rXdN2WmrfMOt+
sqVsO67uQw1Eleph1nk2fd+23nOn76wa7NwDKBI7dS95eNPSL21OHyhHng+Mk824MScOMOP/dqP9
TIPODcR+Qg6gvOiLJN7sapmQIbBNCHBghmANLFUegW28tfihm/imwn5cAIZRa09EqJ5s/SMvcvAS
CFb/9kXWv11fgaXlNWw6RQHgKMJA3okOrbfKuyeutXYlLJizCRHisoc0J6vAAA5I5tHR/CVNijwm
wj8FrXfXRavRzoWjyUQJ9c0AbK+Vq3uP1E809MI9V6yIgeHZpAYIVlXDlB09tC6oDbtbUOU/aJTR
7aZmlaRjYRVMgFDJ8US1Jjs4yTZ6cvpOnkDX2a8cqktzY1hwEmaTTeuMnFCcnO5RaQ8ZqrhqOyYe
XHAC1ttuaFOSM8lLqNplNSbI9//l3E/3GX7Y5hr5hgWHTEAob5DJ0eMUMEsngfDV0XFLlbxusgNT
d5OXGiS1RecfGQPmaudZYFQNLWtbptM2WbVETSJEbzz/mOop4nGN+qdzYW/MM9smpZYufT9taNrc
ORPIP1KnGWPfgadxfW4WNpCJ+Un6gpWQOAqg7laAbLKMcGTEqGRw7uuOjPXKEi/clSbCh3WyARxm
6G6JP/Gd53v3CaVTgjqdMN3bU6J/Xx/Ngq2ZYB9JQF45yZzfUQuxXsXYJ82rjfvU1NtMQLNP/KQY
7zmXqtyRpqbRqwvpU/Aib/t8w5rDUFpcizRkMY1yaNcP6lnXw5ruwdLkzL+/u5AV6FRV3aX0SEc/
S24rkEHdjgmhm7h8fPsvSE+BrQkWXnpM/blu28MBQZvyazBRurKNlkZgutllNdST3WMbucOFoyJ9
P5RyrZBh4ULzjLtY0qxPB5bTP26jDnpQafa0k3oni+ZH5KGMc2dpMrkra/0n3vGB/2hielQ0+GOI
6oyjqnRTxkjhekU8jgN1wWoJRuF9mTXTc17XIahqU+l7IMDOUXNm1djgt24VavUcNKP3u5K+Ayax
osma2J9G/U3aFeGPCcNfUzhELrDOk4SDpB3/MwN3tzjwOo+SY57j+e8wGlYvpHbpDyGgIHzjQSDj
GwIn7DGR1cwfzUC9gAyg0/VPloqcb1R1qB6ZBIpWUJ1P3QiQoYq052HKRHpQwptQr0RpBfqxOPUr
J91L2nGGJ2OdNa0DfU9LIQWPFKNUR4zFyz7pLuo5kECV6gOU8o0W/u0Q5mNZffGmXkZfKAkRw1Gl
BNl46U3gvXVyKCFggzVRC/JfhjgPfgABNgNLyxNtMvxcAkn4MnEI7DwVILOG0IDkef9F2oMbPnrc
dURsA0U9ftJTONTfgsoK2D7lKL46AIvcubsgrMYfgvklSvGYfMsyEGrfqZIqvkd4ABS8TmKh2Gxw
ZVbuSmvoexDEZshtxH1C+WsRdCLZ9WGYOYeCZHa4C7zS61ZgsgtnqgmAcYosr/ikgqOiEXjG553q
RL5nxxlq33xgArYVo9muYRjJkFc9ODeCI+cgWw8toCcrmk+318+8hQvIRJ8h6ZRbSUDpMSEZe0og
Q5l0I7+r/WZF8XWpAyO1JSTvGxAl0yPDku1auGJ0H9b+qRtzle2vD2LhYDLhZl5SqcZuFIXQRPQU
yqHb1xQ5tG2Nzxvg3bktoE8eeKLob7mPAihFETlCOnCbA2nizBIPTOL56NMj7/kXBa14Lw78kuxd
CHetPRWWZmf+/d0AUJ47RBLsekePoESM8T72LW+tCHlpeQ3vkXsim3Bn9rfMosUbKz3rDK2B4Jsf
SbJiaUtdGO8oUYhhDKeZ+95Hwr1tUM7KBEsOHeRqD9fXeN6MH1wGfwG1Bi9SDUMXnje+QmlBHcCw
2JF/SINLTmC3ArZObzLu5uTH9R4XFsUAb/2/UCYoBYT/9Z9Ve53+7mVrsNulto33FOLAYImAvgGK
wQlx98jt6DhTEA++/ukL62HiucTghX6bpOkdUYrL2IPm30UnXn8ACUaxsY+573d7Vjq1LdI2wxAo
0AOxEMn5z/tWkn4FKrQ0SYZVyEl2uRya8KhbxFQpsjrOJysd7Gzl3Ftq3zCMmTynz7sxOraN+Ek0
cCiBitZoQJYaNzwxbQnqo44ND//IFioDxa8P/hTejGP3fH2Rl3owbp2+TJnLgsBjf9xglXkvFkV8
alvjhkWThM5+0BQemUXAvySpDWRtzttqhTFgYYeaAC3Hb7zGtwg+HgCwr84czIaax1fAdjZGtU2Q
Vto5beTZGS6FOXLUpwilkoZ18fagvwnS6nsSFVmmoSNSV5BdCFIZC2iabVsCE50V9jn8KNtR97pu
z32EqA68jG5/fX2X5t+w3kRKgepzW92XBf1HjGAchF5K8M1t+Crr8YL7ZerghiGIiJG5iE5snp0Z
k6MikXzSKdRWM6s9XB/IghWYKri0b6IgIDn4p/FcgNhE0O2sZiPOC/oU/3vIIYBWOb0t+ts+AI8X
TdF6UIin65++tAaGAUPNr7LA8R+eELtz46QHNUhZgfKscFfLUZe6MMxYpLnkWR3akA7JPHBp9RQp
tvw2D3vHg6CABSmSbQEwE4FFeiHTrMT2j9k4w83HVjxUSDJsc4JN7jMGCmtEHLW4owQpX6ct5U3q
wYvMg1UKvYWdZOKv1GTXMpqgMKXDhh7wyqkPkUO/XF/rpcYNFzWMRKf7zMrOCeCiZxCJRs91PnXb
AA+mZK3jQ2kpiwqcpn1n2XsnG4s9cJUbl3Ye07ub3hEIueDN6p3S1O1vgQBKj0O2SRMVIszGJayd
CdS9KGgFFT71//U44O1FXa1Vni1Nu2G/bCijsG1a79TDhTi3IqQS8hpq67wbFhyOqJsR7M/HO+5b
Qhq5q0q1xtu6YLwmYxmJaq2SLKoRF28wPUXZxxpcqoda9vpmy7YkJuiqzed3vctrnJ7oQtYoKUC4
7uv1xj/+fmJiruA/Ow0wEPXJQTFkP+T2Vx7q/nagEziCtnVh+NGpgCxESNL6lCLIvEfwAVBWlTfQ
s4JLer2Lj68xYrKTqZT4vuy8+tTahd71JGn2pYRUXOeDdRi8BNbL9X4+3qrE1KctnUC3ESnrE5f1
k0oAK83dVW90aSkME+bCgrqZk9fgIEEeU0i8ObiAKlgT8TVCiqXvNwxZgagT+j1QkBE1tHf6ObvV
qWHTU4BEhh0L29UBXND0jhdWtaO+OCLAucY/t/TlhhXTqA+awHFgZ0NPPoW8h4yUPUFybdvCGncw
4fasagwb85waimrg5NJNrVZ258K3m4i9MskCqxEddmdE6BukfLvfQ6m6NXH3peaN0BBhOYoouE1w
NiBuQwqA0DtnNTKx1LphvaDdK5yg7dG6qBA4SwrLv62HoTpsmniTNYyK0i+zyNUsJp79+/84u5bm
tnFm+4tYRYLvLSVSkhXHiZ14MtmgMpl8fIIgwQdA/vp7lLvxIIZYxU0q5QUgAt2NRuP0OTlQIc+z
w4KN7M0QF3SUHmRwgqi0rOZyQ2vUnJ8ojAcNnI+uE/277wNu6/bm4M1ZjrJK24sLU2h9i1bcUIva
2qINer+iYusYvR5Eegtnsnws27bM+nkIUlDKoFoQByBCvJXogNvzH+doEwBq2m/Ni4ewsmS5es2l
bvhPUmOj43ncwo+Z9kPzYuqC3WOEnguS6B5yd9GE+JC35fLA4vHFnXDD2bcpmjvXSwtNwRUeB649
9OaCNAo80ZNY1Ua2dTP+Pwtdtg7ii/wqChvIYUJgr0H7zxDewvUn6hUvIMWwnucSD4K7vkQH9OUg
a+e27BE7qrV65FTxr6tjobV53/Cad1Mr6MaSug2IwN0IaMqu/CCk/3x/cMOBpsP5JB07FkPj78LV
6l4kE8GnMvaHL+CgHE73pzBYq84LZgtHeh3EFyBfUD71kBrMusYh2b7BNdfm1jq5Qes0l2WS/MMk
UdCf832oJVsH9C1NsKJUKqeztFEw6Cf/S7yyrZTaEDZ0LjDmxxWYbvr5BIn4v8pquKD9+lo702dm
Q58PPQFNPW+4gmmTdZdGfzeIG6bpvKwT+asHOLG5JRbF32PTWr/ub4RpDs2daT8gws5iAjZBZqAV
HL9Ae/tT2GyeEwYz0lF9EcRE0cmV15fcRutH0KANu6foRrv/802j33bpzRGBZ7x5HaU1X9CrPhxZ
Ffmnud1MG02jay7MhcehRxpOl5Kj/OFBxSpFb9oWLb5p9Fskf/PbOZTTe+EvJdr0rFfmNnWyjaU0
jX3b7jdjT7Hb5eMoS9w9LHkqG6yLO28FH8NRo5N8RV3XyVmN5QXssYxepQ/NUQqEmgJ+4DAJq+b2
IV+bzSTPcCToCL4yBF4pUFyebqkGB2usbUXnIWSfxFx/GcfpZZ8tacdzWXoUoNRwOhOraseMuwCK
nGJpT/m3+xOY1k3zZ68YnS6qbWx4EHpffz8TBS7L00X59gX88vG+kyfQfHoKIogrI7O5LLlVpcgz
emh5bwKCDKb1B67PsQcP6gfTeVKT5QEoDbFZlNKKZWMbDBFJR/PJsh3wFK/mSw9+vzyh1ryk0JhW
Z8f2tghuTXNojg0wKy1IUC2X37lf3aNgCijDvwOHrOr9vTatkubcKJUWoKtT88mrRgtv/woCp0c/
BI/zzgk0Dx/mgIBTsZnPSx187yOJ3uVGfb3/403Lc/uoN9GDg95ptiOwKIKHhTz9Trx70j9WhNr7
4rYO6ZuYdHJRrfMFd7cqkSN6n4Fg3iV04ds6no8XIgIcxsfvl3nxHVRhbXILFfcXx7SzmhfjyQk0
rL6vLr/h6UvXArXRz+5Go9676YXr6eySce4F/Ti2RbYIiNHSIL6gFf2xde2jiAqBPh9wQgK1svEE
+G5EwmyaldZWubJ17ousbILwuNjNRxuSUke/6C7VuqtxBpNollqosAFEnRdZMFVFEs51mwXrNGQ7
tgOja7baiwiijOtSZniBHc9uw1g3JVELINjWQ5Rpkdz/eoOaegqMFS2/+pH66ETjJXQGkMD2j9ii
PQVsfIR29HgVOLHdbiizlVv0VLlecy6qTYGBdy0Wo2sWG6HYRr18gUiww+sfRXGji4aYsr/VG24a
XztvIOMz9i65CeBKDx1FDDxEYSL8ptnVnux6fxw5aggcYMKKjLpu8RGQteqjVRblxlus4efrB85a
zNKdGiw+Tv8VxFZQ3ugSa43Zrrdw/HzttGniZVh9KJZkPLY8yHbnwVGF8a4yOUbXfJjmoBbgfldm
yhr4IXbH7kcXBiBU98mmBsa7GRjm0FwYTe0gMwdnaaa64mktvC7BA/+5zKeHKoye+nVX6yfm0ZyZ
uVA86Xq7yFpoxB+oPfKkHqJdJRKMrjnyXBZL0UHKOgNg8KlQ5bNC+0aC5tus8ttd135MornyssR1
gAJGkUmwcUG8w1tA/M43TgfTPmieLDmKI+Fq5xkd5HBllJ6sgT6ic3VMRtrV6AXtNsKq4RzSQeWF
PU19yBAzlFdfQJfxwVtTHtXfq7K7jN10EF37834AN8ykA8w7u0Cf/s252RBf4vg75I+vIJc9DKFK
3ajOymr6fH+md9MaiNDcfsGbtAZ99aA/gnBipsLQB78BYhUe/FlacQCq709h+hjN1Wfag+08V5iC
e8+sJweX9QfVOed1LbNmeQwHfyODuvWk/1Enw8dobh8WtC/KYUJMbFfIyrsHVdZPI42ycfA+1jM5
Q1DxufGLl/sfZgiSOsNkXrkFhWYUYvxYoGZpdWhnTLhlBf75/gQG09Z1mwlELBvAja3UsoofVRun
zuypJASR7KHqhofK4xtgPdOXaFFAoZUUgAxmpQ4Ya1IJsN6F5tbyfP8zTDamuT+xSG93BNasuoE3
F8dSAqVrP5ZA+BLcYY/3pzF9hBYIqlzkXonHuLS48a7aEemOfpWrjdENGY+OPOc5l+BKQRLKKzGe
5s5GZb+U1dcFVZaD8sL6tOsrdGgvBGvJODiSpp3TtC89uqkPeVWKDeSqYY10WsmpCD1QmggK2Yrw
4KlxSlyQ1244umGJdEAvSoAoH3dennl9wR+QmltqTsZZNXipRg2bjYlbsvr7vnXSfL2eugIAaBy/
jCLZeu0jkNZ8LFwIHG18jWmptPN9BUMlqwmx0ibnzWdgJ51MDLW/cyNus76JuxUfbUtRbEQOgcwP
67LQg5xk+/X+4rxP4+VCBfq/w9cU1+DBE/ar9CBaf6Th1FhDNuZQA+vTwkGjFcuGGfeOIiFtgwbp
U9AxUEenAaQKPP/gMNCjbHyqIYrpmPsxpNHIGk5TSMOzD5ZfeB/XIo/S3BP00JJAHQj4k/e5qY67
D0ZX5EVnWyno49Vx9Rt6ElUvHycPepc5D2h6f4VN1qHl90UscjZXPU3boubZTJwimcdlK/AbIqaO
bHbAC65GBeuIhLQucuyGgxvl3tFznC2+D4Oz6lDmsG8ix7UHmirJzvPo9cmqpudpdOrEWtwfu1ZJ
J6oc5jIm6EOl6bo6bQaS3/Wp9b164/w1fYIWAhwfsJFFYa+nMgoS6EzTz2sUiANhBT+JZa42MkzD
Xut8lNSy6EzwxJf2Y0PBUOa2SR63u2iIXE8noiz9zoWUlbTSmgb+Z9+GmopHo61Cg8mStEAANr8a
eUoLOxWxdVToLX9cA1p/VIO3q7SKD9COd79s7MAbsMl+6zWfaBw6eBugw2GfCWmnelRV8ejfwrBt
8SpVruXgrSSPsn2ja24cxyL0bxDUtEE0/mvyy/GS12W3cZYbFl9HNK+rJ0B+VtGU1G57RsducSZz
Jc/V2Ow8R3RIsyeilZKgpjcfwFWhmNHGma/1LqST6+lw5sKXskIbGgVtngK31NCc2cAv0J//NTpq
qzRpSNt1VHNQDVFRKQX53Xk6dMGUgaL4oRb1ueZzhltXGsKf43LrCdHgzs5tt94cvWBNURNQADiP
5o4cleNVx8hyttotDaedDnFulxAshwyj53Z86aPpS1SxKmXBkijhOAebqC0CMNN3aK6dr2sr8iCn
qU3y9pBL10qcDvSs9z3D9B2aV8MfWI1KMU09t/7R9V2dgFjp79l1T2gv+Kcrva3igCGK/9YIebMd
IIvglSSIUDADML01Uf2hG6LhYuOimzqFk+8sCun8k9BbFLFsrTilpSgPwIBW58Vv3UPB7C3Es2HR
dMRzY6E3FYqaVsrn4hMZlgiXtfrvuBjPQUB50qMjdSM7Nc2k3dsdz2e+5Ts0lflYjt/jFqzwD6wS
XntpZuofFtlbuAZHcl+ftevpWOg2yJdxYMpKw8FRP1nodJ9ppHZBHTG6dpZ3kA4V7hjHKTgr4kOO
0Y+kqsTG/dZQgtDB0IBVFKvtcoxO6pd6UGXaSQZYwizPUH352YYNJL/aLfV4g0Xrus84p9xJRn2M
hLeg2QK8SwZVvOEsc6s/9PmypY1umkcLACi1+6IJSADOPwrvvFBrRXNtNrgbFXjD8aVrPpOaxjNl
GD8nj5b8UCGp8j/djy6mobVTvbEbCl4eDF3kONNTYkFIqt2SdTYNrh3qUKnmpRjRsRpWX211Uv1P
t9z1u10dHN0oNvhOjqED74utPk792d6XLLg6NJqEoulo7IP/sArGrA1IfKgmArUzKfeVkl2dlLJf
YSykCeMUb43hMWjD9TCtfXi6v6fvn0eujorGHU4pKCfGqYzBJZiM4xInEBYQr/eHf9/aQVn332N7
pE4DWM4SHEd/TAPVnNBCdxBrC5GweiPRf99wXF2aGfCxOW6JglW6bTo57YF4JGNk3hjetECav1oS
9A6WK4MjhLIPY/5tRvnl/tq8fxq4Oha6jXrWkRo/nEbgHefIamwIC888o42T4Nl6YxrT+mhemxeg
zKttfIBbnMJuPMSiSgJn66ryviqY68aa33pInRoa3IafX9rlOuR5Spvoxcv/F3oZGqzTnFnHNqdH
j289QxmMSsdK1yRwwxk048cYXeJ2u0Jctzm0A7lW61Y0Muy6TnFKJo8xiJwhGrEIT2ifVbgFdzD9
+Js1vMmcejQAdvaA9eLDK7jBD2F84NYTMtvjfasyjX/7+9vxQWAI5Xj88ggVockPH8I8OnQK3Pyb
/HYGi9IR0/XqlSu0W4NjvywPuUuP8LhTVbgbPQIGv9BJTQsbcjOswgrlrvPQolfDByFJ6IhHsbQZ
KC32ObYOm+ZQRhDDbYsVXY+B+ouvW0onpvXRsnC3CEQ70Anr4zz2zc/FyxOX7yrOuJHmzbzvmbP4
GFs4Q9KhqFHUG8tuMhzNkZG9tSOxbcgkj/kFHpZRXN4AF3zyp+p/923TsDB/QKKjdl4ox48f6hc2
fZ/5x6j9vG9oLbXmwTiX04ChC3CxTPFrGL/M6u/7YxuCga6PPHgO+AOX289WX4cpSlQzbdRJDKb+
B/q5xMUcaA8Eg/7fef0G+CEae7LQW7IoLjbmMOyrDn9eo2omtQ07XwV/KLxzRH6FQXvMnef7q2Pa
1NuqvQk4fLLC2g7xDQ6U6gPrs+IfC76rK9h1dQT0DPXzeBYDBg+KwyK+9bv4szCw5qORU68+jZD3
QCKleCiWhpzcQuS/9q2J5qVV7zfSb7HmM/sbtGOJ8ruDF23APEwLrjlqFYgcEstY8AjArQQp3UWE
y0PDt8zdML4OdM5tnOk1aGSOXfi1ix5aezza3q5+dRck8/+1FmKLFqkNfIna7bFo/l5B0TRtcYuY
frl2tq5doQLAtJHMNtM/qEL8W/rDDXhRftm1rTrKLCzraixjAVeyssFx05DfwIpbxX1DmNHhZaxz
IhKje+dI+qsVZkRtGKNpXM1BvRwAy7DEuP0yfB475xNantL7C2IaWkuO3REPHnWDoZkdPxZ9fICw
8T4r15Fk49xOc1xirV3vVeABxR+yKd4C0JgMRfPPGCq1XlTdNtJ9hXRbwpos6tuNgGsaXPNPF22H
wDH1AbLea96uCZgf8BCxMbhhxXUEWelH0h8WOH8MqZ2yRZfUUMgf93fT8MN1/Njk+hXuCfjhoXqJ
4/KsykdK8mzf4JpvitCCRECFwd2gPjXLa1M/rDTcsEPTL7+dfW/OoKEaRZhDufMobnfA+UzX+CiD
DUs0Lflt0jeDF/PoV26EwVnbnNVcZsTfcnnD2azDxMYxDvGAh6Er97VqfQjLV8kQPke9c7y/6u/X
0FwdKSbbppigPYMttezHxkeRDlemTgmRoFIMDpWu/ie0t8iQTLugnal5iVcY7tRxGtiMHsAUViVR
Gc6nuF62HpZirPmfYCFXZyCd17aTRcewFyILI4Bw2+nox3/XxY+ls5NiVIdyVx3N1XFjqoq8mq01
7FX2F4nWwLxa21SGDjnd3xpD7qfDxQZXgOXfrwKA6Z9YpC6+/CSHb7z9IZ3pfH8Kw4boOLHAY2EV
e5hiqC7++irdZ95uXcINlqUTkAZqDL3Ywth8sR4i6xW8/EnT/dOU89EeD3W9C9gNzO9/nQ9irVUj
GaaZix8hj5Kbc1e4krOto8DggjoeDI98SC8LEJqzuTsKO/64LvOlWIPnnvdf72+DIYDoiLAeSIrR
sYo4ZXmjnhRtxk+TWjeAGqY91o7gQKx9UBd4UJL51E3H3hJ+nfaLE6mjE1dbHcymVdJcG4+gnUWW
AvrI+TKcShVUZ3/JSWIza83wC7aodExWpR3MoWzsMGzdKC374Hu9xupUkXk+zCFLnYmViQfhjevg
Ohs1AJMPakc1+jZ46IGcNIWa4Tmv/J+RXL/l7XBaPfkxrjd7XAybpOPD6iooQ7A/h+kyFvxQRrY4
hu3Mk2VGsrrLyP4Aid062bq2CdMYDQ8PoOv3LhBQ39We6OK+9F83LME+RNH9EKR2uNgfb9zA07lv
4ngfdgb3gv+OL9xSNn3uBkdwPh0qKwCymZyaeth3hOvcj4EtBicOGy8lgZgym/H4oUMX/q99S3/z
+zcJQtmIOibo2EyjxnHlg92pFSVPF+JjG2ZqCCA6MIzbKgD2XvopJ+t4RIOrfw0FaCLu/3yDz+lQ
LzIUhfLY7KdL45wW+q3k/FqG/hEMwFeQHH+Y/WqnjWrenQcRt6CE6Ke/dW28PB7SsN2l9wMT1XzZ
8Ts1DCT2Ug98wHEWtVOrHnEzboKNSGuIgTq+a0KFTDbE9dKhCi92wH6ScD05zHnalmw1TXHbojeW
NEWOiMCp5qURuOHp2Z4n8WFxGut5JcR9AjV6553vb7ppJs2hpypQlVixWtwpn4KuzmqObuNprZ6r
23/2TaJ59dLNdeexxUv7CY1G9vRCZfip4uVTgcfkjTkMvqHjvHJCFF5niJeCW2P+VHo99AByhReU
+59gGl7zbfAqOGMUYnjS0OGfGtRQ36B5Fr/eH920C9rhzcDSMKN65qXBb1JoB6TXRHQW6MTdaDwU
UY1/982kHeBjvM4rywV7QWL7OIz+A/XRSMta/gGcKhv3R8NpSjT3HiJKlylU7CWqi++UdQ/OPLyg
oPHsAA7k+OgL3/ctmqdHwM8MDZqzXkDy9MEecI/Bfp+ccfhUi3GjGm7Ydx0FZtfI16aAk7Rnbv3Q
C9dOrBzHxv0vMOQDOgAMkN68IbM/Pq/eqr6sSJrTymrYI25Qzb6itQ4CY1wJtI5G43ON17HzYhEo
jQe4xtz/AMNW6+gvKeawrMaWpNDTiZPcsX9InBLTNDdH4ApTpezT/YlMK3X7+5uIOI726PDSGZ/j
CUrc1ty0hwXqUxcXwvTZ/SlMW625uOeOi9eFjXouYtTz5jlyDnNcTfvOPJ3Xktq9HCop8QG+ChJU
Qbokjshf93+6IX7otJbci6PcXkG6bk/LV9suzrKaP4Nf+VI0e3+/5tSECVC8oq35mXfleYlbmjR5
tYXuMi295sljviraOXR+7iw7P7CpFqAvLbb6XQ22owO7qIzoEjn98FyQiaa8nVvQ0os1c5fNAo7h
A/6gswSZmbLlNDx71oeJ/gq3HuNM49787q3Zt14VFW0XPuex8z8IV7RppcItPq33Gw1819Usnofz
vIJPY/jlz/z7SHz7n7oKZRqAxD+JfH+9VmPQnALrxyx5nblV/v2+ub77VZhXO+5ACgxuXbDw/YpD
i2TUsyCMLaav9wd/1xcwuHbCcR+6FTEL6l8lH4BPcoSXuFFPrktuP+EmzDaixbtGhWl0fxCRN9dh
2f9yGEdWAGG93l+q4xDTXc/HmEFzCov4KKvXc/+LRQOURUJ05DzEIHQak7Dqpo3y1vu4Dd/Vs9lq
WQGjzL0hB9RkFNYJrWRD9FVBKj74FncKGeE8zaxY/+r6JmhzeL1DSXOoZYcXjyTvwtJvniFfoSqy
kZIaVlZvbiAqr8OgHOpfORoCDlETP+KhaDhYm4QHBgvRGxvi3uVOQNv6Vw1i3uhrONQhWgPCJSLl
t9+UqBSkYPLLfXM02LoOXEWjtxezafSu0QBKPGi0v1IRfto1th7YAonirVgcwBRth5xBVlOd5nxL
zc60DbfVexN6ekt6RK18eaA3tlIwcf6bV9BSKyBev+vX6xl7tChkt17e/4Kmo3OoyjlHB+OWdKpp
j7XQxtpinIq2HH5BQNUZDoFVKOfo+r2qj3XPHfs4xjn5Z9+HaOEsAoV9G6t+eejtwE76Cm24aDjc
CGcG+9EbNNpA2kPszuMvVESG4WGKgpxlkVsPVrrv12uBrGd9RRanxT6jBTaRVH4NYmsL5fpufojo
osUwMjWRagLlXeUSXBaHHbgzZ2URfOmL8JOK8i00lcFY9TS9BNTJ77wB1/28ibMSnTIH20Oe1UFd
5f4ymWbQruQ27V2acz/OGJcfeweM3sNQfWlVtQtq5rt6or7UroRoyOxc+5y/DuB3S3y+eVUyWJGe
p3PFEL1D/Pq8G6MTc4bho88ASLi/NqbRb2v2JlTUwQwmbxUB9Vcp8SEoPP488mGLt8/gynpTRm0F
lRzVCgnhru1YQkowroEeW6S9YlPmTFshw2CreoaOYiAoRfxxuVJ3pNZxIqCVlpDB+msIYtBML+6S
q6Qg1RaPrOm7tEQloNHS0yl0rvlE+JUFhc+SDtJA3202u0/rHHQbpmvaHt3Dub0sFkB0VxKX/wKj
uR7aEZfl+3tv8As9863z0i4LFnQPHl7q0cnirtZVtgIyvW4Tsl/3JzF8gd6+sJSMqRhlw6yGlhGE
tEBbG+7/hNsGvTHfZZCT03FFsx5Nw0nk+NcFiR0ambb45Uw/X/MP6thc0qGjoJ+qkWSldlXN1V+q
96dh6wZlMCa9bYGB7A0s65N9ZT0agdGwXaYDnhYgqwd5WFd5zWnfTuhnXcjQETGSKItE3B1AlDJl
fhFvPVObjEl3CWlBzVrQ5cor8j+wsSy/qwiNarZgyqYJNFewQVlHw75aHibw74EA0X+WFLnl7qRG
53gvLbdDIskg9yjAUwiyReeIatvP+4v//q8negNDN1pWNwGDUCZhqG4Mb0t0bVrJDwFaPY7353jf
VoneyQD6FTI2XYw5CGk+zbKuwLpLtt7t3zdTojcx0HkYxOr3+YnJ6FMOkaRbPhB5VUqiKtv3AZo3
M38QoEEerSwqvdU6kF6sNxahaeuh2LRAmjN7uOvkwyKmD1BfXo5t5D8XwWYe8/4ZhFeK/4Yi8HaU
nVT29CGPw+4x4CAIJM3NkDwBNaYBWN8mxKz7VkrzZZuUNIbcjZ9DfB7pxm+BdUbEP/tG13zZ9sea
jaTD6HURRRe3UPkBvZtbkFmTL2ieHI3eBHlH1j+g237JJCtFwsjofwzXnVI0RG9pIE1XuaPw3GtA
BoRuJcihhbD6/eUx/H69eSEo6TRW0A3LiNuP9WPg9ZNIIwB1nI+2kvMWr4ppGi1t9eiCpnTLxt2k
6J9oCOJACZKNzus26gfvAnF8Et0M+c3ZGVAKwpYCkt6J7DtwgTlgnrxJq02V+EdK7/m2YN3UHq11
S73k983nD+wPptQcXEruUt7l65VAa2cFKXgloLO7ILBbB4uWtDhEuZtHqGQUy082rHObDNNS8wfu
Q8M147gi2C+TE9vuL5eGvp/OzaiWJ0hJr/xf5Bldn9TTLdPk3aimhK0odh7mvO/VEaKaRfM4i2B2
dp2nRO+hYFaP2gse1XFxgQUHJYmOcJpqVymF6C0UvBGNS9awPE12z2vYMNp/R3Xsbe40B7G4Lfnf
fWs2BEW9iYKWIDQtc8vKJh5+GfIAHOHjy/2hDSEx0uII8xtojth5for6CW+uTVmcyzrkR1nhDYCB
0fjZ5ZBYvj+Z6Tu0qALkAfoG0DqZgS0iOEl0KXyJm14+7xtduw2XDo18lcdWtvC2TqA83SfWTo5T
ojdVePFYkkn6OPfmbk7AYfu3LBHVwduy5yXJJzq9vBQrqEHBkJWxcvSPfYVrmJd7G4/qhl3WeysY
h8bXuIYWGnumFPW/D7n0Hphs/qYWO6pqiz7AEA71Rou+kMJVDpIDW6GhyAOqIbhdsstc7IFoYJFu
E7+Jh6WlolE6RXtF2rEcawYlaEh6bNT7TL9eyw5qMQCAv0iAzkf6r7zRgjPL/d7duHJ3GajeZhEF
djvhJbo6kWGIDng4cY6QTN44Kky/XnNkKZa8c9AFmNEahfl6Vp9za8Vrg9pFhIa115xXdnYLGF/M
rnSBAIYH3rX/f0ratzaa80aDP5dN07MrFKK6JMILbZIv1Zf7g9/OrnfONL3XoqwhPOK6lZVJV329
VZhujOAT0Ii2Uj/uT2EIbXrHRRnmpHdzUJ1N7lj6SR34cfm182vpbfTpmybQUgEZFXL2pGRXeyBr
Yg/QrhTBVnwwDa4d+nVIbB6omV2husZPdjnaaSHrbN/SaE47uTh2wXJX5km5TNU/ufA/dOj33/Xa
RXRCX1CpAQ1WOOzqiar6COSIdfGhGnfc99u1JL73o2FgYYTACfmMg8ca8cFZ5nwDdmvwWb37ApKV
UBRzXXYNZgSE6cYwCeiiSB173CLDME2hea03ULn4ym1PgwOzYWEOBlOy/G/sSncjqhlyVJ0+Ho0S
XQnOstvBxV+lpDm49l0QNRWzlVAGukFooQ5ndwJntyOEv7F0hhNN79CAlr0/DrPiuOo6JxAJP3A5
Z7hcv1hIjyx7/rxr//VmDd6sVFZ85ScJveQDs9clRRzcd+TrRL+U53aLdg1+IuH8MoEG8iACtVUL
MLi0zvMboeLNHeXwE/43ouwW/mvNhdjYc9PgmkvbOcLbTYvwyvjCD4uCKsG2jpPBZPV2DcJzCEVJ
eHRJS55MAc5fErph4k/Qaby/raYpNLcepNNbSMH4qReoAfwWrwzK6SUUebmBPTLZp3Ycg1WlaYIl
5qfAm882GIHoPL2gdfbs1fJYyH2vfETv1Jh60fkA2q4PbERCRAvEDZvu6t70AVD4b7bF+ji0e1Kv
D4MXoKcBUr0Wzbt9JqQ3ZkAkk6242HYnOdHHyAIFkDuuwc7BtXs5I4VfjEgkTkHRVQc7il+LdbPK
aTB+vSdjmMQ4k9EqLzJu28O0QEi9qYNowzQNuYreihGwsQE8NS4vNOo+9LjbT3P7WnfR2Qn7LRk8
g/nr3Rigu1e148juZMfWq1TIdPlaNklY7kIJ+0Tvxaj91rFZ7mFzm+rJvj1si/2WoznvUs0UctVx
Dx3pYcpqu4tOTT+/3I8MpuXX/JbNKiyXKhQPcrJ5fqLlgGyOFgOT7UW0+TSIi+V34z7RduJpx3MQ
zysfAcd4mGq1kDNiHejL27p2d/WOYic0Hx7GCMmvCjtUcNopsQOo0/Wr/+X+Yhk8QW+4WEgraLkS
2NGqrKReERws39uIoKbBNR9erCbqg56Jq1TNmCx2/czmeosVxjS4lk17cYgk0bL7K48jL8tzJ38V
ZN5ChRqMSO+zCCSJms5axZVLJCiLjQsfEH2QKz3Et3v9vsXXzmBwk3eBEqO41kjaT0yBZpuxcQu9
Zji/dPBaHdW0ZE1XXm4hovaCyxB8QQsGNILcX8Leqp+atkFz5dz1CWdCiOuwwIAmp8mfupHaGxZk
CHN/YNVWXvmzKARuNXN5rMfyiaHedUAV9dv9LTBNoHkvFLVhpXg+u3qjRZC713lwskWR/4tej2aj
5GGaQ3Ngb3RxfEFy8uKBL/PIo+IJxEV/9UH1fP8bDButI9Qir2mnuFTIIObhUQIUl0jbfRBNnUIN
+nHMt2pDhq3WcWeLF5IcT1LiSr0+SKU30ifo0nlbaHXDMumoMyLCAbRyk7jaHv/0G60+qPh1LlBH
uL9Opt9/8/W3paeQQNMlbsW1j5Cst4NzEugBO+0b/PZVbwbnE4d8AXUR62ZAQWuq4joRqnK2gEKm
H3/7+5vx8RTui9mthmtdWV2bBKQos3HtAXbc9/s1P7Y76DLWdFofSo7noj5snoFYXzbc2BBNdYwW
C6mEy8LLbOU/o7clw5F8CZufeIXfusOarEdz5L6kdbmMjriSlb9yPNF+KH3cXF25+dplcjPNjaPO
gWAb8cV1AlIhwYa83J5OHiCEc0C2FH9AgWRndqejtUDEoQAMm+HRg10BXyyS2sIr/O57gd5XEfSN
E8h56E8BF9V4asvc+5/q7WkLRmDYcB2rVQ9tO4WNXB8WH4gRSFd/mwQBc1T8anN/I6waPEKHbIGB
wcYDlFtcqJjJYRnBZDcz0R93+cMfPLo9HXkxrcVFNmFzyj1PHt1xC99tMCUdsSXrTtWxJMWFQVKU
rT1NkBKfBzZ+myYY7VrH+2osOmQrHzkUaeuiesSL1mseelcwip+kmr/SuMoABNiYxrQVWsrN67GP
1qjrTwStqAkL7KdtUzWtlebYNHS5WMBA9lCD31EmnVNE1kGqakQHWFDmH7lVTteQrM6W5I4hkvwB
SLZqOeBMhWhjCbW0G9esi46d1Rk+8sWeyOdd9qVDk6lVi8h3x+GBuAvoEkC9+QmqG2zfhuigMxnT
cQg76Vx4G//7O+nu5nILSmXYbR1sNrRdLXyoBaO3s0FJmAZWtxyKCkS995fGsAE6W67nRGKJgwk/
fhn6IxlCOwkKmx8jHm11KxqMSqfMteVsi9IenAsdqxv5UXXyhrVZEwG5qIPfyqZNnLAS6b4Pui3k
m7M7gApYZc0DufwfZ9+1G0mSLfkrF/0ec0OLxZ0B1j1EakkmxUuAZLFCax1fvxac3h2WV0XmIoHu
AlW6Pu7Hj9sxAzc3/PwJDtZ0xWCHchDcqGJuTpjjO0n0uIq6WljqyIr1Tmpcp4YTQErrTtQQS5eb
iGJR6wXY73WVC9YukiAcZXRvZV3ONZ8x8kJVZNXHy/VSnaKRcibn1OBuvQrOHEYs5ExNQK7qpq66
DpTR2+Iel1MoNsVmwqXqpi4Rsr8+zX/uhMCiz6BdFvOhEPu4aAklv83UQf2MBqMaHu8rn7lO62E9
hsB55quuNLZuAUllwy8U877CJ0v5tka5KEx7vh/lZVm5Y2QOBSCRxChr7e16+V+pdr+/4AksgW4C
/4lvekyxnAOiyku+QBOQrpvTzTQDCAaivzoFAYQEms/gQVbKnui8tG6h9n3juv3ndSCwHLtVM4qg
fDCGVac1PjQ1IUqDXEzVlz4VnFjXuzm3BqaffxtGNRT72MgKaanXSnv0glbpF1wkltxdnrRgMHY+
qD7UfSWlXotlirBWBfRVydHB5QpZIZzeSw0yZDuon993LxAM5mjHDjyGvAHevKAEJEOVoHCmie7l
vtFizF4toJUlV5WybjxhH/kIMioZ3lDuK5zx14fMF9NOzZS11Iqfrd5EJMri8/Wy/7iUoO/ITHNQ
hFVZtZ5iN3JjIYqzaaRso4oHP1JuHIJ/XEiogZloODVjH8ecYCuu0tJO8jUTPkl2z3GB0plZVbls
VAdk/CBRBm/1A8KXBPKgn9cH54+HKwpnZjXA2eCPXSzYUeBJHyDoFCi0cVSi4sjdi2KXbEsRQYrr
lU2b32/bCipjZtmFiqoouKkAhdnIdnGxH3o8OeljZzeCeqgUPzVBI3/jyqH8uTIWhZBk7RBKgQfa
7BoUL0mPLRix912cJt2NGmbGjgUhqCPU9hIFcX1dST+iBgxFZbnUo4kct7akwFhcH7WZ1cWKDleC
rlYGYtl2JYN92o2zSyKUd2n+QJ50Mppve6A+ppIBNKVsQ1FFWXhJJ35osdffs2eg9GluvpUuQjwy
5vhcsIMOaXedjKdRMGfcytefGxjGsFVPFjNJ8UXbU4YeIl6SCp768cauMVc4Y9Oep0AIAq+udhGq
n+A9rWxDuZkFNLc2GZPOWj1opF4RbJ6LlEUWZyEJ/Kg7GX4fOtdXzcyux8oKZ35UwrEcZLtqCtFY
83qWFiqpijwZQS0RIJMzoLmgyKV9vb65LjG2raap6KtJKdiJN2FaAEAlettHNPdh4termJkSFoTQ
jcjxrtJIxkY+Bhs95oxj7d6M/M6VznhseYBAVO43op3XfEuGAGeb2+q3pKlmhocFH6ieUOetImJ4
8Oy6wlBpRBYk2Q7FQDOvD89cFYwpIyoh9wk/CBAnhywnMssys+lTz4rl7hY+Z66K6eff7Fkbw6iI
QT9gt8ZwjMB5o8bdQybJL9d7MDcF08+/Fe8FDVd0ci7afFyNBzVLvD0YgG+9scyVzli0nNYeDzJd
0c5yPqKujvfdRr8ZBpwrnTVpwCUEzsUpHWVVC7QhMBr9dFTfNzLMMV0IIyiGs1CwZR/eIpzjjuYi
1tD10uemlbFdOZs0GatCsDsB70JFlbamzHe1mUfFLendmSp+wx8EuOsGPuhNsDhfK7BwmfwwcZ9A
XYNe78TMBLC8kAkvpk0YD7mThXkI91H3TE0CgP966XPtZ65cmTtqRdIlk+sid1T2qxfPMEJi4DS+
XsGMM8ECEYpSURqI7OK8KfPmGPWKBBxOF0cp0SD/+amrqr4a1dEzr1c315/p599MTY20CtmaWFBu
AfyzWMUQYq2glSJM28Z9VUwT9a2KzhVEFS+z2FBlt9oomvYpgw0BCAKsrOs1TCX9wZ+UGYuO6kjJ
+AgOALhYW5pEhU6VfrgLtQS1c8aiIzUdgr6KBLsYcKJ5Egjq2jTYG+DhvrGo5trPWPWQRH0vt3CP
kmL0lp4qxFaiw+W4PjrTvv+n0WGsuundGkkl8LaBF4ws3VCzi9oApe/7teDkHT9Y1+uZ6QULS8jH
uokrOBQ26OENu9K6RyHR5DsLZ07lpFTdohTgxYth8575aUt7HzmC97WcMWq8omV9mGOEREnxEM9A
6UpwF9wQcvbMcQwpc7yn+J1gYyJiKjZ8BwYm7sZJOWO+LPej15ZK4wdTy0dkc4la2L9pQyctOS+/
pR02N63Tz7+ZbwLCfK4OcO1AhrJBorjIrTIq8xvzOrPdsaw5/OBr/BDi3tkJxsL181VQJYVdlvUG
6TAiHQf9x31zzFpxLdXRkIS544V15ZoFntLibZ6lI3dnBYwRy52Y5KWGk6GIY4l4ngdJN16L71yi
jBGLfIFYXAnoJDgAPxACA3ORevOVdGaKWTACDx3IEdcBCUkMUkeR+f7C8chDumvgWQRCUEee5uUN
Nrekea+EMDX7VrkF25trOWO5XV2KY5F3kp3EYUw71X2J++CWOzSzNkXGcrt0GAKI4cKVc+U1vCFk
N+UtaMK8hEz0oX2Q3wgQzvVisu5vJgYdw6EvOVwK1IITnErEu6Km3qV4LAOL9mvhWS70gySmAAXW
Am8BT20suI5r73m0Quns0WskYHxuIrjqeS+Tpso4mnLFrUDmzNHFYhDcoo25hpfcn4HS7eQx+aiK
9CAI6aV008N9y5Mx264AX6SM1KOfahr86PL6uW6A5r2vbMZoIzWTdDH0/z5XmgxPhWXv38I6z6wa
FnCg6nrggT6Vt7sKoXHZ8AyCwNDpetNnRp4FG+iGOMguh6arnH4Qs36kXaYv4qzsSI2w6fVKZk4v
FnEgqpk/JmKfO4WraYDH5J7llV1Ey6K4CxIgKyzgAHr2IKPUI+Dxw1Rz8YSh4cqhlYV0ZxcY05Vd
P1PBhGH8TKJxIFEJ0436GjEuHQq410dpZhtigQfJCFkMvy0B9+S910oBJlDw92oWnrqgtW+TUc4t
J8aSRRcyg1iwmdNwoEDU4+4o5uAyuN6HucLZ0zcJU0FLDN7WFeRxIhUGQgDeXTArzDFrwnElemWo
IdpkgEU610NT6vNbDsrcGmVsONHAJFfKJQpXY+mlUktkT2dKKU2ydoqS3zC3mYg4iywIAtkouarO
nSrtbF7ozIAH5kNSNg3owvum3fXirZfVmalgYQZyXEo++BH/nucMPJIJqBLuSwyTkYfPHDedl+Ee
UBs/M/jRRNdAJaWPt+BDM5PBogxUt47lFkTkdgQZmk1QZ2s55WW7aJFfdX2hztXA2LPHI+EszWEF
nTbBnwXwCMtSp29jvlCP16uYsWeW1Ubm00TGQ1HuAPqpU7ih0Ctzk+alEYCzlnWkZCAJ3L0rZwjz
wZg12ITd3POn26uE2hK1UGjZ3MJEzY0WY9Y8kNASiNX1n0UAPFQ0QSMGSfBoy91rfzxj3BHi4xVf
JrkjN21ney1YkhoD2c0K+nrnnDMm3vldnPTIN3Nw8rfqFom8EC6PekERNvlQNbdCXwYs4Pd7uMxC
DTwviQBOK1IHxK266etgCc/avLIzUalOTdfuRK1oV02D9+0k9u6SmpLBmfurPRbKmP376UXNJX3t
tn628MS0MMGReVfaD6pgTN6TjCo0EAFzBoXjl7zQS87tNNY/LzGZhSAUODQiSIDkDuSyPOoaRnZK
NV2iY+DfAo/92SBlFmOA2xSgaI2Lu1WqIKGxeYaX0JnT6ao0bmkKSJu9sdL+vPfKvzHhKKD5GHV4
VUMOFIWotgpSgMTgBt3Anw8RmcUZuE3STERBqTPx6mbc8FbF0UMjFMspY9n3hX05tvb1PWxuVhjD
dz09loF8yx23FUQ76JE80EZ9ceZE0HNdr2JurBjDT+o+M7S2Tp0uKRTfxJO0VFtjrQHxf72CuT4w
Zs+35d8uridIsVO0nWgLfbsD2Wh1ul7DzMJi6XAgspT2UpHxtid3R13ynpIyOqmuauuVe2ndW8oT
c9UwJl6NI4xPRdJjNNTQrEVWbqXWHOlyhGp8vhtsX4qC+yb+N2qcIo9An4pNbAKmQom9sXIwO2o5
DOb6mM1MO0uEAxwT1+diyyNcJjiiy31IPPh97it7Wgnf7tmIM6WRn3Wp0xSZt/fiSn7M/YlL7r7i
py59Kz5zfSBWlJy3RReb1UfgIY9541V1fEvPfGbFsoQ0+lB6Vd5ioiGE1AFfqR+CQCuhWN/f8tP/
fO2TWV4aIAC8ONXgSk8wBjWI7Ql7LAvxR4pt8foozVXB2LXKNQqQs9ilgjI+iS7vJFljZbF8mhbS
fVUwli0brR6No8bbWRaWpKqRjeJizT6P3uCaRsHHNzbcmbXKstME5SgXcoGDzzM8ZcFlSUo57ibe
dWa2WWoaFYm52VjgySEKwsj0WpzXjdL3C18t+Bu317kOMCd3AVJQIwMkwBnwKOCKwIeGWXyXKKIs
s7Q0ol+ksRckqRNVefY+6BqEj/TOdaTMi8y7Jvo3Yhq8wwiiq6SOjHR+d+T3eqUvylaGFPB9MQoE
UH41arXMoYSD4IET1MMAnohSoV7rjs+AgfsP13sxNwuMi457kg/SKvQganPP5rPC3SNf6L4ICPK9
fu1AJhiZK7YBvNske3E9vyBlxt0wtLmWM7aceIUBIggPZat4eQilKDXzrLw19HOls2Zcgk3OwKOn
k4BTtFsORSWkNAKZBm/eNfAsNIxvs75uQQz9UxXyPgP1ZAFnP+zBWXa9/JmDmQWGIVQBZ69XUycR
NSsr3fjfMS5+inGpmquSqLillDezq7LgsGGofANpO5kz+ps4CE1dAlONNPCvaaA9Xe/NzHSwEDER
cj4p73Ow5zrAK6XopSXloI53i5pgrgvM6VzklVqFrVb6BErBIsYrvGR+dRGrgfIcL9+YkxknmSWu
ico4DYLWTx099yOzq/wYMXFunWggKhAnctYm0g6q6v24PmhznWJs22uCUek4LnGUIkhon7s08qXO
QjgHMEQsN+e+ahgjB4lWq7kRnzidDHFSvzvrobxW3dEZvVtMV3M9YWy9iZqi94QU1BqD3oM+oqdR
o/BmXBoNKVS/te7rCWP0FfbVSouwkL0GaDiIgTuuWGxxhd1zN2P+M11hAWRDB3w/B153W9a91ykX
UI0iIGq8kkA24eF6P2ashaWwGRBu4bO+yJxs8J7cCpCEKZnyxiDNFc6c2xXSXOpErODgGGMFVRkk
2uTBzXjIXOnTsH3zYxNtFEtdx3mUye2z3iOokxqgfLtvXBgrTwQogCQN4qnIDEOOkI5QThaAweB6
6TM7Lktik3miP47SFO5XuuNQZq053eenq7xRudBKuAnGnZr7h2COwtg1BMd6vwVK1h495EjW3EvR
t6ALjepbubFzk8BYtJwXjS/XWD+iW7+LFfgLylAYbwzTXOsZW3YBBdSzLpliwHlrinWVPgdeGNiG
e69vzLLYdCFSq7lYBdAr8hMXIU3I6ZKibELdvj7VMwP0G5Isl6AvPeBw9RIonhB+0Dxws0En6r7H
R5kFkvGgXkVEU8KbBW6LttoDbpIBzW9nuLwrcfV+vRszU8HS2qiQGJDD3ACwxWs+qwJcUXrVHpVG
cm8Y3FwFjDVPj4SgxavRDa/ticpX2wiOjhkLd2L6ZJbXJpPFJoq8OnHUsuYoz8vxi44nfxIo3k2i
gbnZnn7+bU9KOdn1ugRXrd7rRWVZGmMekNgIu/sARjKLIVM1UO36XSgB5jIE4M5EknuvqXdRsMoy
iyGD+AHv6ULtebi19wHE1vGylvL3sSSgeMaeudRXOwgxCz4ZPPlJAGqWipxg3FhBc2PPHMkZ0q+k
qhR4KJIbSUl8tcxsKYKc43ULmCmexY0NELgXvWoaeSEsC3gwSbsYoc50y6OYORNY8WA5Beme2I6g
oezxrAMHRjQEOvCh3UO6RRm0+/YjVkW46yCYA1JE92dTw87kzmvpGMGFuW+QGCvmor5RBQlZ7cBQ
mqmb2JE03oU+kVkMWZMlEi+UKBqHARGj1OlvhonnppaxWjEd3STVcUp6tXBQhykPrTLuvPyz0DF9
iDXINgMmWTWZU0biAkyaPJmodZXwJoRjZvdkyWzkoi1AJqqMtjogf6ErYbKqB3ysVPm3fJa5Khjj
1d205qWuGm1fa4uHMYFYkWf4F61NufsWD/smy+N1PFLGcUKJlGr4NkWhE62Pn+5bmsz2AHkoH4jo
hLeDuH6veiQE1v59+bnYN6fHtG/7PuhAiiRK8GICIUiQUogIaWsFf8vJmqznD14ci01rehEhKvjQ
tqfpOZ3QXe6QBSQL/b0GDYfr4zNXCeOsI9kTxKIynPVg4h9OEFSd/EV1OgJ68ZaU6IylsVg1XeBS
UBFjEvgiiUkVgTBeS7M732J+UzULsgI6WDIi21wFlPgoZmZbdsfr4zPXdGaTcCPP43wdYXMvGDgA
T6BwlYKP9b61zwLUmqoWlCLk0fTSOES9JhAFFOJ3Fi7+ujoRWS5iEB4CeJ4HkRlAnNHxpZs6tHML
h9kYoM3kKl6sSTYkP9aeN64KQTt0Yvt496HFSpl5qgwwQhTgIokhIlGLJ7aQjwvn+szO7GwsQi1S
Q2gmjXj/6gKQ2Rc6ksVrLTppeMS4zzVhYWrikKRq37gCBBCUU+YDHNAWCK9cb/7MwmThabouI8um
m8IEjfFjkKAfJ0QIn95X+DTp3zY2qJI3+ajyIjCfQANUJRfiCg+uwPtKn2bkW+mJFPahH0x4qylX
eNqYXS7T7xx0xmAj6JuDMxwpft4oFOcAeaJ7tfVv7clzoy792nQe0K1YCSRMKR5oVwMYoE89YBPL
6wMztyQZi+0CnefTSJHsjENi0FBnglNPBNBjrN56hp/rAGu2vK4DiFzyNvQ2z1kMJAwct+6GSc0V
zhy2LuTzernEngBVKWkv9dFAJSW69WQzUzoLQ6sC8NuENbDaoRj3dNQaGzSod7FVyDILPIN3X4lZ
iMTKIpKhOq5WQkGw6xTav5flf3/0/8v7zA7/Prerf/0Pvv/I8qEMIJrMfPuvhyzBf/8zfeb//c2v
n/iX85nt3pLPiv2jXz6Dcv+u13yr3375xkprPPkcm89yOH1WgLR9lY8WTn/5//vL//r8KuVhyD//
+ddH1qT1VJoXZOlff/9q+eOff018HP/9vfi/fze1/59//W+cYeVbHLyxH/l8q2p8WNX+YRig3RBU
QRUFfgKddJ9fvxHEfxiiIPC47QoCsNv4TTppUvzzL874hyCLgmbIuiHgxJIn6HWVNV+/k6V/aDKv
8BCTQZBUQsTur//buF9m5z+z9V9pkxyyIK2rf/71dQL/x/lSFQF6XLquQHuZ15FexT5QDX0vermb
Bk+tOVix6R1jM1hDvszkaECh79K9FOZIJdo7kIsyy9q0ddrfuld9bea/tcLAEEk8PFaNlT5WDT/i
5DIJnuqNu8p/yJa3qtdlQqTXalM7/CLeeu/BXlxXi29z9fdwfO/+F53XtYqZHQlhZw5cxmHwFFz8
F/7TPXQh4T69TQc5idGUE5CekO6Ww8IoI/896N+6y+yyda7lBq5KwVO0S5GMv0Wlri05kMDbFYv4
FjLlK8ngWienDefbeZRzSQPcAua4t/tNb0ZmvHVpZbmr1oxNbpd8umb4zi8bU6DQYF8058CEPNGN
JKkvf+NaK5hT0fObwjUSdDrd8E5ul4vRUX9kW+6N23kr106tfDt4RN/FWwWUujfc/69khWu1Myd+
KEYQUgEF5FO4fAarsWiqjvHhLQQztTNHszSFAK5z4c1mr/ysqfj08xaA/OuyyrYA5izJkLRCIggb
aUFSrNrrXBc8KecCiy26FO/8Tj3yNDklr/5ZBF360tidDEvapQtlKxwbWzbr1UijQ2aXkZN/agfu
Qb/hXhlfl5Pf2iVKKtDCBgRbWS8uEwIPixHtikhlSR9ZtuY+ip1PK4LkaQ2rM7S1tUzLpbHvStt9
FRRQAVW4kpN66dNs5VmAGgtrZQE51YUag2qZjGa08CmQQ6FPslXnJIvqlNrCGs8lydY4+WZs+1Sy
G0vZe6fRnGpyseFEtF2hy8TY+XZsdk5qwqM/K+txoz2Xy+YIErC39FAfxprKtHnjf4qORHgqmd66
N8OA5GZt1h/KPqTqqaGCWdDCiVF6jGVe7TqrshQzdGpTOIx7oACt4CTGpNlJtmDqP0sUeZlqkmli
NdvA8m2Nok1bjWqWe1BN19RD0n3yVkNFp11mu/ihNiWEJazGKk3OJx2dvhB30kF98mzDbGhptvZA
lYxUu8gan5qtWBCVGs/JqbPcY2Vla5f6jmeLp3LVbqN9eIwwtjZnijbSml3KrSUi7YNTYkl7bt3Q
4klZhZB0XfGL8jN+5A5QoleWeUyVfb4cLpD+jNb6Mjs1u/iAgdr3S23Zg1mQApCmHCpsZRUF4HxR
VBSqZT7hSWqFFqwd0VxLfA/Ohlk8CcvkSX7iN8aRW2kv8TEkySG0uB/d0Th3NP2Q9vIqSM3szX9Q
V9EJUVVxm8WEM0i+Sd6SU7lJLh2a7gdEV9B8RSD8Tj+BjWfbfvgb97W7JD2ptsMbxIYexYO0qxft
itNIvnBtYxesuF2/irZYQS8FQeLaonkrTZ1qB8MUCaA4ZrMIqbvD04PNbeStZlZWHJDigvW0y+30
XDxmj/2TesDOykF+xWp2/WTs5+gNgHWPhNvuPXyVTxExzo1VXYYttnqVVrshJh3sUi1JcKp/SCnJ
H3TNbArY57hMnEKz6kX0aPBYrOJL8yEuQ+wdvIWsLmucVltnoddmjf81U0cOh525NO4ov+v30aW3
ox2IRizBrLAoM4ezeo80DYkon1LQ/YwJMWj2wfErca9jYvbjqrYqJGs0ZnRKD7md73Of9CR6rDI7
XYcD/lx+CVTKH+QXfuse04Ya5+rSL/VNi3ue6S2VXbx3TfVQhzReS0fvoUb07FncpDvw4mxLTNve
OOoEoqWNGe/AmGS6JDMl+qITkTSm+sM4RUgqsyS7Iq4zmuVytLGsYLuehTyzNZyD1lLNaOPuGzMv
UEo+0tESfoZ26JrSKV6rm9yCHJZpYE87pipxz8Yr6kEQIF15L9pWfRg1oh/cQ/EZ2v5eP2in5NFb
TVSCT+G+cLyIpBHtn+KNv+QaEicYJipbstNOKx6HmanCQruGtFBqdAqMzuohwsayz352A0VIb6kf
sVpf9S0IJqqApi/dyXtN12JN/cQB/FdytCM3UPfsnsNduoMXdVAubyX119w23uubyiCK5T8pJ+EE
gjVE1mj4Uz8HByMxh42Gf0C/dfQ2hamdCto/YO84xsvuIr1nx+gYmtyJP6Q+pkh/8B65kRgJkQ8t
KReBo29kjF5riSnhzeBQW/EaxPsP2GGCY/YZPAo79UNfiItaJtneXyQPwMYkD+Ol3pWrksbH4YFb
+Qt+U0YkPCVLce9t+ANo4R7TfXfKttg133krfcgfql1F43PiaCflJIVUQZPEs3JUIcO1481+mx75
dXBu3j3XjPbCcfghY1XkARUG60NPqbvpV+pzce7h/GHniM5v5QUr1HRfpFOvU5hMin/UffTAb9R1
mlF/VZwxuwBIrrN9YFZPwgGRw1PEwYDlU7bgA6KeYwhdUd9qX1wa2DDppR9jIBtzYluwBcttSX4a
TORYPZeWtBqtwpY+eVM/FxvZFglKXVSLDIZo+6vI1j4VmXDROjGzc36sH12Ij356Z2QRGDmpsPgj
4lrp1jDdE5KeRFhouUsv8aXf4gm8PQF5ghF+LG1hz9nKAZRY66al+SrZS4duJR+zN9dJD9GifvBO
Hr/E9oB9g4q7bCEcEp0IhwxkXad6K2/kdf6aP6aPITZm9ynD51H5otxyS3g2y2rp0RputL9QPzpz
fBPwXWJC8C4gvQWz6U3/1BdwwMK1vBbX+nsnUnnRAjD22dXE1bBxcZvSlhpS29na+NEswBv/2WZ0
LEgdwWRjjwjb0kGfwC7QEyCQ0g6qfRWNTHwd01vJ0Awv4b+9WEPUeF3VNF4xWMJfcPOEepdUwZP7
yQ90QJIiCLxrIo2k+sgxwyFkO4nRkesu+9dd4Hd/5T/VMp4cH1Vtl4eoVnrWneQkuThdB2zkYULj
h2wXrPGA+Jo85jVRN0D9qM/JAUNTrsJju+Wc5IH7KS6ic2Crp+sN077QS7+1TNF5gVckXKwU5jKR
q3ECuip4uM/LvUYC8nzevl/sYAf1T2shUmwR64y8L7fvGllXxCACfB5LJNb5AEY5cjjB86B7kfJU
WSRknS5fKwIpBeeBCMS3T1ZEFxuO7pF9g/KWT0TDLa0l+4RQwzwnZO8uY5Ona9zS4PNIZOuhiops
11vZWmfO6zEie6hh4dM20j2xi/LkCP3RTW9v9y1OL7gGJpXJ4iDRj0/78HL6wDGBLUuxRzsg5jua
RUSakXVrqqs9Cn31UHxHOwK1Q7K9bFHrw6XA1x+lOdA96leXcDYy8hATe/0M7Cl5tt1l5PTr94Q8
I7sVHdjzVECxI/ncv8LZJMfMvCxWA/mxfR3RBXMdmNbSJm+bjkANaWnaP1YX+Fxki+78fBsWq8UP
z8a+hgWek8Vjbhrm5Rn/v/YLPCXQg0LwvmAuLiO+2ZOCesfJB30nFfVIigM1xs85slTIcXs2W3O7
rMmDk9BXY/G6pj96U8KPXnv0h4fPWZuv9TpCq4XF/hXUWiaGmNoJdTIKNqZ1TU6alVDs3csAUymb
y57aKL8mVouR5aYvDpZiWY5OaL96CcnZWu0ARHSWH3ZPXhaPLj1L1CnMZUUOkOSmreU87c7rjuzI
YTPi85vFysCZl1t0tVlZp41OVob5XJD1oiHn0loq1gZ/RJUlTlvLoz/fkOtETwEdMTpOTmpSmeT8
AXd7oZPHlG4bskuJtVCIjpkVaUN3Z5EsrMcfo61gOKXVh286tTVspBW25jeyexymfYq8wr23VYyb
9emoJCdnD9MWkosBrzUlcGmIS5xPjVqr3Bm31kqgaJf1mVEbS5TDcHDb3Wa3ItSlOd1ihqyf1oI6
nweXJLb1YyuRVWMZ5HHnWnB7TjgBnJ6MVLcLa9usjgPdtvD7WhPUFdSMyGIbkbVIxdVlq9MBV5ct
lmxrwvke4JI/Xrb46nmhYb22pu7U9g43BY1ctutjTla+ZYbEytFun6wba3+JTLjDPyVyfj5uA2L5
FCsTl0Jr8Xih1gGLM6Y75+XRMxPyc7147giGF8fV7m0D/AhZvXj0ZbB7TK2wHUydjDjnOSdGR8I1
tneMFuYCJxGJnQUGW19AcNhcpXQqr8G/iokVTaxH6xGtq61VTM/H5/eOXERc2g2YwXR3qki53K95
zJjqwDk2j3D5zjnOm3wXYgtY3YqUfEEwrm1uTMxC5nQ1kAtsbgls/lncPo/m+zY2M4xibsJaTz41
BRNNJCN5f8CaSZYfm8Yulk862SD3G+4OjnGs7xvnwReq7LeGqYIs4warG2Aw+jW6ASorgeshF/x0
8XbAnr8EVuH4prrsTy15yFah6a10M4KXoq9L7KEwVaKtBVKvqq1ve9v+mL4/rT74c2wFdkxDistL
YxVPeGswTJyjzTp70h60ZceTYN+tb70RfAF3f2++Dqm4ifhRUpmYsl+AZ1wr0fyEDNNcDgQef3aS
32o8HRBgic3PPiHFo/4SrOBWb9UX/Qdnje/6cpS3vGCXa2EnnnkT1xZzeIKXZiE8Bx8I7bb0R34n
LXmNuJ8h5V6A00KABRqygrUoSffQ/AhPJcFX64G8GQrxDm8dNoLrx+If4z6G+p8OMhF5fhjGVBZc
/8lYhJthJeBQurTLxtGXNRjKYRSCEyyFVbnzV/KJ2wz8jQZ8QSiujTBzLKd+gSdgn/OfponF1d1s
tlik2CCKmAy4kXUnjkcAwzuq2PxBMj7CCRPNxK4/gbI1/VcAYWlI+sfAbLAkbqnN/9mNQtzF4GVe
lngW6QZ6fg15PqL/5F1a+II8CWsCf5aUb/5r8h7S7EbM86vA38ZDF3kVhEoCYtNMIK6GaqRaF4L/
lJvah+9UC38ZBTRexpvRhumIVNooNg/yX0tYxF/xsc4Grq8w8Yz7gQSbcdXYGvzy1BJNULJfBlt9
zk+erZku/IGFDtcCUUwn8EkRUe3G09EXZ8S11jPun8wlJZBto/8EMe2YIP4i2eX/Iey8lhu3mq59
RawCARDhdCMDzBSDdMKiKAmBAYEIBK/+f+Dv4LfltzzlsUfjEQVgY+8Oa63uJj++OZlbObpX7+pT
YVqybf6hSkf+Jy1DuGuMJdnUZLpmThRD+90bjhYx3aQ4FuPtkXhnV+dgE1TDuuWMLPn4pRNPLe8m
zLyoO9ucPaaGn1+s2FUz6/Z5AUz6U+P6v6RT/1gJbkhR9YENwPyN/9pYf4N1X+POSJOjKm11Rspf
/NupnjK53Cd9NkUWKPZon1vpLD/LdjMS/eJxKBy6jaJQd0dqpJb2jZQyGHlUNt2d/vNYWUXuvhQx
ethN4+7Uxx8M9V+SoH/dLw0idI3wWFZ/j45v89sxa5WXtG3PV1nEu3R3iVL/ham+fb9CE1hCnzPs
xq8lEvOLNwobWvt50LPTq5etyTO3F0OY78/38dd4+d9G6t/g7LCWrCKs8oR05vcopaw3y5wSI2k7
8rVVvzvuGENU8fomQm3sMpRMEANXdrARS+0N7Way7mT7eEgxtUSjgCA5o7A4Obl1of1U5cnziy7K
7A+m7N8o9q/bHOoq/vbKjXY0Lu8GS6ic0xMTyYBEeouJEvFqtB6RLEjObZVS02el9E1VrJIhjYFW
2GNwItP+7yX7N3Xy615+iYNSs2l1qWHJjO3lpFr5xCZZQAxg6lYOBNXYOe32v9T1f1/233D1Py+r
/PKXeh6rUtlI0jbeaZmvL0CBR072hSBs7OfgFWMvTux4mtLF6eqMvZzYw0wtjXgrQmSRbSdv6p+E
3H+pnf+1s///7vlNXz2TpGvUSSdty93dPa6A+UCnTHF/U9ynG5vYVsnrw2I6EVJ4C5WzEj22j3cS
fdt0J9GAeQ3JyG0qBe1OtR8Bt+wpFkivmjiZf7NPmbh/lMt2/qec1fgnE/9/Ru1v+/6vc/G3DTVq
J3Q1Hc6kdrWPDAWs3PZB+0PrmFpZ5yopbQtDOZu34RO7kdnpDDSxKYXsGJUgHyJyDfVHVI8s2Xmc
Hrp9MaxqetBvVg3M0ohCEs/eyntXPYYKMf/IsEbhOq6CInoJ3dX3h6JkUoy4PT1mgI1U99nZWWs/
DWc8sSscUDc7GBdrRMNKw2Y4bkXreH98iTI5ksFtTpk3njVHQpny85pbk3fmYH9Lvvn2LBDKWvr7
5E99Tf9lxDSFhsD6wLzSi5Jm1r9OIPVpMaM/e3kLT1AF+edzIYdGaLbiTg4/1/1Yg2yA+Sj254K4
qxDKTD7XIxKAignmtnQXGLHGEL2f2sk2NdziD+fyj3f461yOmF/7QDMpkwvfD7SPVeE9pNBULFny
n3YLZ+OCRPjprHE13S/8y4duva5inqy16YvczafGv02xKnZB/v36Aw34V7fxv5+VXwv4u/18P4wu
v9I7d3t9zieHtLJeb4zdI9elQuE4TazrErfejk5PQOg5I0e2ylybtmAdP7jZRvSVPelF+7Q7Ww70
o/fc5KvEVu/WU0hfWN/wZhVRjRO+e/e5Os1lkZORW8V8YjXMQzxczq3XzvRl4r3eb5B+5FObbiIq
d4eFpLfNf1urf0FC//e0xPUm3a9k7XcTgpihIN0xr2WMZDY1TUqqRLbMghSK6foQsH8/M3U3AmSZ
P1Bgg0cotvxz890+o0Mo6erHPYBk4bA8Ui+eMegl6Ja3xoIZMJ9W8ymLDmOhnsHi80cgB2omHi7w
uUVdILDfFnpHMDrE3o9ieIlOxD+vL2S6//2Q/9IQ/HpI85dJ1gw57m8dD8k62uZG8nQotvFijG1m
ef2Hp8RichH605EOkmudaGW2/ZOuRTb+Onp/31mDlAExgwnDapqYtl80d4/Q9gbHmeyjuBfpqYq9
i/L2SmzC/Pa1RDt8LVbt2Rxv6nc5C69vpbIaNcBKjahSMebOJfHK/UtsNWDzFyu9OpcIYZXh9QBT
VEtl1rizyqgtgKm0xCJYT26MQhao8iGuayRknRhveow8v1S3Zy/LjNG1LusMc0SDRHKNm1Msj9YA
/VH5Y/WhwlYXJkBxsr1uG/GIMn/ciddX2YukFTF4Ot/YVWIUZbzMhEhNAipU/QKgAWLOpSga1DM7
FEvJSgJJmEEOfaiR0F2tASi8B7EvcQcSBNfokMOxk3AJxaqs1is+Lm6ciJQPNJFEW0VBpmiA1n8o
xYDb6oWg90oF6VnBEolnDcrWdhyVTphvXciEOj5ytybD3c8ygAviNmCmzu5t0G1+FaeKRRc5MBj9
UWmTwHiJThz9G7AVqnRLEpU3shm15puJuHboo63XiFWdHTPyBq1i3I01cq+Bia0dYIU6KukuNoc5
Kz6vNHARRvhwCDLeXpnQbVqDPZfS+okKkUSPe0XgZCduOp3cxIsQqbMyGrIHVR6Ob0ImtLS6Zcc6
fsHEDwiPrjnQdekx0r+eA0c8ua4xz/JaT+ZJZz3f1flzYo0Bc3J3nEWjARtIQkl2pP19ls3Mt/jT
9JXFfYr5evJun0G9iL3R/hZJ63w/+mqicuLdt9IeSgdcvL7YtWdE5fJ5Mr0iOr7pTortkpZNaccA
ptI7t30B8RuyUYgWK3cTsFCy+5GI4R+WFBExtVFcDuay8cm3JpDez9ZPaxEXDpU/1dVKf/L7XJct
/u6W23LvdJJlVG7OYL6re2xt8+Ekma1BhMM/tJbWOnht+ppOHk53H/7nizSqt58637/JH47qSKd7
4tEPZnSoamcsixdJ9Mth/p6drpsXZdW2inG26YUITSJq+9oKbUZDXLvHxDGZTBQHkidCCLat6qnI
pM9ZQMM+1buxaNdA9vRFDYtWkkN2hE0TAWgwEhmwamYpQSOyDPInpwmuIl6oRN50RTTiRQ/56A4K
nswM53pIJaEHR0aTxQNtHOgDM5/vhnNpybMJh2LyZVgxgifYvQNpm1WDKiqYLsMBuJw1PiuHRGYi
0rkWHsNkOYC/xbQ2QeeoCqD+idZEwlz04QTwXfJMn5P2DisVZd7TLRNLXnOaslnPcTYDTlgDXTXy
65UZcKf3cx8+gzRs9zEfnpn7a22Z85bc+zijp/mHqdhg6k49NRePkJTaid1idoRbbm2UEoDQo0W1
HaQFBGlgp4OY55aIWrOOHIXYVqNmUWDrzeHZB3AdznakWFcbevwhyjUd/WddaKxeOTR3Q9wOJO4k
dhUVUWpVu4tloAhCERM9g96pbWybvJLnlX1cvezxlH9dfZG88Wkwe+jXzL7MmOD6PrKubjtV+VmX
GaKP0hrkH9ZkxO/diWNoF9GVZiDnh62dpWU6S7c4vdhhLmtS2MbyiiHZNF1wNVfp6jmKypxG4nYJ
Y5YIM1K3t1jo+LqrDzSWWvXE6UqraIUaZm/sNDksKHtQ10psK5u2tNNs0z5ddXbfGogxaljG2KVl
uK0oQp7HNjX09shW57mTzuMNZL3VDXn6fDTVWbbLot7ew6ufOARAduNoP6p1tyFzddHN2uXYzlGQ
JAEuRgnqWd2JxFF9vxMjfo45rSBShpVJAJ6xANMa1QORM0xfRWQ1tmRRs7kMpwC9NheZ99qA1q14
8d1PZ/2lrCsw+D2YczUWKbKbF39ApuA9sCruZKHNXq6KbdG8/AfRhSK0bRPyyRVBMzKYzonnI38A
xntHtdJVjNtfxzNV9Oc6lN5RVziDTqdaalYcsf3desr5czEX8Wfp3HOOiClMd9ho5byzKgBRIxab
kY1iKyjnstPNRuybkhf8XNX7F3tm7N2AzTRBXGIZb92sDj4f32MRR/A9U+CjRHw+UA9cgzs/YFD0
KHaKOKjYPASeT3Tz2KfdNEdFsvroasXzgWh5QpLTaOci1O1rKrEIeAU+kPqXKB4+NxZX2W6n/Cjx
mvZsd2Ofb9SVHKpW952HL77BdG+rPFSQLXCUSFhe4umbACC9W+ABCdAXnTf5zK1+e13wTAhFFF9l
KKNQWgRDrP6Y+DMeZEzL/kcXzEALCQDey1oYztPeXdbq1e4rQSGk1AuyodtDFF/Nh+Lf76KtBT3/
skV+Ee1dMG+Bka7lR4wkxkEd1X103+x+9CmPzJED2ekdeYcpZI7iZzdTNW69XGXnq/2EyFT2Tx+9
7rb2K5nDFEfXpeQwaE51xlN84hH4KzdB7Cj8YWWuQby+w5Cvi6nhpfM7lnWlzmQvhV9fXObDTi5R
ZOlv7cSSYCRbjwxJ1i3N2FSPINNnLz28P6x7TbEtLXWwvQdV9437qllQTJd8EqIacJD3CDxQfscR
I1qxcKexY8zkzoYcH6digmzlAxQqnV3AJM63KUzwZdqhLiQqHaSFZGexe5uOVtm6sXXrgeSrOavo
TegzUWzYopE+T2xz/Zewy30uny6HCnEqheU2Rsqpwychfb4oXUh0FGODVJXGrIS30291oy2ukTmY
oU3KpB3x+hwPv5Uq/T4IQF6wiDCZA4I5WL3RXBqJhBugfFmfy0ucLo9jBFVUR6kqnlG9yS3eaPlN
c2sbZKr2bzNtGc/GmdWKCRQnAc/Tmzzmyafp9EtkNdVnG70kfkZ5fmBk2bk/yHWqSlCiLqNDKQV4
fvPeMnvma00r98ewjvDm6hfXeZzNF6NtRZnuVMfEGjHkFp9RwWUnZGYbiZhL9/jz42r1SGIGkex9
TxR7vhJeRa+VRPWjbdJ9hHV91+8hkQ94cjt2jELofz2c9vRanqP0Hr03gvTt2emaOo+3cjrXnWst
ckKRUtxKUtowVjcqTYfBx7HQLAMnshR9Ka6GwHarxXDjl6eoR/bt6rDtucqxs/pvpABjIGNA5Kfo
O8f8VOjniet/iGfCHnHpM5Id9JSNckEcNC2t1NfCe/DY1cFAeugW6qeX06yvC+6jeS/PLLWUuxIn
N3qcj4vHzUq355x3AM8fc7gRYlnjM7ufdCjk6Hqlp1S+jNVdGtmwBK95nBIUiX5avpvbhqDf15by
km0NJ+Q13vUtgYWO/c65EJwQfBPct9OOw/mcyk7JPm9Jlnm/JKEd4K8FbDqfvywmTTPbWrWU3dU5
It24Lcdh0aPnVYPk0yv25hrr+M5RdsrtFQ3hO+jc2L84eP/kqwUoG0Q6p2qJ9CM4j73ONYSkWPpK
Xtz9yqdmPMCf4vyKr+OPgsaRPOV8X7DUcvAkLHhHOVaOREtqgHQQ6ivj4BhECy/7BgfN5tG41zuR
uemp9ufFemyRdlraqXuK1if6s/dXoXvJunwbO7ndi/ydcyyk4P5ZC4SPrrrMLSNINqWlEN9jle+i
3nUc52fY8cM3w/J/HkNp5CTL5kpYwCsWbKJcFHDKQbF7TDOSlcuXJs6TObFvYHyZ6PLE7aP1J3Mj
kN71uRrQnkXwMmENTe/l5EEzvYvGvUbGtPZ1mDykbknr3tBIcUTRUl0AzUymlT8sHlbLOJfVJ0GF
deR2A2V/2arvkznHTevwVTfenvH+4gLpxE6fQ3hiP7aYeJ+NF5qfdxtX5KJLi8othmAy15bnMX6I
rcH5pYRkXSD+q6PCELfV02djB/2b/n11KpHTukQUuK6n93QAgoN0mv3IpjjLi8KvUXpVUSv2EHdz
c6vPYllMZogfvWzBGuhzRkTVJDNYEkfxztiIu3/9ST5p8DMSyroOR2AECLtGcN8rZf6wpffv9jPb
ADiRQT2t4RTZ5RYwpxRxKVCo3SzGZ2hYw8oxiSLWl8D8QB4mi+HlktC61Ukj2d0i0uJKxuEVIj+Y
3iPlY+yN1w/3e/LgXo5sJTQGjcKz3yfiiEgtqHwpUMX39RMGQV+P6cyL249nRTTRRf7N+bhgu8fR
xek8ZZ/nvM68thtgCJjXiXMVqHNEc7fQ3pW2aY3X8RZLZwSxl8IEgv+sz0YwNtzX/ri8ea+9vn9Y
uvuwuvUdgk7b5bjXl1vcXGlHHuMU7tuIQ47DHBS+CGy+6TJnj9fMVGl82bCrr+IdPGJPY7JMsGM4
JVjdu+rpXFuz7z8tCEwukpFzPcFgkQ3OO0Sdo9kLU/0z9iaOXIjzfZ/YYBdnLcDquK3gqeNvtIAz
LBIYQT04gOYdNZucCuV0d57fNe7VdAfB1m2Qn8G3Ag1ABUwESbPf+D/HmuhDv8K6aiCADf4wdrdl
YIhkPraIfo+i0sTTtMwd8H0rMl9BqNK/t455HVRdcOhmWOyyteFegQIMV+LVolfUw7FTn0p4VKzP
TuXAQVKw7PQGFvF7emZ8QrLlbpJpEyjOEVSMMgDDb2eZD2FRzyeUrb5NrARBgurLUYJQWtjHqPZa
T8OoNYt7mIVgZ1c/xo+klmI60vTYcMDHTrvrbN27LdGyoVsgWxXygRp/VwmVSiir1/y7/2I77c16
cCGsF+DEz1BaojqcLpWU8yST9CzbnqmXQmFGK2DDTzEHj9izjAj9wCVikORGKBvSq/theBAcDPka
UDRO7QtKjkAslj151kQkAmLyljsZ2ginCRu/j+gJUIWaW7rtHCmCqzhX5+E3VuYZjjarXHNqICC5
WqPYhwNjXJ90CdXjMn3NLvUaAfb8Pq0RGeFyPx/7dlUxIXONRWb5jwMicxTHaPJtRCfzW+NnK9bE
4g0Pob7mmoal5qKay3YRcrzDepWe/3plPmoWQfCF8aAVsZt+XZ92E7w+EGYHxgG1o8iXepj53VRK
7OeuCdJWwNixaQ2i5JtVQqF9IShZA9OQCitvvWbriEuQAOYLDdXJSUHycJ54Kh6AvbTMsAF3kI9p
tSL4m/b22OFab8W8nT02d/SmDQRv+obtMg7HBQ/HFwIx7J1/kJE3QD038iNsQge9aMzU2ZW/kdjF
NxtZZiq2DH1nx9BgVeTT90FxlIkfbT4OkGZZst8t8vfnqRD5l3Z4BGWgovQ0BNboOXKMRbKWz2iD
CQwI6SZO4ZgW0wU3DZnuqRLvOTDnVo30QPky7cy6e3ylihLT+23Mh1y//Ot1yH5u46W2FW755j69
EyIbZFAVpwNAw043Hcl9bANujd6rWbXKyZVV39jLQDkNsmu/+uiZHoAGv101AchXUFhj51Ss72vi
n+/MYYKNm2/KkX16cXSYlSMuDGgQ+dtl4tze2A2n6vTiaDRLxVGnmtuexoQcVDj2qDzTt0nI1wap
2KE/VP6Dl4xs44B51sPRD5gZJNauW4yfoiBWWsifd5LFYovSdUHHEnJ9QrHEB9i1qu2R1lMCqbJj
Xpw+ykJe/Oxu1bPE4bMgAshC5YslJ7zwu1NuAF1fO67DiGpPCQl2E2TPSlhx1+2OP8RLOhWzmZGr
vl321Vn6MKevjQG6ddv0ESihIdrZ2CmDevdyNJHslQ/G97mEoZQqWo8ppgesedgr2lxaP8BT+rBy
gX06v4wmwQWYprBOzxlvZGzpPxJBAWolrJJPxLi4LCW7dCVx/ZBQ7QfHOTTSy5r85F/KKT48v3t/
BJBN2Kz4ilMuCk8ZrkU/jjnojuz1K9kztvIKzHOjXLx7qH+3Mxn3ZPf+bZGV7uVcz7vpJCyDfAmi
EE4sVAIn9fyYSlUgHS7Bc5esH4Hqs+j+tvKwzNEFY1bMO3s0Y89OJV71JBwOB/oHA1TTEI9gP7bO
uPR4as7akPotkQbXH/ruIx3Rj06vOhzY0dOhC3+xq/C6z1K0DXWvwgBY5Gkv3uAm3hqrPXdIn8kj
PUK8+8OulvmaxNW97R8+RAbitBIRYLZiv8+MdR7BMSPNwOM7pZhM42hAgwCPWI/nQgmSacYcIYuS
AGOleSBcHqOv9hILmxFhJzIYxedjR0rKYahQyVfgXzq4LuC3GPlGZSnL5PsaW2bGUcu8GLTEmOvv
z0VxJl4557zR8vPy+Vrmn0rqTQRcyhc0ntO6GWT4avxlfgFi9/vqu/bG4CS9QPVdhf3nCLj7HWU+
jndZAv2szPcJ2B2os9X4naVPx8sB8TKDHkCFUhrKXsBTQyKxWboDcRl0pcm0R8CnLB8+UhNSVSsL
MyR2dCdvrNMj2PZ73b5SVQOS5lf4/iAGxOBgfKfubYMAeybjVNEqv90dDpLHpko+gJo2qt8LTEDi
aHiaGLs8LgV2EXDnBC8wqz9G4cgjWVh2qSBlAU7flYfeHf+YPxku/qx85xutFuzfBtXzl7KhKAX8
XwIAu0eDaHvwIZU7WhZW9yVNn9dBfmrps/HHK3w6g/+W7fSMavxjXA3G+xsZ933L7U0QAbL5Pyhw
SmQxSMah1zWXgN+bvD+gUijEwirVW0gt52rdPjvMOCPJ/sDyjAed1r/oFZMZx7JM2ao2/qWzk5Is
bbRqkA1BH0xf0WVWnrUN4ozwEf2pXG8s//tipiQxPNNg6ryEMuqfQoeXwVQAXWlR+VRM8xLqieCB
5I+TxOoMDhX7OLLaP4kJx//iw6GO/n7dX2K1NDHuVz2rk/34TC/1MZb9Aw5mr1/Ea02qaM4y5244
DyK/r/8m0cYDO/Vref9x5WFF/sbEV4pJI3GtS/bVYXw2c3F9J34eMnZy/bdu+dxePh+fmL3/vqz8
P96qORBnkinLGjK9X2Kw46Qymue1T/ZNqHmURZKTP1Z3W9o+vPzbdBq3dojmAB9Pj6UcVV7hZc8/
qFr+58v++z38knQ9n4w/jzMevQvjNbmNq/jxx9HVd+WbBoL+30/8v/SI/3jiX/tYG1fSTdd54uv0
4qd+9XbzXxQKiMfHfXOZjUOZvJmKy6NBtJaF8eK/L/+/1Ij/uPwvAUHxePTSXXkm+5F/m8dQNqKk
bM8/hv1LaE8hY9QDJZyEAFvBaJ1PqUT5kgmq3UtQ+OWsjZoAB59NbCnqopyIiMYqf7jH/6Wxo5xD
UuWJpFG9rv7aFLRVUSbNpEz2xsfLFNVStct5CfJhd7j1JfH77U1H8ozrpdbzTwdhWIDfB+HvF/+1
G+Rr0x9lxqHv+5X20a2kdYF9f9PP+Q95XHNAMZrsRh/ql/T1PGFq//B6/nV15EUSgyJ11dAUXZ/8
evRXe3x0TDgZbweZc+qnTrakSnp5W2mIjAr3GMbAJqq9H0+PdmtlfPmuEp6PQ3VKiY2/XW2aQCLR
u85k/+j8983RLuD32vy6u19r8+rjazdWubuXu3hEzc/IvwcvATHlHD8m5zponBf6AYByp7d2tG0C
/QJtonRVd2ubnb4zUWnekYC0COAnqD3hTVBtg0hYJtGCNyDyM9zz8O299QEb4GorUHG+Zyj6q8M7
bK4qzI9w81LdCqGjN95JByCxx30BYQE46+xbMv3H9DYdE4RPrGLdAieloq6s2lOBbV3qXT8nduJn
XpRAmOWfjfORhdRCivEfzrpsTv5lVge5mE4vBVnRDVnTfpnVGPHxuOhRbVaH55iKKEEBlQY3TMQB
YEoQ/KMM8Cm+xfiqiIpmCVn7tv2iXXR9kE7XTfWWLW7rfCv/HG9O/mN4SN1W8q6ivPAonpP106aw
zNwZ5In3L7cPadFUvcFO9OVcOvURV0F5MNq8fJrsw7MQXW9G79N+OvmSVvIPCKl06nbHmRz2Ed91
ON7piGzFMBiHB6WDx4HKNb8esP70LhbVId1x9W/VaYM7tX310kDr5w8NSZwOIvaAILCa9j/yy2+B
QE/GxNVHp3oCJ2lY6anctW/1NL6F3WkSzwk1tTAHHdsRqsSdHc+NMI3Mz+yQrwr4UEox9IhK3zvK
4IltUHesiux7UHsRK7420voFVwsveCio5C4+X5/wOl+oIjb65hHW09ECLnfa/KSnfJe9DQXT3Q57
h1KF+uRkeV8wUQYAK4dScnPKojVqbWICa6EReNWujM/5S6INt9f8QLDAU/e7G3U88ypFA1EjtCts
ClMjzaNwT3xeoR8T12h53K/mBM+yQGlj+JeHQH6hqJZUuwkSga9bCMhrvQidKltbfTVQq9X0umQe
PMyd6hirzxIdfrZUd7o/qTxkODV028PPQsRQBfGw+XVgOdZUmrSUWuWRvNK2pY8gAIcBnLPR/Oz7
4ja+bvde4oym1w8D5Ya+HFIWBcDnqYjs4tikK+irRkF4neXOkLgqSHYaq/cP1+kh9ytLXUOWzCdD
7VFBbI1SAt5cns8Jt3xXCdTVc8q0KptS4kjU+2dEsbsklsZChj4QMBN/ZZetD1IbXRfDn9vgRgFE
LD4yN/bQtnsTKiCoF6dADdQbVottsKIrY2a9/AqkRqMQrcDu2cjCiNqDxP5u3NSbprOnvxyYm6f/
mGmqeBTuY34NlOA4093W/vRM9+kf4RCxKsDBJSh94rZYEQS0zmhufPWL46I8QPi76QpNBsm8ZJVU
w5dONrtPP24fKPEDsKLCT+dsCgr/rxu2qpXPnkEVQBVA2+VWN3/ZxfR1psr8cXTGm1tUW+Bc/nFI
heavReegPx+9t6z74UWR8Czsw6NznJErXQH2JaeaQmBBDSrnjG4DrQ0kj2jXQ6wF4SY532RrWFL4
oYV89Clm9uNVt1Vs2Dc5JERCvqM6a2BKqw2YnTiUK49FG8CAEbSaG9lDlLY0CM0npD127l8BE6LM
2iaezpZ6uW813QhQyZ/SjRT1/hfF9YHmaB44UIjOADqaBAsBtLsp7AkIcw11huzBVXdDsgel5ZRR
Dny8rQGNYrsLUhuc35kEVuUp7LXSJ4ChIBeD52ikBEkAL40YkE9HzSZrKDRKd83N5gBzxp8U9CBq
X9ypKUynXdBCfUL3p9SRKYLSgIBZTC46Lii7ct44Eiz46Ax3P6diprJniKygXl6HkeY3yL/IkRam
G0eo461PeakWBRSFlVOkzv57Thl7zS/lIO+oYPJK50aVchP2zmeyGYcoUW1DtuIZVNCHydYsf+QJ
7a5wRtnyEmpLjKbCqeCbaU6BJvV9D9s4w0RQ+GylXjKf7imbt/JpalHXJSqnfGstyd6AKj3DJDLD
HoFNNvSbKByAmYSB5RVQrV30yBAp1wswMOWNaiySZwh1FebnYaHKIKXn1b0QA7Sk/zo7A5H9ZpEs
2r0Z6Wf4fiQaim+gnlD8ZqtQdKZ0ovAMfxRc2dHAmgHqWl8jI78Hs+f5BlO7g74+QMYhDqO/LjdL
ybOXTj/1xXjzcvMQ21wgpqs2NZRuxuuD8x/qDQenzn8rqoVKazKUhVH4CajqHVcm3QKSRcOR5hxT
E/7i58LJ2jHLQ4mHeEVPsSfuxE/rlP2nYGstZAsVa+O16SE2szv/Eqh29nPdgR/TJ8Daz+f1z5Ya
s4edzE0HjANLg5FRxQYyl48PRYCm1Vqfj7Uq+TL5UjTxODxcowzoIDIX7+PoHklI6PfH94LmCe1m
hJBOse+bYwDuMTwOnB2Oy6qvYvsge3bUYJCJdX7vEkdAt9BieuBaPAVRzHUHLLnSHXBmZ/n9oigy
s8X5FlBHHjjIRUFcNXCB2gOUo47yiMt4LLGh5HDKKtvfC2e0wHxa92W5UpfH8HK6+HI4gpvB4q+h
0pT52H75ip1t8vVBtlp3PL1CSKQeU2z4lOIjcubca2H8MVnNry7+y3oCW5aING9AJIRfgQ0u5X1m
9vrF3WlhvQhuVMgCCVi3eeY+3CcWA6UTyqrErfk6pueJPIuiHqNIaVJ0dAGnSATGNoyuf1nBKQ78
+Pp2AAGnmonNAxYewS44RCnY4+V1oS4zV5lPVpUfqNbgGLHf82JRR0+63bR2EbRRZtNbzM4PT0uZ
p4HBQmn2LVgfOXqtjUDdR0kSonlwqJ61Qb+xFD1dUW509aBVCnf/wAJ2czlEtYAd1IaSS+5mbOuH
2XGWeRisy+IwlJQq9oOOUjlYjYQ6SqdcXg4xyNcAlGeh8S/IlUcHNZonp2CETomYt3FfUTzN/vIY
9Wa8v+7T7cM6r5kbDlk0P6NI89F3OMCnAXA4ULggCqGxUbtg7a01XUOigQFqWMLmO0Ev8/Kp8/Ni
yEU5MBYXq5vd3y/h8f3iXU93f7Rq6ZuS2bA7SHfQHrQOKCXlMFZtLVEc4ACJHBdPqCzjXcFpBiUR
ynroLENF6V9R89Xm+j7aapzeOUawW3pYUV7cZK2J/cSjAeOE6sKRnW9vYfPNzIO5FPanxiEm1c+q
l/ujxYXOKbXbE5I/UVgVB6qy5jFw7ULZ9KG5QO7h4L79V1RaaGpn44el4K8+yM/v1phhIB+jwfi1
zrUg5p54aA+dmPIeDrDidbQfuMKScY60BWJpdBPb2Lr/lCgz5yVmJFtoggIqH6EJuNRg4PQZTuyj
hDH8SeZU4vB6tC9ayrC0Jsn5S6KXRfdtzpEYqUF2uniftT9ZHSGGaeuBBiHm5H+bp4vVuKZVLNNV
vy23apC+YXj+H2HntaS4EqzrJyJCHnErbxBCQoCaG6JpvBAeYZ5+f9U7TuxZTJ/pWH7FTMtVZWXm
b5JmHcnIIxgfx9P5BUj/ZXFtGkoQxRqQQ/A2SBkrXyZEc29srRW/RISd2xeTsXjxGwK/QW0zLYDm
r4Rn/M/nj4Z+m2HfKuveca9AYCf4CMPjxntAZ6r6/Cdinjafn3oHt5LB+uzukNs+Y+hTX+gSabak
q6VGbGZY8Z1u+8vffbHreRsvtBuKu5BZDeDbBPljf+/BZerCVfBIwf0PGGN08SsPVw44m+Qc0dVG
y72oh/eHTf1YA50jdz9BsLteIR88wFNr/8qTaEhUaYRXKefa6uEqIKecisNTJH+JSq4ONpHuwXHn
CHJRGbkbl3mi1g6BCUdpeGA10CTkaJa7xcVKDy8+n+5thdlMjDIcolw/WcXQg+22tS5XMrqY7uPq
dm6IlOBLQCpT2IeHCAchg+W8TXfh7AXxABJYMiUlhHuLBxIiFmvTPwaUlDM9S2AI8owwv4L1gMDk
W3uPsMmBFJ+DD/IA+1kahexPuy0WYo0GZ4Xm+xk2dM84LIQNRxtzv7VTZzi9WZ+NS6KeYn8aHELa
+5ZEbEUPI/gdFwf1NP/s+DdHcb6AeWEdn5wKXHT4shAH9AVdhAS1W9ud6G49olbSdo0PMN2pNoan
gjgFkQnw9FQnWd9hN8MJ7GrRKTlCAqmzXcuuszvCORLOqvLZEqdJM2DmgH9OKwHUW60exS20FZ7A
PsTVk1cyda7Bq7f3NBhnj9mNYP7CUu1DcY/05VdDA1L2kePiFe9TohNsPuJctEGgBCGjPel8KqmU
kOehAHjBm0Q3Tfxef5AdUszwyaZQ2FY+bguEMOItRcma8lpxMU0TrgPhtGCJAUg/AGCx/4hxVbDV
aIsYEWOWYKLA/wMCc+BGroJXSOyKa+TX4HBPBxYMkMWaVMfX7YpG+todqr7h4M1lkFUioeCnGSGu
Nrzhfifaj3S2891WPjaCxU1Mq4uxVkIYyx98tbNndKwHPdkBLj9bojoMYfyGHgCN5KxbXmek4St8
t9a0uGWb0UI7ydlOvY1uyWwy4jTfs+XqRCmuh3WXYpMckHkmHda+5LJNUHY+KRswGDnPkaaSWoo6
Rfc2ONhh3kCaw6nsQjmxD6o3rdw9X44vew1wdDIzKdPBIsHp6Dtc4HSa2ZNlfRvS6ihjwz2GcAAn
q56oCkncQ+I57xF021bjxQZY62V/dT+ZTZMfrUUTHa3+3up3D84BdDBoUQnoLiYjEIJawFnN8Nx2
vsRp2k50zietr/oyP+7ePyNxuXPEw+kPRZ+E/BM7pGsmgxY/SE4MKLrE4ag1qe9j+Bba3ZdOgUr2
jAESNYmUHtiCT2+8uFoLqX8GEkzgk3lS/2G1Psl3KOdwTyMPMq+ACh37Y0VsMRxoIETNyk7bLuRT
KJpa0RBAaFmxpeCnN4GL9RAAMUymXQyDm93Wtjf4Omx7FbuqiTA2+NwBJsVHakdoMPGpBJlzr5hP
yJw0Nw+mY6Omz/4jAusx2+EGUyRIjmhSYfa9eq38TI2ytc3+OTbglbQ8TRXmV+3e9uROQ5rq+1kF
DP+hUBvzBVBX4GG17YF+k4pCl1DEhCC7bjm7J9GA3ihVhNl9jeuoxjjHovZc2TrPeuCYwDn8YhFr
0N9+mJapWI/knj69FXqzFgTyYMVWauEuhdTjfBm0oXNE9eQcT1OzdDuZMajC18WSe2QC1QTbgFtg
0DZzlfRZ0Ptw4vroPMEyDf94tk8yGeUKvCVt3YVpogMT7/R191r+GsFF2G9zy1aFXsHf9QhniuLs
6J1LLrc5vkPjrfyVYO3D2wmAauGNrCtgxwYCO6cTUDSGSpv+6qPJp2z0ZL8Cg5JioTRQ8scRNzdd
MNGV5IwCG/wQ+PXsPu7++QtT82qkf9HcIxcy/dcX7eXp6IHYhJL3s91Yz1FrcNCtK9AkyS5UQBW7
vsVq8eKhcb16DjfBXuvWcvKCasbzVcGeIabt4KnHdGK3Q7DlGwfYwT4nG8oPhlCJlIU8bGzQZHhZ
p2sfSsJtZsL423pYYBQM26IuBdulnXEPb6DJAnX/vM8eVP6uYmGXlDcZ9m7Qz+Znf3ka1AOQ7eGw
FdKWh6u4mTe31LjET/6cNQs2ckyHyYGZCw8Zk73uYe/csImiwt51pZO9r+3pK9iyrVrulOqosaQR
MhoAUtQQ0jbZUUpT/mPGtI2hlxh4lgC23V1A7s3HlaiqsjsatycIOpRnce3d+h1OrCfZifuEBAHM
Sb47E+6DjQerFURK61aDe3Fp2ea4Par6m4Hmoa0rDI90ysLaz+pkUeUcKPnTo7Mm5zd6DU5xD2d5
pK3TGUBwaYX76Ei5ixVXaHhPwOtLvPHg9RMmnpRRsHUHClVoKwIKZbEY+db6gBNKCxgfOVzYiO6e
AS1Dyy7jtaX2cZNDh4Q1GplNf7sVj3s+dJvDZ2WQ2RVP0kDDrl7d+hpfJPjiTe8w/ZBQq6MmG7/W
i2ldrh+wZY9UandS4sqFfwUMGZ9SDbfA7cE+XeIa9lAruCPW0y/OTifJAgeuvhj3yZ4M2o9MXweX
GyGn+HpEn8uhdLCGEtyHq72Fi+Vu4UsY9IlXgKNbwkp0tFeF6TWubkersKY2Vc/sL6msw89N8XT2
IzyMMVpZW8bXi9j2AP7dRRWsJkgYoQkl2OSFs1kcUjz4d1VBHpsZcW8XKB7NAHg50F48DpsBjOZs
hwRLc1ELoPFok9mhIJGgTcDtRLtlZ8as26FBd/K0WNB8BrDliNcUx0DIaJsCmBABThHA80sF6R2F
tH0PjZh+AsI8emK0ch35ychb97gOzpVzhg4LbBIQTlp7e/Dk2PDko2cq6AHT+7yNC9jBba2zNT9A
D5r8hg8lLMfPfX5UoYjon00dAFBVZMmwoYMzNoE7F+N7o7Hrqy0Vj1Vx+oD7gNKZ0xk2ILK70a0r
351zbzo79adfEvTwjXPaOJ1RdXKms11mHCMSJYt17d6ojzeOPjcu9jkzyNoo6n0FU559pI8M3W3t
Inz8APRvHf/wiAGxD2YAM21XW9fJDV3QpAK5pOTHQNe/maGqe7ft8AU1ds+LvY/tjeFXmEJsfWW8
5wur7iXUIRDUUJq9F1nE1727jnGmbEVKOV2hhKo3OXynCl+cfnvZZJdzpLACXyuMtxkWyJAX99CO
TNmuP6CwaQh0TpgEupunR91zVjIsCas+Ev0t2qLXWEP7qUY7JWleFm/YRJ4C/+YVb9kfcG7O9uZr
dbXXlBsthxjcAqVYh1vSrYPTgmUFtwUECs6B1jsadrO4p/zG+9pXsJjaOLzY5uJxRtUfB8gukxot
7ULKpej0qfl4dGLJIDwa9yWCQ6Qbp1bfxNHtdvbPpgsZQq4cIut5taycbcSAxF6rvw2On+NX7Sig
LgwXyle/oV2KwIv+xNoMVRLWLEyPYGA4RtRvYCSetDv5LBvasEMNEbdTFEl2QqYZ+q+8z5qoKMRU
247swJn/hrWb6k8X70hyx1A1EwvsN6z9cJGb6XrLxUc6z+0e1nZcTiavsNgafjg7Wa0SAzSMemgN
WKgyD0nHpGGyTRmOTDIk4MiTOmi5+1mn7fXvfe3bNaWxx6BREJo+Hi57naY8VAH1YC85L/E1JmPJ
bGxOURhm8wDrKOc83JGt86Xd7DbuOHfZXQ/nMA2ty9Nh8zjE5V8QTkUgzH+99T8e/A2Tuq2m5v25
U7QhhSrNFJ02Ao40Tb8o8tD/cq3u9cQrX1vLgZON/g0hqu94//cX/+Pa4qP8QTNQ283qOkXCPhRN
JlAnIa6ZTChLce10pn0/980NzSah2gS0kKxg2cFjy5rXv0xt/ot4gGhYgnKgSAKVM3T9DYY/brT9
RmlOOkCr44nv7IW53/ft3nDIYwe/PLf293PLkikZptkGzpba7y7HyoMZA/Kx1nnnEgL9EC45r930
0xQnPtNK6eSF7V6uhV/wnj2Ndoh7PNkf6xxOnj0kKJDt7RMWBhpESFP//iq6+fdG5PaYRKB3QCox
fBfA7x+fRTquN5fr7agPafJYyXdiY0bmy16XN78lo+QqNla6CSYTutIs3U4I7wltF6jlAaqa2s9G
dztGpowpb7N2FRiZ0bnbthpPp/k/ylohHD4sxjphGxuFFRtODl8fI0OswAj5Tu/Z6l9BwwT/a87P
X579SK3YMF4Qi9BA6sRKOXZCzifabd4uTWs3ebqT8uQ6asj98Fr8ESLHsibs0o68fJKpEIsbeoUa
+tqOFScx1r1BTAgFnT478/kewiJV00KnHzlbHofk0cl8jhYsUnx+DMIvITWr4BjQMgnvyJ3IYicF
lJyEpjZlMkX0CeXHBK1BWMa7stb5PMg/gSR4iwmjPWYHfoK2semo0EdPVUy8SNbsmbGYTCPy8/iQ
FQgnCoOnmqyLOyd+b6RaTuIdPVoqnXzrFUKEN1HQgJ2dOLtbaEDs5TyLy3KTY3d38dZ0EyiSvSfd
mngFkrCgqeDRhWq1I2q6yn4ePRqAN4RmKDPoztAvAloih8WQkrKtsiGvn5cv38+lO1XTevCizZoq
y451slK6TJsIhdKMNoWNdOkEXRuWiGOggbP6p62V5w8aQQVqVglcawLSVy9yHajnDEbv13YR6t4k
SeI2fqMWjWxvJn6JnfurFj+JPiWPiXw9+OJnoUKytiOQ+4HT6d9nYCPWJ0mvqw02HSuf0vL6uPd1
w1GQ3NhVcXc+2rCaT14ULE3M8LIIsXL3Q4YHXtPv2YM59EzkBvybu6tdJB1t3Tt+kyrbDhXRp7a3
ImPGuTfATWqIWABY8bDyobszWCzsPQfXydUWRGaaaSfOAcL58+Reh2t3ICeqAcP6ntKYIWdOte5Q
81x+58cZCmbH/4geNJR5u4Ote7ajHrxNu3sokZ67PbYNzGOvZ5Yf6w1Qwc1Br3O1duO+61b93jqu
SjLAaLC8B/PROiyTzYbkMB7F8064zQYwAwcVudtSR5plYyq7XbD4oZPbECqX54WG9hAe6bTBzsS9
gcbYjRC7G0GvC8udIqnr0ybt9Q6O/cQ5cTC/HZyMnzUQzGyRFB1t5Kd7P8ODjj2RrXnDqOlxUwmf
ZRt2IG4dt/DzmtFyXGfUTCYyBHpmMCimn/+OTN9Un/+eVSIwtWHhtYnSpvJ2Vu3Xd8O4amt92MJi
DrfQGCfrz0nigVjYCgKZqGDtzOhrsMC3Vh9YedxKPlaCZc9XSPjwvPCDM4RFDBUYWGT+6v+WSajv
JA9xlpiqRvg0GJfxF8nj1Np0noeamzwgWUZFAOsVuHAXlqk3uw2LMF/kUtjXBvtl92PDqv2U7eHJ
QzaKg/DwlxcmXshfLwyuCRRJcitJfWMuGq3b0dBebTTLiD7qbzF8kp4lr9g5BSlLvtAKt4k2XcPy
XfLnIxR7KwoGz2DPYrgmS3zNnWXbOcU4yf9yaz+egfgkmirHrYJP7X8PmaZq1sem4ewfXdwzprBX
TDvFKdg4k6lPAwLC/nxSndHdsGctcKLFs9/fju4lmowHZZX06n28XHQuQ6x+7UHrF7bOz5/xj/t7
W2un+3F3My+qNnRGSVtYjN4yAzAHJSl/FFjginj1MU2nNNpRcDCVtyZtg3JBRQ73WyRt/35jimB7
/fUxDRkqmKbg+PadVfxxLBub5nXQzKfI1GKv4SRgOoob0rHqr/yx/7LRUZAbUwfjztkJ/n1xGJC/
XP3tfdzYd/uD9OJ7IV0KU1TBqbfJk2T/dbNLSFMap+FsMoFtgK2w6pzsAhS18C5ZcfGLojjLGHFa
4nBQmXpjyTPmIcDoWOv2C2zEPmHQW9EztfPFYev4fpdo2L042HWCv6JEdVz3/LLrjr/tYfNNV9Pv
oP3DXb4L+Nv7PHywahGc4BjpcirWg0Fn62P+sDgcHWOGcGFwFwT83TCjGCKBnJv5/N625gGhjdSW
L5Zdfpmh+f95YWZbFfw9WVPfyHtM01Gq3Y4XFrN+SKk1cEM9LsBXqGh0VwKrZr9xejyD5XUh0iEH
DtG/P9v32MK/18z/3YRI9f5YM1L7hif2WhJrxinbXxPFpnvipjuv6JtdC91T96Muej3OvL0fxCgk
fsusf160/3cDb5n1pV0r9fHEWzi4cZJOCqFdBf5AF5n3XUQQvaFCxNmKs+WXS/9lJ/YdiI3/u/Rb
Pald6tpUxKU5iSZkG9JSAFaT89GataxXY00KfSxiywOIyXpgTMfGflxt/uNwDyuxVFmstZV/aU63
3wJi2oZ1t+vjzY/yklq0t2I8wY2jEAQxplMEe2bj0DnU+9kAVuwgWzkkcPydLYlcyRQtWsZ22PM5
IoO7sPDJ5ob7ywf/8X2TtZucklKno72978N92jCtaa8NJd8pD6w7u1g7eX+KepV2oRUR14OsHVJA
/+at2haHyV9r7Y9Lv73v16nmrhouLQ/wOE5hXAEW2CHQrJ9D9ioq9rgPLDfuQopBlgCq9uodyo7t
5xZlDcqiJY2g/t0Ckx9Bv5ImZQJgNXGcIGKRUDEs7/SaV96cWvjfr03/u/yH38r5iDMWXumS/nYa
rW6PFqf5RhuWDkShSRnjNaJbJVUpkV+2WLEra7FJ8uLuF0ig194CAKTfv7rkTk9HUEtRc/i0QsEV
1/wNB5id3b7zmZdB/NvdGr/d7Vsslo+y3JGftYb1ipiTcy1jqYcFPbXKbuVebwF7TcmuZVnSPUm3
KZ+/y/nQhQw7Jlz6Z77DK+p3KwwAVOsrF3QC6yxGzIxpe3XBp3oRvVVWMJvyl36D9lN61JEMXWRJ
hqq++3PdpHvrdthP1SHMGfi+jecwXUWxKZuAauj5qPC3JppbhIckD9ezLzkbd90Ot9SjvxX1SDdd
e8ARt/OzXwJG+6eUhKFIGuuAv8n6W8TWn0zWrFgHQ3rGDCvwr1/CJQsmPPwtGJzIwlEgI6timAEt
WYB0+vIWUnPsVQwfe4vHF8pNOIJg+2vPYN9tSAr8cON3kK7T3oOq09gHhyyfdjMuPdQz63yN/cQc
SZD9+oRxGevFKZZmu4SqGLKj/e9l/t1YeN+ifz7h23HAFLCVtMIgjpCICZe9mjyHkBMsvx3d02hw
C25WMP8tdfhOMv+6qK6RtrTxq9XfPYXJAOvjzmRvkTmQuPQBU1OVM92a1Bsq3VTvFmNwwP724XxS
51NgDCp6Y85vZ+GPK4+JCG10BCrH71syfGyYTD+97cSBDLUwLaxw0fetsfth20GwjLNfEzaxDf96
cB6vbRqyLvyU3w5fsz5M1c33245L8tokVRZcVQoxJG+PomjlQTgd/fsT/9jKEm3U/3dR8Rb+OPFJ
Rc6321NXeUo2FocZ6QZu95SavSsbh9R0/su++T5T3p4TnQIiLE1V2ob0Ha7+uORN301baqOo341b
OiowJK0pyFAK5u1NZGddkm+8YhhbPUwncOaBTXPxoHCEaIJvXXGANpNt8BidRzbl8B6s60OxBgPk
Fkrvl5v9Ka+XJUNjyKBpKsII/L/v5zW9bPXt+aYO1119n7YZl/MF2YaMNDCdJtgNKv+ZnvBD+tTz
VfbaJ9DPmR/Qsh6oDVfWHUrjAEsI50EH69hdMaMLFiejgRZa/u8P+dNelSWUH6xVlo72fiRJr0a6
qtO9OiRGnkZsVhfHAuhJYGtd4a1nupux88x/2SXyD7vkP5d9O1vuisEYbPWAbNm7jU5WcoqwRUCi
6yOQRuc3/S0k/XCWcT1TVTpt6lQUdv/9HpvpavtUNjzmBc63SMGmIefQ0wH24hl/u9oP6dGfV1Pe
YsD58NhphsLVXmlcLe/u3klzeaJBMj6Ew+WvD/fj5Uwh3kG61JbeQ86qVl7NandSh6XaXU+9VbYe
N0K+huzT6tBvHN6Dtf/0/71yfmirM8nzj6u+JTPq/Xw3jPZRxedTzKUyfSmS/EdfA6W4MP7sFm3D
yTOhy47WxnRkZPS4OkB48KvGfc73Iwgk7MmSpHy//eXefipI/nNv78urqW/Hc5s3oluHTzB/+5ac
fD14ulAA0irDwwLWT8eFNEWLTMMkAV0ZWLy8eGCrA5yPx9i/35YsMuK/otcfb+stSr+q82Z/PnFH
UrRClw8X7hqvIK0IJiDSN3TXcNpX3m+qUuXHjfbHdd8C9fWyVp7G6qzimUb28PHCQGzP+BaRI0zT
O+GR5ivcn4ftItpGjXGZ8fStj1+eXoS796cXAjdTV8QoyG8s4M/Y/Wx2q1pjQzy8Zw6KaZcePlm2
MUfvQKo1TUm7f0tDvnfZvy76VqQcW+rzPjW5qOgSNg69ngYxcXD0cMVi7li39aml+DyPsACadbbu
inbeL4Hg11t4OwY6+4552xrcwtUTY/1eB+cEtNSHdb/HnWA10HHJ1pBmuZh5ODV8rvHB/fer//EW
FFRiMsCTUDa+3YL2WCnHXbNThqvav52t285KFHsTn/fWtC/N+zKVplWBuGRTK8Jh5bdx4z8eMMA7
sikJ/9p2+23hH08XRmZVpCeSj6Wij6RGhnNo1Rq+MpgjwSq7ZpgEGEAYGbGjU/z7+fWflp6CIo6V
x/Gmv9sRq0qzVVqdl4rN/WiE0T0kFmh3TJo6eumkcZJamNmO+IfpM14GECLMlf4KY/kDhSQ4Q16R
gSMCFPz/S/jp3gY92GvopCLF61Ex2oO9nTn/vum/5hzQVJD/uOn38qVZt66H7YNcJy7b1r12ytdX
W2ggrCQl15KDQi5CKJNOjiSja417IPUuUAKCo4Aa8WV9Bs4vGd9PaOJ/bukt3G+2VatZnSQSBcCz
UWlmwF4GPacy8WicMuJKgDBhbna7zMZzWd6Ud8HGGYiiOoD1M//3K/qplpbVDrW+zmcFyX870Vc7
rX5oO10ZOklynp+o6+rexFvb6Teumc6UzwKusLXAMG4sGvLAbviF4Bxgq8Ot9Wn73Wngd93eMBhg
OMoN/jbm5seE9Y871N+yABBvtdNZdRRWfhxTjkwKo3JScM1Fh3UF2Ru6/DcshUBo6375vYi7441h
13IIsuV1yEDe5WBHuY+WYD6lCP/3K/wBlJdlxqLLpEUAHfJ7F6d172yu+9dD2KaXTnLuMn+s8KDV
1giRvhqr27WjaQxC5g9EPv/LxcW+f4/Of178LS61lep+2KhcXKFrliRe6NUngD3Y4d1u9+G6V5tl
k6m/hAP1x8sqMg0k/BxImUQu9cdJVN32+v2xapQhk0vXgBWMz4Uf+3DaFnaSdJRDfwHc2K+6/S6k
bgzLCY9ju0nY5fGvzISfEjftj5t5K5TbyvXAmMGbwgmliUAEKn2wvLTIYd9j+YZccS/bC7X3BYxY
Fe7HrejZg0EQX4R9SKf55bRSFfn7NPjrq6iESgZLqSo17H9fj4oOftpem+pQS2LUit7eYRfJtNCs
Z4LU40H6JjEZF+O+tVNUULbFXKmmne5AImIxjYL2+qUVyPvQKqZOiHio47UEp/BS4+CC+gWJlnXA
sbiEUJgCqWcpmlUQb9GyDj0oMAf0ieWaGVsITcCK8BqNBKhkcmRYyTFMZkegmgPRBg44RefJT+sg
peGKIqdHullZ1IA5HROgXRj0kKmhkVIfHrvlmrSD3iw8D6vcojflQmlCxxD/TQseX3EWrJsH2Cr9
xLX3AjuQMbq0BJq2ZjwapnZ5GHqeYqP64zPNDMarOqk8gxaqhZwX9m4AZYGGgzO52yW9jzy7BXH8
SsvSiBi4rAchlItcANgLFFX5BUFHeyzzO0STAtEoPXMmc4f5XiI60LtOUWuRJAvBuviXJN2J1vqk
85Wgl4W/FWYOUCjMVIzWrdfVmQdL+vyWEyQc8SnGqsjdeLY6KvCmw/fPbMHntjYMYeXFoKIoPG9y
d5NSt5LLjm6ntA10yJ/1Z9kukX6drOK52GD49PEo6J5c6E6hKnJz36CvGlrhLJ0cXi7qeRF01Thk
BART9rau3iapRF3H1R5WAc3wAEbiqTDAnFGZSPZEiAgLVg8kztxfC4Z4Pg3DdXlMQzQ2SCBJDjvX
QO2mIkj6LdsP60SQH24Pa3+DFCK65l7aYuRdzFQ2vqRXuyGNs3xteosn2AME8rBylagcSZP55kiL
C3XoVwyY2wZW8ljWea6gbkR8w+VUaPCzvYqQBGUS/RNpiArz0KOtWeBcyczjPfaLTrj2/JymJiMP
gZZe2LFDqYYwwZfs2DnqvhA7TXo+exi84o/b0R49o3KSzDZWe1aEnXxxDr6+Phi7y9pFAmKF2OUy
/09z6PCOfeBa8cKQb7C2F9qci6xNqyjYEwlZwGuPjdAoNh8WDS6s/UrOYXQZJeq2hDZTM855Q6Qs
a3QzqfcYwC2C040rrN/pPcj1RCH2EqyPyeRk8PZmxRSXcW8ToSxfpBrCglVQljj2OIypnCR7Hgec
7MyNp5141mFdVAjQ4zl0oGAQYGE0y0wXBwOQhjYmXZertZzDFJEO/MceVIyDjF80nmcmyh6swdsc
sSNCwUj/X75LwmDQVZ7AdyvwrnQFF2W+Cho0bbIHxQbtEY35J6kPNnU3O8ZTcI7gPIs57oUB4gt4
K5d7OZukzieztR3K7HSRsxERcHuAffNN0WbyqIctGKbgScLngGPz6G27jEy3DktSK9NG82ePrh4d
QR8ezt0ebXpXesNF2LItwUASwIYwU80LVsopmmDNg8xXwLOssRwMsQot/ysnFBVYwna82eTaJTXa
81c5wTt4gVMoWn/+4oONdMfB02wI8o3wJQZ5EL0IsT3HXKsKJqferBNzSSpmvhF6mZEsW4njecXG
3Vhhy+SXq2NaRlZoiMUmlrgxhNwt3P+JOui0+LTbcvYUowAOd4ztQUCFXGRWSjbLaIQJVj3O4uRc
JE4STxeq0FI+kfkIH2zSyxmBIQ+BS0LL87SLlzL0JfUmkzXdRKssG2/F+mPLMe31UwTmXTnC61FF
+IimOgORyDK5H5g0sSBoEPPF1MRJCzlGoc/AutwV9yW8UBHZurOkgfHU7rBnpGhKN3owMlzdmaNf
wZZe8eBPjJdVugw6Dn0Mk1GpNMGeFqxFAXe85kh0AMxwMhRPcGbyyw2fekFayQC++NWZkjjfH13F
+JupJyNGZWMkY9/ZndSEL4AAFgkm76bqPZCOUiKy2eCDEr3jLBtU6UAAADeSXKE/k1yPj8PryV+5
D3LAgrj7UMJKrhwnXiK8uXVUexseMtcFsEeMTScJL404dILUjJtjnExSdS1Cvs5b1JkWnxxIdDrO
ckMXgieGVTafH9zRyd3suDDxMn32mGCz64uXXiYmPVdWM1+KtU6MRk7L7jnUKOZwL+gadlEjRPQk
TZx7+cpfiLWpBgjlNDfF3yRxTi4teD3MqPRJMbUWV8X6THk5jeKxaYWVmIJXomrNs2c8gLsdn5Ml
61UUSYS4ybOH6O7BmVQqfmzaTibM+TBzi4c3mca6gLrDTOvx8Z9ZSWYl36hcXl+c34LehfM4Ju+T
p+sk9ALE+FHTL1WvXB9TnlUxqcBEOzk3CYtws47Lr4v3yDlwvNns9inZ0ztq/BXT5v1SFhpwkTFd
2Bo9LBcGIXRGzlZP7JSdbFHl7uj0214zKIqaWaynhCA9E58Y8oKIpTdkwbzxqbtE43axl7vhfB4f
ghFLqiNbZf1kiTuTVZDc3faXAn3UnYAdwQf831M1zvO+UmwgtJ2DPCcsbGHjWQQPUgV2TVomDXOA
rx8VCVtlerVsz9dJfM+IaKSbCrga72NyG8FysIp2kKaJ+B1PWzTyyWvOIIEpKy5NJXcGxYE43aGz
vUBwZx346AjbRTHNOXqVbc5EENAh8WmWelXvf5OE0aMfw4NjhEQWP/q87h2FEqVkub8EnNO0x/Go
tQ/4ID56fC/JPkxtCAuwBSAwwGNA3ZLNVyjVQw0nBB0epgPgiNkzRhT2muPKBl0gEwmCaGB/9D6p
+byM/8UWwxuC8YmJarUYo4IO14qlych0g0HtDEQo56dfMPKnuPWgPfNlqSYf4l+/zTkIzcQjkEXE
2jmJSt2bIklTR7QLGxRzOk4mEXSQNUx5UmXOaxGEJjAgTM0iNYCmScIjaCIE4s2S98lPu/QmDNEV
CGA8gS3BWTj1WZ+jskWB9vKSk4UpltjU2MqLU3/2TCYwCbEQCOkVYD1CiHLiYOXAjicPf21jM18C
JzcL1D1ERu/ycpYrZ47SZldCqRTxUS2IJZdlHMdLLRgMdhBAn2O23Vzvc3BmQeR2fNcOjlC0+8sb
ne/4Zo/Ulte5oSwjqO/Ck+zvQshBNJDS46CQcCm8QpLEF4cXJtk1Ao28w3idKz4dGOOQWmH0ULSh
olhMlBBFMEeXRizaOvUDoH5QpBtWGLUPTwSGwqMyEfvF4YAhrGpvRhKYdImgqPXFWMBIs9OwoGVG
IpBsqE+ADLOrU+F0KR6PNQTIEqI0EqRbLGP8GHn8ui8ChYhQh2HhpW0PSanYc2fZIVYekHOT44fy
ysE8yMUXAs1uztgH4l3JfQEsw5ghzgfcEL4wLK5LGtjZI80CjbUJs4YTO2FAB0G548EzYWjWgjaE
58UJoW1LkKctkYR7st9bZc0Y9p2w4zgVICbovIhI4afAJt4PbdvuQgGyXDfaugPYxcJj8x7HgVoE
2ZNf5YyOX6PvYoFUxWRg18qe7b1C5d01yONwt6R1l0HHgtDGvF3GaMiuLeYWnZPoNVnZNskSQx46
RbDyOiFSh6NtP3p2FmyTAB5VMLVs6g5akEGmh535zg4wxeHULFPS6vphseVJ0gmjA4bb0iTFit3a
GiT8O1tmjsbRX+7c4aH/8Ac0CqTxALePCCGsPahwLU/WVtQ2vKHJytsnLSdi60EkXVsv1CAWmUi2
8mzBexjc6HC5crKyn93PfeMM0Q/wCA+6W+6AM+E0ziKuE/Xg0tgH75IyKy3SYnxSka3p9rDHpGzF
qsqgVfUrxz4wf5xtAt2pPDssLJUX6MhpAG96qZAjcF1npBxICTFTyAWLTUugGrctaPFJchpBZVTu
jlmNy5Lypyz1G8dWYC9d3JVleJ9OdLrxAMiQVtjF8qSVxusN4uZjhCUZf8x1QdMasKvmYoaO+F/T
3jKTguVO+F/yXWkEDWV3OBTbEQ4iX/4uKLe8xFa4bBY8MyxV5H3LwTFDj/eAzbrHmIP/C/2GN082
yuvPtC2jTqi+yHvY0DFpCUvCK0d1HPCMy4ywu+3iWdG2OKS8vEpCj31U5ZN7j3LjMiodxvmQGAZo
6CNG5g1tcmso42cvwWgqGcUEmq0VvQgRhB0eA0Y5LjyUAJ9QGljq5tlWeCBowtG1t66t4aaEJaSM
UbShz+I1PRIxP+uIcvE+5rmVIFLdXkeJPoY9jHBOTB2HTxwcE1YNq9W9jvbW8Gzxnu60o0VluU/E
YqtmkN5ok39zjNDmkBLcg2zrL1sQZ7ZWz+p2GsdvYHZ8XGhXvNzhWjg86SMEVeeIDXf0B3yCgRIv
l0YOJc5i6mFQeco4WGbZiNMB6xiWyeUFWk+mBXvUJGYhOR3OCO4yEdzEyK2Y3Hr00qlwMya4k1fQ
y18St3NMhu+EdkY1cHygLu1uC05Y6QINazwdkW4lFYmr5I/KCRauzL0j0H8T4CcTc0EDISHwwAEC
/RlU3gAdljc/zVYO+0jkNMR3mCpUPhn8P5YRSx9mNqz4taUv+Ot/aDqz5dSRIIh+ERESi4BXtfYN
hNhfCPZ9E0gCvn5O+cbExMzY19c2tLqrq7KyMs92tts7LEiHyQEzZfc8S2d32bLgu9pHyiF0mBfU
GhIF5HPGbiTWc+W6RRCm9b/PbY8jKVSvDZzTJ2K8qRfq4Lpm3jCrus/jZmze/X6ZoGmY7eg6IRv+
2CGvNWN1+b3c0WOP98hc7g4ybhudoWl8X04p7gtTQLyvOy10dg93LhnYvCLifhqKcjK3fg7CvMwR
IZispmEoBQwZG9JqT0qDmK9IdVxb13g4L5CKpyIc4uEi5QKhCr2q82DhnkpXd3hOXXNVudD1HdRb
ttsb/m+kJ9Rqc1JAZsIkB8k50/P3BrTrYLndV7IdDBhYdotKBlH3JrSXnOzq0BvmWVc1b+h3dZFj
wQRBcp47P04I/UbEDJRABlSx89XQ35ud2VBfDfigX8KqA2glPdTs3lDS8bduo/TFWDpi2KCcx23p
7ffBVr4E5sYvryXbxRGTrjEV/ZeODQag/LajfelRndn85vAk0heY1LSAhz6M9T0sp3duYdNTXIMu
g3Vmg1G9rtu8Me5a7t37zd578yYUNWa7muP5+Qg08yTXebVQgGPQGL3cF4+qbT4ZX2Ym4sWyM9Jx
dUnJxqculiPqTelDpU1OnSEmCNwDX+rETXCdoFM1oyCPw/HYIlzDNjBJP/4Kr5oXkurM/wZoSL6d
OJQjB/QA9YExT+ZxCQrnjrnDN13mUAhXRM+ux+AMFeHdAxSa/rJQkozphZO0cNPRSHVCQupDZhHk
asE9krCAOjoh6e1MQ+TvzM+6LXPWlCnB/NF/3QLtzBVG1qbF8pB8ABUSCWRbvBXQG6vJ8xwAcbrA
cP5w8HgpsTnoFWR+xMu5lF1S/UjCuzdrTAJlH9MhivJpAXpD2oxlAk+PAdbN+qubsPzuSJCcW3B8
O/6AqvqlfH8wYHIEwZIkst2H5/qgVWCszwogTiCmmhrcvDdE3+ACWXDQBzg5xvoANObx48vgjXMK
7is2FnCIXV79as75cXqOjwM26NXA8XkNq0eDiS4EQCT3520/cDlz9jkZLJctSM//Q3zMo9fMPvoA
OTZtVBKG6nEqOHdIJtNGJyeVBRc1Cf6QGv93VaCbw+EHPl2y7Z/hOQ6Z9zRrGhjreOhsGerX2nb1
trbkfBGM5daB8ZPJw3Z9EnQCLSiVcWL9HN8nk8Ux2WOBqR6xvkBG4ukiJg+KBV5L62vwYWWafn99
8/ouCNUhM7d52P2ZTImJzGUd3IUaHqoN71ke6ZAzNtgaIGqccJRHOCVeGfJAvv16YReFCQMXnZ4Z
c/DLpLFLajxR1B6iwJ69DtYsMe5mojk01/C2cK8dv/Oyo8LZ1yN9YeMc0nSaSKBC5oQvIDafx6Yy
pne/tKNZSRO7OVxfy3QfH4EJaa+2uxbnGG/ek1ng25b8UNVPmndnAN1WtaiCweHaJg/EP55t/pBQ
wiiqqiQ9Pj+cTzh8utcY/UuQMfu+z57K/xYWfOICdWA9PJycYnvE4Sp+oxr3JNocMpTPrFZ0PsWP
o31GI88+/bKb3r8nx471AxAgbpkNaCb8I/cbd0DOcy6tGvR9mwr2fLPj0+yERUaRPU0pfgS6mlKa
8bffUTuH0iXyiCTQaCRDAuwI1iLj+I/TfFy1TLKLWsapywWHQImOnfQCM3+S4yDZ4PJ74BlyMqla
gVRjGetaUP6g39HG+mcq+Ho9JQQtHP2DN+/X3cDQvsNb3+Bo39s7/6qS8fhtVYwAgRRN5wi2mDLu
1sV5KJ5+nHZGQ5DyKL6RiovqEdsiBl86TtAklO8wXMZcI+7xksNkzs9ezcz9GEChhRoRc2+1rllU
I5EnIzX68YgZzrYvQzQaNUqfLjGcxeZFIz7AZDMiF06Vm2Fp4fx15W02SQa4veQ9Tak0SAji52D+
B25zqk7+lDtnOqX0Ber+q/NkEo625Ym5MB9YhN+LpTbjewGdaHX1XjKC++bpA8UOtL6JRgqodK+b
c7GRRASyevG8imX/zHsVZWUuS/zddb5/ekUyToIwDZA0dBcYyN+NO2C2pDpxg0nAASxeYfOy0cVX
kiDvH/FaIXsxgg+wO9GRq8HkZt1/xJRqMfOHN+uFPD6VskiDftUi7u7pXMnSSPuEVsQex/g9ANRQ
eiPbzpDT2PvOWzV2LngiP+WAqtSlh/Nw4b7SlUbgIYuCcTwm7X4LFksGFaxyLhqnNqENcrMMcOOz
JffePRZcwdfpJcBjn39ILEEZyl4LfRQ8s2na8Y9TXmMG+a5m/3pRLlV7ZyYhi5EL9UvMiWHOotGZ
0n+HTzUJpEJZZnFBnyC43ZDOao2Ct/vBb2J0XSfPK6IiBs6C1hFJlSMHvxbndhu1rNfegmBsY7TS
UQfkeO7D0XU2emCNRgrvtmsmlU63f9ueLc3LmMrMXuggtgiQbxrk0HoRrmBi3oSp7K7dus9M2aHu
or5EMsfXlp8dyooXE42DwfXq/AzEE6osyOq6Om3Jry53p+L6Zaoro4xEDwyqWtgdj+yEd1LayAFE
L+b2cysqrIaYSh0PCFQyM7iYJqMzMNkAXn/Xbb+j5teZVS+v27YaAaN/MBJM2wDK+1OLwQ7LqoBQ
8cTB14jb6eqeHJ+7AlSXkE241piMI8X0HpB1GLYcnTHD7A+2svjro4rc73TSX9c3++3R1cvx2ys+
QTe50xDq8dw7AQ/wzsDp4IjO09vTOpb2U71juHoGQAcDDX3nAs8bpsjnn/SoGJgUdvFg/5vSDtt7
971XZ+8N8JtHX8sa6PdgYcG5vDcng09Y3ZdflC8WbXuwraHzrbjt9ltGHE4ttwn4x1vcHmFfLcKa
3V4odqZ4wbcRPgsKcgTAluEKKdogRgl4Oj1dyT2BtcGziGvm/EM1CW5vE7s6+/jNfF6d819r+zng
KVUW0Q5IwjwcOBuNF1O3B1+yI56dlBjzWo+5Ri7XcROVkAPwSnlRL5xX0Xp1ujRBUiwdptNObE0r
+/LiWJpgf4L8PMcMvxKUVNxxY/rEw6Hu+Qza8MpPihswD5Gj0hS547xpsfn7tIvkrRFlOOxgsPbw
5jhIEGt2y2nRRAS7wjuUVh14TwGoFp2pf8yKOVJkICNiKgkASqN+q1dcQd47t7DpIt4sg8Q1tDsg
shg33nFr/XE6abs3Pu7CEsgOtjvWFpK6EyiPMCIumLMDjcydXx36zbuOXmeLueAieDBLBfZtxUBp
dRaNCr38Sz5RynnaB6kKvvx7TEDRaI5JZ9N3JFXapyaw8pmd2V+3Ys3BXwi1/Ks/ud7NiFHTwkdO
MHrbfRrpTRQ2nhVUuy7Jguqicxf1O9Zt1XmYg6Msj78gSKBH9vvR0tEnzhNeDk1O1FRzn0Hji2F/
oLqbi+BBTvRcSl50i5458wjATB8SXLJIYuWTkPlp2BQCNOROAorTK3y5kGRoRXpmHxUx1yYtiqIJ
Yl3MbJIQ8Z+BflIkTVgk2wW4H8lk2zolEUUFoiajXqwRMHzubbLQKZ6SU7KzM5eDtsWaCzDf0hcu
Sl9P7kFOVJdsbvymc6v5rZfdWdi/9W0BwAm0gXbxRTVmnkazkyT9i+Kgas+65O5tBP5UWIqq6XjR
cMaNgkLYDZ8Nn6EOjaEy6s06d/FtW4RXAg4P5G2mlIlMzhIBOmZxQDQaREdwjJsqJhUiOG1Lqsab
19Us6kOmsp2n0EcaBh/nldISzsI0RuWXVfuFTi8sGPrlHjJ27IVeIxreU1J1/C6adDf5hNSTiyim
L438IDmkidIg8m+myGqy/RlBeFAW6a1em65ofa+GP0TbjKZ0RJ3hi/EG2iIgl8PBWzN/urqOCBp/
fV8Dow+vQ5YKJtc7BgzA0AlUNATR80PhUKOlMuT++jGujl4gbIPJa97EBIm3wXCz+ZugUDnqtwbr
n2avt5/C4e7jVz7VlxchaT9nMfrtJhH6Yn17NnsMRCtn0bMjcelG9MQl1RctMwYncjzutj+P1IFO
WjClwnibk8Lpb4fFvETFi+QfnwbN4Ck7vAbqk9FrW9Ntv960tjW7OCGEemKZ2ew5r+twoEPZkOJm
b59u5vCcXhiAob6B9Ubj8tWAmhssIKMlh8J5hGzGs+f3uKCZwqdym06lz0ZdMCcmSpOZUtUckpUw
SxYSWEpy7DJs0yXp1NwuxQ9vnMQCFjn99q7q7Jh6qK2veFVVy2MSP9agtZ/cM7oTtCD07LEWy0e9
kNLfacYbdFY2z8l5YaVoM6kHQlfnwsyqcHeyQeqNAThhVpei8TMHQsQQamHdyJkBjvgCkCu5bFsh
o+BVky915mfELcwO7g7RSUiBxZBlotqv3ApFACml3OH9Y7LEaJlMYI350t0cQn/nsBXg9vxtwANc
8zrm6pmc+tAZhOXxgc/wC8sJdfkGQ8Tcu8j1t0CdGNsI16cEwLVvIkQ9LmIIjs5N6PYyPGPpiNaS
yOAcKKXQh82DBgIvYDC4rI7uJ/TPlHgkbSkdwq9VhxsMKeAa0Fzh7xwwEpOZxvcQi8kEBYSUhLZW
oGNrXF2Ne35hG92kQRTAdeweVo8+db+Gt3Ej+tStq+4D0WvevGu+hTkiKhXWS3MrEu8Y8LsHB2oQ
onVNFoaKoT1fjMlHnzUMsed4k9TYGO2wuSVxTt+a9WJl8CEl4ZI3cQ5YJ7YifyiWGnn/Mcz9SvNL
MhOqBwgPiK0gGcBN10y7LxLXD8pmmFsCTUw0FP8yBMyt75QCDXnnYFm3RotVVrzBaIM6TS2zXqo/
+0TJnN6MwDp4P6G2FeYfc1eE6ULRsZXpMLCLjwOIlMle6KJqVrasNqDHfbUgA9ThDqC1/DHMJX64
w0k3rizoxkgKIOG0R+LCPM1lqLlF/nZEeErg3RKEAXYuLdmDjUCYqaNx0GATVxay2lHQxdyuGYFD
IpdAZgcb0jR4bdDV1B1UrVTHaTkHG2U34rmVx/ooaPB3mD+3AxYnQKiihKJYxtUDZjroCcOUV7gX
DwtNcVB6t9LVrsSJlaNvoap+zBiq7FqPUfaYA7XIBNE7zh5go3rNSwnsyJIgI+MF7+UI9QVKlKZ5
RVvq98Rdj3msqtdGvaSwXi2/+aAJcPoIReKNePvXzJvMbJIVP1r96x2cF6mly973EGDCNWtzGF3U
h/fFJtycDE9/0uY26zTDuJaj9su+t5yONMA7GmlMYZ+G7cOyjLoNWuvUll1OlF3L3tYTAfLgulyk
dDIvzofK9Attn3QQNPD0tn/3XietdPcWlewgbgaD8grjLNSR8TVr6VYXaQOa9ggUMoqGjLbZxG2z
tallU/o4CLlH+tcpIKQ8Xt4HhdUKefvrV5U191xsm4UDBBgZD7cIGyh6r16rfQ/83EPh4mIbwAFX
59uwT52wdVSPvTm6Ot29n1/CbAdqWTCoSQpIXBaa9N1bfLl1zPbo2VL6xaPHZ7UqlnwR5rhILZsH
a5mbJxgn2/xjg9qnOBLMkIMxRzy1hXn48R/dvlrBARl/y/hxfHkeC0ZBzTJN2i/nPDt59YVTjzTD
v+RRXeJZVVMv1PB18zbHzAJH9TNz+KN3emUX06kCCgMY/cJwCVv8H/rXEgQNhuGYal8QvS69rCtC
S25ZuSWqA9gOI0ys2d9vnGPsJ95vdvepbPv0VBO0Rr6dXuvpAKC8/xygDsowm12zrlv262DPhLg+
u/1sjC1Iaa5TF9WeikpjYujmBPyHhVARqpSISuq7uqMjBX8+mUrUoNcvsXFchOXcfkVLu0zfSdGH
cGaeMAd7xLjs8OboMxwnGzqblxT3MKDDhX3Xbfr89Mg8ep5e6XreRvenNx+0ECMxviG9TyzvlJ5i
EMVK2kJJ8nVAGw16mxAMtje1aLpetl8j3Gnb2ScORvIc2ATs+I2+2XhPBo76Hs0zRHjGn9nTK2iu
8GC74yBDZqS1EWQzkz5JFAEJRQIdLUcGULyz46zQV/B4K0D2FwB26U+Yac0J91b2ocvDJ0Ke+ukm
rDlKN81Mrn3sP00NYF9EXBLaWGI3p4q+F6TaSe1U8+cko4xTrzKtrgThL7w0kz5hP0Dgg0NsE0ma
0J1lyQlIQW6YQemixLWzAyMMEiSlGqr2NZPnzQkQGOVEX5nKzNJn4aQ0ek7oyY6um9HuqxECWrPs
rbzs4KYPtfP0WfconUNr30OU6Om1rFGAatrVUsljuUxy8h8DDWDk5LBQ/hYm6bZ7jplrGAMBvhlt
kRzdWve5CeE/a9YIAnRGmKekno3ay4SS07yvGS2OZFz67F9hnapRwErTzF8qEuLZjRfM/xMVsF14
MzKx++rRJtKcSTUjtVKPp0pefhAYnmW9gKxTL0ugRGGf60hbUd1XKYIvs8u4jYxFWOdhn+I0qIYH
k/ZYAQGFBVRfy57cQpvI3BEhwhQKAdQngXMsOhFIXqBlNkvPWYA4F02YNIOS7EG5qTFeZYborN9p
YV32IAkk17QF1/Sjvpa7hvAxmERR0DDMUSDCTkJHKsbAZ+NxClKeu/jjGYr9G6hId7mg4tHsNEBW
L2mP+VF4f6mHS3uRuwEmp2RkFvdJ9oGr/fSjEiWnHeu36IlUiD4+4lGoZkVk00S8Ohly48UwZ8LQ
o42YVqvdi2/tQtl0NbwPgNUlGWiZ1u42IoUiiuykQZOr0KMDJcfnxU+6O8ntp2acoGB07zU9+nMq
4GINErtykFMRq+tEcfyukw0L8XDvFtqRF//WcL++IQ4tzywYvXwcRxNsNdKCWkKpWdvtIJ55wKbI
eZjoRLLta/02vT6lhR9wBj5gMCul4th5AVv7vRSL12rz5eozVIewqVnHNV6HMRKMHGPuavHoBBgJ
bwx80R6l180hdJFQcczo1TXdJBnxO7jp7V884qqmZlwwoEZ03aPeTvc4O6TZKEB9V/RhPi4HIrdv
qRaid+Jg9Dl/0aIO4GHTPJvRzrVblJfAFxZhocbVewmaoMiCEnfUjOM4y5eor5pn0FlCNw6IQcUQ
6EkGJSAroUHkBZ1QPdHXbN9wTJC2iPfUFR3AGgvA+3HKLX3TkTHh7h3gwsAf2igoOryAa9cJ9KbJ
ypxgQJpLZJjApnU3H3flF6M1TcT9uEjm8sjvBb0Knjw/FXvcl/sI2ndxKV0uSUds2tzmZfm2UcmY
RaI0I1qZdEol1l1XDTg4kwxJS9KF3L2ko1/MLmodgoONMm8NN8ebupMynNXu3qM9j165ybkLZHen
SOp4WtIlbTIf34RrHkgEn3Wu7q5Xg/G4exAn2WBJ+0sg5tS/ws1+Aqfh48TzhmB8uAQNLzhduMye
dCDg2ScAl4ZqPAn7FypaPaNFBVSwv1pPzBLGPwfE9mfPARKrwaoY+SXESYymBtKvc1alP0eeF7zD
vnOUPuvwl71nOvNoLc7BJfeKplM6j9ybfnooXpC7acQR0iyORjVhBuK50md6/8jlRdVtFx3CsTx7
oWl0Vp7XpkPaUYVqwGaDO3PwwdCbaLkOG4e+fug/ju71oJrzL5pvBxpLVfRu27cKKkaAO4DYomCu
QRAYQdLhx0bp3cbriA3rtzPAZW8c7p1HU9pmVjZSNrwp5zqd2AHZ397coGKUZaRLy6AjFBXaaW0E
9D9reGbyGrPPFvGTL/YhhO1+WPFjiHwoVDOAgiiLp2a2tkZ7e2FysxA/lPcXbkpLa1uAQXLLeknS
WdtK7SyJetNaz9KCMBzvAkIWT13uSPfgwg/h1WC0BFGXRz3bUaR9+X0YPyu4n6iLEIOBbC5JQtaR
qvQMQy3dTwp1XNh1w6p44ZuzTkQZd4W4D2UjRb9U3LQ/JpG2cnTJlouH1Zy0miiaOHeMUJs+Hom0
Szg/WYBBScLrR3vevgttGIZD2/ydzNdkk+V7CDEweahCF9vNSeygZrv07t3W5E1HGtrFXqiXHNC7
Zbd2CdSCd0zisfm2TdiIO26PVCsteA/2BvoQ0eTNMTvZu10LrVIqjRkkXhRuGLtV2tXND4MST+zc
eVD1MU/AkFdE6jvX7DoV59P1FzgWTaSlLDybH9rE96VOcfds05Z4FOpXj+4UHOvOxWrBIsqpyJjP
0CkK3/QVHSzCEkMLqs4EdWEbJtUpamLTuWqR+HU+vRYS0DR4QOwIT9Mx7ov0avIpBt0UScTcXOlL
LkS14ZuQxeQ3ghvFr+AeHmII1QQ6/JP2PRYeB9W6/fuox8dsG8To/EmYs4VzmR3C5FhSAt19reMn
B29EJH2glavgysIz1nEUiAnpGVu3Ri2O8w846FSGDhzwFiB92KMOGwSKAwrKZ3IN1JgXg6ZuVyE7
vUOCDXpteGLle0iPBB05Ho3+mIo/tciklgevyOMZtT83F57DxHmugS833U15dan4yp2kCTYMIsSi
Mfgmq5hNpHGaTyAaJ6R0BNqYXZXYxnoEsQKWyTsNUEyqTAiMlfATodN5alSDX8XHnJrGyCPPoxVe
55ymngqQlC+YWKJe+D1MdsbOa5f2YX4jjHxGSNGFOhUytmgoXXemh8EJCbxPgJ6VUBolakhAQhSf
WnbMb0Jrh4S1Df0HTteyTUb1XZPMKm9npU04jRzqrLXNrsT34KT79t2f5bk56ZgcLWhEWbbbhBra
I6EXeBTVuYLy94QdSL6DvF+iWbQBuM/AOszDcnZGHal04e2IAzN51mzSmkdftJX3XCYoy93AGyXX
e+ydZR2kcTfKEEzb1c3RjAvP5s7IIarwWopMUv+WS/K3PtJljqLSxig4qaV2I528A9Ge71p9WhwT
7U7qwN7GAeOqyA3IO204KTY0/U/vbje/3plxUXNMuwOC8B7R8/nN3Vm1yIK6eh9D7CoInc8MAwD1
HVIHjW4pNxX7w2vRJgl14cR06UuDAtFVJOhPe7jE0Nerxod+7zSFWBh2mMMSgq3Tphk1ReJ8jPMk
2P/4Rvl0ErR3fKf88C728vIzL0fF7hbu1mKh6qX4w9EttZoD6FIQ/rohnSKBRoCQaagD4VdEnz8q
+mvPBkoblSLpBA7NnXpqTV/jQvOBvA34hlw3H7dOlvBJYIDh8QVN1YF+w62p04GdvmypPmsRwEhG
jpmblAPtmZem1XfQQS89dM5Bz1AOHVreEFccOrqnWG9ah6bZGXCYKaZg3yViqBxQjFT8NMNGFBkk
thYKqW/vCDmrwv+IY+vuuPj5QTQbVTWGII+QFPSRj9WCIVmxSju2Sj4PYJep8ZTJx5az9/hrPq3e
a1IZZJb0SXG/rHZtQguo8aTFAWXXepRnJ87Nju1yi3GO41KAaUbz0i6jXwnRQ1CoONyhwB8YpG9m
c/Lqsb1guPF8rnBJaLzMLxu6yQdU9DBQWK5uG65ZVvIf4GSManCAq0n6FpU4AEAyta71WkkRtsHL
nt/OJsPGvAY9G6p9g6rIfj1dXh+LfqEmBchmfZjdKXFc4Rlgd8cWXDIiUOo8SBmrcXolBGtmGmR4
2rBT4JMjcMxl+6Ct4OzGZE8mIw9dspgW7cMJ/lQk/4jnSKeYiPFmxghs6WG/WBQpv3YU71y6Qlvn
6oTUXHPlxV0ifS1qsLxw+ncu/KzkXmectMOh+KMTbsYl+pDhVMfDQ1soICwyhCwDbfpaIqSbCUGu
bibnJlGL1BIYZ7ls7S5YnHOiE3JQWIrMOQD8F39A3SLlfV4k/5OCN6yvwBsc485YRMU6/ZFbpdcN
qkuEGd+R1GQ4FGNFSqBtmzknVYS7a49TQiVkUQRbDyvsxEAxuAd8rLI0L/1DEeAUCXt6s4fGcPG/
4y6nhWRDQY2GyAvCcp28ZzzQNc57aOnuHkjTk/UtNSq3MqZS8WhbxDlDE523g1kJfSxjlG4q79gj
4QBPaKtfXL3VsWG3t3ArQWMrp2soHWQck2mVz8EEFBq+AY2I3AKXcuOH0wifsJVpuh36jP/ZmCNC
eKQUlEAgFLYDV9AI5tMCEy7eWXa20Lep+InXHnt58x1MGRisn/wzk2/+BXSMHXkk1axI+c6rGibx
dzAGsmbNC/YK7QX8rXD8UJGNNBJV7xECFfJ9G9ibIdMfO35fZWo3zHPOd2sssEKmlnWgs6BGZ3H8
C4qobDqNhyLwK69j18DzIVFVKJ9DmcqdfVIpSFIeZX0A7vRZQkvZjPb0m02GAADNaHLB8FmkH6F3
yG6tlg1GOBCscN+wWhnOOobEsoVL7k77ES7yBsJnR4HgQ0TPIPWoe38kxSP5vocgK3EWDO63t6AO
cUIdiEp4LvSYHj/5N9D1+o7cJ36N45BqnXku/CnS6fQsYq/InP68t1OpywKs4UPq4BfX8EjzirUn
QYBSu7fGlK/TBedOQ7oTaFB7qOvYmraGJOfdFlmjPJp7yCAB8zOe/ldE/+W/O2Lgc7JBEJ9U133N
bHsJAMcVX3jq6FdOPp4tMi4rG/wEQOfMbeQROv6WSSYitF2si+8ZBuWUMeaYs/EmGT86Ge4hlFnQ
0bbly6T47SqmENgdKS+vZcIQ6WZ8gC7KyjjzB5IBH64KIQTM5EBiYdUaCS4+ffBILYRN7DQ9ErM4
uHSspDWmnmsFB5KXjmdH34tsFXJSEqu/klsSvZP/VXuDoCkNU3LXHfxR9juxggvq0pR1q/nKCA3A
L9Hqe8CQtFt9/URIPEmejaVJzWnmAx7wVOTJscJF1YgBKN7ptDX92s43YSiV0dZW6bxGwrUoBjIp
O8aQ9RADEGXHXuXtNtfVpsumUpsXLRnqPhHypYkkM3YMFIrssU8nU4NiBz2LgwgfLJ5bwos13JjZ
eSy0PmaLo7Y9YTw3FJaPVIvTcb1kdFPfc5+GKRKOgRZ5RE0j4URGfLfcUnB0sJ2d1ppeCfrUj2W4
AC4RUx6wQ9ALfnC91TAwIQFYMATjnhR+JszGcNnzjT6pM3AsxBBUjhw4DkLP7c3P5GPyEMmjyPeZ
/vrLUJ6UFrmDZSgRHpcN3AZosw5YFPgNdEX2VCLSoRy+aNnk9I6EV0MNFR4izGRzZYzotUwhKUqD
hJ1EuvgAwD5F53vSgGZstByIWhI1eDQXeuk3rlIfnX56vysZsuwuVAd+Ya39N86G+GhPu1m1STF/
t/xiC9MMj6EjjabHImzb6Dq+A+0VPK23uf5jsEI5PFk0ln4QH2oDOk0wUtEiQA7qYRtWH3ejgc+X
UdSr8fnCcV8guzkWL0hZ9ft5uG3Zk++6j0+euqy6ig9wxjoiuzjZyuz+WSHsHLRpLD6xPIqkNrzO
ksS1IdSuWsl64dgRCTgid7GyEU1ktGNwnPPfx2TbL5UZNacRr0TTTfYL9btBe/bg6JPBoL+O3MBG
0zmhNerum2azpdpf68WgbyeCMMIwEUsKBZO+MdShzdGAiQfRNn5rJr6Duo3MQdMfHDKh0D5TBntK
883voAO7r7x6zWx1nFri9yqX7nNp9vc1WrRQWrY0n90F5nkDmXDDY7L3R4Y0Ilk5rIwsWs0M52J5
k7lR1PqiQ8Zab+9NVMDOo1bXMmZdu8KRljZzSbGnr/bB0e6QFuFOo+CwvFn4mfS473BrrkGZQXZA
gpy2q7+9Vmo7YFMJxYDeNNM3TNHS/ZwALg4X8DIrsI0Uzum59Gq2TlvEOkY56ADzvAN+dntvvp5z
qMYTv9ewejRmKELba8LnFAIpRIpJO173BwPGA9reije+fTFn7A9XvTfhuhjTwv3Az4DTLq/nr8Xr
wOphffuQwqokL7Hnxq5ZlRimsqfj8wgfYt3ZwrYWapgIS3Y6tD5/4c/r4GZk+d9T2LjTUIbWIw3+
523AfCvv06CCBqtpsvZaxqWoVIe94sL9vHkRijURPTFzQm3RyNHKvaKp+YATyq4e1Wm1fyZtmUH7
TAZr9+hPmhZ+OCz54mXV+9su+RRn5++FDDt+e9DmsfL0TcJj6jb5oA9GNKRt3+CCZmDbOtBJoSS7
W48JXmnIojEZ7py3NfUIu0vGAgn0pszkQ0j5oDswHJIPMqUOJWd45extm6SJyE6uW5TO0JPtSW3b
P7ouo/z0eRGpR8vbzv/oG9sTwXWvaPA3994QXijMORmpZMx/sWP4S5jLQpetMUcNlsUDdS8PyE3d
tjmAKmvdCOKTN9NTUGMAuRg8olCAeUF4KvEvdNAYYCI0vbs069mvfPtV+aua6XTX87nwZ7uMLroc
y5/6jO2oj45m3d/CI2HD6RTol/WLec4LlAlHRroJpzB9KZ4Z0T+QKdDENvwKWPTEwz91YOuyB/1W
suALWpNoSn+YpBltSOwSe8NGWPyRF+grUy8sZNZehuyMPi/qx/v0B3iX2S7Bc7g3eUosRg8q5313
NalvEIMG3+Dk0/mwiIMw9pFxKu27um73UnyxjXsM82EOZa8cuB5DPMtlKqNy8cRGsGFrVAEpnhyx
I1ZmT/Y1X3m5FT/WfLHSV6zd8S9okVMWN0qSd5S/vHcEN9N9JfUjPXWqsQNkIG41Tt99zymEe7wY
tm0kGIbw2/Y4i8JnXHK+OKo8jhCRTYsc8u3PWQpMYbfwm8HOMQaN+C54FR//OWg7zGEKLCLs4HfI
8AHyFawRBN75d3n+e1/MPMATTiFDpoxmQf/luHQs38AAtIRNavkvbCk53hBsnzZ0U9KWlhP/rGKA
wJ/j/PC1AXY6rA+KV/ho2WR2u/l9SXbmfqa3H0nvoZSBRSrvMJ6yNmaRPPp5RAcXM7+EMWm16Kj5
jf1EtXdshxCNG3vXqKdd+FKwC4SrtP8wJlPH5ZSLiZ3tHtNLdrIKtxsKB5lUMp7SCIMoJliwZFPN
Hf1cvDDb1gMTorYlV7e4zpOF0Cpp9eR/xRKliPO4QFQhfvImbjaZ5FxIEo3JUAwy/gaCEaFffqYX
/zympIS6t4CmdotgtB2/Ni2P7+6atA+2BuEa4gfh2Ayf4w9fOA3RMIDvalTM2TOV81eEQnH+YUPf
hlZxhL18wxraXNQFj9ZhwQoX+C7ZPhgxztXVDSqPWEfuaLbfbbb7HmbP4LW89F9LbNH4YQbL2UGo
7u6ebkLm8DtfnrYxnhfLmtlcQvsQDY7mhUp7GTNgjCqJN6dVDiPjNCMJZ2zxwuu8Bz20IXhFMkbC
U4dRC695SiIhyqaiZjONL33GjXisDQfOB/OYEPB7K4oaVBfg6Ey40EQaRZxN/j2JNRN/DJI7hQsh
GU2Imqr6JpIh734D+h6FAzQpJDt6rMB+ibb+DFZQch63zdrLZi6UFTVXq59wRdjyA4IqPuA+nNFj
2rshc8VKmdpBUeJNe5eSgfKX+qxOCLjYMnkA0fBHo+0vEyNmbDsbU45RTNozfRpMmiPjLyRHhnAh
dDAzfzwopAs0LnFe7XBgyM3KBxxbEraGTHDSDJ9Oa6TducVMFbNJIyj+M9JmxA9PAM2gzoIOgu7d
SC5TapXuesqIJkNKtb63eQD+QDzoMtCLGbMnkgRd7gLyBMS4ZKLAl+X8chI4SFD0GYnecHm7Q0Yz
HIaVECW2HELrUUiCAFXslXogLH4yGcbLgXDvONFZ5K4FTYs28hDW9IC9HaXhRSEGivsFsxKiJD0c
ruLpWK/c1hA4R0ZzyXUJ7MC6WGPojMhDA3yDMqWbghLpCZ4SMtSWMQEtU42aC+8G2qBgDlOyXQZk
QS1timezRdHueUozFThao2Hf2EGbTmJJVlx3ZSKovWabd6C9ynlkollOGSvhM9OD3MywabdKHsF3
xCf4+PDkuEtKj7fIiAwPUfITQbqlNgHdgagtyS+gAm3s3R9gpiNUww54kcoqf3AM/MFDY5UR/GA3
jvM1VIYu4jUvAJbHx6lx5fM8wVQond5R1Q7nvcLdz32SMii7QG+Qy0VjmVH5KcoAMr3yFIVtS2TA
Rgy9OQ0gz8jOUrLtkPNBTYtbC8tU58acvknRaRPwt9iJp6tz7bJrGfI3HiDWAmcVPyUADoCZhK1e
3h8icBCLjcPrx0EG5fn47Ns21HwZj+HUQJnjxbGV/8xMWMkf3/20U0t680cHaCR92n+T33jGWlBJ
UaFhPPOgPoS0y/rG2btlzLChIJkAllCUD6kvZA4I3uiVxBZqX0+m2thzoJih5dVBhaCDpOM/9d/n
aAiY0XP+I+nMllTFoiD6RUQoIOgrMwiC8/BCaJWFqAiCA/D1vc7tl+7oe6stgcMecmfmjrKZ0B+z
sSGaA2yd5t4DRoLgaj6nwG8R34zTyqqcqzifIk1TrnkrbFgmP9GQFG1rK3cBjZ/ycIIwlDAT0f9e
Vcbn7l3F+OdyWP7q7JlkcAL8UrHn4zv97T4beHtz4GjoDSz/EC/cE6xxvlEj1Bw7MkgO6LCbCt4v
Dw4p9ZeVkouTFV39zUZMFWnfzOmUB8rXBG/QtgPBJGDWBNhkr+tFwBaPvysCT6bc1q84VaRZwb1G
yL87tOEBixEuUPhs8MfseJ9X/mPF680zzBaHZqGahdB24cOT/CSg6Fv8jxZxPYTx+15wqNi2QlJ1
GMkUGJU8CVOC3rlYvBD3cej9SEV66K+QJuCzIUZNenhxAQT5urylDGwFdPRy3hqHF9On4gijkoCJ
4gAbPZZk+6sJWf7wZo6ek1E+DSeYE0S5Aa8IVyCLgFpJSOCJNGiTnyKJDENEfGpnsIdi01vUUPKd
8xfT0RCEKIHZKxZrXzykWpq4fK4lt7WfjFe0UtBO26C4wsgYXKwZmIFZs7enudjDwJ5VgPxHO/y5
nhJjD33taNv0PyM7oYsDxj/+ww6Pe2gaYqe0CdvazU3KSTAsnzvAMjX/tmaLtKfT1j0MDT4ve6is
rQ2AIeZoQLguW4FCer52SxzpBNf2M6axuTqFW71oBfCGelHaPzYfukklgvnorFgCEmPv50Kl1eJb
Gus373iBrGHIK/pZDSI3h1WM0oQHYERD4eECTw9Jfe77zdxftZ5KmcQDGy5QZ0LJaKK4436tUp9a
HQ92imJvvPr54eZ04CsBXxSiih3KrSN8F0s/hD/HuIyFXuBvtu4yrWiJonumpzWIj8Abl4MTQ9mQ
+e1Wmas0X64PY9j/OQ97w+WPzQCSkhHWBazQWxUV8xUqBIMXun9BIS7M5PvG3gvThPJJHCWncFVG
IgphfKrwkb7AGwyHf+FPBmfDFrt/iJVn92VcNuKSKw/h3HRBaI59VsAvzkUkNDsMwkmZKA05S4rA
rIVtGlsKOMHCTO2UeRzxq/AUizA0mBikWqrPglsEEeNB48mokWiMEDxe+dfTcEZmn8xDwxVN0cdQ
ULkWiBgJRSIY8aNT5nkQ80nXSG8ukI3pE8kZ18paYVTinx2naYAUV0hbfXUl0TZJrBo7rdopEW20
OCeJElX2doGbCa3c1Mff6Mk2Ct2kShZfHfbxRSShCe2Qrc/SVSbQA3NQ25/OTAyOkH+6TR1+AlJy
4yhzgvKDprwS7LTPBh4SMoA7isOUOyCs1sbHw/hvaOFPNGJ6kwm5ovhNN3M4ATDJw61PMeL7fuqd
ofguuoTn+X5xvE0YMl1pXCbmDD43zf8CARKFgRAF4t7h+4ICl4xsXUHoU9b+/gglLWBR9VK8h5zc
9Le4ui+czH6S/dvi3F+2XHNmnC7miopecJJL7iJbwl5BgiOTDm9NeHcB0IBvFGa359bfjaGbSJsk
LHzeUbPZSYdw31mzq6c5YiUUXJMvTA9pGLUwRPYsWzarDfdixjomxQ6eK0ZwF060WOqKNpetezZu
FGzvntXBcG3mDSOEf9DPdwfZqvTZEKaGXPiOF2MxEzQXsSWrPR6z3pEdhc+AR0KSDfqSaRZri4pk
9sAUYGQeoaKlU6aTV9mF6nsxQw1WiPEq7OanABdW7Nt3OlLcsDXZIvsUf62y3vU2oRtEzNH+bbdo
Syd2nnmvhwe0NeoW7IqHe3IWdHedjQNWvyWqPl1G49i7qmy4p49SUnMIK37dSH+i76NV71gzrVps
vySbilEdRS3y8x0ectZoGrN2biBCLf5l9P++MO1Z8Z/Z9L5HxB0UqA1iiWYnWmUHzjgvXjMxrlBz
b8ZPvlYZNhsywPRa4lmyRp3/W0CJ7/nHpzzVAk1n96MwalJO5Hi8l4TMmdqd7RYHnKrqCqUBmILA
SccumSF2tH+7dEAETiQucEDGY7LBOIW2Rac3rvDmMalUhWzz1OHXISq15OHTKV3M/Ki6tWrfw2uY
wj3EdwWppeDqXn3tUCBtHZDWuAPESMoIiq50vaHAqkC4MiwQHGrXSGSg00nhLglh0yjmCwjqGL5c
L3bMIDhvqAKBHd5MUnC2o+XDl8+4rEh46RlfmwFuOcSfwOedXfgn3LhYiJQ7j9M/rCZb88J6CDZe
W6I1khYRj2Jtc1qV0eo9P+GmCDfivSB0AVWyiyRwfcN5BjH1JssrO8f+SYj+5psChp8gIiB1Qux0
QwHCT8Ak2NfTmmiVWkgizIQDNuw4oUA+jCoEKHofBqEGLah22HMyQyMGr4adcYAany3Ok5iHMzFL
eRM5W9yExm6+cDPGLhh+a6UM4cwP9P6L/UEpKCz2iZfUirg8ihlQY7c/L2sCA34+sopbBAN5ZHWv
NcQHZq543WAKqSyfdgtleRjyz5eTXoMMPtSy+1g3ffVmWY9gwTCJ6xeQtNfd1ZQh2MDoYI0FC54Q
bX8DzHzg5EC0Rzs1UpjEoJBn1smfgcJffMqdlqcmlm2U098HvUMUUf0M7B2kpw/OkDzaGsDHwHuH
LYvyDfIMfZZuOADbNsXUG62YsPYRTnZP0Q7TickbxuknX294IwQutPAj5sAHLPyFrgp2ebBCyqNu
4hNCVuP++w9nYKpW2KnYbPdGQ9rYr59oR8cGUWUXRVVySXaRElsHcAuTw+88zROnm/Y5KuE+KeSx
9xEt+v1hnibGsPH/URgj4U7EpZaUlr//BvKCNhi8GmPNLnvobIB1ZsDMTzhlfLG8NsT2GhZiY76y
yMxgeT0sg9ktgR4S/Hm/lMdvbzOB0uDwgfBw8SWYj2dTSvXXD+oJOm/nzT5SmJK4zFPCC5ZmA4eE
pn4///1w3yGLMbcb+Zvo44uqUIwOU14ryZj+ZfF8w2pidMcU3R3lYGRNswufeBlaGpLluChoZfH/
5CaegE9gJZmxu8B9Q8j8/INsOysBEzOSwrWWFpqhSvcVpY5A4lKso30eDnHli+CFtBZBduP1pExT
SX3iwIOKEieJfcJyUvQpBAARo3wjYYUG1N6rR/VFOnvOceWcv92rtYBi4fC3ILZrfkHch+95fAuA
jHE2XY2D1H2DJQHC+Dibg6bbeKcszoN44bOUj9SdaL6ryuaZ9ExDAg4GD0+EQazl8AOH7of/LguQ
Xbb1fAzbxcOA8onKO8aAQWi8BasAQTmrBqUlg54YpIvaM0Hlyg8DPHa03+ADFVNPxiaC8S68bQC8
DD8/CwvBdIOTbCuu3VEQxNJz9syR44bDlBONrPQPQkh+twcRwGinEUtzZHYmVooaegU+7B8d+Eif
IkZBkCN5pCYFfrhTfsTypHglsMMY4MjZsHSBxa4u4sDvgqZATLB4yumaNssRMRy5OM/OqZL4AL2e
cIogNr7ZTuqnQC1oaxaAeR+dRL+4C/J9wpXWW5F4GkrGdMMDUL+MRAo3tzGWm0xPqib6czybHkML
gIB7KtZ9gJ3I5nsGr0XYjvKHO9HtNpq1qwXyBpAWXQFjanyXB7ZiPazR9nRqP0BTCOvv3HfJEKX3
WVkkCYtsSmP7MgBZ/Tr2Adk/gPJbwq9muY4zsHUxvvOHJ44VXfDb7c60wliKkGBBhFKfgZ9cUSm6
izSkCP2AmY5mBh8ldFP4jNkjG1Ddc/UCw9VG1PTCS1P7pXQXv4mTuwOjR7qWhGPDbeeKi9juhx8b
Yd4pANhxyPLsF8eBPIc/ihCsSaR40O7ma+QTg4GVCOa+D0jPe7KPiV6POHbAI8UcuTwKVArIJkAA
J8LX4nwpfNijRLOU50G/ciDm7KzxQTcqhigxyJb4ILqHdPVF0RmE4W01orYZG9vUU3MrdGGpu90v
ThsfA7gIVELDU5RzgTRQ4Y120UPAwbDEuGhxzt+MiwqTocW/UQT+srSK6uaUk97IgC7WvIuCiRvl
X3TmTWGyRvnHBocx7z2FK/GSWUtqHCqsADhwGBovzo8tcyuaI1K48j+hHbKk8ZJ4Q5g0CgtivGne
c38yoB1l9MEVXZ0Pv4PB0MjOQzneqo1NTuQUkA9pKJd17Tb0KMEj7sRmEazAeFOOE9wP0c1xh+iz
3qK9FsBIJBqCjujv9NjTcVf5pO1WCehb/s0useKn/8pdYxEfFIeSqxra9HxEvtiR4uvFsqYfyHQD
gLY9DI8N2BjI3JDKpF0ilt2K/iBkK+I/UpSN2rYkTy9cd18Z9ssUhgG05wBDi4VrG01oJGcZDkuS
ReIYXMyDENd+j/EJV19i7hI7e9MNR67oMIqOCRwzuS1bqkFQdvK8ACiJT/5C22vJg96Ax8HxWsWn
iCpABIEea2ZRv7DfwChht2NJo69+ASLBpg+vhMc03vNpC6rFj3EWmmzi0wTwcFPvRR/IWc35/e1f
aGDigg1I5CAFF2BTdBIFKbOe8zhBv8kZXzAgebtvF/Sb14H2yOUVuAKgi8brPHTBCeibRrb7mtI3
gRkfbhpFC48Eh5uFnzrbbeGzE1ehk+AtEua1WWeuCpG7OW6X5ABWzGiNURdGnig5AJpV03mvkSnz
KTCuXn7uPXKrDenomAPx2r/5mpQHoud88YZMGlurjR3avycVxsSbw88EdzSG8eeHGOjiR+RgMAar
KI+FJdt0smxIq+ySZdFm5qmmfHzPcLMFAPUsmIVLdDpwFcQghXg2hWwjbg1A+UQm1LLwmmczZuZp
v79GQnASSzXpiXJ6M8yZW/Mj9psxb+WI0TLaext3eXsWkm0czT+fEdTzpgGpifQm5kPvsV2NmVeK
x0ZOi8S4sPwpdwQT2nsxS6PoKWxQyN5kEiEStrb3s1BdcoAgFL5Irnc28gJPiHZYqEBZlZYyrSao
nT+ADdYQRPOUikFWaarNQZadJlo9J3Z3/xlNG1OxLmZRm3dioP+PXleYzGKyee7dPMV7RtLs5V0f
nk6ZW0TDoTk81SwR0czsE5cqUoTwEY8tHROHdprPS2VaauZ1mWmzMf/+GTqC13BxX47m3rwv0VY3
txXPu1gXQe+rm280zOHaLXP07VLuNFAZj8WiPIregxT7SBT8ycmNGJbknmhWdTo3grMtUZPcaIOR
ASeohLeF+1z3tftwZDt1P6j8Uf5aD4cJpPoHPIo3eB5dmEfUPmQZkvWTbVqyKQe4hgbjWU6L18OQ
LW2seqdKWC/bi1F2WAkI8EhE+LGlhWA/dh6IVAGzxLu5qt9O71DFiTkak1a82RSrDFaFez9lB4wb
mHzgRKkj9MZBCcLqfSG5o7lemY/jfXpJrXq4pop5E++IpubQzRiWwVDmMAy51MNtPoYJUfPSiIku
LIXJ7OaOhNQAkkoLVFsB2OUB9hkhTQY6kt6sbdW6uRqVIeyLdNGWwQ06SjyGn3nxSrr7sdEODH32
Ec77QoPMrvOYHq6rWYx1h92gMISS71Ybj6HJNfGwwr6Un41vXCTl437odIE0vVE6Mkgw+lWTBzcN
U8tZPqV0Hk1lu8Q+cxJjnjnrnacQcGo4RIn6ToRxzOw649t5OhAOz5kOJhrYjKWmY/fL3KAS1Dl4
136/KxeUl49qVfknf3TjDsvm174/o7ycDTpb6RxVsnF2a/ApIrDkwIPnevnxiDUUrkI8SlHnMJFv
DmNf9b8JkFZH3Uo1SWe6uUiE/sk0/RpaG6h72ZdjjfukTxuIK6PF9YQxKFkL/BP+Z54ZE3To2i9r
jNzxsrLPdYxYYGIps8w+9QD6rH1BWuNi1WzfiLcadXQuGZVAA9sUKwAoR0wN28gZbwZ2TwmmgV9P
pUVDzrx57wXNTvZaFJOt9joNbBYS2x26UlioSviwhC+NmCpPbOwE7teg7oj6mLcmzxn3Ao3A3QYF
MZ9wE2tt/fpRdqC7aMJHg39lO7rYB2Z38JxM3f53mLDjHRp6bsPo4mh9vDTQCa6Am1eGBxRklHCv
iSAEqUHcRGdMOZY6P9pFn+nNe/gvp0dcjkUir6hk1wlWFG+crHm6g+D+csu/rz2guJ2WPSD21eIe
S4saix6WUdjxl1a9h/ynDAW8lnG7crul+oJssmyNn8Zq7fvsJVyr8EdJgw81CYQpumOFmzkBfEmH
ggRTefnQSq1TtvgwiY7bCw7xqNA/SXaYmDVPfeiI883KSWe4vN2ikovt8Za9vPADEV7k9TTzFaQr
lIzFWiPilX9SPHKYj2KDgLUTsBAyxBtD+UttSTFQ+LqDAYC7LALnRQa7mgafHh0mlVFvZGdgfRat
e1Wcz3wkIZewyrhDRw/Ln1jAXYW1YN3OvHbasoefnufY6qwv7QGKRzn4Sypv20g46SD556hR/Olv
44Et7GRzpfPgFl4/zuge3W4JYF6teOA1tS6IVTWYKJSUfjp6+LQe3OcvlH8Syr30brdZ8/Wfl+BL
NytZCrK2iyuvoUq8v/6YB0ghc0O24WSK0xxG4VO0Wg+wIKZrXeW8dWhs2Md+mAYFWe6V46Rv3OeA
WR3cALgMculeJsApz1inZmwQkPuXJtKUVf9xJyDInYOV8StzMbMevc3PdZ0fS6JDtWl6nwG3Lh4a
ae4VVmP/RuxFf3uUzdfvG/cBXTErmQISvib9Cd5qRppD2ESEdIne3n09VuNi5CKGqmwKTWlkthIC
HL4zrGtY0pOXVWXe9A79sHIv0FfgRjCFLv+Y6b83lIFy5ijq6ToRrhc4IOD4gScaYgAzozSZ4cz1
CYfOJTUszA+w+dWloA4rJi3QYoeMeLRyM1CRkvZJOnAlotrdePbeO/jOs4GhfHwYuPBGwvLtvDCA
TgX0omj+m2QYcz1c8hDx8ey9eSUUMxH14gfWA0ExF10h7If7nnu7bT35SLKtYUaY4/D1l+KHkU1r
QW6G/BD0tF8bzixIu5q0Hlu/Vu+JKWGzRF1BW/SnP7gbeoK2k7DK5MzU42qvo0ngF7KJYptBYBlD
ysD3eGxVItOIUs3l9mHv2rkTr36YD7Qliw3lPH2ebFagJcjrsIxJ3apwbpkzEmPbkUfyx/2wO2aP
ABoPLL40bA7U+duKqyjsm6cFkxjy38/FheCY2iBV33kXTMq9Ps2CKn7AS7UJg2ofVc3QkJE5Qt1l
A8jdg0ORzzABst5LVvzh2pNgJ7aT/6pEmWqS8VgqV+d7Y4F7Bo6df8kEVEnTrjc/yTMa7HtPQlti
NS5eGM81xSwm86NdS1wZOdcVOfuN94PZjuwqdVO3mA1hdaCMwr3u55b7iAgHDovZr57+c18Nxvz0
F2ejiJOlvdbF23nkG/3tp6NgrO+HymyyYvGLL2wJphf5/LyY2WSGQm/gltPSSXcFNqbgZTHsEjmA
cw9hHY7KPtcttQUDg/zbYi9Rjp0377jiXaJhkm3zzV2GIVD71nvDiyTJBGbJ06GHTht78Nda+DDi
Pm8Ot1fnMXIrBkdTbJ/YAK1YWPJz6Jb5Mbuapw9E4HJ7jZQyfJ8UEA0i05B5sbKrUGmGQ+sZNGa3
FiZqlx+EYI5GwvQYM/bOK7eofnElF8+oQ/JpvoRrcbdoFeJROKo98sX4QCN1+dh/6L/V8BZL/mDG
IcX3rRp7fVh9CDk2R5yShFERwim2LK9GskWaRYDGHZAL91vgsuXS7HR/wzgDbKutaz1vOfNoynev
qbws4ANQesxar/fpD1jhuaFgi8v1K2cYmQeFh3PW9AVPGxw7yA5pAoixvrmSWUYi2aTJZ2iDnF8x
hTl/WAjA/WIq2NpP3M4axjXQRCfAPD18kprD7Xxyg8N4D/tfdaFbMJ1xPRqZ0sNsYE84j2j8QoII
EAf6wb1eYS6fHokZZYFBeoUvlEcBdUesaY0jzK9YNjVH9EtiOI/tceWqd1taoWTlLb1hOpPaxTa/
7WQKYL1zgHxHI7v2nwNvgpf/WZ+yIwOaSOqP919Ag6Th+JFiLt+pVAdk7Q5PVua1zG9XGE4pYXHk
AeAjhldYUVjqZNkjHWuF8Xo+u66ex3FQYHF7fB76KdSp2wFnYu04aE267+LmygwyqrCTNsrT1iCF
TfPeFqafqwrrEtlm4oavEYaUsj+ZDRBWb+WVmlniHWQMn3kNYbtW3WfuVtMKemxUuD0eSdoGOIpZ
N1pUdBucf4K7f8HoCS6YNrvZJTYXjIyXhEtkhcNfKvPh1c3phnkKHTqUHITJHG0vDjy9firNJojb
KEmgK8CM8GA1rGpnAA4O0PVzXWVTkdWUF1lY9Mhpa7csYHn4oxVe5NT8cjQIBO1qGMqaQcNB8Lq7
2Vyale5rSS0jbiuaDnY/TRrKgIYp+i6bdX+6cxonXSxrp3zFuoZ3UO61abdkSsIE/BV8PKqf+OLc
JKHXXt9n4xh1W0zfKI/oxLrSyUv297bTUcS0u7b7WYFrvLLov6HqV9MeaHxWXt36nXCHmbQPPvN2
7NAFXOLeQ6k5fSnJmDhMHcKkdqPeXeToF1ugho+fwRxP44i0TVwUnTJdinOb3tG3QX+H14cXSzSy
u11n4SiwfJ0zBzWA2Zu5qSWwf4U3Faesu9riKj6JJNiNtAAsESEMr2+HMdQy+MS/9F4eKREyANN+
GCRwZ4Dd5aejLNX5jQp9A6bOHS3Oo8WLem8Nb2dsTPSIX6Jvn266B5dRWrrWLABHGVkgFO2WTx+M
TFrg0by1m5Xu0gjDZNZxdcOYbOyOsS75WgwTYLQIO+TVeP90FaNHNpMTXGo2gUgzqMxeSUnlPQA8
dSoho4hOz42kr+9M5DI3X9RCpE2VMf5jIjbC7vRXDTTqRIC4I4m+YTmD5Fz7GcZ7pFOFduQ3vbPI
1WgY3slmG2YUCiSK56aQ3Yl0NyTiUDsdFPb3X5KCGGsO3JdgSNEIjTGculhf5kNPWqwRbaNbQx6E
8JmxH1MT1B5OrlXMAQO+9jMoH+7z2DPYA1JQbe6trdBV0Yl5N07tv4bjjwSpDv3Xhd7Cyu9eXgRj
kfZyWwFFU9m4XiX5BIAZRmWEedHD5w3GIkq2pQnx/lGEXJYlC0OyEhUbTl7uZS9ebbobR2V7uq04
6ch57G9z9l6hIsbKsFtfV9+/ojcBtHtIBIU1Uu3m4WZQTwBZvI7lsms4sr0WXMfGh7c+uGeUhpjj
QSqtPyBgw95ievpsTQFHwelGBHx+Zr4EOeMTKx/zlVpU+1qozDvZyFZf9Kxl0Hr0Gb2Xz9lSld+T
VxEVN7vG6YzJML3RxM7Wwh8LNKE9NcxTCx7l/OHoNXr4oL3GtxtZ7fU9P+k13/Hw46TVmm+nqlav
eKOn+1XpJ5j0ypTciDRac4IVAYUI8ls9Ybe7hn23RVvOXiYO8Kn1IY/ibnrBHxwS1/UdKJDytAL/
9umgta67bN1uG+zNhWdktZRYFbbu/RK/Mg5fnNHlRupa6Z0GSi4cgcqTjpfOvlJ32GbmX2tjJCAH
0b+ukWEAmoK7KeClL2MQK26WegA7GSTgbP99g23WW+IrJAisCPEEqqeyYo1XAB7L9+yugsN/3uYz
uDj0EncdhYVewEI6KmaBKoRDRBsETxyLuJHD0t7tyP6RUYWbPCSA4hrfUYr5QCMLxuoqDceUWr0n
HpnxoV/jcO26QMVytjzSYtD/4nkp2h1KceYodLbMIQ9n1W7pS3rWJeNXFAjWcKQNff6HfF6jpHK6
m5Niw6pntl7NJ0y7f9PNcPpgFxvH9HagvfwVGLvmSdF1+rE1QEHk02ECXdK9/I2COxzA/etYrNQ4
D/WJWT4A5UYLwPg32/oWLV+ntV7LzCBnQJjgBgdXZ4A/oOBqcaHsVP8nU3h1cR8MnCMxmohiyruv
88J5Aa/830+HcxZj3VY3FfbOsy3Blx/YvnY/tPOjjlAu5iaFqR+kY0uI/tokfizljzVvpLsA4jTz
3w8IDWHAvdk4J7spK92hKGyuQKk7FbRvYkMIIO4yeQGZGwBHYTeBqGg32Eub680bdZhYTb9Wge3r
rg+6X/LEy8PGvTplpBOwkwrkIMjnyYOT37m8Vy9Y2oDmT7tP5/XD+U7AR3LFrSc01Rf7xRKSWpR0
iuYVYlyjsi1lPXmtJp6mO6AETWeN4QnTfEFpHeOQEF78sjbyPxoa7UDAVed1bWkPFx+tb3me9LOy
97Q1Vj24Pnq1gzwLJA9DjJcTNFPUsA9f56m+wNBoszgUzouSxLms0srU0E3jAjXBZNYc49FjVtg/
jN3RjkNcLkqTPUZWbp6KGXw0ihDZIn6vnmxopN5gLuFgw+zKFLW/XzNfPGJplkUljdbEyHyYxb13
2bXLNwN0qjxn8FeH2ebzcK6yofy0sH5aXobUQYaBze0SGXJGDfcnjg0xcv9gVtV/3ZYpJhKSS0w7
pEYMvvUXo+HefwNRSdYQOma/0IyCNoMHvlFk6wbo/Ua1QKqRvJdAiVAXM0QAT6qAh7LwsVHwDUq9
VQH6ZTW4mqVDV2StwqV0oCEQy7Y8YaLTBZgrOq9pGVxH5kaHZdKe8ghoP7xP5Z8h2u5Z6pQSbJ3H
oowxDBOgM/ROJpE9eMzTnZjv3aUHBvLvSSUmH1jhLseroXsrzIpDHvfHfY6yarQoznkwpF5V6TLi
0azZIbcyIIvRTzOCJCIRjkZhsclOd3h6P6oLtzCDALzQaKtIVYP6pw8LwsTP5fiRksbKXFZz/U1i
iupH4+s/acDY1/zuh/P3DoYTVwy/NrOpe9wPAXAS1cQfvC9VA6DlhysN9SnFPVekRzQAOtWx29UW
7KupatVlMk4DfAZ03CWMkcsHajvc9DoQBjFwAnOGX3QLG/i9mHoY1dhELV3YmmGXknvpbR18S2Zy
TYkrXmrV/tbeBLYGVAvIldMXdudGQZ9C54GdsSu5lEj24GLoDAibHS3X8aM599Ju7943fK4+ONLB
rgBVtQY/RZiFBJxFygnr1pQii6tFArZzE1NpnJcd+lV3BPlu9uaoyjABZeO6/tt3ce53gPvseDBU
yiRt4MDqY2ssYF90dQu8nK4X8zIrGvttfWYeUnbj5hOtr1u2O+zB5jMdidG1wlEzIIQpAcyq5GLP
fyU235gVxfWBmShLsT/khvfxdLXGoeLupXlXYPP8474PwM97aJMYb150685ox7m6wy9sL+s7idwL
e3I4/1EONjg+X6zBchLhEHXWjJCUjevnm0rCTJdDlBAhSYaBMfXl9UcyadNIiHeWOLaLZuI+/Q4D
SR+l37QB23+HQ0bNVFND2DyO3NCuusPOKErceAxlXiNqGhqT9SP3PxgyJHrhye/VA8yY/vnhXd98
G9jW0q8yXJcsr+JAtKH8ZSzDntlRZd/V+LVlt0aL2ACQZXAav+LvKwYBQTMhga44DBPkKQ0FI4bb
zJX6hSx5KSlnP0pNRHWDHfTJVORegxiLp+/jPn/RUFXt5sGWiFsyan8nI1cBgDuwEOHcMUj/qJ6O
19NwJz15TyWxUqME3ELxowVve/SD3SAC9d6nvSdwXeA5aEcNzqWLazNPHM/Df67VMvngs89oPbKD
8PxFqUSDOnRg6rM5xs2mJAAOuifUOSg+oZ4H2IyuYRgJsJXcDPhBLLUezGUH0eDMt5aDyhknXMtF
4gNJQAuaqJgGmBTtFhVBSyD4fHki3BfYCOL4cyasXGxnDMuRiHdSJkxShA0v45THHihywV7T2aQ1
GjChRGzk/LqEUoMCqdzI7nNBN33KuZ8Z5I7P08rZfZHNFdmTJgItVt8QG5lcsd2Wz41Bxd5E4QpV
KMW0zFuR7zM/U5j9iDQvGVf6yNp5N3Y/dJuwYZkAPs2F31g5FsVIJ5+lgDQ/pyzzobxcl80ZBioc
MEoB8U00KVRYLClbGRVEbXT4LIsxwWcFzvb9g7Qn43R61IAk7KsUZNp0kga44QQ1gCJrYH22Mf5e
3TdkItge5IrMUgPGP6qvQy9qmXKOY5bN4A9siTn10yVN30+sxyVbM5iYHG/r4RQZqV+E+/4P2NnI
5rHq3sMHPJOqsbS/+2/7m/o/8bW0kHC5A9VSGS43I/xh/eesE2LvEbsFvybr75aDEHdQBOqLYZKf
SswFRkscgdSjhE7Ypt7Ngu7B+6qoJDkt0e3Kg+ApbdQbNNZ+GOSZO/t0dlUlMgjNH/V3yowe4RRx
s7HYslUVkD7RESaIcV+b8VukjsZSi1hFEKovpXTH539RnUbF+cEsVOKFR4cF3XDmnGr4Q63HI+OV
Db5u9yWFqQgWdZTFLDwBBTKYRjpgyj4BGb3gz9NFpLuT/cHHhyrHInhZo3Lop0N4jRAwqBI6o/29
xhCCzvfUeUaLnzJRgi4meqX+wB/TQEApGvg5wws2J0Pw7uIhDE++kyXr1mfJQo6hyegavhpzOVPy
nsdRCIB5qtiZ0MLpk/HNVoLiF2ISbPEeiwNIriN2Ll+ASfVdj89v97SgTt98Ebv6xnl+3DoYwNUK
nvsOlk1vPjF0cRiWsglqRX13Kf3Ur75OP3YeJ1LS43MVE42rGNVSRw4vcaJ/ft5aSOUyuQaTdVfs
oQTf4CTAp67Rz3/izKZevx8p57mD5wzOQ4th6tu8+Qwk8ICKYb9WjDKDdw6VnsUAvTfgkDpjaHaI
y/CqjQpK2e9KQ/vtSsmjdDKrJDLtx7NiWfy8zFeP8acz4RERxYcJTgEjeX69+ZO5EvBmj+MyN+ri
TyMFvCVHe5k9MkEdeqRMlUOpfqaFeb3/HlsGVhPzLMavpSvWEVUnJhzMmhpJuErUNskp8/G7HQbU
QXHp35I8Ge8aMgRFASUi45VRMPxT/jhz1VHb5Qny53qTJf1fiiQQRDqAhVysMPtp7SHjsMKp3Nwa
4E9YR59Ihpyn4LBZY3+BjtgrHVxlomJ5CQbbW8yOHzh5420VlHGOWeLN6bYKqDLI3s0hEPu6pdls
OpninzDT/UkySe7ReME+tCsmEKhH8CNbY4Hzpj5igWSOs14uRhLD0qlkp7pZzRiA1Lmr0wcTRh1Z
8WyIubfT2txVLMYcBX5y0JFx8Qp8gsnA7ZjdSPmqrb2ZrTgfDBiRIu/f+yFi9yyUl5e/4VyZkwRR
Vti1LR0+AcTg+7T2yLvNHuKyJ/NWQUddyft7Y8p7qTb1hebXW32m7tWkKq0PYA4weaiFLIiQfxvc
S5iC6uYglmM1voX6YcRCW8gI0roNhDZ/4lazaka7yWafMIV/VPiD3WTehP/KHDjaCm6R2GmtLp7K
NKy3u7C3aaKwLJT8kY/NBpNKrIXdi93EL7dgQHaxS6eeZ7vX/B3XB3WqTl/RLc7iKhpM5W2xfMzr
QA0/s+Gx2Jv1AtA2kIL+2Kz6Tc3AdzfeVZrRFha37LZiAp3U90DecT/B42DTUdB3xvXY7WRg0Z/L
JqcMm5hpSOcR6QsQhorqWU4kIK/bmgyRUTGd5YRgs8QphKr68R9JZ7akqJaF4SciglHgVmYccJ5u
iDTLVEBRZObp++N0dJyhOupUZiruvdY/HnVgiBV8uxo8j+n1cW34NVqHJhzWuN/RuA88VzxrLt/y
tCGM8m2LthByYMpu8u+1e2zq+eRkRBBjsFgHg4z4xXM2sb+jnGKnLOVgrOHA2xlMXMN9zKrlxDWZ
08x1+qOh9pIIPeVdGNYZ6nQG4sN7l3C8PZbpkkROXCEV7vXeVqzU3wto4YmJ876Lz81cpbeYz9he
+Pf0BELPtX/mXAqeJ2n7PCV/+elzEj1jDzz7OcV70ZsswIfLvwcHw292SHAr3g/SFp0vC44G0lVP
v6fm98N/9jwV/nDW/72vPYpDoiYXj73Mpo/Ti5R0rR07su/b5+2+zdUxTC+J+uudXLGrgORxZp6T
MegtB2y61sfnXl/pAfuaZssUwr5md8qRtagPqeBgQJ1nP0KU7yZ/coFqg14YWh1KGKj3emwqSpwP
feywY+WC0JBy/zGYZ/MtSj1EY1jlEAup5Cgg99jBVqlhNddOLHyj5MDw8qD9o6WCj9VfGiSH+6Ff
P085Tk1xo5bj5KQCh36mMm/35o3QP7Zb4qrGBJJ7lHrauTiatkauBqRVyh33X9qOECQ2GSCv6BWh
CH5txZkAvNzodD2nnhkkHCa9X1/HP4IjA6A6IN1zJSI5nckbAZo6P31PbL8yR+JvXc6TnBPDf2mh
JgQSWaCc0+rbVvOAl1OH7Pw4mjgryqVhDbqjJ7hNkBF6LSMUc20/jV8O0536IuwGdskwnVPFVuQR
zrceDZxECVPeZ9RLHhPeSQ4sM58LbnI1Xr7AN1T6/0Sk+OXYKEn+zMDxBGt9JfImdlAceMK5Io66
tnl1zNivRWzMpOwIqQNvzRpmvcAaERyROwpi8rbyNeniGTQdkdsBLm9eT8NS9pOKSWTatwBDhfsw
Z0JnN9q6btD7RZl6LUj14MPhPnnVwfIlgHIWFqAPYV0AqAGj1Awf36fNTZQF2cMWJjPBKwP2B8np
CrcMals+PbHllvNXzEJWByW4jVMt28SmBYOwPLgbFmWOkcFhRant4Q8uf64QAPK4lBydHUqhxiVy
924RomsazrcP63fQG9P245tQ7beKtCvCItHjONTF75/77+sKu6YeSVmv73fCg0HfgHRd/t5PCdlt
shnLWXIBJOXx7R++JFlJ69w1mi3XHcLxzgOPJOCludJ4k0Zl6w/XB5J9elwWz3IWw5jA8LSLwb+v
KYhDq9DAweDyJtTdp1IY/Qecw4YvMvoJONmQgtHc0IMjopgEIjrGtCmJUfVhI0j1EO2kCN2zeL0B
F9j815OaWiSreDpJtmKl4UmKgaeDW7bAQpUHTeM+twhaykcIHSDVy0dE+AgVqc54XsW/GWrwnbIm
dKpfdYjPZhA/VjUTG//LTvTwSSThBzS7X1rM4vtBJPn9Oy04B/R1ovvpIeMe7/0X6ajoJ1gMvH7M
l0Ei+KrO2jLlmYRg3yNt6CYLU43ggIk/SZJlUy1lyeUYLyXaoJfKd/vgET9L4tQbCNyQHWwE9aLb
9rzdAT0LY88d2Ctb3aeaouJK7g5KownryJXpRH/N2Ddfc8CEPHd6cSnbn/BT2zV5lxvSPyFtyBXu
7Jd4NGIiWKeZMPvsU4ccbpSrnJhcCK+o6A7dvtp80LQYgQnisejevgAz52vUCWENI7i2t166X9tH
jQ//SWjsJ8IV0J7o48fzxxFU0EpI9fcbJDRemyyVh8tSO+rkhyl1Q5mXV0tRd0BkQFqZt4m82/Ku
weBpkvNugtdkPr5mwagbG2Uj7gcjYgxJfmHs/UQd0ibjnxoILO6yW/x7Q0ZlWz6FdlJ7aj19CV6j
ejqsH9cNSLslLKGPYNuRhezzN2MfEJnkcJWaf4VmqcDRGioKAqb/GovJuGNo1mYN8jbh6XV9UCi/
+l5IQ4b+7wu8U/p4r2YLGDaW5Bhvl86kURj0sI3G53mNmo/jsr43LO/o6dhvSd/1WA834u+D9Q6c
X7FUaK3vgfmW9ysrnQJ/dWt/RJ9L8mHzoaa9YnpjYWHF1MYF6KtP4WESAK91hxoUNqWfTp5WL9nf
HvzZEoFl2ao4iYE6TnWKXHcSveb6gpvfE4PJLt6pKzUw/k1WkzNkO6Sacv0+yH4C1wfxZrlDs32t
cOGdZWJebOBg5JOYFvtVj9R+FPuBMzFDUHsETZzgyXWlQ8nkCH2CZfBulf++nV3KtvSd5n/3YNjo
eALPAM3ybvJFND0QJSvZwkJfV0ySLMSBdtG4UbCR0w5lQhnwd1vapH9qRIjbugkbwDEHISfr53eW
LOoGsB1mxYaCEZY8PS9Oc14rjCJ+oU5TAZBzGE+q962kwRrAeseS1DsTT6XADf6Ky1jzsxDdtw8T
t49X6AwJsj2a+sig8yy+9xL60YTrmv/6Un84Ne6QEAbA3xfF3u+wvs+rMGce+jjsGifeEvMHnd7U
kK0n4jQBAyxnsw0uNo7CnrCoHPMyhLgE0sOTey8UqNUzSAvxdI+8QoMWhTEFp5g/cv72fEGmSIQh
/+qeTMzo9+e+MkAHOakPnCV4Pot5Pb9bP/h0IFFZ/syVtkrBdpY6CoX9Yz9hnvWF4Lt/RUyWYEpj
fCZzl+wC2iPt3dKPO2akPbzkCNbF1ksEK+6Nsx5wBbJFcH/qK0V34mV5NDbFtZylt3SvndPbc8EJ
B+LCkHQx3y5iApmRZaQR1i1D9+5Dp8DEFkiGK6ACtKmMLo7qrqfTh0inSMR47F5oEUj61GFx+BAh
sp1szCYo2fE5AXi4p9/3Bq2N2SwS/ZK/N9xSbz38TKyKC/wpW9+9aroSOzgQX8QKFqGmupo73Za5
okiJI/a16T1DsoAbM1uFlMuchlBv/44ldCO7IKcIhgIFlBCHMt5MhvIS2B+l2d5gi2EZJEoqsSey
UwHjPvxMX/ADqlQaeryUxifk8u2rY/f9ydAcPKb393psr2i4lU+yy97a/sIKkfy1N6Y8+GokiAvs
DsLgd4nVb0U/v2kE+XWhuXq7Y+1mHcgJCbnCWmII1Ny29lgRoFmaqxBWtFYSPWm3bgf4At8Ck6K8
Z8nOQAbj5NpsWN73HC+aGtTch7KbAUDxmMDyQPimnozr3jF/jAo51o++V4OeQpa1/vJ0MgfZjIik
91IPrcz6Eep9KL79IfPG4D9CFdsrgfN7k+cVHjvhZ3EGEZOsKKN25NfavrnzJtpmoDILc7TfDP4Z
qBf15QGle8KMzIyUB+ZNJ0Dloaw5t5WTLw0EKnPR9H7yZfZPnLP/5A7nnjonKbpax+DEuAAW7CEP
++mkN97PFtVFpJ9Lg/pi4h2cEib2Vov251YRqfd7R3j2tTswFega2bBKfabLLFIQiIOdyV7HH9lY
xMuMauAAWVqzkkkXu1v94hOgBnq2RzQbZdi1Y/vXGIY4BiV2kenHOIDQk0J7yNOHwqFGWpCEx8K4
YEMUN2a908XZN96gd4DnlLf1Nd93TECT5XdCXhf4A08hzzUwlXOWn5TifB5Upyz5MooyNZI16iNw
LrSzTIg1tyQWAcww2BFkbfq4O3G5/FQ2Ez5qG5GwLD5QHjIAZHs9bD3EBfnPl4opcqPjaft6khOf
nj9sjfwZAfpaWsL8dnLJEdmn6zdL/2QJIg1szqds3W9fqzs2vR2E2giSujLhgBbpuSqc4nNTNXPV
vdfhBERVsbhOzvE/xPh40TkpQXzknb5QjCXDBqdKCHfAZMHn5cm934XUtTH6Ks2mqPw24ONOQZr3
j4lpIVkVqpN5pjkyMOtOWKXWXbd5zUW/6YijmVBkRmBoOfu/VBeiLivdDgJhjJyhOEv8UxBYKASi
eZcmkBosFdQM8nYwt/NypW+3PDLgp2FVbBSIEeRT6C84WHjJgwmIXeE/DS9T3ee87qO03epoiuSw
KKwK9Rd8gx70f+XhvRy4HX5K1eWdiLNQRz+lSHZLoGTs0BKF2WwdJwES0EoPjDVrC5JPKSwPAglq
JaR/8FUtIowL3tLckXguv24ePFb9YZgPjyUf4pqRxxG+QR8CFX9O6rrOfJFbvd6z1KLZvDSyLUpr
jk3lVBkBv6oGt37Z3alxU9oTkRZ2LuctwezBh0Aum32B43Qq/HsV1JTQwpMZU6ELK43YZ777L1ks
eD/1A5Xw66cnziTTumduhzZwDh6VIzgk/ICNtSAPU/04fAZWdGdtONdrGNQlD2z+i2G6dOKFgneX
qO4ek64I+AIVOp5ehsVtxs31PZCaMbl7r3/Swmyn8SZWop7grPZXmBtOeUQ8hoyJ5zWbaWDp5Biz
I6tTvfNyTvlFEfGCHd5QiJy7j3Xah+TXG4WXe4ynYzdfOeMYIMhnGW/vd35woBOQJRGUJJd9jXYo
MpFnt3Fk4nTgu7+HCoK/1FKY9d/snCS6HjMmMkAvFAsTsO8xWeIewiCQP0ZCA+Q4hgZmEh226WGb
XzdRDlzTgFuAMvfHeEvjk5B3A/MXJV2IoQOA54JKWTQHk9dFEX0Jeu7ntdXb6ft6N6Z/y8+GUAF+
WRK42Qfp03nu2+ag3MM4Wwug4AXEAwZhg+MIBP/4uWVRs89OghIOF5UBjSW8ZendFFBOc0JE3fo3
YcbXSHuMN89rm7sxrMYQvYKcd4PItgSQRgg+tatv1NzSlhNb3WUx1zd1VZac07CwG2XQ2lrdcUuM
nh1F9QzUBwBsd0fBai0f6l9RDyB0tsaweog+fB/dr6fGgaPVA6mPnoJToNZTDzWNlSj+9BllR3xX
BTPFKmEkB+e2GISOhS0L62R+TxiIahtg+TW4inDMSQl7ot3Dyj2CgZP5vQn6qMLoRF8XuXnSTNkk
XrsaB06LuVtZIpBof5lve6TJHr/RRJVxGnU0wNxJ0G1SGSobDqNUMT6yZuZXFbhHdfvPovtYaPom
9ojze9iNNF/X9mhjoCdQutOERGng5+0nVfQSZ7CQ1YyNrSGClteH090vcelsy1/CQKFyDZinFT8q
41gwHPqt+vWK2gnrzHq3nnp99/NMdhptKR/zjnk8UMRTvtBTO9HD9yecPCnue2Zu/Z0JLnHOvP/i
+PaXXKdgmkpwT9xGXZIY22uRSGUCOsHCkufPWxvb/bHJnCyaXHn6GEj8+JjZL7cQ5zEMkOzX6O5i
q0zc5576B2qNXeaiIQlFqrdprHJQa5qrWPa//HAwB3rERYKOXdP9nCoXxnIhVDIeubnIqFKcvwzg
WRZUz0u8Nuk2jiirYwpzM7RhOBMQ6L1RI/YPtLarYja0lK5OubNfNW4g6oHqI1/nyZTK1Ma3k98Y
yrKoRjXWW70Rkl0/ZlL7HcMdJZMRcCrLbwUkmMFLVWsRiu4wcdOlGpmkj/NgwGhPh0N2Qu2EeI80
2rFJwLgCU9NfQS/ABjE7gAVJ7MgdEXdwfn9tNOGACUgYCBDPfRFdFrmfz0XMXlFciIl/d/OknGnq
St6oHy+O4VTrRfwFssHszqzaZa7+WH4rT3liuojvC1QIGZmQiCu2L9XL0nCyl5fiqZZshap0RjZ4
d/GXHa+DaGA2j6cie5TmkInySaxk1dpsgWXpp0sZXXqxYOovalJMaspgsP73+A629zwyL7g14MxD
KPdy/h1X3TpQ9nkIDUIywg0A2CUx1OJYUqPypEO6Ssfm9S9WnA9iUglHER+8xYAcfZn/yCcW9Eyz
enXFuVHRjwhk/NF34sr8zj55IFH5BaSw5FW58IjD6lfcN/BGZYCMSjpUtP1ysOAs+4QmzLJpMzhq
RvQa/OzQ/Ao+T+w/89xSC0Qz2G2Y0OM7rWhjy2yK+IBdzYA2IPcD5h+qtGBxEl4EmoKIAonoV9im
mTeA/ZwAnf9aOKR149yfc74H+Y6Od8eoUcKJwMtHCsTk4hvWu0qM9Jx8JoquBC/+Hf5S2DPmjdzt
rPPXAjVqQ+4gniih3/GdTNuZviK5vEz9UgohoFWMK/kcFPHZ/VdBo7ptmP++uGCuAzeNrbDan1k9
NNWmFeubzoqrnFqP/YemTtEbaGNA1MDMAlKDdLv3+ACUQJ4bAsk5IpwUh51PaD7CaWXV+lzCYKni
lGmEeQXsKLElAmBarLiILxiMuOgRQmSX7xBJfy3joc4dMlglnbeBftB/6F8k3utWciNTmZEA0iEu
yZnb7eyaiR5ap3pYDIVN8F0MJIzKEw4aKA110X8dhZKtfmc58rERmpg2E58LY2Ywqu2oBPxLQK7m
XSQvhZ0J3ADR823DJyqt4tSwLzLs2HcsXu9VazxtEaBBKxZlvFTvCz4X5RfHS1f4aRDHzqe2EHlm
GDl6hro7qf1M1b39BW6GaurCPo2oMvkIfh7Djx2+LUYwSbNk1TNfGw0iq/WbFkTUkq8GEqz/NIoy
vEjwCMS1XLiabc5rgmvPTI6Py0vbg1DGS00jmikoj12KZtzuhOBVLVlmZgwb7ZF3ZmyJBG02kZMp
0SuJ1GxBwUH85lF2TMVRHktSAuSxF+ftzHgGNPPfaDxgnjTP/lhkpcOC7xGV4HbBG5GGRJNELe7V
4DWjEu7Ma7Z4A2PCvhHI4TCkv74uqsDyDwJCcnpPvYx2OyBtydgXf9Q1JUttAOme6tcxHXisuOU3
rLsziU+0d3G93W0loOCHAHQmgOMLK90JhX51rgSEPg7cBvF7Y8MTgjRQeF3HadK8omxYMCMimucw
3afzAd5k4iCG20F87vFIMo96eB2nMxtegyj397HCemQ/EGjWHJIOCjN5/qWESNkUMR3cLEkrA0nb
BLsfWxa6DPuVhgWFh2TETfUIjIZp/mHFFxkrXktMgY2nTn2t+nxZhvKle21oTWCFyX87zQK2F0VH
ara9sSyqHxXQpHT5EPrje0WhUcnaBDIyNtIwF9Ysad+5MFjDz+T3qExsA5QSOVjugAETJ2NOK0ab
2rlDyx0n55vptFw+aEblFQBislD/kcA7znunL6Le7qJRPYQamRXEErHRahbiI9C30pUDwZI22kJ5
ecRKAW6xHPumpZIMc6KJZS7icuYMVdaTbVnYEDL0nM4T1X5edeqmUruRgzRhspsi+2kcgZ2fVRnw
pp29ScHp8aCMllD1sXyf9AWgndZbrWRjy0XLMGyaaiVCOvBxJXHhSUHSeUh9CW+FEeQv2+v+VA6r
30npJDvJeu26Q/Iv2dXDSrtAt7crDQ8YaLjXbYvlazkhKBuLDN5qXlKEyIDCXfRl2C3sIaR1uXhe
Pn93lXBS/zU3kY/8B1WzwJE0zQw2jQu77ZaYQaV0PQ6DC63mfZ3YYjsbYoefRXnaJV+2X2HhfWOh
mKEIZN7kZSwdc/8CXspOuuLpmycaYMr3UEK80kPZUEdlm6iBUrgDK+9ZqTcsqzLSjy1z9UT9B1jC
6pCQ9Z84dbbh+kw7u53LpP4RUibR4/YjhC9mQtXKKob/cdr8Kblb3ZI4rsn2TX2ei5gENmQAN4lL
FMJ2zVRuMrL1NkvnfaXq1+5zSLoZYL2yZoom1JpauzysXSgZENUPOrd/hTue1iMBJs/QtwGg3VdA
kkgTEQ+opwG2ppz23zBh6zLsmCXLAsHyuNCqfbeMFava9FMT/pCFVnhbQM4x+oV0z4ks2OVOWtDC
E29YRYrtZJnf2MF5y4UlPUIU0X030MMJqIbzo/r0yBHf7T54eGaVB8qK1ZGCO5JFELdph/SDqc3/
ks48OEhbXi+XJMDF40/zrMpL0KtecU6xDIrXcbXSDznayt3dult1g/+RXlZApg5ti+Y/EXnMPstR
uDCwbmGpJ4aXuQo91HPW0iWHjaXkczysoLKI9ECsyBF2fvpv+71l3t1S+bWW7Z8fxXr+CBdCo6Q1
j/MHhxdxDi5qrsx7WRIwNjGM/HV9zpDTI3B4PLZIQomB6siHe3fIbSbIC/nLx9qdnye8lZ3dqQeC
IJ9BTKLO4JrbJsYAA7gT/2kxsCO36LQiPyuzwPi1K2APEUikV3w+/geQy+6oFQs78Ph0V97p+bOf
aQTJ0hNH7jZNmCJ3Q/+/SzWH6g9Gv1dnD8b1CzD75lOFuSNZ31lCInw/1NS2Y3ILSHmHPqfZtV4N
GZjY/QVKTJVdgkDI4dE073174/uYKhu2qlII1GTJYSTGPgYo9ptkdIicX1BiZMqg5jYQwzOJIV0j
7BQ8DyINGfh3i78LB8HI4l/f6wZ5o3B9h3ocvHR8wdaTzB+g++9g97pzU9F4tXMh8XXSDT5W9cSv
Hz5Qa6B7D5WQS3pqZFaxksewBr5UScDyZ18xk4yRRmBjCvqYh5P3LvctAuZePWsnHCUiDngg8Z+M
C8DAv0QEegjwjuYIWk4DZsYUDSS7kGbthtSvBmTmgRacmYHdDlQUFU5DIiSsEcvoBgPbrcat087v
5DGC6Bu2p+5qnNQswD8MAnOUL94IYj+c0LyB0TJLx1sA0ILEot9iLrxXnFPMph1yjMzlcyYKqCZJ
dqP/y8dS40Hdc9FQ7EePorhTVUsQkBOhRkjUGxLbGrr0HnEbvSk/IZIT3Y4YdFT/LRnERci8Zgg+
oEKHHAF+sUQqkrNvRaD0iMo4RYlt3Yq2A19G/g4MIug++w5xlvQXU7EFkuQgpKEEhh/kZn428N+C
YqO9cZ+ZLZItMFkId//+DvRzfTVqtyPdqJHcEpRqSTUgmdnEpDiPj8syJ+EVzucAiQ/44ekEhvnU
6otJ4sqfUFb8dHQAWmayTRHofJe5buWX794ET+Gz/z6/G4/C7XFhYBpNZEc9tpHEC+UkfGyIO8Ke
pux0TGBvpP5DmNGOhEhyioaJMw7NUtfZKFba4LPhxwnQ/7jq1FEbytrOEt0Z5n5Ef/QQwG/sQiss
4MLmZQvAds54OkOltygJV31lp6onVatbvMrGpdsKCDYi/Qu19xTxVXH3CfhHHQedC+O4Sn/u84L0
V2sIWLVM6DUCCARvZHpHV2S7gtwTIaaU3z7iCn+KXvO15h+UBBMHHVFezgB8uN5BAMkrCGANFYxk
iDRxEiGF3z7R+XFgqyi4+ZCpVPBhJ3Lxj0ljskms2i0n8pgo1EfLrnL3jhkW8wSP8n2jJ0eELSAG
UdZZqG2Qmf/l2KHIrbOrpYEexQHw34uRsVN33Rr0PQZdI0DvzpGIQkwE4ocp5LY8vaiVY64dgvb0
GmcHvrZfByobL6BIMdesVJs2P2O/CHlD7VgGT12sibrr17zol7s0L37JFJB3NavOsoCDZ61E3A0V
bqWD2w9Oh5hs95ajKno+o/bpoPcHdkA7SP6iEaDxh4Lv22l3fa0x745UXc/ktns1PuzsONjoTkc+
20x9uzhNCW90iDMN1duD94XpD/Kniz2y8yekieA3nAmfUIFVJvkC/e0nLBacl7nbCHZ8IE54QOQM
LT9mdpAGunpCMiIkR8v9FBct2tTTnSF7sJT/6DE+iC22OVYLNC8oAfVLYdIP5EHNLpGT7nBQ6Twt
BFmgimTj7f1RpYQOsT8LKD7I1KCTRA8zHC1IfPCKPaNiwOE4iqj80ZOD+rhGc89jC/Z9/wR6u3hz
Bl9jUBzFFlAo8DoaLIBZlLlM2Wf0r3TFqS7y0RiLzGMzV1QXifeE4epqNCBNUGnMlcCuR7bp5igg
vnBZ04QNfH+2EDYK6gzaN/fcUSamrxkOd3rOCFTiOe/mpo68KmVA2E8iYc3ko9TXsj7BkgDgTnaM
OL1wffommjuydEDjLI5OopacZK1S4EeGyEZYvB+OCrmMjEGdIBt7LeQ9dsZ2U/K1qBS55LhMGS7W
HZ0jfN4AnG3w0j7Cbx9y+g4OoIHpQdMY1PiYv59mbuAdk93X76TCIrFIN+dkN4UAwwILhfs40CAt
8fEn7NHKiAvm/c5XjjDePaAS2DSQLCg4Z4s/xm2E3ndefcnjkJqZjnxuZl/Zkd5+veAA3Jm42WQH
eQNi2SvFQ7Ilgs0xnwDDLNGRjwkHH86MUP+iq/puC/LEC9IgJyNWKDYL7pSRg10YK4Ma2Rs3DJKX
jqWX42WB41Tn2UNfxI3P3kg+66hV0b4kaTl5iXQUx5/d6YtirUK3lh4b8vZNwtMQKixedh6JrcNF
TxHSByBJ8huy4SWS2trWaT6BpO0xwwwoxB6z5BlMbuTx6pBmiJarYPIMEohbThmCmAj78JmqVLyj
4FGRYCxrnOjI737znxgn8o7h7/lZdtRFfmYlWwUo3xrbiDCn2Zc8hN1kiVLVBWpYLR8bwGfFmvcI
T8DhdB+oCEqcgYKaKpADHFcwOCeUR3hmKUxW0VlTU+YiVcPCtezz3Rs5Hzcva6p9LOcVqN/nD8k0
+vfdY8YjJy2a9ZdxD++nNRwkC9EM6tbUN2+y3dvZfOCpGQN12fnIiIfCRfkCt7DGAMqDLG/zP53g
Ym0zXUEbo02pvEnssuvogJSzPKOzCQ/Z41rQTMAajqtlNwnSPJgoyEJIKNuiKzli1NUVX1ZtpiCa
tiYqtrUxkkqaVq17n24EZ0IM6H4sflGOmMbefLxmNVsbTAc6vWxVL/oLLQkxycsBrWu/csiaj9k2
XvYkf4A9k7xgjBL7xzbVLig4snanI14gNpWBtwtxKXr4J/0GIsO6PVxFi0rDyaPSKy1YC3CcXUWV
hzbjSeWbVkBYvOof5cZICSZAjxjmGNY51kKZVIdLdiHGRHfulJx0s/eeYF6KjwhneFuVNLUjoQxy
7S8bBf/glAEdVobsKsfBRyaj+LpLwCxVCZqfVgSEp3Z5G6hOoYEH74iyhQ7mILgmXI+yW2UWFx57
HQF6KPYZ9m7y4Z7xsDqJMfuepXGUxU6a3SaCn5rYUMm4yuy6Y7F3eMoJRSFjiwCaLBQQ3PkvtLYd
2g/QuXIuu5Jxgq54lUFPwhOHzgkh26oM4t41+VmnPwg+U5xrK+2P7qrzEVRRrDz8opCkpC4B63Hq
3FdLSq9w2L3sqfPLm06QofNjuPTEG9Puj4O2GQliVjkeYtRnna2RtrBE3gSlKnKZ4Q90eJyw2VgP
fIUWSoB+Ed7RD3OdZkgfUnSoRx69o7xtLKLdW5vE5vkZThbpolPOYxWZKmTP/enCUE9T0lZQ+dh8
gtrSATP9Jkd16tFHS6tkf+x9cDE+Qyu0yX3qYWvwxtwdm8SSKK1/+OmIQykJa04CxkjNPPJ0CQeD
ImC/FQJo/Bh1oGT/tvI8CYmBa2zYP4AvCQyndEBo/zBzaFNE8cQIBHzix94JvIstCuVyE19gBMJi
7AqGw7FjWiyYqeHocE2QRVM6quhJkfh2WutgLL52/7FIgmAWoKWPiORsevD7kede6/ZsJq4pwelO
4FH8VQGsz+lQcQMy9Prz/baqpsevgwzLdby5aq9M59Ydgx0rB3aP3r5+Ignzd7UabKXxMmmkUbrd
/x9O8xOJTlXxAjhgmw8QDQc/fSyPjUfoyTJksDvUgiFD3aifGj/q3X+h5pt+tdK18AYFMJ3OkdGz
hCA3r/Au3L4+m6RkxXZz5LNvtfvSwnxHLQoP5Xk1vB2P6DhEZijD+EO9N/HrZGeRwL/BKESB2Ybl
HzlQNhvI5/s2hMByIxAEs7VPnR3Bj07dHYmcQYDykGt1v0GRax5xmGWXXZSm0ys5eBhSrjuSmPDv
ex4y9DEFin8PyEh1TVAyOmGdFJWnY271Lc8PA6ENVQAqKp2KA0vCigHeuu40tg5uwvc+1qwg/kcA
58i+2TgFuVgZsBsC1UguvEE/YnKilY7LvfN33UD3FApGRIBcQgbfpnncKfNImHIRUk2BCZ1hwJGO
u4kVPVfEgD1WrdNbp0XhiJexyvpEFHU+WpV8vu3CI2P0vthIG9R1MlI1J//hM+cQvBnCOZFP9PPD
NXHmC+3mqLmRLeBFOQ4hZ5nqHOfH+jf9a/jUeZztJpiQPW/+jpwPBMna8+eBHqep9rSJL3XQQjKb
jdGexIyR2yPhiDE3psLDVrWHZoYGEic1LYOjFJAjbHR+gY/DyXIrqPYZp0M+3U98lDLzOJrP1emq
PK84hxZqxLb+JkAi+7sfyEruHa4y/reL3t6OP5HXzx0bByrQwIw/833ZocD7R9hjgNCVHIZdQ8r2
NJhANzi0NQhvO58sBjAEwv6Ykwr+PYpIi9VOp+7Ee2oVeLX4ik03I74KSgJXLdoAfi/Veb1K5AQT
z3Or9lR1mXP+z5CHq/muO/I+AgQqOOUISw7KJYvzHNLP6m8ZX6knQJLt+lqpFqnezYpcpWmFNNt5
EFXcO/eN4cm9wyiz4GvC2P9DO2tyQ75C5nA/em9Ep3eEX7Sd8faLR+8y4IHEwEauyPj6SL8ELJ26
8TDhPJolx9Ra/9NX7eyvYi0kO2f6hwTe+jQObMIa3MSG5CMh+wQcgU/iYVP4cyVD4jLBDMfLqwl2
tNOrKUwqzQDcM7yqWFxRBXNfWhPUpON3P+k9foUoSnQEAhVXr9zu0YRZfFgerAJ4BQlEz+bNlyTT
MUO82l1M+obG9iVnjNkm+Qp0fIrLGqwZ4uagBeUVUfdffYRkjP7WyN+pH1nopwu+bLl02Svwn7mj
w7ACQtzc/YlhPSpeGmKyhpK3fF2Jq+JQ/kF7FDhyXDQOa95OMRD8e3QgBDZMLQGx9+eir6irgksE
FkOhh67UwyGOdH77IodmzO8dBZQgIMG1/fmcxT9mvCVzIPZGrvIxnVdYeg0XOwY6hhi3+FrkwqKV
Hh9D8KLAoBGLhKPCIpC28C4RqSjtpRgcU4bbIbaIE54APj5CXzsOH6shEv7hgyLH/CQCmBMMPPY9
ZX9KOndnaANIsisP94ltXrMLGO5qDFEdPWpAYai2OYWBCjCCJ2tUqan7xRz+2HqvRRY+7FFYi2Ca
ZGj0zQ8UepAV0gexuvV5ukptXU+8Pwqtp2wFVJI5nIZdoLivH4hQvkGIKqyGofgn0uKAoQtREKnJ
yCp3+unD5EmYw69oEYGFRhq1jgkIRN7JWL2RLGFDCBcbb79fhadaHQ0ADe2lKdXIDlwbqoeHB1mG
5EiDSkDtMyDo9FCctb1NyWtfzvu/Ny0L+B5ly/gr0HZKfgZPwNlxpapD4S68O6yOEs6VG9WW2X4E
ugn237CYzD+8CtoYQ9BN0X+MKUpIVnXvpWAyOGjqjDkUBI8riqHzTuBQHLCxz3nrG06Q5orvdsfU
GfGafmTHBHmPGhJ0uSG4i+g7rOUZyi6v2ol/wzsir13Gr7maHIqBM0P8e3NaoX6gx3zBq7/ESLjS
t+muabymDKjaG0jbR1hDWcFpgd2W4x8FmumScPcOQSjVfRdwvUtf/75BInWqAol4sEaxlBNFONxf
KLU0h3VvgKPlsfxOSV4wl1AFAZuIYEVxEDCJCm8fP+Hk48YUEI5PDA94zvApte6z9kfReYbigqea
YZM+BAKcbpSXxeeW9hiDXpIenQouVd01fxETfwkgubtFqB8RsJOQOrB62GTwATigGESLCYL9P5LO
a7lxJQmiX8QIevPaBmjCkSAEgNALgxIEehL05uvv6bmxGxuzMxJNo7u6Kisr06H7XMCHPohmQtec
/gxGpSCSgGwH8IxR2J40up4YfC9gYMkL9xyzYm+9RgAoBqRvjuAsjE9I4XRsiTMcuQ+k3ubAzVR6
L+e9+e6glgBp3AdwPoR4IRKeERbSrZ/1zyYAqeEVVszYSDg8ls7xSz/pQxfNrcMjCi1y/91QNerM
cRc5mDMwYjvfaikZ3YbicZ8+snVf7CBwHpFfoDpb2jEHpuKtZyaJJJ9wtZ5REHG2WjG31N1ZN2jP
rNPd02uvo9GBQYFw4aA5Z8gfYNHI0c+oRVa00sOi55/c5xOsnMKcFs6snzQyXA9/6HJMEY16Il70
10dHHU3JFky7R96/2auf7eiwfbeTQf6MUCk/khico/VKNV+q7yk82c4Z2qsFobxN/nAhCwPxA0FF
Am/4B/qPWJRaIJf21fU+OLPBlV5DrOZmvLURpkFCEuvbG6RWFE2dXfpCIgK9V56MYOc5UFHFjCe/
0/h8bn/fxP8YnZmNRld28jyjZbUzW1u+3UPEVvhdRi9GM2iuFFSt4IoYLPxcGksDAdR+acj+S2Cv
dXU7F3fDgv598dcOXHqKJsZEnOHv0QAaPnLMExE95lCZHlNf5mOeXfH1gxhvNJl1wo5PBkHVfSDy
MUUwoYC7QKTeLzXF7gBUHHF1Eqw6f0/A27bkz0zaDjgY3SlCpBv8z2V7iqrqCMHwuiUZwHfGiAvJ
Gt6v1aRtMAm5djCrgrC0CTkXKRnt1CGjGPGQRYPFs9gE+C1RDFiMp0ol9gA9J3M8pN3psA+ZqoWi
wVvNAI/QLOdGDc4IC7hwXS7abZad2QAlRTQRJgduDzEDyDdMhxOUDinwOsqNRAWwSkmq4hL0jg5A
xvOvN7AXEF+EQf7X0TDx43InMdcySEVu2ZrgVi3PTpwP1z6zJm+EDDiOnbfq303jD3IKZdYFW7pg
X32iZwNrP5JijKeQ6JG0iCoGVztEr7CBlkKNtTTPlKMOYuoNp1fnI/WqpOXYxLUBIKA7gZJ8EsE6
G15UIe7znveqPjJHVbS2Eo6NbwlOMXxZN6cBLL2YmxxSJUAEVRwtts2VBtwjW0ELjJmpZpdAAKLH
O79U/V+O3pGLB97cQfYgDK3A5MvF7ytqBt2LWkIfj0BD6U01aFUynrmAH7ms3+lh2uToOzi/mOQN
ActK+Y/33il5tiX8pM3v5STPUCrHPaRfn+M7GYfNdETtcVFD7Q7aAdXvJYaSEeKJKxaQId2sn762
YtQRcPJhdbUe5n4TWW8QbGCmA52kw63kj9s/+wcJHuN1HjodPIW3YKY5TbZ/Hr+Z7l36c45EEVUy
XareP0+/Daer7cOGh5O5ciQdBcm44iZpYwvrIqXXQEuMTMswIkzb0pPPfihpLaOUsHGafhcpHVx5
IVTKe8mckVwT4TMagLcPPFSx+N32RY5lEsDoBebv1YP/07zL08VQ0UabthrEC+7sbXBmMARNm85e
Y3nV/AXrB64CNYTwunJf2bNsoqexNpb6SVOaNcubzB2D1dLRFu+8tn930hjb+Z3iTQ3SGa+qO2Xs
3j3kKwc6mJ247EfIwsX7P5pkcINqFw4EdGZl5dBHhY9Be+XHIxpLHHf3gT6hIVi/fQkdxDf8ensA
zHU3cJ55YiwMI+K0iDoMmNouar729jHsJqZ3V7+bCZjvPt5MquEAUE/vtxqizx/P4C6Su4G+R+v2
mRxWivhM5rJRNSW12/rDym96KwYK4InIQ5PvD84J+hvQbTD2YYywRoVFbhT0TPduIMM0Y+jMpwPW
Kde8BRvjrhGG7TwFOq12mnHLwCgtjoIQOGCeZgwozsTIatoWezQNR84uedSzzcLpbEzq8Si3zMTY
T9KmXfwOdwitoPgyUkM64yPTVK0VurIzmEMjcD7RVKNqBz5NL2SoGEisz9HA69QVNyesTQ8Zz4Oq
o/7OThzewD8WyIwZyr7L12r089p7narzmQzqchs92jSS9t69fwa15N30ACtYchc655b4yXAjihaH
dRNnvN3KvWkIDB332CoaFkSh10EM7GmUxenkIa11y22lbVMLwhrbGoEbmkGK+e8hAmE4Y1C4ve9x
Lxqq2a2lkR+fge0fXi5AYfR3oSJ9wWSND/KvXfRHIAH8K51Zmr+UANQaexoTTN9+nf4o0h/AVxhV
0cOJMVUBWBD5U+FqoBlKQ/IQZacZYj3bmv9/kKOISItGt27x41yFHXFrOj+DnEwZr/IfW/i3Tqpm
gJQWxh+kBjDPl3vdgmmDaDT4Ku4wyKmV6byfw+d61oSI4z3bf6Q4rks7diTPyLXiUNdFlElAjaX7
Q1PBQvf7T7gZ0w+EaXBHcBHklNJ5OlR9vhg2MfHPGESD9eGjdiLKBIyat9iNWJECwj5v/2VlaZod
9bv+YViTwQauD5w0pp9owNF9NfGGCFpN7Os5yYDHJxq4Qa85RmiBkUZuRUTDboB8jfRji/ohZsx9
Ffy+KGAmOffGuu9DrWVbMf2/EAXP/ijyFVDzSjdSZh7X/mv29+DhqenAEmgaB/OatZOX5esyybT7
H5R2FiskHlChgA7fAC9rAl0wuKFeuwR88C3yO0rbbRjEO9aCyL/4vQfbaEiyFmh9CvbtmF/6N+14
mYE42P8AUkA37oriNEYwiYZsT2NFiKWSHTtna/NjGuuH34YEPeD5S5kcJaPFRspaQDRm+PQt82g4
Z3DKq/CBbQTlmoDwA4MNwBr+zq2WvzqohZcmZoSlwS9wxm0h/xgPnAZvXBHp7xUfHZHev0URRWnb
944wKAS8W3b+NN4oeCKex+paD7zfGzezcPPj8oE0Gz0VOsh95ojeDxEN/cRs1P7PeFoGjTQILMM/
0rU0CQGVxJHUcSNdILoCUw/Pa/pS6EHIInwVS4vNW0UGna8ztzh9aVwmy+4sfpqKz7I1fMAgb20N
H8N60wW8SlDQ7YV7BRr72MiCxjBvBzvjAL14pxbw9UThNic43nS8gguEqIKMF48D2WOxNwfloVrE
dl8IVi8BS9iouAMugxnQ2D+IjEjH+95YGbkkFi3mHnX8U/gAEUm05Gq0hnnLKL1PWFqFTy/Iu3+R
W9+jjemmR0J2AmFDVCjD94T/z7jLOuBeQCq4g9siOkawX85fSz5KBa1tL4sIvT3yDP2kbNTHGV63
XlI1viwXsKki5E0mAaPVHlQvnorV38CjKl7d+J+Gij1dcII7dC8GYRDx7ivld6a+14brAw8rkp55
WpIB3Mj0KXhMBZCxfujzmBo48PSqrQqGzFCAhPijKSjCJBr+RsvaS478AtPqj8IYL3pxQLReXoSX
1DKut3ovjYy0bgyAyYUG3I5Yk6TZZNftaQ+3A84onxe/bvMi47cUY/4f0xFQwN8iQZnWNwY32WHa
EWHLCbGVOo4vlE3o/xzEwffj6pX+8+zUIN93J+CrJBvHyDQ6j6XnNRT01q0sqyemyBeepfSzrIe5
HRQ41QM9YqpqOCZzRwZgL0+O10Fb5+x4Buga9oS7E5I7KvpUm+lHFrvpENfrL4oiTCZbISNw1T7k
4zUcH+wbIWi8pKzPba0yYwz7FNfICC6Sp6HQwp+OR/FQ0AMfeUu514mJrVPuizFwgZnxQJ2gMfrS
ay2t2U2WzRUjVbAij7r3exBzC02EA7bs15bRI7BGuWuRzInqLQyrtY43NZxk0vkWuASrOmJ7fiSz
rQzcY7VIC43054w8LlD+QlPbQcKm7CQboqew+SIw3bwAfovtYQRFYTsghWVoHX5TJtxQ2rCgZcIu
WCOhvMVZ27oL34f4PDfGFbscbVIYmIlk9c7j6MjX20CLYWrmQLYn/fLqZawMs0+svF3w2MAuS/Vw
xCgnaWbm6YDR3+CpWtISqQQYVjlQDJ4i3M4KxwlbSrKQeNXOmHP/9ERePNXyJpOYdzdojl1kZ1qe
W3IvOXJ3MpLxU8RMrsgq3esoCoKFCVzNDqm2O3te8YGjfWASGGTPMjUklwmZc3J2ltcy0iO3GFin
SnQj3VVQQ05hcPb0a4XUArouNoR1UGayJEkdLR+uV+FB3v1BgBjPTDfP81Of4RYX8ky0kulOJfEi
4r2GDs99GyJDnCdGazw9i05MMCcSvTIb3JcD2pHnMiI5u6E6AVs0fS09+lZntRXLz0c2zijXKG/t
M0vHVe8ntxTXXWaPwADRO+C5kNT7N3qUujHdcNShoY6KQdcyAIAJqE7ttrE/hbqDt7oLbzdJYpUR
2VAzgkOJcyTtlYbx47iMkxOmzuwVqkqCK10rEXmJNCUeaX33GMzZ6xmxhh2bRITfHiEafwhB24uj
z/rH/CQyGdjfvSZXlPsje3uAzbNEy7ewroQIeYghtMAtgq/hANx8hDRfUWfaixKkMkbKPxEbt+On
/PeHzvTO7kFend1h6GB9wnbQ/LrMtoLNEeDMmxfXgJF9xi+X6NNScI2HdGDW6BgCEXAZ52sg/R7T
DcUL+B86d/uf97HETSpBYmQf23tl51Ts7xvWf0h14Gg0fhTtZ9BJaJezfrgUvcUWBvvQENMaLTfS
bVpplvvP9DpcKbxXC9uKiz9SRt7QpNcx9/2es8/NqIv1TEbA1KNp4nGHYPjaQx5qPnALvfaXhc4J
5mhvfBX0zV2rUMCO609yidFqAZXGPY0LYj6fizxgj4riv/NyJz0T3tDxeF+0e7l+o01ZY1/JQvDQ
Bkv09yfoqoRMpWnKRVR8RNd5fAQvxNUZTtmMX9Ej2hRLbq+7KpAndnOiRtQ5qCe9/HzY4nPcMoK4
vXzeQnHosP98iiRNaT5q+zkMFwlL8426PLTsO8bejzmU6uwpS59pPZ6XiazUh063gk0HV5t4Se/v
YLcfnULBXWe25BbVWqRRRD2HBbjHJTg1fk9d/wWOtTaejO4sEQpAktSAVbVGzb2K9OHtiH2VF+tI
6iM/hwmpNNkJDT8uEiKyjhho2c4iaK5875qRi66zvE/YqTVTevZW1YFl2cL10/b+55LN2rMy5tlK
XHORmA+PZtr/oo2qCx3xiuZtYrIDTOjPjDJOtjhJkCJAoRQp0eOqohR5EhNxk1OZeZwmIkukMZtO
uIOF/72ataWj5urtqhgr9aOsXyIhBdBB3osLftWTrCmBsK/jqusvmXEkTcUVUa8kjj32WtN3RyMK
hREwJGXCynBmEk9HRcfVAf9KhS9lsUyNaUxl10Q24225uWbKa5oiWOnxtrKSXu1F1yDyHq4sXnSV
I8KyIUmptinBF2PrPrk2lwL+13o1JhTwAp6JiS4kITuGMw2BlCzVKwKWPqHUTdffpu97ttMV1JrF
59wkCSljcJ1rbf3CWVXSk870icQvqYqfdSb20u2RYcDsdJpJl73JCaOsp8H+qcjqx6fpclVSmet6
Fu01tW/A64gGnBF2w32tSOieEyCKnVLSf7u0VJC5JqoNyN/8u4cc8rg0t9CTcNsKj80VxxT1sTEP
lzP5Jo/hISllk4sNgzZEdi0g5aNPuhkH9PIjnvpJEXPR4okvMtEAX8VrLyS/lzRzUoKqyT6nt+6l
TWV3r9k5CnulOMNTlKyDD9LQ86vOSNBUJcmp1oyBGsPWp2zyy6pOq9gONSATOWLmT2KL5xPr4F7A
uOZl1CYjfy/8mM/gkaLymfaRLpCr4AR30Vpoi5RNGfsNY5NWtKF5oYlNmMTIZBmTYUPN5A4nd/vH
rbWXySNNnxPSu2VR2yL7HMAReBqZMIKH3OBhumSbC75Zg49wkSk8qn6tksder3iQ5A1kB17ClcNh
Ozg3dBoIIfhhkUnkB3ZN0+FjXWZLUlQZSOImdYwqyybaI3k/iuPFglvrblRi/s3KivePKWvF17Qe
ckzhXALbNBHzzsRnHt/ZSj46wERvejk5Xb6UQtJJmNG04k4YNen2vZjksIuUZajyJ2//6MaZvw7m
tK4fwQgvQ9uyweTmeyRo03W9+Y1JpwD1fEL6JQCiiW2zDncEielsM7LzPy2MX6GALkigPCbAn7XG
GIHpopHaNWnsDHULiYLgOlIM53zZK5Zj0WxpgJjn2eVHFu9Z2acBuGBaA87T8a9a31UZv7lQkJ+Q
iTGLGZALxN0hGfZjFyEK6LYoj0eKO53vR1AAr4/TiOds7yqbJhvs9iSUB/xU5nOEpgYBxck+LDfO
7Y8A9CKer6SHIF9ooTZV9srTT/n8qf+41ltp3zlNIzdojwnztwzf7ijl2G5f46025HOwQOkn3kZs
G5hXtHCceV9nqFySZrz5CrHJtluNhFZ8/al2E3JsxG39/rcpB4XZTBrqfdZVHdppNeJqw025M3ag
YqL7Y8NyElsr3KugJTz3swFdvTFKXdMGkYTBwL6jW0BSlGrwZJYI2cmEMnYWt5vCUEqJo/b2s+tX
uvCZhctZHeyf2CTCtGqHxfa9KGohJqU9lC3SFsRibsdzAeEwqj0+vYkkESxquBIIdEe07FEJWozJ
A3pN71N6m6piApREIPFPpEK9ggftNFFZG43Lod7i89ubLNL5cYxv5c9japvez5kTnvAPfU04mgmT
TiVp2y+freLmM0fIYWFfd75aOPGMTHk17K0OxiZZXL7sbrnn1GzMyIp2VGKixBM4aRJ/3PhsNnYn
Eidt6goFQOsrmxpn81tAR/5yRzwAP+47nDT63K8JgmzmSuUJ33Mo3pzcJ3gkOVrGjC5F5sD6FmGF
ZOk21wyIj82OloVc7Ey3ctrZ9xxmsG1Oclr6ZIlL2ij1CoXVbnW68lZwodsUK29+lZYdQjdokDM4
ZXuY9YKIs7YHyN3fZfYmlu+51O10vdVoudsWKFEnRNaFZwiyy0UX9Qhi/Z8K9Ld6pElVxTjr+CGu
TgKTQDW3lbd6KD/rKQX2YAgfy/O0qZasxEMt3JcKuUhZ89a0LBfRnhFESoDBlChMRF6SBFpdS6K2
SYfUnFwWnufPkc1vx1ACSD9eExsZN5jnzgkyT/oHwduaOPEVqwscLPVGdAT+wfaiHlf83N6naPGd
9cP+9+is2u6OI4z39yg481SmfZiESEvJ1yl9o2yFRQZh9R6e/RUjvlsk5z4P02ogrl6D3mKtBjLD
MOmee3h184cn9b7KA0AMDuLw/2vTRD6ZdSJFtESsA27IRwQqz2MACiS/YaYha1HswUDeDt5sgn9/
ZPpi78U/aoZeSoOjKCDEcyl6z2QZAU5Esq3u0x2eUjLezHx6QGLZWxruie+58rk0pib2Fy9y8vLt
Jwz4y3hOmFxdxEQpG3zjuIfJUAMRuaePXfl3ktzcZbQCTgF7wdlAkrGwRfHfqP6tb6Zi4I4txw/p
Kj5yE7KAPXZSxW+3VKTbe728jske02SjVooryucdn9kuepH8C3bSANn683I7heTEtuVBvBwoFVdn
Ec93lJXbMXQCthlMiPYMPMIHqD//cKKgpMAVZeTRN4RfdkfsxycQkxWLK4y8kIJsjYXTViRAR8AB
bFs5IyhkrMdU9XEjwCicSV/72XSvYnQKqISSCrDnUZxNyXhDdXG9Fiqny00Bta0khqRWvtXbR1JS
AicUWbQJJuy9ZduxX5tIqNOhT+yxCZZ6x4AFJKvk/WBUMRlVqUKYnbyDwxl/4Rxoyk1ukpQ6bDiB
oupRQSKwMfP9fRC+NiIM7Wh4w8SEZuldx+Q0GCdJTA8Y/ssDNMsJ7SlnwcTW0PqhXq98riinyHkk
BYXm/MVqk2eYjQ3ULidyJEmC3CdHlOAVw0xpjS+QIByf7n0H2ZLf/hMaBRekA2j4B7w84ayGWGLX
v1loiRJMajuQAR973o+AQKNT+mFThopaD7bMFyke/RSCFZo3BCGUgNUi3jHwh1nOmEt5PbWcwHvP
9+dPrciV7BV0z9hO2Qky4YRT+wC9PSDrTxClgzI2zOPG4D7/hlXApkhITOnPSaGGXph1WSIb4mA+
8Xh7cI2ENcqm/CCfMlsvUcZnp9UOmThi39XDydb20fPsuWefYs7sgTMPh9hC1VZJR9aFAxGIXTrk
ZW5ol8m3HkPJANX+nuBaJFmm43TEmw5EOEd8NWVpeiKzoc2YKlpaaC95c53QSf2JbUHZFDc6txI4
xWK0vr8l6elzAVNkLW2AguWLIZtgBVlRN65oAIG8lAArLHyn4dz1mokMRjbVil5YJwjbVVM2M1xk
AtR4HkG4WbLKf1wWmvV654TKNuygtxXSzSjAISdeJ4juwQsbPhS+XyNRvmGmqPWIm2bRVxkQDghh
CG0doVV/xBh4/PrAgpUv7IReIkFkN67oXyX2ymcOkB6jazkHcpPQDSPJ/T1yejh4IKWd8pCXJTes
SVgEgIZdTq66ltkgIUO2A7+fGyPG94rEfaV4jKQ4XEq/n0mGeV01GKsY2MxCSYyFk9hDvfHhmXL1
6RrhATWHvhN+cC5USKIQ40tk1sRp9rPuyR+kiRgthfx9xwRd9uNwkAC9/q5bKkPSy77m1vIpO1x0
TIqzz8owzN4UqWIRzv1V7ttIYniW4YLpE66Nm/LxueQwg8GXmVLhM/pmWINb8KI6Xwyzw/ZaOZS0
yX1ybGpg4IhoTrm/TGTFBj5eLZ5ZWQCGIWhm2ZgwYLsCCZ7l/EAUDCcHnKB2zIaP6ZTnNJho55gv
VEjUxOk4/5SE7OHpZnT7AJk3Vm2oXX33r1CsV/Qm4WvyQe3dv3eTtU4WPsgrAzNfjJg+lstb1nTg
gdCe+IcALkm3PPvMyB/A+p9oyvK44n6avfaSj5ZxBLzd7DiFmbRBAoVQ0Ej4rC1uyE6wHbmvtXWH
xfPILiZuWM7V6ylgOrn3SEpt1RzHqM7asWtx/O2Ub/yjzno+f2vHgfIIoxUgqnGHyCx2za8OVHIu
bKZP8BeDMq4ORFrcFLcI/sgRUVH2ZyXwOW30b1uEi2GI75s9fCFU4Qdyx/zhe8NbdcQ3aezJ0vDe
kJGeUHvhjrzW6srEGNMi3DSf6AZCgL/jMG4/1R3o6dADihDonkAotWFlT50OTmi4vptX5LkdTsKO
ipPU1ifTmhhgyIpK16wIfyrZYkclTgmzi8RTs6OdQHOXsktey5S7g7g6A+48cUU+xWBl281PsU4b
6t4UJfXg0QzRMLKI4WNLsBswtwUUUHMHyeE3OpUX6rg42/28GJyy2B5jzdOyldCr+Bc/YHeq7lAy
zu8d/HcbsMgbZfZg7qDUc0wPMATAPq5r8mMoQhf3OfH0PSjyhwx+OxGKsRKwgX+gjeO0wpQ9cRQV
TeVGAXu3rd+1YlQIxyqPdurBQcb84r3RRROLfLhm+PFB/UQvkOv/ejNALiB/QBJUy9yin4KIzQpR
+VD7dg/jhZXwW2HrqiWqfMnaq6X3+vb6Z71jdhFeJ2VDyeo2xjarRWLp6XgjrmR2tF01igP5sH9g
FHLw4Ian5ibUvNEnBDBb3mb9jYDg9OJykKsSdHuNi4Tkv2dnkW/p0LT+NqwirKkHGthIkfMm2z8q
uRgLUUyB3CN6DCgwKV78DZXKu7nMUCHhiLj/dvLV5JSpVTxDJHSong1GQemBE7elqBkQR7cIBfkG
fkkvseuKWbchUGMX6LLvmDBBrqT/xVx6zWxsdzybNRu4cZmZe35K28Pd/dEWRgbK/jITVgvVkNen
5OK13tiXBB734c8a0OLQ5Z2+VzGEq49qP8YXRvUEjlln96tOPuLrHl4hSf18NxC1kGtQE0hPdwTy
z1gAddfyqk//glDbCxnIE1/P9Gs8O4R13h///vYtv6yumPQhedU143z0uM11+3M6zGAndjf+H2qc
YoQQmofSPDhLC3Xozs8R6h0+z5ZGy3bzjtbGyw4bncJHy2pgDgkvgonJA4TqeNJR238EdcYkCVt1
OtsOHcjBMwb77+iE6WbT6aq/XvTHIAvqvGN3oGHXP+d9Um7ZTy4XsYN2N5m+R4B4z3N4qRbPZM9B
nh9b3g3IU9Anbl/MTS9Qs3MX5/H2DVmqL/ZZfnuTLqF8hYhNMQ1aJybxpLuHAafyC7w0L6/RRMCd
SkvaDp4GXINfAOj9PMdMSsT0AoaSEtpW8xqARW+mea0LGzYWc8QGaKt0HSlT0tEYTqi0ueYccuwq
RyKcFk5DVe1c0mXZimg3LQA2oRuBgB0v9FULjwlfp0/GRsppe4TPJCFnAUEEjABUOH+UqU6Tikwi
PviDScv53viT7zmq1nP/TRW3MwOBaOmCj6wfzm3odnso/AtsKblWAREGCTQqOA/OhYviVPGj7oMS
sxn1vvyFREg7tm92Zn/471kW05SzafA6rlS5gY05LeOYTg+uy8+fdnd8rBlmpkaAkuJZTIfGCGVb
TYtA2wUCWa8SePC121CjriLFpDqmn7UNjxzzC92SFao/aJR0fzhockQnJzvk3LirtVyTp83Pb7Cd
VpKRutge0zakKKFWnIdwzsm3NPecZdIP2mQEGQXElb/p/XJR1/PsSgFsyvUfucwd1WywmXIocVUX
d/fjEFGlzVGz9wFAsolhjRycnMo2TDYXl/twgbnpjui51ki1nEf0a9ev8d323pLV3e/2Uf7biHXb
pCgostfUvnbbyAswGugegc62OPjRqMJ41mvXk+X94aKb1EBOsE2Wsvuql6+2x/Da1Rk8QT/6zWkD
ahr8Q6wU2+IMu/z3UH9tW0jSv56UcD0/34xvwGoMeDL38FFfG5p2zLXDShFDzKG6RAQoFoyxgi3h
17N6Tx/wA3FaQtm15bzEsSkYzljzNSZMW4mvlejlELkXGWxcYR3StyhgQcU4pbMd1OKDy7FTKElS
h8Lkg4vYggZ46EY3n2myESYp4oss5YX+h0HDtsk08t8K8Vr4tuLC0Al6nrBSoJwMnBeUELlCqWOV
Qq5AzQ1V2uthEtznnFe8FmDEKkxRRuELIRMQ4Iu+Ih0iDntyVTndMTETDLrzN56d7u+rCWFG44CK
r7Z8b7LHQEwHab5BYJGh1hzK8A4Iest8xxFWN395nXeF5ZU0Uv7miCLJYsKtR282zOuT36VXxLxW
gBiIt22FQ8r/j7Nfh6TD/ytJfaorylldDu1juWIySKJgfh2TszAq2ha97HlVLdBRundvVCiLosXU
7XgJtew4VEe6Q7BonA/qLbCiaV68vA8jkfZLn1oKPSsb0B52+OShAdnbQM6oZ3UyuyNeGl4Gr9ml
U8u42CdDo+IJTfAhPRzMm7CRrorEbrmZ4pVVjOLipumlsSGYhan5e/waG9p+KNqXFfuDL3wUBY57
b7XlOmECyWGe+2YtumA7MSd/Vl3UzuGMdEusG2BsHgP4I1iD9hXNUOJeCGkRCjLuCF24FoTDImd8
Rmu6LP+oBQmHZ/9nowc+P8Km934Z3/OKYrTzlcXx3W9gISYZhBhMY9jwtJYBChNFzrknRp5BlIbp
iGSKIpcMPOYQn+ibQwGhd0tBYSwiQdQbqM3QYRDEFt1gRHtjAy3pFcTPQoKIP0J79afmQQ5zrold
gMK7vIy3IKUwOu7i8ANPZejTtkYzWgwt08XW7hqal0valKwmNAfStpKAhVCoSQHMnjcCsf0GzyGM
2PRr+wc2QN0Jzv920cYkd4h8gv18XgchZVZJL8dC+7aUpf1uQVYyHlxRnvQbauW/frvAcesvEABg
qScr1vzOrnfHsD7AkFdKGXIgCk6mren/o7zgKPYONC0gFnky1Qd3uKgER2Fby23KzQC+AgvUY136
V+l9Qg85IybhXl4ntPJp9uB1k9F3wID6heY2UMTdyiyTpneOirSUMhXo24I4BuYNEAqTvUM6u1z0
gMnCbEgId5PPWTwnKXZBwBjtwLZIVYl1OTnbk34HbR4S25WizcN2SB7c1T+WAkMyabAiESu0YcqI
JjjaaFfdR8CBNDHQ+cMD1LxDIcTRjzv6LPMBnK8mkjbwGgCuSGaZQ2T+dwmSyEYv0Lcf8+Kk65Hm
qUu4AC4kefdGZDekCKtxi6YNhTOYiAcrVQJIkdRLymrbb/EBKoz0Bp6Vl4ZcMQCih3oCqH8XKjzz
JwieoW9ef/hKXyBsW/DFB0Vo51x2GDIzjq0rSUctpsMy1BeED7BYVSUpKQST2qvAg4a4q1RDn4L/
b/WLlimX5DEmS1bpArjRLViEVhzQzyXfEmnKmCOQKdgOmPfaBDXMIgoJnG8y4H4VhoPfb+VTBvmM
StD/oMkls617ixOzdyt5A3oesNvZBuzMuDe2eId9Bkcw6r0bHyaG6xd4lduU3utORfrjFQ+6mzRz
45OFK06k6FUJMKTMmsXh9xAA8qL+HC5FUpmt8QAzIpLsPtQsOA4su2KnA5bYS1X6kE89xBDQVqA9
GwS97zxvhPYZn8a64ijRsS4CKHcBf4iiV8RraiY1mQUnX0fYA9pTAc878lJsMGnK8YF0GxoLUibi
4w2+N9QOQX79zfG+uwasHiwnCo2Cw9lyXWLcJcttB+9SFVBTwHRs8nYKbIPzAbNYRYWUJTJzlgtC
hbTEh286Pf3mvLw96UNzKjyPtuzaQymaAX46Zcv7mGHCUcz7MbkbLNvBjQ1VoIsxchE4UZ+BCrqT
QhO72abFdBDm3ZvM0b6wSN9bLSHF0cnYibKsaOHS3uEpg8+Z8mxapeIJ+p5ttgMiEs4YcbUzbBYV
VKrrtHg04DxhZSCM9bUvzbLreNEljiKo6ZZ/1bZlqoyJUMS/V3adpF4CYQ7GhO2+nojO3oImzJui
jG3JY08ukv79UsZHwgOPWfDaoGO2i5b50Gsg0JDvcrlxKG3Xt8vgPt68EPC0qXzLMzNlctTcHpqz
ZAhG/pDwhYovu6WHAozw3uPnuDci/U38+D4QFeY4HKrdj6Vz0Dq7MOi7WGaNYGV5hUfuKMsj2dP8
GaFKQ9DFBYLLTVIHtxyM82bmH+bL9qQ53dHUk45NnOnoGOPXvxeVrTn4wMn/PmSqMSiSEa8cV7QC
ObrH3yH3xr8+vVzCVgzxmnAuGfe+rAh6dlPqVCZPkl/wG3+QELarTYLe6TUH5QpxJ3DZPzFtdWIg
3Z6lhEWIPwY7D3WTCIIHKIey3T2biIq9nV2E5DC62N7vAOe/OSgm9BlFy8MeGRqp8CL0K4qiw9cS
Jh8Z85uQCWySkYNzcK1WI70QQE5Kcp5hxYYBdKIDDEnOfoompFD3If4GktOjlxaprlhlsJHW+DjP
SI8/as6RFOgulljkJBVh96fH9DWyhR/AK9pL9pPAKeGgiDMkA1vwOzVDsePK6i0+yARU+yMyC8h8
40b4TacVHLbrNX5HImwuGWkDUemD1c3XAfVDRfxBB0lCZLXZAmD0emZhdL4eFDJi25FdpMrXTf1b
RlqpXFuU8v6TnjxaimcFEQ63w/BgCL9UNQ1mYBwQMYZS6BqyvuCf4bwF1qPeNPcz+mT0oOmSZ+rb
Cb82ejL5+dcbs7jPnI6NhZKtLrU1VX/RvQMYs+jhE1sKOEY4d1jM8/C2l2yFFBoJPvQ2o1BS5H7A
HRhXWiClm/Nuxnfv//lTtvPZ3B7UChD6uc3NxV3kt/iGDq6wAkMbuYSIesLGBSOte9m/xeRqn7NT
rwTrS8/V7MF3jiQiJPrEhTNMtJHTzRFL8ZhKne2m0IEszyXorsj1N0giesSdKwNj4klgJFxDyT4F
eWRpP5Enq7JT+v9oCE1xREAd+KWl6YShlNTAP+4wbnldSKVNB30/Bs3GUTfwLG0vPSK0Cx70kkl6
cpDeVjbsEU66aNTa8QDyKA8GSOF1iXmkoMv9wRKI1qAxAir7HTbjEByjkU2hbdCiJZLQKuYVZbIn
6JBIWU5ctKTVA/3H9mEqS2sgtkyPJhDt38C9Oi4J26pY0qml/eq1jvyA7P5H2Jktq85dS/pVHL4u
RaFeqqhTF6jvET3cELBYIEQjgUAInr4+7XNz/Nthh+3wjtUB0tScY2TmyOznLTgskSHgV8ymBURO
l4ZrI2qbC4saIB8qhs0dLcmVNUAnPDn0H2abhtAqjoMYswligl+9oIvG+LbElKjWVnZ4zm6IIHIp
hVwNmxFcPE85Z544gz6isiwZSjlglICm5o82aLG4940ISiF8jZoJT25nIcBfOehvZpSiYE728gho
Tz3n2z1nfPEaSlbYJIvzFS88zUfj6R2oWTFHKjFGkIetC7GBZRWIKJ8LTcrwEE7Kll3AObnCqswL
EM7KIvKOAgP87XApo1d0L1YvuF4s+nU2xW9JzwoZzwEPjBCmfD6sI9x0pf1Qj8PCYy+7hYv3HwmU
dC6ifO3hUsQlfMq8SHKo9VAE5JxROuQc3svI8BKXRw+CJ6LFggtBbjBfJ/UG5EgYvlIQIG9a1vaU
QX3YEEY8h8seKedk4yMUOQfE5EPpYuWR6dvQ5QneRYyhA1kd35gYKM4aMxwJcFecwmX3kDt0t9gz
NAmTn0kVMpkHqw4o7nQ/0OHFSDsMnA0TugwUeKBcfdiAgItOT0XLH3KeLNDdpcjcs8mVRADUIi+N
qVYtBZfO4csnpgMpyx4//QF6DKvsOCfQpsE9WjD7yJioKJfOrPUmhGxB/nnvXsWdF0zUYt7Pb5Cg
Qe1Gc6dxO1k8eKP9YkSJjQrjll3351BBxfFHbLnfK9/hvme9NzQvvRRciAEtHmiIOLr2CuzXbr+H
HEbS8uZ/6ggQFKkpI2TANZu1Prld/rhp3PA+bYkI6w0zYKlzY92r606Nteevy9jSWYyzyHyTgiDn
CUCdoTS8CB0ICtU/BiUmOA02T8GbRITZJ0hxkUt7HQnQ6skdPNl4zRHNBYv9winN2M2O5Iv9dzQ3
HyxQObvi1dCbQQjYMVJ/M2SLgZSNM6UUd+6J4YAHQILq4GpIezOnoKaatACT0aAc2Q04piCNFwgo
edr2e4nK+XqYY1Ko9vwZ6QHccgheQEhWJaH2y4R2JrcsRNlI9SgX8RCIV7F6RkIIjEs/RkFbYi0C
V1X1hAB4iG0gEwLOXK/RMXT2OV3qmTn5EhXKy8Y4aYEfxW0LXbOP3j7KDtY4ELkQ9qq9TdKtehFW
dDjZiJkknxkYduDH0Lp9h0+GlEHILITcxJr9LE5k2w010aYM/DPVh50eaRkuyfbESHQXaoMZhSse
RidbijeSbV7C+yXewgJ0iXqZY5pJIXt4wSWxRCOUtPc/TifdMN+Xv3mRQwD0Ai1vfmRBLOaRgIWU
J64opIRRkb8fHm6Z3gXbqvCC7QFTDYzXMSQnv3vBEG2hvf+QYTuAHuNqmzbZcEf3T9yfQnD6y2H7
LOJ5L8aWQU7dEyQTnumS9Y3r0YCT9jl1B7K3exbewDkS3gI7dOon+YUJ7TeDhgz+OCRu2aiuESay
fVwXVJflDGyPsxCO179/hnz/nT+ZVyudPRVsxKWWDlQ99MbQkujQ2bjk4WMQMSogB/3o2mVGp1la
vun3rS90M/Rpcox4VJnI2kqYkiDW+lgUptx5hGzf0cv65KcDBTPCKkavSGW2QPOklLaLy2ehXqTI
YfLOwrCIURhsvSliAqHz8ssL7cHGxknw6G4sYH0a1TrsG/hCgeLooDj6icWCNCmr7vNZ/7RQaj3c
l4mJL4IF+9+fRPcKYc8fmTVHD3v48LRDj/KC/xP8Wp/d3lR9EpvaXBwRK3Mc0rfj6ghgeMxuHlCn
RFwCrkDR7ZdOmts3gmubP1oOjO+K7en3cOh/aGhEBF4cKNj71wRReLgAKEyoJ1zseL7Xxrmw6guI
dg25NZwgV/qOkcndMY489dzj1Tai2bND8n2B8G81mucuMX+pzSR/cv6ZSDtwkF739GRpArTCZiFx
hJPsQwT74pDqRmdT27Of8iHnNPM6ztsjwjcpLOzLutdK1ialLNdjeKfqdU9uCcWCbopNRt9atkX8
4mQC1H3gSyjXwS76B5C6CkURxwYnnNt3529n9v0OEaMx1fTL75oej30S04Og1+DvQmBy43Cp5lkK
Q9XzFhsX7ns12tiPRU8cTB/ZdGP/brBufCDOX6d/mlVGZxJ0wavYtG7MC3lpNUVeBmwR4h9nTy6z
QxM1vKGoCNRht4SB/29jCvZSNO/Obc6zbtEd2FwJIiHzG4L/yPydYUiGja/DNoCSJIUaYARl0l/p
CzKz25CifPzwf2++RwNFqVZvtxc/pLRiEVw8eUUDyLmchpzYzkpQGbay+PdEYRqWT9if44jT4oZk
rpLWYARje7SUXlO33bz6fpmt5k+IAPiwO7DJV/gwIwnQzk3phTZMp/YNHi0NNSLN8HEU9u8R60iu
5ZYZBqTGwozWg0sBIkBJDq2lH7ZKnGp/Ckw7jpHK8qlYA/s9LB87LAzwbXqZVhCzhjX3YcJ8RvWH
20oEGEgHhY3+n6NlfdBqLi2q1RnFU9y4n703xG6rp79B0dKYTgNCgD71luSvIY3K4MMNwFzUl6H8
WLoCzyuYFX0BpRyb4j4Sgw7VnIVoUg9AvgjxCJ4tBAHb9tmeofinFsaIMXYYJAH+4RiDOR3u7ZtX
5mfOyPzw6n3rD/kFaUJSoioXLEhIaqte2zpBr9vdnKphX2RjD7lsvtrLMvlu2Kt0kRQvO5OzCgmS
4iAvQadmvjxiWq8WDquxQKlEl/fnNHPVeP1H3sjjov2p2phphiuge984PrBR32FDAj0KJJC9FmXW
l/WgEWh3e7ATEUAL93989EJVXIDXu6zADnvIW2UWhfzE6dVxsz575wVArNtPhiiQjaokU5yzwaJZ
mHBSo8sST9QFB+/OisckjACl6V5BntHTu+XwLfqoSMTR5pcRqORQs2pqCBfDYW+BQ2HmKG6Gd5yO
SFaJMDoab+wvA6mah9fjgvD2EV7uKFzRKcFK28eFkd6Sgc82pTN88mIL2crJMdhET+uS92gp5qgW
TTW755xmQcCp9JmRk9bTu2XegMQj7b6zWTGSyjZGDblHDmMt31ax6QuGIcq0eUOB3gDU9qa4CEwm
xyUL26Axrtw/rQbdMPUekwhHtpQ708wjVgAN9JFCob+2f//b//5///en+z/H32pUXT7H6va32+s6
qk63Z/Nff5f0v/+t/u8vB/v/+rumarIoKrIkyerAkGV90H//Zzum4uGnxf8liO/P5nN+S7OI+rYa
ujvFCiAc4F2K7Ah7+zO0ZrP7RJ5N+DT/4cUN5V+9uD4YyAPdVFVdMf7xxYtOej3PpSzNBF9rcOeN
XjpSEkF2nu7AAxXUZkXrP3HVHyA+r+amZAuZkXz3ZCp8gV2AXkkcHhyUMIGQjj44+oRib2BlvxPM
TV42LqkJkZLaKTomAi7b7/j0DmFKsTSDtwDZ2b6NQOJ51IgVdZmtgXnFbU4vMMO37zij6DY2ToSD
uUX0XT8gv8HmZy+fQ4XheXfZQZdMxKChBS5zBSrU//d3R+wvwD/dHWMgy4Yu6gNTHPzjBXoea9ko
21aawXYy98djJNvPBV1qfA42mYpgblVG5LPSGXTZv39t2fwPry3+42ubwubYFGYnzbBC875LFLr6
spCHy9f2EV9ibSz4clZAtLm31c02rQXDeeK6HZqQlWOPrI/tBaNQYvJGIRkgu2eC8B4xOMOQ//59
/usV/D+ukfSP77OqP+fW+HCN5AwPMxy7GrJeKozauqEHZTc6MrHRE2QyowIktn+GOpUFMikCw0k4
+E937F89T6pkKEr/ROmm+ZclLQvVo3i/r9KsbodrImNxAlad4BtJRDghdq1cqWL6K/7318Do18Ff
14kqi4ZuyJKiyfpfroE+ODZn9VxgMvsZXrRmaLKzvMm6ZuYHzdzsjmDwg7vQUCSnFs72a73HF8xg
P16N8QnDUeTO4f9u4cWPFsHMAYExKz6CnFgvwTdusUyFtyMtoKG+/NoXQs0JkS3cb+1g4Fou3iQP
fqx+DJxQKkYUCBJ8MOWRP4+55rZ5nVA2taTz7WXNuUPIE08OfWf5NCqf0sUXQiBLsrZvH4+UyEve
Yt+WHeBcQPe+q+/k318sUeqvxj9dLdWUNU0UVVn+61NVqkYty7IishYZv3eeDBtmDe+dpKDT0DRn
dOT4v3VPq+qCm+TIhvuDcXE3Ea/WFfFlZfUBvLYxv+0FxHmvNsPGWgo+uFOt6jMW55bZe6V2XPTk
WLsyoMgA9ct5tlnVVSAQjfCrE3ICq47h2DPTDb/dX8Pz2TaIlGIY6ZkeGdzs4pdq3TF+utsv10w+
z5AWjkAGA+yvcNq3fUYm/xheqAdv9vWn+ObiaaJgGIfrRxF+cXnkJILG0d2zFqIDMgz3RZLoJqWg
1n/Lm/3ei/SJkfKNH+g0cETEfPc+u59cUSXgrUYg5heOiQJ8hKWKwhTjdYzKEEs4JLEMTjSvUff+
D8+y1u8p/3RnNFPTlYGsGYr0l/1OfMnV8f5puTO4+WXtsnyG9OV3GgayAE74+lq4i4Xfxi5W3DWZ
YWbVve27KfdNdU9+8SMP4nJVZ4V9soRfed3Yn9FndYs+GYcBRhmY/fb+pGTxBRheqZ7xIxTJAwU6
hmgyKaXDx/gK+23hbDqW7EsorLiK3zMm9adn+p+W4b/4rJokSqKsKYpsqn/ZKYqT8XkN1E6cEdSK
hWfvi0GOSdRZqwLF1n+4sqoi/4s9QlIMTnhzoIqSpqi8n/9x0ovVWb0NNEOcGeE1UVZaboRlZo6/
/gfdnRBvmO/QydDRJ6dUcaoQ818iiI4pSsfoTldBsiX+7deEczo6h+3uuC4m57Qay9mtdMh+nZwP
G2ielTrqfk5k7Wwelh7rI3NaM6wA/nTH2fA7Ou9M9+leQjIvESkqKJ7g7pojWAEBy4ES9gk0SoKN
e65nWiLlaF29h2vkPKkcxZgEiMFpbqKD/IyLAE8LtLwyA/hf2EBjLTkV6qGHhGqOslcY1TP0Lsv7
totvk417TLRQI/z2GetB65Jss2Xr4YTAji/qIgVxKq3TVIgVjyiwTAdW2My6kZTomezjoRIaISuG
FGTykBCC4Ulrq+4leHtVet5W89cBOPebyQHiy/A6Fpd8YfyeD3IajVTK1SV/OOTYTAjxRXySg1bF
JR9Mde9OHUgeJpYB/x6/4dEe7je7zLToSVUh+CoYkVRZGLtLhDHcqVspBI3chPwOOuqRQP45O0aM
odwMAH/xXZnTJ2NhbVRz6FwWm1gC6VeS865XfxvhICntyjonYvr1ZZKJxEC1LxOuxDPTwuhI5EgH
XNZE10gLPyFHfaBisYb57biNGqsyLGn8zRjoN7MN4UM6RsjPj3tCR0GFIgGRoE3mttZ7fYnXwWvH
YNhUm+EJtmMcrHBJpxqdIr0hDnhYSTlCVwX7W6yDyvjkV8l7VoyuW+EHKbiwxA3yOxhJVBEtx5j1
xMvPnGy+vmQwzaMdpA+bmy3o/uaByplhnz6ms9hKBDhRqlxcQFXSL4Dk+GP8rPDDS2qH01YmQon4
IeRiJg66qAafKBl4ETxEl6S68tFkNH/r08GcfvLHsoFuY56GIpDY73kNE3tC4wzpMgCefgz1H37h
jTaEZG0wCFDFg8YkB6nJvScwaCNAI9/mr/mf/LmSxjhd+kL4yImFZn6lnb+C7/Y+bZNmegnxNcaQ
mU35ng122g5E4/bLTq7s7hMqFml8nG8OZqQuP3NzApKGW8tC2MvuOSfWNFYpK9QJg30ygHyPWyEl
JYSI/mhlpFp6yYXgnYuTE1BOGXMeJFrCCNQVkdT+lYi7e/5KZNkSfr44J755XmfN7JTjzD6iXjL5
eythdEYStb/9Plc4CXHk/6IzAWsp1mDR3Qp06Dx5/NI9FbP2t8rEFaui2mro6/uAxZ0GFtZiqyjG
Z55dfg/9BFurErdjdVtN+Nza+DZTcPJb34jNRgNyWVK9vLEkWUrzhsj5e1jicyyMReJMXBn9J9GJ
kEvZDUPme8rIBuBOUAdf+B4gK972abB7Cj7qQADd0uF7XktA3Xlv7O5RA4G8FZbK73WGrXZWTKhf
N765ZM2oCz442ROs//u4ngyuNvGgYF+/X54mTvhuAZy+V8JreM+NOUe9VlIPnLvexvvIjsjcI0lN
c6qizX7De5rKCxSvhBEyyqZiMzL88gItuEcu7wjCmQuL8+9dtU8hbyfQw7trRB+M7qXf6xrP0Cvl
rCtsrN5Eb3Zf96t8cl88f7+j605dccQL0zIwF22kjs20W1wmm9F1Vk5Os0f2PEHn9p1kt2LEhEy2
jDsljoSpsv7Midrshmw9Y3Reu8bBsvOwgckzQia+Qrzs+MTv2cs7/XK5n9PvT+UYJMoO3zsaczYU
dK9P4CxxpCS47f+WySCtf8HugdfETASovGMzPnymL5ao0cWfnK+prV+RpALcDVyPqWtCaz3XfI1a
qPT0/QvWHe0dAMX4Pj8vODT476Z2njTa0wdeZQN078bh7EugiYZPEFwRN1tygI1fLblm3e+N+nrA
ehqA7ZKy4FfbTXj5IYTlwZsBqcwqVz7cJ3TxFcGT25b1s3/SExyXne6gcmHU5ufSD+Y0G3uQV9kr
A4ZgIvRNhEYRMxFrZrR8ravvK58VCuAYnebHncD+fUm+GWdZ3C6qUKV7RVbAqcVo/gyaRJ5ufjEP
54QYHHQ09FitMv74fmETStKe/4zrH/rYFGeS+5A5OvXWW12cSephbHbeZs/la85ADmKH/WMvsuXj
8LiW9t+gQ0yNy4T//Hlt6wkbNxZPMfafpXVVXRa4vGTvex2YNcDURA/OWw37DsJR0hKDU+7VAxdI
LNt2X9LQqfMuyxp32X7fQI5vfXXn+R52P88MFqvagYPziJorDvnrWHYvUePVUwQfP0ffSEzSjinm
uVdaqrApM9edY3IZXUN136CcjAfeHS+CK2fUZoWzd5PoPgVAavJwMYLkvhK+WP2aX1tUvcdE3D0W
l+wbl6MGpmonL56ZuPwcaDTR/OnDG+TY8os8dX+La8nC+biv+YQUa0t3kEphN2k46x9Tqnr8mBjl
x7c/Kwig64ZH+Dn/NnpO3oA8ePWV0ZnuA79C9hEhAjuXkvtYXNSTxxK38AnGCM7r5G5mTSouPrM7
twfDtH5K8hWqu+/G7l3K/Xey8Uz/FiObD28uEVWzbsFWcOJgjb9MO0btrm0PnWhVi+uO35UDcVc3
fbbdEZtNEhlZ9LWD9X45VlO2B333jalkpgIoFi7E5On287GMfDNW9bWUfJMIQfnLJNqBu80dA9VS
mTcqX7bAgBXQK0V7dk+XHN4j8ccYUzNtccA85QNheJ5p795Kk0xAt54odruxFHxhslOuYltUYuWA
LfuAafDz7pTivX2eDjpvs3pkdVCl9Ygf9F8H9q7bqNky8MC/pFTL8cwriMFNBhAbMwIWc2Zzx/KK
cfR5PX0+rVqw7iqMqzHtdm8xEBbi4oqaPZUX7G4SuA1pB78XxTeY+v+E5vhNFPUt4J/NffY69obA
9KiD1SnejPDVvPbv9RYJoRGZSZMMkiMjvNiPVCPVxxT0tnpwBvH8Uw6NH3WosELJUya+bfxcchF/
i1j2K1Zr2C20LixiPva7DerWJS5G5EjTeydAqJ/+AccgldvUZmY316U+5kR/ht25lxCft1+y+QDy
qUtodifEXbzQhlCmlfZr/VAsjAaPtS0zXrBmI5DSBxjt4jvVY6wJUYh8s47YCtV6ERxB26ehJUId
e7QMNlAeQONP2YGd3/q1KFY1Y/WC1ck+TSNr7hFcG/yRcOuzjcsQQFVgq70FV8Lpc+xSKyTUF+c8
e/+ec1Z8oXo4yGEYq1ub/WOh+qcZXWFl3WiAOBhT0nw8rsdz9/WKcRca8XtJEEaKOuOI4yxgwlAi
+S3i6lydlnkP+x6SXLamEfNx5UKG6QCDMlgBfnm2zi97gCEmZu6YvbiiZ85OOOlTeiESgeIBo2mS
goeWvZAAqhZXc2A4I3vTbimeNO0Kl/fUzCrv3H+Tp6H6QSy3OcUCYZccRyirHi4huypF1XkmP+Nb
E+umRaZEk1V9pXhZHt++0YWtkd+ekf6JRT1UulzuOAb1RPqsOsnSPhR6x3nb2A2n3v23fvpcx8tX
YP/hU7DrvOaahFJGJudx4G+ICsYX/M5U2eBNk45L56DXtXcY6p+Z0632zFXXZPNh1oqM9t2z4AXK
C7ZynAU/PdFIGmgDKIyQmVxEJkB/zlv57H47txSGvTaJ/Qe3hV6W+mW2Q4x1AhRm8hRqnPOQMug6
5//BQTk2L6ADwDsD+45bBbPOO1aZiFfUUEVAQfBa/Qiqm6cR8IGG94IAypFIpW0sWbWeT7vDb3iE
7SduVj626efOeh+K2WenYL/WEtHsVFD31IIPkpjQQnGLAqa2BJQJySVHg1COapdzSaU2jYX4ERhv
rAYt1X0QCkvtfxtJuvUgQw0fOZZOfp22OcPkCIygGo3Zk+OTkL2JvjfWdIh0EsiKwJWY6dd8Mmin
Uq7oNIUM5JlLACtjYeTf4D7+hAi1yil9sUyoFtqF/hG0Nqm5BwQoY3N6TatQxloamHx5Tr8RmUq1
s8m/jdXVjuyKk/Zt8SieF3JmZvoSXULaLalEsK3QdhA9TRMpi8eWKYaw/mUSjhLzhzPgF1WryYSS
4d7vHrUWUMlxYMN6frcdcX9ueWWW754aTpdQzsIFUOWUcUsFDlFDOUMrQKbN17rO0c42GYX/Gvfq
wVDEf+48UXaNxIBpkVc7KRWZDTiQLEJwMCvYrrYqyhFu1k/HLOFOJ55jVa7LcYG2dtIdzoWtZccR
KtN6ri1R3yGHrrfGUkZAOSkX5QFfUDMpsK5mOJzTvw2FRAiVqIrFlLR3KbvNi+0g/pwtXJgQU2iu
7pUpusVrfBufjCGWTDewOES+rwh56Sl98RbPcznTZvcdOAF67QXC6VXFXSXLNiTAxKGq2ySyXe8G
o/Xrw7yuSdlXBjAxG9iP5D4rpzJu/izPOyMZumvG1Eba+hNSF0SMAE9JDzhBgfr3zsLMOmZHbaDw
GYNcPb1BBIXdrW5LI2fj5iJ4jMujPcf1KmH6ZjPmCH+4xeg1r3wSWUdX15xLbBzOFXOyO+QScUqe
tjCn39kdpTrDspAOYzWTwjprXSblcdEMUAT5Jm5hmO8PN+joQ9Fnywk3rB23C2qCWYT0+HvbPSP0
AzdL3KPLcN/eN3jS9xfeNXq6QnzdVgfKKyZUkSh5dSwsB+AaRLMsSniq65wz/RmTEfrLI57cU9Mt
JyLslDIim4w8IjZa++jfAux+duKoiAHX07snHYpggGkZGIALtKybw3JJJuaIy+AhMnONoJveVhf7
NL7Y7WB4TcnoTD536zKqGY6gRGOSGhdCc/JJzylCwfAe1TE4DksRL34zxUpjTOlwj9pgMLtGPYrB
2YGAbvqgxi9H59BEOMGsr1v1gRsR8E+ggIR8aM8m2KMtzEA92QoJCT3x5rAto1T8ATZUe6c62rRq
B81GaKmvM740uHuD1m0lLDbdN1yf7HS/QL/i22ln6oi2y+HpqvNLr2PAn+lKleHeQsBIPjyTll8F
E12riopEcBUyJAvmhqggGGhNqFE3Y2koeDqXRkvvGedKUueGuyGjkmccLAdJ2ou67g65rOnkClh9
XvYXLJZczynnHWN84GCXGX/y8QlPLRKmwpNSZhfYu28/5kQNbo4ZyGSP41iyGjhVTk5TFYF8lTZY
Fjss2/qJXbQM+Otg30KsZl/0I9uaIeVfUp8Q8kM1db7qi4sqJ9CMe13ErIoH2WoVbmKOOlU8mSHM
ztf985qsOuRcsFmbKYKS1bUP0r7iP5oXHiqpgJOdkn92pFtCJsSeQ9RBtxCQxHw8cVpY+E7yM5jT
c4yPKg4sj6SHJ/Qa0EsX3VPpQFfJwydGp6iNXwkU0+iewyZ4H+eecDKqkg1QcPdPIP/k9kDkHtef
ROCB3BksusIT9tCpCOJev8f1Kadg3+n6kJdoktt0E2p5E5pTfgY4kFM/Q3FLo8i1vEZNeAMaE0Y8
HDHTlhmV80hb6eMSXMxADVPsO38z2pDbQHPzjD+4LkG2UacDEfYAFYk1wZVAqOpP/X0KJQvg48pT
dnKOuTB+e/j2WTDbsJvnlC3Rx6kn/oJkmhlD+T9ifNsfIbLIvgulMR2takOnUXQkQvpORH+QdkRh
1tNTbkbVuHbbaUmJHcr+edckFDyK0/nf+NXHiqebMUeXmN3Xpx6B+uRCnzT0Gl8moIWp6l+3Zx+7
ZqdILvSLUorPYdC5GlbYa6Ck7sLDRGw0fS+wBuwm+wfn3yDU1vLESPknNPlbt2W3mjPhX04H+XEh
HeiT026iTu5eQ54TUN8ZCOPpQmAmNxu6uck1j+Cj7LFnRO8ZvJxNyOJeNLNn8GW0JOWj0r39XFOs
xhkRtR5LJT2lj5gW9TSXUsga1H6lp+LrICVXt/TLSIrOGXmpSGp9wSd4HmAqr7afhHzt3vXKaYby
4u61OxoFnjIeGXHE/FNhPaa0D4CNqL19hYFlsBBbdNXhfUFo1vxh87DS2EvjvpAJ2DD0KS2DQojG
CxMoCitXmNZYgWneBZu3Aba5tOtKgmjAl+b9Fs6Yfsat/FGzqwP218UGDj6ND9qMSQQvs30duP/8
3ZXh0PuqrjFqPOaXZyfyQVxqadp6W5gKLv/JHtPHyIwYBOWe3MMuOs1u9G3uKbxw1IyU1ddDs8Mc
74b4TM2+uSYv6Ddu4XdR7Tf2wGUrtRlBD8yQrPGgHD+w+tYtgPfeHcLvxXUle7Xoi/HRa52SWB9M
AhzN6exj0riYSBPa2HvDaYE+xtp/106MrHUeC2FM3KJ/m5godHcDfmIuO2qNLbOxv+xqf0PahsCN
fvoydm81suaH0/JVKKTUCDYxkidiI+pp1RBRcGHys4PAhV+hitJ90OQr3cLkOTnmNF00EM/wSSUl
s4kR8EtSgpoS4UCH5L1cPZXJX9HsIsWk2vk6Ykgt8lPQhuP8A/1CU/L1tk2Gj3GDAegQTkvv4sdC
9t6YM+LYH4GTtaUlTR8OpTltynF9nKlMLAQvj+CGccEGZb9X2HVj+JhXAdbebEjtwkz1ceN2/pU8
QPYKDMXJKk8oWClGC/fpt30mPUg9ZuKxidi8osCObhFtGziw3cS8kWf0jS7UBnGVH5H+jrm7u+Ps
zfyVA3l8x0RUcxpfwpMahwFXR3hLCUhUyJGD1zmHzKgS59PwjtMLUhIt1P0ie8IasR/0b4lTApZe
HZ/jMjv9vukuLWLGV6Jf/ALtiKv7ArWfQUCOgs0aZ5rDHSbNwxuAyq7OIXv5IzbIlrYKqIc+12lx
Xm9GcG9AJw47vDqWx+z2swc5JRfXWL9D2SZFi7Zd0IfvbZFpo1t2p+uKtBHT/gTn8L74LnwJHR0z
lpRV8GPWBQcoLJuSZySOFXsTE4rpMMyf0mgnlXfF+pgBd0tbVQSXlQnKSBRq9YIuGL0pXnbTOign
Bbp6hl9c8oRn1ayNOhuhZlolDGZj3GqdEhNYOKyZEebDTal2553dWPe0tStf8lRXcc559Qs2B34r
eRQlJN40nsRX9WiD1KOHE+0n5oGLFonQFYgLhcpHs1rc2lSuyYllyJF0OB4qTBBPGdIZR9y9Q/Zg
BzwcMRyRJxNeBVXyik7Iqxan9EuPB/7sf+aX0YNb1Oq5pDvwrceAYf4OEyIhJzgwP82MGPXbNbhn
5/i6FFPWseI043fS7rie7YRkSg5pttXPWMsVh8tN+cH6Pc+4r401COVMn2oJzAHRKBgRv6NzIOHe
7H8SaOF2V0+eWFfQgy9gk5Zidhz3Vr2hsXpmymwTUj3HYtwkUggbtjKmrAUafbFlmcBCcy5Xv1fy
wEFYYX2yJpW2un/sF5w6rma8XnAaX8m0xaogUsYAeMfxN7hNYKkBNni7d7g30AhQ7GZMP7dZ804z
EUCI6bYtCIWCIWBMHPH++Nsk5V6GXIMa6U8VAp5rjx1YXHWZvKpHZlYtwOY+WBq6CBd3Ioc/nHfr
bPbEr+CQrzib6QW1MLnaPafotNE5qQSHIzjtmTZxwtRNAyJzQxZn8KlfXsNrVikqDXgrYnVnNzAR
MGdG7aOBo+9NQG9GBjazl0PeUoSMh/OzwIXbgSbkGl2HTGc/PxhSwN6G1OxbxVdHwojMYiC7X64k
WoZyp+OPfJ4RFjd4O6SAFWjOTkN+0QZdY6HwXM1oktugG71omSmrS0YhJlLaDAB0ihFiJBnPODXD
hgXVwHGuBzdq0mv6Di8B1cLkHm5Gj90lkxck1UOPJfq0VHCPgV2Darfu+ZdJLJiO2v4GjxiKI9k8
7QuZq/XwzVleTz4hJ6gCEcmUkbxXMCCclwFzWgH7gGiDmPdgs+iCppFjOeoWQHbRZaGDhT6i4rDB
rGIB4Pd1dDScm1GBAhILjr26Ftb6xZZnjzmrN/lCf2qTc4xrkMqbpIycGyMx1GhrjmueZfygLSo5
qkLh5ldsCbF+TiSkmxkPok1vEeCTqwYcuE4RYFAUCZlKCBaYUkbZQaymb4REHzXa8M7b495olVtT
xucNeeQggfZptruHAFdl68rp46D8kIIos0l/j4yFB1XpPXbnHAyWkunky1E7IsMvbKjfwOGMEXtf
G4OrH0/WSwPfZWK+ZuMHBeQRJ7Y8Fb3arfd3DDjvnE6iN0g2kK1VKsfF75N4GvwAlXmTnmukYjy0
HOY61RJxt+k5VkbEkp2D7wH7orj5ebtiQfzNiW5oJeUAIYLDBqt5b+gkdI8w6S6BEo8AmSWOFFX6
RlhIYKCDptIi9gddtVUlIuv5PbtMyT1HD/kp0wpVbm1xorTRN+9DqzpfcQwAfOCS6cY3Ji+2Q+5j
Rf6mkcn5mabYoOTrew2e7ZXcF6Fkh9NRxjLIjF/P0dy2IYP+1cvG7cg1blYzw0ejz/Z5goCT2opZ
SP/evrHpYs/CPi2N2nAzfzE4iy/Qkl74RBsOiugV+xv15nV7T6s10ViIp0ZlQl/IJEnIwc3Sba13
ByB0WZXw2Ipzi9pQsb/exi/mR6Ii5YRPLjck74KVs545Jc+x5r/t1qe9dU336rzS9/YMsYD0j4uF
bSHtwIad54QY8DpcN8Oz01iAWDZsPX5SIuZQBoM3UZUQyBEKjkzJiZEg7TrJVsQ7DZVR55/y0kU6
YN1chjOYkGNzx1PiBePfPycEq3vy4hRd++04UGE0OCXA9U5rqisu6vi5uPl6IqxVCo5rzEOUYF4V
F+nLfds6jXZBATWrF2dCQ6+JODZGykiyaXWTp38MpB8t4yiJsLHJTU5s2i/FJu8FbQICYJ+aR+Z3
9LG2PwPLl+nNV+zbgsKSrbHmhftTuPa/YeP+f8LOq8lRqwvX/+XcU0UOt2QkUM43KkndDQgkUAT0
68/DnIvzeTzlKbvssTuIsMPa602sYUtxK43qtRnhEh3e1yy0KeRXuuDH7Ch+lT84LHpbK7gEKnpz
cy6fstkzgL5D8aeNrNF1mMGTqO3zvDykbGnnI84UAZYc3TiFgvA86aRHmXPy3c7DHEOiU/dl8ZH3
40vhZYFtjgSP4nKSR5UreY+T4DWetn6kbDTGrIjKpUalakszpjKlCX4ZfBvsJzkykgwGLqJJtHV+
m7Seye6Ip84tpRcJ5EIOHqQcZnvx9cwdY9AOamrKp3OL5Xl7t/W4G5sIgwjWJdrGIqGKOJKz4aaZ
R6xvS5y6b76wukFiEU6st6vTlFVcY/nuotfZvrG65FFJHA/6E2pDLaamZPutWLnIeYnYzfc8sDwi
DFiNhER2pcELShdz7zGq+EoaU+7TJe+rwyuB8c8+vPkKu7ceGLeg1ILvrh3Qv6+9NzXilj1Upwll
2mQ4v7rAohEFGPP29y0Dy3vCzfo6C+6H0Z4SrebsadWyiC/Ok8sUnI4llLKRqiAyv5q31++lEshR
T3tilbn47y9hZCXpEm8ehv7m9lWO7iEsxzgNX+AtQuZ1D1zBWZeU0SVWYfQXAdOVkMD00mMJNUwp
ACwYtLi7BjUK8L754d5ZQWOF1n5lp8l9KC/OPzQZOEBUDV+mKK9rF6SK31cT/VO7fR+fArId0Bx6
tQ6bl1VOK8ZjQrHNtBGH+kJJWlazDX1784Q2nl6/vCHQue1CS44ssqiFwNJd5bzu7iG5YRaymSHq
Cz3zbl930zUwbVfiXD91jwhKNSDxt1AE6eYyMdCDPDdvyIUv4MoDnkXXkRzCMlEDsDvr6Qo/DcqM
m2edSHEm4Nfd4yDROrjXnJEjWFG+zXRfTQOSyGr4kR9khupGmmZScOv8krq/8M33EDzhcWIX4S72
r0gEvPni2itAciOqr0OCo2vQh8XbdAhvfzlgEjrKEZwVV4/bQjRJWx0yXpXG1X4eFz+HGgKLkM4x
an4Am8x/lcmrYkf0b4KTEkKl+11EJz+rncs+KBp0dp/dk6N9hiNkG3S1ff3ZGwGBVB26mhH6gDNu
4exAIGCFY+w+K/HtFGwVQY8zZd79GWfFQKMR+GMJpPe4HdCE8y48oxqadH4ycolowBRTbYr84zrI
cNiJs4C+dfxYqTPyzN4sRTTUvvhKhT8Mieg7shmrDZtKm0BoaTAn0JgKiUKljE3acwkGIROd9yXo
Hj0v/agQ2QVE1TpddFNhlfri3W3a4YtCTVntARMnKhmOhKQAEjCipplGBFfqQLCuP4M9Pf2BtKpH
8kkyHAKQwJ1WXSRuzhjBWQsJeeGymBg/0s8FMymVvCOJ/hegc2xRIcdXGgQfHLQY8zQeZvwg3KQs
4aDsFHF29dJHmIm8CwTcPyx58L6FncmalHnnLMGr5r2q+LUbELlmUx/u9ajxSa24HsjUMjGswq7y
JM5vG9YnESHRBN7F7vmMi0eUFsvenQbznPvg/V3SvKEEgYBBjb+WcRRammtttccIiTxiKzDOUS0P
nggczMDQhnh6qVTXdJ0XVLmvU8oLxTyD6bEs19fjTXOYXtcj07JcZ+siukU6vPN6pE054OPk/0z4
jgAa6BSa/ARN50BGUV3EVUSbZ/De7mfvJN+0B40+HxKFxf6UjThc4xvwXrXB+1CvPnzcgU0p6MEC
fWwF5aqjAyZOs/j8rR6fy8f4wwcqpM7nRPtp/Nh5p85ukLvbQD/R5kCZA0YSQqc8fFbP0Tt5Hp7T
QnXKwxnvGnogUKTog5pB3jsQeaB6Ov5Ms32kT9hM7qXbbNqVMCi+mkg8Zkt6yPkhPeQr7et2JPjk
DBYqfNW0YGkOCQ7LACe1n26jL3A+hAU2eswNQGElgjqYlD2GXZ8uPylQDTwK/iFOnyz9+BCDP1DA
dy7UGG18ox716o0JiesEG63viUEHqfm8ph4I9Su6VZHShMwClTMf8sLUQevBINwfDXgli4Kldov7
EEGJIDWS+yBRGRNQRAar53d1fAG2G957+/mildbzrx4/L3CBN1Z/R4kDOXPAADmycVJRCsOWAc6b
6EIXSQ8QrWNP2nAA6acvwN/w3EW1ODBRJ5Dl+WKm+7e3I6Pbwd+IpeOLcao1uDqtLvVWMUn6Soz3
YX+b5sJgTzw2/O6URXyl6yErmDGrj+WKtiI7jxwoD/8FmgVTrliXD18yWIQdcs9kCS5TyRBeGDvg
4QOWw50Z3czoQzey89pi0Al+iR1OPz4btCo4fbZ+2g6v8sIo5tl7WULJy2Z3UJLMsQ73zH+rAezo
fRO8tmfDFixP2d0g4DR9FC3HM5pSGTD+0AI5HJtobCFoacOuAYFeCJzcSm3YiEM27Srq4tv4+nIN
YHTR0QF7pCA1nVfnmFjc5sHlGmE2VKqjzpiC/tH94+AGmrBHMLwDR2Xp6eg9QATFZYomINavFCrL
nN5Q5eXrJ0ksp9LwHm1cHfcHY0uZ0261BaezfJ3iejLj+EfTuFJCi1DY/ecIRsWax3trWMimn4Ma
A/pFj6O1yGCXp65CyTSXTtpcTupNCRNVnvbTy4ifPGhIZh7/3dkVIeqf0z3OJnf4hr1hXHfxfsmW
8Sam+2u1vnjxVLxDDVf/ebGkQLSjQ16tsDL9oZ/MKZtrpMukUWBsAV4gYfZq7ceaf92G2hcfOYbZ
iLPQQh3xfcrThTkIUAt/ZyTvrHkba/H59B4/DjXSG8JzV5+LU261Ez3ngbGBiLm7HEqC1fe+OOYg
kIl9l+Y5F1mbj93yNa23JCz/oLqVTlw8XEj6qyQiSa5Oe7a/JXNX/OBch/jrAk8De9NieD49Zl3r
vsda7bY0Cfh7XE80hucXTZfdo45h3ltHGIqbAj+eHyhR9S2BmGlOmd3EYMOwEqQ4W3weIW573JeM
rv5rbznKy1MU9yaHdyHQmqB9RZriVpziwOIvx7vh3RQDCR8Q1vvKKGZxsSg3P1fuqnlDJkFpWb+C
K4bDV21Ud4EJXVRXluYlKbtFtitkrwbF+cQy2FA+uJ8R3F2bscCD0+uwptlVJdYn0J/RWY6uuNFf
/Payrsq4eIZdxrIujFpl+hZ3OPhbHfXR+FkO0vuUnepchLrga5eA9OjGGkvF/FpNGsih17FpjiVg
l8sw5axHQ72Z0o0qWLpefabxleaHmz5d+hz18XnkSMMZDDD8Tff/trsQhunKlARqRJEKePBe06YR
Ko8QRoueJ3UBpztYSbVHhf0hOPxYbeDMI4iLuw2JrmTRdFROwuqNq8imXFsztqH4M5PnqEhq9Hzs
qrgrT69DZfbAv2FqHZQdX1Il99O46URmwN8pkOS4Hkmrx+QV7Tclmxgci6rfZihNHHI/mU3MTdbe
hn/uTE7mTA9Ms7AkyVxRcUiyM+EGA1ew8cKWOQifiH3svbqZocrTm702b5Dxvg4g9Na6uBQGrzH2
zGMRNyp+iLKti5sxCve5UDmvuY5xkmpDDxPX16nFaj9rPb5N8eThPXnDWCS5iB2tY7AhB9nbvWfd
1cVjRBbcvUC5Y+l0vO1iu98UJGEG+pjYnQzAndo9816bz54y2aOQEqbF6R1Ui1fMCUdknqAUMvs/
sHteKTnQAw6yAbRGrP/sLmKXgXbyNB22zmfnmXN9/jpRt8zriytT3+1Jj8Uez6Am/SD8cOrZdXbz
eWrN8J00cb+V3GxoE3cYdfDg5upa60+QDh79Gu5kM7S36HerWN+Q3Gugw5tQt1Eo5FZAHcpbIxr1
81NMVBKw6fS9nU9yH7QHctqeI5yO2FqujXtucBFz1MWVngRN9xU/Q1LtmyvcCDvaFot028UVyo3S
ff70AjvPYJg0LrcFASjdfg71zGAOc5x/+AUYKzaSqXffe7JxoGGv5q7VeinpdqpHVrKxq0rkNd5Z
jNRbwvy4/1DTqSca/ebpKXhn/Ntw/01oVMoJDsQGvqQ+4Sda5RPry7bRY9CF20JVUqZtue6soHoN
9nL/Qm8T7QeCqUXjixhXFKSZV95X7Isy3HWtRwLKa6/bvHzxxtThfqZLjrTMaDVMlYOSOjkkIx55
E5ZNH3FXTutZ+33HWFt2CC/XVrcF7J2K5aVwLXIdCdaUbUwML1+XxX3VZz2AmyQ0OPErEmmPXk/t
9vxNtEIKMdQK8aIiI+8SU4q84FJpuHDb1eQ5y1jxl1x2C6djRNVfLDgI+9eDPrwvaxoo7OKALtsz
+NlrzWL235IW608SE02TFV3WNFXS9d8kLc/2vN9f9ExaavMz9INrXBzOKK2FU7MyfyDcsKdgoALE
LiYWIpLHEnxkSj/ovpYnNMxpxH7noEz7L1ryR7AFIFpy4EOBdMQcjKc8IuJknSG1p2Lpwe32urqv
2p/9CZbRoZpApJ+8KfebRT1rYoSR02JOeSVMXsfb+jXsK/EjmhDadSNx9qEjN/xoWHAYC1qs7OyP
tTZRouvpb5pA5Q8yV1k3ZMQ+umKqmvqbOq9oa+VRX+/SEiBo4+/Om3E9x/43+sbIZ33/MWmd1DbC
+T6XMPVJBHJIUQmn3fAveltF+T//klfJhiWbpmjIsqH+Esad/r/Yt73W+9IsntKyj1YyesuTt7sz
wo/tR2B6aCBoNk3ErwkpWX18ZuoccKj8xukHM8T/Hiq/1Ea/Kb1kU+5VXpqkqKr+mxrpmWmF9qxq
abnZANZaNm1dOnrj5nsB1vb/vKFhKM4YFUE5XHtUgTHn3usQn+moN8jDEQd/JpwP8NvKAZaUaEiA
z39fpPIHMec/LlLnef7P8yp1pcqaihdHQeji1IULrz7YvWY3Z1ElyFncKJic6ou9NhK077J/SJ3l
xUcRMf3pbX//9v4ks38q//XUflNrV/e3lZYXLiiLksaDRI1gH+YVz2//Izv7IB9tcGPZ3Ua7OsKZ
YpeMzWL4cKCZAPPsCK3oEbANaRYb0UPx5yweARguok6WKlpx1Agc+HHKFYWZLNiY5qYJ3Y/Mratw
EfAdsFaHEaKCI3xae9bSNUvPREsCBWiViyM4TNHFiey33u9G3exL/zDCDQKtys9g4BB5OQrww8OC
Ez9tzhkZLnU4NRzeq4NDvwCesW1iXjR3Tdys5voxBLHBN5nOcR/soOAu81pzbitTfFLOfTYDAgNY
mZLTKSGmVA3xLzCGpv2j/1XvYmlUYIzyWhM7Rj1p4wN184bnYBoSAovLDIr2vw2Zv47r35ZA+X7N
NfHKuF5l1OMlowZo/XgJx2BX00vQvT1JWrb6QHDkbfB27D5czMYOg8jXw3K+H+FxvXbmMpFg8xTm
0sVc0Bxz/jL75D8sBKqG5h5ZuWSY5q+B/78DWy7N8/MjdXjTivR9mgFAMNZFXGQLgkbtM0ffO1DJ
rduOfnpTmv+eWOofJpaqmYooK4jajf83zv/n86VzJtd7hc9/wivZWSHmC6SyTDFoGhhzY7zfydDN
drn9PTNo2ShY6zrklUf4y9sXGntTJbmdiNq2077XH9ThE6dlKzESsk1tmFGwgdKj9f7LVUvaH/a3
f1z2b+uBlcvCB3UqNtgxPl0kR80/83bCixanuDihWtx1gNgqYj48/SDReh2SPxwHTl3nNNxZfrj9
cKLTxsr4448nL787XaEdSrZITjMsB/zjDE/zbm7fgHnT+Hr56FbpLp7S6A1sUzgneonRa3PbZKtb
72oR7l30i8zkfCh77ULroRSYGzdIP/jYBzhkWkA81wgu6XUPCcckbHw/TxfCVAIzQQTMBquFmXN8
xh8SiYrRmQAJWA7j9FCs9rvHD0onr69dH30hVsWkKVNrNxtaA/r4+WPtslFGoUnBW01uvkx7HRVx
T90j+ZdeiL3cexq7h+A/QoK8LYi6SvTfY0n6k0nCP97Kb4vizWR/lQqlW1ImkbxzJcpGGrWzNIa9
MihYJACr7Qzw6SslpI0KDWnONhuf5+hk6HBXSywDWEEh2K3kKYfwIZqNKuyCdP30MZgAz7TzxsWI
vbJndI5/Hj3VHQxU/VK3+fd+ckPwU0bWOB1xiM8P0DszSMNzvBHgPT0t+37CRvPGTxDwYacrM2l9
n3Etjx+pRzlLH8PEmFXw+37iCRhrwJjIaH0iCMl0m1Zv3yLPHNJzpzhTlIc+PRQ1V3hGm9cLpFjW
ESk3DqIFDvBdNYADCRW3Lx7vjih6//28f2mwf9uDVF0UZVG2dBEt8W87t9lUNy0vPt0SmNw/4xkC
FIRZZRBgFNsS+kpMNG43f5OG/3HJ+t+P/W3u5fcuK5uSj5UDjuw3It2SBebw31oyifFH3GJfhAOO
M3X/+3Z/GTb81+3+Nrp09aEo+4zPXW0Sw8d2E2ObOyFr6apzNruKoTNefFve3sU8/kE+T/88ZIck
KASgvFBUzgm2gTjetPZs9n3qZ/hsRnvrPG7DguUMpJKpbcMAsj+QVYANH+ih4BIs8oVIHuYe0tId
YxtMsZhLxAw+ho+hEWG6SYuDwx00fxh67I/pqLeYwZ98P/oq/7L0Kf229c+nIFuipWsGf5sKVi3/
rIS00ng9BP3ZLiUWK5hBnS9f3NoImRhGvbjQxkYizZlwjweOl5uxdqaZ95mdu9gEE2UhOg9aqMOv
AC/6JncrGUW/n9P+QZbaIpZzTAgUmn/JPY7PtFY5TcmQKV9/Gby/Bufv9yFRbpoiynuq4N8MBorz
/V0bV71ZpqvWf8ewbkJoJglS9uCbMtRXoG3Vawk7wHWalAioWR2O2ViOMI0fSAOOsEFBQog1+v4u
oiqyJTYcPXwG+vAyl4epD/ZhctozPBnd9YyUnWYNtzX87zHJlf7hdUiaxFlL0ixD1X/zZhFzzZCr
WmuWEFB8uJpmQP9u9vHdbLIRIIfm4T6oiAuto+ukjZuZFVWeGhAlDAVIHLyjctKHiSKEHiSQA1Ce
SsNyjC6H0nVsTnqicKiEBrWkwPiOPuvLUoUy/ICzi2Y9ok8UPJ1LACNicQ1xYg9NAgqshKB1bMP0
4dW7B8IEszBPjchOiXqI9b6SN/eVujEgPs4aKspDE51D2dWHGaKVfC6uG0wGSmJ4xKHDJkLrg5Dq
qXi8LusAt8RjmVh/2zlk+U/DWqb+kCRZxXJC++057u9SdS3Tslk+ehG+o4xh8Iz7xmyFnSOSu7k2
frviIItMXKYeg4+fwFtm3e6VOIIPmRh5zum86HBOHBcjWL6Qx3c4KUxZk4OUw+99cTtUnj6EFvwD
D5rfIMzrZTWca66aCIt7LI2rYems2u1nDHskEebC+JVAtQzEWYkLsbkjCmnO9olloGt9dbP3RiI3
Upork+5HwJHuvcSA9WT4qFAyp89ky31rqyYM7ePLua1Vtl7iA625Os3XXUChN6gjxgVbPHFkrwiv
l68OY9LFGT78nlPDNW75WDTu18XT10cyhOXrpDgg3R4qcTVjWMGMxEUnNsNurQ4fc9IhZ9I4xwQh
hxf3SkDC8TmJjAh9yLEdvyfMoyN+J1F6qOE7a2NxUKz6lWqzn0KgQpB6pc+tTj9IKt9xwRA9j/co
Kl4JvExm5G3wDJEojIAMPcZ6SGk36lUAF0iPyCEQHKRcmTwg08/Hk+/MGeg9zqGFdMmL8W0G+0Ed
56Nr8Bo+jqRjJG/S3BGJD3Wo7OQUENwnhUqQ+aVt0zjKg/u6nUrYGxh+HRsbOqT0VEYdS0ANi/4T
CaP7+hdBlwbHHQsH4oPywQVlBiSwzX6QzZk4sD3oVsTqTp8+I2ukhMhVhzeYK9oanufsDAWPJE17
rGF5UAxgB0JaQt5tbm/fOG+Bn2yBQIopbiw44Uyxm3SVELquq26hV/exubxJr8Y4ME8uUM8NV8Dr
lmFGW6OOrRlMZHDS8yId5PgpKJxZye/0n3FKRL2JjBNVH2Sud4wkJyC/ZCSscCdCsJeGl8RcQBIG
pxrJsIUlqCNFIBz2oT6BWIK6RYcWqm5F9Asz2BZYZ3OvUCXqCKYKXD4MTFbI5WYkT/W8b5Q0wVKN
kNJDRe4tKgxIyQ1XjU8XJ3nBeQ5RrAwQO3E/DAP3AqCAbc3AdO9wfKCkQNOq4SJA4g/gRQSQMhw5
kZ3Lt+FD3QiaAGK+X87hAjO2cdRLiP7FaCHDy0MYXyfoPHnAsMLjAq9fJhiuVSnvGzSltwaLMAsb
1XE66wmWaE9c18CPAp8MbgleBiOujjEPQdIrzCCjwSJreRJPBle71kYpliHajDeXCN4Dyo/qgETD
h8FQIGDMhvejSvOtgLv2DIVZO3zDw+/pdJfAgNgnDes5lH0Iy+AF7odingKiHKN5Kqb7STss50A9
YyQ+YQ2l/Eb/VGSL1wPFz/xuAtXcXeGeefPu+O0+PB9VshRyqigRavbUJSiEvERpkA0x7OEUgfup
IwWyr0HdhlsUdbSl4d1FikdSX6hTWZjUIHdYPnKU9qd0f6COHiGa+13JORVapf9kQd/7VVwGrxC/
veAWqgOom37uauQjtF435Oc7X7eh8TjbZX8IB3/GPiQ0IsTGNmh/NgU5Y2Knu09YLDP/OjwVTj03
Rs3kOsISkSN5AWXzE8iRjOMrq+IEaijZkbD40elbEzHE3m9kOn2qMC6zxDW7+uy8fK0B3oTJeXpz
97457sY8scjyKnh+PbfRnBSRzj5tOXiiTOB8Bk30TrAwZbuB1uzn83KgbCHCjoyxGhjxPbhMGv88
gsuSgp+9QPj8d0IRzxBPl+bX/Seb4nu1kmmvXuZU3z2qhr0uf0DBiS0d0XNzi4Zt4cdEpzmwqAXD
vnzTZmE1EeG+fei2WTsiUcfFRN+oPsjuTuRNM5amzwRBH/zF/VhYYgqFQwulPFhW7sOuSqqY6RR3
Q52s8nSd9+KprfaFZ+z3edD5EOO9GwKLF4g6e/jIjG+ABLiM+Iy/wYMjycJIqoV44lUO4DqO9+wh
7YDlbUFHJl+cw+vofhCmJVu4OdofeP5fCjLTsTZBk7Wx4ucvU9DHSeThW+Erhudy9z7uM+r1iPEe
/02MTexuDSIZv9ZkLbvnRAnO6xKzEyPI56ADPpYTE50gjB4aea+s4O6tRR+pxMSKzVGBSNLEhL6k
yMgjUGGXLB9cUhgPhCUZU2FyoOsU7ec3DDitXbcpUVaUpECeE3lWJzq/CA0rr6uC2aB5+lcVMfDe
yc3NORZriYD/LYKWwPS7QBmb3CVesdPrIB/zZPuM5SkVx1Cd6PA6zPllAq1qcw67WPcxLy5AZa6B
Qp6IRAa2PP5MlZ00CCAErEuPsREhYB5UkcrbIKOQ//+GlPskkgVFxJix9EDdwaIatIGICRI7kqsl
EpNK9IkFnDYDzpjcuubkcbnSiNrcM4xvbGsYW/SmlBTRA3HOgnt6D4zkSiyEFKgUUA3TGP9dgCpX
GqvEO+zHHB4wRNe27AlrMVSHL7xC4MINhRFGbvF1Wa33VG7CrolBQG9rbQuFZCys6h8tgeo+yVjV
0uTM4d4KZBcxdVDSVxOCeonRR6jSQMtZJN7QFctjCcD08mXWiv0MDfZcj6xZN2YLnMhDnXTJ7ijw
p3dYfKsTUbE/MyvZA4uLa7R9tBeixtfwlccXaaJMgCe0rYykaIReX50VP9Azjhic/OU8I/3b3BDf
S9mQFRpgmiWav50DysJ4XD+dJi0hxuU58pZAYDxOGsQVO/V0/tiv+WUstE691FxcclBdxt36L1X8
v4v4f17Db8Vn9nxcXlrFNcBbNlvnExpIvgImFhQFhBJ/OchKyr/ODP/8uN9QCKP6NEpr8HHEn14G
r4d9pmME2OpAMZ3oMaU40qr2bzX2vx3d+FRF1A1FNDmpyL8d29ObIrWvvSjRMoPlFKrI5L7ETZMG
puR8bu71+bfblCXl313yf37mb0d24V4XWidX8jK/TiTL5v09Fwoa3wTVjjF/IMA6j5T5++7Wpt2N
sKvgWSwQ/hF/Z7+OYGgFiRnKKb+g/7evELHpwvTu4mxQpMJnff4z5olrEn5X1gIajegW+eDRhJfw
/HIyJNRDuoM3wkwjYOTPN8OoWxO0h4fi2Tv3TA+kAvcvlBwmjOdiWHbfCBAeu3Ki9ZmDQJMvwWkQ
O1aB3ke9oiPpndIuI3OlrfGM6BpOGc8N2yLYPJa6kIHYHDxtZ8xkFdGg9xlCm0CxqW9MKP8XsWdG
0L7S5N7G7yn40gMyRBFgAdBCea3G7/idey3AM5603tWK1E/4+oSP65A0XDzT9eOHM0fnZCnORe2w
NYNy8codLBQKWmGXci60/q10pVt/ZHqeyCCpxWH25jdOMZ5U8mG5/8n9Z8+UtPCUX1yq6LkUCuyQ
tElz8Z5EhOLvOi80d49yZcgp4WShXCXNBvU6zmBEH6zeKGJN1KR34OPpDQkjJE/k3ZgBYs+hO7jm
43XU7NA0YgGRQaNLkPhZtkHMGPqEN1XHAZOQitMM5xcMaUKFeqFv1WDwFSJ31xNqcdVu9wSAco76
gUcIbwv9+MOWvchg8e1BFgHfuQF24vnIUMmRix4zXAWwRks+CB1zX6cKTdmUYEYkGm93gEMHzP+1
hUuGBzfMGNkS916HBdsrxk68rMrNp1ctFLPwqsC1QJ84ePUGLG5eHdvcO+/tcouvbQZZpXbE5RtG
sh5drZAxR/zvJy6Zw2ypy6e6xISyfI1yqLGC7Fv77ec20JtEVHytXJjdtJRON3NyyadFEytlXNKT
yV3jNaRR8/7QRUSSilSCIxPkUXb87tzazz2+M9EjY88XGXggpK2rmSEkf2im3TT9BOJ3btg5vYUf
YjqzV5DeRp/XoLq65kGHXqIOJMG9C0ulT2hNGoRHqPIzF4nNnuazOSuvjsk4KFyjcAhirelVZC+P
+Xqvxs3Dr7oldv6NV54KjNXh8HnvFxrxIera89fj6hbN3YEeLevDB6Y+n/XD7FOQtc6/mE4HTwAT
bE5WuLthvp85CsSxl32EhY9E1fB30Hvo2fOGEf5Ej2qC9Uzv2tBY7htGOmys/j9o29PqO3RAXFG1
6l3x8Xti/mecRTgJBZtL1Ufr4NSDYMTHfwXNlPDVDc/f5kyL9iQww41Dq4/ThTQu419g5wdEaxrK
xyb8ImMA1WcP3xOgQII4/YMxVBu6flPqRXsj75qpcQuJpj4RrrLCn1kHHKU7BSnX9v0HyfWoD1nU
NoheF2Bz7+F3mkAQw57Y/v7mREFwOH/1sQWEFWBFk9zdDbkEIOtRD/bMTuIX/jXujGWj/dWINBx7
K1OtK4fr6OMs2riN5NRhDMDJnZ/daHZdz1IbvewuAU9rqfBtDBz4DNJWsHJxmCsfEMNvGu2kR9qL
xS7ZZYjZdzqQzvhcYBdMo/C+t8UPEORz8rCP/NYoqL11vshyJ5h8RwsEToOrMMYscmFGs+9eARNM
ZrPFgszw/QAWgb2jhaGeIyJg5rRGnkB5PVBYrDJcn54Wx95nvBv3Davcm4HTitEkj+0A/NIm7AVH
ETvb0rshQmnRKxVts3RJnQay3bgcr3HGcnG5+WHxZQbYu52/kMJeQZnaEN1gOsJapDuECU3rkXNL
Zef13vQIdyKAAhv+NOoTge506vkPZ2eWvCs8BJc4HGCs6GCrCwVE9Hp4le7vEHQ1+iD6hwgRfqOu
yZezmSV553ZF/DEPnQxkfpT1LWmwtTu+7wF9gYaev20dFcE9opTq9bMVaa8cIjFZ5ERcDBaYEG0z
5zarZuXESImbAQSqIxXV0DXaYIHI2Ee3xKFQCqDpvUrej5GxCNkGnnzRHT8ij4UIG4uR6oi0C+l7
Q0nmiNwn7+i6WyuOdGJrUQOG/55zQ+q9235j9a1bxNIH0pU9QqbspxnSN3usLBiseJjdWFRp0dgf
FnSnPHEfPISYd0CE7YeAjPPCYq1lSRqwr421IavF6iiiDkE7/XBzJUnYtniBuVcvdve4Tz8ZtmN6
SiTM9YNdu7vZw73MeP3UNzwkLUA9nzqLNxbDNN5d1sj9lrRQpB58uXSPY7XlBO7f492wc1hBsNux
N423axdcJrTGKiAUAG8/+4jN0fE6h0DnKGHtd85N8N6YCyALRVDbr/wyvjUNUOrHb/3PqYGRags4
mYThjzO6jg6i64TYrU4JakhKTke0GxCKxFPBnX+I0AqRSK76sK9mxQ6XsVTVPvN070b3oUU5f3e+
Bc+PSIcxAOP58XzEr7g5uzNBfyPLrmaoY68cdHo7SwY2qwbGmh1ODzosWFeZoE9bABjtr6EgE0Lj
zAfNoo/XCHufKtjIbYNjytcA3AhJBhkWfazPdCWEidvr6WEnA77gR0RkNfZN0sOVVzeeeDFyNajN
sKlJoAn7mMj5kEra3iTZBDMeJmaJcQnzCmJh/PA2vn8ZLG5LdEXMD/t8BurFNQBXV8bh44fqn+9F
Ljiklc7V4CaCiTVcb7fBoprbYkm/y+6uOeBdN7r6i1kEwMdjinxAF+bR3d5gsdDZCb98HO23UcIo
xYxz7Bv+wodv9B7y3QYSUfskUho433zO9nuC3yiKNVT9USR6PbOC9TbBNp6/osl5HcyibB5Fx5sO
akAnnApMIP0JMy8xovpgOrV+Iw1+fdbbRc2JB0HJppk7uhg9ypDXIwfnr9xE+N95ZyQbqf9xz2yJ
ENqcSz1hKz1w+UTEbKhrmBb9pgfPYWH2XVuRsqRzHt6KfBk7+6akmiNLJqCkTqaWO2U1xrruDqmM
R4vCMAftTZ4x3NI4i1aPQR/h9dXY4lEMnxQU9nT61T/LcrHTuuGuQvLb97DZJYzF6zEi0vpGm6g3
5iUTbjkg1R7/Skom8ovhT87DEPnmZEouK8qSj3cQfnpSOpxncg9IPiDB56vPzCWyiGkp9dlIff1k
QgfkD2DMtLBZEO0+ZhMvGqI9tysxcLnn2Leoxvg2lopdEyx65EzFZ8Kt19qLZhntMTA4iIyudoRK
hlSrh+QAA5sBKdpD5gW5edOcBVefMs78PmeCXQhkY6Euj7Kzqw54zuLbiiy1jN+nFTaUZxsUDcdD
4cv4Eq7+i5vm4eKMs8RKBNIYnRc8JEgioSDAiRiLrzdDmvVhNy7CMTX3gquY5WEK6sL6NdwfXOyM
2PAUP2FX3DCYRcJnLPcn8/SnnVrTjtkbwvGAhEeggMx39i4bJBuC6b4isiVeGKThqoTZ4p1V2S4+
zkbVUB7/WjOsTUqzcVFMIW4dM16cCu6P6cOOOyzd6zwFH2VsA48WlABo8S4Ja4Y+wKB/P0gU9n/Z
QXjvExU8h7rDtwz7nYmSYo9Kjn3rl9epzdI3Hj+j8mwngl1OdhthSBwquVPDZtBHjUM6CtBlmqvj
QmBTnBKrZafLXtjRf/Q4uR0Em72JntOUU/0aH5o3wj7WDb2zAVKhwbEZc+yuYDXaYPGcRFmMx8cd
MUnD55YMIZynUXz2Wb4xo36ljf8vR+e1nDi6ReEnUpUiErfKIicbmhsV2FhCgHJ++vk0darm9Lh7
2lj6w95rr0B4y3X2R5YGRmgsd5Y4dUxiP9TpcH6792FDO++wm4PD3HqMG+HLO7wgLgWjqfhUf4rP
YAOgk6vtDp56sYe9YS05g7HIWa/Vry2zeboUKsGZyLuQJ28qrn8mZCaOqLjlTicr7Ew0eYSnoDjw
SjY+n8VYIGCuUMZbqNgxv7CutG9m8YFWg2Vw9j3zrvrl6V+lE9pWyqmLYn8Ya2TUYDjizCzseSBU
HWrzHN/OcvAI7RNr11QX1NXwuMrg2h6fjn7n/mq++BnsjMrDYlby5CbMPiZJDDazuhFl33tbeFv3
ijoAQk+qM7crDqPNyficmWsWERnxMMY41yrFK3DJ4x3ZW25Sai18gKlsTTYLPiBvG1dOJ0ktBSvD
N1PCOaR4/N9QdpunguMatJNHAIByUS7TfR1b27d7wnCxR3cbMIOZ9np0oApAVjfdqP8HjCj2CV3t
ATmn5WLqwizfjHesRnY6HWDv8xfYJ24xSjwEyq05VbaUN87h8UEma+kHFjYclzXxaFy/Dvv9eq2s
bTCG1Jtp5mfWCR0m28AtufXXIrd0j/kk6F9svZbDjPXKOL5gTSB+pKqCYEMIuXNAjsq92Z/46nOP
4K3lhfA/52RghTKx4iTzypqTveH/4RVPkCEC49DYJR8gzRc8lfVF9Bj2R5S/6r+IZHqOKnZCR81O
a3F/4mrGoB4DUczQYNE9F3hYUSKDDtdnFMEU9cxFz8J0zQuRW/roVJVDr1teC2hOeg2zVBYun+Oq
82SR1XPyXbfTLorMHapZ84wLAJPY2WrHU4qcJ/4K9+32eiHQcRqQPQ+FeW/9Q8LA9pQvORsCiuEr
/LpjyCT5Y7rbE6//wESIAhUtAWjdj/6FBG03bB+Pw2iWxy0DTnWxpgPHe2FNXXJ8mts5Fy7LYH1V
QhPLnJOuM8pw3QfKeSruM6dxwIfInCUXim4bXOLgEDZ5pgWXffjgnD4FwmfapaeosR+1HyLdwXjk
cGiX0L/vKOwpmEcz1xZc1Tw6Gp/pRkHWRoa0Smmcfc3+CaKDn0xF8aiZxn1cv325NSHWVbLdhVsE
ypSkk3aAstdtDxSCTiSZ9V5xSlMmKw/vPyz6ELsE/5Lezs33bbSkv+fHNcx/2YrQgNEi24Ko+UO+
+fyqbvGxVs85clwiYsagQoTgyIKrDFtVPWglg5b5xynzHaouTmeCSj8UgKO5KGe2vGqBdD/mbc5o
x1zkEWQ//sBU5Fjp20YfTy5qRYg2wtmQ0NRs8zYglP9VigVFBLmiMV/kzEvezvA7pwNeKpW5Awma
hAS65iow+ZnPk2nY0WXZX29sdLY3oiJQMuQVlJL5gpTMeg/IiOnHEluSW8bdDghQ2F7L0zFbJ5Nt
nARfQcRoytiYSUWGmdc1ZFacw/mvGmS604V+R45VDs2Mnkhv3EI5R/jxwURZldk3TOJduZxhhuB3
vaeia0T4KwZYChQuYpWdkbrw/0MkBuau2zGVQrxhwg7YMFF4ngxzJEPVJPd0GDARRcMFuYTZeWtL
A3Ui9u5XPq7J+mZrrh94crPpAnd7CQky2q4Z7PU0Uy8+C3SSHRfrnnMUZiNDAfZ3vUNLWAQI/CLz
981cjqkgxEFcyrQj24A2Rzen7vF0SmwqUj7VCCjBj4GDUar4XbLRY46HzHqEz13e7AycQaw8ZIb3
xEQShI7v8UBHC/shw5eNLcenQWfGgdL6D1hfTIn4NdZlrGYVVp2TvKx5GiSu3K7/bzQ+BL2aDxjQ
PUcMjXllBaeAvZl5SLilFjiFz1N85YaZH7HKPM/P4BpfkMSw66S9RjI1shyReeKgpbU8qTU4KEU6
rRLq3APTHP5flQNhOcX4XKbTAcYiDutoZjETO1Ek4z2HLHGPVwy7SqFWpKxIltwBG+bDyIr5bHcc
Il3uW0a4L1uROQ8xUOBGeU7V+OcLZQmn2z8sZ079PVq8MVlXEP2vkZtRFxTWdnaTTIyuIKBHVwTm
SPvm9whvMHhNzbYXsEf+fpK9KCJUFx3tB73gbIdqnoQVGBvN9oM2qPeNS3Sab9Itd5MmoSHH2QWr
Kdxrgtk23RQ7tL92see2Un5G8v9I+cBBYJe8l/N/tQ0OAbDWY3YJ/6W1R3mXELBZ2SQtjUxW8eiF
icUtHWVTjyzeeE/d14gi5P4kvJLtupUJYED8E/sKLkvRIj82OMJxVcOjDFFl2V3pgr3K4imDqTWc
dU4ajLF1DJu/+A4iYVSnbI+TNEDau/tmQjioWJponPtu9ki31WFGY37pbur4Bb4la6cQx2SqKJzz
hUOVI7Q0iTaNNLvcRqMPy5k7exv+tpGZ88zHIPL7Yt3l1usWt1asPhRaoVuI6+vLU0evYNyKmsyf
L+kSk3GDtaY5IyUjus1wRdlQ9LTTLYNXvGriQYw/Tg/rwMvpa73sANYtPzDUvXP0DkKAOVBMHgfu
3Ej4zRQHJEypbWlKc1AfOTwAagSXy63ove6Qza1yVxfOQOQJNfGjQuoOSEDh/9Ph0LV9ps57B6T4
Wnb4aIN3wUrOsHBF/jKt9/bRvZbCOUqIhAxynKkqOyNdb2WI18JYhqi63pw379irNdze7LnhjxnF
dXKQBJxaGcGX+6E5xNDJJbetgvB9VuniMP4VYyDHp/Xsb6CDneKm2kNrNHSjQavgkmH40Wd04gyU
v6ZL5qdon4e4xJajx2gI2sZnkuLoTDj2cIBLfIEkBOPCk6SjGdbFaswNdPzcyteqZxup9F1j8tUi
nm4NW+TIxiRIxeYQ06oP1i78Zw1fLDK6ufpi0PXEs9qJlb9YE6yx1TZhde+Ga5btWtzqASSzzaUb
GTuARiiwZwT39antZrjiTHzJjUDEjLis8VbF99VIl59Bc4aObNjcjQe3wzEpSf+1NRdjhHWDtCgA
dYvQa9WfLDx3pWIOUCbajEQNZAQyiOecAQSzBBOqEwK2o8xlN9m9vmsnWmZf+P28Nkix6UMMxnqg
yrCKIYiR84t3SmyjSUOPDV7n5pjx5btRNF2RA2+XNJ6R+AVdGq4TmDkDLyINHxzca7BPcgRMfiFF
viE7IC3NsUvN7FFcfnLmNLVX1ZjqOC/j+CYyCRIMNX+2wDZZ6vbovQg8VsVDS/uBQfbTU/4E0oBu
JQ4IeIYXrvbVME4pHVU0echv4mWG8ZD+n06lqbTy9gtYjNv31pTIy5BQbV+X9rXDjTtj8q7+PoPP
Nm/sGuYbZ5/q5g9S1SFoElBzChusBUtmL/g5QB9jVvIl0cnT4mEIYZIOsgLJ0fN/w9/8mDnvdYaa
HDhpJ2468GfKZM5UXApYgF6Dp2fPXwnfxp5zcP8WVvjXBx8cSyGTYo5LxPuCedZ9mASsQZ94r8IT
ykW4/txEsndbaM9QmcKJGrOZWSSxENcCF+KW/BuXWAXhMzFroEORDKPNkb+u1cHBXe8HnBPzmsPH
p5eYk2Ml4QJmxsKiXinLmbjUv4baSzCC8Is/8pmaLyNI3Q4Yfg4yiykWgJyGF5JwiK36QrALB2vz
lc6CATtr7Kv2EXOWrfoXt0cyupXGYh+qLA0MAGYRknlAWmhCRMaCNDCYw1UGz0SsuNmtlasQkzNO
4yx+w4OkxV0CdwM9+dert+mOItkvrgVTr9mCTz3mBC7FBKmoB3S7yEz54XkRq0oz56ce7BGJohVi
eXGN9vr9ecVAh4/rkTaQPskkA7xosAl0tWuLDyEFKOXbZo5E3XpdsY/VJjT/0KTO8ADYqv5AJHNX
A7jywzU6dRjiFVfz5gUFiFEKbnbhr7IES/1pZlZaWQ3CTGA2zkMrYjhPcgNWYa9vAbt4HhLHOOfH
Tlf8Zs18g0cLeLTg5DEeHPS7gSOox+wF66gB3LK1mPSGkZufqFHfS/rH/iwG2nWY7F4UX1Asg+Bn
eFQ8YK5TUr869IQeLnA4h4NDogdpaEPFGQlBYKgtZRJ2Cfxm/bKGX65ZOPWVl1FY/+F7jEfsNd4O
k0nizK4QaS65K3GhJ0bGB7zjxRj+k8AafmY3/KcjGsYeLvP0Mx9fffQnTr/XQlWO+IB1/7gFl5QE
eIqdRN0ir+qPVwTgCOjzhsN1EFlYjF4jTAqsHOGePcOSCmTxvRMS7Ck/L2/AZOby3rXbgUaEHOWX
BaJMCUKPlxv/9HKSAlQC8GqCF+q/xG0w4jK5RAfQTlKVDsPbHkHTddmPiWSmCoFNO+zAFwcn36WM
Xs84oXwSzLQU8lkQ8YPdc1KPFqpWbS03/7g/Qzf+zh6zPZejhpVfe5/XLisTxt124JwBdfPYbfl3
v/8QJm6X2bImJJ1WS2L10K5iYMUMkreFa7S4buQVTdmc8hWFbg1jocz9YW4lkzGWcm5+5s6URVfS
yk42DN2U4McQT6C1WuZMRf9hWDLDM3LYABTKOD9somuH4bJiggNhNJreKFMZOlSc8XvJzf9VX71o
lsviUjNifhDT8KGzlkzmEAzFWWLJlIFZYeUAtFJtSKeYu3TpC1UwmVJj006GiWJhW9tjjqOuQqxH
RpsyQBLu+Omr9CP0GYU9jzExZnra41GWjlgMQbDuT/PIYVPpZg/WvONDPb3hPem9S+e9fekrETaK
7NMV3yMUaYd8CwhcGE6BLbCKamiDu+Xp5QhwEOdBjXNp9Zz83Cq0bhbBJEzE1q0vrrFhlncly817
D0somyRGySYBIEvc1df0XseEeQjg2vNrjsHniHclUVT/+yBK36JpOFrkYDGHLAME7NquaDdm5Klx
tU4xsVqgennBKKmhGgumIuGWc1lOyX/tIqH5ouHEnfNfs559A/RorKPJa5rbCcly/a/FN7jwOmz7
SUqi3/VJZr8ymca+RN73YImj1V+6pcitC0+U0Rty+F1NYRAkPG7AyulanVuwqODqGIFy51aPf0vO
VdYpKh62/KI9gj7T6ccIXqo7XtgpUbnNF4Pp9k9CxOP0Tzv+hTgh+bOUip+AHNzpzvhMidt6SdkI
Vrh/ImIunLf4o9YE7o0bcQdBYcVhEm0+y9f3QBew1lx2Kjkh4jFa14QM4srP+H7y2BtSd8SP7eMw
tMeGHKkXjqfEfOB7BAdUZqgxOzB2X1F7YxGIO2oBpxdK9qah42KUxIh9hb8WW5GhfqU7bIYQsRX+
/5U+od9Yp1i8AF5TveV01RFBSy7rqZzaUovZgmxlHva5hMTQGnA67IbUAmxKsUfVf/B6xA3EYyxX
Ny7lKT7AdLm8VxfTzgRGA+NaG78H4/9gYwb/mV1vMTtFP1m1TjWY5bbpzPJeePkOTE4fd6k+xRvi
PyH8Nmyr2UPGiWrNCaIyUNgI+XmiNIBAUYIs2UDSaoSMNWVrOjqFEDc3pupp0BECJPxqOaNZE0vC
Asl+0S+wUemVoIO+pqPuYq5tza8dHiX7EMDBbpDyreafYIZnGqp9zjtRYryA0dubnNKSzlczwTJm
pwKF+PyvUm1g2bjdqA/a72JuvY89OUcoy9qUXbVQagdX8OdBoz64vgWzvrz8xsFEhYk1i+yPRDcv
Z1BVT46DA42wRo21FX8xwp3iRnF65fR/Lp+bJ+/0JqH9oOS+Ddi5nOuJHf7DmUn9kOAd7AAPCYON
C+6S8UuOiaKVNqYk4jazx+8UIALIO9uLLBiaUJgpTqSaGXUJnjCM4wg8EBzUHVRzOOCGR7xEly9c
7jEmGxyVr92oLgkFl0zxr8fvMOBepFLLbupUjtIK9RW/3W26L42EU4bjBh2mB44N22TYVA9ejHCb
4eOWV96oL8L8UKpBWnlpYedPoMcIXncLE2UBjCDJ3x0ZfjBCrrk1fgvAlS6ewAyEzFHFqZUViGun
bMqwcf5GCaD1uZaPFTw0bNxzTJA/sU+fQr80V7lUcTSxWdICBwp0KsqYRT4VAT6nTXagVSnhGjEv
g+WAaYS8hYn0VRFqNE2TitFp5gyizWxmErhRk5QM8O1NZVpOX4uT+HuK5pnMSHnoHeRrwsTB0X4b
ez5ZPzL9GkxZg4G0wIOlNYJnspDfXr7t7zN7vifpiULD2HKrwc9pQTekg0KBLDC2gU6Uy6vOK1Kr
oE3a0SLWIBSMHxBzSl7jDYITev2Zj9UHNMXK4f0XfVVdQIMKaE9LkWPut4qYGBC/zECLdTk9qsrr
Nhy31lTgW3KPQoAfgY/EVqBmS4uths8Zs04kj9Uim2ORy+oc7wiPdyM53s6Yw4DuGZjazNLZ8xKy
AuaRt/Yc/43Dz7OjX/Jh8MTCP3EXH+d3ieT6vUACg0QmCbFU9c/nO6Im5DRCUrDkiTWrH04uI6Cf
47znTrTuDefyeADLw69QWpSYsH0ur8hpYIyuqC86UyvOMTxQNZBm67Bb14BUZOW51UZZxrndJE69
1NxZ6vHYwi+u+xGiK6rtKWQ2X45wsfgbO0c4FxDGiz9ghROsnCX2vutwj7MeA5c1AAF2TDi0LFN3
9o1Agdi15QhwxZvAGVeeiO/HnhE/0ahwc5cF/eyUDPUJ/Zrnts8T+ORAquPB0PBE8yE0CSQmUjr3
hKqAkvTHz1oPKTc1bnQwEcAOmAdHjBMV4rMwdLnGP/OPJfkIjnDpyc8cX/05FZZpSFpufUxOdbes
6pWEpZVq0WjjH2okDm41+M3DpQvE74gKDTeVNQVngsjTIlvg3PAWYoeESQnDbMz1DxEXIh3NXv14
UUrd1t5BffH53YZOutd3OfSdtIYxO1+DZaUOfw1/TGSmuMaHV76EfrZoT9hR4NrOpPCNCjk+NJUD
oMlKNjBFJUeEN87PVjoFhoT1xBd8YbdLd4MnMp6RvsLcGn4l7FcIwQ3DtGPMOntNqBo5lQccdaPI
qS4xTRWHtF2l2zomGgN1nd/RSXDWkZ9VWgyOBme2hv6kMOdmdLR8cslY+UmBtC/9MWQQG9yo+329
JFP9hfLgWHNqSUHKBIe6Y5wob3D2/4oFfzD8xkP1QHgHIuDyrritm9142ZxQwB2weELocH7piNSP
drXuNs/UFilLhVOK1oMiBE8ce8y476eSdyvTE2i+gEkPDLaX+Tpk62wvrbRDdVWoILZpS4MFb+ss
d4ildKvsbFx1kL4KC0yOMjpnw+vJlqVaZPo5/2NMMsDhtjTDFZOfHvPt+/uDT6P5ojqQLEG0MErm
4AWHsYgA9fi7IUsqZn3nTXz6NYuOK0N9SLCbBOepLzGMoj2EBGYYTgQFnC6KyT1QDpfVzEn+UdZo
l8zARcmmY1X3Op53CdkV1NPDhpO++h4+3ryz4jWYTvKborWmELc/29/vDgK85tLJdWvwOGdHMw8L
iFQ2pB3wKK+fA3lMDSYfx49uxbIV9c4H3KhCVcaBK9Kc0Zh8q7d8Fa/Jkt1k+xQgEyGBpR/LnxfQ
p8/thlTErSd5c4sslPLwxOomPMeS8HL4kC1A70VRAnPcVO2YOvXSw0/B8uj4Dj4O1ByiBLBw21BU
Q3kDlAyAZSx9nTvdv3ZJsIFNWR9ZlFDt0xXhxhPV0TpR1ltSvwpJCMdkSJpjPfTDtghZd4fa51VV
a4Yv34r7eTQkqgXq72cNhNPQCRpUP5Pt/7HTV01ij/HZUOznzBezUyrgX5TjizfeKYAEtg79YgNw
gQNseRWgR4XWr7Lj6mH8Xnva0wcdi33Bq4LsRFyz/po8npk05LMl9pZl6oDMsHu6Ew45L0wboWxA
qBKJqcIfYjUuJGvxC9OOFwOBQjEX+F6jYzkI8Bry73CbbFTZPjMBFNK/1Ev8+PDO6dz9z795MnUj
SkvGMNCdNAPotdOQyURBnkC+yVV16s2Ev1u9+BTryRA039SEb0GF5AKOYPr/9QBMw9TEzCfbK8LK
ENfY4TaLbxJHLX3k5CvZzy4CFVLjCapbzddihRXXb1Ss9WcgH6mAQsJn7vQKoTjZdyqDKc7XqQS4
eQG8fSYOOXIxYXYu5eFApiDHfwXntG6+KY4KspFmiwZCLhhS7H6AaLjsD+l4GhCvMpKAd4b0QFug
BMgTJ239XvDJAQ/RCo0riXDwfZj7zbFkvwCOnbrmEg3LsVHgs4AS2soVk9TSjwBSS4umX77Mluhg
896KfYBNIpLguRiUDFt45nch8YYARXv1G/VuuenXJXg3i8DFp2k994YfcTXLfPKbw9KqrfGLXpx+
m8JQtvMC9zATJ7+biEwsPvBYQe9KWH6PwX8TbfEV61YiEgrFHxvcpNhUmoNZUz4/4luV3F5kaC0k
xmeEi2M79acBav3p32o1+VxlJ1VzwrNGTIElI/XZaQtF9to5bspzT/pW/nj/xK/zW+E8wOiLyo5u
12vDDSaI6g+WXCziuJra85B9wF0guDLDy2cwsGzqgsHH2JsKrHDN1Uu3W42jCZarffF5SRNlvilh
SRWI1UZ4OhVKj/mjQgmFzf+yvWL3G9v9t7SeURV8xST8FbbKf/zXnZTcrSir1+qbtvKk4a72axCc
OwM1elLxBnLhVtlPDW2FEATIOdibv9yy9hSSq/+0qrDFP0CPd7fs5UeT+IDI6CG6RY9hnmaRGzsD
8ofXBF52CYftDAeeIcDOQsRuyYW0wCrEwngYHLy2tliMulxN4LozNwpYbvKJthhHUMpIMq3B9kB/
bIw1BfzfeRiPHmwKmkS5VrllWu4UokP/1SLRP/lai614wxeVkRGZ+fmt3qzug34j7j55+lWAahcM
laXcDMf8W0S3XLn4f+CZu5L9t98xuPnXUtrr3ucfp8Wc8K8ksgx/wHCL4FpBtcso0DFaRh+GKEuy
6gkwujYQL5HJ/aMI4rnmKtO2qY8M4QyDVQ8LjYEZ10zoN0QVz2VIBRjBI0jDN+3AZfNapseMiJwl
wxqtDoRmIYp+GtkGqw2mwJaKWQtf5lz5y0ei+aauKsLEM5v492PkgQvGFDuZR2syIf+QxVTknfhJ
OrRk8ALIBcAOdDRVn6BYcvS284twFPFAmc6Gr1C4EIrB+b/IgbsUNzoW549ufsRT3fhldpIPAOHg
09NjZQT/XR5Gwyr3JIfqL5oH8w3b038/Zp8p/E9NvgTciHcqgzWctaotnd0HEGL/BEn6PzcuxCA0
9LCc4/WlL7MIWtx9zFY5jKWjYHuJEaJpDFaNa/IlXqcPGdchAssGv2E7REgyMXr+5ipMhuVcdWB8
z+YbemSI6FWFxNqp2lUKTU5ZiOop7O5UHTSHBoPfG82M9DNhIjBeYr8GzOJwzLQTppyz/6GRie9t
62QiG0CH3lNZDFjZ1Sv+TfnpgPKpdDo8OAmRJXD8XQYMrmMbPdV6NFbA17ivvRfdQMibPUs4vWCr
O0l5lcmUEf+9oR1BzWBtPWKqg25K3YpWKlSf20BN8zkWnIuYeEUev0g3zH36j69FVr4GbeaE+hxK
/N32PSx13Z+VwSukm9wbd/3GeSXJC9WvlgK4aYkvv62+bfjmI93OQ8aoF1dAxPYeR0m6qW+zrfET
4oWuOMWO19Cp329ooyLbJ+AljY2NcayGzI+LULfDiwHR9gt9omxgVOB+tiGVdrcwBLf9HEWFeYW8
Ui/19wudNUq+cjoHcZib/+M0iVlUj2TfYzYd7XCVxDDPSTIH6+6s9bCDDCMb20UIB9XHqnZzItyW
UWhl5xzju/o7032uN/WXfdisxNdBpUL/OAZNKb10ev7MiJ7glG8dCZPrEQhSsLUVQ+x5aDIOCINp
RRj0HqmtSbtyFV4NjDWuneC8jQB8OjogHECE2iw/KB4SLwsfAt2Xm1NKHuAA4TksHN7nF6hkvq7Z
Tx+m9h/HmezHIXrV1SqOEK9YabhLxi3OgeGRojavQad97HeEa5Q4vUrQPQoQHyva+duTWMd4mcam
eoTsQVurJ/6MBJjLE3iMwSPm20CBeOpccuVURDtB9N+kRIsCqaFn8BoBhmi5zKWbclWhcDZue6da
Ihqg2yXfbR+8P8s4DjAVLeF+H9uPz6FajavJ21FzqmBArlLZSW41Bvyh7xrmGchrvNAZA8xpmG1S
D1F+8DQCcoSMFRkG4EMNp+CGh9GUwAM/FGSoGQtHkBy4C++p+kExAhJgGlgj9kE/2vxaTbxesvQS
pbVgnOIseKNPAmV6rRv4EFxjoCwkTnBCjR40wH5JTyBQVL5+ZOUoFMcIdPZ9T+jGOyt7Ocr9rTiE
70zi1Jj6JwiNTR3b7P3yl9H9ayH9qBD8m6/8+U9l8AtHHl0Qd9BAoqovU97i1GdAfS4DMiwpGnU5
4KOzjGu4P0S90fusBtHXMKdYwIucEbc2c6R4+YICqHxjHMMsJe2OBerFAO0N3STD48RquoXE2RCy
Juw+/ZsNrr6uqdwEHgXX3NTGC8MVX1O8Vqd1tAOTApJ/E0PCCIUthbKISbl2CWd+ny6xP8boUyxs
uYLFbo8NPKeKk8+V5+ZMv4swPhjZgXjoNBzLRvCoSZLw+Pp9zRwRM0gkI9mmH5yOFcplqx5g4IDP
SYxv+ZtoFumW9iDccHXOxgoD+gKNNuqTJ6QoXIYBulGiyYsSeinUd3tEPnbi1ugfOIAq37NLrNuv
0sdvVBd2s2W31BQyWZxG5x78wtoYO9XOnldweiFf2LK0MDC3mtnMU9rOS+ZrRiCcpL0CB+VIpu2n
PMgYGpUWcqi5tByxIUoYDWvb9JElJ0LkdDBBuJOJ9cIhFdYE8E3Hv3K+uRmVUhgIo/M64csf1YvS
AIlyaZmNatH/fX7xu54/nnO/vHJppCQ0EhE2t+hRc+jf9ab+V/6oqrcI7yXcuDVWnQMw/iXe8ERj
gs0AEMCauKK2WrboDw3AnrbsmKNCawNImcmMBfjss4CKutRB6h1eTp17qeS8+gVNphB3gCkmDtfK
x8OHkFpUoMCdHTis8QMtiJKV7ddvVUF8/U6kdSHcSuxgIJJFnmRwtzHh4SzgHNFTKBebojjRElBK
1oWbW7BRwoPBKGuGI2YaFDqb81DkFALB5w4nGRXV6n0DJ0c0+7ZmmH798L7O1TEyfEza4ZjXrgox
1fCl2/wRbgQii4i2+9PnU6nxEo4l/FtUwkCYFBs3vGLI3rpDwqjPzNZUB+hP0IMYJ59vxryIN8B+
LCKAJxd/5gztlN9R1RcKbkSxEgzE0KUmpZCKuUMBqVFgYUA6eoRl1gJSBLcyNsx7jGv0x+QYrmQk
OBQeHC+2+FkK0kMsCQ2H90KT4jAbalNX1fYZLnSgSFhKIIxoyGcBz00sFAtj5Gf3hI6ms/ofeZpe
Mq9hQseUW7bTf8BNEGFwgCAj5E2QOctzkeMHLzmFBI/CrE4SrpYU2q8VtmVInFq7O078uM7mffXX
FoeTwglbd8iDF3aBUhBXDwzy+wxiXlWuX7O/rjUJo2jm94zLJKUghF2FZmAM5Nexz/dtZMfpqn0f
pOeq00gA0mE5KFtNcUTR07HwM77Ki/zxFebkus/whgcBaYENoRk3IKpxC+4LlhwXe3bUh0H//ymv
g5nnJ5HxpQxgsecXdUpq+/o9oXBbfN+TL+zqR5wU30cRcggWNRNPBzeqys1jR6SVZfpsEK4N4NEK
C94IXBCeeyZ5IcwdSoXk3PZHUJOYVgAbpCKggjQoMIHV444beEJ9M/aLDh/Ihow+XrQf+AkCutIb
d+cLTFD4UZ7TLOJQnbv0Qv4xbO2eauiRMf6sHCR/1LKGR0ay1i3hhAwL4yCuWoZu6KPc8mCoFuUF
z/X121KSq1vWffaHBqKzC7TqcB5Vp/0TTxpeG8yPj7jB1830Ip+6nxoM4kDdgXzj77CwtWiNf5RK
d36gdokHG/t8cNWnuGk32NprHIBgX9m2Bptj8dAIDYy9sfVFWxlIH5/gDzy24e6EPyHMWzvckMod
Hef4sS7UC70Hpcv7SXQbpTfFrc4NgDOb9CAso9CPGLJ/llLmKt0+na+4/7F+fspMdTlasHggCJCP
chROEsJKPrRA/nN3jtkvmGRykLG+GEAwWZ+c1ok3eNq8krY4GVcxczQhQAKc4Qry8WnPEz1QNbpf
ZmELI32weet0Cy9LzK0PUXpPt7tTE7yGH/748w+PX4wp+IY1rvTxSry3yY6Gm+zsV2WhB5T/Xwz0
bNm3umZ1PqnZYNeH5xmqaMZ2qc+uTjKwsIzDSYJOCSnIzn9C3aqoo9jMEuGHLQ20lfBxeRQNV2hK
UB4F2wVZlcj8ETQOO9Dvdjz3r1VqBIiH0MtwIWc8ZcP/HBiKwlmDuYilf25ln+OHyssF7kTk2T+p
6N+rpVZoZvd+CILdEtuGXlkAdqQCQeAIL22PdkP4kYguJYHiB2lH0MIu5vbDsK+z2gbc0qd9AtyV
fiM85FeKAjpicY+lUA6Q3sPZ7Tz0m3XAJqB9KS/d3wtbM5pOBKDErR07oksuNBG0X2Sg95H3+czN
5kU/OyxqiAglcabVtdpO9dmpYyarbZSeeAG2+/rDxKX02njxlO9zMqGVNY7P1BVPfNRPxtwrnlTn
xT9eErvoCTyBuPX4Llwwgjg6l/LlpapW/Flmvy2dLt/La3b97V1MtuLek+NoRx44lQHlGzxKZV/e
oDGRi3x41R7J0qfkW/B6GrSzcvoMpkEIz66SnLdndJtM5ISI4PJTbuPZzkBR3vGvPejg9Umq1MdV
WUPbHLoe3rucvA6wHF96ueFyiDatVxO1MVGif3gUCnuzdnT+SQrVcJy9OKYA4BfsPaqg93AYoMZK
OkeyTbgVBGPGYXxP/vxkl+0Xw4pLXeqDEmodNQ1jw3aVMO/jlXyjDU3lRUL5cx6d962fH3OukBE6
pBG6PHMMNnW3fp4kyZHe+5j5EyeYmN8UCGDXNA8YnPSqr0er4mv+2j7fS6KLMlq6bD/rjip3qF78
5FT/fykgdb1IDqHMBMhmrlrLC0AIZqSlsKL2G8slJBnuQUbo4YQw6nsOqndyriCGaYsX0mAmPvs3
Fxjj+Mx+P11tPKgoq1LaJrCMchOeUbVw15NEToROuRkYKt/Lno9MObjJH6/uoXD8SFPiNBv1jUXD
Xe5WgHUyWmeTZmIARGCltSEDlZ8WB3WILWiSdul39S+ZLRLVg2WZoElnYGdkcMBRNeknnRtlmiP8
CjdOpvAoyfvK8OXw9vrHbfnU1hP+hxfpuZvICbCZXZlwd+o3DGj8+ss4vCQnI1gVGcjzt1D9jMY7
XnGCRz8Im3A07+qjNHfUecDZW8Pcgd/gYvcOyoLikJ6Z+JUueM7AZmHmzZiJckJTWVz6nd4tU3HX
5ie+Pwe7jMSh+zZQRr12GjO8JFzVFfhDvNHEkE5mURRb2t00oxQk/lrxMNCkStKgnMtHTfGyxCaj
qsu+Dnw1IzAMAuJ+IPx5hpiF7CJfhXrKxoQDr//15Y52X4M87WRBe1VFs5HoXSWyjeYcVYdwXzZw
BRyQsyS/CqKb9ovn0+1Vu06+deFPfZ1avM9EblADWfyv/vp9C5Wdc+xJ5Z+RHF5j5Q3DUp7f8/JX
wEAxpjCTPfYuB9kL/Amy3eeYSURUYF9QfsfEAI9uqZzayn22EN9cCTeKMVtWzxvX2xN8XNFtjaGD
zk039zQm85xzqX4RCf6hvJ4pf4NgOEpzSPTl8HZT2CgrmY5Y+fcfW+ex47i2pelXKdScaHrTqOqB
aOW9FIoJEVIoSFEkRSM6PX19zGGhJwe4F3lORkjk3mv9VgL9eOq7ksdfFzfVKFfl1M94/VuXTHsB
QJxOjQGqTP+S0ah2/dn60GdY211IBFbT2JHElVJfTWxP3Vx9SxO92L5DN8RlqqNO/Ccy4n0mSy/l
uholLtUVBgjOaF/eR5eY4BI8zQPLySQS7OAXp+o0QF3kFf2mnvXTbdjwSDud6Z482UIc7mDJN7m9
P85/9eXgI9eB2aDMhtiq2Decv5nLAO3II7dcuHBgEDDkDE74G/3U74KK0+rpPMjGe3i5fVxBVZLz
QHjupSeXRt+Yv9HxuWQomawIUwiyfeJW9gIXtzQf7oWHXsFTSSuqSO03GYRh3lYfOHk22w84N7bw
p4PRAWaSfQ9WkCRrjUwVcpyYzNCbYl0uZk+mu/DrA0JInTNFZD/vWxkgS9Gw2JURPnU+K4RUpxct
bx7nCyhI/fmSeSLVFcxneTcjL618ESaFdF9+DwGFLV5JyM4HYxtrJaF5JklAD6+uYFXR2OR7gEft
+hqoUA7KnfmDSKfh0xl8UTipkf2O/X7UM8O3LXpmYBUpJ/pGr78iBeR3ij+LQfYgohFkk0sGrVc2
dCGgK6i3CIC6YmfhAr2qRwLm/uof9OBfyRrC4XVEwPFLsp4rzblhues/sRtRwQZDFjM3jydvpQZK
50n6+P8PAH9bRsyniVFrBAwZG2EqP4dY4OgnrwO9WfCkg4F/fuzyjx4dXqGIviKKKzTq/+ZhhVxS
uiLOkF+LEC+CGoioGTVc2yAOfJTU0+jK+XVskM0bbqZyCXkP8usKqHbfKpx3O2EQI74l2mXplD8N
XlTP0ZeU3zjgCJnAPFiz8VB7CvVFRN2dVt2nBmjvyoMvkVEnsne6ce710g4n4KTcIZnR4KaKicU3
g50qwv6in8eDABMHcU46okjatGWufKxhOG58thpuM4nUOJi93NV/1HiGr4EkMs4F7Cb0Eb/6VR+6
KT0flMPmvgDcKU+a6UtYG+WJzgwa3t67VnNiPE0jR+I06EO5Saco7GYK5blrg6ShH/PfRFr1QRyN
kLL8Cqy7uKCiTUvPOglrNJvwuUP+LI2/p7pIVhHxXg5tDfbjlyXI2Mg4fqKg6C5A3QSpkpLIR8T+
IT0dsJIY0z3Zt/25NoKsn2tb8TfWsKR7xTcA1bCoSjsm7BXYh9mDH5Y7naLjkYipmLdPcGWUoRC4
hijUBLKDsNlVO8DZ9wKK0GJ2b+2i+hke7rDQuPqeY0V4h/EdA+tcwaiVOYz5r8x+/z2g+2IbP1fN
/WeCGjn5X1M64I38OtcMFpxLFfzC4ZMU0IdP2AwF8Fj58f1IFsnPyCaltOu6fXHjdSfxGkXjg6bW
bzopDbY03onfftRiumA2dTXV+Wcd8DN+yg18k4JqZKLNJEpSac7S+GttnZ2Ilusx1MXvfuPPobiL
sVfjy643EvY1SDfPEih4nwHvhepawiE/sg5xBMQF8EMhl00Tzu1DBy6/Npj4tUAAa52GM1Cv8cfA
guOgGzZ8+1l4RJ+u21nrsbI3LDuPQFM842MPpCqgcL6BTFSaJ4g+yFHOGJBvRdbkC1C/gZlQZAH3
IJrKdi5+5sx1XE+jP4tPAh3oj1F78pdCVkrpxKaTv5BVEgtOgSLSFjarFtDhE4h6AKgrGoiEgxyD
i5u+F8CoJnpYGcxWDmrAlTNy4WTe1OvWmkftVPxVkQmY3RefeccmSQ31vjcYXNwytathjZCCa/P9
+VZEnFtnkWGIJ57YpHOCQuJta9vqvVPNdYgdntCLevNqbGQp6Z5hFcwkT2eCtCxqz1y8caBt4THp
W3q2KBA8a5sN3kSZlRj/qm0zhuY5VnXK42lf//Ck1uBV/JYPt8xnn5UaThWUkauPass/I06/ie8p
HhaQkTuGOh3oevKIV+3DTio7RQekwREN+hSzfARiSMtmhpRMnjWRD1wEmRpe6YoUqLXFEHbPXz4x
SMbTpeFFAzulrZMURHAjtoruTC1PIbivg4Ui6uPpdSBs+bjYPLm027O0oycHJRP5gpQcHZSTSKWP
NYuambaVvmkYfN2UJCgolQI/B0D6GimN7xEoQ0cVulDIvTZ7LCRkmcOms0bNsYmskk952I/c2pQN
wfoeiVimbDz9nfNCnPDHidr+8Q1IvO/okxaw79virKPiIXzqOyPXh0wkDVUa+g23xpymXChUyti9
1BPFc50KkEbb0AROW4M60Okmvo6qpLU6z7FnWG690UgYxbGDPXKbIS3Mdul7rRfuwIXXuYbpplgp
4oAWHJl0I8zZH7tor/g+EyQBOU3O6HPXsNoRSFLmAYEqfyAojB5hHTS/7TE/4mTK+Yano3s5X0S0
NqBA7a4CIqe7pMyh3kQH/FKIZiWtxeRD30HduvGHYcoSDjIpkgriTU+6ddYZ48lU5bH5OIBazL85
GQyTcPW4Yj2KY2oisXm8Ozdm3jUn2V5hdoknFUPHklGj2UOrxXHQCba5wzfCApB8P78YCaNbQlMu
128HJ+bRLMoky5a2BJviwKjKVfEjNwy+5ZlISh0NNw9lwHNu/SUuelx13hKHBbw+ukpieSvf+MJN
E7kAOkTPlMrJI9qhLpLp8IHJCkcr5aPYauGX8Lmw54CR0sHUQoQhMwabuzJamMo+xeLd+5/ynF4t
i6fPieBIEjfDZrJUK/95S/+le48Q8BEyEMUhmAInE8eoia/8ZddXCpGijsrgaVk41QzHbFrY42lO
nghwJIHpa8iQajigTii4QVGbq+uRpV0+LglYZ4ndC+HXJEMTvuWrF1HZZJ4guJHNFRUX8yH2dWbH
wwhegvuy/fMaWasw3nWg5AUyWxztlErhgG3onMDJk3nP1q7DJX2HERgqFJd20sQpl/BLXrwUO6Z+
WTo9iqXMKh0ZmMMQjSprdBimdUIXnj6XsXlos2mHJB4/bPubJX52zNdiygg3PE7IyrM7ori+dPG3
DYWXiW4IcacGEY6NC3FQ9Y/G4+9aKrYS5kdBdR/XhBRv0stHEyxJPziTgJiwcpNN92TbcpDNfbS/
54+AEWZtIERJPetW5ntdWhfpduD1YujvwWJJ9XItIoV0h7G+Ogun/AQlIm8Yj0jOQUdM5ByVzqip
5Esi2SXRQ6wM0dj/S5TQOJcQ+8AzNstO+U3M/fdmFFmHqJwQiJkz3EFZPcbjSEhjkeIhlSKq4cyJ
WL8mSBiQlBV+mO6ifPe8MydZu/JLhLw4K+MqDU4zxRKOE3H3XrfvibR7HMGtG84c+kItR9tqY1us
as1ampORUCO8ZndlZi2fG5M0af2cobJVbfXPMP02s5/SMjtZC14Y+dtg62Ksg+WHOz6/bzHqt0UG
C75BAYbFCsOgSB3jeuSZ06CqD8jPYnzea34itIj4RqcTjCu4AhcWLyDLONJMv1mySnnIfus7/sfX
Mn3vu5gXBrFb9p4WtGW/r/oaYKaovB6NL9oA0sM+HpqYjF6bldE7F5P8KXn2Il94gF/ewzV11myg
AwvAtnpPesF+bHmyknG64D6DDZYQBXfe8Calj32fpW3ODKJKm5ifEhnOcNONSSLNEbAZDD3Q9buw
mqbc5aoXnsEXW8wqrwBw60OyiuXGlV1EEIrTwdoqvS2fX2qgwjBGdmnuTNJpIKn4k2AzbEMGB2tC
IrA0wrOheR20XQYkSEgGq57TFscQZZrPyPhg6qmpoBO/tOeqSejCNjZPcza0q+jLumsc1M0Vxh0t
AjAQXFKr2apBUgAr1Sta1DW2MchvGkz4ylL/WZG/Ncmqy0tbCLOeK5vQpXSmPsE3tcGPUYLHZuP2
1qpL8SoRIoCsnebzI+8yo0lBKH3mg/6G7UEhuhUNSUzchZOnAXKGqmQIc8FaXg8HLku3Ah3XdegZ
8VdLQ2XpjdLX94LTIBFx4s6Mu1iw8DvwDjH5278WfQDw/1wsyfQcll/lQorsfsVFqt+gmaj/ff/B
7KXl1VhxvTH+DFv2FQJfx2pI5+1/wlO3tpiWBBf6/lFdOkqN42nEtRcHH7SZsoesBhVLeS1uH/b+
kR03UVmgAEPAA/pPQH8JekndOfY6nAqP+RtRI0LCpTY6vdbCx384OvrKeZ66gALKIxCD5BhdLSrx
/E70QHeeEE5gUjGQsPeWppzC8YtiVbu1XNmkXbESUOb7gIawkLce5G1gDAzUC9nhO4EAxU0GNzLR
mLRAw3f9Sp3LD6/tUd5yeEtRgBAoQq3MJhF0+hrYPqy3rzV4tRLtXxY6R4LzOph1bB6YKCUvNLZm
w3rMPXpjtTR4YRBp/GIrzgOW0chayP2ILCOl0dA7QSGgWfJfq1xx2gUb3hNLBGBE4+MThy8Cnj3l
B6yU2l4mysVHczFP+pkazsNIw/ecOXTzAuyKRSDonnSn5RoDac7iOBcIrxv8kuO282pq0c1Z+UuB
uVr7gn4WoNpfa8M4k3UZc5fGKKlSrD0L+cXT7eZ3CfcZem926EDhrMYmkqLVRvk9NDZREtwqxvFT
rz4kSJ0JGcYBhtkr98zfpNqTON89vUe5begARiMBOIMKSd8xFQBGAlO+cAkh48K6Fm3HJeCzeYTr
JlkU2V3Qvj5J0D/h+RyBHZFFd4ZeEXEG7Y1AtNq3sATXfFyeX7S6M8Tgs7xHAg/ZaCPgeJT2YBc0
wHYTxhl8pRBz/HYIaB4AQOxr1fzNKfPyQsm1TJi1TZ+e+u/6gV7abRSXOvS3W9U74OriJ9c98ypc
LHZzCOFl/Wbogn+BzbZEH/nXi1vLoFrzkjGff9YcaBLqERnRHwWgz8AioaabPJAokHeNg80IwOk/
tq7Yg/z3OYF30zlfwT88nDRbMYNJ+6y80RkrzA2UgLC6ANmWl9/FD5pxFZWB22hLoM5+g96sZiXY
ReaeUbDqbX1YPPd66WedFx+V3w9KCok/p6Dy5wjSphEoKJzyL4q+XHS78kL3GRKgsmZ0n20YLp/g
NhZHpK25FjQyulg7DUrONQeGUuZ8jxhdmR7bH0HaNnwJHxv2W81qx8o3JjYCzVw9hpWGDg7S3xjf
7WnEOMc3XyMycNPXLTT/UpMT8As1R2wr5wd4XshkkeYTkKWWdWMHHwxeNEBl69dIJ6SVm0f2RdRy
36QNNswt0A/L0GPqz9m01AdSCoiAGnshqP3z/QJYBM8h5IN/Qzxpnw3UUS9vasPGcjSycJNyaapQ
yny+d+3akFCefGX6uUndDqjAz8/dpeYA3+i/VK1QN0cN9wF1MHi1/MUKClZY4vvZhReLe2zKdENK
oBA6GG5qXmyfwNlqjsKbrFYasnlLUl+JPYuPHIeWnYzqAqcB5SHesVvyaODuqHFmB7LpCnRXoFmw
vFZ3CZqV+Ow75lubQfV9xZsWcxFBQBF2iXcYK3o1LMTkpL48koUUBOM3M3Tbw3uvIYcbIXkHpScO
qR6dDoAsbIke2eHTFbG3vLABE4MxmMhgJsa8I2QBUW3pJx+nvNdLMICI8QhftSOh9YoDEQ6Dqa71
9N5OCucljAMOAZoMXxZjDRHoGNloQn6xR3CLhFhOwhbqA4mB3QHVwUZ+XCJXf4SrQVa9Sgz9hD5q
/t3X/XMttwMxDvmY7GSqIGJkj/RQEviM+dvAIDVeo+lwR8iZNoQc8AD/amcDYEGnb9lC7utEhi30
p6rdAHGqEG7JqvjQErF5wlcxBDDYYD4pPPH4nD1mkdtrPkMKai5GSP66Md/o4clQU79sFM2LQKYZ
sv6oW/Jj6IkfGq7I1FzbfIqQMZgb+XGaEU7F/MkPrVx5MCnqGjNIDE+4y9kFqQuvTTPM2T+R0b1R
ZQEIjkKclSzOewqWyVOXEQErKyyJsrIK+2JyL+p5a0y0ltp391mTuvrajMhFEgBCJ6hUmXO5lFTs
obj6kIPxfHG/FcKerVdYat/AhmaMRwY9FSLMZl7dKvNktFOhdcHVIhs4xuIgrTl3Jzpw+VxoD2xp
7C1sGi9a7qIv1EWpiEvby2m/yNd8TOEiQR0ubavYxiv3lDymWv7ZjNUJgDRYGhRk7+Ua9mCOVxn3
HAcjbZOMYvnO2vagpSt+00h2DHLzkRgm9ntb/KARgn3MriFifgxefG+Q0tLh89VtwSeq72yKbvFJ
tvW/X/PlWBuDtfNxfNLVu5KvyPZOypJJW95AlH+WKgCA//SkPTPYcNY9fY+MDhm6HIzizlt9plDB
cIpm8XI6fDKTY8pkOw7LI8ccvH8KDBQDqUugfSOS95gyrkuz6CY46ooT+fGXndNjteVL5ddjN8Ea
wTJHAJ7L2BheSVr91m/9ViXwMPGlPWlTyoE7COOXgdD1mLsRfKhhG/P3GR0GVD0IbOiFuzdiqFuy
6dcxEnEUHmOOUU+RyGM2bKIDsFz7p87NXXQtOEs22GMzF1nfY0NHw7Q5hIxCjEwHEk0TaiHaL1Kg
NXJ1ZjJjlp8eiy1kTLU1LnEQ/yFevBMwEfuMnIfEH0mk33otPjxzlX+9cTB6b1uZKSQkTp8sGhjv
ppynplv4b0QDdogDcGms418GuGLBEYXFc8p9OFy1DdoCa6Iu07vpaSBBM+XU+s/zw0PUcGFVhapZ
NpTnICtJ7XhDn6Pt6GNsAG54nAAn3eVLZRjmzfKFWz0XSBU517PnzxsCsZ6lXy9iKF1YI+uibPKG
ZiMZSeASIT5v0Ff9O25I9G8ybaxbN/+DBd+odGSMGv1ukUfu64pK6/6iGuSDReDr5eFeBmXwCo0A
J3RTb7uZU8COYy88qlvlll6Q4aWbiB6Px01gsT+wiUU7cH4ajc7Gl0Ueq/v6i5DNK3ZZ2Caox9OR
fnBwv9ZAKKH7/movObkk288S6t8zmKq/zS0gfo+kbm/61Rc5EAlQ1CJc0kO0bqKFviOHuZyDhoRH
ElZXpg68GcQu4RxPrhiCXx5evBQCYz3QPZGsTBqSo79RQ7XNNzItUOTWzLE9MIdBnwvT8iyOW029
Ab7CDmBhHHmgfHRkh/mp5zxsVkkAkIUkpdpVWybDc6VvRgESZp/101yik9qXrFyfBaOIRGQCJQzg
LkBX5RTtiHXCHlLuuWFTT10mvlm6AEQKPxkqLNXLvorvim6eKMCugkyQ6j+HAGkgdO6PU0K/Qnfg
D6Z34Fx0XMhyRo+6g+KGsAMnXmIAUm1wg4NMwsQpXkpf9RzJsHhVNjjNFII45sq65NIaZe8omMai
BAjcfCqQS+7DGbzLiVCMiFuOkpVgiO3HRRrVc2U8nfSbP1rPQ2RLNJPXUxwcuKKPBlIgpweAha22
u2vN03wBXAH+PalntWDYGybgGm6CsTBZlIfyt2HYk2aWn7KUs8vA727Mueh/CExFCj1myIHRrSiB
4oUr55+WGiae8vbGfJfMOLsRVDyAztzHT0KmE07RF9QR6upmhlrm8Eas6DwDohDCI0r1xyiLf2IO
1IF03Jww/mg8O5MlYge8zWrmaody2OG1Zegi1wdykmYbvkhsJAdME/VfvuRnO6BiWwnUoQOV046n
LSRUKmiSLb9rsaJPhmk2bYEtxDO2xMxpR0ibZICgX0VrbfoiWWkvzGPyxARMDgjInxsW6B/SSwha
mIZXdjH2IFCdnHO526rctd/EyakCi+uGgVd5zrgUowv3d3VEdI5OkaDbzCeWJ5mZHk4m8DxUtXsE
duo1pioFVJDknBj5lnaLv0EZh3qFh3wxxBttGwI1MYKy8JDOHVRL8MZcsYUFoCQodbkBRLdm/VHM
p5mXnj4uZ8vIak/M+ZnxqvP43TdQ/BB5Oj3kJPPlQXRv8ccRdcP7cWsOwmYYxbGLcs4+RLuCGSjF
RilWIRIonMOmb6Df3MlYtqfp4tP48RSDA9aN6PZSp0Y0RbjAbWyu2bxZt7upwQOArA1l4BxRh0bE
Iw89cqmt7AElosIigVj+A+dmqHWfvwqv3O793XYX9TomTfx2N3TJ0EAfmCXquCsy/abCpp5HiPQY
0kA1OGcT1rrTeBObQbUzNvnsvSvKEUtlZ1KvdcHYOi6NPTbXNQ1AYGaX1z1LFq9fOVBXxsKgI4s8
FjrHYzT1mGLqr/ZUroWpSVeTgCzkT16XB8R//C+7uzMK+dbp7RsXkc9oQKhr92AjwQel+Z03c1DX
Hzxt4hRzHF1/nsB5Y5CGO2CmWMIO5b60zKuNhjmNtLi/EBLJhAia8a7ZUuOHf1K9LHNXhrAJeaGk
Sz3rPfUvXEoQ6o3D50ZmENUtaAOx7RsBSeKRNP6TlRo1IzG/YcoP5WnjcZLzM4+1DRzWOmGqU555
wGjQdkavKQmtgTgDqDs3+we7P/pJzPBud0tXidsy9QoekjrQthOOAmiXO2so8ShsYCGDBCkVngSi
+gOFoMz6zOfWvkCOWGnw+WPC7DzzbM0AEvbG1XCVbbPmvsRjYKyQ+p27oIa1smzDb9by1/v8wepr
84WxAvME3qQfE23eXwiijRb1q79Htc0yaGu71xfObAhv8k7gHpQFt98y9fWtLh+oxsBBzPtBOu8B
vEoMbaL5VAYPsGxGmIGTdOwRQ1xwf3zDZGOUv/CNJRyMK8YvRCVjZlPMzM5BQECIxW3J3H4Vmw2w
WVbOPulKoJEOnHejcgTsQWcI5QENWVZvT5o2m3TbnFuFwdeOEUd6wjoh0qJxXpxIIxWEI3vZ7XD8
YWzyAJbJsV11PeFb/ptaBlZB1IjT50k+6ieJxB78U6QBgoFx+0j+eElUmxxmjJTUzklYAHd4yvwo
YOup7z2HRumBG+c4CVG/sPpLNkkYPUcq0uhw1UdzoXYT5aTgA69QwYI9nusPG8MTtZetWUt9FPz5
AshF2+4/QCw48xUkEv3MUXBOG7g/+Wu9dzKXjhDcY+bKC4aTxjHkLIJv8X6bzHp8msbv+EEesvPz
baPzS21YB0wNhBCOB5gc8Han5CJNn7xinwsHPp62H0bgbIGOf4lGsKyY3p5OTcbYhFgQdQfhJi5G
O8jV+i1WBLRftYs5TMgSmKoB5rPhyo0V3bpihqIp/IeWdEEPf5SO/i01WuLwP+tLFviOhODatfio
90/e2UVye/wwvIZu7dYYUCgtiBSX0KGHgz35saL4xMm2MnoxwQn/eMnkwWbyNrnQ6fmFW5hHDlqx
FN6IrEPSV6Y8O+8VZ3lgVU5yRIZNBm1gOHjTfZ1QjCkLKqwgHmSKrtqLhTyEdHI06lDCPg3y1/G5
5NQi+o15++015b4xvYFqdTzCIMI+vDPuQzwx9LoDolwkXNyzf6rWh+np3ohZTWMCNUlL6ibcXz8g
mDbChHVk/vOYXhpU2LNq210B31flTMXQRmLHGeitcAmssRhyQg6Ogjx9fhdh/uYiOUSV9wZ8Askh
6HIt3axfuV+XYAaAyLyB6RQRKNEc+LlbzJvJ9JEzagrzmn0wwKzOf5DJX3M+us1BC04+bv39nM+1
JMxN8VnQWamA8It1RnbnqqGN+U89FpQ5K3uJtdV7/DA5KesWRZRA0I8r6mQPN0fLQ5xCkSa/880g
LdR7rMwfXPYDqFF1UJ8z3nxpTSiGTmjtN1q48Wrb66t4QXBa0TqUg0zUj50si2/uKJHIXyeVJ+JR
R097KPbyRb+DkkC5dEdSU0b3N6UD3/KpHSfKcJMW2MaAwTwTHBhAlKA0ILxxbWQsIZ7IQzBE+oA0
FyK+Ecw58ydxNlc5mcesPBF0KccC957JjMTjVJPMgAln0v9Wv5rlZ5TlyTNIHjg9hevgQzzujJQg
6+02xQpeiT8j8uDUrO/ma5O1P3i3LNFT9t2M3wJP/fNHKacG01rx/cbwxK8xrqA2AzMxgnx7SJSC
ypgSvsnbNN6CjAWVQ5ElPxaMOJe+g3QOFeNC3FkkSDE+PC7tNnHlVfRDIm917G+EfREQ+NlEe/YE
8Udftk7pmwv9Div2Gft5wswVXevKt1IQ60JDelBwAwl2DR1AjFhU4V1XfyB2ckIGD0ut3MaHdsrH
4nWuyJa16VxAVHAh2zKnjXogZ1Iw+e1sKif8Z7jCt4hILm/nfeZlyra9AAaqy1axcz4e97nsuMnm
VemOqW0NGHkErY8WmOQBlMMc9EKQznDtwBlWS4Y6cSdvn+8FOD57i4Qb6JJ9t9P+FnGBoJIcFiWm
BsCdYZHLXjkXkXieSMl75fs0vjZ4d0iaE6KFSKkQdlH+3pTPfTyTwwBhcIlAVfPeM2knIgIqFoK2
1q3FQ/lqzDE1b4yVz9yMfQwZD+mdXPJlTfqUdOjuBJ4kXnkcAN8UbDnwo2TSj0kP9Ba1pM2wzpA1
WFVM6C6PLm9ANDdQ3AvLV7WIqzUpQcTyqLxlefMFAdnUt2fqKPVW4J7SHm7LiUMAnfnEgYwxduTr
0nBaizOtXlb5d1T+SdWSAIYsHFXlOT5o3GuENT0xm40dXTWAIFi9tGjfjvHYWI9rZFKZzk01fD/h
BB4opfgftCMypQCZcpQm2o6uF/2IHxqLRtMBqw0cf0vxsxxYN7Mgw1pfTt/Fd/jYiga/ILTVzHh6
ZYawx5o9r0U7fan+E4JwwJw4eeJm1lWf5VBe1sW5g/iOvQdgvOnnN1oNWTLZJwC44yCrAwbSiPme
GwwPC35NMrKX4hVSxvqlerd22fSCvvdHDc4Pm947gIVuaYHs8Qf6CMRZmbmtsArwbXV4g/yWyM3G
xjn7aegcSHhPn+eX5rWD9+b3RbLB/sWwPdi06tBvoF4MNF6YQ4AhDpbhG+K0E8ldJuJqheXz00PB
FCC6qt8grXFy8tP5SGXNfx8BCUprmt1g4J7tpj0m3aL4FkdVZIZSFLI8miNfim7ZBToNSIowDTJi
wcIZFW8yXSTyokRs9SSTk/SAvaX4o7Hq3fw8oYlRuRpObdxyam1halnGZIIBpENMMQcvUO9KoYuZ
rcWyLC1T9LKyE8uXh3ltrVWCLSQ1apuZzihpGjGmDUG+Q0BgQsywIP1ULchw57fdd8FVJNQ6GU/k
8uYQHyfyCRXyupmtrmUPaD59Sh/S+rJvHh9ofF1bgBMa9U4l/JM5EIQIiAmJe8yRIE0l4HNW8AaX
19wcvLDxe3CWUQO/l1s/GY6a7g3oYa9M0tQ+WA1CAVvMZ2Fs2d3rJJXTj4ChNj5aHPgRw1+NzU7U
J30ZZMr3BydRfJar1kmMk1ThLx7XT7DQiLziGI+EGelkfq1KJORfKOnHVW6gWrubSorP9pMes2u/
CUArG4ftqrkm4GogjmiCSctMfrqfZ7v71EGpeXzJ3FdJ/hOTSCnMSUid4dVnKI6VFU/k2lJWWFMe
9NH5Iccg5u9kX6DCJef89jIm/BCv9+aDQHBOp55IVKgzhDY1lKgEBCcrnX5kj8my/n4OiwZLr6Ke
i0LzwmHR06uTsqviY21KV6Wdp5xFxbRLSGDLrz3Awgf2AN8DKlHtnuezjMJQelCiDcfUG1TuQ1+O
7xIOGJXrnrSvxk44zLDUG3PE0z25XRTOatCVZ7R+H64cWLCQME9i7lDtLrOPn/+raVUQ7Rekcc/w
5+aDIzYHFXcXrJB8HIhOO1fTLEdnq+JyinZYOEU49yl6kjQ9N9AVFHj7n+8KuYpHtgbZFKfnhXiu
Xy6p6xP+hoaYiDfI7dQA6o0NtD7LKw0JqGn3G2HzONQLnm8fu7AP8vKpvWwMd0BMR+XXsjnQnJ55
kO2IDFl6kLkKE2RrJEqfMIowkQl//R8WVYIpHjhkf9OlIe21acXnajckrnHtsQptExx9YCdLa8ZS
ASSL4Rx0kv2ygMidvH4yPh0EfhA75ZRFn3hdSlVP6S8nyos8MXZsFmd0kMRaAG1nZMy6kEjJe+wY
BIYxyQ9Ck612Toi9lOMf4Y3Pg8AdN0Z8PDnzTKfUghiz13oIXhKPCO5FVk9XP3O+4GqMV4V0MNfG
iZRucy578jRCvUgRjCN+GTPOQfEcqUG/hGx72vr0SbYXeNLnbmh2MitWoGfArDlmnhJxXyoH8h7K
fawOjlqyzR70lMpzdREdtG4xcp4J2D4wKhKLeKU/bXxP+ZL1rZ0UPjhMTJHFlaR1m6eCMwkJoOFz
w+Y+EqPYbXHG0TNBoDtnToC+lACH+2fZXOmSXfBNcvYwoceThCQe7H78caEhVbCZJa3bcbXDpnhQ
nSnapNeeTfdtOmFGkBoBD4+1SIXTN2+Wunus0Z1O8Jo+VYwy/GDkt5t+BiPrEopJcwEdsG/ZR2AS
NjYGtp6EZo9Zj1fgdehfPlMG9rTqPm42JL7ZWW5HLQ8PbgxxcNitcUawm7lUz7Kbotm/QbGgWKT2
fvzhQcTmdO3ynLst53ygTI0LKbguDEB94CFIwH3nMlmBs24Nhl/uuaUGts05hHnbwo5C3ztxP7o6
InX54IwrqLYKJxKZQsgmNp8vxHP5QiS06ZcEJJGL6nNjfrLlHREIrNTfMUjuo3fShfWrb1lnDBrN
cYpE2Dtxgm/llUp+MqFjU+1fZBm3W8U7+l3/EFTNyxPxC/bgxNMHgYkklog0EGmEHNMtkpGbbhOL
ISXzjIahN5jlboQtd+RDtQvtJm9F6im/eMJhTll5KGUcO54I0Mwx3kzqAKiJOJGZGjnGtgT+/Rk1
ILP6/IY55JSeNH/SnqUIezIlXeQfL8Bw0AGLlBYoHrjW0/J6VFYbulzCu2yt2GLR/gSYKVEZaB5S
k1V4rK/8Kzi9Uldd6Tj0+NupIUInhQwFtGJHMsUUmYCwTaCP1rxUH9SnJBrM4G957uQlrYQI/Qk+
f4NhOYLffX00Dyt0boD9C7jHH4QgYBjhIZvgGyQ+4UhxEKZNykf0AOJFngBso4Trft8peUNu2Oxh
WepoYc4HZ/whyQUg8kAi08957hhJyATgho1/U3jSUzdjzOPq4IfgDC/n+II6VohfpiC1IbBhSnwT
8mvljsSPQ6B+B88vOUiW5ImUr3MErK78QYYjyUX1yTHVkSs57bHNAqEmy55DKpzrxyyZanw7G2ZJ
uml+5K36/jNqH3JpiUx3aL1HsmYJz/acQ62db6lpTIJ6xopo3Ls52DOVdxMUw/Dt6RytuUJqEz9X
gELlAWYaerjy7p/U/qvpR/OF8AdtSVDuEY/LZ3WXazZAvHCW/ZLnnFTQWRNzsCp3lROHRq2Ho2Lq
gc7SNhDvpEHka4E7fs5/mhw1wCDP2AycOdVXg65qPGo8Xi2MyPI3XQKQaVm0BL55Xz4Z1RucQIh6
INXYokq7WyaXYZaPHiAXzzi9oeEClRDUQhPwXysN3BMz5kDeCuZKHqTi9KkheHgStD/x9uKWwAuA
OAuVDkRfg7xvRJBYcqoFLxmBrT8axwWHnzJHEx/a+ipBRbTO8QueH90dRiCH4gdlMzYkN0XrDB/i
qNaEHlA9ONoEnKd2RvgU/8dS/zM/OAR5tHBXzyC/4daAIo4QpfAjj9/2Lm6Ftf4heg/z3cYsXMYX
Fn/CqUbaidSGXflnKYxtHDwvT/YIwxog56DCUndERtiewQKm1jB9TUdZ/CwMeO+hxp9HVSEkOdBv
xQogjd84XJkxPiOxxCzhI77FxIvq7D//4//8v/+69f83ur82r3SIXvl/5E22eT3yd/3f/6n8/3qQ
ZVk3TVHRDMnQ/lf7clKViaALgnhs8PsSynxMD11E+067ATPDnyLYKjcuVULSDjWy8iedqIWpliYJ
c2BsmCKK43AY2K7JyLC8+n8IO48lx5EsXb/LrC/NoMXibhwaJAhqtaGREUFQgQIgQYBPPx+y22yy
otIyuqy7q7IyA8r9+BG/oG37Enb495uU/2Sc/PtNthbSHxtknzMeSf5/tlXJzSvP5Ond7p9p+PXf
YZaUtM8ePiDfTsKBclkxgAP30+n9cG2Ln/2f9xZ9/v//MXRDVeXfr63989qHdSOf5YZr5zNpBxbq
q6B/gH7KDG6E/96BcgRrRxWE7MHA7OnLHy7/x++jSqrc3ockS988ow9Xey/dHzcu35C0NJsX+hRP
By4ch/yINd7/4Xrt9/7X4/52vfZ1/Paq30dNsnOZ6xULtGZN3QMuq/f3CDnNoP2ynkFd+D9c84+f
V1VZfKqkWZrZ/vvfrtkxbak43C7ytNT9GtIgqpC+CSrLOUzU6fS2KceW6pzG5o+W3H981v+77jcP
cHlv2IZkXOWpFGTkOeDnQPu3CugoDrq3lYXU3M37+7OqpvnvLyorlqJakqZZpmJKrQX870+rXq1H
p5PLU8qP1pDT9VsTnfccyWGxtdujaYVHGbRf+ghMIn55wzV9umK9ZAHqHbauAOXV06OhBCOmIz4/
+ZWue9oZ0/DzHHTc55ZiJDLdqhPkNJWGs9ZCq7V9o+Uc3tIjtCW/vdhk0TU87Bc/P6Ghnx13dwtY
zu6u+CLN9Fu9jXuIDORKRSU7wX90kyQUVYUDnJoEjr4u3pX3mb+txtu7WEnOAkAslC3P5aF8/kTS
+uugFIb4Kfj3Vfoc0tMM7/hjnXAHXTwWxO+8tWCkJ53QktbFJ6cAOdjwGHwS0EXr+rjgH3YAC4W8
ZBzpwl4tQRfwL2mjcUEMUOKZHqEKcYQr54FTPCe7W9KI2OvL8fIG2dIJw6HLOS8Frjy4YcjL3EkK
gQuenS6ekQ7IY4ANuVjYeAiilJtg2noS2ILhZ4ZJrrxYpHjgNMnkHlxPgjFsChKhdIuPbH7CylPt
rVYvOhICl8fF2++qgql14fMm4i61EI7Ku8vXcKh/0kMK7fEzhsvgdN/jcHhI2+fiLoY2s9Oqy+Om
uXBfCENjOYvJj1Ac3jstoIXb2iC93YSffu128VZGGlz85/3hjrbCjJVE1vnKp2+KRiQOTiJF/6z3
qS6HOwvNypIPmXM7i9Yf7eZ2u9RdsFDbF2UuXwCGXRr3kIOc8V44nh5cRN9xdh0Xxd+Ls9srrIbu
5yJJO3Mg9oJlsFv3NTyq7HYBDQ9+yNg3Hu+Gw3owHJ784exEF+cmhs/tOASKSnHuwncV9iejsK4d
UfO1QCTW23DWfpHh+OrHfUiT/OV5hu8tHzvZ6XsaP/fgM2roD/dJ96w75c2ZtUt8xrqMk8NotS0F
XVT1FoJ+myAbFU32jtT/PGuCcxmMNxj4q9PQXfhEklyAlkueAueml8O76KRFJCtuSdoAWJbF/MZ1
FW9FSgM6phoIeLYAKs02ti3ZTBmWXrvuWK6ONtsv0+3Nn5TTdTQ5YDZE612LDvG+taOW9yJ1tYTZ
jzHtNvFiRcjGrf2OEd2sGw73w/MUna6je05e4VCvYc+1pYA6UFktZdzuA7Zqqn4kCdCoLqmWEa9k
N/d8kINCmXL+IJH6kEQlJiY4ZORV33N+gcOalhIudeSzX7UousEjDpakrz3x1QpjtVayIwmujirE
R+UMvFhxvQAsVoJuOmwcD4X4Jwaeg5K8e1Y5vac7R62JaNPrzd/9s1hC4ZrnPao8QS3jeR7z6CDq
eF9aJ8imSOAPzl3ozhkNCifwNH9D6y32GE/6gIqFN3/E854ZzOcgTZPeh+bapr9Gjx9ZWDoe2uRr
hJHfQZQiTWyBNssKn2EeFKkvPPtATk54tobyMAlMp1Uqmwe6F3wZsFnc0drsgcv8IjNh3wTgdN9i
xDu4Tk9DtYuu9vb6dcCGV+6ZYVSL19U3wJ24QF+BL2KiCz4H7QeBi27rZaIJvxa/rNBaJ5/Ciif/
NeWN0vQWYV65TcmMACuKSSlcFpSus0ykvrtYrFZ7Jz2nUWB7lYjy4NA2ApBGi09DoODcYQUHxG09
QNXVYH6ePamSvHPt9pb3Rc+rvWfU7y0fuhgEVoTXoSZEoEyCU4ANF8QwiIcCaiKl/xhGUnIbgzsK
1O16MJGxSGSZIkQiVr4sJpPJzV8hvrIC558eYILgGkzLdYXFODyeXoTJ6modJOkEQzpecRClmNet
RHQLBxZW6tFrCtMPPRDFm+Te1q9dPoIepn77+MqMZ2yfHvfni7slZDXDZJFG/EqA9uBgxOQTSeFX
YvuJD6xRcbrtvuFI2D4+MWqkQ5+aitg+BisbdBVywF1qP4xpOQlWW8Y95w9z/t5mqPaiRQWphGaZ
wHcuwkxAJC8vYf8C7abecInRss8HAQHT3fqVu6DPmUCQoRDNhRVgQs+pzk/Enn3VeAkjpi1Ric0G
EIz/pc7mEF4wcmxNgOnW8X6ApKZp1WsvMmQ4enXJidtsHsX/o9eVx+sV1ar3ZDb0dlCvibZGLeAO
OopDyQAr1Xt6rTs7MiwGrPG2lZ3eY+alXajH7C9QpS6WH8TVPCwf7ldrgot4jTPKEtNrt4+WIqn1
cr25iE7eRO+1NnZxRhzY3hnLpyk7ImPHAV1CsP0WotaiueqIAjV52mLOW9LpNbegmarbcYLObFC6
Szvo77tI1YHRCga2E4zq8D9pxXOkzLATRIiEkRgWeza8chb2Y4t34keTDmi4xTB55gigj4IvbbB2
O177Z+uQ2yhkh2995K6rlpsZGKJ0LwxbnF7vqPmdKSg5zw6Wm40i4jwdv0JJdsZX1/ECJGc5ubFo
DQeGWHqxnEDiuYgYVjm2Ujtc9izRgjAssYvjJcK24Zy9gVz9nHeF3WcQzBt/XuEtOviYz5lK5e7m
sCicGL3kwl0+vIe3fLr9y2izsbrj6i52zRxJyaZ78qsgvvT5ka3hB/Pg1u8wsJ2zCPRhD7Yop4Df
631I0QAhBoAi+F7AXovvvNJ7ACAZe3V3i242/F63efhSsmUDt3/JziHG7oeJCdsUewAH7gyhjI0X
oSzDnBRxEpImTw1zb8LQ2F4sFnIEZr0jTLoZnMJnZ1b4s2TSvlw/fXkuHybdu2efcKPtVsRAWvsC
K6ZADdm11iCL2ZvRNcCyjM9CKCIPiNr1oS33bjTRnOQ9bhOUahCB+iC8fRHmRDThyHSxo1wk/jaa
SIzmsc/A32B0ZstdHWLc6jJZcbEoei1ZLKKvCI81E+FG0K7VhNHEV2eG0ymQDP+XEz0YHVDqPPqh
9SSOEp7W2aLagJASQtkO4Axyuf4ClMkTrYENikGOjD48CTfBJ73COYSt46zd07AYpBOQ4qmM0dG2
HBLT2v2txfiA0911W1/fW7TKvTKZpCtk0dnmGIWvcPPiT5E+o1EuAIigJMkurErv0PHkVvkX1sRd
EAifZHEv7FxxaARJfxAFmIOnM8twpwNdOtMHz/nBZd9/druLZre4NqLdzKke+nxe0Uy3md1NV68Z
U6MsKSJEEUCGw2O4DssvMKnJ260nBCnCSbpKDtiXcytWe6K/U1yGixKz9PUQOxO3dT2H4U2ffKpl
YmhNgU84bUJj0aUUj8FE7x48dBHF5NdJdTfhDwWgOT1gD1NtPGCVMUPnKDkEhpu/RBV/cLCxSjOH
4n2VtKn4rAneA71NKIlsJBCSA8d7i7OlH/1a+FodMM1qHblHJyc4dzsrGSOzRRAMODoJv4MobQ3P
7QUoViWWCQ9UEDd/ex2O8qDofimTaydYT9gpdNuddTiQh7bzAQRgArFbJB2ZlFqQw6Q4bIyMqAY8
gqeqNP5Q0nfcE/7kxJuZT7L/rl2FQ+ZNkg12pz1dRnAsr94gyMQEWIS49lc+AXHv0r8VH/eP4GWL
1wIhRQAT/oCFhnUW52Fk4+Gb5ElNIIs688mbEUXYvph8Ovp4wFkQzPBa9BETNFQW8M2AvTH90r35
Ou31mjT4sgC2rx0Igi1JYZKvlK+LP+EVHUgryqWesHP5pnxi0hN+/UHqlYN7dNrTPZ8eORmtQXQ/
ehGb/4ANfHR0o6AeHR4EyN757Sw/Rh28vweDAUEs0ETEvVOLSeR2akhfg1Vpds/uaGQWzmhymhXR
FszN6N0jg6QuBqDMf6swXd03K3IX6BpkBcX2S+0H+mpO77+9CGrwvYHySY0Wo1jD3GFOO9d5mNjx
RqPJZOv7ONM3MY/Y7gocp4lPwcnhkwbkd5fNstcbkb9wYPIlSD2itPg8EZeuzgTySsZLe53a5bkl
i/URWuGg8+ma+T67uQbs7NreaJLHIwF8LGXqMwnmX1xidHCIzhjqMq2OcWqic1jCjBIsuBAnDpii
ngywFW2YC4VvG7OQQdBvwddty0r90pFnwjFjEKCcj/aHsbgJ8L2eN6hHI2lJXktmKEgxN3bs9QZk
v9iNDHjFXFP5UAN84tzBfLm8oZb/5DdS6Ltz77mHld3v6ygbQZ4BwdxHRonfIAaaW4nRr4XAGiwG
J8xNlOXI6AWe17icR4XXa/z+PvQeYgSvvt2OmLuenJ737J0GHhceES9FAOws/EAQgCuiTMTbdbyr
S2VzGk9zt6/uOi1XWIAid2OmZ9NHchrTgOxQdwkgJbESEtCKFud3SMM4nu4Z4MiO5807X6K3BFNb
YQBNmrzsq3EPRZCnq8Z9ebNZXjZ8StNF8QBA4m03hzBxO8P9FkvZcRj5UwDuUPLcoRYC50dQigbD
z+u1RZSrUVuMNZ/YgUDpTU7TDH4BGEv0Ze4JMZsUq42LBTYpLjX+Gb9TZEueHVbL3o9o6AawZnSW
8vHhtIpK6+Wo4wXsfUH1UPq9ueYOcscaHHhJvfkZSQCH3uiIiiQm/xtq+GWl/f57ByDOAWZbIud0
6MGr61miF1/d2JrLSWzQ1X065z5/+B0vWxm2ET4AeOA6xayK1B6CObqP/I9Y4G7oJYxeVorz0Fpz
DclLTX9ybLsra+cOeWD+NHoooWEkbHBgwHfzWPVrl+CLgcsyAo509AmVhApysa+jCy+LLGtMmUUy
E2SWNyEWdEbsdQqSL07aZjBvbeFAvUAeeoB+8j8Ygzw0/9KkpfsBuLweMiP8xDvMg3r06gjbaw1m
nHbIBc9BaMiNuTiqDMHWLF6Dd4NThQ8Z6Uge/2wWhw7N/6V8GipQ8K6uVceTq1PhrPurcCHsEeLw
x5goqDReNpCP8o7ofOlXgHnJUx4jgnXz5NqTqjGK/XcXYmcH8AssEzyKPDKhata4L6xUpChDzxmZ
EJCXbNdT7/XuHw1JMKWE5GP3S1fB2vTpWLLQgdUDh5EGD9T3L8H8QkYIngoo+W5ODKCTLbsMo7ga
SpVQnwsiwUt1AJ69owMSP53eCz2bd1id4vI2eTZsw8ojvcPT9oUw63gjK8D9QmjOTCU3xSgfgJ4Q
9YYJ54RP2GokoBRzSzPgHvSYBs9IgXon8o+OHALUrxkZMDC7eg90KPgBSDiozFAeTnGIaeCvlDmK
OAjWtFiAsBNlbfMjor6+AM20XeRU4wb2yL7V73rYuOs6tPhT/j4Yt3mr+XLCozeV3M2zk1TcVyuR
iNELyAY4UXKE5EMJp3/8TKeZ6tpfezHO3OEQvMys7A5xCaGBgktqMt6Fw5PM4GxYI2s+hCbUioyc
T3RPjq1uCx5GtL5EqGzjd8JmUeYhIP4cXOJruSdLuiPOABkYUJPDWCIcwxIN8OejlPFmNOZUlX37
cugHAsmcleFujxVhZEcEHAt/CIc7oVsSPsUOQsqv27oN492rG7I38DfqKkmXytnyniEAz7JbVzhB
+CSvip9bsA0dSw+QUoY+knMTEKnjJz02Bew1HRe4GVUEfFXeGMawvMbI/IBpEp/HQEfa2pnZ4azy
5SIEeYtL7nrF4H7vnky3ga7z9R7w9mTv8AAEvkZkjQZgAv4OR2WPHFpdWpZPj4ouXt0z4uvm7S9K
70WThzQQDBAz3Jcjj2+YUJQUk7L3hh2Hr0AJQtg5B+P16OCGqAF+nkBdtPnZmYYgvidAbMCnRsCu
IP3b/Jzi7lbPiUK3sn2JF+TDNhmCd1S3nQKzjBDwCQ6OitNISJiGzKTNm9D6XeQcjuSPUDHQTcgD
uC4Z5YRPfgQGsRGLfTQ7L55IzjuMRRlLxpidqljCAG3GTQgZ0PZS6AZkG/xXxR0jAOrPtm+6wsEM
uDJgYejVbD6x8KmrlR0PfUU/hUuup50wDIuh1t0DV9x1LaebJPgdiDtRmkqe7hQl7d3rhi8xPKXN
djekRt6jAdv/vFZ+ofWPyRs1k3tQbhHQEbg3tNYeihfagyLYnZMh+AkW4tAajcdNNM3RVdwhe3MM
MsSdvkLbpfQ7fh1cKCvaPGYLnoHbat2xY7/E2LkP1l3cWcaXOA477qfl7YD27EUowVOEhWAVVN7D
MYuLJnB+8Me3rx3Jc7a9d9cOy4lEHWkXGnT7I7/MdgHVUMPBxf3Co3MJLO09gsCBz7ESgFZuU3Gp
r40+iw+csviIHt6W+gN5TGyEebWh3UNynSZj2/i7n93ZwogXkGdmTFNpo2aAiJ0hJwbt1GfcPTLy
u8vk8/veZ6enipB10PLhZrQHFuQqgYpe39V/iqaVNOSpIHO5m/wDiMqsz1sLhqHGVp7GfeBZt9mT
8rmgfHaomMfjy3RXOI4jLcDV4YEEWG4xADoC4/Xi4n2BnqCdzPV40zEEtj8wzzdsbbj4YgPojXI4
ZyOj9THnPA12Nntm7cyoavaDpDtTo099OftE+x4VkOCGjYpjYU2K4fPMnDAFf83KslvOCSEayQd9
4V2L7gO//akK4FZ4H1156gdNbjhWUMLGbStaF+eFywga1KSDBYTlj8O1E0KK8Jx+b07Kh6GeHuQR
9P5D3up89TV09sRG31w8WtEr4Bw0f9UEEILpmyDRjmJkUpq3yQ416FEwnzhjU4dnniZCriH2fdFv
XysLZ7dmwYF2wR54SjpceUOgSQS/LB1+Pp2EyHcaUZFZzuLpdHc2HfAumy89H0VKOn/fLbD6plc2
njRTNWSp04QEZitehjt70vwPkNmgf56aVL1tYY9N/ZTkhklg6ZzaYokOHLUGHR7wCfSs8Xl8HmIo
0Gp30raD08bbDyp3vaKtVLif9L95ZFYFUX+IZqoIzSrcMW4i+8exQgyvCDS4RuMO66tfEQtYC8le
xID3FOGMD+PQvXozBs2h2w33q3WfviB/igXT7xmwHdqjkKYPB9ZLoIkHe2Rylb3hrgk5o07jIZd4
iVDbjof2AJIrgA6zpVsY/PI8HvfJYOnDS/5NxDByWF3LXrWGG4vrRs4aPfJNLFD2OOSsyUD3mx7o
mmcUx/DMhuoAeNdLxHz1Mto8nPjgjs/JM+zWgz07bLVCDUEchncn9RcLnRJxwTxfXEuR0A+ZZS4v
yE1SZUa3vJ15UMZqJzHby77d4+AxHHR+wfMofYYZ2YxwV/SS20Q58FvzPlBrNgiJCLl1iz4BdmWR
xYS7B0IjHIjgdYJsy3aNKMZpHbrJDF81/JhEI7KUV7wDdFuMd5n/ZDgBj/DoDe3JPsht9632CYLk
Z/IPA0GlHff9c+DKONDQJdWQTUa81rfhp3W0tXVpvKTpgwdn0a22LMS29oesf3VGYk4TrU+0OPlS
eOBMtQfdH8brRjtD/tstfJuD1k2lGOsXt4DI/QKVYGHsaje5KZyenk/1S2I5n0xO4dX0Yd1xc+S6
eM45leih1kENc428p08ve46oGokYlpOD/j1l7rbg22YsUgLB+LZiEgSY8saQ6STCNsL+z9+xDH98
DlO2JUtWJNv+BSP4bbLamOf1KytqaZpgfUfHe0IfCOu5dezT0I++KICF1WMW+RXPmWHQqi4Ca350
wqsPYIvx8tn5+w0pLS7hXy/2txv69mLP5ft9kbVGmnaTbZVO8AcQ4uAEvDUnJm9sGEgxEZt9/v2y
+p8vq6sas3rNUvRvkIWi6kj54yVLUxL2tmO+kjACTC7uJKromlKz8fkcaym+OM29uRqg1RxQ77fN
y7eYjLyg78S7pgvr4RgM3Ww+0/oceogxMav8+61q7a386w1ZiiIbkqbokvxtGF5Y6/21qvlkLpna
AqoEOqptqy6lLdS2Qlh9oxGToZPjzb156fbUeBkrxE2cpBzEtti5e3BFN2c4/Pudqf8GQrAv/+/O
FIk7/20xPU65fdJPfDsWEUJa557Z9vXKDS+zdBQPZQPWD5lpWLqb9cfScabAwsC+woMzvN0PN/Nv
EAo3Y9uqrQPGNCz1283spcP+9u5gpMXplSR0hv1X27eraT7ZzgglvJyOVUCQQ0KY7MFxwMZE5Cnb
z44bhnc2G+YZP0Qu/Q9vSDVlSbF0k/83rG/L7Fpc7iCguam7R5JKAvB0TptsY63OQUFDKQDjOy53
5rhmagYX0b/u7nBWxgd0hi7g1R2GFGpGoaxAecDHptNSghC44NxXPjEf7YF3exHWr/QrvPoL6Fg5
fnyBoVJCFfY386f+DxtH+UMAUU3LVmX+0jVFaqEbv33z4+2ePxVAKtMD/W1GT1tEJfDjrUEl/HeO
VdLfeEMV5hR64TwTBarXdCGuuzaKvXj9qD/ENOUPaJF/3FL7EX67pWt1y8v7gVuyxWn4mHf69yk1
l0u+VYroUEUaw1iayr7RBZepZuEbdhjI3ejvC1D+47f+7c18Q2Bd1H1V2Tdu4+GnTRY+upc3stY0
nrqtG8tD/QGGpP7xS9iKqdmyZCu6/G3B1/vsUJSlIk0XLpTQgC4nrRWI1CPsXcHkd64gSbARnkKa
W7L8764cHIBlzCQS1Nrby4R6lP679fRhYbjrK8qUxOE+b9Zd8weA2K+99y2EaWobvDRbYd3Y3271
WGSPk1JY76lN/p8wu07TZ5IPOTVHI/ERoACCK2fUjx8OaZsxouD/+7dR/xBDNU3TdUuTVaK99S2G
Hi/XpuoY9Xu6WKVXZ0uSiloEI5ct/1SLjwF0Cw/OSjAIaKYUjNlE5mYp+PJoePzpxPvDOvn9Xr6/
DMss5PJucy8kbnfBqOnsH31AtLRSAZW0ly/A4wDTi1AN/+HifwrZ/7j4t+17v1ZSkx/f7+nMTeCo
IaO22tJavwZipLnBHO8g0afFSLHhxO/pmAbPD8eZ2h7o39fCb5/C/rZbzVP1OOpq857uI30swVWn
WOcUq2kcWtFjfgo+bLAVuvdc6t6HHjAz82hAAL+iAPPOVLxAYmz3Hir9n5Ij7Q876h8v59sOzuXM
7lw1bk0ey+mxB+g85bhlODP6gNc+sxMt1cTHR5sftIM8gzMux408YiTIqKJfiCppW6sY03L6jpmd
9u7hPvjhBf4pG/7HXX47U/b5Q88uB+5yRq9W4aQtwVAwGuiuB5hxASuJ6ZnjExoUAVQWDjzODgr9
jvvD8a/8aSHr/EfVVVCXivotLX/q1tW41HozLdzScxMGEnJ4d5h/BMFy+XKf0cXbDT+tH5bwj5f9
ljFi3fLfy3b9du0S7Fo8S2gzVO/BxaSIaZH9ZUgb5+9RRP51XH9fu7ppyLoskzhq2rcwsr6+r6+q
UJvpvleT88zuG5s5rkmWDw/ZN+JzxMA7zgyhDWt0TqDW2i2TmB7do4hucJh6103R4++lGJVQn+bK
Tl88qPTRd3tHTHSxiMYnJWpi/nRw9/TUVdN1guYAjS35Y51oewdF0/azn/0KENYNzFMVVekxPTMO
PoSXNPOUpTwi1+lmq31aMmSw8TMK15RvIeZimybRcbgTxjL/slBKjo6IZ4X7efMEmyz0BJj+uO01
Q4xePRclAtyIQ/fsYQVYCf3Tx4b5LNwPZHKCpqfiR7M4IMakpPO61TNV0a6L6f4ijAQ++/pZz+pA
C89DOUHFaA7RLnwEiJ2SWS8aP+9JYzOxhxrqJiMVPxzY1JARnshhPMfwr2on9zP8P8GoAUoLyDDu
dEsyElmSbspqRDRnm8LBQIHO80+BUvtDOqn99qn1b0dWlpcP7WhpDa1BBA2JA7bYYoog5DkqHL6C
r/cbPMEzc5g4uldwhcwlkBj5kkfBoMeArQaOcSMk4L4ikCfK0yK4rapgugPi50pE/h8q1D9hZrlh
W7dMWTYt61fc/S0Lyh5Xw2gaqZleke+u/TUrsuU0OO+xNYXkvYfUUXqyEeZ0mViS0E4ZNawefp0q
CRTkGPsr2gETUGI93UXknmYVw5w4DwxGOQz20DEBMLQ8jrGu6GO5+XJOtEOAH8VK2llp6dNfh+/+
wTFgudsJo+cHwkYf6pBxa7F7NAzYvMsMjTXtQ1m0emSZ+/fdqVjf8kBDtm3b4vkVSbdNQ7K+fbJD
0XRs63R+JQ9lB1hRypBMUdhQr1dPhra4Vpi0HvAlOtXhnQFefn/5OFhmzcmEJX+Lm9Yu/khS27l4
h+s91Z4Zu7Qjl+66tVF7WGJvU8KjpncyrAGX9++GgSvtMzIfGc2Hq4Zq9sx8GsI+5PO3PNpnFdrq
C8WWIu15G0hXc/rQ6sR+8l6RN9AtRCSwGbocYFoCttGOD+4reYL6POWWX8BwNTBxe9MOU4+jg4xi
6bNwjocnap6Wc9U7U3U9VdCpxe1Dw5srftiVo9zDQ8akv0NMxni8WaO9ga+ssQZ4A1p8j3zHy8Qb
M1sgcqUx1LwxKKrO3VwhbGKpqxzawe6iuHy8rigtlf29NbyczuiOt7ZOFwibB7faT2QbXapH7Zmv
09DIdWw40MyxSGFuhOJX71kOmysOSBApretCYTqhaRCZJDXWKjqZ18J5VUzoGedWeSwVEDhhk9D+
5tHzXdVhEH9v20idHgvezWo5MqzPo9ThM9Gg192sMpPsxB5igpefGaOCJZCfsA6Y9Rx6JvJ/2gMy
qGIjZZ95OXqp+bmrr5HS9i856IArygmN4RRG5u3R77mvpybKFvYr6ChM6bnDpx4Xlda9qIv3Cc/z
OzKUuGSroICPCKyVi5P5ebTr7hqF1uJyFlmjBea1V2HQ8Bg98WWtUUB8QNzDdauzu74r58H3qKwD
2shXpKmAoyCbTTQB9KQdumrZswz4X4wm2TM1TSWVT2c+AHkASCmVj6aYN4fGkSUYR9rUyq9didru
BGnclk1UAlZygXyHjTL7rW8gV/M2UFHUFL/ScYzm+W6zk4JsS5baWAcr91l2KvG+Gku4vRsorp5b
ayRkthsG+abqaRK9cvS41XLsvzH67JhAImFRGehp7oker2bvNqqZ3PPVETZy8yzi28Xgia/RlRei
mWic7jEpzOB534bHI7Lx7Copay3oaXWb2IHyoTrlZn1cScgVnNBXNc0uxrePvH9Kzwbi7LdFVqmO
fZwz67Qe3qtVU8xh8h4Y4mDeeovecJwglJkcjVezCGW0EOAfva8ICCLrvP+JAyTLv6LHb2e/oUiS
ZGqyaRBhVMPQv2XOZl0/bKNzfiYVfWQNdE+BE8WtDjutbrldYz1fWJzfNvk8RJ8jWACjFSaUTHFv
YE5nRyCSiO80pnhVyJe8p6/750HTHVnt3aI7u8VAGZGUJDFrBt4ofB2euJ4VZaCWSnCSkcl6o0TZ
8azH6Ao3//6CZ8xKWDcVO32Y15gu35m1kE0oEOjNZ6gxnj/hFqrf8byFt3hgXFlB4rCre7eQkSxC
x/ChzJ7vEzmJwdj7gASLBeNPh8r9OGD/FFpnCMmkBI+Dm5W7t/zuKqfWZ5LZ9PXzdP9479EKpdSX
gf3HCj8vqyw3bw44S4FnxyfPKN/oVe1rd19d+oRM59XAsDAA6D0WBqfgGrkF0/x6ahwwDNEtNT5d
Pw8l12EJ1+dLvyzQT2ZSaBTQIjKmu9fBuUYS5oRCDsr2bxn7TPRU74CXj3BadSSNz0wIUawoWEB+
rSML9kJkqFiLU00H/8zfd5BVeuteLR/778PTs9Gl2OsZzhC41WGHh/jF88uSLV7eJZSA8ytyaJqn
eN9gRdO5u2WNYPHhxey1gFC37jxGxQ3CFfZYVzT9EPhGqKYC6pQhNlbK6PmuldBgnT7wXeo0Z1wI
EZE9LuqyAWmBH+VrXNPeee6K196VKvQOPx6mXxG8jp1hYUixZFTIdxhu8Rjvj3TTWuXAvc++Pr7u
focR/esalkzuO9aGhAaLenx4FaLQa6YfJo/7DKPbR9HLi3evlNBVqY7RWxpoHAT7C3xvzvUXBLz7
GkdBjpdLQ8vsBMXQfJF8oWq7V73Dee1rme6dgsdliExF3asYL51fnF86fyPXYPzyTX3EGu0NlmWN
SOzev1eZUI4ICeKuphK2zyjm7XEaUcrZY22in8t8uqxABEOyRMvqHGYIDN4YUZYy5jj76HWaGW/P
lB+rI0yFTqGDJ+mgh24DFam84rKxUe8rloqeyrQYDaRiOgeAlyS7l9Pofr6AXS29p9UJzA7qa50p
agtm86WBM2Hoa0btAnorHf9WIhO6BoFwvHkZi+V1eAuM4aTn17nDMarODnm/rLOBrVp8o0aedfI9
FEROOjb0Eyl4FUfMY+fk3csKQEmQSQvEo5j7I7p1ljjW6q3GfoBbfunX7JbXtX+AUcvMXLl3c9OR
ah4aHgtarOiGdOVFqxDHLJNB97OlVTSWfzilJ1DM6W341t3K7qHslCHQ58KulrDErrGZBzUQZ3w4
gGNASVBJwGMHAvHR1Rr3wVT/1fohkPLlON75cs2qYY6Z5XjNOzfsEhVcclheYD/cV2K+3WLMNjH1
4Gz7LwtlNxIg8Y6yS2tEew/fYw1kc+GCk6AVTR1k7zfaq5cz66qBP720Vmh+cjzPOgoCD7x3SUIU
Sq18MqXXe3VUoem+Lu7teIHIu7EYx8rnGmwGHNR8Ud6itQ1GChCbjVyRpBM6GUyXPROhdFQz6vzs
0oPDgwq18Kp3kKMzJouqpXbP61RfQ0wmv35GTwnScS0hvQKk5tK2AKl0QOasj8gT4X1Ygd4xgREY
K4MgiCqJdpg9XgtZ0pw3bWzlSzU7zp7u6/22MzUgzQh9QP+GYFu00iFoh7RHf03fbVQxY7tzeqK+
XDDJPtqfb4Nky1Z7cr4iqWBGCU77DDH6+KIjbnaVans6YTCeMwQ95siSF+4e9ySw8GS4Q7uztd5V
v0bS+d0wN0bC6SHx2YnjBUJ0yCOWqA2zoVSzjt97pb++VpEsAw8pUP+SVvTkHTNHwYbfecRHy7rh
47bpHHBGqy99iwzBfN+RX9oHRQ0+I8887Q4F3kye+ezdmK5xQ8mAP7g0Tlr/8VxcKllYj4/6dvXL
e/+J5IZCLD0gVlhElaRHOWzu20vz36dXuudF7mVbrP+XsDNZbhxZsugXwQxTBICtOICzSEmkKG5g
SknEPM/4+j54y9dm3YsqK8vMylRSQIT79evn6t665OJzJtDh4Sax8MV0jwYZtpQrq7sl9ASdt8/M
amGxLFdbPRcB7j9/XgrnQWVXtfQ2DLHAUZA/wkdhF1R9PVKGc52G+Rrk3vF+gxEsbXgguaIz7WXO
io+1OWyHHHSEisJZALEPh31eGwtDeeeB0WzjU82+ZPhvJATMXhZUOnJ6b5SbVW4sySnAvnB2G7u/
oa5XdguqAeXWGbah4q/CgmOc3AsLSJxJlgTDZwq5nne6rO5exbBseA1R3Y1kO5crPhNWa+aYYUpk
P1TJCR4YDTYCSJtKWEzgTA2j25Tde6QsyKvYTcwbtQ9P78CiWrGiKtRNioixXBbUNDFmTn5LqVzM
9GqboBGKrcLT5TQs9mmPJP9Dlih/q9aA8rMbxJePlcz7tbNDBJw3Te9SHCeJeZYAM5QNzBZi3fNB
i5LlAdaSK+3gi9eW3Q7hBa/5uOlM4BsVb25j8t3oXYuo9EyzFlVdrQObDcnoq0/ufXqcfz7stw0D
DdmyG1+Zb2oEJZKQqDTgeuVCEFEGEkrshlWsEo5nTAA1+osen7gNemsmpLU9P3wy+LgrMJYaGnWE
XWnobjiuKZIsgzxvFtEdyRWgHXXLnbubaWI6F2C0VcCkH4L45BmPSoGjljXUwNi1CMLzLkX5x2dV
9j815AxpqxdvfC3IuYkztwluJidFydJijN5ivg4qe9v+o+1RHB2342kXAG5bHhNiJQymReOPFjxj
CjwKl567s2u3pQLQgrKoZ9t70O8JmQi5FX76i9QoibsIXYvFxar56008D9ra3LLhC/n/VeMAqHDq
+QUuULKRR0wjca5/dM4cX5KZXyqlXSbfR6OAKH0wagLRop+gsZcjcL6J+0waR9VYZkEPsYavVMDO
glHoQzbBvdBRRkr4FVwc5kot/iLjracfMAlM6MiOarjPdM0BbHWfKuqg7YAeUJCsEQRPPkyjeCPX
Rp2TLKYDdTktBdhQ/K/zTk9LPdZ3y2lQF8z/dpkA7lIfY8M+tPZrQ+XbI4GK2VwGXgXbWoy6M18N
Xn2OcgWMCOmczKwyCP9+9e4wwbIxuVldcLEjfeP0m8DYKxxrSfRXwOXszJ3iIwjp1s3LjEtBH69Z
1bK3/jUtaWYqC8HUNxznBW2QWUSLCrD4BCAsS9LDWNuL2HE+jITsrzAitIwwX33bKeNPU/srdPjv
yGk2dZWSO4VxtR2PpolDrUh3Lb7wNr6Z2EK74keTFwN/QzX9i+GLTQbmR+/hDQRYmyRxUDu2se/6
Kdqj5VYQ/TIxbjIAYIq8jyoCIMV5SkpNHK7GFn6FB7qlbgFC2+9q1G+zjPzAdlwo4mLhXVRDf6fm
/0o1xMzzrTkfaXMHEDyjU+3+4Ec2fmTo7xb4KFbQc6s4GuXo1g5/Brs8MT1g0U0HjfNt3IfWa5Kr
p17RTqYDmdzphkXhFQcrTbem+mwIewg/JE1CZV3ooSRVi8WVI2faCDZGXZT7uMvOUolpOCB+1XX1
G1rPEZLDOH5qRn2qCb0ag/RLZ/0nG0huSuslzXDL71TNwFIulIK95rTcK+2/ggGg5xTvge62FBIl
NrpQAL6C4tjTPDUkjQiiF/Lso4jOCUlsDkwVzG2+AYVQ8eg3/jIg69ZvEaH2Gp+Z+ijDYW2zvws2
Qmi7wmEGnaq8vW/zARfo8M/SbOWQqdEU3wKEl8Wq3YB7LpgALWGkJqSYh/qPrIyVpR5H7pkwJDUm
3NXzoxadLLZmAdxjotTt4KABwovs+NMARxV5q6xHYlGuqs/bXVPnGldvEMtGg7hUR2c4UJJl/fnp
L6zvktfd9A5KHq97U92Hqu462d2mUOOPT6ZrPR6wb6X6W4Ja5vunmkq5JHbYIfgxjw5W/aN4YAft
v5dMHNWhR314ZNnds/9i42/0NlI9p/gKmQ8sqvaR0obn9nwfTMt+KNcRvJ5SH46TgCwUIyN3rhJT
jFkEAMzfI/9usDrZTu/z0ZFiEQ24gAvjrDYtsTqvhXasDIfE+MqNsmmRKg+r7KHv9MfCMpc+8RBz
ZAoufz2A5VSx9xE+pX5N2TejSp8P0dCWL4pKVC1SjgLncgjJoIZhHRxmNSeKbnXDaZctzeCjlg8H
n2cPn6tWwtV8EwqjWLayxyD+rwSdE5BKXZ9D8MJVfBmniSXqFH2GEbizSZJbMbBB3zMJvqomiqdD
b62B19ReqT/i7q51Jp23WIyUKMJCN+MP4DNaVtzgKkHVMULethsvUf6jm5QnbbxQKb+5QWoV8lZt
HFrFjXlp/IA7uCUZaN2Mu4Q1F6fjB2N1I4ofA9LmXOuETUn1gi2WzUESQVKymP2uYmPoqhMa27dP
z8Svi6V0yr5MnSYM6aeiSFDtdTOxNmSph0inHrQCcGg9WXP5/zO7Zmg8D2v+S96A4aHbKkYTzEH2
f82+4rivImV0lKNu3gUmSoXIPR05TB95UNjLq4u9MRvBtZPo3DZO9gTf2PoqxA5Obl5B5qOuKzCI
WGikhUoJKrZEdbAI1ZkAcQ32b0+zMXbSzSLhBnrrVjpAWGAB0Miq6jpSggzyPPrRhivV8l0vJZ32
GcJ0NybU6wAj0HhKGgYSybBNaRoCj7aHC2ZUiEXivIdS1HYrJ8IPWWO6HK+ZsZ6iU18BXubcDni6
CHnL6axi1BqDwJK00kANA8ix4y+DPjp1Pur6pM8ufMYsDcsDwa2vf2QbrrRwT3yQr30O/vdYkv9Q
tQen/6m6Ux7+SHVcSP1vtIESERaDdERz5y0mLmwZ3tgldjKkcPVeim5RorzGcAFt/dIRWVaX6w5H
evaXqt/Zr/kf7u2V/ns518H1YC+VARQXsgkfc+7wVEByHDhV4AiaXGRh97QVG0xXAvl1p/UnNQLS
WlxkxNM1XCqSCC1o2Gq8zBmrdD8d0QMpKX7E81kAfQT627fgIxaswIeatddoJQ3Y753JwlX2PUyH
zKthGJWuDNN9x5sDZaRNLRByJIAGN8NBgXuo1LXUtgSaK4Qc2hhmDZbDxY9dC7JZyNJpSDKf1ilL
V5pydHCWq18JcUqW/9Vo9BPesG6y8tJGYAg0sJx9t4ksDZIpXjpiV5RgVVECZlq/M4d7D+sEbcau
Iq43c93kYqHIH6O7pfzvgWOvcwvKnwEs7DvP/3k8XQpUrAL5tK22U/dV6bs6ZauZTl5j+35YRKmx
9MV4rA19kShfOnl/4pIgWTd1drF7+4sOoMKZ3nMkzw+ZB2UzP8r+pmWcmQb6o3hE5XcVXEYF//1w
Du9Zess7elH6XvSqsv03wtYNOZQt2tqM40jrq53AoiWGo5LWruCi1INnC7bAlDWMQzTqyKcq0gIA
P+ai059WevQHql3QTyQRjaFYpxKncJN/dtVe5TDnDvejCZTkn01zy1e5kOWmQA4pYyQvbgATZnfJ
UmdbIV7wSPuknssPapYisUkxm6UKvkBOch3roRcPwPgHjLYM5Uy6rdZk74ztmsaB9mD8qv3SDGGT
K+aLKpK9Cr0/Z6dkSMHu13eN9zoX7TNX2OeEQhmcNb/ZCxDyBZRs6kqrJuHVftL0OMwiM17onmAk
PMVRtamth0oJqfLgSaVZoQ98pB+ecesUwg/LAqc3HNYJADq7x5CNDMnhHUFkfcuMdJmwXGGO+cao
qrXmr23P+rUmqlOSrBsijjUSLNClg6b9MPxLyup6PilLqfu/EZJ/WH0oVC+pHvEPeGCWz33Rf5Yt
ZFMdLnn8GcScyLaPGaHBySx8f1mnM/oyW5Ve+K0q5sPWrV2VqQuRY3ZqYLMyMY3CVR6KFU3+WgX5
nL/1FcGeISDq4VerPguH16eNgfwTzN2tjdZ6qxRjpRf6MmYAm1QD2DWCUgx9n8wBRaX50YXof+QF
0S1IgjEJaOPqywgjbZZGy9+cj9jOY56+Aou3lUWbsPOOJQeN9hjz46uq9is9/+bHdcrKgvQP8Rwo
8B3avaCO9lGK+5Gd7M4/hum15q+SqdjXWNhvmmGpcvmaExZhYvumT8X/crqfCg3QyinnCQCFKQmX
sgcaqluPyKHLatl70d665lH39VKDo3gac2Vje//GjCUIGpEQsdCRDu/YzSdSVgUdnKiboTkUJFn2
AWde4ewl7YJWP0VzUKklSuBqARIWrQwDgIVndNuQx8byyYdH3G4NZAlwyU6/i5EZx3ZP/6tprzpr
aol2T0LGmT7WAeh7BjPS+KxErGe24ZMDb6Gyj8NGNmCvCFUsSn99xJxoa+k2oY1rFIQII29F9keq
yIXChxZb+ACSy+S8G52+KGqPdEz1ZSrbhdGaW5p85AErZJO5lIuMDCdDMrwaXcnIxvOHN99hmlMa
+4Dk6ALJLnfGg9Xfxrp2i7BnjrTsemM1KewoIaf1gq0FYXwPzlcenyudAq8Kv1IhXAZEcEHf43Jg
R+ZvbKNr5FdvtIchzEWTJxhYW5kiDgxA6SzovcN6wD+mVaHbE1hgNoeKarxh5cvT2BLwb3mKqQxe
SJ4jnbd3uwEJ4CebpKAZjF1NyzYdgwLsgmeT7GDLY3k/yrZ+n32p3fDVkCde9ee68ZdMSL8SQ35a
cXSp7VUEo66kpvDeJcVdjjEygy06FcdEvfvVLWxufdZwgZIEfaeE0/5lEx33PIH1LuMAEo7DU3rT
YTIYUkfcV+EID/LuBcZyIvJNJq7anidzFSXEynjJRuEnxhphyvszjZ/KXCcE2BcpjXYkv/Cs2yn7
k8XSCd90hX1UlQ0SwtpsJzgyW6qCmwzu1LqEx7RorBaaL/sOWPxVn2yJFIsrW5Jq45olW9T5cWx5
BHTSyITcq7JfGQbov/bXIDYWFe0c+90ibS6dJdZtV78yaa3bm4kMZmfpid9qaQgEkYDHuCXXMxCH
CoQuLweEOyRlhYMcVIrRfFqgxUda5wZ8SsBFX/LLVTLPHTGsRTz8mpJCu4v3QnZXH3ZVVolF3pB2
QU+EnurPg+5vbQyvBbFAPVZZpJUaKadm8FAr3ML/hCFXft9cAeAtVQ/ht2BVgoy7onKIXa6QXRjZ
xqSrTW4r49eGMiBtglUZGezHNisl/XYKlp9J6fDMCxZsFoF2rdhXsto0QegaufpRlWTwFco2xBta
g/IyOhbpS3zNMTQCurIiMpfGVDPDUqmyv0wleXjFO7phnwIgG5dte7AQ531I9jQIpec60MkmfvN5
KDEAM6yAHMYDfT5DBMdgWdsCSevQ3AmQ7toyr06efeBK8JAJKiN8td/npMSx0xgYuDbS/IQCHdas
WDsEqMCmUuALSUartnHS4omAdTZ0Knvf8gpXUb6shVMuGtDoff8V9eHZ0FGUU3T8NuOuyDZFpoKx
9eq7N+hH07K/fM/eozRe64D2Te+fNpTvMda2PnHSTimuETOxjp6uY/GNwYLb+Zh0BiZSpcKPOXS8
KNXF4LlJAaAx8OVAsi95DKp4NTgockZ4cspdUyVrnp3JCLKE/uKVpgqWOTsFbenGDIY97VqQ1tVf
OlXfZAP4/oaic5hzo/YF7JAIbakX/VKbcsJ18Id4JhACf14zajhmxso6BsXF0ciYEsE+1JhOgCPK
dX/ZNPeGpEtbZRiYULX2JvfitBlDNMBSOQuLFUOfaPG8T06Gb77qqThH48zYtQlkmVgwFeVWkqen
Jx9D3KOtMcTCZnrt++SoL7SRo6A07H0wARlOM5XIpvakN+lWc+p1N7UEp5dPNcVNlBk4ryxSZUgz
aoaPAbFbR2iQeXfsyppy4VbjA0CxnfA/5AlLu4+il9+4Ale55P1QHy0z+1GjpKqueoux1yGzTlkY
m8hjOa/rXn0/J6B8QJ4mQa/XT0lMXFbY7Kek38sO24fASMUh1vAyVi+m/dR4b7F+LDxNW6SqfbDb
i2rSe0FrjWSyTENkmAbLTHBiVneK80NKbn1wzQmw2EswO4qxFPDq52dP0h3wXVr37IL3moXbhGK0
Y8nazMCiFZDV+mvBcd6Xl8I8quYfMmeosoZOUguE4ULFU17k4VFYzW1KYKmODAQnBSL9tSpQOWTy
pg+sT5r+9IxjOM5ce5OX7xuPT0pHP8EYkCpbxSTeNmKZqNTncBkgQkFJ56gTesR5ZPQQqoNNmAi3
tljscrKlDHx3qqtHT3aAwbfDq7JFgcSardJ0WPUIaTqpzm3iuAW+A7vxgYfPuPPisyOJCWmKzb+w
0TZDkF3alMGYI5kGODdRs8+bMGvqKAstPsgWi4rImWGREmroBVEaqCPt0+c4bOEhGTpRH05mvPjk
olHTQofeFh0wJ/4eqSRILPUPWTh9TEVNxMOcOJvsdPV9OI11RFxjuZHYeGRMdo/avFtJDl3Hr7L9
0PBS3laHeilfXIhecMXcT/fl5c8NFz/nAz8Wbt3Dy/nQvHwmL5+f8IkOn/Wafx/wIp8P58+DO/8r
e3FJaGMv5sDk9WUFO+wl3AJQXpwPgMr4CZef6haf7hlW+8KF4Nri9FhWwQKANtxa8tue6nu20d70
MwPkN3v517zMMCLvVV1rT8VtP2bMBAM7qGg+8Fd3AArGNNZt3pnDoO7uZvBGfpyXmsIFX2uzstxp
Va5Zjlzg7kI2ySASDH9AtDG9RXtlR6bnS7ptW66mhT+u9Xc0X/vww87C9EaJFTov7Y8FYrZcjr/a
g9EC2//op853b/Av87eOkIqX1vTSYv1DrebBgDrAQIiXWh4Eu+n41nACHrK9WPGLEdpf0GqLbFNT
S3qo1GoPKiNv3Vkji/ztnKDCw29E6bYsfLITiks5UXFjLY4SoA5cvBZcpsCgcp4Vra1JpmLEucua
61DEOy+bXXTjtDe9YO3xHAn1N1D5yxvHYkJZ8ut9q0I4R24OGcFitd6b0Ga05FNjtG62Op6D4+zV
Ee017dVNC9st7b5yMDXMEtZ2OWxlWr3oApMze9Eyd5hi+1u7wGeZUpQFPMkM3SPkiWEqua8oG+Hm
D5yvsFF3Te9SciEYZGs9pqEfjhoRorKJ3+zMcI1h+krBRCesPyRT65peugvai+A1GDELlgX1SL8C
cFDV65b9YB8GSC6HxYDuq5NQqJCYUkSMqbRjjaEj5YsS3oPEy57Ydyf+0kOiz3XAihwIpgL3fni0
KMwlfWw//c5VRzhrstk2JjxJVU55oe/9kWEG5q8GvSGAEGkEBNlGlRvazxYWRac2O2koSxtrOPez
pVbrYSIUovppm+P8ybbEnjCrXFbVvmIsOl80Yb8L+Zke+t1kMDvNn63ypQQXBTg3H9/orSmSXnzi
NzLqzRB4iqN6q6lVj/YQH+EUdTZJE3Xslr21EgSk95nctuE7Re3Sq/RXG4eLxtY8u70+sEU2sZ0u
PTSDdwhQbJQOSbpbz3V+IIPPNgtX9SQuugKWGWK4RiJ8N7JmrT09dBirBlhiA47HfGJcBVQN2JU6
LZ9AM+y9Q97g7q2JxfPiV0nKdAs40OqjUxvNlw/TJsUkM/DU+L+16jZrg83rKrw59Oxl+IkO8oLD
YVEmWH/8j7gAK0CmoE59YQLMBBDPKNvT5NJr3lAW8U4pG4Zgs9PI18gjw3o2FerbaBLGRkjTLK/M
5VyDMmJhVDT9XT0bDRG36/lkNwKoBdvKWYesGPfpLTFghs3FWMFKCpWrYZPYTRwvdr2qPTFPQRXg
z3EVRXkpkfzM7q0er7BmtxXEd52NYQ2odT/dHerckqpcKwjm2trG+zBRu9enTB4FjikPNILOtdYC
6jEvnnXL/B8z2vfauxIfBnFs5L0ptk125j987cdocDowJ0jtYzTvW5MTIrHVwN7uyYPGYWVTJGKA
FKpY4LV9yfSj0pWreCJJDJITWlQj+TyZ2Tui2BreReHkY5I4KGQ71+emvWWUEKqPSeFfT3xnt2zH
t0G8z644GxBCrPPws6BF5M9XUGrLupyvE2Mfa9eIm75rtjgereQjRQtKAtfkI04wVxT6VxJ/jigs
4r2ZiAlQozemcmqETGXMk09NhUvX5odIfmDhWcccDSobY8wQPISUKv8bcYOFOIx8DWCVSpQ98zkW
IDfB8G8gkXIuiydiUC3Q3s6/XN64xNcjfvcXel2iWl5TTEE6FjzxodGgVdvcQX4aGRfoewt2H44+
nkqsCmQ9fMcWt0HVfJiQDCJr6VvuiM436XdbpH8Wm0fCYR/LIjB48FYx2RQF8VwZ3+dqlFvdgt+F
h0RL3Wl4YMN8aeWvMqQ7e2D0UcIElBgkp++As6MIkM+xWiVCxTPJ/iVteSeXtkZLFGPMDzd+ixLa
XCXpi9gdko71YF5XdMSxbHEXzR4FuCt89s+UyLsilecgee0J0g3D+DIpX121a8xbx+g28K4ODcWA
icOWLft5wCca/tZod1GzU+ActORIV1xRqsiWeZZu59dFIagFt81oIwfkIW3pKUXHSuQq3HTVZ8N/
F+PrYGCQUAh3SP+G+D0MOUApsKbivZQBdlGKDfOTZzyNcUGSp4dlNObcUVAifYQ48R/Dd7z39Ecb
3TwrW9WhvvACZoTkYPq8mEm6N5j96Ag50Qib0SGk9x60Jyf65oEd6OgDrLgK13QdnSrvnakSoBqL
kHkOnCLfh5D7fZ3KCPisigT4Y5QfNm1E2vxMSr+ev916MlDXMhQ8Oh07i9zgCcaQbnxkHhO5atrb
cXU2TLKlRH7FsKFOT2x4vr8PS31rq54bD7cMNbbIMbXm1U7Gz7yNdr0KXbGuF9okT+OULuvsYTNf
rStx5Ve5FRnOMf3SVM6dXb/wesrq8b0q3rywfxmHPxJpZn2pQvFNx2enseYfUyuYRkNcHYc4iwxV
S/cefg5qsYkK565SDAdCWZVstMupw01lX0wdFqPmHH0V2UGx32R2rHi8RsatQfGnRNGhcd5Vrdwb
XG3YEwlo5B6ZmPt+NUGLo4oBBnSKAnBdxDGcApHvejbtk3ZVqcHGSwjhC8E2zDNgmyuVePScYifz
txN5iKn8sxkz66myGpuN7e8dnooEg27VUG1CXJKZsbT5f4dhWwEPqsZypeHPMrvqN+f3KiKSXzSM
GCi+OgFyoQi4Saaz5Sd/+Rhu1QICipftesteSWu8qBITAFCDTgdZJBz+SV290pYZ3qmehIV40TPP
mL3jVkurTKdfpD9ReG8SDUd8t6pj/lpVt+8ws0xWtdVH7UM4X46xsfiLN5RQvU2ADsN1iztC77bl
dLdwaOTWQOwAPILyo+hg1zDrVXJ/1+NGTTFYixRtEOF+CJY6UvY0MRqPWH5Sn/oMmcAKxNAXXf88
JAlpgIRnrMzfRuwUZrh51r9qmJJEQiIrzVE0KuCfOu57qzmZGczsEAIRAA3ttwgeJYgzEHiCnROL
MA7F2NsdIZODt59CwoXLbMeUojELes5/Wn8wYuIluk/OFbALTDtSpqtUrHzn175Sr2tb3bV+Rp7f
Ygon0jJVd6hvEW/HNLYrQ31kvgK1Ily0SbLS6IAKZ9yU8nc0b6LK3rGI52G4lSUippq9BXVwHtDL
UnxHvf9mNWZNpIKyVLN4r8TvHTF0hXKvmoPFCmhVHYhS0qNTTr+TZOwRkY5d7yuLNzOtYdRwKvlK
sAsSmnF8vAIFt6foDOxmLTO+uMpHvdrOylJu2DtDmK4/cXIr6JKk4RVwhwmOG+OK3Ncjlqq+o1Zj
hl0ShImZDq+AMTsy6qOXw+tKBWYQQjHIEWyNZTB/crS/NRmaXv1IlGhTUmKkOwzsNIW8LTy6s+yg
JmKHW4OsQYaF+vfU/TVa8c/y5a5M9KNvpkutEK+Tuiv04aKzgaTb1YGK0RpfvZ5KfcBml6b/7BYs
uT8zp0gL4taPDdapLwX5pdVoYWcOt1728EAjSwzXMQ5Kig/+DN0JLh5uLKlorhHmroZsa1A4KPG+
yfYpD+MEVK+PDkHSHf3mINFe7YoMyvIa6XsGuAQ+EyeCFA2qhFOni8pHEZ/9LiB+rGNsCG+hUBi3
+8YiGpHIYtI+VH8Tp2Iz25jULnZbOtK8ZC7smXLhA7fqe1pYYCTcoObUb/vBe0qyKaTBGVDGy5Bk
oDp2Ds7sjsytw5CBU7IJYkOSyVKsqjGvkSiPrSdOLebk//yDtOkwh2J4qrkOdVCfc9cv68pVCDSc
5FLGc38ePPyvNCfmxdaZm5I+Jhrv5HX5uz7viIzBNuBbIjVU2EU4MEZJL5j/Hjn0NoWEVt9utloe
7UzhEVdexqR7sLFo1jd1aA+l3AYJ2yAl/DeqP08bONKvsm2I/iGU+Dr43BexjpZLJFJyFZXAi4zQ
HXW3wVLd1ibKLY+3ejK9pXF6CXRyavjucGfFM1GD3s5GVolbZIvu2FfjYURZU6d103r/iowwK3Yv
uiiyMJpQ6tgj1PSph7WmEaSmUJ+R2GaqjwhKl1YFH2VHsjU7HjlgyKvuX+kY6D0HSqxd4FcE3sml
wqcWwwPvmn/qkK1yJ94GUUdI9li8ewNDDwJOmreMPB2T7FL+9D651ORTazc9WTnxakSCHoZrrf/V
mXKWZbLjIyAAByHQbo9Ncxm7Y8D7lUbhd8/AHCqJOaHO9tiKmVh+BT5ALlvbiwAPU8ajrwQ+k+uW
7RMdTnQXEQ84ouLEtJQZLh5zeA/rdjeFGAuTHim2qpcFYdpezyofvX2Zfhrdw+zRl/KjM/A4iI/G
Ei/GbJawi6dTRjt1RLCLYOZxjVnGq2ghPnMVL3LT2ZJtWTMLVNiqTrRgXSo2/DAO56DEIocFJnUC
Hiydb1DYR4RfdtexHz98iU6A24xjMGoOGms7RdtdiyZ6k7W4U5X+4CAi8U/PjtEU/PgZ1lhdPErK
4emNk1lLppOG3bqsvXNOJl0Dc9Uq/gXDEZP8e5Jr/ykVFJmio8X3KYjXlpad/NJ4mx+2Lp4OYVHf
Ex//QeGs0n1aGYdBOmvfORnC2VmsNHbLMZ7WdAsrnNBpdQ6eXf7wh/AHlXQ71iObn+qrWapH8Dr5
XZXMIlR/zxQqVIdnm1tuy9jUiUoSpfeMcNyk/bAtNG9y32QX7nsP8taI68TzAVRPzmpg8rthiftG
unvwF7bPSXgwKwlF4I6RbJY1w73U8WWQxSwLl6m0JO3J8bxVYN3y6F7iMWJLrQDl+c0cszdJSohj
jnR8Uxwj3XTpeQ5V5Hchkn+JmC6zfjZCc8BzvBoyHNClj32YOsycPY3lZ8xlGJbTpq+UA70Raw7+
UuKmGXi/Uxoqg9UHvzsllbfmGUmyrT3iiVKBqjj5M6F8zHEqz/WFOUeSepfW5ssaDzZfusATwWjH
pKUaQRr0lN4VmeZJOJ1lyOSy6NdBcCvy6FwQFaiIU55meBlZg42H6EXjDw6nAUf0oasL7hI+xXSv
YR3JtcdQy0XE4IU7DfAWy5HIB6II/rSxwS4arrvxsx0p5ryhfrHA6hdCOWYpFEgYVvakv/rtLSVf
z5R3E89PXuLLdwhAwAwWl/nCK5Nj1JjZyg+x6Obe5zSeYppWE/eJ5HxkaI0ZZc03p9Y2uvdZsoIr
Ih3HKJ81SDm+c37CnbDxyISuLr789uYsk2BpDTQQ+k2NAzeIWYI1x4swEFURZ8v5RGr8ldYZy8FU
1iLEs1s7bzG3fYGTMu0Ll5CjRcdeQ/TusXagK8U5kdUlmOp/fsCeLR44WcsVC3cdq0oYfZYd7Cyf
1c8pJtdTxdRZrGBPdma9z5udY901s14Gcb3sgUTZQt878bimj0SmgjfMg8OeUA5/o+UZLKXOllS3
BC96ROIId3OVMZDsnbDX4av265Aqa8cj8DgJVqkzh/4xYuLjKzSLNOqeBHR2ZxINfwP2HnLBqA4X
Etqx3ZyjJiWOEmogcEaHad/b0Gwd5T4warX+1dguLVxfclqXjDHs/idMos1kXiKLPDLPJZdXEsUQ
zOHFMSkpD2u6x7w+lTdiPIHsqr+zdc6i35+TvIUxG5fdhR9H1Vj1RIOmjCcj6pO5gpclvlv8DaK3
F2mEFOexTqex2ChhyDe3VH2IFs8BBzdPt4ZRW2bWSa0bV8G4IkbAXQ5aQveGWJEWbEIinJXJcGhy
amaEIjFeJEK4SQlWPQaa8DgpF21Nu29TBbdQd1t6mw6Ta/Y7O/qydxQifCtDPh3G6csysKboizZG
4O1QCtmNEviOdWTPjLwTK3dDRh8+0ssQDFu0nqzaTDGwZ71wp+mU4pTGhpfOdmftWAQoAYSPV+D7
iPn01xVCCmW2og3/cpOhUvb6f+/4WvMK7/9yqWFNdyxAIqqu/ZdLbRStngtZyqPifyvlrgMM2RT6
1gEdegyYubImtk5bRIRWWxdLIcW25IRTKmep0UBXTsZLnX1WrfLOr+AvhHZDAcNIacFCoyfUjVFw
QogBIiZjGH1YJSgseWp9OqXJEmq+1A1eS5xbIapDDeFPMh/raPoKEj2J+5w9iLV6Ej56WvLsg9v/
kHZmvW0jXbT9RQRYnPlqiZosybItjy9ErNic55m//q7Kdx8SdRAD93ajgTQ6HdEUWVXnnL3XzlXm
fsm7EOOiwbxXx3Qitbdyfs9bsY7NbAfr1k6rc+P8HAt93YzoqywsW+81q7Nl+EuKYDNoFn1c0wCZ
2Exzz6+sm3/fV3FFvpDmRoA+rgoMy3Y045qwZthKaDGfxyJgInpQgQv0UGvDr0A9j9K94TT7bNNO
D7FKEUc3OsDrSTmu2tyGuVwl4zfEmF/oqOsvWkdtpCH11w372s1OQW8b9mybB33KNmY6rio6soZH
t0pVdhMqejZZ1gGtAHA8BV7FUZUqkFLZcN/Zsy1dGvBgC6Trb+6UfMKuL8yQDnuV2CpwMlf0iWgW
UcGyah5Keq+c0GqKzkF1lnQ+m2qrYm0I4CoY0v3Rk06FCr2l5P/uIq6t7nCXiF1TXcc1hKMBveIq
fzP7d0ptZeUcD4cs9Pc1RfekgARn6pPgyEfxsJoUULLcEbVN0DSHBCImy2EIj80Ek85xV62P9gkm
UTUBwNE/5XRhUnZ+U21cRNiRiytoyyqv4f5MNVSVDybTZfQKBIAdCvuRAeqNiHCoZa+M4Ds6keg3
JiAVCDQG9axVz5l+cEDoN3jARguEFQ55VBTzzMiYMFj3p1kcRf4YIjQSaEo+XBPHSHRx2Jt6DeUw
Jx3sTtN0HyVHI+JXHaGjeBnwrk9FeBvUr5lg7ma9+lQjPS5X33rUpPaN9APnYrMe4mQJZ42I0XDX
9e8B1FotPw+vCrVtTXuKjjDeZot9ykY6kNwpI5mqDiNalc5FfNZzVnBaHSjlOLThuvRxHx9m/bUr
NLTbFwxJ2AruULmnAZbXISOgZ1nbKzWNF9kcg8a/oABHBF2Pl3F+x7TeV0SHj6fZ9Xdupi0jYnFr
50Xqey3pqTebb57Uq1caBISh8Zg4jmWBRMBf/+cjUiujH46RHt+1qJmsW2o9I8KCfzSKb8gTV6SM
/3zQFdAniAuhKr2I79g4WOLMgBDf20ld0aKemsd/P/lX8KD/fNbV+p8MfmnEgRnf+foqtC9tjxcA
QUb83T7z50v+n4+5QuxoIT7RqeWPTZludHfMJe0J5+wqFN/AfL77kq4QOmLSFTXsuHfq9M6IsO1O
4XznVzvnO4bmdx90tWzpZe+2Ss9P1FMmzh5LUmdtaqSU5TcYju8+SP7331amSUHK4ztGfBeX98O8
YCaZ+F+a+1F3/5/fkXwsf/uguKcdVajcumTm4AwNdNxrAAWqt7S///dD97cfybRdxyCQ0CWX8OpN
insjzlu/jO/CZF+LBx5tzNBOtZu+2/XMq2XddqEyaJaMGTUNE5bJ1SeldWYZrpmkd0m808hdi7Kf
uaQNpO2GN0vOfvtpOFM9bv2CIU/pUIYigiK6RYTlgmkgv4uylRPDEcvKrN539gb3o+PeFaTz+if5
a+0L8SK/6KrzUJ1j/1ELj6O+aSvZFHxs2yeBttO37B/jCGAVGfbw3gATwk3f0O0SdONS5cTvnPz7
Ijn/+07/wm7+trv+ugFs+9AX2N4M3b56v4PWLa2gm7kB2LUCHXG+aCjnxtSzg49y0JeRRZtSJWPT
eQrBUOzsOT40AxFfUX5ofNy+paY86Bl2WG3ecgxbhW7rCbSPaU5iI2PEkn5gTC8tqp1NhGcsCMaX
BPtsoReQYexN6qB8Xs8aPDhqcK00jxqv/9QikSwOTU2yCH94N5t7m4mjVlfbAq8zetmwat8ieg9d
wy4sgAtXo38nBmplq/5u+786Bf+6S4YwgNzolmP95wyi+roVNUWf3rUJguO1WcBG5hrVlW947XRg
1Y2j539/M7/ONVffjK6ahmrZ3F7Nsa9OHMU0O4kYpvguCw+u8TNv6CjjEJsauFf5bY5EHNbOQram
q85fR8k+zsI1KspVjX+LCea/L+f6leRF+f1qfsE6fnv5A6SmSqZwNWxudgR7yTqHyWHOjEVqfcNZ
RMX7527w63Bsq3jIHdOwXev6cBwFWqg302weQoYvIlgmTJ8jSx58tPyCXLXU9nE9fPTY+IqUjq/i
bwX3I6Gu50x9GUfFc+19SnmFv8fJzhIGoZRPcs4j2Rx1cXY4kCTIdNx23aKX0OletdGPGLCb8xy6
0cJh2tMw8tSB6TMQDfDKNW5JOD3tMN0gc2hfIH8gLVvxqRaZH9S0i1A038Z9gOgThWu6k6INHRtU
3oa3ycQpkazI2RZMjD9V4z6JrYMT/3TQRaezsxjLu36CBzZ/WjajRJxJ87GnaZvMT1P6XKDVMZCI
jDoj0Y/afPext1nGyPwN34htLowmon8kpao0+tFcNdMnDdObjn/VW/dGK0tCIuBDdIxkR+dGJO92
dW90X7H50DFXKvERFkP44HbdTh1xbSAVs7GgeG726kSqF1OtKv28Nmz1CyXdJjG7ZeIrnlp9hv2N
kr+FylOPXTsbt47i7pPgrPeUubQ5aWLT+Il0Ut7zWzXolvFIDFRsAiagjqWyQeZzE03jIbI+QtNf
ukg6tRIzZ44PpT7qtxwsJb5iGukgOchR/HnVpPOLDvwdZsxK6ITDd9UmxdoZUgOgwHvUQ22RMJ4K
4Up100jMBdJiTN4tvY8srRsk2Sg40SQ4E0EpyDr8B/QQFelBFKPLEvtGGT8MOkHpcOY56Uq3yBQ5
MBtGNoiOPiHLTpZ8qjE5R+W4zTPDg4G0tNF3WFFEt/Wp1E5+RmxFsXeIz3bL6CFoUzLMj36TrVo2
GUx3cZwsFTvw+mJXIJvyxSuq3YahepfsLIS7kKm74qkuqKSndTgEiBx4xpqTM2z9UcV7S9WjPTrh
Tw0lVBEvpRrEejdibObolYZgPvkosF0/IyQGbQMWahgcSx6ewAYpR54x7AMm2rH7zitlQVxLwJXu
kVfP1mcIHddOF5ThwUnr6bH6dGkTxC5Hl4lS3t5W7hOy8s416WubC1Xg4D4AlMClkzBKLKqjghLR
wElrvKcNxAFjXlbpg0pxYib60s7EwonAV8CrMz51vrcwvJUAEoafuBfRjyRmvxf4vOn8pMXxZmgc
1M/vycl2FgoDJT0m6LfuGKUyP1NXhYroq6t2Q1Du4F2eu7l6o51xF8spu4PjJt4lrsY9I3fWwHvW
PNELXxhs720VPtQJYApatHZ57Cd/b2FanlGirJv8KdK+lAj9cI1z193gUAylFjeCmqCuaH5PdNHm
9M1FLBcyi0BT1Nh3uXjHGuIakltlatrSojLugJf4OUMTTBByvLGuGkHLrF81k/EAC4eHgchf3V+J
ju96JDoiehuUVTBkm9pt7g13DRSBAXfSfU0owGI2ye6xToYFLoV+zxnQs9DUKflDotgbfZAqEW2d
hT/kTLdCNmWkKhoPDOIJEBW4C5DVFznamlx7TXjZC4lAqBkGmC+cWH2aamkBlggdeNpiqM4wwlB4
1Y17r0/aU1joXh/Fe5OwjFjDtanPXjvT7EaOP2KsNBLrKIrnAs9cBaupcJv10BIVNOy5T8zZVsqM
ba35YWTSzYqao4QhaeeryCIKk1iTslxPIFJ0eFTjsJFQHHafJbKKsZNMM/yu+bQy/Q9zmnBKniQB
KuDg0oR0lnkzzfGBUWcMpmBMmRS4tWdy0p8sDFEShgIaosb3j2OlCw4tuiL8808jskYwW/BBSBVR
Kv7v9EFxiPrKXmxFRSTJ+hWmZ6te013fzXm00tRLjKVvxvflw5LqKbfNwl9JxAB8oxttJMMjwSyP
HH3q0kdhm56VEEw3vU8oQJ0PBlUCCkH+JVy8c4yYtGjAw/1qBaAhBro9tXubyT/YV04tSUQtpjqj
Ns76mG4tY1iP3Xi28F/KhrsFcC4Q9TKqwu3sHFy1vQ3meAfTCmZNsw1auFYBxN1MvU1VBQl3uVGF
cquRClHU1mrSziaqMnv2137E9cexB3/GLuP7GahD/WaHA+oiktbTL7yLnuozzcjgseIFSUzgLVIN
QWdYsTDUiALBHulQ6bgIsIubNINbyzPykz0f/RoliLkwQVW52WbMXifmryRRSA14jmUNHWSClCqb
o31MJ8AxLiASFj12yTjJt6I7tdiZ84CuM4cQvT6PnJltd1cDfrsdUI5oDm1tFK88XbOPoSIM1+Or
sjXxVzmb0fypIdE3suZWJM5WYJ+GfYArzMbggtBsAFjHSpLVLC4WkFcA2ipcJd8bg69g/lQ6TH1n
3uuJgU06DitTOepkclX4lDtwIz6279jo8GFUp7Ed3sVYL9yJM9JRapYKJnpza2Clf/UbpBwdS3u/
G3Edxx2DRBR52MNpSXDTXGfp2AhfZq+jEZ1hpq1Qx47ura1s2hgQVrlDh6Mam7bgW1rTBmb6F7Lk
kgxEjdkv7GJBf705xevIX3F2UTGJvYWZl73T1SHUOLkESEtGJj88nKxXS0js86pQeOa9OrrQvLEO
w13/KV4V1o1hZX/pz8ZLfLYVjg03FoGDyCQXNHIDzbORsdbLI8lV1c/AlZRS55Z+7nyCKCR6zzK2
Ytg06oXGD7O8xG63NVdb4/lz5VjYICi0M++DCcW9i0licDZpdZyhgAl+WzLgqwGbGKoSCWCGAEur
9pC37r4AvvXv4624OuH/3yOnreHT1mQxdNWAUMsodIuqMg/2VHoVqqJk3g0zgmx957u7MrlkDpXh
6t+fKo/wvx3xf32oo6mWRW+R5tF1c52yqzGqUCeWO5seIp8Bb4UU4BDRTtTYbXWHb69a//szr0ve
/30oMiLDFJZsQV91QIIi0zr6MRyu7e2Y4b0z4iXClmnY6pE0RxwZBU/iPtT3c3cb5wdReIazxWFW
KNoKuzCSXtwLoloaEayEhgO2WTOGstFeYERxxhvDxi+osk3/iLsnPf+ygveyWtUh8dAd6h7Ig9WI
GCP6tC2Ij5xsu8YzhttCYWc6LJXG3k1yKy/8O7lETr2+zXjg/n0X9Kt65n93wbU0SMqORnbBVXXV
1swbtUbKVRlNGvprBfKF5bArvkR+L5XmcENzTAmDmRxj+9Arb7b53g/vtjkfk/nUzxS006tjRWui
yjlKjprwHORhGkJKnwZuizwhjqkBrLexemrndNtN+SpFWthUwyaqkw8hCJh1qm9+sL8+yC6jb9fC
6aRSsf7ZpRnCwO60uTQPHEizHBldx9SgPyfN1tVZWo/ZsK4gDfz7dl6j+OXt/NUhF4RmgMN1rj6V
8tusxq7gdkbmNtzWokKdSjwUMqgY5ActwwlSBioIcCu18/rNp/8FpaCpBhpVk5gEYmvkl/1bcdok
4aA4bGGH0NgXpDTN6hEd3JoTJqYSUpDRWVCH0b250ZUXzM+1srXg0eZ+6P37SjTZer16ozVgDlCB
LZsJz/XdLyJHS1R/NA69iZahXlbVVza/h5wqCrmBsGMaFC4ja6kGStVKbpsUJli/HZsLcutZzsX1
cB/ZLVvesxx9C16ob67xL0udppuWZdP1sngFrtrHJiDVCiWccXDuUfKDzWuY+EPwzWhwkZutIzu3
DuzT0mHauGA39+ismZHP/bmH4UIx9m0byv3L66jRhiJPxAAq7FyvhNCcnFydGlic4AEd7a4ASjPR
DjNbTNKzJakhN9ocLMfw0iKeQD9ddMxAccEr9asNqMahgsJsiYyM/NwfvixnVbgT9AFCZtnEhCL3
cRMHC4qnweXTs0OmX0J3lSCjNO/SEu0ivriQMWzqf9jxOexeB+QAP8V0CUZggOZFtXDmxw/ZCZHg
Sp7pze69YHJc9aeIOSFWroXwycNN3jKmpekJClakPc/KKzLhpGY/RIHjPM0Mj+2jBd+jjbFeIE6f
EB0k0IJLpgVuL7H7+6A8VwTdpPA6XQ1sYLLQxk+fjM3ZfPEZPyPBhgTc3TmhWOJClAcf1/Yqivte
eVewK+SnEq0bRe2/Hx3D+dvzzfvl0CvUTNv+9T3+9qa1qWUoRiX0A76W0N0o+Z1vG7dp65nFIfA9
6a/oY36O6GTxjfXIRUHDrnrmUb7lICJgSZje2NYK7LZJBJUDyb6dvxqQvkLtw+BgHhHj7fKahP4l
nEd0baiHxEMEMSuRNjE8IdUnpelNGK0K/1Db70Hz2YWUvprFvErh27dvcBnicXaWAihISDNhaOCA
0OZxqcyS02jgt1HPRhqvsvg+eukA+Bn+kX79wrDSbe0/sTOq/Y8I9bfuAnwqtwLFMuW4pEM1HKkG
Qoi74GHWCQg9jgPqXUSjJfPJxHkd0ufcyBdFhpTQBqf0FEXPqSDYq2lhOutbCTWlTBfNj1p5idRh
MaMJ/UUm08tFjfepM44GBVxsHjRkoDayuL6dl7pfbq263wyVWGUR4oNskwO96ymdbDjyDT1Y2ceC
kgNDjyfIuU9IMezPNXLzYZ+67zGwNLuGwcwZOs2ZmeGRuogOXkvjew3RjFSXWv4agFJ0qEb0kbdB
A31TyzY3wbBaA+WX0yNj4QlztwKTAPpjVW5NSqgSTjeYNnN4KmBp5QOTvenk+isntnDGIGINVCiI
S5dm5aBc5M9V6O1+nupdpLp3mdrhPEK0H5XFotPHO6nTVqW9Mn22tMssuZnxucx5uyGhYD2/heDT
+xwk0+CQFJhPCf+Lf4gen0yzVguVPFhy6/xkVY3lKafcLWifQTvGP+Kuyux+7DiCeEALEn2FNNft
lyngpXShw4AyAH177bOVYntcj4hRwEDXC+xtNCOynhJ7HbYr395Y7dr1PR4uPPkqbJs+RHYSoaix
01fXBBLNa52XO5MIzf4QPwqz0b2gKD5hVaIdTzdO4UImoXLlwK/4HHkubo7vS0KthOqFmrE2eBAa
vDyKuUnQ7MZM3+HvLQWQk16jI2a8jFW3H6p82SPwGsLpVgFLFvNYC/BcLuTHoHI3wm+PU5tvdNGc
S8hy3TMSYRrpFAu1iVXSFF5dDJ88icvRFNsElXgy3esmEr/e8g/USQdhp9QZ90GwkURtUdY/EuAk
1oCtMFRgISPzh4DK+23QjMuAXYryOR5HMvzsnQD3raC5rZsTJCk1PkXVu2i/WuDjCpB80SVezOBY
sgybdJ+LxPN1/U7NUWtSApWDMtxkzgB2OP2JNn1dBNmxL/rjYFYvaEiXxYT6dmzhco7PtQk2quAQ
p4xgpoYc00Kx6yFewWOjO1gG2E3c8NYZv5KYAo/Drp4oC+TtNBjxuNEBmH6Nr4E3Q5smmGTFQYrY
YfITQwtbwnA/p2vcrrt8bA6mwBw1HaeJJhsspIBs5ALqeEmTwqWbK4KXftYeHPqvVgGWcRqozbKz
jc/FR/QWU9AnAQyF2O+RvhIx7INuyQOG6M0W7AAE8WKnTfmxhvAVy9RA/lNDm6xA747FSNL7RmUb
0jKQz5Da/NA4PqslFF83vlMiQjqaNz0aOatXXi1NkHV2kTopvXtP8ATYRoCMyaWA7JdZJ8nyFze5
1OqtPUDMEuqrw4oVdyRkpO+ZOFcziwKU5wDtEYr1SjrIHHAfen/MDQUSa76TALs8KzwrHtcCzUr6
gl16Ip7Arg59D4IPSTAbZjwXXjFSaYuVTXJqgKKhtB8d98PGzN0d5zjYZ+0E/3CJsH7ZYjdTo0eF
43+l7ROq2vRpmo4dfdbGBj0FNgK8JZox1Je6BOC5hXMBW0dpitoxIwu0BDiFJ8dq712zWJf+QHs3
ROWQLJPW2MO+TdjIBZxlKmjoYLpafnMytmXheH0iJLLFtVREVAZ//3k2jXwe1Way9AN0jBqqHjo5
M57wbDwW8/sU4JviCaD+u3VY11r8iM40s6bABFYMen9sYrQzStp1GbZNWqRAnw0NiEvyOhk9nbQH
s382ccjFNOyRV7bKeNLE4JU9qOfUXIXzdvARZOn3DDAXLk2ktDeWHKkQVKL81AX9Ua7rocgLWmU2
T/CPrsAnbLj4MJxFpYT7tFKPLZ1jB8BMOr+yOWZO5ym43Az4ChjoJDt4EOda9hkjf1++5qHpTVG3
oY7aJ1pMG5AIkxqNOYy8hnfKpGf175PJ386P3GS2Y9RL8q8/73Kpk/ng+yrnEhRC8K1uQO1g1O3Y
E2P98d+fJf5WbvB1WmALac7ZxlWvoDaNsCzrXj90uG475SVDW5qecE2PNa6rxityOQPKNioCQnIN
5G4XcowAB/LNhcif6vrZsnUh0JARR/a/Odpvp7F8TuyyDZDJmFGx0lqU5aQOpOLRwfISJTpehnPe
PNiOTgpts0nJAgmh7X1zEepfnnCdDBSXYb3uIJC60gWoPv5iTVLIXIYn2meeTZ5VRvj7PyZKH5P1
JFhMWHxiQRoEDAhjKqH5lvJ42uKqa2gYqZgb5DHfaTTO08OjXqBUNcDSRe+RceDMsUC1gXb9x4za
R68h3Lv+An6KFh2z+KsEoDbY/aOIwLOXBC5EtsRVowUr1y1ng1F9SKZDNEid+14et1mmF60PNMlc
Mcd9NFiCAkBd4ZCdSrNe050CTK5IhbTxhF9+wkddmTOj/11tHyGieyEMrIkXIGPHpOXo4bFaxAao
LIJnAmzbbAsG4dcJjL78CaUQ2EprS+hHbixbByt3vEnjU6h8xvx/TOEclEwMzILk6THJqmOeB97E
Cxhx4p1yWFgJ+dT5ZwlYxJdxKDdu82Cxist39psv8y9PlO7SFbJcnihV/6US/O2JahWztGxN1Q5j
jdE7fLIpCznPlzS+TTi2HRMTeyaYYyTgnIOh+Rj339QY2l/eLsM0SLnkH8MxVFm+/nYJ9mgaAQgk
/SAfBtf5nGJxb5il7I8vgvyx1eobedQ1SplRwPGLQr4z6BPpF585X4zvwSWpoQnpY6Gpt2Q1cHQp
FBl1+IPLk/idOsD8S1FEPhXFtErVL7MB/7ziqMitLu0i8DL5CdxaS8PapQPUvyblKVL2cMxbcTGQ
Sef2J/ybKYCkTsHj68U61+NVXDg3tCMeq9LmJOKcsZrCRkkwDIe0ETCGd/lK1WEj9DG//hk5D1GK
05piIGNr4IG5tSp7bVf+DVzAJcoK0bw7FROYtz7mtIP/hT2bPuOih4LqdMGmij5c1NChvZhMQgGA
wn3zFP3lhlgoFgyNDp6FvOZqRWhqgVJy9sVB70FF7gcJdRTqSzTtFAC1Roltf9fiEu3Y5//90b9k
qldLokXcoami0xC69avv99vTY/nliENzEodI48208WsAWAzHdX5nte1dEcW3zLvpOFaeShNhpMGY
0JiRINVGjpw4X4dzunDGmPfSYyBYc1Kzo1e7c1YVLYQCQJGOc0F3iDSCLVvdtoaymSYHxvApo/dX
iWTnNPrDwKH23z/arx7Inz+aMB1N00xSHXX9Pz2SHgH9LOJ6PGT2tDPCZmUoe/wvdrjvC1S7zD8E
p1AGYCnGyF8k7aT7pmEt/qvMgGthCjJfVWHwhl69nPBZ8ijMo+HgiPPAnKcnTmFAh6/ZnsQTRyn8
+5sUKzOHa3hmK5+t0IkfGvw2Msil+E6Yq8nG4tVN4YIM2cF1HNWx5IL22/c96XWvqGUwENSWLGMU
BxlhggHoXVIuoIQRJqFWryIHPJUyAONYBYDZZYhhWKB4GUGYLybfMK1LVOTBJlv1xwyzHsuy5QCP
yL95PFkT/nK9uGwteRxE0mxeXW9BWwpjlNkf2rFYpkGxcvp+C8tay25HWv4TE0uzZv6WHOo6WSV5
Bd8f3wR+7YLfFYE/NvKfYNzS+Dyr+6Z5p+u+MQFtdBIZm18wJ9fPPdL7bkSzhsd5TiCRqF+zz/KA
IMa3G28izQZhfhqyBhBT4aTn0v80RzTvjbaXiSJ2w3SHAQ2ZMTjTW43kUiGOSkK2hb7PW/K22dsK
sZ6yrxSavzsCcnhESkMixIhkzCbBgNylFcYfqQHRu2qb9qWXm59u1+9z2LG8RehPUlu6XJKYeEdy
qBq8VI6a3lohHQZzl4EKaCzghhFpU9BIOLHj8ejr7VCB86zU25Ycp/IsgO4DVPyyLaQkTB3yCtI+
Vgvzc0q/EAnBENxDwsAwyrGz1raCBiHcY5GfHURB7nzs3EVSR4w4SPgx8DGExlrhzzToXmc+Xltf
3NXs+LZus20fLB4WRd5K5vLUGZrzNI50G/qjqtuLAot5lT3E4MnDDhgsY2CajP5UM7B2tipjJDoO
Sr/pXetGLaa7ZNjXkOm7+KunR+GyeMeUeAjHgXgzJkVOMYvuyITGemSx9YrJ9XjFkfz6sObfza9W
vyeH9yYiGL63dyWtSIinAZPX3nQ3I7TEVKzrEAPZIulIJzLSlWrlnCrMVf6hMY0cNS9pniIm84gv
tMem5LlzsRAr3VbH6ac9yrgvf34wkCTpyirtXhln+or1mJhLinkf1vZiIj+hOSoWzjOmV6i2F2Gx
IrpCMBJpkW4s3LzdtOUR5C84nRMwEohaSN1956NwgEWYoHDvNd7P6gVc+WLGS4OnYGodvLefBXyr
6g0RfTb9HPpTwRnQauht8l1OILL9UPFk/eYajzRbcwQQMMEWOT1V1BYZ3Dyju5/tjFiAy9zoKz5o
wOUP/y+jfM7Gca1P9aqommWzL9kPW46DWdZ5c1KvBZ6thLEkbG4VQqO0OmCYDyca5VHw4uo1ROTQ
s99n+eDO+k4WbUXIwVBpsM56jBmc+VFx8DBJj3uO9vejMViZwWaM1iEKz9hmVOup7ZWfU+/cZCG0
JvoOKNs1nfRQ6UwDbFPuDYDQTuBwktc3szUcQtXf5gbPjL5yp5Nt1HsXZuUIBJC4rLUFG7K24hXi
jaV8sjIiQQbMfvQbNUmWLvdqgGcSDrtK0AH8MT37WcwrvGwFd8R3t2nFW4IpvBkgPKnQCHibk9xZ
+xWJaebjMOke5js9vMUhbFq4u3QvLY8VA0ATLYQYPqwJVcoRCCYDzNHDA7sIaBTI/qse2QhG7DeQ
oEH8hpWgql7qAVB1gLBcwBFgTjXh6hrZhs2EXLsjcL6HmnQN1d/F1UX0H934qIic9BwfbRlTiIL0
A8ge6Sa2aCDiYAyQFw3lSUsvsMIlGCpqyaqLL0a/de1Dx6qet0hugi/LuYt7QpWAkxQAm2jAksJl
dI8m6q2IToWKyMlCMKXl7xGrW9b8qkHkrBJ7Ah/R8F6BeAakBVPgLm0vwn+OuCy4ahB+7DVEGK8B
peTuJrVZ2eO8yAzzSZuNuznsNmkLCZc8RgzauTye0QPnejMX9H+LYmgrTBrjDesRs59ZnRd9iBUD
9nX6OFbHRKEBjOIlzprtwPcuqk9rjk59gifHvrcbcxMHPyM1ZjFm+QmJFdUehdqvZ/PoYvTPeF8I
rpPRI6GfewwL8FzlKUlRzzIYgAWNDMW5/JRMI567iB1TlholwIz4reBirOFT+iGV8ujq020QTkdE
Zkm94RNpBejYho2JtvRyqNiKw6USNFscJbZJ97l/LnE/u0hCWPLkYy+TV0wfvwzzAZlBg63FoL1u
6wewArwBtIs6SahGT3YnDORJ4t7BWoMJCoIzEkKiLXL9R0/MmjLRkuNJN3ymAIWLw94CAXMf0qVm
nwgacKHbvt2tWsjhodiPynNEjFTPNokVpOEWZDM4SxexCMdSmyrOV8lhml/rBht722vrOFYfAn7P
hMM547TjBj9iu/Y07NQ2dr60UXeTNp4yJMy4QJAXmRjrX/p4bfFz6XrzK6VPF86CUCDmHICxOOXL
BD8Zx/TNQfGvZwxbNdHPEgzPSfHPMxGpcXluD3WP4RrFVU3BTK69gTSx2ilFuBynpX8XuhA1qofA
FOjT0P6gJUX21CfP/w/X4lJHoqtwNWaOslT47XwmulEoHXgBclOMG2NnIHQoaPIxtTq5DkgsmtpO
9J6m48kwPsbWWdmsoGWl3YJvs74xMFh/Ob3aFLe6JXhE5Lz6z4uJVT0JprAZoDGiPSRDNY8fO6nt
nwkeW47kmigxTXxvmqEh8QS1dzHiJb92gWbc6KLbDHQyi3D2OFAVcqiYQTLmKy4YGhCfl6bdskmr
vYmT2oYnYgZbk3SxARxv2Rzxie9VJdjA4mm0C+gdT9GxThBhh490noyfuO06217286HsPrJGh4Nb
y2wFmfA5gkPJWlz7zAutz84t3qNQXcmHtUfbidM7wZMLylYkMfBU3n2NSg9pEBFCZHzh1/7ma/1v
kS5sW864EXahd77OFB/1PMr9ROsPE1SrZoBsiE4wynwvIqzI7J/EUCJzJUCJgJeIh5+BkzBV2odP
Qf5Nw0D/27fKJJLmH3+Z+vVMUi+CkeuBMQEVzDU/M0b8/o86Iiu3l2viSmEao5fAq8WllgF88Vc9
FnsfalKgIFMpGNsZUB6oZhKUaTmhu3PxqtNzYR+ZbVwc7SZD5JfsU0e8sxvEWoRtvQiefTJPfOZd
kw78BgDRwFzl2x9PWP+tpjE/gtDmdXbpiVhX7QUkinnSd0yRBu1s0eAzSGisubwO9bSQOiyYtG7x
mkCsbpjtwd3VxIF3DNVw3X92JhwqhMqTlnjE7Rj4jCdlNcYP4TaihiNZ29jTVuY+Cez7/jJ7aH1E
4mS3skC5cO7b4NmWcCS/XKm0j4M6YK1vKJv3iVwrgx+AEANsd03pCcVao+fTJBWh25vKBRKpwrgD
B59PyTCykYzK3QCmKOn3w3Tf+jEZQHRpCEtSJOnmxhp3Cl9ARXibbPIkDIQD68XJuy2q9YzkySe2
fJ/BUeqkq472//gsVdFdeBiqaOO48F3g32QnOAj0rz9CV/cUkotKYlYEm1fpuC+98D3mMpzpjlX9
qtvmQus2czDc5KhECXsiY/TZ5jTbcTwmlGkwyCkUgOiPdvBQciLzCZ0G4N9qUOdKsbfYUXLJwyek
jVdbUy9pTzo2dMzC3XXZk+4q65qFlswDQkYjSH1EWtsv2TSuacGBK+XlJ9GCmQc/azo+kWIyJ1uj
fVXzjLMq05ZgXE3Yh+hfNcSfsYM4pFy+dKehQ0Da7zDKxdMhI5NSyWlFK7AZkxXGysU3r/xfrODo
egwLzZSp2xpt5z9XzzxDWJkBXDwUTBAyTtuGeHMTwraFuSCZDcpLxcjY8MZplSAT1ebZm638OHOM
cFF1wPA4d/oOtAre0ktlKhvfOYRSPXlPSOq2TLUtuKxSUBR8ZvFEaioWn1VEH2XEjEGb+6YfSk+d
szuDAGZFrW6KfvScBOhC9kaWHNDGO1eZn6FvYiT0ZF5ghALHCM6FCvkhnD7iGK6NNu5tgooorKZ4
L8oQwnvqWS0BhvABTFj71Hq5JQssm7jlAmYZ28kqoHVGYqEJ9Znitpt34zT8H8LOY7ltdc2iT4Qq
5DAlEZgpiqJEaYKSZAk5Zzx9L6gn59qnjqu6+w7a1yZB4McX9l57gzvFLcDl1GQNl+ljwVqels4S
h42FbNDgNesfe120QR/KCwsv9zLxW0Lzph87qn3VJPHgcRxwm5hkflDVxwHFCBzSGohDr5uoXkIq
042W9cyH5XVAol5ZwktBF0K2tb2k+zQ6GRW6K7Kplc9qShhKt4kkdwlqS9JnHu8OAwPjNxYUiI3X
S84aOQdXoec2NVY5lV8l0I9QvPtAHnFcVparEKVY+F5WCyAhPhJUxJZJp8fvqALlSMe3NLmPdM/j
UgMuDE7ko/m4kcunoXwzYhwyjbESuBo+A+qyw63Of03Q4AotulfmFBqe6MjSnkPiegbjlym8+rj/
TXGyp5hoU03YolK0a814+O97+N+OUovxlbhIs5Ab/b4mUuY0IK9gbo8N2gtMKotPKm76A9hQ9reT
28DRTnGcGI86EqImgZ7CdsLsPiPhit98CWBQbr12AFWES4SXzdCI2yKROXHPTZTtJItkuPC9br7i
8dYuVyGrnUQON8N4h8DZh/cinlwWuBLJNCYaynBckkuHc3uU4bnz849pRD6vRmrGkzyCOTDlnyGQ
FEaOxh44BWw5sONBZyOUAaGGAHRAckK4DwFX/vfV+lGC/jZbY73FEB4PlqpSOf3vAy/mXaDLkcTV
0thAEydrAIPMam6bHmgw5RONbS+TsaG52nAPx5f8QGekgD3rd+pzUrZovF9NEIBVDj/xB7ETt6DJ
Opet7WoMmOkzZOqFS8cLdWR8qA2nRNl18lUetzJEDYX3g8KKsgj5Ecr3sCO+hHIaoASeqLkhLUW/
ptGT2nZOCQBWMK4yRu9ZgfTGkxNKeInjU9KSaFQgSx12+pBCcEG9LlZrWuRFiqriTBwW4EIFN4aj
BYcdnCYnGLHbpN0msG5thZJHEXdZke6UHIk5YMYKHacYmSstF09W/lVMSLKMD+gmpUEobe3hifP1
aF1mkxejce+GEFfIXUEtskwbCSv8y0/1I0/+46dCdKizzIMa8eOo+0eZjZ4gwpwnAulNgODM071k
OyUv3F+zOJpY/UeOrYQ6VR8DtyyFjaKOdFUJVG3fNkkVSwztXAaPIUFkVhseLNQ6Au1RkD4MSPDw
hHGzV+A6aFTpG2n3URswWWGKE6Bs8KXTFDL8ogCumEj55G6N5BlPgA8DAnAFRiKkRD90Zejiwct0
zxo2eOjXHQeEnN2F6Wmu+q0ikhLDYq/UScBqtvUAHKYklGt6WWY2vNhDcqY6sggU3m5y+Jfu4Ofh
//0aMsoyZUVenPz67++3aOjEvleaY2VBCpDSzwldEtK2qfSpFOvrXDQ/eUIQBDYw6l/CRZjOrDHq
j2kNcDt6FnnFhdC8xlJxiRqBbu6YQXfNaCUgfXTiq3QmMD3Shk0hTZeB2DQShhanTQ+F5r8fXuVf
CCNouyG2MBpnZ2D9DvQISp+V0Bx3x4RCkGZHyDUAqRZZb+gOFeYCYfNu9LFTk2lIHiPV0hi+y3x1
bYhhPMvMmT6X5sLSCN4tiG2qwHsXz/UUO1iz9uWku4nmo1WMkDHaQcT9ZfCeJRCXO76Wnkc46PDH
B0YQtcYFkOQdEmjy7QZyDg4pdY8MAyvvK880mcGwPq8VjHfEroPwiFHnBIoBWsZDvhEqZ6vzt1H0
HeWSq2PqCgtkM+sqz5YkKWbJdgvGdI6AfXeTM8mZF4hUGXA1yCiHrmmRclEguNKZX5uXzu83yyCs
pzNJsv4oCWSBUP4PQ4tPpnngYmE44TSKdmQAeTN2EZOxwTzj/JCuEoKgTik5dOEgmKE91OqP+tTn
OUnBMRqTlyy2s1ZBL5PicUTB2cb4vj5SU9/1Bm9c9dLNtWupYHWrI4zlgYwGQix+TRFyFaSdMXcW
mIoedekis/BRCE46+enas8zVSAMNvR9P9o1k3CWYV8mAYpgxNffanxdazRkiHpeR9JKMkoo83OWR
FfQL+tPK+oqHdw4+wLhhwA4HPqf/MZbBi+kHe7W+g7x7KkB/QX0MHkUgiSPjqZH7c9mbG9zlr0m7
/VHk4A0wEOnglnmNG/0sgfGOiFCyVC8kvAgeNOUPFZX10JOPVYfo4rWvcfEXIY3X0WMLXMCh6ldw
+Eh7zvICDKG8Amyx0VPkDEJ0YbeB25aPYHG+jhaLLeixDV+/pYBYzt8WZNqSwSk0X0b1sAjA6M9U
E+MAdxcedAIUYEtl8Cg7hkeRa8n3n/i4EW2+6xffFWNffwG3MIdWEAMtU0AMXUbyLUu1YxU+t5fg
tsLLQMBntliMrWCVlynsOXEdBRyvjKRTTXtUspNSRTZzKhgubVqjeiTwqbFrNK6BjuDls2lh/IeP
6vwltyRVkZdYfhcI47T4W7D0vUnCCwGngq3JWIORsJMBMORPE0O8mll0FZQbHF9Okrp++phAk7AG
0xFDDGf4lvAg1+EpqZCsnsLCdNLxuTFe9EhYG+ZnqL9V0qHI6CYejQFGqZLtDDDZFLoDxF2JZMj8
ldfzTE0x0HsxuJ4rQvTuhGk4Ml5o3P4uDKh1EbxVZf3ULTDO8gvAa58A4RnBeo6HCtX92BGIFm7i
6G+FiPRnBywryNVVTWOZrOrmb/tkNUnyxNeT5igCR2u3DWVji5maPw+FxtUJzuqUALC7TsNYsQUb
/jJR+xc4Eup0SUISgS5CN35HuxgoWos4suqjDF85fxtofJGRGsFbMHtISgOWPdQL6i8wsP45Tb6U
6Gt6qbDs+sabknqNcvvv0/1fdNiypgMiknT8Sqw+f3tXxdjGJVWJy2M3TW73nSaZj5vgG9Y0O4GL
BT8nh1tds+6xkH2Zir5Z5lx1bXwIebEb5S8xbDeD7ttTKG+6iNw1NL0piKK5MB9jsHtq/qXo6q1K
mNdl8g5Rjsuugdj4fhJsmkwtUknN+ZAMCiH8tpWyr3S0t0bMu2R+HUdjq/k+a8AmeNcIyGK/Ciqb
e7XW5F3BnYbbeZ76qxDNL5ascSbBHfY3lclmCZ2vrxr7ZcHS5ebamLSzn/nreIYyJQ/bVp/YffgI
BOVdOSqvEfdkL6KoIzKbA3ZpTIMSc63qE4zJGBzxrqvgvJVZQfxlDLbMC/+3YlgUDqaJjQK/jfpT
lf2j6uoG1HaBVJTkM2DqW04fBhmGHbZv//1zK39KrMgJNZiQMXVDaPJ7eTflaEVmsymO0tBxnUQb
adAaC/O+IoxuxjIvWJYjMaGBEfkF3YzROEhrqfLGslqrC6AcSZ9SXRhiEfPbI8aq8UokDH2smlQP
zfywpJTkFUfJLezDDW/o2uvSe4Xup8BBw0veiWGc/+Vr/flc6xYTRBnMA9dQ+v0unpKYW82s+hMg
BSlzR1T0ufRREfbDWhKurXQUtf2k7uPy0nIHyxtK8NHcSPIt7r7wUwzlLSrfWuvFEh58ToAse4u1
10R5SNoXWOQTfuRQeYHy+pfPvUzc/vd315H5IDORFAV66O9up56mCTsSMmQlvvW2UF8w+OrKZWre
VGzAVNVqcAWxbJa3LNJtVXkRfCDF2kMWO3iNsTcL0s1ILrp6wiUkSw9S+BWD9AO0tK66q8CNZGgv
BuvULoOCWp8HkHRA3HlfpsE1G7/i4i/nif6nJ4hvhKID3I4mS6rxm4NKlsuZxX/en9pm44u7qNgK
1T1nwNQ1B5HmH/O/p9WsCddk0G0VZSZ1wgdR3ICSV+3IsjsE3LyNSiYZOr4APdoM0bcIEjuJKHhw
NcbAJ9AuLwFJJHqp1TKQmyhGb37x9ILCbaWYV/TrTABfBvWXdfHVemNQUCoGhnIjdeeoZtlDd6c+
RS05GpiFJXRNU7nNRXajoFTTEskfmsHsLAw7v6Si/ctr4F8UODTBmsqD/qP7lJfH9B/PezIKJSxm
A4tkeYkBX3M7arTCpcR4FasZGE0F1prR3WYl9joNMRbDjv++9/48chYuEksMPATLrbcM5v/xEbTe
KGYxkutThtRcaPfZ/DCHl1H7y6QE39wf9zj/xCKp4dULF+lHpvePfwj9RjdOk9wexT47+O1AKU6t
AykHij56NTWGasXB3D2aEEO7iMSootyngDLLUH8ZYTvEubmpFombCe78ovigYm8IHycKbZ56vJ57
wlJXvnIZpFsoPAvlG4gWS96Lgwzl7jljJ2jRJAzqW+Hvi1TejMonkFAF5BDulobxAH4OxgFMloxN
yUg4YpaS645JEPEyozMyx583neJZUfg+K2hC8IZPPlkprPxmE7SHfw7qwwgdgiHfEsAzynZM75OP
J2auJB/Q96vMvBiqB0gD2JczPxbsAXv04ktVHAsBd/7E4gZLi8wuWiaqCFSVcmaDML5EQI24Z9MT
VbO17YcLcphBdlKgCRnBmmsN0nS1ZYC7VNUY9iHwgcALzBPWaKeyTv18jcAcLRgQDfEEYOlf6izb
Ka/SXud4IBizcIRJWsts1nIG9UWovSyz9WDEbFZoW7NCeZEBiinj4i0Wn3M2GAgMMAsI84MMAIeR
I4CcEC1FjUfutOSsxKGC78/yKtDAQSHv0qrCnGZue6qEkH9mPmCgMwZjFQkX/EsT9JqK1BO/A71q
7tLpppreIFxSydHo0ytyPsqHJU++1O5DsJn8b8t8NVTkRDwwM3an966lBO5RjL/LRP4W7SNZwF18
JyrGKWAkshxICWYZsi8TUGr4nZUnRZXdCNxNJN7i5knBuQMwYC1PW4PHUKP2y2d3nKG6Apsm56np
TxYSmcehZ8HRgkqIXewuOGMdNs1q9NpjsaErnPHbUWu5utSt0wo5QaHul7lzSGBG5vkfc9ly5bbg
LtZLmxGZ7S7h2JMiRhdwJzQ0OGP8aXCKlxGpXprHi8AUuU3fZQ3ff9P9WiBEujJ5pT6fOzKGc8Z/
QUsr9hES0KXIp7a7C+Ih0VHZ8I2ju1VT1l7yRNgE9eAVHb+scmZPLxuX5WcWmepIFHNiEfKxSIf2
+bnqlk5wJhIhxWXvDdjN6vvAeYSBjYHyQcHioU3XtlJ2FYB869zMzUHPw0tFj2GptZM+DREtU/k0
DTqKszffWrrvw5xoWyWET5H4u3Bsr5VPEEEnczPc2fIly2gw2lD2qAiByNOaAITkkI5C8qLzNn4Y
xwkzuQXCQ4Amk20n/VpN0FhKlHdj51pBuE0hI9SnoTqpWuvVJOhlarLJsycJbjX00ZgdP/zbimZf
5eBr6og1HCEfeCdiQhKk4SuUuE9wF+cse/ASMYxd1DSMq6CwDD0znRWo7GWQaBg7NFvLgBBar07/
KQ5kDFG/RzltNlWjvJKI4kyf1W7XqQYur8wRSPlowvxhzosNQ4y1RKSuH//c2TGQDwQV8Ch+jXyC
XAOXsZkG0BXjMzJKAHFHnDAtKgfR/Jo5T8qKFNVL1lvQx48oZxDE9EirFeGaWR4JpsD8EDYTkMaD
z+YAX07JMZiLqK6BFq1Lhfyx4TkWXiDC0EDuKulRyz8kS7Cr4AQQs2VZ2RBcyPquAdZK402oAFlN
FaAWizQpQN9N6KTpfcx4FIqDkGxnnnaxw2xMF9eEyIP6r6a9Y0uGFo2aOrMhJNuTcShKdlnZXY8f
iuKjhPawIHg6OC2D1bvqAiJBFlZ3J9Rrgw/P6kK6bMOelLuvyt8UbhodmRBYh5AwSpFkUfGQs0Mw
riPKWSnbBstDWEOlEd/IW2xStGXrtrup/Z0d6Lpi17mQUIQeA8olbD5fJwJxrr5+EZX3gIycWnIK
/TaM3zkDoWgAyqFLcP7fB8YxUvIgVbiL2baJEPOnq5W9NsTV6MCLGpAT2z7wFlsKvl+tZkOHhWoC
bgiEb6E0y/VdR7YikXOGZygk1iHqrugBMvOuovtjXNMjgu2QlisUOfPw+j1UeJLBeJWpg/xxZIFK
yHokiuR4OcbIRDt3eBmMySYT8+cSxcgytV6QKADsEv8cBcYqQaiXjE/LRCz8LOCsYkXglpUypHwc
Lp+QpmODKMJJc0QCYBUnwmkiswz2E2vDFmJUrzMvW2BHo3gU6QBETuoy208l21RSLyZSMMJy11hn
nRtt16AzaPwLAkYYWww2L7li8nquV0kAKXvw0Gx2wFuH6iFocjsLv81WofnFdC8/V+J5OThNOXLH
hIzh1tq0TbBvLajw7Vt5TaE2VWgldvVXwrGmSGcrvgKYz8RFCApKgYDN4D5iu2arRV4NO5o1cicy
XMGIsHEXvFT+FjFn1R1D/4Zs+vFbBuU87+eAxifMbRGzuDHtDbJQepxMKEHD9srTD8PjNEW9l8iw
ghtP1yC1nU1oWYaOfpQ3ZczOv8ROeVCzfiXVzJGE/ZyAXeTFX+wSAy+e+sJpvHRYvVU5CokPRHo5
ffg0ANwvWzTf2WNaffIa7wbMusSBLnYnnX2ijjGlkSlUKty5gSPktVsygUnT4Z4zVZsMBp7B6DST
spOaYMtgjkps1eWNh9nTHhHDAMtPeTbygVMypIfDRACJ15gvy9pwVGiNnEX5wRt+NSfwt3sSnIPP
Yf4wlJPIOmR4TstfxZLp6CzhwTKUHA3jBlk1mz7/FtEaVpTeU5OQ3ChhQFybkHYi1KiLENPgHUb4
3jS+kJcEyCoT8Axwxc7D4uOOeK2Fn6ZJrrf8GKDka7CQSqY7VcpPFtYAIjxSWVcHT1bylJvRnhxv
raGamUg3RTZRxL9y2oJ0opAC/M5UsEOsP2GgWC+xTkPw1mAPDOIbH35k4Jnwhxv/xvnZoS301Raa
je1jyW1/8djnnb+BTYFsL17md2F9lWOcITIh073bMrMqkRuRKT6a7CekQxMxNWSS6Gcsi/rPiMjn
iAIHkvBa4pOYzZF5acROTSddr/LJ2XipzVMrvgo6gB752tNYwy1ZwhIWQx12M+anAJcXeAIRmMOb
Jt18fJTvAYy5Ur2JM2Qes9zHQ0bsyOTMS2nXPvFj1hIZ1zVxOwtYKiZPGfYI7uREvg3T8/ISGHNC
wMXamaiIB/2AEAOYBvRHkaAuptS5AJZv7Y9bY3JHi3CsQ5ruQ6vkaXQq/HnJkkq9mUxY7T1RoVzZ
KQfk2ZKLfQ/mLUMRxXRCEpjqI2uWisXrkEiHKTUQEhxmGFgaZicpu0o4V6py1YMOWq5xJSLdnTkP
MjTsqF9/5BTaSgJCEJoWgKJT3WNW8uIOYbZhchh6meCZJa6K5JfQvrc5sDPp3Kp4y8ftmH9F8XOu
k+wTvFthdi4yV1SfG2lhF0LETvdFti8XNZ+xrcsbRpsSRr4+HkoOavQHMpURoUI1l9/CDMzXlq7/
3Xipyh8NkSyKhI4pJuMyDAfL//8fDZE1ZSTQhjJDSHD3IpwvQf+k0YzaQ9OFniLnGHdRnbLuHKNH
tBtThbIctADo+zk7dHA+rCREcA2iNyWLlUUGYoF5/FxGl0hdeP8iTG+dLoErTgZpKupeXaCdJU+7
69GWxosmJRFdABP1XLKuBtkmoo/PfnQACEj+8n3/HHLIoioz2NLoA9koLp3oP74vkqS4VIAyH9V5
6cLEuxF1GA39vYoExMA82tEGTMVpxkKQk+f7gw1i1B59K7yelmw89EkNaDtSwyUFju9BY57Q0yUt
8ZE6I9QaeTkWgjj6CjC5CVwyjTyt+1wpzJ1B75TWMakNElkjQryoPPLYq6IPvaLPNgnLrEvlOSwR
41UPQmQwxcTbTfxXYLr/fSWsP4cjXAmTearGghW6y29Xoudn553DchUxrj343TbSUFNzTG+nVjj5
UsiePl4ZyI0oFxTO/lRLdhreAwtZtwnPhEUUmda6AJ+ctPDSR9zKwyeTGyLwCpgl0iUMYuR64s8M
NoTCBvrHLtbg8E6x23LJg+pD5hUGiFTiZaB+dkztzQFfc/QsyG+Lg7uIT0FPGbLIWbVl89gCBbNF
Hfw7VzpSD2YYnrug26eqbFdjfSjjcp+wt10StbK0dwdza5EubRmml87lbkiVL/xunC8KPMkKsUP+
PUuszrJjLM0koLFQV5g/+jj/g43FWCfvX5e5a1PXTi1gsBlnLA/SlsJPlONHxiYs9RgO5Q8J2pe0
pmcRvf/+oZhT/cszyhwRNwQPKsCf38bizJvmoOs5vKfmUVk0+41vV5i+C91f58FDoV3JynscDM7H
jaDgrVGKezw0Z6kUtqWSb1UW1UZf3/qO9afQkX5UkdgxrSO/uKjCYm+4x8V7ozLEolyLLS/2ZZ7c
wZW13iuD4lFjtT7TPgfpRdDMR8nyGJt8SeVRNJCqT66OMWpZNVZFDcCSbqDBZ6QLD0GCTdtw55c6
rC46gpG5YOWlv+iwXFM0Kn35nvZEsAbhgwhLVYnxbTOHI5vCGtS1Jo6HrPTdXNmqhAXNzQCYmPNG
1O5jE28NZo2mvgnCbC0mZJjbNO9NDSamfESde1MyzMvk6Swb/FCovBkkptkIdtcL57qXb2WobojX
OvaKeK/I0pVrH7882bJvspkfeqQcaSldGlJB5BCSZh7rLpoJxjXFawQUr7W8FKG9GGCIjqMLC8Si
fjTzdl1DG5LNtyHBUkfVWvKJq854bIt8VSEigiFD0332i3ljhaRsBf1bUxKaOAIgpsSYyswrk7dC
7lf9kwhw2/SgR2AFrZgYbEbejME8IDcUAW7pzkBBKdOFRjESTbB0vfGX41L511tPttjJ4OeFH7cc
Iv84LmOGzYneGkTvgXYNkPuBxA3zmzY+9DHc37Zwf9p6jKzTcDb672XEVHYeq3De2PTnLEHxOVjq
Cd8xNqNHrSJog0QG9shsHWfPUsJ7gx+mIVwbHwLhNJH1OhuHNIz2jHUBUH5FkcLI5S+n389E8X+H
3ai3GQOyZUL4Jcm/jYYTwZ+QRvHF4DNBHY0/cr0GoUzOZw6BqaVnAonpQghesQVGSMNYVGNqJl7C
HFg0Cuaa52FonIR7YlAGprihbPfEWBlIIMsUvdxVYFzRzJU3sDht+53eH0009RkJFKH8KkzTRsww
9DA0k6fK81vb8ve5fOvV0o0x9hbiSV4Cb922Oyk5UFwpswVBc4T009iZtS1Nj7QEVfeqSTuTtXPj
mim5Hbh0TQaQYzPZSv+kmfd0Ft66iGnLgKMuKMmzCmDWyjZuJS0mHtHo7BmayJyLBytg1NQd6M0L
3r9BYLJpx/+UyThrYmJ7zTdZ/GCk89/nG+bnP883hUUkt7OGwZYYkv+9yRSVC5gMfXNUSboraZjN
blvE20YsXk29IUvcj77I/+MCZbY2lk46genDDJbiihNjyUOu9hHkIMLRQTPLY5faVXgoIq/T70kx
7ypRQak7sgMG7aeADmHvRpSbZaCAgboripOnZAxufJTHE5xSSXUlhJhDjoQ9xq0iDqyNpMX8g7mh
0ewqLJ9rlPW0KFJgvYnWRMsegqkC4qHdE61Zs/e1yQG3k+KTBfBNUmonGDQ47tVRSSc7ZHFv+o6I
sqphQJs9cyoUdMtFnTiZwhCi1WwfQX7sRyuWgQyFOk8o3oaQBUUibUqVVhu+USBCB0iT/SzAK1ca
duhenKH/rShowaZjC9F3OrSSnPWxivgsUaVLzJBSJNVVsy4TVmFoA0vcipKsC6qyjuFwnqXn3CD2
luTwYxHBy2S+QgJir6avdPOemGj3UrF2QLOeJK1+DYdLGRaO2FzD8BtkVyDhjooQV6C5gts1xZi5
JQrmVPPGQcTKi1mskp+0UXwOYXjnoHsb09fYqSqXOWb4x2cZ3gefimqCHKxUVOPdWJ37XHmYM/Qj
rcR8GUuF2Wr7WtHsnJZarMSDWkACT+T9RNu1WLqiTdTN62GIEG99BVRs1SiTOTqsZv0TJirzWcP2
yQZDn7UpxP/X35Yo+tH9HwTVuhWAuIaI8NVw7DnG0keZnziGoFTpynaq4BvND0XrH2RpZ3FTFiLz
aeW5NeuFsT4cQgl1H3dxRNp8pRWXhe3QIxBS1roOEDVo1/haUdohDTFB9nS2bzJX6TYG2Fhwg+vC
XBKM776o7dRiYLUplJ6Oh3GcToGh22GEbkm/52btzDLeuB5RkgVhc6SELbS9gFcbq6k0EUZZUymY
VxpqoqVHeFGYN1qu/DIYz+ve8SE9KBr9bqHC+kX8FWJXknZNNl9Di0UpnV4M12uINt2sbDAkozEH
KoXqONeMtwRbFrsLg3DzRRs3iz/988TMMNPnt2V525L44xfyE9oNhLs/mhSDnUL9MvK25CRiBwas
qfoYZDrBQq4+a6A/c5Y9mPqyk6dLU8/Sk4B6pBYB6IzT1uLAXnGs9iDzeihdNHNN+5p1DTrn8KoF
tafPxE91B5ALHGG9nZjteqSjHLGTSSDMFkU09f0PiNPcJXWHYIRRQjOsyX5wkgi1d9hcyjL15rix
9R5yq5k7CpMCM+hvSqxw1CQEzmVOaB7CKEHKwwiNmX0TPU/02pX/pWdnYilOIcnXJjeo0n4yAWUg
Lr6JSrD0o0xCUYMZmNqZeGL0LIz8CagM9IPYxSpWIqIJmAOPFXkZlp2M1TF+b0QJ92PsgoNxpKHZ
mfO9jPp15hsQ5dRFauzUJj9CvmUQvfbxKVKk2lEp2qZ+UM3Htro10ufijiIQ1ADuFn9nJvPzuNhY
OJIXWUxq9uQyp/Y8pSTWk0JmOA2XSginR5/Sk7gAwL693UqxJzKmnzi5Ca+eAZH1OEsYtOL1xS6G
ipryEc53p7I4CjF+duYur5pj6af7LtAwo0ejgwDBkZaVV7UWgvJCG11QUxx03L7oTaEKiQIDL/IG
QD1XyJEiy8vL+gpG2YvFBvupcq4yE64SidFadksyHKZ+2B1Dvdnx9/BdQE3ECUjMBsjGG6mknRyQ
RyvtAxRICAy0VsXn9D431drSyr2Eu7RiH52Rd9igylhpZfqgdkToztkONN5ArGeTLVt9wY3yBtAp
L5a82PMiv5UgEFWkkRa/aNtNT4aV4hakXkuS/TAAnIaiaFFjxMGXpKa8e6udhXYvQnYpkObWKk9j
b5wqGR5jYBFZHy+IynmE/wizbAGeh9SAiUr3ZPD6CrP02JXxG//qt4Ef1pKthxh1A60CAXzzq9Sc
egYvhDnwtoFnRf5ixgvW5NwkucQxUEOxKmiik8zimxGQphf7rgIsOWnQptlPdC5TnwcpE48JYm2R
Jizt6Lq6vVx+ZwZkc95/HHTDtcITnTRMUKY3rSX1ltBLKyMxDcmxrByQiIXcydzfMS9QKnQjn5lG
N+sCCbkgtLap3BLKRmEicxxoWhaiOXIjyQRTC1Y77y9moJHRmG90ElE1q9tq2ehEfufBG5+uHSPY
PG8fRNWpok9N8R91ZgntqLiMocXyykiNEfJ4VGms2ZwBqo6wMiElotHd1itwDk698lfNVlqXGC9W
yk7bNQcGfgwnVtbO2gk7SD9rksTWuXNjtrbz+eMGf0pAithxdVf6nYfUKVfv0rNsFzZx1pdwJWJl
Wqkb00XO5QYQdHbDQfA431fh42Ara9GOVzd/z5Tenh2WJ/zD9KLe8pdXv3SXU56/8RRvlg9XniSo
E9ZO4WOw/HPQaW7ZX8Ac3A7b0eMyrzL7Jq5UzIVkTnqcQmfK8ZW1jb1mg4x5VdsIqFa6Z/B/Y+wo
2kr2tDMw6FV8BDm+mt37c+Tm62+NP/gsuN1qWMl7wimd3JtW35mL6nwlbsQNCjXUKi4cCr5h/5Yh
dFhNW/Wg8Gm507fqygHZbnNDuBP/lchd/gZCBPiA7Xr5NmSXO6INuPvnm9WPsLt2N2GHzMjlyVgt
/1K5BhC2Zttmc01n57bLvZRvI274p/gbv/FanHnDz8wr2TzyrD6QKvKMSfmZRdKpPvnd4pdzAwbA
PWamuJrXyyYvQnRP/U7FncqkkrPaKqIMb2y/6dA6DOmTXwKpD8kE2acKAzlkKhWx4uWC/ETkUeuk
vX7FMa+aYDP71kGL23UnRZ7fozI3MRCTWqP33wnOz/8uj5G6/1EemyLqDOgvlq5ZDGz+tzyOVfiE
SObqU+3293jNnmkNx+DZuNYKssf1LLF5ICF6M95521PXSp/HvnFYNipbw64c3etdZTXaUIrPwaly
Qg/S4xHM0G6kwcdPsyrv9ad6VI/kM2wJENiTrL0Jdxgy5H28kTeYNO8x6gWmedABbesaEwCAZNUN
Peu1kdbCk3QVd8pnWtspi6U7N90+/NJivKir4WKBDaIrvivX9k6e+Vm+DLviuXpuTplTHRMHNNbJ
cCkTtopNrOa2znCd8oNgkVjrFyQMK1gQK4w6zuy2h2BekVIFj4Vg17FbdzsWZ2fzuzktzI0vbQND
4MKewe03sTvbmmu51Gvr5EhZsK/P0b6rn7NkS5M6o+F26oPsYSd0rTNDin1SrKuvhchBF7RpTu3s
9pqTkGj4NnmCmx/EXfiATPMdDJ3dOQy/bPItr90tP3f07GvtRUapOa9KBH4YBe6LdIiYevZ1J+W1
2OunaqOe5FP1Mb1EH9o13fpvGA81a8U0eHbTJ+lQn3kxvSEfH27jE2ln6QpltWswA5B3+s6wS35D
86HfA4OkzOKLntJX6TA8Du8aICgfi+zyPxTcxbuAcWetfse/Qoo+r7qwHtD21ZFQaMYQl8Hjo8a8
6MnF+rQ+419oevbDsf0FIYT7Ylrra3Jhz/pzErgtsQMgSJtNdWLluiYq6UV+IHSQxoWNAobNzClu
/is9J6plyr7hRByjPe/yZ+HY7lhAz4/1PvKso3ShsgUA8zF/jC/d13QbHmksn4Cn9gd+Nm8gB3YV
Xgt+bXX1ENp8UsqFMx/N5YdZW2vJK56CB/C1HLwkOEyLOWHVZiw8VtNN2ouv9TOnImJqfdvuoRox
QydhGUNsKa3yBxKWFdZJT81j9ibeusf0yTiPW22Pgjt/ZdDZcGd5qi2dGFxPsbfIqj+6W/ZWg6KF
NGhQ+jMXJil0BR3i8nrDSLXJj+q+/CovijMdsgfluX5sntqTeJhoGMhjBPN4KB/lw/Qku69fwjpa
f43rm7QWV69oxtbL/3LOrV69zmYnuVreFbgKfs7ByR7XzBF46xje+0IdYsex6lccx+XxF//pra/f
37cruDibRZddPdXvPtKKVYdStztUW3RkobjRJkdCTsADcJhc4qDtZJuutrWju+U6eSDfoH9k5oBQ
ByH/t+DNmts2Hy8xDZ62Gh6s9+YVGuBndReOyi5+1pzZE47p/3F2ZruNY9m2/SIC7JtXiRTV27It
O+0XwnbI7PueX38GAxe4EbIRAqqQUZWVkZmUKXLvtdeac8wdMlpeys8GusEL9958so7x2T8ZDxrb
wOCGdzi2RUIZPsOn+j++LuCMXwlWKFRvGAEKuJ1Os2Uu+Azfgt5OW9oGHgbdkUT8kAv1F6koqEJa
bTk8lLTTEW54GFccKhmenpfohXL7wcn35GLCBrTeOgd49ZdwYPHfKu8tZ3rSeMxl8a6ckp3/FN7X
9/xFNne+Ohy+xWCTsj5PhrpFuYpXzaW/wybLMB3NaFEvGK5yo/S1/oEytL3vZm8rud9gMZaYZlaR
Ex1GiErxHbvgOllEu/rR2naZbTyXd9NZTmHlLHkGfXlh3uW2cY+jrhgW7QvHqO4cwwqk3U1l+6HB
X/Hs8FHdEYV0jt7qBjMYqXtL8aNxuwMmvE16z9ZIxbua4NIyGjvHdyYJcdCEdyQN+Y/iC7ygc+Wq
L+aLdBgO3RnwINLLl/SOYvpFXzOIWBHe8VnjanS+hlX05B/FbbQRT9rG2PQ8e8nb9vU12vbLcIXp
foXt+RQ/q27pYLo4jvyLklN2qt66c+OyGS7u9UdvnW8IxjmI68qt3OnQPp7+U2zVIdF7WXz6Xyx7
qJX60yhvVNLi1+lO2dCA53ogeFfiLn4EZXcDQPW9SzkzpzQkq4huIfVfecmTYATlyMT96CMam5JT
37uN8qZ66EeCG9ux9F1ByLVMRTUta56aXWtK41oI26ILquOcqIxmECMRZBFAWw2CF4Hlh0YerpXB
fwzUcfnvWkCWv5cC2Dx1NK0GKl3pd7v2j3bs1GslWuioxIeHflR+JUdFid+GAHXGcC+1u7EiBw6c
rRasMoMBbHdRExLTTXyrBH/AqksPZYhQwA7FX4N1i8H/g6PBhEwFRF3WZRp56tVIScw6rxyzuDwO
VbBqOdeaAUkzRCrirf70w/98SGnzIaEDj92rIWJu03i/cYu+PQvzRIv8S4YlovodWxhoHSqTQOmP
zXBMgofYXDa108pbYXBgR3XFzLIalI2SEBHlDNkmq8Bqvevv/klOlpqBUJ89ew2cnsyJJXIuSUAf
fAtm8tOHxBpmQXdg8KZeww+MbqgHXZD6Y6IadCe+5idHRZ3c9rQMt/++I9/BrtwRXVYUkWBuBZ39
Vf1IXlzchkPbH71uAEVFTcKEstdOdKIvllLscnZtjfG7EJy0Hr28IGFk3NB844B9+vdnUb69PfNn
MQBgSviV6b9feV5yWU1GXo/+qGOFD+yym4k6QwZZBj6OM6uOpoMiPQtNuSBAqshtXT+X/poQgTJ0
y+I0ohKgD1itqoeBIqU5hip3zQbo1MGOwjHj33jfv5sU+MQmfABVBBCqqdfNaVVMe0UPGgh62U64
w4vXIPRbqUtlnQFEWxWlS+5ZvSp9N+lt4V1vnW5ddndpd9fAP1noa0xkhAhNdAfCxVZjp/sYrScT
IPhBT2+10q+Xh/mzaqKI64BMT5bCv08KViHo6gAi55hOpNCvdPktgghZHpKSaJenf3+V0veVkKvh
O7cMDEzEzmnzd/3HYlR1SlVFQs2btk8+ZzSotSK3kRTRNFh36FKp2YldMvc6I9Rgmwdrfzt0X9rE
ONERpVXYb/QNhlvEcWiHGSTdVWu6ZXm9JutvklzS49tqnTGVkdc8nQg+LJqlL+FaRiMEzckksGOB
Rh6cUwvMdqmqi7BciI+TB+djrhloJmepawIODo90FZ9hJ7tq9KSqdzIn6uqd+gxKCq5cpKwVs0lQ
TxtFWDbdIsTYOa4nvJ+0T5Vjmm+jg/YrOSCRzSH+gaOjDut33ptUzVW8dT9Jj6MPrd+GTSqSZCH5
a4FifyBNQLUhNqnomaM7/y4bTsUFRVM+hTeeU/mbmWb+NnRF1bGOK6AAriZ1oSCnFqQXqLCEut13
GwR5LxwVPqwjZxN6aXoEgGipuRlZh8t+wwSJVsFaw5FuD6/hLaPub1vxX/M1yFW4d1HZzw4YS7x6
FMtMUCaxDNqj9egflZVkw0s49QdtF25pAIl2eSLwDyrL3ty2J2Nl/AdFb4N8+Kl9jsGTLqxFsPKd
aofgazO5xiHf508c9SFKzFFd/X/yXfSevYuMLpzkSP4whWwsL7+KAyGYsGIY2anAVooFJ/VbD/43
CYkE/hVnFO/YLJ25HseHaRHHrZfURwwsBCWjEDQ4YPH4qfKh5CkIV1q2rWAwhdmiEhkf28p41rzH
7lmvdlJ6Y0QrfWsP8HH45iVFNiDpaNftgVRAt9biHz8KWrIqvM7BuZPRj9H24XAYxDNcTLDQRyRw
B5rWYnBjkip/m95xfXXOtWZzQch3vb2MYx5WgQwBWPYIuCsYVKyiHhkpJ7g2cmr5TUwfJuM1AnHg
hceg/IzynS/bDP3Jo6RRlteLkoJ2uNxYn37YY3UcHggmKNV4AK+WpyTUC0uOk+pYjNprXVqn+F1s
wzVZwgz/LEfxXvvxHhIxI0d5NQTDfYvLWNQ/4d3uFO1Jo/174xP98IrqGl4bNkAN2uz1OzGSnjJO
hVoekcsTAkdEV2s+dvBlsDkvCKxmiPiUSE+Gn62sLLbbBoR+bf/7Q/xOGb96MXU82Bgsde7Nt9tS
Q1Ssk6wujwnNmiKjhSR/ldFLOSHCT3BGyE6q/1f357IgF/VhrCyn1T6GsH0Ko7fU8F5yRuIVxMDZ
5nyzVPnpO+NBkhGiqRIT4atCHtxVQQfaL48+JzUwgEA1+tSZ+he5JAaAU7X/5ZnZMhPPonivVhrO
HTz6D1AvuvAWfeIbgOt3kT233jhb0Ha7WsHqvCcUqMgbeEqkcE5vykxQiU9CeplQShvCref1h/cI
Kgk+XP5D6tc1U26MvN7PJDJm5crc5fIr66NSd0DGzrWvwhPxlySHz1PFfz8QkjX/IFdPhAFimLk7
S5qhm9cviqerqTEJBcoZxjcLaVjVI9RTWyKjqAGx56B/CtrlHORpLcDUNkACp6MsP6nRphp207Cj
H2d8EhvvI3hFRERH8fd/40Yi1cUAtkUDib4OaKnnucNE42/bu9mqhUnfwwhg/P5hfdQX8oeY0geM
Di/mK6pu/+KfAyDfm/iA/nBivPuKYFa9j17MfcKJ3zol79ZJf2Rv2Kf7wjHYL8Kz73gbwQEpv+qW
Ph0dlWYUOarGAf6U/dnahhtuSpv4VJew2+3kTu6wDTegefeYZ7bFLluXNiyXDV0Ep7StpWvSd4hs
f18w07+D2krZwB/tkj9psdWkRMDatE6y9+gouOfM5dS9YcxyzB4AZazGvf/KNsXzPM7iEORiS1TY
ZKx/1nu6Kg/tvjgSIcuBZJHf66tqWz7KO3nX6CRgLrDMcATJDjzlq8jNDonb7gq33zHsOZgP9Yv1
lH6ULyJ3BhEtUzpiwrwbZ07OCT88HyygrBk6WfEsGn/XeUKVWGJmteVRP2OdP7Rblor93DZFuS6s
6614stbmOdg0OLeiPVKAU71tVs1KWFE+wRnmL9dbay2+oQi6Kz5L0HKu9BhsRlc8DnfWOl9jBJM2
1tp/EXbCzlrD6b+XHoe75pX+7qp7rbc1YtIXgTY2L94eG4CrPNbb4U7i8aQrfcKMgbj5rfpPPFX/
eQfrEZL4SXg03WY/lx4IbjBrDjuYMfeokBgEbPB+7aoX40Fkxnc0HvyD9xS74mvoyvfaUd2EbrVW
jt5+7lwmL96TB1d5Jb+Gy3v/oG7UzfiqPYz3+oaU07W8UY50RF3t2N9XO3UTvYg8X8XaWoKOc7ut
uS/tyTX3HLeLtbe+51Fc1qtirdq+C9d3rTnZuliD610122yN/Hv9/36XfwuMQdtb+3tEJo8Tp4z5
n4z3k8s/4QQv2dpraO3R5xQ3ui25jRPuu+38K957a8UN9+Kd9jacQrdZtKvaZsbvLJqd5Qz8CeqM
9/dX/AA2bcDF58X9pKXv3JOvtqATtR/v3U9r+SlvYtqWqMiXxjLb8XqvtWPIa4Vyazkd9b3cLtJN
DLUEkATjlWhJlJ4sLsy19UowSLkODqaDVhaqibAXXe1JWFn7uQs+d9QJ4rYxlO4o+N3AjT90h+91
Ua4LW9qgjLOrlbEPXGGXO+lCd6qVtJkfu+51/vuQLDwZe6CM/L08TZsba+IP+xDKWFPF+EmtJ8tX
+1A1wCzzY5bEGIlUmzl5f5BnzphRrrr4RII23GyLUKcehBlk6n4t9Sfi+mT5bAS7G5/lhyMzsmxK
BpODHfv21ZHZKIRAST2aKlmyMiyXY67HU8ExabSTwZ5VJumtLeHHS1K/06DgxItA/O83nlaa0ZEm
RNy5gCDzzjd282ZULWVjY1Rg+xyLnu5wY6H5nvHJHVcwaVN9EbNAofT3VQNZF8QEm/8xa11ZXNeJ
W35mk5PkzNvt4dJF/9uP+f8vKP99wdHKJS8KM7ppTESRFMzGsWXB2IjtD1U6E6SIYOz1je/zh3rd
pF42sJ1Zkqb8bjj8cWzOomAo424qkPHE67oh1KAhp/mcChflqBew+luOngYkHqxvFW9q6P77A/xw
fKFHQOYCT5Mmq7914X9cvypQbXV5hUOtcYPejQd0ziRX2/jMZbw0hfPvy/2uW67Ki9lprQPKZfOQ
fxekf1xPDJW8JEWO8iIOmNhMEBiYcUSjg8rit6BkIShfUfKGtCtUTxAclkW5TWpXiBixEECTHTQq
r0J4kjl1D2JsF4Kdyz5O09hO4pMkWPewFci3pf8wg0MHbSCn/OwxfAsBlmA80XUoING2HNRdaiaO
j4Bw2Ou43iZBWeeUwGpbXYaA+mCWWaTbGuxiocQOeUirmsNkWLd2WMcuVkvCb/soWusZvCdNAq/j
hVuyWX8V4n8psmUTXyf0HvA3+bEUnmIpnfVyC3JaEXmAszH9w7/v7nf2Hy/NXLtx8IKgQff172dY
FuIcnAKGhapKGMlQLygUMZ5e22h3l2X2bDXlqokD9AElYjREGJ3wGmuvpb8t+vMUJk7aIFGg1C63
pvqrITqyIUENMlaCrbI5C/Tk5juq9DOdxjwyyokfG6K64UGker6y4IpWgmpXJLFMo/I89T6oIjjs
2a6b/G0kjbsg0nZ18Ra2iRuam9KDRsT/aDMFz2RGguOp4ugekK8h4ExS1diuZ95AcdZpb3MkWLVe
ToZ3fePBBKnEvbl+Mg1KGvqRukFc9fz7fzyZXZ2bciAF+XFgip5g9V56iQ2ciURW73RXH8evoCPz
fTH9Uj7lk/SrJk7xwzwN+/gtXpdrvufyJSPJe1mgVfxiGW63eHofow3y7PgZgz09AW4TOOzxPYDd
2TpjtgYUCszLf4nuhQ/QsLQ/wUlMYDAtJ8GvmW8MYVd5toeSiS4W/mDk3ppryGw2DuAbdLgMHCrU
QehSuxV2IfynNcr1vSe7NUMZSvHAkc3lbNqgiQLN61l9px950PbSxsAJsUiEJbFQPjpW9Gfr/GJx
ERjpbMLUBJM9/zbiV7Stb90XiQUBORhfilvtvNfYDY49YhgacM/Gc/gfowQHIux+nsNupQem12ss
GE+KXVIlAVgxibYEiutYpYs7Av8du2ne2LR1Ide22TIYUe5hk1y2c78C64XdGSB5SRSFzeW0iF7j
LdZ0+OIq2oJ3zXO0N/lOtlDGLftfI8OXbfDMzBACMONb+oIG2j7mhRgQTpwkyovZIH10iAI3DcdD
bfMLAxmMGbFf1vIK9TCtseQR4w3rPjIxdaM/9i0IrgUVTfrpf1bn/IX//6K+TIf6cTiba+j0q3CZ
urVtbfNVgrSi2qDq3GP03UTnqEQ6vkDpr53zO/1junRIbLbY/dDJoKhtn7qTsuV0vTfX3IKjvu5X
gLmpj9Ov9ItBxblgfvdSvwj3COCK2CYhLHgjR8mg9+kT+LAwOCTsW+o9zlcb8QmDNdjSk/CaDQzj
l7hXBgIfLuC0h0vxBgkAsWZxwOxxADi/DfbyAzClk/hAayz9iF+sX+WL/9G9Wr/adKH8onuF+GbC
s7uIzgmVVcnEklVLxdtnLMIXTVp4F+Ak0UV9SZ+rFQ98yJT9Q/hVP+pr9B49GMn/OLJQjMsPMpqj
W2OTn0oEiyqIwzEuj3nM9PcbaxCaico9aY8Ddvp2KzClfAoiAOcWXVkn0l667P3fCyyxc99XCSIX
LVp+OKUoiK6qBERlsRVUbXMcakcnAnll1NjtJQ5yC/+LNhdQffBjHJa9WSphvofAnSRYv3eYIIhh
IdOiLXbdTM6pwUglh6pm4dwZ0mrIl+G7Ji8jzeHRFakgee8S64nzcNRuSujThRUuAsAckDisrdyf
Yvk/JWTIUXGislgW1IfB+BgFJ6lzu49+4VFnsuRMLBCRPC3NMZ5HEATQ+sJWV3hlyvjeu7fwAMj7
GogvakuJ/jpEq4O/9fzYUWAvNWLqKvG4jBm2jJptDCKBDL0dVtI2gvUwpuOerOtTL3d7omCW4ElW
Y4UcREdCJ+tuHWLuiHw6JbFTk1hEQJHvGgET5ymxFYXK6peQQEASvKPWjZcY5B2sKVStH6NB6q6A
LpP40opnnURT9p+IpoA1tRsvPk9F8VCNhBRgrkxQBjwXZ+NVu1H6f+euS0wNTRnRJBXodwaZHBlE
UiZefVTlk1+fh/RNE7+08Fwpc06WC5mKZ6/RLoV5QQCh1xs5PAkwOmj+ppkG4K9cjcj3Q1O5EIDK
HBkcRzIL5bIRVDmKFiGyRxlVjvBqRdWq1jnT8QvknFOQuRrI4SbJz8PNkKbffr6r3c7STVBIIIIJ
lb+eOSZk01V0yRiZFZcO/VbXXTTvFWvUIt+E1VrQdvJLETKteaNNbA6MOogUFm7c3p+GkZB+ZFWi
Uz1X3ldHCyHtfA5XdKubegvfPMoth5upMgvE9+bo/nNXRK6KEUua3FzfaKIPMXOT3yjCzR8OeBZ1
E4RbeFcEf1+XTbQvpc5EUzdgxaygt4rwUKIR53R4qISnvE9sWQTfrR5ahE4N8p9itq4xr+y0C1h1
O4adY85+buUAECueSAHlbYCANYqtPci4vpvYlqFEo5heChSI5sEnoi2WLtRAAQKadyLd+NZJRKpo
e/WCE/bVMeH1bUXkoHSDIoTcY70wPOtRpUtGgZsEyk4awCUEyz6uXVD2S0OvIdvKS62TmX0i+mPp
jfRdEF7qQrPjRN+JdJI0kyjIEQKnKR2SVDz1lVOURGUprDeYiLwUrV42LCUK7AqCSstGotGu6Ela
ogyD8zdm5Sr9zGrehXgjJyo6IfXWaWxeR6+fTzyOeLI4mejqtbahDs2R5nRUH9vxBI4j5lDdVqsU
KkKyWIxPeOkqA5VLf+M4NHevri9rAQdTyRvVRem6CCRNtuhrBRu4LrpN73rFgVv77z3kp4fNoqdN
srzEw3/tOZ4aL9f9aPp9iSw+h+CalTcdVUR5Y9T/fati+MtYijM7+RXq9dEy0ae2knqeIwO9tz6v
nOwopbGRhnOpYSHzXomr+/fP9r1L/vclr5qDzLi8Nm26al4us5HTF6VrcdB9Mr/PYXmjZP9+I7kY
8S8sGxqqCeVqK7YsnIhiVKGELTnccWBoKyQmiK0gUgjm5cZP9uPVsNwqhijCJrvOOBZqSQaEyN3U
wAYHSoVPImHNAskkKnd9SSRHvhrY+gwSOubNIhk3cUOUJ9x3tIakoSmheKci1xLhhcCqaglkz8VD
H8VPERYslprMFbBtSCWvG9Mx6mPwgJburdFl0iGxIxIBjMz148QRkzMyBGClo0OgmU3cq51hZcoY
XTMVyFiuAmPaMK1faCktQyDiETW+mHyFaOEz7y1XDxb6ZZenjtcZpmU8Uz5RPVauVb+JFJIS4SqV
eV8GCSHh7Qzr3U/lp6K8Epxgd8Ehqy4i2pF5vxCFYe03DAtSkmHAqLbM8BPKEIllShwT+OhotinN
pO7G8Ornb8TkoMuhzTJ+q0v+PLBJ/ZSHZsQ6yaGrr4elkW+J0ObmGOPrv7/9H8aqPGuM6zSw2dAp
9fmz/HEtL5L0IClnnVf6BRDTqaqDMVv0kZJbFz08wxvhrphlvsBtd1O0o39flubLU4mwLYsWdI2/
Lx90fgmwxq+OWXGwAjcKEF5LxyF7nYZjE7xrEK+MdertzA6gXLQbJSA5bhs9idOnJKG/G1R7rkpy
cnUlvl0/vBh5sKxKMs0wnYqWE4GWH5E8U8z2s8HjUKrygorbkefhMQeNQX7I01chJX7loRHXgqyS
EUoHZ1xnCoGU2YM6h1PZgzuMRK4qz2b1FMUYL2jecABTo63HYzGxpcY+qDmNrrHyEATUTNEhULdG
/HnjC/vx4fjjjl1t6WniW2kchr9XWWWibZs6rY7BoDoFar0avHPZvoFwLN+qkqfdLJbhWO37Hj+g
Ah28urWfad+7C0QNQ9blW8TYalyfVdKBlIPcn5hlqiuPUADEz6nLrQpRfGFpgriGMABM3QR3H3CG
DQ0SQyqqqxAfh7XMy5XH6bpYG8yQIkeVVhXHcxQFr2i5CbTRlz4K0mQp+w4gQ7eK12KzJj24IkXQ
XOsKqdNEmMNyWmvAhEneQGpvrUpjqyMCNxHh3tAB/CAH+vvnvX5hEtmg0yOWR44fkgwr2mrfCRoq
LLThF7WNd5guWCfvGeX+D9/8n3f6ukMuZUlc9lJ5pINDE86QF16+VDwblJxFqBAfRYY3Cs9/Mb2h
xe0J5Ing3S1vfIzvBQw3AFUmeBF0OJjl/35lRz8PNS1EhVpy7DeCEcmPg3TQ9Q3cbEJsWzTVKsyY
Scj7Ir4PgLZvfILvkzo+AfNqAhPkOTnq6hUwcZCNyBbRwebPCS691meXiR2tvbQefVNxIGhlmfY3
Nsofl8o/L3u1LesJGo4s4rLzD04ynGMxl4wvhvZmtietuMiQUTJfZ6O85JYOU+f075/7p7KHwbmG
whHdk/z7zPHHUi2GSWlkjcG4ojrFyiEEsL9EvdE3h2akl3FrUg8mhW/y75qRqoB2NsK33zqKq2+6
53xsNQMaiiB/kmPsTbB6wzc5fhSlkxav2KADDlT6GopOg/quOuSzfXAFedzn2E6fW3QGxamTnYHR
RkCL9hhKJFM60wjUejH2mxzavrUfupXwXJPUjIMYkIqHZvCennMr20SEFtE67h6hxGKHePL9C7zA
lFYhaM7CCbX7SXWb5DQp71CqIJqiAywJfXQMRpDBRmkcQls7cV+KW6hngXFHo0LtQUGuYol2+1pR
l514hF2TVZjw7IGRHCNvpiQUJbR6gqPQvJIOZe7adEnlQkCGrrqTeWgjftOuBJsmrgUSR3M63Qmk
o1ouRXwiDNKsZco0qTo00xHhD/k4RC0PsAbZTWmi1tQWjlba4ggA4KQqkJWc/FXe9d6L/pWfA9L9
TFw5bqExIllU49I3nKB0OU4J6TpR7kBbEk8LoC6rTqn8ilk3zI6lcULz1xTvBoSfwa2KvRFs08/2
RXqsp7WpE3rFT7CYiAyRdqX6qPRfGckCkp84zYeS26aFOffZwo0ZbQLx0OId05iF4oYduvdJDncx
Ep6m+kzD9y44efJ9GtzndG508zNnHpFKL55XLwIIqYb85injoqX8st4849C0bzm6wQ4B5MjqXgEV
Hufb0BJ4lqfMPB7a+KQ294TP/vuN+aGRhnANwTyKecOQ6Xb8vValGlR0L+CVoUc3dx8ASMjoKW2N
XAYo/GgaphuL0+/Dx/VL8+clrxanaFBgAYgW++G0iTNEX7W07ullBvBl+tMQ7YR6m+NC1VYGELa+
OXfWFhWmHx7G+bueYy/vfGAuMi63INqQC0Ns5ceY7xMYs11zT8yxhXgY6muLYTlqPxVOrPENhe3N
G3e11sUieZhZafLqA28O7EhxeEsNNBnlYWhWEFJF48Z3Zf602nA0NeaYdGwHv0vFP5Y3f5SzIU5k
QlIXTBDQay2yzSiusyftvzkht3aawJZosrVLQTiM7/U7rDtxjdkpq+2AU365ttKnsdyBP6BjMPYL
mgt1t6wYHpPduC9ITHj0V9p94Orc50NzkphcoG2RWXgWwXHYWgcBi1PjCpv0sVoaX8Vz9IDq9kl/
1N7GX5pjkFi3Jzd7hT9KzBdYY4ujtgx2/WN2Kh/bR5ojdCFJQsJSGOEIbW90c34qPRBrwafRZy2i
eH3ANhvi3WSRAgCZlgioNoFlimtxGJaQRGvfJaxg3nxD9uQb79EPRSdXZq+lscaFfzfd/vhu5ECR
074aKT2mgxC/UX6CiPLg8CUvBYgzOfxK6VaO8qXMs/vZAi2QzOdxTiZKbzuvCGjv//2Rfreuvr1n
JqdW6oC54XD1amdKk5VTzEfqYpCI+qVA8BiGJGMg4ArwFxvsxk3V0xpO6UwpAXDHgOQzKNEpYwbr
LPH7o4I1qyEglMlDDjFVUS+q16wU45fVX0KyRExso7MgTuNQ21FPF1C8yLKADZ1urHJaa9lXlmer
umR8I08XTNvEC8oHBom9gbHP8L21lg8nLxBdxcyPaQ95rr9T5c9OFolMROHi3+iNqD+9RjR4Zn00
enWOdn8veUGQK3muesUxMAe7ZLRf8E5YMUrhkTN9VuJT7Y9SXX+V/nQwFdphxJFq/jIS2Xj9/Jj3
NPaM1BWYvNWfsbFJPe++VyIn6KdDVuh2Ru52xJSp8fF0RzT0cMbX6RlQv1eaDuR+M4e5FcFSBo/Q
qguFGsVKGS8S52By5J9UTJqczMpwuvGC/FAgSbOMZTYt8bMbVwWy7ime0pQqQrPxoAXv4Qh0xrOl
YKlI2FMhZ6nnfz+EPzSbNe40OlN2GFpr13glQooskbEtnlHjDH5uq/xHugjGuzOr5cD4ZnqVKSLE
Q679Khn+CfBCxWqrxzcqw9/XuX4Z/vwcVz+5JmTWKMh8DqYo1QJpPPpFTNzml/EfntnoNbtTHlSA
vN5SAJFJptsnbkn+0AgjumP2xVmhFJYsJBAr+48bN+mHcl0CvYfClGmDqihXT2SPwsispFnZ03BY
KI2lFY3LHOtLItwzMGBKjoIaWG36PxyY/rrw1RjNsxqzkUIunFbSuvSDEwf7dRcldhwcugIuQegM
xRZaH6knRPhBQox6N6rDdVlNp8bsmWdqN5atH9dwQ+HFJFgTpdNvocMfK2lIWzNhFl8c7SwMN2r3
VgHU6BD9CP05KxAhlOeie7VvfAXz93/9fPx51fkQ/8dVFa0WcrKq4a9X20C9xKW06uNNLG4BdomR
y3l20XDINik1CyRB1kbv8GBXbuR/KVAabo1H5hv/7ePQcZJ4KiTsRldfTAs8xAhLkZR4eKb+CTUG
Jt2qv9GzRWn0w3UYZ86HRLpoTDevfuyszstBQ5MTQ27Lw3qnmDBzNiHxCEtR66mIg2XWn7JOuYta
aW9srPxMq1BFoK4mAGGFfRWIjiR493koP8w7TEp+q8zUuvM624zhLqF9mBfRokZlzi9dAbEriVtO
AqRibr3pBAL0HnieBfpJeAo4RTAhlXr6qOFFSTUK+lODJmDKSE/JaYB201EBJK8B1m/9XV6/oUkJ
4/08nskT71iXrGSD5UDXWZa1f5osPM2st534kPsbIWZwa0/Zjn6mMZ3runc06A5TXaz0LrKjzI2b
14g6Ji+KRV07fpa5ed48dpK4qZC8rLLCniAdPHAcwF+kUl/QyCJBEPkofzLZDPT4i/ovdDb8MXNz
+J0aE3UyfjahSJSOY073yICSgrnoKH2MkkCxxc45zDFLMoShkledjl3qbXxRs6M5PNhwdPZkr9xG
icXIGV0BsSS+Ag7WKAAAdPGODGVnat7mSc68pUQB2mqD893gdJBU63JcNnDFGJ5axM/pJM8iYFLK
tyBuqQWF3dgsE9Ijuy4BXP4VqazEsc486FSNiY1vU2aL10VYztPgKPigpRzzjq+sBv+LwZDPl0ZD
QayBLRU1Il8vT+87nyqynm6lZf30ZjDVkAwTey9tlqu6u0wrpYBfVrANn+P4K2JoVuYn4VaVIP20
IDCrmQtJVIj0f/9+M4pYnpRC4w3kfswFVM+QXIVxNM/dAk6bOeeTiYZqlUvrlv53RwO/gBrOnMrL
qa6rZKUxeIlvNll+v/tXawNjKih5UIhQgV7LI3s5GjIxkfNjMveSagfRkfKIdvrNx2NFiO+CADlb
dvs34VPZczjSSe9BzyRkGKlYrmO1v+/D4MkQ7+Ga8Sb4joiOncDtZCEQgodfHaTNW83ZF6X6suiW
msyMGDgh5JgYF/w7pju2Tg7XJS6scKkjc4YOSK6Aspx1UqT2gsaGP5EuVc6PMIxkYI5L2gAqa1i5
ZtI7MujX4JJDI11NiJok5swuGjxp5220o7nnpapekkfByZAAwHgvnfRkbpSH+j9vk31Yh2aRHpqP
h+IjkmB60FEyuRGLcPmiL8zFq/4LuTPi//KCXZC/g+kJpsGIk8o2dWO3WGtwH14RGLCpdl+DMDow
EDOtdhTF34w+cBO1e1Z9pDwiQ1RyE3l9DbrY0MTFaN2aboQppx7jeSaaG08RU2Nqu/nbFllsutj1
o1c6AVNB49lbju1N6/kPFSxyTaZLFtBKtH7Xlf3kyWYfR+mxid/qYHL14kJ971uXmPKaqZtESOPc
8bIoXBhd8WW4XXUjtOuniuqvD3F1jCcBwJBLK06P2nTvy1tVRDLbwQUel7V0iCVqCDivYxqQ84jf
QdlMrCtHsTfmwySDmqEDrMdhoBvXvQFGiBRqrw5A57zN0UNmHK1D4+nfm7z8QyeeiagqM3zVZAZv
8339Y5Pvzams+iBIjyG03zxfadY5aAk1YHHzKxWZkroSooSRl+HyvAcMONILIzK/mdZ+QQNnehDC
TyviaxVekQg5xTkb8s2/P+RPTdS/PuRVMViVYosLR02OMJWF1o2qOfJv21WuRMspekBohY+ye/Nr
cEOrf1/7h0PsX5e+qjpyP0zM2jSSo66E9BgZLxSHWUkwyzGpAv59se+0TwlNOeIaDbOixa+rpxjh
hBKroZXOracqx/xrjzpMmqJ0ZM2eCGlje0bFtyjUpQymn3WelFaBcJIVmLqATRj+z1f/X2Qscgn+
rqMh2CRSB84eQW/ySoWLj9AG7pGCD5vB1irQbHbSpr9x9sde+72KotnMOBoht4Jx6uq5Sv20Lhu5
p3isCUHHz+gXtD689hTkd9jREuFdCZE9TucUoYgAHh/0Gh34YFNpCShxukWJSz2UggJBNqn9QkKk
cPjWavhNw3o+MCVjgagTZUpxUvznqL+frFNoklgkkDELr5FXTqWpUAvDppRHigv/QGn5SsBOP9JS
LO9kUAdpnc/KBir6/EJlr0AnmspDPry1iKlP1tAty+ZCQrVVvM4/RGe4PrMz65IMcxwy9LNP6ocB
N1LKJsf0mNGxpYguVUKPfLgjvZK6mPMKpkmVI28/fmXxCJ9tOXq7/6PsvJZjR5Zk+0UwgxavBaC0
JFlULzBKaK3x9bOwH+7dm80hbWz6nOnTgqyCyIyMcF9OWW3A2ZQD1E09+mjOG8oc0cmZy9PPtEco
uM7d+JCUtHaB2xnhTE+BuoBjmkG50yfncbY3adFKS0ebDSTXW3JGPhHdRGAwvYSkmAtdxYXImG2e
ec+lEKcMgmRbJ0ZOI2B8zti05/KoyySCfrjIPWHOArQ0HYIhmAfP8ADlqAvsDmnqLzP9WqFA7ppD
DpcA/Rq3kGwJ1+RH1yN/2qOUGxdUInq0FWr8NMRGVYdsAJsm6g74wmUgWzMGhPRKwPjUzulnUB96
bGhVQWJBkxMeBETJXxodj64bIvrqAJuPfnPThtuIOi0z05VGcp6f50cpbfcx+r3AeO5Eoi667hWF
5FKqRIi5FgG0LJ/0mmRIvri5Q4Qs0UjDIYfteo8R1Z5aigPo4REmobhc+iOj+4EWK5KfGtlmNh1K
vkTqE2lB6yZhDdbo33sSXf1M3AyTM+jPQrkdyyvLkT/2bqWmO5MMwL561tEFdl3n+Gl+ztGztalG
BO1gW7y4w+itM5Vdsn8y2SWHGM2TsLFgOPUnmdyxFhy2ICxS1N8pvOIGabFB8Rhkl5ZBp5GoJ4vE
PbQgDECB/czFsjauNAO7nVDva84owRS7WR0A0b8dyP4YPYLPyj3JkJHub2WhI29ikWo3Ve/tYao4
tDrYEEtkup5fkKPTOWk+rL1cuQCPtVvfuMihvPEYdATth+ebPLfbzuSpRgmLsjZOnkXyn+f3oqrC
NSU6P1AsVeJPDv34Ia/njo/CR0qi9jVN8OMl0IhM71Yu0D1Sg6VkQsxPVsgPlLKP+dOTk30XKRT5
CoJrEgV5qTOiitqPHMRhFTkKnbtEe5oj91LcRno7j9K2BWuARNO+DXxOLvne49/lhPyhlvk+C6BT
x88GJ2g21nYcsOpwfJaeDTqReR/s+OeqWbuueiuhv+Dctgfd5GW9i7pg1Sqc4YDjecsEj0XDeTia
1xuIOkLwMYKWybl6Aw+yH8Jri45Ditq9Irkm3ekj6WYFVOxDjDMw5WWZj+8JN2OQzuGYHvvWPCrz
4xPiyvOwhGncCIjsem6PPqxXngPODdF0kaZkpQQbsPwL/6wm+MmrJaHXha1LPQ2SEQMwSoyOWzYF
gGofsdssCp3RF4r22AezOBrLefPypw8fXqyopqssGdcqtMipoNsjC7cqjcsoCZadRDBJK+yb8dDG
vG4gO7RuMxfMovfU6geROAAkMdokPkvEE1isPo361PU6QsBz0Ixu4qfbYoYr0AEsYx2/bL0MTXi7
AofXOiGaqnUUUd0RN0kPmPk0am4tdQw13ETlL8WZ9I16VftnS/pSRUhKW1SqOuTHuDGA6C6Ddo0B
Zo4SnhvAbsHaGa2H8jED11pr7IoFFg7i7ItzoblM5kR9GUFrtR5UoqgTPAdPuf8gBrfjSRL35rWo
VykdIG/lp0dvcNppYQmvPeeBTL2pp5Pa3MTdqzc8yf62ztWtlLue9yLMN0uE46GkC2sE71/j/niP
intfwgeAf63fwk8N9RtPX8vUhKV1pVaMCkBvvrMvOXy3+8ZzOcOTBqUDkhOhKzwEEmboVc3ELnKp
GqScDCrSn2k4OoO2M5oXwXMbFJztUiu2U3xKfKeN3qGTYP8pHuLa7T6j6VTlHyFQ/+TejJbkndTm
uhBc6K66Am4820ngXkQAuI4B1CBw8ozJqEPtHzNJEEPQxgGc2GeKx52FiyP37kYNxhDvKmnqZopz
/FUkz0/YSO3F17cVAGGrh0kRnGtc5BQ/GgZOKbj/ucKSUKZ/V5kY9NJU5hKsbF+KdIn2gCrnPAbN
m/fsvyR4NmQEPQyq7RL4G8hg8nFlJIL4mjgozn9g0Ma4Db9QvYdh2by39UJlDnQvu90J60kX7dut
8aZ+EILBv0N6GuuAdsfBL3mnvbFoL5wITsM5eE5v5bX+IMCBvo0d5UnPZ74IvozIJVWZtgWZOPRS
L92bcmsepVvlkROmsWeoJ+Dm3WQbHZj6i3bK9s0+PEJ/n6PtGSawedvGnfdMlCM+deVkwr5d8s7z
rZ7NTz5y8pYQTsaKss3uqjORe+6wwRnwSI6CO7ryFn6lZi3aezOBBhiu/bVsjzYOrkW7SFbmkRdl
EcF4nO/KbChY1J9Fz2x0AWeI3hbANYG96x3rhHTOHmeDsnlNP/Vr+FlvjX3hoB5dskbvoBnjfR7e
6JRdeOiFU7dnFGc9ZmcF4Nyx2uCV2Xir0TVX1aZfKbvQTZaiq3H5XevEhiEBF7IWo70Dg7erH5gP
m4fwhasiYaTf8AEhtZq2uB0e5Ut/wf191O5CrtmnBev1M30xHrONcFIe4xu23pmXjuH+ZthD1tzQ
spPXzPP7YpUvzNWwVLfZBhRNdBcTOAOp7yy6qIXXyo6QpSM10x4O5QrmaA4/NFzcAJ9zoqWwMOg0
PN+lNiQ+5Ic2AIDb4SHe5tdwm52q5mCQjGcssyV2OunOM53iqWUGQjPdzaDNTruOTwLX0Zn/M7oz
pbM/oDLY6BiL7pgOvGt7/d5fh2vxpbzB8QSdc2/xESZYkJJjLQo4nPERphcUzbnnMT2qiPMXsp3c
mdvB6fZcp3tvC+pxbSz5XvpWtQ0ua7l49d2ZLWPxT+/iBV8iWkan6BZC4trbkoH3ZOXzM39PGp3t
77R9d+qvJ/Hg7wrKtRlfsMz59rJdL4AFNmtIUMkTQFiH/+2Awrxv9pKTOaSNrF8hHu7jXXqj4r+q
zvg1qOCqJwIc79sXGYO8uGIN4gtNf/6FfDUtlpi8Vjk/w9uW2/TS7bJlQeWE13fREL8DCphcPCQV
UEnxZA87lCT0WKbWLuN1BS15cMxpraIv+LTeeOa4JuV97hqnaD977gFZFFsF05Vu94u4ttOH+GE4
G5vsMdjc+w7BLba0UbieNRjYaD8sUWXweWCu3ohbklrna78gIMWWnP76qixDQJ2suzzT4P9ssCHr
zOEtBOLKcR5cK2BTp73oOFgfAHvCZDgmt3grD5jv74wb/5Kc+lX/4V+qh9qeHqdNcErBbSoPzc48
a6/pOrr1uG0D2MQH/1IfglO3tHCnEf3IjrGmXqM12ryWjo74IqC+tfMrk8UstpHTlhgwLvTu+dMO
X9dHSx7LInqrzog1brR1elAeLLKZd8FSP5vn/KP8QDZi4I9/qK99744f1JpUrNNr/kEszbp8FiBG
AQJdK2vSZ1+NeS+3pWaBdY0yI6nnP+Bbqu/aQT7154jt65W/1Kpzf4rssJETXm176HNeIziezWKY
vX90aMsrLWtQRoguimP4nO0wt0Hy926LXbk3iXhVbe9RIxGAewmut7GtF37ixEXqD8Ixkl0oW5SM
CFNpJ6dX8106JrvxMQ8c/XF4yY7BsbqP7/o73JviK8Mssnhxh9HUYPYcgczk1wHRnD7VR+lGvEXZ
kn2iIZ4+k3vQGedhKz+ipwQ9iYIURA2bQ8jnZBIioCUFh9Eu4HvKb6KF/nfB4RfnNFBPC3Eu2kYK
vHFhmTYobXCbWPZGhHmPgWXL3uxTUz6gsnMEYZzKriCi5oB4T7POhB7Q3Uj3NCBd40CXy+nP4gnY
RkcnsllNhkOFJws2itLKsvtp2TvqBP93OWRUB9ceIwQCKSgbmYuvQYMSBzeX54BCAzXkQnyI37Oc
9ZZ6ef6LDJ7Lh/Isw3VlHxI3fGbpHvr1LbtUeTu8TJ/RC5yDzXScjnA9LYprjzJmYZU2kxA64O2d
CK0Az7EIhBF2/sJ8hwJqGK6CpZyzJa8NbNyGn02fcIGdmKhjncxaXonsLEBrWnh7WmUNDl20Exv6
yA/pplux7gvomEAop4vsCBsVwLQIYG1hfAK+5j5E5K0vmmmhfQYvDPFpN3I9+TzVi3BPI19e0t2t
N/4VzBl3K97P7wrAkQdSDoNzdCrceh+upIf4oNnmeqaFjrsUp+Ka+4GdMII6Ybw2DwQb04jd8Q4A
MX2GBBw9ttfBzm4QiXBXq5eaC1dAZJVusDUuWkc9QcHdZLfFKXVB96ybHXCKDSduwzbvwg/zTj+H
drmNt3iAoavUH+WVc8kA/iV/rsuFcOPvvTtowuih1GgBi7nkiEdGDi7SkQqOCGNkyA4lZc7pa1Ff
zafmVT3DGcajM+wC1Ke2dEg3ykUyHEL9wtAVG3dOYrRszNlcOp4enuVo57+Tksv0yWPR+hylRVct
aN87A67pjoxLWOvmA0245LlgeoMBRfrUb/0NKFVULumT9tnRRV9UFy4vN6O8UzjIs0IzJDyTerXU
d/NF3FYPjIU4nfAVeQqaV52FYIecyafZAE+hWDTo+R79vXLhBzf30OdZVsOFtJ3utXswwjq+KBNM
kzvoC14bTAVZhUbMFkBNS7PTtH5FImfwlMx9QVRTiwS1Byx2xz+lD9lh+tRPunNWdt0u3egYi/78
6oDEaIJEDmngoA4k6kcFJrpIFYcHl9TRCDFyiPQPxTb+Ug5IyDboU2DDFVEtixsTyVG97EjMQDLE
wIsZUeGOIwXzbPlMP7FMt7vpSsaF3tpayVBt0XcrnwtBV8FjfEr87YIjoodr7jl5VJ7G1/aVRoSB
6/ZBvImuWPf9wjGX2QG1H9AbGnqf1cd4W9+qr2gtnvuTcl/e8XxneIbtBHm594dA8jbyznJT+EAM
CG6LA0vKmrABAkG1p/Y1yW0gHjQe9GeLh6BaTm+gjhld3NY761Y/GI/epd/V2+w8LMXduIOVfw5v
VG3RPeaf2t6/dGtzD+clX5HhK20YUk7vnmsoyCIXvsD8B+cU+O0FAaMcDhLwBD5rxLwkVJWdnqID
hgsq4WijvGUysEJbgM1PBM6bTOnJ8gSbXuUMiwzSTqAPID2Zz+5o6AlhQ1VCAq7dgB3nAU1R7BFG
vMieUZ/mr+SpEuRdRW5iuOLNz6cJZZ6s/WfuZIBUxScHZ+AP/+2v7rne9KVU6bShWnaKEGaFqKMr
8k6FjyZUnk61TxCEb+BxzKZtwbVvkL2OerxBFuVqveZKcXZrcjKfp5GhHK0VwTzDA/Bp/nGUn4cv
WXU1SI6OicxoLelCj7H3VjAlSLf7RQUkfdPrZqwn63h5Z7X2129jJmIfZyU92zJ1KM8DzOsebUkk
F45uuIXyYmLYnxwzsQvrKEwr+pBKAU7wlxH8N+NMpDGKjI7YUhRF/qJLESRPqHJoZ7hL5m5/IVyF
4bnOf+m1f9egRoCjm3AY4Y380Vz8deuUCsisXKKpoE06FOm6Yb8btf7UybM36DogODKNp5+fl++k
P7Pq5//90i+TWkyKoUkcEBLAWxLUEusais8CsIfUJ+s+XsXUFyh1K02zx2knRpwBpjtCBlf+b76A
P/qZL0/ufIe5vpppQjv5cgr2h2ksJb+GjWEdaDzS8RYht4ktZn7SjMTQdFsVIcC8hxuoDOrIqYXe
MQIY0i3xB0gwyiuOTro54LdDMvoyO0/Stdkq26CErnBu9GHTMyRmLjP3kcaOHrlW7r1x+jM8kjSe
KeOXscM3A+oZ8KlD0EUbAWSZ1/Wve5r0lVF1TLF4crCJX9BxmdIHTqS+2NJo/r/fSwX7ETdzdsly
W//9ZZ4Vi0reCfwy71xKB5rAaafucF2ROQWu/Ool+W7MnpT6qpMuPRsbepp5Ot0Rrendnz/Mn2/2
9Xbi+hMVlLDQg/+M7v/65rqCGjHkN1KQcvgqN4mJzYIoS2agI+tlYaQ7uaWALFruZbCRzKd0M1Gn
W94cVTCnjnMsaU2361eSHrEh06cZ42HlqTqi4uG3j/vNK06irqUaLDXmDHr+99r5vUQkZi1kx8Qj
UrJHBk9QPJ2UGE6av1TDYnmS43ceMSM7zBatKkpJskvcBJWInMRrH1AZYpBMP/spKTzqVctf2fOr
gfwJBrw/X9zv1AUqJGpTn70ryAu+vCsV4tZRq7jTQ8w64Ys3AoeNItPuUUH2ZOiJRovIJdpK5rNH
USY2oM6pHBqCU9tLiGpxngeQVNkPSPtBbefDNZctV01whPFqGMxBJgtqb87xVHlnujorTOJEXGo1
updgwK7EOT8cT7MUMMmbfQVdtSwuOgHInn+fe+WS51wA4DkV992gPeIk0gdUeZgsn7NKuQXktE4j
43Ge/+iMCLBjLhAEPfx8nb6TqcEWN5FmQXASWVf/vatCYIWjUJR01kwWBkScrB4ZjXnuI6bAbjxM
uLwrFgtmaz//6m8Wc5SUmj57yTDPf9WGVRaxUVHTZceM7FnoEaCuxZHmtYm995JHtHR++a5/NqEv
Lxz9Q4OJuTG7o7/ulX2dFg3peOlRFPKdAsWgtxC74Ifs8LczE1Nafn3dMITz3C7LAK3GO0m+thib
JN2/lJPmtGHr+vWFuSJuFXmJxDALrdPUwuzjwk10tYoemdvHfNd+vlzfTWeJNxbZZLFvGsbXtSuT
iyatojI9mlggiVyK1ypexhCrvD38yTTBZcH3AP1SFY6BVcyzsYD4DM6ENcSY5CH75GgARLrnf0xO
J9rROJ8RWw6yumuiCu3XPaEe2kbXDz4Vf3uuujs//+W2f1exzDHNMiTlGTr8R9f817LXJUMcaFX9
R72QTcEGdgPc+oSyCk2ihHKZ5Y2xo01CK0o7dBaswgpZWi0afyWgG+tf57nNz1f3f/lUhiGCRlew
dXyZ4nf4sAthzNJjN0brTjhMOX13aWAUQlFvRI7EghoDb5iHJgYRI6NgkhIuzwZAlJxWOa5BLJ9/
/lDGvPf954FFJIbyXTHYrb4sYoVXdqnfxtlRFA8gwBCVzBPgwLjOasTSisCKTZs/7ryMvMXqg6Ur
pzLaC8ztRBqZck/XWj/nEt1ZyEktUX7zDFatcFGI0zqeyDfJOS7xj+lltBWbZ5PMtHk0mAjJapaI
9c2hqD70Nl61ebYqgksdqMtUv3ZMiksmf6rxLvb9hvRkLbpXCbLpGKUxPo+QZGcDenyQQxlSGHRL
kMZQjnuDjRZ0ylfzyAsfg1ekTGUPXU5rI/uctdMWc7qgfJ4lm/NbpDV4evMLgfa/3PJvCg/4fDx/
JvsZuOcvhYeE81svKi09jgk6LzVxNHooTKtTtuGp7LdQQ36+nX98e/+5nXPm9bzezQaPf9faoVHl
NqhZf0qci2LoA/i3XAFQloeYUegpOPqPwL9SjkiAk5jOakx4xAKkmfyb/PC7xZdjA0+VIlNP/lHv
/PUSarGgCJLVp3O97jH353Y12ZYJMMNAvf8Yol+++5+19T/fnfMWDzEvmPa12ElSuQlGg7e+4r5W
E6dI0pZyvnfOWD5CdDWrlySJl0olpM3Il3H5XOrvk66S5c4mSW1ToJoOwzl/Dl5Rcf355sBj/uZl
s2aDCchxkDLWfNL665L0YjoCA2fZn12m1jxaHaNDGh78+proH0qnPM7CFiuhOURqQoz5ueclkEu7
Uj7izJ3d6Toa3DrqKLlf0LLJQXFMcY/OaLkyMl0qnXmx4/B8yBprFr2ViC6DnL5idRkpJAKawFTq
zYR28SMGOuShoUU6s+ikt1GzQEPMcpzO7cs309D3Qlpgzkj9Q8R4sdQe8abQHb5JRlyXxs7XCU00
pUUuBjcyo8bRiSKnDxhyz7HKWrcz/cd0fGnAENekR5WnjJYa/2oMMUy1sUoK/buEqGO6RDCQh4IA
gIS/xt/C6i1a9yTLFq7ePSTR2piWNLUMY9YlLOAogIiSM2yjgLbSfmNVt8xVcyxL5VbqP5lYqkQc
xcTd2SmActjCqUvPW8hdMHzjM6d+KimxY1M9M29p4K8ymztp4zJtlsgomPfh+5xmquWtPGyKtMch
uoGhWAtkJ0Jvw3vXQ1OkkE7RfGngZkhrgQDAJJ65+JBcaiTWfqci+tUuPq5H2kyJhrn5WeCfnwsz
2RzWXR9vwwrAjVa/Wj4CY3uoycH10RZQlgdbnX4PRMHeQHggnVnc5JifGsKErV+CuFiKQb7jRLyi
yeDEDTsao/NclZfEGuxo7oFd4CO3nQpu7z33i62pIdywdFh9F42XsYJOUCfJrd+yOSYXUZ/WMF2W
PVZci29iYQKXzJneAKBp3GsaOoMet2uA9yjrSOEkiLKiEK3z6l2l5TNamHrV91nXKUgFBeoYrgJ2
gTHs3VkF5RsQH0OnAeEjFdlyFkfR2XCtMLCbF1Z9I8TyDXUy40qW2mFUYB7SDxyG0PG7VcfR0hDe
AW/wWo7lRfKJpqhWHoJWNEcN3Y/mQAjXmTzfnZxc6bjBjfojFqEjDJBBmmh8VodZbZIa/tsIGKTP
JuyoYNBYBZP2OjW6YwndWgomh3CAjQdoEFwmhdo5BSg4/+ZhNbMrY/QkCiYnKfDRidlUYooBHtuj
o+if2qJxobCgJwW+2z4p4b2BzghXD634A7t4lkvbnITfNL2EbJNsc1KwnfmOEWJ//E5TesxEGm1E
whlntX7J691wqJvbojtA8wkaZ07wMxxhYCBH9T+bzQKkfF0YfKRVOMut7SlkcxESNzOyYyR+jlr3
kpjSnZo14OdNnlhhKZI0rxTJqhjqVzktz+DP1p2k7sSyf+nCFHICS2FCshs/BoMRsg0Dzt3Pq+F3
Z1ONRCaaShJ9Bk59/y6GQdlqcZ+q6VG5ZZ7aQpLkQj1PjwnjzAYZM0YIyY7CpZjZ002JkmBWRc9O
SRG+cjNrCbjyv20i0jetO02UicVSRODuYHX//VR9JDfTJA8UaeZV157GIr3V+SjYSnAYBeFFBw80
Ny5KysjfK/Bvf/0MflVJh2GBVb7sEFkjlGbYIRU26hUKOAPdYP+RNoMdeE/In+ia1OlhyHtmJL/t
Tt99czZPzi0QAeaWwb/fPJKEog+sNiECyp3ehVussFa6NFkJJLeoVj3uvnCpmMtedfTQIeBv+mQU
AIFHZBCH+7pe5AqaL2ZrUKicwnShMfJ+KMocoEG+HUDyn58gcy6Yv2z42oyIYj/VMet9La8GNY+5
WUJyrB5DYPKMyi49S8kiua0/WvSKT0Iz++OJGuW/EXWh4GjeDU7UiCmIdLrNr0xB1StJhshxUvZC
5uCCnYVL2XDD2FU1hz+GXb2E3dyeJ9AwLfqkBbMOuvveDf1nlRUE1A8qu2d1H9+BEJlnGugZmDHp
C5CT7VnKHPWB5oNqAIS1c9GxZjAAOpGIYHc3ODAq1CfHL93s4qEwIBBPeEp/O5Zq8837z6Wa1cNz
CwxG9ZebO2TUoU2bpEe5v6lLImD8F814DwXwrHFLAjoqTdKWsJiHFcGS/IdMWHr0pp0KHRoKmuyd
sFVTxAnsQR24CLEPHnPwfHiM2uK9p57BKKnMHFxjqfX0PD6mMqG9xdjpaE4MshTa+w0kNGrentFN
c50YpJoZ1BbgmQOG0Rpnf7KNxRA90aWeB6Zht0qq0VWafJlGUrDgtVmk7bjImmJdIr6JQoCbjFFg
og74nrR1q9brKcjuakHGWK07hfJRst/U/AOCyI5ncbDCjFaWya65NcR+J/fJTjLbtQpot+TZDURs
ERxCcE/N9qoRSqrH7EpBAppRssbbSleWUXzx0ELm8bzNmJG8ERR/m5Hq6oNhMPIGFGrkhrpuA33N
sluYhoRpZkQIstGCTrPTikRilL3CEJ7amACk7mMSD4Abc9SvQg/N4n2M7tn5yaIuNP8S0ZrpejJ9
zKfKyI/9JJzJOtlO7adm8EBmNXKtadVHV894bisadvPmZnWb2WgbCfFLj5NgzMYD+1zbMEHBslzP
UuCA9yIINxTlLT6lOr9J62cYxy0dhyEi6K38YMVp2LOx+92S1iDiPB44FWZrapHZ0si+jENLS3S7
kJ+a8Tpv3UXBnAeDAkqCwEc7hoSQNid+XStP3dkbNavktTRjLHvITOnEnFWla4dTrhxjgkm6m8AI
1mp24O/DPbzyVIVErhZEkA/kTQEVRHfL8CPonsV6RB2HA67QFqDi4Mf07gzMngcueSIeRvPJUjFW
BCsMoktTKZZWeJgPefPRpym9dbXj75W1rVJlGhBvrLMgAFpQ+nWCKaP0O4O7/2Gy38+WJUwFLL9i
bwLleBatSxNz19E2YuzKScvtMeUBjBu7K4fnlpTzNtOJ9jgYZGXSuK8CXFGTQeFeMtcVTdTfSz9P
lrOstC6D+65tluMaxcnPa+R3773G+cuEWMGr/7UDpumt3hRdmRy96cBmMp8/EU2X1jzK/2UD+Xbv
0mhrgHAi3Ug2tH83kEnOqpwjF54IOrOBWyCySJOtONFkx+eHP9a/jER51sKTGf3mhf2mc6xps08d
/Ch7lzkfRv86WRW5htmA1/aoFRdvWoUaTOazYP0SHPXNef7v3/KVExBp6ZQxHEpollykFqdkcwjL
54LsFWox8bc4pm/vHVwiBOnavC9/7Ya3vVajw02OTGFoKVOjc4CgNVXrv0zWvvtFukjDQAaCJBK7
9e/Fs/y6nzqNX8TLxhKc+c+TfpHLE6/5z0/jN2Bgrt9fv+nLIyJ1kSVh9uJxjLcgvHq6XCYnl1HY
zFaLYkXVE3UrkehiyqwEhQjSVEV+Tojr5UQeaukusn6N4PyujPj7Q33pT6cTJMPAKJLjgFirOEX1
ymsPSgWocD+9mMZybrv+fB1+u+Dz3//raRV0q05HneeIqtpInon6E4oVxzJOBT//om96MP9c7y+P
kADALtUUrjeAXicIHC9Yo5ifJzxGcPDqW69d/vwLv2ty8htpbQAxmKuNL/Wzl/pDP0YJLyKrAGPa
Khk5cK4kIlimXca0D00yN7VtY1uCdydLdoeciMMhvtTO1JxfPs78QH2te4BesiQRSgLD98u6IDRe
G6iWFR9nt12EnwQCoqD7KA3uoDVzrGZCYvqrUmTICS0WOr/QbxnU/PwxyCn9+XN8dXAFdSRUqhFS
XKNn2veXUXSRfmhLk0WEoD/HOgcfydWr7BzX2ucsKcS9gVTjGt8YnHs+x/vgcZjlvTf5ffqiXgY2
TvoQDmIQkiApLd8L1Ukek43mcCp2dbd2vW1yMs/mrBe9j97TrWyHO3/XHttrrzPKPgbhqib3mkAJ
P3Pym4xE0S3NjREbBLilxSy9fB8zx6NzibglcHt5hfhZeExvMEdNAU5QGzNroNphsg7MtajcCcMu
Qg3eEhvhBOIxR9gzuX6yNvnciBbjfTQth3ptoderl6J8qcpspa840XbGuhiXHapM3LHvHs4i3w0W
g8REaiGug8qZ+t0cqsAZ3l/kD+XDxB76JDgUDLbotJvEJRL6pO4aW7Nz/qrlmDfCsnTp1thoUlYo
kAld0hbjtiAORzkl4Wyjmx6NU3rfb5PNSBSzTEfuTb1HOpu8M867NXYYT07Jsj5wHwjIcoxltddX
2hLlFLmLY+8w43ihlPbv1LeeQAxnWMeX2EVgtsnRyuK8soclTZKVue02J0p+d3JaF7r+QkIGSuDw
0noU3tKbwI6cZ7obi3BdH8OdtlOyRfMQLRWnPWbL1DXW6BVX0Ulao8TcQfHaT5v60B6qE/rONU6K
J2SX0rr+IEQ+W3QEfhoL65it1ROaJ9eyiS2Co+hiQVmcw80ZDqJNytcG0Qn/R+tgMf9vVHiOtKX9
Jm7Q3VlE0DcoVQeeQoq7U741ECCjVl0Kdu0IB//Op3l3QHjlv+f8MMKMTEpwR8f+zDFwjqCAxeCU
mY11GLlWwyfKHKT8ulOt05VHYFS3M47lwVvp/JKSKzDYb+dXoi5d7JSb5LY5hXzuO2lRnKZdepjW
05rgAaaoqCJCFIjoAcH69/vq3jzh/7zXH723acvXdct9fA6OygWqknxLQZ1v8wviU4wqXB2M0mD7
faSmzatHnhVJThuie13BLa/1taLxso7dwUns5EAk5UJFb46ge6GtwLotTfS4w123ie60ZbfJliIB
AdMy2zAZc3b3pzm3bUHfYpEfQ1d3wpW5MY54XlzRMWx9k6/wOa+F0cmHVeURdr2on2hkBg9IVfOE
rvMC/PypElxib0lVHEiv715gqiHh5CGr36wbZiEML/uP9ilDhSufxdv+LflUbsQzcSCuSHqbdFEu
7WP0qTOEGxfmmcSsuzFeSnyM5D5bxx9kAVsv5m3/KB2zBwzv0uho1MIsQmCsIWy+RLDlQydCPW7s
ynpN5ywmXke6DIjF5wU9XJto+NV3OaRZQyxctFd9d6Y/NORQLCMOGm8pMampIzvWRnbo1tAaiPc1
ojZyohtX11ehfkqSe4kTDkcu5KAoaiI0mgGvmdHV6zhFrt44E7kYMrbCozGthG5f6ht92sv9WR3v
8fGF0LiRzKXjfaq4fruAvh1dJnnJruI/lrgTIEwgj3mqz3BXy3O3wjPjPzIiottGW6KjJQndDzeK
in5v0V/oDiJhkZ5+Xvb/VNf/3X20OQpZAbT1dTNMdJptCFLio4HIrlpke32LwWI5HsZrDWWakzTM
gadiZxykS7i3Lt4p3xsH5F+kq5k8QYaLLtUhX8xt7MrW7nMncOcIMCR0upuvxy15DmtxNW57/n9w
MI/WU3ZBSie8x68/fxVprgF/+irKl5Klt7ROG/kqwHXDeqkjnPXDCzqM+Zw8W8L12c5Orw532qwS
iaaWMNNfCtXvUBNU+f//gn6tVDNzkrWMTzGPdtqBI301rSQI0ZWCBg0rWYIBtklWIvt5723m0yrb
uoFTbeLV8XmDRBUDFikvv1yeb2vIvz7Yl8I2JoKzJLwqPs71s7Wyms0QMmsmhXF8xuSLJIipzS/F
3bdVJEcdkWgA+Bb6l4sxjYLv5xMXgzILYREnLJApPOC//qI/eWn/ufm0JBWTXG9S6r/Uq5LaKyMU
tvhYOKXbb/VLdIfJ+CXe5RdrVzxJDl6Zu+lO2SsPLDqvwS3NAaDtK3mjraJjuMkf387hSt8U69aZ
d+h8WZ7MnbeT15Caz8Q7L+MlXfwVa97Wu0lP4W12FV+TQ/1bMNx3Bzi+w4yIpguGRODfp5icAEMq
LIDHSrPKvBdFe2uEF03kxLrJg4civ+TmHotc6AH0sDyOrycmo4pr9S8Nqv2fn5nvtCIauBSdHCUT
saH2ZVbLHNPrghqgZFCAHs6wbOvmQsOwopSRk8aeq8xKigFZa3Rj0B9X/GRf4pOAciQQkRPeVKmT
BfSIeBc1pLM5yUadrKHQy52usGxaUm4JcFFGhqJ0v2W9flvpcxkRDYDdpsfw5WyRTI001TIZl7kM
Qhsm1kFq7J41yAJW/VGmD3RvzN4ujbUhbWd0kJ886+hHJ++35GwiV79ZnRCMocYiBpacji9HuEm3
Cr+ceY8Y4iLF7qEr9jASnPpThmFEtmZC8e+ayHFQAPIn4WbUFqSYIcv10GI8grau2WcpM3iWcZIR
opC/l3m4Nkg3zyqnpNrb8F+asMRCN8h7flQ0LnVizajXhGXaO/ycmpAq/wDlskQMUWAhJeMTHRYS
YMxSbIkXYxMvo4N4TN3/4ezMllTFtrZ9RUQAIsLppO/Evjsx0mzsEVREuPr/IffBv5aVsTLiqzrY
VbVXJgqTOcd4x9scUl6R6ybbnObyB8M6SAkK0gC6QNkyL6ihLfXj1tqqWOCB8IVMmO8fHRPzzNTk
z+0wqG+p8CUOLtXS601VpmW4zKCe/8CEhQpHt3v4xqL/w6t2jucLMxTOaCmzmdvxKx+yRcBlDkvC
UQr32vIx7fOpTZfS7tZz2Ovnc22SOwRzVmL/SdGkD6pll+jl8u0BjqfYxI3IrnZ0uworUXT6RHCt
U/Vm4Tb0IKoVD8PjztnJ4LRtEVFon90mNZ5RN/Nw2M5PPs7SxtntZPZxa6NMOexDUMuc3Cp+ubVn
n7n45j5CwCiTEVZ4sN9LlNloHH6NmG5PrtfNDYfQDhE8RPuxy/29J1RlUV1vHfzuNCZ0+UQpErWM
1b3/0NK8HpXr8NGkRzqIe3e8P/2yhf84BIMRAPkGz3oV7/q/L76W5d6u3JGn2JCN2kGElEr3CZ5h
Yl+O7hhEGIisLjdUU016wDJLCo4k5iL+Up28Gx6vi/w4ZgAvEapbdr5wgYItXvw2qPuhdyWQnp2q
NVMlfPGlh2b7uB/uOuzk4zZR8x45RQ/yBg1cValKcKDB5gUIh03/nN412g9ye9XD5qqRNUYainnf
O8VRci7bys5gNimkm9ef9f3rl930B6iDDp+UcHxSsIF7/ZS3+8HMzNsaSRjZ0zuWiVHw5uB3gEy2
c0Jzi35P2VNyGWtBIE1GKrExM0gk2hkY+coULK2tb5DdaMTWRMnw9j1aY+T1uGlKDKOBuyVvVw/u
yrhRxr98+B+qKzyFlda/jr+w0vp7GdSkeJ7rXcNkvYSmUGDta+9HW2kNRsIhdfZcBYoOxFHYok88
PU6Nu2+Y5yOsxvnB0EcPaJXdfRMZOsXtAcGaPmhpUL98yv8WOQzZUDWwx0LlVF9jVZXs1tGaewFr
sVREtwKQQyJ4AqlTtcrStjjoI285OxW6o+s6aMN9YFoSkHF5Pp3uFpOLxwA4BsUGMw9V+eU41do9
/u/3mHR2cs6wKUVxoXRe3uPtuu7gFgDfqANnrkfiOTOavNcm+Eyv9ZGMQKY3CKG7Z4sKGZgeX5f6
EFSSbPWMZkYN1VyvThuWeSsnuwJ/HazxNAlCMTQPA00KwUNRY1wZgWWfJ3Qxp+bEGlPplDDuzb4k
D69dR9WerHiKT0T5GZqcvNvadYOq7CfkY+EM1PTk6MBE49+P5n8Y7R/fnqqYoNCeYiiKiuwEn8K/
VxDMwodxKnfVtAyR71n1UPXMVA9VLwuU4OnWznNeh0pADi1tw3Gue/oQK4GQlqRfRsTchdv+JUHQ
Or/xb6eBHp4dossK7zxCYZcCUE269iwLwEM8M1IIEZYCbVPNpbgzJjEaJEVfXb2O0xk0g9yW4syB
hOGewm0qxYZXOEcyrdWRNLn58F5j+k0PPaqfxaVXeqZNiKNLjpCXJxa4lXdfdFPCsmPQouCQPoLL
EH5mEyOhSqrgPlWj2u8N6rDrdn3AkeRG/pO4e3J0iVTrkqCYBnTRSDwGqwm2CVOcckbMZCo7jP5E
49bhPdg6pvt0O+4lObiG3U0VCtuMs7kL3HCNDJLWT4HhPSLTfbiXTRdteB5rnktAH9DOId4Rr5XF
e8cYSEIO1sFxpXqdwWV+3OziKjSSnbWOIejwEDZ75+ofY2PcSSQBTQbpooewd7qN1TGbSSyl16jb
301qTzPtXmryyx++PKCeQh+M1swxAnWQ8V/MEbAR4nhf8vMYxGSOHM01+zKAQzfATMhTQyRYQ0go
CfL4gNEVgdr6xxpdMj/RsTCuCLFuBHDBgMFDMezt+DV60GHCrdhGcAPkQiwVXn3KezTz7X3a9ts/
94g6XvwJm2fT9HtTHVF8z9VDHsxcHdznPZI4krsv9asvycd9nxtGjeUGZ690sREKijcoLXEWuGQr
eFsHwMSWRufPK/PBMT/bHT1CfJGHRWAm53jn9hyAQH+0H3bcwspjFxUs2NvWw/JdgDRZnf42aBD8
91C1n5PjNEfnONBjELxQ82QnDxhJg7qZUYlQkxU9V6LLFOfkURbhrONR09uSZ/Wl8OGvP7qj9UQO
tvE2UMJzQIal8/neDZvw4eg+t9qp7Wx69wwL8heRkLvo6BK+aoMbu5cA3ZVn9nO3SHrhlXTx01wh
y16Nz2k1193Cr6xjevd6wc3vBdCekspfjyT+3F1gPRMjNvUxoPNx9Jsebcnd2jLivauzjiXuuR6D
GvlX/+pMZfGcUmhFu/AylqPtscXfRnd/73BLwtJbx6XLbDToWGb/4fcsDCrEkc9V2NzQARG1bg8U
Ad17hN1PxCjJhSMbae7us4PmvPJ599yte7ahrEVY2YclQvzz8BhW7tPrgz+7so1TPBcgNcr6IozA
wTc0yiyrca7RPSrdnb91q80U3IX80q7zrniNs3Nxz4rOZH6WLlxHe+12wizJkkNY246XO4p3SWDm
uQSL8iMnnADOhMc/nJ4F3JRciYFHwJEQu+DeuCXkdmI10PFJMfV3Q6bsHkho8nTQKseSi2WWfZqi
/H0OUP2SodmvhkYfOl+/x0dSl02f6AOnj7NpsEva6rsKe2P7ECuDm5/PYHpaQExxb3yITwl8lZg9
P5BmKnLUrmMOyXwNjp7iZRERMWLfbmxe4UtxEfXsyieAwaHH5TlFD8LedZZp5eKPE95B4xqr54kO
FgWYRraP18WFJcQxLzxa4iT6LCN+U+aobh41HpERAYsnyoAvC/c4fnq9EFooS0vi7d2nh+CAmbwS
5uwyeNoF9fzu3S3IJw5vO9LdfHq2DacXk2fbgt7T9YgiG+hbFfLCDNi7A81X8Unopnof00PuWRmp
tuqfEtUzEiW4WpZiwZT0s+TqqfYlJuo1UJzHfM9HuLGRbAckpPFo5ejY10KTfSTzkLn7LBD/5sM3
jE33MCj9On56p99Qn1ddwvfhZlJ4QmmGw/KfCrS+0yk/6r06fab7t3J2WELyyekRmOiDYTJJEqvk
uUjYWhqgdUBiuzeCuSAka7T3HmKwdgU3msN/TYagcAQb083L79Z9jDT587jaiq0YnOYPQT7lyM3S
DYz8RhzswAg+88i7CydGaM5PhiFMEvuLg/1ryD1zmGaJeXyf5eLt2Q9lYQ3Hj+l4J7626RgLZKsj
rvZ+BuFBDP0t4lreN1kWY15nAf/xcbHwbyL99UYGMCC+9ll5WihNKuxwj9j4Wedxtsqmu1/u50ul
zN1kRq/hSNntdLEyfp1F7aUif66rqzLtleLi58ilYUdhljtkyvoL4PKNDP1dlnAtRBgEg0Is+2+i
k3ynJcgNZbqLzyJV327WRjatSbnqzj2H+FPDribn5VUcB+Gbxd05Yajx8e/a6H95hP/5EG0WhKmo
CmGCL/DVVZOOzbqAMQcx6z2/iEXGnnISq81NTCb4q37ykhZMhOzRxXPdnlgwfuqJyrGZ2uBpKdit
RLCzJgFBpmScCKBZnM/suHKXt9jq4xAs+ve3N7+K/J3ox/Pn6D2G/eXiqsX/YYX+x8ciyoOHvbgz
6pt92PCwHcbsoh/egv60cH0/urrH7891FgvVk3xfsscAq/yo4fz7dnxP8/91N15aTm27k/Qy527U
HjTCZJHU+DYJBVrczS5aNyMYczN8SDedDeyn5Yh2Png/x/j2OrkIu7Nycqht3aX36xMQNYBLB7/Z
D8db++s3YOe79/7vZzXb9EI4fkan7Uj+GJQ3nc6jqY9m++QW+36SdP16GnxO4rywllY4HfsV9/aX
9fIdifefi2LHKGP9T0f2DTb9cVE5f5q3faUoU2PVed/6WTXbczZdwkPX615CDBwFSr8ArOWcpeun
q1cRAb5l/OhfxvvGvujDHg4rzHd3MYCYzJl8vrdRZtvcYVb774f5qjT/37uMPSuvc6tENF7K/vxx
P2qEMyjTdvCUmCLZsKAfUYvaaIJHx951s5cZC5GtT7XHbF4M38EyrJ13/WX2j6j07xbs+9OobcwT
EjgAlVf92F6+Z73DPVenMyV9LM7syhRVk3LkTvZDqrl0xcuFh1Dt2YmbupIzSnvvzGHfMyamq9uo
ECuseGSKdBrwxj60pk6dxcNu3o3hIp3sw4sVuDexKd8kseotTIGgcsIchakOK7d+W1GrtvbMuw8m
0Ss9j1zTEJp1Kn1FKBu6GZwxrMcYgqOaPAa5GwQQ7vGhYxR3jCbtMbCuRFBrrYVGwwvAAHR8dFwK
eQI/BnusbvgSqjNhlvspT/fsZyU/e0gnI0khHc6C2T7HkmjSnSu8RKbLu4QpT8pjyB1vjtkGg+SH
WN7webYME28Yhq4wiTk8nCVJMK6jitt4itGGsCRiQax2/9gP4tot7YztpF8GfZgzoq/Gfcw2eKBa
/ARr4fsE+Ir0p49V35lfa8oLJ874g1MrW+2EdRuExwnuLv2DLvoshIuwqnTKJNDrK8k6Cvv1XrQV
UpitLH/6GO2XbxR1X+OH95Ul4+3d4iPhHAPF6W75RxE93WQ43NvkpXtQ/gFciSE5CN82LN+ywvXC
soalsBdqGOHRYEVZwmzRC8u0X8Vhx5myR36V8609PrvhYchBKPpPR8SMpjkQuAWMr7gB0yoIueLJ
sbSNHH2t+1tb75Oq8H5joWPXpeKuvZhh0nRgJZOr9aisj/PBmg3ZhtR5+xvGJ1woRpbv+/+Hd07t
kgPA6YnSqvfyzhW5ZKoo0pQpDA42bQNjsgSZpAiCYyECFlMS7OyRZuPt8igsY8E2OR7X4uNgNcvO
LxvA60Ts+5Vrh4sgiGAfbFd/75AP5XTb5yD002pII0jtUlVDqRHyB9NgKw8rf0hwX1gSXXNo3/pf
bsW3dvd1rwRvkIFNEblpvRfg/dZI+0rd9eTpKdYoiXfJhOMV2admHUeXxtrhDyj7j7tz7EMj1kMc
z4+wCK5L+U230sJjGEqUxq6O2hz4QBH6k/kyjXjrbXYd58vdsgnKdi4PURugUZxHTde5fsDNrqyG
Fm8rsoPb84EYD3f/ETzvQB/PzZ5nACLJyLcQrnSxz57eQjS8/Nhl8ZJj4Yehwsfj42Dze64pRjgW
XAV0NtvANK31BBbCJ5IVqBHejW56A93ZSWmQQ3cduMQkndKL92Ti0dpT5TkUg8LawyFASFZ/mvOD
/YmiTLVDhWJ6R53ozLee1CebYrx1Hh0/n8Oh7myem57mdQ137ZuJwau1hEpPlVmh6V5ZznnC9lB/
ZITZu2Z4DZ+zUwvN70GJ2RdKThTsdj7yxlnjzphFECIugWyvx6d+80bbWlNREZcXy4qoFlAD4jIw
aP8Ik7ryyrKdZKPSrgf03xE7nTWXXVBbQsHIYvKHD8/8qoNbdBDxjR++TbzQeN8u9ktMCk4+Lzvd
XIkB4W22HwEZeYaj0K9CQljVm4oZtdiFwG+gOdrmsrwBFeri6+s6xYtlN4RbG5IfWgn+mBrhSuT7
W7v0CfEtW3IPayhHhmutObeoTlPjIY5p5nTCaT05p+pGmUqDawJtEK0LvwcHJ0xwmmU1hCRkDJV3
TlyGBF09ppS8xIjppEn3/p1Kw1d/WpDan3jzfK6jtnShg2KShpfVfQrZGt/VBEdZ0NMbBJzVwZm2
IAB60r6BfjEt/HvPaX4BfpVui0r+5wVCns5fjLWYYP39/hrHK3+8qeQpmyUb2+yjK65uQvVp3e0o
WiW8TmnqsthY2WmaRHbmDYcRO5udwNkXpkgnO3eycTltZSsFMym8VBFpyqHoouq38App96StAyPC
pYwteGc6/iUZYTLnnK2R1CfaZzIYnCAHYU7YcoLmnDUwNUT/bWxtbX88hWMV8kTPqRTInAwlJklE
WPiEKVhg6Q7JiKJvUMxOx8No1rY6fn+5PPCf3q4CAOML+Zz1wfGAtl38NkB5mfx97396C/ir3VYF
8jr5qxEVZ5r2kKfbt90SHvhUSo/D3H98dObPDLs4IIb18hGsPzBC3fVNMhj6F7ylSAlEdqYxzfbX
b//eFNv6+fWJ/vmJXroNQ33I3eL0lKdyiAFjjC/XAyMysf5l7/2pi/vzMi9lfK86Vc3+xmV6KYYs
pE2OcJDGQX36W8PwSv34vsUMJ3qmCo+SEevLEpWfa+lYg7tPjaF6Endqm+l13oyO+Kp5iAkYVhkj
1P2/yXs6343o6500uC6W9z25fbx/vxsXo1Ple5lny0gWNVJz9XJF4EX6SEmhmjQZLKwevoAHaxvi
cRgfrM5YtXYHvCbN8d3GSzo4hNObjSVaKTq4oQ8yxd6xLd1CvDsh8aV4rsufGQ6OoPUkuyTGTA+7
/m16P1uH+DrobYyH01lb+HDiEWqzw+X25e00aCYqlnQohA1369Vwt4DEj576pnbbBIz99Pa5BW3d
FLWoDYsXV3Fr+LbijqXWmHptHxUJqXKnk1VilSvuaR4Uq8tMuzhmx+m9A8gidxX6g5LCWA9MvjjY
CnRIbMcwCsHRczur4bnj2efm4/2w0dL9E+O/9Riu5wTSvUGsiHedg6di4WMRY2piyIQjXu5jIv28
2bgbbylwO34jWbLhMP/SHOMcXLlxw2J2nSDMfcB/SKpP4xRQM5+KcEvwDhDfM0FfSHIRAipGwkSG
nGCrTqVukqVGwbeRPrFmysQGy9PSLdh8sPBb21fNkz7x8TPWIXPKfT7Z50nJUYOKl8qcMLzqvcji
82MunaMzbDLemqwvPdPexeFTaexFGTaF75cJfMPzB35lnAij7eIG7gPIihUdDDbMUWnkMR8mO9TZ
pr3PgtAjXF8Is77bcmOj8sgffu3vfGlqegeiAh5uNydym+7XU+eXjnVRbc3NzlizBaZGmlOk1e+7
Q9TJBdMGPDeA2VxzqTEo1PGD5Hx/Qwlq6YsTRN3+YdWxjsDMl+C6wu9C3mij/TtqOQbsMNUeYvtF
VGiwX5yxPMNL9i52sFDxMi3F1qX6Rl2ye8MpkW+y3S5PFZvrdUbuNwEpF3uLvyFW39W8AgfEVBQg
GsGu6nandRYQ9WRoXnawJQDk3ahjOPs83N55Npjm4NWB4AzTA2zQBGZzpbVuHe/u01CnZsBlf0rv
AQilpHt9xYQbyupoy/8fr1faiFfi3/ui+lN3aKD0hCbV/mW8DDmPVa8sn8VFppmvrMR1oUS6G0VM
RmIUxyEeEVY4/vJ/QaBevbW+d68/r/pSIF/v2+Kedc7ylHa0sh72/cHpGHioutrmq7H6v/bkL2PS
/1yxPfL/wA/K0lBAF76vWDpdKKFZUEIq7UAVNTmy4buKjp2O4jnhAwD2y3eMLfHeGyhO+PXvW/6q
t/jPR3nhO+VKae6rLh9lsQLWSpI0GA1oPoEELByfrNm/L/cNx/xnw/7jCb+w4MzD7lg0N54wBcwq
XV3EzVmlp8DdNMLz4rclvWs8P4kl6Lc/tP99ceWnSuDPB/1yWpin+y4/lVwcIHgDPcemlHGmGS3t
2P8FIsJP4odDvk3GQSAMTAR74+9n/Ky1/VEv1830apdflcXcEbLw7cvwkIcyITzxpPPAdRk9iICh
Iot99A79lwHi7GTNqFAJpKVYe/oM6uN7NHIXd3dVACw5F+F63tIBkd4EnwEnhysgQtvYBjBSMoY5
rsNgPMne428LE/UpbWafVnr5BBLjBR9Pl3H8sKjJTjPTivtx6z5wiDgCrCmjtpkxrl2M5Sl9Zf+Y
VoIiWiDzFIn7EKPku73/YnQqkpNFKeeIwna+vii1298+7FCjUs/YdoQ6/pf94aeCxgSjVXVWUA9B
79+39LZXM3l7yZopNuYkoFrYk/nPto/5VePdbjSvy9SEuQYBUIfR8l13/PGCdqSHdusq52Za4V+t
zDk9L6t3mvXknCGH/aVOe7W/at9BRW7t15BzmwrJiX9/r3Jf7fXe+orJk6UzVB+smLra8vvuTV3g
RPnvl0D7YY/962Ive4+xNy+93paLqchdJmXGvPWGG/YRiaeN6J+gMvWt0bCn7VK49OuVQSgOPdFd
PLBiHqMIvb6VcoQPGM4OxeIwy97OkOJxeoVIqwXNdEfa5c2FXi09J/WjTxoHh5kUrLF/PMOfxsv0
31/oJ4Dzry/0soM9u9AwmtNNnVbEtWi4rx+jfFyNzEX3XYrMoIJkZF8fllE7+uwY9hgTTvBYEs+e
fTm79J7wvSXxXBwGZCxaVHBdIo2df39GtX2CL+tJkek9uh0dm0EW799PeG1cmq755KZTwWXpc+uZ
e2jvM4URfYG/aUg+Ojlx77ubq4KyIxZHi+HhSUr6Q//XY/ancv2vT/OyNXXvz/qx33LHDOLZ3vYb
nQx6KhZL6T8r2wC212nsD9Pq+ttCb9fWv25D+4L/8VrtjMf+oGdZextUa3uOAFKJ/Qi3E4MYa4xX
h2SvPX679z8u+P9/71/f5fKuKffntVCnpwDTmcve3Z9tIAHVo+pSKiEPz7isljYMtWt0XiihMkOS
oqd48z7RA9mdxkGPP/j3gvhpgvDnI3hl9irq+qQ8VRYEdReGtfegh9F1rAO9+Mr8Hjyogm9uTq7B
W+6e0joFZlqtA22g5cnlZldb57KGwoY0kBbD3i+KDRa4//6Iyk8PC28mMHpU/ORwvTysXG26zd08
t1adltyIU3of3HOoIEYstfcIm+dl5zc7yh9f5j8u+vqwpEZ/ZCfloEyhBY8gugks9R0ublP1kw9w
G+VuE0mjq59FIFIyIpK7B91HY+5fbeRvA3ZR+b/ciZ9WkAqlzdTbIF3GzH8v2wzdsL4/6fLUTC/g
Yegr3rXGouFze/0OLQE0EAIb95a80W+/PAX9h5pFoaVW8Sjs6RSFLzuHlh9MDAy5NhRjSsMGbJQO
xtEc1ck+9r7EGGILe6OJej4ZWPSSRw+4BrDw4uLMaisWfHpuHSU8PeU2PHqafXXob0TmmQOIGUIf
5Y46OCfrAC82hE46P01slHV0e8vDVOc0v1nmspqDlO2mt19u7Q9ze2y//vh6L1vRrnfeNVL79VBX
cqJ30NCVfWw6/cNgHcqEeECWgMuxoxLCSJuv3SHVUqcqxkAu0jZqhKkPLvH8XQTFRI3Xm0v6C4D0
P4T8ddvSVLWH4QoUV6T3fz//nZbntCWlPO1u7ROklVl3b2fwZEgSuLnV7Dq4JViQ90r3tLaVtY2n
SHZ6QxnIgMoQuw5GNUKvJmbXe1aDq0TObAsC1JcYzLlX289rG3SAywN2TDduMpjAAiNq43093mUR
pF9soQbsyrvLgETZ/Bq1AUBAo4qN6wPqtuuwx6qUGSHh6PPZXT7Oo6ITPPBdvtsaoSJ3W4exo2BQ
Q5iAvQuMq7WfP4GlJQz28Pe3dCjW9IlrXwOzQ0NZ+nSl5Rxt9XZMvw0DckiPuE+zoUmq71loZev4
jiBLPrvkUCWMWP79wvV+2npgcejwXJHlyt8+bn+cE6d8px6q2mhYFY0r+YtDEoF60p5t/U5cUD2X
5CwcCVtplz8QdTJbWwwMT3ZydRdmhE1UYAJUEtYJw2efeKIPMXDKjA012cADjxQQt+itHE0AQwrZ
PzjDXfJlo/yDwvN/KFtBdRl5wt9mAb1Sd09mgV9buVOm275ierj9euQuHDVA5vqX1+nV3O+7kvzz
Um0d8seNq6pGOdTFVpkeT1j8+xocH8PXnIO7nxo9f3nYW9rdQbVHJlzw72em/NDT/vUt22f6x6UP
ly6+BzqXPt1ahAdXtdwn7LyHnCNk8Xr/vtxPUMFfl3vZk1X0RoX04KDY91X2NwZKLRszILwPEa0G
ZYyNI9r5F/var2PD7VpyfB0xh/wNPPjta7dnxx9f+0h2rLyrebjNGP5Git+l2a/TJ74p4lra//7S
396MrxvRn4/3pQGS9011eF64WKcX0CkcDXs7AlaTKaPeOguKGuRBoDRbxql0SCFBPwygeADL7Rch
w/jhXIis6drqVGpwDxtJ5zZRKP/ABXmkXC0gn+4h5BUh/3MN2RCVJ2fuM8ASRRlmpi1N71/ltQ1P
7xI7g8eKbkvLHQMUbORWDazmp4dRa4a3BnASA5rR1TqM8EG6Ig6vrMy/jAsEH7+Vdz8dkHiKQOwm
vVn/j7DnfNqVd11lc4a6Yz9tLFT8p08EjQWPFFJpNXrsEDv34B7KKdzM9GKIIm2DCPIEkf8vy7I9
Cf7zgP74MC+ndXNfH8zrgw+jewqpDoOKFbfQ16Lz29v20w6J/y5EN90AZei+FGcqJuwFWep8a4Dv
oCArDvLQJfSO1uFN23q76Ldv9hNzg3O6y7bcYRJF7u/fCz0366rhXstTjDBxb0GkTsb1umcfJnK4
4OSQOqNoVbytSAqZTBoBuxdrvrOQZoOb7Twc5oQD6K+N+FThukOf7VpnqKeZ3z1YI2SZTzEy4tir
7L5ihXvk1c4txShHhJfBtBrzDzkDPX+bymtb1pOvk0fUjlchi7L+/Y4xlf7hGcKVJ0YAlzX8n1++
6KnInodOU7Tz8lkdwpImc8puHQlQ59bWDE9J/HiuIlncsB74njirVlpewOJraGJM0q4QlxXrSuVK
LAZTtWeE66MNMu2vVh0XMcH7QYX2fPuisO5tnaqyFzlshWe86sZpscKiMXluLlZXC/bOZQ8l+/Se
JtpXm5GlYYJFw76bIJdfFKN7B2YsMXPHUTYhhoV0rlXNMZhiXAzLJVmtv67I0m/BGchJe1OtB6w2
ksGMcKW1GOOmhicNGA9vprC2whyNqEsaj5luTBYPuSEPskDO62QPBFnv7PztDRcoWMPeJWBwn3mX
OD6dwjO5GbMGnqJYahy59T5G6itqFyxv+mj5HxKqLRLSSLCT8M8SRxtSVvSBuyuz1IqsQ/F1HBPx
WVm+NiKWtvCxCeV/vwjtKFTnSmUoaNdiXE0DuCn30ADx6euuxu8/Dq5v2kJbENhFk0BgqilgxZST
G/FsA5JjlpBodrTR6OYJeYEAk4dj3GRgpOEOgS3G5uPfq+cntoOi97AsxJGHeZTxchyY3d1dOt2l
Fji6ObPS6YkkTYoQ4K63WDF1ZaSqjgmpZPQZ1wuG7GJZ229TiwnosPD3839/HCbEPy3mPz7Py4mh
P+tMzXpbeSpP3VVid0RUzDHMEdECA8EFmTuCGVSkJh91FPlkk1mI0LsUWLtJ8VYI+S2BRy/ktvYi
7F583LD7Fh9Xe9Ym3SUp7EcqQoMi7GSPUKT3KLqO8eBTHxyt7w0gVYm+m0CZXceBSBNlsWJ/cEfP
oRdMlHkwgmhwF8W7J6GzFLnf/jSSGVHuxZx/NkWBjFD2CpsZUO97FjSao8HqWM8vI1VqsTz4x8VU
i4o07LM0++FBsJIY5Q1M/BZm3HwTv4Y2+0W4q1nk++O7Nx7K3hDmhTXdRRAvM88fNkumLPMZsgQw
zspLkxachW+WduONu+iJWc8eWuXmK9IZ78tD5vDSmEk8WotoKA0q8aGPhuMi3Ql/mwkacQ7ifz9H
Rf7xORqQaBBzd1AxvVRXu1rrbmVFb6bE+6geQrmb06Y5diHFt3tTsmJcaDKrucBMsykJyHgbEzc8
0d9k6qHEJKYQr5EaBdu5wClSsBPFE6HirC5OPeBj0/rc0WOD9EH2YKVoHi68wOSTQHxCbe8zecKC
x2cA5+nFMAehV/ToEpTw0aSEaDKtdm+YsJwd+R3Gm+mpJVt554vAT2yv0FNZ64g9fHyF37wcMncq
sVthYZl2DR//l5v1fTNeT2HEZ0RsUBDzPy83ay09imuzPslTNbeySe52NsxnzesQUm+booNZnCqO
b1qIvxS3AqMpFNXEOuYfxxDeDetZQYYOPXPefVg69xKLipN7klKyc5Q8NWZQja736Fp4imLtqCx1
TOCIIucIdM4w9vAlZHY7kI7Wif1UxcU2CyUSBreeivDg0tg9pLwpT+3om3gkZHbdh0747K7ygvCR
gbH1q2RHKkpywLmw51whumi4VIv7oFQ9ZdLtBsd6cjDCVl6388/SrK78x601Qt2iHNtZBLxWPX+P
AhCsoE02tgq3tlWeroOuDReL4h4RJF5pREqKepMNu1PCqe6rnhFfUnmyvdn6e9mxulixHP0Hkyfd
NsxEV607GaRYUpbWLb1AjkA7B1Kgitxw9DVCPvdQe5K3x+HFsMmJzVSP00FD29WbNk2C0cd+7d7p
L49R0fUeZQq20IX6Y5tLIrdIscJz427pcTcp7+TSOurD5aNXDJUB3j+hMa7nV63l/JyGysHZ1SG1
KqUIiWaaX2Hvaw4fTXg03Sv5VsDUp+np4Q8rBOfzJrNO19WvyPP/eL7/WWiYWcF6UHk55ZcmBCvx
XH7u1WbKDll8FXiAOorbHsZP+7DUZg3n5zL/MBExCxnmPv9+HG1Hi5phSttq9vhw/CNWQRZ7Shfg
FX3Xdnam7NA9mODRqnJWeWzDaIXlQ3eaoBBDnWV1I0yNAxYyhr2HifFF5nnt7LiqNqtnFINVovjl
U+wWFWx0wMw3BV+RbMLhGEib1PDImSQz9ZHChNgta+c+xhLxLEjT7MY09kkNUERyKG5Clz5m4y7J
WciNRRMxfGIQcPeRzKzgwmnpdi+khOi9DonvTjNDSomXAweutMKR5hzAGaXjfHditvOQqWIc4yrj
q4NBPO8NDfaQN8PtIHXp6++khJ+sItag7A47Xs/L3kA4txNG3hQW9Mv3LxT5EEsK+3lqdeiPkJV5
dboewLnSmrn7NfNKccQlHOKWe44b7G3SI4XKA+HLAprRdXhuLSR4leA477zdp2Qfhl+3qFthGWRV
G+Aw+xZhseW0tlFUFKsMYrYYHu09WhhzgGII3huG20OUVm0dyk/dqEhPnhR1xC6Y3XyOkOi5NBox
65AKPj9uOoOCgMvM0vpFtG6Y6esQDzfdoDfAnASMZW1dfumH/ocI/mdR4hjBqAG2py63HesfHSmR
6Cf5fLtRghDo2xG6c7XJVHOVRfmFgxX057X3iKV3s7RYQIbXuOaYnRhKNU0EkjlpsTWREAPGsTeS
jtt9r7DR0fHDbb23JLypeLI31s2qxjuCA6e7OOPJ5a4lR51lHx03D+jBr4EkuvGTzscuwnJUrorV
jhkD8N4KueniPJP5kQ07Wt8UnLBXm7PGDfAkYMQ46UTkme9bbePwMAZNK4aoiG9DeBzudggfmxBZ
ABRHmrMRX2CfjG9ePV1ja5IQXozV0v/j7MyWFdW2NPxERgiowO2kBxEb7LgxdKnYN4AKPn19M+ui
duXJ2hlRkXH22Tsz11oIkznH+MffPAfEoktx6iVQG3GGX7NHjI71p4MI2btTDCPrONkHfhhztuCL
5u7cEo8ICwRd5FNoGpTgSlTNWygzV30dj/naOqGBiLVRgTbt+VOa0hKJ1a/HzY/UcpF7PWi7enhl
Rl9YhWfMpbzqgtpXIi76vodG4orLN6zKnqu6pVQLte1CLBm6jdoawxAMtpBQuD2spM4pjA/42+g/
ynRqvZFuNUG7f94WYxwcAnz20eM9l3V8inoRTvG2Zj3TZ0C5TmmeKk67T9fNF7f7hIuuFnj2tkI6
DueVfGCKEKlex/VU9UNI/47u9Qicg0XdQq/b+A/IT+8pKkinjD6w+EKcna1DeHLK7TFpI0lkux+d
woPTClBWrMY6b9KWV2l7iLtDslKofvxmbPoni2qWJ0d60N8atD/1ZyR0kaDDlqvr3d823dOxU71b
KlPgiPru6n87bIhQi84O1FmeJyRYiU3S5Q/rKTb+UUtSe9Bj2f9eZvT+eB1g14qid1FU/84rfBwf
N73MH9+pkpCqbkIHO9jFyzKf9ocDE42xOS7LgaIOSuIw704nO68JLTi9LXnyQ9xi+8IHi4DzNaiM
SShupw6/nQBHgR6q8DzCxooYzrt/eExqLbuT+oaRRuN+Ga1yCr+KgDq46olKS2/fRG255wthEdi6
WCu+Zx618HHNDMUp5ze0goh+OYZyX/kwbkpb7788lD/xOhRwCEByup6Orv72UMqV+X5ez62G3C1e
5mihGjTNMdII+vqn7fUVa7BGLTn/WakwDsLJaPs3B+s/jo7+eQm/tV758w6pUj18p+DyHZzZAMFg
qpkw6pq2dd4rPzTKxbI7f5KltCu45dl7D5aF5IGT54QmJzNHiCTa8OiwSuhZZh7C5WL08bcVrPyp
mP/nlf7WlL2Pmnqvb8fvFHsuQrHPYQcwY46FHIwMWujlvy9UTX7w3w8Eo2u2TRkqomA19r8PhK96
7xXViWfz+CGAGXmabbctxY2TDRJlpJBLuRGCVMFJJx3X6on+PR2gCw5HLXtU+tvHX96czh/fnH9c
0G8oWd4+P76dj95MuwJd2V3QRmIQI7VkOA+qub8ijDY0lm9lTYX5HWgechVl7zzGSowb2tyHsUPv
DnPQPtzdIvcJTN4QGNbzHz/kd2EW/jcNxf+xtv7nFv42AdKJN3o/jVXDQKIre+e1LOG0CXyp0krZ
uqXmb/dZvi3hrAQYB1upCIuxb43+P88SF/M2Bhsd5iO/LfITO86zo53k4S6zlLqQUiv3gM6/tjPF
prK2AgiEAR6IiA2WO2YgwGpy5CeVwI+BsSCzi5xoZ3/ytv9+aX9E5CE6oeTEokRDg/u/l9nB0LsH
taU14GYy6IMOK0YREQRFtOukclc+9x+NmA8gCY3UHDTh33/+HwHKf/78327N+6oq+aHuNtMDTT/H
vgpMid36E74Uc1sBBHOMOPePIVIQeywFvde4RDrNlNnSHyRauDuJ1I3f0Q6qC6EfSvTCZXD8uAY4
1LaVOYngtE/XYPi20Do6luFOpFoOWvOoERNIn6Y9Qs0SvXP/jRfm174+vePRPXg0IubNRVvzwSHU
/feP/Uua+h9v9z9u+29vd6l/ennvyctUuXAmeZlKkdSblAh5qWB9imSj+XxUcHHhVsk5Aw5X/K94
r2SBfxY4QSRPPC9EcrDijGh7UcNCjFlM9P7BuLPlWBnqPeZ+DoZOwycoOxBb0I37jl+w0q3RYacr
bqv2zopF/kl3yLwYLO9L4zD0zy5I7XPOofPmlS3u7l8W3R/nx/986L9tJVq7JBrF7DSg/9TeiywY
H3dFVOvpqu0aPaeh/rXPLa/84eIv9Adry5qMVmNpkZgr1vbThqMEHNZ9OZ2rP2ul0d+4/n+k/vzz
Cn/bOjA2Mgz9xBXeFt3CmcVJKkl9K7wbsdXHKl9IXV1u57Zud7d/uz1/2voxfYFOCm+B1KvfkJDP
53nX1OehzdZf9a+1XVFTwy8ntlOJGwUUGNsi1sEBIT8mGEoL0OHZ8vRR+bZWP9CUCyLQV8EVIqF7
ZlfGSnJejc9m0GBHt+FB//ta/iMrxpRxjOiwKSZ+14odi+K4eryZ+1bUtJpFaXdLTwEv80MVvTbJ
7oTUYCm403UsPVTcWQYwzI00T4n4xhTmaL3Beve9q6XgqIa4CX8UON/q36asf5r5wbowuaPAcf9B
7Sxfq7OZfwBVIfsLskG06BxT9gwYRk7+/Y6QsQeZ4z/PbybHyBvQVmjUvb9trNVKLz/lyST2IyoW
lz6WcgC1IQaaFw6h7gRPizBb0dM/xWscx7Nu8MKvdEHoumKD8Pa8zD1HUOUh0wAivNh9zeBijWbf
yayDItAYIZ+VYKexzshyCuOFXbgR43CCsxcRH/BMsnzLWSw0MdrvJ6rwJ/uDFzUeCOjHecNaFwvK
Lbx0w8MwXhiQdMIIA43rGvfblkO/yUmZRDdZe8y7IMw1l42fS243IcbfbpyhAoiQ39pFiuEItpwb
s3IKqnqNK46RvY9e/sj0aVdDfPagH8SRtjTT7YcwJX97d2ZoKhx299eAGn/xsP1G0JjcrFPsTx4Z
ePBIR2DA67XdztoeotO2xZvQho+7aEGloTWOM8YFPs466h61VFJaLop+grSkJ7J3YHLTGo8NpP+W
saScPSRBoNjwlxenFl/e8+I8YrxS/7q/97XOmIjHchCzxYnBC4v3Y2EJtEbF3Jfi5S4dM0G1FthO
bIMoj6CCCGiH6KYme8M5kT7FdILfVSN/5NcJ/ll9mzvtHparnthIdRa+tfCi0gy8Gp8SiA8HC/JO
CrLOQ/7hZw4AlfDzIXBFGDgpYXZEyzvIOiQoeXgMRNGM7z9rvGhBSJRQ+ip/V8qoQaaO6KoL+mQs
me1CPjtwoXCGXuATEf0arR+DqSWnFW8p2SorMZrJj2o42/0RfNcyosnoFKNlnViD8i0sVUxs7KKu
4jggvlgok2jkT1R7ioXwus7CX9o+PvXrZG1fmDvMCLEFJfFhL1nT2rHCvRmsnAciDoERPnXenLUN
LX1SjVCN5ZORcowethoDytv7SRNMJnjpRDicu6Wjwt5jfcH7bOMZFS+ks/aso3MVODXV0oC7u6gJ
uQvh3FhJWmLhcGZWwGJAyGM1zotnVJienJIcgT+cd4MfFBkyZxgpM2xlxscJ9mHh9MDuvZfr0bRf
4rkZ+aHj9M3YYf5lsRT9+/weUU/w0s4UnmNHxTiJJciy6AoDyi+dm3gym7D65pRcSkQHGBd0/Amj
ie3ssYgW7YaH8DnwJXw59fK4vUbAd4clTOzUV7Q2WLED8YMEynlOZfKPt90j7US0Kq+4i8iYvpdb
Xnkp0JtEvEkSEaIXZZ7ozSIbuXUzwZmEan+rxl2gLHBdFqqo3Mi08RTaX2LdnvVwECgKv3R6svgt
8KQHmJtVhR8pk5l+GEbEZYuO4kCgaYuHN3mfaL3PyXOiRkyH7dGI2Dgu4eSETj4cTEHebnHObxfu
7NCHvL5XArYYCx1riCzd2jMifDkPJi8YS9tT3uMt7/FJzNDo8E5J3fihv2AoewDXiRQ2PfjJzINF
O7uCB2oUmN1g5Fs4xnJ2iJAnfRfrg5jSPjCyeVn4bDS4n2mJ1EVSRft+uD6M16qwinjPWOhqh9XM
mb4ma32PMQLyRuRQ/GCftelo3lLqGR+jcKCHDv1I5E8LDBzEOtxjzDEaNdHk7r4HiBurWipZ9/KA
xwDMoZQM7dnEcpbS+XY9WL9HvCQH7oxEIVlAvA28J4Udn1KsWVmhpmbxIcs9mHA+RjEBAocnEyyX
fZaRDczxcxwxYlPT4fhqpW6yYW/i10vKrDPAWzIEBeIW59zYyQnImVR2mr8Ou29h22YfES0DVqvn
LOIvG4h0S9DY827JMWzlwg3YVWODZw9AlzTMUTYpXktgKhgebG5uemLDFAloRs8KCI2gD/rOg02S
faRnSFYOCBUocW2YEiSFVwpzuOLNf6LlTmusqgDzNsV28xxt4hjBKrtxslgASWL27avWc/1qM7h6
is86Pt34//rgMHUMjGEtUsUPAvTXi505YMQisPbZlFJbQULBSXN6Bx/cD1s4wZD7NdLnx+zibj4D
Er445e7eaiY9b7ElxtZmcf+yqLlnwOlUFmX/9ozbhdvGxhTpV5NcXl6r8LtJeQoII6gnFXY4tStZ
gNy2bui//P0r8dmrI17QmE2M7fABs9JpMP2yCrzIxQxP2adDZ5qyxk/xakzLcNmNWNIMT5jy4OiL
Io4HQniVLshX49GVTOyJ/MuY46FNW+YFzIqDdR+l6bvN4bRRDlFvbV76Oic/iOzdsKtHcmnFWHwO
zmve/bOBA6yF1whZfbbPIgybNPS5pNH29hGPKysfH0QOwCx58xCvWdCz2Ec4pDgbS2dBPNfnGKB/
dxGAcBfFiD1+fwO9gQdpFSfslZztSHo8hIdosmeA/W152sdruQ0bBITGNsfZ05ldiTRnx3lcLKDe
L1hvN7k3gsecIZq/IHzJPRFwCjfEhNEo5jELGHwYGXsH9TYbjgfv4W0/v8mjs71hVVY6t8Y9PUdK
hTP8I23XYKfS340vaVsvLMEYurVBB+DSu/fS5Ye23Kp2T6gYOeT0CUcdj/rWCgmwb3RbF+UesSLD
S6wHAoBxBs+s2ytndl347YKjcNFKFhULF+MAjgiTHDmOzgUQ80pnOGIXJSj7ISBaSp8gMU45eklm
5U3veY/vwMBSgFyIn0blv/nb1Eq6PGs5mhlkLFqTIve4mFVXLsE+CHs/ntVA99whnQNcfDHpolyZ
5bPF4nRl20a50fBHH+e+ZgPkYckGN1Gn/PNtt0OQ4+BOJ9exMuiqd1EEWbHc3LCywpfE4q7v+Z1n
iIkBQ/pxexmMpX/RkZ+LXYrNccP20NrAD5HlhJtcnQ1vdopjhTbH90CkPZYlTiyypjEnpBkwTeYv
SS/INmQVrN1qOSkyAfDVJSkQ9NpHx02+aZKmSEmhx+w6vf6jE5O22qaygD8yP+9IDD+I9LCQivUq
QAo3VK0VXNirXdslYPYRVrDiYUygihq4lSyMpB3T73K54MBtB7uXLM/F4+0lLbGawWtJYY2L99xN
k6zqs7Wc9+A17kZC6+4dyPgIHMhUC1cjOGOPloV+tdkRBMGcRnO6pptqdGkhCLpNl7EasrnNE+1A
CQYNm1CE/uPc77Sc5/ow7J19ls6qcHOG6+xJgvgQrKJPbHj79sdmMHj8MkZ2q8JuLEWDQfycfV+e
Coov2rOG+bHHVMUUl+Vr7KK5xQxHn+eO4l8SpngJXCDOChsrCWjQN0PAMaSgmu5WoLqc97wJ0KLL
HRs7AToQbHgb2MXZLenz1VOUO9fPsny4L2SprAFq7OvwS4kDH4gcjuAyVFrxm0hd8U0z9QuPKdHn
BORKozTGjKm0rBY5t8nWueQv64k6kuV2dbpzXqKTSKlJSZDmPhHdYanBUItfP4zTGzk5xn28EtDK
q3s4pnz2jyM6sg53XcEF4/mRbgMyh5ekjVp0glX/M+xmUD9aYH7dEU0VfjokSNqEXdTOQAIO+8/8
YU0Mf3AdMoIG2xX+M3kl1gcZmz5i7Ngpw/lpMFh/M/yXVGlNc/1p3taAMYi+N8QF6g3aH/WHfEWe
yyM+NA6hFT37w3Tx5uYVbthvxkBynfKyo1lmPWAQQtE/wHVRtwqnz9l/GyBRDLmc1ZjSBPHGDmyI
iMOUAYn49Nfd6Sel4FBdKaPtFq7GrIdwldbOpFVkFu6Y4QDHm5NTZEXcCvZsrjBM2n74dLH2gYLP
S8wd0EY1AR4Ynd6d+tP/DhR0kmpSOd0RjvmncoBv7pBADlFvvJ497y/brviOCBWkni8FXAAzm0v1
30CbGpu20JyBaVjSiO6akLOGr9yk4xuupbq9H6wQKBNwwKvnnUeqGh6WVd3GIUrwHhiwPNZooV1V
ZeJ/TWH87LkGsj1z2+zZHc0hOd0kvwB/0A5VpnXcgcKw+w6G3C0pL+R/P+sTleZz0kzWVclNuq0N
ZDbMFumhYZ19UJF5UuVdexUi5JPdvjHDtWELomc4Oa3x7pBU0W5FiEkfp6OuNUXSiJKhD4m7HplM
YU2nNf0pPhC7mQLP+bGkjnx5XzgbXA3TlV8cFmjyKgyy45BlxQYgWl8vt6oB9AIKZv5A1WSWBhxS
y4y/OeOVOslfFs4XY/ww0sTN2HtVauP3j4ZxisVJxvYD8zwgS541yw8xJopX3pKG8JT7C36IO68M
6yb6y+URl1cobVBi6hkNEPXiSeDYJO8vvzrOlQ3zwlTWan4ww/Zu4uMWhTu8REPYUbW4TtPSO1i9
WW9msvOK+w334aHEoiu2FHZumhpdbswHi+nm+BFRjCxqN/pOzhvONH9mxLgMdBwyDS0VYiMsr+3z
a0Fcedsdr6OEPVgMhnUGiBKAy3XtllevWTldvAREtYDCix5YeoOVm62+jehNZJHQCTO0yg9XETWl
YpZd17GedH84sNb3nmgR5iR/kDy1Op5iiuLiGhyNCkbZkyPzZP4i+59qdRdnipZ8UBZuYcY0WSem
EjaZBjravOqnq1ozNs9wdneig7fPkbpCXSRbyt5qd3eVU5eDLhqDE0MU590Kql8DAk0T9F5ADoXz
ktUu6VfY5TsJiVTi4I71q6gJg/KOdZibMywJXGNZ5iF0JXxPdFwCQhp/UICn7Lh71sk9TL7zFQ6S
5ctWoiPacGF+7VTdybPkGz3ebv6B//mrNsVkpTNFFXmAGhcnnA+4kuHES5lGrYbTbe1+EHuJOvku
R3AErptRV972foSLHduGBa9T2h8hfuemShIepn80tGw/tjl5u9C5qWDiLGGvpv9zs5zS92v1aFth
iMrWsvHIXsHLBBQFQzXVW2RuDvDtVpM2KmK4nqeEcg9zgJD1wqG+O+84ccSBHtZ6TNL3ZJPFmlxm
SUN5eB2l2CQ9Y6KM3MMQjEOVpZXQGOe/kY13k7etLJqzr4aay6cFAvbZ1UFOKiHt5vin3OgDEzZE
xMxWPLOTrWyqtujoTlcfAb73AuMjNCzSaAVVaojn9IEhj916epeHLYGXVcsTPI0g5QxOvqSPubAL
icgi++y6vgR2j8nnw5ppZzcnSCgz/Z4TmR8WxmglO3MJMdCDDW8eSEtS7Jjz0fcilJpgJlRMR+zi
E/I4z8kEMSsdt+ogWd2TVd4dbo/zxsPH6+uqZ1+hDaJywuoRsADylmTkYPbEh6N54LeewFDHcYbf
Fze1Fqyx1oCj1Eklt6a0gpPbAcHg9gDiuPL3xsHwOxAEdj2tzTnaNEcOZipMytTGyjamyy001qhF
3HJGXfxlhz6HFxAV+maNrvfinaZEaU6PZJptX+ymwNlAZHQiWaL7Gyok8AxJg9yUNAY5vRcXJqcf
XBuF99DDoXI5/8BiuIh54gL4Hq3sMKSoVFeO2sBgrcnycWSr8LJuz+CIiQpzfea7nJREMFpAB5Xl
hHD7OSKwWoqn65YX0tNOPrTadxAbNZ5RJSoUxK3KWhRUuPyC+GF4cgOZ6bSg24+/P7sH8UrC/tca
1qM5pIr+wGLY/SFh5WFVO8RH2wc+LhbNBVa+9O8QxHAzs4DYHjmfWsE14s6fw7Hp6Tw2yfHdP6zw
5qwhDE9DuuuPiEAnQVMkpELJfwYlwGgQXzYvhTqSXMfJZ7B5EO0GtDfuWYpwHwaQn72yZcTFWFbJ
EiTK2dXUvQ6sBLH3zeta9R9sLVH9Y6pWsVD0AAO6DCPAM16Ad9R3T/YKjbWC7rdGgYN3fMnI7uzT
QZ/srz++ejs14AGcg3mbxF5cpcQQjyLL07wh1KkiGtd+SgE1/lkR9sRZa2iYjA4/Q6//WpgcxMJQ
xA8+1TS3/Z5d0zeQmcwvAH3rNT1mYy6js+wEw2GHM3dIQb/JLkPXTXXsnXr9YW1hNtFvJ6XNwXmH
EDJrJ3c27lknVcY7fZBDJ8AlwKb8fJ6h3xydX7VwQAcxbIbeuT83cDm+OsvXUUDhX76ZOHaoVdId
XPjLJd6t2JGtrlx2ONTkCHQ+Xft4CKpDP826dLD6D2u+W9K80Be2GGNN0+uOJ0lNISvZkwvz7Ijn
rbyX2oOOmP79M3ZV68JaBcR8WVniIjyQH9pIj9YRJrE+4gDvuv3+Rw+MCUlpFJXhcvgoxPwy00Yd
cbQ+Q+WKWKzBpUxjMGIZ/TPIZvRTLgpGgiTD9NWO/Jf5bf2xrbV0QsTjdA06B+KMTTLSsTeu9oPl
hSo+QR2v20/DU0Yyl000S5ZOyjsF+h6nLy8d7zrboZJ9cUm7Y3td7ZeQ54r3+gkbr7sgTh37YjO5
9nucpl1hNmTI5YYFlotZkTq7wkfoJryQ1DWFX72YJ9oVPuU2oY74YKp9vDOhlPTwbW2wt5AAH/zu
9S0FoU7Scyhvfme5q+d3KsaEU5umo3E4hQ9d8AZObWJq4KwfSp+Dmhvyi/ZNH0y586KHgHP8sT63
2efggsPdwTMoJ7DC5Z044VspTcPY0867K/7xd6vHiwnwhBDLyiRA/nrbGxrSwvCz27KaJBIHugwx
1V2m6W0SbOLkkGYZNdVUbk4wJTFWGtNLMVyvNl/gqBtaB8LZ0V/26OSt99e9thNgAtJ27NUIMcoD
oWuPpVClxCLm9g1gC7Me67bdfJw2rdZT1iDAEEd+36arf9tMDYB+NQzuYNjmyDOOg8UB/qrd7Wzp
vWVhJGsqTYqxmZTET+eiBzPqksoFimuB1wCB0qKys5nUDE/aotMwq4LNi50iVaIgP3vIlVdWrw61
VVRtGB/Iu5OTCSF4nd5UDNwhRWwAdzjG5a28ZxyY49uGA14X3u49zwXYdNpwrHzW5TjOIJBKh2KC
xERWBxuFXmpFaz6o2tZuh2ZTmIrTgnVmt2jACan/gu65esVYJSIhgYN10DjX1+YmNSjwwrWac+b+
BIzoFW7352J6bbI/2aHpaOUnuojPvmjzjql3Ulgvfm7Y7/ZA0/pV0HYqecVFyzZbFoTv+GSn+pn4
cKtou9CgJRewZYr2ZfJqx5SZla1zdl/qSaFtr9TEhc0Rc5Xk6i4OuWsDah575sO9udhHPXE6EscR
fSX7J9+ZxAq8/W1OWQja5TQoRxCs29POg0N5iJV/y8ZN4NflwBO0OzTWtLsk1J89qcmrmIN3nMwI
j0jECE0aKBJi+xjWoh2qo/vKeUmUp3VLusnsvJ9VuqfiJQoaLfrm0TenECgugizJ5TMNw55PsfCp
qBImZZsTcEsqKwWGOFWMp3D7zJ40qlYWLaKRfXQnYM5PmD3OxAcEJnh0oAy372XPOR+Sc9ubcQjd
wTl4ACBQ+ZljxOi6lw5VAECcDPV6iRXQVs9XEeHFldt5WPyMBZP9o6NUlKbpjs25xXvCijr+WgA5
tlVCXWqYcDT2OX7eXfU4vObhmxSPE8fofnJD+WBtG0wNu9YJVe3y+8FjHOXv8Ilbxzv4Qo+M8SpG
iLU72g3EP+lhLTtbnBZ52Q92B+9D52JYzpxMR6cbfzuLb1fMGxfSobW8lvZKfEpIubQxfTpFqQhN
7mZMm6cGP6utdrJ2HDxpjzP/GeRYu/aE7OcfXld1/c/m4GgIg7h31ejiUGHg1nm2cLkc3GqbqdLb
qzxtOtChdAnJXmQmCV2XPuBoH3novv/k7beJWUGfNGlvjjYMuEbsqfc88EvmMe0B7ZBsmq6DLKpJ
nVg8ZBPVISh1aFjGxTmLWRmN9rfdaOXQQn3kZIxeEMRkxvHcpz//Ak2ch8vVZGl6D6k7Wh871gBZ
77XrT68nsc7h3or87F5x+H6P1itRrXHxPay7SDJpL+mJX9bytKbvhom5XlaDtRIff+BXOvLjCvxs
FefEShls1bFhVTAGaHpQg+tS/WyM9gdi1ORnqpuQ4AHG8zuyDalhT1kj2lJ1JfnzUYHeycGpYTXv
wfFEsyfMrqs1AlXXOUBNc860jy1Rkcfg4DfgFydHxz61xRDqIAziXF9i2gph72NOZ606ffLjfn0L
01PYZUJzZNCn6hmHfd0m+L5v9Hiclxm5sV3X0WNYFz5FBeUAXpCR/DGzeW/yBEK9iR+cjaBC4KlQ
8bIfIAu2rOHKf8p7i2aLr8itaTV6kwtx4HURe+r5l09bwxEdN/M9WortXSHw0u/yfNz3Liww02YS
L32Ra5CO4tcwR4oFeZYPcPAPgy/xkHO81jt6OswuL5eWQBp/e8X55kNJqHktTfLK5KDxDkWkNxgx
72Ns/AhM5hdan5JD9s6A2LeFtOSDe8b0VpPUyr3P6Mv3m2DdP+GkOj/eafu74eARhsQiYIhuRFxa
Z9GDuX7DUbkihqJG2DFlZ8XMGqMaY/yCc0i7wqUw954UZ+cKGCS3mneNU/GkEcV0j3xuZW0rtxnN
oJR3mLvxV8HFULRuV7s7k4iZHAq7u6uXbkAoZKsmz6/Golv/1e7RjWWUsoBxQL+gh4ooVu4Bp2a7
pKa3X+DBq9mmS8IFKHO9Wv8qmF9K+Lpv361sld2oNRhKfYA/i3RTT8zNBc2HjWGiU2YvegyiQ0zr
aNJgvkayR32grMe1TxxNO00/cjhTI1k5cHhdQ0ZYGGA6nIEdJz8xwjozz4KcRTSyZo+xIb2KFFxT
QpcaXrvMoERDyoaEDdrOphy9hwnyh4N3rHg2jysd/lWpLU5u4zLJL4RRgv3edq3JG2x6BpTxHVIb
dUnRprJZkUcDY/C8WZG7u9EZxhMKEUAZwO31PNdp1WfV7NnvjoxEC79SzvSUPun9QRmEuTWxIGwW
u+cBujX6VJWhoaE6EhBEGQRVkUw+uxWul8CXGDCsgXr++8U3mSSJa/80K+mpxAkOOmIau2pkkC8L
hzy8G2GtJtapbJ13XgOIHygtsCuQFvs1k9+hIaZLdETOYNq5CRYQGhp2yHqwbqv4f8NHm856TuVy
ri2Mg/W9gv69T86j06MTDhgOlQCKUS1Lie9nctH9yyPtXT3djInh+nThLpQstQpynMKVroa9av1o
0fjVSVfDAnDQHp3lRJEoHZK3Idbv20A4R4gHZybHE0nB1IKtqeEMZT03K4fWK9pPLlDHOdM2ufuc
H+59hrBRLEeabYc0KXGcoQY8gJDXrhF/J1E3kNS6o0vzx+dj/Np7uecuYVCzE3wAhrezLVbBEz+S
81JoBZfRf8+ZIy2ZGdNIklvOYjSacGcmuetPJO2LY472GM8d/3iQLmvyBADLJtOb14RTdXHqj/yr
O7CkH/Iam3J/JjmzjFz2rCr+DWdQTvrnBpEhfe0Xq7YypOvenDwAtsqOY4R12dfOQGd6I3nn6UTF
5RPNKJnlmJuGVxfKglq1y8ySH/0MBZnOIDCyPqFPH0ueQu82YGJGPsjVAU+R41g54l0FDVOA4EqF
/PQAmJrBKmQaRenbY4wHqoeLVz4AGpINNmOsaydV9wqkRrrtTGY2cDXR4edVWI8K5gTRURSWdFdp
TUYKdaYiXjkajVMvwDAG1o59l+8v5iKb0uOMeqLJYCosKiSST8vs8A5XPdqa2rrY7wmY4sXrEJUz
r/CUtE6TK1m7D1mAYpfsodlxajqOjcpY6drQCnTE42m3dwlt3PMbXjOIiDjy1dSq9UbxCU9zj+K9
3cSEyD9Km1C1Xj4yGYUxDHIuRdo9OLc3diULDEsruUtdKAMMv+nhc/AiXeEyuX6mZTt+MTqSz6/n
PbHhtLtmcqD055Y1VtwtgjNs6AuH4oVgHjKxJOzCX18UdXRlXmAwFwKe/uSx2XGQez8hiz87klOV
3yPtE12rMXcdh3m5nRRup+0YU5jnD6te9HAltTtINdbl+mrYqmXwfpNXlt+cBTX1cw+TpOfXP7ze
LEHGK9lqJH9/hiXzHo5QzSxOvdkksEmmkAyLxxiwR7kiWK+S6/UZZEdYm4ypoO11dkWSdiV45mgV
uL/MJ5CAW3rPDPi/L1vzmb+/QI8BIeTqgBra7kVtAx64Uvq3If23y9b78Vrzjrz3fJfvhh1aTtrJ
t5GK5bJPYECZviBlMABzEHy11OWyVbg3AkwxabeVb3yhRmqc07rLdj0H09Y3HWblHbXPjlY8Z3Wb
MhDRIWqX26y2Wk1W5t6dr2zY6d4IvYrV4FKROU9qZaDt36sJ2eKtj31sD05a2Fbt6yNZiYNpXd/W
ZVxd5keEm/RczOc+eJsqn6nKW7UiG9UogtP37hVPq3gh3+oQt3ax1EULs/h6Xjmrylu9RA+XWXKr
OBU5v+HAG+mhxKdiuFw+A7ZQWCxWI8lGayYVjkdPjuAOA5nOA6+CJaWmw9LyrpYHJEPX4+xyElBE
4Xtdp/8NxfwW7XoB6L2o8D84ptTBKxCd4bC3xe5VcoybLSa4iucscQsQa9IOqEb8wbtFbaCQSc+W
wEgQCSowOo981XV5jZNzhLpqwpSUA35xFznwP/NPugGyKsRPB7zFDthU7mMc5MO5biHFJpYeSHsM
noqGhLccxvqjmOxkf5hnwRnx/3sCNpkDd0GiKN6eXI4sLP4YzvBmtRozArW9tPPmE59c3s4QRWIM
shDQorQhleF+L5fWUXzw92UXK/rKz8uJaWmDb5QmSfZ1u5NfEweeA5+mMr0s/pChdzpxrG/MDW7k
scSV34wZjKyRaa49Vtlye7OwAWjPGfIOZ6bPq3kLDsPPGhxNM3y03Te7U4sNLNZD4bTYO0Cdzt7F
Nd3jCeeED34EPauiYbSaeKOrAsJMSmM+hsXMFKk/uA9bjbinlKZiUA5VGA1Cq+3rD/1nQvpTNsXg
COpZwGyhxBTLcVYJc6UFs7OLZUIS37XGgAfYV0Q1Kupni6gvVt/hZHlU8A+K32POfKpwYJOJ/gst
9C+ODuF3YxJSOySI/XSCMSBRIGfUSZy6AmOzclGJIU096OEX81sE5T37RgFueeNrfEjkHAKazfAM
nEj/NwI3SKs069E+Y/vz+cY3ifwcB4zQY0wp5DhCVtfUmIT52jxUw6miTvAE4dGd8WkuQRb17dMt
dsrksfk+nB2O2aeHoz08k/wNnvIwf/u5NiDR5gHjMVWH3inQksfPDHg5+3hH06nxVNDnxUtk7fUj
rUGAqk1OoJjgSGWHWyzebJtYLnIaUh5oTkMXW5kJucdxFjCO3+XxacP31+ljJTTOJmRLzy8341vY
rzBSlpHtnv0qMCBz7bey38ZmqB7yHAJUKpzBkZKsMvMTfQypg2cC+sMJejo4UCBZejcMfaOqr7iM
uF2XTW0MsPLmOMNqe5KmxE6Bnc3k3riqeO/UGaRZFs7G1UtfkuFVKwg4VKZJeloAUGBpMBzfDFoW
JhPDFFTCLeOSZ1EOeEvrNCPTEB6dTlmhNhSsklZVLJnlFO3B1179F0lntqQotoXhJyICEAVumcF5
Nr0h0lQRQUEGQZ++v10dUadPV1dlpuIe1vqnBcgvDnUEHDlikQMSujHaBMGgaTl/e9jabOmSY5kR
GdnsvnlOCDcX06GAm0quAuCfA1UG3vbxI7PgFuYD4Eaoe0xO3A/MFJtRlBUz+MCd+OECWyrR+AwI
B6em+0PbsmPkboYqs4egy63D8aSPB8FJ3Z4gCcAern1LUTHyUUH1ooqMe3cw58B5U20tzNRRfuhD
zzHT9URA9HpNe4bpQnae0TaV/LeP/+y1LnsrMl9MWmGoJ3iOhmjqDOGlEV8SXhNvSWgoOiga1OlZ
yCB5X4C/U907GQLmNT6UHXMdwFvCOGpA2D9RKTTc0lxfYNNDAMiPYCgotnpzW2OTtD/Uu5/nmAe1
41xf6oKkNd9jct1ZLQg0+nnJ/aP5r/EIBQTsAipiUAa8WLwSFLgdtV3T+0vMj4ARS4xqwtHmoRTG
9SOA5htEC+NChdiyARFlrPK/yW1rqtDpQb5yFvNAoccqsdSBUDEX4AdqEfV9luVBT5wDgQPEWfBm
G+SLmWUGS9Yw/TvoxcdanomdiafKH3UjORd1APTYO8/FV7NHpE6wZunSoISQc8yM1K6RS4u74ISu
Des0AbI5Q+IJesDgyliHm3PBmWSihpqT2MqAenNq4tuGP+itkJIBUmFAhdEwgZXJ2u6QDwqxdSCy
PgqIWOf1GAOFfNdwvsE4sAc9rI5owmMXc6fBlPRAb7HZPP+go3jiGfBS5QzQ6QKJfjjgXLqsX1E2
Jx8LNcxjh4QHAeQVf/wbeDAfrRjpSlDBCnmV2QpS3TIoAW1BbO0Y7c1UWRnJ+uiI9KkfAJFlu9ZW
ZI9vS/GuRuiohLocmCcOUsX9AOkx4QdmWm95QcSajIi1gpdJmPIMEZa7y0oiN6gdK+/gfh/jDjgv
EaoB4dU1oMKQe/qGEIxP4TG+QwE5T7y867QI+9sl76YV+5EWFkP4zRUL/knYOhYOe339dmgb+tZJ
MZUfbwzAdgm+renknHt6NfYqiRGWGfVuLwaMajyJjYG7neZOJyfjscEnbfe+KDmKdbQtBsgC7qYd
qWhzmSrZNqA8QWTs79GLCSlWtbRn6cJFoBCp84H/M3kM6QrLWf/7m43cgv2yfEM0oygEsUG6dJhF
+u/Ii1rV+SWCzv5tQw3K8OveV718TM68AqA4XKVOQy0CRrZDncEAVGEz3r6ZZNjtUwedS2dpAzYy
oJOiux1wPynybsz+MFA9MV/HIY4ffP3wQkqhh3riVlDU5QTlHs4zSj9ilHKWpv1k7wCqi03A+a8y
95eMz7+REhGFpFKcwy2SNiSc/I7A4OlUvf72i4+buJPe4FTtRZWA7kTz+CKDPQbpRzCG4rzjqNJW
b8kjUl3y4OLGhs1QpbUSlnEg4wpiLh3xuuXdVTTYwZo9CD7N1Yp1hOLWdAcPr8P8H9uEMjwEPzAX
AL3ncUKH/wLp7fS4MT1vGvvH0yZBY7zfcOpC78RTFKzUZZtH5lZGlNBO4JeW/IpCkWOCUzO2wbSL
eNIPOOnU+V06fZJDRtPRBCC+zDci0q2hYh8lUaNuH5qT3t1Uvkq7B/nEtLzvqXFfVO+ZksB7M1GY
5E+UPv04JXGumWB1u2+YYk3GrUbnxVBirqaRa4qt0F4A2JqSW2Coi/FBpbGWevdDQXsyV+19NlTn
HdTeM4CNVweu+SFQY/EcRi8kWmpnNTIlOWFdRdDWW9Vw+3YGuF4VwVuyIfMe3LBW58uMSVvmtwlt
BK+B/f1YQpmaw0gp3bgN0mLy4o3oupcamfO6caoCt76X/WjzxaZoUZlWuvdobW1gE19WTqDh243C
kCA5rHNPy7xSmsi6X3TRpw14rQzNGHHq5RxE59WNi5gWdU10lqVTltujM3weHIo5XlAOACyKkqIe
zgrSA8hLpalU7OFTuP/46f/ubv9WBlq1lVT3A8FrpdBlT8lpoYheLjPdeMGkHdgVcdLE14hEr2+1
ZrLOrds9gcxBWKy8cLrGaYViKTUtJr1OakKxkBk9aaqt7yMoK/uXtjJbjMhQIeMILOavAt4Atvdz
NGdkqiWrr39Pw4pf9+jOmQ060vj+cPljoubyMXir/k/8p1l/SNFKsrX9/Y8J7eoPUvjjBGkS2TtA
p3fVB6kXY+EGMcbrIoS4fDNETbcvC4IIIOgA+ihdmFiZMpu3twa3n5A38hrQgfEG3gELa3lzTNi4
i7qQRkvansxm8ciV+0dPgTrfk1F9ief6/VL6U10cj5y1/3Qth39+VDg7QYBWMfUtf2HaUvMwOZOb
c4LClIIkFALNwqbla/AjWit9xUHk0DJNiJEphATuZzawB260hny6uf00mpFdO9vv+2VmI+Xa88EC
DuqKHa5MmwcwmE78WfxXhBPEWLW3MG36rMXCmrxCZmzxSfAQXDJw/RWJmOch4gy331PB+9QJ/lGz
m1Aw+bcNFB8wkzBYIXxXowdqBQKTNg+iITzhowL9FHQBrhZ3gDpRNNUelhxBXapA0WIBhQg3Ozf0
/a8PGGlrJkfsfWfFnqi3xbSlzF2Ff5/58OgKNRqNx86lUeTOyJ2MFBx96zPIct6thAtJ/EQOwH9i
W/lrH/FAWTpFsHocd/BqD8QVV/2vfdnHd1ivBqmzQWEj0NVNOp5Xg4l+ANgArUJiBMEnvCEprQJa
L57fJL87g3B4Gyd7vqP+Qx10s+5ENonqKLYfJ7WyhUHl7q4TO4LNn40G8ByqFa1TolioXnACGgzl
IpnWI3tgv2PYVsit//RpD7805NHI7lZodvRmnOY+YxO3//PDPCWBOgjCDsCBFGNycul7ivd0pLFC
H9M2W5D4wdOkEbqhlHi/EGWFzd4I2XjotYAZ4t0bycUayPiI0Gi/WqzSD9GDIUOTV9ra52HiaW8o
+m4Er3yn8Su8d04M7+F8ECerd6hfJ9VdQ/JH3HrpHNSZsVfmaqi1XECT21Wr3AXT0lIMdXYqRW3i
k3gVL2ITfUE/H827A0lXEbqCxG5F7FzzS+gNlEplzrhT/yBLytlv/7V+ERceJr1trOUQumOa+SVH
l4Ne8vO0F+pGWRJRx4fi/PwO7a3+suBK+LmfeTKh/7vTKxTWnjAdwIVczM1SuNpfuFrmqh66/ItW
OT+jvxxcpa8n+vFVbFTdv6GvnBRIOuiOYT9AZVUSTWL0VTkT0Cknnz8of5OTELTI19EyA58WgCE4
rAgmGn3DW+VI6AJ0bLQAkzHcgHuAGr5t8rdV79CQkOKiWA2QxT7GmCGtjLPGWCXZknEF29VnVXBX
83GZaNSeDqIZ6nOx/p4QneqVfqu2WNBJkMnzZjOHCq+nyMzBqvSA3BLLuH5A91B3QIvWEzaljGFI
8pSfM4uU0ki2zhlIV+ycKw95FFXxK2rWZefJhZ0tlRPnD0uHtWfoE+j2lZCl+spxz5NGX+nMsp9f
93vl5Jyktlm4nI2rO92dTijiESEJqQhChRKLM1MoRmefu6WQhtbl9p/5ywiEZMqR/wVwCjNIWBY9
MnaPcKzghuXS+bwDueEEr7k1ZDvBp2F/c65ximFPx5e97AuG87H2kwyspREIK0dIHyRp9ADrk90a
XWo+OQm3jOg0PsvpQSnm4MbTEbjFk6Ex/dt6rWjzkU5Q8VedJ71BTpnglEXYwwjtYeaXR37TXcXp
LeQFsDXz9wbhX0I+2UwF1o5wPHa/1Dq5R4rKsd5KzbiEl92+R/7IcF82MMoAtYIHzoljQUNkHlbf
SOlcowgZ0T7yUWMuhVqEFB/iorjvlvoYLBUG/boGd2zHcTeLmm2AWppGYMmuLZ0Y0Dv2ys8mZvLI
J+q5aN26CFVGW/d2BIqRWL9KHvzCMqKRyaNepvwIKxm1rDgvke5GW32XUJ7Y+mVrNGPseGSLyfv4
9rMWJxhElv3a3/2X4hquqj/CYTqGiaBzy8j8n2rAwk6xj2Vb0zctF3ZN+s52LIDWqfdwQ+Av2kor
2/aon+GggjfQBxzNyggTlzepRdWEQ5U0PjKq7oEYfIKRZDelwZ55HxQLX0KeCWxnhiUxXAMRiSDM
GQIoPi/pHz5rxqmSGWguzpASrCTnMfSfzNNjsmq7p88aPcPPOL9cM8l+XgoQLd7Tsipsdb/OEL91
mw5eew1/qI0LHc+l7AzAumhkmXs4Pt8ZwEizs8x9DHgDzVpDf+f8ITF1m2KszmiJUMeA5tPEqlE2
4lI7HllupvVAWfLGiYShRv3Y4p6D6eH8s4py3YhABdZABlKimyCvYBiD1PrGgiYQyji682qKc2tF
WyrtvyhmHHrU0tO+vma6GkcoPiPUcAR5SOyR/D4vX/uUaIXXpI5pDdmszJ0d7JrNy5i0Q6fMVzFv
ubApwUzMwU/VJSMvpQ4yvSdGkHK4LZL1Q/WfbfDKnL5BJhIOSXS44wTcFoUt9wzu8tWEWLzo3p2N
sKDkG4Vc2I+v+2z9op5wRfVrYBQK3FsRjrLZ6Bewhfbzw0zf99WQ7b7zhynhfPOHsWkXVHVJjJgB
fTysiFWnm7hliigDmr7A1hwD5+IhOqG3kCDhJ/lEgyQagrVoczPzXzVTJbvSTnDGteQMWsbTeUp+
Br/+pdnmC95bA30DTraB99ai4dfuh158aCv3g18OSxnCRoUyzH53jKVbjD6TtgeUdug46VGzz0Sj
tCXz4+1yvWv34MGsu8aXGJYwvpkOMxobJxX0uYHMxq4nlJkEtlLaBekJIURVH24DWwLtpP9lwDyl
/32KaOT5dtVsKiuuFjuasqoZxapNPoDGhRhPT2Ul/9A3kNQWQ8aM3Mdcq9Y03G0AqfyxmWisozFi
E8AKNLNRk3sxVtGYM3dz09ySUN3T01d66w5lipyi8b764Y6IXMLL4jNx857PyLe/Y5Xl0mTL/hPN
FPl6qK2q4Sp7oGAf5Y56jwouNq48gPqvtoBFVyFl35TojmJGzcdryO1CMwclI7/GteHUFZ3kgsl3
T6IIqQaQM807JRwpoaRy/bTP9au8+XK8RgDAkIdyem+iKp7ngGy0FaqTVOMMywH3NNRHHOqq2A7q
EAd+/nZvxwcRel8Tz4FjaN4bbLECkHW4ZVW0fPnoVL4Ihxp4nQp8wXEM7pIo4K7Hnolu6vbdLeOh
P7r9NJ17L+3iXKI0VxaffPOBK9dRUC2RLGm5A8R0ex1V6CTmygZ5v+EIfQ2cJ+3gkNLB+SZhiQdn
mxRQv47xcVKU/TRn9FIqmsihzUnRylHKO3k4XwCmNb2zSOccOVBlRfT0aiQhtdeBeMjVVSXQZbT6
fOcfSik+8qQ+vSnRXoH5glFxsmLX9e6D0hGF2ftHoqYrHL1YJXqEYoNsFHAXKHP0HECAy8Fip3aT
4YYEvefkQLQ0IGE4fp3OYuT99KAqPlddP9EujOokWBPvH9mUixJhwemzujURBfLAM98LMuJi//t3
5wDDP6L+KojHf7I7VLN6rKgCKMs7pwFk4jBHFK+7MjfT/jaBpPuQZVd5xgrRzivoIqavKBNjjC6c
nYpEg8XWniQ2U43vq2RaHhYG6/XzCQa9fVuS6w8CktnDO4W1SAyE4568PxZpxTx7EeVlGyudrpyv
P8krXl/qFOGAz32uTnIuYXLiogKremePhBP8hgh938q+ef6EXSo2RLwviJELntPebyfZZEStV6O7
6X8/Y+XMoAZm8d3C7wGFnRGR+h6AL+iLj28qQuBM8d4w1Yn5H2DRNOOh9PSefw+kBiUCM8eE6eDG
2GDsGqDr2tboy8QgnBmviItNWitBBYU/ZRF//C4yojvt8ryfkHRmLHGe+s2J9JCH/Voa0ePa0HMf
siCNRqEc6qzL2UAlp++Lh5PhyDtKofoBe+swcGiZT4oZTbUyka8vrNHzePkOOyqknTx7vOn3LQRZ
YDvm4b1419iwOqq9HYAqFnoXcelgjIfO0X5yaFX1GyarEi4QFzKHAKrNNgCnLp9z4um/mqPNeBAs
xJ5BxJStDzLVnKcnR9+BC238yoPhZLCXDK9UrO/h/dcIpiu9gFVdcYpwXUC7cIMZ4gl119aX0dss
b4Mg54EBrV7uzLKmsSIIRLENyHvNumf2V3XfMIhzxSsY+gZigxU2sfRZOsmO8jmd8lekvZySBfPS
EDe2Li/RnNc+BaamOfGAsENzLi8hEbxUZH4qB8XpTadIIrVkYAfgznvGjC6NHMQYrYtjgjG03lCO
EmSAj8xLNUe5241iUwrWgCJlwFktfU8V0a05uM0db1GkpjZJGw81ypmYUU4JDfjkwf3hVag5K68U
gz7lcqK6NAp4QQRhkExLnTGv1QKj5Gs1oC0OgSfR3uze6AkogKVTMasZUreLIeDC74acgUxwFMQU
iJxcV6FdpKqYDMZ8dp58Ve+BiTv3503BNM83uKC4UpZliGpn/DkpzMhgfOVtIq3l3ztwzBO9KI99
RQ3yLa2m8B779DqEwhg5L7+nUV7Gyzoanp+HGKQSVneCfQhh1L5SxsxBuW0zprWukhM9CCmpunVb
M53lg31immCMQCLBTDTSu0h6GhbOV48aINm7M2oDY9Oc5OE+LiasEuNKQs1r1frI07/ZphJBMyFr
wcSSoIi0zILoyJ/EnFBkP1Pn1TvoTYeDnVpS/iqLUYeJh2ZrZ2beu/EBx83nVj42h5RqpWT2U8Wt
SxYmjzMmoYiXCoyJIrQcV2+QLDf9MgQdm57QOA3H9d2nnKpn1HBfhmC80BzWNqgseCj3DkRpQAw9
TbLi5K2YqPN1RnfnwehTxdKHLrRKUzqvKF/IrNsfRDzuSLVbcr3Jw76UpGsU9uc4aFyV4x4f040m
2NU+9gtJE3YhdBlIDYhcnALb6ig5Z/da4L3V5jPw3zQzruy20YhTGkqnWRBqiJj943U3u4GcG56k
kFHd0iLbJ3y/gT2a3i4jhs9ZwgYjwHrOHekvr9Eqd8vhovGGLBC0ZS7nvcvqayH2QbGYFMSORW0B
AkQF8nQLnEYykcG3AGlPfKk1/IW+ge4F9tOuoPzIf7hv0zzgab+QPi9jJp+xycBlsA4w3OkeZu0K
S/1jwEAdmzEZRKLyR40M9MXH9SB12FJqmx+Am3XEnEVP53y/aNfvYdit9Q8SpjeJv7xCohroXv0M
UZRJavfhKypQnjYeVMBvJPNK8KEzNBChSHMSUxvVVRMPgNUYbhIMu7QVNEvfiCaC2BhUWr4+V7Cc
O4Nz65peI9nSSfGGsO8g64v3mfWsag6igTcCHrTh5Szf3NSZ1HnI/QeSo9Bg0Uz/DMcYxqoFkiFi
m/eUMjUeZcT2OGi3cOhtDxiNATup/qgKqft7xhOdqsR+VBGDrlbmHC3Om0Y8dYzYSr1uidsdA+Tk
eRwI7Zgy56pkNEh+KEiRzhkrxBj1zABfUkKTC+SGivPXnA/mTceGpF6httNAnCJ6itGvRLuDlHmq
HEmVL53RVayuQlwJ/aacZx//PopGjDiaf29cB+mFsuWFEOFK3yL8jGKP5hl3xDssomxrNldgbNpu
1Ej5qeJzXimDLbOSn5Ecr3r8QEA/11G3fkASkUHtYOaTrSwb6/lUrTWrqe3hIFSlkJFopFt7PfOM
oatMLXzvH31E3NjoNjbYrZ/RtoAledrYvgbUt8Uvh3N8p3J2k630WNyM2S22k94vUr/s/lRlzyX5
/K3b6KVkdnYeEJdc+fE+CfGgDReGZMkg46/5c3SGMi5lxq/Bk8Oezp5IOnRWKlv2i/AQVBs7Inet
4gJGSN1fymKVB24J8NJ6XRLFPN7mRODbXT++TzfqsSNiHXObHZt1uqIy/dJknxkOgyKjmQwUR57i
I6/2oOigpHdPwjvAvE1tQJs8l0HnuKmPOPY6LCHaLF3iA0eqii6CGWIxYxQds/RbERZXYvzJNKSC
XsYOMsP0pzfdT+Mmmm3KoZJ4opwhHQduWnIT8FciKd4nhfFBv60ASpTpUw5Hhg9zwRis9RDsBfzJ
G7JawrLggRRLog4J3JFJPKK9N37T2umv72JRxa6euwqDTE8VpzitYDG5N+N3vcaWIfXn9BZhEOAd
PZ4rNQ5up2IyxL2TQpYawOarhM6/368uFE++HC405D+t5vYR2rEzYBHZwBdjseKJA1x3nXVBveBr
irVQG3s/mk+gW5AUWYx6oF6xRmsfQXBPAOJD8t42Pm4wdjEtZO5NKVtE7grwFzhP7oAio1IipY/z
GadVMeXV8+j84mlP3K+bEDLTLn4HEaptbFrp5FO5AEiaU5Y+2BZKj3kP7MC50IOZUnKwHsDK48mf
yF9s3Obh5Dven7SYNO5l5YWbIqrwvlvHabpqbi5jQ1IgWe4VG00K6osc2RrKO8dUHcxHEj4doAI9
QB1GAUQgwcivSgeETxj4L5/5Yv+8Lha6u8DquKJQA/xPllnm8CN6UgMCxjUJWeF0+vg96PP+z5ke
p+zIALJ6BeF06a3qyzSJCmWBFPbZAb8JMIwAhzfmHr8l5ApXGuSXu2L/Ea6//WOoxo/QYiWcwNwG
C/IG8vEr8/5WlECX1L9ABrjY4O0IP8EFGMWKHrHlvq/75ONVnHGb/cwvuUwwLTAnCkQpO7wzEApn
FmULMpKf4BOO+OTfubPYG621YIVgPZ9gEhbf1F4u0xNGgZcYest9jzPFMoJIus60mzOwf6nII9Rz
ZrcFMnjgIWBQCrPBWRFGbmNUYwjwJQT9hIsH0bu5Rwxw4cve+OHQxQAI+kwkPnKCAwb/4ZUVcK8t
nGmkAdOvbkZRBgBtMENGBJsJWXRcLgrYVu42it3RSPjB2ZVfVIDsZWcoY6f6UqLerM13/D61HYIA
AF+fw+qtupmLZujGAIkusU+cCgC1kLH/y1+fgtKXxmdsI+OPz/hQrE/wsQ2KhorIdE9jyqof83DJ
8p/0jm76WR5keJP5yFcs8KdY3bAyEz/Dzn0wpwvd/tOIaaZ4FglGI8B+AykRi6WLYs9nFJXv52Of
/LVekJf8I5tmNluS2kKvLZLlkSffXN/9W6zC3EPHo73QukgG/0DTBnab4sGqWV8VzL0bWpk/nP2Z
jTdq3cEM0tK6pPbenzAxgLiAO5e1LYNyutVvdoDH//ijYcjn5W5l1kaGSqytHE3D9MIbxQrSzM0x
if3WhzN3TAEh/aFv9UwPJd1QRPDXW0RMeCgsrlNAsmMjYVmT9EBggd6chgAvOibqo9BPPA8HjGzE
bw5s4SIFgIP6/n5mtav3nuwPwXxyrv3HFX0X3inMfjnYcY98nQiht1Cb2oY91OcSuUC6B62yFojk
sQyFRObl6ptl0s5uW+7h8XDTQFRaZ6DGpLUiWXaSAbnlOKMd5JmYfux2xP02qV60akQTFR34yi2s
hyTGzWnHZdupPIo0NMPp4rzEveV0SCdZ9am4ePGW4D7JucAZfEC5cXknYcWAeeuWWdeHx1A2qzj/
skE4j6byF+2L+YNvBbP1R1i2Ay22gQZumauTzdYjsHiihOb/5CKQUAs7nbUuQHu70TQaDp244TuD
VRA6xuSL8fn8Corxq56Nl/Uek4xLCBuS+Fm+cmc3jEPvKa/q+kIx9hYhYTrljC+hxKUxOQy0f55G
A7kyf0R4qHikZL0R4TXe/ctKIjyPhgYNNPqz3aCBUAP1lm34EsSLHv8jglCdMCiSzP1mSt63LZE+
tUlQFLQ25WC8ZRaAFqqnzxoCCV1ITpoOzS1vD9HZN6SI02B9qGLvc42h3AgXMUJy3hUY6i1y8Ttf
eIn78YmZscjHqbAJtH1bf7XzdyGfAD3gE+FcHPYie4BT8qjArAVvkbaCrMJCJnn/07ZMzNuahpWN
32vNfUU932LxmTaLZkEn8FMg5od9+U76MGGlhtSgpopCmP+wSRJiJsXvUiJ4kjEds3VzjkdpbfhE
MLloMDb31NW92K+h9XD5iwZhhasHS+e0xyIamqvbyG/LCbb0c8vVhr8ls8ttvV7WY2PFdczwMvLY
cGG5klfyIIWevofzIH2NjwfNhpdcCTXAlD/EnA5G0ABK83WiD+34c8piiyKao3R4IIuXoRpiTtdA
ZP2B0kmH58bw46XMpIAyZJBrMaNpYnAqsLdGzVttvkQM8WsCvHxfNCrRiOkqCfJNimJmk4eK906B
IpJVSljf9bb4CG8WSjlyQbprHr6gyVqUdTDgScBMQuf7l4dfL9+IvsHSdkhWm7B1k1mJkgVRec+h
jyYALJoMzO8/kXiO4oHp8PONTpbK/LjbdTi+ALU4JHoPyQxA+eBPW4p5TT2slGvAGgD72cX4fUeW
ZTpCvQaTzH9ueSYxabfs5hCUBX0ViVwgMT8ttLE+7yKZbE1c8pSsGzOQV69AJwAWIJXoiPSkT7Sp
grGRlpQhwH55GCKl+SyBwoYEl0lnbYYdn+I/Z2AAP8clVYyAv5/bjImPQkf1CeSAjtf6TGT26B0b
lLO2g2tuMzUgccR+xXnJTtt1ACBfr8VTDMQP6+dey4uwSpqh5DRTYHZciDILhbMJPRhLw27HO2Q1
fAEcjOLxAcN6tVP9xC7BGz4eXcSQFPgrkD0EnJ7IvIB13whW8R+jKC62JmSKrsPANT/jogRkJlDA
2tDJBLelFHIcSc4nqKaljySId/H7ClGfr5IFc6d+10QZIkirvMNt0aMZQJHP1WcsAZSyWTKjgiZS
ng9X2DmGa81HvtYjcdT8clJfs1/s7nPsIjHoJmZ/tJsf0dizjgCCcFfJkRyhcDrQSHVDiwOKYGJ1
xlQ0jS1N8jnmfhgjBS5nAHn0U+xr3I4SM9qZfUUNOxbWn+z6RBuPrWVaX3ElTDtiI8hy8CFTDZo1
YL/335ACjBa4rbxeIke8jd687ukbIkwsHMIpg87+Epvy9vpRYBwlTPGEAXKs8W2P6U7zidu4MYpg
+h0FKP7ukxZNns1fS7EBIaB+AergRZflKD/AiBSmQz5cIWahiO5wY+LZ5LMsuJ+CO+ccIgjGzu3J
cdmW22wO3jPWFwIVf/COwO7wWDGUZSxGshgDpIo68l/MezrL6N+ndaXOd9apVzfcFoJB8bugDl5j
g7ypJJCJESkmBjUsATFJBG6lAkeXCJJAt+yXuYTRHG7zHZ0Hle0wguSlG9Cj18hVX+7t8jbYpE6c
LT/65oYogXEfhK1TilwaOz1/t3m20AoneUXJc5p6Q8SqIao3AyxHOcVUGizghEgWKdJgEi45E4+Q
hcR2k+3kE1+otTDab2olfckNVZJl5ps/2hjEgbfTZC6vt2u2KpC8bCMwxcbGKcFZda82SaCy7JHh
ARJxklH9k+Bkm2Nx2uJNnuYLku5in+xk5ib/1rsBUi1605rANntA5kK5y4oZ59djzI+6T0hsVBI/
/tqANc+fGt0J92AEZpIE+kwZbWQwlXp+w7kJYWNEBJON9Imo3DjuxzAq3SWlgw1wJ33tjl+zmqw3
R1PHnHG8PjGGnXGOX/8b6P1EoZLDfPlxmHZOfaPZRWUnIw+j2mOwbOrl1/QRAhq1V3GV117ZjxV1
VxYIkdJ9Qrae0/+9iKbhwtYJlLAlpsUdIDW43Uz6AeijXQ0wtBtoO7V3qh90AXHGWSKG1yCzHiI3
eIoYH+Dbm109bPMLVDIWOMJfvVJxg5ZBeiQXaMol+Lz5GYmhMKIFy4DICqxQ8O+4Hc6kFxG2Rq6A
4uvjmDR0wEDuNoq9aprDjkZAdLz7Dmjw6XajMdHI+dvnHo132HNuf88zLwNM9cvVeKXC+oZoXTTE
qlpQY7ASo13JXqBJxrb/xvvgU2KoAGGEXK4ob6u3BzcCUsVbSjDafBe09IqCu1mlvfTkdls/Z4PK
HSrIIqVlio34Q6VV5StDhYuwH2O+X8sw2JbpW1YyDMH9uBnBc0AC+EAR0Nfoz87fMxAZmXCXeoVJ
BH8YSJR0c24bCIWS07hzswDGiJQqjEVoFjWrVcfSIOz3OrUhFxibAeDsZCxI29OHYcfAjajirUTg
SW1kgJdYULMdxonflxz2DPx+BdL6eSbVcD+s3WyMJu99MibVxwZeoKnJOqtHSBkCkqMGSsm7HPpV
vGGB0eYMgMZD2F+6m7u6bclRojroCK2z63f4LIIhM9NKzzjTYQ1zvz6UUPkIy282ciCjmtctHy4Z
JEQK4V6gBMBUTYChAiyBtOY2IwMCroysDk7QJX9yezndL6V57avpXwLP9QySxr8Ru0xrNrSbMR0V
k9pXAwpG2X5TcLchPIJ8xgoCJIMACZki40AuhiaaNJo1MCel9HmxxTvQu8mo2CK7M397oiNHzk+2
TThBAPsQGWYQAl732kJdPJm+iKQuj21pGD0Vu22dexE2jyks+OPptLM+2d69OF9lfQS9oShYWRAX
KcfRYrgf/b6WcDw6hkIAnelTGoOy8DtOjqx3yZEoteBO6krpSAoPH+9w+0W0Y4OsQeZY979hgM12
yrKw47Ma0oAR3uKgMUH/h32AWK9nOBDyQMmq1jmNkkrVCLnknj6U1YsPQZ/JTMOeWh04mK6Pa3+A
a0pWj9mU+EhUYR76f2l+9MAbYqRate5++ER5em0Qb5qx8WOE0Psu8+zHMAV0fWLSE77yfW/7i0vG
oPvEZSAQYj0opjVTkEEogNWQMeJ6jPp1v1GFvQi8C8QtprYwfP0PD+fk5aLLnyMOR0bXibCCjq5A
no2nzjTErBN6DE74RAgBQXWEGwhaGkSC37R+vezp6FKnnqXBSUH2hu4R8TQSEeQQLkbQVUwiz4Yn
KbufHfO0OMBA78/tah62F+GQRpq4EVHV3ew9f3ovYeyZnWo/49hHeOAS3j++rzP+5cJytEAvRwvc
PSaCJD9d5iiakMSGT/7zjwBNyv0d3o/Yy9BfWHZpTSbgaYq/5yKM8l/1T+ih0LnZ9/l9LpVRuEkv
BlaCWe09MCOHn3n9o21QP8nnEVr4m10GzI/5wHGedXwIvHOJTmDWROjs3pGy7P60dU9TjcLbQd2B
Mva2k47FBE/eyBrgLmyiy4WMotXKp+cP+VHGBHPftNzrKHvZBsXlGzw9wkU5qnE5+uaAjoal+wSY
RdL1YJ6wg3rL/GVMhbDgoawDfuU10zze54rhrS7M4LgTe0OIEkilf8k0J5mi2V0h7nISyNDJhqfX
W5eB0HD9lSR225dyr8Js8Ih9YDi72IKmk4Ybs5peksgt+PiDISs981dEFmoLw1k9tgztfWGpRS8W
rvz7qURvVp5WC23j7/sIIIkAhJH149aOLHkChyP2cDFTiUonDfFvMiFAMJu0dfQy/AfZAbhqmaUU
sqd3nMU7avohhbgnBseO1uQXiexEDq/9Pg4U/GNCUn8PWazCfKJzMU29dnlC2peL+ScgvVZ32ehj
MBj03DesowEbujNcoX8d2SoEksM5QKs1oKqGaRMaV6E51UTO2mMlktIJHxPsI1t6KhfepTllsJNO
3Eer/0g6sy3FjSCIfhHnCND6KpVWJLGvLxy2RmITiJ2v982x7Rnb092ApKqszMiIyEpsPa/YkarH
+tVp6Kyf0vZhwxlK3+9GbSSlLHcoQC9mOnIY0LA7FpH0fKlyQbuYzEIiMJJ6MkbsljYTo9+7qRNN
T3llS4/YI/HuCMoJidbThxhRBLtCwFFYe7ADMF/V1B0nWSRk2Q4iJ++TDeK4DSqHy5+0qdiZa5qh
NCojWNyvDkxmFitMLTGt1Nk5B9xpj+MBlkQ3z6DxgJuYt5YYZoEC79oD4h95AFBct4dyDyoM6kOu
59anFzTpLlrYtoiQ/HZhsN5imXBmwgumq/dzaRLe4L0SmCnNIyFex+I5P3pq4iIGvRNLieFMxjKN
Bo3BGUmpQNOws3f2O2l4Amwa3sDI3xdvN7BY3cis3x760/3YvqQ7yOecTmtckkJAsAMcoeDWDlu3
ztnHMhqNi/DXPza/xbHZQ+y3u0ZXvxe+ol1oeamJHUWSkF8z1SX37a4++/hMV56IlX36RGdaqBSs
MrwrFuemNfoMLF8vw9Yc5yxwHjoEjLiWSNZUa5yr6ZeLNVi8I0hgCLX3BZxtTveuC/e1Bwt2o6F7
JAH8MZzG7u0G5hZMjwqNAPVhGJXPUxwcF7j9cP/hXQuO53avvfVoNHIH7k2Jg1dKw5JMSaNMtvzH
3t1wXw48fB4TP16FRJQY5uzSK72e0U/nN17F7gHKK8vf+OfU7RkA4FUI0/iIZzHsyMa6BLQgsQnZ
yJf1g06LRxSzupvw9iI6LOcSSfvg9GumObx9nhjwD0ZSi8VzcFEGbVlce+8Fe4TG/Ck4IID3yYYR
N3txXI7DUA72BPTfVKgr+S0Lp5bFlFlA7mXQK8OKT94E66YgxU3pm3dRvmPU64QlwQwv+H9eHhke
0xwc2B57GbZ1Ny8uhoN63SBt4VG8QIdZzq1msO8/3yDlnwiknAD9ojEDlnbP2VJn+DrfaA8Jv0OO
wZOETdRxVjdF2GnN0CdAyvRWGO30c5Tf/9xupujH6DjYOYbiT1ocYNjlKYBIW+RNMmycfibpFKQd
wjQjeP71HshKRmThrYYbhzyEdkhSH98EjVvKb0iiGzSx4vk8N1artscwRC2zebp3lxKEBNRObMRA
Zxp6DYcsbg9X2LM2b9yEuXoE8Q4qExhBUNuJWc6syrPrfH1frKkmeERNm6PXXrVT6MoefCFo+m4X
i2kYYtwjuOu2utoRHDmayFevhgodkp6UzI68xrwVLMaSORDvO+ABTDFUmwY4A6FQP04hstwxwtTI
XZgqBf8cEpRLC44u00UHe6uqlK5UNW5A9MKI69vEfzxFigAjmqwYSm7fVMtUmxOhRCtQ/MtAdpxH
lInH7Ekzm3OlOI4M1EqFepUkOwPHH4RPhpyeQ5Mz3jtZ6q5Of08dIODaZxFBoiSKu79DPEVGc1dG
yJieqdZUlg1jGcP0ezCHqqem1LU4abuMFORISlOkyfO295tg29fGGSj5JWVqjfFmnTzniITL7JwJ
jRgGMI2XKQUH7XDsvuSKD11yHFqrTLdsu9qS+I2IjoLzwHlMatGkWXPpPKl5lTZveCdZlvQznVHl
lcjbRbzjVQvmAOxdA9qj/PuWjbCDUTRpw24BVCxm3zBLjjwmwJHs1VIGWmu1uGxbqIPtHW85Ji2M
A0oNsv3dgF4tVSlJ17/7OmQSmlgMEaWelmxgCl8CUafdgeoshp1N1+mgKr4SLuPRkxMeejSSSP++
D2hQ2kh/3zlHkvSVPlNaB7WjBoQyQhoEHTo0xH/szraQhBTpGSwaJunQd8DnE0Kme+xzWPrFzIiI
jUdinzM/2v6/03eESLCPtSSZMwevWB2f6NXSqBtcAMQ9a1Bm0sHb90WI1Mgfgp9+wt1unxTqhr6I
g1o2AbXtXQ9aWp/9IKJYadDBDr8PaLV8x+gqOvcxuW2Igx7Q1ug3+qXo6ZFgiij7rAPx3M+dH3UL
YtkKVM2n8qWGXBB2WPrLXE9oDD99C1gopPDMzLNaHyOOR8xk+XXzaFoBWRCY6P+wY2z1L9t4okZU
OrObBo+0xgMeR3S177TAlDmGEA+7RoRkgOYhP6wT9hF0urGw1FUzwteke0TX74HM4B7L3Q5wDln+
rVE537jvB5qaDGl7dOgyy3NA4EoOcGQ52XgOPrl5LYONdpiaMKq5oba4i49Gaxx4a3pkBfNaqwDj
bIzdTsgo8t7u0V1bqBlyllvdErNiDuS27j3/MGqHKOcf8G+RXgpQ3T/nENoECHoFuu2esJGaMOjn
74ddsjj63n3kNbNqReeFWczue0De4aETG+2RiHIa8DCSMpIsC6MW0OwD059lZaP7XmD6u5Ls6xPI
n43Bthl+k94mDULeQuPVKG9hlJGFkc0x1DKvUwTaxCioVTT9QgOkDnoIJJaccpr4RD7COCNMQQRY
jnE5J88KD+LQHxVBibThLMkUFnF08vcJZw6fcFwEHCMUylIxLFUR/PjcRbCMYazRSOAHi+6LU6XL
FuaIOy74GvYQknUhXHDJAw7DG/XlZ1oE1Xg5JyqCqw5/UTOi6CAb75yGh+45FLMvci+fXjwarFv2
4tRr4ofjlgO5OKZTDvgWxgiwfHJzLp+jKSeeQ2s0HlCivIPQYZ8sSTdhNtxIqjY9TqU720+9g2Vw
UzvMYAb7XZtRuPNHdO3sQznnTmtt/qIuYp30UEfvTCwy9FgnMfnlzD0L0LeRZPa0IckhKezYGXAn
FJiX5VU0cEjB/ZJNC+/Gfwn754xLCrfriEvrmRpfws2ZsVH7RLod2NwHoqOTElSfM6JjXU+lNiBq
Py2Oke5J/SsBI5ysTO/sv9mzZzz4aSXZWSsUFfsvaM+E9AOtUXEscXP4Ov8mpxSzanlI7jprA46s
WIMA6G9SUPKwhYrGSXJlGtbYpBO1BSiVhte/hRxyIZAS71SfEqEgS1PgSGGzo5Gkq8vVP033YR1d
plRJg+92H2+WAV+6KxJvZXG63AMEdmrzwmL+nDZDe4jJ2/RDl73234G2sbtnMJcVZ1Dw8r+zmrQA
i2FzU6BqwkgVbr2LxdtczH7RMlrZlPTKM3G2x2Yxlf9uJiTNCBgfPqSJX4In3Gny8Iu8xLMO3Q5T
ialV2cThKkfjhZJSfR3YDRx5vA7uIe7yCXPFlwVRI1vynqpaYrnH6tA2P17xy7fMl/TxNKodGzyI
AZk5k6naeRNe36NrEXRg3aI7Ap3XoPNO3sRMzTMTNr7TPdI0eqXlgH/3G93WX53eJ7L5nCH9mVMM
X3t0TWF7WzPoqV49EgUhlRSIOWyzTDR7bw9Hbx5qwWw72KNIDm0m9eQnWFUcjcyaagzp7QbLfp2W
q/aGVgMpTvfpS333YprVPsfaocs4ERB9bBPuk3JAj371YZW80h9HGLks4dJfzjm+PNPrArLQrnwF
uIOklLFq8k5A/OmyGbTPrCENZ3dLA/g6/ut3QGrwIaUgwngXdWCEScsbw0yZN6eHfK3hZkwoygY7
7kXmLPaS1bNNmDHJzEsZHPKAXisezfTjIJiz8IDIPOh7kq11iZCITuhfNWNtcBU8u9MIpEc1gf+e
TzrMkaadexyKX+YIDQUOpuNGD28gML7dAfbc+Dk9ZQbavWnz5S/9Q4hfSWgODqG1pa8gmu8qYloV
3XK97wzF/8MEz+Mmw7CdXOOFuE8fRg57qfvGFIkT03IneOkd+MQdFGqEV+le0uLs3+DC0CL9t22w
JevS9Ybs8FEBaT/G6k+8CprzItRzXMp5rm16dA5UW9rD7VjPKa077dj0y6nNPAZvCxV+IANzjgr/
TSbPKCZNQaJyeaUJ3hI97J2oLcNDao/vSZuuCG/HGX3ge6up7WPNrwDeOg/owbMW8XLbyr/Ikvw7
bVp6Qr0CkiOdIZA/+mt/BUPkaLzFUMDHQxEWnUJ+eYfMiO9Ra3A58AGasaGqzrbI6B0Z20aqD9q9
O60VerCT/llV6szPOYq3wGSpdwC8oEvBJ95uPz3ICKQcjCo6Ihyi+0rwpJp9S9P7wswSr4lbx8tn
LNBwi+cYW16YBWZerYvQGrVjAJvIHp9mz0Rf3Px7YlLXQCfpMgQCX08CB4p2Y3MkB1myayTNB/mj
L2snZPHMXLgEr22TCNbGiezStTpWpPtix/7giIRwHSDpX7+xpX0MH2Tq1EkkQb1mCs08F6+iCw5K
8u0lkGs9FIjtltt/8DA5gqgTlvMyweVfbJ5wSBI//l9aDRqzZXjo6Qnyfghc/GiObxE9Xo5XIzAC
SjUSIOgmHGW8mwLgVPhH+1VCQ51NSGzAP6kJQx5SKRY3P7Yo4R4aHulosoxHXE/f6JAAyyu0O4Aj
ZZ/MhRs5Yj8zuhYXf5EzwnQOETThnAOksKaCDYuhfA2mH4cxeagvh5/HGA4nF011HbV6O8G6OJjE
hPhDukWudeMz8b4Ycsf/MuGO0hMdOBbAKBOF5loIBgviETbOIBvInVFtJqe4lXyhTZgLOUyuqc6O
4G/OrBM97bcPOil1tO6t1xSIjNkiOUlkS40oGsjCbfI2GahTDG2GTzc7oxMgCV2qoOSLEq1IBmnX
UkZlt7F8YLJKEoFBlQ2AQzY9PJlwl1fMO+AIenm9OmJ0DBX0zgZV0XG74rTFdP+G+TJJCScz6M+Y
E1fqAlLMkpMZGATWfgRFV+4GVMLpZXoMz6Gt6rXjL9NrtM+4g7Yy1f1FCoJT0isqSVUgELpmrM+p
1ez4Mq3XIBvkMIX6rUmRSJN+/9hpVUiRwwXw656d+xhjJqfgGWKAh/OPCb3iGkgj+koQwv6ce00L
1F3/gleA28AM7z42VoMlAPxR+pTwPDkwNX9PHQIRbt0VoOlDKm8njD76qXaA5USEUUwM+gQGfcwf
KWr7CQQJjopTDFBBSgmy/vQZgvkItltH/f3RrkJ2WHZPdGHfsC44JWnsI+Z0YlWE96gG1CU+N6EJ
wPqKrg5mNe3hndf7R7qYFfGh7YFEFHGFCwzOTsy+1PrIRh6BE22bPYxctm1gLSo4MhKpnkl4BZns
QmCgwRxrIVN7qTmU/PkFeS+2G96b7/oEevhgTUGcD9pkxHjErCj9/wWAegSM3gEo9+Ei9kiHJssQ
E/jcZKyVmZxGstDWDfcyEmaFOg9eGFVLqBf3Iy1rp05AC5ol8iJdYwICNqUhdxVgqFOOB6LLrnia
CLPByaW8uOHkvCU8Z9inWuK+R/Ll4WXACfr1skcKywN7HoBXtEtbWAmMF2BipAvG2vBZLmSDLDsK
pTWNEfhHXNIy5Cx2AjiQcrFG9+7bRD5aLK6ZyHsQ/WCHpEwXMzhNhGjFkEtoW5E42BpDcV6vogcL
ZcnwhxSs9xXgvUIc1r7wY2ROyCeAluvVGyh6+W9r+uLfQxOuJ8QJ5qKNrZgG4D/qBaEYPYL/HThA
0f9WySeAu8yDxsbD23Mqy+FKfsTlROaC5fn3mol4Af4OM4XFTYoGzorYxOJv+CMwWIJqG0ufZqAn
ZGQEEbk24T4Q3/+RNzggeMy/WZNxbQnuXKeYmSd32B+MzcLB7EPg5zYFEwkn8lm4eA+onfVikRLJ
AEVyKYbjfVLMMSlvEqTZ0BelyQemfKJPQPXIkQ0JjXocsUmMLoCBGAc2GVxGPhHhemuk0PAiXBb9
9ZmDAzlsYkxBB2yyeil4RAaOgomayQgoXel9ExT//2QwOtD9ksBl9MqhoYgvFLWTdAgiKZGknURa
3ZFX/WY3oA6qVgBzBrOrVyQxBCMbmPmsL1lrxClWWcWgKelN8X+ClD/Big+EsUNwXgi3lUUrL4PH
AUPKS5YPQKtcu1zwWpwdCQlUTcwTeU3J2vgPehYE3QUAyhsylEkuK7mhOOby8wehSrbBt0ViL6cg
XpPuGqIUVjgfHmob+KPsNAn7+M39mDTDLv7HdZM4JV0CAR/kwb5gLJEVh4cRJDGXMW/EKuJ7GAeL
CQ7FfAV6nMnMU4tv5unKz/+r7z7xPSd2yb3jgDkxXJL7eELWMYOPD9no3z6S/f9ctYO17jHsCjYy
KS7SmrjhrkfdezZaOzKa7I0Onrk3pD4A1ViaOd1DPFu31XLyzFH78VmJN0wsQMHm2ezcB1vK9vpI
wzsWxD62IVQxwC2aHLJCiricfIJT/MF5S6KwnGUnCthlj9qWbg8OJtxBRPSaTxHlGakcd/xBm4pb
qEgopwlgr+CbLBkZMGsOTfqGBjMgY66JAQ0ylhmnFEhUyODKgXRaKAK0BLt97UvrZQ+IBxKRHkaH
Hs3Hf7vZoq/zpa5zuPlMge1WVBuTifiO8veGMIT72SM9GEI8A8fGraSZNtUeqMl7DN/jiypmjo2n
P8ALxzHzt+Zlp4ShQbqWs1vo02cVJz+7gNNpbRHTvUvAX2sas3JUab4w6lp/cqHtqMtIog+PXWoC
MjKeJJwqVC40rzCeMqWF9Bx8r70jnHiu9T2pX97io36FelypGJeZ1kqaAVl2ibns+u1fDH+B5b0J
4zxeoFOa/1Jkab49Oc2v83u/y1Rr1eE9xfuNbhQVCOGOsM+sGmfGObAptjprHXoK38Ian1x6vJu6
8iIcxy1SMmcGNwYeIXkgaqRXSqv2j/Ks5dl/7YAzhgpqthVTQcGVxZmvsbm+OHaE8AdKRu755lcx
+nok6Xkd1/E1blJeJDaCMx44Gq1/y9dOzL9mcKF9M7B4mQkvUonMhe30Y/ehwgqA0XSoKgPW7AS+
/SN9pI2NMTOTciCNcQ25IH8MBQIPQVlQbbLKY46bBow1BzamkAgJW0iBPop8bNKkgEzWlGnkTD79
IBrJgGrYOpQcTM3g65OeoUkmOnBrb7lsp2VIkcg6kvdryIFGZNn3gyNDJpopGDABr6kQ2PdApYr5
Kz3Lolr25aPeVxa08lWja4YPSJKkGtjiXRnYKDxj7jIHMn1ZEASXZ97glIVlR14yoqONcvPPQT6J
JwmXU3BSSH0KUIkMHdMq97QtO1ZnTfeOYzfIJLcEylzABzn1TKaL/z+cdkESGWcZ07G3HQ+8YZ5j
gl24qp+1Z5jlrvFoI34c3Q41MQblMwjB4oDszlTUSRKGuwEx7ON0rge2u/d8wAgvUoq2fhStvkwZ
XPkwNTw6YwMSLUIMbSokDTRcE8YT5Lc4GUcUY0w27dP6TmQ0skbtB7tXOCy3arfMBBlgvFl9TNt7
RpfmCEyJEr8pBPDbOWmTfAOf2J2K8ahzfVUUnQt57znY7wOaEqdHpGlR0/BhARRoZKuQzfg0hQ5K
yYOVKo/k08hYu+/JOUd0m3fJ0UlVH8gvWvFmEHB+d0i7AHOp7a+qjS8h9fpNhkwqoaUiYp49J8Y+
vGIPzSYBUl92l2Gjexwci+zy8KmUrdmRXVwoViFMJelokuez6HlbIPiKOQXtBKFfQV3Pw51D+gnX
HJRTk64uOtbpdfjOCnqQ+CACZdDxh6lGiSQznxavlPOIhFILhQV/ZasI6PH1yCiGkgtaMua6SUA3
NmDO8ZK35pDhGyQmQkvxpNAQ0qd8KEBUs/+0PVZ4hY8tjF6me59GsEmpzwUsJImoumaf7yvJZdD0
D1uSobbCF9yip/uzYnnpDOPv5YL8Yz/hjHJgtb7xM7T7TST7WNrBjIO02GfnEvESFKbYJzfD02mB
bPB8jIutTWXeTostDDB+hM1CB4mWxUsBWILBLhZsXM4SCzXI7DpaMoNTi47npIUax9NY+fM2zMZr
fPxE35yHTecDNtyAnbI4X9il9L/EyX5//xePitFng8rt9gdp1Oz/EFQC4Bguppc/nv15wg3AwRmJ
+HAP3sS1x/YCwaUQhpl5gfGNHZK3t0IIptYQAfgeu/THxhqe0v2kVpRzzeT1zf9Hs5YZeoM7jOHP
Bu9KsTO9xmccTCGR76QVJNQegXbFr7XyfgbJc5mAHx+z8xhmUrnjtxY4A6ztiCqMiL8j73mhG6fv
6S63qGxNdHnUZ3hCT+upTYHalv6KlG2PKV5kLTKU+Yd+9+5HfHt16ikNkuPYIJsY6/SY7W2VPaL9
btnDVpkmED46pHElDV1m3fzLCZlrJ4rvsj+wFZ3wIrgichkzsxTeQzV+TG8iWUM1/SJt+6xhCTD3
1Ud0RaLGYM9/JaTg5FQLRdCUrwn0GgQq63QYuACkQybUA0BXE4oEYf+wY8DpD4wFhkHzmVKVk7Zg
TtIBFXc3zr8uGAlm96W5N2DXGH8k4GL4B7Vw9dFgRpCRl/toeaEXfKSqNVpjslyIMaSGeu8z5YXv
Y5mH+eg08g/zUhPQiqyRSzJIQfsiHZaaft9/rVHxLek8fyKcNHhauDaKTZFRRfAxbuNlr1VRdVd9
DOXHbWEFQaKDqvhj9Cy8RATaOwiSR29Jh4eG1ug9gGiKxLnqf5DTAJDcEkhWd2wGrgEtGKnXm3VI
M6/CyoA0rxUwxw81FLGBkoW6ZYGmWi8iWDwtajDDO9JR5VEPlj//PaDn8sCw7NIz2Cp4MlNkmP32
poCL2kdEe2aSKgubkwOeVmTP2+SSIG6D9uL87O+teE8Hmf5odFgjo+xai6KBDxZaeqhMDrj3TGsr
6xY8EQyefGz32h//fYuh0jmYZbllDLEBo62aCIf2DTxSCzFufDQTTPUeDPGm8Jsx9PeXQdH5iDWf
Ucb3Ju4aMsH0Ds768NpX7zZ7lPEVsAT0BuNLmmPB1T9MD7V7rd2Plljj6sp4S4igUQPh9B3Lpjo4
t4CvL8eEN6vxuuChXPvtkKY6Bi20clsnpJxeizrjFOC3vi/8G/NFWtjjrZbdJydwETWbHr2ffd6o
Y+Dpl5pN+AuoimhPXVVN0JCXZ1UXEC2PuZTbgj/rWasvaONEMp4DqcLvX/JKADT5c9x+pZnwoJSE
0eg7w2MTIRUcdwnKL2WSwCHDphK6+3r/MWt3mXvX1dCEWSmAO9w6x4UMzmiAvTr+1TNggs/m43B2
BfUML943+FA7pKJF+wcvtvBmk4M3MSFbUb6CVVaTC6LhaoRe+1BH2PRTPRK6T9+cV3r+YusJEPtN
7nBgk/fZ19Eb8W3XjHeusRi4QGj1HzMmKzk0JP7FvusMUvqNx+0kDfiY3BFkSIeED9DC8PLcYdz5
/guLTRTljFxDRw/nXc8eYiQBQfbbfyK471IIHw9DTfOaYOcCpRQpElkFNd/Y/kNenx0n3iuNUSBM
OJ2940+I70Lo4LVA3wJLN7a8ezkrAww8rWK0hQyVi4tOI2SwyGtyuvjLzQ+CQ2gGHLTq2V12qjm+
dZr7yZo8jtDCOM6r+6f+JalDJvr0GrFYOhRJZbv6+thFch02Rgfbh24oQ4C+IM1IKbB6o+uiueNP
mBRuHV7CRq+/9Cqf9RU6ZmR1W7g/eBRfAjcfQIQOWf8JtR5wCAnVkNUD8x4k2YPDutp79DoDZmgx
yy9oKIHef0DfqE/+FVoHDtW3FhuYvIIRr/a2+k4eaYkdNe/FkSyiiCJu9Zk+Anf251DCHFfGMuF/
MjnJof+qa9iuZZ7u9DJxfvEDXjWsYrfNmCweyJ8RvlU10r/BKf8qPZABAPoGfiq7sZ2+6f3B7wv1
0dXfh5cIgqjgOuescfCMJoW+hTbEoqp5hpiwwZylFQnA6Bk+ugG3ohnP7Cof9rlvukK2+6DyrLBw
KBhCOj+iSFnUuwoDDcyxguod7JlvYSFI9M7v4NIKDoY6tUSCcL0xCwLjD3+ZW2/3RDhcKvMWGiQc
6+XgBu1WNWJT7xpYU1Tqr4Sly00/ZRe8W3rWh8Fl0Wmn2UE51CLkPdLw4Iut4IJuZo8VVf+QXUIL
mtvD7Zd20IpYn9/wfvPfHewbbwjyFg4qZJyNUVQ4ADlfVKnAlnucwIArdocd3ijm0rswU+UA+Fe9
AnzI5L/36j7FwTemodK7AwxSKp/CNuxT7p9iCOfP8NoPdWVIc5U0trf1pwoMyz/oONxgX/Ps3NYN
DnmUdvLHKArvU/3eueB5AjkorIJLX+88Mg7E7DnEc0dLiwjJqAbM7BlJo3+CJI9CovD2tdI2J1wS
ukfGngY4GNAUJNo2snb4oaMnQyl+fwg1iC2WqrXsy9jqGO8OyC9EVRp7EKUgTjbQAgFrPcDkSZt1
plLdZxQhsd69TNBihxAnYo8nboTtZDn8eUU+l4biy29k10d6mrz8U94KGuF9VCnbdo9oJen8DPGW
Dljx0b3Xcv+0zlm1P24NMr0dRnBp0MDGq8iLbD/ykn8TpnU9hTlO7ydZiX+dGdQI74kOyck/q/sW
uxs3p61JX/THT+P5c+icG2NN92wqH2tbWMFxfh9ZBJbUI7FmuPjPd44xenf9xWT2wMAy/eFf8Fdo
hUWze3I8fvZYQnYkE8FVT30mxj3YbzWyg02TlmbhN2rX3uDvE89/Fl5W2XcfMm+jgkM7Wc6MpOwx
vVwr/D2pIVPCD9FvcqDr5H/TRnKPC5gXyQNY1cce3r3FY0xufU0d8OlTbRzZBk0UzvmQQk2SJDp0
4MFtsbqrkSPjJUlIwlMNz2ym7l7C4TFgQh4g9A5UkwA0ebyRidUIWaX79SJNgamdo7thaUFOgXYs
9H9SpLYwHwXax4DYHRy9jekiAK/1cDcgBSJte7m9MM8jot3J+0vy6W5AiUn7f0e3hTK3UzegDHkA
czQawP6QXEKpgil+zPSerjYXd6UHDI2jisR3usNQQMaKv1UISBeG+SWvy+w9Gj9CwgGCO6uHkCJi
m707GEwz7ziGnU7rizCJOi4sg6MacrHJWJ625uLiFlaMgcfcb98lBCR5SrEZxmuoMoB9fCSgPL+G
ODETkSC9gIgZEHVIBggRAxNUSesEzZZJJJteL82d5Do4zrGGw8VkjoHiHa8FohebcAlRpstEXYtn
h1UpLsuD9+gwKKLDAMMWoiEic7If09WZ98YUErpqLs17NR8TY3MZbG9hXBOyVa/X/NizbIx/vbvu
YSc2v+bNdmKheG/7HJ3xZbC/q2Ov2nfKeTXSDgNuknb2nvwzyrU01zFNfadYjExWmmKZIFo6e21M
rYC+EoQnMZu6VseR04fxHd5TmIGhCUkNEEFpM1r2kNaYMUm5foF++FS5f4hyKJ1GKAOy5jaRxAq/
hTKQDubGGVszr6CFN2uEzOgrt1/FaUyokTP3kmN16/IZSq/sNUgA0jyFmDj/4Nz6oAhmbte/bz/Q
r1FGsmdUWcB3r86je2r8nZHckKf9kY3ZGye8jVqBE1ocTtYVrGC/Rbw0MYOrjM6JbzHGfH9i9Dt/
q7nhvdP9/NxrYRDwgUvrQp9rUQ2qa34f1QMkhpdcDzR1RC3V07hbRYTBu8Fjk9f6pqSb/n0rsfPW
K6InTMir+1vdR3x/yUZcaamWYnGPjAxi6sSZLOHi+a30Gxtj0wbLMCCEhwXZtJvsyU8+nvaWtRlF
zMHImkGWKRVhZYB+Ai/D6OvW2fCRAeep5kRTY+PjruRaIPd0uP6Vrk/yE63oo5ZXDz9fgcn4EEFM
1woP0YWexDGqVzcnvp+D6yl+2LKerBV8qiJEGVa4ohIfJp7nN/q53/TrU4zkKUqG9KJUv2Ol5KhG
dwaMK21gayjYUJDB4gMIBkKeZZMIZeA1RNPINSg6JY2AcyvaHjxa7Gy/JM/fyif/iTjTWXi+l5yD
hC148j22889LEmcOJ6UVeTkzLRsmlJKTOydD8xMvuXj9qPMdRKytn1ce0RBGaRmn+byI8hM0liqd
9pp9TCYe/pTchcyXK8ddB0IsDEvdIasQXj+e8+Oe4z0Nr9eYbKZN5mXKCMYDO7Xu658h3Bjo/fn3
yyOG8fvEbPnxGZv3+AHIclGrY9tNdMM/sZJ1nisX1T66w8/4SwSFU+N7+W00r5xwrldu3pzkOaM4
r6xajLKwZPFutEmicskEAjtymJSLEwY2gmkiG9YwyKHycevlHV6MPntuKwidjMWI4MR8Skw+WMPA
Qj9vdf2wYGUZJoxQb7lf9K7Mg/VOOByXr+GpTn/C54M7qTjaj2X41IZFK0oOJwh3CVFoyGC8l1ec
3dz4Y05oXPaaLPqyZLsV5ImqhKkFJVeZ94iSnCONm0e50AhYoZIM4FdFl+XvRpEBXqsYpNwop7X/
b5YliyPElgH6rZuaUJxobsYM0RbKEa4p1GB91tS5ZwZmsOdNmz47gstEN6Ye4fDb0dZUAlF/TFSA
MAvByAm/LIR0w4Fi0Udv5iV8K3Q1npVLwmh5P4i07xkPMNaCekJPGkZSE7DLX1Xb56jq4XUwEEMR
JjeP0YfHlGrs9nN8RwmxOay0oIrPsQyvusXP9Kvuo59vs+mdyTfGnnRwHh17S+w4CYFMFIyKqMUG
PEWV+jeSU3OHOJex8I2e01tCNXEUG7VUw0MINsnDJVWfcHCTdCSH5ASdw1wfgyq4dc0OhhZy6WS6
nXeEjJiJG2yUT1bzbGuPTDN69Q/k+Jg2IINGrgkjx3lj0PBF480ea6jhiXP56SZJbrpTwk/6SQy/
9gmeHAFEuuSy+vhNohwHPi+J/tHn96gaEpO9BnUFmBmVEvJyzuX+vvsVB98nZyGoCJMnTn6LoP/I
E0jLb7XCFg8zCZInjlK+jypn14ixg6D6Ye4k2esBvPOddPpsGskJnymCGmjSkNS9VjwNp/vex7+n
Jsy0JzQ2Z3H1GyR/1PIedmS80+/vFn/VYTAn9Rq9JvXKQa2z7GoBVq+x7XIva677Om5FaMIpg+Tu
IR8MxPwCuz2U4hz+5HdQZN2+UGZK/gblC04JQ2d9Ai4P8JIvZ1fC+pt2APfGCo/x9Uyi+VZUDIQl
TdUcR7hC8P2nqMGIyUbY/hNaHXv3x2BHJfWXCDQwwcOQZERpMieyUTOSD//QWH18IznlALqsQYfk
knysI1kntqKeDBp5s65g5hAYBqtWcLxz+lqJFsynwGcbwPSk/6acnbCOSEqU05Pn38KlODoyxhEy
01zDwIobjjXx+DJ+g4CZQKzhu/PlUp89cgNGEExNt2RmJmz/lO0n9jzi4XP21k2R4cMj9ZhuX3pG
xjdiUzuy3RX39Tg7Jdd+FTy8eiDrvCU2OmIoQJ8hfJEObe89YwXXN9AjKWFJGK/Zg2NszDSTsA5P
CbvMW3LIP1AT9R4TIzk+/J/tYYu++gbtsJbYz3Mk4U6SRI+GN5RcxKPlkp9jgC85eaR3hn/fzqF/
9ZJvTGJARWna7FBnD3uwFaxefal9L2gXCuwfFLH9CVPpkZrMyg2OyK2Dp7KHU4OC0DPRSbrhU1Fy
sBDv6XN29W9U8NmZ9jQsSgeRMNkpnH8hkw7q6Og1F9/TanMgS3sUHh+38YsoegvkFjxhaqrJavXK
dXFOOXxcfKKp1CJnO2m+E9O/Ce3rhCzx2eHxadOhjmrdZU4umyXbqw+zryqWfnpm0Ivb6qLCYY9o
AcsxR20+Rpl3DxJrIvL01ZJF82XjD/uO4VG9XnR3qK+H7y623Ad3jJWw2xwfFeL25BXmpJarfA8R
lqefX/ykT/0pcSIREGTMhm9hSFEevShhFC6X0fxzoDzC3qEVRgnFeu8DSlTKT24gIgwO5rw0O2Bd
7AzUCV+1nCWvAfvisSPH7vaTvYowDrCIdZEZjclECO52MCYy4e2irxE3BtD9IkbX5t4rx3KCOU50
Qkht3nhP0l2YTVrZpEa71AOC+nQvFxxvYEA8ET4zDqGEJe3dq49bri+3xRndzAC+xw0uxu+Dohp1
TA+GWxlEVRdJpSABDEf4+8MFfXL+wpyAavtEwuLtrwlmHFLBSCVjmb5h+vsnpiYvot49kWEn/HmD
DNZ7MoUY0o2MgtoTXB+f0Ze95TEROJpcxfZe+0avwP50Z/u8hL54WUI/L3oKeg9zY37VHM4HgRWQ
6ex/rDEybawmbn1r+HDcyc8KYYug2vgCseEe6tZQDt/uCy42Ttm0vnRGDAGxVYQsQAKwUdvXOgIz
IaN+YhytE3m7x5b/d7MJ5ndAqcSfk97sC4V9fj6vc1pwXwbRgl4RQ9hE0A+3GBpvbR86Z0NFEQVS
OBzyblt9wEhzx3u8QYtkuVowq4JITomcnCAfV8F4iPnDvMEZdllcvb939MB8y2v3mvFjji8P2Oq/
Qay3iMISq1uc81mq74eYnL+OboQh0R/Ix1YQxdbHZ5rTw3V6kdYZYpxGMX2P8yFnJ6hQ0O/I4wQg
NJW22LYGDCb323MEMr2n2xFo7Pr0hH1tiQCFVdPQ0qhx+I+l81pW3VrW8BOpChAIcaucA0GEG4ow
CSIngXh6f83y8T62a3kGJA2N0f2nNjablod0cze7jmoD4I3yNR6I2PpdGYvAk1OqN2U9dHk9yTxA
3lOSgUe28Qm63iJZef1q2owh5/mjCpWMi8E5HrTHzAnvkFIAKMwRrGpmIIdGohNFay2+C6qK8mNN
m5Sh7coImqNBY3l2N7yEg9JgejdRy9Q5Nm8kb0JA+TUCCoG4vAb4HOzRdxYkj5PsawGNTaB7fPbn
FogQXAZwkDdcybwH57S77vmMywQKNM4IibgKwpS3TN+025xt+S6n5DQ2ir9Zf6b09AbA6DuvkZ6u
yXV5Y4M3Nsw+nDXbxm9+1QYgTJnm5/xgLZ4m3RT4ApuZTtH0RO5tJoHpcRmQlgoZNbnWtNdqlhcF
0aiMF95aJCMdcGnB5K8Jdb/a6xxQOmDGXVF0sJxAfVVdnzc7L83TuCSyBNDNJ5yltmR9ARfQBYC4
02pPw8s4B/8CNzALMplQPO8wTvPPG3We3Vnvzz5vO7OfS/dtkMnBAt6hEslLEmUef6QnYtgAkv9r
4NRi/N2ruXhcLE5EfkOjYXMnjOb0tmzXfKPWNQaVZl4Bk2eDG/vEg4UAOkRkudH2Gor1ZXuZjHio
tUME3Jc4ZiwN9SWFLaUSfCaqRs3IRs8xF+ZUWmYL+uyIaDsCoOb3i2auXbGrfbLqbRRzgDtzp45f
wCshkpaXmfeQCRPZLs/3+XeNwRga4TFvjcsZo1m0AEBv5147XD1Jidl5NLe1pJ28PC4hRJmL6utI
nUX4gdPJwBiJILJZ0geARibXulrItBeYAyppbYKbODiAMXwKJpkerMOAGfTUlXyWyZNxHWSRrLs+
emTmOTAygoGAlBbMSw++9mjvNAxqrZoCt7KTgTbeoS7OhcF/2SghKlK3xQ5/WyAweRd4XQx0SQTY
3dw5rDbqyLPz3pvl9J41fgpSmJgMxg/Cu+ncI4JSGKTBAk5jZJXMB2y4MJ41zf3fE5VbhEi7zxrx
5UIt5s4s7zMmTbn1soeC0C1zcspbS513ItfC9sP6zrR3dhs0GKbBYghq3Xhc8ekZ59Er/AJRWcfR
0Qw191EIZS38MxKigiGO8xx1T+tuWMoAHpbh8epgX2wXk5so5kUZzGzDJ0U0BqLknqnRLe9ExMO9
eHLE0IXEa75HKJl5n2ev0Yc1j39vy2DlLu5DdD7IITuTJVIOsCBGkIj1xhxeiVbyXjmhCnFF1B+x
rgvR1SwxcWPURnQHz/2dqCuVTykET43biGg5KF7oIHm9YE+EHBdLM3aUmWijxAIuw2M6SOZ+hkx1
dYc8A/ZH2Z13UoiXVoMJVgZselQHaMj1pGNNEDs+SAhX+AmIOlBXvdjjWNL7pWhPr+4p3azX6Bb0
/Ma0t44B81AgjYSQUFIofVj4+Lb5wPiffZQyLta1QnevSK6xUWWaq7uE6O0T4so8GbJM2m/w7hj8
Dv4nckIRy6AoyO8ZYEEX/ak8IYbJvAIS5RCDgZdmL35xjTynzF6oEY3XorWRi73l3Ea8YIv3Yh4w
JNnb9kzkPTW6nfsQrgLlboojYLVd7Pwd5q+czG5MgzCBpQSbEGbVRr4tTgG20dJtJajuWXbDp/Pk
c7aIXkPW8+U33y1tBv1VrXT+Bmmn54SgkQblIlecIGC8EpTOF5+JdEZjtcBigZBRcjF2UxEKH5CG
i0sL6bcMqcHL03+O8ZHjeYf7jJU+f8xLZV7DF0L/hIgPkTt3+6iKTRV7Yc/WM4j6g6sDr/rbnMSM
LSrouwd+io/pEO/dFi0CgdcHOqqbpeYVwlliNlcczRhvaGRsKlp4lMy90TO/nC/1NrGZD6u1qift
9AOvR4/ytDsxibr2hT3vGB5webuuO6VZJH9CJdpRXJpXeIrpfEpy7E1G6wrH39Gxnd2gl1ut8PDx
RWHSGInsAM28E0tp50xEydRjqAXyN+InEOsjDTwPZZzXx+L8QDVWRfeoFTQAOZFZddFkoE1sBRq7
jXB4eCISxbkQnVXxF8MqkznLURnIQkR7gugduZPMS1Eo8ZToRZAQTxYQgug13f5JqE0KtS8ZITOE
CUuA+6A7meH75/chHEPAh8Ybdz+XiEkt7oZoCi3ga2JaSSYL75kMad05TrWEO29yNdDHbHG86z4B
eB8En6DcPgPFnvRSWwMtUC6S6h4hslhg+Z/rjuckbYwBuNkCl5fR8AQCzi2GaobxcQArE7Tu3g5J
L5L6Pz/F7mKFjO2BuTeHdCB//ZCEQ7SSxDDuciKfQw419LoIv1PUhkMlIjlp3OrrSXfKOBlvn95d
bQw75cJOwQk95tZ5pDAFtrSlS6SM8mg6QOK2KSSkud08ucGNRGHiLagRokaRqDAYDtUJ9hBfGXRX
lxOKEf9KLHCANA83XNPDQygpJuTyFB1GFdWoHGWCrTJ4gEv+JDrsrueHJxIgKEEEfyj+ViLWRWsc
MWqBMZSETqN+axcN5KPqHiEliG3eqon0sGQKryRmtPI5tiYStsIt3ctKGxG8TflDl88/O0PBFxCC
Pzz+NpnFw+dY8miWzwFGVY+4QKu3Ii8Qm+U940PrxCgxgoaZ5JyHeYkNkCz49DjYEu1LOI/F4Gb3
hfL3u1RDxCLOISixrfzBJTp9vMIK6pjs5M5xusB0fACp0I5seQ9PZgZh5f4zIOLjlDSOI8ZY0dMx
VLj/zJot1Lzn9PQmarE9fYY4Q1J1rHrd8SMfntC+wwi6TCgNCX8F48N72aU6YeCW5FyU1nWAKXDV
OCDLe8msYpRht4UmLLkYXiprHosr7eyX/nFIphjeeihxVH8ITcXuoFkMxRbBO4PFxDEr2zG7XyB7
2DFSqAEQdei5iPnEpCMxjV+8bmgT2xzlW2ycqFQ44T8+mVjRqV8X7Q2mFJOwkj02QLPUZTv7QW9d
9iIlOcVND4jbmQenvljyeyLFTG589BspxoegHvVwl4xaI3Tej/7e2xOJIcZs8PwEylE2ONrwy0qN
r97c06wew7y2botR3n+HPzycjCNAnsiry3kXIhO+9Jcnm9tz3UtY9tdCqMdrvXPYYvsn9/aHjOhP
zl/CeNy5KJ9wEcXisFzqIAbERIBkxEeLpZpJjvFtNEy1jRaguiNist/BySEq3NusMcLO1KLaqXwC
zRFRiotGLg71L3INstmZj7PgqUCiW0t2lX6KZrIdc26zAxIZhWAeSRhbXIqkF8VDUkWI2G1tcXW6
DmTph4dOYpOFNsgmhkDLPldby0gmiQknYo1+w1t8mD3cx4dyC3vQT1h/H4g9SbxOW6+m6DglqnPM
WkUXheuc7FDZ9HqIWUUdgj7HRg3iwAmwqd4tIVYe1paTorFeqS7ow/wCLOueHCGXenQpR++ZVC61
AbiABs0yfTKR1hRMDDwsYB47qQ1WRR5j7b0Ym5mCPjWpXW/jomNM2B45AERiiAp9GE+kf5FTt2vR
U6fbwZEMzXWHRMJfXgS7yBsJcSuA4eXtn/xUxYsuDtkQXqATtHYWs6cmJ7gXGqm7e3VFR9FlE7uB
PSh0yvS4FM5DJCt24W0d8YiLJLq2b8Q8qVYtd/hkv/rv/tdvMw+CpAFeC3WMMzgkFUMIxg8HwHbG
ljBkA/57/N1BUEBWeDOIhWJgW9qL0MsAHQa0mvFhcETzwcipc/z2ej6Eh6lMyfWc0uPMcf5bgwto
yqAe1+BjT+5SIwSUuwwGcEXcwNJgzBC2G1ATSVYUyp+LpbjCpbUUPT+tqOx3LCwAyAExnQBHJg0I
W/reEVwWDsHRx9dfVxr0QFpJdSe9Q4clIy2EKhmAHyITTPQNSgohDqD5SA90Q/yZd0gZywaWpFgb
CFYz0JYtj5/nNOMyBCcHTwFmdt40Gi8mNkP8zG0VCYLYFqHlvLzjE8Yb0grenfaM8m5DPhoeafEJ
kb3JihNTbBdjp1bzRjAJcxvW9ikRT1AL9TVUr8jT43gSW4zzJQiPnpZZIBZNZZ+UuWE7uYGHbCpm
9nAXtjxrMv5U+7kSfZTonNRBGWGHEoep0FFlJJrUD5rUu1X6b3PNYUIhQWpQfF69zB7hqWVUOUWI
cRNfpVhEex6WHqwUPa9ahfmAgBKrEzd83otpy4OMgHYYTJnPWBH1nqAZMbv+3BwMFgmIKbFYwHl7
C6DUMpPxN3Gn3GuQBLq4NV03zyynbp6buAzkE58zxnOTRY3YFJ2WxiYstfY5hiTQ7HwAt4uRDYM9
fac7XehLhtM+/IdPf54EXDk1un1BP9yxWlTwwp1HGRMXsNoB3PINTftiCZcNHscQD3MXK2vdbCRU
FpzrAGuOvEocmXR50wevevT4efAfdI6ZkrDLuPOMmkO2fMbRGK3BmIQcKG83i5ieYSwWQDQNLzAi
DPoyE5YptF30Oe6UHwkMQVpQplj5YArh9vsKORIoSSlBW8NVz4YSM8dQVnqLOwPaxUrXsH80NIvY
yKVCnugjLBSHXFyev4KdSkfn1IVFacq13EJ12Ej0D0uN3tX6Du6TVo6DyTlN5gQxOzVRPQSdaJZu
dfuEpOCTHz0kD+2AP6fHbMgPNnb7boykcmAx4KgTA1fXZ/YhEhRpuK3XOB/cjXEXXBnM3GxZ1/6n
UAvYMAd2m+RRBr+ZZzDhNl/k2mCudbhP5XW8OO8h+nGCtFXzvrg++G6ofJoS6As627R5J1Wtm5/o
tJG4OR+3gWTkw0++kyM2r5Ndci3eVkWiWFJtGo7StT7Qk8PrAkbbfcK/3yLierDhi2AtCRBwwKdG
LAbCV3vhDRHQVDXamMG2C1ngrUCdnBEfvgWL4XrRwml9jb8RooZru2JuFQg7rKOhuPNUiR/Az0+j
P2SFOKTEQLZ3IC8hP28sPueQIV2yLtkOnGgqHIYmhIBbe10ue3z+e8L5BbW3aSN3Qta0rpltBUQF
IsggIZRvd7qchiF/5CtZI2x53xiE31SHn7f5RcjXtFuIotHvTZUhSY4g5mzs4Ce6ZPk+eU8kVFiK
aql1iGQ/GNaB0XVo0aJHwBQ9jN3D5qAVk8gOQiGesqdVUtI03COKQBAX0AQaac6cN4gjGIjXi9bg
qKCd/bN5SZn8xx73IhwZ0O35dwfVBh/b8iKV9uYYI9gzAN0trww2rJJpJ2snzzZoCbKqx1hCyemQ
s45/CS/0IaKgZ7c7+pfikPDp5U+uuPtDdgVYso1uwlWBYYBPkVoIChvYbgLS/zWTQb5mb8prA9hs
zYbs8S0FPqWUuwNeeYweGwyjC7ETiilRdw+LNop9dhixPnYsbSQeA8VZHzgGTkQH2KTTtPz5+jq+
e3e25uH/g49X6s91QXpUxy0X8C/Tduq+iNm4rFYammbirywCo4jlSdqIexiQq7qd+OFow66ZIRNx
jD5TtFJf8jq29l/movEYVwEzgVjdMOSwJO5v9LQYbPC94ZijoqvYU/Ab+ISTHExiCpjHcaI/wtKE
hN+eIJB9GduxtHYkSXIkb23dYm9ADQbpkqtIUFTkT5CuMD1A7XaX30WT+o7aE7Y+QG+tS2djvHhL
ADGPSZRlnINdF+LTnXvy+4qx5B7erHPI0EyrlX52sEEaHfZfx1Znc28fqUe7Cq64wPsNvzFoDb6k
k1DkY/MWsuyviyBxx8mXNeng/ojC65pzSMWSXVB1V1dbj54BWVy+nsJxIf50aqf395k9XaTrtFwl
gOwdoxCKP+IQ6lyLmRkN5oL/jTR/Bvm5x0k3Yqmtn6C4nLYsEKIFuu52eeHI2sUqZw97/3B90h3w
P/Z1FIDee4yMEdIZyu+FVRhLp+izShPMkWMmxJNGrrPVne6dO0EHwMuI6wIOtoAwD5OKYm7nxc6X
JJLfjjt9Lzn33Wt8nr0GAL4gpqPg7UvuwGF1c3pBp0DD8lnswnuiBDeUA94+m4IHUqfv3dW3r1mr
Q9RK65TNDdoe1hY1goqirop/4N15duFUDeEwws8Mx7NHKQfZ+PsFNHaKL6Isyo0HRD7v5HXWpeIf
NBnQgTN6y2vc9Vne++Un60UVxjqAwiUlLWVHJ9Xz2tTpjIL9gp7wZWo22dsPwdCpNNuJAD6qP7Fy
07an9uCUvlmy3II3WkjeRJ170gg/8WHygpQtWWgvp6ZgNb+8sxZrBX5xdLKYXCBc/ckKEMfcUBBc
1l/+k98sJDHt4t+GH42TqQwZhKuZDyDJwZkBszD1Yw4M0JBs9/domkg+9xY0jg5f+ow1DzUHB0Af
sQINlc8IZn+3IfwW6SQaSjhLixB3fdkwOARq/ye96qLBZYqr0JFPm6lXUZdvEq3tnnnHxAGidVdh
OzlXrgsUWPaBgtN4pCeHqZwHtjmYpTMH4hG56cPrsLFO0nTo9EKkaBAnC3p6Q8XdPF/sSvsGSjfk
IIFT2DqbtYZQpd/M1u2ZOmjNrpMdQAwfJH06rWQ71r4G3CuYPXN+OePZEhlndsAEsOlOML9hWxHe
rzT34xaQqhHGsp3RHkjZJvBGl+nRFMP44c8mhUIHQO9lFus54Y9CZsw51R5j0ripY5nB4Nb8qftp
Wzvkkvy4NxOpw3xPOWnqzgDchEJ18FtfO3vvvJAHjI4Jo32FXOcoBRem7lApXkCKG0zVuDsWYgKv
nWwQAX+zMwUycgx4ZM4HxDUcFjmOO+g6qHh+4DmeI7rmL1Le+/enxfnF6pUQEelNdJtHr9IhzK55
035CuiCMN8MXfqtrFHomi6yT3yLYVsVac2Z59AV853DnnpbiC4fj9xjuJacchaw42mFANH7Ei0fx
MiZ3C6ekOHWfqNWj5oSmDRGh6D8RV0SN1Zh0Z0lkZR+7kDdBVp3/p4E4kdrp3cfVxTovcWOQYyAB
h4PTLzyKzDNBBCvkhlP7GMAwI14wmSt6t5XR3NmbLnzIVH1bsrsqqAxhadn44a/lP0E8KhSin6Qe
6sDO1L3JMem6V5EK8q6hIiIfRok6lppJEav4O8GmJq0dSnEkBXeaGUn1FxX5PR81mYjbIeVyrA05
kVp+C5KAklKUXZRlVheEOG8iKX/+kvpcavKH01rD4oc7Mu7uXinxfvelmP6JtrT7GZxBokfvKcOP
s2qMzpyQlIrC7uF05SvJHLgQcdH4uIrZz1x0tXAhzyuSjnoiEmQMI8qimRAjy3Jl3W1ek9dk739I
SifdlxFbZj3p5Cj3AMoml8n3YsPygrvwTgoC23QfTjN/OB37GkqSFnZzp+KyOKFD4tHezP7j9CXT
qUm4CzONmu4hqgDCBoe3AWD7fg8OkNRpJ98lHaB0uxuoxSNDHOCJ0ONKLuDO+nBErd6oS2S+FHGQ
7VTDRhvtil1RkQs5+Zh6K5qnyDcVHOSMK4/YRQDtVrCV6Lx2mvOKrmhRemz7IhHarnp/eshMVGhy
QBeAausbMyB4ID0ownFU10ycQ2F9WCNcZSFsM1QHbC/UTbrdptKhXYQ55mGrUtlPVchMpvPQ6YFg
CctzDj5/AVXQB+WfMuvm52LXZ8dzMGy67RXCc5FaoO6xcpb/gcqPNow6KSyA5dhkVQqvD2gofUPU
TsILQsMOWRcIMGzyQKm9GXFvgpsKv8TrIzVbM4V/n0k/lFvwHLu9WOGfE/D+NzY9+VGMuzIaywEX
eUorl1YCtaIZ5D1+8cEZ2WP5dMqsPbhuZHI99h/n4Qs5LC1kE8T9K4V0k/DGNqZGjADm1RYlcS+X
C3tM6DCftoGkqqFzJjfRv3j55t/BrWZ6Hy02EUvcH/GtwNHy5R07kmlTWHicXv6enDeRbeawvNhy
utE3vVoX2kgLV+SkAtr5gg+RhR422Q8D4YS5Hk/2eVqfSDandwh+gbJtX8FyqvmcaBPpU+5YMSfb
DMeFKIEQ/vu2h3pzza7ZCp/u0+QxMSZrTBLn6kl/PWgPWGKNCZqQDtJp3ZG2QtiGaIosaUQs8gt3
VmWOI9McSJGhcnebaZ2LUb4O9PiMDQXeRTyg2s2pXRmPAjFpToGaIkCPLe32Zl10nhJ5UZEKJI9I
QIYDP6xDOdCiURYBHlnZ8Agc4kjfseokVB8kYzM/airw1RGR1YtxIVN77Lpd+8+dRjayo0WNiJA+
TbWRfQ/aiGxQTibPBStxU7O/3Cz08JG9CEzZpc7ov+Y835fVpgrMsmbQ5VXnAT8DDjdKXC0aN9Ix
CyB4Rw0HjYCMJUF9jg4IQ85UcQq59eDivAXo+1DLbHbshT0GJHV2HGIXGI8zzddTQA15TXJU+Luf
ek3O6fcY/woaSpoR3svbzZJOEg32gvg1TrK5mSuKgSZ/BEsAUIMl+unW7M1oe5Fpfih3o2QkXfzo
4Z/xasD31zyqx2TFGABLA2g8jfa54KUHV+1rw2aCKN9XCbiQcOBozCptGMFUTx+WHVEJXd1R0KAl
VU0EQIcHxWm7P+cD8vyuwaJZ3D+WElwT9OAsMI97xhFqTD8xak8gCAp4rL34xazj4m1pRNGJEJM+
e+yq6Drxqa7bfjeR7HBK8FGX0yvW8MPYuv9hhA7QB4HTIGBWe0gw3rKNxqfy2sR4EfICNvFzDzUQ
F76ogmjc+dUXBN8E5Ah6yGk/oprun8LTEmkRhfPZNJOGc6Pye6ylkAMJglL7BJdoy3x5f/9bS2xv
rDCRU1Z2l4OHN/rBucAqoz4LBht2GexdB4fmkfr/FX3BHBZjEvAowbpuLxcVdsCL8TKYxNP2tFD9
cKuogAHaKAgxEJmjsw1BIfJFOsIzmRisFt3W+nSD6860OT2MFcdaE14JG8RGwZAhgmP4twcbH6Oa
mWEUNMVFDLJfIRrZE0vBWStvm3niX7FGIlAIz7xmukm55srOibty2LUEtaTnIKztzpdXpF2jJFSA
XO4rXMqwsskjYNYTsCqgLgzADSjPAUoFbpe8JLQ5K4olXYLVCPzr6/1y1Pu4WEi2rGEODFrt6+jJ
xZG6AISd94jtmDSGF0e1zySjtty2o08YtvaTDAt0RBokXpExp5awm3WmJi88G2EzmXNCDht+XYXl
5pv34s6M8/ayOnt8l98i+pDJfGgXJMuN3FjKJ7RIZ1dPGEVWulYYarHgS6W7PrsX1upIpd5xK7Rs
UrSdKO0QpjE62WkzeueT8mp+B7/LuizLmOJmcPk5wHYBsoRszp1vJ1pfvaLbIvWOUSRmfrErhxOl
CFHlULYyzZyMk/T2tsjYG/SiTya9HK1MRuMWU/44x5EAqwrzc0paQWH2K8siCK642S9KRR6KuL+Y
BxP0Ina+TRmpA6Hm7xHxZot/HMTWY9R3WE7fpKF+VhNJZzpmwnQSYYWwbj9Wol0smGBv2LE+VyM8
9SyeciUDe25L4LSQTJAGLEFlFdfJJMav2lvpAeyKRNXsydyROBkCZXBok38MJHUNtSnc2IdyUviV
k3dli6dJCJpUfpJHQUGanooK+pZRWRnZyZAgjHBhb+N+qsYXk+ouYrmdwjJquTRv8FgNc9YjXedO
iFNlIYkQt3s7l9lYyEV+mRn5R0agLYd7ZCVt4oB6rD8UBDYG1A5wzNM5AgtLY62mRWsmvtX02OSP
Gn0ytMB6ApZ2yP3kcW9TJEWIOqwDLA0xOxZGC3QNsxffs6dv545tUVtfMRzIKSrhRUTN8pZQ2F9N
/q8JckMR8eRh2SEcR7IbKgMtl4ae126NmtBr5SqRgF/Wx8HarPk6i5EVpHzFIslhohYaNyZsXbwQ
zFuvcUpcSLR4QGrQ3Es/j12vgywyhyWweJPrwIrpeyGsbn+3gy1bYrJtsy92EpKzGJxEoiwSAWyV
mOvLuwtZi6tNnPpLEp91rp2Ujw8JyGdHQ6tCUFnIGDuSgFYKrr6Gz8BfSN9Cw69DcrT/qhk3YLwp
JcHWUaawZXA5n/RC0FrpNX4aiZfXmTttlEDUpNmcmnf46uLBf3jrHpryC1n8Sc0ME+De5d3drwK6
nhKvtBqIfhrROyL/Xdxl5DlSWZr1X2tcItO+mwp6HXyJUj72/I3wKwrMBL335iXvVgniDYLLzyGW
3VkwdXg94iiUMBD24KO5BnykD1WcDWJ/ekPIt3B9Nu/uc3QGZtT7xNjMJJuKFCp7RjelIRoDhOCe
+o/wChxFo9pGrKkRMMK6FQKr4W6LyVqGKPCVMCvIQnfIShl5FfWGvQiQIW4nKLQEbDcnDLYLHrx/
FSzFxeatO3IX+nVf1KbnttVOqmkbgL7GuUw5ewuba/pfekCpj768NTI1okLjcCl2OxJl77xAROA8
2F8kIBNlHIun3a+gF8c4P0O68umTfqNnNVDjQiN7Nbj/kxaW3lmHJWlbCu8dg7zfBvrB68pxHiwO
EtqevooWByuie48+O+uF0ZAIkF12J2TmgMdkT6rNtq+xF6+wtEv6C9ooClQyUgmuEQaUv5E45QwR
Pix7fEyR9fD1zwhlB+urQ2oyZpdNi7AmNhGPA12yBUtr7v99MBCR8kdK9AOcMBs/N2O45AoGfCjP
Zp7HKfkNPFYvoNHoBCc/8IAsuFW/gKkXT/nm6ShzsNcAsyG9i3uZzhVz5zkcYzL+mWATNQgmAQJZ
nPpf677WCwbqvvCnULjxF5yjuPDnMx1sg28Du1DJPvInzmTyWhAXApdFCNSPxWlG74SMruw5dFpF
uT5nCsqxJqBQ0pvch9RsdN/XPvpQIU1fPl41jL9ARaVn1sPTigAaqv53dMj0VS9Adb3rd90xIZs2
hprHxP0GO0wcqqvmZWJc++I+A3OnPzJPzs25styVgNAGdxc2LLHIkVwd3YYLmq4SG9VCyaFu7Q9o
kJvswQW+jCmu+OtOt6qlvfgbHBh0ldIuYu29FxQmMRyDP08PPhNO9sNy8TVfc4OBRLxVJDthRdri
BFFtiv8HYxtXDSQoC0a0qh2DqGAEsILIboeXvUEph1h8qgQnfBtf+qGp3qMNYqIA9SLGyuBMgUEV
SVtJKa0Gt2g+OODV4bkxA0CMUMXXVlxEiUW54D+uoEwexnv4yN6+3ILHsEPRcA7ea0x1VS4Glno5
T8S7+neAjSMgOsV1T7cAn/bHbQCxsSh3S6+JgzO+5m842WoE8PcZ7dDG9zHLmh/UEuhBpLkA9K9G
QqjikoTXeQK6kViP3MUZmMGoo/EZHwNpJs48E9jxnGhz9z2kYdgPd/2yj9GFgviWnTJ1wcY14ynz
2PGI9y/rrdkLLn6ZiL2zYVWY9vFOpPjughHVvHPN79wYOGXqP6A5SQ5g05OdiDPI2fDBwG/xmlNy
AoPnDGllz9GJtGWlk/KL2LFhqH/IRNAKIXflFSuljuml7aC1kSRkCTHmZWB2OlxMOSKWwC/zO0WY
RbxNcMDRQiqMebTp6sdIVJGak2dJS4RJxbpF2yHRvquHDxPkXXX22yYrhfVTAT0y8GMEwE/5TqFr
k4zvHkaIY+/jY0VCi/kc96im7DdwHZRgExRk68o/tRSbL60TEXcw111XsgPwGnIVzRihBVEG0MHO
Pt3ZDY/ptWeXPaw7fXvnGFlTyQSJJXqD5DsF9nvjfcYU08j1WYc8AkLJ8icHOq0pKD9KsS95WEKZ
SO6hSL4/YABZuy+eANW7LJEeh0rHZHfk3spiGu1BYRls7J5hzpevyulNrwx1t44xv5evQW8wYB17
H1zvs9ZSmW4HrSWgBsD9m3Pn6AL+2TwATgGAOsXJixgontoKEzxhjHi/2dmZS8OOyf68QAa592Cn
ycSSYp2zoBDklCTokxwYr50DAwq/Y7cbpl7mnfWcaXmEMX+nN+/edA5LHTV2tvsEalZV+Wnc5GsZ
E4fTYSssnNbvTDmulOGFkmZdKai/xDh2ZypIwLxKKP4R14QCuNVkNb2X5AVgEuCs+qtJ0mxbOPG8
LZOEZ1sLqpe7UX3M7t8R9HN7tbAIsVQhvF0iX5x6jDwCw15tDU4cwfgLIHHhO0TB1iE/523ma30k
kZMNZiuLYG9yIiiutWHKR7RNPpMvak0J4dxQ9+ojYjCr6Xm1h2ljsJdjkT0axmR/lP5+UxEodp3U
BFYy4JcD8b43oAW7/HVa3K0dA8KQzxLxYmj4yVYIpDJ1clqcEurS3ZCYpg6YR/62mXhsbr8mYjEc
ubh/oBqPq+YcgeEh4ZUh0+04FNniHvkh4VPkEK4aAcV9Kz9ttFlzUMxxElBoxBNJbBEVuJoKOIGl
hJQGablExirHJdF7LQYHoI3geW+pFPloOSFXklkJIgU4h771REzKOdoRQWPzgRg/zVWBFtOzCMv5
MrDDlGDdJFzDJHHciz5D67M8pIiUPAg5Fl9mSHLzYOfztAIkNnAlZQkcjS6h51MedSPd5JVRCZsO
5RMiyXW7A6QnTgpblzrKZNaj/OgCUv8fronSrjV7501/B+4uWpfCKoj0knzFWaoXbZtJAYzrXCnp
6QSMTxQfX02V6F3Zi+zDkkzTl7NmV4I6QISLNJ4KGUOK9IpiuUAEO30sS7fQbeSOoQgClOjmbZdf
SYpsJLjPjcYPNGKohYgsKYvB/TiITHoisGpat72tIcX12qzAdcUmyHaGZfJq8x5011RXCiVDyH2g
LuKP9kwuGzOLlPaMch4Ola+gEfIAKR1liKgwDGkFJhPVKE7hBR0FE0/plhx0diTqXCjYSxdX0RjB
OtFSaFwR7LhAcIIehnmOJcrL8/WDWl5+8i6S2a0hpgofUYtHCl4bcWseep6gpD/XBrekw7KFFTBx
faP6BJ41eD5rLpWfQr63gzcC2F9S0YlfdRHg9EW7oNs4a/DWiIJozShw0xusaeeEG+Hnoz3ikzwQ
xe4ojbCgCZdh4shgj6LThbamRWZCNziD6C82pbsbCeEAVCpuIMFN32bBxxFN7UVMMokA9/JJhILg
dnExkCI5TD9L8sQWA1p7c9lCNLjOfhM5NMrtkSrxCxqdMkjFGMPWsId6VR1ewG5vvCN9RB0rgojO
kxKt7GB+BL7dEh9zp+AuIxTsaqp49xVK7ibz5CGBF62ZEurxlVYTnyqVKEKOGqzIPkZ6vC1KQNEO
/TYtJygwKAY76uQYoQlz9/Dw1JJQ5zlCCg9A4+NQ+lFjc2CgrGzX9i7bYgidNFDzFXpMSGlA6jJX
y03hG9Ah/ITrTwvWi3yXvM6L9QZsmr4StEAGTstgeR0JQkyqZtzj1W+y7fdWKnp2VOPMvT4llNGN
jQjwESAVRZ5vaO9+WaRMcDPTOEbGEl2jThqSxoTDJt+P53+gNyx5roLBBgRLoeV8Tj4rrvu1QcdJ
FhThcqg5KeEnbeK65vx7Kzigw7wPy6lW6MVnOCdws0UG+tzVA4nS7U3K7Jj1JlxwBd8IeU4TgDmg
4sBsB9Z9eFsQfFcXDJYNSAcLSB3k9zwjdUKTmJ8K0dtfI4VRCJVzjuTt0IFXiOoCQpFmXB4fLo8W
Wz4vpNXud6xqeqdqymmq6CV5u3ltBIoCsaDLP08E4MVGB1v4IlPxOKxQgcgISo5xa+8dQsnEvPu3
hDDRbzRHlSw3sZvO0V+LZ4Cc+kj6ghkCELKmJC3rjCDkzH7ObAa+k7uPxt9iOJenBRdeMRa6mI9Q
rVvxzNlD+Uto7t7tG76zTPvkkYgKgJ67G5LXSrjiLWA+UnrA7MHuLXH07jm9MrvgJJ2UfHe6bPIt
MubRMMhcgQuhftQBP22ibGBlnXot0i0t6yVMStrRDxNlqxIRhKn6r47f/RdpMXvzhCi2ePpfFLG0
QYRDrDm8XkjQWQQMN4F/3NOmfUnkBMbfPHkVqJ5IHpPzqmUTFJu3/3rLLxUpQ1+YrEZgOjNPDDdr
1ib9xtNYuWC/rmS0a1NIMuKSgVlpCEuHcOwjw2EYn4YfBvsOOugjEmSZwiCz60WvK6FNL3TKqvUB
BexxdCK83RvDJj6Ne4qu1yP6n6Fpn0GVagukrWjfCJXyd+TJfqNjxmXdES0TKEhspniJniSb7hOu
6VFoDBm4EzAc75Atp3RXkiUpE+2hzWGor+sDjhcmTm0qfx6AOakSjseak/Bu0ZPWNnUWKnCV530c
dibqhLngPHKRttPYYvHYMypEDhQOSqTEotHlzSfEusbmxJZlna0rQ6nS1KJAKdYskU3NkxbEqce+
LDsG78o83/b3/XYgBR3yX36QBE+r3BxcPfITTqwW0fxBQdH4m7GsYAJRbdHjzgFR+Yx845kJJcRN
sj7ln5IRx8q1e8Y2PPQZR89+IBAc7x1RuUyx3zz65wz/1dxtm6TNy237Eu8vZpl9X+4cwBkDh4j7
jg4JHyqQ3Y0WnE6A3GzVqbgFe36wZOR24VO6htya4ZfEWdH802/fiatvgPv9i1IeQh1LACzp5pGM
FJBCNo5naMQRW3MdOYDBDxvorFrsD7Ld8QuSGMQI0TezqviUfhPFJ+E0PBf5/xf9M/pgKmF2I9Sg
OgMacWjVsoefig9wIdUHT5LdG32wfEAAzUvBPk9pBCBF2VTj2yf/DoST/eJN3TWZIYv+90skXl4K
kuNQZs07ikEBNoMF5ORkTh/69eA6pPkvlHQv+/BuuE3YX+5sQMpAZ+PUc3kEEsDXdDS2vdqe6eya
h/4r2Z+tVlGx9Bbv/tXZUsYXzeFn8CYjnFxm4jAEEG9RU5JHQdVHFLNkXp/9O7vxZQGI4rFg2LAL
dSJDaY7Rzt/5nNUsQ5LXuSHff6uHOWjbLXPQek6b3frgMQnjuG5vGHDdBMHznj5jt4cvvFsfgTTE
ikQmJg2OgMfSZajO19JQk7g9VqUshN6KWyErrmm8ZtrFrME7vefbQQ+fs+9c01OA+hOp939EndeO
49wRhJ9IgHK4ZQ6iRFFUvBFGico5P72/4towFl7vvzujYTinT3d1dRWQanlYZ61jFfHzC+gD9Gvt
YlQYzeeRXrss1bocUDdAs70k21mbdx4lzkgLS+L3HKP8Nrzx/h24TeLwwd8jTpyIHKiOMCyI3+El
uK4Q1hQwuYMVNkCoPQ+zCAqnibGKfYZrmDLY23uEQTVZiK8Q8fbRvzERwSRHdLRbDhFXZHomWglH
NWd6iDOvBhu+zPLlCbTv7IxDrOVA/YJW6Ak/TGnAgkpwivxbk2g2s0znP6KkpnyKNqeKKwsBhbRq
UGBS5YxZW7Kgk/OjizZyIdZt3VMI5R2vioad+GkX4FgE1rqyxFS8YhiFrEmYeCxMfRAlXkcHFRlD
HmsaHleP4wcnCH+DBQGbgK1A9YGcY6SSVfGUfzMdPlnVA+grF0K3hXjyWqK56DW8c3Dp67+lFS5/
JNJwBQqktfP/IhyXUJ//UOdienGl29St8ER5ZnXsNr5TvJAJ5SUPSwxHYXuDWDXI8cVJ5Xx1N7ok
9k839Vc+c12aYuD89T4pRoIVDgNNeGE/COTMuUHb7Ufzw2rGHDXRNWJcwb1GiKzyd7ICwH7T0owL
0vrupsucGM4pFidAiNIXAq4tfM45LmXQwFkbnKe3PiqnF4Z0B8eAX+wBAj8xkw7FuAJ0rUD7T0Vf
Gtxltui8wYvXZisTafU7rHOCt14DCdsLQ940/XeS81T0QhOkWYEyIIck+KcmWn6lkAGfnKQoxvKD
tvuH45xpktyOS7IZ4Ei8EwbGcGNJYUzTyOBMJGMj06MnYaSs25TpEhRl2EEcAywCu47xrH6fo61t
6ruksa0BId1DrrhtahqGc9QmwnhbT+FLtzCdz7H04//TaKplPkWXn98JrWBvrIlNzB2Op5RuY3Sa
tcoAs/QA7CmGqEVzzD+H42nuZ6u4zLLQZiB9/Vld3i913nSOx62mubju/PlwAwiAMamWsWUgDtEv
2DkpTspse002asVy73y5PAu4UW437dIb4t/5SL79/7/SFJXs1O+mqUZgufO9nf8M9vY+SJOUWTmW
FvGAn+0n/7WttZN/rwk7Q+IEF4Ozgl3zSCwUE5yURZ6/QX7y3PmRj+jLnTRNtXbkj5AFvEx3Q0Kj
f+HPerUpn4obLTgIG1Z+QPmFKPGSb09+1djw+N3/XfxK3/Tfv2509NGJjws13816WS0SEDYuOu1G
3MAX6+D8sZTyK+NFz3koenYaJtxYbASmerBBx+aEmSnCII0aOcaxtDC5yEeTPmjLpSygOeEx/yzi
MRFTd3qwHt09DRsNK4Gvn/lO7p3H0D046dE7kurhsuHgBHAnBhC123MmxYLvkDetVaS1hAPddKp0
AjH+cr5C5ORCwqhloV3z8iVL/uB3fQPnC3uIBTPuAr47kRONc5ijSRFrob1XJHMGPJnCP4umUZfA
JGPKFof1m3Nz2iABr3EKyGMMDt9sAEGFOlsj+yLSUZ4O6Y8A3JkZevwXRjdanBDXgOqcSbgsOEet
BObyaNa+MrLLXATNgKgIQhVngx+4CV32qEmvxr0zLNqpJId5Ma6wicUYfscNu5Y001pm3LxKtGPi
wv/1qtYFnw+EBgn/YMde/Y2qID+E7lRasI1skA3K8ZtJmMEtnL164Jaww5jHrdD5Id8jLjHNG+9X
zIY6xT+FvSxoThr87BtMhNIUSl34mAN71ielki3xwg/qdsZrLufFiqd3ekQMf6U0vDnxU2wOV6eR
PJbTqv3taBQMAWhrls7amNE6r+AR1CK4tO6CcVN5cDAezQTZOCQPhjL8DNTaQLPpQpey0D4Ap6hT
CR5gAjdQFJC3sBkVpxrOLf1iZI/iaaSdRNaiLYvir61sSYOBMkKgRiVLZayGfjOVMy+OyKKX2ewp
L9U6YowTL4YiqXqNXIL1x7ZXnPmaVE3aZXhBMhBpTtpQoGgv2Y+g8Hfyju1mHxNbxomlqfPwmjE7
wddj2HT5M9MnBYzJ8czqZoPDSH6MzcmejjLzi2h043rPOcGXJDhZMqF5NI8oC1wxdzlHGMAfusfe
PUHSx392GmQjzCX2Ntzz0fth2cFNMbL6wPnObYXvzjW5JnvMnhrhxXlhxFFjXFKHCbmWN1tf7xye
u1gPY/pkLlUTq3rWyxBAxPsySzCUN4lOcy1zHTBq1IuMhNo7STchudqjZy+TilmkvKfqfsjDP3wN
xkDN6YW8+ot3B+Oxzr536jMHOjr1ER+3DtYF6wWVCvrYCuf+HvskSlUKvW2nNr6wZ4P3WhB2MVBz
agtt+615+ka3SrZK8ipJe7CG4p+Y97i8IKncOQ9L420Hh9TtH8NY3dcY2KDVr3R1egjgY2TqCyRy
c0BaxRIRXZePoniAtwbPowecp0WhSS6mtFkBLBZWkE4ZragCh5vyKgKSfWfEkriG+CXySWggzxuI
k3bubDbyWPuxcS4MmNMHZsbpxm4uM4CUDf65fb3hmeBueZgjm65pAbZ8c/mSf3Gpg7XsnrO4Zl/R
cWZYkYEDvqDRaVqlzg0b0UYnc1udAnTKSkLMXn3mzKgju5A0GZ5kCXlwW1+jWUwTgtI2+IXwnKC/
cspP9m9/xxGzSlzXpvnChEZfhd5aOmuIiDkXWjRBYP+1267PaJTYDzpUSGQMZmJJZY72vMvhqmeS
hVMlJfKgrhJ35yRaV2TnJSZxY8KD/UFG+c8xQTsLaDn3tCkTR6W/XAwEndzXDCn3JKfIq7HpyVK+
Thnz1Vw56OzJRyaYeyuZ0QmhMDoslANIQzIkXtVcgQdgyJc5bPCC7dRjjaX7voOhWTtyLD/1fdd3
kQW23Ngl+/E5gP+dW/J6U+Wvk3BFfKVXcxsV2H6Z/Vz56fxuTsu0S2M5w0n2lLDCsBAnEeFMEAIe
2mjwKXmT9aySvLv7AswjLMzfdNiL9hPNxJe558HQIv6FLH4SzhxqwWgW+zcyo21IWqPCdx+d0Nfm
b0/OmZrkaKc+GdqWSWvkslwXvxFHnp1EKOYcRPvsCbiBM2vrzp2km045Hn/GK2T2X7VjERLDEcbn
EaT9AdZd6mc//x2c2XQE0Vq/6P760FDq0Wxarxkblp8LqFhaYMFMrVlgKyApgLgpDEgiZq/ea8Hq
aPUfi9sChiW6A4+H++s+xsM7+GIPu8iIFLz9HRThAkI96n8Hl/49YlqaZ+OhlYLQ/zmSQEQrYby5
jbeZued/M4dtEj5GrxE6EZwgzILjiNCMMYaw35QmDJfs/bvznjBowqgF2+s5KXXq/k0vAJIb3gLe
d3nzHt4jZBTduZqr1YKNwKPYGnD4oG26CTM31NUKa/sOtAeX+Ugb9zk6jtaOJg3U8nytyVaKMfYt
k6/Kb1F2YNGrUmElv5AtuRtvd65IiIMHcM+TuMHkKrRTA8SwU7IYipbvKm6pydemegepZP2fdWgA
6JTSH3Xumw7xkkHq9SXNfZLENqDpkdWNSHoCILpyz0ARwpX5agZRtOpmf42uMN8pQyv9X/e0QP2h
fWpL6uPmXMD74cG10kYbSlHOmSowfrVro3HfL1PdcH6Er3AWI2+J+Zd8Km4j8jPnNj9SsJxXe1D+
CZSaGaQs4lrDQ/SldocVdSUmO8wwcPdbVMgJD39iCzCUOpReg0NuicWW5o0b3edaHn9c/fZvO9wO
d1uxi2/jbE2fopJufDSUqj2Og4xebL/U/SBoEpX8cvKLz8y0YvqBjQFPfM0qAoccIKTUfowBdQG3
qj1aXD+cAGaINOSISQ+8layKnAC3Qjym3i4D4eGT3J9xexrMKHQj2uGRC70YQCDstm5hJdnNv8D6
LKzvpL6cpZewlpTjKvFCy/LSvdIlHRVXeIIjyK550BBLRbY+/KGVikQhUlItqGO3DuRJZhNgC0VE
SBbEASNLlr0wFKKxS7GKAKbhUOHoaILVbpYvYL0PaB77vINAA1it8sybnyUoGYDQjktjzHSRCe83
uuq27XyRw9ieG7/g3W2GJ2h3hEtmjRGlwmecgdv2E7dSNXhotPjihTNgGF9KITOGtcnMXi7heJ2x
NN20YTfaQv9zySloivZveSW7i399yNJYoKpdCzE0o7W2XIYgf1TeOiuxAyNok4YFO3wB6S9wjh7a
s0i4tBYCsytt/SqfYsVuWaCVySzOCAhclrLS0mMDRuXEEKBBzR1SAGNLqYPz2KNU5oHiN+3qKwWn
gmnWTeyo51QpcQua6yO4O7TaoxdU8jvjSLB5cakwgHEPBhGYyqTI1q9b+F67riRgkAHl79GoQCN1
n1tlfgy9yB0nRwKttkjdRJ4/WuW82vKbxAqk2z6LZVud3MLGDBvTx3wfbawS+5xMneynGOkmMDnl
iN1YXXeGUAUE/xu5HtjIFwNpuuYhiij4a/vN9l7nMAkQXUL6IJRWq2QBE5fW8jbnf5TgTVe5AQ0t
SYlSM9DYizgLsZWZBuiQRkBAYBjXKC9wasDkerH19R3Spkf81y9AZ8kAv9Z35iue1OkocJh8ezMn
PGNmvVeG7cynqeMaLmPA7dq0Mv1xCv4CRgv5iXzFMcoAMODh5Ec8WBHQBxIe1g4OP9I2OLiNyBY7
346UA94dFerTyAJaoH9xzYXkIodkGwFy17blR14YMitI2OyWe0KX5W0asUBJqKmQEUkWsMahwPHG
e8+4wtgO6qMD8/r7eAAEx4XFCaWm2253/qrtvyd0FDRXkR2BX88wThuxRucTXGD5HMDi1HFiQWpM
VDJX/IDFjulNhPTRSPni6CS3eoSnkGQSNqLkrQ4GquyW3cc+Q6IJmhTun2SQjH2nqlx3nORn3l/T
qh0NJWsAgawRDmJkUFY8N8xvrOeJOZkVwa87Jz5gzEcuKDPcnfVdHYP5/B/CIX0T9Uqkoa6P5Hgi
QUHU48hHQr0hH/4Zq/uk2P9Qpx3NFCoW+jzuE9NqAec0M0fSOX17dBrDcRhFXbIHTkQhXqACXbAF
B+oEzAsGGtcQBMWDgXNsfRHclA48zb5vRgyA7Bx+SXfVdYZwT/aARehQJt404bDMkByOu6HBW4b1
xyRx/g8aV9vg2qRWPhTCJtJFZeKBrO8eIO2yZipgHY7Im12kV694QJxoy4yEfCCpD+BQw+WbDX70
t27Wl1qNSWGH4EToqjM/vMO+pOAgekAlB/MTQvDbeDMK37SlIAqdDQsIifrApe5LXBeZAUaK8Tv5
urqlc7gfncNGOoPJvnPvoX6JjCEVXCgs0dObJZzr8Mg/lPhIDDWWTREjiVp5XOTsrGONqCsSFfGw
d5otE2lEWtnBs0HErAD9C2EXA/eXO9hCsTm0qz340U4d8RStPkZqSIQgvG7ap3HRhUILa1Uxl+LC
C0VyeABGVbov+LmoWbsUGxClJUiip45WuVEHolfCdqchbtH/tpawAByhBkRivlfD1Pp3/Vc4LnYO
7SF9eLs+QO9Mc9PUwsse8pwqY5AcM3nThG++kbhlksXlBVKef6A6sfMRleIjrRDhMQgcBr4IZ3s4
tlBbFzo2jTRaxyu9afKcb0Xji90B91bdIbV6hLVRX+L4Q5OlBeNZxbHOubkgNlA6WJCxir9WnqMz
h6TZRxEzJOPGymAlqcEgxL5Jb2ezhDRNx2rmEo3C6hAsE5xuOla337IcpKYapkvWnYOPSs2UsxPE
sao+gBzJZXCePkGiBJPPgc4vfRJcohe/513NUkjuOb3vsVlH9Qi7FeSt8o5W0USaj/ppDD3yPaT+
bb+65Oco/BBZAau4DB2CQHzasC1CNXNz1me0U05gpKSqBVBdDhlQGXx8B/Qr7cfoEZaIYRwqYFxs
fRUjZ0LEhwbE0UZdtY+6jUX+Sx4mobRap+yLO0YGMZAO796dwa6jkCynFQo9afLyABblJxNLnHsX
iGcrUheNui5BIgEsFXIxH2vYGUcEhFsDrWoSkgVxsB0fVEoWONKE98ZKtqVvRinpZT1khVxkrfj+
xdY8j8vLB61qIhTnH4ZfnANdurwu2nOk1AJHAQ5CIe8wrUnRkQ3yTn1J/6lqZybNuNC1wdY63IDP
PfnkCkWAQ1cQM7Zd/zzd9bGlDeuIVsTtYIDAhWFz+LRsMI66j9sYSXrHln61pSlTibP0m+YQwY8m
l47R7Aoxd+IoRweyTI2wvNpix123/vnlTCak+fzRHiAsqgzhy0w848E8ZTnpUji9yXGGiBP0iwEn
AR9TaX/YCk9CgnqUb+pOwvaEPIS3BmIbAkLyiJrxNooXitQFu8F8Tg2lTAaFF3BHhc+ARXNVWzMj
Adnirfvz9E7o71DXv8w3MzLob6Akh0ClQdXJp5ix/AjakJGdK+cTZyKNfgmzacrhQdCAYwJKDknk
ieIIhjj2Z1KOHpP6gKABOYIxByua0S9MPgJqmPrOOpDC1i2dhyYqgI4mznRuMLThHPvoSMK9EdsG
tTiBXH0IHfBinqNmUoufzM+fGMBhLANqZRVK1Sba8WvrzDp8F5ZTP45JHRE/tg6cvt+E0fKQVLHi
w8Pj9BEvSVn5zQoH5wn6x2t0LIb/hjkaEioTG4hEBt4WNtCzARULXAdEzNjRaykVijaBygusBlEz
3m4RE1hAX3Cha69CEUKwAKGTj60Or11UixuTZkfjtAwNcJTNYOjkIK2iC/awZnlYIPYRdIlzDWM+
PznPAT19EnZ6CsPWWMl3Fd4FCB4fTs0S1Pq17omSizRh2GPkzVxqlPtCZGNYT+T/B0N61N3+C7AL
GZYT4yg40TFPOY5eBN4hwzbGbfA1mHRnwgHV8j7jTrxJzieOsY/OtR6pvIHQQYtpf5SPOJY0Fdzk
NLrxHqUeJLYceTdqy4gOT8Xkh7HobaalN8dXDULsWvx+VGYjMTcKzPhXqZ54FRvOOhiMkBtROcJr
BSl0foqEFjIwzWVe7XbgZSK0irhCHYWZWty0t4BSFvUQh87oA8sWwTzIsUcm7agBvKKxllwNrOsM
/jWXDHlWIjsFXzIoBf/roafPnyTxsGOxbaab4IktkXNb1WFDormrZ3IIfoM/VN9t9CD4JgoSceek
T6K3RkLiaSaWmQSNo11DEdPuAeS0ztVjzXNetHBRfjnbIVMukOrBi9425E5nM5ZEnf/ziTQDSgvv
EtecbXhFXQyrZODNrXeDLLEPGzSv/MKWjjLsC3xgz8nb1WH1gZFQau8x324pmrsVxERr7SyEXUP7
WKXLs/eKP/29+pUB4A/cF2V1dzwQG2FxUGvTPKJUxp72OWwtpupVqNcnqbYSZyXkfwhrbOWc7QOD
Dg2077rKCulQRsMewgcCILv/PrqHNmVfRczDU3rulOFHEVuMH7qiXxr9DQaIW+L0fsaFkk5GGeaC
hhX1YU0X91VWci5lSnLyRGOWsnLIiMJ+uAGdAIBQvPjaJ/gV5S8/49LeXzn3qJR5kIi8Ohd4ntAV
HIBTcIrMu6JjCzUKHQ1YRnQhbCaH0mpU6UNDkxU8o3MMxOVM1kWDJBqKdcOjtwJrZ3ZNypcYT2aM
nqx6zfkg9UhC9AxgfDXMByokVfvR8GrIg7Lmq+ggOY0NwgGomNuFM4d25ek2mU4zmm+rtbGqgy/D
A0SrvXuDSHW178ggZOaLSUeUJvqF1/BBfdy0ytv4VYto5tcendIpR4COHMnVguw+zXp8mgOuWy0g
o/ryB2CYztLi5MP+/yA92vRfHpn+a7TpF5IPk/BMgk7Vxd33KuE7qnnPqMEwJkcdzIFTn0rRfADm
+Y4xit1Ze0EVIFfOBfXUllxAIC2wFufBg76LPDCrsAnp1tG9YTaR0u3usL581RTq4V3NVK1FANyq
/9s41RQsbEelUOhwJlf73640OG42h9sh3BbDB5gyCJ8o5ZxtJw591Po7M0caqQ2OobslIbTOaCEF
QemY1g4uc606BlcHjiFchXUeQnfVZTd9tXhb6kDX32QpaJxOqjv38QAJQniv5KUzOiuTz8+iBzG4
Rzz/Hcd5a3SDk0+k/q6oliA1oF6d52NkRFTRtY76fyqXN9aFuZUOV4HH/Z8QOl0WmiZHggpqHlRx
pR5STO1ne4M5EdYEmc8QefIyyD5mVnXZgClfiUo3HHcMjFfvxooXOwA9BBs03UVMhZ9FKMqC8FS5
G9rViPNg6zrDzr68eg90bGeUUaRoPB/7OdmalUhuG0d/tBiNmAVBYG8bM+HxVwrihzECaUWjZ1Kl
PFOSyYV8DLqmxJaaUdrklRz1KUx/NLFOBPT1FiEy+BFuieMGdVsw1Hg7uMwfIzpaE+lkCk6DiPDl
SIqF28+c3XpE5DWTfwUh1AHSG+WIIP5qFOFVx+d9ej8AgbrF564a9i+pIj4GZw10Y6QqGD2Hvbsg
kXo7o4v3SbJ2hcoX37S/69sooD62YBzUObbvlkCTwipzd6OGfWTVAPq3F2Ufu4dZWk9Zwb+OYQf0
Q13b9btgeXS4MtbXbKkctYkoEp9qvyD8MCt94RWWSV+V435j7KHHhb9adEM1o5LMnAMDzYbN8ztD
ViphBDLrkowikTR82HgM3exN54X610EwBjMl6GMwM7/4eSD9QsM+VvOLhwDmr1Qdu5QwRTfmaTOB
d/I1/AWt9Es/TpUI6xCNzfncmYv64NOupqmH2mwX/FUyuXAB7BdsAxSyrbL96KZUyvMueSxpC25B
nPqZzKwhmwQMIlAtKbA914CQVMBglFWGcqFzkk58KXDoc5DjSGCLoQpkeusaFgMY/ZJn1GEwVFCd
jI6eyGovGFw/giNzVxb6CozQDSpd5tasGsmUCyTchtQgoSymCYjNQ6o0mcsNN9yVd4TujsjtzXty
QnAXU0v3Ko6H+Az1iN4xoGvKktzzaoTwaH0nRI80RyHU6K/7gtY+TYPGDbm7e49OzLqxPYN9b+OU
Ro2ZVZqXwnN0YjUjF8K/8CkHxGHv0aF7ojl47qH/yt+h/UgJpeXbCssDxkDo7UIZKnGIigHTCEWK
hB2gQPJBj97kP8BQDH+1xbJOrREiWgfdlZml/hQiy4gHuOiauCMEghEAYZx2O2BD54jKOx5Rq5yA
p6BmBW2AKqaTsWTGH9higt6tdl83JLE++LPdJUWwaCDAVZJChvWHNgYYUdl77I1cR8VsepJTuSIC
AOiGno6BuwjSkEGF7zj6J/iezw5rhktf8QMIBCgDTvg3vEf7LffZRh+k3q+RfIjfXySTfGggASnx
dZPaoTz4tE90c4iaSYlYVey/TOnHcTE2bTp6TLikRxAHVdIf2mAE47A3s0FpAbz7IbksRfkX694c
WGBjcYirXaASPR/G5dKgWvA0QY+oz9TDcBH2wtyFuaNzG7EAnhNA4Bt9pB+Sdc7N6NB8RvwLUZum
5Sbx0/HpCGNQH4EisLxZ5B3geoAnGI3skekOhmDFEb22iW75jx0HS6vp1sB5Gqh7G2QRW1iR0Swn
I7IAz1zsB6TktRDbOfsDI87WUmaUTLOgHXX31ADmdxpBAnkKjL/I84COBBllT0UdopF9gVI15s1F
1S+0wwK7TOKlrf4OPmCNP4d8wT1UsUKnwCp2/klGisrPbJi73tiXj4kT7NGBYJw5/AmRD0S71gK8
zg/DQtZ/TeAwenn+3/04/27i4QNxKFmCKc2TUVO/Rn8QdEJsSnhqiQJNVLbJ6A9+bfEviohBd6Od
SdtnDphbXhepFXlzQTFHygTUHYgjahLzWH+WCA1TsjTxuo98HgQsOuL/WGzwknI+LM+IAgQkUo1l
aQqIK+pQOqfz/IcIcWHDj0H0KS1UE/D4u4jPCUSk5wuyXY4RHuOoOCGoQ5uYPAZwwl7kmwrcIeD4
JBAILHz24DCS0ALtXHwhN3NAEb8b8ce6wR1BkLkaUDbfkKU1/lNyIMd8wbUgbdLAikCdQsaaeS8b
pnz3D2NYlwQjcgGMXWhsRZUQddD4OsyvmtKPNwfAqOkoyzqkx6Rs6qMismMnuvjw1Z7J3ez6r1C8
n39cDJAaoaFzNUWh/3D4pmAjZzehH2snbpVoV43ZCfT+ohQP9UR4DIcZrT0/0TfRoOIbqb3DVtiC
B6m4SaHA73P4GvpXEZOaVoG2N/w25C7rxmf9oaDncVaMLSf1pvsjMh57+2A/Pfca/PkO05jZ6QYT
TECuTYh1oleSOIc8M9T7xOpp4Dtc85cS2akm5E4cv86QkXbzTaOa+A03EpyN1eiFQ+7fJyfVser6
UzHA6QrTT24BZLTs7ytRHi6KvljmG3P6gdEwncGdLf5dO5c4C500cRsdDl7DlvYJn4oIK4oxnO+E
VvkJ9noIr/ADUbn7/BntB62H/QpKSRNiSuZL8PBmCx6pGyRgdmfUjgnDyvwq+M6fI3BpqwvLVWUx
Ha07Ta0vS3768FnTYxrFyJKx5KfTCI5+hGc7h9DHayX6/9QBV4MfAZdbmyEjonxoeOGUUBtzH5By
aOokj5DItrGEnE/fjFd82rwgWgZ+uutDdnXouhsszn2n+4jVMYPO7bfEKpymZxcU0IG25MMXuQpo
VDvtRRdA0gP3BmLYeV1fa1FgMf7AXAcTZgyRBB9mevLOeVhEtMXry7qLeIEhlcreTZUpS02042MV
hj0AcUoNYFvEdTnFyxzqF18bI0tURdUWNwahwDiLwB6Cv9UMywQEq5amnnfYstgMQGfXIZ4DEsxY
sjLp6KeFDs9hYxJR8A/kka9WHHsIHXVQiTVWELFoEXQKCUk3xwuP67169K/TAotx2xOceIAb1/Cg
VmzDOYoTSGGUKBtbtByBW3m+P5Ds2d/w0GbEqYwO7p4+CHEUzlmRIP3K7EdGanKxytENhIO9zRkR
EVpKc1iKJyrardEUjktGo2DRgOv/jw90oNeqQryK7UaOrCiIqRuAtDpPHmVwggh6bEV761FvnybP
ZBumwIAsZSYXqBZ2Y9E+H5hqL0kjqNMxAPm1H/6dAQ3jAvBGDoeGujptHK4czmeVLjmHUXwuqkFI
p22Mpfx359XnaISofS+y0w8TuRscE4U5BjBYGVNY9OSxz17+YZkNsYDOTvekBt3WFU1GtC3Cgvq4
86kgaB1/G5GORFGZTcuA/Hgxc48i/jPEZFCvqmNbxEXl1r6SVfi66eaakzLRg1L3+1Vh9HJX5sAP
e+ESfbw+i8o5mL0lfMCnzZxhptKK7ciu5w7hUXKpWiwZwz3sMM6QzIOzOy/xJpmR+Xg/FERXbs12
s1UtSU4huRRuGfaNTuTePTFHpjuzKFGV94FF0rGG1umzi/gMBTPGa2iPlwdwfzNSZDr7HvQfCBqw
0CAazUFrt06JAbeJ4lLLVMa1QYG41xjIKHRa6i0WCdeaGMxsl8e7zjZVXt+RXPBfbdD0LghE0XD5
Gv2aWQWjls1oDMFZ/6dE5evUx8zUk7+ASyPLSKOQ4g2HXXy07+0JDT4EwagamIZHUAFc1t0NM6oF
zPvsStQ6WU2cpvwqEzwlt9B7Wwh1mSXsFV/Dyc9s1JB3evr2H6D3GW2nb8sgDbqMCuaCEjxYIP1X
ty4e9SMpKfWnlPTOJzMW10qEyLAJMcuO6cTOPJFceY4dvu0TLJTHOfOvrbPxEv7abwg1dvPOBE3G
+AFiuSH5k5g7YQ1YLyVq0Hchz9nYErSRhg0iOuqc+2UO/LNdipsgQtpzbDhSPHWSs6Q2PqNh7Ynl
UP6XhhjVgeiv9ZgszjhREs54qemcYR6nZEWbVP5Oa8Zejb2v/PflSsuXo+hsM1FHqlAehlYv6O88
YGfguWgd3OMP0WXjDbYOIo6axdCwxd7+RntvfkmnjMnDImLk0DxyWQCYGXqMd+wGi4tC7zCkSEP6
8AXWh+tkWIl3Nm3sZ3ffvwx2A065D6NwDA37FB2XplFI9rYD5ZBUAuJ5q9NFsY7E68tG65J/cmYn
aRp5tDNAKZdLXEokQtEboPXeG88C5T7LHirgdUjyxomxfOURDFUQnGFuMjAwhpEL+QRzYOGlP2cT
80TZbf8YC9F0vuVHzNrJy5rD9KJSJ+XNDUZqhiVO79lsqHEDt58zHK4GcY2jWPx27R4IAQw/MTAD
ubM7h2xJt2E+5skW3XHEpoKV2fS3K2K06bp3Z9EgCatbMQWEalosMTioyK8oODMDgBKeJ3na+W24
Nb1x4qyOLfFUybKYgYTCJrF7iFyVvKkk24tuZH17edsPIhyJEmkPesOj3R9tfdVN4l9zZk7HrX6V
JcOUWImUQQfvHSsBDoOxEp9/YLIEV95Bc/pw6gOOpf1wTL1MLmT5aB6rQZVS6uEotMvD7xMeRolV
XmCQhuzwkDbdWY9EYCGqnlqLXPGUMkIUDriAnk4yReR51WzwoeD3LNE797+vKbXUjZYDKh26pikd
i8ybN7BtyLlQ+COo/ih0bxzh1WDWA9J8YqdER45ivxic7gwxvgG52UIwMeFESQnM7w3DjHmxz3gM
59Z3R+z11cqfQ8jmFb3ZA8XeOJr63QQwBxaIXxjEseEmXZ+nzrCQhtaYG/vj8KZ3DM9z3C3bXMYe
NRc9shrZ13lrNo+kHc+782AsLn+SfxrKVHP0+FeRU9U/Rt3XtGhS5MtQIDUcV7OkRKPozgY7CHaU
TOwOC/cdUh+mKtuFCHxQ7VWEn+mKzMzeHXtDDpBfVI6q0dnO1i1veGpT6Iv6fKL7vPFn2Kh96bur
n1FgRJzRZMbRKxMax7SPiRutPurn7gYykVWjwd+mH/2iN0VDpsypU+nro4CbxXNFbqnFYLYVkb4B
SNlR14eF3GnuDFh6Kt/pdWY2i3SO0sLo1md1OPX1NikxEY4MhFdsUyNLHHwTFNCOfRLs8WVAF6KZ
HFako0Lvl3uMbvdm2+jc0xnqcwEil1RoaEZ3UR1D8uMx3RjXtIIWyn4ip4Z3iCjxzRxMvk4nqHvv
bs3kW1xsPjMTiZGi85I3tn3jxLlDB3ZkMdtB3a+CMgsl33JIiaJiTRiJ3buHz3mFZ0cHwhigMHtD
cEpSVuon/m3wpfBI91r+1tk7Mvw+1AwkG+CXODM+EVdkaXkijUhknRx9mW9Lwgh0rObak8Gf7h1/
wPj9MLz+s3t2miiA8qlo0BjrFz2V/gc/Wwtftn4rRucd24l+X/KZtxqWCViaTiApkagHAX+1ehek
2OIx/scgudm/BfqxSNLwYbee3TTiRgQTpmTX+RJ+eYXJLJG07/BtErnIcL7E2RYrSvtTdI0vKBXO
ohLFhftDx8u+0hgXWqYBmGcPeMF5kctqJJJOB7VfNGVsnFmED40Bko/p3bQgDtCFxcoSvZoLXuTk
K9bDvNxMXNdX5MuTTYDFnCv15AJaXv0ATKI9QcXk7G/TD10L6ythKouH/zW23QfqLA8OKcQHURU7
IMGn0lGggIhod4QaaHfeaMw65QQkjE7eAQnlLzG6vXF7MNZsSip5GFt154+H8nU+gIg31MvL/SeW
XmqLn/3qwZl0/oIT1IqfneGuu/EQ2Uqbzj0+sm8Q+gJGF4KCyA+6ukYMQr6giiqm5TZCNFwo93ul
S7CjFqC5anEc0uf9a4Z1J/93PK4R4pYXBm8KKa7+318wwM2aty2Bmveo4G/76x4GnkMKRoqSnDhR
owQJ3xBn3yY4UIU5/wsNUwQPECVAwgAPPFp0Mi6+YZ0WiLrDknI6uC9a+G0WnTelGiCukDGM3idB
8FfG30SEqAddOVY3XjQFJGOaGc9adjD0bRmWJ8/lr8XjLnonlFbR86y7F3BDhxslczgZiLGpdcsB
ipoDj4YSXlgNNb2UC7/sDLyF5OHZdH7DZ4qc5l1VCpqts5BN2XKBnfp8PD+gh+CDuJgUE2XsF6pu
c3oPKj4Czv6RQjO8OsH9zodJVafCRuYdAtndkmNcdRDSdB5kG4egjO3xSVboKDnUw71VqmKqZW4d
rcPahEr365b8b/KkxTBA7IOuL+47owsSpevhUPUmI+0k0Kxey8Sw0gKKU0HsrTc8rCKbnxdr09TU
TqW52WfLnTB1RXsNdUUTUIm2BEdUt8nA73THyyitaKI1DZwh8Yy5mDR0Nza0JLVtnyFux5LckmIu
0qOYQVdshY8y4LL1Gv6GNx79AF/rjVdBDqqOZzpLMEB7FWSclYyNjUckNSHvYhO763ErXlEvre9p
QW2dB97pN1qmRa72ynP6I3RxKFkEtXy9cbHgYQX/4KL3xApF7eLtrb/MGJGWRSivc7O5Dc/J7eO7
7nH135B7R0WOVYOzKAoc6MEjT3swA2KeHWyQMIVZirR2L8QxkFsbklSC69KSbdphMeH84LGH9Kmt
fHICDzbWMoOfEuBAtM/jdV1M+AbTO9H8GZeiZ7/YRKYOAkR/UMLT/cNwC28X+aUa7vD2kUGDM1+K
TWsAqTEgQqgqd9GhK4/QalfcDm6KlJLBWx5HTSLBu+I14s1g1rnOz3ezhuQove97Sf+Cvj6R+Lj4
opnFS0dQ6uXiOP/FdfdEa/7h1uH6mBvUqlCwb+84Tmz7z8S2+2aCJEKkojEOKzwHKtXCh0bMRlAK
zSoxastiB/2O5XOUNQ2Ep4Og/xyx4xyPTYKWaYRRJ4JqhC0EPp4mtom08RxKg3DNGfAwM4hYg/7V
uZnXbtB0AsSjgyMHyCdCeSsTA9KWR7X0UFdEoPCICC6vtcklUFG85WPCJr8i/oSqvg4uVKjZNN5p
z2nGRa42QSMWeeZTI8AuM65ui0RfFX1FH2Yg6x2SXG1CBn9ascY5BuHbcfCCqfKukUXxUYeBKAeC
ygL16PvZ6CbNeCTI7W3cDaaR6MqUo1b7jORUwZGSjebbNm0RiKGDDoforz6JIUjqA5WbJCTAKBD/
cvi8jX2tSZrLlIY1hCy4GKrvkeGVbtXKYCbV6M103NXr/SNGiBfA3fGQ36OGX2H/DwvhdmRd8RpH
m8rolYGF9+uXeuLEHRaOCfdaHpokA78xTfNicNvCX272ANuPhjOdkijbzJ4D5jAB/2IMoIE6kooG
KcvA6CMgql4jgxEcfYSITd4FKNGrC/iQxCbtILyAH7R4LInrPcT1x6fUH6PUb9/XH6fao/bncoYl
n42U/X3RKiBTd77raEgLoBMCnYhQWA0OKLR1IH/jXhYBJGKf20X2VOq0TfM3qVx4IVrtBAat5EK8
1ozbutcT5e8K+Q/yTYzuYQe4j1PWW4trweKBHwO5cHhlq2TzsNiz4JvsTOQ2GV+sBnXUmsbDhwPF
p4UGaw/RH+bUMdFx2fUkuNQUXcaDY3HMbrZBi5ehCThFoNZSYyUc8IZsMlRIfIFSUvx57bDSpSDD
x3wMO9Vgaq9bp7iNoqGoJ5Q3EZl+hGW1F6ICMaZ4AOACjTRQqjaoQ+g/q2XedaiMLYe+tKaMqEnI
mxFaYGX4h1jefBTfJiYXlza9FBRFiRKT5XrIN0VRaiz8xOE5I+0wLK/5Wt4ojOBvQHRlToZgJt4M
tCGLcwq8H4NSZ07Wr/lhDZGN9bNZMQgk8auBxxCK3d3xhUYHyT3ouKPJY/Ad5EaQsIAoaHE9aDPC
fmZoGlAOArVBbmFz53wuzZetmbhUiDq3q4ZNwG0vNpSOYDA7p1tpTzVIOHOZ9GZ6ghlFRAzow/Qa
Bsv5jTt6NPS4avDzHkktzyxOHCYOH1suYucj6oKwC185m1oOcJSbJZp4Hg4hBAmQFxtWklig00I9
LVjeKgbRKwqFabGCBdqN/8PSeS0pjgVB9IuIwJtXeYMQCGFaL0SLBuG9//o9yWxM7O5sDwPomjJZ
WVmsT+W7rKQj70CcXtGoT+jpaKPenJhwUPphE892G/C3/uWosSI8q+OQRnF0IpbXG0d0vbgp8szW
lBO2NbJkbqCTYP2x+U5s8N35mOeYHmyFqg8/u44rvAEdtONxzVcBYYNq2dvk7rw0/MhxqAiCECWO
FXFRX3MQSnJg1z0YzDzgw5EVlmaXpBF8l3jwZhgxpFFxyEjbegh52RQGDAqENp1fbIh6Pdde1Y79
Lfhx3ZbCldpC1bcmtKytgt3djujQcjKiCMhBoQ/7IVeOdCepvhAbc8o5+B1KCpx8WQ2C5AIXFq78
KZxZvoGDfzx7VhRG+RFuKl1jZFSglF30AtyPZ0w4+XDxK7A0GI3rU0eHPUKPf9JPfLWlUiBZWWlc
s9IDugEUTOGkd/SccdsV85taHBC7dYZ16GJ4UlWCV44+CDI4eKJr9OzfORlcsLZ9SptImxNVWoCw
amsXo+LlgUnAWsxVz1AzLxSU2HFobaY0QQu77QgpKaEPGwEF7xwDUM5w+RpQ2Efq3PKZCDccUuXc
0FfXNFP+86CiQd0JcWruQGqgFN9NVha3JFKOQoKsAbmPfOUwpmKxNom7b4HfobktptWKsUNg+gfr
MqQGEfnXBS2uLm9MyT7Ncl9wqXDSFRQJJwV64CN4SFYxgbrCk/LL4WGyiHjWGkCQXwdJ0u2R+xtm
3WNU0sSgVuAIP10kDJjMXt63QA64DL6T4ZtC/L0VOrmzSD7olBM5mPbOsD3bYDnYtGQiJXn3MGlb
xahjXzdWkymR9gM6aNuqA++U6C96eOsRfYcuGzLDwGHBWK3UoXAI/i0hoU6Ywrzg0mNoZSeTCUGX
UaEJkEYzxJXUbJYieeBQosKcsJ9gTS9/93NMVHllek+zB/bhOABE9MfH+x4ZPNiQRfRKs8zHc1DR
YlwBASPB7HeM1kD4ZBzXcjUfqMivMa0JU+qQPzJcEac/Vi5Nk+jSLZJqINSbDDIIW4wpCQfK6+RT
YRzskCAEPBtX+kwLXAHIKRv9ptLFEDABoF0mAa94N0UU932qTr5r9wwDet4LiJHraoXEIEuKYE5W
MlKJbADfuF2T4ah7G1wQgguX3oYbkPhpTnUWw3c3x6+5SIhhBEj4mET1AfeemhSkWU4GwA/9KPh7
Xs3P67bv211gDRZGlU/IDdhta8y5hltjs58iiKPCQS0Rpk/TcF2OQoHXoPyRFgPEn4bcStAZ3hHN
Iiv0hh7lnRfXA549HtgahPqDcMzJW3RsCl5wUChccpB59UoVfjkxEm7MIcU7dWHLBHzCNYZ+TWnt
Hh2GNKaGiuO9r3eMKLu4XYaLYTXoBefCh9xotE1EkJCP5DitwWq3dCRinu4gmODROGLOes79zdlH
UeNFf8/Vtri1oSRg0wzD/kW8YhcDIfoYgRRuNhtFj2oNirLKHwugMT/PHfrqnNzn6C4uHnY2u1K3
gixvTf8G2H6eyEKBYWsDQlIE6ONrAfCcHB/KSrD6dB5YLUNImCpzmKgjIBdb2yWCgOvBd+nwcdhV
cWxunFKPo5rhtZO60fcpibhJl/zDJB1JfJ4o9OmUVGcLdE0LlQmD94CD5XF56i5I2tpYzAGEOGIO
S9GKI55LJWOWNYLoTJxL9zLmAKMWUcXSPg4IPLRIar6lCDLj5P0YrICLxqvhg0hSXqdSZPBadgEX
jSDMy0PlYmOhEmZgQPU1uogJ11A2e9IVveJ56NagaA/GQqElWRhdowvVhTqFTx+bCJBwBNsY5YmO
HjuRQg3pJx+P2haMLvrDwffnkPaxwOimgCzXTQ41KJPBOjjAp+nVZXNV+krFKMB24G+WocUikuTG
SFTQHzynsZWR4pzahjF1CEk48wibrMzoZXGubyG6sxS8OHRop3NNiACbiCFaGQ0MAPXEaWxvE/uA
YzK4ODGrWE4ACEUWkb4PblGkfoy8k92EvY8jJ2PBYAaxSpyXpO+zO7shNoAYewDCDF82gNdDVMRk
YTzMEN0QKGe7EMYcXXI8HW1OyFIOQ9KVcNsTpGx0wQxd0Bk/o9FpKgSe4rdaRww2zYk4o8LCM+ms
4I8cwtQCq953cQj4RcXE4VRPIoA/JlzjZXWq7ESwRLmR0/cPTuIvkn63aziqCJQ8C6AdEfsxKjlR
ytZbqIDSKM7FSVzbGGGe8a4OED1fSI1u4N5BYcSQNBxaFlaOvHbsUzFy1xF/q4tT4tjbfVAlc/LD
Tx68FVNSocRxERKwdng8CbV7frcNDsMtfY8ceG4m0m6q/Ct8wWc2ODtRyEAFYGCULFHH1aXxzJHG
+UBWif5CB/fI9GidPs4+fxoohR2S2dtM1Blgtjd+5uTsLhoc1NQFU1sEaKHITJhoHoYKxRojQsFI
Ed1DryrsnO+DlcB8cIyIPHUr4OamyKAwtYWb67BmihRk9XK2YuGzAxxZKh403yhOuEaK33OsQeou
7Al/gBAOmwSwY15cZHotcEESzMC0dbPtHxMKFsv2a3dhc9L1jtdnmfgZpiGKMC58CXE3OB9qvesv
KCER91iwdPkwpmpfIP56m2lepgtJxVs5LA4mVtWndgLxbURJdISdlYyGOsJd+1ebg4kiSnzhbiEO
ZiGLjYZglBJ4waXAernJY0K0OMozEHh8TOZjqjhRKXcCD4ygFPEn58U2mWOEs8Nm+TnMBg4Xh4lD
ycp+dwgD7PNl9EqKnZhFDvB6wJkgNp4RuL0msvQ4JppqRDVWyRyXcsV4kTzFrDWn7yuqFCww7mtz
wRSki2lDBmVRlD7tRd0t4ZTMpGRCBVoYCRw/FEVQG8H73ZFo4PKP9lGiFbi6+0F6Dp5uXKWooQZx
JAR0cyr8ypC84tJFiGjjpkxYcxxBDA54MgsBH4hzccYIZP4CImrF7F+JYl3uBXILWGTf4PyfjImP
z4iYmAlVBvFBnxUZ8iYxe4nb4HqyRsQpeAIHO6+zJlIB+YOct5ShZHCNxAGrjomNUfyMYhIIYmwO
R1sxKRQudgpTIuCR94NIgwXCU6MEpBiDg6qZQWyEhedgxl/K0rmcekI9DhMBIsX3i49gSl5DQIsn
4wBgQ3l07gPyZnyAUv5cJVjiE90JVC9qnElNrQzHA7SAQcxxQgQQ/BtDPCW4cwwoPl8vypERM+DJ
laPU5JYDRQQ4mRXUSmSfXkRzOFJIy+hEtVhexRw1FkZBGU4ipdBP5Jz4WC3YMmsP/iql2mhMuZBQ
UIkhgwvpPyVomDKSASvBgis3iJ2p429oS0fLs1C+FIHbXcO/EstNeBLshopXQACXMBMsrCYZBLeG
a+CUaIRNIdqsLEqOdmAnbaVYtjn0AoNZ4VA5k6vD+65d9UpDR3DfIhJTOW+zYQcv4bt2eip1sob4
zlmX+CWd9f3GJBelCX9WGNktFTEX7sPqjz4JUmokX2g3ECG3HnD4dN7EYSLmJQtVW2KDL8iGCrJd
8qS4IVLL+yjnMFnWUkAX1REwkHFUpfQeWsQJJWanYaVJHobYn/4DEXY9iUnxIsCLuzwadEh+dCLi
r1rcd751ItGvhKwRAuq8bXGWy45Bb/PZom1t4Xb7L96ERKaLIAszYN0yTgYLKNIDPgOr1ez2MSlc
cDIjl1O2uHnzxXziljKEa6kVl6Gf4rZEjoW5T3mQzoMXLyYMYA4E5QlcJp0M0H3IIEXARfYvqGFZ
T06tjQw2dgA2TT/PSZ3QYsvjqB3wzFrZVsj5jDLpn6mES7P2p5u1vPzMoXsjXnSjAUYigWS12fm3
xuHL0CjQoA0uDHKrpN9SXOWsBppJX5pL8/YNaWWP77X+8IIc96iAYQQfZpvQwlHj7yNhYakN+IIc
J5+9SSNUQGYuVG3Vdcmv2K6ZCRhAdc7VAbQGSwiag+jc02cRSGAJLqZpITA8KBsW+TMSDjCqxblM
ublTogowHxqD+8s/in14ayKlaMoNJLIbYp4G2G6yBBGS1I966EsRokkbXg6CQPAntoCVS44lRtv0
bBKvo9RBdqSPxwHWVTPmdKMUE+cZgbsiT4F+tEZFUNc6PDFNaBZJCKEecjJJQuxMHY9ZmnefIenQ
dRkhSLiDEcCqRMp3IjBUj3yHe4WX5WtzZKcATpkICkKOEH7jvCHelXAIlMjCTYinuA2K29ACyRFv
RoKFc2lkdFHiIYTcIkrScvC0XK4KartIkGEGqDoPKflSA+Z/mIRHEGvxAFU34s1EP0MEhzk6fHSN
5/ZRd3XYHb4XaQG5apjEeYzIIWVDZDxIUD1rT9vZgR3BoOzV8yRsRUY03QeMrCJpPUcytk6ep7EP
bS8j3iRqLjKyShNhoKcNfhQRNw00pssYYIIVcxC2xbI8Aw+acQbwlWETlB2/VsaNnGdrd3JRQsVi
K/Xgx3l+suCScdcSEv6kkvsRi+tIlo83JITB1PH/cn/IkskH4Xun7wFm+Es3xMJgb/N8+39zAGcJ
rqDbYtMp0nEmxchsBmLOKeFg56M4WX2hHKJnBzBTJBMHr3YcARHxM1J3rjVh3t0CUQB25DTBSWEf
pvAMoeeT3NMYjvV7TaBeIcmlVjDQ3mpwblmNGP2UNW1soMNiB7QRZmaQE+mhmhNLRi7S3+II0U+s
Lggpw49H19GZBP6FfpPSuxxclMLuPtvE2DZbRDY0Cb6pmRRd1J70peHjXr5nCggg3cMZVVcaBPyP
6c7Ydjx+j35ufCUXQd06TX/e5hCD3ULtoe3lEb5QehLE0AjZ+IgsHGZNhVwF3ahFd0IYY9Ojo4FK
90highqu9JgwUxWCEwNF0Q20nRqiMziSrVlrM5spIcij/jMiz+v358C+0ryUghb5q/KbKYE7w7lR
OlpA1eqXeGT1OdFWhdlcWchXEepUelhOaFsTPkdw6nZwAvS3m01jhlB3+2DPzmZ7KbHd9/g5Xrct
Wrvv9DfM4HD13ssayPAKvf4PTRrb3gM44Pfg16YvaH1vow5HYr5CiKd36nbiVXoel4YdBnlp+gHC
uy+nAg9GqtpvOF0SrmLico92RhQKUxqFmtaDaadMyPTrxgc4rDYQz40HoLVbfL2tW+/fPJpq/N3M
Ql7vll+ZFWCs2duTXV79bR50DpV+n/PN75v4kFopyYPgnPcX0lERk9qZTcUmEpeigFioSXiUBajD
jijy/XSNGj3fDXvHYMm2VwfHpGfbEp1hn2rOCHQ5kSnUONCmk+ButQYXgsh/7ThXa0J4zS8NwHxI
eYVg+4CQIJ3khcvEcBOfD7KDVRKLkg3s2Lh9mTCF5ICN8Nm+kSi9dpCeRjQ/uXskUgHwpAHJfnJS
da4JCAAEkd1qw0FCAhfSMX/0lcGVCLfEtPDCmCb9jpq1u+Zz9OsR7umw44LeJsnX4FJPpOX6q9wt
wBT7KIiHNp/g4x9p2jwj64PIic1dCB75Ec6eTRx8joB21fMi+RmoLvrt2q5NVHmYkdMkTWIWXUGR
JZV5JGLi4tJTLgB4LG5ZQmBATF9GJV9TOo28DPcRh1MPIjEFuCbt0yonLIe/J4Pyo5IyiWSofiNu
0HYsvJrj+UJ3voIzIryFF1yZ7DQ1a3BixuTxr1tZzuaHXnmqMkJjcHfuNA9OfuCmMGFxFCy95d/K
pSi9oUT5NpaUgTwSKw+3RcFLpv+bUIbcXrgWvYFn4knmXw0TIM6uPRr9/qrCrJLysn7THKUYioCn
aEoaGpRwmLBVoKgBlTA/UI8+mWvn4t7cg72zb3B5qCRTPr0wTUc8hDWz/VaLWe+aayBmfU97xl0j
OiQ7VChMKwNXiv0xA0Rcql51nzDjkfoUUwk9ZjDwJO6aDqUNDSCqZapbugNDokN5RrogGl+oTuHX
z8oV2wjtEIlohKsuehvzMkTawl3dA0KT08fZH+xVE4PQr6QN7wwIiUUlFwKR/SfLS9MTUahqTWVa
ZMm02AEZRGoFWD6JIyPYTWN7NQBfEEJDcZQQY/ympvKi4+PGxoGOZARY+vnDYZn/xi3mEzEiA57V
E06J5q2pTFAwMXvLFaJevBpohE6Z+iuTyCm+Fs6OF1Ekpubasc75iu7uTaQF0/9TYfkugXNw+fOC
N5/ZLJvB6pHxc85EHWIOA/M6WEP+xs8desIGpo1msC4pTovcUlhtjqPU/vVLRoO/KchIfWoMEHI1
ruBB/VIIHfQ6sugHbTPo4yAyrgZ1JpugQvZwVn4TPZgb9VLQm6rbGN544ZmRJA2qnorC1AvCBOK4
EUMovX7NZZNxDHd6lfX3KDL5L0e9/A1EgpByNCXqRQf0/0R9WCjdMS/gq4k/S78RXrUmtZosI6pq
8IuP0THY0R6vCpe+2wOum5rFxcATYgShlWtFMRPvguuH5o0ypi7Dic5/Ou3ZQP7hnTW15M9jIZe0
66u8Iy0IClqED0CW1J2U9Ue+ZXrWmNuLKxiLEN52pWqocjDgEQoEHrvx72BrAfQR5HKmpUwFgT6O
lrTeudzAeamMTqwYUHGO/D2Nb9AYFwmoUA3FEjE5BQTpSfSrRVRW/97kwsuUGXdCzW17+byFyjp0
xLiI4zaph5xNKYFqnbRSDjNU4Myych3EMYmB4PdbOcx7PlkRKDIqWG8JF8LbJzrc/QA7MepA9RR4
9FdAlStsYjRQV0iC1qg0TseW93KVUlesQatpDiXzUEXkaWu/kOMmja0YagkmUkHPkk5lL3KYmohY
WSwWQIuvJeIxElMmwAZSeNTSx+ShAc16M+xZi/KFt8NyXNjdmYnUD+U8tnRsVdXMBa0KkXYWhuix
w+pLs4N8teXQF/B0X0TENE8noI/Epi+jxqt/kEgi6q5REtV4UZX88vvoPcLI14mnudDfGhKxkUds
OhNNm3k/OkkK1In7wyWsGRVUmBzH4ZagzvcJSAUJddhAEnBCXTBKDAbvobmwRJOrmaFatSI90pRw
eYtO0TXeDz2FURR5yW/I/NXqwCIR60vUhIpX5IUAF2d8o7ofZJrubu3Av8jqy791BNNg8gOvIRgL
m5qyluSl2rQ2EBAeg3v0ICcErKOE7NKL7z6+7V6U7ykVkY2gssXwYtqGrCx/Evd71F+ncbq2O5MX
rGOeQEpWPqhTxmHRSavgSitGTbCLehOZK+DfHAreqhyBzeq2IB/CTlQcC1wPOsGVlO9NmZWovU+G
JhorjGDQzSB6ko2tgMMI541n10wQzR7kbM+Z1IrKEDQQHZAeqV2yWBgwo//YA2J7bRXp58UBciqJ
/x06uhJWuGRaEI1eROG0smQZNH/gJwBo8g3+ouaU0Kb5R7GelaK5Il0nmmr0JUy0zRCGFGQ9cPSy
SbgARqz0hMITV3bpBewUELjyrO8PQR5Awij/UCiMfPJT9UlHysD5a48uiTSj7kNAFIrtVRjDDhlq
VlLCIGLaFtJxEW5SZQIfq0ZViEuukB+FZrszJWLd/WzJAQBecxaWMDe9Mj9hr5hWqUVZNfyOkZ+c
XLXACDyVg0cRhrxfHuvcYyBBQq9Wiew3W//qypCJP5m41eb2ck2WnEa2SwMXSMhRN9b7iF+sXq6L
tUYWBwPqNKOVX4/OmoOMXUXGC8WHQcmjH3o3XREiQxHApf8C0sAFCMefYY1XMoCW87/rPmnMwSmo
9XOFviaWm4xXFBF+N6/Cv2Xiw3rZMIoxI9DmvKem5LyJrfkdwv5OC3lehJ65e08k9y6QdY62yM4o
fQVn+QMEEakucfcbDDFD6IYkC1etg4mGPPsA5Hyk34fKKyZN7fup+pmRiwq+3OYK/cr7QfXMKc/V
bHSHqc+8s31SoB2i0Gtv773N/N17sFF5SvpyJbFQA+GLeV+s6ftr1jvTrDl+MALixVAAJvb2nnDm
mVlzbGMuhD/TiEQUivYu5H2ND0IQFZmZVb/aZplqmiIKuBJkbTSv1HyLrCLHVa2gTDmx3kvyTXrt
ngDSuaqTxLxNqFjWMSKCJexezNd07CnMXlmlnnSidyCP51HnZpAoYhqIMexU9lD96AxJUS2ql1fH
L75yBR2QM22PLJt0SCv8KeetK7Do1pdToeIUOxmdCW1akhmwl+iAQZwwi/BBVU7aXyJTcIidS4OY
6QCReP+VXOFHDAf9pFV1jm0Ydey0lw24UWmF0AiQpbf62yaaMoMSSfoeA1j1Kw5jVDQU5ZLWcM7N
oPk2CNnK5ntZJKRmlxUOQrPx8OYas6QIDWQKhAmtTOJl9cZjRWW00iIgVwBJTySDf0Xgi/Y6/02K
e0u1AgIfGO2AWnzLUwc7nAxQZ6a50lSZofvCRAnmSlAhyzuKFahkwPtiDz9WeVywjsLeOWJmAxOf
U6VvLr4vwNeuvcOfvv/F70jMc9NvBjw2vdVTZqdA+MHs4TCa6A6KVZKBJfpGzIJITG3rcRh7ea0L
+JsjUkSJO34mNdSwn8kzkehonmNatOYAG2BOwqewdHFn8o6KFgf2GGgewUoWs9qnfrsAp/jqNIeK
fPjVCFEBCOqLZ9JxNhu+u8B/NYSdgzdO/MOBUIumoiWke61Hdw0hjWfRyL58b98HlKbQ7aaiTVyg
Eiwtgp0JQOQdV1SmpezbAWorgduaaKqQ4d3g2vKVwFMUfB0H8lGlyTqMb0O1/7Ucdf5J0+DIeWhg
CVEq9z7pDeha9lZzM7aKHsATlJBt4INgGBvdGqeWwbR/cp3qmm4Hm/71F+oH6/1gWu/0q4AHfE/u
ry5dhVysXtbSeVcYIGjGxywkxaiIJM1SQsdDGelFuiR+Gbo7PXUCU+ZzG7Z1K+jZxs/TaUXuBW9s
zAsfegv5EyCyXRptlnMy7UkBFN4huVU22wF+w/YA3zKN2nqdbTQW7oudVcofbR4OsKuK3xbc82AM
r06vjmFzWV12eDSNKJAK3uZvnazpdHTQI+PyUZdJa94T4sCuxOzrghSmQ5EHQMQ9Ro+ygQyMv5j9
CE1p9y95yYaJ8iN+yo3+Y6/qH97W9WzVrc+glp3sLdZ2vqPbN7oFzSqaqhuIscie/HzcNdpebmc0
I+Uv+7UaonO16JOUxoXb7lb91QTgJcXNuaUrAHibFH8bbUdk36j3g34kYN1Fd+YsSC+ZR+DePPB1
FrN/nL+SZlqm4Q68AJU6AJyOXaOEoKVfgBz04dbIYFOwyCl1pzpMOkhF1Er6Jc7WEd17boXSbX9x
YqAE4ZKLytxQYd5XVt+800vNBIEtq46MENz10QJ7bCeLY8SiTBDFIFDt7yYUKy6I5KKrt47aPpLT
YQPMGGSaOjyoTcVeL4gb2ckEef4+TU5I5mB+n5iEFBPZNBCJZ6QaM9zudq0GfveEOo8/RPKcYCvP
xbcgroxRFlsefzMK+zuVIA0BJLVoFxqr3tPZE2QyvgBxvP65ba920RWaWcW4ve3KaAvFjyRucGnB
+feTs+lT03sSnTiV3iqv+ne6LulwMC4VM31sMUopAAwSFP09Z+DFQJs1HVy46iXoCz2xzntLx0/H
YLU52XXYUQ1iFGoDE6leYZp7N3AVQDRAHet4slcrd0/yaj4H1T0BXj3lCYSRMO0DakM2cxvkPBeH
vGLt7GBOMxbZ8QZKiRD+xe01yE1yRu2B6rIVXBmXdADhLPYpPvPZuEQiDr1F26yg+kUC1rJWJLuw
imGaqJ2NigR50PVrAKQ+c2b9Ebc5eMW3b1cWCH/fY4paY6UZR02uEaExNqqwKRbQt81RaZADITUW
N5nVeTeIMtpRZ9jOXvwYE5hpyNCbBLAyRJUTa1c1c8TGEIXxoHmqBwLPhAYBhEhAIvpmwBs2GodO
T/CRFIAId7ECft0v2v0a3pHucIZRkZZ3WNv5DGwQNAbaObhCmaxhz589pspU6+5n3hw8IU8xdaxN
27gmRHUMQjch79LaUu8ed9969nBWTEkjHBfoD/9mwHSgCOgLWK7fgp28p4TMdk7Wv3WiJ54GzjAN
8IR2SGsi0lF31+MHBW0pMn+6DwaRlW1cAPoIe56tfDZuwBkvo1ElePvLKGqUD2Z1eNnunBm6I8ax
VCU+JbYZE+YCvhscWOeafNDj+eEFbgKKB3OmcGuIFc+6mwkFW3kncXAv/gFImBw8Qc2gYSoOmKyT
8ie7b4+g/1Mreu8B3h1/Z6I8sn13K7TZN7x6HTSC9kpzPbk59eLWhVLM3K24saYdUFn0tYpbZxS9
cp7CqD4BKI9ThKDHuyJaBc0dsx/s1ZL5ugXYMW3uOUNLIGJaH29nPaEur43Zg0F4HPYO9hPhJ+DX
BrZ7BUmtAujISwgLfQp7tBfNIO+gmvkDalijlA5rgJblyYL65p0yKLX6b2JR6964Ih/0pLcjkuku
E2+M/oeyDQmWMrjoX/v7C58HXogZr4/axIbDR19za/aDBkiT0pPWVKkPcnR8YzJnKoz/yGVk9mt2
HV9InXdXsvZBhwlpDTTPP9Rr3pLpuHU7KMdiXvl/UJYV4m5FokmPN38zPQZCsjLpm8T1BYly1T79
vbpMCtmQOzWDDdQQZSPeLu3wRT5ME7kylIVROL8fYARqe7VpHeoUocqzV6Oo9iS8XmcoyDH6wd4u
XiD9Io6FGPvJilAUyQ5cLAHJfC5CT9/fL1Yrypn8UEYd/tjHbXaxtS+0sz+9mbebPDV/5rgxXslj
Z/UnJ+iX++7kgEgmxI7g7H8Q2HoBk7RMTdKAKW1hEkkS0Blii1itTgX57kaYs3uL5paSApDGSBVY
0cK0O2JCoK328w0r8s8ED41fHgrfPaPwptjjnG0zQTN7UoiN9URFenhpG498BUF9r9E5Xwk5FL5u
Z3f210ouZQBswcT/DDwPDyrdfHi3/I2Qk0spbEdNdztSMeZKWVmKZmiPUAtJFoLC+UrwRR+5vtxu
uN0aRYbsbKBDg2cQbVdDKf75QkoL88UEPsvTusFBm6BS1j/vYMPAaZUSClpBeOurA52E6TqLPa6t
pQrlwYN2tPBfvB+fiZOm0R1HBP1esxPa/jp6zdCSgdjK31AlibxyPTjRvw+IIq7cZt4h2lIETWO4
QKhHt4bbtg4MsXdqhOjQM5gPkJTmHY2BxvhBR7+o0fY+LsUNfta6m58dRX1lwhoa87AaU0hd4GjS
DoKsIYkKo+Kjbs8Q4nU+aI4OczX+XskmSdeBh2bmEl190Dl1m4w7aVs9gtul5JaFQOzDa1DtvROi
LWmlHpE/KTlP0twxJA1mrcKiMgDJBReO6c3j7wiHYsAYQ+CYzU1mcLsRl6IvYT94UNAYUaCu+g3h
LlRqduTuXmBQSV4GzC1LW5MWOACcWPDJZiRECo14Gl0oOwobWKk8qbLmaSh5+5zyKmEn1KH+5O70
Cx8tP2lbIeo+nYP0MHsLsE0LTfs0EsjejObMR5epC1hJmjbwicKZAT1MBio0hrT34tDk5yDjTyGk
UIdV5Hw2U8VJyIMgyXsmB8LGf6e35sx3M1o348E8IxSFoBfplyprj28j5XV+sYkvBo1s5lw5YS23
Yo7o2Ywurkfbvdl7USpCKQdbWefqQVOwpBPWQB2xFYqbxTk3+xCXmtZmeXdW45PdiGonswPm1jIb
EfrGZg2Jqg11rMvoEbUn57j6LTOd7NomaGSTnfG7oh1s79Bhaj5Qd6+55fhko17TMunxRmSRkuuk
PmxFdX7S58D7kILia/Ygv9/D3MXeTM7WK3jHl4sxu5mt7D5vRefpbvncISFYJ1rFkNp3Ghy5lbCV
+mu69Rtu5+I0UA/7rQXl+cPuDD6S1JI8zmG86eEv7JtElHlrLBdSkVibHU0iFMsROWwkjcJ4A4Ub
fRoNf479j90JzGP/uXeQwWh8zEPytjrBptes8UyVrde8BQ/7bd0mJx+AsBTXQQTmlMprd1cd1k08
2d/NfzMiYAmqxFlc/dxSbDFxXKQydURxXDt8QvqOc1Jw/YQhkKRGN7SBuI9ACN2q3fJmY6kKEwbx
C3AeCd8NQc1YJCsB3JoXe7WPb2I5TUHVrJGWMROVQK+4geeD6+4NGKS0a3BlIQ32/mk44XCk9/3t
zXlB3IcE573xC8wERu/5EWuEwzpRGlm19ziP67g8xqe4+GCY1whFMjIDcV8uEmzk8MlEYQQEHGbi
Ap+9e3u6mTWrlgEZ3RNQk4osIEB38+8aqvELCdqIglRYp7qhWRZE4VSA2r17WSpM2JNnwFAXVNYZ
pEGfzI1Qt4mAAff9tzI9/iJQxRQVHKSUW4DwnffyPG4PVH0rY2+u4/sSNfADi1qK978Xlha8HcCA
W4Q1HnLKv6ioclf4SksFVgIFNJSrGOxHZ5e5P+QmOS6US/EK4dfC5YNY+SSBaU3420OyZ+faUxb4
b7Qv9JlfwDZbI0KUBzNVynnBr4DMgwX5uq7Rg1FZMMhhbW1R4yalfJL/UAynshGu7ScRhnwI4tT2
wevYN3pHaQ8+GMrLCO1Z0QIyxd6oPLFeHMrmmjCHMmRFXDi9BAmLs9WJmjTSqO2rg0oKo0++wuPo
XI62+IuOTY78nWDVxHB1KGu3u0yfgsOEyKgr7peSKfnYG3Li0KetYiGVGl6glyHLTfLX4l7fsCQV
FP5gLjbcq1Vzz11VA0Rx2OHwQHxUTYUwLm8k1gaLywLjCKFFaQLTUYk2N3klx8+/xV1Qorbn5wRO
389GBw0UDPf4+KppdpI9X1J3t25Q7zTvdRtjRdZOQRuxVUODoe40rHcLiIeqkpBG8cyw2EVQGMk/
VtEN1ZC9D4ofZ+vqXB26XawPI/ce/GzmSKgTMUyegciDP8HAYyhPrCWhG/HKzbg7aLi34Umoqj15
Usd9mWv/bj3nFGLP1tn66XU3VSYZmWd/14NdUmN5LnaDgj/yCn6dOs9Py5/Z+7ywhiq0vr3nhBIj
ZcZVtKJXUPfBQtLq4NIAbGJLLdgM5ikQ5L+jRLtSg7NzMm+j4/Di7r+FW7VvD03KgzSojt5Og6bz
GnXdNj2pDfdundGXOfrlaS2oYbiKvzY6AHqrmiq+7m5wcS9BlbZa1BVcqpBXr8O3Qv/ZbPCWJ3dD
K/TO1vdgllq36ryditlxj34b4RocDk+nGSdtKKTgLIs1sCldT+hUPjQa1f53vCAQ4pIeSD424y2c
uy16p/qvWHRVZom3elKwrHQ131V9Ha/w6Da80w+SMlgbTv4Z3LQWbuLqGZdX5t7prjAQwAHztTMy
ZewuUB9FGMhh8GIIFysG4Cz1JTuDJd3wyBe3rl+DUca0yfg4mKHi2uiV/XX3Pi9Fe/jXy/awlBUX
q+U2pxVWb+WV6dw/dl9my6UnSmfNqCQ+CEWj1ywZhcI6CDPMQGmA+s0Y7455pVEVCXXGIBzHK8xh
g0IeM9D8PnQNuggLI1fNMYV+WAvw0PZrwBkiABszziW+Que4sjJ3CLFFdAoP3tqtJI0eSsYANJTT
ew2GlGkcDqsy+GhcKc1FXYwztYNtD0E+UeEaMZ2yijfEUVAF4Mggib2m+JK1g9u+mG1Md+CgE7/B
q7ZUKNYI0UIegewGuuJWs3fSsp4QArYUvGnMJrCTAqNGSlMdtsZLb8ARLOdrh2Prt3vFsJ3A2vSf
4VKMgDHNR2ELL9aYxTPr9LuxJnM2kNhMEQaUDK6wewf4UTfCBWIRIG/OUGsSKLAjaB6DUrJhsKKK
TJrXenSh1ijNUxBWX5QFih8qVNNomCMvAFzMsRhMIeV3HrkfLClQKVdA6j9AT8DNytkSk+cUW1T/
2IOM79x6tAIFR4x+Y57De8htXBnbmBZw97RADT26hytE5lRQrvTRCtiYh7q1n1T6R0gI7mn+PDH/
6sF8p1X6raNTgmLJpd6/87e/O/ReEAeCocMA6Rf4t2rjp/md+glIRgMn6N3Qot9tcHefvzIEOwqK
qoOKA5ofNdL6423hwlW8Sn4kClwHXI7JiZkk7gaqF5RwzVdKj9E66Ey2A8wVmtD5dtH8wWobCKXp
9m0jgEbAdAg2Ltkc6e/OeYCOOshpnUIYQQ8Kl/aHzm6wHyxt2X/HLVIJ6W5V+9UabR6HEODQOkyA
s+BPq+vKZsjDJk/A3JLkjKYLStxWIyG9ZU6sGMey/JqDybVtW/V0k2O3R+CZ7vlpIm08dyc3aPJH
/+1M7Hv3aW3GyI7AhTkYs2E9Po2fjmZv1gYIIu9B1E58bhE1+wCVaKJR7x6oVbfAY58DKKSseaHu
czqd2OjCKx2I5Kr9pgWwPpVLvFotlI2LqjqVf3bjWdycyypKoPZhlzJCxZtdPDRs40VDJzbKIYed
fNzC33br8WZ8sUEpKAEbcyJE4xEUhLO0P6JHtYB33D9b82cf67/GVfUJc4119zPgxaVxvzTahU2E
VsZV2MXzE4bcxdFU/YlcFW8bS3D6hNtAfIq/vWZTMJgYNiWbVAnVPE37Ed1ALPoRoMhIK+G9wDVJ
avyOZVRDxsuc6EuDDd8h85nmCEGEX4ZnXLKAiP/0tc0v89xlhXu9TVi2KjaqHRjzAuWK36r1cp9+
reqawdnpbf8qbbP3a++Qu/ggqlCFVHRkaITx2+MqDHvNWHRZdsvu3cxgYvPoO4P6ZgyT6WiJu0aq
jyjDQw3TL/NggIOu07vTiB7B2p/BpJq23iYB+b1mohDHv1EDvr6dVW8L8OFWHThWBco99oxr2n3h
f52PzX96JiLjrpmw7TDpF7hvmnZocIBnS4eAKiQpZ/4bPRSA0wUgNpp7ZheSFWbAFzoPKIjN9qi2
3xB9pvWFJFnpiPFjBwe7dwSPoOwaPxG9qU/RJ+raP7DK8RhOCZFIAnoIrck+onCgvOJuufQkJ4tZ
iSo+faPGolv4H5fEkBoRTTI/Pwjl/dBYMZm8nY9Wo6lc5eSBGF+8ijKtE9b9LrwbKW5iA/J6cATo
Z7Sr+dipVMlduo+kKLoAQk7k0VL6MTlbEE26ictiqH4cU8NnCjXoMZgAzoqPP1suH9udKz11oaS0
aWVDTlj2VKTYnLqQSlI3P9ccdNWS1E2YbnC8oP/ZbkX1lcagGliwRm1lcK7Jh1U9Ysqgm+iCY1sI
7+bzvkQGHuaOFZnBTWPZ+8dpnSuovBTBP8wAr2Vxf5hrK1ZDK1f2rW7aPP8KPcokt8i9leRAMIak
q37oti90BnXzhJ2Vp9Ub6b9iysjCseVxTFEFiMtQuwkMYfVlNKF/AQNrnjclJ5OiMYWbnQWxgqgS
jSyMCEsfIvW2kGnkDFGqieOc3wNuYwTnN1ifrsHc0YieEOAUhMkSWo+I+DgBNEFRUmbEzSKZGF3D
HNL+RBT6SlojLMLB02S2uyM0E5UdHb8CIu6Dy03Eg6KhrjmIjXUpjJNX72NRQJFsEFBJKRSYaB+4
icBFbS6cTz2tPrTlsWV8mWKAuC8mUICX/nskfSCBwLOxSPAntUqiYlI0kZNlDgJR6qJVZp/YlwUj
7ayLpz/R6AByDQwNtuTFbl+oddEYQ5cAoT/Db4jVEZx8DF9NinBKQWFYqKWG3h5mV6mXY0qg9N23
6VQRgpAM8RGUcG78MeMraW8hHTNyWjjO2Zp4HJYuHhyYS5lEG4RwDUcYYIHqm4zn1eHKYaSkmvXb
Q1mI/rLhVxwaXpdJv7KHtpiEtT628bJrAeLeJZqNgoareXJfXCOaeWTdXYorzAYIahRLNHXhgOC+
7EG/L9Cj6fcXDXsDOeI/ks5rSXEsCKJfpAiQMOJVXkJ4zwuBaYzwRrivn5NM9O6O2W4Q0r11q7Ky
MvHKnJ3Ahxiw6aphyFNv3yhuwkOdLiFbF7c9pgw34MgEG3Y/7WnONN1yIk2X58M/Xd1GjQwURzOK
S8E3ixbyc/Q5C1iMAOaoVuDxyMzdcAP6EyBOvCcPC7DeHl5YZ2bCNAFjQfANEtFsyiD09D7pb3MA
pIU1yW0ylaKenK6M1sV0qnT2HWAkMebypMqgSdsIqjAtrRj1EbGulNaAmHU2AbI5ofjHKhPOXkJ3
XvpBcJDRnjkGTNcgiARJsS5rtlWxLSlkkbbooMBJlbDDCrU67M+BFuCepFdEjlw8K+mD5Inme2wX
EucGiG/M7EJHkIRso9UtkYS/7LfzYYnwy3bf0Z9fKHfDlQnH92d7cQ+FIlRRmAXp1dd5mkPYodzW
ro0C/I6TIs7qsCKuU7r3oVhRJ4PhKtEBFtxYlWaEA4i/5dF3VOKBX5G8bFpu8+U9/ar0v9iKyL9R
pFiu8aFVkswI9YHFEc/47sVqPWimOEE+PHfGtJ82MNO9/Zfesw336tB/90Up+EK80Iz/a09SX9lg
3L1lSC7Gj9pdEgHa4MKaZkQVtjjqE07iLvOkcTNhIQ/y3rmdtynenOvkxbNqfDn7oDuuSULoecGD
QUzh49HSZEE+obap4tm4x7ez+LELCbossLr9amRgFVX3XAOE3RXDcWfVIcdHDQfBj/GpDWBbXlaq
3uaQWMvj8MAT8KqrD8+oTE8u/wnfHJneNgL163jQkuQ62pBNwRIMWioyKx0OvXoDrIhbtGYhkohQ
OaFEcQoWtbo9fBJwUDyuNd8Wqph5uO1RjlDfBg8Wh5cPSn42frT3xyQfljfhvlk7MHlPXzHIMYUg
lS75lCc05GikoPYf0lCrgm0dUI30P3ynFs0nrAxksCdJdvSHYpiiUkF5sTDRReGgKISAXpQ0jd1v
4vbcrAbMAqkeaMEwoSxinslmRrl/N+D9UofRLwTMOlH7KEKxnW4omMDiCqxPkPXLS1VBOPswTbBr
6tdXkeES9Bg5T2hzQkeGKY2gCtMudB330QIH+ZFO3z8d20u1NUZkjDM8NQ6L7SKjZwjRPv6s+MXe
OinGKdR6f8s/DmKOHZB9gJ0D6OSJdZuxnp69A3SREh1IlDY50CDUEWVIT/44CreB002Z+ECGFzzD
9g6Lmlvswh1gNHnCGWM0rE7q7FiKOrqwD92RLTOPJI8WAzxFx7XNybddnKK2At2eSgxIxjP/IMtF
u/oOizRiEb1/BmJQp5MDAQqoFQcLmrJrB0W/SU45UTz+zw6/hDDOT9T8pHsahxNlQIMGkvObwuyC
ASYuqnBI+lXMVnPShF2MaEC0z0CF8EZVqY4DpnTfjPC1lz/FnQCODKOXjKYDYdJoZfyJk4cHwdwW
TgcW0HrL6YYjLgcxMn+ScmBqwBGPFKI2CVG1owG+ig5etuSIcUvehzYFkptkiq2WekpZq0+h8PdL
DrS9pnkFz2fNU4ui/FN+YLAVrq0BzvAZTmEPt6rADDcigTU+D3fIPT2xXfqsL+muCei4REHK22Dd
RqXtPzOUY8TLlgydtJ7EeRfKgwAjUn89vA9CVKCQQzwvNg/nPDpHH9gmULwFg57RaCu3kWMMjnUj
qjDuiZJU9yov6HY1RnYx2LegnXcuclAgxmP12z1j/PuwnK/9d44yhe3VlV8R7etXmgb2nCKLowLd
pk2vkF6loVuNi4htQ1jHcZN50lq/SHDk/+JQhSTKCp8zCFfQWiIBUh+OLsJETAPYisuk50WXSYBv
ycsG2d/hL2cyrIylGIpMt8CIIHvDOc+4n5e+MTYJ0SJvM6IO5keeSe6mpbf4EUZ5sjOOQ3E5Pz8G
PZgDHHFt8BeRgJ463qSP8Z2IzY7fgCtQ/MJzF8H0VfXM5LX+Ddlz1IgpPeWZSZ/4zDzilAT6/9iE
/ltl4Xx3TKexmkTfevHoVGx/XEiOdGQo2RuFKWAAmqv6G7cWoYqEXjpTXUQA2Jfg54zlfcLdCEXE
PtZ+RMp8jTQZhp4WvnolpoIBqZExnavPo9gidalv/F8G/UrmCsAEzVQneiUxk0JS6eBb2/kkFvbN
8hM9LR8TAzllm5ht8MS1Irb4o9YwJJUk6DvAAzwMuDeQEXIovIcYATSi1phjkIQ4OTK/9QW/V06n
XsoGEV+sn7COgcREwewfGwbYJiVITNgi9VSGDgbcpEgF3lX9abaFjlYxetqRlpWoaSveu2unTMf2
D3U1Zvax3Xr6x1ghT3n/3SOvmqWX+t8WoRMK71gzxUtlvDX+5XRsVFo7rK0uPLXGPkWPu5Kex1sy
vh/TL5D5Gox6ErCavrvzCUAYU5m3vDFoVKGKBKN3RoEWA/umEVbDy3DbvHtuj4GcInNQe5P+zzGW
ocoxNVvVRqF1H1NrYzFPmWiFX6aZ312r8e5CfZrTTZptnW9H5sM3Km/ZEJ+iB11RaEaaTcIyK8KW
PhSq+WnfgYRxvjF+9YfSDDojis8CukEZwaJ3FGiVdq2p8XyNLsI0Eqq9ISenIczoHOlftEvAuOXm
Qasac2Ha60K8xQMlGQeVx+cpXhKa9YLg4dovZELaLYJFoXHQhNS7M2XGCdDlMhZHLhmi65PBTlY2
r3Qb6VXEtNkN7PaTUXfNeZkTeFCbBsZrI7zTm8JhDL/wcg5gGEgI4asWkmvcRiSjqjcpkTDeAuMZ
4NfR1O90oTtsSDTPBTeA6UV8nqIulSDnkjoG/z28rh5Dc8CX+HV6xzaZVoCIJqqgty7S39HDvXXf
4cMd0JsLbax+pOAJ8hWeg1PSezcYq3QYwBUoYTrkqRqpUa5q/b5thx3yw5WiqHTpiyAByIugGJ8Y
iRk0Te8BRN1Uq68Y7tI7zY837VDB+qfoPhF8hefIRMv9Qp1OJ57HAQmSloTKXpk9TeFrc6/V3IKL
A1MNhgMgme7hZtClkiTNpzMZ93Uwq+RW3xmd4tyn6BRip/IRapiw7lmgCm+Glhn6+DF4Em3+kgOC
pnul54399IriGSjrfyzUM975BgcZu9Hn3L2sS1SFHOPgVRoXCydNv/2lkSoLdbWbcThb0mo9gL/v
Y+HwNHt5R8gX0BHonlDj8j5LMOZdHKJpouwDKQkWEGWj6A/7BKEp4rCnOlyJhpCTLksM7putJIe2
ZZv/i6ITDC5IWOKXkr1Rj5iQj01afbIXEideEX4P24r86md8SbznDFeAEmUdenoyhm2GGByig7Zb
2nDO6ODRrJTGfspUGttGqSnzIeV+70CieP9f7E2o1FuoonwS43+c8Rpnh+inJyjCbA19qXe3h68m
IEOfTwCBNp+2CzuFrIoEVtW0FvMPMGlQqPxeDRIlyYXejhz0d2CcHWockg8erJ4wUx+SzMR3w+ns
gl3v1GBqiyaJBsJe0QZR253+ZUbr/xiTFL2Hyl50zHy9vClvC0AKXdn5B160XlQw+iPHInjOvsOw
eeP/jteHwXaWWUc1DjGz5ItcVjxt1eDCYv6TmUlcsR/DpPriQY2j99uHqMKPfPzFV2yPnxu9miA1
/lLcWHhOPxJKuOzq7ggmEO1JLKK8I2scSntyL42AqKbn8iHtc8rxyFRR7hYW41BSjdeY0Cw59cUh
kdGGWshFrxo8+uqm2okAHd1IfXjls8LbjrhBfxAbaFajS/BplpiC0hckJbbgj+4gopymVAQRLL7M
/yCIw0RfkRPz6N9DCwKx/iTciC/ineiMbF9eof/X50aihMUZB/mmtsDzfvd28kGGFsZCcZM03Ydm
OrpfWQAKsQIQsVsiPP5pFFUEa5YKiMf+T7+TYTLFZMSl1MdXX5bC+jTi7+VX3pWnROu2AZ30eeGy
sOTRLupL4gO8m2XG6vuxKTTOKhiXWZ7OYw/n/AR+XxzhTcR75b+yF0Y1ZK1qZJJ2QhfEfVmDqQtr
9AR2GR67cNG3T1Z7gSYqdBIDXZW88cEJ7jj9coFnDhnMUHqy+8GEEPqzMH9h9H8gTbOg5FUAlTA7
BhB8Y5j24MgbYR0dFXBn3IRXz2rQMWb/S4DoF/UiXDS5TVqqXRQ1hHMW3fdQqb5Oe/DYGM51nU5W
OuNoPvlVwLeoQrCfvDw/p+4+xhML3DcPHkyH36JS/KfYJLyHGoCuOEO7Wvqcj1EBTHb6hmZOSxyG
Djw0OTzH0LLhqnxJLR4kFDokK/HfkeeL9/bePWte/NqwFjzPDaFan1uX3BW/B0E5rIXpsnO/uFiI
Zpzn5UYl3dAgpBrPcIfM08fww3lSIB0v+mZAWkHFwPmV6MgXLwVRw5lXyLwKtgX+8Q9u9pcs6gxC
Clf+yzRcmUE5zoJr8/UNH+zm6JuyIWh7Zr3jdBscBzT3kYAbFEhoe0disdwkwXyF/3K9HC0PDCTf
BMPU7n+7hTbxeQBStRAhmIb9dhcACeIThAQcIHFhgon4ZP8bwt4GcL5Gey6MGPFb3To3OA2e9Vn7
OhBjcnFi6ZdHV7eA/i0jY5vo5eMEx8i7Y3G00luscT5yMikOdD4QSaZHGGs/Vh9MDtf+e67O3Z3t
IVvoHf+uko1cvLrFVPQJoYIAhhtGuGokk1rzbOJ6legKDA4EwgraJAxi0FKqsxk2HSZadhv33Ljt
0JU4NrgnZCtNsDKeFqS9xQ4/8Q1HFdOF9WLByafQB5hNU2FdQmGy6ho3l7M1G92iSpusVrCvYJ/u
X/qgp+qnILXErh/yG8Z2KqhZ0+Q/laneeVn2BbS/iWohYggayKNil3UobLoQql/bjq9ZXXfVRK5A
cCSKMXDmuVtYCHunj3vmj1ePg53B/z1URda2sz1H24sHqxTgg4uhkflw7kzwSZUB4bx7pzLXiXSa
fJW+fthFhaA2vflFl6QVHhYV6iwqhjgYsEblXHPnw0YWw5ATUNp+GRhgQm4ISAgvk6XKFMmkTKG4
4kJFpeb/4ndLiraH9iZu+8lwd9zeSsYmIhZNbdqlfFCyBklkvZ3LIluXMNBBye7v7zWh+ceb0uhj
0ABqJ8YRUjEBr4ebzPZHej6k05bMICCWCAnLyakL5+T3StLJrICLw9puyd5KnJEiO/kbIXtzfrss
F6BopZ/grXs3z7wPwN/0wSHIxocBgynrljt1bXzIRunseX8ZyXEIvQw8xX8sSKNZWuoTywUR8B0L
XoDy9p+Jbyn3U2nWPvwuWHS60gUTXGTVGtqIv3dyGXlNvevctVm7NtKYDGcjw2tOpX+LTvhLtum6
zNLqgJwI+O9zosg50KLyM0gbpLHfRG0AQhcdyfqm5BVWZJDE6Zn7rDo5+BxvJNrIAzpajXAAw/jt
boeWFkkJyppWDUuOP7HH3PuEy9077e1ilj509WZ8HlvT+9lp0wGgdzhGTE/f+nVL4BgQJHhzq/Hk
U8rj9n3BPPhBiT3FM4lI3pr1CFcHvJgwaYB8xhLjEFvDeyP+NXMvIxG+ezBSAtqUG+eV452SB7vY
XBrTX5EU3+ZZU85LVvhZHtaF3OEtPqstGt6Zz7UBDCz0yYs+MxbnJ9OYVX+TfkPaGSfHoG/6Cl7j
ki6g+PJ2/V37xTkU1zpwYej1vYIdNSAVfLiPy53alDEVwDAGJYwBnOAj8z4P97osl+qUg+VrYLag
B96cfFnK+dFqh/WTniBLLnPGt8a0zSrLWmcf33MOgxfjL40zREgSB8hmnRs/h072x78vDdoP0wM+
PINNuku3JMa0a4/+4+bQXTQaIj1WejfoMZzv6DQgmoIOw5lpSNKbslMpei9zaJQC/R5fAMjs5zY9
SR7RGyAPPeOj9wZFBphn4gwv2o1vleC1+zR09jpZjiR518B6+8+Kx31kHOcNeP/2twyTXz1j8Fmp
yyt1jpMzOCLRMN+0fQg1dBANJOqeftqNF8rCNFGhjJftorQFeUkXevCZeYQ5N8vmFCbLWgEovuCk
1jwWTnn6ZRSSC3Ou4+3wgDMFdM2GnWPnklwt92O59EbwobXcDcQhoEIoriaLpDSG2oIhDflFs5js
jeRpU1HBJfvkLjf4Mix+nDuwr4lJFw/4uz7fbTy+7mgep/oYVXT+t91t92oCtm8mZlBO7ulzaJMn
kC18/TLEIUddfiYI3VfcrIyvsRHuJq/02n6Ct1WcbXffxiMl3ZTc2biaYAmTnpq3r2uenXkWvf3i
2gxQevEewxIz22NomLPxpVkJNoDGXnU9w5fk7BU00H1ss4FgKz3A7WkRmR4ODa/Wtl47ODYrMi3S
zT7hTNL8Ds9t/CQqLDXHP/e/fgWLjkqApSwi/hvXrl+6h5NnILACgjii2d8mPr+CO8oEB2c7p2t9
mGuPsdSh5cUnunsUWFS8wXe96+9jbv8ngOMTj17e+dclHlUbd36LwVdYaWHiHFT4uQfUhsPw7m1S
XmFHJcrieLvGlHV7H7OqWWj89vUfqWAN58vvx2UL3cd2Lw+I4j2+yTjWoemyd3bsFKdYdb9Na1qr
+QfWZ484WYc9RPfl5D4onhiICb9U+TUEYDOXua9LfcNoHkxfxaoyEd5qFjhuKimDZpOKx89Xmdbe
cu7QmM0c0uVLnS4isaBGj/NFUV0++E+sZJwZaIhXapVaW3gSmyexxxiMMBoD/S61qtNNTg2azWvs
wVmL9dszGirOxVFk7SFbs6YtvklDXKUzw7dA+sJ3Uu7w3zVWJzErttxhWxbGR8glIGi/FUwQ2DbP
prPhnl/ZfvFlyFo909Zo8D3wgFmxsxY/YTvp88T+emPaAJpdNDuVJS4sQdsJri6yopTQfnpNjSy+
XCrui/qUl0Ycfj+n04mo9QmvSIbuffoS9A0kpyuDq1JiLD/ubv72Hul5vp/nPPJmiedErZCBKyJC
2lVu1KLGlNeT2ZWfD7OfsiBjCFyGnCrvNNJ4Si9AyfchjYYjiEaNkOYYS0hkYRUpcjvU2I/KaNkO
bAI6qtiZUVwPzeShVg+Wt50LbUGVyjK7hR0aYLJF/+1C46TSKcDhH+frQ3ocHtUrRObDK+riYd7/
/tIpQfqjR4cczFD8VbDV8w0O2Aw3oQLhcBc/l+ixTMtbjA1o2WSZh5tPw4ovwmozTCRKXatdamKK
1Kj4Fb84uY7AkDeLVRXBmXL7kvlWJc3c5yssdSuyesBxgL4hMG+FBBY1h6F3Q7U+S4G7oZnjgdCx
Wqq6SuSDRDnQ4UrDQvwfyHU3zMjzyrQgSw2pmtgdvIlR89DnvgAxiAo0G+Do2ymEoLdjJtJPaRlv
NXHd5Ht2X6OAMabd593XqJrgpVXdeDsbiwkYw8imfGSw5uVr4c+FDk2p9Lt8BhnuXag/oraGQGSD
kpDdCGKA7BSGpXff4hGvIIvRVhNHToYFFqalqJMtZV3Ao0CYT+4E4HDdcRV45Ig1JeH0ON/DlNZ6
uPD19IweuIlUBm54OleXpaQ6/gx33S8GQry7uOP9P2d0ckzsMAKZ1AFvjtI35wpkdLri7pbYxJxN
embSJvcuVG0W0cl2ZkvC9DmtTUdgQIsF64dABZ5sdtRakWG07C8gxjBay5DFIeSpaJkhHgLpEJlc
rusQZ7yGAzLE8N0NpYQrla0hLX36Gx0k++gWojYI1fqbvtPrHfn+u8jP4CgaceIjU8CrFMdQgAYj
vDv3RcHLPgCqUY3CoYNa8yN+cQzB4dzhudzWqMndx6mOOh9ip7vgYKwzXUmxSvo5KQKCQGQvmjRq
SpADh/sms86MYPB0ylJQXByThXoCxy5D0UFxqf65IJ87NQsynb76AnqyqICBWnwQHQu37fL42LST
S/vQfqTYhS637bfJSwa7riaRmQXkorTfZmFl/WHsT7R62lMiOgj0FyxWa4kCeor1fm9+BOto9QSK
bGiuHv6RIHy+bYxTaXuPVEp/254Bl4mqXh7XlhfG8b+gUqYnn7tirklQntl+vien//32xpnYqWxd
fn0HxVnygHzh7odZbC3v693BKcz874O5RA1K0gi9pd8xoUbcUBr01O0sQmrdTnaLzY5BMs5fLU9l
9w3lnsOoUC+EeMB83GruXDLvVnafEP5f3ntZuIQz2nBU0ffujLHXqrc7hQeqeriKTKReG1ej/UZP
krzj5e1t9/Sum0cgEUaAZsm1UsdaJbxJTQQJBcu1lpsyPmDuu0agLN2Il7VL41tFPIIXHhNSzUQ0
ysoBBViMv7Rh+QwHeLuOfee09LcwEh1jH9iN8zGkX4yzYaNOU8W1tUcp3zmnEXJH8BdcoQuNlPqP
unNq4C0jpB7stXfkgpqg2gyA0Y7N3APkvLvb61RftM1kucJ4xWIHExZTMVyZMGTC30hoXwleeOyt
ahHX9rKbBvvC290CqJ2boYn6zfC5fMlHkFHbzrOYPmpO/Wv5w3LvvLaz6Lxmz1zHZudDl5sIk1nu
o+Sf5zMCOh18qU20XvJ8k0Kj2sZLs/9AjuPghi9ldWc7nJjct3h0mD8R6hP5XpsWSHZdU6zod2G0
vMixDnNoNgzJNKkrAEvpj88QoewKI4YTjzczjTXQ2Wr/Gp0jwhXRuRBWGrexhRLCzkFiEmiNDKJU
c17jd6eGBCHeXW2HXvHD71VDyIdho4/8LlU4piGwRtKys5Iq0wNS5idhQqyAaJX0wz6htp9UdhmV
gsJKdVdZkVs1rz/aPU9Hihg0XNCp2xnx8sV6bNBMerqjSuu5vo+ze/rZMXW4fKC50svWN99sKb23
Wz6GgtJlvbKlYNLS2vskRFSrJb4DaoFj1LgDlvpJ3gZwfjY0y4XUn8f34NVeLmmeuLu1+favtfoX
GJoiAW0RFjot4XMMItUDA0aTHkKMiXCwIGlIUJvhfV3hlGbO1kFN5B1YKRBnC1PT8VjDcmiu8o2o
soyfgMIQJDi1W1+iCWrQVw+Rbuo8eCagNH01X4iFIT3uRgN5NSPe0O0UkmxxalewOtGQMRuXz0Ys
nuEG86WsBNL8AvpR8UaXO9gSbqvUnscxMAzdG9B++jl9qAblhQGGB0WAKZ5Ngx5IhKbaCcRX0Clz
qbeR3f6OZpDVGBLsgjred/KRR8gD7edHq8J0FTM1uF7yBJmS33oX6ncaNtRoZZgSrPOcQm9oANOu
qy1rqXGdTfc4n31jBlrJVmqt11pUC5NYs/WsXFqOyL8Qwci4Lk/HWpqUdTVnQ0+GbqqN1mq1dUlx
Cf24j/EGguHN2ayL16hIUBofj/6sKjdMxJmOw03zrPhQ612JCmulOuOMv1ckzAgg15vyHKnO6GmQ
6BxhGBRbWHs+6Cvc8CV2Tfr1+muxmrQVWb3MH3O070k9qpyibo4L0WNSS8FeAP5pd1/Q27mMv5Ni
m9Y3eUrumM1tSC/cLbaR8ltZjj2opt8J7rhoThWcWn+F6Jt7XtS8WVMNg1mTGg5Hzd5AAnJMqbPC
1Aghn6iTPxFHAgrcBGvzS8OIL+66l+H3dnF6sH4wCmMQTLtJwtT1dak+6Jl1u3sJtz5Oeid+oNYe
YL8Gn92Mts6A25xkZ1eO6X4NJg02l4BGAAagcW21Y8joSuAbfDZeeeZiMCxmlzQqUagbHJJ9a9Ys
xzU5tw6v9VPIJGcxxp4quA2wMktwNju2dt4l3PUqEQ3b+NakVvSbZXeA5Z2iJrQkz5hE684LJbzT
4MT1Dys0u2230+l1PqMSZoEYxKmzwkbbj+5sAlBQXDe50vMCe73kgncxhqAf51txL3+l5gpGQ33f
IlRfsFi7uDgPTm9/H0gXCOXN3NsfP3lpvLgvGmhY9250jdf5YnvG567W3tuOgUJjVnK205XtIoYA
ElK/DA7oGIgqgUg1d0rPJWcZXGVJOvOlVGjFHZtRcUNkCtdIhxDgb/+X+Mc9MczBeh9DI4DnsiPk
XaP6atOKzqOs0cnCSlfLT+aY7hrjv7QWWe1yO4/qW7o7XfEfOrle2mya0zrD0fMzevf/Kc4YWAEN
IMfV4Q6g+zdkqH4s67PhCtfouoIFlQXabhHkvl6diPfi5cRpWXHP13WuE3cpBTQYJfS0WJWQLRD6
i9A2MztFLknMlV6nGB/rOgb4DI47fwWciECeFsrXoEAX0HLmRQII22w26t2n+pTdp7/tXpI5HHNz
bCIzeWhYFqfpBd+parpbrLcd3cZbwDAKFvYbeGfoQEK1EOuE/yNzQrbYu81osMikZzLroZFiETd6
Ydz3JSGv4zMYfi4+7oAJ59W9nk1fEUuE02rMlqmAWRZZrw/a7o1PlCR+Mvi/EmrQIsvMXEnLkmYd
sbDk5XXO8tau9eHtGSoOWePJOZixS2mpmYgofpePcbX3Zvc+SHXDwytm2YL1MaAlNp1UBG2mMAk9
FGBpaUbCfxza3+hVZtbj10/8Imv3DgpUAJWZL77HbcySsFqFzobebwuu0IsNRsLhFl88kSKVTnPW
RBCRzmjZq1EblRk7uUY4cCKpUfNYi4eOEhFGxTCbtCHERezo+2jmw+Fpb0heoOvQrkxX+8WVFIYd
w81SZMkXJPW0boJV1avRUPJnA2nfF6ZsoFUOzQfiEHuGgiHzMPtc3DWIqVnrTvanKEAo86sTlgY7
ol0hNT+n55HcXWWAavQhES1wQd44RwYxYusXTowVy2lXDrGw62bhF/NdX/dN/nMVvCav9epqVaNb
igAYDVZicKOGDy2UpqaESU2sNk8MjoaMoPXeTWuwrX/iR2c2Onqn6bG3JRJQWW7c6p9dP0Tl4XdK
ZwOC59ptpnPZcl5gWG1JJMV9yhqGd2HU9MoYOduqqygrURF9qpm/1jjzDjYTITW8uMknuMYFj7lp
g1DXeFIZ7R0iEbF3K/FCbOGTyTdJE1RPfCP+1GkLByYaq+TBBN01nzoijLAwb+6sLioDgQ5FlC6Q
qXMmEsLn40KPwSEqBSfGM4pUcoxUs0F3nlnHTpBhu427fi06wxWxPEItGOdjw8tQbmAhkkVlYBXy
GLW7O1Ret/in0opuvYgvuDeHO3bJrvdBlYZ1+8eg0u+6TO+1pVN3bP2ovhwIDxeksL1mCtCdJFGn
hGvCfxo3JUsghx8V4eIlWa0ae5S85UoFffWrvZwKPD6gAldDVRkhsvmMntAWzYtnn/ZkyHgrzSFY
LsFlS0pjc5BCXQW6ZV8yyEKvrsdEV3JGUTijWf3j0fCNCSNM4VUNVlp7ISLkT7q+yFPQGaTDwkQu
1aNaach5fpHJqTCDBNMdrSBmV5uwXtCfmLXpQ9CVoWG3X5Qt5zqkqfREDZW+xyofXP9u9Oaae2Jn
E5rXOltaYEiZa9LFLBG3vRkYYHjoX2JIfeRZzTtIJyyvG5hOdSyBhEd6Pfk1sNRmbfmWkx4FFaqR
uX8dPmkCI4+Qr2GSrkmWeAHpk5/i7xhgBx4xJXPxVx5W6dhTLV43IpIeVrKQr4TX5hXZkF00Y410
b23uapeB8SFMcBRfYNyeu1IWKPiHVdG7xdemBQZA3nikl76JGOOAq0i2jYoZrL2hIKMCxLAPA9hH
iK2fuVqAItMZtR9YcuRCyCcpGHyuW1N9F3x6yHPBnSUDitg5pSlSJOSZp5RMCr4tgUVG5dQ3vSvy
vWT50OGUq2hkle3rftvsrnC3zpNX554wpw49AVqBFIvLcAdQ3PEfy0ewTa0NhSRwyBKdCXq2dLx5
UzHmkMei7d/j0S92jQKnaxeF8DLOtYMKfKYSxdTZM5+RPWFxsZGYM/6K5dQQEUmdSGRMrgwxb4Pi
4jjQGqsuGJuanqdbyvKRgSAzfX14569BDf24bIxiO5DDtJTUgBWmByp/+BKsZFFODlDrpBFK8QMO
YCzzOagDBPBujdP7iE4k6EgNfAYuKIyTCHbhnmXpo7PpoTlkuo/+6YK4GlPdkB7IYBMaMSRSswWN
5/TbqFDTdPeT7/zWrOAkTJu74nznNlI9ddmmg5kzavv1r3EOb91aH4+yMk9KjPAWggzkHITdfU8J
FHDp9+4VRhtzHMGxVVqQ7tzhDu4CBcSINI9z8cNE76VRi2sef6h0TbLgJcP4tQsPERK3bzdFECVM
rkiUYjKhHd6sHEPhduPOMoKj9KJJVgySqeffOShFEou2AzuiS5Qe+0ZYdG1IurDtdrGmwQrL+xjI
u1dugDjFzuQhcw5mNJj/LcPPs5pAxGIT8KGTfWrDWkYTwlX7JlufxxeYPCzFW1SdOof1270TgoX2
0ld6IOwSv233Mr/H9pLg6O1WX/81c9wjLOWPNwDOdGrJrTvYRlDO8LZ+oOSAxbYHSOTdY8lgnHxj
bUc3xs0K3iumx5AWv3KUP4VVqLeRmyqutJEICy6OSdIY0RmBLXDmj+neneSp9GygadENm9NiIQYk
m9XHMzoTAAvv7e/amo63ndfWK5iedQ/sWvgwwy2a0Hm9+IrJVJUMF+oACyP0issciGd/JZpwRWMa
1UmPkyZzOQ82kHVnzWp852mcCNhYEzckAK3c5fC3CzjfWVY6TeUVWml+J1c8YbXhZvObVwX3QYSB
XAq0N9wtMpJr1LuPPd2LQU8+qlifvUibfaOvXAy9Z2KAdiznnbTAN8Hpj0FweB4cXhQ+Tm8TID8L
ZcNT2qT6iFe03WiAJP3bT0ywyC3EPtYjquIVVo2yD5aUn9fLGcXFrHkI3xkx44bvsNlYvVikHKwd
3o222IXDr4g7vcXw/Hz0Fo2tvwtfLJ+3m82NTtF9ND8xVy83dPJFUjEOYfqycHFeDNZv8aQvT8ie
VlCaEaXyxlOVadI62w9vqd0BiAcjrrZ2Q+EcFkkVlGdOZ31sQiKqGR5CqdCiVZgVsLtG6510lNxo
6wwuDlgrfSfO48SC3f0MC7pkrQWNdJ2iJc1cEVj9QZFOGDykX6sYVIJFXqNVd6MPzbdcvfMLaqnV
/QJbR5D3E1qFAAieNfhixTzCNnxZpRSiB53krTc9r7KVmCbLjaZcIRtUlmAu/ha9hW4tKaU2GQI/
QspNIsMsvxkhHID1+3VxeHasyaxpxFo6OKHzRQBlzcOlpaGqxpVy94e4IG6xw2Tqivmp2Bxf5tb6
w1FgR3nKlZU/NPnKya5fchjPyshYsB4ooLQArZM/5KICJTmresp/EJ1Hwd6myjS8a69Q3/SwAT+F
Jmk8U0h1JUbc2l8AIfthdeB+4Ftw1o30XC9b3rl+XVS94sTw2AXfhptFgrBfY7UWZcGOWF/wDBGf
IbfqfZzPiDcZXabFAZUf/vMPMnlZeDPdXWVdkUDBKf02zOjssaCJkBwcfIQ9UZUV+m4UG+befVKA
I2ov2/IBQZNL5FbydIkSnU/PpiGEF3n5r9gQa+jWGHy2TE6V/56NHjoMfB/rRDll5wNoQyrjrS/u
4IF6woYv3aH/ILxNRDEDA5d3O1BiO6u/enR163bEqk4/aU7auXGJpEGZ1fWiO2KR/x9QyaccZ6ew
R24NnLudCjuSrE0c2Mm8QsuTO0Ft4EY9fQw2JJ2iaIe9BE++we+AGzaBclKD5P6Fq4GWvXiYYjIy
AkDeXYsku1JAxEn6E+Lgs+pJSQ106mtxzlVgLc6/bJW4SCGgTFTWAhRgON7XPBzp0WHWeE6VeTGI
g6xwh7vDX1LmdbcN8n3qCkT/CbKksMQPHtSAKQ6GSjrVmHqG99DcmcFm2/Q0NVHGBV07kQBCGl/2
PmHZ0xSaeIhCOhnxCYWw1wBBxD/UOI9aQP876AZbWsLVQnU+Lg2Ker3KX8kARSUn/1Llq9CSfhUK
M4HKXQ0q4YFN4kYHgagggEgRRLVyzePc1J1T4p1x5w7uZaDPccZvocFXqNrQJhe6kgflBFXxRql0
r3UjLSP36L1bRy6I1hYzctXeIQVlDMG2+H517AQhkV1xw3UbpKUlyqUgfOBZtggXM2Qx1AWYkEbF
MvAutj78HDKMFpf+YCLiGRDUIs1OIUlA54Hux4+5WEaBUDx7+ILQrkRA/cmskO4sUF59YSmlpsSu
uWkifxhXSRXVlfwCOertcxA54HQcyR9Bxf8QIc8EcOENjQVa7HQ31X6gOzTGU0DTGXoEZWaw9CUn
P7kvMOAo8PKGMDSy3rSCICWhsCkCtSb5LugSX9omorXi1y+4RDRgRFG9M927qefNffT9DW/J3F1T
GjfUE6heOwa1/CGkPFatxxJaP8Nv44081ZxRfaCAWvsy+CwKC2qve8uO3uG5xcZvFhvPsETteJ2c
kj0qKnYweBN9F8csqNTt+mNQgKxddLPkFN7rX4JezGMh8QXOiK9ROb7XjyBUB2osdzCDGeckhfoD
/XsCyG1geB0CwHp9+KMmhCLMuY0HhzbzB3wtH+HI0cvC82gLY2zESmIiZ9bNf7bf7ADeKec4pwtR
nnCvNZpZa28b0o/JgZHyUY0NxLHTAAYafJHzIgAo0BHkndrQDvK+SSKCYAy1X5aUwM1ugxs3sWeO
WLHEBYCvy+AyPbE9NeCPjKV/aRwR/q1LK+yUVCL4FOSjGb/aI150nUP8ePv7Gaycx3qJfCm99sOa
9jxNARgi3r5fDbdNZFRS5GeSy/zp79vF5OOZwaE5W96Gt/ntChXB20BB5aSzoWtwn3h3QX5qqOwC
0LB1wUmaToiIAWARdu+Yoay3/nMAAoP0ID9JuLhdHTeB5DRHUz6OKYMHYhtUSMdmaC74D+T8NFDh
l+Iu7QQp65GCUkdI6hGBWyhzkNjCP40DmAipLKF54BHprl3fCD+w9Ym/CBYqf/tP2IEKwsCZpAtv
qNag3SBhiJuvFA9JhRH0fsSPPObxP5BCqPRIc9uIPEhKbN5EN2GS8kL8IQE627nLEYnlFxmxE+7X
YRo2EzfC/GzWzTpMODjFTolDlul9OjYYkSLE0Fw+E3QDIDMmS5o2fJR2oX2HEFqhkv6GVbicIaoD
CB+9kI2Bn+tAB0GmBsXGN/M0In9tmBbuTJrzfTAf9EjR8njTPtIiroV8rCvjA0qsCgG03Rl3kaXR
zdibQBIJ49iDZvHvBlYU6Zx7ArocyCJ0DApkeXBOIQA3LTbYaSx92cmY0dEDdO6YETAEJ9GsS3wE
GuIRg+xugU0OYCzkAkDGhHYMULD74wxZX/+xdGbbimJLFP0ix1BQ0Fd6EFBAsXlx2Bx77FHw62uG
WTdvZWWdPI3CZu+IFavpkjKDdSmtywm9XLN/GLACZDfEMnBzxqKlF0rcjCDSJE0EmbKgKOWRTEuO
PZI/No1QduFXCwBbkGZOkJn8AEGy0OQBOvHUrrIsMzd7iAsbjlimOfx1D5CUX7VgstjX7MNm0o2U
hMKcGMnaBFyUb3Klsl7Y6AAE8tGwaect8fwdDYoHqcJ3VtK1wW6T06Tlw/qIrxwHC/jtnr6RCv3s
KihPQbLx0GIP+XeOcE0wXer5mOcwaQSz5x+pbRfx70SXQ5f6U1psZvJdu0dZdLJOzok9SqodniBW
XUUybR0ucbHQfvgRBDqKsGsmWT41UoXzuDE8WIDbUm7RAaIp5GzSUjazkWDxHvFu/YRtxdd+Lo6C
+PHjuDAjaSduwCdV0ExLIuRCr0Nx8sgOTSNv7Sx1dK7cpg4XY0oHrHQcYkY48RqaryF8u5j3iX60
WuyRAW7O4qC0IKmVx2EcAC1a+cPKE056n/Kdm8qmyP2nIWIj6NrVsHY1csyb86bb8D7I5OSaIpk8
g+FTEAmkqw5vLjuFlsp/nFpg8xq45pPzdk+p632S10wP75z4D055dXOjGbaLVTM+rF4zWCpe3hVo
+A5PZRF/wDOBUdlrTxmTCDh2ngI26wKgsnWDu71tFPJsRFjvxABnpZSRhYVHIKMV1TwMZS9jDwMi
RGvNEBeMuDS9XOGko0hgZkVW8sPhdVP7ngYfylc6yOjG79IPsk7PvhQc1GDu9me9xCFAB25fKqO5
ovDn18Xu5MVMsWqMosN3vDCCYqhCgMibVunH1MtSzp3NHOS/NsX9/cTNDkjPmO081dlBl43vIvup
83YuqkY4TaBrC5AqTAxRdXCSB3t/7xdtZ3q127igwWoy85Yv7jobqx1fJ8Cq1IfwbMwDJOjojJi1
ZpDq7AbHP8r2YSNsw/z+8LQ2qGW0sRaBt+14pgTn7XAEPicyN+K72CoJR3LFE4EfwK9ZZcbrj9Vy
snTmUiwRVnHWcJlUcf0oWzeyMzzoPORyo46fNbE2QwA4ggj7hlOGZxBWEOC3EO5e5H0WI4hg5/gL
O/bN/McRfv/kHmK6yliU2TMKYQM9moJ6gbYV+IbyW/bDnouBTrXsbDWIZhDb+8H5ikDdqLOr1AYv
bvt7rv81wDCS8mkFxWwP0mebX85+Fo6nYBPH8WEmhDcXukQsYR5MDy5o84f3RE4pLQYXAGJAayAT
GIRQ/h1jRJwYjGpcsFjMYvBrYzDdpbzej+Xh4Dxvs1RYFGNB+p9Bzgi0nXTPFpG08L72I8zM1xp+
Uzg+orqCayYrCkqPCJUEstEc+lfnqBmBamsUtxBbbbMX3DeVuzdoj9hdBnU/ua+oOQzdry4mjY1E
gR2Za4IXDJ99leoH1J6u4ghMvQOX6mAixz12ejN9eJ80QuznMy065MqcJeCz3TWgk9ypcL8OGXzZ
g0qbXV/KJo7sysYnp8NWhucHBBM7Xu74oyz2MxutbFlADiQ8ikiMB5Sy6J9BhUAUexvY3F9+TUjD
lAfyZY0ZiVzGKatXp4EyqVfnnblPHhBDgQ7+mpNj0u6//l6usjplT1r0isnfPlA8qZBu0a2mp2HI
xHa5SPd/GntQCeItguYF0TTQCBjjwBUC9jzD27sDIijsTcL6AgCG/VUHxbaJ4Im1z3IPbnCiIsBz
/n+9uN9ptT7lRQFN7ygpV0fqHhGJd/vSUQMjtZGiqMEnfHFsM8XPq7wYdtcHCaZtRFBIcaH7OK1g
VmLyqOJ00kpgMkPrvYYLJW/Bv22gsNT62u/7CeFWZ9ddTN6YBMo/56TtVRHvurgYzEhXF/Tp0DQZ
6LmPvx3rQy6GVIiKDFrHLITVA4/BJvviZwJ48+yXwTl8OZLhAbWi38OHL6k4MZdw7vBDr6aLeblV
3PZcm2sRDCNQ8sETegAeEJ+T1xhAmKMrUM3mFrf3pfCcLj6aMZbrImpNZU7WhdYn/UdvgFEurMV2
1I6+g09w2u5yviE0TUZyz20DnyHibJ7BYvxJvoioD8tFDZlIKJqcKTfk02z+bOBw2wdP3cjzAzzZ
rcxdcZUSMpUKxAuEA+OSzVp6JfTdsDmlr5S7+XamvPDO+rOdEs0zhYlF8rJ9hDg90oL29hrPR3fT
xw2Y+CILwNGMs8IJzKff2b5yhW9PRf10mqgfCcqirNMAg2Yw85jBf2HmPba70QecDT4FfNdZHNPZ
W6YlMavE98hwWFb3xTRvyTi2majSI5+DIKaejseemSAMLybYslvbADWDESzx29q+tnuqYtRdIdwZ
F1AHAm6GOaeWtdxQgTj8pqJPFJi+T0c4/Th3w4ihXoTuffJ3o3q9z9/IoRrb06yK77NvdLahRfNu
doXZnAL/DMmcBHOLzzGefoLyQrql8h6onHcDbdDNDooB+5+3CHn3AOuwxvzvE569vXcdlX7p19k7
fQ5gMMSXtBievR5QiB7sacIEhzkgX3Ufc23VPRCtR1Uo1AhKRIeqzJMZozTt8ouHC9wa99hY/vTk
iFvyxEm7rcTnqSAYvRHZB4QgjPUhPVu5Ymq/uk8WpSNQBT3XPhI7heeKn8BO+6CqZcvt9jFCG9Cd
zMZtug10NTg2cKbCu9jSbZFSlXheIjtSYWUZ/coipeqUfXyh8y9enekxXvaSzeY7vPabqWb/G2rz
kjG/5liX5pG4BAAS7rB52l6malYN8gaT3quXt8EqdxyO1QCkYNakheY+s1FScW5Y8DZHrm7JsPcO
/JptQV9W+PicQb3a4KyCJsvs74FXXbbnWGK49xusg0jkRDBJHnplQbmp82cPmqUE3U6pjDrWJhGE
hmosZ+kBkEQdMtBhGXw4U3BAmHZZH0uBTpq5Quf+ozGJvTCcg1w1+hsMIfHLFpuOB8JdmeXQvo8u
FuxRuvQIK3tR2w4as3JLFpPkIvcyuH5Ml6RKEWGvEkw5IYQwJWdXLxP0AIpWZE0jmaJFK7yxDxQw
pB2N7jqmVMfph0bIFh8hsdyGdyY5WPLgQA2eiw0H5OFhCzGTR+XtUcC2YyV+zUp2jKJm8ivhVtBY
zkLLuXtNeFnSamJCEbxB9Zh2uI/ozaiDciOBSDCbVSZyEZGP+Ix+1xcvnMy6BjIBSP9Q3isaOiR4
B+hkuL26/NVMelussuOwvf5u21N5cnt/HLrOhTEmxc1j/uauW0oojdM+pRtLZvv0MMLJ6omDEb2u
DcD32t5FJFA79EbD2tEGHZBfAZwn6zVl9OwexnFzJDAx092Xe0fV4qDIcHbTT6bn4290tV7ph4dP
Xb4oFwVDRToQ4OnitcbBshiehgvkJtB8+NsvoxU6etV9TmU2cwAipn2cPnso0m8fS9JKF0YslnYx
mo/hchkL6GcGM6wXFDr9T3iD8iMSnrcd8wZi/j2zW2xgUJC7LihyA3C8Qni08CZcQFukGsEx3XvL
sZhRveALLx+MsUBh6zCWvQ0WR9PiY6r9exAbvqCGTRxzGYZL98VHr5YHJCCN29Z7jZXVZSxNDw+G
LVZhIPadwO4OMMOb3C3sHCcTFIHI20n4Fas+XM94Q/yNHXNV5Ia97eWysLSJzMx4nKLbjg7pSMP7
4JseA1pcMivpXuGSdPx2XLTdFmX95gK/gMdJUDewM+HL7v3arYatIfQ/rENgW5OVqTBqlFw0aj4O
/Qz+SNxXB3UgQBsNjt8IayHeCveLPg0u1uAEdi7mMTveTCtYrC9UqUcGDEyxmvgUCsUbm56J2JZ1
jSXhwDmLJ561WJH7tDugtmVVs2Co1ZY3I0iQv/bc2hHAgK9j9GVLU9+w2GZgcQEnQShzXi7wttnJ
l2x11V+zDyZkS5NzGtbWOV5eqa7FfqDtr8P4Q4VSIlu72QV0Fq6nBVsIXhobnK9+LM4PwU5CRBmW
vX2nzZCR2F+Z9f4EeWrZy8/mbLO/09KDI/wpnrRREMkGN1fh53pjxeLdg8JFZChPxBdCsUzQmgfg
f39vnwm6ZQZ6Q5y/Z0Y0J+URAeT8nV6dTNDnJo6YHTeO4VNQdOORjAIL3KEJK4ZjZefIpiwMFWF2
LThBrjZ3EyA26bNPzYkEYKMKcel/O2SYGjl8LmZkLW4zzLVv9mHPgXiowZG4QuwlRYBmPbLgvDeQ
rg8i+rA871h96Pxg1LpEhINRNx+UL2/HglSCv1HEGJ5tDkVCnyREYkbb5DxOCXfEolL09bLnEltI
Y+DJZ5M8lmKRiG0SxrKPkOyVk8kHxMYART7VVDcghtHKft/ZMUBZfZqBF3x4FiaTs6AODtK5l8EO
yhKAJ1p5uRR9wOMFUhcx8RNn+DkcVMvqZ57Fj4WBj09SVJv0G2J1BAe0IvuKl9NPIgutzCegSIJX
n97Fc7n7MCifgJ8Hh/hTWAf846eSNChA8b9eXGNXPkAABlQXQp88vZCzBp3Zp/+h35YmVs4+QAgM
gKCd7H1OK+eevGiWTZ2jyBa3ZbEZgFXBZf3yIvoRxBCHWDXCwXqQ+gGnsQsKyKe5gzMjD+CmzJEQ
gYI3cEK+DCFlACiTazHs8XkPodyB1ZSeboHS05GxPDndUxlLtOkC3W68/4NpeP7jRdKQtyd455Hc
BKaM1RyAoDxzdJPMldB2WJzSdfI5Bbe1jBek5QEakqpubxMRnI3HMUI6ttSH4fuktWJZSbgdgm6h
QGMXCxT4FD6zCfhIeTnmFPraT1/mSTFK4gCDOyEktVF/wx/BaSjnQb/urS9XMjx17RsMrjF0mBsz
ceZ7HVwSuwYFTYB3j80kbfurPjldqBQ7yTeI98uO2wlKax9PvuRTC6AKQd/uLI+CVH4JRdoy9Tz2
BXYQa2zoWCZ16cPN2Ju+EY0gk8iYQzEYN71A+rnCGsvw64hHmWFbZFbT8MH2d2Lz7T7ZuMEBeCUF
HXyLd8XUcHKB1QmPgyoHHAxfEdlwb39HDK/YcHnptinZytLhnQNplY+wspIC0AgIkTrMM1+RZ5sh
awcWXAKFYdzwhbufbWVOJUTQE9Qxz5T9kPxUuSWWBzhreNvnChrombpwTxXGLOFKoSVrFbJiNTjC
g7MTxAsIWzeYPoQqschKAI2Cw3NQQWPR2RKkRmL9C51EXFHAdKzoYs15jhY2K0ostFmTLNDpy0HS
xt6Bo5R0F5Qwg4HkadVmRJFzwR2ShyXoW1RmSZ8iS0YqiDH4YoTLrhZQYEXUb/KfqtUNTp74YqSp
xKuix4HeztwEHgtO6A4SfGJLIqo/MVtDRzNYoTRdPkb3VFInYDHVQfRGZIqbv2Qy3aZ0rV1oUy0I
X95+Z+vcqaKvRGd8X6IjU0umNjzfnIqefI6lEt6AeqYwdqXzSdCQgPw1L0GHgfQDYqN7WFVgXMwL
P1y7OzjmSozIkG7ujI9UtD3k1zzr1LRO7T2il/tiYQN+sl9nEtwXzkwzY6BIs5wg/TbHIZYO4VCW
wgnjsDuHFpOLAviJA9iaE/BKsU5m+xjwNT27MctJyLFJ6dGiQ+/aSMvJGUxjv2NOzQ50/hMHM8EX
JXKiZtZVBz1vWsH9kWg/tl+2cYthZ4Yv4tVYOZjm4VKJKYK45aAvoW1jGycGSuZqGOD0/s2/jO5c
SbrjaZevV4082fLcQ8YDFuJuyBSww0wSs3++9IDtqjXNqfM7/iaPrBu2YvSc8HsV22EB5V2kc9DP
kbjh++iRaLv9JPizcP8pwyEAR1P0ThB/jwZk6g+Cm6EWqxv+wPoFM/3OwI7DzqYz6j6Rzhjfm9FM
+a3gDoz60IzLoE9/tbCpk7H9HzWajgph58uWCMzXKD0lbaeNkPS0t50/jybflf2yHT+9eu9oincH
DmwaEDuqo/3jsT5bNmNldlDYim6PH0RhWIWthncFZArPDEbGmcy1YAtwdCtP+pdHpPRveFAfLoKo
8nDbTY+k9Tr7ZIAak25/x1i+X/p7SEcftMb0ma8aAfY3aUMKTP15j1t1mMMrxNdpHbK7nvzGzawQ
B0PqZ1xDncf+Sc0NdL6jlmEvZTPeAVou7BrQCORLaJHPwSNi5wFwu7AIiQ+GGGKZH5B++xFIK6s5
V6oTvP2YAwgTRmbBvFNzOWbQB1CHiwBY/gHifZtvmG296mOojPMZFzaZII++bBcXHjiiu/g4aPKF
OR1++szxiFeg3xTAWd3wuT+u9Af24e/TVe5pjbciBC1h/H76jeEVzj/cD+aLF4YtDfgFQFlIqO7C
GWXS2E13jgB16DRkFjCRF9yKOJyyTmm9K+PcC78nxOtM7O3HuLl6/L2pJE72o+Lyv9j+G9uP/07u
XCtqaiZeL6NFF9aAmfzpC5sHvP4CbigMsSMKAcYiNO7gdrwAcNyLwbyHUpkb6fDXzo0iTps8XEY9
EmAhQRbjM1RdWlemp7e/0+AY8Ja8krL2akr9t5+fhOI6pwieSMFfZDumHjCLqkioUk1PWdV9aXaP
CAVE+8Bd5GTuaABrfCXZRy+XRqv1113JvERIIO/oA96iAPauX+kXSkegL8sNrAp6o4DBL2c3Px8W
LvOUHfoj5OvlSKcvQoBe+qHmnCB7fXHwKEbiUYcoRSrrCz3RMb36GvaEuJJ1ttdRa4srxqzpdNc9
t7KvfnuNtcFxWfh7gGPCmQSkLnyQEiz0ObvDBmEdOkEq+Ia27YduVbBbnHfLFWYVqerM4+Qmnxju
gCFSz9cWQzsAl467yKqCPDHaLLrOsQIj5ONLxX5LFeex7Ln79BkCDpUY3cPQQ85PcptmaZBmHx7C
py6CqomwSe4+8BX054/1DBkZ0mEi3xBbd83jxvWzbcKZebcxGO6mLIKjSZj2wsg81fCA2+mR4ngf
C20MQQDj6mTv6pbcFSQF2z5lmMz/sQVGeiGbvbISwg3DrAxTS0YIv/tL3sk7ebsPpmLXbFsMzkmW
BTY+9hiQMmiDli1F/cnxmK/jEt8HIMPy/G264SP/WOO4sIQ9yaURKuBpwIvI2R5/9HYp+4FvXOoH
2ElXWR28tPjowUIRYJw4c0w4rj4ORnSAUmPskYcjPeNH/zhnLArpKWrWZUGPRMPIoLRFTy+Mqjf1
5ZnPq5/46ytWmxIpJtvApI0FZOLNsBXNIRRxlUBjLaofWkqzYBDOhsNUtkM3/LWxLL4Aw0mGy8mv
grb4bIBTG3wCEOZIWik7pqm5GHigIL9jdcnKkIYXqiw9Ihu7k1GitSASHVMpL780wvI7wHo5lFUh
/KKX9EYedmb00ExweQo+RHmxFYy/48plEe2mABXQCMKrdR92Ias/Upm2VCwzpIS4GQgk3aGTnHys
5hRLBWu2M2dg0ydf6wFef/hk7piA+e+IR899RZzfSan8ppZg/o1Enh2BNu/ZkwfyfGJSCZedi6tf
AdleLoQNLB14cz4EMrmMfVY/G56MNencImZ1FHDt+N7nDOzaxAYLFUZYKRiQgiE/oUCX9iIhegON
zNNueOBQYOjmY91ACXBYMRqBXrNeIM4F6yWP+vMLQfk64oP8JkWdVrxC3KVjgdaOtfjZrykqqBWS
QsaQ2/OYrlL6lI71G2gQkNBkOw7wrmLwLwiQGciylvkfbQ1b6Nmm5EClY3H2S1h4scwBDUT6AmCJ
5yc7FaOTu43+knF1/mU8DfcmQoDhKzFDTxoVBtmlp860gmoVjhe7lawhxsEsESFeMkPmx/FkBd6m
I1i4pw4e/P5wFtg+MQf9BFiq2mJaClUq0I3jSLooUruJ5O4++M9TrKFcRMs9er9hiC9cFbWhS6AZ
oabySULpkd9XlK1zzb0pNFswr+g7Rbit04sKLb1tziWOq4jL/F/8eE9cmhCVk44uqd8dfCsAZ2Qq
ufPEgpGC6hOtVqKXJjo1XtGz4Vx6hr402PUVTKUlJ5weCdezJ2WvJFnWsIVEiX7wqGyREtAEC53+
FHcpk3Ds4Z8WqmvRat8AsamgRfa+iBpi7CxGzzq3vYgPyMPFdllC0gW9vOctZ0GKD2LCC/rDGoI/
PCgUjPxAAtGkAdX3KMChTG2bwImOOLaolgRaV+EiGLDBQrOC26QItYqfHyLuhsuPsNKGcPWm1Qbm
pOKXF1mRVy7x7VwRvr6NpFwJkIj7C7fFVa6IZv/FLWJmQVfOX/JFREuPDvHNx1ed8ECmyvDE/rGu
hAxHH2teif782aOX7hzhPQkHZT6nXSan+3eRxFAA30CbMLqKvqXrqkj8uVQSo0TG6NkXY4MLhFl5
hvC/wEbix+GC2RWgL5iK8SwC1Jw5z1QUkzVjMMaJs9JUfnYZdBto1uRWiXemOIv17DdmTSNU8tK1
n0f1FuHaUiTvshieLBmYYHLzpI86jhDUC3FNo2t/YlJIxNwc71z0/qxG54qmAUs+3ko3+GEtN4mr
bQdoallMeLeJzvvs9F4sqM+4hcZAZzV1vB6ue3uzPda9EhM6+d5cnAZ/WOkSYWdUI6LrbLQBXH4U
Ezn0Qkbi0XEEPJfXWzwYll+MGZpmyT6MNL8mvY8IOLyNyYBipUrxLxnro3/2roQR8da7lpq+SFAr
4PDAQOI8NSUloMP5Yt0TSZp78qJ0bpe2FJBbdY6zLxCAveuTT4/PpagWsCxUdxJQUbG0WpOKlBB9
Z9xIHBBfx9YKdIPPvPAKCKfoIhgnkqov5opXk3xjLEup5/g22MdbBOom1/HRkl5FHpAH1/o2apTm
G6M0X5+i7kdAUnGQySLhveZ0HP3BvHTv7ghtI0blBxtE/+0w1Z9DNlBpfY/iNsJqJPCotnEsYHDw
ddDO2Iw+264K6sU9ZqymZ3fKM/cifMcDDs6MhRkC1PAZvwNCgsVwU6RHbbbAju4q4DP2kbwu64W5
uPOhK+v2kJXgH0BW6B1X9kGdLpbYNaM3JR3xcjEfR+O7qYavGfiqShd07bPrsQ1SoZuLP2IL0Jod
IRpaNLA4jbBzy686fc/aXFj/NGliVGxCdCCF0a1wvQSFmDx1Q0MVhfZXeDyHVTM9tuEUdVCv3emM
6K+uTIILJgmNUElFEiefd+2/j3Y73UcIfkelcVgh8SN9WocJOoTfuaIrgJk0fjLHas2Q3NEKNsIn
dgn8fUUeadxNtfi+km5i89PkCnUWVBhVHaMg+kQOH2ZDwsFHagfBUL7fd/YEv6Jnu0+AzY4I0vEr
kQNRxEgLV7YW9bd5K8HF36XiSMGjI3jYzX8uZcOWPbYDsMBhAHeIPfKZt2ClsHe+uQOMYHEzkW2T
a8LQV3FVIkkzxNp0tN1IzxjWUrYyF4cFwpY1hXe7QDtCP3sOFdyuMQVwHo5c+AZU0pLEdqBARNHw
hj98CRj8P9/xO/LiBQ9/oER1moutziUU7+/blAnZrAuCztmtJFMxxxH7Dpkd3WDUPkBANMioMtLd
pdEhPmC20nZJJOGUtYFnL+SW3O074I4s2T0j5dagCSBwCQUUWMyPfmvwWpNCMLhvjz6+ibu4wFeD
/Y4Izhw3jaRy+oiYuNtccuAoJs7yH0LsPfpKIMNxae1BEtxmSqAtBF2V94LeiqKC8cA71ALMAvI6
YQ1C+OXCoR/m6N/7AhIpKaau/j5s9D9Bg3l+VHaoAR5cLKEGyyoR+m8ZqAO9ZfR2IAJ4WfzeYUmn
a0OaAsam25eqw1RnkGz6Ov/AwPv0F7FAIo2hReeJe/sY9PWnT2RQSDW1zeDRJf+0xf9mo/R28l1E
l07xsdmK5+2ZSRm8Hz50oKqHqySIZrP/o21JNaT+KiLWAN2xkOJQv0M757sIy0c0AKBrjDfoCjA0
omKCojoHwDkGb6HSPmkZyZBFRVBT0GpOJrxWhkzSzxwpn17mUhgsUhIjWrAPo8IPmZNxUEtq2PZl
E+A3kj4HNqQF1LjVmKsccm6CsIVZAR2EIcA8m6vXw5aIoTJvyRRCOBz4kfCZ5PH6NdQmvQ7Kz8Jh
fG/TbhW0Cy/6j4dZ+9gO0FotjHEs/Z0xOxqg2FBauAq02Qj6pW6lno8UJAwfi9K7ia9Yi5FNDP9Q
2K4wdim3pQG5UaxJdaj0mTzyUboR0umw0dbWseAg2w2PAqJZZ6hZYMEB4wvhvyXbYAyXwqr5RXDa
ACgZxDZXofPUdCAvOKPDpnVOe9vFlOnetLIhQ13AjnVg3sJXXbJxpjppoUJQgGOAqCAtoEH3L0l7
8jjJLPH1R+6OeZoJ3VPxSHzQg+V4XG4qVAjxTTOW4+eAVhkIAlXpIWuAjY9p/RoopajNuH9trz1B
imtCt0EzRusGBiDUzxIhADW7uEHJJBk6+Bv2N25NPjCWThFJZdhiy2JsIdsKmx1FOCb4Kij83m3i
cnWkCAa7Yy/1tfQfXUkdys9/ruDooQPvDY+Ks8t6QFt4iQ57HH9O40MB/cHFZQy+w8dwE2KuOtgf
4GTwNqTXIuSXNrnl4rvdg1d5wqbzgvKMVpwjn/aOys81aJfh5IStQJrD5pr4Nhwwbr9vEurRizLf
CFPxrsVJWIxMMbbHO19k9NwUFzPNl5Fq/oH0+T8RDhH/xVGVPjjQ8dUUI/fh30RHbN8JRGn/FhkU
n4QNrsXQd+HwDSpIzlhmJm+Onqjqv1YHjBiCvZP+DRkHDid/hVlELWqCwW1wrwyCdjJy/xjNmt8V
IiQCbnUw4zIizDbBlpFsplNAuXRx7q46GT0G17m+kkKjwYVcieXxKdC6dj3urHDgbaxG9whD48Im
UtF7wuCm0Cjmz6hSUG8WGFoX8/rvBYRGscp8hjibVh/WJHeScqNptGd4fvolTd2kgT2JnpI3CwkZ
V00Me1I9vnObTK5Gc1BvUH/BdXfFD7O3VDakoj9nC0ePJmsMYlwYS05q2JMxXWSG9ppIkk4CvnGo
JRUAl8h6rWVdOCIWkZ78DkEbxoZTXkWOaNvdTE/OjD3EZB1++wTyjCh1GpFIspdEnzBs59mfyQwm
nDXXZ/YYjU9obXebD3DiOQ9n9u9xZd5KrCDGkUG9vj2cS22wCvCiK2mF7WKKax/ueIL38LM6WCeC
xUxJ/4xqyKuAPNqAF4AMsrb4US/uOaTzWc8NQzRwpGIBbTC9ybpZL2oxO8dTU8ycwYbORtzbikr0
g0J4WI4ASGTHODnsl63oYp+mx/4e2pOV0eazI/1G61n226rYzsyYFb/bwJsdIpmEpPtkx7jOKoI4
4ebs4e004SYgU28z2+/htt/YinN/wBwZIqQTPKJ9Qjvu0L0/XHO5De6zVwyCKzxKvBT6+/7ekz9d
M/poV+vL7iaqwPFyNlsiJIuxIQUDWB6GuquakNHZ3ZggPURbuVS4A9MGdLhj2nRQw04rc2LDEKyZ
eHPp5thUpYTqPOksOjQZYWcOwak76A7aGKII9NCKVBsogwkyHIu3aGtvMfEBpxGPAXqNfMizFA4n
Rbje+eRAWZNH3uTQAGA5Q73vco1JtoBL77aCirAI9xtgI+gzMLMnsxAX01ExWgz4z9PIDtdy85xe
gu8jfSYvd+KiE2ixx05k+yBTh6GG5gnfYQzRwZUB4GkWjB/zOhu/OCUWWPS6MX/HpfxjosFkxVRC
QZuhHZMHzvmmuqUjkgTbbfrhw8aR9SdC0NbM9QLBqkCGBOa2w0Dr45+df/wxXHdcO8UrLoRdEpPZ
CDMjfmGYbl8CzrIxUgzPgx2egagBc919O/Z+mac6fKDp0QedYICN5z2FQN2H2AplsssjzGaEbm2M
SsYIQHADnS1RzE2dcZtXHZRDra8iB6AIt/W/Dp0dp2HAa4SMAP4m9H2wLuFWCR52zd74yxQwIVW7
zPZ9KBcPRMqIPUXsV4yWKoD/K45nlQ2WBavMiNmLyYHIdVGCyJvroARYH1OQM6tBC5e8eQK5WLUx
4Q6GH05FftT2mFfBN2FTRwgVg3tavfRE5JoruR2Mc2jcsXK+Sh6CWCfjE7luznDhZSP/kxBsPoZk
hC18qJtp11r4w565czEnTqEeD9GeGAg/iN7rwZ1hUP6bTSANqVg4syv8TdIweBZ5n6BHUsm0bNm4
FCZLPDRt0Dg3I+6OVgXs1PS6TkClALUWfYhme7Agsq7IKG4wUIRnDhKW4Q5CwUZJQS+gDqXyKD0I
xg+4exnKGRg3vheQPD3nfLYS6krxEtkI578BbGR5W0pFjuFdLizIGxXwLhdx/2my2UARAHFvL6w3
JQ/EFhds/x1xn0HQGcQ9sy7LWca2Yp+xN85Ux2gbrxaPOw8faGjtn1Q8ZK3zy2kzo71YGtzAi1XC
RKWuH4lu+4vm5hFXeZuvbItuiAdfCqViA3Vr9IQvjFHG6IH5LcgmdiqAi2yWbORdNd35H+cDTPrC
UFdxb2zXjUjkN+0p1kO5ThAUFdExlbiRcKImT6pB1oIYfDfMvwLDfD9VY4RCcXej4SaBv/REcE1R
z2BCPUS/I1vZv70RfRcDq1vQdZpIF9rEmdydV3J1Wh0LbvERUxbepvvohiX0o96wXOkQiHHpaImZ
ixAZodVyjcBwmVC8xt1J9gB4XfBBCuwBghcRZgo+KEj5j1MYA+5ZmeYxaUoO67bHuJs9gXoSYBnj
SuZYDN3tMfOwUdN6IyYFvIZjc4dVqTnP0Ts+4mdm7WZI1I9e6XedWB7+j6+8Daxw30uo82XYYQdc
E46HGzC3TAmXy2d4GMrbrsPF+qwZqhLseaYWa7g7sKjYZxou6lWOwHsI80xMfAuYYFTaP0vhe7i8
UBbvvaPX4mYh64dlZXM2ws32BEOXu4rbrsDm74QpL2vda8LT7VmbPgpNVJEG/f/N6vcyhl7gbXPQ
BPMZP2PVwaPPXjX4GHNHu+Oo1rxcHtL9UFSLWvKyLG3O2DonLE6Zt/yrNE1X/OxICzATFN7UgSx0
KSKFYcuvHD8yO4KXIj+pRUYY1Mb9RjQROu2yODzoFqhPfmEJxgcQR1o/d+c1eczDzhpbNKEMg1zA
rDnx+Eg6FRUMBJdcOGBfQK32luDvQQ1CNYeUY7eXHUzOLEkPAHuxV3PoKD9EVCb7oouk7IHQUUeL
PySo8TNovJnE3uA7pEp67zNiRQM10cUlqFh1/IbTjIGNUe92U2LABA7WpeOTNCm/mt1pmDHMoHB+
kcr1cur0RDkEWmD1mYaUxjdTR3e8BjhrtrVEV/EWMGiASbnENEAcbXkvzKkZQn4QzCvghPelAqkA
LQmZe4rZuYIzznsgAYJkoj0VX0d8RKn78ZR8tWBJvPl66J/CzOx3+IkPp7UBS8FD9u6dUI/gOiQD
JUwLvOfV0kg9Xz2g0Nzw9FIgZkOYeBn8AcunBu8aaK+Ng5EIvrSrhVuW3vrf9ehKtc+jdDXPf9sN
pl2o3zELduB/r4534zKmIzifbGbJuwxW36wxPI/xxjmjYfwYD43HDoex5qR+OzyAwR6Zzy2qV9Id
NMzPZD9/tY0maT5/fCp//MJROVmLg3OugCusYyIk+VPDEu4aI1eZTLjbrRkwOsJrOOB/ygpqvUKH
d06OcwbHRGfRBVTEY/vfnalC9fljGsT/n9kxaPBDaAM7f19Kv6w1HjcCpOdmD3TSPSs+R/cLTpVT
YQqA4922E8RtJyZN8u4fhm9OfxH9uX/oGiXBT4++wX5J9RtBUvNlT7O9M/3jIjWRjK2JMR2SJBSG
DBjtkLNL8Z9Oj+L7b/0K3sbwb0QEO8HiC6vrHwmDNdSUSBNx5mcbJSEMlqjfobz0RWbDliBs76MX
H9PdsJF8sWzkWBRvBJE9htRKOEXCXP0GJZbXMo5HiZLSey47yPr3ntTaFLveFbKMt+jfqSr1JUIo
CB4LWJ4wtDGEanLcr9Txe/79q9wTU9sDS94ufQUrbOwSpKiViSUjkfmZbeg+w2zl5F/SZWVTD5RW
mxiHNV7yHBy3nJFn8A5ebGzUjM0pdWfhX0fUcAy2etKDl/6ZvVEGq2Kdf8Fety2fwnyUDfW2fIFF
EIYX3GI1Z9bzto9pmw7ya7ed11LNr2/z7AkzqsOskoY1qyr0xQ9G/S+ov1AI0J4Yx+Qc9K6wOavx
3qbxNil+zjYOV6wKdbzov5EkDQquhdIvqDGxMShmHD7SkfdfjEnlLOfAlsrqPlArDqYnx4ZwAnrD
N5ZWBUUBuETZT4S3LsOzi3saiORSFJXYi614CNGwbEWKhAVoH1JrKujO9gxHWb4pP2vE7/NyUPIy
cKiAJC3s2/0czz3GcgggOcvzB0NHuLwU63cmW3S9LmjHG+oZSevQL76YZjG15AZflmpwoANaUtDy
CaehHCJfzi5q6BgLXkaJu5Ea0GbBpjuN7gxRC04NMdp4MvHmxnQwwhEusgpJ9ULjUjgtZMtwQThp
IfszomtczA/TZabkDjZpjzZVp2BfKttUDIoFBGVhdcq+iaxM+qVyhXPWuETW/ZOODj8IoJQJ38TQ
R3rYhV+2hahwH1ZxM9zNMI/oAp7TIJvK9MIyorizv4xqqE6PosuMSqR4xJplCNd2TsnmgXJ0Z7F7
HBB/6wgABHxiNt00WK7iat98G0886KnAKYywpsfBl3EeuXld8w2DQjrCnc90lRtsTUIQn/jpU3tD
fT3AcUB9ZakzvEsE+kQQ+WGhHJzX+MlsN+OpobuQSlwD1LfUbdFBseDxnes27/1NxgKN5GXZw+57
Dammve62bRxZw15hK2vyALR1Qc5YQZOCr09zunsbrdp+bTV8sR8+NiQUZU9bG+xGtFWwyKbvLZ2w
KvSGj4X/W9jNmAkPevjsfqxFRld+26o0Ve/CrqcHErlkDzkRhov0gnSH5JKfKdPFR/5sPLYEXnhk
KESydPZLyed5sQw6xPN93cYYU+sTcAqtI6z0dlaEOh3twmFhYRFLyPWQ9mu4JmQletgXj2yfuSqI
F99dGeljkBVfj5obnZ3sbrEX8F3O8SlELkBo98EMBSSTmMAiLKcLr509HeHmL0KkMrym/BCWzlq3
yXkzD1wmFu6kQ8ThmmjDMK1IVBWBuYa3iqTNTEj49Xbupd9G0NW1/mPpvLZU1bp2fUW2JkY8JQcR
CSrFic0ImBXz1a+nO9ee+19fzZpVijDG6OkNXUxUWphrINRvDhczRjtYxxnz4Q4fDn5o7vT4S9/E
/4Z5VqwYV721Y1O1/jp/CplR3Plrx03aRiPYxGbPAHt9O2rtAEmZ00yJlbjj9irsPBBV0ldtNJIB
eajrIriAPLtgWaKm7VHrj1c+c6wf7bjHDeua5bJn8Muj5lqYuuVSrCJvzgZWOa6CYorSSaVt4z/a
2hPAn/34mzctfFOWv2/tAPVd+O6tj8UKlZJIcSEcTMbpPGmGxZVJll3ZykicTWIMZC5+xUdV05tT
BagTj3AwNG9O80/E86tgQxyq8M3r8PcquIvF0CCW4MMUysLhV4RucU4aianfaYnLTFnrHxpMzs1/
KQiCqThR3nxA6oOf9xQejYWIid2XoozbAas+xgjvZwl0xdUeQTpeugvszkcSmZGeBDmXMZlT5fzx
kM3ABBFRMSysmOEWTJ+t1NqFj6hykPFd4g89vI4YT49oZZJDIoZR6gNL0Ma04RKqS9Y2tmAd/Rr/
G7DU2iNiuscAEFMjTzzfDkzwemg0P9eC58SDnXc/JOeJTJOvAV278JJ0l0ez77cxoGK8aL6dudsG
e4fIutMGDmNgCG8PULNGBuFqi9Hb3J3jx9SeFSjyYSLNlHzv8+rMZUVbQ2TjhJNAB7Y9/LoAGpmg
ox33MQ8dIQbPb+Soe3/ZtSQR78k8VmciH3AXjPrnzibaHEzu+QufFc63cY55AcajjOEXjKqxYAEA
TiW3+D6YvR8YgcCi3Faj5lYE7vlJBsBfQ1J6jEAYwtIw5CbkbyP8BPJqMtMV477S2CClgoBJg2mn
uKrWGLJ16WJe9QMYEl3BaFPhQ3XMo4NBI2NWsXbbGawWKvrg61PBcxK6RVRy6m3wB1oWEWZxhYkj
2ZKRLC1KcLMACd5+ye9fbW4Tq+CfcR4PSWTDCyyFxLmMVcFTayDHSiWDdLIsS3GCuiIjjlU29pJ7
s8xEtPAxefA92gue4rc5sNGnlkchRn/8OJp1gljEMkrcz96OfL75mNuJ8DflBWM417Vd1KVD+REW
RU+vNHYRmEzJwpBQ3NwQf74tpWVRYCopzQsV96XnjP6Eof4NRpgAxqwGXKQYHdONNuOdBfdZBuUx
nmGcKXF61l2Xf6D5USabs80uEz/Box5/5c1isA48Airmqx7L+2LuZGPcxs0ttD0ubJTStE3kcwXy
rAAImxTYfonzHaBkRWO/7QyAyEg3pked6bTFcSc+eak47YnHFXRK3KZ4erwh/n6MxK86Rolc2MlA
Po+yI1/Oqb5E5OeCrP7H7GEvDuzEmHstU0mx9zUKBzRAqQNvroCLyHfKPwi49iXtZ6AaHoA6aOkb
76EAKQqH8XSQo0mPzQAAzyaoFGGRhR0QHhAdcnXa55BhGbCQRO9cloKM3cWFjtivL0MZ1WMMDTdN
pv4imkgrSbutoUHwp8M+vnpha8HuEVvDkFX5wkjaUYyloFRyFASXp/GyjnE0GBV+jS92ze+/edgD
K2TovYbWMAR0rT9ddgPvlck+ZZQO8iRXwJn09GcKxATszoLJv//hmnt6KlZ+L3v/MzA8cLzgw85d
ScVL8mTQ4xeOAcAaLrDU7wlfc3EPjqQvICCQ5z8ng0fEXeTTeBYojrfbXAiW5Oi87AfqCvpX1Zrs
U+izdo18t16ujnjoGWiJN5atSWdysR5yZCVy3PWQUATIAVFP8Zk5nD2+RZ4ScGUsHllAdYDLfcUo
gdOOtjhXvuTIYhs+7BSHM1SLuHQOLpYM/TeZvNwc4scVvbUb2SV2wZlkA+2gS4SvaYPF7fjJJAXf
QM44bAXG3fhC805cAgnWc6sgvqM8aOyWEhAxxdUPsxNf41uMcMzN/xIiG9pheXe6pOKy0wgpTo2f
LJyQ0eZG/GjoB5gVs4IiElyzS9ShICIgTtCZYd+1NeVizsG1u8A0gGezXQaj+4zRx9woOELJWgjh
7MynT4CkYWId2UVdLHYLYKcNXUHpgf8C29ZqKkzjpmqvTZtwcAnvybNE8VELe3oXzvvv3O07R+cR
txbX+FoDQLqng0zkHjD96wqZJ3rC2EGVWnSmHvqPRQtuzplOn9aBkTo9kys81av5gpMQHYDziLVK
C141SswZ8tIYcCAmMeyUVPfC3xEqy3wk3AkhJnx0ZQBjGg53VKYg57CiobEBnsfbdznJmyb1NWCb
q4ycZicsBbuM99qAsi7uVZtPdxkL5wpX9Gsca3Yl3qFs3TYRAU8Lt83mP4l/Jqem6HsO4ore3Nsp
PAwWOW44i8R2szK74He6Q2TA3Mp5d/TbevfXMi9/BFv4Gdi2PxByvVeayrlhV2eIHL2j+fr8cIK3
1dl5k9DDBzV4Xq+d0SPhYGHY81S9cMbefKZpJFzjC/ICWD0/nfnffHzc4LxXB2K1qFAeggMSPhJW
J5xigMek51Fy65DwtQXDJx0SgZi1OVQ4PCSyH5Hh1sNlA4kZU+RdicyeKwK69Lk6+vIeYgjADjnq
t2U/FqvuplveSW8G1N69IUy7ZrjqGC90EHFtasct9wFgl9klyS3pbShZaQ0g/6iNmy46QZhEQswj
fYUdzn80PLtgFDI7mtNyRUOB5g9pMN+ns6j6e7onavzREMsWdLfAuNEL2NFL7vi44MJGtJMqBMEa
1SGYc+Ca+iVeMLwB0ozzFaBUZtdwEtHSnM2Obosc/YVnDWDnRVtfNNDcqBmiewjNo+gDd0+LDP9u
ZGtR0F8zpHXWa+hSA8rY7eRGB0T6nbUrHFbBXnOFoAcBKl+48I/xomvZNOAcoYEAQ7XGfnrAMAWW
K/1bsSn9DUAqUcyTof0p7uqLC70C6CU1AxypKjkTgBEzmIP/2WBIV7m8Eg1Wh3UB9wdMguCtO1YP
3zQZy3btto3PdPQJFftNMcsgAjqWCfQYyRfk7Hnxv4tOlc5YZmJy2eZEBdk6Eso71MWTntAq7Vgt
634yaxqjUxHQqigC6aqtPuJE11o9acoMmUsOGEN+skbw9l6wZx8rKYi+ZOxk5+MWSqIj8me7b4ql
reTPN+fui+M1LRm8pOj83EylrxfDgmk1FiJavEdON8Z20l/tbhpNoDnLHhLhCo7zcGbPjfEK4q6N
gSOr5u01VwrcMWna0Po3r8gz8MO98LLFAJAWNHPUIaX4H78APcuBIn9kWZw8JJ7gWV184Okm9ZVG
Ph83pt8Yfuid+wcP2CzGcIY5wJ+mJzxQHuNgb9Nb6wBGcbuYD8LBZXAJnmm9hbrJGIv5H8JWAvbW
dWRQBC+M0qM0I4qfa0DUTmFbItpEB0L3kboHiyL+0lLU6w4QjbXKt5tAnyTRzXyQUwxgQd+IrJM8
kwZUUYX2W5KgiUhv+GnRMJW9TMAOsqmoFUmTHkZFEoEl6of+NEoQRFV0ujfSuEdNCLQGukY9gMhZ
ThczfFpNgAww5UVt1S/AbiHluKULIVgT+QsDH1q7FWquoo3YF8ErDAvKDYIboknkvBs0yPt/Is57
+vV4uVToTI0uvyUqEPWs+0efs8CWR6+hHFgI2brzEX0fBCBRxvsD/CDAm5LRwmAMMH9C31NGFoVo
f1TWB+kANnkC1yL5zKC+CxCHexsBASmjiyBBhJ9yNpCFGHeG1UrIfegPxai48ejRdWDeO8/ka0Y6
tMEY4ybRGgUvCBrAWTCAYLRozsyE3XR1aLU2jHt+iE9smaamLmle3ZhFMhpE0J4HqV8CeBwcNhWE
EUH7M2+E2CSQfLo9nvjI7zQ6ewycvNFPd6wJ3B8mOU2OhnAUnb++dx8tLqMmQBghTsukibU2RDM4
+3vJ/JALEg1NmSUyyae1T3fpov0NPtgQAmiHyDe8THccBuXo6Iq03QudLaGKn4dFSjnv9RJmwU+d
Wp8ZEtVsodn9EUNcylx7YJJ6rNiNJNIgLrQNPYAjjEPbppz95cGE/QCNdJJ1Emr5rX0QU+zGe5vh
lN0x2J5xpfMX907Cg6YAfQx6tBOYEIxxaE0KF83PCCn8D4JYwjCoEgfNNT2ZQK5CVi5hzBfRCHxy
C6U7+E+3DaIqZ7gMXYFngLJPuFFt/Tk1PZ2BL4xkEUXY0rPXfFbZBwMBxtV6MuCpNBlgbxELA5aP
/LCBZNgDXXwd2Qg86Q4T1g6jQfZYcsiPVsdXZ1/GwT3GmEK7gVFwZ+4Uew/ijULDlnGdzQ0fnbCX
UDxIp/9kdJXopWiz+/atI6pHsifsVDpJJbMmGSfBmMUZkv9hasXzWsgDpgXJqOto6JhFymvTFkNN
IJpw/r9cj4/IIA/uzJ/XmSE3JYYu/no6BbCnrc+MVbctHz0jIg0jUWmmtl0nuds/bCXsUCh6HBF8
NJnbtggd0vGV8dffcCGqDvRS7L4n8nldFr7QX2dDVs+fgk730yS4iFwDnA5+jIVHh9PewPwBoDM3
OAOZqIkSrgMAklYgS9eDpup4DLFRIUAY0GAuZiSeyOGhGMEEUZgdKEPwyKQd6k3gf8jzJPSNhiOB
KoFHmaDawtFgAjOBg7A4p2LcKhAXIY+cNA1MCSQOhjqQjQY2r2YT6oT9sqCdmzCXF+qIJ0/493wj
Qwfv9OC/hcbLsOE8D5gH+DxuuLalYa2zaRNOxEsg1i6M9ByuDi6bMZFj1xuAAkDCS9erFIoIEip9
tMAiHRcFnelcF6J6X5tyMrCcRNJUHHnA5GpMqTi/a05NOrf0StGbZobN8gIRiFoYkpk8LkDUbHAC
Kux4OcS3Xld/kCwIhA5MnuNMOfXNJsfblnSCLu5WkjFOcR+3lIx35w8I7xc5Z/C1SOAEBf8rzwSO
9rXChmYxk5S/iKg+ciVGvcCYEUWgIa0LALFEAcnwyPQ4jHUgrD1TVGmApaGoTvzhNG8gW7hGNtRA
xSXGswbhrx2Bojd6ML+CeLrTCEvstrX040t0qcWfZcoLNxyWK/JhDBQBeAr6Fc8pX3C/hAYH2ovD
wA+tQLNDnBmrwOK4tVhx9P/KDYhPE0ZzDdTAnscQrkKk3V8ag7TdBLDwVUwkBq5K/Fn2gcArJhGA
nK9GmrQxftRwE5lkfUTw7p804TwG2kjSzaQfa8EAyIgl0B967MEFAgaCDc2lwEMZscHUQaih9Pii
uSxNIvqOKLKLmmxMuOEMw76qyTADroz1utlvNnlwyEVrY7+zTt4hOgELtIg6QsESqtWNzJT2+wFu
4A0YEeMRq4lmmlmHvdkzOFrMT4qs5dR3Vj0exgyaOQOEq6UCqWRsfjJfCTCob3DFWYehUpUdnIMJ
u48cw5jTL6A5Pi0Bn9DYr+nxY2OftjhZFBPa34PZA/P/0lfMs+VNRi3Snv1YtDKbhkqjz+tvGWkD
DQSNQAp9HHajnarT135YVxJxQREptqjFnDnz7qTEiI2gJXOGvMUErE3G/WPe212b2YZdu6AWaL3b
iPJZMPf2Y1EjfRkEJuFTSbrURQUMbCZxge14IR8WBpqcsgdoZ9XfdQ0x7g37TTuQYGJ8ZbW4I6Tb
i8U8k0A5GhXpbSqSaX2bkRcpuRo26P1zcQxpRE3ykQGdwZT2hsXrIKitZnI19kM+jVVu+xLbxBH8
ddHGjCgZ70iyj9I+smNC96/GtVun11Tu0mVU0mNEVnVgL9CZuZIpfIyFKIYP7F4md/I5RWec76Jd
9iaXFJMAOvUacJkXZ6DoimArzeztb/FIGaTxZ1JqkxdxjeDCERVN5fhAs4udRgEHTP3XJRF2i+zt
ly4UgTaY385IhdzcHhfkSE6LTjB8b0jRe2QSXOi17b/zrAO6ZigvdCU6ThrDQsQGyJ8YOsNJBUsD
DqoXo8u7FBy2CPsKeJjyhYMoYsOjyz9gW1QgdEThVwDQlE/NOaEFhQLuDvsEjE8V7nLWbuKs9Qbq
NiohAhAzIyqioVDwCNUkhdFZsD2onTLXSoDUkQI9mOYsgAQxU/zw5UTR/ybEBrInbYcFjvAez+nb
RHPsOmRMg9Cr0VwN6dqPZ317Nnx6A7ouLBso00DIBJ4kfnmz2d5VsSAC5NaVQQbr9eldjV7K/Fjq
STVRvF8U/nsiwPdyyGQjX8KEBOy58yfMSBBGaFbq55vmJH8HzmFUHZPOcjIsMD4eLu72GwyRfcei
AhDMUo/kNH3ijyntBAJfFAEQ+CyxONh8UPywYZz45UQFsfHYKljAYfZ5Hs0hwK+U8DREDtQSuL0o
7N2tnlksb7AGSLLhEJB9d42j303Pfa2alYp1J0Y8LGh7LRkL4oAxfnEqcfCcIh2NXbA8hC9yfOQ4
fu2Exq/VF6uQehk4z/0P+AjEX5kseuqsLbzEhjHFGlj627VpbI9Ge+GxBpwWCClKANF0IQaAyZ/i
FGe2kLo7A2jhA9EucQfOycWydnhFz1WUVXcT8vXfeFBkpoHI6wAk/N2kC7OEYuBvt9kFNYmKmP7C
W+S2uc+wZWadiJZ7ZeKvc9Y3TGRUuuNnvT/X+i0jz9db+jZHHoUDEAXzOi233nCFUq4LURvpamrt
cArmZspeCSAUPKhceBJU3vMJMJCR+AxinQoKz7kwZhPFJrH2sDfSlltaeYYbULXAmTNi0uMhw7wi
e6tIi5vhw4ofpiIefztm8yOW4qjPaKGRHcbLnn708uOIaE/qdaCmlmThwebl8LEPjCjHfKrvrA7A
ItMkwugTUQZ0vV3iPaoIP78a/bx9WwrXjZQOpKzDGniId6FEw4V1+zD9KU5rawRrpAC8uZZ7CPtA
pGl5vphfCP3YpwJzen40MHwavgwdTIu4bBiMP4xu1ibUp5fw7Qv/JRjAjgH/wkgCnbEspKdv5XBF
0deQXjYd21//aZMyuZAO1/uupbRzRAlNyC/VFtd6r4PS2B0gJYQpDMXmuRCnUE684kSs5txHBB1g
lBYoxheL2ry3+WFh1nRB0fDDGfqRCX06OOJZL+onWBgm9XaeC+YIYiIdXAP303t2BcNzGN4wnRMW
lqj4CLfzQ+cDxXizpBF1cDusoH/iFge3EiIbb/HxsIUVqYk7vUD5AQQr6H5L8fq2pJ9Hk4zf7Fhw
S0Sa8bl6o2F5cGknflfdcIfSVdPGJW0FjAqny8OwGwqfFhn98G1VC6TcUKTPejaVNJxTlX2OA9rT
woMTizVu7E3bvwQohPPynkYFtRufeud2Fa7t9wczZd4LIyrKaO4CYJPtc8XFvLy2on0QHjxgrQwx
CdZYtj9C8VUnL0ycH2ipeINkxzqlmsOH6Gb0k7t1X4n7GrbQyFYet32G5kwcri6iT2EvuENRYwR9
NJvcaGBM81xB5WU/VYNejm9oi+kc/qzb9t6a59hpbxGkPG/ZLvhwuPzupUAUtHTPzgOJJV6I/8/H
u6+qKTgmPIXwE6UhCsUH+4Lkyjte3lYnR6kSu0j3ASrRaUbGoYDAg2wQ2h4NR7kD2Pqun5xDky6S
HMY36Q8vq/4Qad4cvqXXQchjXBDkrSNwN4ZtkzPdcjz0IMLV9Cyu1pOExpsv7j+ZxGbOqbhDLB6y
dXYdCK3Oqr0mSFWrT4fV5I2+ofrWeuTFpfZl7A1XLzhuy6E64a0QNkggWAe31Sfi03CLIU5F3A4o
V0CNuL0YAzh1qe9gFye9SM3neTspab3Se16pAepS2ydiKO+s89Fx7eTGAQ4r0RXDK7SN6Y85WDEu
3I/eZCS2ktXTEyYE7DdhV4k2QGH1XeGVITswGXoRaDMS7yefvqsFTFfLMCSjl0aQiAnUZnDWc1xt
2d2CkEEWiTOYnN/Jpi/yw+Ei4qCWaQp5Po7PHS97p4wy84JeiR9kdKB5TcREtKZLf4zZAbPimXDN
sJGoRAXxo/OybDTS81xOiVr7US4dt/CZjew5IWjYM9WlnshJmQgvMmt3rRANmSlFJQCQodj6vRAt
fKOqmhFMmtSZXrJF8UDbaMMFKmAUQg74UlICf0HS5zG35lFJMOsD15XPRuHCGBn9C0ddiHOs0xFA
MWerzpUC0Ts6SBBJS9La8o2mfhrXEe5g4tF9MvqzJ908XUkZx3hMYQh/X8Y26EkZPQ9NVZ4jit5Q
2JoeAEVwgmKWzdJWc1UkXo+iiEb1XxqcNXitI2qgc2uw3SMVxGa9TOF7NoF3THng/Hwx/a6eFk6I
Eryfqz7Xj9bccJCU7n7bvxqtEvzkG8PsrI3ljtsAqMPGP245P+jXQa1j98jKYlW17G5ywjdZgaX1
Mho0y0laOYMylls/4WQI4CmzjZ9Ey+nNQm/H5lp7eTPqyK9z2AlTUaiRHNdbURqXaQhZxnMlSNRW
xJenASVp8XWeWZMjB3C0mNNfsnJ4ggArymleyx5Q33ttYnTjZqoBn/VuXSkBO4xQZI1IDjrfSIEI
S3KyG545+HlfXrybfMOGMydwRa2Ik5MN9iCUXSgUeWeO8uyNRpwQFdVcxjSYBRninP3x5DUbTisQ
bhsUbKCnXtOuQK8RTYiuAnnlzCCiC/yzq4nYZcMHlnoY9iJhit9WojD7A8u2Ey4NjmV5hukmSkb0
JnWd7pgOYo1GwsJLHMdnAHRwMzEqAAG2dUY6i5Y+xcijwKadkhk+pTa/ZqLssSWfoHVBs8IhJVyL
+9I/bnoV52EdLXOiA2/NJsSuhswJ1it/Z5vTf5rrmRHI0OZlMnl8jlmYbCoGgbvEvViv4IIMKONR
/sjRIMDdjs3ZgxthxYd/HAzubLVtckaIrD8+NGTt0BuGa6SrkQOgKC6srbAOXtTL5SZJ6CoM1hii
xRjq0r5PSAu2yQC6JFdHsWu0XxgFi1LXVBIy9hRGBejhBXxiflQat3LXgiDEQDmwsIUWKnQ2jaZ9
+mMPYt+R2t6ERPHw1lEUIdEgjTeBO9+MjBfOl640CC2LoN/XgilZIj/sI4lE4e1PSWP8AD0n6usI
ejRztPCsBR0zZJf5/v7LFag6QD4DxTD+Xxb4aDlpDoRBPTCCJRgUGgNalue38RNbFYE2Qwc21iKp
KNpEkYNSNW8i7Yyc10Sd+811lS4/ZynDHoYCjIedwpG5s2RPmRFtDd2H7fuzVQ+XryDNwyDPaFU5
ovujo5fEcQRG9qJZyBhKek2H5zgCUC3QknzZnLxGXf7pSoqCglkK7slFRwKxq5YdXPU+HP2DlQYB
iG7G8VDXv058Cq+2W02YBIIP0KhQOVzjM0q3/A26lEyExzfThpOxt0Gbyuhixj8B0ZHx/dF2V65t
Upua/C7ZoMWaJDX0Y5A8ISqzFg8Buw19pNGiBe+AQbkLk06jQB8OtRjsQrza05DkQmdC7VPJf6zB
CCa9F1rBZTilFRvwZmA1XmMGTkPAE/ElqaPXqOJOIbQ29wbaYTzIrguAQbsxEUEEI9rGkvN5biOJ
wdiUTdZPiG4p4SHqS3uXZ11jBu5na3qT24gMimhAR4t7igkzt4+ulRGwBrnnBJoYKtzItpF4s3j0
HMOiLsaCYm0dRWIyk3YiFQCuSDLU8HliLHI6yShRmpw7YOD93+FzNqe09Na+P2CMK7IRRMqA2OpQ
djdpCR8RGkOsmlaaBvtXfKf4q6wh7iW1FOqUgLtCnm2Q4yuBnFkQiDSdz5TGJ7Qi0OjGdy/mkcs6
olLhstgLTE5ndNa4TOT+IipqWR8WPp9uaRGAXV4DFW6DYbXc78Dq+j2dRoSrpdaSg5pZqWAZglyA
/ccRuhmQzTMWP5sInwkBhouOnMMoSZZkkKek8cBRlijpResEFSD+PYrY3APW3dXm3fwL94Z3QrVC
WoDnxYDlwhRnKqcyn4r7bli4VjLXpk/ow7XU3Yb2dEMR/6SvaFlp2h52TOa9DRBiL7s3vbuE6GnE
IwuspWUEsq0R5kOhjyMF1VG0PQvc4QchxwFLiq/llpC/+sEyuHHZ7C40J8hMOAt5qAeX74vCoHwk
y22M5C6R0vzItKQAHAuaZssLpcgA8lK+oZqRYxkFqqEB+yBwU3bbBwiMLntO1EVYcarOzSf7MjhF
DZ8YBVqERIYHJge0FLUPMwjacuRlBiqDbCrSLzlJWHftVZNGatMEPxCgYWe510nKw6bU4HHI5O3k
KpaoDpRUhCkLDJp+EN4VtoQ8LTmmWF4CpWfN/JYud4Lb4m5EQwTqh6QnYc0ZxzDtV+wp6IcArggr
7Rq1/RQN1a9hsY4QKOUKrNRllSCZ5FppSADKvxyV/GwbJFwgJTEoF5xpAR4xhCcx5Y8MZ0I3596D
Pqq1A5qiAR9mqWgkg8AmeehpWiZXnRdcpgKHOyQupfnJOHug5gvxtcoVLoHWjzyZZcAHySyW21Xn
gTDM4KnIw1WMgGOAbcPL020G+mUjm20GHEE7bqxcnpFbwMO0WDf5DyhBy+UE4uIQoiHB+IAqSM8T
bh7oJODpMrUla+Wjsq6nhCZqdjr3ljxiHoVgmV6sbR4TKwOYK9uKFZkhk8rJK+IpNSCuOLaHNOPs
YRynrsU0uWsyNt409C/Q49meIfGco3hntGcPVmzhLANQXQLuYZUQhGRx87bgmXi3mJZTzD8fzZT7
OgKPx/OIeZQCTuRNkbu1tE3f5OkIJigemBs+pTwZ8iBeaD4G8MGrzGKe0tuwXHA6oEEA+XB9Y9uN
3dCSO6TZez4X/+7aGoj9Ide+AzwDfsLX2GhcpzUHkxtr9kx+SdAVwEFXliYRUO4xEDieTzzURmwY
uU9h3w+vE/EgZqWYorFS24cw1eID2blbgVrj1PkAumIhnuw1ba81w2eiLqd7yqIBKJaC5ArTxyQN
idzUW1wHeC3QXx9ej3Vkoxgu603Yh08DTNjA4sW2opnmU4aQWJAdtMycnTsgwDAo1FcrjeEQn1x+
j7uZxvyPxQriCUpf4mzLZlP4BDZAj5mMJrnxiPEAWGPfiMZKJhwgqiYr5E8QNDizDT9PYyaPmGHZ
PH4Aa+0hVavH7XShjbBc3RSo23mUBQbxTnoUhCceEHAzPpplxQ3TDWkOBaSs/+/ZjPNFFDMD0Xaq
bW5XLpqj3dWFegFP5B3HCAeGyMyzHJ/UcRkg0aYn8Jm7cd4WCxRDSL5u5K3SXmDAIQk+jQ/9p2rC
F1QXzHoq7U30FJORq0n6/0bA67OVqEc4RfqL15pKIiQlw3VLS+RtqTDGqinO7USJHvmiaLF2OUxF
c+BNm1HaNdIPkV7GXbJ/ei1qoFCGkWrTN6EiEu2lhvNFZqwY7afnbQ0Z0lUD2I7qqEetS7mjUqYX
U2keRPQCfoVTx1ZpcFBTHQx1gotI9gQkddGfYPCpL4BdDaQ5cRto6N58aYMMq49UXNyuCboiAW7M
VCnSBimHH0qyG7kzrSHUSqoRo8vv+kYr572qYWzDOOQ4pEW06oEAo31NDdRPPlEv4BMMxTmwRxTj
AmeNE/LTnvjEvjw0MpBbkPKKymeGOw10i4QWOlXExSgAM2PLxchUMRMBL2yhPIB7mI+eQWFNrpji
RXfIq3I/GWJxjote2pa5D9PrxYQNsu2X8KtNBH0Z5glfY83mC08WC4ecP0yJo28DzG2YTWntnayG
hsaICZEYouzigKoJdI8mw24Vl3iZfLXgD5akC6TqNBNbTrLGm8+gwSZ9AfrI0rwjPPosyne2X0jp
cB2p3txTp3swcpzt+JRXmnTtpIMADpyz5kpFvOOwAAo2dtkEOshjgIqsWHaZWOkK9IRO8Ljai3ws
BcyZJraKiI2Y3yBLlMGbTLvk9zALDYiAIDupp6lrOuadwPC2RGanjsI7MlrEuifFaUyLmu3S9LAZ
YKuS+1I7guM7eqdQQGZtsAGrjkQfYLNHUP1ne/lG14xun35hp1JACThbzvqusL2MTePnu8DHAqRr
C7jxCulgzLH55rhg27+opd/UV0RszqK3tqmRkiIoatPfjuF9CjS3+Hl0oCBrfUE30ABOwTfEIVe6
G3Jul0Z/dDFXVTB+e7gj8KXcp6POEGf81oIPoNnVeO9C0mDgDeghOk5qDk3w9kQDudY4hmTPXeQH
aWYZv0VwjGLXZlTOPxOb8gDMEgbAmpLzc/plSRDy9/lr8rKPBZ4UHf2DKw9NQVzdtJGzftFfRKEo
c7Uxw6SjywiedwmBuxoS9NDv5Y4glUFDC9kgdpIvDaQMKPKKDAEhrx+MV0IUkY9+CqWUdJeuMIbj
p+6md7DhDcQ2qDX02LpYH9TNVfttAMMBMoeCuHRZ0T51vsj6aj+kNX36iptSC7iD4CwAksK0KRT+
xtBUBGEqluZn/TWpyEhCWhRPnGbaFeDlQ6p69M+7zjNFOw4KLDtQp6eOFyYIebKNSITH0rdTT0qL
F++Bnf3sjQ0RMXddLX2Y4Z4VcqOf5yjaIeR2l0YKdjk40HySDB67aMqENo3LGkcdMiN0qzj6Ph5H
PFWLGB5xnOdLZOHo4NqiSMbuYnVciPsCzhQWwcUVbbv/A5k01Z/pXqgUV68Ppr1nxMAyRXOdpAE8
vQ0rgq8ZPxDdHqQbfRKbE8FLOr1Bam3eDtlZRcceZRE3VV0JvztK7NKSZr74O24Kr+W+dZpyJ4W1
e83lzuxR8mPyAM5ymiN8ReECZocn/uvgcyhlz4RNbzxsXhhk6o8YAE3/zAso6Do9rTaHGj/WtQ7r
tnUHcs9V+OeYjhnvYJEe07h0b275907Btzqs4bnxw6u//cFIAfCuGrHYksie67nHYGeF8zFJiNWP
XTfMl+ncJQ6TyQL8Jb8A6qmXSQ2wNaD1gY5Udkoa5D5xD0TnxeyD1xdnmKYdkDhewOpD3DKWO4s9
9UsvqCgxFaAz5y7Bz1ODDMxYXo0Fql+ZoogQ3g7OCoJxPjIqm6UkZHNSwF9ahgsm6qUaR+7489fQ
Gwgi9FyZC3bGDfPCMfiFIkMiNulAlNFg0aB1D+kGeQN+8uLfZ/MxTBptD4UevDUbuILuA5HFoAwv
hXzglkbdIUlkNkVr8WQ8AdorHFlNxktM/kZnZBpFQRvjMtQ6qQI4leKL43b9QkNFAWAi178Xq05g
1KwXcjk4GVAi9sFxw32ECgKJShqWZ1tw47L82Ovg6O1jcA2KyZk89cfwmVX5nMSbe6MdJ5wqKXFl
StJPPqrvA+xcwE+yav6aYzC/xg0lNwOS6G3bj1Tt7wlLM2Egu7NlOozKISFXcI4IIAi9dOcX+ntB
v399HsOzw1qWbnGERHV6cD7J9e+LU33TeKwL/YHX/MA+u41gN0VpAHxn1YEmD0zN6trlVe+EIHdX
fDm6m41A0JZv4GjZxdxczEHwKEwl320bkxayX9wQVrB7umkFmVWmRINJ4XbovoaDSW01AMUMj9nl
I1DL4Z1JwHhgwmV+CR6+YTZf+n329KGedOEHyCJ/iQGB2SBSkhQGwTd9RHSDpS7KZHZJ5+emDyrt
gGEhPeNrJEHzvNmp2o6KV+5xN+6bXbDe6X32QfAVEhqnR9r667FkUVdCswHz8Ow+/XLoNUEDfFCH
ZdhDL6w0e7By4qIBohgJ2JbfgSTDNDHBCOBOqDzrveWXkFFq6gwjb/M5ahlqyxwIsK0HmbmAnsp0
oLXsLJml/5zLgA2iTvIIIVdfoIVf9O6GDMw/QpQsGenCFp2A6+iBmEBj1rjrR2QsGKt/HOT2nGb+
hT/fSMVoRtCImIqKNxAASH6gCOkghuK9101JVG0Gb8xrUAvk5Lxbp+EgPE4PuK2K4hiawmSUiI/N
uuu2wHzcPsR2ldH12e+vP8j63bUuWcBda4PivjPdKCeAEvpdvU+fEZ7uwzkFOEAGVfJZttiVTWAy
Da6EzwvUJkKF5RxC5na5Ne/g5ingEUC4oMR1I/XCzspCyB3lhTbokP60cdAGeLQyKkbC4jDQH5zX
tXEew1cGlje9MHd4uDBa51mxhs4MlKALsOVjqDejdj+McsenUYMUOOtlmC02ou4W0Q2w4yssgUXn
ure6T+8LeajodUy/W8Xja2i6vdXArtDJUVDeKbBI+zXYUK4Rm4bDdMAwPFC8DucBTFDM764343CE
7cl3nh+zohWI9C1Q6z4jBAYNVuWyJRM47sgpnYdNaKYRuOgPMBSUraPD9LQF5ZC/acJ7oLnhm7fz
HnrmMBC7gRLdvdo6becshmSO+w+wFkZLqwMYZTlroLWO2rBBmKe3mQyNCPKTnnGCn2nPxw1gx4Qu
/g+WhmLEY9MbuRy2VDVjJClDKCE9/uVo74PS6o8gjpA/cixBXSo198ToGCK9vZ9AICKOyQncdoiF
xt2fu9XDANffZPRNxejtwpqVr2qD2WtzLvT0S/LxeesKTabu7LHZe59JjSZ5cLUvSYt6Pxr4LfYH
zzzvOohuXawDCxtKQtQ4u31EQB9MgGhF5tXVavtKQ+/OOrRnwSLRiLZehD5yA/eL8oT+HbaNweyY
X1FNZcDrXMJDQvyyDhaUl1GxKQLOSYDnT6drwryM+zEpnX4n7u0IqkJmWwI26JHb0tOEFwjtqO3s
DBVC294uDQgPzU3lPSaH5BQyZiQ+fEkLbCW/OEdeZhBz378wyV7alUOkryt5Yb9A8cPfsAYfo5qo
J70jxM1GX1P/3myAjnbelMluT7h7bY7cYSH0UWr2yaOuk/ZSmZ0S6EVgAOrJQNEbtf6+OK+3vlO0
G2yNcblSNx/mOKT1HPrxe4gzKrzEcrw/mScy3xQAwOLN9J1aLjofjROBLaIaBDFRjWT61HiQCLeY
3X8+DN0p8hhiUZ9RPzII5a8UhZR/n+huKQkT02/YHypMBIA6zqCGw8PfMaU5/2Oog5tzdpFs9Z+x
m32YVBbCOShniwvew7+K7zdYJZXxRWFxduu7YRM2qDZYKdY+bmdc6GNRAmQtjc70zcMsHGHfdHRg
I+5zXY/kAXed7mwPHgQakd2YETehK77piAyHjWjf0o54ZKHa4H9jMob5sFto8Gip5AptAKPFIluj
SQLDqZhIdC7DOXkHZcdyn9eT1+RMQcn18/P+LdkB/CW8qunJH2+oGfwPVln7JSkNYeRhn6P5mat7
BDCa6klvb/LLNRe211+Q95wacJYJh47csoWyLw4RkGcojmHC1SNiEe26HXtWdQc6TZD/WDqzJkW1
IAj/IiNUXPCVfQdxQX0x3MEVccVff7/quTEzPXY3IsvhnKqszKx8HgJqbLHmFjAcUar2XhNtGoPK
uI7vKxStU4Lpbd/qBlBYKEj71gwzAMpaUhoUBxOm3hifE4qdX6sxuuyPLpWlcsAM/sBOgFJ/MYWR
ENDvMYNQRLc/jqXWi4DJpnDp4UixAGLtihy3MlobJjbnU5NcQaegXtci44fmsMFoFPwAzodwM3CZ
+ccygLfh4c7Ch4n155n7SjXZq20MXHrUl1sjSo+rhlMCNxzWn2E7GmypoF2h0b7nPWlbNem7DWnf
kQ4MzLrSKawMiOHDhjXdf5yeWRq/JIcv+xAiLP3jgVZPI2xRhCLZwL6Lhp+ashLbpvv2XkJBg9tJ
CzxMVUQLIOTxpX4YKXBiIJ7+9du5E0muH+sLISnrVR+bhVtJyZmF+xDjgQ5vdCLs8r0a0X/CatJU
FbtFN98dJx+Ap6R7NHvRgUmP1vLBIYPuEHRuJlyG9ZL2JFDZ12c4qU39RXk2EX9hzFpBJmSp7W5x
jsH5cQ4tj4ZFyccXQ5fjsCZdR99Pf/LJAPWe/cjwGyVW27LA9indIZNPrnQ3Okj/cDwqkexhOkoy
P8y/Wg119cgqj6vWS4fTLthQJxwQeXdh37Q2T4rXQNYkNsSQ/YyRR8rGEYL134kxD7vvlaB06Q6i
Nr537kE13/TfGSG8Fj3sMUYq1nJuCEOZ+MOzOCgPu7J2yBT1mZwpNtzgherMyFfBoZn7G1nXrxj0
vd13dMYcpk8q1EfUw1yGMBvOISvM/LN6ulA3tAZZOzPXL2ibOIkHA62xOTi4+JgXWgfqh/R6wR5X
sAEaiuHqLMj716WxzAdb8w/V2v74kZH0kyuO72RXfL7ZmwPqke1QcT7CsgDT5CFDq6sXJA0LCrSQ
rfCqteHGAeIMfUF8+pBoDhHhYvoFNbkvOHPyvKVRrlHgB8hnuRYvHN4bsyfV26LA7Fsd3k0AIIVq
wGM6mMmcVZgv+428cWnzmB4t4nVU3mAyOxS4LCYNpICfXYtkVjSv6YXqHki9CE0xiGKNlCi/Gb7s
FDyS7Kbvn8yW89iJ5rpck2myKJFHkKV8nTMNxZhCnPHJr0MFROKTXg0FJe5y+oreCXyx9OnmSb5k
rhd7/CoAr5E+muQiMUiF6nURFlPcs2va5Bmt4JJ2rWfSpPjECZHTHcF5Y4BmC1Mr66KNT0QZ4/HP
gGxB71wIbhzQ+0d6eDFdhggKTzhNUsfKQY1B9UXh34jkMv4yxOIy3UqJ6eu80EWPTovb7jwScEdU
1LcQTfpXOwxVNH8Ze32vv2tmUSJ1MddMWSPJl1DB7rBJsu6TwiND8t7OF5F8d32NiSFKMBFAFafr
l6PTEBKO16ZLuMIZKmT0TZ4KdUinp8k6Hmg9ulGQODdSaG8+Yxrj0DIuvCqu0RkAQSvrcsSHmFVc
Ecx7ZGIIeZtsh1a/8BQaZO9uJzJWkVcuSbTP8WHYyt7rZYKElvUmt748Zoj2eY6szhwVLcD25BIu
P8jzyRXWPHXeYYESc1tlJZATKeEPb4IRMvnhG4Eofk/Di3cXmt6FozgtmrseI/tonbwu4ZBCDNZg
/+Q+dpeRIOp61riaVveYUVzB1LCRQGsZkdjUH02kv8X4MBlwAX997fM2JU2HQqtfs89cCdvj+wyT
yD2Wny0MhW7BzztOD27vqV8d1tGndpm1XSSbD3DdM9xvNW7OUIWgBU0Vtv95LbuEQOMUKIyVSDXu
Da1mAsX4Sj8zHsct1RpgDAJ4M3q2mFkuaGc/+oXn4Jtxi0dQD0salwxbfp8oYndbNO9Il/X++mUz
oBhVYY0s+/nUG9mFmUDk3Dge6VI1wSWDLwRG7sB/j+BcrK6F3X5aOQTypKDyub4tMIp17tjTbsUU
gbG5Lil1tYJb2tPbTKjzt3uLxLWBOHeY8wgS1nHpDhOFQtXrI8ngl1YnGEWDeij6Y5Yp9hu0nTMu
3KuTs04yQdpLq4nm56XVmw8IuMmvHxuVyUqxNq1hhVzLLir49IOewfL7vNgPHIyMr9ceFUzPOSUq
/HGbMeYqQaE/veMS6qpga6LPOqCPrJyTfkbCq+8uYS8pQvEUGZjSB75H9N6Z1y2L+JPYluDSFeeE
pXH5Qy1/pMri6A+gIeMElOOdEbqusQPIADK5fPwW/4gfwKYYQ2A2sX5MiLHE0QNfj0whCj8S87bW
j7CVtW/6C0YpIxP1MJGISrz6HNW7H6b09EAxHzuR8K9FEEz/rZ38L3YSpbWc0moAvIVEQOVhJRvb
vRi8V6tNDSDpOwP/SD90+HJvvZqfQZaJg5iqqRan97Qz7eY2qwb4tlM4raChHXy6JgKEgG5FUhYS
443CeY6bZjUumcVQuJgk/W14tM1pD2nsFnZxe6oyE4rpQNPM5zWYQXPV1sV6QXpLtIG5schDCv3B
A8drITxgy8HsuP2gdQCo7YAlr+hAvLp9jQfuRgBH42NSjiu8o7bdg/1cTl6tsINVO75Hbe1Lw+yn
efoaWJGcL3q3tipY7fC8IFGgWfrQgePgF8zcZ2LRG84VYj6cW/fdxWt13To8sqSXnHI1vqTPcZeH
fVq/gk7DfKwq9zO9RSdw2ZTOrKfoMcUggmcCgryn0ImYdib9WWe/9OiBsC/SJiX3sxEz8/2Vsni8
ciri0kfvkr4DuOzbzvSWnp9OPQW+/ynBneVcWlvMeoTrJc06ajJZ3OrDhQtaO14sqJ/Txk9xiNmx
jRlo0gKdi9WF+fw1uAKsj8pLhwbZMK8udFriWFiR1mIdxtzmdbigKSm1hVsqzJwi+gYL0eHPFvRK
0XveKX27BQ0k5HXNkf1YoN6GNNtQqTAA6OyvkA6pdr1xHNQWBu50Pixz+HXkE+ypo5dWTLWOOuIC
94nB5h3cInHfoI62uU/P4+sYvX4rUPfc0js3l6zpitbHBTFmiJzHMMjb5nLf29PY8owXfkQWEkgb
jzok57zCLnoRxasdnhkQvKy7Vtos/BAZNywZrBGUQGpcJLhWYpRyMF2pIlPQPYlTjn8JB1e3+IB0
sq7cnLdf+Tg1LA2yaJ5M3s0++VfTWca/hWPQWiECHY1Bn4Sxx6hA84/LC14sWnqYPHmIB8hbsx/T
A+VGdkLYwlRL/EWUN++nxYREqCR8Zt5NbpN7SJZOsmOeVU2SWQUo+BkfjnpHNfooFq1jQpwl7UG6
6J+tJq10yM0e/JEeFsDpp6ixof45Po9DcGeqFY24NSvwv7sT8xpEHI3K/SrT5fBl3qhKA7KBL+Pl
wchFZHVyyE2vWKYiB6JLUwea9zLstcf5Rf++7CW+3A+LkLVfUc4cUOrbvFT9B7dx+CZRGh95b26e
bv71F+Xc/p9bsWcaCBFIYrrAM3AxvxQYrLJNmHc/OYcyKVW3fYtodYsLhHIM8oN9/PrLWm/gPDAg
knaKrlU+PbXWZ228oGrteIu/it4vxzdVz0EhIR1yt1tz9q0+gtbHV9DztVkMrceeQXf1oT71DTUc
9N33YAVPvqYb7ZO+tRQ+cakkBcgrY3kWXumxMijh0pym1H8biqwKnjpQ4pfhBwUyZY3lopg+OAKM
wBawTaH4bmiT8CTH+kFNXy6eoE20QBK2J0xwaJPLBXvho84B//Oj2jtModgLVf05e8/YLW/5wNK/
s0l3REH2quj8Emo5r/kAmKf0MOFrF+gfeTyRZFeDY8pvKe0eprzkl3ytoHeTaUKTgMp+xzvWzKke
/72DDXn3x+MHRS274M0VqnAmzL99/f1cdnfG9N/mO+rGH1B0NqTVboucX6ju50AOivLS37HIVhzd
lB3zl8+kn4R8JaODlImmq5bXz9lpz3///9rloNpAWfImZcQR8B62k0OptUFbP+2/gBcwj7FAIR99
3w3+woGlVwsvhBve7Ph1HZ5nzcU3KTHiRF4/MD+V/gD0JZ+Lv6U2eOvNaLl6c8JN/bBubZ/zb/xG
y9bUSfy+cTOtbTb7HLR22NpiZ4oyDG2uYjzpQILjKuL0p1FJhw3ZY/Ij+KXpC4RoW3E7QBBv6lnf
pJk2QWapC5M4/nl8sL+bZNBUAYlIkm9yplvl9jf6xl2jyIpsQPeWdnrJaOoSfa/0BcYpJPnOu2Ma
odr0K+26/fEgqKHgUt5u0Qesv/10qArc/T6GgkeblpvozDpoPHtRY9uLuviyk1NKb+OHr5q3rDFu
9rUfdeoULFi2JxV2+ZPcsjxs0H7iSDHunskfNuyl0Pidxniw7bvd+ZKNVTMP8/CBTJRmYZPu/L4+
Tn5HA7dhBKbJcSItNqSe98E7oZOClEWvjHelSnKkCw0kWLefvGhbcs+U+T370sEvVNN79qPlCh0Z
unM5iYGLQ2Fyp/0tnS3ph6ui+lKjgdFwRYoGX9agDzI2BP/2pdLmE1UYeBRSHh95dSInscWmVe/i
BWcgPMBnER9XsvYCmDhqBJ3aqFC0zltJwyKsdrvQ6H9Ju2/ldoN/iGgJxYPvy21GdZoTCCOIqFHF
Argvnps2ngxCjpO+0C/qkdImS0IkPMFOTPE53ENhmuhnQitECtgOkXOQ8JGhYOnVAncqTJy4slZ2
D29kQZKqHC0XszX4vuY5Jk86x7cQNysUPdQa7Qs2H5S6ZF34sbSQrIdgXvisheIS1ojUhFcUqyjl
SSanv50nse/lrx53mlwmWI1ll0nDXCZ8F2IJAJpM2RwxVqImpxBXMvMUPnnTCf4SH0eiQ4rGF6yF
DhRYcqMRvX0JJgkKhcdDgntaEBMS8shnSlEcV9Oga7aiylcBrJWUOozzxheM0JYuCRXoqpiS9wyk
myoZNN0kkHCC5oaquyRcJ0o14pTclCs5poJsXDAneGYXW+yuRLYgdUKXJlYU+bC6E1s5eSn12kLI
CAdMechRBZMjJ+TtsCfk0pFan0cQv6ixNkhk5QeyZ7lOksBLwInUgL19ZUFPG+kFYzn8qqhod7kp
hMKYaAmCTABABRHM3Cfh4SPEvO7A+wRdoZxN1k7zNbAZLhLLPlHBeD1O5YOA2nG9w+CNsJx00pFQ
niUWi52O+PjBNCbp5oOk+v6XbpM+4cJEWoqznnHhhvGHamLDbCPTsPhm8vVPUNOpn725xJJHVJkK
3VXszrhU3Fw1eWaAQ2//SdpHssG1XwYNLkvKkSFK4TL4gqdLWfPAnVdJORt60o8a3PUG9zSly0Uq
l73YgZ66DB1O8k2uCfcLVyu2kkvMXvmxgAPcAOqe7WS3Y8yGu6/Gd8KKbid9MznYVOAg8Ek2W/Lv
yWe9HfZA5ZMRUcm37PqvUEeSdF7X8wIaWO9vXDVJDunAmySU3KNdz8V4iIO9+u/SxuSiTqrKb2I4
3deonpZZH4yYk6BBCH9+KOnTjkvyKxWCyuc6USO/Zj238r9HDqfHnJ7JTzvuk8IKVEZpCFKR3Mux
FSFSFPuHueMHdoFTkrudyPphwfBr2Uj+HHDrYl8M47EUnOVHeGZFPMFAi7yn/9A2S0veW4SShful
A3Y4bsFdgEoW4XSZgj5YSkgdCLsnS8w0lR+EdPmwf1eIY+AofvySDHZpXVqGspCHZ2k9rDquYz6P
UDO6b1o2y7AuBVmXxLWDDTE1BU6zTn52b3TcV4gOGPKbpBhoS2gJRDAIxDanQfizyY9RU+OOY8sB
Nl9S1L3M2ByGuytZ7uYy6xQGO70QgPO4IwyL7xt2yd8rahDAMNhuULERRGyf2nHP6zrB6szmzHoY
vQBxXw0+g5vX1x5z9sFFYOt8TZeKBcfDt1ytEzVwuYrQO2x6JCghkEWJyWbptOAk/OzjvhnLa+68
wwG95r+oMa0Tbh4jKKhjZcGR30nC7xusSMXKQ4a2XMkOfROUkCvz9ZaIb+H2uPm0RX6ujonbrYNL
E44vwnP1a10oDH8MYJL8LGBJY3GcvmY9in7A7b1Rh635d8JCmt+f91+9Zo3ZXIJLgIKdU++andFv
iCuTx52ghv6y8unDOgUtu4V8YMjlbC1aw9/wuO+xdWfEbehovCVigwWbbjh+1DMckuyF+9SMWwts
kOLj/uBy2D+7M2oxJo77876OwR2eWh3TqfWpcxm5aL9hYwDyUDocJ6ETfLOD8VBgL11mjR0XjQsT
8b38ntvAL7kNMA5Ogo9wtxpTHowlkAR4XVQnHebtH88g4wygGfPawvh3S19zbmcH4EIKjjJrYPfJ
YyEMmcp54ZGfvL440gzMsXCQIIbYDb2fpiw4sG36Joisu+SpYbZh8mat0FNoC46rumPZxu/NXaqf
GKGyxMiKl4CKiA6OuQsPTBYFWCQxxTbqmj5prKT9X0MYl9MtTfjodDEpdW8lJs24x8zqP+kJl4Il
Gco0sSjCHpYPU+MErG7UYZ4Re1zY/G+nXLtYWmUQ+9MU/AiOmazfJyEy4YxG5sgc77rtucviKOgl
CKe8ZLXGKZM5NgXOyg13CXUvzi2or6weoFKSD0qmSSsitmTNIPg8aRQoH/z4TKXzl6XHmM0hvALX
wBSWtYg8FFBZ1hv3BZV6zRoshVuIXWLHKny5FD42r2RlJEVkuQPFH4/dF96IZ+s2dGVz8OkxpTNZ
Ls9WzOFXozL+/H1fh1fjidUpoCSL3biDXx4seLGJjONHevKFCwggb61bQB1N2n/iCmmcnAWdK5+g
bkub7Jx8HZZjbeZJiAbjBx0NfpfFPGP3PAjK5iyUuhnChjDseJC9yW0eWAHWOqwj1EZfwB/MKEGW
cz1eS/lWAqqbV8KWl1PlkeZ2XQkOwDzBezV7/ANw4iAg7MlHM9rQiNQc3MwKH1N/8fdRYQ82HbVB
5qG+KYQxcQE9cyn+2lPif2cKYCb8MQllYBIJdP+xIfZQe9ZSV4NoKEmz1JaPrNU7jg+rRJn2gfZx
SxiYHbiJ+gqtJFkID3/QpI2ZlhX6DuYb/ENY3iyJ8AAnE5oha20N/dUTC7gSYVuSRLrj8f7ExIdO
dCETiMR6QVcjzaSRmi4ucHqR4JGn61hyuHmKtQJ+ZThc0QLokARNfIuC4BZghGBmWFWoI16RdL7o
MAUZJz7vS7ODgQX+chwZRdXBpOlCraJfEdwCyx7/KS3HsLL+rg02UZC67MSk00Yn7ppZ4dov6w3n
6mHc8Xz7Rf+spvAmtFlF/mZpnhjOEjPZVIr0BYCe4FR3HTbmEwOqFf6AO+n1eQoJKbmXqZXywFWE
HGmZuUQKYuQhUw1zAygpjyBr2IaFvodRPoWieI7bOFTO7K2LE5OJ32ZfpzmZKa08WDR0mOFmFmXi
o+2tuMh8a64CEjwcl0ZcUC9aKZjEvQIxLKJ5SBCZXO6IH31c6XWEa6D+tVf4pqvWQRdfK24REtjJ
0cQPxmYSabhQrfYscyZEHxo50VUZDxOV9lMHLAHlNWuKPbqao5uRU8C0JvLJOItRvfZXNeyVg45X
OmYqCtwjpiN+xSY92MpWdJZ+21ghiXWKZrIrVIvSg1pDcespphyLhWe6Rg9yfAU53UjjBGjXrtNB
D58w3hrAWpkHdLJ6GbiFmfLt25xfV/PvXsVPvTEs8F9i4FTTi8sgMREXmAHXbS6vMAxnp+IAQvW4
GLPHvt0YYvkXmDSi25j84B6YxZg9D4bmedUYzlWuu+Lhn2JHtXjhV9O/44noRBbgLGUyLA/juYlr
1vxvrzRkL8aPgA9vz8RBTzrdzTmiYI5HVakFZiBW+8Fci3hpciw4llgmW/IhN5fbKR4zimfSa+o6
7ds6Ri32yuYqIGHB7goLL/Dr4GvOpcERjlN9m53KfiEJ/XS5JMcoU2m2xgHyAZy3yYfz/owLwXdH
jKv+fsXnc1iajrMWP+c05CDpqcchnNyPMR8MjyuuQsuTw4zst6nG+KZEtqrZ0QUzGzkbNT5Pf6An
2NXnK2osG+oxPI9q/PwYEBsoUUhPt1xfHoz+sHCVYQudcNyO6demjoJs6bx1U1n80meW39wzUfbT
UCBA3KwnavmsD2gALaJA82w9vvaNxkfXSOnreYZH+ltfOpsdCVzCs9mf9JGCAnwwLUktQTIVIUaT
lKRpy0lTdDesvFhau920fSVAJnaGX8w6w2pBFmvgMnvUio4GVtmDtg9iwbx7tynlYQfuIDgqhuJK
TvGg5LmWnAhOeLRbui6Bvzt2XczjyTDIG5xb+MvgPep8hGQKLLsYWCOqYZp93VmPqvjFFHFYnI3q
qq1xHmX1ZEU02pN6cfMUR9Y0Sh1OI4JxQ9mQKbuKWcelKByKsoTiNDrKxQWZHZLbP8FVwaz9g/kL
U5sYlpRrXZtSbLIgWoTh+43Tq6wxdEBmTicjlhwm5CqmHCRzD6bzTHGB7bKSHAMfUoM/RQ+HyGSX
Mr3fjXLfjrO5PtI1otKMgdqwj7Qr8tpiVumtblu+d17Jy+1Om2N61t3sM9N3EwdSakQmvYsOTEHn
KJOYfZOgXkHY9rZmVdDe407LenhI4aC4ol15UKdFWJdumiMx8idopL17D4Yok5YWoCmD2DtDDg4k
ZuZjlCXAlmQX1r3QFwgakCUl0oUgmLfMaG6bbtpan621WMCD+1JiF/uTk7b191dasMJep74MRM9q
GD3JKrGZ+ezfJKzRE2hdwHm4lSzdNdyft4WoXjrrQkOytkNp76qmHcarTjGfcjybtxAJwhhngflR
175SfU5RA6EvG2gxUdE4hhHfsKjgo6jkAqOYg73i4+8D4dVhLyLQhTnLScLhhjlMjJnuuGr0XGU2
NRnwmq3jDMj8QBuEgPlfDESFIwd0TrmKgWhvCmcWLuJ8JiMbSv1Ag6UtfbvHIPMxVPSYzzAq10Aq
iHBPqD2CvqBSIO7xPxQOGrCvMNqZLYiYuNjK5k9vZIk2ToxNqASkDegKiwYDUl4oFlrGjs0ZoaJH
UonY4cfW4iwM9qujrqTsJVUQ6Jt+CChOgIoKijgHojsnjQzDxrJlNvWRjmJ7gMvDj11WgbQDJ8VC
ra8uihbym5oRE/4SFQQC+T78JViFeTwY97dfLCqPNHTu4+r2Aaewf0+j0/VUU0UBFB13Sz2ftNiz
3xjTuhPyH2V7eJ/cfL0DB0bCohyqEw4Qh+iNxQQPgDu8O9VVEDO3gYlcDtSib/2ZsUBgKJJgpC+n
DqKez7BGTUIoPsMKaeSt8OdDKzMxHPR/9QRJA8QEPxShHGzpdZommxRGNMq9nWuhhDVGbfjNQ6Rb
ojSmm4hDWKVrLyvQT5ujjyGAL8LcsygGURi2F1MUvagMwfi8+6QrZfusjI+x8kQ0lpgp1zoWtlaX
qe2XFV4KY0smLHHJR8yN7Bp1GUcQrwmbd2+YDoLY3EhCio/zXIMZMatCMp5IzkLbVJt5M7WTXdXS
u8Svf7VcgK6EqnUCd/NF1YDrYMgIUmiWzDT6Aq6jlGRZC6N3cqS9+RHMWHtBCTtQPhPVHQMjTyjC
UfDs56Ywaah4Sg/4wnlR90KdbH0i0RFoGwK5O/0kFUKGSAwfzcmE9W7y1Fn2vtPV0cfZVp9IrCEO
v/gTU3Zk4TlHv30f5uDB/u57Ay0rT05/2Ft6/WFFEJptBCY52O3xbfZnvIX1avTDKBcOa/Cx+iFk
cN5sleaTSvkgvNHk0jIxG0Y7DUuJx50YH/m13zPFBU0sC6CpY89tPy18M3ANNOiXXdF0O2fCYFyz
9cy/mT7OCdQLntbNNIY886yuz72Y/X49GLYQ0swL4HP4K1nekkSQgYIMN8G0jqO7/TVIadAREuKS
k5CP85d8WhmWHSsbhFmf3BV1z8buYmF6ZpGtzIJEnLeZG9LUDrn/RuiGD6vQBSmimuwOoDiJcbUS
FTZFNwUhPpbBGjjaaZLuoEC54nedJJ14k8BmUYOBSVX/pCfJWweo2FSsXfR5AbYhpUxSyctc28VN
NOnrSrQDKEp2CapLTqYSXLLndsBF/BOnJn0cutEAhwny7dJsxp8NJ96Ou6V+PkM/aJX6gEkbYKt0
dmLUmgUphwUuhLwqVPowORl2Qg0QABddhUz8CCdpVhITqPeSRiTMX1dLAevguTw6xrVlCi0qN0jP
wX4VVUBE5kCBL1X3uYZLkLGMCuCo7TaHoM3NsOWseEbEFB8NEmKpTGNp1xg3PHIFfuAdo5l80+P6
h5LLQeTKqg8pRp2zGD21hHewU/uJ9Y3e9WHEYAtKHMEyT30EHrHdgnYg1htfVbt731HTJNFdK4GU
2XFiwM8Q0swARMJH/hNb0uBu6TV5qphQEciJeLIVM/2im3JdxCPBIVRI5SXLhjwaDlihWO9743PW
QDH30NquyrKEBMhObC7rOQOJ8P8cFoBPXQ6XhI8yD06W4A1DxYetex9enCoRKJz6FyERhUGGjaM4
zbCkP12FeAO+Xs8OXbz/c1rvgIT29S4TUMSXBwlpnnGfAS/LTKTIO2B5MF8gXjXZ8YUCCkhtd33z
SHv1NXb6VPhhQl30H7ELWNlM3Vdu6VrjtIRfGOUtMwHo4/l1U9pj2HYSsGJqAZ1kbYahlnRGS0fQ
qORhZbSezUghxE0Y2QxEdSHLR3gm185LwWV2zrqvuQJZQ/OipchdRwVs/Oloxy2fHg3AF2tgFw94
gq4JNQUvsXcgj4xRAVofOmgLoeBtlAGuLQuZf0nILaa5zh+LoeW7aZLYNq6ASYdDIEYttSepH9g3
QaEsCypQ7wmz4mZCf4RI+DEbHhnRKyemHtGplNALYxiSOlPPTW9CEiCqNroe/YFDa7Q1hSdMO8uC
sGsQXYUg7VzKB2HJgNnqjMWIxI+5voBvsISTQGRY67j3kXrhg9AcLied8P2ilTOk2K4xhWULrZWQ
mqRVdscrm5gNu5WenY8ljCpxLkHEzSmE/UhYRzzTNPIkMt9B8wkqn+GFNCnlRIQcaO862q6NUW1E
8yEwLffwEkqZaKiErXZAPUVvUEL3I2Q42g2UI3EI+Mkj8XM/NxMdJxyHXEe4VAFSPYxTChmwDRBW
CmlwfBwvW7Yyu47b+OIhZTtDpOcZRKyRKlwF6EjHjKQbq2LFabu3Ehm8RIsFkBNkDdxaejbVdNx3
Wb9ns/CJWJHkPoWeR+mEB5U6QpuO2lhe96H3XUjhIebTW1tkDEvrbrRpGo+MS4nODP/Kh1eWsoCO
e+Omu5FG5AMmPAEG+3o9BwKwe+4mkUWIshHpCsxA2DT6ciulAZkbi8nbGdCcuzeXD6oykZVLtWdM
eUkqGZJSvAEGw9PicnBvQ8rjDLaTTynOtegXuWv5xHPxokxeqWLdQbWW++P8xMMYfaIWoYQkOGJC
ur8QAXJ8ggfafG4ocaB72zEN8IgSJ4jeH443cWxPl7FKAK4EuCYQyqJdAj4SgFAqeGOeFFMWQeSd
DD8YMOAjoFtgZPE4Zf15UuPB/H4NfkI95chVFaII6OBlche1+tdYM/PhFfH9syWB5Pq2xBtxRrxI
okRy4mNGAm0BwTujmIrjeiFHAZuAeA2zJPyR9y9qplMiQ3M6pRRNZuBexDR+JNXU4bS75SkioxXD
ZHJpwVhG+7PsU+dRwF/pCAdXMDpLXFukrCoG1kL96ROMrIFfSa6W84PH4QrrRU3yEQpdWR+ARaHM
sjBsks5cUGJop4BMKsE5yKYt5VFSR0wefRr7cGeg4ArYad08KIOUTn8wbGsMaB7Rc1ttO6ai4ktS
63H/rcGEPqOJjP/kqITbMb09aoLzMaU09C4XojjmcI2FVaQ1RHCMtlQYODxNrwjnHOI2+7TrdIy3
30QJKIHwusNDKHY1f743CwsEkhnrk95gRQ2b4XOk0POqpbGk4OCQiDJYIVqP1/31EUE/5B6iLgzi
Fx3I5h2OwfgtbpZ0QsSxBvq4P3CLDt398rAX9Sjlz5cYsInDzWIB/VTmTvceuoxQrIi4scYMgd/o
BawwQTe2q/D6R5WzKL02yqEtBsLmefhE5asiYLuM+MSgwrg49z7rCoIezsrHCQ7/eJgNR0TQJAMs
wsZ5ggVp8HCO9De4r2k6OmScMKoOa4L+RYXjQdNrDvkfDfHd7AwvH7Fcs2BZew1UylASvvD4Kd2v
6djCRdOo2u9eUAewSomvO6m27+liWtJR/GojmNf3uqePOtSr6AZ4MWoNDkUyojFgWCM1aSSYYf3h
bDDf+7ie3ywZlftKZ9jScwFnFz8mLehbn1WvlhCGrujIuUyMNYB9u7MnlpnPZNHUiaVFHMyDEder
B9aScIKaODnCXjq6onA3oLq9jSVh6grisJiikVMzemKeqzzB9wLzGEjMBGcyIHdJQL5BQCRzEcVe
ojRme5JPEUfdVLPwYFeazydP/w5EmbZCzZA0caX8DUpJGtchk24VfPZ9yEnRAQOm+1Soaaw2MH6i
en+hP8OAZVP4bPCU/vxoDVUOa6ZYsI3oHUx7HFmiBOYgKSMdOgdt6dT7MUWv2oSGgJWa8Y/3jvMd
fq/cNRT1sAnFP05WPJuIlIHKfvC2OOsdeWNngSXDN5Z+m/iuIQVRxHpyLo2KUQv+GXzCxGe4fOe5
XdvYtwawa+DoQ+77Mk1ahAYu5HMcZVgDZy/2dXOWK/zfpm1b5oY77JB7hsfPJ+vxpkyMu9EEhphz
3TUdoBTDRn3SNNr0IiWVqzgFIfGTEpByMu7lSPwZdZOQRD5mSjUQPjKGb/52iHUSIJ3OAMmJlfDm
7mWTyQ/E2kE3URmSWmynCpqULb5QlPnwQx42SSYZ4wb+7NMpt329ACAhJuHDwjuaKWOo08PdzJ3o
Fsyxt4+0zWY5Lmwo+7s04TdR7oBzRtI9HrsIcpZ/vm7lghzL2/fd6XN+hRVqKvFgFJ7d1gyC6IX2
ciTr5qANR3EAD1Zx7siC77bi1zfMGXHraTU1t6Dv7EmUHCBtTzqqfr33unV1FTTlpJbXwfhIh8+j
UVP3dq99CKTDCkvFr304RYiQLL+7BYKwVDiYuJmVxrnKqsr+Up/pjtRzUi3dz0ptxQesiYcneNI3
J+97HToC3L3ibH7vDO7lmy9rGKCKkGFBfFpUCGnR0YeDnl0A+CrzAQr3g4tbOGBoPw2kmLbpw6uG
PxAsduZ1XI4D2LFLG8buVIWsOlDt1xTVn/VsazkdLN96Poa7d1iVMxYgZeQD2NypbK/0x75VuX36
j51njQUtWXMg+9qyP3ejnt3axqkB8yuq23rx0lpg7we9l5XD66T2e1E7vdqQmjCMNbdF3M6+oboe
FHrRsM9Q2Y5o5mD9POH3n/wuuEHX2LfccKb+zEUzbGJWTD24idlPCihYpI9ofXxRBuVJbEOWWne0
OR+ds8axhja+dnVkEjeb/qj51HvYibDuzRR+/HE+D337xkkKk3ntzdqPdF37Rj+Gp9aAuzSt0y5N
YWF0kM8tPl6IwygWAZ3bZiaeMLee1cVTcRqjOaHvJ/De6mP6n9KkU/Pgw6x57Rqf9Wtg5TSGJlb+
ODfiZPpeJR8NL+tDSz/39Gmf2IKOC0e/vuCU1PSV8e0T9BYdr6YFE6aeq4amomajkZ3ws51df0I/
HfOpwpLWLtgf3H5eChu9DQ7ldSDK0+5cK4ObtrxrVPdo5uYtmMh4mD1odCXaOe+z9Pd3TGQZAu5Q
QUY38gZzYKYhdMOXTlejFXFlR9PvSZWHlXZ2lNK6qdpx1yYAGg8PqoZ5IBt797cWvWEqjHrr5ljk
60DW9EtGy2bmTWfwmVxXX84APDe6wT3BXIG58mLQ9Vif9+2mVa26tfYlQ93TrPZ8RZftXB/WMm6j
TTNB39mRR/lnYJ9XXYyku2JNonVZy07ezwPejtW4VVk/wAbsx22KCBeXkdd3vmhfxoPwSfGjvcEz
5r0/XsH8P0bbkrpb02pbgZ2O365og1KsDBK6TpmF+zDQMVKlwPiI1ESjB8aPbhamlWpUG1bcrtU5
CjzTYVxruFQ6MwimHds3PF27nqnU2ZrFxL1YWBSIqZybK8oVb88m6YlyzcMvEQs2JzKp0JTTZcwp
3jgfUCCKMkAcdZxR7COLtLVdsLnPaN1CsUKfVLpHSQPctEsTp+VosJB6Gh1oKWBSrBRURQGslwSU
Np+4Rnyp0OXrnQp6KiAablwmeeROsAV3s/vD58Xw8DtEy1yZ5JHB3HNyHLUnPUsf+cPcHr7EXjxs
IbGH2Y/xgdX46OjeaI1OvmReybKkaVIDWt9ePD2P9n7Ug6I3Qhh3DvdtSA0CLeEyiS2RNXJyLOZ1
Z+DWiND3KPmGQwzawY7JieJTLJ1+9tvPH4LJkoOUPdzvm4CIpTFsjJemMAoRKc6325uPIxBdlz/a
80a/ozvqxCOUwhtMhsQZdPXj5GAVyGIfKPJYr1h3ui4msHAbj2EPPJWPe2UfSnIH5OSNLWa9GmJ/
eNyYCbWdghjnbR/Net39EHYTxHCKlGl4cm2eDE54/+fkX7OSDNyPli8OdC3Jib1ZpRqEhFv8nKdT
7MkRPIp5PwtOM90P8fl5+eIPSMjVpFs8EzQaXB9kmKC8n3SJpBroHtic9i1YKjqKXEV6fjy4fA/a
WKDjHPZd1RSt3JD9D+nz8h9LZ9akKrYF4V9kBCIOvMJmRkRRHF4MLed5QsRf39/ydHTce7rrVJUK
m73XysyV2ef1PUyJ23FEIMkqx3uB1A/2lfE14g9euObW/IfboUcKNY1yleKY5UrTcfVrbsMyZvmK
45ZJ09vfu27tcZbdBQ08ZcVzFadem7IRu4F8W+E/xfnsakR81xhvpGHsiYfsKp87xPgA1PzwqbOd
DgAs6I+tMc9TLMw6Db0VxCAFmOWDxgA3CVlShVe2Zb/kt3acb8avMVd9EuUxcUP9DpwruGSegwHl
HWYwMflvK+pan6sRkWrwRN9q4hW17ZXL2/rSxZI1/Di1cOffh4ZbI83m5PyLLfroJIxc7sTM0C2Z
JXc9y6TMxoaVr9vX3qaMNlx3Er6Y32RVrQDRnzcHF3gJ2nq9HWNQLxHuGoNvuopO3nn8Te/OqmMT
M59zdB3+aYNxcvUKYHIT/8u5c7Irn5vTZflSTPU3JDBcbEyvauo2u/duOFVUxFpZ7xHBIjxScNgU
WDzKxNixRmTeFbtOLrqPIsvjgBCT2z4LVqHNpQzq0/iJmSxrYXWw+01kuOvLGiMpVsNmm51IvxIr
2gLpMtyMfPfdZ2H7fLOgIwfHR/5bkuDlz5PNdWyq/k5+If9NiaY2vNGsv1pFFTVXLu/DTFvogqMc
tLfPT+zkaFSXLut1s1G0qbdutupj/x9wsw5dzDy5W8of+cLmsUNkT19jueL8zQJtDlFKyKWP8MbM
+xv607Lf4DQEEQrnRKhkUvqxT4p2H8dwK4fVgS3sqZk4LsLCRI2AcjD62cfxF6xbpweGIuNotYyV
GPy8+ujHMJv7tQqI8o85rrgqAuKmC7alELV5exStlF8CBjFL81JgXzhr4qWO7aescDhTymGCFpwm
zunUsTyrlPGCEkToqlc0OHcQcVClFyaEjFDhzC9/LbZIZ+shcwDMTMxqzJb2MbPHULTk8ArPA4P5
uRszm096aCHzhMdsQq81aVCfXZNIM1btC4wSPEAmoiryLhskHF9D/IggdrooTQUJZgrUpwAQJEmS
I1thBydYhjlMdi7gO+DMLb2TCGykH2cZwd6I0PUDioGD3o1G8ZqcK5qNwnlPrnhYA0/gfsUQAXED
msexTk9Bdqfchh3e9GIxf2CHYGgAY6EO9vB/TL6X6rqo9baDFhG4fGpM+GGfvpMDkrKFxuHYFj7N
OYDh0KWG5DScgmNeMby7T9D80z5gRCse6lpo8NuZH3luGn9waPLSWKnWf8yoZjcnb91q/mwMl2ix
gbqW8HKEKNETvEAzyB/AlBj7vf3ighuuwTwv5Q+ulaQ0MBfBS3RbNrWkTzVPozcz/xiu0m1mceUe
PD23zbvkQk+ecBAx4/VAxi7L45Li3FTkKJ94O5BiladYyACFKGkDWNCaRWAqV5nOEJu8REnWglKQ
gh20glaxoUFUNRzqqRMBjgqH381b6vJJkFsRVOoaoXRmhBb8rCD6RWVzcZ9n0g4EpIGBHTA9BdqC
F5dEM9A1ZmIbyL0BOZS9kUMOO1934r7nUL+gR62SN6CYzWn3doFgpdRc8FIP1dq8mDaeiEvabNla
aE7pEFucVwQaVs49OWOpxNqQrf8QP/4w3R/t4m82Nzn5qeWYuaT4i9pB6c8BHcTItoZhdDP7PRRi
/IqBtNJm6ABsuMvm6vB22it4S/4dJZ/TYSvlDDov2Zr4rGTjrQVNwSSng/GAqTTc9kurQ5VSKLNG
+U01oQ4zzb99LFrGV1ePOn4ttJNm+MgfufUNRWdF6STqlimyK2f8sbd7ixaTIj0+WNRrKFZK9046
TtuOLcQ/FSMLfmhPYb8QFM3HTSoedDikieEEScITWXBz2pu+mdLvepsmveumpMH15YQnocZpOdyU
64CFh9nQrPJ8djosWldsb+x36EIk9IewRKoFnG879gr+hLpBQgWMMfk75D+Jyss5ACkZA+x5CHxp
4G1gE0f0d+Q7f05BQcbLcZ7Ye7WRYFMFsC3bTRM3Cxpq2Za4ToTmqZPDWYkvKD2zydlAtUX+wD7z
z5l9maGkTCwkO2hpKBVTyjxnBHNgO5JIN6KIFRBxh2EDQ7+cB5KVKCooP+O4JZOmn/NZKv8htkoS
ireg0f5U1hQq0v5l4kl6XZ0kqyZCrFBDMjWilG16Cbwi6FGc1MJnQOyVChFSLULJNK1UGMph+LPE
OnnkrmUbn520v8nCkThFyBm92QCKAThxGG4yThas+TYbMWzS5R1KkQZZHUEVrVZIHvjjaGV9ThOO
FTnWwD9XuKtLDaaqZW16zI4KB0g+QJNrJR+U0olXfpKI0V0k5MlO4dnGY4r0qQNiMOVeH/DnIcU0
wd/IRxDGCc67u7EKpfSrrGK5alorn1O0n53V3V2EGdYP7Jcch9xovzn6QK6OKk7YWsBLAj04XLwp
F0lcWs6Ko32rwnf/5B+i+d6qbbZ2G1XhMZU409JlJlL9IaKKRW3moBKBnV7Dz0F2T2NEQ6QRjjI+
xZ5rdHZf/YwDvyFr6leoliwrClYvI6Us23DsFwQEimU/bsfiOs/l5RtZWxz9lIz+Jjuwi/QpBUs2
e+Y4ufN8EEFMNnw5p9rkTd+6FBjUQ7uRwKxyOFDeRPyVLKKVYDYmdwbsDzSQxFWpZoBElMjmpqX6
2qW7S7a60iaiCLP53Zmk8uRYnPQZySMCQmdwdsIWy3wUey2LvYeTaRv5VbeFczXcc3RBsb9V+aq/
W4t7KOB5AZ7N+BTvHBv7FfZqljmkjOcbzGGTh3HFVuPXAkFJ5fSnhhE4vMnXwcVf2Fk9ZFyI3cjL
c176wxneOf2+R3B37FqXxQ9QvnJKPQiIltMUiauYnWmw/kzYntJPvAS6Hgo6LQCkaE6XUo6g+Di5
NbwMKbr5xdDotawiEsWrk2EhJrGXZ3h1ME2l0hBLVlgGgQdlltqw8Y9wiOXuEw0EAVZX/wRT4IsC
DlYw9hKK0BUrjjc63yWnz89vI+aLFae+HJ2958YoLXjibziGfvuDKu3gtynChm9UrDFLBjtiUAj+
XZnwP9Tn4P72sS8DKjLDCp/xM7vBHRueEOeSZSPCQQSXCYD1pIPh5BFHUgb8uSzi8iZ/CuIp9toM
eHMBMLffL3R5q5zkmjN8Qumxv2f7lr2fYSwI49qCy/mJ1piNZeIf8jQ4r0G7xOdRJB7tqKFO00ta
JA0FmfBToIHWZ8KEN5Fv7/t3+G6YWT4W5MQbZbykkGBmSA4l7h0n7E+xmmaM/u4VXRExYdvHtxoK
Ge0XtRh6DOh6QYsx8IPowAVTTOfAaeAeQJW7HeLe9/TYZnLChTU4rh9L/YDmfR7MYc8SyD+MRVxr
jdmrmIkM+K8dY8JBHdfJG7SDOcabAk25Tc1H8VEM9r6LMYIAbNxbtEig2xUqMTw/mu71YSMkwqsZ
P8GKq8npLywhJiBLYDoG2m9DkynTdB7iwPbFTpLKY4kx1zUUg4q6ug+OjG3PmEMXPgby7IDnQLUW
bmVnb1k8FrdVSByEV5Yjnm6+xIeyybGPT3G93hPyzDSLKAMEW8IcsYvmBoRk7hJl4AIe8FsxvWac
GrpONAStYL3rBfsQe4Mz80ZchE+0RqrFHYHt5KIPh9hYW50FUD+ELsIxrj+1PPwtqwJT6K5McW2x
f8b9uRWKWypa8U6Is0n6CnoTcucVNDTvXNB9GkqxnxWFCmsdtTpH8SWm+qkryjWXnCY9/CXNfJhH
o0iUeshTx+TrfvgHtVOXkg3rc16E2suTcp7XPzpt+HKuMfeCXwMunpMbbULDNTJ1pc1DbxX6eInJ
bI1oV9nDxA6Pqydnvgik2NSJPLWxR7apJbs/w3R6SPamXde3w7hwSVB1FgI97JzOi5Ouj+9ygE0f
qXidgWypbAG8BZF+oGfsM0bAohHO0c3Z/ojIkAAbt9trcyuHgxTtXMtq9xFVe+kWc298NebhjJlx
+cQTnTw7mj9Gu4jstMXgn3xaIsTliMV9ijKstJArcyYa7pRU121sOVMM9jLFiYsxmEeVi0jI7nbk
fYGzy8TkGeiAs/OIUyJlg9u38whZEDPW3mVYbxJD32HghkQmVaMvoX2hTj9krnjWs0ahcWlrcCoS
NdV8eujV/fvs2P9wOL7sJXIwPh8aEBcKliW2hZVuLPd9FhW4FqsOck088AZsU+s//IyoCPE4qlBI
6FkDM1oSbbDe0kJA0POmkekeOatzT1iOl2yscmNfKRKCPWb2v7QMYpDWNKFwvmhnriVfHuDx/iJ/
qa6wJkGjiaUbBfUzx+025dHb+/fBbcUshnwA1g9tp1gcCLMFlElV1cgt7h0txT5q+z2XrrRyzl8/
R5jHUc24lfcyLG1ZEpI9ItSYJXPzLt1deM+Mmm0/SEWl/jw5rejae/YM/+rKMXnxsvmYwuHhPWaP
rjYGqWpQjDwzu0gxrHSo9wTE4id1wjrLwL4hFU4f9p0c9R0Z8mBKGvd971IpbGyedbgYPyIYlicD
B2bbAN3qBVz0Ze2PLucGCUNsBc8FQLHHs8JjAmgpT8AJ5AI7J0J5ASfgcVDX84b9MktQrdsjqgg7
WTjUgiRCU4RTl1um1wxDGJ8QaScicupQq4yPw/kkmT7jY6rTmQC4J2VcxR1fj0d2A2BzCTLCu+b3
ZRkE7Kt7INPKb6f25uz64g1WRcBf9maviD8E3SmpsI48VGRZhqRj9ksQBgFzbPSHm/PTNodqwzCy
AwrRVnLc0yeSMcahL3UBKp8fiUWMmmgzIbI6dJFlaJA/RiMWYuxGYYqEiwZvcuCAvcXbhbahQ8aQ
RAQkO6D2+y9RCA6sjuGX3r/Fk2hSUtqw+o4WGBx5S5DIKFT2m3P04Veuyn49FTzRnlop+LC9+fUZ
uf9dkdvGN1Cm0Bg3LN+MmYUmyfDlMrA+2AE2T2DV2Sq7goNwT1RzhfoTLzQjwcdN+cSz8XzLR8PP
g20jqqcCyRyX52Vn8N3Sewl2xeZWRbymIF9bgouGtF4JJSVgJ3z30T35GdfMZm2R6szazCh0H3RQ
VKSf7sdr5ma+c/QYaFpj9TGbgVkoWhNgTcTEGNLT8PQ3/ZUgrqUUvDtPLFFxEFL9J3n0R0b+KU/1
+OPd2tJzxVcSsg8OK/bce9g6An6Yc5by8U+zRu3FfNzIGVhz56S2k/+KqCUDKLKzt0e4afxliGHk
c5OzmydPyuggAyQLXdm26ZFNnE6vq4b9Yj5WdkELEKjDLHk72DM8yDtiTbsVc+j1KSArYjfVQsej
sJprTNsEQhPGKkGq4MkfIq5vdt2w6M/CpE7QNoTXCY9USG+/ZIy/EewBljHSlYOFDSjv5s9QCtG7
Dw5Lh2baAF8duy7QXuGvlBlrg44N2EuTRQ0qIO2Kh+8SdHmTN37fm4Y/BdMjWI7cZUI+ccEcwJmB
Boa41vOOgdjutDM8GfIu6Qzp3itPIKlI9CZs4rgX/uTKmK+wHOV/7+lN7fiagzXBiBKbkheEhM2X
2nOE7SG0t8zkgeDkTfceVqgPKTcsc86BOgMrA2djgo+T+gwEhcE9rDLaB3xBVwfsr7Evsye44Qiz
+IlN/Npmqg1CIwjGFX7/RiwjpoYSQzWT5BQGE3pkoLjBDQNA54hlGwf3TLTqQglLYSxDYjM1kRDU
e3TnGVS4PHivqYHmBE+F7cuK4CrAkVVtemFFRxdoV4+Zf8wvAkGSWmKFAjLT7XY8wJCJi2EP76ZD
dEyHVxKMjAE2Ju5m+voOY3ahwPwiHUZWNH4vawM06aNa8mDQEbUl43115hoKz4yoLb+R/CfzUxS+
DQp1EDkpVPiHjzHkuJDS9LOEDge3kuEMM5FZb6mEG+hcOKF96iH8x5cmjqH/Aji3Pw+OdlaERE7Q
HFRhrtD5QHIBFz8saKKxjt2zZNszLjRiv6SZ7uN8CILQGcBUZDy3Hq3f7+hxISB+pwSVBgt3Mad2
wVuJxh+/UDZP/3pTj64x/sWcY8kQ7daqzwKWkQsqLkrAecm/yLzdRZ0ZoywGlOKga6iUstHboy8n
wJ0lKAfRiidH8AT5Ag0UcbXNFLqH9pu5Tp/ZKbpK6CCL6GHpQYkH54cO/TZrEHkB67+giyYhiZQQ
CTCWX5XZSc1DZqG+o46PLppCKobqP/kvNiQS6otA8qK/nDpoCIM06A09j+9Kx6nDbAc0zObb11Z6
w+pAwAiXT5mOchdQKt4yrC6FPkJRL57erCrYT55Yc1/ZiyiWkP2Qg26vRCCITvUXeiDvUPZNDdSB
WilvZzyn1Fg4NJMF1xl0gNy8Nq4a2hn35oJlbGDFaZWYuDazBugwLaufF+GDZpKztiQh2L20nRvp
1ORXjy7g+U2SE+fn6A2n3UTAouqlBeRmMhh3cK5LyPMERQdAA5Z80WOCl4zkkVyd8/K4dz91t7h7
d1Q7gy8ADT5LdkH12qUUNIetwcmrTXlU2geLCHXOzyPOGMsalDRi4kP6efs6JqBDsEVCR+sP5/Zn
xkjO8Da5koBOYiuuprqnz17uARtWfKs/qT64tZ0DT3FkrtrDr5Fe8Y6uDZ47mPQDxzC/nP3U1wmP
pPctw/mTC4hdZ6+dMWGCZfG3FdZw4Y9O56BBPtCXWfztNmwfbNrA08F9IC4mE4bx3TW+SzqRjZpF
0VjkJWkX5zUqp4oH/+huc3MXNyTjpaI1eDrERJIJuvWuTWmZAN+La/JlT64zTYd95RbutIku3iSg
AIDwCGE32FHDih3RC9EHqvDGA3++W2eoo/DoOB/NOjP3g6FBcsMson8vFH2sBm3fVCcz3G/xJiOs
mXmSDuM1ARKGenY9hGWoLoh+T0FlOk982Eq3YJ/sGQsdmeLFqZXZlW1hcEZ+ObzpFj+L1udLi0Bg
ipjGqJb3CF5vew92fe6j+njsrDr8aiv9vu0t8U24uDGmdqAvd96tYQuD8AfLnBIi2X7sp0chDRR+
8GoDxL8s8AQdC1vcmfQU6IQMeVQL/w+cpEVnx9BaWUwPVGit+HyI9mjJozl2Ts7Bu3IsYO6KYSn7
I3niFTHmHbROMNLJ5egYzV61PB3TNkGYdv2QcLs7ONhcAGfjyx9IDiZS28W88uts4ncxCNrJ0Eph
+Obb2fa0MQqJD9vF+25lUisfME6DCsEx0M1O4RXB0c0vspZvYKv68rUYX/bypi54zzrbAtZ2dHuy
swgRNx8IJ/voIrU73TwDO4cZZvB3zCTqzvmVmJhwkny5Op6DFyjOlie5VbigtBVzqDQ2OjYnzsXp
uJTTbGmd6Hp3Ov7J36GkO4wa1/R8cuOX834xXam7L4r916TG8L/NqK/T/LCZVaB7T2bw8bl5g75Q
Gg0pzZo21YaOTfSYazFmO6asKPHsN6DtVk8iDjS0nX3Y7LjcuRMtuU0wUQRAuwY3Z753TJ71qzMv
w/01fhseyqJnzTfZaq4+dhVlWkx2Leud3Ht7F8p6t8bPx94vO1dHa7Oiex3t73NMz7326U+GVa9X
HBGT9vrWUgc+wdxqMdlE9MTRf5JMZHrTB6pjcJzNN9cnnbvCWP087zY/9AR/hbuvMVjMSdTEd6tU
p8EVzv0ZXT7ukwoDg2medNJu7s73OzyDsfk1NI131yCc1A71h1fgTEERv1evpmpS3iJfKpkjrtvV
V4mK4NpwgPxhRM9G0NhxPnGib+1tu6vT0ZT+G3CoClCVgC9es3ehim98rP/hy1+FHTwZSVQAFsFJ
aU/oueG+C/vejPRucXPu5EuWYTurwrLq1fbxvG3f/lDr1MFc0T0evQon8YZ1ffpzc1HrnoN3043P
Q67QdY73/vJDJUnHwUJ7cLyda3aFckN3j+p+sejo9bHmoy66uoixQH/DDP5CMGO80cBZ8GVjgYJ9
g4pCUDDt3AE+P6NYYYi4VG9Gbo/oT9Bb4TmBtIXx6Dn8BveKSeaXJ8POTeri70JgXsFugfs5Fjgw
oaThmU9d4ozaFK9Q0Tg0k4Aw2vbaIiSYJ9setILLW+b9yLoTW6Y5Py3vCC6YdgqrZk+P0FRw8l0o
Z49Kvv/HoSwSuQNF1ETvCMLBkUN3Aassn4PaQfAPzimYKNEBdhKDgwoHaPmoopg4OPr4hnrwMqrh
DHXoNqZYl3DuC1YPMUSFi0YjZXuKcYSilq0FOEXx/SbYCZ5S6XMMgtIO+ENxnt79py+mV41gbt+j
Wizl4K47h5hZSa1BB8gWwA/Kj07lL3hnlJpHvko4qbzFH0ZMOEKb32AkHQidu7OLtf4uxvraaSu7
MziMTuttdlkX2MwuzZq1zQ4z1FrVmA7ggb8ulFSN618LtN913mZbrPADhDItCvduNa5N+UY+sXfB
YACPWnkkaUjxY++hs6WUryIQeRpQ6lMTpkQKMeE1uN4hBRGbkm9Eus9dH7G+u7f+LSzS5w1Oa+ef
pywChbQuPaeYxdjfbn1k+K2lEYWM+i6FQtnxay599CzRC5xgswGukWrmDHBADda2OxGe2wtaKzq5
GUd1eHdPsnE1Rg9epwr4m110v1lXzb2vwrpDgIOaT8r4llRxRYTGTfe+JyAwzZXRb9ZtqE12GCc0
vNL9+2UtsQJ+YDjacYxf1MsaG5YYHGC4wqH7Qbx0yilwgz06qybw6x+gDu4OVJstnHRApaVOBnJk
cNv8VXu4tnYLHhL2KVzSUflbUH0FpAKWuGp8DhijkxQOJtykhtvaCz43OFXH/4KBpmx0X2f7Co6r
BmNY9iM5pjRgztcx0KUN7oHunofN8IYLpQu1RX2DOmzOkYW7bgvLhr2I1toVE+ytXtPbDs/4wmAY
weeI46kBnfexz/Efw1POWHQvY4dqwvtNGb6t9E98b5jTWKxBsYZ0BAR741isG2CnmC4o2ALbWEuH
IJMSBDBxtTRm3vbolztMJzDgcRkTm+DMh0xjbfGF6SjmhBqDDxoDv804HwZeJEy4jDf9Lo4M0DvY
2VD2sgUhXkK0S89Am6wjcbw4B+eFlokZzVt4QScilTgNNrpZJhAhk1gk7C6uBr73a+yF94PIUc84
WdD0wgdFzPWihJCVliEIV7WVKFwufYEW+XMEwxFR5dN/C2IknNIV2pr0bIZe4c8FSALtHAtuI8ob
ngZsO9iB9j1661t866IGQ7DQRwuJMmwJkdWtoHRaSx4PR0jGe3roKAJGbF6FHfacjfTYiG2egvEz
40HpjcpVfVEMRc7p1DZNfEECbrzp2XB9R4a6K6W5pZJ57gvNA/eaxVxxH+8BDgiFqojTOQdNj/XM
dOHc30P+YOgjPlgGc03cBmPV6M79Y3yEorOYN8HLBx1drft2PvQgXP9EY6liq+kkPIFcJ3wsRv5K
5PRijYDf/5QLDpUdj6fOgvswghbmYLHKiSzrKcNcQFfoBC+WsIZfzEQOfgKLxn+HcjfZH49uxmHK
dcBXwgC3TxIhjLMFCA23rq/6Xe4T81sM90q0Nig/iFLOvzvTZDpiWoyNm+18BQGHcWuU25yzcjvR
7clOuskPYKptsIMmyPvwE/Xq4OIAZJ5JK35zl8vlkH0Ck1ea+Emek2m0dVkccIKKnpAjGmaXU4io
XzkehL4WfnbD8K8Ia0SwI529C0rFkhB3PglH5yuikRciScYB26BYczDmaPILeVS5NF5ApsAxSLVA
Svo+hyyAFqtVWrECPpBPDfqNLmEleDnoF2uVFykd3gUONsDi/HK4uB/c8Zu7eaLKEVfbyQUyhT/g
zhg+QFQiefXIxW09OY7llTnUHCYbJH4j51D5MoHP3Blg3KwL8cKv5YfzGsqZCdM8QoOV3hLYYu6J
vAJFDiB+FTYYb6Sfx5TwSK2nAQ0WoAFRY7W/hmCTqMQJUQQsOaj8xss/olOJvWFjRSX54C1RcL+U
X6cQv/haBaiXqyef2KFPjNS3gTXkcblv9A7vflX+3f3qtUWMSDRS3dUHvJAZv0sMWukNOVWZAnEe
GCS2hw1aNeIsCveLFNr7Nu0rDymGZbXJu+1QmFLFX8d0p00kZcO5RjfJtzcAHd4OrcAcvM7waDLv
hI4FFaAhiFKCRC3CRBmRyM16RiaNGTIB/ADHdBGXeiQzOz6tIf8lgYiFv+s2pw0sJO9iNJkCywF3
XtW1bu+ZsqJ/VBywZtBkjVIhUNIoc0qnXQOYUPm/JSadNQuAe9zIGEqmTeXKs7gfMEgiNzO689FE
uAzDE+tjuCcdHrMLDv5mqdDbgzTVJKz+g5WDqyc/LR+r7dG9jTaIXr1Tl8/8oLmiRqIYApOgFqs7
9BDCFTXQ416lLgDyNEX0AflD54xK9aoQLhZ+fcrFN0zhnfnS/EtZ0hhSmoDUidxNOGOiTsW/qOhz
MuBZRZ+HRQdIG8cD0TmPCFoOexAb3W59RiiNexjrIMNQkU/AyfEXnmQ7M+n21R2KAm4O59TUxOsP
F5FA3DsIQ2csk+hbIZnETgGXZaFqI9PPhcI1rR5DnnAkhJYDun0UahOeoAM7OVx8IKCQDP7vFKQx
///0YAYH3sdmsA4ihK2AU0k9XCwg+uCsbCmZiAwJVRGVqG6jsGMzyqSehHP8Mesq+u1OSubLJ/wU
QyIcT3JXBXiRAi6PVmAdSFu5kdjvKklcFWkU9w/p21Ljk4IhXhloFNtl4WwZbQCNBCL/ZY/JNjJh
62iIMwMPPjYj/FbUf40fSA6IznPLjuHnvGxWsrMKFixihw8DkkLPs7sBpZLJ4+Dyy8Co4Kg8Lijk
ZMnB4qnjmF1MsFkWP1YagnAdaYrOWYjQM/RfnsYRBuPXz2USS35KLhQvLfLx+ezGLxMpnCyBOrka
gr02kJHDRIo9hyTimqS48PZhKcTMlIcXVFCI9ZL7xy4D5ysp3OxqSAFgHSrZCPOrL3OAaKZLDmId
TJqNT+QIP9pYJ/mZq5iZ2KG2+k8n4gbIBZvNZlgpAI/wD1eXJErejTwu8mIScMsF4EfAgM+Lc9Ly
WpAp8l7ooEgoZi1TdKBHnqPLxi6WC70VTVQm9UF/Q74p6wNOhA3UpBE7EaB7z9/KIB7ju2fBXYI3
OREifjNZd4HsxCeCkl6uiB7kkv1SFAne3aUanwOUgA+BDQ/TrtxuoVjkIrL9AkOrp8gjUR4yHEvQ
OWyz3Gkunkx0yiEEMC2iySIX8zHaOnvZjpY9UTPsphjUyyB9D6ecEAhXCBc0oGh6SfxEISdLSSgW
ezuG2fGOc3ZpWa8r7GyjfwJv4U8OSIv3LlqkesrcJjGyyGT56We4HT/DG3ySSeJfYb22jtgwoJWD
hBLEfsI9lAxdoy83Ge2KKE968nnqQJjHmahM8HgTzF4uyT/7EHahIRc42LEyr6hEvj257yJnfWEE
0/H+XZ8Tzu1vd96t87fCBkRvVW5eEjsFx4RiXHEONyCcKk/ILxGmyLMm9nwsR9YjWtqay9P4yxHO
5asiham75wErjxhlPOAnRp8zkP/84CAv77Ft1TI+tuZFkzd3fsKzh35HfrtcSQbclHjTSPqL6Ajf
cem8Ymg4brPsSVtfzP9Ft4qVvXjsS3EgpJssV66peOB8uEE9HPaYv8R+PhS/e8kf5YYzsmRFMJsK
xRgCOn53yd2WGCieL/ktQldA5TIijZhFtCSY+G0xrGv6PTGvR0YqAg1hRUgdYBAQYoPgllcshzra
DIHCMQcmmqfuNy1/U8G20lhTq0rv/rITJHfUbgTd2ZWYfFVAjGmS2IuTP/p48Fgo+m2ePF6CEguw
mYflfLE2ajWJTkGzwST3/8VILdNC1FKEQRneF55b3/FgM9soNPxktlxyzaWoyiO69H4ud5/bgQq5
0dvnre7blUenkbGH45TDvZTdSrYXTjyp4mQjdBoF/tnoPwMGvpCCQnci6VUAKdwmbvMfCOXlibEM
l8WpB+UcGm1X2v0dgjyWQmnnbH4lPUM2B2kGR3F0drU5eACTosgkDr/CAVha1VrODlnTfnTmtSAG
p7CCjDdR2F0olV7s/k1KKESiMw0FZ83OsjpqVa9I6wvDfcAiV1tvS6+HVZzpaP6piSSdsKpfufEC
dIART4hUHut3r4lNN1Hc9heKs4YceGjuxTLnVPo6VE733NuRqeVyW9qoFxhY/donP9Ruan9T7zUk
NyqflbEslod30Hh1O7M7nu9af7u450RIlM4ZOwoWbpMN8q90LrpqYi52c3QeUR1HFwO6GZesu12d
3Yfm3+Mmhq5FzTUatHt3Svp2k6aGyXkWM8oeJjd3pJe82PHZhd4u7jPfeUQkFLNatCE313xGwNDa
uv1UtfsUvdB1bx/+5iko4Inigw6/f4WQwhh9tGYuUWs7F9zDsQhpUi3BqDFhaOlX94biibaHR+G4
rg+/qKaOVmAu0U1hcgDqjYsSOCUe7R/rCeo3/Qww2G0PGgNDtUdiuUEfJH8gpaphC02+K94VrVXj
Rn3RlqRX+22/mEzf5aTV3PKEca87NmtPPjDsTdMrJg3JV+yfLO+u9nGsBfrQGKY1+n5eARCsNjIX
W2yCP3RfzIbRv01LxJHbdJ8ekkURPLEZAdYA3BUJkzllcGLbe3WfPZSrCG5tgOQzc9xuQa9bZicg
3dqGZFTGtGj86psF3a/f3ujuHYMvsai7xp9NpeoOZnMn8AewLcXMEuLWkMkwqBJcqeGb0AF4uzUE
Sgdcu54WEETbbAMWdLNf3RdhmxkdNHz3Z1YNmW09Wgx52FNGyK7p1m44PPXOAjBx+wb9+9raX8Pb
x2W6L23v7xX+aSmf3rqaVqqlbeq8P/pJ+1Xx7vgVX5AWGOdvfvJ198OQ3m5vay6eQIZrXC3n6jJh
SOSo96RTY/vy695TCdYS/+nkMtqe1uPCOn8DD5JFuzG3T+3G/1/GRPN2udDb0eCujF7pxg4iJ63H
y3u7paEejv4H/WA3B8f1ccQqqB/sAKs4qq0AIwdQG+yfmKVep2n8VOcAXXZORi2xBDHOMFY7PCWA
SWmpeKusBfplfdXm95V/zZnRO8btbssqJpgghrqVLD704KUr8IUFEMw6OOGBfIrmsUavsIWpG4go
7b0MriPEQPiFYDJ7xHKSv3tE2y5vryE4CWzWw0pLYJG/9Oil2PR5f96J2eA97ipjj8A9AWEXiFJA
Dv6+odn92A22lcl1b90Ap16bpidJoc2+9lfrNj30q5grwhzVPVYQRIXb9sy+gF+dyTUo9qwWUTt/
ECIskoVuhcip1vyvbsvqmjJ5+Mg197340t+L0xxhkl49vwcvLlPAghTg4DRIoGcph6eWx5Q2ervY
mk5RKQM11Xlt5hNlwnFoO1/CUjtUS17LH9mvQQMY50bHjWCcYFTv4fD5pvUcv0PsII/pfdiaNJqu
o7vi6ch5BNCgkjBJmHQA+uAWeVMWEqm6R8AtwaTRPsE1V+7JGn9DXJ0x8P6Od70X+8ifSCOxSxKr
z3SMcQufjiTYA7GbODVj6CESPXmKMQ/9a/L0kqjz84ynNB9tQ+ZOlrteJzAkOe3oiehSjOuRg6EC
OIdtv4mdhvjdG8Fh+ZymgzV+Ouu1x4sdqexxcFVrHL8j4c2JJusxErtFHODUkCvagaQy3TTsf0iW
5vGH5B2IOT7ZenjAE20OxdU98ObG4mXUUeuXfxt7r8hosIk5HYUXd0s9S6tNI3WwdxuMmfDBrm8x
7TqAzOGvNGDXayfnLqPlmJ1gVsOfKXyMu+dcuaiiYe293371dLXeuJiIA3dMfzR25j3oBKfl1rzP
AsMo6GsHGf0FzG6fkuX8YE11egd4bh6WKaiPLLBLvhugjgK24ouo0TE4ZcrBG//FeHyispdKra8Q
7VFhAGeyQ9qAP1uXSQY0KQzWM9Qpy8nRFLL7rTqDyhv+hXeB16WVsFdRi0WqvwkztqkiHflvBFzO
OMU4hclTceexBXGL2ZYHcdz2OiycLYwGelEPfdUzuAOkdShsnFCkWWAzMrbGmAMuuQ32TjoBe1QS
b8kiE2CsY9lTUpVxNktQu9u6lSEIAkQGlB1cwcB31nvQRksVtpa3mf1GbXOHDJTBNwYd2AbTE41U
a3xCtaCBr3OG+/Y9oMMiNFLIBjoNMp2v6jYohyBvGYIkZiM3IZstThZY0WW4i6Ej+EAQCpojJq9v
D2XTDaFdvxb79rRw5REBKUeGtiaxeaTzrvo+U2fAHSEjf2h7afIRiaPaQVQH1nFwkDT1Hww9IFSE
VREdPASmY7enQhC4osLQlnObuyW1rpgZ8JwzaIi6aUz9J9YaW3dFsSTiHROlmKi/pJGRb3YB8Bg2
FsVBzX24tBwOsh4r2tIRfVwkRRglF44kKlGKMKg1Aik6II0RxxDmCBFJ7X74bgZhNKIvByRkLr1P
fcZHIK2DYt7v0/MCCDObW0S1VBiiB+GxtGx+i0qIC8BYYs9HswWDoZg3agcATw9EtyR8M7vFv9CB
0AGjUYLBYBCA3n9jQG3IrcsJUum//55U48tlj1YGmdyEn5aGGdbG5grzEP8EJzQqcfecHH0p7+kz
pH8U74pD8FBYXVgrDAU5XSkTL1hyiDT26zIEiJSUXhUFIyNcH8WImUw23eIWg6a0vD2apV8WB/iH
JFrJLN1ugueP9Y3BOH7+I09HC798GgxNp7M3gcNfBvKWdfcdaJIp4czwu/u4UQf0c09nvkvP1mEo
Th3I/wKDGwtbj2h4dSLZpIHkSCbbPq6kexcMZ/lq42eMxjBlvcdCbyU9meqiNxLdPveMD09jizSB
Op+GZSkQK55dfCLMX9nn6GON/DnAsyshvCNcd9KhNOeYC4mMiB1xja8Rbfv1X4zXnCutYzdJvdfj
3kwm28EtmJ1SYyPDhBWpJzJGRr/ctFozVGf8F7Bkq0tskchoAVu+vYdrSFtLCNGDgplEnEKzWVj6
wBjoCRyceoM5wGD5jbR/HrcSg4iXes1qJQXeDqZqDVAY4ySe0MyQX8NoBpo/UzE7kjCRAah78iDx
mKziy1u+z6GQGm5VEwrwOv6J8BjwXdY/nqkMNBClBdKGFEdCzwsCaM3AfKn2dD4gS2bdGvB6WJfy
E37jE57WVyDJpDlF7glEOMCpoIHNC514Dc0+hRHheeO9PP+nXzDyfzSdWXOi3BaGf5FVOIHcMg8q
zibeWJoYEAUFBNRff55lf6dSnXSnjRqGvdd6p8W/hSKdfzSjuLj1mSgWCYSInbsr35Q7KGjD81KB
10+CHlp5mLNpbgPcZ478Q4g4xeq435SmnhGwbn5nPiY2F1Mag6AX58ysCA78Gm4wRzKHxlIsMg2C
YrY+1JSorJIXokgk70mRWIjmJBk7EMSqky4Sr8dixCIYASKFJuzg3bXy+dITDme0raKhqZ8OdcZW
wq4BW6C78S+BC0TUwoIJ5QdN8q/3pMolgMHhQnyzIEJqMQpy8UYhCfUBLYEVigZLDEVnHPPVFtnp
TAPC+LTpOU1nglo3ei1uNqASVt5P9y09n4AMnZD722uDFxBh44gBRTOKDbo7lyTVf24YOk6ZZiyt
vaxsAGqgHWiX4uloAtbz/NHZ9eYvN948nCx8z/66sNTaSsMlhOa1i18AeyGWsI/hK5QZW+VPHSDj
454RcOruD5d428NezHqdGp71O+T6FHPkzStAF2QINOgAibwWNl8gbxlGJNcdfkabC5SrMcSH1mAC
XP6hti8t8QoJn956Vcj/EQHl0N7+ar4ILQH5lrcIGZ3F3gf5xBBkNs+g4SwhG2GVZXcT1l34aHDQ
q43xzf3jVbhWbcSdcxJ3IUQEHpPN9I/Wgg6GfxEyxVL3ouVuTRYEQI/VBCkm6BQB/zcyUhlog75l
iXzebJZvUAsY4w1hNQjP8bsQvYP0PlKD8yKbgmygsFwRnIja3ieoFA+KTCE42yw+rZs7JUgyzyxQ
L1J3Qb5uuNKv+HUicBTU8wdJEhFUEpQA7eQON+IwOk/F1ytgDROAQeCwfiIKBVx88Y/ir4KKdEME
QeZgrn2Qoxe+Ys4rZ0pE0cxfQ5Ry6Ec8JFDnV0yqXCkTrq/9icsHYIJdaczpC9Fx/dX2AwyC1ayy
C6ZWh/v1EL7dqxmWHpEKNUn9NoDvAV0VU1rO8bgZMfKJ2Ma5SorjSOxaW8W+cj/iPk75det5w33H
zSFGHRXvhts91hP1Rh5lMwNkI/GpBFI3iQKKQQPOi7R2+z8XFEzxpED2lHrFexJXi2fhK4obM6nv
cWAulZoH+t4b9Tw1caC9ut+iOMr91E3WKgQJ0/xsrgOqON7g19nJIFZSW/vu3JAf2e/vC/JwbOEx
c7D9/BGN7KJ2Cg1BOVbemLRJ5uWhDFMshHXxghRnlZ2P+cq+rOY6COHXiy55qVd2ztiJi1Ohltap
gsPLEZFWCWF5t9X1Pg0URDhUzSDPLV+R9OGYxrN9RXM2cHovozjUOmGBNYF3QD3EiD7sonLaDREV
qjFK/euAZAQCvPbzG4c7njKgbz/vHbJD83PVjfynTzifmXZ+eq/J5e/5cKt0++Tdgm8iZ2Wpzsjb
6EPVIIBTh7v2hjWdmSgEBMHzLq8j+3Gx2z12YIZpoVHv4opHZiDmT5bT+LvHAiqwhD2+wrpuDoi0
oK+LcTuwU7KNKnwOtOA6JVBrxgkRylcSR5ETTC4MwTHqWeneOmaXrf47ZesvWPS6ZpGhkSRBn19U
ipF0Tm3JkPW3/7RK0rKDIb5chqCXVid6MNqB8bEW8wGfpOECfPaN9/J2GLi9oAY/xdetu8nsk1He
/3ovh9zdGpJOsE8S2Q4DJmONr+OP60/sqdWSrcpvWIxo57DED3E08hTXccJkdjR3JnrLIYmE747Z
4gafNdwZpd3t+E/WWsKkQPXIJkOCk54GbKvzNKY6BGh9kecBUYf4s5d7bwa03SyIjApi8Sarns77
d/n2Ux0ru5TqZ/f+jkmtQj6TmJzEwRRey+QBe5juKTIBdbbnDibPAo2fTZqKC+rHoXUv4vUYsf9J
nrFIhsp10bMV+q1dG2WzDJ0BugqEincjhfIIXmEKh+J2T6Io+s2/2tTL2nHpYHhXkd9cqG/7UXKf
FMAEJWFoJVqe0VQdTqgFCu4XgttSCITerrJ35cvhrWvYvTtGH4zqFmhIZQdWQlJpJ4wVC2Vhn3V0
GOnd8HGGrQH2Ai0g6q2Z7EEWkJUwzwA8p8OqRvs6Z44rXSDAnM7E6npa+hR8uB2JE/nRl289egPP
lYk9jN3GT79yR08jjXWrsBi4wvgHbXL9weWkfd0OCeOxpyoTJTkzhEOydnfwhbTvyfDiDDSM82Xt
qej5WG+ZdotGoPuwfvu/t0di7Ksp1xTj5nFi3Mw7oT5RMx0ldkNJSVyfwuaqzjPhWz5bH0NisSZx
rw7tAnnHqra7qpecpzyCj6idKheZbhZUYbrrIXvFfo4woPCRJhv5wCq66zdTXeEMW1tvEGPv7b8L
V81lQv5Wy7D0xsmK5W+3WXXOyEhNysKO9/ip7KduPJiKpxDHoRrJZY3bivHlD/uJnNojqaKrO/Ul
vCDxO2bgJdzkyweYMbm/HbMgFfAB+eqeWfdPyvqxVAixkFS+aDh+rphUTOa3ky9J7L2Rc0HSBbVw
PX2Ph4gy2QYr8kF7Zj7LFu0mX4ll69g1oqPA9HfO2RNUv6A1kD0TbyG5GjmBED1sar2/EXyVimLd
zEbsSWnffEfoyyBIpMAA1wbxlog+hSGed914X+CqhHSrAnUnpF2DEmFobJ5R1795qTrur34pcefK
VuL31Wn3+yGKd241lW2IDqclH5C7VF1XNG4x9xUUsKo5kMi3m1UhgFv1hMXvLTi0NQED22T9C3Mn
cfqSA3vBgKYG6aok1BRfHUG3G6a50l2cDTgbbCzz8zRNLHYCHgFkX+A0IlD1Zgy4n9hqsT8Q1DfJ
IRGA/qN0zK4Jc4O1rzRuDE4tCfl5zWsulK7BxtrO3zW5QINJH8JlfmawNlkT7VxxVSBdSihqOmPi
R2RoypivU4xBdLGSFMa266b+84d1klXiIAqHAel8ODxcZjGb1Fpw5OL1HriXDW3qNP19oVZdPf3+
uCE87QEobLSTejdE5NzCTHPQ15VbGT278Qm2exGAiwHY0WrSPvWoQwFS20IMklqCTLoALPe6M/Bq
74qLeEm9vycaH7VCQWiDMOxCY+g/MvCxZhvbB4SQ5t+9Q/Pb02WelFRM/BbUH2xplDNziSORplNF
TCCcYm2fp9x3NHxCOYkbRXc+U6vYw2oqhIdNpLNbjuPpp7VaqCT1bDiIkoYo1Dl2dSQMZD0QMiz+
TQiBPk8rAhII15ZjQYbqa9IyzWk4zrHjRZPdF3HsIXXpSKNNouiwdXKH/qVAwBJiC3lHoaV7JRqE
mImXN/vBwj9wRxz4ksr6SUnWc9Ud65OPoT5Ixi3k5RvjGY6YC6mgYuBHkcLbONMfPi3YjR7vo8ti
JnXRJLbfpBbnDjm53HFI0gl0RQ9uUymRl818C1zPl3mxlhHLMnMBfXy8G56ZzXixGya92r31EeZM
6DHlcEW6FwjfLC07i9Tf00loKfaqxRUX/wnLKAb2J25DlhPGX9DBtm7H0JyM6MUmuoTN7LHMLUpd
m8K1dXubdlrO/rGLcMbjAfEz0nZgATV16kJgBnKBS8g6oYcFdxlgXtEoiD8CJr9PectZ5M2BXxMt
NDALBBdiyolgVTksXAg2jDGVMZPJqwWWWxzz+J7tTwVZsbDIsoTxx+oeU6e7rdfatsuwyfexADLg
gATi2n/ZNENCmkujD8kmFyKiIXGPysDJhURaO5dQ4tLlquqIYeh4X66O1NpNaVHWKfgbKPJExALA
8KEHUSeY3hdPgvcfSEPIYR4N4DCMRrt4M1rHfwkk7wNVi1B+UqGPXFnVCLpk5i90O+X34olkQI6f
3NaSEaPYQvWLp/HtvKhwZIxFgTGswf/5QKekj0emcN81S4EYqyTJhm0TRxfQAEPDBKwCzMAuHBJs
Gr5ZOj5BJbSLIpraM8g2YZGk9kfdA9aFuFf8bNhNIJb8mEapgmRDJkFbJGlXEtFGBu7nc04nTnXo
5JP7pPPx2J0d/oWSWMKk+PuSnyef68r8WfmORG5IZ976iI6mCGbhYnt01wOvccEnabOhjihr7A4v
jNqXpxItdIIMsgTRjk0E3jxKMVQ4nwPbuIHsern8Iy+UdC+wA/JTRLgrmlPgTnkkMBmAWuneP29K
2jj0P3yWx8vwMBkGJYYnXpM/yPcEsZfnIPuXZ5nuyTKskYFTVwpbwLfW4qykup1Ov/cR7b08vDmR
+RIIvvjvFQUykCcRcbhi4Rvio4SMeKFv7DlDptmItFyft44rKQa6eYckuYi4FKrwDOsDnwe4Y0HG
QV2MeNUYfPRikd/BrwD8ksLiUu25KnzXCN1Cn1yNEb8aUI4t+A1xm2AyQoOBYspHGoB9GnjMQLc3
ohCWsMfYXCNb/Mi+dSouOdr/5OHovMYjBDQju+Oo9nmb0Rkjg+s4I7vv37CbDwHMXihe5EpU3PJH
/iamPiCqz5XJtoR8AlmO3FdIYY4yFGh1dYYAeAoeZlA+GPwn1zWQw5lbUGOuXTbV2eXv4wbZFf0M
znbJExMYQW54+SxLiWgiRpiDtaWIPUSdIb2wWIhknIvgmAIYij4Sqw9/oDDM6zJ1cF+5TFjieyR3
oO8VYYkEfnFnV9zhRxEaDJ3YK0mEpeTYu3df40nlKaWlFjWE3Lp7JCCyXDgkAiAEtpkLbAul8W8i
ps5XhqHCoQhzoS8u7nkt0xnpL0J4Ehw9YqBad0hpUL/p4RhyL+IovIeWhHk/hUH55H/I59sEUfJH
OoXRsaxMfoq5sYnDROF1xhg+odyI0PD+wY2x/WQOLuMSheq5CStjMe8QCRbjfRhqzDjjzzRbcApG
/9rv8PmZySJjeCWBGZk3GwvPacd2h16XMbtgmIxazGjDJUCDSHWG4WbmZ7TxOrHQdYncbMZUZJeY
Wvp3a5E4zMfditYr4xEnWMHBDCkBGSZPjzR7V//MPOZ/Uc51+JXhjRgpc1vzLgt015BUhEhI4SKH
+C5fBmgqwGAfALdylifkRODoFBHdG6JJhspQ6zBjC66KZ5XnFQJKDow8YlWYMuyRp+XaZeCuHBfR
kYA8y8oOTvsZa8ROw/gcFFkiP6K6lGJDls0vy/lo2dgWFsT8zGRoBT8tcyTl52FMTeBWknrbDYj1
8ZgwNsDWuPCODIL3+MSoJIkj+EpXopJ5siWw11DFsrzzuyCTQ+qYzGQH3rty0aJxkmQEXlmuNilD
nnQTknLzJeojSbnlagRGRhdL82jseAEixyYSpEfUHzY72VF/PYkCAMna/Mr0IvHZVnZP7s4vEvZ5
ew5HeAPW/YXETl5NNmKsnQ+UYpiq1kMLrBysS7YJ+Dbs+MgNkUAC1A0m4e9v6WwQ+UqqFVbpX28j
QhQRjvEXZn4vRZ4kmqKeWzJAS+5k+SPSJrYhVIsfIR6CY8uiMFLDJ+upsEgp6jybvEExRgQDb6kQ
eBUEoLZQoglUEghsyzomK7gwN/ILg296RKJRLsnLv8wvJE5ATmCjmPEpiFFBxHM55yRUwN9Lbgr/
uE0oJyT0Rq4joAd3xYmIOFv9zzhpAnYwIXKVcCNwDRGCI1MYZYKb/BgSFf58fMU4I85UJuQF8rir
g/gLlI+lRu46qg9gQCacMjjFyz+YIIXJf1cuL43dNZTpSTyCCW33zyQlHkh3xdsKsMJiV84BDq8W
HApvTdarYagRnHOxh6G0XRk6uB4USDl7+82sO6Ym82o3Ia6w5TODP49HkcpNqMtkMANyZ7nAjsKy
8PKUJ7JAoqyjYLTOCLlkOZZLSjRXpBMDGSLkpK34t+7q+Dp3u+iFqlHW7vR7yOwSWWSlVhOVHoQN
/wdl4MrfpVDcKWiz5NmQMtu8fOcn97ncpRUcBFJwPhndILeFlD1IA3kxoG8UTGSWsPju3Rdzzu5+
72/CT4nG60kveGf+i7wcTA9lJGwK9bncS1JY3pmlkaz+q92pnbjnhHA5ih7xPO1Ewsc1n9ejGfHk
VjyTC4jQ8QpUV5FpT/PsiJZLPoR5etJUXvHES5/x/FJKbkMF7Tm72jgfA0N9Xf3miywI+WnRoSIW
BciAewICEAkY7wF4FFMgzyz1vFS8gFbchxI7L/ktd4TsQG8SG7AUrQAb9bbD/t5ymccOJdhMdnop
blJXfItE8VnIs8e/+hgRuQjMR3ijRnymwVxhwQ979FwruhJKgcrrwpnz88OZlHi9GMQb7xWcDtWP
Kxm21AdWtY2tAlKBLIMTSA7kz573TagYVispqSgfRK4jdpPgcBA75cg4HNYPiAxkcjCEGOBgSgL+
reOnoMTom+tpkOMjH0D6XgMxnOek7Epx9Ilc48VlXUGhC+YvVS4nn6Uzp5mpJ7WLvJrivSX9B4fI
Z5tmMQ1f2GmPRG2bw7HE2DDMiVMrV4QG6NqJetCEMa2g1AdyKqRB/IfA9twrMf4lNQPUiJwpaSEI
cGIdlx2hZFgI+gm/CTPUCJ1/g4yQa8//CWn232x5tFyY7XHqyh4az2Vnlq2PXRfZA3u2J8kDsjiw
e85TtsyPaQoo/zyXAoREUZlnAGzCZ9aKEEViKBlaLADzi3wl55K5w9yPfSunOZF+R9YK/MgEwUg7
IziJytHghsKaDZDHBw0hgUZDApY+0AttWc3H1fkcQQLANGcftIeE+UZyn34aSOfiCYI2sJ/Lp48L
giWP3ICefZQZQn2Lz/IBZ8HoJ+5j2XfYeXaC1kji0ZubU5gEUWrKTSU71L/CrBzr0cPSl3RzxJ0K
ltPI6AF6Rel0aM9xHRMcBX7Fy0ivyMvwIsgbEeh9/asD39Z91W5E9NkeYm/A1GJZWzT6GQlqlW5H
gSC9/MnWUjrPSEx62NV/pVvGXgD9RFbchIyHhIrn9FnoqQbY+J/4YRBFQQ6GVAUh/TGjr+WEdRUI
6ModMn26mv/rHAv3CllDQ+rJQX5bkfR+sffAmC7HWf506EmlP4X0fVqySg0CQsFY1zqcHlnx5OQ0
/msjB6vLMtnnJD1RpYpUtqHhYK9nvrPUqaK5lWVBZLb/r3EHQmrLsojw2gHY4r/+q0C5VxTgehGK
SxKfTOAQBfC/spgpE2y6Up+K7hsKAYN7S9ctYIY8VtA1OdoK69ADVhs+GxVt/tma8zHFgfSjAsTI
CikPYT6h9YEJzsbiZyZmhY5480mck5w52YeaiHafHUia5AH3JRvV1TlKgXQzaYCPzE/giPw7YNLk
Ey5HhNOAI9WlqJZCS46flDdi2ZHv3v5JfzmYf7KD7Bl43YxHQePLka/Y4M724swrsywwMUl2KNEc
iAZW+DgwDW4WGY4j5TzIq3X3H+MusScyPnk4ljNMlcmGSmoe8540WhF5JCw+u63ks5EjZyrrIviM
8WRW0xGIhEt16NSkjs7fEe4V0oBPbLLL9s1PObu383CgMl+IWrzzyNBP1RbU9/eB5KIbEWiigACi
VDnL/ZqZ5a9AZ1Hyk5DjMB+dCPQjpUMLywbDS4GeS7MbUksKerowO5sPbsovgontDo5jB831hqIA
8cJkFJQpB03nora622oCtw9STBOcIDB3mk3F4kgDCqcwPGEPpXQcJze7oWYdGtuXM30QQoqtNNuO
UE8al69m3gWwWOc75UGu1XVeLoq98ZhfT++lOtfGjLx54o8k4eYIk4blm2CgK6s6fhFiAO4Ezwuh
el3nfMYfS8s75DEKos2b1WfAc4bCCaOF0/H1mfZdh9q3JsnvawQFC8YQzpITRiT2tTqsiLGVwG4k
Mn4b6khe4ojPRF8SQwAsgHiHDFKrNG+OuG0HTuLlUy3QRsiN3swN7jNC4Alx1HO0gIQgv/Ub9x50
14/5fV5Eg/Ae9E8jHJ1eOZc/5a5eVpHqEXYUVMvbw9xv64QIr9FWHtxMVL5Wy3dMaNfVZjfTzF6Y
7woxkRAFRigOBswRweRk/hDO1JkR27KtLhzcBEIltoSdlt+DkTzRfsoHixlAyQ3JANSFi5T5MVG8
kmDwx+Q9ST3dlUEJD7vPiGX0hRw6l8wCbJby62PU5mleRCLOcvSsnRnHe60c0WFjbG6PoC/Lji/a
C0ybTIdpw/4Mz/+/w9nBqb+uvSJMJ2z+J8AVmNpvIsy173g5ENUHEM9WMsr5WGOcjjjlXFE8LMbH
CnQ+oy7xdYyq4r7WvkljSk58QVq0vK45P1QtiRCFH8QGSTn6JjEDCiQj5x29BoYjUiPi6IztWtAl
GUBQH8kHxRaPRAQLOqoClAUIWCqyLTCpoIEaTGkX2LcJ36Dcpy2S7YbUDz5uLO4yHk0avtXq4vXx
Fh0XsvrjS2N35rsR3Zy1+UUYBZgk0gAEyO0H4PgjjJYUUnmL89QVoINdhB1GW3GA709T4+0PTfVu
6kupGVMq0ucvADjMSc3uTGxPx0uw+zCf0KxqXi9jsqn02PTigDgNRuSBjx7SY2LW9jyX7f3N33uN
XZLAgGURUzqlE3EC3/pUwX32fVmfTwP44syQTB8M5Md7z76jdCBrhfmIMdNtjMuOb7BjTbrHYUPV
0EJDjagvbjxm2V7Cwn3Bm3EBr18Xt47Neg1gX+YGGxw364Dvt1TzwELofyMynRQ8FmEB3sz/Fob2
kP+D6HqtK6YuHofH246/1Ov78sURORYSwTRXJkNP2xIyqpxea33Lw9t1PcmjcinfuMEUQBro2xwT
z7IFer3tCKnqbNvJbf5a33nYbc7Dl2SL+jUlD20T7YiUQnQ7fKCjYkfJbPRd7URjEuUtAKIJhozH
uwVDWiZqw4hKyqmYqCEzf4KulIbrjImO8IMUQxpfX5MEFrA95VEWvNbtpKKYiENJ/9NJ5GTQpKBQ
tE4RWz1IegUwVE3qU+X2PdkkJCMxp8MHYKcRuc4+AeTsRw1VwJA4ULa802PJBjTVaclgON1bIHA4
7ZmX2Rwf74FdT5no4V1maiqT17Sz1XhoRvmleU3EQ/n9k69m9ppAaLrwcaF8bV35fkbl+Ij4Uc1r
pxpTsJh+CRadoSQh7cvWwpaAq3Z3d9rF3al3qCgwJiIlB8rqW4yV8fgfd7+58LjrT+ZlvJ8Laa1U
fX7G/3Utni3z3sBl17VazlI0XJ0Lv3bMS4QvmsKrWX5f4covi6RDLxntB/PoRZYFPTEayunr8XNv
3dvifrYGm97ZfD6YEuyX0KFNUBTovalxoc121XSv7OJw9yy4H6pNe/XOKIlpuEfWiw5zZN2boIt9
uzLu7G+jn4sG7sIuqHjpYLy/+Dr4NtNb387wFTZxOEKPiafzYT7Iw6EE60xKsqbOdi9eMVTbv+jm
kDX14p8R6BE0P/guVCqIyUDxbhAkEF8PmlPAfTM76VRkWuzWxVQF4cO9StMWhyr9gKsPiIIl/zzI
itktCzJ0i8oUa1NH866N2y8xwtHibeDgiCJ8GbTX9fQWlMsr8CdFaw0cSvQF+RXYMECKzBFS+DUs
7wbZBjIXjWs8k+774TMb6vXX+Fx8JnlFcSADP6E6E7s4PHpWIeOZSBGzQoqOHLmS+e4aTfmlqlYO
voa4gTmPAZm0ohukfCs79NSUeJRC5ORhq5PS8EJea+WgS6lRYIwrCku0Kh6UZ0lVef3VvnpCiLh5
lzaFe4kxp7pmbjUAv6tzd97jOzF+LA71fZaS7UihJlxtm7uZgtsSiVGA8s8j7oasE4f6CjesV/ro
EyUQpAcNmPgVpQOaJYQWudkdV4eBqcRm83sBYIGPRhv9XF7uM/WxKDbpSqeVU3rBhRnu112yN273
WQ6kVEFo7DEokVU76c21ErEKbG6N4sGSdJcuGpIUDoU2lwnaGEJpq2eaUUMLwWzSy3PzUzSe8B88
+M2Rmr8p7Shx2Us295n4qGR4YzqO9eUXaFvJMTUbQOIlpGyMaGXKrYpTtzt9XC0d0Ajt0rzPAcvC
61g97N0R+s2LB/3UNqxibxxqb49xEfWOHgwhThsoyOW4HtL1CLXHEf7+BVCQD8wLyJujfe1Z4qoF
3dEGgCCKN9Uz6igWuqVbyNe0NQsgpdRS92NNJRclPuIMTwBEHYjmx0+jHdQsZAgWTda4u+wTJose
ucCSzgCdMAO/o7qJrV6GVHfwcIZUvz68NInXRFxVnfG7aymaBete9MF2qTKLjYDqLaqPZcr0IrK5
hzIDAHDxS/vCoRpp0fDpfPX29nvANAQ0zg0xV2AeA42f14zS5+qMF29suTD4fTAOJDZcUgO0bjiy
ZIgqgH+PQSt988kdie21h0TL7sAOpv75oF2dAvHHLGsWNQnNjXnTUbnuYkreHuhLDTSDkECBwJ6k
YxFbkFjBjAR6LFjTwsSteiGNpCQxCYI/Pmof2olctb5PJtocCLVxOg6qLuINBla8p5ukCwNIfYZU
++ZoXbL8sVI0S7YbOnm2485CQXD8+soQRNy/1Y2MCEbnCqyB0cQaIJ6ER/SG34wcYwqpipAVGiuf
Xx3dvnt7p3PBKCWYeOs+KFQqV+0bT1qlEQFFoOkJyUoTvZ3lz81+pnMpzYERAm2rZyuWfrqifIy1
cFIHTygrXEXBy2Zhd/Lo3NpPNFJMqAGZTO5+BmbDBUc2pt0hYY0lj6iUGfoGxhRdoWpo0GnjZZlZ
NLcgicAmCXArTlg+HsvK1Yj0SwJKgII4X2Ea4Et21+960/1CfFRv0A/+JQ+3Dye4zW8OkZnolPdo
28vYZQZk8qsEr8SsNntmS1/JoaJfv3ioTrp7I8vpf7SQm95v6d3mxXzXo6enx2+NZrn6UWpKpiOL
1CjoUQ7U8JScVHQ2Tofwd9LJHRVpuWSiMTKehgiXlBq8SQfr+5VErJov5lkctrehuSeLD0QIYQv+
PBwuJyJpEgwd+DjcG2OHmfgUXVaschjJ1Pf0Oe1YtYd29sXaaiX+LfVetQNw9nRFqSB8vUQfkSXa
PZRkX3F9ONmYPg8XJjZ7P1+oV5On14Hlxvpk8IHC0ALMBqPjE2sho5pwnDjV15kOtjTUn1IL95qX
HBROxYaFgL66MtCS3dA+Cfh6UDLEbJxpaY81g4tZfdlscoVxJ4QQbaD5wqKLjLaa3XfMZZuP+/Nu
UDF6XYmaEmtaohiP4AK/YQ1Z/MmjOHU7COw1exvPrmAh9pVIINXQJzJArYMLnsAy60dy5jtgcghf
oNQ+4SLgHAJoYO4Enh0wvgb5kNDQI5GK0ORHyPVE+j2codR5UDE7Kg0i9APDQmMOd6ijAEvuAROE
GwowzWEHGHp9LrKdgs4ZInVMHqr5XGk/Tx9EHIRmlsKdg0bDQh3Z1I40WsNvlCPKQjBTRK1usky3
Olv4w+p4+9ya9K0YQfj8uXh7ysXQjwX5UeTCXSeQn5o/wFhwRxsNwOBTvBSLeEGAdGl0WNwFa0hH
3mtOs9uyRoHSsv+8xz3AZRQI7FhyV71Z96CVZHrzbX7GWpI7gzWn8JvxkhR2XL1eXFsVW9o12o+s
9GEO1t3xuetlmnMBR+ksY0/TfgSpVq6B9PDv8m50UCIc2G2uYqOnscFINvJVkkuQkV6cIkOnN1Ne
opVqN81rqWyaKAe3Y/S44mtPe+/ReWKMSpYdUaqiUh/39wbVTjPOFtUmnd19djdWYsRJUDajgJo0
bBdkBpyR2IjYo7MURE6AIzEzDD65EvAiVCJIPBcI01jSGUVEqAwt+uRWrznFq+pu/9Hz3l1cljSG
Q9xSJxItmcIk9Ev3NyGWs4JF7lnlSg+f0ljQn03xdQ1r5zbJ3PKBH7UL2PakhluxMpwXKJrfILIa
K672cjRavniCTrOx1IuXfu/nr3kJYK3alyn7lhwhbmFiedk40HyuuN64HOMp2xQ4C09AUgJ2D/rT
WmZAEZbeGgrLPwE7DQgfhYAPx1cGI16uC/52Q16YhX8IVwPVRkbqMKZi79w4kL9k7h1R1V5AY0T1
FjMVoLeLF31ndOjZFLstKQB7Vni6UO+864bpyMiRQjTjagrQNyL6XtlNGIY4Rk/Uexs1Oz3afkyV
mKP+4rOPwLAT7uJ5AU1RCJhdB56CoYmZk6C6RKNLzbHaSV6xbqwuJ8YvAVxnXge8q/IExlbmGr8C
Q29VyKT4pJq72u7tugyMitkL9bC3yRagWvPb7oYIqecoqX0n+wEd59l501G6DV6nxK9HNq5j+kT/
FsQhRRk6SrBOZzRHTnv3Y+YwZaBzEmXwgPAB80MoRsTAkkBNruTEpqbYUzt60XOMVrZip+NqS5Y9
WOi+1buFOvEbmzjM4SZTk9KiAZKkzqGxYlSu/dVhiAXkE9E++KVff/vYzBYprkW2LqhbNMitbudR
PjKuGFYbdlRdsfNhoNbCqZPrRhdLv7wrzPKNUtpIUC3ZNNgNmQ8EwgytLugq41Rv2NXtYk7jjMg4
5J7N29+HYlQkRLA7I0/Hf7Q911bBQM+BUXdO/b1JyiZhYMs70Kk6HTbUr32wGdjevkMLUh3yxNVG
fp45twN3MsAuaAfJzdPrbPQy6v1yOGSnmmUAJkjl+vQGT3u4PQeMoYf2JPETWckdNAJjHqo3W0u8
FgUxDuqOqxJfgTo1qtCMv/3OpOcUv+yRQ8QgJJ8hnIEsHYRnC9SOdEuMsvGqsrBkh/T5zHjHZBz7
MDXToYkbMokqiFx2DPMystsEQzlza2n43mTb2Wz6Z4SesV00vn72dA42tszX7DFwhpP2G7wwHufH
2tHnd0aAI7xH3c4RD2J03HcSm6P9+D2957NuGlz8m9+3iR9ddH5/O9ZtqU+1u428hUhxRzA7Cd8q
fHDWPZpCXl2fMh7T7Jz0STpt/Pt40nkge/xnMrjZMo7sfGjAiy922TV5wZwGhzlip/40dkvcS86o
cq8laTvPQI0qxJ1Af0XPiJlac7ivcp+aFiY/ndWHxwqee6r/gBRHbRpw0S0aBHpmshzM6tTqtXQ/
Q271s9wmmGqTkdFBMEfo6qnPEeV68AY358UIz2Hfu0KSvTGTIicOunebg0rqbUFyMRIXZLRxwGVZ
QNchXWUDJ7EMtQ9l3N9wM3L22yuyyovMeLlvs/XIGlls1zPZkbcPYxb79jRYU/ZE8P/CVv2jB4SF
Iffr6KiNfb47V4ikmApmvp+1zeQ2nKnfGnodxP+soCI04c21rEw8R8RdOGQJYbpMbIh0DS5AJqNb
McO2i/DCYPjLhrle98bXus6VUCUqH9DCS7W8c6IG02crMciVarEi0RJm/JrTjNN1jDP/6V92KVsp
+kI7fq6SNHpjkMK0NLkv1XJdNviyIAFHElyvpA4DfziWTgMN8LZItm63ufjL9i/rN8PxhENPJWyF
c8x69jx2IDeAElBRYacrwV2Oyql1o7oQOdWhxGk6IvUNmB9b8sW8A1+J9z+FX0BXSUbaX8Uy3/1O
iWQbhGXhPONIYrX/mOkRGyRqEbqFDlVb5TkhNA0M+C3xwYPA2cJ2U36/LlZ1ehMDCyFwuIH4zfZT
uizzDnTuZPPbmrG/YF+cjIlSmSXhOad8NxwYpW6/aZcey+4d8RuA6fu7wB+Qk0LdA4A48gJDr7fe
0cISTno51mQ8AaJGWkuAWMQWe0/tiuPGObh3SO0jnZ58Lh0mjFKOACQNpSjJNYWtIkfYvbn72VfO
Hl6KK1YVwobNxxpJ6wtajbQwKmQkVI3VY+wcUyxUu0JDlvkDdE4dt2lW1Fao2XsEwK5f4YNVgmsu
x4AD84AYA5n2hHCu3vxFAgp4tpOgO6R2eqVouYlIrg/p1xlUL7H6kxK9Lal3dhGx3AXUJz1ji8s8
TFABIlhius9lDiK3uCwooSmEwQSNK/EDNSM9AGnoRhVX97It2vc1M5cXSu3GyEmNrrhv6vDQY0gt
Q2Vb4pPeJm1G/KY9/V02iCOjFIaua2J0oyFcQd1Qo2iTEoHbVjkpV/SvutFnVjZ2oj742igmBxq4
L2FUfAHxhBwt9i5shvVwdq9Uhp6gaeo13qhG5vf8SdvfM9dtze6prdJ9qPY4ZumqD1nAzXftmo8Q
VHeYx2Gpf1PqjFjtNLuIA73Ydq9fL+DXRz2NeVF9k8LdqLPecJt0VtndJCOkwz6euf2adoSOt1Kd
IUkOV4OCZsS5Xu7ffo4Sm/5aFcESEpDxdcaNSNIJTTQZxMbkjE6ubw4gYPNVOBCST+bDqC8+Mad1
EOiGc/+G73L7IjqpBRd/yiL1gVytPIpGB6oYANAjW8ItWO1b/1ggP2fKJYaA1zs4grtcmyAj6HYF
HdcDLtGWibS6whAWm+waYKMAuDobu0cD+Vn6KmZCFp/sRXOoGyCcYH5D69hdVVOUF9Jl9zSKy7AQ
WP+rHCN3xQ9xXHGscMj9E4zQyM5Ai8/GKiGR4JQxldJYUM/joTcua4IlFqsBqQZ8SyOGxdgz1oj1
m1dCxZ1TbgMpMhi1FIaQSB6zyuzXfJg72GaFMGx4e6AeakBzcaDBWu2Q4FJzIB8IcmRm8dmcQEur
NGbYZMwYVBad9XB8YwAC96LBOdojsnGzDOyA9s0hpQ5YgYeQmAP6wfRkrJf4GICG+XX3L6NbcrZ2
cYyLa0fL/DX5IszcuGdOvndV6YOPDIcKAHPpfnSgYGTI92/AXHtVnGLjcRxpsK/Rjg0N5eGTqQ5a
ZToPjk8egTBai6cmMjh/BSzAcvw0ZuQ+nB7bi6nZ3dI8DfCVSz5EelRqm6b4NPhWrd5KM4ufmDl2
5DMJ4eojmBr4s4RoB/exzbvmYr/3SLXm0EOfry67Yo1NCdmJPyxN9Ww1wfNlzgiZwAqQGidGbDVb
bdEYT86K2dHNk277NxcxFJVccAR2s53XpmemSM1/uTDf/srPBkj+jvm3aq6g6k8FWUAWQSYNMRbu
dYNtmBnaQj5fEb4aOk4M5Fv/I+nMlhXVlij6RUaoIOIrfSOiiIq+GBtbbFFU1K+vkVZU3Hvq1LHc
Cou1MmfOZjnkhpd8X248p881omS7MO7UQYotYQLCVPwa50XKUvsaEe3zRbGOD74gKkKanZYnpAD+
BtYUECzib9vSMfM0YvnjR8j5D4rHBLtC7pJ+se9jdlIYUEQ0gr/BHoyJTWy3LzQNx+93IiPhRE3z
HFZdtlxEKEGuRpyL5vMTIcroDt4GavhyuPPeYxlf7f53XacV6RqQPgDkSyPHCMMvZwkbWJMWNF5O
c3DbOM+TxD8Z/WU8cGEf+sxpvsZ9aW0a5vB+NlaHjzFzaeE1xqwvtx4vyRdoCs9zDObUxQn3TUnY
VBkbk8PgDg9NN1HniAQ7UZJ89KluUeeCrWChsTNKDlvoLIhYb23nypNqP/m/L9RPTi3uE2I9xdNO
uczd1CeyUE9FLYglVL+kOMTdwVMZYLcwN9R8bg//MoAX2j+ajb8uJq1dW7OWziUs3CM/7+U17CLq
Jp1BD4cizdr0Bo/wnlOsHCdniLDHALth9+3tFoKGCV8DwqtNpX69Mte6AQkx+kbpgH8SWzergjKe
oY14wxEbxjSIRAxPZWQC8MK4J+85Sp+twUy5LRZzkJqnTl4o9ATNjEWJxfMJQe4MDg4tEA4IOyC7
JRRAo4rYwWCGIFRu2rAehCd8hDMniYBIV6JqwhyNNUvSyhU5DHZkRs4MJ8ADR7iDwDewTiHzMaFh
i7JbM1YKzAPWWaL7bz6wkCpkUeQk49otI8GWGY8XKkL813EbHuoW+xtlXc905d8/w4096/MfgXXI
GkMoXjuzWWEqg85go6Y48tOiu2XYBitK/1/t5BCf+RZCVDyNyQ1kDgHq7yEKAa6K3t5xovuMNd98
p4LdrhmxV9r1RmL8IGOh1ZkAF15xo+ZqM3prhUrYCRkkXkfnESCDZJB0GPbdXDCJFtO1E48Q1EZH
CYlBgLJxI1uBqog3lxFMG01DD1qGah9D/BYITCZGWWhSXAQpsGz4YHTC4TmAA/bThwgDhHGdcEsY
0fX3fE7hkKSEPgKKQW2kgBeWEggk11Gf84ZmKrRlmJbcyXoijA9gibW8IP8S3diFCSVTPrnyjI4x
EMcEIhNWIwxJnlIh8eT1QPZTecWP2wkkygKTJZbL2E1+cIs9A/cadmH59aNcy2dm64C8CxtIPjh7
TDlmKsaHZyy9N31u+o7yigw1LhwfcsdikMfqHsrdeswkeoZUduB3/ljI1ALPFe7DY4jR4lA1Hxh0
r+4z417a9L8d+ftCCKc+X87lYZEV+WPc/BbXzW3lPEpcEpjePOIwvHnaVLwb4G6zs+8W1GMJx0Yu
JGo9baGZY9Rxs0D0TTZ53KrEw+BrarhZk0tmd83PvJV0YbhLSEsC/9od/lbrht9C5t7RdCdy7Qmq
lHtC0iByd1BJYThDZXYMzKSwfcI8aAWxWuy05H/N+Iat1VzcjxAqiCdMi1/ie9QhgV7DgAefZagF
HwPzhLNl22+kEaUxF1VIIJbYuFKLlAPui9j6w0+JYBwi/zijNIGegBfEs1/1l/wdeXOIx2pI9wI6
3KZ3FKWFErSzVrBL9wP72t/h+oUL/uiM6ZIK8tRvxpJM8g12ZD+oltZnMzM7XIwuZuntoSpeb18I
n74y6HLJ7rzfMkaFxu9uVmvBAN4pvfvHeu2MmoseAfyvwElcTuLhcDUjMND35RBcpqr/pQCiEoWI
vWT21LlaUAZe+d4hCUSjpp5g4GTkXMwOe1ouPuVc/r5q/Ihae4fVgKakQ83UJdQIVYmfyP0RwUIi
LulDEQcIi5GXIV7gvO/axHNO5G66q83m7OoYnp+MOSCfwdt2zaZ/yOu5Bn4DdMjXeTo15lgfB9TO
5aLhn3RKRHMsllm18+LsYbfv633c43Cj+xCXI2XDkcvCjgWMQce7wquK0sZY7XwVKyevDDXscLWu
fc9f4StvUAXIifQieMYXyt5tosxKYkPgrlDKBGw0VyYJ9zkceGgE0CNG8EsCHV8xrOvZPmUZNWyA
LihkQlR+xfc4pn/n5DiNW7kQp87BfW/oT4uivtu2yZABPzox3ImXNzJOjEN2BABBiUDzxWwfoA5b
XmQlSMYKGFuPwmpPL2R+CmnxPIDuRQX/PptNxoroWipyus5JdMfZUtiassvDBDfqhN0PaE5OtG5S
YKH1cVpB+fcsjEYELISTEw7og689ufkfHNeYaAOhPOzG6JyKedOnMJgMOQ+7zqhNFfP013Z0zOb+
dL6vbuyxGxFfEbT5GIpVVr9EkW/AiapBm2ZDfOu49C+7nOIO9ac5d0kBfmzFeaRjvt0OzwKZGrgB
KjxxNWql43Cf6KvL34vA6rk8/cNq3vSVhToGdnYV99hvt4w7k1K/zsCvMHPrsfSKiD3pjaCZH1Ya
KLVgXvHZ8Th52AQMmAeeP1DF4MHe6j6fRtP/JhhHRj0pRFjgrJb2kB3GbExr2kS2vmCHJA7mxslW
IoWTgwJR+9nDP/sSPnDE40688TT0U1By87fhHmkkQx48l31s8k1aiep3kqa/n1GFeMyN9JfZu1hf
3rpaXTwFINzYIYlSzGt2wyWtxUO8dNpx0z9nl7CeLx322rjA2YGvyDagILXbnmmEuO1QOfHjGe0H
LfaPsy97SEUuy958bHFDOPfrh6vGF4ZMZoE6MPiOaBP5Jk0eftVnZHPJf1s7z3bXXlIyfykHUdoy
UA9g6oz/H54ag0UagkfLeCb7+WdKOkVIWlCgkQ2iILYjQsp6kxeC3J9EysekdO8wiKPTiKSLWLy5
D5N9BAKgDvD47L+J20GSesCO6W61R+pCX/wItpVNHwSmvnMfqC/hmcpMVw0e/fMArBbjP2ndme0z
V7Sl0p0igBYd68shhT3qcuaJMFyOMtmiGNTAM+8Op8j43WZSmxkHqKvP3ygcnoFun5t40HcsJX4z
G1F5kMj4NPTFnsrNewYKxyeTra55vkNCMHuYotwsPjgcALViit4I24M386fqYxbb68fqdOMye+0s
ZdVbgS8HeBOjI2zONFbZGEffHt4D4BsIJzRrR4XxNF4Ekdwsnclp3l78LgpqbNgRgM/QLgTRbv/s
S8Q4C/XdaC2I3GsFz/gzycUMWNWsO+okjjRhsMf8trSWbwxz4FnYLVhn6Ad4lzsA5FTJmHf04C2z
ay+wSMFqmSJhIXRi4cLiCaWPhJGLMAGgBLwNNWzpH9bM4Jg/GZ3VPv2u2jizED3Vx8yFofuqOdKj
DprGUTemhRVDmHPy8LGoENIKw25cDjqYJGjYKVNwmLGTjRBhT8usMwZGqRn0I3N4YtRiRdLFY/qz
hzUMwhPdcH/NKiZ5vDs9lPFYYQrjPuiTQRZox621+N6JI6RIG49oQmGexXBDqRQUjvdiiME8AsYH
G0fT0h0dZui4BqG6husaTYEXgCV8Iaqi2LRGULe17XlwQfWnjviesPnPTAuYfg9JLDwPdj0GA4AL
awbklbHcXtGJDN9YsOt08TK2zBTICfV0Ly/X8KAhXojSlSEBItyK+9C2uBoA83dsI/W88QgOHbve
UsMtZ82kHQGlvefHGbDas4v6H82/CmPDPeea3fBK7JY6c8iVYHM65GtRHmGSBqsS93mUmDAU470V
Y3SNGgTPcYo0gFacQsxpHRB8BgghQkYishiXwY9BctETfnzGQ2RUXre/dzGkN/kUQwUiF17PxbQT
K/EzkL/Q3olMXxvcPJhIAxgbQ537PNcGeKEn8Cs194QfX4koVE8u7tMgBQdpB+88erkf7LmQkJhr
CZ2oUHhp9jX8uJAnMPxqoDGpLr6W8DC940pUEg8cudvWZ6sGosFRA3EUOnDgTBvIDs52yW8x4azs
U79Zms1Rz+OC9bwl3GyE7iqEjAs/mmSRvQug63+BwUE3aU+899Xpzm9wD7037iXAoWQUiGy+g31M
1o6wbRCP428sccFLkuWfQT16DyXtHXuyRe2JGHnY8I+xrCCQ2y+2AjdGPtj33LwTYCLw55ptAgwG
kgvDwScbC0K1A/oeHhVyTlCicoTjTCGD9f900o8tYa2I+xfPqY6hAJs5Vf2r//zTglMKvQsj4Yu/
HD23Bxom1j22DsjgzziQXIaMGISW3XUWzMtXaCKmCgUum6Ri0WkYOS6CGGsCWDEKbTucacs1KX41
+AVBbbAhHmucMyycM9gKsDCBJdVdgdhv+hwbnNCc0w37NesBdUDRVnkzAItlXxoBIPjJYbyzK3iB
+h9SA5ulLkoEVItEASpjFU+f45/IBEC2GVoe5m37OuKxQfsuZYi0MbULIEjHJa0KCcqDS1okj35z
2109daQALQomuIBCKnxGII+UX/JCWdnqzux6dLOr+7yVPgfqtGUdwx7thpDveTFxdvyGGk24lS3v
gY8kzMIPxZbI5r5e8TauE3BtDwjrNCbX3qZ7jpjih8xSRWeKIpSGBYKqcONymP8DhQGas58r8OK4
ZgpmDFBvXenMhi7EpqN/6bLT1E7L5aR9OvspSQxKRLltN9cdm2KDUrPL0Fz373ljycx22ZBr+vJe
XrEh1pCh3JVJoFAJvAf0Al4u/4SFIoJbBoVlhapX8ytEXfZnyG0AGnAlprJwO0knoSFDR0SdPT9H
/M2c5o7Gyt+Pbxtmw85OWBD+EiBTHd491W/OVb9httH/dpj1El5Kr4cMaUaNf5eJBzwIxIVprpoH
CkmkybiEVfhy5NLAHzBfcRmffWe7AOkRHmJ4nC9ShiasEQS4XwsYLjxGZS5tYmH+3H7xlptKs9Rx
KbULE0zGplV1lJk0rcOCJm91A8B5BNBIgsJvrmYrPIkLmmNxrZCdQSwcRDp1HHyYo7cxYhL7Nsht
o4z+Y7PZAevoZKjqgBWFe5qB/bnk0NlUOk+nT9F/ovnQcDpWqdo+ztHHDpdcb2YvGk+VIMGcvH7N
aJ6omtLafTACZz9oupnjS+cKhQQ68MXpzhr52b4SDeJSECkXYRbizEONf0/PiTwDPLfnQekfOaKy
KTZbbNayAyNBwmxB7LHYjTHEBzwXswkNT3pRqYiasuOchvu1xt7XzU4ph/XyzBxSdd8rJtU41QmP
Qw9gLmiBqHaZitiLBZgpgOqqtJMUlgc2GsKsADW4/QljHas0WOhijI/4darMp2SwiDWamDXwS2zs
uaui9qKZ6yH34Xx3r1PM+baQvUp0VRcfssMFYtzHbK0qdLKIDnG1otzoP7cK7L2AXfkqgFO6EPxa
BDU5QlI+l2AGtOesEBcRmxFjPGWEpwjyu5qs/zsy3F3xAyUCYsfBJBvyU4imp6wKKupHB1Fv1oj3
6b1/xY2M9p1BYgBqiRtPcOr3xgQcOBLvc8flAluogC95wFD1ILN+TkXJQChJC+CD4YMJhipQh8iz
/zsFU2DafnoVyMMDQ3UAEo6ulI1KmEcabhYZhP+KqyMoyc5uhUxPJwLgAUh9cXrqeIxe2T685+Q0
vkUyxgBdA/JoT4ACMxHNKjm7bSSIImAtqepy3c0aeSU+szgi7Kw1lRox3HJw8oERZlKASXosppdY
yHJBBK4AKxMsQ6BI9igDQgQZAKbOoWquwwVbvWBAXGBU5Jwn3FC5TDyctO53utq7p6/ZRtAJ7uNG
0rB7NhB3m6EgoqWHpdKxgsUwGsCgpBm9/fhE3qAf98LGw0g/ZR/Wk3XnoH+zXaZL3JnHnwHBIg3o
chR6hJ5XpC5CLTlxNC2N159iYoFJQYAio9WGJvBB02DqX+twJAzSGD/Ht3mATXXzbKIECsYfXBC5
Z/Ou1U7aUCvsO17iQ/WJ1wOzUn3QSOVSSDhKx3BSOTswoIG3j7z+8B/UaZuOBky4YIGh1JNBxyJH
PcUFYzQx3MxgzNl9dwjcnjDCIavaqqkBkOxxdbO2GU3XxIOSfEgcTxblogEQyBQCjL+IeJXYdQim
E7QtxEQIjk7udo3w1UfCIS5CctNY2PLCK4CROKBJbGHtPZj+YrUmehIGp3zBnXOMywk+Z4y1Icrx
FEKJSbvrJ2Nn0DnshG+4lQCoQQ1GOAqJWtjyzPNhmqQKSbCSQk9cKt6+XUUUq9xy3cWPtr9kci29
EhslK+ngFn+UBfqIyhmqtOY24vPgS4sjDNbOeLlgpuIcp42x7CzH7Q0ACp8DOban7YheSb7RImKS
CTyJS4OgsB3vHsPbwcw6eaRduEMetSuwQlNU3DL1AdSUWdMVfg6NGqq8XHEiHwx0bznouBkL2rDz
+NWDontl6iVhG4JNXqzXGJ5NIho+8cMox8C16FWwVmAaxb4IAepr4f/bQwkJERYBd5PHCF+GKa5K
0HFphP2sss9bDjPIgu0Azg1NjEgA4dUqbK9SFrWsV9xgo3pDcCRWxof3L/suOsuoRa6vKmEX8oui
eM/thEi8ZzOU8K9c4HTsDwRMhZ0/6UEH+YGlSY61LhrCbFSzhamzwsI7FlYS0uKknUhjiTD0iUwQ
tuVcmPrsbCDScZ5lUgBeWTJTi6LHxGqxD6H6g7mnypD7NW/COx3qbi5onJP4DJLYVSFxYe8EWZxv
wdPHf2TWdTTvcKrYCUDnd0a1UZCFtP9wQqQthhy+H6KzAG3+2GLJeOTj7of6qDvcD47pNe0BCUx7
Ono1FahuqoY64q0bDcmFORjtwxM+Y4Ng3IY1tv/EPQZDmrM1qF48T0zGXAFN1VgZPUkUgDtg/+zY
GZeuKl6LRIGnrDYC3LPBfibQk7AxJRCLxfbk6289mm+zZR+8jvlJkesBxBKVBTg0F1iHUTj9XQ/E
tCRsQXMm4oddiA2QW07GZ6v7V/5yDJsOqXm681/wB84R3uKrNcHwhlhJ+zg+Yl6z4TBfHNs0SwLQ
ajMADwyCdo4keGHQhn24DnMAwDEEcAb4KXPdOpqzTrSCvzQk2ZbztTsADu1/k8J0e4FY8XRcKFbu
fbqMH1PNeWH8S8wo9kVF/sUf90MA+ZC20yuyQ4it++r0p7P19++DOn0PENYBwPwVQz1+kMqord7b
XYqRL7AwALIzKJjq7f/UFXXQB9yKAwWb+Gth9Ojq4qfD1E2JHsHLVMShv+7rMEztj6Vm2kpnq/rj
6tNK4EF8sVv2ZbAbEicAxSV8g+q1kRf4B+9ttmOx8qcoI+bzDjHqj/bd6uEMNL/2b3dvuAKrPbpJ
VRGM2EC/hkFA8FcK9mdpTm/6QnAPgmRcFo9oH4zHN6fdb7Mb/MyGBpwG/IJV4XAo1BYIuegldUfl
vHTQwY1FgEdcOUtk+/HETQPHclotuCXWeELyrT0W6eEyIa3+5j3mN69D4rrc+wZd2C4u2TDEtXkL
BOq93+YhINoTns/2hI+828wL58j5ykf2HrWPzI9+FKt2ttk9rF+heIVagn91iHf4GEr2A4XlJxyL
E9PHI7RjUkaX2qfWCe7Reazm7XzJSOLOAJIahU+JOQGy0Bzrd3wObh6YHD+g5heO0J44Gj0mmndz
jgcMmPbsSHjBww7bPFwtRIIhZwnOmCYcN/NPEl4Jjp2TFHtkcdNv+rsrjx0k8Dl9ZuW98GsbvOdL
qH1cBGJo+VGoz3m0KvSEpMo5p5GWw1zkKS0jPjHtuBaK3dQODWPP375Ie8EB4UyA782p1lerTWcD
+Qet7NXBlx2mIXwFPAltrzysPgZxy2TbPPOds+2onJT63qlgdBm99foA9aDEGvGDJ8TF9YJg/sRt
GgIj4hX37LdwCzCUURvP54NXW7W1Q3iLHRIBL6CQoq6yWoG2Yq5RowbhLMvE85pFRcQmYLFkxZ77
Dajh26snJ35HfvqAJRKMbXiswMz9OZ+8Uxr7CUJS6GJbnUspVvvnlSQbdALExr2gil8u71r5A7WP
IUQnuBfm9YVGV8vOw+fLYP+6krpQwa8PWTDPq3WH6rOGvfXUgHf6yAHmBZEvXedaArksn07rZUPw
ah3ChjJmbZUku/ebuIURVPB2/27p3C7SeQcVkHFmhkGwxh9ewADPFQ5hk5M3Pi3GSG81SZ8pzefX
2m61JsBTaZo6RtEvN9jC1eJxCZeyNx0Wo7aChda2gVTT4pXBHaY8KTQmV7Pf758INsSEdGf1beJo
B2IfTy5yTxChwposdeOjWKwrYG2Jz27MQWHoiicEsAaPBOH0pOkF36/BM9MOQdmI/oWKqhuYpaGJ
9eBYDkJyKAEmwCxOa/FLwQIAQAOLSkoD3B47Tm2Gb7IEQEMmDcsTpCPSagqASCFPAgme8aVytjEU
7BpKZdNKXFtBMaVr+CIawrZKZtUOTFghUmCfly7Y9+8WVg++f6RqOFl5zoH3Jye6TvEI9dwtthey
z2H5f5tTIM7dLDyDkX3nnTUi3VMky4SulGgdLnzvbXWubo0P9/hylC/2DNc3TMDhxsy+43bPahSc
Q5duv3m1AHlaTlHxuAgT8Wmp5JVI3rgYyO3inUPcH7fhl337cC8LdoWjvYXKR1gtZWG5KHgIycUE
Nb1gR/TJ0e9ut93henT1wto8XeFWh95pMgpbvvWugg4WSwvKZ+H5h8tF+IYGYNy4TMSVpmEjvM7Q
xWStOMPbvGmiJnXSivYijSJL6oydxZ3JIhSrByvOF1kGLpThB7iMcB+CHiV6sg/dqcnNOCzJNoWG
NBLnlqNhHVCbRSG5A+1wPJru+1OyTRdRK3VoVHHjm/MtbLFxwmE7Og4WlZHK3dAUGn6faTWhpfys
KCxyiuKXk2luREcGUZwJMtN2ccyklVzhCMUkDP9P3c2OU+zdHXUKVdzALfDu6Hdz/WCvNDGvoYpx
aBRZA/7mrviFC7XgCBzCAFJgAd5ylL9p+qT2yrJKLhzzbguoQYjvSFwd+h0qFapWgH8AIya8SbLP
ExqmHAsCuJomABtVFkq6Jes5E68PIQMmS8tP9cBxfNgiROosgxS0K8G0NCJtAZ0YrptbcuNASTau
LM9n4hiwRBLf2RG9sbl4zJnO/SG0R/gkTTiQMGo3fodCF9r6Ikor029gIOn42Kw/p1FM3qAYLUFe
HFAng/BNz388F41y9Ka1hyAKxoFT6CJ2HEGfFos7KKbBBIRo3gbp6nDGlrjVKDSDd9/JC/EV0RCF
M9H/5gy3F+dBjAEni0S86aIIvo/v+41Boq+J8+Tl4qIZNsXwY0/iIUIUwN9tBGIcwRuC3OHj2iqs
gADTNH2d9Kg/DRhtXFF4SYvqryfYm7gz3c98sLwcOlC9hA0BYwsRCtQtWCyIa9WpuLXIHeLPHt6G
ECtzCP699BqATIiHNrTayTsHp5qJ9dzS4kdJo4Z2RQw9xKwJ3ztq3WvnFwSKUNXA+RGdFKe2JBNm
EeTLBdYoCYNgVCVTtlTgizTdO6SNaT4RSUwZsrIn78F0w6bB57NIqyRSosrWbg7zEz4f8RjcMNaW
crd3nVD/+JmTC2X5DtJpcZmjiAe4+i/kZD4gc954AWK73PBwCX8u50tD5+Hy+bjzmK67nw0Lf9j0
V25STDoJ6AcXP37gnirvC99mgzKA06c28HxzmN/QevHcRk4qPnd8ziQlTXK3FXyGCc1Iw88Z+T9i
oTpJ0+sENomXJsLBYV449MWIizBFaKN8DzcuY4EwCKOGf5MkfKDKRDQCcpY9Vjw9XA25Ur4PCGlz
Z29cnYDP0JWtPQNvWVI8Q1aAC4uGVVL3cDxQaJDPCe12urSERSEYUW2rTGmyrDsG3NIQr+LH/eB4
9KELAM393D+NB2tQBY6CAzp+t6zoSilmjL5jhgtfHECvtrBtG8h3VYZr9ifISExW5FrGMQ8p0pgr
e9HNs1ij7JULbrpsXlIYsByk0PF4sMOI8VUsCy6FIbYD8gUFia9iyru1sgPhm8TjyLAECjhfii2L
CYlisI9Kasf24E7r0RRhCQU1Yz3AxSJZvKgUjGtbniGcn2bcE/gJZEANHT9lV65Lk2ERz2o5lMsn
Oa06FzGjl6ULBvfar6AUneKvx+3JX2f61zd6zmKw5BxzhfL5EkaQEqbtSYHMiU8tRMKjiwSCuI4K
MJYfD1Mm0ZmH07Wh6vihs8AwTpqKM9Dz6qqVUxdmUYYvDbQn6ZycpRBCH3D+TG2E0z/TNdTHo/3S
gxPK9/8QF3uEyMvpjGR2T3/MwWRDBGPghtpp6UqXWPE88SHpgE/OWzGPXR6YevsWMeCCmyJcQh6L
GIwF/VALai30ljX2SWwvbPZvMMoa/i19MlQdUExBIzXsFIwHQ7CTTcbAFVelLkP5T6Q17g4jUw0z
N2XwRZ3NPk4FHRJx+ThaCqUfJar12HxaElRPaObRDCDUmCf6yGVCYhPUGsjjlPhEWakELpHsMqZS
UkyTOzsyH4wDm/A0LIXGBqksyfTdzc7s8LQo1qEDY8cuk51J4etRRm6ZZVHK4y7KKs4iqBTHAeaB
1BrjN/YEaW1oyDBm1GO0krzV5BDSuH5JtOpCBGPkBX7GmEtBYzjfnuMtZcSWVmc1FteY880eYxlj
BQJM8sfoCg8Bla3CB2UsQxfTZv8zv2uwWZ5GH1CJomBEJNNnRgLNd74GU9rWvOQEnm331pQvDKWI
D3rmAloxtUufO6NX0VZffukG7JUhAQLQjKS1ujsh50YTzuCXm+449zE7ffkwxFQ4LhLhpwBxQGkD
3/PjiFAgAcBQJEs06nZcWM9Z1y85On4G42LIxySG8HfMDWVGII+liO79PWU+BoTo/tlPXrOEXXcR
8ddwimUnqBGRnsFgbwEH8N3P47ia5HmXHZhRqp9l+ytgtTXFYdtxKjf9nZ8+pthYXkPGaCL7zBaK
tVgoTib0aQ402NFs52yf+ElSgKRnbw//G7RldRkuFhxt2al/EyjbUMBxeTg5Cd6hUJwag7IJf9fz
2QXZyrs0zXilPnC7xnjwh/Kc7RcqAqYoRNwxrku0OfnR8RkjZ/hMQuqBdEtJJCas+KZaj6+VbCiU
lrioHt1DC+tvDlDc2jjb2JvQ2IZQfMTAAP45wJzb/unPGWsfqLYe1H7dtdjqYpeHHoA7TVHKxSdg
ZiTZXjDIgdBAEk2HXfzkTwXka384E285Ig5ZLh2DYbpY0sqj+LaogMqxTISvU/b2ac87ATYQJLZl
/dEqk8TddjP+s7rl9j23xN9uz9O9BCkfDRVYinW44px30qTBkcJRKKVDF2rE3creuHhKfXH3jDRe
SL60/C1r2uiHYIfiOwj/mJsmM2cKGkgmVGRxF5MG7jJ3Wiz1JRW4bgxvEG+c/VAM9FocUcz6wa/F
b2wZMJbM+LOSvXXK2gD84g0cqjcO1EUWMVfHnBGQ7+cqwkxCuAfSqoD/fs2oOQWrCyJANRkdLXpg
fcxdwUx94mh4L2yJsV8ENWTpVkE46vojitQCfxKczXGKZXGjXk1ZnwuSudfgOaP1WrLNGJsTk/tO
F1DuS1wsuYFkF2NyByQuTmJodNjcWW/U+F0vZ9vsZQ2O2rRkJVN1EWPBILzsv/k8V6hYiy6jNTw8
madh9mdpw0sJrRH+ytdCZfB+OvfSLWDdr3qRgnraIB31m8BUgul4nkhlc6RiUy8yfdvwkSlrfouc
co5/TQSXZW4cEIKcnkd8rzTuic3tY0ZcYpKeOC4TglX7N0gLP7Rt/tfsDwbfbW0ZMJpOhq75Q9Qg
a93fKIlLkizTRmJnqNJVlRIp3u2k8PCpjZeWG3e81NdFugw5kKC0xW3AzAoPMZYsyO+KIr0yfFeo
ObBFeRn1e9hJQ0oqQlCMYiDqAojvvsPzlvrMtuP2m2yrC+XbBtUiFRQ0YjNlk4rafCfHx5CN05JP
tEFC/nBWicQPUIj1mAScjeGy01/270+nSagL06gmwe1c2gdRuSYcQyamA9k4nlGuT4GGEyTnWZHA
c4Fn5B+G8OTs9J2z/t8taEdnV3Y0qMpSdSfYB49Tn7xdD+nrdaDqbJfwW3hxAqWuWs12LvcqTOhW
pPJj8wARZw+OYCv/iMRy7PfswxUKK1o8RrcU6rABbzB/7PZpUH/d6mRXWH6dBwhiHjdPf/u7Q3BW
Q2U3hfVLlAa7USsUrm4bImv1TJfAKfBE/flJ+HRHoeERM5rsWRf0HpOX2zjaS6wpEaDiGgYG9SbT
925WEDoAh+Duazjs3uy2p4ZnBwcaa9ka1FjkEUp5absYnVw5U53e9sMcpA2QcQQvKzHimxTOpB6T
o/tqRe+Le0ORtSesGKLasPe3KsMNe2vhJOVpxE1nfKdxvnzdxh0DpuZE2zkOqQ+0w3Q59V/xFf3/
I/iCq5LRA71655VzylYG+lLQFmE5fD3s+95dtM9W7xq/+kycC/uOMSh0cNxUlyyy/GMvS9Q+1YAh
RmOmhDyTcBKHyS5qDtt+i1Cc/qYBHONqb3fzAAJjahO/sukp291cmT3hrwc9bU/h9iFaJyA2herJ
HK29E2jywcYMBDyU9t8dw80SSttr3hp37zYzPCyCPw6Ve5fciK+zuPvVoBLJWW83KNos7662fZFI
DPsoLPV1TyqLXVoWdudLD3tlGtCh6cKPhSUN/ILRUCPrOE/c0+aqEizhv+z5Zp+/6sL4liHxFWbE
Vpfhz8eEO4dTz9OYfkyETdg+O+pIH4nXbQd5QmHdNAeyBY+snyohj1Hrg2k5RylN1KNlHO72iTJm
1QDSI4sYfAFpECfP+eR9CrPBpsYGRq2cZa+9qMw79AbsbKB+DhUFZGFOihblgWAQtE0I+mRWMRVb
XXEB3dcGTSoNCh5mbFfws1EEyAy+I5SYCAIYdDSqgFfGeUetwkb6CyAwDw+bPaSYsv9SjZUcUiqB
HIdUC/AV1f/EX7S9JZRLdnYm1FMAi67B1o8CzXG0TQujz2lO1dHkaHZub9MhLw3V5BrhF3nYpOMo
OEF07l6vxVWYHto7zhqxtzykxckr4XDFmTbqQIciscXuIRO9QfGZet2fLPK5NN8MfOzWmHEUlfMQ
kEKfLroZ/UCaEm7LSVKxF7MXqBCQe5B4RULx282sFOsqM31OkhTbtuY8YVh21Ew/fjMRuybAj7Qg
z4n/zsUgqTCKl5U+NwenDRVzh7bj6tK4dxLkGTC38wboBjco+q7otrgNS9QlWQS5ssNMTOyTFj0e
A6uc5z1DbVCO7dFvtjmb4DG8wFNYFzuesOcIFANjST9HBNTFXNBEeduyUDpMd951AOqD+YFDCJlU
KJzntb0A3xDWfaC/fMgqbkoxhpUZjh1ULVrQ3KJ1K84W+fFPGrH6bbfZ7SPsL25GQQcnyyXaJcCG
VhTVA2fh3P44ZaX9hFFVB+I23nKi/IiPWNpFPWikkLO5pEJfpkZj8l3hIuM/CJSHHActvMYKV2M3
B1oIURI1y0mjy+KEvOKUOv9AaCjN3TNp9eFkGTWDaxglTR/HK65SrOLfhdzRalErURV/kHLgdClH
hdMSjaCCvKs1E5mFsqfsRKvY5V1QDlILBU0w0jHLlWIP3JULbMVXHXNPBp0OFwZUa1FKQgpvYZRw
aXkGeHaGneRovqHPcMw88N7BquJsamumcm3/W1Judo6G1i8aMopqKpxsyBcqcoRXytdgQgVVZjWs
GhDln5CkIW+dEb4vBXY/Xo3ZSi+s4f3glWATEog2P3Wc2TuYuZ87BKVVmwEba2j/tbpEIn+y1gPh
UFdGnHrNsuteLa7lEhunJn+0hBe1fKarDvsXXJq56kCltk0bFV/C18vxlgPvkxqgCDZHCNWatVLx
jWLE8qCdHajcU26TAyHn7zXtbi+JKiZrTL6aDxD8Yn1g3dyjOX4Dezi6jqI6ZW+2qi7Op2XUtVuS
vrnhgLX6ry1HIF+zDBN2k58+jH4PHRbqojpKe7DpKQ/PKE44ao12bWxAiFpGcyIgX6YtMoejmIDy
D1IjeFRXk1ADEylAX0f3EdRMim/TwaBxIbn7NT1gWyM/DgzQiO+wrwk98N3Ksklhbv213pYJmO4x
yRoB1nkYkA7m5V+PqCVD/Tjzu/15uO+TpZHUwcT2qOLqRq+wo77AZk8X4JK6LaLqRIewQ/CgMyrC
bglrAXIXTyk1sDY6sE93eX6UkmHMqM7fiJd1Y7v1tj0fBknl4cLV/vh7VuMYZszqswX/7fFwPygE
rDtEUhl+v63DXSpsjMh4yHbegn3Rh/gF+GRTGFLYt5jpft0FZ4uH9cbRKuBPgqBQMgTnkETjA6o8
az/5ZX79trw7T5JwjclxIt/dxD2ptGnnKbGx8xSypJrgL76Giun11pChwum9ZSlY2sVt1uvP1px9
WIcEw75oXnWyJl0q894OkS4i3yceXZykjaecdAcM1vndqQ+uXmZKWUO3bIBVGDdhUjRbk87jaqxv
r70o85fQPM2Ov4bbycsA0KnK6yR/H3n2T13w2Bv2+FBcMBmxnMtL3PkqY/FtG4K6twzqNpyce+B1
q4rH7SXTLfecbU6zBlidPvTRJbJw98KgUvqx4iz4AoRF/eYVnTtsV+7/ElN3rg1+ZlhZQwyGHfEd
aAH2a3GdIAdRetQ2Gk0wq4D3EzAc4WvZHfUunu4vuUzmRtg9CdY9Lhy+tzDgRSAqyjFsQ1rGa82n
ld3k9BQHZCf1d6NkgyBWyvCjUNUq87pgfz5YOibUeH5qcxwtICH6omRFGUhf+6SkwCb4CSnCF/EJ
cJTJk35EAHex3mvVXH456k/pLoFcwfHcNB9tORclolOSGq7o36e05YjpceKTp59aD4h1o66BWZEo
GNof2OGb0vAfTWe1pDoWheEnogpIQshtXHHNDYUTNIKFp59v9amZnmMtSLL32kt+cUXyWK+kW6ZE
LSLse3CMDBA8HJztWd2jRZDQXJBJAJnRiVBtN+DxgkrpQe3lQdE/vXHSJYSbl9cyb7ps8yHkPQnL
5r3yGgA77U39Awckr1c6AMeRlIB9CLF/tN3RXgWGMNiXvERKfMnNzD+KUqx5RLJBsGrI7Q9yFKiW
OixJutY6YSZnJDSks08eS5PGfG6MEVeRua/tKT2G7KmHa32+IaAv93sdzuTfCz6RxJrB4PUxAx4D
TIzTn0DnpYPwHPQndPXM0fYLsqAx9TwC8WgLV8o8re8m3LRKEc/1zmJpzo/B4DOAx0oSYWk00Znq
OaT2hKU5Ye2CcDhXxwn2+TyQiwrLj8b8I+yzlU+k+8qLZPpOq462CEdunLrgFjm54JVygh7DCZ29
km67Yk8+YFMpuhj7cAq9GubouaHGKn2taeHFIm+fBXXkjAp+vvxYv1i7felqljk+FYjgnsygpXNV
VoMJUoRCeA685pLfFTizLEH604LEOpr9rkcmjGr6ZDUAMMg7ePv0gOkA3ceT7qxPHiFXiokh8zVv
tZN7VWAaqHmIT/Pu5VBv0lKFstxEds7On4il15D5JzeLXcuehYM+2tDeWiEv4TTfYIqOOA1+7byy
T9CYTr2b/wQ5mXXc9s9qd23j5J2RY7qlejUsj5trY6rn/UoJqUUwPanHj2a/i+NrllSAKe5ODuDy
5Bz9ax0ZJ7sY/WFCKxN2mAFzVLKFijm2nv/5oNPXz2YEKPYQ8Fc6t6t88CsT9dDqIu1D54Y87dYG
MB6qj33DQKjms262h2mBlG0Z/L5znWBMg2PW+QVvaKI3RwUm0epIh/dNeQ0Uf/KzU2mkc2fh2ssm
k1ySHV1j9gKdBvVEs5aOza3FIriOLmW02vOpEIgZcuUkS+TTFE4oAjUH0g9jBpm8nMZYXvWxB1xQ
+vs0k8GI4ePAYbMghMqS4CKjszlgqsDsjaUGjIDzhpDLyKjvTvobEJqI0qCOqyC3ZkMFpsM2BEYM
Az9FabDweBCJWZg0PfZff18CH05gB5J5iTKYKIW1IcU+g3fgJoC+R8dRcprgwNdHsKJRu0yolNzv
gMBAFBv2HIDwx/COpcGftQCGBEhAdmeuPE4/z8nXANyKm0HVy/zP+hm4BjCrboiGlMBs+UMYH7WD
zKsYfXTDbmgsDBLTktFhsRb4Wh4kbYQ/uXHhx3uTBZPPCXLvNEB8zfncbIIkQoQA9ekZoScrslPI
d4acyLVzGjxxmgKMxgg+LuNL74POmFhKKHwHfx8JIF5k+19O+qZX0j5cetwzzphqJi4kuPNCs8mD
K+x5lDbwmg3zmN4+Ukai7CYa/V9XYL7wiaBEyNzj5DWoXPBoxela0I8y6sF3B0PA7jBB+AtYvfJ3
tcCPsQialo2wx4YeErwLZ9OAfigBVySTfww7b0DRyDK98+A0ANB3QPHMOiO12XvGIrDxjFHrFE/c
Ge1omWLiTqfHwwWTFiYCrgArJ7ndgG8gzcvSRCG4T/1LyrKY1UO6bpFdH1zOmMUpxs+ZOkPU9gt+
V4dtAtyCbk7HZm3qgpyVCQywazY/mtGJqxESRwRtZhbUmJMsEsOYeiZ6/IJ7fi7Ipn6F3UmZPyXN
Xnm07exQQk/RgrNFqS0mDzaOEjzsEfFa5h0qyGZERbtWTrGot2wG2DSG+YiYFiT3XcUF+6eb9AFG
KlXSoEre2D0IcYEznlxah3t7k9MFa6BnpCV3wBx3cxsDim/MVMW+HpotM9aHLS/W0sz6DY8e49Nu
rDv7O0h58QuhMfg0ldIyDaT6iX6QM0hEOQVO5L3Bu4DLgFnHFE7XVgUgrvfRj02ILEAtzQIp7ZxW
bjLDFROAQGKYCT6KASx0jBTUdSqGggsJHfJexIKqMU5YsDH6lzZH0X7C3l7UIdiARFYCmgdIYiLP
gAlQyiIqqeEpQXzI6oJKZahFPb8bnvbvrS074QXrds3AcrGw/cMNhFYnImXe7VAtdV8HIVsh8DJ4
QQxJdSp/+zrRtm7SXNNDpWuuHjivErfG5mgVkBAR+Uk33Jf7ipvx2nGAKDCW7oDQLIH89dEXHZ5c
gIir/sc+48MOApjGJWlTPUVB6cXUuAVnHTcFxpryUwhVXPYcmdRzDcixP6wWeIOtpolgQRvYJwKy
5aAcXzSbke9zk7/dbCqUeDUg1QKBSVF/3rTPHHr7bF8gvie9EwSqyVnPNHgJkVy+lrthGPDXi2bu
a+G/YzIiaVLgcoAxBmdy0rIm7sK2/ddmaEdgEB6oTqIN28abjbEF2BRE3pXogislGt8OR18MH4Fq
O+GozumsMnRwwL1OC3oJbzw4eaeiP45SBCEi6yliccfkup42IfUI/1jyHCoZL/hzjqJdBSXgumzO
8A9WZ6ggoEmeMbOBmtQ12/t8vLoMUGIBZ0f3i+CJRB3wcCln6MKSuRCKGVdKXinHkDwmL3x06mfD
e19VTQ1q6YSM1rDIaNEqpo8JzEr6Fh8LFEeKju6EQGP1uRyU7jTNMTz1h9mYARiAABobNKUY5cjU
5TLMhm4CPGIODh5kgMB3CSUs3Dv6azIEmdCuDbn0gBmggZBdkblQtqOBQnuC3I/U/s0Vm2RcTF7Y
d1NMX/vWhny8zUlw2jG/BClNNQ7C75RIojtLbfwCNJMAaTM7oJzhkGMOxQVmdiqnHmQl69xnYyqb
Ei0o5plkaKhVMBvDWUvx2/u7vUnlLev8sMy4o0XKDBt2CWQaThBPmetz5C6OwwvH4GN/HFY0+lO2
eJUo0UZsrj4z4v9A2DmMlIcaEZUuJVr4IZZn29+RgH+FyQh0APU5hRQAe67XqIm70YeZc4PJySr8
EZK81iLHnBZF1fAE7/G7oB8//ESZy2RcCYbAJjllasQymKYRZY/ubtcZMkpTSczg7dQQayaU2szG
9yq3H39aOfrRRhb61uazF6WN5pfVTwsOUovbwCqIooJrj01K1KD6DvpMT+hOuhu5Mw0Ltj5yE+KJ
lLHDH6giilGPiwmSN8idPT17bxC/bCnGl1XQ9XtLpAa9D2TiOPe/1ICjY/qOsml32RnsB6aneSbX
cTQy45+le7XNBKVyB09H3dYcAFYXCO+5B4hOK/nXdZYFtBbcx1ZJfr3CzoJbDBg2vq8NiJtmw6td
zVsyYAaaBxmgelvkTwOBEl4CKBPIggWINKDU/SbQM++q7RPxEV0oS7U15GeQq+BN6855ru4YT1yB
YcjAEPnQQAVwTOqvkQEhH1DdoXuJLoKku+cNQX+e7TtLddC1uxN+GmkbqjiqweeG4wA+XtJw7hto
HnEZPVBhm5MvT5WkBAEAjjI1GM+CMELoRnNyWpSH80FJzvPmWEVHoYaNMwZObA54sqhAagi8VMf6
zb8/m/CORuHbOWcuzZHp9+HTUqvRlD2aMEZWA4hgvgbK/iY+DfcxSZdMVTp8FHb8dHQPLGWbBof1
iQsefaaC8qOpQzaBrMCgWHyH7zC+TcreCWIfxqT33gNpJwhalFLed1gPjjENc7ex78a0Tjgldet+
MHKUKGv371GOE91rhTc6Jq0hqOdFt98FTKocriTd1hOjlbbZyqzXQAz+cu8+rf1bX4XiBkq26GsU
tMPMFQ8QfXmljJX0GT4qKVEHwoayBGGaZDzvJrNLRBqi7Pln/CJzFaQJgGK/AYl7H1sP8SmAaGg3
Dq8YnYTgi5yIbiGSgnYUikh8iImrFr5YhfIDFPi9Ov4e3g58EadgATGxUQ3z3EM6ErH/pLC3aA84
MDBxfYyXvXVpAXgAMA+zyVesJT8wi5fTb3K0UFDg7aNm6+msP+R4kmPQ5EOlVqIgQQ7KBBpzI2im
EznAa4fIenYJfVxSDSkN0TwRzQaH7gMiTjXI4CPZRB915VEx/6CZeEqP42quL08Q+Lu9KsKRlaGz
gWzfBfpB8hyCMwWhQbuoHLZj1PPcImjahducnP3jFsllvrfy+c90NORKOtTzAzMEzrHqncw1Ch93
8xtydLDEj2BkxSSLmJG7iujy0Gq50II5MeoS4SX6VNMOa7nZz/3BoBWKzgn8y/UP3LtK0WwkeqKa
D1iHlX2MS7BFlZMFRmJM0T/ImEvwbhG08O/+d3h8gUvr2G2sUrqBygBpp7V96ViKrOeS9un5ZOV+
M3iGelLQ5xsy0coCenInm9V3nHwd2p9Hq1h2eOtA0MPaf/kdbGSMQFRgwimudY4Kj7N/dp7TExnc
APeh4OwVaAlK/h3pTIOPa71/WbfDFfH3EzYwFcNWD+ccwz728yRjLsCipZSwsuXJb1lV/AUM3WsM
lx347QMRQRFf4DOLgw/wvG1uYD7NQKnTl0hOU30A7ciu52J93ELXpoUU1w9vXy+WXiQnjGi1iGjn
kc6LrUP0ZL2iTYGGTL+RPp0M1is4hZstNsRVfBq1/ilpNIankQyKBcONC3KGPfC0t2QpGcnXyjVz
2+kj0ZHSUOVC9s6ZVT2dvKfMnj0UzMCn709OKSbKtS26IR1alFezvVXCz8letljW6KXf3AwALtvT
RqqTNPEsaqDClALOugFO9kSpA9cFI24FZ5CDXouBBqJ1K6t0n8vSJcFfMZunTw3BW9npuwYgC3Dc
Vw9U0Q3Lnb2aue0IUnd0cUsAQzATOK7bjDU5TiHzwFRE1BJMTZTb3WmHNmx3GC0Mf3hbQTMYO/N5
7nxoU2JARip619iELdAl0AmNR7hafjeKTyOIPQzxXBRTQA2iRsCWAyMDQ4MZFrHAa9Cd5vj3j2eb
tcZDPZh2Mpqz9FRLvqiLKyjVqktAJ/5tT+fO6Bmj/X4QY89BCxwZI3IY9PRgdgF7Ayhqy8EpPnI0
Vt7x/rrJoz+C6Hckh9svNJIXCcvLg3SCtjinqImJlbfE0IRA7Va8iHZ/5VduFtxZWYdL2xSBlobQ
hHTC6LrAJQqwf/h0jOQS/0IO0aFo4NauCBj1uHkf+9qDztN2W4geyS8Q2RALIAWxi4gzQqRrQhfJ
ls+OeZk0hk1XzvR2Xx0X0IDlpOyyJVHScUR0TP5kxoU7IvN7iIwRwlqe/Etcd08gctBJ/uuA0taF
l476Hl2mDEGvGxLZZBr0S3FXDIQ+yVds6ZwKlBUTQHJBmPVUPJJySvImXUKECM+2jsyVDPl5bNET
EztUsjlInlNgTqul5NrI/CDHwh1Fb2jl/zzZQwiKh/AY4H5T7ID04l0J9fixeLn3mQjfsA9aIaym
YE29YQvk/xy2oytiFFefQYKDquZO5xvg9di6dwmECMW42yGaBfVWlJzkaUQQ6wRN5vv39F9k9KGd
3xDE0aBhyBlznBjDM84A6mJlHnfr3/ThvnH90qwqENuAsncfNZBN6rg/p4Qm1PFBFhClSu8GLQTI
PIelB7QfxzSDHjpMTIcmlg3aDBcrjLqResFbDArVKWz67aho2u+hGpeh4qhxNXgFJ5+X5HxiA8no
hvflV4WudIFEc40IFt+FQZoe/mZl7zuTVyRfb/FdCstCdRvhJ2jbN1GTCWus2pt2Hct35D3yiEkb
xpM4r1VBCBGPL8qakg/xfXsMWgQZDD3cTyCfV+C8fIKSFQeYEno7nCWYXlgpeGD8N5ynOMnVjCrE
I/6IZO6dVAD38l4HjNCyMamwLPv7gmtAsRCzUyHmdq0KEsQTmiXTcuQ3JKA/NsAHe+Ih9sEtjTtL
0G5HKhSbq9PdlKSLHfcxuIqzXYUmSiiqYs3Fy4ZH9zQ9slm0rqzx0IeiEA3H4/HDfVqOc5bv5w0T
eTtm7EFHazisTOY02PnEGUYKVEgyPJISJycVHBVIVFYscEBFFObQDdHYE9EpfHtFIBofUcbGiOLC
rgxRY0MbgE5kH9VoQCpj6R+Tc0R6D/swsrjVJEMgqAOhvuEo4KL5wjMC/pbINjwC5X5jNM6ocSqJ
rOxRYVJ3QPIzQrLJ3BBLOFnpH4hAiiJkYGnKSW/XvUGwVfwLXYQKNQqxE3mkCGExihhSLsGoptK5
o8KIcOxcbLqUiO+jfLr3q4SyHKNWRMORtOMTSOPRwYZozVYWQ+QflRbKDZ7YuDJmxZbsljL29y5D
uRIt/8U4hRGhiDt0uFRSHK886b4ZqABJBw15kUDQ9oh9zx4HsXu/xh9EB57QTzImXgh809Xl2+A2
COBHPiYg4ZDjE31QNPX+9aUlDHNnGED+e0HCHJfu2YOkXup0Tl5qHPngVoAuIerw4xZgMOeGHyiS
D/yih4maZMGgCQo633ojFxLZO2EoSmSUxO/NkU323lx24y1XnrTgHRb228pICEtHktGXzelDVk2S
xRLiITiRkELAjIGM7Df6oXTVnlC7kzRdiB8PVHVEbU84WcsutMymu+q/MTiUx5EjbE5Ap5pqu5JI
dEWnjfa6OUWdmgB2hkgofEQJ/+xBVNmYgi7KGRwq8vYaTbGXLedMY4q6H3ky0wyYo5WLaZ297fC6
Oa3Ieshh//T/mLrNAaLxYnCssj9BA9onmRV8NupbR/bJORKzxydEL4mZLxKVLz+0he3/Tzjxx10X
+UNxs+e4oEEiBBLZB8DnOFW3c9ReRyP6IADcpbyGDCyFrAxPU7oU9K5llCytfNlpUpQJaAudagIx
BKzaJiNCTcgEGDw+1KYvFMAS8fGn90ykemjA7xdzQmHrQU+EbnWxwXSJVlGPSZzzCpiCAqlSiGCI
unB+8vF3bUHBmPDIYNJbCgeunAWiq9ZCFPFH7ttCXExumpyeAuCT75BrxVdZBzBgzfaY8ZQx/tCH
xdwJ6vhKzD969IkxkW6MM/72dcVJV7q30q6nscAMgfY0y4+3fXNov7XpZndBiCNJbJ1FSZK+0s8H
1cJ5ymLlesgvkVLsciy1whP5BPdsMBh83IF8mlsoSacIgCy9FUI7oZRwlY14GQn7EJG2mtevUMM1
txqHmKSaIub3CFZ9WYaMCOiuTjZ06DGUxXhIsE6mspVGdzPE8yUU0ahmqAIThh0/lM/p/S/dDcG2
onKNyTY6Uwf8vAS7Lu9UekCCamF2yL4UxDPLBZFKLJfAMp7HmCFRkNMg+nlQWBeCqpBrraJ1KuuL
jRI3UoXWLR0FPv9iVi+77eflsGltIrXugJDNz5QTaCd7v1GXMo1HCCkMQ2pSxGJKdlLFiv1yYWQj
FX+dDTYH91Pu5cduL94HKTUG517TzZCFRPueXdTZLj9uHHfHn8WN7Joc/C9beDr3mexOJMqRQZRX
STUfsAb68wEviFBhbdFblmwFsBThQF44bRWJH6uYsn1ymqtsQpHKlegiYj8iKyOKevJvae11aRfe
PD7PvqBe4KT5d/hQTnJgSHihbyI7uA3YSQRA8COdP305R7TeaU5y97da5KENVHkbTmcpUjVI4BDq
cDzkl9goZn/3pu2AOlqr/J6B7WaeBu1NkOot9Clk2iT4LaEIYh4sdgNtFi1xkyMF/QaOC1EQaPSE
m2WMQIEIqJ0fEuRPwbEiEr5Mp8gBWfMyk5ZHpm9Am1msl1t/UxjBal8HNcinb7wKj4wKRVA1n9R0
pX5251BiCN/1GsZUO+I7LSM8/kivT4dx4dd+rVV4Ysg1oSHJmOQ8EEvh/x9YpFV+rlgjy688RuIO
4HIO4JyqnBnVqeMgKDPLACMdgDTLDGLBKMXPKZwuruqPwWZcbCPnr9rPwwL4HBb93Bq3SHOgkovv
ufUv0Dxci7qPCt/JieWIYZQomob82Tr0enwmJwOEPH3fk9XNz+hTkOPBr4adwA0ZiBDK2UKyyyEF
snfEMsv36cYCagCGwhQYoQDkMETlojuC+FjDmRWjeA0suxGLEzw/5p/xWf2IHgD8UrKmpJh/GfbM
Hy3H5jGaPeVPZoPOpSkKBL/BrrQVopa0XG2e/GMiyqOirPsDaqdPwHtgm9VA+4WBZED56hskLmB6
JaR/6auRtQT5BtQvciU+bf6kMYJyFj1EPpwyin82enuplIDeiNauJv7oJEu3UKSWQSbMJTe5u/lY
jo6/uiIU4pRBmtQ/pkAQTAl9IscLCm6HJhGNeUbYZER0LLzugEACeoSUh+94JQFlAwcPhDoayihR
AUGZYD4gI4yjSaP+TObDlJzubw4OhJ+aanM8IMiOvsDQSX4szCasAK9Tr49e0J2hBEB1VdIntgtW
IQxNWVjMLAFDchJBOKPtWzsyxOx1w/asscAoEBkQTdCZLHbr+UJqInPxn4LlQlMPCT1zxoRuHFrO
fOU/zfnHdQxpLt3i2HkEy2qicRtQk3CKE9UJXTYOrKGIMxl9NH9mycLqZbmZrfjCZ1KP8/Cx7Ppg
i90V1l5/6OL5Kvp+nJygNH5pHm6E0KqP9ixKqOiltePc4J25JXAQ3sOTQa8uXXIFfgyLY5HSTeZ2
yzlLNyxUV+abauXu/NZn0HbuNTynt36+z8b15jIu8abdN+fl9IU/DZsZXBgFKG2aljVFoDJszy9j
v46ukqrTFoRSBmiWJqQrMh/CjSKczGRNUv8j1XIUbbtEyggo+pQKDSZr7NkMdOubWvrQ2sJ0pSU2
boa/BSDcbI1HwxZ7ByBXbk7Xc1tu2ykcVNGXKw4n2ox5cBqshsr2RQ3IpO41w9kIp5j2GiRwe/Yj
wzs8wNhNgBnoCxDpzZJ4e7K1HucLfjM09elaH1YLNTPbi4yrwhiZNtDshMYjIDhDXGIMLB5o9tHp
/Y3Uya/3A3uvQmpdSaP5kmiIrz8pn48hg8WXnWHWZGw0ioXG/BcgBAg9LdCB3tEWXQ1LNuQWECx9
cF8dtvqXgwgEdsBzgsjxjEBfGgPpfkE5arwhMz0iujFs1xukMEgRdyzBjrxVRNqKzXepLLVBtmmP
6iNtm5NqU1BlJBu1iZuEkDNqZKBsZrSgGsZAvdDMvBJpS+ABDRfDA7iat+jrNpm/gjMH2hyvyCMR
XWP2xWVZZNEDc2MCTEJPpIzuHGtH9Iom7QFgx2MCO+cZvTCzwmd+35pD9uHgSk8N6ztXlyW+eB+z
jeAfxIFBdbbVHdqrPo5FC/xhmu7xieUfCkoO0j4PxVeJbzn2L71P7sBjwxZOZ+qDjN/XU0e3lqV9
rAvQcwpG5E6WL+BIXwegcTeF7MIo/L04zsptFRa11fawrODN4sNWsR1LUG6Vc5wh9gBWZqwVNvyc
BpUmTtFiuSE2HQXeW73q0Oxpg1aw2rNYeQJlAt0nhgPIMxSHNzwUYIcUHgf8PxB8iRWEgGCMX2Cf
vAdFSKRKjvEXofRqBErmNkPPU+uDDpzlJwerDyAda8DeJU0mADXxikEgJFA0HODxeV9kV1ejB7WT
GANhMoz+Zx782LXjbK3HSl+5Wl/IZ6LlxeRzFRgjTEtoSHfOlJCdXW7YHZwFoc/Rcyw8ultXiGcj
7hL3phu0kGqkf3TxStiLuAturxPuL3D3YS20xEY/o0zoWp2Wp6FNy8iclqa4H6OjEwBufcKAAYad
nF4hvkojBpsfGcR+56OPjh4WYDsQK4x6AS71N9+Oo9j1nj29HyFDfY0G3XFbsYxFiogp9JVxhNip
1R5xUbEuwyjmMh53NydzFaFfFeHi5t0YmEOk6VrEXiVWYqbWwNgz0Axv/AiGHWZMeLJuPyGKm/ER
bO66WpcxUv6fKV5tUXdJac8kxrlGuKb1ypjlnpGQoNhKKgsSJLfOlKclgRGaGtpbLdtwLyQrl7A1
Ana1VTF6fS5hszEQNMZnYgIH16Baf+dH54lB2gutp9ox3KID/Osy46vtMMcu5T64jCBfM8m/2Ixy
tGgFi4LHU8atADbaB1Q9KphEFNoKuShB8L88xq7qcR6e7Q+IoYRLyQhdi/RFtu6ggIKlGgvpaZjV
yXodjK3hMomocSBnq5HPAZ5DSxskZ9s6YVuoREiPJB22G4tCxCppu6LWzWkWt9ePIZPg1QAEBcCy
TnCdMzWbMrPvabs2Pkp0fTjnT6ahsOnMimLF51U3R1WoTGBX/j4mqcZZej7XcFU4WN2npYccrMdJ
dGbouOta1wVx7bnIej9DIhBxqEYtG9nWLQGLnfflsEsb45wxxis6TwsawfRbeI2aRVKiTy6bFbUh
BBpuQ/9rmK8ujVXhcnT3FXC47W+SwYP8mW8aFLyLhYpQ0MlZcXjz/G336bVwt3jZxsd/nF3Oq2rz
WxIyf8roXdgoB+ckTYcWBBUCYxfUPe+n4X6AXj49/ehoKOyR5dN1xZE6h5GGNAWwXzLt/S/RZh3C
KEMlJuOLOwDUHLCI9USGfXffvzB2Mdvsg30dfg7cKb1trfBWwTNmjeKxRlsaRRrcEgEY5hbWkOeT
TZaqouC0vnwZeToYqkyZ/ivEtwLwE5BObiesrfe4TgHLV8zEZyXrq5qp9LrdYwSXAH1Ijb0CZXXT
PSJk/qvsJ/8//ea6Q6JLOUK2igAb2jQcpYA6MUtlIkgAusHeHZY3C2TzZ/3elWCCmWfCc93xpQch
q4oQ0RXtPs63klgGNgelPXSDNLsD4whOCqdZgAk6ZhHV8LrEE2IOyFXU28U6bGhsviuRV6Se3b7C
3/in4IlczWoUV3ju4TvoHIrZnSLgM0IY+c+fB9gfBzUgMMJE2YbFhrADSQDzEh29DzBDwFTgLlJH
gK5EnAZDAlYYWr7QTGD2mhoDpTls7RxpbUvBOHDXpee0V6cViogTtd9m9HgAcYafAhNQWimzGtEx
iunK1U4Ot5yVVv+sZmHpULYvQaMYIrKCJl8HVe3sQPGLe2q/SzGJSnpPH1fhhdYl4aoDV/K47iJg
xP44eaj9skad4+izBpTxAWc5RN7wO0Fq6SKirfsnQo3pJ6lBiuWTVwFRvPWyhIW7FicNNv+1/wgB
4XVnrTZeTm/4c2zbu6UuQTS3z0hxwph0PrTDVnaT03j3oTMx+s4zB4nxhE2On53NU5+2zeS9w4qx
AjVM5+sB9acFafLoq7N3rFr6nOw8RNh0fLfPuys0oCejzh2ibidbgHJVQa7xN510fcWEowTlaVb4
gJRrjl1ecthlszNktjAgM5CHPPr3+LvF53ig4KANCWbTQc4NDr/q5IOWX8MQwSXFb6Gh1bCqfRZd
d6DwdCDqfY03zsCNi5GQ7uCbOLvHCGyC50mOjJE+PhF0yA0Ag+efnHvY7bWR8z2uoSldkYvGB3kM
wtqF4wasz9RBhOA0vGnwV+u1pUyHCEVEjBnNfcnvmL74Z9QUN12bMb865gvDl2BqQI/DDVJpeyE5
hW+jWQ6euw/1y19k0HmI3o8kpQCKiGJB7WnL26YNhxJX9im5Dx3VdoWGMcUvmTfgWE6u48OrUXDK
YKXYRJeOd9q1EZ9mF8gBrELwe3nkhB2KDAbVcCLsN8Nmvow0G0G08vl7Qf6MfhmTuBKOHuddq0/c
fNX2RU2MHUBNK08v3KrKB1+BXaQaXVlqKc332/zpPmMdZqgRV+EbW00sj0MOvJExvqybw+fiMftG
6tJw7lFB+kfCRGLQHb5j7hccsYhyonccdb0TfT40BoIjArXbF4b3Lb+MrtFq0sSiyjTA7/vPDUiH
PpEVAYMtCFC7NSoQNxw88YrFXMHH5df/zNSDAUD0ScFe9OhQ0Ab/YT8gSnCN3hOVT84qAhsKRBFc
FLIpeD0KTTWkmu0saY1K/z4nx2lFul8nWfRJzwjuNrlbUWf5Fa3iDgeBeV42FlKd5aRSwH91P4Nc
lINxn3JsrpbQgH6IKdifgZHe1/XiNHtAQXbUneEgQkNiddmfO6FA2xE3mjdhTmGsuJlkcDnNjLZA
Ri1mZkz5b0Nt/kZWE4OdD0+8obWZZClnKQA5DCkxVWLcuIqrJZZX5eY4NbAiYHDoHbcypariW2Ck
Xy5VXDGdQb4PTMvKLqkiOhYcA16rMBR0/5FS1KaX9M1RTwYtVkMnjMntDqUtLU2TwGKAGF+5XLxc
Qe15RZYEGgiofQy0lIXVoldDvVpX5vNtHSkl0ITu+q1m79VC1RXg9dVXvtGbCcs3Ip9pQaMCx1MO
a1SXJ+S4dOPt+9NBe/0j1auPRIak0avkjZaTILBQF3nu8oEQtUxOnjbhjOTobQONRcAasGfTuoIC
Q7hK1C3TH5IGBsivF4Z/BBeqypAlKnDutD/aw3KH744dGlD/LEE3OBOdlX7BbXhP7jvxZk3Z6Mol
/RPQJ1NTPQkOv0FrHGk2SNgXmWUUdTx0Dd52et9x0BOIGACizocYlE9IEhRhxrZE1mIA9ZXXTJ92
8Z6o0357xk0GG6HTKyJFDl9VjFh68UND2MB0fnuccah30hskQU5QJJkWSIcdaN9EC0332eupe2EF
mNmIo4SOazPpE1DBYCaoonAbNncoJpvbCMBkn6iI8LNZjbC28jcayPEXHejCSsEop+cAkChaE58R
eBPgrxgwww3DdElw+EJehZPAhTAo9xnoCH9uc+W9qq3gcwMd1lyjlkB2ahkYVNydLgASxcrbvGJO
M3zVA1Ksc0DKFlF/KhwPtbWACooWQdSdzlB+eAaoZXHARmDLDNYV6LNFAtoyesFRIlWZEVh+fSHz
g0tFcgJwMYn77LVG46oI+9oGXCR8hghxHVoBIrFVH9oeCDtkr+gZnkmyBre1vmBtCoGS22DfeqCa
0fW8ISwA6uTPt4JQiVBKn9ygiyGLycKDm/ult3UG/kEf6865wAvhp+C4z3SO6cUdSQJZaTyLTByg
jhgC+escUm4Poz5owuxWuUiZnybIhkqaRgCEYzTjqUHlY41RzQRG/QzU2dfwXboojLXd2zrhuTB/
APjsd1MkNWZ6fLYwB2UBtILaQ5yl3LJSXiI8Bc69L1oLTA8m9ALUrl2jsE9/qcMMy5hjsSFUHCLX
g2YXat4oyC1lgNS62uLIt73PiUlQOMXfCZ7OVNpqrYaNx03LXM3I5bIiaju65pzAbbU9JlFUUNaV
Xgsbjb36LZJnDr/KWP/Epx0RAwI9cu3rj4bGQrEGQi/i2YtIr7ymLsxSfaxC26v7ZROgTZ50Vkh5
XE8jqHOlq+j+y8kKq10jFY3JeSc5IVdJDqYzD7gba4RkP3ZxaNPPQu1B2zHLHXVWyDuewejOWD3c
DnV23b1jY5vi1A7dwm4Qlu9/8hEP+pWU6ZAwXuEQe3J+BAkumL0UXcEGE1MGllaEnF5KZxv0VWsz
2aSuRJ+VFtH60fj7PaZN9JKQw02yFfYQCh0z+9IU4ghZDOEAhpYFUtWFJ50sROKHqhRxsT88LP5e
3DI6xLUVuRugrKChBUzPXsi61oLUmN3UQWF3gxe7Bx0EZfsf0HhyOqjXQDpvrCYCQ1GbcLp+vKA0
JSXYlEEq8fBEcFx8Lj596DeQOjcpF7I3EhS7hNXKEZNONB/UM4MRVXqqbOjN5RryKldTjm4Bybpg
XH/zYjqppwp2YBBLW46Ar8UJLv3CdDjtSDu+6B1Cpj1G/fbF3JANNhM69L0UfaGFbC9U0kjaInQu
ij1ub/Q4z0jNifnaHXz+M0i/5IJWn2GpkPPEuWay4Z0XFmtXVg7LzCCSvcd90Ss+VWgJ33opVVNq
mATZYo1LvWK3Jmh82PaCxbBydjMuCTUUFtvoyzQQObNyESwkjH63IhEEDIkUR7qgNMwKmHTXJVhX
DlomEuUy060m9YUibG4OGc41kNXw17ANsolpisEd4LGJMe8tZb6wH4EFr2XQdZ7w2sAG0zlpOp1Q
Nx8Vb+Ex09F/AO18nshO+P7JG6NzxmEDmdPFTmW4ciIlALbUGcJiR7FNgAJcmxPidNIiydhPcjyy
1WhA94CJqi4zbTnuVlV8uYSrfPt5gzNQ33+e93O68v4wqkfRMEOuMmGyQO9fqBgJOSEZX0RhhYj3
GLlTxhCH3S63I4JjHxSOKNYk2pjf/8apkIUo4sWVAH0tNyXRZjUtyi219wKtPjtBrORYWgl27BR/
1cNpTe6utkGO4Q2QB1EtukbBh1Dz/G5WUPF3b3JmyJhodBX7P945DoPQqwngWlSzhB6pTgpAOMdF
YXztF18LBwMD6gZnv+5ke8jdAHfLEUeaoTnXa/zW4Nx8Vj3oO9wTajxDaLJEYThdrOCA1DjC15Py
HnIRe6Rf9KD28BwDWNIzTmEoMCNB2Pc2NEZYg9NJYZX9skunhGBI1veRnEnr6dXg9NqRqo26S5xE
57Adf2Fj07w6sMUVWaQ6AV+ZTy5Tb98cb5UhYKlgRdgzP1QmQIEItMBElfS80eijaQzorpvbQmWQ
ioSvfTG8UubHRrjOmi5/WcZzSNou0geQgZEHkDVtq+hoBSBJ8IoVPgupN0L/O2RECu99t3bIDyEf
gI814uAFBy7t1Azpdm7943DDuksUKFIK669KmeVywWnrAGZAMHxO5rpMz5i8g/o+EbtOWwrY744E
T3cpYTPGivX8d4m/nOZsjLyyU3pnxCyAmhpVs9pMEhUDoAcONjTX6RgoDhoCwQJZdAKyqHJ7kxz/
NSDol4iOWboaSqBLavQ2QIQwCsRLk6XzmU44qE6QA80TzUerMdqfK2uVebcmDhEcXdARhI0AoBlU
yc+/YW114ZjL3YbGHPI7ue4U3CKbs5TDHxa2MKmPfveQ+cDq6cIhmdW2RARBLE7Y9+BXDGA5DqXz
RuZAhQVanhknJ2nuopHzmNJgBIAwvqECwJBSnNlccn0KuUd48zXcQWUe/cP2lhzykuZ90VocvVkh
tDUcvt4rB3Q9aJdQEqWdENIEZGteGnfPXETRUOBa0a41kAyVTYpSToDMT2fXgHXRdxGlBOswMipA
hytQoIh3BPRtGMBWw8rrI6RpzGUcSuVcocNAQj3AXg7RSrghmJ45+USmJJtyvFn8x9KZLSmqbGH4
iYhQQIVbkhnEebwhtBxARUVQxKc/X/Y+ceJ01+7ushSSzLXWP9mRL3lRMr8Ji6g8ycbPeN1HKvVt
XdrAn/s8e7Y0dASZ38kNUhaHc7w6njHpXfyF/Dfc5FfMV/eg6XrUHjLJ4bEkLuOkzP5Z1VH3n3Tv
5+a7mvG4yy9MVOjoEM5AuMNlVJX4AIfNDYd7maQaDX0byDBCGObCXyi58rgGua4NgImvmo+vHcYj
8j9T4buR3KIoxPiNY0o6nqSGGFG2clfZAobU9EySJT0EtQm2cEMcPl3sEPmuqHJsVxHSxYTqShpM
bkeYnM2nwXQgjtzyPiKH4zGYz4fYPEpuKHwIZn2UShzS3F4K3TOIJLMRyez5Q2WLrwUZL08esDWM
GDD6/gj6BAjPYPItHM3LlholZoDWINBnXe/u1wXAPsU08miCbAdTKFpsiPiZ6oDe6Iak1ltCjB8Z
O5OVrF6wcPI2raMxN/FtJ7cOenR2MndFAxOAV2Cgx7LcQv+/z6TZhZyQ77XoNZNEiedMZqVyMlPJ
MPC7U/5jdMhO9TPogB+SWiXUI8MrxvkMASXP0tUtzwuoDtGqAcfzqk+3Gnb36GNvaOmx5VvJjrSa
ZHB6DwxH6SGhWghcwOyI5SpTB6T3mX2KlvBYLJQ954l12U+57pCyItfNxVF6F/xYhi4dCys3wunG
pQ6aWg7xegReytSbq0dn9tpDXojy7QAOVOnox9eGTAOG6szUaLbYls5MJgE2WYh2Z1cgimwXElfO
F7eL0DsuVIiOU+g2+o4/nRklXZuLo0UGI8kCaHLlEyatk183t36x9LcuOvhi/RFwfi8GvIwBeyFT
H1xWfNP7FvYPGm9bQevBCTvOCxFrPetZeJVCayM6SLAccgklM90sfMjqh6mU1DsSqiZr1f0wDucE
PIAlA1o82//41ptdCfRaJ8kTmvAOylQ9Uem3BaZLoo0qWG/b1pq9QlGMmaXaGpb1PJzoE0jfa930
m2StTDrEvUPtO5ciOOafyeXu56Kf+tBiINjCHab4sQZsFVmPmqsZdv1pzogSzvzfV5QwWjkj5zul
4+twT00szRzV8H9OqoSv3XmMeKJ8cxU0SMbLTRs3gYleBLpayWMoFLR3nja8VmHxnMQmXgqMGEQ6
r/nJGKN1NveocleELoEe2Ux8gOw+qejoYykVIKqnYZBBMTJrYB28o8PzMzfEsnSM4YuPqW8v4iLJ
BfKsw+t510xMH4gNw8zqdCYpgyJLeqruaUQeZHe+AjLD6ZwQ8UBTkxXeuZB5vTKYfkrjyKRZWlKs
ublWb8z4qgeVe8/1XWjw21bxToRdLB4Ycgh4Fo11GVZRnfpXOKsHwFJl/ohIG7r1fcVgzPPhVH0w
I3zj91vSFX7gt/RlC2R4JgYLIwiV/zif6UZvqKjnl5TDA601TF//3fFpVVQUR5S5Ndquf8AGRhQV
0BJTtS/KMPFARYhgDyfm2r5f9ghfbs6t9kqQuMfpxyA0p3eXhSUt6J6I68DrOY/7SLk5f3gW0Hyc
l8YH0bCqu73RACW2Gir5IqvD9r3LAlyzcvrktMS4hW3uaX1Qvm6QiMBFgsyGV7/uf70fieFXF699
YbgarNyHzM7wi2XJ+FAaHX/tS+106J+bna6GGlAgjPCBrSIeu3u1FsucQG40oJQRmOUkT2e4NSVg
XoxizvWe4+f8E1dcjshRhN2EyeJ12/t7Qb1CCEYkpA7ZQE7EaQrvAbSwxuT2nwmnE8qsgWBhFqr7
qtad1OnwkyriRiAZXVa3GqPCotp3qvhCjElx6lbhudqXJ72F1fJQHaXqAln4ORg0fNXzx1VK067Z
Wm53GhKoBzVukY/5gGfbKHNxfSxZcyq5p4inrnXtXbSb2+lMuiYWACwVSpbui4FMig79m9zTbX11
H3nQY6LWncm/vbTjb/10CvzqHxh8qeXHNl6I8bJxxbkwSP/6i6qL2fl58XoHvfSvlw2cr0LvoSZ6
E3fPf7/Bl9QyJsYFUrEcqloFQ06BXw8ik3u9ftAloOLTMrZQe3Xcu3dcXoFBsDrq3aYP7tAtWzLR
LZV1v7P4cTQ1cMd7mYs4nOZSaTyjsiZRDTKNSciHef/b5z8GTfimcMjmn3pzy/7yJ4Ju/G71V1SU
sxs9Vv7EtUJLPugnX0w3FLDxaaqOso/f1AAnX7ZK8kneboOUzLpeQmI3S901S47xhjeLYxQFCPgm
7RWwRh/Snf2hjSMOh0mxLOnZWQXCfCzntRhTMOnsF3i5YKgbVnGSAtUJY72RUbQEKXMsTmku6jFF
OT4xfSsDKi4T1I3LXgFpTF8wKyYkDUCOKp8Sm9pJ+euf+CDQGNY9HCfYrSnvRInFegvmnlEmb5Up
U2BZfsKQgR0AUaH00hYRy122OWRpktIUd9vp+8zJcd4YuadxJqukX7b7H+VGF1Yi0E+m+U8K5Obr
tR9foScd8vvrDCwGC24QNxh0s1WDqpYf3+yjxs+W4KxtFwc31R9cf7AcO+OrEujo+NEAFEGaYRcF
90sN1BfbyHf67MzL++JXBK9e+Huzt4BYpeJSJdkrekH2Mm1+/WWre8SiUx5OI3uR98AZAI0KFfJf
3zkz43hZq8HtdGtQzJCwBirgaoVHaoTJ1CMdvgf7X9iuf6lTmPAGuJ9/Gl3bebDQ7RJ+5wU3Y1He
ps9697mectGgtqmSa9e93ncptA7d+hENfvdvD78h+hrXKr+Go/cNDbKOmTCbhjuADO6ZCd3AVWBm
MkgUgMI0H4NLH4uHq8MHgSKWcti/0eZ1Hb0eKQIUixdYdHse5KxrSMWCl87FldxHwIFVAGyXXjxq
GWorOr7u6oGqSlofngl4R9JuI5nXQ+VvKw3ZmL9gQ1t4GEDVqJiECY5MxWl/p2AR3G+IBV3xSwU6
ImT+z6hC/M/KxIScDuLL2yb/eKUgcStM1HQTcNyVOSyfE40tHCpqfB5vdqSRy/68RUUPoWuxia8x
MprSXRlda1xqVJkiYyvt+56yQ0FTo7yTaT4vXsvDDb/EJztcs5XmyZZeIPC+YIWAx3COIOpSl9iI
ztD+Unrf7C9MZKQJJuNYus/pBk+Db8+Kb6VY9S2q1669+hcoOSiOlLJjnt0pDuQPnjc8c+5RLN9w
WAsfUiAJDpzYAo3ZP68tKTfyVjJaecU7a6ghOwFOPAT7HTkk/XG2vANLSe55WLpQG/3x18qPcHb/
mFLacQcPi+0mS24dn28HR2bYpbs1A1IS2P07e+hAdDvOH3TaOLZAaQJvwOCfUey2ojE2xGbVgsAZ
qII60NNXatdOmVIOxLgT0DmpoNwIJYR0a3MQXizRuXXDeKUNPe8Lw6TsQeb/RtMjBYqHEdrxAZB+
J5N83PV+YpPgmRZvoOI2pf0hbTsZ810MJjTMdNY2RQ8VhcqvzYSAuMCOtFl/gT/u3/Kc4S6BbJDd
BCE/vc2TnZDdRj2BvWOFSZQoU0BmiTxugTRLJjvZXmtELufoXgcLYC7J9aYN41SJRtLPmI7Bh/PE
2pD95bxgd6LMkgKBJ6FClsrM3FLnnFU8LwwwHqJedVlahiuFy2fFouR6rr74ViKWEyBnGCEwYsCh
j6Z3LG0RLqImA68ntDQ2tXUz8O59DljxHYgG4fYsZmF9eu7tjliodRXo49QAKPigkcbXV/B8jEvi
Vx+vdcNW0X/MU//CEikDY/YEoNQxlmDupoz1gf/suc9+1IMqQ6zZzS3UZb8KuxefdUoAwW9zyYP8
socSV0EQ0sZqJzpifovtXOxY+GEzmbXd6aA+/knxwQ02KWUzczgAm+F5EJ+v+0sVsdnmQ+gOdFbt
xdPNpY7IHgHHAgDsx1MKHlsMTWiidtlZDz6nD3YDZzzYYOo6Jlnu2UY1l7R9VKtwUIO89eDCtGTc
091faKmqxvn+YgxvvkIj4hKKCnE8AvcHzCE4NCRay6H0ThRHVSwuOBsEb/CF4ObFfHHyAdp2oHuY
UgqBKADxlvU73bDJgyYoU5lU1+SIM2YrGk3QO1jdMKgf8L2vHncV9g9ZWtw5gL9sRpLqt+fdAJfR
1dzsDoL+F3dMfCCT9rlYNGnv2jXO7puZHV7BkuKSfd03dAi4aZA/Qv4sW9MPn8MnvC7LJIuHtpAj
j8sNFZfmT9CR4Ws1PrfJqxt2dWQgBF+6R3U8vjDwhKJvdf7kBoYWfH73+er0XBKZ9UZo/LSKw4Ie
hmFNX0o2IeePLn5y/WvnVZBa2TRLaJ5P/ZFcG2AKLZMxGouzBkFd2gV3yKNAAIIshAHNHDRU5uWC
amAMcRHjz0v8XQ0vxVkNsu0DCBHPFOysLW06dffuEMJsvjd9zmE5PKXEhguNq5EMHDg1PoKG1Aa4
2tzhQt+wbWFEmpPjjAjZzRvbGCrIUM6eMqO0x5NaRgMwXJrmfi/+zK88/3TVA2Zocj5UAZG9t+/k
Pqbe+gL/7Lo4kpLAABWye6W6R/h5gm9lZRxgsPPRCyN0jBX/ipguQkw8B2nkgIZY/M/dVrsQJnUR
pIXQ2AfFQvb39O9zeMKY6ouRDHwlfCJ807ExBb3561Kbw46QE3CoZ2jjHZnGxnSFfAgwNDlFBzFk
mt12vWvPhVz80YFfuuBq9yqgI2HWO3oPrxNMsXhAroxIbrWAaWE83cwI+flSAfXZw0hlSR8Zwu0v
dk/3eVu5P4hwestGHPGf1fxxRtZ2eVuDiBHogYCJQLnNDTN+bIPiyEmWo7pHOj0Yn0eHqDfW3va5
a3WHtXiz144gzR+LruTFl42LUAfrjVZgTMEQg5nJFbZAu6W1S8M6UBGsjaW4AKdXbAQWyWVKRcX8
/q+g4UHg84Wx6F2IH3hyi0Q7DyF4UKqfFfhnA53Lc4PmbfVXV7dCB+HqCiTjrC+ewJ+Wri+6HEjq
vveWQnG8JIIEdfDT+qJxtFVSiV60PbaGWQLhlT0IPLBBDftH82xtkHtwfR1zwncUqm207u562PVo
sCcZtBF6fDz/hYGmGiqTiyjrRkKHMc2vbo70GO0r9KjUI5IN+VXHISSPALLWOs9m38+QK2d/Lg5e
Tb0xnCdLnd7/YMPVNnX0GXzXA20HnJSYxRtEk9WsjF8voAaVVNTvCEQzo46kIscKh5vrnB6l8/QM
zfdfoAaK4dy/wn/vzzZ/fbbfHDsrErh+kLCvtqFDCDlNeE4wVfJnhr/o00PrGO3Y1TNUII/Zr0fc
f4TvJ4A+fWya3MTsytiE1cZFvQt1f2G8j/ocDRja0EGoXbyP4nd62+tvWr1m+cdVq2gAVeKS6Kat
qn7FYIiunf6H9gJsGrlC4RsSaq6S+l/OFKxi/Wab52ltQ37rPZjHGU+LzjJF78CE42da+lOclVjf
wvIewNn6QCr5jb8vPx8QQtZlx+EsHviDy/aB2HsQGBzkj5HM4DljXkfIrPqxI/k8smRLEOoPGw7F
Rk+Byi9ql5wM7HvqXZaGAxrqwZlGhnln34PLf1NtDHalGIVMkCIZro1hK+S8kmo0sDjTVpuS6sbD
Un2/JTVUBnI6FHgsbomx7XXnM8KE0vxn2NOx5q8eZcjR0Cw25eNrdfxOvT9jRqpZsGEFxiiYBkPy
GD9OHI+pXOPBEB0SdgjUoKvEwfXUMaz4b7AAYxLGXArhpayOC8+uejGsYL/vStfVUTDNF0fgxw8W
yd4gmWKNM5rL4g7Lw+g/4Zpy4xx4Yp8pYqiLm835gCZuvbmqdGQ6E9Fbx2Mch3SvF0kLmPfTWl2W
TeV04VBb5yD2nv7xE1ke1wDCNrZb03r1tTxZrD3+vFiGWD4tZyX9cUkr7MBOGuNdDucGE0IFScym
GyL07vsvZzxXcVJ7I0a9seyJWjJOUBBNqrUfIk4dVhy4dCegRWdUQPvN7+L3lxIkAasvDb8S4+/0
ZAZHgcqUPlSmHBC91ScQlnG6BKX/sSVoDoZbqT2wjW1BfQaUkU5UxnAafwZm9w8/u5MoogtmzbUd
dabdUcQWy8QewPJCxCjakDdxOVS7U76r62YHCSLCXqHd/bwQFzHFIosFpAcmsuENMUXbQ+OUglZe
EbD2CaZcXX2aZOYULFAafXEBJEL+41WYi0g6jtEykhrKtBf96kumzBn6NeqJy+ygTw3x/CPFcMki
XmYe1kyT6Lyv/IOJpP7hFrk76/BkupfjpIzMOROOSSPymwV8Hh36iX3TKSCsS2lNpKaACZl1kCk/
0DKegbvFGayOcWjnKqstFW7FJcI2es2l3bfS1+9rwzy03jDH+HPgKpgbhbUkV0VMJu1+QlDcf5ZN
67VG+pKPKTgWvFS9IV5l0iURfJ+0hPX6Ba7hhyJhWSRh4U6Waxg1MOCZIGiWj3YTWMpra7FIdps3
CrzacZwZG1dkzoDrlyclYIJuJ1jwx0785+FlAHYJo+QRBlNv7PDtjonouz9ydn4IDY1ZiaVPGUk+
9tjJP8k1ZEguLpPZa9vMICqLyds/aOPT2Z1dnBlYbHeMHIpQI1xHOLIbUWtW82EEAK3zH5cFOVAd
Y94YopDg7MNOnQSXphr31KQkgTDs5IFaRFAM9ItfnGCLEReZRjA8ODqQPZ8THU9I8TtP9W032/ag
88ud5SXx4reTERzrwj+CW2NaEvYwiaAbbelv91R+eO3DAI1HjRaOcFCURDxw5tJg3qKMWPNd/Bke
Ix4PlvI9n3bTEToDmmSWHPGtk1awDll/ZEJRcXHGPNG+8D+VcCP53EhuAkwjkFVYBn+3jwVzA5JT
7zm/gEK6BtRz+7fun4dZu/peFoMSd+vHiHtHtIT2ATPEOa1aTClAUYD1HmHt/+5+NpjkCPkII6Nf
mXoetTHbhELP2VPZy0BrnamUuYPe/D62x+41mPYbCloqF5xnb7aOfNGlsqF4RFYAyAwIkgOpSQEW
RLZiljFChcvq3jO7OtGe4a0F67zGRYxZ/IRcI498TQVakgyTAmSlfZBpPa00H7y+QEKKaaFNHnAu
YBMx89ExAnhBTBy8MVDFu9Tp65PyJUrOnv7y0QYPwiMg1wWPSTOU3rAhhRPCdJS6R5z37w8QoWNt
zI2x/sEyMRykVOJmRraN/vF7KUJ/Mi8q3b6fN8zzb2vFYcb+b6qDcmLKDKrxMiTXrU3F5TWNdWbL
f9fgEHc224ctQZ7B9Pj0HWtDOlODDYBUv9PzTxmzQCWrrPJOw9ijHwBUUGd9tHTQTMWqYBiMJvif
yvk63zVxQmvY2BtjnVrFeBd2rNl5xrM/6xDvC8ZxFqRPgO47CS3lxADK4NnaSPF6Qc1s3wEZy+Um
m+YHp++G1FWiNd1TZ/VetSle05B9BhDk7NPr6mROg9t9KFM3/RlFSirUs7V8+K3HFsdHiJ9/PKEa
vQtYic2ossEFiwSn+xHwDmECxox0a1bpholMBL1XLmpoPmiwG/xEMvja9STs719bmUQFwEXQzj78
8AynLhDQ4jlhdj35Grjp3B/e4s7+dSBu+fqBf2iJlOraSl+2jm2Lg+fFA9SmhR7vJsVhpz+sDdG/
MrEl7iLZa+zitr1UKIT7cLmcivYFg8Lj5cqJNpgUqswRRmyAiYaErLR+xIzzGhpnnEyoXwDezran
LD2vB0yd1vZ3MEmldXROW8jTgXJnKrWN0zkdaU7tzpJTxHz0ngxc9mkgY3xZkUpFp/uiYeeF3OsB
MWzXNxgncGM0u3kAH//i5xxG4Yvq3CaAWw4s2Kx/nHJDynEpdfuXKwgCAXJKaFlBP7FmI5FYuzTz
hEOQ7MstsJwzz9yvNc29TuA5mxDd6+x+9H/DkFhZ+BEeslAJt99GEIYfEIdydntw95CZmuMZsUTm
Li0mWbis3JS4OynYYLgu9GhG8M6t1dttR7co29+gXUOyoG1FqOkDcOKwYdo5qkBn4M+liXIaWLfS
q2j1RPcbG3ajIH9zfgMgQ0U6utHK0dDDiTvkMhFdamoxhMJnrAMeJR5RYdq/ccNExp70Ps7h+lnC
zquiSbuS7kQ8gJo9w6LEB87DzgF3lUT6l8Durq3TRBq1tP/io3rzz+a+znAARN6/vI1hbos1VYZW
Br2ve7+PajNEVKJhYQvoQQ8pMzqGusOwmukOkwZr+vj4PP047Ug+LwckStdqUTgIAm5kj3X5o9yS
IlYN3mc9l7kTBPTRhTrb3GcIgHskxsDVko5UhWC0liEb4y/cfVRA/p5/9YLTV2viW3sa5kkVNRTz
I6s7ZsDb5ZHKtk3JOcdhOIHIoA6X1yU11KmD5y40gQMD+G1OocIDKuSbTqGSV6uu6qhXZGwImZDs
kpbDWxG/Vzj6zhFPO5iRduUak/nwFO1AAxIHoGaa8QKI7+X2KCMjGE3Oq4nGVQABh6mUW2jItvBN
gIcPWy2uJjqOqVRYuCITf9Vfyt5ZsncY/0jLCajnkmRkVzLGHv4m5z5hvBxTYLYXfgzeHhaEsD0/
8+mihIq2FFQy/MahgmxlYZ7L139o3qjlMnY6qL16f+v+e/GPGLrdwjvkqZNuLcfc88Z16FlHyAnz
PfyFe0y6LAal7hzFK/r2/UgDdCC9giqH1Isg3QSjJsF+HF7nzxpROUJzCApGUWKKBTjG4TUg/93+
jEdUXMRk8rzwbM2Zj5oMI2jKf3buKCUmJwWfrOIowQ/i6oxgOmouuCknt4T8HSgrpWQ/PSaj54ZJ
EUap0vsxZ5YCDXMxcs01pGw589jeN/Xh8ZME8I7DdEzWWdlhONIXzLds2E4tCLp0yZ//ViRtolHy
FdRMTjXFXVUAyDL8vIMiOC+JeWKhTfH8GNgN2oM1pBH6Vsk/VIegTrf1UqXA6P1hgrqUlvBS3cVf
Uhq8k1GNvbyt96E4pZzBKIUIhYYjfE1YLPIshp0oCR7YDpMly3rME8qf78BHT1R7nVCy8V4qGidE
mc/Kb0DSEClBIEFtQi8AMIYACjQI5YhEnxj2JMxKxyW2fA+Yay7OIyPSGFxQH/kIjj4fiFWkExx5
QAAJRswCrnAxrvCCcqfzdLHLwU9GXlLpqgtFcptDWpOCIOYWBcso9UCKoXA/6Ke5Bv8CiXpWWni/
1mVOtPsHlgE2S9vmw//fpgblVaYwgJn9I2JBjSZalukNC2zE71teFAkaDrh0DRQpGsT3nEfkbjNr
/rk81HaajinPr/56rVylvQERaQHluCzVqYS4bn1uwS0NP26GNXZOByxnSHLs8phyRvxj3UMdj0rn
0YriBC2n4jEwmZagmHyz30h+5Vfq22X2K46vMCGHddemrR7MlrDVOMI067z6d1vxeAimPQzI9t8x
XHGVUlb++RBmOhqu3ZP4mpb7kU7cYeNRJlsM1vngyCS3YLl8KVmgkBlPh8mbMJ0X1tqYY/1F1ABR
23GaFpODuqTyN+cHietHd/hfHQvMs4wOb5m8HJlQu33Q/XCCYZbdkz7c6AfNp3XqRH60XHOWUdL+
3IvzJFnylI+k+Fi85bec/XR6ei5m8DZuDqXCPby19u8s7jikubvkmYukJNDd8MP+006jhRnekw3n
u0Fri+Haxux6TH/hWBhvYKI+uI3spWGpPHSa5M7fBmTEWT2oRt1YX2+STsxkjJ9XdayDZB1/cSgR
L3RSTJF50qwO4yGZPpIm/ix9OvkoY5MehfkhaTJnd3fYudHzZ7iceX2Gu/Z9+JiFF9MOEyow2qRb
a60gNq3wfLOwjz2M3+4GbwGcr+5OGHJ16ECiCCboLV5WYd+ZzLKJvwTrvYgZvgSNLTAanBy+FFk1
ew9j1QuWnrDyh7NL1MYJ8FHrhwu4hBbuePIIrzIngXRAUqe2YJwk/RHvwpSJ3peJMj6lAwv5Q0mp
d/96yK6j+/B0tg86rQpeI+IwU8Y+udX39fK3iS6IxHpW9w9lOgQNmmSvEW03ZJrztBjb5Lq0o7i7
aGP9A+Gy92EDLGFVvhmc6HTohVFY2awS40I3ik784dx1+7xHl7ano0OyWq0wHoeowejdSxNmyK8h
g7gJLXWPGXKJ4kR6Qp6u9onr7B4Gh8OBMhb/wgx2zyLz6Qik0hNjgMTpWILPV7h8nIb3oDHf4oVh
JV191jYs8XfoT75HfNlpyQUN6YLR3TTZzRQbJYrM98aBmwEyTZndT2hHJ9hbSocnwnBE6J96AaXA
4rl4CpW55/tuMSN9bM5ih1ybpjkp3Rl3atntuDT/p8nFwe5I1Lsk/G6TN+5uM/yQrgIPEwZ3bN1H
CKLW+Q8eD3dQjgq7Q2Yw2XTTXda71y77Oe/MToRTe7Oc+c/PnmWWESWDMHy4C5xKaI6XbQH1nlb0
sTRn8PIVP/MOt6HP5WI94+DgvOV8/Lqa8GDOnsMJDFezJ96gwvPMG2jjnp0yqkQ8TecZTfqUc2zU
9vsbd67rTmu/8rEmNb8Uvd2Q2YLZ99NhCcxiwTHZ3sZM1ShWi2l22I7yCLPlRYFtNif9a7bXKH22
nC9kKsA50G+kArFzQeuZXILaRamaVlYE/cXS03F59Wl6kYhadOq0y6TZcjsQS/1TmNPuL41tH+Xc
2ZGJb/yrJUN2RlRM5zkXEbtUVjf+d4oOIbR/pEUKWgiGNZJCpIyY4kgbp8brLBjElcmr8mmiid2j
PKpDhVlTsv0EKhxkNt31egS7m10QPI2einxVQVqnAuVF8mxIosDqeRBggoH85QXdNe1b+y4oNtmb
nOKcpdJs5MMr7cmowcVgJSHzuUazJBAsiQxmEDQ9UuQwf+J936j8xPZND3R3IFvR6araHGUv7woO
FvTRgQ3neEhhSZdxxyKQwYSF4ROjqCt+lTDIXzZzm1AYb5FAqWBZNzNWyqmx6K01tAg0JsAbaLSC
qRtAbqW4GN6CaNC1GGsrI9UgvV1DNlSM4LsrbmHxCa6A33Qgxr/JBM4G7janUIQIYnUlkf9G9t/o
NftGgITYBNEEwIyj0oP9AvW7WTRv5vjOGwah012VRwC8wmvpoQpgjn9wE0xpJ4CtzEAR+woBOoY/
xdP3wJ3/LvJf15o/pfXaAz1Vi6716VPVuCQo4uZ3tUZfFPRYHWTSavwCVZGRdDCi7NDWNiObNlxq
sxrXGTIpbtTnlOkoTpzh9eprf13DY9RNCMnZV6m+o6JHcfdmRlk6xzlc+zQ4qpigNLExJwTH7nwI
T/HRpFuPu/gzDniUkE0wnRYw3FnOaDY52uBCQhOXIzm6PXhkDdpT//QaEiRl51AlV3TNU+K9NesQ
dRsxGbwDvbWZ6vcwX+HUVFiH9p6V8Jl1vlT36ID3DQ9W/+50pdbtQ3lkZ2OgQcqUtzy8h3JmysKv
UeviP+EgMWimzz0sgVt0VtxMJq4TGYRFzxmmtTstvOAIvYIMxA581CmsN6Yinjvf712qEyU+cPxK
/yNGbTylPlswh9lJvvHDFyq6jZdiML3SVtLxzSGlou2RuwXHJJeA7G3msof+tNcTh4OeHFotgGtB
xzz6wNqTrPjXBvp1RQXdXPGe+FHr4W2ATT4M3kLAWJFddrv5g+wCuZ/3ng/hsjRiPkXC+aWP4BdJ
Baf4x8EoC4gi7G64mlKdwXbFAa5zxsnorQPzzmYiwzSG9miEo/zcdPffmLcBBYWJ5HcfFOGTCuFf
Ch3quZ5NjeIbiCuGmcOX8OTsA9Z11kK9y7RLiROdaiiMKJ18TbdPM6oUnF1gAUMqnXX8jlXYZ9KU
ce5t2b4oAKA3fu40exUtP92j7JV4ILAuKmXCX8T5w/5/c0Jth/rVCh+KPXuiqmPeIKT0pn8Pbh6f
Q7IfmhCbButOD1Lbk1dt3y4euismlmAuQ9xCrmG+656dCJ8M5oR6yLuam1ZPExoFfMvSMVX7FZgE
o63fkNhjZJ38G0KDeIZBfiSJk+38nY4Zz1V8gfTBGqYT08rfjIXhBeun/LZ6/0awMOX2zTCCkcQl
B2jD+JmaGcfrBLbfGwzTSjP3pviV/wYltVssg3DN8MtWEHBduhoR5C+0EO26Q3782y2xL61tZNqv
r1f0huSmTTIHAtbZ5V9R37SzcHKXtYASLxWfBuUTD9d84Sub1grrKaiZGZv27PXlFO1EnPn+3XDI
qrL9CbsZmoPRWtbFUTqdVA2LbxDOUsQQzKoWWMLOIeeNEd4dc5c5FqZfJtZqlZgZL+/9SWQIHIHn
XP/RlzeETsPaGf5dqoEL4bDDBgu+aeu3OC3lLtCBJ1fBd4tt9OH98XLmr7n40bg8sf8QP/xef/hw
WOYJn6iPN8AplzCg2+rnZGe3zO2+rN6YqWvhxhxgFpt0nbuzoHTDwJovmAiCvmXOpl4mNHSFhfc6
5ioo70FGpRvyjQd7St8PcWnssWijV0hWBaWE9oVOgxOxJhZhPUmcdASDqTvx4g2xAIvfEBrIxonT
rwvier/iiiyd3P8RswePw6e1oHhLc8VfY8NPgkIFZ4FM5L/v5G+1qTI7Np6TuuBgYKz0slcvnGQf
Rwi182TXEzs9XXyvQWMrQEL47iatLhSoGEWBsWMXPOUEkcnEetHSMhE74c3BZVdisabMkZcfXDib
Vex5hHINp39nz9uobxHH3up4NKTUwOOj4Q0+N73NDQdX518Vllq7iw8JVSwcZfITMQnAM0qlLhAw
2xibBabdwJ9+uKFkK7U43uUbOXjs2ImqxR2mhvwP/qyVzzdf51eK5DJYJxRy0jprFqpY2i7eY/YF
UGwchu3dy8LM0lk94aAnwr8tfN2/bRcF9f9PvJa7dD047WboL2ZhmJzH2Drqs9iRIztfTCKqoGgy
WXQp3x1QP3C6DPTXdugbqBwZiIzCwk6cuFwTIRHE/XWy2PnKeLYIuaQsRAHjLHZ41c0Ph2KGwT+u
rZMsxCxNZvJb41gGYcYw3TYV5vmisOVUTY8xLfd0awyrfKwNPSd5q/ZmpQIxfrm7BfvssL+B0EPb
/eWXXjSiaZf+JN/Dfv7GcEZc1nJggzxzLE8i4msHKHDdbQ83ljGxaPNKmg4xTe1Or3BdpFck5Pq3
q4IvdG39jxn5BWgdn+Yk16zE7GwfmfectnF1QKrfDvEEBT/l6bHhe9J+AZXY7DlrBsVTPEcLKzHW
HU5NZt7nDyIv6v+ntci4GSzUmDGmlXVG2okwaG2phc7YXKxWm3wOrS4TpF2CcLEvjy6T05JQoLUa
4jIoupsDt2/GrbC8Ds4RC8/aFAFqgmn49eQpYEuwabn+N1GLaldWXXcYRkCqmmBZiYhK2Z59PbEx
PaeNJS4MNfA8/jotWlLnadj/1lGJw+1wdrVVix4xRjYccfZx6RXCkX4wPK1EcJr4nAD0RfROvhCh
XBw8wxw9h08jDmfXfgq2sXgzll6ytz3hqJK0EzMf3bGULecN3otnKowc/EdjaaDP9hPSF5b8MQzD
P+Mj4m8YO5eOT4+5CO9CCdh2H6W9C5/Jjp1LNpH8/5sseLRK1UYzgRkDKrdTrU2SJ24sFlBDC5F4
Nu4ortYNNWh+fXJV4W4znUcYYt1+w9T/68+ZAoMbS6IY9suwkTjuewnvHX58DPkx5e7VcMYEABuB
ddZjnGxWPFDF2Fj3mBSydHD4NIfcZaeBtGcOoeePZeA7rxFbyVlwqIIvCCO3RBKTqhAwJLT4G4fP
pEKwjC1+JOO0CDCSfEb5xbgd/5FmKpmjE3opGnzZr4FqQryCMQob6zycEi74XpCiM7YcoXMnMHil
ivkh9JlPrwsdCYL1dxQ8QSKcvYYzekVuuUM0C+XiWwlaqnvDNZmDwfsiONEuhvnVKfhvoY7/vNT3
iMIgY2g9eIw9bbIiE3HaR+PIteqPp/Dcbu+j8bSmshRmxMsUHzMiEeTEvV+tsdcfF0RGMz076gcj
PmIHqdICgnL5P6bVXqeRCroOFBcCCPZXDMMAu6io/smu+sQiM9M6Q179H0tntqwotoThJzLCGb1d
zAgo4HxjOAJOqKioT99f7uroOF1dp0q3AmutzD//wUMDcyV7kf96t7Go7VF8qCP5Ej8CShmf9INm
McbjtPRmbRjztsm93y4q7EE0yaQt/DdMuJPlf+BLZCigeYx/7IrhM1wjVZnj6yo76jsNUGj2jv55
2sWMuQPJfEbmD89jlwHMHWaHstnGOa+QK1C7sOd1Hpi6FtlNh8aLbaxfY2yvoHcIQf2qzG6ND/t5
bN567nd9fJTPKx0yxew8Bfpbano9SQG342+LnS6fUP/yZP0BjV+RqXHVJF6z7UIi/LE+mkzhWvB4
s2bEsn4B6xp95NNNI11c0sEP8Oib1C7GeqJP+ESSqPIdZMucxg++N907gBjjD5cJfF/38vktAicC
Y1j/piBFixd/wAPupQ3lPbzwSkBFZq8Lw8utUwI5oK1WZm1HdIXxrtQDrEY/oxWxvpraoYutGZ0x
VTpFOSfk28mtiqMiqtGZoxYfwCUCGqgbnXWDg7ccfzh6fkzb6xkuuYir+icPOsvz4N+NemJD/+nr
V9FWXWcEBhtt4BmjE2+3v5Dn6glVz20PyzmFQgg1GvE9eCLjkfjqqNnJVTJ07HDLspMjVQPGu0Dw
6s4ACaaUXSL50DAjG45gyQp/tjmKYQJr5qg0EEp0kxIQ86N3vvps8WWU16qNWOBYBhYDkJzTuOGR
84J0OU/tWaOj+kyehWog9GFGoae7wSCwdmA82CsN71jYN9R82Lyi+Cq+hGj8SgvxFd76nZ/e4mzQ
3wWGoIZGI1c3cjwNEXoQlaZ/Qu8ahyQHq0vHvVHtp3Idk2QNKc0jGICUjrB4s32sfwAzh/tGNuGf
SfmlMfyJPLgJ3fC8TzwqCe3AGXX8mR+Gqtai29JNjnNMRk5DD24a9SmFPkEpBT8BdpDtnJ31lTwQ
T2/7PRnPJvUnvYRzwtC7iB8frKd0wZ1SK8IJ8Ko3ENtJkHCL/rEan24CA2Uel/lLqAddPkcC/QF4
lYklH9S++WAnTLZdM54yWzsdoxM8+9sZ68ZUsLkKDYPeAL17fqzTlx6/GeCDpbQWdljTug39qoXh
pA0Is4hOIGL2p8IkdQ4JhCyzjzkAUlm16RJECd9wp+14V3pMDghHVC9Pw6pDfbbT1b4YgGQjl2ZG
hjeNEVzJndF0oKoSx+QW8aD03rtjimdwfHs4n9SEDdNyd2i00iEWeqmH3UQFJhhx/7zn9ujjSzBt
QFfST3QdRBPy1WaMkwlmF4sE5CH0OTJagUnAgE+jXmIJRZVKk0PynMAiiXDnpYsD2OHTA/gXyNc6
SXrhE/OOoDdES+K1Mhj8dpLxTofdrYCuD6UGa8ptw7h46b0f5B+EIuSuU/tctAGshDqeTxgjiUUE
KKORxqBEdOu0cexP5jJDs2wOj9v+oFPTMyLBoW/iOtWQYE8B0B63BbJJeQkNGZMW4VtdphhtQEUp
hi/K4QRzE/QhAPbllAkqIrkD3/gHMpcfQKGYszD8nr5ImKdfATeD+oNHgnPdDt5WR73hqsJXIuvs
AtPiwxRIn9YsYmW4rPwxwwihsEKBGjyvk17u4GJKAvlOy20ei3RRNdZ1tCFgsGxJPCdfe0CbyayI
HsvR3JqxI7ynzqGtWTJKgFTVPHoMDzK7Uq2aai264WVDR/7ekke9qPkvgPQCD0CDzzh9onCHynbY
gYZQ7WyQC4DB3x8Dhhm3vge7quZoZCM9zAwRPNSuSk9hVqB8Oq9v4GiEZ6gSHdbgC5RyND+aGb02
Sb0JhgFWvNKjlKVz1L8PeeC7ISB+fMhk4fQkoOk6SQrWElSkt1mHsW589sT/XdVrdwSPxSAsZp1K
UJoUTN6sU1JPLMz1RHZfheVJBrxlRe0NZNbXqKOHzQ6AoXUvHXD4ak4RqphgOEm97TbflqATFebP
oAjyXWHRz+tnCCI0T9CUTUIOpdpmwgglC1WcOS6C/V6qUJgns5jz0ZZw5AXKWd6XFsEeue2aikuW
47mGNgWisd4dnYlDwiu/rsgPdhW/wiN6A9mgmKVkT1Ad//DbmzGrRdws9icQuqkwAeqj6RS7FWtI
/gQg62af4Qd/nzEkZYY6gbX4GI5L6JOqN3rMCozqOc1FQVNaSDnrNvRTEflyxl+MLF5BBeluYfE8
qD0/R+qbnCA2NKP4VWHEg6eidVOX8V8LS4Uqr4OGeHe5ehB/GxASS7dteRVSUiaKeJZDpz17yW3C
eACjGmYDV/1T2WBclcomq7jmvgZ5wk7o7Lpf2IkQ5bjEUYedsRkTMvG00DBz9/sI6XgwEBodyXr2
23HZs3gB20LHw/chy7fV1Sme4alF2h0wxilqFka9RcDV6s24u7YDrkuN1mvRxmjkyEpqL4tB9xhh
65sPy8H546FqnR0L6/cFtOFzXDr2s+ZUOYsWjAI6f5eTpu9GHbp95xxwdkOoPnD1T3WlYSuBVTix
TeBK+ZAHFnms9hpffpt3iiZD8zWDNyu57mnSKPzDEZq3tQp3AC89c/diN4bSyYLYAY9MGCS0eMw5
GYsRjVF/X+DDgYpRPSEqtP3VywPUYHyvvpzhLwMCKS6lF77stFUnhsmcmSe/97FQDbwROwEDtIez
65SCrPQpvBYImMKutb5+3VcJDdVFR3l6DxA6E3CbJ2fzE5RHArgaTRJPvRte07uI0+VuQmgzXlwC
XM5pfW9yEvR0OhoWIXKXQ25B/yOvHaWsZlMOzhqEspD6WhgvSM1qNba/Q3v2Mhamjoe1U3MBjRgY
XvNp36h14KdHiJC10QU0Wb8djRdNp91ipFep78d/frz7Gz42bBajmqU0bF/12ZO3o65MD2gDgLIU
pOofoitV45Tn/51qZ7UGHWh89OxjUrodyAlKoSsj9wMSOHuyj7Q3oE64G/Nw05g+VGvSZeR25Ag/
8OTorcpL7/YuQ7ZEC81j2FhoCCQuqE9+/jVz0r5FLpfkIiUlTwnVRaqf3342gIEHSGt0u3beh/2i
tWGb6V0goZzx1p9NiUgrip+bTm9P+xux4U3RO9PCcZz98K0gmgW6wxnoQ8jPgjG3xLFESJIcbRoH
DfeCHZuDudXwtUz1P6MXcu7eg39FrYJtjjCwHm/aZ7L9syAvgK4DF5NPzGQhwuO+a+IGUQPw6wbC
OG1z0Nic5FPG38MHR0vNY67Ducz4p89sf8gHY/CLghrCVM9++peSabME1lMoCH9Bx2y6B+dywjE8
bNtdG2kBg9j4BbNe312374bPOWKkYfNrrpZM9vdTSSxKccrvJOiYKWSkWpl+FixwLk+OQz+kt+iq
J4eUalWPuNTg83w28S2+ShmwxOCIVDK1AbxnYq+B/+AWDWoKFePLUFutDkX8M15vY/hkmMj4BCCe
CCMq3n9zdIy6Dn/vwVGPad+kHLLQJoiOWIl6bgxE4EExUhyjAojAQDCDa69msyQch1LxOrhxwn9Q
+8ewA8Ou8VrUIZw+wzTYXub3+c9DzTgOy/H6lRuXBRqSYQIjOgJE5rOZHZeR6gMLzUrvmtQJH78c
3J/hGRtgtpX+JcYZ5bc6UC99t+d0n5HG9TyGKfl/KeJD1gJnmZGt+sQ6AW+LwuDFKdV3uVa4MlFC
VPrvzCGIT6vSRng/AC6ZUJsz755zrKVW2YsIb3qJZqEJkYkte1h3nvsbvgvFsA6IzpVAZIKdMAXU
dgVxj4hMo0VdX7c6Xp+dCNxmUvWIR1xh736Ly7fCdd6DC9ybsVnUVHLk+Yd0Pun/9M5kgjkO5DJj
JYvvwaEk2BqMQ+bk3I8az2zNP4r9J0qJp+6duypEPMutwBTkLtCKAIJ3zKJ2tTp0QrPGw81NpSiE
kkDd9dWhh+ELJUafOvUifrbJtOa3WHRSASUgCsxliHTzYCVDKWLvctEqQ8FdAMx8B5c6JboJbhOR
bQiH2sqx63zZdbwVWgZkbll4kLQllAVKB/ZoH5y38Chg3jjtsEZxfV0DeXMyw5A+6pfBFJJTa46E
gSHGRYS5hH0ojOsIQ4dGAnB0N7B3PGMUBA8aQQdl3pbIPvXnd8io1iwZ46G+4rGlUIYvf5pwnmm4
XYNiobZ8Io1i527nQwQnnJDDq15Uh0hbVBTRfzuKsp5XNWYtpBSzS1jIlKn5GtTUHhhR4jwFCoJb
AVYAML1+uanen3J8c3V4nn4q6oWtt0lL9Mot3rlgN8hMiQTqPQfN1gT5zk+oqDm3A3vQxjlMW0w4
mJuaMJM+/NKYktcR8tQAEdCq39GSA1Xqfg74yxDlIfBbmlDaHdnH1z5nFpjbSz1gW50sKmqw4ssk
VjO7FgHMLU5PsIWLP2vEK2sG2XQqilxWok5DzYcRsjnmuXOidDQ8AEg/k/22Pmvp+WgB2s6J8fdP
6E3o3PvGeYKLa28wadPOojKkP7YFVcoNPMmoR0FpQX79+tOWrKBa1JvrYabeJ8ODAWKutpjA9goV
NiUh8jRMdKBzQVDa2/56/9hAzcuSGL3Ihb+2gkd8JHZ0jCrldgCoUVdE8+o+L43sAqALjfPzNf3q
bB3XCIq/ZlFyfH9AZBYNfULJitMs3xO4l0O/FLLww+RzifaY+sz36y/l51zPu75mbhGWLgAoMC0T
KCDYlsYkgdadjPF+rMWazBjjApZp7w3JGdt6oDBNT12zFnSiWlBB72P4B7kB5HAtd5Dfmq0IQgyZ
PRl8Vv0Y9vhTQD+dzaYwmVMvr6Ml080B0ggRSzlYp/B3VpYy1yYkH9/zHOdcU/dhwuiKyubuapSU
IMYKCGqGzvGIr9JDIWYdiScQpwqYH6jmcnxMKLVDLdyWi9H1cEIZzYWDYFGrB+XL7qXm49BNjeuB
eCkQcNIj22h+VLejN+kxsBEAQ/ogApuBVR1uGGgoUo8ogznF8YllrtWhXkGqiugmZcbSHRZw1FRR
DR4Quc/AqCFTg8dUgLHZm3kHOps+miJgDhnfQEEW7s7ixpyJoYWZHdpykSQeciZZNZcFI4PRne7Z
8LlR5jtcHz+G+Ti7oaRp8UazbEqXhERqrOwuPDtNwJlF5YMwwaEFUWDmsf4aTDXSjHobLTv3Ejxj
EEKd5jB7WAuSeBkH1Y3Mgd8kT2z1tKv583A9mAvu/YlZM4V5qucssQ6IB8hw6ZqLz0FbjV4GqI1Z
+/IX0EnJSAGBe9LdYH1C7Kn3TQjjAa8/0yundvcPWwNe8VVjaZsdDZTqcTVDOBaM9dVvzV/no0Ci
RyzJfPV+VYdL4cKdSe0jWaDQZglZ6oELcYlnHc9k0tHd9GjEVgMebsHdcWUY7TNSPrBmXI32e00X
3xyjlNHAnKkBF6PaPZg82+jzGIownPlNTx1eCsfcL3BWAJCOWJBfdSv4F4QfytLO9J7ZdDOjBRZU
W/zn9jeTn9/3FkzuRtz1cfww7UV7Lo98w+xCHqWq5FRKjcNOM9qZdei7wLVssOwbu8j5geka2Phz
TunhasskgT2BnrQ2YtgKo20iTKZuKgbuE0rsp4qkiRdFSI7D2SDzo3YMIPvUOztiXvmM+mWR6And
RppwxMEEek9gN9UMAUJQarccMKUTsZlUTnXs9Qeviz2HCoOzuQx2/7RcwRNfSpwjLNqWYR2KjEin
rj6iGjUFchlSAUt77WjGnylK5JC/BAp2OAzAH27IiPrO7oW4Wn3BIvoQd9UAauDX7nGKZQAewhbS
MD8zsE/QwWka7nUV/zrQ09LcojrnxNAgmgSfNgCbkyBqRFoKTuhEyQdaR7EuNyltJR0Q9T6qqa9z
v3lQFfLkjeL6ZH5P4857UfStrIhLAWWrqHFC7WMT3PzNrS9tomRe8usgOdTIHiZ/+8IhavRpys+R
Vi5rDFcee/mS975V//r1WY70Z5B5teOoi7sG+g/rJhE7JA7kw+vXhjWQsltp7YR7DTENg7PuSMgf
v+bg+fWep8Ej6HWI50Gd5Ah575Z5eXMD6eBhv88hxUnxAqs8LWj68I9iJ5Dq6ByGHBC/yuQpBDca
Vjso8LKVsL802agZcEL4UdC6kn7OfzRvxoS+pTC+xF7VwLDJE0elw9/0G4d1WLnAGQucH2Y5umeK
Mr0wJglt832DMo1vQxIWLapxC54sQxjDTyurE8AMKgXjCf6rVRnd7WzFJslxgCbxJlYUnZsg7qOU
VCPOJDkmOBWlReG9DgkNlT05OutmTtFHyR1B379CTFyhKj2IGozC0K+s9y+QL4zqZTWs7gGILrBy
+wHiv3rq5fzN+e0/YWOyTUFb56f+QBu68YOgkdLNf1bLQ9oB78ciUpzx8sJkFMbeKQOE5WgrKfMj
5u1YsAndvQgA/lfj0ZZiV1UgDmw+vGPdfZt+2Vf+4ibHIc6VU3ZGMxvUiV6I4d/NSYeCd34jdosi
Rfb9t74tVwH77IPD7etTpnD+MEm+hR69qMfGrHOwXe1dscEjC82aLkhv8B28EEoZh0ZNae5JhoGk
LidMjJnvb7fPGzl7Go+X+hGBvJcJEeqX8CPQMyRHTocZp4VvUvawPVFGcc+GhzZt4WVb9sGt2kIm
YP52DGXE+x3uPymTIvMJcfY05jlHLj3vctzIuWJW41uMwtvqnjkP1pdR2zr1HP4kXIe9AR0sRZmR
aC7+RRrmUZx6jFfJLS9gDLBX6uuuw7iNQ70VxPH5hOke/Cllj/y3iYA7hCmxGlzZnT92CCy+GvaX
s5Bp+eTMBZo0mac/4tVbrWWWo+mjWCuYe103nN5tJCg8Z5dxyCASxypiFECxpHKnNnNoeNjuqE6h
AZdjZk8Oj5zQJdg1Kd8O/cJ6NVk2GkefQkvSPwoD4nO32kxan2YnC661sGk1Kcqf8/c03V0QADEr
eTFw0Izw16WGHeF82laTzgTEhNOIeeZLbx1q3tvuYvp7NTb54ANF5nbRrYqYzTcE/4Zy08h2O9AB
7mQGdpoqq5kL+B96uxNDEL4YN/g6/oUwPfPVp/gqmC7fR9cww7K0QUC3UV6H9Q9uELymPr72je1q
HHOKqWHKOAiSLc6WH5jwH+x2erDxzrCk7EYsl1uFzwAGzmAtC98v57Mno/y+yS1Rp8lRrDRQNGCq
6lYjvF8oo7JIT47otiglKKgZddBiJaeeSuDHhBy+zfnijYk6Oner/I3eUPlHkoW4cq9fH+ugmt54
WT9NMdvJqIXU6QPHV8Hn4uMGT0hy1NXytoiJFkiuUmzkGEFVD4f1yzyQSwHh5W9yg/uGzvxRNhTV
gffYsC9g4xd9QsMHVWGWs93obP+HEwGKwpEqB/W7nRzpfx9nEw9u2W3YvRfsxg6mE3bS0dndupym
IROeVNc5nSl1arY+ecI2h9/cHyUXi+LFpzeU4XM5zsXm4OGRk/ac3OwT6rqnvn7zHEBOGl55WtVC
5ey75mJyuRtY3OHtt0aXJ89jPiRcfcOxSIOKJo8tbpb6I5I8df1QzkiXu2KKDLDzPelV8nW9dGdK
4zA8UEe19DAh914qhMh72pOMGdTqohyAJVHShpMrJGCYSE64aLb0BWD0k1EY21XEo5HrPuRlPoOA
6lyO3o8xIGfEQjwN2/PQ86A2CfkbE0F6fS4mJ49+OE+i39F8NUxa/gmoKo1813539Se41VmTE0Uw
KgbW7kEPfwdhAUB++izF6JgunSPDOTQpJKAW8ZU97z01J7pTDkDZ6PUdWrE/+pyXOXzZk8W7ZSfy
En9k4tI5jA7coXKYJHwMBgt4Y3CJzstPh2j688fN+YUvhI1FM7PwDZthGZ9DR+fv2w6tlIddDqU+
9TCYA/A7shRDBBakEzikNDKl44hj48hVW5HIGq6pjXIQE4+PlZyDQePqv/Ekxh6EcRh2gIe6A8H7
Fn9sUr0BG7gkxeaO2YIuXPbHHtykgHf/pJvnFjVx1VSQBNvsNMB7kcwzagN+/Hx+WcOAYUrDbwFj
KIC4KdUWNwlUDB8ylE8g9xCh1AO9jnijP8B0Baso0RUJOvTb8SoAc0TAKMcwHe+rAC9sqDUvr4qo
oEB4UVmIcJpnP39xJ5m0C4zIKaDabMZgeXfO3JsHXOIcOHMGjp782zadlL5+BzatN9xBMD+Olj3c
dmIsQ0MmOclJwbMT6IK3gFTfUV7df1IeJPphUENKbzWBKkbQgZdPo+7JtKyNHFXIdU5XrgQXpXSm
GjXi/cv/23BhcC09IPs+8emZbVD5NawrOyfLGwdB9XZf8XlE/5PaAfES32Cz7IoIbHNtqWVwWktG
YNt+CB+8g6a+exl1C/P1GPRq8/LqfIAr7nbVmGT96bEW518fdwuhqh7Oet7jm6yeYfvqyrDAieAV
Joxr+wtg9ja0Oj3tjw9RcgDVgsn5miXXgjO6do0PbCKjA6Og9is8DeGTrtquBGhN4AZmXmZ2u0Hx
HDxO9g1qxuYBm6zDI8s0cHBiEt2zkvamDng7YRv9oAVasYV8qeD19qZGgGKGy8gh+QX6Wvv+G3HQ
HKzNt/3U06cuwvlbzLZ14KQC0SJbqq0S5C5g89CBzP7U473AD/r+Raw/ICrSaVGiwPgnQItt8TCF
JH93/uphCtz6QMZS9Hx3M4cLeHfTSt2gRzg5JSZ72YUurX0njRpgD8rQ4jL662FoYz0aOxwdpEEt
+R/MGjoStP+BhzqBHGyf+bSFeQQ769fg4OKIP2298ElpAo5XR6pgXSfOxKObEb+vkBPcSzK2XYwD
aBpD+Hig82xWlNRdYJMusB/YzRVYrYQZAccfs1Z2+9zoj4THaSyR1QfQZp3oVVdRMYsOfJICZICV
sHMO14gb60Bbh7G//GKjgm25mk+nESwrdjp2CAitCJqCwYC+ig2Qbd5m0BBhBygo97OKIvLdpFC4
O8hQRcAEcOOIgYV4BcF8wIoqM9D6LY1pj+6EvQDQlQ+JBZZMYTEOUanMZz/k0hCW80TSg5VngDeZ
IYkHhGC5V/+XEunhoOk16ywYghuQ05BepbDyvRl98qwzndgxfIsi7CDOOruv3zOPHX2Kuc/zSDdV
8GKI+W0Pg3nOWTe+0SUx33PJVSDfqLMNREzn/pz9CtI/QesM7TZ880EveGOXlC0f27dVSDSWXoLm
jhG1IVGkpoDVOwjeFKgMzruRQOdcdr78kreje/OgSaJMy1x+OFsS5H5riR0Tk4XG+GFM3wsGIkin
UBBpzM25EGhSZGc4hcb8DkhptO3W9t1nAP1kehz3HWN+Col0GWNsBwzu4FH9TLAvdi9BDMt82NSv
I/ShIqBA5MBIEsCxr05hMCCJkr82dMmpPiqsyy8YAbu9xf5bqX1cYBeF7gRzJ5Jk5lXU4cOc6jbg
Y2ckKpiHcczVFLkVj9oOJs0ExBjgKXHOdtQNd+0A+j6NcKGwEh9ETt3JloxqN5qruQzkMrswu5iB
nY3WkEEIP6tcWsbgJHMLGBfLTUabrlvuG3vmv0iWAndIGHFqqnF5g7o5HvfBW1UZZIk7hk4ZzGne
/yJRngvsnds2furLzxg/TTpxAXovzjBOVfbnKiDBQnAq8bXDzMYF/7MtC7EDgW3chQ0+51cixtAs
wF2rXIDyAQHAsw/+lsjVvdSLKSJdq6ZOgzP+3TgrUq5KUOjjKVcxj1CewyvTwlF22GJHQ4l8Uy4x
0paVjbAfGR6tOC7xLgX6bLA+j87dGO2hso3d89YVWXQcE/ndit3MGruVPQ/EYhRXOejIyENgXEli
MCk62uaLuLicnNHqPodVzE2Pme41NOvccqHaufegNHmoU3gYKSpki2HadrC8is/4EkLGfKk5G4ZH
INuoZN0lxAvRptajICBtIOVLja2PO8TSDJaiibhkLPZtKHSWS5EzAlTcFSI0ZmqsbPzgaVXGyzwe
BuNrgyvu9kZcFqh1sxmdoL3n8m/61hvSMtRQ60rQHQ6CjMzMtm04ySdIDlIKWH/OTcE7V8tTzF3l
B2gAB0SlMqeGGA8B3sRdRHZVmBqScaMVsqCs0/6MX9GHeGZECmioa6hNKxKDYHf+GLiVw+MHYdb3
w6srzsHlgzsNZFIcPdzOCnPXgtjAsTu70koKDZ6eii5LWEi1ikoaEqc0n22mNZRXkwjfTaU1qFMq
sw+Gf7oa+IY/fHxH5Bqm67lljWNcQv80uZXN6oRDKWoPEYOX/PMXEUyNI3SSs0vVAB7FGMzINxRG
QDE3Efs1GD8fQaqorQYUE3ic2CcjQUY6QItFcM1L34FmkZQBS4iMVhSgqF4bOKkbwWk2Zwt/MYDr
bF+HwHrZljHXfCJesRKArDKXZ+Ncukxn1ty8hjNE5FuZTBOUJFDBNi70eP9Y6a4bvFHMjnFI+B5V
3PqpEY/WJH4P9h/NOjadbXvEM+uS3oq7FC4uYGxfNZe4YUhArFUGld/wvoSm2THcNsJBM2AcA2eD
86JLyVjzDW4lzyg/kgv6ZSYEp2pC/XGgO0F2tsCUGynHtOBQGCCGl93S+G3ZN5ap82PJNAt9iPvw
bnPx/mdVLC6YM/Kh3J9rYRhycyosNN34J+JncMwruCQuLW0MVtv0IVS3Pv11ZdAiXFx8qfYuHL3q
XwTFj5gZTJ+6xmh28XMEAXb8UciYh58MWO9N+SVTzmGDa/TIxFBlFfEAwNvITC5FIJ8S6dE4F9Lp
l/aHN6PDS/mHoU9TX9Y2m+WyNW8ien/6VwC9KhyfLcJwTib+Qqqg4NsxR2LGhilgbdeW23eB5y41
YF9ZmI4W9tgu2bRdfrOxlm3M+mC19vXNY7H5GBWcYvM57vgcQKzb6X3zd8RyehwpMNltV8jhKbXn
R1ZvqpaVOWfdDUDV8vmE6UCA87LFT6thkKPY9GUALXlqmrPku91eSBBlJd/GnEnYc/InnaZBSAA+
DcAyzGX4F702T/3+dLNYnnaPdDzZDo4G+zI8p1izEPw1xsz88TL4Gx2/JBmKO2RvfXiXjL+8EOUC
YxGGZiUJDXpbMlVubn+OYl9Ov8ZgzHl9G50ca3xNNrXZNTlaFRACP3o8vATuU9kvw9e8hVlb+iPX
5dBA4RYyQp/cRL5EHPspGgLQLs+YXlBhczGxODCanERHM65AR/S2AeudQkzsQMYuxwt30fsospgy
nayfVYTssx9+qZr1bi7ZYsuevZTFhNM+S3+86XO929HVDbo6MTAnnbqTvYjdRxshteK/uKe8gBiQ
XL4/ZxyeI4DPhNDpP+duN1Rtg3/mYsO97ODShU8KMyqEKnwFXNkI7sGtB3xY1EtvJOpYBzFk9ErV
QqJnQzpMp/O5tbw4PFyn6D7BT3T8p6NafjsWVnzJ2Q/I3ei5f2uMClg9R9w4DoN8yfnCzrLsefil
o55cWlrJba4LtC2mGGT1Pq2d7ni/kvmySTlJCcMkdMdanwcYNi3ZIMb3oNBZOtAKu+RFIRqTvmx4
3lpZbq68SptjAIVCrWUMewhiT+F8LnpL18VXYowVBJSHNJ6KRu3QrNOIo1VT0wFiJ8wvYD9weLED
XXGRABxk8MnnozmS7UKOOuokBtLGsA8ePWR/+8zckWgFbHfjdvebfHmZEMypWv4fGXEjtRpP1Qcq
qoU1AJnVK/1wA8Y+VJvdb3E422D3eoeZkwHbDTKVUCIhfUwRRnPpO7nK3niNpM57xNPEWPmrTx8W
omXwN+HC/qnhuExR9PKm86DF3SGVglJpU1tEUzmjgp4dYMbUNNus5aYESyzJwfhzG/tga1mnhwWO
ZxjOACdczgFMZP+EnAI/0sCLzCKVrnioRgIaDr2a/vrQDnc1XD1553uX6D4a1egZOBXUQ6MgDWjT
XzRpzZ1BJd9BxrVQWDXmrn9su79zhh0gg11pEeTbOllV7rZSki9ppjsGEv9617hthbI6J4LqN4cM
g/chb9US15QgB/G+mLA8Oqqn8QXneXxRUZpE0wtiazyGeQQZpLEFjHm8LJxsfwNrjPEiL8bWhxwX
fP15+RyCKCcN4IDTGEGQ+Wr606ImxsPrJVmqXz07L1+MobBhoIUwguqwvI75zRSJJwrqXOWPaadG
ylINj9n47363TZ4gekxm3mxLjIjTSVHhPxybM+zhwX/tC8IbVNc4GCj/jiVNmym9beLCsd4LLCip
P7FbzjvmnpISN46fMybDJLiTFUQodr1txGVXJ14reK21l8iV2TDH84wdj7JyyN6Ak0TTCyRYBwUv
xeS4cWXBcQ9edDBO03GQ+6OoX54c5JccueJJ9MQ/2RZNEUcar8I+xsK/JvzgccvjAr+gY6GShlh4
ZaGmjlVRa49RCd91Ikak/pr38ULiV0pvPhG1IBaCstJ/s+uwwX8B/Ezk9zjAsKSJnlpJAhUQ6jU1
GtAYL8vfhudB3YNxlyG6LKyCD4SUREYEtGx/aTuUIn+BELg14glTUE3UTNfdEN1INfA9kLgCFXJB
xA3bKGNNaRyKsPqwgBsQItXHp4EhU67G7NxCsCXuRRNcTte0+pSNAESiRDsX+mH3QlG0xANlSKfZ
M1zJy5vXeDSaRu+Ac6dilwyC+peS1crBgVVmoeUtFaYkR0QTKn1wIg//yrjHm+AyW+wA7/GSfQcU
gt0lxdOVnNoa0UQeTWiJpVSL5LGYDRmHmTEmbuNN3fxLz6BUObGE0hh7Ejk353SFPOK8L/u6UFZo
fVoWsWDfCQ0MyepTFq8YLQUI5SnR+TgravfB0W0SR10guA7nGRk+yPWp6hC2T9t6B1yBhypT1OW4
JYvMHDQKMP3vnk0oOzZPztYfpQKvoE65zr8cJ6xAggyYx9tEhHK1xqeIFL1Frr77IW1RecC+neIC
gs1djzk9uU3LMcKFBv4ylRkM6bnGgXy4eWvL7npjcQXtiJu0ZIUNRGjNOuvta09kwlDiCfBeYksE
jbt0JRRkeHI24/uEKCtxXOQ+S1vPfiB56ZqMOB/+ff3PFIYfSukEsYQOSQ1pn5aPp0muB1epaY6/
hY7JNdZEd44NK4+FBlRMqaYpQqWkjIOGIS7ICFTilb/P2FLcd4MDs5y4WMvFeOOcze9HPWX1sCzG
7AniKTZOzSY1ZAqfWGyqaGg4w2kwxuK0IgGb1P1LmjmKy709w7W9m6DipDAmLFZVNN5k7tZZaikd
ed/MCU4CQ6ACOHnjNHJVJyiNPauW7vQpaD8jCNVerGiYxki65KHcnzd4mXJbckAnRT+2f2549Sdh
ngnHDzuIQX2yOg1yiQvIKop+XFhp8W2xmoGN/o1AGIg9pKgSyAVmRY6WRGpPvJPO1mq6+bA/sNTG
8/nHGvSpx7tNJ8djjyhUMQ1lVIm3wdzQfPoKLqqCSbLBoyw3U/RWeP2x5bANtYntFq6eXPjgT8Mw
Kj1AZKxvZAFiTiKjjPH4QaDRz5BO/MyrpFT5WWzgMtP+6ldWCb4Vy2DOg8GHkgl5LTXuR3cFkeuS
6bDVZQGdwq+5OQ2Gv5sBSoOllUKIDGeKBY9fwTzo6TC8sgmbQQ84GWsRYHS8nEd/GvYa+1yioRg3
b08TjiJxlZxOmlcSOsH+JukI3YoL9HaeM+kiYvwdCCpFmrZ9WQxmPfgUoL81YiDh3zCM9FsRQkzi
adhngA7sQpdIQr70SOQ5HQz/4b77iN/ymmh9u+KBz1QU/pFRizsMEQEYEFQauv3adjhHPvBpWMhU
dFxb3mSf641ldt11MzV7mJ94JBoymOEQc2SkXWvzqcw+xYS3Ps1Dk8bl7SHWXGvT9Xsdnk0dpsIB
nPNAxTH1IVKIIwQCJO+ylOY+/sX2n9dYbPsMV97rtf9KmWYj2lpu/bA7X/ACnkIeaTeemagg/fXL
Dz/2/WqtPbhHodko2YXTUWWsataDLGvNTCf7bkq8EkieevQ4ZaQN555vu/qnpuMfeTRSnEjUdTaK
xeWSoMWMFflHrF+MxOWfP4zzSbxP7e2MRYVYB96yHzKrNW07M9xr0sAg4xIwckZROut0YKyYo4+m
kFvh3b5lRIuN72uburYrAWWjRrildeVHUc5fdIZu9znW8AgRx9bww5Nw222qJfcffCWPskyRKDES
ROcSparN0YMI/BWxzjFAi3sGaRe8KdvWkF3MdVejmg52s0gVEkU7PgWwnUbnq/N3+BUno+hyzm6C
lMrzPA4oQiXx48UxQ7wsa34PzBRjouBgTCvH4rx8KLLiiKdoP/WR7ZI7rm/KUBzU6GFtcx1Cu4HB
tF5PcmrfkcekFxflMM5mtsn4TwdU1nniYj52lrD5v5Zohxs5323TnIxJWeUHH3UXNb9rxd8RBcR4
fBo0QI7eG3fTpmq520wlq0XfjP9j6cyaVMWWKPyLiBBEkVdmREQRh+LFKIfjgBOgIv76+2X1jRN9
+9xqSxH2zp25cq2VX7nP2C9f51g4jtK7bSm/E4YcTrqxTLK7eERQt+eDgNunBknoZMJIhIKc6R20
P2EqLdIJUkEa8GmWbWSCcbxpgXGlrJAk1k2PtY1fKu5QjtGnR2ua3EsJt5KE10BzJ784+0+WCZpM
ZnaIBG7UxQdihXYSgaKKhqcn0wzkd7JTQFVBJR4nm+yc+GntTeApUPZJq9xi6aTJnYWfcldYc8Bt
BXscSnAnXNagSOAcPFfFSlaMhSIxWsVXl7BL+NqHnOthqiyA6kQmWY+WozDFGI8UjSfX5SX2Hv5S
42kD/8OkJ7gGjWpBRgn2NEMc0g37MCbfuHko78k1Yg5TDzhySjEbS/8GsGzfc7fo/BoKZfyl9Z8P
V0gKueEIwR0F6e1o1BuOOAgPJP3je1zvxXB4HZJnnXCQsiYM1RoM8+Tlf7lf1ZJlfkYvODmel7UD
lYSlj/Q2K4LXr+o0/p2pkUjRiQKEgYlfjGBEMz9t/ICpw8am1P4u01S3LBYVFmGYpJLsji7MWsEc
Sng0deLyk+Ul8mFnSrumD7UH4oACwX98EdFu6bCynxsCqqVngp38nyE5Ijss5mL2etzcAloktjgX
QIPRdGSJOIkid6E3+9WmmufSDxUEArYwvrPJwKYTQ8+VcdVXZ/RjEu/R6z7Gp+yxuI4gQzxRRPbn
/bWnfKiGTsl7HTUn4BJ/r6ruGt5bc3o4g7CnAiCHoDAYHD6OFBmn3rj8TNEfwcXsIDklVPkwA2D6
x6890+3fmnvzTAhf7fTN0fJODhembOG7Oif/Ss40u1kyVCi3kF4Ac8FA56Z9siMeNNo0CtoRi/5r
l2vYwm3t5ZuzEGN57ioJEobpBz7I2NRY+amjL95Hi8EwkUKri+eJQfE27FkFB9o66FXDhyINjIH9
nRz+nRYAgQplF9My2+Glaw9aprIHAxNXObSOCYNatgst5pSkMQGFBMGInK0o+6DOMo+VsUvhFGYR
KsBknR7wHaegRhP4aIaoggx31+H8/SgerRbxM8xRLNANwOF2dDm72H/Jgf+hjHgDfCGuYSaBh2mP
QiKSnyTti+PFoA/GD+8bmyNJAHE8Kn/ZD/ju46azlpHJlGMbQa+NJeX2Jsk7/6iBMpVlTA1LL2ZA
Fa0xyTck5yFlz3NGTJG/FobD4LUW3urAJpfG75yJxauHwMJrZFhq2He72B7YEb7U3RDeX/11+HZo
JbH3Yn+zWwAH0wvTXAHnKVVIB/r2a7o5z5DBftl97C545knC/sVg3z/2A2P0RWpzZjw6aBkX4ZV9
T8E4vDfKbqAKnrLUMaVKvl+KLpxE3YfHclGtM3l9z9NKrvsDc8EmUaqcVtpXxHuSoH9dFJ3RYnpI
Ah7sKlpPB/EKp2D7AnqNH+tuYdykh5Rj0M45IaN5sKjMedORlGD9/beZVGbeIF7EjRycnYBSSB7J
OfWeXJykHTCOZwZGrdkJRW523e9h0FicLyBedv6mI8CwcUGZIFBaiSL9ghJXTSdMALH3UvBhREq3
pnRL8mQnyT67h3fmw2maDqw0AZxhSUl++CldehimeyEajronD2fPKX0v3g1XS+rBo2S8x+2fZO78
kgGgcigxtOPMS8knqWJyKlEgaXHD7ZPa44+Ur0jncYaPophMlxLzSvgghTLH7FROWKA/UEwif2iF
UEiNfHmy/VSOfxXE10iRNyw6CVBv1y5qtyHzohARdPytsaipdKSp+JLptx9y1OpB/sphgq6KDeR4
nKHJ6vCP0o3Cp9zLaYM5KXJsyo2zBoqS1uPeqLZkQjA5vhCXKG7OHqigF31lnBwl268ce73Rhobf
geD7jqql1BZAfYCEyE/N2JhR98C5G6GREJXuDmaPQR8V0d1UjxkqRfUIBr4znV03o/3yr9+hd93Q
HdmVAeSEWX+JiGsaRMU/1udjxPR1PFWbPZeRxFHlrRyqTViujNq9SWc0AgUi0x/Gzm7X8k7waSq/
DVprd9xPkQuxT4wEUKYY04lJOl0fnPqcgWbbvQ1aAicGmrjSkEPR8ZfeML/FgvGqkdIzJNNeoJlu
AgUbILQ+SzTUEeCYWBlNdrsufVpKiqTlrpi8Af1o7Jh8uBaXqTBUUZbatJhWiD2SdtwnuLLq4cve
g8U/yJXcCDAl2h2jnM0UScdg9w9JEtSeWy4EnQbAhCYJZ24RvWegpvSyXX4n6KdM/LPbt7PYcXEi
C19rDC95xmLXIWNDKF3oUvciljL10S1k48eFkE+wfMQo6U+HomQgMq/hV7zk+RSmTk7pjsaxxKXV
AkztABOCd2LAAaa/a557nDso3APoYEoo3w01Ih+PU+WbbrX8BkM30cL1YNzAbuDie1C5bIjyQ9zo
AIXy/BmC5WxKYD7icC3kYYIAkRiponl24ZpY5qQifDErwQyomUBBv456slaKt6CT8oidgAuKJDwn
1HC0ezYEZ8gdkCg6YvQRAdqec9hLrjI5QOhpafSv8g9djQfXYbpZRaL+CaTYeQSDkQ9xcYkFDuMO
U/+6Z/IcAVMtXTY3m90nLyIBE2MDdCXDBykMqMttlDswANiwvlZRRLKTKE8FP34wepiMOvSyu4/Z
hiQmmWADCktLtD7seGqE9PDEVNzlt5I411EU0+siCcfADMGg9Ym8pLk6fMHLaIWmWkjXuguIYksr
HKgja3fbVGor/H9jE6CE5h1Se3ri3BMve8JDmHA9RgBkPv7TFenIK/t5fXEW8kJQ3Pcoh+t7tDbt
f4js2vrSNEP/RT+cqhnHix+iCvjDY/QBcMEe4sijoFszkHTEWqwuocxsAa8mXaDnovmHyjuXITBq
1P9wZuKoDqBEU2XdsyJmgN6ew55QCW4U3VCXCElMA96KWeMDhqR90vy8HtB61P9pA5vldtmVFFsg
Ql/rMgOJwDwwBwm/kMVNjmbQ+860XzAEu5xiHW0Yw3J6dZ9wgsG6CVnX2NcUn/HNYQ3md15dhyH2
5uFW2036XfonL4ojYLp3QG7vSh1/856zzw6SwBOtPuATvQv6M3Z4ml51K/2v9Y2LCrBJl3aSdZ69
l5Yqxed6AueXIonqMGsILKcvhxsy9iWLiKkJfZ5SRw4wsAOU1gBAJGsfJgbYBT6BfpZo7mYgCyD5
/hU5wFKHgDiqVEEsNt+LyA7gM1nnHKbWdHEHXSaaNS7r5WQ1VDkD+hc6z5TsZBV/18mVbq/mxOpK
jkErpISsWOpI5ckd02e0Jx0B0LlwQKkWVQXWyL7QQVRQjLhljfHwvY1ACBm1G80h4AnwjZ7sVDjM
tHdp/eeMcueMo4DS8Qxb6g61Y5qeYG40KQ72lEuk41pIo4DD1jn5fJQO1+GfwYH4a1r9f9qi8ysZ
Cs0qp/C3wAqyGwV8fe2PA8vLQFtvKHT5jqHJ/ELY3Zx0aUrVzCx4NgOtOQ+47cvs34BiqLafdHTA
6Mq5oK/7EhoAI1yYQkAFg5GQCfkcmSQ4q4W1zCPoO1J+QDOICx51XkQ48DJxQXeZlugbf2XQB8GG
657TuQGe8fvzXgh91siVxYQyCZiE9s9paIVL/wcTgAPw6QrGVMcz0ahTOcy7pkvjFOs0UF0VGp4Q
R/XREMmSviLgGPFnyhFruGv44xa0RTiwL2ZJStU/ANPWHcU2Hu4dcyNqasG5jK8DcE3288FRtZJQ
TNPExxqSw5rHm3bH2+LAMMiAVI/4+vA8hgYzEczJH4ih+K7dJezGBjQjU65QGlj75vjuFyCip5S2
LR8krpzUydy3yZXYg7hqz3OVfl8Thx9pYgJO7NcMxbz9JBTNqYaW/GAB/5FWCXYOqRenSpa4k4Zd
xnzROqUJ/Jv3fxWrD/FUsujF2naGxRYbK9hQeDESi+jXD88acEKBAXlgVH4GtmIdIfViv4npo8mz
khhwfNr4FPCNKZQ9GOHvgN64M8EybT4busRv0+47qN4mxVyIMYAmtJ/JGST6dvpWf3ENugOLlJ7m
3EkII+waziCSC/qa1KD9UKkBMQJgngOEReFTX5ycdHatQR+GXXnF6mJK/oYdu93fVw0dRTUCXeMy
JunkwXr5faPRNigP3BGGeOw4vQmzte50WQOKXRzsh8JOrOOEKJLcUzkxVtFn0iUA0DCRK6HPTCHm
iYQnIqDDExsKElsCF3e9jo3LBqSOHTlQHHePjLzkPYBVa99U8YzAFzd9MVeTn73YO9wq5cu/KT5o
HHTsy2Qj/v70NdgV/MFhPVyJWDq+IDQ9nrlPdC+PjUWzPY5IwITMItjbjqkDYuTG+Q/e3TL7AN0O
4f1JKIEcYXibkzRM1OUVnKDPkJS3NJiwnHMhK3CXmnERaC6MXl/vOWIR1+v76wW5DKl2/qaHnSou
i4Z2cQCSLlBz2nOlYj9GY7jVgqWooxCLDfdiwYWo0SBtJAu9bOnp+ql4/gnyx3Jc/I4AIH2gLhgE
jwnlTKhGH4Jx1tlfnHp+t6+ECAg+ENJZPPDjRyeb8J11o4tmA5Pwc2H11bqVgRr6iHlddGumLUQJ
7jMp3DfkxYQ42BRmqv/0DGA+bMR+8c6z+BVub3idcvwXgsERCPc6StkzA3PYJz9f1iyNWjjvP8Mm
e9pY+Pm0v9LsPqWNbVN7eRxbI6iYxhDDPqZ4TISLldEuOAWEXeAhgGJcKrINj3EPkpdumQc2siaU
3pdZBpgIpSvpD73wnKRP0DyogNwhBp1ZvqCF/EcIJplZORA9Mo+wN3K1EbNa9xasKCYXyFjDnKpA
wgibmw5gyt73EviIZA4Ko9twVrFgpT1DqiFeBjB655Q7MbQMzJuGIAnQzbl5Fk+FUxYx0NJKPW8T
kxvlHvQdgeYwX2UxxSeUkBCLuO9y/pCvUqJs87yCxMxOoLXW3+1DeDHPCa0oSZTxE4wTTiSpGQH7
pAvP6b1xYqeLkmxBIUBew2hve+2kE2O+l2jNHcfc7WxYk2ZF25MwdX1TT9R5b3l0Ck51urKEwTzW
fLIp3d14NUDxwElFM0pqF0LgIqDiAZzJqdmM+YTDNK2ZgwwUlYVQCXzOfHoiAK1HL4WCz6DNBbp2
Di1ukYcND5tXyoMbtZrnyayVfaqO98wHUkjoUv3sCzRWrnzf68QAOrBLoAjQJOKAP/+VicMLtdgf
ueMva4SvHgaNFekx4hOBASh+WZ4pixSfXKbZST55t/2v33pWyIwwoD8Ay1UCzJO14i5zYoVLLnAH
srG81WDurPgan5Ccmh3QNSzqbgYxeHC6Vo0d7TDvh/4pdSX9vJywnW9KejrqhvIQ4ueIOXvpYJeG
BoOeqFYsWP/k5Kgq/u0Ccn+HkSp46iJNQXEuSkWab2RYcg3c4tRgZ8Mt9m+/I+sWpHvuNfPN9CGn
w31IIQv2fIWvCLpYcSIo9pPl7xu2hdz+56d2fhQfbQ0LFU04A6glBTk7Xe6oLRbQR5tgz+qZ0c+n
U0JRb+edeGVmCwfuNkAQTAMqTZnhiN7+QqpNDOK+05Jz35LuyTsdbEWJGHjtbf5oHyA/f2sXNaQg
7lF3jUDFfupklLQ/3MffxXByVzPIjfdpFmLkA8ybqvnIjJXpTwdhDVo21Cd8uy+OdSt3efAPb/iV
5JQ8E1+az/TCcTamPfDjDhXQyzG0adKHlzcpGkDRKhgo4b5PAnpfpel5xp08Jt6TiSafgDyXA829
oCq1q6hugK99WhUcP3TYSJyJE0SXxvvYPzXO6Mh17cs/ZlllHWDx5ei5cKsxXpoiLdNXL4oFu4Zk
PAMMZsIkpBT7/orVKjJbdkGnsQ3yrYglQ//cfm8Ow55MRRFyR2jcwuzQczi6WXRub3N+MmEIsjVJ
UU7uctC5Mtfshi256g05YfgO3hsgnVYBqadPX9v3uHpD6G2IyyxNbuWD0xrDLb7L6WBDxqtbvwcC
T9YHpUM+BLcjOAQaRL3xDQ+BOyPhh5XpGSjkUV2+MQkZ9jWvV/nrwi8+MZnRCzZr7V8SreC5FwwT
oe2jz3n6vS8+KHf7xfPHHUgv/DWUJ5SJWBs0bvcV3fgLaXA55El3QIuUacPEmAHtWkOb3JRp3751
nc/Xw9drczKs82vGq5hhSQ/J+77twcEuj8s3zcjzsA/ma52opXcH3Ps5+LueXjgbowMPHHt1u06r
fvhk3scgvVyTZ7N6DHbf6qcpo3Ph8Sn9u18iXa5cfb9pUZm6TwZP6pQx3c+EF11bGMtwsnGITFsQ
yzUDXk7x1YzAcG9Iafr4Q80Gi0PH5f99DxP+cjftASOHlXFx8DrvtAPh7RCVg6imeYvzf5g/+q6G
498DOhLW9MTnyuk1UXmZ1drUtM4TmRYERXvVTuGRstv3ofSDwcIguz1HOSGAgS8xh3XCRmRISiAk
aoUK4EpZwomg0OgkBmw4r0HfdxNiWgrPi3IYyTmx2lg27N4qlOIiBjx9YDwD8HuGXplLlPkLi1kY
GsSGP7yPOkH4BaRD/4ytAebLPyATUJqE0xA9R2+H8g9waRHh04fDnXA1Y2j7jywZ/HL4Ur6TV6U0
/trdpAPYT56As6YcgUIwvvedUwT3gmcJA184shus4KA7bW5eW8Kc013Wx2cQY+Ouf3iwvvkatsj7
y3p3250OnvGUJvQA9O6B8MT0KXZ5A9NSX76yzbVqd1OSgiG7QfeweRz9jsmyWH/t18e5PulB+scf
2GjxoFyc6wdm3SjujJUClxPDqbjs/gz6mNbVIY//STVByMNj7zyq75O22qwM0lGF8OA9YJyhNWaO
RQBZZ0oJHxPuVr3ZCVWHTMHQoA0/AcFQTCNYN1w0Ne0GvvEPWmH61DvYVlSSAiRs3snNGywAQ18L
8BHNqv+9tzQccia4oNZcIGKyY+Z/UgR/XdJURoAKjVNDteZ3Ko+eOhIb5nT8E37xvSUH4JiCoEID
koYIZcjmNaUcpLcMSjLfQKRPUtzOWKmwDDG3ovCXhIOJbDLIYVDDeyDHoS6CwJSRd+4JO9s1SYF5
5yGqb+8gUSe8JB6erPZtQ3ZG3GLG1BPa1LUc8UB7XhLTI2kWHj52wKUm+eV3Gd7ehNpBqN3nGvRi
AXaPCVVifnZ0xOREc5Meg5QlhGlC/Mt5YFlAHLVVDjPqJUYxPrxLP+k9rbZxKQM68w0Uv1f+GVB+
O8qSmVbjA2uGb5ocb8yrgDvua3ZSRDfIJV9IHPQOE1jpeTz4vXnXHIBKNSj2yOupqLLPrLcUcukZ
Zg6/lDxmT9Sa1pPUti6jkoSYRctEYegeMnydpkXS/9cD8o9lZEcM8wiEFLy0mJ5nvN2d478dx2Bz
NA6OlHv0/MuS+P+ac5OOuO1YjwMJVwnZ4Qsm8X75NCNpTAIe9xBMEdfVDmXlZHMf03ZC97b2j2t0
76PqEBnFqBFn5KC9OifIn6ICiyhp+2nzmDy7cBNxkkK+YtK6kRGdFcwLlCtCos6UlKFlduJhPya9
HKMkOdRyug8iDb5H3453ZvbMwcGk/R+Y62qloiTIPjhvLPTFO7ym8J2Ozpm8UeYoQQhMurM7k0xZ
mkMhGDe2OgO8/tdEu7V9h/iNcxtYDSKUP9CfmpK1ve087BJtiH8WHK+1YzbXS0FkY1gyYWMFxkVD
CCMW+CardgijdSktMEgodkdQtZ6nmGHfpmYlmZHausGq1tpsbpMXYMH4rTn5ao3rFqmXZH/xgcuL
pScN4ztTIUSvlMTg4vsxCPsznv6LdmZAqhjff2Fo4brJVIpfnGzAc63dYgHTt1ORXj8RJmAwNG1F
UTjd/cmnpKFPwkTTH0qLeqEMzROqRRwWGJtLHreSwVSiQHqOUAmBjJNJmuhtPGTJbFR+CSpjHm9C
70Mxwk6icUO8ZNWzxJD2Czwhk91x1maIw4GKkaIvBFDbJGXa80A76l/9Mamu9IfhkdrPD6Ux7QWI
MAgAQD/fIkVifiKjfdlzvO0GlUkhhLd8I7zfdn6Gtgh/OIN/G268+EW1z5QEoGVPhnjBZrwk9/9O
HKaUg6zwxsZsxVxijpWOSzJ9Yhosc0x6bHUVXI86sSOzO8ngr7ACulF2xXmEam+DRCJDy+OZ0Wu+
aSDYS6lIKgaSnHY39OJaPywCAJF/bBUgHC8d/KQZQwkE9Ej9/o538TJGzvFVAD0SyOdpYbD6oefL
utDYVhuecQpYsWc9mFuTTcmql0JHYI+16t3voxOwjcBrdQ4/gbYUoMzerK3bZg+8IYM3eBAdtvk6
9LcTFzoMTtaCV8MAcU+5CjErofxLByMysa6D/DIR+AG91S8tngvTv8ABGWb3RxOkOyPdTxYbIrKp
rMnWpTak8l47+gMUUkRJgizGBSeyeyrHL5S3p7ge09UbxN+wq3OaeA/Dv+sQwwgkCUesYKsESkDB
Hg5c3tFr8TFTfBLfnst06wsuwz/z1kPAPS9paFy9957ZHLgOjHzsbupT1O6WylxPcLC5DRiZ4wEc
oV8U12GeF7DyQJpyrEg7lRUixdWRu9ezw5CCBgjm48UM7jtZjCgJ0yoKKaN4GTbhjwDPb4bdu6O9
mfpwffYAsaQwQsUhu2AoNiUSpfoJOSpLBQCGgz+EVMT3SU+utX8OJ///en+c9dcvr4edBNCmW4JX
iVyik0Nw9xo/wYJul8AKuyW9tQPxiGYhb9NtHXJw0DiqoBHG0dYY3CAUII4EneSVuty+rkh6kEGx
X9EPhX4FnXAM5IFFaHph9AsJipfHvSQmMwODAckAYPV4TKvShVRKkv2MUgaY+2zFlzBRc+3fhdZQ
HPVmJEXk9lnhc/OojYHA2LC8G2qcv6yLr0wNBpQFaGGggfoLimgAI9h1KKxI5mHNIif5OkxgzE9j
onfM0V5RgUH0kSOIKXrxI8u5cU+U6wqTbD/I2scahRPwmg5XJeXYDA5D6jOojEgdvPeELsUQXtic
urlhN33HkxF1OKwzjabpGTYDTZx+GVDPna3tEU9htNg8ovv0L1MzgpAhwJz/7BhqfTRjyLetv+aS
vgycHYMi4sE/uhVcnJRoHOhhWOcJkKkPrWtgyQQI11+C8LC+ktfH7gYbBGn0lIcoffox/HNac4RH
4rtmJdIJYxAwZRq0G9cfnSYAwXriT3TA1sMefc/gDhTADM8u1CZqsIx99tcu6FnMnyK41xx7DDc/
4yiRvRkYvlexzrGQspvsxj9BJwwGXGc4mc47ckXajCta8gM/ZoNSfX1TnE6AmMKk2nE1bUxZVtqb
Mt1IttrdsAkVy/e/FIsJEUAIttmpT6fsRisBmAR2lpPuP1MAHkavbxLQZ2vfA0bl2UDwJ8zsM0m0
ZHGDrCae9KklycjS1GQvHpfr4BYohFOBVuhqVA4KPaeMMTt0aq8mQqLjeNGz52h1DSLuR8ZpEZIM
uxg+QxhENB81H3viAJ8zVIOkQp7uy/xqQPTxJ3gG2NsOGx+GaTAYlr+HtP1nJv2pZ17se5/5qZfJ
+l+RFuPv6jzCqDpTRsrourmL0QAbwr/EZXAcfX/0aeUwm9bXh4fATDoMyLuGeMkFPTSaSJ5MgBFN
8tacITb+xePkHuMwaz9GVKGMxL1RHBmMj+z7L8gjF6ePyzPSa/soM8bxp5x1ue+0S1C+afwbg0k3
pqvgGf6b3/5GBjNuRf8EawDTDgfSFgSuA0NHvi5P48DRdHYqkFGKPefD3E2sjv+9ECUfUtVpUHac
xO0Ld2VgW/ffvOLyNZepv9ZEJmQtX+GvyVCog3sT38GRPn/FV47wLuejSlPu7KmRER2mpv20tehn
4HTJOD/BJ+BABNjtwhLmqKdTBpF6YSSdlvz6ifTINZzgQzWDe8vk9K8bar5C32rM1E7vAppYOWp4
WnRQ2l6kQDwHJmDzw+/7mnuaKi5lMnPbB8MHp+Nl9onufut+PDwo6ZJLmYH7anTNP7MnXzaGgUHH
FtEoRWeXUiFEc03SfQj3gv/g0oLzBaJZ9peQZFTAW6QufLnn6MliQkTEjgXuOpGPNcNiseYawNxp
oAfoeWDrT95BFal8f5kS/fUxBHMOQ9ZtpAAjAwqw8k5TgD1ebkH0YwosfAGIkVhEcMyrlBYSmuAr
07bghMV/pWCiFYx8n03uPDk9OwDk2w+nu0l0oQ/EqCZbWkpQyhw4qUEPCqWcVsDY/ByPPOl++v7T
5ZzRWBkKh9uA3zrwziqey3fe+RMRDP2D/9N3MDQKa2qMYljDrLsBxnMtA//rvCMVWOjuQxeOoF8P
G5DKl4s0jvfp2JLgkdFzhVe3CPSpBkHr6m9lpajBxWPigG2yP8EdZfitDbDKTFvH4DVdrxL12X38
HJXjwT/TLkZMyQxf3gmuZE2loUambcyP43tYjlqsmrjC5B6++PvysbCKCT48XhcBKa+HBD2+sXoP
2CyTpdqmf2caEnfIffhnH2cAq/DhrbbOc15BRO7F36E4reEGZveIzESa8Qymg20kb2/Rw337Nnz4
RniFdcBcLrwWSqfvuF2EdYBqLmbfEZ/l4N3kiAMDzXG747XOEU8D07+GcIxdY/odmrGenMIP001E
T3ngj+o/wRiHL0/sr7fZhhaFI88XTIypCqw9elQv55fJld4PN4Q/Qzxb5j9wffnT8Jxr7xDiv8At
evHZ5KyOaZ+TI/GEh0dqILLyM09DcLazs+0GjOZkcR1kMtCSSpYeM9uGGh/bsA78alqHNFzAgrDt
ZkkcOETlV6k1QVFrZ7791YHE07tN042uTQmHDKiFBMtZ8yncV3uiWNmTA9jGb8Dlxdz+r71HEgvw
grU4AXn5O2y91qO3aS1Lv2Z486JHPL/whm97DwJO4Ux0ryngaUexMRSW9NNd1nwnzK2pMrlBJRAB
6Zg9IQTywCo3LSmNoYhf/+7TBK4GFjbkcFBXS3ySTL4zH+YjGeOWiPCndvt8U9qIKMS61uLjIUm0
s15yCWXGI8RoZ/WCgFPDvND5BNm4gM78olS1kKB4G8BgRyq0hp+uIs2bUayRWtJzB1znv5b+zcFC
01tPCr/PltdQhT/cwYyBEnAbRf1Rc+YV3KqGQHLmOQoYvD3FNJkmtXNZnBcN9pbUEBgJf72DSwMe
gM7JEuI6DfnQh/LrbLIBbG9aCZX7yxPpECZQlEIPKVjPTIlt8Jz6WyJikzTvsBYU3nLtbKHDWBOe
gb0fsGRJeDhgRr8M0ts/rW1BDghnkdD891q6c+yrZUF6xifLiOTTf9/162zkMMETz4Iv/TMTSZis
XUazbPeEKbIfqTg+wniEH8NfqN6AhGWbqigF5M0UVnnD+r06E9APDK1g1lu/sPD564e7I3gZv8YU
OmpI1GN8+prozqBNMCVGDLK0pOhESvoF0+AtdX5JLDL74MJUyIB0PA8+yafSO7nvQKxcyQzARnQ2
gJxdUsIxIJGHwEaBq0Qz0ZVZsdjZEntYh8NrrBJIReBb0kOBlQIXhNrr6AGEWI1/GK7DJ4vNJM5w
snABD4ysAb/trfCMKhyS6cOxxOQGbTFt/f3HIJe/L371Grafat/Dp/sZPoeHkRYOst64m+pdSrB1
VkXrXUdBKWOOqSDPbIOgiK/xN1Ij65qrAWXHtPR5CMMHKE097zI0fVjPm8Z9zR8QHqqkje/DNn7A
uiMmENRvXi+qfRwbokOEGXVaBO+wyq7pIXhkZCLjHkSi9+gdqoH0Q9eT57JPDfpTxMb4MO9BH78t
16Mq6kz0iUIyoQ3FkogSxp7gYmfNC59jhOPr5Ze01uQxMjkgMscyJubicMzQKrc2fzwnDrsrgcpk
sXGcCYwwYEVcSYVFc8hOgQrR2jvWJqv3ZEtiQxuMri3D7yCLFD7FJ2xQDm2n62xO7vZHxMHQfIn8
M4Udrrmi12rdBdwWHlvNHRAgoAL6ASbnE+SNkRsIKMD0i03pc6ZyAX17j1p4+4v5Dtf/WzEQjksD
0CTUoixzTgFyN841CCZcPwlrG0O44/hpeNAQo/i1M3kbpVrHGcmSzfZS5IgXDse8QBuFcFX8ny35
AIUlkOcC8w2MS2TjgTHi0cXKmrMS+SWGHHCpo5oTx+AFYEv8Qfc0zbdvayMLnMqREEUhzLVrrDFS
avSZEoEFdGBL7/eZYJRvVtrwaI14bp4sBx1vFbFkkZBGHSOWtFuGI/0xTage9SGbKSSd5kZTpdBg
+gsJIqHjZjfsWLIgGuHBB99EOUVfpE201umIyk4qSQ2OOz4H9bvBK76uajNnrnUK/NIkkMOf4mCh
9KFE7iTMs7qSS7aJNjsun9GJZKRPJEMwNn355JUBtBe/x7qS9XTzjGUf2Rr+7PjNM4kdn1YSOnba
gCciaY6wFxKUzFSsqrNTwoLrOzG44SCTHPjeqGedEkYDUWD4pxUbXiD+SbRaD0+x4WK1af1ipLhC
JUkC5+HQ45HXc7fpGbqsPx720QW6hSAYyVGo+2cAE4nkP6SMSF7ZHFR7BHjvyIoqY53VU/GMSt4F
FoM3+FnzgDl0397AZkqvVXn6mALFpY9HDMGa2SmYSUN9zpL/2APPGA/CR3AhGdpuarcL+q7ApSwJ
Zn0GyiKi4KAjwLHy3lHn57k8FnYX6Tzx+Tg0a6HEtJzySXdTzw0yw4T/oef1IoKyHO0Lc9atlhCs
Wxr1mADZNBWp7dgsHaeZCw/kw+wxt/7YBb0vvQl6yw6rHC5df0wDunQBJU5u2+NkPT1shcNN4a8a
tnDgDO9xv+e0pooZ+8/lNu0WyETWCCFEVGseRu3X778K7xter9EB4r/ZjLuv2YnFclq9AY6NNe00
734JlTVJL2+sn/a3R7gunEczbsr0bNLPes3aGDTt6yM0GBxCZVN1nMN3qr8TzzDi9XfYrEdXSrFL
dMNO4RMMvlkzfj1ICJidwWRWu6J+JEc7Zt2116lp5zXSyTIh8h+yS3/RxxG02q0vQbUOz+/hq+9d
36PzyWmuw74aKuXPZadqlslQjnJcKmP16PZefnNzD8EFtLqN9L73JI3QmOgegVmrcpa2eZ1/M6RV
F91WDxxHtJwiCGptTNnRpanpfNm4Pc4+o+e+BqsB5ZWafJ36EhQp7+Y1RdjvhPcHQ97GFX3V1829
q0BBSkIzBzEX9RX9kkdY6Qf6leEakfp31vPOHebMUEpwb4+PpHGvg9XZSNU2Ml7DB5R+JYHhcyEH
M/3LMxjgPmY9C3bI8eaptU+PssUytSFQXeZ1d/h1qjrL1wNbK3E6NlZPddLt7VUEDyVo/QXtf/Eh
0lXToke9cuu4jTY0y2n/Pu6ofq1l3Sr8aiAUl/VQVbyLmTwV73lwX09YvZ9VB0bSO3wwvxbJ878v
5CgWrqVBLT7i7YzxGWH17otzLX7xcJH8OTQsp4uvH3YXgjeuoofjBIQZ7I0Ztkqv1q5xUbSHs9lO
yXalu0B5H1DEJVXWI3mzPLqhUFvIvTCQ8qZQhuezAPAbAS4pBnrqCHprtVL6gUySkKyypvUFVzVZ
MTsCOhZIVowVTNS1IvFj5kPhYKeA0AHYUESkF5gWyFhNVkDGHBCTCz1R0BBmjszDwg+RgkWJ+CEh
EBdvoDjxBJI+b4nFwYnBLVYxxAUEIU7M1CcTqK1ydg6lAf4Gd3flfI4OJIojnmH2FB80upOO9/B4
iijIAFnpA7y4NfA1aVc0ZMJiqEPuvbqh9Ki8abfLzxaDeRRjtRRa68CXzB+8EU1s42v7NhfWSOrr
lo8htkvWCBMmAx7HAGkCmBjjRIT7hbQ5bpk4JQFq8kpvyWGUwotyNpr9EOeUAt758v4hgwd7xjyI
/whKiDZMsVMsCb6VvQV6Ay0qIXoSgqRdSs72mzdj0srreMGTxbN/Nu3k1BLQ52kCl0MBmbj5FOF0
aPPq5/IDwi83/K+LA+vEhd13y0SgBr6kY0YFPQgeCcAVm7HrAfVLtq9PAUJnMTTalTCsoWsnqPUl
y2+nC0TEYJ+uSC62sCZI9OkCrh30aWbH3QN4HWD5QFdMaAPmiGminLPICzWdE/9Le5gbxdF8XfHh
NPsAWCmBS3tFwxE5nsmn3yY4c50hS0X0Z8A9ohUcPyFDoWyIHQ/s3YOfJzjawb+vZKx1OunBQVOm
y76lzJcXS8YcgtwoCz3b+noy+tGwwV8Hj6uFNG3UGzN0EtEsua06xdEVq3CyMKGxDWaQ4yaQFH1t
gyu0hWewyymOPpUEopnZ4/PNXc/8ZTuZwOzQe8gLILczWft2hYarMijELu+gBsCewBBvrxJyYVjI
qiXP6JwRDuOeD7ZKYUjrMeOHemO/XyCq6x/WgBze0J8xPW2s54YgwsQROoDvr4OfDrC2QWEq9JnT
FIYnpy4q5qdqQwDjplvCQ61U0iCQUVfhpZKCovRxq4rGDafga37vMUPIB3S+eP8/0izY/PRS27Zj
w4WAR8dJ38BYsMsrLcFPfJ0qz+g2u5w95Tt6JCBImaHYleKQBUJ4/h9JZ7akKpaF4SciQkCmW+bJ
eUxvCDVNASdQEPHp69unoiO6q07nSRX3sNY/LY9kG/rGp/fsOWVrH9qeP8Z7NARXqL0P+nlAU9QS
ONmKw0CONCuCsBs69xpB8y3OsA3b6tvZlde0MJPrj75/P712Xv68itGuxUOK0eae08MYb6cuQokW
eq8RHnzgd1RZMDzPFGkhM3DTVREKWNHr7CsVFf5dHg/gFm0j9+76r9RuUQR09Mu2aoS0i38WeVSV
aDIL9NaGSpdtYMUQQ94eOUpUPBut/1uOOhTSNkLcs5/8kqcjq85QBClhExt9ESAUyYOzkwE/7Ikv
7I+KZBTBBjBrdEAHCrnNl/SyxdgPqQc1qgVrNMJXhxba6cSwlCodQWEckJcD+f9bEDuzRzmG/NUH
in7d8N4caON2PrYjKm5z+vqw3y4KXVg0LSiAvbRV7E3+Nz2JgfDfDLyNZQfUiKCeXSqL+gdRpzhn
lksGx7cAr+foEpcT5bM0OxRY7XV6q32KE+UbI+u5TArCget9G2AYkO0Kv+EVe9uAwH8rvOH1IyMs
X8oZBlhUs0ckO4qnEa55sZJHsy7bKNfX1vOnMunz22P/caUCTEaeWPWEQsJi1ZLM+54330X1cvUq
4a7+kl7vKSSQG1xC+PCVtTlcnilv68k7Vf23WnlyG9/5N3ZbPX6ps4Z2yQzPVXJ9BxlXr5NrZNHK
TJdptkVNQ+y/izkkVVQuOR2LuXZ7OcN6PUTcsZUW2aiEE1m8j4+1cDDiMaDvwStCJtSo4gjORhq5
XNdQYpRXb7/WW5PcPXdI/y04BdjVUqAi+qzNcPeNXmtkx2uEE+h5ltAs72PjJs3PYNz8DEdNNaqs
0UtLGDWDAwUqov3D18wgFNlFLPhuAx3TPgCMgUpQPgCpqm5PVe19frX0w583EeVF3c6FQUYEYBm0
8DrHCNKumVhc3fhwQe4jsoD+jUF84LlskAohMGTMlzA6QRtxK8I+lps+3lrCgrOjXcqooTxUJEKF
AtdB0wArKzRFXKqYPGbqAg2i43591ia8sYBqQzSfeIsPlG0lNJcloAe4W23MDQ0Ty1ZH5EyIAI3F
Zr4U3ROuaClZigKZpe8LDloIYIXr873hYFioJuI2vgAOfjPYthAPb7dcNmkFELjV6CA4ThhhjDUI
5Kjmp17jya1yDvCsc0GYCqeFGmqchpBzA5hPwaLADsB2PJnMcurHMLNDdgJlA83ejBuYb4G6AvAr
XhuKQx7TZQzn08UjyOztKFutB/H/UIAiAqVaj1oBZW+Xgt/jXrsSXaJhf50hRWDpQJgIFapwqhgh
EtyvazE81jsQ2jgZZbPeYT4CqhzW4+4woakAiwjFZ9GOBudIJwMWPzRwOHVCybKmMBJqksmASJif
mh/lbmwUbnsUXD8H4csScQVqBgYZLelSGL8gLhaGa7GIRIjL/4/8gzyG7Q5cgk2XtgEoBBSAlq9f
P9FL4XYTr3FFGwZ8T6OOHqocOrmwGUnkCByoOoSh6GAlk0OzRNk7UTfcVYQnOpcTEIxtHEQQmwKo
NZlcWJmguELtQGEB0oWTaMddhe6Mamf32sPixwOw1hGsld3v2cjtl/mdnL1k/+j26Lxfb7MTAR+c
zoZwWiKdH/NhoS8/Sc0IClhP94jscnE0mekqrlZRexSsNRpKLgT6WhEkMmRMHio1cs0IBCUQHq6/
sRkZfaaj4/6jeG3XqO18Ci2u0Gz6T6LDG1NOQ6FjBT8W2WkT7AHIJBt6AFsoNYSxrwj7sfri41wL
TK36F98nebklD7sC7MQVQiWLv5/SSSzJA14J9gVJ7A7HmeL4HUJgAqmIzCONjECCfGIhNsjYMbnM
34MJ51g78LA404lN3pyWA6THOFEppif1EzylCG906ITcjKuOwK6Bw6Pb4cDiuLguCo+2j7QZQW3D
N8l0b54u3A0WZWgBo3kgQ6b3zhRhuXCLncnRRF/N9QefJTIisCT8ux7kxGcNQ2r66GuE9gKPDPyE
EqMgeYm9hkYPsxzrjIUhSE5OC4klhz7xUrNibrMXclH3ijDjcuKrgp0lPIhFz3G8HOiQ0Ob+MPw6
vB/VpTq4+2xMUDSfRXcNKWppM6mbPxFXitivQAWRorHWJQrFcgGSwNXlsdcFNs8X8C2EkUMGY12+
DxTNhLqJfx2yy5z3r3A48dtE4of4raRkk/HumHvW/vPNPvO7Of/I3dGuNV/Dp7Gnp0cshdVULCAe
v3hUlB8oLURibnQc/Evw4PEdqGIFnlWgH8sMDkZRftVBhCINbH+Oq4JtgA9shIImYV+z/5HRSFv9
Huw0/3D9+GjV8VO4XZUuzZ8WGHMEmzfP/QwMBe6c9fReDEGqxLcgAgdeHA1bfQe49PQ750OjJSag
7UQZj1dOVNacQIfDM4KNR2elcEsZAMQjPs1SaDnRRu4sHzCJd36Iljg0qDY/xMGc32JCK3NIBNWi
3gjPuI7mKLsZXo1CjHoUOXF3ahaQoNyxzs5ASa9hFUYyllC08ALCgwbALJIDFZT4EU9f513fQsXh
pgJpIsF1y8+BB/LRqBJFqu3rTDQOYvVrQ0Hmg24CDhr44TRvDtwa2I6eMNcHlkWZHAt0G0Kbip59
k14wg0NmyVJ6TknSCaThiLJakVjL1Xt9E+M+Q+ODuEfvmITDp0Wu+KGuNZH828PvFp8MPiAaESrp
Pg8/MJBGHFUDV+H4ynzaFt7cRSxaiECPWGTDlzMR1uAafqf7KII1yZ3gqCRFQKauQrt99ixzxvDZ
YodS4tqOJcjcr1sNQxUM7BLUq2v/y7GdvNhmp+YwH/ycrD0JfBDMcNdOe2wFfP725AFRP98/THTM
0hhdjcq2QAvRmZ55QJZz32AAhF8NpfE7xP8QaJuDebIEanvTKcdlyamouJHs2NeD7j5Ity3dfjLd
WKM035fQE61zvvltapSR951NTxfKyTv3MHcxyTbTfnK8vTAZFM4xZ8gGNlLAMBywzvC0fnlZ73yP
2yf8UPXxbwyc/r0ddDEfEWkwS2KHXonQtRsoHDUl7wE27cuY1uBseiRP/hOjb94i56SUHHRFDxYI
HU0sb86oPw00bWhQe31Kep74cth0RFsBhvJxLuMuD1uTbe7csbiXWqSco6ZC9lg4d39wKvNUzvwC
WkoT4p+KR8nYC8DAbF39iqt2QM/EDuQulxYf/7N9vBAbUtr8/Z9VCJeGry4exmXhIdYuMSgG35Rj
rTvRRCEjOPQjbQOyKD4WuxY9K2dxpIW80pnd6n2WCCEpYfljA9nta1S+p8ZYfrvquJxcxE3Hl295
BsfJij6ZE4WoOUDnnLoBIa9//X1Hn4jBuZAlhwuzTPzPRjDH55rf1u+LkAsameChRcPx5lahUAaY
7kZLntRrp5/UVDx88pao1f1LeDv7XIpv09bUENzzq61M5K8L7upNxVjJIJtWw4hMhjouX+57es4j
8zodjIYcsY+ZJC2bbszZzBFsEpDwQloF0NcsP/LUkCagfNrx0dvfhTXwH565GgTntUwoifNOgdTS
++Jyuj8TDm0FRhXkt68j62OTcU0TTcgKu/1Qx8OPa64bdANvt51x5cq5jc1JoOLvDSUeeDo2A3wL
+UJNwKC9JuFAyqbFSFSgXIkGuzcLp6eK1rdYnSFEhK7WsRJCHimX6d84aOBzf0rfGus/fEkfaKOL
Z/kV38UScQHHNAoKi3VB1uBehofnOPXXlvvCPizYNoS9VGdcG/yH0ldoMu8wcjfBcQGCUwmNpLmO
6kG8sczVoYQ0tuWNt8hJQCT1+BteMDy8ZnzC9JsOyMEWiUVwmpQVaIXF4Y7tj0OHD7+TN6DRnDnA
yshENHxs+ZFfHqMY+qeQ362Ft+we0QxhMmRVkuVMU+gEAgY5o9rRsYKeNq0PSVBA0JAB9eGGEFlU
krMkeRucne6TN2aBOoAQODrn7wHLfromc6CDceaoDIUylM7hf0iMHpumgY8s2EyVhy7O2EZMxopP
AmFgQ9rXXwvSuEYnkjsiFVlMQutoo40UWgk6zb0vr8sv1MASYNbl6xNsESRFhSb8FaDvDRTRTlNA
OnNBUIoLW4TpUBRxJU5EsAGVm3OC8w9U/KtZBBDEGyKAF0iDk5pLC3BN8ItUB42Dxl06DQvetvRA
sEKOiY+zaI4XKi6Idb4n9/DMSeBYhkM+CG7lztchVGV3MFGDfpstynGXmv57rrg5LtRlG7UTFSFr
OgC2QVsaqUBGf+ZE41aL6q20uqVfHP+t3W+LCI9LIK07t09h4YN6c/EVWA/cc1gkUVogO/kgitig
uHk7cyH3e9MPQSvw1MRoAW5T+lNniTrBCap94x11vNh8Z+sCTdQb7ZLq0xry85BlTraQGaLItCf3
Gzzpznj1GpSp9Rr37Zfp5EMyhAnDItSoxNggNffzFO7nWP/d9i1Zli3j/EA++Z6K8UdlmknF3t5q
28f4zZcD0CBoGJZLjUiM4YEMIXLPK3At7rh6pSZ4LQ6vwBI0DJqeWT7Ba8Qme5wg2vnLkQk+PGPl
UY1CwAmx/EPQYXwpZvoNHrxdQr7esZDUmGws8bV35ImssSgeyNTD1XniaxrpRy78nPQwJunUGXPJ
hpN8X60H/ivCGhAovpCwQBJqnhxfEGFAxFP2HEhZxT1hAIU/GKA0hxVLz2H318cKbRtADcF3/jsa
rC2f1me4/qb6x/1Ewsu0Ic/gNESRFZQTAp8pizom7V5+q/3XM8MyVhISqaDInoQiiMRGAcuCNUOL
UUHGGbnwAAZD1qMYkPZm3JfTI8u7RjpqH2hWQ+wyH2dWeE8Kp0mq5J18SnYjp0gnXMfokYFdXiC/
hUfNwi2xpV3vgtOXei4ZRFl4XQ6f9pb4JUZcYNJCyHe+uxQq6Lsy1D8Pz9oSVdQFfZZe73hx+080
WJ0NxzLj89V78M4mwm9tLM9F8u3dnleUfQAWcMf6BA/2bUikjQxMgGGHK4HXvqJ0qUe5L+hBMTqJ
rItI6Jf+ddWBCfJ5GUF0nyDVCnKUQQa5zEtf21wnz0WBIhIbymdz54zAyeFKXHtTUB8PAzBcLde1
kLYH2mgwQfoQf2dvlhs0bhPL4ybUo2coqPWT+LkJJ72dIurRgiNvYiJkQMeG9EXEAQHBikiBoAxR
mzlfdCA9mgqmqKGK+CBYeqBFvDM8dy+USFRcxuwdwx0nLUcfVTK/gCxIESFgIYmQBL2LSuUW1COW
F8cd5aBIMxf05HFKzQXjO61EDl/rMxOT0+AcTVEfuW+8wk/nB2fZlOuTp0AlD+1uuoxAZexdQnSA
kNaUiFYF53oaVS5pXtFtzV0IGghFluoirYsRb8wiwUhB6TK/LoUwUYO8oGyy1zINk8T5C6rASSlq
aqaS2Khbb6CtDscG0CpfyvTFPQX+OxMNlBgiFhx40Kwf5IMokG7QIBywR/pc3EqzPqYrSe/pNarQ
IvYBJdKYgx35i4mERxYis8HP20BGxlmLmi9f0M+SH4SChVFFTp+Y43dnD+aNr03Of5prLUFYxsXu
kwy9Yt6RmCu7ytMnyut5NB3g7WD28cUAGC5drh8hZWGyLtsX+1cwQOhBgkhCcegfhN77JBoqNrGg
L5gFgZ6OQUpcgTJXJa5+xKMQyhDeQt+jAm+7txhR1pe1iP6Oiyp3moPhwRSQBGuwvqqwkhFKiFOJ
8ikwEqKH0OnRV9Xe28XhEt6nTaoeizE6VooJRmD+XVP42cHO9LK56dw21Uh8QQhdbEySzu9n1DHc
zA7LBBzVreHdSxQwQrpZxnBK6OjI9SWQ6b5iDFs8e/IIdELZesY8XmRGG74SyVXGVmqRcz0cG8ue
ez5CJhMSeTZ6BlK8wKzGg4a0uI8ePvMh/Dy4ucxng7uoeIHS1n2huzsz1YIq3ckSE9pvJTHQ7Zau
TNiMveKqjJWg10GMcPVM9oY8ysOns+rdMry5vRvLq4H7QcSn+6imSLJOFf+V1oh0zst8rnLicgbz
asw2Qmo0cIHcg5d/RGzIHLbVI3oHhX8BLIfKZHqF+OjXUUWumVNF92gQv48fQHLYV2dtokehkfhr
SC16edVWjvJRU0ITPhDyTCRXm5YMbs1udrEYHMq4Dy8ThmonDJXhSeajPLAikVSez56j6+l5qnjh
z6nwr57qlczHlrDZoUPlDTQMesw8nm2I35MduGI6zUwFjzzyN4mBKBl53uOjgxJWYfvRBxwpgw/t
brhqpudEC+W0H2fxffqOxIH4GOuxGRtbY0sQPkAl29s3UjgcsNTeq36HexDyb1SEZHJjJkF6mDvc
K3pNaG+RDNfXY7PgTB6D5YKpP6dCYUsd5Cj7lvNgOYA8LSMy9yJjO1i3DCrz8riMhyGyXyePn853
1IxrH82nFD9j4zTMCU3pl/dZFSvprcLmwOy4y/YzfsbN/BpCELeLLNEYx2CX4dA/T79rKbb+Sr7b
3H6PS2+v26wEH1r5HTxHMUtEXxxrDtwWJSSt/YzTO1bDz+yeiGops697YlweacPZMFZSiBNirOpI
Hj1n99l71+z0sHo4Chfr5UdG4st5eN+aEFB0LAx7Dp+zHJKYO5NVeDDO0ZVOGgMwI45OTBBnpJRO
KA2Y3mFVuC/6I+aRMkXGfY6qc6QcmtV99iX0kTnCvSv90fBPVc883M+OTmeMvRHtwOwxuY8yNexA
aB6Yil152gJNzAfzOiyDF0Q572ZrwZlLQeWY3iO0iMk/zxk1Ayt5kPzay3bFGuuyQNC0BLwJwQht
66sW9Xq3or1UTmRJyofn1NrAjOGSfuykzG1J5wFORMjMIFPCa3Y3kLRPZA1X32bz6H9MzIt5qpR4
pRkviWA6B3pfQQcOVleW6bY8dmgn7HxbxwRP6acejCHFNs2FPBkCtLCfueGgtuwzNM2ynS3Ni3sz
mFDo6GcH8N3cs3wZlcCazuweNSmDw6mcKltCvTXA6dQFvPnhKT/mR35ru9NpBRi3dqFt5K/z44Tk
66DiNovR3GfEjY7pJRXE7jzbM+NY3MHorUdt7QMoX5LBy6Zw4n9XLGj6aEo1tM/c/WIYrwvro6A0
3WZrNeVXN7+fJa1yR9jUe8Hf7McWL4tTeW+uDYJxLFBONYUQvP9inWvygObzHQ2/Hr+Z//+FYE4U
QpfwFYAekEnByZODaBmmLeQzs0+iu1cqJAasj42V1CMdAlXSbugLU9CmQ4QeCEwowXsvGkLLqxJj
dYnsI+JCBFijy4h6iwoMatRGj0L5SHXyxHlxWaGXDDFBoL88LOl9hjbUfzHdEFGSUqAJQSdcI/TC
PAu5Lu39HZmXEDILkRMo7xtKjsp52BFPeD5RcFGlrEjgQ+aYuTRq/tS0jySKUg9gsvWeYTFSSOU1
PG1ODR5MRXWp0UzTAAGFmS4iAQSY7nQQKVzzmY8AynCunGDM6vIk8saFYHY6BZenzCYLAVmdaJJP
z3Bw5zYfkoaAipBihIJ8zL72LI9aR+clJcSKF/JzLeo8lbt+xT3vXwIRJZQ8SBJ5bgjvDblDSVkU
PRdFL7lIGwFbvJkWICRbF6LFaI5FDyD6Bv0HwAp1lhk9N8/Dh+KXlpn8guSku5nPsAJ383GUY+vm
UHdxDYf/XOfzARMSl2p8W/YUJ+vnniaA9qtzfxQ77tw2EjcRIQkeUJfXBM/gSRoyshaNKykjtLfc
P1JpRF7UEDkzsxtCRmS++QvWlxqjCYB8kzPaW+SyWiKDZngP9+Yz0pVMQz8f/RV8Xe4VF7fzWTUj
jpNdQ+sa3GMyGew+sojtWuYhgEvSR8RZBA9GSD0YnMlr9BHQh6uhuFEwpjANCxWR/WMywplScaUw
zffmX+id1j11jMtnMif65MyQAd6TO5zITMugDJPS71xvw660GZSOi9F0QZ4uo6FKYjCIabGS1GjA
tJFmTJDHLaCNOEjgvqt/yJlV+GqCcu1pQr8y9FXE9ZyRxm3YLHVgQnrz3SBxZSb25CI6OoB8jNnt
OXxqOxBgqw4gmIZ4WIbRWaxVNC3ERH14Gthzw89GUAz3V1A2HP1ANhTmnT+4/F6R6FUucQMjOZW2
Vrmqlnr1Z1GePp0XvQ7Qo+lKXx+a/1aPEQq0yu5qhabuK9JYU6ZPleEq9lWQBJdkWCXgWDcUMG3K
f1sJBMNAisj/SFtLrIWBP67GsrQgsbhLLUpRFTqSIjXqZSZXv4c+sFNJWEfpnogW6qTwQpmN0UhJ
Mm16fQbfws9vtK2KFPJYM4whiHV3Q7JXmKKBCTmlydtRdsl+x5AWnaHsj5CMWXN85t7EclbFTM5k
In2OgLz+BR7QYumesG4VSnhSeVQnY8wI9dIkQ5+5fj3d6k+r6NM3l87OUTeHL5f1DsGVPoCjtt/Z
rZ1Zew0enkmmO2v0Rngd3AEJzsC7EZOgUb8Cmaxed7tMzr/Xj0s4St86AKMt0hAzuEtxuzb/eISo
hEsDrIXnJqzdLZO+sM48oUxcAsQyZEZySNIWUGZ4CWUO1X1d0xD0T8zidss5Mju3aNFspfbN3ZAR
jzjgUWkSkfRlk39QS6pTedyV3sei7KZ7ssYf2Su1YDh9M/PV8L4Dp/1pCeD9TO5yXJqObkTm2X0j
eEe6bkRZawO/9L8vzdF612D2GEVfHw8Uvx0hQMOyJBxVEzVBS1kt2hFX5AMSFX4rHvR+tr0w3WD9
onpdfz2Fo6KaaHpSLA3O+t4mHzp6kd//9YikTC+4LDLv2jtEyXXmaYBaNJ9I48ytEDbLhM+QeNCL
HOf2HrRyUJtO+QoZYfSslxbmHcCiV1jfg+uyqFH2eQZSAtCwVyQx030vp1zXitCiQQq8Zpf4vXmG
3Y9euNeNcYuumwvahnuMoGGwyPToYURANezx+ulufm69/+Ae4f3XqdecR9hO5kJQfFlajMQEmy5E
cqrFGFya/Nt8VMyf6XDGHEUUKAW2N3AOjI7y1jKD8xiWmS8uj+SJUi6KIiK9mKOiY6pJeCWFRnXf
P2dq8mx+P5XIYe3b5DVhLjqb/+dGpsAt/sIPKK6Yct+5byN5XdL3IympINeIKXLMJ+m58e7ZWHmS
jLHg4X7G+oCjxWXEr7UsxRAm/N92f0u0zxgRI2vm6+eNR2pFfY1fTOmONIYUvnBe56QwGWj60dcq
TjOF2VSgG8nd7MDwx/nQze7ujUp/ALonuX3YnJSwnnxp4rzQvEeMaA012tfczvT4GnxKG3RL2a0t
c3JPP9uLEiu9c7kHmuzqmLqe8xvNgxbfuX0JphnSIRhBhyfmUMtOdSpM0lTRZUF2QNtwfeacLg5P
/bO9MXyd0FyDIcmMnBK5TgUS0zGq2A9c/2tUzNBEhMYNH+rzveZaH+S/jxX3ZXjDX4ivwpgTIobg
o4BqQoePjCG+vMZyhNr5ZhOJwKz1R+GTI3AFxn0GXfI65IxNe/sVyTuSrf1cScWo4ja8gb+EHdTV
NHs6mtvN1vWfAkoEjCW7rNESMha0mG+ZsqZ2ZW4p3trVNVGdT4UFQemoC0XknTxIrQM2NMUveuZC
TalpYb18AAoGVpzIOEfsQawpo/jOPsMwzy43H1nDWlRePAipfPRIBrPnNo++pGrR+6hYN2FidWnd
FvGTyS0E/8CMANyrXPbZ9DHCADOM4Dx4WpoLQQWVQaiWp20E0F0HiuIHfnHieD/Hufs6yeEtttBv
QRO362x2jS7rTkuGuy82k9CQ7Sfgrxk1DBxC2EX3dB24ddAc1Pm8ZqLz9hsoi+HioTr6Iv+Td/I8
b+whVAQ1BgAOlKQSN7gr7t53NdwwA/hTBt+70/w0XMdMBURINOviNxjCpMLWDqQXkEff2TctaoJ9
zCBvqtSfBp4aimKvH1WsZv88aa7CMXz8OPpRMsS1DqNHvKWS9IeO6TodLflwoxLGsjsrntHhTw/P
RJbQtAGoA2Ii5qVlqOmdxcTg74jNFdYLNtgdCGnHhlmSoXQYpsOQP8honStMYey2ALeng9dzKWFf
dYcJL6FT71BNLxr4cXnbDxDrm+NfZZRHxuSi2w/Ja1JIb1YNW9SQU/S8RjqkuF6yIGnAJUet/O+u
b8Irig+my7yYPe33IJS24o4bbfbsDt3vJ4+k5zRPPrpfjXvqovGtBflS92cMGhBtatzofp0FXePI
dBHp5ff2Drph2hK1VSXtOXlkEIA2N9q9iC/GqHjnnErKwJZQNGpjq5m8CQTUgob9+DFSxHLk17ta
49LP0RZqD1yu3+FY4wS8d1HmtZnDH1+rVNXY5+RgjUx9piLWz1DHv+GYPQX6d/6ZDotZ+09+VaXf
xw+R3pU0Ij1oQIi/AwtcGhMR5y398yF8PCu+QVeY4WX6AvxJCvI1WufLyD6VeS14OwaJNldLdGee
iWQ9Qe393BWjazt9QS3jnaK6jziPHl6dc2DLQpvhvq+jljxqt6Fe7hDk2a8TIkrs/oN3KA2c7Pc7
DHLiq0FyZg0hHouaUZ07kzPkErIohzOtSMXi5It/Hr7wsEjYinkTNViYDWwhFf255TJF1XIt1e6+
87uRtsnr+bFnzsNvwG1af4gPsyYylYVqOQ+swtMPsiuKTz545d9M28zcAbJHbk7M8FfYMTRl6Vm3
ZXQZTJMCau5jLb2gwpnfI/kZodwl+HbJaX/+ovT0MFrjzzAd5rE36XP5/FEIvHaf0wIejUyQzB4+
GewOC+EhSULLQvUmHfNf2X/tO8+YgNpTigxjJRZX3HE4EssAwhERcomJcYQSgsxlAmG0JRNfbxt1
qqOMcbRIjbQfAcd8+O15dF4Xh2tQje6rmiSPUx+qpQvmc8fYmhk2K8WiG4W4d6+rHqwsn11H0lSg
mfdTmxg/NATGVMaERnk1LwMNAA6EAA5Tc74/OrHt922eZqdu9qJ39hVs2Y2/eLm4DzunE5c2cJaw
XQLMelBtjELGKkLeexuuk2GMmtq9Onjm17/cAEENxNOi0jbwd4NX+dcVDQgpgcxkd0BFgjpRufoI
2fd5T28vh1gI27DE3tuF9yA/6eMSNaz9OAiEo+No0Nj5XfhCnI9dBCquiUB+KSoXlz2SMsBmsKvX
fuCdx9rkS7zX18d5/wcmt88C1KGLZRNJR2wJ6OkwZAfKNEuB/TRnxXfj5PMNOaT13ER4S31O9Hr0
SZn5NYU2SM443rMYpdu8CJU1nrpJSXLXl65A2YtgvRe8tYOFAyNqaAYNuFpO+Snc3cxt8ntP5Tdd
wk+qg3TDdSDc5NhWmRJ4g1N8IIIsQtllvjBOAYWBEaBUgBxg9Ah7xQhAOSKfFMSfU4kxvhpjdQE6
B2EvpkStKMExIH68MgQUEFBpae8Zl8jY+qBPdO/v5x6qMTbGpJ5c8Utcw1f0nAOjfffyHwhaasUd
/ne39imn3fe4AuCI9WSQXqbFUhoN/IF7j03/yZySblnO6etRrsZaLDtzCiLYHUGGHrlrfR3PFKHH
N/cyhep92cefD96rnk8obHoYUegomnWPH3WqJBfm0TMC8ZclKHBNlMrLx6bHtsBy4moV9jwU78KF
dwEC5Y7/08HapIhgMP8WyUx0+ozNJJ8p4jm4HV07wKL8Do0p4NtrApnGBJbhZpjI62ZWxgZjNH6p
5iAIB2v1bT91z8KwhumNyynK1oj9UEHMPwu+ei1tpg+UuoQnzGn2hli4w+f0zOp+CQMRwBKrgJ9D
r62C05Q/9x80ksxUDPlpur37D0LuaTvWfBbCAGkyKWc4AECCrtDL5e854Q00S33Nr6y5fb/w0Po6
4ykRq4Bo8ec+NWOCK7BOYn69Qy4L+niwvv4O193+wcGIVgP2YC67Qn2q+cqafxqfk36veIN1PZe2
l1D1WwJ4oRXGvCB+UIg3MF9CudJeLPC5eO9iZQJJIRUQU9C2hBc4F+STaAfILhh/0xZtMy/QYL8V
mq0nCJzHsLzCKdkU9DO/O/HqWYDRn3/d6X/8ekhdYgEd4f4new2Eg71HsILz/OdnTHt8nAT/oIxZ
X+ZZgBtoCQG0F/7eeg/+zG98RuxW5E3xbWzGGSSj7BdzJs/wN1/rfFrCYvA+yRdjz3NkblVfqOzi
fFrMjeMzxeDRemRhxGRyzIjZagifKCNkQGkf50ziYWoA4yN+1R9hktmh/BMCO4FqX0mEgJmpkKgo
KyibsUHGhLSl8kVg6yE5BzO6MxQNNuDjyMMQbJRSD/tAtUCqcosZvom6fFrfQr0es77ooTrLsST2
03PyhWrBnVsMGBsTccloWMgQ+zwnN2Vimi5GtPfy+XY6JbiqnA/XiAjADxv2x8hWQ5ifxkP232NC
cxQaW9PtGt8yw1YJeAgIxzUh7BUerzsvVz1EqwWDf4mkJr5cw/uXi7PYX8AcS3nawyLcyO87Epb1
hkVUAtTYHJ4yD5MW9ryVQFK9ywV+o/XeQ8+aFGNrctvjO2PrEgm6/g7GT+L0eGXYEfGpDNss4oeZ
yECkTxTTxJC+yFadkwHdu5BXaMyK5GIsnlr6fDPpx76eXQ1C0ZwTWkt+HmmS6MwGPvOUVdhCjqk8
kaTJ/bK/DWdUAaAoaLv1r6cDrVzRScWPR3DnxRtfyt38w7XH0qkw1yMs+/qs2xuv2g6X/yO39GPt
JRIJa3v+L/BXAhV/TDHf8ZN0DPkrSeC6H9AcvkHN0BNhZBF2dvBEmwa2D/M1gIZ1HmWPH6Ue3frF
xxu8wm+GLb6lKsTM4mXHGxAmQSuwfvfAtASf8CexpFLo5vCjctJdQeY7ViUDRvBYJLcD5d0rkX9V
ij3MXlyEEjomO9996J0uvvRXsgmuvnUPON0Un3OTSR6A6AQYcYrHZ8JPAswPA8TAQCPczNjBb8lx
eg/7qT5IADVuWYi3W08bmXMYfe4nuVu+fEfLjpiatqqzixF2n8fQzTcDAib5ICBmvgKjjSdvoUT3
jd45zNlBF6YmxgbIm6XHGr7+FgBf29f4Ou3/+pv3r2GjeQLudmmC5M1nA806IrpqVY+EqKyINaAZ
rJq1YNj/N6fusFrfSXn+pwUe31CsHhmNDTfvnxUx41xNLgmUmGGDWwoLP8k6syYTdzyHOGXuJ6Vf
XD0Xli/x/Zcuvg8Kilsi6ijKvLKL6iaxfvIVJK5c2QNcpT8MFH783fkNcvD2BwGslEQ1QwmI6EAM
osJzRgiH5uuGizwQmrTOvArVCxOkhsmAiqMIVLQ+zGfB+E33KFIBVe1wuXkDOFzneyXAz7aO6NG7
dbWEJJgYMNTvAyZh09cj5I7AzI8wZxZA7bXnyOyDGw5/W+PubWfKtDL9nuYNke68pOaFzGEqFmXj
hNEEjHS4rZiVQFRBR2pu0iTI68y30FTgrcKhTJKq6ajTPzrqW8JgXCkxfqHxjkyvGkG9ItLirKt+
NJIGGGNI/jSKJS4pnJ2UJB1C4pXhGvf5X+YReqtFr4PkXkgFQjPLA0SZcbaZTjaiqUSrNQjosl6x
/GuOryOz8N8oUtEcnEA1+PMpZJ5LgdptiipkzYI6RrQ53PUG6aPuwIA9DJ4Xt1tQM9zYZbHmVeHL
8NBoUuvfX77Otg67CRRaBG7QZ8mXt+TCxpt+g1QAqR5l6BnnD8mOU85AJgRze+iPhKEW+f7Tb1B3
A3+B0wMW1rhcbh61PhX843Uc/HEKyOkjNniHo3b3QCjGpfVxrQnnHHEPL/4WiZpm3DPvHNUXtnlk
LqhjPNmlKrvjZAFSkMS9sUAhKdLiuMH/cO+oW8RwrKwZz4dZHqUZie6UD6jiPvu3YglyYhi9cEzH
d5RG/5F0ZkuKIlEYfiIjEBD1lh1EVNy9MVxawAVkEcGnny9rYmZienqqq2TJzHP+7fABdTzykPYw
MlYqWcmek5JutjXFmOUN+6zqKx+CvKgtoOr83JKiFuaRUXfmkBNM9b+IGlDavJD7532vn5hSp+eb
pud3tJ+qzXSW4+G4KL1PqG3e9hk7HtIlbnuk0c0lTJenRftTD/txrAPyZPGEiwDnqXE//8ZOwxhg
PBvxpBxY2UrCBMxnFNFiz4riuTRlTTLz4p9UXqX2FD9BRjy8BkV114cZU9Iq0oZpBM8vtJ0v2ek2
7MZYofupmaVA8z+bZNasMdLSYHC63Jyf9YoRFvhyVGTDSkFsp45FGYFlFRGcO2wczlWOB+nll1Rv
ZFehsIvaxmlhZaiPG0LUHY3Dq3Y/fQ98vml0KWPObCgOjtO4TypyWLM+y01zBIrGgu2m6iqJJ3hY
h7LZMP2MhfZ0X++J/PDe3aTGpoUU9jQGRWWjQEbzdxjzDvHARwP7PXIFCCg7auawb9AicpnPj9+i
kqw4e+268niW/Y9REyODQQEd2sgYDU3Me5znKmYEiYbTfD28orIxQ1U9C4iuTqyYmIjjqVSCRzL9
5pOKAXyVi++JflPZHRHa8l4c9Udq5Ce61YQWKHN40UGTfsRssUMmDDm1eIU+N74V2JpcR7jAhsUi
Z5zfSUEtQ8k+dnqxVUK7J5WbUjZRZaA6eUMp0NjTUBttaY57tvrF3G9VGzoVfMUsEYLIDsecjjfe
AsuCMoM2w50YN/O9SKxFbNP/2QUxjsAcX4p8Bkvgr9fpLcVYmWs6Kybgxr7MvikwH8KFzc95ZJHs
7aP38xiQy/yBPjoX8RXCySwSHsZ4J9EfyOzjHecBaw99KSIsQHfQEJUDHbaVWnFEY9rOEnrPK7sN
oQWIEgpjSIscQeg5PwLrZetzgrudviKwgFvC7eYLlswpE/cFNM5+eikY/EY+FHej5sAM+p44vyWD
UQccYgvE9NaDZzhjvlIWtpfvTQOwvhZUzj86wFgkOMMxjZkI5jA9DcsIEu4nEVp3+/n2Xws0mtY7
SGS024czHYILsUFQFp3ZFmE0qqGhjWujtWvEL+SfIWgc3RLN62t/WjQoXxYv7kY8PPOv9UkMsEXN
apafEdEwD8x2ZLSc6YsCprekxCJbx4BBEcky9Xvh2FJXzBdHjbAXBl3B7CLV2rTG2yLoYkD6LGlS
jK2o8VIyE9QUmkP3xVg8MWGST4hMyfRQYDHw9m7IcLKDacqoIXQ0A6Olw6fA9QcEZx1+ISVw9J4Q
E7csvMRVNvlcsksKdnKDnIv0habtRzyQbeWQToUkqrVn5Lkg0MJqYBZzKgQ+i1AAMy6cRCwIWUhs
tP8MKmXqs346TlBw8F24bbxNXDfUtOx1SMXS0jzVCw7p3dekQgNBPKXI3HpWRKjaEr8UoWU0KLv3
hswxQw36FvmaiKF7FtxowpZ8RHXb8AfZ140ctpN5nB5iWJub9DZkzAzo9PiAGQzubCB6cP/nII+s
/onvXcUmGcQkBtz9eCZnHjz1RDpOyY1aHu1+qJn/UKGxDwPgO6aIbRHEZAHRDQdmNlETlkZsvrbD
OZ0CaN17Q2E9ImGodAouUEdsYmsX6SKkhUy5pWoSD5LUTNhcX7tktx8iVsatc/cbPdg/+RgvOzYy
dMhRRaU30JW38dkRv7rX9C8koQV34JPIgXnWrv1R0I+yM1Bzi255RcIdCj/0fi/GJYvYNBLCEFzP
ih0PuTK/pIR4FyZvweHr9/CBDtNUK7ex4OqDpx7UFsE3CGs+1LFPI3tZ34/+/VgImr81zlBnHP2e
uyoPQA7pseT7phjzQzAR4p3ISBJHLsFRUcGhQLtX9sNreFKw4IOflTD8jQaCN4SwHhRoswdhSxZy
mgox+Wgq1YaCNiUTv+gh5mZxiyqlCVW7f/uYAyeJHvNnpR+Ps9533UfNtoPcwB9gDJ2RMJcQ1M+s
S3vMWE7y/cg9GhmdGql/v1bxkBynaW0pIxBUM4sU1lBUo7TWwFL6wG6x/WAsWGbI0dvk6LPgnWDq
kNWj4qM5N75h6dH1LwbLz+2IZj0OG/tHzmRH1OchvQElUnEwWNZULkSmW8kVaTO7+AIvq/P1xfw8
SgGxL3GQ6t7LiGbCK7UIbxOXl1l/T2Gm6umXDRSC4G3Uizr8LvtrXgN9+f5XouFOURv79yhd5XN1
V8n6cYzmgjyc+iTZXJjz8KAe2UQ6ngALzoAOfoEC/SwAM7cLcgDzMmwZLl6GY59iwxtNgBKtzEKN
BPHrZ+vE73kCk0KQx2iJ9vYNQLcnkv0lPW7sj/2BkZtjP51LiPLi+dA/Xka7JwO8j7OPPUDRB1s+
l+3H/Pi0B51Of5XK5nihYUw+8T7VALIkzt26SkhhR0vYWKrmByQV2LylzdTZ9wK0PURCojjKQsbm
Gpsl6r0BMRfy/j3p4DOR/pMHQPtP2BJcNHAZczFwDSkhtSiBCa0/PoTKTd2dSP/Q0ACFQL8O+jVV
vz1BJYWC8kcFGIJOg9BjU7Lv+po0QhEZyMdpfF548mg/+/tZIWXqOcFQwvbBe2eXk/dWmsueNBuw
m/zYXtB7nKCVbf4xv+QrDf0PsF4156SfP09D5xkKDn4fz58IbDbKglg8Jpc/jC0Ukf1Zva4qjqiB
L+/QmnBPs+grm8MbD04lIgpqnA2sI+1Gz07MltbY+cTdTXKnj86yP20OjEt+hwNDcymGTggiQ9ke
6T66PdBeiH4Q2GVuI8f2Ku+7bKafGRJsO9+XURWwHSYYaweyhQqOk7tDQ0RvajYioYn7jKAZORA7
O3lqwdCREN9RYor4JXc0edhCEtmb9/Z3BKDbiiD1yjiWjvx2B6qeU2wT1ZTxcz+Nwbi1X+70boON
hLwLMeA8i+4Rcvrjro+MD/NQad7ptp5uTead7PfrAP2C1i7HC/Ea9BfQ59KMt6GkVmZvWyhf8+Xx
fsfzgR/P7+GQlSdNaeVLgJF4+vJest6jAFEtqLBOMQL+FaM77IwPHf+pvr0R/oy8z8coh6Z8uZ/A
VIEALIhLGP5dQTJdZ9PS3TcN8oEvuMBvIS2/e8mTCsZJyLUxPKQfkpb0rOTuvI+WvOQaNXNwGDDi
8cuEdqrdC0oRJQtLi0MLZ2EpsIZ47PBhG9p2JjLi+0Lq/XL4v/yiGLr8AnYeed+uvn3JwoQ6jXl7
hlgX28mx9NKVeNHyAZZta+ArxabwfphQ4M0FITgsde4JsuKQIYNe3YmRmK8A3UONnnZGqjQyxr4D
gaRdXolVcKb7tVUSN0lSJpoPYjOfld3v/h7yeAFJDdfCtGtp9zz1Fuwpb4IOY+b/ZKe3psdzxa8q
9yGkt8fO5oUVIDMPBlilSiyup7mhbxqafAXLP9t8zL/f49f1rYZk2CDCgPe6JCNO6z4uXKBzS/pO
RDZnYVaXmOs37pIjwdLhoJ9/hwEaI/5+8KD1wRlwj/nAYmgDUnRWufB5vRA+MXJ6gHLE43VRHO5m
vOrf0nnivuadijyr874ztrQdKlURGPcN+PizgTOexpzpN4b9eYVGpGDfYYeGexADo3qkC4geTJR5
KPf4eSJNJVv2J6LeZbz8g1hZzfjSguMvIkSuN3nm5v2xHQJKwXSx3Uc8SRhm7DbCnIUq3v2diQSj
QvBFwlpKLlx/grYQ6fnY/iyga9x6VsrGDyUfGkjxU0Bq+DLzuexvFTf34SpOpIxchTi9WxOa8jB/
OGAadA328GgQv0GraA3DdE0ZXZ5TbC+o/mugTHMQIg5Fh7iF/f6YiHKUHlU4sSdgnEc/j0B1RbML
AkWFgp2B+8jCG09xSNAg83sZOSWLJ7q90h1a0ZRhubWpgOxiJEePYaRTFF4x1rDLXiG/+B8n/jyK
GZu4z5njhtukJGdwNDvOePMYfDQveH3vYQuqafTW7PbZ0WplTzNbHGdu1J75GBKp98kM9SvqhikB
NC6utf6ZggMzL6moZ+RpDCZ6n1UyTGo8DgHJWP7oko69ZDhRsfU7x2UPBAmPF0GfQpS4FZubmGlH
h81cSxW3+Gt93I+BTXpipJiaTpSXx07t1I9V/6yi08V0wFy3PrNbvRizF6YUoU7suzVD/M6/FS1/
twGF0EDXaTdpsKclkfAFRRYmhfWYxyCRJ5lim6otDsNyU2AdE7atmgDKDCsOo4O2wkSPwZw35R+w
nA0lcAJG+ylY1rBe79BjmYBAGAeonCNxwe/JT538yuiO6ELRARd7DI38kIKKnvzSf9i1/QWtx5b1
/hiwbONlRf1znNFLwkN3fp8gURV9AHOI6RnySaJFEooCgnuXx5MMgaWKstYrtgjVvwxzzpC14Yq0
mp+/vhNK0k2PoHzGy76TdlVtewHGzBEBdLo21MeZUW21EDn+PB/6t2xRyMZnWUZqcB8jJ79dN/RS
8mb6AtBryMDmFw/dfa6ZZ5j8u08rAB8dFb4BBZo4H4jL32wyPY/M5xn0AHdmblBGI7/avDbMjIKl
RWe9yAwkUfqSjvbjKnPIWUCXDSnb9nv6mNWOIiZBgc2WPp+Cwa21QfuDiM4RpgX0DOCfhB2hF73R
YJPD8mMD9hmcRD5FTs4zm/jAemrRm7LmccgrmzYusUDI/BEYJUfC5E2JBJTXv/b3NaOcIUgz44Oh
Gmu+pXVG/nNF56rCcIAx0LniufMhgFzcjRhBj87nVG0gLukOvOc1BrC6FJvHprAQbhOJHHFagsJ9
vLHk9mF8QQtwt7nFB/UnKupZ+788Q5hTKFj1zUQkGWBDQQhckgyEvE7v0N436Nh7Xmk0C0RHvGsY
HrhEl2VmSXhAPv7TuC+U9V+gpo6JjUwC7ST0elBWpzYghITELNCKHwWoURMJ399pTsUROAbbDbQO
WijBzbBBewIbJqgiOGCn8fDFUKtxEFSNzjlzebs/GLpypQKhsd8vVUY0WQqp6dgOgCJy6Kh3kG/Q
U6BOEhlruTsKQSmUeY/4ZLM53L4GXRpXevdziqPB4meU0K7kTTvf7YCwye4GYpWfhnA6BkeuXxR0
cLzv9P6OELGMlxopssKNipaHkEm0qkJG68pHA8kTmF6LwkkkM8k+UPXvrQNt0ibw48dzwXC2YJ5a
yO9jzYiYEMz3cN7jsyJi3BDDLFIe3W9WYFN3/Tdt8Dx2tmGnaxZXQbSI18JszXpGNwffj6LzjnHb
pOkjdCJPk7lLCNTIBBICcfJCxDYihsK+nBWAA3gFcBxwgmD8ZD/mB6EG4r2c3T11MWkh1TqfTMFd
d8RQgICSITmzJKgshI7GZmhuxJ9mV8GGJVxHHe8vUkCOk9Zu7IEYFT5yCG5gaKKTk7vAQmLyOyv2
uIDLtMvgcTojIgHYxqbIckTLDg+Dg5cTbWYfJpPrEsvMHP7uAfBeEgN0R0mQLj/A/ldEA/pm2iEa
tCT/dSqDt0e2B9sa+RAa6S8H4iMYVQU5YTdBt0HOCUZ0+EvpAU6DwyYRgQxoA20DGinrPOtL+ooo
GO7bGO5TNiZX0GfG2AqtFQ+P9nX2CvEvY02VnRLfL2E9XCpTp86Me2eJcBY8nLFFaXUZPnRlqkwH
aNpv4ALN3WcOLyfHssLNd5AdafG7MrqBgd2ow9CqscaIK5wo9Ha/Zbr9cx4LEYlAgjRLpPZsEmdA
plYkklFNQrnOhCPdHUXfZFi8pNu7QcRJ0o7YpWfndLECU11p+5bJilzjE5sRwAvLUPSN51QXwyzB
Nc8xNjMR8hJHmHuQ+Sf2yxhyqrXuXGMojECgAdYYMs4kMvDyuyfyO8ZLkbqZoOhvjBZQctE7SPiO
EUpe3uTvR31jQN3Lv/CzeskmRo/v9YBlgHH1kjc4mDMRgxioufUMH/N2E/pjc63NvvZwig1Z3iUn
qi7npRiYARpeFrTAIxHyDOSzBoHhVk2eR+O+hTvIETDj6nuQCYmetjORKmCbjHACoLOGEIPhM5RF
akgS0gvkYkxyQ9IWpjcqQfTS6M6O6OSHJoUet+ln000PCBqxNFx1wJzZJQneJmpBO3cJ5ETBcEg8
hUFRP/CMBWQ+GM5B6dlHmqWnDXuUBUmDua8xzwcgeCjKKuShbJaa67tftDAxzHR7+V2EQZy/woxQ
jj526TOLQmy47KO8R2K8Q0dsHWm52xhPqcp4BjAiujf8n+x5wwMBs7qfmssweBB7AVlHkYQ4cpd7
YzgyXAmCdcvYizyQqVW8Jld8Tk3QQxSPkvzukMbXbjXsJJjJW6O03wH6k2JDABEoKToo7ikAH2TF
GIcaP/D8tMtMzxcFofpkm6PcsnJIzdiu6AtPsiIulYEY/Lke5jIokK/kwaqpHOPSfCDNpepy74fN
6HrvOfddHymQQdRru4RaLPd1ie9krM3IrU0USyUcysXi+xZRXMnH+6Lqwq/dWr968YNGEHQMFlzF
FdFhDzyOLatZiyAsuu0YxwSxu68CqaRfAzEn0O/FqmP3TFn/8YmxXvRnQpGzKx4IOZSgnKXtNAGA
fJgDaakC2T0tZPz4AR6SNRgJ7Nv9rrNlM3CI7/mDLIU2iGJ6jf5cpNs03n0uWeiNpyiCKzF85b7i
7GI7PxESxSmfhq/wA9lE+g3abwE1ww4h8MVNCrE2GSw6G2ktrSlSjHWfK4e4XACzMRsd5UVUzHMk
NvLk+XCe2rZO/OeidlSGX5I9TB6y4mnRs1T1Xg8pg4wg+eMOMztWXnq97/hcaB8P/WW7q0GdG7Zr
3LPB4L0YgOgimW31yR1Z+pCj7JubgxURGXu8odYAdiDgsPD6PskBwdvnJA/vEDlhdd3Tdjc4RU6v
Ve+WhbR1BPSZz0OJx5OUvWhkpxcpQB2Zr56WvE0OmFxAKfun1xXBMw+VgzkDGhoxo5Cag8kM8Fz4
2qTtd5JvkY3B//ERFNVMtz2XKb9QCuv2uImhJ2eyC9z8vcaZKLrKsGrgU8xadsg66NOoAzgmZnkq
fjYNZhLVkktb2WzqjYwMWiEalxmszSYGB4OjKTHmkCUWPU8FJF6ni9EOAknpLfr+G+8SBo3PXMDE
gH2/2xt3Ka3/BleDzKbwv7CVrRmQNd03YWqPkBLaJNpO71Y1e9mgbqWuoFvCHuC3VgUeypZm7k+I
ElHEWQI1QjWHAag01mClDRKv2FBdzU5c2e5bfxWxDiBzDyUxJAOsc+jX4UgJEkpI4pxiM5lwB3kq
oOMd1ddrNvjqHxdsav/o2N2GnnCT3q0H9mbqAA6QMfWI7GSBjFP6HnwXz500ND5+zy3tDTTj/qPf
p2qoMS9Dm8qLnttfqsTcjlDefvz+klzffQLvzvOAdiJUmygxhh1xzHq3Iz+vN9GmqgOfZgoOI/G0
KWWEA8GSb0oKvCObZ3vpzyqft+t3TdASmTD4XD/M/OvGOchxJHZJzNSueiAFYHXtmVf2FloBQa0w
x6Wkz/JJRkNR0+Moe3rVi/ms/BnB7Zf28R/SRL2aDMzfUpkJenxw7ZyPrzEAC8nlVJRvu5bKlGbI
fJT6BtHKbTiLQ3YERgNhKiZeAcT1SZ7xaCEhBQ1HTkvIidXfpSGMGBMhZVR4QKMIO3tLyLf+Dh05
/3W7r1jc31uJ2GBBuhVZFUlQkFKRrNKTRP7Y78pgZCbvvMIe0yokv7gJp/qXeGfJalZivONjgSWz
Q9xp5uCRpUN7ukAyQuipyKVg9tEhW2b4S94IuYjHIqgosesz84+IV4VhXg7wO4MjfPHO8U2w8sfG
mOywZiakbEGXWxpKsCGAnN0PxkS6YQzd5qhTiMwhhqiZlXvW4wLxk8tvyHhiwH45jRDTaPZz3nqa
IthkcimoKbhU8GghDP2cgNt2ZUBj05vB08VEESKXCzEFB0feudocTakgffG1PxsGkBKFBEfUaPBo
MvFij7BvJ6sdguA3vD6jhZ4cjcQGpKHCAKGw9tLoBdMKvjN0uRA2TUpWxmo8FirV29M7LjIY7xeV
iiKO1sU7iE88ynwj8jgGkIaIpYE0gNbCx1SZ0G9vSbHjHhL4Q6Ca+o/Xy1fRcoGgkAL1FHO8EJmC
DUZpiNLl6YkcauwOnT4RYzp+NrmHPDbCQ54EQZSeyLho3Yr5bnQ5Ql5mliukbrwRMu81dRzRqsWJ
hBuH1wulxCTBHl3vC+bPEGfigedQfHSOGrZz5sAuhss3ktIL51VEZAqbMppYNcQ78Zq8v7rMRSVT
VtBxzQoJhgG/LDDcDzx6ikaB+kxZbYTksq3gnbBBXkYgeog4kFTj26da5uYQa+MhnxC8qcJXY7an
gBzYSmKi9tNuNH50AglfwlOVbr3lMxhNXzCOa7LIOGG/CAOQCpsff4I1C8HigDwgqUBgLd2orjmA
6deoHEk0uoA2/Kn8CdT1h7Me586snY2sYZBbOa+CAIppUbnL4vsQnIf5iyEUoo/CvYfJCTCrYZcn
IYFEQOnfY9Ku5I0IWDwVaLtYhq8NS59sU4JjAojs6BHxw7OgDzfCGARWK4vtRYzQ59YZm9tatn2R
fakx5KvFdUbNx3VuGKdb4pLReGHJ+YHAiM0fTjgSmUSMhiAlAZx0aQ7tME/E3EYcAlxhbjEiTFTU
iTmDJ86nEGhGoMFZ9kIiREhsGtiv6EcA7JF+ASqKEEBxZf/Yv12kKzYhGhGWQF1QrIp5nL/WIool
IsNYmp7zCBMzIiQT1JnacEVkifgUqs4re5/DOLsN0kiZ+hbdCoJj+jDBqE5S2xSTOvuYZJG1UVyJ
1tN78x4joqGNEq3oKjW2LzAe9aYiuhwRlnH3aEeQTGtEwg8uQnI5gK300YIMbfUkgp+SP50qM6rY
j4VQWTQmldOtx8CYH2z2PTqi3YZFSqoloCaZ2lg7KxSW55WYGtLSaxBPou9uRt9CA6VvOJvNaTrB
sgPnO4aMdgbYqcW3PpLaaJPyLMZVPtbn7vZCAHp+uSt+snU+bD7cdpFIJU6BcoX1xdAOEAjWkOyP
whJ9LJ4ibyZyDUUfI+RQki/GrhGmdtvcOpaDiC8GLmHUG2gA2xQ70Z8xZdeYV5FtkRnXD8qE/1sg
kSckvFKpdTgPdTLp8dpzT9CK6s9pzDnSm70pBEVu41lwfAeaSiIiLHqbmrmFK6SKoTI7/JiE+PN+
bj+6bMGdVy9GYVYOAyCV85lckHcwcqYix5OXkR12KzGYQkxBYYybIc2dvr9FqG6tcsMjb34mohnH
JqIKjS47dVmBvG2srwmpYPqMPcQcLltCHcAh7Q6MJd825ns/tjMzYpz7ktahxarEEoNj7YXEwXc2
8Vto0fQLg9QaKyIVPIe8CaDCBw6zRchYbF0EfjZjvUHA2IsIDwWVUSnguc/ErYi3C5UtmJoxp2ED
tw2wvpOt/zN3rKqTbOxKs814CqT9kTv2D9EzxiRejMRkmrPNkb57OloEgeiA5gAC0ZZ6H2Dtkfed
C7gYfsPoOyNm4XAospJeDk0GnClDjpl6Q2aqVUxUp9nJbBgcZdPsXECwEdJDRTuTvdRDuN4YDyJ9
PifCDxhIciSfLOYtEybQ1BIrChc+tNkIooTAdaviVWDHVwiufrISByK9A/nYz/0AVzPgA/3A20Vr
5g39wf4ORTJ+UEq2+CBzCso4eHjD6bZimCXZjHzQ2B+C3jbGICL3Jfo4NDQ65C1CgJ7RrBhKsUdS
BZhq51NEBRgGBnaKmoTGltB1pBn3FQINEmD6eOmTWZ9HiTEHV24iJvEmM6Rlu456cWj8Y2AQOzUJ
4FaP5Xxn+CxWYIspG1xmPI1RoGn4Ltm1XTEnjLlijZeJn6rQ/4Nio4oFcm+341D8ML49xntCSzlO
RYdIdy1fCZ1dfIX+cxzJX2CX9/YD3N0YRcUl3sPiCsdjVMuXB6DqNs4Y5lmdfGYloDneXkt42TsX
wztQPMX4JJQneImgQEtM63d35O6/uzqBjXqfKrOa/txqcWTGXWvVYceygEYek87oyZfBFNolm0C6
4O7QJr2FuPt8b0RVXF0aQJhYoqnlp3ww2A1FSsASfW1AIt9rWrs1+wOPZMS71TCLkTYAuMKVl7gN
6biF6SHffe0PiR3PyVaG8EE7m5yK3f00XtTkNR2vUHC8BSOPVKwNJT+gPN0TqSJ0FtqsgtJOV2CW
PQ+3oacs8OhvyJshD0hEPa1eKxKXoLKQOPQW5HWn1oB2hlFPmjdwyMuIXv/I3GImExZi2mifn4+m
lzE7UxFhxO5BPrsYZIGDRyj+zQ90z9AupkJkc/ixR3LOyWwZbwlK52gOjqSJ5sbsAN7HFkwsB2sx
N5g+OMGiDhpKQYdtR9RgApY4fxk5BX+oI5ircQrE0S62Jwj1yRuj2fUgfGkoMhHrIeYGGNCNW1aY
sSLdlUKCyp3TAE797UYv6+PMdhNgdTYFvLFibiEH3+wfc8dWTLDtg6GJiGYs2vrli2QABQqfle5M
13uLOd0b3+nolkx2RPIOEqbxfyGqFAECczsicujFBv8zZ9HFUnc/6CFYYQIFydzQvSEvAwwJjzaF
ykrZgMUpji+ceolWgbFH5N+LsQAM4iIQjicvhiWvhESnRdsiQN5/c8tHksjvqFwqpBEFy7k1qXR6
y4b1VeizGTIihD2CrBd8KtWAcwxagiwYJtNwBvPmGp8OLGkqRnaIiaIZlzsfLlCTWOQtQGaz/3Dl
XsWfZeiGGFo9VX0YSk5pBHvIVEtKB7EDb2Lzij0qDuWbKJp3FCxUFKDovOwiWzCx4cZAVDA7kOjI
5b/P0d0mRkPV96fPHCwaEI/xhtCY6Is+Ho2yHQMoPfXTCLKeVBxrfXsa/kjMHQyZPthSVMZGELAJ
jXmr/l2CE4GltLKdvu4bv5tI0ymdxHo6nLFPC82esVzSBxtP92dRQF22QrtFylpBXgjfttRFVpNI
P0wJfqyBZGuGMnNXSGHMeBRsSOR+qAxNVPwXYiyiM1C46j5RUGR9s8sGa1HnsmXwiD6rdjNe7DEv
GYF4PPKqt5G8n+HfFnf0uYU1aQGECYzsL3PwuMxgLOVHBCMO/QYaG75xyPtWIblObOLOUMaRZxEi
IPgbtrFHqseeO5wiNmVE5FFXNrKpBv4XygNWy1gLaQsLNoOJMO4n+cKWdBo4JRvL/Xa/feBNrii9
Ze8XCQUw56rG1k86FaPGqvmP3ZDXzFCXX7wSUyJxMl26CiRzEGV0d1uyXiyVfQjTyKW/aP0vbfJU
vJi9xXCRzrXdwDjuZKCkz/UdtWHiitNHCesJO3O6fnLT/ZQeW6TDsKIYEFrR1gqhBg1tCn5eInFk
HI4oIVkuaGR8ZCZTznCEG9quCNA9qCLKEMadpEkE6aG6K7x72Nx4Jth1A0jSirF7dF4edNL+ZzVh
AlUsMrZCVF7miC9nJ1wdZ7wHNgoCr749IbIWRzRPqCY0BG1B7BRY/mnm2ElZ5NhsRJnAyTihQVnV
ZOu9sf4jtBgf0N/xMBAdBAw3QiZExNe2272CPXoAcu2AaTjvCzOF6DBrwSIzCee36C7MWfUHT4ej
obFQNQl7YihcbEI881hxMSjByc/05H1LAGqOekMfn+nF17U7tjImGRecQYQKI1vbHV1UCsDmYo8i
wYOwieMhPh0XrxAtMZto2J/B5rXzI9vpLRf2+R6UInFdUeYVmyZ4hSjIbdARGmMVOF/2acQYxrqh
79T87kY8wJwygX15dEtddqpAIn6BMQwsrKkoZ7twOMF0y58RlHs7SXAVIg2k6B6RJ9oLJbzE6L5q
Ey9vVuDyEdni3bplEnljcTwFvQNiQNB3cDdavdmd5QkyZtM0Iq1CflJcpOUQ4C8RQlB5LytiPkG+
7lMzDHfUPyF7yqTkgYEPc545yW3MnoyjFmkKli07oflgfrOEtbSz8MWNnP6yvKSbI12hD67EaIsx
fQm+Oq5/P6Z+OiKlyydfappt4mTo8AAn8xPIS8YYgRPIwYWpzqMFuBIzLpZdNLgeUV5Bfkp6n2Ue
jq/D65isB33yxV54xyCvp9QFKxwSCfs9I2Jv6gI3Q6yivSv7Zga0JLrSO3PhWQIQO5BnJCTs4vAg
8hBJVJg+ZD0NPntoY7Jz5/VE2w8xpdJwn3uxmIZTkrAVwVwt7ujK0sl7r4I6kRp2aGfiI8Wzo0V7
PvT6ez4Nfl8tGqB93Ct3J1vfiqVEmI8W/dg/zr/GPUbkiPXwYwxBQt37oaEIX78P2aIidOSDzO61
R9apIhbw6j/VKCc1Z8t7XlYeTWtFDoboewGa876T32QnTQwJCVs1UZnKuRjviy1iRfxS9Lqu7JdM
R+YNWz+mpfvZj3PrzvVQkdJRt37ztrrGlVSSVjGX69/G4qrjf8e+zdk3jqQ7Hd6TTQ5DZChzlsJH
Uy0RnYqMhPBDiuG+9SK+6QH3bbTo5EjMao38X/q12t6E/0OKDaE2FapuumMArIEZD8hr+wGsEDpK
5ii8k3BfKMCQgEFBStPPqXqLJ389K2K2khDHHwJyUVWInmHMydjaBInAWDP1mS2A+aSlFWimULqM
+O/x4o6CqwddKAtjkQLOpTGhQrLuOzHznSgPKrgvc5ZK1jRbfuvma0IkYMQ4vW+sV7AK+CYrsYiZ
WIuqC3p4d6fQeAUUhBTylegzfZhF6u756mPuk1ODVGp84Gg9tX5UbHBIriDBj7Tg5M0aVUCe2jTG
TEwiFZIfqhkXrf/AHjK1ufZRwPFq9tGHg7/a6p7M9VS/qPsItGaZYsr7IC2h1gneZ4kp1g9LBiUP
7zAOP/YTmpOT1unyDagSWoT9A6zjRjIIWOtWIXuj2R0XkJmhRsfTiYKQmhE+m2PaIKEeS9JMRcaT
kqmX4JWm06Lwp+D9ILtRMouD1xxQAEOIA54RymYnpx9MqEpglnpnnYl4/wdqy8fkyaReVk5HwMXb
7h5WQ0x3srzjxhr6BaatmkC/bgOCiWDm2TM0xIaEMyF6wfM0l+k/5VkeFOQ3MmS3uEAXsvFzjvzw
A0CC5TSK6Nvi6xHXut/SDN8kLp8DTHFeu5YzFSE2fqYmBgVrAItKYrJsRoJuRtSdIZOK0hdGIP2Z
CO8+aKRWB+CBJGiCA4xdjVwATPkCyMTweYW1ACgXYyzHKw3yO2NQ2HHKzmcj/0C7jZfXQP5lJeix
iOlAqfU0329Xos8kNZGR57AQ7nDCeCMy7YI/7PQNi+gVJwwpyZUERr3HngI5FVP3Ir8GtroKvRF4
b4xLzeDmtW+zWxP1+EOYBL/KzGS2CDfZA9pIkvf36TUHZFXpQokh3YASNzw6I3S1WIgJzUJ7JAJK
x/yA1MOJVVJ9xrSkPYtUkmQHWKxiLqimCtFbI1PmpeeCsnlO6jExXL+JzEFQ8A83nr2WlK+PiWpS
VP8EIjsZE1Wm5Cq7qVOljJ2liGEDYkjDBDOSz20VkLGAf9UTBx3u02fw9aVD7hYuylq2K6gI2m7N
LGh5d/cVC2II8+5nBIH0sxmLnLReEHIiHCCk6SNBrp7eYDkMsKWUNow/OgUO1il488vKO/Basksu
7/nQHbhMcw+fCE5FWEULCLiVltKM4oIaIyzJdE55xzE5pAZdpY8GuQF7Y9Af1H5/cWcWicf9xepC
qfE12xOnKyADFLVFQn18aLedGpZ/Qt/Gr3baTGKGao6kF2B/olDkThg45CBT+92XUuF11/u2FJN2
YZRn2VLDNkIZT1q86oBFbF4jUeR4d/Io2ICUTXsbgqMDcG2eAC7vlbTL0IWuCmhFMt7mI4d7CazX
vmefBLtLu+JB/GSjWihuzfBixLXrXLZZVo9/2nwYPbEqMiu42b5oKRwSuhAaiZR9gKEjacx69vMU
yTnG+B0k1HEjGlIOfCaYLGTs5a/o/rKZgPmkf94Q/Ljo058NGPRZMgvTLlj/U6aDSPtuLpWWthqH
DWE8Jn/nVGFBHkGwoBbZVP4QhxgqHJA3WDvwuRaBqbkWE+ErH06mN1GfTnYZL1v5Otbcxy27jOAr
tu2X8JjkHwFDKhMpmK5Jg8uzQugHm4bS8NANCBGgjgBDLTkWGhuGQRzvw6WyfNYElfz1Vcruvn6u
0aeAtif3iRbrFbFQXm8+yl2ZBT2TJySXzfB+zRV25Kiwi9kdDv5IlKvyRnqrD5E3g+06mhAAFQz6
Ay1nrFoJoATDM2ecErPkOugBAvdUF+VmBteeewT7qJ9Z3N+hTfx2lMaQTST7g9Ib31YfFcEIqyXU
BEZSxi68I9I6MasgF0z0zx1nLbIOBjQTZtfdisQrkfvUhkjEHPuPziv3n9xqyBTQKIFq3ELSUh6Z
DLEbwX4xtYb5T3H4VXzt9Czcenmck9O2VcJuL6/+4+jMlhTVsjD8RETIIOAtMyoOqOlwY6RmJgIi
ICLg09e3K6r7nO6KHFT2sNa//mEv0Ztp22esujDdIJtTdEO1sM2jFtIeFhssn9LlAzvaftHh2KNY
/DOj1sQlb4uzmToivmozALuAdZkouBwY2QAwlFLQ9UXHeX1PVWAoMnBD3O3g5U5myL0mgBSnz6yA
8QEfHzJvh/9Dg/Z8FDDq1Dx+UYrEE3UOjkEwqY7CybD/Mq/ZQl9SgkJcmOtbTkd2eH95XWh/us5G
85jCWu+ApIVn4/dt4rQ/E6jf2rKZWLeBe/mPsMGF2dIVDIfqT9rx2qCqYgqwaa8lSzp6zBDsAoe9
A1BQmpPodUmjJOqOiu76izNVE+iTTMWYzzXVZd/ToECZvjH7nazvsOPG2LYL8pqt/YTadHx9zMeS
J+ZUaAhN0z5/6CDoexmlfo6Y3XMg4prA+QUIw4XNvBt0844bT4Ix3DIHPcGB3XBQ7+XSasT8ijGI
utUWzd5whDU/iubb9jlvG0+B4gJNvj2QkApl6sYAn6bX9M2bTcEowXprApyA715tOIS4auVXAXgI
wRQ5+vJzLfAWh+7+1yCGwXxqcg414qw3OlgRjQ+T8LdLWduvjJslPKa5BOdjwpcBtN/hezXCqB6J
ZjHtoJz+kMYY1zg8YEyKIQ6qbzx/GAWYiyx6DPj30tjElRQWez2GQ89VOwbXGDAkXmposNZoVdaT
H8yTUDO7mi8fEGd+pEjHwKSclciBxwTh4vzn90Iu++RpevJS8hiMq6uRD5WOkddgC1c0BTHR1hhW
z+t4y27P1iOKqpsVJHBxuXTcyc1KHrODam1KnFJpE2VeiphXwUgUoXGoEKlnmJj/INiFxjPfLjPP
ZBaIhonCM8ABBReNJm6+EwZwIDNtLE+YOsoHI/faLxyUcVFnfoLTBrNOULtXSBUqMp2Q/5BZWrvK
QpU9c4eJNxR4F0S2ENS9/EQgC+QB5mEmTKNTAkbU2uNsLjNYb3niKWNqPlAbWZH9CjUhUhxvdE7A
ZkO1QJ3NEJB+dGABqrDvEr+9Jj7CJ2Yv6K3mL8zZAP54QUIkDe+OBhW+zex8XHERX89gEiA3zKEc
gDeEhyCB3K5fE/J33yGcnSbigjHhGIlIRaC2KgBrxjr68SNdGQwmDGCHJW0EVyalgsBH9mfGKgmP
4Ln+KA4uj8wxEE+SmAoqBFCBbYlv0mEummk17yKITMzJR1Eyk5YdYWk2JmhPxnjwNB2JCgfLYUaQ
5Awvi5257Qz/ffO6VTlPD7f49oXHGuTzELUQeB6tbP2rE1j1nLWpP+Cyc5SDrsdsLvxgEirFKTUR
aSgj3W7VWZ37OaZE59mkdOrdlnhFsrn3D4gaLkv7HRI58IwUHdGiseeNQjqnPKycSmSud0mo1/NR
xAVfWbkcokE3/pO0X7NSXchq2GSOjh5e9jIYLxzfGCA/7bsWZhC0sZlESPX6NgPoNDBjXhA6st9i
Q/MV6sujSdPQYhY43b8BB6bscVTaNEnVnGXOYH7ab2OqC1sqViUDUjiZQuiS4pgz4WQpTQazZx9f
DaZzQP/L/poX3N6hjknjwhQKV5Gf0JALk/8yE/gEleLiKzHKrp/JVmHCOQ7elSNkFDAFD5RzqYXx
jc5gaJqR8uFTbfJiij8u97NwXNTw3b0vyoF7djLX28WLGQXz6CnmXcVGhrrbkvOuwyymuudQoxi9
EvXt0yuW6HhBMAqeXTItWByoGXgGH4eN9WQIJh0NiW30INkzQpc7ZcJQou3k9v7mVENWg7PTfTki
x4SNmfuSKaASLKNi5isHCTiZQAEk5SCcrpJQ0yJBWvXs+OabT+Mj5NyTgxhEm52A0tmQUL077HkG
F7kn4AQxJ+/tY9M39hjZA7Q5iUBLzoEdK8MqZ5OVunpfJ0thWcXzJ96c113C2JDP68w8VeY0fzu3
57SA5JbihwsngWgPLkpBYuj8JHepCQx0HU/3TBGGDFbGp/1FHQ6j5CgRF1svxjcw7BM2m7jKzSXk
EFftNzNFcSzt2ZysU/l2uZc4yCQr+Xw5Nx4G38Nu5N6Nnwcy/e526HWwLdUpKxAgan1i7AtHZ0Jc
fmc/RI1L5wKxp9fkYcNVrZHBl+Kgx8s4Vuq8GwnzD3gAJNRB0/i8hGlPayCCxxxmFAi3mtSgc79D
5/xWxjMgLKiN0EXxXkKlmDgq2lY5GCsOIevQBycHHEe+NJwIGcKAv7Ot4JSyqlBHvMh/qtc4/SFB
wmkdS6WJ5JQIpxFas/QaJyMBcSKMFukJli9klXdbhb7+J8bhOEWUxqz/LNDHN6ktqIso4l4gHcC0
CfTExspfJJa98ZZzecfNg7CV589k7PbtVB02XNfyCIAFXafh8f5AttTnVkK9/1y/z9/9Ldagg8Db
434WQvAPk6BgdPcbqlpoi2yQ6u0TwHsbZhN4kLiTDqIqBYrIEy87sNJYXSwiaNI9RsqhRsSN7FJS
MwJX/9cyca4tNJKak0DTxDGT0aK6RlwRVpMjsoXdC2JKvO7TBYlmEQndo9kuiXYrbsGjDIoukMvg
BUWJcN00wPu4tt90paMvGOhFH9BgMgNx0t05nbVIUHTMsPMoR1yFBd+lZCAIyphVAWMS+RGMY1ie
zPXgXVJC4LYC/Aqwihw1m3ZXkydCd6hDCNcDqfYeg1NTHGCpFesOJuJhCqOMRBcudNN7Bc/LKFtJ
RAEruJAUsSq7N6+lFsNmnpGcdGq9Pr790a1ysiD6TOeImI0/9S//OR6BHxgI9nCQSUZR6P8+jO1L
KzqcLk2kbCF9e2UMHVQgPgxQGEfr7jS3DlRMzFYfZCZQhydTBTEznnGg88xNYKdcDNjRmT0CJi3c
G3At4mRwroxHUl7fhZCJUdveY5IKcGHE9Bm9wse+dzshOiZiyT9Ku/c040s4iD/IC99r/HtkNN/p
qsKZhDPvgumudoPLhdMvQr1hodWBihwxTed3DBqFL7z8PX6tOGYj3L4E850VLfWL4fGVP2YyB00E
tEOvDDqcQ8sqBB+fK90I9cbAtHhDhO9nM5o4RPpeb/i/UpX/4c5Rrd7QpKH5gpyRf02jkXo3U8Rq
cpMX63GQ0Kfzp1kobr2gz4tanfDgg4RRxcfNta0sTZNYhEePr3za0tn7oVckVihG22wPBpmjeL9h
fTBMFo+b+8E8fEPVws7LF/h3GTApJo1rorqEzFOtstavVCj56MFHTw+SA0NIArnRab/i/Lx38KxQ
PlHxhVIkU+YKvDDCrS95Zgt2430O6wxaQ/yYYA8p0OYWv7FPqPSnc7YZ9x55x70eZFQ0CcVNjngK
OjPf52d+pRHvMtNilVmwMis/orcjlIQrG0LsUSaVwBl8ag4K9reHvZVVPwKJG0Bw3vIJPlk1FAfZ
z4Vqwrz70Ni6v+LjFufF2whSiPPX9mlB0IBKQDHuldKGU+ghvD0KpKfSlDsKwpWO0Vv+wF8Iehav
v1hEue5NwPUBN7l3Ijb3Xk6mokwdMNM+npecf5bxTQbGRf02l8NqvEhBJW4ApUhNkaa+ocpsngWz
s88tOoP2A4Gn/gdRNHOzDAZr5bft6oHHJLVRhF3vQK8o0jVAmjsfWjKkbfjTiLNN4qqX8GwVELg7
EXMPRq/f92I/YfUMw+w9wcLwaEqRMlo0iJyYrU0uRTstmhBjhO/PHWXsEzszHE1Mhw5OR2oIISH9
kn6AupWLvlc67/GYjjUcgDx6YTTBmukVeDO0szInS/ubII23SiSGNTKmt2anGScw9CGZE55BGXjD
3/2SfhxddqvB17mVu7A01waTC6iuaWe9pBh8QCsxyEThOBOqEuVP2yGKhLg16yqvyxeSshsjl6ni
D2ACbwU/JHgSZJRV4cCYeeQSS4WFW24iGSbZuo4nTTS8vnIwxslMFdY1HO64bR7JjG8fm6zYpa/r
k6xcGOKgo2VcaEcdGl/1Zxhx9/2CKUFnXaOBQjiXrMfqfPicxmmcrbhmR2eoFkItRYfGLxxN1SVs
9oAnGNQM0PdKNFoXGG8EHfyDq+aT3rsYRTBBMbq5T0vde82pBwWe2zCWSdw6IpU3CaAkMlx9rXDx
w8OKPUTkNxsM7Pl51ac0KYxUv4Qy5L5quCkt426/u5mkzGVsK4MPliDCYnWyQkyFGzWzbLC2v475
PsD36bHUk2AsC5Mi5fgbfeLhmP7Wv28ynl9zCKMQSUT5q90Aj2FMvg6a5JrKWqEzJj+diifGXMtg
KHSgTGAXjbHI3EwUnP5kbzyXwdfuLnAjh3ga83uZ2H3R8wHF2+fYaQSR7b0lxeRN3MUd3M6BRA7L
YAVBOThT0xUQmGC6UZf4ekcM5gSNFf3QfctIyFMuQo8j6J74GazNTshgmVV/nGSh7w4RHYbgUyCH
OfAoEGTMK8B0cHp8+vTZhL8AiF/rKU8kn5+x0a4W5NbeFGf0N8g+fZrUzZ7aT4cFCVD747dvSbxU
55gJ6Z/lg3aEyh1CZl0J1z4N9P9qIE5D/Eh3Q+518bwikTML37hygEocbRw2CY+YYqteI27KXxcw
ZFzgW0bleACAigs6RzOKOIBRsDV4amN7pjZu/t3+fQjwoREGS3xSBIUj5unnoK7sM4P7KYl8lv6D
sjjgIH5X6xbu63h6vnkZg1c63wgn2hqHOtGex3zT5zpakCWPn3mDE8lmIHkvbGG//d78ZD8WCpvW
glKFibgtL7m9VHhoZ+5o7YpRGHxhzb0BHwRcI1/lFwW5RyAMVNC1EB+95/cfMMy0t0a98BnuHwEP
BR81+Cb7PlCOBOjmKjXnCBEqM1SPkohBVB9e6A1wWlrIdGsVnC2yrgIdTz18948M2BMLblm7yxo8
nshpcIYFC7PFZr73JKaJi5RrbwcPZV7/UA9gkvm2b0Dj1C1TLKKrLxM376envezxAj4UfAEdnTAz
1a+2E5EpFxkbV3TQXYzgpoXofqEe+whHgqga4m6lrpl/d60lD2J2+uQz7N37H74WLVr+myPbU93L
lPA2wFIwfKZoX0+3Qt0pf93+xs03FZv5p93jDq/TWB2ELpqCqbjhaw7Yifl0hJSZlZtdH8M8IeiX
eUkyTNEHM+zjw37c1x/4jVDhYOGVCxHXTpZTICKhc0zQGIuKTHChLa9+KCP2DDnvE09VYOWWdIR8
m+mM93CTZkW1S/D9VQN+pDrZJu2yoU1VdzWW61D64dcxoFAv2GbmLzRWSOXYLwpWn8+Q+kP5GqPE
R5T9gSlUT3iLZN54Mno7Gpa4BB/kZVHdcmpv3xdijPo9ousdJkdm7w8ocKowmXLYmCt8hSCpKGfY
LEfp7eTynLLtSgJJjbTumxsP/C3Fox02PhwaaCl3dzxy00hqPRlqeSAvX97aWaeOwQB2nlZuOSHb
6UKLLKscK+PN0wjB4V6cAIP1PnSLRqSPDKX3BpGR83VbfiOUJ8eSD5vqlqquTaat5jA2vXGNlI5R
YSz6N2o4XisgunGodYGhBU8Am/OwbYqvOmISgyxrDzkGc6DD+WISLAF2DxsEgx0Q4N/yREr5CYnA
m3vxxCiDgQ7MFZPP1QdTwq+UcKFG8Wp0/4Act2BEZ45JH9O6kfW6vN5emsM0HrgSVEY1rDw8Fmq8
nzhRUgs/RA1Ts/XzCkIsr0acnACSMhlYYbosZRt7fyaJgQY5aqcBdj6sFMsOLnLFG12etbXJvQoW
2YwvgquvLDAFh02WGBgs61glMbiYDD/5fSabhJvsexUmLrxBfNwfa5MgZM6Fns3fEPa1emzpvSYM
r5S4IZVxDKiAJw6CNI/1evvRgSQRcaIVI43eVVDzkvEk4bGCNgKGH+3OZ0yNYNdYOdU+/dQdM5cS
Xryyy4pIKb+x8s97V20gqgmYEezZ/IH6w3zN1+eGm+2ZYZe/JNBo8Ln+Y1pquyAsHViIGBIRre22
a3OKw+F8Q6HCHe2dQTN9+ENiCn5ofKLNZ4zVZ/JkphzxYMR1q1/mmSuNp5/SkSs30085yI37wiEa
9vT7yKPLIY9eJrHECcuKXzEpeRWH6nzU2RcaVqDm+DwddeGD/JDx4lZENdBZ0q+r1yyrXf5HQzor
87dhKk22Bi0a0uB8xrydYj6ZNvKhwDXalSFSkoOI59ZNdHBgHoAr+yw7PhV3oBjCrSDHOwDcy1gV
+Fxk+TFJ/17qZeDubVYckzgoQ6p7eeMslrCRkHYPOJvJik7jg/lRR4KEzQpkW/4PVVowGuQNKvsU
lwrNMQB/sEQdpjSZPhRbR6dZJI4Xg6EB768Fcq7BG/vtyycyRVLCBr4BfD1cM38YLgJMU0jABmzc
EnrXxM81mzL1cQbjkzhj0CTQyVM76PxE2BA4mk9cnAZCim1ABToY9Hg5vDFYF/b96Ta19yIdZQHk
WSCRK78fYX9oWJnPsMbZ7et+yIBoX4v0AmcEyJYJskO4nchWR9UwWNITFTSacByXGKRjYszvZarK
EXuT7Cca8QK+HtYBVZDdl6A3fGoVyYBf0HOUDR8FHBK282f2H5B8zW4VNo1jPOgCEEnCtAZBvsgu
CUkt4xEsHn+CnxL0LKr0m8WM6MnWj3i3lt390HcyDMcvlXsEzAnig9DOclI0EL/gU15gbkDZh97l
Jigp6QLEc2m1Bc6wq/qqmN+tgfELlGUq8W/1Y7vwEFuI7tB1XmCGDS51uwm5apAkYMUmwa2fT7BR
wzpjLw3OExfY9ydmy4FnPs6zJGIt6TDrd+Y7vKVeVdJTC4uRp8pOb2bn1aRdsZs+F9yMPXVvrvip
GMnC68YZZ/No9uPigJQpuS949ZPLc4lBKTPrWR7cOotwam4NxK1zAzp5rP1MumsBTgOPmcL0qBPE
AB+g+u65y1NwIuIk7PL21+T4Km4wFDbIWfFzsll5UjoeHPVtWnCFBIiiNEDcTrfy/CcZM7+CJ2DS
a+/Pk/kdQbItQRWGpEMi3nuTwNIHtVTC+rmqOLMQnj+PFZAvfUCptNZLhYduAund9/c3wyh1O6CL
YUD/nR287peY0DfjyJl55GkDjFCB4c6GBUG2x2kEFHHXCCLN1hAa2BEaR0DHtMa6sSd33VibrCB5
J51nsG/Sz4EPo8eYMv6Q7IsfTd37o9Xtwrh2wqQmwznISbt1+ojvFJpt9iW30PXotso427xKQsZO
SReaR6EerTfay2leS9X0mgdWnEDu41WOX7F3Z8quhUq3zrTlM1u+J8f0NuUepPrqSi/fcYZix7JE
bYzXCqjxWiJaacO3crvYtCZnwmoAaLiHcCMAnCRLmPnYRiVtYlOSSdZ5W8UVKjAB0KRwu/gQwPXp
r4IbHcm1CCYXHe4e4WLPapprG0MTJ56uW9nVPCY7dtQZQxYSotafAMuDEt7KJ6h9kaXNJIvZKndx
gOkLagb+gLgQDwDFFAhnwZ/YnGN67Bt2v0ZwxPODsM8HgtAApxQ8ZaZUygQqQ+k+yl+PWDtb1Vo4
5qtuH02qOZYl4pAOPl/dT7qtFjfD7rYJwxF9pnezEbySs6v6xzdS+Resw8epB2okeg2xO4QjJpI4
rO2aEVNd9x6l+7HqmnyG+5p02uERaOmSzr9GgAp3NuLeHe2HfPnWF2eqwcf2luI/9idjlYVdleoY
LDvcPUbSNF9Jwt0J2ioy1MGqjMMYMysXDyVYfmhLJ0yaaZN2AitYfRbq1Ojh+zB2DswaVwm4HyuD
NQtvsoaJ0cArnBY4hXLz+FQR2ejbwCKGSo9qlQJJf3jMWcz0ohF4Bn/R5158w9dmdYfnH4V5z44x
KlQtG5ZfxO6boLHaF4fGgS8PrJozmHPzeYGG8O+DvuWKzUh2d3VIMGJoIqIjGOoj++BCQMouI+e1
f3DIuOpRy6l3x/ihhH0bgeHklxGZaMy0wD0Wd7+8kKCKh5H7P6+EtbLrK1sFZocgAE92+l8WLzG2
0ioL54b7pY/LHZmDMODkkUsuOH0HQDySC4ph3J29aoSmo0WchIyyWIy760M69Eqg63M9xHW71pyB
0iOj88mRat7YlvkCu6Dli/rwjdlQOntB9qf7V9/XAgfwHDrDxDa3VPKc7ChZ+jnzwe59/CBJxtN5
ppCo1mVOVoJVL97VtJPisxS09MswszrdfqUeQz1ilx52lwotgSq8uQxCCdEXv/GzgHl4X09uQfqw
s2GHlzmRqrTeK0ohWv0mBCkyouGHp9lgj0Gv08yeTPGwrrHSAzk/NbYBEEUgHdxXBYzddpYQo465
MzQrUPojjIRaX+DCSP2gziZn57mRXjOh6kMaYrVHeTzr+5igtb3EafCflU67lF0MPtQiBMZ+9XP2
W3VROA/3ZkcJ4FeyPTzmSZRBDBlZt3RbayuTEEVlyaCfaoUXuhfeNBOGleZTmHJX+EKe4eRCK0Qc
BMetR2izEnJ9tMTgmwgow+GI5B/fm9R6Y/jy18f4wXcIuoTLIJC5EXM1E/OB26o5BX4OaUFxL9hz
qJBl9C3d4udK3Y++i2/1buffoPJ5APMG7n44uWzBwppfhlZqwCBqRioGrh9S0EFeqsL7qo2TwRnt
uOUgZb8vD4Evmz+sBD5CHDxrP12DHUOLRtT03E8gAMzE+qTFDXit/OdROrR0ABggxtS+H8P6xcAD
ABFMGwbWQUP+NZDDu/0cYApDcUDdoETGz/vt5h90zEwbLUXgYANuWliRolcJcGfyB/GvbNdZ5R4q
2d/sXUVP+Gc7aZYYR0ZyWlScXT2iydRwpskN3DIxLxJGMEL9JgxZt14fhF6oawgPSEgpCQQIaEiR
KH9gjFEFo1/bZg5FqDAc4Q6IwmXIHvnFWpaLSuPPnPHBA19ahnfnI6wBq7/Qw9QnbcWo4LRtoy1/
GWCVgJUkMAVuWtwtW9pFbEWE8FRcHZh9vPE9tG64IJKsAV2gdnEdW2IS/Z+wD+IIijYrKIFZbI6W
Q4blDjs0vJ3n/PSA33d5b7aMGWubxyi0IkblvJn997OUN5kGtcVovUBnz3gO6jO00+yofbEMvdZX
aKBJvbH+btMNhlH3Ew9Ks4Lp5Pi31ighqbwyl7Cfn7L1Zj8OzWsmQnwi/EhINwXp5GslLO7hRNk5
qAntlLKbBgCuksj1rOx682KfQQvCOuumOySdedVuc/cHaOPWGrTGWo/BXKLoMp4towi7GLQisOLA
eHkWAsD7kxwRyfzyxz3BFQGdkV3SvbG3N1TvD+uv8B7uFMchhlPQeWz3vU7BO+xvvEgQ0TJgdKff
3eSCyXttZ1YLR0K/jCybLGeXS57eieGe11H8ONMXfsT248RnboQQvOFzjIloR+SPCD4hbUK7B2Cc
hyYTJXo3Wpb3oB6FYywc/W6wHJVTCwzy+PJamA3RZ8Un5K//HvaawxsmSfQkd2Zf2ZoWVHZJI2SS
5UieGJnQTJd5L+SUlcuks8hqfvZ4O0mOShdGctqbFgx//0v/xr7viNUEb58DlDw8ptI7FgfUEAzM
xnz17ZrB5tHX93fwSSFNhdwuWFqfA/hespvuH71/N9z0CSlkXeP4M2eWXVxwTlpM0Jr4o7M9LuIq
w3rT7qlMO7t6zDNsL9iEixbeF7vuwakIAz4DRnTLPBq/7ATxJxp86r7J/HWO0weAq9/Lv3qHc7F0
LeVdhkWJjIqLd6/6SrPKTayXWGFkxSEnhFtTE4GzzhQECiEsHuitONzfnQy+FVF+SQFLBCfAVb5T
doBUhSODR6+wkgdlrIAuy+UHrnyPJRRsZ2Y4LyOQlkwlww6w+AGv0+Z3MOeX797w9TqjVzxL4Lqk
OXBTh6yUwpPo/VhAhkOwnGlgblGMVibQboFnHWctIYDeq4VWCuFIgaSVPwMlcZ6PlTIiAQl/CAru
LCXqL3g3zBOHsDkH4/NByqKetSGqwL679jBvsL6Dq3UzxJmjoQPs/ZIlyJLTTgBxFfPQu3m8UXYm
wUsNGIi+Zn267FUMU5jjkFW7KB5xQytc3C8aD0aeUftyARrvXyRI77CQEK5SzbCdtdAoOHbyeqdX
u+c9EsRN8nfgJZkoYsjXQhRMCVwgFd1wCu6pkyxjHN11jhppVv4uLTMJ6HLowjCGPK9oCExvyzl2
0sp5MuXZQPS+59ttK/0Jf0JaGb60CzgpmYKKupmrCS8sjMc4RDfp6bb0vPD8PHEYrrBIhDscgimA
+FMrfJHogdWyF4Z8SCjet+fjVmQC8KDEYUbjz088rzyUd5E4bCEcC4Yo1TuCdo9qfUuLkOBeCP5K
S7/tAxk3nGV6gucKfmjD6H2+Vy1VL+8ZM8A7MAQJrRl2zvw0PCU5vj8z7jn0ubMH2RDDXCY9jjZu
+kJEtn7iZZ458oUCAceK+1rej8vgDnzLZcgE5r6hjVjTGNR2qAbFGrkuFzZ5POBsJGPMsyVccRQ4
Qpz9mdUR/1/8MubXmcBhhD9j4t43zD5++aIZu29khbxqbwuKyWt25RnEbAEG85lst3gX8D/5ReKD
4B/GhcsGNewJeCLi55X2hDftw3tm6/K6Kd7AqXl/1jLDDuIDeMWVJFwsK5MvxqSI78zhoogvayKO
St6NuAlrW317HTjLqdKC9PaXumwkyHDiR97/Zx9PcZoDQintt3BMqgThoXAnnvb1wYrYXuazCz5E
0NCAYymBuXyHRXZt+JXkHYcmNoZeuBUvbHxBJRnFE65T8YRVBycz4erF72EceYkqIWzwjICLGdo+
WCkKBj606faCCQGLYwrvx2O/3Lx42W8vd0fZLROiwueU/qsCM1IoLLOtmdqXLbqi8NfspkkkfkSx
AxVYxPlUnbVcMr/cJH4yDbmuxXKqBQmLWqCxTuNDaS15vohUi85aoTyGBIqysuWJ9P+5oInfra7E
z66Gn+twHDrLWKBEkSBjYviTejFxGjpPIz9tIdBC7uGfgsHAzw+bHXgsO6eMCvsSvi9bdiRlbCfG
O5Q2dJKV+3t2+DvmAdQuy7DY8YACvhlSE2HLIRuG7+OHbNn8rAXNipUSZTtrSOD7CaR8JCsIhd8s
Yrz+027LG/mNYYmBgO8v569LGpwYWF0MRCnZRshvQ35KuASzFj9xCdPg/+8NWcg39lBykoltIVWR
ubnM7A5Gyq8odNjlGtZ11uMiQxAJ+nhYYn76hBABsK5OnMflwbn7KwSVHGGpOIxZvmLd88lTem3P
mhMiE7tZMS8iohKGf8zWw89K5bXzRfD9xbNnOXGnIssZpvil7EFHcJzlgaKBACYLXgjfrkxQ/LkL
8Gqjo+HlpPboiSSE6rkV04uzVR6/deYk1sRwaD47qORJNMiQYnaA76ZU2tStdp3j/bsmYbi9rc4l
pLMehUnp3nDKML6qYpaMZkY9a48Ff6+0wQMDKJrLu7EtxrUjp1tgEz6LD3jFsYD5H2jHRgpovcZE
A5OXZo/YUOPTzWH+I9f7d6BjcBWOKJAI6QTnzqNRu52AIg+IJV+L8nli4moN4xWg21DOjXQJPvs8
M6si2MPecmjw1EU1eENhzeplreJJQ82LOH9mXc7s3n4Pn1HI4jNPQsBtN9g4guuyV2PO5ZArCTzJ
XY3C/R5Y31u42PtbFZGCy3aTYjRKNQh7ySK0VIyaOAD4CJkMGbPvCt/Odzwi0HYDlEo9FwTcOUC0
MjR5rNBRX1B0qiv1h6yEHRTW2Q330/Vfsgk4nhlKifwo6t4fQXE923+bzztq7tEH+vUPbhf/ARei
Mk6veQTNlE1ox50MIhA3XuusMAYULTKUWt4s5Dhs7mrrcMjmXxh8UgaRcFpeaDB+DM3ZYE9nJCGc
XbSIp8qvKG8nx/U6vYCokPqIMTGvtLNs23ZpxxvJ0n7U0r22Hvlabj1fLKb94nkaEA+DZZQFLLVZ
0zgv4utKX4wC1Pkj/taDktjDYolGeT3DMkQY70h4tLhTg0Qn2OI7sgQpnofZhqRz58/orJ/xqjw7
1FrcPvTnQUaHroYoBo2bYAM9oFijGEXSCxULX54kDcW/0Mg66x+dvvRrkiL7qoO/v2Dh+spPt/ow
9hNhX1JL2uoL/eB4CneTJr46rVjW+CH0NopRu0K/wcB2Lq+BwuyVNJmBiZyl8EFmJ6mfj4C5bpyd
HQWbeqASoqeA4S5Iw+lJAa6PE8RYDHqifRh6EyuiVqUQ4OTm6OwWy3bHUnzz5WGIsQhHY+1u75vM
w88jECduwY1eETdQ04RjQizZ23BMXUINY93puWXOSloyDn0xh4NfwvnFzhlh31TxvVSYpELL1rLx
W0oAkZ7HXcg1C7A3xYYCOA02Jr6Dyzj/DakmErK6IEHz4dMVCiIRjE2+2mt+E1ibDUzOkQAE6ykT
3dyF0Fv/NoR28i4KDl2mmVAuo4PwM1CFx42ISNINp+9nuH9va0skK0fnqIKXcE0hKk1VFuKNOfkJ
JiSfCb5FsD0RbsGRdyC5MrIfGmsZjYgHNUe+SvQKSSrLA40IVw+KN8Vaeho3cIKhx5Y7QdQTW3Hk
pVbne1heHWp4EFjfbPG1gRnG/AJUJpKNNRUiZ+4Tb8Xj+xL3Mx6DKJjkS81JAcjDwua/fOKLcEm2
RoHzQhhzYfBxUYM52zJ3eTwQM8GngyyZkzAz8UDotd8WUXsohl0YIznMGWAcYeBMa0CLmwSXPLig
W+V2l4PtubbCX3AAsUW5szouGI58VFiUY5tkvQ2pXvxYHEEsQgZE2EYTDcb8DJZuDXSBHBlomQ9t
sCA5MJpX98mNd4kr9TaxtsJMk/K5RoufuDH1GFeqx9rQOo4IcxuP3fmRS+DPfrjfr0WBFOggMR3C
OKYhrgT+ADTIwtUxj4DIO3gktdyobV5+rbmFFo9yT255Er1r3o968sWJ/7x5knqCiIXl609vejmy
Gsfn42RdgsAxwRb8a+ivrC5qmRTTGZwumDJa5+9DBM2aaldU0Q+P66+0f9HtVrLtxxTNMO6ZaC/F
+xe2cmc/IrkrXXh3On7VwYSRzw3VIQO+WHLB3t4ooxLM0JwtFTbepdhwkxY4gpF32+NPhHqTa7fC
tamTvZEkpMCUWViz1PZWSFGTjyVZS2PG5vInuGOIJySaB3yMYdjdvIq46j2XXyRkV2uMQ19z2P+H
A1FARBhx9W8J+qCIjeQifAZ8W/QrRsQNslYBkqDIn7eesjR2EryF8VQcpCwDNdRWdD/QxmJOFSwM
+YWU3xbcHESxUOJiWLRl3AjvqsyL3/tf1mh4OyPwAWySEH6q0XuKWg0ygqO1ttt/fadctF/c9ivM
8/3WGyRvlM4Rq6pQMJ3P4k5S3WNaEygNURASmrbS3mv1PEP91b6W0sThXFTjERfPyGuOqfzb4jST
zMeTlVx7b/qjZmWMdjKuXh0M7V1CB2agib055zc12f9Ll2qLmtUUZesMCYa1JQ/+Yn4vkR/drVOO
ydcHAY20wTD4s8FLNm5Bdka+Y/rNxz4tsdz6vy/i3sICI7dJ7zFla85YUdk+MEFSYKhs5vPXl4nB
hDP9L+8yrA0htMRhcENPv58LRo3jqUnepasKcTBaky+4yJBAYKESQkju8S+aIbYLBv5JfZqMp7qy
eSjfH3hsNueKKMG38p6sphCwriOXC8+59WW77fcM5XbA6L9veOmopyFz4eCEvr7f05SAKIYNxXvx
e99sL4qLkw+JYfr0hPmLykaF2FVtROeylexfw2687vDE3fJo3K1F5+w/a3J5ZNua2n00pY3F/tAZ
yOkrNoOVLOmCQEvAppT9Zlofv9EXDdQcxNpgSWp635+vbxiA2GBS3z2R9OmWOzrk5EWsR4cGQyi8
iO7evKfOxxAeiZMIDWpeeB8Z2HPyctgC1MbcVSAljraRdi/3nO50ASx0jszLG/sdiUzNFOtCT+Fs
NnaIhsnLatwxAd55YKx7cs6gJA2LLoMM9TMKb1hLNlbsP8bT4QgFRipCs42ee6ZTtD5jhiX2L7fv
qnJTvN+g64UdkbuTReMUJST08G69FVJLPPADlj77OnFx4u0ihXFMoHwLrTi93MfxBs4XZD2YDp4x
d6Gxjc+rCmEhdbbP8ZSjifZ9Cx/PevPkDflYGJHoJ9Rw98XzCzRhrm+E/xR562xc7R9JZ7akKBKF
4ScyQkEFbkl2ERW1XG4IVxZ3QBGffr7siZ6I7umuKhXIzHPOv1ns/b7cu5y+aP8mg3CCMYfNpsbY
1/vs6dh8nJqI+APCYt5pTVMUAv/u+BdzO/YufOYMSRTfOrJCk75ZrhRqT4HmsOLUhPa1czhtMNVA
BLxTzDiC8p4ylPZT7Cd8FM5H4hJNR+ETUyt08K1d5nZ7AivAY4pBHWzOE+G4KiWjywQUjojgFLgt
GesmU7IhOuQxcBIs5cdHrK6iyyNGiKyFnHRR/JNicxrtqAC9+VW3W3Nub8yDC5ogPTxe1qGybFXg
vIHD2qzVzLfpzW3bRasx/QUrWQ/f0bqZ0W0RSftTfJTyWsxRuFopnNz4OL/OKD3WczG/Ci8beyPS
w5mPWkscW6UBCk4q4fMcbi4L5oejzOyv5vK1EF+aTzhlW++9wmMENxUqKHF3qU2383PHh1Sp2wqO
RgJwlYnsZ0mYlyoiwrEZO52KrxlcbYKk1LNNJxOW9mB7+BXj6ZB8cUFQymAG5ATC1hM2mN1oCeZ+
EfNmdVZuJsnoTGitc7Py0p4gCqEyZ2cUgSYZSuEGoHd15UmR52VU4T4x2qlLFhvzVGK975hgkKZH
0B6jSukdi5NEb6PjfjeFRcXJAVXpyNVhSlzBMLKMh+PdnKDAvXzDev3Zz+iNNxvYhRkZZ5J+nlxd
jGbFuV4OV+euySCYzdKwZiJgFsmXcXWtO90fY+buKM9MLt/DWjIB/p2jpfCOf/XdqUH9xEPavn5w
bSptDds0W5rBzq6nOepb8Lan9dcG6F+JvL8fZc2CO6A+Ht0PtEbTmcJI7mMzk56xBcGBU80zY9LA
w/GXmAlsQWRSNKOTBcWklNtJOrQh1VNbiGmUdJIXDlkSJgFF8MAcO5MJzftiMZ40MFQokIspCtof
ppJPnwHHGOwMP47aua7LwkS3qN7ilJVBuS1pWRxKosRug0C+Lh6JQ7YDB7kIHKlRu78vO1PYxfPB
M+6lXJZ6OX8iVHxu6Qq46u/9DBDlr9KYt98PT+uGEBeOY+1olZs+rONPHnnkHA6RCmdj8Na9nOd3
LKXmt17nj5/kKl5Fp8oFz2zyo76iHg9QCi/hNMK0koFLyYpRFuY+b/u2ecYd94fNmEHE6F8js3uy
Oz5lnfF7vRriaSZ9wwpB/3phsFuspn3rvYbfmPjkNalufYby5UKupse6etE8JYPGJlbe9WohIpqU
TVB4Aa9GysNdGBtYvJpZyY5NCjx7E7xAEYhwsL48j4eSlWkvo5cfbj4UBwAihxTe4iUsGAsUNgrs
tjaZwN9PmSmXrXOGjDvjoiHohnSFnQdwppB4wJF2sCeAwp/iJjPoly+6Xji+aQQzjR64ZmLUxxxu
6PyQbtJerb92IJ0ekEigLy0hnoieNtoEje4NFasD9xWG+44h8u9u80X4I3jdNwZV2eymHz53+wpm
9bMb6LeZPYChA5GYXzVyflE1dOarzV16MrGXvAI6HKrI9AT5UBaAjPeYiqYC8wSkgHKktcBh/f/S
8MtgAdoPrB0EnFTY2vy2ZnitSVQXl0IN5WR3czWsKXE588OUuRpeXaSVhXhBEWjFUgNMAV010zWM
G9Ad863YEGrZrIzpjGSgEBiEzhkTbPP8YJeFqg/mc3eTOLGhts/nIHgeW5YLu0BmfNlf5gaXKYqO
TNzZq3A1sZEMBF5BdQqBlzyKz0Zj81/8cWMac863REjEoveCeN5IgbXsRsFSdvQyR6CzMKbnLo8j
px0bRiqWEbzgCfGos5CmVhzScBpGYcDThGbejSJa8eGB67hKnFNyPHV9CsieiHRn2fXkSkjBYhGy
8yvYbWRSgE0KLELcyQwMB1/ov/N7xKdKHaIuTcAvBd8LOCsYb2bj4gSoAxDoZsFnXIrHQg1W0GoZ
SRKiLI26kgkMsPJPROhsZJ5DO58Hrdd4s0Kcz5kZAZLzZpa7/3MemFBUDIY2L5y5yXM5nxsCOvjh
tlZQLjWsiIvjcShFVcgDkuA1TQL0+OFrboAlGds0LojRe3Sec1JwdBBsbnLjrieAJD0Cdy3GfIvc
JZHn8m4VT4mPAHxYpKFhFWhUQPeQLFJr4S12W9gZoUZhtV51JRzf+ZPd/y8IUz5K5l09xCmzfMJW
4g+f9vninMVj0nmZwXe34xh6RuXu+zr+Kkfr+tfu5Hu3a7Y+5bLskahYHVQJz3SlkRmBiJ/eGM6d
bu6ucd/Jp3wTCXHsMgPQNfl3lden9n7vk3KGnj+9ORr2AqN+Z5ysy13mgeyUKAExfa93wztbRW8c
BR3mgIiReyRau8bdvU0H2VjjvOjYg+DJEsZVCgdIJ4vTY+VXi7IyA+jwmPs4TAwprkszXwzcFYuw
sUoQ4SL+2reP20/dxxAlkKnysdC3XYgSOw6Z1nSjCDbbk0vwx6LPbxQDvMzwF1GRULTnU3TuOLFz
ww2WOo4CHQhV/hMLlgbGiZK6BiwPXeMSVV6n3nceo8s7qN5BrW6SAenHZsG5Y/E7SdUIYJ6RQa0x
lIwrnldtdNdwjaDhwAqNzZgWAYHDA1GYweWnnB6+2XOVjxm9NkQMbmDcrPTJV3+KVt8nOY3XQlNm
JTghPmtYWX3rkgi5eZXHajJPHhMM8xMzMP6ip4y90a7WisRKhl+/N51qmKLlqjHhqBFm1XX40Pf8
pKeK6hPXf7vzeYvN1bTV63zg1s0S/O2HN0xm60wwMWFpWgdO2Q3vAoW4vcwUcj/By8C2c7+FjD1D
k1SvVWXTocLvA9BzjSK4KqrIQDrMTzx/Nc75fsFP56/Zzy6mtX5yeBsjGeG613RG+/hKcmbgyUKN
xSYDmWxBwDf+R2gehZGNd8bPJvGAGHC6DB3KVb1XO1OyNkk/7I67zqvy2a4T8/fXAQnhhl/Ie65w
lWvnF8yDX86QjRPVWY1wUnTNB6viebo5c6aP34vd0W0qPzoenZPYrDC8MUKA7JZHnxpfBEEWUFt9
H06nsMkyxtniLjiz5nzO2Y+k9Q5zBRpK/Ai6hOth/cswr3Wy7+hdMQww4RmR+6AG7Z/BdAox/qS5
zBnOXRmoAFijr2g9dIZDC5lJYcSokbru4DPq3RcY1W+UGPYSsRzaTP0GiSgh/2dYgClUgs4QfSm+
QbwGx4br9JgWYTwhiMy1DGlQdKlDPBwItwFkNu+GB/UZLAiuoZepJgJiTH6YlsLjxXVEGFytD9Qa
9MHMHmgwQ1iKMGHLRVEis8MmiAqd8oRIAJPSaNbXzCOlmAVUywP0PvNKyG1QJ772leaUnECdxYwK
ejlnCntzyDU402yPNEYxPYsqjdgLe3vxmGBZNYnqoiqsLxmf87/OSOfyetnDGfg3jcehC9Pe/2F5
ywYHm8ICOmEE79iC8S1iPfZ69uLPctlM2GJnxuLsPaalLFECb5ZWYtaxAmGHyuJqrkLyRGn3Cmi+
JvwxwgmDR4iHFIwe870GRt8BdsUQFOVAS18wLZVN81ibjJmMLBgWQSJBiYox0NTHpBGSPliLyxAc
u8mJvemTIoOr6GooJiiXgaj82+kE0gAKBj5TOH580PrBCmq6NTRzxmKXzMXadbt8zZcdDHtND0c0
jDxunbDbjtHE4GzhglujufSw9es4w/ndDElRLDmzB91JihDNzB62qo+IYMS0EfvHI2vlsl7+ECOh
wzb8D3RFmHM30aauTmDlD5hS6NnWwGFe9BTsaWnLcX9lmmyq0tv4F4EPaZvvb9OFqIfroBF846mh
IfejFgm/fadkB2PryoajV+qy9hArsV8RNIlUAG5ga25ePFyMQNbR5+9DPIYg49HsaHJeBPPQT2DF
STewaYqur8Fw95c5Kq+K9cKjdg/wl7LVc3Vivy0f1hQjH7pDughx+KhbtC9wI/b5KQeUSwAUaXI7
QGIDHEmtUyHdH5wYfF+NMYQ0+4/F20LTgYy8tMIQE0OkExipMKPJ+6wLM6DOyDdybmOw33fs3WuR
PyeoI1HypDmw1h4QOGOipC/X7Rmp29tl2MoJSXBY5u6rn9lQn9EWIwbBodaRbQxB5OaTsLfCW3d7
rvLzNbPhAfNpricdRA0WwKwywLse8gE2fVSX1vsxQvh0oEd4M40uP0weJWuj6yvYLqK4mhPrDkH+
DzeBu+SrPZlHA97S3lNIm4vxWpqMo+rvMxF3fmHyl/yxXpcA6F8TK75CX0AMAFXs6YyCyvlv5PRM
xxp9J/BIMvfcT+jxRvCC2J+whln3g/F4cmPeLWHOwcN6LAm/klbnY8UdmH/q4njbQ3ieUvSM5vPZ
e3Ucxihsw+SEGmQL0qK3DNj/TSPgFKDkeolxn5g5ooD7XC3VwvIs3zK5BNXqAOgW5pSyE3/OQeFd
K9JhgieVARJSMy3C/qSlpxPX4TrlQKIeq+Lee+fmTx1qE6qoS3AlEGrASWh3+/ZD9wdQWpDUVmsk
WyVFXnoTbwsn6E0P5Rv2nbidoYi7BBrOVaWjMAoygKqzrt9W6+ebyY+tHPiHst1qVZj3j+/KVgdc
GbSsp+/wiSDL+wYvhRK3iw1aHzCiN9P7lOUE+U2+X8V6cgArECmfvc0DC05juur2LK0HcePUNPNL
Egwf+CKgPgbeTNFvkAd5giMvp5+kWfX3iYp3kfU0WIx1fz1le0k1m4uk18LY0S9h1L3JGHfR82KZ
kAw9JFzidFd9FgXwDmOahSQ8vmc0xsJ3n94Kn0psg7BsEl05EmYljtBoo6EfdsxfIrofe/hmlgoI
Cl7xHJHCTpi9ADjtF/bpzhd0HSaWp+ceQiVDpcUbE0XvNIiU4yF+wIyTtJfT6aCJFaO/FWZpB1b7
CqEM6iqMAZandGyIOlAm08TB3AGbFBGf0lDye8Jfi1VZzexnCtETR0le7vXxijZOCKPd/LIVlFyv
TytAgS20h+0ywGPcD/gIQJvdfcNup0/vE5SYhNvdKihowVt/QKZQGf/q5a0XpglWZUaC3Oka45KT
NrPOc3VfceNLAxqkxdEztNphWHZ4aD+LLwp3JbuYJ8h/0w/ETWXeNEwnX4U7YCIIc5H22dKasISi
Bu+B/byzBHNEV7aDhdd6szPw5SyJmZ7MmYuwZTP7Yu55c/u0WuL93igfT7uuh+/N9858bJRIihl4
z6Jq/O9tjCAeOZ8DIgbuA8SkfZwFlspbfeBsJ6+AYZvUuCV38cQgB9ledp3hqYncQnuutC7DYSDT
0LZrwYQNdzCXIvB7AP+trc5ChRvRMFI7I9Rs5IDj6noimA62LkN2IMV+z+nYJx1vl2NWziVtqZld
kJNAYzOr8aIPczFNmS4aI95Guo0TC/CkBqK4DawXKr/cQaTEsu5bGaOSruBa3RFxYLCD7OAjiRSm
z45U606r2a80AIqvcd0lJLGweR2VjDa5Y+l9vD8nNc9c7xurP87XwRaEOZZUTuC2D9CFOQEaI4yA
yRg0moqF/jwzVs7+cLfAWxa+MurkMSbElRl9XQDmz1jY7xC8aYO30lKeI/hjhiukLCYuz5ulagtm
hd7xWVvH86zr0UzqnCfBsrxbDByTdfoOyH1nZvsxNxwfScqchTWVe0GX8iZ1FNWn4jnDE5Q17CzF
qM3q9/Yt9vnUmWbwifgx+sNEyzq+RonZsv3/UiypDwBGQ1Q8RDC6GJy0qdNHJFSKAjLeV2KMjf3R
GT9Z976H/od5PmxiF+0bmI3BMfKiRaN6xDPBSGAqgtD72B4S4CWaJfwQmSxyExBCDiEeQGQkADtr
TCGKHCEr9xWGyf6DA85WugC+TEiy+dcaUwHiiTtNCSTUrPH3wPhq/YemFy7sl/CuFAP4yx966spj
2Ji6iJEJU8GGnP0bAwazzcT6rlhfBiz4vRi6SYzxz6Q0BUFkoFN6v54FuLqd3Clbaa7AmiXkuxhb
1zUzB2Z+sL5gckBbOJen6+n8FEUgktES/JDBwjyfnCH1W2POye2jdrYdhupfsJ/2O+tfVXNRztGn
pkId+PnlOEF3w9lQYwSEdRWq0vfd/je3l4spmcbTgV1cwBcG0K3B8EShOw/KbWzVgptwh29PwUU2
wSXDRq7OYdE5HULlKlavtSaMfjAsg1/uTzu7dkDM78uvO6HaDaZ+PpOsHDLJjwRNu40xpubUof4j
2XiZZtw9TlfNus/DzTHAbDEcoN9mFsDz+DRZAATOv5pR2DoX3MxMUgduckj+LmyWAfcMwjlMNfQU
UzA/6OnmVgnGk8HIj9UoDleIKXXJq2Sy49rBPZg3+/OrZ89Sa/5bLnETPoosF5uXtmflDNatMY5q
O0X0jfdNa7703a/wnjd30HWrNvr8/KoZqYNRWcVfkXS2Gb4Ll37MLKXozTrdIEOs9bFePZKe7Dpn
llgT9/pks0kN89VBfMPeUtanN5n3sB+6ywE42Ztbjph29sNPRyOFDKNq7jlwZCKws2EXOP3i6iCL
brhYmXVyoEAOhU/pzWE5+bclLRbtZ9x9OHAX0AaUA5ddETokltb8KAxYvtLBlBUDFiJBjoerrmLJ
rgp6MmAAH2GJrbPxSh4gVELLkeQyyXlEYCmh+n/EndrE8IRLDib/EED/sM6kQEhueq6Pj9j/VLDv
yPEvJyS6hSXJmrAvUMh8RxP0e8DNmB0PSKKaVsWolVoHnqzrwwN7hS2K5vq2XOiNjAvw2f63JHg8
gzTltSQd4rt/Cd5pb/RuxjLCVB11gWgDnyQESsE5KD4ivsLhL1PbX4AVcTjyWSUDqZBcxBGLqyyc
dgxuj43X8xNssf20EgYl1GgSRKao8nKUV5SIsZE5sKCYzRZRhz5rqM79mCrTh9PHZQfjgUPypQZI
Azj8Pw8kGyLDHb2uQyHK3s9uo2Bf4jZwXPkelHuwNGlq0ObxjxF1M/XwsBXrNDbMS5xClMfT4K4j
4ycMi3aYShvfgTf+e2UIkQWPY1knKsdnxQKjeXWrIgI1vknHaR4W+CodL/YT/+ZiJGV3brwT3orS
j16cSKhbrZR8PRwvJpqMSSJ8aJFY8VC2YtjcTU45+Jh+k3UBOuAcOdMJBE8+c8DwCiWHFkK/MVKz
ewV9IxCG6wSrNtnIIS+P1RY782KSsWvACC7ByvqRhtjzvjNShgEvRLRRl267l8i3yxmXDVx9cxP/
Hl5GwoxfoQ982P3YiMjTlC/Mv+UnJkzRqRPHXEEpLwDgvkBbt+Tzl3IkcErmpqTd6ZhiE8HUs+hD
GnyjSaKzHvZN2ijgZWp2oWpLZATx/pRTIh012D2bLVw/Hvz9Ap7oePtNXVWepz3iJp09zmE8I9Nt
SyKtuf5JAtEPLDr9WgAuEHwQ8VAh6NZB1j3V2r0DlQ94m6nc0+RTknwDeYGmjMJtwAWKo219Nbuq
eF2dYekDjKNfvPT4h+KvdZLJg4IZlJyU0us8H8TY1jbWk4TLFDNTdEXG9ieoWXEIxUwH/nlMuLml
Jbai+V+xYdMP5USwvLOB+z1lxvAw+uwweabBC2l/E16UgEi0N7vOze63DgKmuxmxqf7IB6UdnSpg
SD4rj2QMR5JuTHZT5mRomJxk6L8PMs0dj04kDTKHoRw6N5Vy4AkbnfH3GwhN9M5R2F/Xfwj/XFoG
CQv0ERRMf3e3n8cJ3iOc+SFSst6sLlZ5i0WrMBj24BglOTldnoeOrUUZaR5dddqfYjyM0JWQ4APl
Pf8xphAbfZ0fr1cPzAIvOQfsdS+H0iBvmbcDx5/reFgwz97UtN8bprI/MygDgcYBv1xvvgx6Q2b6
M806z0nHGNyszXW3Yd4ybl5E2fxz+X8BiPJZ8Qh0TcHIhb6pdeDbJauQRBtGfTBKzpBzqEXkuMSC
HWHM+hAp8Epigj88DEtrY9I3wLmk9OfEuk+M76Qaer+nWH1K56KKVUhej3nnVc6IKyIJCzSHpvdH
ssDAJajySjH2wvRXdMa4FtOtMUh/XoIVIffoHkRz6IBtMz2Zo8AKK5m56Ya/Mu58oemKUP6IjWRB
fiN9hHPRthbBz97kC96uc4ACo9CmlbLDISgH5YD+/ZKQGVfr8vwVqWI9QphPyMmtlT7nDcDLZFAx
ZKIahffzim9seVpWQ3pkXJ0obBL77aitl50VcEEsJZhvVNbA/RF0wGj+eVYwNiEFtjEZdBj3P+OK
pflekwxC/Owaio5sP7BvFwdPh3ZPY5U7vRe72BfxxZIHo+nIhkHab7/vjjqunJXgSJe1qrJeaVuk
ZDRf5tSg7DFXDwrg6Grv+Pyau/qAFf79SqfnFrLiszc8NUFml0JssjgMe9QONdMWXgCHBg8D+V0K
EQeeh77rYUFCL6NIv5IPfBOUblPWsR2IYDYaWMD2EgFsRjgop5YogcA35kpb0szxoyO6uc3KFo03
BzDkgRtGlz3GsHF323XfwV8iwCXKbXD1IHb+4qkyeR1kqIRtQlb9e9LmaubIK90ggrBh8preLFfh
WH7hmRrTBPuPq/jzvArQmYcfiAt16PQ6NnxGETRbDxFASWG5ts7qhvnbJAzETOFIIBpeVCMKdb7L
gb2zAzT42zBYYCmGN98WQQnUX7o7mwdxC8uHK6rPNz8IqMHsPcotqQqKVvV5E3lnbXFEXj7OnWPl
adOZF9TjDFzyfFRiVhqwzMOPAD6F9/edDpjPUcxaJTGufyo3gDpsNIMrgIbbvE3rXb0DmfxUzsuH
DrfohumR/2+ZC1nazeLu49fKKNIMp0zHSDrkYdxEzwjHFw1ygbU6HNSbd+i5pr9HohHHhymbhQ2O
D/M6/AZsRgKg9bo8tyP8GEfW7OFZDLHB34AK1LFr74R3Vgyr2s/m0Q40bJqGH1Tflgs2O7F3dIrn
9+ocRMKeshqs+LmXJyb/bpv2fP7e49vozl5YDsCdBTq3O0Bhgc3EBUJbRWqYJuRrACQ+ZVEPJwNW
b2Yuo2sUhu2Ea9+f2JEn6ElRNllzAVwIzwFGA6yNpfYyRRSFtzC0dyAv3HMua8vtQIQWzPBCFEcF
0Owq5jeLfQWlqvLY5MM46dOm2VA9OG1+wdtgCyWoxCZ1YINfINg3fDyGDQBCkKhiCDmc+PGUmnuF
oPjDt/TnGZkmlO76AoaroWJv2MdW14XQtuBFJnKAW0QiosgFrx55bKoRN6nm9KBIDaDhwXT5mnDC
T3DBrfjdMWNNwGduJhFJYiYJROyTA6GRgS1Zf7EPoB86vlncfHoR6m9rNSSY2mTgxZ52WdhBSTtf
sCLsfCFgo/zmg3mHzdLGfuZp8iSePWhpcLMAklYh+l42BcizC9Zle4Tk5NpwEwaLkQhe/tLzmP09
rYQBlN2bc9XFhmgiSCZPUxy5lTSzs78+6IcPhZyVyi7P1CggqWfpGdZjf4PeCi+g6wWttQuW3m/I
Pa1BbU16a/KJrjbU/8wzw2IV2h9bMIsI5oWYNSv4Pm+wk6fLLsId0id3kzu7nN8mOEXTJ+egMqYt
XHd4jNvj21npZsRiasxgabOoDZdEKcEjfBXlHZ61AQZNQg+A1C6wN9PvjO/dzYV3dQc+JHdbN4Ar
8pf71hiPIr0Xo4ocLAa5jLsP6/sCiu+QZnVYSnb3gPCfOXcTsBmYVxndGuezzK3aPbPYocAxoSAy
ucokdQdkzpS47BAQlz8p/HaD0POv90+6tK3VqNLgihRLBP0Dcb4vobvbtIKYj5NleRtNC+g0Dsdb
hBVkFy0dVovg+wNq8oV2d3dY9ABAxa+BDQqrdT3jrL3EPbpMr4rb+20N+N8WkKlE5e69PuAXuHAT
qo9RXmJNPlHr/QC7N8ly79ngaMaZDCn4hAzr+xzTXSvd5Mf6HYNjDprl93GuysWTzpxSv3tZ9iFU
szhCAFXFAfssu/4FF0iMyPGFCuo/qhByqM0lGBoAD9QcpseAd2KQIC98p4hm/S/zNKyIF5mEreAS
6PGlBiMNbijquDX5nj0UJtBdWOwISfQvNLrpu5nLWLcRs8eT8NQ3p4jcx9iTETiYrjtwN1Gftfi8
WvCmC7rh72WGbcVUDweM4jcJqm8Jt9AYIRlOx1PO7D5BgDuGrBzD7dG9sMVxzbVg1+cQMz09nouA
Xehj21jVR/Z7Dc0qZzbjwD6+4MQJzIFpSgXDBKe0AZmFcOEZp7JX36ZRMrHZXC4+J+XNKvFDiRRk
LLuVwcCnocLldG0jA5HAm9JqlZZyUQM+5QDEmmVSyMKey6BlTBR82a7b+vXXYk6OV8vmqm6q5yYt
ucE8GZ8d5R/idTSRwMUulNseOnwCE6tupHeYJ2NpPWkrv9513IaPj01RD7tP0YaK7iUqS3eY83jh
tHG3ogvS3ReiUgbUOl4dC2CPXh3yxqmZM3cA+rZIYGw8JGD/aDFmMjfaxRuuQc4A9YcxKJeEu2Mj
eLBV5XTzfq2NBg8EkWDxRBn6j1CfMON6UWOZQhKDuYldBwiU6i5tV119T3mhEPfDcPSHuf3+3hu/
73g5u1E1BdriCnzt9o1910I3cDgxlWx3B8lXH0DDylDk0xb8ST7Zr01wjzoDExqK+jgBuSfDw1Vb
D9fF1SuxOCRYjM/dGY4ijU5IAtXYTqoh7+zSPyeH745qij891U0GmYECFuB+QJI4/6PD3n0djSe+
Mda7D8x09erntOJP9yQKMSGyox2VFZOaEhYDaLVKIia5PyTLPICGn9IlsYdMUPBWcHSqQz4Hllic
LnYTPofsqe51RwUiC01dpX+kOqWsBwrGuARu6PPuwm1QaSZgBVxuokjXcBa7/NTWCVfgWcRRUtsz
QkQr7KoNqUQvxUwqO8UwEutkOite8DoP0zwONyB0SUnCWnG338zZ1eFIaZ0WYz9pglTZ1Dtdp8vb
LqEMkKF6hoMhrl2f28NBWvyEWw6cvio0l0eSlQBtAL/VymP/6lRIE/iqSzIpNbohtTWTQ2eGIx3b
TahdVp10/PwLJS0SElUWvSH55zFCMEosG8Uv7B/Nqu3ecHRL3VVjDQ3zitWrz8ezuXc/vB/5IvPN
O706nzrm+7No9eVC3JLJgPKNtvBBHFOFrv5QXrwPBDsL3rFa4KqMIYRfQm4u0YoQgJKMMSDursF/
+JqQoc4CHskDYLT0eo3FIs9xoOXD8acmGXerda77hTIjW6WPDeDrsr0OR8zVapt59tu9g8vJ24Wp
7TTDV3PAgQsxLCT+jRVOpsOXBkqVwbz0O7S9GiEki5TZPeIYwBhjvGF4PyTTY4QF8qV1mjffHt7v
o4pm+Q2j2k4HcYdQiwmHM+9bd0t4A2kWb/gWLHIJUMb/UVHY0AazNLNfrYMN4asIadJa0C+uSMvj
wIC2CJWaA/uyol/lsyrVuiGHGJ80hhPxncqsJeob352VUYUSgwNXM1Dx/PV4PfW7/d5HRcqCo8Ar
CK1Nd6vPmcKEMTqRm2ws6bjGys/6/ohCC6mggGIqBR7oqIQQDLGBfK2mHh9ezDoZWZwfPIfDNaxK
Zz43oDA8PHXOG0sH9iCW0iZRA5YXc02ZdI8qgR39i/O9uRcSKYwA/rfWX7+rAKgbNSJQI767VfBr
8IO3Mgx8WizmV6oLYtccahxyyFgrHaP1mE52v0wI4V2wgG0DDT62nn0HPyX+hg61xUbgI98rM9AO
frnQdEvstQQiRKSM717YphaFTXVxHgfsbTlZOleXv8gKr53c1LhSop/idxt3qFoQ3ZpNjj6sET/k
M9wnT7kjkiUqR5C4hydWPx81tQU8BsaBkuGHVyajMLCawk0+MwDsHqhxLRnh1z0Y6ePrUkIOO76B
qf8ULy00gv88HWsvGYCPqZlDfZqeUjQHnxj1DR5vk2KWkjuUiBRfrdy5sKx9NmXiJ77uVzVVQrY3
2iJ33qNiXDZCRVxj/jbpqnV702HUjbPntmHbo47lfE9GbSKu4xbGG+3Q/MnsjOWz/sTq6Us9E0PK
zvmBuaQS40GjneptPdZRIRpWNu5yzGJHvNGmDBvGF1ObDBb6siJ8bjDPV+3Q0kIIb+mepHkaBRqR
LoJCe+jQcJnhsjXPA2uWUnIxTrZuo5eHcYM1m6eyIZVZoOtJbmvO3QGzxHsnOTJ47EIa/SvcdH/Z
w1gZLGo+aTNjDfBBO6R1EVff3bZYG9PDdpE3KttuXFr1AVDWeQcY1IyKDvM150tU6/x3bGMo0Av1
+CzsZvbZZKG2wLqBJD67c9S/sIEv8DD39YOajXst6k15FRrMb6c54wWvMXXqTptzjQ+I5meLy19/
rPoVUzglcx6Q6lF6q14+Kcej5wmyXk0E5fIxzadvpiWqCzTeXb8WbyiWtLL9akqBDi35ARUUBk/f
+UoHXqdPtRFgaoMZRPf8+sPBltiNOT5/Xnp+B0bOhRsS2AAPGwCn3nT8BvnwvB0V7m2kSTpOz/mG
tMzi8nMbJrWQvbBaZCLxk1q+t8u8fJSOHlEFKB/h+D/+YcuY48QAc0LaV/BcGWhpsR5k0o0F7lTD
37FHATviVNE6+C3xtj9r/BdglpWI1tqfiV00g8LkWKh+yZTXiHIE7ZtssmAY3zhvbIFznRG+drhT
Ch4h/xK5RB1e9URJeayb/GTIaKvUmvU2N4Ll3CTCnmbL0Ks5Epc8rGACLXPfBfrKVshLWrcgPiW+
5RHwg4q+Snrmgfxje2bzSshpgLfuzqVj6rQz599f4f3G1+0l3xTbp6xVi9lwTzcdXLDJN3G8zDDi
MtvQGFDYDGatwyaD8btS0HIQz4YQAt4KtvvJYkBMdlUgaEI2BeUoi9IppnWxxk1TOG/hK3IcXqMs
omEdTrSxnofKvJ2wyYBZg4g/cYH0dMzwuF73jniNcV5f9SSTIiYA6K+zTgJwbrbd2Vs6mbE0m9nz
aSvH7mQo7TNHavBDRknBJqlD1BHIe2R/eP+rOb0YlMic1JyGXMq6sPqESIr5OSMyyKYafuH9eY0v
sPmbVWsmb0RMeAZtDGjuitYZfILDGRtkZHOpHWtIAF8n8gSsfKzFg4hyg7aHYUC7GS76hJmh+1kQ
dDZ+O5x/ND9Eob+tCF6OFIuzefSdNlT/fvAyv4h1+SszhgKEHkYPymkPMhOuCuYjxgjK4kk59SnA
i4gRIfxMfgHZMoPMHPdEIWUfdJACZSqj4VE4hRKqQavCex9a+LX5lyUZpaMvfwuQPepbtzXnypoz
hs7csPPCTsPKgRdm16SOLK6rIf0mygsLI02nPdDaeFwVRpP9Y+r2btRC0qyrf9RDhFnmZKu728r0
p1gkqsHFXx14+SVZq599wq46GrKvw9vATGIBiLmAetYnFgOM4udppDPX4jKTs/Z8fF9pzCspU8L+
Arts2Bv9+R3XrZLsPCkVnCaeZhPBgNMACW5Yb4KWXfAzyDFsgDvxJCUaXuCFcBLsC8GNn6iKWKsr
0oKCF6YTlYkNtDFfU4xKyR+GF+yo0qzjs3+MpdxIRkSndmJ1IgmI8WNGD6Co95If4kmnLjkQSjyM
Esi6QFTKF9B/ufEhjiet7aMyxear5/X+QU0SM2LbE/v9d6E5UIPYBKSjgHToWnfd9df5k65JYEYp
gDH2NqKevLevWbZm7g7fNCQ/VfwWvbBeYH/DNH8BjrX9Ea/9tX7ONsPkCZAEFGuUWOmpP8UKYi8f
wwpvK7ce6Vyi/2g6r2VFtS0MPxFVkgRvycGc9cZSlxIUREVAn/58s3ed6tNrn15JgRnG/McfMHzB
fbcHyzHQhKMkxoRNoLM8BQh8ETdLSB6ZwagJHfTpCKNobxC5bRPtys0dCYIC343LAfmm4q3jKeHS
LbJJbKRZwlth7FPC4IQgje8TlHe03YTMuPH2HpQ11fk5StQKyS5dF5r5uIF6GXGCiEPhJOjYVuSw
2egcBwl39HbpTtwutKcIRqnhrVNJCIj4p2gMYt6QTzDMGIE74XBy59GK0EO4ZgS3M5jQJr8JfeCV
EEIKPgnaX3gUfujttwy1E5fm4lmp2Z5Q/4K/0zzj0Iwki35ehX6wxnqCppQ7v5xOKMd8zEDo72Aj
w/jCQg0/H+/gp1OIMLa4Xc9I5so/K8wYcQ9hhgqZs1AiiwRkGVWZ4SGDHZakpH5cES3Nk7dhHjRs
5HsuiJi4kIE4CaetdwaJtEHEiXnSLt8V8asia6KcGmwjhrWefYFxcBa0OoT9fe7vGnDYsCb9dRLs
STh0nnOMTKxt34UbwQ0gT2c+sNKpBpWTlfnmfo/yEKtN3L8o3R2FT88ZBNZFKCQB5agjPKowhETi
G/5Lv+aVFTjM1xV4B3RcpxB0iTQkep33ARP4XyAms5YVRqxS9JCnFxHdTtMT5AkUAh4Ed5brdAv3
xHZK61XiMhjYDpf95g/2EBGkWstgxFHQLOQNWhIxYbHywdLH8DgALST3dWqs6VCPOEnRkmaO8aLu
CjKrWLpWtLJVB5+aiPgqTFCWT6TMgnSN4/XBm4vuIeAxKydBdZTWKxq3qJvFOGfoThjF/90Gk8mB
1nLbt84dX8O2hTLAJXjbBxXF3IlAKVZzYr9xtRNTXoxBrA9JetbQJOOd6jf80oguvFsy/HQPh35U
ykKnzJKnck9PYp6ImfULPtwXjvqAroSMuNigy/MLVFeoU9oCvaOtYVone3QYxRIOY4AikKwM9+X0
ohHjXPgfhMZ4I0f+ffPaQJRQ2W/Pc8FLxvQfNAnqB6/mXfohqb3zz5bND4bF8g1LmgY5JnoajdrK
pyjv4dbV/FWUzm/Y/0JqXDVrbYcIq6VKKehhbXpNQHs4G9XvGM0jzBA6zxo/pvs9Pv/SJmyDKMj8
PnnpdzstaCx083MKu6IFYRPE3kTaF2i25WH1C+EFko7DKQSK6sGY9Izjy1jUuBJzRzosHaaDY4ZE
9E1DZ1OZ9oYzjbupAGxzARXfdLEZD/MDqxvcPssXxiHAKP4iIYKOUFDrQV9KHg3ohuF68fTwYt0E
D9PLL+Dpi19nf2Bt7FOcQ2DZJNCor7P+AyC/GgHuS0v4GFkMyty0PuqaM43l4WDYHzh/AO+4f8/y
1Q8Mz1V5yV0KJwH0M5CGuF7M77RNsskijwpPC279E9xtDfSBXNzxAOIrRG92jt4EEK0p3GL4GFhT
nIlTXIztKp2Yf5c3qcdEZm9gUySzOWUGDfeMitui1sjPnsF21fq4NWOuJGyeIFswNlbhpJkijmNS
JpA5HL7okb16Y4FjtblZE/M4Ql+LXxvjKGXai2h0on/GExKzAHLZup+zDzy8ItgTFQVF6b0/cQdY
ItBU9wA4Rrg8Qd/nEJEzfFO4ejNagK/Wqs7KrJUjSLSkknM4cXWFVjZHEw1GBhtX5+CeAvjs/V17
p0Vb/ysqE1ZHUOQXkxS+7W4whcTytq8wn9Yfe0RkV8qKrkM96IChxQWcyAsVBCfIDFD+MXTAhxzW
ujCg2lPuBTXqxoYlfdB6CShpWO0mz/1SrBKIIKUxKxP2Qgecv+h8HxzYNVCwshmxsv7nAtWk2E+a
hSjoPkhwbEih3mkpZOS09dmTzN0cF4ra8j6zgacIs2I4gbF5wcgKWw+TIE12mCSNhFUQKw/LGbux
6K9nJHcS68yO+RCWqdmFKcPCA60ekfEATL22NUFrw96bNZ3xEgmyy3tVCf9xeNgcRSDFsF06N3A1
aoxvCw+CxHA2au/E//tFWJcJaylhkrS805+Go8NTRFJ6wmuJuka2WszueeY87EZxVK9gS4Rb2cFP
e1bsRcL6of47RANOU0JX0Xg0Yw9w3ZJjlaEEeLuIS4fPI54jfhLDdUHdfPnsB3E9rf6S2Ejd9kYy
othN2Grq4CUG4Q9k9evcVReLBdUSDiVezZgsMa3OvA5Bii0IRlG64NbcMIHxfhsZIy3svT77hBSC
m31qb8579a9CwV7KR/EIs/sVwxKZc4NzD4+tDfU9BihU/ylzoAtoa2H0kPFDh6kcnwoXDD5SWPC4
eh4C7O7XD8ME9CJeNe0Wb5tdnrkjgZvjOiZeima5aIz9AnjkKBg/FJG4202gE+FegSkEcscc2SNF
xITkZUElKhmeRm1Ro1QpHgyuqBJWwsur/yUzmF0CDgz+XVRUPIi5ucYEn+kzy53D7smXnxR8Rk9U
Xf4dQq5wfPafo0xkf6gnWPwbtOf5BO9u2ulwk4gmvpCGeIZmej4ErB7DjIZdPgQ0rX6wRUDDLn3t
DJhnTuAsEGuIEBurgBorhvVhks5bpxwrupt84+4z/yCU6s/7HMDoD9DRxrU2SpXZjl7i4L5oFPic
OBwQGrQC2tdIydSANHfaGZLCEzQPevcvNCt8ETCs1M8SQBo2QaZNIl0v7J2B5Cpwyq8HYunSva10
r6MApAdPJnIZgyP+ot4rMCXvKw6RNWQu5frUzvVtUcnLDpZjVf6lg03zWRmk0S2l1/xGYlphHss8
AMn6SrMfSV9gzAPVf0uhVo9enFZJZX+stB6xYvqAVOlXw74v+VkzO+DCtlINNsmNMSejQodH2ISw
0A2+xfhcP43b5mRQO+aUPeVgQ0yQ+xE9gybuSRdNIqLC0pE3wcaeNydKfv5CTCICsmNUFpdnSg0L
rY41mSUHPSx2c16Oh1794kHfvZZxg1GfqBZZN2ZfssT2tWTjeM7Mhuz6ucOUtbOvXS+6PxZel1a9
QjEL2EEWkrK+A3Hanbct66h27h97m1MrUh03DlRiv0ETrrKglKNlwRrxFoTx20XZveX4CaELVxJh
fk4QhDjFPjIfGuMG44dkiQhvSxch+UNPlkEieiyR9ZkHujD3W9hdwbQ5vjwuiBHezB+O7BBsv3T8
v1vja9/yYfOpHNy5CGCxkodXg+rvLgaeEXYfNQ9aTgqdFNWVRwpEhtWlDZedMyulnTN/BZBLmF+C
WWNJM/qeq6jCxWD1h8hMfgxnyEajIwr8efJBqPh+i9zjzk6PgJskz20617QO2x2UGEhTfm6KfhSm
8FeMYa7VF0GX10tcSkn/MdxkSBoA6If47/Stx/CFnzbblPMw+SeaHlDDCQYb2XNWy7O3A20JCZA5
vJ8u2Yow5uZEOWZac4zerPMGbJpuDR1BOodWjm541IcJ/LQWvXixMuNo/B3ugBvAi+Wv/XbgM037
w4GtSP6LVHgfPBnwakGLrwgeMiydNYVSVLs+IDK0mRuwiSuPn3iGbKrrxsXbvkhdEXZuCYBChlnU
VtZU/kLhF4of2e9AMLg0nZQX+6i6qPHtnAXkPiO6iCACfp+nUQlgh2N9yXpI/TxIKce0ZYUnPDCZ
oRBS6UoUP2MtI70YPIH35tAcfdxWGd8Kc/uwLQ5Ev85LCGFW3wzaYece8lWfqDsN40bEZUukn5jc
8QEJ0PamONpW4dZr61IHBP8JShwNiYqC5AOzTOPrgINEqTgVX0ApwVNUAPeGA8bhDojffM2qXqDQ
9iIZN8V7TnSzEJxmjlQz3oiqnDEiq2N/sIIFlsujYsnaRg4XbdpGJ/uqgrvQVxH5Au4cJi3rgIr0
1iK4QPXzo7It01EnTeUryllb0Kdq//N0zwcCNRBTgSobCT+WKj4GOPjxj3XDoduEVqZiXhSOD5+m
dGkTf2mg0JrhzesrevRIDobSqAPw4QmhNQv0/fvlRLtjyt3Nh7oSme+tObkf0Zv6mod5THxwH2r4
Q+2kcgJ64g08qx/TRHBg5JdHX4eWUTJNaJPaQ3o26o/SXrS27pJLu8dMXDonxdt9XfkRxsDga9NS
o1sG9fBBE9sSmSDaNtlpw98IZqRLwS19AwNnWiTxCn1fjGAMHBpwzFvTxTGEP/qD/MDiObpDG355
zVXGH4O+F8xPjEjtnx6X65cLg818OgoMMcPPNLdX+y+hTIo+pq89Q5U2ROvoX1qzq9vwfsWr8lkt
0TrlR7RyCvKzSxtgsXdUZrLqmKMaGdP2UfppA4UbHUIW/lCCcJShJuGQ0ouVuTY3XW0Mqs90e7FC
MHWzUN1TPnfI6VhGmbmtl49vyzxAg4cFOwIHA1casrGwVyih1+LbGX7p6wJqOP3NDptf3aUhRnAD
/gD6SvVp3jCqPnoK2SUvFmgnkAwbI3lPaxF+FTFidEVibbs7aqSrJPeJAg24mNyg+JlOs29PBM8p
QP8UxmrIKcQlt6E8m2AlozfJBU43BE7OOf7d6U2Ax8JdXtGuKqwEPttgpLM+33x2oI/oyCnbnreD
St4k9gOiix6BVc7MoTh3ha8iJA31/UAAYRczYIIf3luanXXus++UZpRuW58O3LLRIUP4UuKnyGP7
GH6jkh+xbG9bkrvCfgQS/r6S4X02zrrIQz/44tiswgwlb5cu3gfDd6KCBdYuuNQ3lwqVQrRvKw9S
vcNuoVK1KhftYnjU6xzbLwmBKJwvC0hMUFmjysUNZdbIPuOVEZqWNLX+KdQwRGJrsx5nYEQ2UjW+
qfHzwtJIsG/l1CfKndML7lIbNb3oO+lh7UYnF5arUDCxtf0wtLTfu5+PEmnRvoJS9yLtTsiT2/RG
33MWdhGBU5yzeGnonUMRSOi7CZyqMRzZmvw7VHQsIyXLFayH55Mm1Jwm6J2cl5D1mwYdDWYMhoc1
OD2OHyTs1H5Hy/+N2OarXop0/qaWASa5LaQ9y/2TJio9dBbDtyvPuFhkaIMRTcpdB5pJ7ZFuCNP+
TQEwrj2yyeXIXICoevQU7WyVSeHjTFcvXyOM5eWfTjule2eRp5bRy/a+rMpvC1Ic+MTk7YF6CKQC
GIWG4SFop9jKj9gZgGcxIMZhmDA4FGiGsMoPCxdsXlkac049gKr6ONm/ERfj7ZMjyBFkbUQWZFC8
YuWz0w5IC+36BALMhtUD9pmgq7DZ9gJtin+dtXkVLovE78vSzGTGu06GOQZNq3P75wpZKX3cnQx5
tuTw3ZUOHBXA7TYkw29j4G6IGzFuEhzTHS3gvP4lQHT0mKgfp5ikUbLIL6LtujLn8GVGz0064tAo
yHxYqseveRvecHzBH2HcHQc8RNgzADF/1bgc9zFfoIvP/2SKX7pcnCIxyuXAzMHxyFXwcGCeHuUr
/9Fh9XQkPCyLZc8xWUhhOuWomdZgQcCVT6CajxXdtrhx0ELSLcHiN6CJYabGzOSIeYhKAiPrsANR
A4cro/e0G5OXbderCl8QrOuH6/7YcPSluuzts1NOouj98j6ZLhFmNrj6YfmtHSLZS5vr+/uNv5PE
R48jtoze5CxychmWcpSOs+XA728VKi5WJSi/E5lobEGf8AjEi4V5UccZJ6pWRJbyIqjrsei44Vq3
eK1uHpgDagRckwSjs1yl9ED4R+4SY+09prhg4IGmBQFIonDof40KEtzxC5gNQszG2xg7knKV701C
ImawxAY7+nXvjTmnw2XCe9r0TgZBODA6ZBuvAdgesk2iaUaFnhjnZg2zZZihispD1R/MWvZ14CWK
+3z54rkwgj60tpxB/1ywPHQOiohzBybLLCXibwTwkU5IqOSOPYYKXvB4VzAqN7d/LPx55r4x9X3Y
yayJywUYyph1jpNwMVOpyGnIhCl+j12AsyCHsbhakOzAaMfStXSeNBJeMWATztVCM/I7gSuj3Hgi
YgEKT/D5fYzqTTJLJw2M/3ZXBmTMwbKE7+dvepgrCSfuWkgg6Dlg9RYYVLac7InOzOb9qBo+0elf
exH8yvMXbJb7FYlx9TA5LJfDp0tyqUCEWZSp9luMupmjxgqP/QlBO/TXkAEME4pnqvRsycHpsFDO
gkVVhKIUT0a48frmWTsfJj9XtQFj/IEDebHncZLzf+7zL9u9EODV9vEdmrAP+tYQHxSXEJxuLIV3
f/ZHN9M+QrCG2fic0BLwYQvfyZgVSQqwGW9/R4JA/Coq11DCSl+/JCRwFc7NDJIkJjrntqyNbe2y
JjJSPzhTm+ETL8uj4fNv5dwZzi1ktYf90jcC+Re8f+PuijSeIPBz9/IGM7ONMbF1n4PJ4Rn2mwXC
q/qxRiasCo8B6BoEaqTz/s0jmvCmTfFihGqP3CSDidGzBzhSoslBgvmBoqpbvxFbvQ5ezhZBQzWL
ldtIDiFQ/75jnAu8/DlSmNWIIsTww7rgCXthD/+n7p9adOfR1pwNJoNz5xjAeSq1h6M/R6Sw3mHN
OHG7jgfntf4bZ3j+8eM9ADzLUBJcCxzMB8lRUw/cBQqsidJno7Pf80N0uH6PolVZ7jS3W5ToSYAE
xOIMiowq6jlKz6QPOG/vOctIKMDG1wOtWb7XBDWM78t8ioZc9eoFCRpRMk5DKhN1y5q7eFxUAUsU
syxST2ShIekFuuAG2QRwhVr0WZvX1u37IvCEgOnjb4vLOS3JI70UcJNNRiMMwCZ8chSYkF+GYDa8
rZOxNEmnX1xme+4rRLz4iNRgQC2TY/rrm/vMtMWNm1BKYcsheu/3KTeL9ZDZvH5Su89VkVNbjAne
hQ/k9IiC+bjJ+H2thlUKcn3Ap/b9dR9fi0Ms1VEa4nePhRavPuZIa9K3oLnD4sRV/CaKX+EJgmB4
zhKTeaw4g53JO7vBCODkNs7msu7KVLHrBtdo007GCgmEnNv9ZCyoQ2NhEPAB768DSCkMxW1GmxPm
jlMCWrUr2peYmbCeuY94MOzoCz382x5MCt+QONvLcTErPQC9fR30Q/PvMOwPP/+kiphkhuYQzjRb
LozVBbswp3E2nIEgA6UM3TUa6WtiEjHlcmjT4JInDsoR6DdsqfRuCS8lkmSE9ZXO0RSUDEBiqSJD
ZnceHf5MfMkBtgYxBAVX3dAPtmRH95R1QWbXP3ZClBEvIxRSrGl4FtB2Ap2jshXvjK3+dTLJLstm
qNx+McfvPgZo9DPQH5PmRdOCXhvxKXMd/SOsoto9bg7OmZkzyYZkK6HBMDAGv8jjdscUe3pPp/dH
4Ci151T61/E2h50oRAdzOAw/FuUTLyCNs04EKAJnNpNfb/jxQZdp+JHIhkcinB98gZ9kNTOuXqGx
z7Fx+QTM9IfkGUgytFCfa9B9EtcMCeQE4qfhMCOjDzaQUU+zZomlOT0HJT0flsonLDfC+AJGFeRy
VHK+RJJsGTQE7eEdxmMKa6I5DRdDrNMrkCoSCt2fAHwokcSdQ95336RCl8McFszUrelkK0BA9uVU
Dd6NkMEdQtTxdI79/vIpYSHgYxmNcA4PV7IvgY+KEdE7J6IkWxpCD0B8UG2XqAdg6DcvvJMLW30T
gxS1HBdhrn1jPn5gWK47pwlbcL/n6l84Ig0m6XLovPIXfg9413URuNiv57agwXQNjH1zcIFsOLVR
fmXpfDOAYKJZOVQM0X9iBUwQ7yRQ4r5TmGhdOd1gMIFkB/lOe/7Kl+RFtWXnWFItlC0dt7g7MWwa
uBF8fBBHwpDA15c2fe5y98qTicO3g1JXgaEPKW2ByudL/hur33ean7RQ+2M1xpsVz090nzf7vtb9
N5KJChfgJsABJgI7R9/5oyssudKY3AmP4CueRx8/Xm2Xrep44AJf48cpfORZz8fFCNLHSsg5QUPZ
TuVgwqRiVs5prgEmAShxSgbYw+FA9p/QH1LAVXpu7iEcAGQecdADHke2OBKtb81heZglIVAPFF1p
1rlwd4h+V4bfsCZGjY9jTDXnB4gYCdGZ4xcbKYR7c0v9qnk63FX1ql6xrd3iGxl+h09O0zisgOuI
X0gpBl2VU+gM4jNg180+eL/Z5uNQrJF8zPGaY4G5UCafLeIxdabPeIJwpTkajdL19wxy6WShuWBp
uA05s3AoWMuzLJTKMdxpgRWl65wF7IxEi5WlwBV2oXEQ6jvP7ZNWuv/YkjQKROInIa0k1NbYnTbC
7EL01aqv/TxzyCLjEVqLtE44J5CApizNIc+wBuf/10UrtdH9BOVGmdbBAMlI4h/+cIiAbmeGnBgw
/+Y0EN98OqMtwQI+nIgTyD0gtgrB3SkxTpHpvIvmDM2L2TMCeG1Qf9L2rv9ef7pXL3t8hzokqvY7
zmIjKOnoVotnh9Uz5Rs5K8WqOxUrDracOjYIW2EAwCPiEcIitCH/1TTEeAM+VBQ6lYz6F08Jtg46
yBMjjSzCXLbrz5S1DmwRHFfgthuibUXlJwW40IP43mD181mEyeLso7hvmB4UmIeQ5NkWYttbnHX6
acz9aRbSETKF7tD+xCMkH3gHyaIKxfcht6sMIypoKrww3I9a4CJawfTYgG9jLfR4R6CP1D5gZRBc
TdUGtjzIDhMXFV3aR+zKEqPr1PKfwtbOg5GEqYutyNcfO3rOk2crHaAVA9sbyz3SThzOvgIjh6BO
/x10M2NX6Tn1gBjCSizk0lqd8Towb8G85DFtgtsTETP8SDrtb1fC7bizN3LjpEC3VMEbJLZEMZBc
E1eth2HDJZUt4elNTBkeFyUNMAy94U1iwZl538Y9/GFGAvqNCpqOF37hUE+e4w4z2dVtdiMAdKyL
FC+n7sHLJ6ZhKN9nqL+x9sb8jjbabGhu+wtIV1vSpd0sCe+1XSqo3CS7gCcpbiFlkYy2R4OdbGMS
cujFPbQT6CLd3xg6Mb5FKA5hwmP+jhn8RkWJyJEpi7WP+4QJI+BQCcZoS31YiEVJWnfcYiYB5Rs9
seVjiQ6CFaHvYKDxs+m8BdX+Pioce7y5xwKE7jkNnX1MelDAElRHFJiwg+aKnJ2gHNDwdoUP+EfC
D2oAdqdyTg/62EFW6+S5BBx85eGhGiXljuYGPGQ0EIM92l6YtN1gY1JbD+oVOiXJ8JIVrfJbh1p2
PCeGmiauzL7kkbdrroFe+gA24pMSvC7M6UCR2F/JR0Dk/HAxeRIaWVFNAG5gJl84UKEHI4EO41il
uxhGO4dFUw+NwyaZdgDzHHa5Yre/MEh2nnEABHyG0MuoQHIqHSuQ0Gu5HuaM2WMHqsZblUfvympD
rSjsdvhb3xofOYCmrWXJ/Qy51pYjSoHhuK9Hr8f12Zv2zyRVQmxvKMDwm6PmUteQ8TWspHTvBbcN
7ZPVrTk19OvWglSPXkLpFgMsjzlUlGj2QbGp6zmo1xHsdaaOcK1qUFlAcg5pRykkX+zcEqs+xzzn
ffBRNFxw+czfNL1HiBaqt1fdgiyba8oa2B8MWjk3WAb9QsB+Jhk8w1+IGuWJZSRC3jPs/frr8h0m
TX1BX+eGclM0ZYgZFnz53rYYvq7fBFI0bc8IfcyDlgmyqVn6Q69r+OncwOF9/FXBiFFggDiwFF7z
w4IfzgY+Hz/cE97B1+2u/E5AHyWd975jVooC+iE2aUhi39ZdDosl3QtCAjgvf2GyLnMhLOUiGb5I
EtAiiDYHJntz5jko72FyW77W9yOJYPbn7tGg40yoEPUhlAVf0QHEuJW3nQ2fdAqxoNQcyoCaR1Dx
h/Mbbtz5mM0JGiQ3es9+wDxFwzxBUqiDEEe9ExX3fX+3H3GLDthXJzJdKUZN6iiclXTr/bX6e44j
kAG6ljy2h6svOPKWw/RFvQj+6pmzNvrOtNF3Zq6wJoghDpel3exkXD+jF1RW/6eM09a+A4MgvauF
z7CaBKTSJTSVzBmRwjd8y5AoV05Oh311WxUUx2jQjGG6eCvxj6lD7BcbAaVg7xA8Bhdwh1b0TjK8
infgZUo4WIk4ALEgVN8gCdUImjWiC2hDm/PlfAYh/Hg3NjbM4R5uH6GC//O7L5u6cr7/7HxsTsC6
8vWPnhD6yWSkik4x7TUYc9Ft/5i9Fg/u3FXBSG6rVADOnhQMAq5V0OLkoKN9SFMMP5Wii8AsWZpQ
Yj4kFndDi9nE2SzYPZjKXyxkA0xU/48lYqDVn7Qy/o8+WDvSCur/Ct2N87oCqY7MPiR3weNvxH6j
UGUn7mD/Yo3qD2WAEDibrNcPwXQ4U5txmq7dkgqtFaCoGBrh72ujJEDPIGB6zj6wWOBDizdAoBkq
S59OxSACcwVlROSAm4sRtNv+hFGekvFS0la1MCE7ANTTiUnRJ+Bz5qHvxCco9Tg+qMi6uXqQDTzl
MRH/uFWsQU2l7lf3h8dIh2ksZtx/053X1zUPy/b7DyuiqGKzZE5foQwpnfeDj4mG9AWD0M5Ggi/4
9Jd1TJ2C73pck8BUCd4UK/vAF+za9xkBhv5wf/DkAwGr63MINZChUluBiAaPRFAIbz77mjHnPXIs
UsRDwsFC5EnwnnA3tKaCj0drlV5vPoEaEBQrU7JoBjOtY6qflheEYEq5srlnHuUANSfnwa+j4xMl
zatNwn7iptQvmP0FmrXBFjeS8GwQamFYa4KwCvnx5guBPkP3Hrc7GiohVUVvalCJyfOMafEvjuHl
olVGKgLcVAUJQbM2zxEmVe8M0mz4FBnAnE/iCuesHKhvWAPQDxUcxtWKQ/takYepQmYx6Yd6jBXA
kLoC2s3S5GDN2vJy0yvsZ2xSA+RLsQCY6QZpE3nGnCg3FAe3ywF/8RgGrtdENO+36DGgLAuBZwfV
idNlb0fCMeGt44aCPie+h8qqMr3XpuujTIvfF7gOOcAXxosH50GmeI9OuM4Ou3/stWZCEfK5McYj
AAp4IiKkPP4RyoB3ni48KKG6zB/k++L+MMP+UHS5H17WLTnTEZoOJ8kX7446jkqNI9xgbtL34XxR
4U8lW1oTM1mmzRcb18/dbunmbJUzHbXa5dwOao+l5RJuhDh7Tzmsks4nxzpyYZh6BTxaylDSrOLb
KBslfm/SQ8gLpLy9Td9DiBL0KUG94FipQ6xgm2YuRfX8gGdL6aTJBKg6qummIFW479N5taaliwRR
ZWF5nWk43NDmRDWzP8FRaa4lR6lZ5bcgAV9z2LhUnx2eN06/jyNF9wt0OhQ8GAUd59sgq5SGZm+A
mSpNURKsIX0Aw2UhQWhoo+5rDTkV3QtjNtBj1W+iewzP+8Wh5EP9YBn79swKly0xCgFlpJxQI1Rh
b9r6TGhjpJzTMRsRlslfJx+zp/HNbJtoEJurttWjx1K/svlQPNDJZeiluJoA8kheORjflSXaMDTP
KMEkDzIIdSenumZl3AAzB3vqXN73632ibsZ1kF7tmzdMMfaltFuxOCjy+jfYAA98+wE2nlU3eZEz
vVHnrMLmNCWRsb2QTkM6nJfp0LFa05WgWvpsCZZ8+VEpxt2l8QkBjdhztTMaxN/1fsSt4hcoUIux
miJ2g64Nt1F6YdcSKGd2bsgsBJRnjwmTiCdLsf5aP0J6a+iZABKmrYbexFevGoS4LbcfMaJ87dC1
WuX4t+7owptB7T8mzaWDQ7S4nRkgroHslN09o4c/TTHVhB7tGrJ/ezu36QFLsxDtKQ7sqJ/vY+qC
w7YW7if3cXKwDN4DmBnZvRkiLJiNS3Mi3wK6AHSSzlg6GD2/hd4pzZIfHVD1N3lQkQ5T2hys4gpm
kEEjTVUQa2mTj1ksaB/AepGXbbcwZtRDy8OCLeG75XqlkdBgQkjgkIqDOtuj+Gfr0d3K1y9XHPJF
/ThDyqD6vXMxTGWfiohP0exB7JGF/UUTGSPGy8faiH1HmdQUIixdtC8lGK4VZ3dgJ0Ls4NiyAC2x
6EecABkGzAdJ3GCOUyNnOmHHBEeK0/0blrQgU5ehEmGx5wivTTjeM1KlwM07WDmcDuH9Mve/f9C0
GkgnIPgwc+FPwRUjdZcaZvwWFGUfq4kxIOhEYlfYiFW1PGI0ZwlLlI/zHPbOlftFkYIfPVV/4ivT
Kbq+QJ0PfhbnLXBAaMEuDjZjfMiS2XMFWihwWBoH7LaC1AYgtCloRBS2wRWYu9uqCfD5o6CnVKKr
kMNwzkmNE2xE3rs9p8CN7t6NX4HF6YTzdSyhXIYhxxkzGwmIxAR0g0HDvtX6KAvov9LmREeAdkfo
FggAEr8QFTQ6BWKzyN8rRoBXNTvjK3gYSHIGH04diOecWpykIc9KtgSmgnwEDGZAfYhhzLmxgEoF
FfuC2S+IBgplG6KUZE81h7EWCPzzcRZPc3OB61wIFjLfUViiJdOfiv0sg439YvXAxEHxYHL867W/
fAVRH/EZX8wzpGk6oxg4ZR4eAd59RHe8tHG5EHbyJDBrpIf51ei2uDmcPa02SBZCA3XDlkALyE9a
iIYXbS3sS+hn0bISYXM62qtn8A7MMZ78QTkqJr9V+0e7omMKHKXIwLeh8etx0lppYLCazTcExZjM
L6HQXEkObV0OeqAffVqdeUR8ABICWEL89gdYA4euccYHHIwMS/9T/1LC4OZEWDCY5jBizXn+sEnR
8ZW4XCknaVr55aUXt9Y7+O0ocbFqDeCJ/j3xxsd/kQIby0hoT8imfQ07BuQK09fozU7a2aZXTB+h
fuVoqeJd8VrXR4x7OfxgujdCMS2v8vg3yqPEecTkjvsmhF8qmsUDed1KzpxOhLubvuhfmuOCIgWi
PoRDYo7AkN/HmlbNWriS8Rf2A7oKEGRXIES5V00atFZ7xf151Pu1X3tA74WVznps0t5g/QH9Aiw2
ICMB/kOrOFxU9ItXmNL8xRFgVWHf/1thpMeRdo2uyTMXG5aL1lm1uFM0ZwQrcPDsP3Y+Lh1tJZTT
yYFStcTSy/RLjhEfi1TuPwztMJXInDV9ncThtPCIjTCftfywfG4jcw+4hYSPRto1WT+vPAhshpLj
c10tWYVDxS+3yUZF9Tl9n1LIwm4Cycwht6TUnRs0IjxCX26L0A9DsQUxmlZN6zVOg/FOnCzFUiBc
n7ncsFwLZTdiUjt6WVxgxWDl2OM8GKwiEkZyEjKr/3jWMX10TCFMPj7jvyvd5JdPJzW1sKMaDzDq
ev3n/cHnhLIz90WOCAgTcgsMx4eNA5XF2SfzFs5t6wJ7I7QBA/Z6tr5t3dbdwg502Iuc2nu6X5/x
QeqMHorYGT1EzvcnRIgftKdIfP07CUEtEfbij/CoEV1f8dZxdfn3xjleuqIL/LLvUe42o5vTs7Rg
QSfJXYkPImZFmA4VkJQ0CDXpi4hzLDppDoLjR09PsFIOMVAWyCmSXP4+HLY9/guRy+OYakuR+Hxt
q674HvFd5HGGsEodHehEuiresXNxJsJ/ASpBZa1WAC7cyD/RiW4DJr9I5ECt+gxMctoJ82HCD7jd
rYXUlTx4pNAsKKmbuiRrBikj6osdLbUgPfbaB2cPE7KnMAKhKjainRH91uITPP4dJjekDR1leyxU
dzvBQdzsMMSH2vcMoV7ZrTMkJWA63I25J1fuH3ePQnpEzco9A+0BV5HdnmNgq/BY4vTsljzwPrs0
hE0EM2I0lO6P7J81mZLYHKMppZqYGIkjTx5BsRGpJcSbssolXhsceGgJ/y9xBlNpJx4T8B3xRsaU
zzilLy42EwoFX+TiUEcz/2hD8kYw3VXi1BV3i6WQMcH4Q6gjBVhru0TDi/HI34oJlePZ/4edPbcx
816rx0Ik7NycSDxvBrXL2ipuHsMgd4OIr/J1YTn1d70zeg78Ed5Dj402DngEPBDDWaNudnggONyI
b375jCc3Wh2PqwXOm2KQBWQqIZxQrdEa/urN2rJdOJw7kcO8PFpgzOg1b9OHPUwHGxukOPOoT/+N
HOQbrLAOrgj2LoX7oGw7e1rjCBXxUOwIr6Qj5kmMm8VfvC6sUfx3sz449pQ+b34RRL8V+QmBCVFC
JAR9mce/K8coHioRLvz5Wgtillho+i4JqfadnSCP+psGoxcxwBVsZm5T3T7mFiyJfqA4YO3uASsP
BO1bkem7kkG2RJ6GYKN+hl/HVbyh4Mhs3IB7FLPMWIXlsJewn1ChIr7CedYTF63hAcOf1d1PR+9Y
D1NfnXaljfvXCY7mCOH0/uUfTs/UUkiwei8+E9N7Th9O4eD0xvNLdYfnI+YfiA6SUEHSEZ5Cd/sP
uNDrhB1Q6j9OTCU+W3ikwzKVc7ceoejH+ci/Y7HULgtn1Qv4fRNyYGIGQcSuG4C7fAOF7VqG6cVu
K+6iRCnrEcpbQx4p9wwZJlYxTaEcgDGmMTHmrhF1a4FnEQjDrA5zCisi0ASbKp036y8OLsa1nzH/
lCFWhx6TbNiApYJncRViJLOWeuhqwsHwyfThffvMPLGk4BNmryAqzJjYeLBBW/HJA3YzNP/lXolZ
Yn6j8VhEjm3gNFHAXJZQNzxqQSpBZG3/o+m8lhPZliD6RUTgzWt7D01j9UKAmMYI7+Hr78rm3EPM
GUmDmjZ7l8nKyvpYNM4QbfXsKRPJ7B6Z/cb8RZFjOk3mR0vHxK453GcQJ5YzpJ9+CVPEBzRN3Rfd
I63KYI7CdTSlB4PDMAaIPQ8EYnYGTfvVWyIWx6AfL51pQpusruzQPYNhSyWJiQ3Lbfhyn91T+nLP
CEDdwJ+xu942+OuemDlVXeQv5vaglqa1R9xt655xLyGYGmP0yNQUe4FpAohClx2nLwWr+dar4mJk
2NlybRsDmmX4Kq6UrlvW5UUxjTFEp4yRPOhmzRvBPEOWTd3lkKsIxGQ97XpIjg7BBUqRLMyO3YE5
tsIYFhh1+9EoTb0sKxvBnjkjN/eQah2WYRttU0kzSq8M1bfA5va6hIwu94cnZgDjdfxO77nAA3d6
Wa6f0cpvK4LD9mHO72MUk9zK1ghZuBb7+Gmi5GnSIyw+w9V+B43unRR15AUr7cWygaCXFYZW7MTI
woclSWTTqHixdtAZUQAoedsIejo779UDr10bo7XPnI1OJMEFLBa4ZFDjU2QbETcOSyEaIiw0Z+3f
cMZ3uxy0DLj30BlOfsX5OJ3uzt/6u0gC0BBs7ba7G9RJReBnJFXglsl6wF3iyA3/Q/XUXP/TFV1D
2SN+OiKWido/RCitLk03ycEHpA7WvXJ+8t828jv+j0OrwOvgSANQhpeREDYW1WVGXslfORvu9PaH
H+IjkbJiYRARum8LN7yDNA+aR6hMM13QHr+YEqIFLULQ8OEiaMXzn2EhKlDfaH7fo0HWSYEeyPFA
/aVZcydaf9Ha2KYrfo/KJFVljoaD82Eg+a34lAP/qcoJdvgKKg1JMx9CzQjVNtB0Hx5KYmOPc89b
eukytZ7dmvHojXA0WSbdM9MyWUhPm5uxVPgUTCsuqpsGalgWQ+DyKotiawd1g//YQJbFMJQsqBID
VOjLorVt61Gy5KIwAn8ON0iRf44KXBUOTu/qpRgGvCBLEMXsMvaExoHHT51f0g7DqRm3H4wcA6uq
3g19jtfw9HP5OWeYNhhyDxdSgTUvE5msTFiGxsMdEqZQJNZqppORPLFlIpaJfD96hLpiepYKOrAC
hRli6lRLsAoQse7+EADf2tkU++2dB2cdtTc9IDw6vm2No5VHv5OtXL21S2hjh9yVs32yasYIR5my
Q26wrrj2YRYgMddy8XfzOh+47Wt9SOMMhpeJAKAsP1A2wlqzTIzBQpkrb6Vo3Tt3no5pexlRBKZo
g2nixObzE/40wRzgQBWdVtm3STI9jagI7X1EFuGokgreIO6u/BsP5C5FHx65g84ncqZ4XwOt/eHQ
tKdETR9z1hUrLupVGGiyicnByQhR5LLa6FqoMb2rPinG96KoajbJSmhLNl4IHTO1muC2hHIJ1RGr
VDR7r81Fw8OZ0GStNusNuQm2e+D33Z4ydT5JmTpfUhFcY+11+Qock+HBzpqLLaJ5UwVxMOhIOjpp
w70x8eZPSxqOLe0cvw3bVX67pgEFJFd5/N78p4Gh8F3s398XhX2t6QdWExdozeewQlmaQKA0ib7x
AV+Tri2Gwr2iZ0Ji+0HUw72lfQzfhmDf00dzAvHcuiP3WGXhYhyJg+Sec7IFu9lfx3ePUD3Zxu2E
6I+8tWTByosPdUiVa4AEq510FFcRfonEiQu1i+xZYa+jnGND7tzyKxQTFqXB2m0NKj7hGJmFThfp
PiQ8teJl8js+H2oul8ucfkrSaV0M20fRma5MUecOa9Wymv2a4hD+qNtb65T0b9U9xArlSMkxQwod
lY6zpDgNZnYQcDT846KZKOtQaClLBM28yCBYXvZee8z9I7jdxfeQj4rX/xTZH+LStNRb/RWfQ83e
/kxJZrCeKw5O7oRDJI0m8j3EO7eDDE87WccNf+ui60JgW6OD/GzfnKoLjazqkginB9qhCg6a89ev
OYheJQw+sTpkw6VfSKczdzu4RZs+Rb/oAUORTkWG4iRr5B5u9FxBn/daG5YnWi0syadNk33wtEnD
3vYbUtnJf45qzjVZhRuvajf4qs5CXYgMfBkckwaDaFae3opwE/k1ax4F6QpLewb9Uw38DRxSqCmd
OvWGVfHvwZMYvZygAkQe+DQfTgOurjwUYazR6CnX0ePZ0VoyIzKU+/q25yPjaUw2VF2gV9FMS7ss
84FH1L9tKkl0in2cJso+yInH9JfIjw9ROz0ZZ7/kXv1LkbxUyeTOFSNAJq+w4ojAgoZcQGO8dw96
otmJJR1ImfXKclYMIfuoKPpkkCTfbLF99lEjZdJmkSDPgW/9S3JcPn0ERx3IL0ouSTHPDnuiTjyt
18G+EvmQaDhaTejbhUqhhQWwwcJDjNYS43PRaHfKoWYNEhnVCVb1dr3KIQuqu0tndJGK2+yUDWKW
x/BAEjtbDIek6MNXTEcO02qxd0zdLC720mc+E1Gicja9vpdyMeglxJ4e+nVHIOzVbwVVB/h1j6/c
I+v3CWru2Vr5DOaGJ1dLGJNLgUO6AECOlKFUDYBW5e4nMjAte+Ou4hZiMQx8xgIL75YV0SRLDkw6
D/WojUytCesCSPUPXhLWFhFWRA30bSPFsJ1GMqgJOzMkkNdrZjYsNMOMkoemMMncPqzGR+/oNayO
93ZLnjQB0JE3b87NESgAtIAcZ6OnGISB0ViJRo9ZLr02vSnKOlhK0+tYy2sGclZCwvJiVQF71hEV
OzITFLgthgvwUy3Wo30N9KkPjg271//LG0itP36bDEd6BnXKE90LYqKzGFWIoITCUFa7k+bAVWXB
v8jw6u5jUncrv1qzxHQ15wfYH/2Lh7ViJtobwuaJaO1q013JJmFdv03KEpA3D1EZuu7L4UfWaDQi
HCfaxnb5JG0b8uRDTPv4c3Efr3BuGVqtuLQ45/9YHUJiVgdWSCmu7NWliMdlWNaEnpniB+WvHasF
gNKyGn4D87kjI1Mzf9tMw4zPG9WM5UgonjCWnYJUyKj1fsu6eiA8y1ydCkVWrCSrhI1tJvrTtpf6
5Tub+EoDwzquJ0wl/t5aOjx0JI7XiXQcTJmrXFjxKOVh7hrELH6RMTf8HMCRB1x2aTfmIet1c2Qt
GhZHl39YWXmemVESJJkXhiETRi7WRMeqdWUp9AxuPEzde4JbjMPvbbKNyil93e6Tm64/q1EzpisP
RklcTlbj2Zz01Cj3Gb9m39Axtj69fdi2b9Pa4I7q8RYQgLzSbkW3Kc0NxrLG/Sl5tSVtEtyB4+KK
GBZYBAhUiTBnlc36QIUW6geUv9494j7I6U44Oy9OpZ/zfkPYTawYs+RWlpqmWGmsrfZPlcu/OU3G
wrX583BGWvwPR7G7liHzX852paub8wzWPvRu/xloB+gmPRwtwG10g2nfRO6kHNRdcpj0FKF8eyfA
p6sLfRKtN8owFtNoXLA35wJvgmW58wnmkd6ICVhPEW1SadOFj4zsh1PqdrqVyQoSoF2ZgPOQWBAb
oUCmksQPpeKBgz7Kx7nbz3zn73zK6u4mUfKATJJLs6678yejkRcefMeZ6B1w04J6euBj7nl5bzM+
rQG2H8UHWk+ONszuP854Hz4Ift06nXHv+MallrxjLszwRcpS65b3Lpo3z1awAiuteFSmDwjPSFhA
SiQn5+vpKE8TvK1oyqcjzq6xHz+/rBF2KMajwX7b+nArwLy1DJ/2Nqr8buaNLjIAbEX86Mp7WXso
if62Y+xDCuYpQ51ZAFDDIQGhEdEAckj3nBcIrYlva1qfLvU8nsJ6IO8nSbyT9YIKjelg5kXHG90m
r997gDIzY8DXmCDI2GEpAmcSlopsDPWAn5pBK+vGUUvdzL6jplvHYZZCdMaBclHixXOAvCNHQQZJ
67BihBMzIdo/T7aJ0IRG7w54vB83hClHSEimD+uvD27uvBk5xE452/twW7eOY3rjYoRAENoOMDDA
cAXIRojsQef37mENxbtxfWZapa/xHLRphmmitx4/sBILzMFu2KknB5obCZz4B+ZtUUoBq8VYs2H9
VXflyP7csxeI64FWIXAsfJbwRUE3HfFk8PIQdYXVgeXs+N2dS2EDi/FFQZdhGMfoHXWIqF8OrZ/c
Be3YI5v07Mly6HtYyMYIQxRO4glKuu7B536xjS7cBMUXslskqjEVZu63PploA21EAi0PWMr8ZMsl
wRgzyUtYz+oCyOgFKI4+9IYh7LM+MyhhNikI3DLThsz+HuJpkDxUZsMA1+KUkK3GyXDuWCsB1/Iv
suMCWGY2BRNTkaZiOZ2QLhlmG7td3+slFaKH83JedDHcLG2mTiaP0OmuB6ukgxTxfD0oZZVJmYhn
ArKow2wYYc6C0kthliB2Jg7iwYAZhYQebZ0Na11Ll/Mh7ZpM4p9Fy4NYbSyuUgZCHQNO8V2aWN34
CLBopUTWudwHcGa+coidU+pECF27JQRMFJQLI1X0C84CspYM6WfXN9yjrq54CYCiKB76L7GRUoL5
fD5VQimZe7qqnKvDxg3rVi+yE2YJLNOUYazJNIJ73xVHcWwrKqh6QlmyPB+N0Pw0aUjTIxf8yRxA
U8pAhLDgITjM85gxZqy7NmlgnikX4ARAewXW1GzbMPwVMvC/UKFI6ZLhvBXs+tB+QVuflsA7ADI2
q9VTT4F41wprKOy1KaK9keNV7k8tjfPfGdQOxX/uMUWFuRWEMWTJGjdC+qzB6CBApE8b8nDSYYVl
wFbCcPOMcbPkomTFAsy0kZVgkCQMIR/4+8XMrmjrfesZef6Hp18KhGYr2AqKlX7wVP6RYfNsgEEI
Gr/4uLJjEmfdKdYriRaPgC21lNdPPdBhUApEfJ4odSsRuwI+gZh7FV/hkBwOTbhkqE33EtFfxGhZ
XITchqApVWM+FMLAtOWvldnSYYTr0PubrnLaMrlFwXsuhEKU9b6JzSvCIfEU8cRK0bcfIh5axKOE
5OaQkicxMaDYF/pnkVrpEnyRc28RnJxBk1eI8SXgQQXAs2EqwHmhUKKSFekDPqsdMGkG5lndvibw
Ev3DoO3Ki30mXAzOE9v96r1T3Gr3SaViIjNBEkE9hkawCEbyXA2B5bC5WBvz5mSYXxeqZODTsShX
DlTq3rE49AER863JpCEJEUh8uk0b7Q/MpYtB3rLoq8JhmIs9qNfUvS/FhCqPn2dFqE9KCnvcOo9l
DynKlRcgvZhVvqKHR1GJQpzZRQ+Yfr6FfNI7uAJkMSOw2yLzp/hZ7TesZal3X7R8wigycJLqZws5
VXtcH9T9IwEeDbO0xVLoc5p3VBYaaQXxBjh99GuqlKciBi3D5KvDDgs3gPz6tmBowPdF46IGjZt+
AQmBXymPq5kWXmPwnsD76cKEED3sz32htN+rPo065hvmAJduXpDwQ8Hw5m2GkJGZeUQpXkAD/Ib1
FZpCdQqGazP4rNtyZ79lSCSOkCPmz9GG+qGCwIMxm2F7sbNvfcHi1HYWu7h6RBbDafVaU0jkJcae
TDtT8nKojai/U314YIFqKBQyO+xfC7y1ZKHQj7DK9sR62VLVESSAcGthod6UMhiQcqLk0k6ONHZy
7ynloHe3maskWSFbwP2czNsPt+kaYuIkbIqV447Vlp8pUSvtjMyx5Hf2KFwRBLJTFRgefp/ABL9v
NGlDhY6dyFtuXbacHZH6QBLijwzHmyZHRA00cweCrnLIaaRB8ggLGFHUc3tuFCXThKEkhFtU46Zl
4NGzT5oZ2IxTZDR3hlRursD7D3vMywOaQGM5GJpZrsIZCUPGfzlyqiq55nozVgADEnrUt/LUzILM
5K2SBC4gCVdmHK/Lxeut2He4rRaoBSYJogJ/OR1fP9L8Q77u5WvoaVielbUF0eJ9qceAAMXkFH25
wfxle2aaykHz0TtupkIZOcCilslxNxyKaIONsYvBWswTwxcUD5TAVhT0lKK2TZxBiehKSWllXRcC
jChKIFYm74yP/oKLxZPlnijhIeMXzM4DBLHy8hzBgS0Kgpgr0AUCFhyfwMeZyX3hNlk3KxzhI1V+
1RNOlyNFeC5h4ehsNxlmo+VBKG4rQNer7O5zmLwjfOmaQjYl6MLXgrFzgKVSS6y2WUAZo8mdUJv/
fbO+u02ySUlMQylw2ZQDKWerGKiSJVkGHxNWXfza2w1HYThKc55WjW53PCBE2ICp1oxPhtTaMelx
qkNSrKWggjsWjeBAleXmw4TxGCwnJeAnY1wxpxgFDoBHE7+TEWjIYpbYpm1oOr1//4pBnT1wRigw
v71HEI1pptARe8w+sPFqWrJU9ZrolTMZJNY/2cxpAK1zMCk2JUU7MM0sRcRMXoWrB07D12CzFebs
zBB3DpyHy2NJCY7TSymlKnQC53g08tkKWbmtrFEWS8pfKrrmuIFUQY0W+w4Ht/x/QVqUmRX7mqDD
S5g/pPJPyoKXUQuyeVKA1RpzZVMzzVg/abhUHZJE0pqEozjmuRNxE6gRQndz1iKvbaxIkCnquGOU
bZ6h6tT4W3fJ+oYPnJB+ph7JuD6LMJAyKho18udBMa6EGpNnBuawRmjL6ADqZAlDTUwPl+vFBK8T
LlQBfhEFYoTj62I73IKIah8V5imzGUEFxtsE/RYYy5yWIPAE+AMEsGjkcR+WEIOrrfzlTj1nxA1r
EWcIOk1lGiz2ecqCFtiZspIsMjo6ILByhEeTCeGSy/ocsc10t7fc7Y4vz+aMqCaPeHJ6ZnnOvVly
aEJlijuGDphTfbJGoZevHBkTDsK2Eh7AvUg9ihddxyGFrCrzLGgaoyIQBrXV86eEsaWMTC1HrIXh
8EQEhN4OgSXMDFflsSHLlwAwyPMWyK02FBegfdpOtK1050ZsMWEXelxEPex5vWThFebJOtG7370v
eIAwokoWH5yBj1OOkSFkZxKm81jvxcG0PoVY6IFsTcWVBB48XllQTCC3EgMuGAS0gWPpMrMM+6Ja
jB5XviLC3fGO4ibW/LYMidYMsQBnsuEwBDVujgPR2alkevdYiNboynNDXpTbzMcpNgb/5n/xO3zy
qwg9sSQKukyK6eJOFPZKoCg2uKi8Ehuh6m7xFPbh34LUCDMz4emkKUuybFhssPf79+lpfa3jJhoy
5xAm1x99U/js5BzySJFHY+2t6X0qDgxva2adUIDgewJRIfas/v7WZfwn5tITRM31pfmTgJbBPlj7
Zr8zwCc7GEOibT5kiakFx6L5CkDMIDZXsPjzs3A2cLF89BWNhb+gqddcw85iwhucV9bx2sfaMTLK
SvfGbAinSfQIGV5CU91Qi5ozpZAzJomWgPfvjSCkFEeQGVQtYpsSPJNugDmyiGhliCliEVheXFIQ
HoZXp3cBlBl3WPWOITWDrxkCs2LPk4S93U5UhRRAH0aPFafahPAwImxuUsvYoLMMnFtQoMgDK2gg
kx4STTMMJ2hSwDqGxA0KqdBPm5YiPE7bvoA3Mh2HJHG5Zi41qoVXELxtCoi79qVUUWbdZ5uS9Rjy
VXUxA8RfeR+anCzkcSQ/4e6GD1Tdz3bnOa3yZOi/RV2dtglGjfo3luF7ARKIGLUW67k7CytIn9Ng
Bq+NzrA6/YAIc37wd+jp/rbQYTwYFPT3Fzff0G5gX+JtOks4D7TPKRfWoTHt4ln/Pn7VjQd8MbMU
7Sl/MrUNDDxDCueAjhWVXIU996xZQbuMwd3WsDbci0JF0ewCI4RGp/WcRiQGnkCEZnTDE5UCs85U
hSV9CihrHM06YZuNDgWFzZZR2Xv0hD3CVeoestnK0dD62cvdMNYDqin9uRsInzvgRnqoNTMWjZwV
4ri0tgX0LhHyV0X/67CyfzRD1S8lNCczIaYpwYFmw2RMMGqJtIiQpxgIXLTR0GSQrLn6YYzlfhU0
at4Mee4hDRU2hbszTQEmQ6lnWE+EZxfnh31u2Ve+w2vSOgzBFqlCupd1Ah91zf3r9SgMMlZoPHZP
NoGewjumvvCnAiFG+HiH36XjwabWBku0GVWxL5z8Gl24UkK3t7MercfPhoke/SmcRWpGbdJSQJnu
hUgj0jVN3DOCfxL8NdHv0De0RJC/9tT9Rv8hpI4OpTxp7QW1kJ4RY9D3C05q34WU2vlpxQ0CiZbZ
//cPUWiy+2ss7cd+v6ckmPhhm0CxvwPeM7hopOonA9rf5nqxW9AETTdepX/wqpRDvEpyCIkmdoUs
m7KBp9iOhAVXSz9VXvxCVvnBarg6LfOTXOA19Fq09F3Ckn2j6eM2FjdloNb+w/ThO36/t0Lbz/iN
WoxSZU7Nw6bJzmecoyYyMWiGAuwdUSIqMne/kotjcxuhrEjMQ2nDVF0GVX5KnupmFH+73m3SC0Vp
YgWEwLon7PkzofYyqsM8eTRwq1GKbL2WqpyjEZewTKZRQu1b5R5aEkEv0r3/dlQJOVJdhrHuVulS
hsytD1EFqKgR/X7QBzKQfZdcllueIJNmMCSgtSPTVy28Hr4fjhkx9u2Ivgo8ZZQ3jT63rxVTKJmg
HNYkPN7Ry3S5GPuby3eXvfuhcVWNlzeDhu/QBWIgEEOZ3zhPZh6dTtH498LnDbkamz5ndCIRXCNa
IzR0I0Mc/GSfQQscikdQJcfhuX5t42kIrQocQmwC6xTPwn2vPGAeJuUt5V/8sZinZMAQ/HK70BU0
0ddL3ha8+eaEcVnW/KSm1DV8HipRlLjE69l5L3eIjy3cmwJpojovJRgiMPJAQiiTIy7J9SDuN0a4
+Uo1WyTTvT+jZP1g9xyIl5hhCL+IMJMPhaxf4clCpwMuajpzav4anIgaW4qMM5V/FZRAkPhFQrw/
M4oY5wVnAN6CEqfIcN2+YbOWbEEhzO7LyBvwKOSDRB1gMcMb9m5tnLuPYRPy5o2r+RaFsztGEj9L
yIi0bfbXFWNwSy1xbeP2yDrlFZVewT9cp9nGyXPlGkQhRDfQC7DLOcMqYGWceQv8ixSSEuQhAG3S
NYSeLNAwoWO0zDq6V4qCVdud2YRc+qeVk4nLSYUSsAYnLMCnTAMYcY8XEsUQmWQwQXICyICIZE+I
syPjgnKikGjFCTGzwkmJaYm7ISyBsKwNL2MOn07UyxXwLVeKjLi5SRW/lqUKuP+MELgxJvMgdrdC
AhSyRxgmEFjCeBKDks+ZOJJTavm+lMK8A/2fseV47ha/T/ZSTkqOaI4W4W7ZJGZtGCEqyrjJK87y
1V0tEJURarRie9NQDUbi6Jd550hvFqKjg259yScrZmcEImHm2hfgjlqNCEqEsbyfA13tmAiXr+M7
hbSwiDmU6IF6Lk/W0sosGBs2GdEnsFk4emm7I75DE5HMhfJugLte3SDvIfNmAZnDYcGumCdzVC0B
/FhRNjsbyYT5vncytAI7Mb8vEkz7COVBPyNFYvLEDjFGrXj+8/t+15HSytmIf+720XCcrj/418ck
U/uEYM0OmMLm4OgkcdoR/P6JNcR4OpIArW/YmiwdqLoVk2Fb+oksFeBMAgdlOtY2gNyJZhFM9BFU
HASAkHBsgKqdsUfiIrboVGZWGDp+bwSSVoMXphTdFQs7xqdXzDn35mbXhfRY29F6rpSJ9uKUSTTR
et5whSFpUjBtbzBhBF6AVNRpgeFsSU4SJkN6RKuE2LAD3Ygkkna/BqNlxVnRzu5A1/oSdiBasbch
3ZCbMURlwoFEWjFoS5UaErpuSFqTUsSodTKeVyJx7QxDOaFXgdbPFzXpR6BZH9cO0ndgsg4TbNAY
Lfv0cnvtAYMxUBGkY40umn2Mo44RqUW5HWAKz1My6TrxBoNuF3pCF1XmCjGF1KpRbkH9nr5F++tk
L4jo0vSBeikqG6LI/EN1Tyoc6mxB2aO3tph0MSPS+OcD8wbzgLiIuZSYzZmsWHFjomk07hVfTyMo
WRdjB5V8W8SneeaREppmkNDa9vvv38PrE0Nwa6cnYzpWOZy511g/5fPMIIQrKqlO+MAfnjvkt+jr
9O78uMzXJZd/RBMNfqY+h9GzhmYDCyAQnK6IWMExDYbie8tF93Sd//W6iPrwwhVq9YkQjoxTAiYX
NH9r+d/gyPLRMnpC9YK8CjonmsHFvcHtwSYORX3fie+CtYIOGWyDxz8lY1WvsLUq+KzhJ4i7qpK0
CGmweOlogZELCZ9fIawW75JWX3Kgby4nphGhNlisKPyARqREK6edrCySsRZGEJNJMsagKxIsJSJk
/cq2lLqTb5HKKJknFrcbABBL/Vj5DS/wJRlcFVyoSagOztCiAnao9BhaBZVV4pTL9O5hDWuYnadw
HC/EjXlKH9Vxo6qNQCTSLeXfI0GplLNhm0Dy4YgCjZWxohBvCogqwDrQdopoK86doJ5chQmVZJDy
OGweevStHKIP59i2MblChN76YEFnZzJWGX5ahriot7cbKjvl8kgFyHA9HAaOCpP9NiGCagqGDKpl
hcuva9GJ4COKTNkYBvMhXiCpmUP8Kf4aMIVbfGeBcIl5xmRZZsC6NJWBQY7HRIa2zWDlopojoIRX
DmzNBczMHKgAq8usBUe8G5FVVX4WyKBCwY80PykKwAAqUxTQ6JBmUKMg+8RKq/4oGEO2Xnh3mzva
xsmdaQsZXSwQBLwdL0hGDGUxqrbquB/n5GNERzq+mkNWfaRBMPRgsFBAaDPnYKhsg5CUeX0/8kVh
oEVXzIkxJKVu/YKnuecNVoAvOivlNV43zl7lNvEFvl8DDJHRzyAW5KqX6WnDVfzyFLZ+S6xWFRO5
ZKrhKm7rJWWwW3TyL9HTJqvFnenqTgW6DKbCwxH5o0MxRGVylarAz/ncAFqCX2O1og9WgzaBpWDs
JlV1ig3f3waPISfNsuUSsBGm2x0MhCSfOpJMKZFhTxxpVbJMlgLhAuAGTTHWtyC6h2Nc1P8q2Yfl
BC4jUgW1Re5CJMbwO9hGjM2g6tNO7/YaqWq3BSsLMtfBp5+IO08fP5zknb+fq3SsMuTLoSw5Efmg
lq2R9NNO0P3cIEOm9dAxFnXye559fvDXvQO3e+d3suNI9SOoagxNMJyfLjzJQddZ6GZ0F9hUSpCi
jXWMXe/ib3ssniqjQGFIMt7B2/VgRfO7k9eknqL0lm5pfaLIXk2/LI8Wtf22qyf/tP8S3WhEbI0r
LYN7W3L1W8kSIFxPHzvXVDX3yVNkt7xdPMAPGni13x17kZ5/p/Lbgu+AVJpTDUSjeDlaWyqmljzV
vaiM6hDCNvTt2WZVCupAkJzdp26lG5U0/RPrgKpXFZ4axE76MdXPefP3fTbC/GW1sXVcE7eUYtnP
JaLlKf+hhGafDXVB6RFsB0jMvTZsNAgUREihkDnw1SWRVpWgi4UlorZuq85BW9JIGZSOfSRABL+A
Z8bmLmI9QneaKwcUvGB9HTABCFHzE5y0QvEbY3A/dLgRFthBwo/kF+6OIpOrFfUYA64fmnZAzEtw
Cviikorqwh4C5gaGhTBTsKwQPfwBZlwWbl/AYJg42XXokEUXh9CZLBOku3IALh1I8l1IcIz8Pv07
IN55cBFKCWDKUzNmLgJQkVoVSKqKjxhSYUgi13BNtWyJ7rSjDQmfgichaL79q8ucgXKo7rpLb/FQ
kBgVEsL/4u2cH+6HBg+afvaOesAoaxcfx30qOrdM7hVhCgMt8efJHHVxirR4G10y7inFiZmnQJkD
SxSN11Kw9q6QDEvMUT4jQN0IpLWy9/f+H2lkzaW7mDCqEgjVpQQMZVbReMYVs2M71nsh0E9Y4foF
leI93gMCM4Ua77EBXFFqobazNnmWPk1E+JLbCahZitOotEx/i7E75MTLDtLlXxIgyRxKl0qd+Mgy
71Jc8WDCNv2WRZVYeLkuigAO307V2CNCY/AsHUaEoWPgfYJRF+tCt5FuKlnFBcBTaQvrC/fLwybG
wEeI/EowwKooHj4hA5/wdMYcaPqwp8LEOQcSF5Wrn8Z5IUMl5qxKo5kusvgn2kJEV9fDe8T1kOPL
2ReRA8xjsRrRUKfNTl0iCrwK9fw9JEvOv1GwHgULNMUUJxRq6FPn6H8WwVRCNOW/CF+Iv7CV29jL
aGwhyDaD/cCmblCyqIxBNYjUqHGCks6b8Niyv1UGN2YEe/wz+RL2l5AAODjn+yEfUrZoBIgil56A
4XDzy2bQB9O+6Qy5v9nKQeRlC+N/eR8LIBZUKFS34Z81ov02PeL7VH0D6U/BUGvGyQoF/I5SmiU5
gSVg46gD6atthrTZkEU2GAX1T+QBRQRsJREHeDDc0CWyedCGW34OmAxSDq263W/0Gj5QKqNMp/IS
9wU3/98O/gBdpjCOiRFoZaNhGcigSJALpryeatl7A0nTJ7Nr4vWJjI5hyVmqvkP4lI5m/1CpIeHf
mvwIllNvTS8rFZZK1ozrP8/gHuB3kGVPVXao/gApwjoyqsGoymwdcjz63HEL2HDnAiHz6rWm0JHM
dYw0TssXKs5JKR2nHxIkd038wwIBKTTYKWwYs0Yuw1W04fXY95ONLmlr+YF8DpkLakWHoasolnLr
Cd0INi4TBpR4tcHnxGxMFRcpJm9pnSOy9A+0Xx9+VFfclyk/Nu3yTyV7U2xfu7Vpuyw8NJQo53lB
FBrd0b1Fl71ToyxU8avxGiJ3O4FwSh1lNaqms58mjDWxHIn86HI6/NvFtLNImdglAM7UIHGCdxy/
/n3+nZ26UxZbmDGzXFVpejwp2Pt3OnLlHb/Z58xx2uKKvuA0zVhvuMSNx4Tr/qHXKDETSdNh1lbH
PqDa++eW+u0G4tpqxz+bz7hmoRxaNxUHoUPSO8GqVMRWDhhEvrdL2QHl1A+u8RiszQcRDIEUxUpQ
fGowxAA3v0yA8pq0yJn8pvvTcMo49LfJk6SfZlnJKtnZrqat7I2ofNpG6NR8rGzFFlfUfZgblHYy
acxukQjeLcvEZ/FxtEr4F6hNMeuDhmuiKZG4SwbjZJAsQdTi5DDIDl5JlSm25utuSoOQ6Svxaa5M
UskOXPv0BCKvBgQ62Me9WoyupdlI7yTtmAG7Zs9fZPqzbsclTycXrWGBJdC+HvWYg+2co3O0GeyL
bLuCYSXJcWQoKalv/8Ek6HUkGx9Tcll128nB/cvui5ynltMpiTHFR5SBALHoPLk9+lLKXHASKaC9
WD835ugeuwf62qpWhynuT3rQ4YiXBw0upolWYoOM/EYSr6xftrM+pjkRKKpN56Mwp9vRfKCdvtAJ
bTCQoP+VIQ1q3mFY8iEhVEqw5ZlRizUmhhfcgxUkR/SfGaB8KPes5oFKr+R0BsdFAzKgiIRsEupI
LHTVV0qOmFS08hE5yj6oiFuUYuMJmfKguyASmSjCg4jtjEZll9D0V1udfjJC4zcrU3VtsfGeZkrN
tqh+l5NvRfxpYFDeBi3g9JhDfcKCKI+QBfv+rXKw/AlFVrXU6ow69DoocVGaJGsk7tcWDwNcJWd3
wd2pYemE2AwTI0BrsLbypHLNRUTi4arm/7EhSFVwLhczx5YDjMmV6pjUq+E3FDUtZZQtNGoNEQ7U
ziH7qKLgCnY0BA/la8BoCmdYcqFatrhGJZgkhAmeDIsgaw56JeyKoizpCA3qRUlVOY3C9hZWRHxo
9eJRsVO7vN2koCY64nUsq835KX66yIcRHOnjC0PNvVElveBARqpWlULVsDg8vOMWhac1buU8ZtQ1
V0RnSk93d6l0RYzgb5lYj+97bs1UvHK+I+acuWpIYkYlQfOFba62Do031L+PeEwUOIsYDl45GKa8
M3eOVamwqUi9+b7KyXK35UaUgs/6LCNWF0arIN1xz2gBsngZRA56pHTj6NKI+aiqKv5r9ZSFQ7Si
+0aXhTH9sLrEq0JJMCo5mwVqlja/BdJKDy+RIRXfPREBhNWJArEhMJIiV4EYTwLWE8M/BK59u/To
XUuGrJIioFNNPdEy+jZM8QuQEVmhcE8IOQSi6sLIcrWhgA7YFxj95atHNkXJ9ksG0UOgLpntnexL
v+NGaWURcul17T5ctcGpR0p9Gor1ZNfVxqhIU+tJRFFlrag6+FRUiVcFdHOKmiH5GynK4DTwsryP
BcPeEx4g6EFlxiKn12rXSysaqRsC0WrE7tf+GAboFgC66Id0jqK5T9ynUCmZT5+YRkX9hLVDTB21
dgXHgpEFE3D1zomWLAEvYtkoYBGhfwn8wbIHt+a5boqQY/mto1Pu1PbVw9IFsX95fVPyrVnpHcc1
7p0wEjY6S1S0Hy0WcG19oz2kDaI7cYOmd7bPkOAEAH/zfIEF9WDT3/ZKLFSwADIpDawrF5iAsA6h
DQITYlItuux1MN0kGRg9Q4ymcZwQfIOjrT1khqwaofOuPzNauaDJdZ9OYWfn1eDm14DBlO7c/euy
FLwB2NB89Ku0VrJ+HRh9jirLhOEUPSpxxrgDj8Zs7/Rv515oIlm7TAxIj91jV/MH1gF9AL1TfBnC
PH2Jfoq6ipAs1lbYKjFo3majaLI0XZ6EuVR8/z7RFg3dcTV8Lp/RrkkX3QtRvmF9QYyyHtbfUIo/
zATm3Zd/HPDP4OdXKjXTO1LGD3/HdAZUwBijCFREK6/1N87lTU4Gc9vB6gki/rztufey1x/7RLId
l8cdhpyQXVI4PNmf5RW+E062BCqyz1/ESPQKu+th5WGv6CgPDmdGyZSralq3mppOQQxa6x8WzMN5
GMH1FpStzr9jBiPsgfBi/0K2TP2TUdzHaGVVsZFsZMh8ly5WEU0t2iMWiJ1RKg0fVJo65vPBkm3S
d18aMJKBVdtIVxWqeAytZD70bnin/SSqwzSIbmEL9HHv3MTS4D4icWjRUjqUL1H4ug3nm96W6T2M
JALZhjVWDS90dXYKCJwCNxpBUJ7e6lByaW/vyI4Or1Td6IfJX64UEIZy/ge3fqXTce/Mpy0yiq0x
XfmM4ILZOR02wzlIKVBx3WcLzblJJn7ouUBLgKUtIt7JrTDqjpHMnAXadSSDyMuZj62J2FJ9x6CD
s/Xq3wI0XM2/f8yQ6jObFPnt/qtiN3vt5Z/LHEbOtZbsKLsDP2ukY9McvChHU1oN/qDLtyxUCOtZ
afQQPp43ECw1zrOgCqoHaN7ObhfjOtnlpZ8DQmBQGPduaeu1syuChk3gLbK/UY3hluYN6oWzRmuM
rvcMvci08fMg2II8FpaGn7TeReSKjdv7mCsu4kyxTgVeRMRh8pZcZjMxtd1uoyWLlCdGOGesiU/V
AUh59IzKzoZhDpvBLT9HlaADM3WjaQ6Ir94ZFcPXFmcELy66OxqvXqZUcdBUJlpf3wZSalzoBgS8
TZcgLpgyBWo86KXpkgwkfPyN3wJiYobIqsi2N5Th9/xBCw4FM+ZB+0/rwdAEhuslbaftXR7WwS7a
iOfn6X1QMdXpZ5tQjx59BFwCunZOc6R1WT1TSjPyKeM9bc57F7Fq4BgTxWrQUYrlVM0ixpxDBb87
qszekN/cUIWlQjTlBED19W+vtG65UQ9+RIqeOb22tFR/m+Cev6oky3Uh8kEo+VFajm4LW9ZAkpRI
R3VZVVBm6pd4XY1L/7jcJVPZrhdvQ/wQYYc5J+9ZcIbClCaJCaAQSizg8HT4nTYSYkasrRRTcspL
cQWNs+uk3K241S4twrAInkxdWQ0ayGO1/T8uDF31YN2/R68RSlJrT6bvSK3riDqSeSiqNU9K4FTE
neYvqk5e66dKh3grPv+ipohw6MPe09JHGzJhRgFMUM1doRd4j6oO89MIUJ/RKUEn1+zQdthxZ3xI
zaxCJrn6hz7MY4eud69EXYWLN5q0KvJVvhnovfT60EpZL/bty27Q1tgKZkCvJiU70Yff0c67043Z
Rq0H+40r/h9LZ7akqLaE4ScyQgQHbpknBcX5xihtC1ERFUXw6c+XtU/02ae7q6sUGdbK/PMfGreZ
fHFUH78kDA6/DBHWMmp3OCsoKe+BFn1SFcuA0oJOlDkeEwsiHMY3u57W+AhQ+XlnW/wptP2ZUbLC
MVGlH+vti6KhG2or4Z7dj9CQxnhLJFoo8mhKiQVL+geGPSELIjeMEOT42Pqi2q/C0xHnlagDqqzC
c31432QYfdM7feWJflpNRGsneroh/0r3Rzk13CB/ng8mb/iwFKoToV3B+w6LWBCoZsKYxTtvO76+
+dUT2WVu/ON7xRw7bGlAwddEmpPRwLQcpPxjZ3N1pfS6xB2kgINZg4xo82HE0PHbvTQ/jE3grMun
ojU+olKj2FfZ63l1yjNgaToORFkmWAJF8NvsbVua4H6CmCljclF6g0kRqvPSFqmlAOkqlg46LLnu
RPVZHlN0heAff705NSPWhmazUfwq+KCwwk9IMPZ+jLoNTbLABqQLLEfjExXW3W3yySsP1Sru3Jzn
Wuh8A/szpSieCGF/2gFHgWoHwVtmRv1EBjSdeR8K8919rEaY0IgMVOp3ZaMmDw8TtUCujz7nGOLX
oYBWRsfzJqhHGGnRKUI9MPtSlZ9cuQojFEfSVQ2YTv/rhAPYdaI5JbwJZyihkSz+rRsrJqoMCnMH
aOO1YTsdjK/+aEsiCL/yCdo7EZmJgLtLK36PBHQmEkTV6bKBDkwx8dCmCElnb8YVGgwR4xzd1hdK
Kok1ooj+AQS/HYrVwH46DA1EHPL2f/mRywyvWVCnJdD+QZr0FEUlYrMu/aKaKElv9sd4076gF5eV
tCSKr40R04HRTK/RfU3T7XyAVThy8Pn0GtUHNAhvhgUtqkOp0vt3A5QGAX/mNCO7SMV/CGJleBrD
FfSY8Id4mtJTlV53UgXdCfFX1inqTXSvQCJISglThunJFx3fNRKrle8BQCBnIMghoAabKcxn9+3A
qCOswcwhiVTQd9coxVs4bhxTD09bOVqdU/CfN5jM+eoxqKo8NgJzPFHJD+PP2ZcGiApa8gYpaNzP
lGMVJznKZxh3PJoCsLys3ZSBjKNKm0zLcY0GyNz+8q75WJDeXhhZXBfDzZtULl6OaxLoMTMlIJ8B
Qpr+phN1AaYW/aTzbzQ7LWiCuFKUJzxu3om140mYAg4y9E19X+E5ua3h13WZYFREl1+WzaF2lLiJ
FR/OXb4qQrz2KuMjfeVge450eojD00Ga7AlVkUen8gYzZfMIL6t6U3CL70wN+d2kXMnLKyhPZipq
6M4/On0XpS/yBSyWTO7EUdf+pn/fQJZY2HKDFasWL4WHd9lrch1FbVOFOQKZ424ymBUrMC+gRMTU
EFXEe426HfsmfPbggP6j9aTHMXEhY8oJ9NZPHuCLwHVHnWTIG819xiIDj/KC+sZ9EFu+B8HYXMFH
Wo8f5bQCqX9/Fv9qR/ttGISc7B9cQyWf4uG3kBxaZuINRCLs+02IB6RKOoot7KDcmhgRvjs66Kvs
4R44xJoBmKgFZUyjONIvOON16GGBLQC4oOeKLS8pIBHjDukVX79CeEeRQbE5SPWx6kKsMw4azDqp
zpLjHYLfJrFdZqM45cIfIxDLTijsxWtadC6NcYAc5Ls2dihigUFWm6H+iCcKG7HMNmgyZaIh03DZ
twqaJeMe3APp+YE0ZTXlpLIkC7Taie5/uoKrWeyFiyrNkmC2/691dV/aU0F/M9wlGJGzp2UOfGSx
Q/uVWbKQv4cJCzewvDTMwCPUB8+xuMXI7EFwVYHa2br4DoX/et57RIOKSi8U2bjmaeBZeMneAywc
nXdaYqUlLSVMgpLSogfsJg3mgnM5V+1FPSn5F34tqdWB4OVvbXoKZfYvBCuV3VoQOSDCqGd9/AVN
eWtd/nEZrzPhn4mhl2ziPz2+v8Wt4Y9HD1wmb/a3Vz9iwHc7EGIUpINYgJI/HMC5m6WD6Q2FvHg4
gUdQ1tLLC3wtZ0LO0j/WJojPZUhDK5sFLhR84cyf2NZmSKp9kOE/jFg6UDEXuDOA7Xj/qc5R3K7A
VKRNffMj0pR/zNf6GrE7rYdps+4TBm2ApUqaVMnSzZBSTy9LbaocdmM95R9Z8c4+kY5IstsAkTdD
YtBVFv2z//iVmaqos984IorYjuTD4MH/y5hY5usCKwHKMOaXflfu6+1e5rLievH53fWNDgBrzSh5
N5YXFM3oLapLVlU9FmHZML6hmX7bOiq2s59NZFor7wdN1imEhC1L0Mfk8Mybzwui/O6a6qG2Rvyp
x97032hcDgK5Rs1SKWNLlvGoy/aMvHyqEbl1RvddASOMzO/h/jZ32922DWgveYcv3c5SDK16Lj8s
uwgzdLFNeF7ZcN+MCW6YJTDz1hkTdDwNYX7+u1t0vNta0GpZyjuhTAjE5oHzK1YiXDCeFak9BCwa
zmumNZAI2hnlR7HqTbwWEIEMPuNFOoal/FN8nct6jjQq9nHr4pgF4PcIu8g6erPnx+A7T25BaLIZ
toJYFLyu2E0C1bBxd2ExKE7m3SEiaKjqb7A9q6jhSX/HDxaWcn6jbmx5hrvUd3hJLaiU0uHmiigN
hG98XXT3nxWC0DPjvjOTm/O0B3EXrQIiNgZ/GU39c2DCMNSpUhY1f1+ctpcUAXIG75FFEtgDDnnS
pfOGMQ6f9e9/3f1IFBRZOthZ3b4LOo21DKTF42f1JJG1NNEZ4sAERZufRyUqmJH4VPJ8nabP450Y
E6SGvANYMvE31gff1xRsgWoRhFntUOb9LdmD/bMxFMT040eMqi5k5soA9OGMQgroONONfN2L9CWE
FXDclOECvV+OYbMaSH8lbcwN5glaSFKUe87wN/tHO+0JQazhv3qJPzjUM5xfbxMp8yHfMkUVKlRF
zMTt58wvfbqLuyTvFRJSAKPo5+Lv0u4BcvC6xQb69NM7yGCA0DwL/zCxVWE9vfI0LH9lllvipC/6
pzzoYMPMPTI+OTvI03DtYvIEUxpqn0EtXovMD+C8PYg0JgaBhpBjto6wvwyyOXTkOUP3zEHmSUFP
Ip8r/1cmXasT9NjD7gGj4RkWvNurB1Zsc+VSzq754sjqbT1laAz7/1eAA3MUXtbER/aEJnoP0pbb
9GM+lqekczhtTsluWkDsjvuHe3R5sDYMKM2oTDGdwF/gRCmpprvF7tjdUqKiCV+xoZeAX8gX2RdX
GWUh7rEsqlQaCFXHa1GxSnLnN1KIcSF/AAe3/KeTvn8p8m5+9fs8fKZg1P/Y5EXDL5jjKQIVezuN
ufjswZ1cbmK08kCjHkEZKBXAmxfV6rHHZiBhxwGejlDFUV5S/DUESTFNIf6bIYU+R3wyIJUgyVY9
t5Pqb1JODKS0jfWP6ZHL31VO0SDWtxdyE4gvNPutuQky6jF1ow1BHzeF25wlC/HmHXskveNCs5s3
Q+PxMUektBE3senP7vvRnaGTpfHQT7qbfEzG7LEOd5td8uxL4NbIKBvzMtWoKSeDfz2fBAxcxIkq
Ok266/tyyFxnAiDwZabbD+4/2bwXq9ukZRrRN2syDr4kExs5GJj/UY1mqiAFYNGKH2RSPQ5t/D7U
VOrw8itx1V4L4kRawBrEaLdu7Av3SWP30NaqbpdYlXnra5ijPd0q1rwrvyvjwWoQahwkO1qzGO2/
x/sU50mXNx/jPZheLPXY83reHXcIagncTLXVC0wc4xVweMJkNfBsETEhspIhFCZU7JNgWQy0T3Zw
RSG0EYisgMfRYYAgKjeYShH+f2wyUEVtqPsqtYsJ51vYCi+w4PeK+W9wC57BjVqi50677OGq/ZqW
aR6zGLHRCmYummp5Ciir7e7+bI9Wu9UIPPNpSnutrcBgpTvaasSOn6cjTz2ypuAKuagX9cMYrCp2
7ga7e1PRxHYLcrZMpwlnZYDKktTdD1angJp6wTx1nIP2r2C2SVbrfXxngSUEdpXR9VDy4o0BJhgP
Ny14rfkOWNs/Ij0FagkH/84r3oXxIQM+vo1n1L8uWJLHWHP5dHAUTYwUJ2I8gUyYMkFmPhRax/eK
YpWB+lTeJUsxLxPhPmamzAgTwSClr85lDn9aACdCb8gdmoG5tNnSTaP1FqNPeV6GG3p4jMD5FdM6
UKN9oA5y2bgkHWiEYimB+PGNPJ8ZCVtg7bQftvUWXLdMMC+MWEY5ndilMeu/Q7S80Y3xBC1k8q8L
zYYbhAqR+5b+XBxiIAnY3t0dcYR80cOPjBOo++UKlBcLJDoc+KQFhwkXZoF5QwiO+cH77cJQCXda
KPSYmcGHx48qhedB8i720s5jj4gqqEFchOAOLCw3Zy+ECYrtJmNFr3FUeOXnaMo9zRvkSS/KNjcO
rsdhn6di+gkOBKbyWbVM1+iQEF+Tf5G+QYc7MCrI/GIsc5uKgVYRUxBCanpxwSW5DoMtT1bUIkWp
CPOF8pER7FqIRk9utXeskPJ7D7p8C+KhiSgVbvYA3FgB4OFWDD7ph1m8GBaqf85tpcOLMbm9oPim
249wbMEQ5uSXmMoSVwY5l/qe1OeC4lUPJMtZ2/+5eIGm7CYV959w8KlRZoOZiBBlfnw6YkrFUFXM
N6SW+x0x8OFyzd57nRaZe4ir2JdndFySLYes+F5GAqGXwZCGa6T6TRNwS2DSiRgdParCFTtWe85u
QkPAt4t7J3nmt3lhpJyCzY9N9BUKCgd61+QnDRj3JhbLASvDey99BlWwVMSiJ8C6JRFoKP6F0IMO
G9rYvBMJuYeZn4z2pHGgNABEslIhsBJHCsQPD435HX/uQ9mjbggfKwxNsfgTCqw0nHy8FQ8Nr8eb
yUzmEQrschpDFxHlKOxaomWBYR5iEgNXEp4ivBbpgUam96b8CCuP80HnaVHJyeDrReExextLakb6
WhHy6VZP/olZFE2SVPypDE854BzHGngcnMzVv6s7ADrhWZSLIHWZ/k9cSmkNfBFyouL0BryKWBPy
bvL2cu1Z845yNtjkONkYw7LCZDwQfORfOgqeIRYMqq0bTCgcDhdQcf/xgGNbcWQDojdaUEn9mfbz
CDkyJ4INcDEZFfLsNXRaEL4uDn9lQoPlk3vdiqxD/Illn/2WZvrXLtLWWA8qRGZbQXMsSLLvrXiw
gVNkoaRX47mDH+UM9iNEggQr0LfwuHR4KHloR7CL6Sy9955LxggWmkAYvhyhP4sVi8wJZXDOXcD5
k+nt1RViEXpPbhIZ2PU3gxlsIr7jIT4/4gIAHer3nycer6iI+VaWMBqsPyY11R/Xec9CRC19BNpj
+sMrw8PJuHdBXwBFGLuzHuJp9PFAK8Q2Rxv/4wQaC04JKtAPs1BOv/g8YqHDEI01EO82TpRMt6s/
fSwcNDBRmVHCDoJb064gjLMZCPniNIVBF8LlYY9476BOdzZZDGGaJ2VwxpFFEBzW7uNoyCXOYnYA
QNTu6r5oYSFyq7ZAJL8TfO+GJiqHSfr3JekCpunv4keOAvEODa6MkUcYorI1UPYj0vA8YV+mJ3sA
2Z8rzra3UPnLKKxY88QiFTy9jVrAb4y5aRw61LliAy1cSfiaMifHvpjwE7R+BDLwbwKC90icay0m
L8H5hygc5iaEIS716TAQKJofYETBEFA6ZwKEuMJT6DGN2UXnRq6Pz8ACnRXbOTgH2AZTKJ0M7YYx
zhfnW337QA/SPZx+WgprmIHYUTztHfK/l626uN66Ml7C6YuikjmKWHe0SK8kxAG7WIAOdNwSps3U
Y4Sq7+xcAs3u2fu5VMsDtDYMMBlMvZ3O9rP+kCzXGdf2k1cSFR2xOGNRgD2QoIiFQet0xi1jgBtD
OflZFbaOGpR+F+A/o4kgW+5PHNhjnNuLTEYVABbJ8BfzxWTgiPniKKQhwSMDu3C4YTxIMIfcgfBy
pi8q72vwSFUmMuPXAsf2xfN4pQ7Q2CA7XC9IDSwQQ4Z2vfA8pXkYiCqbxW/MuPZ+Ydl9A5NceEKp
PLidad7ERroDKIZ/6QLKUJ+7XJj5LBqSpXFj6QeNKdgy30BDVvmAMMaD1a7g6fwQb8vjfyZFNqCS
7tVOh1Qnxv6AY+S6Mg3mD3R6FDFZingBRQT6X4otGpuc2VptT7wSJh3Y/GkKT6zrBXxpAkecxpq4
aF6E4fSe0TMSNgTM0wCpUfSTsq5TqAltl0adscDV7qLgp1c6bXl9tnJgbPY94P5/J5ul7s9skOXw
7+GnNmhXDFwFZwbh1+dMKeyXanRB/sWPDl+d32wClv20egROTTAfbVujxt+FvnhnvPwH6baVMY7V
9Q33Zy0YBNms8VUoRmKVgbEcGIekpKC6mOIzl00u2HA8neeByS+MPhTZnKptBrADdaC0tS2YcJOM
4M9V2Ko9bLTjQpEDm2GErRtbMIU18LeisNs8rS7zCKr+9M+58UAAd30AWLBGkNl3WLPh8AY08oEv
jqYLCeePDCCwWY36YCgfQsWBMvAxxT+OQ2NaWVjvXz29YeJ4ml/nUBHA70WYQGIVSeBbWMuB5HBD
sLGHBNVcrXbxHr+PF3suqqMzzLxyAd+eEe/d87/UNm62PaNWsrYOHfkCkRHUEefhFt4tyY3cmLG4
Mz72yc2x+yGn0Zo+sVi5GNudK1R3xSin1ZQwxcKsJhjYm10CT57+LWl/itnla4x7y1GQe7d/OoCg
ieXr1zonXwgjPk0h36ZxdZKeTSBJ8GZK7Wfe098/zBkoZyyEeXhGAGBwEFFzlJOX33can2fEKaaV
IWpeqPe/8NnJUNfXO9yXFOeDNi05J1x91akGRilijj6ALGzEavKa79xq+cI89vNTR8LsmF9cf7zu
WyExLuS+RN0PToMKmz3w2mhbYthYhMMIk/xVhmf+fAjZcrnvjlGkuA1my+MihU9RxKPVKMweFI2l
U//1Vf0jk76gJupaMqWNJ7syQAp5pe4OzzS4GGEFvi0luhhWKhK6UiLPmKjz/EkJ+HJA3u9rJlL9
tNYNMWWjKQeim15IYn8WZkns+2veAz0mpak2y8xo0narWjvgY4iMr/R6GBy7lfFK4K3Yz3kW3jkr
l0nxo6AjIvUaHlWgOF2TNmGIFSSKihg6jfgtUC3K9EI1Bro1nBcQv7rc4GerzzMOJvbHo2POwCRt
w2baVWxGPHrCOsIulWBOtwcM6sCnwf6JhIMbwgCx6uTRh4WCURIdATa0SY+S+ssgUCjxlDaUsLWs
fG/saCkQduHIISu83RllAn+RyCs2qF9sBWhofwhLjVhxaeMJkOnbxBxkoBCJCISbxW1LnU+l/mFF
S8WWg5w8KiZaCwGvga0rk0WHBAbiTCTQ5LkQuj794qJIe/v6WIO7srcyWpzKzPDl7Lbg+dwzHzv/
ETHJg+cSO7xs1mVC9sGO6wlYioxj4L6XT6Zs3QChC9UxAZVMWZHZcuPx3nwqTNY5H2jiN1BU3ZMx
5W9mCiKDk1XQtSoy7CaXpEgYcuNT4b99Pei42b8dLKufT3SD1d5fjrxbAAsFCwca154YV00He0qv
pLuqj719Q/n4wnxWjB/0DqdcGp6TzQbE3GIXtsSloVl40V/dzXZ1sXhvQGsaQFxLhfAzkhK44Kch
HsMHnjKTO1RAuLgB8ugSeu0Rzfo1Pj9PP8eAeQSWC/BmAhXh0oYhtNiOw7re3oj5TFXGiNTiWD0S
vLF973GCiMUy7kWJf4m11Tu9bdmn9kA3yflIFUwZriSDk0Ptjm/qaPwxc4jZaG0Htvc7ZaxKIUg3
2RrivH8KFeoZgmbsAos99OgGbNfcmECfYlzrK4V9WVxmxew1rxFSJsN1H+5vhM95Zlw8xbinr3iw
9JHHFq5vHK+hZJLOnxILecZrLBtL/vnIGoLZQV8xrymhYWOsJLLgYfYaUzwL8wtR6CPrfYYoA6lC
8DswwZ+uUxNhJz5vIHITMJRZ7cI0esKMEC/5j/OwhuZDNXJXAfGy+9hpmNdVz8+JcRxh0m3zngOs
rP0suMZZ8KKkD84xdOupynF//TdJDIPGaI+qVx3f406XULRLYzYrBZuTa1psb0hQUnWveupKwtJU
74PiEknGtD1WZp2OlqyFuZeFu2CAqYnR+Oim8K8DnuMS+jVonVKYvaXIsIbYe7f2nky3/RcLjZEP
xEXm6AzSiaVOJf/4bRHAfV+KOrfDdBTWzZUsDZQnwnn+rDOcVewLUujD6feF10SOz4Y+ORGkVrnq
vhg/zNwm060xdmznbyLO8yCf4onxpDgpjO++DsHRJHZtdU53yYjnLST8rTEeY8WoOAljHdCXfgZl
BqOH5TXRcclb7oKaraJddu3CU6wCh3LdIZAbfdf1Hx80InbL0n7ZAQZMf43m33v7gskZ59tzOoTz
d+R4zmS+nR0yNDmY78rPUK98sPAYnV1cQfhf72PeKrhNhrZRhkaPcBjWQi449EHU6bQ5PAHu+6D9
QbwEkIOePCfFod6eKBf3QyrCLaRrMgUqixK9hP3XQEL5sspdkoYAY7C7GEhMQGIISSiT+8b9933A
Gu9qu2XudkGUaoI4CBxO9Jn2srqEwHsde2edIIbGgI4M3SCpch/i3gFs79TGLEawFuwv9gUnNSJ1
n0CCYVczPse+93GrizF/AoTEeng+7JbdMRe9H3JDHQvsQHgq2oSnZArxadqg88bbJMn/QZHKSQll
+f3a73nnFx+IfzJguxGG/Q+Ly5cNVeY5+RE4q6WV87Aq/FJ1w+kCmJeEn48FU5tyWZAbcc/M6CsW
UJEQBhurHPsQkFlrU6B3hyuPcMLXnE/0msDosXq8JO073Vt0DVfSAb9McqZq6LZAOPM76nkZ/sn7
aMASmpMnmA9c4V/eaZOpiO+gl3fAHpnJ8kO/iz4cTCn8RZ260F369qeTcjSTRLNWElcWTDmtNk/2
kLEBWvaSyj/ootcF6rww7KDsh8BCjUubnAJUsqoKHAG30BW1S7tCzETlvOoa7HsQc8WaFs4Pr9Ms
0t/CoXvjo/5Jrx980tJnM6AVqRlHqIF2EC4bYdnCYxP5HNI5hsb0ZfYK8ht3PiCvxBMN0l76cZ5P
UHQ4axILl0MEJNZerIzIG0Ue9nbOS6qTUtzc8FBJPwfVld+ZbMDthiEGHOqPcLeE1Wco01Gqb9vD
cNvl22rz1lqdl1OsM3e42JFNb3V080UJMjv9NpCWCIO0tQ3W7o/9p011vWueH5zJIY4rZCED7gP1
wm+8WOkvE+TcYjTvFh3U0pygUOMOBnddtSumSO3DftOaYaLj5dyA/mfepgvWe9t+WMokyj4Gf6li
b9qJflo8WshKha7JWbkCqf9q6Plpp7nMN8KKrEo33MmCxtvA63B1WkJ7No6nmBWepV6ccnC36cZP
6BRLWd9eBkCg3BlvS4NgNpzy0jAB6GnllHIvvMw/Ih4rK/QApvYiAuEs+/BH7IZuGpMF1vs7L2Yu
srl018IQJAmQtVIEkDuDkMeVGIog09vQ0cLNhMUnrarCSRSDkSVGL2w2uBXwg26JAYQa8MzQgdtc
NxGnCAN9w0/ZP//dtBPDjrh2SeXgisBLwJrkYFsnq+H7NRQ2OMeMacvYgDJ6zALnJroXzZXcHWEF
QWqmkrFRRDOAhPMSj9ztWKHEAWjgP/SeEJ/xlh+fEv7AYJkh0Y7vFksOsR2MEW5I5IizVdd/cVzx
bL8lLUzo52sEuNB8hpI2NEbU86ZrWS//jcxlL4BGuBS3OPQfc5Z2rOn5PtEDo+M5MSG+4c0hpsM8
729zaHRioWeJp0f/rz+4wG0SrZLIecZSN8sQG1FwnAtdgkO/ukvm0Xx4+iUJr4Di47HjDQLxke1h
WD5yewRKMHukC7o6j+k+HhqjqRxQMxcWuBYUOhEWlBPsDI8pabi0TLtNHpQXu35h/312ciJtIC2D
zth9QNUUU4gFa3CWmfMLFJCVErIfMzcjbRnFEQOY44mE0b4jLzhWw2z7ODbe17vF1ULx7rIjFZlZ
bK/OnZsNpl5ltgPzfWwfhrpit5qerVvKkM59sduXW4Usb/ludv/4Bg3ZY5c0i+CRmW8Jz34sxJui
gFvi9y8mWct7mropeb7xNZaDJDx7puN85B793Nhy1VUrzqY11QXlM4TCAU4UJJhO9BmuFxVV0deL
aaJbqAHjPZFKUh8oq9mRVWR1nIkzlrSb/C4mRF69p9UMML5wynEWFCM7m2aMbqzLYrchz5XqKqew
uloXcByin+HzLarFzflPZFZiqMEZNub7LheIbFakZyfzbDWGm5SUYmfn5rxxyNr5xTijnMBwA/Gv
x+DewgGx5V4zB7z2w63cganTQl43N+cRqNbdGXp1UtgN1SxIASkjAxJK9ioz969FXJQvcjDRlUsl
xK00n2GmhMnVhG7GgoiCBiySKvFlJAfOON4FLJ+gSeJqJbQhyUjHzAhYCVcTntOha/7gXQnbd5Uc
MX7ZYKEhHiri6STOZsS8t2sUz2Ix9bHEhFXF70XMqSTwDg0SX3n7GMQ0uEP1XYosQC1sTXje4Xv7
WpIv6vBCw0cRgyXyZVZOpCtuf/W4Wha0jF16YUlaESN+0eAgDcdB4BVpvyK4k2spiZhv2CYtqvyv
9SRbRWAIkct/jX2IjIiF4Us/PT9ZEDsEQNlN5XnnkRadPo7/Ymz6b1mj7Wvpx8V4H/mdvQXDoN0U
hsm4Na3tVkxRGsgeGmhH192NcUsIGkfiA14wU1h7lrupMKl2rANrtE2sL7Voi+LW3NMRW5BGMDao
YYLIpITFRQfgbzFI3lbGVjc+S3lvOCS8HJwZ0JkaGSNDaEdk8RUvQOHH4Qp+KlAxODX0xhOyCqyF
AFHEdmAwHRpxgRe/6A7FNqLPrFySHmSh494WH27Sk7ERKFEv7YSgSZ6eABY0i/SHEgsj1qvi2dAL
OA8BE++lFvQgsKxlrQIumgvwApUM8MCYubzWlRM35PSL0gRfAM7Z2hKetVhDWiY3jAkUDwaDa6YJ
OUdkKxLW3EnPvh7vpozbI5WQtB7vpQU0/JNOvHM1InXIoYXJnuSzAQiRSvcMatJdDmE6LdVoyIqU
2eQ/41fwkmbDxhnHQSlL1nIeFMF7fIvvaVua6r4aS0x03ysCsp35FlKyvcrNWADgOcA0Z1+SMzPj
yEU1o0Yq8e7luFicWBDFGedFRX8yS5PtlefpFn8xuRtsyKKeoZDw9Ml9RUXNb/s+AgEYUMgc/YtL
J7AqxjufX9YBsBqjHGAQlrQc9PhvF1wEkctSnXuEWwFyYe6+EVEU+Th/07yTTQ8sRDnosgyLxRim
tNIH/6oB5NL9Iu1HAK/RYcNtcRgagDqi0AqacT07DZ3hEvYYsvuRp9jkG0MSewKqM8LD/Ez5OYUf
/xQKh/xr32ZvWOUDh/ITdrh8l4Jggd5TBK9iQacFdZR7YFMQIzhFhNnbmaehhsvDaiYoWEbb0rO5
T2c79LF9hwasZ2vgZKqlUH5t1KgfKdYl/LilOcP358ZSBBvEZf5DfDOZhyJlaa3NRszxNKPnY4w3
hecye6LTvxvunG1jCm5C/0nroiMCOceV2124Lum56rIb6YEkbUndLCy5j68yuZSPSJRsIYMIrxtp
KIhlhEnZ6TTLG6vSmwodBl3FSWLKAKQBJdE/ET9Z+RJDq9i05bym+AeRIslN9EICKE4bTSSL7Gve
RO3Pg2VKdR6EPBV8+HLW7+NOcU5qcD9BH3SwQ9mmFdAIBceXC5pk0qBC2UUtufRvzNg/kw8/L0zM
zLt4Q0eDtYZLfACI4X8pC2igSaDiXQzZUDjN3MSle3VU3uAR6M6JXaD7g+aYYKp2yYm2L3YeVG45
laVjz9rHjo26uTKfcfWXAP1nymHsFXwfkb7TfySnWAwcO8wkji/jIH8Sr0R7NjSPM3+/3zuZwU5K
v3icD3CGerhs2OGQsyMulJKYNsmM48GlvIvmsmZhcsIqu7+wTZYmEoyQfc+a0+s/ZAfEHbJ6UEVI
KjpRA+xVscYeSZPN9ymebM9nyo5HaZ7S74rN3sELkqcRFqvN4SFH3ijm66eKDCq3LRFyfUeKHtkj
uC9tPjoBc/KMjz5SWWBgRUh6aRYLn2dz3LA50yIKvUXYTsAm9sC6hyNLyWhKteTiauQTY4l1X/FM
31dXZhhELU+05B7e9rKDDvynJ4aVuXtbveEeW8fcvIY5xyeOWBfzYB9kPNPjSX0jP5AJJgCpUC5B
8X7hnIKnwe5Eltk6mz7OjJUlbFrRNopnYbXp+oimrMPQvIcc3PzJgRmn/YeYeTnWzMUUM9L8J//4
9Pr0rRYemEggzWyhgkN2jIGfj/uT3HUPBzJnk8x9GUcNzCZ3Mxdzeg5xRsEtspo7MV4I+Wwnbqzt
y99vwZik8NJtnZuBH0PwYiizgXXeU2/NMl4gN1c1c6/hmGMUoZjhanCEUPHAi3lYd+8gcFRuDvmF
msvXYpkU3r3T/u7dwq/LExKXgGCT6yrnuO5e54tArGaSyloqNCU507c9h7q4r/KFtskXO//kdLgL
uJz1qvbqUJ91MqPe85WEGUADNMNdCF2FOtqrPUAbPiHukLaIiwZw18C51kNcI3HzlA8vQqydM4ie
3sB/ebqNiahuz+RWbeBB1V7h8gazkU/1Z2MR4BQLfWicHLlxTvGOhwVWnLiiuXDehhN9UodUiuYM
BVXSmZXjrwfez52ueBV3o8q4QFbMvTy3c7kvZ6z2ieruUi2GzMhpkvSBmv5YmqYv8q+v28bqOIt6
qXH+vXk0rcOxAFhZBEqDlIhpIWMdJFUXv6FNk8i1goTO/wzlCoZIWnCeD+Nh3AuEtbobI6OocGJH
CRDpsUyRxLf9hc1Ujz4EA11PTClUhS9rBC6JOzWkMZ4fefR0nHtcPopbsKZnIbCZ+Zwr5JGHpw32
A8w3vsaRm4X2DhREsGHxNWEC9532cVvQUnheRJnRI9bAhMWRIp3f8KFrsHg1dhjYargdX6meH1Tp
uX3ZVmPsDQIWMc75Kc0J633iSpqNmQOJS23N7VmY3DVcRH+3KRYvngFuGr9PS9BnYy7GhSuUtic4
5ZBOgSvH6/b331XJ+yjeo2EfpwFijWRFouQ/sUpwxSls0BliCiHHt/NfIV2APTs5YqQLqY2jmcsJ
4WeU/Yn3Ls17DCA4zm05U/0VmAJr19ut+EqxeHAz9WnPrce4dLnF7bfbJQqAoj73epzIijP3YQBC
L3GFqcU3lW5u69xs+NOGFDBxHd8osAoXi1bOBVdkcj1URzU8KUZBL7RjdlwRDnMNP0nDCoEpRCuK
Yu9L+lX+i52+iZ0TeyxOEXQTZhnQsUxrlpDzvkPtNDJP6EqkB33GvA0zuMf27vRX8oEJYyumdfr1
FS41k1JriLKSOsdDaWN/eRxLSCUt73C9G2pUznrsOzWbvHwwhQ2gmlUT3tXEgDc3kzmc6K9TIUik
dVGcbd9Trdp/zOrodDfeEykzXn5cjW90YfBZ6PhFdqojtGsol5hjEP3gdhiyYgbFSkxTsCS9kG3y
xhtWk4LnTTPreTWpjL9Kw76C7hfeI2j+fed3LGed0fK2UbhZZfTkUwGyB3Fn8yBKp3Z15jt8y0bQ
fXCVER/1ms20nVDbwMLZ9qPTeuh16fKMRzD6eQSfieKV2BLXQTf9urinQcxeMyRlrEoHnjFn/MxK
dCZUlHnYHX9pzCDvYSDCqTSgwFtfb+dTtfLWF05mHaHtgFYGq4NWAR71LXnOOU/ssl9vD0hRc//F
SwbKFPIYOtsX7z17ofFwzgfg8KBO+x69s32lM9cWBb1sjdSCjTI71qtRNPBPjGQV/xRJarz0JrQD
k8ocrh7TByyZtAiqsRLq4PFf7x5fggRPbv5SLqT42MtmvW8Y1XKPT9WwXTA/pQEPCleddBY741jy
0LDpMPpkvOwPaYy+EThr8HZxnS6mzZNdnRrcfWJd3Bj3uAiGdH0Kn0/KdOABKYtvq3gQlMEt7u85
eyw9Ycyog8ejxHkSSgHP1Yvqk3OCFiPMgkuD+7OAU5MkszULeANP6IQlgt1eFufSHPeN5ZCmGjCF
aTxOQsAxhST9iF8dgyOeWNaEUPWKLfOKuBSQ+XG88qhdppfgS17tXOzY+YLBlA/chAWdh52HlAn9
GB4H63ZuArt8KMr2H7dOBQC48RwVAWgCjZJC2ynE5hlnzmN+bJVBuWVlY0M98cqtLcML1eJdKM3u
/OiF+/LjcjGDIf/dmF8x2cZ3m9Jn4q/XpTc0WIDkORR6WGnsGVLvXKkpr5tncksEBxg6SiTQADcc
lZbqAVtJ43idf62XX05GQb1DOiHiCeR3XFwWOT5GYx4adqIRaAuvzQjfkRPHu0BfWIpbmygpaLnB
nKRNbiyZMG7LiXhjaPTePUAu0BVWcvHW3gGhgCax0W5FQwJkJqKsCqqAPL4KbSLubXT3PfMyy2eY
yPHCeOHZo+tfEaevGW8zrFTWpLPSl93JmNu5DMT4i81nFmt8CFpEZ4irHvoOsczj13vJz/32Dxof
jsbKdtYfWteKz3+ei7LjCbsbJQYaPnpayWqi8R5yWNKIh1zHX9EYCkZYXP6SBPNfvPv6Rm/8je+H
D5KUnotG5R49oxHEJpJcR4Gc0L6zC4QrEGHoyDxKiT5u41/Cr687F7uwB8cyeMZ97woN4BIUU/Ay
dtNyeqFMvVHDo/Nzi6AfltOCzlVgurPDRfbK4zm+UABjZo+NAd7qYCULhm2jZLQZJTi11152pJAg
9F0qbEhMhCvzNZDwxeU4+B9N57WkuLYE0S8iAm9e5RFICGHU8ELgEd67rz8rxZzoe+7MdDcgbe1d
JisrizxpbVzziodIYXlRE/1Wnkr2X6suB4dnOfHvp1c5Ecrsgl3AVkBulTIhv74mxeEoTSyFzARh
HC3NNUVkHjzTJm5qpUEZvjAB1NWDUX68q6JUpcSIG0ZxWrHwcQbMw49m1GMIKG28q1unxaCBYHol
JPEuhTW73icEwiXNce8t/aNA4CpN8s+iDMxdtYjSFsUoH1UtyucE6xLKRt0dWQSUgBGuQWWrN7BB
ut8m3DCaCFgMRSkkO3jlUEwSlpSDKIFbeei1LbdMqWZnHgmhz14RZYFCrE62KrWZT1RtH2AUgWF1
bk4l+DIdSqFugdjrxvjshyOI+4tKd7Xzyv51+Vs3q70rcZm0k5/ZXJLJ35ZNuDiH9xA9AYTwtt60
SDOEmrwkdYtkj1L8TH5EyrL3IcT3LBPOuVIfpL3cRipgy+EkrHrbdZjymgfVcPXnefq2X/CnQ/WS
q/whJIO86K7vWxSkELHLddcRlblteEJwr9HdTuVMYfZTXKGXHYLUc6VZtgD80BXGu/bbfzLdm1jU
yxcMqTE8fRj7YPkAgxQLlKXoq9bV33SzdMj3WJzujQV5d5+8O7PjPwZvd11NenWYgs7bvPORD6f4
MKCU66qii2Xz1ztlV/0IWXseRNWaeFQrplPE9AQBwK4hDypQvFFpQj0rEl9X+1sOUhwWjH/TVkdW
v/HgkQ6upg17KyvOhRDHhGlOOnhIvj4IlEDw5yUMukd8Wpp3Sse2Bnumik71DU0G6Uar0EcjArrU
HSF2KijP2Ct8uXOpp4/sdhSB5TzZScoblUTUyJJ+aalOX8w2YSIfmR/lDlIDNnSWgVAKdZThzSEb
cmMa60dawkdmasNzpuOVyaJ27WeF77PEf5IYYGex9CpZJ4rx0VgYViXBDXbqaus/wFc1ev33LihO
k44VAG5x/PZ1eIRKzp/iEfLRVy6D9hr+9nC0uHFnPOOQ1pVh6lVzzntE5RJgWMF1jtI5ShUGVyah
fa63o52hV2owwJwy+a5NuSoTEEpgELDlXhbjkfsVv0I3k7azphtLJf+DqowAYqDjcKrnQKci4hKc
AvMepipnquRJWQxGDG3Yw0/70dSIATBjKmEFuO9AfkauTGEsFOj8snJdYGVSVn3O3Y6WYGqYUAwn
Z5we0znngPXN+JKSsRHReA2LIxwlzTcqpwIwibtwehTbfjzkqbTmaBsCR4PXB5YG35deBWn9SC9A
DaO0VEDt45cOtHpCBhJ+hcy/rlU6jnRprTbexkujUx/Yu0MFz60BD2DsWEnAAcLZE+g3541u3RAW
o5OLNLwcpWb6gxAVgAEsUa+9mMmRNAt71VYejAq5DTPH2MiLQ92dtZKUm1YTLJPQnQ5rU0Hlyz07
O3A4ESLAUfgiq3FIk5TGJNAgUqy7LPqMigOFhRuhKewzhpcLmpaQa5mi0ts5IbqgDluanglmYQqA
LL+UR0RCryoOHjpv36CklNoOgZpWc9MBK+W/C8EcQbESYwdH4RJ8gpxCEbG3PUgQpGTCYXBV+D29
ruT9wCHSniz5ew1AcSHu0bZEDSm1j042BCf7GXliQRUrG6KAcwBlb/KuRNFZ0kgoT2SGx+9cJO8q
5WIc+wy80D6A9WwdRkuACqdd/G7rAQdlz6cTqTkv8g3JnKd+Z6b4YdyJd9yAcFqwKl7Hz8i0UMc9
gmQK9mLhMtztTndCZ9/7elucDsxFgh1XdIY3xiLt4l5wtRtL1aefo9V9f4kf9yQdCoxyyl9JLFGv
wRXLJ+IZM0Oid/pVnoggOzBPCP/krCYgfm/v5BIMgD40n3wYMNUIWMRcLyXfvgsASwI8MD8yTzx2
VogF09ocwa8JJp3qVBRIreqGbQP7McumVA7pcDJqYPPkQCMCjngSkTwrdtA4kkl/7V69cys/YmIt
X8w6xM5pbgvWL3PF1bYQbnIp4gulz1QVnfPJI33hnrXCz0i4JhuTz99b7Ejyiawksel8vVIrNTL0
k6e2o0gyjp9eU5ZxbbD3HOxojA4Rrg3Hvgc7YEW4Piq0LNvdu6Mn6YEkmZ+owRAZxQ3gJABdsJz2
LcXajVCbf8c2k9YjpTQ2y4kleiOEr0Rfdnpnft35gTQmpczXuVQ5PtpqG4zKhB18Mfv9b1PH6sZl
C4lmQougEcW6z5bwhjdoyVEWiFSMzcZO3fbA0YivanRtsCP4oKUCLqWHBAasDHgRuBfBVEos1uBR
CbVYL3Pati0CQMCHDbsxFy835GCkPqwkdZxsfykrU2+9Qm1xkm5mn1k7YJJsYCFlnHZ/TRaT+qwW
v/P1KLg6X2Gh1DQP3T2AadXcsbf1TvpA/gNpZWQPCRCH7+G+AHwcBgnpRsFiue0yNVqu/eAJjgQY
pDDCUxeqo2wsx4sFmCm51Wro4dP80gJ/zjA3nkwkA1whOQMxmi+TpH2vMzjCNuKC8UfhDybnl9nX
VLiJ8FN2Stm8NhtQhSl+O+IrIq4JPEU5nooDYPk2os55CmsU+ZHOJgHNm9nV17gRdiIPMGd+iVbD
0yDtPijAqVDLE2YL+Q+GJvQqCaQzgA6S0daRimtqv7FKnODukyNFHAzOy0062w0QGNSqfa9GVm2f
VbH+Re/85QLet6ua9eialBHPHu2CBgACqRUoChsukV+QxDHds1CA5m/z9gd6VxgXxndYUhtG0zz9
4+r8jzaFb514leBNLwPdDDf7NocIwy9OCFHa4LDN8ggbAMcOsjTpAmjkPSmp59PK0xU92+4D0mBA
2vhBvb9/9vKdir1JoHhtknd3DQ4QMrT3SPl10q4N1iAvoxpdmaUxgyUuDeOGXhGKYISpJf/l1Ma1
8ZpfJPAOl6qm7zhXaQCZ7DDYsSswESQk5+Qq8S0+ohSe6CsigKMLY9d/WJvh189TAiEeZB4Rgk7z
cv8brrEozKAiQyE7/nqvoNYqMfyo89gZpzHr+aVwBopdbXJbnJ03vG9UPgFKRX3J2Y2YL7y3GjCo
RK8mHaaTgJBBKOMYK4eVAaeAYD0GezIwndgfgAdzwOoLuQFw8HIx+RSnk8EVyoQyLVieLIV2SibQ
040hDfWORDs/ZtBnx9BLC+cRfF64NnOOuNsrBMFypAxrN6CKMmlyT0cuF0Mjv7PHg8gj7njZaS7L
BK+SfXVvFUf31rVFeKjUyYqpTIA/g3GEAjd1iGvZW/QvWGoRVV/27EK8iU3fkBuy80AZynw9woJi
VHieXRK4gdyMblgO7otxkAPW8ZfVVthZCM/ezyZW2Ei6a/BTHgMv07USwCq92rfcu7/DoHO9IbaE
Q84H6EBpZojuh/vgP8LHN5eLbi4fsJTDr2cBFowG5V/ylzS+cSZ1/XlzRpGIsBp6zAsxTcphbOI3
GLCsLgohrDo2DJeH01PJB/MLnETkABkcvobg1hxMTECbLqEPt6ga2JuFZ9WRi8SBCm9g35xbJZaR
eVbsKU/Fmp/xkStVjQjUg/IU4JMYloQ9rjy/o8n2X2BLieHDTwUZYgtRZK6wp7CVOsllGwl+DLyQ
fl0BRS0whrcXg6QJF25Q5Hj6D5TZhNDvSUfu+LA22BW7ZAcnZIfPwYAbIDJU5S0JPKhkBU0Z6Ieq
M85PA5rB8CgbqoTWAPCAUcT/0ziQ0ZUIcARXCHGCNdF8uFrThnGmxvi06Ll4IhjN6ICXzfZVqV3C
OFLMEDJJ/f0Ceou0NG5YEhkKAtIWRUWM7fhJOCjGAy0Srgp0+57iDk5RD/KKoG7cJ8wX4qgvvgQ6
DfYZi0kknWGYmdvrl8DKWBj7Ad2VqraKcrx9wDYmjNFysVnYsKL89xWCqdVFspWwZLxncxy8wRsv
+jmgHIVD8nc2OdhQ2WctBBI3gF2utJNoikae8BRigogOmkoiaadWAKLFIxoTBrZgbnANaIrgIxXG
yC4oakyh4VILBTD+UqLEgXQYL0MNEnyc43AnzNmRDzG8nIMIiqqkp87eYYMKDlx72iQCz3h3hnhc
m3X4Z4ep4DhmiAqZg5MGqaME83dDobAcyZGI1cpEukuGYOhcYSOcHdKHslP73rEHryDz52WOULPZ
h8cx0y7cWG5Uo2+JsbNsY4itgJ4qg68HFYzxOuDGTApY4KMQ5qgFUuMzJaNHnnj328pAoIJeLHJG
FXZb2oQyBMoZyZMIkahlokXKEjFLULQwTrSn6so6WCr22BH56ZAreJfP0eU2Y/BkMCWYDm8j/4Jo
dRB0pLAWk6DEqsEbHMw+RLrWGw4sptTi2VLoJdQC+n2gcwZFC502tadKT1yKJSfkyQpNINuLV46/
KEVlomPeE60ZQB1gRKaZN6/MuDFLkdodby0JatGLGm9dtBbQ0EgOMwR/0aSSuuqmfXXy8Qs/Ypfo
zpQmFL3faDKphzXnfNzu8JSogR2FNXtYdRH0VBMJcy3prdLARvFWJFmndltppCHXsnz4LbonYAid
OZZSAy7bfZlfrCQc5r1muBPt/EA1do9WRBESEV12UNa+sOQDe112iKwKm3Pnnb7YnwpiOmWqbhgk
J5gp4KvyO+IjfcBhJf66YZwIQ1icv7ovAWKBsxB+YGSAZ36dCcNJbhgWqtHcCz1biHIWNAIA6gid
osi3S/cVwWCPdzPUwstTGbLcdKp5NWtxQkKGW6THWlq1uUw3pnXzJeWLlAzn7c2sDzgyjrBfDXQ5
t0kYwWXR2uF6dAmaJkOtxt70NX9GaWMDu7lrUTl59qrZkRN9ouS8b0DdykKK07SFnyA/wZD95VAy
s6p+kQJPxZmh9MLB13uW5rnel5ULpcLM3ZqT7rlZQwrtZjyGAqYLfwVHgWLdvdMmVXM+IbQ4kPm/
Hfm0lIH3yPOArVgEigXeW1QJ1Y1mWFmrRNVKcTVf4LEpzh/nIjOsdEVPuICHVUzcx1y5NCtFRUIl
vvbg7Rjo/i7c90GmIRIBa0NPa9YITZVWf/nXlbUqODN1da09+GztDcM+6T77Wq+hbNq3eQT7iJXF
N/hwWUoVGZRoFN9cXY4PguVprwkfwiMMMWqz5mWqz3/3SXgB3/3tSFAAETNrKoaIsqySV/GoU+6t
I87rl0L2YbD0ts67daHEAJeStAv+ZSdHjXpAGAz/QqCp9jX9Z37Jo3JY8R4BrSc78008UHQu45qX
S4q0KaRg5sG9817Ul9A58WCdb/tQt8qrWxUuG1sEG0/14Q9Z4g6e5sxiUir1D4PrTGHCOdnkjQKb
PqzEhJeL29svVswJrULuufN4Nc91TMskkheGW1JkHuryRWu0ArxT2WpciY+AieXJ7DsyghCNyJag
ZTWpErfzizy4Hz1cyCjdzPfE/E6IVxvhNYHfkcdfhocgY6zssO1dCknnDeUm2LA7lbeCUnszp8Bp
lmBseY2v823mT+axbhxg8/rMYQ0KswMsp5pzsF8n85W9HDwAcu7LvgyeneK0TOn3QNNuQM0reo1z
BHWLNdSxsloKD/Y1OsXv/jXaLu79a1NNP9QP/phpwxb8ouzWoO/hWbFvqCWl5rZMX+EGSdD5Y/iC
kB7vo30ENWj+OLWe4F5M3QXe3FglhpyRPV2CaiOsU6T50OrmPjfWuXns11eq8T/s3LxCZwmldpyx
3Oou3E3X8bX5Gub+8sN7/wA16Q3BUkUcpZ3E9E60GxTgbamcewpzc66I49veLngFlIaCEZ3pLWgg
QUQrsn9rHqKKjywrKGu4HtEaYpf/AJjpUq4wmk4D6wCbhxMIGfXOpFdCKwtfDjUa2dTVhEP4V0Dr
9Eqrbp7G3hniUPRUdU5omZbG+xaxHMT6HBQJ0ADgcWRrhQGwS9beY/j42pRMLUZo+YKuMDR+iZ55
Nt3dq1rFDpT+T1SGt5cO6MN2azeJ1FQX9UUtxpHdk0n0Tja9vSqbd/h/affYoyp/pDh68U8GTNIX
PcGfrG+dLgpsCsmSwpPBSwNnEyW7BxEWOgfoyzOSJWa8AkJAABQoJMcbwwtq0/chYB/uP+D8Ds2Y
aXXO7Uw/TqO764P376eTjpjzL5rqCFVgVX6MGvThcBOSR/FdGiceD5O2CsSJOLKQVsgYe/RVBFQo
fDKv7bAtut+HEbEXuOR/Ja1YCWUe1KKfK960QKO9esb5650WC1DktFlyRyNx+3kqLiT/5Ax2DISP
YEgVNYiKQUdA79BGabjOH+v+pLOOSithmQWKGIwWEnFRIl+IfQHKD06SM6COjhNFcPPWvKBLWHKZ
AKnGGBgD/nnIla77T0bpQcBzj9QoLu0q9TgYyEZuWAQAEvKvvLnYO7EvgM6ZoAuUzVOjflSzI/La
lUoy5Q7jiD10k2x4SGXrG2pAYsN8w1U6JmSsg+oINhvFqBb5gFdfQOkkG1o3i/2KvU3US7FJ8iVj
eU3AMEzoSdgerI8oVUQzS/GDhGGSq0A7SpdVQrkiZkYIFRd0ogNCIZVqGJS9XJhg68hkKuhKIwxH
IwPKdZt2jrYLLBYlbnsOoAU5nOCWzK4tP0HL9RCMeef0uoyq2zGtbh13+j+UiYqhPa7XzSIBXRNz
b9e8c+/ibnoUutlVqk5Qncb6iAFehl2PxSMgEXR5MyCogESSEdGABx2YRILjYRfaqF/bX6rE1wjr
Qjq5Ru9rHVAfbB1UNCZAwTBNXM63dad0AJF0sANqgDNDI1wAARYQRIBHA6JWhUay0aRfbx6/Vjq4
YqIp6AN0g8p3b4OTuxvTZFACdSKI7ih7FQR38BhjrWnn7sVdd8k+rQeelZq6BMciWP7O2eE0O0QS
RQJ9PJJOD5QzcIsKz/VL8WIdHFvb2R1FzwjMLEwHlbO95RqfjN/MWrSL9rv33pBr3HhX2Apo3kdg
OLglqyT2qvJksBu8e43OwxsicLgRIF1Qv1zM3Olw0hdFnedO5+K5V1KPA5wERXcA6jzE1hciwinY
9zY7c9s5dc87EwoLTrdTRJJiLNh1YxIfTkiqYenAa6kN7j5Ao+LjlNoW3ixLfiGC4HDWLWB1KyXr
+lW0iaeUo4gXSlAEjUwEAiHjIORsgwKcz3OEv7Jeg1oL22NfupBC9iN4LzBqdgcjR+2PolyTOKlB
vph6Anyp7tP5D0iO1aTirnb3iKUGBFfhl5IzVGrID+EPJQE64S4m/uGXL33bvBEOiXlr4hrsaVHc
hQoIJ+4dXqha+PfOelxqnfzLzdjihqkbCICBYXX7uHuAAQHoB9asUYCcTTRC/zX79YnJPfZOXbWz
fPPGtfcaN+rGE65IgTX54LyYiYi9xy1iF605iOndqo92XeALoV+Ue6LrbI/KB7BQAomzCfErN33X
zNton1SROthySrbOGSgkz+el9rX3AB9UflONiqMjnbRpwNuAgoPjsjFrFFtmbKtxmegDpLVunGh3
ybH40GtahBEbapEYhhKw6p3pWSdn06HpdsCdEkooXqQ1prdnPZmG3oOHzioURC3PAoZ19+7tZ8UF
ZCfwGWE/NbMSgP09iT3HX4KidTBpn70XgNKsHFVxw1T8hWTD6ImY/w63XESLrExHVoWNAo6Pgf6C
UsyVsXkj0WtPAfDwIA2o/oe7AFCT/wdHYwF8sdy3wIcEQ8yFTSFqHjIjzURwiKINapSMkqVrbO/R
oWcsIbCxW2VXngwfvAz3fW1P6I+g9Rxcj1l87evfBCAhjQGm6IYhava/8O/XY/qCZD/KZ+cAdHG2
sR9fwBGWNAP2sCWNkCCPuK5hQsstR8WSUV5cyWkhZtKwXAnBda4Jw+V7k2baFSEiVhWWvtbmBtWo
QL2CSdnfPyXZJ6JVqT2rYGMy4IHSSC2G9SuzdSBeoD5BgQMYS4EoaB2Gjz/Ayhb3RKggMBNAIURY
ouhWB6ZzS1s0eICLqDCECTQbrQZ4jeiJQPYk4YBPVFwAgYASvu5ET4PFx9PCa6bMDoa8lU1huYQp
E3EAKWfllVmR4Xo8U6oFfCanY0BF6Zv1H5Bu9zCneCyKlGTuVWufyMmk5mNE/yK0HUFaJU89QBof
qrj/wukU6gPPaYG9rxjBuK+iKNxUN5rHikTGSh3GnHEyedVEBInQ8rUGxsbX+DsfXi1fMWHMO6E8
Qoi1IYHN5sOrMs/gAPgGgkcM1k95Kv1X5M7oY8V06fjbaHxvPp9KR4ylnCHFatm5vgjwbGGHRAfU
JStSAoc1WmQPcEpTcBXlLcqmaXHv52EZzUSVwx1xcUsOCuYSoymja6djXfjG2eMKVXYRbwa73sL4
3qiEFzhrtaTS6rxASl8DGXrQKjohOY+4nMG2Q8WG4cewQ0hDEkX9D7fm1Zc1jA1RulPxGiTmT3iN
OAqYAVzyJlIyCzw2Jhc4w5csQdHatfaj/UgjXFGkQNGMGWrMsdXgIi3+yRiX4XXRlghMgS7Yvwm0
nlj9Exbq3jyEjY7ItlW7sUAzEoG5JDdCm+JcNc/LBj3bJ/JxpGhgLiyPqBGvO7seamjMnyl6iFEk
VyY5XjrV5N59dMIrXyiIrnJuOno0z1Ad0F9tSmkfjSgr7dBAgnRbUYL46MghtJWJLmyrCCpMzBoq
VnmEA5CLSgWqIPBbIAnuFBCMKPXXKzSA/Q2U4uffVXox30Xxaj5ATDSTVzLbaGFSFn+6laxTWs0d
Obgsde/LQ6XnApECS5KDSPeBqh9aCHQjRExfsuRx22V6vPLDErn0mPmmydH6BLcY+JzYhrr2yX/F
txjWJvSqax/UhP+ebdRy1BEh9OCqSpUC8ap5X8D+ZxMtG6SOWX8B2CUM7h5RyW554Qh/mx+StHtU
YqsQ/FSo+1RapNtucwyqgjw+E3eWPznwBsJgGrXZQGKuig7+E2OcA1pCF06i0LRQVaz3CFilTbPm
Fe32Gto76PJWOlLxfUH9glydDmlZBcTxS51SD/6qdNGffwjoaACVoCSdWekFo8yD2i8EW78aoHTu
3DeWOq9QHrYEVE6GRTpLimTpefsVjqv+bZiGTI57WRC6T0YVGeLC3wG5lWMfOJgJq2egIIpqWiKV
0zRQtWyKXfqEt8QyFNoNZzJUFHbGFR7AC2ozSrG2UHlqnkAeh25x0HAepDYh/UREFRUSzulrWEer
qE8yWmUCwQpE313TtZXGa+iJNWMhvOVOl6qw0ZR+FjyChr5Snv9aY/V77RF5SengPzs0kQLsi2XW
7+NLjTwVSR/O85U44RIIdq9xEGUDZHjxqDxZOb1n0u/fQNoc0iykuD4ddYBX3FxAatLM9B6UfWm4
yw3WDc1EVKlL8a5sKfQHBPiM6v1SmDWGlsJjopaKX4vWvGETFOxhRzDgMOkj+ECj65mdSLzDe1yg
opF/4CENNA634Y3pVMjUPk0Wi6Kq+YK/UbBfo+j6sVQfXzp/u5Xkk9ZDFGo6N+aTzKvdbGgwVRrC
zJAaL23tA5xqu+gzdNhBEIpRuy7Pa3U/MDMPqj3/t1lsUquC0fw2ZxMElxuZoF3qFIA+W1WqsYyZ
GUjIBkEOjnIFOIqBNVv7RiFyVGYminP826DRMNhDHGnS04wxvoJNlT/GdkGkdl6ckPselsgVRh81
DTeRNsINOCXAvTPmbXZF+M8B785haBHLrUvOAlzoSpsdAfdn/AlJL6JLqzC6+Z8ubQTdutTC4k3A
9xY5nBoCAePzvMrFzPft9bAmye8iylPzx6oEkZvdjlmh+bEOUAfV82Gu4/OTZsTv37Vd9XNQsqgL
APQViIMLfSSK8Qew2N1dK6UZjaQjzq8O4GqYaJYWoj2IMuN/wP9QakHvTlwbpnZZteWVoWpgyghZ
E9pCgAYZAOBkYh8Tm9dDZhg71y0XgN75y692byumYdOff7UusPHU6An2Om3MOQVVig5ufvgK16CY
udl+fh3lElKON8mCyu2s0bfc3I0fBIRvdrASm4soHGpzOHWLKPsEZfvZOTs3KC94ZFIPGJxBKU+d
8Ls1i1s7DYiOIO58EdKMSDuqJF25siuOAI3HPhEnw3aolXwC3sQ9oNaGZimb9gpDhTObsYptytbs
59YjOPj6vQNBK1URqrjUyHPDPYeoPAIEWQ/En/gxxFLRImigqFMmRER4IZJnxS6SfanzadIvkYUB
wqnk0K/TinQbVRcpwXTZEnJwXIlLWBhPvJvzihiblKTwY5SHK1ZSMWTn3pNqk1SYcobiIiVCOtx4
VULM1C5x2tT39zVIoCAyYCmgv/BgD+BcxlIvqROWIEJE1r4eXCnwlEdZMw+lFeIcSocgOqRusZtE
jCQg//+FaSpmqaJxTK4t6h9zWCMTZ55QD4H9RhmZgEXlFMXTREHCAWKaT404JiHv9zVEVAkY7CAs
JI0DMkkkhbTc9Pt98m1OhddskHTzObAMFLLqmyoZEqyQg5wo+ghfphWDx9bv9KkVKfDZ4IwIF0nk
uXi4P/Shx0SMLsUgeOR8nurJRNFUtMVTyMhQbKnSjNYQmyBPYV4cK72GOZKVv/lhiwvm1cIHMFtm
2v224rg5XzbjmKJFfGAHkDpT+GFP7pZqouKCoawpENatqzoLd4sntqH5SY8gK3U3q9EdrZt1t/mc
iR9M7QfmCutK81Sd9ilVPUpqxVIfbJ3HkKOOrH9NyAhZd1WJiAsxuueZuJRrV31t8/nNQcXVQU/x
aqMCgboijNKblZxXUCfaaFBj0mvB468W0CJHJe3uz2WTU4QoRG4UPwguShtombeEDgVDGdgXUOeR
ka4OS/gGpwGRAM2AZZC6+kusDoToe4opWQx2J3QhpM+1MIAhPDiKdwtITlyyQCElQJdAxUx42BCf
OT5wvkhT5mULaiisaChFlP2EBuph6/eEeYhGTYKjX1XZ/NwS7+dtLKnLiWCZwj7agp1xG5QJeTu9
I//F47/WYrho/bVoQO902LccSgOkhgvjYuAHFRJVGZVUHEyIkOqTK7/YezmTvUhCQclO10HSTb0c
mIE7iJdxtR1zKfA5xMwRkRVbSme44C8dojUUEhwPD4qiY43uCuHuBQ48dWwq2dBASBer7aMXUfcX
75Uv9kCOfPi3JBDQTO6B5tGJUwoeiCv7oqRQjgxYIUAybRFeWeKsgh9pnVUmq4VsePIzc7mk4pAV
IvlGzq7B9/iR1UWz0geqAVBtwLVQT6zGcdPvaeVhdCeiJKnoD1YU5jnf+ru+MBq8nltn2SvEDdwE
yEy1SX+nLkg7cZ/o/3eDHHkon6TP0v+Xm7R4zkFv2wlSCFeP6+Peo4hTxBnPnkpmJNY6a7O+Vtd4
0zqKqaxiDdIB/XGgv3PACUMUW+4+chN0UNoZ2/kGk7pMbjX/PfuI0ixcaR+jBK7o6ycEW0Yyytjt
WXPdNoQQbsCnZXb4loliKKqMIMhCiLnboqBnL41G7VHNfzOEoeig0sN/DHm0dn2Izgi3C9u9cQnQ
80Nk3JmB/pyeM5Yt/XtElTC+9YGSjtGf+sWCeWryV6jQXxs6Lfgyr39Zo7pxpBdXowkuzWm+PYVW
q3niE8OH4H41uUy8bZRzVSsQd3WCBky7EYz0vj7iaEyrRx2Wt9V4dXBT2z41JXIqwrhto5JEmIBY
V93wQ37hA3m75/v8/jQcHG2GmWim+geNC/1kkLWMl6h8hoy7mbttJrSj4Ia0NyN7wFfRUcq44oRw
an+FiS7wW0/THqHViuqRBpb7Nu2UdBnbJXM64i/ColGMddp6TcOtG/OkZroMvAnDQa/XQ9d/i9bL
istizvmGy+iukJD2TEr3D8scTXkQCLWq75+1oq2fex0lLqzFJRdo2yjjUnU2dU+Ss700RfPPHo20
e5IIO6fEX2RtWPIQ0Vk4uPJXg+Vk/RkbkfNZB59VfNujojNqGy5EQ9c1dP/Mb0eB3hv44VTPII3q
cN15aOF0zxg5VpCxbj2mnHL105pPP4EKAaNRGwcfJWjy+HaPGTG9numzLFxPaA58ltperciEpBbF
ChztXneF2hQSxcxp1fAM5kMit8vSrzxPD9g3/Z5mzSAvjcgiU5/MCpLzfHV5+RSFIJx0FLWTEBE6
RAooHBxtMLiMq9+jqcBc00sVafashUwijxOl5l5vMJ36ekDa+CoMqfdBmgFFdInRtETcVtd6Ro/i
Yyy6i4dpdS0ttD3S+Ftx7BneYImwra/ky0CNS7udzJ8sNieWGAO76vVVag1UiRUqRKEK6049kMa4
ztihMYsB3kW3jlIIrbJQQ8SukZIGNBT+R0th6y8IOh2n3+zjoc8Jf3YA84FiJKpBL5TxhyYRoiDW
H8X/wOnHIHmYeG9JcGRjTWQh5UuU9ohk08HhbzKPFNMSHmFKxW7BkseYMUit4mzJS8G1bTZd18Vw
VUX44H+J2s3F3OevsRHTjLzEOKnSIYdzJ16i/uNDXMoFCfunbrnuHt0Yk+3gJlWDLhsNx/2gS6ZT
/clsxa6v7VjROUUDhpGFmKbpoNp6B1tR7EVYnw7YnxAqmBKworWG58FDCNu2ixEl6XJdu22bIecg
tbyeP5iGptnT2ATmVIvxnhkdno+QJ7XiKFCjBLSM4zn8UX6XbrCu5/GOXGcSuxhm3CtGlhtphxiY
VU+khy7vjd1su2035nY5Hmhz9Xp05JNRMdhwgNQWE0ywNtL90q5Sa80Zqet5RODU4cE1Y8PlFMZM
gw1v6gDNqMpX+98H0VXCHUP+Go0YOskhEuzfTkYJllgLpwYAfoiRssNDkxGRf2rBnwJm0Dn9a4/I
hKq/6GbZfs9csVqe1zOZTDyV6djy1rLVbeTmnjLziSS+Rihu/hYptOHzMRKyikzngAk2A1+dDeil
m9n8Yu7yTFmKS9RNcqGsM9YUic6ix7xeVEYYCAn5M8YnXr0HeXWzVLC/yYR8AWz52DJ+mxHvrk4W
/L/RhDCb7SO2mc2K4r4J7Vh4eS2E3rbhNvx1qbz1Cl/ZM7pjxHPqZ68FBcK8B9XKXDeNZPTVilPO
HvI3pttF35AllPviTtmTnAfKSgpl9IiBkinZzfHvBCDqMZPPJlolCOboziO6EBQW7syM77geEITC
s67DoFfUAtltILj1RJmHqJXsQlW1K9FADIGJyPtDS7HCZwlTQBF7xRAZnMKGUyhySN3fLC6IDdH4
QA+4p6hMFCpdlXboz2I/DUUdEa16itAsgcl8QyHCPEqiiHiHT4V05cYcT1aUtSUsX0IXO9uahluh
OqBapEAK7f2IRWWyarZMDycjEJcJJWMiPpZGkTX2gEBfN90wo1hXRHnK5JjTHA8l7MyKkOjx+am7
FJd1HonlVqR4CssEU3Kmek2wZKJP5SukUliaJwSq0K2n+FWkMrKkIrGVIiheSMWA0A9QlVSN1erM
xPu8wXBRFxVwih4WuUMjjCEMCytf+7JXkW43x5rTjScVBkycQmcaPPlSWwUJCe1YR2uGcsI4SMOx
A9USc6gmQz1oahkw1nlEtFHKLMssHsWAP5iEWYqsK2GO31N8LKptnVgVvJ30jsWweR7pYD1Q8CeS
gJZLsZmCbOHNygHBvwMuGdoxr9BKXKx5jp9PSMfFxyMWpSOT2qcIhiqb6BGLAiYYG0YK9DhyE/oO
uSB2RRQpgNDkCTrY+NKgOcZI5DUanVG0/EQxD3XyHz8Pc5FwxhW8qi9L7y2PdIXxp0vTjlX4q52m
0JInOf+9+zFej+T4NK6d+Qc4wq2h8Un69/Yti5DJCUttl8E0lgZYUKrHKoMFx0RJEByYcMcAheyb
HwMrMkD6kG8z/VxT8aTxrynoEwacaJB9sYWhWmtWDiqUi2HdHBIbTHD3+wG/gjjRAwIesnovpkkB
vzBkIKi8jNKLqO3oMjWGER+ZX5DMZObsiROYo0RH1h5QWnMyUlx+w6rD5puYi7NVMqCoTcB3wF/p
8IYCjLgK5fOPu2CchUDyLr3e4rqhlGvX4Q/yRig7amwXYyezjxlcHESUWHpFCooRzkx8UXPXJnss
fOKYqRb20z36F9BtLYfmJiBKD+PhHdC07zDJhYco1JtRGkyLKGLIPSZd6B4g3UViKTIbc7DFw1Dj
z1l5hoxwU/xTblChomJXdGFYK/Q1e0KW/28M3Rrp397msX1aH+0Q7LnfW2noBDLXdRs9BAOtYhDO
2ZoJE7SM6QqLxlTTBSVMqvBJVEYeGs/97GrOBcuqiC3zCPzorEfEh/d8CqkEzRcazg6Qen5f0hvV
zGVNHyDUvZJltPOdBDuMTqM6JuXQJCOZhHY4mPY0QkkC2Zr+UWE6jzroNAtL0xhhJLGpmCHAz9YO
n8gNZX2YDCHAU/0koN5E/swdouyYHlFcHYVEHbIM8HF1cAp8YB4RpxKRYTHbhTTloWaq9+am1U+b
ZQIMmGGrMGDmwXjhW8JUyJhhnJQp6qGmDqytfbAqsqYacCJZ7fMYYVMeB6SVbCznDRxTG6bBQPk9
0y5u3oWpAoQYhWhRi7QL67S0n1TzEQ+VsXVsKO8Gk9lCzZu5dAxH4AmzffkO55uZK/rS7eu4ZcvB
IFCGCQABKjcZ95QoDVYrJL/ZhS+jzjQdqkkG/EyeMvDxg7mrInFnJFZOFtIGTJnVj3n2DFpikFEz
j3K3dgLjU9jrnDkuklkyOs7cMi/ROVGSBDHK1sZjP64dYFGIrpm6dy9LxELmfL84JFoRjicXnH0M
t6NNyy24isqlS6bGzmyqht6MDW8uKhz1vfmzBZw9bVJe5K668HYXC76PMFyXgcAadyNdhsVw6w65
wi6P0OvlEFNn0lHvyItq2fLp87KjYWbmZ8PIJG0ojUXlMxm1teN48BLNaullz56T7duDkLzLNm1z
YJLLkAIRAvICUpgzZ8hfYeJIuLgWbAb3qik/HiEkcDpXzzntrXizO0O5EKzCOmu1ZB/4pkzFz0Ro
sAffgk7g3DpVDwvJ81tpeUHVjctIa4Ll8zbBga41KoMa6KJLl/oTu9/y7RHNxhQkgezQlVBFE+PO
F9wWVXqvdDJkZp76PqEKzu3n4lKcMu0RRPi8DpTn6/VxhsoQttRDUZtRrZtgHtKMSNxuvFzGgMsd
tVCqSgohFK8pN7qcK5rC+c6j6GlG8jGEBgIHhffFEZjow+EEKjVr9vtobTEizwoaFHjgKeLixwgD
KsNhFivlLHGoxWX+mDUjEFcYNcC7FeC0O+QhjjOW3kIA8ykjLPFhqi5n0VpL3R1o6iGeRwcjoRjX
lhIlqfbLZRGri7Qgcg6tjSySqOy0WPZ+8BsXyA0KAVXPR0rtZ92M0LmCYhMRQI7Qog/bWJKY1RAw
pXiGRGwtDCrFp0s/V33xyXwutYEaqkUER/p0EFXQZ8GfWn7xcxVnZOhW1XL5oaBWZVuxPDSXKSSb
lVNgpJRMVyvdz8x+IYH0h9UUqqPpuL9qOsobaioXui76PtgVwZ4CFd4KmTIVLzPwVfemWFdYHFfP
5dBk+AuCtWNoM+DXhU8KySRo4z3IqyZ6m2JzSefhLyoCX4xAFkzKyJKm/1BxzlL5nwcgcd/G6qzG
wkvC98MD6+bO5utvRwP6kyCDdAM3oNRBYcrLSdE92CIfEKybNWSrNB34umoEkl3Wyv4fs+rNpFBA
WKMgNlsOiYi+cTibTIUQ/ira0VUEqov096M/CwKSh/n5IjU48wiBMGRAmTzD4eY683SoNegLPbXr
iEcn82QkheGKclR9UJULR71eIBJQlTIm+Q5lUMhgk45KJaFONvWhJx5ML7ljJpR+Uv45oVPCH7+J
sjX0hbWd9Sf6lyfpGEFwUOMOusLDO3EIAyiwypSFJZySDUPlG9JjvCQXDDE+hMiE4jeuQIYZj2P6
Ebs1Zntpj6kN+EDapISelIW989tLivmJ3+dShVaKJEmtmpv21fQvizawgfuQVIIkeeSpGi55bY1v
XKwCslCCyGsBxEMALmDYSDhivlemLvnMVCB4EjoIRpKg5GCN7BAjigYRszlJRouOHw7AwTDViuIU
va1WMri46cNcttYfYHc1/Yy/kti+QbSmesHRXDCHioelmVsb++oWGdqo+Q0YRllWwJ7Bnnb2QQl4
BwPbVaySgUVy+ndMK+4zODgH59IpM2ZZ87fKyZ7484Bhl5ORv1zzhhh//k2Wq4+l8Erwhz1Hdhvv
pjGu8u7a2roQzQRChXRoIb0tf7wB+xqdyYKviGuz1+sZxAD6Z4ZTbmRgDqQnebB6g57i4K2foYJC
IzZ2scX4Dbfnr66uJ00CgYV7A5HKvtgmpRYFUqA38TcRGqPXPEPeKcsoNcE6o7EkYTMaFFJqPoBA
7Km7BRQ0owMOcKn/cGVmZMxkjJWGkb5RURDuNHYCq5XhbPirlhU4yIGnxn88nVd34loWhH8RaxGF
eFVECCEQ0bywAGOJnOOvn69E3xlP921jDOjonB2rapdXd2DzAvSogUjFH54WdB28iQFyDOSbVNJM
lOkuCzoFqOQh2qKmgWwCgglkEMox+XpQdM73RTWgcHpgWnivJ4FcVk4+mBurBcfhlzh+8x9OnBC6
HByGnDDX2p53yP/BtqJsBuoPYVgYdQX1/YXtISv8Nsvy/h+Jn2x3QmVtDZwGN8aloKznDIToAXIF
fkMHQh4vRo+DOImi2hSvolbIAPsng6xck2UTzlLg62iKezmCuRoCH6L/KayeaGt6KmrMkWZHSON2
GhtihoEM5RY8AUu+SCH1tUYzOQkGtfGCtxSzRJPWRV5UIisUBpIgU95kKl3eBrw7uTjV/FAIFr5J
QAvgPvxZQImYiu9YRjbU+Hu7J6Aeb17p4xm+0FKSyy3iMWVB5DsnmA+ds5F4eyogSo4X3oioavDY
BgNl0LqnSi3x/VycXB4pYJwJJ0YmDKzJh8KPaFBKMNCiNwRvm4UcqrMstyRfoqaQRKx0L9Q6JKf8
oZPEMu94SSnQqQGrLFzPAIes7uNgkNnvziIgCAkGCKRT88ghEcQr6o0FVF5IyRWriB0qp9olbVXJ
/E2hgn+qVITlp/1lL7XP5An0N4r+gk+ngWAaOA/yALLZqmMFFFM3jJuSfOHFObr5ssDogajJIFZN
l7oRchzg9cg+69+MIXIafVGfkHbHINcZEH91D23N4M7gjUvzFKxyT5a90BeDSq880XhuiCiWEV1R
hn+ilygAS0gtEcUQyuSYA+UpKIIQzDFFkdq1TOKM6FVfPZO3UtD4+6sbiOX/vbZGEyIdAWcl8Qfg
gbZj3t9XfeMbxOmw0r3T9gW+t23uwfXwdDYieoqOhKBEOQXVxK6bAaUR6bAY1QH7VUHjamBI2ny0
gft0qq3q3xPVhNAJm04Y0U2GYQk5qA1kB5pTEYkPo3We33Lk7pkXzWwUltOEzbkHTiT+0A1Fq0sb
FiMy2C/ARjWoSm+0ZAXL2nYeINTF9Vp30kRM1Den5hUIYi0CXDkvdaNafnPWnTr4iCtIXe3sMkSR
N0RWCWwJASRimM4QGDoU7Cq8BZDFpZTiqPfQIs3blb1NQYaA3QvWR5HWAp2KUdosQ/qahBFeeW8R
cU6wGeqha/0U8BQSdr/AucyfTmQzJVMl69ldjZE5VVuNk/Pt1V8BAwIpUKyEiUaLUYce00MMJ6vr
LaSLEKNs/a9zin3gCRw1HT3OBOp0GGi9gD7z2l3wMagFfrVQZoHkL3RCRSI7Y6Nkw/RJVFtadv12
h8EdSsiZXl4myqFeTRlUhIubO2avpbhAPDDNmfKk2l+qZ0ng16o1dal8Plf2HhJRLgwnZZIsv4AX
XifPIVaQnNlAgODyApreX1H2JQTJzprI3ueAT30modiBDHN41Q5V3U9AY6pK+TFVX0p+nsC5zecQ
hGr5Vf5YfhVw1Sht0CWp0omvu8UfaoAgiWVidCu5dSC+GkoDrq5MN0jUJOnW7bbvEjyqcaneoiIb
6S/V3FdiPpjCBfSCetngAgpG1PLv5dJ8mXoDBMclw9RBUr7jErNprg+RPFZk/LMPXNcPeD72TLcW
ByzNk2CwwiAB6ZIQSyPJo3jCfnAla0DegxwIQmYxWOR7IIds8MtaaV5LN40ffmDBSWayAstt9+Mh
PadZfJNG3rN5IjZTx5KL7Id9h5h8xn7Q8ZlAS2MUV8TH0LmWwimE3qvNqkyjfFYFPoSOkKrUEtcU
ymZL+VBABskFSf9JKYK+9+my/tAzJQyeu23QDkLhQqTSI8Q7wb2LtJhKTwqNaKy5IADYZBfqP8Mv
+HKOM397sIGwroE0hte8EQabom0NZLDLGxQRzFYkpruiCFMxnQo/FXg7Z+5Qnd+g1CmxGlr4N4Yr
kHbAbRjsSG4d3SnPYNkzL2lb7Q4v5HYsxskraVkuLwQX4Ah0FKA7c1zUTosgSouYVu2J1ai1q8Bu
hbWLBn4WrOfyuxc8xhJMnPw2tqPNRmBwEu64gbfOO3E4MoY2AaySCRWnBg13FLRLbZHKb7n4du7b
cWoLrIkw0utEpPMspzaIeIlVhKl5CoSdFHkR9BzU20sQhY56cgzowFujB8oX5DcMpBx8A1CnPpdc
4UDQbRp3Ds1FgjK0YjDrMCcJeBbxQgXwaDq5kmthGwuw+6S4XwfKJnKntil9hYhNx9dC3P91ImFV
Vc61bXKFIhy1iBmihSqwhFQPdkiLjrpk7pP1/PuIiAGEIM5HhjuaLlRG13nXGunZCSnHYLFQQJYv
HmAWiDr5T7pLK/FYXPqUvLS4qN9fkfEKgDeJjS6rtwerL5RRrozJI982JF6NsBYlBCiosvxoIzLJ
wSRl0te6KZUB5j/iZxXeAIsW0VR3Um1SlpHh3dUWzv022TFQmqK59w2DWF1KBz4nnzSN3HcMl52O
Nk1oWD70vg4W3cp8NyckuishWuDIiywks0eqv2J1EK5x44hVybrTxaLES+qdJ5EXBMq0FEaJQ0W8
I/VeQnbOan5jiTKiyeThOZ4XJD4yabyHEnxtOK1OsAJME3+Nh1bma62Q1AEchiEluJ2WEcfUEkzl
6cXJYts6p26Ne6/oX+7zG4psdSCIRn2IVfNtWMq9MLg/thv4Rleq8GUGw8mxfqnnafPambI1FfuI
o63wMXQmZBJTrlGhneaTKPugQ4KN4x6iWMVdVch87K3dmEKMSjltg/G6rLjGRuhmaFdrlQisMYuA
sfC28XRKbMT9caKQXJcyubNxt3u3kLVSWNklWrwHiEo752R06tMd0BVKMDu3iuWwTBhwS+7Etzwh
9NymjzgR3lNRJtI8U+yyX+a8UrOgImQva25hJNsu50JTo2HvxuQLwLBQO1CbRtAeCmSiUiirkq9X
FYllx7iT/bD85s+3NnNHShr6ANA2niJhSiVUAmlJkgzgHA11oltqYoRg9VB2BHQpicv3dhFk0PfT
UXmwCPLBJaID4caJf+Q1hEnmx+wbHU7CZD6KLkI+Vca8iKSAI7LyDK1xgJ0dtdY4QjxBNS4DLgic
FZBm8gJit+wjjEfAbvU8uCRLv0r7GAenft/LZrcTWbetFFG/MahF9QCVvKpZ/fN2aDIriqC/S0WX
/8m5EmAb4Br1ChQJIBDbqdTxWoBeehVKMtlItlkuocxhKAdd9bBUeQBRqRthrTysobYEwvAYELUt
TelJzLyqs1usguPwSxgB5dnguqBiepIYqrsArvPrVNQBsg4tbf1u7g9O7qwpvB58HJZBklQC26l9
C0aTIA74HpYG+S2CMs3PUTD1TW+V9ugR7RytuNJD7WkZuu+/oGLTkKYLGQQgYjnU2mbsYrkL3S/t
f1kz5adyGLgBizkW/I18iTl6BfC90bBOQ03XafAKYiYC6jJkbzFFjIBWO/oHYBDTp2HNsvTjalzq
SV2QFeJ1vgvSpk37vWnq2POsdNAuMknOtARuEvBrTJiHZ6dYQnnkL6+C/1E1gj+iPILppqgWq3FF
o4CBoG9aZRvqIMW8TmIw9+PgUlpZ7tybr8eOjMekj6K48uWfvYOrfhGjK2z6LPRFVLRRd0Tyl0Rf
Z4+RGXnP4UiFBVqIQjKBuYpMcVPL5+kIcvVDg94H9fFE3fFnzohsXYlJLAGHAIjDnKu/gCbRRlQp
QIqVovlug8L0+5jamU+4j4AVBB/U6V52tZvHROaVSBC8sqSoqIeqxvX2fqoxKpV8sWJ5vfDBVluz
n5hCiY5lBSb5F71S5Z2/711nyt8V3DG7XP3SJUKx5R/1y0/uefJcPoAc5CdkbjapbZm0rHIcC6GU
wFQIh9DzUqHxThgE04YrHDO58Ntx4lopR5rsW0WCgu1qo4nGr80jy162caikcwo6H2zbRE/8umaR
E4Cpsp9hcXWB5mB9AFR35XLlP7QrKRS5KBKVYHCpvKD6wSQMf7ndzKOlVpU6zRN1LCboTLwpm5DC
B+UdtnTshSMSotHv6GlHDtJEG4fTOQg8ZzL6rVN+VItFTuG312zZX6DhuA0zeSRfQTWM0la/12u+
LYcJyXyM1iAmSaZaBM0dVxJTmomjKGw0R1EUCFhkC+iNGmAECDxEcJ7THpzCcld165lXJLCklLi8
Q+EZnidXUKPLRm4FSphdQSpUcVLNcQ2T94qS7omWejk40Xk3AqUh3GXE0ABl6wHsEIBOvauAnTQH
9vTqaX7zgGy9DC0oTIn3LqVwo63CBmJfZiMVODXYHco/UJO26OCyk+KaP6g36yaXqC+nNiIFDHjR
f8uQb/w5EKaLtWtSH0atNGEyDlNiOOrX4Ie5dJ0fFxDVGBtK5E1V4GQJNXmxGvSGNcGxyiisHFKj
BC8HIWovyQJol8p4P8D0MBSyWfUQ9mxD0uzpp6+cqqKf6zuOBvPepe6q2m6uFMveA8WMfxhEC/y9
giT+E3m+TKiaCODXrB1DK/nUasgJcPWN48ecOhVdqOkx2Y+H8+KmSpt0kqtI5/IIsCy+hReRkTY0
ggY0LYq46mHtBK38639bqk5PMcaDFuSE6o/aQE+qJxJTr1i/tu1S4wHLqZ26psMFNnA4nBcxIfxV
ZnDRNc4LtnQ/1SYTMuGvdw9///rqAHMDOGWyK6THM4sWuDqqM6KyG+2JQ3T0GNuDyehy9IaQIsOT
5ioYQM0Bb4NM+tCM1DgH9yMlRtyrSgBmwHPgGCDPxp4hLmhwPEPowuqk6YBSg21SCogXBL0ONZ0c
pIfqCf5HCRjygPhVwJXnHIqaDtJBgwEismeSTt5y1P/qfpZgM4FekTklVVTzjkF1qU1hk43iO5S2
vG3KtF7gj1UMq7S43U4tqkS1rVWfbtfWO06J4KJCtB4gmfewDHRtEOBI6n+v+cd9Eg/BE781K7ju
3zcGgzv6dMpH6zSvs1fnRrwZVRDdzWDp7oNGVJhe/lCGuLmNXja/ApUv361qv9R5/nySj/9qfS7W
gz07XRMX9I3+G4LaoN5LB88111GTymzrFL0pvEt3VijUYluu5QaDsM68MYYZsjXoiNeCc7gDINKh
eAftg4YZ0h4bgMS11mNU+9t2j8x+pDvDRNAqt6+GykMJIEWxeaA3vnHPjEKu0Vyeueg8jenRh+fx
JoLeGJ+AVa5MtntrE1U7jfbfzd2T8ppt5PYWVCw2RSQWa3Xp7MF29nfsan28y/C22tGAGW5aj7P1
iEDAefvf4y8f5Yc2E6GY6Bi7+DxErAqdiEM4a+pcflDS2LLydR89iidiJY2TbRB8v8FSGj+lhrUp
M81bE7P5/xYhyqe/OTkFhoxUOmUm00CcyCBDTSWpQN0fCQUCGlhXTBWAmt9+r6HdGTTK1sTu606h
nwWFPrPgDKuMlwwffcZ+9I6tK/NxKBt4NQjia9RNb/AC6ApVT7BJoLBP2G2MK94PMvITh3bbHsDv
yT5i2oxBClJZ/g+VAQoRDHopNN/JxYPkFV/3zvPvBDc62AxuHIzOCRwXlpfAYVCaVEiIBpsBHNTl
DF0PEtEyAzTXyYnZExBhoYCcmjWCRGPAoDO6ZxvraIq9DTGp0fkkV2c9MFgzXH75R1Kj5dWlO/tD
B2C+WVba22QCEbv9GZBqpDYCvvfhMzJb12Tzs4XUB9kzeHk1p/JzbjaaZrSjTltBP0lJ/wj1mqsm
K5ycGeX8kkVXNMmHWty9JTsjBvQPnuoT0mggJ+I0q4Wh2PKbjq7xdh1FMiKMaH9KTSQNOGz3SS3C
alJN07g/qmfAp9Dl5Kd5eq06S6nFcbKN5tycHINCZPQ/b/vFqRXHBAFO1CvrdnYkyqWuTG70tNLx
bsJEwOkLiRVaGQwFOPNZqAByN+rL8t9psPuVKtMH/ViI8sNZVxIIK1WuSAQwEWhyokj17KCoiWr4
Er44PBT0fgmHUTAJzfYbVHhyWCBHgAsl40RgoRpvCMFPVmGOiM55wmmGolZaNu5WFpTic9NIcjrx
OgZmhXtcnMe1p7UnEgG4MsqoD/QuqpAfw0pgJDWnyGiDm8NsILRHbIDijO0DKB2GkkWUnnKNziYq
aVvr13SvTU6/sw/DkHJSexrQtxETRQ0ZL56MNOBYuJdaN4eaAAsPR7irKcn2ShU9ZP7IqGvonIUj
YpOGw2hAyRTu85PGYhi9tx06DugPPgA/yuAr3hoWOTgFRKpMmOs31Wal8C/+nkwYtyjEhiJjEOln
oCXgSZ4EPqLacqomF3oCUjBDPA2gws0bmVG5JyU1ObQq8n2SK1OLV4n0FsG40YnfeHiSU7u6G3sd
C4/SOyOTtrV6KXDum3finxW834gZFBMQJMKpAXfziNeJ2KEGZ0jUqXMqB1mN1B8W/khSdZClA7NT
D4QN4oNLVhz+AOb1Vx/5neimZP65mflGpxYU2hnMcUjJQO3UehBPPC4AOXtamtwsDJxwK3orgKV8
qcaPqAtjdaRZLYzqrruHnKu6vopYGr6BamHr1D1LV9fZ/Eg9YNPV3xnSUjB3WZRGfzY9tNP5JphF
h3Yt3uEu4w1HVjUsabDR4lro1jO2KNfthmmkGrsw5yrwUYO2y1Qt1FNTI0kVMp06SivExrjjtcvR
noyO7s07s84aOXKj9JcFtFPsY4hUJauiazyh2IunADs4akIOYWdE8WBBD5AQEGEXvVIl3E+luQzj
kUL4gcu+kulJw5jaGgH6ZaCivpjkIkHRIiFmJ4iJwlGhLfHBc1N65/WB4V5DpVySJzR5fAe2Snt5
xqmBhUXgI83Mm8RLkWKRlIFafoxDWSM9V0chbxMwURQLVqSr8kK2RO2+/UjKeDX0bJQtiOn9gudb
519XN51L7k9nSxukIpxXnSNXl1UIKI/q7KG7x9l8trZ8YADo6smxlINihKYc/SA6GGGVtHXbfCB3
wGyeYNaS5gozjpSJ6sBoY18cHPeFTpd2+puafNk3p6gQB++edp3STAIgamTv+QfRMDqfznF+QH2Q
6SxovKRJmmiE6YZHXsz20yZ6OTB0g0JswmjWB4Um23q3zqgQ6s+9pbOEmjbiBuvx27+3ju6mPRsi
JwDN/ojGoy5YFd+3rxNS9N+9M5/q4mBmSsxI1RkrxaH+eYeDjKhXbzd5Ab5BJ/LVLcBofvc+cXWK
KeMlZ3MKx9M3b2a60pW8o0hggt27L5Q735vEtH8XgH9/7CM0CzqwT5wGEpFZu8HsM5WcmRVDdCtg
KSe6ER+4MsOv+h/msF5yhQKjdUAWSS0wWR7d95J3Npj4atKgk/ggg5rbJ/xpeY+K4b6TiyWurc3A
REalLfU+uNRIP5Qcyct96Il9xQF1TL6jg9QuvGTklrDxvc0vFT7ODMeEiillvaokdF+cK97xT2Nn
OATshozipPQFm1ATEgoqIL/AWrG3sYNbggG1KOA0h+XIcDHgwuQx8VbgWP79mwKnAxLhgS8lDbBf
wzK1o7WXuUXSzsxNgeQJOmh2AByQGzi/IPw29j4sdXP9SaeAD9kupHtR74Jwu3uYIk6LjOHGJ0hs
mm61g9hnc88HmM1RfnBfSErI9hY88IkY5m+l90mH/JGrHYCnCYp+KS76p8lpWQjXyAyc2Cvqld+c
tCNxhTLKCq/lvYatOHF69HLIwHZlNHVo1QYphuXFOhZkYecaYYl5ef4Nv350UqJcQYn2DhkOZRLH
QL2s4vZbwDPxIer2bh0qJhRTlB3pEaFQlBJhDDJrVgfNVxgI2YNpsDPUQStgQrPou++uzVIXUarO
BSGbDsKmrEa9zUqz1GoY3wmb+eK8aZXqLKYMN+3tPc0edJkwii8iOTk5HVS5ucIE3T5sZ4M+xZrm
qzNFAtNXK0KdihrPf9MA1kAj0HZX14hGI1CVvAV+CRc6ocdNqGXJfRtgoSs5TCkLJJgOWd/ftNkk
LTOSGSa9+743IzWxZ6f29Y/JSWxAbfdcMgrbRnn4Skk9GPgBqCnLB8QYlIByHAloKDRTbFuo1jad
0imjbowzF/MKT6hSltlpOPiuZ/O76zKLD/lfM70xACDOc7S0WhuKYePf3ojFCSdq+nAIiFKpatP+
hU79ySV2v7UAAPrUrkHcw+OgI8KULZ5ElTAH3OCgUJT+4qvqSUkzBNdUoui3IeFNLrE+459UUmQa
E1Tz4+qD/P5n/Bm/Flmf6Y48v0tFaOapCcZQTdifJujM4lPqPHALGPtbgBZBfDNjLBgYRMS9RUFG
5rt5GSsB1UAlUenrJPIUMVT+5Xm8rE81tshgOjCClD3gfKjLpvwVgXDRiznOaqqK0oWzpXuGTI8E
qUldr753z0cPKvVFLQjc0Rqtsw16HsgeYjn2bpFZ4og9MzBOnliYJKTB1Wz3E11Arg+Oi9B6DRgx
F0/VJaFlq0nV2geRcv0CUyTlD5DDsU4DlahUt5Kb5y7jfUU0U884L8ETEii5/q/hJOgSxXkmVKnG
zx/eiZ9xb7RDFqCghGxAV0JgAd1iNdZkWGVAcasyrLKkalNoDJi+ijaT4opNLOHbqrZMH3W8fUci
MkaLTuEpkCbZCTut7gpNjLvP8Gf30T15RbTSEENxDz+bDRCGD0O6pBbznKoarHqcPtk5OnOBrOY3
nnlRUlCO18+8fcQ+oYpA4R4h9Lwxz11UtVo9Z0U1uroXK6Mac946IcpYcAkTQYdYWQVnfCK1gcjm
aIopnOAo8Sc/M+hs0kHL+y5aYkFA6tw5QEcqJCiJYExwXnjUrTwTS3ORWjE5B9RzB4cf6ShVacCl
9D4/DB7VAhZdNdD19g8khqsMYdN5xm0EUjxYqj5k0fxLLHcsUGT7YQP5zU8LlTccCrAjdXgD4bDo
h9ED0oXQZ+VCUdln9p6QEynyAz4devr61Mxcew4bzM+XBe6NkrOGDcwInQEk3QTKQngm4nMtNG5W
b0YnDY1U9Gq1GDq71GvoqyQ6MKLvwMLuyrHxv12wH5Hv3P8K/ePo/mf0XpM9RgIzKltRZ0Gm08VB
zXUqopBKVcqFIa3qHKODHOZTXVEtXh6p5wmOu+wuaU7pGCBYGKW9DTO+0UfjsvMtm5dbQVfRMoLi
hXVYb30U6qelxaZPXntGQAB2VdobeKzLnoQkiiNBqTiJingVgVfId3WaVLDdh5KoRhebHL0jRfZS
YKC9rKHwv79NGzQjTMaejOWvA+bloxxnL+P96SosrjmGpLOd9bjgZX4NB6Q6751t6RH/k5uFKukK
4A6WjJh1MlHDDlMPWyGo8obHceGXTLAWKJ+Qne0DhzTDM5zZdm04C/tO0xmFG9zDBpkWBlAQ0R5H
WwivVsgU9/AaPklgThwS72Jlq020yxOYvzceUvBAtRjKDEe6BrWR4VFBpegJua86qfun0ZEcnAFi
ZSROIU//UGPKrP5fj5xNMxnlqvBsH84/Irh/JvdVuScaLTVgNwzgQ9w6kouTbaqyqm+OxGIhkROQ
SO7Tv/eY6pN8EEFDG4WxEsis3OBrzxx01TCP2B+0v7bca7TVgIEcEbzY5zP1ILdt/S6dL9prEEqb
KMWwpPJDm6ge3KF4iDG09oyPsycQGG/jTQ8QT7QtOGfvMxx22PUdYgbBR9U/gVsLllGgdion6xW+
ySSHRIVuG+1mmtRhdsFNVGu2qRJPwWZuT/Vn7Zc6dVS4LHNg/KJstyglVwAxSBOag5MK7i/kVpNi
9wrRCOfdqSSNK5UBtRfVs0v9B4Jc1KU0CldOZk+pBMNFgXWqYTCUp6jSgAQc4uTGPPxVshB34Iv/
VzXMsB5/qnBmHfGEL39Zp9HrtFpUdvHXJgTsrLc9QeigHxUWAjKzDFr81U77UMiO9nsBBaX/XhQI
OnnCYcg34SEq/Ej7C/K2R1QZFa3XNJ3sva1TbQ7TvC6tZlMjui93VtsFzK2ytiqw1bxZIM7dh9Lr
ckUTYmU6yGw4OSHg60qYWkojHt8rtoL0Ek5uqYeOcMY3asEybsRT0UaOFQzWUvBqyHzuJSQQoE3Z
QRBK1kXmX50dOQL1cgKpc0ip4xSulrJgChqWXWzGm+n0L3xP/hmBSf38WOOVPHf35lIxPQZ5c69q
PX/UCW3gwhMwCNg6ysA0CX1tMSj0dA8Yj0ZHcPxtEQjcVEU4WdRfAdV/XjYrAb4pFKpbped9QEla
7YtX3oMU4xcAM6OV1U6jDcJEWleEHGhtnGk2XIDoESQ6AnOCQfo6ltNxu5A5KDN30bVNYF9UQIWi
eKiGCqcheVjQNKJpFHhJsFyyFCvIvTRRIamIOILHEQZXsalKNkDxphHceGo/tK21egPBY7F1lAeE
dcCa49xI+q+gbOWVhF74Qmvx/GChpsxfgKei6pFKBNQT/cZM1T+5E4JJ2dABM1C5OTRX6W+p/cbg
CaZD8waScZVblAdcoMk3xUMJUjGN8W589lXC38RMmHBFHPFiIQgiI0tbhBxyymc+w0LBCuQWMA7/
0jaHGeiKaXKCCONdxJnQfoS72KwCKpQb23gB3H9wlxhnxwtW7CsGw9DsQzKh486BX9HXaA1fUcuV
1oBGc6vXw+oDuYZ8a4/HJmobasruSUmGNFfVuoH6To+SgXQYEt3fkjunNZuT86QN8Rrdgw+T8ZB3
dkRhuI0Y+g0WTrdU2isaTG/+Nly12fwVJNUN4cqNYinN9eQyhrPKp2QsOgdIOARh9XLfu4coAyke
PWPKnALUqKOmfaXLhoXNBdO94zf0wqKhcAmrLrEB0WnuO1c6Vl1Y8pySiOImlGwaZTT01Q9NcbHw
58EVEWHWLYp6dBTp3qn9p8ItH16vTTnU5Z+oRVKcvVsVpnrgzvagg5TnGa6y+xDWJxUg8DiJktxc
MyGa4B0pu1GMoxrIWFcqPIKCsw8omYClmALDAYeueEsfBpqFq//qUMaAe0LcTxPuojwY5ADUKoZ2
f46YwZz0EP/U7DEdIW+p/vZ61DP5aFb4+7TIBf9+e3zAilX2NTcdFhRlQaWjEENwZ3phlXYmT5T+
XghFjIo++Zi4JPp0inOpeI/U99V2FJrWbBGogdxa7MHnUOrUq9TzSmjkecT57MvA8v1xV7CR7Zf2
NEBTnoBfL6M9nQFbUF0os2N2uZI3GlxEAjOASCzHWigGiB9tlARkZtTTRGWKah5SgS2Pnx84LCqc
LaYfPpVGKhCCXFWv8yjj8gFUfqMcG3OezoS8FCIEDI+jmGAD9hckurBHCy8v4FGudEjkcOGknYit
sUhqT6uKoKjkQzHg2So0R9AhYYeEeQqqtJdAisY24ZyqttlAFiePgkImf4dN5bKjnOKoMIcjqBqX
IsArBag75a0iRSUqiVahTQWY99W76/1150TSK1utGZ3IXDkEYVC+1JeWlygMt4DNKn7XTwg2TfYR
8Y8V5Zbbt0o90AFjwBs6HgJBLPleIQ1y9DwqvcEz7eiZN2uqHQ5QrW3blMC1LXT1KgerwiQQlWIs
keWE4coYbaIa3ytmoA1Vm5oF0uoKHksVs4uTjrIA2U1SdKK8kUqmGvVDnQRzqiJADtCBgiBwEtrP
JAH6kn3TpmL7q/ab53/soT2CDeQXAMoz2BQ6bBJoVJlJ5ZUbU0FG+zBdiD2Kd7DCyIsCy/OXs3aV
gWI4IwmnCc4Fl0XUATDHwwFn6dvvZK1uDoJVU21Ju0QIdo8I8ckisOEC05JrJuUnE6Pg4RfoZgOn
wo7kgsatDNqh8kn48kxVk+6bUIc4AGkqSQUXgXUx4QABDIwD34EqYtIiAAGsvawIfAihA8BEYdJh
5CiZUPIpyFfKakjjHHqkPvq3Z8EPwUmNiepBDV1XTJcCFxwvcDwKLNBnw3WgifuN/s/DXSyaxBfd
TZ0ON/Sg+Y5G5d59RweEY5HYG976A60FZZqijbdUKvq9FYJmSqtwofFYGhF9Q1NCiZ502wUzE3D0
+6XvhAqtj3FOehJLR0B76uvOsap8/6VpDALelqk6+ewS3KN+AnZD/+Eb+loaMa2vEmuv5UBAjkOr
1I0cq0VsCBAth9EBPtN9IDx2lQ6pBUVUQNTMksZqoetLfprESrfy0M9XJX8jJb08RmYn6H7+7hQl
WHrigs/iHwpL3+tX1Xznwsl59TIMFbRV1kYSEZzXlkaCPpm215EqiDBg0hkmSAUvpxrLN7SV0Ieq
JLcQBQmExehRIioIM5JLYBckq1tzJXLpjRloRreeSKm6oL4suy0d1jvK2qlMCAMdPpopsH3TkUAh
MnVk93T3eR8U7pOvUjBdR/L/Mrkc4Gc0HyBSSWutIaAh8VPy3UvUZIZgy3pcDzdN1NzrUDWFLzxI
7WG6Fay71l93WbfwCyfSs7huthbxeZ5waqVEhaowXlSlLq27HpP7YlS7u+IcaG10AAWt47qx4p4K
v787qmi0k0a4jIB7pVvAdZMK9OXs9XusLKogWgtyFFZyhZYzJ0j3LyHyYtk9LY5OkwbLyWNqRAbn
iEco9PAC3CCbz8AnIqsAp8ffquvk7Aqu/QpLQlfHQeBKv//SjhQ1Qusw4M3hCvDWaJXrXrA6rL7k
T3TjFKkIoI6oRj54HOFyPs//kZ58Ai1iQjtAgOh/b0v9j99XoK890uD1FGOgERkyzkpAmDUPCkKa
V/Tq/BN1ToVG/EH6jioez5GmHNfMA7pq4pn8BfkxAC5tFW07NgvRED/nxbWkR/7LNsAe8cbo25ld
I+cW5JuWH/Er5GiUCAlxEjD0XMpjrLumqG3Pm+rCtKSUHhbUoLjvZ1/QU7puRN3aIzrFLOt3K3F3
8rXDDIJvEeJZwiAKwRSfHZqa0nxyhfSUYBhAu57RLwFgFjN2DR4pl00Eq1m3t2gZ4/aqTMfYTyoR
Ewjzhw14onDKeEEtiRYtXzx7qRro1Xv1rsA/v0+Vsl+ag0YREmVt8aBcrMqgrLad5RhPG3IDf0xu
oARTdMVcO03uTzMBGUNIiVavmKtiGtCNZwh7V1I3Am4Rn9T9OtiSOpnV2yvZlVaJ8SGaH66Z5DU/
HSgzOuK07/T7L6KQCQemL+EixIDVRPC6/wSxsOclHm6pJQyP2MEgAZVS3Z0rUBwPMI+nlzwzgOU7
Hl0x+8+bUSp1X8DPdLCbF70aKmoK6J9wcoWZlKxeiREtGm++DxRWASZ0jsEsLr3J1vSwCfrrDIpM
enCiKRMygGScxXphXZaGsn+4MAAovcOo2gBC+fTek5pvxoVIeMwvNPFKwCJcgyL8pAbv9EGkDqfZ
3zO9vR6ZlBaZ96Lxb/kCEIWkQSUiHmGyi1cYlmOR7/Q7unuAdrj1lekrAe0YPruN+adzkMBxNq5B
ga9zA5d17qjB0FDwl6D1it3NAjRClQdO4Wmjn1Fp2HOvueN+DUllYTxnA93iI8M/vjU0aYtSAdGs
X9k+OdSNV0LRVUBrckPxp3CH1EMr3sfZMFQCJMjk7s56DDoityuT8FEzRC1eNW1xNdPwBVZh3TH9
6IoFy9li2BRZUQHod8S/JWDz5dGHbhv+lT+C8irbO8OsU3ta8Hj5IoHFJQqPqxywL4HvPPApqjHo
T72z4Zx+AwjsZCSBtVf4GDMWBC+5nspea7T0PSIf1cxCDfzdcrCBe7IizIATXp0UUvBH9IFgFImb
JgPF2FdbqqacFtb2BIayHHyg2jDFh6E2koQUHhAUo4Mu6gFVg4a9GcumFWx1ER4cc7CPhzGZ2Dqo
sZko3ZBPFfkF4N3cWL0Xv78G/AJ+Clta7zDEFBcpg6RAK9GNOrl6G93rK1sy6zy9jw9mXSUYKeq9
OI5VsjkFvNq1mmMi0G7K56at4SBhKO0zqjNsFXJCDDCPpDkeR7vjFtZwu2V2CWkdNguLj2Yqor1g
3zUjm7ZG7lH2OD0GqrCoKtThhfJA7Mr9VgALYoEsZLpt4ZK4flIQRRsYRMHxi67IjXFjLBPJMLNR
pUnjXzM129XhgYEkebDXmv18xoDVmXDwsQoLkQ6l4Grg084EX4YtEgB+Up6MuYvoMMvLglg5E3dq
3bCvXMkZUv0ZG/+g0SQZKUMmLYBQoul7bEnsmuEU40OzCENBYg4N7paimAezh+ouWmWoJFQHVGqY
91FHIPmTWuXuLbX0uMzoIxRkkWIgQyuYRsHvCCtf7nJLKI3V3GLcPaAL8mZKZS0pUz7gTo0fvEgB
tGPK7mKKMzK/x94W7fU1PJI6Y0g0RIUBNzCgB40xwoXqL9e8B61RaiM4FRgvzzPh5r55YrjHLTh0
a6jD34JrUmtfrYApcmq2UeWGb3GjbtmtdUpggGENUzDfxKaKSZwLiqp4ECaXAOct09QnAxluCnYJ
d3OkRG3TWcmcApOaOpAh2p/e9eqeUGNS9fNVsjMCTgTXj63ZgKnbg09zOb6D/Nvbh/4L9WkJ0VZ8
lM7kPdqG5y7TiOIBVf0Hlr17X+4BZRT/6kd3RzXZriSvontAgx/kmXMa3XcY3UbNMi/N46Tgm01m
jJURIGhfvaczzHqzXOMFZRgElUA5XuG6pN2ZtWlmvUZ35jKqYOe/hiZIX2YCUGKroVs6REQ8r3kj
sJkiRQ5y3L+smBHW1/CrZ7PaRC0qAYpLR7qc/GqUQKn7Hs/orR/QZUfoB6Wgxg9vDp0lGr4oQNzH
p2GRJQnKi92wvLda1Qn+zD7418XGNXnnWnfTQsGKmmr71HuHF/8xlIrNihossjIVz6BGvTjfrGe4
D/nPbsU0iSf/PXnPMANOik7QNj5MHyCN4/YWDYTX6FXR3LFyEfW9l5ulvdcnLk8MK+sYyyNef3BN
/WOD3HXWqTLladavfQrWhcyO4ZnV3x1YwmNmfQrd+8x0i6BGoQCD9UQplgltaA9Uby1zmX2mh2JQ
kpbH6/B342H787YqbzT0q8troXXTGDINNjv3fJ413ldQAr9VrEapVwCjMadMASsR3Orb3p4jwJmb
bfNwa79ATaWEjsGBqPsYn9vWOXN4jUJmWMVL8/Z0LhSCL4Fh+qV3XAQZQKuKTnltuSEIrblnmOXt
zydqRHtSuBpl3SrSamiejS4175jp06KIUOkRWQBx+HRLwN9SrxiWolNnFpdpaT+dwrtZLo2Zqxyk
pi3wXfHsGXU7nbnrnVVZAtknzTnSEkYoEpTMsZfR19YyNfl9SA9v+7b7O/3VoKMvX8laZ8Gsu/tj
+wTPcG+Vn/bz/sNALZIwqVbvzMHB9O4Mo0OWEdHK6Pm0b2PGZJ+KgsSenzZVbSwXRR//uDqwakjT
9RhZchwyISncPqUBCi8CwPJfAcl+/5V0zUHKHI5NJ8kc4z2BxfIwCYy6SzmZV91aHiGZ3q1Xr9TB
zryRrAMlzWi3MrzrErUshLqe1oV0jsSSC1LEuggeHyclPCtajbNffQR0Py7hjuAD57EmLGWRi0s0
WuzaxzpxJSBmx9seENPL+LCO3110f0vupmjb6U9pfin7L0QBCDO6yIvajZbm4aGrOeRV043/QcSl
MLySu6VDA9AFhrC5MmhnDXZvN2OG+Kl/JUh2qNQARAVky6Aqt9UYIXNWbG4vvWr8SR4gHYs+tqLm
Ypxo7j1C9MNpk+KSSwia1iut4++ckSqfunPiPivwKsaVqNGAIntt77vVvWcWnDvztOKd7dwPTaPz
a9YtG52q59jeHe3ec3xfvMO0Fuxah2u3NDwW27Wac1vdq8GRiQSm9W5eqtYbEOuL+TnOxX/B3qoS
TdNSc8sUSeIdzZJo9wr6b6t5mlbKXundKj+8y9a/P700dbYH2AzDI7jC1rN9vTiF3hxYeNk6dewD
wYFpf8z+LHX24KUIh3F1COwSABiWWXbcY809zuL3pt1AFuBul3Gl4F4uk5P7REpj/FhktJORO0QY
tNhPA/jI8/Xy3q77+7vNdin+FH/Tu80kve4T5N4kS5AEaelOH5wit2klXjckCe8JBfnEpqG6XSRx
IzlDgA34K5nF7Nek97wdgDX2dq3Zyd3SS0RA5tabP2NaZdSTbrCbZhhfrIfVcS0+fgVwdbxrVcdr
p/C0tnCzqtYHDuXidEdr78WSUcn/212tzWVE7vCZPvb9W2WwAWTTKs0P7MPwAPyjde5e5i8jTINB
2Z2e55sydO9Bo9Ng2tJhjLjRpvmCsHGlf9s+HZUr3GkUMfCy7JQnW2NZfHtZ565Rpx2szXmD4B5z
dzBLxvJ0a39K/vYV1s/L6zl6X4LjLDLK7YMRmnG1vgBu/rglxWVp76Z7hndXbJOZNo1O8UEWcPsf
Tee1pKq2heEnokpEVG7JIog53VhNmxXFQHz6/Y1e59SqHVZHhcmcY/zjD0HnEfNb2fM++m93F3w+
gIfGrG3ExXP84Ihvm3wjbYo60b2zMtYnnbv1CmWLSb33MbuudCDL9DWpv0TWqp6e/T569glWOzKU
35YhuSlblDOQXR81F68w1U+PkatbqvaVWafWRCqqIHXSfyGbqvs/d4JwLG3y1XiWL4tP57cxVnqa
uZ3ZA0WrEV1bGw0eZ/abfUTVder8Go+LTROCS/lj3gLxK8c33iDj50Vr8IFEu7NauVPTftwZU9GE
XyZPSAyDZtqfIxUCPxvRRcKsIWw3gXe96kGJIo5s3Bl/GAhjPkpgi3T0BzYsKi3pMSs0mRKVICiL
KPDfG82WAD3dp8gB/hwMpgDgWAvjlRhwggrdawYsPFvAEeOQ1xwGJ14bFUSAyxvDHIwV/w24ZyhW
grsjJnABGhoU+L7MMCUjjeNmydhO7GtF5SGaI2SC9K19x0aCNZtgvIszcoZjEIe6ibH4iPHCybVx
J2NYshG2mYztZkcfGH05nDDErxlCQ5pyhPUrHjyw/mdiIih6HXyNZGLhfjGxlGQTeYG8B1HvCGlt
J9NE+XUi4+isaXJDA+mSnPLSjabF/zpXDl8taI48VLj68NH38srQF1DUOU9bNMt9jl2zu/5wiR9O
BRJxNyVoqsWzt7z7o2KU77/TDKRqmSNtuVgpNu/LRvUNWClXV4ffRHKR4TalT5FypaG42VQMtXmd
ZFb1Mk+w9LtWtjgBw7NCKRFp07iDJ05iU9etFiXn1fuo2EKxG3a4F0BY/NCkBumIVJ75FQUM/hvh
l4fnZWWFedWdlCkhnFcMFOMsvBOEyOfIm4n0s/ms+Z32+3eH4wvflxnmiR4H3Toy6LfZu7l5y+Mj
BDchskSNcx0goeh6+TG+Fqb9MDx9jdkQmqJuqGGUgOUO74cncPV6oDgf1jAjhrrQfk/Ol6jK9YUh
DOSbu5n3rQrC0ZGEm913qt5CQ5+exxjYNNCI3+Zt+mZjfJFZC5wUNT1T66C0KxIilGrFgdrUj0hI
H5/pbTe3lT7fLShr7HprXOiRL9MXd2aNvQ2bpLlXwm/Paw0X32nXxUydKrOmAcf4xjXmOl0BGLtq
9S7eKweO9neqM7xGNzJi9vr86T/pCi4DrlEHclTKEOWIGMd8sZ5CNoTvFrXqaXaOHpXXre0ntaaP
qVkLOkAhpJY+A4sbshwdpx4YJBiUhR/eO+Z3AQi8lf50b37Ha0OrQOpTJurmvr4wj2FX+61+oXqc
v56WE5F1/vhd3URSgRcBvbMOeLxgXgEHFFDsG3wRU82N8N4x+/UfqZB9v48LKMoEI+7ygMAPMi+z
qmtRLiuUkpqpbnZOxVlEhBZCw57FLUH63jlm43KaL/BPYWTPYO6V2t9d0Kxvox1iWivR3DenlKv5
nw5AH4W0p6xr/BUebIDLDNTB7ThVx9czuxma8e2AKfC+6JkKNNKO6RJDDKtTOD6UA9q4AsliNcHL
0ngGRoJS0HgxMdzfFxxeZbLT/LplWr2rZ52EXWHi1Ef/AFHEOUIrnZ693sWuMrNkOHroDc5Xu9ex
u9Pm6mjKoOo518gY9Mb7D5UXfkhkHiGpEtprzh4Gzye5nqxvpDN5HVak1x2snGgsmpqVXyfpy2kN
IfqioHZTKm7QQw/uLAy+0ilWD16Ny6yEQETIYhcysTOHgq0L0CWhp52b/YkY8XxNt0gSakH1aT9g
dVjvjI7TVatYWXQpGJDats0OcqqUXaTgDpzsF4XGxy5RH91X97aX7t+Nox71mjBMzlligWN157R3
UfNEBIzYOCYKGaHp5xfx6b4bGpWDb0xf6vHT+AWkReTFecRJ2ni1yl7czr0rlH/w7N9s2XnZ0Cy6
wy7+5laOEQckkZfVbtv4Dfat0774QAYOajONz452M6G84O6pct14OGp2+RzY1+usHgjSF2xtFdCQ
yU06QTS+osT0e1CbJfmvmRfhDtqhq84Ud8cg6Gl3UrNT21dIvpMOK1+eDzjgSqy6BTEo4RuCDZKa
67wOMjISVZK3Gp6k0Y72cQovn9zwj1cl6lxvmw0OFL/9bYkK5xx2FwbMmq/47nahIXdM7l1nVftD
Fv6w97V3KLyjShPFJ5ffYRMeBt2+G9AW9kFn3ZTkq0mf8TMTbShlre3bYEh//oK8dJeVRLuGPc16
TkuY27cXfqnFYlZMykEn7Aw7BXUQ1swYMwI1w1ftmXHlY0MK5pohUyQkt8/Z9mR8/9vj3CA7A6Wh
rs7zdYZgaXJTPGD3y8s8tAE0sA8H+25VYADtyswrs8UyYtowA/1HCfXww9vgMhe0pBT/SVKkg++i
E/7cyb3Y4ZFRU+tbxoNFqQJeacEutzbKpH772kSFzY5uzeprEsyivq2SOexnfENvjOsSjA6vWKkr
XXUyjjuUDgTPj1+IxEpygwPjB5pw7nIo0RFQGPREXWK/963lzvs05ntw3lR78dxrxdeumXFacr9+
K3wzUWJ9vW7lGlu9QcP5V3cBuXrgy1rQgrrpsXgJZHk3ZN5bFV7WLf/aGngBY2Mg4vusu+6cvGz0
QNQCaYfFd/cvHMp5qHc54EdV27sjiPhMSs2uonJ2pnTj2TKsR+NkI/3QoIWcFj9knuHzxhN36L4o
HqqtZYl0L2whMONqkNE92021zDTGr5mKdgYzCeXmX6dPuweG8zDPT4uRUgsHSL78GeMoblObX2K2
/EO+v04z6ol3TeXwAfcd3D4+xS/+H+x7QSe8br+RtqBqoN+4jto9v94F54cHxt2TzFkech2EUndU
jMWziAOehSk0+UUnYccDBbggA8Z4jVbnTBfOgkbcdg40akuSE+EG2ermvODdzcqkwPlMMe+LNN5/
iJD3SxBQNFYIur72a3maVvMGmVF7+vDaDyondXOxOyte4+iUmawf0dY6EHeuGKSWZvvEEUKnHfFe
Z8+W3XzM4Gfz/mms9vrMCFhhAIAfwmjUca8nODs5TB7cIelEwDbIm7TpLt4mn+o/zZFe/mQ/LSb5
t/CZ41va31F0sExc5X0zd8IAB7TApYnbwl70GSzKfWpTmV7wc76sUOh/3V0EjXDC+9+ebkFne3q7
L2h57guw8soz5OVPu8H6QXVUWCXmC4HsE04FggVIBqbPaZJylPaCb9+5tt0JTpi8RZH7Xys0G7vp
Hpviq9UCJJBjlOvNBTQBtQCxDjD5XMp0PjC7uGXyYIZoKsxnok7DLtBV7KANvERYxUGK0FdcszgX
OsjcbNZa3Sjm2CaPiu0P91A9oJclwiMRwB6+2LoHb1deztVBndE7LHL25EM+2EHmZseA9YCq0fxW
wGUdOKcVBe4L74Lrll8yRRAnl4ZpwZAf8yfPk/r3RBkPVdPtHbh1WXRyyecRbRcyGA8hr7BKhq+h
soeImZoTgLbcNJ7br241GJju6Bi5hS/67Kb2jsZ4+fHxcVmcB5SD4ILEbt5Q54P1YN3xctl8Nixi
JcUvqwINb8fC2dMagOB6Q7wV/ci4McuOBFYyYyWR6gEcz9x6Hhd4R03Fy+b7gaQMbfAc0aaL+0V2
lCHOG/rrVqutc9/ilCuCrknrudnFjx+KTk6sY9tmrSoI6K0Lq+9X7aO1//bon0e1qNK1ebOEW9Yf
SqPQSvxyeBTrdSrs7ihdYY1/tR6VW1oXglDx4qLObcBHCRNVQLQfc6pWFVgLcn5JlikydX6HeVot
KcnRaNEjWenT3iv7yZWq1XronEBU8ZPZJa7Y9eUJwO+eTecWY8LqAr2I13qfewzPJD7OuglG39eI
wFyS22828u3Maq9uEHaFRTy7Hu74jyocpzCqIKggh7mjRjDfhYXSLRkAbt0mYsXUglxjfufbzvEx
RqYA4YOv7Xi6ZE4Kg7mw4YzzLwTJT6T9+1djthmpmi1DopOFOFXCKEZSHn5ot8Kh1hWazfGMy4eo
vvlpM1SPaHtxMvgxzGwe8esNkkTFZE6Y+X3vOleRSKxVzdrWTtJ8qVMHvFp4U0/Vy8Iv/I5sRBew
rtb27W0uz55/PcCKaplU3Li9XPhCUdOWoziPtBWFFvWEjUxMhdeNfE0f5OhS29GSVoaCgLuwNArM
fWzYTYvZixLviLU/879Fq48d/MV+I+cqv9bi6lwDySyQx3JGzRV0hjP/HMzOOS2pbyjsrOi0oEQR
FINDUAjQx0L8Lv8evsLJlmjLN80RuIeyyB8qLtjzwIh15EbN32OgxD2kWc6Xkkt6S8UbffYvIJwm
tRl4CrUK5XQAhZJIwA+0AkbVhNS3hK/gzmtRADDE+8LzFk1kJqYJg+nJo98/i/H36YALSesOb+2P
tna4fG2eFmXUVeCLECgH4ZJOQM77cXtebj7iiVTnFt3b4PxmxlJmEWx/yfr63QRVZZdfjIrP0zdp
JhK0dSNk52Th/O5ZPv44jvNejvAECQDNJceqbY942H7VEZUSIxtzox8v83AHqyzSmTnc5imY5IcH
EZAN1485gRBgTi+G5vTpFIwo4wkpEPif3dMpCkfvhfUQimHTdzJoTHYFWnp43EmTaLZKoPRsA5qv
85MPxF2ZNtVmn2PDk6eHxpmz+G5VjFBxxrL7KJJL6IpPHlfT6ayrdrDhjP15Y3SPucu+bz19NVid
CLAxKLSULfXF39c+AQSFeNy2b9RIxzIP7o2zuWxwJnlyMZpl8NNlaeBWLyK+glFTFRIQkPC4gi0s
AHI9jpThG8Z7f70BBcNb5262fisOewqAkLaRuia18wEt7W8gw5BZl2PGUanLRvSTb2RTijls992+
UOwpjv9EgWtib9cvUw1bzrY88qzcRhoPBXo/2XV68PiATkkCOWbQuMY0olnfOQdN2/32Q/CEHLI2
m5n1JOf6sl78KMdW23yNNTExmdXJ+7CD8OYrY2UsamrCaVVHlxAyHkIg4ovXHj19gwjnOX2iZCxM
diP658pbbJjRAipxXhED7Fxj+DIDJkxQE8A+0UpC+lX1AJjqeXW8FPze/mYOdLRpPGfkyJiSydr7
zGZBa5/1vC7SDRLecc/hIYYq0YGAnuJlJiPgK/CDdcFHwMKZ4/d97JJZJ5UV1QpR9W18oDB4ML+N
cwbJgmdy9soBUzXMaPL5SESNPpfA22vj3RsZyHH2c6FE1AC0KAuD783sJC+4+xZgMluCd4OR+CDE
d0gZNSslekEnEIW68nSxCzowJ6cZoMApDc/5jBcsCamjaFs0+JVsR+ItlJvo+B5LfeJR7da/Oq21
QRXTXpPVxjdT4kdy+HxJljoHn4v7slsDuDEFABxvfjQYQ5HcaIHWB620n/NvMd3wFGhtWrgn8oO+
PcrHs7ZfTL7W6OzrR3GGP+FHwj1FOH+EgVDbFKcUboPjefuMCWPguR2dIDksWYM0AM93pIBrmr1v
0mfH9zDlgb8CDlGYm5cSiS981rdxPCims8dk1vmwkwIsedcuP7WUsJb4WLIe9vvh7hRrubNE2GnM
93XffSa6XOkr0+mOiPeXzX5dU1gIAZYFOZbnECTjMkTsk0P8lBXcpbV5DDABIN/XmfStLkpUsxJY
QIS5MwDvG30+kQoSdwd5hJxSp92afk8IVmsOvLWeBgUGZRbtAJV6NmkW2s0J2gpbz9lMZ8c86U53
zm1VjYG79GHhtoJ0aWCmUbIp0kdWm8r7Edzyu6Ro6d1gwlS4MZgXPKhQOj4S5rVPmbLL8swPnK+g
Eier5MDHwkPIkWhazLI0aXrRyRFm+4VFcQlSeqj5blAW3NgC1re4tN3gRD5PKHP6x/zhbJ+NGV3X
mt3gNxuigA5P+GO2HVeIlk+YnEL91p8OsxgyPFEOUJzN36gWmIjZHYQ9uuU9/FW5Du+cpZPziJ2s
b55RAbijDrjCy/Z0OCpitgVf0xVyyXUD13L+8eaQruTRNLuKpxAZLNQrKATkWVBS92CIlx4M5rrE
yaRbBpXMj7HfSM2Byok1/wqi/DoFDNVIFP1tjbshjqlEBgL+xlfbLRdC6rtMmGHPHzPyvRoz3VIa
4PhhPgr4uOUyy4MtpM/B/BVxqLvfECywsLEDoKR4OGVDLLp25u/5BWm5ELX7AFHr11GIzbfRNq5H
yA14xYBgXciFwRNoghui2fH2BVlfcKsh7geJtspm99kdBDGb8SoItRB2ZaNAH0M4POOwvQ0MQIZx
6Wi1a5hvfM+wzsZx4I76WmApBIVTyqt8AgaBCLhtZx/bYDDYNbe6lErG0H2erASPZCoR3qMNiGXG
A6RNgEJm9BdmKHRicUllfYqcr7XgDkAW7LMdQhmwygWrCXcnXg2aTaYl/Ng/X2ohfsAzPUyr4TSR
9aWafOVcdK28lb+leLfdKdPCAzRCtK9/jCBwLSuLWWvblGxlNWGqJAHlmMp76SQjY6CLTF5rwQ0q
iLE1HxCmvvy32IsWFP8YJoXWE+MB9JJlGuyO1JIXBxMbDFP8VoOzPkunvsL56JeWO3Arprl3N+Pu
x59D62mVldmR6yr0JJ9hdJQlwuUTpibWN0PD5MZumSXdZ+x4U1mZd7tgdQDbFvsGTW0LBxDri6wS
IYFIC7S5br8xPxC3hlZw+bmfnbPuUG1tz5sWu/MbblP/h+HKZwpMWfDqd5X9nCoMggpvh/nM14k1
nq/rrwIk2bIBIuFHwtWlpqQBAb2483GKbCuDO2F+wYAA7ng1iawbqBf268pB9mSkDnUURihNSzUl
UYUtQgM4bVsX3Tp0Bp0NNKJYYkjKQ3L9TZ5b4W2T415ajKgx1sG5GPKcUOSCCq/B4tBecQ5GCyYH
o78o1XG6BonpOVXu8iIUHt9CJtgyJH7Sdw+vyfR0MN5DasXezoKWDaAqnvY5aQAMETj6uPV4pULe
oL2z2gwORCrIhwevIMHb9OTfTiYXyS4VZ6us3wNg6MzwDOqMDvFV/Dazh8cu+g1EV0HShiKzyCe4
lGwUM34FbfYWh9Zm/OTOeMK137KX/dA50Ihs53G6FS5Zi8f/TzV8EkIuJl4KiiHgalFsf56stAos
dcY8lValhzUG74WrDa/XTg8f7ElvBnqjKXSa8eXktGZwKPfIcqnC4SfC5nrb4Wn8XTp1eDWNJT4G
ytPaJZe7pUF7tJ9ueQF7a8OaYklP+m4rvI1xrjOzJeP1KDR/ZhwkhoCPtMCoCRFr0kxPRulevRP/
2PdnHzw5u1Y3udnBrs8467am/weMpHB9eAXpXhzdt673l790cW8xA9MTmIEFLoSUz6MzsG/rRY+K
r8MgTDvWpFFQYFI6fCQpolKcEQYYI4O6Oh/0qW8zDNmwqg4eLaeYfOKOn6NDsTqwKAGgjvtmA1CP
dk0ZpDfOYOI3nEUTBb3Gunxs7NNP4tKnwiPQeOOAEPXgpyZL+uc90k9rA4W0xqD3YdIhc+DX7ml8
Gvd/JaYMOmVNQdVLcZHsTcQ9smAIGTEnXj8ULpn47nHellTh9ir7TNlySBOkmFGt7rpuXIZp9SDw
X/7E/3pgxDTSDs4Z9j+6S3NMUU2CC6lwch2IKBQ1WsoEkZr+KWNCmccBlDXWeYrfGCgP7BUUACIk
6QWnze73OQAcEn3hDTpZR1h1/I7+CCnWsB6frk6HLAleoAr7SPUuY+pv1iXl0C3jRpzWsxbykAP5
ZjIsE/+TGw/VSmOegfYXNxX8BMwbdjdt65NR5A4UXx3oc32vPqzlJwAYocE+Xn4Ke+2qYUza/AUp
0TZ6h1nI8Pmoz/AR7a5H6vLna+mL2duj5ZTK6AU40t5mSK8eAw4qLANQ7kyGk1nKUPVKJjAV55Cx
m0tz8dP7EV3cR+q4lzujaA+eTIBNA3YiU3jk9dbiwXi1d4oZIzJMfG4C46iC0F9MCsCFvS9rO++Z
ZGolzxXtM7W7bfg1+Fh78hqMrj/OiPywJxNvQvokMgYPTVqFv62FhHrKFRhIuGRCtEaZBurcGd+T
K+kyhTMuxx83VLZh/YT7YG/OH7SZ8GGYpq9Y1oxyleCHWNxnONqgZeZugqH+fOgyPr7eZ+kzSCBd
mUQFMKtRNt1BlfNLysyanUB3clhlWLGZMFeKzGIqT749cIOZk61EiKcQqtPSlKArpI6SsCUNcRSp
uGswopkiLDxhbqiCucATh+THDjK/pOb85kw95bpGFAyNOghDkY9eqIEZ+n7w7ocCJ9a/Ws8OIZde
rFxBEVuCNm0cJ/hD1o6nzD7eAzX6WtryC+HaDYrtbR2ooE12MXEW92kOTYQmY68tU42cSt6UhNVe
73ZNk4diXetaDdwavLOS1H6LdO5OgxNs4CGwkWm8XXSpG5aNATZ3cwXpAbPhJlFbypjiqF6de+TT
naQwKFs81eSSsabNklm7ewuosCbs7jGHHuyeQQVccvrJ8ch3HvPa2UJnJNQPct+ha1j1x6yRV5i3
p1Mjy3t6xeA9LwafrquYbj1CLXCbaD7Ec5TUKyEhAey7hzGnNc7tlx5kYfZ3bX7v+8rvBQ/DZetl
KW98J+71rGwNOqXdxiMLPVz/7d7fdlsNcEphbuHkbBcIFrOSqn9I7yCGZAUwDBX+uodLluFXHqjy
8ePvT5kDFgfI6mEGsEQg2KzfPGQ1Q+hgrbNlmJTGRYf/VidPp5gqgJI6gTj51dYWjSBXYcwKrvyB
MZrL4X1nkO3CpKYU/FlHCN0MP4pxuHD0MI4ec64d9kC4R9+PHRrY7C7s0palISjvue0Uo/5++Lom
DZ4gZp6bj6P6NpXJJvigSFWtEZrllCy0fCGySQ4nx/wRZWRt8qgSGagFm7cDkwzxxHRK2TzFEdZ+
M3Y9UMtD/L9B2wjN0SRIbYkeFq44rg6bcXufszSJEiK7j357MrNGcOhD8futfKoPRMgp8hxBi04O
9hN35BOMyZNqoPmuvBvHUSao8d53u5qsmLvAVN6+bDZHYRdjjmciiEHZRp/DtynryxS97iezWCmR
wnHpvngW7UuPLcJqj9KkRzqShUAxxcy/2FMAm731Zylo4ps6TWRc2xZEb2z/3lR7QkAup7FiguRT
KtPhIC6eU4g+gajhmrHdMcuf8yVSCxvr6z4CZ7Qnfmr7uJstKZLvHes6blFiJInIodTh7SaO4+Cm
RNIRNqwCFloFz7Pfa4Uvs2FFUFpw3ON4ck5d2A7bLS13FOtDiY0qxkmKbPMyjMsF1ejwS8GnhXFv
fWpE4vfAWaGAkeD2YhWZofomW0d2/R6hZCyfsGcqcfWGgL+rWW61hffrEAy/b//shuS6l/6+O2qh
Jn8GpLAqONS1Rv27177bJScS31HA/e3zoJRdE87Dfa7hUwMWN+8H/Xyq1ZTCIFFuy+oB/njD7mI/
IXNbjnYfGHMYVXKheyip8Ch7QfyOH8joIGaLLCC5se3jN4xNvdgX6rP8bOlx7nSwTztTnh/lUrzn
9SgBasGUYxDfZzcMjYtx3CZsepQv8+X2zi0t9lzXA1RmsY4z4eyZADaw2m4TqdgwvrKNHZKeFPhP
0B6Xdmu+I/vwggEpEbtIA57FoAPf+Y7gQxOP9Lz0WmMwIfZt/2XtcgjLpwjqIEdNnPr9h9P7+Nt3
SC3vDQmA84M+nJmLBKDNfH+iz9guah8AC88En/S1oN02Rww0j5uRP5ugC+2BxxBZ9Lb/5ic3E9c1
WYnFnjxHEOoXOkcdN5UGtdAteBV2HJGkoMd9b/vCA1DChOi9LpXsEXZvddvS2O6IJmA8QWXrkuRj
dVjRPNjYh0DEst96zDXkYggCLTrC85qdhqn/sEGK+BcCgeDE/O7cLW5AUGhsNiTe6cV89KIeldeV
No9UbX5hB0zQTJkl4pD61xDe+vZWo+3ke4j0YcAsf3ouf2FHq/ZJwor9287gzPKwrW0xm8ELH1sY
7kcWJzk2AqpZRwk/L3STeAB5fuBihhwt2ywF/tj2msVk42GA8tGW9RNr2ORJLps+nIuSit4rmabS
SfC8cd8CCchGPWdYY9o3j+gfUWIdHitRlzKj4p1xnZGL8Mow1ABeENkC6+tGV4UEZCbfxTcYfBeM
VPpWhti4FrjxLuDJluwemj9+b9L/SeRniSgQwzc0LWoia+zvWmPvXEY4gwIovGAQgZ7ITXnVYCNs
MchQ3TmtNF+LJsCNcsuObGQrGRZQou5D0WodkAKITkBkXQXWEU69ViIYmOP7cBC1AoTx68qNWBUf
Lnosl5kxLM5GDOHOv+IaVIUwlQD2RQfMI10zZthe5292dWxZ5OyhBd1uOVPYY2iSKVJAlZx2EJGr
EYPjMO2oLTTTMf6SGN3hREt/hRRnG93nEbsOP5qejKESyh3RG9/H8v89/lmnCLclnmsd4R5B1AXG
4xKsto2xpWq46spIyqLpQFSfyO6mcg4JPPChu+aKcrYhxYvGU+8bTEFyRCQpt4k16w/mZDUwsMdo
onaiOPfEQZR19Tz+Mw34+7VcFfx7TU5KaFaewGXGLD8+wt3d/jLz44ToWzgOQSlrYE5fzOeSy/R7
HqvuBQrXP0OM2rLXmJnaJJfB8JJcsd7sjNUd9J/7gJ8ivo4aw87KVZg2zgr3hMTGXe6pA5baDE5Y
lIUiducqR7xEam725/72PMghPJvq7Bq+zpbiV/HlyAhJM2sGy4SLQVbENxLpPSAATau896G8+77d
3wNDv5O/nHdGKUhVL5GYo2kJ1yOQYlgbPgNRxyB5MWM4a1NYc2yBxeql+B3F3xXOneCjxGixZh+4
7UhR+g7Rh2BAdrbfyTc5x9XqtXhti7kCCLb57nsQCDOQk96Qh+BL8JnqfyJUJGiWXyzXVtQMOM2G
LYRaIsAiqzbZba5s2mhfq2EJoy1hr1mlk3TyZlfhdEUDJqsE08lfsjcTwmOIOZy9ojlUrClxaePt
FhtKvHpM3tfLim64DyzXPCtTjBDh+EnzwyChHhnmUMwQGzf+43sBe5zjMmB/xY8YaAMJ953x1MfV
RxnNl061LXmK6vCD6ThBH0MSaaGYTl+LOTIsHGQOgn9oJzPz5aLSz8O7JxvnEjxovAgDYSCMFiz3
jOmOUgcZEJV3ayY8XfXYBKgywcd8jKjDlOAsHl7VuyYvmvSjMmkNwUvoH6cNFw78BrNwmjIQCTJ1
WqPSyghg66LsU+3dJg1OQzVpkufCALFl++g556Tev5MSCY7OKDo7NpNmWgUfFE/oouI3M0aMkbC6
xMkjaTO5AtHMNzUz7pBx2kr2w/trBtPbGLXZTUCCF/C7CVG1tUkRnH9OA/7SHbRK83PgBb4woKcR
RB+FD5OF6z4+4LVV/n7vdluzM3gDew3TNoioSXpo95yWMsBIwGlg6G24VGiKrs/BpfZOW6y1n+iB
MSj57a57PB4oqCCUbm5rSBLNT+cXk+7exOBFIFtmA1swcpoawZfPpOEJgurxNP+ExbFgera+LzPI
qbfx93gCEAwuc6Z2TndfkQsLyyInzZNHhOFZReNeOaHuOYz+MtN6DRRAjQrL+crp4FNO8oUoRcUV
qURX+hsywr8n43HYwvF/NOq6UK2ttslcrCIa/r4tDq9ZavdXDBTJKrc+xJVR4v5kRI2SJwjDHeer
lks3C4WejhcWOlsKn6QWp5kXL3kG9sIEPjtZNKNmlry4M2zjxWdMtyVWU1DYmHL22aZq/HxL4qTY
LUcM3HGLA7vl9IEMyoLEEhebPiFA48PTsd4DqaU0YG/ZKdjxJa9SzmOCymDIOR1O5Ji9vrD7njAd
ICF/sdsrna1NmZn6HDjUspxpwFfQqzm/KBFUTtaXxxyBKiLlIwk+wvJzE7HluYw4dfB7fjlq/HXF
ZVZMMCQz94vXJ9ACakS80DldxBYho5lrWecxJSPpUflSvPx2vBIMVLV1xvEDfIPbKjx4TyyjUTj4
ylAcTnWzDqSWXYPQcVoCD1JFkq92A/UWxyF5Dxw+TBdhAQgcsryTXyAuGx+ID/KGpUEiVQYRaCxe
7qDwSArlmvwrV9g/wOPf5P7yf3wHZAgYev/ckGVszevkm8oRPphywtPOU/nIEesMMLyOOPb+HXQA
vXQX0H44bOK/wp+cUCBg6zZKR/LjxaNPDlsYg9gcSsColI613JJJZV9G17mkMgpbAbIbp6/4pcnX
Q2+2/oxmKK6xSLGWYi3SuOvIHxr2fij3MmLnXEewymsa04mNdw5MHEk+Fx9T+hHxrxniXC0AIRCX
b83ICslNYtFPtgGSAmP7j3gOiAgsd4Sb9UzA2HA3WXMvuYPA2DkOvrAN4RNA9RkyE2NKzeeHe39G
OiXWdDPrOMHebubPAsaCBNdQ1WYegzJaVrsEzrF968ciJt2fMbWzjiBMuYQmuzm/559r6jC39s34
7NE3f4J9FxaKOA0/+bDO27islryznKnaEOqHGK8wjGO4Ji7DWOrdvf1zlSal2RtoY/4G50nBnRVH
XIzDPboz0XgduURyDc6R5BOUOGcRtVJzUvDzxVvhCHrJBXlzGZARmh3/TaSGsQQfg2skPkKggr74
2ewxUrli88oXKwPctxgsmZ2J2J/nplj/wWD22x6sosptSwgXarHGpj7d4rUDneka7o8TzXQ/03+P
Ksh9yGf+PEN6w5gqureWOrpNRQZmtRTWjiycv8gx8uVkEXckew4vYG6CFBaDmN6B3wexVLJCt9EV
cDuCoEgNPTU9D6kLw7u5OK7AiRyjMmfqxNDENnCe/LC0xaGDDYRCI17b9vCZTDILRySooTgfAlit
h/5sMcJUkEHzcfa22PcqZxNYjFXNmbMJx18zNB08/2QzkNtEgS82XrgaTWnXqf+iaJ5EtMq8rhgb
sPnH3C0T9hZqFOlmKIyxCCkPmG0wA5JKbzzGPvUgzXbDpEL81YJHAMg4gJmV2y82y83PRoWY+Aor
p3LgPkDZ2PTBqJ3QY7gjkya6ndQ7/K7A+nY+P0SKyxefOdxNGCMn9vlwOpiGIcPnAeKLwAnHSAVx
C+z8XaGEUn/0579z8sVkPS7+quNIG1Dafd3qlwa7HeQ8uOyp+zVctYi1tPdB8DNrFlj+fomy6O/m
1cv0rzqWraJYP5cyTFO4ZXEiO6zsK6jqA+AqXt1TxkwI38WPY87Ac5hIuZwylRUTEQlEoQijNeB4
Jvl3xhivRC5fMNNBgy71MUW1xp5NA8a2KNN9mWPzyA2NDRMAl80B3+eziR3lhHk7lBCIRGKuzGv/
+1w+LEFYIazLvOBh3ZG69LBLv0I+ES+u5XLt++AdEokDPVDBbVLc1CWhUp4ITPOhE2tIHGGbiBUl
DuTzObXMShp0CYGGWE4PTp0m1iWK9UhOB0jlqdfd8AaGuwGQbsqsSuTHqgysJeRVOkc2axllxkiq
+JiCkjqTaoYZs1/x7oWWQSvo4fYZVKZcGIUdcjFlyrejgJbIRCY2AQaJONbyE+jpJTm58f/NVmUo
dqHJoyfh4spnzrRttMqSFSanIZ2VW/HyJIZGQuvEbU1sSeT/xLirb49bA0i6KxlXI/zf9O3Too+B
B16Q3EyZoon3R5fWvO2odj767nkCBuaPw1BthxeAFItIw6jIxNtU7C4oWLfEbMmH/vk76E4/REjK
KHs6h25pmk7ghfRyfK+BW2SHXurtX3CMaxCfE2vRHvNvYvIMNO2KfJfrJq5rerCiHO93fGChF6iy
DOdPCo/95Ak3A3A8quD/x9nd/n37RnF6WMgYINVXGnCQOPlDW8Ecnzf55xJBgChvFaDQsKa90SXS
UloWMEksBbBG4It600t0Wpxd7JeH0l6fMPgTrh08df6BI7SNO5ZLpOyvQ2rQSgBKsViGLOV1pKok
MgnX5feKpTEypgZdsxjYkb2ViLvQVGxzLuacoznlwJSEHncu18jx+E0XXNX/EtQlK+jkTKURaHxp
naRZv87SBSuU1SCOFmfx+BmKQw8rImJJlWiDJBaQLVRl66Z/p4Hl+aSPl0E39xEiBSI0SZXVw46T
8qcZkNjAJkg4Mt2qlEIgIgkVyRqc+Upho/9VY5znMhSQP1LVSCn24aeJbbDsV2A6TBOdDJwAQZGj
Y6YhJwDiDWqOyhXj1D/ODlZ6BFeItRd1Ew3RWovbk8LgcNnRPK3l9Fzy8EpxQdH0ZyA7BIX5V2bA
3+LntCmAKvc0yulHpGSJhnub8ooE1DVrhkNGSg+u6MAbc4A4zy39JZ5xU9zqrzbxDRIe3XKwkRNK
wVyQbPF+kIpLHMvOViR5phVBBF2qGx5muCwQn/GDExpkLndM8FgwLq4SGWW5td6SgDYHD+rYXuh5
U6gX/eV3LCvmP5LOakmRNQjCT0QELrftLjjcEMDg7vL0+yUbe2RtGOj+uyQrMwsWukNROKR0zFUV
DVOH7AVkJggByygMoggRdrvrgFtQ6yrpALPUQYPWHBUBWcoyCxwV5bM5yDhHigq78bqz4xjtnfbv
zwEJ5VGpOy2Tk18kHlOHE18BKsybWwllmy0zTLWcBHu8rHm6ORG8XEC8GMlGiq8mimhzJ3GE+poj
uJD1iIKCgo1slujQCEFE+LEMp5SSZQg+qxLtSNuK693/5AhFMnkxyfPr/14M2YTpiAHaqSgVweRq
fbB/1+3GFZlTWNQsnCJDd6TLvaI0lk8K30S4FJdEWPVR71sYlvzkUFjzGVV4yxeaRpw/o+fiX75S
PqDMKwAFwGEebRXVYl6wBIEqjIDklLgMQiEFBrbYpzDWdoV992EjaXvZV74NWye4b9x8uchPzHr7
ZFPSnmQID8VG+7y5YZpQ4C+pIrQYAMmATArV0quOZzoIfrdNMU5uaPE2Z1rM2+36NhyiyDDgybAc
CnRQV0enkuf2V8eTd3VH8E23+DQ8lkLOJDJtywaRm2T67G/iTv3fu13fmB/CoQGggCQPpcC0frBq
zLcZLzM6KHULQ+DcbfaO9MRfH0ZtAipbnx6zj/1FQxNV83q+79aA4f1dn3O/Wlb8z9G7j2iCvtH9
yefaT9DE4WrynkEDOrkQNtBhMTAJnoNV1Bi/WPV9WmznjALSV1KiI2dNm1Vf3JmDQWF+wsa0V3Xz
irT8SG5inVG/0C/g0jpg7l2B+QxU1WIWSeRuAgmMgIuhvRxgMsBTPDnHwZplot9l0W9iUQqej+p8
a/olxmhgs+GDXVs4+DS41XbDuyzWqdPAY+ZOWMcDAdSq6Gzw7Ds7Z/7W2/osJ/Hn4F76rbBLpGWz
U9HoFuz94Mo0wmyTNP5gn6WHBsDUKYbBBRRStUYaK34yBu0F8w3IVCLtn0crb4vGlzlo5zBGtcZv
FSwgqE3dvAvlKDXYVn2spM+ruWLbS7ztM+gtHaxWUBMl5YieFj9jkPini84fHTomETfLKN9NtqhB
uWn0IN8bmzJOKtH2a05oucpWyU5aiw3kTqy3vy6SiTLlUmcPoLyAXAlLtYUDT7qxmHRvQzQmt2je
6J2P2J9EF/+cHxwoq2dYrd+a+WJdReHFyenedyxFOYUofse7Tn3wwIjkPG0s7w2TEaxZHd5t7KvY
ApYdOZr+no272ri4ykYPn4EdXgmHpwuxEdOolo/yH6qBuZ9Ozt3LcFeK0Otnoxes0PQM84yhZdV+
Nqw3OwZSWBl3Ey8RODPmvndf1GAJMwY8+IeWy9+p4RdRyM59WJ6o2beQT+4BYiVeGLuM73HRYHdW
K9n3sUDeGIWJXWfCdGYljlUKHpf4/pUhx44ioLwsff3yN6tDZkectVkj8S6NLh8O0hcCIfe85DaP
8iK4RJNz/sQ2at+ZXIePLURfBLhJ7RhetlGJJrpi7h7uC80CU91ttAYlOgL+pCey2R2rzqa5PiVv
xk/GHluS4+h1I+SUuk2IA7VayAq1Er38Ho8Pvv5+NaJq+nHYjOuW3Dfg1PAd3NmX/nDewR6Kayuu
p634buMIgpGa3D/vNrUX/4VIAq9EttBXqCX1tJlqkSPjNZY5fuHIBQeUwudlLa/lk44275bc6wdI
St9og3NZIb5ZNBIvR45nzD7NMsTftJK/gxfGYHpFFvtxXhvxNwDI8l/DjX/lDMDMiyvsL1tPo0Zj
b9VL/fItKMI3qV1nhQIiD6ytCw3z/EHsfzAvzHmoVqz9YfmwNqAqabngfLce9OY+zHne42ZnrV6d
7cQ+ECE30f46a92mxcn4SqyFO8lk4QSHnR/MdFnqXP1k22J+LHvf5EC4KznlifcSWRPG5odVWyVT
TD1WLl5Q8rH9UF1Jnf3deJskkAsqUE8lDOwcp1jFLLFNA190L/NT3WMEXXlBW7o7p7u7bQ1ul+H8
DBOmFKEarFfm+2O2gu/2fvw1V/19pchS4+PVOLTiPQ4X696ZIOZXuM8lC8eX2tefdLgN92N4G34f
PV5/UqQYvYb+qjdx6jhWsRNgFWFvSLUK0s5WhpvXeFmTtA5Dcylrh3LeQLO1nZ7eg8cVXau750Fo
WIdi1jj91attzuL7YN9bnSrREzVXseE/r04LGbbs6M6npNkyUAJe5vVzvgU52C8HX/ddC8vbN9wF
bSR4suVmXnHlPoOewRhAoB6/Ic3n5ZXdiK82ioadHiUz6S2x4Kehoqe27Ul6izAKv67NDdsfbxbP
6sOE9iGnuUwEAnQ8EQADAqld/4pNLJcJqGjrD58qvcZdWZVReG3I/F9MFvD3G5fTvRy93Meci4oh
nCfzro05uIGCYl5wgciTTMEytV+aw+hgQTHBpIJHgqemDuus0JM7SyV+oHvE58pu9FbRBSgCRS4U
dyQmG7P08VF5Ecs3FrU6yReNwioa6OwN3QWnjX9eWQa7sfvNS78FvwO2BsCmjOdw5GuwButd36Ud
kp/deRllxY4W9FWS/az5h9hRkDR1enhb+F9gZxoIHi6vfHLeM4wm8Xi5VK0KdRtJAbq/hbUOOHcr
kadjk/zIANotUz6MVr2f06iNagUz0F4Z6OFlfLHOe6B8datngwEyXhRYODIqH/Br9l7vzXstbF1C
FmoTT7lzSHUK7tljR/YnbWDkasP0efIxmIaZ19k8M7JDNEmbRgPeey3g/+4d2swn3TbN17AECD0+
DNmD7G37qIlYKoxamh8lk75IG1gOGKwN3oHc5HDUcRWO5HQ5EZPCb3ZgSkcodJhJEJaBfppulZ9x
t3kIGgjWbqxKrDolu0wrzzIHD5KfczXvMPiYRTeCG7YRrXzTPaPgnFYIcVJtntikWO4UelWr2ql2
zstCD5D9Mv+kFdIuktKkNV0xAMNAYKQ+EOXrGZ7CJX+51/RdsPC9zeGGB/dOMd6Em5AllLg/TctH
26H038FVZqgPAvSy9y3/XrNfzNvGCKoON/gD7B+jtefIQl5tWKJXkaa4HBcTGtan6SEJOFpPbNRX
N/7HYZ3Qc5mv7sE5OWVcuR7pNf/Gq2EzPAbf3jmH97QoQ9rK6+Gtcx3XFo9OafGOeydHf68e3l10
ncYUwMh9UpD5OzRRD6eabiIcFUu4VbKPfVjtrKKiX5jK27PtDpokZgy9rE0m141d9+N8nFpwYglq
03m7Tefln7J7uxA8utcb5Ej9shxNP9E6LEcPv4x6Bov37jqse3v74NyhSRZYuuhUw+dbJYYt6UoT
9KyI8fjd3L/t6zdvZGXcn0O2ZtbY3wq3H4T7vPHQd98ZMIxGUAujyQq9MuCmREmoQFtbY89WNIg8
NbzPchTqNHZqEpfUS7hqTpE3BPvxNd7mxcG1h5sC+2Hdfb5LD531uCirAq3CuMbISdJPWA4P0EN3
netig/QPQMeD70VSxvrMRL0gHxVSQ7e2QJRT9lYYYA3KHn+Yl0OsmBAwaNRxcCpMUHp8Km/6tpPA
exm5QKmO1+sBI+YgrvC30afsvcOoIdntm8ENz9kN3WTRmSA91ScUYI3rCkBdVgSra6AVK5gGbk7y
5zwbErj8tjRrBKTfmlK35S0fEIrlY3+v/AEsYjVYiMymD6vKPI5wi1U6T7F0bpD7uKYox4CoTTMa
uCAhwB/J02svAGE+bJJdT/d9qoCPgYnd4Em58MbGE/4xUyFWx5dMNCf7Nkw525tiImSdg6ZzGD26
X1vKNE6b1sTzLplHyV5mlDA0ellAmgq8/73H5Zd6tUsukXnlYwH0uwZVA8/Jr8ubcBk0YYT2E6g2
jQE1CMHYvWNVMgqSHasgomZnEAUT8+Y9uMjm1LBHGRCR1k+1TMCQ5M67hZEFVZoShhTKN6MUutv0
MwQGQnnUZPo1MVgDP8AARTo70N4pkQRmJmRUqIHQI52eSF5i15JU5u5olPS4Yf+tcITOcqfCHimF
D/mzo38HWPNA9gQZFUw7ONuDiAdqBI77tYmyLlIYDyWyBhIfAzS28BOGYZHDMTubUAt1vtme/gKW
3LsCFutsHQO3dM/uNV4Hx95+UciWW7eZVFBneC3WtwmXZM+d+XcLJFa7DPYuejtWByJEZ4XgYJK8
gPRvwPl4+nvf7J1pc0/BAUZB8COu/jZqxtU8rBn1GBc4GKn9/JvxjM6Ax4cFbzVdJeXg0hewjRcL
fu81AyP8SfKADCZYIxcafnXCI9qtht67zwBhYrJsh43JC6Y4NZ9XylFvA6Lm2ASBsyOEcRP+5TYF
XJ6mw6nkEnRyWIY35haIu/kwPOCD/ztHcYeABv4atEbiCSPLY82azzYgVLgef7DiGd44zDbQPW3p
h46uxwYX40E2bTqF7AoxhVihZ5tmBQeid+8ZQ9fNaXV4ek6c4hUk2WcOBfds/mlcwypN8xYWjhje
GZPkE75mL77DOj+kZSwYtfv0ah6DZ/LxtZiv7uHoAK0G5u7dPbGS4WqyR3x6RsSG1HrJPWKn3oTQ
xXuJ6dRYKIOy7+g2GYWRtjZIyDeoBVP6ODyFMDA59soDbRzHE8FWjDm7NHkXW4rYq9sM3wmSTeeU
omcnxK3guzPqwjPlQ288OnNaJnSh1NVEva19Sw8OnFVFX/o8xmZZs73RiRs3MBnB9fGQ3gom1+iI
pHmLVeqgVrXk+wFFelZg1tQ6o0H/W/cwtkGitXdrVDHZw8Ochk3avV3nzDB2VCU3zPYL+PVrm++2
S5/xNYfq/wCKRi79V4Efv49bBXf/4uZR6M72YE0F44pP6oqr8MLJB4QENipOKsstHnPchVJW87kT
sGX8jTjTBec50gaG0ot5Fv4C2BYcuHqTRBtjEKdx2uU1M/ka99HVqY7POFDpHddBP91t1VrNni9e
q8Tu94sdrnuNP5xoek2b/YtxiwdpjYtTD7VvrG2QSPRhMvigd6A2HGPGgytHp2jLH69dmNMaCCsP
YTHwlzfbjbNR6FYy9lciWQ0/MqaY2PDUM2iHCEG/WZm9ivV2tZ1Pj4ZNUnFz0Q/fFrPPviYWKANv
d2O5cbhgK+e86E2DJc4sq3RFiunBZMYAsAhDHLYdDzhkALXq3En8AbgWDNvtJffDOfc+Hr/CZiss
LU5WDd2hYlSEN1iiSlw+WvX5qjs4ROW5wlvFLag/JNTf8I4cMekiYN/Nu7tzAla2aCV106ixM93e
ek2HB4vxD6zKfthX5GIhBRMSHtzfbnXzwlgDPQIzhPbbABwvMBwAaAToouhzFaPZhVBL4I3U/QX+
5lhFseC+vTNfo0pSB/q/evMBC6mYcbUXa0cIOrzYHy4P6i6pKqtb6ji1vmomhfCBl8MpnxhAlyZX
Xq1f8IH7fzApOAPQo8Rb3U9vJlrObHYRVMcigwB8lmE1OLDzSmAWOPg7MZUe12Aa1IMqIA9/odB5
fVDa3ewPCOwJnOvLJmEtzK2lMdwoXDlYAI7hAyPwFkWqdlh8/VkqFPMUyJx5N/6N/nIsfEGzaFtO
iwlDoGZ2MOdt2OIgudBzsLFfYKIJUEInU4lV8bC9ZkG6ymzT89gf41km9kqKj3ludUyOBcMuHvq/
ygj9PBxkL6wYHulgS4BVLLVAl282M1QsBMKQyR/ZFrII9gp29HKwcsEGnbSm4Y6uMhCtw24g7pSG
a47DvuKc28p6LPODoFsBuQ6vq8Zw0/dR/b4NQC5GDjlEdXhbtfYZ2NdlKvRXxidefOw6rP1jaMwr
8cqfOA+HahNsgaXv8gyAYJcac/m8N3p3GD6EPOQmtH8uw9QmXF9g+LYWE+lEaJdVGW0OG8LW4GJu
lYkTNngBzgGkk6LRmXJ4Sd9RgxZyoqIjINidzaTjmRxTcsWIcXTu2TSKjEqYhHuBQQtDi0t1VPFx
W4PHCidDNDacgbjZF4jxDMEZw2vqTbwffgNlclxxsXGkSsZEwMcjzBiwPQtkby74xXC1x4DBzNtp
xmufbpf9NeJpWLEA/IetnaT67DMOJwPfs3ejDbwj4YHxLYzOjMwKGlmmOa4vhebaNBwDWwO+D3HZ
GlFn4HVANdJuw4IzZgzJ31bqvBi/wyV00UaYdoCh/AiRA2vxWNHk9IrEjjWDa8T8mHMuO/j2MZm1
fnyFznEBdpe9SGg/EFH18JLikYzVOVjLJVkuZpJpY5zjbEnyccEiuXWUscoeu+ajCLNuTZf26Qqk
nvkUk3i7aNm/pV17jH5XDgl02edi/uVLqmfqtR+boWXBW4i3PSTtlAUpNKykBqWWtEIsXaWeGWDh
TRU3mprBzulcObQu6zKMJw8XrYsh6yUjMwI8JRw6NGoxjDw4DS+j3v5Pt2jaUAy/8BOFG+yZZ/ON
vbupN48NUFn50+rZNu5rxoAIwiAFvSASTiTAcXveYG8DgWnuQqc1sQZnwofzSUsQ+hrqEH+t274w
ThHvFY2qu00PwWHMDNtsZ3fTdrsapDBt7TX9WtuwqbabP18Cb9lhl9baIRDq9EhWxm3Cuykv5Pvp
sX/BKgpVoT1ArZBRUcNEdmmOCQlvk+O94dEVnFEy6YxruOfXuedT2FUlc6oWjQVQy421VOn4R6XJ
G9GmEEVI2N26bEwdSvwoMspgusSka9EwEbYv+PCMgSozXQMt26JZr7Lj6g5UcsVOvUJzzsmLnhgl
0H25LWQWNCvta78RYEYxmiqbId1i9J5vXTIZAWjn8FYEK39Qlewsug1OvWEEduf+NszVUN46kAly
nsAAp1e9+xO55ep2QG61yVK9vowwNa/paiQynsHkCNcmriQsTNzZyGQ7LaTzDFDaP0CFuBUTOJyu
Jl2kG358fUXlstn4NeXdt1Xh9MNtJfofu5Mr7BO4V08WEm2SLwuHsZKBmaX5YtW92C3vSPi7mo+i
+cnXOFbE4FDaXwQT9j3cYtoMF6zpstga63+4LNiGrWrQQXUmzljkYCrHmFDrUboPjMHiY+fM6HXH
cOsAm2Uhf52jwz6W7oYx2iX+zpC7osAI2q4NnNFZ7wyz97I4/GAe7qhHLEa7l9O4Qauj9zVsduLu
cvbzdjWfK8On+zrtDFqjoSkh/vCM+Z5MKDW4ZPkco0enWxpAC4DbifB5QSzkdSg0r2ZnZZmU4uB0
P31MGQYg9MFHlPDEartxEFA1ZMRMLmsgzTskEhyZjQCzEeBkIjkxWAqyIwEc0JDpJxcJ+seRkSmj
JyrT+OBnBhNWBkyM++CboplC7oS6fJyeeY6IiDB37MHB9IEFtXPm5yx/DxXx54DTdjRYLPjEZp3s
Kcf9lQ2AlY0ocm2bS23KODVuwhZLHU33WfChoiBlJWL0Gb6G577WZc1dhL0H62iryoL8obPK8TWm
kGvYSahw/mutcSQyP92Xf3CCXt05B7gO81HtzFCja0yxlmMDN+I6UBHTg4r0F5K1wsDEVunMw6Ka
SfdpNMBajd6+7jQdvmi0Nuqzq2mSQ8qQKQ0rJxu2jFlMg1LGy8sduF3Fe5u/8LTZUe04l2nJgQOn
MaXPsD/SV/7/F9SOb7dPDj7kyl1G+12y114y7QQdgSIWIkaa/8xltV/BZTtoy1IEZLPf3GaRo9bE
XRx+vecYnN1O0NtiFJa48NjXZgpjwIeFLtb52Ce8axL+tZwD1MQ0LmjbspW2F1HEOlT1+fTD+l/Z
KeRlh4+hojESevPAt/USoUK0+TxN42NF2ymmLaycrBHfi9Hp751sPaB0nLcwjCGEHGl9t3GOweKg
kbX+SBLtW9gYaf94K6vL84oiXnYoCfs81RoRz4GVcdAgzS1p6ABeZO0n8zAyFf+B0kX+IyYiEJ/d
PP2JrERpi71TaHlbpSXcR/CQrGVQeyQN/JXgMIM4+qRBnImO8fJnZLN1SZ1If9jnl4d8t6Wej0uY
0xaHcPDIbqoa8Oc0qimnzfU3cV2EGoubx9DVp+jlZ22Syy/owvzglO56ih2o0hmk8/hL10HBPM+4
YKL0EgFwfGt1S+AU+8Gqt7Fnn74sC5A1dHkFAiVslSYbT9rQCUTnhoDsQUAx+RNIRNrqUYTeQrns
+murDT883aZwx7AjYBwP8RaGkHIDsWiCNI+lD2GLkruetdhI1bTaoghAsJ8wTab+zhZbFG4mFJbA
7OgeRNgQGldKfRXga+fQ4+3DB2KvAoSSPScJxrgzwzQgmQTa7ADJAcOg6Akl/+w/+of2MxKZtQKV
08cw0l9nB1Zhi5LWYCDdXDobb0VxLg6NcpfYrZAIb/DNGN6g/ygzmf7Y2z/kRf4l0VdVmcCn6S5s
OBv+nX3X5JB9B/Yv/+3yxXBafJIdSzRIL+PfPJ5pvEun4fMdUz+LANn2Xh3oCkOZhzlamWRg7KTs
rMCAghtL9LOPFGvaJA9ZxxwMJOG9u3d3+QgpSpHc9gdC7AQ1BvbTlkH4hKf02q8b2c3h0jZ/hKVs
RxZ/Qz4fzAHY2anzQH06CqAgssrAmMN1J65WHexmGGIc3Y5tD+rWgCjTwz9ZAAndJGwqMLU2Nr7K
eqRLlBSU4NHPOdmg0xLbbusckR8QI122JJqlkIUaR8wmRIVY5VDyoGrgooCHGXFVtxHykDHDEAzQ
uss26t+Wot8aoGNfVQHy75w+Zfe7Ymp/xFX4z80Q17iPQR2QiBZhDvd+MSD/Jt324hzePVwp21T1
f2ev2AH0Aw73tCp+h4hd1YrJb2DbT2jHk1b4p7hiLuSYq5dx6ckR3lz/Vw3cbi/abO8+GqOBQftH
6YJiJODh4gFQx7niYsBjgg7HPN8gMcXIrHhHkHwW82NYoEJjlzJ7wwH42pSyb1iZtpswRbDNESCm
WmV+VCnhPDP/uH/LXplgQ0mNfcAVgF2ePvAqzSQYsQIpku22JzYWC8wC7kKWMREbRNnZzjC+TCM3
MgRUtsmkbKoK2CXi0OXwpqXComqBgicF1QvC+u/RZSDCBOuLg94k1Tkgzmu7hz1yIbtycpXTmSeT
aP8T3wFP6DeIz+MWvFat+ATr2IIPhhS+yz3gCOZ0HYr4AH4zGeJtkX5gUTkfQPcXZHTmbYnoO9KL
0RViYUJccIgq8HQgZmHqPB5XGbNlWtTJZJQhiZawMkHhnv1XgYtixkKXTdxKTshJeCeFFP0LtN0u
ZTEJXHSgtwHrw/Dhk0FF5NsRtdo0RO32FzVcM+czzH6XQI0SK14jAHjTZmKo5eejBMGhbUdcMJz3
Ofzi0gXEaJO2jpNCB0TjjJezkzXMd1uFNjM+ntWz4bIbbcEy20rAqYrQ5xKoFvTAe5iDhEZOPAUF
BcJvTFh0Rm9YtFPysp2xOO/AfcLqB6LhQidrN4YWxqY+Y45ojbelrVRU0wRuwQ6/Ds9OphdnmoyE
Mo8iMwhM8hBGauy/MUAGP+glAkmLR9F8Tqo9sqcY4MBNfW6sM7uw0U9kLq7TeKwZh9jVLCp2xjDI
PlCwoCc5AFmWUjoJFVjIyC/e1oWdPERjIw3q+Muh/y1jH0Nco64iPqSsjiWnCaQsW70O4g9E0ZyH
eMh2HfI9JLUaP17BMH7Yx+iDJOwJR5p0k/rqan53hNGvHUVyvIv0XFF4DWNOJJK2X4IriZwbX/pg
KJ55o2ZBNdKTfhh/L0KM6lePpvxuUSHDyGYDKiQ/SPdSWkDRzcOQWhWOHDiG+lWyNHeXoZgXiHJP
cNE5r+M4pE8HrAOJL7YuP6LyWL3CWWxCD6q16cwI6MA7ZF/SgpoKep2sXbUWftt3YA6fAB1jGNlP
j6IZOqLyJIzuF6q79u/ip5AtX8B99JBaasoTw0ZstYKFH6GOIaGxcDko1E/U0glXhdiFkYw6LvZr
YSxhESXUnOZDC5Mi5HDcSOHoNLuw7OH8QzemBve4B/HX4q/nZ9dTxQ31BrQP3KbomInn8Q7gPUoW
Mozz0FsulwggwNw9FGKetdQL7IdaKXxFvffBm/AcoWIhDhShRHKGbEiH1DroFqByo3oUjW7Mgl6q
h3YBp5p4aIHj7/kR9sOPue1yFPhjCMM4D0Au5mco9sgbpuoskBexp/M/3Q3JJEvs3YULGs0oF9p3
ovjKhbnMtJYR1oEFWMiO+UZ+LDu2cGKfOA5b94QeG4sxsTHVh6HM5I3oya4kdAIQAsVRqyETZuRP
57KYX6yMjV163XkUbbp0BeSGth4WJY5fgYNLtrdop6Su8U+9E8JT9/BxVZWG1DHnrXMZrP7DXiUf
LpYGFC2uOh/tbvXxVcz//gqUzyg8mBdwLjElQE8Lp5F1rJCkV70r0bGblk32qvLEEKq6Gc+CcoXQ
m66KCJqbeCHHi7bh2iN1SXhiUH7cgIVyielzi1vJV/fFRneWecH5+8Ej+R+DEi5qnHbf0HNnWiRG
QMAYCeHDsGZxPxEyaOEpyVAr8+actzaHVkcbNloGqotwILIhscJiLaGRsKyO+roQE0xSoDYOwzGK
X6HmPlwSlhN7HL3ZjJL/Yh6ClNpyhwbKwcVfNFAFekUiaNNUg3zYdtMiXq0SsfyV+bUU/exccrEv
iX35j5rB2IUnkMVlXmWwT+GcU+WyEA+kUcvHJAZAt0TZhQgX9uWwbM9kp9XloUVPvMm/HjtN4OJq
EZY8G09+yy3kmOM4dKlsuXDk/MkWHLYYjg5+0eEBxCLXetNG9ACl3/Y+oYj72gm4k2YwUPyBC+mr
WF9OdhcHCioCDD1u2q/gZ4RidEzGxxMjmmeTiBYX3OlqdPotHixsHmy0HqxOqON/DfpohbGAAqlU
pAvoTeieedXRM+BBEn/37VjxuEukcMW5mpMZ/C6dafILIHAGhboSJ1UzVTCLrVmnsA8P+eayap2b
SkYySF3CGKVmoYlwunCqwGF+48aElGgHRsTDQGmKA0s2sjm5SJWSkz+lLVkuO0Ey4ungQRngYpLY
yk1Z2+gCdSNEJ+HqcUlfdjOgI+ehhWhKd0CCaPA08i75XX5TmUw9hVgX7xw0cl5hr+I7r8LY11RW
myC5EeRhDiNvfEDJ8zW3bWagUXX4lRn+y4Lugy8LQNII0hSF1ZP68YPd4ofBN0sbnxSUrZinBMyW
i/B0mK0oLDLui+kc27RFwAEuEOu2T0M9shPY0nyaNCYVorcB/OSqYInGkXg4bga7Hyhuwcwb5yVK
H6Y7uB82wMWO8YfR/fLMeOOcv3ufpvHtHcfn/JLe45HLFQLUs2ohfhglA6hR2iE80zvQXpEn8lTr
8ah4cridqXfiVjGavqHQGSnLc0XxbbVqNtg3VoVcfW0blYaCVYqJ6guhMXCpoY6zr9bYhwDappZd
PrkcMp2Fec7oZA5nO9kMpd9h+n0Mr9CZVCkDJsHTEHcIyiyjkgXT7nN762FiCxNPf+MscNInqyrT
cbp3JgaKUaPHJireGoXyrgs8ZM6xsD77xWWL0F12b9rdvY60ZxzJ254ZdE4TC5KNHAWlFuxh+OpA
2Qr0/ZXVICn/wHINhE9gu6SUGBUcMhpp2WokvPHsgz5KSSjuN/iCXAnUwlLYErAm15n+lXz9Motu
kVmaHiH4Cky3LBUjsMn4jSZuM6Q2FDnWl6HAE036zUZyzxc/kN2/KVqvrFAkX3SbIkVN/g4kZPZF
hzuwJRT9CKiHT4t6oEDQg2CCJ8oQ7nPqjC1SOo+uXrQ+Lo4lYqLCUTUhGj3FL43UjfNfRrLchMtf
osQZx9guOxjSsBNcjn34lpBrS76qAoRRmv+UbfSmQR3NKcM5Epd2CKs8mFBAc2CI9VRXIn+TV6Wo
vKMPrJH/seZMWZ2Oo7r9Ryb8Wabv2JYFgKQbcXduWIZIkf8SgRx2FaOdN20sSTy8W0OSg2oeZomO
tHR8luGQDIEpLcvEIZHQ61ohM1fcSobjIVELI7nuCc8D0jCOBUwlJIQ8MZcoeTOkbFKX/1Ap2u9B
MSaAtOy7wdjHoHv6rwTVshezxULExV3DO+Y4LFdigaQxmPamtp71eVYnIJZB0RJ20it/8PgqXgwa
oIhMCXojEMaEhokxE9Uwi2crrrolbRcqe4ldwOJscCZYU/lHGcuVEd8Qs4klBJ53Xvybt1ikrbqi
S23HStPOe8AuSUNF7inmDWkKxf4lqnaiAUSXe9gEGV5bCOn5yHDiKaprhBkVh4Tj64DkTutzMbl0
nJSPPQR8cA94WMra72zTi6/cm7MQ1YhxQvAwvtw1fma2JIrkZ6yQP/X3se2ZFvhbP0RzEhQpx6l0
Avg5RRe7iPAR4Dju6fqO+5yaImjG1X9PjFedAyewknGDT7mKhcCa00Pvvv5hL4qBlK7pEKHoabA3
UanFdSgcUqsyaIrvLAUABL5ccfDEq+9ODYubbsBI6dOpRphol6NyhK9kUppuwbzUwzIrCKkEOb2/
qnvPpEeFB4f0QIibAS0R/bt1LujF7XKoNJ2nWsIJH8SZNmD+cLJfWuNkq0Z+mDi38mqst62a0gX7
g1qcEai7M60aRfZS4MUbXHOcAVDn6jpKEFxy6tiNy8pHx7BGnd7tstGUyQU7sJHD/Z75q6MqU9XG
MXNSAKiG7cp4W+V4dzOmo6T8k2v2+9c1UxCRyvQIE8MQH0vcjQF6zUl90Of/FU2r3e7WqHi2Vlvf
iIENX6DDwcveO4rRLM8gT9Miqs+kzFp0ORwTF9hpdQBtAmzBb6ftzjWyYTb9W+UN+7Nzcy5M1rWJ
kTk24mykTwHuHTvYNE+i2a+BYAS8N4wSbO0zXOySy+oJvsmkAxzE9sb9KrrZw0l+mJYD/PTRoVeM
YvK/tOfxxsOROUh8EW6DjHRgXKJosUBOKv0dPpu/TkfCQTIj7enAXfAU8En8LIMizVViH2vpaxRh
ZENiDQawuUUQU6OmGU/T2FNjFYG4RfAqAzSL4LUO3/HBqs5AVV/GmgpHHCtQrZcvxleZEmzaOXTO
VCYAIaQm+2UZ1KR6+FVGgjyBLT1DqLtAdUJf4muIXIOq444cAkcPIQHomig05fd1DxuKncCONB6S
EKkG1f7tu9cEV8Vy0kJiQuPN9puSUUy1hRjuCRhaEyy6CDNn/+NZ9NiASOYDsQMZeFnQUiFzDzRd
lCcjuVMrg5EQ3/DznP9n3ClmqH/DTgn8A+CKhO7tw3IHNusHQnDJZZdX+hg+HPwaDvbFekG3F6v4
5aAzuPE4wDYVt63Q0/ZXiMVm+Y/Vx3Bcb1aD9SmESF09Nl26L87K1238OBiS9166nwhKpYcZXcl+
wvXpiRSoqWsTMNG6mpUelpnsb0u4RSgiIDZT5IjZKAgkY18mzhi46UhGWaMFNbGtYJ8Nt/wO8brh
tvCJuHR1cWCdMVCCCOmeUsahKxAmNkKYhx5jQ3Me2UkxKsIZ/IDh4wHxRh2A58QS62nwC6zv6E1f
/sPnQk4AuaThvAL9N+fUfE3pjxPIrJTt2IxT76lav7NRjYeiQukPzf/KgyQVHmq8vBxoQDdhjiYp
1Rn6QPCaXv2KitBrF+yXmdArKQMOHzbmqW7cpvu/c7c1BItS8mv2ZzezMbiwtepC/GjxWg/AgE9Q
1MCunh94rsi5Df4y4cOpDTSWmlAl/DLH2hIU26RSV32mHkadlOItjMKiWQNOV/NK+csdu0VqrQYL
opo0vFwnVg7FIkkyh9UoqYiJIePqX9bpFew6wLu0tmkFpZsp8BvPBYRjPA45Ty8/nl4TyUqBELMz
H3e+1S/kadDxhONi3IisvLOshswZllEG4Q1mXaD9vtWVwT8qnyTLX0d354lesoo5GmANi0Q4weGT
xcjN4OpvWZFcwuQCL1iuFW5RTIWB+H0DH2mqIAwqDglob8VhfzLUgsWB5culSEj7zQZ3gPL329ZX
Do8cF7Ho5AMIgIGhh3njfVAvhuXxyVMbU00KSIG+GXmPd/WiE1o/CfRMUIMPt6Xu4l8BqaZ8pZrY
9asUlv16XugoNmq11JOPcKceu0ZVFHGK+JXonF0zuVnpkn3xWAQxqnOhNJTAQh+eyBPyzMtRBL05
PqjFTZ2VvtOv6JJFhbJ9k8KPgxDLokJdDukTnSknz/2gf5+dRzK9E9amtFQNCvNtVmIwvoHis/Ka
vPtDuwifO2Ge3FxWHFysX9NLsvJmjFi/1hWTIMpNxmcUXpwhu1sbPNyX+4qx0wlxvRrfzEcbuxlE
8VI2vqC0n+nG6mbLmd3GmhrvscZiYpwi+mWV+xdXwsL0HIJWkflT5EFRDYUrKmIFJ05Mi/J+gL4f
vvYeQ0PgB5cmrGbThwmiv/Y1RtTqsXN/gPrKPvlYtlv4QzonfvWxcG+xt+Ek3NuX7I7h7YtBHpx/
guX0Cdj/NpsduC4bQmqJFy+5rTGdRtEp09IpLsCjyFbmI0KOgwnMzQdyoMFZm0+/Fh1B3jncvMn1
QGhOGUIBDcnXnXhShmjBexUKjsj/Fd70E6rDM1CopF3hWYP77IGIHOhM9tEFOySxc45R1a3MN9OX
+aUdubGo7GI3e32W/9ln2gk1jTXjATXBx48ZEINHx34snzQe1M40I3Wq6EJH7oEveF3sBHn9wPON
95Qpad08ZyuOMm//6b+mG69kcck5RrI215hp5xX53QqAowN+czUDGKuiAopy0rJeeHJUk8evEuqH
OH20vCtJGyTVfM8Ftn1opZAGIAvlyNdo+St46Nd7cufA+NaHvEUH9eB5rvgAoXt3lcpEhEqvCYFy
hB1/ecXiFQvDg5BONgzrvABenLQEz/8dyK8PoEhE9X2gzddBH3cvsFOaI2ohkCbYNrAlM41YX95j
AMEVWMSHcAs7hf2r0ISfW9VmdNH0a6wcZJquRlCWMYUUIbKtMEJJrEKMBQK0X5pLaxBXp5fSVrhS
mesICU7jIIYT5v/m5Ry18At7j/qhnjYJZumlAYvFE/uMyLnJfIGfqSCR7vgZ3aZ3RoINasbrwyx0
iB4K6RoWqlguOXfACJxCaijx9iBVdyzgTglZo8gAo0ZRfnUKhB5QUYGhRYYigJ263Q0K+hLmZtGL
1eHBLmkg0sWvjG7y8TEgf1zhf/1A0VPymB6SOkbvRfPWJ1YQCHAgopwEq0L7220xWdxgosxnF7iq
rUPqjCR0n7g/tT/zTUgQ3i3oE8rGGxz9U+Lr2/oZr9kyAxAdsVti6kapqmQNJLCy32hXlR7pw+Cw
/g9XXMxfF4sJ9+8Q4S3IYscrWDL1OWApew8IF6d4FzfZdODMxrR5CFTxDKP9xR/gjQnUaD5wiezr
0crDktN6R/fuOWM+SjfKpkHr0qsMgBvfJehcpRk7n5gp/6PpzLYU1ZY1/ESOIY3dLT0oCNiQeuOw
BWyxRX369YW196mzV61VlZkqTOaM+LtAydehtCkFQjApjFoRzryOLdVFgzcLOImBGz4HlVJGgDS6
F2RPznUCgeQcEsg50e7pFoAE8RhysoaSfkLwV8fa6+gz9ti3mJPYXTj60ctDhvGiS8r7eGqu6Tm+
phd+NX7tQMfpOOK/VgAIqRzwonN+ymEgwRU/c7pcTap3gWTo3eWdSPONCkdCGDnnBS2VXASRq51H
reyS1BMcxifS9wtSREenhIi99q9pIZ0OuH5I5uT8jtlHF9v5Pj6l+7hFpOOBHl92/+DGeM2x4hyi
1t9xfBwvXA6r3ZWFu3A7fzkWoumHQXuk8aaH9Bg/fOG/3y8qF/6OM4VV4rCTX9ImP5/ixi0QPMv0
X5LpiTuTCzW/JJjPqVSOQO8V7+5BS1X2b6PnBPBpJc0KpU+XPwZU8DtOc0psqiiKxRLfoXCgGKri
LmFU8k5UQiUrIC0yaX4M+TP6LFXzeLe6u4+tQWeO6+U+fp4EbEnabKMfVrNCo8wMCLl7heUTqHGh
P3PzMY5OuDiMc90jtV2jxRLTYM9F1QDbChV7mnQionp5orv+YnPO9pmbxntyr4lcNtZpC7/VXsQ2
cdNfdyR97VWZ7UFzo1sH0NS46mvRYozxGWuQ/WDyBRtad9YBgEJPjHVNggFFvUCkLtWaB5ddjGiU
RxA2W5zf5KFgLueVJQbupZB7dwoXtBl7iitm8TGDhGXAIrnaRwChu/mgUn7SKAJ7tgT9HLzI9JJr
qEJ+LebgVR4ny5D4LbtsG3l6A0eXvnmRcNtNDVErxz0YX8qZI1k0KECsFnvW11oEEFmk5J/cVro6
wIgiHqDjorQflHYT2ukAOvyhbikoPD67+WotZXbcoYe9DV7W6sKAXqDNKxRaFq+ooFwGDKEMFVab
5gnELx1qf8SjNhAWPp3uQIka5qpFlyoDXSG2EdbE+oY/x7P7sJ+OYBqiYSZylf0GAEe24DPSAhP4
PD6EBzeO47tF3nfVMhijzlsDWYypcnG2hjTBGB9tF4ETzVbbB/Kl0WMS4zgiwXsoDBgIe3v4Is47
mshgQVjGu08dS29BHh0K9EY4E/SB0UyMY0Rns3eBf0Y55TM6F6qLNeDtAyRQFlMs/SUt2iRgnA4d
Dsgko8EYAEAWkljBMWxAwqOAFBnU1Qdu/hiZdrJRE4tSsqYMIlR58KFz70I9B9cJ26uvEmKjpKzD
Lkjtna9bH/Cng9uCFrF0mxMg7/5aM9cHQla7rKgqQ2HeYJxvE1Ry09707GKFZbjtZ1LBoNJYb9mC
U4mBuVrrG27qK+prSx3GZ2BbbJrbRsR1jkGIaytes0fRD0qTdBlfGcqSvQKGhKKkWtKEkeFlJxXq
MkK59D6Xs6CPolWSGYvqH9i3EhTk8+PrRr5crwEN2BJ52c+V/lVtM4/p2XBPOAU0Ph5vEsn0OaN9
cZkTc5jwPKGzKHkzfNK7dDc8oYfwGrayz+To3Fm4pN6y4dS/XVzI+oNJFGtp8liK1xvLwZiZflPd
eZOA57R2zKgvY/EUKB1svEfc3oc7C5yyVDLnMYTqf8rP/PW0vsE70Eev4G4pCVgfHSItLBIi0aQx
YpOaUpgNtKaYcnFZMy0XSHxQDp4ORvciQmhGumEHpcX3VzG23Ba1bJPpvgw8O5NMWMZ3mlFS4g6/
Gp9ghbi22wkAEcdkOJxDfIHKSZEoamBk32BnR5HMOvgALYxhiixSR3FnBHQrAerwUbL5sc1/x0G+
nD7BZ3PngDY6CFpbpoR5YJ3LpnOMuDe/jncAmX9F7NZiliHpf6x68+OgDYAdiGyo/uDqNK3IRLU8
WcIWRSZzFcoNmMV4YRR9ptzh1aBGj7BxqIYojgYApRE/oDF5BU86E+qZ9TtwZ4NWALR0NtALDrIS
n2bXKMd5LCYOfGhvrMWL0RtchA2WdHFbt6rf/5hbldlMcb3z8Lox+v81G8SAge4tyvegsJl4Mpk8
4zdvzkZ26hocRM5jA5Zt+1ufRSuBSA375W1R8lTEpQsVIbmQ3HEW94+bqpZFKkpSvHA0CH/d9WOK
BHB8oyuGETJQN4nC+cKd2qe8jKiiesF7iTYSzJdYcDqTD42VQc4BqEw5ZvoojkIe6BLzXrTUcCOy
TfDsDEjdPy+lJ4dSkn6EmA3Y2rZjJi3yynV4HgYc28kCiQTbckKB7vE0wVm3wZxhsPm8GKFxU0DE
eyeuoFOxC2Cha1g4qMrRcYLBziEhAneOVyvmoYuWS7miyoXsu3PH7jRXz8HFf3SBA5GYXH3RRH9N
Iidku8xuVE8Lp465/FyxdVZbA7DwvSVA+JqNE2EXvxCdEZT/B8DcM9FqgrpAeEbc3EwLiYlXndhI
HUdx/oRUnP9i9BxBjYWg6BkFSXhCw/5zzVNqkoXEX1HwbLdxD7lKY/oiU/FmllTdsu983TZzr0nO
X9+dym4BXfB08WrvHffkN3dtsujvvd4WDyxwhl7gGUWhLXeoJcN/7+ylFBn215ZhHo3dx3rgg9MI
HbWjSLJHuVuCk7DEGOkpgQu0kZhPBOzC59rxBGXsAW2DgH3Rz1Zpa6u5HYhEMqDaWyofChQgCKn2
pPr7F50FXN8zSNI/M1FOfv9KSPue7pIGHirEuVnSIQpFtUja7gJ9apMsJoQpUQt/T9M+b74WTUrQ
PFmMXkD/ha4hhDppFJTizyXOL/pxwn7hq59kcGOFWWMHEALd8Ldr+lNc/abrGBZ1uXRDwkShomAH
6RKgTAuGMUZ+JMQB5BtoAGc13CT/+WspGLtKZ/B3333pL+Dwa7P/XaPSaNK33sHShw82JJmQSe9i
aW/aWgG9H9bRbzBki9eEjLM824RYeJr6nCSp8Ee938jXRyw1dyCnnpBSlLpQl4ZkCNPw/RTRzhjm
2Bn+hSHFfgHAUAzvIRsiBT4QAnK3NVQpiDR8mcUlQZyAR4RgLFIOiH4feaoRwEN58N284h8Ylric
tukYgIUqAwBtURPjAxTjvFZieGBfOeOrwa5kY5ZlQSniYUInspPJM4ipBrxgbisr3gBp4w7ZRi+o
rTnvTsBKMF56D8Fdx0Ou4Q8pR5rDJyAAK6erkCrznKWp9Eu8LlgissEJ1al/YRBXbjxzBCRDp7sV
3u+Uhrl3iu5gF5ITvey6jdHTDnvDY2F1hp+gzfVmSduLUGFIpcPwcqfeSVT9A1vX/A8SfDEvI1le
NN0fsg2lK51fCahndBEFNYuS7wARWn5J6rrTRBL14lcl3aqUj8xwYFzFukPrXEaHZWdYRu2kM8yj
aoDZADeZLF/dlQWsJ81A3kA1qHcNJFFTUjjhHGnfJIW8XIot6WUVY8YeKH+aZta7bnIb3PDEWFOk
K8xs4UT7jkTe2AwER3s7Z+jW20AUgkMhq8n2811Ji3tati83X/OolKyKYQvz5vSCnFZo0Sd2JQc5
HiuIaz7nAzK0YYZg92t9GUbH6JJ2QEOzEdpwqBBtTfufSluqM7DqGrASVXjFKeyq0Kkoysi7wzNG
PUcxAtMvIkGmvwxvo86qlgGpDu1n08IAINo0xBIph6W5HFEWmBWl4Q6ZkSkaAFnOjF9xL5OrO0ZJ
IWgNVjvj+ptNx51S4OswOjhU/T/AVZb0ySiP4vMDxeWN+MYagaCsjvl+swCw4LK7YH3BpWvqCdKu
hneSsHLiXdCu1iTufhUo0hXckodLBvX2D1Pqzr/EgrivtRQShX8PbhbTfJBy1YyiF7OLylEErdAk
WudFdCfKFLHkET0LaiPfc2NAQr6UBuJQMlCwtyppXR5sdHaVUV9CqRH+CMRZzhspYfdv76uYxVra
2bIDZsB0BgFFO9ySx3gRPCMh28r0s1sA0NT2OX7Q9fJ4ASvAuaIVxtzOLmveomMKwv810QV/LHIy
8JYM4lQEHvCfPL90bz7UlsqkAZnoOnMH8cW8ZV2rPTjtrd7/2ihp5wU2aMkzSVDklhhA0a1Cq0nw
5IvLheI47Iml6m6IPl2UNIgv2/z7dkgUBhnEGSJ0qyLdI6zoYihjOxOGtA0EL1hLUSHH+pvCtmVv
6xYqzt6SsccReBHCZnigsQLvk21TOFlhZYVZAe8EPnTj5ix3RYpOKooH9ABAktsa1hoHHkfoMbb4
BExMhBTyt410P+JfhEzmRzGZlwTIks4UplokJls3LimXmtA74l6Qi8JYIupOub35mKPzMlD/Bo+d
lK4fh3qXI3IGj73ILXVN90K0GRAILSvnPzJi9IGGpLcaHCkU8wsCuLGT4K61Y+YtEOZO2mBKFuyX
ikoCKtM3vjM0JJw+8A9Aypym7JJoW+TMRqlKHsLVsidMxUqoYjBEyLwyM6BCuTJ0xe0OJfpJKPOP
BNg8+F4m08FbhCcU1HIjf9Q4qhmCZnj4TnxquDKKU0wa5s2dyFlOvCyaHsiNJxwo79fPXd6TT/fp
odHjpIEi9gAJJNJP619ptJghC7+nRQS0yfHPgCs0SpWnpTlEpGDXbO01xx2EuVQx3IxmTIf25u5w
cyFPOpQMGN3s2geVjrAjHzH25w6fZM1ytHhZSRAcy3aGEz+IOq4ofUYm8UKUrWwjLhenFwqfRkQM
dhAbc2hnHsN6MAWD/S0e2KNArIaoura+S+VvZPLGHkAkjviGCNHv2TRzJXn2HfT9H1DvMzB1RLD9
kIQOyJ9tTCm4Gy0iCFFoz2NwY8NCFEk6EHkNJjeWWk6UafuIgva9w5qlWMcpLg4oxM4Zju4504FH
RG4i6jCKHC5mj+Xo6tRu3+hBx0S/jLFzQoqKw+Dml12k1xjXkQG8/yUouFg+qbRudiuhqMzaGCR6
pInhvHdkqFBj+3UfOZlEEnuaGVnbgJ5Ue3x9Z06L/2R3p065WsVUgj4YIvcK0FdectpiAAhGmu5R
H5GFr5MmfHEQF1EK9fUR5Rz1XEHIRomley7Qj/Du8qrvI8zDee9drRd6B6c5fAdKCwaB11FHWkj9
mWppc8PD7hwGC74qIJSHsQQd+0l4S/TmfDe0uTiFP5SnXP3L3/ljXd4OPbXHqiDbrzAWhKaAGn8r
yIOccKAkvlpQwB+F1cYCfSevD+baZs37KqQFb5CJ0HQALaETCNk5Bypu3L3RqQmZsnr75JhRVbzW
FXkrrNgm3VB4bNI/Q8fdvIVmtceLwTnTffDPLnh11Qej6PoGkLXBOvRJDqvPBA+2/XKrz9RYHo0T
0XgaSx6YCwNzds5aaS9iGyAhdpvjj+MnxXnA0J/z6O6CRJLgSLmaI2kbGw6kvRIgcTPYyfTawJXR
68gKGXbINPz2gXjfFtWmw+7gjMGi4SJDsmFtSRR2EcXLrUP5hSJ1Vk6q37oeEjwrAxtT9+sa7Mk3
kIAQU2sHuEksajalGf5L3CssYSEwxZ2OKWGO2ceXUehs3qgy+BnsXinzzYdYwP4sc/fpn0YefvG/
kDMY3HqIKAHVLiKVsBtD9vsp4MkJuVB3rHMsxGvu391pj57cXu6dNidSCi1bv8HxIt7JTyjUGS+N
JuDWJH+MyGSugd5CLqAzUJBLkoeLsbppLKHU+9wvrWdVlV0gqEev68bFwuSi3/ZmK80nyAtaZpNv
l+FH3NJNc6blBkMjJMO4Z7cYc8Zexn+LEE+na9Hcxw5WKukyWPrqtBA+SfIwX6ASUHkCHipGWKOA
qOgQWV45yVZCZr3w7tTWZQylNvhY7XU5prchW20KLdc1iWyEN97Rxeogv2hhyLXze0Hjan7A546p
Zl7FXH6Kb13CczoBk+yPZhHdbxbPalMz+Rcl0NfkCjF74Zg0yQXpOq1Ji7wvIkeaZD29kgkARs6s
wg/FJ29BIDfNfqQnMunJrqdjQI0qGb1UdAAhUwStx0TCZfZkX5Cf1cdySvcsKUVkRfrfpRLWDHQ/
SMwUqSYo4RjlYPfo4uzX/IHqoHUFmSOwPCfPgwbhAGBlthH+9Jm5ZZivUO3TwOPNeyANpLkxv8P+
NEm6ET5t+OOPjLzuo26Y9cA+vdfyzky+3Lw6eANuYHoql0OxPwgau1QqtX8t7UfUXBjkT0U9juLO
jStaW/WASRZnm9yvkDwXhzgURAm3IDjwwY5bVBPWOemuHlQkSCeQm3r7oAh6unX/4jHUZiDFmqHw
9BJbU8w5Oh/m3rsZVzwKtc/E+blOtBUxlhiwliRibG/gcpq9kFwWTgH2dqbgfPpNAGSmWABNvnLz
Nc/XL6JLDW1bzUdqn6nkAiqchlxJ0VtUb8ZfozY1u95hpiy1HT/4OhT480r014u7FmkML/QqmiCj
RaQU3bdQre2/CqBtH1FeqH+nh71PO7tD/GQY7JjTmiP76qulcYvuJ+czaH3N5qDmboMrLWeALimn
C4SI0YTcIK74a3WDxxgeiG9fIgpfH9L3gDahTIWZ2LWc7vS4EaHTfYpl2rnFpfcYNIbthJ4USSW9
FCB0w+iA0hiHvigmqPDZreyZ2QOFvmF3Qq/8Ar3+8hUQ+n9Hzj9nDw1LAUu0AQHRfys0iFJHwqYy
DBhc+zLtogL4Mu0JPbn7E0cg+pNag0ZcWkXh2pCNaA49g1QbjN9m62A7gqJ35rVdxFdjKJ5IOf5B
hwAaUedyUOaEJHIXwU9pE0DcHkv0Qbyjqd3908kaJKKc588kMwj4hHBRCmM6LKuXYLMnxQ+8V+xO
1n6z0phVopvVRiQU/spx5mx60m/RQ83vdhcXjARIG3QaLvCvwZatAzAg90R+KcORz4M9pFHD+Ex+
KkN67j3DEQn05sGkW6Fxu9Fj3vzLHZPV2zqkPQf3IlXUUmSlJ1tHPsrALVLzaenYxrE7vcDeMDx9
3TXM/Kzbv7mPyVXAG8AqPCmByFF8d8jPR2rQ8g7JPWQGileNyOGlnYdD3UmfLZbfFZKGfy23bMBr
0ciflzoRf7ks/EmFIIrnVne6AgBVwNeIC62jd7a/c4VHb8Jr0fQASbou5yY5bQm4GNgnmWFePRKQ
kaeauXzqoIsXcobN3P6S6Ne/OozvbOzOqTYF/ELSrFpgUEaDgyldsMhcyT0rbuCq1dlqDlptoy3B
jNzZGqc63mOUUA337pebwkNVCiI445XYuqAFCi+nloU8L63rrN3n2dRQn4XnORsUQ+wnx2RBiMCQ
AIPRBNwN/htnn2jYjsFlWDImHolqTRwi/Nlq8j1YVbJret/waPNtzf4tbPa7dFh8U3gafjIi5oY3
oJPs2XZJilOzM2ZkpjQ4++BOeFTXaRrE972RnzP39jLc8xr7QJmoHcr97fkcPDewn5VREEYIEd20
bnFvQRoqikr1hABG33bb5uVNIiRcHkL1bK+Somk8a/szucx7We32AP/4hYlCHiHkiYniaX2+RryQ
LY+0Ck458q4eMhwLOTvj28xriB00OI8YcR6K0p0mO2lRz5/s8TOkoKfSJm7BuwQSw00PlVyRLmn9
N5ApLR9dueLRu2DfIL3qYT6TO+rnSyLwQiu7mws0lXembLHp7B7jDztKE8pSN/k0UJ+LnTxXbSCU
FDnXrh0UJCyLoEDnqfrrE2szdf4wr/EVV5jqf4MVGS3gF3vUTY+2TXb1M63Zj1CK8fzLvkQoKJPE
Jcn+bqwQQsGh2uFcsRi6PT407bKf90/e+wEDzejLk30Jvhwo3mOI/OYpW+Qr5ptqac2/VjWuFvxA
QdYgjug7tukDRH0bw7yVZpNHHdSP4YUYaxoZowxdajFyCARkwzUppCR1JyQS7oUYqH1AiMvFZ0EG
FPRe0+AgROB8HUzOSRFwgnKfnCI8ZZAi9D2ma9MJaBHVqUkP1OaZAL9EvRuhoraXH3JTYNG6YN0w
b9YVFqBrTHp+YUxaH9KeCEVHOUhaAYKeFx5kdr8JhIZgl9Ppe9i1gcEJjOJUOp1/gr5gaSPPcwdr
kXyTiQKOQhuEgURybzntpUDcPTn6RoS8taOkzp4roNw0jTv29o0DnA2f4R1vD4aAt9Iy73wkdP3E
gDAEYkuObygVIYidSx3snvsUfvBnn4f7pvjq5nQysI9buvp1NnAjHIP5CMheiAOdvCBr/VyXmE3E
GCdhibRae52jG92jt/xZQn8khJCPwgXdWV3s8WwgN8li0LPzxAsm0ISQMCRGIB8WRfXJvC04RaSf
uHJeIM9k0j1kKsQq2ztGPZXV2l6KThhdTXoCOqBL9NqDShJmud3fjIeRmeKyEpCW7GN1t2cNI4VB
fyNDoRi3B0mW6rsXxpC0oOBboB/Awek01ooK23xIz1ik65tEI4VIRaixmXcZ+ZL6zk6Lqv/sWydg
oycWXW244KR5ORW9BL/CuWqeNzxfPPegz/XOwWk7vDDY6kwoDfDEnHz48IQfF/QqfA0WQXf58pEJ
zL8NQq6uTa8dkK7Ze3IEq2ZjzR9NcZ/yfzL/CcunAe1vo+sUTu+dNodrCnAWs5Jwl0TkSFsg+gQ0
1CwD2MxgQkf9QxcZdicYewN0XJSXn3mnL6O39BnKX3Obh83Zl2eJ0x3HE8ajl2x50iuE/EP855r3
rFMZujiEDCAjH8nXH8C3w1bGaTWkoMW4R8C3v9l5IylcJYRiuQzIBCUVr/aO7mjEEjkMWa2SS9Nn
frBfQvLhNUUE5IjuR0SA8vCKEF9hcKgAz2LF/jk/ASkQDgHIM5f4p5MnNGc+r1Mw6xCTElojbg8x
YFRTP8vAET3Z39cKFYw6jLgDXBnOBe+ftigsLA4C4RtxfCbiGrGm/6SaIdGxvwueBxeTsoULigUI
09hMGhJ1uBbUhsZzTetZAkssNmptIK4wKz6JX0460pNutTRWUrYZBg8BkpJa4+B4HIgdhw002SSj
hvXlPRGaydDq2utGTb7tZ8FsIum3VHeKPWRPrF725Nr0eW/iCWmaqwYh8ejlBELNveMLBPgYP5cS
A5YaHMGYnyyKLb9HTj/lDXmShO8y4nbP6AMxRaipd/G+w3JaA57Tw/Kwo8T7C9lgRSips0v3fikM
bJ3sHmLV50FixnmVlW5dMza+L2FMuatF3Q0lJdjfL1UCOzrX1hLn7MQbocZrYkZy9y6guQjt3pZq
a32HA6RlsU5o00X8Ax6A7vw4XAgoKfs2PiaUdp148WNe5qDJNNcsK8s7bqENNxuYwZxWorBPo8NI
ltEvdrTvTfsypWuBT1YGVFG7UUgxJ1U0PMaqqA11i1OIbBvftTOKNLr21qByhlR6fHD0SziRPW3A
UAkGQokkZzVUl3XaJG+MTEquCk6O6RdWhAleTBfCysOJfneBdVlTF7cBbBnxD35D0AetgjH2vbps
GUU4AisoEUCNZOaBAnh762tpj3OKyYUusAyhxNAEFXse1F+TiOf7uhzkXJZAIRyDAthp4yxY39eN
g8H/E0hXGF/ieuV7lIpj6EYJ6rNNPlz+pkKDLH9zLlij37bVmh8Gx506VBLxAaKUP+n2k04WVfnk
rRMGNirug2Or/wh4Sb7/EVCgf/gIBhnsufWshJ9sjum9ywGB5/yeA2oEysu604q3rftsTwQbIvoX
wvruaD/VCuBJ11kxKiN8r/KgXRvpEc0QqgWZDLQYd31UMjHishUIg3lX+uSbtGMggDeg1kzpGD4A
O+KiPGAIxIS5gMYlN8tAdHjCdKuEBIXt8QPciLrHVeMvmD06uzTexjrv5MC5xJ+nuBlsxu7inA3R
3cF/bKAFSQRSEZzK/QM3UQzsVRKtwswkmqMDs2hF5XJD3MRAMJu1zdmHn95hpYNRErM0KQ4cpxeT
SmKE9XgmX8wDD2Bhp23/WgNa2wceEgGTQE9MHpdnbZKuqPvN+NICYTuxNnYvs/jKjSYIjz/Sx+d+
saKkcBeDm9fkinNd3ylR55x6D4lz/7YM5YPCgnkNyKuHSvBmOIEhWi+8fRUQH9BicoDYvXBncULS
rqDeQ+xVuh27h74dKS9tH/PSzX2m3Y32uOSvUHSlzFUi9JsM0ojPFxLk7R1RObMR+ZJcwgo2nwj0
zc4KEdycW+CxxhHno5/tM1s1/GaoC5MeMChNLAUsW0e/miF/kSsEJPw2AOLE70WEpWhtLoimCMDH
FJFsxD/HdBKzYxFLR0aqGegDBMvKrhMshoCY7SFyE6ccvNMi25Yus0E40ht4xqSvNQZUFALH8cRR
BopwWx7Sr0UDvI8r/4XD6A31LiPPVmOpgM5sJTIArItAqwvXTi3JM1Q7r93BJ5FYXu2dgDfCjv/y
N3MsZqrxWffmV/qZXW9e7VSUxNwUNBeF+UZMBiNlaLjlJguvN7kyA8FdqCYDEcgDbM1PPCYGT8wa
4C/HTxzyYvFB/vCz6TIdh2VFcZN+hte/hfdObhXaEMarut+I3111dAR8+vsMW7A6uJFA1dBZkEuf
D8TKqm6AYdgu1PFn+NsqXh8eDYH0SvfW36+QN3QMJq98o8p7QStGd0K1UAjTwl747ACtgvvzDFXY
WM/9be5+kOlIAs4YEdYTHMFuodwlkN6iK3EexpYJZzaHYD6pVgyg7auzO2LfVMWG8JEge3UGkHpw
tVSNgf/a1nFh8gPeHaM7FoIDT6IclQxeyxabttXUgPYYE2O+eE82yaNaygyYI3Bu27rUZrHSx29s
BmZz9M+OWw6obBBIFIRTonpaOGfv9Hf2YlT1Z4+7KCghEf5jWXCa9+LB3iv8C60XdhGnwtIW9pwL
72fcXtaslUifvv0qfo+vKDaiatNTrXNcbYpZEy1xFUsMH9EABmYZZQnqg1TGePpt5xLX4/uYCCL/
OX5E2rLr7L131C3ca+1WwTs6B49k0Xb3gcYw+heB74tMm5Aigf39MmyKiXaiGhf6zYerGg863bCS
noMEkyvwlUL++mJ1Dvb9B/7hFu0ucJexRI7VsOg8BPojJLwkNbI2RhOSJUQG/jGpZA7GhmQ/DPWm
5AzuVPBigQ0lIe1BQPYNgMC8P+yOklDgX6H0s5J0Mgp/BHQe1FdIX+HGsJKIR5gMQi4ctnAa3D9R
iZzBXtHtIQcN4B/AVVXGupu53x7huBKIv2MqCXwSnY9Xo657sKbayGdOpM2A57LDXdH5IWKExxqK
NH0Fhfd/ELei3VD9LuLlHpaRJ7NDEEpxmMA4gJRb4kSTM1XGoEljAEf0Zapn3feWJz944YabHO1R
TtK7iBYXEc3Tjm2+5zGWTDLyTpnYmCVRjnC+IIK/eBEpR5AAe5/vak2zYm4Raa8UdKpPMyNuxSzb
+mOF90n8xQrNjvB6gHwMEuYtdYnmF3vbz8Nh0PG9jEzyHj5OLFI6tEVeb6nzWAt5BzBLMdYcEvT/
M8Ahpktv3FRuse19mPY5oQuEtMmuNFlCVZKwDmTsFvSfQDliDUNR9pJ0eXSbfAgUGxU3n7jfya72
GjG9n9znpe5Ax5x+oS4tcukHHIIc/qJERes7kyhNoCgSdZiWQVf3QOCFhm2B+BO2ig0y2af3wW16
8iXeCtwKIM6pIkLsyMdqmYKLgNKWxLKQWy5v+0wPe5FIZAI7xEwhzme2WpTVWDIUJNRSVor6R6wT
4vCX4YwSP0lzPVpCkC75NICoramwgKrnfTLkXBLa5kltjFLrj9JX83s4K8SLLc6GJuZayj7ylnWs
XpkN5ciB20rldD70uCMM4YgecJ/UEaRGwXq7X1qbA7IloAaMZUXcoPUT7+46RtDLZo8OcPGjYuW+
ESqq+qwE2UJJHcJHFhLxAA8aseZICsAjeSDT5EFDvZVxF0/rNuWTCEAOau5J6l+X201LBqkr1/0w
cdcuyjqNedHQeBGav7k214UiRrXrFukdpRQaOSGpXzeYOgJzz4i1DuOmIzj7IxWI+S1ZDfwIeOOA
iXHosoWOhzMEXQ4I6YsOY5GnYu6cyctrbnekDku/FerWZV3ZjUmbNd1JxdyJzoNlvm6jtD3y1MFk
2y8GxMG+amcM9O8+Jde7fyVsoWFeJ1+qN4WoE2pnfNH0pnKU6sDVGoiVuL5E2YPL0swRgRR4z+WJ
ka8SuLYmBp5hSDFbk/TDKyAfjZvBIYuPB1oaNgmmlnAU6S/WF6Bil/k9XzMT3SG0ZgxhksftdR7v
z7ZKB40CGMpW5MiyiX6IP05wv2GFaeCPwezjEoxcse9SpMo2aNOASu4sIEL87JNYIfCxK/bIG5uh
wmQUpNBPoNmfbsChFhb7Oo8ITwgYEl4PEXOTnIcf+MCxXEyz4xSxrAmsD2RtNVwS5gF+ACclL0Ni
LnrBIZYYYnTBLPJRQcZ5TTcn7+6CJ4jfU1YzMTYyuXdKiBPN2BTg5w+pmOznik/ukbjc6J+JkZbt
rObDIPWC1jEn2EEtb9Ngxi95zxirRfWCeM0iE2eToBMVM6qcC1qsber+tX9dUVrycl36uyFzUglS
RAhl6hm8ETH1el/1XszlklyJHaO9XLRKBDQ3fDDTyS3E3CqBeTIc4728xPyTLWCRNQ18qYAG/CBG
JrktVJ/IRKnDKB2cGV+smYakfO9HwzvQHotiC+pLiizjnhMRTp+xt47AjgICHQHMTAKSmGgesJOM
iMwbGBPUnBa7E6FcVheFmgZMbi9H1SRgrgPQLhdkl/TGBKaZAx4ydAbsgB9v9HA5Ik9w/DfTm55R
Kt1c65jcJqPdBmcmW63skh8QrxO4r6yQ3TEYNXyWy6IPvzWR0SGHEepSkADCLdmHNP/u8c9YTVv+
3m2jVfKVGf15C2dWb0Y0Mv2+36mYb9ulD8EnlrPNoebIoApgZHD2B3Tr7z9tfZj2RpJu2yZFgoE5
tX0bFzNBRr++OF/hbQxtLTEaFaXw3dtoAC0uwd7JAy1TZT3FdMpRxtYrYwRkRvQDLo5FsWRKtIK2
U3ciGMx8Q76Ad8YjcYxV0znOkBxtICr8B2WvQMLMI+JUYA9o+tc/qaoo9vS4SeXP0dvGf05kqZgG
ZH4Ckuk7kTtagJab5KIHRGqxFOe8TvfZEmBwLRXCHVR/TQvb143tOWv7B7wTIjfK6egfWTmhYs+3
t0yE7bcVjoaV7t/IZUS6TqnGDmS30q5/JofWpvvP9qP79sY0EJoIEmCyy5UTX5IQhbCSbeYXmyuf
5ugoq+tEJIlPxqSWATu9d92SHkqR8HRVwjkkKsa7huLAkHcjP4N+HgMhpwEWE+Ss7Ei/MYxjEGg0
rtVQ67ML8SMYTO9QOXOmheKx+YWXSLSY1CCSC4ycASRDIoTWeAt8f0X0lFGHAAs0PWyJgGEEUDGR
/ezzF/F6kK23t/4YL54ADfffdrlA7cKMUcoZEg4E29rOWOcPJOlXfxBD6I8RQomQuJTAxBeufWJb
6Sl8+H3FCEEp2T7dMX8tds4trZXJdy8cHxFfyRAykybrZkgoJfTPZImQ4mgQnbQFJ+DUoFzaFUY0
u9mkmA7s9Zo30DAluRFVE7l2lDzGjJIdEHHso6qC8qdIKoYghDYTFzucx9w4iWHIBEu/QjdTXmuD
a9P8zBmveNJQG1xdWmhAkCu5MMcBiFz69Y/sljENAW3fteDPVdJg9r7uttakxuE0rlSjwLMHp4gA
IA9PJpgjRu8N+YBfzlWZoCdTEcDCsxiBGx0md6P0xgQrAKquaN7xYt1w+OnJg2CaOtDdJ4rMUPmr
Bs+dugNIBd5B1Yh2CLmWJPnhjBVF8g2vQPL+a6P3/BKpML5PH7yX+AxQDJqLFpGTDdfV7xaj/OPC
V06elKKmE5XMZ9ajauCeXSZIKpAw0NdwouSc1D+9GHo8eImWrc0B0fGdIPUy4/U698+7L6WHxAy8
+Est4SREFhb0Eh1mGf8dPN3Ce55NOvbcZ3SOjED72WYIFJCoeqYGhKAvDDxjGjeJTYtRDfSJMwV8
eg44vHsnUlaeKAipCRKZKnicZuQ9qX/S3fqz6OlnqD+DYtjjrINsJE+4RH7GmCvIlS9pLZlEi2ag
wRd3NQcw52HMA7R8tGObTwzFPn0CxwFXPgYv/wY5ozivgXjl2Asu4CRcN4H/0M3ejb/ahIllucep
eAFlqjV0AwVWCsDg8B3JkTCKpwtoCtrraH1uMtnunkzwLpMFkp1KIi27M4GBtr8h3Ku3UWXiejwE
QOsgDuwswEL3s+iKLmt91Ga01t1pTGnd8eKM1BEXwu24r+lreYYDLTdPgjJAXKgIqmW+UXY1cFnb
KDetQCeDiMiILoM5yrGy61KoMfyMulEJOsmXgu/pkwehCjnJhK/oPghGNfGROqPdn35u6hCocjQK
4NH97c+3ZYPqhgK4HEctGg1uH/8t46cWHKBEVViqs+/z4MmDDVCt4F6vMF2emjxlTjUmWeG2MIbN
cKXanRVbR0CSkc208VO4Hw672/NsVSLDZK+SygVfkbj+EO0A0L498sVJ84T3igtcZqI2lGq5jXaG
RqFn8gU2rj1BFVADr6kw81iCLGgs/H3UXV85D5bf+QxyRXTqV8pG9iBXH+qjbLY82hQF4YTqaHka
11YjaQWa+RyqAynXgNQcaN/fcCfeOTZddmScIw4s5AoDBaSLBAugvCZ9GFafvfhidvoAshXeXB5j
GPmSHAJk2izL1QuxRANqYH52hjfCiZts6s+Jg4AVApOwCkTOErR5JyiVbZbPt+3Y6NDnuKavHqQB
pucQ8t4kH5MzGyqgMCUMsmFNJmYnmDR8VIPmBquW+0dYhdtgtHyXw/nMLD505KeIalYMwlIojy7M
BawoKRLklfgryWR8cAK+Vlsm29iLWcqRKC3iISk4fwuHzwl47Qjvccq8c0j9Rx3Ao8W4FarvCzyW
hK1c0OsXURbH/jCUcRXM7jZWdOn4J1nshK3Q+EQ9W1WcLQUqg1JvQ8WvYAWiFx2FV20ZYWQt0gVj
CCkBmb5jP/u7BnVFoPbrjKqFvDAGXXXTpEOEBbMJtLjh0KBtkot9uRnhuBcdEDQ4882BsqnHhBw1
umS3PZWIZJkWbrna1MyesAoKuaunjDA/oqfAzMZXUJfb02bQk7G9qiuDvaWB63sTdEFLz6ssj61N
6MPngApvel7j1zV2jViE7iQ+Fm4DjzhQH+0jg9yS15+EH5HEMWwxXwAkiw3G8ib/0XRey6lzSxB+
IlWBCIJbZQmJHAw3lAkWImcET3++Zv+nXDt5Y1BYmjXT093zx5w+G4QESxbSunc4vlIOvChIK99X
n7uzVvjshYiA/BV9VSpAc4TVh+3uGTiA3eOD1MoBwGCyXhL3vDaDcSm8ew3SbpkauO4IdekOsJxj
v0ZFNCR24RjVdB+sglnOBG0DigvM4NxOW3gOtI5DvX0LjpeJMDA+otxvRuDMqaHJI8nsFH9Z3K1e
PaQEuPssQcbAvJwWbWJ6GFJ25O096UiJq1gjodRMPrOHU4F3aKMkQaIdbzuWZa9xMeKhhoXuMiyy
dT25pak8HdjTEgDJE0JcJ6DdiqBLNLg6aLgVMEsU70I5K6+pnX95ScPuSqqRbnw7WargIQVy6+N7
hBS6+VNE5SHeLQ4E+OERDXgFszcw1YTwgwj3tx5f2AaA/X2ZnCm6oybpoeW6KE11w9/L0KHwabVm
H4jU/nW1uMzQA7+IlIO6g60DIpwnpHNMO/jZcS9uEn4vEKwb4bVnhvd0N/hzxz+S9PLWe+eGmeEO
/d4GaBLqBfWfc3cO7nN9DaqQ5DS87cjwwZpbxkji8mfGx8gIy2+g/tN4nr7+iqQe/2trmd4Muj8t
o+ZU0sEtB19H3yFyA6eCI5X4CbAy0yd2Bbr4WQj9qgEpHuq1EQN1Qm65dDWWLvMZOdHROBraMsmI
vgNXudJLjp/OI7cn7MV++4JZz9ODaNxMIZCoRx++UIFzncwDE2tcfq/SKKhQqyLAT4uXnV2C5urB
mmY2685/YSZRbb/Rv4VupcNzEamXWbEvrb9axMxnmu2x6o46o3FYqTdvM2S9UIE30LjYEJjofLgZ
Bjekm4WL1AoLDgxo6Vjbp1Y5Gr/s1iZp9WKNqb6TtpCYu9eWt2lD2TsGo7db4nkG4IBk15UO85Ek
1WUtqC9l9Xluc57UCR3wqT9hM/jf9DGfJyS0KvKlq3Rr6EsgG7zs28KKVuhYkL0Rm7fd8R8wFytG
taccL6r9yorAVInK3UpEBOidGaH3dGsDGg0/x+Um2kTlpdGBDyd2G/kYtRm3O2qGpV7rg5rgYb/Y
aWZXWGybIWxOBlUPf8AiFnLEaTJ8kUYzY8kKbjt9zze6ngY9MraPQ//tVdHj/7RQX8C4+DfxQLV0
kwVVdC5eKXj6YKwaektWCQ61B4HIKVqpvfHpaL9azHkLqwyjowzfdQB5Sa/FjpKbi1ALIGCK66xz
WxxHxKOGxxGUYqLFyUPBNe41uD+MDFvBSoqP9MFTmnoBXDG/hKkQo+b4ICaOMfs7534wSxRIAOyB
sMfq6D2A485BCwcStqz+DeRz/vsOzshZ5CDJYGzCCBl3ZY9pR7ODDEob6dNtduAOctIVPjpzm0xB
ho5xDG4U6ekLGLRq94zpK7Sm7CI36EjvRJMd3RU4H+w0lEXzmrzOF0MqH2FmXeUU/BtfXLIVO3Ix
h9hMyzAY3575ZzKDlZ5UcsWIjR5NI877BmS6EjfpjX9JU++JH0I13kfb6IkES+4ppz+aSlJSvt88
iPJ7pPRC2AK6v7hu7ErrMGPMj0uSSCmV2zOgJowCrgkF+aDw386NjncdS4cqliGyRelQtDHDk5em
fAKHRbYgShLJbngJaiSRoH5kXzWvNNX8ABJiihAsJSYMk7fvFLjXlqyN6GWQsqovqZyDIvEC1Igx
fwVMRhZXEgINo1M65IgKZGSqHe5RZ0MNSj+3AzFLftbQAmaYeRc/zLjRT+F0wpFzo7AZGbSqvQIc
FacnrTkp3ejj41hGOJTBbZmuNf5Qm+EPjp1XO39jXHOLHxlxYMXGkU0+q/roxo3L7IMQqOvReU6b
4Y4mgtMzGF5Wh3rp5n8bemXRfMYzI3ACksn4zfaG+woGLWZAZIY06zxZ9KQWNDIZ9jhvb3bMK8Qy
vVNaMKg1zI72H+vyiEBXzrD5YLdRoGPaHaAKZFygH6dEVlwCNtsjHRFbCt6vz3OiYXbgNoOYCSzs
/Jm7ki3LNsHGMc7+DlX/+FN06pheRXLBkakVR24NRVs+g42QuamNq7yhkfJ0cuW+mP/fyiAig8AE
+4Rh1YcLi/WKfU0W5mHj3AKU8ItBY7zZ2i4Vy7DmP2ACtS4i+ow/EdE/kt/H4+TgNwIcsF0+6TqF
xWBLM2Lnwvw01+90u9z8YAQiNGGwBehqgp2GZGjRM7yyWcBElTv1K6XAZHH+s2iWYz85fe1pz+qx
GiFqk7Im6YnjOIHcSikv+AYgikuSWSSv3yYmVxbl8Z6HGWfQceM7h5Mn1g9bX+/Vt5O23kMQTXoA
7I7X2MLnk0lal84mZtcsQfjes0/8pYh7oSaK1/AJX6M8vsKsY2Iy4BPcWfbkk7fD44xeOS41ln0Z
H3N797tjV3mxNq/RFa+U81CiwdOQGTmwSfctcJ+oscop9A5BIzoE50UjunCVU/rnSM1Iffs7uGU8
RiMuT32KjEsvtfpPqrZvGcus7N0Ir7XuveycSE4AazymoNCkZl6fsA0ZhFy4UJ195yv/QXdQaW0G
TBSc8V74DpIV0/Jk5N0jhYNL0s+FU3mggIPxC21gyLNk//nsQa0KCRBxI6wlEgMeuCab0YY6QNCR
anLIEt9R13LqS5jk1dE8LyPNI/QyQXWgEn6iv0zocllpdx5W0iPsjWOYQ1Yzo3L/HB7DKhQkkiNJ
fHg3f2l53au3ZEQ5TG9eYqnRFa6N30zUdEqvUlSNtovXdAtYzf/QhFLDDNCs3L6zshP6Gv1K+4Pn
8MMv99RrkukXTaWE90DtIK+Q5Xx4gr9cc6qrLOiWe8c/NW1LuHtlARNM2IIZCIFpcbiuu1kKFQFK
hgCjptMVjZtZjBQShmOpv8tdq9NKCUD3gkCt21J0bM31Zu0ig+TUXZYGx9Yx3CwQAVYyu3q2Xy88
jq/hOcwDOXgwi1B8h3u4C8CM6DBoFahclPflLmjg3wnbwG9QHDW68C7E0vBYCnQoQnDCLm1Dbvu3
omI9qG7KYzQefkHWLZPfI+Qkqib4NTQtAABJXqmPBNiL+qfaGbYAAh8MFkXzxO2DkRR4I9CBJqwz
SseAG0KthaH57StPNlhrfaYx/TEuGH2YGjSiWVcBXXInAJjuMjPDDxIq2cGfGMnyYbtDTRQewxc1
npgVUH6g0GGNoV8XcDP1L7k5NW/fqvFqAa3Cb5r45SzhiVxbJk7AFo69Mv3bYRpK1ADfoLbQ2tbX
DoscbUEi9anoBoYBG4OgwQdxAZT3ayA1LVeoRPSG3GWpo46PlipLEaeDM2R9xndzH9Dys1jfzHgR
9Er5WHPACsAC1l2tE4RSYHbcNDq1lBmIEXkuQDXhvQC1toTEyr4JJBY0lYFpNNiE9X4PlxO7fqfI
ZF9QQaDDWuvyzOB6HT7m8rwNxIuJKg21cddiyv+z0RVtgTKdn+EZ/G7A2La0iRjziCGGnLQG94nv
DO+ZzpNspsC1h3IRaEBiqiYUGMP3Bx/Kx+88vmX+E6DuwZNf+PkEmRtRESanCc/wFL6g1lf8sx/t
W5l3ZTzqy9vFNYCHC35lyEHs+braK/8ACp+dSwHT+wUKveNM8kTEUgjZWAqW3bMcyjTkFYAyevWA
CagjsvC+KjAPnRhUkx155kHOmJaR90/qL+ey3oVPdCKwlm+QhdD5IVzFpKk60LXLNKGkUwwQAhRe
8xrcF7BHqtSY7EJYYXlbTHd47N923bSn8Lgo4K7acT5kIlNatKyAhnsakc10UZJwIZHvpY3OFZby
kpQm7G+X6gBY/QahEcoGLQ5YFgNrUazqDidYm0Bqf1DbkbXBiFrwMGP/gh0O7e6b6zXQL75FHiEy
WOB/J1hZzyscqdpk13Srhbu9uVnuYK/Vbt7Z1uBuEl1BMlj9JXZHc2oOMx78PqQAA/rb06HpfK/b
V1xjPJR/7q6LirS7/KBuDOl3O+d+lSIarUytB3QZGP3mxgdux9+HpxK0Du9nx8zoJ9Gkftqfj8xM
f26uvUtuhPIfTu7TxiSxPNvPW8SoJ95i+RmuMAbZHq6+w6uXBddJ3jPa5hd4AzX1mHn2bB+Jwfy9
0Tk0bfh0H/ggR5+aGmXo5+RxU17TM/1exu4gcW+Am5+9MoxTlIZNe39soXHMGgHKyLzabczDGg+p
U5S9M0WPASd3gA8638J8dF6Bqk7+YDBlt20C0s6Q5qFcpy8A4/Ay6mfeeToDqmaZjMFKaBNjY8SB
NNlbsNRlTMDTzlCxhhh/9WiAcx6N1ZErvrKcN0kGvdYBGEC4XzwBL/sq6xQpTPYE2T2yb6Ugz0SN
qvvpc1UhbOwIL9CrQn7b8cjKjxyFj5iwzJmzoRJjQ/XVR4vVq8mnk2QnXg5HsqZ1YLCOS0d+q7XJ
k2GSOF2CAGEg0TAMc1oHtFYLiGSadjqRhTAuPQMKetqZxF+6FvLC1IbLIfomEXwNTg/Uu4blkxOh
2O8I7JCUZFDsG21tJhZrHTcddlEc+VtHcnVDhSy75TPeJdn3rRg7iPhFoVBwPf8PJ1ZoEpFHrX4+
RRbDe6ho/MHWDcSmjacP/S/nLJpO0PUSer8l4B0AzhpenfIkOrO/K3RWCZ1X/I8VOslmvjufDhBK
K5TcpYnBM5foDh/RnHICZBkK2VyctTh26um7eZRH5RhNMnAy6UbBAF7NoeJ2kZAOzQijhlr72Nrz
hagoi/hKIA6iYXha7G1ZemVgl+4b3Z/ussshkVSF5xL8BfbYLieM29o0I7G9UfHAEKTiqbTq+KRd
gVz39NJODvgjs13U89K+AtLuiH/yQHzwCXgcXt2iX24/oRxNa+219m2GJkdku1C7IqPNHW+2v1NE
iOu8Bfx2XLZwkxaYb7SfLW3eYlViyM1GXoTsH+wstCb1fXpL+oXAzqWxMkM4O6MrAdcUxiHkfky/
NAwNzgF6T7YNbo/eRr9DrtUepM1T36ar1ytTjVGVkesxeSD8qmmwOCQEaEkr2Vsr/yRuhAbpgvIH
JQ1ajUocTfp7GgwM3ZrW/cnL/h7xBQBYMxJuJMPMXph9EsM+hNK78UlYZFPOsV601YlduLzgp6QU
QA1TGQ5V+SJn4smosWazkRKt64T9hAm6mBGT5pIeiUf+3f+17arp+c/7fB4jL0PNL59FDTOo0LDU
jrjhVeQbTRIK7dGEBciXC6pRnQ+nSSTRDquNl6bIv1/IbxtsKljf8aOG81UC8/RBYJauWF774MnK
F6Sw/Y6mQNv6CykoWPJBIvCpu2V2VSXr87nYX4ydRhpeFWqzQrMnAxcqiNCFCvvf5dR3/nOIpGxu
kXACHHFzSNt01TfOQiMtNHBQ4ykkL6AE4QuWJO/y5YxRF2EtkYnZwubHVDnRNJUrn4E5sdDjWelQ
TTjBWv8xkdXRFR4ZOmbGmJ9enE+TJ5W9FoWI8vuqu2+9MVxXQFmKKXXkIaq7jSFZmpdh2ml2eUjD
GpwiBg7DqbTacHD68xXSbZIcmaTDpKGDjiN6m9qG75wX9ag65e2jepcAzQ5Asg0vcgrb2+MBtsQu
IfpuxpX09PMhp8/5juUsOQr+QyQUlC7p40exBTH2zzPe/+l7YuHV6SMxWakOK1YmA1ZwQN/8cplR
CNsbiyrTp7MElQGzMxhlWngi0X3DGtn7HKp2qfPufIhZMIN+at6nRz8yvflonft9cAy+lJwTN4br
NdNo/42D5zSU97BB7Ce6ZqyCf0MSv6/lBNFDsIt0oRaMagc7H8kh+TwpGTahR6TsO9kQwycndEYJ
CKTdrGuBNt8EsS8qce4d4gdJvAF/DLgX0dhC3PpHAKIiuRwU+5xn7UKvi6RjQqXA15nS/Dw4D9DR
8RQqqeSNW9iI+q9ABSC4BiGNCgwfZ4SrPBk6QeoRFrGmVuQk2wBe/L2OkJgsX/RsPDTSxpEqpcl2
2fSOqB12ZLYYVsJjrLSVzRNpEYEoid9Pym3CNjsg9PzBF/uFPF8JXj/0XwvYxGRsQKqAqszMYHbd
i3SvIbJflYX4mJYwJNgv+tdQxocWKY5F5dmE9p1DN1Levl1YHCsbGf9zZfPTFsX85+/WRhW3n1Dw
lbrvaWMIwZpaAigfhJyWQJ2dvtqtdjVkWgUY5pGcM2SvKmG73jX+xSgagfqbdj81lL5sdZyiukZ/
HjVezvnErFJ86Lp29OJuGW2s/dGvaxd5To4DE4Y0pWFchmoBvVrFtgxTLR9VFnZNuC0lp3HOKANC
Ke5oQYf+gRtMvOT3tPIiJtdcO0MZpbLBmkMSPGdi9ODUJqhYEbEyG6HixSL0QHySp0sZ50GuMlfj
wH2Gh0FxSmzH3J/+BqEVSn6bffLA/QjODR/owSmx4xpEKcomgt3OIRGneCW+fT0Ztn6Z/F8Xu2uv
/f4JAAR2Jw6VRfyMN29IxnOfypmzJqAccZ/Bz3xxGGk1XCo8WHXIMkrItEXvJ5S/33eWwxEdb95s
uzqEURTQN/UhnXIo7JIFpEwCviL1IwC3AifE9uoIZYFmlJtiA+GL8lGN02i4DiaQAhHhj2ukIzx4
tupRjP4JBFCiS+SJbA5s5TwqMxxKQTY9yPuMCtvCgzfH4Dl2pF0JVObeIitqVWbl3gMR+DobiRFD
g/cfzY3cmKCJwAHdC2J28iQZf5C48KpefSoVgB0wA+aX+QrteXI6JllQoqlOJduG+I16oLi3TfQt
IxpSgxMlc9Xm90rLxEkUMWkDFPHp1xmrgjkGpSz8AiUXXM8QRAFoeogdXWhOH1lIjlK5Oc9uHhNu
al6ZwEiFC2aDkOCUzrOYIrTFYY5ryWH02lLLg6RuznF9SkoA6vABDdLGqbKmPGnSEKY6RYYPLxKn
nLAB/qSUgxLW3sOxyeOh6TG9TD48oriQzmDUNaqED1STao43QD1fdv7yOJ8dlsO7EGJ/cv2pMhfF
WnI2srwhYXfrT8+fMSny7fjyvplkJIuB3Y+2g0sA+MvGFnfWZKOsA1wqSMMQ6rpbrjYBSpg5ex9O
A5hm/x64Xt/WNDL3Ms8u7hviq1zDKq2fAbwnkhyy8SE6r8lkev5liBmXcl3mdl4xoqMBBztGjnSr
0RPOtjzca+lS9X9b5nDA85jo8c3pdAeP+vGN3gSXtLHizpARLmb4mvnJhOag0gGYoXP2eCU6OHpl
0LRpe7O0yGyTJTRoAUyWJwUJcVq/Ku6jTWSmtm8VgBpFeL45yAJ4GFnC4iQJWLnSlZTyAp9aSogm
+zni3RRGWlyKJChCGNR6lpwGY9chLKBr2E5AT148zjL9qQ8VA7XJsg0z75t9Wg4rZIJEOlz5EQQ/
yUVgZQFRNLpKLpWl3Bzam98VQfhVBm4SO4wRHj3BDnb2gwd5x+LAwll+5WjslBLJDqqB64Bo+Ey8
I53QViEqu+qDnVcLBUUJ/JyvSOo4riNqijtuWPLjPAV7X2nb3oUI1tccJQU3iD50EU2MizSBQ58M
k57UwBjL0IYShZUnXPMOYjbn0WiSgAghNdpKgo1+fcrOivvyqGiJFvPk7jFMms2VykOLUfAI6Zan
uUwVxP0ojbEEevsML4MrmbkGYL3Gc58IroVXjM90quSNdoUCiuKY3/DuEJu5jHUQfpp06LDB9/8G
h06R5n42yPx9yvBvegJzJrfNAQAte5PC9YY1wVwUmRy8AMdwHSLgHC3+iv/Atl9x3tSw1zfE68To
0RWjGxcSTG9Lc4DmhUV5c7EP/ZJzrEBMm4OQNPI9UNRw81ebWSMKPVRKurXMybC7EHKx0+6eMHdt
oPhyItLd26gA44VDVCdZxhbCS+sgRwtNty8Ib2viGwVjcGE0w5wtGvMX9gyEOD/1RNqbCv612qJZ
sJa3PI3WT72AGgid1YGNHUFQNtyO3z+PK+4fwDdn3EJwcPvZrUwjtYxJ8wBp34sHc8cJ+dseMPGG
+oEEhuAHz5Itoxy8/OLt4dKtCevNgHY2qM6mZeEPHe7j6jnert/QZq62EZfxBsG01YiNoEonj8Hs
ux/TGB55OhfAEPRWjniJXkaXQ/9UUInMGwmAKBAOxY53HzygmMHFAuJpYVmgThcPLxv1LmTyybd9
0dkPjp0b3aCKDdDEX+q/t14Zp7TowKzv2g9mePODm/XnwRFSu6/m0GaPH+Od/hxUOatpX47ey+wd
4dGJ0Aqk7qubBVPHZ0B4fL8zypBeBjNph0NfVnhMlf3bJ9bPeePNGeXNfEiArKSGo+z4Emc9nCuz
NTW/am5lv4Q3OmVw++gkig7Eg3kBuhfn4OXUezSKXTytYkL3xFpVYbxMn3RQR1emVqTN1RwsDMYh
1AOa/Ltx3mbkwf3hWJ3NkM5iHfb+xzHP0DFYv94FUKTCWdn7ImbOQrF3Kmzx6pltIt7B+aGlvSr7
jKw/M6JO+GJ5yU1pF9iEE1qHxOeJWEfYPFBRM16ZZveAgRCRldCSshIN1ioR74mXXx5qzjJWxo3y
qu7Cv4RTSBT7Dw4nydVspioO+xuqIGkYxFTUmesm1ANNYbmRPzNHPqqjCRNErIKXjECbCORLAKH6
CrnlirjSov6ou+X2ZlHu19qVNv/8J8Y0aQ2GbOCUNpDqFLcQZQKwKMZRZLXKtCUwVwLUR/Slr0Yk
EIOfqCKjETO01gYBYRAWBU6b5hopWtqY1uHo0e9p1yPaCVFpChImxIDB99MC43Uh8HxKd+M+FxiF
DtQ7Iw+lDAYZoptKw4aRjrn3TtH4o5tXfq/mrLInkhwAAQaa9oDJd2zW8Ahp+bYFCChD+4DLtudT
siEKAo3uxl2C8p5kn2ea416z03KU/5B29eQw+KeuLlOhyu4LOqlGpak5DFNorNFgwgJAJhNj8NUx
Q1yROF2aFBl5qmyVsS3KBjIOnOyIKl+3ZFwIl8cGRUBBxrOWNb4AfGAxdj50PapFZcmjnAXGnapV
xARumepOk17gILL4BenQmEJ2KIBtqVDEF5GU9+SFuLpqcpW2Ew0hx5uE7aoZVOJyjPeVvwO8ZZrq
AgkI0fyFiKJB9lpjA2ajHZa6N+7iqtJ+Uy5kKcZceM1/DdWsNpJWqjVuTGu7c4bcHjY5lRFYAvdU
wdArYN0ALmAZKYZhnf/DAuCkIcJMsI2YRwnnDB5LADEDYpYu0UKRCPkAQeDjf7iKPDQL4ChfwWrB
02LxgKjJL5CDKm4NSODcKEC1LqlUviU/6dpXNGMRReUkLyji4gBrqIxq/AOkYA+y8JTWMp+QVQQE
j9tIFdGKIBYtS5pJcBAZM0BApCtPg+nDFFyteEryaML2xcdAdI/pq0D3LOIHcNxjKSc+XUuhif8+
UYikEMc5qZHSUepGMEC7i/Uem7Cq2zJ2J2+66iYsEsnSNcmqD8U62TAcSPt/lQcXOIUKiY4R6lIi
nkBI4ZxgnCwdSasFanQ1UUSwSxmONLRAEdUUUTTBxiIuoFeb2X3A1u9RavaX6gUlMTKM1JjGp3fG
Cpv6ZZDjXN8RdKJTPIA0KAtT4xr8inxD2ZUAKhJQnkWlUKigoIvLUOvEELcrPiLoA/jzMTjGV7IM
rEzJIky37D2iS3RJKNCqy/nD3lwcxLUvlIRl9ngJow4pjy2wB2MK/pCzo4r92f+VOqWOOawO5+Ft
yfA7aOco7ngCqgzfy+i+M/ZmUO88UOIwyG+qUhB5AZ2dFp5+S6CU9sXg8D8BlTUoOgbmCa/CnYV4
6LLKAUnRsuap6pS2sup/KqjSoNQBO0dj/yq7h4pzuHlGKvXbAzN3C5rwjtzMmO1w03xA1PJKy73l
mvO4mRozBEulZaU3BwRE+IiT92nnPx7hDRoaWwNH+CvMj39ijFgBF7injeTwc779Xc/Bq4JGsoQE
kykX9n3bu4GXEGc9o+SBr0L4xjWvdnX49unlAEtjIzEs2PLY8Vz+fBnR+soOS7PTIQsii4AY2vuk
ZAt7iFtzp47uboXqBXuLzIXDyThPmETXAEZAgWbZq4e3QTk1XczbHsMPxu81bu0Qs0hGiDSDXXdL
//AKBbWOU+QnrsxuS2tEM4tyP+PAYS4bhBi8PIMbzkgsZP3Ux8OeKSyasMXe0WFpwQl+prdBdaEP
PjDQ/oYqB9LX7B8j4UCSwYgrHcWle5g+23vv4NcXh8Edj7bq4o7iqT55bDCD4tuhiYbHcB+TxyKD
rHoLzfYmuP1fLAgRYjssvgNjV6UWLjg5pnMmp9hojTD7xLIuuf/mqy3P22SDE3wwKS1rf/dfEq9K
mgEEWHAnTC9vq1TVtKoa4y3fdPQwO3o7JvPK3rEZ4COmpMNgSNoP876uBHs2AG0DFX/fJZTNOjN5
jmAYSso1jDBypfqONO6jywOIVgnJktMF7VDPxBiDxD3jJR32SDxMeVaqlU2uQ5drF98u9qFXWzyC
Q89AyLuxjScTyJRfWK3qCK9mPNuDIUgDFk64zdDh9GadJ+wVH0x1yE7ElHEY5NKp9DtDvC54OpAv
djpQAheQK/BuA3UFmhky8Bu0zEU68q+Vrr0y9zo+zK4PLDK6BT71C+SU8vAQWmhH4WF9edlYtmOE
A0HpZGft5gDmTlT4KSAGB/H2fnzN/cOuBmc4ICIZ2ZQI5nr1GzMGOazBwsBSC/JiKvNlcexaZjAf
QQDiBa0jQg5RxjI4olDWYtGAxa3SNQeAXx3aP0cMwTHFwdgNV7cUi2u9puGkaeSvfR+Lm6YNzZYX
BH17FnGkQ0OTzaXrIS3Ae1gIlrQjMNrDG2PqNSang86Y3QAo4dsSAHFgGt/MQvryJFt7G9/Qfwiq
04yKExjxCrNJrYdPSOsTWCk+pLVK5w2c6ZIN5ev5CmU7JhHm1svX34bg/NCnJ4klRq1IriLSV8nN
prBn3ONiByFXmYJAzMWH1nYGqop+B1PA8YYd0ISyAhReLHY9wDMvASErUmxNNYE3poHWAEiFhDiU
bpRcMRIMTEd2YfxuJ9Uu2Y/q0nxUwsWfLQPhVPOkeTwmkYZydePjB7UZDJFjhfmaM6sSVVH+EV7U
QTCqqNYpraCg/X3Q/5QWJF757AxY1jbpODQdEydXn1BaYExzGou3JEIf8EZ5+aBjjjDRnJxMypYc
YvpKkzxEVm2tWrfwePIxgoCc30tvHrdt2OlHgR3YXeCL/ukJFt/vKwX8EknYMCno6FFochRoKLS6
LI4u640vlVgEI2u9w2wisBr92gIGF/Whfb3a0fNc8W8kDAYC/z14AGKxChv/J9y7jV9G0cIkeDGe
BGfEn57GCIw5OFHzYIdl7UZqQYI8BtbJcOuZU0qhFEHWdwJuMOCZpBU6QMZPwqqBHs6GGqvtsEvr
UeVgr8nPg9LLXle76zV2OrJcx/C1ALMmftJGH972JZYY8zbGDIkiJ5l3SabzzuPoYZNCpX0C3328
wqIRcj22Q0gNMew2Q9PXDo/17ma/oVn9gVxbj6BsJZ9tEX0acFUxTHFvjy4EO8t90iTboNf8u1tk
wLvN6PM3vyHvtMqpKFTVFzNUj3/v1Z7OMjjaNkoaHXQqvXt82dqXZU7KsbWzAu+f/mXrso450Zq8
tDGKEqZMH5KUhUcpi68TCfAa5DGAIpTBklzTSqLz6ZNaL/TYKUeTC4n4OYZ3ZMF115L4YEHOpSFb
Xpu4B0/Il56Lxpbsbn20YxveC3R6ugIZOee364QyFZNa6HNSaf2UHwTEO2oQ9kPqpiJE4cRnUUph
RxOdBzj8wkGhF8ETnIEXwo7Bq0Afp+aGvJ/xtlA/HKSV+og1Bz7Wp3FB8FHA00DKRqzQf01AcuXS
iNS7K1E2pr1iCW3RAJBqY9G1604FvymPV5MHewTm7Zz/zn/1QWlQQ7myJWsxeu/k+ltrgAjs+/Wf
zRjuQmN5/t1jS0BnB1EXtiMGkyHoIjhcxSXavHMIeYJGPIO4gwkVmgoJFg9pMi3XYYOEDe+VFxmX
UAel6AcHEysKzCzuqz49eJ/ow6yu00h8nE8L3N/lPduVnnhlUocDfoCRzcoyNbGUgeKchOU6RR+7
Cn1toEZsBWgj8Cuo9Z7OUgPCnoByUR7sLRtXajdYM32sI3cHudPcoCORBTKwDNUoFwjJ+3IJzrv9
u5CnHn7kMK7hx2pfaWBzEpB+65/gfkL8Rss86tL9oCYiyc5GcBqQqClgc9acoNL6I0xB1dAcZR+5
fz56LmhfqDAm0KPQ5AlVISMUD/klZXaH5hI3tkaFco8YogCc7pPIB8mJ5K9uf6Ewtk6x1js+Woob
s47sJeNhnE6nYHI9JuVd2ycy6wYZva6PcHCOX/krt0mi8AjgufGRNyPuk1f519QY0InSr32gQwMY
L6sJZk+ODfSdRSKcUhQesbRKPDw1D2oE7ZB41G4GZUL9eSxbCcFUSEFA8wiQhPl4GUGmoxGBLmS6
C4LlZIKFQ9FAw0btHUDP+SSWDw56IFCyVtQo/0ZJ3fzP5GNbJfu1Bt6luwxy7eB6xXMCxQfNKro8
mjglh3KE+oM9kql4XzoWb2eBdDC7dbZZvZhHWetEmBiBtDtzypV+hKCPNxYIDA0UXEqVNtNf8MoT
ynpoFyAA9NJ1xhE3T6TbC8FfSQRexiQq4php9PRyggBWrOlMfBMawcs+fjR9hFIUgTfYCUuz0xzh
fTQPJ1aK78Lb3YRl7xpf7Wd/g1a/QLP/TiyQNA/7i0ld1hWhE/+ONOQJNQODWBPC07/J06S4dxl7
oEnBCNIDzRce3D97BDwEXZTBjjfypruowcSZi9f6YwRaq+5/mCyhKtt8UJnjlgi1Dt7mhPnMOPDK
E+hOzRaXBlTQ+4ACwUZj1xPP8hP2l2X8L/sVppzbWDXharOfnMmAVucWe8uDFJfgONVyZ9EvCNM8
6+4H7sekGnXvrIRDQjHp3jSjyIyYX/Z1KLL26/tb1iwwh7IEFyLqqTBPjgB0gtSpJZh+iKIClg1Y
T87i7H4b1VnEcQv7VNRCwEz8noefQMPmlnh4UaB9elyeqvvqnq9ckeU8KSMWoZe5vr0wJ3OWS6ou
cah8UP45YaOJr8yeAtBrfiIabdDJ4Gq5+cNBs5RjakQNtv2rpBSE5Zm6AO/uPPeqNB/Rq1Fjf/vv
1KsTEKcCfqI/HzIBLuLSNAweIlyFHiBgfGGIesQWhJ7nawqlHxYyXc/oUtAHE8tyntMwyIIPPdKz
6qnGcMm+9ukZMzBdkiiQEQYL4OoEEeHHmpVjMGu+Dm7RrtJhRwPDi5gZAKp+78UfbxM+GM+rjvyH
h/DlJ1MvZgPAr92R34wcVsrcCYZ9TpIpsnr4FCp7BuHfuBYhMxwYL2R5PGeDUqgfk5knzknRH/aJ
g5gPYOCCwz1N2DaZVfGL9+364F/jXyM43D0jqLGeD8Pd6kTJXf2pcKOjW3JLmHp1ZJnLVRONnBQl
TFO74tBQ939L7qFLbDraLHgDHWsl9rC3LgJarUmQ0ERORFe9+bJU1ZgyVi3oFA1jGhuslKX81cq0
CSGKLE8/htokNHcGTLCZ/qJ1IVcMsOiYoFjBydI+4YF1p+/QdK3prTV3ykTDEE+FdItgC+WKo3mD
r8UAWwjVpfpVTm+dvTf6hzG83WTKB5qdcsAHWm3dPfjVOkz4XmGNhfuebhcc4mYCFlBnKZnDGwnL
drwf68isUZkxi40B8x2Yz7b91VRMCnp9swK9m6l27IXA4r9PS8bKP5vcqeN58HIhFmo+XpkKWD+p
W6nRFWd7dELJIGHr0bGoedeaIYO6xv900IiWAXDs488mujJu2/B1rpdJA90asj/OecMzL7kEWRmy
WIbW4X/BqjBdytxiVJ1se/e1xBLYGmGYEZoLjI7xK8dfgst5a91wB3lOP12BajXm3OywKCYuUych
laNiYFP/ciF2aZOeA5nnhmIBkvPXJfjo4w588Iqo5mtkLoWqhpTd2Xqox76qwzegvu5PvpDnBC4X
U3RTjjG84UgCkNHWHUNy1jsXTimkUKdnVAo1YAOres6GND/VwRc4GGFwvw1WLGIWlq4URvA2Q+m2
7RPLc8vMSe1fS0g6YZAwO2+KT2ju/JY91s8IYAKLlap/7eNcjAv0O7w62F6ko/dgT+2AD1JqRNu1
LiOWJq0nWMEGS6WSnq4zRjknlNQ8MwHEQ8x9Naez2TYwwCxcSvgWWpJWC2EIKI2bMrrtCFNkAQ0p
ZAR95wjiQOftvhCcPoQa924fp9h8A+OhNqKFcgjvXTiy2IVhTsq/tVfJKh2JUaSJwyYWnTPQ4v+P
NKxFCM6+3YOXNrwPCaRPv97CA2LwWCMKqnAzBEMe/Ru7L8xQasmtu8Mi+jCrLfbUN9lMWHo2Mhhn
gbNknydA1GDdXrqEQ3ZD5kowPIWrSIQpe7/lFG0k1teyXLmDzQ0GPd1L3T8tvivCmxMNQCPG30yL
WlufCIjNEbckCzaTnUO9Ij4j5Q3A9adlEUvqziM9MkT4NLt37oMDK+gaIRgBPwCHYxgSLVEKAJkb
cFjXEHRK8aPAozKgDU1AwYGS+RI3f9lkn9HL9KWCDp6fPuQTcjcOXsUtcaespchg+fiIPz2lo9fE
sb6AeM2kKyTFWVvfp4Pz5uLTZS1x1ZvUaTjAggKwBcPIrjozlCxS2p1PPCqnt81g+3esr08TNJ8I
H2dtCOJ8Bs8RNd8dVZysUGkg+WVquj5m4WkpuPub5GEb/hZfmCsAkcZFWYnZN/yiwrd58PXMGP6V
z1aX6BrRXaMOlxzl6EP5ZXgwLiXphpumParc5iKrBWFwDbh7bPjYNjEKlv1UPHx9e7fedKhKB3n8
veiskENooqvjwIfNJeq7HuO7O/KVsQabqBSUghcX6x2Dp86qs+9ZwqS7u5z6MbmizcZG9E/nTLLC
ZWKNgsiMsbLHvrdit/iGOIb6FNjwq5rPgAE8CbwznbcsrIDg1CjrTRxM9NyoN6KR1QYHg3o2mnWG
W8xHOvdIul7yaMnzTQ+/j7KLXVTrDWBFYwwvXV2Ef5cBYk1/qHpNmFDaGgMIxbqv+nEUt4pntFTQ
AWawAWdfVIlWew/IPr2N9g0y+c3ZRadAY2KarwFTqBFPZYpIHgiNGSH+AXJYuEiA/i/oZhkRDSvc
2TxkK5ubQ3FT4A0Htwlk4Vmh+CEZyqoQCt6P6D29TeEfvEHIK/VvWoOogm6ye0AFB8WZuAoqMuQD
pFbJuEYXO7/Y25r8w2BJlU7i/oL0l53K3QZrqMMLwlZWBUPpr2kvyCWXdVsdaKHutHVoAsg28kZP
cfZ4MaTn0y5TFHiVD0eBtKj9mod45R3jZy2GEgbijtyWsd99UjkRBA7gRjm/IGNAp2HOche+0Zuc
FyGWKKIo1CZP2DVhvmtDbMlwJOUJdN5GdEB/T5J3hpN8binNozoKMhxN6RvSLxGn9yT9Ft5x7Djj
N91dDE+gJLj4bJB/Nbl+14nVxoqN7wGF6GdJtaYqQNdwakguWe0BZVtgJ+327yOaJjY4JMxy01kQ
PNbrWp9c88vuNmF2IpBacE7ACSLTgpo4Xf03p01vBcYefUTxIgB7oEh0txjmi+VB/CQUaxYgA9ZP
dJbokpynWO+zqv+RABXExaoVVRj6d4z5r35EK7wJ+VAPF7MFA3yKoSkx1x0EU2RpzRcX91CViFav
eDHCOMRsr6Q5yckLt5Uvf5OLRDuIfBjdF8UDLOAs6i7l16lQyEtp8ZDEIq7I6dqqohaP9Tgxu5W3
yyqlyuVKLf/H0pktp44tQfSLiGAeXjULBBJCIOCFsLCMmOfx63slp8N9T9/2sUFIe9euysrM2qWL
oGXrPfYCHwgb6ivFqtOpfnyDA40KmVdf6gWXIsNw37k3NDf2OXKO81ifj2J3ayRah6Q7oFxCKcWi
hg7st2d6pE2qtEdGSYxVEsjBmCjMz6m1qv4oPVPnCF8OLAc6JUxrIEBehY4fX7oZ4IWxHLJ5hKrL
8OHWVF+h2Zr6R98thAUEqVRfnY2ZowAoA0BeMlHhoVnSLIa0BpDo6UvtshUn9R77+PglypM6URS0
t16dfjIPvadOtGp/1ge5PLw71FzcoxwUNqPQh2KOywmfUEpC5AXCiWgKEyKsWBxn75V1rohhjTel
M9Qc9gqv9obsuqZKwAX10HNjojF+s7TwWIa9JXhFnWGjTSs38pKpf6AAi1iIY2acx4L0cvixmNHk
Ny/385wtYOVAfPXIJ8ScyCP4C/04kUGwX0fbJIIlRwsQm/Ubrkt8Vx7rvBjyOyPmIRDVvhQ8egIg
NVfAQM6TA7E0U2tUhFZQaXYQf9J2QA+tha0+ph4DTALV8GsbVJv/jPUvgfpsCC3379BTPADA1F2O
WFuW345eYTM7g2yV8XroTEU1+EfJxiIzwH+ljIuTpPhqizBCkvdufpXTBbsLaOW7WjYhc6lWRhRz
oqlfuaRf+q9zKbdPqeVA/6DiUVFTfLxgGUlJNwMhoU5S4UrVLUwj0pJGSEidj0qUe8qdAT3gjq3h
8XTl9U9s8RT6fRA6QYyP9B8wrNRJF/NPMqbPDSQEARSpCJkGq5RDAghox5Vyb2lEqkFSMXw46MtM
B9ol+ZBmVJxXQQ5Cn5pYoBAFqsLriJzBr3EDVt6b+3QcrL2LP6e9QatFb5bxYCBh7LsfgEewJRhb
DyhaoLhfcj9XoKVDx7wnqhZ4SE90/UxPtuWcOPIaHMSbaE5H5xOcY+aIJbvwMNqCXqo3LYaZtoFQ
vH8S8n9SAXagTRrIN9mDmt+pvfsvRLnoQXZkY5De4CvCQYrZLFL3UDet8LTUIo6Iueq5FhMRonCZ
ZGEuWzZaGdQl1PtLkmg0V/AMTmmW0ConYtCfQo5HrM7KTYLGIy1x5nLA/q7y9Vhk+EqLgwDOADam
bN8GnRC2Oru4paXeOtm3TXhh0NZsh7Phtsc3/CcLv1dedbdVZ801vswd9p1eedJk/i9sO7fIAM02
dothU/jKk6JmVzg9Q9oyN5J+7z1OdFSo4XGG4TO/FeZlb9MABlngbK0Nq4yMbfSOBHnKhr3BPLK1
e6w4R8QKvwCx10PQLPc6GEQerWdJdF3cMS/w3zlMsVOpM7ryhtxLmvD+eX7PAarcKj+nA0VdlE92
73/OdsHkcM7cTUqq8Jy9ZyiiyBU6uLqYuxr3hQdR8svAOfA82o6YL2hjA7x0/56qOX08RI4IAGDi
kQxLpXNjM6UES4jVN4MjHPAnaqLZKlIawyBENIK/sttqBEJEtIRYIy8hsLuKEdvNKXrC4ZN04rbp
NqDB488M8IOUj3RnkyLliRnhhpTh4QHgg+gjR+2VaaEDRtwYTwDDyyK5kYbnksKLx1it1zjKILw5
2zXcw7W3zlttB5r/gmBO6lOpSJ0VFSORe1DrVDkuCELoSpZX6z2lj34MRIsHWe7XkDPXDZe9TVKd
UxZQeo+2GEd9OR53+IAttz190/I9PTF8yV+jqOVtfw43N6y38LklltzGbW/ZHcOisJrBY28sKxhe
i/cEDZ4jVUqExYyEZ0uCRRnHwv9k+yEsYvPBODO/NH3TD0eRecZMpHfuM3kUMtB1uO/y/6E2gp/z
zKAB8wDpyYOsc1x9hyHT9wG69GiNiQbzQfEuoaqyAx3HdBPArJEh50vEZfmDtJPkhdSMWyj3ssGD
LgcdDf7gQcH9YKhrwtQlxsy+RncXs/KRuGCsr+9tzLnf6xycm319K2i5vRh+ZOxGrTSJ2dPS0nP3
MAwvcHwLMPaLIJTiG45fuNX+BftDxkaTw6UfoH9FearIvGQdrUG2DZ/DkbNEY6RpI1MeXL6YAMZT
c9obL185EqO8Nvji1Qj933iXIcaAbqVkZ01TdrRAbfwaVsMrWAgSNmi+Babpxd4S7D25/LXDBXZm
fwX4y4MxUH9w94EA/fPFujC5AAytoFgFVHGZ1eSWiDf/CiTiZLjtYrRF9kEXAWCQflD38IcyOzjQ
hwyvU/Y8uCPbrTQRZN6IWd8RgHP9Fwtx9vrBW/mlMaIbN+UmcaaYdAIPTES4OwSD+9k6L6EZksqt
AkmmSz/3GYotA6Yuw3l5HoMq7mAnsw0nQBwE5gitcCHeIV7o+a0j3SmeKNF853R6zZ97LA8yavzP
l6nIUURGwLYiw+0RTB5pfab4uFlYSGtIcVhhPOFww4gJVnNvOzyFaFZ+9jxpHsrVfI/FTzuS6zZh
a1mawYF/Qq92tPSbjGsl07vmoAWcO0wRyi8gPMNy/h7r6BejCU+/AqhCtd0Jp/7nGIkxGa+9Q+Ve
cE5yRqWVTL1QfTEYLXn4JZr2C3fBkJwn8wbwm6TQYwzuP3U6WRRni5pKpQlw9r8ppU/rTv8Dn3G/
Ym4GF5GM7HXyxrTER/VyDA7MYYQuMRI3TolxkbXMlV9NLvCESRSqMBirN74j18mryeuLDt75QeOI
QEYkJdmNkkvAw8LdgGx23W1B0yh8VOLDBk5ajqp2vE4q/hsTMyZGX/Bcce5YqWKhimHIK3zHkwec
+wtzY9Z/TxR97e9UCArjTrj9wfACMkEVVA7CXlBvM9C7yQzwMgJtFxNX6kwmT5d6taQ6KAXNQTlu
+U+cp0bdvQVodfgwjfDsN7pPqNRXZj0+Jngzf5FXEKqTe7tbeMSGp/HTO4xLFrY62NLSlt10D8PT
sO1dSaFAa9plnPdN76htcBkXNhjbGEeg/opxtkXemF3TAhMjXGirgws4sgToQNJxJ3p6cGu2CGYw
A2OEtHx7hZ6W6E9nwHLuNjw0TXyAgf1xlMIkHq90uxExd+eYthvdBx2AbJude82LWUuALXswZu/d
8oCx2zBfniBxcLv/bss37vzA4SAdrwiG7LMq/6W4ltT5PQ5TxJKnKWY01eGHNxkdsADHsybsVKDK
VrtFUiRVtFEQQLrV4RaPOA4TrGcYiX401j8IIK5Pq87kkfmdtlm/BgQ5X09uJ+x02/0nTnzlAXyB
tt2Mm4ONi+vRxl7BynZ2c+CscIsXFnfWkFlfM17djN8aFuQT+eWAL/TpKWUMPvrFOAX3ODk0L8y/
G0C1eTc6AY1X7Hw32M41EpZRCpqTbPoAd/KhO0FpEDdxOqflHF8y6Bk0ogDkCMFOv++17Rby7xjs
tDn4xVn10D25oN3WHyZ8LU4JSHO7bjWF8SBO8iKWGRVjh7zv3KMPhlMAwVljdk4f6L7iBm16YFa3
3HbWVN7EV16qE1y9OlKMMQ4FNf8OmsxFF26dI7zf4TOPD8DKjJyjZz7q+FhhA7c2WTxl4GI5Sa9H
MKkaqH0J3lRwnI13697DVwfBFSbDHSbwGpcagNcRnA/DoEGZwnf8mjF8qCUzBfP4Nps1FxUsnVsg
nqr1nuwH94qLSwzP6Y47FmKlZ+9eCrYMmOPqLvb+78iDwD3LbHh1DFM2fzsgdOaPImSd0ExC5LNq
2yvo+QvrCjERcAIFJeTjwfMYFKMVIxE3o/1chdyafhnE4TbTXncZh9obPODBRjPr5d7iV2nUd6Qe
jBCKzSYQdd6ewTJEDFDztr2Xv6C37JFNGcfh1Ux0cME0QDxy3djfWb4Pr4a/ELEw34wY8r7SUHsS
1Q37sGofRmuoAxmAVxHJNBKxGHsPepAG7217t1HLg8o2w/OGUo2CO8ygeXJWuORgfphRX2gECjY2
Zlu/oxJs5ZXB7Q1r4W6S+uQeH+MWysWzG84zgOiD1QDRPLqUaxR7T/Dn/Tff1yGzH267XNZ+fMtU
NlM7LgKSDHABKEscAGvjSc8VqIIPA+oh5xsVCn4CC/URhM2mmWyp9bfzy4hMkSYg/TaQH6FhJGnA
zxouJV6bqP7sGycEfGYOHcPEyAvCmvfuQ9uAkM28SqrJrGq23azC7zKtDPho3Yffwq3RBpGAiAFn
z5cJga1TMXmc4evDCC61vdGqWM0IIfcXvJEKPuFuYlYd3WES3X7XVA8Ec+ZqElnRyvVavWf8HkDL
lp2Yyby2R/D6Fq9UO0z5/FFWoroYHA5oULJsqaVIa6jq/tW8HR7Kzpc2YQ52iSiE45UvEpwmwCPp
HV993o5Z9F9pzx0iDjdDgFKLcPT1mso6PWoV0FDVgC/AyY/zwNNbJWPJeJAnCTmieHsDWKN8lLnU
w/9YxYwxXdEKaBXmyPRty4OyzkCCOqIE/VukOGh1y7YLBQEDAJoVdMhxuITmL2ovdWFQ5xDmbnPs
cRYNOsuTL975A0fSOmlfcpx8ZWmh/DbFr6vj3wWlwL4Rup7dKwT2Fx33h7X+2U+aWB2/HKkPdxij
7Hyo2F1FZXB2pnTB5WoPsc36qXcr0w9z7hqcfh/8H4tI2Pj7ez9OUI7EfQcR5uNEFf5asFmZgvkF
V+8WlLkRUm9LDflkjbF09kO5Pahnokwj48aLuNx22yBv8sLCFoMEVHCC2Bqi7kDtmd9GsHbIqazm
D7VtszsNATxEHaqkCsDJtqc7zxpUCqMcVoayNS5NtxTLp94JDYW+r+wW8s6PHtjL0lt2nJanBg7b
zNvDBGTvwXXgpZXg1L/MfIFnGSkwiw2k3KHIRxB5kI9XlvXJg5G8yZQAhrR+nQ+059C58t6YBADO
qAoHMgIa0/HzbbfNMxA5TLsdosSdZwq48ADB9f3syqQaFi+QDzMO+7pAcdM1GnbLrr/35V+AdVWD
7gOCUYuPwC3Ujx/HiX6DrpJICv/I5Er+mAeOGR/NQcGh2qSgzjHMamr8wOUq/qGm3Es7wdichTK5
G33uIvgExkqMdQPIyzEvd1jkDbikAvriHXFOKo1LBooFt5LrF6YqfIZhhmwNh3aa8BoEsyB1X/MH
1R5mTkwgwH0hKinBkX8ISIXFIL+zf3JtsUaU56ukyXH/wDmJZFHiMKmwqDTIOyWml02QxCAJowHB
BmhBSQ4r+wiBzoVKMLhMzQTSEPUq9RayFuWseVTi4v/9Lu8BMKSCQLUZusFIgDiQdRGqhqNF861t
AJf0birnYO8yHiVYPmcMxAwGoz+MSXv08CEtSVo7a9IdFtOeknYJoE51hGycehtoEZKG3FeYTo5a
AFAFyopFjSO1hwAxfh0zVZv8AMspnEagUo/HA1SkVWbHXK3SXM1nxmMwJARVFG1pVFXGjNY4Tinw
exp4db26MD6XRzRzaic1uW2kzZRiKWQGCYlhZKI1ECxXHyFmS0XGqrhSYlYQGKunXw1rw63fGp4m
EFgcvKin8njZopOU8jHC2Jg7B1QEfL030tlAk0e98Yw5Wgyisq8zkUVirRFtXdk75X5gwKNv46g1
qHCZZaeD4fyBFiMsAzGwYm6seGknWJJAOlAGwfbgRBIn6C697QXxcD+QfkyCKY61sLDYloKXpD/h
BNTJAywH2CaJNQ0RqZx0I2dPFJ0NSm51MSgcWS6MGwRQBiZvfyt4BSJiBr4iLrZ5aQxsyqWzk7Uh
G3YkenvTMGLI3FJSx5Tx2jJyDuP0dxczrobFjAm21mXkLkazwcYeQNTAZkYLeE/z7+k2JPyDgmLR
NaHT/8Jb9WGPG6qP+BmG1l5SbONgzmIFhotCn22HbImFSakryIBX4vvuEjiaiou7Cn2XdIC7i+0C
j3frUz9xfKvSg1DqxEsZljGOY0a9hBaWQw8anmbCAUnEawpJ6Ue0aeMgpQ3vHjybrvFY85GQqC6Z
SujhUkfPBB+Br7IFLifhIZsfErjT9Hih7Kl/wd2oGE9XYCMQ0po8Y80hHGOTgSsViAYSDbCBytAF
4H1CDViZNXMwgj0AYzFdsgXUxJ4cl0vNBIsBOH2iXxLFLwz6nuY8gTlPbgcyryNZURlGH8LfpAyf
knePwWmIjh6PgI3qzmDG1MwZ24dxQNw0MR9kDWibY816hpD583MyIL0wJFDnBo8ZzQ5e8jzQWPka
Pv8hrnM0mjAGAcownPDkO/RogKp9kokYWF8g6QzgiXeSnLVhYvCt8EW6QzuDM+MXYxzi/ddV4tbL
b90olvcK9kUGugy67ZxZ+jDIG2NB4Ucf/mbR60BNQ4UL06XJilCw6QCs1PqNPksZNInvjPXECMdR
9DIj7AC4u1/kkUiCvRCqPKtNUry0kavwupWueIJMbtHkr2rwE0QN4DaFgyW7YAP+zDS3Oaj3vCyt
f3wzqjiK0/Ogs4RO1AjA4YUJp1jUN7nKshOw8dNzMAOyNWaVLuW8HwDwbcJsKlUEh53ArxWSvjw6
GIOfqsFkmR/GTvB7F4+gnCBlsBN/yaAR+mKyGtj2RXn/QBvmI0vppN6tTPPYTxB9WKk4M3FpH8aO
RbGOuB7JJ6tNHSs+Ay8KXU3Uox14A5EqCYKYNSiDIEIVGLzuEAcwe4zeaZGxF9hCF7PEm8Ut/oN4
cMs6MbC84lEzYMl7b44I2T5AOWPfgdxzaXkeYdyx4yYp4DgikvrEBnw94GatOEChPHK5yj0+HOvc
DHm9FnyQNOCONrBX1pqZBXakS5JtEvTOgXyUoPPBrOKAoyvic/0c4cX0ChOZyQsiIxLkm4DXCLnR
Vs/0+2D70FZ9XD2McZMBUI8vRbam/qrYBIr3ogITqgNAgBtOwoPF1CaSczAtn9Dx9kGrL131x21C
yV1yqGiegf6GV9cyUxDE6wttoQRfpzHUrKJXhSCJ+pnxESDsRL2aF38NCl3S+TEGXa5o4k/4Ha+Y
W9OGh/PTdnS+BVgTLGEG0zyf0s3Z07/ldoM+VlzeD96+jQUW8PDCEwzZcTSmccdqYL3BsyWuMZhO
vGomw5gc0ZzMz2jTMvDOweVjFpcISIIhI2a7vTDOlBUYkJEcpvgoJ9iuynskXgTnNlJAmdEG8lbT
ISgAC1uQhmB18WoavJjnUvIJZ1VeFfvId4zgOyaKJ5S6bhLHhJs4hs1sxgmFjk/SA/HBjxsc1gwr
4ii3iPB7bMxYG2ykVZ+Dc8kHwDiNs3mWpjFjuYOvsxd118JpBy5Hi4SeItdpI/AW/rfaymXzr3Su
TuGrnlYGK9zFEjHmMcst6GJLA1kMVklnWOsyOQ8XPiIWwZWuD8chDUzpFHWLCGfkq1cDkDl249Se
yS+IzxQtLz1+XqdxEzKLasXQmWhLy8YFM2fHh6tdvRs8VO1lvCJtetogx8qdELAm7FVGefkaX90y
NHGTATg4mLAxlRTZzGHlZWF5GYObzYzq1OWxKsoQqm6QZSsE0qrThqjIKjOeBoFaoyJapA1w7niF
PVjyyWCZc47I2Ij1OlMC9HRq7gtjA8jhfYikgVuuWfAMmkCG5VCEckT7I8wCaT1KBCl/gau1xLQC
51T6u9jsVNwzWeWaRVP81S1wYDIHRm2CActCE9L8sOovb3D7pcvMadwoaonkoJNZjkoHPEzoNvGL
GHGgolNP4kbyoe/hE+E2k7rPL7WY1YCt6mCFsYWc6HhPTGXQ+rFq2XHb76a7j6l7SGGPfbY381iI
fqyJclSWOBwdCSfU10a0yOSKAUlXBQrdB5RbahiL41BFaq9nTD+Rs5G8WGcP4uj4lq7z9V0Nya9r
Gr+lZvnWJc7xebZMf6w+STjiHEu0AQaMZil/XEh4FQXd92/Mhlc6AwstVeGu8KruBPUBs5eEfIM3
0OaJXXsAi7db4KF+MUj5CDpKadktBDRZU9SsJI6YP0C2IYhqa5n4I5AswzMTKsARQNQKfkZ/3iCA
HaxJBzQufpbQTFQAiGOhOMyW4rZKoQ5CRhlA9PjQSprNcKzUsleqpIm8nUEVJjxlBuGWKMHqkJdf
FeslOokIsngyqgyoA/pKPGtqWYoJsEs1iVRDqow1XDYAeufMT5BRABZsvgeMdP46g8SF+FeEIFR3
aSFphAeX/a/fox6ryCMv34/ZxlwG5BVasDpSlikfQztPJRsbi2NK2TnLD3sje2CORxBj8caeoe8g
rQZ69GMmH9kkUSOm3Y1GZtV52ZDTG1iBQdzNOSELU+9jQDZ32auK5Rm138ORrLqMXMGPyZzIWE9e
NHuwswY/xPa1Q+6HmTzPTPxJ7Pp/fnAMQWqBUyb2ifJKIU0i04AKrsVPE5qvb7oMJIH0vSsoRE5G
H6pHadcokw13gPBhwBJ4cHBO20agQEnNGooXwdRR/sYeYCWNsnNl/Y22VlVSlisB8RuPHpg+8AkI
ZUR82x6MPG8yHA6IGhHfIwbGultUMk8aCO1A7nqVMuOEoCbxS7SJEl2o/G9xsAho8tJjSN4RtHJH
Ps2nHv1P9dNZJeaS6A5t/man9REDd+fa0XJHw92RFvi/PFx/yiZOmajwCz6iG7k6Yk1o0+6SNKen
UpJzhnX8r+ev8pZHjhUXHcQ1g6jRuNPgF1URxJ2BY988lOMpz8ktbbE3x/bPZm+xMjgAOYaRaX+5
mJTXMA8EY7whAZK/k4izZtxUm0IBR5FRjP0T+ZIBdwKjzRkTasrw22g995FvfKjJOLYH9K8AVvYu
pRK2pKu3u8U+JN9urWuOpg+3pOu4kxVTwYBVpBrtbkE2kRcpl4mgKEcW0oRuM6oVxuv3HENJmeui
IK8lNOIxSay66rWcrDphy6L6MDlN5iU+KkWEnGFPKD91VNyNBm2II9M4GGkBSsFLQDAJj39ldLgt
TLsxxNXgl/XgifHHwhUxkMSKh/roKllZynQZf1kSGnXRBDfqxK9Zt8iPo85QgUK1/nNWGpNOyysP
axodxCgWqss9XaFuo4tmG17Km3l3Vn2Kvwu4PLMbUVnaZ7/qrMyf8a6LzbWaWns4KrsYCwV8BjHl
xrFoEbCIYCHp2ATIROwC1Xp4gDfGLHkoCYWZIL3hspRPaAfC/uMzCKWhL5xHVfpdazKaJiSJlBYv
HBM+4I4/cXxi6KhwCPIZwwUxkPsea+SbomkGHXiTSCBCVigRqQpLduLQE8PXv3Bh+TrNmBs/hWsI
E5W1tJJKkYTDwwds2gxrVAmj2Z60VvxzgG5GTBr16TlImwblHYx9Jp9LeSUqj/bI2SJzx2pJLBTq
D/YuDO/f39+N+YtjCs0UjiIUMFVmoVbXqCNmKE0c6An1hDShJ8gmjpazwU/3b1gftKG/d39ebB4o
D1WjtbPQXfTVQlYhS/LqPleE5XqkdAxGHEVPsFQLu3yj3NoJdLp5xAGUPkp0HgY0IPwXZfANQI8t
EkOJoVU/AO0Kk6Aj7JdBydyQ9nCeoXFdYZsG1HnkO3KnEKgZ4oCr0wBCGmkmr32Dqrz5uVtLPwPC
jcJ45cYlTiDcd99GoXuTIvZYmeQ4LRAc6gGH7fpN2VXxDkgvGwz13JieOXtazO8LTPPPtjEEVDaS
IoJRDqcDknRZ6hFs0+ar8cI6jysWlQYpniACLvWIjJkpJNMrmGADEJux7iwirL8CvAn8JcAa/QLz
QLbPMwxrDUqibaARP+RNYzpSv8wXhV9vbAZCC3jXbsNWlJTNejI//sz9yGiHSnk4aDSxbTuoD9uU
9tpS0v5oiJymE3PYR67MJ7GGcvJYkZCctIUY0M86giNjd6k3OJGdLfle5qDQcvn0HRWlbgD446IN
NYmdoFnKg2CtZOXZ88Z5rYqr/QvVjwcLemAvfjuEKg5VgsCJnjRYECMVYmkySENiXkHaGP1ZNzo/
nR+NI1hgTycjdiqJCj7doYpROS8K9CQ4ZlCuWBFbXC0Eb7Zwj9zbN/QQnanQViWt1C5hrXsNXBo3
Vx1jd6vF8RD7/TljDm1Gr2rLyYxfPiQfdANmygGdyOL0+dPuCvOvc3CR5wzaBiMbIcl/i54lLTek
YcjxIc+puhL33o2zHJBPOFPyMIx5hkjMjhgJYNHMockPd3kE6nv8oWF0/XniCaPkXyaDSRIHsCYW
iJOYCk16zJ1NqgJCWxzNYV/JOwBbHctPKS9bUPxr7iqpubCBUC7Oa8syPocdHt4q3saPIFt1M8Bi
+qUjoeMUtUaMhfjoO9920gJ1/gKFnP3UazJOEc8BlJ//heg7KWouKSM+QfMSP+SFIOHCguGx6ZWI
fxBra5xABAGGHfK5abOYcZjFPo4IMI+JKXIYZLQxG+iO/2WJXSLu6AugOERu62ZxLggWuBGLyvD4
48D+JeCp71+2KYpuBk9YVUjY7z/NSbmNKEOdGFpYxNtTLw4RorPP3yZHsHA71Y08WRnKMMoPVslL
lHQ4/IAi3Gb8ZSAc0+BtsWKSKCUhgQPjJIoNkXJjvDujXHxFlRdLf8sTCIh61LJKx6mQxEW59BB7
PzzXjZBT4f4LENJQs4E2iXpHi77kOw1jNVEIyuKzJV2SQnoMPZqtBWH8ZeG/E7MyLcCBK09F9sWi
j2NuR6+RptXJslhUiR/5LaM37OmJCF8TnAko+G0lwO2yOwa+FmFGU2zvZdyoBvOi5i0eTd2UpZaO
5ROHWa9hjawpZlfMttr4927Jaxnzh8NdmycPL0cWq0IfiKxb523cH/Tc6DvoMsBkRLtugoC8nGmW
cZVtIJUiQ8jHxgrSGR5GS2zEcaUA3FOkh/j6AIdEuUKcWD7MYqJZGjzGrZ2viceGL8NCn4cwtfgY
PFuq8DYUIHJm9jln0fj2jaIcDuDryoB4km8cDLHdWOYAXLjy8PHoSqDTBcaj4PW5IxXHkUKQkicm
Z6AJ5MynmrDDbngwuIjbUUXeDbTIMkE4Dt4T9puuOqIYacSRIDNwIOKyvrVwOUuutOmU3F5N7onG
7K4AVvkA8drwo9hP3EjlaCS6wdDUIq6z8IKBjRoPOJRCkOrqwR4LbLO7AJ8wyc+3BIm60Zojm7w7
0AHxHuLw6+GmyDlG+xTMjmOV9HK85dSADSubb+q6LdldTDwFl0fMPV/tnNbbLNrKgTrGpmWd2Pj9
I85lpFdvFturiztUt4yyjByDeXEJxSb9CtLZHTFamVPlj4d+sc4YWknCj1eVCF+4x7Nhqz5Ms47Z
QoMGXgwGufB0Rl6t51QQGYW21RxJ1M0zAu5ucfIc/R9bmUdYGjMjlYHlkpPupxukuuZ+ZxZ/F+aG
owQs+LRAPcwv4dFezP30eTcuCI+f7iteBSj7Dr2b8ca4q0DcWrxJOGr4oNNbcXA6Hug65CB3ntJc
KYcIYivDGqdGefoxS8OOewKSafKODQANDm45aRbUL29UMyJ8tIctaFDXgWQAavXj3ZUem+atYoIx
Qt7qxKtxHZseWII144n6jPSS6KdKSQqQJykdLC/4ggmd8QVNC6ptZD0MQCCnQcd6tA4pmtlFAvm/
3q8VDvhLVT5pRLwBqlZjATw17gw60Go/dH15u9KbWX8P5KHI7El1Uh744N+ojr7xKJNjUm5I1A6F
hXdBXOBWSc1+q9Eu45XjFuWUd8INpAT8CwhQfvS34zVMdBhsUMlW5KndE7CvU+McqbeDtf08xQ9S
Hqb26dhcTFa97G2/rBXnxXkAQ5lz+YFWZ82+Od3NddssWCQow5AjLfr7SfVtN9rugWF55jyEx4aU
gjPgf6ER8gScwB1P6snh0SNB+5sfB9k5DklCABOc0wi4TWucrdMaM4b9RlEHj1xTENgwcuTKOyC0
X2M3JLZBAw+GiJqPkhzaP2jK6YA3w9vuM9h3SlDcawyoOk6GP2320f45eR2CJYV+Tn8kaj67pQ5n
+335QSbaYTzClxg5r3EA7ynjE6Bzgr8c7soM0Iubv8t6klbhCu7D+93IQSFTP6n1SE451fZTuBkR
9UjKXS9zZJ9K5j1vUsgDSHKyk2g+jfMKZbJ5HJ5pWOOba26f3pZu89dIn3KLWq5Xa/Hzxej77efW
fmQ5NMA2CaymuKo18gYAWzvJrmom+xPHARXjw6qrSNx78/fBftML1JiJZn7YYCljfQLxE/GUwcml
hTist0Ke2IJNBItpODl6Fws6z3RPxPTLNXp4DuyAXsmbov2j942D0NyCtrizJw8NT1UApB0eK+SV
IwYbEW+dPo6OyPdo1CdCd7EQXPgwUO8O+d9pYoB+Xg+m2wzBEg0HsRxMd59uENu0HkJEmtDR7J6M
D52CBNwg3dfA0csEWqP1R06Fv2bU6CMVN49HQDKWwjtMbyhfSXhhIS6mg9LwGKS4cdO8wU8VFM4K
3kv4jj+pjYq4LUNm36+ROxp5zJQOmoQ1Wf0WVm2vZMWupEmbIJA18GqAepEQ7g81H+NjvwKbD9iW
XMM/jHwY9SUdfxyyZ5rzWDgjLGMI9O7EAQXFHtDvSHrJE10be8JxIpoDJcLoOPRPJxxu2Knx3nyH
EQJk/EBT3C2uMzWJ5bwGIFX/zppG6JZ3FACjvDXgjiozM5lGQquJI5RaP+RFhIED7UBAphDDxAA5
lVHLapxtDQyQQdX9VTsgDxOqEL58so73DjoBsPK/Jua+RMrjCKF57NFlMYuG3P3CeWIg4YoJfC28
sRpWDe/U/jn/15MrqOEJh6ABQkQuM1Q/CgWEhMXbrJWc29VGVYkoclhsrN8+XhkYIlvTWoURd5p2
N4AgsQnJ63jgagNxHw+jpMnxC4tGTI3KcuNX3eqwUrNWEzyhjhPY+0TwP1iCLLJK2KZgDt7uhOGZ
rtfvz/GMNPY54L0cFdbgu/i4nkzfKRfmdJ7wSfP82jA3GYaz9RGn2eePgT17O+VIJHNrjfPFwYne
v5eCRII2IOaVcHQ7FRvYfG2U/3FTthQC2d67jFgXa8zIMRbezcqTKr37+AmhjTtwhc0ioly9W4aH
iZl9t1jP2WVnC1YpWQx2ptHTDftlGIe/sPZ2ZwNrpMkd+eb0PJkytFGpSCmEfwUMUjpafg3WOneG
Eus+wZ9kS3eLPosV4Q9gDJrOwGD/EceA/LgDtZLJEHXDOgT9rOOwEPL7LK25lKmEP6K8DWPkMnor
yyeRUmQL51/1bHU4pRDC+IuJpyxhAhAwm0avIATgKGHhSVmCqUJPP97H1vv3nP5yycL8ff8NXGaw
VHhDms9k+bRKjv04LoFvkQ0Slk3i495DygocAhA2Cbe9rNltu0w4JiXnS949G7/XKsS9bNQjZhKB
JZVP5qbD4zfm9Z0Rkq4BfbDmq0T75q1fegZKjOB0pwFWOfQVTjz5Uj+otTDKTNs3CUIwzSmPwFFy
xd5MWR8jUTPGmVubCLUxmfbz77PUMZFxa0myT96Fm1t2jj7ZF1pKyueM5MKNOWAxjbpF8/4qnrb7
17fZY6U6kLJ4Zh8HdzXu0Z6MTBsHgc6WYIOBH6Uv6xCClCNck7M4xvyeKase+rAcXQfEZyhsJkxE
niITzYGXK2x/0osZ7ZWWV8dvrXd+mxdrFwAjkY6HjOVKyOOt57DPfL8EGswCXymBmW+Kg5QmwQVz
R8DIhEjW+Vj0O9fjeDVPaMay6BhgSsnaMdhJk1q0NSYtDP4s5fkk3ehLc/95JqiR25nLLz9lyRUj
ggBlws+otIcMi2ueOprIv4mfp4qJhN5pms+YNsRgToHZB5Jm1yEOwYw15Dwme5vXsM8ywxNl04OS
o2BJ4v27+T2uzeIXtFohZLIDsvmDz3gxeuykknP0FigyGZC583ucV7/VFVa8fg0P/el0j0L4ksw7
goX0aTcV8noWIvIuKJ9dZvliJVfCzosXmx4ZNfvLsEN4Wg3m9zrTmtP3K168O/jtDZnZCxhfprGc
oCckWQefIeAXa/LcI/vmXNztzWm/5N0wcIhRmtO3DWEHuv1b3aRGucA4r92s396bFQ0B8G1XmNY7
mhztcvxmq2/Mw3SzNiZMlRVVfYKwDkaL5EArxmpbnwOVBZEeguuuJx6lH37YVrT/GiZUndqw0nXd
5kySf3IgICgeDGc0ivIH+kTfyTaz/vyygrdfc2DKwWD1J3VqJ5bKlYOWRKRXIkvPP4PjtPI24eOC
YpUpFDapNgQChjlhA0jswh/niVwl5pmPmkecBkmdKEA72f1fbiESCfNTOHNgg37jDdNMq92+g+Hw
Ev7IUmVxQUeGGiIHAdGRASHt+LH7k8/oafa4ebqp9xaxsrcfzA9Xa97w6FFQxXAgEy9CJ6TG6p1w
1HgjO/SIjvC4KcGV3VV6y00K+os/Vsn9MZkSurK8AvutFJ+Bsw/FgKLBeK4HwJnXKaEoyWoWr46D
AkV4Irvff1DX3Hrc3MeUh1jFFpHwaLgQg/m8+I8G0Ih2VhrFkPL6m4QpDa3xGcmPgYvY90ed6QF7
SNPJ1HqUPLyMrAQbmDupTgMsh44yNX+D1houdT2frQ0DmHc+WGHyYgAZUzbus0iir6VLMQJuhm9/
VP6lnS47EzhdFbSru1mIGUP8HQyJnczdSt13lOP0P76Y2GH87rM/Bkszv7Bry51qMLiYcL+3zsaA
CNJxn1RuQjOQOvEW6Fm6HkIHb3wNu+3pyZgdzphictGVIR2eZhKTUW9tUrpmYAcVk7loXQan2pIr
jI5O125PGdgqB5SVtRtfr+bfqMx/DvDvqE2+Jh8v232HDOUAgJgFpz97wOPBNh4ieq++ZRQ8lrHd
4dNjO+x2puWtncP4zMt4u/nNvY3hb0Oid9/G+DFkLkLdbBzc9jnZ4TLauMACerO0ZqrWxOMjL6ZB
tHAiqumD0TULezTExHt4wKDkr3t2Bk8oNkcADr8Nyoov056qFqtVmgg7WkftinxIptfgXTVqMg2B
dMdkz+VqLsHYWGZIep+3NPI0za6WbS+MZ920bxPq12XasP24IMDBjGJxYS7HjD3mPaWwPsi61qZd
nZ4LDqEqo8CjVsV//ZDAdpgtaK2w7P5A/ygEX++ndmCOx1tnXDVOccetv9PjJ2255Vdv9viD9deg
YwGGQlAHIXtOBZehunLBCy6Ts293x/UMJPoH4oGGkGNUn7aNIv52zVrW0RmwrioLanBgZlhYwMJV
wzS1Ytre2D4/jFlxNnFnsbsMLDmHNmsiPa/Aeu3aHwBNQarrHkBK2VIuB9Qau0DYDj8wAL3uheW2
oiRa1irdOxRtjCXNS51pmeeXI1dptUuhHfjw7n3qWLx5Wcct/FBt80h7cx3B3Oqi0nI9nEq6PIDu
qVv1Vpo98LIKMGKMGszOcDe5TwFCGjvrvYP4AGnx7QVoBetnq9wOISjcDtEDOiTUw5VdbWJyVduj
5gwe1J1Y3r+NCuyeDUPh/XKVXlR7UJufl+/wsPZbqKDDBlONXwy0AGG4r6zy2bsxNhSayM0so0C9
dLdn/1Pu8k9rXG/ah033+nJqmO3ScoRmvbIoALeQ+q7RtuSiy0R2tutVXvZr+MYPCP72zuYdTsBj
FQtT5DrGElfn7vCgStjhshKn7yl90n1SeJ/+u1cZcrWdMRu2Mb9joQroP1mEJ/734mehtuALmlxr
5nUK+4hPeF6eceo3ztD/rZr9DEpso4t7YiAB8qAmhx8kApBPzIv65XR3ZxhhWBmuQKE+WEX/R9N5
bamqLWH4iRxDBBVvycGc9cZhREEliahPv7/qdc7unddqW4E5Z9Vff/jgOgiNggf7PnxfxGQ58Z/L
diCuwqInuo0bLo8IGws/G77GUDhFMktrhk2YSU2M6ZreNWgih+qRYd/29elthCGQV3qRReGGHVDH
e7svFx/bxW1WexluPU2P3s3BkWqQWG+oArit/H3F9oL3ygCByZNYb0NBYjQNnbN/ncZ4JUnqKqNZ
6qK+4sb7tpv6PayHJcEi+2cMNO6O7ws9IqT6TpXI3mY0aO0QmM4yjvQFew5R0hIWjQB+0nGbwW6g
TdgZ+xRAd5O+UwbhKIQXzwHW+G41erl3G3Pi2dONRvQZJjHrBNb3MB8SJdXO3HMdJTJWlcwup3mM
5hgiS4IfCKnMKIHEQLRZzI7OhBGPbFhHBQMwJt6wj04qfG7gLv5qW7q9s58DMVW6B6mDL/KphBze
MWIMr94YdelH9WsU9PzrthhiI6RUNYJlSri6H3slfSmwOTRDBfE2Eu4BDpNbnrKAOEX2oJnknjQV
KAaMililFfZdhb36EJOIzfOkPAKlFYjLfKTRlBUfriEjb0hwLqDiAuBrR4Ljb1htChD7N4sQjpcp
p8DXMFeU48KrpEYYAeWKa6PQuGUzlNjFCIwT50h1EF+QAvLAZ20K6w2nzzJLwyZhX8gFX3d6//ey
N2E6i4MTASR2Mu+sd3d4QH2Mt3Huahs0yFT92YEynGNcgLnWWfGMadPHtM0lDDXY7+/e7WkOyzla
8f5wv39PcJ1ATtdLhpimoL5CNRbi3n2/UOVQ+zax3DYqsbhynuevR4A5JxI3KA4WeW4N3x2ecrgD
dj5kEMUcbUMVxADmOlNff3X+WeWsxLHFBV5tf6k/WASQacQsg99xYwTIbL3gVY0aBUu9Z1EinEbt
D30/tQ85Y6V3X3HalQnwuO4sTso4G1ztGp4HfrixiyCLPrEBRJbjtTeTuHhsX8vc7K47gRRj6LOD
T18cSbFU+YpsJBBFhqhaNFDRyZcxjYKis71ujFJAjLWK7tVWeqA0WtdMkV2gLBkoM6R+QT3RBjlp
8B/nduls+YF4HwXdvihJXo4yurLL8Ogay9MSEyS+xD6sZj1pjCgJKfobpor7FWZIVhNJYIOqbSkl
khiWyZfgq5J7JYWmTGWTfStI9vJfhfU5EpQr3pCUhCgD6UEBYqnRKd5lgci3tsByA8bKrky6KcSd
uN+a5Jcvgs6v+ezLh+1MOK6nXYCW08/vAF92zIw+BH3ONBv/+vcTtj1klTFNpXS9047FGPNs/y4e
86KeQwOIARdQKv2DiOmhzwn5SWRNIlM4g/RxLFHUiisDVTsNMaN38mpWroMfh9xXURbVg7s1P+Av
KrqUypWvG1wg/kLb/b9vZGhY+PE8nhd9rsgy2SvrF+KRqylD3hcAKyZtSJgYQHxmESMih9f7R73a
bZCQPxYcreR389uSafS06N0PLAlYXjSDLQ1sBztrPiZWLBAsRIKUD6+bdz9DlJQ5DfBNo28bFC1U
l8wPxMyHBkpcOIRu0GMBCyf3foVFw9yBtKcMvzHcUs6ft/udyt0TNgs5MbjstGn8YMA679ONnwsK
GUhYtOAFEQpDh7JBYFlGl25iFyMpvmUuX8PtEGbH9geQCC4inuI/R7RYtKE4kSAxwz1LLNqkz+R1
l5CF2CDxxhMT6cTh6CF1QIVKIGcFyb3sr01AZeScqDB3Q+SxWE33/K/HkcSXbK6Z+NZRHl8xk2uw
6usVezs7e4eUTzEjz21wL0tzW8FtmOw1Fp3MttEg0BlCgMecBj4F/TlJo5jLpIt0QdzIJp4BKf7z
FkHqlNuI1laajT4oqKftvhi33MKKy8+DCVLA0qXuMHujdFlfon17prmJ8TqqKJZDec7XA7FSn/+g
52Wliep7KHmSPftFV3dga37/5QSouB2wW/+mEWED4E5tUynMlNkBeqnKw+VBtnLILW124q/KVEeS
BHb9Fmm5QCb8H9HIfNoBJGTaEgKn6qeZdu0Yk6IViekp+hVtnsc2CkaY8Te3elmUxDf3g/cSzE99
TuZezjP8GsNhyRBCrzDmsahpq5rhssW3wbeG4l2E9wNRMOxHT7NkyMTcZBfiRtCO5M9mjSMPzhP8
U3nygVVmbqjlhi/q3L+M+R4YoQ3aKaS/D1gCG89U5QJgsAwWA2QrrG/yGnFxfq20BvZWOzo4xghQ
7EmSfYJPPuweyBMOZbrLDW3MRFWH3FJ8uF14dfGSDhERlBY8WU7yJM8bXZ5chZm6YhHaHHkQKwUZ
otvGEplKSCgCWBYhLgEJQYHwdZJ5PGQI0ReKu0aqFQZNjPJZTnAX3bGfLKZnyKhHUKipyEUh6R7H
2MNKPBfChNbsOB6fiwMMChcTFVExUUnLoCyDfQv97I8LBz3F94m+GcrKmqt9RpPgywBYPE1BuAao
t9bOYA5s8MdBM1FvMJclKyCFd6gMm75La7AbNdcbEHZMeHYj+iZ6IFrD3kIdICphgoWB0mfFc87Q
K1/cbHDkQzErCPIW0Q20efhPtOBoLKBnUJrYKsl8yqG9qrbCuoBpxq6wFQyYUgnDuQGLuinj538K
C1/Y9Pzho7zz2Xw4PwnmgbicwGIRRxugVntbmoDES6TH7BMCKCbCyHDmePFryII+bBeD7UFEaUKf
E6HC70IBAX1gRXLeAnJOKSbAjr1aMXrAQ0gUcSrQHVbgJB08PkbdtoAy8B5k58N3D64vacUMMLmB
Oyhe0BPQWS9kmwLY4Po6CjON61wBxGvassX/0yHCocEs+iysXEZpZkotTadWQswWh+t+Xz4ov1ew
KJ+4Q3xTV6TTrtw3pTf4zXksvMjBVgvefGygbwGZ52ALQJCC6tNUE0rK69Vj6LDIsXTGp1Ks24E5
q7yafDZTvGbtfh/g7zhFpgJT2ZqCvLLhgrt2mJlBt6xhKPftpiXErDGElVZNgca4C0o2xPGb/5RZ
LS+iQKTtcCroBs7J5gYZkRhKzaesb3nw0OmO4KAPuFtTmOJs1hhJMTOH1olixx8rLoof4Z7CDxbE
RySVUqB0nd8LWSZsihF4jsrJwXTIx71ErnfljGHrctW4e+Bc/H24x2aAFhGrmAL8oGntWAT9lTCi
ZNwihy700D/Zl5fL9Em3WCOGa/yZlUHAkScNdu9Qt0C9p2WNksBGfIU8C8YHnHH6bXOim7o9mXki
tFuNG8vNPqaTrudi89sZlTdmVRrUHKGxM2yEopZdhNqE9+0AcrICgMDbLaEibqCm71WR8NAw9bS/
jqVrnS4TL8CY3lDt95Ce+4smq7bsDqNxcZPNjBroKvV/F9VcxHgYXGYT7+R53sy8e4sd3xjccZco
TG/GG+1a8mrEdJk27OEGh7Qy5IKBTF9UF3LFZkcs8KqPLus3rTcIZo4rCLaw/N/cye4kAgnDCZLH
0WWtqdAeVjEyRwob8yxcBZ4cHEj2ojj5ExaKXCsy74BuS/pAedw4ZZ3ABKvB3djzdlC8L2bQ1GjT
G5dhSwyMg9t6/4PY0OftS/ZLZ3WfXI16FJmbsmUU44N+1hOSyZ7Wd/iZKzt4GfPS/eLDZjwL0n0P
ByYHoQZDi/QC/LAAo2dkdKBImGL9Lk+hePL1HKhN64Tbstzi9tmhym2Q8m1IakhqFzgxDB+rUwXP
4rHSbSxow+UaFmT+l9IG65SiMqGAvXQgCfEdVKc40HAQvx2pZilEqiEkTjdFSsOOGUNZ4qeiRmxT
LomWu/BvU2YMLs6xLFTeljQjQiMW+tyx8CIslGw59KjY2ZoAKm0ftrCfCZElcnsY+AhFAtBV+MkE
QwiVkVNMlB+Ck0g5zwZ4GGHQie3ln/qPNf2PKi7iT7Zrk2rHZl+RwSuVgNGn9rGNsahSGOsSLfWC
ycxiAKacO4cBo3eR5CLp4Y/dDEmO7YpIFDkbXVu2iuHQ4Et4IIOiJfxKUcAIn1SeDwz2PJB+3e/U
BAe8VykulzwpzjWnKo5nfDn3hpkjtKaFHpG+2LLbq+9Zijymg9pC9N8tZM4d8xYqFmOBKcaAHrag
Tr0sfMSdbjIUpQnSc6ngA23yDXbbJw0XDiGxD6VAH9wrnFqZLbKN4E30cjp2x75AqHawVUFr4MQB
VsPQpLhBzF7wzILuBTWQ/hDyNXRsalmWLc0yUczOtWt9oV9vWeCW6kKYfF5+ATyQVc4CF2qmSmxl
ffzXvsO3Qxhb8RuF59Xl6sIywkoOtg0nCkUZJAs5Do+wazlFr+z/T6KsOAcCxCkBqFQG6KbzRGNI
LUQxbsCUcc+YTVdYIpDIp9EZVQF3R+pbnpURBe/f/NMX83uRntqwDlBz8XpyQnIwMK0QdVMCbA/j
bjXlcSqdxiK+kELtsy0tr8Pa2cGDadsr2Fp94fTy3f/iKf4sv1Pm6gJYFHbKLnfh0kB2VWmzo5YE
dkl6Z+Qfx0yUtTE7BPORB7RmabZZiIxzTEqY8WoM4gF/ZnpkD0eVA5jFGJtbsocxtIjM4M/ar0Nh
IdR0N6Ompkte8fxSOTl0SkI74wT3/bOw40SerLE4oFU7HCDUBTKgm/tP5Kg09yFP/gbBQCDY9Qyw
c2Ffp0JE7ULUkO0L93o5vQW/58tmWxOSHm+U/Y0DAyx6kA/euLHY4gYq5C1hriZLjF1CDK/WDuNp
hzczhcyPOk301F3OXtRS0xQ6lXlefYi4GJ+h8LgR5BXEtlLTN/eOhP5+2c8jPMp2oWz5HCOShwY6
6exheMmBsuHIEFzrellxvgnWKn6HEBlKqw1sMbTNyeV08swh5wvKiD67Jqdx/8jb/6d3gNYM6+us
zX/DDLwICFlWsPaSa4qzGlUjEa8gMjCM5TijIOG5FD0MRRFFyZoMO6s9AcgTahnPBGo68GxRhY7x
nfHIgt8okuToq0TRjFGugCr4HBOWcvjbkMSIQhq1sLQFrmJS6jBIPBuMWn+TsSuSEKrgMbI+WS02
exRgfMFTYLOKzM+0VHkvrRlSBRKfZvGyNZI3dxzTKeCwSXCuTSqdr2IXTQ4r7FroIpnN0mHLw9hM
HaxcQPWVa04IVt3Y6MhcgGmKxcQOl7q5DK11NBw4jiHqQs63g3iQyDLRT+cfD5BmiaM9DPq+vfdm
Hhgy3r2gZDeKIHg2XEruBjcbCjjFsMHj80/XJWr7j31zcAqilBuj8jOonCsfzPI2Z8bch9fLZiu6
MgmfcK6Hts2+DguMl3BFlQmEZlZtkxqkPdRPeqefuMVhZ7V36DJeXraijTq9QhVy6MtDAItjaosG
7k+jPr/T+IpYSF4xXvVQA3Mtov5YFlGLsIH+B5uyByYAYpYHS/v4ZFogF09xmyM8EPlQ1JnH9qBo
I+0i1pwEmpAW62UVvVC/2SDM5EO2PHgqN0w+x8euTff4QssKxw7tQv9GX1b3xb0Awx0+5BhIkBR6
FQmNG0HBqR5T8axtmPzisxpmK+hpjXzW0Ab0dXcoNoTR3cZqRbP5JpRq3dY3cPVz7ILi1l59evf7
muFKQQpWvn3rzu+9LJ6EFol8/Dt9KiajcC8ysFlDOTrQFecKJ4N9Ex+lMXP4wPGV62Y636FWORf3
AYZ6V7oU+DdgDm1X13AgRFkBgBaPH0pkdjTrq4Q75qOv4SOSnjZ/WYyDjnq7P8Ynss84YkO7f/cA
/Xo/+412SMYQ2vqJlhkIsl5T6kWnhdbHwCvzyo4vSG4K/GvGoMvk25XQjrr4ymKHj53XbfTSbfar
1zb7mHpjju3Qx//CaDRmtxfrI2N2vmhCyqJVwUT/Aad19jU+Z/Dq7DxTaE+MD0KKtxONYAOWOH7V
dCK3sNV1Xg2sodTKS1IrAvftl6k1WfKfpVkb5Y+X27GvTKOWczs3zFbbrBj24weuuY39NZuhbfvG
yOdQrzzeHjcq1YbPVKRwpv7G45DL24atmAmJcNcQh6ErSa8adD+4FxUHHBRDCoqYzeVLFJ0TLyk4
5iNgErGJ+WEi03EBGAFORr2wdyDALouxQr+acO6tEsD8ZV+vLgcx4/P6aq6T4RYNA1Q3PKUJl+rx
TOn9svLGZJZQmj768X6VsPNs34+wPZCjbP+wvoUbExyXIB0FjMcCy0qbxqRuGpe65xSuChPhypyC
W3I1LiRrYJHFiNSE4FOyRBjfxWjUMJVniW8yFk62jCrz3qLg8WAWvhjRTztzhmZ3q9vov2r2b/vX
HHDUddAkJHLew1ZtLI+Qn/VbKDbOIC7XlQ4u9Z7FfFbYHcTmegktC0NENJsgTLYG7cDsdxT2/bz0
kp0xjElNmzKMlQlGg7nCzmwBboQzqZ9ZLM5uvYmHfUgs19pKSBI23/zAE7QpbgPOo1AvuiXVThE2
yahlU6GSLegQGE7ld+BoBlRIqtlFHYaOCR3v6AgI0Z40BhnXEDWaq92m7aZfSOiP+1rW/WY/4jnn
0OLA+0zO527XIORLBEHXPTrvwqIqYhaHCLbwpnhp7ayvPvzyrslOS3Sz+toVzHEbhiEs4/J4I5mG
b50/lkVpV9TqTOgGbVzqgHU/wzdtdXVJLzdeEdssWB0+e8ipPc535knt2F3VTkQu1vUfO2JEtGn3
JNFsGvV3bhHkQMn250Z/awPQYNcG1Kv2y+HggZf87xUoYsbTncEeA1k/JUBTeMil4fMxgmTUoEGJ
vcfORvuMPWzh1eZfgEeeuU9gersxz29O5enTxpxhTz/3ygg2mzoreoPoM4Iq+TUHsd8drT+F1cUt
U5kfyuF3yXNNX8QXmMdPQiQW5eKHvajIdtSe1ya7UYoQFcZ3vxSkhI+whZQPOLWF4UAsYzXo6ka9
qO72U3Rk32HENIaep3lpBYTn/rMqNB9L8Lid3Z39HCYCPXIYS91k2d37nUl16bG2kArhENEN42yk
wI3sWklpQPzjpmt2fdEHyxheVciPFdGHmCR9mly/btTv0ksAYcfOt0WbcR8lkV/rdiX0wQbKS+7T
75gmSzZbHDojUQ/Gs6i280XEE4ZZfsB4pMN6zrM+YubMwrXsR/1a+woQGJsSWn3MYSEil+cPskNN
nFT51nh2x9t/keJ5VOS2Qi3FsUqiA9TdhXIQ+J0OBMynPeKfAN0tB1tX5itXTolU78dWRT+5UhCi
6pOfsBPr2iPksDnNF92fpaZeWRMpldX87gXvJHaqfFHAuuKtYVBygN4I/bmJE6GteGxz32S402ZN
GC78VPJR2XAekz+r1t5nmbEA+RyR/crtoud8k7GieZhqRr3+tx4Uqf96rmtmD21S1j6ZR6f7ReKF
QSaJJjqTgCoyP2xNFVZWOQ5+Hu8HvIlpVjXoiI9Om7EVAGYC1LFg7BKZkLNbif1qgYoOm7rNEIqf
hnLzp3l87FLuTRMTKhRSUA3ttG2l29ukwkHo6/7w6u1gF6gbH32CXxX9XhZgfhcz2sighFsJhbv4
RnTExyPBoxd7PE6Y1C6pFaBd4fjTdADZl4ylONguIOZy6inZooQ7Er5hSWXODtOvnTVT0LIx+LLq
FKqHW1TWbRbTi6NLaNnXScYZwb5Flm0ZJu9xodvPK6B8ygMH8A5DGHbk1+XfVW0YzWJMuCvGyPXT
iI5E3vNWvqQEvfTxnZl6xQSg1DBavOlMiT85PJSeKIl30fjzc3PiFAlHaliPhpVYTwCNSWxzNFfJ
JqKbfJkJOTPsF8REBF/mrBzlv/NrUXMKW7xPsxe7Hy4m932YMCePzMJNWZVZQEoPgia8EsMWFzQx
hm1zmP6cfM4s31KXHLYdG2xkr798FVbb08qYgpgZr4inb8vsgjCv7ttW6jGLfxC7Js6NkA1WD+KV
2Xncil3/6ffGYuuJTT0bplGOn02z8h83S0NeWY4XL1fzCo5lFRn91+Noe5rmYjjE42AlQPFY1hNz
LDISb1uGum/bd7a/ykVG856PHiyOTuThMJHQSAjRkanrHbAUqj3oIdKmW9gka3ksAQ7TKaER553f
7hokmiJTAPJgHjSmbaydFeNZ0dilxeB3+VwAES/XDqnxvGQ/5sDckzGckaPWX7UKW0Xc1HbfOGSI
I9T3TSryJLj/gPra5m9AufQCYSrcXtvM3v7kNqpDJTd36yss6p650I1sD0X652ZU2EVI/9wVMj7T
gJdi4wYJ5CKpX0yxRUeK4PR1c6ZMq1xlWgGh1yxUhtsuBMj7THaxUCYCeENC5pWNmY2HNaHgbYQF
gIDn0jT6mp0z4POS6WN6p4OEWgkNNXraHC/ESzDbY7Tgbev9AwEgrALnyuRFt9Jpm8E0g3pbLWia
1HygFN7nO7zdZ2urgZcfArY2OimGgo1xh8Z5CAaA6mwOHVBkkKhWcr/BA/626FGmglnjtD8d8aoF
EThvkk88BoS/YfOBxrXtJB7IEW0qZbp57G1f9qcwqGoEs3iSHETLPo0IWf/nE8HTh8skvR9wGkJJ
/3OYQh5Gp6ND6OJfCnbtl3W+4vYo5MJHHMIGFnXKuMWd/CMGgAY3Hr6SBomrbfRTYr6pcBjq0M0W
MBRsKPtaA+wRESoGS/wa/MIwh7TEM9nklKDUY3cDqHkklrq6Q/qHu3+u9T7BgnjvG6P5jzqWa+LC
xEydaUyBSqODGdtT86+j4sBpyGaABPAHMe1ngcVk4RhKEavMDATQhXqHkYaRb0HeyS/Z8aDw8E53
NXvci+oQXePixczK0fYHvUMKnblrWzuokKrBrKN1ppdTPBCKKWXGXLmCeplOjsOy+R59qIRB+5gs
KziKgjixf85ofjjHaDtkzl9Udm+HcuBLkhoUWVIU+cQTcRKt3GbOzKYkQGuB1kgmfP5hu+1VJi6W
1L5LSoD1+uuSlJa8nd74gk3syaqCh0H2ETZ+IizvrrhCfCu7PR93xk8kvXPDFQHNJyhm/GN0cNb9
lB96qEVuynTfRdLlrn+EkxvrG0xlRPv80qiLRyfyyvAwiMfySOWoCWvzIk7cbd6iMaO1mVUYgBot
Np7+h/3GeF+97yoG0HNuHUyHAa7v5wlN/DTGbOBmpSFczduqd7q77KF4305eAw2IkE3iCjHeuNqd
A4UXrrbsJYMQETZSAOoZaBEVfnkQ9r0us5Mi6OrBl83L4NzExudja4wpjIpyfvIaN+ALDLG+dCVm
i6zzu0tEeLKusJF4DbAChr/hhTqMgzvU39t0u4VuUnMrezjFhHlpJIr/eDmHsoU4400MkWp1MaCh
SafdNosMvePu0GoN8uEDg7gha/v1AKxSkn61f+Qnrbu+jmv73oXbVNolID2UXXunm9ve8dlz36Vf
IUGDvQSwPs7ebvpyUsIhW0ZEtAR0wHjaSrCe31XTNxPzMBuBnJpKv9xTq776KovkzyCWeKcyfA7E
JCG/IMf26IzXCYF9YjJtKT/n9XAa614LK3/zMc1+zvVmFdykn6NddCq9m5kg//j1H9Me0DVFZnzq
XL5LnaAVpJanBDYEnGt2rftJXd/H/IYOptQggUMtSIkZxwq66d8w0xm/8fMEQxf4VZwpt2L9qQcp
zgx6sGsF9TLzsWSF7ozhOuN7LkfH7R21L0PJnUsdzkgeIBcHUfzEhyls02MMnADp4bF/QW1Adwop
inezVEo72fOoXk19EpMT6TSgkBW+NkkvX8pSxXgf88LYLWCRhpPLjGYAiNXKEIdPee6mjaYD0sBc
j2diwrlkTnZomqiDgKwqMu7E6ZnnzsVYZZZawYxlzTFPDyDFihfhu7Z5mheCF3WHi4E6alEd+B/0
c+JOZAfe8EtkHyZ2DGlgP2Ectc0VA35hChmm6ZveZAJvxzglInD5WPGGa6q7LUp99KsTnlL8lP2J
N1s87QUxj8EMrlbL2QRD/FcIXDAu4WQQCl+b0b9q4bbnAVNCcDeWqCEqrzPtwm47TeSjwKohbAIP
URyqedJTVLtdMQY9wY6ntNoKwy31sLDmOtWESt5G1+Bl2jKBgozL2mtb0SoNW1NteJrMzNSpR8pA
dzLeyQJ8bGKF4WDrcLBcMST+nBBPctKJZgV5tbXWF8qM8MyFmMzC3mYkYw0sXpT7cudvXH8oQROo
FaEHkwFUYMt3fVmtFvz9dejFpueZs4UJd/RlznYvg9LFxIIALF7A86Tf3va2byg+aDNlHikTyWDG
tHM5WfPydrQUopA+iIlLIS1+toYyIvHzt/1teINM8WRDga5HdWvcyZPA7Dysba5jw1MNmBnGumYc
jS7Q5t2lyAckCO2x/xIM6E3gh/A4EsDJ5Kj38i2r54UhNNcZI8np4gWhEZA8XMgeeQlDi3IAZ60E
M4GWzIp3rFOo4zZEsXz68FBMpoEy7zAGESFYzArQcdYn48yp8LfcytCJ6saCk1CLJ7SCRXA6VGFv
yZ0nzY1U+/ICNMf2Q3tpCWWddy6rDOFEJ6AJIryqxxZaX9R1CylNPCZ6QGT3aSCumfJudkGPRvDv
I4NxPxZz2OdsdDP8psQeJDdQjk6SCQUQDRfngXjb3GT8fZirFiWJIP5zhtjUGHNhW6MBOUhw8ZSc
91aLER2cpBsV5ZX4JaQeKBy3mFmjMnQcZhfamEN/im+1zPLgEoIWQE5socoDYezZNyZNpIfJHAu7
SUJG6ao6bRxLOO1Pb6EeieWIgPgC7Se2vMbj/GdqhchVgNbfRHF7iwL3FnzkeXIAcmW6BnhjAX2J
7VOKyQdme50xLpuaS3ED34WYEmAvGqAONjWm+Ia4z8J9on/VSdagVlFXYoZzRlxJBQHaQ2zgY6D+
9Vx5bVO+7HCav3p0jz0m7BB3YVsdiQjHsdrUlj3UX4wO64GoXkZ3Zvd7bgVxt0ft8rEe+8bsG7wg
DVO8OlpXplylvdu2RX7PipLlL7w0kVZwyyUUCI7HkeMDFy3Ga7hb8OhkELm23Cx8AOCJkSnjv9fr
Jkd9i5MS4M7HOOHp3/Y8SkzE59xQoVx18d9ngnlBMPPDq5mxsE+368Rj0b3zlMl6EFuHA4SFyBin
aZghltY9dIEcQY7CUYV7BuA6e/2LYZ7QA27T6kF01Ot0RwQ4uOFzYx80mxE9pj/JAJ4OXBd3k1wZ
SJGxJUbB2wj1ELwBqXpRuuAByEB7/NkhfyhlDgQSyMDIi5h2vw8Rt16MtCAjMwTWl7hMQxdOwwJU
DTIGBXxGRY9xO4/d07mu5ymXhVKP6p9OM6aXlgwNFC4jfS98hHQ7P1xjqswn9zayixCxvgxWcx+F
tbNxu3gXQd1/Lbsuv4IVw+Iwh1M3PYMJigAFNyWkf+AQf00WAq5pgxKBluGx+BnABjKr6UK3IUwL
5tIU1swmsiVjWzGa51eGyrwYfSn5qSqAirjomFtD6pkThDfdeeCd3a+ZgeBeofgPp0hzxAcdlonM
dgNlMDS/gtq1nOrhDG9jpLG4ljBtNe44xasmzPhHsc6t+uNkvI4SAP4jl11KDl2RBj1hgpUb9DmV
1YwXN1bosbuzgXJbMxZOFzBSFmNP2f/YE27Og1E+COMfAwRGl8t6ab39GzNV8GiiTx4LzHqYESeL
OnYRjnRqs0EnVk92tGEvERFegXQg/al7lhaK6OsGKmUS3rsBEMUP7w0qq0MXdzgBX8q2VbovGgJW
rp0P6tpXVykQwf9HAQQ6AtuIJf1D7O5jFHTsV03wdq+pGSOK2if+dfwLy+3AK7gPnS3jDoZF4ext
dbhZBj3ZvQpaFE3buDZSinY850ePZ3CIuuahs/9+rM7y44tReb14A0QULmAUhBbyFQa7ORnS7CYE
abEIWNw4NrqEdPs8tF9znEF+RR330R2aU0iPuy6pBB+v/hLp83waeOErB6zg4lDJgjeuoDQUIsUj
bwp9fClvpuvEm8/N4p0xreTxDJqkzfwgZb3eDnJxPrQwKGQlV/ttJayoad0QByT+/PAlrYCYaAJB
UjxH5uFzOuSTnwdxk6kehkmfycuQCGQGtnVlvi4kR3+d7tXsjJhwFIqbIkJZEug6fe2VS/MVbJrM
Ecs1Wa5TSH9w7KCFdhlDs8+cjk34+BPB458/s47ctA3fRMHmuVwrdNyIGFYRFV4gEypCqb3XhKaW
xMQrxbQ1u0dALneToItu6syKjwl50SmadHEJpWw3hHOUjZotSZZBpMOnwaAK7hq+ojsjygzY9OEO
sMcYvvZ5y9KN+O6VGpO9G2c0FZtypqg6wDL0w2iFluLjoMRD6GHVh9kvcZsG7yQfvSYpNs0RZeDd
rjJr9mQQgGggtpqh5tFbDYI9EMWuMdgZBbWBEW1UswG9/YMBcPNt7N94ADGKXSIUuxtN9tdJ1rA3
Wmrsv/3C+M4eFpkbz8mswUyGDBbzOkAJBTWuYFgDSeV01ehfzOa0s+gwPXB1+7qoSLWz0kMYSuNH
ZiujaONzJGUDWvUN/weUghQ19Ijkg1SKrbA84Y8Ts2NmZ22FO9WH2VJJfUhaKWVKkTtlFYKLrfJu
QLE14xI/uD6z2UNgo2g0KVLH87RDQgPHdejktrZ6DVLFQNmROL3NFQEeDJ/2OYGBuWbCDXfWwBh2
1zUu9+1sodHncx/CWWFerpPIoTucXe6LmwPKd0lGX9R6xiwbtMIZyxWCCR2y0bgHP2gLF9j6ce4k
xyvTj8x8kPlmgaICIgfRrBl+KJXJa/V267r/tVCeLG6jeFGGjT5qCWKNCrOIbfXUIvMHdIocONX6
TuvJp7LzL+i8z/+tCzPuL0tGvt9pLswlpyCHp7Mo7XxJwo9betdtb8OONSRSenbffr3rhCButncu
zpYLmG1T5zPIZ4+W+QxuWJBMUuLD7uEDjhGzbDrWyOSKJk/n/aRJbvW7JGBtcFZRjWdPHpEbxGqX
3ZR4HkgowT46sen5D+sx+6Ey4/4E5ajjXQujuhoqJ8e59hGdBAt1GRu5ThNOQ9s6fGEsS6Jzg8h3
fiACN4Kvzd5Stb/Me/eN3Nwb747DuuDnJadi+O13eTSXt5sFBqc9nF7QC8qxztBhnwHhQdzcuVcG
BFSqp+fT6uVmy6rmrLyd/LNztR9vfpd949VzU2tZb/69tFI8Wk4ZFQiBsE+rnlfjx6YHEeHnsCge
Y6UDr+0L+UL+AwXcc8ozcwXiG3afpM/TKLX6yj4Hus+Mh2qpzB3G337vUs5ZZNfwAWppVmC7qNa0
sG7wo41Oy36QY2/XowZo0YJHVNlHoJDLT8+s53dPd3ZikazYGbxQjjgjiY3fvuNUN+tOnpilY+zC
TNV7khjOsHZ2c3QG12xTqO1eJhFfMdsO7oAAvYxmZwgoVuWhPa5lDlWtklEPCl9tfGqR6QN633v9
bLJLRpFqs0I0jLxwcNlzp28vr4kYac+G9fxRGtp5Y9/Csteo37lRl15L99XOuqWaOw1hS4TPYTG5
D3U6OOOFDSCSvN7f7fvCquNIL/D8/1xwBJ+w5zUmNT55F166nZudqwXfZNpbDn80kJA+gFf/idX3
CpYDxnurQsiyytrlcaOMNLpLbguMlCmkB+ca7h+nGoB0c/Xq0wI6H4qXZsi1mLy4T0+rgee/7J/s
Nw5RVb5Obvg3bHNqYBvHpu9ndNMItk6FN+5AdoZEpaJYYKpZro/kFvPFKG9ACkFllPT2Fw39F7CK
CBDftdVSrOhqt3/etWP8fqNeY9xLzw9WYStgH63uzmaHK2M0rRw7W7YRpxROv6zDHiw2DILsVkIa
QrNguICasTOq2UyJq/4Nnl3rdrUYlPIL7irCM6TBnDhRzf5Xs59J0BuQLdgXOdIrfIVTyhIMBMh5
/kzRBDaWrFKslMitZMAnvEc6jkroXXAbzul6heg3QsxUwXt9tsOXUXwtwHNGn+d/WTuYKEAdoWuC
aAVbt387DVUgBKOF9zNHHOQLqFqpBR0/AvQGIr6oLQ9bZ2ryCFAQuvax01+pro5LCUfMaaMGG4zb
jnBKHjX0vHEEI23ncdmFzabPlEB4pK0RBA642C2xzW9kdmdDQfmFbwJ5inhK/NPfn/45PoDoZ268
M+VDAuEJGTnEVOxjAJlTZu9OvA2S5ABUK3FWuA3GjHyO6MOR2O1097vmNjbXuFGNMIf04DHa8x4Q
Rbf0qfw4lmkN26s5wyU6RXG85C3nHc+FaIeiq/V14JfLlOB3sVOeV6HOd+G3018y/NSD9vpdWM+W
Jcp1yU7RkcXjW7SIKrCMqLY+irG0BnSTQC1YHkDL7Fgl9gQPglKiMB0WJKGjFmrkfv3zGx2O6cJj
Hv0qvKQ43LmhRdfnf/26i0gTjH+CwIheHgiRknfyVNglJhgXyS++rMYsr6GDZpGrCmj65EVys7mz
ORLdugnc8T7iekND9bVzxdVcRTXho3A257+BnNWN+x8EBqYPZDZrTWpiK3x8UPxBu7RbrMdZiUES
CD4oj44wdd4isWp49VlXVzO/aA/QiQbIMCN0+z+WzrNJWbsL45+IGcCCvKU3EbH7xlFvG4gNC/rp
n9/ZPJNkskk2u4r/cs51rqJ9CV7zQMhgU6yQN5UXUIviX5W2lAjbXQ0g4U2hjlmZSp3QY9iuzJux
gAhIwHjxTNQraw6YR1OXC6nw58Wvo92/TzkvO+6XP35ea/7aY2FAFgjz/C/ClPYeGPDxGC67+7sa
9Ehsc1aVu1TVcPVMrqvR45QrGNK/8l45O0DvQxNTo5K3VSh4ZdDBE8ZaPZL70Z4SEWcmp82h55ms
W0bVjICd49u94NFg3w3Ub84v6+h2XQTm044xLFi+E29jxEKsPY7emxvVMqcwPNQSNlqGYIR81ra5
u3+oUURd2B2bp+HTxISsml9wDaWB0/a3lftYCV3G1RvvVwRtLtMivN23t19Yk6ZFv1EVyWX6+nrn
79K8/OOAqPSEA+RYhBoyZ7eYAji1eqPmEt/5qB9BUR/c91f8034Yz/E/k0LIkVJSsP1QVn7iRkMm
9ZO5x0VhvllGnW/wrvOTvj9+XR0lbhHdP6MC3GQFsdAUJX7TYUrqQ+nQhtc6ehfBp7PRPi/OmUn5
GZ2UpYKAuYfnGB/K2f2tgHpa9rVbQlY7KN6xQSHLT3gTCv+wT4f8eg+NR9KrIJpr1nFfdTY9Y/Cr
/qkt56GOy9fwofpdkkmrrNHDL0yG8/rXuOc3zje9vlqB1msUCvegUvzrK1RH7fpPxlxBBFAxdnj2
O23dfuiDH1ll3S4qa2rCrFODpReb2xupsIDhqY5hihL6Pz1UiTqtF1czvyjzraJOVsmx7X8hGl6i
Z5uOTQ7ZOr2adMlUZhRS2Hb0jlON7XZBCnGv8GI6bcty82gNimarNsiY3oHWXr5xaX95TdlHYPS8
Rk27f+j3kGAdt51vfn2PHwUOLzK1qhtfezIqOw5O5v5NJGFRheey33U+wEv2/eR3bqODErYgldsm
+PW2s5wxNwPTAoUGcMqKvA4pdyYdiuKvHTEA3pee/oRiFJD9c511PlZLCb6Qul7OnknI0+4yMjli
PnCGHLqksnuV9qjRvZq4Vuex+9EHNHZUuPuVdBaMgZvJpIfSQoIImXZaKxe/m6H6tcnZrsug+yV1
lEU3un2RigfHIulC7gnVYRtBYQRR5WNfqKXLYriCl6Iy1Nc7+Ph592ukGtZP5Jjdr1OCVBEU7DZK
qAOrnKmXL4kxlrJY82oOswW5fluDf3X+WMOhuRg6Pc60GuxUTVEk50Qq8gFB4ELW+e+4o4PxBW5n
fRxULBW8zupfo/BfmL7bPfpzeE55K2uFatp1O+HL+mhuHbxJXYAbYq9yRkX8dNIMfbZzxqhm8oB6
sjliMAEu7Q9b1rQ9/Nh1xBkRr1Kh+5KdIjbF2FkEQzMcGs65z6XY2AGZl6MCGgXAFc7T1fB5k2dN
BYccCPaGSMfbs5vdKZ2e7r4G0ejJyNFBXDG5emvkgmeCBXw4FEJloOniV2m7/ejsD/8xgqvdedtw
KoMhP7aWp2AAiFDvBsC41dXV8MKxTcLcgG2N7dMxNQYG9oG7nlzHI5Mn85t9TmFpNTjrfGjnju7f
jMEx/xVvdIZ1NP2CxhDOBtULXVxKrOc/Fd0imHVtF0Xc4dYlW3LFxW1MXwataxvKRdg2HfwtSlgk
RtLlantTnrUgabLm+geIFhqgTjyic+EERRI/+sT4aeDz7bRwVC5SWsbZ4ebGrFHjZg1fs9F+hCA6
eH9sWdXwXKXVM8MV2Y0lJZKGyP35sdGy6DOVh3TyDJ68DRPrzBRlX/GbeMEUz/RAL/r7thd9xuue
mLVFLdem1t5rBT+PnhTYvO217Khj2oVLN8x85ROzLeyOvaYorkLFnwCzwyyhneUUY0RBFualX9E/
XiR+l9BSWt86AscXyegpB/Q8hsxAmGmSfvZatt0TSo1Tfkq/UeMt61Tx6Prwyq9oVzs2ASyZRNDi
4oFDQnr3Jnslo1mlPbyenWkNG5WnQ+lS26fR88qG96O0zChZvkkRvFOYdvFI3fDkZOkWfbrfYsdi
rOIYveYSfac1rjHtabuD5fwS9luDOZ/U0Y6pNmBtOkuYXSd4Ue+AOPTMQEmMsJ6B//hG1tDY2ILy
UgawL6dPB0upW3IZYwH2dByd2T43JjMtZSF+oczo89U/FuB4C5Pw8E+fH0I1LDYdrOnOABJrd8TI
B5+Om/tvCGnl6Crh/WmJ8wKnFD0opBW3DMUizyQAz5lBIo6is7sH98Djhd3Gde3DVq+oeP+ywfAe
3YKu/6htDaId1iNmrM5rc9yd+3tAB7vx0ygRpEc0UWxAJxL85WvpP0f5sAy75J5TY3LzQkVBnSZs
fNJTb9lA7WNuhRlGGxGP6osThtJ/g+cvSzQK3YO/jtTx16pLGVqd/X9dOV/cLg9jc+kLfsSyugUj
dcZ/3QVALHwhp1gzYAeOOlv8c1sod1Q4vNRlMkI3WIlXr5zLeq3okherrUg3MbV92x9x2GusEoLg
pD6SudcFQbRBeiW0+49pIkkeviwiehG0aHnotd2Q9oGxxp/r9C8ZYAxAfQ2O5/pV0sYZBvidGhoN
C+N3Ki8Q/2R5Cgp8+j6A6FC8QPQAn3qWCcpj7Tpp9vw6Mv5gkUlJjeVYrqMhWUDaZUgC+E41BDN3
ReaTWKnMOsOfjMqsscVAhAC9XQFQTFvrUeUPTKRf6EEx+PyDTH+g1LSqqAZ6owXIcXqwP/8iXD0O
Y0BnMfpukG/o3jo6zCeuQUOcPQgaiq8MWlkiBzChO75CW0uEpUtBVXt3vNNbMjj6TJiHUL6dkFyb
AQyIyuXdEcUpOGae9ZK2o4+ABXnabdOCa0RrNEOiebAn0oEekbshF3Czd0Tw09Wvd7kJWESISo4b
S8MBAJpMg4rgBgs6V4sh+M0A9v1ODEuINCpxdMbEHc498jghA+FWzfTk6xy7kb4w8WrBwaZPz4jA
o+30iIMAm94fxOnp4wE+WzzG3gCC0lRn2SPmbXvXcY3aUozTKU2iAhMa4dmLqAX7Xdj41gwP/VHS
G/yiLcIfcmi4drai52Wu+0O+e5+b/Y/XM63z+u3OMj61f/TQMPkzQhBpxy5xSUMHjLc1YFVVk+6i
8ERvAdQchyhLfKXfHmTiEZexr7xDFk2OQyW72XXWmaxdvDj+RBP3+QnHGfg5SEQkRkACw7QALRpD
bxrTCpoDRtrIvERJ0KP1YkSB1b1BW9pxs+92u5P1Imb7hp0sDpmJ8QkpILOZhEvgZtMh4JUHqjDQ
KQbaBsKJk++2EIJbwAK/fJWgYBoP0NWgXEUamm0zyXk6uTlJOUgHxNG9tL9Z1vGbvfi4oJBBCR7X
sTGGO4IIM0qJgpEfJ1hygYSfafVKZjIY2YsOaYGaBT0ODlXPgJYVrBvwnSf1YOcM2mC8+e6LkAV/
30OGExLOMjAzweoOdoWDC3ZQFp4gatKAaCqkIwD9XLMuC/lBwWYFI935Abbh7jmR8S4yGtbkOXoN
RtCJok/4GdSjRx/EjlueRThRMlA74LLoE9/8q3fj6lWDZgLQ6R28Y3TxbzSL1mVXjgo0MFcnTTli
SSzqUF3eRFKywKIrUELscdzJGsupNwe32Hmi3eUI7GGDKqkMJ2LDW9mXrARwAbzAvCoEUGLXGuJ+
v76kHSgWbsdfgCDZk9IplkcrSguG5WAyZ1YWqEDq57LbOc0t4wfUpNmY9W25/7Q+b5KOgnOWknfg
upNeYNeJGK/QCLvueY04rJje9pT0rOpLkM1mLP3B24Vc6Xb4rNi48i6cO5cmvJzxZ4wFUl8e4IPf
pnq8LaI65K2sAZ8gVcIDgWnPh4wGGakJo2RkLmONYWfNuJFZojg+sE3xrkfO7pIW6m+xrw1bEa2a
9YQXcJ5+vTrhaXCH6d5q8CT6TWK/6KhaWPVriHDFAwJkiC0N5gXk2XLZx68/zTSK5nZ8A+Xbf61/
3CF2Fz+glxXDzGBU4VCH8gx58SzFx1qexF/SSCYJOBnuY8TeZdkssaPnMmI0DPMrmtFin7FROhJ/
OL7iW1uFyAO4H+CNypSu/vd1wDskOY9+FXchdNZI7k7kP77wBEKKb0F+5ZcKkeprrSdf5jI2TSdy
EZ7be31i26P7ffcFkiONDRDAemARpM+qp8gbzmSFUl+HZAFEEyY3XdynupsuY8X+agSz/2Wvticz
PF9jDq1iVn1mytl5r1xfx9qKMKLy7V4LYq8MkxVYJqj/RBFVipTmvruRdeAyz1xJ1NGO0yMD2amJ
PYXd0NQ5d2AXa6YTWnRMVWXWcBl2ebltj828JvhNYkvVr2dgEeN1hnUd0SQCrJjOh/Cxld1a2YdP
8Nwof3TL1b87GlP2C6yAUmRft/0XzOl4jlTMQl/gR2YZLXqjGdILTkzojx+chFtq1MaySwiPb+TZ
tMTa8lS4cvKn18a/gIJxrpprX8SK8lqhhIN9cqj8XD6SxZW/qrBnqcxDFSLJr/gVktoGhbZN7FNY
DsfjttsvAPnnVQ1XbVAGIePjgnDCq/2eVbDFsArV0m09d/lIwTSZRAHf0lqA+uN/Nl49/UIHrnvS
+GdaniGovPfHnXijrw1vNW0Fm8PXAU6zS+zjYskl15AbNnlDSFzXfUZ+MZ0t3qjMzYrBq3Wm4x7f
7ry//HKJE5ZKd3BZu9zjUHdGF/tjaYspwe1mk/2YA3CzMKOZ1NdwdYMuj3AWtjTDHPS7TvnxTP+O
0rKawOMfNeyb+LSE1KFdSTV+P+MVVhqc3RjLnmCUYIxMgDRbk0C6ChqliHVA8LpTiF+v6Y9M6dO0
fnhnPXnX7tuBJIvwYg75R0Fn9ec0aswNU1ApxBJmVKn+EQMY5qU4GB5G+0d/ZH9Hkx4VBTEyD9Vt
/BFtArOx+DeCiErysfEIXm6phi8cARFx9xD9PnUqazxzr/sL3p61YZ2vXjc9TswPTQPAduFiNjjh
ubVsEKMPi4EG0B4dnCGNpvDCmu38ols9GMxWuwxXakitWIGWVelPJKJF+LGnD+/qUk8g1/LqmWa4
x9as4wBgTVc7eFaDjjFpnn4Mk8c6cq/s6am9L1UDTCha3Z5t4iMLctgRe9Vm/uuFRpG8HfC+4kEY
dT3FjxmiDrxOyWxfdmB7gVXsVngJwGCjU6Zz74B+rOw/KhutRQvXN4epZhC1Gtl2irDXmOYNDp7i
DKvN9LmY65xz0dEIemjbscADV5UUpeXmPRiPT/gUu8SA/JFVa/uBSEUciyAVgBZ+af6/OBFroZn8
66XmmN+LD+sHUxpjoAz0WyZybWxZaUt0Hwz1awMDqjadyn0/pfdt94EK7kDpC7z8S/enxadO/9h/
UHJ1IsP5UnzEN1w4galC6tbabRGHUbuXg995acjW6Nt56ZJPXq6PY9Rk8JreTpUKfRC8s8ybBDpL
K4H1gSaZuKX4PEB3srx+wjuicfLXKjuk8DzAt2et9j/5dQvdOimDx8mpc9JfOD/eEdmLeOhTm4I/
nYaXe1AgNKL7w1ZCo3LFjUBsYFRYWiasrm7UgvS4+ksrl2Dzts3S53tFHONBW+g3zF00uPYG4iUh
ldQ48Y+ZwgMTIGHwACP9h8PwOXlZDHhxNoG4+G/4iQ8wYYE8Ht4fe4tVh38KfjNt94rIWKqb0Wvy
hh3db83EQOq3IawOiQa0GKvLNALCBmAWb/jgMvMXNusdv2GOpRgd7AqPwSfElB0VdU5mjhqKqQjD
Ae5bYdLwWbnhrsEQ5OUhjscm1CQEjp0ScklJYPNqsBr9vtxzzBq4UpY3+vj03aNMMHSuutpRSf1k
OFCF5Rjggd7h9M/k++10rWB4B9TLBXeQQmm9ZlKUvajsQgL90NCtRrMnVWHDoxJZT+HwXnPT9mfc
q8jQO34rmmWz/AB2bX1B5bbzl8uOfCeOAaqNme6+WH6tgzeMWYoidKIoPCEyU2F/HG04FUSDPwdH
kqBQHfLBP8J3L/glCilKXXtDncHZg/nUI8SUgLkCcGY4FvtbjgFfX4KboweXrNzSbcOtgmmFeS2h
IjzvJZf4goHbDAoInQhyKD4QrgryCKW3yjIDd3qusBUi/DvttbkUKXE1F8MHzh/OJAYwl0GNP1gr
yUnSXnNDcLszzQW5imGaUkGtKMEWhGWt7BojxWCyxs6jDHVaixQqtHdPGAviRcNGZC6Bswp9LiMQ
aywVPn+wxmWyROQcjuPMrZ3XRLqKVnDmDX38tn0ZFxmCEiwXPraRXDFdE06tjp0SyF+h47zW2Z7D
rn8OZbpwIJONp5Vo23J6DvnPNYd4suLn6O5jVIsvOSc8ot7xit+mOdeIqy1StudMwlcubJJWrAvN
p/CgBPGkFi1Srk+lRdp6vROXHUWyCbCwm19W0A4ZpCWSAPS3RMycjYrdAc8+g5gV7Aixk0iQA+Gb
2lKE2xSEiwWKcEx+xY2NQQovR47jl9v8f+fdXdw+YvAYkNOHZwZHX7tZzt+ZfUJKAWcpMADPIJhb
dXRz7nE31xY9m5M/6Lor+4K2X00mk8tQNDpfOoWPFfyDq8fehpRnemJ7JDQ6mIGEKlynt0SigBWu
yO7itukwGIOraNi52IrgxiH+7TATcQk30x7gAsZVSG/xUIxaaUnMljZrQfoab+DUkZpXYSP2GAnR
6bfhQ3SOfJ+Sj8uosXKcQQRa0ZzN4BfAxGSsuX3hAPPztweQAx7HgV8m94vkE5NpvdE2qBEleMDE
IUJ6BLjt2L+NDfQSQuv05MrG3Ujj/5VTApIo5q2cHJRSKGLEYA5BCjEPfQY2fQkUYprfP5CdBsEt
eI7wg7q7l1ErMEhn2T1wu+vhxsM1A9F6Jwcm/EESvP4ybzeywarlKQp32x8P5y//bWKkpJxHvB4o
5zZyB9RREPV2+r/82oaZY+ePTV71w3EnMOIB800gj7vP5i8s/NnCnQ41iAa1l+HsRMg4/WNiRhkl
nVhqE4gQbF55zVshKvNMTqV4+aLVl38GUKXihDDaD9st67TLiYDaWu5oBDjM5uxtyvkk7ezpSsEy
vmKqby0UfzHDFZoxnNiHMGQMz8+VlQFv4PRKuMDt0G9VFJ89sms4OZLPHEsQqxXBuPphzgy3otSd
J8aXcqqUY8gB57wa09wAO4onazUGDHV+Ll7ImUrPwLDfTiO4NNEjb9LKuQyxOqaHxhV9KtjscXjG
u7RoI7GzQE2VsQ1n/TdFufe26UJ7A+GAW4AovkXO6BoxQXB1rgPpYbXC6WR1cN/0qMGd8/Kd30c3
f3RxkZpN9ECdXZg95920lVUz5eSLxyP6XPwqu3ktzGp8YWClIVNG24c6/RW8ZqeBGjz63+BpIxKj
YcBNgaNDdPX41LYiHENwnHWKk819ATKpB7r1GtyhwzRLYl78cv70ewGNt3fnorZwRR3ps9sk+Awm
r1mBb3Ad0679bLpKZClOy8Y/Vsw3nim0IpxndWvd9qD5zt0UcRwFsEMzGgEzn2mqyrkeYAzFuYHt
BawSm2MnAwbCQhuzJs3eWjmr4rojMJN41iaQtbjZiBNQnXY5U1lN+Gwd/B32Bwg1dxTIEFHxQgQB
Fh+zKxsaxVKNi2I3k8ACZCKFdd7gEmQRYrb6R6Ahpnz/Dv1CqHvivNOwbm8qATBAVQ3+F6GSoqYN
QK/Y2WTWWUcANZJDaZpFbC/lAvfSeXAbsV1v2UYM0WRA/pdSS9GAw5YAhpJJdsDNDbGuw5mQ8dET
sjaQJhkMTB9n2cdTvTNknPHPXX/gfwCaMf06xivaGIAsnMzwyMF/5QvIjxUvnqiuC0oIU89puapH
n0p7TA0LlLgCvym4xFD5ZKPvf/8AKyDoxZOILIOxOnmhmoJXjklf8fYekl21otcNmg2aPLv1R/39
L92XaR1EE1ryGfG4Fco4cVHH7WDSHhzXYHK8xK7HwPXs6nTB93E9xl97MTtP8dUCF3hzxOFXKEnN
4jNy2OmZIocspEpyCQWpTpIdDA4mzzK7/1Cwoy0/jP4ZY/5uLGIEEn1q9L6kjUhpcPzXoYPEu33M
59CgVTtzmlAF4tVz4+vrUoP7M35N2/syR9+nnMXV9ZC/nXparVF0Dg5pAdGG3DcVBI+rQjxQZVT/
5JeI7Wfy9mS6Ib+rka4JXbjOfb2hEf27v4/WhtiezQv0XOKUf2NRNYn15j3qUqsuZfgh6pwmWXYj
Kff/7ublZXwbK4iAUIJFqwjA1ohx7GTOrqPgUac8wIXhbToxCF6dU80LM64dnUTQQC3FDUDDSwps
7vsnwfjRJHJTCM2kXeAS85gBf7sMGM52e4QPxCVYeWImib0LVzijOLEuBjeCpQRoFxDtCJsVmBNm
gQxycPVYMFqmFGu4QlEw6FLw3R7Om+wFFb+TVExmxVS2O5liN6fueajXNaNRueIpDwcbHBq8V/7y
P/1PXz4ZsLQfR5h9gTRh364R1pXHGRFoKqYzbZHGgt5erMkjijQ3xeOu44KE8F6d3ecDNxbm5/jg
v4niaKXdxYMd0kZ+yyXRbjsqf6LXUELYXuCrL69buHfIoorPJpYpQIU+XK5q6hBnd0Ormhv5G6z6
Dofb2AxyrDVkPIC+dBBi9feYQfymS+J0gYlNHSjRB4dobKgoM2e7VpuIbv1ft+tK6AMgKn4Tgqk9
K+eVYNxpvRlkPQVd4xHaEMrcajuB8gf1rlVRE3rlz0u7SM9g1alcYNGeYfUNjSeTE1zXmRqu0vvP
4ZMz5MK42PfR2a2zYDJJF66AMMwkcv4uKpzj+piCZDUuvFxQsnJOKRuNJpzmdUjHLhrlU/AAeztJ
Mmfrg8OFBKMf18UUZEowOWyombK0sfrB91wzoASnkQuy+cGST6Snt0AddQBDT6BoL4dmpCJNjYEB
dj+cUx0g18W3wFHjEZxnOtyspzWbVSGZyTBVOW9AXwcnaK56LCPJiZxiP9tPwK/1rAd2BwsNKwyc
LbbdOX/xVfl/edF3UM/b8MPaA0BP5EdDRhNtBxwIS5TdqcuZaub3uJOZoSAs1001k1SKIizoYH/b
WwLDfkBE0QHqkKExefrRSGseaSGdAeaOxNswTZ8+YKjZTNznUw4c+D8ekYl4aiHlp0V2NxupgtFF
lFPxSla5Xj9DVF2wsx1m64U9pGtc9Xv+g6gtezX8T7jRQ1iH54PHD+z6mNaiABrADfc2aD/InDpT
5PPNEryM2dYzO8U1umTrHt2856W/fKJwhQcaY8XYy97ZvT1SpKmpkDD4IdITX2VmWTi/jUgXNLGE
YJqDOReEciROuPiWjPLz/qf2PhWA7TVdUtSMUdKONYpJufLgoWG7SZN840LUuTUBmWZy9JOPR58s
I5xm9hIvBkJpiP+A1U/X3LXf2TWnCH2ii+Dm6pEXtnqxBfAvVWh4GadYJZQtJpu/kE9sxlSykAQK
nNaTm5v5N82VwIQkpaxaczfLqVVi1L6VK/YZH1xcLgb95mTRVR7yzlwa5zKgkrXGqynUOZJ1Llzk
CLvEVfmxWPb2HXjo2+WGhnLGMC4f9KI3JfR22X9m0m7cIYm8Sdluea1kExIFAVmeJ4UhMHRrRAII
H2bw5jrxuOpLXS11PDEgVM+/WLj0BpAfw7AzPjRl2LVOlX2ZIpfPsP/EA46emP1lPUaaVcC559Pg
08Lgmkr94QzoELhiEKGJluScKVv+RbAJRQDN5UnR4HDCPCWx5Ojt4M/8xbGMO4kQAVGl0OvjpJTj
FCfOVq61w1lwK6c+81qgDRvZ353JrRu+oDJMxqdSfhyTkN3gxZl2iGD6OO/Bk7mqXTJK4DCDcCDN
Ay8bjTSv3WIAdXLv/ReTqSGFyJJ3o+++besHOxZdr8v8EIn7kfWA18AJap+uj05wUh72XQLaEF04
SjrWKJyk2GIghLHUO647jEyQCI0ISJUVBzcqGDPtRAQRfrnvOOb/wbpkJsj2BdEGgk8VN8voFu30
/rJS9zF9Qanb1+jVHcnpHHv9smv1b4jvhEUgm9QL/R0ZUsZySxXBt3jv0ONIzw/ReaByTOXUYZy9
OnfXXDNpMBnzytFwe9nvOXdZ45Fxbr7tEpcDbrH5IW95r/SVskENnCddZECZPKIfIyp54mV0GHrj
awRBM1cXvJWMsgW7+xxekwo14oGIozKSD12wYtFY7pqZfIwy9cOgGW1esOO9a0dPOY1rBqhv6zZT
8XRuh7cLKFHvjQ2ANiMFyiRlwWJ09p9kZDzWixhNC5+ljmQwVOmmlEvQzUj1YvBHmile103MHLml
cYG/FOuxwut51+T4trYYjUBkJqkF5rNRsJKuOA8h9pJD/7VtW/ByU8195pMFC7vMZGhhupHKpOjH
TcJlsb9Rxq8fpHxCHOjVNkkw9hFYB742KgCuZuyxlOwKgX+bXrNHnl64Tf7GK1Sns+fR9n/5ti08
WAi8VEfjwxA06U0QMb0gnePr4uVtfcS745HdgSIdtqYYMynkbaEWK6Oz10NYYbU2TC0rwLMvMysm
tZQ05SOklTuvZThmlgHDAueHd/LFfdTWetEh67vNB2j3GCcKrwtS9SNdvxLTwDhssZofcAK5j18J
PR4pzD5PJnEf5K2sK7oW2p4XvjK0ftp+RW76A1tf0QmvftisjrqzYA/93AjjR4sbACrLw54wV8/g
BzPRw1/BaPmcc27Co9S9VkSVfpxyn2Y7n0UgXfAz3l0V6rMdMYzIg+K7DzQ6Zlmw8cUb+iEy0AN5
0gUnPF45z1nVZxrgtILeHp34KfiNK/znOYWBmqW5KDxs1EiIk4XTWBRJPk95+/OfRUC5BbmwLFxE
ZF2M0CJ5LX+UETBqv1nzYfcUhylYQmFI+TMuGwtjIm55B89XzIDCcLVoL164XlocBjisc1Oxt4Rr
xZm3spZVqtrHVoKG9uO8XvnnPtX+MLvWyVqWT4odAMLWHKspKwZuv3zIeSDA75hg8EjlCFpx8QZ5
mH8XHIHN3+0z3nD9cXgvB82/QZP8JA/uZH0Mp/u1+oN7/h70psBcds16K4PPFI4sUxFO2jI24t6U
zV/q/v0s/wJC8334TXtXm5vxqgWGuDVUQCW0e0DOCSvl7bIfAACQRh2wDriHkPgUzDbpgwGxbmuQ
04c9UuBL0cRGpyyNzLs1cRcLuOBZ8/JynnWHUA3IrjNlORNSNq7GCjy2FKdPf7vNQ6JsR2gquXE2
HA4GdXmWKRP8MLjXceyu+1ynHzpbWJAFaSgWPwoMP6udMmDOhosSJjZeQ0EBh3nFnY7F8x/IXyQd
8gsJCN+qqOiB1+7QhKl3lAEWUzd65JsI/ZfGCWRVqNPzD+gYpBuJeoB/LLOg+8W/V84ZbpA8UWXe
ekdwc0DNEIzu68rpf+22KIOYWPy8U14DeiCiTZGmMdhAxnzOTKu9B+GVF6rCoGOoMvpi/Z48HY2X
dpPK6I42Tief3EVFyEKKMKrT8cTYHjhd52/lgFjfbjPuPTvN121/YqVizphovJFvyIALpj9FdhVu
O8DClj6YESGEUsZam68kJcfpcGPXMmUm3KnhuEtPFUjN6kgpyyGwQluDaidH1j8ngjQgEPUZ+1vS
t963bNGpQB+kqN4yjuLkAdyD2usXX+uHyh4VRwp2nppDKZI5r4CUzCqm4cL/DuUsYDuHkCVOwGxc
f+Xx9X5RJxyHCySKVrdlH1PfJVM1l4xZLhA6DhlB0O6t/HuXWD8rlCEkCBRvysoBYF0yY8HKuayH
4eYQU37yiYu3+nEBx5tKwvqmAz6DDZMW4q2k26VeUS3uf5A3KXva4jt2QYLC06IiwWGsQ1Fmidj9
zkHLhwZK0bUO1z0bp0stCPK+eq+VD3+rapD+8ddM9Uu8+oVNm4bulAIj82PpPE7OQCLmIQMLxY+M
j7ZnjnCZYwPC+rG+e/DH6/evCSSsu2uDfzL46ODGf9lsb8G2A+Dev8BlTQh4Zq77IhGBuQjJ7dQP
H4W4VAw2Flsq/RXMSQZQklvNhwEtDhNAcfz99VJluahM/7luGIto68mDkDeGGSllpn9itjOQhDTB
544xd1ck+ixIhXszaT8gFphOEDxsmQsn7iTCYmoHl+PirtdMnYHzx2xe+7FfDfjZiMXc7nzh7vAn
ckORgqoHTucaWJPya4nntT5EY8vorI7jrngZ3C3PCLxcyfPLbPVvp6NNQT9/HPG5tgLJHLlQwVog
Q7koPZ4BAOhBc3Yce02AaRpBFnaHAt3vnpy3XYAJLt5T1bn++2KMDD/d7ZEgZT+6NkTalwLHj7Gx
Zo90LrjvmBdc3DMm6M4LR9F0cWqzgNk5xxzzQKeI18xaf7bhp4+9MVQJKcRbkdgpmBIIvInA0mi8
4B1utxQkrNBxGb/8/LpDF2wPTE8ZEHri0QmQutdy+nPokNcAPw8j+8bnyb9YoaCiPCPAieOjlVyc
MV0F0K1UnZcRZ+8AZW/jIJdYYTtsv5NDYOKdg9eevQFURxbzlcsrD6shLt6nAJyDKAGk+oJ7Q10d
IpH/a7BIIIFUOsC7AAe8Iz4jsdSvvMbmHxGLcAqZ7VoouWkYIE8tKIx2YPvEdVZizkjNe/yLGHCa
GSAglSpd/tn57Oo+3D1uOI97CC2tfZJZOndrGV0B7Fb4ui5c6nASnVAw1ehrPBfBjBgR8328gRsS
P/7Axo0xEv2RjOkptct4uSwymQnNG8VrbQ3rgDsUz3zbwSaM9hFLHOSvjKqNeyAZJ+hKZbDDCP3K
aMnuYoXFwPQdHhd/aUEt+4MBuLU0mTbThosDDl1tbwis1CC3x/k6z+7iEJWrha/iJnWwukDOzMLu
vM5VBtGBxI8Ss3M+WBo+eqJDP+vR9kD4vHqsVadjWBc4QAPWwMDjmqd9ZORGv31gKNCZVW4xXx3s
H6VgC4NqQJQ2eX5tqIWMaK9NoHWC7258WjJ75fHhMghRFhft5bXPjzjteEHw4OBKYktHN0AC6S8A
Vjng4IddOS0nFrJf+knqAKZyG/qhFjtmzEBP4+o8ejqMYyIswqOKA6FtmjY9CY+dowR5AKwp95WA
lcLeJxUvPRXpd3GB2MvJIlYAoLC4Xh15UHBI2HMzTfpd6XihhpKIDfuAV6qkud92iA2B+2Pu/2pa
12S8My6ml+nsNYeSgmTNfVDU/vX1KAUxhCFD9AiWbON9+fM+XIgD4lYJRjatue6/t3NGycBiklJx
pAL5NkB4Pw5kOtgNz4WlHzI0yfPTMg/ppboQXToa+DLmFyqPHl09+OwdunJv+j3Zg/MWF1s2lra5
0nJSW9xxbXhTkdktcSLPcxAxYJQZ1uKUn73RmXwRvuBRYfhlK2tcC+mbfgGtL+gzv2ZTbOh2gQRn
8FdzSkDNzmSABBgQf+n/tVimlW138+X8QlnHGQEOQ+8nkxm7VoJPARTwS/2ZOewOCDlgmMAoBlNX
xIm5BG7WGITAUuQzz7uYiYvzgQtKvfgSKifTl+Q1Nxt39osIWeSmBvAkkstShiSRPWovoj2xK446
8u3cCPFqG7ei4NY4sCIps2t3tngwkgg/8+dex0eexMCzwXBbFn8zqyizuR//rMuIVj4y4jYgVZFm
Z7taY00WGlweDaVIa293ppM/Ibbw6LsxgPrflBcr+a3A6IRRjKK04ourA0P2ArvPoFu0mXiUz2DB
27jsyXGjepPiZqabqO1uNCKXymJI7Pql5lTdIHt8SaehlHwIX+zqSHbInWE8ZYj5m2wJShwm/K/c
RK7SyCwAflYxA0D5pbA/mYWoXgsO4MLFZx4q6Y4RHVZ2dkfYwtrw9InLp9+5ZHodQSB+wvC6125X
8fTb8FztNL+kAu8Ghy+mHq8eoln7xMuEMX52juzGXx+8WJnWH1vH451cOlZ6/Qry3UqmK28yQoBT
gVlA8I/wBwhbpF83OQsFvzE83ONNl7H9d08drvYx6QgtqtnZG6kpJh6ZcY+3JR+vPtf2H+dxce3U
PMEO7TmtHoAl3RTN1r6bIoR4YqMoD5oxUBvtvtZvYXwPnEC3dPZwUWSBWoAQD5s6WqHGwMgf33fN
Tlp+jxnS7jD561lIVhJ+W8G7gNfOJJJ2U2a+HFF0AYc+vLWH6bRAH4ItELUazt52YgyTH6Wv9T47
2ZfDHafw84z81ZOTncKHq78IN0GcBZ2Lb3qemYbDVBY+aJbAM2ioJVpFqM5hhQF1XS2XivUyXXxY
zNBhTVZ2dzTj+NoCVgMMcDOfoY9SZGZC+6XRCvk6YfZIdaomTFCq8LWiv0xeTfz3bd/MJ1qgkF6O
dFlz+j+SzmxZUW3bol9khIIovjKpQQSxwhfDYolYgQUofv1uM3fcODdOnsy1VJzFGH30Yss7mWVQ
+fhMvyUHgHfe6bTtIYisy+/7Gg8sX+KmEqyzYbLkJ6GhdFmp8WcPNkygI6pwhBU9gfwf2HysLAv7
rJnVGM2AgfJYYedxBV7plkzkwMuKT4tI1Bisfg/J4hpRkx+oefFfGB5P1NKOAsseT9vCoFVHbwqB
uzEyFZkd+W1U1FK6MPqY4MkU2hg4jPX0cjKfN1m/bRVTwJGDHxyk2N6hQW8hIONg8Pcx2tLsb8SR
oaNod2JeHyAX17GuGPM6zlfYdYpz0jFvk+OIWtlIG4y78T7AAww/PNgDWlqZVO0NZLCXP4bBNpET
H+Ah2kXjBYZOFOGnK/AxkIqFD92W/fX4u553EhIWKv3dl6t5PcTWxVhpEx16mNSGMyM6cRADG5Jb
qWYHlQG9R0jvKaFcu3KkXuOT1UeehcO68/07W93giMcGRLE+jg7+M9m+ow1pCYXIZf8ykCJ0lUWB
pmMKN/MhfrrIvtvNftTC4aEIBuRAWvijeNXtND2c/45n/7NEnDXMLh6+noinwZpyrhpoLd4PFlIZ
nTP4cxvaQU028HhWP0G/tpwbUnc67klgFXHC3cpfdO0/8/WjsXOenpY7X7NzMqWB8gDzoulrCmxO
MDdVRXmxyhy/DWmZwj0NvsgFCybao1YcDIS6k475ZKxcBNd7ie87JRilryQv30KapexykGatIyc7
RaxKAB0m6EhYEn9uMahgMUQYEzyNchaOkuZJ9E/3YarwwrlBiFYDuxpPec89KNYWgiCeDZsQtFIT
f0/0asBzXKtC5eaRhAKPLxOPJdKIQDRBKXlnT9JYbOQezIMkEeSCbRboqEOA7segGKauo4r7/pND
c2PvdgMUTxTClHqMmE86Rh/Wp7GolWczInPq6bARu6HdpL/A+7reH6XK3x+ZZwbOUX8zZT7cSQbH
byaDEfYv27GAeCMx7wc+DGbLiqunsY+qqx+CjbfxlIpoelkXiOzNU8/YdeDZARXRLcwIe2JoscAg
7RjgW/Ivn25Io0Hh1sxu7uzhENc9m9CSrfQx/7IzUcFQZS8+oqayL/6snOODdJa3u41jajWTTO9i
AI4wnMhxZxOu1+944tGJSn4W3AzvE8fW5kFjcrpbEfd2jd2TmX1sjoTRmI6d0fT3X/LG/WWgKid2
lVBPxr5GTArp3RzbzcniXsCCypr+qV0RP61MbZn5MmySInRFRTAVb2YcgiTeAGVTscD7O9oQ9S1z
iCMcWp3WPs2GABpa7dB0aXjkeCtE4gtpdahKrIPZS8vE9QLCQc+srdZvz37Guw1RXmg4sHfMaIUj
nKf4Sow7hDAGr1AwCSw2CDPGWKxiyTZPh7biDcuTokqW+ViuMiYsffmFcuFghAc6J1dKF0RDNCVi
F3zY6B2oUWfdZoa4YxPc2dQHOi8df1NajDfKT3g76GS1aS/PqLS+u9wviCSn4QciuM2/VCzEZTCO
ZMPkGePHuqBPhEBdXcYfTDb+NOn7AKIX93q4OI0Oe2x8IYSfgj1Hu6z45M1FEYLbgoy9+1zsX0Ex
KGnJxgCrFctpa2sQDkyqI4TaA5kJyCvimGbvpbdfXzVHCmQURQWmvy4dau91Ed77diH6BRdd/wA9
vWHKNAiHzE/Fc0gUd5txnXynF8EvhTAQKcPFb5i9oV2PBPg4Lm9u8REPWvxaHRnsSmxYpMvbaHpR
bE/5GCAA76BtXNBg8FCqdczC6F6YwjNOqLh6aVxAfnHoERjt75uniPUZZpiCAebeqXaU/zOSnr/T
29CCk/xhGs6ghZo+1y3JxRyj0zrZiNXjH14YnTnXUAIcnp3lvevImo3q60fSjBpR4sgT6+XAmAGR
4TCDjGj8elS6fN6bEaMjyy6zED1H/HdfIoBaAnGgf2HVSn6i1uWn/x1/KI8uTG7MKZzWU4pd2AXY
l5HXF9Ichzu18bmyKE56U+rRjbtpJNX/RwbN3dyPhHZO8C0u7T/wQuf7tP+vE4wnCUnQp67YTvNb
qADiG68rL6H1bzZaPipYfM5Vl3jjjJkCPW8nekudVnOe9eluabY9ah8+o/eWHl5/qkoyYb/DLObf
/AE6oDctdJmqSedcchDeVfcvL4VTf53+IITLePeJ1y24YhjGkxwbUNBPkXf9MbD/Gpq0gP4yu65Y
Oh2sKgEgUMPIVYKcgO+J3AR3s7Gd4VAAqPElWB/Ybt+0JgG4htdSylaOsqiX4SPSQpjt15LoMjri
UF2HNw+v6sUSvxYriy4H8D/RziJq+fC0ICKkFcsafggdpnhSdkpYn9RBSlR517CZPe6T7Hsk+we/
rXgjYyWmt/nUcPZlB/zOGkJFkgivwlGG4UuFQrZv4+RlARYpO2ljeyU/BN3mUAnQO//zOT/e/1De
Ij6FJP4wEgEzzSBWYm8ZPgqAJ3/5YWRn9GLA3Y/YgEq5Ene6J81Y/UOSHkcjP3powKNWNYXP0xuf
EEmnLj/n6gQI2A9QyQ9MgNO64pe/kBRVPuZGJwTjLuqDKHu0KT2MYj9m7LhcQlc5Hk1GOQHyBzff
NimoClNaq0MNK05inbvAwKRMmz/uN6y3ic5ITojn6dfpZFOIdlzUf1ysNLWH2PFIEsFwNGwjKMoa
mQvsBHwCrckGBlYAqSlP5ITvfUe6sJFrTMpK4X6zDXKacjkCgt+IYIwPabxyegG8Bd+SPEWuCW3F
bALXtKbpY85M1gIebjNyymjH4WjAl1p6oIfxBoj0GbAXrCK2KPkiaE2ANpKkTyG/zEkKwd1FKv2i
OuxydkWaX1WRAiJ/g1uCwhBC1g42Dk05gqY9oxFacoFjI736CpibUk/jJqynzJ7x1+2tVirR5Agn
SiTMI6OcQlpWsTDa6x9rhsciVneY9+k8MZKfu4Y9ge6Dv/iKk4rxNXLSf9foVaTIm5KHWxtN9p0s
gnFVOzLu9AQkYXAx89+IRgQ8WI+MVnEkwlpp1hh0IFwrBDYyY6GqVHg473jW/k3Aa6FdQ+/X5GXH
zBLpq4njLxbl/K+tZv9sGL9g61vgsxOWLB70UDZmz5joR7KtYcpp2EZy/UOaEuubDgxodGqfqAmG
2ZNz4ezeisihLhAsc4H4Sp2jgLZMAWc4FWd3LMPMHjRDl2l1kVBBFPBZ7/ZnzPVKttLHbknVBn6W
yAYn54xJwfcAjmQ7TNVJovyfylDcjN2kxQqYICY0vc+0mnwY1c4mzCEw34b9JEOGOaW4AyUbfXbd
Q94N7ycHE0cTRevLuKn/MElJUGjMjzNC140MoIHgDffoim0SBPwBrtm4UYjZ+YH38nAp67tzh/X7
Gk9Pkz9sATVG8CezWXLlArRYOeX9d9bOH3/kVL8nXfReENk+4gsvbGB9e3Nut1lD9I5d9iSAWu/f
lVNgjjVTnc1EW59fUX+C5otphTruNkH1kV0S5HFsILCK6B3VEaOdOry8XMnX52Df5GSiDlKwGY3r
6ezmngZXvYsOtFxJISw18Ik0cy4qrqqfo7KX5clJl/kxcUrprNtPSnvIyOKlz1/455OMU17tk2YX
ULZEhSMnwjrdKxRz9PNaG5N1mKsdf5udpmjXKUId6o1YuknpKZIsM9rqrsts86hHCQ0F7aPDWfPs
uaqIcvbfXo7t0co/ZTf59Zf8CJAEnCNalm0/xAQildYRua1lFPGtLaL5e+xrW3ggNOkBKWYI2Ni0
FBlUTNYf5EhYWs504GF36UhVGAcv8ikw/7dxzLEcOLx2yQgccoIhHe2qM9LtFg84zpzcomwvEkCJ
M1RjtMcMT5mLQmRgSZa4R1YwvyTaaUK+sJ6KBXfZ+3sQSC4kZYChJzitP9H6ggoQphqjwp4ceCGh
oNXFPxAMT9JKjBrSnP2YctnuFMQSC8nuO/EosTLgFnCvG0+/+XjNcsgAt9YUAxSRG/ICPcjdu9e6
m3sDmazB6MinI1d3LEoCQ9SeuOmhLbXbRSLhtOS1fs3hp6qwdbTC7pSuBFzODo6TBCh/Lpbecbmg
CXSWXqBQ0fgyz7Ky46Kc3eD2qx5L72X2AT7QoYxBP5XTHoaNo/WdHzHt8I1A+0l0GJmURFVA5dIl
jDDragJQtY0HUmACWXkLJO7f0w0aEVOLuneCZ9LugdE7Uy8mLb0pX96jc5BEhD4aLbm5tXdcq1G1
kZuFZTpQLX3j4ebVnRSYPnNuoW+BZMnUKsHWcniz2p5JeBEE7Lt1GXnvrvcervQ2/QERkPP5s6/o
JCb3q9XTzGb9XWOxo81x/sv6YU2jN2tG4oxyW8fU8RW/ZpTHnPeGgtM/2jsISIhguwR3gAAQatIC
B3B3wlpmP74gNdzs93iALiWZK4qAYwf4VK2ha/wlkMul0xz/ZHJ2I51bimfImjyXzhsowwafuFv+
Z+BUI4Iw2F4pRnhwDd6ewlrY1wynYTW/ey477q9x+sHzgnXbV7cAp+lQ9Q4dUw2IbzVSEtrg7anW
4c8qD494Puq6Ava1VgaXYmqVjwbpzhPyNOI9g1e87c/uNqc4QXx6wy1GwLEaPJN8xNcifkPOmhyv
P8qguHf2YYHZzxaV+xdatNR5yAz5kWXsH6YT/o4ZFU72RKjYnT1sBGWzaOiDeJ6ibNlg8PnPYexh
EkyIcb2s3KBGZ9zizsaNGcbdJxvEYRLb0UcAOz597OWwvXJQGBJQPUfLJcobKHQL/jXoEHfwdav5
Z/c1chF2reCn6Ub6UvhcgyW0EtXYPgccTl84QJCWoBaT0ilDrSiaSRmnI+SEXss4OdxJH46KBLFb
WlSMJe4tuBg6AYS7MS4jgOt3u4MKxH3i/CZUilWuhdsz5vL+zNXlU09I52n/fgweu+hg2jlQPrw6
bAdQ4VAYNQYTLm2So6g2RgSxm6Ou/XCxyso3ZtJybgEi/vOJ0eAkc7N2FtBvZVIINx0XrDUOmIau
AZaCVQ9S7XnGdP1rrrskvvCPcPymuTZ7eyby0um5s8e1iokuN/6ZzrRAvfdLfgNHAzohS4jEbwGw
Miv5r+KE6OWPpni+48DqC4YBVAPX2RsPVjptXpzKlSpYxyS+nkKKy/nou+54stblVJhJ1EKSqXb2
CafM44v5J3xfWbBgED36x6Go7LICEDZ3N4vH08qWh2uF6fHFJZIB2iAnaC475RnpSwVm2LiESL+M
yTSXYMo/zAfwKNUYDX2hbqDFw4x7xAIv3Zmm28hFmFaDX/QpQUEoevxB45/d03r87MBvlG8ZASqv
Si8O3do9o8uz2/U7vV2hSnL8do+QwDiUQ/tKnYvqUdSqTwW70CUnoZo9YZfPyqjykC7Nek8i6Dz4
I+REqH6PgjYkp4K9U8E9JSGsfsS5HhSPoJ524YO9vW7HqrLu4jRyrjNNsz4/0RzuMeSW/hzPcX3x
5XBBCKKbd9bGw/p6J8nT+L6cXudfmpTMTsHjlw+lvURFI1J6aJHCJr4rWEEHOA5fUG5B46tMG+YX
HS77sgB/fKUzFbN/c6gR1XtFTuU+1g8M1UfRsDVJZbxeEsyzdywDbjBc0kEceqrbV6n+xC9p97oS
Mqf6gRc/PCD+n3/JnR8eh7Kf6vEt3szi6Xb3PR83/yJ8ZeAY3XQEEe5u5vibufqXhu6EqPagD0Ol
cXVvNCQipPGepBaQivSV06gzFxckzA1hMhILOX9Dbg1GqQjHlSIeNAn98X3ZQ/uHFjvQMTfAxQJo
hMSdMYhxudoUFi0jDS7A+UdSwgehqgWUMtuXYhR98duWBJQoS+yZsMylFKPFzaklit2IN9OOW9hM
qBRzwx+SWuRjjXozng4tkqcHlwm92S19+oOwCvQQA2k5Vn7jRB71008MXRWxfHt4ntMv6O7J3hzw
J+soLmGX7x8WiW71dG5zGH6I841i+0D237Xar+RDMu27MFk32TclI5n5IwFe6wRkaw4ZeU89p4fv
SRGw+wAMf+4GO88Zs5Zls9zpZ7O9T5sGO2D/5vyWNe4IP+eOnfBz3nlYNBFsEiwbJPmSWDpkyACM
qk3UXCl6s8FWo5rvHtub1Vu9trr/PcDoJP5GXQ2vorfxTwr7v5z2fZ4qsJDPbUp5nK9bqV54niy9
9QClRzMNN1f67oiAqz5AFEYTNOvwVw19/0VMSTi0fQs70FRROIFNd7wreQ6n2XeitCYOx4Ooh7dZ
aQ9y40qy2QOj3+UPeBdYcq3GZ1L6smeB5+9nUcMDxfUENzFY7CD1enB3NmCXet9xH4F/ml+pLWad
IOCRM8Yf2RuHCBaN8dFN1kXsi96D1vLnXlCWCRKjyG3r1oB0GM6vL7pl5wlb5N5EfRz+DaBYZNMc
GpuP1ZbWVbrWUVl+5hfoAPx45XqwpLua2b+Y/NIO02we+MM/1UFv4LRdAHmKJVBgBsn+kGOqsZXc
5SUqF6yVtw0vltOXbZsnoDh0pcwy13JmzR6nbyHjkkfAuAfDbM4sXGPTYgYoA7GlM0VCIA/ga8Ym
UsxiiofyuPcNanx9j6PgQfwvOro+HJHe3adi6mPc1DWqz195cvs0Twmg+ecxh4GqUAFixrOuUmrb
p87QPVHv3qRH/blj6TbGhAEYb2+T+5Oma0xuMIx4fHSMUFhRsCvnmKk+VvA2SX8q+BThbua39NpB
XM+/r1S+TW25qScn+/10WO9Y4v9cZr4O8P5nIJ5Px35eBLKmB9sBxRjE84SHM+yIZ9ZZ3SKtFopu
9hjmenek3/JHHj7szS+WGNYZQIDvN8aLkk7mwSD5EijNpM8b9CUvbPt8mY9tV0loCWsY8gwoVPH0
SqjGutnfYuHMgVgHI54T4t6l+jPJ3XvMb1yEgO9n8jn+uInWpxXzBn4fiAYoFDiDGNnXGXDH5BoM
9Qjvi97F/2y2r1U3Nxk3k8OlmOftgO+YxqDF1aQiqgZylGq8B/b3Z33IwHm5l1mHuQNaOfRSk0GK
WK7dyyoG3V8t8CGaXaePk8Vcq6fZ+orzq7C++JwgwA/fmv1qjPrQ/strYrZG7U21hAzpYyrhYIkj
Mjihp+D65RSaVfmUky/V7NtnMiGf5neBwXL8CVqjSarS0Ve5hNuHfAMhU7XOGBy39CK0gLty8jps
YKGPaSYOCJXpSsj8Gjr36XDAFn8v3khzRumX4EXmu9hCoOa41Dj/8CpohIcU8xsbYea4hDX49osc
h9kusw/GcszeOLqXsOZtFGAuyxsG5YdD3aexuAHRUyY8nO8OzBYxzPwCcZRY78vfdXnaySA7ytzz
4rSsP6CCxJ9f8uBq9UE73KefH85BJ4PUzBYDm0Z7tzuknyU9X4di+nekRl9y/ZYWLtlhif4KIS8G
m/HtYu1Y/hAlAH/bPbOxC4fgKOqS7Kb9P6EEyB6ZdN63pwuRE5Fh4bUTiC8N9gZbFDkTSXGGmXus
Fl9ruGW+rA7NDiNcWgRKST7zEHYM/KVn0D0wkmlfFrPMyBEDSHjuk5MpvlIN4B+ME1cBPVJCgThb
sPEHBwa7Xeynitl5enLPUefveVR+iFq/m+jcGyt2RT01oPu4kMX4Q5Hfh0EAAxKzeJxirPeqQv19
nCsk5hjHE4YpQEkmIYiMSxeXQ/6z26v9PHtKf0pAnO4MW6vCeGjDLb94bjkEGdD2J4/bZDQGAYVa
CRpAzgfgGqHioOnrDTA4OZbmtTW/ung0xovwZMW5K877IeYFQgbnFm8g9JF2thG/w2bdeVlrmO5m
e+w7JfblQl0p0qfjTXJr9DG4ox80/PglPirRCUdxNf46l8Pdko8IA0IGRTyocU5XiOieiqU7YSXX
MjpgP3i59YmhDxGg+F/gZRDh9G4wTGbQzOcsZwUKCMbCYKt3HCFxQEUd0qVmxgvTOW6eDivnmoyy
L7A/Wtu+kWrZD9yt7+ds5tV7P5hTL3SXStfs7nV6pzrucyGVco3d7H8aqFTaivVBgGDXMZiJf3+9
cd9mh+WhikVXUzGPsPO13bjtoZ8i9BI3Obal0IFms6zTr/Mx8qWaPe1Hi0fHocZ+QLRJdRWfZBB1
4j5Ohd2NpyzP1EQ9OyfXAuc/mu8P1ABTY7g77u+OC4hzK67s3kRlc2gmIOCsKWDioj58mG/wB/FZ
ouOtvk7NXIuR6McYTDd/w0NnaDUd94R7EYwv1KwwXX7768l9QSc8+Q2MT6wE3su68opVPcGKvXOH
j+C2hJtDwhiNpcf3oXMszpzswrnMsCza8dc2wqyfnub8ObfLnQJNaOOO0O9jW2XiUT7EKR8BR+M/
NqR9hBAbzpxt0l9cc26YKZTG+x2+gXobSS1pJx1wv/Um7mfDuXp8xGfseBe0rH0qQDkt4GSEUEES
M0ftyxrSfhaQRJawV6QGnzEvimKBkweWS2+nRo+DJXDogdf6HrV27kubOawIo7CAwvRmYjeyMt45
PmL6pD/RfNrLXs6txNM+Yr5JhEOi0uQh0/72Qc57PqGoMjSxDLkF+q7OJTl+zJSr3XN+0XNofLK7
C3djlc9O0wce6cb86n79r/XCPWSNfwFMIJPiqBvh59yFjWUXSxJZTcXVCaCSIQvYPjbJhQ+D9bVR
gKuv4FUYxV4TBXAgq03BZ+w7pd5lZuAy0L6MOeG+zNOZmiOyBd4h8vSopMqsKAKm7kA17yc7pp30
nBeoHmwzkt9x91BFRkYDj+vj/Y5v0fkYJ+u5boNR3Jl9ihkO+jJTyfpcEsYV93F/eUfF3VuMFsVe
31VYApsv2a5wPVpdWBYEGigOLX41NHPvzmgOnGyymQ1uIR8kp7/qcwePH7iFicucEopKhmjSHSB+
iSiAq4VjqHJPE3XJcBSaAGGjz6PKo6MiHfoozuGJGEQRBLhSJ3VpPKkEoc7ucmtH/7PhCN7fakHI
AmkNUn24UFjGV8hT1/lt940VqLn+JxnNCAMgshaE59a1lZOF8VPBU9m+BcOaD/Eb6EBSqGNlXOOD
suA3AWeZbIcqYY7CdaomnxAUKX7jB2/UKZ5ZOrd+Bj+8xJ7wtar3VhhVuomdm+tzaBd2cnaSNPGh
nmyv0wihDEj/x+h40M6s5JcFbEj8esD9ZYI4yMEOMBW/3TRNj/LJO8cGmzyvUY0kSKu56S4W4+CM
UzI2PMicdXF4fMMEDWg3uCbY3p2GDH74IMeCDMizP5/3rC1sMASg23rGJ6upUHiUkBSzO1QCf7SY
+5zLiTw9cEsfHwij44/nRCndE3iU7vrb1rScpQrn6/N2HMhT7+3266SY/T1Ip4j8Op370gUgHDrc
3WG8j2H2wJA0hHXLtgzr0Pgtlj0h+XmBzAbncK8xISACLxjftsiu6qFYmaigVys6E9GdHhJ9iL1g
dwfH4/USycXm0IYfk1Jcgzi3bhLoYgEHFo4sSu3dIsDPrnXT3MamGEfekUvVFcLVDBbHdgd8Bw2P
/2xotgWUGR/YGKYQ3wlFhZMDnpXy7sO2kGWWhVLztK0MydQbrQfg6bpUa8iHcbLkU70zsOsGpDAI
YWJDRzxeFQLjBAszfV94jz6bCXB0Of9G8P/mG+mlE1XbCNR7yxpQcRaUJpCRpdf8clwLyIWAlUIm
VAS5zTyNE1xKyEXEh8I7czzgpux2wSnhwVVRxt0d3uBCPJ5uaIktcRJZSLau9Rb+626I91DMU75Q
M9HwswpMfMPS+ftnzP+fCVK9Gz+KBUNDZ6sUht+Sich0qnaWMAIkVUz69H3CSFvgSAvpRmKhoOtc
4DRMxkuGABalDz2ZM/dnEg/DdUYLsZZn57ZrhrA5lu8WWqnm43Y8ZaF8HV5bPj1MzIhwlH6C7QmF
jJ+he6gYk2cZDzzHco+X2xIKFG3vFqI5lFQbi+xAlgl0/BZ7WDZ4eHBTqPx8O4M9vQjvVxsEEOC4
CH6LPnf104eYNvfnZzyiLRw30KGBFLtMRnmngh9kcv4yCJ3dshZa98ibh5Ey5loxvuM5kwOe3asn
WPturhtHsSF4Z/44uMJUvQQVgCuCszDTB8+xNYr06Hd8uWFrj0+WIiNw306Kd2EYWSx33Z1fbHfV
AyXFHo1ZpJV94ZMKnDCMC4GV6nbesKpvlSkAROXM/uZFmEt2ydLkOxLua+n6l704PqBdW/I8gKL2
SYLExw0NKtC/BEoyVJkTU1/UhstLy11rpsnx0CV9Njm6QmVgLHiWUXIsMWVOmRLzMAd3D+PkI39A
99jY9Pzi8XCUu5u/Avm/5ZhYypQgjJ1Tkz3IXy8PRxyEn+IOUQ0syuf7TKhVOHVaClVOTi/iNKTU
JCVEbpnKwJvSEu8FH4u9xTnJeeOyBqDWgdYkZcVr3J3Fu0MtlNw5JvWdX2ZRB+rjcnnRnSUnlD/3
k8J2cSZ2xaHnsTXuf/9skg8LIIuO271Hq5/NrJMx6SA5zfBgVxxEY//ERgOn07H/J1zz1y9rNGkZ
C2Gng7dSjFxlMbHloHH63uECwoB5vA66rViN80Lgi6dNxiYBTav1bTpeNfuFtGTj12JqZjT81uHk
33CYuap0B0ZsBd/o5wLM3h3EL6t1CYrOS0Gt6volwy/O6KddmYM5VgEq4xhcsR8QFWSqAqlId3I4
y9JP2WNAoSYuRooLcGSqTGakxTVYX2ON4vP4U/LdbJjnwpYV15Lz/yVcSuqOUZgHjWtCroY5l/n8
ZqPW/yDQMX4VO+O7ZjFKv3DGkawVWZeLYBAdhLsdgqALn8185ewQ25ah+VMMsKz0KXIqtDNs7jfz
XFxC08HOT47HJIfMB/Ug9RtH5BlnifGN5BZq03xPbzBJn2z0oc+52kQNMkM8rOUqPSala7pzuJ+A
SsQSmVYVCQS9bP1i5feQAxhiuN2e3CHLW059JPFZ48T8gsNQ1PU1j6WgmNHDwyLGx8eUt8S1d7cY
Tkik6vEw/c2K3iCSiSV4EDAnzC4x88oQqjknANs0HdLwM6/8THKBbXJoUNLtOfYsIWBw8BX8+xLQ
ce7O/UDX13gnXxj5GL2B4VPOngwi6nGhAB5bbPFqyAdWD2Nm3hTaUaqUH+xWchWhJ8mBkPRcgLAp
HVmImrgjGIAKqxhYgkfzuz8f3LBJyDKcDQzY6dn3ZXNslk602cNGsIqXG1m3ErEsmlyiHyBNjAm2
V2ZvRtDp0+q1Qg58qau5FsrcWQ4M53TD4thCt5qFoYNvJ8OYe2v+4wpbEQeHe53nE5wjQJg5CFIc
1qO3lQFNQMHe2DAwmODbzB+++DROdkwoe8IjmxN9BPRJJlYiPVlu8O3w4/L/KkfMYelmYWdtQYXn
gwoWAulgXGWI3HxUSWJ7nvKcnSUTJW+KgGaGSohhE7U0M5+w54d7XtghoVGwH//+4mvAzbCwnPC0
Y5JsNYvoFPg0zxBe5toiYrLiZ7iP4ytrcd5ZfkZpzGTpjAsbIbis7Wxhdn0M5g+6JcuNgANhvFbD
yXhlBjj3HfG/ES7eS9KwIQioeTiVIJQf3Rtn1NBZYq4cxyo0rh8BPBapolAwrxHLwzX7Y36FzzNb
VBQ4qesO6G6l9FPyK4OhEdQ5r2fWlDqu6/vYqvr0D4vWwaktcYWQ642FCBNVsEPTxK3pBwMY7Vxc
x09gbqxAiRYuEjTDt7CjkulEsFYBaPjPZ0Lt8XY4lBPNO8iNDh/nbBwr4S7UQ5K0LnYiLiuYi7Ld
HZKTE4xpxwngNQ8fI8UOjZuAY3ux2iQ/2x7a9ji4rg4mH59KkA9TBm5qUQvxtbDPhHSv0C1uP7wA
6Uax4OQak0e4iRGTpfkcz2kxOR7K5UGWc1IIuDIP53nC57+0olqRs3ufmSuzdA8qVU3qCxFKV2CE
xItlRK4AO9gkk0KjCjQpBktjHAxPxkGNsVjMUzz1XPzLOSFus+9xuWTMGBMLez7Z8ZLLhBo5SYJf
fJAfSTPR7VEdHjd8IXiIunOfRUepO1wvsUXWjQZ+BAuYdx5xj6XkUkTfLaX/h7s8PR6GFDlwtlzz
aZtjUob9cdA6i+AYYM65UCm4/10kvMGWlcXfwH54suqkSRWj3jnH6kg15GLIbdYk8W9cZAR9UWu6
wZUCUTU0k6XmHl2Gzf4jyyFmNVa8/CYOrlXRwN4i8GAy7Qog8B71mI9OSGQCUT1PwBo5sjKg1LaA
wnTMpfkmX8uDoMAQAWEGbsrX7rLOTL6zYCFNC8YIp/GaIKfCh6lAhUp1ym5XVpFvvtygwp+HPVJb
q2FurhY3dGayYOAEtobsZc7D6B1tv7iVRwPkCSIJan/BHJB8Eyjx/MKRu0gZyPMKjFekexSlKPZB
aAKFETNhYoPg6yULpXxyXLwYO/ByQPnrlbmoXTYsRDQ+C0cca0kaNTi8JJ0Ye5A5kOqXM6pu/z4/
+sOFD9dfkNFI/cOIAr7Uifqqzy5qbUjQ3ySmyYlEsfetUHMoj3tdJx6Ezh+b+CLi0LEo52X8ljzm
WXRJ8M5c1EUKlC0vYyUd7/McV0ol4hG0Lg+B/RBloFIZbThi+DWCU0Izrc4CxHzEooY4iR17jot+
/Mk4zKawsATz3anxNzA5Lih1kqHnov13ZIxF1F+FloMRCu4ijKl9uNX2lMMOQonnOVjrUCFF0dbn
QEiKJRvlPqXIDR1nyjQ4jg12Tcbmcdn3CZ3ovNlC6fdZTIQPu0HCuxYEcGaUTHRh8hor5DqQy1bS
nyVRjQEuDRbFNJ8tpwsCC7DmtZfTzrEpygyMqZkicrVHsKGM61pfymgVGXAzMlnZoHGhcwe08H+o
mKdTbzdRwa2nQLeS69WOuSokBbpZIqSCFS1d+9Cwy/sVZsGVbRf4GUe9tT8dHSPkZmSty6STJAAm
C0i8ED7KnAT3Fx+HuKfDtxPz0BvJ3n0blqPTq3EyaXw8fpASZLGQ/jxBi+L/a3/EoqnlYjZNuc1+
HcNN/AvBPEahczSbJWeJoJnNaMTEsZO5gdKlGAJGI7KxH/qMa00Iohg6rPHu5j4TnBPz9DnGbumP
9dbtWQdiw7lHxtgRGeuusNlAryEnbQ34DnRTM8dNKp8oScgfCkCNCVQK5mjCyQXoB5rjLOQmAaLF
y1uQ+gtLHm90xFsF5GP0vYzN3gAnhod4Ec4jrDg5LH8h67MNw8j+7ZY5cZuRuMRQIAoRGQ7yAwOG
nTFr4nUVfxx7+jBjK2SeCyiB5py96MXOsjril02VAXMUoonP+uCUCgIsfy9gUhyc8jxnazjXYxh2
7chyfcwDU5+vjFuPncZnPCX0OxWiZOJQ6DE4l6U/PoW9Mwj307f7T8Fw493mtJ6Tl5j1lnKp87eE
2OHHSL+yrXzmHNW/EBfzSPkgbwTEPBDSe0coAh4V/1ZuTwTHhLoDckllTneXvik9r67PI6Br9wn7
pMmbcy2QnmrwfjMRXWqLf4DDOt84wuc56CvYQDCWxss8eOrwoXEvjMcxWLTTV3debsThhmef2Svp
TJneYaRb2LQyx7bH/79MqjVtGNJqE7GQxSoQaP7nWpwchuEikOiCbMQIqjlcWSOu1KBJEORuzZux
NpdmfEMnDIeNSWZLyFk1Ty8TNq7UjNLs8weiUQ5qZRywsacsOBtbBjrbB6c5QjSjXCYofmjntgMy
rWkembcalK4se0UWbvmkuytM/56AK8lpDgcV/hxaEp4jhN1v+ScLxN5waXGDw+aP0gPo4sj9bibp
LR24vx9UHqZAW/wdj0Q6it8TJg1RagzcOjZURPAc6Yb/XGRgAaRf4VSGXjfGTrVJWC1M+h1Q5I7J
KhnsyP8VTfJ+GQ/81aQQXaFKrtapjIcYOhSXrbTb36TY7UsXso4jD6vP4cFyt6kMSKgadpwWmgwU
NgpHevAET8kdbKwLpdpc276nOax3nnDjcHdzth0PndkB11s0ibWli2JHZMbhtQRVK03aDAq5nKsu
Y2mg1OU0juQvZScDDFihngKdpHylSS+jCvw86YjUmAvcG5mUO0llAi51aowwcCdf/EfSeTUprixB
+BcRAcK/quUdEhrsCwEIAcILhPv1+xV79p4Te3dnBpnu6qrMrCyiRP67m73RGcq8JTZ7Hc50cP8E
lVjHdFYkVsiiiBucF9+8R3pzzWnTDgh/1oxmObpSU1KSfMsZzSlMEAlXxXSnQlQ+IQkogljKqU70
jmt74pd2cigHkw58rdJa9oHRUhiVs+QwKSJ5AHfOAanfzOtttnTvK3vkSlAzFluWhpOksAvcyLCw
uyRjXZNVSobUN/JUW71wfu7YgFRbK+vRAq4q/2h/qOY5FRjzQGsIGBgieDOqYnAj+34De2Lc8g2G
hXfaCFk4RGqgyBrVOzllOX9GewrAG8oJ4xsSAgUgYIXx4x5QSeo5pOi4pZyDl0EDZlqhOZfZrmwJ
ZqbyKUeqxLrPn/Uc8aM7ZGQbkIps9OvH9QooGnylFHr7HYMYRUL3eHMli4dza8bgqQSGj1F6Z2bh
dfmhfCDzWLEPZDpg9A7hamXQMaNrlyxLWqhGWt/Z0s9Tmup+sgrBepdNU2DTmgfBhhgvB/GFcQQh
XkBzMFVLpGofg5m4e+R9EGI4FFDy0/e2p/qiLruNKd5qnB61A1XrvaTjTmnTr2pQ+XWNt4LmqBgx
qC9oz2wYzZ3aLd+qsu7TAgETgCX06i7fnfAzvM/WLXd9YfIneuPGicWPixVjHGjYWsT0yeITA9Dv
QnKD/9LyAQ+5veh2awAHuo0Ze1U4OL7u9IRcHeCvGCk6BEb5xboIZtZmZRKuu+HtE6Pmlo6fLS0v
BPG2JMqiRwQ7xh+GhgMAJkHHaX8mvez+oeZk9+tjhs3R+zRnyNo97+pYd2Ohp1/oejwgkeYLXjQ8
zSpG4t2pAXd6bUZweMyPHqn660ok/c0OJ7MfJAycXphtHK7Cw5f5BKq6GId3MG4QZxWMS7GhXugD
etLAiU4Yl7zKoNcB8PlA92bKYky1YNkA2ZbR4a8HasHvwwJEe2IcyPu/PyXC8KrPViN8RC1N51Vr
TLsP7i2I1M/OhrDFGNGKfqJNpj4wibnHrAF8o3nYSKG8Y59i9tInkjeOzoOvszlyl73a8tKCjfK7
HsOCEXg83OWN2h5FTI+LYAnAXtCHCWcK/OEUADv0tpt1Q4POAfGxTjWYIfNNN4Rmv7BglE+rB0uA
W/ZRU/Wm3oMEB4iZs3HJCsKwhiJcka6d/i4tdW24DVWezS5hKME2tTx6F7f2dcS8kcoAB8mqGPZ7
6ks+TDe4Zl9xHAvrb7+LyYv3xDLhVTGLmldN/gg4j1ahXN7FBgdznA7dAiyUyyFAk1CjkGrE29ZD
9e6O+o5nHSycKuaTDa6n9BoBGi1ZOnz0l+eEj6xmNIiL8audkVxe41rh1vrRjpaumdbi8OdaOdkb
ppZOSvK4L9/3GdAPingGqfTDJuvcChPYojzs790uE5QaLJhvSF+Tvki3BzJ86QHUT3207QtsA+I2
PR07Ggwk61wwQov//70Y3VZI36ZRDN56czWk32zThTiE9gdu4DvpnRegg97XoHdmYEjWMz4vZOZo
X8IO4iXUYH6/7dVMMm/0MRe1YT92f07ffbI00h9r39KHNEjp27ck8xip7knr6+kvcaSmoHDXzQk/
XJBmuzQnb0x00t+HcgnIi/DYEImquC2+mO+l3k4HmpBpSCwRmEk2JwcJmxOFmbLpR9s0C7VBR8bg
qwUdbgXp+QUmjVaDHsk1xCgkmfnW97ikbMgZh1w2glN1bDrS+Q4QRTZJ2zD8muhj6dIZQLwG2HZg
435D/i0Ct/VudZluHwbtlg+cfSU1rehgx4JMGlO/OiJrOh/0zpjuXYM86oL5GGPS0JeOmTHw6+MQ
N+8bJZGF+8MbSlb63khPb6E7RKAbBLOICuaje6OIrK0EVrFvSI1tbYaiX9oQec9glTYuaK5MY9vQ
z8PTmwVUaPQC2lQUkOP0MyqkkEQeLN/ohqRp7zzZUEphy4qpMhLawYmxzm5zaA+l9efvZLJCxKed
98WvssfNDLF53Ay/2JcgDAI6flrIRYGI5ZG4Q9HKd9WE7NLAbWIYWzIc0NWHX4x3mFwxtCsIQT+m
eY7MG/+Ly4hFsulcuWVUxwXvuDs8rnCVncSUgUQq0SC+JnnqmcreyKy630LahhsUH9w3VgdsXupm
aZi4OlQEjMDCd5dTmBiaJo1CZm0xf0sPcO2jO8sg+2qop7PRA3vGelOkMlt4YjWs9Y0NjwIxNOUT
LAgESk+BC/0wrq2RY51A0MI4FnP8kKzGw0eXN76Oh8Peiwcjc7GH8Msxbwi08Eclkvt4CpinsHMF
IyuzPR14bOYQAGijWRcFdM0HUybzgCPTMb9jTsv4zQjN3pziNGP+Iv5KRqIiZma9LNCsHXHd8buG
Qyo5ooSXAhwQTsaXJImzvMVRg3YpoA6CkSAI5BRqC7lH8QsZCKLgQqagkcLgi4QQLqFrHFYAbM10
/JwlWPCNOIgXg5m3BNHJaVFJHalunkzMYggtiy2YgaeUpAteep+Ao7MLJzjtjLUQ1+iX8n0DINxk
xCAjtUA0FYQNxlB/Pm6Jmjrg6CqTDXNqSlRAzKVMEPxztEpjOlVtSvkAMgWyt+iD0qiRYhwaI/IA
14VJy/wezSeck/0sS0hLTaaogfDObHQvknoJdwwWT7qdgtV9mEU6hm6BUvBbdOFZBkU/r9wB+hJk
kwSSZNXx7xOY2y/GBY7DeyPZdTJgq8qEzseEURBP75nA0B2dam8sD9ls0RT8gxYHGLK8P5PTOk5T
8PQa0j08MAzvgW3hF9MN2r2XIzQ2H77xSiLOAdvsWNhx9CmbMT97PYDVmG9GC9iankybFtUHOU3T
nuz2AA3nIVxB9M4fJnnKmraljoiJAfLWsfQUyZJ/gnFO0KmZIP1eNCFlmsaADPi3D99sL8ZYnVck
QyM2IztKUTnWgoQrVgpoQNB7m8WqAKP6BvxvzkpMeFaJY5qi1poggVPLFAJJsMUE6DfCSyDygL5N
nVkBmwMUkB7rAMujFIAudTwV1RKhA3CJSJTnRU8IhUI3Upn1u7MNPrqNKoVhLsaaWfFg2NSiLCaW
CWNoOb4ZyKLhCPUr+dGlGnS4nzD/VBM6DBGzMLL+xDTQmE5K4gdtzN0Ivx1XAi2a+I60NcdEPMU/
vLtqJZiXI/T+0pwIZVrqs4dATJ5z3KTkC8QjIQizGx0p+mdIjecoDyo2WF/9ViYGvBNwB1BE1kUC
zCeIdXoZpOClTnZaMZIIn33kZsEE/2g4OmO8nSQwbpGaLY7KpNTn53tkcw/bMyMMKxED20MBF/BY
IdhyTFGCQ1Kb5OegjBcLsGhzGtFAjDGqjr2LipjLmiMppnCaUivNZjIujxFLIIsxEwD3do3ElhCd
uHQkbY4+VMZEm5p2zOjqmAPzPeFko1/Arymx4CeD0oHT1ns30IcM9Rrqpj5D59gIPSY6AxzAteIy
PY1jGBBaY3nsE/JxGJHgWrexUOwX4R2J+HdYU29OVzqSHxNpEkPSihfGH1wST5JQwRHiuvHZ14cC
0DRkvkdl/2FDin8KcyDpLCM5C+RSpP+Es5RTa8I71oMbMfT4MVkFCOyxwwbgM0G8JVydfEq7itlM
VMohE7VcLRmX1pgA6nHe3cTpj3gh7ze7ESNzFWFLSKsyIgovN/K2IS/HtG26AuxiAs4pLYBHLN7R
u4t5azc8EHKOO3XOJ8WdIQGY/kdA979lP6o7ZyCdZDtw4NvNmBa9oS3AJScL8O02MMm0eFKlQxf7
pMISFqQQ/QW6xV6w7psddzIjlhWASKwoDM6oScRNpkkv/IijvPP3Oz/18HUEgkaz7XJyw7szFM11
KzwxjhzIG+xx+7QdGiRjYLKgTKU+chwyfmcksA5/hjEfN0mmJdZ61t8G4zLTNm8uXrXwKg/FEGRm
y2YER1pfDxacqjmWp0VrdSS4ULNOTkn7Ih6czHGJYyA0IqMjgpzES02T2gecmH2B3yvohUkyDFmA
pc6bkN8cQ/UXocPQCaJEZXDLsjHa8QfAYMdP4LidIi/icGK+AkqREbPn2RtMWgAMFzB/Zsc06Ls4
cywM2v5dAMzZMoIpeIQpahV2LNqZj7EkegTQa5zZ+rAH6MdcJQeXkL2kmoh0/aszuU3pRhugHeB/
pPVEGvP3QtbgyfbBFaUK2A87UHHmXNcHfYvPqmo0WV4cP2qmn2lcvvAGP/D3wB+8N0I7zARCOIo8
VmdR6rBeUDvj91VHAABSgtuZuorhTdFGcYoiaUeEvVm06cN8AWFxJNdmYCO1PxAly1QY8iN0D1jo
JucyZSPrnA4igCzYEJZ1AQN7bROqb3SBGnFzvmbgJSSfXfpP3aXbjCp4yW4Cql96CxNIMuJdsDo4
6r0E8I1fKRwlDVl+y/2P9ytFa4fjIFRzCCymuUbgOty0iepgkwAMJBmorEgIRrxEuOQJwuQJp7QM
3mNu9iD9HyWBiGS0hz38RvGtr8cIjSlXItIU5DNKKFKWFSf2Q8npqvAX4C140GDCIb4HPuZ8rEJq
Y0S45EWHCQQ/XV9XnU4ZVY/6RrVKNVT7HMLMyCIUwvQEbKyAslBSC3hCEyAV/9CaxXuS3MtzqIOB
bxgmB7Pl38xv7MNtoSNx1A/VEnMmRKfdCJ+qs+KS6dOFJiU3Ahz8iWQ4dLmPPWa1DDthPoRi8sGm
T3b65IM/1HuynJ6e5NcRR9YFbXIdmPeF+qW0bxZnO2YKQTCBhrLF7GOI3QoaXLrCQfpp9+clELgn
E4Tp+GSmOGiKDRQQJwtd1gJGGSTEhHPvRvf135A5XDGeuBD2SNuIJyFEi+ZsGzr4C9nZYmA32vqE
c3/PzAoya6+72tLF44hHdoGJF+JwroRTB+v1lru144NrT1g67ooJWjAS7HAbdSNhcvtHObUjzcOE
ZkiliyAHYzVbt9ymgWP6ms7rNZJ21hZLATKENM4TxOpEw3MUCW4rxdp6WAdo1f+aXAZ1w2TYN+3d
TsVy0DjghIa8NoTURBIhhkWbtLXyM6PYHfUJ2mrURmAKagXlL/50bwAiZHcsfQw9RcFpIQGP93bP
oJBwMbvZpRYH4FMsx/4uczHW67lD3JUH+y0FFj380/mKVn0A/cEKFXQcEvboH5w3/puBrcHBiSUU
ekIZMexD8CFD0l6RoYFrM2QIjQ0r7bfUWqk+Q40Qnaw8uU9ylAAjgqWs/EUqk2VR5A7jTS9uUmPz
2o1bSE8llWvHZeRT26QSt2dwgz//7OUBy+NRbwJ71Y95jMao+oOgGBOYzPtOZqpS05MENfQJaD0L
nG2Max3echQDciaOyCvoDjXjrQvnT7kud8EMh2+XVU7DsRw61DU0Axo42uoY2g3RD6v46dnBeYy3
ECdm356QX1IzqdzxL4XyHWM5w05MkAdY3jQVJHzHzAfNfk/bergLcJfurvsYdOndFP7oMWsbLw1Z
NeklJ+OIiG9/ZjE2IE1mobOmO9NTwN58Me+aQOkX7r6naPi3hds9ToF1lRoJzUIu2mGXoudDkrD0
jlEUITb0yUYbirlxlEETQjqc0BrbHHsCTSQ0Sn8uig9JERRJf5K0/xDvWQnyID+EVke+hLbpbYXj
i+lkP/lji0/usQpOPgfaE5oR6iCjOGFQzXvdhv24rpm4B7kPqQ3FvtPHWT8DewOHg8mBQoFU4SiR
9GSNu03nGmpMkwLRs5ulFfDoZnfjnAeTGYctXIijwK+FkefYfQkemCBDQqMECswP3VspWjpZaFcQ
/GfojWYVD4ukci+jiHDp0qYXl/JR4cBOfwRn5TYO9In9kbH1s/ibTHjSlKNIDdLWijgkSo4XADVR
FMqFhNZT9pvlW5L250nmj0uUWNOeTRttGxx9F09hA9l9HM7E25LqBiILHb7HYw1elAhkTz1rxC0g
IE2+HHKqOzuTeKBggiuoW2gFGpynN3cNHaRPeiL5JgDCzumCm+DRM/xRu6yxQiwZG8pTl4HcCX7O
gms/QgSrKC//svwcigbCN6av/CfVFWGWk0p5kzuw4cDbxAy4DqRbHy7kqHoo8JKG+xniMIcsZY4i
WGrOblCf38wSAjJBS4HnADahvPYOdTfY6x3lnczXkUTyaiyUaOIgL/bQ/92zPibLZPIIo3Zo3wTI
WvxRYAhZKC3AP9iDSTj6dnnLn1tzXGMu32Bas/wkh3jItujKC7M1HF9A1423cMkM2Cv9R82mYshe
fnp+6/l5k3jIQ7dW8wnUqueIY3uMcXmB76j3Ter2n+5LpcDB2iol2O8gs4BpoyPm6wiebj1EENuF
/ob+q7dItLoiYmIW452DeibeOLCE+m2VwB/8fs85jFIOqKAEw+chlFaPU5lITOwDOWGMy979HfGU
Y5z84xpf+rTOdBzIk6GyI+rdDUEWaeMxArBgxRJDMfS5Kn8v018RKdDo/Bm/zJBvSK/kjFsDZfZw
6r9ZYhd0srgV4VBfj1DY6COP8NZKgbeoajg7YMdvMDXeBMq3B+Q780yENSK+CHsJzWvo4Xk9TPLF
rYNAABnMLtNJqUhWGD07f6nHdOeOkRMn0JkEFWhC7lP+go/EUIK1jqhB38tkigKdTV4ahQsK8zDG
vZF/N1kK66uBZ98uQNQCKtANjEQUPgC5PhJXBHBIaFvonMmNmUcAWsGcgxeTxe4GDD2HgvQvRVfw
EcAV9J+J6EuQe6CV0I2PeqwfBqM2Hki1xyit9X62QGeo+vEL7rW3MChEQREokaseTQV1jro59NEx
KUNko17H13p6XaOgLOZ7I5dQkvjjCgF4w5rjTPH170Ppz6N9cFDOGoH0ypdEcVuskQ/LsE8nJo3y
3TVDpzjimexJGVJSuj9rRAZGOLSCEWQkKQOPGtIUbcobiGO7vrZ8iCDwmnFvry9lpLpGE4Rm3SyV
Fgl9VRxHrFLALYqQrdF/GF230WVQKLn61ioOhrNNmxfrzDLk9hgtCSWWkpuCxQPvn1hIR3Y6rW58
5A2rTRo1veJo1nrmY3RJny9zR1puvTel2t/o+TRwaqgbDXrCsBL52F4bKsFCmv2+BbfUqzKp1QQV
+o2JsKhswZU0URqMnAyLgUpGBz6xeDB36GcqY9ZKbckLac0tROW0xOmSIW8tvgm/cvyftD1y4RGZ
ALyQ8NBvNowOHINIYKjh44SFW7QGbjVpNlRvW8T0OfI5eGORSp3QKyqiekkEq+LdzR9VTaO4gB+9
oxaI6l0fgQLdpHREsLbZAPv+gdlimUZhChAHlme30h+quBviVaFGLydru00QMDlsH8o8owbjVCB9
oq2AhOpr8m7hYXA808GeUMfjT9yfc0gEihzylZWigO78cBLkEtiebEhVYAaBjeqoBkUdPSI07cID
DmaGAe7JAcmDIdaLQ5bYfVbASK0oyyoqHnZFKbz1BXVpSbvbmPBfGhhpkr1UCstimnEgoCmr+HV3
meUYAE52Od1FMIgBz+mPU2HX55s/wehtXxPqvLyC26L/70YggJRzOTDz4q1QGJQXBX97tdkeTuE9
NsWOloQTXawcI5JC6lcuPqVzBA8jHxY4akVXdLBX8CeQLR4dZK7evphxZbGBuza+BdwcF+DTuYJe
df1BlWM+7FPlU3QYTQjD7cu+P1zcUlizHaobzqLTQPQOddCgJi2HVHTXlt5qUKa0mReImhcwEFUt
XGn3DdPKql6eh7yTa19VD3MZ7QhHhsZ0LThhfVuZB6gjmhHPRt1YdDKKXY2q/tsBpB2m1dUYoRiZ
HLvGscewpOu4AMNBDkkEonQaMdDhYRIz9cmdQRlO3I7AF6Nhm/rmcZKikMwJB1SqX2yggeYom/IL
wFjOSe9FHwP5A2rf8mqTW5L2UkAB3cmja2xpnwAR7o4b0tLGh0lxdxOBjmQjbKuUITVG4lPsSiXr
ceRrTJw70LHp1RHfUY8tKU8wRlFfRmEEZlsYq1q4Z5LtFV2mLpko7nZDtxj8AcKT0FPED4cYwU8A
hG9odR5jPdh8COO0twq7czJrWCPpVYu2bMrVCZtcchB6avLnCPic6w5TgAyP0PJVbduuD7qyuHsv
wC4eiACegu+DqHUUmZxMMKCeBxwBar1bxA0ypcn6k1FiiP8wM+jituT9baa39Zw3M220SoEZUNyd
nY2UVlJ3gLZN0BQLUTdKrmH6DSM50fDwtJ7qcfIxBHrqjJRVvZn7911Vmz0N1J/5HwUSw2ia4hQI
Kre5W2v50bwO6DwMDDV3B95Gd54AdfjJAwkhsMRwNMRC3tu0ILhhq8j1+4q6vU513kGJVJo2kGsE
0CElFtuCtoY8BTVBF0dECSgUP2drDRs40dy1OxR6h4ls+vusr776uccZQmOoqhGNxfZJH14nQk05
CJOIEZAv2EzE3XlMssfx4vZ4FYw/5JpRbgCRUDa2AeuSbiHZBYVeAHK9JicxFbACagoybbIwmn5o
/9BnLL9qHUSzSAtEFYrzoOfRQZHfJjSeIv/w8KIjFxBMUJBARHrRHeEBgjOyHYxqbZuQuTWFpyt9
uRW34bhcFK6PAcko6wjILt3DSoyW33Gk27HrymzJxt/gj8rWRuWOfHA0QphBYj/novJk6pcGBRS8
Vi8cG9DJKOet2YPhs4D03IYDM+SPX96UxgrwRDQs5mKA/so5h0heqTualJf45VhzHFVkDrHkkpQH
YnpDqqJFTiZqnRHfiLk5BS9gSdLZsoseNjmZX498+akKKNw0uaKPbiSgJWSOm9S5+7S7hcUfI0HU
1L97pCrZAqstgJkPhyCpI6MrEBmJTGAxzDmjIatOf7wKcn+8kciBPt7Y7zv+zc/uHikwoprTUFM/
Iq9EpE0qTlGvff1ScajjuzjykwvTvrBsPjYMrICQ+toIcmr0TbhoZqehSN7nd5lC8V8xRkZVyB3f
vYvznlFCuRkqmn1aXyH68WGujkuBy4EP5mlCH6+BQq6vMVBKgyiR46PpsXkQt9tsI1MOxqH449ku
BqOI3709QwneQLqALTjiog/t7VhG8AblWEWjkVNzHacVwb0Tp/gUVKv+eQrZZt04sO4rHqnnBfGk
jaWGOjvU6/QWOclbDrbd5qjGqK6BJNgz8DsHvppUq/Yna1ZscBmdsWJOhEEDWw8OE0fOFUlugzXB
z754+Ylj7ssreE3O6sA58Rw97S6n5yXu529choZBfBTNGPfocd6pbGEa24shtahsW7Sr9RQQyFRS
klaeFpLkQdMhgpIt03GWlQsyHsR0sU5sZdK+B0NAYUapemDtJarjMMsL1JoagNVMmjDu7sl7eqbP
AY4ASLTV+5lXLjvrma0NyOtnJDYwraimCvWN+wEqelk2O2dZAIzhDU53db7zEJbE8jCOIZIvabvk
CiGGxvWhQcKN5DGfje4D6L8A/X1gw+0gX+HF0+xE8c34cFbsIUKkZIXGK8ke8rxLfPSQ+YPVI2jk
XGN2IYINOqKyrMATl1K2bWRUHyJhEAAWZL+/gNORV6ygMwlXCGxpdqIKPLXsSkcNV1Ff2QDQJut+
SfstQOeIp0zxXzBer4vwV7PxHMSpmymVFvRnnpc21T6oVUNlMD0HlO23AS0TJIkIQ3h5vCdKVF7x
FthUOgKAaYDJaEvAJRywMrnT08w5COvUmbA3aNRqIIsjPU6BdVJY4DTtWHwbv9iIKIMymg5+mLrz
SDy/6uosny29w/xixDS3LSh01v9LdvwQGtDZ3ZyxW0XNPAteGFOB3eto8lSaXCZjJLXovWhRNOg4
mvkc3zlndx0TNT6QbSd2AY9QGo3IszWOhA/VRYpBC7QhTp6ogwMmIAQUY1DKqEhZc2PpEqWx2x33
A9rhI1L7+L9dEGSYAwZivgaCfZY2mk873/akoSjdDghIHJY0urhU5ISP3lCGuu2NcpPnCJRS5GoX
67uhsCo25O1SCD4j6pCA0o/uQofFnpRWi8XvJOcwTfFfoF2YZCV9yYFyXkrC9qBbg8lI7nVT577S
/UuKL/xCZsjYzfYQhlSRWoFV0+XC2tHjkihkVrMWXSRv4rXnwCU4ScZ97k82d5mNETBWPOSX7ini
imZdXJ6xmETexUNPv6DEJVH9yenlk/GM47l9c4h2Eleh5UClOcgme5cnwQ+iIyCk7YyLQH0pDYwU
JRpm9J7XmYigAeJ7wgEkhzS2ehDqLIDWzqKlhXtIfnBNmt9Jc0X/aCzueiYEKUO5FBGe5U47JchG
GxQnHJdn1ZRZi9SZGBXpF/MwyXYI80EYuM8+wWWszdvE6orFyzqzPnpGBQr43jEvkPO0wAjzSXZP
HBFuvEuwZ3eMqTPGv417phODow1kCYnk0a5xSkBY7jx4S0pSYVKhbnmLpJveSJ4igSdFJyGHOn9M
OsaEg5+cjb/jPS4jiGfpqaOnRoCGDzcwrti6FXtHRgJm/MMaGIdWuEIxM7AG+L9yJE99NLk5MgGa
nU2+JknY10mGetlIPU9Ezr9ONO6TQ9oH6ZrD9F84pdBFk/Aqclf4KO4TAT1CePACSkK+MpxO+TJG
a2HsKh8T8v/moW8g/EdNkPMc2gBFCRPUjIyrkweR5VzIiBFv6NdGC9Bt2jjoPNBF4iRNCsOhQCsT
elqXajRitaDCG8OAyPJTCdAG4AC34xg5aTYPC80K6oQcAb53dEakBui3ZPgav6JoxNqXXE6+DIZm
FLHgl1KxQo7xLIFKKHlEQchFjVJKhtGSIpvgziUENqgw6C9ZKDwjXPraton6vA6qq4wnMeb0gfAi
XHNWZtmFXl2ie0IpkOcsNccgcbID8EO2HfQU+wbqGw4T9+ID+qDWw9jEtJ9h3x3C1pKQGyzmLGMV
8C8JSiZ9SllBeGbDEXBZAixrVNmE5bsDDsLEK76S62DWFQ9FcpGGBcwMFpfJy6XOSACBUGyE/OXH
7OsdT7IOSKPoo/bLM/i0wJoCbwmHlI2PhGZpeOFNAU/r41zCKAfimaJ2y4P63815ocut5NpK4yFo
nSUiFvkprLxMi3BAZNfle2Baicvc0jj7AgvRjWrKasiMPPH4qbw2Lj7zWbBt/AWeFtbqSWWKdF76
SHjHsjZTtjHrHfUJd0ESLyp4lvHOBmwGgeW++jqm0Yb0ybBoZfqgzw71OTXDuWWJiz6ttjS68cZk
6bzQb9JUJJvk/9tjoSmK4iT1efqEPlaKrBnRJZDk/aoHGtD485QaWBFOJRbwunmqRJJwztCD0OCe
6FdGC7MUeY38RL5MxEjsCIsZxfPBPAzpaHOi0VLunIQxlGuWf8NBVzf4h+1N+gBi68gGlNc4rdv8
h9/4Uy627S7U3dnZqIIMEHn2U8KZaPjsdWvFeLIbD06ehjw+ngJdZBXhYWffnLbboy0r6pk9vlW+
WTav7H050WS50W8tO5pHym9JhySg3D0OMZaBJKvcapuOLoTwUDcf5q2WqLiheHgRoDasz/G4DeQs
S5M9TwzjcfEFZ3bDeCxLU5o+CDXIlL4gZXLQs5wIiawO+SU/VM5cgaepKKDs2C+iE0cqgnJ0KdGc
lEikVinHE0tKvgulArPZYVsEaKIglcNs6fF7UEdi9YsNA+DOGkKYTKNTVmNVc3HcQsoi4vFldJgg
eUnlS1AsEGmgkr1UbitJsARlOXPHxBh5TiigJFFE2wVTg7AT8RFCfxNgnd1+8ws747qQupn0fEhs
lidGpKXHgMctH3fmmfHR8mTk8jg3uBJ5DkclXfBywPDB8uhvfk9dJogvjbvDzyU34HrJI35/AEpv
tN1dePd70cLss6EQ1fM8f+PZu6yR32Nl+fHhTWzvzAYu7zu7EXfME4dWK7yYNzxKpWXvo+7m0a3M
xvpt0bjFxjjkwP+/iCCRQU6zBQM3u7Shv9iYCyoyGcSpYaF2dXdxGRR/T0P+tmGx+8RqVCa2/LZi
nU1WHZyzW+LpfojOfx9Tgs/LPLuHqDntlBKvPqpwe+ENb5q7KYlul38fxjnYuaC9bFHs6VUmja2y
H9OcOyJng+bQFINaZY2Pp/xTGpVZmQ9D82oDzZPlL8c5+1N+yRVrec+W64R7q7y6fTOxZ+EB1L2W
Xff8N4GnldDMxdFVV7A7c4Ge5a7OGv+h0d5mkBlbdYCHOAPZITm4WWtF/z4dbvxMbtTEnrXa8ThZ
63OrpSxCkTwB+St5rg/ia0nTKjSCOeag5K+/2K9yw/+vUp60lvzeSyr5Y4eIKjF150qcfViVkkyV
vds2tqu20Q92LKtdKA9EeJcHuUomhAVLMGPjM+/n9zpJRojFMmTyThLDIrQXZpdYqEF1m+240jWS
E3+BRrONCNXtu8dQtuXWOrOKtmQreAcbcpz5dFh7LF1UGEYmBwFvBwaGeMVOZ7OyePmXD4Gia7uy
QJtxK9rZfIohoVqLJCduYqTOEix5DJSB3OLdlLh/M4/Bx7vzBusejdSI18bP31GwSDTv7GoYSZ7d
J76wOF+vcXMbf0xeUZPxippazXF6XZF18PrGHftr9RIRCL+bRg/gHjYbjVcNLr1vHmzRaSO6gupG
i7sa8PjF9VYGKmF0u1pxUvxAji14iKA5fM2cNW1YBuGAMMCRBalBjwNuOfx2RMiQgIOFCwgWx4XD
fuPJY2w+1+wQn9152Gyp13f0ufkfBsSBX737FvPxipRZkOK0iP518PWFZ347NZHEiud4D9rb3iys
ePNAbyGMPfozIDOoDqZDCjm+Zw61TE4XAe3WkyloW7Pgv00mRx7MtqNtrhaOt/FOXVEJO10OoBcW
+6vKxtsPPp+HNx/wZNAwzzGU0E6s8TLg2auezSGC+6WBp2x3x65uiG9ZWbF7Do/g6HJ8YoWkl7wi
avhpq25idfyq032OtcPWeD7Du9OnywwNCdnBmheN9wvfSkzrFyaBkPSZhUxUp/pOHQrkvXGU4IoG
BDanoXp7i0WWLCaSIUvr1XUjSyvF56HO4uOr0Z7pyVVKchbecUSiRG8cofNM3WuR8RccKXk7Hn+b
YphNy4nVYjAO3UOAR6zdXpR1SEEyTHrpkR+PcSrpGmi08qudejLmQsIzjG3XeDSs7E0vC+NxjC9P
UF8M5QJOFLmaiY+/WL9fg7oDN3cYFFi/0G1IWY1/iCT5BOYiXJg9RkWZZ2KDOGDU5w/rVEp4ajC8
luVpXYRHCz95XT0Q1hA4T199/mL0wNYOaykP2pC1hFGrgH+L0XeAGxksOuBSdmm591VRGVhiUTYl
iwXX1nyGUIRG+p9ZygvN4uqSyxE9U7NlaAu1G/XMEs9lvYZVcOyk1Jzf+OI80W1HhbpBXi7OBgos
LpaBUkL5lQQ/+3uwukzg1mvp0X0eqTp2mr5lkzPKw92O3xxv0+dsZ7+6+ptzbEEGAQrRTRaVdVTl
K+kyKpROEv/F9HMbo94hQYdZZnDJ4WcRc6xgCxv0K7vj/ag3lpzkaB0KJBbmlBHe0qlPlGunLSyj
fqzpWSC1RYf/IImK6eb6ATFEt8ugM9m+rQMjs2mkRKmKhkwVTLB4WdI3jlNSgy5A/vKqnjy8zoAz
GMsmaJI9WlKz1lbPp8k5fuGSi890wQQHvXaftXf+uPvAf3Z6GjP3uqFPi78p1s5P9QIyZErKwyn/
SERxDI6KP5mYeicBUacd33LhV1FDGY9elq3AW9gs1A9w6Rov2i8rq9jHWatvyEAO8LGpJjx7C+YP
SJ5JMigM5Q03Y3ZWh6d6dpJWg5X1atAQidUedDhIQ2X9fqQo6nrEZit/hsBRtjDrd40j3cepD1wR
dE0v7oPFYtrumJ2Q0azXpFaaBQaPi6VWqmyL6OuDS65fvj3OgNd4twXcI2sjl7jDmrMLxVmJSbHN
x4DsYzvrd00Buw6mLDbISsbI5fmpRj+UBRPF37BloRKfkMEOEBNfTjImVmM3fhZJJNoOtizrWNKn
esXmRVZI7XEujDr+90aGfy9f9TVI+s4NJHZnRuXZqGnFGhFekiZGrCykyeAlm5/0CSyRL2szsYFJ
aPj9moX6DOk+9pl1Mx+/pEZ7jMhO/59Y+wvOznDHyG5WnQcBAGUd/KmH4kAgYTZTzdBwUDT363PC
Hn921JugZkmz6w05f9fDIZo/l0CVi1E/yDNnY/paOanTn+VNJAdWynfVDKCqs6y0rfWLW9xQzSUt
xqTIb8/2DUCcz866OLwHDTRCfx1RdKhCC1o0pKmW/Skc0o12X/+u7yRxnfDdoNS7TGgXb0NmqxdX
+RYZRAKDNqoLu/dMaGmEqd6ryx9NHDRNKgZTa10H4mUH8/HaQnl0NPWQAVAINzFYnfw6oGbvtmXO
GCzwGkBTDhBSW6BhFMtgK+meBjT4O5+qrDp7OFA7GVHjRXLZZMTvmDXXU/fVidFckPVd876iT/bD
4G8eTb/hQ0pysf04x6hjzHbCR5UT0Hh+JwyPKTl1sEA/0TmwxCjyphoPtx1UyU59RhUm8wEnm3vr
GSGHO4Z+SEZRKzG4SzcevGAGFn/AazypnFtDYLQt60FDYLIrjIL2saDfJBY/ZTdiCScYJPGUlAUJ
RUFe9ClUjmElkBKOgQSxWoDrXYn0IKxoQP6z5qszUtnm5G+FhfH5r4Yhqtkbr15fbzdlrpTLtKAb
mokFg9QFCal7DEPWVChW/qvLb3RjhTZW7yXkrJLgCeXBFDTSagZRX5aSaJ7Eef/tNox5uB329bCJ
JmG+YNrhV1RHF3qpSDH07DE76fscRcSBkoaQ8vYKqaksVMojqsJmBuaX4HfQNw4yOeK79Sqn/eAo
67AlqCDKl+w7sLvzFuMzgmAhXUOsYA5yOrKx7uPXc0QcZYly4t6a7FmVi0PBy++6xQYPiw04IaEA
wwajS6O1ambg5W/CXnHRWZ/i5c9o6eqjt9dlcPy7LTWFmfKqig7+jgF0PCv8NyGV9gYzzc7Gbd4X
Tm9wYK5Bsmo+OSP1OeIMf/V5q9WDRrImrai0WJGFiMsvwC8J0N7EHjatwxgnbYbOlw9VpnxRMYCi
+6A0cG/h36Aawi0s568703waOHszd48jpd8yWyezY1ftfySd15aiWBSGn8i1BET0lkMWMaBSeOMy
opgThqfvb9tTMz0z3VUqcM7Z6Q8eYDfopd2XS2kxvfWn3doSwMWHVFVrjqU7geaDBCXuWhkggoHi
KtEQwdWwvsGwSlc9I2aFQk9Acjg6QLd7cxXknteuTpixw1rSEvNLUrVB6WmBhskjCwn6xZZ8Al4f
gxqMhd4dOAwFhlVkoAMy0L2FMdJxipwwPkS2ZodGvIOVwMBI8GcTmvYtSohu9Yen4i0ukhrLw3uw
DDH57sjC5amQlFLIPv4o7DyCA9P+58xeEagHJtdDE+CDXy6ZFucBILCgHXLQPejSocfGgd3OtzAs
Ln5r0VjcxiWRj9ML6XQmsfZtG5qibQWIAZhVpE1udimCH4fBFxBMwPdclB5wDL3H0QMcgkBKxrc6
2nXehbHBq7MyZR4CNYDkq3TNAjdp9LelrKgBMGjUIljNL+cOlmS+C8HUxdBDaM09HROlRMNHRuAh
6GUInYUDIlMnnecnlLUPhVStuXh66EnBeWSqq+Ey4ZkDEJgIP+hi70aCzIJRvUH86x4e6j0DSxbQ
Ci/axdHD8K8v33rbKFrSmzuP5vPXagw6YQ5VN+G/mzpdRh1DCS6ZhuLN6mgnF6jP7jHQHVQzmrC/
ZiKsV9cVsUFQSn2izAXseHNBojlPnkeVX9BAbofoPv9BuM3RRD7Hz2//DX5Rhgsn+wkrHX2PC/wQ
XBGy8WUwY/Q+Pq++TPAYizUpI6/qHjdaYMQRwns5zxoTJVirfbRVnKuHYMPeuXXpvQjeghiHBsam
qKlUhg7oQbUaPSx1Pxz9EMs595jYTYqs86BMRUeOZlIr6h1vqgioij/utl855D1o0SE8d7AnbdgM
Z9ek+kZ33TeNxOJl1NPs6mQ632GLuo9AHDSQqndBM9aCWdhOsNTQvMuiWL+qyr7sBy3n9gDQcMTM
clBAOSwnICCYcAsi7FZ3I5eLLEFvlvNa9ztYwnIV27V6Xi/BiEOBkU11pCl2cQiQeMlRLtO3691t
TnwKJqbczh58MhRetBr5gprD3dU7SHDsU9wJmH8zAaew+gbXcX29fwf7gmPo7PP78KZm1BHOaHb5
eSmyL+8cPbeeZr/TV/Jq4XzhEIKG2H69nUbUNlQxpLWBSMSp0/T1qM1GbSOj784iDjuyQvuRGs70
uFNetcK33FqEcgWjG3At+/e+cizEH9Xdz6UZMvt2seOwgpMVWPZWdxCufztYozyekbxi1V/Iaadl
o1oLazJj0eMcqtkY49Kt+CJFnjz6DVX7w7WE2FWbia9AQQwXZxk+Wt5Q+85V7PamFtZvw6Kwm5sb
tPS3c/um01eii3HKAQ2ElXFUmulyKRO98HpFQKB6Ox+3V+bbkrqluWnb2lER897U9jfE83XVuvKS
ZV/fVJWiIjfxoVbmXt1Vtaq3Og2FU0Re4/zzD/1GS7UsyvsXJ3EtxXCi3n26Bq6Z7vGqDvW+znSM
ZqZXBK0JNeyAAzH6Qhmni773YWqZC0xfILdSvWrqtQ4hll+cg670fed58TC5GmHDsCgBLAEuw+Wt
ifgF8hJmiO8Tax+MRPoc63xb6QjDG8rBzw0M1vGt8gwjKB3Rqbuvr12+/eBd/f30dOE52N/Fcc2x
zmHP82sjo4DJgnhRPi9YOYKUwYuMQwadjgf/mPXQiFh789nOroZlR6Rdd1SE1FfMAx+gELogotKC
fPBa9qjkyE+MYCPCDE5q0IApL36hsFienTkPmOGOGPoKogMDZXzTqSW3ioLEq7ftK1Wa12QTt8L8
XtlJ7e5hVw5D95ymjQtYET1D0uodHOs/SuaHTVl65pspOCcawgRomO//uFfEOaQZ2vDbkncSbK/D
h/81uSB/1gFuDtCPmQt4EwZZoqbKcDcBSTdMMhSAKSoOjCfVHZ/uTV5tGFSKwSUy5ycn0wb82QNi
1iMYEvKMTO4f+nyLlsP/c6/p27CBieFrfbXG7Iw2GURs2hzc9MKtuSxSYvH3jzFKH9ImeKhbh914
tNe1JwyOWTiE8tgq/RrvgZ2Nh8q1fcRUrxAO/L5bU21ab+pC/C5xYnfWWttZflaEGGBhyFMYoCBa
WFG95+MmGMfOuOaDtbdRQBSyHJBs8ABjg5EqKDg4aMvmX84UrcHcHzBh7q6R96yx2b3QDrlin+/j
CLCrOY5g6j0FJERgIHUCXgl6Zfw1cGHnJ2sbZk9173blhVFC59enMNZErJrLAbZ05OVQ1Fb6BQgT
NaywN5Y34E7uGi42YJ7gAOzM1ix77R/wqsNLV5BG1TuevTgDb6BBgEgu4bst3UKZ8GwB2+19BC15
LwQmkgt8OUxPgsatu6sUQa5A0VChIIHOD1UX9LGsdXXKiTkjLJ4mrsAuABe9QvALSJfVhLpQG0gQ
luO7VRHKC8uPquGBR3pg4hlZe1cmD+B16fNLV31GFqUuhdrcdx7y1NJBr6gov2dqJJJTaVua5Kgi
ME9pd02v+Mv5tOL1U0CFB7mx0aWko1HQJvnBYsk2ty5nbTFAmwO5lIpO7t2ddUEkslMorNsEK4qG
bq/d6d1ikMVUDzXNPr+Q1mL2rD44tCW/WVB9gbI7Oab9nX4E0EG3Pn1mVKyArMh+GDRce5/0neww
GRRc4X30cYCR8mwGs4abaRFiF/cYZwtM6MFgQYE+vJ2tjrevU9YDTGGzWtcsweTghdGwMVDYhXUL
mN9hU0+XlzoISGbsW5IazywIbuYpPx08U2BRT5dYQOvuc7DxPpgZtB6eHJS4hFUUiCKPYr+XH5rk
Nx3HwEiS2eJB1ks/ENoksDWJjWEh6i60HWktSrwr7FPKuIvjftG7pCNx2123Vq1ngJoF4i0vLwPF
B4LyOnqRN7WPbpawvYuj7PCZPXt3JFUhf4ImDwRr1svsKrLcvg8g8Dr9ovHd12k30OM0zs7Mwe+w
5uL+6+/HHLCHCsINn4etDu6wct+LwjaCO1138KmKc72A2IvQw55ONnYsXvV0FxfvVFIa0Tyb7TPN
u88Pq0Vr0rv0iDtrDoqmGjaK1dG/yOX1t+lw3103SDjF8xpYI1jBp/gSAm5oaOwxfCvfwtt95kvt
wx4zLBs8KFtpKDzp0ejVrVZbnq39xnzc6CwseqyShxtIbPMfZE87SgcWFAODBiMF/dTX/euGuSiR
/IB5O8KJ0gWUyYPFVkBbyX+5IBHkZ0+raXuJV5+yvMpw7+o65XZMh/h2r/Eb6OtPm3O+ce0+LCe7
PsVm8470vYhLYw/d/5KE6WHT+badHQTHZtjg6IY/JbHs0Jv1hy3n9eCePwKOSHjFsOoopMk0rjx0
fB51b+Y0qyD8n07R+y4uXplWO29UEus0+1FzDiKxNxq2apy11h0PNpJNUfynyLmOxYrlPPgSzWwU
X9jpU0IzoFSe4aHbCteXDCIgZASybhVfoTy++j6e48OGxTn+pHW96xdVYBJHW14THOKz28baADqj
Yx6hAjby1kkNYaxucQYXyYvzOd6P6eZzqn+KNRaV/yMw/HbYud3rGodKCi2yR+JA6T3oQ6GsglxI
MTi1R5fKWxsfR0h/W0oNrmz0FZtYFl4z3zUSnlTpnw+LNcouVdAsXYFydrGSWR6sX1Bftm+Wrff6
F5SZGauOqufkfYr8JtJ7nmZwwIAChbiGUohl1/vD/vXs8butPvagHzCHsMno9LdxDlDn759mBLur
vX8NjmXCDRAZE6sOX7BU2D0Znuk2nWfp+iW6XFgVCKxGVOLPIbTh4wjp3ov9anCs8gX8IyAEX8FK
vEkDzPro/QAxS3aqtDNBocxmYpBdkEOB5+Ii3SE09HfwOAezvFoM35o6d6lGS1JZStLvxSF1urSR
6GjPHAC3bEagrRqFunb3X5SRKEq/ICrJQMMZcT1bp37miRwE4YpR3wpJzJSIT4KMyZhqb5UZNd+d
O3lHUruRnjzxGwFJz9a70Wc+Z4BRWe7PWnCgIdjg9nzO8XBNEj5aj85jDocquO0Hj6A9RGHGYSc3
EELCpJ2Uk+ttIFCMKcNNdO73jwj1g0bhNmsYC1ndeAmTUi8cZGao/gHgsB7bPCPntMMl0A6bIqby
2PV24xe2o1VQr4KjX7tmtYRiO8D9YhfhscaOjIxs62Chul/fdt4svC3ITJQ57OPIg1TChvsuljH5
/pO+HA7IWW+2G7+VOTAvkJAPmzvNQhSWeN/g1HYuwScHpX223Eumn9R6xj8F10A0co/dcwHr/8oY
xEG+2Ky8A0Rt1uvXxkkLlRtliNNRrck5wQqfOYeKU8oIHji3QNPloMkMCrqyEc5KnhE/8aYbYfPK
uERv8Z/lVc7+aL/3jeyE8pE4K2+bDISeXXGnfYr4DRmSCNnUzIiyeEeJVra81mncMuPa3KxQBKo+
6rLJbhag+lLiH7BRWpwySjRzZtOAciV3wT0CJGqrtPfdR+CTDJE55KJYsYXfOtBczX1LAU1GWyK6
aLjXfh0dN1nSAvBqBHWm5dgZe/XOHlQWZ2bw6QBHAajLuNJ/ZgefLrRrhtj2BLz1u5Hop7DwQM8J
4GznnGWmQ/Z8UydL7Xd+hA7yDoRpCcPvltRjrHDsVjarqe1dymyLabXhND0Mt/LGPbjrSC59lasv
SQxlZ73VkrEGIOn/X+w/RziflB1Onmf9JQDvPnRfXIgFlbmdix4Hzx6q8cOG4tokHeMwpDKgvH9I
EmWTqPOr/Aj9UkmQn541fUe78I5ZFa/Gz9SAswukHQUGAHmIjYXa4PfNa4ljLQpcGMucpaeHvaaV
7Wxx9ZQOGSciX/LvM+cxC1lblN5Io56RmSHfxfe9eQXYzE3n/2v1JbHc8mq7sahHPTqkypLPhj2U
jsIRC4kT7BE8Oo9OIxemrJ4XXZM5JZPKuBlvs1al6uGM3BPO7RevCOyhu1V04VOD3bOzPIbPClyb
ntQAvYWYFcFF50AoE9BccPeh9iNThyTRm16PkCea3ErkObQIRWYftSb2IV9DX1RKc8xdoJTKE5Cb
yHf8fyxwhf//qDyyD1zL3YiERIivLfFyrsQEjGYJecwTyTzTJ/KDRISEKT8lKTiZLmqSL4ft/OVz
ZPLqCXI5OUpJ8lkFj5aDE+MCsmVf8zXAZmB7YJTSwqC24W+WOSh5KKTA21gY8oD/fzx5W1lI8jtP
j09854UFTyqXIZ//qxAaodHFq8G14l2Qtfm51cqvb0oQBCUjVEAVxIVH1IcmwF98v0DJgGY/kPsQ
3UmbCwZ8BtNvY/dZXDG3WYQG+GaogAJeoQBlDEIjiIE2I+03WFeG22A89zBXz47hvgHa4+6bQLUS
GnU/cSnwANidbVQT2C2aC8o0T2LeXfJY7m+W3Z0Km98G8VK4/6SIvBWoOcHJwWxAp5oKmOIAKQD+
+rGQE3B9Ih2RiC04VyHP2EbvhB5fuwtAjqOGK4JfzjLIILG3XX8pquZg6ZAfU8PlEiqJcCUAdIMW
YVWhhIZ8YQikcLjugx3PYtu3Qw88GMc9mQRSzqhzICbLOgLE6zLVB9QVANQLNmhhDgAXyRwXzNFg
sgLWaJGl/YF/ihDzmQHSYoZImzBBDw+vJaoWOD90T8dfUZwxOTHoiu5737MCWEQrC9H5g80+l8ox
554/BKNUACYbAEgSJWGmVeAFeQ5Vg1YhvghBOQbEmg6Y/bluBn+dphhQSRGS4PFgYZRbzqUEyzFg
kob4Jf4C4yi/hjkkailPYfClY3pcinlcykNFXGrLLoHEQxUDRqRu2cWXYxNB94azGmg9ctMm0E4G
9zwISIqzvzlMC5llldEeC1Gw3Sb8YZmOP+mYdFPaurQ1p2mg0wBmtkp3tyA3k3+j3biCYw+ycsDM
heHzIB03gk9ovdWNr5QpoQOmiZk4PgyMrNReJvLM/4PxuW+AT8eQCRAAb/1WF/hkIAO3wdWKbns6
siM+AHg2kpUTS7bau00hvaHJAaqKs7Sz4RbSTL4ohsJcuNXsH+k3I4ArK7y6eMaFD/uWqm7/d+8j
w5Bu6c8+M+S+ioDOC+jujs4DbMMrEDYiTlmM+r0PXq5sEnGW0PYYEWPYt3U1VHxJyzw6NCfsXQAW
/EBYjwZRcJYAP6+xjhoULOx1eorMj3t37s4FzNlvxCRgSUGZaWB+ZtMZrT6AUf4lrBn0uihj29Sz
QANoB/7tJ5MZ0Bd180CUVSU3j6E93Fuab24NphXxcnOwm29vWbFZnvmwee/1hzcKnwotXJpPtQG9
/4bClfsth5/7vdnZt+FZ3R3HNY3YrJETOtCJZJ5KK7FJak9mMbwFIgaOHjzV9wio3f6vGZQ8nGaV
jPd/PHtMAzV7a3i0kOrfuBG0aOVK1fzwb7A3kKdZMyO4qfvMe/i1bXTYhjtgL+7n5VkXsB4lHbh1
/RLc3iR3zFihKW6+a4TC2p0IWv+mnjE0iLS7jalkUHuiMgp1AONL3LkxVqHTGV65FX791N0CHWIS
8PKK5e7OY0K69rZ3Gp3v1ebppCsmxaAZMZkGrDjgUT5RU+4+CQWIk+SzP2Qxjxji+l8rqWscT7T/
myaYez5w8cSJg5NSFknAlL01LJwA0tCGfjlQBsCR4HG5pQQ7ixCNtCxlWL0mR1ObQ15CR8t+xp8H
T8qnOsaPczyzlt/Jg5aM/UQYSMjEX3dekgdHyb3yabxQRh/zQn1S0fyFKbCFHSv4QTloWguQAfB/
65X6bDstpELvrF7vodpa+NXCG+qJI/Q+LwmNF+tLc87YqScAmPXn+Yfmp+myCqTDxdnOPmCX/HpR
oO5llAgWZMhmCI2QV0LnyOhh/wgolw6rLQgg/aI6nIfX+bRX9WlBM22SdrJRgR0CGidwqs4fDHfB
es+GDHxzlFcgjaIfjHTDSiTjUBbLvxD/tkPdQzmUhZlzHG4xFqdZO9mqnq48BsC62gXvcPHqku1m
JC/ku8Ohb6llRgh3lZhKmaq9YWgNkSFBgIyGZxy3674YAMGcZAfPsXzfG1ROlhru/eFMyH/+i52j
1k0kPI9jxCupkbfSWiNFtc0E8RkUWfY6D62K+odXfJWo8yNlxhntDJoij+ANhosXoncgbhmcl5yq
9QU6s63kiv8CN5JnxT6BEAFL+nlAEcut3kLTKlZftAcgj8KRQPXE6KJYSgdi13CxzkzJPhjuK5NZ
OXIQzy+KEOewTMp5dkIrAjkhdvep47PV8uFRVQvAYRZBEBQaIhWMZ9vwTXmALBhA+5gpCClIiNf+
d+iHkhlS8GKnjqqLyNz4w2UMG+edYBwBvHJAp602Ig7ueET88L4PJX+A9w1dvqU/ZJSC7rs4q4dY
pp/VnqNC+q52JoGJzh4bTVrWNfEG2rDzQYOIWPnTbt4UQAFwkbQTemGX1r4Dg6hT1ULTmQAk3AnU
szYSlGqx6HAr04fiIwkZi4oiRDEGMaLTGOy/QFPxPmLHMfYGHY6fHEEIXgt5BYdaLnKy5CD7OEP/
KaYsyyThQUlKYqZAQzDIJM4z/uZzepCbscIDkpJSdiTKFccGY/DlRlOwDKmQ1mva0fdXtMQgxpar
Yf+zDKHXEGoULI0EKa5uDCYQyLMoRpBLwQiZu26/Th5PJ498USgbaYAHAAkVRAEQ0ziwUChxt7FS
AOgzfffrdXQXZrDFiFvM5QZ6YRM2U04HlzUGjqNur/kQoo7P3N0HC10AWkOp8y4hp82AXraYDlCW
C8GuppzzSD6hmxwmOZki1A9UNIDSvsiOZh3JCNG2PLsf+ou0FoX6Qh0KlKBeiKD3jRuymoFHyjbb
VyCoEmbAGzxCb7iavXBoakX33hPD2jmb70R/+EZecqamA2E1hXmKpR1aFHF2p9MjYujR+DQlOVih
VLISOgnPNXlPEthJRGb+QNIZ+AKcyafolUb4gHwq+xU/aBr4dzTmczyAUf0lX3BPG1x9GjaTKBCR
l0VFNem/UMLhtgiYB1+KsZvdPZ/zNEp3TjsvUu7PanXt4Bg+aQzJMgJxD7MgTlvDOh0H+9X2Z0gm
0Xtyku8U4D5gQbZS4X0WPOVG1b/gnEp0p1fNyyHKXvrNcvCsJiZTRJBSoEw6UF2CVIMOi/znSmAQ
R2EY3JztE5yAjkMwZ46ja4O2ZjM3FTl/ArcOPtZyDFNQP4XdaI7qU9P5E5zP4wf2eBH/rR2JZ5sA
I0I8AzghxLlBSmrI29irvxJ+kSA0u4J5fSZbgiNAmkMrYKgXXIdt+5h0u2YPKLpBmgXS017JwwYs
U+tNp0BNdKiVIHxtk/Gecy5sqx4fKba5LJoPdXW6AufePl0UlclBbRMw8k5RSo+aakZIlil0gkG8
MoEsUguYYEWHx23nhEHtwdWuHWYnH516voVdVXIOpeIScable0BodNenYImkANWQ0cK9D3cAkT//
8P+VFNgUOncoZFfnWzmI9ew/tPFcQPdINwG8bRUdwyUvODKq9I8wvZhuN/GrBnPw5qBzU9zK9iyp
vUOmelG37qwtzx3JC7riTBhBu1TKogRDgYtuNgwcDMC+SjBRrLSGqJNIIq1DlI2NAa4RLDKiLjMb
9RTAWpoWpOYIJ8Ix+o/oCkzEYKMUBXrWSjn+CarBAP4Tmq8Wt+1iOO3q7mJUp93rbNUUPE8jkomE
oNJZLbAlSgXTZ8LAgmEoyg6qI8XBBOTz9aoYsC6fbrfLg+bW97vTuoX68HVKj+jZNenpW4E+Z8z7
YckBnBSTtQTGPpTpalwSjkwaaD4U/wkq3C002bYFZeXbNQFZtL9BvOe8RMAyQxPvteTWtwdxRl1F
r80fNuMlIjnU2i643YBUKEVzcx7lqLG2kAmK9nfaVR38jO8jspKDpRAcKSExMIz4MvbSmQCqo9Zv
eNtdl3xkHn2nY7g0gGY5WCSFROcpI7lZbDjyFJ9bqsITTXrCtuUWTOLD61gsSoY7KFiBDwJElpEL
LQsVY05aVAPmcQbPmUdJiSrISfEw8pv2kvb5d1BQNcusru58UvQeQ35fFC5b/FakjWFwADKkLW+m
MLQIK3BPoXOD1dxfXOGVEUswPIb3Ac/yCgWEGV8Aop50hmxewVh0OCEojRgIeURTDSLKsRJJLlin
BPt3dHM/TJ0U2pnIgMf1/mxEMoLa2tkXgTFp+7ZJHB92do6zhv3TRw5RnYtjWGG0u361CzSYK8E8
fy15zUSdYGja7hpqGn2aRugznzH9n4xsSvJR2MTwlLDI2/fNL/kOkYRPDQeSJBg4+xHqW3APVoNd
70QI4WQR5GnXcLqA7OXwAGXUAc3XUWBYxvP3nGUuKU3D3hCleGE0BETzXBQaeCJkGmALdwRtnYyS
OvzmAKlbEqY7DkmmcuMb+Z4R0QeIVM1hzkxMjBQuPVv7h7kkfsg2wu8E9aCtK55neY5BTIdmh5A3
g9VnOJFSEtCQXSeXH5TdQQt8BALHdELc3M2WLfREd76G0aer5NNu2MeFvVIOIoqV+ll44fUCpikE
TjspNuQgJdXo77MhDIe/GFZVcJTekgjbFHXANYHQCbUGKw6VIs4pfRr6hdBOEfacONC76m4XMF9n
gvRkgRJunfXMZJwVPJdSmx0dOGMlUCQuWLjQKzw+MGzbCG1EaCpA1BFLIPS513S82QGYlUJ1t6Te
eN1VypuSZgCBwS5CotCWC1+vzNXnRKIGIq9IN+d0tyypmPWMSrRX0tRhvkmV6qhjTj5U91w/Ljc0
30ybDWExeWdylCMgQ0BHTXq+1Pt4GD+9pYUGBqcXFOUWPVfqa1ogtCLG87zoI/fvf8FTQw/+1fpk
UQTUZ0HTRO+Q6bVp6c3m7GaYOx1xaAML+8n4uAZSlTxkKmiUyIRICFJdkkLWXscYHW2NA07Sjy08
J7xnN/v0wpFVyE8UniVZG4+MtfmCz/c8QKoh+YNI42CcRXOYU5j0YfahlaHVoHGC24QizqxWR4UP
BjrnVZoO6AWTHQRlgUbXyb8w7+YTUdzja8O9flFTmpPdHQzviHKsoRB1SiViyBs0AjhANFDdI5gr
smug3r9z5LwSjm7+G/dugzOkAnvs3nXHPfbxmjVbCv0NCYnSYCCgOmOKgY+cg7yD4TBi/kGpOTZ+
IpisjIMCfBowXmbdNegR+CKOjfEMtxi455bUsyNTZx3sQNN/pUKMhUjd4rGg8joHg0EbJqe3zTHa
4XoJJpxf0MZmycoIiSsTcYX7e+DMAE0ZntLHfXhnnDS7WCQfwUgLeFpnUKlAf8OC/p6GQMuD1Kzx
2W5NRZ/jKE7nPEcbO25ZiM0FU0YpILUWtiiw8Oi6dIW1TpLLnAvq3eaVSae9/WKNsyYGNSDnLmcT
l7Ndb8ULd4DG9QDOBq16Lo4dQP3LIRKRGiJ6klqCxW+eYf5RwZfgJqRKedqYFn/TyavhMWyLrUF2
ZthDk/CFLJfNUGg4LKLROQKqGInfQZu4sbbBgTXoeoMKQTKZgW9G4s4JPTcmGrG1HhAw7zz+ZgUO
4y5hYY0kEZM5r4yMT2QwEAHheLfvK3SRVo+d2gZU75+Q63+7Y0SgZwgZ4Tgz2jEr8TCQojXekuIa
V/Kfa8drdXYOEZ0oD4+UALmLawYTq66MHSxi6y26HiT+Ap6Mjnk1GJPQ3gktVFHlY7odvBZsBB4O
X59Bp1GiCFnzyMpx3vFc6O2QpFHiudnbDvFu/HoJ62HKowKtXbehzusMNgh/2wC84Dw51d2vhpIX
XgcCysnpedOUhfchDQFXwrMwFGlAUVhwllCPjd8IK9EKQ4kMNBJqPTxTUeBrBJc5SZm+ROXlkLIe
AQMctO4zbpvAFpfb503lcTkHaO40Dx7ddGKpdE0PE0p08JNu8+86akfzBra9AiyFlnHmhLkY5ASA
Qu4XR//GwFz+tC7YlOTbpeArp7RAdLcENMUB2MMTk+MaifHT4Ark9c+UnfmmWOIpzX+dI9pNdtR+
AjrBW4zBeZtrukuSQEuTYgRQBLAD9/YcvnZindbC9MOvwbmxmeAwnTy6yzeUUnW7eZApvNq81qbL
TgbxVng7iZYsReYchMucvnjSIrRh7EivTw7i+Y1cNW8zV+JtogvTRR7FNkCtMkG/Sj4phwY9oYsk
l3VSilcmHCVp6j4SBKDAF4neGdLN8GbN+DWCxZ6eAXAexhj+3bOiV3PqGTnvWmEsh1J7A7yIDONw
E5pzoUSTu+6i5xC8enPs7Yu7I7LQ8/yGIsS86eEs2qKXhFXdeAZ6aUtrtt0vHJ2ziP6Fci9zuihK
/JzJUD26xDAkEcCtZb1f+nqeoIND0sR5iXYfj+aHWsNm7w73We/y/WCqu1PBKhZDATTWcDq2zxMg
3EowOc3ubC2UuRWVJ7iakrrlTGB7ZYUQD/EaPacgXgmkhQOUf5By7hDp2Fw0msPojmjETHo+wDZO
nX65aECslxxLQhz6rEDhlrELmEv0Yz8r1MviNuCk1x+HryeOkZSw9A4YO0nvfYzytrfntfoXE+0l
Gne9zGgwnKNVeUNFianUU8DHN9N7Y6iULb8JDgqIBTArQoYxRiicQOnHly1/GudzVDlA/G4INi5z
4TiujYmvR0SJ/bUYldx4RXDix/GwP4ttWzVZ8bLdpT8fpK2O6I0QnFAmbSUSObHfoqpFpIqQB0dm
RagE2QsfHbk59KgdlhePUaf24C6lvAAhjuZJOltwuDonWDuCBn8hSMYvTR7kKbDCFdtnwySU3AVW
wI9J59RyYP60+5GiIpLi7hw1Mgg2m0EjgX86olfP0c3uQekoOi4BiyUWe31eudJrkpnldYnMitpB
B3b8V9tGKRjNHmy3mIWU+CFGLCfyLj5nLUTom8uga9H0xsHmx+ArHCGRrlhR0Y5GHVE5pE/Qk6yc
g+4PIbIj/szIRvkbvo3CG8lxOcTcWDr26S/WQxtMpf8IjfpMUkbFwruh/riSpSVc6hV9H+LLJqIp
4+L4yyrAzG/TsvghEYSgub4R2R7issjjyd0hmeT67x9y1C1SPk6ptBB9W4/0hCnObC3kgL+XO92u
DK/WwyRyoj1URx88tUi41jfM3ZjWQAP6BAw1HpjA73p7r0ExolEJsXUuHk4YjYWOu6krOjptxU3m
Efzegkz6elETCerCzJjNz0hgcAbLmpGgn+68DXnq5F7YE1Ipsy+t6iwV6L2MwRFT3GwciRg1WvL8
BxKFkQlMT/dygOt0S0TR96fIJQPDAB6MaE0EFip4FGTkyLHmM8/EtkxcwwcsFZgHo5XzAsC4JtUm
iV3R91zRgrn4qIbJsZjG+fsHATV9iqcTMZUtwvbdIJncdEVjl/qZLHPFoo5SZLGYBNn3aEANmA7K
MS95TFP8CqGTsj43ArjTqWCoh0i+WxjYARBEgQjqbbsva0ZuzM0DXYVpSwwLRe0aPicNac/ZnhYB
8ECpbaTeFnIVYgeSSr9Q7PRr8akacNMquGH1lve5uPKGBLeUf9MXq/KJQb+l5q1gcG5QwgbZr+pR
ZShTQw5V91tTHlCFQqMzoe1UbOnojpKc3MyM4kzaVn5+j+dAJOqk3XNQByw39iW7Ub1Av/lpc8HF
OSx6qpOB0V+9e9Re3e5UhNCmlj2VA7Neh5s/G+uQ/px5dAfnIsLAwvPiUX2g2G33Ludvm8XKQfok
Ze+ns13eeiafR+dQhOmdkdgleL1ksGeghog3292nJXIiM2NqM6uRmJLzSOa7d4qbywX6nxQGwwnR
aReMo2R7Umqke0Ivw5ab35ZoffWuDK+977yqIbDijn8OHsY2kG/9hPN99QtjYlYAD8KSjJIfZj4j
qmtIF/9Cy+SjtOUfu0q/qSMKbaxUXX1pV31zGFwFt8pguXstjaQ0oCVJb46XGQsld3M8kus5CFnK
8A4w0HEyvtSVzvya3hRJRnJ0KlFyorHJQnUCWpjQxRzLflrOIfxIp4W2iucN33T2wWd5INw706/X
WPAW6klbYtZBVl2m8Mcw3odl0aU/wtxYJLdeznmE9/LVO3Jck7lvorFBqwDHFFLS700ki2ISLJJ1
WiGo8JmYBjPMPnQaTqPuIVJvmjbNFmphEAUnTMAHRLM6/r1L7MtB6wgO00oYezBCNvyMy6Y3/nVd
KoqARu6Vq6DBKzFDlOeoQTn2UAxHfvSn/8cIBI9QRZeLrSbIFRenCppbpDo0sCnoEIJlv5C0U2F0
6FsKXagzoKZG+zJrbX8KUwxTRIuHrjVn7l02hEkiugrQLAFFQJ+GaxQbATbuL3yhfCLuSmKSQci/
OlLofvwO5QlTGjQpN0AhuEe0MOhMt+NzCeSWIvBBRfyKmHZej1Cc6PYjVUJ1T+aN2WACah33zrCT
iuSbSzsRt4Dy6PZFt1bavRtAwuwJ+wZAWWhFtIKBEljqW6cA1hTHnVDOuxhuIpcAUpL5t2pj3kNG
GyFInFVMROmvRIQCAACDLW1XBJ6OTsJZFt82tBjGnIwEUpuGAlH8Rayn/QdF8sy+IbVnNzMUFHVf
URNXHa5hNrjOIZVBxfoJJb1j+qjT6SNGVxvJ7s1GdgiTVHY9slT4aXPtOMgC8ByhqbQPrKwHHY5x
WLdy/iiCaafgZIjCKKf+uIZtAJByMfws3QCN9baDvhy9nJqddjpIx9Upmet09zD9dKjHZYkcXKmY
N2aOjyzNNoDtaRs/qxjU8E7mKvKYaBSLHmOXucCgU8AM47xHkxmpDSEq1uxqNJUqnGMVarTncIeA
glx2or1CRBeBJjM92m/v2+Dh/z40fZsgbVCZvH1Dia3h/KfddfKR8fnR0xjZ2c5hiy4EZzOoBIgk
1C6qSEQhg57m68uM8ekfDU+zm3OGjTT/SVEoVZ6rLQ7D42bbq7r0FO/9T1xNQGMxj0UjbPkW8+O7
g5I+WwvDwvwTK7G9ReaNKJPkR8ha5PmygLUEiJv/nYlhHuyPqxquBVxjg/tX+LkCC2kiQalo/inW
Fc7N2Fo4BvL6J/xQbgzaeXFaLTisZ7GAeaSI5WxC+WAFsISC3UVjGZ1OkdAYDNAVBGi+atERAmTA
yeD6Glm88uVFIg4tDtnCQ0GfAMU2ocTaM03xsfnJGOjjYDxWPGpp3MG75yAVES/B4nD6Bshh0Z0P
SB1Qw8wZb9O7Q3U2TfkDABLCuUN+CF1vVAWxle4QsTca2gMe1beSDeqbXZ9+GKO/JDnwaQYMV4h8
cmJCP2WYCu+x05kEG4AiyUmqDTqilL+M/jh3MGsBLySfF3zPhTJDDr4mszyaqoPA4YELZJ+DSnFE
nxKSP8ZzzkBbsXFEW4gwryH9vIPo41HOdshpSX1V3lrOUG4mZ+cNGKixnMfwFty6oaytyoqQswDU
3WCHdx/ABVqern8tUEhfD8O7PxrO8rfd7A9/CET2Mmuf2kjv0CmKWBuu31bDsEyNBYPoFDkySaZB
MKSUb4zzHjZd2jdAVyjHtBMADQGmuQwRDOOzk438ztsq4RKJSAz2PhQt+NglB5SbpUlM1c8umiBB
Gv91PcvrcfsRsoGIHigqW/seIuAqRl9ynmr8gv4iBw0JnejQ/HHLkLEMRfyeKqmD7gwRCwkPi2ns
fjDqtT3OlOO8SxLiOBzSbIsovdIu2XCwk6GDwi+6YlREkSCZ4mq/WP08bBRYO9zg8zPFkO5whkmm
DIsYbQEmi92UrqMbA+VCOFgMp5j4rkP8tRAKnluTND0ig0HzNYEY4M5b3rikr8bpRxBsZfJKJ/q1
qF2yapoHu3dLvUXXeXidYMNqpL3iz5tbLFGQ93HpR0evMBX3Hnq3ufWx5xpnI9Z/k5tABRlcHmkS
4klMvoHcWpdUG2hMOH1A1p10UoLEOGGkkcw6SFvzTByEF0TXpYSR7lk6iidH18Nbi3Dc71N+yTgb
pwKeRK33tyNNvLr42gfjOulCoBi1YUNL7xbJPSIlanG3fyyd2ZKq2paGn8gIRRS4pW8VRFDzxjCX
ig0qNtg9/flG7lO7atWKXJmpwmTOMf5umIJI+SDGJ43akZYLcnb4D8Uhympk7RDp3GmFDAT6DDkl
f8HnZ8N8Bolk2Wj/DRBx9UbTgFifUK83704CPijjfXo/K2SHluytq/QV5dXpjf/m3cqkBbK/KOYA
7qPITcSAfsr+4K3P0blaU9WhdHljeYzscq2QiQRPuqBEzn2Y3i0TryXRlqy+TkRa/3zeVB6rZtUN
63jOlOeMAH0kl/Snd9sbhGybPPdk9dp+Ei0zxI9EQ7Epl+QrwJ2CSkoTqTUmNIlEhEYDEF4T38x2
q8g8ZwerHnM2452OaLJKgSFwrZl5SPuEnI2CX+KIW+SODwLBiyELnt4hz/jtzwUn8c1kg9My0UGK
nPjGeZsxIiVLEhU3KgFkxC5ITywA8pGRID5htixQtkSZIy8vxdmNUIbT75NJLdENaXQ9jta1z0Ug
uRcqVIDQczD/eUx/3Llmlhq9LpNs+fXftJSRMtGHVJFDMN9N7070zRFcbcUe/dwwItJjxgd1Hp9c
Ypmi+VLoNrlJ6y4GB5PSwqdlED3l5xd36RHMDzDWAR6a8KE7oMcoKulYSAof4HQiEoWuokwizOTo
f6U7WeJeQy7FP95/BfB7yDYQ8dQKxMLn1hAKUIVwgDFUYaXPCyB5lBFuEl3wtPPzP0ItSEbVdZTg
aVl3sKfv0m7L7ZLKgYA65unAxqzQ/xSoKkBUOQ8kXW/8DH4oGSx7Lp2Y4PEiSRDNUfGcjJCioLf0
0FROj445SRFRLvrUk8TdwqABzBKVImUOCFHraKZdAttSW+X5cgS49Schu6eMJnQ63GDBGy22Mtsu
7x+LyCqhq+TwWdCL09ETqLr112WF982GE5WbKrdd8h/npAAGY9JwKVJg0OPuRKQL5Sd8zPlOaPI1
B6NH80F9Wyy8DhufRXosPW0EYU5MtZsBAUhl17EplEiBKJFecG2KkUOlhyz7RqEvbKc0YxqRuZJB
uVJdq3a2eB1DE/msrDjplHm4yBeRBLKjz3PItk7WJhuWzOKSqdOwDNKis7VRJjGkHPAjY84WGQJR
clZsjmGHZ7a3IGvC7bh630OqQJICWW+np8t8HP4Bk0Za3m+mzUfrpQPKsS4tozVIt90luM666llb
cBTy/FHemjop5URAM6tIROlL2FlA3Q9U8LsUVYboYgbJDPjy6KF+SG+/eLxSGDy1RzFLmcMpBMAi
Glqt8Bye1JWDidzfjykBjOm25OXZBo82xZbjNJInsh/gG5Tg/fvS69qo1zo6Rz5kB0LDw+TD0GmA
aTKmsjfONvC1Psc0spAVm5MtfcsulHoeJp2O1G1f+RURmTFGWol05O1RcEmPSD1fniLK1JrOfmBW
5MBxLkS9BXsmmULM82Zuz8u7UuAfii0BI9AOAnqZ955Te3eR7lSkEVnbI/iDNYzgXxi3PkNNY63t
qw8DAvMoI3Kk4P3LaIG9YuWLy9MaqXOeW3oMi+INZIjcfo593np2/idBpMAs3odLxYj2ZjL48Olm
8L30RG96rmoxsrz0XwdNkWEx/bYFfVw4XMFsTYC1MCIZ6KOfMxx89bIfV2s53o1mO0pMT6oUxLUy
FSUiX739sEfdXEbXUvDnjEzBLVpTalHSLCkKvVQEvoMCHsYW7FUWdO+DDseJu/9kuHqVctFvhBv7
L+wKNDnU9ISM/ODqrukRupNorgJUE0RHftyU0zZZy2roU759Sx4mKSKZWgsscQt+jiMslxE4DgHr
DiO9Vwyu4T4R1HNnSbo52ySP05gmj7YxkAKVh5sZNCCzlFreZDBhTpzjdeciRpUpvyLzyrYIgsCa
ffoN4uHI3n1xEpF+j05KlC7JuB+RH/JD7Cw06qBvS/jd/LTSPb57Tjw7QYzrFh50e0GwzLpFyh/3
2d1FV4czNRlKfydTk24uHYdm7qbCwjb/qKje9jL8/6cqu+jCWBHIgBpkJXVGhvQWBRfHC50+9apK
dfNgWTB4EYUcrB93VZRmbMkWF5p5W+ngbP+7OdIVdzxOqZwZu5ldljKUBwYTLBCd2NshWEKH/XXo
AWoBvz5gjyUYX1cDY4vLP8EbFtX939wvAuKvzvFmVrMuAzpgoPHdI7egtyreUCIyLQWpAkRM9je2
9k+IRCQ7V++bcmMs3xmlaj6brYBQtpkNnE/Qg/gV8WAtURmdVsSrvv+9pABRJ1ZGptDu46GPPm/g
zRsJ1Sf0BQ0Z7kWF1Vpw15jMREVAOeUCRHNEnemAObeteMnAVXYOSkq+iZQkez/jXp37fMp6LlPC
/vAfwt+2shKlbk1+PiuDt3GWKLQoofritLJWA0hf++A/JlR21NDI1soTDwIwxTRbkzpFVjRn89tk
5EZIfYaIes7ZHNng7pwh/JUjMUuIHbTptylhZGuo7Egd0QlxhhBVcDHLewjEmDMziiMGuJGIyePX
ap0nORjRY8FrBZcZKG9Nmgbs3lu0+saCFHMYChY68YgWtf0L15xrz28uQ5OXDXk6NRhmy9FIq/FB
68e0K1poBihzUFLtZYb6B/BD4fNIX+WgoHIQ2u8VMZ2FQDmbYPAchTFcu0EnQHm6tUKgNukO6Si2
9xnuAdLmEPahJAScOrj59t3affxAV0efGPFB8++lfnbuCTkUuTLSFg3h7I4anUp0y9/5kqx8Iwbb
JPEK9mm263EGBU1F9ushJqi/vVv6Jdwprg68d/CouZaNh9j8VN6+rjZw6r49GLdhfzxMnoyYQvcy
+s71RE1obssee6tMWQDH3qsSiAtkZJxiirHqAZttz/51X+xd1/keUSum9gVu1CX7NLzImz9PnkIm
Ewb2wQSvAbjYN9w/nOFYQVE6vt+CKr2ulwqiI18loKy2+12no7l6+t27953/nn0RpF3CKvmqXu+M
dy54hhB3mCCHZwRK4XOmxw027vIe4G8/9pEpdBY1Pc7R6yluv/KPOREhoLPK1fs83UPROXg3Fs/e
1Z7B/eIbT//AGaq4DJHodfw9WCgj3mJ00sev34mUyaEgveEEmaiQFkDqnZr0gk56Sy6q/2L7+GkK
I27DN2hGetq5nfTOJ2oD3X1oVv9MY9zPuukLUcPbO1XB+eZVP12ivw9uq7gPhqO9nP7V01ESRne2
6tUrRi6uWMO9ezRc7eDhZiD/76y4T8oT3Xnic2rt79GrmCCoOHgqDpsH0b2KcyFAEGhUNeGt4SCu
qt97+f2DBzuhWN2ZQc+bcEGMoaV3EXMfdfPbuNrHGyjuZ9bSqBR3MMmXQ4AU3OGi+XiqP1QcQhJv
2Jt5r1x9+0sc29s6Nj5B+nfGgr+xk/ItloF/A7uBGDssRbUeP+rTBYrAGgCS+iLFJ+ed8itP40sL
NX7s2KpBPJhz+xkSstGFQrH7wTA5kFCpwNqSN+P2WmvJrh2/x+qdnAVrmB2mj739nfOlnm24g4d5
0Ilx2U25VSonXSApcx1/6HSip2vk13Iw/sAItDN0Sivn35C5j035+DAxuz/BNfucsaTApYi7jnfA
ELxpUmTKnYbtqTtF5D8c64oFDdtJ+1OePHazW9BHbmdpZf/lXF/ulyxduD2fskwr8aCHzOYo9pmK
s7FxW9bU7IPLPEPurY7PGE3OBcT4pWM/B6h6zIblga/h6rw6NhFLBxSPBjeh+tfUzndgf3e+MbAJ
qBscnT0A3R4LwWt8/uG+3Y50Ii+8HiFOyoHVxkO3gYBc3JLTTHilGZELGK1Efau71459eNpDgkEU
q+XzYAvkaSBwECUd2zzhjBpX24YcIEPipVgNSarEu0rwol1dbX5kiW3o5pwNZ1c7e7jLJypG+4Kc
/m5f+mKy7L/tM0hiZe+u7uEQ1t1wqVo9lL2t8/0K0/CxGfDnVKsvCXR76zEFPN13HeJk1PI0AVHY
T/b+IT1M+7V7urtAhsrBf5IacwwPBBv3bLV2DoTKkvPqX09BH7TtPWCvNC8Iq9a1Ss8hYQ4UtOkT
o4c3BBM9/PjFktVi9n4v1gNvsfmC2PQ6hDris3w0jh7Uv6cXwSy2AUE3O6E8YFMg+3TpHEhwIKfn
4Ot5d16PuvPr18XdcfCRBfTedhdtqwpIcDCsCpPO1eqcnN72TMSOTr6gc2digmLfsIQM3cPDbYbu
8+x0MYAr9gkCRUex4PGVftcfGt6RwVfV/GJ4LYzQ+EZt93XPeAOPQY/K277oPoOZ2oHTrd1lfjt7
F7yhpYr8x2ae8seppkdIqbs7/Nf9uNqXjUfR/GbA3Dl/f/ef38DgI/fCD1kTH7ejuvvW0ztupfnL
o9s7+Aw9bB9ec/LO+9mL1fp2G9V9d4HiHGXoMGt2oPjHnnt8e8cqNC6h3nNfL78hdtM5TX5+Tx+7
ItrY2r3MRz49C6Im8Q49cVoze5s8t7E4lEn2NI+J/jI3ew9KhladmOXEDVwyD+4Q7/DJlhTZX6bD
OA7lswBnkE9wwPRsklsDiuSs2pQrmTE120wRszJ7iSG+XyC8hiMHrPAbghODwP9VMRnwTT4A8NtP
EfyPQLOK1xoIFQ4AjLibp7Hmxea/dpEuZGz31xmxck0DyTodABM2CyHOGujP26gwyhHCD1S02Ft2
eFRHDIZBY0GFtvgy9nCBkJD68ZkNmMX1iXmbPJB0QZ2EkLPZTIQmzB1QF/zBOHhUKI7BM2caxWbD
oDIlZTwxoVrjgU/8kVy9qXtyfitM3ZPByZxgG4b/oaEYC7UKe57jK5pCC9Wb7Vb9bZDNbJFP6g7h
r5jfI3pOZsnU1CxIfRhOOhp4C2ZfWQ0KG1J6ab0lPXdbZzkjxQXPbVsuRKcAcIU5YdM9RTNk+d6M
8c/QrOMrMgDxXlzpEimPV8hdwpEU49597r0n3uaNuRxrQ0pCEkgRSroe3zf6b04gX598FptXY/5j
frE04ohGKT7B1faku6WEZWqxQYglRNdxxvO8nIhzj36MfxaMADDchperHg7rXlKS/ubC0gKR9Woi
8OgUKiZsD93FCff+EGD4Q1i1iyZXX4vleVJllfk7iGAVzSkW0sHkTKKl3aKGatAaz+IdGAqKLWnP
QqSvobWNZCCzSGYAV+LNBplZlRytpY/llqnr+FR8UFE+g2D53mTTmQSbGT/J/xzHjJ2i9HMF56H6
p6ud2wCXRx+SHpLd1hbZujsBvwCPIG0/2uaXMRcTzci/dPP2kbwYDvoT0Hb4BZyDQCZScuU4Ln2A
nTLiscHyBhIIFMBXsJwkJNPXhV3qFh01HdRHSCJCGIETlws4x54JWV6u77OXT7/sFxwkYB+3jY71
09qPt8sT7Zq4Nv+eGkkiz7JyF0fztwuY01Ljw2kj1WUuhRypDfaEaK0ck3K93NDK/4f77Xi8ughf
vtbIKZBcAztfZrpD83XCIoG4FoWvGESYpt1HuLqwqPPF6rJ+MDIoAyaGlYNkBVuz4L5espGryJa2
cC+Gx3Ay1IX+laozlxE+6Ad9hqbMh0efcEpIOKVG7kxFzidwIJXz50Z6ooaBJzmMuKgbmcFp61hs
ESyWEC3p9i8fWhDgefIqScMw99EP1+nI+0Xt0YbrbB1WlbBhAg5cfjEMMYVjQrs375jJlLjKKfk6
brIGZUSYI84lctsTzHTjjtljQ7x6Y8LhKNVFOFV+JnwaLLxbrg0p7/TlH/PrdsNDkJSUNlx7CzhK
Vo6RGqRNSwKuBL/TJJYcOBIsgxPAjYDDtJQujp6FQcRAspYglCxaaA+xnC2esmIcuEBxvWTHX7Qx
W1B9B/1ODGAJXNMdc50tlCQ+6kv9zkLdd8mUXMyjmhEijf3NwVU1wDQlKbM2ukyReldP9CKIVEcM
VhDNTo4AhTYJXpK2zoeruo1GnrjtHJONnPXCcIy4D6Uqbi2ZpYzUQ+Q50NxbGiRlgvDc7FzBorYi
BUOmehcQ9oNRTVAC7oPkO80PAejQydFPoxac/mFXXfP0y6K50laZQGWDlPjkvYugae+qZEHbOZUm
pJX7yVmPNHdeTRwWoY5v4iwfhA1CNtqLJ5qvHr5ArbYlCUkngWWxgs4uLsTAgSNi8vXDleDoMpxz
hgWKWR7IAaKd8ydUaLtcM0KxIVtF8H3YKBeWCA28sEXX2ZL0FIhr1TwRW7dRJnyo18d/Ht3l1T13
3PrhKVf3onpXIp8xcmqOdnZ3xMosff0U3J7+t/JpWKjn7yogjL60Thf/PiR0M+z2A31y7ft0IFXO
H523d/h4t1egXSx5PZ1gdu8Bt/PxuELLS2jQbjxd1EAkBqN9rUcHBN6duB/0xx1sckMCJabLuErv
TxI5DP9SvuNhpkR0rWfnuznmj6cjHeFwdA/OJbk+eRsepscJ5uV+WjHLlZJ3n99np4hyrUuka/r4
AAjvsj4/tM/JoS7VjKr8sEGIssvovehM31hcVP/pacy80mfPjfr7wMN4RZFi8b75X+S5x/GS1omY
26fLFX8WFMEUxL3kXFwjRFFL9AjzvWFplTfMaBncK1Hue9wwKxFBdAFzurbIYI9w7yaspfA9fw5z
ep4NFwLQ4HYkxxlzmAuVA0RL8ofZAn6xKxGInUhsMJvNPXoc7DXKRR7M/T/6kGyr4bDfDkSCjvCs
Y4J6IvEGEHujlkcQs3NA9SlIj+JL/1k92blkeA4gBZArR55MWOunnMBe5p/GIXFx5PMRlcKe6aL/
o0w2pWIf4ckjmNn+036TaBLlFhX8BrFCpZtMassxS4p067BBMxVpQrZmxAG6OlZUAhxw+pj6Qty1
wPpAnkjRUZdIEbVh4BYOG2b1MkctZ5Pt/LGWy6jIBostbJwj6kZGfy42gztlB/6p8UKOeUhCseBa
ojyISuQU6Ak0WwG4ghcoHlhbsvtMWEhwTMxHQJjQaGK7krFlir/dnxG48AtgYFcQHqLzkb2VhsqJ
/x1BwccYEw+WB1JKzMWWd8bOxiCBHGuKxsHASwsb6WfdUbaGwwLug/QJQBHtOSsMmVy565hAYOV3
TDL4n6+U3RPcnqvEdG5iLhCR5HhRF8gODQ9uHf60gEHxgay0hukBQhQJLknAsY2JldFad6AuH3xY
Ma/TVfEleZVNd10OpjDfRY9pl8zsqZkswEbAiMwGly51IFUES8fG+vf980HwALb4oc4FeJWCjvPG
/UbrdZsI9y3zwaOSD7AGkAKfZSId29vpFyVkGKbXs/UPs9KCscU3fq9PhEX2hQ6keAOMo5IlF2VG
x4LS5RgsBN4HJcvlQOdDe+voAWazzdvA2rKgoWB84K+Ik0MS+3oVOO7fzAWmT1IZuGwOV6YTo2XM
lxOAjGH2DA7SpVWTTr5bmnVKXumThnM9xN5S6km1XWpuu3OXE3YgNAq8Bmfvk8cmlCf/vG6IV9pB
HiVP92UpQxvHH/U92y11HFFhAW0LVMJLpUDHqHEgsKfsBo/ZqagH3uHpKiR3saSZqEsLRlhdfHHR
JPRAksEzbt5x6HWOWHE4M3vIK/4V+Y26jAqycXrP4N1z2V9lbtnHxzYHM8A5wyGLaoZUDm6EFT4m
4SOR4hJRCCwpeCg2sHWndYQBpdqgzhapbl7zEsB07mE0cw4o3f/86qKQ3mYDuz9dR8hpu1KOAQ7j
UpGUTZDmra2hAnI+XewwfiRaQF6KPBQomwuwLtYqFrPUVQ8eetRX2d8riflYikeWwxoir1oh6Vhu
dgwc5Vt5hzpQshSWSpc/WNGoPcLwLeoUKR4yAwYFWE/K070tAOjP4x3ccKxg2f/TCRv2Cz/Rg3rm
8faWYGkLI2ZwAPbpHuo/czhw9Q7Z5e/58mePpYReYF6BrjModbdp/S5QkX0lY903Ei3Twge9LvEa
2N2Q9JxcA18v4B4VBHFXCuFZARFixMSpFreXjvi6d15YrI2inj3Iue2AFgS0kgrY08tvwQayqlgy
ohl06DJmW1Wiw08DlGkIpnTLQFiq1jxj3oDukUBqJrRLRcs+at0mFIr6fDlHemxVrH7hjrOhs+ah
wy49Q+rl5ZQtiPlZL8Tpu1Lun2xwqTXQNOYln1gol5vHZiniLS75gNMBhZYthi7U2XAmxz1Bm0j1
cp4hjg2HsSTcLtsAb/ALOsN0dVnAAqEUZ8n8OamkyCWGeWl1dwg1KPlUEzkQ7j9sZYjAoSEQ3SE/
a91UmbZMlYZz4kEodDgG+dU76O3oSfk+5z2xy//B8Y7D0874aZ5iymIKwhhcFpLyO6Z40swe6GeH
vp9WVuGE4z5pdyqhCwe/OnD6d3efMyYxapJX2P93HbgPMLaJgWbZV3zse2cia3T3HnB+T79zEJm4
epgDzXmSFhgxb4TKhekV4euDvL4718JOOsxe8RBlSFivdj5lAAa3c3hCshFRLsRXshmj++9Qk7En
B+oLtgdS4awXMz38e9DJ7q3VyYBRYzaFpyff0SL19i+VV/E6BCZkveC06o8v5QVLPxjIhHJG3YN8
Uf9qeXW1nrGeKKxJ1EMgJTUguDZuvRoo3KqLDspfrNXlIe7kvINjybZ0knB1GCwsyIh4B5SIEpyi
JbvRokqhNFHZPMNP7ZIBrkR1ER7jNjgXD0Dv0RdJasixtfNBSnkW6vEQxvVc1n41BwA7+9Vklzcg
gRRUC+qXYaaHAmzp7hNE099lpN8AsRaIS2jY8YJfO053dSh2E6qx4/rpKdH2wVAHBN+D9IKGk49s
tV416YOUj84jLYMC232tR/LZITXXwl3WxleXEh4grJMfCl6QTFb/8qbgtXawiWQy+Lv5fnIPB+nZ
6RGqTYBJ2Jt/8k7alHWoT4QfuByCK/eLBFIVvZLqKtFwNMyW/Ay3k/qKqTmdGGxzuo9rqrAWafJE
CV4zhKErgmISvXwEZMCkAxZMw2yt8lA0jC5h5DCxIgwRS1T/Sok5BJC9rptET4yYBs+IB+NvaxkE
59ajNthPh24bU0H6wO+sjbtZxcxTHFW5BiRwt/jz4jO2JmasCM4qzqEIIoRdnwKuP66ng3ENDlPL
m84Mvw75kX7wQYYYscLJlU2HIyKAULjhUvYZ8OxrL6sdhmwo2sV9c77wdgQuVlWvQUhOOFWMoGGY
fQmUMayW6fRfx6i8JQHqvdo96D5ryXApAXoUx9zhZ8AvPFuMZWjDTr68mVfgirPXB/jT3LOv8vZY
UgcC6VYPrCgKl+WzJud42DcrkoBmMABmrbtK0NM4r5AAKH2r1/P2KdCh7grsiPxxTToD0m7dptDd
j+uwDbCraeE1OVbBsRiyHpeklo1P4aNr96LjAWzFISjy0LpLf8BusEe6BALCM05U2sdjXQ9sntZa
AWP0iIei+djjvLkwTSKAXUAd3mvcB0mhL4e1RrHPU7RMgAHuMrOFGim8r8EpvjvQGf5/v7iMX7Pl
1etePRxfw6sjUX1jcmhgaAu6AP+TG+Ez4z0cD8K3fHT3NYOpgAxgXTC/o+fS8dDPQGDUKFgrC6Si
6pMejkWGn6c9Luix2KoAqLErfjd141ITHMddjhT3kOE+JLxiaO1pMdNd9mQi84Nt/5Y0XjfCP0+N
Xo1psQv6ORcRF1HabKQY5GTcTVccdmJiF52f7OL0ck2BYwyD7YapUTJenAK2shkWRUysT1mx1MAI
+LaPz/FMoctfj2PjZb5+KXMZEdv57/htinqDUnmM18bjabWHkUIOVfeXoPCNtJ3dmfrLpogCP29+
npuT22R38RB1/e6MQ8vmMORI/CB3RYiUkX+/OThKhB3miKri7ssQFJhN5+m+/5ELgdiucvnBkO/G
cmcd3nYzknhE+BGrwQckllwYZ3oZfYKliO61eGyQ3dfhiY3BEFcojlb5jzeRcfEKPtrZ47ad0V7+
1j87LHtcFU5gcb+ItIhOSZkdcw45wWik6pAISQNFZAS5yngSj5fht3x8LQUl4xso+kP+Jq+OlKHZ
iGOqG0mgNi/B/vGgPRySbj6cseHcx4xM+H1uGCke3ZK/1+UXNAn3mQQ3cFAcWkR7/J4JqjlvOrZ8
nSMy6oIOGHYvrWb3kNCZsnWU7Tu+O6R2JnAgEiq5nC2jlk1I7gxBVNuC+RejHcGitEn4e2Vx2Pro
ja2KKSuMlsGb7qqzG8kHEVnI0d4+IAWuf/buswr4OB721l9em8up4Oc7obWAZvH4OqshrX9uFk4k
7hwDnOxutONS8g/dX7mzN64QLHuDbYP1xVLiybt5O8Rnciv4c8OK4W/yo/wGuDRMNwxt2f0gddk0
XvMjOk5lpkR8LPX3CFZEFqp9LkSyuAse9idUf+i2SW9ClkZbiUp33N8QLT3F4oyJSJ9LWhrcuEpv
UtnM/RkyTmyXdGL57spuaIRoX+ipcRuMAZ9dfPnynXU4jPA++bQfNSUn47rwifasHZU1ZQjfICvO
sDtrUb/xc3wNCBeU9RpgmjJVLhTfJd8Rk7w2e2RXfju8u8cVIxqUCW1sI2KOJEcVZTHvUbH1+Sce
UFE1Wc36U7nR+4ZXame42ij0iQ0xAl44r73zhs6cx0HqZELgAQr7AWvuLQ/Yb+0dkooBWDyEXFwB
e9i6p6c1n4ELLe+rlvlv2CmQbjHDgcQVLqSnjB5sHYii73Y7l7xYybBisYRvvvwtEbPzNN2STsr2
wNo45jpzfoAJfvijTzQTjZj++yRQpxrz7AK9UYlZxPFbsgLETXCzXsHFbvPljJ3vh4/BRkRW7US8
EZdfg0/aWR+KPZvYPX2OTutXgJrAwbVsaWtGCP3SK+WinCRqjqaTA1xu318Dum6nzOcB0lv+E2GZ
9KJUPc7Zu6MKsFjjXDi2sAP4OpiY+stWaTPnIeZuUQ7vnEfyKKgjuVtQyxSijbWEcTwS6Xphs6Y2
XjLPTGZRiltRAe5uqJ/xeKPwZ8PhVn9m6LNoSiqXe/I7BNhjIjq7TEJY/bhyQcrtHnz5pMrlAysV
b163qpmYQaimEezgvSe9H45gtKOrJmGQ+V39tDM10iaRnZv7yg6uzOgS+K/5YXAem9vPDkUxt5gt
2n0UEoO0YUMkc4Z/pu5T2frZfXpsrSpNe035v5xceNV+8MacK5eOaxB1WUAUWXw4QBmfY0Xu1Pg1
rrlKEAAuM5xYL0bAhijLh9WGkGhpvlerrnnPiSMAnWTehd1MH7EEAcp4w12ijxjwJJcLxWwHHTmG
EO+eA2n5PJvswuyXUSeVQb88FVwFLV2OeAWAR0N8vuPrrLegMjNFkNg6tykMrgR8BeMEOESWgbgU
dMapoTf8b1oQYncVYFpihFrr6gj68a1dsBUEM/X0hgEfxa1LBdKHbXWgwdnun/yhjKs9lI9moSWX
EHhClAuyyJKdPQwo64m4JaOObsbwcNaXdxy7/yQnl2IJk/9ER6ioMYqb7dV6YpMAlZU7WjB5MVMj
lUwnDhR7R3jgmiXQX9CMi9/HUS6iy+bh5A7Bn4hfwEw3Tz9NJbjN5yn1V5bneZMT+BdcIppOemFW
cegXjsnXd+7ETMlbBZVGoYVGNXTSfxuUkmf4vhESZUI6iXEkO+XL5AH03MtiB/GctAA5opTkTMP5
gNNEUmy9bkCi2B/xhU0YFSBvKsvJCMVItphB/pEaAd3RopEWStJalxcf513+stDZrf9E7jmt39v6
fgSlJPMMIojvJZvJmuxIAfYmT9JWL8EoBP8TlMpn0bJJ9OBvemwXPYhRvEsxKtzOERjtOI0hwjA3
AO6jvCcLpgD8EjUWvjusiZZApxgf7z5IEz0r2keEVCAzYcnoMZEOh/qMR5p/nrKy4VoO4ZOqho/F
Ds7evdYClNoIf66iw77VFjuBGu8X+F0Ia4AqM5IZCV8O/TdyehJhDdzgrkjp8LFsmfp9dqE0UsG5
btCyqFI7BgFftkgroRRZ4Yil/EGa7S68zyxrCgFheTfE9FCr/8WPyJkJDEhf/gtohv8vH43iWe8H
c9iISw6qYkH7N0kxINZuIdGca0F2OT8Z4semgLOGAVCjt2Y7u8lihOmEryIUulm+LDEZXv+Q6UDq
gdklsoTCC+E72448oV9+GRlr/Bc1e3ggI0Y8J+hAw++0JecUJxLJ7SJMAHgEOfBHxMfVJrnojCJZ
sA+I7aBOJI2N7ER4Ib22uZIup3Fr5jbnrjMazgl+pwWDUnrNmAAnrhgWPi8DGlpYomrelQsWrWxx
Plg3PCuBuARhLM/u42R6KVoT9LdEtclMVsGVLJIWZJPGqotIGwNtMu7ZBDwyp5zeScaxM/x8P5qL
mq+10JKhGGTvL/i/0GqnIgg+2QbSdOTuRS6OJyhMmzcgZptvKGsUPOu6sIAtoxLZ+Mdxd4sf5CAr
+Ej7En3i0ekEMwhq+Ujw0lA54I8B+iAG6uIdbAYNBBMo0D+GigOKM5Sim2rg73bTySYshHWEx8F0
67752zEx31iIYoVIuC7kaZaTRBj/qmPDTznOB9c+C5NAk2SEZIO/fDGZFTiPSJ77o3E3wlPy6FOo
s0gyRPM0ivzHrN+ddTwx9e/voiT3FbEIEIUo4H1UVFCo+K4ijcfdYhsm707YABb19lmwVvbjDCRQ
Xv5tYUTkNnTClb6zV6IN7VIGEi9HRUwpeSOSBSEqPNzQR95eOu8wTj8YC9gMwJnYoyiPYHpcNkEJ
c2Qhw0FyARvRQm7xWGHj4ASVB1owQ1nBLJ9/CwfaX0SNspdB3rLPOaaz+7D1CfcOTyluMh/fFbsZ
GgbgZHwSPiUL4c8cTVQKiCvBrZCyWmIbk9wdprf7OFEtS7KPqNFxBQk/uKXIghAAgAfmZYwi+XYU
HIgi19tOiv6XPAKZREZAITIOYq6Us4vzFRUzhMGd2/HZ2xjS4RZSZIGTvSXkpVzO/1/V/wAvx9LH
qKdRAAvvfZY4TgBJfP1nF1SHJzMqrCNBM8jivfxGLJpDPrIF0fAR+5nEocqmlpFcCVKPVLdwHJpv
HG0jdsqjPfzlyWC39IDi/Rs62s6QjZrdldxKieeK9XyGAGEFvwIR/weZk/vEXnzyXlals4Nq4+iT
3UHgTzfhnXAEG0wGkKBeVNqhxC0sLQagnp1w5SA+8aD6n9FkcviVCHg6Zu9sXhSO1RHtWciKBKyA
FUfDznQMMJNyzuRFsYOtNawEFu9/dnNuH+LXJRRuLcQpqzHiHbNpU1Rzd8VLzk5Byr0niWFwMbM+
fhxR1ORniwJAx+qgxS0j7rjW2kK6NQ4LptPxNhyzcSYes5QQVEggm4nNEpm5xG1lWx56oC5rpPhC
c0hHy/KUMulCE0LtB9H7YtctwU7Fm3MP10PJYOA7UCDDizD0fV7yhmOknsgpAx05jIJIZqF5JORW
FkpfuouwoPxprVVNYMEqD4/jbb0Rip2WUJzIdczQnKdJkPKcowvduO1gHJas9S9J5BXJ5oQ2AScu
Yg/tPR+xJ5dA4gY5vuVMidBeU/RwxnhIhHhscB3GeNfopDmAWLzcfd7MaiRp7i/7C/k1JIejzDq+
mt3s91xjnF/I1AkPoxBzz/m4+GWMVHlwXhqBRQWenZOtXzukmWGSmuNZxs2G2dFCIeyvX5Xpg90j
ScTLTabwVnKFodreKwmOr4dyZA6sGgJDOHpmDi+Lp2v/6J4435je7P9QPCMgkCSB99XmQF5zhYVg
YgW1PbPYbokGkVcIdT88poXO8SmOQ4Iw0NcSRoUHD/MQRg2ujOa8aM8XxMizMTbkIvKg8+vIQ75q
kp6GRYGMPHTY87lLqpxMaOeM2Hl2ZlFo9J2Df8O8BH3zQX31p4/P2eVAIxAS6DiYendk3hzpLIOM
xy+UA8UiI1eUIO8txa7H+cnNJUaDpoBpxCgqPuRthRT4+Ou3Yrm/4hImgAfbAniHdEeA1Jy7L5t4
eIrIykTQNcOhseSUolqKrr8Yr5AoDBPUBH3ul21zaGV7mw2CeWenFAsqz52mWcjAOEOTwkFZRLRc
uuza/yRPSp7HVU4/lpXaNPK32Eek+KT8sCmqYGfmdVxeRHITKR8sFyjN2e4YetCdcjRm2Hvu4iKL
DOhZjlLwC53iheBpmNY8v4+pP/ZPGFZPSyQbUUUcnRKCiL/9w9iR2CPMbRHfSQ2kiJV1KeylyOIW
lFgrBW1XyCGAm+zmwl1imJAcNfwD0rWg9BTo6rbJoaVIqKANJ1FqVDPyEgXWFZwVKMc0fq49u3He
2d3daA7xfzN6BRW7tinewsRt0eftXD14M/PQUgMZBLN0Z91/1z0/zJ2BgQhBpzBRM4U4phugcmp+
J/+8JwdgPVoc/CKHaJM6U0wBZcmd4F64hDEkwo0J9UydQ3lFVgHDcecom9Zkr8KTcSPjLxINdF+Y
BvgwYBFLIkI0Rk05lOK07qA1wqQM3ffKKqCMmDuygqBC0QUJbpgy2o0kW9YP0c8enF3MRlNRVAdV
iMoqwPRFcgLeYUoa0vWI/1f/IV60RhK7uELin5O3nUOrFyI/JAYCBd5Tp6u5MMed7oLZyiyXfSru
O3QXQigXvEkqAmUCUUMsDP2azGJbLZxzGS8OE93sf9iCX//itLNJxabLaY1RlkUh3VxtNQOkHvbA
fkBcQy3zxHKPV2hubqWFB7txGmeTMlLJnLzpscmZxAGtBiD8rphTYgxEYWGTEQfVyNw6SUI9BhhA
Kdq4gAeOfhEJxcTsMl1mNg2IUmNQjo8qnS8tkV+JDZqikSKOSlho/H+kItEvQTQLYsJexur22b8y
tsicxtQhXBkj8STVrPQUexwVhkPkGlo8n0gl7iFCSdoa6Y4HO34YbI4nG+PAx0v+R9KZLSmKBWH4
iYhQVJZbDqv7XuqNoW0poiiCCPj082VNTHRPzHR1FcLhnMw//8Ud6WoSdaDlzZMJjMfjboSTAoQz
NIQhegKBOErnO1mfjPnpJNU+I9KfGQJLKtgs2nCfBvGKenw92kAppjYU2fZ79pkDhohDzoJTB7nh
CJvWicuQnXNxASljtWBBnmaM026IJBHjQCTozihTTdbmyDjAAbsvu324XdHyvsAbF6gfHQiqRRqP
YHZCsD2ggv7kLmO5RAcN2iP7o8matehdkCgDAQiei1ErJy0YyBilnfTkrd1+tRl1c3z7KDWllYNC
QZMlqwvrGRHGIL5c0QJaEwwu/mZ7chsKOUoUMjVg3HOIbhDCQx+908sbzCghT3juQSthS2Sstt9I
aSjciUaAEkt1C2kAxfjtAVeBL42Hl/N6dBtnqdrxoZ/hldO2oOrSZvnaoDQ2HIOX5zqc/rPcywj5
qotJ+jT44RxkZgla17Ick1ey5Y7NA8MWCKcpxkNC7RJryB6sCD43Bc+fkVtJKfAYMYB/4mUJ94OE
F9wZPqqZkJnDlMsXoTnDQvceUiZvO2cBAzx0Rmc+BWWyub0HArTIphY75RSvaaoqSus7Bj38lqy7
lPbjLb5SBBfSScI5wxyFRmtBxafPTzM8jUAKxkAvfFBcqODzLLnt7lvUz+cQPBfnzYB+RF59LLl6
1N0VOy7wEGXB+O39CI0NuRmDdqgV88VCOMWMivtIpsU6nA9LrMjbxziNoyJT4q+DNwn+0ujiYYvQ
5w1G+hmdnSta0jjgZAWdTIIi1Ib8px1+aeiHd2z5JQR6P2vUjdNSmHg066JEBqU/Y+0FQ40tyaCH
elygQrfxpF1aUPKG2x/DDX6taYQSPoBiLDbMUFrbIz4txS+EjHAwiHH7F7lhoj7Ua8jUP8Fn/oY3
wHmJ36tHI44nxcvFOQFI5eOQAcShRMVEV41+N5bigUofWLGCC8o5w1Enxh8o2DBssXy8A4F076Pk
V1E85QFn5cPDC1CKuS79fjpp+B0fGiZFQbDlSSwWVPSIgyXnJnDATgXTM/tSaVEgpMut7J4UDGvw
mMHH5XBgDzDdHlUF1S79i/B1sfAp8A+G7CU9j3AyhAgtSOqge3c5E+mOaI3SCUbvAuOf+Rh/1YXO
jkbxw541ZT915vcfuEeex/KlSGKEzg9mfVCNnk9nuWt/Tjo4t5hiZYPOX5ueuB1cW6WIrfD+N+VO
oAUKQROR44ddBpbg7wK7R74TvROHc4lb/QnfL6qH9mT9huTRIfWSu3mmsbnPLCBHVjUjMeexE+/P
uALHcT8jjDRxZvvrLIwFhy9LnTox7MtLwbY0Op3+3NCvmDhiGKAJ5iFIr9hrpgM6dQVOBEAjQmde
2fFPD1EhiKursE+w1R981ociA1fC3s5mLyrqkc4ew3oNB2DXf1SzFaV/4hk4U9EJyLjpcjylyPYH
fBXb0abilWRjA2kSS62dvaHxGx93mBlsuF2zBcI5YUlQPnE7hMPCYUpNCDn4ESHz2Wx4haDMiNur
rEhKI21GFcwaoIMCfOOdZYAhxDMgTOwFUBizk/RNlXn6Er56ifkL21iwZQf9afmc4QvZfejOOUoX
/QUIGU5NREGOp1PgQjzS0EXDdv83FTOMVJkS4peq1nSaPtRUzlK51AE0TDxU2TNY333SYGFnhyhJ
+v9+jVPQ8wK6LJxC4GGwu/LoNeAfl+NWgDneoGnr4bO2RTfL6SFFMcAwRnIjOGrYjPGCD8oBfOCn
Y+WcYVTVa1YNp8cCtAtASXHiKsu/qB4wMpg5n4llzEt9BrSR0rP2qULRXwxZQJD9eY0lb0viCihs
aeW4FJkcAbm5oGjc+GA20/zHvzUI34LSBsegcE2RSiPRh2RCDnjrTqWf4bmBPLFPV+Udct4zvlWA
SgqvT+4jH5hdhdWb/PEAuU30bNhBuMOhuPkXwJDtOR6OJTx2te3zORbShUMQQ5bgHR7jw6EBMvJ+
wC1/KHHZSLxFAv54qBgwADvQBWCUuA7FXQOLgMkk+oaO/0KSj1swMkSPfos1V3o7QIcJ5UO6ooQA
6+56uB5gUjkaXNac6Mm0pThu2UC0B59sDPVbzALuWBi8DCo/9uk7bX8vYic+Xc78KEn4rsn9tAIX
AyPaL/yNsgNnH18KorJuQRLEAWqI2g0rkk7sHHe+bAprfSR0bT1AziaXNoJIwePkKSvhFYqxBOaZ
KNJDdL7KOMBsMBVdac/5RprzOI12Gt8QZXC77T7kKDhk0ahwjuVqORmheXI2L29D+/fn2DRCQGU7
xzSc7D7uzlzwEZmtpwovhTXKct7JE5fw9V974rchUYNOiFAZ8Mzndi3FZGaEVgBEuDU/rSWHQ4w8
a5v5YAdPCpaM4wIMsMQAenO+brNuR3gZALk9UXPznn/EBx9PSOLNjx3f7/bfTEhfoyqmqrvZpAoQ
KK6rXburyDDALr8GJei/h1bjSeC8SpYQ4M/c5btzrMb4tvYbHHZVi6+2N88xAuaWuhb+flZBXHO+
tvOg4a9LvsCgvXbKQ7Hu9uPOsMtmBGQUVZCaXmNdEVZ+gaEBdbWb+8U3TDq4SHk9I6yU/Vb3IbZY
cN34fsQz7clre0AYtUwQnMwluYUyyC3jydMEBr2QcOk8NmDtHJuUe6525yF09f6FY1HGI99NVbmp
6dbXVab/PpjhXFfJHeL6mhubhI0qoedEnc7pWw06k/ixrepdmfufTdPvaf6m9Fr9DILRrNSmkAbM
Dd9f75ttV26ONklgQ7/MQfnlhxYvDECe1arykrKPvL9yezBmnMbTH97nwt3TcLk9NzRCJI4UISUE
Y8cT+lnGN+oTYa9F2sBVUmt3PJLHlH3ZowOjBq34aZce8x3CJDyK2o2eRPV+UlsRNUjqavrwYUUJ
34abSaau+mzak86EQZjm4tveEHubwQLDVxegFETNe394boASLygz9SbJo9pn+cTxfEOhvLFi/syS
gZdtO8Y3NAI+mf33Ub6eroq5kfbbwzdjMkim0ccmWjn8fmHdoZtxsn1fz48956UNb0xicSRln5t9
NmXl8ufXZhJH9+huRfyHveAazRVfi9C8IM9g2Are1+EVKV+3D3aUeNcj49aHX1vnGpbW8L3VkxGr
z2Q8UenRVRsy4jWjHnl5Fyp/+rtZ6dmdXyw+Wur+9szcNSFr3Q34JYjBDF6DhK2o4fVuYT9GOaza
PkuzR/wZDukeJKHR7h7tG5ZwwNquXbMInw/PCq74LlhcnWtOPmzk3/HrOW4znaMevMbIK84EjtAw
cDbsdq+xLcp+YoRKJRlOtX+1FOu9cjsTk1hfQCney5xH2rEC9ps7FF8eU2e/e95d/e7l8bRbaliK
9HtXdtGynuA+8H2PimKcVH2js3nVk0q4dlZKq2HCwXFl2tPBRO5rBt3eLHNb1fCrxRzbEB9RSKrX
bZQx7Bvu8XZganDXQH5tnFzMKHez7rz1XN8vXtW30sEtVmnS1+KBlve1kLkHelMkWf96bVdwvP1M
Z2VX3nXeUlns7Wft+ie+zp8veGQvY2BfvKI9Sy3FMu3lpKjZvNRWZPbmNm8muc0x43AUYb7OUvnH
zR5dDKxbeJ9ElQCWKx+E4SaWSBi505UN9jWnJxdBlX0VR1ET1vej572ycdbz3lbILkYg9FxXb/RH
fiuOvglSxvrEr8T/Mt503lP2KkSrtih5uK797vOvJxJk4Bh7aQFS6IzUKYkX1FUUpoxiQkYxt+qX
Eo2y5DG35ghVO5UyOpE0azIF0oETv5wnBEnj+IMvdnBsdQJ0wQC1TvSwnOj2cgjNzQf7Pci2vtCx
4SP0+evQqrZW2bZAagntnKAAr2OFDJj3ga4qNH5BwjTZ7b7nBRP6Q3pAsff3qR02/MwlL707zEjp
QZl4yd1hitwngzSq/ViOwRsaVKgUQtOgZrZ/V/1iT7nibsVi3bxShktrirsrTcrMYMS4fb8t57J3
3Sb2qdSKY+Xc/mxNP6s7RIwLDY3IgvuNa5OzipP3gVHJ3p8iyMZZCtsbE0Pltjf/vUnws/X0L86D
zKQPikjkkc4HHomzjPjDz4BUSAuk2DW2VuL8RvZezR3Tmw71jU5+vLPF6PyB3SRJWUI8FxOquqam
anf8dwftjDpAS47DTA+2f2hxl9oaa0EsjTCAF6NTuk39TiimIFq3aNjJ1MulDEo3nU7Qi5cUeOLw
mZ0Bm9CFgmTOyIiHFigqrEMZe+UFrjZW6a6RR2/TxUWXWaBe42MS9AL8ueD3bYcUVxeIFts2NfXb
69ADODet/2SsxgTrzz7f3uZE25WFE1/6r5+4WnYoL+hkOt0xjhsEjKXU+7bp6e8xvBY8AbMAN/rb
e9zuKduqnfJ7JFXX9GJ4DwhQtt835fSJkLkVLCrYmfQbDDLhv4EntgksInU4sm4jfS5X5LBZGtE6
3XsUrcZIo8BoT8EXYJ+8RKJ5nQgzLYfc+wHEZR0wO4YvsrDNIWtf2DeMvUQe0/vF6F1SBw9vkDke
AIaub1sdypbPaESaHwhcgBeA2XUFTYG34kuxn/v7AweQJ+9X7bcbH+4wVkUIHJ0GmRIKg00H4oHp
fmn1vOb8cUec2HqXRAT/9TitX42qcvVFZNXBCaboRHf6hzoJTAwOz4mhMjoHZW/TnPpcYxJCkb7I
APguw/ssz+Aq3SZ5cP7og1fm8rVQyK0ERlWnim5M0GJ0FBzBEawOEbm0+BRCvCKmXiOyCALSIlsJ
7t5i1nNTRb3WoUR575oiX6vCVjdk+AyFC4P/s5Z4kPpz6Bhi/FxAJnJcsW3j+HaPV6c3eDGYzvfo
2WPA9syNoeY49UNKqK5qrTlUGwcErabufNGS23y3F0Ob+TnuN2KqwkP6pcvDgI4O7EuXaC87y5JH
+vYZY1n4CFyoI00yZdBrL7JsFmu7Dgwwx55wTAVMHPzCqWpnQm3iGGzYoGegEzPqIWR2VrSfUX+h
u4D7UTjwZY/m4OHmmXN8TDnS37r7AW0zww91XO6bgPItSsDqsDNq56j/6j3X1pShyu/qbYfZ9gaq
1rhmOLmEu3y4eW+kX8Y+a9uTXLzieJkIN4f5DXGhTBrPV6iTxxBX/G/4JE3b6rrRcklMBFgpmyZb
yu+bHPafN/2LGCSO0y1Ev1o9cjHoANhvee+nl+M07Lx5YXSvBhAf2+dtogccsX20+XXu2GJI3b9O
x+Qutkm3flaA0Owht1MOIFNegke14rW+LJnn7UU19L3R+4g5LyAubzwAOHKXPGxsrFL03yclJTYW
mSqzEaXpSF925pZrUHcrrpnZ+Eg+ygtPkiOWl7ASph/nO5d4p22hO1uUAgmzOCtc0WFltTo3bQVF
iGMHRwj0gUAIEOWYW7zn4xxPd8R+uGSwqRHuPvr37UNUwWaI/bDTRbaJHuprwPzOxl0rvH19jY3o
Rk3lPuFaU++0U3KgCPhGvg6FyvHKfLnHsT+6XaZEvzLkhcpCUieZp5CTPQ1ioxbxQufQk6a3DIbp
Kmc/t9gIzvfb+LzgpUCXBLRXgSnwBprDmqYj6SzuqrPVsJMnq1zbvMKatj+4XwefcmmQdOFUFJ4s
c4PTtvGw+jNGt0blrYEeT16xkLFfmbe/jRIIyIskSAtavs6lf4ad+53jEpSvUBGV9fpLG/by+F27
RLyOGSwDtPFw+b5sbObUnIo9Oxjq12mNcz/3n2mQ5SFl5h0/Ga8i13FctrdxpFtSsn3NCIu3b/S4
7j72iLrRbqOtHVrtGUXZ1dk1X29nxzjSOoXBW9RxSQu4OJeRVXqgTx+AaWg/Dckr4WdA/LecdFfi
3fOCr0r7yzqa7B7LEeUkdTuMfuvO7NnYFZ7Jq/mVLeKT+ulDQPWb4VA30dBNaGCK/gMmE/hp4+qo
fUzv+qDYMLyypfgW63xj0+856X6ht0YtFouT4XDi5HRb+7urXYfU6AyznW8+a/EyL7+XoGUgQddA
bzAwgKTab9tOixp8v+C8kbQ1KJLrVNqW197dIxWvXLy2WxHz2LuOzUzfRIk3ueKp3rJHcGXJhrv1
6/MH8nVU2EHnTPZYCl3+308vsLt+1wry7wTqSS91u+KOQeNFd9N4uaehY+t6sFOHZnlie9kPrDLC
HvrlFm3XWPBmO5gvXChVkA4Orv/6aIuJL+PArdWLARu02RTc831uMfeBYwNLjH2aKXXAEZGMkGd+
f4km8XnpIQGXcGqZQGbqEH9FniO+WbNBe0Ez7H8tPhhtTQuim+ZTyFNAa4t1XKpb0n9rUdm4Bn1R
QsWc0OBs19+H6kUvLr3+9ywGZpR9IqR0+sVJ4CNTJK5eW6AZc/rnQg9m3INVQR8wEqUjyGHm4Bxw
5vgSKqTF7OHB+ptaXSiHuR49y1Dz9tv7IpnAg2tVZJ3YLbU3MEbXgt/8h42F0NPfVjTsxYTywceo
5/+MU5uOIrQgNGD5wevhRPWRuV9EomnwyQgDJFeR68u8bhkVbbJ8XP3i1qroeg8G7F7vO2rRpfcw
SLmMEn35Ydk8eUvM6H2N+EqLCt69FB5Zb/ov3MZvaKe/z8IruPJZO3i/jsXDf2kAR72LczOHRtSQ
JvAM59ff2rm7y/YP/9vTCnKMv4N2mNaqrMKih6TQqdPZS+EZsyu7vFvqTXFeeTgfRBxOUBG7nADI
lxzrM/uiN6EQQOF8euuT3q4s+qXf290JbqG3xVgRhZJvYUsbvFuqi2GY7aZt33i7jw9T0LnWUhf2
UIQGGO87DX/O5RboPXqjJhngjNJFdzrKsv4ylb3bv8zSlYk/w/aK4tDlZZ/9+aBwybH/UtGV2MWe
gkqfkGT0whDqqYrM/4ZxFpaj5X5dYA4b5tsjmjM8QdhHB+8j4nCUHZ1w2Rlq5KsaS90j0LFBF+Ld
5oxubV7e0cWGUri4kgdJgLJrv/tmPXimoka59kRUMdkHmfmvWqMxf3vERr7a0f6LFlw1IxsfJ9XS
/cSvfm+7l0KUl9bOq+HH36jgFqyACeU3R9KIOlzmdtJ7vFbPkThNFMgx30jcIiM9Xoi4+JVPzWqi
f3EvteJT3tzvz/Oi0JkGqLYSn7xoyLlMh3hEP1dO7mXvuLxChW/6T7XXJCSYSYhFp+6zSUJUZQyd
NW6bxo3taVfu8QDsJFGp9XNUX/vFpT3FBPx9C4VOweH6UeW/qfXAY6aBk7qnroaiqsGp8ngF5hiC
E6C2Hpa8AxX+JJ9ugFt4RhBuvLi/vAtEi3yxtK4qZ2AlXX4dadDNvpSdrq1TlO1p6nvUYOmuV6jn
i8uNbwoLFxNqAl5rpOFo87RDIez8Jm2VMX94RBm+Dsz0wjvD3KYOPvLOJRM8yi/OVQv168D+YheD
mLvtN3vmMPrWit7FoPcKSmzOSkh+ilaHmOnjBYcPvVpan+gBo477yCSiN7LcO8dWGZleaQyzNNIq
2hUj3IcFgU3Lpib6q73ugd+lg0Yf1y31okUw8EkdPFARzTs8UEjqo98P38XlZbwf62J8SeeW4aXl
TDd67g0sGvpL/K/d8p4vdgOKJxuvmOY9AjmPj5Z96qVhx1yU+jgrpr1k0b3Mmzb9Yofx+R3FL/GM
wd0iC2vegSUt2UzmG0DQDNv24vGdMIK8qy2MnGfUvfsIpfR8tt+gS0AL9+KgRovm9c4X7G0sBtMp
Tkw9r9td5/gl9fyPh72DnfuNn9NvVQukYUq3++27270wMoC7IBCNx7CHzs3N7MGjGKdakL4isTry
YgMog62I8YnXay3bGGZVF88wQsNcPQjEeb3bBJyOrfavxTys7ebpL2XP3rtiQOpo9jhmHSboGUhP
zB+e2aFFTm+rqjW1X/8+F4JJiaJKUje/Lz4VmCwAsk7gWZMtOda+Cv8dy57AmLVnln1ofL03T8Yf
wjwIUGlP7wbwoslye23TZE76XHfZLcLEHHCs+QUp4F+Pw+luEgDYimhfOTbrc/KICboLrK7Xffer
15KmtEXLlDtEKr37WUx43YRtmh9f6qiz6XtK9en6TeeKOC1+BOy0VrCvBkXhNR3OVP3ixTxCF46K
JKFLWJl2hoLa6cdjJGB2b5Dm0dCm54L4/CD6AY+G77RjsmP6OVK2d//bTGpEovYoB5upBlqyeIMp
PSZWexi3A6ONC22rN7egplRX/34Ycz+tCayLOvevbKVpVGJKxE+HfvG4h7U5oO9+fuRqJt7PQ0oD
IltMqsOOolYd305Mq6EI4tWGtgfIjik3GG6/0p0uwCmnlqPtaERhYVMvg6+2XWtySRXiU6xrg+95
23Q9ONrs8if2+y4cnbc71ValX7jf/hvfH1HNlMsk7DCsukLO8inFpYdozg9znGSBDvW4+xJHPfZf
pD6zBwIukLUuNRJmW6gXCpn2Y7jKSEWjyQaLDir62DtY7Wf64tzAI/DuNxcVPbYTtksHFPXKvxrV
9I0dgP13emKYtrVS4d890FHw0H9nA7yGcdBsKZmSFGzZGAw9/Ksz2gEfqw1zzHpbUXSUXxfiGnLV
8IlVvMcQkEodjYo9ZQT6/LGXeUJPIToDOFxw0c8tZlCi8zlrw5nGFIsKRbQDtfDC6D4rdd+QAXYC
DEqbIUTQ8+NCSox8xtUCpWUmaFgDZEENc/FvUqGfCrr+BUNiAABac+h3eriya7Uw0G4g15OUIAhV
Jk28+lDVMv/BGuanMJ1LoWDJwmdH9jMowoKRJIV8EyYVdg3YdWTKnsYk4AhcccTkQUYxKNwZTzPs
Oz+nyXxfBuNsTegATG2VD1JF7/ikpLhhuse2bGjh3zGWghPEznzvvsM9NnK/difqkBTxAv+6eF1I
GzgN9HGKzbFvceYykcKdcNm2nC4m2/7cYDr/dTqDaF51mEMG89uqy19V7P9tJ0qfUtqwb/Q/ELQC
jsWy5PS0oWc51hvXTCrc/nSI+sKL11OQZ3zUKDM4HmO3zY+5/cLX/L1+PF3je/K/ufz/o+Hn+5P2
Fc5POrp4t139w9VwikPr7EaSeQJ+h0PJrP7tG75HwH1rQk0+gOwVgLBxwT/IO6bzKdB+JCwjEgLF
6Wy+z9w+ujRvUQuz/K2SwRvK7edQXQKZl6XTMS1hf3w5Gf6hveo/F6BAoEEaps0YGKJaGXhbydpL
lwdh1YFmIgoinhPOHb4QQkNtfHP2hB96KE5jj5TjOoXfYaogerKSLWBCkCmqyu5EZ76kYmKPu/9g
t5H/qWABL1YMybflP6lO74fCvUYvSQ/xMxQZKRsHuy03E4kKNCa8C/YAABP4LXQnoHigd+MSyubf
tgKgF+Rd/6I5v70xZQhWc5YLh/dnSH+z/bk3zg+uV/3VIqQsh9xBdjiUlQX8Suk9GIpqOzlqbghg
ftPRU/lp/+4mbsw/lmtCqTPaziNWHxqNGbsqevkKM29HB3fNFAfkjbtiMtzGUoWSP2QQA0HncbCc
Nx8Bo37+AocNK/HXipg9ZGgXJP/kR8sUHuKqaTu9EZV6qQgjYRzMIPZ1xJ1f9YdbdnJtloEP8P9x
ApPn2N++oPKnqj5AoP4EohYV/jSyBUzNk32owbIXJ3g2XRh6daOeIEhOZUWUEOfnEDsldOrcXBov
w4nXBnd3qMYia/+TRoiS6gQV69wkPikq3B0I5KVQprePPx7KWK1C2KNwT4Vl5RKHLntLI8yrv5SX
PeghIoTqKNQHj92OJQjtHlB9/yswejnA2I5TFfoo9CE4cNrOcpLxKncITkKU8m96/YXXwuWzLEVn
AFVzr9KfMzbXhOEucoXelDQLRIDhM/oaA0sOG0bgSqyr19cUf/jr2nTyK1soYw6G5dB34LwAAHbD
HlGu6iKkIDGaQOQ1kJjY9NRtfh6EyK50dD4fKDC8ScDRYwu6Awou0BseAQ0qbJkVltmnB/PKJdHu
JM694Ls6aS5MiQjI4zGkP/zMAJvuX1UMJYK2WcKsI4CX7dzE4bhSqGUWd6+CEXVZDplyX/4pwJbF
mvkMhI5zawBjU23FygTjk0MSyg/WYbbDJO05MbHwTntBTgJ7f76iJT59ttx74Zc5kjEqNiZX4GPO
AvgMV6B/c40VPrMxWEpuXXEzKqHiNdGUMJKP1x8Le2Xex5zFYYaEbTR8BWBDEjpYhKstljk40lsc
Dohf4ToAeRPEywRCG6WRCPygiMHSX/w13nCa4AKnw594DjcXXbPPWHYAkZS7vzpAJ9PhXkFzsOEI
0M6hvwEplXedxw1FQeGssHgt0AoHiweKzwK7EthlUKUX6FKESYPwESAbts/T46RpAnQ88J//UlPH
45fuwnCOB3jc890RDz74BG1Oerl6uEUCScKAImAa54PjjVF1iKozwc7tzHbw8vumBZ1gFcLR/Iu9
shwsbMS9h0kFbyGmtxIiGGJl0gw7lsrGfZKIRZXJyE2UWoA1H6x0uDiIPX+GMCJy1NnwGrfak+Gq
VjVQILgd6swY9aB8fJPRj1fAEXevkG9n23w9Htuo1KCvaUDhwrPE/A9yw4ILkLe67mPGxCqOKLCw
btty4QeMTYkXdmEMEUj8IVrgMcO3NmPbOFdHErXHmi8j9JfHVDiHb4F/P+rP6rgoeDlZSOKHLrhy
FzaigfRghmPOIoHiwkLGVzMZoytBSfX8c+nB040Dd4U1FQIV3guvx06ueO35SCvYYQedATETGgyk
xQWFCLkE7Ttgt8dMey3cSv3L0AKokBnfSB7luoCCtKLyW3GwHCCd55wv0AYfc345PzXTHZx7WONC
1YLiRuoVaAsj1xGMHCLmVLYjXGBEVA0QMqYsZEChkgH27KGasZ6kX0hBtO5grTvHEq4h44bFvjDI
rwsB/nkg7A3EHxzSyAve+KJO5nNwCfWDpZ7zmrJo8xHUnlA0KqIpY4hy8U+lGsHF9o90JpQhk1ef
FBee18U/9/MZYwi4/NqJtc7M4nkkdpBr4G09kUiOOgCkftcJj12Pw9GVj7E+Cf8GDp4EGQnNl8Qu
6jZoIpTAqZIvgSBzWbB5LjoocLgT18nihXUCEZ2/NRVlppAKsTFnmiNpon3zV9JkkTk8PhjeKqle
azb/EZ5I8OxlA1xJHJrsCCkeD3vIcU9PIDPyUajdTmimuI3QvRZksyP3FLA6hi5I+O5Y8XTaATwu
IkYfIzFX4qiAYj63qYT+dV19guP3FLT0h1MV38HCrXwDf6kAd+0wG2BCztlriRoAIyDofKiheWMh
g9R+DimZSqFz5+LD9Sn3jR33hhgPVCkLPN1lCAuiNsDtffYnfvzzabLDjdwp6kYDZhz2iHjVcT8r
dMR1MNaCln9YsQqg0MHYI3XVYNY04y/9DTncOILEM9pdB3CYoCRVao1eYyG+Drxcf4GDMM5DqI2s
VtgwhdMw8CfTi68dwSBlNcEnhs255uxhwdu/4/ucrUFwf/IyT8Illnm3TVDLCdVH/LdZb/V/sHaR
konEqydJYSW1g3vCM56/K2efpA5I+jz1s8alz6of7EgFkOc4PRUZ7PcAzRvUXnic8/Gqt1Il5nTs
Ewt28vUm5WWDdgSD2thJG3DiTJjV2ycd5o8O+5JBdkdMSXOysEd4z87IqnIGftuF/W0pSN5xVwiL
ObwLQBwP8Nqvgkmiq6MN0yuh8NB4rYXxvXy4E+uwg3/ZKDw1FV34cWShQ+OH38i74DXZNbsCRjcG
RdyEdXj+Sq9FgsiMCxMtLwlA6BJJsxlsUEpBhb4c3duC1xQhv+tOYnVM3AnfxeOI0qSRGPCI1/h5
0mYdioM/ubvMnfF6nRx3nc2ITM75i2SDXoz1UnCCqgbUJ/ysCfgRK3JuTJ9QyOvYiZZAO7+MrFu/
S3qAHFx1KToLBJiINhhqlvxVXFIVwzoeA68eaKUEg7f6cCN4LdnNNpti7X+iAiwU40JQt+WSpuE1
kvtiA9BLjTQ4ueiWJOF0NCnUBPN7xx4vJ/6m8++J4Q/0np3t6yuhZKLQZBETRnr/N/LdAWcxakyU
KSfUZoWnLb4CJEpKkw8G57bdSeJHlyByNIdR3O3wIgCGnRY+2qQKwKFqJ3mGVsu7YF3z8nliQ4zm
1gnMCiOAu4I08LMZQTnaB5NjRA/qQ9m/eKK2rCyVrjcfhmXBzgZx4IdC2+PGD8DIsx55qrvueI+l
EW6WXvcB9K9Fj38QpjkFl3SAa4KvDKoiYdo81xmBQHZIFgM3we/3alY4cv+388C7zOru2lPLHmga
hQ0xCHvWkF/eR00bBIopNQxz1htGWtx/oMMwT2QNtFc3Ki1CaTx8brCRw1Wm+qG9WDH5FQ8B3eu2
Fa76Z/2HU46/eGRYZXrtrWQtTs7ic2G9PPlXTnwEezU553XAFPqn+rpkeTMhc3jmV5gQvH8kKbOJ
MqBPxkaPOqK+EBEwKI44grJesZlpHfEmrZkcvZjookVdaQAEUE6Y0jNUZpZvV0tKG9td3IwdGzy1
frEnjY/BPlX6SrI2aNBLGensG2fXLgPTkYF5JSQ/YghYE8P2FtNXbQnP25Sygzij7iTp+a1NReHb
DDqmCyek6z3NEJRu3/WQ1hQRCqOrQtYr9gWQU0mCxGlwY096k84/NgA7PHW0CMroD2MUOQ+rG1NH
PgvR7QmuEYTDc2cb3K6GLsovngX2HRdilvBc0FvOXvbVZNc9UvITkILmlHakdhb1RWEWShF38U0G
cibZaPxwKWsq7iwjbEVxbTPMMcbNnLNus7kVfhdEDrbU4Mbcy3kyMZf0NmhHe5bjfSkQRuoyVXw1
TEUZ87GKdQxcVQIp7IJlTxNmuIb1KP61t5JbybDLnuxjt7k6TJaMBfbxxQasscQB0ulQoP1r95yh
DjmypBshx1zwLb78KXVHTZEETvan/jQhE5KpbDBxylow5Q07aLms+HDFY9yP39R/DIafLlBa6XBc
fgWUKbFemJx7H9xMSwc6dryCTE4xkSsNGFtuWy0FblcEyn/egDzSFKcv80TlcB+FLUArVckjgQaS
Uzm9nXNcQg7GX6979dm0Lc+cFm/nxCIqJHLcjhqQfvUU29MFiQnEP2gcT/dfioY/8om2tEQ3WGNB
8YpiIMtGrVOYbN/CY18p5fantLtUZ66OZPQomx4PHaeRG3R8FnnEwvsHWGw4Yui2Bsqjp+QuMy11
rif0id2h+Uvqdu2c6ypKvPOVyg2mRgdByaB8MnSmlGAFZdkQ3zJ8KDB6aj+VGLX2qFkJhOo1/XhX
DRZGvefjelwA/rwuPeOojA7XzQpzNZiGrM589wWroDfAy7d9C7436n4+LXBWAxJ2am9zH6ZoqYim
2Nj/RvphUtWqww7/DPyAahaexd/kqu3gyWWtge6I6UToBv8GKptsY5gMdqDhcc51W8zLeLRymBcQ
09a1yr0YbUepOeD0OfP8KXzz+ID+5UwJN87nlHwUTKPHCOrI7E/3u2N4R2F97wTttRSXlSuJ9vf1
j7lrtYfVJoMmo1h727ENkLDkJJdzkkL8oqDOx2Ma8cI1ay/lZVjD/ka/jjlt26C0Yb0ET3hEtLch
vxaYG1HhUbsWf+6OdO+ddsATmg6fU5TYFXIBMUVanYG7ZwQYzmfr8iKSJ3AGAT1ryhS4Qm/Rhfac
t8zUM/HCxP7nd7bgRX764/4NX1yshrpDuPA0G6guwjX7fkn1wH6q1m+fAxhTVHAX0s6qIw2Y+qKc
Vd1X0CUzJmq1FH6qCAEaiq1FOeU3fij904Cx+BrZu6hj0f0inThJE7GB8QJfOxicjDEvzJG+CNR2
0ecLuHRYM7R31ZBJfgW/lDHuTcygpQeKMRh6cJs6K+mWJCdwIalCtDLidY24nuxUdX9JvgE9DC+S
yKQps0xqwBSKuNmhb8KjBXOmEbEB7ttmddCRu0XsS6YVhQ8JmR0BRd7cNNVDKtQN7jn/ZT3GkJ2b
/suzaYVIk6LSp3RdfKCEcIwOnDkztZdKSRaIaSW8Gyy2K/ar/R7chT30M2xJx+O2d7hO0UlZbC70
oyYyR9GwT3PK3aeX5E6S+/+uIMcvtzMD8srIgb2D04LjsD2xOpEUf8b99hlbjafQHmc4nnSc+hWx
1bYZWsPLYAfrPiUlCnWUwwHKzn4j32R8tt44IoXdzC0eDnv6Z7f/IV/hQLbGOCcK26VNgyU3xEPv
P5LOrDl1ZAnCv4gIoQXBq1q7ECDE/kIYyyB2sQt+/fmKE2funRmPjbV0V1dlZWVG9slFegbFD71D
4xYA9hFe3yilvH00E5gA2qm3RqlB8aho3KuusPaMdwRppscxVDyBhegC4OoaAFU38pnLiEzBceqX
9H8BHhKw+s3vq9C6Z2xk4h8Ce+uXFhXNytacIRfVBUhYP8QgwGMJ1f1mDlkX4SEXPhfAh+5sX46I
WPAgHV1UKJj8lILz7jQXg23Q0LwOV0Xpo9YmaZs92h+jFhoteQLdzr2tsM15O59FBTXu+Jsv7/Ar
4zLBKBy7BtYuIRqOCki6VEv2T1we4zOj8+gghvB/0GeDmUG/djbGf2g2r3kdP0Qr2b0PKtk1/kCi
y8YOsIo76yQMqcA6ARN0ChdQ3qpSTPIfWHrJDppxq1Sn7l1AP8p1gLccW64DjBpmBVrBHj8CKvuS
lMrmhTKwJGcIachFpjhkU+GEJ2goM1dJUcFUJukjQWW4nkWHuLoHcMrphq4xUy9YEFD7igwVN8zg
7qBVmBaoaUP9NkGwp/NeL0eA8D9w0Ov9H/bDFhrnw0Cb21LEM4LLs9uQswFC5eud6VBUtTTVFPKF
MeJ8o7gTQziYRiibUcEx09IA5WmMkE6IELNHcdjHiG/uDS6oEkzL3j6azllHYvbRmlXMqwS7UkZr
GDgLOQRITaYh/138GgDB2OWiaWAw14EQpRRfSPrSK0HLd7UHlsqQCGoED6Zf6vWWhgMqQsHTdn4/
SBjxvTEaxjhiDCaMi05u8Ndr/+wxxqkx5i2KPTzRkzKI73+4SCAaOcGKoZ4j68SEKUOyDAuSEqBj
DicEceezykCujk2iz5MgCqBEw8zAVAKYWzzjpzAvILSxlbTo1+q4GCL9NXtYFcpEJfNTfEb74VMV
Sk5sRUCsd//JZ734dbcNB7tAK6gCSYBrh8eBQO/AxjBaA1qIuwMKFe1fAfBHFivnfSM+Zom+SEQ5
sShQb2WhsUCYwxoM2zTosRAxAjBJRpVDIAGayTKvS1hHQDB7YDEi8/QUjmizYKmRID8/PVtuhO5I
X49ns3btvVWpEzatPg+G/Bn0rRHgR29z/Qg1SgqDm5fQ65mh9fFc9qRN01/1FxQOnIJ8PFiB2O32
aD6DhAFLA0Ae2NUi+lLoNgNbdX/5x2WIIiDtNpRUhDeL6jSnh80YGJrs6dbP26uxeEHjE8NsIpRA
pAas5M4U3mfdZlycHkobIfrtw0EIG3mJM4yoF5KaAPamu1VlU/0GuLqSewSxhD9g8r8DUKs3RSBe
hIKYtQV6y8dq2uwN79Ohc0gCwFJPB3gFQBTZlox7pUKnnc+JhOIfrgDJep0rIIeqR9puOlOieldG
2Oai6wJ6JLx1w6AinlBSt+JF9fD6dRcdQpNCG7BbZDOEhbukOc8HS9mJvyA7mPJxT3ykzGHeUSNb
ZLD/NQWJ8Ayh0G77H6jKefgCecUGj+SRrTM1XiDJ5I8AV3tMbQB5Ht1qwoIhelLRcHT9rcWX4T5U
p7b7cwZizg8pWW4hyDNKn1d4ewocFvGdSfEdKk/fvfQ7L5VMCnUBrE54SuTAYGWZMSgM5/QrMM+l
rc7Iq4BEf/IMpXeqsTVnU5GiIRk0XwQE1oFOuf8Vc+X+QhHwn7THLsD4xp/ovZlvqsXoorZYffTb
wZsFyEi6oOvIGeCLce3Ck4YBydoNd38ZIM6sw1QXadUZpoOStITFH3JE8+lsIXTr0wRqAw/748/q
PpubYTwzYKF+XW4BKh6EU/72YfuDpqz5V073Tduh7iPuBiCt1ArbOVKAyICpZwY6JDKJ6oC22dx4
0wgzrn65DznJHm5Qr5EDuvKT4vMdipSDve5tXuzW6ElrYDMK2MD77vmGjiz2UGBvkFEMmCdXqnyC
paZ+hyYcDBuHnwBB4pPM0v5G0Q5CzPZLnImQFkE7AMPgkfQ4npxR2xP/sHe9YFDmEJIBR4Yl4hMq
AJGajx/FGBA2QQAOTb0M2QCyWXKkFV2enaftVSzj1NHZWcbLoPFrs/wycsRXl0FhYSBwdjFAgGaD
m8yYT+N030yktFvhhMn+r1jb5xWhjA8nCxRFFLx3AO86yD17cxmBNpsINKBm9Y7I34BIkXdF+5Kg
UJEuDgCSZPUzRndyRzB9omNc9fu1DBy2qKYbWySjZgU6SXKM9LlhLl8ULNkIa9EzlVndTAb4kboA
jdk7bBmYhLQ+V8ACBB3qMDjNJK1FMln47w8YF78zI5PJ3yTdRELef5FUtMihinzT5rKbkhmyWYGe
vRsP/pz5YEsIMeGKPcMLAc+KzMK0gqPBhipGWc94IGc7I3w2MMBxCN6I2r607RkD7MMJL/84zTfh
2iYbPjHjDCBNfL8ukFy5kCOJcpd34lB/oeoxSTDzXjGnuGDgMEGxbX1ICyAG8eMGu4Trwtg5uwP7
dpmQJtf/qieki2a3PysbDHabwVtgPCgJKG+5sHvTizovRivxX55oQ1LxDIEl6DgNOh8EHm5VUwv/
0xUw0LWcl+lPkIIg7oJ5C2FXk2BfiFyQvuKTyccBMGmhsEtAA4C0eeAMZYveldfuBsDGFElzQwGI
5uFEC44kkDQpGEZB+oViBaznwityxnGH7YKXCit4vW4UCY4Oa+DFL3uDUBUwK96zENmIc8KMhEqI
sh0nfQTwd0uock168itThFo4/XjHyDZILSpyap0C01A5tzGnHb91B6tkaA+SSdkgI/yR+Xvyp6S6
sfxdyblo2Ugkp6Hh2cH04dMWw9ieWg0hP941wx3Ss+P8AO9/UKTRFM+R2SXtI37g2sEn0uRLiXEF
ghyi69Qie8vfUzLx8eHooNwSH39xKEFHgcKEd4qpLscu8j+Q4poJDmUplkvML5Md3FlUFErVAgxZ
GmjUeUlIHjwX3x+U/x5wLqT2vY/AHHX6GBi0AmM/acDWLVFSQJNmPpYZZ/Jqpq2TyedXxqKBEnpU
brxdcELe+5uZucVEF7mOhb8PheLIlps0SSuppLhlRi/WsgoYxcYPk/R+lEB1FjOPEMHmcF0gPyjN
RtpQAsj7715/H49uzoINeZT2JI/1NZVJ+A/4AfhGVHwGLGMa0QEq/Hq6XfHWFOPYPR5WUdCvAVCJ
774GqEevsENHjYYfirlnhVMBtc5W2C3rvEW+CbIOOQfB7S/OiM0WRPSC27OdrIxD+rezBO25S4y6
zZjGGYEyz8liSnh8gBw0r+1L8roHXY7ubox2AvrMgIo3HMOJMXg0fo+BNG/+CSawloIVLUX0/ToF
MKfTpmZQZFWoatDRXOPykwC6TGEhsadPDjwbTRhSXCEZ5IubZ/1xr69EW53+bhcMg++iCJk3WZEL
yjYKSaR20Yn/Agh4/6KsLtMvfLXWoXqcZMAGjpBWQTGBZe8W5R++W0fKXXCptjOm5W0o+td0ccnw
DmpyqVRIjS3rgl/8YAbpUMeYjD0UkjCZPZCyJYechPPOnTKJChzOc3hI6W2bbN71cSU798XYMm/i
c/ZFrpN+jHzDo+nR0Jau5LVBAxLBe4tvNXLZSUgnoLsaPcnqpc5AJc+IubIfsfZDr8RDwE+j8Hoy
I3HBga+qHRSQf6ph70Ckv6t5dVFzEvp7JoJoIFKOyGTe2IK8W6YAUR9zp41xF5M9KHc0ZOjHkI3k
QptBp0qMYwC3cDu8OnR4lgYZJe99h6BoB6PDFg0wL4iW3a0KIKTgdxKjjUzSKf05mnkh6nJkJ5dQ
WnPJ/TejgPIEq6F755MlIQIhz/bTYNQf58DnAoSxO7S8bQqDxZv3ckAKmCqXgoMXqxQkRrRuz1h7
yF7SWZ7CCKE6mJar4BdyICaN8MpUTkEyzNbhk54gLX9yJNnl6AJ9p/vpQ3PFZwXDd9iew00Z4RIy
Ei2CnyNpK6i0pERXf7bBam1Cnd6J4AahPUhLX/X2v5LKrFE3xNqrDuBcQjnyOJV7mDJekbsDINeG
CVGGMI59xtigAHaqv70PvsknU9EJpsMhjm6L9AC93EVACOkfDF1g/sUgVITM/KvpHGCgCExCZcDz
7vGI//apjTCp6Xtoq8wxS5cMCnd5afev2wALcoLTnL2SX6FH++v9nB8OsjaE7J+DhwuXfAM9hLCw
RuhAxD2UcvmFPeKyAD5TehFrDmORzFLObvVH8hNJP6eejozEl84mulDAm2Pe5toGDnKEW5UhejbN
FQthg3jtvCdt2HUHhJ4kEjWHCEZwL/zpAt094Zx5JEI9ftuaOM+dueQuk0MknBBEWT43cKkxLcOS
kAprhAUklR16Dj0R/ZnSikWizmkGjtr7iaiAclIg/ATBajBoDgfCFmOZJ7kZoo3B3gmkdxS/+nEw
MIZ/ML4jeVWCptDO4GxJ7gJoIoGSFeBS/DS1HgJRb0rZoEvfnF4/XyaLo9sL1jQQySG4adFQdGxP
yOBxOCA940uQpKkMRxLcbYogEl6CbEsebK44MOTQQJUFtmOynSZMAPdHEZx9xqjgiq38lIwcfuTA
bpDMnKkfWt6EMUEaialLrCCHrse7uArYC5wj5ACOy5Ax4/Pk9tA3mD+gv0jTjD5fuCSPO8jZnYEb
IUBKp/4R3sJPPpEdycMSrwoIi2/CKg9hQ8rmcrC8FO2yVnwYnRPIV9hEDflGGIu8SvaP2/LIZdy9
j+sQPfzNGmFbzNVwa0OIs7junEK4mfSrFaQrb/4jfmBK9JaK/Zmyjb4tsnZfgEYIcPIW0U7mnJe2
MDcKsOTSFSDgNCKQFliQkxejRHS8ggwYJKOQfTlkDWA8oO52umn4LEQm3ET4p4HgNJlPBd0WSg0S
YVe2GNMvd99MadbNmCWHMxHIoOHWZZRRmFQmQCwCUJxLqL2KLk9C/BbSBBMYXB5iKT9GXkZfGhXn
8AyNGqqEGKtHxPuy/QqqEtqMUMP4A8c0i8VklXIE5pvoO3Gr5AqZRB4m/6i/+f34nkr3d5Zs1q/4
kMpYrDZlXZgc9f6odvpNusN6JhoboCkQndLvqCmHSInFNg0QUrAbtVajT2YurokEVBrXiAepMa6f
kGlqnARRkVuxTQXtGZvISjNI+L0WUUZDCkcQMxJqmdX5z9Jp0NACJxzvBczQ4KaNC7gQPLCQIiFW
xDZRHYI0Ro+Bu/oxJrLBiO8kidwaEs6JCSuKTUZPX74XPgQas8CawXtwSIjNhBeZXRJ2JT0PDk2L
nhcH6uamkkkzF7nfhcHM6MhnTERNJnaUi2Hb+IUsZW6imka1TxU/k6Yr+Fvb5sOAlyThenkmUlzi
7HBkFbMu3XeGcoWOIA41lNR0HpR0iYVI9faBQEiY0Hamn0eWqtGup90PvJjkYCZcUZajuTOuoWMz
FIuqP+I6vHomVvqml3YcYJ3WYnYq8QV+Qzuo0hyPNUiD5MYG73dJmsOAHxZ0TPVxogHdNT1avVRV
ZK8xMjnOPKhjSY40xLz4DXQcEs7hbM92oLhnuGo0YUPQjpYRGpmWEaqycLSKQrxIE/NDqKQNCT+p
uYVVlqOcKzAJE9/1xtFHovON2TRhd8KZuRkgViOSjKQLakI/K2vOn/MMMvhngmphTtBeT6C5MGGH
5qY+bHnpbDea0brATItjrIEIKQN8EMbXE4Z1gSXg+tAfUH1SFF7J5PJtnBaZLc8e9aFXNNb9EyFR
sjSsEAKUKGH7fH4ZCaQPAmbLvJufI43uTPU88JDCVhmnyCO0ClAJDn9eGS+TIIp3XwUL4xrpCn4l
Fi1cIL9SRJ8mD4z3jm7vLY/RD6U/QfJOREftiiSCpJjcAxRZfbxbxABTIG2mLv0ilibRswPbLduu
oBelPA9OiXcEpDkVNUPOxxzpXjRkyKh1wY4micqpvNcE+l4PpglVNo/DEbWZG7QuNgRC1m102Ayv
ByC7c5AoNVAIo6gJQ9jlbF5VD6hshep1shRKuU5qEtQB86BjEP46IXsnlylckhlqtSsxqIHM0ybe
weP+ZQYPZG4eQzFUGA/QzCOUiFkCOC16vTnwLgeNghnt7KaBSEpyfAJjuBLWiWig3FVGboDvBWkf
4s7Oa4Vub4O1/HRP0QILdMdeNR054jlGjowfNcO+T0FVEId5sUcGTgUdtrvndTq7nAJp/eyBiWYd
ktPtlBYT8BCpTQZYkCHVA8pOT3gLk+kkNfWsBQEU8gPwEaU9ZHUU6373FCHeL908MhdMK+Jj1wqq
T0QGhyDjxyObPSMfWsW11PN5lUK4PbGZKxg6wj4FDQ/tfghN6qNi5Yas4J2S4B1jzeTFRDoSaics
U5zYPYz+YF086GNCsM9Ah9+AtdReTkEecZltkT4H1ZtTgT7yXjW8w7H+mh42fFkAJ46A5V8CTH0f
YwElsDUkSuxQZZXRdbuSVEs+tTaH5xMcm4nd3yDRx7wXZQMoC0XSbsOehGG2dLEFfkgNxJEB2EcI
ZuwIcTZO7YJzGorsuop5dVnR5PzHMOvOB42SG54wgi/wyOnyS6LnouBJWptCEp+//R3orAdbmoKH
IuoMUSQnbmOhaZLC2PQlHGqxmBSC/+D9cB5wKmskxFgJAddBXmCYsfN2MSWoHUTl/04hqqYvcnmD
M+1iqGV+kR6RCcwZgHMR6y1Xyz57/yZdwRcZkurhugWs7ZuzHlxZ4Zi6RaebNHIGfcNYiGxgVcTa
Mtr0TlGnX358BHyAaWe2e8uhPiMqfnS5NIEV7vxPS1pTXRYv7RKYbgUNnZKhLBFiSaFgQVJj4r49
1IJTl5b0VkTtoMuyum+xVtHuLmhIWO5mTWUmIUfnBCpBbY2g0RKH5UQA01h5dznbji78hZTIkJ29
iwelLhR8j3LBsL7alsR5eKcs28HvcB+0kPHYK6ZTGU0gJEDB4+mCBAYoddHU0xfcPuPjVIKd6BYW
QGEJ6pm9C7Q0BdSWFW0uwu88RjQr1PWHCEJ/lvOV4gVkHPg4WJY0s4oOGBHtXIs2oWvOtjr8eqQp
WEdPbnIjuUAYjxFT7zJv/7fDbMkZNCYb2UKM8qtrAPKSvRJQnAk9a6P22+O29Bw5iGD8hDIzjGty
vb64OFpWeFIQjKFRpnfxbRMcatO/0yMT7KSmxmYzIWRB6tVmosCOewjThxMEyvqTLFzHqILq/sYE
3vRA+rfpwOux7hmtv5diqwAATzAg8eh0ENtPXDJQiHPddfhD2qJLI7gT6RyDVCawhp1pY0JuTWEU
u8TG9csp2ZmwpzVegtN9IwjYY7ZB+LU/uRSVxxUHGNEJJMIFoyTbIQ/q7ZjH7ms+jToG63lk053u
32k2ESAddO/+TpegoQLEOcVmgUeGuUVjwMvaTKF9K8U5TSzls4AFbnEzT12oZS5cCHKyIS0hMtVK
FU0D/fqagUx/vCagFDT+CQqQpb0nupFCRA+gf95oske8KBoYUlteKLgB+ASnlKNuzRgIHqro7rqK
qguIYY3tOr2C2fEHzHMSokd9wHxCflTcUMjsneCQfAI2DaM7fdrR65+rI4J3YcIF3JgvQh+PM9dE
qVPQ2bX7A7rgIGOKM0hAjjztZBYF1Di0ILZUwRlU5RQgeEywTlP/k/T7EOCAyGZI06bIxiVmz6Y9
TiSapA9S7Owy6nV3P4gGrlk0vUCPHIc8jLPzkK5jLCA8xmCYQ1ry7qi3eBIQXHIOWQo2zjvRbHLZ
U3HW6tUDGA1pG8RN6224cuIaSBQw22tKf7/XVlIB7leNLlg/Gw6KMtC8yCD+oZEISZQKQGQQMVnO
ODxzUTW8eg4vlAemdg2SgjaNVRFXopEd0mkg+ElduOtS9NEx2wWTb8qYTuRJAWIKaq0FE5ogSIkz
or3xmLTKI3/R52XwM4xwTXf0qdDXpDQnjogQ3brozHMpX0BGfwAzyX3RAHE6PwFGAj3hOKzHrF0t
v3oCg/KeASYeqwzRHBI+pH4lt6Hvb+X0R6NZn5lnJEeoCj+DLLMQY3qJ0YJc2rbuojIsuTpUd68Z
2NDgBaxAsiRYZglwBQkW/XKGTOnVIcPBWIPs3wtSAAk39eJZwDkBd/XoBLOfSycQTWXOS0mzltBe
4YdDTFDdLT8t2EV+GBsDlJLaN/FkYIaRQAW04X6B1OpXoFfAMOKTdOZRoJV2RP5kO9CSj+89ikhG
ZVrBpIO5x0tyd4pE7BE6cpYAUIV5W26tOE85IGoIwEMioxeaqzW9DQQG5ujboS1IeqwalaMtmXkC
OEMi8YmWKiiMVGB7el9bbEsGa2CUtyNiozwhwqPDsgnQJWUqQnj4klbKnMLVfa3vMHVpesl1vla8
SlhToSLGILkw3RpqSryl0c/XBzlIsYQNT8unTNx4SHQ54Tm0nOQCu45Hima84rTcI3QLuL7OjmRF
2kJoZRAl1LGHUBjfd/MYybGFOwprOctOfwiq5iGgDW8MDMGzYnqoksM3AvHUYZ0K7EgzcU0O3w26
fw11Xw23qoueXTdWIU7qdJMEVS7jjFtfQpB0Z4cRFW8yYcGABtkwH5bc5S9AMEKKnAScctnepxRp
OVfSNMIfovWua6M+qQgzSNMLcABTjzEd0dUBDjdcf+shY+X6Tv+bSBVivDKZIHjDxBPFEk0LWgRN
dCR4tDeQ7UZX+IAycWImUoF6xJwu5ywwAp2Qu48JNounTJP/FwQpJcTTJ5xYsF2EOoW7S0bA6EEH
+xoiJIBmgBQU696cmiGn3ooaSerr3sKlOqC9YvYKSfwftDSJreKOiCyvlI088qfgLhntAhpNbe89
vLNk+TPaKfIrV96t1+6bfXthfHdCkl1QsG7k38qnPZ60l7CfYYY4O9vrdCeC8ShWzXZFFhehcgpe
XweINctJNC14kNLdn52PLK9Zm6EFKlzLhWh0TsjowPYbrEyUXOetMUmllNw5TFyX9sajTyrFVCr9
vIROtNe1FnOQhc8cqEx5TH9e3KlSqPWJd0MuBBURmD2FU89VBZuTV3tI+bpncphAAHqTO7F7Q8N7
i1fAL2wVoGOzK20ktgzUCI0kdNKcb+5OwsYElATk5W0SxhmKgv3ycOXYCF83RWFs5tcNkBdJNrGZ
5dV7rPLwPpaUJS3HiLSJYxcobTsZ/8wPPyC3nLbCb+Iy2TuQbVyi/2AtsEITQofvcZSLMRNpkQ84
wPHG7rxMxT3eRfYaRC6nXeVhJuRIGtjByoyLe2DKwEyoQNkwEoc0N6aUzlIJs6SZYHdQUyKRXc5L
988Y2vARKcbABwi4TCo6rbGwvIo1TGYOVkDEO1Y85PLgYAJJUG7RDlTvIZ9O+gkF8Mdej5nQsAaX
pDV8JHADco5/Q/x9gScpUqUsfnjSoEwnQHU8yOXs4Tbj7o84y59HHEWi21IcpU+7lsEzOaIoF3GC
FjbWY4WRnRiT3NAu6bjiHpJW0fYD43wznImXDJlrgwKQ711zIRhWkCu5a+lvcMlPHhvuYLwn7/Rj
/nahQamEhNjNYlGRRXW3wPqcc9VfM+IAakX07TlnsHVWEH+KZrSdyum46b1xu2Uh/CCvsVU/4I4p
UNNMR5sFOJ0jG8qA4JQ70UYumoQ9Rpj6Bacozag/Ds7m/LwqA3YAUjqsBXX0wR7kVqm7v4GayEN0
EcCLOni2IMRINcFzIbOnYoQ8Q9WMg7ScJARYIDxpwuEmRALN+5bVyqZaPCZsq3Y62f/Al3YSMGSq
+rAmrAAQpLsuMaYzoi87ZP6bmyVUhhU69IwfsjHfQ4tzp0kAKC4hCKAclqzP4//uAScKBioB/edC
0EL2T/ytpBhTlGyD0b2wxSqixyu/uhDsgmyLQL+LuBJBko05xxhpoFraBFDrzs2xLL7zkgXTJMhS
w1AW00pKA1Vwon1fYdujA6QKe2S7LPytm0CSZspxC3pdBiEVdg2PWaiq1C0yg/ekzyGjXc9O9zNu
7XxxpAoLwaohdd8cUuGMNoudMZR7DLg1m8awd7a4h1vkQV5RO5HT5tnThDJ6mhU3ByVT7cUbluTZ
3bx/388J2wpPJGmjY5EI0zig8XpgvgVwWQa1iGZARPyr0I+l9KR3UEp/UyNlMzyQsdA1RhNuh7z1
S6TUoC97HxQP2BkTnM0UcZ9VI+2Ga4CaEG0pGkf131gbwSjCd6Zr4qjL73N+h7VTJ1HQ6uKJNJah
3y119R+NcKK/iJAiuozHqbxIZAq9EEdscUt7Tki60WqCS6KC9lMNPOcnBgohZcBhqLY9nnbZPc0g
K8DrfXqA7jMSYEZW2GKS7TEBREZbEvSwVeT9U5xzOX+79DwlV+kz8/Jeo1v58ngs4FMXXJUtAJr7
3c3oKiJwBpUDmBQ6Ma3JRsSpDIbJEOLFe8cHBop26JCKkheGmn1p+DBNJHMZ/jXgeQMFcUAsxNgO
pHzpTR78JLJZDAm9vIfHppHk5TYFCQAAr/gRDfPdBgW1Tj+ImMcow0qsZd8rchvWcna+UsAjdwY6
NDvAqBE7o6siNL5DkNkLfpt+IzJoinplSlYLS/HGTDGAK48Be1awp5P0SSE2tfhWFv8tvEP9lulP
pmGgIsMJ2BE3WFcMpDQifAQyXn1Vq+ffGe0bhEvwLj4snmcFwwWFQb8cy3l293fRx28F/tOFN+N0
MJ1Ruvfmz8cXL81roMFiFO4JV8ONo7OVwizmZ66607HDmsTj6Lbvq+PHezKRRNvdTgxEn/zLBa3m
4Do6nnJIrc4eCd/84+6QAD55tYt4GxLwXBZ4OvcPh8s5MDhQQ46/XoNbenBftdN0PqMLffzHpB0w
DVTPUEX+WMNSd3VUv5hsAsuyw6qL5DKW5ep+847NzOqbFqy2dwxzhseO/jNagX6tUJbRIZLqnIn7
SF/G9id64257H3520UXap97JE/tPGWywGuhD3HUf+2XLfcK1V62wIj1w7I+YxFmQGwUVaASNQ7yp
mH0gbBpqizXl1jvRJ9abAw4pq+Gd7IQWMQ5GzAK31fQ1OznWC1Iz+rwh3GEGNmFKyxi4zcxYfz+D
XHFXEO/HVPCbHFtyAC4LZiIiIpp07DrQ13m/7SHNc/Tx0N+v6QjTWKnULRcr5yacVdK9o4/9bsDa
ktXChtW5HXnzIlhZeq82cePgfRYnsjRujgkkRekn3vMML4A3wLvjg/n/rctEUevGABGOOskFZyJ2
RpPftmfd8/UtPf7vvM6e0uV3OTWl4w854DPUG0G1amhE5af/sNz3YXJ/DkwamqfV7b4wdM+CAM7E
cplbXNvq9g6e2rAFMwINnY5/h3KCBtV0uw+0d3A2gUoYUy4vgY1EZ9/82+UvmD/XABUNvQ73zFuu
KNs2r7B5CXZ9BJFaUPGy88PdQTgGnsd1xo6NLcIhZ82tEbK5Bsg4vnWcwtwnYof9DRiwNX6mkAVa
Ie386h1cx6ieINmO1koMQQITi3TX+CMBo+2K8v/URBsoebWzfR8AsQltHZf2/YSf6Ji5XeHIjilk
eLknNYMlz7718rSnr59mj6d/0b0KQWM7fXX8zZPE2N6mrSV+s/vkZccbc3zZ+fd0Q6fkEpsf9/xh
EvbjWvvft2079pO0H2Gw7RIckTXUqDP90633gY4sAHVKHb0rl0t4WdGdKHNFNcfbnJGUS6rKf1b+
zQy1dxel0Y/ub0k02/FLc606YsmQHfcJGvSil6inhSd7wMoCTSKZQaaYMYG24Kq8lTsyKCFnJalb
QwytIHjsaMPGOTlp/XDNVRPxv4e7ffYaHF7ajVmrgBwqaxg5L3tP6/wmYCy+i9tQeyStpFpc2foE
AN07LESiBRBMRobAPsj13dBAIyY2CBkM3vSho1x5Q7WwI9dcE4fEPkFC5lW5XynVFk7BMN7HlznW
YwbHNQtbKiKeoZBQHtzFOTq/Bs+//bO33nKj6tg3Lx7i0p1R1az4ZnN6bhP7eIHWJmqU8RP/cx63
SGjqSIsw6afRdSEoK2L6655sQLgr+o2PhrL0RO4N9hb7gP90ew4+r/T48ne3caPqlqhTe/v81vHf
j95XKbazTz6Hwbkdl59A7qKhYNTws6zC65h3UKEi5+4bKC/Bdnqit1bGcXXpnrbhqfY6lY8b96rS
fVZuzTJj/m0TAVGwgVbs602EsuyXil7CLlUsEEzmLQiIvFKk6rum7uWH2tPbvIzWbg7sCx+OXJ2s
YMu4M+aojF8kiLk0JvUmYvpi5zUOg6rTvXy6WsjvpOvWZs5MspFTC44o+RBtCIake0Y9khJ+eZZs
ft/nZ1/s+kffnGphA7Ev72V4rzsolrF3H63ggMyM0ZztLWa0IpYROnlVyAomGn3EmDC3UWK4jg9l
vLdjaz84GMjviR7rdjdvd/xPGXZQRdRcQ2eJj7f3fL+bN1/MmTmPVro1x+fm8Prsmx1/WaPUMdI1
msfmMalnrVNwRNOv492Rtjskp1Nm3fL7YXSjlCnjKwW5kTR0r7Pk3Owt9955H5y28wpofb+ffC6e
XobLyakVdG5MbUaPtlttvcfJLa/e++VVqBqDoNTFUpu13gGhbUmoN169p9Vt3tyWnm5QYEceHw1x
YHS7t6+Gjw8KaPGTXYklsskJrrnb0+8V5fhlZnXCkrFR2lvbVK8gpz1OnuGjjX5RViega3kp7hb6
RXfvogctdGPvnomkyJGJYgQYm6KLFr9vDO62N9kGHdEbJdQLPUbG9mIaIkhl6Q42BjrS55zrH4Rh
FDr+7ePfyaRh4qaXK0WyQS3XLPSaQpYTjNNhrLXh2DDnv/WZl0PgmP2bNwalByFrQwLttWRshTT7
tvULkp3quug8mNF27YJBqR0Du6JEPtdtvyp/60fUCY+IHr01j2kdmqcdqhwk/WHMTxnw0Zql83vq
JOc2Go+NoLZZ5ag2qFvnD0nGJ06KNPA4mNBhUi1Ra6pDVCFZcBCXHWjFHTPEW6CRbJznx70yAXxT
HUheDOTFxlA0Sudb9QYNXz+v/stQnQWB+TIhQSCpZqi7YXq0maiXXNrXbvzxrkf3hrQ+wlsN76Ph
qZATJpBi+/zYJ695jN/dWg/Klq/7aJcg3dFA1I6eCf4ADH3Bxu9Eu9rdVn0r7pBE7W7okTs/1bP7
2IgpX/nogp7/nIZ0tUZ3nGhU9XQ5bU+PxbXTvbVg0W/ek0rkdVvkqu/z7G74tZHIAX1EAIfUAz+R
e6QT3XbEQWRhend12TPp1O5+Xh6H4W6xq3w5zDXXhO3ROkc5J9GS04pzqiPUpTv+56gfW6ga+RZa
m7jyvkJiXqP8u1Y/79v0zjnPSS40/95WH2rNoZk0D71NcwjFvyGHYdpeZtvNAD2ty2HxbvzcW/6e
em522EfW5vdDfEcR4OXdeNi1cyP4/p/8JTRUkmjc0yZDksKUPmqEjj1xQ4JtGd9QqO+jrFZlIDvu
mbvmes/uDSQUKl4bZgxUmycfCTpEDE2fmbVRt7t6MVmbb3WFRNWD6Q58cVIsaPfqIgMygJqQJQwG
BJFL8joHKpoyvAxIIO4f5zKvF+KNZdTONWPM+PNn8VIyeF8pidWujtpTTrcm8YvebtO59Xlb95Q7
/A5B8HtbyTPViKnyd+oHOWIBAIcWn3l0dffM0/qaZtXjA5CXzunpHhi7BTgijcQxywcHpUsNon7x
yfcYgwqYRfe5ii/PjPwMVaiUeMtf3AxDYuaqjEnkdhknGEUNvXuQKLqGo6Zazkga+bAm0sCMsfKL
j66lXvmDE5RM0iefw2+klXzIB3EVQZvrQskBb/ooq/DS59HCvj8zT0h9wdHKL9Snp4ByKiwhIYgK
ju62EWX5MFJ6hxzbCpsscc583gyfIC24s84pwPkOmwLH90reGQ5kCxNXAd4YiVRrKklq6ZUxOcKx
T4JwCkp02zjNGBYP2vjqfGDQjpmckW6psX6iJsumtNl8bZzIulv45aqUgWkDYrQ8Y37HI+emmNNj
8cBlZgShTi1wvcSWxaBx9NnAhzfPDMxAKBQW6Taqid4l2hRtAibiFuu2bPMSDgRN7Dr9TlOdfVlF
fk2CfZDRYnO6RyOfdbW8KX2FP+nqvXpNl0NqfgZO5+duCwR02T+gEyL0l/OAFB/FB3k2jz5nxZmV
nDbHXJTWli9SSXClZEtYKJDUSMKKNQOkVNzxFLVEvUXSWKRTtr8NZEIeTr0gEYJG10byJIHtQHeu
LSskYJkd/RPwVr24BxJYst13sy8gNjAywJlqsuTuQQV4dOlvQOex3hq93f1Ac+/IkERt3+L1ck06
L3FH2XFFD4ar27okZ+TIR8pc1IdcO2CgDLlEzzzit7ek2eo2vUMoVRGLdQM6CXhAQGSSWFeWLP4d
4G3aYstq/peW2DGdVls4cwQGrrp/rZX9oPCmwgnOWODqMS1WBCdPPTvbDCr6ejUjcxdTbeev0Xtk
qSaYn+nfBuc5nAA03E7ekfHTj1MhFyvPG0MH+adPyrTFghLMZZF+FobHym2ml74e8puJFmQ73xoa
FKY9tIG7WHQye9kILl3GAUe3J2ia2prKWj9BDnV3mVwzVpnu8CZ5+nQauSMmR5Fkav60UGzfEqy2
NEkHNcrfHXUrDiFVme7wV5Nuj+FdMBvEnpyCV7GH6h4GGdZPZ3LAkMS5c0JGDeZUuNoOxKIKOz1e
aUawI5N8T5c9vBq2DlXCprgsnSOWSxPjovhrX6ANjzMjSwQVCVlVrDNekI+swIengUbAhQt43cOP
9+BavWcg387e6XJ0aEjHjfg7VJFe2+cZlRvGsHmM7DMNbozcQZclslHQerlOvdv2uUS92/y5DjsT
lKta/jtqlYHmspTUO2LZfpxdqDHzwvfJo1DPHt/2kss/hK/8mVpwHrm0/VweHd2z8Caf++RT2Swb
gK6QnX6WUAOP5MoO5Gt8+IelyXcack3y1feoYkiu7BA9yxBNv49DVN8l7RDvkVd04Ev6ksJe68qT
N6mcXQBgKLyyhHScJZSJrSwDjJCcOqi6xg2k1gZm9wl/BckntuGzxwdeh6zyUpb5Ec297nHeObEA
v8+WR9XyefPGpPnz7Kh/JJ3ZkqrIFoafiAhk5pYZnGfLG0PLEhCVSXB4+v5yd3T0Obu7LUshyVzr
X//Az38ODoJ7nlvl7r5a4ZYhruQvezrnPV2UDJj0/KuSLlamxln6ayivsUgmzwa01/LaPizvwbUM
r5ank1TezhWex2z+wc3ZplR1+1t0f0Yyhogrm12bWHUKPlIhUBwCedxdLcPh2bnx3dOANVXEpTS1
urAxHPu7VxqP95U5mrpEYYgGhSeWq+n3lijBe0N4fWHH91nlvF9H4xYMwIJEuEpXjNLPUGfBdQp7
OBQxu2Dfxwk1nTev47s631NmXP2x5RLzZQZUNzUOuEwr+iLS2l1/+UnvLo6515pGdVV0YUciFgkk
WGTAaurcloiaMJzc6k0G90uvOe3uvmozK3xBsnQeUGfikpibG3Je/1P1rlzc+SAbvo9abJUr/FHk
90bjKTSuv4o8UTRxStgA3phhY7uwv/kc7mIMKTc09r5cRlKa3IsVoN+5xGpFclItFt5F2gTdhGCg
fPn5lZioGmjcl2kA+YCj4eCdK81DDaKgFys/nOUreaEpcaFE7/cE4FJA1gMc7wfJc+DlBXZqEkZU
3SfKbxcV9lFLiLgcggU98V+ebjbYJz1/37Ss91kPu8R2bWXSExifh9crJWpZXPJ2kpfe4flHVhMf
6wcAofh65s/8KwkhFH/mU8HnfEQ6wH5hCq49mSrretvwUQjNcdnYGJI/yuAMgxbjELdu3aYcpYGe
gkvjL3ZnggoIpfHAIvmFN/AnRJJAu+WIeQTQNVIN6Cz5ktqSfXrbrHEeeSE5o46BIx7RuArIpfPo
l9E2XZosIan2YmLtPj4zoWyoz9C0oiXHPd5jjoIRYx0+NM+2NjaT5HKY8hGhGMwB8kE/odz9wIZE
nXnfMpuxoVXiJMncyOnbKRBpWvnwjBimsI/MhB5s+4Cp4qoGbjVOht0P0o+KD+N2uLfk/JEh7OXl
vqcyTAg9D1M26XLImAGPB1mQk86lv1NCORHqYuJEwawzvJrdd/sj5JkpdBYcLwT97j3whpnBzBoN
cn3jBg2m1p5hSkObFrf+VXUL00Ot/ZmZ1Rgb/MvjBih7R3/tWZ+pnvrNLTDhLeE9DGnq2cQAUmko
SYEKtYc2jZPByez1NQOhzg2nrZHAPbxKdaZWUrIvuwfM2lGKH78vUiiQXmA37LSOVaCoG0RfBlXY
UQPBvk/srkkZmkDJlZf7V6+GdeeuSJejICrc25RHufsIzK2lXOc89A/VaICre1Qt2/UCtC3fU+WB
us9JOsHB2M3MsdSElerL46IKKRmOGnZvXopKrxOm6SpnWaBrNKcHmUSqO5FnvdAc2vD8/R7s9zbT
hX0TkXxEee2tC64Oirc/JEV0qnGOhy1JHDlCr5Oh4VzrXfGa5VtJJ0j5TzsALXZ0vopzKmX3+ju1
Ubn2At4+ZkyPcu6zEyhuL9yRxhU+UygjMfghLe2XpKl/8Tq9TXwDeWV8wilxM0YHWbqgWHbuQGtO
ikVRFhVAEMj3gnq9apb1uFvjYs8LC39g4Ky7eqVut8jcOx78xztZgXgTOp8xIzceHjdjgnNAvAYr
j1asI5ZkI9Ps7iDvvSo8s73Xwx8Xg4iYn8zHhGc11Ue1uxJQOe+dU9IHMRciWH3Qqr+3dAVI07a1
CMpqOEOoUr0sHeOr3rY+dviCRlbfgjfLhuHU7XEmaq2c41abIJzfopEaBAUhICDM4M6sd1APxk1d
dNfhMtyNpN2e72VC4CkPPES15g+GxLJGbsDpvb4t8nP6gz1s2VP+wC5zlzxnjD+8ho2ACo5GxJLc
620IQGng1+H3HM4Yj7gcvUKMjfKJGoSxlBjtCSuh+5LprTlDpPQH/tOENAhr5BGEdr39XPvTdaz0
A+sT4OsvGhn8xi/3WPn9/G45A3TabOefhS+00qM13domzFdzDYr2e8X3ZobnL1XO5jG0j6xor0GK
NaBE9HTcIkbN5mebu782SxzP5PyV4GzPeCOf5YxpqrB5zqorVKjngZ0brf/irnkfZGNAlAd8cH2T
u0G5BeBwh4+I1tCve78I1Tosxlyg9WD7Bn9IP6G9sLjObv2Xd96K+8jPLPQ+yCz+ZZ7Qc73+8H4+
pfh/+fzL9OXfKONpBbEkkhZkWrwj6fBPVX2DfxEeMMT393vgH+PSoMk2QYJhD2KVKx4iEzO0TecP
bMHNkFK/SnG8Jo7xOrqCsgwIIHr4oEzYOftFGY6/UrInYMl0RBRhH+SQRHblEZ2n2TunQ/hSEw21
1yDc98WaOLkYZER2n55NyyESbwRhFAU0bnR4UOfOI0gbZ7ovFrWTucEqnU/je0RW1I19oDzuHqNv
IHS+ymY/ZfeqvVMLFcv5bA7PEXobzW/4sC/yhuD9bHap5WLCxVcgNIGqT8Rc2mDk7u1n34/YOz6+
Dg/47u6xtYU+yNOWUM/HlLTenqdcxkylFT82NRk2fqAT5RPmiGTVuZ3/3RnG8DAndJOcRKIHRAaj
Epocl5n4trt38NERCui/pGYIcpHgq8luvXmwXxmbPZdRIYQRUA0uEFZa7ylx8P9yG6kPcXRxUvIH
X+4Q69Bw+SZ5Gn9iaGxoFzlcTsJcwNsY+xeVgm8vh4cjhDn4MOwJYi76/N2pv/eNgeC0Q6XUN1h0
lk59LIn6fJwh7OPW+fZEGkW56OkeAgMklX9mEQiFcfrBurzen4gY2uWLfbsQbgIImkjTZHu9c2s+
wv9tT/gsf63YH0EUufnM1oI2EYxjdfqPdiEIG8vzfANZn5uzFIaAb8G6IRqYwTVwMaxGSF36TI2V
yUaKqtdy88IelGEvKvbUEYxRdQVQnvNOkcLTQkPlC9bQC0uZXfVrOtdV5++GuifkwLC2NszWOxwv
v95+CCkyW7+YU0FsgebvM/ZHtd6Im7GBRXG+7UycbUcM/ji6HXn+FEIncolgimDxyHA/5lUXBbwe
8lYe8AvQJSyZnV9FG/JcwOh4uHCLVXARgZRDRakwQ6bnAKmRQlA/DIV+8NE4Cp8q4/RaCniC6azH
dJZOJDTWjadVkJHkZByoo6mwgtD8094acLTxSH3G3/iEY1NBAeGKpwsXd2beHTXkBjo/QpR0cVsp
bm67Ct+ZLCtdWD58OH79gpc3mdcdlnrmqWnYkHHhSzYIKCeXltERxJJxylZPLAceB6S9bo1BGGCC
OiYHyjiqoF3eXs8d+VKNNo0ny35ns/Yd2XRAcJmsWEzMGzdh4JnQqHoQag2PZDk2LNvN8Q0fbT8j
+Ln93O1Rr+yhNJ2MyZk8vg+xhYZb3rxvxQHuoWLQVKTrVJ9mHqpIj6B+zIptGckh5+vYxuRcPEKm
8/715H0f7M3ArP1BMX3j9bQ/PWcDxSE4CkLXYf7my95dju8Xy3C9ypECIkJ9ud+TzGwXaIokQpDo
6dfJHs7qvv/8DSKJ/pSB68BVeMmf3YI7h8WfxDgd67VHsOqXj5+v4rQgJhzpmXtIqlgP2hBHrPua
xjCqhY9+Ob5N30Pl55lomLJbM8lXMQd0B1G2xIXhNiPvE0yejpeH8pQmdVImTLQdYHe0OrxzGhXR
I8cpUw+uq+tZY3MqyGvFJWVOViC7Mwc3OVcnDV+J04dK1XksTdDYRJogIXgMDYSPtdvErdPPKraw
1rmHlhAO+FnA7Q4GWz59oIVvjw0z4SkXpixXrz+V4XuL1a8vPtiND34N+pMx4ziJ2jWxdmKT8r8e
yRozIxH6w/Sodm5PtPVtp4UkjF4OoT2V+Atj8YR9K4JtRbL7Cz5lRGNz/StPkmds82nGHgX78Ara
JwNTUD+W7qUa6zxboEeudco9E/62qMn/EQ2z+AXrhew8TptuYiUP77p6xvbpOjVeZBmlYR5asQWg
NK7XfOjlIGrdgScf2VP3rcP9YRsnTzJuRopvcbELXxFfxOm32qw5EbroP4b5CI/72lOg7hFP6z/Z
5mcyTMqCuhaSw0ifw/iMq2FGeMZhlo8HqZN5zVDymU7ytEr+Al3ngWrZXpgTcqu24nLbp9X97xq8
h2rUz56Ezb530u+Tyy2uvUrS0uPc/ECKsBxWzvgbdaT6ubUrcSIYbu73URN9Q9u/h7nlM9u5HTwL
Ifr4GT1O1dakIKRzopFZMEX0m+geZstnpPume/B6Rl3AcuMmegxJtplxldY9yxCBQaiPW4RLX+dX
jt9YkKC8dfIcB36XMffccqhtqMWLoIIsfLp510DEfHxXU+OCEQgAQQyV1kxBuVnDm/T0ngk28jgj
oLnepIuxHkgHJ6/coB6rQ6x1FepQCojMe4qDd/j55/aDbSUn/7XxKCy0hIjadyANvPrSkzB+pXlF
zZZweLB+SoSUVHmz0meYEqEgFuZJc5qpDibk9joWjLwDmC7Jwa7Y3TFuEIohNFcZR4cYM0bJxKXB
d4rYZ3dGPDxkS//3ZjARL24CdwxLVOhn5MmjrmzYxpM1HC3a0jmU7/mQF3BIzFmKWOoha0yDFk4S
w2sE/M6RyitGHJFAHfwnmvOyJPfQb17EJ8BHB64rEvQhYgoT8ehpv0dY2ntK5hKaq9z9fHLD/Ixo
9cMk9X6E4kGw538mzIuBJQaJhVSWG7Tt/WyiJgqEEMBYgVhYzo8dCu/tiPfe7biEYo98ubvdnudQ
2OWaDjUALSgOqkhr0GxgZjPECXgz5F9C2YSJyCekUl4+wzUYUUhpLdzHacVlWH1IUP95wYzHw/lw
ngjeWhHISDCZFb//Gq4lvFVembQxxodQbTn6OMp7UhEBezht4V+5HJS8jy70Q4JWDdwXKmOZRlqI
MLmFctgHBkLQxCA59D3F03uqjOm7J5vh5h0McbDBv6bBAEUODUYTa2hVrLcuec88+EVnSgUUNrX/
DNSlIP5uan+joCXD1D7lHkuRHX2nGwpV/hLnKN4xA89mPQ7HXDiSYxHrCb0RwMNUqGlSb/ADBOoP
ZlIgjYQ1PoM9SJUQHFv+FoQvQfLkwFfRLLpHyAIVawW3Ckb7YrHd+NYFpDA8h+aXitG2yEt9hJCE
QlG4saKwbQPvdi+XM86pCAIsn9qUXwRuAF9K/MImGCx1VNyl/5nLjA7hpeOoGt+ZO5PyTZAj8aj+
B9pR2gYca2wPxZHJyWuId2PTi3h1mXSo9xDtOC3/5xul84/q3tev5yJ/rQevJZ5NyrDfqcI36Oqe
sS2XIkLnYwQF7obHR/3BZwrOWumfBzM4YrDVn0GX1A1XekeVBCfUmGfsipwhuN3G9+O/kg8IBETh
2IxA6pZy0nvqrsLpVsNipfK+sw0EDXb8B5d5uUTGo5NpwmQiVIGtWT/wbee4Rw9mQqiISRl6CVi2
WDYQ/QEtVbCIryFqXcI4KcZ4tq7YdFwiVvSBVc9WFPn0cd4bt78J15xrfZ6fBQHYZp2zyuFgeReq
rWg5mQiXDB7dd2iQFgxfkNd8eN5gZrELos0WkTHM3YQeG3K/WBbUlPC+1wbgukUSxMfrfYs3eV6q
zSC5s/+PP0E2wR/W3epjY0lOjNMFaogzJmaR91EbMP1nj4VXNBttO+8+0qaMqTCAVJYG9zyA2/Mr
MqCyiQaJUg/p/hi2Nfwi0KqeWQ3oef5TkgXLdITQKjKo09VhKjKlmAtL83I1uDRHbXeYlqPsqN9D
wsmyNOPyHifA4iRKFT/XoewdkR9Z2y8jiiLAVwEm5qHE/1GapcLRB/+Pv+vfJ7LjLkqXBpyxnxcK
lleEBQ0ObDjEoFU9wSibQD/k2RQE+xJRoCuGD1agbo6Ny7MPRC+eiPsyItqhdBXLuSUN9oDeAAjd
1ygCmGSWXgbWpWG8wNilADE5i1kJlQBpDkxY+8U1ek/uZ9+vjnUa/jCTyM+Az69Y3bzEnGsAiTJi
4mR8BdmFHoGn06i3z3L0vno6d/hHWMTayF9MAqzDXA/sqagd6YFgFMJluP3APhzbnSvRzTS/b3V0
nZnBATB+KVOQoYGe5o46Mr4gxe6Dal5zWiiYzFQaryLvCfJglEaWOL0esfqLlLYE+w2bX5MJxY1k
hyxGio0s4QHr0s1PFM3UP6gosfhRwnQidkN9pi1qjONmagWoJlQOHcGSq2z9RPmCfd75BmmTLuMB
3AoRWahp5bmxPqzTLCgu1lrbf2cSZjjQF6BXQeQMiHf5LtkAt/W2G2brAU3krAZ94QEY4L5846XL
/73Q2HMAArFMYdwMaZWOhKk8CiLMqqSR7REccZsrQ90acXkZOkPqrETcLTbJnxMkHjW6W3MoQniG
MIeFrX62Z/oguGGahQnGCgU/yDFoDljJhyRf8q69ObzWYNJlnrvmZiF6ATc4RWdSAZrE71B3CKtX
BFseNA5MKvDkYzh8kjj6jJk0+zD63YvhrHRh+oJSYS0yipu32y3lHjU4yvM580DjMT7g4o01+zNm
Ivi4hdV1LDPZ65O2+UEAOfiDLCU4YPgEg3X6xIowvRxl0UOOjJ3PUHXtgt8/5uuknU2YfeXwKuFm
ZgvjFzpoYYWEF5aoOxEdYzF4X2lBchgyT79OXtcV0bj350TREwld8D2Wvz9PWEAKrdrVL0DaOJY6
ohOZjH5Itv3AfdcTWQsb/uvXqwoIQAE6I0s5GmqsIVN+wH0Cho+/mndjVdIGQ/c41EOr/TNlbgPS
kM/4AAbzecxaNrI6timd+nVvnSy8g79dWCz6lRo8YrFAH35xrEYNAMHAueLKqIZPIpxIueCRYaem
KWGREA9vzbMsuX3CA7YImIVCOG+ILv2lVTs0ozxzX0kLVG1vu4zga8X9kjr1+z2br6S5ejdzhJ04
9PQvPDqdMdqjWrfW6kZWWz+XBksZD4rD7luOzTqqyDcG6mYARdot9Nxc8l+o36cd7t9LvUm+XfQs
AGUz7PZpzT8fAEtajmfmKZxyYNSBRLTOwRo1nz8aPRAjXLjplaTp++lb0MmoPPmEU1oXXLjxIrYG
CX4Im2/A0u/h0kwO0qi30Rg+abSBiqCIyxrB8DNtzCGcTd4/PJnD6/ilrM0+yl6RQn4rzdaU73av
faiyOjOPXooK+LCXG5CO3iXkqD5foXyLquA0YNz7xRihcyFHPZlDZcD3UH3D8lQYiWr6Gjks/qsO
eewOSjRn7gC/iXA6o98XWthfwT+qULvO0UUYC6wjI5iGuUfMXrVGu/wew3wI9U3SG4hpQ5x7v969
m6gDVsK+tgJqgHuJDVn0xOS9wn+D/otHtJ7W7Vix435hbGF3U9F9/+Qnw/n+D5wWsumz85jW5BA/
UWAgro6YhKyev0TyYL2uN3FKjwpJQ/fB1wAZlHJCkHU9SLAiLyGO8a/Kb3RTMXIfapSrdTtiXKXs
TQXZNYnWIGUWwXBWTMqU3dVgC7p9gArqmtNe88130OrcdAcTjYw8GAipesjj1afJv3HSAQTgNS5f
gSUvGnpXfZLrccNgDmNwY0KdyMcEmB80nnWpzjln6Plz/MjTTvDqXek0cIguhWYHyjglD6ekA2TB
wxf4w+e+D57gj+/n8PUBMgcSUJtlXNAxRM20X34QnjvllyryoY3eOg0p4wCoXHRu6BWLRJ8+D4mF
oBP05ZJaHrG4+S2S4ch8AuxOACHFzOctnN6Nr3Pu2eP7edHNPu/RXWekx+Zvnh+Sw9rfqAVznRrD
BowhjN92ANqVPkcVE9D7xnRetJ3w9TqnJBXDGuddIPYQmPcHeM9iQ/7negCL57FP3wYBByQQYuih
EY04v67BWBj+pdvBMhuZ7F0D771TnouPGBUD0oZQ5IE3+SIKIUy20zXAk0ZYH4Nec28c+moQc/Va
dVjDf5Hcr+QyTslgwJ5WsXT6rk633Nu/Fa/omVQznHyxil3sKPIieTSRMudcvl93dy1QVEbbuBXc
PXPg3XocS2u6DioD1DGRNXxsjDducYlExftM3mSurt/W5EY4eoPTnJsSYV36JPcREyf5HQz5pVYE
JuZjjL1Yg8BdEtXcFRRgZp3WcLj1Krh/N+8stotz1/kPNpeL0/3S7Gqqt6VG6561R/B0Wk7fsIQ4
TVnH3yl/uL48dXwznRr1nATFL5T8t0MA8CpNZCUo3vG3igzDXfEPCGBWtN+pU6yvQmjhQj9UVP97
H5qmywVJempKcP2WS02MULVBYYBDHQPpMdoXvUWEPtDGz8r/aJ75nJgC7VSdx8BXv4625KX1a9hg
wopvOcDuN8jTIZp+5ukaqHY1Hz2/UTlSfifqy+slUjWY2UM27TmmPkvh6u2q1fr68lMtsjWPPwhE
ufv8guV1EifpNkXiQhKJoPU70TtPugNO1tWi/W6vz+BGk7a53WIpNEAtkd9ybe4qhSyoQjo2u4DM
eTb9wlWHJmS7YpjxoJaLTiAbgzJumJoO3N5eSaYzgCz3iAYIREqvoxpCjJC5ylSfj/Tb8lFemO1/
7eVAHrP8uk9w22B4/EvKIKMeUkeM+AZ/BztFfFE0eLJxexjXeKMYw7oeS4eZgojLqlbaa6i0/tMn
gHFSUwG6s9fOLpJB5uogPrYAQBTSWAuk60gSzUSqoGUSUN23bj3OIH/CHX/QUrmwdnMsEuPiwGmr
hp+9VjtiWGGbhGw4NyOxeaTt94g7H7N1mBVS3Lj+i+/znqDVRnObn3sy4JXeqj/H6rAcA+3otnNT
4+x0w+6kODD2wCBjqxJ/aG26q/fSvNd1aHLfrn77EoiNshxR+hzTcyVaAvaC5uZXgMKgpQTY5njO
uy0FuOVyso4PgRJ/UYQ8InkQ6IycuQehVfirsnaeYLfbtsSotUMasX7PZwZD0MGcsdcXe/oGicBF
3Q8qESbZgWzXK7oKcy5pIgzZbAIcTVIz4n/fNB6wRlpp2mku7m0p0KggraOB+Fx/DHmRErKYAQlT
9wdJCoknI0ji5aHYEJntRs6BNYaT8TW8a7e2bTeFLqpO1dYJv4gNN8/Luz+yxvCIwEm+HQ3y7eCa
9BjkUHVcd/B5O1E8R5+ZQeE9SyHKpT9Zy1mfzyQtrPKAbb34QwrR80T+GeCE6vJNlNzLJUO7QSBS
euBi+l65Xt36MKabU8VyCtvf8rdJ+akM5Bjc7Tpp6foITACyiB8neGdI9KEsMe0mN7beV6fqNh4c
hg8raIndXW3fGBeCF05g2WjV1ChG+ezADL7P/bwLK3vypk9wCzyIWWMIr6fmuAHWH3jaqkXxl0Ku
lOGwgH4ZEuN3poJaYis0ZZA01EgvE6WPubWH+D1ciSxuEO1H3NPOaeP6ACbYAOVoXkvTRiSIxHhx
UuizF/oIfqtKEKWyUmBm28mz+q2pgV7KhdBQKwQT5OJyW7SzvsjHi3pcwe+Fypak/nVZUvGbwNkH
6HD47aK36Icjgh+0X9mKdW7+DFrzAAzvO0PS3wafNsr78FsNu0N4qKfq5rup8E6E92xBjnWp/Loe
Bg3kIsK38y6RPr7YGUd3gGqqvdaXp0WbYHbJ42vteEDMZmbcA+mOIIvt0GUPYhuEy9N9qRGdbHFb
MIgwIilj+PL8ez0dr44+ZkDYzQGksAtsKlJ1Nuzcd+OTWQy/g+OSkptIl7vC1Bh+G0wm/x0mED0h
uCKTREVebttk+NxxKu02w2Xzd1gIEimtJI+dCyFktn9hafvyd/1urMO/wBuiN2OqJW4wTDNMuiHG
c6QN5gfCodsIEPBTxBmH6aqiZ3fMXU+bvlitHkt2IW1mEM6KguvlxrxZy/nqfcxJDcH2Q8OOuM0b
P0c3BcllwMzq/hxZN8+GbOv2EpGt7NrSrFhC8L1QpjJMiy5rpu4yFjjfH8oqUxhjAaGPoDkxlNzt
KLa8/uc9QwibSXSjg9n3MTrI7k2CCTaxcPCVPEvxEb4IeS7C6UIPKTUsU9Qx1U6qPerB6jBuaHNi
u5ozMabazaTxoPW1Ly5yI5qPPigmxNKA1d0oKBKvAvFHmamvsLlfPv+s4WfEzaTfuk0oGl634NXE
bDV1ObUY0cAIVYI6cG9/Ujud3/7IfnZJ/gA+e/9oatgEdpReZNOlwQZ1xLC58e11LgWKgccIaKoL
D52WaPiJG8szMi+L3GaDTw6BkYuc9OARGzrzp3zEUVLB2Vs+Ntgy1fFB9dvdCDHg/RM0CI/oTioI
0DiwulxmvHbJuBpqDBShXJwfyH5EoDUWzm+RF4UOtBoJs+roNUWeCe4soSeIhmpM0gFeGjSWRpXc
jTEaO3xm3i7qB+aUHLu+AllbKNfXFQhUMUWY9yhgScPuJpJ7TX+qncrPX4EXPrwn7/qOrlncrzHf
lStgyNba10hkvuGzWphZ1OwxHjX0tXm9XNVdhqj554smxLpTy5EeFMCPxLAdM0S0iCrEI3tq2hNO
XtkKLTPO30PZPmrABOwMcnK9cKkEc2903ZDh6t9//MO02Yos494NfdwMS881TrfIl+ajokO5oO0s
vpACAdnbWtMX+Z6XFDNX1XXC8uXUjBtQkT/wosNjJPuKVPWEbnv0xUQM24t85qsbTeaUiKBLvKb8
BqfcbaE14G+AxpFZIiQjnO7HpyBmvwoIhxuDJKK/ew3VBy5M87vk9mkMwzirAq0d5lNCrFhZJj87
VyLiSvDlongcuUdQRn7E9totO8fn83/oE0l4rHbPha5fMCsAr4HLt4yWmA9OFBw6IhQryNiIWVk3
WBmibA2x2uTtwdyXsK7RDLhPJJOQbExUp3+mEXyNwP6y58fVI5EZuMAmyoD6vnCgblv9sOTiaCbu
0sTV17BdXWMxiHnWaMYYCyzkLfzzOXs0mGZS7de84DO62uyjAkytsNf5nO6nPAvkyQBhwROrFh5x
0ZTsjATCoLX5Vt7pvZxWqzuW5eyfvwjgl5iSzu0VH/qL+ePLGe7GQXO2dwxd+UklHCJQNvzhfTMe
KguWPIMVrhtEbFiv2zQY4oQ88sYMYLGL5+AmbwvmUsKvTcotngQeNI7nFgo1XA+gEyfdKvRqY++7
ZAqt8ATTIziTe8b8DYeto8vgxxpn9D5A9y+PxLkU9pAEXxH5GBKc0eN3sLQQcQI0tqAiQxiHVx2r
W4Amea6NhXO5dmU6ZvpoLSWHoSOKS/qbMTkRmOK+3Ocr6k4Im4vwydhXKsgTOjVsPms0lBfIhfws
SZatu2QTTQ4nnIktZ0nGPAbZs6giWtqOL25qYvV3+8POZAhmobs1/vzDQuYZpLF8kSvxRGmJ7QJ+
gFPGQAA4vG08j5RTRqgrglLEsdmcBvxCDPXBf7O9DussUBac0T/nEvs7IiQY9YMJgSK+II7gkXQS
c66IqQ4OYZjcUQ4XLhpFvhy3HguaH3xVE5ft/pxhQ4WXBbB7mO0tZP9OpQZoS8zCv0N+Q8OYLi8w
khZ4JC2BSJZ5jV8YPu1Dk0W0wEolPJs/OGMylIE2P+/8NxC64Esul5cOVgaOqsI1WsSPPnI+zscO
GveSIOPBL0OPTILZvPUPZQKr+5+/xhmN2OLGyiGDQ5zQKEXpSd/9P5dVjKeqMAe1c+0YxD7C++NA
1RJai+sYRImR0YlPuQSsRrk8OcBehxka44wNEeSfBBSY440ZGjIGlKfTwuPRjCE6ShtxDzDRBO2+
XOedHWAad87WNXO+JQue33OxFnPhFSALj3ecwMUNpJTlLQhfZCiC90XKMFDYDwNiX/g/4QuPbyg8
KgprYYxQzRmjQYJDDJNAOiP3xXORfwpVy4sUAMxaxYQQWNSOxfDLxBEe3xeiIP8dGZKJhQwcVl7D
VGtoG0w0dYT5wPDFZ4TlsfQITO9urWx+LvsTlo9cIjvmwu/RfBZhas+VUzm1RfptBjZ/KekAfDAF
rcGG9GzwDfgwqCK1E3oQ44Riaswg6rZm0MmQq3H1laFMMT+5dmMwJwtVmvPuyaaZm5pHZjp1ABpy
TIpZ3P/S65bX9bwFRobKgYNfFqDKA7Ky3EJe0/Kyd1sNYj7H/MfvZaiPO6SQoKCR517wlxj/s/Jz
77NF/ftcIxDTGNkW6Yhn7G6xbBkSAvZ488E7+b4ITmHohbiLvt+LnlfvTA2K2aeMv0vjrAudJ1Jf
mZs1VyRBVAJNB4YVMDMTTfK0l/wk7BsWak+2DHA360uCp80t1qkAeYKcVF8PmuPBcmSY74luuy8+
r4OTZTo9s+YxVvv3bS40xnyG6Vz9yTBbENQlAPIlrdKbb7U0XxhsBl8EiQxr9cigI5smDIdfwP2R
MPXTIlQOnS8feCKecxtq+ZLpB0o6GjccKemhBCMKC3UMMERi9gsRno7qALp9GpCdjXaDCZe4fiLd
muu/WIqdj/WK+NS7CXm+IrnVnlxLwZcivg4O9ud0EUl5FMdrIfrAXRCuZtWRwAGUhNThmii1j6gJ
1A3IgjEd3stQr8mCgmdWJsxBc1jfDY9ZMW7NVUvla/g4zsw3Dx2jOV9d4WhicqyWT6geL65b1Onh
pR2e1Zi6NJvhe7b4gOlfBdHnOr6J1yQCYkjEbiZ8QXWP6lNs8P5G3iNjUplKnDnhxaxYDPXVBy9j
0O9bMEvygI0284U6m831M3xhJZJjZMdCX2/KA4SBTV3iH0Og1dzDezpK2NCj9cSlvfhB7ONHDGyj
8wFsE9K4+L0dALM0Ap/7DiA8so4fj1H5nFl+ecAETZWxxOO50/v4teXRZyMRImMGH/gA6vTpfNi5
rs9STxEbVZOe9dkAeFcL9bgeguCLb0BO7HMANQBIE2/OA+dSWNs/apwb/3YYzEKZmAC+LDFJgB3G
iILrg6CdG0Q3+IR3ESsRmXJyFaso56zvUD3qYCZQaGlaZA5QvNaE+nmO7+0/ihjQAD8W3o4Pgm0m
+c8RQ6cDpBuXTXyuI5EtuaakIMyE3eQ4ImWRQPqigeuJqPTBG5KW9KUGozjc+jOgKcw0B66LoO+i
S2yerEmehQE0fJEW0IQCdWxPF2YV1ElcoAcr9cbfc8mjMcGXF3GlK6xqHI+lAZkDt0oGgzXnL2pM
HrlKidHbHWL1ePsebRSwrwWioEc/upIU6a6f7pIpoTu/rcWe9ZzMC/aJyNqi8Qdag8BhZ1HeOeuB
GmY6M2ITmiBzD6EFZUKPoz+h5p9Fg4mzL++H5TDr50+iM6x6KQ/WTA7xdN92zqbBltbV0QuM/3EC
X7jqKtg7EzJ1mAnbKUuHdTeYidGZVx04rAHa6S9pPnoseFsuQsqOwHw05VQu9bjal8UP2wMQbLXH
eEBHd29MsoHspkw94Phb3n2GqHHM4BX4gLAnDg5CSNtlO3C0Hu1QUCNUA6aCHn3fashxRsxNpQ+D
1yoxho99XYPtW0Peq6fgyKccMziBfAjcHecnM36EbisLwWYLHIo2d8SuYoe04rgHkQiI/BCzwtva
Wug/fJXCCtjtlAnZUVwDEGsIFHJcTG4rFPLwAtjYU6/H5/5MVvLkGVuhMIUqkvyIDczcmpN0m8E5
vPuQXEj9Kzf3Y764L9pJf64N+KWfHFE6+6Pfxw9oGjkSEwfEhulLzVAdL9xd3TrV078+sRrA34Bk
Z/pmuP5g+q/aTTHwgeKGAfLO1PxC8nNUP6r7aOLrYQxrk0XvPE/6JDsZK2skQ4HpgoKj5QjYYi07
1NdQwpJvwn/RRKO3MbkEhyFNCwxqNHePDWadw+tp0ADj6Mjeyfvwrv+RdF7bimJRFP0ixwBRkFcy
JkzX9MLQqxeQLFG/vifVo7urqqu7DMA5Z4e15r6HJ1X/PFRqsDiWsPygPBns34FNdSX7VwcMvcQq
cIoyHTtw8lt8k0imEUoR/RjyrkCl68Ad8pq/lM8so5WtlEUO3w9rB+ooguzU5HIlOJkO1d/kCzpZ
8SZMqJKMwhOddqEykhPBO2J7nmwEfvGqeZkd7GG+8U+Aa/lJRZ6zbR9dXWFi7Cab3wat1xHtmnca
XbOjtC2OyrY05KH8hd9d+6IwilHARfZv7sKgcBri8GRHndYkMXORDHqo2YzgSuEyMAe7AF+t18of
arwuJHghmKO8w8FPk2h2fO4YKK1FGEawSmQXYDzS/Fub2UayOtIiphCjL0b/jNob3c6Do4XTwtcV
IxMtVL1SzQoar4kZV9MW1dA/0liJcJlJpUu8HBsaG7T+GKRsdKiwmBV0nh3vFWJmRv3+DaLn0EXy
FNyhRQ1nUAUwBqkWYTmnr6BtCROJqUZsPhw3zJSx4TQlBq1MChG/2TIrt4O+m4rsgTKKPjt6zDen
QHK9+kdSFL2Y6NnmalXbA3J01vLK3Si63VjtH/MyZnD7mNO4+TyeKpZbSo1cLN9wW2rJFo8sRVdM
HlskCfcDTadI+6yQ5u7PxqBfv6+uzPEdZGkcSIjOUDKdV17rWqt/E4oWFBIew1Sk5EpqRoRsEKD+
PRhEvYiPg0BoFs9R5dGSHcw9423GsX3I7w/OSWLj4QfCoOG4hbcIRWPP2Zyt2P9Hy9lX25JAd4HG
pAgOSAKI04J3QldTX/g0ZFoPonzkNeUfP8DEcpgswTwO/XHMP1CuVmcR7RnOJqalLx7wHYgy6Sgf
mWE/DAKn08xGYSXdHjMANSucPChSd4gxuMxxhPVoYh5C9CKCcRgoTtGW3okbGj7T7QHx1IuR/mGS
LCeq0bzW/zoLlCjubC9Tp584/Hzmghy++OWgR1K8BaWLprHW83RxjOkqaFTE5F2ZrHxy6AVAaTb3
4O9MCYw2U3W8ckPbTbxA5e72muYO6LHds70zeq5cUc0nTaUaB+phpAudTseHi3lpoQNYyYKCpLGj
ncCmkmiy8RvZTIU+jfTRbuf6m4A6f7Wqeu3w5TVmL2whsvt2np/HF6GE+WqsWlvOhuIHHhND0VV9
R4MZqTFK69UwyMWdUsodnozkcL2mJhvL/qC01oH2QeyU2hU5NJGZlmD4os1oc31Vb9YZgK14CijJ
UebE7KUfrTMXvdpdRSxDPlqsz5xGN51W2r3GmxEPWrc9Sg+grihPCK+JaxbYlas7XWmGZEmD44sz
zz5QhOOmUGzmmwnarneI+k/5KqTf0xd83p6eSa4rL68XdXYGeqe+7rpJsxZP7MaIrPmj9B0C0/Ky
C9pEiIUscbB7oGssrCYuZeX1VTTy+UES0VdT8DMH6Si+BBxbCFC5HRW7y/CXOrwhs9Dem+zB5LeZ
zY33rzRYVxav4LE+Ne6ioj3RY9OX5k5OMz4T6ulh4V3vdBjp2iI2NY7h0qFUIupHYY2Mkg0IBTQ7
wOY6Y83fQ/BStPm1Zuvx4J4ZqzUC3ayt7soCexobz4hP6FNL0lisBwvsJqUmjS5sYP7ymIy0BG2H
U/v6jkoF7y05M5mfqudX81LHWynnASOMgvbDwg35hXDdls4WOpZRYQQlyFgYjXld+XPvkG7dg4In
wkHxTVZiJIbwcw87ppFwfAC1xPjJFcDX1xqDo+9Qrqilr1/UJRoNs2Rvw4qMznPUL0OAuMUj+VAe
qIJeT2Q8pIugPUgG/x4o7+kQs10QORE2EY1mzxAeig5GTK/Z7PVhPssfI6CIKKYoyhgQKv+a3Zk2
0VKwbj+kOCSmBkX1+V9zilDEgn+wcGkH+npdV9ZNnf9AVLCYA8hvzelk+VB7IZliiSB3I5e0iB+d
B9W52WCS5dlETTtAHaY4yLDVk5URUgaxvtcrkfDzZWPxLIaQ+vHwM+NBRFeKJqLev5GLrbRApPtv
5ktlSHhhoWq35qCao2ZN5XENdZRIDUPGgK4lZnpQbGFlsR6GeczCx5WiJXrhf4aSF9QTLbozR1Bg
xU09DjIjJSRPuMaVsyAJ2FHeRQkGZ5KuCwNQsZdQTxz19vZRUcCqgJCYf+owUcznVCoGxRRketoT
//5XO48sdHVWTFVmww6dEoz6xZ44szn8E7iSg2MlytBYEt3C76XKMp8egOwumTyGzZjXIu1pEKvu
wyuhN37juj/sc4/OhpmtB0o0n+Lvr7yzy3dMDmhXam/jyvP2xWqrGiLzGpj0NriSnb9hjMWH6g5H
CNrL/8/R1/OftJfSyJCCkqLwfBRbXjOxh6FZTW4Q6kNZ5u16/XL5gbI8THicvzV9WcEIJj1FMLhP
PWi3yDvrxEDm+dl0v6fLC2HmAJy55K52Ijki2p3qv5F+YhQAw43d58xNbbpPOwqpzi9nL70/NlGT
S/NTAOwkAecwYJqXPEyZ3DN5JgVVAqaTh3hFAq4OCSWkkS+lAYJ1aokBnT8Adxl+QZAYFI7eAx8L
H/0/tslNvN1+qOXAg4SFiou75si8/NFcGJvUADQSan7E49N4t+Ywo+KFhZGLDk4hOKtHoAkcgdRn
QGXRWdPCYkepgyYKZZghrWW+uNxukDKicUOAh0q2wQ3lk8PAEiBT7/hczUmmtIXvY5gZNz7JfB/E
bRRepi+DM12Gi0Hww+QZcdFRGOHrI72O9hSVPsxl4HKUsT5e9GuBgAFlCKWYcAuw4odSO0MugqEY
1a4aHqLN2KLRS1fwzW1DJKwJdLg+J+nyWcx2+YkuABKAZB2uZx6V8gByU+NM1uJeceERXSsGory2
zIXg8uYkyxSFOxc5QfVAqgQcmy2cS5JvOm+8CM613oPQ/rjKPN4UO6HV8oMyf+8+btTqwLZavZCA
m6FwHx1VBHIX3/JFzYzdcvNSwCKptv8rWNlXj0NT+KUDPWv05Fb/+Z6yJbZX8PsTWxBPc4J4eFrl
fftXUIGl1WiF9LQrYg+EbNTt2Lph8rORY6utN1+0HewkioafJ8RIrWUwU2qjuMsci5H9JWvizGSL
lp347bREhIwbkI2qphdmf9oFwxlq1SjA50w4dRA1XbIT7Vh+NaPLgUQkcMU7h2P0sRWOKxgIlEvy
eSLqU3Ajm5q+3R3Xq/axWj386536rqzz2ugu+FNQ8rKicLuwXYSoXFTcquf2OySAQKMXqTcDEX8q
WK819/fdI1NknQNfHfBBaD/vU3ERjE2eFGp5n3vgsUNMIREg7d3KjLOrAKVMUDstkX2w10uQRRED
ynNlM+1I/XgwcDUb/ctEikJ0KXD63rHzLPGBNQv8+guJvrIVLtUlnQpiJyf8ocxHeY/0V7qQsvAq
gATo0nwtgREAaNkHZEq/bmkI1zuOHv/k4+Ki17UHF0UAkt4JSvmM2S+BZP1Zyy+nzSA32Z9sQWIZ
UgxHUdSbIuqPDN+r3iN1JfnlzUu77+2mtN/TzZg+/8z6kiT5i6BGZF+PQF8QIocfqxgvp/s3tmS8
aZjAnRh9h0bHsuPYA0Bd0rM1ScuwatC5LclizeKchhaA4Nxs+R74OFyEl7RH4l1PCnvDy8o63tGH
10QLiRIlXny7IMTe3AwcYDQ/0L9h9kidbhc5zVevjuFGOpdI3Ml8b6PzlA9wKIlIc1VH2lAZr1Yv
bx/FaOkkhkYK+DTSBhQtfr2lv6VzU7u9KzyFlcieI8zf+57t5pxEdnZJ4DJ8TTHV35vZ8XMrb9Wx
jB0J/0NgZEsRvCm97hZnRkOf5YNl0BvtFfhlqoYK83uOUaz/vVWt/kVQh8NrXd3HAbvCaNH+jvbh
Bt+qjBbkbWAI9hI64X/ydtwZwVreprfEH7gC+a2VdC5PulYxETUTbXqXOGg3LVDX3uCTRZkB5mPp
4zhbj/bpMK/Cv6oe3j2S48EfQ8ORLzNkxu/l64FH9ZFZqV1RQjWDaDmWXYIqQnVKHbbvhKfpGsED
Co32JC4U57PGH8yNSY+UeziLO/2OjsJUDxV10IRio9keBzIyYlazcYChjdfVfLxFWNdwf8egNia2
DGQ6uNcXXNQTo1j4hPRU3zDkkW6BdUAIQXnM7t9adgwO0hZxllsv5MuLTMBq1u1yPE/XY7rZprKv
Mb/sWH+aB3DMzucVIwNhmFExrXsrJLlYQsaYNi2rJNxU2ogipNHM6bPx54JhATXNBlFwrx6RYkvg
vK50e4t5eehxGJoMHMTNxfYb/6sXsrMBVhxavOtKxjZJoLHIppsKFcQafw4Z95vsgF1oHSN9xGL9
bFsHDDenFHq8j5Uf+3N9JuSJ7+zvc+GEPxPek0zlsP0hSCs9ESyRnbqodmpCKfRib0u9+ihjFGiq
KASbVcXw1P33L3jEZ06aMeaKxnr9haHFjKydtCkH686UQnlpYPilF0BYf0AoN6KZzj0+F3/4Q3Da
IohCbz3ERwb5u3RBnzynZ5fiXYzN+sr3TeaS/lpLU5xYODh/Rq48oeAGKy63hcAuNJV6Hdzfr85Z
kYPnUWidAwFYjvzTF3TBvoeCIxoEGQq6QxzugwqtNUv8FX5pqHa8eW/lOwzmzr5l4GwAWv0sxb8R
D+f4QCObRm1WbJBc8YDb0haJB8DBHquAPDyhsQRpUAs+lrT13WTxBPa4xrrZ88yeYrM7RuhKi5nW
/HTrN5WjtWQlVEtao1yX+jNyX+ucUWHd1OSYlM/KnB4BRCqE7VChUe32ZHoDQDfDcaRy2l9KjGPI
DGJT7VDi/oxyhre31UBgKgkieWCN14JzekVPk6pogaptx8UccVuJmbslSE7jsyi9dCAB8s8enlJu
fHEI/tLiaHD79/pE2EMEgtrE5CL4WQqG95keUd7H+ERjmTpr4lRjpNbkQU/mXr3MR0cjgoAD6OD3
i1jQEGYId/XwGCwBnTPUNcXXxn2E5GKOHo/xLl8oxowAeWaicSbGBGv0/nlxQBUMak3mMZ0LJsCM
3BfBk0KqoYzJFP+pz4fQNRdNuqTijKkVdrdXN/Lug8TQbp/KZKBzHUprdCHoJb9ZfigCUBzl2fRp
DU2PEf20se0Tk+N0zjUp0V7IoBHRwzG7CRzzCo4eIEG3wkR+GpIa93TtJ6tgZo6DBzW1Cas1WkiQ
I1Ht8CEaK11V2S74ERk0wgm6eHuJ17ZUCfUA2Ftvt0i/O2y7dWjVc5hL5NG+NV2lbrxJfydQLwQI
86Lb4BqhJMvbG5w3LjJ1h9rtR38dFVudq8fYgJ/5xAPm+NprjXQFVOH8MpRq0JDRS9lSauAZNN/H
KV0KVkrpzs7Nksov6fe2qLQQxF5tcyRZBcMlhljDv5HurTAZdO4Xm8P4PCyvwPsBaH0dZldFFkc6
8QKhbMqgF1LgCbNPsWBApFLn0eFNlvYywRQib9pyRcYbatrIqdpVdJZizG39OT4B5JOelF9vLFkK
6xG9rWwb/U4sxZb4azoPnREkOOirBNLVkp1vN1qrO4mFfvfZ+Hs2FtWNPKb6jLY/YPK06bywBTQn
OTOyOuYGJERN/wMtYAAom2EvvXBIXwSkVCaxsV2b5VJFG0s4YTYBsBpKCcCyNgTlNCFZJdTtWTx9
ZqDgEBNHPPamZFeXCCUm98Lq6EUiwp+wXUUmxG+IazlyW9VlEbxZKPzNXcBLDF9mka5kd2JI21dm
55xOtNz5XkMuKNgipfYf0lechsP4uuCMmMOS0W5YgrF/rVqOCGO26A7TeatHy/RMXGs27sD05zPC
oL/1f985LGm9xnyMwG41RjqIsY0byBnSzDlIHxzhkFKcsQNXMv4VVxMQa/UuDLQYkFhlSf66Zrrx
aFUn88r3RinldzdsdpPcG+ee8jHFqYWXhTHV9deLAMgSFSHt+VjogNUvVGtDFFZoo2JoGon2FWE5
myi50jF9XrOVFxEANN/8kjkqTkBfnn72kssgkbkhO8ogfBnDtxIOUq+pJGU02E/MVK3u0b63lTlE
QXt67azbbN04BPjM0OTgucik/muiRcJKxJ3/GvVENx9owEbeLYWd4tJ8ok/FPrEcscXR6fqp7rIZ
HItB2MAuwR69xEs0ON2A2QiciztoxVymwGOqD27C8lIMIDqivVZDaBM8UpcdD8gs2QVWu+wWt5qK
++T4caH/oXbALUUjoeByz8U5qQdSM8ESIjpkxNn0Z4300OILHRtcrddNOL/Z7mbI4HUFdz5OHUQv
gzBUnGqT38m5WPdHkRJRqC+TG1izKDRG6Agp+f5y2Kgrxs5hAKzYq7FqYypeRi6COf49GGvRQfa4
QG60RaJlT82CTAryoPs5vHfs45LZ/7Q7ErJt7sK8nDf3cA7zat5hMlzXt9LtrNKIVz2qG4axDX4n
pEbUqhbJLkNxdMvWOduKgjZf1VNbdJ4wwom5xob0J5m5FXsfdMDsk1RSCYqgK9OOvEjME8n1b+35
HyO/E+2Tovs7/E741Cg/xdWC4lH7smPfmKDbzYepuuSuxpt7gBPu5ZGMn0Ss3685l7N4+jiKGZJp
vOi/TNAgMmGL/nz2nOFWP812xZN3ne2iIYJlE0X10VR7n+uaLhtyUw6Y2b0YwqnYIk89cM2y4e1Q
6FX3zkE9Vt2rOzl3b6MfGVIZUe/w/FG9Qr13VzYiTlJl8E5RTaPLSRpCkpAqWvAXYtYkA8a/BQ0w
RQM0gJIWgnYBK8RhYSzpquxH2ZIWBZILLH6Ul1qSHgRmvl4uonuyZBon+F9yVqoC0B1WEgNrz75d
HLKNzBY7cAXM4IafkCI0jgXYKn817MbMqA/FZoTOjkAe1dXhcxRkrVpTYP3qaYTwcBN9zb5fANEt
1tQP0ylVshpdPBTPI30UXjJJrDCx2mig7rykZTUyeUfpDWvBeZ8DgpM3wDw9n1pWeKAAt4FB4793
39KtXvuCHJykQrGRwLaJ1bBB/b5qO5zZX9nByMVr8HuJaIRkJD4dggH6Qd1shDryrZhctpYMoOqX
FVdWsYg/yetm70WjbLEroj3o6+HkQf4zD/Zsl6PNYMBZlVSTEA2l2rw7RRaiT6axLUaX95X/d7xW
I3Pc7yjYIV+QBV3m6WP4h2qQJvLkpRN3riKRXkgvhlNApKwNqo9TaS3zRJdFPyTCI6Ngzgcp07ZC
kkJMzh7/D0Psvyw0tqI5tUc33/1giJft6WIKiWKYxfLXZxDxV01FuBhuTqg8spVRU2sDsJescmYb
NDNIP0PFjnFhMvqIZrqinDft4arMP2TdDXGNQG2BUF5eMhArtz7RITmTl9bQnakGBaDvEPdOg5+U
aV3A9C3EIe/GKZkJpJAgH8rMJYHP7+nEDgrc87hNUyrPE6tuyelw4IwxRzltPV8US/mjj19OKdiS
157Jx2K4mek8ge8bGV+j9z+45Zw+1XE26J1Nt2yevq3ZSnk7WJzSbKGQVk2sAGUa2jGUQOm9Kgmy
CR9tUVkiqqNwJojDlGkmjIxAXQOpnjrVPgJQWOMchgkekuI8ZclhIbLZo36XDGxxNQZHhddwldG1
+jphfumZ87kQZzbtYNVry62gZ0ty5UzYyO1NyBfjcWBIkfbeDJgNGHI5I1o1lkXxQ53nM1njVEks
iXB8N37EK1oMs9Ys0LAQatBRXPg9FXcBCIioeyFu0Wc1Bhiv9U7TrQK6rbbXMGkFYRV5l0A4ZMWl
JUDb6lzxa2QeFPEkXb2B6JA00cH451yMAHzHS5Jjz5DtutHPkDBGb/MVLUUFPm01f011jJkx9zsE
g9QYcu6Q9FFdwPGqvDbFM9jPEUalSB0RxxGl1ixaT+ociudIs1ABjiP08/OoMAanbGy/lU3artN9
+Vm+X3jVtmW9Lu/oJ0YJOdZrGAw+grOmR0fydUWdtwNu0P97PeL1pMNGN2HHP6Q8YhtVeloL6Fax
aFeTFkUYijWK5gjQyVjVkdXJC8WzFhakqd6aejwIBXjRmqeNuOqPnn4SL2fCqs+9RTqeS8GN+sqE
Zvz4mQorHrvWnzfSh6EbpvKrciDZ9WfTRO7QrmIC6th5E63+htx+ixIQNrZgRuE9O09eQ6rsU6Mh
g66j4yi9jb4YNdbJaDdFj01RgMqVuhMHzx39gb68DohLEQzUcorDuKcDbwl31vILGXZs6rCN5sZX
WUrvKwfR1E2T1ZBlFMCcgd9O7HCy6fqdSNVORuWW7hKkJ+nyDTyMZ8emjcah9zLBFAaDIhHBHeTd
L2r4RR3NW+BzYDwcdGdtYmfJQFjOs20cLpEYC+o2me6d5nV5R4xuWsYtrc1cwkYKjK+zVXCQgqEi
2H+OaC+ZL3LWQKeii14Z7RbhCeOrt2Rs29mpAQVbmmDWv4kZvecxVW71nO1CVQe7J6hugIfxawat
3b1XM2Hdt7uyPfvZVQgx6CMN9fhq4Qo1tAdIvBu8c+KqvcGnNbBdE0FOAw/ZWlkZ/sAYaDb1e+MT
/ESc9YhsJ1uk9gMw99aL1ypZqmR8yiA6R4JSjgdUbZlZak/eqJcszT31wGqP+OxF1LfPkCZ+n/7U
4XNn9JMUD3eGD9h963OQwqT9mqUKCQx3gq4+gUiHwWlyajb5QBluAS3mbnff09jiujQ+o2WVyfpH
YdMEtn+fIZqxKbwLFmWmY3uVTznYR1p9sGe7FUEKtskGsgkRS4R+FTjzrtwj8laYYt//IcWSY71f
lfhIUyehgQecNVx/RQRPdBGOI8HpAG2nxG8zGxdi65vJ+y7ZorygTkJ6skbh7n8WwkFJjsF7jvEW
AHGgajnHbBTSm5xdaXKp3Wo2tYvr94rdznEYyPSRhtw/uBTiqu6Nie8F8k5K9grFMolWyCT+6ZDf
EI2+dRUDmTMpUHPuvvliIi1JwojJcFBlI1O9vtCFfix8gT2T54yZxXZLIwhV/BDWIMUtTBRt81lp
59OrhA0NAxS+drzV4Frf1LymdmAkV6q1xbYv8PgwVJPHoUhMnXrOmEYInKEAuHpoCMt8A1if1sh7
Qoq/T1A809+5NMaJ3PuCMJjM+41eGZwGiRKsD1kbbJggiJQfhqauEuYK7cARxZgrBmNSoRJbi7tg
2eqnYeB6PDZYSkQKU+pRzGUFjKHzJA1zimKmrfXa22ZkIeO5UKgFlvD5VZHodU4cWf9K0gy+6hyn
vMd0sBDBtY3xF3Clhy/scUq+V8Dj99gy8H+hGUbTNRTd2JkZHPDHbzsY3Zw3sH+2+WQTQI9AXw29
GyrBgNXfo7CGCMhQd6Bwoz/SeRjv4OwpD3xu6Sb3tRv36wuNpCIwNr/Ua83btKeRZwhG8NIG/MAN
UblsNhN9jjCV2j9HTQ9BZWb9lINzCtJBuw7wyY/dnOkZg5LsppDE7xDkPELFKjcFjQuyUKJHi6ED
11D7QwkbDWwkousBaAN2gAxUIcUm83wQ5HBl4Hb0bC8jFwFjHFG/Ob1w7eCrxlKK2XPrP5WDoQBo
O7QcFOsX5HZuT2zQ2eySbcVA+Fej+59lVuz8GsYJ844ZraV/XjjgefCGIW1MN4vn42bCSINHBjlG
0MrckTmOhcx5j5zya6D5ZQcCoTtlOIqwDcVnTC2yRhfCf1a2s3grvWx6FYHH4FsK+ehcvkxf19XW
UQPH9yHO0lTJdzlVmQ+RWjYzJ7BV8h1d2IEX0bED3sTu8lG3pbzKQECAlBxGY7BdS/GCqTMh1evI
DC44CsHA1boMpo2RMtVnKRC7NNJbz/5Jk3nHb/TLuSpkYBtcEZJhbfiR9xUt8cGnj1mTfTWvXq4E
aQe8zkbt94RQTbNrcGZ3lIbe8fL7Nqq/WoW5SnFZYcVCFwRiZ2HSgGXJ7uBvswmbCZ4d1MNQORwJ
LEylT5o/1itnTsIEnmKJOV5IV8qHHogpo78InYn08/7My2Y9TCyqrvnEJdaV/UWDaPvtSYcRmSbV
2on7VcyWZ1kStt2LIpq9S+0Wi4QR/NgZ7bHIJgLlSeUnxGquTbq6pgS5I6mZaIcd3+KK1sk9DBoF
iyaXTEVa32Gi/7K5gahD+DSExgq82vyHosM1uL6MBkUQLGA4c+HUZfcam03oSFO744DQw2aB+RBU
X+ZfCNsoqiWrSW7tYtQ0MYGar/8ihEvPo8TenF5Hhmi9eTVMRxW9FMoW3fTBGJnJkR0ZnThU8ZxQ
hKo3G+VvFQ/bsZrZ33BFRhchhDaqZdUvhsWstfPSKD7673uhudbU8qzdLngxo2f+gVu9IHFcQnzd
ae3i+ZwYw4j52x5CJ9JuCEQzL6UnmzqyMd48qQxE3rMgpwWLyGlFGI5+jubWZ8lydeggW6lOGFWc
OBpHT4ZU/DzHuVVj1SFQ/ylrj+vqb9xRafvGs+nnUrMZpDZv1conCHLuqq/3WlLpB2rLW0m2oa+1
+ymiUUs0KiQyEooTdWyOJjfskzDZYskiIAVisHhxY0YTOijNM54TqkbzwxfjhA2FNgemF81Virao
WUwV4SL2qWFOOGkQ68aECISSaC7ktx6FmyF3aG7imYnIxfS5L/EBQu1HWU5qr2lX8kiLf/jTMBzQ
+71MHorZxOAPhI+OSMOoJRb+8om0stWmptqzPWIRP21+y+D3AxEL5KTWnBGIUoA/cWNWiMWqn4O/
mW18gx4rUz0K82l3ynKnmjJu7qJaw8KkDeZ81yTVkv42FcIsbayCt/sCAcFRs8yIbNEZLfPJb2FS
elIYR2dv0pH9OyUc1nFnP5FboYXSps7hABvC240Vc4Ta8R1ZvVafdjscmvnT35AYUPPYHqjdHFKz
0oVe50He96WZX4E8R/OKdOdlMxoT6CCXFLPtokeGwI3hIlDXNr+FmVNvWXwU8zu7xKQlktOMtGcN
pMVIWOsoT0Hf8hUolp1iStb+xCztCE3Wwuv4mcsfWoNKDVXarHFZqYXZjFCUjWYseR1eEE5BTkZm
FRnNKlDN5ictrINXUBe+9uGaZvlPeWUVHjDZDbDtAqUxFJMVt44ZIuSXTNPY0OopoXFoFcqBnztM
zJTyOHXbo9panndlQBIPONrJACGeHo9X17ZygVVTpkdwZn6XzQ3R79vtPycV29aAZxQkOyNxB4co
Gaiab9dhzBXdM0W2ySdKc8SEu9aoYqqnZFnk4dSTGX9ovqcu4/8Ofnw8IHel3cgDPRIZI8JWySw8
6+AOwIH2hPebivpld5Bbc7fDXBtoh9mlR+ijTxUe3FlujcxJx698caHGWz5/bqAV427KROr9Js6M
XjbpjsyMMSNytC+cZP2lutPGJvCSbTRjDKFlsDEMf0QNKOMN5x837ozMG62ucT43NHCNqQc4Qv+G
L5IRBsQotEfY7dOpJTMOnm6qwIUTMt4IsMcCld/LEJgvq3UxixNsOPMuYi+Pj0G3+g5HD2dDgM5g
NLvMROv9NdikP0RY5ONIcu/9qXu+axAMdF2Fn7GK7dBg1TMFg1hDtSnm9DV7pm595lnIgjBUSHHF
OqKWGTV3wJTvg8AsWkLObZOz7/KcVrg28M2OjbByOwFo7K4CJ8QqM8Vl+0hpqhC6p2hPYWE4vTIv
SXkIy/Gf/LQ0m1gHo2A5JloMmGrFCWMEkTPrqV6QN+nfQ4fbhikE5pdSK7wtt2I6EzXRVXAK2Sn+
2GvgGHGZJv4pjHZdxjlpz+CKMY2UTuQUl/NakKwXfpuvnX/tNOH0WyYs3IJBe0xIE7UKhmThwHxH
x/yxrdxOPAEn0MuqfhDmgWIFj80Opk5Xodefvg4KZ3Zajp6OWTcZaggGbvzSwK5DO5fmMb2uVId1
2WbQebNN8egl47ss19MFvf5yLvNskGFQIvUoAk2ntrgAf8/GqozNCZynfbSV7lPA7DQwG5XZCuaL
Ur5k1LB5YB0BLkRO145G1Ggu4+zUC0aOSPQ0BYRu5bgffavwKtWcyviWKWppFRHDl57z+DiiZcks
jj21OljOO+GJyxk8lB2dKPjJihHvYO1kof1B/R1s0GW/W/3Fvi4YrEUhsSXOgc9KqfiiBNxG/Zgw
A0DQBY5j8lUa4a0X9pY4m1PSGFOkkcHnrD79SoLMOga/FHvq3Vc2Urp9VXYAEbH1FGYZUfEcpArZ
bK7glqTsYWYXUX4WrU1dUknxN+A0sLgj3XDw+Btl3VzwWnebUHIRUH536bmLGBrzSBYzinll5anV
Go56MgRhog5h39+ogPmcGTm4+WWU3HA8vhitdeJRRMfaYVAzkz2326fgTJeB8RwrnxofjYdOAaDa
qobgO9K6CdgY3qzW7GME/bykJMJh3LEyZxchs9oPXmRXhbgCCyxWGOaK3CEELp/sMexOJmb9ubZw
XWiIJN0tYd1QSx9RumUqBhsV+d34qF7Fa8QeuygcuuYMKECQ+4FnsunnGa2iiSnRCaXB/GXwHQ3O
gcswRY1CIY0+a20L3kByFcwepEGhpSv29uia2gJ+1Snc8QXRhxRatOEpYb1yBz5FzALidEbo+doE
jfGsRQ6u8XghUjFcsibepZnK+qG939MVyJF0ZUf0kJt1161gxyvEUPFavA/BAW+15Qdr6AjEto83
APwxFCZSk5d2GP4JC4MJesBRZoHDnSGM/OScl8id5ANqq5znGrTDZmQnzmdw4k+ojrFkhlmdOEJZ
kjaqtbesM1IOWV9AUGgVKyaQMibMJZkaXYonEKzRpZp6KX2R6SkJAdns6Sn2DH8Fm8B0I7TLjKOQ
9ujk4HTNEc4hqXv/kEVTq6BDx6i8lGkS4Apse4zqJkKtJ5+TL3MB+o85U7VxYyt/396oJKNsYfKb
+kmX+9ObHhD3dk2q2fR7IuVQ1y4ki6aSPXMqkd+5TzsmtgJKjjG8edWQD21j5dKpQS8EEQ+99x2c
VM8QLv6tdaLxApqWFkHhYnbe1E5bT1zGvUH4CrdtGZagrQskIxahV5dbE7RoF+qIFHWpBnaDCeUF
yWVB6IR2PYXjhP77t5R/xwHjA9ifGBgsbhgnlECwk7WY4PZIKQKlfWAmw8NIX1iw1thcA335AQzx
kyxq1E/ulCYdDAccvrmpDBKGBqw9DcWpNnpKu54MksfNjl/2hHw8dr/rFIbcDnUSkiqCn5dFP5tU
VcSbg1oTjcwciBBKSN/pFypCIi4VmXzqBshkqWqx7fSekthjwpGOWq73HZ0FjEEKckZ0oYPihdHc
lFWHtvmbROUUx2sk6QTF0TOAU5EvG7owoJW407VX5ssXMK0ZzIa51P+Wr/W0XwrU70YfQ5SAj1yk
zFGnlMQQ0oLfbB8jfD4j5TAL6U+RCymIskbNscY6yzMoZvNX6srTZcVeFb0VBju5dbWLMk+N3PCY
027kfkvV7lPNSR1kf54rTiJeBspn1MKcJGuSPZBDTCXqZ7qMULotNhlhXGaidBSWdHZ3KuZq8lQ0
uJuPtubmwGxhK5vgijMwDKyB7NQEZtRRkYPgYJohJjgGvpa3Ay2joM2DZsGS9I8x81BAEt1mcP5J
N1MbygsN1oatAlMM2F+0vBTcJb27dLRQ0RQzVA8pAk20z66457lFxiHBQUKMjE8G0SwwwhEqOVOm
kdzpZesQnmJ5AqMzo0Nnsr7bu0h9SMyNCVQcYmVMpk+B32bH+NgFuwvwLoA3+M7/6SF5UU7WCqQ3
4Si7EoFxhYSPOW70NmjWGXlIKx9lAdnQ6z+SzmxJUWwLw09khAgq3DKDCIgo6o2hpgIqgqg4PH1/
uzq645zqqqxMlT2s9a9/QIdUinYS+BaLHsXkKG7w33rZOa52qnixLBCIwZdjk71yt1pcpqzO+Yhu
q1qwXjiE+kAChX0d4jTkFJTDff0HO7Lnff+w+UGfwCjq1Fu+S0eCctDXIz5eE1swq5z2LJ3jmDRk
88dGa0yucBn7uJEFgLGFsQt9c2vSHJUEDBY+vQyoCjzyGkMWV94aEgR7ulak1HgRkTlZ28StfNdd
4zyZaWBDytLGvAjAP6Mlnmkh7WwPi4aeeJl8xOWisGtci8z6mFucAVuQAiRY+nM+dgnWUFWTa5gK
ufgXMsOJPMT6+0Z4xYg3QBlQwV4UFZbEL6hdotschKVa8Gmqaz716xzbcJr6uJdUC143uxUfH+vj
fw/XU+Oqf1WH6znbX7tafUnv/925YMBBIBqSW2cVXwBoHVuy4VSZ/8Lt39DCP4nZP+tyjIIcLP7H
uWPj+dR/sOHQsbrsAZgRcMn43wsCPzbPCtLuEKgFr0aoV0Obc4kUL/7TOu+wiXqtil3vauLe1d0P
HyzCd+PZSNhBabf4x8jwuVMGNIc356VYQ9o8BtbfD8Wo01tUqgPnH45uWxgwlWCajzccbvhenkp1
qz8HKZjs99BI/pjsJlAovhKmwAJ6sBLJwpfqbr7tPlvFht4FVwbfXc2phS9HwP2wI63VGqzIT5lv
7y5/ToGZyeHAG24AZDwiWSaXae5ArvDr+KU5TPv5TLA6UuAkMkGhvhe8a7Zry6yMI6TVt9EraJJu
80pJecMxKrouoRVG/VUFAwz35RSuin6Hjc2MnqP3h+8Kf/0LO+flocBdgMYi6B73iCuHl4Nfks73
+5jtw34HuKJ65FdvFNhH88deSztQnweEGKaH/L1iUe+xREp/0WB2P/WirdO3HjNM7YiAcpUTXcBZ
zC+pe0CsPQbOlxDfQnfrqDNl1ocGzZHpasF4vLxQsMVQMZrDSMVJDdvRH3XT5MubhK89Q6O4XTNh
u0y596dNpEKYRlwef4JLePbQjk1G4c25RAPqRuZLPsHMt8VwXUwBFKaDGQKn3wF8MSd9aSVFFcps
LHL7yY+krJ/dnJP7zVI2GEbAF+ucnn9n7Y9sTFf5JRhobjNO7NZV38kz9eZvK1eay9FvdYeTfBi0
NtTX0Wa0wIV20DhI2q6vNZ/K3yg5L4rZa3/fV5ja3rDEZLDEaDWPyBifsC0OLZAv552FOzy8ax7O
2MmSC4hOFgpT5cbYfe2HfWNAA7+q3AQS9OUzAe7W+4Djm6fYPYcCIHgcfmgbMFyf/14Lzu08wI3r
jkki3GXFri42f30wH1vDcETWA6A9pPibBfmbEeODGoDkNfuN8p0pGkwOYRjzgp8P86qZyVhY5+ty
TYTipCUD5gixAuo2c+FxesmwxiGUhK8aigHPeSP0BPQwk9s9QNcAPvsNLnN6rtnLU6kcVn3Y0Sb6
mmkP1EHEPDCTh+4PI6oXl/ML0fZMhvGTOMJNgzHC9Oc3Fawa3MeRI43s8mH2rjDl9EtcuK+o2YiP
t94jfwZ4v2FHD+kRjtLkTGS9ILaOYImAMssYQUkWkYT8cM7UfcdXwNuKbz6ClWjMC6rFi9+8og+V
IBfplo0GqmRWnQ8EPyMF1IC4jsdGjAcGXDh+EKpKPorGgU2Gf6e1HVoF/utPT5reZu2CWjMDDv/i
g+C2uXvuJSpoaG/CzPA6e/9Vfy1lAWbeOJ9uHcBtplqvuEdUuTR9pGQozhFqYHNCVj0OyC5+L5F0
bP0aKG71DEeac8fWG3KVajyXBAaqLlQiKgM0EoyFdSqxn3XKf+ZwXe/BwyHFf65J3k7wxH0p9vsL
EoeoQJDYz0jZu3Xvj0HFFgmPy9xgSHIv0t4BZLxm2s5an3QUQw1Zt6D3Z0eawk0L/0R4zXVGfiQA
BAFhOFC25mdX4dkSAuZhpYX73koYG7EdB6z1e3DxoOLHCF1/SemVaXdCaYEf8o410bcvsIb69jWB
jWid4enqONvE9aSXtgi+ncH+yoBuznLg4bwrY4uBqmpqBTDhVCIFFk8QiKkYYWGuQW7a02pQr/Fh
oiqrSQneJnUkW92pCFvugXZXx4+4hFNaWrhZkbYb922YDXaLLx9Q1sV4XbC7IWIWo0kd73OaeRBk
Ex7Q8I91ZtBYey2EaOANndpMidZ4fAlqEfKTh/n1nk6V/ZH4ida0Fz4J+JgpfFaEnddhjlcpWDOk
jbGpzT7g1s4XkdM9gJdjFRsYs3Bxu2S7Gl9ccSFeXAFAp/KSKVX4iPG3WnwzYUDywK+GKeqqoO6/
wXIxaS6l0+VvEPBaTPhoWBy9//E4FCwz34JH1R7Re/jv4JKyZiC3QfnxQAxuy25JYK5b7+E6GcPZ
YNVa6siDTEaLKTvhKLk6lPgl/E/IXy+Gb9X8s/jCoYVI+9i3eOmq1K+M941zzx1RU+GdwK8xDqAb
W9B3KYiqOf8yyJ+ogxmil0PYDAgsCI1jB7AhXo2ZSzgKM7EVDEPGzVxF3bKgVIRS/HSfiZYbmBoo
EK3+qA/IA0U4dHo/rSKHbcSud/jFdvVIZVARrLXfSIq4EmDpC9f6fsa0az00hSbpvr718VOBp/l1
e7D8JY+AkXI3jIrg7iocCvv+nr6wgZAB7NKYNIHcKcy6zkcYZsMeWimYOrPzZsTBa7dTApifU8Zd
nyuOybp2eiYPYifpTmUVnwVmnM8StUx75AEgYeu9vbNmPadPRVcmrT9eduGTuKG/uiB8waKtvKeY
/8IphBEG8as15nAx941zX3+sQz67uVXwmX2MITfSAntYo15plgiWNxpIhzTWPvTKcGQ8jG5SHal1
x4mSthYLLB3vzswhjDJ3rgR2OiJvgDmDGrxRR71MWrKscT8+VCmYxZgw2myxBvaBrlma0ffglGOT
n1wWJBLSk7ZZixMOFNXco12Ja+9h02wTa/FL7vKkRxmKaG5xmVwmnzlQHr9Btb6nFQAGqBFLY4L5
OhJChEkzdLbLpNrUmyIqIjVuM2rp8m2U1I8MPYis1iY1kLlk0/+Vx441wxwBJ3O9iQAFwTNBGsrN
MxvRtnq/ycPB9hKvfmmg28ryeugVziPpoL/yZEPSqmo8ECBjER0C7Q8ooy++1VVYX5rv433xWny8
LfYKUf0xaqy5BSFHwxIQeQ4xtcQZycHzTz09/8DP2rXwe93SvBx/DPCy3l5uyF7F4sHWMiKaEtnu
+8iXEO+MTqBoqn+ZlED9ZxA6YXAQjOF0C3zah9KGYHjqFfAanMeUjh9VO1tIFT6yGh/3X5PmSR1e
3HZOKQ8kjbRcq0QQFeoSPBgGVre/RvXsHT7TJz+SshDnCwotUmvBc7/Iff49iGL1nAMOUMEDPNwl
Mqfo2XLMF8Co/sG3gCuoWn4GkDUBBgRkjmwJVhsgNGkoZ+932G6u3sB4QGjxeXTwoeBBMQ9kRGIS
QlQByOc+7ULJSN2thTsvsmNcvuZd3N+paEW4tshiMK/B425sAbs5YmRkP0+vxeq23KieluQzjKcn
hNPp17Tvo5qF8MleuE+GKWzn6c8u1oilVn2ow/Z2ibd9KlExW6CNldvEFQVmH068yMcrX8Ez6M2f
qF+ZqprX+Ys50ZrMJdW4L6vkjB0umUu4UQAvsIfuCgiPvvWrnTJjcA259mPKgbbvi+fBZ00a5jXi
W3zS6x9KYBuU/WOgPAeMYT4weRPJxY6bjJZ1clUQHEkTOkygSS0Avnk1YhqhEHI+l7On29vVK9yE
G+vDUb0AffTuCT9uYF0mw8n9KBNIhnALSdlwRewe7IQ/hnK0KD/ztcT0hPkuEKJ6KmQd37RIYJKl
zUtpOW/icakP7WGgcgZlZ37Dvbk8EWt0bOfv4zC7+1phka64RB/10Eensf1xK5SX09r/4o5sDAON
PsD9Z2Zskh01+WTljGgz8YBm9QIcVEIaunlMh5Of13mXhDHz5UrWYjX7iP6VpZX756hiMIF6yu+8
AhfeOcyQY318TBv76eGAfksBwCavxU0IWYaTcnLtfCl4O4y9VDpSzZbvPuMB2v1mztuuO/NNy+jm
FnMYEY52tisSucjkonf06rCIFfwAC9YK9HGLkGNfg8GukhhnoHGZgjCM1g8m/8mVwy2D+MFo+fJl
7mlj3iz2XGMPUbYFlbq6J3B6KMaNfEIg2C5/ILevSM5AvD1/WYoBWSDsWSk8I8DgUXyZ/rKH8woJ
iBxYD4eq0QBlcEhzy8DLaKv+IXhgzfVCBWourS9HzCNkVt8SdSPPvwRbUW0y2DIIcuUwk93tx7z4
Ij3V6ya9RHJhKZMz8pgy5EovLtohIf8p5vhGAIcAgQM8oEdlDgjQ8cyKOVMCEuE4BD+0NvF5rZ4Q
B1lfxGfbWMR95UG96uPhNNHwp+iRD9RfSO5W+Lt02SeTMyYft3kzVywMTDwtwk5RpLRdY+aUU2mP
CTWTUpEP102uZi7wYCSE8mT8M0HN62k5lcP6cM6ue2V9mQp+NWdbSwxbHTJcIKpmVfAea6eHbzds
ansETZzAOIjg3eTH0Apo1SxiwjiLuPM06JKkpmXVQkI8sujcMTYS5exm1glhwuc5A7nPRHLxfTDy
RT/WrLNdz1BmAYX+PWZDRjRPl5nfmdW/7E/HWX1xHgBKb8yQ3S+d5McdXJzLNSS8RUHij6tLAmCo
cuQAQc1ZD6TxJm+rN/8xYrxFF2sIFVWv/dIHDjnbmv1MXzt59VgCGvKsCTgI+pTHpy9nwAjHQYMJ
D9M/zVAWGDiPovzjKUBdLdZpetODRtqUlvpxWd4gRKBb5GrCXwaZ4KZi7ja0EIp6Q7eS/Twczq9e
4z29V/hpcQU3+5R0c5ikfMDCjzNP6D2wQHWZ0jQ2actCMAw3Ra8IOmZ+82Y8rwIEi5RzvXhx6ZxX
P/hhh+Jw0ax8ZLZrDGb4ACvujA9w5oxjdMjxASWQK2TKxfBSDTjgk9u65YU0wXnrj/B9nhZ4LjsQ
iUeb+iQdcHfZ5e7dV5cc4oQVI4S82v3jN3zG0EFJInbUqXwA68d8uwo7GwXhwIe4jWAVKjrVy/KG
HT4S2rTBEgkEgTZHP0cDrn8f/iVIBgWTU/n3Yy+ECeSh0DNwP3E/6UsYs3Cg51yyYHqwR2GmktFc
Obklmzfv5g0saAzPuXK8zn+TcVI7wAi/oCOg8MpzZE+eqd9B0xhqm70DJPjBom8p4uou2WPcUvKT
DGwmO2EXYXnodW6PG7ueYcZNcsGM0/gWX3aX0UQj5uHl1AnG2yZoLhAQflIOdeTpGdcGYKyNo3De
ec9YNnMqOIg6siFAzJt5RNJu0NyavWM/HmAaRXAmse9h7TCfMcsA0J7GqTd92T/OWh39gM3tO3us
IfBYgGre4E3lhvKa4o8Vt123Kqbu26B/2WuVp5RxVcOwld3y7YKvCOaHi9QEFqioXXr7cTbeM1LL
Z+WG+4AiHgrJgfBj5lAmiYGLx3ErAqEjrsxmz35PnnPoBhWH38XXYGlzbgmonlkD9SA5kjXwA83a
QQJzAI7+6+3xqf+YKi0Kp+NgKelH2T+yuWz4I1OKO77JP9PwesHmBmGMVSK2tqjcGbggGYHnxrq/
GMWcs/KTSdSaIAUvbugva4o7uNxQET021/l2PQ7lcLxQSY4IEE0lkg/NfKOa+fTQYdGnk9xd801d
aVI5DbwHGOtWTXKKXm1GJ8qk9CPe2Pnvyzs6afNqZF/XP4RhP3sAUeDi4Lpuw7ck/iv3OPGwJwMl
4DNcMloBigdz5kOqZeHPDWNpBOpJ7NSV4+02iEsLbC7q22R/88ZaxvZUjexadS1ll5HZp/Y1mn0v
4T5hXGj3wnz2ZmQ7u/ijGME6rUF0d6C+oHcbG0Lv9fCey6c1oNp/o4S7JdTvdP2Lgav57RLFKrUW
7SZ3YlpOxcH9w3w5Jiydk5PZlk7KOEGWIoaVGSd6ZU0vUtVRuNFkHqMRy45mjGLxF5nyD0XcaGGX
THJkZ+yMDsIwQcbb+W2DYCc962qOjloJieLO5M5/r+qV8vcTHTR/ovwM/kjZEQJEi+FRNcISwmg/
GJk9Tp+LtV3mH53NA0ePW42AApFiKlx5GMz5b4d5eQdzY2v2PY3T7UfNVBsHdV6E+R9I6SMGhnkH
FIc+DB6OO7bCHirZEwfhVFowBclLndvvDIkckQ3t6oJuQe+ixqbPzxi6xvls6J5X2uQ2z3E5G4a5
te8bGFdQzgCWQQxSeaWQAWwGfeF9118oXdBGt+g87zISK+C2tHM4M6xA7+nip2/WA52J4CMYRZdg
kH5AQNAx8whB+XN9HKIuoJiH3vRSQpWffjXHE4VFIYiSxKpU1P2V/9Ts377LoJTEn76BipHmB2Sy
neZ2jm0C83ldeGcXzCTksFxQ16MadcvpNiiALGnVtoESa0m9qAVxXRSKFI5rcc+EitEpXL4ljxhZ
oKPg2nHbdaRKaGF1LKf9uLFk7EDulK9/QDj2TiQXEjzGplJtsBQmH/PKe3gfqyalDhoeGxYFAv42
VA7Tp9h1Rp9oe0YPTpO8IcI9fZz68FgfuIs3AeL29olyE1SEf6XSIyqL9q+FJw6/wZccjDNGDPkO
tyXjbJIWvvjFPxvz3Nq9u/0ii4ZA0ir43uwGKzq0+Tf8/zaDp1ke68XW5IO+dkd1/Y+jBmONiTQX
B0v5bkxzYnJvtgjarRbn+XlOM2BqFrxF6BPu3WlsQhFyK0IZi1PY1qHMmN2iG9tfIcgXK/7REgmJ
hRnX9DMbxKr3cxm8MqrFwZybW5ONSyKbCKrho/XYKBixWFxVpGzHHRYLUlocqhk91MWREnk6iB7m
e9X7EO9iFIWhltjKkCVkIARiXnXeEw1jkqw6QbM3vThj6lKQTd5FO6edll1KnQlGhn/jkKQFjhwa
lr61raw32700sI/KGQMmVF5GTALk3z3AyeSGmhb/qY/BzIAlInh9dKTE4l4x6WK9iON34MlJm43i
YrVl/U9pYkiVpVNlL4Zwg14zwH7IZrBccT2sKWFUdKo4adDSMOFXl6TsvMXr/DrM6y7/vuF5z1Aa
L0b9GkNEgx/HzYdMnlQNEz7WstiNk9/+6Y4ZocC9tDLlL58yoLMId+HuQVvEOiWFgTvyZTcTJl7g
ECyy8DZRoq37Xm/HyzEV55mfzNhtxtWlv0kwf1BbPhyqWL1034jlmY7xcHjx5FTQAdDoP2OmUyB7
zZlcvsuyXuKZ4V9NXvgZ27khRTJkQZM5+bQzfj6piszg+TbiB9xi1AZMbQ040JTv9LqsEu5EBgku
/E9tJ4hWew49+4UZRP+EywPegMQCxQQTr95L6gweFV4q5nMPr4HPE5qwITbLx//4vEfUkmAx1uNs
DtZUdqIJoVun2OGMw7Su4G2hR+Aaq4xDB11xC/lswKsh0k0vBHlzbO8ppFBmFiYmbJQdYjkNFsOg
5FdQMwQqJM6VAx6vLtj3z1CjN6cX6hZd/Pz+mmkNn764/RnVi+eNyR4CKK6yEif/UfTwumUVt7pk
oGlm4MBsHZ1nnYKr8o0JCOMxj33JaHY53ox8CW0pnftFuB/yS77iBRB6nsjLjiUhtt7Fr40RM1cb
CTPMV9AtfiRtOLT/COLiEDYArI+v9aCQN95Lht8c0u8lCAUfxo/NQSXnwZRfUPc1ALubofuc4/8I
zqhLNF64eWHAIq4E8fOYL3FDQ24z8iPNmnhXgqIiWJKYInnirXOz81hpL+bwGZjd8vFPhplEj1k5
FV91MWA78zZ+/D9WQFJvAuAEfo4nhaHC5mPcYTW8omLLjj4jtjLfCa1RwrZBQ0clwo9UA0dH7kAs
6XjJxF9yrhMOGLCCUQBaAHq0AeXiVIMVivchNiMO4H0U6JpxhFedIhonBxhOrpc4DztW9e7kBHos
JTc3cDTnzegProvMxz+aK/oBkkXPhQfZI8L+8Qxq6OH65vK0q54Ht+16wHYVSt4VKa5sDjMeFGXI
Kyp9OH6N6aVa0jOUWFCSCzu9Ox6qdSfmJVmdhVbjs4MtgGJGD9ARHzv9KCWZ01oZ/CYo03r8UngT
0v7MLAgCEK3YgEE1R5Xe/v5Rn6n6sTaVWGHJsTY8m/nHJPK4/b3kSGHMsNLInaC1hG+2VfybYHLs
tWYQNGqo7Y5IA0D2af7ZwoJTqE8vu+mUQpF94/X48D8+Z0SLhwjEeZcfZTL+52FyzFyRMQ9RlXni
BfEi7+wSuKBst0q8yPSTAUS+LUEFBPBicYzWxzMtBoJyo9sLhEIa7EH3psnWiyF8Z3rQkdTMuwZF
f/ELapTQ56DRT4iHv3o79Qd6+KLge9jdAqUFkHc7xXgPsRl6cvB0pgY+JTNypd093ZHHRpxFDR9w
7i6YjDwoEL6+NGUmBcvA2MFkEZh5iHbqnJBXklk0DmMrt9JeJmOZebw4LPBDNkJavKI9pHdlsNXo
2cE5eBRgMDHNBBM15+dbv9pZdCQuhJfOCMVh4HDbwXICjZGAUwlKX38UY89Wg37PDkllCiE2CO1s
oxyHA8t+g4IbdGrJyBthzKkfeZyfVzh2gWd0CuyNTWe352PFAFVPvlFMT0LKxRzjy+Pxlh3H1uFl
v1ZBX0PsAyFO+3vdgnbSlNEQ+2sMjd8WVB1yVrEt0fFjlA04VVQT5rnnqLiWwb0SyMJ2jQPMnZVi
lnSVN7MT/GTqFAe+A1wdAcLiDwQaKLjm9CJbPBPHGZwR6tSfucG3c2Bq+sjHPMS2ZXYDuUqjx7r/
ckd9u9weRT1pJJzKesI2RH9p8JZKHy4GXMNcCVssKMR/3CIeAIwUmE9FmcojsiEJah6427RQ7RJN
Lcc33Ke+CJOH810bR6o2kNYXvc7IF3lJKTjk5FH4/d9K6+vy1i7L2Z5JBvwMtgesj7HVXacVTPrO
q4wjWwqEE+r75HhBY+8UP/OIOj8w1mf3Z12mSfpw0lz/EMhWMO51zvcsKbGiw6oT+04v2tiwlldR
BEt6wKW939zSe4LnF/2zMOrktwmuFxv3R+OCXunMCfTG8JrqPtogHp/KZsfRrw8p+oaUblEkT2A/
6mnHHZgz3M9nRP3A69aMygXYhycjuxzi6X7Tppub4IjL9gYxbjDEpmkjvXyO8GAvEUoNlceIcpBW
/R7yilRjWCZEmHgw8hgjDs3eHobzJ9WySDJpw9CMdXioG3uaKBLd7lYEtqZrSFWMDaZpPAnrCxhH
aKNmbCJoPVwdkm5DibVvfzIUTpbshY/sOhl2JPHgS/sSZRajSfEKJRPc94En3HRAKQnOq28+4kwN
a32Cer3SV/cdfllSBPgslr4m3Er/vb0q+W0BIzSMH3AWiqJbzJ/TK3GhKT1rdfaEgWNL7Io51huM
niw4DVi3ApDQ6eGIYT+JedlNCzh94f3m/Hs9NT9hc3uyeJvK7jxo/3ifZQxnbrwfsG4+T9pzr9Y3
hAF+TLq68mlvsBCTsGw2US5hZ0zK4oNA9M0e6y0rFTOmVDCvqPSOwraZioOcO9puPpZz4XzMXs9X
fF7P2H1Z8t4Zwy7FM7scIwBvaReDsRNaKFtFB24yEEDA3iF10J9Gl/i/kb5bsMRRlwExi4ACkEVr
gSRRC1UI+CM9x4J82V7nuDKN34QJLmHGCUqVH6hCmGdmcGM+xnqr4aihvpxw+8lQDWZjZOsq16SC
iIB8rNaurzYoG4wiZDia78uYBvGz0GsxGY4r7y2Zb/4JwwHaOMcCMM2y4AYTQ8d/KFa8gzyN0aEi
auaM8x3Cog2+O0ahwaHVTK0NIGTBDYJVblSOKMr6OJ7pT0LPRNg37TBdIuWRNs094PRTxfRr5D3W
KHX8F6yOp7W1aRY2WjiI71j90sNgwmdf4tGqH42TJ0Z9mZzw9UbtXeKPGNMZz32TbYMmG4e4CI1M
WBKiCBtz+wHu0/F4EPi6OyBTvhEN/wuTKNSA7nOP7OacnYlM7abfPw3L1H/Ua4YllMrv8NI3BJoa
P6Mmymctf332Wkg6523tYKjjDTOI8JtRDCo/Qq/SZ4fDzIEKijFQ2HjvyoTC08DeSjG9xccN9viY
oXOKtF3ZUcWMdsqCCwL9i3IxVcHOQ8zmfEWb+qZWIdXOAF5mFCAjZy9tWgrKswezHhhuen9s0anx
4dD8Q/JbP/FrxHQS/75kEJ8zBQ8pmhyYetgenbBfIRG1myNlm35cmt2WASqNJ/Fhyup50hbQuIDJ
oOWAFqfMEznM+eC5y8VwpLfnaADMc2FqJTSmCoqqnhUjeaD0Jfv0UOXOd3V5uAzKTSmDc2dJxpwQ
UsgNbag5t+V405/nRLtD96TZm8OzPIeDAwHyWKbcSRPLA/hicF7JxLXvqyJ7xy/msKDAVmv1V6No
uOktVertI/niPuifo1nA/kNLnrG6x5jQ4FwOuuTnf9LyEr/QZVT06HXcJSVq+4c5puCDVoZmmljZ
uUz1wvwgGh8LlDdA9A/cNZ/LwaHY3b/2WRX+OkOHbGl7rOG5w1JnzZJoinx9OENGiwcmCpRDgdHe
17gwHdZmW/tfEwZU7kkhSTJYomgG1xD6pVs2SKFPPg70ttrTLrVCsErho9dQVs+mTNjqS7Dpa6on
oQWbnSVwXRprDeuICRxO+ROw9rYxpFJcopvW+R5L1epVOgb2kAcIHOBB4wxndfQxA+v7dX49/BNL
UDoqg6+P0mW8P9/Ndk4bwLCCOl0zxPSsIY5aBzJXBzOBPeeu4iszuF3Cfa/nYlLQHeR6KkVDgD2W
PeVCVIfMWT3mi1vn492YI//savk54PxXmB/akAT5E/3lYPXd9Hc/T2TYMh/p5g3e/4kG0vqcCXXE
gguoKSbIGpSlDIZyc/BpII8Ax3oQewhv312O+dcd5zrG5YtixRTl/TG7v5aUziMXzanaEVO61oJB
qEwvy4H/C9Rlx0gOXrLgoQ5DSMCQmWwOh+w5wU0r/dVkMU8+dPeNLhV2K7vKa1oMnZuCdIV/t6gu
EN1xXoAvFHue0XUPZZeMY9SCnCv4eKtvPZeRiNpsAjUYh+rfb5TiiSIJ/6F/x2ENKNKZ0MSL06gI
QTAAQ6Umg4zd/zjKussoi7SkdfOeLs/AiMYziFB/Dxt4GPedRQX1hsZIs+H90riWDDI430p9QEsc
DJmag78jbAtlfMvQCrFp9nylBHeOeqqzGZxzIHCaY9fknmXr5TCWknn1lE+NyYOXqM+Di+KzghcM
03A7a8Mvxe0fRNbT4MRsGRcKUnItctvDDSxDxdj6my8TFTP6oerDaItuhy7Y3MO8Fy+AIYeo0jYX
UErgkzMTr++UlhKdzkfHva2dC8IyawBZzJGUV6yqWNf/+MsupTIsYeb85CDkHmNTgfz27/r+S1+/
pryijVcvLqdw6w0feJA3+JBqqDm8lzWmOKCAKKzqFXyt945prpHWR6rw3r6J0hr5oFNsrZZeMTsy
10IDQAdDKfkU97fEywHN4QdCd3XeG6EsFP9Qcge/h5Czyt9pH2zhlwT6+nNaD2zZX2e9BYOb++qq
h7vaXnw4QzEtJATiJQX98U7BcxEK5dZwDr3lgb2MEgIZ5PFsCs0v3Xk4QpxksM87bhwE63R4xStO
YKswT/Oi7i+qfMrnK+btCk+VIxfobkSNE92TSNMZggr0mGIduOTfXPh7TBkx1UZEuemlKC5VuhcK
lPFEzvYjY9oUlsJDHRbW5vZ28skNsxVAkR73Il0d+ACgGTiB28exaI31//+AkOgwkwfdOueTkdA0
gc4zd4YCZzQwWv2a4rduqHQpsF7LEb5lTHELUHF4FaKf6ePZHIAIOSyJiS2GvZuBs2zB362/fD6D
eILF00mkey0bczJkDPw0c7BeFjH1He9zOtr9zL7x4RhPhrlD6ZYWNnsVqZ8CzlFRXeLMJcaERG7p
ypKKO4Vd8HJS7GNZoI2JFqSyKncPFcHwGMnTQ42t0hhO5SkO81TUCfAFny+++0iyaccmPKEXzwHP
7KSdxITHVuWkZeqE6aFQY9l7tQQ3oVGINiLjb7PpUhRte2V3+2Oqg72mrEe9DDNechaAUedQT8C3
b961N3nVwVcB6nU4RHqYM7GDGDMCbom12IgRQ89gkv2me81EE36spvThDs02TcM3FA2VM/A6oe5C
HU2LDRUCRr6eJAeUxh1YEdNgRLU5Xw6qag1u8FEYthBYCC0DbAyCD/a6N4joxhP/+I91/0A8d1lD
55H3SoAVNJ3VR+OA7whFOW3eT+SsDizKaWpwoZv1wfOdznfylBoQfIh1gWqdsA+R9cGjkU0EruJB
gIMIgBZr0/AHpzZ52ddJfOzx1QI30d9xBuUvsARxHAyXHZLQc1Y+/5M4W6C1IESSgXZ5HX5BCdaM
1MbgtLvEeQGM0ZsYj2m6/3iSaFXhNjA9WdC5+UxMU0Tt2GKsUZrz+kQoxp0PkuaWR1w5HqOPh77X
AKw+cynNx9hUuyP8fs56pO0jCXoShPCbLYyIHyZWTX2j+cTXj41A+djN31Ucjff4r4vJ9bD2+m+G
DECcuDRPpInoVd+L9HbjAIMBLrm2DtRBXWD5KAH0wX7QxUMswnFfG7QkkjTGYDSFp+2SWkGX/fFw
m7nIltoP8KqtrklPC3wyQamPKYiwe9b8uk77lFXD2VsYbG+5mFHOmYN552MuY3/wtgYYxhpZuOw1
2LIGY4OnMPhTJWfTehGnmThRBFqDZ/cN7JJODscGBkjTszB0gqYDtsikv5U4bnT4MchTBGiErq4M
WlMkmlATrqYbu1lLzPV3VMbgTVN0xd0c5zBo7z+Te0kxNtqqf2JRXJjs4V/QEnc/+nhXMF/zsuGC
5dTtxPqVoHSJYHNxP0D8AVNMAavFg/p3FFPgvdY5qFrfIivYtlksD+zvO92BB3G2UTgYDO3pMscr
yV7dgtXmoQt87KimnsfKb+jtlg1NjzhAsVT+l2axqKw0V/Sk37AwxuE1O7wOMdd07HUZ7Tv9Cucm
nT7zijbXnSD0VdcIOefHhsOVwunAoX0824mccPIwbc4+uudVVgTQ4NzB3m47NrZBPjYOYtSR/jVT
Zf3+FiAGvA+BMnDmenkQH/n9ghdFIcR1hXvtIuGcfbCsLe8ovoJtQ8gJJga99h+4uR+7vLEEd38K
r4RNhgTNdkAxmUdwJAh60JuKzhisX+vfrPSC38nSM8qYoB899Ri4hV1BzoUHMkpmM65q/loHA03F
sQcqljjSLA+CyssuxlEQ49iQjrUOYj5TzwNGJYUcvNpj0sPEhXcjrnpU8OAeE8/RLd3wYWze8bO5
zFn1lkFjGsqGj7XoRMo8juDE885MAfhuh9LLCEbboRg2rG6jLbGMgVpqvPZX42S4C8vSZmFuhOi4
9Nzj1Sf/sCDdSxRdt+qUzNOHCca6e8TMOQmyMxOvnUOS0EtuHCMF2Nc5x1kHY3cPFcZKjsPwmLK+
OOq+J6T3UdoLE+4PPn+uGf4aal0Ov33K3QeEm113gIHHY8nbA0IaeP15Zl1DK+Yl7GWTt453QmF7
jA0y6Mmy5a9fQRjgua8f9P4qe9mPIL6KL+KmKcw0vZNJwhE3SmliHmuQR04p1kQaJVfTS+LA8k/C
6DLUOCPCcM2yEtuCM2ua6t7Ayx4maLVDPQwDAtpC4lHViyvgthdrijHdMNi/j15y+Ph0vk64w27Y
0p2YU1DUZBGpPeDXHFNituTcA0dyDhShlaGsYRlkb5ueeB1+djSM7iJfq3rggRSfEYosoZkE98rg
O/qSZVnOUZzVYuYqzWKLZ/AvHPAkMFlLT+ppcrRg3d52IZiuYbqyt5wblRkGvan85VwfknXxPKn6
emD67slEOfQfSWe2pCq2RdEvMkJFRF/Z9D0ior4Ypn2HoiLi19fYp+LWQ9W5eTJN2M1ac83mom/V
hRoGd3waxhc2HQI0I78ZjvzLBrHBVWD+zMhxjG+cRg17spd7LZkNzxxzIr/EfKtb4JX022HPJIiM
gJvOuj253U19FcGEpYrdaeRSG7qsFpZqdP3pgCqsIvubFvpi7Al9Qr0tKUNUP2QqsTGpaz2mf/wn
D8yUOyaqY5MF+car1DS90vMWATSAocL8SJskF8CqZMOufOhBwgBCxtbc0ylEALacJszF2X+LrO/v
D5lggZ+mC2/ocLQcpjbEZul8QjMIB4F38vBZzsBvFCaFC1RZfEUQRCz23i7gd5kyaWdmRKHI9I3a
9Wzpu9JPmLGD0DxNZUlNGXI+9bcbHYY989cFvzXh6BzZMWuW9a3Yuj3lpP0kkoZbV/CUJty9urlu
3EXADsV8NWbQoIOMeyxL07ZZra7VN13dbuYUpS57e8EqcXtTy52ceETiPeHdQpGwFS8yHYNEltns
OR8JPzXxAGYuoS9yooc5IfYMPTISKfUch27UFMQt9oSpJ/p0OhAxWCSrempzA6yM6eeocz7i0THh
Q7nvv0ly5ISaFCxRHivlQRp56toMVoGpr+Yj5LkJYhimBcK46DOf0BlH/EDWskOWZYiayM5+StkJ
uV4OYmyylELFopmJgeNuxj71SYgyfCO7G1H/pEdvziHFPMzxl3qzO/pB7qSjOyqVfTqbl9MTvZ9x
dO9W5jypkv0l3hf6a/2KWp1VL3/Glmjo8AUdMzqKKqKYvrGxTvqSDvqjL5sJ8V7WH8w9p96RchS2
IryBmII4+9/kbNe+yLr60PHeOXHp++GENKHn7rPj43kn44kqSfDbruXv2qQpdK0J0Xn4+k/KnExM
0HbMq7rSRCzKhWNUf44TeUiY1/LxSAtlA2vgg3hE668t9nv/pmFepZBm3RXc/aHK16wiSvaL5Sm8
q5xlS2Z59Ew9B4W1rmwRcUCjNgRvXoY4Ic2U81uelciy9u9qr2idze34rIv9KkI1ku7ZNsXPY1Vv
HgXxlVYk3uQyW8D2Lz3dXkMnGxVPm1DjxdHb3yzvE9V47X6W3slyRhGihjPkTh3kkuMlJU3XD8OR
vVw2azjr85/lG3428vNmpXuY0jl+rc/9GgclMolCzEbyqBt4huH3lyS1aYa2bXSHoBkSNWi3L2Lv
D6Lbw5yRzzZfhfM+Sc7/Qpwc54oWyJPJuF4dO+jTMg6ZcSqiXi5ucepsK17+HPsvvbVnmNLiHSey
J7NB0N2DuCSmZlOdQRKPgQoKLQ2wIpaObGD9+7WQe0KmofNWFsye9eusgKqK9jFkaCQnq50ZIGyE
KRPY1kgv0ObQYFuByaPjM6XQrEHXGa+533nroXwT6YnUEq4Ulq0cSeMAwBgVd4XiY649kTb6vbja
+6ftvSPsnBfMET/7Mf5xi16rm2yebUVNqH+TlJQeR6CNKje49ALmg5zjaHMU81DdgO9bMX4djnWO
ERnYDGHCxuwKv59+N4hQHMe5GYKCPuI0R+rmnwpQK7OVw4WvM+0ZS0M1toQO+X4L2h/S+od+LVL+
KD2LuR+S9rcMjU6pzzQenkC5ta7N5hd3DnwT+sp7RLNp4tV9W8MLtGb4ZLMqh6aPhFomnc273Ge1
mJ26Nkl8XjvNshS4B5fbljdFHpTKjlWsEGOaWblRXFK6edF7FHrZc5m12IQSwXjBpAqJBwdNYNJ0
ko/bOetX25nVwvDvcjwCcjO1wnCVanAntuk4IaC2JqptyG5epTDmGG4spYmjaGdM/4/mfDaGpC76
oH4s0HR/JDMdmyMd32PhjI3t0ASmNwmtclsQtp+cSDynTDKSA7CcHFxEylzTGQBh94TLvf7yZmex
HbspHfWctBsbTtVS1QnBYvnsq/2sYxlpGabkBLBQ5s3+bWAT41R+SjRi12F7dmGf7DpGQwJZ/69X
6Z6nzn7mopMu6CeOgruFmQMDoqD4APpO7BFFy8Bg+DysSQimRJT5g7Ye3RNPHFNeu8kTI6Cer7gE
IDzuosQHQc8Fe+Lh5bfM63jvCbHNW8BFZxYCxD7hCZqrlfk2vrJqJ7GGPdWN1GEwMu9/jX5EQAOj
XK9RrRDL9t1VvD8aFka9fnY+M08+4oI/Gx9SglSQugo0W4SltYYA5sV52PNMph5FN7ZtGZUIho6a
blr6Rc82STAA+4H2kDNbJARc/n+7q89gg81BMbXIvzseQpCYYzvKlVw6M0r+mXBIB450SqjNm8qF
RYKCmFm2EM6s9xZknGUZjqPQu0LnTMatlQ3+BBY0Xa69rrG+43Itqi26PeZObNIjnw+7yJpogXJ9
JUAE03K3NEdYVYGaVFmuzcDTg8ogJlvR7cI8TqKVv0b7ZmAv9P91UPspwKo+w2XrqodduU1QTkT8
242nyqq3fIcrpVqQNbZLU6IQl+2sB05jzLacGMthV89fMYn1s15We4qetn9d58XpuJFJ21ySeN3J
VLl+keU42ESoK4UgXsJJFX0QPg0t6wEibCCmdc1HI9KOKnoNul8Et3tiiFUQCOgck/ovZaivGs1F
ZKe4k9zYbueDuwecd/ZYUrMnfoyZOBHR4u47iZP/8kGB7mb+1NdPL38xktC1mVeDACx+sFPMy7YJ
RtKWbtEag/mCx0y23p3r4p6s0IZHZz3fP2zHG1pEp31mVVAEl+Cqs7cjsve4WlsfXW10dFpjsRjF
5extamGp69xPKMaoTF+UfYJ7T8M/wEqJVReemdxHceA9I+riCR1FooRFgCU80dBlSDYcLlee3CS4
O5mgHq3hcba2uJoDf9nnMEPfKwv1nyh69C4iMBcmla9nRsVmp012cpZVcORTbp4pJdL+8f+fywpT
PduEIDBhqq3Rlpj5EEdo6oSz89aogFkNxyVPbvTHZSiiDisZ/p9HXU7bRBXGYLKghsgfOr9bJy+o
8RtDsp+4N7/LdQRfA59RZ592ptyHHGkNh2HXyftcWQqm0DSPj1lk9hKHpcAKzypWL+pZw4yCL5+f
Pz3FDQbdv0bfPvJ9NqKrQ3h453b5XfR1dEoQgYqiINPOXiy6BldZRvR8LoLNw3Qn3JxWglHglXfl
PXhoJ4tTl8B4pLA6eXgUPZw7gd0sJsGiJ7jrYTkJSs4tyeoEe6cOz7k4D2TGNy6pgVn6WM/RufT0
CX37lw72VVHn6pvAfJLxmPIjmMJeqWsILNeMtPFbPa1xgCvIgeUZEoCCbTpVCkbbaW/hN9yt4nIN
FUWvi/0+u5DQyJ0PwHmnieXsl3FA2zHBQfy1PVaR9Vvf47rOOU0aCxWEY/hd0ZgSKr3rc26pM9Ij
/kdl8uLiFIQ45NEZ9qUOw2UMQssJVk8VSlaj/xGZk223lTnHQdMLSVBmZh9hGdSAoM6vbkPjBYC0
hhprely82/EUodaYP20d+dZxBhzCdVt/I+8W71PqdK7PsT5vPK6VF+xQuFYWjgBByvP2BtZwnrPD
M8ECmUT8liME0ckh3m4BcOfnm4jf0+XIDl/cuk+KD+qfmjxI6gf5JJ6bjjUyOb9RyZM3lB2oO6k6
SeNQKf0jILtofTNyeUZmrYvjL0pqCLImyYcPe88ly93ATP/ZM/zPwmdLsUFQMzOg1n85fhR0fNur
PTJnPhUKR97y6/6F5ylMGQ8WhpvuM45eSXqHncd08DWloie1c5/yDmYUumciY998+XUKz+Nt3f2t
rFSx9fmrOL+pKCAosdjuLiNPSoDFYbvuBoLK5d/b8sIB9/uID0iETo/LN3wYKQa676/u4Ns+TnAE
EJqaPHadBUv3Ywvza7Jw38BL8mjxuvyQ7aGgEgnva02fjXjDqn7646xETmt0jUhbP0XJ+uw6z/Bi
dOVGe4g98TUHfW+eUzqajOwNIjO5cypjNjKNfY7rJWJl0Ku+vv7NYExlRE82PqfcaDJYSun1aVte
PQKIJiA0l43XE2CHXLXGSWjpSn+nb3JCm+LztVVknpWpYDLM4Mz8ciVZj30/hpTIVDLQsD8pHdQJ
9tln/G0deNc992kBcrIWeQnpEGsAclf6MAyTcdL6qvf2Wgj3dKrIwFX02bjwUCVDQgxl2tg4vaG0
JovOQZkUdgn1SNEiFx1Lc2t/ZPJbS6Tkji8Js1f32BVtwAzc5R4wQRhpLH7gB3g4hYjrA0yUHJ6U
SWPTcQa2SnmsQWpxpZ/BkOSyQ/QkQxTDid01ulKRDFGH886o2kccmJKLJKNAMJakS2IY6F3z6/K4
qwp8ope4VbuIZRiXnQPZqzXFsyYtky3sfayO9fIb/x5/0oFVwYVDEjB/uZ0UT+gZlmHxLxw5v90z
f+xuWGJ4HyJPxtgi6EjUxdm7ZFwMD70LbRRNdJkTuFD7J1TUD+8yb8Gn7WsKLe6cIkDH2VyjGYNh
DDV02S/uHePdt2oU6MiUqR+eOsDUAdbsww8q61TrQ//oEd2Uw73DpEOvEiDp7IyXfheeQXJkCmcp
0FAOVoU/IIyUQ6Kl/Tm2Fk6zsg6b5/K0GREpid3BCIU5/hVBh36qZd4B/mhUK7b2BZTTeHrkUC2V
gSFZfg8QWah14BYdg4ozubx4zrWLbAGTsDru+vR7ZhMTPqjP8PkHct4ScWcdppoNWnNbkCNJEhcx
oAya0qv3pdLk+4cdqWw31hBhRhmtyyEZcJLZV1yht9qaQK/rzz51Df65xFhWDFYEytISrHHTuZ7E
CwYz5SyNGVwfD+9MVNqLl1usAEg/E/Co2QUC73B7m3+9/uYzG3tNDHNAtQeb4s1MFSgNujFr7m7/
/K8zSAbTDza20pobtb4Fu2lypbtUk5VJhmO2YJmKByGryDUDUAPIwjI7+hmuL1y+9Iy89vIgnv+I
Qlf7yAzYxGxBlEX5Bz/3Zf3Yr0+xv/+Nk/wADdLshBGDcXkQDKOHwPcBZSPelQKTeqbVVHsy1skd
6VJeRVnb878gRbzeMh1Za6ijzggaNSx+2tAG2PonRUMCsz8Mux+YjlzNxsEijo+C44nczqC3U6BG
XFvUBIvx3cFQppf9CLCSQ4wT3vyFyrqzH3OI1wyjnLNzdZpYGul8SFVtA44zzBN63E8vkpHPpLcO
rJ/ZwVieoQjTMYsIrLzDv/GLbDW8QKF9YtYyoeFHY4GhX8Kmd/GT5BRvWO0YhDBHhcJxZXUgzEAC
2/W2DOdJ2zIP4Hr415Up5hh2jab5iFnqj1E2WSi8BO6bdGWOgyOf4nMhpK/hrCRMiGzahyDBilg5
bkGjZkluyVNZfy16e/wVnt7PHM3PTi+EgNpZ9IsBwBauaGJV0+YoIq84A3sLbVv7fVy4IAIzfV7g
4jLEu2AlqRxHbAGiQ4hYihYnGGCrWnslKYdvTNPM8wT3DpKCTuI2vSC5rT0qJTrRHxxLWv9r1J+f
oxdOFnXQQMDSyC7RWVhwzLr2bd9SVLZEkwGsz1ab0Q7FqA2JZv+Eq4ILBzQCyFHIqyCATS5Ugg/d
BrUZBtVcXTKRO5FeEytPYpDaOSSGN+FZrAr8edZwF8n9Gm2OMtZo0DNgOzwhhIQvYMsJxeJwQ+fD
Iafa55txGutdGSbbxs0Cfjuew20iGUfkKB2Mj1m5PXNksUqZaDI8N8qo3pKs8CZy+bsezrFo69Aa
RF3kmHonpQ0aznFsAiRlK7CXl0fj4UB9EBqqYAot5+wRpEtMET8Gr5zX9BytMsXjmvRPyZMItwFH
3lvInEKas/lFer/CKlLSPiZc0NtzZYLO5+/nw7uy7phQDZOV8zQxOiGIr3E4uD72fcS67errnqeE
LWqJlXsKe9QlbsGake0BsD5HFBwkmyqHjT20htaIFX8zuN+Bms4BSJrJzfeVvYGM6qK6EUpy9PCu
zDTAeZVvRyXYASSRdTNW3tZpdg5wWAJoGEzGLmb6+Tg9JHfmLhaeSPpgcivuZp9Ezo7Fp/O7f4g+
7WFM/0r1y0kO062J9wcuAWIMXy6v/zk7ceh20XvPDgv0iVY7/c1ICGQzkZGoBGc+1VpK824s/AFh
xJqhgNRSAmFwJxSqegz5TFhRGfuRe9u90jBgZmlWMI2ogMi1Abb4WW+qR8oV+8CljZHasgS94xfd
s5tPFkEM3L3eZgjDEZoVEVnOE5C5JE3sTozoj2HeCkxPsTQ9PQDnXPFiUWfaG8sSFH8rdCF97KKk
MZvUly7e4pSNuQPddqKxqy+g01iSEXnwMeVx+0JFQHHi8JP5BoTd6U+OS/2zJo3dRgVhryKy2k2K
ng1GWAFMQEeRQa+mf4rB6DasOONEi4qTlA1pMx/zVI5m1Fi/9GNyfhN5ugJkxVZpeTfYV4D1p+nL
2N1T2DuQQ+TzOcQPm/NWw3uS4bRZkvUllWuqy6PL8lXRcUdCmXpfNjH96v5prJCNLYmgr9wLuLXS
oTYuLwyUzdFiNe1zKT0ptTqLFp7dVYP1eXU4V2irOb6+mFC5HWn8Y6j4Y/W4M7pTAhz+Ojy2L/OB
lmPDJAvF1oJ+SvyXUAISre6z83SMaE3vJVcbQj6UzX1/rohuQE7CmdmRdbXH01bPUfOCc7wS6TSz
wnysDH5QOFBx84koIB67q/eZSGbqwV5tNxBUbe5au487rIWVBQhOq+kNsSOcuiomwbJ8aYgqxrCS
Vd+kLxNOmyHvElnltXgUcTPNeiBjNEDcEjidGXvDB3hjvA3JBJ6INcOu0XyCgzHCIaDjZ67PPtne
flPgmolLGu60fP5DRqqCoxnzDrDfL6ElcTDd87BlQ6SyMocSeLLGzst5cXeyYbSkt5ALhsvcZR/j
g7OFKs3fBQ8/X4z05bMXoLclLCDxwfCE+CuwadN7+cRQsqCHMdfqliG+vYE6AqL0nXTjVUalzW/H
J6TeHQdA7Pg+DSfaNMND/+PVBn+/JTl4aKqsDhljCDRowUD8kFwrw9YxK5uomG42+imrC+yMcBTt
gghx+PDE2KEmGxadM79VjdnHC3j+YmSkT8RffumW+HLWABUkl7rxNPreyP7/mdOz8JzwcnDOmLLB
q8zKeSXDpC5/eLf1MeXK8V8Tx8nYfkcEzdi1g8NUoMYnsnsPzqnoHBzwGgrMg4XilHDWmoMJb7pN
C387OYz0s1cSkIM8jFWCfW3KcUVPxo8lIB1vGswEkKARZMe19J7xk/AwUg3IDLD76vSIhOj0pKIF
00Nwa41dYEEzZd7etz72Jy9NdBlMnzyIztfZi7HYRKFEOi7VRVVQc4mV/2Qyd7Z+zPTe/spCtrXR
wEvwXzSvaOV/EIMGzAXlrOUUVxYg49W+//VcFelN5Lf+9mVq8cskZBKPsY7Nd2Stdr2WakEDTk1L
U2HbsDhsGt4c31POcRuROic/PA0tHdtPffP2sSHiTf2LmbcV94U0q2/2J5eYTRKRXcp9okjYDxin
b/T9ztkYNxT6ny95YHqbHRkQGudlZQ0shsRk1WXXGJ71hEbFrKA3S10yO/zokGAl+xXxJMCaj+wP
fJWv/4L7HDjJHulV4wE/PLbdtvUaLKH4IoojVMffoMfJ7Mil/otrT2U/AjtcaUiVf1+S9nY/HBdL
1hJFHO1jz1TktAl8HqJi6bIFu0FNen3/75xWFvJsVrFG1ivI7yvA+sA6ZWVOQgI5L4jIZ2v5otkD
0ioNWW2rA6mYr/VqD6Osnpz8W1cgh65tpUB+5qMI5glXRdWBNzayh2H6xWJcv1k4oY2KRwgUgGkZ
MIv8F/i51FM4pI+zFDLmtuK713h69EnrmsvYQ7zEPJoFxLAK2CjucGYnPrskWvKKSB+aAL5pXmf/
W+LXzkkjOWmw87hhIMKp3HtlChj63V0oPbRkjEsSQz1Zd9O8gREvbxaeuXSV/oUjDV8rrrX3tty+
sKY13ylGyt/oZhFXajT8CdZfYEo0y11H2cmM6k6gunLlHv3H5CFvULbAI+jvVX2Ls53TDYZOOVFn
X7tf1P6F7ts4m4Ea9uxV3KOX+uEQRS3i1gVI8OOhvyiWJM3OoNUChQ9/mPS1ARnB1O9WGRHaaXS2
oEVk0hMCxinFkB3MlmNN50szhOOs9PqPC9xvkTuqUMXlJUtOrmjohiCbFd0XnTeSnsvmbQ9YRCcK
WLMsSc/RWbjPCa1cg1c6Zg/YtiN+5bsl/Xn/ZVJ0juLvvhs8gE0VlQQt/fA3bIm0rjmR+WAGMBTC
x4Vqvr1x3icQAG7NgDhTaZlVrRz+Q9HfUMogw0L90ERldBCeog++2CQmSCEjcRAi15CODmZHhJww
udA/YkRk3wz45z2Ry8v3Hba6fwYu67jSVBELAQlAD8E2hmQNF+uO0aFwYvQKHwaiqN6COf88qnWo
OJCKrBUQtQXOJ5y3qabHCM97gKyV+Cwo1SmrbkkTsL/VJ8Jo2ZYNuF/gTlAhUWq/LMYwaddfPE1k
ELKXtLnJsxs8kA0n2qfFYBXbjd3KqDjqFIievyl5I8jFDolign/6PH2aVz4YFXbDMUW/gMMZFpal
SC8WtyIee5hHDewWPu2X6QM9r8Q2BuDQ7EsLw1/Snx/e3ZXbkEiuYC7LnQarnp7FNZeXG25Hpoma
DaEejP1hDwmEY2FcXVXWpH5pc42LgT3GOPIZkgpqWlt86OiDFY5DeZ7LjfRmFDu2eTkGMAnVw3DP
vurEN66r1h5nvaw7GWum0oheMoJpSnuZ442rAwci5TC4oVDA6lDGAwqYiBRAbFgkRW0VKfrymaCl
4Oe8zJ7VzEq3610TDhDNQg9sPHFQ4HicDqhZXt6Y2AwovfiJ4SzB9JYKrstPtTvBsTMBb+Y6pb32
36n0y+s7RJm92AIJuIxG4jr+qPY5fdBM92ZN/MkfOW33yuTK7EdH6LVzsoav9gt/1sGBGpCdrfEg
i++uD7QUkhvH5r96ssjmkxi3mC0EdiOuk4uCChQiUBN8oxdBGiZ4hbcSFQ+XRpJrgCDaXZ2dNgQ+
E++3Pp7C05ZLE5qFrCGxhFAeMvF2HJ6mt+SyuMGTWZXONTynA+esoabBKhMAdt2fY6+L/lGDN8hk
ef5Yj9MfIDJ+o5eNkr8jJlCP9fE9WWXYEMR4mtfUZJ8Ubw1AT+Rztz7CjYo83Z55dfgWUD6XvZyJ
F/3d0BnCfNcbJtnkDUBDJztXzuMOCXJMvI3gTh39Ac2GBNoOZoU0JbgtHh6XafFy9kMkR18p1cXt
YWjVbI1mu3/5d6rO9q8pzqIPZCXP71/83mixMh9vGj46zZ6NBP1rde3zwaFQeiO07VA1GCPWh6aT
UPvJP+kYiblsla6OTFMFtuYy59bgWDbONn7T0EOZkd1W2N7rKpcqMB+/Ci4v+LemQ944SUPfFSGO
ehee+t8Bqq5f+yBgrwLDTmKhqoy3Xy6HJEKpyCBE96/EwIuBF+gt5xFZEAgjo6Pdpw6cYmr2CaQx
Hp4C9JvAZQ/nRDbHV29A9jFk5A+pdj02Wdyn9p/0DPWP410f86UBdi1vBw78bJR2sRKxXg4oExU4
wmla2EtGmrqHsxBOcATmjR2OI4dO/xsiuhMY8BvaZLgordes0ne/qB/3N5jHUeFVGeJSC4iVt8bz
OIs3tuZnqrvtmdamILF4ekk42Ssaq6M7nlFcdIgDxB6Q5HDUUhm+ntzqX6ZPo5hg0fHyoxmDl4ln
QdDfYHuKOnm3G25epHRz29o3F+vL4Ya1IhrvNFNjZH5oT47uYbbNf4K8iHEK8uGWIP9lOLzpMo2a
gis6sssIF5+yS+5TVuxwvoqfs5f19LtZyxnXUvVX/ioCfeao43aCR2GQSsbCk84CNC36aS4bHDU5
GWaLDz0oHBCRguUtOqY1NrOi4/YEafbg1fIooDKn1bima2hmCjl+Y6r4iwF2lWDMOsGYc/fDoMlo
p4PgymEF+ifhziNzqZOxiigu4PYOs57Hk8FG5J1e4pXAC9pVE81Fumr9wsMCP0yAT6xWXx6dlV87
nMshLSuDiXNOjjqXUyPaEZUbZ9Y1f4SfHRUo+TwBWJhb/bGkiWkz4Qkw0MpAhjiJnlxwFOdl0E2v
8+GS449h7WXNEWOMTnIn/FjtyTFlkZJk6XSXvezTMxQoDCy62RtieMzfQyg37WXv+W8M2+VrA/sc
3C5pLDCyt3fMqkB+ejMVD4vKUDjGnPHkfZRatAMJNWCBddC16MnzUXCyn38DHD3Te8hAHrUf1HL8
Ug7u1zvDL8NoH3xmToYm42Y5AS8ZrSKBwwrq7n7td0jlAgmAciQY9bgQAc24r6OHDSCq0qDiiyu9
WBSvwoYERh/PkT4E4ll5530yL4eqiYt6orImDu5aIv8YoYadDC7CTxESkaRnhnG4eMGLPQKtfjg1
2LkAOM6IG00z7mYF9aTGjCphwN27GPeMXvaaDyC6EJ475UCoihZsgIaGNHslOjAePZLLpIiOyo+X
5+q1uBbdMiiLp6/gGVMhzcKCUaetEQP3Zage0jPEybJSeHJBrCZU08mDFUqJYuedGUZyFHCEiIY0
R6ziFyckYW4OexUbQNlwAb4BNi21UA5a8GeGNDkqUPsBhvxMvH1tsGGzC4289HXN+WLHXXO5gxmx
V+ISnmLpLb7AFs+870OHS4/Fw0fp7WnYelGQSNNUmhtaQnxi0ZzQBFIZnuxTfrAPbs8rpBfPx6lA
Gg5pB0S7ZwMLYpwvqE4wZjVU4mJA2Z4o+KmazAO1xYr6me/HLKkutOlxdzeHoQaRpABNJSTbUmSk
uJpUd/k86OiTbvTZ9EPVxTqcIt4dgDJwYGOyBmOTqdnfEW+KgmvjLghZJ+v3+pAd3ghROsvEB5cA
J+tOnvnNBfjAoZF+0zq5GJ2UZm+x2nENUJruDnNl9uWCEgD8Bn/WFiOcGPe47V8SBLA+tyQ3Hz47
NEVP67NZ5XcQr3wUrxu9ctC50fMcxNusyXxGU8QtbYMGROeZsvzynr//4+A+Bft3A69pQI+xxE1X
fEiWEZXzSziDB5MrIEjXYR7GPDv5xsNOMIAGHT3CKiZitY9xCYfo34r5Qnp5+/fsnjFZkJ6PBoU/
ps7v5SeEiNMlpmGH9zaEzdPRKFVrjUkCAkb8sIKf17cu7F8xmn/W7Da25tu55GM0RgPOTdRsRPfq
8OJv9j18x3f7It+xyG/WkQvmBCpBhoUhOEVIFK+dbkQjGWOgGnaC1x83rPR9HZpKct5RFrVMaMfr
nv2gOvh5SoqY82PC7q0cjeiIHfjBC7hkxX7hs1LgZkiJ4y+blFklAQPJ1yYhtniHNJ4WClI+6SG9
5VTK4chQTc4j2kx6mbGr7eQg7RFKxA9kjXObpgy1Z/KQbsYHS0lOyMKK78dVFsezPUQg1AiQlt6i
go6pEeb+jzR4iPsn67rjUAfVeHKwFq9/+dzUq+f8VrAyq7d+/6OGZUjhni7umRkX+wk084x4Wwzu
Xu/jXHeEpt4Qd0tbRJ32C4MpQAlj5d7tj74BhqVQBVp+Yw50oJYw8ZG/uScxchF/yqKfFsB8L6nt
dVjBElSAYkwoap9pUrAypKMKoiV7RNsjC9mxS/Y7O+ptlMxnS4SJC8heVJm5zD3XH3lJSi9d39UE
i8BJwpHWWqDz+x/sToYr7i8ZLLsghmchrcorp/Z7iZpgaRAc+f+YAE76EwAlm0huG7NwMFfN46yn
QarnLfOtg3FA8ITY/ZW0zJvu/HAy5Y2hTyXKgdW6EXwcEhqkd9fVryn/pDk3x+rFiCrshy75iINw
BMSGqyv1xooWi83NZ7wkfRJcMQNsjHr6tZ90UwpgFXJ047d4eQO7763CdwArDswCVTUCWwk3izsT
YDTafbvc4DNv0Ixn94Vs1VXjMiOChL9f/zPT/xC2KBOlHjPO4j1KJBY2T7LWt+nDls9J6dkn92FK
SybUze1cVkxfE+Dc6Uw1iOsQLi0aRZv0lT8N8QK2gv6eKh98kQUMZjA9OxkcXi8dOar7EIvxkm7U
o3Clav2FnX0b3LfXWbXFI4MIGw6e5IWNOuOYT0jyAP8oB+9Rk0fQZvf4EHMDcrYgnVejx98IIjWw
Gr+4gxRSxRj7Nh9IVzI2+0R6ZKsCeKnPiYQ0xHj7qvnadAn0dLo4huuPPxxPpt/0FKjYZX8EDvfh
w7zZX6aHL6uTo4kOBtbXzCAXYulKQJvOVUrhEr7/6YhDUCN9DQpWby7Jbwaiwhwu6Mej+DIlAYr1
dk0Pc1KmgbsRUw/mR+eAj0uMigH28l/ttP6BwSAuk9NV/F5fEgZbFnsJfFPCZazhgDbWetssLBdl
1P6DrxVTDr77rDcbcFFTI/CWGPGqOVS6ftAPeBkOleuK9GGvfIre7Bs9QzqD73K16TKA95X9Yyyq
aZc1daDGO0yb+XHyWI8seSsdd9riAZRgw9qLfsy90br04OzVWyRkULbZ/K+/jvEZ08RjTDyp3M/+
Eijh9e+C4ARD4U985kEXmIwHas5nZHPuDuBNtNVUSB+HIFnaHlWcNhq2HRgxRse1ikWBGpEhNazd
7xPjIampAzwkcUXSNqr87VAvxG3yJpOYc+ZP4XRAUQe/DaXqrA6uKOpuACmyTEAeDTWCVcOIBj5P
4zCMqx9oWUz8rzyFKHbINcxir1RhjIudl7GWB8j9j+IH3qr1QC6ZHf3ej98c0mVEaC9ZAgwhj4zN
h6jjmcyYsr16Rw1LBi8DgA5ZyLws/LCYFIH4eGNv/aVCA+yhqINeoO8rXwV3oJaZwgCsMxn0VPmZ
bFIUD7m4V3RBUM5Ahy0gy09OUWBZPK1GKC4Ox+SclMEhqgVNXy/pbJ8l/BooP1tWZ3RMHzu6skPG
ywFQhUzKYdcxSGxfYKMnkELDFmlhaFJOT0bgGav8SqkEpwLUC+dTKV+l6BZHnFGDj73HaMKuzTlT
5Jv+xUwD1UaEo3362WHPNiHrgwsBN3VGk2B4MR2IO8xhH3ijqC0YaSO7lkA2zQptBCQp+pwOIEdG
Y89a7LD+mbb/jKtXEUr9jtrsgYfWZf+0Kn7fCwMjVIW6LIuZSJMsxsI7L19xb1YlV28ASR44NdIM
DigIXaoxdq873GD8g1Hmmqu4DBQ93MLnmHwj+TuC3GAV6S75neAty8mb1IGfGCDFQ6Llb8CBFw7J
2+yyfgRkvDT+JYMzrKK/L+e3/XNeKuKXgXE08++ew+zuMtmuFcnsIYivCuo5FOILBdDmB174oNKU
E5Amrly8wjKqFfO0vUaf9DzjRdQSVEL1rgpFZQpcpn3sAPw34BKtLIxfSC3BGdu+i1ANZQ4uzby1
ZvFQzL1t7hQDTi3cozMzREYoDGf4kJxKK6EFZ4SN/2b+ytDE1iDuzV+MIGJt0/caj/jntOxL3CAt
IYI9g9NYnCZXt2t3nKsLt848FGA7f6B77m/LYIYgjJ8EZvD2CRm1Ape12MCyVEikoDpruQHk5qQx
hb1Ui3HWtUt3BaJGwx4McYpB04589sXkqTlizH/mYPRUV0vAdv9B60f3MmtT4lKT2u8kDGUwwbGZ
memd4KfgOA/xkJTTuJdLQbWG8gJ7ubDvM2Xj9D969xgqbwXAdTHvC2aJzPGkPaW67Hkj+koGn5ga
OMU3vTAulMOMyjkDOzfxbUsa1Y0ywUHgabzDRz5O7kVnqi5KxRoSmOkq6d29Thr+Hj55FmZm+LRM
RkF3Ib02JZ9kPYKVN2RoXcWMB9Yf+2KtRyx16aXJ8zigOaBCncj6ihkoCA+5WXg387H49JqRvUlR
YXToZZxl/jGETWt2jFdBk7V/BOX0Y3Cl82SgWbh4YC3pU2jqdq9CM7Tg8tQV9xj+x9GZLSkKZWv4
iYxQBIFb5kkUccwbwxlUHAAFefr6dsWJE90XXVWZCnuv9Y9DnzxMQMzJi2QfY5gC+2+6qUImP0A2
4iVT9xG9l7AbEB9zfkuONNYO3Vs8I2IZbAgcQcDZGc8VgugvNbIWE6rXR+S0FAQscKs3QMaNI4Kl
8QUaG/Xm1Up72VosqCleabT5PTrQ4K1IwDZrnHsL7WY2KUxO1Tg/BpwXXSumgFN43fefDUuykrB/
fMwLCq3PTOfE3BotDW+5PXxY0pZOQwBvzBCkPdF46RZ9Qk0mXCBXlJxM/fy0l8kXvphcy3dJFZwJ
7q4CXRvXpw2NK/0XPnHy3GcSKgCiDaNMxQpsSLxalGGEfDr6ieOSGT63ZRp+CovuIkuQwEa70GUD
DIfElw/FczvM4G/+vmW2zFY/DlsVPgqDu0+0NuPai+dAyJFI9DnIzsfn5GRJRM9bA35U/puUGeqK
hvaK2L8palQmG67+bFbGKneKbOTu7aTbAugeLL8YgnibLXiPilA3yGs9ui7QzBI1geSAVYxl9ubT
DgAFzJoF9eURIUn6c+ltAf/Ihm5n8uQZoSxhKJ0La9aV9OItaPDf98RYPJNnclztLynQ8uQNuSWo
0G49cqmZ93LmjSHZ/wLf0oDajPXW7WHSwkPM6dptXjyPzx0xWs+H/Y4f0x9TO8Faa+iw+/y3IxAo
j2U3I62k8a5meVCtx6lw5FDmXIpV/4F5Fw5gDJtcDyFAkYcTRjn7ypY+VY+9howSSKTiUEyuf59Q
h1o6ASgwzo27P81Au/0TWjvCVNPesdhzX/Fk6j7ncc+n/YVFgUeSePytM+WuA5ajuheQVD1U9rof
s1yx9TgwQEw2ypTh3X9ybiP00Df5RHCZW64nLqmcD/rn1mspfsOcQUsB+QJlqZY0e7jvtET/yHBi
P6Iv7AdLHWcvp0lnXdZljKOEC0Obgf+Nf+6RWzfSj0pjlGTTTDuuF5XsS7l0ub4A6UdANu2ZzA3z
zRQat8t8LjnqUnIKf5vmtdBRHeqY55feJ3mtB58pkkYU2yDjYplnYTgwQ5Dpx7SDV++bvGb5+sPb
ZvUB1AsUI+Li/5EhZ4hfGU02Gnca0BYMzBNQSH63u13Pbk5GLhMPPlLNNuanrRujAuOK0Y+P+56Y
TcTHQCBrQi4wuV1xfD0pmx+CjEntNFyloGkcszYZqOnIrjzSSihnBUd1vgNDQ0G1UE4S6xHmsB+8
WQ3I++bOgCawv+E3lKgh4XIrUswTHJn8OzQ+gZUjIK4mwn1SOELypG/wBsLcD/llCpSbL9FT5SfC
P1RGy5z9ivn6Pzv7XpaA27dJD6X/dv2LyqD+Q7ffLp4O6RhPN/+7ErHpjvwDq6THHjW+pBCL1mAs
YDc2BKtJX+gGemM6HVnUNN7ZUTg8tU/zCaDCQoUUaWjqXqJwNQ7hyL+zwoHVKP9ep2b/v6FCA9sl
Y/Y88p7o7DivGeNxCaFIUJcCNuHpN3spsYq1pWICrNEgP9N2KUFuvvcojRs+iXr8hXe52r9wuBlu
Hm7cALtbjIiQWOxuKI7uKDVRNzM8c4F0Ftv5z9jkIoFDwL3i7BZa0ugSba62LaPTYLBDp0EFxYIm
VG5DjuuHtxHiyjc7q1scUP/PsRxDL4PmT9QNf6+P9CzRmTXIWw63S+hjCI8fOHM25sBINyOEgVko
gUzAxH4XfL0M3zY6IlOZKGtS45LGVg5EgWtJxryflOuaj0RZeDTczkbnvqmkL+tcJs/0cXr9NSHu
Tpgzcg1iWgPWONhW18WaMm3/hQAy4vBQ5kFlZQLuU9Ed3O1qz3FYr/uzyq7CO/WOBh8ljCRVrmy2
nCNQGgAffD/JlS3TPlwIKC3FbMAD1dqiVEt2+k/EBAMkS4BWsN8+su0A2YaSvC144wWMmNOjsQxc
6LvP/0iNDG+U6bo8vBy+4FOUJU7ILWai4xlrSI0niYqLwq3Pb3Bg4HS/59+DTcOmpDlf/jdleJAP
W6YEKXynj/H1dP3fCMv51EOaJMfcuZwlz9VLtYv9V42221CayWTNor8sjceh3fDaYTnKTvDI+hTq
5cLjfMINghy+mn9Ytv2PMqMol4HjGkoOcAAwH7OrPRjCt6KARBcm1EaCgRImTDKDU7BEwCXerr8R
l8Hd3b2jxse3yaTWA75o43zTTBCBseBx9bLysHupq5ZGXKMn3mbxgJqt29r6mQ8fIc7Al4W7VBCw
KqVkDa4PgD7Uo9iD2KZHVHRtEVw8+LqRC6gMmGeY9tnVOxN17g/nSOwSmZjPpzE6a38tSn641XW+
KSbZQuL4jiViBGtcKvaFg5tNoP9HxjpDTjia1USW8LsItFEAp6Vz2Q3W1+kQXqQIunknRUpKEidg
Juz31WxUSlOd/gj1Huqy1kXHDkHWhJ/944QK/euOgGFc5g+0c/dF6UoWczso0itg79mgY34sQOrB
eLimEWlXkcShffXYY6F2nSz44EVlQAZE9rKxBLYA1QLUm/Zyqgl5bfpwQylLPPS0+Qne58vuXXKk
3qguu0Yq2ntsF30EWxPJrTNLOkuBQl/B1i2jjz1In0uygn5LggnT2umm35/TBE+FRqH9bwZhHVVz
RguKOdbV7md/OLXVSI+E+wFwDkFtg+AmHE5sDwDi2LcgmXU8rMIZzZbFDjJIOfZwIJkIJG3TTLyQ
vfMBMwNaLc+wq2CAxUf+36SR0mq+aowz7NhZ3TQG5k82FfRKTbDsq8JbljzcNB2c8MLRvMgTwMxu
aCxsnr7BGhfR4spuZSTDI+YjlJEUQTtZzxnOnwTVD60j7vAC717rxjHELi6a/94phL1syhkWh5Nu
zmZtZc7msi1DHllEQHjzeW6Te5ETxe5u+xY9eE2IvNFEo/DWPK4Ko7zDciHV14yqHDPyRathMnVl
n0h6H9sa3v4hIuEXlrEcCJ+giNxKgys6PDN4/aW4b0wgr+i/006G919mYbypl8KSpo8FWGkG1eS2
DhKMHuuPbeG+MoSTjaZHNOTCoJ2GybibhJZlYmYjRyAC/EWFeJsXc7x94H444swSF1gqoa/m4ve8
gW9Z6Wi1yMJPhnZQ81KmIishE2B8neJ2tNbH42drmOGy52E1/iKHmAoRTdjj5pn2WjfhDsgkoaI4
DfBQCE8nX24YjlXDWi89nOwSPX98JvCVOUg0RvMwMYPdbtPw3iByAbaX8bOgAlucf8ZXuDF2i6dA
STTjsrkcuFjfxgLagwwNDBPxzhM/HWGSroViOPRMTmEbPwNGPHz6Xoh1twZfpWLT/mKw3RoLZbcT
A3VTeV/FaZBaxgthIgfISo6Aiwehcz9DTCaoP/jjfSFsHzG+sDimnq7x0OJFsIAB8MijDPG49U0k
Y1jTXtZSctm/EUsjGbqaS+GbzruoAByDF8d+j4dMdSkxKu7mYRVt04exIlBEfdpcBGaDTt5eoYjn
VSdsav4iHQaZcYDf66qGMaYjBmWy9xbCqy/EFBq4A4qaSJuMDJaLi+ZGxKivNy+DT5ld2kN99uRX
SO5uksLK0mY6Iz9En6IP8aCq/CzuYM5M0Ad+NpCzj1HwwfDi2Sl5ZMaZHxuSOdYkAWpHUg/gUT8P
A8jGxcPbpann0fQ5O/P7v3ZPdJ7HeqmRsybSTt1BaJzUGLqyZ6wY12LP9GQJOyY/FuwZ2RgNPCqx
CCJ1ouWhQUuNSJuEFGYNgjnu+yvaQ/7TwIro2MaX5W2yXWFijR9xTDADarg0iBnwsKPq4xXvyYan
fxdnM5u5JU2S/sxKBDRlLMRbSFYDG39K4y6dRGO+QZJSAsJTTYsvPfOZ540lrvIPeBLyVGO5ZlPx
x2RaHI8PE+M3vZZaMuD8Anwg9vfj68c7D8pjccaM+5bQ5Hh4pvCwo59DhAuaaww0vp4dmoD09ce5
bjZ7ZvZJSphEVCMpfuDq5CENPCA7/lVhcqxWnF25ZnjndyrfWFXOfFmcb4TANQkPuZpmKBPpPnLW
pZOEST2OYwyi+Xwl02QcdH2E9K0Z4eVFFcjYHCyeKZYAnoenZdrRi6gCmyyHmAQV4a8ltfO6jGLt
YPPjlCjwTAaQlhgwOoeeT0J4ZmTvkOezoNBlZBmuTQiMFxuuFolzxMYlyg8vJtjhNNF9z5R4ccER
bNTTvIEismwl9FrTaW2cqIogwON/2hRcqf9uSI+hyAqyhae8mZi2iEiDkSG7kmilmZFHQPZvnZEp
CggOJMFW5iXFNhBHBmk6PRrHqUKhEBzieP8It5RRto2FFJ1CRY8J1yA2YWi/m+kIn6dTInGPRHMp
ApVyVnPG9yuPB52mFSURcTL9IbUA8R0FMlHE96BTHHIj9NL5ITqOMbpnBWG0/ghJsiMgm5JatK+Z
EQuI30oXfw3VogDYF0sBZT7qu48De8R4WBkqe+yxmDclklRUPNfOzOLyDLkz6cip2OInIOnAo6uG
4ocyhHlCD38xv+g/PhFhqruGS13YGMVNipnOBvPsYZTTgDkMikpZKpLvrN2xZ1/QC8b1z5Av1lTo
Wwezm2iyopZFQjwED47mn3hdFC73MyDBh8MPyxr5P/yqT+uN/PEmhNdJTqoYXD9u+izsOAJK89tN
fng/DqTvcQwrtJDuKFCxFNACet8DLr+UIMd7OJzdxl98gCElODWxrj1SO++hYDuYmaF5BRkEljC+
oYmYNcBxmy2IZWFQW4/El6BgDbL/Toag2SUj64dxeKoQQ0RMwoqyz00O8+59USO3K5rQnCxtCZPu
i/xMijJ7JgRZJApTFEjzE2p7NBNZnPvF+kH4cW/ZR5HMayYdM7zo8Xf5mIFC94jeQEmTz7mtfj0C
aWGJBuS5IIYL7w5RiOefPaS1QQW7BLNGxoeI2qY0BA7FtDTK1BM2JZMOtKujkTlFyQYwLfUCGz1W
4hoRkX8jsrmzp4V5g8a/h3KKQwcKZwL30vg8VsSPMejD37kfZwPpMjKv+ACc+L5EmUHU+u2kTQci
n/UVwoT3Q9lzH0gPDEpSvdrD1QMpRMvxf1cQXTxsEJDI0aLyGHFSckqd/zIPQWZizPJRKbK3MaKb
8cjTkEZeuI6EohPXWtgQIRDRmJWCpDDkMTou3uFwzoS4/v1M+e9jpvENhyivI0AJPyvxweyF/1W3
KGSnNXQzb5OPuKVmDoqaDd85z4/QKIgFUZAhN/S2D5CpafEwVwLHr+BEh/52RxjjDHniAe/M4ik8
VM30JhJfhIkGBsW+Bzu39kZspF+zl+xuPqID4I2vzT0xhrx7eCgicouStxLcmj/PXhPEcoSk3QTk
hlQ+vec4Af6eWEIhSGVoaT+4zemMNbo97DGKC9Eoqoo4KCqEJgeWL/+D4EUKK9xXYvGWfpbOLwT/
jddTqKfiaTerrBXPgan4QCVHIWjF/jBWrdvV9PB6iVlPfJwS1ShK8JyKGIEaLSmyu+3f8hpfCipU
SuM4nCy5CP+0FaJyrwBT+xicFIOAzXuFFdjOAbuIU8Di8HOF30dzexynPxJo+bsC7IH8wyVLGSIQ
SJinvR0/l++lZBaAL8uOummonrVmnhXzCtPShFgUMeXAAaGmeI3F09LvmzUP2Lk6V/YRXY69gdlE
RyiCWy6YVnGTTvv8BPyPruNzxP2tjgs4FbTNcbHnk3/Z1GLgNwNau6Nhg2y0e3g2r8koxmrWrvNl
Y4/MZqE4KkGZwHsiT75afnhmsU7ZCDOEsAtIjWdiJ8BuIWZ4k4TTG9PWC7AONunA3I/ZjvgZBMur
/r1ihixUOyV8be2YpMh9mRtJlLSBR2uo84+X84Ww0imbu1uELWYBnOrYNO8o8Dg0TY5m1BNhjpVl
NnCvyz5xM0vseeDATPOY88RekvbQe90cMG6yRgjdRHiCyp3/whs01wYATNh32F3OA/MZCeZSTdiL
k5KPis5kTfy8JEO1U4ba3rxlyNg/MyeIsHP9jvWu730OXcFfATLGNBpVaHo4ae87oeeil8iTY2XD
igXePNkyDgxQoXvcDotBIvRNEHSrjKcAQ5GlMs30E1pviZUMJsVOcq+0dSIQvAAb5SsEO5mLZs7P
bBIPP1jCoTQZF5GOuSol7EqChQJ1E6rYwue2/KAcfKKP4gmHkYZXcL8sN3a3QcRly4nsAqEw8NIK
Ro5BX/AQGaC6zj/AW8LjJofoDnHnyCjyXUrXiBtB11wvMvQOmPbgqVXUED1PCt67mlAwgCL8g2ix
vNH4vHvsJKs7f88Cvn4wLgIu8SBj/Prs+X+cFzeaHzFjpYztYxma6EKHdB+NJ2QcDgVekPtEOJf6
s246Wsh/Q3p/3dFCcvN4SMiuT6D80GlLq7ceyObjeC+te2YP18WuRoTJKHN3AJn0tNODwbEX3U9P
S6b0RcBRdi+4Bk3IFzFilQ2f+OSzOQU+E7bk7njbDzfQ3S67ilAIIBkILodukyoo49k/p+9QmyGs
8mSuDqIyrl4mLJMFV/B7PzjDAPHRvtCgCaU3xATaObQqT1Npgbmf4HYRdu1w9QMNx4SS8JRRqe2P
HNYQEAinjEriNYuAhhdiPnFJwOudAMs1soWMai6taLYDDRW4odYa7O3O3e9N+tjpDndfxgFyRyoZ
am9jueQqDAumAZ1TXfier04BdtWfIDgJ6QpmWmtcgpx5WUyGGNr45N11nYev9JZ808fxEn4SMqMV
rv+X1bhd9NyVSPLX7eHDGk9MajRypT8Uycis0ahNlne3lg3W0TxVp+3mslf9AumhMOQA9aGl7021
mSAOJNo8Pm6RNPgT9oOQKmtS4dq0mxfxYN2u60hGnfl2L3/cxQPaRXuirZciRre1XkyIs9K/kLeL
DakPVzFAM2Z/RIVATQsJ0lfwqPBL9CHZz7ZOOjnNaPoBfaNQJOlxhaQfACkBQewOOWhsHr3WLAXy
H4AaSus+YEg7yfyavJr1d83S0Vh9bEJwuUAl7bGaPXiep9XAfTYWkiIJCjku+n6+lEvniWD8RXtg
vQHwHaT3oSnhlWL70fvLTLaR30t/HF7Vz2vfHq/iYzgwrNdhwCqig+MpfcWogYBpPF2xUbBxdcha
4RDRlHHfzcl+e6D6wRwih7eXJ+0JrmJiWqBkrGzwpgwh0p3lYj0ikFfdApIQUUDsACdunnayoe0r
MIsTtppQ0c3H6UtXhF953WTbAgUUewjW8uv/VALcKZhnnzBVZIoAP1sLTOoyUafXkXlPXmNYllWN
+L/Cucj3ijqYc2RxmSAP4xT56JaSW+BzoJLvPSoqMjw0u5tk0etq56xYF6QGlIPzK/IvciENpg+U
G0JnrKD8OtYuX4v/AxviF4JCKBGpYLFOgUCx/T1slOdIr9FtQNTFKSfbGkcBdRQT1Vf90vqu6Rnn
14IzPo5A+mDMfkmzqoIn0/U9uMPPKfaAxyJASE8/JxV2pdMxEjJy8E+qtkwQMrU5XwcFfU+1Oc7C
1+EXvAuLYmXCFYwBYD+oO9fS4uE+CQmCrRLC3JokAxD6hrMAgRkREdxtvOKQzuNycWNj5hmNWy4Z
wQ4L+TPoHL4Qkr8CjbfoAZX9Sb/xiFNn3qKiRAJ2wlCkatarpnjJHey0kJUGRq4iRJSuNLxGfjb0
BxSKTFW+LSI/+rQ1D2OidkeIszrsZT+gy8tUL2xtknEv/xzkbVS1aaS06uZgR7fDK+h2eKvQffBo
ToYQH/pYRyrPm8zJ9Zxw/cvS/sXfzCfJa3Pu635FHQ5EC8IswAUqbhFE4/vRqIvYerRouW2wTRFD
SOtStfrrbPfTsQRK63yKY+Ilmn+8Dqvy6Xoabr64XqafgI4bu8utJ1blQJ/Irny3ALdlML/KqLkx
YRHRdgH2jMW7uMcX4jXp1RPBBHzqQqqz0lH+w1B4wzfsOeQVRvIhFj4sb6O9jC7WqqYIDLfruwcB
ZJHHdp9V5A8gJEW8M0ZOwbp2Wz+oa4h65wahwYvL9u0xNP5m3SYbazFXKdi6wbv0cAcblKcXyRLL
G7Iu8A8qP30xt0oroE54UkAGpHYWZC66GIaZXtQk7cX6cNKD8tsERrDkbt4oBwN46e2aj1PJTW6H
TnygGBGQOPNMQRhUIaEPa3INzyra5HsCteSDO2Guo9R2exYOI74lRADRL9i6qvNJXlgK8fn2nHbK
uenQkk5Lj0GoRkvF+H+vEH/I19wq7i9bcka/1K3Tdgf0NUCNzTOJ0wLKm/p2SoRaNI4vC9WGJ0JT
GoLm1RC9JCfwRBQjACRa9EMmr8kA0xiVRLe4qhxh7yh9hOL5wxpEbTqMJLAXlsT1B31lZhOavcR9
GYxs+eF9fpBoyvQ+hnxCmdzjhKuTdgFef8Q3jPG2mwLLUwaCj/Ma0jzI8RG12FYEaD2gqtn67Psr
OUTTwLLUkXvUoXhI5D3fmNM6moge1foemnljtJm8+CFI0Tl3h+7QcCYX4q/mdp3qy+fkjsguo/G6
sS8Pa7QbOpBVH7RPhJS2FpUUq8b99sbF27yyTGUmrSG3wubkxocjXb1bjAXnayoOLDPLAMwma9OH
gxWLPQ3vdJF9HMUSgLlq143ZgL/UzCUiSeaJshtYrwXV8/nvbwDuPH4N458SKDDgPY9n6iePFVSg
EEFvFwHMKOaMyfk6+Wrxcw12DAodOtd8qgKMNfMt7eWU6wkqd3i1i06kRlxP8ElI9Tl4yZlUS+8R
AY0JYgahC/6WbeEATNxHJprggodX5nPWwo6cndYdIQbqkCmjCv7NMXbYI+ZGxgzKZ5zRHNsTpkY2
KMzUG/amCgdsikzQloQ+CPRutsDTB2Thxat7OPjLfURoWPD4Wq3LjoQYwhyDLY3ws8dOjFroLmZX
F0iiROvbo563oimxjp+bRyK4+Od85Pxg4TV8oCTxwSp6g6SZjEhKQKW9ZZ0XmsIe5DCy7544NIZ2
F7QzsuOTL8LGGzM1aZSIZZ87Ej7BXNlTQWP68/qvO7V/sncXLphrgMcOjwdsFhsF/8dS0ovOyFgD
IRZsx0XaSbypQj84YhnEdMEWhZIhZvknSlko/sQzDP94hEyvsCIU6Hcv02b9tRn/MXypNoYRsnWE
JBUyLRX/yHaGJlZBDYJ0CT0DlyzTecRDxpiB3YGvEBDnM9HFUesMZiT/BzoyYQR/myxsJthgfLZC
MO7yxH7NyYUlbi7LZnVUzj/4O7Q590AcQYse7ZWcn5JqLBpHT/LpezMc4phW/Lu5u8f4uXP7mSY/
TMmsze85DYKILO8ehB00Deag5WCBJg+ZJa7KSN53Y7hVPPz1+OZ8OBAEGZzZLC381wbFJlEzdhkX
06e/nRDVgsybITpguiW5SYgzd/B04+8i+1r8wVpw7f39NUG9j9vIHfFIUU7OKYs1f4LgShhY1V2+
uaEECLKYsAbTx0JWQPyQHwT4wGNKFlSg5yYX4x29OACnd2NEbfZyCH5EoDKOU1F/JBKX4J2Oqn89
IXYDkFMJn6JMje8IUQBBjX0CIZMbkDDaGFNQqEhxe6DsQ5eptzWuaRlKKYYgZOlvYxte7RJt4ksE
aW1ACtiDreZAcTei/vemXRB91P8dtzbHA/1UjINiiCtPRUryhbRHqPVD85g7iFZf4+ekpL3KBaC6
/T2f5nD10+z3qUV0jygQNGl/O7GANxgfsH+UWFPk8FfBWGYn8cfROVXmB6sf+rwVD3D0xaH9BmAX
0IGUfGjPKajHMNWVROboH2MTxztRgOyNUJv4aO/o29Ftjb6OwDSMnFUCH8Ap6fPuSTg8Vcy+b4/4
1fXAUr3iJHJh5Rm+ag2D4de6cS42Z4lDcoAl/LbsJ2HPee55jAdWsRJxUa9DnmLk2aOWw1Z6Io1s
zQyGYYHBDE7yYuXCWTqED78nwg2kMgnYo87BdGLmjGBQsqG8R5Ljk4cgTpVDBQkAVq6asewVB6Km
JpJH4ioVbl3MLgRes5dBHrw7RxaqDm5V5IH8nfyPFFjrC/5Z91aYwMNvZA3o4Ra3Cec5iNfqdRKe
G2NY2nlmSjSGYlHZf7gpsQYEDHoAATEfD3JQIdJUFi3gQDOvUsIiGHsg59UNY1qMJWXGwoJwUHgM
EcVauLLxfIBAARj1ecsZlkWGAxoDtNEj8t8zmClm5PgJ+3+82TDFCJdy8N98rXHDsRYj891/Au3v
lahH5HwIen7QM1Sx5+yyrCLCOY30JGh3gNlwjSr3uh4lb4BHhAywnryxcXBDN4njBRqD2jke+hF6
cyyWLmAnfcjs3+aWII4d5nfveaoWGRyqSNEaLJr52/kSUvbxIO0OPXsqFJVf87K4uatqLqO2QQBw
OB+JkJv/kRUZkkTH7XCxRBxDHo8CRtug9iUbxSi5GGheGBJIX8JsKnlJfwvBuA3ZM+pxNu6FX6II
Yfv1892WaHsd8HTZHYs8+tfC2fCyM1aMh0n/IM8RGvZwIAOLIoqv0e3lpsQMjWVtw/1C69qxiEgw
EoKXceZytFz4IrK9OJLRRfAd9VfCP3dd6mPi+lmoesR1owlwpPnDG7rYcOYwHSs8+2GVdn/irUM1
RSaYTrIkZm6KXfkFcaNiScNlyiBPs/q8WOVobIeAqVdjtRPu8OuYvAhCaURDs83TMCTwUAtFdM8N
bdrT2RI5NVq1E96cK5oEosHw1wl9DwEvC9h1EwnOsuVM+sYyUacElKGHSPGu/Id8KWMnVcN8JBdn
hAwXq6e6QLLn3UnqcdFCpvrys3+z0+EhmV32Wmlqce+oR6hCQY4r5yr6bM0RR7AICh4Ab+ERh96g
sPXFj9pfIWUG23nbFSFNHVNLYz4O+NiM3JPw1KPUce/B8GEOYL3JveaMnT3Z8HgHkaHl0QVjNi4a
GvRIKuBu66PYymwJFSdLoMMGbkBx+sB/rIaLHRvumHEDFJkuRd78I8L45C7URflMlGu2VkVKyHfV
t1URZKJP8tl3Lgc3zoD5loeLkQCVJm5u/42hqh1LPZPJ/pWgHkP7T1QMoJQvsxvn9n16iW/LAjAj
nwxb43Z4EcJRTLYgpwoRmrr3WSpM2Bw51vIJxTvi6kH5b//mOqKawRi2u4qGWAoaILUqgmw1v6en
AzCHBxGNeIevTih4MyAcopBuy7ft4R5w+BxE7iM+mOmIiG/wSsa0ZcHfyB/5gCSJYP58laeApaBV
2R/bQlD5qptTb5GF/ZDJAx19z3v4CDu4ve0sqs78FwZWNMVkBdyjhz8698KU2wlqgIBu+3+Ac1Lz
GbXoT0gOSAoCJUG+EX+AAF32PBVGb2TRFEjuSe1ygU8ykHFOK/f5s0v0U9gBgveMDpqwGsPhdWYd
fQn4PvLBDqYleDH9OA4tuTBmkzrKPc3NdwzcIQGarDUfu6ZJ7zdl7ZsRLDmh7Y4+UgqxLAqN3h4x
B9GQ9BdgNauwUQvFLyoFtkk/UCdU8lhdSD46ASdy8gUcZJ1LHgd5LP/hMUQQICVAMSAe5ccfUseH
z+lBelexBAerZnW6XRJ2QiaMrGw+9H4BdjMLcUFCCmKgBXYjj6GVqEI2GuahG8IlzdBRcmNUESgr
X2lHiVHrbgHp0Wfxd25RwV9maOORYjIuuPw9KG09wu3WF1PjRAKmbMjVRg/PrYeXzVhmcw0c3Ak7
KtW1NbaK4e4FZjtHpsvDy516B3YkbxKeTOgEOcapiuK7KDs0mRB7Vj1DSuOW0zX8n4u06D0Z6vg1
6uWXkejIXdCZP6hoShsUq2EJlckZLOAg3C/6xmI68G6MCOCjOn8TcClVrQMfQGtNbwWyYga437wX
5Mge6PIK6spIn8RVL5s5mOO3CAAFeL7d84X5uhKRmdfxE9H4jkeAIMyLg6C/x6YuragLIgQO4YCK
S4ohl7VCOOMsxnrQIFYbTzfWlzu781oGpnw4YCW8tCUTIXFr9L1NBV6Xk0SsLJhlG4JummXroKP/
HHuB5kiVAF9/AWj2WD00JjmUcCIf9prXKRv/F6Tx75AiYTJ+bmfK8bvhdFPI5QDly/nFHeu30qew
TQIJgYXC7hQw2kpgaSQOIl39TYYKvSM4wbniqCD+WE7xd0nuNVSeQjSr4I1aV3VFsgPLy+wMkPCH
apvBApdIO1NshUi+jOwqUsYXUJfbTeHS7zNXQRoWWQrBDHMqKiZ4gKb9Gncnqm8SBHquukQu697W
NfkTm9bEH8f7wC5BHcvWkm3d+U5KPlmehptNHbZTbq6bm/dNVYLe0avfYKgUgPkfg4nwh26GLpeQ
fGKapLqKlqsbXb9UYhqEiRMq66A1IiaBhxhHyxQF9g76j6hac4iiPOQQs/23e7o0/JaAdN6OFR4I
IdqiAwPhRsMqHCN9bDi8JzVOdrgY2Ouoi9t9jo/sFQzILl62S8RC3fKxO0C+kxGozRVHDvq2IoCL
08e6zlhuEL7yFU5eY9oKQpbm9YhYkj7boFtR1Pjaf8Pb+EHuXMxsQfImAlfZWG0NLsHKxvxviNzB
48/jH7xyHRZTzjCmMISMH+K+/VUbtycZnTcytx6pawNLAhl5uyC0SMOhmwDMskD2G39ry/HFAqfZ
UB9xxLTjh41dThGjm+QECGqOERCTKeE2XFvzq3mJMx/qDPbKUByduQ1dyxfLlpjp5HNL0iiOHCRJ
srjlyZsVHoS+fewmLVs3phSrH/fdV9SieDkL/4oCItmRYEOsykSfssBhxRA+PGhKrwPt9PvTitH0
WIbaVKdfAw0D3bOkUc42N64Lp46RNFPK4Qw8XILzL/rlym+sd5Tb9fSHLp08HoxHfPkXp5yJj1HD
LL31SIMKpLV4LHM7ox4um3ShjkKEsk0igMRFggtngLGvuoFxU7ROCIJT7mqQNqfwBLtzgflHjLC6
ppge/PcXxy6fBOVvCNafWdgik6ROnFW5x+gdvvGUCgd4N3uFW38033K7fuPu1CdrlaXbAcgeXhxm
Z4pyn3PIlAy8xVK8z42iLAGDVtYNfv+SUL155UkgqcJ8QfmP5rD2b/JY2ID9JTfimG0MRIV0whnI
c8iOt+YVCQcxvPpRjFkbRllDW9JKL0MLvTwRnFuROznkVCsY/rVYnG58snzaYk2VQy0W/nfFjchO
pW2p9QCYDfH7kfU3GbjV+qCa192AyXJ1o6rxZeNMxlyvuKTvCoMQQL0Dz4MUnQAO851UnA43EXWD
k4x/8gNIKXt9PCAj97c84rdGJbJHCX567oXMuJl8ckOe5/7Vw643I3WlD1ZTRVnIiUdVHwukOGO5
5nlCL1ZLVOeMrQiQVvzvwVw0/87R6L88roenz549Hex+fu4IdGDk2Qrf6WQ04bsEqHydHieiN/BD
Wk9nWnvFODvDDzsYTjnbOTUxSSDeN9F1bKAiWCzTL5VGI2aB/pilHWC4o1CwJ5IUpluiQQnAJW55
OxbYHK7Q75g/dZlQKcqkUuFlgNXvnGeskd3IgEXstq3TFgtHSY+QqSVUUi+r3YVfkEivnRJUx3p8
HPqAhSTCdo6am0fhrPz5hKjBYNgr+i8JmsLICEXB4IRWx6qQBHgveN3flEgAliDCDo1OpPgV/0c/
OclDnfu85B6lHRg4kmAj3qwc7Ui94z9xcWXjgox9oDO0HYTQmdiizC4zDxx8/O10MwTYjJdYgEi6
FNkWmD4dFlx8DOihUSN75NtOcFIyQRdLuK+7vyzdHsndSXBZF5aI5An72Bew6DN8N+eLdwuHALqX
8LcbOKQJOpzFPU9I6R/+sUjBVfsWvTuiUPy7I5yr2BTColh5ijVyl7hxTsySq7vYi7irIEyB44BF
8cXI7mM+IWlCVCqwEb1tLbys+juCy1lNLxzkOgl3NYYNTIkgbAyHgHtH8aNdEVn8yJO5SUDZW54Y
XHEpYYkuzlcW5YbpClB9up1lf/03upDHxVjdnma5f0YN0esBykSIlIy2CPVYKJxASnBhAJl/GATA
V83zg2X542mwgqLOlyA8cEisJHBJsDR8oqxkOEoBUHjw+SO+guyIE4wwVua6ablox6SmYvUhR5EL
5b+6RoQ2CUmJjDo/6k9nuoNYgK9eJuMPK92OnRuVSIQWCQ8OsIRVkFTdD8VtxL9WDMgY0EVmhUDs
MEUOgfMpdRCyGQl7wnWM1JpzJviEOBZYMUv65jhpeB0OpKYT6pkQ3DQT0dTI4qMOn9ESdOfCFDU4
JhViC7w1yDD8Fhb+6TGHEEU27ciZmnf+jWx45T+TjqD+fPXpcMcexX4i3MNkK3s/uwaMTd4MoKXD
nzUvLCEC3F82wfaB6Vgo0nPg2cU2vccMG4nI2fl4qiGf30zXgkShxuS3ShSGC2kHl2ALxZKKMA2w
DeP1WjtfeDcSAr4S7DIEU1nDiA8Huoxct0nrVqm8ksKaFCUfZgdm7e01JJxW1IGJXRFzAcwe4ehb
LDLFRFuRjPOPpTPbVhxJlugXsRbz8Bqh0CwhIRCCFxYHEPM88/W9Patv3+6u6so8CVKED+Zm5i4X
FUDt4XBFa/kXUPY1uGAOKURfmS234FN86ApnaPd5z85mRMbGNZHVQoCYaBoPThVTcl6eQN7UkzgR
YuGYnOzt9I6puTwyBnbYw+GemtTjLt06f2L0wGSmAve2h6/SaZGNz8QXcg9aqxFzst6khZB3raJn
BM0MAwy+Nr0uGACCg3xzYrCSv6EF7fE5uoJDkdeWx3FtWMMwKoUx9O/wUFJdljmW4P57jLLSqkPx
yY8DNpame4qu/iWbTahxBdusqdOwU6xLDh7Ia8IDhcLEMytP0WywB6Gz337becZvJmEO/msIcSZv
RH3zhxpfxbQPNlRQpy0QsvYGt8wb/s2XAT6smuE53iq61cQZEk9Aa/bHzb5m1B9sw1m+EGe07KfT
zF9DdhcRAzmQhCrGRvZra1VPzNvP2CXvF93xNav/HcHnEScBCPSyun92G/1DuNOjjRgzI9aHKLNW
G2sscj7RRx2Z6BGNxc4Ic/IAwI1xf49KDPgVAAggspPQt2OQynK1C23kjR4R5BmDuLvaFC1IDaCb
tAcj5N02O5NAhovf9No/wkYSxRNiAit6O7yRK2wUtUQt8ML8DxSTXz1z2nCx3TOjIUOIJcVANnsA
Zklcf+ddB/u9JD33Gc3T56AcN63i4e3ZDtqwquVpgTrOvjM/QlBhZbBB8HD4OAxz5WZidA3a9Rc7
i9UEhwmH9ogj+8fR8nbLpq5szGEiBRcAfd6ERZU02WpW9bt+ffCosLUAqx6qVUZwaPM3ExIOZRHC
cQ+lnVcf3McwTJOj1aTgnfHmUNXLmLMCbvYhP3LGkUcv72UNeSdxGLniyXuwVHwTSgtj0YKSvzEk
yLtUpUmLlhax/j+JKdol9ZreWT3QLR4GI5xgQ7W0TjZBD0OqreVLMdGTWgSxopXiJYfF6i+6OIfR
XnX4VwrQXOPE3dT45n7cAyO0j9pG4h75tVv5xi2BCh1+Fy6KHFt42G/YJXxwdmcMydE24ywWRVZx
QHrZ60GXDhVemXsGIJusLbr7nPEgKCautRwMvpp4Z9pf5+Ax5lwHu2Tn1dNK//6TfEAcPbzQEtOG
CPVJt7GkTtbSan87Oui5qD2Zig25zEDX4LTNAaxK7tOaUfiJRSM9vXtYX1DGu/Ot2k1vv7POOzND
f6VPf8eOAQssf4RDqJBvEgf811PwIyHWhYdnun8tbAJ/6beg71W4kjBLF2oxJlR7r5O2UgiFScUP
O4M1/C1GmfhA6O2oyZgBvxL9wCqeNlI2dPBjgM7MZgRq2o87ZoKQDAAMNNcTDhc+/Q/cYAg+VA3c
ecjJIqEc3nERI3VJANjaD806AxsXN6wQ3s7F/hqsiKN/oniU9LVIxlt1RfDDewBh4vWhICRup4C2
57+HDaKnMO0Irk6TU9jJfn0oLxgN0S28g0aygRExEmXjy+qgtoBlpDFWoESqg8irVgYRGmOLNh/j
Pq4GP3AlWIH6hHU1EYi6AbOpbAc95efs2lY3QUfHOXy797938Jg+UGQK+4PFRchJGCbDXGMZ+J26
WlFdMgDElmhLSPkH1NrX8UXj8NRw4GPGAFCXeYXVLVcbMz+EG9JtgwvZW92IcRymDsbCfUhjZ49u
ZjcGri324c19BCIp/0Xwu9Udqg01+I+a/MVuMjoCAtjFf2CuZboG6wB7jllMMO7SKT6cXXqsY0vV
ZWT3AURjrobZL040CEv/EUIhwol8memBw1iLs/wtqaoM9QMf3MG1EVVbLuyI5R6bG4H+MFqw8AmF
mrCl1MWU2lSk4P1jvoPwbc0mFTGKYh2qdQAakIv1ALh6AZhCnKnILFbctDhQJPwtc/Se84g3QcXf
UFWRKSBn40h5s2HANSksn3xQOJeIo5khUiH07C4Ea4/qgjfG49zyRHFQheeOSp236O9gkZoHgY/J
7oBi680Uy90F/ElwbqBl4AC478sYCtIJVlnV4TfE1r0x2U0r4Z47i5sFs2/8VR3WllrdhfjYS8nC
ucHaoNJvxoFV1Iqjynsc3pvjc7Zj80rnrzk7nlFkJCXpqkRRxWbTILLZBjeN2Dhl5ad9QrHBRqi1
leZif0wlwXh5OjtiQXr3es5kux0g0mHcLL4EiNNl/eSJt3ZzRm/UH+Jd9kCTjGgVChTonNnCuBd7
/p7VaCgkceNGxBIv4wMszB7KL4EZAJ8GVRcTMrhwMEZsih0m0OITo8JVa/BSqxmLLVkfWr7dJVsq
BWviw3MSD1jTMBZUZrxG8KpCDtCEFdKkqx0TSJEzU9t6BcpYEZEVeVCC0iuYPDdNNVnCAUhdzQJf
For2zJCs7dFb2BMN5MBgO6MGmseIS4iYgfuwK6igCAE6CB5WweAOUczBnwVYa27t9IJFMmSwtCbs
Ica7k5k7iUcZa5koPzSjRpZ/j26jbNS1+SZUldS5OPaxY+bk9xL2aiF+lw+1MyPxYkPu91HggyCE
f2UJT9bocTgYyhLcBBWRwUwe0dO2LS4SjF0+PO9NCKnJ8BWv7Gdws1Q4C3sV/OyC9a1WenEytiKW
S/ZoLrGVQc+CsXMWIBkmG3NQ7eOWMYyM1KAD/Zgf/BK0kAB7A9JAC9vezdmGhAFN4kIN+lNLcICH
/4YJx/tbnvD9Gx7GbYvd5D0zmDEK+cXOgK0Y/nHFPhPvA/jBP8OiW8GNTwaDK1JsbMu8LR5nTduE
PY1A5hyxRTK526hxBGgJw3vNGofrBOXIAt59OO7s1SLZO6tF6KAEi0W09UPEUu/DJjfzO1m/zzaW
EX/Ba+ERZv7cGKcdKhYZv0Aa7n0GjLW98xLtmyUtBiN1fABODGee4yXc3a86rTgmsierpTNY7mzK
4q/ffaSTLGlDQohGn7mhyVBE8d8cqA57pl3B2jJKOvj7/keHNYfXNGE4RlES/CIZE+5s7EUYoDTR
njvP6Y3FeVgAsMdBZ7TtXzR4MFw92dmbuuWR087COcttqKg4DN/mjVTuNgAGCfBAYZjw3qgMudmS
C/yxpkAUAa+ZL82koyHCQprz1M/Y2cEtmJXMMLil7PGbH4df65rUcIV79y0qt6qZRlFB2aRSdvj6
9S0rQqlufNfKAfeaflGwjjt12SV48+dgDsxoCHs+PLzavJdzc/ZU2H7VyQPRaDbUMoqiprFr9jQQ
YyLF/5plJ4K7u0mzo5VBiJT2+Hp10k7CEbxF5b2q0pl2S3Jp+WZ7bLxdNeEDzKxNNmCcwlDcfAJy
V2uw6uhtAqFMElNt8KCxACxCa8ByBkZcXNsvu0BIcykFP0avstTuuFyjU/ey3gRzCSfzDV19jdXg
DHNwATbrycm0tm7GNjse6MVnUvCGUgI4lay9hYGff+8/kFvswWjfWbfnQoEC8I23+xGCAQsc8un5
78znwhIOV4R1mQPB3ngOTdyCMsOWjwoluX0tGs5hnrSHznjMBt45Mk9W9bJzblmx6YDToKxYsgqZ
mLqvqMRwdHye3fINTYLEdwhwUXrB2IGfgXb9iH/cswNP9B7QqpCjICVhm818+6WKKMcVCnpo6fof
RHQt8OV/ctyrR9TtUoNAdcpK6so0XVYhKCN9BirDAjuqGrzxKUdo8ooWMEY3ZenxGQjzZsFMoLMl
w6EgHD4RaznLHmVzeRpV/5iWkp4nJaeWXfELpr/WRXrY34qscE0Yj/TQELFiBjCa2rgy3VEUYJA5
DAHulHfWA+fBdaFeyNqYJ9AQm7Vo8V8VVtDXIt993pxSPFaZI1hfx4U8zuOBQvArQ3+E7rKrUaqS
XlLoSnwboTAf5x3Vf8bTtyledv7U+TrrVlWZWWkvXAZMc3VqBXmVaM4Z1b40W60jH489YhZjK64W
7+M1wkZjFpd7ko8ECzjJfOUMciTTqQ07OIOMUX+vZWUlvo8iIUiDqhMg54y4NhcuREqgGLGYmmWo
yT0rv06rf5btclQv2T7p6I199K8IBW95d1Hzt8Bfuz8W0pvRKMtQCry9EXNoinUBIGFaDSoW5yX4
+siOXbDwbP/Q7gX/tq8a0YfyWshBXDNkotaEDeq0/3msKQNyGCd+BJJkUWkhJJY987Kbk/WWKshP
xZPgQWgDH/X9cuNnEtdM3HEmOmY9kQuIxTJYNs8BD1mjBr/vGcaHf7pYL3a5xtayq4NoNg2k6rE4
EJl7MLwhAuFYxWRvkmd+xwQJSXTpfmiIggwZN50piGrNZBSldUDFOMWmBEV1cQB09u070wWelJru
kP9NINJo2YiIKwaJDecOcEkctsPA5aS/+2htUTpntxV8XBf5LvUxTLwYFS8oIcyyIGKhI8LmwJL8
6JaWK+UP6I/MIqZuyQmDtkz6JHUuSYHQU28YvJIAtpZmOSo3jodFkcZclSsoC0XxQXPBdVsjH4G7
67IsIYW0JIyVQ5RunNaS3c8e6PNrlcnmUPx43m66JL0Qv/uUfoSPN4K5rm4uQnNj2i2KMFYCTWs7
TRJlgTBeML7Pl8HlHNp2whrQm/b/LTpdO/XkxxoB5fELDb9dIaHWXMmgQQpg4DLjPUsCgivx/22v
ZFSQhfEE/bjLXWFHBkvQ2XTdstIUQKqBSbqzT26wepmx1i5qWfLZR5q8+04cg9LeTa+UDyzFzthN
Y1OhbYdolEkCotQNnd9NLwaPMY7TwwY3aidK5pJS8ghZANSIN6+pqXwM4BDPMhtj5ifTYQd2O3w2
/z5+slvthfSZrSY8Ik7RMn+n8CAOmoONyLvz4X92gzovldj45qilQVFsY4pdjk2acmUJuelhhNl2
mmFUiEyfgm7sjNtASOm2ADEnNVI5sf6P8qrkhbPFKHERqrDjrujilfv37DOqgry1a9CVSi6lvB1g
/AflaPix218JsA31muARQXRg26HXEZ4oHgSoDUWsyCM+KcoT/O7YjtT3y5Pj5lgVRA2bcZktJ7As
4bChhVlWNzaHRmBEl56QqMNERDUXTZ4mhY4e7CCqQMJKHEqiOXtp3Q3xLuP+zsRqYKJ5UIzmfPLW
lUXbAWKdvWYXUTMYxYROihkONLa7DQQh3tpfTz01WM3ChURb9h/7qBU0uReXiJQtShSBfdLYxrkt
uDGGHnb+1WxwxoXGOhAiNliGQzg3xLaiznMo6pEsN98Sjzc0mlOfimRrYaiXccThBULj/yU4zFfj
JqZ7FWID24UKWKzExo7J0Z5R6xDFqmPXtZbcf3QInN86nr878kxuFdc5r7YNeadud5zWqmoxlY+N
kzj1BnNXOxmHJ1cNjs7gCr5GqfBiXkO/uR9BaTS9W8AiNwxRq3qxyQ9BDw0gB4XlZotDsLr9DRgw
JP+U4yd6V0MlTr2u43CrV5fxapWE6sjd58KznFUNvDs/dGatGjFMScNic2sE8MdxdHcjF+2oYQv3
ODTxcxhPqjZr0WEzIgMPOoM2e4vlHn+HILh9miCTOCQ9z1kYhcVNrMKQnkiTyWg6eJddl47JU5ej
Oo0/PtMfy1tV5nhqxAT7OnOMOSjCfTifGECiAWNlm6IYHm+Pg12laCwvvGlCExbXSpsJpDnHc/aj
il6taHqHiTfY++w5NoQBYib+5FhC1DLcHniPYphB7O/ZjVWT/gxh/YIdyds1n3YQkpeoHR5750ux
+FT1wVIcD1DKsyMbxwQax9kfR8HgXbfBFphMPP9hGKf6r+H0NLzGFJoFJN2UPwdIl4WiGbZbagYi
TJRCc04wOLGlmLV0VVx4qtmCl0MZABY4ckuGN9R6aplz01G/vc105k/3A3sfSAFLJCOQ2hGAmB0F
eXod/zLh0XSIcdKq8a7oYcllxqfXcYl9RfQ2/d1OTdkdhmkT4frJj6/Q7hG6YngkzFiOiexu/E2W
+IGIqjPK5bNzmSMohqpoUTlgx/Db08i+gyWFRAS+G0X3wRTyRRDUcboNdkyjkYGF3awtQSH2qfrc
Fn6Rb54AOYSxeByyeBy68qQOkIUFB5XJWxfvEuOGLu3rmmppTIyMY0rfG6EWtqQlAp85BRO5uUnW
5OC6IA5WNJ1Su+W55ZZgxfchKZjpMRaBwwuDkoYUhWJUQUVgobJlzicflL+xKIF37K5n7zmeI1d3
KSvhWancLmIje4Q+/U8BTYm6in99nQCOGggCBYhfp06YFXMGYjyFbDR/hj55Qv4E3slXUMMUtBes
GYr2EkodJ4zZGBjTh70M2dh5c5PDjduGxw22lJUQZzENoppvh60B9Em8iHctRjy07ZxI+HtwHVXW
rFMHMy5twf+AORHgnqF5F6NZwFfA3IRO5MZhSYls1GQQ+QOaGIr/yfhaQMs6gqux/MEcTf+sAqAP
Ky2JfBxJVsp8npxKxGWRa5Xy3qMi5zZZaSdMOSgZFXfqZrSVn0HoxPQtbZaTUoWJW89uVLp02sGy
e6dSsDQ2vRNuLZ2j1JkFlqlUYIF2z0RK+ZiIpGi3TQROGzEAyt1//SCU54BaS/uM5nEA6YzGSAR2
PZr5STMu0+c4XdYmSNLL8tFU5RIVGgdXStPdqqTHIWrp+OrRw4xJfvP46410+eVmEq1KRomcV8p/
q+WReeT7PhVijC473T0yCxK2NKuxSFPfoTxZmiMbmoRYNlA2fJ3adIfNuyuEOsh2gimeWLFJPHi6
LnzR3+pXxobDIAnc9IYbliZoNt4fcsgVfrzu390Dm378S0wg4RGg+yxBRZ5Yet7HabYjGeC2yzI/
I6463Oe7mspdP6u/6c6rWG/Udbu0lj1J/ZhcqOcfxSqboTJXj+MJB48HusGoh8Kurotom+fRZkhw
oDhldT1vCXOqGnVci3jwGYFuz6n7kTv4nZLtLwryTnjJzXWhJgShmLMtGc3my/z7tOIZAwnD0M1m
tAdZRhpeVBxDi5899gZrA3ZuyElPGddV/94ZJsDdr31hCgQJhI06db1z1zuLbFJZq0GyDWFCaHyn
rTKTORX/wR8Zs3oShIc/duSb05wKnF9DdwidKMHTkAqH98jmPJaVYZ8iNsHw5aDUJflvQstAe9IX
ryQDqabZ9SZNm5adzkNZ/Dqklhz4KdeSQaD1QAEfIlcGD5N14hknsjzTJH0BIzXlO830h1qT2ZcL
DSwNUKIv1/w3LU7R4edc8EKDwncIWzCXXrTCBgohOiVrb7sxuBricE7g28JHTb9OUr/gn5J9gxQS
ZVC8ILB9bMyWgpzNTmlv+O+l+kEExL3VRdEh6th12mGcZqnL1RZiw40Y1uSvzxYUkTkI348aC3sT
NWpLiBdxqNRk6nlB3yH+jKy5wnGKCNHnhbOQDMVsGxUGOhxsbMQECncyns0zWFLytpadYQMi6O7A
OJKNhepZFteyUgub4nnUylAuw4jVG+HFU31hN5t0n0uZaoMH1+jT8Ysx+4s/w/KBT8L6s0pC+Zq3
Mrrn8278hIdhVz4xwb3Sv3ldRmZvMtQhLOBGkNfBsy6KHl3jjJO26Pm2MoUl3OA5v4Ho7qJISHeO
G7CfCvXDmn/Yk2vPhqF/6J5Lq8pi0kzOID3cLBhd7pjwyGlx3+Ov8uuAEw7gJ+v2YJOAFU0bPLWN
eaFVV09qmS/0kbJjLddAwF/+DqMtPGSJu/uqRWV5WN1Wdw4KuQg1lE+rWKaUczS8vHgSM75STsmi
Cep4yJNwqGB0Av9ss4yeWV7P+y+jwo83dzpi2Z7KTyZodyFHbwZ+nLmdBGbjx/Hd4BhIvyizAKmZ
SbZM3lXrn5sRMZQnhk8Rb8jiGE2vcLQA2KwRm4QnWlJoORtYH0rJp753x41NTDj+MXS+QPClD/Ml
06d8PebdZQV3yLJ1Bvzc4RsKIwi0tIMWhy8DqJfeqUjhsqcug6MVIFkFItEnZORY7F0byH0RRWt3
GrUI7n5HTeFSU4DQAApinJM7QOYiC9C1NQSQb/QLkPkzdwZlgrFxYHIJtN+gtnz11A/7Rc2deBXC
zbgs+PpRVFF/UWHdTfB1qtMAgTAU0PQfwIA/8JcfJGvbGnbfPlmf8e3vOkKRzvZI5kpvv9UwTZTb
aQM6cs95Yz29KxsRjRcLdqFGQHGXSb50D9nbi29z4Krwhy0mnGqoJOVidvMb0zMDR1auFuxUGLbv
VGgUIlQtGRtzfjB8I0gtTQDOy6ALCG8dXIbdiNg+/uNA7KA8x4ZtvfD1iZ2qxfxqP1bAZwXfNISm
W2OOTDF+X0M/q2k9GpVYSDFw0HHMthUCH5deIiJVqMMPI1THVwZY80a+CxCjgJTCAy/YLznt3yn+
14bnQIdfAb5Fcc8jS4NWwsVeY7FMnbqTIoCSM/vgXouE7Td91w1gBsjxD8KTmnxIAocc+1x4M8mK
tmJjeawO8IfA1wMGDFQ69EwS+UmMOnwcKIjJrjc9esL/AtZ/umDCnA1QJbHdgrHpWS/KEBbgCYE9
fUWfH3IaM/45Y4f4bPbkO4EOgnwT5tKy87NpAbPyssIwDZ8yqhkkXIAG1DzubQppUM87VwLe9xPM
5wh8sMedTBAY8iThR9F6hhNEXRd9mCIBUayTjOetkhy+Ho4rF82AU7LXh5xFm/nUofOc0Hw0D3bI
ekHlMHauKLV6iB8WyE8d6g/ybbm2WvMWVAK4zz/KwL74U3x8XZMUjgsRIT9ETfsN/YdRN/FnN5Ur
T93hBhUC+90X1icnH6qZXUFfQIH8gXiXXskW95sqal6eUnNqXgfPMWhRkVEAsJn3sOypekntE51N
nm6oqoPmVHIMAABo+c6AnVM36nn8y+e+lOMxicvZfA1NeNWONf/Q4k6fXaqAiHEIpT8/Bw06NmpB
zunpYVCLsBg5RBXkgj07mVS5zSiYzhy5qmLewHZJOEDHgLoLQBATUXiE1EHOkgK/ReuEYxl/yh85
BOz1Sf+CmBPRDSWyDA9AGmpeN42mdAx1ZmOquMGBQAKAGUvLTF8MMawelPw2f15d8s6VvUAtLvYh
lNLljEshyi9ScNvC7QplzoJhVziJdy4KvK6q4t6/GE9m/fiKlY4I+JjzjShI20x2szXB1+1wCSxC
b12xig/1sceB7/h4n/BVxFqw6Kgoz+ncXaAN/qZRFDxvTvFoWZb8JjQgeEh5vPAU9AKYOYyKniuy
hskTsj8/cnhTnx7HDQK5e7QpV1yebtR2ogghDhpmfQvh5kaZxuF6RsGRoTB0886wyzjKTWU7i9Lc
TRxMoCZu7ecSfhuEbhH4yCwmewALzSdnbwImA1esyxzpwc+il8rzaceOptJbBm72iLIa43d8lM50
vYZlN4wtNUEEPInqKM2rcUo1D0Ln0BB8ohHnKHBbmOJdwo7K1yVvB0zsn08e/vfQV0Pj47ZYBpeW
XnL3BevojjNE5z5u/HyCdJk/ZPbC12gPaiPMXJ4W/qfQw36yawc7K40hJe5yRE2uOgJ3sEbJyNSv
+zEDuRU+DCCKUS1NDphLxBf3DZ+Bknvx8Bfgp8z75sylQJKP1NDno44ZcX0oamilcJtyUuuHwxL9
75nNY0fFznWwyLPFrwJ/oiZ+B657w4p0PyR6k5AZVtDEMkWl+fB+qSE1+PSP5c5J5S2IC93MdVaV
+AOZDyawyxqncNLy500Wn7UXE6l3KXCxI8UdmBjI64fqIrs1+Djlcv0HdLPzUDrgMrfoqU5dTTEb
vHAi3jzGLpshAK8pulwUe3qOzzvziSdQImhz3LTjBos0MaMWSvxNxwyvDTORgbf3+9+f6isPrOTU
tndtO56fzoYIiemyVIQ6xiw7hgYL16e44/QpY+yWl7qkqIy+3QnEDwCiIDwAiynV30Zf96oPAbv/
sSIxuExBpHc+X4JsEawpeohbVyMbszkfXU13hipj/ptTOEoZS8Pr1/m8hhiDBhC8UtxEUXzLFf9A
RbjMkX4ch7FPx6VZREgcPr4AgqRXXwIifBFYc8fzSpATZMHwKKpu+fhtT8DufbaH+F84ht69uNNT
y+AGUXInOQZRQKVh790+nSkYxDNIaXyYHNIZO/mh66xrGL/crCtkImC8Yj8nktJdWnzODe0FhTkL
D0MuE8gwQ4tQj+Q+yqSDXMXvIoFS8M6JVhKMqFH8kUHsS9LgSXLKUUky9fRqfQI6PQDFWQ1aM/Oh
wxBm9r+o1cGnuCP9P/Asng3Y0817xfTvG2/VBtGf7k9nLEtn5wW/GVAV65pOccYwKLgIt3EHig5T
eAmgS6EG52+L+gdTct9lV4pGr8xdY0FZ7Wg2fWSdyxWmyqvNTCd1b3ExpyqNKrzq/nYLqUpwZg4p
03hOfj3w9T1BVrQx1yPqYhvs3YwfG80BrODBo9AYfS0MMkKoBAkkBxLqkRZ8HSYeKKNzp65Vqw40
BS5GI+av6eMWO8w3oJX3jyunkg+U1/vzAM0GycXlt3O81wlJtt4PwzkcIy+eqBAPSHXKHgDgP/Iq
C9gVYLpRi3+44IL0SyPKR6ZzAy/RP0ZgwcOm1MW7JYCzwPuIj0OoAnp0Ig6Mjk9DHf/j35mV8saq
etrMoxr1aQSSxGSHIlNpzfAXcx65KulytzMNw6wzZJnRGIrLZARjdP4GcJMugfbVMgZYSvNNlThi
xmb0zjgXIDB0nrawT88h+4EcT3l3pTx0MCHjJmDQF7WSN/RkAP7KQ35IY+rgq1IvPCdpYqQIwayq
kpahVGikYYxB49eaf4EzQwUwPfD696q2vQFw5eLnOO1MqPzhBnrRwtAJM5IlIDgDz4Nn7d6V5/2A
NwlQuAkjvsT8963qJBhp7ZpjminGiHM6T18mHuT7CB3bf5gX7HG654CmF1RVJnqffM7icqOBXg5p
NgObZIuJdfH6H4b6LDWlTLgyZ38AGLKay/avNKzq/MAngM5JJvfrMZXeBggoe8Rz3pt0PLj4YMMU
Tq/xVbB/6v9MWHl4gtStm4fNDp1lUKTMlTOLT8OrA9GM7O1Afg1kPCmZsKvm1wPOU/5YFqeAe81N
Z8kOczC2JxBXZS5kmHX4BPzbiHfEZzLmKBbLhMjOkDWdBsM9JhQsrgzDZoabLpAMSxwno7gBEnIi
hsLGAUZy3ZGUekKLc5xwPKb6h0PwiHYBpDvivVynydsCl333ObXhmF3bjCuo333JbtexW+IBdCXU
kGcY7VPXM/D25xko2D0oS0pJ41T5EHw07dLypXmdnEyRBJrIieSsn/maTCjF/XbKKAXxi2xOtdvo
Rznu8G5076QJC0Bqnf7DqnPmSZw83KL2VLRPlexfvJOARwE4oCDCp33U8eibr+yHcDeAEzUngcF0
AODXZGp4mrebjXsshrogeJqWSYVJojxagBU+rgl60a7y5yNmne7y3oGPj8ZkQob14WCgYybnucwO
9h7J8sFPA/H/IWmMm4sJwZtSWJCkjGN893bOCZHyUHSJ5K4RC0B+V+XHtEy0/1+cYT20B5MPANQF
fAkM1o4nIXSEMQ8n9kfvLgSfYQcIhNBT9wb0K1zUlpnwiDO3BGHT+XdASvDNhGwyuRchoXu8pRqq
28Y8DAkAz+IrzTDq3DTk8oul90jvi+zgl4DPhVUhcEAaYkgGukCXSsKLD/HccusxfdfBWZJuArx6
KHbRD9oGqhP1XsXOqWkw75Lh+RN1UH/EA6Jz20Ks4rPEtPgUonbG3YgdrHZXekzSn3MwMJfLiVM+
QxtemVSCLnOSyfhuJ4Qk8wJoZWqIv+e8K96F1CAZZBxC4U7Fa8ZgVrqljO1BPsX/FEuWsmnvQ4KJ
7W0IJk5HRiXj8MYoGA0VNZDmSE7Ww7CWjkHkXVCVdgwNgJjnOI+jWo3rGZtILhofuhisAoCzCod7
Ip3MXlHWsmEZ6A5Jk962lZh/H5l4gwwHvGp+HCMC4nXEZvWDTX5j3YLJN5T4dUZ22ocNJ6VGaQGZ
UCzUsmrBUW9nDlib/OagOj30yLvAvyas8kEM/4TzMJfaxDX6J0tnWTXjPHIuVovHFQiXD2k3aDtT
iJS35gbFFQZG/8yFJcmC/S1T6sAen5hixGV33171UlpxLPGqziNktZjXpG+jGHyJ+edk7tZGXw/G
tk9KLohEHYqCenpH3HcO+NSN4dEmDU1ADH7wxu9+G18K9ngufgnbiJk/Y9IRBdQQJKH+we6D48I/
EL274DgMSeYAfb/Fp9gMz2XbqSyY+TWZ0LHtg6LH3BDtrHnaa2ZzuM/1lgzb2LJRd/0JyQhJ0I2Z
Nw7ptMZiyMQyTRZbPH3kImmLatkitlVgoyatqdit7rBxYFBNP9rz0gx/B32CpcKd9r/C+wEE2kQ7
h8M56q3iyeypsE9fbyycoSta9uncSjHhjuluuMUnlf4DJfgB41bqkAGn08huaq8/8DjU4w3lBoeW
90Kl1UjHE1q1TIPT89bh5tLNk3cYCh0spttwUdwqt+vsxbsgvnstP1QGMhzAw+BHXt3qBxG32RdO
CHR5TSHGA/CNhPcwvIHv8AdBAyDN4edVYBKP8If/kyOW578+BJ4OwUlsFPYZcYYUjXT3gd3Z84CI
yuNY4RsLvs3NDzrDFN4wPYIdU+rJk+5mVH2ay8ZT6RvumTAj3GW2w6LebPIxBxa8koN6wjlj8dIO
qd+WrDxIhNITMs6jZMTvniJGgJN2wCZukvOT6IhrqaoLPopnCDK7BoGda5/pydFTnEEyOtA3Ox85
/ozvE54k9G4cwwr8kvpSq1KIIoCAxRNTmpNXIEZ0kdsZ/kLATmEISeklJ4XOVy+3EEM1+AxI3KfI
736OHMmDlWHTSg39CbCMz6+E1RbP+hh8mBbXL9xSlFTMgGQYhrOD5KSwaTW9b7RgqM5o9eiJWbhh
YeCE7skg8WSAnGB/PVjIrw2ZXhL6KwnZwf/aEGJSXjDUeasWiKcRaDZFYm3qsA8hbLOiDp8rxfBx
chyGBtdk51+qJa2zs48RC7o7nwC/hNsJrQtBam8U4o4DzJDWuS4nl+lH5rJIedwewsa/qYWkB+Z/
Cf/xRLx3ZSewxQORxjqejKkzz9wj+Zku2dJowjXJC6Tr389s/It4lNDObMpSRXJcmTEUPnqkR0aW
lBZ39tlgLgemr0cGg+0xJz8mra4oHK/R0Bl81tBYxhN+6YiWtwSUIIVmxocvIS/mERPxv02OGFgz
ZRjMVd5nACWCSCbzMhgDdyPtOAw5LxXebREd5xFZPgcBrjt76IIbm0j/F0XUZtsSBFAAY4BUwMCu
Y//VOI7HFlfKnraKKa8fBauargcFrOAmpQPB7Elw8w8TfEX4nWhX0u7RfFmSDkVGWj8TZJvp2qJA
wwE1sCIZNNtHs1a7/gf1g/H6J+FgvjYW6kPiHM1X9a88OHwFQPGix8ohzfQY6InpyV1McpY1T3AU
zB+GlBiDft8mWUQwtkGKl6RYroy7bMbdQSXoplX9nPfbeog8F8kcuyq+2ElHOKs1ipY9PGU2H1qm
uAhDevCsok94z9saefg6Hdr9uulPb7CciL6AU/mVeSj9r4Vdvb01wyb8T/gYx79KGJyI1oizsE1A
Tm8TEalAh/f4nhfs+CWDsbSK7Y/kT14lmSYofva0f9V/fYakLXUu76Y55UrieLlRAbnv5n1ZAIW7
9s77QYYRzOtnz77yZNW+QxHbnhKcDiClOw/Q6X6l5A3kZXfYOcBCgC9/T+l8oFJRD5iDbg+vEfn5
lYdTPTpvEloKNE9K4/v0+/1hzfX6ggV1nf+4ioCMVvS3RqITrhGjybv5li12U9IZzab4Hlzdz3lY
ce9fqwUDsGPvWvpagUgNz/DSI2yCL5zsfHnCqKkK5f7+QZ2Vk9bq6CfrLTxJZ6hNd4xSO9h5NkF2
QNmQEiBs0xAGpWZYtkUesG77h28BpLAd9/AYha8PXMPDxhMF3NA/Hh3MkiCQPvmRLAZ7wpZqqDX2
1Jq9aE+caD5A5vzrfTF5Y/g7YL56Rwj0ZrcVZDVGmlSgOOgxKtctNJ5VfZUiIijg7/Y/9Gffte63
QgAPjk6P1rztvCxJDHg4sHJK3ZmEK15izX7eVYtJxuyiP9hKLHaINdl3wuDNFkbQ82Z/+X/kahg7
VdycqUVL7csjhrxqHRdYiXZ4xDMpIawfAzIPWdHxx3YrAQcudDtvDOdUd6un0+YR/dEstyvjfQAA
+oFiXVbWjD/uXz3bMjxBOPfoGhQsTKRBm17suVwzZ2c++XU2zHW+miboi39Bh5I/OM5pAGxarKN+
0dizs5S6DBACAJUi6yLk/GcTYWge4JRJxRNfoAPb7VGO4ktAXsxAMEzBVIGP2XQOBX/W2fB91oMj
p2Z+RImeV0/O8eCzooIfQ5+H2oVZQLIMei9ay3/UAdnSk277Mixayv0AcBYvE+IG9fLWSslK/tv7
xJj2uGV3pksU+giBaEQ3qD6RTqZ5u2cOjcG2XA/e+SPpV/5kF8+sovrDz84e7rIPWna9RfHFX/9g
D+qrHnYC6F26j363hA4R/OFXsMV04qcOD/33173bN+w0FF9AH5oo2Vin8z+SzmxJUS0Lw09khBOI
tw7IPKPojeGQCiggCCI+/fmoE91dXVWZZSps9l7rX/9AVQUGatb48WNydaBeZJIu7CWME9iGocqy
ee9IMGUGuR3yTG+lQ78rElA6t7uYxzexGG8gjF6sPv2Gyb5Lnen+pjztCwi3Ot6kWzNqbtV9M0Sy
CoZ/em/Yww7m3WMrQlDGO8rVQ97D+6SYoWNfzy5DOrf+4YKDNuDpo1p3CIWZQLXDdxb8dQa9abSm
Y4fBSXO9Dq1B3y70fSUjgwjKKK/Vvx/WbyMsJgQJsDIz3DiW7VSOpm70HPOeO4Hxt0jyWg9QYfCd
G2xu+aWAbdIH/kCxoxMGLQd7gdHrFmzKr1U0i9JAJK3+7rNB8wJPY0zoFKZVlIQowVtmpAu02gO1
kHou/3Q1MChQCoXjiwtEDAXRo+/YzvQa27lgcskGvc2ucBm2KwbDMxsMTZxRiz+jmrX5wcQJScjt
NjwXdwOqRC8HYP5B7pMPOhEfbhoD24Hzate9poD8nreSHJfXgrh3QrEWV15EWjPI/NmDyQUSHgdJ
mFR69jBfFNbH17nF3kHQMNDMsdRkdCEMOJjh6PCvJ7a0hkADV2sSyXZrCUbFHqyxqBbvMPAkoqYF
ruuSdQk5TCMBuVh2X2C9fC8UCJWVIa7+9CbgVwDkDLBcqZERnd34CT3BB3zikLsJUlC6uUU1XIcV
d1v54eat12bBNnoZ7phvt0qDryrBOFqfWN2XJDgpTvYt60RGOLEQ2IIXO96aSmWerfDhb/oph3Su
RFBgOlvzu9zvLRFqWG8Q4996UgBgmH9aY8MSraldNWJrIMsB+bK/YlbtPRGbMd3psZueYNHTzrfX
jghLYQEnoJYLmATPA/eCc7yvHZNVbt7oBDUMW6y+l5yvKGeT8xVWMrPtVAdK2PV4az+XwSKdF5/t
Ufxyr9yv+TJnV5KqtXmIvYyOfoqhTLrBeQfhP+4VzKb/ufFgEY0WUad+xW15wI9A9C8n/tiCWnL+
OiQohsluehhhpJQbQ4/pSAdzig+B7Qn88NjkXzkzZ250jP9nLhkG5kDpXcjmakruIZpWTeq1nBPn
IT+cgjHhUL2bP+uDlqo9v3cT+WGiakO3gRthrj7cWI3Bpcw+Ifi5FkiCyGnDaW50AjjJbEtWvHmt
lkXvaJGA4VeXkT2zy62ovLZTrg72vXTPxsvCI25T9b1vepofBtYRp6WfNTv0zmmza2L/TIAsPCJn
mK9JlujOrsUZiwPn6Mdeehg53RnjR0bXNdCfMbVi44kjVGvQ1BztiflUKnOsDPDsb2iiSKzBR/A8
w+2zPY8ZFPD+0/BuJbqwY2T3jQQ2PJ+n+X4T34vvniNAeC1m18cujyTtu892sfrbDfgURAgbE7vV
Ht7wNLcxUGYHOOVQrYHreKHeEfqJG4DITBh59GG2ef2xsw49onuYvdpv6I/bkfMy8UZVoXyn2+ep
W4mIjwgjfv2NQSPvwYuUZRjiklJ7j2vqVeT7JOTp4YmAi2uDfaop+d2eZKwvn8tNyCvGqET9EcXZ
OvhlGNiAhIkz0TDvBBVnPOumqM4mBo5tCNWxgYWDNj2L69rgimokHGuYhyJDMt4Y+p1mcNF9Qteb
hUTOzIvG6Kd10Tsgh1ol/JgzaDclT3CMLmXGMhm52GqZ1ld5MArVv+R2NypBl6TYvLjwCMMQbyVO
TbH2I6518b2I7sRG12oWRJkn2EI/sEkr8LFp9EIW4Un3w/JGH+9qOac/z61SnhtjDUxlqMVBvE4c
MRJuCMjJYN6N9pxKegYC+/1jbH6eoMP74zphathEA3O6+u1ylELhmxl47XXwq2HFYNRjJPrvPLNy
Lg0MjO1YrxhxzJjTUvsQRTC33950jR3+ZrqrTbyYSgT2HUc4qUyi/wJDaoKxHh8mDuw5jJzM1qTS
8u4cX61a2JOwwoBVCrGcdss1PrZqS6RFRtY6gdQImGoN4zrypzFE1p+kgAs+0lTqe/5qZnfk8qQb
qBRf2BS34+15fV7fIoYsFMLpvnB/u9TAlvnWPvu4R4GoxAtVPkHaSCIBECcswlN1qDftmGv3XQ+j
MaE1ZNFii+d17JRsyzPS2mFE1JebaIsR0bVoYh223L4uotNj80MmrGY7NgU035xupT61X6hIrhXF
HJ7j90UcL+dcSTCRSxbEWqe/9Kn62TCewQvCqLixIhIiOCagDvs7t9FczQLM7C+d+9uPBovJlao2
Dr9hFpSQstvFCIHgX7Wtwtlm0o9aft7Pe2AXpJfn5JLYfS0I03jgEoyiAVR3eu7yjtm/r6L8OPOM
P+yh1/jTaBp9T0cr9T4YlqSnxvydX1t8EQ8TtQVWZB6LixvZk5jAJuqUmBCSS9XWvJsVfgdDvcXl
86j07n0vVsbHbAIxXuHmsSt2nO/dDgNuXG7J9jyeMCiZegO13REJIjNxw4snVwnfxAnju280ujFs
GfRe5pnqM5UMeLXTp7sUIYRo8RzK8UHyOvfjfI0RdsQDvudfLCw5wMizqYBH6isYnjozdzDxhpzU
sLLqTacklrTEZktHxYfAedybFQlqbzv+1tE378pdfvk60M/UrgfrkOdVJrkYVstwrS9Kxh72PDyS
BuphLT988dT9/sWMEeY8RXeba8vSyPSf8wVfH9j1RQiO4dgrbdQO6Elwk4Zfr040Nug9lwA9Ns6k
Aq4CZHO4cxsrbgjYYyqEIQdGGzxDmFdDDw2w+VC7c4pw/QpunKqj3vxFcLiDuypq2A+mO9wSQnbz
hz3Zk4S9AQf6br8hk+ZNya76xwZK9SKav4vgk2JBzS+52Ylqc6BTYgmcnaQUeyNzFCZ42jJflaUE
x1zWZCK/9NSDFBNO7LnOFqPhd2a9jLfIy9X78eG+pR374XpyaV2eO9HCifFvoPwithQAMtS7uIva
jcEBTWjPcIX0eYLU3OT99NXdlphZZNsDgygpOLv+IPiE7KZ2bnZ+ITcELAwp6p/O5CzI0kFgK5X0
N0RnZulo/yeX2aU4cbK/EAkVvTYoD3tDW1RnOH9M1JfzxU/tqL+Z4yCQVhv8HjJnasT4UxCOU6qw
Di1EKoA8ZxJWN4KSuR3jVdjFClIWEdilw2AFd0Glce/slm9X4hyANm1KZ1YzTWnY9Al9nOiMjhIq
h/6RJQpKS1FlJKAzc6c8T63mjE6l2U09ltHDJzcSGowWm5Im6D2ZXFjh+o7lKXpEzDlaLI/HG/4D
/xzSmSI4UwuJMYfUGMECrz935v7cBrbVhi4F6yCYXZ/R4Dr0HjthwmY4NxqlRpiBHsDstIHyClCj
mCPsZmb7zoOr6c32JdwQvAxOT5e6CtYTzeLXkXCgWg1PY5wRqgWtIEX2nPFdtqqQMtK8cVjHK35t
bs3tZ0OD6MiiWA1AMfiKuKAkaaKWffWhCRgrsI0CVI1OxCJ9TpiFw1yi0A++9s/OnHQ7C78e21eM
+OQSnwbmXBf0107ap35+Tne1X2L93/5J+/gMjtldiF+CBvDbQsyf3GYsISb9EpTAgAHrY/UgaJIo
XOS2X5OHjRgSkor75/Ntt/QPXPS3/diTpMu3J9HXhA0Tvnb1rUO9yopbvfSHO9qN3I/VOBjjkp5M
sLLDVy06NL/aHtcjZ74fWx/4OJj4Tr1J9OFBvFt3Kzef7vA81omRN+eOcMEW5DRXnkEfE4Kk0yvl
DB5Vey7tz3Z0izkxwt4CJpRWwu7pC+skqkLxjE+UAzM/D0cch7k/UwosobGjcWuigkl/i2p+HzNq
+OMXgj/89/ltdwZX48hPlqw5flR3m45Eqw2+Y8BJnfaR1/g8jHdxKOlPT7xgAfegoTLBktMTjyHJ
P/0rPD1hCwdJESMRS8ct2RXYDtvNzj/awpqL/g6ELasHhyMIw/hhgyuFzCiL7YCd0foZ7U46JxFO
ws70VgdTmIBGRwoIlF2fDiUkuV6TdoX+DO7Wj5YqaqTVRL73j+sgqDidecsiZr2c/HNjat79n4mh
QuOLZ76DaJLF3Hvt3nZ6eB4Ykj1dIRAC0R2G7XTxwJVrcklwAJpfSq8zy1t2+9G/YrOMmT/5ZrQN
+Lk5uVfsU134a/05K4N9HwqO9zk89jgnXWPveDlGGHK/g2KfRKWDz5Y70US7cOZOTEc5ce7+1EoR
TrY2+dRX/LP+klPjvSl4/QQUwRv59Lna+yqEj0v99wuhrjxhsyBh9j+H4w67Ph6/xB9icCSxjjn8
uJBKq81BjRq/C2pQZ4zl6qC1WqW067DRqiDfz8/kW2zfZr/Nsw549PseB7nZodkJfOQq6om20pod
SPK4LSVKSLDllkIi/cuj51WIIPJGzTZ2YzYpO6V0L2hufeCZxv1RKLuZl+5T5+F2ZmMl27s3uDzN
t40QSH3jQVe6w1u2fUYZuFijfezcGURi+LU7bw7Ii4F+7cEcwBxLBR4ebwuv2ldOF5beEBe+uTr0
0mu6/+DMenmfIAvm+65a5FEJjY7IlJvEWGL7I7a1p2kR1THsF1R1bdzkvmC3l2DmEB2fLWAU/zjs
Zgy1rIc/9d6nBxWUxpWv+YSfS/tagusfM0WySoYvSgrwTff8PgvAZl4dvN1XH2RdLWLte6hphutD
frg3NKRNvzf0bprs9trRTNV4/1QlnbB4dvHzg8im4YYbVniFDT2zXM+KBTv0+RuW9EocstcxNHWK
Pwqq4a4+0PkI+4c/NnJ4lTjRWw8i011uzGTf+dimOG/teMESWhnKc23AruRNtd/fwJkSTQsWp94v
Atrv/I/PnJ2km3SboNloFLJd8JHS6z8sK/dQePtqIvydBhqTKfZzdug7P+G9e99eQXE66k2AJB+G
6Stkxm9N8V2EF+cSkH7FeQodCDvxzGjUz/Z5AImpItLXzHI38vO/yu12PzO7JbsxyDKkaEoRXzqL
xKD0peMGl3o2c1WIJhg3sFk0ASeK+oarzms+Tsw7KwSM+YG2bNsEPGeDACNmK+bYBMt1xzplW9Tg
6jbddbs6EpSZPYs+BjPYer6oLiBClA+mJM9Vkd8a/WlcKNQJqXOvlrVdO2wuUwjcN2qX4+k7oRpW
hH/qA6Ya1SVvmX1OzcdtHC+5PcdNus+U9Jb6H+gzwJV/R2plxmHO470cHiZ4sdUmD2mO3Xl1xhR3
VBMEUURMsH+oLm7CKfORxlTpik3k/lvhEA+DgvSmyQ9Z1wpf1AEWENjDCivgmc8UJHo1rhefYkkw
wkPq/wimAKlDwJuRNVks3/SK0qLDSYmtAdvQUh79FYNe9QCrXPibNhsWC4/qET7DlW/gtECy0UKs
5x8ma34lWgnjwonI14n3kagRoCEgFsUoBN4HHql77Nv48leUhd9yAj8MwOkSezWhs4h24uXkt3xf
C1B5ipfvAloEdjV0hIKw5L+f6Qp/FyE3pF+PsQ/KFaVdQ2uHzdhsCbgvMcIerfDFfOIplhFou6zi
lRgv+ZsKYs9FFNxyD6U9T5bv8UpsFnA3SDCHal3SDeDYXS6rcilSZTQkLpLs9ITLPl/gWwkH4cep
8VzF4MHYU1JS8keG6vsBVwdDUG/mDjGuPFf4iP090caQ6DMjbnclMPUYLtPXSqDWRacEGI/bKY8E
l+2+/KKAmy7S5t/N/S5EUjG5t3gG81o1AZHLhi/t7hDyEbYgi+H9nH8hAAN/rn0sl6cX4fY5VSeW
hLCtXHwxJ9siEieL+Mz7uZeLz209wkrjJPYN+5ABCG4Q3YLP/mFSy3kH3HYbSUsOWqlZpmQsAMFf
iwvt4Os2j5eUR5DIstfivu8uiIvIiEIRWpt0TekhdX9/LY7wXSQS9T6AJf/XKK9Dpc0PkFy/2/Wb
qCy79Cv3Fcbm2HqaZOBs2gDjSyyL6MuUt/92MrqCOLgrhY3j6a43hkzNqfXU+qYq80miNjlpJ85E
xUTQOsqt8bTmB9H+EViLM6+fn34k+k7xjyvM975/QoZRblFe6K3bbWoZm+iLYJaX1hn7RLBuMDMk
kWAOSFWvifY17wb+YCQZEiWs5/47HLm9Z1hBENSEmGbRHriv7XdDgntI6CEzfSlq1bFBugpuk2+r
r7oLQIWfcndi5agUQe6RsaIQMlDjSj/Yk+90DimNrZ8r2ayY8XvdRtwKKpeXxxFlYoWjfcnznINp
fXFDAwRxwE1DGLCHEVZYhZ27nz8AC9S0RH5YlckFZbv6Idx5hRRRf6I1CZ5O6SUWHS0Ulh4enFpT
HOkyQ9D2D5tCJqL32ZdAyn3SZ0O6FhHPdM9D4+3wmKOX0NjSoAuR8huCMm3bW7yfru8n9vcAg8Jd
pmfQNDGude4GDlVUXW+AsFyja8xpNSuzdtlWl+PdK+x2ifVQBuSfDPRc62veN37PLqUB8oEUB5k4
SKwn+WeSN3WZLTxO79vUe/6x2xEEMZCx07hlOm6RNp7jKCcoLNI/GmA19ehOziO8PzGv9SS5cj+H
dB3jrZS7s9PYIEEM5mGO6aXgzNSGiKD+qQmmNqjX5bMtg8/2QbQ13WPBokPQ5N2D+15ivbAIjfyU
W/XppTUcHi9zpOXKdNWagv7VyU9VGoKb7lqyKYzczUNorY2KVxxtOmkK7twETtOTkLXtiM7Xu5vZ
39Q57o+yYEE11fk7ercxO4r5dZuo3j63aR+h9oRNd6mh617uTDGdx99dp33VJToO0Uj+OnN+fto5
JrWh1C6+52bzUqR9rSf7zKm39yD2PicwKATtYYzUtmfM9iZVX2o5YZ/Ik81rd7ymsEqPcuE25ouK
yunzJXc1IluyyAduh6XX0SYdRS1lQsTsxmw2tZ2ZRMSRF9Q78NR466TE4sb0ox9il8b2bE3Jp8PA
03LwyeNBoB6rTMzNCGBIjAHLIF9/t33vOtTmwVsrvIf+5qi8/0MqO+Vz+LgzEiOSPX7WBwT0xsMp
/bf6BLiWPIjNTBt0ajXwDShE9nAzj+bRE0eCzC6VuyeCBmcBeMCz3w1Lpkb5gf/RudriJua4pmr0
Z2ptdKfKeSab2W5ybgmEFlQOlI8J8Jy7pZ+74zNQtz6IGG4UzOUk885Q0KuCFpNXXMsgiT+1qk+C
0glUD0ghdGs5vcZOdsoDMLrU+cmSMtkS/QLUHaWetB5uILlferNocmx80mXCzP+YBV7bP31CsvzP
bPtHZhNvHt7X6M1EB5zweMEpDypR6ZboD+9JMAH7bbkuZCzi8Hqabz/mTO39cgdy7PT4/BRaWOUA
HsjP9Yeav0Wt3wbUdZjISrhK3mUGpVbDgEdij6NFM4fKFcW7LJ7GmrQhIc4Y/XEFIBD5z3AWJF6i
ZNoDbQkFem9PyxW+vLftdmS0m6E++TtiPz+N0Jr7dEWnbxi7lE4MGwBQgE6XH+V7/rHQGgAA9MMh
K6NPWrLZ+gA6iPI0sJsPMJclmy9Rri/oQ/iqEi5cQk0kbsSZGNDFvHL73JdaE4rLBAPS9DDUv0Zu
S3yHSJMFtL3+ypinUXxV1jMsdyVrGOzfpyT5MK9ICAWbWWMVodrAbWjh33gC3nlQel/wdpeb2txj
3mH8NDin3BKiTDBZ4v9N7N562xmGuvYPdGdyoimnH//99cG0zakOpG3FvWxsSpjeJJI9GxMMkVQ2
inI0YfH1yE722ZTw5T7R/PJJFtV48QmGlOSHB3OjkcEw4q8Nn4NVcRDklynW9InAM5n//PsY32tz
6NAw+6PgyGdB4WQOw49DdAspNXR1wEMHwGulJYb87hEhrLwcdudNp5ER8llgRG0ctR+fNyGC8xOM
w27zCkfkqaf9YvD7OT+OrW7l19faeXjj5Rx4Or+WXhrNdoD7hRcHfYTkANdsrA8pSMiZzDG6req1
YHSP1Wh3xFUTi7OPPLCprCY2XuSUgAm2p08smmsjR2X5cKgMcxcvX+bJzfZl1FbuNYCXcHGXdNXe
24LNYFIKYOma6NNta+XBmEBLWjRC3u1co4FdMHGVs80AqXsMlKrjqG1P3WabrHM5VRMy5ytDfniJ
/vba8KN+DXH/Ue8Km1psj3Zvc7zt0x5Gxox4ZdHsmFp9jYKh2Is0n29YuSxv7tj4JiCgmG7wY95m
+4/b0AzS7O2gkOiJ/r1+g3iPg7j5tZLLPbpfGFFsZzJB14jn+lj0nC7mdRhqNbb/iDcTr2LY3JvN
Tw1s/phosBvdLyB+PdgL5q+StOyUB46PcsnWQXcJw2TfWdO/b5BCArHGm8Jnb9g8DUgtTB5APZPF
K3iqwlbYDhBSSRZpY3u6m/ZUuuNwTAMPIuZ3ZmZRLWm1CweAVuENT4VN7o+GjJ6ux4RJ8wDk96ZW
K0vXjp91AYhlbnQozsCS4HH0hsiE5U6n5kKnxOSpMICrQoq5947DvWVGV66eeDyK0bzHlU24kkOv
YBJUqsNzubvvsKF1sARxySZa4mB7FT0ezDd+zhNYnDBNrlCHKNRbtPqjzXi04NSjWp1GFeaXA//O
MXGlGEqCkmy7GcJDcSWS1LBPz88tPnd6u3tps+DF+5mv4FIR2MeA9jy53un+zrRz+ussOkBywO9Q
RHfJis5g9dykZigaRxbGVtCaXfw3UMk7xd81toZoEBh15zspGDJ1xNTXQckcMrKPuH3ngTx3CJnc
jJS5Pe8h5n7QV54ZX4FxUH9g8alUXI9ff4zmu4nXqFQokid6d477u4ox9h6agN3qIM7EarO7AR3t
ca2SX73xOcFxnZ7B3x4rYHWNNoWuA7q283Ge1VsHAzqGLfxsQk2JfWKPQguVExt794/sMlOFxjc1
m1W6m5m97Sz+0Ew5Yo5r7KM9CF7QlgeO4PwcgnduDFWcckuHPbm0VmF1t/sWcL/HCJnAV0ALQ2N4
6XaM3byp8dKyVTj3vkiOMYa9He0PpewLH1hsdkPm0np1KbblVnCkdWELNgN243PiY1JzGeWOmsp5
2zOm9Lun0Sokzq7BKWbOQJGWR2u+7+FVDIO4gLZIgcVcxhww98PenKjgsRJvRefRG6Z8lxMo2nwW
5k14mj9vDVNXdnlmQfGB0lp3Neg12nH5dHiSAGOqINGHZK7MbnMcFqYklrQrwF7+EFXe+/riOIAR
rYnb3Imdhl9ftsgQcHDprC9W1p3Gboq1OAT+zms0NLooC2arB2DTYIVJ+OYb8QnL7YA0Zy5zMAO8
T7WOOImPNd9KzH4K/9m3KBmoJwMfBsv8iOvEeFuEccDva8J3+LTBfzCI5uQc7/jeRm847bvTEXbA
1yqvhQPu6tyjsY4lAhm1ecio2G7IoIIFvf6u6hWPpFzqL0NaUktLirj7kDxR4FxeOVybzcse/gm6
CMrKQGxbzJdzso7sTPtiuEAqri+euFKv62zcby1P2rIT7DswvB1//fYyq4IXCLwaTddDl6kRmDZ2
kBTCf1IEmzTvPzPeXT2am7FVd+rHAwfddCTi9b0I8NKGKnw9xQy/j/sSYfe/ehlQARGHYONdXxQO
qJO/G/ztqYoePgIQWXMkmiyB4erTq7RGYZArl0Zv7IwHJXe9xke6VRmD62MKlK6EM0kC+7bGF77Q
pksYQHRaT+WBvf/XIDgCEWlC/gLN++a1YeipTtczJbeJVPIHLJExRUef7HhkWCiQFCBtJvKLr94p
+6Y38JhNolT2JFmItxba5ngzM3gZn2wWOMvlut0OorvHIuDOEG8mD60BksyUrgcHZDKpAEff5PjR
2ZiCNSC7q/UGu9ZK93WQO0OevnYzP5d/eE4dahWvDQ8zfKPlMGtPjfnxiW/zyUPbj1niovfg1BfP
xCUyS/2/0h5roEy5024xs8BParbFJTlKgdMyPlCxjteZ3y5pH5zc6TbSGlQLS5yCQrJPRzvqHbGD
AyXzZvLbIp4Mli1uFK5ExODEERU4Ib+QoljpAL0eHqjixBgZVZ9u6H8PX7rxFBt8tP2QOF/OVJQJ
N+bI8Wv76+MNT8DNz/hSoObOjPFi5mXK3KvUmAPn9ou+JAhLztMutrGTEooWu08tsabMlk4USU9j
4DCP4qF56NlaUKBKk/8nrI5aETY8t4w64RBAWsRknpgEM4eYy6yU4D1yum1Y9x5QnJLu31blULx/
VkQD7VPtuSF6aP9Th9tSaxnhz/VP8FEr0tJi7bNKnfY0DAs3tT87vm6O+fG8Z/0IT4cDjlkH8zCr
UD7mx0ysj/pTX8hIP5u7PJHnVKY9Mvg1hAu0B2tGBy0qpZ5Zn2Bi5GDicdSEzaEkeq++Ft4vKPu2
ZjGLprf8yqUVxqsENfq2oiADU6breK+aU4cDM+NHvyUVaWhSFjPf78mKQ5CdC19pbi1EiZw6Z45s
ZYdltdGc8z9Gd0z2qvAN+D+9dFENKAeMffpYxBjsKGs/bg4QPgPYD2hVZi5D4nQLADE2Xt7oNArB
HOgbI2AN+9Xri70PE6CGEcvrrwrr8E4zdSRL9+XFG2JWQGr63dCjX/I/GxzLDRiZQSbixbEYMVMD
7jyalMCERtilXmzroCDAiXCxHiY9oPy3Aad/UXb7OnGYR/Vlfp1cHwCiwGQYqrBtz/lG0WU2Qmbz
YLKA4M+J1XNx09WoZdwH2StCSXL0mM5xIlOWAjjjEgMyWPf4IP8SIPWbL3tqEClWkvzFQAZBFogZ
bvmQwoYLzFf4zRz+KWHUxEXhWgPjl7iedDmCKUEIHC+OWNnlLMbXK4yD1CE0c7rID48LUJlA994A
zzEHouBi+EFQ2n1E0UdkLyA/FLjj+XMATJXOM2r6Q/9NBzZVasowsyvQDKzqIZh9wGvG3MTpuw+m
hnw5IeBgX0CcQ3q9I52EMeePdk9S8/GqLXsgc5ytUN/C2gRFFrslQh4JIG8TQTTQxpcG/SBkH2mZ
MdZATbCnKmTKhdHW51T8w/++7hGhxha+zH0/xl9vj2gWJl1/YL6WoBIxECMVOeAjbtbnJEhP7QA6
3wIAWsSN9m9C+bCfEvwJGYgilel7ZZWXMfEsxSphBNq/fO6lOtApf6RUvvA70a610UaM6ARB4omB
ZolCXEi3WVThUnsegYcqI1a/ftdqfWZl6tgGu0nMhGjMRO32WAF7Iy1WulWvXwEK4vnEP0xu5Tld
NzDX+rUeQeghFxoy+wTiUxwOLYSE0dgFoFBS2FiCiwyDvAfe35b+BqtrnkMZX13M9xP6yoIsiUSW
IoJ8yOyBrGb+UE4NV5BKZcl7bbrVQK2X95A39pY5nmVqMRk8UhmRvI36yCKJgMJnrMO0fePcFiSE
T8DlGbtz/32DDRChU41BWrhuJbQuYkYNciRXME7doUGD7FE3BGNz4AwMDCs94a8j9i4z7psumrEJ
SiSpxHq3Gp0pQK1W7Qy4Sv8at2TFHUyuTUALxtL8cUs+YYapxjHkg23ayyCMt5nKD2UMjfkx4XyT
NXMgsIJMFjSsR0o5kWf+0ZTcSURlhT8DKcOw8bvNmwKpI5nriQ/CZ8lLmC8NQ9MdUZW0ztQoSsLw
kk7wgKFkIPhPA7ZN8O9GA2S0duM/LhV3hnMSHIXQB20GS5AwJDs/Fc5TSYI3GY9vI72JQXVu/jKz
gktAToTGeeUkVM6pkm97wJfh8NcVeoFG6dZ6n9I905L1dP0EbblvMAYpYMABx63b/RE1bBYe4Tum
1nwzWh/VZkMbsOrUfA3roOdqbQmUJ86D8OIVyB5pEqVNG+MetYnxNaa3NMgNYGqyKUZbuApc6gl+
21h+mHxAeG2oo5CcQpGzvloR1Et6EjVxSGaXESVwHBJZZ7xUMg1Axt4KW6gNY1FPtrXRBxLlHCDj
W4VMgeEeoqkRHq1kkZjoBIy7OlUmPuyJDWP2TRUMAUvGiuSK2twWb+y13tEVLbiE3t3htr9OFfOU
08/kQjv9ygoeMm1171ZFPUUStTFaDWRy+/hgDyV1mPHCoZmDyyIyn62O+Hs06ohcPQaP1hAW0tOJ
9y9+ColSLLPi+iLLsznRV8ulxbG5gUJHheX2DgpcP8Zs3MM9zwi8nD7mPVXnkjroZFGQhYjaegfg
ZuXlEnDcqikO58ZQ6/n3azxYqT6wDYE6ucq1+6aFIZYAanIOrWPiZBn3oVgWdkVIquQ1hUrU+lNw
oNKFufxj5TbOVB/ZBKPiXvawRkZ/fM9WwBEO71Mv9y83VYC1YV4ww89kjsAa6d0Sw6yQ/DiFR8R/
GSPls3qfSYYJ4VjQP0KEbM4t+WUzeyLnUbZl+P8zxreSCegAomVqtGd8G0JfklM3DWKnShYH/WGl
gDPM/0rtoUPrWdabI8EtVKkgFjlMHoppv7n2LJc39721GjBV5ojc5bnPYDJnGqDilKBOZD5Rs5TJ
7nwQygpr6vSA8NKP5T8yB/YWkJtBDejnaLBOrtWphaX2AWF4nBJProKKEOAH8h7kPmm2jK8cxbxO
eZLcNxLs/A/MlC34e/puq23GxGKJBo3c8rUAqjhwWEUIXp/k95Yq2alPL4dRRYSMnZ3oqsm7xgkf
kfiTECi0h5RuFbFKGZzJ0gZng8yTBn1X81FTR4KFM9CR7DpTlohHZOpJiipLhHgJbc0EtKCoPEaf
jYRcEDEMTdzEyA7Mws3+dCQnxJoZ0Mp+TnYrrGwLmwCyw09LglP2j+r82gwUABOSOyYgv3i3KC8q
6J9c2QXZucQAY2cMCr2kLDNISlR6d/jxhkGv2rckY40w3rUI+6vadvi/eT1bB3LNhy2W0l6DNi7/
KKLwlTNJJaJDjNVJlPTArTGHN5MREXlpDSl6OGTMktQ8oddpGJP8rhT6LMbxVtK4DsuvCZmCZhHi
soZ/rjy7xM77lFkvdYgekwxd+vSGkdabBmZm34Fwgc3pIV8GzDJwJSbUMq01pZXXGgia1k8D6YSD
qpaUa5g1cJepETUQxxPJS+DzWTDXYl6k12OwioFyG57VqTJFv0PkUBwI4Jof0oQ5oNiYnmbNo//W
ESvwAL09ekxtzIinucXr2OsIvCa1dtWHyXX+UK51iQ12AtoF+L1M5YQDe2z3YZklpp7UUzIWRDbE
PmXIk9171pOvY6aQIada5nPK7HtqSUqER05WLTRvl2ZHkfQRtfUQuWjKaCd3haW0esM2BZboW01A
j9wtgsma5nM/Mieg1ywgAu+o7b3a7g5M3gFHf+YElPaoT8IjLTk87T+4o2fRgi02uhyZ4d6YuvOg
eHiRIr9KHcRCURYQTKSA4gZ3UOEjlxuLWbWFqjtXSGFzB3xKouYk5dFvthk3u1OfBHpXGG9kQRMk
zofp4Jh9n7hqRdphHGG8DPZQ425l1uCS85TnVrJ/nYaX8QVKWmVxtrtTTs4Zu0l3gj1IihT8KY+m
HpAf1yzctzD4wUsNBXNLUlS2ubsja4RrsjMNMqMnPEN4cTIbRXCnAyQt3mfiA7VYRTTQf4blW737
7Zo2BypSobCazYHaaD+bY+A/ks5sSVWs28JPRIQKqNzSg6IiIuoNkbbYALZ0T1/f2hWn4lT9VXtn
5kbWXHOOORpG1geiYzfm1UO4MvDZGpzLv4dX2tU6P2rwo2bVWto1frO/rxqLmOXZePKb3v7erJwU
FCvM6RjOq6xJ4eqa99PA6/wP1f9C/efTcwg8pZciUhD/UKjSPiwnU7G1kHeK+wj6uYFfEnwWWHt+
n0t5NrYlGjBCfYAhsTUPRgvSeKYvBDQRYC056b/JH9mj2H5cWCDfPXXGEtOQ+abscO2C1wPoVK9o
E1AGYCAhcw+rxo8KItmKVU2gFXiVnfoVGso66LOJgKoyVcLS5AhTH+lCcD6ZoBB1CLlQ/Nfs3/Gb
MIGKrRV24ga8bRhmJgnEpkYxpKt7/THMOuAWwmPvsvrQSq+KPw0dNJHBiovNpsVwxk0NV3ySWT9K
AFK+IMfco/HYz3BMRFgQcsJ2+TyMpsNdsemF7bkjq7Ox1UO9u03BFYlf4hZmtwWq/nG7afmPrHIF
xQZUZCgDfxIyGULeSI5XPRAJm7llNt6kexKhSRuqTjjq+zcnpyu47QBMoLr23HQ5AJxXPXLZQPjo
dSEjw89caUdp+vB4YDCfgT0vc2Y88xZo5mjxgVPaMqvcYkYncWrhbmfBI8beOcBOWCwZ2VaQwGEN
ecPeLF1UsdiPSzzQRlPkmyPWWthLTAvzTkdZJ4iAYBd9JilODayiIBHhOTnPBIGQ/0ESaMwUBsRr
j/0+20HpZkHLlUcWM1tN3MdT/wJfL4mq5q2rDz08k8e0RZ95b0qhPCubF00XJFOHYslLX1kZ2+Uu
/NHpPuKPzeLU7DHl3vzcg9G7y0IFSuwTgxkSWoPnTqywRo7kfHGxJ858znGiXyjiEYwy8DusBlhL
Q2NSgASf63SDY6LFhPX135MfEiXZ6U+GZu6NrIf9i18Ebj9M0IxFf3ZxZFgE+bRzrjGs0iT1kJAa
2NSZDEUXMSA1ZyJGyCnuPMloSVAnJNDrA8PeonL6gQBGmhXHSQbMfiwjyRlPhpgeFx5B957IFASg
5KIVSd4Zhzo//FbcPy4R2qgjmlXq0wxDJux2msho4/A9ZrS3JjUbpgWEMoMTxxKdjD3QjxrZI2Tz
cQCGlqjuPWSVFY7cXpD60hy63x7XxuVrkR6+QHrvQHQeeNAu/9VIojP54thp8fZgz1bbzbn2nkQP
jl0SjyNArKUCuJKvCbibZuwzAa7DfHVb8gewW5YLlzmUefxI8GEi/o7uezOGGN7QQKISciItlALV
0I6KiH/sswgQuaTVmvAgh2RQuA/liu0j7HgyQKAxZxbbG2YeBFq7ch4xo+fzD+836WQ4baIPDhQW
kwyEZhsMrBSVM+Jd9qeNI67ubCIaUHap+1Z0asvOziyye3xWDVPhKy2wM9AQNLjwCihyb/QfJXwn
4snICWfucAZAbbnTuVCwWG3f5zhiBJmpQn7lmRhXzMcEkwPhst+fPwKsi6caONkzIIcV/ggaK3hw
OfsrHP6QMHxjvFZdMcGwrPPJdAXEUieFXVkylFx45kWIr2uUJmgs4OWCpw2gbqskzl6NDmxWvN7/
UgvDD4weNr/sJRZfoluH7jBivR+VMWHG/oUDLb74B5uBnrnos/a5kND3CrL5w+R72uLnEfj3F6Pb
H09/QJs48Aa2ajRWZrOgciUM4GRD4HZsmcNr+IvH7IlpKcg8QjC2Gk5yfgKUTHBwOqvHz4jHKepP
FEwsiGvsKsnLxnCPoONZiaVCn4o4nrCv9LERpN1oQafv1MaMzGm81maUvODhNGTG92fa7BqT6uwS
GIAv5tdVPL4GM/LkMVfIrBsk1MSJ+AAG2OPhZ0UwbAwVjX+gquL/BoW6ncBF+8bXG8WulzxiVL1W
b1rs6EboOJRJsbvtilO6vBiXIN1eeBAkegqX0I02f3qlW8Qsypn9oGwl3xNsMZLRZiicFpAb23Mf
tiwmTNFoK0d3bLPTJVpklnETTLE7PkVw5rmyJ8gXBePAp5nvL3p7qMvIWRh7j+m0O3P8WeewSUJZ
lS/r2QNYEOyKdclT0Z/iO7IEpiO5T9gy92J2Ji/mqu2dHQt106eynX5wAaBCaIn2ZYAhp/wEgRoq
9e51N5iH8Fql2KmL67rBFYLqnzX81xrMHxIXEhV5opxIzNaSYfD6ey6Ig3dTWKi95M2DfJCe3P69
OpjVYzRqn8UN3cZhuL9G57dNI4yi+TgQ9NuWVfvQerLbYIqVzkOOU+s3tE+IM+IHQx17cUT48xrn
A/bUEN5bB4wUmVg8QEs+GQfVVt6w01lJ0Hd9urIx9KNnoM2L7fBURZ9TNbnSSVVJn/ajWt22z0UF
Z0zeV4k8e0cVLJXvIg/7UNSgL1HKVwOKWQq5G70Q8orXbOQq/nelTe4uUIFDXnxQx2KtJmSDj2jI
cHyfpNMMujXjV+aBB3kpy+FejDTNZQl3X1bAt9LyE/T+siPD3SMHw9NbiNfN9OezGuNOaYz3TnAf
xULpHvVPIDVwM77edzFymykd4QRQ8iX0K0/2wsW0gbgueqYRa7U84mVrEyHVJXQ3TWoa+o41ObVZ
bMFo21AWCnLxEDRAIAG43PVQHVXx2HqDWHDROUMsNcfOS58g9CL+VZ4A0Nsf9jeYEITfqbqhR1+g
HrYJv6MQ0VGwiFGSHns9gIHZnQkZQeXsu1C96yadVCHx57FI3cTvNJa9bDF0zJqR6LPQoKGxGPfx
gFTdin8/TpgE2K4UHk5McYsLPTaqlIQf7Q7SfWDxV1jHvWDes9icBG0MCiAaBky4fLwJ0f6hWPGz
bemPUOdoq1x4WmZeGn6W7MA26svMhCdB3eoQx6ElpT4YM23OP+1LPGZSkQ8FUDKlWaiP0ni8TON+
9NiglRss090VynN66rbSkcMLDD6g2+MXbprVnqUdrJenEC+if4A8K449mwS2tTKANM/oZ4NG0+7d
cVL7h0yDZoNJo/vR+admq+zuaw5/twELgMlHiloDNk/dQEJYxbD96AlEc8IYSePGDBvKxMThFqJt
hsIEwkh3qMETeiTQ8Tf0AADqXcMWLOat4ggrIyR/hmhfYO99BaWX3b8MLXY6Wl+38ICf4bM0fgzI
ivjvNUaSJNDAal/mrQ5EUauQmj80cft7FLNhcHsUgqRF8A1hu4VFSioNdpjQbof6WCNixwSk+GXO
QDJ+i5r5dQ1dVWY2zjILXmoHjlwYnNzx4mYLUHmD2DhGh8fnQYRAFavxYM+DQnGCKS0/yvdisE+W
fCl4zLPNJ865nhN+I5xLdpC3mCER+zJ9tHxtILgSTIbm6rVSkbLWDp2XSdKIfQJeMQfbUVCtazQs
IiKv9B5riUsUFXQEjRJ1obZAl2K0ZI2XnhbSlKXzx7pwr3hMgpYaRCJu1eXt74vAu5gN3c6pLnq2
/phDG5cFLttnaAyp4K8F96q4W8kiTJ5c7Rd2b88VhiRw2STA2O8fv2j+oMdEDL34wrZ6m0NMSF4s
yFpfTEdfKN5C8Cz7xR682P6y1WMCg5Cn+QijYFreYuoA9V90xlF/g8GHNmcrtRlS6nesFK5/1JeO
5YBgOUDHNJSoxCMKq4RDd36uSQWw1WMOVEPB4v3fadE4bnFZiDBYGPiNJ0VPiDdYp1zO40AxgBIX
LK6TJys/lvziJMHgSEYE69p3b/gyMdB74LtN9XsZ1Xmw4X8TlVdO4Tdqu3ojhyXQr0A7MxTenym7
AlgMbHw7VAaDYFiZl/V1+XNANc5spGsyD4T+vW8OqTy/9cOjBmOJVU44WemyTaBdT0fTantZfzdf
Id55zcrldalFgj2P6NH5TLPlYFqxnH5YgoqkxsgtzeE8+7tO680o7Fg1/KY9pieJp6yFaqBEla9B
EmaQCeWwBuWmZTT4wNHpX7ACe1iZf/GkWZGos3aBEzAMDJwpNq9psX5aPUL0YNIEw4c5+ukoJ5BV
aF7mfIxLyGKL5bm25fgeVPO6LzZ4UKe73g65AwIkaExzfHOEfiBbdJsxXTkyyyXSovh7GAY18upx
3KE1gVQAVqCuOvL8mKi3AvjKrH/ABMjJlbVbbubTJuyHw7kWw6AgsKGXCHwlCyVoakWSJbcZO72A
Zm0nz8bcJBMQA1ppxHpPoQIVOuV8Up+1CL+gdnmF4MkpnLEBTJrF69yeST9mC+Kzy7su+RvAIVoC
dO7orsBdoACMsEtA8DCOUU9c/iiU+azcFzukR9cjVxsdhHyqV+ME5QH7qWoJWrtjV1WFFCKOOYww
YrWFyjIDuGQu9rVDE7Etvm2kAcKaJyrjw61PAHpxxK0EtUrmmZuS3TjagC/tAOKLFT87KCo6gxUr
QojMRPh9oFMOSNBDBJFQEFkgonWgwCKlQMl1vAVH00DkSgGny5vzZLKP0eBE2VFB9T5eDbQ5OH+g
PceA5ziKPxoqdBZn3zOTf4E9DTJtAtWRYaUJ16wcEzH2OpIJh0i7AnYtj/cjv+azGO+x0KDr85Uj
AajKZgwpbCGdb8vrlujNzGKN82NGq2L2KlinCGJ/Rq5xxdUVISngUA2osSCrH6T9YJdID4/16nUc
nRHIpRcH0DVjxwy6QV4JNCbgidxgsOP/50gkf8Zro8FR51yWG1Z+/OlGkIgu1gB05Yr/HHVV1n8e
oPW05f1AzdDpPW6rHQrs5WD/3REXg36JbQwxkNwdPEjhkMQgIVjpvWXB8NFDW4rjgmjtSxhYgz1w
LoWc6s7x5dpmjh5PSjDs64GhFoHyX34Uf54Z2yKkSnX4PnTbRjDoo0/SQOlLl9/ws6iC7wmIHjrR
grvik/B5ocjej5cf2ge+5mDKaptZvY1ojTftpqPO8oOOA8xwADrlqDv0WeldZ7dVquq8wg20WuSf
WMpQ9LjrViileAPogXt7DBOTZq4s8xXLt5W6Qf7KYurLDHrfN/OsEuEre3bUjWLeYtHh4OnAZlui
acA7nt6Zju5CR/d92nB/YD579z9WkotnOOTLoy69G/D1GMK6gIXId5mxGI1KkUwnxzwLeX09wNRV
aJeVfcHGp2CTHGtbRG6MMchp/63JU8gQxC5+QxJcA3xq2O/ddlfGeaxYoGCxhoPfrobd+XV8Llkg
PP4w7EgjuIVbMlSnv42M2c2sa3U8TWDnsWh7CxXIDTUocwXKPVT69BC7av9Nsv1oKSf9pRz26IGW
Ml3ilrclo6uh8+CvhOuwm11W9wU1ZaMkKdEh6Z5dEhktIywvqqV4Jo045cM9+3K6k2xoCDYiRl2s
nUuT4sPM1azr41AyREYfKw+0oTweaCsmFS7fU5N4JWkeMAigKVCNQhGfV9YYzankDwUigLQas1yF
QgE+VyHFMa6QdKBQQhFIBn09/yc3RU3FH1ftdE75ExfLf3/lsTT7rllQDzbDgwr/YqfA606n/Bop
pGbIW1wOruhK7xE/cbsEi4Lrl52+Ya0Yw01F0jXXMmoyvC2xs0rgN8+q+WifL7+bRzBay2uUvq4a
3df15Loa2nLwZZgt9/yOgzxX8bobgaaztTPSaDD/nvkR6qm6/afknA6WpTvGLQE3mKSGWydzUUM/
1aCoEcm3GvGW3fQ7SFWxA2H3FRYc6D9q6iF3DcgLCoTDAHkhGkEcB1coauEyVefnX8XIAGuITTcq
e6NJJOogmSbeKHzBKwHbejrpn7bABgWJwzj6MFXAzuV8BxevhROcS8To6B2mKr9EwJrhhSWV9z20
yEeUJU8sT3BiSUNOWbEYrPtevZcXg9lYM9pkEHBPQM+iZATS4RY9UdHek5xwncMPX+qQPhVV266Y
f+esqOmsWnASNPLnco0W7zKTMdaj3Sk2HMXxjLaxWbT70bShM6B7Z0yvMAP3+iikSMnJoI/TlCNE
ZxqKsBF7UpSopru6NSCkgIVcdH7cwY4LjGfJE20WXdTHfgl+qxT8Dj8KKuZb2wIj6GMxoiTXDPMH
WKxvfNIy0f/cK5TZfZgZG1b7/FoEP8frlqOMWoay59In3snc1Ut+nYgxyclvf5w45wj1+SPspENv
2Usop7ApIeZuKZdD/sUVW7jdZzGqTVEvQUJY3U+l3fDASgbIDr19FsOnZA8DwDIfw1xTMvONlz8E
Sv6Qyw8eBYN9Q6DiP0si/EmiB+IflumZMX4YEIQ4bP11+dTfOGHi0wEnA3VVZb3/WoimtX1ZaH61
rIC5+rpCFJRHELCD+AbNnYsw1X7q/TNaqqA0X96Fl5HjANWkmg1udu2xm/5akIRB1LiGE26BIQ4S
Pf5zi/vROMJkmYvaZhW2HPIsZ/XHfa3GNsZSllCNvi+GDCeJJF/vBekDlRQtGUaHozn28qx1H269
ImJCAXNgRIYwucAkiRMiLLDYphwktgOQLjwx0hcEO2E0asFDc5iE2P09WCE9AjZnjkTMoEwbhESE
fFH6lKNgkH6SyxzuDa/WH9kPJUszzVTNofWAwin487lipOS5/msAmEf4aiMPd5HZlVUUmCceBKgh
kByyS4FsA+4laOIsJW05bFm3Dm3u+bENNDuAYE4hfv3P48GZtEgG+KQZ7Pq5YSmOD0HynVNFf+4A
aP5uCsrgy6Ummr9Fy0O1B3Zr9+YNqFlp9vHFUuZfFoY+NRv4ruc+h8bPlQGnQNd4w2CjcONa77gG
ZB1Bc3gTXPOwHpYGcwCNDKVt93piYzTiMWLNbez65vpqU6MHVCCaQgMOGFjfVQQxYeHXW4Lactwe
/GIk9Qgw6ZKgHJocEhezthVUmTW6MGeYdLEAeb/21z7fVyosCgh2Ot6kvrSRcZ3gi33YOGm+sKwC
eGonb3geIMlhw1sE68K8oO4l/ouNkjFwBFKBM4F/g++MlIAf8E0MQrkS4TmQusmIaElevq1G4j/z
lmAaaLTr4fqB5iAzP2wfv9CmYIt+2LIi4ij/PkMd1mWDIQfbZ2v499LF70XDY5F7xJzrUhMt2VOj
OsxVvS80G9iJQZnBuZdfxrd1OAN8lAM7PrL+mBGDBp/QpjN2o4vZoeG/oav4B+29oF5s1tfowhcg
zJbULCyftkOcbFPjbaId6G/ggK5FCGcPu8uedfdH+y8c9TW+PlDYANmDIvjgmoeRJUCPyjNpTKLR
SI6SJv/fUSLh5sSDhDaHhi0lsIZsJkCLp9ncLaBCqGiCSa+rluLJMxSHtf13NfFXjIh3jmobqovV
Yx4k01j1c+ze71CkubqtAy2TjQIl+Ztiw0xTwxYIfa4h+CG6sliMWY/jTYJR1Il5CWMh8Sa0rEUq
ohIA+AEee1iHDBLxAtQGmoDPnEDuiDIs5Pc/ju6xMIQ22UjGXkfNAEh/cuRJy374LbsmmsuKhUaj
v+kvaXzoLCSBW954C7lyIM2xtQNbqagYFzZUA/OB+9ydDD5YgfoRBMs9CseI1sJPIx9YKJyokXw6
JpBBXEWsaXFSQb3oPWBpgCJ3ZJGSTY5DUKDi6P9b4jVhobk1rz10SsK0UNNHPG+TTyi1SEI2IA+x
+RbKLyBnDG1OtC98J4VdudN6ObG0IhI5C1gqWNQ6+AGZRfVngaor1n1ojiYqhJgJzNvKq3F6y2Hv
LC4CJbnYb6d4GxkC6BcDFeZ3yL7J87oCYoOGo/uGkoIdOEat/IikYDNlReoFR73kYgHzWwlXLdRo
Fm7saIcO9hDTz9u44AlkvwIIiS36c167NdHAUU0mAi/hkbWazdzCpzfRFhKZWR/2T1xxY7c2szUe
VXziNDi2bDFMQQHnXlv+FAc7Q8mkFQOTb4HAWlMxt2I6pQ8xMZvzeSX5q8M/420NCPEzskWf/BfY
fP05LjAW6PWSq6llU1QufnBYqBu8+qpZoWC6djo8wuxYHH/L7CDh0IgHmdW3LzcDY4eMsNK4oaGl
beRih/cKae1UMPjw9yOY78iGpix+E7+lAw4dhwO/nDFtthbMgTUU1Tq8rp8m22IUJAGq+tsuZVEP
oStCi/PXW2e8tdApjz2Y0uA4/14Ymm2D2jRBJsDrl1sDozNLf/Nyd2pl7CZfZ4hForInA/5HCW0m
2BJ8UQt4fX2HQauFAah/AdJU4EKz4w+lKaoKsnTYtqAHFKqYMnlZPcRYwPmeEED8KMhciN2fVvBx
pydpWkPHIHB9KcNM4nVZDOwGXhy2NMvSPP8r0wq7bRH4U60vxwzE+Wnma1U2MmoJxp7WiNQwiYqC
SqAyR3YKw6QXFtP39LYdO61VRZU5COtQWQriNJKn3Y9oG7q9jvP8wGhJeCO9g2djcDCfIpCltb7n
xlIp3V0EvPrvJIqFy5sj8piK4NYaa/E/AuUgC8LTwPFRPnN3fPB/uduimvRMZSr50N80FOzmlarG
DdNwKo+oAJZci6l5O3GRo7DiCOKCRbgjcBLezxAaEUTmLt/Jk0Xl4bzoGVviq2CHO+00J6jSKeit
x06uh7BQWFMh28P5pZYMzuv4YxQsa8bWAC7cDfYRsBxvOkMQdVFF8PI2a++DbB0aMsqir/4G2ASC
9AFf8aq4mnRvhjpjNBuSZk21AkmGEoKhiPk+D6O+D5Q2qdxLKOEuo5iJ+KDxchgBElH1QKisypUs
GNH7iyX4lOipOMFX42390VVhWip8NDtnCNjDSMP3pvtjl4Gl5msKJAe/RtH/hDT7TYBXPCQ3k8G6
Nk/dpHRuGBXoW+63EAYQsbVgopxD6FTblIBus9KTeCgmDwGU8tiSS9CffWwIkcvGSvS7/wtfxiF1
qfiE7zwtsUzGpwinBR3YRSyXD6C2cNjvkDYI58Mvq57LRiJBJyqdAzjqj9/FLGHKSR6MzadF86yR
n0gnlHr9vpHX2Gu/3Tx4BReLm4bH1w+Q4k2/7sP+7Eb7Rp/eJvDC+VMOtzf7+9Q/YR42++JjvBM0
W4IGCI4c4pqw7tl9hp0KGjgdJMYAy9xhmgXdedI2/d83SB6Nm/my6YPIMKJO6qnHSnZ7S4pJbw5n
2xcFSAMAwK0vw+C01mes9AMNBKk83EkkyI8vVIN8bHBXEGPQ/9O38kFaPxuysQn+9PkYn+R7sx4j
i6SzeWmtzxq032J9gPu4ECbvyd8Va7mPMFEUnl63k1j5oT3p6ccnN0xtrUlac+HsI9imuCJiB2NG
PQRNGckDPvHsu7nr2A1IrA8QZ/NB5Bi7K/+f6ulPx00RFRgPE/sanOCZnQmYZ1O7wUkSle/NfMxv
9oLFoz9rQg1AEx48uJiw1qgdMHlbM8Smx1iMFyP4D/wYjJ+wR+iQ/iq6V2EjmtMWnsGgN283NWFG
BM8IGwt7gQoTsNq4nBC6A1m8TnnAa/iReElGMCaIFcLun9N4HC+0mWqpO7Br+/Scl45mdbMh7dWY
3w5FihH9RVBEfDEZQc/beiEaxSFWV+MZgkj1ZwFIMW71oT5RFMFQrib5J/rIwZDSZNu9VS2Yk/zf
9qBd9ANiDX8hGUPv4nR+w8mE3GQUJttMbEI4YO+J9Fe4ggwMhmbwNEnIhDwG+DDme3IxZ+GfYl49
8S6xlWdAka0rdISbFxLhcy4sYBuAx5a6AazFnAYPiv43W7TGeewCXNj8jG3I+K7KFLeonZaUDozX
yQaC6mzMrrWBAdlzxMvUEKmDkQVo0UQYstU0fprOzQ2Fg0lZ9IM45XEc2znn/V9Tp6FaUc0Ljnmq
za1ZLBSUttXkxhXVmOsRd/wHugW7PLQ9gKoPAh9k5reRT7rVkklImaLK179e6o9oUqhh8LDQpnyo
b2uqNZgj7F4LAg/9xLGEeIO4YlzSs4OuXZglZCR1H4v0SC6Kc998YC1qsHDkLFChW37Tvj/hZfTT
cC9ZSD7CgVHYGYJbel/Lblyg3unr/CPSi82MxLBCegKTGQRD1NyJss+s4ewDpUPyNgNLGjq5u+aG
u+sqQoI9ZvUmfZUxOBUY8dWzEZ3ixf53owPz6A9bCI3YMSFE2nADXMw1ulyWy3QHP/7XM6S8YxkE
7Qija6iLD49nzQcG/8zcsAM1iV/yU6uLFIemkI+VZtvC+KWKpH2KVEzRy1NFe4jlyCe4xMNanxPW
AZVHL2eK8XPYqBd3Az8XIMahz2bax63X7nj37kZuEE1tX2lBkQZBHQPpFgmL8OxJ0czY6j7Nz1pk
4mkMZmJz3TDQFgy8+HLpLwPqK8S2DTDyih0z79v+Zs9Rn/RtsBBbta9uNR1Y4lVIPYYDI6OxBcHK
7T6ixgHc+Ld3XyJ18tYKkeusFGHZ6rmLI06UiraDfu/hH8XDle0Ku9dm9bQvFgd6rvLsYHnpmnVi
QwJ9dPUxJGOw+rqNW59ylzwAIRXCMduglKI94v3ady7TMG9yibniNxZjG0oATwWt1rgG55x4wsVF
C/4RZgRu7ZQG3tXWjcsdFhsf6sCF7QNXIXiCEu7xnJkzY+1xS+fs8VQmMPTe5t5+ITzfPQhGwE0Q
XzFQUPrhDKj4tZeOmadFR3TCaCaEdx6rS/exo+KPkbX/+O4Qc08sB2hKnn6ciBtxy1rIBUquRpay
ZF0SMUuSB0KdeIS4ZbML6sfoXzH3Ls1oxlzo3FHfamS6VQb6K4LHMe7jeo0lI6Ei0To6qoIgOSPy
7okdxw/W1osZuBCe2vTmxJEtNf0I+wiWEETfhmPxPUCWg+fB7y6RxuBZowtyHSbxF3tDkGFYmNDJ
rk+3RN/W6H1oACdGuqWMxJfuBZ0tf+sQTigePfnt7mS129GExL/J8/QIZAyoay4h0I4TC5QWiiM9
FPSlwuBGo/ypx2ae8jYGpbHifcDYjXEMXZebjozBbBgg6YNQNRa9slHHOdOOwVKHsRWbDagCmF1y
hbFHIehyFNbwLzFPDgGN2z1tDlbFLER/E2Q7c5BHfhhhSXpz6PuAy1SOzra/eGxEqMbhRp/H44Cz
HotupoC4lcVM2XZJtxMAyWHsxW2whQNfs9OTod4C4eJGCdciFdqxqtZZOeRkW2xaR0OXZqYTcBOd
NU5auOr2DQVDWZb0yhKGT0iw9GYvLXkTRSJEaXUIwWGdhzUadXJDKlMhqgGh9V7mum/MzMBAqMHg
/xLS/ENiB1hKZ6wJ+O0MdOQ2mJ39Ef/dajwqQx5rsxzJGv7MN7PUlUAcqqqnk0G//5oVzzB+mhtR
xlE/TWSFY4DiAs3sz3n51FAbF0UMNVje06mMUeuJTveLQORuPYDev/oo11edjXbPRwzHOzdPVxiE
6fcPde5tph1no7M1+7673Y0xpRn/2K1m7akuZxG2seGIz1KTWGAKgGSPVvgwbfiwYdOOqBS/4HW6
+IApc2ZxG95nrZ85Hn+MuxQb0gUAyKx7SHnUljv48Nht8VX4QF6TfvQ1YeykC5YSb2x/G14X7iAO
pXQcLFtHYj2N6oUnerVehgzIsb3hw0DVJn+Dj4YPlTE+Ra5PBrB+tz4Q07gEeDQfJzPusz0pEc5w
gas+A/McAFwkmKCzro1uS3QIYABuXniifk2sOKxXwK8AOsXhv+dQRWno6fT7SbUf4B6k0AEY9Dl8
QmDRdAezh3WLSdn08jMIB8wfQBu00jwnUkCXDaLZlaanMbZLPBZClqGmcAL2lPzwRVctmmLNzn08
uOd99+7s+zY8kF1nV4TsSm7DqyRQzpaye//7MbIJ2hiQHSU4Xw/4tw8Iwrfph0qfgF0PUd5gWZzu
7rM0fKA/AAIFDEGBic0rOCbauM+EQqOw4E6X99SEncHGfYG6cM33pLwycc/UFbJj/eLvxbsG4gGF
GgCVTEThNzUUShhuSfezB3FXPVAorkS6s/s+/cOk1dLs8ZkYxvoPwgIkBXbXkxrr2DdeUzWNI+ux
IWk8vL6NTUAHlqcGAk6/i1jcMer13qAQGLewtDNITPaB2oz7Dgs3o5owqoteesWXI0ckwqEesiL2
IzraeGYD0ntELWWgIywZIJaa8+XbjEARfgSQM6cYgGTiqlGhu7YE0OBjAtOQHpoYouPkYk8KxMWV
uY6vyJzJJiYCbjgrrc8ZrvMcSpTRYv9yfGOtq4uvP/6ZMi8CN0pY34WGf0YJgj3ZuvT/uAsZTwBj
OnuIOV+TgQVT319ccJHDF7+4+GQJ7jwQ9LzaQYYm+yTRvPsA0J+kH+53bQIdivgEyXhHsgkta9A3
Hjs2q4m0wIXXTQ2+DdcAtn9YK7GjrfdwlMCVJRwGmeMMxdm/jOvujfI4Kfgqgn+8q3WGXVZJL3bK
IEZ8HA/yRWJxYjtApvjLMMjSDZAWF6ILkgYoFjRPhd1NHmbhyW5HuRMFAYTTm2ABy6sENmZBSNHH
J8R2m6urxM/o5cAXMek3E/YifN5fR9w9mT/mgR4ZQ5GgXLEDe8ENxWWDI0hggei2aNB42uQ2PeAo
cgei9KW6suxdDLkyTXXaTe4xjlkOmvGRftryUT11mF9PWr5HdPEvYR501IZ1t8Xz3ziLyYprDHCH
ui6tMIJ3iJoJuF3ArsFCOuJJGxu52Z4m3bj4PXoycnM55WwVoanezBegbBZps8GCTbvVdwvzTR+5
GRvgNPzMlxnIRhxqizLhOzwc0oqHQwOLHbBXxsCY3nvXUmlF3QG0kGXU8OJdkt3cwofS7LbEcQr7
Jda7J37MdHbkINARBsjXGIahmWJyYFN6Z1dfs+Gd+He/87CCYnxgH63xecAWmHyp8hFdQNg7UcNC
9v9ZRM3mVHW0viANnDJY1hDLCvMVaMvx4rqrktL/BBmvJ7/OuQBC3EkikKx2K1ksehxeUBwgCDWn
i/1YO2jv/BFKmp+XxZn8GChENzxCevkc/NssnT6dk4bPwu4OWMvFMKY6cpPaQ+uVjDiOojDyn7II
W7PbhH/qJ7C++hi/kEB+XRZTnB7Ye4EyugJYU4wRqPjIBUKzeQ9Vg4P/myAgNTacDsx552UAcs3l
/OFl4fqw8aRBL4f6LSlsnrZGEEyP8/KMn6hD15lmw3vL7GJfGvvOvp7/vQETvv+Htxx9GvcRblng
/uZ9xxOsAGPwqqR73d3Mwlx/JldGcgEPsr4kZgD3LY4DD441ZjJ86gXl1NxDYfDpnM0X029AuB/m
Z1xRDwOnIlRwaM/CjKph1BbWkQU+f1ReOvcLWplr3+A+lHXJBr6Hh/5DY5AHoCY/hgROAV08ogqD
ppfMKT7Hx5yE0W6/x5dySgdDbU7Z1zzsXQvdUwjGPs6XIu/w0HU6W2hlGMqcUK0ytItLS9V32Cxx
WqDbKP76KdpRIl+QAOM54gMR4iaH6ZXed/PTaF/Gl6GRO6gE3naPru7uy/sP4a7IC8t5D2pqBmTL
e+GROLMSpg9iOwNWB9nxCYfqbT+mXxoUURfLSDOFt42G9EqlrF8n77lK30YfpOg9mDHmnotFYRy0
+bOhkaefTGkbd9lmYEzeL3Z5fdZaNfw38FA2drh/6Lu+Ls3sdcUYBa2cB9RzxHhVQ+EXQvyoOEhs
o24B2x1vzOc9v+4kBiv2WPSWJkCMwpcVjc3P6lmpsyERTLDoW+KyaJ8g6sJRmYjJZINDK/+S6kHN
I0ugb9KARXxULr5iZHHCVeiB19La9ibQGGCIUGr6egEqSD+iCpCk0Ofkk7xZDHE94vaNTAxKHt3D
cRAQmAcYySfxQ6RTxG/QzT38zX/7h6Qzj+mspfFfpIieIIq2THKUWCDoyW8/ZtCdggzcnB5rILEh
H4EZUbZtdZr7j0iaiRcaKZaLjdiFvsa7mLFAsqLavfHtarGrHnnssGIw3xUpGQZ3NIKqnGUhX5zP
K8abRH/z+R4rPvb7fLykCaNuKewIudX4kGoSEsTKivNJhwvqwOSAArUQf1+TzsNO7Htq9zWJNKQz
vCy6UrrPher+TtCVGh/PndEKJoN5Bmxl3GIOUbFi+5qYPo9SfcJbTnOMnR8tFlxJfqqn8JXoZGxp
odOLWV9mMgUVJpspg+fWLvkqDIgmUjf9SSM5MHAx5MzfG2N3TJe/1PwyvEOhtVTetz4G+FQ8rsd9
uQdbo5JhlKCgw2pgtVgFmhXqOYg/P47HD8e+mn6gYqXApC+7IyznVcyerhhMlz4ejWoi4VoRKANb
TtS9KHrubS7j9yHb9JyL14Rre9HBugq54cvosuG0sCGw+9A40NBNMgeUhdFrqJmPyhstchokPoOP
s7/yMhVmH8J8Ae0z/+fqEEPFBVWlZhLWZWIgrOBui5IVqIEw2cWIyHbR08kTbM6jqw/zLY/hIIir
mhVJuby4PECTzTxwuQ++K5KgdmfeTP58S16Z0hLIQI9PTbz2D0GpK1/4n4G+5eQO0Ury/B/mN8GD
l9sT7I9LwSB/jwdKAAcNE3SKTC9j7nN+VHH/8j6ZGrUBZiK2cDLgQMsel6CqOQp36+r/c6oQA0wH
FPBiUKLOXvw84N9cbs6uotLTSkOYZZU7U5cZlwymwXMogYwrPeHBe2NTi3ipNr5j++u2i+HxB43I
FH9uouTAqVOUrtuxjDInj68xCkM2cq66pNFgh4xRlPiRnpjBdGP9Hd3mXJkE9eE83tASYC2k4+zZ
49phx2SCf8xexo5D4VSb2hpYWB4ylDTU9peeO8/JI6En9Ev698ZrTyOcOPwKJ1guJvaIQs58PRf/
sXRXS4qlSxSAn4gIXG7xwt1uCCgKd4enP9/uORE9Vj1dUJtfMlcu0TFq7f6iwYy6fqXtfV2Cx/qT
0UZdj0FXGJmf6oc+aFsL39xNvPwHRvYtpQcJ02c2I5FoMGOsOKIfAyOP8vMPxuWzfxIyKQFKyfG6
iKaVDTfu+YkCg3XTJpeCv6/aW2eiNY2CYFPFwNE+YJohvdCh5G9pI4NVPT5WiRQejUsysJ86CBfZ
+gd7kzzJRZ4zxoPdqGI7IGdmL19XuE/Y7J9fhVh7cxsQZ1F5c0m2VCM/yZ6nAuQRGyb6Mg48iBFW
rNo3uzWoB28nEJnKak3zN9wZplYjvbuhaRC8GDTpkEVEzlBn48o5FaId59LPuxl1BZj8/qqkwqag
xGzS5OjqyCK2Lg02U2qruDW7rn86Shx3dmXr1JqWnt1tMW0qca4eXCabBrs6aKVrCHyEopFlG+R1
pp0AKfvyzHGT8KhSjhfv7r7Kl1nEk/b3zr/sVYjkz0XosgooKZUreFXoCIaln74U6rjwPNX1N7hV
Ln+so1pb04/lKZl94n1iZLuJvrmLsSzLRF69bVGdAfIXr9xml86ncEKxnvLTOqgPyW8eA6PxOI0c
4yBX4TcXXgaBb9Qwu3JG7OC7umLDYkrcfneZqapZrKzuoRCeBeXtymDh5zZO5w9I0sNIL5QoPCa2
QyDK3i9ixmD6qiNSeImlzXbb3JPiXfI3Yox3IWqcbmANxIkXQ/3rJ3c45k7O8HBAucUi/DTXt8br
nD3pvXktOHBfuc+Wy8zPiRO49Dkf4LoYi5e+IrARcoRoSLt8j05Kwnjpcs9vd/XYqZCO5rC1Eu3Y
OodIt5tm46aaunrLLJ9Cpl/LC8wl5f9az6VXkWfgU6CaB5Mq8O/eR3LJd2UHeKtcSod6Mv/uPElG
NVcF9M2HC/mgkkHzSZQE/MnE+8Sbq1DuxBNLkGPAcGXxkT38QNxZ6NM47tsbPf/LQI/KDSG3eJZv
Q5Vr4Pmprp8GTV6x2+Di8W9CM6Y0FciRap1LV0O0ac9Nb5KzZewXMF4JEwWnZvcNGWk/IZVO5R1M
ItYsBXFmBOLF2a8XH2zfPtlNix0PBhIAGO2dQhXrsZIoHPXoh2xsEmsHUvINe8V0mUN6IscGl8Yx
IaiPzdhPYhkrXGw0gGhv1YssyT4S7ZXBCNvhW1Ek19RxgKPE+Uy9Sti4LhNNlt+DZ2H1E8wkUz84
m9GgKgiXd6Mk3WnARdpLwFHAmPmbcQIbYsCJwKbKHDCfEEJ9JY004Mgib4KHsIUI2Q005LBRPX8N
d25YJozzWzsWM2xqOOq0UNXQiQRL+UQBLJd61G1+/0sXI0Kf7SwgjekeIuzxVvS4Av939KzGp3gr
Zuqf0abli18C5AE7rYI3wc8H1TSfUN9nCsjRlXRz30g338vU9+cVreGQrr/lN2ybyTgotRT/iY+j
FCvDdNxQg7N63jItr7gP/GoY7Y5dLlG/WuBFKVXtkEP0MjoOn1h7coPmK4OMxbMdLQaUGvuXrjqc
vxiBSYhfeNN8GfkvXHSyDYv5saut7gW/sjEaWPmTn+wTdPGP5n0ia4wEXojhVPlxqV/2xVcs9z61
Yg/5KrlVqrz5tr5cnwgXUqniCb+q+Uawaqbz2+a9/Bgfh6ieVX3pPpp77dgYT/PH+aqvi0i6E0/G
aI7ORTIfQlReF8PsPucaXww5Pj4XTP/CnfZuk8nF8n9Opp9P61bcLh/vYihW+oxfSLtDV/rq76oj
fCoVXFBEojpmsa39ZG+tJZpW2ILA9DcFz40qgkfST1BK+Hn6p7+9mgxNhIvbOVlZxdl35ZOh4LZT
cQH9LiWk6850eVfpj9zKlPUhb2rbVAm8qwC0atCQKSHMQscu/0TH3Hc/d69ntrkjEgCSxDcPDz19
KudMMTb3DExBu+kW0kp4fAQzdxPfvK/Xj1jKfycgxqfv+xXTtEq5WCdU+JqBfCAb75/UPJLOJmqG
Yp9vYb34N267baS8KRhUSNP86s/bf7umL+/s5R8CcCtFeqzhRO7OUlx0eQ+5IvTmb4/k2P2WrchC
tJkgIELzLHIykFlww3FaZvoJP4hj4Mj9KNFniVXkZv7Tsy+pUJ6LVTnmVKggtj4S1BnPfXHV+Qwk
9HKePCORxOuJn3VftayGZ8QiXUhV27gBKs/QaVBUur7++SxZAro53Wr1GBtXtKEJeFxbHEQivtTD
qIGG1Dh9AU/SatnXpu2XGOOgo2KXwveKuVbpNH8YxTA5YfaxUtgZ0AY9Hqx1nHFgIgjncGzQKe91
wtzha44/ocbtvosYJERBKf/8FhPdK1zXDL++UGMnAW6FaOOYE8jrUO3H4WFBO9vILMKNACFi3a9I
ger8ffpW/szw0VXHS7jjKle/QCMaiFv7IsltuPJBsIYo90ACgaVTKYgQhY0WzsWbnPJd6e+US9Ru
pS9l2KYUKM7SvXt1BYdxcLmzK5GyVSDQ8ELEuCmwFBHeG16adcT/3bmf5SttlewG8UqylJxIf4Bg
rf6cDZwczoULGwFHKt++BJap5Nl48WQgYnDqoi2m4ZwtvrPtA4eCarSVTACJv9WzDnABBKXtxFA3
e+1/Cc+n+etQvQIugc7o8IxpGjea4UjxMwhKkNMmF9TpUIQTlR3IE5GnjlqUOzUkbcdqUT3vUF/1
2uQ+LALco48KSl3kV2NRDCw5+U8Wt81r9axwrqbH0Rb2KokdTswyme3M31i9vcl1fB7fqFRK7yLb
EvDlR2wwF7tp6d7zmGsXk4nkJ+sIQtvPIfe+KsEzeTRixShm2TX/1v9208bwx6KwbuTov498MgTo
lvbD2OQHcRskUX5hFQrOM/ynvZdJWXy2EevymV4wmEXco3PFWjKI2ZVPFaLJ2mo2rfvmcVXXQUNh
zv7PFlXceYgnrIEsuV93OlslKl/Up2chrrNkwH4r68tEdXq91xwmGwz139kouWM8SD0yoUO2TIzP
AbBwHEVLKtzYrRACG6F8nsem3tsRESxvLR0OWuGOhUSmev0R1rU0hkxFpKqH4apISaMEOhLiJEM7
m52iOpPNiBwNsTMXGMECWhK9fO/c1Ehnm+eFqNU9lp6dczgXreobt6Wv44ZEJCQJTwGzRfuUBVna
B/nRJtqZv0gBSiglEkviUwKgIZBBX1QxAdqxktf1qj78Pyo01Vgqu0LVC1SanldYkay7z2BjAxQC
9E388ncRKof10JWr6zaKifCwmdKSscBmrbRF9WMwAAJ5pLLfQPOAeJtfmXdDCHPigyj5wpX3rwl0
JdQF92dW+QBMQ6Ag3LFIdp0Nj16TALfGCj72vubRPKdLjM+U0fi0FKuF/7bK39rZKDFceDXCAavL
VPHrUNahZYy9EoHmdiVRrpKsCywFs8Z1D6nhdABzk2++hnk4t0kkl+FZehbP5OLf3IefjuevXKET
AUXjy5NU8KjFRtHjjBnwBlGhp/Z0fGhvb+1pbHzmAhueTKOVTGKR8kbtaBq+Pbs530D/w/jL+7/7
nevP9pq3+E6+Lps7k12rzHgWR7LWYiaSzTCdNbmZ3aitk/WkzN2NSApghAY+k79v8xAlzfyeDU3/
Mn6Kb/sG4bcxpZohIZAkSAJkuTtPNP3csV9PVkPQ4Y78A92Odl7LY2s6uDWwGR+ms5ccjZTXXwnE
mgL6YOPj6FzX1DcWpbs4BGpN7zI88UkClJ4j//OO/6RWaO73owgziwhywe9F2gWuGx8kgrdPoL5K
w9Ep4q5ZYyn71ho2c4UcoConJ5QZ93EEq68FbzE4jmmLTPJGTtbpMXfpP2Zm9ZtlwkHb+8QDGdv1
lkMvO/2tEF42Wd5nHq3b7kPhhOaziGgn5q/2aRkixxyBIjYqELu07ttGlw//MRGcEPwLRB4UEPqj
jdB6poPuS/u5f2RD85hXLx06n0OeUeAi9vv9jQ3vTYFmTunJbaZgukw8EErWGZ5CjcWsRD52AgYd
oRGKOMu3lrY8VXW7iKb0rC/t8DjzzR7n26bHE+o+6tvutrftavQor/xkpm0tYCfa3H3I/Xh2Z9tg
3ouj5KRXu6Sqj859eMHf7Uf7715gvBHtv+rg8k3bn7vPMx0/bPxvvdBzs77uB/1k4E39UK5RTdPr
ENeburfenBPPrX3v2fsOMeKOiea1G+97rdg8AGLM6eqOqev8Nkaua3JVAAYPHu21KKaAz3KfR4ab
Dh+I2rObmHuJWz8+yIyOh+CyCwa51jJJ6CA6iQR+AYPM/FPfi4VSCRk84t9vGufmevjfewKhQUE8
gcPf1TkDqZw/QtnP+BbKvswBlXuQcgiKKiMYokBv4jxKvjUpCg8QtH+cF/pYOF8vwmRvkWZuOgiJ
cUyOX5M3JDY8e+LSANanPn38HvkIBQ/szxvQoc/J+5CCJqFUQEpb09CzHe7HjtlvLzq7L14yDZKD
ayvO7gfiM7gPU/2ks9qYzh1lQGTzmksSh3V0sZl+vBfuxumuCcvOl1z6d6vdCBRCLvfYNaufWvU2
GivlPu8iwSJ1grj8pq4SCHw5f9VdxhFfSVUMv9iG+jv8AestFjDbY060f/BJlBVWz4ey/b13o3wB
/g6T0zsrReYVlDs2TgL2A7CZnyb3dDbmdkfxAcDGAzzdOP30FwJI//mqJXr7kxDxmYT7ydlupdvO
x2cykrApV4WsGV8IEuLBiJUgmcLbeUazrnjnGtPEuOlPICesHjY5vyL+rHmzUS+2nIbLrPFYuCJ5
ghdXeXfrhlCdpsgoebl/ZdEyzCd2ml/N7St3fBejWPYuw5tgE3j4pa1qJ2Na6fCyUTqtVDY0sFuA
I8EAHoXzG4hYY86iZcbIbeirQnn+ns1E7fWXuAcPZKNP5rr7h4Ue9h3m++HamXNWT93nzpD14DV6
tfbzzR8+xLT3EV5c7amNyheM8Wxi/u1tI0K43nrbv8cqFxraAp/+WxDz7OMuKazK8ga7Gwtzvte6
tzbQHgiKB/vqXwOc9zBxUkBUyRHVAPouezE5hvha8N7hpz9lDGLdRgdhuMOuv/sDbe6EUj8mkWcO
0z34DX1WMHCMlD+z7UJcTpv8vfqYfIeAniVrreJmdoLAtTLB+rf3NwAedEMnlU0zWw0H21zK/NqX
jMQ4RZIqnNtB1MkiMvuClAKeHzkYL/2JIYFqgq+Xg3rGQYqAO1p7cXqRMcAO82x2F6rdlqCoznZ0
ZYqIIPcX7TstH213pkJn4cE4lZWZyWXUdYayJY0bec3p/BsnH8Y909Pvc5Ao6+3efPQ9+zNwwCml
QFB5mrm9sgfwmn9xH2BMPwr+86pT8Z/f4HP/jC+jayK7XR41s93PIjSJd32svs01+Fx9o3Dr0+fy
NHg0Uqd/y3WdYz19cs3RAS/d3C7Fi/gzKaIeH02Pr3SYWefzp8ZtFriLfnoH3i14t1Qe61yMRrEb
YTU6SLGLGBH1PZfUgBcXPOQusElWWl3/1Ep+vRM59/Bzn1PSXWM5N2KUCNXxpnTCi1yarq0zgQBx
78LEOqKrMGozSjTe/nfDJ1IF855LOvsiUu7txitCCsDzN1B2bzc5r06AGKXEm0xHG146xkiL0zR7
o4rSUYO9FqkZmuh1kh6ajSUbSu80QSFS9D53UqhRv0nLJqu0F7khycP8Dbkqc4oEBVuCg9+/31s/
c9bMqpys7GbKk9Mrr0hYYxx/3Oy5DGdkY7+fxyFLkn+Fb3/yTx8bPtpJAc++FA83f4J1ySnRrmnd
/qJopOFsghsK3gG9wl+MiHDoZZ0WaaIBEvt1HlYdMt0Vb4CJu/gecudFeiAOxWH/bD5UW4mh/WMq
/5xvJma1p78tpvPfBkEtt2nr8m6q5Mk6VsjM392pmctr8mhvsbgGFqihrIWyYFekxcFC2n2zZ3iv
Nv6SU96pBVlwq/n8fZXJgVwVSBk/cqpq72zMJpLmIgCKezCtTc5gwK+Cm1Zq1/xW97Yyxx9npjPB
HMQvtzdO+r+BtBUeNcq95izyODKAmZ7+4Vi2WqMLGtPPIjI5vYIZCHziMwZer/6+/+6lnnHFHsve
2nF0gB7PMEjf2kHihDGBsJ6owKmywNAer6phePLK49ctG+XXBJKglgH4QYuUY5ecw9uPcp0GWzVQ
4RW2i+P4joC6Y+kFMCiOduU3m9ODfDXyHwjeIAOmaKVnagfYmjnMu3vrJKqUAHTPUgF6quDKqY1c
Fgyoq1JYC5tygo/StD361sKm/9Xk4MlmOPMbCarg8NLfFG5cO80EHAnWoSNKXFwpNqLuS9pl9djo
ULESP0sWFHVmoEPmdUGjwYHY3krnFNQuSEsnnMo7aYKa85BLxXLfWPC9kiROgHIbZaLCdjCeludf
RLugHw3qSSwyNfEy3niON8vU4uT0WdywjkxxlSOaw9+d1crAb5Pfswz1LcwvotkXr0sEvqfWpxBL
FO4/UXRKhmZfeHPhTlpyzN97Yd1LtMIUY58upc3Fr+XL4KNs58sUK9kwp215Hyo+79jgq9a+I8Rq
me5FOmR3kYkNDciGV16XZMiHYIOneP+43h2mv9FIECD5BiYgi+iO1vnVlJ6XE3dqGf9dYV9VE4NV
JusLAj7aMYJ6fglppUTvbBYzA3we6X8evKpa0+Z58KCHnJDcPHr08OMrBHPmJeBLk4eIySFcHSzx
oKPSGztFSPFXxY/56sxJ7O0aDFD5dzc9AXIl7zQz80bvlpBSIV6MGJL5UD7ZxBk7KjCOuTOO2eTW
BipqGkN4GBYuLOOMgR/DfyV0D2BBo6pY7gaZsUg4WQBYnZdpmZ7ZWNrkNfthbbjOvxRL31yKI80/
KfNr6k67f7OX8XsSt1dGG6TZ4J8ppOBQ/tuPUFS9s6nAr9+XNr+b0Ylwaxj1cbsCxx/CLhCby2qa
DQdeHm8lzEJYzODSSgzckis7GGd5xLJp54wMxNvveDapfmHWEclR4zHx0JFt0tm4qTiSADqPQtZI
CAkTOpMIqLH4HHpf/Q+O5YnN8rmU1kpPcxqtTO/TYRvQ0rUtvi3+VOKzk82YuXU2s4hs81uvxjbl
n30TsRAtvdYgbB5LCPvsC0PeUKKcxpwB60/ej9Pa7p8h/Ku2wyQ+V26A5pt/25YFvsg2NFHprWdr
Tgh821snGYqp9q7lgssw5eUs8h54HokZNdbYT58YTDNlQSmNewnbIF4NVY5ttqXl5PwUxBg/6wxX
5l52tM+WWCYVKl1OtQJ99/Gg5SOsSg7VF96z4beqSK+SyromklUPijsnPhTaT5OnJX3Wmb7y1Lq2
V+g/5J+ldwslcANakpjgUh+kMtkrT4/ftOG5m9Zlg5fsgdTS4Jy2+f+LrJMSADDZi3ai+XBr3Tl2
7oEEUvjFEKa0H8UWfAHNU0rJoPLTEeRpYhACfx8jhYYgK3FEeqFtTufKn4/zNx2HMYpapTUdrW04
AS3TYRj3AllYU+rvlFfWBs81BhfrIAE88u+TDpuJmcYjgTpRUllxvmldR88+8Zag9/cOPXnjAzsL
4t51GLZMbLLLZFcaCacFgEz5Os25NtKLb7hwXNoY25myN5EybcjxbVHf6pO2w/OAspxjzSSQXcH6
pW65uUf2dLSr5Tr9TVE4oEKsNIYQ28uITYTt/UHpm7tdtGrNV+tHy8RaUDHDmQBx0H6/5vzs2uUv
xlIKTpnbs+BGzInkFGOh4OU/x1xy8TKoXGx9UTmndYjkdHPbYWtfpb0pfRvndS4OqklkDwEEkj0i
jTFZy2e6EXKAQQiP0hVcU3I5KjyLV++L1t5jX6KBc3NlnDu33wslxDi05Ef2UQIqiU69rfH2gEEP
DxATwE+UB95LrvlenK2id/yhE5+k5x/Duvn7L+1mVcOj1nF3mD8xo4Z27Lu/GdvgTMmGyJBQtjZX
UxTDydOkI6BWqsi2k6VJlk3HGXfKngSPah4Zb7onBHwO06V9P9FyeQDWOIDm3iLB1D4cZAWkJH4W
7PLmid50diXipsxXRaCA1+UI/CqPQpDahQNQeGjpLZ/FcfEI557WlPfe+PYZv3yyPk9nYXh48CYU
imaklpQqUR2hBw0CrqDy999/oo9fTEeHT2hhXdpZDifCXUXYLnBt0sxBbG7WsGulbReA1G+qlPo/
FwZn9DLTPg40WfgPf6+i44SfaLqYLpqZlc/yN8+TZ+nQ2nGYuTe+KIQTscEuml4KzXAZ+EzMLurm
dsKh5CaK1NPxYBwb/s1A0+oE8y6VM/3iKvtA/AsqGx3+ZqLImY5DM03QysGldQ4vbDrd2z2Si82j
/fifHqy560dg347j9nTxnK8mOoZIO92d/uLrs0RctZ7LaNfdFO2GSjbS1zSjalWIPjkuOStd5y6h
7XC93A++DgR9OazdLWgCcjB/4/u+vali3SVxGxJ+ORMhyHsHfemdg/q+vL2wD2D4VloPb3OEHI4a
I3XiZZCvgzg06urs7brwVmQzCKB/XXHuff6edcLRHMSLI8mOfJFEG4yB2tn1eSg94Gk+G10Aszc4
n0WWtgoAD27goc/yguayy2W0qf2InMVGTmjp5PkLlu6SnrV5kiv9dZtMfg1CgsD1VxsSVPLtLEm2
5b3P5No17rr9HUpFdZo5WmHXeNVt9ls9EUQmVt6tzfLZ2/fCKozZ91fZ9Gy9AEeqLKm8guvxGXrp
2aWRGcIqYHzvX7ffhbmt6K7msfVVh6GfOeUDOE6pk7zm0LZwlD6uRKcOjAIX72VUY2ZUjbQVCO5x
P+IuSKt5N3Rdu4WvvPvnCTXHc5Ic+mNIS0JPJhSrfJudq6BOP+n2zz4NjV0gsbE7MlpdCtCqMDOf
r/tf0J7jsnrvfOvw+Uhf7lGbmNpumCOf2tn4QHNtrT68eyZ8UA0vn/XQeCktrysHkX/I8Te2cC2z
H6hJGw38z2yq1/zWS86/rXA7Idn1xG7KoGtHQHT+e8/2HSt8t3h23n/PukMjpmRob6qPwaudWmRa
iW5ipEeuf3+Sbdl4fzZmmIHHqvIxHR2yHkYhW2R+wAzVTyfcNukI6YzVt/goTgT3FhqkNHJPwCea
SuQeav1/t89ueB3F646WyX6V+0aLPKkOwLF/TlyCWh2jgZnHppn4i9RXv1Kbg0owMtiwdamK9B2F
6vfCrRswY48VJPIYJpAjPe2wOXW5/9PDK5oXzzEI2vXqHAl3QLUaWK5F1TgfMJsA2JlsP3+Ss9fg
9ckCsS1oB+Bx4gzz244nrWayT2oVDf4DJhBpPpWF4Hwsb1tsbNW4Iq+GO65wkz1POxXMDrxkaswJ
xKxtfhomRrHyqZ8apn63UhF+v1zdzkqeWOseBPBkRnwEYb31PQIbsE6Cdrqa7rwqqdFm4Di0wzDW
bhgiOgPn5bm+b9/7m665QDtKJaDEnX9DuWlbXhm8PHEvra5FMLZAzwEs68tOIl7cCLSCue1zfr2h
1/zmqw9zRB5YMp1Qct2nyGZyDjjTIB49UTq120FReI1UgSwkYd6DD988hWHHWIqoIephkAH72qGp
IX4TgPrVf002lVg5UdbvRi4lXaEBeBSDDY9ueOgbTrcublmC8FPeCZ708dzxNnPabOdTpO5jf/lZ
/33+TIOdKbdMMWD7p7LuQTskOo/Aq7q8aVwD11NAJt6lVbT5G5Ulrat+MpT9HnOOqCTCYDf8DxeF
NIF4JNnzvFDo+GQ727rMhk3uOLOXb4ecEIRJYjaN5tNDPcZ+AEF56ocG5/79L1zjXvvzYb6pWImX
7elb0HcptHRsx96u4zvf2peOQ8cqAii/L4HkKSSeyN09zd0sqhcYEPEoKLUsmc083uGJwzI+OEl9
MQcyuvPvoS7d5G84R+g+1q20a2wsTK0Wy77DWMkQ5byivWFCsspmtPuac+3nIbfVQLkE8DYxOrVC
ztBL7jv7wLGBI44rAo0RJ89qankdREfnRmK5rqo29h3lS6QRX+zn7NvL7+VuEYjP+pG/V5clxa33
Gd2KlWkZgDAPlmCkoBYM2L2r3E7hh/j9m05nU39aufcmpwVh2ZS50N5zowlDR9f55zJm55hY4vdl
gof6XgKYPWTUAG/s3dn67cltJMxhFPCitG2/76X+yh3N+f7SuiuBvSIz6qHuIe1htiN/lkiMkkMD
GQ7c+4z8gLSxn39e1/8dZCrt0zxYJH/0eU/mtSvesojM76DLim8KOw2VvslFem/s2CIMMoNrI4jP
2CyEuQvlWn4W0R/BUVWvdQfMSUsgTeRwjTHVbHAi6GJIl6d4id7A/W/1++pG2YDOY2/lWxjd51gO
9REzhzcRqww/KZiWcHaGVj5RBgI6xCic3D1vZqxen+p3RdG0p79B1teaz2pcmstttJaYfu+cWkmD
pm9OBRAdf9uh/nQRR+SJtGlRxGKHxu96YpYcvZcqToYjE3Y1VeWdUrv26D07wYwxJh9CbKvHE1du
1AXE9mSICJSEUtZXi/Pg0NOa+mTeHbW3mjjNxvwkFGKtylz/pcaMu5Yh2oyc28uJCIWMdjL/+ryr
FTF5LuNzu8+t4Mx/tTUTXn41/EA2SHIRrSi0/3Upp/lUZH0ATjEYtlPdCTbTt3sfOz+BbqS28Tkz
9EiO+BGZ2Nn+Ms5WxlxLu6ZCxAGgFgsSnjfjT+/KzuX3NAIMFG691Cv/LJE+ztk8+ljaj8Vh/B3E
f5+erUrpPtO3TEerhe2R/t09QaTS4pq331Vg6HEdRJbieNvKuOktfw6SDbmVNle19eDwkxIbcBOo
FsR5pO3bYQo+trgJB2K720DnuPYPi/MsqMyeAQxh4hKawAAurXUq91gwial9Z4EFtegpyqFLT5wM
r/x+Gq8uVg3XHx1pY+3wzJOBNV/82KkAdkt6OHwDNi0UQIBbii3Uunj5jTdf+WQ3I948Mrg0XTXq
7NpxHh5ffkOUTxLIa2ce+OHf16+uo2Y+PNKARTrckFZ/sYl1jF+2q12H31IsZ6gTmIBdl8/Ks/Jp
PlM6r0/j2LwO4dQZmjw0mApG1c+5mm4+8kkpPEdODuFfjKm/77G8HYr/NUTIrdqWzXqYdCvVz6V7
xb/Y41rE4zKooQ1Ya5U+n21hF+9KlHpZgBKZ8aoko6O4nX87/u9M4AK6HUSg0TCij0VmVb8Y3T64
W30rnHolDYQlu0ZyGinJehVURH5kq3Y8f/tJN4U/DNi0NdHiwBOZMpoD5i5OZPZcztRPFGtB5te0
Lo2kJiwA3/FcYvkvdIdUqHJgC+ASrEfFy9649R5lUB5qu95Jw7RiZi8IeXIqY/Gy0mKoVQrlCzlW
grymko14EBuKXRnHUTrNdgNVqaoBvsfO81HQNHobE15/3dWAK2Z91c0APy7Mho2kH4msCuWFtMf0
j3wgS79gy9AdunEdQE7PH5jTkh1Oy2yjEx5tOx+sKMjMt7taYk15UKWB4YNb7xTMCuxDlAvdFvqH
9fFQey4UJ45KV+lFDN65rTZfBSJkRM0NlHty+D3r7TOMVRITREDOhofmdwZWcc84VYCByEvvicPe
yRlhoWKODqmX3KsBXhoW9odmwg12GnrmaGDD7RNC7WPuajDiOnllNwFLbq/D+zfaAgUkfyRL8rCE
OAzF6FXJEukvUqUpMistB3F5dOgAYK+c31fiQ8+7YrpeN73o7vtBr4DHy3TCIEB9y/CBkcohCF5t
4d/0I+3A6eM8iNY+P867pozCocKrnylHdBrSciym6WTVcPz4Vs6dq4CVVy1cW+VuIz7blfdA0JIM
rr14qBsB05lVSYbx8Uv6hpT22ap676W6ToLwxKGnL1X0XobUe911Dy5vOJHsU6S6pp2oWT3teRJV
RVdt2tq1fxqGFKnlVzvJK93/9B7f//VNSp/rH7AuPtQxNUAPr58UX+Upct20s5WABcQt8XCi0HyK
6EvjuH1EziUbML5vnSsrQ+VwAE1Ro1FeNmI/Xn5b3tXOwyfSd9jmQ1pDpA1z6tsX+JJNMg15leXw
cIsKQ01TfiGn7ppycCarfFcGSnu73NSfJOTJ3qb+7uyE2oBW+R3t26Ei4Xz5wsOQ/X5lVZ7akHeu
CP69Ge1o2xU9EUr2Yzs8PFYOTSlrg61iI1l9l54CLKISzmzRwoUV4VMY0Kl8an5Kqw6bjgVnqZ9j
HSEdHR21nLo41lyx6Yj8rgu3H4QgGZen4O3+oBv/yMBjEPQaEv4LftXMSifgylQMy+/AsmqLxZWL
dezrw9b9BCcM6q7Sax6YMGXMBd6/u+Khd/vhWvrDu7lyGW7r8vXYtatrBOFlyt1M6VnayYRL1gPx
dMLWl99S+mTbq/zilS0/sovA1mxbT/0ETqj2ImbGs3YQ5WROO/n+kNkLYN80jr1UMyJXSvcWhHSX
nRDh5YdoINO1dYM/kRzQTMMDus+amWzA2xt8m595MH/+O/bDk3dLhOfvZbYqRyfXEYHyTStCYqrX
ehbMsZRHMeaI3wA0sUcs0bfVqQ77zYzIzQ88WTGjVOAJGk9d5VDy0hxwB7xSqpnVgQYXWlHX7fmd
c4bw7aG3vScMFCxMMMpB+ihEOpKzot/vHFYPDZY+IB10Ysc3mk6B5d33bzNKVu2vnmMj3bwutw3e
rbceFW95Oxe0xkQr0vlW4kLoM5N4az1MVcwMbiPYL1OHz3w1PuE0Tlv8/poKvn0iF1EZRZYrhW+T
kMNf4VY0L2RIwh6UBJFLO0dv3zv9ioZdbMBA64YKQTk6GvM7KNP9OqFfrr9UrnXPDr+yU6IBY4+r
1L3AwLSV7iSa95r4Qgo0jEMO77ifzXvuIvJOdlU+zVuKd2Vz97N1SL04q/Rf1lmscawa4tOdiU2r
iglaFR/FtSw9s0YX3aMYLxowOGR2TdzqQumVZ0DECv7QdRYUYz+reYx5VhDj9Jknxs/x2ovs7RiX
lJyrUI8YtBavBtJDwVK1bTmMIb7jiRRcg9dcuhhrOcWcIxxpi4k6Iv12kGgD9uvB5ghCf7a1b9em
wZBCuVNJjvaNc2MqKxQfvbRpBmV06QFtjzPTdWTEO6Eqy3S98q/meDWPNhTc3DyFLfxk6gJT85HW
/13aucEKDBKhQ0aQoJtfV8+N4Njc93fDaCewKTzL2gqUJYk8q10lsevtVoVIeticVKp4eHJrUVOF
9cUrDCM72x4pRR71yNnw4FXJ95Ced1sXKlC+De7F21Dd20o3Vo1NJ1raDcNl51EpcBg0ZCykf6lK
a0IFBwmZP0/avt0gITEx0VWqgVT4xl9H0YDRFQEsS10QxdqmtvMwHjUb0wrArK2wQwiqvd3wPjpJ
IgmXV7LbwearcqJ5WD5HKtjE76t0roFVjqN033khdxIVsX0B4oFzl8bZ9vEK8Z/8ZuaGx4OYuRje
CqJaormZ7+Y+FBhaExzw6n/nemfVn8oL4rWeK/g/LZy9v0s/MTw3V51kfzXgYWrsqLLwCuu/hO3d
y2hvJHVUZUMqZH+DyHa5A4xxLpN7T84DV45KuPrpHtup8aXqAmy9hgE20hESDKjlf5xiCbiaA1hH
gDLq4L7YqrFMnjlUpXiWRhBbhqwZMXseiAjt2rr9LMGe3Gat+y8nUPxA3H5S5ImnAnzI/D67qXms
ho2EGqlAQUJz02KdrmYKBPPAOUhJgRPUJlqKkuELPyZAtx5ju8sn8CKR/XVs83XHpOs+Oy/5gZ9G
LKj7IaUqNtwAMBSqeENroWKg3FNezF0/sljNk517XbzP5NNdi8eQHcpe8zOPZsesbWr3CsO5F68x
shnxZVy5Zq7bYin9M11cy4FTbbwWOBgnxlhODOB97lChLIWjavIxj/lyhGbj1Dp+s+tjPlyTP9c+
XEsg+Uoyn+EBF8CDhSPbSSGrkxjcoRANMrpympDjYFOr4aHnVq1IJdaAA3xLH3D1u/+sf2qfaL6g
L/vsi6fanRjI2DlW2MF1ajtAyTngm/gTqqk40maQWJIysSMvK21K0/Itn85ykKuHu9NoLjMxiv0q
iJLFLfX2tBMbKxflP0xWRcT00xAsvxEMSPmAkhRMGuDut/ktIMk+/9kI7m1GhhUGM7MvF9prLVjY
+59oxUCx8Glva8iq2UsZvplshKovdsAoIG1npylwd9qPty+D2zIOKxHaUZtWrj9JhiinqqOFl8a/
x0HTEBIW8RCTd2udsPK+jcvt5/CUCL3KpR2TGHiCGruBixyr5EiBmEl2D81NwvEITXCO38YA+Ipp
IXPmbSH08wjCkfvP34/hePNdu//sGne8Acvun1tCZd16yrpk6tVJ9cIdvF7lQYLWbfsTX0r0qKZQ
TwFGRv3yGkDqUSuZNmLXOU+zVzf+z6HwaSQM9BLdxbENcxLD9Sebx7miu+q6KvK6zZsuKVyLLNOj
0KXVuHbkVAMDAqPrTNkObsc1Cp+AOsDcgzruLO7zUwBPpYQrnomUVC0cC0fPTgRbjVkdhgndN1lV
UmPCHo6N1LQghw7q/Hs4FOLtXWM305ZjoL5ybXhu4Aran3oOQRkB6O9Guvsa0S3Vys7xyV+lBAh9
5Q5zUqhmhrySCY2BFhNbLdA5r+DpXhnVrb1ho/EfuNn+J97+PrIYsMjAQk1i+cPQH2sv0io7C2kN
ktEYMdENhACrGvn4cnZ00xxnQbwf3xZCiukkOAlzZGdlzfhzFhGIcKyoKjbdacfgQONyH5+w61i7
sQ34YNtOZ9X8rRIwsgrf1vQPpWc1jPX+R9KZLamqZGH4iYxQBpFbmRFwwPnGUEtFEUVAQJ7+fLlP
dHRf9J6qLMhc6x9/DoeWaVXYsnBH06uHaX1RkeNMjLKTJFgN1y/Gkgetbb2AijFeJrKhSQjmvPyD
235tkd3PwFcJdyeO/zfuzxUHTq8739CgG09sJ/wiHXQLrmmhFspJAqZQ++EqGLEkZGrETJIEYn6o
O+BNuW1gHMOdHt69gd/zyTN11AvGMvffMsZdzg51J8gQFvEFL00Byp74J77mz6Ziwzk+b/T89Vku
yWWk3j1byj7RNHEaYKji48LqsXr+qyTia3uYyJjoaqkMxCG8eMWWxZHZOKoINI8HOviNl2PZI/C0
w6NDRKSFKAnnxLrDLYsYj2SaKF/2zkjvaGYmrRXJFn/KFxkW5IC1/Fcz+/Nn0OJ/pse5YceELurF
dNirGCTKI+/Ul6QN/jD31lFTrdtt/JzdF/dDJJP1RKrsNFszcdhVUJsV3goGevFzI5eKj7XbMXYj
T4fRQknjvxf4ONSgjwYutd6YQZTV26jwIfGF90OSahY3ZLPUVuZ0Gd5cUjUwL8/l09chjMQsGDin
eyIHYGtUj8BZQ4DG0bUzjsMNyjQgPNIgYPB5e3cHi1eWUYdtTWvGH/gdDlXSxIYGwVRcPvkKOMGX
EBahXeeoIndnuPhH3tziiukfeKDl+yjf5vrL0Uun8kzZi4akF/bFnTyD3fG4SdcilPg71ndg+Pwt
SdhOZWaHf7gkHQ3/Au6gE4KMtKN6y+XZ90HU5OlIGHxQPi9lsgXTi8Z8lltD0tNvTuUS4QX75eDv
ogwpMfWzKFPGicBHSJoXXbBRF/wsNk8QfVs2USHw5g/IDcG0W7IrvGbIwwa4vGHPRRgMjmXW0uBJ
bdH7JCzTh8V9KoJCCu4I8shROGk0p1EJdM3RuPgVmy68PMfljXTYZKJQZJ4Ss400ggAhljwwR1DY
xs1O/ehwUegwG2wJx4EqNohTsqjQM+VghCY4ID7coWIcbxY2o4zgC1IwTI5c+klTXOe0lUet93FI
nSU4S4MsdroAwsPVIxx+K1TNzUzIjOx2TTitm29GXIpvm12pg2GAOJjTEWpjRS6P36OwEfuvgM8F
UTK3APeTjh1Dg/SBKvE+mokzWfKhhMqoHxbLjDhDfJOUGL+PvEUsC75O0nXqSrDNfA3IY9+OSpBh
xZTmlvOfyKS+zz+kFtwnL3Jdegt1oVoYUKHBvD5R9ClWmsnnMpzR+jgmlG/cGm/05cQyh8UmJaRz
Q8K5cwDrD26yceMUnB3+NAg2bUzqrJeye7eTd/hejWblwwQwaTcvvj3M4C/Ukvzd2T4BiIcgOrGq
IT1lZnUkj01K3svUTz4XEsowJMps0YixK0M+aa50rBXjuUOmgtWEZmb1D7qCLhdCvvJl+1cHe8bH
aDDGemYwUjfUZLb8XcOpEv9gOny8nlzPFFs+T7cLkUOyEJbTOQnhjW4DLAK5N5pvNMEK0W8AYMyA
Q4dRFBVxFXCaiAAwKZIcLe7vZSrrVFLxH9jin2ZJpM7ABuUnk6Q10e/t73tUzdl+CJ/95ZeT85du
xMeUAAWyVUD5CGEyP/uabu80knzVNpU5Tfc7zb65zL7kQ9/FFMD5d5bmFXlgcKLEp2AZ958mp0pT
jhM+xwrrPjSkM1hoETKS3gJt9St+xMhIPnBNqP9jgoSEVa0FE8WbCHNMxHMVyMHdfS61c3McOaV4
/25WjkZhgl+XUFhaR2dw0uQIynYZETCKdLP1OI557BCCxCGZG6TceLydFWgokypXXGamvBZKSIYd
lPC0srsp4EA37U1k1p5nSBgIc0y6KC8iCeFr1XQSddP7RgCHXjZ9WdSEkxnDjWdSFrgezVv08iM+
B6yCzFQ3cnr65Jp+iYt5UfhGYR8mgRmnA8TtgUyE3xUDzoyiaoUwxxvTIQGIt+gRFGcGAHnJDaqx
0gOrkYJJnh8/KLhRlRgMhhDw+dqtqVA9NYKuf7+NJwanGqiQAHfisHZg61l4C/ERO448ue8T3JSt
r8yGs2aGXIJhFvNzYw/NCyZcAtIoCaJ5NYlT4gjwukSqO6DsPb3gsRnuRsuXCzknxR/K678e/Rhw
PowdMk2x7T84f0lm8OS9IkVMhH0jZyLdd44kmt1ZEanxMDDFenimUOBulDPQXfrEu+PHyzxEGfiQ
OZfK6EDC7vTuJ3jBc6v+jemADRGnjeH2yaj9RYcvKyoTo1Bsu2rw9kkEEU86FTIKA9Tz7wfrEQmr
1T9nlYyZmQJkfM8k3j/MH/nR9eY2L+JiynHKeIi2bVygIrxZE3a9G2L/yuYa5OAfkUAHm8wNvE65
DMHKbZ3kFuLZrwgd2JIBJRgQRJ7t/ShvSbWw8AzdLXWi2lwKZUceCJ0W9ku1Blz0Z47FwsuO6bE9
I/G5OZRqmuIyQCIIH0guANlB7h2CfM81gNeQu+G1ajYSydg7ABAxz3PReQrYeDI+KhCMj0m9EOV2
zzkUP8tTCW6BOPXNfEnDIJLKC1/sevgxpM4Q2nqkzj0TmEtsvyuttvOeoRFTM7ntZbe/6l/uJCuz
/98JrzKHZVw11kh1Pj2DGhA6KyDPt2jhI4ljWDO61OA8xlUymJBw+10dPBUmZ8ocgXRHd7OfWcV3
Yuz2vM/6yP46mnuAjJpxM3BkUMR07EeFqTioeIl04YPL/H6IcNyg5fBLUOfH/QAWgPDtQBggq/bc
IhKrFmse2tcVn43BznD9xYOwFKxTVproPssZ2/M4heBFA3vsOvJM6bj8eV/UQy8L3zv5VyhxAHtf
/i93UXkqNpowYKU1Ifl8Y1NQaSEitbp1utPJuJhp19yvVjTTz1VopyWc0q4kEWuWeRzMKupm2Fud
1RB6MZi1p2JDzjUYWeX3/2phtE89Nm+IQWaLkh4TXpdgSHz+Fv7zE3T0RPN9eblb+zKoms8/ACAv
ilsB/SgzswH40z/Z/20Hcyn+zWoSbYIX+llrZLaTDJsX1zPiDtjjm/c+AysC1oGvguDhJPrNfn9p
QFmdyBwn75V0HzR53AJ80EBDLuZkj4NU3ZKzjNA3MzBibugxiW4Yw6mP2eoS4Zw4n4XuVkB+A8Jh
TWVbetqltZQt7TcNbgPeUtzcjHi/yUEiTpZR3mdqIRMqnT5cpjwT8BxverF+rgWGR/45qVDgMejg
BhaO0n/GUxFYSE07QCyKIIFQUwKrz6hw56YFWUVIu63sPAhTFy+8qeM6nJPyz0g9a66dXQdkC+u8
fJk7OhbenXBn0ls4pOG1f5AZnFYdvdI26XGOjkzmhBQXcPbVuHCevIKQp4mfmavmT71U+062O7Bn
PFNMOfHDgs9Ozz0hEQar/U3++k52fXmvZXnsmPQNaf6bI86ja2iRXFCe8paGwE/M+3xsQF98L8OI
cPDVzyxgO94zXIUOtmccIVxJWkzRptPFsP7O00KqjtjZZks0JpWNxgNJGjssNjpGVUJIQEemMGAU
KjGDASKZA0zyMLj3KW8tL+uThF2KHdCl4EblQdkmSyzXxiHKNsCWTI1megbBISbgE5S0F1E58pl2
FufyHZFd75JPhi8CirrTyESagnpcozpoNM5XAEZApGh8aYj3ELUoCDx+gv7n6BogoV4hM3N/k5wM
Avatu/28vE8xPNfPhgAOQDR9aLDRQASAYIFDUY2mYKVdBjgd4Wz8N7oAMEL331fnQy6jICDknX0X
FDojssmpI0g0Ns0N8cz2Z0lSCfwQmiBSTt42qdaEYdd3Qz6y0Ft9RP9XmXh0wuuhrIT7G2Mu2zwM
+fvD2yAbPxsbl0DToaPIYCcWHSMuQ2tMYKrRnHJUeDwUrxUKv4NC/7gSvHRDy8xqLSmWOhdYt/j4
3+ytVDTD5xKMDU4X9q73P26t1ZBffFo8d6JtHGdbCSCumih9hhEtLj+nwDg1OD+DvpDj0bcj774T
0oK0sYISkLwul3qweeFXgNd9G40oWZukWXjY2m1OMVEVR8obwer4IshY51hTTv9iZnwWc+IRfyeh
7iHnE2Fhj8aoPrb8dq5CRZdTgOYl4DITPVUzJnIWupOB3zgmJJt/bVKKoq4DYQp9s4fi+oRIZtlw
k9vVhVIKjOFPMo4IjmPnR4d3h7IgmGnDUxGxQIe8xMSa44RGMAfWiMKItnW3C38imjEgg5lqLe0o
wD+RsYRYi8ODR4Pm+wt7ZEXgPDwaoTVE3BJRva947dAfscUXZh0AN5DhjIauN2ln5QTpu8RRge0M
rfNFWP8BNXUPxZxL6gQZpAQJzegjMN6u+NNs3w7kLx0mImWzFxRA09PG78w8kH4MZgQPk8zxnrfu
kN6LgSvzPj3s5Pwk6OSvnvVXwNDLztNzksz7xh/9d2SCz8uNSBNHM+viwmESf2Bi+4VaaqR+nhLO
qk10NpbskmNAP3HjlrQ3syG+PImfFGY88iIKbs4b/Bye/dVjS6ctMktPWg8NFAJTTOmDPUMJySAf
Ug2f4xOJZIWVbAWOdivE3V5DnMw/q0+IwxgoBG09fiDws9JBrek0OH+nXaDbh/VjB5TAELl6L0GG
mCD4WfYo5hLOEyLybNFDgL7vvczHEYw2cw4TKyFatAL0ecb4jjWTgE8Hu+9yRGaXiTQR/ntoVJfC
B0dl7CXKwefkadHvoMKuBaYb9oO0NOs1CDOLGbtE4uQmm8rDgHFBdAys9JnKK1QcWDQSlJDliecw
MxBuhcAvIAXNZITSuIrkSzmVAiKQ9u/pa6XNYgJwQ5SMpv42hI0gjaHNUDci6B5Qmxs+/SJkoGgZ
G0HmS34cjCxsPzDyM9ZucxjCFaw0ZvUcqST44mpWkIEziCqRt252zqZv1i/zQLoODBh/fjTp2jGw
OZJ9xol4VwC7fXYfskD4ADS/O8q6Ndxk6AeE6lPlBZuICufRhuuH57TpgYVCuwf1BwlEOXBoDHaA
ee/kgj0I96MlagfdPkZEEfeFllUEVxaEZEjcaAqIDyp1I4GGQ4If1hbwE53pQq7x2YDAlO6Xx0mz
+YH9O29GBu0zh4hcRajI2TDCOrNOx3/KBJkX1W8Rms2YnPFYDwgUEO8wXyGn8bAk6hyxLk4eFMax
vBPKY5YTgq99bATWfYq3gnOxOWXoDXmHZiJjhdiAHwCwbjTrN0qeMxQHyxItCCLf7z67j7wPPl4L
AVRl/LU2j9VYgtOuUat8NqRP7G4nKLBBFvzYpfVxvq23Tw+npUsIJ1ofUzQV3KzOxbx8G/ejF8nD
3XS4em0Rd76tOZFa7qcDTNWW2QlACFqM0P8mZ/bCT2bmPXalyYCsWa7cdvuBOiL7Bd4kn+HSh6vf
DXgBAMIhIfxHyOQ55fe8ryW0CroMHHO7OgBe4/y0wKSYSkZW7oiWsms156TkVU6Ze0an+7YNMTF7
JT0zpa2Bh89bv78dTYnveDD/DKyMJFcOvhgGG3kVvS2P8FDQivS0hvZhW6zBMFGkFxybieh8QTB9
P/UXGp0ufNFHCRqD6qzxrl2IZgFEvYI5xnSyU3CGYILsCZFxdrqfHljRNdykk5/q8wsUTif2DXwm
1gE02N4QV3EFUt00AP3FCFcRrKCZvytJj/7HYqOlk6MkFO9rvYL39YHyQ4hsRPqOTDxgz5CJPCYl
eP51vguiS9h9GIypDlFA8FBaU8Wh/nHCjiImTbe0CHnzvrxKDuuV23DyUKp3eTltWImygh5KmxoY
L5KXpaiu6/5YD3yJqHNSAV10u5gfZjU5anQvoVjIToU42iVHnXb2l4gP3gtLcFQXeQbCAvZ4A4H8
KwiOhfVlMgvTCM2uAKe5ofxDxPUpYklEYJuYRuFH+Y7p4uAoSlGlh/MkHMyQgh5JPKcWsdz4uOUM
NJkMr0l4G9nZRJwbvw1I5y1WPTLhgvrgDwpXq8jkMzLNlBXrV4xrJJn258iDg6sxU8ny5esggC97
WVB2n6N8RqtAnRgJKLy+qg0yQYheHnz5SYEtZiK7iGkJRhyJRuo/4gMeD6SS5muqbxRl/N434X2C
bTXh0xBBzakF4uTpQAKyiWmWjBlHFKeg6bP68OanbkyEJSDRw5P29w3ikQdirZEzMDu32rxDlGSz
QTIGFOMjEeGIeG9zTvE/chQQ9jkgnAC7djUDsoqAGEa+Ggxc9Ea3PSx20C2JKWQr5rol9M98Lh+A
OBXUwmDai8ux5rZQrN2yIj6dnxqX0cAE7YEVhI1FJOd/ySNgGIjbjQh2ZK4ltTBznpuSMcV5r3rg
dQt+qwggJDTMQgxHQRWmPkqBmp2OiF9ETvSmA/MgEBs4UIBUDHQGxCj8NzsFpmNgU1EvLvkdo7YP
o/ov8NHIzjUjC//Zg1nz3B+cb/R1arpYelsmQ9GuIlFvaNQwbeA1DltnlNLGcPAENiEBE5TzZq9Y
hC1iawIfQ5DCbAGtbpM9TnvNW2RMGrwuhACRxE203Mh72KoIQruFGDfHNGi4BCQshh7HHAFIBclI
MknL2rQOevFhzpcqiHuViMaHzdIyJyw1EB1/7fK1e9rIGeEhCFkCAWOvFyFUAPIkiGG9rQXAq9ma
PeIZeLtcFNDqwY/pn3TT+3xJZWtm7EGiZrJr1+glN9k852wxGTz0bU09JOPMkL/dfBAEhjk698BP
EsqTlsr6QCiKRPbb28f+GwwHTm/abnutPZqjlKOXhfMfRy79Rwg8E86HH0FaDf8LMzIUooQdPkUr
9x5euhafVebecUiRBo7+xMHjKxYjwjglGnIsIYml+aB0Ra1CT0RyUUoF3JmYTBvUGoj+1+iwQDBD
NBFPsbbNFg2guCh1LB2iSfAhv5bqubwCk5tgF8mOu2wK3JuGHZHrlccje+AJ0mPFzyIsypxonyNT
F//Qd82FkS56PBIjxlFMHi4ErAVQvklC3JyC7kQAyBpopVvkNqjUBYtI5j++oSYmwhH6AxGZ/Hcw
XsxMK7TSAC14p952CUohbgbuFhuqgzuHefnnvpxhhJDEwMnKqsOO6LUBX0wVYJDulQIVJUXRa47V
svnYgyW4WOcBg266iTqpY662AYqFn1V4OekdIHkaqRg8Qq/ZLwQKyqf1VGRSQzevW4/VetsjbZ6f
GOBKjKwJlUFhZ5veBHQXDPNJYirnF7M0TKibY1r5GoT6ApKCsruvwZj/BNpZ7J2cQ1ETESBGqlKf
0yciA1Yn9xikDcZMxJ3St4GWJwQ3Urx+/GWg6YTTHagkd39T1t0DUbx3IA6OFlDqjXJRcOhQZ0k8
1LY2O5NXcsWrrwbPmb5VGGuDww0omhRVuse9POiDW7Cmt9sULhicg1LpaX7+wSDQt+RUOq9GEfxI
fM3m6qmeyItyVwPCRApcAOeR+RFBitjW0O9X3NuAyJn18RJXc9T5V8iZaYhNzBzzGLfGtacZB779
+WH5Ot1DYtMnfG2vChOD8Rma3UgA3yrsNiISpjhfgatDn5Ithi31UT9CZQ4k+IKqcZWqgUbGAhfA
wGxCHYHLYZ4uVM6qq+g4gm+22e+fcFMxH3MFIjMywGvRDbxBQmiSNFlguWGHEY1avIisNoh5OCpm
zVEMUaRhzA+hUKDwZqEHIK1QntJqfzw4zYJp3CiQOPHYcGtWDDr+qMRmT3XcmziB9DQincLPTRWd
0vHzNEcfmymia+30CrFGSzSb9tcYzuHbwVXf8Kw6H7wWp7BoRL15xc15r6Ek6xt8OiRqenwuxXcv
c19QZLJIwG7ULYHfKQsPWLb3o6aanYI0CDX+WOvbCeCIHH+fdPSAb1a1S83onchz4z1Nj9pUizkl
5akUinIUwY6V6AyHqzulCJiJkSRvVHqQQblegohmpOlf37pBShI2Q4PfTaBA5gw1YxRWgcAmIeAX
OfdzeuWqlPly+lbJk11NIVEdbZGcpL/EDH9Gogtd2AON13ByO5fTRGTFNScqqdHbYsHZ0QqVod7k
IupTNPlgKeiZ8i41U2wU6JvN9XBFE/Lsi0kFfIiXHcZ9Iu9QNa2QmSEf2adnpLoHEz7wMRZEv7y8
Qo45rY9M5n/xRpTQE92GX7Tv6ZbZmpTIHEM3XghkbmA2W8Clr6cEn9oAJsF+v8ZDW2Z2uUQP8tUd
hf3hmk1xS/Py69OHZGo3OlUI+KLfRWSmDVW7xY+Pq5/buVm8GV060jCGYyYbFmkMuzAnEB8kUIAJ
NYQmJsGf6HCJi1DMbW8EPU/rPW1iNiH9orhg3WSnfYghIcSAL7AHeeVgEZX4DOY0SjsAaBhiNOQC
4R0NK75lN0+tKqRLm1whAkriZ1R6aQsEJLGtjMZgAgA3vwkyKA+5I/MMZ7clLxTza4vcvMI/bBDy
XdGwIxYAlg10v+N4pogKX4CNfzvxOyAGNkK0rfwj76BvKwFptNBzw+kAJX3h8ogZ7516lbHzfDzi
gr03QsVfzFIN7Mz5syJVhHmT24om2nFNs+YtxpQFPvtBsZK4WBUouCSK+McQY2tUszYx+NkdyK9E
fo402EQs/XJQ1QQ1D1WzyVc0H4tMYdeX7D7KYP0KYHbE6gOEnS0JBPSaMytWVPgKdrWTfKFAnbLY
fxl+Y1wGYcLKitVFcAb90+tfmQjvUtg6b5rqFZsUBvFv0Z3GVfTA1quvKwjobjjWcLzPSISYYyET
/deHIyLZn1OjOWTJyFOb/P0NTq0QVpuFnSzhPk8pYKaVL/BY89yz+/igcT6OJfna33KEUiGGp5/2
up6XTgdh80/D/HeHQCWwkV1WoqYsYUu6EerMs48IBBz8ECux5hSoRag5ooo1PTa0y9DW6vLbDPAx
siO1P2Y+UYDpvW2sRVzsZg70i0QhRNXpUIpqVGd2AlQqvWvDQ9HYSLa3hGJMvrN24H28d6DC6B6A
RT+2mgJTfd309D2VJ+52dE8hNDdngAghHYG2EkXtN6y4dHh53ELkje8bH2mY/Z6Lo7W2WWZRjsAs
iqRTURxLwT1JyImFKBgBiDiGlLkOJsJz/uAvlClIR6+XoN/K/ZTvFHy8MomVQekvGmESTvif9Zzd
Ji1XAMeOMwLg8e7u1xkQFFtAPsfd6WEyo0G8DDZQME/aozKXziVXPQED8bkNSDVP7AcJ7zRE87Uj
sw/E2Ni6WjSavZ38X+Fvaxa7etp5va3mDuD9vd9ag+oqF/muWiYEDoHv7m8u/k5OXrzN+TZbU9/m
kh/pfK8Iyo3uvk5JtkGuLYA4/CJg8jUFiq8VAA7dC91fZe8fU7pgzXRCfYnIJrqTu/QI5D+smqKL
1sFYNX0EA+9+kva0KsfftTJX/GL5NA8zdAISDNrlebdr9zUhUEuaFWKiBoiTN83q7sPdF9SGpRaB
eIqJQ8LQo0ywzK9pw7TK+lgIF0Fhw7iCKeClMKpJYrN78W2XcM2jEE3dGQ840evppPIGjA3MFh/U
O0L0BGHcIndO9myCOnfYC/z8X48IsC+qwBwRmPjhvi3k4jZIAxvBgh/5wIa8eFVWAZKIHZhCJ2YS
Gw9jF38m5MKbrIkiPffKLeGh4bh/7Za09M0wnWMaPVgQwyo95jOiMFwe8ubEdaN7hYPQkMo8GsV5
hRwZgJkSkQnkzHsEPXEHVvrCM/Zx2qA5RBoAJWG39u+KjA+5Rh0U6NFCVCh4PEnRaMZq7Tbozzd1
OHTJGPfeHOREiIJTYxl5JG77NoZuHmHpcwGLRqzO/hPmhT8iUjzyvYrvr73iFOLzhMifA9/ZpH4C
3HOpEDp8AacBLsGSOX66LyvxOelhqYCz3vYTSIcyU4jWOcI1ahclfwQyw/OkzzjoOR9HnYnglOqC
cprvgUK+4lOQFqCkoTalyQ7YQWiaaQqaSyEcKhcb31PpNqcXB0+Daol40yK1fuLrvtmvSxd+pjAe
FZ31PSG4H/BrgHFKahwmMDdIUw+RBNDe49/tUToiRR0fw4WdXdAe0d3+IZmmqQUoQTe/RIPAf4D6
ge6V/hzlA128MrpeKh9o3/m43LKYdIX+R6WuZmQldABKC3pqga/Fa47hmKQAlHoD/qxxPz6WvSmZ
SL48k8ePJbKug3Mi5N5G/0O0BBWgzQ9tHbOSTphkHTTUge91blYYgah/IZsR/rz+A4VBIUHoUmeU
i/7TkdG08rBxYS6QabQZajT94INJHvYJIPWdBba/bgVgS2rResg4CmMlPk4lTIlLe8yKYFtaEhaV
/FJuRjSggivw4WcnwnloNxCnigQmFT45bg4ORCNphjiFkTPMWNglDskBpTPDxVBH6Ne4L+Ow+Zmv
NbAVBjYhlNSmMoaVf/MVOWav/asw6uF4ZPNjJ8AhRFJFhD1iUBZBUTyt8E0g7xnGxRUDYlp4RFZc
JWbmD3UlHr9Lmf5sIRGqYFJ7Id6qOz/bF/c72xEaMHYJ9ID0hwuK7YFGATjJVqkGQ+LkqQIFyzmW
kbSasNR+i/COPINso6NKf2A74fgWFbwGuC0VTTJciB7kiJ9YHkV/H2fM+O/njPbZtT1TSz5LAo0E
yfUX9eoeBUDvucPEDlcBJbG8L3qMbCLWc8AJt0liTMfmyFFUyGc+XEH8YFV2cZiObOWE8Wbydl9n
RMI5CThAxmFJ3W7ONgTaF4Dcs7HxNIL3vy6SC3sRoqpdYPrgL2fLpI/OaDaiap6oxtWBzZM94o0r
oc7hXEqY1CD5ey4PIdsTepr57/qcVTDhjv6zke6SecFDh+DgCjYAMASDd2XPqCiRXf9waGMD7/U9
EGCVu0mkzxEi1B1voK6MTesvU4i+ZvLx8saEtW4wqAgUFBKUGQy1q8I+pI9v8O5IYM4vArmZfdbd
HBr+jmSRrTTIn2Z6s1T04iz/iFQZHgOUeciESwh3mpMoVVnVi54j+7JhYcnrwhf0CSlv4PUy0OzT
Ev8YT8TA55HBxvqFhkBMF+XcbswaRE0jSC2OxfEX9EsE9OZQMGOiDIe5yPiS18uzwmHfAgvwQIgS
+YZOP/QdI85gv91/bOC87ddrIdi4OtCGS0wvqDoARDMEGpfP9FsZGL/xOjeFhW/kETawx6gR/nDZ
0BUDt36YDC71KtmPooePt1oWZYrs7M5tl+2G5ZyZLW8JzrP0q1gV+MlPHnxyNiKIPfLXxuLslFwZ
gxcTKpnsluJKyG65wGD1EKTjA5VMmQGkMftnKiV4OMgfcXrL98EoOPCcxx5yLv7GUm3czuol26md
kQztHoyDyM3qbnYXSqdfZ3JHwaH60DOZqXFM33ntWmEopz69uMD7YcKD6GihuhzMevy8CAvaZNO+
bvN/Yz5bEpNj3rYqkWZ2zd4MyLhmHr2VrjZwfvS+uwrK+8Qv/J6jI//gdnn6cOQr1l/YTSnun9kJ
mKQ5FH0IqAGHLIQ/gDjidv+w7SfIgMHbBwb5g4v80j2YSKMzxwTERnQLvqbu9Pxi8VwciMMa8Cdk
H0nkQlsc/pIN+THKlMSsY+uQYMbg267fvbCUxuhDvHbx4aqj7WPRW72BWX5wNipTn9nSks1ttkw2
zFRUJQ1NCbHf9bi7A56xtuCtCeSfqcwk1WhUQ9Xs4bKba3s4epab5ZOrHF/Jn4o4SgubMwkC/6LR
WjwNtuygAunbqsNhhoP4c2ILS09El4sWjmbC/SiYBljSmeQqPAX2bTnC6d0n+wsTgvkMuZDyFYOz
P7Lup9uGq4N28RuW0gvJLUbHH+X5xltaGH2WlhPsw5dXhnVx9+LyRES9UBaEkaMwSWO4dsZ7AibI
Slqhu3iu8NsSb/K5kyH0izu0C1zwl/euhqOnkQbXvoh8kx8eS9tLM4c4x1skM8hMBG+CUCqHUXOB
93HbKdwOYXlitsmmT8ojM0JngDqYQqJyYJFb6mPXea+fwScH8WTViN8WvEc/YpH/uC1OPqaquBvC
P9Ox9aCgtzChKk7ppmfT3CjcKAfu9QcPlxAv871qu7uNDdBnKLUyRPpQ5tC+K9Jibn864aPGKxdm
X6Q2d1MKSLxYEYRGsMcy+2vXT7dvPiIgpQ5GkzSJB8dTjAf3Tp4T22457btMFJUIzJTZ1oLP5HNi
B9hlNu4FD4gJ0P+iPYS71OWkdo7MeiEkfwrRzNcS1s6H1xUHA5EQnF8SvnTN6pNk8JwgG+pRF90b
F6d684hBoh0icw3t2MQMOzofKamdxgZmDlzgon1EguXNmsGrPm1VpVuFUphjvqiOQAb81T10Kgg/
Dot4c/gDsl8huvGH5DD+lYuMvjHiPZagpaCmyNmcZEmHB3h3Yl5Ks0F6QhAd9g1lMrDeASc4qkJ1
/7NpncWf0q6VbUb4XCNwNZ1z3eD1ohOcKSHurZNNR3vQ+N/mziOfQKGcU93RMBEnE4J7mAAhKcVo
+C+Sv2K15ez+Be1eVAyyT8hxRQmdhIMY4EKL7ziNc2Y5ki0gqshse9VWNbAbmWsQA8/Ygs1ZyNHd
qTbV6XXKERZ/vTHEp/OwFYZxzjZ0RqBiwWjacyoO9DW7IRshFyVJF0kEekg2m1c2Al0GkOdsOR3W
A9SWs28ossgJ48dMyFMVa5AFBBO0iPwJt19nVmJKHsUgThMOJqnTp+6Qy+IxAdEZD83bamQSeO/w
aY7rS+sMjLPi3VbS8nseTqs1AhT4ha9DldOlc0ildMmHafmJRw1gBF/Ib98tB0uNLFX8pdTpUI/r
fcPu9F1VfzQ1fFuziR5w+yllXTWTPBvHcughtyXd4F1DFFG1tlInGmaADfk1loREa0J8dAJnUcIE
di5ztz+wCRs1P6tvWDpC4dwwcbkZElNE26/OJEpOIpTvBG9RI+TdtG4Sv0O6Eg3NTTUjnwodK6Fj
B+82//KQrn5I9CyV/wMvh4f++pCPHxS5DYRkY/KcAi3zQdPPRSg5H8DBvO/5EumcZwCFJvquGrjt
Ix3WFgJ2me/FLmapi+lGJrr8g/K7XHUeamp0GyDn9fIl4PQX4atH1rZm3wUPUqK+EGuVZA02P3qk
1eCzKBfyBF10iSq38PgLmTxJZjmW695UjSkRXbx9qv5Efi2a6TPF0V/3dJu8j01jqnEKHykjCP9M
npo18BK6brJFBwGA74brHwIMRqj3L+ivMoekCWCFigk1xejKVdmw5w7Edxeki77P+UZOOWzOBLtJ
ushcbfKKM0eNBpEcMjVpSL4qtEbTEjVQfS2u7+3j2tjfPwEnBXcPOTAEXVRt6knrNuHB1CgnGNfo
5we42EIeA37+RLRJntPOy62Q+zKM8jiNloNI3TdbEC1mG2T3pGjzDyWnUkZTlnloIhVatBTvYLJF
G6lBSUT0nBCJ4v3+dHVeCCWjaJd7XDXrB4IT9WctJYqg6ZJH10lt6qviqoVgeQgnaWJCQTzaPgQh
i7rY42NBDE8bVS+3mJNLgqNmTDhrJk80qTgvvlYbUHXHG6UbpSlth9Pcana1kayFCehDsgRZ98ZG
t3jWNEtDjkagyiLhHpyISza39DleV0cHaX2fuV+dERGn5K2ClJ+KCcV0oKZvC0V6iNVY0Bo2ATW8
6yRS8SzfwB7fwmRBWschxpvM1AdkaHx3td/5HUdkrLWis2w4tL6U9u5GAbf7gR1j0rsQyah4FaRp
fdIiOVIjzWAQMOiXwgJRTfpeARA7HcXKeNEzENJX0xud2DrPgGxjC8VwBwAQEHxPk1PtKg2thfQf
KF7G+8haBDN8sxCOw+kTyEffWc3VMIS8N5XpzZP4l0WtM3+NicjaL9z7asqjMF7cA96+EfNLS1rI
x9SBy0YBKvw5mm9HXyjLjTD3COGofYg76oynHyTduoBih7FKwU1nNABt2EVsHsyK3xcPA21R4FBD
5djfckv+zgeOrHk+Aa1Z0ZiomMrfLSDTYd0/4wISTTh3OtbfflfNeBc4S/jpKWZtncFtrOemKiaK
bA6XKWbOv+QEg5Ewf2mGcjPzq0p7emsV77W+5zF7kbDh0Iil4CUfxozpM4RLZJaix52hcX0eiQg6
ttcDSCKQBM8I4CHr4oI0H/ItWupjZ1VEQVeAA49p++ncN+IK0H2ksSNQxK9HrmpE5m1/yiho3fYj
77erJ3hSZrV7+HsxPq1SX8OFASe+liwAKFe1ZIcxMomIGgj4Ufx9benMu+ggQgxzS5ndLgg19RvH
Lg21Ubke+gT2wfOPzNog9NPj0+Md7BYDvIKonLkzeE8Ur8CqjTMpXSXJeJm14yQ+eDk+22xZryFQ
jZrjvKS08km5ocxcE9Y/Mz24d4RxW8XrRT2LBW68wmS/Osju4G2TJtQp7Cgm1j10G9L+R1wFQQjZ
pkxsBpkbavOXC9SJbmIOIuSTalXisByd2kg9fmb6CyNqFpNAh2rxuUJgy2gBfYtSU2wJu2Gke20o
emSZ+spTb0fuwZA8i5/o42Vf0D2kGkxvKOmB3I3cZ1BzFfFDauiJQIyLxXMBXE1cnrzkhHW+p1dq
pTmyebCDd8FewDfjl0jEh2BQmNH4JqAWmdnyBbIaIeLu7fv2m9Aqsghp3MqWKDKF+qqz6jmxoui5
ekv9P5LOa1tVbFvDT2RrSJRbySCIOdzQDFNFVBQD4enrG6suzm5n1661plNxjN7/iL+rnWJb78+w
ht/sGnPBRF/cI5TLJcLP2mdOu48HPqnEXazvielklCVU6uppXFqcyCx6Ip2tz1byIDMAJqEdvRiP
ATdsnfGoIInkSXZtMesRF2kn+uy5vGNcfAWQjKj6MSwx+PuIvV574DveepJScMSNawE+v4Fktzjs
8fOmBToBB6TogVQY+FHYdhimgp8J6YuFCDBCwdKGMKNCM/Fljl9dkV9mePSQ1mAtZHb16hWfJ3Yd
u7lxYtq4S/0zyD8Q8v+l83VwXXQbbUOCjC/sCXBAzLp2wRYaYOkEb+DXvgyxZb1tliwXOS7RbC46
RPSLETlTo3yueLfoTBjLRURm6HNW+sxtMDh61f6CVCIpTaGdj3osSMPOIHwoh0t5uMSd5QLiYbbU
+h5z5BewYquPbqX9rYf5goDRbFNFueHUH1tCc8QLGeOlajX7POEbVYGkMG3Ne0hRuFqOFyrh2NOm
55Gx/bGfYMH1dN4wetOTbGw8Od1aIqhH+A4eU81juPc5W/ixo/OG9d4zDM60BIZubU7UscEXGGh6
8nN+ImxbWrO1Gd5t+V5zs1zo/8oDEIx8BILKdwxg8kXzpHijsaekLL7fEdRR3PydKaneS9GdjUve
f7w2yI+sv9L6xdqo86aWPC7qmF3DaoiKBM9pHDTUHvkbXufIpD+fyZ4pILYeITxD0o4+tKTaLMK9
2NyCMuQE3jOGo8gFQEYpNSaEvD+pbraW6BgdeMsZ27pneEHteht3q2p/9qSgRArjlTX96uhfUXXE
uBS29OAydlD1x8GTx7lqE74HhZbZ3dXiXNeccv3dEJz1EVPy/s1Y3CCifc7OYfUIGP6cMnzYRDH+
Ks8ku9ASADxyAzoWX15xc0zVvykObTaL+g93yr/qYXRLX08Yy8b/iikMvyXgApyN/7UI22aCHYYA
BEKmAuL/AT2zkHI2/VQdm3k9NfZiWsZh4BUIL3nnVxQg4k2MwC5hB2iz9ygaIKmnWX3eFkasljoe
58xyHnQivRPMSR7z3A1muer0MVNKqJaZa4kQIDCHiSHIcdziVdjy6L2IJZnytag3OvWPMUWA8BLC
QXiePGl4Oos6N121xX07GhzhN+7r24qkMgyac5jv+Lm8ThFnY4FGyk8aQtjfKlPaFAHDWLPgti4W
nTRPobK4jJnVqH0YFqrDZ8xTZlWrp89PHmH1RRw1qgPyDqaM5bSx1ydj/GqFfRNF+eIBGWoeJRKU
mGqxktiEIA84amakkYcksjGN8aTH95G0BoL9wrN21u304Zm7+WBZ/a9d4VKD8maATc4pi5FgX2nU
QAWc6JXPjk+cAyj0odm9U0Bedtof9y1HNCs0RTxvQPl8JlQNpg115LG8F/biliiTjkW2hI2G9Mzw
N/m8VJGkCbZJwNiAzhxH+qcOj6AUrh7k6T0gKi0jg2Lw78gkzVmySbqs94DPkRjOpBF2oAnn843Q
gZqMFcSuHM0Pz5yfQQghC+2C4N4zF56rVoV1UYAzMpTd5DyBJTzZj5tFp+Jmh+q+IP+hGRY3CdHy
K9TSwklhsU3Tck/HGraXy/YaS2UIxvKG4GBsBd3t+QP2yBfCSdrST61/dxVnlzCo/It1ZI7KRxfq
cmqiZz6nx+6xxJDQut2JDT3HygdXc8bs24NFUCDRwWwwRBhhsdGZKZhA/c+SWM5n0hCwliMItZBw
C+oWtdLq91fO2r20J3GI11393Sbicm5FnyIc5ZaehQgdliUL/bi+f4Rcm3gEYvigN6YlRMbdWp9c
uVWvPp8uYMDZqibAp8byDq5yZ0STDhwtRPbIa54dFKD8BKBnAf0zpbFIuer4QeI05aej+5E8gFCJ
0XA7xvI3NUIVFBOjAE9GQdzcd/zGY4k9ENkjV8DVQ4ZlfB00xPAXoPSoBGYwXc1Y3GOAHkh1kRAy
4Tovh0vO/bkooq+L80wVpgdVlNZ+rR/RuXJydhGH5mNu9wj7lltRuvmprM+kDi6oV6/QOYjkBzOC
TNwf5a4kDXNNu3hhRA+wm6dAMzBKV6Tu0IsNIjFBHoB3JO/TBVwTFXOXmnO01T/d0lc4TApLacQE
wjuru7AYNqQJ0UGjclQjmwDmlf0GA8P+7b8N3H1oeVUgaT7w5YUgB37GOosR47xYvplSDLtP/INh
QR2hVmYcIPKC94eQYMg7Y9ObK3OEwMWJWx5NSh8AX7Z/F+GBEVopTv5CFFZcaMRCItIF3eEZNHZG
NsmPGgUPAyRLFoaBOWk8hAsJruD+RLQPzSDW1h/eiKcw9pUTZXQ7Xo962IxyxtWM7Ywaj/SFPPWV
dKyl62taDGed1V9ycnQOZ5CHEL+KKzzAtvGyFCI9RwOfuoBVHxh5HEX06R06MtGyrTk21mqI/xOn
Jap3JL3ahV7oIb8LZvODykOCNIetCjsb6pHoh0x5/3IIrkXe3A/6mPjxP0krfGHxxXs5PzLoMmZ5
CEn/xG+f4LHh24qi+FgPG2A/LERzWFH0NJxffO8Qr3QoNmSEeuWKZ0xIri6A6OCTC0EiMZbhKnQZ
DwmFQZIY4LKY6SDt6IHnaOz3yCAsoi/jdizP6sMFdIwI2d1nC5a5esM0dtt8jeXg3idylHgJgekF
5AIOC5bWjRz8rESOMmaij4PXibpkHBEsYTHBDkTVFJAXLUbDimXyyoaUwAuAZGK9AU3ivNwUMdg7
gVw8Hegzng7bW3LeZhs9oAqYMWdOjGXYD1u4MqII7/MkvIUf5nMRBydQ2YywSga4AHnukwGRf3mk
9obxbdTCY0XKsYHc4gZBrEX3Gnk7C2UP3OKjhWPBCKqVHPQnDHf3de1q4Z2onARTJnY0yv74nUqv
CN9xL8ljz7BYTvJYGJGZ8yCTOTgISUS88V2LiLOPKKbH/2esED7EiNJ5BF+OJg3dgt7GvnUHyRIB
59c9EyLA3e/h538dOABRsPw40j/c6x/USAsqbAFCzV4g7YgVnJ/14NvI0G7drQHdR7WFjxo0FXbp
hZMUm5/YJj8tNj3nQeBe54PSX9ALTpggWcdGLQPGClSDcYlCuf+7eqgQu/WHv/QzR4YM0j3HkpNP
P2m71VY9R0gP1UMNpYqpP2TvYmV+k4S3eqwkQqT3g8Cc3sbGSkL4b1pXhKI85hHlhgSvhwpClxfu
W7UQuujrWOk7LMmMWe1GmoEWEHlc4CVv3F9YMcx6YKicNReADICBGwtPQt4B6VhE1v7r2avYTnX2
ToPcNNqLATPkzSs298bqvP2sKgZ0G5aNQeY8GL1AgqtxCQJgAp3Cj4yZDv+6OSYlY71FF0x4SQRS
NgjpQUVKVwVFJP3VCe05v9E1+DoyZ3J3qJGAIDslYA77hdUcEAGjD35vO/bBFY18jV9g5GZLTRBc
opfyhGBS25cTCncRiz9WPdZYcFUwAd4z2Fz858M34E/jf/94r+6TfPuLTOIM/K+9oSzZfpMg6khp
J9TlGUR7M3wvKgJpgnp5RxqWFNrQ5CCkfYOjWbzFtI8WYS7czV3E205DYgJ2DlXLZ6KtlKiafSfP
9L18kI2vobkWeWaJgeh69+oc0Tk8WL4nGrB5lT4omC4bX1shrxwAzPT9bPnCDf04KiNsrrlw4Asr
AE1pDkLYmimS/wSlnAAggx+v3l4Z5yFbdcLM/Y0BTTdqWpFF+RsihyW0wBW2ACKQAUvzLa/2Q4b3
TZRTPXHeQVxj+N/ziX/wCi1fyTMwxo+AHDkk+mG26YB6RToAuP87UPA2CdsGMwV0GVFJGAnGOfYs
zkLifme64QHmoLtjC6q/MIKggQARTz4DQdYX68HqObneHAIxmcw/loS8KVYXOqfosZyiBLdLYm9p
aeLu5htV2wqyHHfLJSSxpEOc44CBwGYnN9F2j0Gv/vrcOBAXFIaTWEND1RlwnwsDgR7EM/L0o7q7
uRcbaKnYPscG83pUDo9kLpFl7iukC6MfQ5UifJbvOaT0efNN6aWeCSMRxafja4D9aLzc9lYZRUVr
3H9nL0NlMQITrrA2bYnJ+UVGQqZZRO1Q+NpJjgyfzOHUAN6KaJXLoQxLoHyisguewRYNISU14DI8
dhcsUyOVfDTAq9Rs7QGeN7RfY23KdxEIEuQL7zx1eiTvLN4xKwlQdk3g/vCp+PM1g7pNizNb24xq
Bowi1Rw9tNvsAZV4Z2AQJpclkBeFKzWo0ostRN61C3q4KEJmyCF9qPp61FOYh0/wG9fTjgCgOe83
1MhBctoOtsNwiKLlC4qHQGCohQeHcIuKEcnHIk/8vn6A0f323eobNzNhF3DJEpj8IsgTQl7MfSNu
GsnmKPXpYsObaJnRe9GPVAoTX0t6MbqDBrkf98dkaymHD5rxdwx3YaN/IVCKR9fBKUJX9o0EMSYf
Qi93+DMc8B46s4Rqa5AMEjmWJgxZtzWRijZUOLHADgjT4uf1Apyz+sNXEJfjzP46PC4EDqAkB5Dn
smY0UubF6Xy6np0e89ZJmjJEakD+htWCDoHo3Wj+c1iCcckUIfYZrtyNMPpzJZEjeA4BxoGwb0KW
J3z5qMvcAsGyDxzd7QvSl5XpxX0vwOYXBIG6n9DwGK4t4s1hxA5I4K97aVPUPuhqP+34T9IHbUEZ
lVvF5onGC0v2ygNiCzds2C70vzauFzwHIHgvnXspzOHvpX0+KRcmtOiYr/VZnE3NXvzXy1Dbi3aA
ghFpQanKHfUhWzRow0zQFqAg+FU+wMEm1hHCY2REVpeYrs7PjTbJbl0uL4Fwz1DqRZ6iQufka6U7
n3U3riciyrXF+J05VFrYy5vXQqwbthzLjFMFGWLKPyc8H9dcyLYLKGV58kK+MtM9rHyx7NSOUDGq
1mfcEGa6V1V87P6VR19iaukmgkDjIjUvLtjMHWZkVU6Mz3APpYLYmzeHkhEXrcxr9yZuS3GF00ZG
aCVZADk6qQQG2TDnwgE0mlG268l/XyTsMEFYWN6ksw3ZtYnqcX/I1clD4pLRlyX4wJikSNLwG4+b
cdHQH8VuYNVuzk2BIrgkct3O/Ck4Pj7HGTmjgYoPMSB7zP0b1wQD8HjtqmPmtaciUalwsUDWA9W+
LHMIDkCDnvAyet8FAuvo6ctHbToQVYEAUb8IvIkpZ4Q4yXn9ZUEewwjwla/gZO6wEvImC94xxbR+
B2XG4yaYtxlgfXJZ6jguPUrUtPA8Vya6/T82LqWiA0plp3aIXCAS9ZIIJTRLLSXUwFNoExjjPIAM
gVUsmJZe8WevpmBk7g2qiN8X9MnKjm/DgYX1FG9jEBVObBaYMCQxvduYNeF8kavJnk4LAN/jbkTB
BUOcqwInmwkT5VydKfFgfiZqsZnIRwMtPX2+AGrY2P0+CmYzpL953KZKXKdgHVDWT+eSvO3rSktg
+wznbV8SMi2KoYdL4elsXpykcUPIw6rEi7pRNrnmoU7QKD7n+BdNpy+R+cFRQSwobbvszwIPb2eS
/R4hDvtfFUaPml2tzhNksy5nL+ix4WpJxT3JzuvusZGdpAnllqDtfK3gKS2mNh5Pt4xvtrx7hSaG
WkBewp+Y9yfQJdGtD/TTTagQQ6zCClFHxOT6gsUFAAIT9hiDg8GSA50cngpEWbaTQ7UnmIcP2pi2
KZO3UEg9HHZ5YD8bnvl6+q5BBf+EqhB4h/EONsbLAr47roaFgynScMdkd5xotXdZb/kxzapwNDI9
0IFhlQTU9e7g44yjSPFBKEyXCaqY3MNvzJeqTTCOV4hFxZggw2DRO78CO5JSnrvBXJ3Ta/thcepi
45FcB1b2HZbYA7mVlw31fkkfkFS52Q80k4ja48EISx/eTkAxsoQGKfssk1t8cUusEUh/ArLeUSeN
84SRj+v9nMinF55M2iUdtGT4DR5BDbC0fj8YAQlncPT5L5RBBCHZ+H48TkCpZODzgmHWye0H2Cau
V/EU4jllsoNl1/Rgcibf3JPGvS1T+hfkm1tGZLnI5D06pLfEpkAXdldMDgnwSAYhNbmRB3IemqjW
6N/QlvXY1IneEKVxbdDCnsZKyendEPlGzMlCflsJj+MbvG0DRcBRvKITm6HcgUQmWvmyeuz5P/Hp
k5304joNO6+bYuVYcH4LU2O+VfaiG3jPGadeozwm6+tiM7ERP1XNnyPwfP99CUteKMkuHk5Q5zJm
gkPS2YnB8UU/y9/bGniKKNdUC0/HTbQvwtv4E91xI6npQIUqvdgafzzWyDUAjEW5bw2+dv1nmqJA
lGWdguTfno/69ce3Ie4nEtQiY60D77gSUVA/n+FETd8uUdY+A5Stjlh5oOajh7ejjcXeIZmlAUDm
/FqYSHRw+KNlSdmG0dQQRylH8DrFgDLIIYkBC4BpkcH5CKliojwQpf+NSEedAYjftWf9/y8SPwIr
ZGD/RJATnfsiEPuOQo7fMyJLBDDQqQiQ5SMrj7q7unuvP+pB0wGLqaAZqWm1mK6ezQiTarHoVu9Y
ZiRh78VjWVKx21CRA0qInAR+UHzjc1Cv0kcuTptR0vLbFpUQHn7tIZSzcyYMAqQHQ5dn0tJsWjqY
fIN+aXFJLnfOdyX+hKXqgFkxu3pQakw7DRo0N7MVbJ5cAxp71BP0lWaPGYuIaYubbXGzqdBMmegT
RKfp0x0jmUCyzDri3UfqmKHBaSK+uTqsupcHlGAGgcZpzPBH/NAgAHiGSgi/o5TMphWRpiECusQg
KbRkc+tPr6sv+UPgazzZZ9CMJSyAx8aCtmpJ/q17t79zXDXKTpqTXyCy64P7wHuQWj/Dax7cGV1f
cbb5rW4KVtY9+cRYXy/Qym/4KAj+Ibwl3oMxS5GMMh0Jzbb690jJNYkaTaBEORE1f3cKjHIO3ICB
cEUqxv7ycxGDqJQCVhHVBfxxHmw6jyj2xdU9MijE4a82ic96CYY6Yt1kruc35eu0rit2hKFBqsfd
edydc4U4LKyZyzdyyveqY95X/AEv8I+/l5sS6zSVvMLozD9UMptP/Lzln39WvZZF1jamGABTOQVZ
5eCwKpL2e/aut71jsCJ7ZYbskHGH0FOXUDrSx+92i/VHRL0g0x2biAQUDzI7KDnleKmo/Mamk6Xn
hebUKZP++Lb7OBlhuzf/PdupAlZICaPCxGpVOpdEQyrC9OVDNgvBW2FvUHqMNfAahhRYbqI1bxOu
pRAF4VAnn4Y3K/78cBG0AjMGGp9lloiyaez+vEVI1OGgVsP+4TpqPRSAexWhzcDpfdCZXrfyv8D5
u+wMRAwZIj3/sTDTN+1d9USbGeNKHnZr6ZRP/0m/2X1JMgOxo5Fe+M03EncEqYO/tY5j4M35F4pg
Ti3NEgasjGxuq4HIo0RvYyw/u+Jn6QTvHTrcivMBMdAm3jXeLLcXZhHtbn9UgyI55FJbUMWGEO7F
Z8fDBfDPnQqxevbP7Ygoh7YM31DW+04T4frGhvKx8wyijJaD2Z3h1laWYIjoXE2b6FDtSG759hXV
FEOU455tHJV5C1Js58tvCDCK89+YE5JQkKRHEUzYjAcOAjvdupLd2820Yy8SbOqGc4uSYaYcDKTD
BRDtO/0hVf7a8NR2b070Gg8oL4fXbyGhNFMhaQTcVa62+OCIuR9wsnD6Rr0or4a8OE43M+WffK8W
qSdoDQcizwGmGEYgxtIhwj57o1t83z+8o4qikaH26oD4Mk2YNhR7DQHQ2TpnIlw2KzOSxoxNk+KT
W0yWgnm8qJiejJQaCaIjlPCTcH204FlUkiwucHGYkZsadXA3E7YaHVPCc4TbjycI0dNkIDDRyXfP
R8K728Pms+fdz5KemK16Li5GwEwSpeBn4GN6xxx/W0fsFnH+EqnnEmcp7D5uIJSjaOYAiRHg8T6A
nOPDypye/Z69od725aYMDE6ifAa16dwhHnmLpW1/w5s6H2ATUyPlb3G2kIa7kCewO1+YJ0ReC1KH
UjByYlCGl1VvwaIrHe5MSCch+r351wl1G4xNzN6z7/guNP4Ub/Lqz3TQKI7hHUzQP0dnNLNS7N0L
hU0IAwzxKdyBSCARa8QPbhR80kGJ5blwWOJfZGFx3GpTafYLqYMalXPBt9ywln3IB2AJ+AxwVipL
7SSjCYak59jnuuF+4iBbo6lC8ng9SWMoG/VQjGByVvLmU3L2FIsXtlKdAK5MwJyBcCnw5cDJR+cg
J488RSl+Jjr2wiHg5SyUaDBytuzsaCZX9+m2f9JisAMaszJfi5++YcC0fu5DZunPCkUzZ6eB4pzc
9hlXQDWVR0/6X3q2miCzJlnks6xdaPWfc/Phb3Bo1Mgt7dbrjbIkpBdLQyqihVqILnN+Zr6pExL8
QpFDTjYH91lFsSuOxOrUmoKLHsGOm1s4ZLAWGhkIGybqYHtzUaKOLqiOWgeaomPphCCu+Bqh1w1r
DmnvE3WJTAjqL9RnvbiYUy1EtNlZI6ZIvBe0s9D5UAR5kKe9uASdBt5zWJQWzcNvN12iGIDRQB6P
0u6m97WU5rHKmbeSjx0MEfBFu9HF/XBGPsSErweGc9DtRyTyL7mcDI4OgcMwiptOyyhR/7W6JSMc
9Lm8Sael4CVgCJs8iOW4pdf1FwsmkXrcTmSigCdwGNJ1rzI9MxciFeMCP/wY5neMW2tlkg7Q1gaD
oAO9tPQlehzLtPIhBuMp0/YdkqLx4HibCaqohGwLaDHiJK9pST4Cvj07G3FzDecKt07wiXK4biL7
Ro1CH54NoNJi0aEW4YZvRqLoA5vFoXfQyQflBxBQiqRRFjHV+ELMWUe0yqQ7ECHfELD3olpCXG3v
E/dqimeK1FoVgch1rnsCaxKeaINN0ddbrP4MALD3lHu5ZxGGjH1MJqRZJnBQsbQDBU0IUPIhJew9
4JzRIzXc50xo8z4sI2fSTKvAjGrClQUUcXYKj0TeOf48VBpSoNIQPNLkwGxoHQa/MheZXzFOOmU8
ZePZPFYds01VigUXtIO5iKucTePWs+5fuzcFKQcvDX8RYm8MO9WIvHmZbwrJXu6LCG7MgtxGR8B8
RXxHHquMOxMpJT7eWb5QkuyIohDI2EK0QVGROgx6hx8L7Xn7+LlnSljoEVIFklKAWv9GjUvw9Ji3
msAJn7Bi/uhg1iCHxSgI7iRZPBVZ8P3rwc1zGMhzNF1IbUiUE5iOmeRUOIn9qVoZqPzeNso+cRKK
/DuPtekyVshGzkJaKIMOZ+fFraJPCJ+TnsMS0MR0PiHK4T866wh641szZJ25Rmao4WaurFF7UPtC
W2chsoDgAB8hugVd4bQhopW1FjEgxR2uEnWrJ2Qqty3KbZknBoGDhk20l0gfWxXdvArP54Lf/DIb
IF6yfv90dzUGWIyCPWA3S+crhtaNL2d6S5AjwHXfbKgSOf300a09AbdY+H821EmbVnsaqZisR6IC
QvcbxpmhxyAO5hx+p2Qjk6hNLDWC47moPYIk9yEocVAgkeX/UdDyNj7zWnD4hPmIQJXNc28yrD58
JIe2OHItYTljNeQLDRxZ2/IcjqcBaBWj67ghho2wnmWeZN4zxVvz10QkOKzKdYFpjHN7P4ArTr/8
ZqyHe5GC20yzkTpXtkKbZPP+/10RM/vfA4kVZ1IjWPpvdNEgFrVoxEwZ32FtMD0kPS4IMk9+Qq4c
kxHBYtpbfp4oWCwUkvWajxMrn3e26J8ZbsBa/Du6qMrh2Pja3gMkjMObVFGoX7cZPuw5wU7pL2Th
Bnv+l2CNKoW+zgjag/2g5tHFbGq9170JZzKNBj2kD8JWsdNoToFioqWDCy5DxdlNQI1Q+ISfJYYj
nja7nPAax3dnECojAnmjZk7UHPiXcXPar4iG0CvndYC5O8fqhkcisz+RHAjniei2+zJIuavvgAWp
6LlP/4UOBWXRBYXJdYcsSwEOSdkauslBPQ6O7abiWmGW2tQbeVau3xvk5AiN9ZHcJE9/cASBDiXF
MlHSkJ3KlSkcXyghJU6eu7XnTYWZoWf2HsI9cSqoM35Pw3pj+f8HlVdRNhJRASP9qKNq5vqtnMxG
yq4l340SE/9gX4j1UUFHQcjHLwgsY/r/k11gBu3QNHUeb9H1JObVeoQ0AYR5InCGliAiPnj6LLp5
yd8zsNtx52UjXn7moi19ggJ9fIK3wipCXq1N/5Dps8F1AAw8NRvEu+ix2fA81v8vLgm+2KptbFGi
zo2KrU2ofBSaHXAmDB+rnwXbQmkHqSSMSop4CaIwQXzLuGgk9gxurzI2CEAp8XiT6m+poGCONK7Z
jEesWIiZyQtAvFYtAf3MmF+MNQ5tsICmWjtPtfC5NCb56LrEOMKRanX+cwwVIOyasF9c8hdbtSWe
Au8ZaYAnVGYSlnl1+EBgpO6eIR4RPUAONuaDvpO3zWjskw3tGSsBMOO4DiUPqIYt+LO6uJc1lIZd
9cA1+FeiLyMFSf8Bz5bTBzbH0R5oh2aNoJ4T/e7BbLGbTZtp50mHfA6Gh5qnGOm8LBGrKKKYBe4F
/PKC1b05PyHJb6jSXSNzoAkk3xkvuzjBI8mwC8RCodRkImC9Y8ckQouMEA0PNPbK+4mSAQa3VJkR
a9ICLGBLAQhlyZeRjqjWOQTH/fbdTLFZgOsNp5wEifmETuXqRuVF3cRROC6YMNiM9wBVBXgy3dVT
/givP6Bw5rbiH6jUEaz4ywSUhbCUO4uAhKdTRd3XzUBkyY3qSDcgF/pmDRZ9vl8Ak6MGQyQG5yIs
Yw51bsH8D97ffdk9kIJPpFJcdZ4f+Fi8Zs+5SPjBQpnekSNB0ry5g96sYFtGQ45vAZBxlT8svpCz
B9KBQ2/KKd+sWIhRzgIbDgYjhH0fhHUDpyQneVJO8IGjzPsyEvq5/+E94Xu0MddvVAYpTeIeprZ/
SVl3D0H5kEFrXFgokX0cD0jY6TK3jbB1ibsH075DSQxOBh104qX3k4ZHUEeufK+HBmYXyDX0YwBf
/5JvOsICYNTySQ+emS+row43nfU1QZF5pqRhALilkEuJNIvR6TK8W7iBh4vkx7X8XB1g8//0SBqJ
iEcuXY7qdzB62bhGfo7QpO7NDV6unWNqQwPmV/LeB3OL8jRjtvyRP8xqzxeb6PT1l4tanvc5FVhP
uPNA2AczMAAHDUuipILt6MYVsjNqBlE2Lz785khae4rbWJuHtSC3Ge4b9+HdzueA7NBWIq3kusR6
zGfXP9GkKkI/cNXRfuIS9pnej+A2SYZUJJudiY5+AWTL9n0MKIwQowl7E4Q0opIFjQu6Tyoxn4fv
cAHo80R49znBDrBAIubSrNH/MN6uoGlC+2tx+iob6TMEy+aU7JEiBXzEukhNE472ktZvEWF7EvnO
GgwWCmYmS05uhVQ80fLUm/xOHKyICZGTLBZgUrQyeALjKCDTeAJoURYZpHbaOPmxOFJ05eT0JPXc
iwe8wVtzOSmJdGT+9g60KND+onmEu7Si2K4gt6NyJZKbHgEsife0fmhokWcjk4KmYNHAXDRB0ZC+
/OsIvl0Eh8HTYkDU2X/xJ+GUpnYBT85YmrLtzJ4Lsk+Foh8FzM95+BqsLM5oPkdIHWw+bBVyBMYw
RqrrvNbwCkE1PF3JZMMBi95XQrRNjjCBvthinHxOlA7nMsV51uyCXRYBzKRLSmYFHK7uh3IOLYCw
42/FUrrAucnnAE7ASgp8joniy6FKDa1Ecn/Oda9MWp6pcoyNO2gPPfqxRQVWbuOjnNeTpShQkehC
JGPtQkBCjxxoQms2wrEKOQJayOcBTe6d+ChEVxAAAFKkNpIQAOVWNu8S6CXQqtIm//RIyu+h49FH
hAdiMv+G2Y08FYzXDujgbdeudyfdURMeY9RKzyJ47H6nHapv6uiQqNvCkwOP+d18sXCCYnjp1EmZ
Yd0BHbrI5EjwuCGGQwiDb1p1r+izptcpnUXWeUXGIk1P3+EMO2DA4h6IoNh7+tpcnS8JF4guBzz4
umOMdueUBOzwOR2Ai90sOETK4LAN62ApPRSpJPdTdFE6/qxzqqUZ8uNRHRB4gKHrF/2GUyFP6k1M
uu6hNUIzpU8Fp3Y7DEOwfczXgNa27tVO9Fpe5+RnX4WBhb+aOC1nCRxEwgCeLKrIUC2sLr6IJW6G
BENUQ+c7J03mn6rwTtzjb9RaR/IyoExJQD5qZH7IFoZ0e6Zju5TINyc7IHg7Rz4ND6uI1+uTtqSG
BM+1J7jqBUkQgMqgRETiJUJm1/Dl6/FnCFIkIoe7ieGXK+u1E3UfInKTyicU+gTIBAAU1uUHV4X4
KCTpzGIXgfK+zckeQMVck2HCXnZJwTh2BCWuB5imEQOgTJRORmX3bqLLJqMRVayNX3hBQpQpnMDC
9nH7Kb8chI8tDMBODYNqrImCkrxi3/pmSnufp836Y3oNktOHPmDBv7TDJWsb1x+cDUoRawn3cyKO
rL/+kGxSoxbNPHO8XpNswQ+11tHj0GyAHuqhFb2FTVd+R/4kY07nG/gkfvPrTyw0S35PBceCyZ6Y
1O2VvtKHfYzsSEr8Yf2vipkHBFvmzSfZIL7zsVHRNtR7olIzf8RnclAkO+eN57b3/QsSZsYUTl/O
u6Gwpmg84C+AkmDg8zUhYxw/PAnyV6+MTm/6g4n0Ajgio4iXcwtL3u9uWF884wTiqVgf8Kw7fcI6
cmTqS4O3uGp42U+sHQ56AeETvvq/ZbfEWTtRVyh02aHe9isFtgplciVWOJAlH0Dzuughy17Bfu7u
/Hjyc0QK0zdSff3NdyvHqM8jFbX/vO98QUnV6GbHS9hj/0OJ+DggopJuws3xwGbbDs8orTic/KNO
ZlO36YjbQMIqlK8msUnA/lTfAhTvS1fKQNkVD49abe/wTdk53rJB/CXAnXsBPQTfZbDgXb1E1PVL
MXPF5u4JykPt0e4XtIIBK9CCYO4HVSAsMWlShAApGZwEolOUt6Ea9Y2LwbTpiiELGZW+t36KGmcU
R/CbDVkLX9Hn5cpHEf/JKP5DElVaZ24VRJkoXOYA771NFfMBNBzEmfM4wN0QndbOiEmjPjBBVc6k
C4eTNS4UQZcHCNUHQyZ4DAjDkux9Np4FmWE0n8cvd4AUb3PeYOVYmH9XxnimRjY5F5nzJaoGdkdY
FVDNXOKBeIS4W9hZSR8oU5mATXFgECJxxrzxW9ajavodD1YNXGHuVuqwPyBoge7qCMfTsQ5+22sE
Kq4hwO17D24r4VoRG4bQGyYrdISkASDS+xEv1pvcSNVyMbdDa2Xj5xKhvPUJRdoJWzX3pBQIstmc
9LzsQ7JspP48KXc+W0xOZN2ArPN+Z6p3w0/my4hUNRSuoOrfPW2tqEE1qph5gAFqX676GzIrSOsn
nY7f1IAcwc+4ILASRB4rSktAPZ8ovvnLUGUpmVi+hTUr0IjMlnIQA9hz+4UAlyzj5mR6qlslBK/F
2oQbkreOT8RDYw6Ed/UpnKblArlChSoiLGGjSHx5rYjj9q7DIfZybCHgoCVRLGhO+acl9cKoyl8U
vP/gvV4uUREAFpOSN+06zedfskYJEzkhJX5OaaHgOo+5nMW/iw6a+it05Hduvj7GmBqcIW7n31E2
buHrcPtx2684VID8hFUdjnFBeBhjYXtUJkKjMPsiFORxGlh5wB6JUsVGi6py8a8vSX3Aa0FLBz0r
PpZCeXbXrB+jSnRdfl3DQWwq90TCpfSjApMl4bEn65IZC6lO2EUoeRC5gM6sygV61Vq3tHwDH5ul
9xiiHjvKAEM4Fjz42zYmoVfCaIv1xAELkUMDeyVUlMighc7M7LNmN9CN3C8MVk978Kd+3Hu3UO7W
a1rNt/EAquwtvryDCUgex365e/MAuNSvM8FOGmZ58iYh9LIh6Yi0Gwx1CpQa3FvJF2mdmyPipAth
/p68wh/QEU5/LkzukDN0fWUbLBZroD/ukBdxrUSCIdN5232a5B7DaqwIVIX9zifbmDIyYrX8J27r
bn4hicjjzz3nakhQtPMautpwzS94IoSb0KzfWjR7rNecYEjKLDIoPlxOnjLjVVN75RKNM5ERDtJ9
4RX+Z349dl+vAFtL8NXLJ15Z7tcAqsB4EQG0f6+Q9RJvBoQoClpgc9STCtBTNbtPaJfyJSBoQddJ
szetSlBzZE38wG35Q94HQCRWrW709WrvzB6YYA4KgYjJ5r3N+nvNv6BtORqY08kiQ8nOe4invfZe
7EU0Zr2xnaNpDbim+RuvY3KOJ1XwIUz4/AfYhIzpiDepGn8nSFCVDzvXsJzcyGNGeKL5AJmgwIOg
iQY7EAtVYHZ3lkTUoKqDySkpdwOO04JObKhUKgxsnryCBCaFpA4SjLYXWNR1vWuOWsS/wOf4N+C7
5VGh5j2O/KzXBP0TCfTTJwK2hoULnLMndL6gkWrfFQorp0CIlTC3aphTmds+w2EDzc27Cagwkjaf
PTg4/42FrDWXTxYLzbp77y265N6qz+nO+U7Kg8NBtjTCG7L0S3Sfd2E2RmGxQPE0k0kn+FjZzwKz
e33ssvGIXeAvQhTroMZt7C2BeAGrNMm9BU8MTwAYQR7dp4Wv7x74+TCygc8iHfmPpPNaVlRtwvAV
UaUYgFOyIIgY0HViGVExoIioV7+fnl1/qB1mZil8ofvtN1AGXVzeryjqMT8XzR1nZ0bLbY1wap4y
XDf7ewyiLHX6S5+M9l5WPSnFztBU5mg3mT0nlADJw71FnXXhVhue+JQv/ycZP3fceBmxMBlSLXyZ
iVJum+keO42CBEtkMe6TeQ2MCmVPs8v13fIZWXFbPTICsZeYI+Kr37YyrLH2/SHxr32rjfTg3wcl
2gtbCCg2sMoZHnVHbSSpSKi9ct7TrPIgwxr8nhCWG8mafsN+wVIHt6mFnoiHLIJieqlsrfprLlLw
9RXhvKsBA6fRy54aDl8BabposnEg5uLEXT1UhgCLoLj0tQtiFQiVt41ljPaWn0K7DB9pdB4HJLh1
YtgftigEVBvztmTMLPQYELzg3Ke3tTamz+E3hC5ADtaCUBk+PqAUutIFUGUm5Ikfdb/iWYEVXN3T
pEU1XQ2HXLO8pURBn5+9/AxNwKz8Q/UD7ZVFo40l9aiWux0nK4pw7mBdZq8WM8i730bQhJ6V1MG4
TWzF3VHCC3NNZUjmxz/r+9fyzZW/xwQzINEmUnY9CFlg/42QxfqVGdIyH6H1/SkTsNxQcOY8Rr5T
OQgbvMa0fdoPlIiNg1Fl/ZTyckRVSaQNFlPvn3mEq0r86zXQ2tEDJiCQXe09UU6Ay3Av/aycwopR
EliG4nyRK6h2p5xjb3Uf3vHeBPzlrDnB32o5QNi3TAwZxTYQTT93GzgjlyVWRGd8rMpYXTDxNCJl
Vi0Q0eIB1WW6GL+DF47ATweA+UdzD12gQdVrtzVmDdc9G/syuo6nYDwRMIoHN2k1fXb8vuYYGhQO
dsl1fHWmLccAL2NMwxwzOe4KR2MKgYf7kDOa7CufCbB7DwrIvpS/aC5hBPAvJsBSUeN1Qsyld70h
TNgG3ktl7/M/4FdWwjf+mWV2HF1huHJBkTw/OLo4u2Lv/AEmwsgFtiuCR1tHhgunjHGKDD3uVgIp
jK2cOw1IN4sHJhjEHQSZEO9mXHjwk6Al4b1EJwpb2aJYJHwrXjGn0ncrvz85HvjdEaweentgOlIO
OTpAJYxY5zckTHwtGGFxj3lNcrf+MHrkp+6NSB1taRz+jPTqAN/v35vr/kayIaiUdxrngUyDMUFJ
ioh2BSDr7A6gmxR7dcn7u4Scywxb9ClzAJoqi/KameNZZyAkyBUR9zc0hV3G3oBSKFvWOLRZt7QB
tYduQ1JRb1wM0J7/DucUtul1mRjcVB+UIjh0kBr+JWYKOj7kAYbhr/EJptWJAXflP1nz6pk/tfrn
k8dPOjqf5eEFcwZOgkYJErQhtJV7SFq07i4Kay53Z1t88GmzmBgsO14vNTBspXEY3d07dfZlxlGB
sJbDc5a7dTh5mb6edpbsv5u3PA0IQ6N2X+rMmfEJOEeTjwOsZnHH9aw9+SuODqWRasHatzhtDRHb
YAsCVkDYFNGcM5S26DKL4XVgbsDD3OrvwXuZcjJKscMsytY4zmsPd5d/6dU/p5pgyJbCwKINGnIz
gDNxRJGKRq99NimRmSrPysndSzJCgbF8vfj19DNHghNjL4foRxnUVLJD+COsQRt0N4DsgXSdHIuj
g9juak7gRg2ga4whXSUnbo51y4+pA1mLGKuCePeH2dF8hMF9Kh6RBBtFuHsYhJdAGA2IJOV5fc0h
b5wvXw+wWwEDEgmUXVEI/d8YosXZckP9IR4BswTwRMXCu6eF3ODQOyrwipIaEJNqe0/OEH+ISJPq
gfYFizqbkK8LRrqfURcQpMO8CogKbgqEF2lag2ZwTXK7vcSigbPvvsGP8IcT2NnRN9ftxVcpZGhy
EGtiAqzSK18nTpybSWH9g7QK1c6LofYbUF5/gnwgwJ5iHktHyhTGWSrAO0XO1esmxf52cvN9ESFp
YSKxVHcVxa8CBs2zs6uX/aLLhInWDDOQ/SXiFe9E4CiQPlfIznDqU8iI8JZ1NBdQ9+pydxJDhNDn
rzsV0yrd5GoCwKxDa6is6QCJ7LVIgjN7U+FsnKCa3UHBCS/zqT4Yv/XiEnCPmR3mzawET4F4p265
LrHsW678pdExJ6L8wT9Jg5WnOPsVcXofhzDB4D5ae0ebt2gukTGDJp25tre3yXHCfMZ+OYMc/PsM
Zs3wOHzD4nhvyFoPe2kfKOHzBwnKmAMrSMY6J/BGKCJMqJ11tpam5a+fLVGERdRfbdW5fqxW1Opb
g9HRaryrj1CJQtLGJx8OIddWePZv4JUPFxIGdjnmg3C1FSbV6lDx+FfsXE6oABK9SbgmFA8wrYwD
zjtRRcvZSu0OWP4gXoIriEi89dOZsBQa09FmPGnGiAHGJkNtV1vj5Y19yeiMXyjZCxIBOJS7+ugT
ly2q8g8Ur1s0y17xRUxLHeDVBSLOtqMD/y3A7JzedMIxAPvKJdqFlbvafay4tGaQwnCH1tBhZ8F1
8A8NC+PaBVN9Esm+OeOO8w8aJ00H4E2zDf8ccXPHwIGbgBQLBylbGd58rNg4w6pNZ1cCxyLR4dEQ
DYe9s/OB7U3z1g6WhPhJ03x42NuSNov9yhSXQWXtkm4FnVRJzuM1VQgjBLbzcHLbT9pWAEs4Ewgr
1o9sziC3O7sz1taX6Aar3hgTC4WsB/QCCeLXreyaVk8YHJAb+V7Wit+jRZCGXmEmljFg/M6BbQeW
KugE9jB6fEfqbPhqehRjyXg2pnKzoX4Rf5dUQymJZVCxZfVTXfUH7wzXHljie3YQ18dlz1vDdKSw
YXryvFjVMYQYYPtj6bKgFDCLZeFt34xtfmZS25dYCd6enEFABUhObg4HpkUxOEUk5JWc4xwSqA19
jsHffgjvk5mmm3JHESNCn4Z0WSA/sj4VZ8vZRyQtVJnCIzpbZsJxs2EVmsCfnPYd7/HPt2zRki6H
4WnIOQcdzAzgkAXJLcywgAsgonHNg37HCtPRH53vK3xjq9iyH9NvosGG6DFWPJtrtHtLpuYubTdd
9dHdQ4p/mZnKjGHNacoRsX6a2zY/pMUChzHtF3wAufX3JKTxSX4m9+iW58c7ZjeAjWKY4684kX/W
0rK6JQulZyU9lAoRLGAZInqQFNnrjD2At8zTKC6sDKsd8eZDSMNzBKE2U37Zz5J9WAySzWdS4seE
RxJ/X1oOzEqIzGDKZvLgotq2reH+ijg1x0zphLp23wlUrNpjrJ0dLNO91vQ5w6KS3ZYM0j00cAT8
Ha7NNufclw8IYYG+IiwhWNMjQBuHWLDJOYjM+HAfIX81E91MKXbY2qr7Yv5dLX+eA9xfwepaoiiF
GbWkoQ+/m274xpcdy3YLk4V3RG0GvVAF+6K0tpphMzXmx6DxJSe6zFFzXOc4YBPW9S+gEIcTUHhU
Zjyzd8ro2dSz9wyOX6ijIqLtRodgCxncsA9MWhNc5OkOMtzWHLmCjqJRDgip3laBxjnCQnRRqbDl
d6d5sa4elmRsQVZFWExqIQj+7wAaifj+nh2D+BfDxgEXwvYQdA2snJV5uMVQXBw5cR7MqL/zSiHD
BVYcXJ62Dd6E8oZPVYK8ODrQ42VPRgGFhAGJBDCZodK/cAVjYCTfjRjJw9LsDUqbiBGsehkluyAP
X3H7xlWSCEfVa090q09+FMxzRxuwn6OVc3dey9yFMv0jtmR0ShreEF42uN6jafiXA4qHIeMIPJaY
XWgJdEqvi+iaM4cubYD5xfA7PTs/RNl8oq5n/4hi9R9zSFiDCnbikYujYynLVghV/q+bVcMegmXo
kgSB4tWJGT49MW4uKotWsbnz4Caf+9YcEUXb7uMI9qDzP/n9+cnHyznI5xDDmI1t4TAzJCXQ7UKs
5HHGCcKg5mJNfmTpTh84GLyox3jMfKTxxf8Q1bXi57YyroQIE1hLmRytv35gjEgB8p42ft5RzUuB
i+uvwmrSxeyDX/Vy7WjlARHhtgjAgT7yS5bJbUDgIu+K/sgiovRDaMcRJir2+tvftj3qR28050wW
m92blqvvELh5EOtkajYeKw7xST3P09f/MduBOATgu2HRjzmkh3xp5M0xLY95Suv1Y06UUAGRSNSY
xCHFrbFmYhjjCa2cHLi5Dj8VCRysONh8ZCYH5DtB7LpNnzTQzCdeU9LLRgQSECvcTPFX3//zBLlY
c0bO/E+CP5jtgcwcd5+hMgIgCzshPCZAa8y03vacAMMUwNUl2IP/UOB7X379bdoGkkpp/CCX8iDW
rP+gf2AaM3mRlHYK4dLgblpPDuEp/bjvqR60HFLZGfvvDpI+TsInX/nn3rCaRghrI451cn4XIKqT
r+9zgc2gJs7LYb/n3uM6fSFIAahA1IHG0/9ajKGg7MGOM3ctTBzOXnsg5PFXAlMPHRFRJ3PsHPwH
SLv3XOjRbZBjVY90D3+Rn+TQ8pw17A7LZR6qM5LYGFYRgDV+M7JrBfPGn9NIYCCORRnKLpwQRQ+9
8ph/AHYT5ESnnm+4sDs7mYPWuztO2NvcnqveDnq9BWHIF0OvHsM6oOX1eodA1G44iNtc7Tcw3SO0
7MrhGy91r++JvLOG+NIft8EifziYL1aHq8T9uKt1sTmzWd74H1EbS3A78bdH/xySaEghjFGti8sq
kSkaKaPC5r6nP3u+2zUOLwohic4YGXNCtBkaVvldSdshC5CdclC9H1l7jrY4QpDxTuvXVv1n7r1i
T6jebWtMCw2zj2sGQgFu0KKQ63CwzRi/TFpBYXK8cnaNscClx4BULfw22HFhY84xJhogZtYPhAQ5
ogrVnD01HbTJ21CMeBpypbo+rrzME3LD1HGllxzPeq7AebB2mkk6KH84gGCXpSGG4QfEHeb6SPHP
2JUZqxR0i2NCWqi1I1s72KAmG/KUMbJ5buUEa/h7fi1uCtP+DHyDtii3YXrBempDHnSFR++uZj2Q
5mmxacVjMvdOlEcooBn1gST6RduqNBNTNmPIrKUOm03O/OF7wZ9m3rN3YUiUMAa4ZAMw6tWtNlYm
PKw6xOjsFn1gOILqZI8N2eBI1Ykwya5sX+/LYPLGWsH+bEL+r440fvAkTvgbfFf2mRYJMp3hKpAE
uvGphLnDmh+c+lGrZb5q+0bJRIt+H+hth5+T3wd31cnPLhRErI1e34Bwg24lJj+rn/0s7J7qMkq5
jtogc6XbgWlBs8FF/SamzKbG1wuinpzW1ECN2XI6VEiousAC4GDe3yjtrTfZwIzdOIvh73IMbE8o
RpACf8zrH5alVCg/5ElYZSJNWwvl40iFicOOe7yx8DtiHv3EGsJIpYJ+0ILRA0Kwjvo4DFcgZbBI
xJLksHLr5T+aN+SXCVYSFilZfgkRYwvDD4Ihk1v5D0YavKOxwH7c/DgEfU0gV8XJgpK+/uHIyqKo
IqSBd4/iyD4+TPgzCtx0KjrzRQHdsQ5oqrlpWGk/+4+x6qTDNXsc5yOGLAPiWkzWGhcAkRgwWDDy
qwngq0kH7qdaUnM5wJhzbpQ5oqEwSKoZt4ElpiUeG7N2ct/0ZJk5hDxBUcaczZbTaYWo+Ae6zK0O
EICKirhJOKg72tmSkXvfXxnOmT6HFEtG0tRXX/He+aEviM4rHzeYH+bY//6rvaIaRGzA6aOd7PfK
P7+Wd0Rqr3mlTU7glcvby372h2fGPAQIQTfp2m0kYciyliQeNy3zjESCxro76Ei0yZHjrAvD8zN4
9p0++X3OBbq7vly9bPA0sliYPaGe3ecs89e4TJth5/BIQAxxb3+MSgzpAfJy5r/q8Bl/VZtLuIeJ
zaG7HVJyf6fVoI1U4YisgpmsCIJ48oyGq4lwSAp8qbQAWp84bva8I37uV+oKtsCQmQqXZj3hynIo
x1zy6U3aqRtXNQR45vo8ZK6Orl8VEqGLtyWVZmdd7QqCiPhg3pOajpcssV/07nxOoF5zR1lzG5Sw
78zx3QZtIT4ByHRxxvwbCQQqY1rLcgtziIF6wOyN45+Jq25YO/JWSLDNBPd4uJQUm+voW1mns6uG
Q4ACiiAKa7qp6c/BJaFL2VoG1+ToXytamZb92b/3a5wzoaV5OQu/mbRhDjmQ6P5K+4AnLIyqOeY6
FIboDky07AfiHkmo+HIDw3t6oFWHhvPXwF25ie4QqRkCKpVXpzodXwMusRcUhM04dxX8vl/jJx5Z
QukSegDIDP9PpUfr1FqobhuawxFsEtdSlYkwGPgShwyn9lvpfWPIPhZm2Mf6pBd2e84uhhJB4FPL
5mtFHHiNuVrgrCF+tzknAr9coolRkOByR3XDw+NuCT7bYn0mwOEsnJ/nQhC/10HAYgokavrzGHCH
GTuxnsnHlS9D2uhtOJY7y5Dsa7s7//4sjFY0XrgyeXGL1gC752kxbwVynWtYYRSbXtJsrknnQJqU
S9C7PQZQhEFezjQmCiR3PSMsN4st9mgR/jK8eMOeYCsV07naOzXwJ0zPuwu5sxVbF7kUXW1YOxSd
1g63vflp904ZzVL7Wh9PJ98QoVFgAKf//pj8cvpzSchg5f3XDpSVAzhqXRkYZMhqeNTxO0wAdzlO
EfccfVYZDRI/X9V8vIpwRluxspKtip+xMU61cEo2X5ovX2lr2OF+B5IBJGEtwlPBdMskuQEd10qI
cyf0xLj6+o+Barc5wZljYQrCuKNlZmU4vG7v7jHoU+Bp5oV+h760BMjsSTkq7k3rM5oxgsntJ24T
tSkV1DERxysYNy4RoylcZ6wP2xnlMusUmg6RS8g50hw/PmKcPm4XfxZaXFH/vRa27/BN8O2+tyHi
IRWGttRBcD4UBsjKIixBWSJqIkoyrbMyonnSqPwoBljZT0reww6xAdNyzgh0YJ0BNhqgwC7GT+QC
ERMGuNoeC3GAjgHf/ysuUoIdnf5eXAnAPGjymDMt1AW6RnQ7Zw8z9JBwSiCE7j82AU8IPic9OUAx
LlKPr4cs+S34u2CSwka8sn27tNMBpU6gyeIWv9QapuLz31mP9sF+OCXl9Qgqa2dEuYN8Od7VUGWZ
LTMGcIklZCgAPMjzxJzQrzcFjkRha0xf5s6JVQQCFYINSDftp3h3Ufc45bC3oNU4Ctl9jRQJJdgI
e3j/O0E55+6E7NKCtqPZTxRscsmuhfuCtC8+D/UZDUZAW2OvS+z3vJx4PuLqZ+RL3K0vp9A7vZmd
6A1wpdAzG2NgAqiyPDSwhorRlng3AVQL2RwHTkQNWG+xhPLRmdj7Y0CxdWDgPn7ah6/dPpymNH4M
33DyR6VG+2mi2s2RDf/A7lohNBgHgzc96hgijjdGOETtpNfYQam6DZDVFEC9c5wvgCUBRPFJgRV2
RsGO5Vw/rSi6NqcJLwqfRjKodv9sUeCLQyK1ccsCnWXmafWx6Yl1Jq5UhJiAA8LCOpLHUQeneZ9g
w5pQbiJ13QN0ri3nFqKrNsJysPMTSrk7ZizPO0lV9TzEEY/LzAQItNuTrlcOhPTGMpzh3sv7E+ks
ZVk+uURkXlO+cw4MygzitNt1u8Olik65u/g5F7r5TmMeiEJCL567uB1RgRNOLTce8mdP2TaQoD+u
FMQIi0Oczm0Q7zrrLLsxhd4QHl2RvmGQ01J5GoNmTqDkS6OPJLPjPDC7R6P+xq6/dSaS4rl/zRCL
DsiUZZusUniwEGyF1w6ohZqRkC/SlmdPL9+ex0eqAFPNLs4jac9WmdKH+IKZS4C9OXEuIxYA+F2P
QAJJ2juBUdgnTOOBV66lOPcuT3bDLatzmKLBHWtTTIayeoMrcfgDZKQHsp6gdastE3DIR1Zd2keG
5Htkml/KpDHXPDXQ1+vzvoM8a2jLNIIYjiSecDXT5fy23BEeFCsH3aBXzhRXjR4k+mC6VI/gnCkU
ohCWxnL5kNJI6j1Ad0c2Jq7a+TCPhKCy+wAhsgoFYuEX8Wy//mmEVR/7Kl61xZsJNkzfPs2ImnDb
wyPMVcREQB+Gl/2wKsiZCJ6oNDFCRJ4E1yR4bxKYNarPWASWPHLH4OnI5Y2pAnHryrTe0IdQnQqT
AFs4JoLgnqZiNvPPAGMnKDJ4T8e1aAM1ytAXRiCYpsMCzDkHHm7hogrF1ImLGdskUAfqQ2MAp0uF
2oGOOAF9JLyMFoIINLYLAXw4Ijido4hBzge0E/0BRitPyCAGVWvAHL8ICsYvqutJBujP3+vmB8gx
u1ufyf4l2lGyMDhhwWJJg1iRxiBGkDogDyaGZgsSFFwEBd554b3BoMuUkp3+bEugCHsix2eT7qBY
wHn4uzlG8B3qrupDdYVuZF0ICfrEl/i4PpFeRIqwme85eMHcNSpl986x12wJwJCHxeSiP+xOmpxx
G/8YapRtONeZ5qiUgef44zTAj69xYXNjY09ZJPh+nhhtlJy6vPYGtYDhZMM+MT86zILevItU6Bkz
r3JpifAWfrioyAK6GBkqku948bopNyDO4mOKS4rU9YxZgGPwNQFV4eujyNoKl0ACT7o+rgXP8Bg/
GWosoGH1glsqMW8kweAJkaiAj6h9h4/dxSkjpulQA9mTVvAJlgyGGSD532krpOhQGVmTF4iFdkpT
ChzfhyPLGW9xVHSYc01lCPG2MelCc+3+UIGoVm31RODdcEV0Y905NPBur2E3ehy644bcLibsCCuB
dhaSS0Coc/AkuFzxe6OGGeNbkqlLmkW4w2egcFL6ADnV9JO8MFSz80yh3ZE6BuEsfgAPohGb9YW9
zqSyBRxwOrxcjsRmSFU3hFO/AXSlUpeDHY2jo2DUQgcMX56ZvolDEBd4J6nI5jvNUZmTTTvF1wuB
GiXSLIewgYDIafPdVg0sJmEDUaRMiHKe1gAkDR6lJerlz7SmsPFghSdtfP+PSYFBvcl0jH5iWI8b
PK/+6GAz1YHiKzQZ4H1gAfCxa9zDx6eaYUB0m3DzYpYM7tmf5esno+QHzuvqxrBfCLmIyS0XHFwb
I2ltLtHDV/zTPIdhCyQKowWw1AgL2PrQKTRTvzv47t405wbw1nbwJK+AFIFDOH2ZsqO3RlqdrUCU
pxrjFnhREvB3ni1GIqfiHejLn9nO/qqNhuM+m/frwwoHi+fV8kl41HC8sUi4pZ08wI8eovC9lYIG
0ObnJVmxZv4MWmzev/uEc/e9f+7x8J1dIRS0HfTsV8p91X3uRWTN2JPEn/WXBzYmWIxLDi4FZEXv
QSuF/zazpfdSw0UBY9h2dLqRJUb5Xg0MHiUvkftonYutzIm2N9aRvcJ+hPxxjPPpfdpVzc5BtT+z
Ky/UZvf26H6M8Q0gG3G3LcRInESmkFYB+99xQxezzqGphDR1xQ42KXxRwh1XlsGTFy/ecX9Tj3A9
aUeIxEcvwtXxRk+KlZkvFaiYfI4nPnRzrHYHnVk3RKff9XXxLbDaTEBdfmA1eKbPvt2BMoHBW9qj
lJhiEQw9J8HRlpE6VGYlCK5L4HuH3YdQHJHBe196JO28Zzi1QJrZ92hux1fIAcrhkjajLoHoo1d6
OAbvCGg+hf5JlY6JcRvHs6fD6Pd5gTjV2PlSx0i4hrpdB8+OpfN8qVB9MhUCnTOHVQKxIJ8o01uE
dKHiYI2g6NdI/nFpHjc+WhrnczjGEhQoMwAm3lxtMq2EYzxSRnfnQ4p7m5OgEJjxZUcXWpkW23N0
jtBiIIIa/kAZ+AxJlXQZyZ35wmaL+MhH2OJiwdlVqGjKQBLMLkEr+zIFs88+JvUQH/AvAkkGhaM5
/vqYUPCYOdhYnAUuHCebm6cf/wvXhLL3squ+/V4auzcAAsV5vMJ3ZHdNPhDBanjRRxzE7deMebHz
3IjgDygHS/GI+pokttPom/U3Tw9q0dvr4iDNofL2+ptvtmIoofiKu+IIUEPJpILNnq14pDivYOdM
7ZNbIFGgSNjV+y1fzV5es8NqmNi7Y8U6Jw8YTFF4KEAkttQ0jPdG94G4HJ92SAxsJna5tb9yvjPp
hHXFiweAWlIPTR6ZztDd14a3oTYCJ4ZwfgbI5y1+iEnhiuViprTFNNKqfHK1pk939YeBtI/d9m1/
8eiUsVnNce/ieVTin9tDjv62AQ5LmylQjx23LudfitMCEqHJA9IX0F14OjVsiq6rDlX3sv7A1kNT
FHfx4RExkrFcpXTrfyx5gu6uozfzKIY2EeL4mc7hWw7+YKjepl8wDZlCaUGelDGE6VBebW8piOcl
eSd9bLb9npSeI3aegrUJA3OgaMEQ+CssfZ3eXiY2YJ/4ebA4DICKc0jdmn32r3HXBYsQRuMrUHdc
4Jwl4NsQTpYzPLCEuJT1+LhQqaHvv8z3QeJB7rOPgWEltzabEzT67r5mMJXhplzGQu6pQGckhqyT
5PAhOCB4ipwZBGdB2IEsvq5RHqj/kqrbf+1xz8FUdCYqawzbmH7OUVmzc3PuIoxbHGUHYDfUJnRi
KuCwQdge0A1YN2q26S01gpqDzSnnP7KQi0TBJBhFwNpgRIp5+3NOLy71A856WEklXPsXIKquC0up
N4YpPiJ15N/ApvQek9ZmtcFjnEZ/JVWQoyx1Cm621ip8jx9TkLus82FIT1EHRwcVEULZpGuj5MNa
W62wkOhhZX5Dh8MImxE0NVd28lBL1Xa52b4dSu0Fqx1FzYAOG2PNPlDNdaHiMZVcoFugUaY9/dfb
Ph+0wwzk7b7/mpX+nqQACqwXQ6NdbScocVUgc/QkeLZDaFIiEsa8zuxhw0J1f/My+OrAMmQvAnwy
K2GQuEJo1w2fgQIDaM1F4j8mR2fN8Wt+zClJNTONbgegyHnu/7nCVD6N+cO5MP06+dCrxeY9KVCJ
XQeIqbDOxCqQyenNYQnTBpQzHNVcsXmCZSqVb4dp/RUfedWVZ+hpQ8YMw9JGwgEFjEXHJG+cT4qR
mGHOGumw+PKFJ8QJ0bXxEkLmg889Z6axpMS/oEz82gg5YYPStadG9HLO8fLrrhEWA0ag+RN/9g1N
qtOe90EJMGVSUvmMfbd1NJ8RQPnrwxYtvSOOdgzo9g16pTyjN8+ZLREn3s2o70B9tWUZcR1B6SHC
kpOduwRk2FLHVzw4NYGazyb6+WIKIOryJJcS9uK0PSFTFPLD3jNOFfCE78IQ++JMXuUDXcDVfcJD
6DE2flnnP4LNIxr3D5N4yhg+8S/8oULW0psPde2CsRP3FxOfAB9Heme3u9Tw04Ff9EVpt4YRWTAu
5Hfwg/jdCGqrWTnShT7M+0TVKDkfGEfj0VJNf9GR/gpxGEoKlDMcFhKwGaIuoDX9EF2rIcZDK4gg
jsOfAHBmWlxlHEwioDujCYHc5WiR0DBFeaC6GD/wD6zzhHVJ2w1Of0Pu/2PiLtN6uoWwG9J8Ik/w
AujbDP1/ODsWoMeMg7PLDNSV54+LyIAWziIRpPDUwR5Tec4T9CDP2SWqM+azGPJDffjZ9YYB1d3H
2Abdn88cOb27z5nKmZVDUjQIscAYkCOw3jxn7b0yMMQQiZp8tbJmcKGG0E6YNSERYaKPhmS/Ai8U
bw77ybyra+vk7u2/MERgSDCxnPW4/vY1/me628VTQbdfK9uIV/gnQGjkJFFiIpFY7vCwLfwSWX/6
inkZtRJJpB6XDtNT+Oy2LN2PUCMinieLVNrPKZ8kDz5keKP/PQVHF8+L0wfrxgQ3epe31A/pYnzM
GHk62hSAF2chnhKlvQgcoW2godIS2hFwRnFTL7x9hSkgB5BGw0cafAxOwwtj/wCZ3zxgFnctMZV9
GqTekpG9zwWG9RGmWmLX9EAHVvH8DCs1HNYTzOye84ZUJmejoENK0qK72a/SW6SmfYc4wis5F/UG
7Mkqo/PfCVJin+M959QUusFlzHCtsyRZtKDDEl9J1t204YAGPYmfQb4VZsU5RUPuUAbz8LZEQDkk
FW368ZvC+49xekhUwwZeI7gsDQVzYlQ2q0npfDHTYTn1YNnB+YTMiXFM3+IDvgCqYNKpyTvEyLza
97Jr9MxknNSy9Y2GjmjBaSX4p56yuUB7IamBX2JliM0SNQ1s5YCn5T/Q8by8KhH1q5EUCkG8yME1
zgyOk47DxCjC2uo8OzoYYVSLK8At3tFMMYRSid1NBAIggYbbyq4q6jQ8hpaSZ9OmyfBAqwKUU9im
0VtBYNnivIBVTLnpyvHG/UTg956mZfNkEgkyc46JQOcS/jjygmQM93WVMeolIhdAx+CayZxCaiLa
aF42F9bfZY/q+LbhNOVubJkdrvao8QHTqiUWICOyAdwlXvpRJ90uK6KtCtUpRs4W+/oGc9V8TJwJ
SwsmYIB4kZFycow+y/vmxafx4MteB6+AKHsykXS/42Fm48kOP3k5LHfgxQKEFlVwbY5VSEyYsLKp
yast6Pnz4QpmqeLRbfpweivwhxKVLnAeC3nlK+vTgDvJgdULHV34tqjraN65MVnZrFp2p2Yy2NKw
00xeM9AGZq6clTwq+zO+88BBB0MFcAGYPqwCBLhDg/dJ2Jbf3UAttZDDb42oY8WnLQHPFoaWAMJP
ChbA81U8w8sEtwqeuMkz8wlCNpuMKwGwHTr9DObQvrAzQtrIV41OURKjR/A/b6fJiokDKJWDVHc5
yp4byKqca8rgPOuntJIEij62oj4WWiJqAIhKFnyyS9hm7gzEqnja+kSrZjc4o4vPBd/9DsQhV4ya
caJYNJ87qExOO2h7T+h21+F38eZI7RPnrtnc1pgh8XGB4YW7VrJYA4jd/yi9ouR+jBCyZdVAwEsG
10Nq1TaEF26YLwq5Et2ER4UHsMzHxg/0g4OWjkkgbPSheGbxHjED0imdkUl74IpwH0F/vfow7jLK
696ZW5xljMGlg+8H153G15NLHTEkMQlSmsMEOJtb3f5s5M6SDQ/wmzN6Kn0sEN7+niXnljMYjyeK
kSW2IOw66jYhyy6N4OdkfO9ICOqkmIA6sSuL6L3JZ9BarZgMmI+1E1YC0/jdY4J5J1qRN/xEhu3M
AVZu2+OBm8kV4wEr7TlLxp37rs9Ry11Zmjuor6NbRLXJeYnSQhvCYJTnn3yiTtIbnKNPgnrjOIPo
zOCIPuCLWr+Nr20RywQYF19CyGq4HnCj2u5n0GPYdRkgM0PDDYuFSZIGXvidVciejBFisf7449I3
IrGrsRXpZV3Ge/g2JcwUmC5UAWkgQMg3zF2M9Jdd7CdfTiYSp/hnt2aGe+XlcOWNGugNzRfNsPc4
D4QzoWHr0TOJsf8wwymnT15oomtko5zWBe2F01v02jYOvDbR6CkEEahFUTksp6vgvPi5XS9HXi7u
2GA7NojmY1ylDfOLJ9OLPhpwyDEPcHWMDuPWusMYpP6auhSaTdolOAEyVvqAZbPyiqe1+KbANE57
iKibt5q8B5dts0aN9ppqi5xpgl8TNtClALIe48v2S0ADOjsYbayuO2C6KMQQfE+0sPkTtB6zPjT1
oQKrCRs56rkILJOXZW2KuG3qSyU+249gheaviVcHEWlMf+Ye9eniF2jgNWQRmnqEq8oPbG2r+N+c
QDwSdBI94+laOUSpZW/YpCrv8cL2LWiUdWt3ODsF85lVrGO/17LwBPeq/QamVIpTGPArPNJhP3jE
l2UzB9zjd1/jPh4kZMgQmjjHzH6nWgtaKxAqUDCvlVLKuZTgArmDWNiXHZ8sojD4MU0UtoI6BitP
msP9ZDWHa8o7f9mXN53sEc8e7PBFQgTCRBvd5gSrsDik6LhgQpH+uraxe4Q9GIWw0HTvmmIjQwU8
UhriFsSk9OqEEJ8uf5Qk0IyA9k7hEY4Bt5WHWgXjlFSyy/rJL8Ms0Cno4tBBm5TJmv0d9yNhYL35
yh2/CLVFHV+Y1ap/nWnOnGlX3ij3ub6gUdSZUNjPUPI65o2Q0xecIWMJJWEmozVZ+zf3+6GEFIey
Ps+tFZwH+gwf0BLkA2IOhzjAuA/d5YZLJOHuDm5xLL3wOFMg6YrLpLY7oLFc912aLsFesOrAhF8F
16gdg81olpMr67hPjsAv6U2e8NseE3pUXILh/mQn6o2adN+z3Yo1G1k0nOtitIqN6UMsIsVCoGWd
/A4xQt3glgiXKJsrE0ye2L4eYiL7DaaPnwlzz3yiDU44p8V4D/BXYr7hlYeeR9Ye+dXv6LVvZS2m
CO2t7rEH+TWE8swAF4606OL6fRquGwWEghQOnsz1j5hWqJIPmUudbUn6ep6Zob/cGx4zFYExGMNW
sy4MwZ65449B0waRKtOW1QbaJCdTx8b97RrIgBd3VVh0upQHrP+YwCic8PoIUWFEwFaky6vXXW8O
tcL9ErhHtwRh44ApKeDPhZNB7Lm/YyFXyHXDT573xxrRBPyJe2Wa2y1TwDaoowKEY5jMsdtLOqAc
cMTw1bzDMHwR2aG17TP0r06Cc+muM+DKhWWFHOnn60u8ykC4G8hDg2MNGwXJBruU0ELrMa8OxQPv
aHIgQdUBYLWdAT2A462If4zf+IxWdVADdt5gFTQpMQak753GmLq7tffGYPwUqkR94CcaEHjyJU3v
lcD0C3DMG+BdWKdXRK7wMNhryAkYubMDO1Zd+F3NbhiXIGA2JnmMif9l+oPJsfxMsOF/V179B56u
zh5BDn2YTIj3VIUjPP0NrheyjcwLFh8/hJcyC5UVg2Ucb4ud6qhHqwtTSLP7Z5+TDiaRyrHKZ8nD
1XwEIZGhMs0Nfc7guc03vwkbCKHQUPxyKTN8ielqBd3oCNkH2jwbi69xdGs2TQyb7eH/RtglLqqA
2uMKDo4KnSPgDz99mVciPz7gjBkYyHcYk8YqbfHwODghewL2cJugO9bH566ziqCiQiV4Q4V8OLtQ
U4AMS4Q12KtbagxjkenExwFd+o+kM1tSFNvC8BMRIQKCt4rIJIgoqDeEmgo4gggOT9/fro7Tp4eq
ykzFPaz1r3+QfABHKz/QVg7SL43J9L4yArYEWCihqit9ngiBYJt0eP8CRbIsWIlXKiwSacUmgFHC
npD4Xx5cdh/rr5o28SU+U0OKso0hMWN7foIlJukMm+d9yBlnUtCYo4MUS5EKKOLd/1kHc6hRn2zz
w6lb5etuVWyH5tv9g1DEgkYlRuoZ1EpUqRBlt6J8ecBDItOdTduChNZkd3A6iD4W4+zktvxHa4L6
Rc3GFCio4UdxdPIs4TUzKOkYr2BsbBV2pox1IQ/VXPUA3U00yNjtudKMGFRl201u8xZiNE6h3CJw
aA8q5YbEmMkB70LOVizOQbGogsdcW/GhTgncsoDuoStYNOLAKzJADzpTjWpK+PrezI2ASz60hAD+
PI7p03pHRAfHd2pHGOfZQky1f7Exa04s65d5GvDg4QpeqbS+nBvF/C5oIFYkhxKqPHWfMZMiXS4S
KlIUo91n5N+9Bpldg53Ql8sQAsKUWpwWaaysemY+V6aPwxu+EC8qFrA464zjDNQ1Fe0RaRTpa5SC
+cScRUwpsEQQ3iTaRjTqAIe0YAYbWBk9cFL8bnVL50I+O4Ppc8mcwspDY0wWx9qYclR9J99tGzxh
xbjCxebs3AL4z5VD+oqLtB82i8MmgZVkKTD58CmB6tdA9uwORkQinorhzeeYr3te4cby6kT9qo2g
F1FD8U7XL4zgfDUZji40FeKn9uFvXscqyWmEhkR4BZuoBmlGKfXeWDVdRicsGnziFgODzz6GUDku
sMLnJbB7gWZVxggwxLMomxGZEv/WaKT97vCEWuL/NvCFoa7RrzOHr/+gtU1ShVndZ/bb3V2oOiM9
rPxb0of0/RuheaeQwFmHLqApxvc1lxWWMb8JnaAYl94DwV0BdreFgAsHw8ZnZOvMz2aIDdY/4B+S
fDYDkoDtRkm3b1gYN++10SD4Nom8/swlm/waH04Cetunl1N4thMhdNgagB5zMbN/MDx+Wz+yFXOr
9qBkjRjLEVczQZiBKOFCQHAZArvABNDfI8pqwXv5php8AHUG3domhHGD/WgBSVn3c1qnF/4VYsmJ
UrT0Xv7Lh7MrfI1xuB3ddti0GrN3FIFCgIQCZE+4xHic+kG3mulZgKxCFi+bPbdwHvZvPmBA6zwp
xW6B0o73oLz/DkoOWxfCxfqtUWqp5N7wE+BmEIzNx43bb0DgNZEeu1UKHO5MGe+hqq5IL2/J8UIl
CZomfPGl0ZUoi2bK1ziU5dEAePUMiQRNBRYL0NFZh2/XwEMCJzBjhhtFj5/R4F/RjvoZ6X+3JGPC
eT3gyDtXiJt7pSJK7ea0/sP0uawfSM/Gshhvms2OSv/Mm5Js/I0n2wrifW9WRxqZLCK1/QgD8YEe
dYCESsMoVwppFSyQYeoCPAzMQ2FVHFB81FuUXnPZHjKqfXNWEStprnknlixkzNR7BNSjKWpnXyr6
/SPZS7DYhuD/1xg31QqCJvfFKvee4c8D9eIBhz3Kb85pMg/wxGJYi46aQDAEx/VUs5UULAtugv3C
p5LwFxd9qWO8XZEDYlDOEFfr4X2I7QUvSQTroCPsAzfglMovq6sGfz0VP54XXa0wgRMTXfOFVoyr
vF1dvIq58Y9jrsnGMmSbSX8Go31RLdELUDDIZhXKGAowLPiEfVi89Np1aemqWaJFxaKQ6sPhMmWc
Tejrksxen58MHGqrnMnAjAgbccEQcROKTX/lLIxju+KPQfJAQIrxiWaSUUXA3IToOpq2a4hpBWNN
oSoDvmdI4sk48Ml7/mgRX0SQ0XPe4hDb8XYvgW5lGOyha2AaPq220GXG6+H6m7RkssBtYWRsDo4l
+hBuFDYQlMYxs3/RG/z2BUQVBQgKVjiJpTH/en04tcpH2Zs8kTBiX1zvRElFNQBFRBXWsgL5z41R
gjnuinQ1oXB3DmDXY3J8ZY8+ckyI7g5x7NQAUkFLR+3k3vEpEYR/8TjICWB38s+pMUdHz3vOEqGJ
/Y32w5gZ5kJN1BVpfpzet4DfNvPJx2cV2FzlISYT/q9v6k9TE6wvyJ9+nspzVEnE135J7T6hJt+0
BK8j16Gp7EwZs9If/FBKT4gNkLHgF0Eu4vDavqfEL93ZmAOWBiMJgPmZgq7CwvJzjuzd0x7i+Sv0
6FyeCKwgW8z6Wwpkj53AtiD50L2SZ2FAa9CprYeocRKNIMKRGsDQaGho8bUBXDK/DCsQMFj/XJpf
EC6eZkHRjV2khzXqbSoKyzdnUbnvTdngcH4G1K/sEWpcDmqquASTv9l3evXbExVWscy2Be77+aQF
c4kpKT8m3jX2FfrBkvYVE2h8moGAccsHkhVi3Ts1bLMj77RH0UnNDOxWYLDExWJhQxECnskc++zC
tFo/vqP2NtFjCYM8Pnt7EDTpfXUj4ZTlCL3pMs60qeCngETvz5X1TqU/AKOYBPPxwyLc9ggRqcdz
29JqfaF/9CJGNvQhRtTRrl6nLbibaN8ma4XS8ZizlOksuQUq5Ax8SOjBaSs4x3vj9cAVJrFECRwL
aaykQnPT7h477JAp3WwqvTdoXLe5zt7peVoT/we/G4Yp3w9UW3IorNip0PCadOgIEQdaBq+gIxJV
q8bGGYoKIaQdoQdnK2j2Y1E5xVKkJVQaU9whzQjUAsN6RTBZAGQI2+Wjyhh994mVQTBQ8kPBMwjD
w90HksqdVap591g41Lh9nLgvO2PGxuGCRjVFf0UC4n30eDtIne02+bA77twGnI7M3/Ab5VsUmFdr
GI4zll02wRdCCAz75Dov5qhjgGS+4+s6g0FL2ugw1kJZGDByoUIxyhY8+Ktm8iExRxN/5zDqT2hF
ebDoOxhEq8CDFB2LvyHVsZD6fGaX+I7SRTNZBqIYuaNZ0zl3yLPEDZv3k17yuBkIL3CzxbQHBRx2
QoZrTFEigWvRdsoYhHtUYDx1DgPsbafdjOKd/+DqHjL7A5rjY/2M2gznphFbUIKrKEiT5z8NDOTU
JihFphkBGGOITNCRin+kpJc4+BQe1IuZ+2DG8R5hn8TEhTkXLRNYgkee2WPbTl84Rf07vGbG6bG4
MWRP6oG494f4bmIcZN3ZvngzifTfwZenMPoWkEyb3X2OrA+JmaB+Ws9mUhpjSKXFcngQmi2edjFW
ZJGri6xDIwe6GsvPCYWTILw3nJ/7goKC6fUEnwBk63U8oJjH4B5WxQojNpGWAi2dITnhJWwMbd5f
ADTMlTdDnbMti2wIRFbc/XXyhqr9TmlqqDPe+E2ZCZodIRFCfAAEYbP+/hm9GC7hl0AXrFHov6iw
yJy9rj/hYKv76uI8q479tCE6gMhtsRzYUjEfxnkion/bVObh/7X7+wp0gqiJC1MZ0HIvX8JwRmAs
NOoIxemQGDZBU0GMyLwpW7ztSuD3TOBrIXbKgt4e/kmHnOszUgFcJ09XFlNfXyNfSsiBOQvgzl0g
Cd6BeVv7BsxLXtJqkEoOeF88XGqOYIjuxEziE2AVx2HJbh9pxwvCjVCQP4UcC8yJLabOfggCP464
i8X4GXLDDJ0cCkyq/Q8Q6YxEtsnDQmuIdAYZHjuI8Hq8wR+sKJ7Y4hW/ZzfkAD06e+izkwwEz4dR
sNWsdvuYsl9/6cfOZ+SGIXVddhxQ+5x5GvB68EhqsDqiAiPJ4r6ZicE+kdxsaYQLxZKO94bg45S5
eIfzfTj3PiNE1lyqGJ21hK1zy0ZvevKeuyYQMhyOnnFNVVQeuXX2/O45NuAOfOhMX96FHHXU2fCu
x1RLNxg3DJvjPgwcX6WJ0P0OOOMZyujkOfbnzRSifT15ddYlgniPRWqfmrTDexh+DPVpSZMcy142
ZyBJ0gyjKY9aF7saZuBsI1Sg2xz9H9aQSOGUiTEYq6vMFfaZHEjy/o6YQaC7ol4S5jnosV3d6oCD
HcbDxnvSXMwebyCz7mETkTbFKRZfKPLxc4TpQfXWmcNURmmMBJufOM6QfH0dfnsI4zK6bX/1RNZd
tXBfuDrE1m9v4Dp8iUib4ALa8xJ5ae/gzH4BzcG3WoQOAGUohzdgAzUta44MNv9sOCUe8x+rTH4H
urAroXHgLRT5kiXHL86YHuAQxTYXJAclibY6s3j7izaTwvSggxA9w0tL2IFZ9nZfeq+1zuDdB93l
RuQyBBPpAA+g1OPuxrjNL9NsdTuJNuc570LNIwkP1nPUO+aebIG3wGIvdfHKfOyUTlf7GqCBuzJx
qMbF7g4R/87wj4kgQKeYiJbM0DkPoOPBRYPkdXEG8bMYf8Mi7bjZ0RciwKAyZKeNtNZktwiWL1UW
ckFapE7chhXVi5vtLyHdEQ6DKjLhQoQMlfENxkBWUKUwdMx9eWowT4IghzEJSMEO8h8etzfnGhCI
6vXi4YzB0Bg6FBwD6pq0Sb/7HqQsZdIgHORLX7M7VeNKSKEaKt2TimSCbDRAGHeY1M6QHNYi+dLI
fqbgN00PCoCYhV729f6LwHD2ASGBtIdw4X58HRF24cXzAOuVGvNLUWMXDOkEw+iH+ZfmvkjMJXvE
1k7v5UdwL1zmVQyuZfjc3OquvAZEROP02nbH5BawF8mep4S4iquOaLluhJw5YSP9u8LfbkZdwnFo
6RHBvUsdTeHmHLVI4Gci7FeyFXZO+MT3Ci9UOHHIUmbqkpVLv16G7z202j3zbhqGBnpeq496ePri
z0czR7Kr+5wrQmAM8Y4L77yqHuShv13lwCkOUPdbv8XFI5sIOt0PDrOD6SCiM74l33/woDre57uK
Zwz1ZWFMc25gikXC5YLCF16WRqQdfmtRPn68AfTb1SfdZrMX657SGq8irgq8fOdGTeWLusP/hQTI
K+s6wLMclp3VOZXzfpO8Sx0xAgPokeE7OKGfFca7/el1rYQ3clf46cS/asybhrB1wNfcgiQfC3kw
fnrYDQJW1/HXbijAgcFJjiabPmyAl1yOG9RPJvu0c+iJPii7zw6kq1B9855fGzBI/0rGFGAFrvJv
Pwcbh06G1w2XBcwjIHqEqFNCZxcAPznJWB5wlIl0lUUEL6y350M1qDwEki1SwXqIdZCEnlR6ei6n
DFcbMo9i1M/7llQ9lF0a4HjVm6SHn4fUoICEDi3QOS8EWngS7kwvF9YaJiflaKpMlOPwiD0f0BRC
fSTjyvLt5jVN+AOaAnCHtLmvPizWiAWE5Ar8575iUGzRdnown0GUewfyPRfEEY83ZLWkzCGBrihW
cNZWohcwy9B9LS4OX83r4Etp2AmIspoJrsbbp6X7miNvpGUDBenf0CPibGBWzAE0e0aMuQfea0FA
fR8vRv/ptuFzlOL+A4eu+fvGc8F+oyB5jvtCUv1mpPRF9NjaZKBFMCpwZILjRPWEceG45+NNzQBS
jSq/H4lREPcqni2gwgJ5ux4ZUwH/PF0Vx77PcWDDEsWtg6dKaYNoNqmvAhscXypUUPIRx0AHj0SQ
ubNHkrqDfHEGVJaS+eUOcIN5CpGFpYFMwR3KvFsIg3LMYQ0WD80R2Yq0VJxeNOQBXKc3Bq0g6WLa
SnoeU2geIIQNE2y2O/bAnlFfQjgxHxBS79F9+0J2CHCIbNJDWJ58hCu8F+lMP0GtY0UzIcH4DPcw
N2pCGYLPOCMOWwh+UTBzI5rbYiqYxjNhsC1s+xG0wBx4AhjfheE+njTKVEgZxdNIhRCZES8dPFQa
G6Kw4EwCtH3H0votMozF4inDhwHVBe5MIFIjVO/OqhKT3p/JpNbGqtGusUqaXQIlZDy0l6zz8uz0
aNVLq0sBRmYEm+Bkdd1iz0WZg7TJutn5thsdBIn+40hYHT2CuwN66amLYkUwLDgNRCDCA+DeYZEl
ysrSVFPV200PnBdW5vkqUQktRvroN/ZC64o77fRkjDcCdz1Pviy6B06zcEph12C5zCiKF+bTDV52
uHHi5kdE911IQTTsYVZt9A0IqQuIKBbsNj649K+YVNs7bg0aLhjNDuDKKnG3oAmTQFD66MxHV+I+
CEwCxy7s998Za3xCLfn7Jzi70gZuwhSurwfGxhlJA5HKhFkjGCRzTZ4ry+t4XPof5GLyqFnLEZQ2
dQ0HIEA4LliL0KMd6e+7eB70gf1gHsz4lZ7cvyyZgUQY0LAK4WGFECrZBMSqOFidmt8Ul4f5efb7
k3xK+2aPI5rXW8JbgSiWnj2xxdG3QCBgUU5/VLLn7RmwobVBIfycs8CX49+ftuwJp9YRfxmIYpb6
Bq82cLkvryFBT5TT8Ef8AgoTtEwzSNhDnQ3YmbfFhwkrtjnzFwK7HRaqGMkawJWcvIkS97b9RYVr
FKUhPk9fHNI7hnGXAH2r9QCuFyyknsXFHZXOb1yg+mnNDuWUVTq40mGuDxNI5HcDrko2A7tpzSgR
WdWXAlm39X3NXOZ+UByPMXbFWMYvk6HMgImJMfJfTqfPBrSerpFCD10QWRnw26g0uQ9Opad539Uz
7hxGf26+e60HK4a9iOHXXOXYD9Co0zRPxerPd/qBoTxfl2F7yYgV3jNUdVivvgipEEMcIaftLA1u
Ox8xwwIwXnWiH57k9l1R8JUoC9/w7Ne8vurprAGxubJz3WQOT7/WYOxAQMqyrsc5pQB5KT/ncZIQ
9S8HLugXQXIykStU+C6TQHA+6fDza37H4KIcxoOAqRZsVcGux2Zrv20pXSVUJGfk2mybo2b/li9/
GFIwHHDrBRJ6OswRmJEy5umObfrXE0AduaTWY5QI1E2HkUBjbyRXymx0Q3um/dlY33il1/5wlKzC
ClHVDFA9EHY9z3mf8JzLuHfUGU9WiMoyB0bj3wHnhLiKIfptr744D0B2R9L+i6oFj/u/Fwh/thra
0GD/6P9AoWrvaVIqmFcn312C81/G/BDJz1r4P9FbYPGIE9z8up8fKC4N/N1kgm/hQACj4K+Cn6KC
BQcjpb9B0A8YU+CwWpg6SwohCq+QcYlF1f6YScHAETgtFgzzElhMIsums6+htK82X7b/2RkeejRl
ks25GEB3wHd4aBnTBw0MAOMV7fkfUV+YS2NAqdLBMa0yQEX4eK2LSxPMNcaRKcQ7oCwNaC/OKxj8
wiqwRd5ZSUGzpZqYlO6TMxJtGt67uFMCJyPZK7cEAjh6yMyXoRA+lrYxhwATlgQllCtMOfngeyd1
fHF/FNWwfKfy8v2etFwNDbFKoMv93W3B04W/cJ7e5LEkQGS/C1+xQqYrnCTMPYFtTKhWFuP6Bcua
mtstwv2VQQTJUtsHEsHO3uZBn9f/sy9HAEcEVwkfclXbN11wb7IB6m/ILN38jhb4RsHW4Eo64KVl
zDsoEwnfmHZAjZk7JKTsZWvBGcdWsZQfCfDI+BYpTNfbpJ4IwymwR9GdXqn3wKiwOr4QwoyCMa5n
D5dQWoEtctzQCBGq8/IF/mJwz5aTLi7GDJx0T6SISYTIEdVrDsP2JGDGhvAiuMwjdVI5gKIYPC8v
AoeE4QMNtYNqcLFZZ2AKqF/HJTYJcAdQw1GM46/6CDqHubj6pU78N5bDUZU8VkxQ2Eb4wJh0lFM9
vtzw6MFt5mTM8iTfMeVmRJ3beG5/qSoLBOSfdYY5TxtkCZQWZtj1jtfMIQH5BNY/CRQKz4mVgB1w
7nX8FG29fewyKMSuzgfSrHSOLuHGOvSK9Vkyh0CkOnoUqwam5yMoJ+qQkf2oM+jUM6DJeSZNGjF9
n7RQtx8elfwXN2swMOaIt2n+mL/YaAiC4ZJjQnU1P1ccdmOpNukeOaYycCaiLGGAUfTBBgL0Ir8Z
Hq7NFYEcbNHHAxc/lCI1llVKKlmDJZL1pnJEDzD6uMwKmedifia01vBpvQK1wXNy3bWHXvxb3FNs
x5oKqnRLawxlHSmCgy36ZSVhn8vgl4mvKF0EK1vGTBcHAPJOUMrQYdHz2+Wcu4LsZniIjIOFRF4J
SFj+EdM51rY1I0BAUKDcg0LiMqRVhMW6+0ygiU5x7iXULdPIS0ItTmcJvXw9unuDPzTXhUlqFETN
fEpkIdwc9iRkFFvxQFoIhKMG1b9mD5nJBGWqlsLc40Qi1LABjYTUhOK6NQvig59TbQ9404wYTVyw
v2tGAzbQlKhpuzySUL9uca4c4nWueL3VGZYOrmgc8rddMR8ijdJwS2wIpBCHmr78bD6hxtgGKsjk
R3wHbeGEjkUYg2CJNEVOAdeJwhDsYExbciBx2bntr2uBRSlWQr3JwPbuSyNAidwGxGb0J7R8kzK4
Ba8lzT9X25QBGVS+nIXVrEqP4QWK9ZvXD0DU8d6Az5GJ0bogvSBPURfgfHto5vpEpqbLRx+05Jy3
tUs0DZpkTvEP18t5yi9PpDVAE5gUsB9JfttehIeAqJH2ogu9TcCdIAEADtAMfdH4XKnC1ERojCTS
fHS0DU8XMJb0cWw0GNDDBOPmxyWaTfMe5/v+V2T4giaUhEvG8mPcYxPMcutDV2VlcIXADiwUxzVd
eomj3A7awT+lGBUhKPLbZbnrHyiH4N176U8NEJQ/JQbx3UGQC43ZYEXN82BSa0P3voB+UGzR/VPV
kFRrAkvBX6Kt8F/JYy70dF/7SZ4vI3C0NxVGgcjmoa1+FiwZFeKkRSFOf+QWRwFtOqJ2gK6G0Jzu
EZCF2/c5qdag5l3tXL6jAiO/aX6b0Oxo+tQAYcsmbNyax1hbzdXUcHAqnZqhmuy/o/rr3KlR9ORF
aVfMK1i1+ihHe9AldKfFCo0eXWi1ws0JJUI1BXKBt4vkQsAdQMnOXwWJFR4tHhONg/8WtFZhFASN
5UL3x9zd0jgrlbWyNgAXMU2jPxWfvTQXLryCEVyNX5RQ/zwrAUTFw3gsRbgLBEC373oEdBCYksHS
+Y7LBayrJ5x5oqXNAveOiQiJKhBmABfBf8c0Lxv3t1iyTRLhiIPJGhk76HHo/ckn4LD+QfTS7ZyQ
0HkTyV7pGpgLjxVGVFyMr/h8UJmUcUkcu9H+SkolI9SY/drHt/KiEOBXwyuHgrFQqb0M8z7vJw8S
7r5ux5C8Hd3Rdu90ikokK60YFjLels0yobRnLh1BZtBiyvWWNz0cfamIKeaQ2Wqj1/pLK2GDNjvD
vyGVPYDcd5HvWajoZzXzF2pUVrYEoDtRIFIwGKLFoB38Y6GeZWvwNW8PMyefkKDJjz+ElPAyYTMR
AMXY64fYTRnxF0SdPh9vM+7IUDesHFwNfzLZAvCuuTCWekzim0W9MMO5hQ55SLiFLv6eQ2ZeNfHv
qIKT5XBAe2kZt3t9Cbp32WMDBm4I1oz6hJcrsH/iXKDvgm/zktgb7BBGGRCihiZ/JhsKzTByXXiD
/YfJnwduYuovTwD70BAKXx84lCzAfsBZJS3xdKc7/iumjBe8fN3Ez6j4jKFgX7H+4i881NnDZPpS
EyCHUUdinNcbPYlKgSpUCTCRAZFCnQn0wkSAX2TAzXyA4crfmZEkRTkz1wOC+xvRcWzERYbi4pP8
TudksOxvKGeGtBv6tPU7D4iYhMdfgpOOiZ3IvDPxtrgvaEOoOmqyvZSE3sRXvMfsAdUSD9gAXoL1
dUaXOS0+hiQDdEKDiPseGsSCqYmaGntsAkJc8VFZPmLiyMIazUoT5n+Zp/psrvPu7WQe6kjKLm1q
WD163M8J+gqc7PusF3CmcuTxOWFEzNW34q3dNuWmx4r8e6DUP2EdTyQvrsmoNb5e6ZAfif6+DGGD
hoUnzd7+YJ3FV6+/qde/CJlE1A97G3BZfUEqaqgAzlPrEX1JfNS042o0/HJiRBcyyuQIfZVDeim2
ihBtCUrr3H4srejhzGtyTfq2FEnb4fZCxxgXM6bvBM6BCYGW9GcKJmDwTKHPZatfKKEcrMCP8DFn
m7f2wzsLwpu6QBS3YNTzOspHzCj/mO2q/8JhyAYtUK1s+k69VjcM8h0tuKzIzl1mfr4kQz58BRgI
gWE9PPi0i3NkHArStMsjqcQxpmHOjQjn86m3AeHeNuLT31zcfKuhIC0WejUZbD5Iye927r48WtP0
imRFmwxnyFARCAJPOdmcK7SmIIH1v+t5sjMIkFQRrMFcebC/EFGnBlDEXG3NEF33YftyaICH4l68
6vt8/MVSnuMI7bM9X5D06Or/2AiIvgyP93u4Je89bp2L1ypfDNeqa+zr8B4xO2OP9BYStL9nBFXG
fR67Rb18r+HnENWL+fCyRQjb88nRIf7inTahckJwte2mCjMeycUgKX26yul7yI/6Fs8lT9nIYT/F
9nwJUSqfi8XX94zZJSywli12Lbk4xQJ8Dd8uRDbXAOjapSYh1loE7VJD3eav4B5Bj4olmGCDg3EY
xOQshhD7Et3FwGJ6dWs4dcMVib6WsurwYzlH2gZC8frnl7ScdXCLW2xrGxbKIx5idWxY5axZvcBN
qqiZ9/13agTdWmfhdoka3j0RN6Ivhzhe8uZW4OrLcvVi6LAgePNFCcg3yQLWUcT00nuEvxViG7TR
i493FiYkKEYb63EcLijW8NTjUkkztl/P72Zn58sj+WwAxNF4VcyYhAqowrkD350AKHGihFQojPLv
03KJHJgxejtHWKQ7cH9nL6hLW5gelgunZt5amKVg6IGBhOSw7SbXYDj57O8n4fLhEA3IsmHYPNNi
vFAxvrm65JXuzrgX4BgmCInnv9sic+Hi4KFX7SEHz4akN3Qp/U5QC8Bjm6dksTIBiQj98/pTBkg9
MLNigSrd6XZ9czM84dF5QOxKp0I6tMNTcRtmvSi6e+jWdZuFY7UhwpkskNcqAlHMftJzJDuSN8Bx
5G3+ktdMh4TzDpqdAXEcXBy6c/CcIZqE646unlrqFv6IpOf2j0DWPCmkRTmcl48F3Q1E9vBlDUO6
HhyQ0Ab7r0CNykA9fSx437uSTiYbv9h8+YKTHwcc4BkoQwRqMm3+mkmkxE/S5W4Qy59MZsI7kHrL
i6tPDFzn3Y4hUlyZ626dLQwOyipirOupMXTYUNm8oNr30OVhfHb6hqr9RUdWrm5zFGdgv31UmEXy
DAZhvsSjDqp6rIc0QdC9s+i60hIDI4H7om9HSMy4+wYBt1954uRF0VPt4FE0MPw2Oh6qqyYlQpDE
rd8W95VFxgST+1xdaNH70DrffXF8eBSJ91W3/jg38oZlnFiBwvS4v0VeEQ1OUPT+XVFFpK2xPj1v
brtq9YweHjfznZC8LKSsXwvSREupDBm5OLbczZBbMbnAPNJDnRORMrpog/p0iYWi3LDlOHN/MV7E
9jvU5oCeFF7K5GuRTU1J7wFjFVuGa5QWeNnpcwR9fh2obufz38x64/uxoGa8ihTPCKOCOaBnGXxC
8OAXQeaS/VtjfAtXvTT1+H6Q/5iDoDNO4UNQHECmLJccCZxYWGXPB8HbP4Pk4wAMaZwqLvpMqv1l
iTTSxuja78f3pEMxTwAb/oKMz/lGRNksL8vPTEzfNRDIjRwzv/x6g3XlNvEHtRGjA8YAfI5MBPYD
D8O7GXUhXnGbek+Jw2dlkNf2QFyZLR5euWvT/v7noh7D04wLxMqOxeQW6/7tRNHe20MNiuSFLsLC
oFCvy81VzAiCOREYsT8pGHI0h8uyWvUP14m61aHOapa0wRPPsFkTD0aPj7++d4abj8seZyrjhXcK
SalMJOwjSjivTKiiyrTR/2G6AesYX15qPzmuWAV1qvC9MXawL3FByfDb3JdY79K57CFvDA81R7VG
abBqqbHhVJzg006sd9JAIaIUvcInyCMD9/gLXlKY4MCnyHbCCwylhB5ypOB5YxHo5zL39/V/IPvb
rHaCVX3GKe6JKzQMljntnhJ/wmIKS4LQgK+N4XMO8MvX+EaU0x9h3IYUmtmn93aZqkGCElpQjdHx
BxTnNtMWhdVbqAFKOnh+HbEz2RTyzZKAnh6Bl/xBsLkG+w3MQ4TdVzATsiFirN3eAioHU9/ZSSHR
++NcJtxzjJDhZI7pS0gyOiM0VKPzvJcwj/MhtyFYyFEYXp54CyibW/qY9DkI4UcmFy+LboVFiXof
jtRogG3c/Bx/TzjKhtVMIv6F9OdI826u7OlhtsVtx+9NC7LxrJd1I83wAWWzdDXv6Svzz9n7Z5iB
2QPdarODVyjcuSE/MKe7JTBs8Cs/gfnVCRBsuWjwX3tSUrzt216fvzYGxFz+z+Cwwc4b5x8A22x1
X+OJF1xSGDif+WUPIL1WvNoFDzre0hrfSuyzKXc4cnJkxbyx2+7f/QBNoFjenY+NLoo+/cyDVyfk
Ne64K8Ci1881P52TwX8kt0Q9wQvDK+jrAutzkH3mfYjKbJBTuZNFMozNH63F7Mtwa0oLHI+hq5Rm
Gbbuj0fMQfUD+KsX96U+4hhvkn6UQ1CUTBg+jVemZ7+E4jjEsgAfiMms3L1PKhS0KD8917+DWJoO
Pdp1dDlp4Np0vtW4T2cqbMzz3S0ZzMHsoFhfEJK8I8LDV1V6Jtde2ubOi1Yz6CVG9MTTPU/r6TWm
w9u/x8lg8nuDGZdRH3jnaqk4j1WCF8g4B62e0weIwqTp7F+Sbg8Xi4CxwtIx9zZ22lqnPSwXhtst
L7s2+Tk9DOy19TMsllSMfufXEdR/3vUBKFDytI3kZyuO1dOPpt9AAvbz5UN/QU+GXGsDgJIyTWVz
e49Tk/AlesyK8QjYXjGch+GrE3bcjSlSqQlId/L6S9XRA+y/otIv/eOQWIPmqKR19PF/uP2e/5Ds
L3mj8Nw9uJnwUEB8/xhBIzZpTkp4nZMmHucRLOQ5cAoGFRD3LoLdCY2ML3ivrtZjK1idMFXqhK8a
nBomfAyo2LqJBhOCMXmdKOWIBduCWpcwZ8XooG+I9Fh+hYF6UZjM3jNU7PwZDOfX1eESP2fGrD/7
LpTwE4LpLtqemFWoW7K56gQj8w3IDY43+2L1+4NAfuBD3lZOM8tnX/IjMuY7pZ0TcQ9dcAVZaKHO
f45x+iz1A/20FsPC8YeLi6sshgGUt0AByF3esL7AiQ2E/7P/7YeLag/cH8BW8WhkhZULoWRciBy3
zD5sQrtJGRhfQoZL75TQ65HHCfJOeidkSinVCuDKdoCJdbbiz/eCyqXWCAYQP3uLweobQZJjxf5i
+a8+IXT6HTI42BFvLR3gKJDCbMyWPGbFN04UODybwqeZL5OOSwXlVn+L4idPqv6oScrTBQbqJbmd
6hOrkpcVZ5sm+ohQUnGC/7BakmfXLVRHLnofD8Qlc6Chn21/a2PL1mMYsVLJ0lvWxyb6Lesdm4gS
sfCrdRO85tpBhnrFXI0Lbw4w20teDmGK+Y7Nb0IqQmrBN3lg7Y1XIriOuj97yqm23kBJKf893KhC
vpqwaFeahTnahl3MtMxi5huA1cGeQU+CMRXCkes4P/1INCWYicewhu8wWEg+RMJq2u1gmWAgHWh/
r5lyuqJ94sPgRd1DSE/VcpheIvjhr1Bd3f8k3rmJu9411EirxggNUwDtNhKCgRmJZWsUIjTKzXUk
CB8EWh0Ygn1dkzfKIn0E5w0O7St0NEVkTMaYSp/pbu+rCkYan0RaH/pMJJmKMgadv+UxQAPI3OA3
uqE1YfkDfzCzzgXXiHcA3AIB4k7tSCsGpAE6okuUx/WS32RhIW7vpRTMVwbR2Vrnc6EKKWOYL7y/
Rhxe2pLPHs7IjA/0Ch3q70fWk1GCbn+4V7OgjbnOnztcKEsucNUt+qP1uhzAPB59bxMoVXl/yvd6
ul9Si5LeQpzZc6pqPjh4BvcIy8OYp9Dnjh9sByclZlz6TuWkouVsfXCDiFM7Y/6wu1NCMIiQ1yyA
twe2wHfigWFunBC2mLO0nyvDayk5doQjRYApj72q44Z5XxVLJATv3T9t8XB93UhrhVoDjg9NIQ00
JbCPdmZ3/+P6/OPAGMbfBYq1u8ln2c4EPC1TLWhUj//bK0ESAfGVSOH6A8LU/hrDkhHX0E2/xwCM
/I5Y8PwLEoXCKo74s8LQoAU+HwGP+FpYtsWR8u18BB0ClwIR4PUOAFNW73SM+xtNNC41ww4mJmbs
e0pNPuvfpuA7/xkBvpgRjlvHbP8O2e0VRFpW35FvcQkh17unJ2ZKo0GKi81vqx3pDzXI3/RFd4Be
tI6j4ZF4lQLGZTvSj3i6ka7V0ERC4KMJZzC4Hg5Gb4xmhoQBVqMcY0Xokqhj8OT+6whaAkzeYAIH
OgZPn2kAiDcfCvYY7Vj5Wgh3SuTe2PYSNAIdE50VykTcXcqx9YQXh8knFxoZd//mNYhKLtBGKGl+
YyiDg92T+Qnh5vsXq5xUGGyPWNdEXlCiYYJ87F1MJKKMJ+BHEgSlpNQlWF1qxkgiUBY0F8sB7k3m
skedVJLrmKlRf8U0t39ECQDeyfAWv7W94qGHZgHsIApeV+jQXvgGIwt5jJFVq9CY8PmGHQQvE2o+
Q0YJ8gKOgCNsl2vN6aDs8/CgisY/fn9bKjwSnk/5jwSj7c6AIczeYHDxuGjaOzHtwdUMytu2f6Ol
Vn0yob8cs+Jx8xEMqR7UsXC3u40RFFPob+WaYEk+FBC+/0g6r2XVjS2KfhFVgIivLQnlHOGFImyR
gwgS8PUefVzl62v77E2QWt1rzTUDsB/mxkf8twFrexIppCE4EhoqFxSTw98Ajs14dZrT90xoH5rq
GCtet6xd8AgePxdaxayjwd5KofB4eHijN3zkSx09Ou5MdQ4bd35yvjl1oN9JL7MXGgY23q88AoYb
ZTNQ75SQ2NVzWLwr8l/2UJx3uLQwZXhtCGyhJAL7CpFz+i821w9HsqeUbNCtwUQ4H8Tvoi6m5jCh
wazGRSfmXG8KEmelSdvEH4LUPPOpO54j+gNY51HbQJgLYRoxaConGK3CfEP5cyZzo1tO7Uk8il7l
JaChnykJdgIw4Kj82RXOIaec0+DHAEsCYGlq9UoE7xETZ1nBdj2gNIN+zd7FpzXUs2t0KhuQnK+7
z95r1CbAiJz3ULOVtDNHsADJnf19IfeBT9GtXm5v23jkyXsTf29OqZ0Yrs5YRb/wbr8LObRy67Th
GDoF3B12gDZittGbw0snC7g8J/05mB64PElbJwqYezIIORUgUu5wWOrgSJfwN9JhMXfjdg4F+9R0
844BR9xfSanfRvKlNo+071EgcH9vKyXB+oLmakLn/XNuPvX2j6d19SvZbmB7+jIxVtkiEZ5kp/wY
Lhf1ivpA3p4JYQunrG9QPUSXv0kINa1rIeIpobX/ytGCkna6VbYQeIsRXlBo/9ZfquBnzlgaZiXl
16wpb15vM1hMecB48P4Zp5kjxnSwvTG+JdgIU+pvCcs1G4an6uTfg6PFBxuGO/8GXjJO994R/9Qn
r3uAb34IsatpNZTRIawmUoTO1seVETlXGa2APyIo5SFgounJ4MdRrCSTrGfJPbbomHV2gQoSUq9y
rPf9Y97dQKvN3lQILLIPekRmT7pKi0oyQ8DhtGNiTG1Lizdv5kpSf6GF7PNJwpC1POf7+AwDsHVv
WOWgfT0b48VP54TFD3hB9jdNLHfRGnrfOeIZnHen8w+swfGiIbOEj7AlCgY6Yc76uG/ohBEuvDaf
4ClT07Pn5l2CbwYX8Mszlm0tHOf1N55untWuuASwbAFVORGn2/0fZ8aEbO1TPMCaqTrh4ep8gNy0
e4pHcYTQGtEEmgnUGLtkUIB9o204Ly44egyyqaO4bM0Winku4yMk3rhJ79D7x/nIGa0RYibEzln3
DBJNV2InhxAngD9wX5rfFqCCggqoga2eIhzCFMpRtR/swFiSPiX6o+gZXbDEftCLzvHVRvm/XhY8
p0gpIBNG3OkfrAKDcR82cFyE35b/dPwbb+GoXapfoAjnbQ/ImmpnQxz4MKfoIm2p143Btx7FyF2K
y1oJT4WSvOb86mE9ho8YjZ2bPUzedoe432bB8e+f3TaHYh8dk1cx5h55bTZFtQZRQj4THFuI21uf
vmYExUdBIlEhtg1Oq0fS5YoTjOwgh7Uu8cWhDBg7/b+RjVCaZMkKS5f13n1GpwyB2bh8VmUXBX5+
EjNjTYihR4ibD+cJNAGbtwJMQb0Gitl6srnuuCxNCi+5OVK5Wj/zZx5AVrrG0qdK3SU3cxRhhgDW
sLegQs+IvzV/ziMZ6G/v4p1IbCb63MSZHHLf2eOQIteyzq54gnEMyDHmGADxsHpW4/K2OoaHYLm5
pB/MMXYh1qwonw85suiktznk9xIyWsBMQ+ZcNB5wY4ZK2gI/Da9Rzf/uGcoX4qAQ1fbth9W4PEio
mHZO7U9nUoDKLF2bzA82OTzW0v/aPGomEyyY2Q+PQqUT4s0eDwOYIwzdIVn/oQIFoXuufiHWILMr
ucA/b0Ky0csnwAJuGzkLBBe2AYfrCw2MjGTV/w8rYAiHxRFuxtJXF2d8SYs82lBPTaxIMlhG4AVw
Ju/Wfcad8z7rS3YOWm8Scp+NX7Aj5Yzri8AQ/4xbcjZu0HO4slpj1djnAYroQ5TAO/vkyWR0ZJ4B
KAqu5Fdq03r28rjirMEH84U+fE447xZdo+W8ZjLdAdwQnjxudG/nDgzR4dySC4A8TofNavVw7+Fx
87GAriB1jzUTvoK5FzB2Bx5MgE/AXvwLfkQrAqMs41NBeFWshFSF7zVOwcocInd1dO/W7e9Qi09B
YjvlJ4R3GI8cUSaNrzFFpAiygZKfHbh6lYDmZGxebHgZx+T2N/ZfjoTLoPHIQudeciS87S+WAdXl
y0HwRSl9yKlZ4RWe0306hMKssBXfkmF0z59Wn60Z3EKDZApvUseV0cNVa7FcHKrObBB1OO860ZN6
YrIg/QPAI13CV7gVQFveo2S36KNw4nFfYtTP8Nh+eofFRZ+mMPE5aHFxB4dkeomyDcvxSdLspXog
uiA1ZzrjoXOnIE0v6wExj9TD2WcDxxBWBnE7ggm0uwTn+8aovvsLAEM28lblkUIzTmc1gRUKCBMc
0i72CRMsaD+B/EB+16c73cV8bfux/lDTnAq6ZF7Mv2kT5kBTpn19RixDe7S5y2fn7xNOXYihnzke
5e7+K9r5L/rFaBHU3pznF1oKm3QnZYvsbdnRMDyLr5tlBgt0ECFoB9NuDWBRJQHj3+B0hPqdSTA/
N7qaQ1Y4cncMovbkdXax2aSeP3JIwitFvvebczIxFaORkA3b5hBfMrrsW9biLXQOlWKfAkNy3FKf
rqdps1HmUP8Oa+fmDLcN3Hv/ya6xm2X0HiDWylb+LfzNT9UZWIIRPHd8ff3rxpj1R8jT0ld4K25r
7HFDOsldwXk+TqabHyQcYPCgE6P1KR4B24V9nM3QqiMW+CXUBZRwGeWPOwav2y0OiLJglh1d7m4z
n3z45ErKF873FgwN82G8mdTwZ4DvCKTuliTqwaUo+v4lGs9YMK+yY3Ly3I23YO5ziO7WUH53KrZL
1qBHLKZQB2FIYNBG28uTmdJSd7NRBab1YTalBL8NN2UvbSGWuOPNGb4saLl/+Knw2PG1OIGpi4ja
G+Q7PGqG2PM8i2f+ZfKsEPAEOY4mgDMiJv0CKHJFw3qbjasblQxg5RVbS482bw9odnSpV5gDKISC
cdK3eJBCb9nb+A8Hh/kr/1Q1Q9uddXLhh7mczCZkaVB3/BSYS+S7kGn3Yslm1sE55JR2olfVWgOS
Jy8BmeweJhbriBKZnfX6xxnS2dJn0nb15skD8HQUs34g5dz/gFF7cxYhf0HRXK4O1fIPXARrppex
TL4bBgLzM96kj7xbQJqgT/1BkJKcGLYeZg9ICGEvx3JgC4iAiXvtU5SOkU0Nk370cOnom/KKmeYg
JbcUS6RoCGTBs5QTmaWkEz5DSZEjT/eyb7DAk1t0+/t6EOUeshgjPBGJOrp97geQAawppLxc6ozJ
MqlVXNV23fz1Xcai2T0D6OZpadJOwERpcwdwXo2Dz2bJifTbjMG5upgpQUPGphnyxhrOLWz9/eLi
MJSeKe6XGSIOahtvQBPAA/8LYKejpRlkj/CnDcDmIRQlF5zr4VdmsHk27wmRWDgHpfBf2EPfHq5Z
Q+cETxqlsaGAodd/9wC8GdXgMQQNYYTsjRj3fh3CZDfXtFN+EfgP9Gnx9IBjvSHNzS9tMcVOjji5
YZSEhA4sdWJ05bbrvOOreys6aKEReYRdr7vaOYNs6AJm4B3SA2uZd1dLDP0AHz4SoAW3ci8+GCaK
nxXkgWwQ36M6oPXfR/fFUVKbqAYu6YXKBQaOv6el5pxsqyH2Lgp4mrLZrZR5tzhyAktjuzcl1Te+
ESgwQI9dB4+ohwrjdzKG86V0ivH7bPOEE0S13YTjZGIMnBv4KKN/8xhib0edxzTYeVnPvI5Rztld
GoKfdSaIc5egyrT7jFvIk8HA+eA/grPF2DUczkf2LaojvP2xdqbeRBtL/YHqC0b5B+tdxkvRwBhV
7WrofjZICordhn513i8Z2KcYpE7n8M3YGXAvQB5BSpUKrTr6V9djQX2nMzsvJpiKjZ31D307Q84C
YXh5TSlA18q8H7VUVEf3ivy06uBUVicEzSIRQUgeYnMSoApwcYHzn9CcMLX2oG7HJBZ4SHqpDdkZ
80/eGOfFNWM3ZYbp/3CJJjGVTbdxBw6jrYX0eFMS5lUBO8IHIPbDmPCi3VJ84bnhT4dmt+oTit4t
x7bE9fLB5gdq840xu2L/okPYEKOFGq9ptTF7WnXgrL2QAdnHTB/7bELw3lgXwalnZDwOpqjAMBaC
evYwLtrJfTKmblz81Pw67/uMrW3GkqcUkk6wr5A0ThcfAIInUglKjw2kg+qQ1tZu83ZlEgfGT/wg
YjHrXeJiDPIcP7HQ7EYYJqgK2sG3OVnw5H/KESxeDGlgAEgmrdwNpPahVmllj+HAULdY/Tu9kOOO
XI/BjMp9x9Saqg2Ml76Wx4Xgexp8LFEgqYyCpXkNyJSEGPBckByRg1NT5CafiHrZ7OaHGLSUrQDH
4w1vCmY0sqbxkbJtR3M8JoX0AZYOKYFgElfRGpP4ytUhboKTcw52njX1z8nJQWfOCOCTvtJXecAE
Dx/zs3nLEQWfw35G08tLD3BnRIaIJZn5++vl03wJR+VZYFUI+ZADFQYnysKozp9ZC1v0njyN+m9M
YXiL0du9UlBtNN5zxYVjQ+4A34zJ8aKzJhzI2HmvlCiOLVWZC3Om4tRbU9KAQsFheVH27GKY+n27
LY7eMXwunr6cnqPW9KG1+udt633Sft4EVyZzS7BNylsbKoAxSQiVg+HReFQlIa39u6JPZ/b/yI94
CrHckgOzJaQeOC+A14dnV2PjY1gU9PBQAF+7xXUG2Z39bsk5v1cRJkBtQBIeD8tT3NncVuA5TFWC
yRdQqGGLCvcJgd78dcia4lpAieLiS5UGyB2ulC+oK+Oit6mN7hwnwu3HUuKmQIJQIwVoHAxLot1f
V6/zKdyBQGoObiQjgfKC8XJcc7R2NNnw87SPw105ciZIYPsepd5yQa5lyv3AUqkEAWFyR6HF1uRc
XYYy84d94bGDlrSaxMzZcQZJmYxZSoJwCzHBFcujB6BFJ3/P9xg3vdZ4rEikrF1DjABNTD8b2KMh
kHB6nAN8f6sT9gRSE9ry2HLhF6TSxpK8+3F72icAq2GOAFWSfwC5YpiLjCXupWMfdjhuTgwvoD3h
tBaMiza/p6xsqfQ7pjjaylheJrfs9tIbCVSW/vCJsRKHtAwKLnsvQ1oXKWVXpatE1jBYggVgiaG3
H/05KN926cGXnxDQAXt89uUha4U50QH4B4rXzBkRwxG+NoSqwD48vzTF0t7rivztjgrrChr4zZWw
l3RawXsRTRyunmpZnlPcpy64b1B6UcMzE4H7S6vXQxGufYDUQCQ/IlG76wHScKwZO2pFf4bQjpNH
IwMyxgr4q14sP+mESfIQ6lwv2k2ht5r/dX2Q4BkBQh+05zY6IlhIPG0mJDpVNRuDLM4oIQ3PBw9d
sWGYPpNSnSfV9o/k/5BsBZasnoWBBWNyVc2jqZJRy6+9RLWl9msZElTbMxbTCGG0+h+f+roE9NmO
rQSeuI7frGXbyVdE6OTWDvLyHOmTSbKD5YwZrZZgCbq3liHz9PGG5700FqnlIfPyaMHppETEmxQV
IChxG7sKOmp0yZ0yj5Y+7qFuPlg4n9JpVawTlZBrS5g29wyO7HBkUZo6ntekM6+kfqWjp7Or8sN6
u8VRYbkeFJ1Qg11LC0Zi3h4jLPDkA2JF5go6LidkfRO/DZR0E+U4qXGqJNsUWyFz25oRlTY9NXaM
msnHYfRE56qZ0YHsDUxHE0BqIrKPKnI0stCQhpp0xshFuYrbi4M+F0s4Wqi3QBUBvSFlyoLSSYuO
fxGxt19GUvL7MS7woyhJMnnhHRhKENbd8gCMqR73GvoRHgQsVWOwyx5cjdJREq38uF+dwEEJa3pj
5grqoq8Hs1tmpURngbjrXOSSIcdJIGT2+NUxqXLIPDBvom9C1YKfAJYsTV9r8X/VpuXL9XgY8+Vi
LBROAIbHjNxHOJare4xyrvq/QSTnTWdCHcmg7YOeAJEHHQczHpUSgLiikb1A5GjzOQWGsXAtRcBd
ofeUE3nE4l8+2imn1hCgroccY+lo+73r74+7o5R8PzGCYSQwBsnC5kU9AJCAlDH2xS9Qvb6CG17b
P1wP65v9hWKnno/G4RAoOKV6H6TmEF6B2CiXFe3Rii71uMF49wUAIFu1zsi9D7TRPphAOGEJwHOh
xbiaH8RrS3PvKR9jy5SxxelmvO0f1QjbC8wZY9L5aBFIlF1q9Ao803UyUZ/OkhTzxqwBXhASopWq
Ib1/XowUnCcIwZAio6ZNYoBYSz3cdHY9Gq/dtt/LfvTxMGe5AHSHmB3dSMt7YBLfWNNByOy1psTq
KEVzZfl8p+rgVPaZuCy/KJZfYJSg+vQkN8pinaaHr75Tdx3aO/xtqie6vn/SB+nuDROnK1sdUhbI
sBXdmxZNHk5EfwkHW7Dw6ZnHxLRqfX+cbn8PHQHAQxstmAapTcnzwFBQ66N8+mnB0E05adL65Bz0
L6tH4I+m/DTgO86rHfA7HkxdZqK4R2Cwuw92yxiJzl3/LNX7uqO3O3sSjmi40Cc9hgbmNVZq4Wp0
ZsQU7XC5UC8q330O+YO1MUUSgyHd305csp+wOAC7Uo32PRnPvXkQVm99nAjeGggSX7Sdno7alLov
wBoMkzURgEhCXrvrGBZbF+/njBCOCi40PqNqDyE6BOmWjonzTjQMPsCydbzWkf2q0/1sEnahapp7
7dHMYqLh6V4ZO1uWhfRKxJbVPYZ7nOKUml426h41tDfxC703CWI/fvRKdBpK2ax/1CYaWST8NfV/
LNsRX92Il9qACzZgZDmDkx0ctXS8Broq8PV5U882sz/r3hV/+1nMUNSJjQuhWFwqtGjqhAHBIUSW
Aio/1o+4qDMjRXe8aFk0YogJE5M6VnaLVuTkdq1GsY7w7rDBG8+PaJBPXIQXULDWYbcg7YScy5Of
zlCLdNWBuvA0ReQkwyLyMIdYULIlO453Mj3N65i0wbQGs1uUPsUMgGiGm1T6snCeIYWdbe7HRlg7
2DuzebO7NnI7ZRPjXHW8cmIEGKDiOwpXSijrhjKbvRgWD//ASuK23rsadSs4x+WPK8JtjdZSZMut
fASpwgV6YiaBAO9311q8mMjqkBebq44RmTrs6Ve+p/pxIOJTP0megFw6f9z91zrukxUn2qU51o14
DLbEbUC6y5135BU+B0vLMuSVFIxqPuIPWr7KSrfi31ebqlP9hgWvCDfuSBRCWBbMBOozFgLreH1S
Yz6mw33thgbATPGH78GfSA+6xc3VYiWmuU+fC/4tBYRep2CPxy7vckYlgLl/PH2KUL7rccaP8Ifx
SY/RkvbnFq6Ia+7QSaXG4x0/ZizC51H8xa8CDAaOm/O3GeqGkR7sOD7gR8cCiScgANr3yDrFrCY6
2FzJy98IFzsgT2gmC6x+sp6Do75+JXkwuXmDVado0j1KU8J9pNnWTTEuWAbgI76bPeAKDbXezboS
/MrnY+0cvI/o4MQ5+8gvGVOnD7iBaQMZNXrVJrbAZ0UbwQfCoRcvsjVCVyfg3zskswkISvj7Yp6B
N8ZzhbE3XjRY9NCiI+PHFZ+mBq7cfmINQX457s5PPBa/DK5e8bdnYy0wMe597Zoy4O5PWX5yPj7l
zobQJzkkGQ2zyS8Fu9M+6HVhaGBdd8KEBSNjxB96CrsE/Tx5PzPuQoOlpbMer9MzC0yjn4BBPWO1
/SzYJkfNsjpqIxjdhQOp6Nug8yNpJ/x9wOBEFxR4onG7dkLMlva4IOvDuDpG8dBdyrDWgnX8FXtR
AcaYZsYsBm9IboWR1sZJZyFMZ9B1EL6wnpbuyR2dZiFUY95QgTzKdVZDnKRieJlO2+iTkEx3zk6y
apH4sSHpt7GKR12tM3k/6N0MpecV/efiu+JKghijreOhHq1AAyZaV18vc/kFCQBkc3pqC9YhD9XT
2yc8bmRUtAPilcC403TwN3jNDkB/V/zn8ZrKFxcyZtQHCAH+f2NmRNjV8yb0GP4U0pN23K4VzZp9
CjTl0JzV9H6iwOMRjP/+lu5mvzbYKjnOs9pgPJ8dxHoBv0c2jNJ/bYwDDkGS2DhM/vjAPxf4izIE
Wszi1fGwTfhX12DfseoOZzfaVNlSIXRHqHqzubu8Nz4Mac9MwXF5mz07m44ald26xiIKlSRL7Lyl
AOKpxxKtW6tjSXEicosf6Lb60OlRAK3xb/wMcSdVcJS6odFswoHkTmBkPero304yfunNFjnSBA32
r1GnfY1a6gwH7bDq4M6k1h80ZYzKx3RzuFdBHkOV7dcCviU70ESLP44FlPXTFjV+kOtaUMENQCvo
RoaMzvi/36wMggMFl1j0GrG484YXLCO7FWUzfcplRTkNMp9f6EL5Li+VFGgE3axJLt7b3wMxtKYT
dY2y3IceZmilw6ZbltuaEfD2rmmlt3PW4Mv+Lqg0pxwLD5d8TFa/ao6rHxs+mz6GjVhSY/6z3ZIn
FTnf2Ikgxl1FFSFM2W5bya25qtUWB1sVzfqTa96YSLN66pYOzWAk7ORdsEoAaJz93vpiwZGEY8zL
eTO1GuBk0p9x2x7B+q4wAFUvDD2dN0DjS9sjQR7Te5yxOoE/f9GgUe02GGD39efOPWj3P1qZEWTy
3DtT3S6+/tuYOsiu6F1zXA1rjLVYiF7QuEs0niX8rim7z2zxcrXlXZWdH+irwGSobFWGxjm1ugng
XZEq8uFLMRit9h65FQihYAvBQB9oO5mnTNAv3JEL9XoW8ZHewq6uf/LZ3pW2WVF+0RsemaolYG+y
4cPb8SP+5bGsyW+7zJLjX7WE9IgbKfpOHlM09tIkhx4LXwzR/OzhCa+X2X6Brw+eeByS8dmjj7In
5uruZ3fbpA3Btgs3mz23A2Qo3DJS1OSb7QruFNsMTh1CXw3RVqvDlQ1PaXnXkq4pDYyp8sOEe5g0
WYZNCzbO3M4INxJxwXYIzJ5bh4lHVL3+Ki5xfi7JM2DTagywyYRlccbMQ40ik2HbM0mSyIycwVM4
punj50NHGlGFhbqfkMsD5Fap2+gqP/7V5gNgFy7YCleYMes3JDJCt5N+wYv2xyIyE9UmnQZXknlP
vcZfK7kb1btY6hFGNio/FClWZNoY5N2F2hdcLzR9At3IsrBN/rg1Gc4wqa9eWTLVOinXaeJccKPp
ivphdEXSF7Zu+/2DWJExpu71aEQu7LKrv0XFi9//tWpTLYq2wE8OXWV1xlx98omXqAxlK77TWPdc
bS78grfjeDaqAZpFUV0C5a/LXeaXIezQoG4jns6tg82ltMXsU1zpLGHpqpK9vDawP6vVHqduJJPY
0TCOu93N61Wf+/YKNlmXCSyGLRBTt1F15pKZUp6HgorlAHogHkbWRPZzuO3wi9Z8p46WQu+puvvQ
53bD1am3zFZarpBt67ruFqPEdbszX+Uynf8i2nNVh0lBl/8WxdBwp4vhwsCqaIWRmcrTZnT6M/mV
67sAVMCXnKWcKCctMQd3nYk+sAFxi+XctqOKaM/kriLlQ57hwxjNeDy6DmQq/KgT3xVnEf/WlENn
Z8OnmAgVEmGGjNwIe76rf3Qd3zVX9ydCJ7cJ0sEUMxlcxgSfJCGxcjdL7L7wyX0ktOc30VZNztdz
3SI84GPH+Vq5Y0O3qyrKPz2K1SmPQaKOzGxVL8UKud1J64vMJ5dPTRhnyEe23WbJnQcYQ/UX3guz
5Usn7knjMjPH116GnbGKf9XcV3J/PlLUeU8nichmBXtfUald4Z9CP3uH15iVnFS7GUsFZcOZqKqi
szjzJY413kEP0BTfpulnJ2HrnMy2039rhjmTF0XwGqupVXGxbPuOPdXc7XhFJ+Le2WwRex2egLpE
hhkV8/tqWKv6D2MMnA98/2vxQUFGyNHApjxS5m+HRwhQSmMICdSgZz+uaXYJuH+z7B778mHCCP2n
fnAmI1KLq12zCyEs7RbEUyy4fVfCtKHPxa3W3xmthvryxs/3Zz5NhGqfo4rhV3U1SIA9ZxVDD4y3
+G202Ts2E7AYeRJgmnrS2Jq7zhM9yt/+q9rPp1anPrrL8wgp1iGc3335iqusOxEfllQrtpOH2sBF
+n/LuOpKlrHHrVYJWL3gGh9FYrLkm6wxTmPjwvaJIveoT8k5PXEmgJTtUUVjzoTRUh8N+PCmKn+j
osLTDCc9uWnLI0QKEnWysPp88u6aCTNb59G4oZ+QTwker+LTeBU3l1vFXnVdZH0et+GPSzlVkVlp
PgAZfE8eGySbIPqk1f90ngI0swn8ty0IF7PgU9UjAp0T0agd8qG4Pc7POCiq63LfaEjEav525eoF
abuKgjmB/OJTAouiXajqts3Hs6866+EQrsj07bAg6IJDHfUo0gqp7LeunOwhCS72CkNFxHMvz/w6
lfxCEjJCvg0R4qzy/ZOdBte4Mvsg8GKCQH8W7RCNsNnIaSYWV+wo9iWpWlx77hxD7yJiD66G5Deo
lbxIe71pCS5LcKMnIZW6UrvdTI1vSwQOUbpwEYl13joVF4wR2VdybiURiYfshmz/X/Ww5ZDD58jn
DOtBteXkmXPPu4+kim7UJ1z7x4hzD8WuLj8rhxIrK1Oo1gnYPAW8ND+z5pGNTm+/4oDskl4KCZVE
THkuqK+Btu1PgDeeRzXj0H3YidykJvKOgl1+eLmKPVueHDgisx0/7ZxWFKdlQlO0qDUrldcihBc6
Kiligdw8auQTjDxbqDTF5Gre1gA9KOjfuO1hjlCSTGdc8Uc3n3ed9Lkhtc10jrFwMwyfl7Lb7MSb
wlHr99REWt0ljHVgtQ6s283694lgujb32R17o7ven8BbJJZI5322V2p78eXq4Kf13eCH/CKs9bDt
9dZxOBA6iX42x0fGJjsg2lncQQhGgsX0TfyOvRSHAXsqfDDONlzUbf/UqJCNOHM45ng2AIivkA4Y
wWSJSV0nQ104lMYdC+j+PQZ7rDDFBadspbLsDocdFkBjmTUYJvsZI1Bdgt7KHISsXvM7PfxBeDxr
URG5TBJjcPa23A4WIZtQ8+ZCts6Wd6idp1nJLAZCyoUDIQB0Qga0Rv2+aUYE4bC++Nkx8HieO943
x0hKPAnyA3GQXeCUZAy+6ErHfK6DCb+Qw1U2zHz1uWroJSk5XBcvvKEowqe2Y6QkT88THZQ49PmX
Hvw7dHXf2XNPhKAL1SAfPXTGFVhBcDYdyfzS603hNg/h3ixVtSXEi+OKiCLKFpYeca+iqniW1e5Y
bPEcTmyVFHvYLL/F6kvLHsr9Unc3bbgxsIh5OX/DGHjgF+vGRxU6lOLwGE9E1k3Z2VUebp2zzjhX
T43PiHmoq4eIxY2RWzzB9Kmg3uq8wBBVHP1R2Xc5GeVJzdCNQwknBPHRWwU4X5/avn2meNvrFGJ4
aqh3wdng92fst6RiQ/8ufQ501dRq02Sn8t3vhk3kp7KZ7SifrvbLSNj9qa03+DjDGuFZoWWQO1ne
9CgFc5Di3hZPf3HmwdkVORCjMybMjXpYlqbVdYHrhMXZxUfbs83dBdRGemy7fuOxAwIA0TFl2GP7
ykPMqS/Y2Lm+THCkfgWTXQ2yLcakEqOnmwfiLQG2x6J8PUx8p5UgVwQmDlswozy6dAUp93mPpOmn
/n/f6TmgyIzLmOGUZ4JcBKotQ7th98ScJb0VzrZrAFjR3M+sWUe1ZjPAKQgxV17jh1UZqH4gf/u0
GtOiAJozYcKgj16o4Tq/sCdnoADMbjg/wtEgZENVPKs5PYe8CqdmtoVWq/6Sh/YqUVnZbCnSX52a
/unsd2py0S4bKvos4zzWEdlS9q56no2t59d6UIQyUBY29V7mw3RzXUpffGyn3KLj0YLaesBp8bYZ
aCCgNy38Bii1p6wCfIfcgqg9oGOxeei/s3Zwye2dh4OgYKG4rs/ubtJbUHXsuHByNkTkt8qJYG4l
1Y8PSDHcBhiNrpOeR73GwQP6mz3U1VzH8tM32G/wRuKfx3o8sahDdGjqRkH/3jPcR16nMH4jdjjf
mC6KVrtMreEQ9g3PxTfhwNWTC1XjjUISGnH1pKuqlvqRLul0UmlZ8IlHq2EQLApdZR7dEcqwoAjA
0rmAEyxs79pjkw/kXIUpzE3MggMAzGzhOXv3gTMa1n74JtKoSRNyQsTwBDoITNwADo/6a70EFgR+
hhjQTmE53XTc8dRB5LyH/EdaUUJtFoq2mDHbySOKmOSzoCHEu5Km5qaX2gK0ZJD9rODnLo5hq49Z
FWU+JoVbAIGXHjgIrWNfeNgfleVTBwd5uIef7i2ABFjCusfxkiuUBSSM53w0IhUYeLG0JNPcC05m
kB5nNK2e5sDSY1GfS36UiSSvPtmrZb1iYrKWrJiAtI2YwX8fNsYHLwKpdv+KxbXhI8F/BvQ3I+4E
A10LXavIESIzQil3/lsffpLuhIg/heU/dGfpuuutR4D3IG9SaIYJXcojh1GZvCZDTaM3rEwmWIiN
qfJkzkWrOlg0ibJPxXRzXnhmAUzAaWREu6X1obVVzwxMtvjrIw5EHNuqPehLhFhzC5825EQ4LQuZ
PbOuiQtD8ZQBW4KLk28xI/JjpEbPourK/rd6r3caPcu/njlJrpHdu2qQqb5mu67uanLVfTqMj5+p
FAVX1UFxw33FyyiHDy8jd6EmIz+UAXTOWMvvXAocqshWpaxIJrIESt7FFEIT3PkzAVnVYF1FDrRo
yVUskYvpe2uyKLltzNwus8zGERODF4FsQT430fYmN/9ML85fNuyr77+eYuUvN77PgyDoNxmc7YVs
IXSThyz3MFrrP8W6mwHwpWDdHqi4mm+rXUAf2WTDGkekRUU1xIfoOM72mmnRUJQecpC7FeAcvsaK
CFI4d4d7ZJflzaTGm8omfn8R9kNN5F1frm37OVDtJsp+eYtPx+q36AsTQUs9oQKSZVxFLJdwXpDY
GF8i6AwYvo4MtriXO1tA1kAStwb/XHQEQ9etBsurDdRksOa4VuYM2I60tOfMTJRMxZeels3Au3fp
Yu9ocJosN9iVaUuG0lzhtkh42yTqaNuInWfLS5h2purFONvoRkNv6vc1qCB0vWdO1YQm9GAVnOk6
hawEkiLi6KfatidHDajutpSZf1HEXSq9xXT2CgJP7rAJgQ7/Kl6kN3DuL+gzywMBAKgRWvX2lb/L
V34c/cTkHb7Q8mhtBK2n+9T0+4qFxO73YNvbj1UbW2BIRhRJV2x2sEymf6Uikfk3tPpadN3kFNT8
h+mWWSyoAXQjYqhf8Wo+NxiO6ySkTfjsuIpT8rydLaBYxJ7l5Lz3YDMRc59mlI201oROA8+bMAnW
1aPvrx4cyviccxfjpKFfBog7ZnjbMv9VTYlvuD1bN8JwqjO64K301dIxeTyZ3IPQ5DgMi/M/D8a3
0JI9gVlLv2LW4ngM0IMgODFxTRez3k2Q0rLw2JU8iRjugAwjIMDHjKwVbL356UUA+GsE8Pq0Rb+S
D8NQcPxfHOffHZRlJ/NuVtH2G+VMfK3FQsKuwJr6VOS9hCK+MzeT0dquw5X/7ovVmYdCUse+zjRk
YE5gJlwJsDQzSVaKTs3GOVUWCDn0B/3vUTer499ZPVCXChiMD66k2ud5uQBtos9gb4EewUbELiVb
MPo+Jl72HA/hRNXkXls2MskFoo2DjffRPE+MvfW+Qg2AR6DujYjDKOM+v1OV7T7aKncull5h/YQ6
AaSsl9mozvD88N3BRufK0z6xbufGIHGN+Vf7anoNHQo8QaL3joOSwdyyLqqEhbuqpY+PoRtPvtGg
dN2f7XalME5rZ29O9bGtZ/XMdtVwAKMUv0YG6OI/ws6s121lWdJ/5eA8t9DiTF707QcWJ5ESNY8v
hLRkUfNEUaT46/urtR/ax9ewYcDY22sQh6qszMiIyOzhyRow35O90lEYOSO6uV3Ued3jTgFDYF8s
ZWnoYgai+BeUpoLLCLqMg0eb53YBewBbxBgIAYJ8CvuLevTZFtPHmGx71yat4K1NsfohMqXL6zr1
uXRKNcAQkS3ocXsUpWUwT+tvNIA58k83PbxJbUkpOQogxUraRLIyjQCcXAoOm+CQfoRBA5phqxyK
Js1S7/52OQ9ZRJCKOE/x9JDUjcN8y3x19GSRLCeS+9dw+JF4IeUI9sq4lrHGgJxhOPXoC9I+gAQT
oNyc9vld9w509mYB7OhETleTZ25vVazbF48+QXx9A4Ov7FME6wdPC1e64JL4oRJgwBE6OxRvfpsR
BN1zJklLSOzAeOA0HDhGs7z39pi/J70NPyGK6TQBshvLPUWnM0lMmSC0nv7s8sHefGt0cNroHWYA
4ueF7Veg8mVve/NBp5kiqofmpaMDmW6MslPCiEZKsmFvfkMLzQj1S+5hZ0PhwJF151XwYBF6/rCx
FOMMGjYDmR4YzC2RAdnBvYz7e02I/fBioYHRdhi1RvTAj37m0bY+DLEEpAd6DE6rh9DRfbolaDR9
yXuZ4lVA9kM/t2a2HOOxXNqyZbraD3hvSHgt+YAOqSnfkSraMx3WH4+x5o+3eDEe5A1jSxtXZCu0
z8QeGcZttkDsgpVx4x3w6grjtkfZdfFSK06XL4Yjzo8zXkX4JHVayP/Yz7pgVEBZa8ytlorpPmt+
4nYB6eXgBqJiVDQkpidT2GgR3H9cwYcJ+ceeRFAyAbL4vgWoM3Y7nJGptfDQHN3FDuRhfCPyOj+Y
wVcAUQItHyPKifuaD3JmIEMaUUQNHp09DaGwAZl8syM8Nk9FgeGm68tymjYtf72Pbm9h3tw4bXpI
SQ0AZNzPyGKrscSRJVQgFyfKBTACAtAsny0g82UfcsJSRAAtEhPeTcfr2De/GhEeul8u465GnIhu
NxsDX+R+13/OlkJ1QcYl4jDTpa7F8jgUdxSTfOE9XK/9fLJkQ9YSLMKxKk4hgWYQOLOF7oY4lL2l
RCcfQPOacFYBB7LJoWqdMir+4yt4N/7aZMg8vmiDJlb7869q+TWgrqR2XN8GaSVz8JhVdvJIBcZT
a9ZC5P1VdOcO/+h++pghDE6VO7B6VCt4SRJbVJeJ9+s7H3Bv+X76HGJTgKLY5SEDynHsQdgI0/bb
JWp35zkcI3dOCNHipXwbLyDlMfGedxUAAOyG0RYKwMK7YHZIzijIckhXeAJiaqyjsQyiyeI2e3u9
LF7JKYKLHlO/WZ3HCfot8ltBBmwsFhAG+D2m/4hkk4OR0eQh+D1u11S6gLcAYYTIhnqI+p1wi+sT
kPW6NHxN0PyIPRCfZMhZPqTdBRtKCxYrfiXncyQodg7EyLYq1nqQVn0gxx3A/nRHlcKZgE0ltW15
8MHME9xKtlub7pfew3ZxjGKUBZJgyi/OPUw7WULTaart7u56qn53VL6xJ4hA7pA2CwEVZg1XweVT
E7KTNH8KIvNxH1TuVR8CcIKldg/5TMKrLuF8ucfcBSq1wXWLkwBNBX8sStY5ivGU2oeDJ5EFuOyK
lJDaiNRsVvK5nkNMhGkxI3jCxVOWs0SbPIluksODowbF/TCyOK0j2kQEPv1BWNpdTz6oxzAxnnCv
hjwbN/7GGpbg5tOYnItAOOOu+yQGbN7YEKmFVYDgMB8f+uMbWPOwnLPk1yyQNcji0WUB+WrCBh5S
H/AODbeHDRdDG30HyiMCB9FMTDrU/sriekNZXyO9z7FUCImbHtTvCt2OpOhtW/w41mqMmVwo7AMA
ore3godKVjBkvhkEMTqeqxMpCb1BV3rf3laTU7RakTn0VnnU7z+GRFV9hlV7AAHi1psobp+vXMlf
Wq3YyRjviCZvhpC7TyeYJQksBPPHfZhBeep8fKOZPw4MwoMm167WSmAxnzb8p2p4sD84Ncwhy/2C
qp9fSUsZ+gJEKZq4sPa+XsFM/87js1WSwKYbkhknQ04VXhmWjpJ/B9OBv6gemXgsVRGM7QjxVAhy
LeT+iMk+1AbIwRBu3v1gAnmA5A62xFblphyX9rC92zDMHR05jc6UkxhTZfI4h0uDewOkhhLdZgyV
/3giSb9RYh/C1knaeOz5nDsJi6KOT8cJ0B5iKDw3LaCX63uY3ecSWD6/ZbGtpaB2kECBRCsXHj4j
Y6YfyKh2gIEuXaxwh2EaTnJyTg4M1cp7PeTmkmCHT9y1kzG9BrT1QPsOQyCgSxOonkQobdpm2lYu
C6hTP4qoPRc0qDE5KhhcD0GIwamP0UbrTkqKqd6qRzJ486lLQiiVtKcHnkxUoVWsL4MCw3xQUOoy
u/DwO/QumbsELx3JyA8ltksWPaXFItPSD6JDMCR3AY/AzXZ0kauzu3LoFV8Yseuu2pB0t0pni3aG
zp7GjHj2u2wYFBRsVJEEOyCdKWYCe7fuiRjPQW4yooDYvjm1ObrFjnbZeVhPowOhngrd6myvFS1R
2mZEQ4IF0C4EXnpV1UFep+TfygaleMaMixhKu1byZvJX2i/YE2vc5+7UB503wXBl6EFYgSkpYjBu
8b0WD2iSvBH4QOuMXx+L3VlQkuAqrEj44rzY5m2XVv0OuDxuViVF6x1VA+VW+MA9QEyV6ZhDtw/C
vU2aMYZECAgD7Dpog7dJJWOQCDem5cAPpspOIow1FRU+ZeuqT+303fYnYCtckRiSDO0Z3mFRXd0p
uMYFDR3/XADi5sv10RfVfCjICVOfvPjxJXuUyzV9Ep8mFRYSPtJCX3Y7oChTLvHRYIk74EvVi6Px
Ndx5Bqvy7pG4iKPE4KDJQpUkA6WQGn53E45xozOK0fsUgig11hnvUm552vwuEX83mSSsvUXrxqUO
9z7d1lxKpaJxTVrB84uGZMLHmscYT1/AwTsQIioog0gIOEVpAf4iidDHcHaEeAF6tSux4gx2BDDi
5hmw4kSYnVbj9WlA2xmnRNh/UIvIBVWe5MWrtuyB1fUuHKVzuopU5wl7p+VncsCOl5OF9UNT4zGW
ywzf3BV1uDxpUv6XcdWCLLOC0iFhrMvXdN3Mju4akECCfOWG0yb1AQbHUpISkiDcQYrZKf+g/1y4
zIC4E2Ibx1Yc5WzQUFayYBhOtPDMsAd+swJbbQKFePVNmSghtNi7vr2GW3wZ9V/blhugWHQpCiBw
22sN+TnYCvQdJeHVZxa3AOjBJbHz9tH08kW0KEhWNuNpuzttGq4p5tTlBeijIQrSFc4BPNizn4rj
iPzDBjZHgU9/n50XUbnSnkew4PFqELErPrvKwhLWoKpB27mLniKmYcyIDxYJG7YlMaB3j14wBTev
OA8oRE0dH3DWeQQUK7q0DMDiZU5zfbphV2aWsg6iDORx+X4VMBVsCRpkQlEgb63E7jmltQ65Sya8
T94LxSVnOfvwKfQEvPOzwVu6uNLDfETxow9CA+LB3HYhw8cM7zFtXPjY+YNb4PR0wv5F4NzPiADY
0oQdOOsSqFysVg88PFvuqtl7FN1UCTuH//EAB/sHRj6gvJRkWDje6DIBspGJXiQivnjM+EWvQR8p
mHAOAX56kw48TXkgAQE5E0YZQuwZtlMSLL59YX1JLacqNnui3x35wQv+WJUi5b4EzLESzHDrKoxq
gpEnaMygDvnOzfSCzzyKmj3keGWyIwaKw9K8urF5j8hnaDxLZGjoVcOeB+yqz/DFkNc1ucTanCyA
OZERYqUm2A9Wd5hU7vXFUXxeqmJFrkD8/YSmn3w46gXlAZVBzdhQ2ZnZYnrNrkPeCBAoCxYqSmy0
H093Bp4Mqf/u2+TsY9+3+0An8XsUjXcRc7WTns4nfIMXfay1KEOBVr3ACKiWJK3qyZHsqSSjCBqT
SMZvTHsuAfoSmz0l1b7D/fSFvBIcxTwK1hThgenZ8oyQ7UeExp4Yl2NKPgKBQuvNay1343NMFy2y
YJ1B36BvC3+G7Tc0mVpJufv+MJQK03nPoC7BuPuwmc2O3W+CXa9Xd1cohEmBZq1kdmIqNADEacOh
jJ2JVJh+J9bnWGberyn/Y8HWxndqd+7ZI2wZIY24x4S0mUt9/iAkqB69wpRqiSii0inAcN/bsrGu
IQI3IKf9bN4FHwAQeI7oMgEZUCV7QzLe5GSLBaiz2Koj3NL7MHkdwKYChl3uw4hmJfZb7mZRszoW
stva6lIyDZnAkUBaezRgziRV7iV3N7J2p7LnrUmA/dkJEK+CBnR7OjMr6CIFnTOof5XifIPzjNt+
uLAk5RwLi9ob8p7m4Tsx0f3VAUNqfEiYGEJF+5kxN6MLeRkrIAkqYM41QHzA686GErsHu+obV5Zv
h48CBD12ehBFNQdczKZYaTPwbfCZtUpWxPFCx48IqCE3Cpj4w4qBIigwNGMoO43U7rUVPD2lk4A0
443SI5kjRF7RZZEC1nA5r8uH+ymCFfZK9FMFpqxWnQDJn1p8A3Y6kuZ4Ja136TcwCw7MbnIRrisL
LB8oiNIyuAd9gBHlCd+afddIBrBM8JjRCHJCsO0QDHoaLEnIsgQSZvhSvT8B5Zgu7INf7Jg4K2ts
saWrIREQOi4z0mTRXyD/2nOHIqFz9c4BRAq8Hnagp1zcQWXwsvl0e3Uw26NXKu7IWU7zIR3zcVTX
9HcyWMgnDx37yaNxyPQ3AhvFDt4LOeFAHsEQ1J5ehXpgYXBaWnTZPruLy0XwmnX/s7KSDcK7diTf
JEnv5uO3hfNFLoacHbMtwE1ELYF8WZvsITZGF2jkhY3Gxy+LAJIQCPJabwQpbIs/aiNWxwnB7YDt
Bqg5Tg29YHNA/cEyc9yn6vUs+Mz8Z3lmMdCI2XOfl8f2cwLYo0kCIS3QpaLGGAOe+/WA5U0F3HDQ
RNLGFBFIh+qpFZUgYCobNsBMcIC/orfd3XnPLiQ/qEX8IbL6WydKmBHK+whW4C3fj/npzZilWcQK
Xv8S4ixiCW09XZ4/IosZObqFe9Jq1esHLCX21ULKvakqGnD6UbF23I0p0DRIcvgr+tFB2iT7QMEq
y4n/HBr80LnLw0b2P/QAKiRdj2CVaIh/LTcwiLLIelBYE215zmBd2MEZt6mBPlo0xIiwclvyv5Ul
+q4GKgzjl1joYXt+4gSWzUoAwlaYi08HDmJJkPUA/g6jVU4bZbV4dl9ej00vBfTUbJ7holZCCISE
GbepjhTZk+rcoRHSlCZhlywNG8Fcvtkmw91u98ahhc4GKrbXzIe2856Ox8AE0pNigb7dBNM17wKG
91hzle0MokmPGGj5CTxQVktU4Uq9j8mUSDQZde3OZizpAiIgYw8ghzei7JyQMAyq46hBiT8/Yd0+
p3guqS4pI+aSf0LvZ2xHMXztMbRGEmbMT5wQQYP63Rr+UqULKePejxHTeRZo2m/rVd9K6Ct7R9Se
kmjdqO5+yevgveMiyvOgrcITmQ3h4GLh2jB8k4VxkosYmxnY7t+1Rh7JH7Eh9uLP3skOHTrSLf+M
T3agxjJLoJZlHeGj2D07lJ4Am3mygtH7Xd1hDDHmIMMSll4xZpYjxtW+/MMtPI2kxxgWlAbeqThO
lIFGt3eaWiH5Do5VgDLb7RFGZ8Bk2ERj/933/jNbny9ir3r8SnkQ0tbjkWNYweay6QlmQmKXLwqv
B+KgG463Dv5CjJH2vNdhNrwZYQT/kj4isABm5scLwPlhwemDX7Q8mGQmZ0C6JS8EkCQpDSVd8Dxt
b4a7LW0furwINBZsR2jAnAGMmVHJZzt3SQ1hH/TfEzCj3oKJJVnvzXHdHrz3Pq1NbUh0wChmcas4
gOhWymfWOnIePN/seopmhzIXZXRwGCFy7i300F4BTGj0ly7FrEhlRQ0Pvs1Y9A36ksklYogolQie
I35LddlCx4PXL0cTidBeYMWootN0ABO0qH9gFWCNBwz7WtCxHA5ndo/m0cMOIAs0SzVlKT7wPYJ6
006ya/zQ+o8s2eaHID/3HEbw5gSPAyw6cmXyiKnqQXJhqCy9PqY6qiI+0T2IdOJ/wC1smDWbS1SU
7gm0N9u/kl9CgnwFCQD6Rjl4q5VHV/lEFTIfRlAYgL5XACFYJSxm6iihZQIbm8kw4naJCpfpQFBC
WGziEK1q2u0TqT9/eh/Tk+0gCccD4Q3LSCYRIke97VITETGKCIZ3QrLWU9f2KzBnx4rCmQzrOuEF
rBe6JfgdOL7ew4szwN3d6D6v4s3sHowXLbr3SQnhCieuEqU46jwyOW0im7RUuDJ8kdUzf0gLnW6h
cwoRNiBtQ/+NgBupqQ9mWDIgLHyWHspU6AX8DZx/njZoCEjtyAItaTRy2dxfnkJUz2Fx3+7e7tgb
ErdJ6H44HkYdTPV1880dvzu3LEa0vWdtGUpv9JMI1jEoAxc/oDAqojvVJkxSSszkGQCmyIA7g+qO
BdOz+2H4HebzDClxsx/ZlB4K7k6oBw/zR1RSp0Eio2I1TF890+qU5kk9hTmg7yFeN7IkganXMqBF
bG9zqbjaACFAOX718SFtmNtlDCijdhC4yCqvKE4xleiZc2wS1RZgh568SUBxzPteTSUemEaHC484
3+WpunG237AFfE44fjjZ6Z59g0jPQwiNSnLQab9vratAyvx++/D8KMmczni43Wk6g6CS3RDC1752
Oe/pMkkoxKY3JU8MBXt1UA2M/wlIPIWY2EkGYHK/hIUhFjs7TOXHFfFfZExSluAlH4nkgVqaNjMl
dGmEFMSSUgR5ruHlX+GMDc2RZBrhFWlvmEbFUPtjYM/ZiY7/yAIQ0Q/0sB/mESmb2JW2C63EzUEx
1Gi6xykBNW/QQHaiIrvK1FxWI8leRqExo9VvEkeR75shQm1y5xAknknTknmsbg4eBR03tKTwzMfU
N63udjtmOMOF9vWOFweFZc/Z6X0Sdi5AavMN0eBTxEeMjQMb90Y9wEcA0sKvqzKRc5SR8onLGHQh
bV+QOnr7RPJL726LCWKQXU90JGET7lcUrDwr06M1AGLM+OOvaJ1pAN5moMKsakBIbdlZuW2Bu1yn
gMVHl6rywovqzudPEHkfyhi9iCul5QKmd7/0TPgqTWeflprAAwfPwq512bvd6tavgnYrMJ+REltk
/RVKE3jlkOXgsDIbm77ORWKEHZMCuQ1lvBZpPqAdWk30AAo31DwakGe+qwOH+7xOpZ+99O5nj7vz
9iIc3C13oPX8ecOByRgNBgGA03NlwBEflYjSTmT5MqXC/njN2oH0zXx0wiHkX5c+uqv2uz7CaIpy
mqcbipRmdQsiiVWzqDIKMQk3mKO2wnpjgijjdcW///W//+//+ar/K/9xwx3nk9+u/7qWWF8drq/i
v/+t6v/+1/2ff+5s//vfpmFqmqqYtqZZim3rZtvg61/r0eGa893K/3qcitZVfaufaVvivuLovZhv
ECopg2wE4wwY//PEf/clroD81mB4mKNsw974z1ehtf9yFeZ/XkVutKzcKrkKtUfYgfxGQx9nO3ym
WnKK3LCdI9hFyWSGNtErsESBPeTkkJx6WVDH9536ZeGq9g5hhJrpn69NtX53bZZt6obSdhzr++s/
PaHMKEvHOXBtSbB6LhX37N2YRvejdh0RviR9AamH3G8ebBmZJc/+8vm/fUM/fb79n8/m9WqZmXHn
8097kUsz7Vu636ItZEppfvLeCJNhUnLAFCLvwfnE+/gZv2txZkqynLUmtx1krD9flPa3i3L+86IU
65p/dFv5gMosgsk7kX0HstaEXKFA6tcZhQfIIRntfScWMaEeSV/w52tQf7to/v+D+V5UP72Yj3p8
vT/G9zVoZHT47cCDRMwa+ndYogqNOy/680dq8rZ+3S2GbqqOrilto21o/3nbeXWtm7ou6qkky707
qt90i1Hd1TADB9LH156RjQ/PYOIuI7LWu52FkIDdvkNGQpaI+/IU6mQAJhgN/3xlpvW7Zfrzpck3
9tPTeN0vlZHdn/W0os2tD5kHOz4z/yew8aVXOCdNxq9dOcD2Hcl/gJsHw42hlbuXF4x+jG4hLDZS
STL91Ubya9oUzIzopHB8epKwJY1EbPJyui+y+DHcmZCcDxQl/t1d5pPyqya4Lk/dF2IfeLNLNDlj
WEWll1LykDRqwLNAx7MEtWs30wMzGxgkQ0VUXDzt1qfwpw0Eqae977UW5UwXz25BWkghdYrwbbDO
QcuK1J1qeeop0pCZiv3AslHXarQ/mqAqu3bLz8JDQTQdoMMt9GXOzNM8sEg4HQxwSjMwOCSLSavV
o0q2OdqARQflzMbUB/Gos5Cl+hPzjsZj9OTn1NF3zLUDMbGpfTyuQXt6AJn4cCESCPJRfeqaO7xk
9oK5fsGmEJsWeA9dP6Z/Y44xpLsnqZEP5vJ+pOcEKTY9r4/NYHP/eWBy5XHAj6ENp2f47rT9A+hv
zTBJaUKg6ILkHDufAtN5PAn2EjY0CdG6YAAZUElNT+0QZbMj/uHJu1+uJlAqBoP5vPS0+OouX36h
Qup1q71XAnpdmSZqQsDF92WSb7GXSwvejROZDBnFA3B7O3jtierRiRBMj45rLSQJp7vld0cDMDC6
cvYst4IqPPh53BKSIoYWm38+4YNpr+9bXdSk63MSb3CQ4+AIbjxkdm+nsj21xrAJayzuo6KaqXyJ
YfQmP0IdnQhTd+WkHrys9H751SB9xtPkI5g+94zKAC2CN/8Ec4zKk3O9qq59kwTgxaQeCMWu1YOM
UXmVnJzKiuOMXdJugYCEwlroOtWEHZ6rKfkCZLlPwKxJyPKa5RWwikjCDoyb0kS+teLad8L1i/ZJ
0VGA168+M5Ci5+o9ZfTQWwsyfNgyale3wvc/tfd+6+MaV8jr3/kAs79mZH6LkhUs0P6d2gi7vRMu
Ofd+24MncthalIODPb2+yRP4/SA+uGf4j47B/mj8GgUv9RyLyQnvNZWm2H+mXMYBrxmQWd9U4eSG
lPd5+sQnqh0A6aQ300cbd6XdTj2/lb1QWrf8wbwAkxvEcfKJzEeD0Q9OKAFPuxicLt1aQUMiuyKP
gE6miHcgP+gB2JL0brcyu2jTOdRJ63GQZgxOHbBFC8i20pJS+SrZH29PQod0qiGZU50TCChzsEU5
pAuGfjKxdyZRKFA26msb3FcPYeBO6VhEIIDupOPCy6DvgOUQbdQ7TTrXYIgr/6KFLxqG3DBPUb6/
KsiYoUcqRZiBbkgWQor0Vcfy7dqSQ7AMww4oYr8z+io8TH38j0azg9SAcbk6P2hy5+GPt/s1qGHy
+zQ8lukUHRoduMJb2i6c8iXvQMjGH5nvNvlzRNZU9S+HxS+plXNSnudn/ao5I6UGXOqlgS8yRM9d
ULDrBEpsCWhJixx7ZebaDmovj5i1OeILVKqVHJdDmIOY+KbcP4wo5GfMP8ZRvXPBYhi+C5GYzjy2
aQg+BvDCPi2/WBdMeFgbT9xM5Bdnjt0BWNyX8eOeIsWGHL3TIGK37A79cUTp58F18urquxP9GBtz
Fy6swtgdLEeLC3uht8a4JKiXOCOlUEnBdGwQGH+IFwWmEj9OwhJgZz0jrCRvJ03Tmr27nyGUsMcK
W2SNV8FaEgQv3aIa5+fgeCFFvxNY1n63dr/Yk95N/WGEH8VrgxzFOZ5ZARuDZUzzX2L7sFe2Xjon
5QauCHw+ZtliVOI1tPt73nvLt7F2DRrx6EKCtTmT3hxJ0iTK/jq8fFlOXLzsywEzw0uCDZctjg6D
67JFBd0Q5VrJoNY1ZERa7Bh0e41/wn6uXrNteaxR45cd6ENHxv058b5xGZhFP21Uc20Z0zTcEvkm
xGn5k5/uccRIcpyK+ffL4Dw6bfd4WUNFxNZ9fR3pAS1ixYd8BJcJfSvjoqDzCDxtQB/xW8b9naEr
HKkcqmtDvFnkcBHukH07o73H9vFb4cdT+KRYePh03SIgvktSinyOz2wryPHA4hCPqjthzy1RUg0e
CWivtPLRlsZAG9AbQ7eU+Q4Eo65ks/95zZu/SwsN3bG0tmrrmq7ILfFTEnIry/M7azX1FNDl2IJ9
0q694ubr0tGgQl7hfszgxBB5Jh2BCETqjOYbwwov3SMYrNt30WM4qwJmM9oihquxojsqDAQ9qZFg
jl9DeuUZ7/BU9JzGv2x1fZeBW6Tpe/SC90TpGys9xEvB2YScMYVXAFXe+8s9ynz7f+SAhqaYpmrY
it3+JQe0D7fidTPqmtxKNjORSRB4bz/k9gbsVCYbRs0QiaUGYQ+rxwOYp9tJ14R9HnOWxuFI7yhM
xaNTIl03zm632THicqEIRK2fN2q3tXXxWCVCdrco8uldHUdIuEAegzHNzT/fkGbL6upPd/RL6vjR
1df5rn/qaRk/vYXypek+kVwnHfHpeNnN6v2cgLlWB3HJJ5uTgfmyBxrGhqWzSwNjq7SADbCXu6SG
Lo6s5bfQtVh2JYhDPbD9kVTZVK/YCF1aW6ooDsK+JXSlsmv4aoLCShji8cZxTUWLkTOxsUEMNgRx
1ui7fHxITg7AJMMUfjikVOl13iB5XTaWa8NRElgssd+mk6t09JBNqWOBCEW2yzTZcXg/I4sQK/02
6LtEZJnzFkAXDhrPecXUnlH+8gYvkAUkELyHL4ODxnH1Vk+Ftwhv+InkMdqdgZMAVZiVm4zhz3Xa
DNEilmCZGqSt3XJ5UtHh6UHVT31m92Fw/y0TQ6O8Zn4q9AqPdq4kXUJJcRNQNOoCKXCGXt7ylKlq
I5pHkIEzqvdNZpstes5Xr0xpgGfDUiET75uij8+N4vV7p/QIc2FR/8NUZ7R85gakwYvF7BsKypL1
h0G4TfDipX0SFZ8Vffm2Pf7xBt8B+AN3DyBYa11y4J4m6AzDUTPfY3UzsATH5dyGwefzMO67+ZKo
qQjJzUaVR+dXUi/iJWosDlRxXkEP8ms0hunjTjz8pi5CZXlD/+hWHR0muLgrEX6bdNNgYAQtGLF2
CtfYw3uNmSVYODJqLrzZ3oql0pDAkCYGCnddrfG+1SBn9ww8PiJprkBUX8uYCIvHImwGu4fiTgHO
GJ4MmcR/MyNrszfcaUOS6UQvUWddhowbMwO//4vQ4m6rQIjGaXEtgqVURmIy2JAsa+0e0kXGXKBx
2Q1hF/55g1m/TQR+ihi/JALF7ZHl7/It99eid51AcyiY8CKwqX0J5sV3sarp5Ui/6GOxNR4M7Wa0
PCu4HgOAYLl0DEAb2oNBFtgIGvutlSS3VmXor3m109MCVJCGxF6ixCbUGM3FV7btTi1oOcCR++Gt
L1q5AG6L0H4UkfaXqG/Zv609f7rBX+Cbj3K91a02NwgCSdizqE7uE+nGasdYVQ4u6ZscdkHGooHS
MxhykYW0PmKtz1CHqBLB3o5Wsrag0HBD0v3QEj8uEMKvyNXqznvSdNk27OEnnHiotEtE/HAhXbuN
Kxejo4gRj/ugXTJOna47fQB4PZq9eU4+/p5povH13qeU2yI9O3wopZabzTsLHLTN9DbaPswF/IMy
I6CmY9jAkSyXFurH/1w8+vd5WJ+DJ5R0GyO+5O2pNDZX+y2xEOkJ3/HowXFBvkYhkeoh2jzGPrLD
DynN17aodnSaLj50xCL4oEHv8yBkRajPSpJw3H02WLxJJ5/OAdVdTBOdxrcTMNfOXZkslgSuxjbC
mUBycLypZKNB/SvC14jJS7mwE7GD+RBPzWCNWrdCkkv6vBcvWxhIUd3na7MffZzQaPltPN5GmtBb
MeY3BATbezso2mHeLp8XysN9ep+lCmUCYYFZEn6cfZKUaWLTvUZLhG001sTxinYyvi33yT65vXBU
hRFCbjZk4joCsCAi+KiAmR9PpVx0dbtDFoeiiLVHECXV8X3LH+D5xUS+3LXmk5fiBqd4Mho5gvPg
zV+vKBxheeZKESG+a5LleZpJVQM+oucQS/eeHtPjDjaWlE5mXu6GEr2tAvXrCobbGO6czHPuLynu
cHk4UNVegnXcvsIuvMKAG+opXqYkSfkVvYYzoTs8pC2BQpNHbQtoHxAWsta8LEcVtnNo1ZP7qXt9
IipzPvMPXv+ch/F9H6ri0+5zJgIqVIdetVbFUxnoOyNnWUIsu7ke7e+bnwCzQ2FOQIsMle7ocXDv
aGXYKkMt67fLkQzg1YN+fKjl/M7MBH6pO5s7N3fGmcB98B471za9GO+xHyufXcmUXP/8xTjEznWp
HgTN//uS45b1aFFpRp/1Z40jWWvxLLymi68S2+3C4BaVyWocHQe0FFF1JeZcrt5eIiVXMIhHagR1
hyStvtDdtePjEu5uew0zuO0Xaba7TwAnsK/rvie9lcxz7uwsm6Ej/c5hmPsdB0O2M05+mFIJMBj+
zjyFNzY5hS3BPPEU94DPMmMSpRTcWv49sm5zi8FQPx5XoXcOdLS6FkoDyO0Vhyg8kYbsmhkZVGsf
ikQUxmpQdO2FZsvSkOz+KBUROJazwm6TVyOeM06sDkh6ehiQRvHtSMyD24TzhzkO/BqEW4zeaIVq
UKreYfumYm+FnGyMFEF24a5boYLiPUMNoAhrR4bfwqpln7S9F86xUgjw6KAG7sCVo1bAzkPwLap3
x9+66FwGRqzM1O7VZ7KDb9BK8CyM0DR/HzE4fJEt6lkrlPd0GZT/TBR/r1FetdTh5eVbGQSw51cO
8vCBEl9yCy9qxLukF18k6wy2bOI94cCdO3cJxenqRDlOT6lhMyEEx4QmVc3kSuu84cVIsgQdcf4M
JftSqqy4ZL1OyrKdoLJ4t6F/nFUXFMgQD43t3M6TNXCCV41PzDAUddh+icYBIHBuQmEJw9ikYjG4
ds2vstB4fbXig+Yp7b5yjq18ca7XDqwK4zIu3iHJ+fqYqPBzuUGyJ1e+Top7r/b1QKrz6bAKsASe
jfwb16AO5iwMDsLnYWs9BON26XORmUjuoQ3QcebVtb1imy/N4DGAYMIlNtPdX87n3x5fpqZbumI5
pqP8ktHf9Xed5zcK9RsdYTg2C5RaezF5iAmwVW/FXMLZR3gYQAZnAGZ3MFIHHdkcJ/G/e9mKhjzT
U++TFSPpW2O2evG9c5n8Mec8s1iyFiimWxRyFPJ5BO5G3TeTTExB44CglGz/diSrvy3EfrqlX1L6
s1q3GiUr6+mMMULQyv0NtoqObwndeyAW5SlDJkF3C52Edmr45wf610//JeF5vM4P/Sw/PdlrYrGy
JEWhX4YBux/dIEAPHXl2qYAvG3l//uzf5yI/3fkvuUi7ydWP/QCi1yjNwK8ZEm/G5cxaQPns7gcE
tQ/pFUQrpnnfJ8ctCokU9ToTSj3mJUcQfkeXEZbfcdvPLsRPXOo2PWQTRE/FU2dIikP3HZfBw+Os
1fEu0OL96NZRgS267e6lIGKwvgVnac0iV/x1I4nh+CLiUOoelkeqKhw/4tOSeUaQNyE9dKnQ//wQ
dPmA/0dFZ7KU24qhGer313+qw82suDVv9SFfP+Qrn3YyIg+CwwMYKR8Bs3AAnwjAjk8TyT2PMfn8
ARRDxuAy4mwqYxww2xLfFSI2fWMOdqlE+AtEZvxu45mO3tYVxTZ02/iltVW8Xtnl43CZUmkiiXHO
V0umiZwtvCGIL9+E1jckbVZQmoUtdmYQjICVqFDu6xZJRVx685RsF6p92PWRTym+hiFZR6bIyyXu
OcPtn5+t+rsekK3pjmIqikr5/8vWMs3CuDzvdkOyyyUDiErpYeEC0e/FpjMafb3crzloVEeJ6Ufj
Tc4OO4qb/+fLcH4HQ/x8Gb/sMV7x81menWb6hLYq+aa85tRJ9PV1kMUMsSDLPgLsaaDuN4hbt/Q1
2XTk5O5DfPQe0wP2mlVoJQ9xJos6+D9w8E2MXj0qg7xTkhAyYRc4rE0YR/IS1MJZHWeXTtf8AgNH
I+9zrlR9FejM4ehUPaZehRfSeYY6DaNx05PWGPCCkmIOgYrhTrkHXeCAWAxYSmPwl/GXJf/bIuvn
5/HLvr8Xen47n3ktM/lWXtx0DzvUHc2ZwJI1vzuRFKY8nkAe6+ECGjQR9yzRy9J7Y8lcJ2GYh3AD
fPA8VQJv0mganDGUGVwPNo88ViHnT80vBnh5sIriKfI3jWAawgpDu/6Xlab/rsHpaKwyTbPbqmrJ
r/+0izXzo1uFfm2mN5AfnKEZqlDKOTl7BjqCCi9bhaCKaR3wXApuP3DEzS1x8K20qNxT6GQ4BmMm
fWS+KdonV538P87Oq8dRpVvDv8gSOdySsQFjnH1jtbs94Bwxtn/9eap1woy/Vls60k6amd0UUKxa
4Q1H/4AUkI5Kxd0x0B7SGdTMtEt4Bppie/f89w2qyD/EIFuXTdVWFFXRZfH7f61eq+zzQW3K5/CO
s3hZujh0B3mIiIsLb6FxUOkBLhUYyGj9fmH5x8Hw31d+6UJupbVV6XrFVrj4tZASfbhCHmdGZXVk
OoVDEbA+dwTojs3/jJhwEQoNJIjRqO7OkGYOnXEIO4CuUoAu8yl08uWAlBz68d1B5njjbwP+tOAp
bL3cZ4YxHMPIqBwrYnzm9imLVl7PBfT3oKsjxkKIaNJxvgqhHHi9bSFzcXUTAG4Rggpwx1YMSWAm
Cdzo7w9DEdv+9SSwDcuWbclWaMm+hFhtZ1n69spbwDoNIrkoPklsSidw4vBzxe6nb4+c3ybglbyH
l/wQpHj1mixptiJZ/P3vHrgrSqWsTvpjWNPU0EGWaLS+EXFvot9vU7Z+2G3/XOl1t9UP+XmvuZKI
yim1tDAPqAmKFb5Ns4V4l4MidsIzbZKTy57oCPTynR6hbpM2L3YcNRKeAgSIAX/6Aqeku+4uBAEl
hWJCR6Lg5a/ZD0X4QJ6MKWNifLX8Taodnc/dJOR3w1hz4KuHYV7GUrxx42IRxww4iJ6PQCgEukm4
jMfOcXT1jS4UmweIJ2Jne3p3fZEZu2wFpC2zNZU6inygoDwS6eyDSWbAnhHts+0QSBQEP6HX1vIq
UDnCyAokplboseUicYUGRgcQdAeMpmCzwZZFhe6/9Qt+f+r6D2nGPw/95UOzH4+q2t146DsneGQX
d7BAjKe7AwqxD57xxl9AS916Mt+ZGlF0droUZALh+A1Z27bRUbiBTesPaTegJEGDCmQZf51dIdsk
GGK/r1eWf/gaVGYT7EUdrISkvWT612pLpl8fH+A34gGedJ1Vuhu2/NuCwSzSb4NTIR3z1TWZr8YX
qQdlIzhawYEZs6Vmez1dS869V0kooiO0RvN5kFdz/8pAhipl1Wl2xee5RO6iRLYtXFdOsJ4GhRHf
lEhTi9U8RZRth9bhOVJNd/fIpkyMJYj78LO3BxdG2UaN5mqKtZBuVR4ihHscdFKrp7RtxcGr4Lp3
veOwd19B28Y8hTEne9Dd+r0vtDLHvXJRC4k60t5T/2C01+FRaBBuD0kFDEhQliLsfeJqiRZL981J
Jf+0Ef5+rtq/37lx2Nrn+2P/GHLs8vkFt3ywWjKJ0xJmq/5bSNZPYUWVbRXEmqKapI7/Xm5/OijG
+X4AtIaIToOigSAC0MtF9mExiOeI2eM0E599CyBZN/ngMaC1W79pe8o/rkJRLMKqbTIMeg05F2Vz
uZfcdCuCAc6G3wab5XI9ztE1TCxA+/bae7ODfwKjAdj7v2u+fHHHprxd5YoNjKx0qHZTmlajlJR4
HoTxvdNyDe/WngefU5TSICeGrTcZu/rDPVMm0+o1dQOwoP2C+1rfJeO83QOqABoM0hoJOjemlEgL
a/A8uwXQ8k0v3qHmruShCG0A43z8DBFoDjrMKPE0eV/rint+OeL+WpMhvRwyldacpNuaNT27N4pr
N+2qXhDrT+cYzYPcT+i1DD2gWKPfo4n+QyHwz3Vf3v/J1O3tzd40vAupt/sDBE36I1TIiHonUs2K
vPqUDs79QQEDOFOBCeLv2GeeKZQ0wlV8c/fR585dao0TKnFYcxiUuR0msEjADuFurNFEfrdq9sqb
x/WyhbRtpdw1bdcMITrgozqr/VQ0U58dZmiuteZ8E34ZB9PHag2pedGOBdqEwLj4tPff/2DASQvI
uVnOonIPRVckRhuwAZuNfzrhMjq4O0ttauR3CKBusdwubs4guMwQh4uLVYgkJAJShu2M/ZD96twi
YAS8qau/H62SeIl9CG4Q6Sa8kZ5InzQtiuM4bC1JzZmWD9cgZkQ3vH2hKf4tkpkb3qlxBRA3+WhH
rSnHC9Ta5FCTYh3B9DQDTtGp/3lth8vjWP3uTNJslkExPV07bDOldW8pWqkb0RLJewocu2wPihvN
DZjJEL6Aw58nE+vmda5o8UCm6oJji1AFIGtrVysHAqMKIv20AD/NyKWEMfkHrVVHngJUJz6B/e9i
LCBGAnAXRrqgMa1nOGG5XyfToXQ4SZQWRvb+4/jhxNMITszkNdEIkF4+2Mt8f1rZFptUgVfHDnXT
YzCoeOqrsMktCukE2FOE9kXjeCpCsuDbf/9M1B/OBlag26rK1WXJfClUTy3VNm71uhkKUlXKFNMe
Y0RROnUKfmQfgSRD+hGptHYN0a4NUrIVfvRZjshHy8Xvi5FFLPiPWPHXYsTj+qsoMRrt0Ry3LObk
7xMrBKyWziOju+483kRKRaQSv11J9D7+upJ8taRns+FKsOHOCaqOmCSQhKpRQBHthQm6t6hsV23y
s9/v8acz4p8HLgLAX1cu1e1NPVVcGXdOpnE1XbDZjOExDg3L4hiNAdmJT0lIeCPxDMH/zfV/DDB/
PeOXLbez5sfj2eb6kHMwjGYaFsy6wbZfOlZcLFdc3OqP7TCTkTfvQc1L3i3gzaO3Xg6ElTR/rtca
e/7k15CPofuLyt+5OfZHTu8IWQo/ojrTIbm+ufU3e/27Svnr0a8Av1xU8dJbEYoySNu2wXDNAnxM
3KWehQmSoiuaawQvOgdoOry5/A/9tL/fvPUS2uctc7d/bLjx/aQDIw8OHkUs57OY7DsP0KFgLEX3
l+ygf1ySEfXeLODnaPO/37r1kl9Xu4O2PpQsYIQ6VFcMQmXo526Xhx8tjx3QLgnIu6z9TPsQs9+8
d/Xd7b+khc3lVJ83Ck8fM7EtmGXmbTs+gH2itEUHesMJd+ugMOqPc2CyrMPPTKAL4EPHa4BjyO4J
9Y130Gztp07IP6/lJQLK6uMgHU3WhSTZ6c8kTZle4iTrnWhLlMwAS+Y49OjcGcH3KIwvRlEr7323
nQ4fQjAgWCxmLSTkUCmAjykYy3jnYVSQteuuoO3UEadQ3LkHLXGkX9o4C36bmnz1EZhwsrGgqIgQ
iwr4GI0Iikw+uwjo/gq51BndaR/w1eyueBDn4sKaGkwG4S/zkxCracLBZfmMth40QMebL9NOM4ID
D4MVIUPW3QJjRatdiDQIWp6ExpgwhdbBXvEw20NAyBnHdeWjSMFT3jvO9o+AdNK0FYl5YTKDsHyp
qEWfdAjD2Eo7q2wuEKhpwJSFI7ugfTTYr91lHC+YAAshA5MR+yxQ/Hi9KHCdoRvjIC+KDWCqn+BI
su00f1C03Fy/AG5haBovd2tv4+o0mvFSYkZZDG59TsLlKizQqA6nVeG3h1g/QMfqfhPnrOARhMwp
N659dkPpK3GmIE0Y25Q8VfTe0MaqomyaJImVMLZm6HOsHA62eX7BO+oQ7lwmo5YQyafUFxJk6p/G
215I864+fUZajwBiZ8ExbmjMCCqs/YnX/eAZweYgpyY3w1Yr4weX7SJc4jMxRrJpBfeJbYptN2on
gkQ0bhn0Inw2siusN5AaxiAkyjJ/LDJMA7MEkNKCI1znBnJg/P8ZVewFghJY7zr6wge++IrcD4aF
iBqKvfHuu+SM//0s/Aag/RUWb/b9crDFh9lhiDaBUitPv9Jz0u3uyZGFbZKWLysPDAR43ssovbDL
78EE2c6nU5TL+IAMgyDMx8yal3P0/4s1mhsBUDuBGMnJnbFWYXrt6qkP2pnghqgQ2jSAEchslr11
uE7JyLQxvAvUX3OBWlhDa6zRbGY/8oJ4gJnbR60F6Yr3OdibpON7ZPXX7W8tu77bIiyfmC+iV8rn
/53xJ+IkAobdYyVvArEIdb9kH9ZLDmCuHtrheuOJ4wLkd5FbYJjJTgpzBy0iZH5dzh+yz0P05rqi
5vntui9nv/w81rIuDkBRHHZFH4iaMNyOE9X9bm6JuKa/KYptcaz9clH75bzXT8fD7d4SN4txn6j/
nQBdhS4HHyCVfKBHKHgUzyyHIQHHE6nJE8Z3VuPEn+LTSXAFYRjLHsgdtuBjyIRggK8hsBzACWOQ
vx/onPb729lDpMkdmHi4hO+ca/AF3tGxeidfcFmjSHGArBJaO5gRQVt0egrFwYjy4d3b/YmG9PeB
Yr9UnvdL9Tgp328XnCkockQQQ3Ha3792voydY7EfC9s2K16afuIkYAnoH0ZXTQx9mfx2gPJgsHEc
CvGvN9mnbLzZ7d9v66/dPq+lxjwfKMdVR4MUm0ptU0h0VSUDlIkQKkGkBA2yDr9Kq2jG1z44pcT5
iTUkGRUWXiniA3TqIQsAjQH6hhSQkCesoJoB4SSNvkYYEmzcexEauRE3ObWn6UtftF0NBrIUghoE
ASKzOUxAhn+00H4RhaZQmBAte3A15CUTuy+OLxRIaBfYfn7AuMqRe9MG4ecP7eyh6b936UWKMX2/
jyL+Hj3f3h+Es6GWcsQ5AIOEKr2bfWtLca4isME8CE8O9zj0YFavzm8e7ndj67ed/pJfnVvXW7nT
2OmrP3r3iZUqRtyokYD8AGpsd+8eMy/urse5BvTA+EIaQ/IBdJLiHJKkysIMOD4iCetRlY0ryw2x
MgbVSVS0j04PXhpSEQ0Tk7dV4LuixH7JzfTL8VjXR2Kgl6Z6YNA16nE6A78tl3kZMhY6MySp2ti9
YoxMuxJ7tjcxURUP57eH95KGSXqzP6xEIYpsjxg3kyOgQoU2LXh84HbuAGFaDpNkFfNiIfLQsAfu
isyMkAN4E7NkEQh/W4zIpP/6Sq7ny6HaHVkMBrwIggqVheITV0WRhjA0pl325opv38BLQarZ9elw
2PMGEECbwC8BhYgUVkC4vHYIGQUWm3hvwGlANrbP7Lb3riJ+Uxx9T7T/uuW5dr3ediJqjVDqEsc/
glUBVrMFniJjH68R0f7HpfddQay+OZRem5aH1qNUjQMXhjtcO0IxPFgoQ1Jw5C7iINHFFwIb6CDk
CiHNPUEYkyF03p1TP329umRolqHKqmLBXP33nV/qel/X19ZtiJbAJkPJDNwzsNEWuJLGw7hvvvOP
iKwM5E/pAUwrOKFPXV8THUPFgOzQQSAzDsNNourOeiTBB4QN13q41RMisJB6OzLYyy0zQgGrrrzj
B2La2w+tdjnt32wm7Yfta6i6YTLTs3Vd1l8qzeP+sTVOZ9AHBz/tbAeAntAltUJiKgd/0GLWdo6c
b1bp+pPqbzMMHzmG7eMdnHs/2yMGy6xC2O+AxAQcv+8JIBQqEW++eeOHV2+ohinB25ZNSTFevvny
3NIvzfnBKHj1RwwJ5j2IKKPZQMZ3Q8YKxQFR34A3cy4QEVMdy2CNpFMcEelM9gaOCE2gHkoAwPQr
EULmKYMFFJrGQ2P/zRxjdiPNPVMIIOAnhkRi6UkmPPAzomdvHrv6Q339z+287CD73Jja6X5/0s1D
PSaFnaeWSHp8k0ywpJjh7UGXBS2R6SaV1hyRcxxUcvaLwBVSiEFMxPJt7TyFspM9JdT/nv8ZP6Ri
hmqamqTLqqWr5su+qFqq/thb8nNICS68KG/eNtliXqOSBK32QM/ndyKvkCO3G9DUbHfE8xQw2FSZ
j6UsiRJqw/xQ2TjdrTfAG/rqlIB5tMm95U+vqCV1Ew1NOe9I0/AzGe8FwnDbonIDrEg5+f+C+/xz
Ry9H7r0upaa+c0ectRewne4Ov1OdCddiGyBKzjNGo9HJp+TVMMWwNlwOaUz332GltB9qqH/Wof0b
PK7y5TZv7tLzu4hABlFAPVeFYFTRWjyrXgu9jFOCSetwwF6m4bIYbFLB0wVQi2ZHWwftvgl0gJX1
E3zaxw3RzwvzZqHp2MED9feN8BNKylAZz5mmZBmKLL3sVKU6GvOdxk7VUm9GE2ySVrRj+KwmwiJa
mW7HVLT0AdHwwGsE7HgLb4nf16D/kIn+s4aXE8/eSPJte+Tjx42JzAh1/Q90EkD0WJDa07R7RmwS
L9MRWHNnvziPwyVBYAI7mLlABmkaMXLscSHcwUMT/mP0qJE/mrurxWX3JrP7qV0MSsM2TIhlYGak
l4LtuiqbnakxTBzRUVHdLhkxjsmBgt6EoC4jMoEgao+JBNI1b6KK8sPB/M+1X4q2a/U8zPUz1xb4
V7QZ5bM3o0YNTmGMsz1YNroGeht9fOb0rOL/s1X+uvXvnv1fecFhpVxblrJjeCyFJ5T6OBqB+HPY
FbcovDrMhcYgVRKnXcfDW0rP4839yz+dZpZkaiaDElm1/+M0sxtpp7eeJrIOHmQzbIwAWxF8XCgh
s8mINH4k5JsEsXmmXJxdBKY+AxtyCANgItg3ozrXwEo8B8ZshFYgqi2DjjAzQZLTHdyiVRqTlSu0
YRx1Qbx292NlAO81gXwKbBEVqXyZ6+l4CkrahYy1LO5RqIkZASxa2nZWkAlyWgiSPTMC12+gvghM
nj+1guE3jhfyRbvCrOaaCi9V1KV6VTyCzwA7vF5gTYG6ToSm5ruv/CecKQ/OUmRFtkxTl1+Dknrf
KztVB+groYsA/bHxvcltij1yX7gbeTA3MAjqDo7dNV7jxbmz3C0PrvMMobhOpWAFiBABWXpW78pQ
5acAZEmWTLrFB6Vbr73w3fP2mJe2AgQWjqaQrGhQcsA3IUkrGzYd6A1025Hqcjf8AdzZHu6OT49C
gFeGJxedqAbipoB07tyg2+rWfomWD+R4NBJXjtBkAAmGGgLGeA5ddqgq30J2RoeeM+EOiXSyTVS3
lLtvpJ7+aYroR5UmTr/51p9cIALCioQ39DF/uDJERWpb6lLRQdyES1Ny5bUbk6witOV1RTS4Og34
Obq+Hz6y455aaCsPEqnUzdHbuPloG0zpZpAN7uzwu5TFXlHFpIWO5iogtxawbykaX7/rwkugGzQG
7dTujestMxkdL8qw9s4II3jGBDHq7IQiaBmWdNamOou1w6kYXNAht/y+YPqwuQhJIyXtCeu9VkVm
tMsJFXTSOh1uFtltSlMibtJBAcCHwAGHUEiuoq359abxBGD4PwsqS5ZtTVMtUzXtVzWYcqcrh/N9
y/tWMEUA3lMFcTdIkdl9OqNUw0VH6wkNzNrwAEqifnIROhS8OZ53uLyCgv7zuaGVjSOMk5Q5gK/l
09kDJIiXePzKs1CAG0hJLH6qsDxvPmY0LWhGkNnmRSsLP8OkKvI8DORO8ekkOrPpneqe/XGGvN3O
uwMCI+mCKSs4yT36MP19amMEUKP1DBmprN7kvpb9Q8ELQVlDskg1AYN/IwH+CqzHerU/3G7Aq3F7
+f4ItH2o6PRQZjTHsQKAPZKYAv2GdAD9kA4nNNaxu3CDStYxmxi9M2nvaC8MCEXDXTi4CTuAZ7+V
tBBaPnqG/2hjeDjpGP4XEnDuiLzk6k3oHhAFR5eSrQ7ZEu1OCYW7yBvCySYmMD8XSibPMhTTKTCW
NHcIEusgmMmTXcZnoHoA51pusMCjBas4t/UJf0DYvMnpiheVn7Ku3QHGeEhjKth9jsKs7d4jBFyD
mI9HgBYObnCe4p/nDRb7KaNPgQDmnN9k6S0QbR94pSdkSVooj4AbuoFogLT9hBuAjqWgb5ufsyab
HYX89xrOIQqUDG/q9hfHb2eUzmH66Z9I7U74tXQCc6utT84D3BjZdYNNh071M4r5nOH40WJixIMs
JfRwJhf8MEjIaKFOJkKzmZoJDwvfA6ePiA2jWnQvKQ87F8hMLtJsfC4UFYKbRkg5J4SJxsUZSvjV
CzsLiYpZj79w3xKUPfr54Ja3Pu3vhvZ3p0+fO5Rjcw5T/YAMrnN50NiAWMcaQKwviTA7jAdE070B
/2i4M0IbhQ/lmwaSnUZpiALo7kMOFqgX86UwJ+K7Bhqbdptswd2AYIMyVk1FAk9j9ZAWwi0zo9Es
PheOR9QWPT4WusGoAYPA5RfW+BqR+G8HrGITofa6jXEgiOcheQeKwS1WsnvyEvh/RsLJAMX0sHdY
1MjqnIeYlrAV0Qt3U29Ep7XH47h5rS6aj4TIls/fPOdFdxsg0zgxkVNHJxSJZsHKUys4O2KAhvjf
pTO6MW/idrkMbB8ogc4A9EvcFfo6nGOCe6ghG8wTO7ktCKHu9ZMXcxrdAwI7vUgjnFlt4AwLBJ3B
03Jr2rW47EMJSw/MPpH44P72XrfQYAtd3G7LrzwCSOEs6TSWtfspHXry1tNOHtUlOvYfEjS1tWhE
PIDfw2YAvuQta+4gu3NdlQ+GpqOqhjlGOlitedUQIDUjjZIhkIzvTZx88iOOPsNMR0MfvLfx8CHz
/ecfw7kglTfvjolteMURqoEaxcRjZBY+oIM7rGiMOu0eS1aVgqEVSl5V4NyNnsrD1yZ74dCth9sP
y5FdxqRYx1huTwT179+REfnyN8CFoPVA3Ntzp/BHjM8yhwFDoSHQxT2EcvdDuGx6HEX011DsQ9Pn
5m6S6T77uBXo0vJihMNjigNc7487RM4Hml/2cS3a/hZFDDpT0RQ1j0sdatc2onSYAmW25d44luN5
FwcT20k0ISX4gWzEx2EgBkGohbetyOBQEp5Ed7KlOxzlFlTaHT4PF/iDXEMpuWfj0yQuOerDqb+N
RocYTNTYULmdL9TW8SQQwhMo6AqWK/Q/p60IZ/U+9l/MMekefxrMEC5J9QHBicYLs7bziFWrszMD
PFDAVj9ZDazaEQbqjwk3xJkK5pRBVdBM8Kg/I94Kd9HaJOUUZVlhdQGRZe4YsPWQMun7NGo5baW2
4Pd5/WHmK5Nmonw+3YtAmJ8/LnEVPTyaEm2N2zUNp7QROocKacO+mHL+Y82DR9zvNZb2Q41Fna/L
VC6SJWnmS+1gbo2tYrTO4It68xmzkJHqlT0lPPiP6JhciViE0PDZuY0Z85HM8qgwzMZIc5/iDBXI
bYy2/MvE7B2SY3ZIuJMYgsjva1RFFvrSa/17jdbLfOhwXN2bq8Iaj7ERrvMyE+5NdrcKVsODC0jP
hRjHrLsVLSzIto6C99QRB0cJW/Id/E6pc+w9xs1iv1Tj31f23X76j5UZimFpmm2ZgFn/Leof6+e+
3J3pCM6P6HrpHbPTDMtsnVYzozD8VXAE271O5XjbBknWvfyxI6VnRod037eDfX8eP8Nr/5xfesvw
CcfFcKtA949/nlm5fHT19ioxutXH+Op2husZXK5YD+3RKbcxVZYSI2qiB+KUhzfl3DeG+rd7eqkJ
bvemPu33K/CFSQtjc572SBb9ZpHmHLJ9vMciAbBhZ9db9S5YwQr+0dqz3TpA4WmXrHIK8M3Ayk6x
NgF8ncvpOXt0zO4tOSH1Ur9LHIEp/7A9QMjpqiIpJkSbl2na1axa18P8IjCtq2KTWbNVxmGenBBc
lpMqPX5uxnpuDx7jdXvePYxvEzMpR09qsIIIfCa9RXHnT4W8vt7h+DxlZsLuh+D+VS42/AyaNLN6
pIrm0e5jPruRW2DKgM2FI2H6rBR3tIapQHon+L9IM5Fz0V3y1BWKCVb4KFCMnppcHuGtk79FXk6k
K14z2ubztbNa8g9zfAwuw21XguVHbnsPnjlqXVMW4bc+D8U133frpV1wuFVdXAXjDTLJ65g08DDe
k3qJAWIbylj47J6RukOIOjh3yGciHAFw5W2vvzRUkwDzaL3LH6v9zFrufdLqH7JTdu4fPi6j5+TR
tmY78AQTrKZBiKp9Y2bNqoFCILC7eqxhAXrwN6NDpx6Dam3jR0EWplHnQAyI9bg1UEq8TY/xM9I/
YUVnG+hpu/T5+Zww2tRSMzll1+SZS8VpbCaX1Oy0+no+Hx5GUmGRZA7u3Sq/fdpd7CTsL6VQ+9Xg
GB8HrUTp6Z+G6VZJ4HHBXtnVOvthha1W5xyuo0NwTi8I9e+7u/Ye0DBd4HT9tYoO7XqotVE5HxrZ
n1NHz0HQ63mLZJGZsH9Iy95zQQ/N2xE20Elm5LqPeVEdHLbSW1wyUUTyCGFn7N3obBYBd8l+N5Gz
qPo6ihN2MO9Z7ccf8UTmBb39CLFnpKxtKJpb/jSq1Z2atsKmfewjXeGfQhlZ9geso8dQxIjuCo/n
dNPbe7tRExrsn/TQ2/bnLee+eGSBNT137+MDx45zCXezp+Rceus+/7LR4qiXVss5ji3VOfftsdlR
x6uO3j0HgTVk6rZOUHRv9asu7IVyWQ6rG/oLR3ZkH48JSyeHRr2DJ7UN5oFZbHrc16RKZGpRaA7J
gVi+CrVcRp/xGFyTa2LliF9kp/YhtbMmfLSVnhHeOhZwGFLAaN0/d/ZsOa+K1f5xUmJX4G2GUuPo
JeJCTa+MVsuy8/xED/boaamFoQMGJmX73t6EpK5HydleHQUaDblRwR3Nv+rpftR0qkjvofwbaJPV
pzGwvOUVJwiq3urqVAsqPay/OifMT40CfySr2BZ2z+jSW95nl7yeqCFY5DLRYlBQ6AzGVqIWj6BK
Oce1QWs0R5eBQv5Pk+9xrRuuMRtHDIJva4y45Hg9nvcbFA/2nXNkfZ0+W0P+8DN7jupPBe0VEr0e
PmHbNoNtHaW9vtw7xAKScfLoCQV2TwqkPs8GXl5h9vZjiCXaYOubaQPDpG8Pj6GCD01iDLR+k5sX
xxg0uVxUCyUGq31KtEibKtMmnE9X7c1QdXfBylXwE6+i9VBuGwn/9qV4jWZKE7J94LCfFweaxcMH
arrKVC3RtLV9+u2hkvOSpCnv4hneXW5SZUArF/ce2KS65cwRLkTrhEO+DHVQ4TyELx6xig5gT0HO
4esyrelGYWCgCmHaG5ZhX+ZwnVW943LrG+Crg1v73DHW3iWtp9cxL3w/tgt7ZoZmarNvaVRvllg4
iKPBSFsZpJut5DDSYGIsdZTOdnYuDt1Nfx5hFFoiFixswniyNa+W29j1wKErcTk7dkzCjFtqULX3
y3ps9c8LZXpZGolZsMJnxk6YPPLVcENTn+s2QpbrNDm3LxBXqH94V8Mm575UsNO50kensoxNzoF1
79Td5VZfUOmtTM0fyZ1mSzM+BaghHaN9Ry/KAQOPmTZ48IEO5UIvmni1F8ISuQ56jXJr7+rZhc+V
P8A2RYkKP9HjEB14K6ggVFzH18p5LljWOW0kWKm72IbLSDNvUJMcAjRjosUvTHkmzHzqgPu3G2dF
b4ZWUVwOSA0DdofnIJ/Jh4JZC7C/s3se80y4pp0e6QU1gCKOYyMB9AYJq1oSlqW1O+dlTltfd5w3
bkt8YIDBp2v/Od23LaSWL5O5IL7zrs5/dBSyDgsuakVKt0H+FbpbuI3s7BhtcrW444LOSM3Vogaj
Mjjvbj3k8aOlYUxR1rg7oL7B3k+1KQ+rh6Mc4XgIip41IBqDEGLP+tLwQcm1KTd/d8ZGH8VPD8W0
nrKAobsUqh4frfRKBqln12gVbrOzfwiqYevrFJT5hyAgAeJg2k3nIEXCPuDesCAdh6vhI4GyvPJK
t5jnz8VlqFLC3pzYyush61biw1BDZTRTOuve1VeCCrc5zoCv1hGPb5XHhoD34jjcLjfdvrI4JARN
u3gOHwvgmyVjKVxs23ZG1OGpSM66cx/+of2D9C3oydPYjmDyIUzPo7vgtdQ7gzI69S/8wGOqLO7L
VojwRnztyL5Jmtb0paTJj6xC9n1ud3Tj/usxG3TTPwX8pDs6jvbAwjaGAeUFXKX0+cSbHJ2Txnks
0BLfz/jubN1V157OPoApk5y8lVsVp/5+ya1dFpcEggpFWu8WTpHgQFZKyrZCtWRst08oEaHU5yuf
Sn5fXBfX0byj/1ESY3xeVsUtXMdHJLjMkE8zkmIpeYzLogrtPplretmLgHblR6/GZAj1mGyanmTf
KnDK5W5Zi92VMjLwHnAIdVD2z8tmfEtR/1gOx60pKvsy+7qPpGqsdNR8mzyGtxhFy84mgJBxaa+R
eJBIIdCbvS8ObTuSOcO1bDeGozQ12pusqt26zdFGad5WB1JxifQcLro8VXqnyM7tr3VqTqveZSH1
zIHtbZdNR0quf7SOyOPyfdvMpezUtQfnVCP+Iam/5AbYUNWsHpds4Kk1nGdViLc3qFnqCHUse7vO
MefkW14E2IgdfQ5WETksuaThX/h4Z62+/HkjR55jg4OyCk2B8Zo+1G58pbEyOI25Z+w1IvNLJ4i2
NxgdD+6jTb81sMJbsArUntR55vvJPH12t6jE0YZK6RU/Nb+pXMqE9n508O6jJn72zqCh8AQd/F69
fCfGr5k+AzYFopOiytSA/1Yv+82B7rtq34ZG7xqfB3WqoWQ04DNF4ZGdJQV6eK/ca2YO5PywYPex
W5/T3xehfU/GflmF8lLdXbfW+nGfs4rryVvn897q49B7Rvh6YsN67B6yOq2h8ZP6hXLnRv51Si1y
tAtF6X288Ztsm+ufpLY+TB18Io1+HQiZgjJ7sI+USPgXXCI7woYxUHHmQjbVa9p1hmrbtMrXCZCl
/NiWImSl4/VsxzdSpXZEl2jwjMWfKkdainZSNVx176EVkH/enVP/zLvbde6fVBH8iIFBI3g3sjI7
2mT4vASPMeT4NspP6MWkVnSJD1ErOvmXkf1JDcB/2Z/V1yrj3j52BQ3Gx6iaUrR0SSvjVVi5u3YV
rLtNSHkVkYeQZj0Rm953j740WUfaJxrLZ5qyuAzRi2DCuOBgVSNpKCcmQfiAS8rISK6LVsoRqeT8
Y56bmV2c+/P2qvOMRGFctq0uBCIYUrEVA5G4oAwt9zCcDYBLBwZy1lfiKMJeuezXPMdbaLZFctPK
niHJjNbn0G0fCl4SYhWH0Ohm9Kfk0O61fDUyYpPJmdnF7rzzbD/b9868tx2g0AYuIySq0jmSwzpZ
UyPiybpy7hzI9/Yt1nwjRgYq2QRNrMKpu0VWe+Pr6SaWQ5FpnTtXsqBjRO9pTcEx9zlGUzSQAgy6
AdJfuuIFbdvMcOAer/rYa3SOGF0+EK7gtW1767bSEW2LJrC4Ua2rh6g0BbsYIVl/3UbqqJ0xrRSJ
AEK7SSkkMWjqHOJjeA0r+C4fGDl3W7HurrpCBaflPXNavLXp3qfmgPTWGq4Wm/G9W9PkYfQkk283
y2O/wTr6lNnBI7wtz8vjUJ9W4XagYrbEoNAO0A2vctyVBpePelTlxkNICh/xQGO7pLX7TE95oziX
wW46nzzw6c4O+epLS+7E93km5yD/Dt1LV4tOb0pr9cfCWmMqiGKgRJh4KaxtXb08V3fpBhtm3deL
e3DvrsZVjAlRYE+YQ3RUdFGAcMp0flYUm4yfhPIzktBQ4TXcnNdtTjg01H4PGT+haL7tHP5nXWLd
f81FlKbRZGMl36APl2BiEnpqQembxQpk4iZdpUZchkwBsuJzBYpWTPjmiZE8unWy5VvUxnZOcI71
gZ1fxm8xnm9X99ITukn3x3x+YnVqf57KHlYqCHDyn2d6o3vW+Vwo7i0y+I2lEEG3YhTW0nmfnlWI
6C4D4j27bksx+QiQznrT3fnhneoSPD40PRQL8ZtvJvhfz25fWxv7VM4FHEZrXxyBgDmg1HgKS/+G
dEqxXN6h9Nn+s40kGXIwkY9YGa5vHi338SP8/U3+MLj/dzUvKBOttE73kwoM7RF+TwXSY45/cK+r
LwZVvyiaFmSPzZCUrihhZLgM9PoIOBR4UySXGANI0RReP8PKP/TJLlZAt+zYpg+NPx5Opm/6kKZY
zb8nFauVVVW3FIN5+Teh+K9nV89vK/XYIFFjAI8y+99jKDTbeFwOutBePFjd3RI7AJy5gEHFdkYt
smKadZ57khw8Zf+OtZyOVo209sv0vP4vzs5sR3ElW8NPZMmz8a1nm3kmuUEJJGY0xoCxefrzRfbR
6SwqVUhHW63eQ1VlOBxesYZ/IFdNKRBQtch90It+5xEzh634eMB37Z1xclovmgkTIaYEtrfGsGiN
azF6X+0LRkwckQcsE3dj97ZtWsS70enNYbH+xiz98cDfUPEfD7w72/ndzjksypBpu4xwOULojNhR
wD1HTRQZN5CcMPV0591Tn1F7Oaribqw148MZpL689/Aqd78WwXSKwFaAF0AIhJ/yEJ3aZzhFW9dK
WmGYLUOuBIw93bFJdz7J3W0ak9hv7L2z1t/iiPW/28l/PtVLWNvfzMPTyniqb/dzlNwXSLpjn3Zh
gnTG1fvc/kZfUw8T0wa9VQnJtsE4zrkPE19VPVQ9vl3ud7m3hYVj9aCAvpOHervIlxhXP4+FdL+x
SIa6D9fuzgScEbFN4ap+RF1zqY8bn9LBZS7ahLD/taoGuAF/455zx0qY45zc0xoVPu7CDTWOuxGq
TfYb4x/97ytC7KVp2fS+DQCaL8u8NLZo8p23skBpMAMWMAfJRwJ0xBKDWwkrbTSK4zC+eOFiKOTa
n5NkjO81dRN6ZDDl3m3cL+GXFWlYuzQUPF70V6D6s7ga57NmPMezg48IcxukH1QE8Vbj0IYL1kOG
Rcdm3esZIQPYJrT/I9LGD+zJj+135OlfUH+sxlIs026AX7W/mSA/vqDDedfYNW7lcwyLWAaHovpM
a8GWLO/9Q6QnjJebo9FJdMMqZxFTuo+h2FsivLWOTx8TljwZU2DSEsAMDP4TtQ7J7TuYrfrrJ/Hf
ZX5PiX4sc4/PVCPVWKawg6gFMhG57jIHQ+WBWG75OKl/Ku3nPBe27Yb371uAt/JLYAVZrQgssvDA
eUH5qqcsg/SsAoudNzHenZ0/Z5MJqjgeirEQR47uyVGFAyrixGKQe0ep4BqAsxN2uGJ2rWAA6h2a
l86c/6RiYSIJa8QuMgaQRXutOpga7Z7tiysETJzz+OjtaWo5FgIOdDyxOQN3wwQwROnyKZFU8rR7
PAD8C2xBx8RGrnZwre+M8wSvdqw8qy98wCwHC+Z9YiJKJXZlA17r3/vyC+EBi6If2/JyO14Na5/f
Co1A9exOxLy6wmaYfnIXbEXlGB1QdaRcLVwwOp8CgrkLIgFa+/cqfpkQsgqF8ZamG4wITQHc+XE2
zkpdHRvZ9Tk+glZmjABLlVmOOhHy8E8NAaY5lsfUE3HP8KeMtu22DMXPchHyBdSEpcJn0UHpmD6O
8EKFKnqNLtabq/nXRaJnYoGVERjM1yLSPGYX+3QoasgRkzoBKNFg8u8Dy69rRv46drc0S+PBcRkW
eXgNVhrMpgtbl8IYCD7p7pBXj/fRaTUW1y3iTO/e5d9zVt7kjwW+XDq1VT3US8YCJw2wPFkBuVwQ
abpxmEerr2dTGG6JSxBzDB1ja2bSiIj8+03+Aqn7cw0vwdqs9tvMKgBqCv6MJ9BzhMf5CAxU3DNb
PXP48fGBYi24MIwPnTfVxK83miVzkGQ4FIphiSDw4xxdLuZdUhopPmyTZtsQE8VudznaCUsFp6ev
B0iyTmOBF/34tslIHl18Nr2+AuNwOMxwzBBWmP/ekV+0LQzZkhE4M2UwZ/b35PnHmupMNRaqIlVj
vQ+FN5K4H+jBOiXlFo5gK5MyD/0uJ0c/mCzn4gx6XzpQPfGanj5q//7BeRrA1t+FxF90eliYQo5u
2Q1i719purI/QxFcVARk1d3M5ncGNwcfxTqS8wWad19H2L9DFKNpjp/bVy+n6gJN1HRzHIOd5gP0
wfpz66tvtPm+qZivKfDPdb2EpMsjPUjwYauxIKwDrPJvwa6jwePWEWUt8YhCnrptTY3o4OuujqI6
0zUvTU7oVipePsIrOZSRdluEJlt9CrcQ9+hxh4avgaMwEkYoKC+nLmfCn45OPo+cCM3bKqkDGgM0
pOqVEUrY1VxwPmACFNzcR/dM1+YcnAK1mYd1c93PwmOIn2lnz1QOj+eoCP59bL7ZMf/ahRdg+rWR
W3l2BTbLDNZpX0QSBv1lKMBKWL0zwa1ddDtp2/NiHIAleG1vUdbG7BnYJS0b50ukxph7iQeiG1Fx
lmywtjUGq4DAAIhwufAe/71sRf0tn//59l5C+U05Wpl551TlrSsuryZtJoxp/cwruidO9wVFAGZ8
oU59Wic4lQEbFBKLFQxv8FU+Tp3Ofcyb62NZUyEJcWWdKk9/ZuRZRfOzLycpjuD7YQ78qh4/lxhz
BuWSd4+cAIpX7mncGI3sQdpmCANCs/ANkDu1h32xfyP/AanuIakdHsHKIFmPgTZWN7R37B6sHPI2
esRALSn3zEBsnx7hsIWM2im4e3lyRSBcGe+GC1/1GBeINq0v/KQwVjDiB8a4CrtcvJUuNH7dVN00
gZ+jz/Of/uaPGFLmD+VuWYiZYaQ+a6ubszOp+00wg3SAkM8DWzbYBg1DiGsBloxFljeiRDq5ToiK
y/iiONiT7Kh2ehvIHB0XOJUAJhH6+m/ev/ZuqS8N31qXzovqchEXwKzJG/LvoIywplKirkpbEyP3
DWn7SAGJucXCOHk6XTvAW4GvNY57CB640wFWB8lIwOZvAEe7c5nuLBnJHq0nWMHgJ4S4Q7t9i2UE
G69ttDgHlm96A3R/02bVIlcYjdBuaIUfHaUtJZ8NpvhZH2mJBMXl6W3jd5IhaMmozzBrH32S/kLo
hSwkoGRPH41Bwp65EHfUY7mJdG4yb5dBh9bO4eUWo5aBK/C/t+1bxfivr/2/L1h5aVDrp8v5WdzQ
bMNNnl7dHNDj6Ch56RE05QmUJDOn5WA0KqcD4MRLgUe6zLUMsDGpfK/X8V2lXc7PCErlyQaH5xwv
1qF2cKhz9yi3Pm689QR13eabC9f8rV1h/S+2S7GU1zukVg6Py1E9ird9oNASoeo7eRRQftArXeCv
8+5opDRHAtBKH6gdB9KgdAbPQQhFOtBtZ4eiGL67QELzp5NEydGFLT9pA3wHHY8QFqjgvUmuwODK
fXNafz+sP5b/ctWYSqak24xshXShDb92TkhFhykW6qcMAJBC+EiAZIOke7SSzvjb/njnIcj679cP
1PqX6sRCVR4pbqYhFLt/Ji6PbdrIiwwmApU3ynDMHEK+CX40fMcQJ0sqDmCvxM8Z3swwX3RMYWaM
TbkLUHAENXIMlOiQzC2gtDSAyIO3fpPeMLhazIH5fUJ6dhdkrrrEebspsbGVgAjx/zesJIshpox8
nKUXaaABDmK84V9weILR4I1z1lF5Elxg1R3QTQq2XDUX90vwObiUsNtbtb4LJEh5gjR9dOGduhMZ
6jBecOClhcSPhvaASqCHNhNskVaxgeBeedi9h7A0o3f+EgZ/GKUg4AalX3EyArCwf6T7zx/LkznT
owc107/CdRXSrc8AZdaAPzJEVTHhjw1M7+591JDzsf4B2oneyWiJzScomR0ImSPKreJHS1wKpFh8
RELkbGqTj5VgUp9uCKa38oTwuelEwh62cnsnjsLHJndCBF+9FXROz59OFbf2YGUg3Z2y1jLU+GEI
sPI7aKmBQeCuUb2QaabTA8pFFu4RztDBM0Cyibdb8rQZ2IgGzdjaw8cNHiafJw04cK21M3GTJ40q
MKQZsr9H8q8dloUfhTNFMxR7g0/ad0BLCVS8QWFIMf5kGhHAjORBUvbv5h6IAQcPMO3OE9QOMeGW
uP9ZnOeyzAR883cY5fPCchS6JzEuEA7cEs3NBhc3ErGS59Md24jJBktD73qtOWivpZ71pjr/PWn4
cfxfkobz8XA+KKlMyue0a7o24iyKrFSIKaPzB1Kfo8BIn939TDjJCJNk7psY/Gvp8vMbfLm5tJP6
PBQXjOnEzjwcEPuyi0YVeqEVZVMMeLuLbCulOwmVN45gdI7fLOG72fl6DTTo+qqwkBVN118quLP9
IMhaFWlN6kFCEZKAtCL82+ITVsLjPqh9vAnUyTNeHgNA9pK7R8zkLqicElf/nkG+my/c5+CKroZj
z6dp0edSg+69G2m1s1h1EjDNMk3GZzsx+SonBUT+cTbPsbO/gnpwESVZN/zj7N/x7dcWVcO2GvTM
LBWu58vW7su0hglOnG3WgPEb7UxoQXmA7xXBrgIhF7fnFuEgpk7kdvhKLaGXK1Dn96AFHbyT3PpJ
hxUzaRUeIdH7ytXQfwnBP9aovVzB5eKy1xcnscYdoEi5ZQx3NBwrwPm36GsUzJmZcbs1J33uf7gU
5LETmBbtJUyE5OwySvh6dix3f/JV+DxGOC2N4ANLMfp/w+jNtfu9lr/OyX/3U3s5J4VxUq3rkbXu
9pFQTJmj7xqPYmBAu3H4HOCzLJRC/1NEfoqLv79/97mYYsb0rzW8VPqng1mgpc0ahPEMrXtaDkd6
90ygvt/ncgmQrbtEp5NpUxlyz+9cPSlaTzgqQshs59AR4Jxegdu0SrdKpqUvqI7qIkg6RgakhDbF
qXQ+CG2FeyOLcUFgvOtXfIscvT6FDQcQHjKG3ab+kgEcq1rK9YzqvPDE1SUSTsC7vPbdAM7m1Re2
jM+4HCoiGnFlYLjWBcUQO3TyILGgVDa1P6e0L6Fl0r7/7AinYOKv24d6Mjt0ZsIc+xZ4Ln39FgkP
fU4A9/jgcbETuj+kzeXmf34SXMl73qQ3v8CsDeQ0DZluqK7Sp34Jq7sH2gbWmVckhkllcN9YDr6u
DhIAzJKiEUMShIDgWJCYOXSEQRuC7LSCHtQ0+AQw9hJJ6AG5fY3a5uCsb0zE/X+HBlMc1b9ewI81
voSG8qbc0ou2r6n2aVgpycFCDuA8eQbzkx84g4sG1TXuLudzaTW/cmrELJFYV0SEiWOzV8lhtU9a
e3gpOJoJ219zhsdSEqGt2veqwtfidT8fpwE9ZVzN3/VPFeW3eue/e2zIL2HD2u0qXZYP4jMwoGXR
So6kwBxPalQlLSF7h8DkPrqCcRGOmYruX7GbwQ5EZEXyIVJmBT3MGdku9mF8FqLjKcjCx3hy2EwA
+FLmzEtC5XWD7zU8N5TqsSI8czVqU2CL4xMxv7HrDOzMe9x9rS13Q9Pk5zUQ0vcrzL/IHyr3CivV
ued9WcNEG4Jh9Dxh/3xWOYkVBh44TjsA1MZFouGm7DQItHDF9OkmHa4t7wG68ELrQB9IGrJsV9u7
AREDm8gUtCJzYVz470Nh/c02/3lwOcB/psNqWp8fismmTqDOWc5W0GXbRNtFH3tiu8DST5DPRwHo
Ki8eCJWnnu4sKOo30nxqL3hunIhRtaPh/lVEcDPDK3wpyoxkmI/Raxpu6BKnAemvs1s2b7w1YFl0
tSJvI3IgoXSrD96elV+vwZ9n5SVkbtNqq94WPBZbVgRHK6oVWiFwwutkVopE8bmSsBaHBwE2quEe
8TrLV1YV3HhrsycusvgI8uDL+uiPTn0enpxeHABcM8OVRjYtFEgq0tmb6bUEcRfJHJA+KumscCG6
r8hIoxUcsceDCgytUVAyWCxbbr3utULfSD7GDBvT4ZC01ie/efan/K7ZNMybK3nYs9uA9Ah5OmFi
daOj+hRO2zWZrPDTPrSAPaN/qGwaZEgoTrRJ3YcZRqnOFNQgMnbgGqPnF6ZhtVPQfkgR3NbAqjJm
HuP9ja7lm7Tyu2r6K7ZAO2+oGjf7f/jAP9omh8vteq9EO1gOd5ST50mKGFv1PepJJlsmzMIFUqay
YjxbnlzB6j96McTMyqkN9+tbeVhtsHOC5ZafQJ5gN516TGqxi/7g+zkTKBkxdzBeGHr953oijept
wNi8fwje9taVbyHml+fRbIB0DQ1wACzmlyoRy4JdVkn1HREGrlwDebkLkONwC03EzUZWgDYQxDNY
APUzgnWiXTyz3+bmFVgLri5Mxalt/CWzgVXFJQybEsJVyqRni/zfDbTkM1BBFNE2aqARr3tf1E58
c3sAQjTpoJNbCGKvnsLVl8q0BxVKjyEf2m45tXxB2hf5GsnyJM/CxcreAPXsEoXsPka/o0tvAUuY
7HnSEFBHAal9ulqfhqt7CCQPFOVxngagpN9yu9RfYjTy+7B6LAU9Ivv7v/84B4vCeMhU+ffxwzW+
1w6RGDw62yZKXNeCHgA4VRUJHnyJ8Ekh+QEreKRRYHJc1PAWPLtWV2M4KIc3YsYWB23+XQDSjToS
pyCsS2oDVKdF+zz1Lrhl3t1CdxFJX3pVl1bYk7KynC48MNXZtIoEgYNJ20p1bz3BIpXDkzOBHeou
L+FIdxeozFF2NHPZeQBzGD2D++RCwXzrPZvbQKuhQGjRdi+qo/aIZtoCKdELeZK/KLyVVoBylga2
jJotFu2OGT5cOeFugLqJge/9Y9HLIoZo+4w4eQ0k9zbdrs5pUHbVu3cfWAjC6ZGUewcfEZZe3f0g
5a6964zOKZKkgIpiG+xwr4yErM2Fvnn2mUU1DbIs1o4+0kPO+epXuJkBngaz+601ZUEPcvWZjM+o
3VEKp6QWRnJu1blgDvXAQCopw2Nf+9q3VWEB/KA/EKtwMFwLv0T+aEDZNQR5gHUrBEyFkRLM50AO
G3PReFobHzBvWEOn0n196x63Pi5Ip02DHmMod26c9dovKMUf/LaHkPWsFKdR+Xf33KTaCYHcF5ZL
nlp5psHT7oLPwn8EZJ4ptXBjIGTa+bUbqSkPFl/8EY7ONI8DfAGnp0+r0NeHUD8BVO88wM2hsc7Q
IMGttPBvlqch4p27gtQP/bqrhUYf1bi+PAD7bXnP4YXpIehzrOGDT1H7MlFwcSlYIX/E/9YwTEcQ
eN9dRtYv6buu6N8oI1XVzVfBs/vJznbbyrwx/TG6j8RYEQDnk/XQnJ68NLC47gtCI3gcTCuUrXNh
t0IEk8MDR2YvlGlNMkfFsWALo/3/BNcojU2sp+YwEEI7MUy87krfoIRNhDwOCb23gRykoanQjGhP
cbZoRQlbsssAL2ZeDKUgFxeb+667Jq7Vl7D541Gt1xStVB83rS4aN5EEr+0mOTytrxqRI1jkAkFZ
cahpAWHyVQfZ4DSywuxTIzhxR02wxoNBPlF6/85wjF8yHCaC1PqoLmBrZ72k5kopyeq20m5oHZq0
4ixCzxxMbYBeBEORYNlloOU24lEbP9vlIv660tkqQcwJ18sbzR804DimaTf13JZoYN1EVz/ccVxP
TdrubXKZf6/4t16prtoqBbylauAoXiql667eWtfz6QbM5Bg3QuQNGl62ruLMEz2tBZ20XWs7EXO2
XTuPciY5h57qCdfQdLb3M9f0KYQ8NdnoS9FdfIec+8WzwgCTg26eCXDONl+DPPYeMiP6BQyNrtnH
Db121Y0g9ev+luNZNPFayprp6KHC7BCujIvWnaYy47JHfIb3JjnXd7PwXzoKf6zo5R2rcqntj7Z9
HUtNxAFAeFs6eSwVAV7n4TlZxIdQhv6+ocrNa5pyoH+rzmF2J8sav3l5v1RZaAqq39InsqEqYqk/
bsBqsV1cK+l0hTuxj5nGTM4nHy1vGHTjHS8qrGwvAy/9xI2y4W6n0ASFBr+R6JEM3vkUC5yy4rdS
IF5vcn31l10yZJBUli0DywH6+OfS0odmlJl9LXA+P3MFkq9YwWX+bC7ihlev9WFuONZcC21+ftFO
g3sT2tvIMN/Uob/BRP9YxssOabebClXhUYzLSzzDTpwrPoSWA2exmR47um+ssrUV2FPdtYHz9Wrq
r+gSnsen9o2vD1udcv/tT90IwcZrWyaKDw/lAWUiw2aJy34x3w1Jd/d7aDhVmAYF/TqT2SMMk/jf
L1scq5dw98eTiNDz410f9if1dLOrgorUpOdt+SF5a/jvn/EbbuiPH/ISDSxDKuVDynYdZw0qNJXv
LDHDa03Hcte8tpF1zBSuiBI33xAv71t0o24/whJoXQ+tw7pI8jZMu86e+cT6/vTeUT6+o9G/NuEl
VS7LfXaopVsxzqugcfTM8BAdyXR6+xgXzNxtV/RPT0l5Rizce3Yeqy0T9ht+7u595z26RftNK+Yb
HPSv9bzEgvPjcjWPW9Zjw9dLfR20R0fzsq758exgxmTN78ws4HO4tAwRz5CCf7+v39oUoAQbBAGw
S0Jv789D0VDkfaUaBV/ZBsJxlAVSR5LdQoZQOAV3dvauwzQw0ZTYv/u+f7l96WUjACaQJjqX3Z8/
OWtgOZHL5oWiFxVsjd4GCYPDZxNZC+AZlBopk5L8s25p/iHI2vrg3WWr/LoEAacWLoMaxlR/LqHO
Tvvbvn5cxmZIB6xVUfAEWRPse0uFqYveR/f/sdtIiv3fD3x523WjrKWrxQ+s+2gAJEI+2roJCjYE
waUVmlGNGzojL4QrvXcn7d3DvjTU9qZ0UIuFchnfgtp/jvSzS2e9vT/D8qkGJgyavENUlxj72HGj
Q28HegdZ5xswmiIO1OuB/7EF3x/Ejyhk7SU1K8UWSBkCUaeoe/Bl3VNoHwjuxliPYC9675KUX38q
UELgsDrUA/m1iX+pzxc5S3cXKr3afW49xHUQFp+bsU7/5/nwPs8B0eZdMv0bINj436GNYZF9vOz5
vVqku1zS8jGlonf6TDt35ojfPl8C4L0qmd994dCgd0ErenaYOWNA7f0+m0H3QHScFlQzb87gLxnm
jzXZr1lvZVV5fT7qOd+d/H3pk+E4o5JujQWiE+pm9uaV/zZAs1Qad7qp2EJO9+VLV+Xzjo+vzMiz
ES8+kdSSZzjtERwrCTJC79hsHeIOrAohKtRJcFJwPOsNWvy3NJVFWIia0SGxrG843o9zd7HR+Tvs
7hmPTVdNINoFDoqGMePgB54lkDPTMpbrmQLz0WifXHphB1eOw6lQwnH7itKkS+fijO1kZbyFbrDn
jrZb72LEbz1OCzCyKURwTboTL3lPIUu2oZjnbMw+weEB165hUYI22P3sLmJ1D/0YxCudKN3bekUZ
mHvfQPpr3zxj9AHherveAwRjiJ4mez22qlUZFfLB+eLXf33lUQ+hBQTmPphMjx/L1FMbQX5uFdu1
WbV2eqw+l1oVno5tE/Mbe3K9gM1ZHl39TPG3l76w1kJKS7+6UYMMHsWdfx9O45eODIJzikouKmYv
1kuDd3sxD4a2P2RjbQiQFpSaUB4z5eT0jLeFxwV58wpRLigKQ1BZqCkqRLO5/Lms26MnQ4Aap2n3
efbuDzHxVJ4M2mHS4dJD93pVe3elt+CcPxrxx6NE2ImK2wTQ3KZ3EG3seMNU4M0TicP9Eu9s0mtL
x0kXOpstwvKPcwdFwXymuFqNcxvNEueEXItQ8C5bGgyPg7td0A+J6oN/4lzqzomwCwGfvylcDZz4
1bXwclkbdIVQW1mfFoK7v0M5rXVElCuyEZ6QiJ9u4+bIqk8XrWhLa3P5QP3G2Hvl2X0A35+WUL3O
yDtF92kFBXVZoDKyePOVm998iz+fFByarjeEfrOhGN/v9seTPirTKI4wMsZKAAupgRH46P51gJPB
lxNnQRVcoePx3yIrQP4vNElmFnum2KZ7i5+jcgvKJKuYHwAJRDFsyTCkgUgEE2HEaLZfh04xOkR5
zDcKeORLTRibxEUXYcEK+cvWbmiMHknZSs9hefUuSqTQ3dTd/OPaTtvmqogWB888AAc9RNLquIJu
rzV5F2hFk9FzEWjO5Wt/DY9deud1o3VjdtDC7FeJMLo/Ozms08yX2yZKrYQB8c9PRAZotMneofLV
PEDm4twvoWJrPI1OmdQseSvoekGZWsSPp3vHekJxr6BYokObifx+eJrLZ1eh2EJaZOEcK76mRVtr
8QtJRNIUTfHzOBttV7p3+3wu6zUpO6NTZCusgWI7iM0k6fi+c24bmnFfMMEWHxXEuUOMV1YiNJMK
RzVdw1942owaczcvmjZPe+FfnelsICo4tgUht1+MpBW2m8kRhepY8y6mg+ayQSqAmIXubgtotftN
0bX5UcPDeItfaEnMiNC5YZTSvteJjE7j8as4eJDoW7e4IpTQF0IZ4t6zN7cQLbMeDcsKqyUEp3m3
iwk6AJ9MFwTfDnWJU1jEaXMxLoNzWH8susbGjK9jVIdmu1iZZ0EjPAjEp9U3R4veBfGIJhmivk4L
pxiVtOiM8EHBrC2NzqnNvpm5c+uWyRakEHONtdbSPH48e1E1iem3JfRfzT2Acugc5vJH7hefCnI0
eA67BT0Un2E51GQ9d6b3IJ+m/dORsLujY/h5DVQbBi9BGOfY1Kc2zyJc0fo33j37HQClHclTDQCp
ujI6x6erzmBLI3lyD80PDREkSgyV4hlQEaqpkFURsqGpZocnwy/Dh+UAIe3pCMTtnIbmarULQwDP
p+dc2Sy6B/jG5KZqCzFVaXNMVPjdwEoNRKRkV+rr3d2s6CDblhfuGVw26peZ2wB3dXXl5hUh1fGe
sQujxZYVL7ZuSkHmP5pqu8C04OiWdycl155RhMjJjtyEx/nUPqybd97c6ULLTlGHqEBad0E51PC4
Ep1Opbef0x+xvDv9fRSoEuQiHtMbK/rMGCS3LSRh0UqtHdFTS6Te/ouFyFyaoLDwrMzQLXXSGYUN
zOJDQFVqIXCRskZEJSM+fyk4E5vn1echNDaH1WJ5wwIcogJCenLrGpl9mriU4wwrO8pn2dZoLjuN
J+CnptU6BWYAQTGvw+sSenKLyHm9eukpyAe3g4O6CCAS0pFVmQfSpmhT4YDbfR5o6tL0tRhf0QLk
i81chYEgFdmijmz4lQjb7F2eOT84iq9GdCuv5I87d6E6RSglRb+O7yWeX85tcIh3HxUgkFVNrBkf
UOtKu/lcGmt+1q96+xE8/zafL4oiBdodiy90r/rPVTbLY7ZT7Vw+cwj+Pa4MYyZtedfl+NSUIwoF
IFCuik7NtEZB0FzyTq7d1C071ybJwNO7hftO+WWl3jXK2ykyJx2kS2TvQrN1j8qEhnqQ7h3oS6Av
PLV6jb17tRKNOv3iP1pswjU+dqSElfM21ea2qd4E8Jlb6A2enybOX1fjN3CZ5iHtw8Zf09xLmpZn
E4O78eKr9ik4mGZuS+c0P/UPHQ1ea7JvH/uLTg3sQhjdHQqHO+2wpIVvzh8yJAAj5u9vH8cPKP6h
DIo7LHvXaNch/jAslZuNYJ/o/Xz0GFQ20ZUOv8bBbVabRnRqkMmcaJTmK+5jlfHfRwZDzuDynWfE
lJYU2B9G7kjduqN0C93LW1VJ60efVE2kdeQQco/4wxI4qY+Ipo0UnT8PUQGzoF13FzHg3LJnInkA
nF0Cj37b8tGjiBmk5DX0FMygxHVnanR6ai9vSpJ7GjxHVwhK40e4JRI1q11wb6OGpXcPidYqA04j
KSqjJWRvOlxSCrnOajvUvOsGZCgQTZ8x66n96KQDrbXtKkIOdZIH5Tmy/F3L9gnfZcSI1zDCc6fq
QfOXgv2MAWB8o6+ouwzzNObKJ8/8rM5dJiVoCvCL5I4Gx39ybp8GhhVxhmfUp8qqoJuLvElz29Xa
aVLEdd/qNj6rKI3ZweuViKfJTvoU+VvVyji+vby16zwz5vJVJH/AObxmeDw47NfVdOk5ZJ6MrNa6
eHrnipZZsGOexGVRuvrFBWG1kAj8yVZKdCUs0YkwEQ/bpyEiqxoCLnIIRY+5537rY31iM7TqZ4TL
ZXr3ToQENTDrUFJ9G8R2JJXIfg2Up5fpsTYwUFTbRb0Hbu5MyGkGn9H9yIg6TFna9doiC8PTr7cd
6KvGFuyZt1hu22W71t2i4RlypB9aDfQj8k6jap4Q4V04d2J2MTlqiZL2q9PwaDV31/jEwg6R9vC2
tJuKQI7NXhaojJEk5/RlcKNcGHTQLry6xVB/uFmzsb4jaHD2IJzEZsAt8VjVrXRW9gk86pSzoIwz
bLqGin+aSpG2UmLBT7i6l4P7nFubR9xQndvFZWxiTqWe0A0BDbLvP9H3QYUcPNODhBJXDf4w3umy
eriP5fMRSSqhSLp7Z9nbKU59DZVbsEdfa+fe19fWJZCXiKVOHi2mOKAHuKoumUsfMxcaQJf1fY1b
fels+xKCYjtPgLUWzg0AKc3t8OY+N6pn147a3WJ5AmARfqTFWfe30RUMvVsbofK5TZALWlVJ2FgR
Wx/DE/pxczTr5aY8ykPr40KAvs0Ps70alsygWMbOq0DOglXtkgwbn42p9XH2TkZYPBzr4R7bu83u
7MFZL86uFPH8PLkMW2PB2BWZzDfJ/t/lC6o1gAo01cCyWPnWm/mRAl+lXLUv2Z2I1sdXE0UWKy4Q
s1OQiUgj+bNqEU6SRTjSokaMkikT4nO7dK+x6V0Du/0M0f/IYCyYsdF+JiQXsRw/UAnZRju6cFZS
hLm3j2+IIzT8PL5GZaCgD3KN3jzF341iob3DaEzWDd1W1NdGsdI4yWVxOzOfULeIacC3ai3m5Jyq
ZxD6OiaX36qRPNq7BG0UoTBMBqQEClgAxFG8bSBBjUHVAbm+a5COLi3XctGUOX0eg3tQEDddHQmU
j2tctVGdW2bon6gz5ISRjMpa9puSUoHf9/c9Y8ioDCm2rBi2brz0ONNHnpqXhnweT4KcGE5FOctm
M08B1ACwm38izQEOw385O8vuPUT/Aeb4oleBojHjbTeGNuLsV6PrV92RnO1HCvgBtm4gLdCG9y2n
JDMXktNnfOu4tnyTPjLdzEnpNYrgCYzLq64+OVBRB1efyvVieQ0dVJhxCLZFRM71QPZldLZotjXt
eIhb4BAhiRCTSYBcguS3cLftNYjj7nF2B/1vxbvu0O7hGyhbQcPNleAaWTF/gUB9RBtIwtYWM074
HkORnXwdZrlbtDfw+EqfyXls+tXdb1oeEvxgnvZRhVIXQJUUPQfYp+FaoEhm2gy1KjxbfYbiXbPd
pi8CjRwkyHwXCZf6UODqMRaY6mDEXTh2lBjMfakfHBDR+xEgXhUPZ5/bFbA0rQwKN8bGPGQ8kVB5
x8JX0/yJBqkcP/RwJjxWJCCVXWw+UXEWTDqEx6Lh8N4EN4NcFwA6QRxqB7q/hAak0Uc7DRiKPoVW
uhLgZuc018DeB/31E+8EkHOW02y6J88vJxCoIbpgm2x4PJa1mon2gpnYznHdBf6A8upYTFhn1HcL
gfYQ/WBy5njxVUFmFPg9YMl5jCxSV0DvvHqQEcHuwd21I5AUgrhURYojnB+8GY/bP037Vk8MM8me
1+xyWwYq0EclE4mv5ixvCVATO8NTtfnN1D0B8y1AxDDP+6ApQZ40Z9i4QM8/kQsMwJ448QECyhIL
1Adz85jfe/f5PUt7wfK1JiMndxR0bYbXltNdBqjkYt2MaFvuHxfeYw98SUNHfWatwONegXf7cwjA
gzjPfUQTzmEc0HLTMiEbD5CFIJmhXyD7bQ8+pzc0iKRhf4KNUdAWZeDTwQBtqTInh8gDsefo3VEN
8QT60MaZHYE8LFad7haLHNVdCuLEmd93QpoB8bI4HQ+A5ymOgBDAZoHG8bRDIBa1UxY0Bu4bIG0A
iYQfwHbrW12SvMMBYjUy6p68R06rUsS+XkB7kB06JF+1oyNr5qXdDdcgCTseCUWI3c4nNAZl73C+
0sm3PU0X8lFc3hyArpDHmSCCanLqwcHZoafnpoGbjYfRYpDCkjgNiblRn2vy6CKkjxodcAuoUn2g
h02OOLL2GKNKA/LWCMhddxAs520NIKzKdBkZTveCJjmyahyjmUCdIBY0mQn06n0swLUCYvtl9miA
cnj4tNqG6t6NRL4E7LuLTQShyZv1veEpAFZ+5Ezdm5tm7k0alGFOc4Lu/6bf/NaB8ZTRaJA14/ge
dgdfixZLeuJbCuePJBHqHHgLBK0GlZP24xFakZK/a/gWUmsD+GMA2+grrr95DCVYZ41vR+7UtB9c
XFjj01fcbc+JB0o8scSpaf8Paee54zqSbeknEiA6kfxLT8q7TGX+EVJpRHlShkZPP1+oZ27q8KjE
uV0ooIDThT6hCO7Ysc3aa0ETARlACfiNgfw2JzI+OEHgbNhhF3Im8skOOTGzaoBZIzYWh9LFAjo9
iwHaxG8L/CumGlKtsNDQk6wmNsPb8e6186jbXTDeNwolxvg4ZnpxAtaL+ncY9pFbGKG02EcUR4zn
NBX0fQ/Mf0hC8RgqY+Lh3OW7Jm997tRyBMJa6wvBBu84KRwmmHFYfUJgurNQcpwTa0EFDhx6GEIs
Sf2Hcpzr74A+Xn/cvWCSOn687cI9fNJv0fW9Z3W24AUy5/UCHT4lEgFvZCR1pqZOOqOdCT0dUwFz
u+Dhs75j75uDhtuo248R4bbEaCZ6BbAUM0CWWQCtOpZy9OKX+KcZNj5gjDoKZh6+3HqcEoKKUqaf
gT8BjemeXVfk+Yb1oSHI4jQ7MMbC6oeONC3BptPTIvJIgIighDzCqiO8VL1NeD5CRYtr6EKVr1uj
eThCioZS/yIcZdYJLhf4cZLS2eoTIvbUMT9W/jFQyImFroO4rHCWTAcHxXaZnBLI9TdKIpIG2f8p
nJ7tcWNALNewKdmRHHL3PMYi28F4qDSCIArmukWannR/knf7MpBhFLHWpl28ZM3ARJZwO07jDwok
n2TvihSd9CClioc2yOFlcx3sLnZjms7EGAAR+MaWsRVKO2jrpUMcSZc0ZkOQLOZAwPXCUzm1x3l7
TDXBfqN1co1to/CO60AHcuXm7EuLWl8bfzkFwpb6VFDRKR8ZzgnpCAKXNS+ovWWoizWuNOMmUpPm
0AQM48D8gMH25KgXaHjA5vP397Y9hn8vVqeDy3J7tjKNesvB2yYUIJx5wzs5QNjWx8XVP+Q4wjav
43eLE6YSaCVWBHQ+gm1oC4zi2mNsIEcmuMkV3aN20vCULmIKNB00G3oNECAEwGTrB6bAxEDZZXKC
P7nhXl3Fzj60bdRsdJOPJRzQRwsp7w0r5DeJPlQ8ol5n/9HpMJlWHAFsFBEFD/dV5We7H0crsvEn
P9OCV3h8nApJa0F4wvCU0WbaEl+IPkA5A+L/gwNB4lLoLemRDfYbhgqhck9bKo+YBgtLq7mA+JNq
Afhg8NE7FCgW++6WabDx8PCq7TsX/PHwwvSQTnDCuCHsOz9LT17sbcoukAW/ssUeclRIacKEguDc
x0erfbR/Vt5XcG5YwyVTaMMgmjet6d79oGxDyR5J5dj60cPhdtZ2fjIfaTXnhX7ixmpM6ngaHnSv
Wn9Ej5Um8TmLV8VSo0rRCBittLnPQlxs4w8gHxY8vCvuqbilnD3x17LPYZJkdV+eB+W3DmWlug6w
QlHllqnoxLCVeYK1IW2uSyU9TK99nr7S4imhwOlN6BusecjP1qvF2CBW/HJlAMUu/CnPV91YzH/Q
XM9+RqVBU5brg7Fek+EAkwQdr7WJjAy/+36dLLZJuDgPTlY2t/r6tb1c2wtejo+mTarOCMcV6dhd
791s95XXdb9or9yRuba1eZvnmKEThYHVlEd5PWFoKQwxu5gp1oPbapL+Wp/asGx4yMlBiPjRW0JA
C2zMMlbWVGPsDxHlKBayzcw2RaUEQyTV8PHeMv3e4W2avJO0TKJGpP3gPJ1twPAK9nP+xh4JbJYr
7+eHUHPeUxmvsPEjaMXA7WaGw4OCuBI1v/nH84/5l+CUjqwY2mcgL2hFAruqfEy9pc0b5/JQTi52
+x21Oqbb/JARoA9+kvMv16p8sc1Zy+bzXVJyM2Y8jBOCPtXyez2EWGrNo5r/VvdVaXblq7yUzzpr
tcXgmaCYg1qm4zJVeqHK+XxjfwH7qotVGqWltEzPeslip0hoRYnAHKR7OBmhXf5dvgHBd88jVFfg
2AqGNdfxhhq8vwfVxSs97Usiny/XJYvPup5Q+rIQXSvW9jfb5aG2bexxzKalgf7F+FFSh12ttaBK
jt7aKTutGaflJHXBLIlu+jdfVUQKUzuoMSG5mkBXN1tJoPOWelLjudgsISERNFE8uR/8/vbg00Xs
ku3CQlWs8Xw131j8zc+OueJ8T4fl9ZKeWXn5kn0SQ7539w59Xiv0OzSKejx6Phv+GQ5rtiwJZMaz
hStInZxJys02ZuE2zAvY8qhFzapjuYHNc0YduWajtetVkCLHVapc4iPrnb0XmJEWFjUh3+UxZiTb
qSnw3DA2TzZ3++93Zar9uZnvpT3Gw1KLifA+vB8WEY7Nq/xDFeL5V6zbnFx1QfLZzNeqOEzMB+Px
R0xJ2oJIgyrE87X+go1WbPXWpb7b21oqsqx5EWvN3kH5hGH4+Y2SrZ8IwpPAHhoulZSaNcXvf3ae
FU/U0uQyZZCZNRFSJm1fCEX0lf3KQ+zaYyHU91Xjf+ru/+0Y7rYpF42lCaVKCf+z43RPaLGj3gVn
O8fKfGPN/oTbfra/irPJEMjexlvsBcZ0jBO4kH+2fMI1wZjCK1KzuTrnegNx3m1uqymrqyHdnsdL
BAMHtQSmr/zvWy1kMHDfejaiv+FQc76e71Sp22nF38yv+826MIT1kFVSwNNQ7yORpVSS+jBdrvzB
GaZayf5oOpGLqiWqvv8fGLlqAbZqwxXnI53leC8l/AqNJ7sPwZ3lf3ZgHGESePh8w7fr8OzTVvzO
VT21jFQctViIctNo0HKs/xzwMIh92JZqFhShzZMFb3Hu3bfdzFv/Nxw5e11HRAmG03I+3deOi+FS
oqyx3TrfUx2Jb64219QUF6U78xb4nlE46LzxYN1m3//l3oR13e1N1Q7ZMlVZ68Vx3kOPwbdv3RZ6
e/bPV73XeRhsGciWUqYHSKtVvKoeN5PybO5FYNfuvvf7gjl2QkkKBVHrrRc5OdpzOydwak5UFt7s
ry94t25ll7rSapwOK3aJllzXo4DCvHj7m34nSW2n85Z3PsTQo3y1np+u8jAWuFu34mXTxDhpan7b
L/EObpbypuBjHnmep/qOt/DgM2SkF64Ai0r20goo2Dlwkzz/HTfv82z/6p9fuTg0t/mxwe9onz8P
1HVukpiMpO8DRDPsV5QxfDKxHrOr45qH9HHIe3cEFUe82jImsBGxvMPQMxfWA+yjBzxx4BRdos5h
+kq5kIIlIUrNrh++cXdLi69zb9upcVEvKm8AVGPdeAB7U2gxHPwGd/QHqcTz1R7f2rvVKn74XOZJ
qZW8qHAksFVPBJ2jeWBR6+HFQdT0+XpKnU1XPK4Zn5rzo8w3femuQ/SiCgd+TCgXmVdGY7tho+n7
Dp1Ri3DMCRodOidfgirv+a94HGff7brijLetnBkmiV/htN9n/QVV8okoRAFs8EQ2A3mBnltfNXt/
/AT8rlqtLFwa15WWCT9CICHYrpAan/jcIncajX/qYolbs+3J7WlVvNb81JD18wk7EoHuO10B6t3t
VQy/Jv17hjDadGnP3WIwc8isBKYz3OUJlA4LCJRBf1A280UtjlqLLbh+vobc8qGRuNjEf/U23h1M
xdGpZ7qJsfgcL90Z3ZnUVhwPfo98Bs+TS/Ys8rvwuQncnqNnx1Nxcs3jRmvIzZtzbdE/BK2MzEB7
ljmq64U7W/jY3Yx41i1+Okzyb6xPIZpL0PcvvXyr4uVaVym7bPf8kItN1ufB7QXvxujz9Uw5mpwk
gOuwrnzwOC+5O/CKezMarXNDKrAN2mKi+E9nYsQEY6c3nZIEAex6fth1961V8WlLNS7kBmynExiy
aS2+7wJYEkeWNPLhFqJqMd7DOhV8BTXx7ePg/W6fFe8W6/PTen7GsNoUFNH/cz022RLVz9LBsOou
+MOQ6265inPbaUYumXuWuzCmDr6sSwmIfI9xA4BObmcaOHU3p+axaFUc2f4q67ujzoqC65fnORVd
Ft3GqdjQhC2doGbBv9D9t4j5d4t6paC2XzWvu/yWrvMq0j0ZNdxQgrGPxJ1KOtQDxLRub2xzuBeC
gpUzvLwOax6tOkeqi1O5eyKbS/NiKCIwepnRyvYEufHIp+ZuQeQT2Ago+DX2W3PMesVBbZXNeald
zyxIC92mEf3eD0OR7bpUo91ene+ui/z0inPSduap1YJudPIiauF7yLngkNbcT94KehucsW3XXdG6
LVbcUDNtwNKgiqtC6Sn3w5Fp+xYBhyCwq7Oi2v1V/I9kbjRG0kT2J9j7V6N3umV4IWbbX126XnFA
m6mOm1oSO3ji8W8UkHdWsz6ozZN65COewPQoPHp9MZfpriad3qrmNOscj15xPLtmqkLPRViVC4SK
0HKAmGMADEskl3adG/irZ1G9lRXHs9UaK0kTdSZqaF2oKD0PHIhH1DrIxMKENB8RQQ3Qgv+uPnvn
ECoeKD1psZGsWRrQA7ArIsjR6FsZjYiSox8YZtBusaLx+Ovr+ZWsO2Gj4ojKeUudm0fslaTMYcMw
8PVEscTqTIfGqO4hEd/rie0YFY9zSdJkfaL2NJnNiMdV9EbFHRwGm0XNvuqeSqPiaiAqV/O5fBKW
Q5//fQ8ts5q53w1bofVFEQTO0eBnHVFo12smt+pupVHxOuXRXPFG35YGctKPIciknjfwXfj/CAx4
UE4QgtSFxarY0bOzFff27l42jTUkDcJ4u4QGM9KCGZY78fXekraGhHbRzg71q0Xi6w86xMpCkiZI
HLMTDDc0pIZ1t6kuJzIq3smQku38uMX7gmQh+6Xpx+CyRXmBkbkhsK1/acmV4CjJNlIzk9g/PSoY
qDxvsYs+UaOEj8Cdjsu6PlXd62lUfdP8KufSrfRGXQiQCE1A/3NguVFT8CrWHmftehXntF7KzbO0
5KYqFvG9eDvJNUbEfnBg/4BqadeFYTU5plF1SXB7HvTG7XVp96mhejv7m+gkCTo+8TQhCXoDNWv+
3a+tuOAbqf6dFa+Oq31ZinyiEbRv7WtAZDji9/a130bWAzjZsD0cb4iugc/NQM2XcJv+iEFNkH7E
UnyEjMqOH4YQMy4BK+2GQN1AuORn0mIIKtogJFqMEwVU8N4UCPbGwVcbDsxu0gFhFOxI68CHekAN
QNy5w6/Atj/eDNA0MMO80tB9PczQMHZ7mW9bPcV3O70I/TxvGAy1sO40xAk/udJmxV0WhrbWz6IW
SDDRBWYEBkR3uUBjdl979HWLVTzm9iQdpL14gVJXtCIIgIE5D+h6/JyCeV2c9NeAc/U7V5zkXl2d
4ljESbnNsyNAbta35naGJjSH/84xVFWOirNm7k8tlip9QIr9ieD0tpa8cHbmj3+c56s97gX8PuRm
xettm8XGUAq+2a3aeLL74AaydgvfYLkdURLXaK8wCAMY7vnKdU+5WXGAhZGt10UmrKVb2l5360x8
IdtCyf+nruNR59vNivOL9aWcyGjI4GxnjvBE37Q5qCGyv5pt1T2nVfJPNYPcKZF4ThUL5uLDkPLt
aIQTIqq2gyVU4MMcME9tRU+402d3r+L9NvNdvj8lnKbjnSyIRf1vk9K4TcdxTLmytpQmXud/Xo6R
/z9f7zKRdualuMVhjHKMu7TI+uGcCjmkdNRQRGd1PepNx8OhWZcGPk9ZjCpJ5bzcLo15JrqBcDQx
we3B53MLEq5IOxF0Dod1Jel/MB8N/nhV1iSjWsK7XtT9GcEmYarOghTwc+7dGqz0xU9RzbUQZv/3
yf6uVXGiKxNi1vLCyTr9/t4TWBKSv2lQ660fd3KN34UqDjQv/l/Zoo0ql4VPw2o205HPzNSAErfQ
CYI8jepfjcupPc2KL90Wh83umrFDngnBPQ1ekwiP+quDalxtEeqxufxuU1jy3Qt9Lc08Na6stjZJ
GdDuoHAQjvx5II/9N2q+tZU94TGffcC/PGrWXDb0HdsjrusCnhcIgJBLIaA6PL9B8IO87X95I3/3
WXGnx9ZxpzdE+EqgQZ3ZyxBdCkYodLxaErhIyrmQyqIf9Nxca62o4lllY31FaEnslqMVWJ0ViGKC
GmCtLq48tqjj1mWff3E4/Oc1/t1rJbbUz/N4W4pWFVh1BMkAoNvKp6AZZKYTLDXQcwLAfshYc2pb
4Sc00Zw7c7JWYLs+U4YN+xtA3xsSla61AZJceu5ApfH8YQ+/mGIYR3av8wppdIYDrS/91llkxVUf
4FG5prc6FpkGNRAv9HX7U+JX8h45Q2REam7cPxR+/+e8quW7xr6x3ywP+C/EQsQNeJ94OOpBxwIR
Vw9neJw1/65W8WBalu5O+X+aPe8pUn0ANuZR37Po7ovWdy8bCVTDpR7N9PgN/F244tEKZpCkvaip
YxFYA0zPUMsKzZvRgCqlwQwnqZVs0cIj/K0jo7mhbJ7c+2r17pRfl1tDxDNcQDE30H1f0LUExkEU
vr/hjGrv/OPK8++GK77tcCnVY3YQnnQ2Y64H7Fb4+dmBWtq2m0Ft/bXGbm+38s6TNufX2DikrOYA
dTxYWafbBEpK/47MxI3Ml6iusv4PbcPf/VV8Wrw7KvFSuFKHG95dkLLu7MmEqy36VpwsfWDdB4VN
7Tkithq2T3UktmrdEVf8m2mUMNSJ7l1bSNUQ+ruox8f2ZcPDRcUdQgME2a23N7tHfeYbgEUoBnrA
74uLVYfX0x7nuL8HUnF8Kt3L3Gzya7azWeHNcvsS8S0y511Fj4qHtAjII80FMacqqBgs8t9OR4le
B5kdg4sHUMQQDljC21BJk6DeiL0LszQvNa/C4+LO7++suLikVWb7+VyYSvcQTURee0MvuB9LWgRM
nAEter7iX0RrlSehWhg8Z/vmcrNhRVowVJJwcCPSCaD8tVb5D4nL/2yuWhUs1KWamaKtRebZ7Yb0
tBjVdv2OLco2dV3Sf4iWDEOSFZMBy1vl8O7WJVpD1Q+nrXhgiZZiOj2MrQhkGHl8baL0Dy/F72qV
G6eUcpqcxWqiRdgVKmcWYELAQ4TWRGc10cNfWoj/+Wq/y1Vv1zpD/UXbCORr5rSBPtxgFwtErPpX
B1LwPmmo9daCIYZCHJ+TypigkG//l/CL3x9SvVjm2rhuz+x7RtgNGCIc3fo89oe4x0y5PbfWf3gr
fper3I/NTmtcJYl9UyhZnGxMKByJUiMiZyJMGbdrrsc/hGn/s2AVFqas93GeH8VBz44d0VfyLDn8
HNCHpRFL/c8JXuqcVZ3lVqFhpb6DhfXMmnQpu33yppG/D1yXUNQZNryvf3ekN+jh3T3ZKJnaKDNW
E8UngiqONByI+uaSdvqQSdCa9R4/DL8nWsliSq1Y55m4KahM9Zmbo+lLzbx3tgUsqraq8Dip+F2t
8tLn2jrdqhqrKQgydL0GTyBjfj5hrP+KgnPAkAVYrJotPn7wfxetZDJmsZWTbcKRCtwKWN//sVIh
+CusNHi+4D848d8FK95HW2b77clgQT6hii4AM3KM7IMmXHl1IO0HzTMkHXXFQPcNjkwkaP7MC5Xk
solTIxc3XgymC0G3Fli7iHGZwvpGv9F9Y8LQQp125Rx93kzTAZpe4wAflN/+/BWVI87PcXZJswKr
pSPKV1WCq9WCPIL3UtZsXAIVDfiwgI3DMuNoa/fLeX7mtedQOfNSae2vhsY5kLldrn5q6xzAgt4H
ypaONhJCllFzMTYWm9mYkUgfGjdIKZJadMrfMgt6S5yFrkgm9HxN/vTnFzmdlgfzvOYsGPpevtAG
mzX664EOmxuTTVYbiQ5D41HAPW+dxJORyU7An6/eO0wNMqu5EmqLatBqn0epve8L0RqtA71PsO2f
UjjIJAtlR7BXxYLxirE44dYXQuGj709ApD464a9MNZ1RMBEBHRlhPJLsc++jgA4i0e3pBpk2NGit
n9PV+YFNbG/vhaKGvCimY0APTCW33KDN9F5i80JB2vS/1+ypHlDF5exyiLbzkgMSAmUQXoKZeoEe
oQOdmKd4rZUtZn1l9CpxRbr72VGGr29zxX571daBb0BfM0diePD61hi6sjfHuBswxHBoKd1amMI3
/ZUHN/KXOqfnd11bpzZMJmnAAJxW8/7dOgF/5kp/furK5bvsk6s2N7NycnCZK1wxWRttSmgRTj86
c8+mdRaST/28e27YE+iAtv1WgyCLIV4l7m9sFeqIgw1R3ztCvGLEerKN0S/DaN3VNwPAjTX/kW/O
RHa07OIjBWoVtRA+TfK9HTKTum1DNGMxRrm3p6gsdMSUG/+44/wVRRQnOhcMeaZ9cfPG+2+4Rtpf
qwVcEU2v5vb97df/PIjK/U8PkGfoW3H79DFCFscgvsCgLvSi3puuNxGDQN/f6mSA9vr76wGCDwfi
nWgFy+LH5StCErqufCX9Hbr/+Ysq/mAlpS1mESivHlxjqAWXLjQd9Ki2vZzh1Nqk+e+UndUMDFun
26sZVdrQVZyr88uVDC9ZdaDhOi9dWfXmdLNOXtmLx0va4WUEnZ+B7DVmiRA1TJn+WWcQGOpiKKe8
RANutFl2EhWD3b0+/z7SLWuvWipBtyormlCpq+IpL8WhMJQdT1ImfZlUitBiSD7TndvqprFdQt8B
3VCJi6LydP6cI2yL6HO0N7mHdmZa86Z/OHVaQC+XPkwlh6troLTV3rywxXTvw/mxgsol6clwAGaQ
e0jtdHREoVwIf86kix0PDNlfFs41XI+hb/6Ic9gQeKHKl6yvL07dvGXHieMtN9ZkzoS0pSJ0Dh86
FA2p1XpLXncShFYR3H4Md2feGUlP1JjbuWZrZjtBNHndNia6i2tIfnJAzqYtR/JQGTcCITWQeFpb
sKVHCqMvwAIOkJjtPQ3uDwOQ5hrhrGEqO42Td3zZc4ncC7z/5gy18B5CFds9fFAvHXmsShCzWNrO
b62mF5WZwZ2TNQS5n/HJtHFjuEbzAuXsbQQTJzoLKHAqP0yQyjPGzK+6g/+SIE5UX5ZMo16vdmNl
N/bu9T17z1JrC7mxFcseZPmpPE0agbb2C9VpKQH/TqQ2A85X/SU91VCrPUCRyoJY1ET1QDDIVptm
S0k5nDJlXpCTSZCCoEHyprWJVgjiVcf3GeGH/HRpb4NIDpCD2TOa3R7O3ZfnxvnX6LR4D+5/RuWq
7pR5c33IGsUNru4VYX9SvBaWMvoU02YupOYCRRok/ngphs9h6Xi+/sPQAdIfnX9MuWVUQyizMM67
rX4tCPBRBp9kHjf42IEc8vUcbFSHACZG3PLgNQfzABKiqAzy14DXxVD9FtyM3cTeo2lf51Naj3yK
zPiv4FwXXOCVZ1IptOyabDSORUSRqLhBhnoTkSygr+CxsMJvX4BMNi70ItRLbvPBg1MO6uWN+Xf7
1E/J+r4Or8Mf/OvU7Z1WFhUmKBrIBXkOyV144cf/+2hbRi3w92dX3kTtNja442fPyPRh2GgvTqA0
aP/0XEVk37VwvEdvz/2ClbfnuJ8nm2aiFpMXzSLcoi7cZb7FCnWYAgSLcY+GJSFvLW33g8Twz51W
7Pa4Wa+gyGanG2sLiqH/HgJAP0Qtx83HYwBOzdFXPnxuqw8y7j/XrFQaDpkupUeDzbblITw7s/5t
VPv71XezH6DIdelF7XqVgsIuS0q1JQ6XvjpAEIFVg9cAE7PcUxjVTw0J66i+U7IkKbJsKhpCAxXr
0Xfn9dVkOpMONxXB21Btf2KR5Hf8V9d2e5Td6qo3D1rdnOndmhUDKk/JOQPBjwF14VO0dj0CUYJu
cFygFeCAgxD6MIcNo/Z0VfG1nu22YkGXZCeVlyMrk3sbL4tDBBELVaMsGBXWoBwwhbb2Rt/gdBsC
PUfHHTEp4DHtgMs9Dsr2z8YjpxKcS8/NTNRt/vpd5JRSU5dbKiKgf6Ywx52xN/JlUoDdWH3snW8d
tcfjS1ITPt/4C54tU8mUNvlGOZ7mh4L+V6O/DCYQnFi7CepW/243FUcqHZiHuhzFbobpi5Ae120d
5sDxv1ulYrnZWS426zOrnL1lj0nUebAKl7buPF9FEj/22ZlVjDXdJadla8cyso+nS7srCPSUCH6r
S9A+1BQy6sygYp76Cup5XXwfudu4WDpvTXMs99/kuj39XaDhAt6ZW8Wpqcph2Zynt6M7oe8+HxhO
EriHMZHl4PnxPfZnd0tV/NmpOGTNrcGWLpoFKbhZeotrUJKXbL4KRmYgPLr2OtIPEhsd5J1i8kaz
5ifUHWqlZlpcj/LyqPELUhiQIaY6eYkAS9bJKTwAjN8fqlSFtsjxfJ1cNxwqZIxCYwfNFmIFesb7
YDPZumUbyouaw30AlmRNWGfQhdOpgdxCmrvi5bbYyJmSbwpA6s0oCZsvuqe/roLlKIOmGSI3Aut+
K4L0+XXvwHQJgXG0/CgcUd1IR4Zh4323jMS3rHiyeTl6h0Abpz/r8OAe2lKfsa8XOYL92y0jE62B
Yeo6DU//guJZ6DC6SGa4xz40qbGNIGcyIVwaXlyVvPow1YJk5ez2juFf3MTRBomTzaTPlz083nAr
RyaSUWvvc5DaxTgZr9yNL41ag/lg24dv/hoaESy8DdIgX3Xzbj5FYYobXgiSb0fgjNvnNjJFNPAk
+wBoEVHDUep8cCXb07NlTFaUJ4ITpJZkC9pwx4DALoT+ySwg4rrC2NRakC0Y481Ephv5cRyhluho
7r59jRCCkj0zOr+on/te0lsaAUkEmYR7JZeIHS1KXuSlu/5QZ2Xn3MszmJ0OnaajuKuvOaSDfi47
+1ES7fp5W2tYjTd4X9fuJTwiM40SOj206xtQFb/o5pN1Ww7IPbfRaaB62971R3IVV27n7cbEGJkT
uElqjOWhI4M3FBySqpt/CXft1GyvxEYjn7Si+U86ElKWEqJ07sgauP6+ZZ0h12kFV9imj9G5mwd1
aCjl4UW8+wEVhw1jyEo9HVcEqo3PZZBSo5gh1W1YEBR3WihoHp3j4ArBUPOzNUn92I7faEybgLpR
AnCLADWa6NjTTFtD+TJ1C+p4yIT0DE/okNZSxj50kXc/tuL2z63WzlyLH3twJQ9bLle2cnQSDRrH
3dWmjvCNJnobzVDTy7ulcWOxMybb9oUS2BzITtopIPJyIe6Ghd5pHJnpkvu8gu3ydZx6BhziFlzX
B2+6gz0hyrpQqm+cNvRs25ps67GP0GRNg+lb0rUqzWp6OOwp0/LdS5u6gTmTOnl3MzQ96Kbh5LGS
k3UYqJ11G4EZFYpNr7S+aizv4Ye/+wWV5+bQ3GzkQ8IvQOUHbsqZFr5Ah+khieqYNsOjUUY7fGkX
U8sI56FJww5rhCqrMTB6cvf5j7l1Wf96z+9+TOVBWm2OmZFr83zSaK9gawQfBwc59HLZGL2EcP4e
hw1v70OYNhRUpBvMD3bYVFCGuofedsBXH1JT8fFTyYWscIlasmylUFHvJspL8hF/nJZuE2jhbrqM
tAS71XsxrLvEl1ccRxrqW2u6dBBx6szhbNt46+5usfYTqsX4kWglJL7RYO5RgjjB8Pp88+qjIp18
t/nKW3gxm61TduRLGMP5sPmz7+RHaPRf1tZH5k6RW+9uZSgar05BekvQ9k6w48IiK/1Q10QUTkXV
UrGP/tKWIuS4vEtnh6LqTx0ZxeOn9PdnVnGTMjwjWWPNN2rnrtJJI5jVPSq7IXoEznGYRDWR5OO4
+G69avh9PGRFfuJYKKB2ckhdkS+Ei97b2s/P/2EB6O78q60K9Xg4XoyUjeUoS16Gsrt3Srf5gqrM
99U+9riLAwM4xgdfYXy0UPp+m6KuS89gB93euE4bRpj6X1eh1ZJNFHB0ApaKjyvk60ZtHvk1MuTX
Zvvz7TI5/Feh5t0a1ZB2iZptkXG0R+8SATdBiJj3Wo/Odo2XeWw0dytVvIyknNaNvcJuJO8850qP
0Di+7O23OR54fXEgnkB5oWZ74u98doIVZ3LQl6qZXsQJ+imik2mndAzvuc3I4oSerVG5s/OdaWZb
YZxdtHB9aHrXbQhW9/18iojNYWkfukS0H3NyaPtgCHWMeeLCjHs6WzKivSXNv1pw7EOH/nvUt/t0
F3Yq6X6jJWe2DQXzpEFPZQtGLok2NVuXHj7CQmxLVc2mqVT9gFaeLom2XRYTqR8PLr1Ld99+xQtA
y0qb7PkxP/YBd2tVfEB20FNkAFkrgeZWddfO1jpMznbi1yEAHh/e76aEj747vO2q0UqTJgtt4Ca/
hks3u+lS62HNhuoOT8SDd+tcG8blqm6IYKBMGi0ZjNNc1TpvIUtdOs2ayrYkXMVfRkoLVkcUFu7E
G47kbrEcAUUpX2siyCjdAsbjzXDu8GBYDf/gFdM4mtf2gB52nOS7NSvuS1tutc1GVcWayKqNDhHA
BgSdJgmE/MOaw3z4cN6tVXVjLXOf7GTWEvJm5/BkL93PixMHsvNTV4d+fOHRmW62VIWZgWp5fD1X
yu2WIGVyRgwEERDUPugX29eJ6Z18CT5DaxORCY2biKyb1i48243QWCDG0StHCJe/1f2gRwaroM7X
lGHHBE9WuRnngx7D1rQtJsonTSTmw0qPFpBXq4D4sFZwv1DlZqwSJJHlnIWOzp5LqLcl5+IbL63S
VSBtarrrftk9dU+9Va8cZkLvPloghZKOtJls573c3aB7Yi4gpG5ZsNp3SW4vo4O9QXZFeYWJevdu
NKgyqtDSO6g6A7blU06O/bXXdFNfhTZRcQ6wL8feyZ4PV8HKRQHL1WPKVwoCY0DEM3gZ5EHuaC/F
x8FBtf4NhSBkamhHHd0mMzq7M+wzJmpECLQi3ATz7rm7eUs7zfYSGlxH6pZza99TP5dvpbUOrj9z
S30loFna5yG56OZt/b0ZL99a7ebiuf3eSKeq95PbaSDcjHo8BKd/OgP1ekqva2VdTHJX82j3C+Ee
7ROVFW8ToJuwftMOpOU73B4cyfRYICqYJvayH5OUzq3CXkKkrHqpp5IgyjMzUkGApU7SRjXMmpZW
w9EHK4/khiZHTsX4+a9/6Jvvf33lppdFq9ybBr9es9DXgNG+RRg6PQKjeL7Qw/jsfqHKNT8ftWa6
VFno6BnvLV/x1BdNdlbBcUDZgqTPhxcem1CipJd97EcH1EJKOuuyd3A4F2szXrdjtBye/6rH2ydx
U1AwQa3wluHdOdfGtjitm8tLTpXn6sRgFEzIr68uPbKalVT0zh84cqUlI8qqGypqj5VXI1YMtbFK
xAkgrFB42rjp79pa/xBI47grvR2o5rRGDU8eNqPWkMYpNZpmbGtwK/9cSjv9SakoIKiHEhKlpVAI
qKNNxqhXR7NM9BCQJYNx1szs1jsKSOi59Y5b+xQ1h2V0dLRQHjX9zEtfFFG+Su0VSgrxoEAEnR7u
OOYPHcNuJFYmec13ZSAJomDr6OQ/V8wYVWt/u/GWPxllr5O1is6L/cmOnRVKhvHAHBvd+XQ/U3s/
qne0r9NthHImqhuGm6N/gWZeEaI8EmWfLZ9DRvkWEUjkGtJI804fx9g98XJ+tN7nYmZWGbeQhRxS
MuvEIU179X0dzqfnz+unjgBmf905uGf6mEIfhEpubDmpazolLd3SUb2vdUf5jDvNUsjfzEuniTQC
rgjy0q89FMcoX06NLsUsxZpjgstgwXgcdrey1B8jd5RTQMUumeyCZHCW0Hy45C7CSElfD9DcAJGG
CiPKfzRTw9WIP0ufiBwsETxYvm4WuKehgeJBtIktfYCf2rxKAyU8RRT97DNpKf92dj0SQbtAH2dy
bb9vZycX8RSGX+CgL4Kd75vudhHjmKXOoXfsrD42P2dgCxeCmZaffhjU9kyvwXuFhveW3ok20Byl
fyHvP/keKTW0jRIi0rCrsyW0FdzVy7WPhZS+jNiEhHwIsknMAx1sSLwPuOQkvKIPKVAJ+3YWjVbo
DQipXg07QtjQO8GL1XCRAqTymL+0/KOTvWmggLLX9xYC4TAXilKsiWjlalH6BT8ttWXb8KXPzEnZ
1slXbW2WeXonbWNNsQ9tsYN6BQgnEz2f+VR3pLc5lUxwFC2n6S8/kLUaqv5uZcsgJ1AB4dtQI5Kj
3DZ6rR7KduxVak+6sd/4MtyjM58Wn1fTaoyx6pzcPtI9PhXyiaT4ow0xPSIakR4cw1WPY9TGKpra
sm4ZpdPYd+Deb3OO5wuqCVh6O/avX7tFzC0pnC12ikau2WuFSbB00fPgdNBiRYUxTBbaCBMMqT3w
O5PQHKv+PGracYimDtfohG6L7CvWqomiRMmJUGJrw7kPqz1F1tI2x1evFaEE+d54le2ZOsqH8yn/
ly576TdHMkPke1sLz942zIUasuyj2oEt8Xs7ale4BzXaDwhgegtqwkNgLkRO/ANczFrzlLZTtlK8
ze0IOn1gb6irxKGJ80ABhFp2QRGms53ofQVNEf63lM525mSeAngeuUYXUSO4FmI7d0U9ey4UVxBV
5WEYbLGgfQeHofrvUgA47EP+P4Sd2XLq2Nal36WuSxHqUHNRN+olED0GfEMYN0JIgFALPH192qf+
c3ycrk1ERkbG3mkvaWmt2Yw55hx+RlQ6KzflxSqRmBgZEXqu1Zsw6dUReThpIo5vW25g/7U4FW+7
WUeB4o2P1r7vCrv/oBfbU2eaj0S3VaP7K+GE6uFSQT5VWhyR0AEJ+ly2SOB2M9EvGvuUWwYB/uaw
ZD2/sbXxwX8F64pNXMVwn85vqNQY9jluhgbjn8wFA/mHh/jC2xX0ieSTE7Z+wHHsuWTd+vDJaaKZ
pTev5vw40S04bO1agMZHdjupILb5Mo2X43S2C9HXhLhznKAp6lUvg765LkpnD4MDbAO2TeoQeL3p
VgD3ycNGU07aXAybrUnB4/lQfUdcf+8vpLSpO5g/qCTU4QnstT9hbAAk06/y4NRoXTY2ZRUZhRL+
PdNmykb9urxJG/5KvLvG3W43yYsZqPNmb3C4qmFlbNttUfc8QZ2qwM3T35Mx8wiGp72+NS9ehis1
NiJyibKV7qzHi+Ii6REbY34AoUB9mezNpTE+ck0bPNAxvE1NWEcqZtqI9D+JoQ6+sFA296j6ujnz
BCIaGqPOedSnJmdqH40rR8L7AdcksY8UoCxlTG8fkxVu3gkpl5oTtD/ZF1rrrqN38qZh8yquNPSi
Hh/omzlsRdD46Qx0j4qF1067F4UdrvcJ5+ThXSwVi5mMRYikF78cpkwN6ohY0D/2YHSZnGUJ+3SP
bl4+LafXqFulMyRlHaKN6PRyHB1Gmj9MAJ8Ag6fdWGY4Mqq6XUxaNRsMj16GDY7yYDx9BGZlS6JV
7POUP9XdGhmVB+Kqkp2sOsUayGEG/zgmfIvzNXDIY94LmOmrbCQi5qbbgns5RGLmo20Lx/WeT+uF
hswfWa9iybnfflyQMmnc7B7cr17KBX5YOeK6inNn0AwCANsS+ea3q+IXhXVIYWrZ/FShuWfFOiiW
+FZ83NEPyoO8Du8N9x47mQzLHcoEYokWVRJcomPR6xHWZVxXoSJONcR8H8EJuCsLarJw/P7ksb1N
DuHpBakuLc43OEttrG+NMTKTI/W1ihx1/MCqV8NjDNzTea2LrKaXsoEvfa52czLrg6qSu/qonepl
ltuoSjoUlxBKqE84IFhrYO/lp749RA12KVE9ipUqSHD1pRETlyGJWPWlNDSst5vBhGw60AMp0Pf9
tbg54itE1PMoexksZB8bnnscApcS4ASjyOKafxq3juzfZ10kLHrvfI8fTgldj7/flKFGMmk4rT0v
oZYifIRI0Ub8HKBcQzahWsfWk9ulXDtKb52rsVh5MxWg8ugmkv2YCujzyKV1RRDstBdL+xrk/n2I
g+efdNKghUEVWYdRaA+Wg7DZH1bY7gYBanrAlNCcFvHhlaLTiCDMv0fJY5KcHKSeNmd0nv8gwmE7
SqEXnlw8S4C7UZAxGhtIV7ZrVbDUrTbtxRwBnzBO9NVua+/aOeVo5+sBV7JcwLE9feokXBjNeqT6
SHfVknM/+eeNEJg9hJ45qGbjYaNz+OfnvDPja7Wo/zK7t3Zgq3NxnNYodLXOYfogA50SAkR3uzed
rZeNL+NmrmcoOCu4IfgT5MPC8hJ0MxVS/PwxLT19cUTWc3EIa9pHo11c4gOQRANNQyPOa1tYiFCg
3VvSaxNjRP0HAl+p2xF+kXC44pyOOeSu+TiEP/cp5UpLOdnKiId3k/gxv0XGogApZxalV1LBerjt
skP6iwvp7xoLGMS9rNohSuLHRbumyjm8HW2ZPgHn8C4VTjrMey6mYN9mD19ELC0oIUZ6l1CKGJf3
GJ2RSNLnZJ7TnYdG825YUubkyK/Uvih1DoWNxOAnqpF0419SOwsGQRoXvFmfrvR9CdSiXbX/cYqn
pS2NBwiZ4sH5YsiuQb57b73WEeCIXnx9nr22QbLq8xyUk21tKKBce7NJCbf5eof06pwSbLHQh3VY
hLi5zl3+CQ5JG9EoslS8Hgp+6FcpSMCX4XF7dPSjnS/OzG5N5wMiQCzKPJ+2Dr43rh1TsYslmmX+
0emAja5XCg3nYOcdGUFTDvMhMIeB7AciQXQn4vAblnzJ5vq7Qp6evrbDJE78w0v5pZFJNPYa47ao
Cai3p+P4SC1Ws8+Zfb1xPIzPzE1fKSfM9w80iBf5luh+ffbU1Ue5OtolJXL57dqnDHGzFd6I9lCb
Cm5Bhizc5MLZ+Min5zAPy425qEeyfZldZ7dF/YG8+AZXikLkbfZJ6Ms57s/KY4hKo6sEvdd9RR6W
j1ONZdIIrMf9E4XsYosu98jkB7jAt3fdOe0rkgG6FBxKwEeHSjB5EhGGl2L2Dwsy3w+sKIgkcu1h
S9hTj3TrJfFO1AhKx5hpESJHjoFGgTaqA+gHF+o3KIyOjDCdZRESqo7pHd5vYT7Vgyw69mrrBjqv
NZT4S+Y2cXVFuc6KG/cwStanwj1vTASFOFpbdV4cLTm+DLXxcfR4J64KTpHkGGNjZ5/9c3RfV+vT
3twKIy0+kxX0Zo4EbrWbcsuRWQRZMIhSiVNIa4iPgzSi+jEtpg+mwCnTgcWHvFnUcfv0YOcUa2OU
9uaO3erje8oippuNbl/a5hAcAoPdRIyd88Bxb5eNfwvOZAluFqGwRti3c85Deaku1EmCvBTYz5nz
eguJbM5hZw/whDQxDOXcRcjGJepPHG1ckYESAGikrSKC6Q4D5KO+HUOOHkTaJgrcl7GwuYXal/FS
zS5zUpQrF0u0X8wP6A0EFoPhY7/Pxqh743BVB6MANISCNiwBvgPyxTwlvONJRYOkRC6kjvvUE3bG
kE+GoOWVP+/LyfQf+MKLuEUPOtRnaQjTgb2fZGgxmeN6n64wOsPT2PDLEPXaIZ6IiDSzW1vcZMvp
CePUPdiVzlcCciTrMpP2lA3IiLExDzqWRPfk5gu0g4nwrtENbfgjXb8LQsShtCbkf5GcM8KgOgiY
4Na0EtA2sPrMHYUkI8OeDGZZi00z7VMsDU3quA9GRhwNqvQCRqIe3vYpSrj9T1M9xZ5C823dCzmG
SvV0TlgQDqzBtMGkohUZdap1x5AZM2SmPWF+5PHqUeUKIAZ3lwvraszP01cQ90nKKu82R8A0uAIH
Gn7tvMwEn93XkKbWOHGUsbxdVNmmK4c77+Do4AIKd+c27Au8t4ATn676tB7TR+mW6onhHNfourq3
KF2eGTFwA47fje7b1G+80wjZNkjadgYnpPVPXhWWUUFXyMCvRvlcdvLo5D1cKVL86v1IdBKW5Oq8
aGc9SCaWhXvntFsnRx7yW8Xp4QWDYizNBxUwo2+jCY1xcXQWPTXgtNEmJaF+7kfbghF6dwKCkp7H
xB6Z9nmtOqV7HKusRlNrOdeGeXQby3QzJKMGFgx9TLEoQibJ3tsxVXx06lPmzk/z1FZJmJciPQUS
m09MfXAu5EbY0gblhB5IuoYa501ddNOWwGg3TZgelluVkzJ0bELQOjTHxfpOJ/gNJLC0RzeLbKOP
BWQO5mF8DS9OOlVRgtodrEFlqb06cxKb40dQrXYUwvk1DJHulTCJcWmX81/xu9NkxYg1rkdCz/uV
aTUqPRnObnmbC6uBr9BcRG8P71xtEx0PK3+cDzZNVnQEyGEd3cDiyKV8tSf9jbKwGd1s1eGQcSBJ
H8GGXwaTG1baACeWo9s79KY5Ksxx8kqkUcX9fZn2WoKttVvm6FyN22G7Tz4F09mFzQoPtDEwglpU
eFwa+gVEaze6Mma8dStPw5peSR7Sl47zi/4EN8FVfLDAaYuO3B8KjzMuvkSvpgWwCoSPL6SqRoyh
n+mxEmujNBQ5SV/X9XitxLqv+7ht3zTx4Kc5mUVMTmBLAcOtetRFmy43VzqcdWt/mJTrntdUuOpS
Gynj+1Z3H2MlBpslkKjGg6Gy7uaqfRrnRHP/yhUTpBSnKbvycCS4rs6RfaPDxBMCaSuChqBmif0J
wPUDLcRrIhwcXcNmeVo+oiTU/dWs9BTLTZZgRd6gV9U4DYG1rO0VbKFxCA3cwj+jFd2+HDhGKBg6
Oy/h+55WRu3o4wuGRbe0KebPa5c6SDl6jswbYAfTlRTkHkPrVgr0+mHn9UQuean4GD1UBM3X0u21
PfCXWNnb8nawqhWmRAoyzFdCWtrXs/SxarV2crGq3EaUercYIDJIwEV434sfOpFCaI70WjfJ3YqY
2JMtpMqIIN4fuFxXG0pwAfVYtzvYL0tDtqXX5l2cVJvL6DYTp5eenjhIkI7qVUwTbmjnvGvTkrO0
Mhxj1N8+2RvMrvQ2DqYyJVgKr8NHD6xBaUwd3dGGd+dmd5L1ObnNu6kMnRi2yXs6qofZZ7Fujji7
K7AC/UG+OqW/zLsXWLmB30L/NcNoO3CTkeL/jydpwMw262n/GTN/B8XN9I/zFulDjnLFrUABlkiN
ajf3Z+fms9wt5rInRTL/68BF1d050yG1yd86gJCX28uBDTA2d+8WQa8aX2GgSHZpo8zLdnLoCnsX
wLSLDU6a4bH76WsaPcJq3I40O/fSmGTgsDhPpGE+aWLIeTUX2QiJTfkrBL+yFWLiLgqa/PxMo0nr
A2nFzyQ26AmGgpg5yE/PCDrIY6HVTLJYJsZkrjwmRCht+QMhTHOVhuZMou9no2GRFfsRK24yVdzB
5yGQ7DTs4+QDDYqprU1pcdLz+CbZGRquVy5Q75aVYRuUgY5+JjAIoXhiCQo8o2IvzetIj0+hQsbj
vPfRRF8IynzOUqVYj1kOX/K9JQau493mMh1EyEkS40rc0eMixWTCBdQmdBxFyVTwGy7Zaz4rVjVf
C2IfJuzG1vFhA2l4itkEbO5b7tyITpainb2cyaxujrD4Fy7euIOJ4vUGR9pzhiFtnma7bbXSpvr4
FhQL0DndOu5FkM95glfMXGXY165204LwzdpcqUP5O5+sBsnXAJSG3DzBzw4vKFCi6FtMAIwXzao4
WOh/23ovfEqdC2BiF5aE27yXc4R/l9kNwIc6pcHLJg+IdstqW5T4/Pd0pTq59XYfnpFpgZmMg0Cd
NEyW2Uh4uYLsj41pEvdyGxhIEGtjdKzsfF2ysaG8VcY1zTPxEhFqjzyKaGWXOJ3TK6ZGGi6wsA+U
4KjryLTL5tSUwDUsY9L7NiGs1jd+/wdoObiIa0bQMXcTmefs+WP97qpM6ulwqveJGUMKdU78d+PV
URpfYiWQnNOcdOz1ODHH5RrMF6wQqCYYUFYk66stc25i2cV3HPnZyzrMYLXhFMwlQhCQVoS2G3d/
C4yP+/Q2S0f9UJKyZzFjQyJEXQm+kJ7l4oAYz6PkQwbm1J3HYrdSrED08pdm07vJzNmm7HUxfIwr
ProvUzFEDYYa2lJe1OTwQEfbBGOkThrOny/E1aj/rcI04TpYj9iAHjTFVzun0eGldyVmzEtTkstp
k6rhnzaO6mCuTJqfV0CA6lQOrw56rp5qnQNtIcTNSHYutCOu9W1xwbKL0cc5PsQaD4Fom3S3H746
ad2342u1qGPFnl6di0mX3wOx08yhNY2csM8K1eEOQ3oNi5c7nRv+fXI+EjZxrYMqvgXlXjv66aoG
IBvtgitGUmdcbG8aT3TKXtfmUvgYEM4NyIFtfZs67s0ege5RnxCcVUMMZRFMnDgq0EKj3XuJ+dXG
2bqKupm2Kr2kJmIHoceeFyt9etqna31kjM/xaVFlNgZ9ZljKTCUJeGiO+dpsHrCFO+9Ox2fidY45
azx5kYU7OndzP9uffXoCB+HAkSbyTBjqS8ASlN6HpW+GwJKCr4/uc2mKYrU2Vkv7jOq8fw8unuwM
vlq388iq//gTKFw9t2/nCl5BwYFYroiPkRnWPnXejwc04toHox1JC2MFkEkD9TpZZIvza/mabR4v
N7fxKi9nI89es0VytkTK6hhAtutd2vlNilq71ekU7HiHi6MGb6VLVVrDpBNwFa78XnLnUnKhJj4s
5KNvjg0BGdsd/3tinyawg86Nk5Lu+wU/lcUol+t4URMrAAYZnTDMKR0hLOx3e7OzjwPn7PdARNln
Ac4jEKBm3r1irHky7DjrX9c9G+0Wyizh0u+I/RuSKciwJRbXHCdRsXjsT6s6gLZDMcjhpDhC1N8I
0blsBVw9X5ysob99d68bSRyE1r7T9/ewdxy4k0cv4Fh8r3NHnQgxHZsWdKbUeatGZ+qfStfXFrO9
QTuGRPYje/0pbda78YKDM248AskgXx1iBY+8N/tIu4G0uX+nuo3vuVrNGgo2veuD6XUvEX/OzdZl
gUtmo+hizLVxs04X9/VBs0EYk4Gvt6HwYS7pCvQKvxkO5MUD+Fl7VTgZXSDyMpKXyC41th0HyNen
6piMXp0b50CmasrHnx5iBBkfiw3po3UcmcGgcUmwAcXkmOVonBNIPJlMqVrXSW0PImNSfkFL7xvL
qUQE6V6bmyGH0FKB0w62+G76kisG5xicj7239RMXvnSLE8fnRGRsRmXUnK1DZpVdQCJsaWT9vshl
KP3MITjpa13FrF6VYNLrFZ9C4omJWYgqzIgmzKFJ7/shOvvKVCTjkhxzX0xvTmcf/NQ582tXxr59
baaXjwFO+EPAwVTi+AFeciDnVpZKt2rKWZf4eha0iBLv7tCft0YO6b2+2kntqrl3PbhlBW1vjP6h
VQpuK4bJjuKuM5B8+UgSojviZdI0/kWI1F2sXiaHPBIu4zYLUgSfL8OrEClJDE1DANbNIll1d+bE
vIx3OLWK/lK7BCo59fmYvCFEBJOrNrug2YpUpydlk4RXjcEG/JYkTCu3kl6y80TOvKu+2ul+C8wH
2tZ7uN12QDmRsyZYGqXSOAXDoBYQZb6xFF4eBViLSUB9sjoytnIhX0bk3Mq+mt3ji49lFsY9JEgI
2LwfIUrNfSL/cTI7vQKPZ1GoHZ3BuhkXH4dtG95jAvMhXd8u6Kl8I9sRQ1oe6HVubWneeMmye+ff
yN/FoFQz4HwKgWI4eEWnGx/sUFXw66EOd6P+yl8K4KnkE2z99bjJAU+gp3x1RFM5ss2SfRrJ3qm3
DQdX484NXmqf9mPmeKoEF6Bv29SrX419MTu+mgg9gwFMB0tzZMxhrJjeEYRxlmyaZTs7RgJVZGFY
0cfDmStem8UB9IRkj9CC8ORh37Iwe3h3gJkqVN+lDlK9V9MK39jVRmV4dfUJW3p9K9xyqLtb0UoX
WDcyszqANQAV5YZlOE16JwQR2TNsE77JYgeDXFJJjeavad/gQpBGBkJen4W3WeUQNpPYR9rERJLW
0RAtxC+M2RxXifOXzzQAN/PqIbc0fPg90tA7hg7V7cbLaFAMTZ8iHCSGy1cegpc4OKqvk1f74j6Z
UIhw6ncSI9mSG7v8wo9SEOFk09dRRlggUsUpzN7j8DrhEvWTmmSL8LsKt7S/g1JZbylhg+AQbOPt
eifCbYvPcc8pQdbHAuzFOONPiyBDiwYEyVWmB6vp6dAeAL4tRDh1w7qtqkmiODfSosc856nJVeHR
r3qZFcAGkpGT9dFQQz06ZljE1wler3y9+eII7vnQ3DKcZTcXsQYa9x8t93woh8mKo4UDUgNUwXEX
WzyfbVrAtNaLss1XnAR5jolrtzuXw5Ky0NnHXF5Ey5w2gUH0lMPPK6nREMFpJ+u86taMMaWa2duO
bELRxe+6UbZuAmDE3ppg/+BOHeJ0XwNKy5EJZnWCP38GGLpowKPWEUoO3uSVkPfKbST3vTi1NLwb
XrUebJvBa8fAAmNZgXXcz+Gl9czBVCADSSL5HB7vvtpMv4TOztTg3nJ2bYPqfxdIjVMndkVTxtG7
k28JtjlwjpojKZvbY9aargrERucx/AfyCNlOqNVn2Ib3ph3nr0oG5cNqO1cs/UqwVS0WK7ugsjFY
0Esw6IJWtW5JWKrUd2aV6amVXXdxpcXp2dKPzvGzK1xqHLBCjtx0SH5dVHaUg7ycB6XALo+bxKq7
6LYLChi3jVemw9POJibuscw8Tj3COnOrb6/rdtvN8lFmiXMda/96sh7v6uwhWZLo4Wao/J/uc1kO
SkY6XFZ5S/tXpBVQSBrDerRuNvANgCtmRdRMn7CzqyuuEf7ysw/QUidnImxBdICzIYA7xsdYCa9g
tvSe+YMlVJa2f1ynbcP8M5nI+ysXmLcVEZ8Xlmf7MOzDQLwlvWRHNL354OfPwbQyHTk+fQ0mLfW+
jb4wg9Oat9rZRWfzhSu9r2ClOwe/SincbWdEZp0l426ng/Dx0UUAhhyLECyXnNW6Xbw8xtMcZua0
Cs6bx4L6s+SqxrJb39dMrRFHJ08efqULwOvB9hpQhLA6X3I6Ot1uE6nhfrVH93pcdoaXLMTgHnLR
6Gd/TC4QeYQtmC6emcsbCOEhHuDJBxxVqvWxORWmZXxlSo466WNmqqpchCpI1oInOHXm9M+kwsj1
VGb+ELKuqqEUymPoD7uHxSdO9+o4969YZIp/ezD3v3PJflFkktXv/K4fRMDyLB53x0HZLR8epJBJ
j/VWOA5hnGESHzPBnqeBHKl24yMV/1qvSXNRd7u5x0AN5P5SQ5MQQhi9MyG8MtroGYtffsI/+0H1
Q2r5phl528HzuNt7aocXP4uJ1ziJxBXrv+/GrxMFFF020OkUNZF9+W9aZFKK59thd+v6oTUr7bUK
GAgMo+gGGHabUyHrGQBTjVpyNXzWDif9xs9mMrismppuGvofJt772zw9J9X/+V/S/+7uxc6oNb7E
nSIAJC8GCW9LCyLWk3f8rctDMUyz7++HO/jnOb6toxbtQW53SQfmAP6mvahvyVCy3tfn8eXjMj1h
+sHEpnfr5cm6v37Jb+v+2NuznB7r1GBd8D/7DPZmj0jpbZgKjvh0sf7Y/uS3qqKoiFK/nYr0c7GD
JJgC48iYAVbD18QODU13PXrvkeSDu3P//m6D31iSDN0wmfujmDpTx/773CjqrhbySu6/3c5vQz24
jB9LkQqQB7NGpRRYrxMgBD0e+AdcMS0v8EcYsxO2gM4kjsNkIUzfevTDnNYxCceoz0V39sU9j4pR
R/aZec2inhf2Uy7trzv17dF/sLnlR95qxhEm+7AMFdWmL9h6z8K17JFnro7R/cmkOqknjP7jy3xb
78eXSRAyVpuK9cCnKEoxkciZkwXKDhSkydMJB715+NtqP+iraVteDo8THwa6BfBfElHzOVt1bXES
zrMTo6gIwJ7RZhX1t7P+/Tz8sKr1tasUQeElO1hChw8ZLgXM/eTrCMWvx+U2aWB6aXDztFdYRqO2
crK7cz+SsY3vLqFVG1PE7ZnsXgHLX7q6GslYnEVTFeqjMqTRR7QL6mdED67iCJtcsbpXgL6H7J6i
NIDMMAJOjdu16U6zSCMgnXYVJT0YJRVcEwrv1m5aWTIUefiSzHgfBOY+cQHXJRom2j/pPTjhBXYD
Zav1bZg74uo8SWnRhxCvOgC6hlMGPb9IGaYnK99mbhuY7s5rGe3QhKetebNh3YyyUQLtAZrQ+/X1
s69fSqAedxJzgcC2tSm7fdKFTYBNG++cggty7IhlaqMHdYed1Y5pQo70KVM39rDPCfepc1AgacJH
nM9S5JuueGPqtecVaKpdUfqhTuUDteoABw+egOD1/er0KAZBtYJixrqCjEzhKlua5Z/KiUHWhnIr
Ye4R/r62AyFIoZYtZOcwVzeSe3bPkUicowDWiE5CHeQ2KwKlZ0BY/Nln7gPQxFRQPDiRfVRMf7dI
aSUSYhWEYzfllwefN5gU78bEANtP3b4qcgeLODkFfdXm8uwTKsrWWwG035F8kRKQ9xvzwpc+BSJl
ITxN7gAsQgTsjCU423e/m3GWxLGyrfYS0+lIo12YShNxeIcqdvCVjwtR9W5+8ImXmqCHoMxAhy/K
arEc9GP6+oESNAAzCo1n1+b69L4Xh1pQzG6f/W+Qx+o8cc4oCXlPbc4zG/DDqV/O11NWnLmVBHIc
2NyhekEehynk7dLFsw6rP9b+n1ZAVQaKIikD80+30jeX1913opBmuPWe2NouKJf70DGtPBDZGeOJ
M/hlrrOsMoXh36v9aBpIGH3c3bsHLY5OP1pBcBWKckyyig3n/S2HFHy2pZCA+WnDzO9e6D8L/+h4
zExNHRAw/cvDnmDBgJ1YdAXAafi7v5P6V/jbhv7ocyQiM2XU6LslhuzkgvCcEF982Kv7MPVWHcD2
GabbkzV/NeWKqmlMsB5IovTDx7a7x+6StlW3zKAYSZ4BxxceJ/VfxNsF/x4e3WdNXr81OqnfVvzh
GtNz2V3PBhFZA/29ejlQWByKqys2UIM+2IWyV7vXsPrQvNWzpftf/Y8N/rb0Dy+Z3pXdRWhY+kWY
FEtpBFqqgoeavvxsW3+9i4ohmrosGvRU/vCQ2UUqUiO7dkwERj4OMqvuTVrLZZagp7jBk2/4q1/8
ttgPvyhexMvtKJ76zpXOFTZwzOlCpLEyhBPqVk9W+9MH849NHBi6pIgDiVmwPzZRv6f1+aClvRdW
+8GC0Gx9YFbqklPJnd6ClLZ1klYQpatXxjnR1t9fV/71KzJlgW5VeaCbgx+vOxBy6SEph/5C9i0M
11VNEBAZ1Hwg4VGFoRMXXAfOlEsu6HfwTp88wK/7/e0B+jv1zfCVV02puyLrDZ8WJcFxY9LUBtkB
LilTBW8UJk9UPZh5i5eB2jt/3uIu9e/4j4/w7RF+WMNbJ+Wn4sQeQMGjqh1ik4LpuMIzfx38Z7rc
v0eX2mBgqCQ4GrH4f7/w9VDITWeYLUbiz6gayGOZX6zXO6uaPN3e/8+7/We1H2ZQkS/awCh37dLw
D9sHIdF6mzLt2TH8QH4mQCv/vpH/Way3Vt++pXE46oKQslh/d6CCYIZeTUrEupcTiu1G2/V1pFAT
MEHzFHtAYvU0dfz9OP3PI5Bf/fcj1GVe3LWCRyCGfaFnIvRhH0HKtw2PxPzJ9f3V+v77U6riD+ur
FMfWKBIWgxIHi0VAghDw6OPvN+SP1/jn8fzPK/2wEYit3Or2wCowqCGH5c5nYXXUZp+1Ej57mx9m
Vrlcml7uoT+YNAIMHwGTgILWfzp16lcv+W3Xfpgc9Wy01a1fh1qurdPCwSuBoVP+VhEF3dIb7DxL
d35FLmgi/X+XThV/WBlBbR7HQ8Ye3pzmDfY61XDDwpqU9jO3+Pc7oIo/jMlgkOsp8yZbGj87l9ob
7J9iCE4FIt2Owcvd07N09beJDt/f7YdBERstO906oV0y2t36k87tTZKUB3TAiFgOkHvnPpt38ouK
LxHktw39YVc0hI/uZ5WP2E/T3DGF3PtcVyMfUozb40JQ1sL3m/1GSuQpUwqLtMQ8i2Llfo1/XAzd
VGTDMFVT13/cdb1ojVPdX4zW6d6GdELQsHVzTm4adXFD85WFC3MNKhekMipMc6oUtHbWTmYlk5wZ
5k/u6a9hiiGjnGdohkF0/d+m5359NKfkX+iR7omfiet3TnSd5iQyuf3sA/yeMHxb7cctuiDXru8q
sCo6RjC1MbVxjvRKtLpgMP37m6m/xtLf1vp5ex6Xm6QKbLQ0yShVXSmnnEPyeP/ztRyBxlK/PzpQ
8FHTdCAWhErUOUuour1FVF4ItW0Y4Gx/MwI9csq+65yaz8PffrXbvz/qrzbs25P+uH3FAGmc45Fd
6aArTzT4fj2t7KmX+fWSf1vmx5VLzPspSVOWudDQR4MWEQtDMax3+kT8elXET9PRX8O0bwv+uG5q
c0Vw/c6CFX2EsJRp8C9p0aJ0RY/M37fw96v9ba1+j795cflyrw9djT0R7ceInr4AG8Y3h1I4Ja3Y
+m8HhEbuFOYFf7eHLEnX0tl/+ftD/G6w//MQf+DMbw8B2qee5JojB1wZMRnn3bDGksv0/ifxp/Qn
wv2HFfm20g8nbh4LfXBN2NrSO9IAUnyQLXrMk/Lukfyqp/4dWO5BknxZCeMW7uXRNufZJ30xvbie
GkIao5Cq2afP3RTLd3SF8Y52GIiuPZe/gP7eD2eAftDjWv1MKEi8iWeBdalv9JJBoVUt0Us/tpDf
+zN0hXGiUYVNprKjDuWhGR6Abw4UssYwqdDyo25s56+yU4WSe1oS3UjuF7PSrQuTyIms2i1Gzrlv
KAeOrl636LkRu1HhGiTamZfTnxBINGL0TRzdW+vQxWyVlMgZgWDrk+sLLZPWF/Pfto/XY3Rw+18s
RsaMauicxgPIAitGxR0oBmkuneWwmp3y86m3/jVC+PZJfkQ8stGW11rkk1zpbr26NWVUmkkmJgx4
9J4LKr668/fzpjwxcYMfxvvSHTvjrrBk3+DZj1c7OIYjxPOGmWga3MC+e6DvR8i4d5CR7Adh7CwP
v5jgyBZ9XQD6jvad7otnCdITi/YzQVNPxj0fHHgwZuGRmU177O1MG+7f31/6NYhgWIkoGiry4caP
W/AAK9HSndGHLbJ9sDP4PUNz/7C4d8x4hNVU+Cbw27O3+z24/bbuj0/d7OQ0ud70Po5Q/rTQT5mu
6AXJk+/7a9kMv/zv9/vxfbVud2qoXrVL1eeiSKQkeDFyXuw26KdH/qXJ0EpKXwjvO/uplel//T+N
zH+W7x3KN3N2Fc3i0aq8Zh+h5NtB0Ce4jL4K7mzt8emY1d/R/W+v+8NjK5qGSatYj8KwJwXn7RmW
LgAmjb40gBHZtwyVzcLBrKOIcu+piQ76JM4l+CpncgAHcsoQ+B6X62N0JmYAOSd0fz85dH2A9rdd
+eGtc+26u10FPkrlUkqwliaXS+JxnhUu5d+2vx8YxyAZUZdM9cfpvgutaByIYpA2RIoeJvfNQgyn
8lzLXgUYTefjWWqo/5aIfl/yx8E2BGlwF4oTo/lF/4UwYXoH7O+n1+rW3UbX6v5iWhUFBgw5PGCm
9IcqRTVK1665Mme9HtN1YtBH4G6PUHB8lO378eJfX4brBNHNX9kjebN1s2mKoLDln3IUd99s5M2+
erXRy7MD/Gtq//11ftyf+pIcM007s4Ox+LkM6/9L2pktt8psa/aJiEAgGt3Sowb1nW8ISbaEBGoA
IZCevkZ6V9Vx6TiWK6pi7djL/7KtpMmcOXM24wu+6KpCMAmETIFwbG3tP/XJH07Ar9Gxn4O+rZrD
8ZyqcUu8NtThW9YsPSBfNNKt8orYGfKKkvM5zv+61V9N4c9R39aOEWd3Oc95c2izdO+eZq1Syrl2
Ozp+ONe4VIH8P0X/fw75thAQhskSs+BGU6snd2kGiihY6tjm7tSQeDqH/153ym/r7udwb+6raRaN
cckYrpoMi9gS6q0WBPnb0V7bFxcdII7gfwz525b+c8g3B1arr+b1UotXWTH70+ijhYLrrL2e+NYo
Wm+qEdpf48+/HuyvdKSfw775sgjllVV+Z9gFynweQku0mwy1/oy+QGgTsxZq1R3bj27WtNvkltq2
pnbw10X86sv+uIh3X/aeF2qB8o9AXr/gqHw3u8LVAYPyZ6BD+c2P+TnWm6UztBsYdXHDDoIgYZgO
ZrBtQhqOhDC07NjgO4Lxyf78K/fxa5XOz4Hf7J2COEtZP4S9G3io6aCxTtmtVV9cz7OE26qOlcpy
oU1Gwam7v7B6zd402I+TweLPFfyruVdkihxwZGTle1b82G21ONOkmqDILEO8N5smwwt8mcoddZfV
9kShoPbXRvbrU/8x4NvN39Lsec/vYOCeT+vW18dt2wi+yEKTg8lc8jCVvRn/Oa1+C39oPwZ9M8nl
QzmXSsJdEgCIHqPbsHMDQYRMYkNz27lt697NdigXSz7+HPrX1fxj6DfDnOip2dLP3O8Vd5EuEE5C
VPGOL727KPanlJuq7mcPBNG/rciv3iJBPJVECWEf9b0wSL1d6uqQdgCLGkHiUf3v3yf1koaM/h8D
iWXy7pn8HOjthepp66Qpr0Tg22SATmd6zY4zimOtcT3+91C/b3I/7untNca3y7FoPyGTFqvjAmBQ
4pxEVxcd0SNjEHv6uj36bqy4bB7RUXYkRxp9/pmX/et+317oqdNW08uD+10hx0NXJ34I1bnke8pA
/gu8KZ7dv57t2/56ls7XS0fQRCVkL1OaErMlJcIi8e+of5Igf023/HyTb1sr4illcYu/wa8a5J9I
8wwFEOMo2yS6py6K7l/x7e+j4r/u7213Ta5XI30mjAjlBPpZByKHsXpGN2TFUj/9arX9h2wpohmx
hbN7Wrxam/bnHQeYuGl2djQ6corB2en4fIWQ1JmKXitzp/ujatHykDoSPW0f9FmqtV2XdnvAKVyO
FKgYFN/astZtmYvmLwr3r7ZGbxkdBdkGWXtPWhWywapLTXFP1Z5MZQuGx9lrzUqfYp4Pha2zb+6b
T6NHLBA8l2bfi34h9e+FdX8GnY/rvfvotpjUY9qCXiZFtYWPZWpPGsPPjgQT4eSFN6cwXPrlnqzn
i60D7NT812NgOM/Jv5fc73PCUOBHt0xTM9pvzshLushn4yGL+sJzdBNM9K9XlFJ6Tc0mVbqv9V8x
esUQC+i/TYofQ745IqdO0lbqlHKr9mV3LazFEy5k4mSK41XuYa/4N0UwqrSVagCYMQJtVROu2Vzg
GZaGZz4cIH6ZapctH9z70Tosj+1B+rSg5dWb/OwAHdsRl51caAPQ3RIwzNV67oeLElU5mATKWqG1
6/M1uyEsujl3gQnAxiB4Vd6HECGopAbxxfxsTVoqhVCk2O9Rs8x2Km2d+UY9OlXLS7JxcwnP83P3
ucm76dyvvpIhvV3GJIH3NUzoNaDFzWp9vCLao3tfR99MILdYB9FyiSY7HQEQH2ir9wqYpKMJChhj
CSIp8eKjf7+Pzl80v37QelKyLHx92PJP1DsNt6I/lPuxaQamUiRUhuWaZhtSUzSE1ES90O47A6FZ
0tSnjo80y4CCOo1P2/zhMhOL4GRYGVqGnjrOV50NjanLCm5/0GHDyumtrqyWZqWhypS26cspNtmk
tchHEX2wzpMwxK0g0AcFzrA+z5RIHx/WFc6b+d0E1CAvCEP6uHxl8On0ZFgXdpOvzs2khGH9SbkS
BdFDUZEO3Klxtbn2IoxHUbDpidpFgm5LVaJzIqaRlb6Jib6M7o11+6pfzqu2Wl9kn9VZSV58fjmO
dGBRwI28go4lajpAFEAiONtmEMuWGTQX1+ydh+2AHiSqFE/e0blrznkoZWFrnuPQyx0H9hL9YTB/
yPAP1TUYh+rmH/8K3v0Wr9L+a6K/O7v6Vc7lw521RRE8C4seBpsWdKKLf6zh3wJWP8d5c3Sfp0v2
POYq+Q864KkKqahGxb5b2yPpy/khXLcGr5Sj8B/D/rGOtTfHIL8rWVw+uT2EXr6gItJI8OxmHl1A
40u3HaS79C+f5/cHqmmq3qLyuiW/bWBF1bq89LJGfgVEDwxL7pX4JJ4edYgfrfETp+Tkkkt30G49
/HG7vx8nUOD4X4O/7WV5lpvX1ovBb87TFtj0hCCdCatHHIaJJtG+BzamZaMB4Wf0S7Rg1ZwGEqGi
v+bV74fWH5fyZrSru3x+JhqXkrvE8OgfT7wO3q4AewgZP9J8ZBgvNhVe/xdJgl+t9389hjfrLam1
nJ5v1Msd9rcQQJJshfSLEjikUNeNbl/XIb0f/55pv96voZDcVGXVUDvK25i6ds0KJae+6gFN6dCj
JZxyWUEUBfRF9cSU3qaTH9Ouwf9Hfy6v3xzCH6O/l/ob5vF0U0+MTovIaDvB/qI4JPpY/zqs/ZrF
RUKOsJzcom7uPTUfP+vOAYU7CvVqSL2yPVAJkIlUNnW83mXaErsKRJ11jHgSlSsKosWtHKt5GN4H
fynPaL8ttp8X87bYbmY7jeMDFyODA1VsDaUVxb/vKgB+A1oeEiCwOvEYwYy4IenU9A5dyoJp2et3
Ng18VxFMhmVFBx5MDHLwlJ3QSk2ZvMCqVPZhw8KIDluExcgq1ewOooDesFaL06AT/HsC/Qq4/3kv
b2uXIIDaKeLsP2Vzrf6RHMoNpj4lntB7aJiugAj8aazEaeXdz/k56NsqLVvStbynV1FLBUN0HO9v
5KtCQGpbObfqyYuOL2A9szRKCSrDX2WTgKRx7ebjtm7XpNEAlD2moBhvkPsWHR5ZkJIaoKyZEqJh
/nUdFPQpHELpA64c0C9Rl0s3dvszppH/YS2VlT590Xo9gwHQGh9mhxFbJVCY2hKI10v/sIeD3LT4
rzyoenIwLYcKtPCNQhuX3Xq68IYqfvOGS8EblE/spbRdgofyS0/1k4izbY9AreEK7EwyUX0aIi9A
nwBTxjSdf/OXXtCeroPjuL7iaIDPaofkjM4OOpHJ4oTeMU2Toj/1yn7sGmGzbkZGmNMQP81xhjhx
PX15DKJsUHzd8H4T0Mw6P0eDFc19/XJfsOI7a9yKnEY3ekVSJ705+AxyoG8VqPE2TkVNryyLpLFM
SGBz+NM5n0p/kt/27/3kM8GoPLlH0WPeGG757eD8pTTya5WxQZuSonNYF18wV36EYR63c3k4SkzA
YpeCOaZ6n3rfgBye4xqD1lgQo1A7c/LzH6bz14Ab9SBaWxThEid4O2G2X3EqPTtkP2hCtq8RWDqA
pgrwA8G4+GOV/Rb6+TnWm8VITFWt1BM5jN4RNmhK90aMCE5mrRWLRn7RGxDm/y8VPz/HfFvZVFAZ
TXMU2R2bM6ALugaaEl6wdVn630X/mBvEY/5Ko/xac/Jz3LfFfT+p6i1uca8fd+ikAr9kiTTRN/0k
8f/9YL9LX98tyc/B3va/i1SelbitP2Y08LPHw9WGT0E1E+0qcDRBoENs9VWx6QMu4z+gINu0qxfL
hEeBBnnvTL+GEXXwk5DYcHbSpBMpawlyxMEVrgOsAD9e0UJPBjz5INWSkfYTtYkmfQf6AGp7P/4r
9PGbdfxxT+23FVHIUtGhQ0tMzO3JAVWGVjgVM8J7k2Z/7qy/Rel+jvbmIj+kZ6voHKnREkghoD6C
KgjFBjySSkMFhqzfDu5iK61oy3hyAFLo6oAqSIbqj5f5a+Du56W8uc11IxlZKoosaGbfoDHJ01ep
IhEtHv+eNr8mqn6O9BZOa+rnXbuIhLKYJAqlUTiKDuUYBzpddMAgLayv8GMOnkF7Of3cfC3SnP++
jL+WSlucI37YvvhaSafnk6XCwxSkLJsY17fg48n/c6y/ZtWbubtIL7k+C3OQzMBUciIvekLm8Unt
E0UnPWP2/3lvbybPzIvO8yRMHm2gQJ3IBYrVBOrKM92/8qi/pm471P4LoWGthQv+fz7IS9zod1nT
YEPCfH95tZtDnThx5geKlUCTf9AphQWCowzag9oIwdj5060Rb+u/2aIfF/H2Nk2luujpjYtIQkHL
JnbnxI42WcpeG7gTVv6P9WLI34XK/xry7aUWMVUaSYyGVkXa2IDpK6OD2vbhji/pV9/QFlUvpBWB
ocFj9fIuvAuNZD+88w4hFiB127OrbErdMp8oywh9UjChTyCcxwnhu9fuuj+gH+HFyALEH1moCsyo
ltmP0tVhD3es5hVJRWimgQR54xXJ5ympa9Dr140KN+cUPlbN3X/tXqt2Fy5XXHpwDqrcrs5OmVlF
5p1mR7DlEUKT8/soQ3019rPOLqfXKHEQp1Cs1krhZ3P7ydFNDk4Pn48xDUfZPxDS4JC7kvfnyQHu
86aWw1blx9eehnLO1T/hWMu2RN3wy0IeNgfF3QcBr+MpzVQKLfenwiEnYeza+yfX1BFk8DN1qACl
u/qeazxHF/Izu3bLrxbwXUYdIlQdv43mM5IZpqNx7khcaZfN0seknBAF69UCfZuOacus53m3JEaz
Jmr4LK0U8NwMB4NSrbOAoW/kgbFtwtOIWF72WUVILpYpNRcmJSf9+uPQey5Q4ByW87IOz914YSzz
xqLjovzSlmBklK/bNAdGhc/46tVJUJhWbLrVc1aDvQHMAD26ds/KSk0B5ePL98uOjWMlu/Rkgox/
DGEE40aXr+5dcvK8n124HL5UENA6BrHmFLewxidMpluVEhDJqZrwkHvVy0+BaCVBc3POKoggV9NC
ubE7EBZei7oe5gWfacmLDEbAkwLaHDwuwfuLC/ygtXrWTquyry/qx+KPcxp0ptLwSH31vjKdtunU
i/MGQDpyCtdNOrmKujf96zpGFWlumm4D2esjudiXk2W20Rc0WVu7lPe7PfZSRBSic6D1Verx8u6r
3/QFDpI3SlOOEBtA55Lzf+rz6gKKahRoyGe3sz12JfsBQQ4Y+2cTXj+0HrNFgaQsDx6flxGLoklc
ZJjOzNALPT6cMhBzpUdUHlR0sFKM0WvvC7qMVBisVHdO6g95kHLWwPEX0U7oyILPfPOKeNY23Zvs
HKm0O9ivqnfapWSMIFOlX9B4gJVQSHZwzo3LY9eWHCXgrnG1nrRixRm7MspUp3OaJNJcYgrvmc+Q
vfkWq0JG0vNo54tqH39IQR4AeYo5MkqA2iGVCfxJSHzLjRFC7Ekhx4ET8h1JiHiHXfbQeukmxKhM
dhvuDpy7UD5ZcOTiObvFCm0OR8dyNMPCa/vmuAKMUWEPdD4BjwA8xIMKv3ggIxFSIU5RUIAYXUa6
v7/4gkYP9N8GHBGCRQmvC2NnSN1z1AZhcyA0DL1wqPZyDDU6Ni0+X6FSLpud1oYHOJ/z3yHgFu8h
qH7Y48Dk8y5ShGhKcBroAI8XpYwHGUw9ExE5zeuis0s+6Te1E4joQ9j2LLA2FL0meDnH0juCjElc
DTtlGT1i1/1i9OgfI2kqiM+YxsKpcBzR0Y5KdLgeYIVfkf/xWD331QKT0uoLXjn1Ofgi0ug00N3D
ooI3WiAWk1qOaIBQ0dzIF5Cb7aOvz/Awh5cpKiMwG+kM/rh+VMTCiAYIbpE2btNO2cCUu09hGba/
UgSEoHDPVFLR5Ubz0u7VjyGR5gNA1hD9jq5iOk9g+v0O8tXGUN5rqzaSMKyxrbgMucvoFE2Ue4Ga
J/Y1uK3k8W3FhHA0Sxq2ffIBVGi5FeRyhT2yEyThMbrNhK1daZ4WnDw4Z5/qRD2DGEA4vZ/Q5hUD
tx7R3HZ0OjGr7BLe2UnSKAcKiOLuEIEV/+4do0x8TDMVCV5lKvHMtR7axgkwti42egeE2j9varQq
8q6QSxFg7RSwvyB1sJCH28oFcYLxw+eG8mYNCoe+0kG5x8fm3sTLBLxjQz4OQWm6dQlqi+3ruijQ
q2v1oNo66uy4TMKa1rgV2Q7xNKiGBQOirZhLqZBhcTIelzZUkMroIxGLdszFSTyEHYYT8lKrNgsO
SVsUbrWBOY3ppe7Yjy4sLc8kiAoJCs1mNCisy+gyxUwt22t1e5oKbY14QG5KaCsJhxV+FP2wL8CH
r6ixpKWQXbsjj6uSKlUjfXQXZPdT7Z3utvgfbpgWxiloNk/FYkBrhcLfBCqvgxCCatFMT8rEoPmZ
FVGO8whjB+4WVNAxQsW8q0xonq7sTDzVorauxDwVBENu63Jym2F2Baz87Ja+ujyPG9jQChDtHCOF
fA168ZP2vtw8+heCok+rLfXVKUIyFQ7Ep5A6y1ETSSPVy8C2jknYLQ3iF1c/Y06bCxpyTiNz/NoV
nhI1oxwmAfcdHCK9QJ+mCq7BiYpkcdxSXKOXQ29DY6xFlhwFG9J48DnpHSTpQvbnsk9tjhzpXCBS
X5HhmiFlvBRTc5cqX1whfl2CcvfoZtvjIBni1zk7cqAoe9injsfuBxaAnbf9hZqAd1l2IvJHVWOj
OMEeu25mp1V5AIr/jFp0y09uisNGDHpN2VO3HiApkLgmSSXUabJPuBE62cnSwqlB4uUoZHWO6Omw
DYj1lvRj9mm/Y1FkLNlbEO0QA0L2uEmM7SQD1xWWAl1W0Jwkj6KY9VvPr91yUsyyGV4UgmI7vI7r
BvMl4OuCR46jcOgSQmp6ryXk+T6lVtkMV6XCQ6J94uJp22bbmbSZa4EK1L9ZAsgNWz2NIiXB69wW
iDgT/uRcP4SLxldfNPYg05x/aVs2F8OrFi/n2jV6xWebyu00OmwenGLD06wJG5TMWsgwwKNBt6IH
HKsBJmk/VxSYR0VwCE97WHwF9IG+ChpIXAVNJKi1KG5pJZQidiXicnbuM7Ez9B4wa7Y2OABrRElr
ILrhgclO2zMNlmgccul0/H3BTNG2GnTqjmfkbozK6q6lu4XqaA+/hibXCQ+sTVjPLxd31BzfPShD
wWMlTTO41oTnkn4tmC92q2KLSULCf0MYqyXM14hu/0G64FM/tKGYvW23HMTr6iv/KCf5ZtGOZPxR
FVAEaoqLl4fnQE4ZWYMF37441eLIwjERlCJHmh+oxW9CGLM855ojBO5Et9W7ecmqgTyBBJtH5jOZ
HtG9yu2Usv2txvLp4IsbNHwk3mmrrw/ja5dTCS6i1m8zx0TdXhOKdij8b+zdhdLikzdKolGHWjOn
ihrOLHRKY+NIaBqrFEUeCFcefvU5wkF5hHHG1GlozRRLu+nfvNq/QSTDfQXQIuRbZljn3hdhQ4ut
FWi8f1oTObWric5GMisH5hfsXDR8RrtsnWHcdi92YyOibFINqgjn8GXB9Ls4ysJY6UA48salMaEv
THybdSKaX9voMdCEvKg3z4W84dwxTQOUxxyNvdaEG1ONBQBbd6AWY8+JyE7u92CMi2Oh+VFx2Oaz
e2rPf3qT3J9cwI+Pjm5O0EW3ub1U+HTtfdxl57sNwaoUG1RM4AWOCa3iFyAq80J0LQ5r2Pftm6du
D+PqS9bt0zAOEfIgRy0t5QHv79CDRMwk54SQT4QM5GHCixuf3fuMc9GOqDPi53ShcnddHvy3FwIu
WLCMxarlweHufZ3xV4W6AU7AXZRPwSepffoRKVJg95c3ar+9eIwgeU+LdZvaAPaf2Me9mCWfRb8m
F3QZGcxpEWqL/cXBEXpNaY+kur17gOmFTAFs8RVWg9wfUO97YVfYlriYhwMOKqJC3sX6SufZUCA3
jsGocI+zlz3JkDOjQPFkl2MIJwVl25AZDmgEtGbyvJq/wjyijZF9sPE4SD3d9tGWB5yvZk2fpUur
G4T2Lm8H5B3Z8ZPsxeCqaaMgZheieSTFvtZ7blTHB9lt6ZJQj2E3L2SvGF0nJq1ZZztbPz6L4bWx
1BvPzNjmXZEAfKFOUG9ajro0glefEBk6ZmzujNv7j0SRgsPHlSE7hR7xbQoq299S103AHj0uoQX7
YMHpVrHZndmVddNJN4dA3ghpqrz7ofEY2VYWuNpTXijo7t4hwF4eYK4sEBhxq0Dy0oX5wRHzSXlE
pOyf6MOJLKzeXZm4pdty7iChR6YyJTErkguYqrX+dQaEzgefDZudmLnHWusapmUwi1kYpxE74QIB
RDjz5wBXlCCg8GngfToUUrRJ1WzZm44oZlBwAKr1uhUANbzT4TkSmiHArntCog/Soocp69fC7w3u
S8IxNwexGqHGJuHrwt4nhqmxybgowLh4DNbjZFErib5WrwXxepjY2xeBwA4P+zoR0SuOQKzaDhs0
PEjvjnl48Yp3DzwSAp60xwheCFsTPjtQQX5YsPFfaPxhcYiR6hgluiMJE6N7ze2lQe1fQEij4uOI
lpYYYjUCdnyCUF7DHBEgpPMekDdzHUMg/J4jXngx7SwRY+BxKfPHcCv6FxCbdDggEW+QhkKHJ2WC
ioXOxBaLGOflaeN7fTzZT8QvtthSsHiI0FRuPtly4KUMhKtltMRT6KGyjYnoym0WnHqxymgVE7ff
3ald3dE87tyH7Khc5onLP7hbhfsW7g5o7gBu0DAfV77BA1JpsEDGxlOXHNdPDkELOrKOxKc6wpTz
d4PbBhEa48jvEQ0YPDhH0jSKYccJ5BkaaPNya9wADXDhlkcqFr6dzI6TQmyqKHk0a5r3Ac7BJ+I1
IClFy8y29pFdGNEs97//yAPJumPwRSskxxWEV4Ar8V3gidwaeGLGF03yeJLMHz7Gr9mZsFocwSgP
g57DkoO9zz5REuWmhAP9VFT3iPhXE2TWXPZpebNFZJ1HUY61JX8jEoULzDTguucgO6140HCFhJuB
BROHBAiLd3weE/RASA6NYk43WD1q2kVkncm2hAlGRImn+D2fRPg0HYheWvZh5jyu5/drlpiSwB+9
l62vAPOH10mGbwoUbvcc7oRiQzxmQmJykZ7mgA7alGFN5wDJCDQJ3dDmqnbiIXRnTCERecwMm5Qv
HIvE0WHJf3dczdoMX895pLPn4Bw8B0KSiz+8uhJQp0onm1gj7OS90xBAP3v3fVhMq8H5iz48HCsm
49lO57GDJmggVovolpUYTovI2LFNMy3FpKVWV4JMLiRi+K7H4iTKJ2G1RGqlE2VLkdMpqVnqcAPS
AiePvbpGMo3TJScZdNlYmrRMbjC4nPIRuMCPZJoiOchcbtlQLJnVArx+YhbjKRDJbNtbJGzEHGT0
2qn7F2QLmZ+YQ/zoIzsjK39yHIgLFROmcq6zZ0g8z9cIYgMc9fLBdSwM/sMVIzwGVNqAo1fpTTt6
Rkjpr98hKDonbGMps8s3FpVqEfoAj0Ng72uT7o3Eevbga8M1AuUKeg5OUwbhEaK7tWvZc53qTBpX
+LEbajKZT52hHj148+KJiVyTUIBBVpq+N5rbPfGMREUKfcicLBm7oBlRYLREIy7/fKLViAh4KKp1
RJs/s6579ECFDzoh7FVOhYBQfM6ACzBPfCLuH6XEKaDZC3cRd7iRY98Ys34XSGJ0BmI09rdd+nmj
ol68v9zOJ2KpJ548KjgYicwsMRvRM3vbpiw1yIxEin1tJB61yAWIRUX6nbraDhmB/9xJsYEyRqyp
jGicYg6ZrB3TofETTkHFONzzF+J6ztFDZ4Vs+g3kls7L475JvcpLcsECRawsuckJyR1Up+BFQ/iQ
rce4BUhKzAnhebKsmHw6QwiFTjIVDqeiUbE0mHJiBcCxxQiLJSvxL+C6UG4GGkyymKXPYxPsdjR5
Me8UFFKcYU7yoOaQfN12vl0EqGu4CTUn8oLguMxD1YOC3+QGrPa0MyAoLJr7UDagKIx85dGZ86yJ
pQPYcgVPmQdyQA2N9xZD+TxRXRMDVBWTmUi7DU6UH+CnsZdiy7xzCdoIxVQHaUxHG8ViK2MImGpM
hQMTSbbmUMl4FP2DrfTE9FB5CzI3CkR/VPabxYFLu/GThbUpmIDgzA0+seD3lSMD1/2qj8feZQry
vK4DaYLIx8l5bc1ayIvaJjmAZeebuazamwOWfsPV280gA1HMW54ZXG3xdQEhdpobNucz1iTrSxQU
sld8y0WpNMDw5ignSmC2V1tBIr7zh23UEWsKK9yTiDsI00n5DfIFfC5sO7o78NSJ+NT2cdsaSTOg
iTxJ+Ad+jJ1NeF2dEeWEPEyYAFDZ7NNcTKKEdQvkmfetjUtMak6tSzxL0YqAdM9SOXhiksIrHgi6
PdBbkppECrjJHIIdjpu1oSuK1Ud36BwsM7N6fu0fuWrBaBYPuOWWIWxoR5DmxNYjjPer20ZHVLAi
FD7h6swRTGJSVuGmYpI3/3Oqi78FjDCSOLDHTtM7I7gX94uA0zxhvheXgUF3mygHFytoxumSJ+zN
aWoOX2P0Wewa0ScBM2sH3/x7pmBvs2zGCNPDUsP+IKMDZsiPDRDdl4E2epKrizhSeLcJoj5EeztY
9gHiUpDy697ZOTsFGCDqJm1+shW2Rect5N9BunxOrrDlANHHvXagIz0lffCg9g9+DNJYFQqj00IB
WN2BUiISQkiVmp3LYsNDqm1ppguB9nVC+DG89iVf1JTtOz5VqtRfiOCqaiFLg/gfzQ05miKsfSz1
qM00frjVKp5eNrcFc/vax/q7TERCRq/Yvpc9faS5+pS9ZcI/mXwbRIInD+/YhPtA3oI0xQwTBjHI
Vbe93Km8iCslJuc+xTslLNxt+fIKkUZsP2Ak4RF+EcOTJrtIEbqZ6iGYt+wdnjI6bPqMvAjsAyYH
+iDUsPRMMMNTtMvZukR3RjzhTeOH22vQ7zSMix7QsnfdSmE1PQUYvs0xQ3MHPR1ZpSdTRZdA9CJo
7r379CS/HhYfTMPw+G3Wzw4aC9DbPx/2WneEEhhBGQyUm/XQPrOxFpqP6MPDfYLQZEUhT126iys2
2OTe0ABh6hvwNdENSvvGh/AIwMEM0H8bU2nofFduWJm/Vzydb12seffFwjBcwvju9fNun6dYEU84
jGhm+JjMruSrixvLC1gCcYCWR0gyiKN8hMHkaaQzFfv0eXe0HXBvOx8284yKe7P3DFEqoUBlB+Df
uwF3rL27NZNYa033iU5dOrpkofLyXuhVcuAl82UllDlRd1sHxude7LIt3gd7Art/45YzFd0ItYs0
0dVah1e0dMYET/FNupephPKMWGzpuu4XpkPN8WeHl/ZZ0dV/ZJa/RjUhKL0nyjpz8MYtgqWEuD4l
p+gipDa/+wcn730SZFuIasC7nYzpw+nnaAtBj/yuZUhlS7yfQBa+R8K0e1DnhPRaV2fB+cDjQce3
xi3QkQ8/HUqhOhKqiHJP5rnWK5Ybpxq8nb1hp/x0cbHMG762MB03qy+2w2UiOJTxMAerfB1evtwb
ojyN/SXQ7yM3p4oitc9EkryxQcmX6S/2QhCCJ44vG8SWPkSjykOBe/2foxcy2IMWabVu++wdkMkg
3i4w/RiC2MbaG+Tq+9d+2afu2TsNImWqMmmeYePnozpEfIP8BXWgRLl3CsHFg7VMb9YlSkeqaZfh
xUXnrK/3TC//TGhp7uqcSbov2JnXKXVUV9pdCsqTKAyZEFb9OozT+a20daY4dmMGON9+QAePXrY6
Rj1ldw6NAZIvEPzdNaSXC1Wxfl/q5t5jIAj8iNpwtAc0yhtmsnlAjEUVmswyJ0MJqAZAPW3OcPsR
7h1d+AeqhXpg8L2r9wwqgJtjwR0/DZBCLjtWwjEBhTNg6C5CdU4ySBpf6lNxbp0volANrb87FR4T
kOeQtZ4kTYPldScE8FQ79+6wWu+TTcvHDPbnB8K6ykczCkyrJKxzQ3mGOjc2sJdqlUG38k6LVOFa
UTGBHhTPnz76AAPumX8jU4BXAJKfmvoRmRr7uT353cIV2/F6jxdnLw7Rqos2APbyRRF99zkEQwSq
Alwp9YCAd+iwEL5Ep9+M7mSbCG47LySJmchK/25Td4l3UuyFVAKWYkDXHsX5jav0bz6BLLzqkFoK
X4i+aH7Gu83clK3RoH2dsxWvM4mOI6mLNLJ9jzK2u4NtQ2TBXl4s1W7m5K/79NMKd5Ij1sfpI5tn
qEciyiu0517e0/68R6kA3ZnWfCRyWe1RB/8Z4ebMPzvMx4/pCIXAOSG9mvJNJseI2E2Xc41LAoN7
m0ruDm2TW5T0EB+aPinO5+Bh4lCx6gK6nNDLyR1IRFQNVJgo4B4CdqpB+kzQYeYvgVA+OHupa6Is
viAYaAcYHPLPhBm0raBRLJNJFUo+CAr2fOQ10J8Cz2xnE14ke7+CGtIpKCiKSsJuNdQWT95UbQNp
RmHhYSuKBTZkpe0LguFdo9tmCwbW67ef9nFBRSXRjz5SBrQmBXdK6XtKAO+/XGbzQ2ojPnDE2+NJ
ygwrjjhX2D8CuH7Hup8B++Q9amUvOBzYYLC0qv4NTM2XspWu+zFX27h3G2J442HdwItEFVf8FCoN
1jLnU5BCJoDjH5j8c068a50qj+5aGjwd04OtwmHL/DBx14ntdTXKPk4ueCH4hMdpNqbeDrJ9JziQ
OMth1OvexdddqSd5ZFDQuuk1cyEcAr+WfSLxbkGFzNwaJe2lHhUeabTPOsRxddBm6cm8cgx5kLfw
6uNpUnOK6ZpuPE/6DMsezcJmr5m1OMRDckD0i80FaKr80YuUHeJXxKFQ43ZFedHVM/EWdVArW6Za
1BkdPb0n946wROz8s+T0NWcX7CrUNsuYi3ZwEao5TjnSg6SXuXhHUTbBK3YpUmM2f2DPp8Uin9Hp
QoeejpIQkCMQWzXFlN214UMhfnGaGevbYoyBLnFLzUDjGKR226vqaGWLBnUeu6iFWl4OozQPd08M
70ibICq51ClH89XvAk0FxZ1OFz1Ctk0csUWDkNltIwOLmHW6BGjwQ8hxcoJOx63gsWRLQAwNt+tG
GOPzNTcWbAzODSFSVile9vgCOHl5HZ6d/OgayJCVq9PijuuBGgMnjZLTicJehXZQe0UzehFhQ61O
1HaWnDIHSS8nfLghufYh9zjLEHUgmNwH5Qyt+OnRn7lK0Q774jhgOoZ9WiRR4zIJsSXXkNbnrNte
3nTEu/RJK3xNpf5pIPfM5XF1/TyPbhup8LBzQCHuwXmQIzM9MPBrTEuIPxEEm9NqwEmim+L/PZnH
pFAG+gwpJuanZj9cDqb+bXvEWY6Hz44lFBBxlPpCa4yRYwyQcNebhaBKT17EEPC/UK3h7B69CPve
sVYKjmNmoTjMAOJYnc0VJAwKhL7gRt8WWYSiAc6GJqDRfjE/extKBwd3tBNZe04bEV8P8D/+ieGc
E4fz8U4wc568j/Oa1JN4KkTCBJpNdTkMcarG0+PltD1pTFvROTRXl+iOkP0M5aoPfch7Lh3gp8vG
XqOegF56KERLQVyDLDl6tByt4p3K8Y4IBEhrCwC1buW7Q/jCS76u28jaI1nr3xG3P0NWUTHDxPKE
PW+5NyT/8DkOYJ0MJpfJmZh9fB2vioVtivKjAG3MZHEJLktK6ul/vA941bMa6gUbfb2j2P5CKUq3
OvGZ8TejZl3i12Bwsug4e7Zd2fR5CtfrUONsTNyfufXd7KWZkaoJ3c9HjP6J96L9K/OuqJknTocM
fj87dV9E0EhXU7p3d2hxOU0n1/Ghh8gpKRek4pgJ5Pc1Moyq0BBGWoUQ67wVO2TMCLWTFxzct4gd
AupKfS2qbwh7acgyJAiwacgA0twAu6szEDq7PAcFPVt5JUPakakFfVFiHk8JcriMbDBJ5hkK1Cyj
Ukj7Sqg9jM8rg8ghyP0IBezLUCP0BSiEo7BCN5mQxsjpmYMjTxERhCqnXk2IAu6bmTK/EJK/0zNK
i8LdFZDyaiQCDAoWpZ8OhOqZ6PvFRXaULVOMGs2rc512FkmgUJW1l+hKpZTiaiWTw6dQM3whQkRT
EvslmQ1g7MnoToaAwDNizJxwl4d5ytRAgebkVXOjBwNevRCsE2yl3EF9qG1NDK/cfEuAM9NKml4R
5BGLyYAul/sKESbMNQSyI4F2aasRT+OI5IvqHiIibhsQyYM9fTd59emajukQDG4e8Vm2/rVPYof4
aYaNPiKzK+KO6NUBzjwTX8CtOONLVuGBAPjozEkV+eoqvNG/PuLBn7+Qy4ScQ8y6JTkyL5UIPeFC
PycOh1TDpxHIpiMj6DQ6OQ8iwh1EsG/oxovAQ943uv+DtDPrUR3ZtvVfOTrv6NoY23B0dB/c2xgM
pucFQdJjTG8Dv/5+kVu6xXKl0lu1VQ9VqrUyw9HNmM2YY3Ry9xHvqGg0QSOBPUgjARjkmwFMUW+Y
wJC/JcPYEMrzrkjQJg6lsbMPFTqukkpdsDEGD6OP8et6ikVVPgspWdOgQJLjQVlHHWlDFf1xuoo7
WI741ZaoSOP1Jog2YDUFszY8PynuO/LaC8JRMhxp70mThN69Ds9zoQya1Em7I2ZNPyI+BKmlG4c0
c7VF3Tl2Np07GOEzgP1tWw3ew6ydTbeeEmAqTlRxIqHZ1X3Q6i876LDC9UBSb6G2N6A2ZlbDTj2Z
qw8ddFhv5iGyzhjhrwrgbQAICCRJLtdxJvOUachFU2gmzSnAAPUeKlA4u5mtdDc+poBcDtlxKxnW
vp7B2cu8Q7VZadeADu8Ft5ncJjRAHI6Yne6o+9E4c7ClkNeJxJmLnyaOWl0Y4ekBdbq0nZNxrRoZ
lJWks5PBAQBOeHXhOmpjQ51bhsHXvNqo7qAzJpsHYgsNGXT0Jt+g6MxDn/i4lzz93d18k5zGR35O
cq9CpaF3iKpkOTtPgn6XSwyx/rXZkSz6PgN0Fw9WG8mMu1CMeuEFVNvgtbocRRkRpylhDJADRDjb
aSw50vjYf86hG7jgwAfLmnsZNlXxvbeooZl4ZRhfkh5gqYeq0fDrRIqKQ6nMAV7TafhAw6gz0dyS
mCJAtG89xtxFG4cEITisK67JZbQb1VoktLDeIN0jAXRpgfZoVjpnV7kAyTSuLa61yJj495Uy4Hd0
gdeaFW+4i/LFMdIWOTpJuGkoZYniBJqFSAUFcPyLQgW5iFPV2M+Rje7sofCjPpibKdeWuuyQc9zo
vaBfT9Gk1DsJ5YcmQn/TOw0hB7/xQtoNnWOHAJKAibcpiZk6ppLyyoA5rU/MVGAmFgpBFQU1wHDe
HS2Q1bY5h0zPF6q5yUglEUG/rVNbJN4JZ+TUw+1CLWlPJFqju4vf3mx0nvAdWMvMAgUEnG7jnHpM
C7UD90aiPcVEi5SLBA02kWjCW3nqTNTgPNRbmlVHqLLRRoeVJ5UcTCSN8GHfsZBHQAdtoHkbKlw4
DchMoItwu1oJd+5l3ZbIcOGzc+NqXt4krnA4nPGT6J+KUFCNRGzzwg/kVSAv8ugr6/TIzyaI3+jB
Hn1AkkGoweXc79TjiUV6csJqOffV3mtT6pa40zhMGU92skoJoE2ukBC+vpsK8nbxc6jq1gz4xNU6
kGKmtiZT5uXlQ28v5D4/SYO30YtWEbIlScxhwAMBkYqWJuG1ORu9cAFEDY4eI3551oLjcC5uFEeJ
Y/cKN53XuIFM+JUVw3vZBpeoEuiQWL3dtzl5EQLXyaqeDTVQyHXsB+hjmPJwS8Y8UIPnGj/DSYnh
aotHj2MOqvGcGxpVKbSyqGkQTQv9iFaloxBqU7vAO4Aa8u4m7qm5WyDwBUgDFAeyI6CQN/MLA5Ky
Gz87OQWJzK7uzeoLn5N2qg6hsrpz9T6+OV557+goNjKTjgwmjzu2oRVENN0KdCC14ZZMXrX1Gh2i
zRgH90QoTPwWprA9Uu88BYQqNS6l/4xUsgWT04hGWD8boMDRJkdEXH9apFgQIUB+IKVv6v0H6g4p
vbt3KNZJIr8WDcGTuke864VacZP/VSNtLKJObXGLeK1ZWvxmjgRuIpVXV2sIr7FGTgYvUAnlNfZS
i/IvHPMHQaa8ylqSIE8nCQ8GpbXrXVd4XORYzdwXeStKFNcVjAd18z5WLfLcyHRe4zQgrsIBxtOd
EUsy0snfU1dBt0QHxXWzSJfSt5aTMsy9qndxkrjSPYVylxeg0eIH8F0b1pHahxBWvIPLrrlnUplb
G6yxf/JzB6bMpNcBD9J52i8HTeKceGpAvhrrgxIMBSEExbwN7x8JQ8J3oDy8iuSNgLgzogh0zg+K
Rw+PILXF5uPrX6ijsLtEW2eKSTfvYt9ARD4tXlTzMqIZ3lqqoPmS8N3TQ9UX+eXDhmBW4L5yG/Q5
fb1ejRYDpfeOKiE1AmJYIYfGj4LXQnyar9n0rq1a820f+pL1AAjZbATI6Y4zUpIHZrb1biANHt6x
CZomIFZFan4zzgYIuJHK64go5kHthZuBd55bd1EBiWveejg+WBAEtYbXEIltpO53cyCNfWl6WCiT
nIjMhfcjw6uJdMwQCXRHD5RTU6LNieSM1pN8mDP8u4RsPVC6AdKV9gGH5xmg1WlnaAgoGEkdWTDM
eUfOkZkjjCGw1IwvLEBurKDqhUBkg9v1hf/iN4IK2eHg2BGlCD24hHlI9vDg5AueqPjiaCPW2AIS
Euzmb3pYhWluQdqx5UV0jwj90ntiH5nfhiLUBoOt+sSu2wBsCYXp6DpoTG4E3c9oH27mx+ETydPw
2ATh36f9aFRBPWaxDxJ7XhvXr+Ry9sRPNVq1joTZB39wdtvboQq7ctbe2yfqeoEVYmip9Kitl/Og
Nz0nt1q1ni21biEx2SPvQ4lifVnWvSvw5TspJ0DTGUWEJWmjh7nlZAhO4hwUVKe3VOdpsOZYBJY4
deKVzYc5JTqkZGstqa2TCzr0LgDgvLpz8wdViOWd5O5cOqnNAxjXyI4J8iUkwSWPvGjrRj4B7Voz
X1Bw8sWXUnYFHQfBBMwYVDWijdnRY8SfjcGTaHPv3V24Hian8ZP3n9plVI+3G9pV97ZJIv1un3wy
PPHB1xD7diCPxD6SSaEOSZKiyktL2itr5f07Xo2AzPDQUrYTmd8atBN1qllqR18ihuofekIVW8bR
JxUBpW/rbFXdTRvwnSW3blFuLDW3++iJV77eHdLJ6jEr7t05PPsgVJoV8KTbLlq9IvtUd+ojGu9u
Ft40CVVeV+sKXEezqXThAOWWFh1Qbw1EQeW6qkxuHrf4ZBybm1EOWXr3QvomHwFQbyiYqL29byYY
ohQQ+d3AHlcuEF+Yp0gcRAjw+/Lg3r7Pt/EpfDjUUGsuiHEciHNQHwG0s68e7FuYWzQmc9FhRxkh
oujVRFcH31lZHFdHlxL6XPyd/bQ6evN8eZfmfpW2nuDNpm8klkniv5zceVmqeZ6K962Jw0NTbTZI
7fdwd7NO/owaqkjA10Lm7BPF7/ry1qxM1a5wY6/xxde3ZJuFSBP3F0ELxLdTT3GFpTqbxxHqhKM7
N+6Gb4+JusP9u+nwLN/8uiO39h6/0z6/DEK/63AzeaCC0UwQOifV7JM1EXW7rZ22KBJBMybz946m
FFKKA37RvLc3PJ1xTkXhAQw+1li4ZZXEABmRzH3fnGPdk3GDz8280tpRUKOzGZ8ENIbkyADJdHCX
jgTylQCRghrs9e1TX3cxDOv8Ye46N1+Uc3BrwvPOaHIKqQu8r9QDTp0roL55joBeBMTA3ftYHOP0
bgpF2vdyjXBfFWu35nn5IqrtNFzRCygUeZ6Dik/FA8MazNoUzp0BEveoUs5336qxsC2sidyoREtH
44isND0/xoC4wH75VXKr/i1UMBW8iFTmRviwDcQ2wcOH5D85olWHraEiY9c4tJAY71u6T+EQUWz/
QcKKF7IGbYs2eIN7WgCaJg5G8Jy4sa33r6hl0tFExwkkBbU4J4MpOwq1OJkq8owaH2nklFU6Ao33
OEv77qtZUYweyVaS32eaCOi6ItQCPG4ONhFPO1nV6gJRzxBdF/K1Kg9JpUU8xg6rQz2odBHeoxSX
010l8NQCCrA1ejkzPkSDu9AHIz9MUfHNOeUMmBwsZOmTVlt2J+Ip9fX+e5mO6SCAQfsavniOam21
s8c6jvB3ahtD7d8AQU6P2Gekgxczs9pOzJdhUhHSHF6lHTCRxG6PznYoclVJV6TnqpYnHGS1U4VX
muQrUeGche9VFzg1afcanDp6AIU1XyqgJucLheZYIU6LM8BdXG5LnmxwhhRMstbncBt3dHzOAFi4
2DtKlJxqyAmAoei4ULuF6hNd+ZgmuYM35hJlsc/o4kUU/SgFHXukvNs3JAl3EX+KAG9CghaHLGkd
o2wgmHZOPqmk85BfvG9zzRotvKPb+M6FqYqnGLeYcxuIVKHwuqz6F3gVsDUYC6LXh//yaxzuRric
44yT9d4btCDQYQFPtnWKwHbQvOTWvMawVjeSLodOKKbVbRkX5EBZrOLzHuCSw5JOy43LQ2mi1d5D
Dl7GHeJc44A87LQ/5A1tdLS2hNSNU/Gx4oGYyW2h+EqffDwVKGwHlp1YNcLVvDSPpF6hWtm36vCi
U5zo4UTGKjLLwj26Ba844xwTmIFiGl8Ts4Yb5wHmiFREZ+tt2MLqMFE0UDRrpl/H5nvCodA41ifn
Uu/zv+WnS757DuDnTa81Xsh9hUDtLhJCbXfnCF6yQaGyQTWKH3yD9tgGXNxDdNU6twUfWI/r+Ic3
k8AIw66rZoPu47pxVi28IXQbu6gm81+pgBQBlIjSqWrqdbIEPbSDHXTmw8oybQ0u/SvJ9D00GWI5
uI2HN/1sRkqqq/Xg8lKRwLeMtyt9eVrMkKndGtLiZO1jFedDxQMlhgRhAULGb4AuID61zyEI/FdQ
aTaWt5EiJHh7e1zECjfv2j31rkIyg3eFACT3GAJaZDaBdgy5c1kkXG02rGpLzQeToXJ8K+PtEL3Q
v3V+Ftpr9y9Zu7w1mk3vQDefFiixIzWLhkuMVUq/LTr2fxurwCQA6Z98y+BC67/MadVuAOf8F4RT
YLsgL8FXIzBESrZ0YPGLfxu4QCWQ3/bnfZLQ3a+AQiS9B4KnYgMvEUBDwixh5OMNoKL//q//83//
9+v5P5vVqfOv3/9f6ePYOe3SO5q0ZdMtcAq865XDXn0yKkhH5AyETX1h3n8fpPoDva4qqej4aSqa
WlW10LLc2OqH0+xJfzT9WcYLvWjghAJYIDpj7sacGq0FYMDHmQYQ809UUf4YvdCrLCW3q3xTGH28
VayI9qIMfc1tBAIlPiPXy3ZWQBG0r2TF3YuftTX4WPNR0tpEiDL5JUvxAwXBHx9T6GKu1KXXTq/z
MS1SLvRQqJhOkn9CUo3Ok366tm/OxqWBiUrBaJAQB+fNGz1Gv3/GD6w+f3xF4UYpZ+UMVxhfQbjv
5K5P7Q6e4+Xvg0Aj/sPNVWtoMkM7q+oS+oIc+q/5/9dHflUbbz1P1EcfzDp5XIwR7amZ5ftTnTkj
lsCzkgP8au2jiJ6J5XhnN2m5NUSfG3kSp9EOSZ22ls2xbERN0mvetGK6DqnjsTfeONzObo67sjf7
cf80iJbrZhSjyUGVAcCZ8zDGut/fWs5SGOUGqOM45J0QUFIKFhV7hcLjyVzFkotoxTgaLhW/TxrD
iO6WvjyDa+ND7O1gKVLQVPKb/mqx4km3Il81YqI3TPCMCieJV7KAOY19LxcyY3eKwNfbOvsHb3Ey
/Y0Rk3zmAaW9x6Jw4Yqb1iVLaT0CKQCfvUHtKY6NxyQSaLMv2RvSrHoHmBunzY5sDPHEhuOrhRQr
le/3GEZEENBP62UvBB691Rr7K6s1XdzMvuqQFTS8cYOFAbr9tLCTUxIEJA8Mu9ucWpLRJFP0MIYV
o+V5MzPsXuzx2VoecOMAp4AxjmkrBCJ+96YAhUBbv+iB0cwxXqK9sSVo2ftEhOT7j0Z3HC9e/BcV
b4IL3FsyrWl4MoZPSwklu262yN+Qzp/K3Pn+SGCrpzvjS3Opmxj9JlkFIIZbi6i5YU239lIgxsN2
LHoLQ7qKYaBksQBQ7q2IX9KlecFqttZ1/AXmRfnGEtFNp24QkdfsrlhUEDicL9cZ0Y64aukGKz6i
PHEjipQJwkiL0+FGZjgKwzgeraDVarZoNXIfxtR1pwdjeTJit9WdTvGLjO60dTKWzIIuYCbVisBV
2/uwBsJRC5qLmR05Q4H/37taqymLWNasU9egqGlvPIe5i6oIQSJdF964uXD9Zkvmz2omiw0+m5+d
9qlIuG0+mZX2ON/mmA4QY7zhL22CVZ+EotGMIk5/YkbgME2qhUG8oiXSaDVbT8MaCtdJwN9pksgh
wrMDxVu1ttYYiCBFEJNSsWaduGVvx+ffkPzrHH5TMyN/vDFaTmb45PEZTShUIXvQIUNIaThu9+1u
m3h9YK87Pddc5VZMI8mKHivLCBcbw5iIGn/I4XZB4JCatRekAgAYWyvLjR0DfHmz61hN/2mwlFvT
A0fAri4le+LY/gTGa80I/bjFzwdx5p0NGtQA0QMfvxmRNeXoessh9YSmYsVngyjQpi3t+0QLrPuq
E9P01fIAdPr51GcDTTcO8ZoR/HVzgzJ/CDzR2vcyg+I03Q1G69IVGK0pGMBggrNMXacvCw1kO0zs
QW6QN3njxE56wRDHF0UXsBhkO9iUhHt9NkbzNSlCkS+yEmMuHqp2R8AKO28W2R28eakPoHnXX20k
IbZBfHLd3pozSJhPIt9os9D4oKOgSyzjtGklsfc9Oa4ZixERF4uVNScggW1aguK4I7KUrEabQJoQ
URiCihUKvAqgJ3MsVBD2LoAMe6nZRIyp2fa8cRdAOremrYIGFJjrFz+35my4QCz5Zf6cJkTwtXfD
/xJwSjAL1AwnucFTI1D0Agu0MTF4ipGEg6Fpos5ADQ+LMGkCsaWv2j8MwVJcDW9yNt0vNqz1NkZe
O6ZxP/6Cvax5Y39vALxEr2rv5vXojIwTY03yy1hTXzvS/WXPDb9/8YkYerQskpGWMYFkmYz5cJib
EM6DMxVlg/Vg6ayFS72u28HXJL6ZqwnmWTMCYJF2u4flsUlfxZ0+cgDGfMaELsYoszmOX4MrJtuc
py5Pw/oEiIkjweBh0F4LJkzxrvQme2NlU+uwWgCRrfakwgnpTDKDEzCCxTA8r7TJFkM9IDpdZEYf
+IUHoEQFsD5ZK3Qq+dOmyV8kYT+6DN7t0B3N4/bWGELg254CgcJcNBvGsmKMRRr5EvS5EwKqDAFF
M3L6Q2KT5gO7PfVoE8EkX5re1SO9ezDsdcr6zQyjvcKqUm4x2t2gSzqcAp0BKMF3CUTHzcl8HTCr
Nl8cTiL2Cnz01QB2xvFsg6zgEB95VSGXh3Rr3e4BPxP8B33sm9W2TaDI9MtYOQvOlnb5nBV4V4yF
e+QnB1Rv2t04nPTnhr2cA08xgF2TrBswY8umrh7Y0aUVitNsNhFGIVPW8+eO+FnaFJYhe8tydQVu
WNB9ufNmf2uMUfJOzdzzgq01D9crBs088Ryugoo5YU97nYo1cvqUUfiU0XRrjZ4GfbVharI9hgnW
KzAczNXACJ141XPteUgubuyLpKsRAiHkpHUVs9+BgQsCEQ6iaC/MTJfkvOL2HsYa3JwBwDk1uyPR
rTFuEmSZk4kZTuBRmNftd0QPfm72BC77gE/CTRt5Q+AnhK4AnkyP6wZJVXepGl3w+kZz8gX4yKB/
JeEXaSSvO5LNz877/dXUycfm1yhi19Lh3Qg9Wn6dNjTQC9BgnA6re3Vr7SXCJCaV/SCwe8BqVaN/
xIbuONDUWdqUp0VH/Y4jSdE5MdzR1Y7OPvgV92mM1ox5tQEinZk6eX7wwWD/BXUWR4jaVm/r8iQZ
wOsPZkxCmMK35H/xHsx7q4FN3iIxufsWPpS36nE5EreHDDTYCOBCnd6QJn6sPjhGAzMxBr1mzyEc
tHozGyUs8j+cjDZZqzqYRNEToBjThr3iTXnFnmY4cQDYzuitO6CSQ3HL6DmZ+JFsjMh6mGv6H5Y9
Go42dnXSoWmKp3mu78myYHfW7S7QQyzD3OuaYSfoct11a0wvDSceFIOwVvxiHjf62Gi2EpYtDNdf
gS96RXauTeYJLkmzJRJsGocawaaX4XWevFexG/ZSk/pY3TovbMzSk7+RGCIlb4JBCmj3QscKMN+o
v/iyV0F3GIjfsI1ouhs8PWqyFqBovocMI/a83R2Ta4v7rsMptYWA5oLcLTsYgh/HZ1zbpkt2+Gis
5+KD+UiM5oSK8Zj7CDY7CLuKYXniTT4YCxUuUVAWvJQ6nZc4nIk5XPaf3nTKS9eYCA16/rQpmS0A
n+wcaTpqVIgzXS1OgUuhthovKTCbZ9Inv/vx+g/Up3948cLL//Did2pt83jkyqM/no57+DOa3Wpa
/nDhTReT/gUbZk4TawI6mVh5+jSaYOlpT+SdZVXwFA5mWwB31gZYZzCQr2bS4mCB5zuaWJ4cPODM
wiCtUIpdoYfY/f3rfww+P2OQQvB52Mrbw/FdeyDUA8Tq+xHo2/GUF07gs2JXMnq/jyj/FF19jlgI
OK+19wtJe0Ycp5Yfp8YoogN95Y5oJjApTnSHv4+n/BDE/7E/hZjy9d7o+VVjvOk+4rLvI0ErcaFx
1ujgrc1zHrCdwcpaODSYhS6ZRN/82lrGQNnTMuuVfI8IHguZjD8+pxBc7i617Ck9+BxgTUFz/ftk
q2W/vZCgmUlPKXnV+O1X4VM2IY2yfJEqGXm92E7dbsMQFyLsbaxJ8PvQStm+FlI06llLKocqQzfB
T42dGHO2worW/NYYV6je2ZleamDKJxuryfHeuhMMQ08HjrL3iVNLvuanTMLnKRNf+3ErH+lhW3ln
3MoNPbd9mE5wQ1urqN5uSa0oBo0Qry5WO253zfPgwSu5DO5EC6kr2iB//5R/UW7/suVKgcbxfJPz
3WvGytA4QHCXmNNau3m1llE/gmcfyfAx54yIuSc8/a0TbSOMBhGD08CFBmvnZwv5CFEwiNDvh61/
szCAZ5umpwmL+LC7TxPFdavDq4+rhXNIRNvTKHCmXjgz8fRsHhrN6CnkiRPeo0zIfnmueOmPBEPd
kLO4cYONY7+Ie9vrEiMjbvRv8y/kOaqZtGM7mP/YL8udlf3qgvGd7U+nyi3hV7/MKAJoZizoiIRB
AMchtzwElMcULLvrIS7t77uqlJh9pWA4E2n2aOyF4RwPM7bM6guTeebFXMQVfPmJRdio4ISOz2bY
677MXu9RkqaSSy67UrCkML1X1MOG/NHRwJrRGY6PujHOCxxdanxeC5hX6b0qW/CCNd02FFW5iWlz
yVuJxbHNjADfpo853RtQKX3JPM2qjbEBNWSONZtDhlkfDn9f/594wD/tqCIW5+OCp9or2VWuXHDR
VPmAiCGx1rLhRCI9EieGw0H4Yju8If62eFvL3n257AAUTG2yuclXfcdKiFZuweByMEdqQEMvmIaS
uYpT/NsFKphWNKtv753Y6Lq7IOiKiFdgiDBA7RrHECJfEziTYrSDFC/896Hlvw8NIXJdVaUarMw1
VS8MPUvz7KzfaicY/VVyEHSY21+5ZQ6wI7+P9Pfn48+BCgZbSu7K+5UwECzVRKOXAXXBI97x76N8
X8s/l/KPYeoFW3xVr+mjkjIMQYx/gTnh6KWg7s1zX3D3bAIZKSzjK9x0r56IdWT7SRuTKALfp4m9
i0ie0KhzXZWR78p/v1d/flfRRtaUs1w/8F1CUBVmmkOXwjoyaPYTxhlC4pLV/uH0/jme2PeP66On
183rIjHeEbY1cXrJPPPWVA24AcuOrzgjv615wVRetGst218YS3B8gKR5Gb3hrLvxUgbWnWOwdWZE
ku5qpAP7E50MACq7CTmV3/deFjfy79+B+LukaXq1oRX2/phttM21Jp+QZYANAqZ0KPrfvKhQL7Xe
pBuB+g7+Da3cv9d3xFL/NWxha1+6hh76tiqOHBxGWxJeI1GjLPUzfj5Cf41T2NJnflbki8b0oMiC
UOPRvkHefPfOgFJEfX4blG7sz3f2rxELG5vcqrt6ljEiGAd3N09gHIRCE5KY5SV+96+R7O2j3WAj
pH1uNGkAsqaFZVAl89rwT+AlVetJnfdcts9lCyH+/ONsbyuVR5YkYsHt6vBBXwBC22ASadLt0iu1
ccrKhD+ENH/ucOFRbGw3WzlTpBOwD62b+jXSI503iX58TvAvcpABT94s78MqrbNljki1bLaFh/B2
egitVTbhSO6ffomsd4N+MfXeOsBoAcc7B1UK+ZTE6WxDxYAewjsJsJldcrvEZhdvFzdLRudP0Wp1
qfBSHDbP1/OYKBwGKEFdzbySfRZNFKf+Hlhj2fP/06X6HK3wXOxneq2ibRntYTYg/RQIb/9A4EyN
UpCy3GiSqTtkSx5mqdsl7tEvE5ULZiQ5K43b48DQF1snUyn4lKjVmVQJ7XXJmpYNVTAdV+1elzZi
lmQvfdmRQGeTSRENXI1hQmqpZLiSRf12Bj4uTi5dH5tn43Xqt+AjtFZ3Q/TDlWsg/D02U6ofeycX
zIae48ocZtxPReQMwdy+SfDDE2eEdXA+AuNRMq+fHqCa1FBVDYUHRa4VlrF+0F+7fcr9hKVx2aD8
CLfW4IK3/EZXbEDRw5NSssLyoMyp+S7h/v2s/DVywSY/qtJDP1zep361Ww1g/OpoEC7BUks/KaND
e3fotBNvN7m2BdSpVKfxJ9vwOfHCSidKstnrl6e4JQ+7DrkXJVBTIyMKCQ6xuNstWWhha36bbsHy
JllyrO8zFprMeLDx4GSGymrjzpyGOal6r+aDxEOZAfwhDOI4yVqtWsc/bdTVwn3cNmqVe6KLSdoz
9xRT/iXBfQqlKESxm4bqWItVq2SiP90UXZI1mVG1Wu3bnfu8KXp+fu5v3BRanqn+buFkemIBUqpa
/+FIhbflrZ62x/2DkWgOc0QbmxCC51oCrC0ZSdyC4ubpUl3I3is1uaoWHpLq4yWUEO4ndAFqa+IM
BcK/bSz6lEu37Ofl+2so4al9LF8jV6/vTZ2hoIuFTQd4P40zwIYp85RMqmykwqukbnf1u1xlpKtV
5fxjqpvgP+ncK1u9soEKD9LsPrsjn3ETXt6Ruqq1oKDO80urddmUfnoUPvap6MZupMdBr7yZEr2g
wXuc+v2vnU8hB0xi6VglZ0IrWM7DWXmedY2xMmfRWqxU+2HRcl92nX70YT6nVDCTjepLuqs3hpGj
DJECGZEmJOso/qmkdASFA6XbqB6exjSMn6fhFQRraQRWsoFawVZeVOW9220epz6xSUpqOAMCj+9S
un/Vn56/z8kWjOTpWX3l+xqTzSmq3Gxtax5oNyCW/6JmVoNFjsQprYy0PUVKQKXpZRELNcuc9x8j
wM/PKBiWXd6o3DZof3Ngv0sUVIhFef3gLEuuYNl5LdiVbHNCAvHOwgrk6h3S8RszrAF0vtA+VBbg
l06rYFqkit54b9QrO+fLFsyq9F0A4xAF19ITI07ELwZTK9iW56O2S/biclBM1ci89QUTK2xAA3Ta
4t8XsfSGFMxLps0O77fEWFX37ST911wCJIO4wZEC0oW2R3Ut03+KDR2mIdwMkFftMdxlaMFv3/aX
KeviEn0Y7tOscsjkHXtJm1ZmTPt3I4eX8Wr8E8dXr1bR95OrjZpeKxzOdC9t0vuFXbw6rdwGdoXf
cqZaDUgEyMfva/vzpD4GKxxQPdlck3zLpND8WAuAFxmuVzhrDkvGqf1oYj4GKpzNQ/Wy3enn7yt3
G9YrtlyFjRjK2F37RWegANPjC0L+JvIkGbSwesPQ6XnKUBoIbyPRFUCPjAWVMHUEgGvBkfKol66g
4wOrkNjCtwK3TxInm9M45+QA9K5w4EEahjoFOiEkKmddtAG8zEmqaAnQqiQ7p6AKLwdM6MALVxUS
IUobCuuePNoFmfeEnQVuRkIqOkZGt4GQ0ZiidOHRpY/EBohjQRUrGuWwYgALN+4dItuzVxmkYDV6
N0gcdKv2VXFfsKiCFvaztQRiHwKrG92p2525hXEiTIMcTij4fKz7UCDok5NNz845oBlHPDalgmg/
WqSPfShc3EOmPOvqlbca/kiO1tOo+vEBvMyApkuvZNPLxipc3LSeKe96wuE6Wym7AO+Ci4nQvztY
SmNwcVL/dj3/mljRFW7clMZZ23LAzuyMYDWG3iECwsYUM5g9Ug08CtRCJVWYHz3wj9uqFryE0zWr
b3Ph+wxFlPEOq2gJIYvy/YRu42y6m2heaTavZGFV8ecfpkjaVY816cjCQsJenSPtYfijilsJrkG3
ZAvFtfxtVQuegb5XK6/jnVWFKSv55vvdeQ0IFx5zKtjQBtSQUbfT+G6WDVxiL9SCp1B5H86b/MQU
IWmh3oLmnCHYm7DuRskUy0Yq2Nu7ek8q8usinIHnWAfUhOYFtKWlzo847b8tZcHU3s4SiW7xZGJq
g11wsSaiL7o0lBEL89swBUMrqZdtIxUuVoYuy5N/Wo+2AtgHMN/TOhPTlJ7GsgUsmJTsoVYvryMP
VkYHBrkTwaUmmOfKtBzLbnjBnJxnCJwdZ8yMbp4g5URWYbENFk94LCBgRBI+eA6BCf6j49GQpaqk
66JR4c+7dmukjWyvnk99CcJSn2QNlc4TILnScO3njftroOL52J7V2/POOUQx6kseg+ihDQlGRcgA
1mlcNZYlE/vZiPw1XuGgNPKHek0qqfBNUYme53P4UvBNX8CwXdpzy66ZMIR/P5d/DVc4JUma77c7
mXWEeQMDItpnQGjvlrTklQ3148wUuknqkio19Jr48w/zuEvlt5y8D8JhlJ0x6i1W5wkdyZNJlea/
f3SEP8YqGMj7QbqcdrudmNa2Uw0QNfCe3/xVh/4GUGzZpv24ih/DiUP0MTVNvbwv+Z7hhMYfjOqh
bHTgl8Hjzcte77KhCge/nh0ft4u0F9ftjaDwLvgiAtW8XfSfzqlw8CX9cKxnT+YkcnQPdzPtiBt2
RRD2H4UtpOe/HWuOxzck7GP5pHx3qOR5I+03NReF47YM0vRm6V2B0qSTrewg/vR6fg4nlvhjOHk7
Oz8rr3rK4RhXg1m3HogmNRnI5hl2/nbNAVn+D27155CFs5++dKU2S5nhxRbAcIp8GtBNUd2E5tX9
J4PJ9ZpQXdcaUrVw+Gv1++t1UHVaMikpmi2CW8AnwtGCxM4qGUucgqL9qH+MVTj5CeCLxvXIWgrG
pzoJZZob7T7lpjm1S8lYooNtrkvG/Oll+xyzeAV0rptU0VKe7Lsv5CvcOhxS+zJTrPxksD7HKdyA
t5Ke7s/T9zjn/r6/BTIJjawEx8QuFJ36VeNuwrf9BbGskw2vZnPvV2hW3jQFHvTs3lv7bqkf8dP1
//ymwvNwOJ7y4+nG3kLab6lk9WjXAc+CjEF5qq1snQtvgy6f0totY/6khNwZ8dSqZtS/BO719w39
AfKpVD8nVXAh8jS/VZUNk6q6244gn9hFw6eD+sYL0jChrnb7usMH9MIcAMr2ytAsP4bbH+MX4XDb
VJZSKf+eaAMci6ho5c7g33BqS07UN4Trw/JoF1WVH1UGAvOM/hlmgEC3+yRJ8m9U+cXV++Vqfh/v
j8FSPclumsSqal3lS0ctIxEVnq4g6ICZizxX3fx9H7/LZL+NWDA8mvK+ny9iesPn+NAGm4P5IYkI
N06V9E+3ZLSy+RVMz/atnvPqCdOD544ofBWFKVHfzR0VmhBexPK6TsmFUAqG55bLr0rlxvxgmo21
gFyTHNz88iir5JIXkWR5nmnV/P29c1OFt7CTO4JjUlD9lKzhj+Ybl0wCSlVTG8X6qjTb6SfeppTs
GRSBtMId0LjT/JoFZzpdM6+mYCfW7JJRf7wGH6MWzkkjzar3/YxRRfPNLhAUxW/8zRldiAIO+h+O
VjgnwG4uldq+KkKTjUdPI0o8ID/Irczs0rzDjzv3MbPCCbneDsnhCAxSZNL9Bg1D1Mf9+/pl0Q7+
n86r8DzJz+Pu9tRYxYvdgloGJQTRPxYIS3Ip8Tq/XYa/3eyPeRWenctjcz8+dpx8CxJggBRn5DYR
HaKJBQQwCe1Ibxlaj6YPC/qCHrwx5Wn0H722j08ovEbp6y6f9k817e/DB06UEIqqB/Ug9aMnbarG
bvnEeSvNQ/yY5q5/DFt4m+pV+f7KKjXx4J7DxjjaL/sjlU5S0086O6a+ocsJTia6hQBAc0GhxCu7
pOI6/LL4RfdYviV6dm+w0Ver0qsgXfzEI8dD/qpFMPuapeOVrPQ3hODj4Xg8b/v8LIwC/GPhxhMN
2AdR7zLgj0YkYAur8RZsQMk1/dGc/7XQVWE0Pkc9J5kOQi4Fg0EmAYMuWkVrVkfQ/9L39o9ej4/h
CjboftXe8mPGvgonCquQGVIHegF49eiIe3nLktn9+HR8DFcwQjTc384bmdO7aTcMkiMwwTMr0YpV
MlCJbf2u9X0s40UjKZJnbB6cJs4zfFugS4wvKIUn0IOVDPZT7uzjbnz3fnyM9TgpJ8IoLOvwTie5
6Mx8mo/wUHYyys5/wfg8z2lWu16YUuYIJUfU4FF2cnWAVQJxVFb6/dkb/NiqgqFRZw8tU/Lv96KO
mGQ/hjMa/szSIk/J21stWJZdJqUX9cS0at271a92fAjGRxeLyupS1EwEHXrJ2Sg5hEU/95hdz+wW
IxIYItAt6rrwyDgz+pRLRiq5zH9zdPdPmri237dr4yEMDkEhZhrVQKgrqB7T2FEyYNnUxLX4OIr7
fH951XYMCEXArCPIvP8faWe24yrWbOsnsgSmMdzSg/suuxuUdmYCBkxvME+/P+oc7SqtU9p59G9V
aWmtbAxM5oxmRMQYQQk/5q+hy2/X+cNsCG0q1+owOXgTNeepeamyFJQMpnLuL4/0Syzx5zBFJD9V
msO5VOs8OgRAp4st1veX+HD7DU7991T37z3/Z2Tb99JzSBv2/DSKc9vd3sUTioQ0LSbmdlg9mNyf
ABL9deJM7SC5LoMno5NLGZWiSV/8xiR/1VLI+WUJfvFEfwbCejy0sh5zW5NQ+IyGGVuhC4jCQ8iN
PQn0K/guEUiC4/d/G15Jf1gdNWNyrGsnq2MpsDJAq/zXcdHdGQIfG4iYzV8e9hd78NfY4D+2cNk8
F0kT4SIGQITJnBaujk7VSMPuOXGqV8bkf00A/mUWkdT7Hy/+DyMUJo9Zl+qscEXHKvXX5yfNjyuY
+HG91FjpB2zJiEfo1SUIcafGD4RoaL9CbsNNN4MDrTMp+evxU9h+Hr9+WZFfToA8HcZ/rIjaPbpb
KvIKUFlZXRLjICOPUDLOG21/udIvLubPfsx7F1fzvuesMdtAJBCkn0zOX/OVCAdt8PzVcf474vH3
sv+JhadxLMW5yLKLkNcM6DBCMY8vezI086DVCKXpKZg/hseJ3+lXP/Dv66rRxCAB3c2FP4xYXSwU
KW2ffxVrMqY7FOcb8uYV0hj/UaVSm/99qclR/OMVjg38Un1KVPcEZM2RhY4d1UfSyX9ua/itS7N5
bbzh/isi/+92+u/r/pGIPaRQfz5jXqgC5fxfh8l8TX7HCP+1ueefz/dHEqamSn2T1HHKSnr7r8oQ
FDaTKNj/B3r02zP9YZFCVU9iUe+nZH1uftCxBA9KSQz5Kx4/Ocv/N+H4e/H+iICeaprL+uR5hmvs
h4jEfo97cT+paE5EBP/R0fv7Yn9YoKSfy+WzZjNq+9uqtfSJotJgFDbL4aKfqFF+ud705v+Hh/sr
/PvHjgQOSMKsm/KMI7UadyK2QhdhLXyJkHujfdYhvPO/vOR0Hv95yfs4aNGMFyevbz6EljVPedL8
+1IsAT5uZI7ybw0QvxzxP4GdR1RNbc8PQr3RSTz4c6DogLr++GuX6bQX/qfl/MOW0K7XJXo9PRse
oYdX2zglroIIMaNrCcTNNZgErItO4+mrX5b1l/PwZ8uzMlIA7mSeEfAKGGIimDr/5L82Sf22lH+Y
kuH+mM0eN07D1AI1JcM7FQk+YrBfz92/e6H/Pgp/dbX8Y5/0OU3ctcYDTcw3PYRaNC9BmQn1MF1V
ME64vyzgb0/2h0EZy0WhxBnvToIm4oROIAT3PRwd8Cj9Z/H534/2h0nRn4O4CCtOXQ7MSJ8gZBIT
Jet/nOT8faU/7Am0hUPSi9NDQXoOUkITKQq7AFK/PdK/5zj/faE/YRlNbZPumXKhcStuk0/VvUSw
TCWrFRzCUwfirwHiL9vjT1xGUot6FCsumNI/xyg+2jhfiKodRAql7PvF6Zftoerqb8/4R1qly3mr
VyJ9VHNXp0dPAnf7GSgHcRSuE79d796uw9ftrdwOCAb1m+xrgFf7DkUiEqjvsSMa1Oc2EbrjNLXR
f05xxR5BlGT3AS0wNE3O82XhlL62B753Qgr1IYLU0PIamS9tR6c4aC7JMP2WEsH/m+LfGBtRA1oi
EWt/QuF3f5vgsNvD1N+G1d2BipNu7X7fXunR/EQm0ZD8ieWdFoC7reaWFvSIrJcnlR2YNWb9Gvr5
PrQWtoAq3sNUbA2HOlrDa1OYyuscCu2Z+Tje3uK7mX2VCJ2TXbravrZKZFj7gCKVrXit/wwWE80B
w8FI4vkvyZM++Gmuhoaz5aldoSDvFuvsKHr9h34pgjDghsW3CinN1MsZdF1ABvEtbPM3xj6ZflXh
6LtSYSxIzq+jf0JAlo65/zNeDfHkUipQR0KvgdFVdR9teNSXHIUBlCoPhPChi7YPyJ0c8PxOt0cZ
xKrOKev+PQaTFiZcfQ8TQm7Ga5faCuWjeqkibvIqMTjyFa6StV7a7C1Lhxyn+x6XGry36/I4XOi6
LFA2Qk3g8ri0oSnAsrZmFSc62mniHD+6+kbdw9NWwrGG2ftV/5zvEDu1UVHK7saC5j/BmJ9v3Gmg
h8jca74imNrpsRyQV8YA2dLrg7FXaZmS0ymeMi7nhcswdERE7CwSo8CxPIzwJQ/abevnc7dHiR2F
Mgo/kB0PSw0tGFi5oRmmbzX1I5Tc9HNJlb1zC0LcjB8LhGjdayYp9SgDmuvbDLlySKtjxEKs7Ol0
hPz9cbwK1HZyWwhtpXUVFDJr6/HWCesWHLj2+9rQy/2zdoTa4ZcTzUxH/858QG4/E7+QnYyOWbeF
LfyYs8u3IkSIiJrd/JqyCuJdaL58Cj/5YKk/qEd9CS/qiwwPVh2IJ6lZN4Wb3C1dd3VaY0ezv9ul
bErI5wUdbKNzV7mqvVWgyYTm0dOoUu8e2yNyEgDgfqkbA7ZBYGdpQXYSoMaHCBEdsd6adUYLkfTD
KD51uhBU5Jo6N7x/t9U+HP26DXi2DiZ22Y47NwvXT6p36lJZ+N3oa8XLLFmpN69KAz11RNRKOpPH
kJnpbBhX9yU0WNRzybUFp4N/TDFTyLcBBgqrHVyFxr0FRLV5Y0LRnEEi8n2Du/AB5Tw0qk67v1O3
IKvcw4ZmRu88sKltlHeYzY3b6WUOsXyPyeshS6v5Ad2HW3mVwSm9oH8OWQ70Ld+/EDcIpmugWkFy
DnE+bYlMTjT215NmZOmHSh2EQscWAmQkYdCb7CwkfREXKZgBQ9MouK+AdNgEs20yzSuvF8eSyyom
26Q6wSG2b+FIc2qCUigHr22B9OeP5kG9TGvYVjgM2wJZItROyjPkBzZyNZWJBAfd4cjDIf2ao9wJ
gbw3TpyAyfH+0e7T9/ZzFv8lpYMgJuJfu9dsWULSljsjoqcTBR2gh6nQUQD37HJiOc1f+h/BHY/q
RplBgF1anS2gCQKDPeeg3N1vxsLpXghWPvi9iZh7l29kV9w+XR2MZCpihGvxqK3v6MLUEKMWKJ3G
6/nTEjb12/Am/Mg/xHIMc52SyuTMjJEdY1MSP/0JOZMPc9wVrHJjPGgEQFUZSnunXD1W4ymCMnvS
XsD0CLZsK6vq0B2e5wrzJvvJYEBjEIpO2ENUb5bbzKrWHDxSXRU9i4qeOqS0fkI6zTU0sIG86GzA
4hgf6YsAUx+aT0H2Xm7vVk3p6WEJTLq2zoyxYcEsv6bmhAJFZXHjz44sxWwrono/6SOgugVs1hAe
5m4Bl2nrMOCJCJ5RWTLmeU73SLouzhGOyY18kZBVfb+/PnfhqX0VXwXVLOcQnTYLM3xhjLzNzRB5
JhrYaksLjx1c06PXKE7duXVtrZv5u9jYOeTy/InKJD3qVoyWwzYLt3ds6Y+C/0SIHdI8qDGvIA0c
WR1u5Q33zMkb36LN3eewzo6Yqofm5lARdcTV5cLDCt1gi0+9UFnyo4l+vN+3RWgneKDIeuhGw8ZU
lo/I7p+epvcGnjE2pS2xQgyUdDMjwYiQcHtflAb/qzCeopcLdkM5NAoaZObsiY4MfegAeXE/p7aN
CjxM5u8hZHjSdubop6dbXh9vKoKDLzf0tpg03KhQQS/hVMfaxSvs3WKnQfWP34MGCG0gNhz+2VnW
cPwfJ9r1cvX8Ufc60xMvpc+ggX4N9+inXMdtZWv7bPV084v0hWAyygj+HLJWVhGpVNiIA+U6vt1O
4xvDbDIRgGxnJ9lkSBdQskPF3kE3z00Kc1wOl+osfwvrcVWf0s2CjBI2FqJNUDwLT5Gd8mLZcRdv
g2Qq2MS3LmD9UPJQrukmPSTe02YYgd7Ln2x1QwIVs5i81G/aHsxcepPdQceit9Dg2wvraUTb2G2C
tLeqH17BZDFyJ3f0VcUy/Wgc+J/b6fkjIzSjrQfRmCsGv6owU3ydHyB8CDQwn8RJOeDCMoL2Xtki
QgSn+0t36RDX09xGNSKQtmELkf47Utob5JW/FAnXMuzkjbwRvyZNKQFLMxEiRhvJCEljewMREj85
yO64rVf69hno3mIV+/pWvxZokRWGtI1wblsF/qVrvGOWO5i7NQMdEChiKjZ8WKAiR4u5mnRN0X+6
qJcG54xu3Ad6sLsUcSuqjz4qLVZ8bp0nG/BJZBf7i1UFb3EDWclg3PczH3XaGySEGb2Dqqd5N/tr
4LmeL7cd8g1k4PGuXM3dhLUXrQap7nTZnWFHJCBDtMZwy7tRrR+euIyP+RnFv6y0hst85ul3/w7B
ICG+sB5WxQaWg5q04kfv3O4l+qxXBEMRfW9TYwEZlRe9Rq/K3JyWUSoNBDH8OxMQKGdZ0vGlQA9h
+sl0i58GEyuC5pzsG0Ks7KRv8eDbGSrm6Ub9GWOb8bgU2JkIEMIWVKA22U5Yo3TsythW9q5/g7tu
AtK7zwGR6OIz8h5+8xlttHW/HxGOjjaza4bEYoz6u/1YSdPBrxGzs9nc7JDHteNusLyTsKehfsRs
3a1yEmmG3KPU4Mcuh0/09a/Clt2IHTuNkKvBcy162sy4bReXOWV5wXygKCWb7Un9kTAwFXuxQGec
eS1CgXiXHwa/CAqWNlxJm/nMkP3uPb/B1Jwx8Hh7l+3EUwcjvuaerBpz9GES8zY6YucOtNVKL112
1AgRiENWPbvrvtKRkamN7ofZodgKM6umgFx7Q7knShiSVS+4jeBGTyOUl+rHfN/QSRqaww0ViJiO
gvAn8gSkXiNHQAUot545cT3ybg5xCC6AAWMEh+M9DtUp2GoMOZdkkxJyUwSv4FIa7L2wI2c0Fj9p
WGuv6l5d48VR5mZvFRveXZB7A2peqsvEUiBvWoD2lk1QfEMxCTFJftYPc2AZja7FZbmMAr6wiYLZ
YY660QwK3NcHZKTETyYJiE0y84AEjbhXWqG+RfxIugPhhbEgVKch43B7l7zYmfvZRcXX7PPBOOH6
5MhU0CUgIY2MGjrWCLnC04K5H8Hv0BXmaM4NXd8SmN6rdVbt5+JJ74xRN5aqspQzq7t5ee0gODTO
nGj0OtnpE/9ZXfSQANnSyB/e95MG0c3SJK8TzUh3isruPcmfFChEuMEVtKxfQuUVS/RXCSsQKxKs
7nu3u6Es9Fyny4LuptTDPfo5idLDzzfiGwvmlqfqJf0cr4vUwdE0T8J5i2Bv8RVXhDY63IyEZDs5
R/saD8T1USlHcGKObuzMDbfZZvEpfYr4WPRepCDX/VkRGVJldowJdIemtZuH8ZwbSUgXl4CPeFM2
wrFkkSFDWM32yCbsxHW6lXoEtLW7JaE/tgmZHotX6QsykNJVIBCvzOdPR7bXOFjOjsQVuC1zEsS0
RydSp6YVPV2RgPGXRW3JBAAsGdrJ3gIa5ZGElROE/OdzS23PJKLySwdtUHK9HnL1Cv3caL3Y5KRz
7A9X7o3wFOF3YCmddGKt1k+XdwcHNPO09+KcUEHm4AmwDsCrvJKvIkprqqUftN5M9sUex77iPC2n
TYQPhwRoIuDMSffIQq3oJeXXA4KlOVqNIZUB+aVDRZNRt33dGfLnyGZEBgYBzcqU06CVTAnafk4Y
k9gfGnkXzhiJ+ZCgwCRgz2prIDH5yXIzHaxWJnTKPb2yxyrwSyS8mfWdEgRTED5UJClz5xISAbJJ
ocTnRAv+7BrGJlZ+qNZCGnTFThZPxR2rX7zMM0v7SJ7bBaLfmqvCWn03ZvCak1Doxhzq+dGL+2WM
dg+xdb6c7/tArO3kZj73GsMiCtzdT0KPSWsMFxcZIyF1xzS5Nkmlw4SJqF5ui1t1gwYmQ3IC84nz
tXzolmhLemhvL1EKs0qYeiMsOB7dYbhtOxmEOuY04u+ImlJkBXF5QjBuWwTBFVOjiWg0YnGZvGJR
hy2ySItTFZps4apBKNjiT5RfZrsbJeuFNfng2/cTzcPwLfaeOIw5lPyZK3jiN6nmC5rfk8r7pBWK
w99guxNYikOGw4W/UpjOVLa4dDtcGDDolkzkqG8PCPGdp59P7EM+rDhBZM0/iKRqJ1yTrhGQrRuO
Z3/Q2UCH4jNb9T9NZeYbWq9o17sTEj9OatBaNYTn93No9ntcI6XpFBsE/XwYXAiNTX0dneaOlFHx
/6b7/LN/qemjYPusFubjtXBhcol3ODeY3UFu6S+i2Uk1B3jc+ZsByPU2yjaok3Weyn/yOqTsMK0x
BCZEHz+dqbpzzku0L6hdSizl00w3z4qNPIklMyvrFGbrISf9f5Wnm0+FGJo3Co7U0AXbGclnj+eE
r59eY5QM6J3OnUmFvrSSzdQUzFTnW894KNWPTYHYDRJrZAvJpoEffbZDuw9No9rPYVBrIVwXiY4q
r/da5j6cDInM+WaxQkaSfE57ux2QAcRlPBzxDXPb3d1+9jo1yDbsrAcvWkRece7VPGVtCQFDqQVl
CdEoUC1AMOHOXd7P8ced0C0+RQfEj6Gw188PAykJYoPSR5mhd0bal39q4B2guuPoxLs7coekNQgY
f6AeDboSI6QKI4niIMVF1DY5sLsj2ABjT/paXibfPjNq9AJU+tyap9GK1rM0xaO4w0ku5wZN6IMJ
lEQpXjxPdMTt6uU4uJOA0zRvqb+JDipPsjegQjdpeH0vLMjsgj6b+va8DDOVQinAzErhjQ944xHR
OIVuakeYRD4tRcrGIq2eUjMgGwpBtZVfaj7zUrnRWV2VKM1jKxHviD61PVveCN8lPhB1UMjBg5ZA
ooW1Y7DFH+TfDd25wbMe2ReCWpqFdLqsYaL3ExYEWGqBuIdiJ+BvLAFirTyYth3YNEynDra2fQQ1
6k6I0SyWjRsFU8oGrhZb7cREiljC8r6dERFCLjWjBSS1F85zLRfkfiLBEdXc78vibcIR02CXrHhV
cyZ1MgtkahAMETMcMve0fJKM1SsW/QQNiNMuE/dG5zmrQdyDKKJLN8tmarmvrvEFiz/Jgc9NGT2L
Ba5/4Y0sV4VyZ+YXG9VM9yzkwOTR3MTTDtc7vGduzaLEDmPMM7uBlesOF664iR1pqTiAQTweyCQI
YMsnzozmcwGdRm9WSwkj1pjVemImySaVKXdG4gd5CBm22y7ld+0dhK0B3ZTtEsbgpbjqPsW3wWnf
IRbcjY66xs47FXnwJDo8XyN9uXnaD7/g7aGjzBh1vybQQhCFfBa1CDqtRKKb63x7JdcLUI9iHSI3
JdEmnxxNuF8gti7RvfcEtvAS4fLTuFp43fm2neGUo+MTpKUzLqL1IdhtzPhcrlkp8Ylil8wbM1KE
DOlnu/DI+ZA3HRzJQeIdU6e65YqhXb/Z4MBp76795kf7GK9TNKg44FecN2cGR7JOdGjUkdv/YN4n
xDV714LqM0IZkFQWsAZ9wU+wazoGACvdzCeFBCch/f6MkHVU/Bo++hoxzfjrcaIKDyHZpGZDMPdA
wUP2ITANGKvFME7bVUHoFWfcByR1C2zB6IuRXSZn/jks/ArA/+1G/mLnhgWczX/6Mf/sXtqHCXnV
aBETBii+cPT8+k3ZEoEz6Z0YBLocNbtdKZDWT8JsvZ0sZ2SD2mZGkxEGwcqxC+eWSUd21quuYH6n
6ds7DOomlgbBhwaS9I4+dEKw1Y9KreOnZ6t29rE6RYTGhV27M5DpweF6U4D8eOUjARi5CkoHuDxr
zuJMXaWZM8Lz3wY3hsJTqkHE7fxGh9/N/OhzujnFUcjEJshccjvnAKC+rn3GtuC2mEBu8QJa8nlp
1pzzEQubBWjFjLwPAIlgmj9Cd8XFoziZox+Io0/zTxSeOvfOMuckmiRBxF/NnqjTUy0RRuCZGYIP
Z0dlOfjxu4SwzBX0sl3JZvXx2OlQC1i619lT9T0iPJvTY+DI5wJSKR3S+pJdpRj5a2tpbvZefMy4
SsFVGJxZDX51aNwGgOgcfj0581606q6IVc6P/BVT3xs3mnsRXRHooqynF/AZBiOkGrAYGref+Gf2
qRxCP8SVw9ePfztm15hsnuBhL5/zoHDB0O9OautHcDIkytvYEt+Ace4girZ6vqEZiYLvJXZBM/F2
grdg//S2OsHpT1d1h8ZXVk8MmGCn9rCknXyVeqJHfWADcnWY21yXWW8wFpAbs16jzusJLhhsRqRr
5JuQWHideKE7J1FFH5k3SYppzw5TosLZw0/eMAsdCtFQ2fMJOI0LPnvS2Tn0tgQSTt5MbjJ5Sgeg
0mb943e0U4On26OHBHzj0iwUsMhXniv9FAICUHUCEIgPJkQWZaWjiihxb6I+x9GGURpKU/Un2fBK
wGqnF1OftKeRf2pBYXzUJ4KeaXCk++7WhG6zVyDN7mMAaSA2h5bGJ7pGcT7GH+XB8Coa7WnxVq6G
q+7hrxDQAzS2BDd/ufudZt13hWo0G+FuS2+tlZA7wVsDWr5+LgnunISfBEDNrfwgfGLD9rt8NVm4
3Ev3d5LgeAdSMS3t+e5qdAuUPr6a/cJsm3lbjZR/qmCxnFPxuvnjVj8hHPFGGUC6YtsA72t0UDe5
RyED8A2pKmAr/DiwEjgs2p2K3xJBzVGY9IFDqCQtnHZFVh4aIGMPUInMLycbgCh5O3XZEQKRvAay
XewbJM09EXObBs+zyOZy7tspM1EO9WWEV2NCYidrP5LUK5v8jNb7du5rXxS98m/Rkxn1yF+eGJfY
Gvb3ZXlJv4tzupcsB+4CNIcaNgXbkJtGvhYf+lhOP1p6w7IlF/NqH2GMxS4F+mg2IWN/eP2p8zJI
7XKL3zQe9mCiBSMudUf5i9ijXgG9IuE8A8NeEJ1WKBARw2M6Sr/e6dx+as9NcNApaBgvI2FR5E2Q
CTHJmeCexeeIm3ekF60Hx2cjrR6najPFqwG4Ox6XvpHNDFdN+uwI3xWzAey+twVUJV6xRD5c2NxW
6j5DIaK1k83wVrCf9yQFFD7IJ10qDdR/UIQ9ZV/CZ7WZwXW+qU8XEBB5sITzQFSQ2Ok3mQ+Fuz1l
qDixa/xAxDumPfAWGmptAIh0P9EBzId7QrR0EkbSTWCNSP8LaoitKxOmNCT99F/96qrBc4vxZ5Yg
7ieERVqpkPkW6+Lpd2foTFbiSn1JRuOm8qrwvaf5CxvuIlmzK3bWlZbF+eFVVv0zmBqaExQuGvz2
4i3fDHg9sFDdIWL5ZIOj1oQtTzCnH90Pxde7DwXLmwJM/jBqu36RpjDnBDxK2ELlUoM1dBoqmQQN
a5o+CbXWHYHdvnRyNvKkQxcto8yaoWe5TxCFP0TryWzMlulPRX4IPJsGoX+YUPcppIVn6drxghP7
8Ro7l/2cvJ+4BqKAaC9Q/VwgjzK5Gvb/huTGlDaXigxFdxJAmNDq9iG25g4/LsGoB9K7n22b/Zyy
gTsSK+MvPVDChlPJbQfdmXLDwiuP5OdopkYumZNHO8r6QTrTZ/ZzoLtiuivqPZG3WAJ1NU7/AtLL
uSkOUO6ciG5IbdiubNuJuKTWuLlkE35Em5ZzDyuYdRFfh1dtd3+9YRlZuNk12eQvyBxY40746IJw
PVk/iiLWI1BXkUtfZ/kmbRt0bKcw9HmeXRCWMh4+XH2s0o5F3utQpnrFR7t7fNW7bIt0G0J1rROe
p7Wr9siKESy2zLmBUhy5JGnyKSf2pfL4Oe3s0wRmk+ejD/9Eua4lqpk6Ch87WhPWKjW05cL8vkxM
TW+gBMAFFGSCBeYA5MPnvHNavci+LjBwBdJXM7tYh19/BVooukGiwtAN5LVffJ3xAqN8Xasf0zhQ
cgCml4PbDvcayFPQ4vduuY1pJQGLo4pqhufxGn/NX5LI6B/MraMD4TcY2tSVfVrMKAoEQA0UqxCx
nqronU2cTSA8Bzimu0cHJx6c6eIPKjeVFZ17NL24g6+p12C60fTcepSj7AVOn51uDW+gPVCwR0a4
2pIMYQsh3X3HiXc/FAWIP1j2TUiEgVov4sKx/1GZTnm9+Q+rCHDasA5RJTII2EQLmJAJysXceI60
H6N7wJ6jYgDqQL8TiAJivRPavq2oQyH/KO0oDBCB3f0BBJrmWThagHQOmYTCIQHnRM41bfkHHv3h
L5ba95uGO6RpIpjC2pFjqpvyWaQ8rtsg9xwJviitNS59Ud4Yv3pfsOsgMmYQCgdi3pjHcbKdtp8G
2XWCyKmiFm/XyUuJ18Nnwzl8qLgeFZMKjKkxko+U/G6jEd8K3GlLGjB9g3zRy73nBLbYGuqIoie+
EtPcsOxZaGStDf4b7wQqMAgWKhDM3+AOTTNrqV7K9VfsdzZBvK+J20q15G9ZBxK+sFUatuhk2fsX
Tpz2kfkxmJKT280ZqN8tvlPvse3OmJbDuJKIZd3m3PADotWt2506mMJgxpWltxzq57kA26ILgaFn
xcL+Zo37TK3qo9dNxbsf26/6GI1BA5xBhL0ut7l74xwJL3fnofjSJbOGGZk3TahWJDn1USJGIYpG
fwNA/0exewRu1oa4oOVhZt8u9XIUJ6R3ViO9npxj+IM7ryFCpWUEiz2BrIgOG/oG3D2ULTBe6eGE
73fRzMg+oPsXjDwKlNi5iSbtE9LCqB6+sjAeBJCEbwnDOdU6dYX3xV4i5t+mqyqh/4Gxsuc2ciXs
7MIo0FqnUYpA4GZxY6lsDYWlIHbMeX7lgGjdWtjptvae7AV8e+i3lZue09QqICo5C7fpaWSm8xEH
RxP4ncM7uPVrDDGzYNSX7FJ3jt4YfL4CpDNh1elghla4QtHqTHQsXdhe6q58fb7nqHdGhP7ybrbJ
tj2qhvp5hMy6hdSU1dixRIyI+5RPfc1Hjd1XdyBIZPi8jWltdMiC0qW4CG6CdXsiKpaa9XFQ/MUl
SplvlZweDXJablLdbnM0nDmJ8/iYLMwWIIgzk23VjPR76Jbd4KvEA8XlFoKCE3Hd15lIghzXdian
RnRjtIWlEZ7vY7gvsIAFpe7Hx11bL9TP4n4VF9tFe5qn389wVZd4jpyC9HMtWUK+uyF9VrEk1niK
620rWQ/IaUldc/ol7JEv6576KX+GeaC0ntA6ck791FDV6ZAryov0cEV0RcvluFLEXSK5BRqCo1Ev
vlrEljUrw9zN3epx0WilJ7kaPsGg6e64P9xBscFZ+XtYbvLFska2fk84Sb3uRhHAfH5SZ7eaTbeZ
fxOUTVEigRzDEOqLfpSuNG6QD0fxYFCMfiJ2Ea3LxptlJh1bzc0XyPb5Om0wmzF2JcIkoo1yJ3Wu
jvdSkAbJzflPXRCcND73nEru/UsdTadNbPqfbqURyQH5Fj04JTUksuPSbpHAE12NVbOla0j58yS8
iLnJY4ldIGne2NrZw2yqXQSeENuy4ItwvcFNBT8cTplWlno9ZzFohMmttl4TrD9WenJIEjPlm7G9
UL65UwVhMFYndkVCY3mVqXbTGHK8nzItbUmJi2vmBL1z94k6cLRMwP9a6txOMUdCLrHzxyqTLD03
OyCX3q13g7gp3zvdXNBiFhn3cqrHUOTvyHgvbEM19ua9l37oiHPvgchi9mniqAS1gqFSyyjt4eHk
4UuCPndpp2j5NMeRUCnlLe2i1K0IXu0q9sbLN0WBJt1xAKTWGJf30irR3IFBrnTICZIP6XJPp4LM
rJgCGOBeiOnPcu+p/XuV0t0TzDuLuEsSTf6sYQ8RzZviKxcxnVqpWkoFY6DRxFWu2pk5j4MECufC
7BXr2dtkT/cj9VIa76LBHF65lVb2yFaLudP06wzleOTbwdRY1X7ziI3h+NjdJFvuLLV0svbY40Ra
syDKlJaD6orRarEIOhrTvkm/RCj2CdnJEsFM+JFsN8VIUAQiI5a5dHHNMdrXBwe3PKhxMMe66zYo
c0enbmTyzZ6ZaFA6xP/4GK6Ubcs7VQWL/+kZuc3N7qMULJVkLnshKu6Rllc3Wum01Jzy66P0i31J
rikDkI58CchSsOTBJBlKMhd0hCoJ1iAqzcd9rxXmLX2PmCPpjsL3cKNmFtxD595RILb48HZ+GEhi
UjNZbG6VpcU+DXXj3NTxcBFW6JktlZsT3YKpS6s147decgpanOEZrIDyaQAx7rWt8RT6hw6tNauW
7+7y5RF/dA0Kdv1BhuvwWDzXWhKo2k7sXgtyeoHOtvm2oZJJUgvnoLRO9GUm7SJy4Me4VDSymzwY
04OUHqqanL+/W6lg9w0hWbSJlH2aexXV2XqHWVqQexTJW1dvZgPVY0z6LT9L813aXXv5boRCblAP
vi++s3jZkM3lKwnsYKjNxZz7wQY+6SmoCiOdf3CuxtAfGkuInATsPV+ptOEpp1Kycr4LOi9uw1Az
wopiFB5noPJ+/xBjt4x2qkhZgf7C/sI/usjhmKqqEy++u8xP0ZQSHIXM4+FKMYDMrd2r4KbN6am/
LWRzKKiJPAKeVtBNKTTunXfLDlJMX9+uXmzTcR9VjqxYrWa0utN03I3Tya+PZoljHXGNxWqoXm+N
KbWbOenjbYlnUkJTay1FdjNlXYt21703t013cxdAhIWTKS4HXBHtjO5LNj5eMDRpIwkVc94bPT7z
7umHaubNaFKp3I56SfWqomB2UCqXekBZBnF6ktRAR/rmJhlCf5IqV6xoebMXpT35Q0qEvVmLpnyz
6pGatjOSfIlmDrKEC88w3zOjbMxGfwlvG/W2CZPrUNrzwY0QVO528+j7Rv8YdgSBycJaRNjhTYpI
GBNaojOnC0x00m++r7ZWiPbQw2uA/5Clv3tq5MVHXd7OiGF679nvacASIk+lmSJbh0PQQjzfLEd5
q8DWI9/ctvBa1gNdbHmTazYlb34TMJcvyv1+Xny2+VuhEnONVyxKTqqo2UQyCgWRZimOhwWVMyJC
/V2SKaWxuZ/uIqsMGjUqakmyLxKGK5s+tbFtXRxEQwGkM0V34JFA5XDrkDLcj/wrU2lxmPp6lBUY
spZaoscTjK1Bu+OS1lGAfYV+4g+FQOuovy4uty2bPTLm3X6Y6upmcqN70uEFx9vxdfGaOcKNkoWQ
uE1rEbxFUaArgfS0KkIaemVK9qNTFRN9rbbjc9QdUZsHLrmb25RuvflOOvA6krMOoiIZ+iH9npFY
ZhQBRi/cqV+qPzsArgjH7ylJm30SQL2DoNbmwDXog6LliniH+l4RPGQ3nLnFEChF8F8sndeSqtoW
hp+IKgMC3pKTGDH0DWVEgqggKj79+ebap/bZ+6zq1W0rTEb4wxg3juLdblK/fPhZx/dvkh0HmSpU
GjqFaj2BJsCOJn3Z6XLr1bfycvK7mz0QOWbrAoRDxmbI9/PoVYm6svd1GkCXyn0Rz9W736KpeFu/
oatyhx9Qsu19nz/85h5e+Qaemia59BDLcdZ/OTFyTtHUfYzmM+dJ4AhwTh9voFquy39MlVbrQPff
kDBLDmb6Km0AvY31YpMMKgoWNsIWsaiebv4o670tj5QpP2g8ORhokMMMzvIXSFbPyztoH81Lds05
ZY3c4pk7fCDeMOU2l7oHBh33kSrwEFD4w1DxKLccnhkv9POLP2kDJLxMXXRdGFQdyv2Ri+wVRSE/
zdHlLdNfH3oD+3P+nPtU/XCMlP8Qev9GC+WrNEA2tAeUReGV7m976is02tUUN5zE9r2rFX3ndO4r
uo2Uj/lmOqQM/XK33zz3TNQa7xsbk8Z8bN2PmpnbfbcO3kaxK1ZZeP4G8gy8yAfVwEOoTbtjGiqr
J5rTXB9skKLrqpMhp+SszzMw5kjyPh6Y5FW/unfvi+zNA1CdZtNm2gvrzKgWhFMK3avxRFJ3eUOM
9alIN++gdn9O5n2tb5TNRv7Pp6uHMMMeW5oPjiZ+tIchFfr4a73QwVZRwlHme0pz9NfdppIaDYZW
v5u03yhh9Mt98ixsvn3gZf3gi9RzRgyTZ71TXQcLWQmrofvtW8kJ2u0zK3Ojt0tW2XnYtzCr5oKS
UnZc/Lfs3f4QxFzFEXEJcN9NV1AAPaZAOn8fytdXmC5Sd+iODhRkp1El9iJv6O/d3qyGVnwySYyu
1L9zRCRa1TNxZtHYyjSdaduGSd3Ow25Z0wGfrdYsWTH64StBWw7WjDaHn7ida7YoZQYduEtL+Jec
eCi4KhmNXDqvlumc0Cl7uBGoTPXMfZ0+iM5Sh+PsjA7oCl26L7GqiOIfMhKohUV+k/ECilI0i/73
8NvwaVE1GInfzp9+Nr/FqvuMb8zj4u0g/XnpYq6ugsjGHMye5s/vLdNY9uie9o8N5TPzmF5+6sOy
Wn0/ZcpPSYvJ55QWmQ9JyOFt+JRPp4aNOv6M1zqPjmmssmq4Mcdzmd3CiDJg9FjrrQp6gB+ihPdo
THN+6hc0E+X8QWVLokHKlhoJXWJiv9wRjRuQ1T8CLz3zwLrkKB6XxyGHeUzYnodk1sY241HTmAmm
Cqu/EHeWjb30iAobIENsJ38ZPf0lXWXGYJb+KejG6IRVq8asbRUTGSHVC/vXL5IE17zE73YocDRX
B9wD4mIWf4UvWU+atFkafuzHXkVwvPtZbJZnZ2BQBcoutd5T+qpBXC2T3evAi+yUGdA3SQ2qmNcB
NSwM5ZQD80hsL8liED+zcj/blP7+u3kFPW8YSVEy+0JaCWJLXirMo0rsjofwoyurIRzMJCPUD+jY
QJ1ksG4YJzfzynUR/hZXu3Uo3sDrgJVgqwdewWYDLBQFUa9AQp5Hd5onhwro6YGFTjKri1BLmAcJ
DFMC7byjRAc1zZDNG+PN1QT0sdRgFKjoy/iEk3YnRI7iY/d45Zbp2Ntn2LClVDt9uf+KccsMeQ+0
YQ8ZY9zXn/FzgoDsMR02xgiyhvX09o0j8nVV69iaUoekYzQn2SSrMuAh5TRgankdpNzobypotO7q
czm9NL4KgK453zhBcZ9gypl2xxFdwtsdM9ZAmw62jdns+NNSNchp5FV2d9WMWoUbRSXHEDz1orJL
istit57qvOj9OXnGWNxDo4ZR5Vu+czXq/8FQRJSTS22pTSX2m+ZwjfvP9j40uu2TVrTWyTvs2vlx
URWzm76sQcfl7qaQrlG7KraKO7AJgOHNo6LaAY/p0d1O+/quMIqY/fVWbTGWRwwThRy3WsQ5KerR
LBTaAQZZuZoNAOOpxnVag4F+jTLStsmWjs5XY2j5LQptphYuitnNq5HyRRDL59fkgdrCSk+3MLE1
70gKvYetmWKEZZkkAlgtGixiyuClyg5sH0BFyJCvgOV0+TrfzSwy42lTxWsuuj7nCglxZZ9B58a7
2a+PIkwMym9mDMqHEqC+h45FpsL2H8GdYbda9Zelc8MASH7wG7bHdLPMGzn7y9VJeC2uqcSYC41t
MkuYMWSKYrnah096Nwuv74Qvo3YeUYrP4haKa4p+FB0TSL/FfFcLkbB3m30vBBOEPjkPVzp/HTY9
E3hoIZy+Q6/FHjG+KNsPYVM1Rk6+oCMDoFWs1rjUrDG4MZnsY4NW2X3raeMiIBnv7wxQlqw2pNhe
Dq2BjWaSaQ2NF6P/DXqbFpoOqhvwAiq7cgYBbmnzGuX7AZ6w6XVRY/iQ3d6By8GG7tP1p/8udDy3
gY4dH5RMXvb6+qiHfMwoh17vJYp2KBKhX9iiNAgZ/D4f26DVoNoyyk3NQ6n3ByjsEicXr0M64iHs
o1F3CW0pV8cdnCi4ZFaQzXjsQinmvGLDaLa3bW/XX/S8BAAszDd0AkhgQLCZBmOosepco2bGmhhb
1vHyOjyUxniG9pvlwm4xS47lun8hAxh1UB+0VTFB22vL4cAdNEZMbkBjgaDcSCm9aOz02td0B6MR
0HN/8QrIF8LEssznPW4/7T6OLGYf4D7pAdtNxg7M9/kVz6CUN5RuYqdEn9EMbEuMx7LZC5/T1J6P
BH490ue1owTVHwozsO4qHDKWthfclkmEKYDl6HzXikJ5Ls5atsutfD42hyckRrwm+h0V2Qe9st5D
aIdXxymmLTvBb9NvPHCzY+s1nM/ofsKSFNZ4V676Y/KdDLD11A497bLioRr6RSh2PA22+ILMnitj
DRghgNAoxSqD9+bk8SfYE0oL76Hjx7n6Khp4sWx8DdDpUHFjzPv7OhrpWJv2TNR3CLRS8/vR+x8c
AkIcZfcoZzfSrJzjTppD2ILsOHLw5sb0nRsF0m8yOlPY7XHaDP27d1+Nnb4lg3vEySafSx8DiZTV
Nxp2Ts6HTMYJVUedAL7qpT8yMvsa97gG7dUCInSHvjTvzDx4OJ/gxX6NzCYcTbFVwEDfKBeAJfgs
tfUMh0b9pxRGt8JVRgh6+Z2dJjiKmFfGKBUqKTFMmp9YwFO5b1x5/EbzPu0F7B9fXnE28D+qHPRQ
PfoOGhgOhuRj/bJv5vdc9HUlyFkFSj2JUuLntKEScJq+k/wvRjtu7uC87Xye2tTzUbZIoIVAAfX3
38MZmz9sTbtkoZqPyb5Bq1U4x31N0PhOegFCXshXDVlfux7aQWbm89fAfi5hrmc3KqYpNqrbRnLL
yeAwtEQ9/Da4cqZmPbY8CGda6ohTGmazqrK+F5k0SVGdba+4pHLY7xaXTxVK8PFjjsACzTKuI8pU
qhdnuCsOQzR4RAbqNwbLaIsXvP25PHOfFHC6sMcbgp4zIRI/rry5m+AtFrnPLR3Umo4EtV//9ThY
Y2wRSDoKo5rnf9VkeB6EnzCPVO4ezVk85JAJvQJaBJfBItt3BNRmDhcvfY8TjdmHIwi9kXFbKS6x
1O+ZLytxUX2EMAPO13js+/5r/bJEIKdPs9VQyA+aTXnWMBZ40knyUvLCmSrHfqD9iSRniSI0liP+
Xm6wssmL4sDBlVEobchn1ZudXSNIJ+T9/lBctTGpdFGclO1VYayuskxDzpX+cgbma1+vx369GDEo
OTM/1O76IHzaqHJ5Lw/sYxLE5aTnZqQk3Jc47pZvdPTQwMzpBUXBh/U17hqrMO03Bfm5t1Fwc54V
HgENRNL4fOgIpjd12uMMwAKrBvLpl9F7Gf31s2E8w3f9Xkt+j/2KeFb6Xodgs9Nl9C0YK4BjE2ju
oWIPFb3EZTero6LiozSz99ssVeOzUn9GlzhyyK675/QavMGYVvmYcfjXLr7Cly9GhOy1DK/50xGH
DzL0OGbzcpOxk4wsmUo9Dbg6D5BwTBjIBVFpMqXiao1v5ni4aolF1IWMQ5RDbXzoSDcrpZn39zUf
IzOrH3ZII3voEhlWcxM9SR1K0JYSGhwW2hpCqIGNsERuVnBMOenN5ovXRn+JMPH6GdowzE4jhCGZ
njXmB30cI53JVGy95in9GU+WmVdWy1u/mhVilMzocT87MIwYdERujftj+hmY10UV9S/a8cYVtRS+
ulK2QLRheqIuetJwnPj5fKENjZaalAYUVf6iZ1cRX26H4bVlG7spY5FLpkUR141965ZJZ8vD9QDx
hcQWuJ47Klzl5V+Zs7kYOVg0kS4+Ttd2oUEXJktqlS+VuJzHbTLNus2gxM5jlj+D3urLec0SY4za
7BGVj9njafDX459bsKIFnf3QqEo/QyyPf4w/vPUsWxT1vKJ7YIQHIrMaJNUnt6uFO3iu8LPiRk2m
yXcpIX3AAH2fDobGVwlobQe4quhu+QOOJRn3rT/C61Da/JLf+vagtuhfUqEfDNErpLPsGsPlr37w
vGMcYlXY9cHkDAWHJhqG2/wX1Jvhogy693KomN9q1kh21/gVlVs3G8q0X31fkf4k1bjX7rDnjN/m
7QWHAKBtXG/O+BZo93lFKy5bqmzzt89tI1t93CjIjqqgbazhzSqxeT5mve+yvU/vQCN9pyvtWrK4
XUOExY3HuRhLlgq9nU1+P4sTVZdY9GCB9MEVJgO+zihRDXN071NpBJ4Tju6zLx+ii+7jacLQLcxY
25QyknU6T2/U6INpLtuiFZTilBGq7DNFHf2XXs3P8UopOrk1FseEZT1/BdnG4wjFoFbAKwAZvZx3
DcX8Q0FCl1u7iUu6sPZ3D/A39Y48biA5wwj8kvETqYdsyMvN5k84wG8O3SfmKMjOUPzKuTw0esci
lNgPRnm5GPrPEFwHDV1rDxeVC/QYd9NyU28oIVy5NJot71cLkxNw6f0MxHc1ZwqrDdop00kY6qWi
I3mNzcQF/SJgyHbhjf+K0n4gI/DIySkZLglxkmIsK3kI5WO17juANJN8eX5YynTIdmzyHX7eg0SY
ZKcXiDaVuEl9Oqv3P4TIVBnfwu9T5e95vn4WEEwzS7bpy+JGiLygbToPKT8g/vKBOnBZ/6XH57SQ
hFOYQSZaiSUN5ye2EXwvlfOTddL0BxKnwilA7eFyr1H8UPorVDqaW1HSinHh3eFmth4P4BzGJtdH
kweNwhWG+rhLjdek8vFCU2hCGyf2l1ZIjPwVaWSoY51j7/edPP5y8D7ZfCLmYv6bpWeBBMOFv/T7
kjdlfKe5scyDBiwEXMsCMUFtLIFZiJfrAi367hLDv7plxHPdhvCwVjmhQaIAV5Zv9hCiFedlhDcL
1Iipw+i10j2OAlOkUjF+obHSu3l/YVDIw3yMPrChpi/MXc15GdjUHfNBj4w3OFT+0LqfRgQ2afL2
Vc4ggBWt/y/6HF+gJvQWI+QanVNxke0eGfRNCVxaL8yihVmebzb9i/4Jf/sxVOuFq7Es7AQvabOp
4pvdIKCiLDPH6D8TTOCYDXthMy3MMfL8r634Qrx3xSvXz016FUqPaboc7vCbKRaDxlfocyZtqmO1
eCJmo3JLlwVt6lw7fJbNjNRA3H+GX6wXpBXj8zZKBOum1mevYRWNjIR5Oh2Yzd1TKWsuyAA4besf
y64muAvllIF4+gjyy5An1THFes2+Y/xgZwn7t19NcN9K3tV/OLXxBOijoPqe02nDeL0N6Tr/+55p
FSUGFixE9QodsBt4z2MDnspt1JWFtmhc5ihSywnfJIP+Ee8L32fJjvoBG9DI7QalUChPtInkUuHM
yklZLTiiSmKUcU7vXlj1eSz2K/CK9NbFqdRMUmjGh7pGPx8cJ7+kHpdgPdiOfc1lg5ubbAbm7jcH
SMPQIvbkPIBTEdgeRrNPUP5RNHDzB+7D562PL9pWcngY/2gErOH6vqr2eQQrOumj/I2/jJiu/Ne8
9croxkwwZUVhxenOLQp32tv+Tv3oV1kfIUiYVr66VjK93j/W9YXRqQatB5ChL/OuWvCDeeqB006p
ZaZ07tTuNDIs2eMPV1M+0jzblYsWA3CIjovZ/EDMNnbK0Q56onfILaKAVXKIcAZT0OZ/PE8JBWxh
ypvy7zsptsmmzwQevK1P2oXMThYdBVtKqbrkFf8SGly8Co13DarayBhE4jxu5p2NjWG6DXuz+zHB
JoBYsDbz9ZgxBPiityOEONv6Ag3h94GtCMqqQZ1PEetJE75px1BJzLj5hH7bffKSqoNxrQZNpBBY
ssiM8AgVEBAitLE5GOPNqJyHo35RArcHzvITmiwWpX/XBOOP8d9X7lPlgGf5r5n+/mqf5mB2XTxD
MguoAXCFQkBt6Fna5UAC+1B9EU6frPTTQK0r6t9sJeCFh9MekFz4pTv2n4S05q4TjhQAo2rzhYZZ
juadPWb51cMHRXnqhUlhHVN6fvhE6WWAIhlxK5Ne/m1b4pwqEe99ggxKTEf44HTgSciN5+Hj3pd4
Qe1ywW3marJtMzVUZti/8I/IKG/+ld7UYM9VM1OCu2hM0MXsSidlRkI+ySd1TBBX8YhCFy5/MbFx
Nbo0Ia04QFu5b7zx5eZ9tuj3rbvJJlbzA8yv7wa81XR5nf9iTi90RDA8A+RQEVbQHkA0yfY5ZOZ2
ek5Wyuph/Vh2OupNv5aI4iWYC4z1pjlIYXClEK/nmZ07ymLQt0aU4dOeC1KKfr7S48p4fYzBosgN
Wpnvrp+4d1ZMzO4bBiw8jprFyIz7oX+6B1jyP65L+EinI6KyoQJeaHp76DbQETcqA/qM6L34xeAF
Vs/FuUYymrzJo/dVuf/5pL0OjzvBg7R0W0ozHjMJ2neDmdNh/5X/ZPEVYUnNzc798oBsM5zmJLj5
K243yGhXbZAYF3Qli3ticot4iIghyc/sgg9HiizU3d3Cfk7p/WIacJRaxjvmbQ3jlKHOa95jwtmZ
Qth+PFU226Db0IA8yNUcLkCNeLB5wdqZ/cKp5lU3b8ECmRJz9d9IAiSaFf3W1z/TJ5DZmDWkgNPL
RNdsig2D/n+M5CAan9Ilx41wCu2eooQ/q+dR/K1nvVWG5xmA/GiomVFHWFBZmgGYhFxzTrBmRdYV
jE81+k7fiDNz6DWboQeHtmYrYCRN0hBJilNOGROk8wPhGNgI3svI919LmiNRmwpZVOG86R7p/O2E
8yy7feKkovfnrf0gyj5xRAp3rLSrJ0pwDVhsHKlOyhSsMZM+yEDD2XvHQeB3iy3RGMK4LocOVRO+
+d9+aJX+f5+t9IcsCe+CZJGOnDIGbyAYcsrLWPXSA+mMBMnxoATiP+AIHL242EgeyAixOD8X9o9k
udLQCP90UZn7FCcBX2fgQBZhzCsintBoNAPMWKoReHwCxtWaCZDp0/vYNTT9pD+XJsn0DXZpD2PZ
bkPCnXYcOcM5jS7tDcvGluzFDUiUAcSUwyDNLSAk8EfrPXv2cE1fC0q6BTy3st0n3Aw8B6tXQqz4
4GjjIw4CefONykW9r37GWzMelxK2Zz6wB/Ses7A//2xvxB2fOpVCQTvKICJjPA3V9s6HeThfBpb+
/D5BS6N5P2GRDL+2sJKrs6uFKp2RMBpnHoTpCzKmMbO+pipRHaAhMzPloDR+S7wZJlP6KIo0PIV9
T8PuiUR7XtgiA6fQKKbEt/OrGFXYGVuew2AQKOB/ksiS9nhOLx8xW4eBMDhx7WaTCWchvwXQkDPB
NnuvCZDCBH2a6d42XXVUyba8qg7PNzj7ZwZpR3SmA5Imd4DYzhzFlJT6G1UckPO/LOwwv0VZYI+v
HdJDuAeJQIScWBXQjHIAIrohi1uUbsosB89Stj9fLFYaBM1Uo4vUppmHBML4npspGWV1WxUev/RN
IrXyi8A16eh5m09QigW1r/MD+EupBettTk8yKYCjCdf5BFvrAAxpSfIkrXbEAuVAtRVIprxoGB4/
nhWgjMyt4Rm4P3ytnHTgFOf8sQCKyFVDPWs8XF/zKYsmmyNEl0obCq5ftKgSbKSRT7pSEE3r4WYx
mC3kBmTvGKSfDtpKNvuRc9+KqZg1NRm8t1XPAegoVUv4bv17VPAWTHGofCiicRT0vSfTe9zxDOEU
UDe2yYHwsybR2KNMzJ3KARDJlgTcHTKpY88R+Hy1vTrXGPiLyklG3Da7g2yadP65JZknlL+qCKs5
ci2qHA0NA7pF6z3Ptkw9+AFsY8nCEykfCcYFRZfqb8BmIrHAjhEsm4/eOSOzJCYMLfIeSDkyFRfj
dKGrJpPMWopz6uWHkJCZNeIJlzqxpogZOQTgalJxmz8NBUORmn2AkZ8D6FKm02JojhDasUMks8p6
5o/Xd9X5Zm461rXGvI3CT2bhzG9BUbYyhfcdonrsCJoAi5gRXxcpCFSZGU9MLyj33k763IGKaK3T
YypPZtxk4+aNOuOxfsF6Yaqf9TUT9EpOnVfp965mAebJaN1vAGzQ/5hgJNcoJexslelgKUb0dfbD
Qn87U5YA7jZDj+kBjIrdwdLuZuOUhloExNPj0umCm00xWEW9LZs1dtoWiEGAcPDU+mNPUBkJkkAB
qRK4fmG8XjpcL/YEeJ+fpVAFPkm5lJsvStB/g1OiH1NXlj+e19oa7/sAJH3r5aT2NVRNyewT3ur1
jeRQb2pUd3TM6oRoSM96mxJHaE3L9cMa0pmQ0RvK+Z6bLGA2KEO1bQr8qM44T6NVeiH6MAJEGJP5
GLQc5nsCIeKOV9QIxieEWOJ+t4SH6XjZmyvWd5puOJPUQSghlryRQJxmnARY8YRrhedOiTpm5AUS
e5EIVjNaiFwxKipX6LiNRkU8NF8NE5wgHwjBfDAEjGYek/17B2DB9oClvob9dClOf50OvvQSQCUK
HuB67uAdcqexezMlFIZfRip4bG3tEzu/QJBVNIQAHFCHdpJxM6ETgm5gcruTo3h4cSd29rvjgTCA
TD5H67p/gGVgURXnfccdAvz6Xhhqvqa14SYfn162q/0RHeE0pd0SbJsSjE3G3DCI6Gq9SaoojWlO
cVIxPRC77uu4bcWEkD5xtJwoiB2XI9qzRTZVNkazzEoDdDA7VT8rmcpjYlprpw52TowO2CEgADWd
KBRz02xpkuHTNfZX/xX/4mJ727UhJCFaU/t7Gdi9kEUA0XUPiqZMf3McK1CLg82A4WKAr9z6EXol
LAcQVbCya40rCEjysvaC/BvvaiqLF4Pk9OeWGNYCCBT2EOp6erNFPy45hU2bRPBq6Qeh75gcMvR0
EH27ZZ+YJVQcaw27fmv6tI5zLrmpOj/mSdwJGqfBFBkXIuax/sYxQfyn3y/sTwCZiCSKDPYmcifR
J3jHMqJ0Sv0mrIHrKdPovUnPcyC1J1/6YPruMXMRbo6OAHf/AQJi0rlsVKJUy45J0HjAVRSSXwgI
hsQzsIMJbSF5qyV1mZLTCzWiHB9vxs33R5NnKC/zdbvlcTGpX3ub6o8G8dKG1VqoYcDXV6oneZwR
e+wDbgoq4+Uig4Jylix0s6BKQ7+EXUa/SCMvYtLLPt3B+OVFdWRsMNYykW5GxHxIiCWn62M2q4dx
33D2TJ4uZvcwV9KoJpT01OO5/+BhxngKRH0z32tZhXt+TZjqHsHvjLm1QggiT0GUkI2MJtLka1lx
Sof9dMVACo3qDk2r+bMEvwexbZPJwSQqi2YoEsSABrpR4hoU3OaQI3YnmIn6oo7yBWDpgF0u/B0/
w10s97UFn76q3IaoK2/73AhPCRLwNbElpAB6UTEqlhhlEqyWYu66WDCnMC+Kytd67h9hth67ECk4
mospPb2cwywwKyiA23tRQUnzwstCeTVkRPW2R+2x5NKjrDm3Zu9NeqfntDClYob01dOItpt7J/gY
7KSLMbVQDPTq/4w9B4q5Q6k5jD8ecyt0xSsm0gIxxQOGWYGpeU0+4BqUrzTw6uyBsbgF9wzBj8If
4D95WKOSeDhUGsEQt9D/wxe2Ls1JJg36UAhkezzFlOkwB2wzmsGCafpvAizLjwHtzJhXZ/XjegF8
WkCGM4iXliTWxCZyqs3Xmh7WprD1CzN3X3shq3n5Dzh/vAcUyNQj1ONIQCCan6t80feZMmW+Ny9X
jevN2GqOkL6zB8aPjkWoYowNAce9ToCJ0k6/OtWkOwxQE/zWZcSvR1LNDePI61fsDZh2R+ZdNF6A
GBCCgFWMI/kEOVx7Ykk2I4rEvD3Yzj95kx1/NJtPsztxE/TrX+9uAvQx4TSPq/hzkO42F+izqUHp
rvqIARcfgvU090EgCObNioRKoK6Am2sYHpRpL3SDs75T8Dy2hgQ4jPJumSFiQZXXzUYWmrIHurvh
YmykYX5RwjIAR+z7sE0k8Gp/XZAcA973iry6bTlaIvgrR2QXHiwKWD+VWBOOgNt/xo5nbDx/wz8B
Crh0oUEP1Oez+gfSwK6y1pso1lhXynaKdiRCyFV1QZFzSynf4cK9Fon+JHE5iPqTvEQNa/6gN4c+
TJc6+T/+qfIjaFAa8+m14FKqQwsOquQhQ2WWFTyYL1BKhoHom74jgjlhwWbkisMYFAZUZrDoZHeN
OwBHSkMpCBhoO1Y3gruEtN+gZCuxdmxsXp7MmWnJsGsN7/MaZxsDA+kMCn2dG3yZWXf6idp1fllS
+gUdI6An4F48PT6pakfZnVs+6wIiURrO562+ppPSgwv0Ixws4dsDr+oBQME7g8cK1F31x04Jl/Mm
M7bE7P5FooRvl/EDhCv3c50nbzy/LlooyyZEMKzveAzjq35x3fVaw7xd6G4ZI2LlnyfesxS6EokA
kda/AORalydtTEoRw0M8QBWDFJUEyvON+xntSOeiN9SjqIyiSJSbH5237V4ymsurPz+dKHunTzcT
ig1ei0rTiBFGEzFudrIhbwmFosn/+8voY1r+hTFc1pxZLCRGGnojDzBvGM2q9fZl9NC5MEvgqFNP
jz9MwwR9v3tUjY4yLddDGqXMGEWKudFD/6oz6qvT+aADKoBa31V7pGE75P302iRRKr3Z8fzFFncn
l9+MsygOYfPCr8+ecNvqwijMVrylSHNLtAIFqBUYJrw/+A7Fpaw3Nq2hg/YOwpEn5RGIn2f2piuk
Agb9fQ+lkaJHluRHETfGiNpZaX1jMCbzs0qNmPo01/csw7p5fK4nRyLuhQNTscEkSD8KhcTTrJjT
FWFx0I+tGWp6tCwRjALsgnzNKQlBwIwRXnnuiZheRAVQ0MOKaYl7jV/ecuxb++fMaBF2CeIDORyt
Y5iScL9HDexwdf69g8bkau7FqfMjDXVP5F/mD24C6cbnj8Ki2bPG+jaY47IxAIiuLld4Phf79yCJ
dJN2tvK/Zwb5cdvinxXdvV3MDRSj/XTuOLWTvutsiJcsLPVwZ+Vuz0Rr5dJUY9bkiWAYTRCQlyyw
dB4TEgoc9NIiaWycxTk3vdlmFw2NPRMgxPP0YuLhiW8LlvEucuCc3u7xGIbx8sMcHGYYidPscnLZ
icFR63g90CLd3z+otmvd2Bs7ClsCyuxcIGacwSGpjkVLPTaOoW5FHd+iBbG75N3wvJbOaa1Mkok5
T03f2mzCyIovF2ar5t5IJ4uip4h8Y87wMOaG5IYUAgkwPkp/wNyxoIO4XOgXhDJ6zA0wLEQTPL5W
5MbMgH8xIAAOH5VNySg66nvjxPRZ9jfpnZf888FTUOvyagau5d9DDkHf2PsVzVXEU5zaz4DrgA3A
cX3O5Czc1foydtfyZLu969OpZ9/19WneucsoPHIM/BspuGXCEg5FnL0faysMyv8WAP4dDgwRwMCP
8dcETEZ7G4wYfveyJxN8n/qWmHaan8az0Wx+etnZeghwBnxhgzhhkWXCDLoz1QQJ9kZEPVX/G9kT
Xi38mtli4CPq5XVlJw8Z6wXYNkLpcZ0oloQyhOApcVJEfAB74LhgqgUqnDEH0kyXPBpCDsSBEic/
JRWWxummb6f2Kp/+mESiutQl/MIRJlSmQgGHtsZW1RW/9oZIghbl6s18GHWZhw9zZF6dApmCzMgv
iEKDWuPjfmCwQPShOJwAKs5QMPZDVDGfQA9OroEm7gVCKzYGhQwm6ATu+p0MxdC6B8POkAkYkgnY
liLhyZbiQbxNqTruIIq0mhWUCrnDRkDLvQN5XgME09nRMNw8dFs87j/OA7UbEtQjQjyqUN916UGZ
X8q/DvwIk4g5yZeeDvICZBYZ7lA3ib3L04gLf+IvUZ/QhQW1HsNs0xd1Ys0SCjhivlclxhNoMLO1
cSDpZtdEe94KZ3ieO+4S3JaDZM6XPKhCSVoiJ6B29IV0ZiZaqOGc5gtfX9KHloWGJc4qkBKZcwPE
/LoMOWEevz8MHvbgbK/Q2+szZF9z4UJ+u2dnZoU8/kbIcrLGHllJiHYNrY8ITxUY1mY2Y5DtRDFr
RAKoYnF6xm/gucgFA0GWwuFG7jf77kSYWEZsfWEwDD8/sngOiXuVgfbiyYXclXpvymOCZYBpTV8q
c7wYvLRYuBAZIIJwV5HIwfF+aIS04XyvuNoz526sPGcj1oVbhn9B/mmoy9ZYX/zoZVFbeGEo6p8G
UeaOJAQwbHPpax0hjaYb7im9cGZ0ctfT5R36yJv5aMwYsXrTTWEsriZF0otR1btcZHVjThQRiXTZ
cgZEcqoNOWCPN3dkefW7Q6cvyaeJgPbH5tKPRNoa/+1rcjKqE4DCK+Ot6Q4QTA6gcu4edVbmvfkV
D7T/9WLHmQLLUJhEokaFceRiQ7e/KZk2Vuy6ciQ6M+LmS3ecp6Q7ER+ag2Xso/3eJ6dfTgT2Nbfb
+QsCypZWXy4Htu+7FzAuO3Bj5DM8iRxH2jUg/Rzg+B/l67oP3e+ClqnAAXWKO59MxtiwewaQtfsh
zIuRDeBxU4aJcWoRlDFpuTMYzoE7A9651e8bauX5Y/KaJBtlw4wWYEXN3vcNmu7Q2C/JwNdo47w5
02fWLQqS26c/A20POBrMx+bC4yLUN6z34gxS8JqbzXHGbDKij37caLpPBd8zY7juz2Z+utJuzF3D
F8lWhNkjXZ0qtA3RbyGyLpWtvtvvY4C54YygUzF3havvXE6N+2FUjGFup0LtvrJVfcvohj0X7nSC
UfYonkQu5Mk6rUtvHcxBN8A8UYsRLUUG65in1POJqdAKE6aOY7biEHEu/GwbR09if2ty2gamcTEZ
wwXcyIYDLGr6mjFOzIhiKrK4pP/uJaJlvN+UGPP522YdoIjU4oMRLPY+ocI7nT66af2PtDNrUhxb
tvRfuXaeG2s0S219+0ESEmKeieAFYwjEKJAQEvDr+/NIu7cyqeyk7ZQds7JjVZmxQ9Levt2Xr7V8
+llrCB/y5DbrbOAxmQAj0KLG2m9WceF/BpigrETEr3AlXFq4AkH1BDCsYYA7sKQw2zZgM4Q5PE+N
Kxzi1OU7okECao1JORP+N/dOTdliFo/bT5iAUEQ0YZClXAE5P2CAwt9YFZvKzIxRirq0MYUkgBFt
/6J5FoMwdmAb4n18xNhaDzA5btPEBYCkWK6EBWXzlix4W79DabjVkw/L35GdY27u0/DB0nXb01ZG
99lVBwrnHQG8jsP0gSY1EXg/IMfpo1hsqK1jLQ60zxioGQR3Dx31NhXKqNmmzOpQapI+SaOSShQH
QaZJYN+ZbnBOpyhVBMnFVHI+gK1ITli7tvaw1jkVD3didc0HRfWa7hbQeWD00in9uqbG4DP+tFdp
VtEVhTvIrccGiTRvPB5U6T7x8Ks9IFIGFOuWhHxAPA4Z7jBc8HUCBMU0jpMIsiOaOyT8AsHTm+Q1
ZNBatZo5PYYUF7jMDYwevtEt2XDglFg7kk00wMDaSPL8e2cbM5hNOo4mkecCSvkIj1wuwlow4Nle
gEjb0P/hymBKTYgBpQKeqHBimUnc1clQ0iV3NnakRY2KngNfBzzgaNPP1H2wa4WxGmVfGRY+XpDN
PHp+6HB9hgmD2dH7DCzkBCjl+JHoFmPvCnWBxlEHKnkNeisN/EUl3PFfQyCurtaH1qXRX9rzO01J
uvkywoCHc8NVj+oZpwwFURZ8d1wGqVTowgNvMSmpVRky18DCvvvjKRZUMOPX1jd94Q6CeQ8r98Ye
PJyWI5rBOxZczQQ7TIp0gwbmEiYpXcXii6b3/jA55018zoDLnxhOwDHpl0sa4hddHoF8SAliApOg
jonlVbnYjajkF6NA+yKT0wlDuafVDLrO4SqOMtDrFpSqtgMU94RaQsPK1YaW9HU8tHXrO3arYKfp
6Dh4br5n5lkegn6oIXWxkSoB8Y0e5TU2KceITaJ0nz02yq25vePB4D4w86rUC+Z9EG7mnvJ5YZ+1
S5ph1ea8c7RaSsU9KHgC5gU0cDLiCZTCsoVBfEwxa3wmodiAijV0hiUoHJM2Z8ujW1zP2QOOf5zR
HaBETmsX7ATE1dZxJ4dlilG7ihcVdBroTZWmCiBjBClZH7a0gjhBFi4dP//chvYg3gVJWJ2mmF0w
e4HjN6xiZ9GOu8mXdCwuJIPs9RY9cW9IM/bUpQcASqYPSX8h+BCJxtwUpPJVmI73xR5SyHlYiBZu
O7MtsDQYXPy9eHhd3ks8osMU44NznR4+NKz80DR3wQ17iIT+ENLUjRFvkktgI6loO18mE4Pn7mXG
LoFdU6XZFveI5DMyU5CxuvyWx7Y+hcrV3MptXL8OuaW4PQ5t8AFCMb3rNoRV+C1EdQIbjpewlamp
2eFqcHTn65JGWmCT49MSZ/IKxAGZUMGenhC3d6t9UxoG16gYXIGMaaWN5817++HihEeDUK0X7VPg
AA1UMBbPghRWkAHdPiNvBjatw30H9aJbRBtmB2zwrI0f0yOPVJCaSK3N53RN7KaCeI3SbyJcCBNc
i2KR/+sJBWJYcM0Z2JALIWjepFoLHh90Fd0Fx4MPKJZiOzJxPCVCfpEuvaKIbhplNfkCsWtxy8RM
qIWfZisD7osOWLJBBWjTYyTNprRMgxM047NvLvO2E3EsB0RpaCV6/fBxG8WAAkTTODQdmPtesnHa
+YRGMyA8em5asumqMoMzIuR6vjVJnDrUc1JodIvRZXCs7fxm7h97D25IYGf6bhoDOnAO83eQFe6z
O5X/2Uu7RScdwceothq89Ea5hPTgRJc2PG2qZchthTB9jqGJUz8nfT7gP0K5ojf8VU6Tdq5TgF6Z
rLVD8jcSo/s0rNpBBXdVWv8tLpOBISSVmT6rYrNvtp1P8hL3AmrtNAzK6H2nMquugGsB4m5OeC99
dGAwOKs6NF7ZIREsQugBB3Q5gztW9BPyAge9UN6A+O8fKRyQFrKJQXa4I1EPkeUtKm2GpgFIaO0j
tgoeOuEMMjrgdIYYD4K63IKPOoEfuZO6SjbS4Ja7QqDacriDSgCBZHGLHALwMzw27bU2eOAsIyD0
fhYPwV+pNynUtMbY+UQFjLDHCkG3rWizKGoayJvqQ5gkRwXKrZ+5Duu3ZjbW63lfR++zncAwQhMB
Q8ZHNKWgROQiiWVAxPISnn2bjWD5e4tcCV8i4CyZcKdBjlNxRSPrwt+g+w0CLi8NaTWSdZCQfE9n
zPw8OANkH7qX/t4KKps8pCVWe07MJl1DOFNyqee05I0IX8IGgyl6e1RFTOjx7pNbVMwccj4kThrO
etiV4y/u3gExgeF9XCqa3C/chJh7kKnR8O8zuAVvYFJCilqlS2RuQrdid4dcgmnTaVVneqesZ2My
4hwKLJd+m/1kfaqQjwS8uDSKJ2V+nHtIpnAsmiiEjyaU9R1dsqvcGTrhrQr3NO5hvlwjrLY4gCC6
F1INbKIhVnhjqHSRPqRNBPvAyzFh+OS3AAEGUO3bAX8PnEodQlM2qeTOrbm7QwuDSOdHfwza7ij3
GrAWgdTTTx1mEXcD1XQbqtizj2BWuCpTPAHITztlmIZ2JDQ4Z9P64mb2v6Zlixk9QGrAdaCoaXQB
i6sO5y2V3Q7gxogHihX8B5ndAOyt1ezmgy+ssP/PEQzcpjzPueX06RxydOsHvwkvmhprzqm7fN14
S/PBdpaHAssfhpeQezUfWI1TtJ88QzNi5hX9Eg3CFNgklQQUFtAxoFg+fbbY45yDppkMlXIAqBhw
uM6i9IIOZPzSMz/4a0b0kq9CkkAodHP5RBBmTvSV2GmAaefetbVdYElBdDkubgHyP5y1sMSePfvS
cEEDRCy32iVCOzC98QPSLpfUBJDniyyKWmmgIZJ7dszoxA0xhdu1KqP7jNQAW+UivIEtij6HqprS
ZLfKMSmGNldQetq8nKyTNOSiGuJtxKuQ5rQ5rHwhlXJcleF0OAt5B7DGHnJrHpLPu8rbcEqW/O5Q
WMAachOCZjZZoHah75Q00vWppzScmT08jBCP+mwJpX2ZlXUhpKA6geJDYRd3MQRtnHs0C07sCXIb
oEbIK8Gxzr+af2hC2idwOW2V2EFx19eRKd/2/A4X9x4Wd3a2aP3OdNvK6YlS/+6ik4Knsmf8Re8g
f4gB0IABuKQNDx/XIbd8CIYEaHgGvKhAKMtiiIQGkWOtrH90v7KGCpc4pnVn1u+zkqKn0taZdnTk
usbNWgRxAOW9arOBT98ojSq8ArQqkBpa902BL9WKgn7NxehPigAAD7LG9hKY3O+NIzzs2pZAcQiY
EBXR5USPQz6ZUJJBHqb+YcJntkkxM6Gh++COlKsn64CSHrhXyLy2fbV5WNkMceluMwjUOINDIOUP
Xwa0KsgRJMe2m8dGOlyYJHBgocn0GTres/6AF+pOzeC2ho9BtXRppCDjYtmJu2l4gM61bRvwyc7R
eM8LNaAcUX9CFKD94NNrDg5AAeF8ZHEd8N7I6Mu+IB3CKOhchOhLfkAGgccaWJW9hKRQ1ManLt+a
8y7dEoE1lN65mQWi3PvElygCO2qSzHCsbiTdR2qI8xJWC2q2lja41KT/Lrb5dXwJCdU2SPYT6PmH
xkkBiWfDAmHES5iv0XmSkQMmY37nUC5iYY0jGatV3U0RnGsxXQASkt4KTT6sdoaCEPYhCBPyNxdk
s6jg2Bc41CNqTJAZJABV1p3efrW5re3J+PEiDi0XoJNfhK7Bg0ANbwIVLErTmEi6o4Gqz0TLNT6N
mOjGpXTv8paop65NDD55Y7RE63fIGAyPnd77wppGpdCc1+mYyNJbqjYkZuMqGXPOICf3zNuDVPoh
vyp9aVt6jtRJp7h1IruBWYX+Mkhm+HbwrPNmukaKVB3ptlshvlylfBAKJX9w8ezbXWjhl6ZKmy2p
2WSEp6BIap0UZVmlAQk5sz7miDKYVoYI6AxNBdEv+weijAO9tDm3Q4uxQwhBLN/EExi/SDNCis0c
blTEVxV44OpnxD8ZQKY28XAi9AJhgmWeolrZQtIo3DuuY+sZlb5AgEYfm3kcAk2/ZBzAWRr2hTeI
x+LpEGHphU7e6mz9HZ6YQmTEqatzoRPF3N1DiwtiadTgDkWE9QZGMtGuHYcyIfcBU+1B0Ex9tr1K
HpkgY7YxPUYQS0E2cbwHqOXI5HqkdRox1ASG/LWFAoCW/rYrswErX6BdxNxTz2YcxnEDMkl44ygw
ziPQV/YNZhD6gENUYe1bUDCOJ+LXxkaXnRXZvTk+GNimYW3sYCoRnmolZEOkjlxwTg3bikij7Te6
I7OKaFlOENp8nCKqj1bpZxtrZqr8xre2sXwunQHuabgmKEs5vjIOyMbvFjMTIvEOO/p4fPYw3/fu
y6RrR986CmwhcfDBlATDFsxaRg62Mchvpuon7JhaPMo3QtZDvNu/32vpLjRHmCcsi2aylEtXjgQh
ejvjLAOmKh1s/Ob8NP5xg6Hc5P/RklVXZ36WMrgs4T54C3pOUvlRAuNkT99E8p9nzwHaEPBQ1aGh
WBiMbIUXF7f3ufsFUa//Y6gazCeFCE+W57T6SNy4BGSMBcOYwCuBByihAGLRpZLMz93VDtyxujou
TC6BXWOOIAcmW39Po5IGOQgvWcKCOmHAiYQaC2Lz6G81ujUSg+bQ6lbijoAvPnkDugH4OqRYxkpz
ka08SEyAMiEb9ojoC3jJ/m1KqOfMkpR2kUEAuTLjBFdVoD6QdxphW67jWofm0BSfUF4FzOb+nukb
lBwEEqTTtCASKqZz91HH5QlxCgYvTxIBdQqBWeWdmeNbw+leoqJV9MSYFCCB+otgz+ymLNA7MQ23
RRVgo+AJJC3MgueK1AHHDP+7IUtP99vLl8E3XDGTC4ga1SLQ+p1wJnaWRzzrZ1Qp3TMA17wroyV2
PhzIZYWQg5+Sj9lmTcFVs0p3CZIomRdVuI1Nr8oXRSwb5rMtgmuRQz8ZnvpNQ+WWnteuQOM/ulwU
MwT33RJCmit+DLKP+pD+Mkaw1fG9wYNUb/BPVjYDnU6i9nljYoBO64evRRZ1WjNvCPRqzpSqxwLv
b/ZBDqcHjUhnwWDJWv6ZwyqT4QVM/AoKjHaF9GN80vmtdo4fjwHQMbtnS9L6CO9cvEdvTA5LadaJ
6QpCAMN1YCyEWZpDa6K6wG8dRjLDDsslMAu5ucIHYcX6FUbZwWE2H0IHOuErq3OvQ/wMH/QimSI6
TD8gNQjljwagVcU0nvyajQmN4S77xc0vZFqfVReMjm8NSMqxhuYu1TJQoz4oGZF1/DDoqmw+dc2/
xlTG8JrITBdWP4fRuvPmnz2wQXwjnNaOJEEOy+Nex/CuDFX5Tk0fRSzMa9KeNZ9wcWH2wKZk8+Rh
2UoGTiP2+gYoOEW//5zQrwEv56EiKBbe5LQAb2QvJVxaoIVaj6Jn304Q44LK0vek6JRUUKr98xDj
d26+B404oVsl3mZSbQjXk7ymYTc1j24R+hj+I2Sa/m7DCFEc4YHh3HOvWJBSN+9hyl+7eTa7kI4y
PFg25qMB3Albc8EUMhJ3UY8gaYTThWLr4m86+urCB7X68kFjfwx+3i9gu1DzPrCqYI5fxM1yqe2n
CvAPvag5fTDEZXRlcVDCpZxhWD2hHZp9VcbgINngr4EJwGhHOOV96UMEfLQ1xPumbFEbmUHawgAH
nXC/MwdNxQYO/tTB79NUbDEvqE+aOSB7rz1hVXHdhevxI1KoNjLAClgO4vQd5/AeJ8eaM3nS6xl9
J0lYyzsflRWdbBgkWxczWo5BLAoIOjz8Vc7EAncnZDJQVr15FwBEbc+BHT6d8ZWSUiD+BxQDlAU6
THkqMqhVQKfgHxC+qE2vDYE7VHpHRg1jMOaZAcjcZyki6K91BthOgXm4QiduTsxGOSm9jY3zkiiG
H9HBr4wqweVAfsSrY3YENRbF231CMk9oE90dQDDKE7Ch26jsXnvHejqkV4rZ7xFjr1Hcg8HeliTs
XL+TmzTvn9dm2fwOT3ShQwW9sLuQ54yHKMKbuy3QLH9a6aXLbRuCQc4DEO7MJncEPHtyajaqE0qk
0vqqA+pw4naTySGIJrwYK0+cYdqnjyd0/RM2NII0SGaauD0KJ74trK9AgeqEHQmxHpOgBuMu0ZYR
rhp7wE09RFsHP/oYdnrXT26TrjXWZulKHRl9RZQUSMFKIqVgC3ROyMSZMUjzlQNKNsieFCoOdHj6
+Z9wVDjJclfx0cgQ4MaGQgMQeXu5tAeP5Ra+JOQfLFC0T/Asbw+ZveBYYRCzv3o6+wl1fwtRcCtZ
tJgNyIjinGbePEZRlLkbZ6j3D8Q1rzHdtdBkbReHEfSi2yjtORyJO7L02/oxRMiORYXYyjRkIiRj
qlZHcpawT461R+rZQEUEgzLbAJoAjElAmX/RBslXOeOp6Rbx+1bh+4EQccvBlPywwm8YnJycg1ti
vMw0MDANe8yQiD700Zq2UWkWgodG+kb+a99u7kHsnBbszAbjPLgA3E+d0B8eO8lkB26yofyGAEci
zlCHqBqm3DXu2q7b7oOzTluQr8RtDr2qbZPfiYcEJ3KSQWuh/Wl1GVTKWCmTD9Birm3RQdVIZdSX
uX6M5gTLQY8OUJQx7Sn2F/SAdahvJeNOONZEYCoMxrauLCw5HJfBV0ZXZ3RrEvGFb+4Qpo8GgAl0
i0YcS3YILCm6SXIEJAyQ9fjESlewaUk1DFRpILnsuTGiFJqiMD/Z7DMax9TkQomvhmvcjf1pMsXP
RXRyJY4SDGOG8lU2YsbaoPepIXmjZ0MlQb2ZBxI3C/h53O00y/S+4bjxQDo54BpBCefs4SeNRRlA
hOWO4p6iZ+SsMqBP3CmuTZGMSm9GgdmHeQn92htJJd4vTJfCY4keDenNfXImTj8/n9Ib5Wx56lgl
use+qjK9kACA34lM1ViD6jZQwwnHwYCvQYV27hYcIWa0QOewayZ5zPcEm31dTuy3poWZESj8KBMF
NgabJwETKohcKaQOErz8NWkAsm/hGLJ5aDZwk+mNyRlBnIyxshsfoImQHjBnIW8ESBWAzsZ5K4YI
QPv5QaA/YcWFjcBagCcBNdL2l1gUlS3M7L5wWejB06OnSEt0F6z3HOE9+Ini9UDOsddy4NiPYreX
Ed+ps9Y/mleQpH3KHQyyWFG6UKcF1I4WpR23pdkcAnkB7wQbCnGki5sz+jQSGcYzbqMJvsjS55q0
UtW3DHwqXJTZlcY9XMvOQmunNLKNgyYI3TBQNib+KVrc4fgI85OOpnxIIbecp040lvKWWRL0H7mA
Hn5vG6DxR51BuDcQGKPixZzfRYz64MCumZjS3YJAy7ZEix/ogbGB2uGKBz2j049Uy7IbGWZdCb57
knS5PiRx/3IwgGuvxBJEhRoq8FD5IeDrWvgtNHfaBISW0QA18wtOUXhaH2sbgAJygz1PtrG9PjA+
n7p/cjOOrHeqP4PSY88DZEI3QnQKz5nSSNByYiWdHEkAwSU4pYb7YIo2d1uekfhjQcRGIS/DRLPN
vBfuKUiJc3z7N6JAvJOvuE9MUHZd2n4N+bPb0N86zK0jY4SCQhVN3A6/yhA+LzViHJldsDhpKG72
bElMkCpH/4hk9NArIwWLvxk1BpPeXRStcI69LuT5nrmer9kgIxgl4XjDyE6qipD80c75kdQhbiWg
uaTTth0/aepR8apByc14i2S3obiHmcEVGhgftwV2j4w70GiorzFo8aWV+Ynukgyx4HK5AVmpdE6/
FbrSykE1QnHOTyxpSa2dOhRbdtnBJzQVDL2BJaJ9yMEGBq9xNfPQtKUug9tQhBh3meaGfRKsPge2
tnTQzz5+jNxKV35Sjk7u1LE3RsD8b8k7KDmDwzrFlq7xo2QzD0QrLi8omswwYYoL4rA6F9GKF56E
k8KHN8IX3w+4+y6uMVAjAPsJnJdxDHpREF4YWO5NK4PtkLE0HztXnOvzmASBaA/5xH0sRncYkWAB
FMAuMz10xq7AdkRFB8RmkMkhHw42Fx8kmTfMxiXWbZAeEiC0XrVTDZm39HEY0LjC84c78fR9JQkv
jh46HXHhtz8QMnQO3TEfH8UTGxbPA3J9OqNhOnE+bNwOgwl/vFEARmUT9DCw8aG4kI5CFx9ea0uk
/wBeDm2Bb/Y9GSqBI2JqD0QqDhhZi0e/iDfM7ISSG57pOdLAv4Vd5o75JFhcB4fW5x4m1q31iTH9
R15DItaLeSE9SePol4NLrRuIa/nRV1zAZJCD3WB+hqBfjAVBcvaNw1dQrSBfhMuizuSzK8C0eMjD
BBKVWx4oK8KHicxRMCYGB/pHQZZI1ZJ6j2kqCAKMthYWuEdMrDDBJ650Pyi9aucNNTd6J7A+KGmL
/UJ4YcIpvdO1mw9u3KsT7o7luIezIaX3aWRtLNi+6IW5VqtUdkiE6Q3bBv1g3MU7oum/cqLJdTjS
2whU21vqDHKS0gJVTFCF12p2GavqfgmEk5KCfCJUqZHbA93IaZ4vb5SHNNEk3vrrOzX3uuo5vM/O
ZIjIgNGBeAoRnStyy6Fot3rA58w9YiZE5k4o/I+DlNmsnJj6DRrKdXnDWYE+iVfdTMb0Ubj3SbEb
O+qNtLam4/dxGElX8FG34NAQiphog881l8RjCGWAWqTu4TsGuj8fwIzl6lwn0LqEyShoqAxUxGyh
VQ6Y+cZfg0UKfgsp4xgR/MASdG73O78dKCi1LuYSHrnLHJfenOJWmuDysgBSCq4ZYrLshgPf5gri
GlNp3cBRQf88m2SFy/sc8LdNhgMf6cNz1kEMjvzLNcO8z0KJkF4i2PXDRxZT22KBx4EEhV2z7QXU
3IqtVelzZajMsvMemwe54HdprJIKGA37AxZGrVJfAyDyS7vrAtg943Pwk6+MIIL+ME1rIkxhk30Z
kC4RVLa+h1UbfrV/bSpdufP5hGTVOCdDHuAGOXXizj4C6xBZAus4DdB8q5F1qqAslCPUSYXfZyw3
7wPBNQ0K32zc6JEyIimFCcSFynug/QeDlxTErmWrc7MaHujOVVrcgdKswwlnaENbxNIJvdp25Axl
rA1yms98ce5p40T+Pj01Gbm03xOMuX4Y6JyR+G5rC2dTYU8L3yT3S0aZtXTSoz3zzRz/Wpf+HvPK
fW6AwXHQEWM26GYgqjKc9dISOsJCRk0BZbm8r+/xnnU+JYEZ8kNlpEjVQKym24tgSNJGBqqGzDFi
MKN0iyWdU31GzVFYVmszwVj6WJygvJVf+TDJmGbK0I1kuWfGWFXm+WFEs+V+mdfobRPyTNjG/IoL
qUqO4c2TUAgnp3MMx+cIAqBTt2cQHBB6MJLbPyypyfAasbhJUMg21ZlxQ8BiMubxtmCa/GI+4zU5
8ISe3avlxktuhGxVwUKb6ZsTfaPjVjm5r/gN4umFYgt9La3TVrZKGUWYMuTnNCkNbCPc+ZdBUwHf
Adrw8w5cFpzZmPJEsm8+mbZqoBbEPKC3DUk+FeoeeMz8JJKKCFXfUIs0JYDo24oX1vDauDaNsi/t
kpmnT/PZZUBUP6zgFamoMIFJTzDd6YrSwpoPEWdSrh3ZLSq5NBkoLNQarAHSz4k9M8cJvWTwAvzf
Mt6S1dvSiLlhReVt0WnvgtyupbReqz4qZNxBHCihH9kxulEw0TpGaLhD7ojHbPBYGW11BFy/nveA
p616dSKmq1itBfcG/UyzWyVJhNX7cdyoK/pWEqE3ya51NtxKy/q0ehyaUPkwGSwsee12ANsM69Br
C+eqM+bXGyw1yl6KEHRsc01NDfyJSgZCRiZkN9BtzXKtqpdQ3+96dCf5+Ig0a1Xf6jNzges0AXQs
SLCAPlisEhVje5oCFQjmAh4otcylTslpt9KVPcwogahjpCWCIJRU+hDm7vRBFbgyOuICXWLvVSI9
UEL+KAIQKPfomy8TC8Va4wQwO4RKgQgZFPm7oQQ9+dA169oCP4JrsJ8YMy00GiJTVfHiQd2Hejdp
YAWhTx+Q9eAufVOz5sv5lC8Gnx0BlTTf4kDe0xYhOx17diyfElpw47B06njItJi1O8TTD/XFPrwy
j1ma5Hr7ub7CJgquNXMr45+NlXDSsjbZdkkSAyKIio8stz42QACCW/f+JSAG0gWSgI2QZ2hdch0q
fbGOudduW8K0BOZK99CZt0+4yQUyKk2Dt5gHp+ZhuVvqiLBFR3WsqwFp6HeZvyfhOwjECUbO5SBT
EwnnFMtATKT6mMgvUjzHwlNd8kPUVjsMOMqp8XlqIrlt5piDk2rM6AuktB33E5os4DoY/kVwFoLb
FGExgYleMZhMBR5FBt4H/15nJBr2u4EKMHf8yEkDRxdfRh1doioZE6VaS4usaMfdIKy9CXGbbzWv
ZQGDH7kH4Rr2UxwJqNqzNu43sAI0QVMxl8U0nbtAAUMnlokYs+pOsfmhVQCVsE6+EMiDEok/dthk
dSfoKkXhpjYRre9JTGiAgYARoSjQbx7cz7PbPjKYCa6xdAZ3UthIsCJ+4qbCvFVJtk5ApfTheNUa
7Dr4nKXPpoaORsojMxqK1na0xThuaHWr/T3UCjFNOi81wgHeQdKAENOXAn7Lx76OIldarr2itsrq
eV1U1uIDBUaOMlkAayCqoY2OCctHaGHRA9EP+4Ykgl9abNblmjpjIrUbltMLfpGnlcrAYj24ggq4
qyu/je6Nvpi7gM8l5A4ZBM1wAFh37CGecC19QoB0hhjXNmeqXi59j36BABRIkNEqczgR5/Jvlcae
fI0tNRY2EfFzIMArBRmGPtkYAWpII5Iy4YIBUGWNRAn5O8swgUmqgLT+rLh4tFyRGUOhFxoacjkF
owKKeyRkbeTPLThnANPbukFFvwNWNsOcniHMJWd9g7JThNcRDX1bXJZkMC3iFve8sGmoymE8LVN8
VGCTY3QEJlK66DeipM2ezfpp7zjApG2+MrCb6yBB4pnjzoEscc+3PEATo3/9oMpFOwFb0IlgdT/q
Jrm0Odh/YXXE5wbryGlzIg0BRVIDmxg9OxFThJFXnW45AhU/Zwg3dgjYnQ1JDINzK+4dO2V0k2B7
45rc8PlI0WCvC3RVbdBYYQsXQc59xm+MAhdyNTIRRl3SG4kY7o7DCGn6GG4jmtDj16WdzM7gexpc
cARBF2/9r//4n//nf6/u/yv+OvfOx0d8Tv4juZ16512SX//zX0r1X/9x+fGvo/V//ss0LFNTbdW2
dENTbF1VNf77ajHYJbH86f9ReWZJJb6UyeiB5gWksraiEeU69fqbdYw36+i/rmOYznFun4pkpHQT
kgoHD5nT164Nu4QmxREqKKZt4Zs15Xf/07PJ7/TTs231bWpdlGcy2pKvYiZBd5JOJUX0HE/cAx/i
zXq/eZe6qTu2ouiG4lSdl/WO+6qaHp/meZQzxy/1RlKHkblxCN8spPz9wX5ZyPz1wc5F7ljbKgtZ
JJ4VKAS44Le1xoIun/tmKfXNUtavSx2u5dXUZClUDFERkQhKc1ENQI/Bst8sJpvg5YP98lz2r4tV
jf96LrNNHg7dSqbwQZlB/rWQnujt3dP9Zlf+sqDz64L58bZLU5Wn+x7Sfg3FBnvrjXoXNDNYN8Oj
/2efTqnKHvppT+p6fL/d7qyoUQeBaF7dVVIXE6Ty3bP99mUapmlrmuMYtiab6KeV5omTF3bFIHCG
V5zdasw6ZAyimIIAQQrpDsLOuzV/ewJ+WlN2009rZpmqb5OCNQWLl1mLZ683795a/TcbRX7O3zbK
T+vIyf9pne3ukMSOrHOtPTYM3A5GXyV5z3aw+Dfio27+tNJL3MpVu8yPV74XJqDuqT0QHh13MD7M
bx7pt2f6p4VegsdJ15KtafJIOZmTFkC+B45TP54gfu/e3rud8RI+LrfimFwu32fa6qoPtz0P8X6P
qp8rK8RflcTQf/Nw8j3+9r3MqqI4mqXpivWyL7S7oqjbm3Ye6aHCOFoxTRUan+HR9KXQfRu1frsP
f1rvZX/Y+e28v2asx5CnENYmSgHAb+nxvHmwdwu9bI+y2BaamrOQKJaEU0MFT+uGnvKfF/pxEb++
QtswHNOxbVVRtJePlpZKmZWWnowEkJYm8LwNJPtQAeGYHwsZFfTDrbZnQD0oO6FnX0ioFNW1gmJ0
45IgA6dPDskO1CYbI5RASF2l6VGBgog1aUtHT8QdOb4jfp44UUkLWxh5eBJEWpRBdhBScAyxzhmW
SCAUHy+W2tml8M58dVOtUQ92mSulABXSQIAYlFOX7sgED9OSVLsiqsnQGABS1EF/ZdQvJh7sukHh
3wAEjICxsUFVUtVKZ3nD6b6sKWgM6GVt/VMtbiyR0o3IC4GZhfRxIVm0Pqpwceo7twchfAf6ljD0
xkt66ZPsIq8ndXFyVUILoTuGgw1nASdCZ8RJTo/kilXnhaZxi+IT/rjZm3/uu9nwiXEQkEFPUahi
gP74FZhvktXlL+BNvT73yN6hbs6bsMhPwmw5r8VWnGZfI5ng5DBSM9L7FF+/swo7sAKVPjSEyx6v
kc3eoewWwFAPmhnS+PzzJlF+E0MMDlfVcnTLUKrOy25UVNMpzmmajEAkSedoLUm9Rm0CrvcPl3oJ
VxfbimPLvCajD6iZ9cd414AIC715t3r806Vedv71cjye4wdPBbXN49riUilcPOylkf/mqX5znH95
gS/ZThEfzN1uniUjp9tW3IEgD3Izr98s85tw+MsyL3lOoT3j5GCwjGBfiY+q22Gn4pEloldw7TfL
vXuqlyxHf+wu6v7KC2ziC10vwwHM2wuOL/9omb+lNsXT0jJd46mYUuF3t6A19JrRSfzTdeQU/HT5
K+p9Hp/iPBnN0gbj0RBPM6h3+s++kVJVf11lfr5U0uOFpxH4GAyd4c1SrgBK0YEH2vjzy5NP8BLd
f9oRSvXlwjoll6dVqhwnuGZRha5pXp/KDIU/r/K7au+XZfRfH8o2Mmt+tFjmGSS9pWQYMMqBn99l
GH/ecUr1JTrYepxrhsXLm2HwxUhA6GhEB+6oN6/t7QO9xIbEyTSzqvNAyvADp9nQqUl7Tzppb96c
HMm/fyDDUAxdtx3DejlDVn6+Fs6BM5TWngGbW4/u7rVfqc3p5R/dxfZOnafi33B5t9t/Hyv+e2Fb
XvVPu/2iXp/VzGS3I78ZXrDZeKAyJbKnR8AuWAVvnvP3X+6v5V4OV1FmxsGs8pwfMlAeBhfD1sYY
D7/DA35/Vf21zsvx0nPd3CtXPlyGNd2H3FUmjFaVTvmbzEn5TY3Hnv9rpZejpR6cuXJMblyKwptb
2CQbV3f0Bd8OZRksIJogRvTmLb57updzlmjmNj3sWfPhPciqTG8gqDUpg//ue8lP+sO+tF9OWpbo
tm1rFwkcVY/GZpsJBYH4AMKsFAHrdvzm0d5tkNcTdz9UTpncxqCCNS7JL0x3QAEd/806717hy1Vs
HPOntS3YIJfWo+G4XRyNESs8a8N3b1B22p/e4MtlrJ6sbb7T+FbKkPbTR+4/yfkqX5fNIxgP3zzU
u734EkV2aqzMY7lUMF3BWZcWIHyVG3Osdp7dFU8DadK9WfPNB3NeAsh1e9Wzk0EAkQazzEZEUPL/
ASTK9/jDa3ReAsc90ZTkYfIabx5Rauvft7CEt55F7L8vcBiED2Q1rIZgsW8e8M1OcV5CiaLEO8V8
cAQyH2AxmMUu9V7ZEkPUNyu9+XzOSyjRj1l5PaeAmHobmScVTT7c0XkVpza7LlZk0id4s+ab7fma
0x+fO/NZqXwf8Lv/jK6zs7d60oOBgALV7c1i+puP+BJNLurz4DhXHvBaO3ewSYphpO68Mvikq0I3
9d3Re/flXmLJzkz2SqERS+AzzE4N5DfedLztV9491rt3+BJLEm1nWteCY1f4GnfalaG7wkxenIZl
s//mFb57ppdwMr8dtePtyXGjXoZfRNULCsxENwgBbz/Xu7Vewoly2WdWseX9WVDlzu6pIbyWStsG
2nNGb57rz2HEfAUuEz1RzMxkH4oYL5ASTOZGwEZ4d8j+nGkB4rBHf0p4nopuVw4KL7DAhOSJC/l5
kzBqh+4TiiXHu0JZoqaupIAs4hL558dU//xKzde0v4if+imTIoZBekxGVL8OtbS/DXD6YKbgdJE0
MNnAgieZ0WfGC+RdLPvzTjVf64DbydHvuVzn0o7ZkTkzXvW7L4wkD3rJnx/2/5E9/1dqRKL866u+
lM+DolS5Y22ct6T9w9hmL8VA821r5Lev1VY129Ic0wSI+HWlc0XJd+ntTFr5qBU9GJru1yfUk8Td
vHmkdwu9HPV56pznySFJRpOq94y61/BrSuu4sW/8eR31t8fhpwd6OeZ7q9xnRcED0W0OHLh3Wh3h
Wr3XQYPByfjUocCnkIeq9bf3nXyVv920Py39t1OvPLPMOCWjO1SH0GgefZiH1y4NEq/5bL+FHn+/
S/5aT3tNIE7ns1ap8KjMn0ful3rTzwuGiP9WCWwbLKRZVZ1N+esW0bLseUrmRxKIBp/OzZo7D03D
v3ef/rSMnMCfwstevyUV1WYZ4Xo9t/7yyNGGB46xb4Aa4d3VIynB3z/WX0/1mjLcznM9t/akDFjb
WTDecH73yJn3nQdCrf6fd+XvAcCfHu7lQBfz83Uu259U6Bh1L8HeX8lwLWbNvglU2u834V/P9ZIp
HPbn67Vy20pvFWY6wj0YeqC9THELwEzBXCERpQzsrHS+JQd5SA4IE3UskGy5YlSCDOHSO6LOdOpv
3sJvg+hPb+El2Gxv6bZyzfndfugKmAiCxhJHUJiW7xt68sP+9IFfAo5VHJ7l48F+Enu3LNp+avi1
efsA+j/iDAy/R3Noy2+DwLt99RJ/9KtEujxORmb7jigCGmN9juSZOgL7Zyy7393K797pS9DJ7/Oq
qZ55zEe/2kiJOzA6GhqeKWOmrtX+2Qc0XyKO+lDN6z7egb0hrby6kTS4mRkVZNz5b6+m30fy/97J
5kvcORd0LG8Gi13Q6jHyRphnNtT2t9na744MfR0TaoCtmkb1ZafkuW7dij2frKDDV3HvzSRAJSL0
Hxv1LjYsb86oIj/wdWuqpm6zlGmbjvHyzTRte7nM7+fTaGK57WA0EO8+RFUtnDD77zbIN1HkD4u9
frNn9XHIHEUWQ+HjdVO696MowjMDcbTptlyG9lXdIUQcTv2b7fLbF2vCYvm/jJ3ZcttWFkW/CFWY
h1di5DyTkl5YEiViJkEAxPT1veCnxEnFXZ1OuWJbJEHg3nPP2Xtt3VBlTfm9Yny9mlztixiN+ESA
cHzgc6JRaJF4wA73T39aZP/0cuOj8pcdpCtFs4yVPGd5QX97+sjdIWACRVwi8kJ8RX/4dP/25MmM
czS+QlHmKfv7yymFeemlmJcbb5seeQKiUDQsJH/TUv3jPfNvT8NfX+23/aqsO7kpqyzn+KIybMFd
jolxlF79sc4fn6t/3DB/+VzjZf7LZbwbUZ/XL15p7IIAluO1gCDBlvk/eiD/tlr+9VP9vltlcjQI
Odfw6cJBmRoeikbuzIHUSoPZ3R9X53998v7y2X7fgfrH5WI9+GzzZbJhJipNJnQJ3JVOf3N/c/77
DlH/7dPR5pNMS9RN0VR/2wuk+ytS2jDKuCHLRXtivNrgbRmYpiJ2RFe2CXcGu7K+Abcxw5biJB5Z
r18oa8GvQRqiH/RE2FZNlR50FrEXxI0BIZoVnMTTc40fzvvvdyyNK8/v372uK6qMHEAxWBH//t2X
wtBpXShDA/DvCx0e5PWx6qa/8F5Bw33tVs7jQCgiUANgnH9c8v/tCf7Ly/8q7v9y62VxV8gPS8oO
NOFmw0JxiJqkRBiDncbAF3XU2P/3J+ZD/fMj66LJGcvkUdbpyf79I9+N9JIPnZTyJakzsn0RoiaL
bCExSvcuMwuyCj57jbHMhTaPSqa00zV+9l6QLdM52beOYRw4v+noWKdW/VH7qrRVpwYDvpVknuLG
gFyMvBfzkM6gnyXwmK1DbaJ8VQT7YkMPEk8JXiskcIG1w1UDzST2epiUlGF4+6zKTtbxUt10CHhV
V5qjcZ8qyFMv7/kxcZ4zRPgUyhIWQJEQaBg++cNO3RyE8VkCdGHZEpoCNrJlAW56jo2YFAMYF285
7hK/o/lxHCDWlTgJczAVFx4HC8laBWqaCf/EXBVgyhX4/jJS34eM83bkcNVkfIxqMySnaDG1d3GX
+PjYCBjHyAv44klpR3Y8nQhCYaQf4hwRKBj7jJAZNDqpQ8Ak7iniUg6oQunrvo2k4ad3ewDD5oWu
CpEhWE2q2XePn2pw+VnB6MQTr0AkAutdOAB1wMFrfEMk+EH0jFEk9YyNgkoZfeavXBhsQZiXEeaK
zGaw1+J3XWXHESkIK/+KF3gOEwnKhDbFWesTc9WeUacbCDTgGP2yejLH2fN/HLCAIQCejBZy0Ptv
w5bEi2nDWyYclSRY0Cziurw9wLO81rcR06ePpAsir7CUsRVBsDR9BX1z5Jc+avWg38Zn+Gg7+lx8
mBSNPDFNDGT1pYTJIaTqGGloELxRGuMqcbJZNEdwtJIQYWyR1hMt1qGGHh3wYClGxTgEhQLfCHzh
KcljozhZe0PAATW3Yetrw9HEgkF7PtrBDOeXSLoanSqlh5XNa0dwg/VNEmiLYH7fTkm4wZORfxm4
N2JMYrhC/rjP/MvD/rcH77d9Ri4fL0ntB6xWSwLYEsSn7W4HG2sdre630cf2/d+Puib96ytauqLp
qmJI1u9tYivss0vStunh5fK0xjugObqLRQ3M+zR3H/4FduKyXDeHflktE8DJSGlmFdgmmFJQhEBn
fd6/Y0QsEwO/+9NONmXo32XHUF2lepNedgnyZaoXdnVrbw+M3qSSLTtlF4MKQP6T+9JeFm3CsPDq
ftJF24KhkKbDd4v3FLu6sq8ID8J7CX4fwThSeChyI7eMGwUtPmvGFY0NXi9Q84fev3zkJ2OPdpm5
N4oXjjXVNN+9dnnnVh8tBoOXU+zDdGIltgTT58fcVP5zSRLRTAUbR8q7y5IyyQ8wup0HbuASGlIP
F2sTLsdUCYXkpgpnkmFHgDe/1c3di/YcZc46MnWocIAoMczgC5/lpHfbQCUinhBGJi9Ea7FP0RCA
Z/Ia7GadTRCgZIfGItrz2scXh8yNsIp9Hbig/wLRcRoJDhfQ840bTwkqsrMIqGQZtKPOJ53JR1qM
nKCkI4p0+HfhAkQUILwR6zd6H63lDB/d18hLjohTY6IBbmTXnNg3oUNIoENwpyKYPwpjgnt3M7ZE
ytBKf6sZEhSTZo7o2a5xceNxhQfjPX4lzyxjLGmAfM+k+k6OIWe3nmjbkeiEh/iWfSq+AUgvAX0n
TkvoQwTzAr9EEv5CRf0G1sKG4YhtninE04nOItnig4ulpYUrIy5emxElG53SaXpoRsoqnq2KpIbZ
C8k9aX5UyTgafQPuKrCQlsBoAUTKaG69YZSeFD8WKUK/zFyZLS+3r3X7DXnOzn0dDBgBIK83g8kc
Dp3poptcUxgf2AAsVszguNGgQ3jvLaDzvU7eJJCRkaTbkxk8y8AlsP+w1o05CoX9HmM3HwPdwNba
2ZbpxkIgkJLUDmAMEqJVC8v8eIb38HfOMJ2aBOhk25gHmPzImKBxUEXjKPe7Hm1tnwaXZRQ+jb6S
xjHe7sCCQFLgKgCg5l8+W7C5RCumGBWAsTntlEjNlM2NCoCikIRRXD2zFGzYCLsb3dTNg7WNrwZ4
IAbhMWsDEwE/PpqB8MU/K6xxK162l+WwFkVbOwiL+CyBeb+ZAeZ0nisDWo4xEm0j7HWY+9xi+typ
s34m7MsFD5R7ORYYfLf6Bzb+x8a6Xd40+7nvsFL/H8LFf6lQdfEva9Rvq6L6uDyyRu5Yo0h2LCDU
cHlWdEo8sJl+5eFaqF2IANIfS+NfTeW/1X6GJlrGqEUzZNlSfq9WhaSMpCq+tAfYNZX8zphkMVrt
JXxKdoQ7lLg4+wOTjRA51tvFcGSqArglm26KwkM+ato0zVbZxSswJrbMIQQnZlmA+Ivebuy5kFc7
z910abgbzCO/UOVJ0K6LGdX/tYWLvE4T52yq4Mf4fRtKWw7oAT882ElzzAo1fGsVgoWj/oT62Ew+
q8TTBPxTW9Nr2Kk2lMjQhx+2RgjI/PIJKMK3VEcVbYPdLyge9neTznGNoP0D0f818v/+VEH/s+b/
7Sr+VkFnTTxYci60hydofQASs5a414Usfby2ETZO0B6pU6trtfDuT5fV+dna0NMEy0a1+DNriTB4
HpBEWvaFOwzDcWVrUfDk0VG8exs03SyjOumovVaE19c/lmYnqNSTP5TFkvqP0y2nJFHk4KKpiiYp
5m9nl2x4Vn0/mO1B/BiS4wumlwZvLiHEYzl4Um4L58ovYZ/cd6I+JljzVcOkgY8F1AkJPaFonS0z
ZOOd6ragTi1z1ul+Vm/LtRTooDDXre/rkGTYMUiMBqo3JB5biwgIR6R+VAIFhJph63tjq1+x2gH3
cXIM85RAvviNuXCvNgSdZEtJdaTn6MpU3JXL0dFyzcVlXVKd9vioSSl9+P0iqsacjHtOUdssuxqr
OMwHAybN+nlxGHeURxKdVrikHp+3AiSh7uH0DL3+i7rw8Q7MAT6mLy1hcHpCixHaL47FBw5R0xNO
bEzm/AWoJ5rMwDiDGdq+JT8KR3RcSKwZCowK579rGUX7Ry0zfj+SrImSKpoWNqG/H1vaWKiTRtJa
TmriLZ5nTP5yP3b7FaLj3Bf2vbw1OGkCbLFsQXKa0M/pobkRJmDmEWhEzjBXpn31E1aToaTDRkgo
dj1f4deLO79PNcpRR9pYwprTjSn5Qu0+d/3y7rR06AdHk2wTqPPL09+N2OuCkKiRc6U6unD9MSkT
XomvCpMI4F846wpf5EHFk/dlQd+d1IhGBCfEWiRN7vtH7+vC7kUDKnZK6IzZ2YJjkwIOAiFJyGDo
8DhYXEZCTLyIGNCz2VJosZGGdokH0OnYhc3JooZFTX8rk+1EPIFCrDm+JC7z0HN7tzc8ZRFryFyL
FlmyC4O192WQFtoFzx94iabpNtx6YrEwU1fJD2a7M4wZwvHB9swTFUg4q8Eag1mYqu+iuuJHxeA/
VbDtNrcus2unjSeADxcvmbOBiMaaRXEDVsi9AFqhdiPc97N2R2xghkFPYut4D6c/5VcO9xYY2Ib4
6/pHGuGvry882N+qOsaOz82Qip2kcBitVFgUHsta9kQeJq4uYTJNO81gr7Ll8whs7rwZuiaJRwyx
1gLinCRR0J+rM3n1CvvyiPl3ewzJHxUf+ZxqR/QDeH09UnyjIGkcPM0lS+4y1Kk1ihVUxhGUnKb2
NjtqoMypGM+VYBu8zpalV9yVbzinw3rykNykCYxvbWq8gI7LwMRZZzlnwsB5cBS+40NFGp4GZsRt
g2ghsxGzZ0uTExQOPWbxq6c0qTYd3+Zyf6Sqszbm67sFl+yHI7VPAX4Uw7Jz5QUUd9zly73xWEQE
Fer+8FzIxkyx3P6L0IyR4j+vj9YPu4gM++qWj9pQjx9ZYuS9cxqfXt72IPaCbQ58pKLuEZD9gJ+d
kgYBnUqAEQx8wbE2VlDd5l04M3d69YcVVpb/0WfjCdYlxbBwAomqpPzWeLBMEaXxpWwPFDvKvg5h
Mw2Soz42UgYwBZRT6LVpwOP5Ku01TL9aWz/yST19rEQ2u/tPo+2KyMU/dIpnuW5bq/s8uTNssFYq
5nUndu/9lRI9daO3XLQFqNV3J3/4suLlWxnKzbx+utXxYiz0jW6dLlPlOfPvXCSgVcZ4aLiAPasX
9SENhjlAznKiPryB+oh0UzjGotNC0XCLUwSs7Mmu7/c7HLoz9RkIy8/mg71YwDVe7+7ukRhQ4PBW
Zxfbiu9u054jbeLCj0XrpzG1cKyPPHJ4znU4m/cN4n0SoGTBxpReAl+E98GmPRAGv4EE1gFYkkvb
fnucX/PX181+w4vJoT71gDhjJrZoR0ipG944BRf47z9ADUQzmB/BaLClQBAWlx3bqm65j5dXQaMk
mY0xoBe+6KgmY9alk0gefQAZ+z3gsZFIxllOcPvYlwgTOdTnIgAKx8fPoePT7rAN6Jg9HdKUHDG/
7c8j7fxMAwf8KBX9w4Yj8JxvT9rdw8Law+h6iwjFnFjvfaCNWTWcKi5fHOv+e5Ow/tHaGu8w1aSt
RWPLMOXfapHmYvQhhoDmAM2SW+t1S+VtKC5B1pifwBuq0ktvApSkaPlKg4gQFDn3h7X1ODSmL6pe
wbexLoGSjadaPCwZC7StcVaKQ5tGVgpR4UvdqC27dwiKNoZT9V7Of4THuaSq53SBvySfF71Lxs49
OasTVZrYmDqkhfl8i4njo5rPd2rsp6GbDC5bcx+65dM2L75PELcA6VANDCEwx/PD6gVUfCBFWxkT
NaP5cRjd4K3mPukSAm+0yfwuu2lKuhc8TN7THzvw/+jm0g81sOIa1qiWoEX69x3XMJtnUZNkdtD2
I6yM98kYVYVdt1rs/ygI/0cjlhcz6UlamqyIiv67LiMNcyGsJOQS4KrhxazvTmVzlRzT2VABRTTP
SG0clW3/fcv8s0Xy63WxJkoya5L1u6pNLtUkuzDvR2jGsN/J2NiJf/BhUXMyJXfW13f//YpUk/92
YS1FFmU+pozr+bcLm2jtpVBi1FIlSdjVqVnIuCEk+D3E5V01kEve6xauhL0iOennA2bMrR75GHYK
HAEw7rCOT+JW1eZsNxbdsr2yf82ad3UX30ZQHoFA0+hImg6I3a8n2547rPm7q5Je5qf1JtOvyKgq
cmBAyXexYVA10+Z3x1QnykLDlKHM023uPseOipy61Q9OpAvw5mgdbu9r2NZQOMyN+c0i+t5dnCnd
Vwvx6I9yfnxwrpyXB+Uy6WDOfhseDZJ8ZszD1VIDB0YYzqxhuFgsWOPV24Cs6OJ0Z6qJOb/aRj9j
4ge9wtk4PajQRrOmz6rRDU619nYyYezKuzEeAjT7pxZYKBgspBPaGvOxy4+Fdh4HHXPZU8QPEl7T
dntfpCvJi+y7Z5HZAJfkAKTG/hgc73DwDjS0PFgJs+eKRs9B3sibB5cmpyk+OJjAHAgCo0IbUAvP
e4fnp2fL0iD7JEfr2wDF8aDVmRCqerps1Vm+yhxzY62on+016l24LdMHf4n9yKOXM/3BaDa6zw4i
VjHEF64SVMwmv3A/RJ7gpj6OtJ2x6Cx+3n36K0Kxv4VQ897yoFhnXuoafKNYj1aE/CzVZTYV9umu
PrTLaF0GgMfmLNcTNstTvWn9YUrQLskk3bw+p8vcj7i1Nb6cYdFNm41BaOD4+w8f9sm0OV9G1+Vm
ky/jneJFm+yAXtADq6JQf/U2TNPkRg44NconlR/9luYr/0l/cj9cjnmE6ru1olE2Vz46qH7tVSZl
XV/Ay1qE/G+EyV6Fn25n8q7I8oZ/DaIJslM3eRIGA5KbbgwtfMgmRDR8MEF4IiH/0VJbfS4EKOTd
RDrnx+IsvksE8jKkaGc5TTg6lULQN9Ms9mTJ04VJTX6Keahfq0bzHwj4OW5ihoCowsyeePnOfvBy
aOlQoxB6/xzv4g13Makcg3MH+dx4rPPDRPpSvsSXY4Dq9XlrOVtr6pbkVUHJO6cf2bojfPEiTKp2
+ersCCQ94SUMslpPBBKEzR46E8A18JTDRDN2luxgDmRqEg4TI56I8EDiSatPIgYL4B3BQlTTzgx0
afnQvVc+S945dwIHTzwVqaZsv47WWVvIxVwavDibFsDaOBeyL3VzGXgWndVqEiozjjTPE7Xmy6QF
z6qyMrxmqnlhQDPoydItb5luGdcLJyLLf+SOConjM3zaLC8wOCRuOrZ/uMrjHyaGE6zrSOx45Nzx
pbV8VLtLMitV9wI/SnWH0KXkFbev+JwJXmPNYn72ot9WWFvLSZXOJHKZQ6cBUVXNSn42lUhvN1C8
oDt9KIf4VgN6kbn7cXZs4WwDEy4WLcn2ZcC7AWiCGVi+NYt6asxjwAyFKygBv7jg+t8+j/nHnQYB
xdLhsdNnnUNMFuCvxisYO8hoFeHec2vmPIgRrwJWDgTO6OOsCdWRqc3wM0NS7T3KFbuHd9U7L2Am
V801XGyeys6cXjbPZeWn2zvdHc2jPMRUGovEUhFmwtljku1j3W6+aAenPnVhb+0aWgHVJDqTYbi9
qt8ScLSLXX518/Aj2ytfL19aNAsdfEm5ENbKm3wj23X32j5m9z33PXfqZUq6iWsd5WkZaDt+4OB0
9MHMSXc2p+Vc3LSbXpqIMHA5HszrAFYKJPz4WFOsZnOC76mH5b0O+clYVg5M4EPMTAkyYeUBS1pr
JK1uiGGhejXXI1Cl3I0JLRcvOSsXO07nQnt6AHfXbfP9qU44X/Lc8C5+0V+v5wpkEt9fbYcg6Au7
4bQAQGeHddp/edm83SSEPyb1r/gAjQBMnTHm+NLmuoAyCZPlVM7KrX4GMMSErDhRPe7hSEZnVZlU
nc9T2N0D/j5rQ1n6FUr21qZ1HxRBCyfyQS9jTHxJ37OAzAQGxb7hEoR6tAgbhdP3nZzv85y4gpiQ
nJFAQRf5AmiUdh1rqzUXQZzs9M3wNZyZCFCTlS7vm3PrmGc+XkyV42UTqELABtceefZllvEt5za+
4GU4Y7jJqld/1VySleWWc7ojxzGIL7V5MHe8++Qr+4q8xCtJ2J3Hs2Qt7GjefYQfHNvve86ing7J
JqBT4T6WhF8Hl0W8NKe5z9l1LwWRF3KxhA8OCOnCAI63iCKSbqjEb9BwhmLVnKRb9rzqgqcx/yIW
AgwGufex3wSgROjoMixlT7l7UCr1tf4GcZWYAeB/r3kMMlaYaTNhK+Tz6Dxpk4kFMYugNM6wZJq4
tP37N3MNoGvPLy3uHorScWhALsSyujYzn/QGhzpACsbYbhZmVIOQKzEuT+ob+CvcS/HB8rVtvIjO
tD6RMa7oU4BDFR1opMDi+jdiMiljEaY8PNpDM/1NvUpszDc6gJU1ET4vQT1PSQuY88WzTdTzJ/1f
Y6nNx4sGVGEMu8oXOoFYg3/xmvnryMZqa6x1cXBgd/RNeXF5Eff5wBXNeTYH63QckxZIquCiWpM7
zKe3YcXtBICIHhsuSnXK9udoxhgavpET11hxBxbBfd700yfZJjtmJZx5yvnlAP5jLuD+jl0tGJdV
bZE5yd5adeEkXLyezpPbmM/HA0C6HIdQGrAbZUVjzrt4HAMUAPb91fp4Xa2jceQLrt779/bd799f
d6/j+kBLb+h2Mq0eJ6y5b7AICQ/GbBPxu3qvZ1yJrT7OYuKF9SnxKSrN1r95MVqRxio7D+Do2cmo
1d4fPL2k0SDbZhZG+tbHY5Z3kxEW/oOV/PxaWl/ig5KoWefgt3DM6yySry2YE4RgHIgVokWUlnfl
CfpOJBT6VADH25fv5qfi1Id8xxblyXZo2TU3DrFq8HTpV5DzAh04Y0m2vHaVvKlHay4t+s4xQj/d
XUDuHiKI3Awm5C3WnHFCaOwHjPzQ0lo4onOVj7CSQ/rbylTapMyB3mHjkeBDqtdXdKSrCKBhqqx5
PX4GTb1+pm5p+hzu7wljzcGNUsMjeHpgiBEHr4+emrQ+s9F3QU29ogFtw1T/UTxdCgyLdi7daIHE
RcagDgXIZSrR1oHnD4btR/kyvhKqKfpcZFxXExrA+ueF1cK0wdynVAkAVb+Lb/5TRDl0UE/Ju0W1
x81PO7FcaGDvAyJOEJMQh3eiNoRBarmvsWyww2XPufG5REHFrVy72lagI8LNfuVbZse90imQwQjc
3ZI6gTDK4mmHmyiIQroK3al52u3gmczY6Q1+qm8s5uNDSOjLB4HRtHx1vq6ZCRCLO1meFoxU1tEp
X9Qj1ICuny+iA1rxm8Gv0qxFgxHVmwgm9jJdcqI9h0d5YzL9rCdd4erNVCncGPBWGKSa8+ThXuez
9igeozdxORzCefIdfQtXWHDpDiKj/ViaCNFpfSIJmPHwfihn+Wh+WuakRjppOtIiD+pp7z5X1rzZ
NGtxGc/VE6Ppdw3wL2miP82G80N1dx/pVCf1YbBTPr9E3eO2ZLEPwaWwn4xErtobxU1xKL7zHYlx
r8/X3afIAYUH48qtORjEp5QBDEg/dncO8yQnXJEhxbsXCEe+1P6zgTGhz/RZdBjAB4juE594oCLB
4D6uTgrPOX/fjWfNPFpzmKk+EmGdxbsq6dgdXevNUInwcaRircBYpiBn7Yo2z/YY5o6WErQkzU79
try23Zq7/d5vZHEmzM08UMVDeU1VLwcG/V6WDk9JKdviT48YheAPqs4PJSjfy3X1kWqTel1ZdhT5
j9euB9pL3cQWxkNB2scs3sYzRgrbihk9uyd38LE8x0eRPnDvtAhkPs2DuaiuIhzzEHijK4Re9Zx2
WzYQwy3or1mO8MmAmu//cgBg/GEULj3eDAtn4+qUpp614myyNGE6qgdxf4e/Ob3PNUoLaXf/ku+2
uqkDk4Y783A7S4LndVglUDHtB++BzxewC27TbbUc5k9i7EYnCdNN8o/GW7qfmt4egBtRnOG7QTYW
G2B/JfyGdVVZNcY4js8ZpmYuayYE32W8MDg4qk58tHbROluLSFVYTZfj6N1aFfOS4f+uRFSUH5/+
gHgodHeUBIbNYDsmrW5hfYylRAWimh59IH7d/XKZzPopsZ0nGdjSDREP8Z9vbKGfkHZ177kRZsWq
PhmRPZACD1McTCDIR0CGH/dPa9vcJG0id15V+xLW4SsPVUdKYTQRGOfA36DP+XTa669PNQDlpm1D
F4VCAk+RRXqMztRzHbvpD4u3viGwidESTc5lzT4Iw57LuuCUL0EfdbjrjXWt2JY1gwa3h6Tyhtp9
KpDz+Pii8+SgK+GIwBgzW7QF89SOCGu6WUByT0QfiJTWZBYt009OqzsOI+3n61SdnqfmYKW23NlN
MZ6mLHqekvdKVuwa/c94JmJAlDl9zaTCqd6MD6m3i4ii3H4CGT51uPMAQ1KIMZTeqPtqUa/uOxLk
Ep9djc2sAiWwh6/GchdPqhGyS6uz+Hjtm20yz/dE3gAI3Eqn4nOA4Qr7D5jouAfS0+I6cox48uVN
HqBKz+Wqr4LLukJSZn2V38038UDvpNOGTvgrKYs3NCAs45VYnu/k3zolrFV+zXFiqq3oDnNqGChN
mKWgfWFuRz4uRGOqYcSe++zK8SxnPoQ246ZRd0Qn/iYFWGTZLMWW4RBpyFBJpfT9Tt77VbrNPINA
Xw4rd/ZrclZu5XidJ5zb+XeJlpQMzTGkATWBMNGJMNA5FvVygEKJb0TGtCN4BqDZxn6xpf2wV9Y0
FJhtIXZEQYI2IZ0O0jhZYOUyX04cBZwK5BNoxzGkurIJSDUvTsFQonX6fpTgoF96kuqeOcBepe/h
bYDax563jQHsbAvykPinmzz2zJ89a+GkxB/yZhbN9Fl41bGdGd+psQX67UlX86PjbiYA9nBhz1Yr
u4aNGMRrOvgdagVG9dok5jz1Xn1QZM8GZdLBi306HN/Kt+HaGIGGex92K+8nIrXQVkVXuQQX+iGc
hjvPMqZpGnRcRP7YVHp7tE5M352Gt+iSvyLnU4LxaocxT4i2j4GZMSlejpWQy7YQgV/SUgY1t7kv
oqsluQao8K9mmp6bZtokLi1nLtE4/iYnuLSZz3TM5PCi0yHbJMCZ4YITxkSyAOM8YoVYrhhvCX7F
j+dEBItZsuOXwzmMGoLvaleBtU4cC8D9VxvQs2Kdpn0Ro0wiJvW1ZIXpRDe8LzRrPhieJk9la5eA
BGGJrImnC+7km9YbwfC63qno5ZjLFB1e5hT3U134RB4lkX2pfCWZPVIvj1dWN9FJPStpHweUmD3E
YiKgyyDpPlJrKTJGyOcJQcUkv0NHyIOGqp6r8PJehB/Q0WOlId+Fpf0mFb7AIIhZ7TDpm6Au3AIR
GtofwhDY9biw7XgQjlrHyINI9SvEEL3DeJJx5pMENIYjjc0HEhSUKXXktfzZdNnIQc2dfPc4QGuP
s0EmVjnPDG6YsxhtRGWjVBva3vdirxgM8xcVEHdA/nP+Us72nE+rx9GQAzNecfZr20n2nLHaxB29
dRNxDXeSYVeCd3lOU9rdtAZKtx6Pnh5lePrDavaYdeJEi6cC4TF4B9nmKKSurABKP/55FuU+9fjI
fAS6N9Uu/Hm9CWPxNyxTSM9ojNJZZa1fHGu74np/rGptLmS+yUmy+UjJsCSpIXFjqv3nXFV2j/zd
NNaX+jDgvrwHZTmXxblFBYHOdZW9qslT3nMFotdRyudVMzfY3QjXvJURTZ6dhAynDypQPsUeiQiJ
gVVyNKEa8xZ1R0PExrRI4LCwSF5em7isnzJH29Tjj1XmF2cstidtmIaZp7NJZsealcd4043goe1e
nIBCv2FslZ6l5PyiAlB3Vb96GFPdmt1RXNa+mXz0w0YeNoJ0eFhrEUq9uhNy//LcPmj9ytv+5d8N
py2DCp55NXuafoK+EoHqw8tZotIgkWeNaXf9h0An+nkg/ZAkme52t1Y6mwN8SZZyEpDGDaO+uCkN
JSGe8vO40hnRnXx94NgTn05bCdzYcMXWZp/XEHq2U3CpIqQwOhD79pDMydA9G6c0XFlp0GdezOqD
fo+lF8cWaZdioFZORnwNwWzyy44Zi0AvoNmC+gAot+a24sbsvYq2C/UlacbiNFlpQ5Bls7vGHeWI
WHmA2eIN21+InrM8gyNRyTHEF3IHBYVMYnftpWzACH/LpcAJMfSfHGUZRWSe1dt6RNCkl7JTkBHQ
OlrvFoOdDUgTJ+w5me4pYBXQjEUzWfdzayZ1zr32MsseiAAg+fU+vv1LRsPANUDba+6DglLztHRW
4usFCVzYuTl9VoEmz0iaHMyRWVtJkyfjEeJvLTdC7vrkigaXi4Puo/USy30yDfqOUZSw+Md2iDxi
8CLYvro7WLZCiaN72muh1/yIaSqsnwo6ES+UHaDA98orxKmJmwMJmTRrJYfvPG9tJoBN5mhPT8hc
6huUlWbiSMNEYRZKIBcHjn7SpMGDH0gngcgt8G9U5ba0pPlVsID6GZe9dznnk4rdQ4JWXdaZ4qav
B7R6VHFIt62JHkPphvntseheGO4mtiDS7nMVEBhksT0cJfZUdSKltDK9tGNpmIwKS85TeF5R1NDf
XqF5Ya/n9uBWqaaAfm4E7hJR26Q0q6YS+V9sseXSQphIfQ5I6Ub4YnPruzmFR9gwPR2rgucreJjT
1wNJI2un8Dl2UzBJXp+H4YMu2KuZ5Gikv6Wfml7ymN4K+5niYksqG3JiIDypW/xoR2Z0QmRXvdcr
tvS0VaTJSFGIdAFFUdjDdriRW4KyS7gRKGyoHk+bfO1u8XdGyhsNnuiTI2ASQHR7u6T2873YDQT2
iDECVp1MkvBWI/T8lmrOz44oTgTyqlAaZI68YlfU3rWpsGDk4ipgnc29QBaKsOjem3fKAvlmBOmS
TtjqhV4cYDUtY4D5MPqzI8fvaKHeXp/GNZ+35/HMTW7FnLSe08OLjo8b3sr75nXM3pPvZb4yFgkC
oewnn4e75GAyTnfu9Lipamh5kA/EcUi3bwjUafzGuw/jjZgDExIfwzV6Q9R49YShBv/cr9GBznPB
Y56NQTYUBfv2gw1WPUkxggB6ARQ6BW3BQL/mm1CasFI8z5CKTwmJdoW/rTbJBLGIeIacIk9U044W
lKWXOZp4tn/v9aVcL0uBjGvOWW712dEBFmYhEimSLzWPqctrTCGhX1TTOuQe5mGm7OXUgxGFiQ9n
+gJdC22AW/5JrML1iQR0g2h8/jxZ9K+YRPGqd7coRg9JgGYfm2lM4WVjvWyI+Z0n2yyYGeQQkqA7
jQjmNSNwhPdpjCz9Wlybq4mKnRQ+wk8hKBAVwwk0mloH4z1CCcgcBC8BwEGekyMXdFhzou3C8XTc
t05CiQcPoJvza5E+162nBG6dsHfD0pOBHgpU0Q6R8DT6C1qw2iRB8VuPRZmJjB59FI0ums+aXRsU
EIckDISRha19ctLVhElq0F2y22rS7Tlyx8JZp2oZiy/vQQof63HlJsisc9difvZgA53xMZIrLU9j
WIgWkx2PCYTRne/ySd92wkdR+xWjBAac940YnfuKbkXx0XRvlfjZRacs3ijRNSS9CTA4rhJza4CL
TP0L+bn4CrpA6GzzSyRTY7jq8LyeS+Myi55Mxfogfk9+2m39JqDke52eH/Rzni8nu3JQV+bKFx1d
wgR6QoB0W+z4nr2I9I+KU79rVLOHNKviaaQHnMzVZFs0QabbL3WUf7xiVyBYtRuLZ6jY7b4GJ+7x
r4GWeWrzCdB6iGDJdTujivlO99kC7fzAEZS0FlwsnB5C1xxz+DyLcbbhcq3v5NNrExWnBNodVDv0
0kkg+1XGR4LHI06LzQidiCbDE5WGgyDbUigYbZMELA6IfGGchVEKoAMNgweuMrwm3Lerehe/lz/J
GI5iLNQlGHG7OwnTJz2Cb1InHHwRfnouuNNMO2MOdXH13H99clOhwj3qcJzJd/kfaeex3Ta2ret3
uX2MgRy6JEAE5iCSUoeDSkQkACIST38++DRulcrDbpzatqwtSwaJsNac//zDQPzDtAE/krecngvB
x8hbSCUmPNec3Qa7JvybPjp2NW4WVmNzEn1kFpEL33Ar2IgOOvAewJ9TvBifVjHJ1qxfLIDQY7n3
SFjAAvP9ss72hjQTuYztBGUG5CiGtwQiUg9MNTQ5X+X7HSEz+OTmcSbFwzU2uWNuSQVYcn5sdVte
EybkjUOjwltRM7dK2DhnmbikuaopVd06dmp0yZkviPM0dno4qBDvUaFQWbFWzAby6hibEeRDSP37
5Y3UhflzrpAjAK8THIdvyj0hnlP7i7D2seyupkOy6fGq19gDbVWZmufhJaMd06bEPHL+skX8ntv6
O4TMcH47wB327+4IOmgbODGNOCHzYfjqX2mc6VIe9yknNgXgJQXa8Foo7sRdsSsdqxOtXunnhwdC
CBZS/D5opGbPq0z2KTksMDVfoeFfECYQKBFN6soBIO3gg+PSfmYRJrcsIQIUgGbKSCQ5a6+Yqc4Z
//k9E9FJqI9qpGaMzjk/e/xQLfs73PZfXEErn5XPCZNmZqU0REDJBMQTeJQ5LRx36nwuMnoFxlGw
Ahjlg1sg4NHGEM2kReSOjmd5/3juyv3TZz+a9x9MJ2k3k3EmtlavsKlVKoFPOJn9CF0hoIBXxIAU
GrQ80dBFgX2xFJOQsEed0p6kd9OllxakKZtCRR0HA6wGI/dyYv4gQtJHRjb6LPPEsmXuVKbXmFE8
Zhm8eqoUemvSEpfWquJhY8e7tp52plPvIPy/5EHsD3vzLTxkiBo2qF1YjOkxGK9yXxHKyqS3P5hb
bf1EUbTgfCcnoOvHmfU23bSMCC6fgF6XTfZmrNCYbcN1MhchJNqoUPTJ+CuaSoeE1DLqrQ+ehuak
vEr76HR50Y9gJPQ9jJvhjI4Eo3nvJVcefB5QVg+USwTQ8JIq0CfCAZ8TdtmCWS141OKC2sqwnw7z
Rb8MwA1CoLe3B9yQkzKDSAFHgb48YqRVT1iYMOS9vfPBWshTa1YuaYEpc+7r8th8a6TKQttEE/dS
fYF3di/VS0tGjmqPAwQi7SKG9U4uOD1MkWjblCMpVX5t5/GGPZCQEfNN3oksMdT10NPYzwBZnWye
zUWEfNGKLaP2tXoCjgyI8RBpyKk7ZB5PSugpdQjXPDzfvmSCqWFwEU1vTsvbcjwPyBIhMxKKg2wB
uYQ2YcuRB5/DRr3dCA5QQykuu85WLw7XnVAe0h4u5kzP7ZrUclpaA9Lh8HE7PpD4cvIhq9Hnk0QC
mJVOW22qcZLAdVigQB8J6ADMRBcwULZN9HyKDy/zFWWwgfvNcipXs6aatTyHGTW2rzCWqwLFXNcz
rbSlesrbaaVZRoSTOSs0KAIzC/gOU1VuWmD4bC7oji6yoczvsSv2izRf5DoX79jeQfYIIlDtXrVl
yRla1HtmHkitU7SvEoQ+gNFucnmH3qkVS0oF7s4BSz+SQigEm1kIdnuQO7uGLsbtybIT+noAgi5D
FW0grRMx6ohScG9c7iPx2iZsgxPm6TWl9ZcwBpYMH+xGybeFjoEKiqKaOXnuGbHz4PAD2XYAQXBn
LYQPBMDm0xhMV5mQicjm+NjCCn+wtDEufdVX5O0wIWEuTusKhFXa9Ye8TIAfWq9knCtOQmYESFak
M6WrkszGNCJj9gxnSela8dwsnAYMmN2LrhjgibQnkKVm+9S3JXmE5rGrN6a67Mp9V69C4mKNRQRc
nFuv0bCDoquSAWkgibKL2r6pswHElPYpOlzuXiI7F9xN5VlEXh7CHxSXwF9EudsZkTSs3KJDhor5
1kINZ8aHyy+EIOKYm6WqBRDqjQu47wbkxJylgndvPY/toyFJNHYVsld6t81nLVsy/pz5LIpeDW67
2NEMJ0cuRD1iLuDdcsgBk1UGX0AzpBVpbiY7Ku57K05bqo8VZPyVnVDSsd9nvBMStViUYayiATAc
jfpandw1JB+EQqGLqHKvYQUH8oFSgFRJ22jxx6XZhE9XUk+t4FEksJEKdkXHQKX6eltHIbkmtrkj
mRyK04lLgBIBmtKWv+hAqTs6PTcpAnA0ThPvVo+n7Jy3wtZajwK/e485FgQaGMVOTqwqNJqLragn
VX6Jqn2H9KuasoMo8SgZeKKgyqc1W1c1vawu4UxHYs1D1aypEEdpw0pANKejv7HNjBM2Bq8XX80o
QhgLK14Nr5x3BjFbP6lzEfZqU7r9DcXIyhJ24uNUJ6u4mBXFIuUmjovrvbg+QQWz95Z2YIg+lWSl
Q3fiFH6BhXLixmh38EVCCFiSvtglewbqEC2SKdtavo7fii+RDaecNPdxr2Nysxquj51xZGd/ItH7
ArZZ11ukaoRpkix4NLaM4dLj6BEZe4+AcwXGzXmdKVekLt9Pi3knj+dEZ50JLl46+Ka1LIulCpO5
nZubzf2qBP21X43xg8h7l6NfD/QcWwSRm1BBEXmBKNggIqxxwk18MNbE5Nra682a9YzXFee2iXzG
bagDKxRybP1EbA7Lx1JdVYG8BdbZ9IvIo31dqS5atPndpe+b666EmR8RKJQb2cYkqK6bd4jgnvPH
i+Vj0X6sp+VJIBEHFtdUnDCBWhAxPqEHtkdZI+lHvWO8puNL4NCjaXvoNhMPNs8MR0In2eelC7ar
HZJ3UF5hLn1G79Gp3+jQik8VxPiREDupssmwf5wp6WhXRU6B4kOlW1InKRt1d3t/wIun7MN9nog4
dIVMSZesUBkV6YwoJl7YVCYBNfObRTP+JSq6l3iiT742NTmAyeZCwPh4V7n5OrhMGpuaxyvdys2X
ty08Azzrtvm6WAqv1qY6iSsTrV4zL6miRbfijKRv3DPti2xn/mVNdpiD0OSFSFqGWiIqwca/fdbX
MQOaOsgm5A728ZZ0Wom0yJ7x/eu2ew+d18pe9EQ7s5ILBLwVNvbEbzqUw/4DoTRvk9yrYLTJBOqH
t3RbGZPzW2yvoQjC/wNQJ9DJNT7Z1KlDxFP8Fr/d9lyjvxiaKP+l7GOJgEEBdgGiqKOR+zcFODQG
KYvKOjsoZGUpnznFIkRgio8nfNNboLbLiq3/4bbDwjQXZgQjzhfSl+L+JhGOyWxKfpX1TyVbRem0
vm3F4rXvr5VwRS6WsYFJPYMR8y+2KIryXxr4+Kot0glGnZBs/pAKmRdtKELZQJvvA916lnOZRcv6
XVjdttkX0+s3FcYDLZpO5J8IXU6GAQGwxE4oJzY9YQMPG/nBHuTRaRclI7LhbG6f34yNg37kpHmM
WnF22RgraSWu66AOQM4WBRytywE6kv4qbwpUzD7OzEsUOuVEGmwGtBBtF+R0XfAdAJFc1Au+ygUd
0IJBL8cCAbqJzt5B80XqV86QbfJ8eS7hMqxutwklL8DGSNC0COWo8ATsT0ni9IxUMR83oRFlS+wV
4MpqE3E6AxmbIpJyTZ8N2obBCMtImt/guCgrYHxy1m9fwq7Ctq3cIhy6r/MlVgrQmUD5vy6Ly2fP
/GsUV5BfMJcpSd8jJvlJ0GybVblCnPcJjvRBy8aci94waH2JKPcnHKQdFCS65z0WH4scAwH3fjQZ
hAEfo4gEBeU9U399oheLEQK6CkDJw3bE0FEB8ZiyAfIChA2GbX4IWxwYSrIKQhtMpiP0nm0Qbi/K
im7JvtI0K3afOw62HREPsDKIg+htcl3hCmNzUEzkGO3OiBvFjjwnEdt+OM5L5xG1DAHVRkbBWm+z
nzSwkx9MB+lrYP6+3mOHZSiimQdkW1v7aNU4JKWW86iaVp60EbyW4GVyXqVN/j68lvNbAhZp329T
8zT0IxYgk1eNkgc1njBCXEXrPHdNkH2DMk3TZboU5/Tm6ikmRPyy69gMd5XH4mc6lv/0HsvwjR8V
6B2gAtgy/DmBETUbUAl5rvJT7+5IQBDEpzfvwiurGUAkH9MvRvyxbTDXpFYgo+wvhmajBvLfilke
LNMQRRK6MBRQfxhHIY80c70rskP13awkT2Q3hk7xQTf4//4YBqb9x/zH0GVR0wxZgiZPhtX4hP/D
F+VZSnWr1djWVDDRvy3kimDRo/+A8F6jOgH8gV+N1h4YE6VPfdQpurF0IBYQ7wmGD+qsAishZ+8x
k1i2MaPA0CObFcvsHeyECy0Vkw4ckgX2MVNudgleDYMcYBs7rHxWUFdJNvXvU5w+eCBJantO//wW
JU35jeRBlkRDRv4sm6yvP5YpK+mNyyMus8OzvV7KzV19SdRtwWqufd3UOd6fk4hW7IFcbOAVW/iX
GCF54PHnA0lG8iI1blceU2CEiDVHojtGARA+JhrVd4kouGaqXTDkz59OAz6bH1FctSFqLz+6vXbS
S3/fyfVKEHaPfpu0K1NY0r0nrRs+0OFR2Gv5whR3WfdZWLscGkJRbYtmHuq+/5A2bXiNtHOd7sLi
La7dWocwTM/fpX5oBX12lswg1w69vJMf12hAtUcxqc419Su8XVOqmFb5emaf9+gle761MQgLDZvY
7lQi3ZvgjiDAAElZM/Z7VK7YMfKhonQhaaXqizTSBO/tLNFOScrn88GaWQx80iC57wfaRhTEHlP4
5tr7eurz78GwzqoZbAiQT/lVpKOlVR1Km7IdPKGfK2d1m4CFK/f1s97l3/l1GDb8f14qMji12dUQ
cHGz3UK7vq34kFyrNECHf4c6YrmEHyuvAh46B/H7CZRgTu83V90K68haSf2+f3jisE7RV6nQsyO8
AMx10qDTYDqWvwoEnoIKQktQmCIL0EhuSzl1yGrVt+04S/fAhTLV1W4vori1LjO532WMGgH/WmGi
Wd/VqalXzd1TijfdsvvOBTvK8TDoTpfHTqrd+OENnPAk/1TolYtjyswPkw7oFFrOBd3W99kgzrt+
9zRfJQEIJAcpIaw9pEX3uqcDBlmJ20GBOARdLlolbEKWxXYVrWFCN9r4zdDeZNZ22b7UOzGf9/3+
IdkahF/qFdPutBnY5yV1SyJwKLzgWUKSpSDWtshdKmcg2/jmSpLdmStQ6pLLYznVZTOP6SrLcA3n
gDPRyidd9mjkaa1p2xMUE4SW6nZmHOJ2r7BmWzuaUwkmrG538emWrxphESOwutAHmEedwWzvKpjr
cCBswLG+gFsJcXXAKbLAJFz/fvj5MH6Jd8T8gCM8MPZBH0bn/s1t0oPxm+5At6z2UIBqYxIWB+nj
op4LyElWt4eec3H1pTI+Zbcd9AZJ/qr6tyceR5dAqoMRU2LGAe9DINA3fmvL7a16Ty0wti1gCdyc
dpHC6BEipg10L6iu1hoIKvcHwhYSpMbeafjSk6lGk9EsHm95wReZph6iGMTdrsEaw0l6sRkcPoNW
XV9uzIteBsnJEjuxFoIwR7jwZD4X4StfBCWKt7AMquxd05dJGORQlvBgohW6eY92VgJVNhttsIX3
Sp4ZsD+Aa3L/SS4ujIg7slhiBbNpRB7zVTqEwuiJ0jVO+m2WEsPqkYMAO760LwhwMz99V61j9hbD
dP1qWGDvntpueTk1HNzW6+hG1EkCmK2jll+08Big3JHOyX3eL5j25Z2T59eH6lmKl4F4t6gtzIz4
cbgetKkz5YBIF7XBGu+nAjCxJlgGUnCPlk9bq/ki1UeoK3FU4Usy6avij4Hv0juyf6FPvPAxe+uV
97Y4txnoVuZdiEkyA4pbvsfoq5GOo2huWzGDw2hPeu8GqGZ8PRY/MGZGzltc+1FGCne9aGfZ5Sh2
4AwZ88hdK7809ZrnRxmIz43tkTDg1CAWo76w+k5hcr8omdffjzAE6sd799xIF6d/gisthGqHuPoJ
hAu/VLkfIzgsFQ6mkDbaEOPi6cDU0jiiLYR8ksH/4i/XkCk4s+rmggCclFkIGywiDSoA7CkgVeR4
Pp1G7h+qZXFk7T/6dwnwMW9PCZKCQ/HW+dCWnf407CzodgIQCrhvzpjMvkTz4rHXn2cdHYs2IPUO
xPtCbnwLDmZJm9yCD7iK9KJb3z3jt+4jjrcXGbLZ+e7li+y2C1f9rmMvEoPG8BVj1VQB7jY3jNAF
9rLbFYnDffAaaxmuotf6OGTU7+lGwidjjs5oBu/s/pilaF+IQO1saYtnDppL68kVw6MDzpRdGf4N
q8BPJKuGFITyNmcThZdnIB3gG/q90tndIhMgQHwMcCaOuP9sLxSP1bsQB1jHaA/2Weh4Hwm8Ch9S
fBW9CIgaiiUv+Ra+NMXSYtrOSxKgqE5UAL+7x1C84NUwLGRV6QKRkrGbm8zgga8ec+1yFjgOvHxp
q6JgaU/yRnisjGnYssNu2thLsus9BkaVT2Ezqy/z/P6ikHimb/ncuq3Vzw7op3yLtTcokKOzA1IJ
aHnFdtDtvv42xRlsIZhLKKPgbQhvsu6EDHcE2L2kHU/h/KOWeHZLzZyF3MtMQSnSZajUn5T3zMRx
vwOupSwtIayb7bLQg6jzxN6NLsdnw3gmyZathsO7eBao4Al0haB37YcvM9kMl9eqc+7tKtM3PMqK
CSYJOWpBhyjlOhvi4i5R74ZBCJcNrpvpKKUbp+dBQRDshfDR27iERRnbnbpJzQPaGbleRtKsBk4W
pRn6rDz6LJk06cs0OVT3XY1wJGqXCLou6gqQbXrDrmGRKJ+sYc/Ga+uN1kClNJyLsio0d6BTSLdD
v6iaVxOgvPNDUKoMAQbqL7ovIOewmje/eE98tIjQpn01VymIjjGpjAVeLQmPmRgobwUTVihDEBmK
7g2iRA9tGI7EU3CthErclglhp3crG7dRnIYQPgb/qN7QsdHdfIXDhHZoZNAoU72y68jjK53iDBQw
59tsoLihzun9nni8u51bdNlTi3dWBhfqs7W8AkMe1ih+v2UWeuTdjE5zDL3SEAvD3IEQl27bbUZb
Phue4zKr3D3a0+QNLhe8FVgxl9DJ1COkEhn+Zug/Mk+8raSlpTCknaSmDScEhlGPPNAav6JA9jsm
KEpGww/uX6H31GyWJrBEp0zSkHNJ4ygxnkPUl5cUcmrq1AsNcT4TnbLYdA+8DWQMk7LKv30o1wsU
Ul5Lht6VeDgGVKSbrmET00VSF8B7nhtL9Rz1K+kI7aaQwP/B0/1Ed7FqGAvT2M5h1VUrEHb97fHB
jI76vYdfr/stwRclSnT78RE3bn9ZtwzkCz5LFt3d7SVbfK7lZQ+UHSP1cgTkzL0txFS38MNgwPPo
TZNTc5JyPChoObUXidHjPNyxIiiBfGBZYaRfkhWksaBxl6hYnnkFq14/pd7RiSmvT1KI08oM4QAj
KqNxYO+mks1M0vo1E6k/HzgFMb5dP16lXU+RTj76zTfiWdg4reY/JURvUBLL+zR+ro3Bs4b1kKB+
Ow0MP1qWMGnCAnETPiHwGfeV2rkV773eNTmYXMqSfm3CVVYdSm0hpJ5IHXqbm/08lJfdbSOIazTk
F8TxqsOtkIinp7jiNsywVz2q59caI8TbzGgX+W0u4rqXOnHvdUDt3DuTZi+85u8ScnA5wNfzMst2
z+8qEF5VaZUXvnRZ5Bc3j95pIXQOcn8z1UV7WxePhSWPQQnYXnB7afJSHObPmgpU3d6SnWRN74hu
RVq1NZwoEbouYxQZzn7NDDLc1lR1/Li8vFXLZ7U0KvLPofm077gCJpf3IjyHNzy24GcbxdcFAqxO
m1RnJyE9lc89LxsjkYE4a+KINP8ijDNLtNfFA6ixcq2bX76GXgfMhuxylHtO80/9ow6nTnOgawEb
j6N9CnR3X3bV3gI87w/a7bvU3RA1vHCobgvFWjyMjaXZRnHl31fIbSyg3W0lxR0exx5Sl+RbzeK5
5z5h9K3PGQ089GmG/I1685zOVQM/VF12qvf4WOUzfS9JyxbwvUwWxWWP3q81prDpJjFWPNzIMxjq
gK2LxeJ1sVqsVs5qFayC6coLpt7U47+tvfXm8VTBfHI+fqAwch52BnZHOYL/GNOzyXxO/8v/GH3Y
zWT+Ofe23vb723yHhzd5kSdTsuLZJumgxTVZDLZLfM7U5XftnO4TZxpMgz2H2ncTrNs+Kx2Xql1h
LQVj3cdHgx2l75bmbQEaYkXf90AYiy8YUGZ+jtVD+ryqz5P4hbI2E0/F5axyNwwRa+pdcFIRrxmc
Sjp4KVgjNlw6Caywumb3NZcnLv0aj1jcKCqqgBHsaJ8nAXkf2eMoeAyI77cM/5knghzXAvRiAyca
SvuAFZyzJajwuS/a+dkikljewq15VCo7LF+z2/bSXjs44nEGD0gGM6q2Wo12aquznyYZRAJmNNoT
DkB8AY8CcoKkoLXMo8HPWIYfioYtE/C1sorqXcp9cOcrXewVaPdEyRYic6I8xKnM6pK33JcWag4K
SpV1Q5CxX2qOUfcmRof8TthnDxZZ0vfiV9Jg1WI0Iw6hfd4RfKn9fZKrzTTlh58lzk98f5NspeQj
qpmkA24IT15WvKkTNA0vqOGigcuK3aNmnjNza2F/3x+qx7uBjO3+2jFFxMF9kqLw6D5aUKnko3m4
BuJo6pZ4HvcHOaZ89Zp0VUGkI2RW2tJQiub+BuAgx9s2W9fDmfFeBsrdUet8jpOcEukjkA1Kd3S1
d0aYp7h5zaNXFcivu7yG+EoksDS9uNvmj31NW6LdYMB/4d5htfNW+r49dwlX7M/Ii/Ifx7kxah54
SdJBlrB/+2m/kF8Ektge6YFROnyXUVQBKwpMAqoNJ0KetMgIdwj9VhAaF/02fW/foy/sAUZRr7yB
mwd3j+b/XVll+QRiho7iEC/VkwnTGIL639Aw+Tco/L9e8A8UPtabNJKyKj0U5/QcHsLP5rsHsgC8
mqSz+peKC29HuB3WhHhZR/cw4/r880kzfoOpK/xniYpmGmSnyP9G5GrDSPROU5ODBLlEn1kfmPMw
B5khbLffOBmXiRW6mWcki2V1tM++9rEU9piyrmNr3fIQXeet+nV5TiBXrM2vXr1G/cF/FldTmezu
dHfoCnwh8hQpkDU2yE0/DdhRj864HVQ6ZNWpSkP6i2aFfY05ic7i4YbgcWVBAkgnSemIHgysta55
zcOBmUI5CeP/z2dB/o1zh6Jbkkz0oq4b/Pr3WWjiR953TxUPB1dFNpb6HbaJN6ysm9ngZs7Dr1yV
PN9RdirhJIWCEvPbv7yG8Wr/AGH/9Rp+GNXdb1qb5TWvIVpVj2lJlbF74Bn6cjmkp3aKCs+Hc4sE
+7pnBE+pgxcb49d0CRDd/s0j5jcQJq/FlCTdlFRVlX7cFY9bKtw1VY4PMQlT0eQA0+8Afdr/81v+
3QP7z6P8eGAJeyBcwOIow4calEv4Vpndb/58DOlvB/nxkGWZnLdax0FaxCCTbsWUInii9nCkbbkw
z8GUifgasC37yz31C8v+eT1NxbQsyVAlDIzGp/8fWLcpxUZbPvX4wIADDTfEGGGH4fTkNR75ctiJ
IUhw4uWf3648gst/OuqPK2fdq2fe1hw19OWAERizYGOdsS6jSrvjy154EfatzTnxQ6bRljsyBh+E
GPw15+pvL+THxS2jwUhNiReS0zSMKboMrZicPqf0DtN+joQRURmWBeNLEL142W/SaPLJ1vLXUL3f
DB2Uf16IH3dAcmsk2TKV+ID3zhgMz0BzLTkv/Yt1+PPJl357JJUcBUU3LVX+OUfpcks3LkQhY2qM
gcwhC3humOzPdKq1/+OhfqwWmpGV2b3lUGgAvWFymY3ORkgOfN35Px5pXCv+eR+rYp9WNUcK/XJF
XeYoLi7CqVP9JfFK+t0CaP7/s/drePSPA8VdHl2G8eyhLykWb+1mg0cFY1i8BpPPBIPpv7yx/069
TNkQ5THYQNRwFfvxgMqFccsK/REdxsRdmYE8Sqp5tjSII2zh1/OY2skMVsTfrPp/c5twYMskMIV0
AlnWfpzRKOnZ+As9PKjBO6Ds6MKuzsxVCE/jL2/xvzfkv46kj3//j1MqKL0Vpa0aHpDUM+K++Lqf
+8iT7fBvF29cV/697vz7SD9OZiVqMlkwWvhrB1XsYS6/XmY56lss6+Z/m1f+2n/+dLQfq5xp1EPS
D0pIrhyq2MUDWyV8/9zL+rbRgsdf1tT/7iD/fms/VjIhFZ73+53LJQfv6V7/yGfWX/b+3+wV/z7E
jyVKMCrSpFTO3tMVPFzTl2YQBY85phUYYJOQ6We+7P19i/rbRfsxqRza1Bqew6+Ldtu1bPUlJjev
tw0mSzBi/nwv/u4smpKlUJlLuKNJP47VEhb0UJ4yZa6Pz0YguaFn/e12/80TrRis5aoqYxJoqj9u
d62+F7Uuy/gu31cNjH9y1fttbL1aqBlfNcVVFDeCXwSvm9FRYycFIptNRpXT/uWC/iLQ/PMGZQeg
DxEZdUNYwX9ufKX/ePAqyC1FJWH1iPJ0q30I69on0BhbJN3PFkwbnRbXPYR9nvhqsd4U0ymBJNCc
EBLOe8faMOjG9whxz+bPV0H/ecl/vrAfa09RR6Z80eX7yzC7uJ2Lewi6Ce/uhhjN3GfM8pzSbaaw
aCsPkw5bcN6NWbIldINdu5rUM4BWzPfbk+Ek/m1B3O4Mhsporbet59K8X9yCxwmTZJcciL1Gmke3
SJ10ddtDoY+XyHiwqWz+cmfJP1e5f78nWfxx2UltCsO25z2JLgJ75/lFLF3toal2+wC/E0fwmZLN
oCDDqJZ3fz6hkv6z0BmPLqv0nAY3taJo443/j0ttGWmlZuSnv1QwzYX9nbWP6fNSd0bXqmrefV+2
ehDPOqcLkLh4+Fi99ezYjwVWiJ6JXcbdbpZR0CwLdvJuWWLVEe+ZjsJahH4yssZvWOgMK3xQifOC
GeFd7MPos4AJk28QPjC44iz9Ln0jKALUpILfBCo6h8rDdZt2hoZilu5wFs9BG+DE7vA8wh+n9J+f
0NxWJau0UU7Uuc6Nx/MxmthRrcFEwiiL0aAteQyWbJRa0zaIVwxdUVAulDUewBzWyU/donDBtHC4
wKZ/IIEZPr1zWxu4MIRuF+CVvYyX49gcdN4lAmZyptsOcP4Y1SAh3v93NzqrXoVpf4tunViRdxPC
7p8v0y/T958P5D+v0o8H8tYrSd2Ezf0FWOV2rBf4f2wx+9rGMwxRZtVSsuM1A43+nQJgx/lxSoyP
1FkcCBuLAEKcO5dgNX4215eW/wqEFlhbQkugIYoeAQM+VAc/DP7WIel04j821l+3l0m+mgU9RzHE
HxurahnJrdWz/CX2obusFe+2RTOhj96O2GTgojtPF+k+eRF2fBnvmT1Kg87FLG+Rrx7rdpGtCAGZ
Ygq4wHBwJ3wwAbc+IEEwDM+PCBCq74GeHwr9Rl4h/4/23UlfPoPsaHnWIkTVks0fi9scPupiRB4r
N91EK3M1cqUi/CYKqGgIxRcN5xTCrh+tuiA5RivCdHftgpG/C89nrxI6YJLXs9WX7Sjsgg55ZMxv
7ZMjpE9tz4fxcyYKyTE5WqUdHZG5yVuI+9oeVaGxj458fjtq++x7/MgUXd5Ka/VN3MKj6LZNcHkR
SMstbObjRB88Zr/uvEWGpBIN0DIkr4rR3QqCPm8Kkgd352WF65AvYlWRrJEPBbHbeaRk8NAMPK30
/x5cWsIRapehlcPIhD9hu07wpgoYW3nGoZzjhfEebpvTk59Pt5C/MG2WvTtyNXi1Ls+jq89lMkYH
5BxMi+bYEbCzZlj1xj4jau+BafPT62fFRvSETzJqPMgYPKXIr0mNMubYyM2k+cMnz+nFWpe8r95X
HcMjm2RzYy2xZtkKrsDycci8ZJ54zBPmyfjK2c6bVbLK+I11ulMGFscwg4xB+gPGK1Y9sAYVpCUd
3i04cGGOCWed41Q4sFWwGDGXcu5+sb77uacvUXAvdPcSJHOsW9HxK+Q9MRVYXgLhzGXmtoy8CgoP
tnpPDGFUn0ra0+ZQebaYz1XL8ms45S8wIK3cjlhtNpdFenqu1X2yqM7h0dzHK8bsx1+xS1f943GM
cWa5rOW1ueDfWpkHvPBOuNJsLOwLNsV7cTJWWI6/sECO8xO7fy+/oq30nq75vWctRUUx1+aYGcHs
fimDet8tJXNSBuhnykAFTGXktYkwKhr8wW9240f9mHnKoj9EnJf+IC1SIHY+Gfzx24w5tpBbZTHg
sjn+jubRvD/cN8Uh/nweiwP+VMWhO5rf+e6+Mb+T3eMAsbM76t/PY7pRETFtLiZ8iuYab8qr/C1/
RzyM5a5bJQxvVzBB5zmmn49Ddc1X6GnzSXyAztIzor4m/JPlhDUUcaf5ln/frtkRk9cDf4lICeUL
kjrGWB/4K6aomK8PnEauOsQTILajiVrnygftLMGdOiLz1M4FkVln42NkeEKK4kv5lS/l1/zK9+RX
6+PJc3fujvHnnbeof1O6IA8+wIoZ/2iOCvD4WTtneLA+M9vAVhFu+RWGTfe/Z6IhtIkXoX2I32hR
yqtx5ieM86h/RcGHOU1+h+D+1oa45PKj1gdHh3XGo5fZfMrHXy9Y+yUrhnZ1uB/U7+6Y7cLXdFMd
eZHKOd7g9TQBNzryNvJjcyx31TG6soT05+djMkKpiupwXmRshttJdOUDrNbnE39MPuVXj4Tql7Hl
//6NMp4PPh1/BDfNX9+SHfmTlRIsObmiCuKklkdgpOha0dYIc4OVDS7J2vLNpezc1zcPewWWm9sM
JgOsFW2dHYX90i5xAxorwWyFwuqsB8OZXXknnKFW9L7sysFodHT3h0XpWES9yAHTe3BIZXQPnuEz
g9ZH2KvUD7JDotv6vsDkZFGTv9fOcEth+X0G1h4rLzqHfNz0t4UvO5ScbG7UHr68xcKc6lIORAfn
+qlA0ndMqZeCa+J6Ooc9g0fyMMNByFwq6+x7fF+ch9j0E+41eOEmqTNPN8E71RuZrlOcDCHAo5pD
iSb5+B272ppQWDzdpV+8bBIMZunsjilY7xUYoTF5ng7neiF5xfzioykc3YDwbcSNc6mdinWxrrYS
20z3kq/g2x2tWfxpnO8HLrV2Lsc7erw7b4OTM2Di80pwjFFYbXxYH9zmz2/jo+MrynmpnEPNQVYm
nbMrlz6D4w2wlLGt5LwtZa2/SWvzTd1a++o75rVzY7Chof4LukBln+iC244dFd/ofnbfVCtMuFDH
sQYMLJga/rrh5nEY/ZQL3B/jA7YunrkdL6ExByR21G2+QtW1IHGPjfm+GBddvEVe8vG0Q/4X3Wi3
7v0as1DpzCq+1hYl7/j5zRX05BWn/3/4OrPeZpFuC/8iJGbwrc084zHJDYozgI1tDB7xrz9P5btp
tY5arY6SN44NVNUe114r1OdXj9Z9NIQTEgdGpN+wn6m8PhWHop+3QV/ew30B5DyCv/n9GXXpsIAk
Jtyl9xiz1qZdCSNvMqY36BT71RnZQyO7xvftlT4ymKAAIrFwB9fXOTgmh88qP/ezU3bK+mWfTNJn
KYcj1HE+lAnGHOTXeTMwh/xevYN3h0ppcfnpVs3CfK+K/cKAddCI7/mh2BfyWosBkyMGCKXxZfWK
bwxQ8Oug45rt92ZxyEe0TbCjH1hg5gb70g4PrLswpVDD8YivRR2DbIWoKbkvL9nj87xs5/qvPHve
2eXk+D6IkVBmcsLwRLp6DSsIr57JM+nRQBt4jzPPyPwViM0e/qsrOMUMc7esIrFa4sX3kGaG13H2
ACwtaQ0dMxEntRzjS3bJILzIXm9K2MeAMnn2db73n8k+R98s4Zjn4xpVdPapnE486Q0B7Gc4pn1k
BDAvJ5f1Fd458CQlA+ncJyyDrFJgR491PTe+jtm+2AWv0AjuhEvmuousoA5eie5OYrGhupKvQM1g
WWyDgUfRZZM3O6rjezLCowfgAjd9XtQsO5Rrq91Hn3bpOReZ12ujbJ6bSXZMbyuNa4EsiUAAlqb4
vqC5yvUNyNRoicalX17TGsJoWCIgMeznr0Rdk/YnD4Ceyy7TeXgv0GaCpOCbZ7ocjlQF1PUrYaB/
DY3WFY/QvF+yU6FikGUoEHX8A39y/PxzOgfxUMdf7U15gzfA+MIjNUtU5GD6WmtvuCwONdl3gbUH
nMlvlTfjS8dGNy7WdffZrUG9MKcpRtjXdO8wQ/1aeeMoa198wYhQRgZR+WYRCtIGZab+q10/v/5W
h1W//FYfzzeOPdTAo8t3iHyKyPEvlNyBjiGYJAYlcHzlpzcd6oi/ABJ4Zw63wAIw8GcP90TNLhEb
kuCgNOJjefkRYcWlbIN8F0P6k+xiJGpyiI44AkTeh0UX/S8qGD9PrB00pukztjBtr1DnAR++D8Vx
bv4y9Cx8KYZFXd94iONnNz/O/6IHvjALixe9sclk/gYKxvc+a+e44UK44pvwfOclRJ388FiP2SO1
CHG4nuxOfPN3HbsS6U5Sg/Zjz8oz/dJH90Uf9dEZ3MXHEcK+2+rxc86trRWLXzHjmlzm56LPgK4c
iFxOhcYwtdgcyz1IrNhkbhTiTWF++Jjlk/PTldJ89zOZXzcSuIMFqcnpz0Aw7d2vyEVaiL1PC1hK
XxubqeT0mOhxU56ivpCTXSF97BIjtT70vKMxOzKuXRdwsSzbBHLL5Sm4RuqiYhyi93bF9ddIGais
p7tUQ/yI8WH3DuMl3iRRQyWbZFiQuA4nEAjq4SkYcxhko0eBj3k/5BpsgedgkmlcwCuC5zzQ5nUo
e49EixRXijSQEO1Si4hF4io3ytubFpkxY5/Z4bPJmsxMBB/wPpOKQ2kGt/AEZYyePyDzvEZQKiZd
goKmvwvBNIGqnJSaywBqcPOMiLm0UyaVbTJyKQoXzgf65oIPh+ZWi6SoS+Ckzi5QfE2PbzX9iCrf
r5ugKwA2RS/EwY7hIzQiKX0UsI2FDTk7qkSASc7rupiUw+9hXS30rzs1QnipfRmSd53arumReyAi
JpXnXznn+jeYfQjGQQFKqxrK6K6wosG9eV2i+EICKnAXZgwS7nM/v4RDxD26z/U+uqavFPWb4J4d
gl3x4P4mKRWpRCXADM7zR3jO6m8LVmBl/orUt0vCrTvf3xaDN70HvCY5Z9ovCs+fLRyL1Vu7tEr5
6wTns1SClIxkCNovq2cAxULOQBGlAyZi31TvTHUDmpL04EElib4otPHhacqkf9ikja8aBB+PrRlD
AQStJNM0ESU+r4EWdMrwsA+gBeCk1wdofSTqfMCTNgkTPIsjANjchGkJeqNZe59dM+YyAFkgKUAx
EL4UTAuoU+aUGMrXZxZRIOMNzvDZPB0FoOUJcioHEqgRszVXjs5x2alM6cI354CBuGG34Bw4uZfG
vSPNB5sfvLmE2o14jX1xpUnGzBMMSkjDaLyeaBLWDyLMT0itGIRKLIj4XYvsOKdhXgXSR53A17qU
eejDL6MSWqnXgulSOcBuBVckTEmzMVc+IJ38GPNXdnt/FEoGT6dc8GS/gcszdBBTKPjYlVJ22trF
cTVspbk1r753KwtCCcbk3huvou4E02tINELOg8IM3wt/QBkKS0RgBqQUTtdj9NpWhV4A9LHfn5vL
D2MZRCSnxTWfeC3zd/sFOWRUCR7Gb7PgsKLtG2vzUyyDDTcyuTiQt6kFmmq8Yimk1eYG+37Vp+LT
Jt51a8zb1ZkxN36nv+9WIkiB4RcNrmFrI5izOeWaA9g071fdhxU8MI1XCC1B19fzx+dxznjHT1fW
H+C+8cyrSWyB+WbnR/Ie7tOzsFKC/hZegvsWvavnBkZmhBU4tQmzubN2ZhbHnz5V4m51jQl3Yr1o
fzRosTdghXc/j356zp/xLVWCfW6/d1Cd8tLs5A3xs6wT8SfnuKaaVPH8dcby8IUzBERLaMvAIKMd
MQePmwM9uwPRSicrbELQLFTx8Ys6OcTPuZlLBF4CAvacqQulfKFZyoQeI9EJDUR9YbiC2BeCbHin
Nb8u/hormTk7hxdET9EtgjybMh4lhTY3PSVCz5MkZTl6NU6Izkj8ik1shBoS2+VWavlm0GRVoGS7
dDIfOJhM9CVISyUQpMAswAgs//KMh2CC7Tx89mAfzAVAR38C1QkkpzCr35zEnD48yNahW++TYyjA
9wGEUjOdyzmGk7IOFYakkZik0gLtyoZaaDxkFbbugaUVfV+smqeUVvr4snMtcg9rjWeASQZgYaMz
UQX24uCeMHC6g9FlmldzKqwEoWoAxWWqhn3aRnYhv/P8I0K4wk52GHTda0oA1pR4MBVYDsnbUaUe
k5F5u/q7LbRfqYTfdS0usQ07J3u6UNnvpsOaQ8tM2lp9e+Bo12forGCeh2ffv8aImYMB0UrZ4+nl
NX6nmFrpM+IOfIS1mBNVkPPUQ3hrKTZTAQqROU0eoeaS/6TAX7BUYNazlkpPtxQu7znbIDAnXAT8
7MmVd+Ji+HsrpUuHROQLBv6zZ7kvH0ozR8W/mXnzeWT6uVteoL1TymOCiwH1iAsBULvhoEcw/cKl
26ylFPx+LkYKDxkQIj3XSiMFoBdTQplLsx0hIQFC8OI9uN6FHtwS9QsEak+ul//1nJJOcMevpQ8I
/Re46mpRCRp5GTTB7BBbKzmXc+PDRglE+jBYi8OGCadwv0EaIwOM6VNQKlrUXKTsSIlph9OGXJlH
Bp88MbKBNIqBC8aVBnV6igX9e5s+GHKnoI3CCLwd4HOh0fRhXGD6+vRpsVHGgleHjC37NhAKhNS/
qoVWcs3VwswP+OddwmXm0kd1hbVezxsbq/pktNkpFF/NmcZILf4/xPsNzMeokrc+TCdaAtQ2rT+I
m6gI95g2SmiRNbeJs5uFINRGfiTQyo7lGb9AcZanXx5nKedM0MJKgc5afIpH8RP3b8OBveOucN5v
gtl4sqoTVHRLNbew7GKdcNfhi+kP7Af50uVHiR/+LoKI0zfY5UAno8qBH5uFucXXGQw1+MMhMDi0
Z/wr/HyBlg1kb+Kd6tBKEUsj7CDOTYAocYImWB0g+mgfD1wFT0fPr78WFzz54ERnz40xrxKZPWel
tzf4w7lZ1YUxk30Mo3N6jTUHGg/EAcSHPKmBap7OKeB1aBlYGZUFcs/afxAREMK4txAuNoBS3P3R
h50zh9nWnxLHRM8I+xGOMZPwPtvQgRA6UFwTPIQcw4s+b1MQ5sKklVL6ivYxHTAinh1Xw/QiVnhk
Pc1ciCiC9QfsvkNR1IAUHzNYmEhHjDTqk9lmA6KM2Ii7Ctj4n83a8BmEZh4FNYAFwxCEXR13eaYs
iWx8pCElbkDQPikZ5eWc7jP5q00EIlAsIzFiamQivRW3gsnlMavhg7NQL3Hr45tRwmMWn2PWVhxt
EfYtmsgqdgvVIZScE8bRIN6HpDZmxFjhRizafj6J9nPdwzTNm+jmYKSQAznRK0GZjflVVP+wrfty
jKEPmJ8DC3gSTx/LgehkgMRBg/4crBguDsuHVBNJDPmNGDnvWQQ7UONTKi13+S4fVrdE0Dx0nryp
F/WixWzfo8Oa4M05FhrvcY4ukHN3+TWFB45FOsQUDgKNro/ucgoiRFaSffBKqWLlQ6oi3tznsLUF
h7lEu+i5buYwFb7dEvuLg1YeVaeZnz+JE3PrnbGKFWXHaU0seg5MAvpjQlQTDAEF37D1IZlFHDKw
AGA+mcxhQAxCiz2Btkkhilw11s9T8VysVPLhiKfvbfEsCAwx6YbbrvSQy83sKROsCxH1cgRijkKw
9zr2zJGagu7AkgvC4RFeQgXpFGb1Y2n+oiZ+/GtivuZnjrQIUDr2ueE2+T2G7rU4E4xqKVOYReUN
otDjVrQ0dVybLWLq9LFR6ZiZOYBX7uMHzrGwQ59JiJU8KbMJ6VdEhwiB0BTBnZ4/a5/szyWbCeyC
dob/4qkT9SMNcvLaaO+8OFgajTITMMYJJwnKJT27cJkvjjiQIR34oH5V4Q7G4MjPN9oG4wa16qCm
MUURPUeh8v2QioBfD0BxhSLUr3C8FxwEO3HO9GXauzqdXQWFFSkA2OjuV2MA3whuXoqN8OjgSmgb
jknHZyJCuNnjpkyuC5FvOC8OJQTq8aGksxWg9ukSzfP5bbGPzumTLXtJ5LzJpcyaG35THtgvNxaI
SS4qT/DI52fuXWgMmgQEWrQDVgC3ayRjxTS4HdHRjAwflH20D8z4kD7iJ26SwB5PYLiHmFQvVWPI
Z0vYLl3mkkSbAm6OltTo5NreM32wDWq/Zr/qYZsoJW6L0pVd0CEDaQ4nBFo+1Xef3MKeBg+bcnlF
A+GwsVCDstjxGLcGmZRrCLMf8dEVjhZck7vLwfwEp9XoAYzjnKrvRqYX5lLLjEzDLkEi6tMldNtk
IG7YuyhI4syQfQKdeSFAsZiTa4X5hciOURR6QJAiErZZ9BOFsgvxF7j7NtyQE+a0bWeYPvBGj1j2
H7F4OYPqGeS+0evnEjIRMARV8URW4oJz4GrwZEZ55gBNyF8VMC8G3wEIdXEZyw4HIDLaZ9oEpmfH
J3cSXXI1ZvoISmjCvSGG7S86kg8RXWPgLB/CzIjtzu61XLH9udRS9yAiIL0ayFJ1wcAa1N59DgUe
pCu9d4RGZYzPq1tcZccFs3O0wHa5ytfDiinkcEjvhDnNHEC+CLT0BWjzFMy1f40kbq7LVVBkw3YI
QPxudvnhp2W7nDZmsVsx0hTXubyBYNc1cYCPrajIqjFuzx9IqU3v9HmgXUQ6dEsUYNwQPxOEPbc1
d3ak9mhlDH2Raq5VtpS1PJG/H6g0myETGISpnPQYwfX84pE5RRzjpIDcRvUqEnJ0euZsJ/g/GJvx
dguJPvceCQM9VrFu51XvaRESSwGCkhFtcNYrgCeFAM8MrMIIzTlNRTwwkRfJ84kigp2bufxVY6Za
7MUQY5m9Jn5FaNesiXswNsQWzD5qQYtzQmHBu0PmM3AKmPNZ3pIGEhIeStTkqnf1d3mLf8EM4T7R
hiXJFz9BQOxCuRpcaK0l55DJ3ECDfPTAAo1J61nhAam8PborKEyvTnACiQXDfJBCIIBaGrT0jbLF
PEHjHRJ+xDV9wCvZUUWJAF/ps4PpYYJXzaWQfn7M8KF/i/pYC/uNHhyihhrpX/8zlQrWEzrUwccB
LffB3cc9UZPoOScE8MAFyAaYSYkQRPdUMocDjpjxJBxf5xxzyHjopDOAlu5LwYIEy8ekGGOLBztw
H1JiugIjQDRBz1YGdGLQz2Acm7eZ4NOhZfrbXQ3RwpEKAcUDTGvnGCEccbhkZJEiM1PpkFRCSywy
EWOoszvi8CZkRnffcmqa1ppHkRgIzDbnWYIq6zJ+G6C0Su/zDjwGQ0xHWVyLxsTN04HGPYfeEKN/
TRizw6gJng9h5ABgEPdcRSYQqD7dD5zdT5pPBPbBBV8PRoMGzt9XO0XAFFiMCUQEKkirkEKIj0be
6gElkxUqgDpRCYH1V0anG7hE3nMeXxAYMbSKsWo92FZmO1rfJ5pJNORA3bQeTGA+v/HM9BQajp29
PANmhEfMccLGQB+3rCk603AKqwxcDL6fgQ7n5reRBcpH9Q+rBk3G/VL4KwtABlI83BJ8K4FRqOUp
vMQKEmqCc/IU3lgaRHi5rwcylHchoeg1fC5j8whG7fE+NK7CK49Dz668BlIWT/MQhprRQAEKwg70
Gw/P6alQr4wkoXbZ+Kj/rmhdkw8IlpaR9PEYH7i/FoGDfdokdXYGkmr6+7ApUC7yrRDBgLBzucfN
6NcoaMjRDsJgmrUUv4NTTknDRy/2nBzXhiPH/UKNpXdYTCkCn0BXDIlFY6yhPc4W22A+3rWwzmj/
yPSG6LHO6rno0hjvk2AskXvjFo3FQ3DFBFJQlWOEky17OKUoA5F8HnPdkwMoJBI5AymQ3iLUqzNo
scp9Yi3FojKhxV6pFyy/c8LV9ghAaiE0qBDA2MyuxrsvmbOOX+afu40BXMEGWHR0rmkfmKUMyVdV
wsyeynMm0ZJuOymsQik44AsIIkSlLkEbjkPeBGM4YOZ0YArEEHFD8exOBXCIGAH0bxsuAPgplOYB
3K75LXHH5JR1SwvjokJQpmK4Lst2SWV0bpG5q94wPcxNKllYKXxzZFLBU8lFpPQibL5UVl/NHNHk
T/k2M7+ajAiC4L5bQNIdHea9d4h6vj+nw4osbrHLaXplI/AL22NfEgbrxJt9cQvHRFnb3jXbR7f4
NduRrR9JAV4iTyPlnpDjtjlyyFhrR6ApCL8JUwmIyQAnqZXWyTnIlcBeDxSD63L3s+en9gMZ6Kk0
P/40C5pOaABd/1ePJTSk0kDt2YS9XKc68wTRJsGTxARLCmae/Qqdt3Dr3gwzbAPjV6FQY3RXQUUc
Ut4S2hBoesvzT53b2W2Lxc6v/H7cQiM0eQeJQiliCHVaOqA6HKSR2PI2PVmonxynpnQJxMSpQSOb
PvufvQinP1vFzMys29rzvSCIFkG9vGVblGBLvPNaA0Ro4TIMHuyNxbynLHGKmAYiP1QRZoznAtO6
z57TaG5SrEGM0ulCAk6wLIAHRACLeNueIEuMAKKE4d4ca8aignaBW8c5owpHOk44ak8JxkjGJ/R5
Bf/oYSZsDvCVMd4trrM7lVu2hgNHCW/TUbhQIpnyWkUeyjaKR1wADUlrhqgEgRx5nwMFK91huCmI
hwiQd1NKKNjEkWEneCWA4Mi4mnH6Xrk3rpetTLhM8dwTSBvuIN7n+5zaZgDXPVcqThwTOiK7ZJlU
sDwP9i1YNN6K7nehkhuI3kGNt2PbOVRWCTHP/FfNLcwGfs2lvQv2XCs6In/zDQZ36AR4gHpgOlXx
N4PDrxjb4A04LdTeRGz/dEfe7sJjM4jyJ3Cy3whjjlhqM69ws21JfsVegr6USG9HIYiHn3YB/qEP
0NcMBgx27wC38x5khj1TR5XHIyNQJljmUB7Jcx9OE1DJbiKjOND2vDtwhi9UIKIiXp/wUFtHg3df
jtv8EtceFgKt+H35iNU/p1XnR0IXsg1yOXT0UBpnwBI2KYNWJ9EnRxqFCB7ewYf72qugknw6jJp2
RMOWT6MYmtzpiUQYeAW4RCN7ZXfuFdkBMZxPTqOTVSAVwOmsU3NJ0g3oh+YmSdOes0wqR3F5B/PY
ZUqaFlRkTHunTjvskxoAb/D1jCUJz+uWtI4WR9QRTFwSekbkM4f1jk/q8s495gxpeu8QT7jsXuLe
Y3LaVMR0UJF5+1jHgJy4ZZ4oflp1nvjj02pSDGm7PIbkcnQyiHiCHfn/cQnXA6awmg8+8Xp4yEh9
MJA2TvbwF/z2VC0k7xgbYBqx52gtApNNu01Hb54esecMhAXKW52NvxDNw1ct8CNL/nF2C88gP2si
SMJCSsEGmxqFYTAGxGMrXAxoDtY0NXBYAh9alZdIJERk0HN7XmVoyOAXhtUhBakRV2wv2ae/iTr3
JDQzNpvLJmAJQaG5YrG+RViN/AQH4+Qeome6y4mwErx1BJovuKb31b7sJJg5bxs7Q5gokcCv4VAD
BrIp3CD2gMseErFZ1OiAc5ngBMVdVpTYmyXUFxRdJ6FE6geslzy/zjtQc+CUMdt9oM+F+BQIkAXP
Bloi4blye16Tc1oL4CfUJ8ZYc/f4KhNrcEAW5EDGg3CkWDOdMPru3qlHkkBHuGVcHqGOd6RZNYma
WHY6avMYX94GKAaBwIQwZ4DQusIk3jZwgBiANJ/4f05AgiAKpdx03MBU6ED/eVrVi9PPCQ96BnnO
pTOpPSdoygAthJB3p5BXoN42sD3pMKTS/AoqhWlDsHO7T+hRtKInrJW4LE2E0Z4cw2RFUAmNBFGS
+F51bWCuxwvqBgCViCEvAsFAX5d4akdloIugrsJqHCkhC4kGPFjUUoC9ZPT6/YG+MtiEEPDwtilO
RQU4QktEUKkEdFhuFE8VfqjJ+cj/3Ep8MOxf9MSBN3Trbg2P0TA40oJm+XH91zOfLKRF/4sCQP/7
gnP7C/hl2f3qpZZDUL0QPyOt/QFjKGjMJqH1vWiSS/TMFfCt47yLlfBV9HGDOLy0AEt1XI/YZDO9
BCJjw9Qdog7VyQ3hT2G8i+fSbRvqT2eqtQrUjCZEXRdx0SUCI96OGJblDFoH6SZ3xwwwp6NeEKRx
Nkfo9GCpEuaS6qBATVPuyEd2gJlZ5CyPzSmFrwew+YEQ4BJrrNmQ7JdnJmau6z27rVtAexKdVvaU
kguhnzl/sJMnxdXnDJWdp8ZG0XqUsGKpuG2tYp+OTHSi2B1KoZ2JEO/51mZq1H5C0JQLGOs9NIDy
wImysf3DksDyryyGp8LMvbgpVGC9U753epbtlMMy4lQET50Lpw/nnJCZGQ4R5IrtAUldBDkBqKQ6
QL5L4DcpDl4w2cgguhD9O4yKewAiGT8S+u0TB/fAXViE1ySV7PFH3IEMu/lV2MzIJn6koiGfgTA7
QNPeOa3gO4V7i5TvCiCGCb9F4633PoTKG9PtCMphfwVrCvQQblcJH0lZnYotNBRUcWWeQy8EN33Y
LsIdsu0Vst9bSNQAnunkBi8PrWZ8fJ2zONQOJUBiiKNTkW7yC0nNBEQ61HDsXdm1vIoTZrLSg6dj
7gRAbADQtuchAG3yR9/KTV/1tYUFgE3sFUKMuchrJk4JITzP8RZo+dMh4/IPDgX3WAcPu5uTPTFs
dotp5Qin+9cUOJRSIRWPLTzHuWj07LGUUKqVAqWtEMpbU86bmjXgkQEI4RvNgBpmOSkmBZqjpKqi
WkHVAiKITEqOBPuvSEAPniVVCRDgdihKCRKVmytFKOR6qVuLcE+UTnZOFddv1xX0qIS+F9iC48bv
PZvdzVZkI+iYSkq6IVHCX7pd5005BvSxA7HxwefHcHmy3cVTrdnsD1zFHiNE5BtJYb0YAzixOOiq
awnl1vwVoD3EhhLn6ki5Snk7AfhrioFtQSDJBaOH57DZXNmlI+gKgJ8coFVAwXj14LmdSxH4n0s1
1uOeoi4R4go6LsrHOFhRjUH7kwaar8UMpDigkl14KRgTnbBEu5xyG+UGWMX+MtsxNqjli/hQCq8z
Cm98VLt4BGdHKHVz+4whJk8g2CChmKprAP+bLu6al4+bOq8ym2DrgGvrAh0nXeFKkCtO668qk77t
rN8aOBVI9azCzCRCX3wg/rejoIKDo4dIurkiZACXz7QHdQgQ3wFCWrFMERPP8E6NgrjpV02BZgdM
ij8LmLitJeEAnTBKGtAVM61ApjYLlS2UVt4IOSdHkNjo5MKEDVFLZHO5XMJ1pTo4PJ6tBN82S3JI
KleZEdBQqKXt72KHLSYjRkTHGd/BIdJ1dOBLochB0Z9SInM06JzNW4L7wYG/DxTmlQTi6BDquxKW
oJq9ZogQoXKuEO5L8Q67Jn6rEmuzqyNK+p4E/nqlRPvPkbony5jaLtxRBPVkbP6OYBrHwKj6QEx5
Wokjoc9lHzoH8m10cx1yfN8I+hQa+uz5rRGzMNAfj+ym51uTdAQdokTRbyZ0TMeQxc/gAqeADj20
D7Uji97DMRHQLZ+2OZSsM+COEZhzt90aM5m7iWazxWq2uqZNKYoftIuCQ45gNeUUgw0BFSqyTu9U
9EiFCJvLGgtHDoMvaR3x8G+s119chIs4pZXIivHxTbRfSbS0Cfwc0tKCiA1YhGhPWD5XQqI48l4V
iYLtIl+bDJBSyzEJGZb1gjY2uxx5Ev4lkPEhz0IBRLJbgOej0LxnaU68O8qAbAgS4L+/UgnYSaYp
pcCDwFepYLWpPMHNjnUhpBfFE6xy68FwzhpShKDqq5F5UKjAZotONySk2N4rm52Ur4LuuaFyLwZh
YK3FQInE5EBo0+MCORkuTpY/R7ss3VM51aMLA7xUvoCtWFgQTH9gLKxkQmIrwEYUm6PbtpqbNJX0
jHQSo1S5SIlETGr8iPRHYj1Hen5ParcqGM8z/vhCwQJePRPpzr0oGNGamhQ2SY2K2bHBydCjoXH+
io9+J7ptPMUHHRQ1PpPrHSJUXEecGJURuM6tAsg225Kr/rSw8uc3Cziy8kUl5k2Ku3j/028UoYNC
QEZD7L9neGzz3/N9YhZGU2xTUS3TmMh/s/7/GLXav2qluU3046pK+xf8iMyr3DhIAgAOWBkvo32h
AnhElzQRT/fgK1/HX7WfwcD9TcMlBGD4+gIxOBrTCi7Op3tXEMmYQQkM+1iofkwSaBUAOcO9ep/T
1BQtN7gna/DYyCN87qHOAwGruPICaMahd7WNSYIN8zmpBoAu8r7L9IEowpclSNIgYj6NzmQCFxZs
bhD2RQfY6SF4ZmaGqdh2CuUtyEFosV50vZTglgoiFyyQDWszAwsIXH+L1jCCMIDE8fWYdvw1scro
9gh9Qj/tnBK7JDqGEZv+10f7I3qV10iDZfUT+j9zqWtOZ8ykycyC8JQ+xoCawdSaOAo0yendRnIg
lu8BJGmK4g5chOFf6Rm5TBJQ2oM3+U8bREGk408+BEWl41qnMmHj+J5FA5H66FJNWZ2IABjTQSgM
up8tt/tTOf0PrVrYN82IUsf7HiENZLGvwesN+QnvkYocjJ4b0L5yaUEK4ss57c8ENtyLNpP/qLCQ
mWWUxLdiE2zu8Se8bvrP8wLRCxdNlT1d7CNFf1iUwEMBF9mquGOPCHu2i5i0pByrr1AOPYxTyBkt
v/XvEWqTnqy5kwsSbqgCoQfoTOZy8YxaOBq4VUjP+APGROpZ89b6Fh4UzDOashnV2yVP6fFJYoCg
oGf/Ij5Oe2SIwaV/7NLHO5hjchjiuN/uQ/eH0IT4NnzMGZNRHBISIC8ZBWqYXRBhB0MjgdZCqlmZ
w80DSgmhdLYEo3iw/9CWYoTrzYSwaAsOBVwkGm2Sp6wZ7ruFRL2flo/u1/uV2vfwRsL+RVPuOEPo
zkj34KJt50m/VN+237LucmcyapPeUZ0iMLmD+xFqVXz/FVmH6Q2+bhpZzRwFZUiW7yhWLejZ3tAM
nVW54k8+USGltiYvdW98o9FgTunp3Ig+H1BT548tHGGA6+L7zyTCPywAHXWAhGwPFBwMSf3XaXlY
ME2YyW/1Uke3jtEKh36l2PZASR4gfWA4AuHEi41ohKFsev1VOKT43yd6sR6qzR+XAM0R1W+m+7Ra
ofaCTE9N+wCJP6QUzxTGGnB5/gD94smeIUTvHtLrmshnMj1CpTNZ3AJYHHXUBo6/DRIeeGtIjdBm
+5RcbcuHSf4OTZ2I/AOGRI0i6SNAs5I6/F3oR2/kOQxNw8L+laOaQBpbQ0b0eMwYn+FNvedS+hoK
hlaa9ydKd9NryFybzIMUpLooQzrWN1o0Z1e9e9c5ptl7eZdIxcvLkDfS/Y+04vqFlglhpA6DeGKE
SBwh4/QjU2m+yXCtCqkkGIYZflm1I7oR/fsVod/wkunuHnQthVfknzkp8IfiLI/gbiGe+tO70aa2
Nd1/TNbDLW8nXmVNaylWPygif2gt+fdFpMeo3IIcRCpzq5IpoEoVvt4fkU3mYOCC+jWIyjXUyLdY
J5YR7F/T1zf9Ca/fe+NC3zTc8mrycxObj71xCPStCtwIGsGpuUJabgmv3Za6bEomdYatHQjF5Qhc
gzIM9rnfMOPEgE9EJAVKG3mm1IYrH6Ub9K19Dc2jhKEh2kuM+zlcCRJ+/vB+WraAeVCriiHIkd/1
H8hy+r+nPlJaN/IX3CL+NaTB6xk5ZFDwGXawr6BrwSThm7JE3+hIiQdA/3PCQNDsAqtYeP+Ag0yk
alyozcdUpnP6wokr3+3vHinvnvRd/Rj3Qm+YYeZTCoX7q2C4mfbLxeUJYQERtywubLdrT5L7WqGb
ZlMawIK9kV2Cwo2AnPvd+1FURCmBop9j/FiUuR+Mcs3OGO33ITr3MCqS1jL7z76mtBda8B+BgAFV
v5FLyMeITHdb9oVDkkm4Lodf17WADtAxuPpCn4KLsTdyMnyqEF/CFXT7vn4oP8ZEnNy0+rDCuwOq
+8ycsIE5aQL2kxRqq5dgOWzf7aAhHX9+wYlGvLpoaAJxGBDxc46odAiGe3jcht0MXj4934HipENI
jQCt7Fiwxv+A0Hq/MvxxDy4D1ebXL9TjfrNsPUAniwubE2BlZH63y47qmLWwKFs+V1S0QvahFd3X
tBpYqXYGu9khbVZcxm4x/NDf/O9oQjX+v7Hxf0YT/xoJbsxLs3tVBiofJIynXGeB8W5u619WOGcG
AqldUMUXIlbhZEMXkf4NE+zKLECTDkZnhjkeH2wpMnAidiJ8DtTJnFZv7mGuUMfA4gAaZnplCJ+E
kROq4ccCkTpPAvjhsONhgSb+mN3j4wrNMiBeZxl62ilrM4TUdvRfjj3DZpfpJEaONnhur2eHAalU
Yqpy96PF9i8aVnBDv2LCkTY9/igARqG1zJkj+dQcGh/0vWt/Aq5FaFq86AzTama+03bmHUXdlv2j
TtGsoT37WBkyuM6vw1SmMH5xLiuq2bPmg35/+KSeD30ubZbR5yYpcNgU1AmoXVqVDMNajpkB8Ao0
uARddGMyy4UigIxBKndgIKF/9inoemwsOhMTmoV32nUiqULdAOBhfmsY+EC3ruLilI39DqSMhkOd
AHOYS4Jfkgrgqsm7JTp3NN6Jtz/oNdPDJoOgUs7Q6HwokVb66P562w+C6urTwMa+3NcKrScXwToX
kZmPzu22VQm/GRPbK5GXAtyeqQT9KNYi+/DfG8z4N5+NiFYhojBMWNWIZf9oC/4Rre50S38dtRZi
gMo16rm5Qu4csi7KpbhG1nhw2k+obqryYTlIQ6LBSo8RrTX+iYY3bMcEe6l3/HkGwmB1Myh2771r
g/8A0Kl+a9Z0FyqS2wAgwlOC3R6cDuBxmEAserUENn1kbL32nlATk2UiKLOFUvW/b3Lyb1qPv5vU
DF3Qx5maYf6LT8LQFaWW7tyk1TsDvKpvDFhiUtGzPBPiWDNznLViWKvZooNCxUqgsG/G7LXRYvDj
WSWDQtnpUIej/LAznArxK7i/tal5SgYwhQDCUUlM99TR16iZaMz1sZtes/p7B0/0DKpfhgcCO379
4HWQirjuZ+2PtO1gwMQxsaduyfOzbVzEI2oGipBOZOClmU1sR/tR0NIG5kPtYXtUZv3ZUX4ol2y1
x+y0Grie6UR3ror3sDxlgUoqzPZ7yTtA6amLDhAA4ccMybr/fp7GHw/Kv4kK4JOwLAWtG8hS/mWV
HsPzdtFO9QlNXm2fnE4z059c3PsN3ADjn+sbrVPDO1CnRnOtFoOO+LAjVUvKQUgq5gxfXVHQK/dX
54rEEgwLNHC7zKYK/zswlrRmfBLePrP/uhxR0kBN4cVcryU57fQAJ2xkljtgJWi5jKhVw6jfRuor
rZWoxwDI/hMMyJ7EnyNkMhR//33sSKWq2Oo/BmM2TmIGt6SMpOM5OnvbM56JoueT7oQU4/8Rdl7L
bWvbtv0iViGHV0TmnF9YDCIAAiTBhPT1p02fW3d766isqlW2lyVLFAjMOeYYvbd+cW2sB817ptwO
pj15xbNbA3ydPlz64LzwtgM59+5oOZjn31z7YF4HCUpJbo3b4angJcKSpntJRaRfaJJI5t71lWb1
od/b5EzFeufO3I52OUqLJIBtD3C4goZNFvfNIc2HYroI7jLE4ZjoUSJAyvvNKy9L+97Vdl+VNbd3
vQfyiNJNkmPy2BqoSM35m0Emnt4drryCtF5otAssVKnPvfwghM/fzT4MPF/epUcNyR2UzFuWaxKN
sCOSkZgPF2EG7BHEOmfKJ5qH+BjubXRufjq3c6EcjhAmvgJlTUaOEqj08I73V9s2nGjNpmqCJH77
uzUyP77gy4Hr/DR4n5wXbu0xy6aEeo7cc95JprKSHWZsNhQViKkaZrsaxI5sKFFyrwzuYOd50Ff6
kyQEt2HXqmE5QOGZpqf3+UrdrDjp5kNFn4woRlgtILXebJee06SYVpXYji2SZyiodz4NtA9OXPpN
/o4BZL5JNvXquslpgyd7OhOrFsHK14DjgkEN85V4ue0++kkukMq0Ruh/jktCfkZ3C/icI739VOt/
5ny3dzFNmxn0XBMjQuznd47XeBbthWZyXGY3nFadaFJW7q5PB352/drBKj/YBzAIA5NpI9Gsbjm4
hgUnrDlmDe95ft58IrspIFG1BvGpRsqHP4J6mry1EB8rGYcHhOdXIuIhQcP/NMltwxQ00K8w8UVc
XCzTd4s2yUx/uBIphV7WNtayHtAgsGLqLjqgc36214omhDJoaT6ZpMwK0J7hl3qCXg2g/BuWox2a
r4xO7lI5VFvddguox6411ef2jCo6/9L66ozoC9Y0DoRs+qpzs3w2DJ1T63OLhe6LdsUNz+jSWNDw
AedSMHNgmYVlTOjiw/behG/w9m92O5eKXh6X59uGV8KorA7uy2L90Rg/3JksshSyDr5FauSOwEfV
a82JNy9RSxH9QUOEjlm2BTlLL4TiMAlscMgOmUoMEGfquFknK434gKDGGCy5VKw8VxJUl76xLsIE
3nyfYvu5rkZPHJ793UIEijAbfRMZ4hhoQ2mycJzrJ6vs6grCqDCFSl2dh5ICf8+nkglUhyK25yJe
GYdjquHWVIQqZ4MP/cAYlRh1mcpXZH5BXgOfcgcyGqQQ4wv/bjoaa43sEDv57/VZ+2lT/3t5/rbf
NfrjJcdxc11YC05Z2YcpKWtetU6mGE4/HEBjlxX3xdOHpzZ5OUJdom4lOoO0BQ/QxRPNa9UeSxMN
m72G4lJGHYDX2iCFJHIhaZM5nRx54AgoJ+WZim6208J//xSqgMb8n01G01XLlFRbVlWFj/9VmlRx
eomUqrwuiCGxZzasDHX1WKh85y7ySfnwGSAd2aKwWehbeuBMTIMSGz0xkY49r6dSn/fkvgKKy4P+
9e/XRt3w04vT4eJZMPIs6Q/n968Xd2s91aiW3gg75iBHFhwbuVEY6TYYnmz6bsC8I+dz9Zrj+yj2
uJtbCAMx1lW6Cl+vhX1QMazWnLTAiR7llLhOD461Sb42UfNRt2Zkt6cZvaoLdgkRCPbRu7cWvGNX
wO87NhJ2v5wAlRvInCAZ0m2kYWv2efdvcwpulRwTL5peh+8xTbrGaa0uazJ0sUa3cg+ydFBQU79E
TgdbETks41ilyxLpnllzVoOItebYFFp0n1YVHcUmvG2MM9t21iGS5iiyzzH02k4yfY+JMl2Q3XtH
o/+gzkG+VJO+gjFZc1oj4+FAP1E21P6YUCoiA/uRRr5uW4Nxvyjx33wGVf+JWt7qPTe7rUrO1Ezx
iQ3CcFYd6kU1N1ciyFyh7k+p1e1BQXQIK5wPJM10GYJV3SIJ8mSDgS6ONxGiIn1L5+qCeLHwn6t7
Sb8I79jimvr6FB2nfxnlK3V4WZZeTcQOTP37WIUTQH5OYM0Tm0wVJ92awXWRQwbqxMFji79PyQkb
cUrY7qibYBjcRS2IdY9azuirAzl2STdRp/GMkSCSrpTta5KnM0V2ntyAmEa35RTqBPkoCvhtwM0v
koxuvReQtw+9F9BHQ50Wx0I90F815gZvqEm09SBHydPB5gcwidbeEzQPpp0pwWPWXGYwNKFbG0sO
JSjmJ2nUTFsTTE+0P3gHMW1EHviakz6kznyRNsARuiF0gbZZfZQZ4908ypzppeXisafdOEu4TPQv
hylxoLclUidzS41EboOyzpYfunvbD2Ed5BWulP19cFs2W1oq2dXTvIYt40NsnkNSBea9HHW5dmwx
fhBm4drVTlGoDow/e/pHc602IV91eJtUQzMELV/tpfll0ppfCKUlBXrPMt06kyJ7ETu68xnLAy11
4QibfdoM6erO3Y1ZYJ7AeVvREElOErOp3YAs8sZjW2norEnEzsAnZ5DZvPGftM4WiKEGCMQk3sb0
9vjidt/Ivbz7gY4RieO8orFz1qt6ppMxTfnyweWoeSR9KLwsxDvXMQbEjFylUAZGs3lOjUNrroKB
ZgiWLchVbOuYHTGgFk4+SQKiMNz3ei2do2GGinF4oTtPEBWpBsKf7FkcpvwUbVzcljdx355ZMBws
GP3Bs6DgjU86X4ZUGNoz0eBqiAqaQplZwb5cwgjPxzrmeJooUuNmb/89RwAzhLwwf9P6uWPLrXoW
bUSqcHA8tF93nOrCHePlS6hpIdnANGhI66WPh6SZdNOOxd10YGuz3AT7yxdBbStINLsJvdNbJ8F9
/Bk8EeSQSXiruxEeMexeZL3R1eYhklh+fRK18b5R06G5ZMue3o46xyXUd8yJeEcvIe9oNkCsYl19
a9osWuP7uBlwMrRyr7V5iFRDWPPH25gDZI305CN22AxR3/nWqSKPm4MdtgZvFdKHtIkpmcib/Kvm
se+3ZrvSi1BSP9z0cNXa8sNpvb37oai673Jyrfvk6plszO3dl7n591bwZ57zfZvi4GyBSLUVA7re
f29TF7V1KZ5Jfl2QOx68O/nGPqBSTj3qOr8m/TbvRm9ibOk1/gYNVn7a5//+1t+InIWcaZGe3690
pnbbu+Xqo6iBNJGdboEwGFBy0BMDcoptm/HylIxtJ9ro+wIZiFcU7V8uxE+Dr79fzTd4pmW9nrpm
364LJBTTZG8gyM5HOPQ8bV255hCYZE/tRswef6OSy6Ke+f4WUCRommxxule1b5XCM7tkWRZn1DvM
2s427nZy0pk6qZ5OJvmZ+YTUlrbqRhNtZWZXl1DfaL/E1criff7Xi/h2H6iZapullTL3g4IH7och
UMspW1D+g2qZBPSkUdVNf7nmP3Ed//7Jv90Br6u8k28l37Sgfg9lxDDYzyJx+iLGnSkz4hz2P5Et
w3NX/dYIUJXffuhv7/knku/yVeY9L8kT5EAhROhU3QrCAh2FQekl4N7Qzmdd49KhOLEmjz3FwmW+
G1BmpzGda6aZ+HYWNzfuM9NpszILpZLGavgeU68ApjlTMrflNj1FdPZY69Hs0ZHX8YzL09fmcmDE
wlzpSRgyhsfIuYJxK3pMFomppBIbXRB4YIKaxolfDvV2fkqnn+29chtwiK60JFIMRBCAs8+D+YXF
QPVkB9IgnebBzUL7mwopKFtciVgYxQ2iMf6hzZAy9y/L1pLKmDq6ryLVZqx7X1gbxoX1uJqmfV7U
w9Pm0kg6IQhAzr3YBbs5GtqPGy+rKQ0kc2DNaqKhc9zr8ZIENqb65MuC/eANRJlnuTi+2TAuQw0b
H3nGyNcbvvLD08kP7BBXElikpIimErzWBbUOnqP69O5SIKg2lUOzEnHDPpNRcoQpoS4oHuDEreDx
rDCMffBtqyGDJoJShpz/Rh86erB0Yq/xaXsOs26Lc07uZFv0BycwFFJAQsX20kZ0g2rPE0Hj1ppe
h4tgcJUIWSwTNtrsFvyb7gsNuDx+nV/49sQAYpRHnCfpGEziaTkHyiGUrJQ2kOfQrYLWI89uUnbw
xXPwD5o0eJI+yoRy5xomTRmPKbjOh7ihp7SakoNQf1oh5KYhHJ5W++MWGz6XOQifgR7iQkIEzWll
8lyjQe0xqBFqHsNHWLmislDo3VDOvQPt5Zob2fQzzTP7j/PnSmQv1A2SeI0FekgJcmPc58wrNNX/
fnx/XLc0zTBVHd4wzbT/3jo03crV8vrOFqYZZsSpE9+V0REqPInT7GNf338BYP+4YZh/fcNvC6Xx
bLTrTX1li3KS9bk28ZimhPuV9plKvta4jf2mDf9KRDWXnvDQiSSc1WNl9v/9g/94tgN9bFmSCTPU
tr7RcKOsst73x4cVO2ytB7Hm0vNblmQU9iGeWs7xCzTFvB4/kAVMiRxqP/rIpE+POb+uiIvPsLKA
fSUO+d+vS9N+WlAtk8MzLHBTM6xvC5r8vmRG/rB4S2aQPfdK9wa+G8lkLQowaWieWES5gUy3IO+E
5scaKZmyLSNmjqE8e6A8PzbMPAXFsAnUPuDvDsC0hT3jcFijWfw4N47gjPhaQQl0p3YAjSL0m6SN
+/6EZI6+ulfmV2af4E3BFK2HjYpJTHBFgYgYE6Y1CeWp4g3M4+uMWggBReowy5XOn1cAvZE/KgP7
6bckjwijV+Ypg7ShA+3h98GvstSmzekau/cDsWAqyS291vwGicqq/c8SshOviCKQ1gAmH+JwycX1
LkQSHlt9u192zfmr8RKKV/99bI7onob5sQUTgHlu571uxmxyPIH33LeLjnEoO/LmtjAY51CJi9Ow
w9ZAACkPJ4s+MhwoWO/Yu+rBy3Bo8754yM7KHl3KZ3FZc3REXVJWXnZitBDBY3uDOeRMAlgUBnHa
1p+d6N23RcyiAHARX/sEn6y59b4eYv2fAJu5QDtBp7WpDnxR+aBF7ZseMgBHtpAARKhdsirRQACc
QS56vtO/5Hh9vta4a5R5zKUmOlwmxdDVya/a7vAcqsMsdrND1G0xtMSlzSIujowAJbCcj/OrF3Gu
M11NcVuLesM/++BkWRCVqA9NDn+4F605x+CqZzN+R7JqQpYc2FiRkrnUf6dt3EzD3Qyf40zp70hc
x184IQsC491zeGn5DcSNYvHEeABCml0lh+h1rQDWXWSXfT/l55o8tqg/EC9cAWpVJMHPnjqTe7eQ
XZQd8vBRhWruA0WatkiQZ+JGit/0Qeo6mXDU5qQEit3hcDmYODt1Jp9Em3U5Cj+OHOuuWNU5h744
PEQeh1zwBhmGkuxAwKLZvUFHLdGGfUaYjJEOjArdu+Uu7VcOP3babqXEbPpyg2rjSUOAvsO+pTvx
qBRK46sYC93R+NKl3LzWnLee3geX97Sp/QL58hGViDWqzgogjXkNikUAyKP+62hDr4rb5iT6ug50
UOEhf/QfWUDZhzlqnhSoU+wzklvsGIgm6NXBoxl9iCIk1SpxZXfDMYzTMdM10SbtyRtrUKJgNPsE
IR+eC1YatKXY9a7oyRGdc6LK1/op+5IOjzJIZKdiD07cx53sNw/nQQhmg7t69NuiKUs/VVu2ptoG
gd2aIn0f1sV1YZj6o+GwCV71ghBPJ72eyC2OlZ75bLdom2Ddp4WCOAmuEdtw+ICsTBNCbnDuUDTZ
kSf3gEI/3c8ADQhQosGVsxKjA+hhkGMO+eHNrc5YAH/EiYBM89Cgwvq6sGtfaWI6ce3QeKFrgbR1
Dp1qh7RmnjMPz2g6LO/jaOcAMSPEl8eACRthNkheaVbFW8JtiCYOMgW3q9TDXPlVDUlMNY6t8aLu
qBDcxtWXsUYSwBE6ArWsbXXN2909BhvPo7K99KPDb0k0svLTei9GWCrR8qpqGd8KaDmR8vopyXjC
B8qENdpm8WYVmeuzaNryUGlPqB2Y+1IijTgyV8h7kj0H44q+zb4hp2VAomMWCED0+o6SFFXHzdfX
LcCqJAhwPK9Z8Nv6cadzMqG7RedPciFIPLDky8SSe3e+aE+FZX5Artxj3Yj3GBTYIoKL4SQwdOSl
cSSilg5LA4FRgXPDZp0G2f65lNb1UWhhAYpM0o61sYEDXKA1Xab6ID4wS4RD4eXtsq+hheZUXpVe
EWrTjAAFZZScFPSrN8wqbWJXc6rDr3eodl4HGd+LPcbuN0Ln2SW/EEdz4li/HF1U86cW6t+X/ttW
e3ved4/U0Lj0E6EhOEocWdfqUSs9Zt0ze6T42rZY35iw4HDHt9ov+AmYrA45WTzI3h2x3OdZoB5T
jDYnMX2DLU33LAf1dRmju4GePMtgkJorSHuyQ3Y94ndsTmeD2fZQbbmtVUWJTpKfcI4x/g5rTBwo
nw3meaFtth/kFeI6pbMsh/wNmw/NcvWYNOhynnOODLrsSnu595kkW5hbpW/LbvkVH61llvgcQ+Eo
wn5d37fPucbXpCMwzzbWMiJakOlJ5AbKolntgOeu4BDmjYco1ILiUqG3AwF2r0TLT2LSi3q/EeHa
LYQNd9gHBQ33AY1E2okGZgqBlkohj9ACtEYWtAl7yh+NU9SJE8LAsqU8vO1pYDa+RJcLJSFwAnrB
a4M/smHh8qoBWaiD+qSs716BHqHYo6IqPsj/caodEhTtRjuayRsh4TVWGo7F3cfR5rv55wgx4wh3
jvvosVbWau1yhMh1AHvaWseaQ16yny/L9WPNp9t0vnRWhTSoT8IMxwIM80nsL/Hy0dE76ZK8wGW6
c6J5crqgQ3uv2Veisb697fUzYKkpDl3y8To51L98yLYBV2hltjlbxUMg3EemWY5Yc+qAc1NKVdlv
ld5ziY2ucuL2ZVjgpoPbsr2DO0L+ZbnPYSpEetleHCDPFnAZ/CnLB2OO87Mh4ZgTWvn0LhO6BjZH
TsNJx9c5+iBjha0H/DV5EzMJcn3kGoqjrG4CmlNZftl49gbtGDy4QQKLqJ7q42Rkn/I1NzkxsZ/P
eLfA+tQ8vXjeWqPnGjxTxPn0NKlcAmhIL6yr/h2rbI1xZ4d6V4Uqagze6xrn+pPkPaT6AktKSGEb
7V8TeVSGrDAKbdznmlbarSB8uGPLvTrvlvfOY1xQYM0LuDzPrrKKNlziESzreTr6dwmNAuCHRoht
WQb6Z4MS/09YwF+jEf7udskuz2zxwDBDZCALN2hZ+Ujf1EOqx1FthiQTw40GdfTMRzT/vQYqgkha
Hr03EdA6a5yh6WTd6TdrALPTSyDze4aczqKNAlxeAj309pFggnLGw+Ui+xSCC7xsaInDxE19knUp
ckok5DXAN6Bno+uAdReHHpZsclLpSzEYHAvHpRS8CQEBecfb3eU57ZTYDZuQ+WuOvqDGkWR7ykhQ
zzK/gcXCcBQH1KfT6hZAaxgmjtQx2sF2vsgWyMr/fT1/PJH8dTm/58W8lTgrL48HlAFGeVSEU0jX
6RQiOdK7+myV3v3cnOz5B8wEguS53FMJSnh3ksWubW/TcbZSZpQmgADb/EBPV/D76mNC0BmbHSao
I9OIVveCxJOJ7q8Ba/8n7xLpDdWKopqyrou0sW+LfNLoRpFKyXXxXl/YLUuPxZptM3mJIxU/BGp3
HEOrypO6xDaziwJAH3MQgC2f75z3qR5wImHhf/k5QgXV4+wQI8P+BOUHvALOO6ZLGJ9ZAF4j+01w
qX/rIw5hul0ykjmyD9PdjgjaPKvQa5ZvJO5HM9DxKmb0y8s2gjIEA9B7kR7Yqwqp6Rnue1l4ny/V
U5asLQcxfeF51ccMSgwyzh0NpSludcJ6xQod0uu9jcoKum71dhJW0aoWEEUifo0TQ6kPlTHDPA4/
o3IEj4giaCABVmRtj0Ll1Y0+7s5gxMrO9ZjEqVsPOB/EFAyuhDaWgK/+hYEsecUs29dT5UonKlqJ
5ap7PdnMuJwIikrsVX8q9fqooPE4otmQkQblPoJMhEaL91uU1RLQHHTTjzkLs0LZDmUeK4/lvJFS
DFXmis51k85UVj4qYdFjNxwhe7zOONZdmUYtWudHH727QUf3PcQwu41kyBq09fUl3R52LPQDEo3+
P/qMhRwjmNf3aEosahQbo6A14DzQfZy0Hf/s07333ruuMryvaK0IQTCd/AX9piok1f1oshcQS09O
y5YhRe7GzrBi+cXYdoM28u9nTP1BZUnkkm7SidBJWrO/tyM+sZyZ2u2+WJrYMtDCOoOt7HRwf3c7
XGBin50QWEu3DY22Gs5c3Myn12/Nme8pp+JRUbCO2CaBkrpsf2vOWEXzkuu7RhzTYDAadHYboSsi
hTBEHjnub6BOzaRV2Zu17XGJZveXS/DDLOG/vvv39nXUahW5qd4WvWAbkKZZHTire/lIXc1DwjCe
vfGtTSHkbOALOYuue8Ycd3gXfvYV0Q7QvX+/nD+r2rdu+n+9nG91uaTlL8l+czGW5ozDveQOyiEM
Cm/USSFPHluXQeI6G7cYqktxruuSHx33e8ly2eqdSodu483tYTz/96uyfrxIrGek4tmmIpli6/tr
a7tbqXavVS7SEoSLYzpbyd/GLkeBATJIZzTQuoN1fHW3A80/3LcsSqPGmU5vq8IpxwRPBH2Kk43m
hF+Cv/oJ55EzHo99ZQ3ON3f8i9P2UKoNdMc7MyjJ2p9Dtoi8jzPZfeE/xRPr5456BnDFMoVO+qT8
EiKnitX4/1z1//x839tysbpLZSPh5ysnS0RmQxuNOWzwA/dD7M05YUzHUCFR0D5FDrfYEQEVLNoY
yTAO4qr65bnUf3wu/3o93xqkaSw/30YkY5xeeJhMhrKH2Orh4FiHditDq4gid446QCx1nSL3r64y
/mpClvv+vtWlg90rSWd0dqvcncW+i9ad+avmoYOunWg0i50ZmFD3lxinn86UhvLXq/72IN8LRVJj
WzxKy9qla8ixG300Vivnq7WHcrISS3HudBexY2/OWKf/fZdqP7QJ/uv7f3uUq6qOL0XOVWue/nI9
CObBNbQQMnyhldKciEUFne7s6+rC2h0T5T4cxg72RsnZUwvkztBtt0tnIg3l3El/qWaMHw59//Xa
vj3XrVhRXs+EGDReWOUNitFha3UfTux2eFUfuDLq2znw9IDl8JrY32ruFThB0uXacYK5usVhTtiF
05kew/7Q6tFFwrlIs7/LoZ2mwfJFNDsWzlkUsCxBqTijNjvg5mxPlv++yj/vGX+9y+JZ+mstUBPD
SuIHV1kZrKlpEcMMB6wBKDl4qztfaDhAiq2iMRdUdRds6fhB0Zhixv3lfjN+EEr91zUVG8tfr0RL
H8aVbF+eWvfukGvBslJAbEMyMqf72BmZwQHd8d3Zql7QmU7ftsfBcWxOv4pV5Xwdd8F4VXvgXtSP
1931oHGeeSq+Tlhx2pNz9HZKx/bi0MRSjhL9Mjj9+0LKP8We8fpVXSQR0vTSv13JtGkqqSXuiVYP
JymxDpwTT1tQLEipfZIMhM6Ix9901gzYUV+761sH6YHzmc6VL0rGvsLgbvta2iMd3hmjIaR1zWxZ
BF7pD2DldJDsdM3hl/HBdqaNq9yXWkzwGI7Hux6aX+ONvhvRxeaDx6px1MHK6buK023PSuf0LN2P
U7YnAC67fiTkDZVbRn7mbPTucC8PoN049QGdCSsKBvkZje2r425KzxgxQxmK4y9rz5Ybsn1mFgtc
YpQzA5/UeDO5sm+qpdWEaRO7Fv+c+iLyzpw6gEf8+zIrP68K/7nK3+6SXIqUdJeyKr2DAfKhLokb
84rdSZ5yMPQqH/8E6+EtLB1gO+4v3/znx/4/31x8/K9btMrVKotivjlR6W4yfThJewQ8fDpupuMU
RveG7/90F+doxCnwlDr2L4Md++ed7T8vQIgX/noBZpHtPk/xjPSwLzv3hnV5awdEgvG0hkh5e/PX
Ys6uTDPUTS8h2rOG2S+SCXrmrJtvtU3xnzvTrHdk58sat7/Cw+mip6KB1ht/ghtIWZp/3mfcnd0m
l62gICFDcm649wlZc+0x7/DdChjR3tzTzl3mXm+ddTA83H0Fbr78Z4I5ycJZNmBjgo4wAb3077dB
++FozrEctSLLAdG+3/f3lhmplx3zeu6BHiKdPi2q4MCE+AabFugRIi5Qh5IHYRss/2XGbtGx4TaF
oY/zL3hvr6pzpUEyvI+7Gp12fP8sEoI+YI9v7kxZZZM8nFCY/PtlE3HPu/O9LkEASokuYTow7G+3
T/SukvgZ6fgN/IHtDA7Efw4SdrIps/ZpxYor97Ai+aPap81MU3xwdbaIm8aFN2o5czAZDjjx8f04
3gyH3azrDzeGd7RIGpQoGarVfKqdOkW7clgpih4CRRRQHM4Kplae4aw2QCU89shalAttW+olL3dJ
4qBXjXqQHZFHwzlyP5Jzap1ODAZc3sTL5MyvXZd+AtvAzQFTMXQp8GZZeP44TMMQGhebf1+nHwuP
vy/Tt5u8KOTabF1ZSHPqSPrFwcBwOwGcEFGBSp1x5aJIcheUP5MUdfwvD/mfoOZ/vUvfquO6kJor
CimesXdwdSpv+zxRsicOJTJIuzlyjfY8D3bLA8KBIHJ2HavzIiFp/Eb8WLj2YLUh5olHaNh9umfs
UG6b8yV6fhSzs9qRLAe+53XWvu+8c+zPzpPJvy/fj/vQfy6fKX07BTZyaZaJqO6b0VWMacvJoAdK
huLkcJhHPnvlWyhCw0ugIuGfMjKz9+M+vU96ixt7wnRofWXrcjQWgsrvMtjlZ6B1HY/00y+PxI8n
EV2SECZDGaDR9q0y3jX3t5FLz+uCbQ9NByKLrj2XR8kwQgLHLIXp20RvR109QGUCWhPYyQK/jJ/4
LHFwiJdAeTHcvQlWwzSSdmMQLYRBoZ/6eFdAa/m28olsaiMgZJG80XR+EZnyv+d0qK5voluk4EYc
pTExPX2JBIThvX8DMc5Moaut4IPBov10MJ2AU2HsXcOAJqb0l3XdFLf093tOlzVVlbkGsix9u+Vb
kfqxLhX9pdZIA9FJ1zQ0Tw0NxpRVHu3Kst4jb0kwHFFN4OZGHv5wS/ywDEt52C8O1KjGx81YZr4G
nOYxwL2DY5fxrnq4zWHbrOipeawKfaIpfNTAtM22ycWxw2Zfz602Sh2ZmdjVpZ+GbwVeYKee6yLl
lz6RU45wwVwouTVXhnJjTCSmlxRjiYvi5gszTj5A4fLv+1imb/DDfkspJVsW3lEOqtK3kspW61K+
x8p9UXbpZXvKECYoXEO44yS5ICwCdSqy94A2BCrptvirBeoGUE8UImyCq/YOIEcFKEX7xIfhK0bN
JwJ+LVqzzxUwBtcgs0KbQlQF0mYQ0pyPauLUBE0lncQe/agVCS3IIjpyv+lfNiW9JI68y4eIxuO9
0I+RgUHXQaTKr/yn2+LX8sxf3AlLR/ZUM9qB8VCe1SMjOfWIUUT8ph8Zv6nHKD/dlckblxgdcxKp
SiC5hB8iDbDhIJntl+kVOFSZgcUePedmbYOR3NNOZpi3rwEVzvlTsjfF3/ILzUmSfpM9qYrpnoZD
sm+Jj5BhKeK8rks+mbETNoQZf6rW9oyvieISZ22zbtZ8Mz5PJHrxmw3YTHwXgGSk61UEfyFPao7F
GmFFtN9tmSdFjF6xiWZeQujO8k6wZ874USHALSJQNmZ8OymJYSEDTPoTIPu/MbJP2zEAouVrEVGb
r19djXk+aETMTGB3Y7+76WNlhYECJq9D5AOcRHBVcM0+7VcXkFf7CjiZQG3gVLy9/pPI1yrUBDU9
xAcFaT8S2lr4tRjouumsnVGpsY8ElwkCXlzZMd5i2Tf9EtQkn9h+gTTxe/CwYHD6ikc70VPx2tqd
DOznBbpLE2IMOxj8o8wX+MqMyYMC/uYx0wTkCbItGPPDHdpvNI1JHE2nCXkcZtCAIsLNBD6ZybwH
02RcdUj56aqra/dFJEbDLZou6ROTiHELHkMzsLoXiJMS+ELYBu10anSLfgF7V4ZAL4hDoqx9IQb0
YW3CygLrSn+le5/hkF89qLPg6U7oEw9vnRIADX5PeDIidO/ercCsZePWCB4vr06wAo1BObEZqcpo
SOmab3QgUI/DC0qUuRFoaZiajAWYqkLaUtnzQXdydSyGDBjxwSo83QsbXBrcQbfbWIQRDNDDEglS
RGNhNBeGYZisYWsDrxyyfQElN+61wqp7Y4wLoRBgugRB5857Jgj4UKlnBHzxXYsB7Bb/wkcuYHEE
ISkdA3zvPmGJtcbR7MU7f523wqdYogHPobBzq1BwD6lYqVYL6EjxNhq9SZV7kZBr4mC6hMqK1wsF
N4eEFQ2FZ4O39zZJKFTLVQuY7wtYWTyAIQf9IJoqwD/t8W7amoO3gU4NU6L/4T4S/KsP96pJu1Bp
J7jRpfDS3213A2wr5xijOmkGPvkexBYl08/+8SfIrYQpmQxf3H1gA4IPb2sEFRGmNrGBqX8D63YD
WHrnhwdbii0w3iYz6p+vBJg+N/QIEvZB0DVfqwzKPc8Jbv4TM9FhEhi+TPwNdJUxLxtwaQvGtAy4
Dk4H3nEot3R8uY/DNycibrjXMCEoxqSA1+Cdir2ubMNCFlBj2FdgmQMk96EVirBp1jWQcjGQLatz
XUDp65E5RWB53hHEvQsQPOJTYBYAsibDgY+6GtnqN0/rJhD+UgSuBp0CcSPcINyKU2/ZfgFkS9om
dEX8mQwJmUDxeDzDWx8aINmSvDa0qoofQf5E3t+u4MNXsFmxywrKLKyMd18grzQMXTKdp0AlNQsr
FUNzEB0s4EHao5Tomm+8zNev1hT5sswVV0KKYBrf0PjE13eNyS5kBk86VYy6G1MN0esmYOwIksWH
xmcClVLwH9+Q3o1J2b31r3sw2oE1MLl6xFpiDsBn7xOWzRVlBMjPk3ZbQOFqWtzECkDvioYoOwko
tQ84jIgplUFNlqRZij2LViNI6Cpk+yQG4oW5owrvIzBUxH8D+9k3/ahXAq000fXawScEq0xSqS6u
G0FhyMZIu7QJgCaWqX2fFh3xWOf83B84xA/v4mGC4caPyKC5+vkYOSZ0oyc51+mE/w/IrKbTazNF
0oAC8k7CV4q6eJMWqCk796VCPuuTrM8PS4fezhB3dJ4jAhc8aNBtkZlZEcoIubAN3D3kb4B9f8Lr
ZNe5doqhEC+xd5JXAb7RIxXabNt05Hg0DjrM9+f84Uh+Gb7JHctmeFnGeL2QWPOwpFPMicyxScQU
oc2XsXG+cx8pZ6sLm5CgSzYkcoLnf8Ipm/Xgz751XbLNAoldI2yQGdQiS7yTBMyeKQJ1NaSg8Oan
lyhkOjb586ll6ZWUexaj23aFGrj0Xmn7T0Lpny3v//E+H8uL+FqIvCe4X6bRlP958XdIf1rH////
jyXf9jKPxwoPP2Ibwu7m0vm1RCVEg2Cf8ZHXvuhziEsYa8Zz9WiOWqNkSjl2lG3UNA8GiFvuqlGx
1kcXsSH00ZSro2j56WaMg+nEyYK5tVugkHySkz2/cpPgl0aptAFAXrryGDUkogb41Sd9bJ7Eet76
8ytWoqmG8d+1+9eDOk4Pdt/sM3s0++rcAiExMBag3Vek0Q/RKiUzUiW+dgIDuIE7NhHgZhFHIPWM
HrheVlqGZdDMcwFyXtid90Kwja/0e8BfDrMOX6LVQV8yAD8OuhUvNE8CfMMuElzucSzzyMlKWGdQ
f9hKdLZpNi1m0Nrw4Ze+3LsSRwha3osHJP+Bs+Mu7D5Av5Lj2dFIiof0T19lFxZs+Vr4ch+wKzGu
Uq0SzEYV+AYaZKP2IEEdfAYLICtMPs7JQyYCa3QBmGmOTZIKmdl3d5wpZE8CkgkZr13CayU/aFii
xn3Dpv6wcOrBg5Fq1ObZ8hP4mJweBgCdSIRnjWlnfF2V5/FKFk7TUdDwJoKe11N44vH+8zjoxJ7o
bbuXB0VHPjYECcC8a5c8ba22GrRoD/PE8mqTmQoKp+iIr1cg+QdD8uyYggbaKfjCWWivW8G9J1Cd
90UKbVDxK9o4FPUfEWW1Av3YTcDzwydQePxNP+IlihfwBE5yJxuZJb19mQH6HOOB9Zmrg+eTuRCC
hKfzYqoRlcvQgq6LRQrLIljdzr3XgH9VeUlJtwpuLBwifRmZUu9K9sClK9CBOOzE92H543d+perg
awB2dZ5uw66DrgnY4KttDV4gV+E3Q+hl4XXTbiIioQBNKSw+T96sdeGl/p1zSxag+IeJCaay/fYF
TS4m78Uge/vZF3TYpEeeRPjgbPc/PJ3ZkqLKFoafiAgBmW4FBxRBEEW9IRzKAQUUHICnP1/2OXFi
9+6u7rIcIHPlGv6hh8aNz8QEmTYF6UDUoXiA8PMSIfJOsCOkcYP7QxEGxU1QcWAAV4oe/o3MTNzU
PtbGiDGMuj/0jxBnLrZvDnq6qPiuCj1hlODES7sonHEFEfKZFmiwCo1HVB8wtTCJfORtY2pqwm09
ONDjpzJVsLzhgPqMuyRDduOzKqfIxODRWCAe/yE7MvBtQAga4bDOFkiPbPRCkCYvB94FBfN+oMHu
5OxCRp57iVn5jeslrFIqrEL6mOHVI/Is+4dPH4TWWbvgMVhDdijVwNdViakp2lGJNmN0h8MagjaM
HaiLORNnr4ECk0APpQDCLys1D28YyTXRBX3d3lzYzWb4P/anFWdxGb1wab5u86j2TQBWpmNsrI0i
nOf/mdKD3v6tf2uZcod6qOJu48qJExNOYTS1gEKfS+EcDpBT3gCYoTwahahtkmmUs/IA0INIh0YW
Xg3sr7AcSz42pU4tVNrHt7WOBLIBVhtQ0YKqjWVKTuCn0ydn2oVMA3VKvCJqhHERnp1Ivu58EHFF
w9b/IR+t4+mOT0hSMp3pRyrWGrj7jTQyA2tULGV8hRqegySQz5stRcHXbS5RLd4lgXj0RW/8X7FE
EUROBdZhaQh15vsaa3NROFEVCa3mf5bHQuu5PFvL/x1G9zXqWuKBoA3v6+8R/P06PxPSy7MSog69
UwNjCRcch3oIzniki3/9HrWlEubnHg+Gqmg0oxcWlkeg75/pTOZB8JVRgMU847npgseDL5V5sVHm
Ct8xPJ3pTbN4b/PrSIm6BX25nFgUyQv1JC/ypHnTiadVhp56ItO5PRnPf1+rNPL/rK3o54ePlZSR
EhpjVC7Y3yZS4ZQYNNSfSLORu+Mpwb/YEIlwCOxhp5aPLoG2VWbFVEY29raoogzw7WtRYDspnxuC
PJHL0xZ0vixKDIt3AhR5lXmo+PmNJ22emCyD+8331lLf6dh71GeM2o8szqVGMfpa36N6Xk6Lf4br
/45UYVON/cnQWEq4gKC8Q5RHWQHi5ATYZAA3TMJui9ZkNkYUF2oCouyiXBA6pUgP0YxuGVPqeEHk
CH4j4IxqtOwKL4n3HOFyfOKNjUI0f+NggELWFXH2JxKd1R9NoMNNUHwUzmn87ANpYvHRsWw7IDLs
VaTaqvtYKFMlFHgQa8n7cpsA6VjKOItizpxS26HVG1jIgkqLghckRUR4W2Tp5RKdc9il7QSN3jmk
do5L3jhuMjpoosojiQSmAvCOCAsXiAOQYy0WolNfj5gE+UWjjChoTpbTAyFwSHLiw8Td/WwoqbNm
C65r9Tso/72laBTrsw+lQxkTjHAHrN0S2XVllu1aSiTMqtwbKDB6lJKN6GuU/eEkspXck+HcDyY4
QJoGXjrvkxhkEPvVhbzU+dQX/B4+owvMKbQfEUUtOf0tV8XJSJlIsRDIha6JtKIEQu6fb/BIoOKu
8yYw55y8e4XzVUGHXOP5MPRzcGz3i5l+0ohNMnYhyC97TBcygoMa9Kfl5PqHJrpL1coQGH0H4LUF
ktoY3aLk2tDugfcWvD0F5xbZVcjIuStCwFmUhLcwD9GMcG/0Fts5DDzIeUIKuTtyiHBi13P0AkjZ
ms1nWuFykNFVEirtqnsH1cd8nncs5ANFa0LcUiX8uhYFPMBp93NAuAtCA8Dn4IJe6FvUVRTZ5Qzp
OzSDPA0b3mLRefI/M/jP2jj+MwjAmOCL7zvk6G6LWBw4pjhbSEeNRYS6PUnIa994QN/hCM+prsg/
eiScfFDsxMUPQtChBEZh370R8MX/IuKLiuD1hx0G9QKpAITAnJqqx7YSBzaH4O4RPILyr5tRRg0v
0z6+Y1yUMgRliLE25XrNhdQm95JTuzk8Z89ZC0wXe2Pstx+JFQmrY2V7EY+GiifMhi8rBXRFGptu
b6v6ygLLYUCtHY5x8lhx0Qb9oCiJo+0C/JWT+Zi9OC3/Itv7fAGkG3VlHCtw9gJJK4QugyvpQO1J
ocICu0664dagHfNGgjKdKK7Ws3uL3xbtAh8VA0y+wNnH4Pv72/72yfBjdVm1b0eL+OZlZfadb4IZ
zdjc6uK7OkbF/KFCLmGIp2/fhy8gr+33AACuOYBlxtV5x9fIgglvZL3v3Pp8o0vgGjQJBfHqe+DL
FIdBev+H2w6EM+3plTh+DyjIiWdpDhYgtPuwS7oDjB34mli2dwlf3nb/+0NOXogt7dA+ve34cXAh
iYweAE/F83FYJfyTnKjij3t4333+iiXfYprAo/897N9P5uI5sG9+DV8rXgLOUTejEVEsNXKhHwG3
o5jLJ3BOz9fYDNWNxoFYsIAaz9jcsCC9k2l8ETxg2Uw4RicGS0J1SBooJ9VJK8wQMHG7DXtTdOjY
jDrpd4YCdzF6oEbPJGRa4Ir1cPWpFYD5pXLQHCoi8Vwcuypt1zcjiMtECPCzpHCoxamW73352S+u
QC8P7xGWBx5tzgOjgEtUjL4HCXnJC+WtkOJF7dvDBQadsW6A8K0CjfaJK41KN6Qd00Sld/EK5Rlz
igig+wlFAlRvcRhAyIwsFndGcj7obYAAuFb+C32j+2RX42Pdear3+XvGpd+uf8CwHrwcjBNR+87U
Qx7yKnQafPQwyIiLpSpCyIqUYwGfCAujpTrFzgj5pw4xjnzYI6JI/gWW7J1EXJ3dQxk76eu+wNqv
w0RSGqnCuwNvc3lFzc+FAvmJrpqB4117VLG5RsQGw19514+viezr3m/bw3X8epAjNYJA8UyKNysc
XV1IX++DYbBCgdWzOPm7hcIGFKBIWcQIeY7rtTgnXn+10Coshepxc8hxlT7ogtUF19bOUF7M/c+6
IYSJldclrCfxh5UPjKhXsPHpY2DxZRy/LJYnTcxy+ls9gzw0kt/cODyDKnjtqmxUBRDld/QJdu38
N693ZVgFaQkStLeiTzGVEtgLUgKRZ9WbU7zsis/gs7vP2vl1Y83471AFUlIFZfi8svWAwfjmCQnf
x7/zRluqQXe8xnTxI9U5cKNh54QvWvOxKnoRsXii75LnDa0ZjLGlNcNufal61kxfq9xgfd25j+3H
V71mmYfoQd/YKfmKORKMMdppD+QXUEKNHzHSDfFt1vC/6n0X1uzOs/84Lj6smBtSehR9iAIcxAmB
sLsj+lafdek/43Z46Ntvt0SRZtq431im20Z6/CKJ/iBR1O6LBSUmv1exeX4uyqjH1yI5eMb/8ujr
1+7jfxDnUXqu4vIyYtbAnId/e8ZwL0TmfTMd8eNV3wZlLB6JzMZrzykC+HePZLP42zPOtqrXXxPi
Z19kXl/TT4g0yhSC+CyfsNhH2QJFMRD7HAD8q9hKFvst92UPoQOgiQ2biPAyJhzNeUTQsaCFI5Hh
Y+hKg1OhFtEXuJFi+ay7ki8ot+L4wMoDTzs8peGt4JS8lMfwLGGgf8b6AgUwCri+TdsOwiF8TPc+
hQsfyeHPa923r45/vG7vAzjT/4xubm/zciX6zDRMl1iAje4IyuMpQW/64zbnSwwv7ragpRx+GORd
EES7L95rE8kvox0+9vd/ii5w2q/rbC1ElZZMNaGzbqQdRAl9mZ31ZbtJSeEy0MoDA14D7QwayntV
w9xzitx1YvgPzi6jAo2nRdlB9X8Fpw22xb7GuWaeLitDTO4vq387iYiA7VbEgfJMWgw/kypR0fhJ
9G0PRjay59vqgBp1ddB/g3TbJGiKN2y3mnBOiouIYki450gQUf+1khNwT/pCWbRbtIZW/Pw3ua/Y
vpxg+eDOtaySxwFzZq8vzFIj8bBiJofYnjKrl6c3TKeLGZRL3iVvpJh8+s61c661jfgOX3xhyEAG
gVtqEjUcMr6k5xZ4VPmXP+VnI6uHWgyyg7yDa/KYqfPsrM3RY7DgK3wc5ZgQW//5e/e4EGpUIMwS
iRCFLzcH+zhLOpy/sqhgUlHH1jTd3Be3BaLFKVcdOTh9qS+ZZnahHGq77t//qWL3ApPpAmhILGkf
M2BM8CMJheD+H5DEfkc8M6dJf2lgN/d+DL5rQBxwxM7XWevK82b8nFYR1hWBtCL/mPzQuak3V/+L
csiX0AohFfIAPu3QUHUspp/rz+aN00Oxfqz5YFqowagRTq4dNrelp2wEJC/H6MmY49M9RDyVvBWd
WXq+lyXJiXCFHYurgC2ZbYOyMNB+FS+E9+byPb17GlfAXLLorqgrPM4QduaPPSZas5zWlThRf1O0
inwyPAZoe1qalMn73BeSEWJnUMgTaSzIcsIkE8HzBH+zsTAPwcYRKWAGm6DxApaJMFxUk24Wa0BJ
s4CjIF+hlET1iVCl4kALozQVTU7KdNFKZtXilS40H9B4oisp9occ3jwtYjYz6eG9RhYALIWPhNPM
07WCHsqYtIPxsMAvMjLnZBC7vl/jZShNnpv+vD83Qb315/KyPwe1VmNWQG8RT1hj8UTfEy8Iwbqi
Znt4Dw+ixwZ5bN860sUmnHbePfoGTKol2ZaTz1+TiGV+qJi4JJJ/H+fv4JE639+6QGnSHPXV5Sc7
GgoqqOOrNbo/Rx2SebizoW/g5Pnhqgxr2EG4/dxOuQIF5nKd8O2nMvz2J/kPAsYmx7mxGutYFVhh
i8SNOjPSMUZSXzi2O+B1vW+YwpCm1tIWmja3LJQ9bYzBhWD+b9D+yNBoUc9/mG1GDScQ5sr5pgCi
+1qZr9VTjj5PTyKSYkpymcjPYQfbn1GWNtalSXHbZsWm0VyRX6KGz8ynnFy4VbT6WUvyDEIGFOE7
xNNVsUf5kmO45npc7Q+MYty7sIaDtPxmFCIMYXHfBNL3QEcale+9FirEXEgR3FaoGeqA/NgEuEOK
Ak+byGvTeCJ0YB+P3Ab8sAe8MrgVy0eN/xAeowPdV+a9sDmmfUEY1JZd0Eaw3E2ID+iJ4RxEZ3SO
r5XsULOPW0YJlGof5/ZH0Mycd4sEo/2SovIdfJhcfYTwl2TE98vk8x0S/brCtbL4J000PIe/Q4RD
+6jDffhB75WuL79h1p9IZpjzcRArSdc/YBz3cclIzgrlR6xqwatFVWzYNnZGMx8nxLv9liNTt/XH
wvwGb+xHEFow5i1dV+h1JXOrx8EIX5uCsSmINzRPdlesLU1Xvi9x1Nk/jcNXEqN3C2Pv1M4PSLoy
I8OWEWNMY97cgVn4dTeFZ2m8pjWtbHUsXcePo0JJdF/r8qx7+2RJWn/+6juyGf8zOuhwUkWre3iT
IpXOtRrIt/j1jYm6KSxJZdR8R+pzatxG9cV9v4YX5hbyAZeLvB3fMQBv1vz+TOOfMiqZd1MSvVbf
NOaT8jYUesC4pBsLk1y1mt5153ebltbwgUGuMbdqpPdsvnWnOZp8IXahQgaTB02ECgqw3UIdwp5a
3l8//rUf9DElKCbibdIORCUcczrABVz1Jk77PqGE/ZWX+I+Ouu8IJkf9p+nzezN/Y8SGZG+6fb6G
N3mTY81LG0Kyfy9PV4VHO3OG74RbbzH9bcb1VruO0mXB1Kl0Pyhb/eZvdQYWKn1NkS8xwO5hGfJ0
6nT0MsYWoynwiOCh6wFyph0a60Am9lXhXIygJjSpAwAoUNqah9MeNR66ftQjqDbn4j5RboP82O2z
yya9DNPGr5TJJSYlrtDy6y3el0FZB+mpXDcvRwx0cL/yaKGdbvs7NNQdLgJqkI0ytvwcB+nvhDKE
xlF0p++/0Of5gZH86bK3vliIgZrsLVPcl16gdUcQpRQrIk5AhMoZfHL4t1AA0SuCy4oIG6k7ZLf9
xXRhT5RH+HqIwb2hWtvQn4Iclu8uN8a3o0Sf9dzLPPys+JgVjkBDNAum7GgETVF9z+BCj7XOvvps
YZMZEW/72EO/BuROvdVPrD/Kq3ntXgpb/nv2bBk7k72ej9TH1Jo/PtEDqW6mXzc3l8Y/GVA9twil
jHfmnEoG1wBHkT0KMRMG6THL3Hyu1n4TdjRbrciU3C8tJ6Q1Sjyrv8r4ic81F/w2uKHjijlAkBvM
28ZgK2hk+KnHVbjPiyiPzaDvfVefQCY5Jkk9vRFPPVdnnLmp8UkNvF78hgIBBxLaIwRHBGoxeMF9
CKZUPTBQT4Yn6Bm7bE2Wl9Cxiruwmt5OFb1zcrmagCf45VgY4qDyFRoGZAc685uvjThvqtovgntu
+z/oe6pNJO+Je2KXyMbmDpJ+fWuQX53WEmK9xF+ObX5/nH8LhATKTX/Jcy8sG43UDpkMNtHjAI62
3RJWqMgIK5c/qGnE6jcqVVi4I5NG63iAFnw3qARx+zpgajT+bK/JNWEZOhypi+iO/RmaZtDjSpTb
qefdHuijd0K7Ah1lwu4CTvB3ZsYmXvMks7wrxVV3vCVe976q/y7hI+kYbIhz35jWrrKxQgWVQ3ie
m9zrB9c13f1Zg8n5ZfHc/8vA+kEbmMH33J2VTcPscamFF24Il8IajCvgXki5smhpf9Z2XP5ZEfDZ
YtkLSnxLcDxA5PlUgboEEHLu2gE8aFlk1PgPeIiAIPUk55BNB4aJ8LedWy7Svn2UFmAI32zl6hjI
VcJExklDhTYsjjXyeO4XP8gVThDKwirlWJ25HT+hvTDgZ0Cacf+/L7sgrbcVZYBWc4YNBWDLl60x
JLohqALvzlbZFZRmSAladg3BUXFkVJ1Jf0jWoKDxYPTb0Q7dmWDxkWH+2OV7COmwy52qHrEs9M5v
hjpAINodaIFWTstKQCXharefQdbZXC+WTcvzMg+pXX4i62EjM5Bw4ECsA4gW3D518EWMmdWFsif9
Oq6F4bDMdBaYIF0OCGptb4DYcGN4z52J8Y3QQW9YBqw0ZueuGqUnXHfgzlsYC9fMcEz388fplW5l
PztkxSDj1Fs+t1cOePR8FSR8bOrABmFl3DAZA+bORx9k6AKD0GAXgStrEd0UCjNwR+EL4w7SDsyH
nSPBRYR6wUldQw7MkJDqhDpoT3aeRASUAQD5n+UxnC9Y6vKOv3Z7mQEIT+f3Tqx4ZfmDXvPn0nN7
GQySkH1XLk76toWyF7sEgWO4IiCbW7FzfkKJFVuF0v784fuQyQggDlofoyZlo5GjAjhheAhYC4w5
qnMweYHNHnkk1NqrsF8wEtWjO5CHQsX3OZBphhTIjf4iVGHr3W+FXJp5kvZvDSMpsVsIvNb+RRw9
AYAnhPLEjYECfsVz7Kh+CE/cvu+UbkvE5k1jPsFCmlOFlpsM4fVTvUVRnUSqMwaI0OADYBkDJGhe
fyBh2PcJn9vI+OulEer59A/RaqsjZn6lnV/sDlkRhvYmMo4Dg1ePWp80E+DeVINDZyOyiK0otyx+
bptT//wEcLvUEvJ6uo5a0iGY4L9WfPLvgfLsM3icr4dyKu2gvP5c7JTRJwe7Dxzva787rK9sZEs4
XG6ozKKre+htctYCahMvm9//+wUUvQe4WpZvirYsIkkOsE8ZLWUCH/aYhiMBAMF6CMsIDRutAe5E
7EvMhlSf692ErBbl1AYVh5sq4oSx4/pxoaV1ilOMtH4dtY5bUB247VCDuUHcknZBtcc7WMo+a0qn
muaiEkx+i+zA7SgOPwSXyKopZX4isl3Q287w6sDksrZFm9OE6EKeDaSnLzSJNUZZK1pyJjKMkpNt
EMXbcEf5ZSQP1EXjdF0Bm4hpihgIvS2tg5EKIWP2i75mpbwZhKdrc41q9D4NPytjhsPP+jIzt9pE
onAq4tw3EpppWXD/ayITMnEXUi6TsrcrCbhHoGxZQ0m74JOL6k5Z8CmzQ33EvXt3i7MdQUeloCPA
QfsmdXg4VTpsEB56EK0cMopUdaiZX7hY8Z74tf1FqPWi6716B01c73ooZQD72NFLvuxY4wiGzEDS
sMCUvwxANhchgklmAVf+p5ckrWn//f5EW/gCFUD1keLvnXj484BcAAoQRCDCtLXnLtLLrl7DcoNw
BIddRSFAyKITcCjagYqUF8DeOTIRLWG4WD/DkiYcmguYG52Lv3e47W++4RWRXw4YKNzP+etgCdlo
GFYKqyJM9zXHE8Sm4AWJ+i9jdGZtUx9t8/Y6QAejRe/sN65hgj/cLw1peio0lNLxu3BQz+H054ua
GVI5lhlcq4NrjzLN/tEag9v0tckHBd37O+gaR0ZP9iZ0mdp0wO///ytpQ0rC+JzVpGnp2OrsX9/m
a55EZxrdiBfSSRP69m3zge+y06bNtFrL9tvHPowcRAL2w9AQOZt/jyJi8zUasBwqPee27eEAJpwN
7K4TxxFfGDktHhH9G3megxbFxmqPTBTi9vwi4cImpL57ZhlYH3os0uLWP0v0VStkOeaysJmAyzU1
0TETd5Pjks4oJC5y03V1hoTf0Krd0ZGBFS/DC0G8iR3bLhA8qn+2LrmiQEQ7EWAtppPEIQV0VSsO
LMxIbuogZfCDTAzm2NfJ7Tcy6xlH1buc/OqdWo2vEvIl1RZNASn5LuqHW4GRze3a8lG2uGrDz0vo
vCC8/JRtYjNyWTJs+dT5oMA1S/dIH1SLatO5bEh0bSA+0tl6I9s0rNjVbDrEgBf8qZ1AoR5qBsnI
oBk2GRLbPKOkz2yzQCjBIYkiCDRoQ7PbezbNthvwuMpWWQCZjaI3x035x2CjXakHrbbpXJGaWDSp
fkLqiW6xSruNPSontNDuIZFX836Mte0+sSW1OfUQjx1zyJG8EIdaWQQuTjvYDuyjjOwF1hyqn7E4
snbX8zXJf7bmq+iLKW6+yTddaO2q88N/RDf8HqThd31Bu4BTK1+gSfKY1pjsmXbTYbZwEDj6Gk+G
Icy8VzZuesMm4kt2KewLq3D4SNxQWggcMy3uPzzKohpyXnhR3keEilJ2kKasESo20cIk46TMIFKk
BAucLxloSoNrQvLgutZQnELg/xBy6Di04PvvaKEQCywGBtyPcQGB84J9MJGc4STjy7/+5uZKK31Z
Df90B6CCP7+JqD+oz3jiVDTcEE2uBx9GNqvPLt+9VsRc6cB1RdWBaEwSQTcGaw70NueU/Fe2dgK6
DzScJ28+YDPzHRMQIr0UamOSJ8IRgvwPDs9/hy6McmakTAXCV8Qhed8xPhOyow0N1zJzYGFw3aM7
8HlqnKWB5+frhHnGujjTlqVlrLjfNThZTzn14/ZE0vA982C6b0vOv2r977DhbNfpABGoivWAZhYZ
gQqZ5Y+ghfpOipoY2tWMCslSAMr/hIiekdrvgPDIUnnCycValvANEOPhkOU80YEhXBKjY+XYWxJb
mbzQ8yWv4S1zO5oDufxHs5FUV+mtYl8GjpkhoEyjwGkOWYAc+jd1kLQwahSQxCTwsWSV5jtkN7KN
+df6eB3yMWCCftbIIsbIbV3/qUUhIHXqKHk5RNeffUmajBCX/9i+UEba//b1/rftL61Ip8NnUM5e
Qj6BttPWtGsPrIMs6K37AfHxu0sJzitpxUemZMK8kBS/iC08CaRdE37QHD42IZeS5ftMnosrFlOn
e0gyyFUjUycrNo8UCVzI7Nz9O6/xXIhuQ7cJyw3FNRuJYwbTJJxPPuh6KRuykeuegPaDPX7MDvz7
byGuSiakRdhuxVl0X6fl8XJ6LYtJE6ULwhn3naybBKQZ4zvPwZ9U/7q0SJbHmU+9mT9G9Mi6M7eE
t0tUlFbZmTLNEDf0I1Ga9U9Z0gDYhkZ/ZPuQrMBYQLbxVO460pIDD9JYIiDqS5vUgVkLuKUqJuVE
w3ONBHlQLJ+0m/Xja1OdKVbol4bGXKGoQqpX6Pfn4uRkWfROODb83SjxaJAEddw7VlebfK3DNFGk
ADbXA2qNeeRtfs/U8DwZylPVuoM2ciZL0I/401Xrag+hIyroRcHWMG3BTmoXrOVSSNGRsRdrPSAV
Q8KO9hdDIVzOLZEx9+P3WRzxZCbMiLCg3LIzCXqvHx+TzDVLqPLG6RHXKmSqCn0mA29DogEMMuMm
Er6EEKic3gdzoYaZb815pgKYJ2Y7S4ZB4Wd78ehSSDuRB3bi6oop+kMMy0nGb7MKYIAWIqYrXp8N
TjuMkva57K/BPM/yjUB6/hwbhUVmNbuPA7q/ONfbK9qTCQceMIwZRUGYbl/zdv5YMgsP+HlmqPQO
6vEzxmNt/A5uIR9Ng2GhzlzC3RMu0xW8wHfog3j2eL++NP8ELy93JTrxOLyOQOGPswibuJE1F52D
Sww7j96W218ia+yVBIaCSZIc1ZsWpxrZ53NjxbEUi39fxpdYm19ODHW5rp3NRIlS0Ap7omomlmSm
/WXV7Tmbb3+vaer1jj/P5CmvEWWr0Osis35T7lpiJRc/4Y5a6xM2iIgrrEt2oCVqEjonlCnFlQNa
nEZPqi4CA6Ny5IK2fOSLhJPCon+i5OG1OJtYevC7i9KphTWSmNRgpSROfRIESYyB73//UIBb8klD
R7IawSLRl+jTvaDxfrFfus1xTpmB8NuH8xQR+tEDd0MYo0Q9mm9JU5AMiJKLMaq0sYJqyYx3nJ4k
H63bpYlzcen0vfdKO7P8yqMcaTszlv2KpaCG7/VrQQeTAozW8grSJv7I1urm6cfvupkzBo9+Gyl8
ubREQYubI8T8QHag4E8SifBJNvkAUL0tISMfejAGQHAlRozZMih8KCqJ5D5X5iGd5dt6oXgU1PdY
CWpmOuq09e7Lp0/1T8Z62ba0NdBve+8v29uJjJyHGmfytXSjHzvIFmxU9vwaRTE2jzT/ja5rAC4g
cHEMhc95cxnbIGn29hs8D4Je0kOd8ztFEWH7SO5u7WjDOwDTpbTrcaQy4PwbqnMKr3R5i62dGMXd
kuuwHygBRfF73ZzNQNrRI9vUm94x80sPqMns6V5ROuxgIt5jc4Z9+SJbs+dx+gVjAw8q96qwN8tm
GEe7z6SaCERMik38Y4q83Km/ea4vHioJ4SvWN/oIx6D1I3otWu+9Fq3CNY3/nTrvwW4oPbz79tb8
tu0nH3Tyyhj1O8KzUAQTmC2L3EYKJZQTcHwfp37rfmLaF+aGcqD2rPllTC0x0fnqvlCcjpalAkIB
odERUnFImPUhCbUgeVqwPTaQHiLeFvPK767bF9PrnBFNkkZk2JNqYgYgOGCcnZ/77swm6W9o4n0A
WV4Zezj0Zgzs9PAER7IsHX4+9u3qaOlQpLxFQJuFIMpu0h6OiS0bwavFjmlA86q+DElPLXLii6Pi
DJ3ZPfol8D4PTUJieSW9RLjiX4YJqqCo2TIO5RV7ozuUYzWxZkzYczq42KACuErcB6cmEBZjCVvC
veyfC9CwYATTab5nnO437nXRG5rhzYfDEEj2c0mjZlFjyHnHefkWcaSur0yN6w24pnTWG2EDiSD0
c0LSQUbE+JMootETbodkKTSllhysTXT7M2DC8hQTXFtiM36tdI/IQFRaQT0ep0Exo/7P4+9ah2jM
+erVXn/RBsWEA50O+J674Mjn/kYhptPEoqAhayHzW3xJXRXv5mJrSIxeksIQgjYo+FrhT/ROSYl6
S44ZJebs0pfGijhEdcgv+qO8XYK7Lh5iRZe/xwEFiugWAp0dKYx206APe6s5s7t9uKI0Yd976XyL
laURPs/ppN0wVZxzUkM8ZXbb7BlW+zT6KLQiM7nus8leWtQL9BcxdsnrIR0kft3QS7siAizS496J
s5SPQmWXcXw/bdzeFFOYhjFVkOfyvEP7s3Bov7VsTSpJJIBpitBEfNkq2v0oukL1KAc8PwuKUE5D
kxArUsWHnTT9EVf1vkU8mSSI5iQi5gwT9GN/NGwXvDIZOTetg3b6E0cs1QlVBAEYCFgI9PLfmPb3
d99paCUUg88f2O3vgbXFYWkubh7SkcLsZNhN2Zlef5OfrntCZ7uloUI0iBCXnBcBl/p95rihCmcD
cYcnXCt2SLqhe0oDXInf7G/iGp+D/c3R3W5F9TNBQPlI+5UkjfdNCzWdeJfY3JiT+4LPyzojgWBc
g+gH3WfkEs7ZXufTzHSPFEutRmy9J8gHkZjQKJBgI3ynFdFCmkPquC3UM7LGBIL76acMHpF1/ijk
Yb0NGRCnGkvjt3iuad/jEHGiRs4mdEC18SU2pnf+T4fq9N8E0mBo8XLz+IOVnjQvvWotvrrFGp3r
iu80Uzm8e8rRCi9xc85w1Sldml+jdorJGlZ7FZdP/IdruRZyuIj16zzp/uvL4iyHbfDa9ILHTIkf
syyhZQ5+wwChWIZQyuAo3efmGrAY3MQ38HGBeAOZuChhVeQrFWIBCJ/5I0AZmhj7nulOM8VQlXD2
GGpDDbQX3Xr/7rUjEpP5c0YPc4gD2vQ3us+rSd+BbI3LrDRrAc8jD7C4jwvw+g34OTTRB8g1IrnI
okEYBUSb857nI8OhOuc5Zf9fq96XxsUYw1XQvgjnjp6z2xiBTOa62pQlP9ShpPRBVNNUIfWzNVfG
ETmbpANmkyHn1sTCWrU/AsmLohXcNPc3eq6BUAKpM8iDnshwvsAkgNGdi2VoheqUK3y1LTR3Nc4Z
HEDhjmAZECCwimsy1lQ28AJosrWnwsdVnNJhQM+1W039Bn/5+xBbajgvPafZIz+NFYGDCY4N5gxC
o4T1gjYV4N/3HB3eaQru4kKUqNaYEy5glfoUzs7D10J5jCnElHzAI/Ud9ibfYb1lcjshyR2YlKb4
LI3JcjFJ+ELkec8uLstgfNsqYI7SkTi2KXIg1iD8MxU822xsuU/nDlW8FBwUR5uCGHRvC9RZfazV
3McE90V4rIwCYKveIRUxZwl0sfdI96BXPCfAZuJqksa6WyU59mz3IaGecnwCZQrRb/gYkR6CURwJ
vsttip45V8ywK+6YjqK3+Cw3+KlsnzHkJ3CsH+9pk++4d4+xGXvi5WZR5pOqsjvoPQ2HuXuNSr55
jzFMDC0gUo/gM5L5ZjsiGwEpKxEaEA5XAeSyPYdMT6bcH+4NBwjZJrjdUTnB2t29IO8JmXD6nEh/
dOhc+Musn5bPS7uPtUyjBd4tpCuHPsC0YDikjd98B6OnobZ7sOkM7nZ/QF4CheI2BzeCXWbrCEOT
C8B4y31NJLjOCgY4D9il+GlBnFSAysA3HWn2U5C3UOuV5t30/s+amIU5NV0Rp3yNdWjNc/fNjcmG
z/FlocLkIR0YXoF6qVNAOZ41vc6AbAAAq93r5Oemw/v6NbQcaYywugsAZJQDATUhwbz4t4w6BSru
h9fnQo1gwk4uYGj0uRqYYeVd435I6jgxR8UcQm/8EmwK0jom794Lr0mIacN2jPk1XDcYzn4KIv8z
LYBp9ngOPeSlJ5ABYNTdyFMpMUIZww8FHtFlBHM9lCZrgbEHPAjKO5tXI/gsM83FSxvGSkn+h8m8
B25oa0awB5IszML28Ab+3z88QjN5gjiT50/oFl8GD1lEQppFt9PT723SSep1Y0ncGy6NAgfv5/7c
etG615l2RqTfl895fNmam/f6349dI/lcLq7Rhf+hYcOVg4e3yPzP5oswcU5KKNjFT26wYFe9XCsE
DTev1mlwIV1HY3heby7Ak/S4v8D40weKkuiu4koRDgWoqhvT3sjyZTRvs5ClEHTT51AZQK+ok56D
H2ooAfuvXSbEQzO4kVQitTN+z7GCGb+nRJYRL0m3CO1NKM0V/JDU53M5V6JfOhrcgalU456H7gTo
K9BT4ZVUQgmwOHc734iamRSloy4BlDgqY3WIHDt8VQEl/IzMAdWmLQjgKoSAFrAg1xUu93MFscLt
86+AEGAP11PkWV0k95wA6PxRDtrwclAiHRGXSHNDfHwUGJH5zPIUX0OM1ohRtXglrwSH+FfCeO6x
yqbN/Avx97pCUJ2XSSOII0NlRt2BW3u1aoH3SktiD+QICfAT5N5R6zZjfZQvCL/T1wILes7/0tO9
hgBMK5HI9Ii2eOa4rUfAQMogZ223XjFsZ9JCw8IVW1XunPh8oGNcwYKU/qnGwm9ZXaFgtsl1Wo0f
vopYASHV7o9+ngJQunUhl7h3Gia1R8eeqmAsuPs3B9s5ttVvYkbF2OgjbMrb42ca2uDm8soMNOOs
5UQJy4UgA0EUFI5XaCfJwyskfrEvW1e8em92+Q9hZ9akqral7b9y4lwXUSBIU/FVXQg2IIp9kzeE
ujJBEBFREX/994zcdbXjRJ2IHblyrZ2NwmTO0bzjeaN22xGnspJ3WocF0agc4jFlE2WCNQibV+3r
rIvHtPRogHYDFsS8YK9T2JioQ4QfUoLzjC18nntrgoxkVqIYRIUFn5vUkNFTNmqoDSwmLr/Bb+cn
zAB2DO5rJFBkixzS/BoF3AFNloHDosKmJ6gYqUnnOOfxltMhNxtxusL3ysx75et97dAZPWGCd/fZ
RGGVZIQpgEGAgBI/s6FzFA+fLlBqDmokIPI3VNtZkE0YoMRUwfIsLqLGSM7NS0N6CSNnKV9dje/D
rl+M4QIMu71N7L7AGF04+184wqos1JypQyY6+yQ0UygTkxLvZD9joNYcJCtUSNzn5/jhlhIlDXlV
Pt4/bK4FE6TZ5DJUPd4DQB7dv/MDiylKJ0+dMiA6UdmS31Ed4PLATJq1tNcyCpyT7+l91LFDXEwm
3agz0XwM5dcKG2WxEUUeeOvwDf5Bxrpqhos/zJp3+ur6PNWXWmR/aZEWFQemo5hAlznV5yRnlsT+
vkeUCN5/coZRZBKUoROmSIHgNzbWWG9iaDTjOUR1FB31oFjkDM3UQSdA4zh/zxQ2xjszrsXGWXZa
l3n8rzTMGJGSbff5043SEEbKKhPACS8PNwv55xQH3/Mm5edUW923ovYnWwFZzlbV5vmjLFP+TGel
zN5BEgpFq/iCN96Nnj8gFxbPQBAxjzOGgJfViyEARgtCJoyZ8HdGOhPYTN5E71MW6nyDAiXlc5KJ
PS1ShwLjcbi6DhASdaowx6vNnvg2XSP0GYFcG/qHjPCUXCczqDdK1I04DYJqVI/aIJ+WCKsNQkid
UdliWh2SxY0RQ4qIjL8aQxtDBtbQ7zif7EHKWJ0+9uqC7QkDj/jwmX1m3T/GoqLssmCgD1ngStt3
ZYzP+muWj96bvv/dqfR9EnsfOu1Zn8ZcxZlMmUgK+fUWJ8N40YEh8XAdmcIc/WEkmq9hJowjMHge
HXTQ2LQHP39i4KPtuB7rPGl3ECTjF0fbG3Dr/jJRp07YcEYDThpdkCEqLGLs2n0GluHwlNwYzdcR
aheDeMFzwsCb49tTY+HwGbtol8Rp+9w6ONYslT2tQmVfngc5ozTn18xCEPndikmJur2tz3Tn1hCd
b+vO9vF9G6b9YvlYv77LZUk5F/yX2yL5/npP3pPnsozs8XN5DzDDnL2HtA5l48W3cJd7y3TI2Nkm
22sYy6KGLQ8o/9hqDq9dKzib4kdHunrnSFBG3lgUjgbJ5q483NN+XI+t+fvnPMtFc07SA6Nn43zR
F6Cemi7sEy3z5pRW7sPsIT8+OROkXgEhfIjeyD4lM5rs1CkMjtVz4Ndr4SyYlDrhWY+7uArc+/3v
Cpp2RYBsnMh/fBtlIi5sNBYkQTlPCCtTvFAhF4/54YFDWFj5VIrYmJOIjW/yAJGVDlYcspFgU67z
knAtQU6P+JnS2IfBY50eSkmYJFvOAx9DSkvMrzk+Te4pgVMo0BaD71VHzdaapRMQAmidz1TBSHq+
z5PbCIkwASzNQlwKyJaDV/BkPLRD0IXoR4JCj9AC3g2ZQN5nIpmoOAUfguUPX2DNZOhfnUPwGes8
Sjbx2SWUQcqrXwe6DPAQPKlDGc5PwaHQ9x3KoVYz48hExYZp9b45ziZO+AIPj4vTfVAxz1gOOpxE
V9TZnIhhSqTFFCciZXty39nscChtI3Nt0rwFcqDNOmj5J4+9xS7z2CuMuCf8c46722d2PnamnQU+
2MDaOOstPDJce9olKubwK7cND3IH9g+521SwSae627vtzpR0IVSUU0S0jFWzgRkMNMq0vsoe12Xr
FG20ucbxNdT/aLAZan7wUeU38fsWnUV+NBbM5EqUUW4LeUiNAo+Sept984gcM+igR57KhhFaODqU
CrbXNcDN38/bbbPl+Wi2zfH3GVL2j6d3X6MkLJbmEXlIEG8BN4y1tc2Zjf0sndFJNlZDCnNhOtY2
bUjcmE6teXbAkSh47qiSz9FTzgnjCD9zEjAURf2GYQNcJgiQqW16Mu51I327TIuZzM1+kEk+/dui
CS/UDFsmCWpoWwVCctHQZ8RwKVO4QIUEW7GVW+0AlzCn9rTl55jhbZRPZJzkM8yZQnW+dW4zh8VE
jRi24nManX4yqZkQtEcSv74WDDcMXySqTFWNVCKSxGWuyU+CeHbnXx8jp69Mbv2asKMd5D545d/x
/Vt/COzMGipz5jcDusMTVMCkTQz2Qxu4YX7bjiBPEJ884Jqyi3nPUdsLYGMxj2YHf2jSLx9UpQtA
T5y8uyaw58kh3zRBC+cFr7JQ862VvC8OphkNX5g1yshaxiS//Ab3RSAPv4a1Snrmm5hFknL138Mu
g/wV1zcFZKV5eBQT/TF0PJBgEaMnvAUzkhQhBxJh5uRu1PB4VOEwERrdCHgIdPsUFPmBVf/CfNHd
r0HUCCgBgQREhgwaUssbJeXgR8eAIhI8hK+sY50BNR0jSDmCBKrRkPOwH5I6YGwEgU4JU3JpDC1c
wHtAfIBbjBgn4Dborg3ioxknS8JOaFgqB0iXSZ0Ll5FEjqWCyyBvSr767hL6m4MSSFEbAuhibgLA
AQYepGR98FkkNZKQKmwQNq4HiNn72YTJ7gD2UB+7Y6asyoM9T1cYPeVTZ3dZkWyt4sULiStR5bAi
WAIMx6uttzjOESy1AZQLxrvv4XnBlWA2PMV2B8hNYEL6Q5gX3H1gTASFToipkQ85ZdQBDHcdMCA8
Zl6OYWE2kfnTBY5pedWSKJz5UegonW0xwHEDf0jqKBYr5UHkWAwU9lbKCCBDKYEQjZ65OQJROUNu
IggJbgxf5mApyqClNFJPqSYTAdyJvJ4QpNhiGAG7rgwm1y8TtL1ePO8ETON/8C7SiR35zUPHM7A5
UscX0Exn8lvHz6PLpGVwUBniH9JnHTBJjq7BraLHxIbTQrKwYPR4LmqzJ8EoQU5QLrDN2mWzYiFT
aLyQFUINn53RJ6hlsFg5XWaXlT2B/xUoM3V4IRBqIIJxGJA/w5Xy0fdM7Em1EdoH4ZZP2JHhvkMi
7f1Q2eqhEuS2SXbcIZ/OSOvvjCUjMqHa05USIkiy8YcIw/GJp6XXwN7wmDf+mcjhDOatu6fiN8GM
fsgHy5smf7TDGd6L8iPVLsFdXTCToS9EieLBHtObbR1OHd57QI5yKmk0tmPqQIxsPwPCqOF9kHJY
tAEeRLyqEm7JnUlxgFV8RTPqjB0f8I4rN5NcNACshYcH2G62pYdfA8hXRsUGn/hFBYzG/v5AXomh
rAjxBCjRAYADsy+CtDDBTNhThUYVZ9vJBmtB02okFQeHeolCAM9bDzLWlRJiDTsnrJ8QjU7NRRYS
qYHiQjgbwp7rJxHeeEOzn62gULBQTNIIFFprNgbmbRk39Lj/kUzWZjPSDXh47VCdZ6GNrw5R8iQB
rEGQujCnSkgwyDohF/XPS/wXqY6RrvBcMHM4ePs335jLd+jLLJSr1VI9gYY4bsZ5JDf1jGXMsyeW
z+j1vM+gYeKD2D6oYKvwqrmVKjVMgDkjhgPYQJH77mNw5dVxXstbl2SYTcTsO6NsqPgPWd2UM9gL
hyksEIuZ+nKkM3qJWwWD+tkwj6RuwZAFe8PdpeireHE/hTxXjwBj8QW1VOvcEopCxt+kz4p+LLDY
wWSCk/vk4enHr32xowHaAbTUHfD/Z0/2pA7gTwSRvYJyDeP/stMFOEnCZSB44D4/qWfxIDIXXU1l
ld9liOnSl2hcGctHbs/WRiO0NwmAsTuf0IWb1sDT0rW1R1iBNzcfsQhxKdawsOxBSj7V3dO3nAtY
rzneStfh+8pxvjUpoaRfBTlzzj2M3SVFbZ9I0UMTN+pQhAKtx5YsF1YZtbCaGD2GgnP3S7yfYh+m
FmPV5C4MrOq7BwXK8wFfSOhn4G8odn/GDIiNSXk2N25bwVw0AwtTi4Gd28oIEEOeR9JYf4+7C2vK
QT+84jeWj64zayC0HryKp4TACFD0E9HXL8LxE6HvOjNSGZaMu6bIpNipDFhX2eo8/QzwmANRUE4V
sjZt16GTsFGWDeFRtYghIzY/GUrsH8lLxaBuSWXtxwALWZFoVT/gTmwhoQCEhHKi99MwXhv4pz1o
iO/4na9nb1MH71nNE1R1e9pSGctfnwFwhwnZWHDeoBUZWIRcsvjjNQ7vkgjnW/Y2qoAke0crxOSz
Vd0b+dDR8d2EzT0GSlX2ufugZnjOfqfyukuB4Sn4JdEJdfgdslvfWDLqvB3Kb1I5QNAvcbTcVsmC
dBLEALPWQNt5/tJQWzojZyTACAK9OW/q603STTo3lSROwkzrD8EftKyVvUi/67FN/CA5dopmjIT7
ftKX6jz/0SLjS+JlbRZj7yCI5hdrkwHzvgaNU66egGM0fJLML7kc7aLg3DIXFem/M9LweASBGgBx
Y84+P9isaLnEFaiaHHWRJMu3vzLhCtpcHORU00ALiDHXKifPfwJJfPhPoGlCLeOLmb3OZio6WSHZ
PdiIJD+Ht/ajXdwYJIa1JNrgN5rDbKUs8XeSELj8oQ7Br40nnx04KXwbDWbyrzObFyYYtcuK65dR
sTkwknNyluTxAOBioagKWIcM7e6VG/ktylKJoNxRRLA4eDjUaLRQeKDQL9vrjaF37tpnaXH7r1BF
P8uUhCBpe8Ln+IA75DSUhcGUYiTLxwrPW8EP2Wt12pCXaLMuIap8d9wvR8wBdVc4477hqgFP2xog
0oqjMYWjb0zLo4qoEPXSjIv9IJlVUJ8f0/U59pDLbfWsh1dtF+jK29k4L+B3fve6+BChxq5leOS9
l7WzT5Z8cl3/7x/tEVHoMs09ZSboSjLmGdVxbnlzTDzMwvg6XKJAsTCTyiZGE6jPIUc+3JJ3JRFf
MyZZKJbt8Ty4rttjAucb4fVR2TPdDPvl412Hajk6L9VjCtbdkCkVfvs5un/nUR6pxyJ6I0jH/ukr
mxvbS/CYcOAA7iyXRZRTqze2efRB1B5dv+CiTh7f2fwyN44xeIwBMYeQOPNnrzOWfMDE1pFiLw2X
KiTVIE+7AbChITihp8F2bq/5W2BRHmQIaZVOEUOsaloWVPxpDkFoJiYE7slIbwkSyw4fY1y/yIKt
4R25iDGwpy9SxYLcz1xw8JMBKjPQOVMq7JRgX0NgoOI16983dnTZJOiBRPlgTYzlB/AYFWXacqTP
o/tGSpYmCoOZebKZZHdoUJDRAigFPCq+3F5DIs+YFKkI5UZ38+SxlqBaBV1b0pnmzBVA7sPpFfRB
KaYBs9m8mC5hvwARNn97Cby3+8Ccg6dBbe5E+TSdMdkKYZSaOu9BeJbVRgPCUB6E/Mha9zPQaxdo
tFjvDa+UlX/r2WBYeX8cWfAOwf7YIAjev3+CJAAUV+IWm/TZ4ak0QarbPAB0vKGMMq3FIylEx05Q
wqOMJzXPF8C5hF39r5KXwl5xp3wDC/k7w1n8+QMAdJ6CqOx4d49LDcUxAWxJhtB/YGgn0ZAFAi8Z
8XOIPBXOChWkZcE50h12h8jxBsItki5Mh8dcJ3L47OJ5soDAyD6RzQTVAc2sH/+A+ewLCNXgwFOJ
amLi25gzWPf0MQidgQarDS+8Sc6IE1PT/FyM7CGJfQaGSwEGXynbL+bO6RMicOouqskjuuWuz7TA
Cx6adayCzuYa5WuDnrC1qL8/2/f2AQjjFaCXnHQnHUaryh1CruuPPreXtx8cRcPOEiV8tevCV7sg
SAVBhMcI8uZybczMlbMo1swGMN+1eDOOASiEAuWq4jUtwSguKEqz4CvArdd1+s0ePicGQRSQ9up1
9wiVLdDpSp/X0puO9zlFr7U5u6AT0abKxgyLHfV4BhlQfVzG6bZEr7LgQ7s3P6MUXmTr6hH0Zg6H
NLztdD4yc7sw2NaxHeFYMeRg6VIJTNe0nWbEo0dz4cyqyKY1/IagS3qKti78/brOtOJ8hiHNsWxM
33uYZ4fsTzKGl7LB3dN3luDG2Bc7RKk12wkVuc6xAHv8XhspVPDWP+/bkNb9jMeSgqgWdebwp293
r2Gq5MSn+eF8UFFWn/QTrn/1z3sHMZoRSU1jltPLyX2LPk/PBVBTN5IHiGAt6gzlZJeg9L6776Dr
ru8UcWXIvGav11ea/54R3jJHtSAck5cnL14+niFc5qjFmswVrjGlVzJZZVDAosFrFpaZPit/+32A
+eH6ggW+D7r8U4fF15kWdAOkU8cForGyfiNEpsj2cMlOPcTjPucMRSCKU96FGtONWEcYttAkJyQM
NIOFuyWdeX4aAL+YJX0h3oXwgkpIkbpxD8srBRjtK2z7FmXi8zTz1QC9MWlhNdQJp4opB2vBcXqj
wvChJp9OFPJEDvowCRrOZivKDzheTK8r6GIU0AjDNqTFUbmh8u3fmcIcSfwi2RxH5crowzbiCTtP
Nfw5W+IC9MHLv0403Sd2pU7FExmS8Y7hi5I+D9klBAeuRWRH82zV6XPoczO6ADLj+W1w99/hixE5
GLfKwKANTGTAd6kLufIsAVDSxVYOTOdPceQ+4KPNNg14cyWgu6QAEiTHLof1Sh3VWyiBBAwU5hc1
V4gB1IAkiaRUDDcJCkt6VEgdfGPCukG/Q8B/g9rJsPr4SvJS/+QwAQvSf5L4gbogFgx1AhuGPjA2
jtnxlFM1fUTOoJ421OSLwx3oj+XGbBp0MTC8rdGgCygT0ALAGN7eLBlfZqiwMy4sKE6wsuiBgpTh
kx86EXoE+ZxApcvo2pL9egXED8rf7oNCCuZfPCea4QYhM4piVrTpaqNk0jIQXUIHq6bFQvoDFKBj
HGVl8B74ekEo5yzjr88pOUgXJNnIUw1KgTPmwRMOlXnnjCQ0UbmAkpZI++M9K+EcvmdEQ9Fnxx4/
l5CGAIV1mMtUEx0Ui/crNLiSIyqf1ugAQYu7ZGXjLKQ/xR0zKRvQYKaCJds5KdFc7oyQ2nSewHji
7GxOmgbyMxiRUbJ+sH3mUCOLoIQx9qKk8NSGmtIvKLgTFNDyNKn01WNlLzx+x6+P7fZMi1ifvQl/
4Tny861Qntg3RDRqgjyrdFtBnfDwOn9okv8h21tYzDP8bl3V0Z5C4iMIirJvxwe2R3p3ZCtiqgQe
Nm3f72T5WxAl2lH2OREULEMKXkca+d94FK2pUVIWIUiimEez06e/R0dD940FLQFqdrxej3SOLo29
ILp3cTwILsK3G5rDn2UHZrQ7JwqjVEA8BoKGAAspaG5jBZ7OCZy2hFKPNYETOhfo4xIVETytGet8
rN+8SP72ovJGCAQ9F1Y7kVLp6V1q7caNR6iFSYCVy2PCfCl+jG+w7de+VDrNMd82XjI3CmOe46N/
m79Avj8Iyu4ToyYQoxgVXedgeSl+2P0CJrk9BSM4Q95P31Pa0SnvWAkVup7xoiEjVSgGEFvuiS5B
0ys+2Sg1xeheuj/nKEfJTYxJk2gvLPTnEcfkJWEkV5dwVVo2pjhbpms6OPb0/BrgSyaN88saf2Cu
NJDEDBAEJlEYeVKatvyqzzkWoPXhehA6ZnNhgdzWD5MXf/n6JfU3g+yriOjpcjxZ6BNei3h8Qwkm
mlQb6bOPi3HIDN0bCL8dMl5DBFmFDdKNOMpXaJyoDzMBuEpnxpDdgJ2F4opL2IxDJwoDGPULPUAb
C4NfDTOGoClb01a9TW8orNA80WQvqFNhK0FpqRrcuRrqKOcFIa4mCL0S+1X+AdgghgI8M2zTH/p6
lB9mcuG4R0DopQr4osCVflsReksOQlrhHDJNmOwdH7MxoHXIUza/ZYa17OcaBYTPXnQGFyLhepQc
4JzSnrgOdbmX0y67KBk/M/iwyqEjIzbgSf8tKdHhoBDLSuVIo0ujUAwleV2RgBgAzalxUlPiSKM6
Ql/ZA01JkvBkoyjpwtAFpZ5Naxu4MuU3uqLn6ZPCNMuF6hmd6L5C4VocFmoekBosPNs5kWEllR1q
yRXWIg1V0wYta+47ouCgQkT9i1ML3gVpoUSNYF/YXJSROu+SsNWb+kAvmFGTEBQU5kYVnWNB8ub9
lgzmHH1mFMlGxQG7A7rRnPqRFNWsCCY4ux/cVZCgsD6ZhiNKVQGR4a69o8BwIqRmXAMR7cGK+IOT
wHZxurgO7bwH1LsgvIV2vzFlx+QaQtAfP0d0uuiAQUveA+AdVXwGa2tekQ4XGzq/EXmiTt1TIuJr
2Azf0I4hMXs02CkCxF/PoLOoWAz67kpU/NkpEc1w4ie2dBoBtRR7fPkqij9kAnbwCYHn4wcuB3bD
PC180ZqeMxoW+sbXZbZ8QYdrJ3p4Hmnw5dsfkujdh470izalvsN5o+yTfPPdLYNV+UE7UeceP54k
Hu8ZkTxhG0W/EOQK60NW6QdhC6VBRjGp4snrpIrzi2+D3oC/xJ3qI1eRPtZNynEhAHxQpb8VBsCR
DTVEk345K4n3wAaO7Ofh6zuTRPtKmcmeY2TOd/9WF+fVmBVExl/1n9zSeFhQn4klweCrWw4ZYsAg
71V9YRzRkF/x+qcdHD0IVqABPilQcVjyc+tNBx4yMScRBy713DCLq6mdbGKPj6/2yRugF1LtXLx3
752FZjbQiCa7tP7RF+zUn8sKH7TuLp01BEIIDg4iAgAavjHoh9wRbCsRtadVQ6FKoXExVN27lBSo
6i5qClbnhUMZgsN6J/WvEiPyfPwmsJKC2Xmh/oCm5palM2pYwIUpduxM1MBM4SARSFesPOd0XjQE
zvb8I0R3c34nazJ5JlrCgTfrFIInHedNwQtTbSzrqL8fkmkXK/AHVM82aEjpkLjyPFKNEumFq7oE
iir9kAt9rQqusXMiwjtks2qq/hTYv1Q/540WXblk5kTbCVf+s1MhiV/oGcGnoslDCYY3Xv/winiM
RtVR4anUeZwIijZUt0ZSyacuhr2BcKg6QbayuC+846GJNEEWoBLZQct9Ark8FqpbzrGve08g7fkI
Gfy8/ZFHh6eQ2JbYI4PDLPUZZHdII4l2QWhL9Uiui/kb3ZMuf0l4Kkqc84I4cEBaQfnUgve3sbGO
8a6cvJK76rAGaX1QKyoXZ4QjJSVtasljot9p98SvTKYvueM8czqR2AjXnHgoITHrb85Y9wgPasIY
aDqILeqJNrpEr2M5+Rzr9W2Zj6ogW4L+oxn4CpIhEvDuNF+XVLsuUQ6GrgONjfp+TXH1DDnSAumt
LHFkI0CjGlpg5QIik1rInOEkjB313we2uwNl8wWX6+1aREa/YFfIhbTk4JTSzaOragBRJxCndvHs
/XzYjwl4pelInnU+aIwB0U9UIpbW4LxuZx/4t5/pzRLEZIR8LzAZM6kmNDSF6g7bPKI6L10hKdM4
7NysKVIoubPv3wpXM1dpLhsMnQLQA2yfjhs4qjoC04azsPDf6JLPlGAgbx4M6h/ZITugxgVzRiKW
ekSpzc9f9xdnkyf+RTZRJQ/ASVlqp1t48aUmRxRb/fCByt1P+RN/EeJbIHTIKBP+MOcsM5QtRQwf
kI7Tr4M5IfR5c3dwNLjv3ied+uV79o4kIG3QBUkon4Y8aSRWJsBr0QVokHyTBbkSm7cS0qynbS8g
8Xf0nmFpgFBPBXv9HDv7BgnL9VvZt1uprjeEMfHC2ZvoIah8nTkMsy91KxWw9IsWx/L+dotlEWVf
GX+l8Ea4802MBHmDFJDQkkCUIIePEpnSBFQoC2ZAs1HFX9bKXgRoF4pbXLspndk1zXnEMdSoEV61
Q2spB7sGn/sTSenYWZGs4zZlYAODaTgPMXkE9W8g4+wlesQ5IfnGmW3J4bl+sBF30SCVm99M4dfm
otzg0iQF8w15BvoC0TI5JN038mPtJFt0xT4k6RyThgCkWy4hjwabO4ts1C6gIBODP6UjGaW+HCkp
0oQPF7Fhm2LTOggCH3TUDauSG9z8X2nTqeDswGSEms5vdiJ5F9X+hXQdYD9NLfYmcTPQeMUXlnHl
snw+1MIvDc0WJ8SnAj1cuXUkzVyRH5PSEZJsbVRrGnmAM3rgfaEs9RMJ8OEVvqkPv0kzNQ7YYooP
ytAZNMBrBZ2M58kmgyS4eg8rZCuvYX7KUPemY6lvIJKkd41kYlxtnVkeaXubygWVWntBew5kCIIL
qedKvbcJ3juIsh7VavTSOaOBaMn924S6CUG0vtdn9RYgmONVWzQZ3b2ztxgQpusE8TeRSU8p334r
THhQYMGorUdDDFsNVGKoR/HVGNIEpYSD0fTiirrhjGYVPvP8PmF1yfokU2H9rcWufok70vdjfZkj
aioJjUkh5lfqsPmSoDzni4zjqwSrBu1syH8FiQOUpmbwMRnf68PSilEQggrL3RvCacVtuUhYF2xf
E2Lr429K8lXyGWH33ER9TAJxfN0GRVREr2/5Ep6A+eMbadXk+huXm9sP0J8vkBpDgyyD+HxpAnr/
TGxcalL0qGLwhG8G4QkL8DO4Eu3cd1I7lzIMfiSM/ZMpcKlIOSh58Ha5WmJpxN9u33cyAN4ASIIZ
BlYMvPf+aAObNqHibRUZMSDRETEtjcVccoXfi1FELbVeUq635A/yskr6pLwZuoCvNbKl3oRZIHTS
W3Hlkv+DaBTr7GvwWhtjKWeTk4mGg+7ytiQftPmfGii53EW9yjBRovGWC+81uSO7fKJgsCYlEpEb
CgPqnMMaPipLnEYEyt8jnVEsxHKmItLRZd5dWz478BdAeArmBm3tN5cqC1qK5rLRIMONuozHpcEN
5QVkL0SorZ+40yn8PnZwHTw6ceVKus0iGcFIgU41xx0Zb3u8IjuR/gAp3RFblS0eVyOyQDT3sver
Y2ObYKpOf5nuv8xgSB8247egvEVMz4CGyKSo5RqhEbLcEG1UZHAI2/omZgl0VEkW2TXXIrE1kQKf
dyh1ow5N9hf6XeQMERIU1CdJFC/YY/3rBHEb/VhRHKB/xpxK0nQRW4P8i15IgZdiC0BuOkY1Q8Jb
Re/hNWD0MzBJg5/LX9Aq3QLqiHi18Y+ueDzxq4WC/P3kq8GD3ILW5w/ywRse8ri7MbjOuDbN4c+k
9ePxmzK/fPzr8wtoZb5mpNF+kH+TeWry6jISScSnD9uC4QTBHaUbeUtXuquoLRDSnZm8IEtD+4oR
2ZQ0fZJ+8Rau9DjI1J/Mc4uG0AhNXkIdmWgen7wjdLJLc3Sfs7iGr6/EPaMckjmGN+MV7ZFEUjoz
IpfhiZerIO+O7QkTtLX77r+QxnH8klzW4a1/H6Gi8+gW958c0rHbIBAGIkANBgWl1FqHGjx+BFtY
asiAMe2SdofQafzBE+080xGHsxMiWhZ9DkLtZY2tDLrX8LK6IT6RDqKHzcsK5R+9pRvFiPxXKSVT
m/fegek+KqMENXi1XZBXI8oZVAigMcXlhbx6D0T+tOt/H3e77zBf0vBsNHzP5Y34DDXGCOsxAjBU
r+jwCt67mEMwJjKW8Z8OWReeC6RN7JIklpQQJZGcKiSpTxY/aF+ucCfMRgyKUSOnPfPg1VBc9Lvo
KSA/ivELTHFsxujR1fToEfmTvTbSyJqzqSJNkzJuMf5LbiBCAxMPI1QgrNkrz3IHh7kHqXU+ow5A
iUEd3dYoU6aNx/WanyMkr3LoR83RmolZCKMmE51mEz+fIQKN8jAIRy/vjW4SRE1aTHRiNpwcb4OY
lBm/IapqiPd4w0RmXXQZxvw+qEfXCWoYTiSFp/hJPuT4bQ+3I34RsyJXJqjZLNCsdxYYO3D1TEan
NBozMsMg8h3qzQOpAyCyYfQLbxwf7TdfywtcpfzOcvvEMIIbzNtHa4aCBvcE0k2VGiAybDr9Ddvh
hWCkZXQKW3UJEtcciFLnJuW44od0WbfJv/Ht7Gr/wp7Z0jRHNXW1a+q28TfXznfySXRLv12oitGv
iQ1PbV2r88eCKwAMjjQYOAHmrGjgDhkz1GOOEAvxW4H3sIvScfZc3SY22yS6M1A4xdCEAJIPsvvo
ZQ2LbN7VZ7E+fF5HbeyaWEDxKFhhol96j3R0+wjPq4RLBobrCCDr+mV/MDguUBAABfxQdW9q9xMp
qfd6MHOM3EjFqizIDE/fOWCsAPaEMia8SxADXGoP/e/1dF7e71LDpizecD5ww4hZFaOv/sR+tWPy
nowQlSQ8sim8c+PTf8VRG/c/2rfBTX73GxBL1dQEc1H3k5bu/efRT9+DWzt47xrakFR/amLaFtrB
Oyz0UXVflhVYxiEhC6HNBg1zyyXrPRKPHHHSHNrb7EIGZnqO6SIiS8RxZ/KJCGd73ROUUrivvRiA
EZYCbwBjg+zh6cqgs7ntbAC/t+EHAyPuAAy4T3RN+k/0RLjkLRXlK25dFWvDYtjkPfpWyxs2ZilA
S6+0PCSvuJrRaP/cvRzu41BDzrUzY5IjlChiZI+kmsBph1NBl2mGmpflvcz+mS2lHb1f4zvuj4wy
sux0jl/vndCSnrbU3SlykZXv9Lr/0LwruMafZ+IauQeZAwLJA1V5YMJ+6Kwr2i5IoRSXesQLwJh/
wQnwh14AcxVLDSoeJSFmem/TLCrEK9iGBR7lSgAlRA3f7RfDs03v9lhAs0uwWPpM2weob4NpgiHQ
vNsW5FK7OscjBqChQXYLL15CPQdbiIzTEWCJBlQ+X+q3TdUZNMgxWXZQwMxh0rjxDFsPhsyjKwrT
WbGsWTMM8jNejZcDPngpwMOBGQ+UO0AiuTeoHM53r1BGZyguQcMesgKwkS0v3X5KhaLuvccfZsO/
L0wDXQam5feZ1b7SpKBrtgb/AIjPNvrKoZoYlRyVCc5TOB/vCm0cLwukLu1Au44hMerYnHaAtwFy
R9b/dN/m2J7ZGz57QFLkojw/A6ASRESArwpCBe7yD/jLLgOlBPKWm709gKztUd9clX4T3S+uctuo
tXcZ5zNm8Q1GcdePqUaDre3TTu/waJQR2EM4gp1Z8hihcWpcoDtwV1SIMlDy6K+CTomFzZl+3KfT
A2e+fC80m0fas5BVvwYNbRqVPkANHRK63uyq9UiGTXvYFC7KehgyyleCwn5c85Sk/c/inHsmpI2V
xf+5emdW0pFMHt6FDrRylrGA9xdNSFOdymOGutk5nHuvvsKExDZlpbKwgWPXLtcV0F87YTj2vmkT
AtVefLKIQpjrBhjVDvTvZ/i8+yyW++EOqG0Kckb1GTKnknCHeLgG0sgwOqhZTLw+Pb4V/oyDEC38
HMxtc/FykF4TptCZpm5WTHFDu1FV8oAm7QMEacH5lUNAZ2UNGcADZxFP8xQtLAruLoaGvUsyZENL
bv2YaeyrB9APkkj6fc3Rnd6fi2YF2e+z/uc//vN//t/p/V/Jdzn7y4v6H9dnMSvP10f93/80/tWu
3unqqmmquql2On+zqL4r54ditt18bX9RGcg6oU5UgOnjoeJ4Z3Zkkb97t84a60dq6zgPQTm69WEw
QfI3qIqbWF6suqweXjK0h116BAoN1EQTAKH56jFE8Zreqh5bmIaulV4QPChi1y/rHF6dnjrt7u/f
zb87rDrmP//xd+Ntq2Oatuo4uqZb6t8MyM+vTtJ9dbR8XVSusjNb+nQUdehaMEPPiRITcwJ9facD
iFf3EXALn4yLHCjp1Z9BSl7IWAYIukWa9f/v663LKfk3S3CrY3GQWna3Y9vq307R7iN7tU+jBvr/
bTlYCgLe+sTjFFDRCLihwcWj5v+nVoZxzYh3wVw7j9Pthx3Oh9+Ga04+pnXTXbHcHK1HiY2OV9AJ
r9/MNFTWvzn09e6/fLm2ZXS6lmXo+Lnzdk6HxfmasJi0/9DiXCm77Y0yGs7xNoegm67aFtz14Pr1
IvxWxx/8/2CIhDE2dKgemMkwxzFVH8ez/jiGxySTQknjCi8hc/MjooG07vMx4VInYjyN5prm3muD
DSE8g5cYXXegzNIDZAIAgMvVfcBA3ak3l0L1TMUXSh2ImSjHgsPAfcd7Y56TB53P6NqOK6TMTNAO
Op2hcspV95MMW2bPwbqx2yiBArBThbtfeJrG5u0jUThjaggNsO45mnuD3sgkUz+/uzbwHL33fPc6
yfJz8+DMZcXkepkD1VHBwq3tP9oXMEuNJPHYLVyH7YVW8ldsU2DpsmsBY+h4WqcP4p6RH/Ps8sLv
xcRuh2BPbSYA1BFVIZOCjuG2NIQS6IkjmOJGPKrOJxZmhTi3s9Lp6cX9Cn2nJfSKBt9IMqBLkMDv
657i7uKMXxvAApVzBXDK5IXzF/rPGij1scE9HYvQyYd5iPnVGCadAc8tDIou264NphmSiHIAJAKd
KME7Lbxt6pvXXaMSf7Ofu80H/kaCsH9uKj0f74tP67ZX1zC8+Oyp+3PQ7G+L19rE/jN3AVmUTLND
abF9dm3lNUq/NIxxmNqoZsUpzfvO/kZVDvYUNHhIPthkrNNpO0PMxaYcwsXAT1tzFcNj0oW+K0Iv
hhU+QA571YzVAAe4peRgu+nba55DYE054r8Tm+Tlx1glYYZMk1fUeXjVd4F9lCK8QrULJ1H4VKtm
aRyh4oDnOHOTLZdc0Gncetbd1B2X/Vx590FWdRCNXAVP9rLBTrp3AJVOz2FtfLEbgLi+XfovjOOf
vVc2tFZpMkxiV7LuLQUd4zY0mJOpIfy5tB2VftsdCMYXc5wTaw63Adv0tHJSIvLLQCW751OHkTqC
o8xHkagwo4XpSIeeq3kNVOYloLUB7iVj8u4JRV5IAf+fr/NabhzLsugXIQKExyscAXojGvGFQYki
SDjCG379LNS89HRPdERXdVamUgKBi3vP2WcbnKl1EGr8OrR5j+x/lmEwXDjoBZVVRJoqMkBydQBp
MFF4DKHTqrNf4aDesB8O95mtHbrcjfXxb/33TU0at9P/2NRM0dAmumJI8uTfttvq2taaaTzjA1j1
vXNVzr/U4bWKwLgdqjoLMbfEKZkG9IKyOyqevroTnpn//Trk/3fb/5frkP7vbqVEuqCpQhQfAOow
mB7c511D7cmYktlTdNfnJBDgsYjvTYSJoyVusJ9MHsktvA9fGR7c8aFx2P2N39GnCCCGF6EHQoBM
IAT//VIlZdw5//2eyfRSE31icg5I48H8Lzur2r90sUpfHLxM+kM3S+xe+U0ZG5BthKYUsRdRWqgF
r3gWOl23btcVLjrvkYUlbZ+gcKrdGtNJwWvpyeE0zueF4NLXUOSn2bwuthIuAaXDQkwqn04mzVea
4BraaF2sOdpewtxwSUwSJs7MC0I/BcmO7CT3FTRjpLkClV1kYTQ07OJ5RnoV7huIgWBIMJn5OJJp
KwylsDYBFkY5/nSfg9dFAdJhpVtGGAN+8FJjew3wHxotadG9J56C72ViYTQvyFNMc1v3vcGzFLMZ
fNKepwIWru6WrYcvJaEnW0zRcGcmXKJOttWYbi3BSqFKfNuTn5j8g5+M0jZ3cc5+5v5zHXcuLmca
bl/0AXk2xfmHJNw1KjqgZLaR33LzPAmHJyrHi3THWxT7qBIjJH+0I+YqVp/lc0UzQJW9xteWcf4/
8CYvIe/fVrqonfX6pWzF4jViDsJdjBd4FuzSP6zfcF4U71i44GoOuEf8NiZyi6swF1HAtMHz7bU4
B/F5+VGKX2/FrwFiCDtfRESCnYNUi4vGwBTuu8PpAp/9GHqaJgN/tYdM8jSs2TfwY/pV8gd4Ompm
noqVwpoJatI78wV4nG5z0QbGMZrFVlFZePuoWwVhHzs+4AbDNSy9df95k6HIrYgNUKMg084fUJjS
KzGRfBGGsshL6lOnM726OPTwM9JdLc7/+9qfGLI5von/sfoNcWLqoqabxuTf6gr1aSRmN3ySg8ps
ZkJqFLDFrHQwyEXlkUNIrwg4x/Pojn/Y/E2CAI0OnNXydxxy1MSVfQJK+FduKzdIuhaMR1eZxTsV
A2GvdJiUiyjCEVXsJuMkeK0kjr6mi5SSsULJW6YobxdEHzaGmtikqY0TGoa+k5JdwzLPMmVXS9ny
otkhCJq99bMR+ELcVjrHrNzXB36vyaBm2MJX5BTo9G8damfrFuMWu42iOXutyCF2QjVmf46ghUBS
OsNLhcgdzCn3zb0/5KgEEDA/uAn6XsAAntuAYSWlRJ55pkD2LUOAI6oOcvUcE2cnj8nMLwkuXOpz
I5zL1u6/4h1M1XhX33NinEVX+M1AlkSkBQPkF8Q00/eDV1PA/z+3xW1JxTWCFz3oRaxjX+68EJ+L
dkz3BmMRMcuouObEgPmyNZA0vH5GHxTsg5nefDw2JEf+e0IrUYOaU/kSvSyNEJrS4iIKEtGqlXZL
d/9oEODnrzvdQ6ar3vV7dMgQsMVYGkOxwZrBHznD2Kl5tcNuHfDphLXy0F+WyN/vMPgHxlxULrTT
A+ct9RDUveH4mqc+X4OlW0VmZ7hNl+xf8KJfic+J7rVYajtsdnkgYto8Ig7KI771SEWAKAc7phtY
84ApPktmQhlYNLZXFKNsKuBFYoD7loIRMs4+isdbX93HCFzlF5tRNgZHB4gX3SrlYt3wOn/nrn4P
8R2evwhL71eTEMqQ4FT+/iaOWRjmkbeYN1fz1WNkPQa7IusAz54Hu3jP8bTtz3xqql59MhJr+SM+
tkDPTC91xTLbkqCHtTapd46OrxnOEoxuGdmNm27vFJhdc5d2eDv2hNRCJKC/xTqHtLHGquORHAuX
8DVqc4EwX7DMDXhHNAwcNu9hxFNYREAUrLfm2LCw8SNj5BJEZyIUF70nTaUloFDumISld0sKD2Qx
Q+r08CC40iMTylU6iyTbIPrxRiTBk2CphLyUqQYCCyEJG1c2I+f6eO1YHsrgIhR63sXlxNOmhcvg
f18/HWEfcmbAusJZM3SVi6jbWT3lQwCN0U5nOGUIVg4U5/KesUYz3aVMmjCvRVha2/G3ZAHU2syJ
5qNHFQgYjOJtef6H2EPPCa2r12FAMpI+Q5JgltJiMmdFCpGV+lz1FN3hHsRkDyp25xroffih0GAn
izchkaUr7drvkVIx4M/dw2ItkDrcuR6qvwhsaRR4zx2utWDHn4tb5AJMSnmq6q/4YN4aY7Z8bAlQ
lW16FhAnsLXmmO6alTyXwTMgt4Ol9mcjt/vz5Nw7kzMrQf4doaOb+gvuUY9aBYDfl/vcCxhW61T0
CBx+gb5w8x9+tcbSMS+Vt6erj32oQqwBDkzoQohg70hjYBDmfkzvHdqd6ogFJARWH2IpWqJFDJ1+
T+DitXf45VBZtMqpU2CK2jtPDgEOkqsFtMfTTDCHPNPqpUeGqx79WxmkZFF8QaAlJHt9Jesbi/dx
k0CXFR5ZXeJDeqieedKZ7XJCY3aPezSsj/KrcxFcFPMaIJsVx37oyNbIkaObc/LKTxm+AwJSECRe
M7hQdjzkdeQIRx4BhjB+yUmEG9XYiAd/wNJHfq3mhKuaV2t0Uba0R3dTbt7zm0ND+EV3hH0HHspj
ynvul0Tujfa8NIbR6C+ekozKrkFjqOBvvv8q/mRH5zQgaPB70LzJYuJP5vW+Iy2dw6PDlqX4aw7F
oaRomqHEm7Xz5i/cjoEujBZB2zqSXYold3rip0sYrRhrB5FHaDsg7kn6678mmNYjBExmXN4knPKq
U76xNZAKzdYvPajYPvXMpIQJCnvKIGnew9MZ7OTPcGOrdZLxpkupG1U+Nu5AxAN6CXy9qT1YOuEU
wYnqCii20Cb0PW6QDkvJ60W7593C8Kta4xN5ZRI3oQq2B9l60wgdkmr2qgiVrmFikVjODgEFmum9
7LYTB0R92IZoG8f5S+J+jtzYjUbixklzkacHHTQ2uP7TdM5547/3jxQyA3Mq8jWHAwC5dmvX4q07
QhgMEXZhuPLdIY+G+NQ7+Sa/T1rUt8qoJLxi1sSaYH3BCh+4QGYy2DGUZ7pluvUEGQnPmo+KqQBd
BO/sSGK/HjLiw0sXK6dApqu1zJ9yU7d0pW4LXY6iGPLKmRp1QL74uB6g+82hvWYMZj7r8gyZSiAs
lG3OrR4IfFFe6VhVNC6DeGJ9I1Zwu+Cm66Er/0o6QKqN6ucxDIQXONwwTlAgLFR8a6Zalom8M/0J
cWxfKbSMjk7l8p6JqPzErXhp8PxH/wrMY6OX4DbDi2crdj6F82ZmB6YMIgmbW7finxj/IBxPfgza
kG9xdIJBpKZb8j3nzalwISavxxZ3DTF+LAOkjDdxGz66pzcKuoW9NuUVG2Al2/PwNPn+bNJT+/3E
FmjAzoinQKwxI+r0BzpH/lvwRgo+ILwzYLbEJKC0/tcDIVoAf2Db0cOhRBEZrmCdUCVtf5Zc/Plz
Jp5sAxz/RbYAn5MHQEmFtriz2VGXBN27dOQWZtXom3EUs17I3sZZHibKNodiA5VQX3AcQDDlhHXY
AmBk8bxRS36xvyF2OnOPz+KFb4m6ldPWhYs2w7EIubS8Z5gURDbOrpQc0FSUywSfBzT2NNQLXD+S
yDG/4p8md+FLPQ/XXbS0s+WDnCzIsQzkYTIwmgpG/jfU2X5Uz0GhdCBxZMij4TnuQ+D7G3Zyvu/P
a+coOLk9o6FVLDTJuC14EAxs0aNAwK5Ms9zcOtDtOoPHDDZx7cHa4nVr7Uv7m4rFs+yHq9ujr1mJ
89RBna4Y8kJHptRSN2D8LszTFMep0axAds6JzWcXuHmETQQ0MPxq3uxYGayqO2kh9pycEnvZ2Rdk
Nz5fZi0vy8w+Y7Xr/5yvh2HH9Ikt7sTUeYGEkYrggaVjSWX4OIt2YV1Sro9GKph8Z3+x08xzaBoz
vrP7cJbeUrXuhGizzw6nclrj4pY6/vmy9H1b8UiGh8W+Ag/EfIXv8LQe7KzOnVNx+dhvHck+1x5z
Mef+3AL7sq5nHMrnS4Vg4mJaX16ArtEi484+L0mqtYW35RGfAHmpXog2GV/j5S0rdrzxv7ghNKpw
dgPV060jkNNY9NupP3GMx7joKvcZqOvaozYegNktylKE3Rh35Zg/HYVFM49sGcF7Y20l67HlgLaw
bGClk3aIPKWYG2jgWs95vLF5aKz7kYQ0XoDauZu4hJnBfH4uA9yQRsIyFcL4h3w3matY/kPs28GX
wVYlwKDY9s4EArCQvcvH8i55cAHUQbDXsD2hdqF0sUxLcmPoh5xsKFc6LqOz00frHa/o8HGI90Ya
aDXbipZ/PKr46kjQLTER4aikbcFOQebHE1PJ9Dr6J+M4CbYYhUCWATfiM+a2z0t4xB0ZZxv4vAGG
MsynuVpc59lsZJYQv43n0xNi1NX2M6B8cNIVCBvUdioYhKfsuvbjWLnYPGxzx59h9R5iNsmjZOSC
devLuRnWzJ/LHOEkQUD22GPt6+y/M/rP7ZzH4KDO8KnrfaQW46dqPQQxU8jiEKW/WAORJ7g/VNxb
xhz22+aAdFP7izz0Wx6wh3tPDMwZl7F1N7ie8CwpS6mRivHuoepJZ4W1HN3XOozWjtepTmgl/7Ws
v8gSdBUsXgprfenouCDfHD6hYxZOzO6fh86nm6lB+53mbi9Y95G2//55/0yYYLPgQ4Y6trHDRO6H
iAJzozPW02yBKAnGkWhh+CeI3IM5ZSUhkT7wmsxurtVbFqY1VhAEmb+47SPcuEoUJhHaphnd2FGb
jmvZZM3b7C2BR/VthTM+pVNZy/sdYgAaYx6MbvEiHuGm25U78ZgJ2MpsyaJPqHNj5+UUGNVc7S0J
MTP5t3HNPXOA8Jj/ivh4xCfhDsTwPKiI3PDiw9EQEwBSBkJwQUAMFRXsBYx4rnauTr2zpT1B8sdY
ebTRgAeB2we8ELtcic4+hP0ygo6ZNdtDQvdLOF17pBDuliPKnZlT0do/ZrWrzm57/x7Z/mOrs7wK
CwsGrKrwlvVmbNOwsKcDANBCtkZrPPYQ50xTcVmOJyxYFKzB52y7HZcRVHv3suM1gi07HkKj7x7y
UdLhLvois2eZdRoJNbxflAfsbfZ7lbD+P+sUl4DvZg5kPVIjypHlFvUBmErZOkwZ01+BOScumy3E
+zljKWnBwNIwAx0fRIRRzIPw7L0rZFoATdNRHqsNJKFXA7Tb/yHrSVA8xzZ3LEzsmOvelDsmgDXy
2NKeHPXCJqoIt3sGkimw7HufTJ+HUhgbFjwr4Ba7FXbmD+icvL3AMTYusS8rwXYzdRvoAjOJdDjW
Ijsp1hInAcV6rHgt5Ip23vEiQexHjTtYEqEuAEb06ewzby/uFyV4WQfIHWh0/DDXwKOrdQl0xAGJ
XxEkAKxSzGXzWYY4wqWTbd6dGMZ33NX3tlAthv9j8UyiN3Mk8DmcJuvZ57foHE2Bm+FUbscIWWAQ
jXEv5Y+51JBS4ehu7tthJUIowCuRBNLJFNpzPNP6i4I/6LCqrzOhcGimIkzyOTqgihi3cV+jcFWo
ZXm+7DDc6410ddvKLWBvP5pqh24UUsgVPYjutObNHFa0dMZ7Qz2rxbPys1LCZV3PrrhzSSBBL+H0
ev+968VACVJ8dfUu/qyleDbRf4zJFhFbHl/gOmjpVIguQ/og/1ZGlgYg8KKJ1s7MgDq8T7J5gf+J
/ID/H4tBkexFcVmP3AjakVCe9RBGEHvijt9TXm4lHJUJX2e70mfvvxhLNuiGna/jwdgtTVyQorXc
buKekZBHzO0Hr4/GiTBXEbG2njagl9gIgJ/GQPqmumZKpMMvUJ3WINH9yjgBCxxa5Hhuvr6T61cq
M+pWbp1mi6j90HaBxeqzRnW+GGqbVJ35LMGvqXA70i1o1JtV+JwRXhyRHKltanVNlquqMZfel/jA
5v6rDyaEGvf26+W3AE+Y8OY0wb7JBDRcCOh59A05sDRs8k/Y+zmez/hINE4u2bW4kCPvg0g9d8hZ
NiTvirlT52ntuiXcAzNR8rNCp716r+tC+UzbvV6fqJ/znPzZWS06Ie1L6WYAOiA08tx4znR9pkke
PzjRYN3rBDAnqz53yG/mB8jQYAW73F8jEIDYJV55Up0qfZPmu0Hl+WzSPnhrJ+6gzDkOXpNsJNTW
Iz48Eb6l2Gn3HwJ+6zl5v7W2HvBJv3qDuVD5vvy4muA2NzZd0OpXsTCSX/KgG36wwQR+HvZLnkKH
prZf8mMSzMVfM0WlF8JM/8/UllzzRAImRqeu+PysCGJmH4CO8yEzwcmwQCjdmGKumOkk6HKlvS8p
WLbPuBrlT4DhGjuiQgLmjLiu8QoB/AgX/Cyetd29/mSegQr9wFUaR0AZqK2G3BP/omqqdO77NeMJ
xuxuPBsNBCb7ebkx3PZ0pfH4ZBAJicAc/lGb+bOcpcP36xVatDO16ldUR4XpluscSDHyWNUVE7MP
TaiXlW7EA1QBzBdDDzB21CX31TqR7IoHKbS1v7SAfrL86MgpnBcQuM5SsggWuSrWa7C7Xc7Ai0Ol
txN49fAMC9+4yYbFJxs0G2ea4Pp4hyRN2XTd3Gnua3QWGO5BN+j9iAmI/WL+tgY4IVTu8pQtCUHD
8NO/T1f9OA0XGqwx8BuvSdc5URKouCy+3Zd57p9uwSG7JvbebmcTBs2vUSeITyyAUUWrbUMFZqgM
Rfq976n1qZ4++JdS+l13wrdR2THGBHCGWSXgQJGX5dPh5ZRbfmOk4ZDKychoAR+klZYdTfydyLkx
PY40zm9Rw3hWXBBXcHwHJNtKrcVp0pt2Ch/mAxhY3Ufz/GO7TUPndsKQY50i/E79gR/olF/GgzXs
RN/1+vkLh6i7MJHmDw8yVgQ4i+5KCWAayIb9anb+WALe9QrY4VH5LQiw+cp2EhmRyAwZeV/C2OPM
46SqGlemq6B4XuYJ3BJX/1PHBL92V27LrcDrui0v1XhTLBhG7bZlNVeQbhaYB2eaQ6QfGGgE4oQ3
pGqlkKfw2OexGt3GhIZI3aBNORzLZB7+8l9vXMqwayf4m4PGEqklVWecZQfNnr8baU5V2wye3/zA
Lax3DXNQ4NrGuf7w11pyS+ZPHbLuACr4MJnw46VOwlL12+aMzq1+cN6aP0ADbGxcOd/Efqme/NAf
RMWG39eXVQqrUp49ISD8E/bQs7kmjohAVuaYsdOFivU/qchYthPLgyCG2wfkCdNUn8bMEGAHQjWY
EUxhsDDxLCvgOREOhdPmefg1MCEktoGhDsR+0/psGYYzy1RZfiQBSIGmBRHoC9/ctCbRPlfnYbbO
30eDMBN1npVeCAlu8CscxC+QYfeECXqfXRhoyHMqgCsndkbIAbQPysNeA6bPzoybIJRXAUGD2uBF
t35mHoz1cwdLJV+RdgMCBgi75WaEQWJ99zjGkbgyfnpm+rJd8WYAvXsqbsdk5FJnF7Z4vDzvoN/Z
RiN1AOChAwEofo64Kk0BqBS7XMRItkT7B88rj487/L4X13UPMghfwzG3pEQezQc0bBEpfcUzGl7U
UZQR7iCNZvblZ5ymxx9P1oGJZ9XTqR8UOYS+iHxV/hVzmu8FzSGYOOV/AC/duqGbiSxC+UQZchG5
FvlhUq8STjY6Stkn+dqI3Oyz01Rbat2487EBIarxACeL2oTol3xMbibCJ3RKMP5qDBdRxWkOAYnA
E80H1OeOmPCb8almdkJ0LpUf5qVcbjY1iaV3pLN2LjFGg5pdw04ZyUsiucHDivk/31bClIeurbfg
jBGExULhUmFDYQKEbZb6z6PDwcODN4Xfkjz//Fy/R4OG3v6ube2HhQOXK4DgYP99rPZLuTVTlGv+
iwyJt4ec3ABAgDh4MiEkGdw6S1gllLKRI1Hpfoi8tga8Htgsscl4OxHO/DvQRmUDNUgRgqxmhGYP
+qImiEcJ0tyT4pUwLKg34kuPiNNwx6ksuQrvaQvaqLpQYhk1SOJyMPcaToQ784yJgStSmv7q+4h+
ngk5wV/yIv64ER5g3CkmYiQsaNYzpcn29XMmjWv1eQfnf5m2JgYKcJow04kwoErDZhDDDt1PyWoh
L6gWZqq4YRm2dA2IMSpf7+cAzZphf7Sd9ggNp5Cm0CU+CiUNq3f6QhTAholU4cb4T8VJKvEbhGJo
FAePsswgSCf7o8jLpaOsB6/EknKwocuaG+x/CXsjYUyONRj2FCzzYUusxkiuJutiDMsQAx38Q7WJ
gFyr04Pp0H4c0VXtbKwtYAzCyu2hYk1cnUyzxmljN1YDPXZVqrSeatdi/0u9iBPqhwnhdKIfqHCR
fDE7QnUI+H1UF6/CC/HJkEtLqHxQdJSr9pV3kgKSXa0KPkftZUE0va71LdmkRG9gBLfRPjYPiJtK
cIkfboFD7aV6jgmPW8cPHb8whXo7GD6+ifE3eYcHUAjyV/TsT+O3G5I1SWBq3RucYkdEE9o6auJ1
BhnXnk5GU3QSkGeqZ5HdPymW8XCR8y8Zl6n+lBisJAoF3F1khdXtAHfWz90LAu3gVdi5l4EQOnQI
pbSQCDHmAvpsbULhvs6o8vMJzF/3CQwNis8HjAKiRs1u3vClwgicmr8VwvvBM2oKHJAu8BdxmS2A
2myw/40O67fyGmEmJXQ+M2nEfz11mhL8Ft6zG8lSb2zosxvs7yhfvTEixACCM87lpqvoJ+tZ+do9
8YRC1lcbP2dFm0+MQIBspqNX1R5CuRRKJ6ndXHLClw3sHr6n4xBN9RJgGSY0KcppcrV7nPYmU7Aj
N0QzPHB9LzcjKvpJZnVPWAf5HOR1cj6BRCIifLrNB17cmqBNbvNb9Z4M9GBuzExuHx2VdoaXwdT4
TZgRbrD0iYkvh3OF+drHNdiSPzYElSfwIyUFEix+p1iZWH3epMpaDzfe1ZSCpu+CiUEtZFGzNYnb
tM71GP2GQK2tU/TuhOdBR5sEKh4pZKDL3lt0eZN0HJEYhjRSQMORtXOdwEzTIZH6+rIZMBOg/M7t
qnc9vgdfocF7xO8TS+fPF8yT2HQ+L2dSQYwk8M4VICVQMzEwAoLpiXpmq7bF0NY5TP4qUs3NsT1Q
QpsCkfqSqh8CycBNSjR+eDW9QsIGtlUd6kHJxNrJofIuJTvDtpLaIZlTAdcE2UIXzZY5nLZtbszK
yS+tFiVute0Oz98u2VBbRqVbaHszXFDviuMPeC6K1vnkQSKzy9l8hfSZ9QCZyGg6j2eowCij7wHe
vXopEhnRabjA0p3kwZtRAtfzZwA5Xtq7eQrnfMeC8651eASthLAcNrFlhF5G8grOqEDGlZNlnnYb
b2dEF+E8oaqEcKctQbH5Wu32bPyW9n3Wa67Mb/HaSxu5mnJTo8ZVaz+DOtxOmeuGugfTH9bKd9a4
Ru/0XxLvfLVT0f5AQiYBBuvGbsfXZLKTa25d0Q1slXRWhZ5aQyjhKLYh67YVgLtafZmoxL7LyhFf
S2bgZDri2I3VNjHMGI1uKhh1OY1lyrpZfFJP/XiR6cvoLWsvNW2YsW24KpMF36CuvhpQbUqHYZ7D
26sc9ufm1oZY0q2jF3MCkS1bXIUTX0KpL1lZCxPI+RApVdhpOsPC8jktmQu/XGQDijyrcbJ4uSHu
kNwNcrhgWmUw1JkgGs5aJxmmYCXtGqibT6f5uLHm9bAPv9T5a1afqBCuz43RuOzaz4owQOK295Mh
4Kyv9IPBFBti/pPJc0GHaZnmhpTOmqTl0jq9db/HggAuHtjDuvk1ahbo6hp7xsTqCHuYLD6wmSma
sxWcfhNXhGwloBAnGgjr68aavvkzdVtQBCRkXeBu/Tw13dSAio8kFNeoeJkryzdiDMCKVcFUJrNT
Bg+69xx2emm3WOfg5dCR/2kT7FgNZwm8Fa+6iDn+VGSUhH0rklT9C7ZTIlpye/wAp749nb/+9Abd
Vd4Hfv+pza53/p9w2vfE48/f0RSFxITd5o1/ukvJNs0DCLJ2itSfCbf1WjKORANDZUicky3tu7ME
3ATDZQmNcMCKNBkz2KS7dPUZVBJya2I++FqnrZ8gwenuBN4KyvRKWgUGf+q0wvauu1NsKLUzXla6
w80Fwnd33fEJB0xO2+DVBpQxr2he4flHhiUlbe1AuhuqdXPd1biXlDbO94wdIcvEPzpQs8CcGTaZ
bdwj+pAU+7howzee9ATJLQkkNnRXwF8td7ts9yLbtGiXXJhCKi/iPvVSQp2W/RoC8ciXnHFLJN7Q
elP1s/qDV5VDsrKqTNvcLaKVpIPV2CmU5ajZdC3kuPEbvanHZD+d6qsr4l7Bfa6rJYslsTBZzfbE
+WLWkJCQR9C04uxIjPLw2bX+Mg93gXl2QiUwGhRjWy2RnjqHZGRnP4SUHgk38ytcVYRt5cDN2Grr
dlZ5A4EgKabqzE6smlbwoiyQfnr9ofyDrIYRjF8iVZwhfBzLa3NLAavSE0eBCmIWnfJPAL8+uW5C
bMAmi+t7qeEy3K9kWhXZmmCqeYV4S952gOSpHm/UlLfnjd9BtSaZWkSyK++L0H9jmA+tGDRRtXFi
tGUkdQas0y8aEnX6mVJfdw0BT1OWtLqUt8avtlaXyfy6GF2jKi8hY6haELl55lWozh9CxzDgewWK
A9F1GnMMjk57qKu2zXdx1uGnUZ0TcXLkuqUvxRl+w6miwtG2uhaznJEJthhZL6OziXt1dFvbG6Gr
wtc+Uwr5kDdCBBBIuSguucV+vY7WLJMe54OmYSdaypOphGbloXYOND3kK1RXXeoZ0L0qLItoisve
h5OTxE71k2GHD8sGZmpuwU0n6FrRbIC4Zx4Mf7Te6DG+tWKVJAu2PRxESM1KlxAf4Ry2/HtY6FmQ
5bPPCY0Row6MK0G+XzMSuq8wXL617wjpB4gs7wUgTGXJqx7GX056sNsyG46mn5+ECZZbiS40NsAr
k/OE41U+tS8P+/ofsLuFet6yMUy87vSAJlgQvMkYVLJptoUGOZedQ4CbiwwpxlkWADuOCJgEKlNV
CAgTgWCbTbzrx6oIwMZysbO2Gg2TCJcoyEBv4nVHEpJJ34mPzC2uxh0cf4wpVEr8KJ4wAXorAPp1
kGtjBCQznkPI5uLfwQSseNTe51sWrBBVJwl4jDSoU+C88FquKEeM3NNoCCFlpswr91BAqsb5nAzB
8ujpHGU2elrwDb7jtw8Rkg9R0QIxxjIwzAAABHX2FAZP4D47Zi6c/ycVRAv5Z/G0bjAtMz/W/M4b
VbZov+l1nlYDdK6w4bJetUVGd+bLcKHCcezfevGp7ewJyaAM0vm3O866mxucJqZp+mY44boeWvfO
wgQ2Uqz3jwxNiDsPz3OpMnx1JVwGUYRcqn29I2OBgQzWmBTq1wc5hFjOmbr1+mOThFTCDpldnWvt
CMNO25iZ/8Tu8vMjkUaa+Wk0N+UgI4+iXRaEscVbGS5ZONOyW6Iu+QYDanHMxFiz7L2ldKuz4A1p
bilN5gaaWphPyU/fbPi1+L7J0kFVyFXemAjs8WSRb2njSHBAGgKSo1WmBAQFt+LPNahoV8zI1rBT
RF5ImorwMPTFW1Hpvn8F6aZOXFPf9t1RQbpmLORm8/nsVPIUgSjhKeHLl6GHYR8afvPWC0FncRRX
Vle20pqmuAFga9pvqV2K7dKEBdmhuwhezVpmT7yGf6nGCBcvtRh8b9WbXymsqRT0MMLK4pUDCD7t
CLsPdYqyA1D1fCXxr5qHDPpe3lvbgJ9/WPZP+aBxxSFr5VPZ/GbPn/4VOJThOM8Jiz0SMt5o3ij7
BLcxPPxGwq1luoQrWgRDldPWcJUfGPvnfCeRh6guxQ36NXZEdaWDDPCu7szdc805waEy8MCxwuWA
EKwKPAYVC+BQ4QMFGIsGR/xp9w0a0L5n+ZvUWdKC0DV8nAZjvtjVJnO8HXwkHTKKmasvqXajoIJj
ZwZedI07mjUOQ366hDs5TFgqCW8obYY4GRXEqSJvgSy2wQGlbQIWfxJNa06s1uUtFosp7ekEb3DF
wnghss8Tp9yriyd1JbxZpDoDdrU4ZiGMkdndBa8awEDdcuyW4Hn0G5l54yi3KKDW2SkWc/BHFbis
HrwHBpx4xmN8weD2UsHiYEe/Q6r4rAtG1Bdk0JhpiKdizUhsTIMBKLJLaKeAwOaPGLudAU2PcBvY
1+qaZ9orQV4wWVCd4r1rtE0a/1Y5ae6siY72vizZGHUDvtzzryf/J78N7PbvZXL9nsi3AtCyvAIV
5jMY6LHkoQgsOtFu6Nl0KEU1zlfNKgNjb/j95cAPHiAvZfpMRFPYm7An6nnb/b3Zfz5Owhsds3zS
Zt2Wp2vUYPnMUI9RRgQZEoHY8wpUTg8J+NZs0qUk7DQZ59jFpNwbkaOQm9f9lcNCitg20ea9oS6g
O/zWum3drPi3XlPE804Mixfe29olpqrLegZ2rN50yVTmNZBTXJYIAr9f4llSkXEhE8+ozD/nWNso
HXsYqyza8PKEeJdE61DZ5+VJV5dlshWV05CiDngvchlBdbvso3XJy56KZy38u0Ybodk81TUjobJZ
vYZpj6jGVcu90n7Xb7/l3BJ/wmsBprYJuY/V5SPMW2HO68Z3YJKlKTzS/hj2NHdeiw0agC63q0Zu
84bW5PIO81Kq3d8TuOhdMWc9hm7aGVYHnbgyFl1x0BkEqMQqKZ1V/HXjo0iXcTyPiZyHqBYJ8CFi
RDwOZ8Nn3klzhFGCgGegcvtcvzWmqB+VzVk+iNejhlLyxUycjaOI7Xf8m/P4WvaKpMc/hx1ap5WX
D0X6k/Er800c7+f3hcg17LdtemYzCFXHlH1N3Rh4CA+Ld/j3bFY1z7Ll2HEVeS/Dly4vz/iLfeuK
G4SARtaRqJpRbCPbZJuMuMOqbpkMJtgGjY639/ea7Qa0acaHAgTGCEpztX1k5YnHpqPzlryWOXCz
fvVf5NCCqfaJ8ylBDyD8i9yRJucVjn8NRioZNiI9nwnUkAmeEkMOwC1QGLfClMXVHa9vr5RcvoYZ
EaMxlUFFb2fwphj86RfuY4IUDqgK4Qp+jrCEaCEYIRwaLB4NDuClCakhciAlwvoAiM/OrcEOyw9k
+U8/J/lH/ZF/ij9204R3tt0wZyLHaqmh3sMn7Bl5fH4I84o1gWv8plWav/HTKoD4H6XBJIOdWPYr
9g6yhRhJarPw7+vNrOdpzCrSqjgN23n6VxGnSDxFt5N9PPLpsA/5WvlrmQ5mlsppiNMNFIXs/KaM
erNv8gq5qIo58kkNY0Bw7OD0kAkyhrIkB1RWFd5/L++A3DqIsd0ovAJu+tuuIGMTLOJB1JmO4X4Y
SQKuKnvCthjJ2jjebPmq0RtjpLOgepnAr8qmzwt8LGJ0F2TO7wHhiOwZUyqY/S8U3U7gPYy+Ld4N
TYv9WjaoFAtUNOp2cPoLE2vy/ER+yfHxRdKLzWQBOlgBiC5+T2Aw3VXAYHKc+DyI7tflpb1QiKqM
V8CVSQeRvQlRZ8UEe3fmEygUnA7BuPU/JJ3ZsqJYFoafiAhEFLhlM08izt4Y6lFxBMH56evbWdEV
1d2VWakH9rDWv/6hGT7hYEzOTiZDnm/oPwBfYoTKGBhPddyH2WgQ6APmxzGQrbBGcIX3EHdPfwC8
5Z9+ddo1yv190xUOGCmexYDkom93U10WzkvilhFdXzJkhRNQ/df6jJQcmFxgqQVNZbXErcuFGnCH
F4fLAy6dMglnNYMgY+869smhVwJnJx6XCFy/cbOTa0zfAxVPGkxS4AXVc5RN5sTqh9j+9tNz4xmQ
riDBTfpu70+9InkFYYej9i2wNxvcXbX4vKFOyq+p+GXR8/HscAG6uSlfq/iA501orU97duYd+ZPB
7EMbaXj8cAHRSOT0QAwApg8iqxGAg1MB3My0jaraJ2mPU7mYczkkM2CWiJcR8UYVHJRODkMMClOX
rCcIQRYZczSkK9G2ok81uNNvIQ7/Z8u768ERYxx8ton5oI5OEhOOICfYx/4SFU9W59mxWLygZDsH
vFg5oEd1jJKLKzR6s7dafB92V5+t+G4n8m1b15O+450NmP2unKMThZTjTJmLlbujB9/lEoPkkAvZ
YwQXWRSnG5oAZEUWFcbJ41zuN76lefzxPw4tqpuP+NXe6bv4kLwF4obTE7FXSIXqAHMpksSetaP/
nLsJMghvjhl+1jhMkQm9MLh84Oszv466JOkO8a2OlC2xhz27+gWwMsiDUIfot7Vl25IiwnjEaTg/
YB7qjs4NVL33eM722cqrMXPWMxgbD/8BLAqrInnif4i9zAdMOaSQMz5MCjWEo1QWDFw/wU+31dpp
TxjNfGD1AsbHfcO+VBQwHHBUQI4Cn3PSeROZgRejYeMXFXVifOO9t5CqhwFOOxvaiIaI7mUjwwWx
7AGx5ERSbBbwmZdZNB5NR1KPX+PVtCLmfleSyevjwgUpJGRiB+khwFmkIpl6FbXFm5DiJQPl5dGV
MiO4nDSIiFxJGzrj1kW5kRkI5KAN9N0GwVsn6B0BWBlwPnCyaTeWNAjgoGKIP8TocAzZslzySB7L
w7ZahY/lDxYk+HiI59+r6Ie0w3jQn9oRVxYl+quNKf6pH4CHak71NtZPvk4RQvWIGJS/HyWGcTgB
ARkWI1Y+/Ov/JOX8sFOKA+c9/LJS1jLyrtXcxxmwF9L/k3D767IiUeubPW+OOVWn10zbn0KMFXic
HYvEEiO5vHEkhUUcPvIbGb3nXb15QmcjWdIqvn9AODS35pj/VnUHKObQJwmxp6KFsI9EBQ4f7Ag+
e9BTRJfL31YKM18lPaY5mSz3OF92R2IF+RfIZ1d32qRmqNbaFTbeBoNgimclu+80nIBMu2asr/Ea
PT3spurITB4BeI7F5B/uGvx13Yblct+9Vg4fxEwdyPccnBb6vsIK+Ig9qDV6eN1FO+v8Xfyj5Lih
xckOInjNj9m74XW3Q2P2nEgDyQPTbxzJkRUZ7gEjCawYDFsfa2PKf/2Pr27RL/gv1IuRlPEOPjBn
wbk18HH39xEsPUCdz6Rv0hc5n8wMvii7Ym6fzJx/sncIu7t1qnHnLtrxe/BL62UHKzN1cyNjGg9v
DHjZqhCSochXjDNHmN6wX5V3gK3WBxRAGb9QpFLr/lvch5P3OhM8/2+bw1pgnt9JuTooh+riXPoG
0dCN/dlfzkF/3u+CHIjGsJtND/VSQe9yTu87JQMUum1QueOHwEMFWd1Q9pKOhoMK3OJGqGRrNSiM
XZqL9pmAv1jzgyXqK72ZnAq+GbIAzMki9znpkZkEQXfS0UNoSXRgFCvP3Xti4TgqFWKMD+4CHJ6Y
B67rVJ9Y8T0DbLPm8g8rQHR9E5Lkx36m7RLak5AB6NbiwHpCRw5eBd6C2QRcGoVqUlSVLG8omJi2
ZXcatY734V5BkW0bGa8RqebPsPlSx4nEBqmRToDhoIiuuSgHt6N3iBSZ8oSfgP3DykARbBz+/p7o
u27CxBTnfjQWDGJuY25V5k3y+x85UbAk3vTBRAeUXDUkKvYbZx26XZAmCuIdNVLL/WS67/SDbbYG
/uMxeuivKZCfw9MWWhMaqQ70cqb+pVvrwjhPWmbFqDF7oOZ+HxIuYDmaFhJsV1gg+Kdcms/zmJWs
hxiADlDCd3wTABaSK2Z9tEDcdV6NuxS4Kujme1hSDT4l1QirE4X7jBuEufKRQQhzclhe/AMYau/0
Ai06aYsVBcBtoSGge4nT4nth0OpSt1dFazr1H6MD5kr8ahc/k9qGnEXVRrs0BtW/FwgJFZSYJBO5
FffsZ0hN99zBOjM21dJicc3gj4CtPUZU4OesYSADMCQtbBR4QDWO/Z+xJVlOHbuLQeQP2wYMnspU
3R9J1oPumcO9niIQdY4Rjk84y77d15jcBHJYvu4PergOLoqXH+Gbv1wdYqNEqFkLRNdnGNobvLbI
Dvs2DPHPHCfOdLWmAGRKfAboJpSLfAx2zt2pm6Cz7c2bMQalpALry8MeSiSrgsS+DxabyghjQ/Km
UgyARuBMlHbd/Y2jC30tDBUozxRbspahlfaeLt5FZGx2C85lkEzXcvW88qHITKHqwlb6ENDdT3SA
U+ZLY7K1QzBR2CpRxz9tgO09zids/7r+N+dosvFxcLE2xWdOGTLuPY7xcEBkTbjJEVdgVTCSMG9e
LzukZj+Rmmq0PrPTQ6qdGqYH7INhu7wMSod/RgIA1wALytMWFsD2OzsDj/FwXzN6AU4AtouERyb0
EIeJ5b5Ian8u1cmLZr87g77sqiHflMfNT4KbcCDHtJfBaWQJYwKbBi8vkuZB2I8pcPIjfmyMAgOl
0j776ps1fI6YnTlgzTEsBu4DbglIsaiyjtHmRfTKBUGAjlXLytH++gujYETlosCNsDywtQXOTifx
xcfn4WiLVfJVQOMP6Sp4zjvRqXiGHZcYO4jZr1k1QRUjwX0OgNz808Ij9D/7EyiFHADkt+DgI2f0
2/TgcnZ0i0fMljoDulHDoRWoXPR/hBdi4YsOD89k/MON4J5+grchb6Ej4cDd9BarXftUOUjDRH/Q
wRAQDjQue+R62t95D7446ycE2ST2lrp1NSICkTQ/BwuYKbkrM04Agoh7ES82/ToYG3pZlTDSsnGk
oinysi27/SV+kTK8J8cQcrHbCRhQMIrAVxivsgtmC2DqTpVw5BtUzj3XyG7BKrkB40EIumSgDlQb
R1YUH7XtMpCgq+oNT/v7HMKUNAPh446ICCiFKS4x6wna2T2+851RvjA8d/njvN6wv72GQOcJQNgv
opskR+klrVGR2wAptwGgEobf07MHahCXCjRDG/MADwsXkPLfqDe+z+DhyuassdvkTr1l1wUngffe
YiLS9emq0yN1eukSlWBXTPrtn1Cir/dCWFOLt30mikQS1L9b+ZtxvSxKN6kDM2kdwER6FY0xC/1X
QjESXqZnnBAq+yfXloZRyM/H2UAUrXPI6zUVRKE4i+v8SLTsZ/qZMnkFHy6RsnHzhp0Iz0D7QkAX
EYYbnD5p6xr36xGU7VahEdH+kBYIL98z7f9ZYZIST9BseB3jtol8wgUc8Duis6MxRQmZMiIYldPL
+heVs0PaK+qAHofhi7U7exh18GnoiQZsbQ52mlSZ6NEh3eKGnoDnIlbBaWMeOR66ESzytyMJcHD7
q9EbVRXFwwZQHpy7jBI03SzmjBEfMxieh45cCRvEpEcji6kp1BPFP4/IyRXEgbrUxiSX3jBVvOYn
Gq9H1Clk23rAbxDokmVtFXBzYK/JHfgji/codEcLqR1oheGkNUXfE/g7KMtL9uQOwWzyIpo5Um9+
DhIwCsv/iC2bGI/VI/IHpk50CgFKUwcp74AGTQmxt2OJnzYlZGnx9a6a/UL5bZdDg5/IXaiDPv9G
1z8geBzUmRXBDBtC8JtaE97vO6/dGlISWbqn+DpYL57z1UtYk2tSZkcU14NjfspY53ByVoMrDJD8
Gr6EHqIqFTfnY2+tFBcIkR/STtEhLaznn0MjVf/w1rE1wprLCOey6DcFNvY5g7IHNLE5i7cTdfeK
tDLFknSqDHuRDDLtb6GH56u445pzDNCukDEwC3/n8kTOu3JYADIbbCgjsp+jbEh3RPiOy0W0cvD/
AGxOYT1SL1/tJr4mDQfr+JH10fQz2suwofSZJodqQlA5B8bDfQnO0BlDR2YuYbn+4ByLczD9qmMW
ZLxBYoKBW9r3RRnryRmnvgT+3huZ68fBB07l7FkvYO/1GJ4zEdBdfURj3+USQVF6EZeZNrjF3ayb
wYUYwl+MVskqUJavaBXoYc89hvK4Kff8niHz9XJWx/3wFnCuTgwBx2pYBqeAgcXMYuLzyx+Mi7Ah
la7DGsyopJmybJqvXbuX2ervEVw2FHN1wNCdixpdu4+WICffTay2+vwwfuf/jm89PySrMed/OSvl
4tSJF6GqZXZIDcb/zfVw3NJjlyCgevjNv/kiMouDk70ikz0GU+ofX7Nx1RxymjcDoHURL7n9pI4f
8cpjSg7MAXYflBnHpf0NEEV6Hb5GG0K39WirBXTT4Bx9+DnrmF+Jzok5WFjxweUjEQKCSbROZHHM
jzjdHNgfLnKcyiHcVw4FG+4IkCbe2MqGyYU3rH8R625UT3+iU8irP38F/NTyyOMgYXoYYZ7y9kiO
8aUdCeJDuOIAXLUfsKU5N2CAQpU6/rUJi7NEHpk+aF4cdWtRcnqf/eO2M3qoafPz16No6B7ppzCt
KlZ/lAlGcfebgYJZJpdmKQBPXTpS+eR/yL80Rn2QS9xOfiA5ELCLOX6vuNi09P8OZZRyuENcxGRm
rTkk/06IXUB30IkxnhGzRtBa2rhsXWzsAauX/Ko6QtM2rKHncpvhHGBDusSIVm1x2fQNyn6qsavL
ELyruJmxhzCHA1RH8yFhv38eXisf4sQxc706sGHxqno3GCDEWA/epE0ToBXCllvcA9OBcHpggqMc
w6fu/ohP6iYKGCdetzVwo/1hgtGxzXugHmDu+49bdlEXnxqdvPdCL8mJ8AqwN0Ozr0et3ZIx9fk7
uju8ezn5LEH5Q5d+nBDPOnlt+ODfTLaiB2h9LKFFlWKmspFhKoDHFEPqWxzSnHiEEVcDNwJKWLiO
ZHox5KBggRQ0PAxpofohXpD2O0xM4ukYobimc5zUgTpC6f8r4Ez6uF2CwODjRWml2ofleYlUewob
Rhl8kntUMZfkI/GK8zq0Ka9AYxNIrsLK9lHfzbCUJPLpMrgTXlISZ6XYWD+EfZ0hLmPR8D6bUtAH
pk92B38IZF4wWYMbsCs+krEofuE9JZwQvj22hj5LjwTAM7J4I/7untl3ja3m6BcqM6lZNZGK40IW
yERuBJoh6mcbxJGtwoQt6ZM4zJrnwIWhya5DOiHOk+NEEZfBx8Tt4+LRxjw4bH5BqmKJYHgnzhmP
ZeSe/dOI3kubdDySfJzjcPdwz2OKbUuUazDzeMV5QS8PJo2N4+7qA0BAgqBmg8HmtrgAAzExyNFD
wzWZigBNN7wtgO3NF1Q7ot9HKa88PWzwBKwgoldh0gayGJPOfZcBAoOAMEOeh5SiiuvbVYTUMlZD
ZAaJ7kBv6Y/HD0cKGh8x72BhZGeiE7hxqkSdQ+5m4zQnhOPRT9wd3YFuxV1Y/ai52BPUbtSYcoLZ
cv9Pmgj78Ywxon0asrVyLFfFO4H5JX2ns+4Uyu76gLEYfSsFVWf4xoxprjoYvWN6BdhbmLZN3DnG
YVwc/KkB9PFpR4CHY5X2A7kOjiHzzXD7BPDFw02UUxUidXJhjutwUXqd2SoHVfMugxWxa6VY+Wi7
aX4e8aCF4npkgWC53RXcQKQPVWDzdfQRKocAqRz0ObjbpTUV/QKmCEsJipbhPoJjesO9LEYdIGdq
PGcJLgMUc3BKU3PiI2SBiVBAKMNDeMrO+S/K4ZYlrVBdFjMbp09vpINFWxHcMWoTRZyHN+c97TrQ
292cS5tLkzk53+UsnbHFgg/uCAqSI9Uxw9pYHz9QNMrBMAX1hcbmEZuU2i/X8su1kT6h1UIl4cVB
yvMlZJDl1AtKhhsW1UTrXMWVqubGgzn4rwhIloP6MFojlGUuEII5+zexaJ3n4gbtKjdDkjFxovFO
VJS4lUj7FX7og//2qhDFgbMjstG/QSiCcWPYzEAxB/d5LY7hr/em+xsxRKW0pk6OJh+BpIxbqD9e
gVUd0mre0P4wuRfIJgidKcPjiJgpNME3UbpQfmyVvO1yovAlec+ZxQVuTF5RIw+JRTc1lsbwRhT7
NcS8BMwFniMUJXJiIzSKwUVwj13wncY2n3Mej1KM8GUVYrmSTPWInyfnm/eT2YpK/jpAquzPTO7Q
wwjzRV4qNbv9x7gC4v7CTBvyvrG3tKmbSTM3Qt75tsYJvW/LUc54dgv64x4FJzdcSrxZOUzY9yxH
CsPRlkqV8PIyUv5A7fvuiHljDCXXe4e/ZYPFjx6TphtWoy+O2vADbKzWiY/co+f92thGoLYloLcF
tt4g/5dlJloK0mEOTNKkFuThRv2C8ndyE6hFlxcGI2QUTygkPKBbM2gwDJBPJ5CL6ub38ZYgJzjg
l8btgraGWRBlV9yFnYORU0h9e+fMl9XEjIM/bWdHJ7nNOOgDLtUY1JjwjEtKnQWJjKpTi8vlyqUU
Y3YFucx5ehRpbC3aCP5DtY5JRaDCNQISygFwkDPT3lG0Q212zpMc2gNE3n9f7MrsYYF9TsWsCC5E
bDkj8IQYIMA7+j5IgkcJ3sNm/TA40sxABmIfGO6/PSqUEBfGq4kThOEQ8YndBINKzNTRUdhdT3UN
Fhap7/kPRhDpCBcdm4cfbxmJucapS32GkQ9W/qVrhL8F3B6SNpGSkhd0nhI9bgAEkcG8ykgvHq0y
TbpzYMDH0uqNrb87PznOPt1Q+XuTlNaynvD5ByzIGWY8QQ4GoK5Yk0zOgwczH0zcn4BcMy1uQxDW
STMplzLPo8upz3dbFb1c5Q/G1mLXx26XRraAUoG5BIFrcJFo0kiBC16+BuqiebLuqcg6hD8liUMy
uZAFw752TmmP3WXCYcVwxabxQkSENf7hyTjOyJsdVHQLU0Zwl92z7zcTdSMfML9pY0jPRpotHwYj
w8c1jadLPeBIc6MT4RTnLY+6XpKK4FpR158cBtZCDX4TWH7T94i5IcKu8/wOBVDobXC6uV2fJrlc
t2GTPZPfvjYFJtRw7nppHTBcCVgHJcOHG51ofnKuhsAT2TvYyTdZ8fP9IUmg3CKNmUQji97mLTOb
/06M4pcIue5/cOjeo8+uGj1HNUsffUQVkMu+kP5HSoD5TvJeoyviE2ByseJNfDGd3h9tKLNQcDqy
4cDD5LRSRV2EQ9uemZvTk0mF0vFN9zueMldJp31P40fxwSLsCUlFCuAZTBEMDEZH4MUlxd0guDFQ
F/WSh3DkjQCVfpwblAu4fiC05EJTiggWIcc0MDto+9WLmvQ2MZX4MJJj46OnthR2iHnEjfE7sOhS
TllheyfPsBqjOks4eZwO7mguYlUO0O6OIQ5Mx0NCj3JMoajzcx693qJONafOSODAsS07YHWfgB+w
bQwYt1yk2YWUPmp1zhDuX5cZrfSMwhNgqAf3/D6+ZH1MExOk5Pcx7SizV8rYBhUBDmDYZ2MWIbVM
2t8BnPExwocG/AVhY0Et5EnM8ePCq7eVCKOGl8fn4U0YLfqO3LKwpF2WJ4jAM4T9CyRzY/O9xw+m
0i/bbN3vUwCKqBcBt4R+Sw2VCZQmGBsUBvQYKNu+XlT3xYSKj44KEl+VWlxN8prCujqoA2uCGO7h
EhBCk04P0BVH5teIHz5MDuf3DRrYpTRvQ909xYMsIGKJYEdQrVuKGax/YboPiQUnC4tZrzV985o5
gCEAutD/IhXNEbeCQmIhgYo+uctLE4cKheySWwA47uPViIiO4oBto7CVXTPGXY6YyXH1158bQxr3
kJRncD/2K7c1JljckHdgVItLCl0eXxjvkoBrYg18zyViUbgcEninAyqnavviLqf4E7RIQ+4T8mJp
e25pyclGz6N3hY7H3vYH6LaUDN2hum0TCwmVT50D8/UXqV6TAXjAcfJRJVHHySu9WwCKwyd80w7C
GU4QykKcdY90YTMwEuCpHlZNfGVONdgXv/gVyKzqf8Avaw5vIc9w+gR/NpO7h03B+DHtMYwiRoH6
2cXdlQHP+W5XO4TP1KMYXjtYLHurwe5gY6Ti/bhDtD/60gN4CZNlbifGZTbNsPj5uNkbFOFPgkKk
SwxH0W1C68lCIy89hUcbHwEBCfcRVt5gg0EuoiBOlFqCThqACi0IFfxryixHNIARhEGI96gMqhCJ
Et/x6T32bbKrxGnLnDWwKP0/e/rb5OhvMd+nsDmE2UoADUKtsTvIffmo3oJWlxhSPo/rkEqFPpqq
tArPOWSUOd1Q2hjO1nJbRqDTOyX1A0PEcBVwunifMccSI5P4nAI4H2iX7r4ZQlRFnnf3vxMECemF
rkvGvswYE2FWxeu9kecj86NWcz2BNrfAMlD0THFZG5ESkXWT10OUEuzGR/S0ZJIb3UsZtDkcluQ+
B4Shco8l8ZtFwjtFGBGjR2HBywUEPgl+BF8/WGPj7LTjPv64tKwZZNbhlxNfT2BnYtoMZNQf0PSN
QbX2NKmAId0UQjXquKRca3MZS4NHxS1azxr2H7yM2IyZ6fjGFxEY1ZxQ+DBcUIVGPKl8O6BT/p0K
qw2O2DpSjAKUtuMLZ5XuoXaOJziUIuhkNWBZL200AWpdrGZoPZhm8i5WhAtJagYEWGyMADZ+Oc8H
gOJC+ZNIws5tqGL9IVeyZJSr3nXM+Yy99xRSXwKBAwDy7PxSGYZzcNp/ZVFBnWACFtKBMFPmZjUW
8GmkGybh1kSN7HvJO8V+f9CLNaImsYEhFdEgAl3iJb98fnOY4BWItx3Th+rbzFMmQJy1jd/Bs9sx
iPYixiUnTGxToocmakVSBQj/5XIisjCj1pDGNQ+ejw/Yyds3HAly1IQA3ci97eVwZontqfkTDyO2
Szv7EoT7oppggONmrNvxbdY6SVfgHu3U9HH4BHB0fWOzwM4DUFM+O4NS5lt08yd+SkZI6E2kMdET
7OlRF6iHpV2FnTVq9TY/o+ZtmZ3vYH+PL2mdVt6K3YrKdoENv6MBUC8m+4agRbbGN+jJngLojcb+
X8Ph9Sl5ZUYap0RqYro1MEBAJGgkg3WAEnsRGk9HZnxAZvs5LeYDtDQY5V4pw5wfuqHG7vDVeJ0f
54k9NnUtdixdrImFiuncFPgGcv3hPuijw/7hRhYAJV6NQqrjMTvv5A3/3o94ABS3kQkqQ9GowYLB
HJWayMq+kHJ79bTuee8KPsP8TiSXGp9SbILmSPYgn3bzFtissHLYktiRvsi9fQ+sHVKOMV5l7peL
jVWLWtBe3jNmz/hoYuXaOPsGi5kK0wvuWaTuQ5iauKo4N++RwzRt/SoFX+XN4ayH/tQT35GaECWE
PRe2RxNlis6cng8SPaUbZBCA2eEr5rKFkdiIz/DGCcgrwGicqDbbujl3Zp+cML3kVHrq0wVO0p9u
yRJT/KaKrkdWNLMbvCnSsmOfh78ZE9hqZ+ZvOrf4vfuCEEQmiomV9+Zok8JLcZuRViNvWaZbZ/8R
gGYSlxMCN4YMBa4oVMDPGQl34PShSaBJvkyBX1liJxhvuP3gS+RPsDrh8PmHtxminq088NmiDbtr
CMXOS3a5R7ssHtyEV9GxH+GJUhIEJvnwByBT/XAAP4g4dlqagwN2Vc/hNSo901ExOMo7tPuM+KAQ
VNzb7o/l4tcxiG0Ko+w5v03ptLmXe05/aYp9Nebk47BQlysxMvzL9MQwNexS2L63x6SD3Wrfew3J
DfYWOAHarbRf5uZUaajLDIW0//ERX03k+INPpO8DQdWkadUMJXZCgQrRaGR6COO/K6qcf60XkD3C
vl1XR11t2vqg3eKKHX+C20j+EADNU4aM1FC0PZgqQXnz1bCJj7hUYggZ5LxVqgGQVP88+c3ebI0B
8FzH1RfgXBHuStQeoJO3/RXkG+Yp1GGH/rzaIkbjtVxGMSseQsQ9Bbp5UAJ2mKScmWRK4dAnAlbf
4R8ZNPktBxUaGHZKkIwNmNAT0TmE6uqDLtFhj2BKrvLOw5YRVKCIM6aub5c8myn8Pkq1y5TaI8eL
JrhSCpp28crlBSdvH31AG+tTVEqsDnbx9OLttmV2WjdutUVBhKAPuGmGb1m0CnHDNFrGiFYjAB75
q4m18MGsr68BxIO7QfWBsSZXA5IkKDq/Gf9IWzRBAzbSCGL9BEMhfsTXrIlrNFSXEdeugx6ETpRB
7KQaoH1lrZhyslUGmnMfqc4CLcLLnhHpQFTYh6qudgE5S+82+AAI4QWiAWGZCdPGVd5nVgOZGfi9
5tJWBw1QJ5S07U5igP3BDjPL5cnbydu8Ic5NQuzHlLQCB+1jIl8CkhkWw5WUI7s/4xjiN3zjBiQN
+GtI3lRw0O0dq2yHXHnj812DHlQTCivoo3EFQv0BmKW84FcoeID7DbZnl+xyOWbl0TgMolz3kMiv
3+7KQZ4R+0ieGqm/CagOYOBHjLFXhABFy8mwyBy09H1dpmOXpWovuhlTNBh5VEXdghqgiQ058gC8
uvqyhkMakqyABJjRcMeOrHD6dh9jw55yhJ2gMeKg9O8Gu4PnPWIK2ia1uHu6Iud9vliDV0/b6JuD
9wwmpg0W+glyRMM8ESa+ZBuSV8msmpvgNWn8M4vVBvdGEcyBAmdcEWv8T2zUN0pe7mAC+2DZ2aTl
9V3F3X/YibxccKWSaQPVwMzMgoHpiMhE3Lj5M6IuICOctgyFA4AnUwplyPhN2uKK5urw12OvLGsm
1B1HHRDd6x8xcaOGo2rs+XLEIbX7n6gn/esbnFW9fohjswMMjz+C1+EmlsltJqF5ePc76LKhYZjA
a5og4s1kFElyMDmSzwHt7PyMGJ/6v+fVdygrkQYq3fP6ln3WkOnduCjfDo2Y2s7vd+gTl9Hx4Je8
w0+MX9fqHdeUmcZGZ/XXUw07v7lBE8aFEyO74qIltqEC8fjD+xoPIRf3UI2W+L6h31ekjOsd6Jla
YOTVzZFakDtYCzzANJchZGCA9J8oyFn/1aQTPJgbSTNZbkkm7ldyDRn6zt4YXAqIP7AmDi6siVW4
+lux49kvPylBNRPuJQPt+v5KFMnSvLN3Knr+T2z+vTadGV2Nu1t3KaLzi3fxOGTgQggYVcwcTOcy
Wi1kbW7mBg4WKcKh2l/QGESg8R50EZqUsDvADZhHP4DRP5Aje55m/H+RyJMORqAKKTnylrN42Dmn
wYC3JCfz4D8FaUIOllxuLiMTP8zSJ2+gSB7L/NWzT6XoXEOoTVdEaIdY8mJ/4Wt0mn8nUMq5mTjt
unG+ZYxjbyX1IAFyHfQ2X/Kgnz6AqVQ5yRP3FGPwFGpgzMD8NtQzDsxOccBs4ZrIFnmFwSGeFQJ/
ISpwfmN28ggHQdFKW43fVbYm3NiBykWhQLEKqAZc7sJuCMmYo5+FqBnoHCvSwZNpJkXkQrbjXQrm
w4ZJouyZ+PmZx2K6gZ6SKx0hDuoTF78m/xhUw0OU3b0XZyZ884jdZhQnZ0OZBO9UdWXTmHydLTSP
7Drp8qPv0OEJdueJ4QI1l70gad4+ZZKuvVBBdaTeiHKCeQjXC+75WnhN8JbhXO0wrtc4nqATjKYx
fHNwQlXsH8MyMkItw0GWW0ZEb89wFye+bAkiDwsqYNaT5bx0Wl9iBmxjVvL3/OcyVdHDWRnnjG5c
mjXOsm6K2JWhad9eq9zAF3t2n2g58Sz29ufik4iydI/BKE/zI3LqsQBsl56drfkMegtcTFhUv4JD
AbZNSFYXxfhk0aOtuWXhBg8URj6b15UGFg22v+X3cY4yk6ZYvhBwakSWv5UXBPyQozCmADrUt8Xk
mZCNhKElrnmEqJbFU7Zq3PEfmNVwyBhyNvm9uApYTNgoIb+AYFIwCBCHsRywLLDnkKwSB1IB9qrn
DUZ7Ls8z72UJtUCAgzM6gmsoce1qgMULR9AVo80ndoTg8iN54z1vzBa4cbwxpFh/BoZsy8H0x6FJ
FzVFO5QEOUzjBP0R+Go5B690HyS70IFcKfu5fHgwsP/XCTiRjRjDArir48Yl/OZUVMyIVswkkocz
gjm4+BULJWoHC0o5luBx0EV6vqknzG+p/3kGyCSPAykpaAPVp0dgLvDxOh55xEDKjFJre98RkAj5
ah0/q32YBBdW9IrMTiyPIuZ79m/xR0qNC2WO/Oe7e2AcjcsfEjsitWiGJVuCbEOPRLr8OYMzDX9z
/09wYTBtovS3M26wrs98HjQSiYfbYjyLRd5UG8Al6QXPycrJM0kPvbOR4QN9CUpHSRGi+pTsCnOg
ekqE7YmL7jXAQtmBihjRtHxBKhcgqPGWiMhsxrWAeQXAurzc8HWjI4UpIT40ERgoF+DNMWGgzNUb
NuRGCfFfGxm7T4ZT5NPG+us91rg1C40kJz7Y70Tl1Bz8fC3cQrYCSThMfHMmLpsm3so7knrU1YKa
aZbYWoU8gQhwNVn1MFjf3Ea0K6QiJf1EnpXGlIYvINSLkQRB3fTESrSaw2Vytxe3H7+Z8BzHFJja
HODJiMDszqF0w3J6YHCm84iY7+mjRwDBp2XX6iHSbypSNECO+vcZ/oaXKdYFyo5fJX1Qx0a0Y2M+
VOJ7L+eO8tHcYNJJbF+XM/DtmWqL4ozWn6mNfE+dCPhreBaLinhVunnnzFEX9EIZlwocBsbd5cu0
SL3/YVnwruI+aBbEf4hSiD+4Lhp7Qt8CDAVhwphgu+P0kQobMJqEMexBVOvnnaU1qd0I7jOUa6H7
f11YLTe63pUbgeguTrOWthjVC73Nd/NADuBU+TOs1589yggMDRCM7tu5seThYP8AcHZMZFGv7Gru
FWBtRmnz0wy7pBZ3gzW3qn0ssBLOTjO4ARyi4N3gPInKWQn4kQB+M78V3dRKsemM7t7FB/cfNRE+
XLLRg6ro3pgJgvHyE4C5ZVBF/W42w15OZg22QTTTxxwznAZ3j+gpQD5qZjC0Zv1MAGZumRy2ScaE
4kjqHz0DxRBFFgWxd8nu0BJMHVoIxat9Y+SO64EHKkwQBY8t0JhuAnOZPOgX1mASOaqnnHq82K6n
7zdb2i/JzqIO+EQ1RRdoEp7FwuRoPFIsSRZXn4IGYLuXGRm+2FsE1MBSPUAB/8WcftIPe4yEGN+t
FlpO/ESoJZKYBtUJVPAW4Q7xw0lLcvNkjagspNjpHTIH22syuIsevkBeSrKkDdjD7GUIVYWjrBoc
AC5VhsV90pAx2hpIdKTEwLe0f0vFuY577EfDmWJdMz0GLSdvpOHSeyeL+OWjKp4x7yKYupp9/foi
fgCbqLmFkvDYeXpnUDyyOwcXUTslDtIGZ/A7qP3e4jA6Y9/BcBtIDOIg9jncedaCkOuN5sDm2r+y
1ebjgg86r+UlIJ08/8CAY8dx9VRHrD9puaHoAOOOKSWwIMJnTVx8VFEUMxjeUeU8Qb3PwYuYlBNd
eOMPkadEvwS7BmEsTsWtMD0NzitUrJNfO3hf7qfgIK1Ms31TLeavB+Y1jN7AwORvX3Oe9eyZvniJ
DHgNiAdU8l9htjdHPHOu0JrjhhuGcOTgPOWnA/j5rBs2yUrUu1N6J4wCnZVfAeNBpUfkg9+xV0KH
wqOfuaH+9NoNTUdsEnaYHzZIOWlV8ssGjhShaYN2Vs1qPKx5nD5fUwJQpyHgGbWtPuO4JA49qRZ1
RvXfh0c4hwQzMdLr/Axl6sx1iImF94X2jMsFs5FVfF+YHs5l3FfPAUGFD34iGnfGi5jo3YL3G2bH
m/HAnNPDK4errNrcXZP/DVPqLRjUdeD0L5Q/yP8MOwG1vnzj2XfRD48plF5JjaDgmsjdRIDwojNE
6edyly6qjYGN/CUsc1xWvfmT8eMpklnTWnrdWIGFKsO75JjOJ7CkMB2Pn1wfqG6dB1ZeI1iXs8q9
zCnUeXic1Ht2OTIehIXJt4AtuVllDXSeQh/2mWBZ3vId6YXy18mPmy4sbNpicATaZIajad9Va1HB
ltg9r3wGGNesFyLDHt33xuA27w50SPzcS2v4mePfwqhl/psVUnPyhcEUqWAeE27wgomUz6AKpwyQ
XNIB44olJJnawvqTX//vN5I29ejFOfxp2ZyHT5idCueMnmiDzXd6cQ9MoAOdGuzDwMCEhtvJ989Q
9WTuLdeIfx3LKR4xPeQkaUW/QcNEyo9AFVHLpITsaYr33oI/NjqTWpB2/hieQMcZAtm52B6As7U+
dKmBNSj9uT55utqQwXFeBf30vmGaI50DoQCyVymMmCYwzj0SFq/Z/5F0Zk3KYuue/yon9nUTLcjY
0acvmEcRZ70xHFJBxFkRP33/1nuiateuysw300RY61n/MT6HZxYk3iZmFyir4npzG5eDEvcgh30e
X6wc/jdqV7RQs6Dwm8bcUIBBLJiQF3P+PP/58N98jzJgSndCMCx3c8D657eMcVgdb6Tv3xPeBm1o
Da202hrReYorPjKGYtahjYFHp/BkJy25s3R7WuhFS8AGhkiHHh3vs+BJSN7O/uHsf36vMGD4XKJL
TpNmRtdQRoXXBiD6QgO2S3k410qzq3lDSsDJU0qfB/rIYHebIdv16C/wdJ/1dX4BUsNcNKSmgi5k
nm9yLpAVh12s7fnv7uQwnK2nINj8NMyKthLEVrYhzQfAWR4beYvSkV88nN6HzDycUah+B/pH+jz4
uoSb2eG+wx+XPcefAV2o7AIGKN0pfifnvw++umV/eKQy176i6VvcogUrxB/vDaprOM2UnPje6B4q
KyssI8BxZ1mzY0I6xyW6X1pB2D3BVvz7kFss4FbNzlPDbcYapVe0TVB0ARpmnxtSeu0FSycJy+wF
lTP64qYhn5V3zFjW9goXAdHf1/AePqkWSR5kcrCaczNymtrTlk7Uic40dUtFC8ydwGugOMuViVPk
scCHfOegPoIQ1GTafchrCC/McbLXx1i1PWPchafNpGNY8U+KKKRReXTWv9FTCyTuhmP4hroBYScv
JL/mqKwRR79Dy938nBsi0MPNXWfcBNyTxrI3B7NwjkJgwFmEHTwhZBpcJ+slX86VqEiX4P7F7e8c
kLTtiZsUBzhrlGA5194U1sRrcrJJ2OIFpPlP+2UPeN85jpUxPrHJ27W+cKwtV5ZWUe+eMmVDLxbA
1yG7UiSm/I7HXTxSKAV9yEvmlHd69zuYeHQ/dxLbk2tekpkGf2YMkYlgbIUVSABhKDNNzHmLOOjE
h0SdPfVc6Bqe6GWeFOtlzHpgeoQJvpOHo83EDk22SnTcEr9Oq4L4gp5dTu8JURE2XEdIKVPWX7Kn
xXMh7BbDvYTP1RpzWAC6J3SCqkqqUMxAczV7Qbear+Usp2HJPQOeFJSTPhuVEgPPxOchKYtYxl+R
lD8P5kpdKYhxPXTzdSoLnsZp8GSzQBF71cPGs87UuBkQOJHj2ubnQsIgIBB9JrddPxIFZBR4IZFD
G5NzvHQQp6IYsasxc0kgnnACUlI9ewM7YYu2tSUBSLGRGyzss/7yRv+cqLgQdhTJGekg+ndn23i3
yS/NvtRWnBRSvHEyi6oT2a3D8/LCO0y5CRn44cWV5+YQxavXZeQuTjEvUfxQweUz5zUjwncaCuZp
qjz7x1/+epMgFn1pAeHCseMF5+i+EdVKJwiof3aM48xAKVfZ6+K+oa+IfENMl/Zqz2adsFB5Ck+R
GnRFRfW3kGNInA+vs3f4gvrgZNbY28/cdLNnjHrdPvuT/qrJJnJC4yTGKvuCoEfKK+HR93/Eo9nk
cs9oelQ75w0KVKV3Vm8eTwAkpPTgmugSSXFF75udU/I2b+ktZdkjtlLF9U1O/+Gx+2dgsNHRIQwy
Kcgg5o4rg38HYvGVQVGxEkshRcLBlpQtlt1lOSa6Muhm1s4a3xbiQkjJa9fBUUA/oBuo3BlJeYVs
j/BQoSUl4mjHfRDW8350TdjdORHYv6jvU6ZEpRQVckhcZHE9Gr7nc6btTFI7+a/DZXdNcJRk+tnV
SFsRgtf+m1gX+3no2/sXoaj9/LWYQYm6KO66oKK2A5VDJnLsd0SqfPPimU6L58OGDL9l0JqTZ9wF
H/SoqvPKjS3JLegkkL0uCFZiSJnjQIoqRhKRHSWkRFevmeEy919j9PhUbCkg9ogJ0URcbXcbfRlw
e7Ts/GttIz8CLjqjS9gzdl+eI8pNuCocvrslNxVdCLlY89Epc5kv6d5YEgN6d3CrRaROkjn1hTdl
dwDqPjMhGly68xgzgqsiALbG7Fhh/Akg5LjGxNbDzUI3fpzNzeEquBUHSCO0cjTMLty/i4gkfvDM
0k8g+W1yT57zFsWPAVd7A1wENfImfV+Pm5ma/chtbOx3Sbmvj961IgiLf8HFybedX5np4MAYC7qR
Oe1i7jWvGVBmgzCbTUwd4Okr02Z2HBzJf8aBOSIajNyFe6hmxw3unpCGMLfBTXGhs4jcxfyWNgOD
Y9QSyH10dj+T4xPro0so7XNGxC2GylcqOsnq2R1K4gGtCBrrGPkTAyUrulMNjhtKz/RnanKIzUmR
HVeg5kPk6VxPlK4eiXvps3Xplzw2nszI1w8+wKOILDDMXln5qi2/MG0MN7fHzS5umvgSlZFKcDR9
DGiu2ZD5/R38N6SDYg9j7Q03nxlgo2uKV0jYtI2ayes57Mxd8GC9xJ6ukw2R/iBHBtJ4nbXFDYh+
wLN+W5QY1bmUjJxIjSjKU4EEQOimwkYfhMZQc3n1vo+hVcQ5zl6pWlxSecE9VaY6AuGe02eY/sa8
PS+kUDLlEixR7Brbsi/gkmkfadEf5uQb+lO6MB5lrH98SgLAtJsMy8m1KarXWFN8/TtTkenUgXYK
ZMS4iF7ZXtnm/p1cWoxkQOYnpxL6uYLu5I4zFPl/V9nT9ugBiSEf92JWdk/14DkAMTCP6asP8iTJ
v8AsITbqkeTt31GVUEWZsUhE5RK5hwy0IgoiQYMTiYRGu0FlD2GQP6ev/Mvv/wxv2WPaJhRtbJmY
jdSaoIONPjD743MoFHTQEr0rcRjoiD1SttMvSX2kHlki//sHCaxHDW6lkYZXenuBBkSP8OQUD36D
wuK34VzktPlr9chC6BCJw8spkRCX98M3IkOsBGjQLPAh5mFGErNot51M0GdsqTRIj3v15NobKe/B
9TNUzOIhzLev5PocN/A4PeKx7jVB5Ovj4Iumfg3n00ed8iTo+rLo8dvKeGlegNpf5/F1OovAXVzI
6fdK9Fdo4UuCFNbpjaaBw5OU5MNsZxJ6K/7uK35PDX91YpipslW2D9QQgI3gYmx+raeqIWkSBjTH
PSbgoQ/ODCbKuZh0lgHY3slrwyeAHUOEav9az5x3tdOp0x/mn/jOSVNH/N4Ua9YVPUAr1kIWouH8
5PXa59us73EJhY3o1lxZGOufwanvE6+gEcx6ogoQlr12FAo2UUwSTwukxvD/DXn1r9q9of+syVki
qCJojAzBR/lxH6tzFct/fU4itVtyilrx/+YtPNHHRPrKN7sA/bT+nSP8BQsbBzC1Xq71wMKURZi+
gXHd/9F7ybmNm4iGmk8gHcgH2tcAs1hV3rSaCGOXVpCGOK8CaValpxlo3NBMAbbAdJ9/+ALANk3B
WaeIRdHXwUbDJYw+W3DmWJr2A7xaUBEcpYU7k7QqdvVM7JbTLn1BfFHugQ5Iw5AR35EzXrHx4Wc1
hwI/VRjwfY66HBHvc20oD9n/eGo0oiqqnNhO5zUDIA4+5LIwD7FUvul1OiKu7IXPvN5BnfP3lVy9
Seu+07Vlk30TAPbFy5KzC+cYEe7314Bfn2b9uE0p3gCULmOW4tcFtOFUNP/eEDX9CWXiNdL9V8Dx
HJBByFyecIE7mnQ0cGEt5F+sKi55lJrwePH7iOafmcUJnry74HumhydqXqG5wJIqY4k+prjvcDth
SEXMhVQK5+HP+TPdOVrbHHqFfuMf3DuxIPk1+6BAwIXtfKeAvjFHQWrbWUxIQWSDZXbwn2k9rHCz
HaOX10yEPQA2Ed6YXzyadn4V8SYEKhqE+5bJvLfFbMUkrpK4Q2cB82bf+2XMKf7JuXvjEtaFXBlw
IWE9FZBo5bOb1T5K3NnJcrRDP34InY08qzmIj0CTYCqROiAijXCWIfFD2ic8ueXgPCCiYVYvvn+s
FS1h7lA8GZr7BeZHBZcZf+/MNnnSxHdoKW9dQO2R7ElM3TWjK4I+79NY1GBb/v3PjIAyx2/wsfiD
C1Uo+tXIGuBSqXjS4DWMQiRr46OocmT/JRAwJafjfgHgCEj1CUiZITvpRntcIu5IKaa3m/PB/3RB
odQA/p3pwYy3H5x3qaE4OphOmR6Q0uPAGr6hRch3RXpy3FsF9rYYkSSOr3/6NR2vGrpLnmNX2N+F
iuSXNIXwZjNXoIkMBAn5xIfEkIQP4hoYI8znOD6Bcp/RlaEeDTzCiwb/jZbQq7I9Q4Zg3AHHxpAH
2ISDm1pg0kJxQDn90fyUc6iGgyWXFkIMaUCMegloRAHBIqooOgdj1AkBNB7cdbUHcR5+uHLEd4Ht
rb3W0QOOKvb+6hfIjXSYjr3hisaGB4TXDzCaDBZ0BXQA/oNzYdiGDFUFOygwr5rS8ZKQ/8EJXVT4
fVxjzGGeAaeEU+FFLIDI6iHvBWMwWxijh2DiKYpGJs4ZcfgYWJiRuXfILRt2buu3kHEMPtT4eutY
dKYRvMoiFPxmF4aHGxoM9H0ErwYkMnFzCwS7g8gUHMcB0fVABCypxdgUYm9Exm36gI1Hc8Vw3hPH
7onQBGbN+FGQPvnZmFRHKDY//wNXgGp4wb/2+BgiZbY5iYAz+7g4JTI6Gi6/GX7xbyNKodSU6YK+
OjKVgPdQsP7ofdFoPLtnQ3yeSA6eE8Q8TDu4Cb3TiOv5M1yVPKcup7QDX6JqRBQ5XAAKGyLnqGk+
YUSAoyBLAMUw+lsYMwR/fGsTOxHyJG4bc7JeTi4MwCXkNhIBDw8k6tcrRNMVoJgxynLXkTyv4/tU
wvDGhk1dXA+tqq8wtefINvhxMKe5EtAiTNQGHXJIYoWASx2et+z41YrwU0j5cmwMEIzwhDWTUWXr
s3shc+vi0eVHQ0qzQxW90EzYM7pUQoxy4TQv9D9V/OD8o0CjVwWht5k+oQMDzSiCye9gJGOfWpos
tiLri64VJ0V4HaQxUpUhCPX+Cty19uToHdbjXrhJGT+uGdwTJC9mjiZZs2WQ6jSC5WMdo9gNLRXh
CggH4xKuCUiAJ9bgv9F8RVbcDF+bMuRmcCav6IJQpj9YB5X9Z+byiD/nTK2IZ+EX62POfGxEkgsQ
QuA0qu/Rw+vxSMIukKeAUAD2goWCK2I460n1p2B/wuUlQEBgwN+CRFxBHzvPxdo/bXFGFjC5Ac0l
3wM2gUwswfSM4BRSk1dBhk49ps/ZaxskZKShcatxGrkFzLE35+c1EXsoagf+ZIB1GOENIhei34Zg
nghU5SWPU3yegqHAQwF/wvmhezsPjhP5knS7Lkf7Ak2FNQCVv/BVKhNhEV+PR88MbfTkuQNdgcTT
guNQBYFWt01+dUlVZOvUossOCB/eyMwbvqdG9TQButF5AdHPi1wvGBvlWM2pGgxQVQgNk8TuQrKy
j0VFZr39xuxLwlFqjTRyFwnX7Qcy7rIW/qcMBQj79i8JvWH4ih9jThITEkoDK7OKC563fowAuDwo
ETc2r1bIzNGD6OLFwAnPfwhdhCUJDXVGXxzLiYgmEPcN/ZegdrULn8sfWQjlfSX0lROhu22jb/Zw
NmaOgZpdnPvxNbjEPW4z1rI721GJgUEQ6siiHS3n9YMt0pOKI0fDHhIiIBi1rHMOUHMms6KiPH76
vwFXNRcEEvo9oUa6TLUlu0+sF6fU5LQ6EkcRAmWu9gKzQEbWGlwQtFaPuecW7DuSoKuRBZwA6tfG
50g5/Dj63/8YHb3+TmUIRmj79MyiJ05d12Q9qPLX9Fx0iTBCYSkafqIfR/T0CMhGlguA7CmlKX1z
57ho5Bz1JbA2IL4dUVfWpCVXUCH4bfDw5d33DXx95WH7DjkW8WrlSErJCUa4Ju63FoBo1ourAelX
A1iVzXWgzhYtRbacWzhPtPSLJFwUEGOTDmNe5lwZ9CeXtM/R3thVm99O41ty2gPKXZAZAxaik5tj
+aQr0pj4ZQYShbZ4EOlyJxsXBQVBXU+7B0hkkXZhEEBNNPWw/LAmvwYwcmfwy5dbI5O++pp0eH/3
JhHnVxJix2WdPEnD7IJTPbiT6dkFfWsml/sX5LrB2MgshOzjGOKnArp8ElI4hkMKv0MUtX+0qyAE
53ICtniAvwG42Zsw5agsQ+xXN4I9TIhvbIi2SWOiPRUVuoicbn9HNGT86kx2m/fmOauRWlFn2ltx
6D1eItx61l5bUkgIn5Rf8euxAhAdIEzVCCp8MI5UJzaNAQL24u7j8WNb/cebRqx4gM/GChMDLU51
1DIbPBg5BT79WyoZMZfsMv0/GPeCExYvHGHoELCRJnn2gpw4FzQ7/An7xR6gH17pm1zKM/SGT1uD
QKlpouZcnF8TZUQ4ULOVUv5kzDvCaRvv1XbtKfPTVB/dps+EaLfwsUD5jY1AgdvILP4VzdkIMTsz
uAKtBfUSfpb1muGKPIxMZhAAG6JgVqRFMlTa9cTM4WgzWpaglZmcgHuZ/TNyjfHDgEzw88/Rumhj
gs4SIPGcJ5GPr4vfXveksdC5dcD/Ali7F8SlB2vKQdi3+dgTXOdefHKCm3oz5dARC2Ax+DsSul9q
YynnJaKoTr6ugP3XsbYGkSSRy+v9rTB32qucL90+s0o05dVJiYgHPW/jmNAN4HAQHdiJKK0QVi1h
2frwuD7SaiS7uZG8ohZx9rDbGPmPupbG++zaQhmpAwOJDolYhtNpxOSG6ymOMXAga019tRGJ1JmH
T5t0TBmFr9KsCXSDXIslIpVS6BDp7Ul0L5CWxvVPRdhnvVUA5uRFh/tj1NvIk0+EaDZBJxGDbtRI
jpnguI1A9ejjmpmwORuz5zWYAL4B/Ae0DKmL4rBss8g7vz236XWu039wm4NWWL3kdfVJIy3ZbVEs
QRuZiDXxFIJLRubgHsoR7QlBR6Pwx/936+ZcHnzpg+/wl4tW8VP2GxIkHoNTn6KHX2a4ThvZadkW
OCGzg29ND3gFlP5KOLPKqWV7+4OWiaCqpPQg2CsRCXPO6IoFHOv7Zky/D647UNhfrk8fixaWLjMm
EIHzirMXf7vGkOeVS1h0MX1BA2Yg0kN+YlHTULxgqnNAOncoDPYKadPoJGsPf9zrTyLIHd2V4sl3
G7Ps1zXFHVuAQOe3bL0lsY6AT4nXk/8wWGw5pYqw1SWbtDRhZWaqulEKjyrFKYPvEOIYr0FvO76y
3YjiYhhyHjZuH368RtPOmB2CRYNIyF4iDbkweCx1XofmysQR4BLVNkYZkoL3IQ1SRecBvgE4oFBl
KQCA/bnvtxyf9OBkeb17DACgq9N+9fdgZxPxOOtBH7KvApDYPkNAH8IYRyeOpTJpw64hL2qFo6NF
EirzUp2TqSk4HcxWUpvdCrxOeNGU7ZHdBzQE+yFztYymqSyOeAGn+EDahO+N1RMaljOcDvaHPoG8
cCwJRAfDnu65tXqCciTLCeYJRe24ZO14ApUKgxN5oL3tOQZ6+DJfESpSpurNBbvhoqwZdqlPMIcf
c3jtpZURXMn2lBy+2ESxA4tERJEx+NBmeXTPOKbOyQWwtu/zqR7CKYk02S/hXSsJ+YoxUEoOa3a9
W8MY5QAhXzQumamFbV5zjqYP8zWFzWo1xIpO/+LyTw4BYLGozXGp6u6Hqh3AFMQw2NqMwRfCVnG0
MjqfmTS+QM0Y81DfS0XPHJmNc2rCO88nPieILI7pnA0OlDNcTHd99tc7qXiDx8FTpzqeNnxeZLdE
DWDGkceHdojoCkm/ahnDd+q2mwNF6sI8bbmoTPxm0CpBc3EvdN+g3GXcmzWYHzlcc3YmI3Cms19A
5Vu2vAP3146A1dLugntlxxII0C8dPWPcxsc5EaLNgeKqz9sh+u1IlAgOF+c4ODHqdUTh4fWxewc4
hONIiSEN4OkT5olXqnjvgbSw3lhXm001ajf8CRDmX+ffnrCRzhrvtohWhTGgJhCp6mX/oILNfksI
d10WK/DnHiQBLTcEgXEGDz9EQaP5bafm0TEREI7KxYnT4ZL+qj4C2BTweSTNz+6EZIu9PjzGlzEh
KX+PJU4ZToRvF6/O6QzK5VQE6x3OG6Jg2nWskzjH4J/2/wUgNQ/3dmD7fOPI2hwDBbkBcNJn8jFJ
s05qMLfpffWeyjyISEfIsyBjGKOgaj9X8uSxpH4Dykt3LrkkO6rmKlN1BqAsis9e42vcciXYgwiU
jd6Db6qzU0Td7LqpNwDO3i/9pDojJDdBZT/w3eBCRerGRc3YFYgf8r57cPt29n0HOrrZgHeinGgL
iC6iTarwPpBIOMV0fCe09JF+FveZGijxOigbUf5eb85DGbtmjE/f1XYVeYFc5uNAD1gz2fgl4q+k
tDdqDgDNYTW7ev0hx2+yd9IuhrXCJX9Nrp4wdwWMgXLUX8oENgQt9XFLK1x/2MSfyZGDHM+HAoNa
44TG+Bq3xF1cYKK4RREm/3FQQk6ElnypQ41WJCu53MusK3xB3ySM1dXq4frjt6S2XTIWIEUXT7Xa
c4mSoqDthm6w8q773xdrcu1bQ7QxyWel+78Zh0OB8Iq1QuW4mHEKGRpRN1IyeGbPmNCDgapXGlN+
thrtWnEmGbHs5FBaUAf0nSmr/uSInAL6iWrBkV70cyOlKuRIX8KPgFlq+MITV0P2lHb2lhLM0oxp
byzTmCCkJY/g6Rs2oDUU6WQyv2B/qFCjzqHrwigdKsUzVuCbSiYOHMw0e2uT6/Z4i3HLr3FyffxX
jWBHSCVk6B2oZoNmpC2cv+iSYzAHbTFXMns8yNWsmrcxM/meF2xMGMVdK4Qg6hz4zy5e/xkc+FIt
V6H+1tPvbr15uKvS3/ZiwhxLZIFpQ6gC0nwM4VsTkIW8WAyWj3n5tc2Pf7psqYQ1n2O0HmyuUFIs
L8B6nX1g/c/xTHCw6W17JEewb5GghuCUqZ31XhB34yMinBur/+FwCVoc5qiN+WlnKL0ODaRQYRSL
ShUOmdgMUfihw/5mUyxqrgZqSP3NqmF21f7WySNW01NCqBzoMHYHB0cBmdfBJUagyv+Ta+4B10/V
uboVL0zZ3nBF8xeBCOzixYmvI7U7PsU1x7wXjqkmr0lTJnrNuwXg4+Svg9yWMX8sfGTCzCh8HuKT
vQQfzB/sJiq/EiMm0leyHQxkbYhNiEgnyZL/PdyZ6SCkZu6GwWFr8/YAusR4uzy0t8XLhw2F2Qo4
tG30ADKTPb6LDcaT08RCEQgvN5Q5/xB5PFhN7CED/Fx2ltjG96TsEfa2RNX4Q5eCdnwUiHghO9gF
nNFHVbpb+8qkPMyHIrPHdP9G3IV2lPtZZgaLhcZRDYnJeEGzk734+cZOcfKIYEowRGcyWREJ4dRw
xC7Qvk2LGNOST+Mxf93tleyuViQ2R3zUJMiGPQXuyLseZmzZbzsRUnme+IcrOEh99csFeU7TFSoh
KyzCcXx0YmaoggVDKHPuSYk+BLYgMSYyHVbDrxBMWBz/OGHdt/Bpzy2zLae1gMlBEkpKa9kySmDw
Di4sVFsCCRjdcA3dbn65glB7MMMAlon3+RQr80pyXxRfOiwf+CJFWTqJ4mJVUbf38WWlbF9YtsuY
yYFPn4vvH+hFPmZkIw2QjJ4/Fh/IG6mNPqg3BDvF3cLdDmMK/J0ocwQckEFT4nE4816dPnEr+gBq
DHssP6Q1kTEqiUwRh0umBZQPMyacuo/w5eSpc74XyePUZDik3Ad8EKKJj4cN+aUkLRTq9jOFaeJF
m3OoJ4ZZPAAmFAaCRpRW8EaBtfKW9/wcHHr2Yb8XFxuy2XvzV2Pv9y0vmPPS6uaceUAk06OH07vn
3O9Q5n8WJkkqOm090cMrZ8Z4yZHS80I3aewk4bbmBscw/eXYeyUYAis3Z130zBmvMUEuxSv9Hv99
wtAR44OYaWDDK/y5OJRWa7SbseDF9S0sh6Ozbi96JzBPm4PBWA0RShZPhae243dph/XDa4GpCD6/
RRdUrJZnwnid6dkO1xx1a9xUi0r0Wr3R4aFmk2GYBloE7GWFTPTrP7AVedkbIUSMmq1A8yhX9RqX
IJZbJjR/zikXMR6qMyLxpqiomkLdkUpTMvmEVrnTAON+eB6QIUfW7LeRYEhIHPkEMslY1EnDbrV5
RQbkO1wfIZmOQxIU6oVOJBYu8QWarpVuxjWKCK4o06149R7N0Gw5kHDwYxJBp4yneOEvbmPFcBjg
VZAnEybD6u2dCaP9UL7r1UvzFT5GvxVl1Bic64sPC6SvbbkfSHJ0ZZnHKIIYAta0ck3wbtB62Gt4
+J4HuswQqX1dyOb+0eeDb4y0b9gk79Q5xt+V+Afi6dg9a3EgoMCG+xEM8bbikFLnZlO8cV/esfw9
TfvYS8sysmiowdWhhmyiF8JhCH18u11/+qlnbEtnbVBdI9LmLyDqJGCwM7UEILGoU0xoSWFrAQ0x
yK4JIP8sSxW31Qe9Fv7//kYC3TvGp96iIhgUCBbMeK3Hp2pvnLdPEtxqb90sAE1o4OK4cHjcaDyD
zaqWKkpHaj+o7/0MWiwSFmNWSXQD7rc652GFAf2JR/dMadU/v+uNcmV4+oiniuoBHtQKdoWEJeTB
xDfU4iEAcOSz4gHlBaMRPorHklv6+a8no0G9SXwg60YNk5nAvPcUYjj6pBPjeDzapkoMhW9Rd9pz
LNi2WYkz3Ei+uKYfQhTN4nZQmK+IK6Hy8ewrz/Dz9C89tGZuV6cNRMs1ed0p3/aahjgm0behewqH
Tyn9LsXDjE4B1S8Q0XvO2RtttIOU5oNMTNA5IaHreIqRyN3YicjF4WBFfL51YSmUkIsED9PXX0Tc
gLE+EsGmfbaaYQPh40OAkiFd80NIiT4sKenDPUEQX7mV/nq0/rDOvCABGDABIx/Rjweuf8LOmlTr
TB9DWZgcNhBqERzSLLrlBHuj84VAeoTEbxXYdbxup46PUQt+OJNHxugzP67aKWlupDc4f3JibKu4
zqgdVHlv/87jG6ZIlxAyMHC+ByfjIz5inTR5yabZknmJ3wsUWPR19+AOQ7KHhXcW09r0GNfwGc/N
fURXa8VAOCgX7fTkv0JINMcg34ITwg1TlPB3quk37IBpzOE7A54B4eVTNFE6PYxScFakG2ixVqLp
Py4vNtGSu3vUn9GxzB4HTgqhi55hhGcK6SBKVL5chFs9E1wEBsoGQcIdTsFeRPZeLEdAxn3vi0Xs
xUn4RTLRdXgKX6MLin99NKBtCfsxwXRDfPtxN3nn5vwUS8PXdI3ckBIIlr91wg5GBD2ZFhypYfKh
sThTFq/giZsWKfny7r/xDcNRsmpdYh7+teq8c4W97Cu0hWiHBbMtgG3uK396mYkqdTqu9sAOGORm
WvDEnsd2OKrHmMZxWCDpwFCgMonRYQoij9CYwafxaXWLxIC0ZpDvezInftMBJ9iT+FlIGTZd9gYF
O9M1fOCi7u3wLLs1YnZcVLSYAQgzP+T9DsuhFIABEuZZ22MRHKczQQKkB/+w8g8qVzc8bYgcwMFh
5vXkB89zgrIpSczj9ZBNAV8YCHsOlqIBNmXegCPK5ecEGj4gVALtKdSZS2UhX7lmwJw+4CEODGv8
PmgrQsZxfiekQwD+ArREO9l4aPHefA1EgEenVAEYH5gL69Cm4tzdIyYWeddNKJR81L0DNiWzKCMB
aeIy4bigeSVqSY+YNn8MCQqZiDZZ1GmL6JuY1bDvmUmZtLC0eAnQYvsmMC4sC7YPOuNcZdbYBRsq
jMwpFnLuLzh4G1gI2wNB87DIUczGYcKDsyJIA5FBISDo41w0xQD+HV5QlUjDHBNh2AlhMw2xORUt
CKOQiKX1VuCFtDykr+gD7AiqYpOyVK6MiGY0BQMoLFcdHpFyMNQ+Uv1QwRIz8OE3AsUpY5CF8Ruw
94X4tOMwyb4Xflk6CTAEo9pyDsvKXTdDvEwYJrNV0gtIsAxbyIx6A/5ZqJwuhbnKInIvoZKpHwJH
UPTMyz2n57cD+njn5M2bTRAay52V9PcX1b1h7EXZQDCI4fVJOgAYpR5Oj9X38NKGPfB1mqzYr0g2
b2G4wJ6eWiR3BWUTFJB8SUnACEzSIu6Vb6ZxpNSwsbDUM4KY4SDo8rfbDDtyu57D96SZnDZWUQ37
M51pUhgmOvc2Q7/NeivY7E9xC4TT7xm3QG0209TVJ3USiln7Fwx1/NgvkrjRlA5NbuDH7BSCFIl9
mqg24bOsZoC0DECipIgn9FLgFaHUWkRnhwjhpoz5OwvRgFAxmyIQIERoAR9P/DU3Zkf6NHOdB8Cu
7SgQn8ApQmr2gnV2EOEPyoJy0glaEzHgnVc8tRwuLg4FHCjeEwxU4zo3liYQ3+lP8qF6RLXT0Y1Z
V4QEoUUewggLzMZbB6xMvpZ/4AktCL/Bk0ThXUEWYPybdqFBxh3aGBTpDXnL1uSUVq07I9ZiZebE
O/N486wAd6B4gWRnFBbH4Kv32vGJGcw/aVuVz9OKmpkunbxzSeTzGyZ1m8ZzWgwe6fOgrG7gICBL
Jg/2REUUy68aAoJhw+9tvwH3I9FXQtADqg3lTrWvlhA+yiLBHEjJgGUDrX/fTn+h4Ww6INs/pZDA
CF/2cH8sGqh0wLB7cNhYeYy8AemQ0j596zBuVNrTLi8IK07qA/ZfsmIckhnt4YM/28215XUuJLHN
P1QLFH9QJyQi2uroNC09fQ5GvB5gUqkYsnCAVJty0gwuw8k9Jo5l81uciIYyiEgKgEq5nMQUERBJ
Vw1MbRnQjzBrZhJRL+upleJs6Ihb/XvPAdNxLo00XFW5CZW7aw568eIq3XnEmPPIzhHvi7AXb64m
QSEUnfRAQNHyUUI4ecdd/Eihtdw9lFF6HmHpJYtKcODKELIcQvbEvF/QLf4VgVDLFt0yi7sIAqvH
XT/U2olM93A7Q9/Yv/qmAb4qAPEj6Q/IHamsYzsc3zkwUElImM4X5b6QkwjJi4gtw0aEF6MeM3Ah
6MrbyXXymZWhiAYA+m0TFpPhZYBNif4rBJ/FZwqEyxD9mWKNXAhxDYKrUJ9Wc7F9NRSWI+5g33f7
y9K7FQBX/PaEXnFWLIOHf/f2Fe+sGfdMtyPoWgLlMIakD4EFAaRSP9D5XTq3vK+D+RUlvzALP0N5
aEXjDqUOAWU8rdpw7Z0RqqxZCX+I7WUfB08qaDsAOP84v2TPkJIoKNvA8t6L1sevDu7J+4c7aKYg
vFdJDIErQ1Wdm6s+eM7USHsEzpMmhNXlQI0qHRqBtkOQHiijZ3LJ2AMSgxYXauuGkuqWJByw3Owb
odre89TAb0Ug/7iM6egCt2HB1TL+uR6AIREP1lnunRCmU0ZNplhxwFsJk/gJWQ0ewTt3bgW+cuLK
g9BgbX5h2gN4ITmkxcUIlgbrpoItvl6eGbeQZPfwupWxv6AeF/6X/u5Do64Lvum/9o9JG5CZ6LGo
3xDGVwOz4aF8ubP16rev5jfJRur7XfLgoUb9CrnZoL1RPO+855BFvX+MUQgnjbiGeZmeKnP0IFsS
dxM/9svVF6GRGIJDZIwZM640gSKoOU9PSezswmYMNU7FQJvg3T7/8YywtBS36XFspb/xk2GKUco/
DcRdjK3LF0GeYAs1HgdiSkjHN2Il/WVKCHT+5t2EbPhiqiOLFicNKpg3Eg1YQreZcdci80Bs5KvJ
KflkgE6YVSjMw4o1VUJULTPt0EwsQjwQVcwMVp8zrrAfUb0ievc+RN3PZx6xkhDuYndzTsLRNW9F
sy6/DBrnMxbzLuCsCdjoWcNmq+2RLt8WEEW79iIoywqSmN1hcJm8cQDScI5twwR7Eg4IqO7zUiFq
eCWBIX0XZsbBOFGCmrOFDrCDBaveXA9mJo2fIgRbBrXvOcej30/LHeATq96A1YmF+4wNfLztNhUn
BqwGsfipGzaEN8FjMogjr6NxQfl7HZMqAnNaG0lIgCxE2/4+XKGi3OcAbwLKoOlrSOz1wspPEWRq
+tgcl4/RhUvQ217zU9KfHfcg8Z8DKrgXSyuADXEJBUeMNWMz3K53OnT705aeQKLzJBxRovFAR1EN
nhvoq94v6ws1g3QPP/doDadDWNn2CbpUDTReeul3NEpf/ftd4NM8UDID8SX9yT6s/tGawCuR/Db+
F9sigsy+6KceYrBdT68hzKCS4V8jFXEnGs8mhp2vMYX0gHLf2MOILpjDiVJliZC7jRAyq+1ek5P+
N75WPtmpVn/cEhtD/SbO4j8EvbA3nEtJaixejFncKOxthelbAcctoQ79TYk7wSKsRb0BKsMMK+Hs
rDLW7SHwC+FUedIfxLbo8y4xUP0AD+WdYKnXg5/0r9YHpcJe58UjdjVEvU6sZkg/nD52HQl1AmAV
IyyVBZnhfjrUAzopUZpPS4oLHMxdSJ7gBJJ0XM/0FawPp02W5jm3a7reVZM6EkpDTCHJGJEBelkp
/eXH2fHw9XFl4NEQ5gKkA5xoadfqhIfrCBvwn//63//v/+6+/+f4dx1ez93xevmvy7sZXqvL6/nf
/7F6//mv2/98ONr/9390Te/rhiqrmqabSLY11eLzu82ouhz5avl/varLo7tdXqephRAsN6nmQFlB
RJREhRZM8gwcH4fU/yfsvJrU1ro0/IuoUg63SiBypukbFR1QQATl8Ovnkadqxsd22XffzLHdNIi9
13ojgqJPlYpfbgNcrvgDwm2Gox/9cDpR0dRx3uyIHhNPwkK6GJ9M6cjXEcYG83pY+NwX0x9N00Bs
8JLbEanoVE8I69E3D2rLrIoPkXKBbfH1wFoMQOHrxDPIHC8qUxRfln26xeC850RibbEf368lI88A
SLKQTG8wcAxCyTtEMueZ9BFsuRBUv1w8T39/t2RZ/dPbpaq6YSimJJvCL2/XrR41Qts3yYHvKzlm
zxDYbugiL/hG4RrliCmfq8XTcERgIpXjqmqoHWsI7r/bdTR+xc6bjv4UbSJ18UciajHIOlo6pRBd
J4u1cHTFVXnUklPL45nRkmdSCbxMHqtG8hP+uRdRjIFpgyQkMBhoVoppijYMQxTcfrVEkZNuq48n
WAROxBrl+kyBAOjecgy0JEXQn6dOTXifkde/8YpBqlggZ/nIM/pFKs8l1asLvyCgC72d4T7JAHC1
2xhpVD0X9/3MTOzwiaRqnDFSMrVisI/5uF2VjN/gat59zTiGA6RwbyZysRMz94aclKAt1CaiA8yo
bNJ9yLCBvHgTz5/VEHzNPyo1lGnj37CNkSVXXvaYSw0MMnrJoRNP39KYeLqPxs95fdRmdHPkkyFX
SbQKeFYscJEjX1gZhC+gSmWfKW4YsPI3CDuJK7hzibv3NzozCe6hEgDod3N7G6GAx8oTo+0OPum/
e03LK3Jm2oa+AJK6uy0VKKy7yM2hVQEoqVp5HTo/eCPdjUQ0vsUcj4vwQP32us1swoTIld+1sEgk
aoK5QzayGB+lT6Nd3vjIuTR1FlhAuHjF7SMtiGzKJkCQ6abZgNbfWeMckXkN8AbOYY3ZI73qAROJ
m2JxQuYHJnitdg/MrQxQvgC7SZoPxDxtCqp1C2fkFJMFNSR12sbN04DfjDGgaeO8SGd1IWOVL3VD
RCJSsYHmQRSpNsPA0y6VIS+rigdVFQgaFH8/CVL7sa0P/IPhEsKCkEw4LBuWDTx+xRiPdHrgLsQb
/cObyhw6X3kmu+09mXCS4M8CUZ5m0jyBl31jdRcQ17OLvoH3medBmNBYd1YecR2RZfmOP5Ykgsbl
5dYpjlmvIhzea5ec5dIkNweH0Q+q55Nr51U6f/9WK/pvX2pDERRDFDRRFSTT0P57Bj5vRZy+9CA6
OE9YmsgKdUsgJ9BP2fjgAIit24euP9bd8WkoCTibqOSWj6VoL6u1YAETMqTzZGNcfpImdOksSiIg
RuBXIAGGoPPj31+wJP/pBXNW64Zg6qYui/99wY2otmIsaNwx1uK9nutAff72u18SWjh2L5Jz2Iyc
61FY/v3HysPh9t+7gvfppx8r/ffH3gpdyVqVH1tNcRgO8csa4Rm48awPDfbLH7njreJ8nkhiql7W
2Jqf6UdaTjWOZgVqM/3mrrT/cYFJxp9elK6qpmwqgmnKwwX30wWWS/esFMsebzA7heghepCdmpSu
wvZh/kRm0qq2LhgZ4GsgsiAe4Vs3/3gV6vCr//et4Ro1dUESRN1QZOOXT8QsX0kijVI2Vr+cy+a4
gnGaIM5QgVpnuieWs3ggMag9/FF+RziovtRP+Uc9bYljHFox7zdX3orTdMOGz3DHoZOjVNG/b1/3
2Bv5r3eEOel7h4X1EB2ej0mC94UBKEf5x6ibTf7+WevKH34hVdQZDwSJ8UAb/vtPb+soL2uxM5Lk
IK5Y6okpOLD+1JSsuc8OGd7EfFM9s/FeqwJXfYs5wOmgswgEdsQNTXX0I3w9D3BSoAdE06HNJZ3j
iR9mbiBjBnmE1lyMyFfBopR5ypb5zydRRsn8mIDBOWcVEh3VVxZAV4sHZWI+dbqDgrcjcHfYaiiC
2w/R49RNjENPepf+8bBL4p8mI1UWZd00RYYjYRgFfnoHci2Xa63QYz5SJUdYqK7kvUCVKwYUxiNS
lq4qit/Uji+MytmGSxnIjo8YNVC3CAmth8G9vny6LbF89a+hDdhn4btPyRuc9ggzeBreQAXDI3jQ
4OkWV7WTMvRsiG5LS4pjx8TykYUDMARNQ7oeGop9vrq32HByoIC1WY1zYf0stzq6b1cGwQtmUe1J
5BSc7y/CfPDZ8vEwFSWeMsAgRLZpL2TNOVnpiK2nCujqXtsJ61R3ElotwWWmnPoGd6ar7SjQ5blM
djIBgy4rWOcpDhkBKyWkaVHyubgr0rEQyY2uEDXlhqUxwpZvg1i/iZfnrlAmL2BHeC2iajsHc2ZK
lRn1J9/cB/SrwBgPozYSV+M9XWgMu6mj0eJMTCoWJj/QKC5UPMQMz3CsgtYtjc+Hyx+QHG31QEtJ
3L+deTf+j282YuOd2IpDtGFnxxdYKmRi/SiHq7/NY7zOSNBHkfFaNHsQqw3zfE3q/2SIeo9HYMDy
BaxShUG0IkBvGIh5/BnszCs/8B8PliH/fmJpuiYIw2Flyqqs/fJgmaJpPsVndjvksj3qli/FRdYQ
kC+kzl4io98kQ3CibCthYegozZwUzRsY2G0i3aZ6jmhuaizoOJfyWUbVI6suqaDFhP8h76Gu2OFM
TDvk5636h4dMU8a3CdVArRyZi+8xMqt6kgoz8TH457trchabtXRjJ8u29LLmpKheg8cX2QAv4sLI
lE0jfRirX/B3wQzhTkX0Q2dr+MhH64ZSD8RYqH87YityJ+NKEM8JNj9qb0waiucFA9bIjujnwSOO
f1bkbJjdwDHph4kdMVt1BBwRa4gQ+gWTFLgBIdvCQsVzPGlGHjxzTgLD3lhL5NkWTtt5CUV6B0Gz
Iw4Bcld0TwdXY3wmczGykn5nUhKXStZIobABBY5uHLJy2ywCZR2/K0RTkqpvevITFPvKDyYWFsNa
F/k1f0317sd6XiADcyglzdfFy2suWj/JhnfBKmkX+RFhFr0Fx/CIOTrAtk7Q/qlbIvroDsaVg6Jj
bx+EJyjoZRKsrPs3PKDiP5dS44xOsk5g+v2znEQlcxYUMoMmj2u6NTuXhnvETszmYACsP+DeqxdJ
V2v5o1/GhzjzyOIsiULDR8LPKNkFLOMrAyp1ZZwanZvte+AFMntgthATFH67yXtk+rOi2ZTKIsF9
gRKRcLjMl8qxggHsmBqMqBhf+MLVTMrXO7o1It15l0ZTExjhTsIm7YWIUdd33tIW4DuNhhIYGDTy
VeOhXU1iTV5mhZsvRbw3yA97i9HZ7HydUi6Adh7j1Kv7CcFf7SHbS1QMwBKD3BNgcx8nZEzlXiXZ
YrauF2ASyVGgHAypAqolYjGpgTJJq3/xrexQU3m0yoaLbuQ3FG0FM+n8gNIoHZKYrhmxydfsc6ST
+sTnQhIDCU2wWs9pBH/13BLfFBFPTLY22XS9B+mXkZNZet1t1R4DCFndxzTYcCwzbJPLSD5zj9/6
kpN8FvPGUbcaWTrhvpXD2vcU3tqn/wSn5DxOyR/smeTjsSHvsnCXxh6RqWr6Jj6mmcnRtomeDiR7
dOJe52PTDS+GzcILYODkDl8bNfbvEG/xrCimOeI9ot40iBVbJI0Ohijbh8khD62mnQbVIhRnsP04
TUQ4uBEYlTrjQawR/4LlOg95Usruq9gFSMwG/tlGM1BEjlAuKlALOKPCVntHIDwdmJ+MR1xR8bqE
/JO/dJO8WcS+a0xy/Mr5NbpPUY8U8LkqW4j1IGobBZC56USyQvuX8+Bb8iQrToN48cvLnaxnSj1p
vUaEjZEVvfiBXmYWxVaePOJzTr/YbaO/vd7a/U11XoJlIhj9QjWYXG/r5J35Qj6S3a5MDFazzlVB
R87Nl7wstygpXvq8JRYjIvmqmA537ZwHNc08VAGRCpBoRB59Lep3gnsSrxDGLyT/XsmvQqfijIWj
fkfioYN47uVDfIV57JtBq8YdF75F6Ek6Alu4q8RDe3fUJe9xrs0iEvVMYmB13a63LzgmuBdp3MIu
X6ITCU+VVx9Bya5YntH1lsRPS1x7y9dVPAhPF406gkKw2NbL+Dbgti5x/rVbmf1V2zwOfFcAyCA8
DYpwwSph6r08H6KPH0CjkFN8CRDFjDxNR5faSk6DnRgunx4UXz691jfdSRvr8S2udagKw9Ug1E/P
D+hNBBM1mWyINGYweTJETDlnfHqsnuwqzAA6gjD7DokYu6k4G0z2XyyhjGURgVDSvDZRa1hi8A05
cSMWsfaVbmHi/xS93SvcIcTJD3Wy5iQAfRvE6MoYgZmApzidlRhc4ZzJptEdVtDM5FemfpFQL56t
MTECYuMIvNff3LbVW0XtCFHgm2z/ILCDDK4aQbxdAfRrNlR/N34ARnyI1NfVa2imgndndhQhPNC+
snuua1hgBBZoCIRleZt0AvY7gp0z1SVq+6wnqLMiZGCQlIorzVHoI6bg7/DD+gwWrPqghPwJfjCt
ClbLefAWcsQuqoW5LMopvQQ8P3ciVvzRHsQgNPGXuXei7rJxxZ22betLtn6eFEptM6cgciJz4nIu
amSW8AJRgyfqEMOA09ogVomkS75H7/K5hbpIpmV4MT8SkPejwnNASjx5qCKwEkw64pTXjvro74c+
EDr4X9Fs9ZVr6h8lEkf+98hTc95eO0MiwR+GZzTHOuK020TrXDO6hOR18hUlpMEG+FGShUx6jDIk
6dQUBiPjhg3Vj0oxtEwFgJryoAR8EP6hnzS2pvA7I7qeqx//VhvyPBbWjWQb7FPr0ZpnDtiVHnOq
QlpHhPuh/vorkd0boCYHk/T86sxdCPFU78mdUJblm7ojpM54+C0OMPMqBIN34S7ZbAXBbT4CDyDi
v97w+zyYF7/KN+Q33KBVMMP9//fVxvgdw2ON1U02fVNUDFn8BcOrM0EXRzkbo/I+yDilabReZD+6
5u10vXhCWUKiv+lWFFgLFUBcWN6sTcdgOghRk/mRaJy5+cYwDZc3W4XT1tqOIEQwmSFfcoqRRcv3
J5cMQcadvRbvs260WdPIs+LuxXNGj8EchHr5cJFP8gWi5mV3jd7LxZVP4gE1e0OyCKy2l7+Q0gbz
v//2ovD7qvqfX1/6ZWFu+yhss0cXEUhV9YuXNI9vKAc4T9+evDjLRPllY3Lovfd38phwTGI2RL0q
FNZHwV0wpnzzw9/7xpkDdstSx3eS5A4vd3Pikk0Cm7+HzO0Qk/2P3GNnK/hrl0gHh28+sXKRE8nT
5356IcXPAvKKvR0HMPvAaOoKOfSOuhm4JWRra0JROgx4+YabG2fQDPvZrPXepMUsfXpfmun+/a2R
/vjOmJoEqMJbJP4Y3H/a+PRaqx/po4oOJgE9Nwux//vqwx+Ly5O5aO3z5bKzJ/+AcsTf92xDEVkF
2AN0U9Z+fRilTuPDEO7RoYZdbcYUfhJmTdTERYRDNQF8efz+/muyYvxht9dk3TBVUVBB/4f//tPv
GRTN6KV3UnJQFFSOWHms4fsbjctmWffzERZkxgt8dt20NDcCdywF2YyZolu817HbGFjY65ksuPKp
n5fVOPlkXMXw0SKSOGjxjBAMBbk5Cf5oYXC2zBqk5r31REdFTiHfBovBCnNxd65BF7EhnaSnXSzl
t+425VIO0L3qjkAeks0/YM6Nm4VHNd7kgMPTu7ThxEGQkJ5rAE7yVmgGQvazayL7weUXM0e62OhB
T03FUwkFXXdfD9RLACybm+Hc+QPz+IChsCUNmpB8y6DjMMIBYRlPu7ske6yKtX//LoYd0usYZHmS
sUT5nc4bYo+ko3CB4G83tPuCJGfcEltuSiYteIDH+LZpzsXhQcIodx1j+GxA+3EGcQ4PBAF6uwzK
dsmG1JOj6jffRkdD8LjaMLa20B1M1u8qUUizyHtdDeWacTFHY9OASck7V6NEF6k/XQITemPfapXI
4SZBwUrcMfG1CM8pCAlsqshDBHmoULBZSEwlTvGpkfE117H/MJkdg5BA5Aiix4lJOR5Z2qeGooYT
7kMibAaubDQVsSIlfn/tUwJSUBfKC/SY4RcWrXaBKmZndmR9WvEnbXKt2+3u1VgoxyXRaIrTbcAr
gncJ+GDJoo3hBVsxm20kepz7WT8REfRktvERElBMHjtPIEl9DwS0fhI50ubxjSqXoa68MnIKSAhJ
n4K4mzHVP8+cw8FMV2f1NcSMSmfiIGHlJ+z7A0mqcbrIFK9fxxIZKuxd2I46Ege+CSNqd9XqeYrB
1RAr6x6/Q3MqoPXyaU6v9/voijYecbFKPpdp3+opcoGQdDbxrJerJmbJHL/QP/Ikd7P2gso3PT6m
aeIW/IP7+2ugX16ITj4eC2mus6fhYKLTEKnBeUiqWiEpNr/IJhq4iRGC6EWoO90WLb78pcBXqV/p
G3l+hMlS0AqFNU/xrFV2r9m8TjKOgue/zrrfsVxACEXRNV1QZUX8FbC8P2+9oXZVciimr8cZYqYM
3SqzpW9G9yCZvbB+1XtZpzXJu32TJB64ij6pj/fd6Pyg96yxwHWEPb09Ji3rEDpl8g9UXvwTTMKJ
aEiKIZmq+us99XiUUXtLQOXByBSAdEIeFz0s6Co5RRnEFm0TOkA8XuIYhb5OpiNfHvEf75PyOzfw
41z+v1fxC7CrBJF4V2qTV2GMIwK9QI8MW3uPvnLusuujm9UrjYgjZvdqPAJquO+C4/2g2CEKO1wf
pJe55VUhqe25GKUOs33drp6FGxN8XaDI98mlgHHhsDgilo7QB4NHCIjx+9sSY5SK7Kn2lML6+xVg
/H7TgWjKpinAeygaKOd/b4DQuIlJG97SQ6+4le60o9UwtaUTfpVX7zE6ami/AAkH0YWOIQtdG9Em
Ew4+pucwd7qVvO3Ds0AqSjOsoXdi72fJKkYFeCfMZZ596273GZCuOkf5Gbk3Qts5Pth8O+Aqjy9B
m9IpxAKgkevM73tQ2EOeLjsUXobnGTVLGfoRcVacg2PdLzk6pv05PSQTzM2Jg9kKGPh0XwOXW1Xq
yKGLRYusVojg7d/fq/+99n/B9g1B0XRdNeF8JWGYJ3+6LrP8bpa9GREyy0+FniZpUYom6D2UdGBy
JR1DZuqp1KtR7jrNVxLf1/Fo15/7N14nsrvAmEOUNHjBT8K00KzmO+O2K8lpPiYc53iW1SUuCtGw
20GVMTrw2GS9VyFlax1E8fmlFVaxOW4vCQkHxQZl5JNzOrLWQunUfFM3r8rtEV6D29xmpjIUtTdY
ZRKXesCWrY5MPNEltdMEeSMwcFsQN4QEPyIWjE0/63dER71IH+crNpoOoVic7F9CvyTQHziofLgq
8a+L22MChRPa1Y7gdUzK6INjrwfnaMcl0zsidFjGh60Jh9do/FBcs3LbT2lLEjXPUbLOwJ8YM3xx
0CunyeDlyk7w/CwC8aqF/fiGjK52GIWSg67anYCf/e8fpTQ81v/9JP8zbP12pNS9avbRMzpoZAJ3
13BbAduNXFIpvW/Bv+ESRXNK8eqaGikMJ8ikNqN/MEXwB396ETAKkqpJuiD/oJJ+epzaQK9q6cmU
OSCgrBctqwb0OhpPkvXb/YIR6LGH5C3g1/C5AYqOWwxttWKztwvHWFgBdT78ij46PPjY3uAi6pz/
D/D1Y/ZyjvUQtlB/Pghc5A85SCF2Cn6zxSqz9wU9htC8K7rnzWWf2D7mNqrJTbBTT9t/P0HVqH4J
fGwC69gfCmU6rlAvuiBQHnq/eO7O2ie169rqdCdepqcRrrdb1Ttn/h1BZ7s8TDKDwhWrWquxfelh
3pqhI5lr1sZPQmQKO06yYe/hu075UOXs0ik41ldkkUtg+l9kzW/63d8/eFH645gtCZImgrwb+o//
/tOb3oilXqtdOrzp2OQf1owGYN16W9AttOqJynyHqHFyFIlPi5gvVJ9WbVnnCzYGWq3mnTdfCo41
x/tCLEVskYnjg4Bh9qvn4WQF02lY3/uV5Porwp/cu+1/U1Y1LhxS/MfUFQ7R09tPWlPdy4V5jGA7
6bTbmH4zIT8GsfqQwOdMd18VoSFf/KmOij56E1zXsjej+aC8r/5xA4h/YCz5LsiCqpmqJMmG9gvp
HTZiF1fhLTrMmqm4KtzaCxaQ+CW+dXXFhOK8ezApLpFLDo2A/pZILOLP5qT5WNs9hwvb7pg81w/+
VLLDFUNyKBlSyN8RB1GDiJzKSRAfLNRJtsHqRPU3pS2Tlr84sg3ystY8eu2M7hX+4nM89tdWsDov
3RMb8vlsWFSrWYxiAHfCx2AcDL3J7rC7Puxd5E6XF84r67L7mvDU7KbTS+W7L2t54Eq2JKe0l6Qz
Faf00FgbVFnkrwRb8E1a2fH/jrFaVtP6/ETq9693VdF+f84GHZUum6LB3qUow3//6TkL+7Z7qIp2
OwhMCQPECCr7NcKy5I0QeZHn3nBhTMl62WTHLvQSUuoMbDrmqoPQ2fRr6WRMRAItRftG5pTuaS72
SvIbcMXCpOD/ED+DgzZ9bhCznfM5WFD0xeLCQvTovQiU7/ikRQBBcTCreG5ub0jKLjmucWpK58o2
YNDmwMZnBuKzi3dY8LGTJuEsHJo4nWbk3iYs/VExyRJfWzRAsADSHkGRCfY6yM+746AeApO5f4BW
hBRykVWGUvhECIXBPY6MHskIk1gHjoGPmaoa06NJ4Gk/d1B9McoeC1ODsJQ28pnxlu1tp43vM1oN
5o9VhX/pm2ycxyq7qKiKSZ8hwwhBzB6wkwiGHj/eBfBLWeD15mxj3XvsReJjqLe2I/qVgOcJYmJe
vBGTMwTHINnk6qS+KHagaJQjng0YpLn8Jj1cUo2kQc4p0Ou0Vw5mCYll3Ql6IY8DkeFzgpgIHjZE
tss7uOLU0DZ8oslb/wG6nwCsz8Dk04dvsuQQKTiraTn5goZ6u3Ng84QCLEItLW9TbTDrWQJVajeL
iFiMXyFXzKY6XUz6upDR2s+FqFvbu2IpRM+izSTr5QzeFo5hFwhngL/dR6yYF6B0gjynmfM07ZG6
Ug3rRRipAFJgZ9+8dpkdclbui0uNKZ95eClO2sjrT9XGxAsI2AWi7hqKYyBIdmDNUm2cnvtZxpd1
xw5cIuqgCo1HiQkB3xe8Ehq3aVvgyxjrxObaMnIu1JFIv5bZ54MsPcRGqEYXCm6fpy1iQaTu9OWq
1fKFLwdqwa53j3XzDT2BsXDe4lx9TOKXJ+c7qKvnxsSjH/odY4k/YMCUiofpOipnKMuKZmJSHJMz
fnAWuOUkTseM0JNSHD/gylqnqse0nqqF1/HoYuNCu0b7ZOQYgiPcvZ5+nS/98nrv38tvmNJ8w7+U
wcajUN8w7dy+zO/ebd5e6YAggOiL12odmj5jUUFzizRO0HTLW+PjWcOq87JsVKfppNaIdk+2N3Ur
whXkyckA377hhyCXA4vPsECNC76I1MDQTfV9W0Ro5Ei4gdGjxTF30MK3bmLQDWl3eAWxa6H5zZuF
WS9uL/Zxu6CQhDpWXFYeKDOVeETUvL6xXgLL1t/xWXr5sNtiOzGPI0STkyZw8sNTRifwmbaTBFms
aFeNV7XfoT4tPiRlUTBKzRVa/WIP7B7AHqNBOk0QO+OE+seMJf5xtQBYVSC2JYblX6dl2Uz6qsvT
A4pXQg8x198W0ppwETxaOYKNv9/s0h/2WERQ///jfrnGqqqun48RPw7lLkwANKFPBJX93EpQPROd
MYNp3B8SE4elnWgET85o4yX3AtOGP+B6iQsX8o+XJf/pHhB1XVYAmQ2R9+G/90AbJa1msGQfWg+V
SOlXx4CKsX2AP+KSbaDNWiKjXsfQNw1b79n+sNCG5v8qmpfrIZ3UvQC6j4e7H8vJPyBw7fcZVBdE
U5FUU1MEmQ37vy+v73s5FoUoPrDkNbdJdWUSDb7v8qoA8FZcmgb20s2tiQc7y6S3whVyJqpLeVYI
LlJVYVEQ9mBAP78gvCEYuB+WtzPG+Pj8gC6wOKYqGDT6seRJoywVyAUIHcViu3ll9uhdm3dvIlr6
yNGv91WfYHcZDMI9acZ8XABeaD8donu0E8wJ+4VOLRPkJobXf8DhpvH7J4VqSzJAXkFENcP8ZRWW
IjUXHr3MTkCOGkXwiU+TQNTtWFNE2eUrpAVveeKGF96nHs+i7opkr90nGoFYIGoPrNeTSJ9010oa
A6Do3bIkluflkWiDHuZTuI9rdfugYbj84NICa2+fm1oifpAksuISvCOprECVzOVtcIEuWqoYguE7
PYh3sQQl47JalN1YT4+CMKcohCQU2jkbp78TnZKTisw5amuwa4rq3UrvwdKFXWszIl2BmbuB/ZsW
xZwbXY3cO0BixsFGtRsHGRYc8jeCpYCZ2gPwETunrabchsJRZ4NE+Zszd8gbGdJHd3oCgSgxw+AV
uSJNTIQcpgfTxHUjyqSt7XSaq2it+MyW6slEKxB7BU30gHcewEGcLPuA2mKWxjGIb4PjZt5iMIym
Yevf+Q6uBHRs2jSng5bcN3WSctPDXxdWUw9K88pwAJEr7rcaEsmlrDTwYwL3aFjzjeeyW0o9GXN2
ixnFB4YGvy6MGb+gIvohAhTFhcspTT/qvVT5Jh1wxEkdLu5Ri9ueOgk4XiZfkbSdiAYTyeH+7mj1
hUbnr8EuV25tWOWaDGlbIXEXQI9HPBwHR/bHdE3a8UcN0crVtn9FjhMZftevDIKA6LgoLCYpmapU
yKwDWEDJVTXciYXoY4mB7krfoVEP7evMPziAiZpLIYfK20NN33MJNk+iE+hBOMTY4StBH15wIYbj
R+ya6aAMYySJj6LMfAH59iN+7ql52PjuhHOwcH2EsKnLhloRTKLUdV55wpCpZEuDtowhWEq4xtTU
he4grbnNpfQ0Ik0C8hD39iYI3NIHZW/nCm0GW3R/2UbI7Kb4qBAWNWMaOQi7alvvbjp5RNDjMR65
vbCsriKRtoe+mCXpIqgQwTFUKit043VzrQXnDjaKrhbPvuyMiBl8e5LKWLvl8JcAqU1A1Oc8evjZ
ePTZMUQ39BsSm86Y5ab4isp5+0JiOX22SJW3KQ4z9T0lAaSexpsoxqfijYClqwEQacEvLvIY8UfV
7EvlIuKJoXFqpCKKamwgeQK9KjpcJEd9TRjaINjDTdPYInV/WIbRyxtzyAtliiQKDOdigM52Uw40
ZNfVWVYWIzydy2KHrkQwiZPgA2a2sWXNMUQnOjJQZYfHmenvhRO2II6LuXBZ67bSWOTTroS9CcGI
WB2EEPnUwCk4PCzznKZyPMgsNKIDFvzo7QdVJuSXJz4YdLUGQ6YrGIRIqgiyLKDhgH8QY7xcY19f
o4bGBFoVMGqLD1fAuT/J07HEuBfzadhm4/BP1Qfx676TFCKFMHwcyHs58+9knkypjbElhGVoZCC+
NlvJPABElM+GsQSkl6Jzw9IhajBmCA7c/C5kKsVDPuXEDlZlP9HFBfPXOjAmxG1UXGuc5BHroEst
sQtW96QvCE+jMEH5McLMwWTTH6EgQHIjpn6CiLiqlzq+aPCF0ssvTJmtOM5PZm4/NWhHgm9nQ6cB
c+l3jj7g/i7shRlRIdoyHwvk25NdTVbqezwWO1tBXDStTew5kBN57aAGhMJd3I5Il5m3VLgYV/us
9u17R3wDx3Eyx/k4icIxArlknB+wK5MXRMYFFmTJHMu5V/Z2/AMtyvbmMVwXX8YpRsBOVCciydri
17qTXIJXwm6R8BmojiwODp3qhQP1teP4HMxjGhdYAwoGNftJ/NydhjRSESSY8dXTN7A2JJaxGw15
kfcduDaaELnwxEWwHU2pUsK8vlYbJ+bcnz8hlwlhdhRSwavxGcMMPy/I3Sr3KYHkNvVJfVdsmpiI
3EXMNycqKIcUKoaeL2ljztMN6hi2Qh4ixStMCyXu45IieGLbWSrEhG61LWmtAd+maZAtdJA8tKjM
yc89vFUCoLs3KCp466c5H9jd0Q9MwyOiAwr0JOABHrDtvr5QeFoCSdpaiI7PKmmqM8YNjwlJLK3H
OcyxLa0hw+b54eYTss+7P1G2Kc0DHG70p4epZyRk65LdpH2Zi6EP4dpfhA9hX8NcAyfOBMywH4iA
dKqXI4cyK/Dz/WubfxusGbi2YoeMI7ZBym6CKSKzDNXt0eyIr7NqBrBdr4/vK/W1Jg3msSFiBnh3
tL8RJnIyOqeoXNYGbWbOBY4kjgqsoWyzL0u+D2mKBDf2JKRMy9h+8f6SqnFRrtWd3jVhMJs08le6
FGbBm84fJVaE45VdbHZbonfkinLSqbjmZoIyCt5L6k5VcFe7I7ySRfpcoWNKp89zIzrlEWHrRZ+W
xyDGM4kLK3DbEbk2jnbO5s9dhBvbcBC1KJPb/vbZzDOyR3zYShnb9wRnqbLOIUeXWmhTHc9jixrN
ya/CGzwE6S+ovlqKprmbxzf7M3Zfs3hPy8W5BgB8b6cFL+8cTNCTEbcv+aPaCebGlFX8jnxxnI3j
ebyHO9vcIDWw/zcndkUSRhF21cSry5Q0SIi++Kiwbn0/Ew+plj4R3ap0Y57SfkI2ip7somgVYOXl
w1RtXhbtn6ABxI5d0uvoQnR7KK4LpAKvzai6BISB5cM4NH7cnTYfekn55jC9Pr+rs3rtdpHg172v
82lW8Gq3U30HeArWAfdKDsP5+sRaKsobSTnmKD4bT5VnmT4Wwnn4xhuZAsYElgmfmswyrLWBP8R+
Bk7PzcB89wDPdzljDaIHMQomQ97ULRxjG1JU90X5ufgP4O4PfgfmVcAlUzGBMk1xGO1/QpgaSVLi
XBmFh2cOksR8AQiin17lTuSFzLjs6fZGOjot8QRBHOlkCHLDcNl+PRDgDGCSJLp4h0fmNxOkOho3
nfP3ncz840j900v8Zbt4RorwQDoUHlTy9cfhRKR/j3glxLW4bQFO6e7kJhUt6Ap8pZy+oX0yvk7y
FIf7RDkLZ26Ys7wd2c0bltVVuYpI4RGX1CChqYGc9Uk9sEXvKxnHTovvU3bNKejajOo6ugfRJNnJ
OvFRniHYCZ188UUt9IhcBnYpPM+VPctoSdJ3hDbOCeCnpGfHE7jO/KGlvZip/3g7/oA9//cT+0Vv
JOGkUMoiCA/3S1rtni2y6H2QuIJqV+fXc5ohce5csXMDZrGZFsyGPNdmgnRQa+aq4Jk+kqgRbTtf
f/+YZPH3VX14YXAQgimDWOq/7M7averlRjXCA0PF3lzdaZKj9GLoF0Uqhl58Ja6Ir3MjcuK3klvP
gwPfmWgte+WenH2qLkbL6EOxaOeZPig3DS+GTeWrb54Et588l/ESTq7/at+Iz9zGnA8VlmQm0pPg
p1eUuYKP24uOAGFnti5y5G5N2UgF8FQ66JaROXMfPKe9w2wOSlf67QzqjGcABzWOXo2PlyMe/etY
g9H3GjQQhkNVk3ujiSSeVhhQqeS7HwW79s2dPlfGpY8Mds3FHS8I3i9svBClW9Hsinb9NOK5kt3O
CnaqK0F9DvUhEpkmQ7KEJvyotUNtstOWKYFsqDQn0hCqKHnBzHyHjG5UFG1UQSAqX7HcDbXK0ld+
in38fvTHODItcqQaUbv0JHz/gdWRXB08cQ4DYX4wUQn6d6/ePNwzrApXq4Y2mdyh6uMSMDG6+XUw
Pj4mowWj1voxC6dknWFd7BfFx80DLT4QRwWzANST20MnODf9SlnzIqBbms01onDLQv3ssl6fR65J
aixuU0vgFEUoytbgs18OLgjnfwg7r2U3lS1cP5GqQAgBt+SMEko3KkWUhQIg6enP1z6n6izP7bJr
117JtiYgunuMf/zhNGQmB4bb4KFAlvVHzFrljSocpqn2BYmQxfu1Ps4DB0ah46e+wBz/m0EfjvEi
p2r1PjggqtOLubu7BNESWws7nERBag/sQ+3SLujADEwQeZ100i8wQOhh5A4qitPha/qlYASnRynt
1xxZX1ia2AhwZ+82gfV77x/LQP3XMvixo56as/TdHztF/raPvQOY89NZwT7xeTzWHV9+sshlvE04
rhdzTn55asC9xH3j5R4Je+dRkVk1faHlGKLWZsRwd97TL7JBzkicWIfoTBg48Ke7/Y/Du5sscPKA
PLEzhiobEiRU5ykwMni3q4XbAnNeXaPJwVF9mrsKBkhgTLtWldw83Sb2awm5x4HNbte+NDttlYXd
ZSGsMe2Svy6YEvbYw2ar2GQ+LnFEpGr0KWltxMWgt2fSWflUIlde5paVF8DsGTWcG+Qbe0XetS+h
7lGs9/D9Yj4jM80hUFweHJJ91kVPwPKtI3Ww8BGP3slhR8kds1mDAhChbAh+LkulgaqMyQ0+U2qI
qoCqTXiCtNei9JCZ1adfUmO608cSM6DRt08ojk3DgxUBCzPTwpsbf3oYONvq7sWLGuNQ0GuGiCm1
XgVBiJlU0WsC2eqdQqBvZA6Y5ORVxguEUxIWszY8bewAZEv2aNrJDYdLkF4HJTkpefH/DMBwv7C6
+U5nRZ4jClYWAfUNw64GlLL2HuO2q3pH0g9HanIK9DX1Zz6YQG/C68L+WOqsg/Fq5U8PkeK2hsLq
CjJ1dLMfdFwLzML0+WFJUUS2LxjyhsE+3CgLfCds+RhU99lC3Cv5k034zQ6YBB1wqgG6ickAsvbY
JOD1NPgVpj0F/rGNTM2I2y5Zc/CrfODE6d3fJ1WUo8cRXGYtZI5Pr4E5TEZ88ZTou/0WJVDGiReD
IfXxDfD/vmr+uGiUjq7DlOy2EaH+ODuusqY+L2Wxz7WnIO2BtYCPvd26vTtTEX+hJjPuUVAQNdMr
Divr2zn8CIoC6hJ0i5gwovcr3BM0ZcHJW4w7tKovp1v7Jyh56C/gq532aC80EySweNFaxtWss4ch
gHnZKTYWE7TBewlVgVWz2aC1vrwjQQZKb23n2kKnEPz9jrv/Sx7QpE4buozBXSv6r6rnP4XX61od
bvdLU+QEZAePQI2lvLtEzRc+Uac/+4/Ze6jGj5nsXwh1aQclXg9AS/RVDm3b4OsBD+jEeWmhfqDL
Li2th3cKtCVEBQR7JW0c99sR4XkP1NBkxFKLSBGmB0APGC+xNe77z+g7a2H7+vcbk7v/ywflzjq6
2pZ/3WH3R73Wrb4VUNi1yIV5ThnvPeRFDqaMZKWXGds98HAPo+vYwNbBvDtdxwC5JfitIbfyGmBG
5NGJ4LLi4yNLZNZ9XvagyhBBiP/UlYgGMiUYBDQpzKIxQNADe7Qv6Q+Yoxf8EeZE9bBeST3BIt2U
0QM+iLfHzAj5Yvbtf3qUCkQ4+ghmLWReHi9R8EDoLOEKt/y4F9x9cXHD+IugmF7bl0Och+w1Gkpq
Sc7EwoqBsf23VTsIaiNUUZaK0hbBE2nYH0r4EN8xGxUX2tIZKTfAHvhbRlAZwtMIE885Z3l3cIsY
Z9zIWUHhe7JbASW0+Jj0RJ4S+TWrboohGEZCwqXtwHGHa6gtN+jg//5d/WG+zFfUNWCVqB2trck/
0OrifToZr+etQO3MaIX6FuZ2ynzSLlYvYXX3cbImfWWKzzjVxtIxeawYmQUfrB3JN3TK3QJVu1kL
IEX4t1fCR5whw4tdjER4MXgi+YLjgoDn8BbQDDmL4TM2IG+U+axxMU8srM+kon7++43JspgL/c7N
+f3OxCn9n+X1Pt5Ot8Wn5BDy4OUws9fsh0vOBAEWOj3E2cWadQo+SLZVZwinwrnAZMExgEYVVZ5h
vZxy/HAGK6x5oO570/nFKcwXXy0DWX97sF7RPdF7j0gatnKKPbX/4p34YNTWShpORzZ2SAdOTVQ6
ZAP77lOHenj7+USvEljVwRlzkZAhOtRTrcc4zsbxx3uLeCZXgsUuligmpG6RloFsX4cfZ7xwiIGe
n0ZnHKFYLQNey9GZqLe/P7jOn7YlhjgwJfEjkWXpxxvxqrpnvbhLRU7obfbmEMGgnkMDQoctBmFk
HFiPSMc2OKk6zJONOQcGnP2GIFMG6bAmg2pWTfEp815bsKoAizSOQc0s5Yj8VMOHgfCvS9b/tOF0
ux02UuaDEO5/XPPx1W4eR+0FGEYNTY+YQOmDQ/qgdsS0l5DWhxShdP0+Z+XV0jjDmcWQFnMfdVoO
05kGZwkcQAGP+Ibf7n0JefEyPuKwtXDUS2b4Nak3XfSRHph5Pb3h7roGgWgd0Ufl7yrTNNAG98lG
wiGp2Ao1KC6QC1zbHMSjF+yep0pPoqheNeB2p8kTwjV7F8UQ8I/XJlqTJOzs/HVbHWfRcnTaUkyt
aC0nzcWulveHpRIieYvwFDKwQC45C52jEmMHUMq2fo+wmpcpCHTv8hroqNCumTgvUe2gIJPD7ic5
HiJjA1pSFmio8j0DF4pvHE9FOEEXg0TaGvOhbPhTEKbJMNWz6uTrsHexNsEFJWkzbOgDbL9r7234
TcNQ9Nk/9BFKFp3h9+p/0Ryl19J+dYLzpd+hxcF+lb4FdH0xw8YE37XRGyKWinTwRjoKKu47WjIT
smc3AJRm+aDnw06GDEbVUzXeJrvqoOjqYJsOnxwAonylLzV89zXkL70KaxzDBHlGzVd5J4SaOMTF
2rx2wCqRdoMmqhi3qoTiBJrsdb+9F9QwvCUqr6sHjW1cvUub01Oi38BKnFYqaa6u3qCYckvmgu6j
kyywH61R6NYOI4HqFl+2hz6UfxE0zjKeLMbKwixJEZYZ9UO3gKxQFLB08V2ApQ/cRz7zN3pwaIuU
S9bF2+drwSwRkOQa1EHRJwvOrluWuwfzI0kRYyL86XF1VXwUsJi+1FXamdE5tpIbzeOAeFunHiwm
ZYmRChluIiHVOW0Y8pKcuLfLFBAanFhnpDOGXo73FRaYzZOZnnm82nwcHEzQWReU8zXHzgZLF66u
hPfSgpPHxExDgQ1OO0BJigAOpJMIJ9S/qttK7qAL2XeORaDIZG2YpVTE42Qa1BPDhosjT2W0wzDg
8R1rZxiOqQeNbtgBfFSP0aVKyeO54iao2ng3t/3r2Zb5of29R2v4AqvGLQejryIG5F7wVcMl5Aji
3Suwet+fbUN3nmRJ5K96+dhdmkmncO5rBiRPdlPVaXng1FcV5r5LV4qXHixGoAa+V/zBP72yHCL9
va/1ypEvZmf00lzpEH8Xzgf9HmadvB6FrSBHcl4vQZMvx4v4BCxNL49vc4N8LmOQqZFfrFpA2Z0p
GJOENR2PdXcKjC18RoiJYGJd2HYwNw7CaONAvLb35RRED03G6tepYlTYvIHK9rwsUzGULjwFouMH
SRpqAXIikwuLDJaqzY2XIbrCL316kwAKAiXh2RRWJAMPVJzAfOj/ZYinm7Juo3qhsqgcTXHqq8sM
si4wPGT9kI536BCL4xNaAaf2jEb7OP37UcFh8Ke5v9aVZeRGbSCftjiE/3PIdotz1chXKj2d2Zxz
xSO68i7JgkSvB6Ob3XtdxoL+NTvOnktlTef/oPJMny0HBhj2iljzHXNIgl3qm31BvVCMJUaWDxvN
DjMQPI1vLKS3CEapA9lHDo6sBpn5Pae6KjBAPMeLeSuoACcAxOmIHekMEMewsvrYX6zLLfQZrex0
9tnGHhX1PU2BWZbmadAQ8cinYSXu7muMSNkGdT3VOeQU53FyKX467cBQAIW92y28lbgIh7e7Z9T9
8hYjrLhPoJ2dxY6DdaXhv7P2wa2TCxiML00eqfClrab3NYyFsFh45Cfjs0o+YSHzbeM2vLqssRhc
dSaYGTOSRYpkGS0Mlo8xjf1NdTkoDruuB9S1n50cIyVdgBHkvicYiEk7lcLToKK07pIbyLAWXw4j
e9JUopQSFdc5NXKuLG4mpPNNW1HR35O41fVa/i3COe84NzyNsVE1Ig8ZZRUdEtIi0F+sUrcAYBHD
CS0+xhwqXYZhnrFBEXqClQ/wC/GSIyLhhxndQJe8zsV7rfm3BqeFj6P4QHTwDjNoxkX6Wut5K9bT
6xbD4/SyAuMmayxThihccALNaVyDF/sweSrtAVz2wuTiPiGftsjvOGBKU0xHPTTHJ8wBKxNgviJ+
GNnkHAXh/JwdkjpgrLBt8W+3p/lA7AP1D/Vs+AZqPAfKlDg3FwTBoHzFSMfFIovRj+Jes46I27ns
lA3s3awTHgxOQnjO4PfuKy6nEpyFr8u8ZEXyWFKOOsT0kKLG7pC8e1QJwFaLUBa+Exgxj9RIsRm1
7HPpRdvyKqC8HgW/Wo5PhHGyp/WPPJX5nt1DcjAAfSKptW+rI8kZ21fyJnYdbypEXUy+U1grVaw4
V/xABydXxd6SsYb1Wn9xnS5CduyXD5ZCDxWy5VLTSOFtsB8SDgYpj2h5PLesZ7SPy2130A3viTRu
966rg1+NKXwViz36Be8RfoyDMfDgwCuToOgXkLo6OU7LDZvkkLwPZFbI6acInZURKhkEU2xOgxeY
BgREMmfCblJEd6+O3qt9Q345TAAXVioO4+7CUy6WNH4O6kwhxfgEIMvUMtdxC2vWJIxjuZeiTpcQ
+ZIl+0FxRvWoNPH5Fi44yTpMmPEeGcj6CHeFPWJQ6zU5zMvoA0hLZjKcdebB80Xczvn1VxnuO8Gp
CAguD1Rfn4Hbol/LFuNTsuoio3O+K4mPBLRYYdFBfUFt38muE3nFR1/gAH7Dds+I9NnVhrNoDD6I
bGO8OYzoEypugTm7t/B4VExTYaXme3JSEhTv5cSIzll3BCGi2D4CcUzgvJ/I7jErMw37vmmJfKXb
aw0eQMePCOucYg5h0tqnBtOVZ6rPpBx7fQZnFiZv/nX4QJ+ZvECRgLyCu2KeWu6BC8rp+d+cpRuJ
Kih7JkgRmUbMeNnQVKNoe1yCx7hZnfv6dA+Ou9PmjPSkdX6NtLyTtXtPI3mc7etOHex3kEsl6nP7
gXG+BEVe/PP1Y+tDjjAGr4nKjFPIFW5BJ8NChJeNOCf7LfRlz2+KfUIHRsDtMX0ZbNXK+igRLTW8
vgeHQ2rcnC+v9wVynME+rN6H2Dh0sB8G3mT3ZsuZPg5OZ/z1KoSBAVUaQ13k7q2wnXVmsF8UEE5l
BSMDktOhb6wwPD7NudrvBBgzuEVlDO+bIX526X9jPml22xoDzvV6sp8aEZE9BAmc3TLA5nZ6acAS
C/JV2CS7VrcBG7IuyX50dPlm3gOKjZ4ylHb1ED658ICl+mJSgWeyA4+Uw0axOV/Sj9vavUOFPUlk
TutTvHy9EmeTRM/uG8YGiRwdPDUEE/flFTSIIZK8a/KeQlwAdk+O3n2oDPYklzyzkHg7okHsFwkB
rHGP4EGOaLtZS0B8+7SBgoMvtkSiB6Ha6pY2khUxZ4KveZimVENAz3dj75dMGs5k0KPQgAUeaYMW
2Tp4Vol6WsKhtDX7+Dicv3cYLR3e4WNVeQ+h5T+2RMWKxSo/WYxbLxg4+QwgWxg/DY6rIiCbDx5x
H1krD4i35En8nimi57GKUM1ysB8AMcHL6Fq8KSeXGMVxY7+S70yntiEXL26H9wmWPcNX0oqPzsuh
FMWyzG73eHLAaq/+fdJ13kkDeX768Q8rjs6aTcHTES9sHks5KZcG6TCM1NJrVCWqI02bGZxgCkfv
kj/jQ6xS6AhDQJ6uHhnJOToNdSCglbzF4kHH5oaiL1IYDr9R22CPeGLLCkgQvG3gWFSyBdDSHrKd
kTgVq3C7B12/mLVX3VUdnnrEhlNuvdh5IMaWc3J4hEe3BPkLdtjdptozkmuKvzFrEw8nPbrOpZpY
h/PuzTw9+wTCI+OFsYiukWgrJKtYw42OkL+ZloR4RGHWRa/cO0a88zFpHQhsEm1e9SRsrr85oxwY
MfgwSuZTbL5aAIT3HCJmO0b0zgpidvQu8HZh+bci6DKH0i7nDfACWXeSeZhwxPconbsp59ubc1/E
jb7wvu54fPQjJ7C194jRIuMt+z55t0kJVFxQ+7AyiLKkAGgsShtpcDTMfWIEZfIk7XXT9PHgDVpD
NTjmRyB/EpaUkbzwL7r74Ft4mthT2FT4Utrp02ni6QpdD3XyiguuGS9qRBSYSk/1rhhrEbAYG71n
ZPT5K/3B7O+l6K9C8wfaI7clTddko92W9Z8IQKnVVdVtvgvk1kw9a9rZBvCYvJp6v9Jb29Nh/BIw
BHHwHQoZlePsiiHNbVpL/e6TfriAQ4238ZtvWD7YnVd+uKaGutJf48939fdrldvqH8pm+KFdQ8Jl
UGn/D8YinZWL0Tnq5/zmRCAjiIAgSWIljPJKg7abPqB/X0Vbj3CyD+UFHs6ZAu0Gmo8XwsUen0xi
06NixxN3E76cpI7nZEcEnFyjLDEwOZ+TDxffnUYKFYCP4Wmy+fBJjGuapYEx7gB3JozBVZ/V2RN8
POyi1velpNnJxyLrGJvrfp83frMZk0IHE9N+ndEsNBdnOtUorZJzzfjMZPaj8o7Xnqivg2OPF+hE
FOE5fq1vx2GxQxJzmBCWW041mRuodsRNA7KRrB5n0OaYHCHGR7+DXt9S4tWj9nBye5q4SJg8GILK
iATGHh4VAY6faDNaNzOBFMt8yO+eAiIBNRt3kjLWG/vRhhVgkJNrwT+d35/seS3i27kwYqyg3Ug9
EjZspo4PCh/k3+jxlhkxC3nQPdqcpwzYvmZ2D1ctGhcBzyCIqLzn8gFcWDF0xGWaj3/q9tumQaEE
6NHpRbQTQbbS3Ky1PgxAjK6gPusKn0aOkTZsGgcL3irNJIiqpkFgHHklmME68+wlEPH2GMcwPXzb
51Eyxb1tqq2njeQvQq1Gm8EYbgNbxKMktd9rHkfM6jKvG2DzjBv9mPOrYnK5n/EXSxoeCl70tbmC
6SXMnFrYtdzNlRZlB3PAeNfkRL3jLGLxL6PsXVscrHxfJBTw+zNA8y+F5TsajU457MJub1BHwc2C
I0GjdWDuRiHWEQzud/wIDHE1tkQ6Lo1Dy01q23WfCefz06r6B3N099iIfP4fQY3h75xH4Q37DrIS
dJNyecTGRcloXpiJUlR+Unde22WMhh1/BDPBFsx8Dla0HttVO+fyvTIaFHMuj9EjBZIeYEtGeAh0
TlebcJXMSBhnouS2L/x4olLONkQyfuwx27tHRgiQvrnzN9UzNc8RhaESOnno003RTqDssozZjrPM
ssgZSXWkdpyzZ9NBDWNWhHsDItLZWf6wifgzRs9nRJeT+JOSv2Y5JYJGD4uNFbT24HsIJjGWU5+D
6RBuExLPMMRVMDfaHqAiwPArga3kpoceP7/y+wfXDx+h7Cy/OyfuyXMU0nQ6Zq8bDziqUVOary6h
I12iI4CV3XAfyXQ6zP+kaEcDcV9dvaGfmp5m9VACQR+O1sZc/F4CeJ6yKdmp4c1656gXO2kK+sKk
iKRzyY1l7xvOnJxLMRiBLCrcVXGFgK+nu+lssh9j3mPGapi+PWv4MfV0kQqn02+SN8FyBqiUMhch
qOeahEfNfQzStMGzwBQ5aGY8+VRmr3FxVRbWKzNLRVCXHgXbgvG/j2LlaprN1OjPCOZ9mGunslPn
7Ftt/2PaffbAAFGecFVv21bKPBhnn5O7rlweQxYXPd1MiZq8uPyaJ9/dieLNYBw0NnZMisWc96vZ
i4xgOnR91xCAKR/incul8slyb4Oh5DKVd2TyyKq9fxNbwjepLjsoCcRnEOIIRmseAkfZxeYrPK56
z9maMshJGTE7joMUdR/6ecgzr2aQFWEtuk+bogdSqmMO2B8GPThI1nU5a3nF7NRL4RJZfbGb65bt
D4c3O6ydGfdyt9tntKD2wsylK58fO4W3/Wrmlu+SWTFjbHng8fycJdqe3JGt+AEL5BmnJLLswRm4
Bqdg9x1fl40d5kO0jNXC3l23m8vkWwqpIrHDZofEP1QrLhuTV4waWzdn3IJPtADHf+LD4hTwIPNv
mAA4sZgPaAqkLi9vvUVkfcQcIxvuhpisDv3cmsWahZi8M6I+3ElwvK1bsGzby9nrbsVhOERhL96S
s8cjPwnniRZvfFjM0kd/uUTUasYHy4MIEOyH7Aymh0q6xz05oXWwh1gfO/uBw116OO21PGxHtq/I
W1/9ydd64tuDF7XlfwakcG390JqJFSPosAmlz3qWLtt7j0Z6FmPNFXtOfGnbvNEXm4Qon6/eONjj
7mDzmQz5OlLqwxr/E7M7TZev9GPPaieOaZ1ajxjjmRC33T3YpjmZvKBUEnomwhgFnRlbobtlmSVU
y3h2GPFfgJ5Rn64RL5Kkh8q3HXhcAYqu+BSX+CHt4Mn0U0082hk4LewHomrCh5mTXGj6achLLIFM
jRdk8WKDmeG7lqYlw1sooEfT3y0G/tjnu+pLnMZXKjuLnegZ89TES1mPdXNZsM+gZO2rfK8+Ua3D
zdnayFK0uZFOcDLJdx1e7F3j3yZ9nkWeWrHioW7NhyQMeYeAMYIgi7c4SNkarJub8w3yaRvflkzH
q0OoszbL2AkvNi8CRb1I2n1hhVmNcNR8Y22kbQj8GPJzCivEwrGJ01CPQrFdjv9ePOl/GOsx3+lI
uqpL7Y4kiVHQfxDH8niojo9uS5RO46lknUeZ5FEOt5iVXqevKSmqaEgwnrqbbuONsCfAM0gzF5sB
kYTmZS5OJDFog0liwqYSlK+ubTC7FDSuSXwdT3CnMSkNY8u5Oiyp3YucpaAP6QjuB3YRFlsJmCIP
QlCAcccTKzFsBTuf9faPIWb7T3ViuyOrGvRMQar7wfRTLpdH+3k/XlCZoyCoEFNj6AEmSLVXpSOx
ggqzpzoxbOWgQo4zkq00H/7jKjp/4DN1/3MVnR/as8Phcjk3DVcxxc2TODDKCuh9JJI84rcCW5uZ
8Y0xajp3KTXQYw8WLiN3CGBPZmxY7EscOUcDrQDvGZYdisOWILb5z+Dv78YvEdyPJoAL1TukT2DI
1u384JCUz6Ni1B3jnB/G30BenWf3+WmO6PZGGTigixPNsUcbsNCEATzc7k56JF7zX4rFP76iFPdd
rD/QgGk/vrWr8azV+5vLaDx5wkkUL3oyysz5NeLYrDZarzNoVhAx/373+h9eFk2oA1UhFNfbSuf3
lXEsj2VLOp0u+bh2IQw4DRP9D7TWt31JCxEZF+L2JIph6mjm370ORLFz78japw3AAzIg3ZFQwmk1
v/W1ydEeeB77kOx8RoKYqFjLh9kEEvv5UrIFxRYfV8ERYltmajfg4DBJRO66UKlIHFywd32dryPZ
/G48oLuQFIlco8Dg+DT/qZOX/vDMNQWhfFvl1lXpFzX1P9uC1D7V+rPNOypynIlhsZmX7IlKgzEH
lJkRNeVd0ksKW4T/AnyqTmlg7sv7uNw7xQDvRhfSEQ3NbfkgqYHqlExetCRYZiCyF1YO+DLgLmjx
q/QgzbhZXnvnmQI/4pbKMdbAOAkhTgOa4Zt2WhasUgLrF74e06XQFbfhcRiZ5DTJfnqKGlEfRyP0
6+apT03GNUKw8z5bSKY3T1D1bvNLH9IFtfMRvQ4+aFfBJ6OAb4nBBx63/mF+2u6HrVRFhM1J/iUi
lapdt3WkBxpg63WCy/UcaZn19d+T0SrofeFDIzKHX9uZ6SCMnnyzJTRLA6BTLjytSRarI/mOCTgJ
GeyN38nrRbF98fi5+0xj/xTk3NP2lF8SfmVBTvUMT73WrqDW7HWghtUDdFBw1qYbBSor+kKXdBHO
MrbOhhRI6JnmB2s1MBz4VhQxfcnrD5Fiw7h5z4+ELJHWCcX04FKWH9xzpPMjUt1/J1Wv9j6gIHln
9Zhjc0WG+PY4P6PEBk+yWeLmXKPw4PynybLPCeYxEfxKagVYctYnhEPI9AVmOx7fsOW2UvTeihzB
5iWqTUyYzAtJ04T45UUGF6nMOz4p08neY0jtVCTXnHaCyHzr2qcQnBaKoHgxXFLC4Q2huWZ05X58
yMgOeFOJ/6o7Oy7TtmnuCR1rXB2ZB9RgnoXmUUfzofkzKuyK4rYLGwTQKoafaN0jNKPsoB0TfxCX
QYcFdR2zd+HlWqZva8Z6gy389vCyjuC3Mhw8uEcz5BY6UWENz/l+TnKh4BH7HZyN+Emk15bWI6nn
4vnCSjANu2Xz7BKjh3fahP1vnxSkfADQPf3DRPrHZqiKXefHnvzbwvxxXp9q5fOuyv0lB6qwgeOD
b3DxS/w+nE+q+fpS4lkUlr6VQMtgTAnppXMPcRZ4m7iXgjqwjeCbB2Xo6KMtCHBYsHCGXtYMJDbv
5LBWCjReUJa36NDL+Sc6U70IpTMcGvPvO2z3X/fyY4c9q8a+0KvDhbwKNhcpLIPCh6y3OfnwK9zF
+NVrvBuxt/JEiVQw/ZJ3zlv0vtFx+I1uySVpDU45ShFbo/JEzjJq9TtundL2iDh06mVMkYit5Ou6
0IWJOLI6uc55F6k9GJXyXaLwGi4cITf4+639UtH//jXp7bZwo1JUAUz9rDTe++JUGW885HHIgO/D
TFZCWtd1VCAoFMAuzlvwkD+ADIrLK9OTnOyGdGIhYmE0a4sdjdfDaYWkDqYVHeheSKqGCqNTU/Eu
ATVqLt48upKnj9QxV0f/uP7/ZS1x4qnY4AvxtSiWfj/8iq/+Klpv5UilhOFFn7Ezw4AHCQkL7w5y
xDkYt+GsnSIRK4xLuCs464WHWCkVWyL1PYxXwdXLoW7h+ELybqT7qEYJCyVb91fibmkNm38eXX+g
gXLlwjlPF3EfmOj9fuWX87ltHFryEQaeKO+Q86I85iaALyA5Cv9UTHGY+ph4EDOuYJO3VgHhT2wS
lDNWj3tY8/dWMjmbsZHTFtC4o5Kk0cOvkGYh9wt7NzzZdH10wTaJltbfHz6A5v8scvzsuh18CdoQ
8bD/+/0ejo9aUk/n1iFHI8l8/7OTwrdLqMAYSuaibwyZLwEPcj/hNb6P5SkjItyylq/pp09gK+et
iKSTo/PwBKHdiCrqplv+xqU1O+VAmhx1fcxcvP364muuQgoWJLqg8F6hgdXPbY7VDVXN2zXMAUIF
waT0ukNwCPiJ0A2J1gFlojKRmKsKqKUDBZyBBh0/GsdFVrnKXMBcNPK8CU86HUyl4ZMjhTz1RA1T
jUgFyzEcgKVBDHTD6Wi/M+bVAyPWetpsgZiD8DCLjJx/GSv8qlt+rksqWvjBBOVQ1v54Ox7HutW9
KtIhJ0cPNKs1OXk9mk/MbhF2tv+1WQti7s+fhmusoeHiRGzRz3exfdCPz7p5HngXUWtYc05V8VSe
2MjyV97B+VQxo3NQ21N+6W4GI6+3ZmJKuQMbHz4EC0m8lNj7gaYonEN5unxDAAXi4FClcaIzvSGB
+McLKP3rwkVt/J/yT2te95tK7FJOK2gLxHiRdPqg3yi00BibEeJHV5CQKwc1l7k6IBUbgVMOSD4H
ufO2WyAJ8EY3mY4Fubi0VTuilWScw45H8prFHxntbVxi2DiosQDaepM4JiWcZSZa+pmAfHRWHbiT
NVlvT1avtrzBADkkfuoCR7HJQbWGOVWyWKCyFTLPIgRb/8di7P5vG6ArdB0o+doQsOnbfn8Ue1V5
na7v6yG3k2QBdjz/OAdf7B9iEUIWMwG98UqkLsRnIKrNnudYfWvT94fsftzIhHknu8vkalpWf9gf
+4ByQ4EtiZDuK2XUMExD3/+HjZ3yB9L47/5hP77CRyMXrc4BR7XI7VhutOlvkjntvCgbdO8a7Efi
+imOw9ovzMHZPuWDgzUg8xriyi+CeZvZAXg2e2hlbT6mX5lQOIjWJgPaFP5p29GcDYKTauR6IJ54
9OEK6wVx7Exk+ujBANqhdeFBuSeH4aggpGN96zA1EanLAEiIsnibxCUld1B01ICzblBG5Wp7X+PH
rVkp+EsaM17Fs3rwtrZb7B3MVKREC0SIv3qF6WZ0z8E1cHk3rHVtDiBEnDzYMuHb3HofjEGofPTe
FfMJIO6Xj/tbXvtvZDJv032s9ICxBPU/6u8i6QTdXpGQzuPCq2yNVQdMI6L1trwPErtP9nQxWFMG
widN3Owea7W1Y+0YGeLww7fKfMfAKxtYRzRqsrXI9GxWhoiQsdkaDgkWNvsRVubY043m9sncDP0L
9SR5Vzxk1gVYfc059bIBYsRYRzOjaWQ5KiWuPUvFCZSCQvtD+8zjQ5qEOR2+/WBLZOu6aLyIVa3M
Tnr34Qh7UCmhbhFtYI7t/s4fs2Ztu28IoKBFiCZi1I0CF4nqdbcRtmvCyeZJ5i3Ge1xAYgFxDUHL
oHm3+Hln7+kTPGte3OHu7Mk0SFazEmzIoDH/8er+acX95nz3Q+7Q3p+/C6k+ivQ0cT4b7nzKFc1d
5ks3axs6PZI8AMZ7KLUoPX6VSk6NqZ+7GmWBCeiWpgCV/G3I044AKzurMjm4u93Th3HJS/fx+//a
Jv6vIe+Pvf63q/6BUrTL7qdQatabNIcSBJpD19u/eW7x8VyIETpkuyqq8uJN4NglJHa23bWOazrc
NwzuGyHx5+yW3CyvPVIZBZM6jaDdnRzJY0IyPF8MsVRY3xjfM+LWzX16vjNzMfpskzRb0P7H7bUC
91QQUx3JMD84Q6CdVzl/ocAyyxdp0AQbUrk9TdXHUwOvDoD3s2fM6NKSa/5KpAkiFnROZ7hdkABQ
Q8nZwyXiC9LXyz1NVHLBoADBIRTvFspER6UneEYt6jvUndkFqBdbyonkhsvhvo95g7s7W37CxOhg
ZvMxT30AlYpNUKx4cxptGpO3tu9bfQwHtmdvHxcDZKmaeWxbF3/6cIkOY5v8JjjVaTXsV0shUv7o
GPHx6Pz9yPsDDsp2CQyqaR3i4Qz959fXWpyN59Mo8mg6Fbu7+F+WJQQLIgR1C+ooDjgqx5Y51z0C
9bIR+8kgm9vzURAgxx94cFWBA95mz2SeQnFoWQwl3ugeBB78CwkmiJvtfmcErDUf1N07eru9sxPw
5z7E6odZWP/vt9WWRUHzP6/l/7+vX/my/znJ73J1Xjw7aIhJE2CvLZZwW9lr5or7pEKDAIMTJGPJ
YO+ykJjp6XhEcnoXjrhlMWnMiBqz6M4cyRFekoOr6YG2BIE7SlbzwHXduUu44SAYzYlmSPjnUeZm
/EbWgMtkYhQMekCYAYkEnuc5fghYH4YIdGexF2+3cQ9rSSa+WQDMz68zyUlD9knLcmCmttj3PYcu
XTw+HDWCnLIn1NCAPMy2TY5i2PaZpPDYqIPgifM/cXPJajTKVitKKtFujVX7hkOXeFc3ZEDYeCw2
YBlDqoe9mddemj+DdGkNd5ujtdH5mL9/Bb8SAv72DfwoIOqiORr6oi0kQRF0QNIapB0CK47IBRM4
vEslgtAgMw12f//BbfUPVVxHlXVd6ahd/AiUHz9ZNvY3tTrci/w73AdVSCPnXUxZZv//Zi36Rs4B
NipgSHZZpr4FNDy8ZWeLgAPUOyQXC26e9/X38LeQ95AvBoQFXQ72F7P2r/kC+6+SN9hWNxjcwWI+
DHG9mlpA4Ogni2KOAQ+MvMKLc/g05fYCqY/jBEDoATa066btgdI7WjuNXX7Gf2f7admM95wUB2Wu
h/09bzlHbFmSRdy1OzOG1bct7aYYPig4OTjnISoBiNpEG9aIrrUBu6g46WEiLuyT1Q0M0HMyL2Gm
MfXdp58Rw+yE45YJACcpcmUT1xtE5s8euj48LM60poQc2n1C/7xU1KBfOlm0ZrGW19RxTH4Pv5b6
2hg8Jl0ESwIEUzzD0nnbT84nuboy3c/d4sXvwSmiag0w/0OhNArMmHHqbBJ7KfvD8BPl/pM1bwQC
YZH+D2HntaS4tmXRLyJC3rwijxDevyggDRICZEHA1/dQdUR3Vp6MyuiO7nuPKUBm77XXmnNM0JJM
B2+Hp9/6MU23eGROyrVhVW49QF83lcf3N8gcNGRp8dDNYY3OQ30BxQZENHZX9GVWtv7tLECz94cV
5OtT1I0zvqwguvFIq8erPi4FtH2QuqxDDgCUI3VgUqPE08MdwQupyBTFMTU4SfIKKdQsNSC7XIBX
yUJ9I+/t5ki0kR92R/NNrIo/IB1kDzSgiA26u8cZG59OP55o2wsRUA/r9lHD1TwYq3pXjDWoQqGK
RhQ32RLiFxxfMQRdSPunO2kytrk7Ci5BXNJ0beOAAwPyQ68JSbSypAlCev76uzLBnNZ/mXZDGG+f
aXoDbsI1iJH1swjuii/TabQrvT9TL308ad3SOCvWie1RiuIi7hcoEefF7l52NgueJKdYnqLSobMT
dZIt2Uurvroo/df2cbKBq8aiAy+7hpi6u0I2XsKNJT1j8RzK1IiWhuMUB8l99XLYGk6j+2h44knp
JJLoGrEmwC9nePqBop5wyT48VHQiMO75uQ2Xq7V7IMRGF8ZV5hQYDyrQiumrc6r7SP90T3KzSTs+
E0CfjdP5rSa8CJxkvdYXd9USJ49JdjA8dlmVKpznHHmNJ+zagTIlF6uyJGLO8LcOjPG+KzdJ/KDu
p+yk+1F4/16plN8esW9NzTw9NsK9xTUZcURkFaeobXnuc8rRKHLRAFDXBwcGdB+zt4pbNERoy9kQ
1YZ/tk7e6mbxGv3SwvsB5GL8tXp+605ezuorVw2+1Ga8oAxYLBbdavYBXjnwHMfyyaE/2m346f/7
YpCg8NMLh8hN0FRR1kBn/v3CGe2tJyrp5biktYYZpgNe74yoO4e3GLnpWp3chbnGB8ULRzfuwDGB
fjovmN4Xx53a4707c0M7tLiUSHF8g81P7T+t8PN/W1bdXlnRckFNxr/DDMsBry1ZnGuw2KZs65x+
sOTe+8Gu/LxTIFx4E7pP4GhCA5KdXQbNLUQ3ehrvTAeIPO+6fNij+qsHz8k7C/zJ2mUDs78iRG3a
YYKRzvI8885gmUPMGHDP1DEFHWeOFZPvvsa4iGUzdWDdhWVXJufe7OghZEMENRYGEQM0jdoExgeX
ZLeAjWVXc9U9kKQO1wj9/biEc8JKNFAGDR7PC/WLuKbblVgmjgQdrFYnESM1MEQIxYmUMc1iATjP
OnBE9DMPHibrD34q+hp3u1N/UeIBwHT0JUCE4ZlSOp6XQ+Vtu0WQifoom5wJpMP87DwBJNRDyb3O
ANba4kBmDwT9iqq35a3y84mIH7rb4/GuskT6yQDVSuWNrquq/6nbSRDSyOVNf7ssY9uT4HTVpC+A
PepKyNOIcc60awApw31XSfY8ZhpDecpxnZXYpuviz5BWnUYIE3HMCm+ix7EcV6zLkF4Hs9AVoZ1I
heyqo70kdmfQcePOsKDnIBQZgEyrPuZ1jMZOJ2xAFfEJ74ozH8X5JwfbE12KHMFDvxfEzmfhIbTg
P//Scv7TUv5eJ9GQkyUaz5r2H+6+WClN2VyPxyVoMj8y9jdGNXQOBmOCEi9RITCWQ1XYXxw9Y7ju
ZlxIwp4By6reWkB/dWX01PsGCs9fjgY/9QxpFZJDpsgC/2t82wAzw1DLJO/1FiAg0L590Adtbd4k
XrDf+pNyt9L95yLw4+m6U8+hwP327petodePuLc4B6ge89ntDF3kdLdSIlgBwVBXTA2WxnXKE3lz
iXwhCv4SnPH22HgOsNBbEvEMt7CIBNXH+GeMfi0IfjpRqF++4rfj+YtGWZbrfEVzTkxTqcGMcEiH
JcYHPNRQKKzoUFsfuD+ko9/4OjsLrj2iBhNle6/Jczwvj+t/L5nKT1dNk83OZM2Vk78zt3pJHFdi
zlci0XUk2zk5DcnwPBfp7aN+PSZTzZrd17flxX8g6Hz0z6E8FUWUOLFg3zYva/QEiGqgvTJQ4SLZ
nxl+pQEpt6pl4Z0/nkAU7o6Knu2X49mfL/b9dn/94t+u5S1+6Xpam70F0JLT5OXq87o/u9Fdofs5
kOzB4DpofzuPiD9MFxgukMaOEEbUeeP+fsaOcqW8es97bxHaLOcR86eCDnQ3laJyjejZCqyWoftw
9W73RQSKtnQWexvb9jm54cBw/HcaC6so2u2wQgSM5W4RnRfTYrmEohXRzvVMR5mAV7OGjrcl5ct1
nOHaWTvWlb1oPtj7vjVH8OlBJU8gg7FKI3CQmK2gimBKORrNLcu3f+ks4aP84fXiKKQL0Nlk+rnf
XuU01bXnubrxoFBgXMEuPGwEuyMa891JcROuGleYYj2lQ7FZ0fjsr6gvIg6QtL43L6Qfu7FL649y
91COsH2w+M66SA6W6oEGBqq2QTrR7PkzNKLAo0qjCu6/QUIcfTz8cpntXv3DgatNPBbN8MP440a0
uvvGrA9YsfNGr9GD5O4N6R2zrT6i04B0eRtXp50Rtpc4qPqwkw1LFwuxP7/R1/2tlfWDSgpmDPFD
kioDLdCFb7M/BD/Cs1Xy3mIMv7Y78sujGUpDrf9WOFt2EELdAVLQVzQ4pdAh/OVl/qn80SVDkQwG
p8hvvo1oxEZt88dRBPeELl7zcN3tr4G9iTXMnECdW0T7+JN5cMch6imESYRn9i8RzG74WbMcdeaZ
3BwYzfYIO9TGEIfPo61s4j4Jhuaqoc/E+T8/EHzz20ahdpXZ36+zKXQXThZ0kXAJ89ubdb89bs2r
p2sLWld3TmrY1lVHtl+9QbU4EVNJoVH7xeTpPElbXD7r0XPGcbyITM25iq4xKqEXXcL6QH4nMCVL
Qt5kwa8is2qmD9Ux/o/bE1HDkQBwGpm9kIYzx8bRDbvsKRID8NendxnXHpQolQ64tG8IBus/6H2z
ge+Ml6W/SQ7+bY5EVGSowxFhnOaZ98IU2sEDnnCsVnjz2GJeRv8MOoBwGsESdxVTnykesuuhjLTW
QpmukK4SpB/n9QmpBmqPDXowxdazef4WI1umyQ/KObjTIe4aBbULdtwrVuXE7CKh6ChzPiQfjinc
x90x3BM9ev+6vw5ugQIhig5Pil5YKaax/GmYQL+hwedjcl3JdPu4e0luCeHlTdasapBML789gqDF
/3sjOzGkqRpgXEBgfFuXmR5eBPUpqwsqbjiFtZu8P1r3PO/xS1cVKi5K509tRr4qzVAjyIRA+oRF
LZt9WKurapvMaVqgJ0UGnuK3lIFy2zAu6b6ER0a4Pte1eNJ1O3ZIJrqZ/fsN5BgS+2uISIhslXHq
6D73QJneJ6wWSxwXz9WDI6Z/HKhTDFGdky71T7Yx1O/9u9+DGLG72hxouZMtPebDjbStvWLXOzJd
1+YL22I/PtzCS8XxFHf30T6FKoNeW5jJbzfe6tsifkN0ev4gBQ9jMPOQxFkSDEgQyYA7igALQ8cK
nJzgc6SMbn41pWfjQjO1snG5Fpcl/i+cXVBdtS0pyGGyv7BSMAQaX6NLAGPdj/FLeYABNPcZ8rTK
nZIoPKN3Bh3qxrvX8sQAZMP1xFniYuOWnW5SVHJUSAZY9ZeshdeONt9heCVg9ABb6hDxEovp4bw0
SCnnwzRm/rwbwK06Nuy/1ybCWf+7OpkIOhSVFnEHZ/zOYirS9q6fwW3hbrZjhmEvayfXAekw6lv1
nJMWiZVZf5DCvtfY30wPIPvtU0Em1YacxVLaqIbTvCdzmXtLfsbmymx3UtCTY1LmlTp2EKlwlYd1
Ap5hdChyWbBLA9SKd383mZQ/P/ALX/A/46xNdC8LM1pyvF6IjZhi3e2mHp94i7VpjiHtwXH9NAQd
IM9FEBk0mt9yWmPzF5UrwgGVi+hK6F9ogJ0CllTc/Skoj6p/lT714+x0HV+Zqaa+mUz44xKKJznx
r0tDHRfZSkwHBi0osuJbp/cJ6d7op8jbUBmNXkywASBxNJTcHlbAq8Nutbvu4pH6fpz3aHARupiO
7rwUJvOdZHJBj5UNm8XdOOgigYHeHWAJj3Ru0xoEtNJsK1fCUgdH3m5J2riNYjhbJc0dsMc1uHKG
izXGF7o+fKZ9vtnFQqWd5h/3Atrzj0IaUaVUiXdJp+VSdfF1i+ay7n7tMUVJ228B0Zu2mdjGSmn7
Rc8qGuY07ae05ZTRpbSV3hOC0JuC3RmhDnIq6CqHEk/mqrd/dOu6pSI6lJzbcSrsEa6L/COLa9AY
Hj8IrF+MyP+OtjnHBWorNFi77HUdHRtj1scyWaRMCSQ7herMzZKBPTBzCSSVkOM9cd9CvIbjljAU
xOtHhFsdijTElrgecf6q7ok3hBdMw3HGt68QVuLncPh78b7Sl89PHNZ4gvUDC1DBGI2w1fzkKGSa
aIN0oK3OqJ2PVvrBql3y97PuOXxWSxGr+NiAyzE2ZPt5aiDBdAEArGx3eQwElOJZ5/wswShnEGxi
wVfQBen9BxkeyBsy+w7uARA3G0AVVazlZ7sGvoc1et4xDwRPwBnC+UBYVD06CeXZbvlrs4RnG4Ou
esgvTk3CkgBKP4yXKRIvxDrGCLGLKK3O78byhs7rWTgnvMa1WyCELCaEBFWo7wbxCkNawjRUiDQr
f0LycNJlpymVh7clvlkFNyXd692VDCJznoWy3hFwdHoqKfm+yocxBMd8Xj0KB/yrHDsZgXf3qARw
id0gG73CVyDU/fgPCINgJt5QSSVSonrZdC5q7M4FBlrKktzi33+oaOPv49P4STjB3YUMENvgS4pD
QWcmwkTPX8+WKWSc2sX1NFWH2ukPtcjPOOYnIkT8P8w93crProjRbnPOAonWBCxVvvQOtw72YzZx
Xuv9bSthZtuWRxt6t0zbhxzaCyDHxzlSQaoikOT8w+kVIQUuPSil5Fh6Vc9Wa5CgyoemsYPY13FD
rxAbxboTwh4DcRGzfZT9Gx0ROm+m1QLCCIr3GKHU7AG4ehgjqvQbFFJD44Peaja8+8kbGUz6AWh/
Sqp7RtqtXU+PU6OxqZ1lS8B4huB//9iABWkrC3optkgDq8EyxyTP4IDN1nvMhDGpTKIWtgsV6FBN
pd1bAhISUs+YkwoEcefE0GfUfJJQucXjUl2cePyI2GfJuDAo0veV4BsbRYImbr8GJdEGIZtnOyQK
tiPzJLMGBxjgmA9CnmZl5zi571G1MtZ3jpilFip7GivE9pp0xsqH6YrANkLdcFskC0dHbZcyeJLC
lvgsl6ULnuWnuP9f3/q+gDme2tQ6RuW1eXCEIEpr9+qYL//GsIVoDs0RgDM+w54Q5bZ6hegErEoP
nlf3Gj4Q4Z5nJ8Ym+f44qIm0BLZoWoQtGHueC9PoPxUuYXl25NY177j34L6exsdhm9hk8irvPc1r
3uvpCSkWC/gtJH9K2bbYXj61yu9dHAF1M/hDJ96Y9Mk+rys8OwqHefpHsNdofT2m2aZ6dH6nfFtg
mn06qujpvaHMYaR2NZYYw5M4Ph2jhvQx9y74p9zRmcBESe4kO3NlskamTg2DlieEaYYQqCsKDL2Z
Xc9zPhTNmPbmlJTDcyMe3ylKq+hY20/D1x7IWquI6XaTWtJpaX7yOJ/vdr49jsVNPWs/QSSAaMFk
LI1aYK12QxtoKyx6217mJCj8ZAD1LBpXGkgn1zDctLHYeKgNXpF2MIkyp6k3Ll4euQ10UOnqZ4oD
5agXW0D4Ln7c83XYVYidGNb2nCsGp9pRnwED+oI3uCZKze4tjx+86/WzA/zzIGWTfHF+WQRIHSX+
SKsiCIHmXogPPXfj2jJGN5I9yVDBT66+pSxSA95o8WrDFWrHz5CZwMW+0qF17/Qv0aeTPTbPgRVG
pyn3BiDwi54j2pBAHz+Nfmm65ZzogwdqsvnJK2QrGZKw8AhJhrzOBPpFvTEWxU3n9/VkwmTHDXrU
mM94vWlMIYcqwnIZRCbnFelThtKdDe6sp2i9B1m5Ej4Bz7ySDkWDq1qj10RXfhUznoK7AM+Ysqd2
lEuIA6TnmtSyuJIfXr7VQUuwjUCp2uH6ulMDAy3rnzFGUwIyPIGDBdDhNrqsUyjJwVm1dGK7NrlN
1VduDWqm+WVu8mgPuyZ7MXgmnim5pVunM4OOKnOZwr+NgcHnkq3MqxE3u/IIwORtQ+FczOrGOrFa
QfLuN21UIIqYtod6DqtegSNNE3V1zR2ietSjpRzk7cm/HRRPGx0RNkwTqMJAe3u2dniModkZy2Kg
gFBihNXA/u5fxgqdgYHQyc7vZOAMj3NlI664CTwBueCC4jkvmCMTtoRQb3MGK8LucLXwx7FmQzEQ
4B8yYefZ5Yx1DpIllRerRXxxq919GqPI3jQ3O9sUxATQTXh62tW+NwMJtExpi4rzOlEHch1vTpW7
Sk74ha3uH+gkkgEUiKpwm9K97nkHs8M5OHlPqHf9G8XZWGe0iX9jriuObss3W3//d3ls/nRuEk3C
oJlb4JkRjW+tA019yGrcq7TFeSOaHY5PhiZvEGXI01Nxev0snzZgXdFLTFDBHmj8koTqKioh8b0m
+ScqsYYpFphxxT0hykVq4conEsv575QPWe0+jk798ksM5NKgqqYEigHfxSNPuVOSUkXgE8g0v3c+
9O4+Wbj6Fq1SMiDm5Dhn+owEgv9zuEAmWpbAYh6eCjTIiym93/WTc5tjaco075HP5D8EiRcaGdPR
obryRqCH2XT7ltrHyoL7h1j7YtGdrHmZ8s7JzterXi6udTUeXKTBbdAin3X56czYj29iHMF0YObt
PZrN6f1866vDI8sEk2ORg92gbIb56EEm2iLfwwbkAzlWGvTRnmPxEZaam0Fja5c5fvcrU0Vbj73E
EkmfXvFH3Uq2GdJ6+qhn5KFE2tJpqXVUQ0dWxrUU5qr9XBYkysOmeo9hUnHgZtZ4eJDK04CAnpSk
JqC1hDxw84wzMeuEzkaMmdPnoW7fXmMKdWa54rgsrRsNAnDlhSWszIPAa/ZhdvhDioWCKcVEIbXN
XB7zmSpaRDGZOMX66vqSecLJuavRac6/8lrAG76iTWKZfXriJTo+iDbvpX39Zt1fI011BfRGJX0m
0YbmnWGXxp+whl33FCBjROka+FL8cQdxD5md9T/SxzcqrpnMGoi1j7gSsOTAJi3wFSDDibSitJud
Sl+4rGqUv38KoDOAKzzmloiIlVGJOT1jc0BG4uUfL5TsSE4oprdqVLP/fUggnZhNEbxUDK8hUDZ1
nrZO2kHojElhuin6qhwFxfMDtSFUEZ+CS7+71+eQLfqWBc2ieU+vYBXYK2wtyvbliKZARd2HnJqa
9kbWFOGGkNWJV36Et1Ga+gXSEEzWkK28DwdKn7FNKNm8qnU5Lj7UFcWSxC36oGMsLdW1bmUUPYOH
vlHGuK7hOF6ajpRDJ4jJ3m3AEhZvKKIkwANkkp2tUka5cC6ona6K22NlosbIrbFEw3OZhdoEk9SZ
JQfdA+3ZuTDmKbs0nSFVHKSRDGGV+nctjXOMU/Ks5BAyF+YKE8eLIxMD0pGVdw8ffN/tRBh80XPS
4fHuiB5fAW4tCRLkyxEi8nwHXv6wjw41cYI8oIVR071WHkU3Y+2qs8BT+N6ZEAKb+ySpqLjYvd19
XUj9Yn71G6AVuLDctrarPfEmuxtF3VoYQjuv5y1SUOt1JJLl3oCBfFMBGsf4gmsbXEhWTcsF3EL1
4Qhvyefl7qQa+Uk+BwdKZJNXCQYnBX/Qm5nQxS0ztqo6BKkJgZM6X59VjAzsF17vOU86Yeugl0vr
qFjyw6ai0FCMvSbZAh/9wFxyBCReUmc4H8VXSgqqIZeOjzp8nSPlnT/uNSK5/epDuVqS0gRMHp9w
oDWDpLQU2iD0Vj4vpMsVMEAgqXJ+lrUhrwFYrnOQOne2yLE4QUNH4Ma7xj7KP8WsnEwA9A3jhgXY
VSccIsmiEjCMUZA8NvEI2mTzIZ2whxUcf3z83xQp5bj3IMPTT0XHKF0N1WQGuKY3ZBcR1i+mTMxH
J1rdx/Xkc3gm/0WkGABWaWlMqGkEcpq72DndPZkkJOs4Z58Fy2z0rMcKpCrXlUoAZ79zgiAxui4h
N97aTYlitgbWh+PBtB+7m39hheaQ4Kb2Zc1Ofp+qmgu4+dw3F8xceWHlPsEiY55HfX+NqJrJNpuD
xhTWOHzoemQHPlciUncLPJZNsCzQQhSm04wuxGVESuomqEFWvcqlpwQrmJYtcFEgs6xlXfFyOSSN
fZMD4IdteB7wfGkyAZ4UM68ohSJCI36t3SpoCkPtPachOuc48ZrGEyN1OC73uNVMguWgx3Uhirrq
6KDUdwJzKcyznOPc00h3rp8E3JDHZEy4+E9SXz3Co6heiF8KNShT4Qk/jRqxmTGTqgU7I2g1oNbh
hsV10CypwdMgSSz6E6d9jmtjStZr7MdvulVPm8GLJADY9m5PC4u6/+AmZcNsocwF0eYEzBrP1HgA
GmGX882YeuPfrP27YPEmtF4LKZQWlH/izi1oPz58MOB7MKH0dQ4Q5GROsX6tHnhN49o5d/Nuu4WV
OMPs8dzUC16FlJdU6yc0vN/rKhCOdm/W6Ly3wG4vbRch8pie5veAjckMxdhO3sQDmbP6AX6XOMo7
eC2lHrmAqH9obdZuyTluos5Umv1rkzQ1/tnodAUOalMvKm+lS4kMeCr5U5MONUwzerd8cEeJb5Ve
/fODeDyLU4nAAW918o6t1wPtyuvOIQ5eKwZmnxOCumenURAJQa3lGT1HwlDjOLLg3SOEnpb5iPRE
kqp49Hl8Xl13VJxpb9k7vQaeizeB4zmO0c6hvM0CnT/bZEF2dJoOSMRXUhXojPzwSJW4a4w7vX6m
XgQZtACXPc7Y6rQN6qHM2X6uvbe8/m9xz4VicVmeQL3hkOOuVESu1OQ0pIlNs5PcXM5V5QaCrzkr
dy0zBHRWOcy7FzM1KhafnJpXOrigQpBt4VC6iBMu28RpcS4fOESVxCife30Bkw8ugYcbwwxpYXFe
l8cD7hjk61OaqyTMsVWZDJjpJvC6PPrmkFkWKNr560N87/jr/WxNQZ7tQf5t+KPktz8dvzVgyBn5
G7Pioxyfl/8uPSWlG919m73oRpd0oEsCAz65m818kaldTlSe4jWTFnxBCSIZCqkBuCPCHkvntmL5
M3YPg+MAzcS3Z6cThXy/iWl+n8cZd+dsC58NKXZjidnNGytJz3+5IljKpU4RgeACA6+VgOBi3U3E
P4ThzC67uMFezyKxqqKPC4ZsTifzuGs9/e1E9wBqEJTaN33TytFZ8dWNQFANGlShr0Gf4vBU+vWB
L3lojlCXLUiX5nFf4usHKnx7jbP1cXUzR3qodOWkYqDQSd7J/gF8dLna+Z6REpGfXUtAHEuIWq4O
bchjaVVI/MlqoDLrTdhXoDdUyH2AaahdDhCsbkyhKCp3bUcmkt7LpXSele3g7uTBib7WnG2KfpKE
Uocar/XuxaDFjj45sCFqi5x0E/rstvC0T4CxPlCdG2tSrFRjxL4OdaN6+TGEqj6H1xJLbGXjreDt
qLdPIP7EG/brQ9ebgav99PUpKXSNLcCg1dNpT91ox1m7yFK0MDK6SurbLrMw2YkvH/MmDf3rR5eP
eArINkziuTCknBdR3d0RupUTIXEquJkBX+k0ZS17eS2d1IrdPo8ysuxd7U3fiTTj2Oem13X5nMf5
NH1LWj8TuXs2pmioerLkVmDCmcvRBPl43LxUsE/w9csZkpM6MB/+w3DIijTISWNwoztCbdfEoDP9
asDhGvRWfxmJEnb7/eEmqR4auyobzLSJwf12rrqmpRSrvYq5Nd3zYtg6NOTx/Z06oignAO/ukoQX
UwQbwJ4UBNuCRZDPzSeTEthV0RFyqj2h72FKCow64SVdvrbm4ngQyS6R33AU/gEfx1NjV3ITqU5R
4u8VBgZzbRBP8xF9kYgI2hofKleVxuaGtpxTTsEIgzEj2MbSuGd3vyK8IMiQKp4JkGgjeCEwqZDm
itMeGOMbIvJ21EanMSimwQVG2wb8LnwJF8VY8iFO5MkTtyxeuendFl3ZLcZU6jEjXtAK0D6J2AlM
fPW1lfpdQPNxoE0oWS2eQ5sHB5OdYMXexc+nzEj8Zpx7lLP1spymu+PA2J7cal0c0mW2vEWdCQ3r
pBsTqHNiiaCv7LPw24bz9NrpJcSCuOgRY9ov1+2APn6Q+uzrwQMbMtlBg9QjA8OWQI/VbG6TcnTn
ZwpI2nBrOi9mffSYQhKlA3ZLt5O6PsI06o30mT5rEXxDJo/INzjIfj5IUTnWPq8cjhGQmy7DAzUU
16alR4+phFcIkU1E89orh0CLRw/AXq2DcTN8LgHOzaAPTGheBy9PCWg9Iwn8Y6R2EvidMeyfl60N
ngCnvGN4Hec0t+sNWHKSO1x4tbPnqpi0rz4BKR0VmVOMf/HV8LLLgKYR3EXqPC6nSB6lwc1twmRc
wG6AveD1NqftvTsP8NX6yTwO9Nl13bK2hgdwn+hp4+AVNj5R8oHgGuH67rPU3Pl/sd1Gun9eXLrg
hkAdMSMewKVFl1dHxfzEN9T9zOfgcRpXIQ9atsP0NWHPdmltuXkEsnUgIm7zqIJG2UgH48uRiSfr
6N8njET5zqIXu7GdP1AMx56Cucski6Jcll6+VMPgSDpxJyujFdQV20Hhwz7vopp4a3gy3U6yRC4s
MNLWhQNDoIWIrAWNMIiJADct//PypIA5OCOTac+Jh836EmXO1a29xOVnc9zqjZrQhElL1z/Eo+6p
DiFFQYJCEebaGgjDpFjzKoH8YOVzbujb5/JEHzLMXMYQqOnmOk3EyzqWJzRRvcqDOR6py2JKxuS4
DWu/N8z9Hm83ZZ1H2+/sPf2rUwY52CllqLhnZO1PiIYlkpErfxT0L2KbMgaxxbLjMsAc7bgxjSeF
FeafIiJ5gcDXZ0DADY0ohOeFR4xP8AzjGUFf4WV8n8FQdp5+BpToNDjagCyJYK2Asj6D3kCDHpZh
RkOzIrkQtMAlCEPDl/e6d2M+nNpQFQZXRwoNP9vWgbapx0h/gMfk75e4T8udiLbtc5stk3FXB85I
ulnRQN4/N9nwwQFxrO+OwycFq3NdGW8inPiSpYijJHAlxj6B/nkKFTQ2SMgprsLMRUq/bz7BNoAL
r6Ycg85TJRQgRBBW+yZPsjkwU7QEj+g8WO4xF+FswlHiGmPTu9BqFfxmS8vXofPMX8elfupvzUgb
i55IHD2im3pQA1952keY1px4RsiYgN7Bp0Ad4xF+ucbWHNxXbQAjeUQeAWmyPQ/NQ+UQXkIf8zbM
JtUs41iBvmyqMU+Inr7hXoKe1wELylCKaF5r0XmI+t83RmkCCeM8S4PLMAsuCwbOAWcZKrN0TMLT
Qh+mB3kudVjsPFTnfAmaSu4jIgc2vPmlIzFC69eJ9ZoroyTSh4hJArG7u1Q5541Mk/AVcetoj+li
v9rgB6n6CR3lSep2uItkQGQau0wXq4T+vv9On4JQoaNrODygfnqQRibAfSG8RiRgRLlzg1h5Zgkk
Lrnr2qBHfHpEs7PMXofQzN9o88XRiryHvYaCx0HS5JXh65dupNZVfH9VhICLBB1gkKzIpoqe6O+K
8N7UABoqLV5AVfcanJDjZAjIxkJC/VkFEnot7+oRlUQwUOnfrHaAdnTVMGBug4bn4GhxTnlSsrNE
M3SgP03/AHez7iUjXlxm4Q7hBCpctjP8uC6SAE4AknsuXLUv9hxDeLrnSVTR+fcNNFOGA0z9degt
fqsPxP+IEsAd0GzVCL2SdE3746j8UvsWTXN8PItrvOCEw3LFEoY5VT6UbJfn/kjqDtqdyySm1f5L
2f2fqvvbJ3+7xrmeSJdewycrHtYEFkDGWiB5jn7iih4ebV6qLqaIgnWMwS00t7n/yzf44S5DKdIk
A4QZetnvdX+c17f2eeEbYG/CYMK3YBujKGHpPnq4kAqfdxZwQ7NCGduttx5F/S/Kr06V++1JQ7Em
wJ7VuAf4/f9+0s63HgYv8WYuTMJQ2TIPrw/zN93mf6SLXOmvn/HtSvfyQhfT7A5DmCNK//SujvSp
wHFX+k0k+eMF/fJjvjkh8/ZoFnrMj3l+1ICBUIeyLT9GGkx4lWbRjkOxRAf4+Jsu9T8mkL9+IOqr
vy/i8dq+zF7TmrSG+4BcP2jaIvVG8pD0X/vTL+dF8adPk3HxEtVLTS3/8c59eWWM49HU71ppLpTo
+q6HvX1vd5pBM0Zo9+8H9D9yaX6WLBvYSkn+FVVT/ftn3XRZbF6XK5dzUC61OSPoyb8/4KeX/+sH
fNNLytfTPTld+QAtSgKkOLNzKLjKL0+F2n3N74+4rICCFjiAmCgz//4Z9/OzUqvkZC6qDQVaWC/F
8YXxkn6QVuWAMr/zBODGyz/SnXrgv+eTxnscyg9jWyzKAfUcQ06nZBbJgHSs+WenR+u12WPQijS3
GGibJLzNy/F5qg978/zzwb9OD6GJzt6/r5b4w1GKReL/foj+7TFrsoqElWdiLogeKpHFWIgTkkP2
LrHF0rSgNSr8cnwTf1okNUBq3fFNF3kO/r52hl6m+Vl9Gotm+AqqrTYg8s0pbSQoM4Fzz295gT+t
RhrmAQA4SOIN5dtKceV4qZdta+DBu+JMhpg1BW+2rEI5uhLad+3rGHDavrzN1/++tj8tUV8/+Nsz
0lyzl349P4xFFZxs1CCkX579p//bpvPLx/wxLH55dbWHfnwURz6GY6eX+fmyBNaPaHT771/z464K
94NlF4m+ISjfnpT8rpxPvcvJWKSrdAWFCq3mxTt61xDhBVAckfqZuYufu7/u5z8twV8/+ZtxN43r
RKnk1MAFYnA+vIzoPFofHa22DEpXGf4qeP3pkfn6gd+e0Oz0TM30wgfCtJ/QSeUUabqIA1zd2TKK
XoBxJr37PPj3FZZ/WlSgNeFaB7IoKt/bGor06An5XdcXmENJ0I0n5szknua40F9htmOcDp+k9OT1
MdgbIcHMGAU4tHDuSKJ4ViGheHL2IagTUsC/v9p/TRIs24BfVAJFVSoq6dstMMrGuD3jWF8kgTTo
lP7wsO3OiLgegt/D5Xx0//2JP96CLx/47RbkolQo2eNoLGhd4F0lr8iVg39/xK8/6ps+/XIUlfh6
7OkLCcbH0+LITFeiWQv40+6ePMFJH/72aGk/3mMdFTVOxs5M8O0zDbF8SsdzjenULqGuoDKCJt4B
g8hEwDexbzjcbrvbPDi7ZfSMUG9h3O7YKqZHP8OSHBqpuChal4mmexl3TmlmQWC92v6ygxXSvMUq
15nr6PzBz25D/hMIw55fO0jaEabI/V+u4097CDv6//2m7v39sgK9ruq9SIxKX/AlMEWjiZx/rCEg
R0f7358kd3f927YLSM7QOhuo3qX5/v1JxuvyvGdCoy1kV/loghYzxHlB3uvGZNAK7LJY3Bc48zUg
+0P0eo9PhmHHzeWtN7iOmpE5IHFq3SzN7Wkaz/791aTuxv3nq4HKgG6ndWaib2/I+aY3tSbX2qL+
vDFeYZ+vV7RgIKOe5xyVlO0zIio92+QkDO0YdYUkXwegHJ/+L1/kh7vBIvL/X+Tbm3NW2uIuPfgi
cURiU0C70uvggPIIEgrtnGL13GzvtFWIUX17Dl6/FeY/vVXg2vALQGqTJUXu3uwvT0Oep2YmPHJt
cbOKbXdSn1wFW17Lw9co3pz8JGwoh2BJ/vtnGz/+7C8f++3RaErBfGRJqS3sDXAcoBtjjLIEcUGk
whQMOjhwgw+4G7xJnWXZ+3jDxeM4I4dtxLFG1gDuCnhrH6S7tezIYp3janrl3bFxXrEQ2O+/fOMf
Nu6/LlT3979cKKUolf8h7cyaVFW6NPyLjGAUvGUQRZxxvDHUUgRxwgHx1/eT7u7+qiyjjOg+ntq7
dg1CJjmsXOsd8kyho8aNJv9xx+2Q22xPqw6JA8dpNMfNaRVj2GY7XLRpAeojdcsS+t/oPU0Q3CdZ
4HOW5d6RzKrVbN92kVtxPVdInts1v5tbtW6j+/d9f3rAr4GAeY1uO/VwLIeUtb1H/eRXRueBRjYg
3DROQaV5JgPNEfP8KW58N8OQPObUx8Kpa6/X1dVTEh8qaTmU+5vOLUz62eLil7ozouhiRBLwww70
drHRZISeJUky8ap9eT7oWWaXnaHpYQMNFcbQAmlExlLZni5ZgJ9PYdLiP0bMANEqoTv1SRNUeXNc
gvoF8R4PRGJJ/WVpTXbnfWmjPHROM0IZTIhJKCgezOpZDYHCxrU6q0odrIVrZn1T27XLaC9wFIVt
Mqh82i3fDVcR/MkQgCRVeh4hvw1XtrJELa5QPZ5iuKjG2A1Y43c0fQzbGyEMvh5+GGhvDqVoE5Yl
XdZRf8Qu+OcEUTeJEWdX+GP7QBruao8a9g9Q/cBnfxhabxbvMv2r4EnMs9Y5J/y8kpmWlK2JzGR4
u2InBnL92jPX+LMUXoF57aUq78alYYypEyCzhxtfXBLGt7OVIvhhl0ycDOGp/d147fd6Bt1PY3iR
xRHd/bKMl7ItYe/GfIQXwzuT4YDWtFRQ8YUOgDAqvP8M+1HvcXDig72j1CQUPSYmha0jttjoXQw0
8KMHEEsaWLwqSfU7mLh+/AVmdPtl1tJuBC0TjQNsRxfJlDmL4+ffTfjNnOThGXh3akaFGYtl+89e
nWWV8yaOjFsIuj672dEKqADAuALTMfe6Nv0H3mpaf9Mu2B777NSb4YMccQkaspUAElsoPbIRqw83
9XtGGeVKmSVEKxuyAuf3503l5at8e8TZLcycFKE8uL6B6e9DE5WEMvIBsIaAnEBU8jFh5e9tB9CR
SOKzJP99J0/R258Rg7gTTsCEMyb/vQy6TWEq23TDnUDxiN24h0UaODzZuveLFTV1aocnQKuQlniC
Kx3DP+3rThg4wIIuvLUu3eNU5jvweFa7dgTOcwHUYENpiHL60S11zrXBx0hPLDe/bhlRMHTwcZji
zn923nWXlvP9LL6FF9VGxAbC+x31mb6CZy2ASIYme/5cH5a+PmV15DeJCnqrAj2bhV94cL/01vH0
2BnSybwSVtyqRzzhyigI59YX1OQMKQsi4OeHkOTFMdGD+VmNatj2Uscqo9C05SXN+lrvpJugHtz8
0NXpXTv2traCzCJNEPxsaExgScqO1EHogoWNtIRNPZssgXhJVG9k1iA+HN03LRl9iXlr7g8Gc3Lg
6CKhOIe2ZQc1Pr2LyRygqBqg+rQZR63NCmuPLaAW8uqQhYfQhYWyq5DoFB8fH9XvA5ToL1MsHihe
ydrL7lV63CuX4ni6hQrl8HJTDvYT0k6RD/NntWkxEyEmLiCV3QefEhLPc+rLKDFZTzWuquNP8DwD
fdsp7veHLt+j2z3EXre+Q3uXsvAaN1kvquFj7iLzXL16CmaM+NWjVeKfgnJ/31iSCqvPQkqjVEGh
mBZW0UnmyYhqUf1mJ60oBLjRxIi4Kcp0lU5pchxUOllV+OPK7UNDaekAUWqnxulDRP2MWH+3h+OG
QUCLIsfLkpFst/eZnJ5oD+IfBwuIH6hs4L8ALiklGxXhnHbo7nrUdFN062GwL4m+w3RNlaQMkmqg
hcVkN1YzixNAji/lpYsMEkUT/Kz4HyPCuCodPp2Vfm8g1Hq0csWUpbLQD3mZMNnxfj3F2uUepqot
g0arAJwHFkll9rbIo1pGrlfvYGeaobJAyVOr7q/V7XYhd5Ne3n/AmMPNlGRP5maDw64pRzU1cY+3
2i4OL9cPPay/vVdDhiuOPJsiPTfDbyPGyGZ5KTPoYXOqdSW/VAMJ1Lg42xpLch17TOjZ7MPuzTLb
O/vOVNerUEQAP0QDM4TdjvXX0YWIQ4Hy7t7sK3IAMHvQDds3wWR5UGprinPBNuICzfvvZVz+rSvH
UdT4dvMvO3VaKV/0pERHa9PsBqjRjfATguhj33Z20TRZyUfmVz5RKZ9NsU8AWAzi/LzCcQxpBKB1
lAzBi+TWHUk/MDYTwZ/pYlsXQ07bWDHo5HVmgtR3rsgYEWavCE88ChEZoqphBdYc1FnhsX57jj0g
dbB1gMI+LK3DFR4tyMGYPhzb29VhfBlm6AMPASDpa31wa1FN2LhI/asDfb6bbCf6eoeNYglcdWub
4AVqy+vzFyW8W/cyJbAEPZppFtIfFEYJSvZ4KYA9vgi0z71k7cR6Yk4BWN2IO/rAxbeala/uYx36
cbgd3WljmHVA+RojZaCCWWpCEUfI6TaQlzFUtk6lfejJ7dncbCnYKeJ1OZn1MJF8AJFvwkUwuKXl
cQDWCK7rHkRDR5NstrzDAmaIjIYfUkvi7HHXrL8fcvn9ANUQgjBRotKUl9U026tGbmzSe6j3HVoN
wu8B5aQTgyteXdrXOWDQGIMAPDxHxzbY0EbZOTa2/qV/H6Udo72rgfwFXYIdAQHQFfbkEjr8riOF
8Zgj8hnRGsM/9c2G4T2G+ir6mjXOdXDb21AfbJcwsehYekTFNhznwWWldlr83UCQgb+3dtomSYRG
Juv2a71pY2qH4nG/SyHLm3BR15c8x1Ifpj3ce8yDMTDBeL0fN0GO1bAmWGdB1ADedzrbeWaVcRFA
WOrg6ojOjZT1CQNgQlOQxBhBrIRP9qNaAHV8fCXArLRuOsbnh9KzfnGUaYn+yYKzfx8bGHXg7FKN
GmeerqOO9St1FD0wu6p1j+FGo9QO8Qro8Nd5fegd25CxkAW4BPGwWIHPynvp17EtB3E3HuzbalVp
Rq1r7wEIpwTvqoOaXrABQFSw3Zre4WgTcN2/bgFVdwBS54GJsEJ/f3I0oeD3qGKJHmEVaClCtS+n
4QhFHKwOaPf7l2RfW3IDbEZXc7NQbdwWEONAweDnvenotd0KjVDvBAMSfWVfBvGcA/LHYtli2J+7
egIIH2RHbJda6ui2kKeXsm9euzIeaqQ6HQhuOLhVVf9YIy6+zdP5NYCXgvBK6uW4OaCy1XyM9+yG
D1vpS2MQ9IAIT2MpeNj9rIHGHgMHBvisFy9zpzLXlgIfUrBU3hvpAj2toOQf0W+u7SFZymDTHSyF
a/tzFc1BGSjKpgsl08s7oHRJN+LPxWpycNLurJFE1QgOBMCqMbQb4IZAKxI7mRZ9bWTWzkFSA75R
wWVl9FgVIazpJgMbHG59393VTwDVZ64yxYGio9RgKmEjyiy/EDRWfKDgj1XWugwvAC8ZhhwDEMdB
QfDvkW6K5fjnbm7KTGMh9YOmXNkQGdpve81tHx/l00m5Uuq87p2Iw8+lXENRGc15VP5BDCBnC/Ae
Xvst3DbhqWwXBWISp4q/w9yg4LaowBZtUKH9FMLkclHZNXbKsGLYy38C9UKKEN0xXg+3/DQmUt2T
mAlIUKyuBM61uGrkjYxUQt7YQH0lXoDfcJOBrIKXb837F5TunHvEsAyQHryxyoIkqA/z7uPs3MDg
RR9P2s8q0UuvUJHjmFbWiXIAiPzslV0lO+PP8dDCbWtbM9qzwXZ9GW+Hh7W8jDCXi1F2L9xbEPm5
nwVqLWoCMWvt3L3DAaqxHz16lVa5OxsoTcQQIIHk7iUwqgAgG5EHwZPcM+WCjgJSPRocR2i+douu
1kSAlfAc/6SAEHWQBWZd6lx8tSVHKIPsWtk4XgMj7CRoKZdaFLZ8TE/a9+Xj61TTO5sQFYP6qZc3
03aE59As0FvH0WxiTkqt7Sp25fYRKkADEdemXtt0opbc2S20njzZDm+BNFfbj3ES4FI7iJqV9r6T
dK7ednAPUGtq0dy4hkBJY9+Xe1EzGqT1wjdxwRUNwp5ogHcSmKTcx3EGy4ijI092DfS/OmWwd5dA
DuRaNJ0ha3Htcoozejf/0ihTOEkC2KLNR3s2Rbm08EqN29icXpDAvYRyTamnDWVJSaB9Wmm+2t7X
8x44rKpRpdUo+FVaCrBCrY7XezPv7Dp5cB3r/qZ1dHVfqilV0PWtyD+2I1+rU8qN3Upv2wQyWPiH
2hlFkUdwbO8ECLV7a1waRwA6Bw8iXR3i0ELAFdPFHhnncNXr9bweGEHbwgcEGD+JL6EPC2z2SJXh
VhV5KGpREIdtKIkk2lmg0BqiItcWJxvg5TZCcEI5eDidThfkW8WPIaJcPVlCxh2ys7A+GJcYUsgW
CtWoyBISuQ8rTJx2ewwi2UERn7dAbD00nMdk4228MnYxsG352I/pOvB+ZP+xYiB64ExR7p45/gEn
Z7kmNOFt0XKuPvgztoAsoz97oIgCvdA90KbFAsZtFYYKUNk75T3xm2iFCONjYTM9rpBoPdioTxFQ
0jRkoOtb9H+FkxJFODsCTYpu1cEaC1EwWG516anbL35b6umOgb8DJwIkhfdLgFRsBMOnntZ0KjLR
4dkKQ9oaoRMd2ysQkngr02RxBswR3RrTAYZ1GgKyshDHR3BKdHbU5MMaXxyBbxbuawJXC6XdPqPo
KNPmk70S/Uy9g44E3ia0ucWKJrTzp6TpUJTlbYR3nnhawGj7fDjoAVN32tlqT3xVNGxThbjdEF/D
ZIKzK5qrmSv+hlLBS7jRkhvh8IsAY3Wyt0bwQXjLEbLUONoA/pOczAoiKzzbIQdeFDWEzdgBvCjP
hSch9IiFJ464Avxf0LE8GWfloS/L+onDz6qHuuiq01l2RuhGBqPJHO16IaGDyH38BJyiSmf1/jVS
JMVXq+VydazhNRF00KUsW/gkW9yZEIdUMCbd1PDGHHVWnaA1T0mXixs8WnNYTM+XbM9n1nwOUhLR
ToDtdgCYWSh/x3T5jlzASjx1caN08VJomAkZZJw1fTQkC8LnoyecK1CvqcNCr+vImcuTExqkQicW
6W4f/X0sPMVrCSWHJgoTD2GiI5TQJ9ia+rU90Dsh+Lzuo8F9cAYDYaU1n09MC513W9jtiN/RPc0a
deqhbCHFKfpRPFXLY5we3U6vZE0Zt6KrNwiDirGw5IojcdAULnqnDi0X1lU24uAogSAn7Vac2EFI
0kpqkS3xXfEC3+juKSNHEF4STktGCAaciV2HtF8XOu2QB/lmCeHquCrE2P79W3xt78XCpYwOQUga
aGfaFV4QvKE1R7hTn4onKD5gJgcwscDJzmoPP6rva2a7zNAdlrrb+jVIuunq0TW6FdC9nDnUsEKw
UEIqCzVLpSeR3gYAe1jiaQY4l8AHa93hoaM19r1TFQJcmLbyIJvnoQQIWGtATYA8v5kKYK7SkJun
/rZttgiE/FuP/TbtwpdlO5kc2kU1qhc4q256ScNsbztoDPgoHvbQIoblnlFo2Awzfz9QiNIvUFw4
GBfQPaU+mk2B3LysKh06Ck7QeQSStgaGHwTN0d9Al13wVe5enhAnd29egtEF791MVsfVrAewBywi
EnKdDS5khsfo6Ss1AUo9j9TJdoENUDAbXRu1R0fpXSZ/h0PPCsJfG/9LSi+/GLNob+Zs/Kx8wzEY
JhaNA1AZ8TcJfpYOMdcoOotVesmo4kNoS0M+fa4Lskd4jI7/3u7O7DUlJ161dSHsDtZozH8UkBeR
yOsNV2RAVxJoVuqLLzec3neH7SO9a6hbms14jkGiAJwPdgiAKgzGkn/qlOp/d5Ly6ZovGSA9y0s4
B3DNw/o2lttx6z6GAuLjaZm5x4baoLY73YXl2s4BFtJSkdI8BaRkPwErtd/5V1Or6JhvktWhXiG9
3Mc+lkrx5ZxoYJl2VmNnNR9VwtZGYfM5umBbqzsOQ/wZWATYN3hcwnJhW7/bnAsmE2xzWbL66273
7+7R3nbPt9t6SfTnuhwles5tjacUMWEGsOWLRYj9XAwbsRqZjJdlh9XcxdBg0O8KL5WvYdn9EtYt
QrW6ixfL37el/i4Y/uytl0N7EpnH+13htoZCvfJgVRciHAiff55ZPsWAJjLBTgeZyoFAUgzwyWMJ
i7Hb+nAvv4/XP+7lNX19To9Rcr9xL0JqU0QDxAJtxOPF1i02sY1D2NWZjG7u1ZlQVuR2+v31Wng5
fMJTlX8nM37ei/j+txPQOc+li3LkXhDE5kU6hhfKY7zaDJueeGb1cGOz0aSYGREFDHyxigsHSr81
R7G/02FT5OcIY0I26aMwsfBr/a4+EXvL199991tGA4uyb6P+tRS2Pd/i034nnuOFIE0Ea8KsCdeO
Z02cbbCGwpLXiy2ES6fim+jfi+22IwIFMRZ3YKh43H7UjdHl9sR9E4+KYSm2yTJDE68NKrkDrDbW
9DpGYl8MzKFYy9ghQdUgEWSj75dz7iZfw0b9b6/G5fpoI7r+fxq51CN1w1CpUiliHfj2hJLksVUq
B1MNx8KgSoTfTPecloWr1aqzZMXt9TBZqeCm4K/JEYL363c/dPv7xebbTbweCc+pLJ0qhhq2iVVF
R8Inev696lA08VYcEhT29QD/Borgrf6AO/mqEUM3RPj7JeLfe6fyIVX8LDH9Wv6/3dXL8p+dk30a
b+kaVjxUT6fthbBlWWHVx24lRi6R7IqodtUjWvI8pT+ZM5GwdWIu5aw0Kah/0/1CAt75WK0XC8rv
eysjvEw6WBQ+fz42NcqOxW2m8tgMBmebKJ+budR2dhAwp4k5eUjdBh53WFV9urho98u1UWFkQ6SK
LQmM5s9rk7K8Xmf3WA+LjV1aZg0JCc3q3xPx3SXYdcuGiX0KaYKXrk9Pt61Rvpc0SkqPQKqf6vmH
h/vpAi/bm14q1Lt05QJYLNdnnDNKnb9b8KaKyL1/a8LLThVlZTVSJNEEjjOcxNTuoV5uY90Lr+iT
NPib0fDjWi/bj76bpUV03OhA/XIX+iaOzRw97I8JrTcP/luTXvG/UXZKr8WDJhV+sU76cbhM/If7
od9Eseh1dFXQYaeWqCpoRb8Uky7p/a7fdV0LSeY7xvjgH1YZ3DOz9inUkt/EEhisgvtAWx70wHNV
+rb0gY6VSycGX8iZWbcWPbHweJxiROQy/NCqN5vyj2u9rHBpVpxkACYinJqCsGLXW3HinA/W60+g
KfV9B/6nWS9z51Hc9ds2mdEskSTBtJu0A+Lm/MfR1xt5gSvOlAMfk7bupw1feZPy/NHOl3klZY9r
6XLi4iQX2FHEdj9diJ3eG00mnK7ngw8T+VkP+T1e/tPcl3l22la2yn7PFTVv/MWWIMIvMFRs2M89
mw2akMtFk5r/aXi//2EHfQKS/7qBl8n3yA4zlhIerQgUUCXgA9Rfzwsm1Ot99vhPY+nDA36dhheM
TS+lbUUL0wCJlGZGXsSwOY46ygcb1TdAfNaw/8yQZzH12wwpou1OyUlvgxsUcVA77DFBSM24Rwtb
yw9T5MN01MXQ+nYxqXy7Kfuci3GtJr5Y2EjeMKTyqe9YH6717pT1o2EvW1jlkIMxK8S1SMEzGZHm
IeIg0lwFGA71141hY0Jc/KmNb3cdDTgLlS8JZPHLWK0Uh/3tjkUAB0qkr/ZhqbDN8d/d+LYXv13i
ZTQWM+NxTiUuoU33JGqT3t9v/6EFr2NPvuyOB23H25/XMfYnCFIcqn9fQRahy6/59J8WvA66y6Uw
pMjkEpw3xWEh7K1WlIj6RFV/X+ntrqkRO5UVECQ4bv8ccFGq4vUcyxoExpmPCLitwmuO7PXfV3m7
8n+7yssz35Wzy2Y3U7Qw7unA/hGphMf99yU+NeTlme9gXWklgFRhPKf8C1VCnxpro6M7f1/mQ0te
D5axHt9PSUkSMdOuhWBA/QoT/e9LfGjJM6j6tgYkcjq77RIeCQnuXo6R0BbgcQXY69+XeUMMewaW
//PoX895qnzTZ8WW6+w7+5CSB8lSZKch2gvxzo8Aqfdz8n8Hmvyy2mzPF13a7LgaO/J0yuZPzpls
LGe/v5v19gHhrSHjX6PImLH/HNBpHN8NbV9oYfa1beCmi8EUFPb/3zVeJo1uHCP1oXKNq4v4TuqU
uvr8kxHG21HwrR0vU2af7O/ZQycHdh2qHDntbZjAsCBz4ReLv1vz25dEQ9PFLAu7d+q0AJ9/dlmW
J9JjaxzEGpDhFpgJdUtQIDLAnm1Td2V/25cnqXuuk2Mj5zv5+/KiIS9L3Y+rvzywuymrZ/Vx5IEF
Iu15tx925n06rr1bUH9c5eWRXW/GOVFvJy0stY2G4m8bOWDOAWIdberGq6Qhgeb5MErejHjOpmVd
YasDaaW9jHjpgjGQVDlzySVVHsQSP7y/InrmV899u4DYRL4tFPruUMhGfHnG7iLMnOJW9sxusYWL
VBsxn7AunaMx8SyZWF/Dvx/du9PDjya+jByVw3dcutFEsUuJ6Ehkse+4LJYok5EpOD7syqdrvkmn
/bjmy3jZ3bbXqy5aXV6rIzjo1FfB6zZPJaGuiiDz30381Mcv4wZqZnF/FLRQGt4bQFR9JMX+vsK7
2PlHg15mujzb7HPJ4BLIZFWFpz1ZSlG463VE/YpMslKl7mWx9X/oyk8D9GXLNAxpm5Z0Lrybl5HY
sj4tLB/e/1ecdFS293OJ9y8tpclx/knw91PHvQZJs0vJKA47RgLZuumCVDN1ui0l5IsVELcCaCV2
/VwQec7bl2lnVFQZ1IYsjsfKy7Q7KpU963YFpe8aIKmbYpe92QC7zU1zH6Ca2p8l3gEbQAUz1xYM
bxWEQ+Eh86wBjcyqGWLuQzlkhZXsFN0b+GkUHTvYDVwNuzzNzi74dKR6o8VmZUz23ZKfh2ZNH0qN
fFEJNwNltJmeFnmXnypPo8UFDNVYyixFaJnbGWHPwZJBGSZWeS6BHYRRDhQqsctICFFcX9xD1dFx
3mCAUVuFIECpMrZjimUb63i1FMhiFDv4SmxrFEIpI5vo7ts7CqmSdbrW75J91u24JITNzjgq5s4V
QcartzGcCmtOZO2R+xsfUGSkfL1Q0DFD8fUM6qYegfLPlgXqpgaFZzTVrzaStaXptarv3AsAaRzD
zxZK3OB0z5KFBwclvJ2jQGYoW+dOtjrIgBD94pP0g/qEIP16oGZZldExIekiv6wotzQxj4kUyyI0
ES+xkAFZOFnTMVngxnhKEA7H7Wy1F4otsuDhSVhzP9lj8N2mlIJJz4tyM/bTbX726nJK7K3AGyw7
K46MS9LIIpsrykQiwUKS3OruBDgh3FTr5C3x7RbD1oNzGvFlakxXUW8St9JG4iqyPH6f71DFCIEo
hDubk+HiXqX/eNseZ0QBCQAd0HuWWPhJ/H9Fujom4d7DMTt1POFwTRb5TlL7+Snp7BV52+XVCTqc
nsnOicwuGQMa2CPxfXJiliB+foXGFjd+sVYssTZGYr1/iXyE+i3Kkx7QgRQWXECaHCHcetHR+jea
svSWo38gBnIeJAE4SeLoSs2S44XvQ6IWtW/LH6j2gO+t15iRx238HXOx0nWpB+jO8Gv9RS6ZbHKN
r10p8F2t7sxlVnfB86vk6VVefO0rqnZFhWvdF3mrfncNNMC5Noz6rFfREVypYCvAbyNeWBe38MVh
mnrDUKBrcqtPgkJ4oz+XWCoRXL1/tNdUWCtODlhUMM2+1t1PKYx3ZTyhZUHcJfwM5ddhdwYxvs3F
OvJYouBdQpcVZX9cfhF1GpeWaoAOp6CjMCMPIMqR/LWLkrWjxg0eF8QkuHfU/3Qh7spEjFHMosv8
oo4oViPp7gCfgDXMbYrilNwLysfIT65ksvJC9Z7uoLL/YSN7s1eaELokXYSTJjLsP+ORIrpetnKZ
BkVQjvwCykiZOPLqnZHci5tmeO9WBnFQanak6rme+htfaOFUOhUErf6+k3elyB938rJEy0XZmGk7
7uQ4Pq/zYdE6T42LkM28wt6K7CMnqrONfGyR2zMkvCU7m6EBbElfCERq46x71CwMhfKzjbiwdnRz
3dtsXdS94W3RpeiPf7jfNzslNEsSsPD9ZcgcLz33yCrywZzhRfMAhxb3NmFpnLf0Bsawq6gLPm0y
O1p7yVKbOjr/X6j7shiD2tvX7kAe5dW2nx5srCYABwvN3oUCcoOsI6S5D7E6tbDfMafQOqrA2sOc
DGDnz2d81zda6bSX5XATVsZycG3mXhbuesUcdpeH3jt4FTW8LTHuwY6bPapSK+OzACR7YfYeE62V
hXnvPEXiDyuilcyWsnU0RvXgXnssomYclNvactZWAEWzSZyBzcdhuT2rUVL0EQwAI8jQzxpy77zc
DLEe7aFtbVcaqKkgmHcOoCt1ygssavGQyT0VzUHT0bAmLQK2EX29qWVuUhU/CPDbu69R9yyhmDoG
EgJ0zC88c3oFCnh2TTet4TXVLNXQRfTMljE5L87Dsp/UzVapXizoWjX8MAbeHPgQBJLwD+X5Y2Hw
MmZjQ51tT+e9LFI+4iU2oAW4sgXIrjDsCfya14EGO5nMB4MLS+e/F0GO+O/vm3mSe1+2RG6GrVJF
foIy1+uWmD0i9WZwM6DuuJ+x4o2FxtYiPNgW673HrtITyKgtjsnsPNifDWB9iKr+3v5YGpVN0fZf
t0OBAqktWHDIYvwcdWmxOVMLy+ibxbZWsuSA8kG4aEp2w2ATEC/859kwAMRTC03tdR9RTwBeojze
IAVPHn46bQo8oIw909Zli2N3599TRK1tbIiQeaDqyh//DeVbCLRixKXApscMI4gg6M9G0wO2wGgO
A8Frg3+/U1jAIxFBYi4EvI1lD1phBqoLX5jMjmUHEXmkpBGzheMhaXYNSfDUlxn7sBC+5GFStuTC
Pq4Jf0iDqmvpZu2YtbgFtI8rEE2RMwOVadAmdgEX3+yq/sQzCD9tHktT5NoNgJ6VJ7ZSeKTvMVMl
HO7SA+ifAW/DD8SN4abyyVO8wikQsuhjskyN3WMs88CO+L3EbHXsfMLK+++hpOhvB7aqkevVTfSA
pJdD4uZWySJle5bD3ZD033iD3RScP0KKk02P5a3HgvV4q+MyggndoXlcxM3d6jqIW+Y0hvW1jEeV
+q6dIMg12oIAF7CDB+WctoL4BU9QrT6cxczniYE0bRNJnZwOkFqmjugXHvnzfx4sKG/hWb3qdToE
LGB1PAB/rcCDlMfALjAUX6AHsHXrRNYUtwnzHlCu+evaTJ29wzfbIvgjE9t78GZAVsWcpPBNqOO5
gRdc3NETvQXG9GQznEQM2FkZtmeJPDqBCY/j37mEz/yMvH5ApXoADsLvCyygwgtgR2bz7cz2B4PW
ZELFqOWDluQXB/0BnwogJHWr/sZd9+cCUilQl0q14oHirwrzV0wt6lFHoDEJuzJrcOocu+iuCzV3
DinQe1IOF6SSIvt2t5ConJ4/qkPIypssnID9o3QFhQ8Oj9hGvqUmNoZRSiP9LtYPyESO5G5Azgqc
ME51jay9Rby33RZzTKQLmCA2GHE+EwmEfy/U+wE0iHSCQBk/dSWYmjwW5FtcSJV8JH2811GlTkAH
9wJOyaLtwGVByDxj4aVAvQq4bGx7HUqapnVGoRQaNnRSdJLr4sfnVDrEmsV8wITSOouQkfVjBvkj
f35ZzA56z9JqCL84GWKmWwfhcix98P1weCoEpgK/8vek0d8FBEKYCPM6CPmswD/7T9ocTnlSnklg
qURFjfMI4ylyqxwNmizHB5ZfMGYjr1NndIdeMApEXS8AeTb318z/i9Pod/tzt9YVy+CHu4Of9GY9
JmwV6hCkWX9N6VRXDsU5JV5xdNZe0OVTqo1jYm8Q083Cbgo8BkQenh1o70CuFq6AD7Fmh0yYu8WT
xxPFXTClxE5HMvhujUZBIFOZpWgoDiziuCMgxnwVkKrD45PGT6BWC0XTFDToP/gj2KHC6osHHkwI
0QXUrdtvbeut7rrL0s+BTmyjwy57wJSOm9ldFYHoLhMsCJYB7+r21x9657dJp0anfOucl70z3ZzS
7DEzJNIS4sk1hvTOlKZTevbEgUiIoAHhAvvURXz574EjS2/SYyYXp7qll4Ve98tWGeXH60k6pVAV
cXdbJ+NslF7sFL2Bso3dDmzZBCT51jniUwkVm8WD83i1zCS9WNIwglDNs4D0WRMHySem+R8UncPl
5AmqmQFwFiDv+bkOCTviMJfxJ44S7rH1cOf7XmZh0QjcWwDW54KW4w/4M8ALgwnECylOqQaQwXhC
nAVy22TXFn+KvU5lowX0zqcduWTpyIXHkoXhW/1DPz0PIz9CCjRZSePgMk1tVyGY/TnDLnugQynP
MTS2VUMJ2InU9pXSueHgy6AIGR34gIaFqK2EZR/CYFMcy3CTNGq3hWRHo8NQcu9YHnYQrEZUqo0B
r1aunkF/anaiWhIoXcxfIDYN8Ce6L9VlGsKh7ZYNOwsz9O2HZW9Th0qPLXKQrvLRZXJacxPbonYg
5EBf3rpodhkKhY9GQdbXW/u5ZqkNxTUssy7nuLRR8L6QdeGWoSQg7spCMSiUAJO8ygzCW1JHOAPb
O8KObYY5q6XQFFJLFz+vzLNhnOP+6VT8a+QVN0+reI9TC9VYYu40r8mGu1voOAeOPnR7+df5QQfV
gk4FSrFsDvKr9Ie2O0SVZHvJw9zf1EuoQFdLtQNCwIUnwTLJxnyxptAzm/oN44ZLVfM5QyLdpKGT
fqnivFTXq+eukLs+e/uqWjviiH720qo6SlB/PXlyTR5BcndVZLZVBxdDR3WOVSFHcPZO/Bz8iIX4
uXywdW9tZHXda3fvCF6U1OR3a2wpHpBFH+9HRF5KblbTHN29VsGJuzuHrIVbNPaIUqeeQK4egeBL
tY1/5F/CTj5xIXI7h6qE53zJuw0REaNqiysb4tiHesEufQ4keIYVT+zY4qWhUHuuK9UHAtrid071
bC6+rgDHursaO3vJK1chA1KXU6CpbbleXhOawZ8MxN/kwYRMsYTUIJMCnU1JBHLfNm21LEnnja4q
IYSs+9Xapf2zVM8xo4RKuXHuEeQE5K3wFMPh+OaqkBgg0A3vbcY/vgDdaIhayo5/5yPtYenkQe39
mFAvQcJwtkeHmGAX1ye5TjqSEVvhGswFNPIluSk/Wmc0Oq/2uTVrJrpbGHYOt/jYNKpZUSUIx449
uIV6EkD0xu2z2NUwFNeyDsAyTMGYUGa5oc0pIa2Tc82AnRTAZ8e1CxMZbEesje6iWBYd7Whekpyo
5F6xbEvxmcUhoIy7uAqhmPInUflcmKpEVoK1JyYS3q6LVbYyeRxcnJ8eh0bGQrWxdgbqy8EW0sDM
5khweHjY3W6bKMTIxKT4MFKl06y44uYqhqvK0LjUOS5AXWNNRby9klYz7BxQbYbuu1ZwQmxc6PKG
EuLpC88c7+VrYR2IjzPhBkhRg9zwJpzNldRR1rflbI9blRXdnZ2EB6tzUhokL1Jyy0dhE3kn5N9Y
ZWI8TF7KUJWIVAw3Qcddd+iB3AxKMhrb/ctoi83I3spmTkY8tMGny8k9fvseQJnWBloHuyt0je8e
zrR6y4zs7YlTffVYWKcQWK48c4/z0q5xUuDSu1rFAqBG0jAUqXC9lUS2CDE39mW33gsXqfTh6mS3
IkcCMXnCKNnSEeJObLl5VRwV4i9kKHzZGeSddO8ajBvIK81sfea70G53dlLYpLFkzkdrKSgWO4ZX
c1N2WL0UkqfrK7aJjcxVB5eJiYw2613kPHo4gMBQv/RUnOMwP/vC3fFUqj6yasW0acN2/Ng5FxDK
hWt2bocG2rGbET8YpdWt7qqnjjHBI7GJz4xMKQuDxsLjTILVximxtZrKdrCxVSgQyUrB4AKPMLz9
CK93+MA6MH5zMaxsXH2whsw5tgz314WJDjl2tGxyJuPETu9eNCHfr0/wMs1Vm185rvC1fvDsGpu7
c4E7t3OzqbKMjbqkucK1B+kTqalL9VTt3q6Ongv1LzpTNtuXcsAOekHi3iCV3L/j5PvgKlaMNXu/
TOJQs2fQkEwrIeP5sLJ1UbF4NnJhVdhSIGFtGWofYpJnsP+y1SKDjqgX0q+sMOWXdSVJzFvlAUAs
lHwMXKtC90fGsOK6SljAxVKeVvcs0Xu8Q3a89s7ZO2Imi9twQyzyck0s8Zgk8rkQ5BT/OuDAIHSD
9m5ugsfeVpOpWBlZhVcnuHIeZKTprqqg9Ju44m+YItXZSPwLJXuXpZol+1r7e3MjV/MrLkZnFwg5
eTFZQUKs8pIdM+PMvG+uxT28VK++4qXj41jychJLyGazqSl8bqKTnNQlX/Ng/pfhxAd8Blk1bpX6
RwirUStD84QfKfx9gNUMRaVyV/OiFqpc/qyZ1uE1FySi4pbRFtviPjjyDmY35T3FB7IvrWNgeoov
/j3rxi0EPq6W5JvPdxG/IPEtlviCHVhh202DGbx9NtZ2Ut8NEy6d8L4Qi4N8bUC+Mbt4Dj5/Sdy3
+LhV/12t0hfXEJ/jriQ26KVGK1HfD8QGfl8mz1vm0K542fi0Fm8p3jpuIWOBgay/Gx4DalfJf3F2
XsttM9GWfiJUIYdbkmCmZEqWHG5QsvwbBEDkjKefb1NnZmRaJVYdq6xAguhGh907rsXjF0D2y42y
vXQlOIyA+Kvb5Ln8490HB3ks6XUMBuWZI4ABYi3JY+y9x2w/bmlDHiPeAFUEh8uZ7/IY+koGRzSH
mE6JT/okv/MOqBIm3DLBAX7dpXmUj4BfjfOvWcpF573DfeU2QCLIj3HLZZeH4yW6Ls+hr6RntAKG
wN3IjEqnW3keeRcw2712L3Wz/Vajdgp28ZV+VFfsdfOorE8b/lxBncTL1qN0TxQg6YM01W+lTzKK
smaMy1X8fhT1yP7JCtq7B7mpXCkqVF3xGLK0Wv5UVxDEEmrkUVZc+CTfi1dOsCfe+5mvK65o8HfC
oCRlvtom9z3w/Gh/qW3sJ2UZvChrSGhQMZofyrrdVq/2T1gTEJrreD9y92aZklULOQhEIHxOPu8+
VTQHfdWKe1A2rILm9lZCnO4oJMaeX7oQM69z7idlxe223gYvF6VvGf5x9rZvbU4rRWrNNwp3UUAa
ynfKEkZSZZmvqWl/6y9iP/yVoy/yKnojAHwU/KEoygPTzlow+bof8sl0J09Xs/tsXyhLKGV+VZYK
LYEgQJ+qpbTD9TuDHsv1Ck8gz6Dwnn6YENG04vDE6a7eMkzr0z7dNUsCrndcpCzytYyZPHcsjLgz
mVP50h6Bff0qfZH7nlYOHBc1WUgSkWK8YwwaGTho/nihRZuzNh6UJvX6xGXtGnySXzW4SjKDohnD
4cdPaUieueQ3Z5+9ykDnu9wnIBrLU6ylDWynGiwfXuPH/3wZsG1IY/KUNACBi9SWyngbNFktDero
XR8gENsfH+SRpB370o5MhfQRZttN8k365z7IBBE7oktcVC3Nu3pt3km3+vmzwpBLP2Ww45UCf0i5
9ljYMFNi752/y3swyjBg8ly0w7PIHLIeWZkVRExzuUG/QwvY90vh/YHlwmB4ZwPE64UP0hrn2qbw
w40qX4+Wf4YCZZtB9tNDlQMyQrSyf2sPFSwU7Y++gDkdSISNuVCe5WfGy+rvEO+/+lj4lS/cOCTX
bYzfp5X1G3ZNSISYX1lxsjTAt1pX5gKy7M30Q55YHkxnC1Ely2/SfRsT5rK+vXXxHQuGDSnbod6G
35rL5erqtJflKftGlrssENnm8l0kBdxZiD+YrMxtchc+yG/NXnDVDCioHP7rfoPRM5CZVSyNfeqb
fv90XlJetYXrbCNfwKYkq27Nj3TlPKQwXoFRuZvWED+hWkLpJIdnDmzlsO7WyUrGj2C8DxXQpsPK
GdagGCUrh9El0MWZKeckCHwrWZQ91dJv5g1Ew082PDH1xlkN21biKOBhButibdSQJeibCbgEc9P/
EHtJZihYynBzX5IGzAVwCr5MQrOeUqEygZHLhpeoWjdrmSwH4BNzY3/F4JJXd3STwvBqDY0rN7N4
t1jDOuEbdxZGWUT3I+5sbyKuq4B7IChmcjN70+w6bilf0crABXMXMTQJzfIWP+W7+QUculV4cHwT
BqZgWfGfu9NKsOS1RbYLlqyRB+kVaHX0TtqfHmhpbf8uuLH+pY1nFEQXO4uK1C69tM3S4mIw2tfx
t2wX7rM1mC+Lia7Sed/dy62g2oMSfi1P5EANJV2FoelBJgKoIrE+UXLWJqRf0R2aJ+tEpIBs3eib
iBNZgM0PG5Ibg+3LJiYLRfbbm+AT21mODTlCZE/JKcjRKMeVHFRyQy44dq8sRAQZIks+K3vQW+vw
GovozqnMsX39ICJYtnWOQG2pv+ZskIvlvJAXETHIX3bzm0RCTvAWEbQnnXY5/36K2iNqEAfWk3zM
JLYmvc/XEPasw2/sFE7D83d5vsvJxL6oOHqEg02er1l2r6dN/uft9BZZ7/GVg2eDNrFcIEh4Fpw0
wDoDT6iCk2JvIeS6KJCiSoJ0shz2ePK3LoskYlZCVv7bQlqJPIg2wVpbGav6FVxXVoDln5i2i4Rg
oiaYLDQwQAqBVNnIioBij1nLdsgDrjcX5WuIfDK4aQiAXrQZtglF0Rd5lRIY2sLXxHsUbr1601G8
COpG1n/FhqnWp28V35udLMIIaNnLVtjJRpCFIftI3pctIMtcFqjOU8jCl80hm0a2jSxFSMSYb1Q4
Z8Ec4+O5aB5UJ/E1MNEqgIRvq0JGUl1x1J+YOjla5H+FBJOBZ+Lhx8O+WE67fCWItyIepJmOnUMF
+sb86jzJvpCdKjsFTJPlBMVWtAdXgAXeLt++vIOMS7tM8efCoLU1Vs7RYpxlPOR16yjCAZ5PGXV2
gnwFS5kgGaSShI5lBydsyG0tv9vK2y2ihhtsEdZbiNHujVXxRwZXDogWsKX6h+NLF/QvNp1GJBya
Xx1yINh0VB4DZSvSkheE0w2JR2CNJyjW5182QklDQpiXwRXqIpET4UGmqfply+2QFfI+78FCI1Mi
64DE4n2x2+ibPAZoSvspT0Q3vnfIRe8wfjdW+X5cKgeD505x/OA+2laAMvCHRrG6ctBW0V4w9NLv
MqDZjq78Zml9DaGPw1exCDBvrJXD9VLebi5yIcv2DpWfci4Cl7BJ+dK2BU4N6jYoad6me2sVbRK+
sOnSfbqnZf5D6MvQyW8WUlvuYYwk9kJbCfedfPd+yrSE/FUwht2Wx2D8u61zkMmaZHnv5eHiP3KV
TJxMuvTdKObGsV7KHMsL8nbhN1uZU/mAPEi9DPdyO3kl4lHYH5sJ8s1ttLEw34yt+trD1VT4A+3K
4A3baG/yeNoKhtutfd8BWAHtGKCU7at5H26044koK90fthYQV8Yq2XQVEBVyvfsoDzq+svC2xMC+
5owz/lhWjd3CUpxABTW+sj9nyd44GseBBqJN/MyDgAQGUT2zJrtWZlB6Kus3pWH3vod4UsZOx2dF
n6RR5aAcJl5K95exYgzplwyKnFbtZeZ5XrpRSmcYfZE0mqwKWpEPgrOpgyosIKfbcuMdVdYIbsJ9
SnsWDTiAcyT7/rtoQR5TETH0J/rqsXS0rWyFZJM9y6TLoir3+qvD3Y3j2xQh7FCORGaJZiSrXfaW
9XOiD9G+/h4w6G9T/tbnaIOjKPyfhmR2nKN9P+DZv0g4xmVEC5MBpGP8lAd764SoaRZLLNlYx+EE
MoqsAZ78GHHxRD+zZ9mqstBks3IhMvLCnyeNHCAzfFRZeqIySM90FLoCQSmL4rKjlqLijfdC3tr/
ECnxduZLIXm2cCGFO29AppUjzrx8qb74h12O00qOZtQ7BPyC3aBtZaSUg3wfob62VtOft90pfZPL
etav9ELGBYfvzxq37fB89lXxImyzn6etstFRrFGe0YPvbN/hZ83JduKsPB2gZcWwkBNRzCjR2Uu0
YeqesUHQudH8Q6j+RKkSM6BHz0cnFvRHWMVFgRddG1o8TKrg5XPHxCXR9l8HzP93S1w5YLS2G0Ot
tIBTlLJYXxwuJUqRiQ9RtKd19kv0IcBzRTEjukCx/ir8D4CPpYYumGG/kP6CNeFy4IuCgCmJJfFm
sfG4Fy1RnNLwQPLq552/pMFdd94l1AhHi+441iU35J1XuiRRJDgVyvg1p1zsFBzM1A/DZVf5ARk6
+aYqv3n5Nz260+OfXrYqm01s7E7VuLjRjX8KDnHtuM4FHtyxgGwT18+7blT91JgpRR9fgQmfxydQ
nxXU/6zf2Xg1B6JorhIcjOiP0oerG01/5FV63/RVQFFXW91ILXv8aqZfFP1PlHzrSXV3NdDSt4oO
tmLbLvroyQkPZX00Afoun+Lsxhr6t1qI5/cMA+xsm0Qcy5W447vn763EOeuQ3X0NHWjXVex5gwRi
45iZ2VKpk22WE8arfwU6NL7my2jdSOmDroUGrtaBR2yCvGtXXGvXOXKd2lvnqmkBrX0yV8XGWAZ8
b/YSIMK173wHR44/cIlt9e2wPJgrG0fTm38K3HEcT6IoghWroymKsaVvp8t3gSWXz2UbcZzJ7UIJ
CRAxkqMePQSRA/YtioEcO6L2gLnJpjFCuOFzpDlaDnLD4bAmiOZP7JheAle0ToDjzUQUG3/ECSlR
nMnXl0kAvwyAo8Z2+KMJFKMoN+prjmyUswKjgROi4MCVc7WbI5oEb4fvnJraVl9mxKKSpUSfTtvs
v34tZppIFGzu5eeLT/9IePw17leBUjNNhiHUGPcYV9oBZEFGKgEKUEfe2isiGKJ+F3ghxUEn3itx
jI14P8U8EFkh7idR2cXT9WbyMg8XdyZOSPFpykfFk0ZO/LROyznY1eNc7oZp7N3beCzDO/FbvnnV
RK/FpukwMrKLw/DiarvMrng9K6YwAqA/QWuTCUM/2ehnUHlEzMsLogiR0omm4azs+9OdDLWoSAOa
JUoFkylHhLMSJUv0CFHdJGZHGOoVH76c0py8QgmUoNrgkHjGnENZFgEqUcNhLdY2kSPkrEQWReLq
KNZEGDmbVJ8Sq6X8L4j+huvUl09cNFV+iu0qd0pW7m8VV8RadBKZdo1ORuiRPiTiK1jLiRvqC32Z
f/X4S0dQq8vwt/yU34w/+lKiid4q4GoL9UJfDsAW5rg6eJ+QvOFLRDFlBRWr+KdKHJMVtAvw6uCO
Oq84qcRpJa4YsQXFQfj5qvo3gcQyPbBvHdJbABf5p0rvZGZdZ1YgUL95Y4V1W5bNmzPzDX1QvC8j
C8smX0/c/zJK3t35V3hRsUTJ6JfeEWhVnp/NtMz3aNw6Qdl4/vx5b//NYLvq7VU2jjV5IRKxGr5i
ma4C6KfLBwG7l9ns71TIn+uXagOi7ErsdqngEcc8vv0RUQL53Up5kmUnmpZ4nUTHyDfWlgStO2ue
LtJlM6/uJOg7PEe/J1/z1QXZGX4CmfwZBePzh9HUD06yv8b+KkjR6GnnmhUA2m9OWnFXqvjJhyX0
uGxcmQdx94tbXfzn1quJe0ocUpB7+wYw/8Ne97WFha2t+yr/4Rj/nzWuS8ydqLt8T/0ctbNdStR7
ehZVQqLcky+rN99kLwb7T9s2f4L77g8cb5vOb3yRbxZqrEg5kXgyZN5P1E8EAbI1JwAP2fFO1KWL
JuLXOC8+H583tJ9/Dpp3a/NaW6qTwqutWtYm3nr8GSF5ATKNYg67X8CG3UXktWsLdyuHUHA5aN5E
oIwYIydGuL5y7iXYYFx8wuISFPef2N3npWx5WNxBBxan3LTWIMsdduGW7HQJeDVQdYt1L64tG4R+
e5MjTfAMUZ4p51aG40NaErcOOfYr2NXX/V201hYiXZilZ+mVyGdzC9UwJ5f4oGThifwrfFmMYknL
iTJd1OKLCUFh0kU8YqNhmspEIO6gEmZTwRTwKstTYRL0pUgWbxX+VvlZgqRd7yW3YfjjkOlQbgbf
QdKc78Q4ezsc5WdHGamkXXPlQiErQiSVZDecSGGXz4hMgtOQ8nOw+qD6Fge1eIHw96zE1XPGhyop
I8Zjv7UvsRTxbMg7YwdkqbhrFSD8lN81lAQGiebimLq1NkTRer8y4HcQ7hCHtHjRR1V5/50ONClR
oirV6B3T0Qfdv80eMu2QtDfqOi815J81cyVumip1A8XuvGM/+I350Ovb1AW0kBhyoqxUTsowW0RA
yX++8D9u1tNBZNAtCJ2Nq2YtdypAeqq8oxZs62zrVcrSxHZRDudcn7v5YjQ2g32Dn/YfdA0ZUhId
dcpGHFM1rsmjM9MoIkfPvWMClo65LCvz0cgO3an6WlJDMGmnVeBtrayeKWa1OaVI0NNL3lQzKvO+
tjUJVzr0PPENElPZ4dcT8L5TVxLS8aopH/vGO1ZwkpM1uEqVhzjzq2Q2/JcXN87CfzLRLkPgaJfK
a0lKu1pVXd9WXRC13tHuosXoB+dmAU/ROhiCeWRBGE7lA+UpXQZKsw1Yb9TcFaZ1y8aQyb1+ZMAd
AeUwPLTr6xpwfQgHR09T7zh034K6mTG0Q6X6TRXPvSZfuFQFstwNotkpqcquQkIGfAlmsKqpTAnx
Bds3FP5/qptlWDh3sTooQoCA5koM1/xzh2ZyjymJHFFtLwYn89XhOFQ7kzT6iVpDs9ZmXQNiMM77
BoqCDMFlO7M+2tlN9qWt+sVQ/goSfXEq/qjWaaXrZNUQfrPrfp6kJ/Lr+OXzXfRPgcyl29R865bF
0Wu616U8RQqTpqe6R8XbspFyY5sDI98q87GEtbXv55odLovpQUvXnna0WFUOBBTKQYVsrKtnHjoD
qTPlUIPAT2FDfatKS7u2Jt86aDPXdI6EfHn/nRDzlESryrJyjzZFNdmfhOyp4YutGnPrfFDS2Tn1
1ZMfJ+f5uu+WGBfd840RutY/3joAPTCrGCIPTwy9dx1IA88iRWJwj125TghBuCNpNAD9Tbgiqmn1
Wp8fXPwsVkzAK4a1oHoexlXZA3CbP0RGubWIoJDuyER/3rF/MAKuO3Y1dfZpOGdWSsfi7jGLHpDw
IwCxyqo/4akLXszpKT07swk1vk+eGu3nkNyQ/B8uHhdQOfDsyCGxr0XBmMSqDuybe2zSfJk0KfwO
wWw4KzOHATG6Yma5eF1LKBL0hRU3i54AZxMkfkMFRZfdOYa9yWbsJyCEQQwqp6faPEzBDQ1SpN+V
qBAmVcDJVDKNYT36e/6yFnRWzU2do2nvRooSE59jIpjuMhyUwy259NGp9K41fv27NSeO9KC0aE1X
QQUu1flI/Moi46J/CfvXzHuBX2DeDyKe7qpzu/DqbxrZut73Cv6TzHiOv2r2a2LCqjEGsyL/5vU/
rYhjFXIJSkr1bDY0ZK5534sUzHf5yNDP7Uqf9ynR4HKRWScSpffdNCzK82NFCCon+dN+cRn4msS3
5CG3EIjkKpLtgRt7NnYwQzjfSq9exflWIXPMJruuydj4UzS3CDCN+n3T3TngWPf9BpwyuI3c9VAH
EM5oCyVdAcYxD9OXQiHnL1fmfZd8ifpNluJ5U1aGSc5l9m0YW7+M7C8uCXZO8RS650U82HPDwgFX
zRVAmg2H3MCgmltkUxZ1tfKa+5jUta7k4sNZjcirhN/HCxYBrFzKMSd57Xx+bZXdeEao5vt43FoG
aWWOt57q/zRTu7HbPjhw/prXK3+Sfq6KQoVk7Fhk96Wz63Pf1E+zXr3Tbx2wH65XAYOhZFFzLeOq
JbvtjHEYM+cYZlvN+hOPz+Zph+JmcIq45ePnQuRC9PXP7jBUS4eLy2CQr3ZH5dSj2imufYz1ZJ4D
eR2P8bxTNgH5pJ2yc5NoUZnGLDeLe4haowjMparaOtOuKbC6qPPt1DvDS6iG2kwcAq5izCzvq1th
m5MQWRiUNZXZz0C/P1c/lBNKfZ4sjVJ5qYanjji0532fsl9DXr54anUwI3trAQBwLvIVNe7zWPnS
FWR5QpjTfM0KKNoVAPtRM2G8+HwcPlChhEfx/w7DZVu/E/IVLUbpOXSOcMwoIUmfzcGwlxn71MJb
BnsHmRaft/jhgnrX4tU096dpGovCs49utc/qo443Jdqc61fX/N/Iv3cNXZ1fRqtMvdUrMsP7OD8o
00NovXY5IvAh/d+sXc1SHUHkJWP+2vldt4leWc3ZOWaNb9uPdb4v2hQqqvlEHkx+a/F+NGka7VBw
RA44muDfslYdGxe2RiatqjcNOSF94uvmXa9sJh0tjLzSTLkxaZrMyvV20RxXpyAAdYTs0L+bTJwQ
c6dj1my2Sk0lmHln579IVtaotG0eLPsxQg1v7j9fK/9AHnHUO2C3oHPz0/XcK507DEJjNKqTd1So
0jjZ/yVa83VKI8ojiuY+rX/WwAPBsY1UNxajks/HU7qOC+povnhm4rdB+ZCq1X16JpQckEb3ee+k
8esxYQrA+mUqHPOiwb3bO7lRpqHeuM4RoRiqO1KXz0xEemMZ32rlagi86hzTtOUcUVHRR3syNTr/
tnXz0ZpCo7FQiCGbg6r77wku1DDKrAalKonRt3sHNQZMgNxcVF270uppZegZ9ey2fh+5q7Q6xhO+
22obx39O4zGvwfwYk6/nJPivL/MbI/Dh4vNgayQl2QPa/rqYPQ2cVB3OpXPUDG2uWseGyoY+eI69
b955W1KhoNTPBDMU9/nzCf5oTDxTAyjhQl1+8Te+m2D7XDiV5g6EeM16a9n/RcY3PQFH2xb9fyJb
f3t7Hj6a7ndt2lfzYPdV3ygpbXaEyFTj2DSk0p2glK5SDZlMygBWHME0dcS1pQTzk/elL0mnL9TF
Ob7BtvtPiZxsP7LBwTtwXKl1F1n+bgBM0Jyt5BQh1k7ZXT8M886j4E86UbyOw1NSdAsDMj7VLxLY
kMhOr8niISmy28GIvGxdZX8ak+WpQ6Oz1b1WGrOYaAnFTqMXLmtAHGKruksdMrOC18+n7iMj4a+u
XwmsrAvS1DVj5xioP1qUNU60c4i3H5Y/KhbJle5K3y3T9UhWcEZgeqha3wVu4/NufGQdC9WnhqEg
5aHX4UhbV6bUzhDV4YADHBLlwjyR1P9y0vGR1c5/cVW9nBSSVtx27nV/Tm78WHr5eqDeQ60ozWgf
ghFynfPDuSi/lVTAUYaUHsOg3Dt6OdN06jo96xbOhS4W1LVke9/rK5kTWoE5GjZHp5LeO521MIeE
5EBrrQzKgnNpVvTfUyp+cbi2zer8Z+qp9c8MPxoVP68oAlIPIWAmbMkq1X9ow+Gsx4siumGFfTzF
BHmRCxy8CK2/V6cX6oY+2YlznMa7vnp2EMAnLdm1AVzJ6TCzyp2bqxRxaMtkHOdpXi4nNdpbMAF/
PskfeYawkv9fR65lZ9t1eekW6MhZ7afG14B00filUqmd9byZMy3GpJtFdCEM8rmFhybXbvimPp4w
BzAXQV0Ah/pqo2qNU6Rxjzbbtc6it0OwDrVFkeb7OlTmFRBX5XT+bljNtiwiUGboT3hGOXGpLfFa
9S7WGLLJW0zmMFdxJ8WTMVPKaVa7IBWQGEzCwY0h+0if8N51+Gp7ekpQp4bLCkvCfi6bQZ227Mqh
flDtCS5JzvDEj+NtS83QjaY/UkA5R6j6EGQU27wKlNag1KdGbdpHC+SefAThKjp6eeaXZTo75eUX
pdLmCQ6EhuB9q4wzN4eaFyCssSNBiRA248zheN583q0Lmes/e44qcgNuc02YTP5ezUltDWOnILCy
Flw5TV+krbGZyPEY9XFhbkt8q6cknVN756EDtCqVSjZRblKTNCgbu6E9pJG5SqlNzfTY18DRacr1
acBVP8BN2zwOJsBCxksM14NmqIs81GBnUoaFa6f/KUrdz4aumqdxu8My23on614t1lSGJaWPidkU
L58/LqkA/8oYihghrtZNMM3Bqvn7eYO0KhutCpAxpTUb6q2TVduyjTeaztYdw1e3GJ/jsR5m51w7
6Om3tBufLGOEjsqjrnH60zneSqOKQwunja4Ym/IudOq7MOk2tkO0MSLhCKQKKrA5cxS/SPtFXtkb
DQiQrIZG1u3Ou2SMqJhsd7YW+Uq4M/vxoVcLvLqgP5zHp+mMO7dUV21e+o0NVk9cLKyT/VuNEr86
K4cQMma18X5rzWkdI3waMtziul0ZHIZN+206AYnmLafhOT4n4Xw08s7PUuN+aev1U02GQ5Las9iO
f2oT3upxW9Xl3FP0ddEEf3qqV/Ry7oQ/KyoQz6dsNXn63GoTvKvaqrGBc6u8JzL00sbL5kYTLKzE
Oppde9fV6fdRQKdKe6fFv7v6dDCNE/Bs81M9cgRmc1N5UjR7kefVl479LnvNwofdhvo6Dg2/QHxG
wYunfHfPkEmFcBAaEDK78zKvjuOjUwfL9uQtdbDlzh4M06fiu2O3C1TLR3sqDjYBHfdBrRd6wNpi
VC6d4VmMBvVRS/fSjTF3FlqRLEv8YQqHL3u9iEnMMvNFb+4HEuSznOSmYKOCTkTFW6sX/FlPm3IY
5+Wy0aFGVIp5DjzQmRTK7Og22hzLDBZKXD6pNS8Cgv0FSHX54GsnsubRMdQEBQo1yf1m5O6XvqBa
Mh9NoMb6+q5xgNzIHxzxGzbBEooO8Ly6PvRdg9RIrz0qeX/3ZGWPrYmns4Bmg3LSKnNmpym5M7Nk
BbaofzIsqjuNNdaTO3OToZilMZnlkXXDd/HReYNihq3pkOpDptWVBFOU8DR1jYUxVjsCSGbqh7aj
yp0xGqhP6r5p8eN4eiiKea2mq0Y/3dALPzLLcCpq5Blx9FIfrv+9d7UE5G6QE+wjjvps3+T3U3lQ
KjIikj8eOlQUUOcL+Tx1um05si9eMqCbHLKfu9M2DYVipL7VJWnySnxC6Q04todT1jT1K705Veqi
qezYPmYKm6Ra5HitvXIrwRB0lMnOFkqyKaBsJnPvVgzkA50dFBVUZKJZBgLtSnRXfUccssQ+iTLf
6uZjuC60gxXf0Hc+bAWnMDEW8qvIrvp70Ouyivs8PmEZtNuQNT3oW9f5mdTzzyXzB0YPM0seG+oq
DN7XRs/Q6rVjJchlzgtCmuJdp0CAkwUi0GxO5Onz5j44jd83d23veCURLT2kuYSFomxpa7Dg/F3d
dNr/k8uCMXPBmvZAkdBw+F0tWq84T5ll0NIYUXrTaLMsHRdBhPGh4yBWlnW7cHKIT+tw6wW7vDvU
3SFqoeruf0Tlg1MszP4pDEmmCzc99W+K7ruN54fneqsU6WLoBNdt40yCKqVtmtrdRjizOY7LYJUT
cKdeZFg259WpmNvfdRPRXU8LLU+XRgTCZnFDRoj+dL0dMJU5XG3qXAlx/b1YupNj5pWa45vYKg4J
An4MPsNG0Q5heUP31P6pG74MrGU4BrE0cR9cLcz45KYeyLhsvZNxLB2shdSZG3VI/VxBuIiELLf/
4rVpB0e3GxRfxRYrlA6C9rJfVTkAQhHWTh2t86QFA2WyH9PC8D0Sm7rFuVllzSp2V268btvwWzRQ
APvdCzrf87ZjBRm0hogN80XRf5OILHQes9h4Lpq1TvFq1VNWDCBcDh53WeA/p8bA0o5NP+xjG2RB
hwJteMec6FtDFwCphRA78INOeZmq+1iL10XSbt3BN/B0KOFr6DhEecifD58s79kud4FuzVsFX3Dw
SrB7kXVbV08OYd6tBzhwS/OxVLs5boqx95YmWgXe+wetNVdsv33kTOusDNZ5fzCnl9qoF+C+aOOz
p2bL1OTsaGOcSeBJxvua4vIzB6KBrhpShha8nE73Rt35kXFXlocqt+6zVQvkpJI8q90qCX+amgBJ
NjT439kEo0F1FkrnzAqLgur49GQ4RwWndd4bqzMabZYOdy2boIusL5llofQQBVGmw+BVm1iz7jvv
vHM9/aU8AyweJQ+KOy5qpSH0p/lRQo67tgzwSgQFzlWvvJg7EEPPRc20yMtutX1WRmvHyNGlu+V4
fioyEDYyEmsmfTG5ve8dzpn5OoXdxg0pu1Lhi/TSRZYnMxe+XwOQsQ4GkdT8UmfGNpl+n1Sy53J9
YUNxWDVgVDx8LpQ+SncANAlPGCqqh7/zavt4hTGmvdFcDOCofVAyjlLjWLj/iXFQg5eodcvW+hWg
7LHMzm0FGu5xKF5qpYD7MzZuiP6PPGCcLrYk1BqaYV6f+FHlhX0ZpvZxUrNNPaazAbSEunzRvYdU
rx6SkFeAQ6lc/3ZoT571WpQI/g453WCGgjjytyipA7e2i063j07zzYmyRewtLWqFyJ4iUhDa+bxw
wEQdb03BRwf6u2avD/Si7fPO9iYbr/IqBvmGivrqhxo/Z9DNRd5Tae29YRGZcN3fshA/OgGNCyqT
A92S7V4Z086gJKZ3Hu1jShbVeWcmxaJtAcCKnvL8exuN8wGd+8aC+8gaet/mlT3snAFknbrBPnoE
GUMqL71OXyqg7RmhNwvLH8QDDRxXOPiNql+PbrKIXWsWVf08LrQbKR0fmaKuQeYBuUW6rpoXb8M7
t5+GQWM4A6vfAlcga74oeTbTSBkmupBtdTAqYkLc534lWCVPUWXNgm4TnaKLEYQjZN6qWMvl73EO
LNY+8XYaqP0pMIlVNIC/uEqBPPG6lyG3F+fOmSct6YhWsna9Ewrab09Nl1McrpEdabcx9J3Rq74X
ejfs7Y+0qffPeKVDn0Ot0zulso/n8v6Ub0FoIjTU3cyb+qgZ9g2xIQIYzj8Ae8zo6JxkFQ8Kqb2u
6zfuL1sfl2L7tREyE3npxFj34ZyqhUUA6kA1Po2luzl1P1Nk9Ofr7CO1wCZYYF48DLZ9tcwq1Upc
ewqso9Kc/Ub9D4eAUz2YOLS1pELTef68uY92EtkRhuXgvdfc6zyJ9JzV+Zi21jHP7+Ju3jUHxd72
5focANlLIlX+7fP2LmrNtayCHg3AMIMh150rp0Ka0pk0zDGFUV6TRyt4yYtVUzac875TPjcZVt2t
bJAPDwvB2COZiAPDvraGxuGclHmf2cc2eRxBCLFhfT4/WxSzYYRxRHjVf2JQh/fh2WJpr+1ma5xX
qpzfTbk1SJP5fBQ+UqmJ0kkdDozA5Ir9LbANZQgz+1xZx8DrVnnYzC1yHIwQ0YKT74aYviScXY84
JwOaNaDsuu1cCUu3s/U4imlM7yn+ImaUFqV/Qr0dzO7H2Yn9sn/N7daPjfi7S7nARGqGB4NC/91Y
TPjeLfLTyuY8z4tX43ub7yJGjjoAW4GNnOWvGr5JvkamHtPTU9Wbc7y6erAdEzDyQlKQfg1oZ8Wd
Vj+dz9ve+qWli3F8bEYG+udIzXazSXHh9Ym16UpQ4bp1SYZElWsL3ekW0QYd7ZfN4VnjugkM6xF7
N5/ViT0vQGDijyW8mvM67O7H/IaQ/XCpAiGsAbRjEF65COF3QtbLqzjpOrw2pI6i23ldONfws5K6
h2E3eOUs1ndB++XzpfGhIvG+VTl137WqFAQqgiazjs5wtyzHJ71fFzAHTN28DiTb4c8ZrVHcFp+3
e0ne+GeZwFtoIH1snQDXVbt1X1vjWTGPbBBzOkaAK2qTX43xrrbJOTeneQQe14n8uxxNOOx+Jm1C
FGTRRrsK2LF0XZSun3SPJ9dbn2J0wGBta/XjCWe+Pfyyx3yukwfrscQb8veqgpp5538zY0TALYqb
YJYkH/bvZ0jzLE/dtLCObvqlqA5jcjfglGMBBrVvOgfPXJzq7MZe/igN0JVMTxWEec6RCzvcuwnz
nKIxXebmWEQPRuP3oP6lfb+yisqfgmNnvPStP3QPJJv4Ud7tE5DHE4OkKaf936goHvVcxF9doJ+v
z448JqHvFIfmsTD1NXMYK+0TOTurDtC5BMiJ+LzDHgkVMLKUdlda3SJ3+4OS4y8MTzeMzn+YFLE5
hd0TX4iLOU9Swt9zkXTGkKlnB2AtcWF7xEjjuRutG5MA8RQtyrH01XKchUax1SYMI1KRgyl4MkZS
dbp5bj2I/9Dw4rlqKHM0ERRZzsB0a5YJjs6jOCnNtFuN5J8Bgzi7eVJ9cDL+1f+rg+qsK1qcnz3q
m/V5HLwYnTZz451jHmr97oxuwOn4+Q681aAoKu/WUdMMWllXlnEkV/r/cHZmy2lr2wL9IlWpb17p
wYCN4/5F5TgxklCD+ubr75hwzq2EuEzV2WzHNgYkLc211uwHWeOBs4lqNuB3FpuEnnctjdy+P+BX
Xkou0bORFJUs/JPb4I8jtnUIemvQKDGu7zUrHg3OMEqwxBOXNtiaNmKuJvkqZy2uLUzTaB5U7eTK
OYgYXCw7FMWZSArROTyVF7sTLS71+JhUJE94W1JFPYOG4vZDmz+G+2I2mCqhp117fCnjXUco1SMf
r4jm35/DF5r9X6dwoXKpYdu1ucMpRPXy2L6h0HrBtVVdVp7vLlNu/h9DrTaG01Y+3h6L4tpySQaS
09/r4U/6j+KaavwXJZvFvzvv9/eX9oU2+eelGReKRmbR27bLjhw2xBuePKbRbUMzR45n1lutuTLn
v9ox/zrcxR6iHwezKnTcrKo6N8lOC5aJfsMEHdg2h+ZxX++OmXpNgr5Qpv466MWif2TFUzKiqru9
so3s9065MSMaFnJIjGBNe/X9Za4/15Tu5+GoOkwzzZ1x6Z0dzHr1/fvx/nIOW6or0W6PtKgLUQoP
sTvkDVlmrBZ5Rv0Q11+Vd5jhzl2tXzkYSJ0vpEqj/St5ZrqtYqv9LVUuARSAWARK+8J6KXptoqXK
MvIhsCmUFhft0iSZgnRJ22/G2C55ZJDySp/K9q0yzJHTrl1SVxs/nUVkKGi072gJfZf9k55M8kCb
avRb7Kunvmmnerif9sJI8bZWSk/FaJ2b5L3Troimh2Ee32fFkxUQQFe2ekT80iIFhqr4dE/PhexF
zGW0Jro5YlF29XMYK1vb7KdaSF7MYa14+4VJA8vOcLhv3ljt+2np3lKAvadVpRZ9Fiq5M7zg2K6t
dKIf2Bhwr2coZEG17tLDNMbfZTcWvRqK/rgyiCK0KcmijLz3oAb3h0EbGa7+1JmvR4WGJlU1Vw/l
xCvCSZf0I4uKkK77eXx11HGu1ItUh42RK82urZJx+rNRH5rYGye6dPR9tMoPs1q0Xf9pBwXok5WZ
xJOYeFKkvabFU5z9DPXHluaShmstM7VfNr5569Xm7uBQWWVHO7v7aBnYIDAnkjC6L92t2k+ZnNX+
MIqR09B/PaA5E2QOmsee8qRmyO7NLL1SMfSVrGpUy4jRiyfhUls4EnzF11vjQ6DH2n5NvmCTTPnf
e0po6XB8/H5mfLUS0eAc5UQXkvlJ7f1jAUw0ilgHHxOMsS/24u82tZx07ykJ5ZZ///3BvrDpvT8P
drEkuHnQ1tE+J/pVrot44yQ3mjnyriG/bZlel4v6n4cx/p5+5JQ7bR5wTXGxHKy1AWmlo9zIkkoM
/OUxGereuCtoyhklo8p2Jnn3iDsHS+I1c9zJkXqaKH1t9ePEVpiHdEDZp8vMmPXhp5+X0zKu3lNq
N5R4d0i6aeJRTF09duU6ZRUzGogKWTTR8D61njLeszt2GQLpk/5GUkhfEKSPurVLF94IXEs9yUhb
dtsDgDM6NTp0Hu/mobsiFDDHCzCqQthIBZlixOn7T4hHB5pDdm54Za/9yhSnMo4kQQgt1KldOg1R
RfYVSfP2rlVfyTKeKSmF4mrGaOE619el/zNSSJtKfxUdycd41KNNMez2NisXXjXjMEntK2rQV/PA
JO8LtKQYyNaFsBzKNtcOFn6m0N0etGVMSwJa1Krhm5HfnBynxytj8NWqTb6Z7pEuK/5T+fsfUyHt
tKbAAsTCozy80nZHZ+Z3/8Pk/vMYF8pkpxsHLVQ4ht2fvNEV7qoW5e5eoUmxU2wNWld9P+e+vioS
gVUc4EixbNN/XFVN6lOUFDiuqIYiZTwM7q/6ca4d4mJ3ddU6be30fFHk+ZfmBynN31/FV8oEtQ3/
fxUXetqhzqtBbThE6N2gSeALLWlewcSm8OD7I321IP5xpEsfkO/ve5XsLUtUBY08Jy7ID+7Qdsvo
3muuHOyrBfHPg10oChTw5fmx4eZ09Tytb5pybT227pWx0xxZ8C4XRFEpqdjQNVJyL0dPbaMj6X70
JUtvLXOY2NZ+krc4kANlXTvuLCAnw8m6ud3vqHycuOgjaMIkFmPcuRP0ONJxXpmAZr0HZOg9Wt2s
H4px29ojtW0XfnCY9LRUa1595y7yaRUnwACKm7cqbSRsv3vuK/+3Evc73XnsCmMU98O8ckC5Zt2t
cUz5GTcObfx9wx2XeMmd7Dkxf5d4u48ES0oakyvqMI6i27j0F6WZT5LwvlNfozAYJ1DDRAOwya+N
JF22wJNI+962Xe0TdWdXKq5hMgf1nvJyqxhXA9klQxBNlfowdo/vQ7Jp8AhQrKTXqDQFkbEH26cZ
RvgqqRddTvtQ/ziWAqOQSlBbebPdeMyAjo4+LKMwmMYE3VTD56SphkFhMcKp1kNtoqBNXhoVjwzt
2Hqg/6j1y+6m7LLhNiqXNTixeh4WhMXXebnR6vUe/SWeOVQ60a3cHKm0vNSmym8XzRCI5bDVta0o
NL1nLsneIS756njKqqqOS4Vs/sRLaNFFr7ZqmEaJPgpQGs0knwzFm6M+xd7PVKO8Ipt4/jIgMU8/
GEuUG53tLVE31fF18KrNkLynNDA399pkT2XyoUgBxLUopzndHj7SrFjuy2KkV4QrGc5HrZv0Komt
B3q1dpU/FlXKrp6/n5BfTn3i43C6CMurlxUiTtRUTqWWuMKTeRzf58EdUz8oHmv/yobz1TIGI9Mi
6kBKyrlPzB8rpZZ0RjvoHCiodxzFc+5a41pZxlery5/HuJjwTtlw5ASnr6rU1O5QSRc61J3fJkS0
3VFMj/NDDp3H3KUIvIYQW/aNZEaINOX7/oc73OhoGN+P8Fe+Te/Ps7rYaj1zHx4yj7PS3OUxmFZ4
l6P9h1PjUJmG5ZQ0ttCjo+q11e9UcH+5LlGdQoAH7hn+9gtFrVWSQ0Fip7lrXFrXB/SYDujNkKBB
of6atBisDRQmYuT0xPf6fKWAgnT2x+XRoHFruPCd2yNFg0YKB48sQ1N7NhmmzP8IrGakGeGsSeNF
jX8x+JUTUTcSd6xQc8/m5O3JWlHbVflsdXMpE3P8X1fGVMbsn2sziaV4Ou2k/mGudq2y99iSzV1B
HyXioU122yUPe3rVhlPvzfY2TYFPHvaEfiWh66s9RWpq/nvgiw2/seskCXwOzERGkChuonT16qZy
wsf8c30W5W9oFZb3T11TZMZBr+eWuctITzz0x/HgPQbGT4vaznB4dNu33KRogYyJku6kVTipMDtd
HU8vRqSXkuepfLTKS2+X8Ce8UUnbleKtieu7Ngbm6u20fqmW3khMwaH1J10GZSAxqR08vieDSeHn
Rh2Oi0MUbLy23ZBpPMn8fGxGJavR0mTyDJh5Pmmph2CiktUZ9j4ro0c2yH3T7RqfktZWWx5scjGu
WTlfuluobqa+iZpMvM8X3h1Kk3utjDpMy7Qf2frr/ghQK7tP3CdjzxrmkmXpzJL9tUZyX60tbPDk
C9FuyPAuKQStQ0ZpnMbcEZrbZXMvedSKeyw52uJhzF0R768Wyz8O5lxcY6RGYdr2B+QLM2lf30cl
WULNx5D0uwJ1YO8xz2JaJTIvUTm7/WGMRb8wD/3ONK/VM5zcZX/LIuayJ+WDJHqIKfu3jgsNyPT6
bm/sFL0a59h5hC9D3Z4QM83sn6H3NBzprGAU24YJpxTmLCIKgqfAbXcESJSmXzxXJD4dKBfSenXm
quYyT6l9bNnvulvTUmm5tyVJJSfY1VtXenF8sfpqNIMThhygJgytC/XZtHqLHYEEhYMzIYxFz3ic
KEE5HvpTfNks5zYdHY9XttV/2g6SKE8s29E9qkAw+i4V3XzwXb07NPqO6WqRUWdbr0cPnO4wy7P9
hOCMRdYz8Jp9TXV3e3/M2Hz8RRvi7QWQ/b04fXkHyS30VJjspv5PXqweVJjSfqvvMvL+dBolHNKn
fUWW4aEfRYq5CQ+fvqGBfRmmbkZPqci969P4x0CysdJusn4xHLyFlT8F0Y+K0i8jWFihDyOF7SC5
CZzDXDOmUXbfQfpuaDODl2n2/RXo/y67mgbNzjkVLaFjX9xFXes7x9/n3MXkl3I07w+HReH/Ulyw
LGidpHyE5jQs3o+Od0Obv0VPtwfNu6khcNH/IWtpFZXcHWxjUpKovbeB6GS7pO5WWnVP7qFDJOX7
8/3y9lu6q2v4KHE0aRfbhGof68oJS+waWGYZ2TBUyanOE20zwiadtADKBnNYqfGjjFep/g7JL4+y
40Sj2lsNrhXLfxGtY/gw9rGsSHlADP6ewsd07xaNGum7Ix3I02lAcENBXU9cumaBenZzgeZQX138
Jgly0pFI1rRL7+Ct+2F4uDI0cqzL5YSoB7FDCkrI1r5QSyitSCwFXWNXFOY0IJG+NhW0dIN4+XBz
GLw10XPN2bYgPq2B5DUiMwQP9w5eHqIzbV5N92QRXjmpf/UJBsj2TFwidNJBY/p7gJgcXeg5ZBJ5
xpNKB/t8ZeI06pDwCrRSrWxIOId1R3Zs96SWV9LoTkr2P0NCCggeIjb7f0KY1j6oB92q9F1NBYWR
6LOQFHX4Wb4dbBt/mA+GtSi6H0RrZnuK8iyPDg8OsHQLSBSNaTHAcKkmbTjNqEHBgTbx9I8WXE84
vBO6fmmtcWXpt2ZVT0uP7s3JIsR/1hFZzOLVMWjWZjGM0mOwbAjuF+M48IAdHeeJde+46ri0fjcB
GQceSqT12yVdtlbvimgZhPaoQ11sWvCbxbjAkGrbhtqdzxJUXJQbjJc70t1lbX9qajalIkHvSItb
RRQRRQPdKYZdQ3UjCYJlGq9KQqRtseJVBxpDYwuP6ICj5vT+9fRF4Y3ChGoURFXJbk0SMXBfXVkl
v9wpLOpJyX0gaYQEs79lwNj7wVFzjvrOzJ+6NpoYHpzZbi7JlM0bmfN2OT9C40WnvSJ8/6oW0Ns1
MpGkSIBCuQvhM7JjTOawokkSgt4RAIU72n/SyGUUGNBbqGtV9rdk57jRu9a81SmtzeyB56J559yF
9dZSrpzRlxsGTbUobPeopsBD+PdQDMqR1ODI0IiRVmSJVyMvacYd5c15OHPoF6Jno9bY5JkxX2pp
Ou5L4BPUqNQAvBoyU4h6zwOvn+zzF8sqJrW3zAqYYcObZU2i/L5K78ka6MCuBNzISrvi9hF/y8Vs
0kl60gRHx5Z/ucCUjeUUx77h5FXcCcQc8im5XYO6QdIszpIR+/4GntSxf45IRjvZZJSZomj8PVxG
Uaeq2WQaeYhzpZy09ClsXypjHaqb3FpxkYOSjvZ0y7SXJTU54cxiYXFKClaPG5Ver9WtFmBsbfwA
wXuKoodDT7rW1qVGOSWlYtoqv8t4Wg+rjJxPXtGmAw6SaWv/0tsfOkyy1qW7V/hsFptcn9otcCaN
CqIiHdlWODb2Bsn+P4rDLNEOI65hJOXSXvjLI/fRBoI0rBzwyRutedVxjcdrEpfqZpV1nyYhp2aO
pVOS7pzVV6TsC00el+kfw3bhOPMSs3GGMtJw144d7zGzlFET7/J6QUVXo73tqeIxrlWrfLUV6gYN
LNErcdjht/37XulUNftxelAlKy4mxUrNwMSHU4QktWkhkRJATT9sXJOUSajFqqQfTurTtrt++l5o
Tj7/S6Gx+I9eeSTRGObFrI/2h9bLIqpz8y4d+Yk/isP7vQIb1Nef1O4dvbHX/McikMS822xfkHHv
jmhIQdemdFtm8aQ57pcHOloebjQKnL8/uy8iFmJ4kttNkYalEbL4e5iavksG26HsM3R/uBpVa2r4
HHUEc4gyyqQyaM0yPGo9ZYuNP+t0KokpyC5NCiVUd6LlzljPg+Uen+H3J2aK6XM5bJAkuYemraM9
XJzYQKywshIqdBN6+k3hp3f6msBsgEuumOQE8hZRNrJ32kd819wlb9FtdZMyg4ytpo7rfFLRedqe
2PQDLT4Py/ABRXwcTdlwWqHtmYu+Qj+cPi6+P+svliTBX5LERnWcgdH692j6flfGlHtiQpXTqJzT
kmrihYtA31D25VOZVhrv3x/wlNx5MUx/HfFiBbfyYx01eEh2JVQPdCe3+O0r95p5Q72U1hJl2yX2
YxTsp8Y1Q/krXf2vQ1/cIVOJavOYc2h0qZINsx3wfw/DEs//uDu8Hvc43PbJ6qDo287a+F63ena6
t9BBneAVCd5YXwmn8d6YpTYNNUgjkNrrkGRRgsceu95Q/w85dLSRoECP9dtRyZm92Pv7AneSm4Xm
LqrghP3yFfW2yT4CVOVw51Ccmbg03yIufuUuia57eZekiYVl0uMEzfPisGGX51ZS6YbkBZf5Ex2d
0xvPwq2yxXJuScAM70N7Sj8/+4pZ/IXKYfx5YHFA/OGNTYMq9HJM5p1FvCGUVqRB/pRIEfMuvpYg
c+1YYtv9eawyyaOIpWZXKZvG/mT/Iuu5p4BJkt+u1Tx+YV0Q2he/kI0JTrz174MpXVcoUUt2Fxox
mWQFHhKUS6PbZN2VBfyrOY0fynQArIuL9eJIRdhaUdgwhGq04J6RzHzI7pnV6ItYl3F/Jc3zVK35
j6zQ7/CUMyYtT/++Mr0s8sbRO2PX+Y+HOJwR21rqYTorsp1Xjfr+sDjQAUDkJlW5m0Br+eqNjg5I
j9Gwawt1U5vhJEzambOPVsa1YqCvxsPFL2oY5AD9G0nomshzaPZg7srDc9i82Vglsi2gt1Lw29rF
JPCu3IHTrLwcEjw7AOTpqitVlH8PSe6rFBEPlbgCA/jUu6HeL4acMFvV3pWuvwrc7jOP4xs1T0cJ
qTGHgEIPXcP19F5mO+nhYLfQaY7dSE3pS6F4914ZvSs9SLZWnR0wM76f71/p1YaH4kHfSgmDWBdT
IfPs2IjtwjinG4djNcIjj0+m0qytjlKdaRDl8hKYbxE+BhR/VBZOVbSUXAnhMlTjGm967jizvgZh
0rwfyL/w/ZXm3mBBjnHe5RPXKjl7mKYHkpeLcGW0zqxTwLl+fylfKW84ElgrScKSNuyXG0xE3pJv
cilkz+/1jUO7YRhqtNghW9U7PLGjJdfm9hcSxiFlgcaFRf3oxYxr+8byrSRlIXHmhfsTw/iAkPX9
FqdUOszLa6Fd44vl2SR2YkhDEFw56oVeb9lxpGa+q+32pF/2uMcoxk/pMAhCqN2/NF61lfYHQUhA
RA9DWhXYE9Keg/TGIvDoUabvwE2l/0zADaPDtWmNy+pIKxrlk4x2pX5j/Sf3hF4SNZB2n14AyeC9
liZqUzvurHRT5Pk1nVvG6GLKsM9x13AFqTSjvlj4W7dta59M6V0CuD5VyqUFfCPfH3akH3dkhHlW
cbO325VDQKFC6NrrJI5/AlPSlxcFnGaKFHOZ/PL3tK11k9YV9al7v/Tk9uGOSjdy6UfezEqIbeBU
QTOY0gv9hKfVV8aHUB7OmAghSLi7c8f0YVbGI3+33wqrQxAcHsAHcGUnIIfQO+RlMTA8+tR68GOP
y5juF2ubbpXAbTG3OYKwYXHyBA+0rof/IFDtrXIrf01hLICD2J6/B3enjujr+CHlDORZIX8MGZ8n
zdLTZnTk9/19tYYYLj/68/A+2dLw/4PWZNvwnkjyh7yJBoNLXu3dUik/L9b+TogY/SeRN3k/meDz
IzgAc6V+yiHlSXOl3Gbvcrjgrv+kLTunJZ+UbE0+Ql5T8Znu/LB1Sa3lhxMaY8+YRIwJowDjiosT
5IVgTISZAQQl5MkjSUigMmSQziMhTEl5y35LAwz5Q7iVwZc3cpy1nLuK65qLkMG16fDPgK+aCR0f
GPozOljQKcCIabJBHwbupBxZEIIgTTJolemS8Q85dX4TCIjKFR0YTkopb4UYLETjE8x3qdyCZjc+
5ObKZ56PByaXvvVy1nKBDthhkRN/137K2wRrLNdCagME3qUJIvt01TJgMpAyOsUJcCw3Ql/VvEvO
UAgiDAdvkSuSVyu30BhIbqM8mC75PM/nCiLkyOfZvKP/lE8s1go20KmRvtz8dNnRZIL3J1t3/qbN
BHwgnCl5o9Bm5HG+Y/KstOOXSzkLt3crJxIv/zNIJjeN3+XSadQPflluitBSYk5NTkhugAwqiBN+
PoNAOX+5ApFsGSVmh7xGLo2bLzdc/irXKQeFBHD6Izho9iCIKP+BPcoIA3u8E5Bo9s7BKHo6yZdc
B0elx/PpfUIrkOMIHgcGB2MmU67+ZBQ5xvmwPhUi3GwRCBlcOffTBJ4PMxliRHVNoFlILvZcBkDY
1SnsCLkrwnLmcHNSfVkdAEPzN+SYT5a5zJHIf+F8qDiVv8TLPoD7IvAMoTtztYJl9oEc8zfOMEA2
hBQiNIAzASEAWi1rj/sm59vNRM6EkS2fFS3djbADwFDzkxyXweFy5y5waSHRVIAnKwEInE5MAJIu
2IT4l0xjme8CaVGn4QLoxQTV615f7d/lyvXpfkWyz+QMJtRpkzIJAGjtV1AaTqhRB2ioEBvJlD0R
FwR6V8ArEdKMgOX0H+x1sC2OJ7Rpuhig1dq/hP1ogiM8fQfWVtwI5FRwpMJuOAMWz+8SsJsgEwXr
JkwbQTXgaYK2KUDHaF5ARIH7Is/CYBBemyBk5BmByAiGUc4M/BogOmtevwiQRFCYzkZeB0xQA83h
zd2Peg3aQQedJ1C8AULOEfygsrFvOTpsU0H8uRA1hQdo7QTPQXMpwCURyLQEJnsy6x6jacH5pG/Z
DxP+UTTFGzUnIxJSezYJFsECoMHMWAldJ1uGDYBEjR/7GeQJwbQJtC0H3iZgvHwtPB73NuO74PHk
78a8+hSoG3WvjK48L+9oZ8EW1bnpwSAKgnFYwQEEAHem/wwwR4KtvP+wDLb9zP4IYFXk6+hdkIrW
POa7w1EF6ERnzHeH45y5JN1nw9FgWJB0tVY5YRkj+S40Oc5YoHy8h889PwyIQhoLJYDGpXq6A3Qy
zDhIMz1dg7y+ncl48yYRDrllQiQU2mC0FdIQ7QzW8TbdKvN+Mjzly4zH8d1aeXOHWCt3mR/4kg+V
f0EZr04Iqq08I3BAGUO5Erk2ruNEkeo/RAoFKCh3Pnk58xyVJwE2CigQeJoNN1B+FBCl8HZ5EjH1
Zy05Z3BEACjCZaGD0YnxQXsigbSIcKFZBYwfV1VMqnj0X0ylnGkChShflnCJrHF2kgSS/uckl6+h
582FqSekIQGROktqa8eODAjnEz/LaYQAJYUGI2dcAuerP47T+FOgkjLHNAau+LQBNcp1CVuyXEdb
/1a+Am6O4LWAm0BCEvoMsRC+69wRecgNhEQyEfBOsLBnylx4SfL3fnKi8pwnLZe0RqhkLIU3xNdK
3lM/qBMbkok2NaHb1GvITC8iFgduVLJkCES4UoQI1CUTVYQJEW0nKpymfJkv2/WZhCJklYHPCH+p
+ijluHKvRSydebTtYsTGm8c8LeCg8z1XZ+GdiEeyFGFETN7lSoVehdQhWWfpkpnBuaybz/NsEuqO
EF3OUkPf75NICRBRxkI+2VjZsF4MjkK65aqG7VIDVrJWvbCvzBeHp2XKqjP/Vj5MpNlYWfyULY1P
hm2STVLhR8NBIwAS457TIU6l224KFQbZyE4oxvP6pDJTS/l07k/J8wK7EgaXcGP+K5+sPAASTjdZ
/SFLlyyesuj4MxVOb3c/8JwwR0VYziRa77Fm8aW6lyVV6M1Ck65uqv8gfATTVd10N2dQl6AQNRg8
xuIwzXfm1IO53bDGC9xJMEeHhUCNzggql2UdqtgRXBtFIYLaCmgnILwmbVrdV4h1wtUns2Iev5k/
+0Wwos36PJ33LHiy7HnwnOJ5fdPC2CoXEeA2oW15J9CWwJLPNF5jaf0SjKRwI2u4NnDdAUaWcG3y
G+GpgVN/pFGYBa/9ikmomZcG01mzJwRCPAun9mXeiteFoVWrqbCPgrW5OzGG2Hn392hQKxeFGEA5
v8uObK/iBwpgIJsJm0gIXcm0nu9veN3OYp+W91azfuU+yr/GrToXupf9Jnxo2b+F6CPc4n7l/YjY
2c+aCJqKwOWqdcVujBaN1iU6sOitoisbs+CXBRNd8FvNWnBIwvbLPq1bg0MKdcndWLey5aNho1Wp
n+ifFZqG9cH2fY+KJTu49uLvjBllI4t8czr5nTODG/lL9ON4LQqFqLuiJgrCnVw4KMktmoOoFmeb
xJ1XQARrkFACA4TgNBFtUFTLan1AluRhoTvKOR9Ppoa8TxQqUURSzo3L5pIFN2jMBFU9PAgqzpiA
L50bi5h/D9N0Qt7z7LAqGdpsZf1Mpu29M0vBbTnAx9BDOAbvmYmqKuoR8O1h1EOaF9BUDSYrP5NF
gSJFG+9XPE9+Osv6p7Ikg7/4bS5kcxYJLVAfCBdD10pmwh0TBFO9tMbatJ/IkiNzXmfRNNeyrfc3
PZIczUV2cX3LN+EPioir7Ovpm3yYipCXP+MNScLxnPCL0E4jEWUEOgOH6sF2E4XLg/GN/o/CJ2YD
2m64xZTD4LP5x7qVGXFjTYRETvPa/SR9EYA4MwEaqTDATnRBpKTAykFChrFIKuYhmqgQCkVLdjEu
xdY5GXkn+0BsDFExj2vkASuMl59+NKgfXSk/RGeXkxE7R7RlnLqolSKHIjvIxNKYCIzOhVNfLbC2
2aYEbn9klxRkl4DCClab6oyIlCWD8AvbKNrTi3DrZDET3Un2Wwhf8P7Cjby8glfd8bHh72YRzHj6
+PMMs3d/7TfF6XhUvcDmFpY1MoeUaMhZshLkWjrL3zCRZ/pvGoLxd1njisXxxntvVqyVrI/ykK1e
CL0lW6aAx4Wm26z8WcJZh5tQFNgbd9ksGshkOXIoIEONfzWOJpO8fBzopjXKNpxCNergagvycA/J
LNko2+r0Xnfpv7pLUDJCMiQ1hFfANouZb90vKoCetUU5d2akrc79z/S1ujMmstqaUyR9qjIf5Sdj
Uv2qmEvY5cxpmZEyc853QOwtHdG2lgjzIt6QXYD86ov6h+AMEbtFjtTQmYwZcRIu7DVBesrsEhhj
Ojvy+TorvZwTcwvAYLg6XylOOvaCATpbzF8HOW8Cv6tuQf5+NGJMNnLpMSMc3Sa/h9P4HGCLa8/+
8vDbRyK43Shasr2i5tSjDO3gv8w72dCbT9G99qDnAT/PqbUHGi/47MM6YycXyJ05q5f6BE/hj2xi
wUNLp+Wdi7ZMceMsnVJvC/uTHiuA8GJ+S2bZrNh1c3WCDoPWIsposgzvMnQL2WOF7i0qpehJaMGc
AU1foUEKg41dHkC7aPYiif5ahWd+Ys/DPBUBOaA/FtPuU3DYJ1w7m2oFg9GhLOxEbkep5iOa6QlI
KifGWkLhn5yf/FLtZO+X8xLWm81DuJPJjE2Sr3iKqjA7PtI5jA3yOA9W6s2BD6A7rvzSL1TWmePc
/qn/ZD/l404fOmnQMGSXlYsPae8xq+bnhez8oogjYGnMjrsKoTgfrb1lvHilPsnvrHdrnN8JYFHO
SDSTDPIc+TVs3s2W39fqRHQ/CwVHeIX5ndDvdHQ60Y1i9Ooeve38G+MLH1T/EI1Ff9E/xHQRop5o
qjLRBkaf9yIMotcIVvo0pm8N6r1MQkxHGWZZDuQNUY9uLb+crUOx7/ZwZilzYOpDsmd9OCsgsqII
sN5h9RA+7X5zOC0LGRMNoODNcJPPxRYdWKSaG7EoZW2xRTixKWWB4pkTaTSEM2g+6Ev9AXUJi+5O
ecJ3LYp8OdMfxIKV85GzFsuwZmySmcoEO2+1ykweYGmAGlIHggafM/VqdgJluQjZBILVeW9RuY+y
qwgfOt7UC5IdnOX+VtSgmk+r5XETs4sEU+0gSrfo4sOTaNb7V7ndCdNbPuAwax6LOaWYp4d8LOHz
VbA6blLUqBhmKQrW5vTJG4d+1DeKMKl/p3P1p9C7lTvIVoiZvqjY6TK0Nm46+168qMbVvQsaVUMU
mHgz/SaZyepSRdfc7qeWan86cC9VrAu/u59rqtH1x+4hxp9ydovQnwq3GsuaLFfi3cEbtknikfWD
NJLPanZWmejQBw+1mIR4JI2Jxq1ONva4QhHbL2Rd0yY+txzsCeIhe5AITcjaZk6Ps2i2h7FuL8Vx
IEbn/mHfjPqPs72ADSyA3GCrbHKU8fRJDAYxHWnweDJ9xYTgpSwV3kYWlPpjgJKO1n3axNj52APD
efQse5QcGbfDKuaGHRhDMe5ELORhPaQvyiJbHJ7pID1PPwrEZ3jNAap7yxDBkukfoX+kKAqoCVfZ
nmQ9X3jPLwf/IgJxVI4pLXwhuYoDSFin8iXOJtlmIp5pZvKbcE/FzSduOXmWHmXoVPVq+PEfoDGK
IT64pTZBUftdMttOc43ZJspA/SEYZ5k1yiPT+0VlVZWdXmXIKEBiZZA1XzQAmcGojwBiw5MlfQI+
c/s8mJ20lGSDP6IIags2+MnxtF0xo3mErMfiMYHbOxchlqWxYPOTRzCl5IsZc/a8yMyRQT1ihggf
Wr4E5U4ZWc74CnRe7o8y63GVfW9OnDI5vpN0MTb+iBvHqeIMh5DBFi8bELx1tM6m+XRTn3x0oszT
6J+N+ICXCyscn4i3GVbpp6w+kTgPAqDWzvL7szoB+L47q4uQvRcVXpsnzL9+fviUhawAcpwvkhv0
yUX8IphREQ6chcnnyTmI0xYn78qYiKWDUo6qdURVaX+jft2Uc1EU6nmNuq6hDqA0oMXZrKnWVL1V
2XXF99PhWRB1WsVjMEz7dVCM6C7JplQvu3fx+ohS0LEtnGnPGVcu2rjMg++vnpSEL2aAVAMQhbNV
kl4v4kdOE0S+52bMgDeMm2mEFYYthpIrzk8LMrVIvThlzx5/e67cqp/lp7ifJQpwfJEJ7SyV5dms
Ze09af2npR3jVpQvEacCgRIbUMXOE/VNljAxe0Qjl7nmPwYnN688I1akMQlRo/xldXPYeNOTCsrO
F85FxT7J/E2Bj1V2vgK1VnYzWeRE+dZ/ye4mCvfp75tmsRdi+yx6tthNrQFdhbapKHAaOqAInNiP
LpeawuFNWK3k7bIRnj+A4B2bKgo7vgQNlyd7szUy3s5eJhbCdYjfrAPqiIMSv4fcVDY8tjFsElnV
IganRpGRYZHBOf5uxRTi7/ZUbHqBCveYwrJpys/Fh/2mLLQfMmDGgzuldGt5QNcxxB2Evx/N6bQb
Tm38UeKKEn7vgCYhq4g2F7siXai/ypPWIJrH2SfsPQKOR7c82xiiRfhsB6IfdPwsv8UYkOq0Wats
D0dM0LP5qWFKiKdI2L7OSmF9cVYaxzamzb3oo6J3ykoj+yyJPK9iHCszfxhZS3kEPIUNKuxeAfB6
GGni0StmHq/6XpTdy0QyWcv/lOSLWHxcHjs9M5BkkTSR1n6VI6cyoeWYZyOgXRUvZ/1Ehl6kUMwJ
iVqKTIoxLjuuNsF7wYMiF8ZHROL4UxDy1IKycYqxdzjJlGhD/a02j9tJMdU/xFEsjjz51+NLfGDi
5kR9RPEVS5o7eWUG08ftygyWDJo/llUrsCIzpw38Q4whGnN+8jWI+2rePp7p27KqGicxN3BCiBEr
JpOYQyzDLHH+o5CjsZQJbhm4PiTEJWYvcSdGCMIyYG3xGez8cfS75ibKUGGPz9IJ1tujLHri8Bn4
WcDsB9n0ZgXMaJRE1EVZxWTC0EEZ162sbeLbFjefeAtFeXZfRMmmDerk5EidiV/R5kvsJjFM3Bcx
aKyxNY6n5rOMpKyGoia26JAt8+x7YTolRP+1KzhUltKThog2uS9U7f09qIOV9yWEyOqBWNa6n1LS
zXJH5vONcpeuorX9iMtqRwQYPW3nv3WzAfcTlPOZ9Wwsqp9hPvLGz+E8+JHN7ddwY9ynz0K5GBU3
/i+aQLg01SWa0k/ibX1X7KxdfFPP3Fm1CX+g5N4ObNnOJGMdiedGNzqOD7fulmRt50c2xVXz/aX+
k4dEL8W/LvVCBwoOdKs8Bvv6oR/7SIA6LUe/SUYZfeAcG7UTCmvHxBZG+8l+5o+vUfr+IcrI0W3a
SLiAbajYuEy1diGfmHbolQ/wP+6Od6TOlo/G4vjsjSloxfDl4ON+Id/rSX8TbJSJsXSv5HuTn/vV
HDKlrb5Kk0T1splFT7t9KI2xrB0O+7f4XWQ9ZHtAJ8GJR+iRwLSoh/h9UMdFT9fn5efemRQv+D8/
9HkdjEl4kBil7GG4hcRZwcuUhfg1+QSJ6rar44vKlBJFQp+LQnFygrIUaUtloZBAkDLlgmXxIhNv
+JXh05J9JL+R5VNl1onP8BwuH2bif8KjyRYqm6f/KK6+YkaD1QQjwcOnFr/Iuuf8Cp8V/GsSkcX/
BS29mokZUc3cnUTa5escUZUNCHeyrNGP2WmVLlcFGjClxp8+AWtKZhgCkC18wnmTEveb2HysDqiN
iCeDs1/sF/5p/SDA/a6iQ/sb/xRxJfYriQsS9ZaAsL+RALP4ZSX0Lt5STu+09CRbcS9LpFVjryaA
ytxXWDPEeMVLO6d9Et548cSnrDz0iv444rvRUMlE/erYBEOsGtaQ2wMG+rAaCPccluWLwsZtYGGj
TsbEmvmrhILkIaz7c2Bzv8w+RD1vX53pSOKtogygGmw6HFWHqT3GIcU6G+OIFbuadtgr3FvoKKKf
RM/dfYhOwdtOcQiMdln1HBT4BH9ZeooiWCyx/0fYmW6nji3L+ok0BiAB4q86RN8YjM0fDbdIohEg
gRBPf76AU/fsvfa+VcPltVzLNiA058zIiMjMuidoJRaRu03eEz9UgQp8q5CE1ozGYMLrttwzrPF5
2Jy0lpLDzsGlT10Rq1CkbkVRD/eEXoyOMciIscnqCTmM7zZ0GPXdNtYQOHG29YGglv9kP0XuQk6N
lPE33oltg+rdIhNp+/f5AeCjHKRFhgIdCAGoa09GioVndgSk4owhxJCMwrglxz6ENCTaFiS8p7Sq
ZytoPFjRMwy99ZD102EntP0LJEAVpiggukZ67gMJisC7BvaaFfi4kc0VlmD2nt3b+PMbb/n1ocMI
ZteWgtg8CZoMrOPjbRexIRyXdZPQ5LtPjaYZXObKf6XQpA9E9+Qk29wgESE5P601ZvfFrGfcEQFc
gqN3mknzuQHXdSulHj1QX9DiMNj+MDrtIcdrQVjf0CODh74U3Ga41nrxx1NQlMwnhU+R60jebEII
5cNTA73uMG72pRRKyJNUdJGuvmf90fTDRjqThHbHiIZzIkgWgg4GmrS+khpe53f1E3uUymaf5rES
T9v8Q06aJLVtj8AnfZBnfOrL0jGF2/TClFJoqUsmk157JukXO7VDiHzq6Pou4y617q2Fdhlw8nEV
+kWByzaJqiwCqJb9mw8I/NXXEpHPqJHDEteAHvMZsu+/ukJkSl3wU1IUk/C4cOJ43bchb5SGphCX
wrZ1P+9t3gG3OFwhXSQaKotllIGoOv3kgwqEE2DQAoScBVVnoUBs3kWQHucQeA967pn8igQk5eUh
Tg9xWQ9GHzKxjYULZ4raLI5QHGCn5TA6+yFJEmN4JXyzDyvFR7vX+W6is4mOUoojCCSVQflx3NWK
bveeLKSIRD2XXvaFryRo68H1XdqWMGDer+Z/H7Uf41H+DaAI7f5LxPoD7ebnO32KClCfEUZL6W8K
Dgoakn3OHCf1Fx0Rkr7SXkag0cktuw7HL5sm57jTuqjgJp5Kep3/P/yWQcGNPvrGUuee5WVfZw5T
yadaBOjCXPY/gS37v0dfGpZQ/I91/k+PN23vdkaj8Yi+RKaKA40w4m0fdOcGMnrrTpucR7c5Xss3
1vAckSJMfs5g8lt44GBVLqODQER9ioCbjw5e8TAjiVXY4UrhNGOFt1k4usm7xzLa+ceuxRgVkGQJ
s1B/V7LaRpYS0yfqMPts9kRjclYtjUBH6z8lLfVHofN/3sf/u/Y/SJFrvdO63CIUVuXfHP1ryYqH
3j3IHNmNCHAwPeIQJPEo1tTDI7C74efzG5KjxCfmp/J2nWbC/VB8D3hdcjywrDl0t+xE0XeYMXzK
99jgd95HAhQ/KS5502+5yC+eoja9UkRxKT0gDR8rM63mLb/Je3KC5MXB6DeDJMSA/L0nECpjlikJ
4w1WijsFV0768VxXCrOC/mj1OhM5ZrB6gGvZYxa8qgXb+vxI/fuonBxpiQSQjzEIcDc68H/SwS/c
FZbbSKzUM7mEofL+fiM959P/xx2gbz6VPDalfn+agqOUIts0i28LoBfU6d4XaZrxzlwpb3lIcBkB
ECfYw5hyCmsUj7EH8kFj7zzJM5FoQmjPtZIP/voJfkqLqQmdxAnQtcFUykaT3/oLDPmX0FYDMKRU
KnvFGkmQ7nBvRc+K7VNCpbCUzQ6eoINYP+QqL1srFCoaS/IDJoBLiMJ8XS4TzGiwJZ97mBJMDpAY
0bc4fkX1p8BnE85oq4FgzOoKJJg/rYcyHx4JhMphUPP4zTZ8iVaNINT5VyqVKN7ai8AN5O7AesdT
rM0nUgbhAMlAkaON8qkoyZ8cIpI5JWOI3DRe76wWyQjIRsCLPVuWbpGnEYkjr6hcXrpifjpvMlkq
4RI43I5rMGkHgFDD18pv87r3+Fmfvk8hV51sV9gkQHBfmJ0cF31XPmRh3urD9GoPV8IWtk7gYQsJ
LpFus65/CucDJPRnKHFd77LpFS9PAj0JKd3jEavXVr9Ohvd0CQsvKwEWslUejacBZyGKNFg7JinN
ESG1fHOWRIs7rs+Kk/nSz1gHLOEFbnIwH6rkE7HnfEOZhagHHdCyVGDsZL3ZSyM8vImUO39BOj+e
DHMzx331MMrq58B3EGk7LMfyJkun1R3RPTBeBeueN/8Ythbn1BVC5fNTN0ongNUz7oBc44NhdHdH
K0UcGtMPRabR/lRc2+PBlni7KKzkGH4uJIlRVm8zev5NxeDsqVopTBwZtHMJcIqtkaMgpQQ6ZDMU
eyZDlon+vOmBj+sOtfB8U/dfq1Em6RMr14I2EDkgUFMGx19FJNAMwTSGbSqw2siBh6uPI0WyjYK/
ohmnjcRJwR1hMBn1BJ2YMznSytMrqxPyNqJhM+dGWkCSOZRTsIlmp6/wI8HPRpPWF/4mAS6zr38A
lekhmyQUShSEli48o5xlbT5yXpvgw7UFQSePhD6efkA6cLzptKOO0mfwIehFRscbiEckPe4Jjj0J
k/niMBdHpPNQoiU/CUKCS0T1lIRWWE7Fccg4HkUmmw4BkB9yUeSf6RJwMkhPzgVfkOLX00CXjjZB
SQDg1waKcIefzUS8JD+KvS4PTT4lAIBPFO4uA3vc7mHgiFm8KWQeaGdgSZmTsN6c5qF8GnH3SHMH
Fnoe8j2t9Ubq6hE585QFypIU4yvREzwBFI3cmNTMNehUlzHEQKaQknuWNIEuWPs8/FQD7CAjvZ6U
U5R8N4RC1GX8w2EvLuzvzvo/KhWoI77sWtdEeg8sN1AbiKRkVgKPCG95fM84OvTVw+lLQ9OFmH7g
CCerOGctoptrIdXqaFP62IQXlaYvXrbpLgv3oXtznZKgMcE+uECt+gv2NmRk7ymT/v2lPYiSv7m0
R33Pv9CA1yPt+OiIdluIyhMs0GGmIKGsSZlxEypDh5m+pqMKe0O2RYRVIvLmCAwW4t570lXZZ4Dg
fxIbHs3y/+4l/kGqmYf6pSyOvEQ4BZ2aYB2mU9exKIkioWrWf7o7DGGNdSfUnRE/8iAqK+dh++jS
y0Tn32GILwxglxOQsE9wU6RBPrlFnTWdtRKd9pqzBhgiQPtlOcby6NdwW99mTb4tgkAZCw2m/vFa
n12r/+5i/6DVGvvG9ZzFRonaJViBC4djTqZwhXY+od6zEQIHINbudRj4RlQ26W07teAdkD1IwqXZ
4kv83ABqE6BdxtGoBB0z+VDns/TWh5EovLwjAOKzVHojvdR4yOnN1DGZnio8i5yOSDNsjR+7XUZC
didEmkCWviVRQtBLOk4Z8otsW0muMs48NP2Bjgv5cv9+2T7be/3H+wTvR28HRKjGn63zKdZjyk6W
alGcg3R4DqKfqrv5LXHhi2RSeFWUu9AbjIqRiBN+Uv4+PYDHYWeCReysyhRcfw8zHwFUtRKbseg6
eyZ08PxMe3R7eYq7ErOepJf2/TlzlCMJhalaoIKQEZbQE5NLYR9sT/QSDlBWTzW48yKVQNjkaUJq
wHkpIMOP4Vw8PV7cjqBMucqDW9MrgBjUrzxflgR9fcD9MCCbcg/99kNi1NPpu3rxAoZc01Nrq5PH
CXXgAmigFu2G1y8BSEkqkjOYaw1il7fx8d/ztTcnTYdORVyXnlp1F3+pepSWgoAeNtfVkWPBBNuo
REkEnDjC9kQap0WBixDhsbcJ849m0GRqQU8pxx6sd8L1m45lbH4QDByF+jjwHbpRQRcdBxJHtj1Y
NtEDQfHgC2SewWKN4RwrEsSGHMMPL8HDUSDdU16DpLdjHC8Q4vwr//4zlGunphyf+iURHeIv9Mtb
2vlwFCOvvvDsC7nuDg/JT+BGcvrT4LJl7+y7DE1kL8kHISZI8uwuMMMS1eIEW3Qa4Wwb8O8zOCXh
G09IoXzDMPXR4EpvpMd1UmcJiTpIRJLd5/pa18OLgtjZjU+xp3NFFR70ZsQKxNUKMFB2MFMseIho
XL1M6cIJ/P1IwZ+gIuGdEOzRQ2x7OrCyN51qe/5dP6ukShhL16yToPYumH8dGL4sQWeuXJg7D4z1
vd9AQdn3oFYaX+KSeALeMyF6xTCh+9PB3TwkwwaQ6xrSRUSZtNhvoX/lilJYlUlcYQuleskVJGwG
hYpQLWpHgURGEOV9Ill1sfLWi8ESB3XjxsvdkLbBmXrFEmtv8giSW0VTWZj0qkU0bskIeDLsS8KV
un8F3xExIQ2JbilwXXLAM5MBENbk35801l/Mrd6RBwW7eQBVmEvJuQOLg/QapozF7CazTT/pK0lK
ujVoz6faq0uDDuUSdddbrBo9kpDu83JVTqBCgWdxgBaeMOVf6xbxlYuFVf4SfyxvjFDn821mRf8i
nLLSCTMATNnBdCVCA40XPXpj0V5G3P/HPXt9ZEqsYGHmJvhdJzyrg4jQWNReVGChu6+CH+qKS6dB
LqaXqqsUYVqXOZ38qFg0fFIrHoTlwlMr0DcCZoIS6hXjW6TgouCw5M+ewiQNfR/JtkAakBT/FL1k
OnDRMbqE2GYkDsJ1a3S7OK1la6nERQqDTBLGwzDRXHRChszIOyF8KNHf/BbLK2emGAQsJmBI/hkq
YWwM20MpxeTGCOWiF5QZKyPWU5qcuPr6gnqizFkgDe+AEh8CRBY2Pf1evUeQounQu+CEPqR+iEs3
YZeVjwtN8jf8gR5a7HnGS2YMvB77+JUpC6M5ewWtU5vFw4dSQ8x7Enx6ACCwXuPiguOHKSC/UO+8
vtZIl/fI9ZDp9BQiAPitwXYFZh1Zc6Cxrlohkx8DS+s1gGyn9aneNqi5Nc/c31NjOTj55+DUdor3
pzyuBFFXIEWgPsVMN0gA09mgM7y/YzYiDP99AMbI/98wcZvSb8qwmzhB/kBl+z2TPsy7KaBCvFsr
ruHyeDkOVcwnMFlhTkDZ4XUy7oAagOc9yR4+bGk+eqm6BbCOxDGCNjYvIQzwQk/QTtoSShDeZOiL
S5f2yciijmh5Jaqm3KPgmp8CzzCydf+Cm40+gJvQhrsTaJXLJkd50Ycs7pIzzojPejgxY+fBMZST
On97AL+lGE0dkGa39kWJjnaqdqz0ZiVrUYdKqeuO6hXxUh2yxFPPfmtDsOtD3PJdRyZbpNOvkavd
fUwdwvYSoFsB8B6kLEfufaTSFqVqp5d0LWvSP+Ur/92gRhv3/3dz/kCRV9uoHSjYL0FHce/SP/l0
vEczwS1DwSKYwGDf8BXwWd4aqj61UJ/lFAIkTx5h//v0Pgs5NLoA7t2bEriHZR6Soblo+cehyh90
wuso7PitI3flHB4+n9m+iB+dTULSt5mwtsIDCVB4uXEUidxpLXSENVSLyJQlDqUzVlPMbHO0OH46
XXGaghAULWUeFgVJ9CSQPM9yJddtTlkLU3NBB58GiYiqEWocSzl7iaSSDanD4nmmVHOB02T1T83G
zP9oEvDwkTDLut2gb2CNnin/Lv0zTX57Pl4tveWsbdRbvH3Uk5J3aOmLZrfXxZfAX2ciUPiXmUmg
SwmNTkvuAXDqTkx5BiGudOPsVtV7q5d+MnRZAptF5DtiVCoPtI1wFOvqbAUcuQ/ebqCvlAbIg0JP
5HvqEjoHmx9tFfHestFr/yhsKfTrT4GcK6E1hj+kdbJyDeLsgzgW2BPeSVG9tJl23qK5enKIgj5y
LSKlzu5Y9qVjxpyUrsoO6kDFvV+NaacRmMOGf5o3ceqbfMbTqydN+1lPjZxW9+DLfPYliFGlEsKN
cvOJtxaeEPnC0pnTK2nUGVmT/1Uggtvv01xKyyy5QPQh7uQJ+xQ594AIuWsENfAjaxNDKMce4wb4
QiDjTpQV3NgxNv1Nnrri42EnCW6v1K09Et1Od8zMNvAXbpIv++v6ymQgVpqc5OIjxLKIO1GZjI4v
m7h1LrxH+FrEhpO6jbVEcU5kgphKE81e/Zv5tM2FjnbtpqdwUIVK+0+T44PAJiyNzSsljORgPMNf
H//LnaQjyUh6Yn1bn008Lr1am9xLXIoCp+IMg5j1lxKwU2iNs4GOXAIpf5/gcfR6/j4q/H98gf+y
C/6wRZpoEuf40CwXraXqs87DomchoQqQqT7gCFSKggpgcmAJAx3H25HSU9WrPIAdKPLpWRVz0pE4
Twqs4opqLI7W7iYU55CkdageV/VU1K1DvMqCxvwnT9VeFIMrryrehAmOGCLkOGitSXXYaDbbjzIO
Cp3eLL541mg/qr9QEPtSxBRCj29P36GOQrG1u8w5vmW4lxSmFOgfmABFT++tVoHMbHG/ET594Koj
USXJ0zy7G3W4HSqrFiB5Fq09fSCP/2PHa8Gbnmhk2XQfm2tgsgXwYXOI6Litg0ywQPaoMPl5BD5U
9c+HixFQ/EgnQNxK/J/ErQWN+8Bw4Lj0VTFNsU01kULwSa+zFLEudU4sag4Jq+NV5Dvg0hdfryNb
LsE6sFPb5+DQFI3KhGZXu07SbtLLiJv6ObH9eoZ6N3uTPmiy8UQS7amH7XS3U+xZSK5iW0UZPTcp
+divfqbi/2XVEg8qsVYiajkAVa7EJ+0f5Ra8w/HPKaw4xVu+Nov2m2hM7TfBLfqP061v8fdLGbv8
fwU4/3eg/2FxrWetqEw3tXKh+1YBKvUhCKiV8HDsPG/mwXRthtyzflQApoRaC0pdJdR/4QzhxEIl
AT7Nd4HWupQR8IUQf0V2qIpgfUrTV04gvK8sRW8qVTH9A0NoSX90Qj/sp5+4R0YEQVK82sW5UkzP
Gw4F/fSqqGDHQm5NggN8rCo+BZI73zS+xGQpN5DW0j+8Vf9pe0NVboM3GrUWYZDZvv8e+7Kykd3u
B6tanJmWeA4YuN5+SWCFNt6x6DPnkokfdGq+0hEL8/q6NW4f3E642XtF7F2NUVYfMZavBdNi+B0C
uO3Zhn9aX05O9F5AEhe06nTNLLw3kX0GJdPJaNroG4cwsrwqZWaGU3uhW9z9s4YotI5Qe5jeuDJQ
IbZuNWqPmXuyXze2jrWkYW6NE/rmMrr1ilWIwqh57bui98LFKT52/aq3WVoLbk5Eccfpzfravsfz
Omf4NCeQ0f7UL9+bs0NYfd/uvfbWqd62Fu2IuwUZMGrI5+aHae/pbz5sxb5J65+f2zJpurUJ49mv
e0/99v06rapjhylxB99kiCeC2t6j4+D94qUdn7FVdAJinHk87zR5UW5iuYz5LF/qH+eEmNNsOUbG
NJbRbV3cmC/HTDhKXbrJ1m2mXrN0N1YvO/qNeYlMkHr5yg7L3p1Cyk2zW9Ife+cmH3Uj2Nj0L3Iu
eyZhuLvSiYeH0mVQRolPbX74p6bjtDp/tob/k6xjLKtNE1nwkd35M1dIzNww6wYt8kc080zmhdf2
jhvXGJhOzafjAagxOO7dwrNnOX0wnapF59LudeNB3x3K7rHpX4+Tw95tflVu86XpqLVjt+EepvH7
xadC0N1m/d1b2yTnq/obus879m+EYSE9Omcyo2NYnL1N5g2SMW1uGOPnWtvubhqdHfs133u5ugDd
qpdO4dJCpA119uCUMUG5p0HhYYyjYGMwoBXxzXSiXO/cdrWN3Ub2sz8wvtKxXvc00U4ooplkzLZl
YKtTStbDkrD3B+1TWP/KPzpvNHUuN8EBQcmE2Y1mab9wwzs62iu9J60ZA5ZtLxpYwzt8S7yOW955
7d42rldboeJwMroElfl3Noh/ysitzVtbt89Ssj7rKd10nZfBbrStu+2j88r72X7fjVrBzd0PzyeW
kJstGDOG1H5yd684fRqeNHU6W3ejrZvRT5SWvm0av9MS3DGn5nv4zRZForm/tGnO4bbjgTViqRy+
ru8GbaIHljkq0XGcg+EU3s2zyLu4qZ26Y3DWBSgkh2GzHW5emQWx/9iOk5t3M5ls6Fw6/OCBO472
T28GhqwFWemRnIwGh45zLbrYIU0mLNY9L1xHo2vHMc8+84vOHj9OX7TKrbpMFXbi1Hu79PP+pOqu
07o3KI/uDatY4jd23i24nr1JHPWab7jrL24FsGuH3LPxlilr/eOFaUHhjY7DvHuuXevTXjlxNmg0
bW9nurSLSYebj0fZFMUbHuuQTj6T8z6wOfW/48I3Ec5YJXfTvWB9XRatMNo60UfL37nWCLtt+HaL
p3duwXnSXqBHnYNmfXCkjVZQXFwW54ALfDXCzjAdXZzOe+Uwk6b6ZHBye2r0GBFQEf9KZ/seJU43
WTSC6W68nSbvVeEwHr4z5c7+hOiZTrLAh9W/dU8XZ3f1lhvaD7l9VijuvY3hhh2sEeh98ahN7exn
vafeko1x5F4+qwH0vjk90Tl1UNDZgUpzXjqNAIp5/H2iTcTyduZtGhCu+pudl6/p529cg/TkW6VL
v3/WCkNPVFfYz+lS7TS3buuDVo6Gn8CKjLK+ubrUg+l9ZmP+7RZOLxqqppApAgUlY/5+dMkCVrrp
XFeGO+fUA7eumpSm3w/O7qtXM8ZGxzkgh+/d/O7eLBT8qL8ZNGCE5/xRfuw3gXXzyg8mdeZj+rV6
G7Pbug4T4C5DKbrJ4FqMjp0wfufIMMGBnfA+YfduEnJfJtjM2u3e9ba6RD6L6npwOd/joDY33+PR
yQ6MeMBbx6wbL39Jl3nbqY2jcfP9srpPoN0PuT94o45n51gnZ+svaEVOoKnXnJ3HmbLt45MMdyt5
GW6zyLkM232m/NDx5L5KvY1C2n0Ve3QTr2VBve7ekiC1wigK6cxquErWou9b71Nzrpjz1EXeMQfU
7TMELKdhs2sxUAU2vWjwbPUpGLXtnsJr6jD/qpsReLT/O96vOU1qzmBHo9IRayEfmNce46PqAdnD
OfVr62p+m0Kx1BjQwyAu/1IbxZtuYxvyrtM27NbBTzMvmUWR+CyG3EtL54Ljvx+7V4yahmOYw92V
Rrne1avcfF4YbrC4O3fbqZ2cMnNhyEc7b9svl9kspcc0XrzUMciC6U6Q2dhXuafxlAbTr1yR0f4+
JN7h2+632YPMkXBqH3W86hED1zeOxcObRZjNR+WRfoIPxQFD6jSdVvSpgsD3M0qgvNubDpy35Nc+
ukYBWKNNvFeSh6ZB3dnuWdcm43/dY+I1cGkMe7WtlwaGuy/9aEFw3/+Q856QwUkPmm60yFJ/7jg1
oHTNp4X2HjMxLWn928nFmdh6o/Kg3+H2h5y/1/V5tv1uYdJ2GELWHsW/151XTe7jTerFNeenlywT
Sr3uHmskmjpNDiE34RY8qtk7QWIPb46VenfIoGuw/WE6YdTbjzY0cjj6ljG/Hv0Wp363dhltlqgj
6WC3KiFaIi/Zekz5SSOvdy4c57GfDFxYm42LAykL8xvtl70WU48nkxudovMPa9mmI4nMO/Vhfmcc
Rq9tozLkDLDBIUDtev66gWyDG5qam0H0awbeunZ+LeBqFlvsW5fulmt075Oqcm9vhZd8cFAaXzkJ
vvXaboZs+9Mgr/XyMbPg78jfec+MvZ3lFvVps8JZc82c7et9enFmlDO5DK/FknB67Zw9w15W7v4D
1W3UhoaqHd08duPboGCM8cQItivjvfpsH5yr5W8i/xZw9r5Vtlv+cmqzG/evR1ybDj/AN5s0Fv68
tBc4BoAYixPa5psZIPNRgJu1PSaA2e6ZE3K833uEkE54HBbe9U0e/NfDIgnLddJ2uPzSt29h+UEv
zet3fvCqj1M8irCG5k6bJvwvbYYyhK3f+nlm70LL3d4dm8o+wkRd8CKZR2BdL5pxXESdsWm6FY3h
iuYXb8GhFzGU9TQ7p+vcJ7xc9t1DZ3I+93hb02FUr7xzsFllAw6C8Y6gz2CHgKbHh27j8zhqnCjw
APfZ833mzTYv+4OTvWCL9srVZUVRskWxRbt0n0Xvezi/0qlWiXddRtfASHF+xD/3kpvYGFm5E62T
V/KT2etmRQH0mlnEEeQ/yBOLwsCaR75nLO71QWsedTzbtcKXvUfXfoE2w0nopC9TSW8Qb/odcnk3
cmPLw8uR0uM+4/tkRHm/eK9PDEW+o9v43NKE/vM8SvthVPfN6fbz/l4WjlEPZukS0v+btiK7pZ27
u3VeOISq1lLLgKy8cjPaVHt1OmZnwwskyew8YqDEdlJ+plnAiWeP9wdyQs7Bb/P7fOKkcwAWzOhr
vxl0w2cD9wuqlBujzKFdnmzbYBU3vXjHJfApexmkffKll6LpJUHDKZ2cPXoMfw/rne2fR3snZDLW
cXQ8OZuXpBp+5zWHYpIjU27pRc3oFDBZDlZnXIpaKKaLuxecEhcEe0i61SlI0v4VaD04v1s35/aS
xoPrgmEaQNYPerpefhlGF/cGDD/E3LV7s68eq6RiweZe7EZknrZvvNB6Ec66jMMINxszCNfWxWuv
EuDb6r4ioJZwsLWjc3zVliZxbFz8du50G6nDN8kOnM292zoNrw23Vbr3FfPDikE7YCXz5tB+HCKR
gc2mywDd7EJFeMP2I9w6XrxKmABNXbvj1Gf3/eD4S0aSD3Pe2d/6PeyWw+230Y2+2nQc+DAafTqU
WWefhpaU8bGN/E7BIe3Z9XBz9bJy0hkw44DDpbbr74owZ9r1kHn3dne0oyfwFHb94LcY49tx4ikR
Az25cu7AxI7T6n/ixU2dWsvlEg6F3twa2eUu8OhZk35XjKaeVMvKDMruIfHT93LciHte7TSuvZIt
jS7pGBBiXfwr5VA28yOD1oSidTgMxgv3azlHobud7nCDFx/GDksqxUS8M2+3+dWxPajTqV06++10
sz5Odg13ZztMVMgplLs5589t4X21prEXJW5WfJU4ZdrunvbCo/bdW9BN9BieiMHdKzvEs0s3Wc/v
t+H8Z9MvbGfzU9aDZuSZPBEdyj7OH1siP+0hTKBSdxdGL9bGo/3XyTVmTnnubRdYZRkHeakGFm04
cKR1b/OcAXCg0fFmhO+ukQWXnzp9R9PDqLZxgVwZy5gX62QzgkN7vCDEMez4Yvsso4K0EPIZss72
k0HNv/Xi95ovUd/CV1odv5m9Qx/b2GMAxHXnNmYjTGGfd0DgnaEzQep+D/Y5501rde5XL9du9RKt
UODZiGQhVyT/94p487IHArmcDPvKZd9YcEVtnULjuHTbk31j0Wq7jFNfogouT6VXvGU2JybzQpp2
aJ4BDJM1RaW526w5jSkDM64UBi0Mv0UI48C5e0yyI6Guhp3c7WShuTrXOe7dBpUHJGwZPXZsr/XN
msx/ii2rP8qCloVV9VY4eM84FtvDzc/57t2c7dbBFnvqtwed4O6RJ3YJqa3l/QWxEP9T6jNt5eJP
oDFKN4v8ecJ8jNdLM7g0ZteGx5Y+XNwjKQtcfuQbg7vxKH87jMh4Y8eOXA70csAf3u7mNAbuGUZi
lQR9svck2DB+NHOPmYtfqX9x8k+A/FbZjrV7sbdOezHh8MfZ+oqThUypZCSGSZ1DYHGqbcdBM7QN
p72qR8zUdq5TNvNtCGlPay36yTv72ZXKQH9em1aMvW66DvPanW79I2rwpH5jeJpur919Ts2etYiD
7IdgX86MJIissXFa8UbdI6/eWJ5G6dFrNQZI4vv1acSmsNJuPfPswqvZrzfGv74zA9Dwb2DXzg/d
j2t9OlxPOvxTHHl5uaD3TRG/n5Ogc+p++tw1ct9BcsOTDBmTftJ62JkWwMzKbRESflabbNHI+9v9
vFYLWlgR/JQIXvYPNHLzVOSuzgjH27x8L7j6/ODawzNPbfSuDHhLmfno3z7PWUifmSmTK66D8wrO
yGr513xcmU5zbiFG5c4e+oMM1L1/dNj61pu5Awx5+3eKSM79g++fzW48UIfJ+2syrdfC6K25c3zT
nb8cnXJYGxrI65is9iNqxOtjkwL8mukcw1qdiTM0Fvfu25FFmx64DbqPt95vznqYEHsu420L2sK9
1t16Z7Et/dPPNv0+NsiG1rsyyG/vbN46EaOWhMU9dvR5OIUHY1bOI3twsQcm/PLRObWUD5QVfRFm
E7vlsU9vUX9bnzXrw33snr2U9lbNQX99uAWF0SVhRz5ujGFFhnm/E94oLS66xtU9koQcHOg64xSS
Eaa919b6Ugzz3UtpTNfn2D9sPtPtMrbcbOztprcIsLlofFwhIN/3GOGIm9SbRd39ntNxVibu9uYx
4biYZn0mRpazO50imAvMDCnnMsq3DHCw3U7kVc0x0cKa0DHJsYAey/rdy06O8Vl8p9ME0w5Q8pvf
3f8cmutdNSTyNdujNkf+qcuiPq/aAPguO/e0cZNZ0nKzuL+dbTpDDow0MAetbdcoHEInwYMB7/WV
jS4IjY6QZTW9fONaxs3J4N03L80VJ3WCdmfnLNOuEV+cug0ebtdPbHE2881T3Poo9kFueweDwzyi
kr3XLHiU38bJvTfrrmmHuykt4DazMk/pov0DOGxixj28pLSAKlv4Mj6yBELFJ4W8cxhY5mxzGlft
wWG7bLjH1ndO6zAbcEhjLA6l2njTcdP7qogUHy+dvdshtG9qk2YeRqjRZzvMoZBKDDTb4alFI2VE
nwt9rfYvV4D5G6C0eRscLm9bcwaxegduJPCr9VE99jYcjPe9HyU3p7BDO3opyGTKbLC7kuHbezdi
LmGZkuWd3JJNcfd3BcW2VR7Q2Zpcct9isJgf3Se3alVSzEWRFb+4rR+ci7mw+CtidGBnuYuWCaV1
xZUy4csnOGeSBGXuGuTYFcOrwgscy/z4djq65KWNMQ44IygyB4SOmt/gCnunV9j2AnXn7F03fmL4
lzl393zxS9bMxcuplpoaE7jkTsdZH6OPI7L9jp7Tfqfdu5WD/ByQGGa/13ZvU/nJ66VvvjCHbPtp
9l5wq0RJkJlONs17NTr4HGYc9OyP086LKtzTfu30tX+1QOeoyaeFtXnbfRPhdyd/Dz39zVTWGlQO
I65AWkvu8PGTqLO9jChxMMYZtkwSgfNrfAgYL8ThPUO1mqWmG/da671D9Tct/ofRq/F5On5cdrCL
tl92GwDF7+N3h7rl6NO+u1Xino3ZpZzsm7PtwPLviybVuu7xPEmv7qOX9h5xv6xgvuLFZd2M3AMJ
ZRwQHu9hdXPJepuFD3HQYO/ePIbzXtNlNqYj9gtra0WN5sGxbY9znhpzsNoWhp2yqZADiqLPY+6a
8aRmTTlVa71W7h8+docBZrrF2blcXSbT9Td+MdlNDWbAjgjPg+3Fs6nx8M8ksabz0xnvl/ELta/4
DZpeRkpRp0Xift7YBMfOukxHJi2JDkwwGO6B1OUwTTyDQsLD+OIbE5bcoRxUd1wdsftpAqMFXAtm
U39H/YgMyevQCXnrGZFbXyWzdBIf+1SIEHIaGMYjN8OqRp+NVmdif90pqe04Z2rFL4azmRG/+Jmc
1DyGHMpawzz2M4Ywu7sVEa3xbphBhxONjiJEKsAF5M0JTf3YP2/dcsPoWwQF3QY7BI/u2xw/nEZr
FK/v09Vp78dGhGHuhC3RcrYjA4hGtg7nc+c181C27WeYukLjPmxtB3tzcAT05eaoTaJxOPt7tgPs
wiksxyZhU4P68vMP82kcmzld1cf9HlSwYtUubLZ+mPCATeZw5TDiJtwbzo0hOjWG+WrRncbH9CPD
48nAR06RwnKreMs8L6dhLUprwe9mbcuJ+ofpJv8+MUHC5Z+Y8hvTVOYadFaQtd+kzzgoog5DKVww
e8Mv6g5qJTNpqSdNx0bGwdJl9sZp66TFKj71a+YgbvaKKMAoeY28lgFUUCXtoZe5ALBy6xcHtB/L
Ak3/UJqzWbTxe8BsMEmUQWlLm+nquEt2SwM0mcRvLN5W/ppEb1EX5+5hWL+48dEx0oAhE0csIxC6
jvWeLfNR49aLXjcD9tI96qab180tc+N4cDaWGfT6NS39djo/29gs4fVLJtOv0w1OBjhw7mJab3vN
hpOiKseVd91SBlvM4k7hVdnn3VrGLVGey6RVMi7VNY0BVMv+B5aukXpXslr4tXCyc3C0BLVpgZjE
cbqjAUHp0W+XhgiwFkPmMw8IHUXbr0WuC8cBNKcepuM258xlvtX9o0n3SqB71T0cQNkvZo1hl7jn
4BvL7de+v7t/o4b/kIh0ztSMiuvp1VemKRum7Rnb0aXtV6nDMcS8R5N+nNWUJo3LKwR347XePUMY
3dyCrNyuO60Xoh98bgoXVfpxcE0nbP7i6BJNcTY6RZ/Zyjat0/1m07nUh41FNf0fls5rS1EsCsNP
5FpKEm6JBsyxvHFZZQmCAVCSTz/frp41M93TXVWKcM4+O/zhnvrxTu16KQMmqDBE6KTL13zm0lfa
kMyYIo7IX71yyy/rZXMpKcgSc3H/JRl9NqSOLI5HxynxtohnzyYwo7OZTI25vpSSMyP/G8W0egWn
cX0NjXzRNzAab+378LjKxSTdBhSTYIcdmFgOPv322nfqL8t5XzTgGddzMa2iWdG4FqqMPfQQrQJ8
yL20+4xJ7LZyvHrlKIVrASLq4Z+5MJdQXpjAaXZXD2+jWhvcaFjAwwBP0e7uK2OgQ+YxZoJV7e6Z
4YTmexjp3sbJnFGXbkA97J8Sm+78MAEe0INPc12R/WkVRQ9I1+v649T7qtz0QKVRfZmjO6Hjbd9+
M84R+8Po1x1nC+H/ple38d64qJThh4xAXdxAGmxzakF69AFE62sxmOd7RsJZgUmMm1qzyATPaqDz
dnc4vV/rz9HjDqldZ03ZXmpu+WAcgp/y0npMozXahNrA6u9G+m9ULq6SwUakBLihWdaYtdA7vH7E
uHCuXEOEz68xtpzj9jm59rbpk/DkmLPajebTZKluPpu652jqsD9/ftNuY6R5j8JI8VrSMtQ0m8ln
oxpUhMqNog97hvHz6hXAfQAh7KxJAm2BZsfoARgPQNYavM26yf24WmqV/bkuesW8+QRkCPWkXR9B
kDDBDPoMIkZt2O0vC1iNS+09qtepT4igqfdQz32FfMWJco/pazM0d+8Ds9VVXe/ramQxlo0DO1sa
A+a8oAYSZ/tJ7MW5/MbrzzAHz/5vOaMyw9RiFNEPAJzsUTowvMVXPD5cmdL0EzbVe5EnuJW+7FR1
X3P1vju+veNt0+1Nre7sVtOUmRr5LEqX/LF+LR6WYyCLwmlQ2U1vWJluRixuuof7+Z7PrMtjmTPg
eHv38235JjG8dK1AIwPoBLc7gZy8i4zyxAGzN0OKCYeBdPKye+D5n8yC58CkF1gCLFIn27EDrSnl
nmranHH3jYJrGtlEAjq7weBg1lke5/mmN0jezgvDD0SJQIA77R4H4B5C1iLW2mc5e2zBGL+Lmg2I
CuVef587EppZqkzZANnfSJMpkfJ69abOfzKGRnPy+VOKzqHTOzp3+K+Rt17HzGFjhwk1PKhwQsNA
wGDc0hxGwlm5h08KyPMnWSvrgILOtGa5+d2FxddjtP2CJcc2UUvieJH5dckEg8j1qskgcFrhIWU3
p7B2gNFddXIb13Mr2X9wLutjWvsFtweZvGvHPgKKfn1lntXIifwHHtyA9jwIB+sxyH+AaIN3AQDQ
I4f+qnBdDMidouC2+9zte+3ollsAqCsG1HQCXKRhUjoWBuZQ/AQdnUN/QgrVCo6zf7izeKD49Gs4
e9WLfAt0aoAuguIWvgNwGqwpkB9HRaQfxFengwLUKWUGgguufSzcIwqh+qU6mXsmDypvgnj6H+Sm
awEYkb/QUTgXaJtwGRpeWkCqekBeQ3S4XQTyfyXfUYNk+yRQYsZwDTHXAw50HCjwnT4BySQZz+7D
SYBEJzynmQhHsK/pilUIgsGzHbZf9de9Bo4pEJQrZKkjZ0XuinQjFTToImZ/HW7Ildsnb1hcKi6l
R5gUZCxTL2BFN+C18bcM9kSKVHDtnYOg8f7Bh+Sy8YSg7hbpeQELfS630x+8FgImKYbgaIHgHWmj
MmhnmGpXF5yyf0SB3pxd16J6L6piQgx5/oHnrckVbVShXqA4CwtExKNEC5CF9sf6EGX4P91VOia8
u7AolCsGkNrTvk3NfbPV/Gqaz4WMV85vI00fVoE2iG9BPtt0TJdve9AmhQxUj6Nioj/Pr/5GR4ej
tXvVCa2OFxiDdXISoNT7EVStV3hKtHyBWmQzLY7vyWd6DTN2SsiLxNOIvcsyCONT97opC15/1kCe
e9kW4Jd1+QYi6Ghd94WOBSnCK+ikrp66MfmObx7p27oAkv9k6Za3SzLWjvTob6aLNxV2X61X7q/a
MtF9q/XaxldmNDSrBQVk1246wtvU3NTtIzf1q5uu1R1EBPq7Wx0ADR1G8EddQgjJg9NcOumg7bnW
yy9IMjUnr5xXz86aYTWJ9rSPRia3mSCCG3RYDvF95mXoaDAAobx/zhMWNgyi96i/aNkNmd27u+17
nw/xLYPgwDzNCqIz5xCh8VoFWLiV61H3TviVz0FWwKPS3yc6zMAYIO/QHVuqTmR4dGkEdK2Uzi0i
PWnMVUNePqrYXpFbvWK7ZUIcDfuVm2zZ/ngUs2aAfSZDfWHM9Al2KdN23kdgq6SxXK1i8wtYzzVs
czAalAHLI8y7ztJYCz6u3gMR7Q66giFlAz8B8LKY0M35vk5oIpnlQtB4WLJxx+p4WaY+eYpluL0K
J9Q5+dWRccG8glfo5L3fhCVUDlUtuP4yT49X3WTcSQDN6jBin/7Pg04x7b2UyOG93u57HLfL4325
fOCklmI4NmiZThnTJvcs4F3XWQLByo9rUiu3pDPQTO4Nx7+dRO7Q8gHFm4A01tnqWIN5oD5K3HpJ
J6NZZxyZM6yZ6JCL9Ju9jnSXKehzMkz8cqK6etgLJZduaXoWjh5a1ag6q6Hud6huTDsGUerEhkc5
AbiXOkjNZ69lbhtbNfxOOaloaKZOOmonathjW97JVwaWYvNVzbAjwNHxntmgmW/j/pKS5X1dai2w
imM0YRSI57sSPk89/1biDjXrqL+WtXmvK+QCvGff6W6Y7cYph4/uwpn4pe1NTn6th1Z3yU3iDKxh
Z2hD2mpR6lI/NWNG9PlvPEvhD+WwuRiKfGi5OB9QDikvwoxklGCnzpehWEIoiNkBAJAZXoxSkQiB
KBP7MSfiIP+lc85d5eY+R30uqEZX33CaVcbfvA4IgMHzhfmLGuLVEfRzM8xoh89IdNZCqkUufETD
CjmGQ4mU5IgmEodiBTIWDDcEJjQoAWlOrGn2TdozBhRgnJn7fiGLsM4A6exg4X6hFX9WUXIEHg65
2CqcdAIddCpYbuqA97gzRTJdMN7vMbg1A8cc0IOsMDhSDLJ+K+mKCsqcBrhYWvB9g6Tn8Ce5jj/t
B7TkzbMgdQVZDvWNNjK4cFFXEtWGF1NA4PlCt2LM9UW1QVJuQDMFmg5mW/5jIcuXhemmuebQzOwb
+XZOjQRGnd+QySAdh3+G/nDN+ueK/vFUBSSsUUSJdFQBOjbPne6FJaGM6m38Re/D6+8Y5A9EvgKN
9wFyhcgviN5TjzHZKyD5AT0MZVbw7ULs4oIRsqd0C/rwFhnznhg9uWJ9UKJLJTwRkIN9iCHWLj+8
DtUKx2CvswdsDApXtMFUQMga5fZ7Ju9LcZQHYAaEjyusXBYL62L8/BUhfRGIl0E7/UBtW8EG11CY
shiKcZKx9UR8Q9bS/wuNS8wDUV+mZfsnX2r52Rfj/0F/J4qIcrcrlPkpuOGWIyq3VC7qkwGZ6Cy+
2Ys5k8FqTmtsxvJqVtbu7hUzWm93NC+K1QNtDFlvolfRc0XqXxQeI0iMKV8X7Rbhe/17E9HBUbw+
UkrOddCE4icRz+lN8d4Wd/zfjwnOWtu+6T9R/w2M3BaZNWF/SIrUJI6QDuSKG56NvIEmT0MoBah/
+c+p8ELFBK/zI6zRNwz5iGN9VqxKmJRPoRMEuSh7yLWIPQGy06jLqD5NzOxoixol2M4/kLRomghk
WmT4/0n9w0sF0nG4HuTO/ttMApml/ET2zQf/RXvBhKlaDYFYx0B3OBsFyANr9joFJaajFPL4U/NI
BzV0gD9JFxFH+QxobAgJAgXlb67JU+lQP2kut79P7iMRlrczhqKvk5wZNwuqMJCq+Nz1FHIXFqXq
thiuI3+WHu40jggrV9ai0Cp4zb8gcx39v6Q3QrN4r+IfUI/cZNo0N3kd/pGP26fQstEh4dX+2Bnq
GIjLd0r8zljMd5pva8LRMt7LVqjmfZgZhkPrxJHP391wv8c5qjAyTZZ/WDuyVXhtvswlEr4W9MAN
J19arHeGgMwl2RY667laK/9iGutbFsXtHLOih+VFzNIYTI2I3oJ/Fh41JGXA+Shb8nOqLz4aAHSE
EKPiaO+8f0RfRVjTiJYAwhcHvXTKsq63sq5qhFu4sBf6RCqXxtpea8gl8pRuw/rS8n4mzb8rCyP+
kg+Ju8miO/knmyzPXqgE7Jk/wgudbyb8B4HWvxb6oDuRIKFirUIQ4T9tKxucYTN2sXw8jTWhcZip
rtxxHbyMiJoysPY+ITVsxZv+XdrwASLfVWVVS8DhDhdOtRaVBKFRSliB6zJ6La+Daq0r7DLVL08A
nlhVLDNtW/Bg2NHgTUTwkMkinuXnI844uOzx4doL4zvl78YIIYY/4rv4gbQlhjnvHyiIcBEQyl8/
PTeiiS0kBFHPVyAIoBzJjpA9TYSl/yssXKHIHpGj4wTxVKRVRKhNEnfKfeFToeBygBNKrp/ZQgwQ
AoDu4dDVLEX/GL4vuM8+r4SCFi2eQPm6BrdvCfU0F74EmP5P2wXywFoKLNKlfHijQ+EpKwDqjJU2
FcRVIR9jpJt5FD8MLwMqTEzjb5ceyuYRFQa+ErQ8f96g3QOyJyjQqgi/UNdgxMVQsH/ILvLDwjTI
aUXsxZRCRSYqlAwNCYeDsFpzXks4DFJySI1XUF/4pbiN8aeLlTnZ5Yr0PUVI52AAOL08qVUwV1MD
7ecZPtGFgOpxUXpu58AVtGTYQXb595uHWm8Xrl7t6ocXef2drGTSqsu2+3vE7ba3IPdskoHy4mW7
X9fHpqcMVEZqJepUUYnbqPkVwZ/i8XFRWRtmzfbTno8Ex6StwTxFdtcMiUxa9Pu80cNh2DQW2+oq
G7U66dSkk48eWJwSDvFzbL86713nDmeCGWJJ1v+6b9V6riZ+1XWP5rxApP+Ge7hu69aiYF32nIz4
uGiUZbkgg7qTGBvDO94S3yBKGI51MxIqn2SP5Mlihme5+U8KfsZy+zEZzchMAJ15HeJzf15u9ChU
flP0yCO320z0jtMFlpSH8U//u68NXoZjUpJQeldeA5swnvV7tDascR9A1tFVopHa/mjaNKoH3WoY
/R6v4yLbKU3lqNMeY2lwhrXdRVQRtE/qPBC3qvyyc2YSQY6q60GfCX+ObNgsKccffXiF+sDffxv1
IPmEhbXQ+6MZhyYYe8WpumHzdpohWBfrNVSOK3Kx+6QYq80S4kAOUe/oMmojY25RmN9VrJQmjPXZ
x/ItXFBQAWnmwG6i16YygV3eXH3XZO4DrZQo7LZB8x4/sdtOVuruxShq8yAxdLk+cvJ6UxvO+p1x
8Orf+Djxc4xYFybUUJJ1cClW4mTJzELYx2UFWCBo90gjDJoGxovyHBwzCjLWZpPdlyCu11eARNXw
XUy0eNJVR587yNddpzcnrqRMeolVVBr96Ds7/rygEdLUzzTHAGx5rt5erHLxZscmKSgW95Nl2X3N
YyY9AYTGv2afbrKHMNnLI1QzRRToAwqxTrk1W/sYdMnyZ0+GCp76E697P7Wjruq+o2Dxt3yRToA7
CECYxtoO9BZ/8a5EHwj4Meog0D9owS9SX9t9NtUUsUq6FneM+WqYspve5rHJv5nD3Rb1zLSVH3qD
deew45pWarAr943zaQ8qakfn7tHWNw/Qg3f3Qft/GfnV03kE+ccFMXqmF0x6a390p7Vcbfm+U5MP
nn+2r2HlA8prOcue9puapw5yp3/lZOejAsXI7Sa2X6Rrus9MMzOHQlc5zrepnQF+lR6tuJBUv9r4
+gMwyQTf5maOtiucq6sxXgw26QyORcdNVyESOBNo7mCL6C+KVUgNYChyjGV/qMIEAdPK4PQ41h/h
uX0Mk99bzXpzzMH9q4VHINrscHHD5DaA7BkFndHpaHcZ2bpg5drFXqdbzCmbnBWnPDELURyo1sCM
cwCG8R3UzHMLvP1zn923fQDuJScwWPjbEMC3D0nUhYXfmL+flXZQwFAcevby+xmwrbT17fsxrq3R
z22cC0DIL7qoTXuCtiEbCgtY/yCVlkEQMbYy5uAAZuBGI/uxejqgxJkeKWjJQuycgCqHYD+/fudH
2CmOembMouJqbbg6NjvQD9YQPa6ce49z19OljMoPvTEgWSqdQe97nR8M0ubc3nIA+IpDNpVOk7WY
KxsjfrxGKtgkpx0WhQtUtOMynEEWADHL27rdwg4iiwR3diM/LL6ogIZdp86dyp1o1FOMzAOoCuXy
ZUMHKmbqjpEJpxjEGdg72igp5CAJbHbORZslpmMHhl0xZb7BBHl58Wl3XNnacURn3JzdmOoGb+9G
sy+8vgZs1E4OnMMEWzXst15aLOrCDeufzrYDlChxKUEzQA7d3zWRFoetT9jZ5ydMhdlftFqP7BYX
EPR3d8uwCxmpux2Bi6/poLI+3w6zztyhZPoDnwGHtBuWbG56kdehtqsGWezrzKxBafl1+Fy3bjxO
90w9YoZTvk6a3XX6HgC9h7MMok2EjN1T+MP0iI+PkBHwOK+8JdxtUSMbMV1ZHutRZQ8jdBoKJ8bP
9DkAb3EdgSdbGSdzqznV3YkenrV63Hwj0OGNKC59BSDyR1pYePwxbbbx4VNGOV34hcpeoKGrsGte
QJR+I3/AxsK0cHrfgQ1LTyVYVzSPGI4eCtWrc0hjgQ7OjiYAM3SJR1htc4wOi3l3Q1pXL1kdQVY5
XUIfqPA1+hXDw3Nq7c3Re9iSiR0+UIqOcAKKaD4pt53+gHlo8nIRp9kfW+BsNZQUh3jH1qCoOpen
zv7Qq2xgvvHZAsnbdTqzyhWUJgCA/qrU7e7hyWg9uJTjS+TGB2VwS+07RN5Fxwzp3wmh5tPY1eFZ
+Xd0e6fPXTledVzOeE8ZX47QL/SveENhzPXbA0aTDwfYVw4U7T2/EkdBxJKqjji2zc3Lg9XSRWTr
BOi5tPd79cXeo0VSoSzf0xxCuN8LuU+qyyy0CRv3BTpQDQsFF8EYRQ5meU6t2wu6ZcOjY4JXc6FS
2neCx4MLSlcS1i7aOEZduWJI/WDYAq72OsP5aNz5ihvbcjvzVblblMx0bRgGYFQ/+y6YjMqJWJ/k
l0hLLkl4eHMuzTrO+nuoCiYzdNmFj9lVYBJPByDEMOAkHxQeuRuSxFcYeE7tMsJdxC+8a9FsMecd
703fiv6SjwPdt9X5IgSMixW0AoquARBPOhde4icrqBQLim7/Dsd8Q5oBCkPj6OMx9pj1AkAEzeRe
J8d1MTZCjHErj44y1QrcEcTzibDibnsClTjIM5vpT3fdDe/zry5+RipbutGZgzFBw3ZOd8z3TKp7
wDhjABKdaUUNWIHDT/H7OzPZ5F0ZudvLz0C6X53ZlZkMpUwLcNmrruHHnDyZM+t2se+vMr7THHb6
33kHwAor6+Z32STXZX1JtyCX1fMjogNTQ2a9vd3xtoDkaZ0/CBipzqHT+CBY94u+XeBK1mEGtPrk
blwS86vnTN0D7EBs3vjhCDOKnycRd/9oxtlnbhqEDdCX79Nb+qBTQnW+7exT3Y7T2QTsD4vB8Ori
p1uAHQNjA/ItQvSppQ8lgBR6JHBnkLzGgODxTXOlXNCdoFiuQTc3NjecthFtJ8u9P5nGfD6DfjvQ
1F9MfM1VHy0p/9Z64GfCF9oerxk54CzTghnoIhv4a63NNWt5NQam4ozaGSNzDenZ6MTYwktuE+06
/UALwPoR6uY52c6t1O6WHjgJg8xzIFgWKoDXSF+hHA7K23vyndwGuj9FB/R+qgSN4sTc1bV5ijK/
MunK0X+h/0guQ6cfpiT6LxNjDBsOSuZG0Zwig4HVKSeKjhRicx2/kr0SS+XKhSwecA/fqc/Q9IXK
AUf6cVyAC5xDK6XoQAMyZcr9CqN0NIOCYHyDqNOQH/fMxSFBIIoxNtm/G+10lbUAx+4x6p3Bv8jR
dnXyPrj08cuhgxhbh5REcHZlWG+twRhM6noR2d8RFiuTeAWoRGtGfbjEm2dw/12mC+032D8gY72D
DyhTbAzp6mcAf7hNkGk0v3DhNTKBhlp5gadwfQbqT3WfxVBTb06PMhtAnK2Sx+zC+7jHPeJo6IdK
MsmhZ9QQ6u5OUtlQPDiSt/33/k0Kx9CDphbzJO3h1VtiwOnPd5PUsgImUsdOdHpuH8xajHHVjNWQ
KQbIHnWGUJxGN4T0asRgJ4XdywHrp4nfP1VbzMLprAL8vY3Yy0zQzGJi7tWPw1zgWQXwZd+Nm57f
yGC6Z2OsoewZpCql3k6DUzxrGME+jeDOZHz0IOu8+5/71uza3uKLBiNp1BPxyIbP5r5LpDly6n96
207W8zvr1y6JRh3dsrNH+LHO/bB3P3VCfa6os+Y6xZFGV72kxFyeW5VOwaN1VqZuX4krF0r044z8
sq+4KBBAUOFZEKv8+8ZYM+oKjz/UQhfsKK52f3GczZ/hCFZw2ufgdswYer0CwCZ8DNbMkT1rigEI
jGBGbh973wsP485rAiwHYk2h0ZcPjj3CxzKZjzUywPJU30HgOvk2GzYMo1GnA3nhBlQ6nX3x0waf
eTcBWMyHjjNgLR/Ac5y8q+mWyHDsr6x8otvfLGuXTKM7715IlPgMKs8NjNHCaL0m7HCtg8cXHKrx
c/nBcYrmQe1ZIAtJQ3pj4G7MSu6hgdwUZdWnBwj6g0+EshBNcQik7nFKHcwRw4GpfL9BeiZ+dw01
5u7ceCwx6qwk1u+FwplgjRZ9ILmjFFjEKEGcZvAoh8ffqLKce7Z6bfvA3+EKq7NP6QDz4GMdOZI+
Y4rlcsxEumu5YPgiP+kMVjec7Cc6cYwkrnaMgoKIihrN0f4riN72WXcxDAzbJf8PdKAmrNsPQAbr
G1i09H280/rouBwRSQMhy2HUDS1k84Ashn54gq0J+AwjPD7Run5Y9RClpr5nPTjks3745DALaqhJ
sd389Ditb86rdo+TdBtNe88Z2g4wUYcVG4ImBQ2OxgdR+kLfr6BtCi/IPMGLvX6G8cvTKDyBdgld
KO+NsuuGb2qn6fZ50RlZHb2X5us28PoOjanSezycjGtwS0dThkAqk/4w93gHHZQgdzMOQfk1bHLr
Yb/bKaH2EWQMjxVbYbCNeHYBSX5a6nthyrbgCm3VnpW9xfsNTMpWmL4YrtYiIfSJXOUgChuPyNur
+XCGMucIjsnp/QH9ch+AW381M1MNVodKd+7f110JX7Gjh1B1j7+vBhCHQ7kwhgawqgsf9jAU4tSv
vboLOXkoq0atnXb82pWcvEPsHmGuJi6Rg/hBQUQqRc/W4SF1viL/0h1fmVyOu3Z3oFQ2s8Mfco3+
At7eqcXTFZi9cYTQjWCAiCn/SaSwKlAF+zOVYMmKpZG6Fox1cD2RFlJhBEl/m5Lt45dlwAPy+owH
F7G6NILnJaK5u3luDMSHkH5und30s6DV1M4pn8D50VaEElO7OKxMLMoXwc1pdmeZfC/pvDGPzY8z
jNvJmykgGgchCPe2ffnWxjo9EdHvh7e3zA05W7U5ZMTis+z1vP4UICEzlNg39Lk1tSU1AQjd40xY
59Hw5n6+s3npHScZPKfw4yaczJoRgDHc9l6T8WeYU4E4erU3klGnWnFQ9VKRzk9CzFkAsl5daODc
FRTSXmNS3ev30QKsbH+sCXScfe8nnUIUZNgjZM/n5s0pOCEt83tgbtrfPjTY48+Di+YD2s8bwlIu
b8gxQeAygxx4reIWHBqtB1e/jmxrHb3YVIPq6V/YLheEbUw/2ZTjbGLgiXB033QVNYTQLNU2pk8K
nh0/0KJIP+5D44v9EnYu21mdmThd3BW73B7uyyvv3fGiaNKfKS1AOggJPAiI2Jx62/uWdVapwFoR
C3geHaPa5o9h/t0cLyS4vM+bWeKSBabOj95tku+OgHvd+DfePHexNiVVL0ndq8qjkM+/OSMe8H4A
ejvlOPKfkOkJIGBUSLNN+5W57a47vq8IKe/fnK/8MrZ+26gzP0icFtcoXGW6y2R5kDUOUDL+IFrV
OTfFqccG8o3vOXnKUxlY2Nk+nM/8Rh4PX4sOC0dKukgxYtiZABBNnysjwHyXY5WW7fejGvL48nQv
wkPHU1sgeQCaxm4i74hWqul+J/FUcfwG6hV/jSLTleplopO0c5k9Gj1pfxxNG8ZGFjx7HTBm4hFb
j9OWSe4364MFuq8Xwu2hLS1CeYZ3/eamgK+nosh+RYGLeyC6gQAZUFRS/6TUkDkZPU7RXNAzogrD
RSJXguHvuEas5J8jkAgWIV434NWQQl/GE3pJ6OMhWIE4EsHsW36tBajdQdSaWspqkOyj4kGPtoWW
yN/NLFGkHYuOTBHgM+dVGwQEXMWFx3Hq4tcrwowGWB5+E33G3sj4AapH8QeMBShNQ8takCv/DADZ
fgCJmGUSzUU1EQccmXuKmFkJD16ce/+pJVqoOTdTIRQ+fpNfLlsk/sSPoB6IfywXOBDJNwzNRzVp
iOhH8TV8/gDPH7Kg+/3exBjRyp+LTREUgbYDwUmaJD6OYnd893lMor34J0HF7w/Y50jriCqVuJmo
W8ERCoYlW+pOVPPFG1/qIVcV48AHKdgHI7g1+IGPV58fXjN5k3q9ZtlCvD8lXcppZonI+NOvNsrg
TVsn0ML3VAsBRkGjRdpOYRjHS5Tr6Ks4AVSDOYdg1kjz4wd39iVWJidtkHO5YtjLphCDXlHuiYOH
d/2SNpcotj0pvngfbE98BQziAf1reJ87+fiYaxyU3SN1hRSFvnD3T4qcl4DsjqrN60/bTQVe9iu3
9PZ05Ldo1lK2tkJ0JdXwH7/vJ9tOdMO7QDp5TRpx3FfEhd6N/Rjxpzdwl7sP7XPcHWi7Jx9cGZvf
Cc3QCMhe+wEXbqSb/I2Zn0fFENQ3KJ5w4dHeeky07yzgBXhc78ljRFuAhyTS7OxjhadGXoGa8nEq
lvYWpPEzMWvIDhLVKICHyCr7n4fDGjamWONBVfui+mdfiXzy8aSuqUow4xIfDeWgrhGVQ7eu+qKN
iB5lM4MT2yeLET1JOit88bbn2LohdqAEWrE0gNJCAmRnkmEw3xfB2QxaFdMwTHdFHQq9hb2gxUQI
W5S54C0tRA4al3lGWDRWMBXA117kf/OLyAhbuIxlSBrhz8SgCQnBFe/Eu0HZRmChQBdJVLFy8ZUS
9UZR+YyD6LsFq1s76U6U3dnThE+eXTl4fiNbNgaH+WtOxaVDhliwNb40gCQsEwOCUvPVP3M/UC9C
8hNZM17ugR4mYjXqGkB6dwr3bZD9aB+7Q/wROCBvGosS9KkzboN8gH2Zj1aIvN7zOxfBqLPhlWRt
wxu5+BfxapeImSwvAu26x7eZKEKIRujgA9xvSBjGbnPKVXz1hkdoQlSNfEIZto3VNSw8GWn+qV9O
7pfrFvYf2VWDp5sM67h3GOeQzUUnkYHGVuLA/Vp06SFBRmFYpxzSy/MirikRk814zThUEXq5Ro+F
ke2o59aH9hfTHWDpc53h8Suol71QRogYj44e6wyDL/GLo91w4+lYCE5Ds1cdERRjzs0zF8lEJjyH
BlifGpizzkRELUX67gO3dtRcKM3hlk4wcRZsItg08ZFvf9BGTtGgMlfViKgX/nPh6J7BlZ9FdIxR
mtiBj8HHTmPAJZkN2nKejd93+xia1DBHZMZTRMqrMXiDcW/wb05P8T2UwedDc0QeGsO8ecRIHr0O
5qBXxrHxvBhi5hfCZ0vWNOyhnZu0+Bq3h3YnlT5F3SnBWTGdxpiuaMzuZUoKW3gdz4+LInYTdCQE
ckEbFTJENHjMZeZfDRl/uQ2zE6a9J0byOr1X9e8/mokhBnUMoqEdKwtWw5Bt0xnos7ffX+k9bNAS
sfBF2PpBJcSIOz8ZiHuVW/rtczFAQcVHxK8zJ93KgBqayQIikghmayOd8uZm9/zn6cGjMi6RWAIO
tUsVQsMJ47n0IfEPmIhDRxySxhAWbh3MBayBbKtbSFN0C05i2AsjC+yI6oLmZdz8+BLYQ5eR8jtE
heGGWiqiZH9npvpwygEkfxirZHCEKop3EfN8+zoKV8h9smNHnVUyfImouWxulFoXOAehEX5MBiKc
J7LnvRWDk+giKWESohWlBP1VSyuX7+b+iE6oeBreUbHl2+Ufxows95qFbq34gqiNf2R/YHTZoslP
3RCH+gqJnFA79Fco8g17s/pPdmnPt/x7U2SBxMQIZ5In6uYf/BH/WZtcsf07BtZMnFs6/EpPWfaM
iUw7zkJoo8sHKAsbr0CFbjqjx4Gx0EWKnP3WIkoulMjXKC9s/pUdScsaY3TC1J1tCPxDgjpTSgpg
NHpvkhHHQ3Liz6qlVDDwPUzQ+BUJT/5/BHhbwA2yBcVASQA1GVUtsJ4IGAaIldHdM/+kBTUiwCn5
eq9vDPeBze3xm8OCWwAfInKIEBygQWNtnEV7u++J4ifqL4OEjJepyD8rOnHKE0M6FdW3f0glQW0I
8AiIAzA2QTj1iAxdrxBEjYT8eqQdUA3EahxXKgIeHmSQctE1NL0Xwo9iwlr/BTKRG+0G9wsKiSId
TOEjqpISho9Tai3JS8R9A7sQqC3nGquBL5HtFfdAiZYiySxmOUgbPxHX56xB/wICNMeDnJEilIf0
JTmhtJ/zMRFVYjxaWA9HFCs7WLWLrQfT4h5IV8lYJLvpkfWgnksChaoiuZ8+hwIV2dlPhZGNxXUn
bJhbWDt31ps84uPEGLXbKkTiAR/MSyOEOpbGhaKD+ZGXnIXp5N0pWLblCciKGOWI3CrJP0c62tPr
ztkiRSgOiluviYziyHG6LVH/pEvchpI/af6dmobUiLRxns7eMLRS7o+oPBqSu0t6GUi6o7gaKNeP
J9YekMBE55xORuOJnKi5J9kdWgtKLqToxe/XWmj72/QxBcZKzmaQmUgCJnmDaNeKXm0cygMTERT5
FXYNh+q/r8jTNSds65nAaP7pybJqablOJBdvUVP59wzKUXoRBzcFUyAOHSIBQrSTDhrLt7Bkx+Kn
jSGAyM/KES7OvhJNxETj3+u0HOsZPaTjRqQD9XX1df2mp8OOUIcZKhEeN5D0A/PmU7ssR3KdrBLW
iaQlkquIHC5nON/xTwFVzk85sFlJZA3yPS9xvrp+N0iLiZAqU1OXu8pwArkBinoSePG7IQ/mflNZ
BIn855GYvmZQ2kiLWTq+DlzgVg8LUWLszNAewMqknXaYb0I3xhGLuV+0TLfagnsU07wQ7+LuiMBH
L5SVK96o/5BMhEIJMCW6G1lIG0zcUmlrFGx7jfsDJ4iIKvcRjVaCYLsgMFo/xRpqG6Ptwn9Rgqg8
QVRC4aV0bCs0PAnoRivpwT+TvRc8Ce74nian/7ogSDKVR6QF/4wXRBcGFhSO3uWo6pF2dMbYs14o
tW5MgPCm/ovDaGYT0xNiMRYQF9YKS1rhktSZOGAY7EuJBSqZ4r8Hme4op4yp1EkicC7CyBSVvFfh
SxTsrXCdIHOTBCpB3TlP6JWIfyGpLjOmoD9X+HGPz2Sdu3x6dt9OWaAdfXn79zFH5qrAqaobvDKn
z0uU2L3KnRMX0RZclKgPgR30BMIggr8FqcB1gCbezc5ALSGWw3rrIPCJQkTL8pN1L3lWhoZNwFmG
z+3f39B3p2ski1RWmBhlpd8Svix08SRH/7eu4lByUVbj5oUUfDzs/UTT61Jlyhu95sJDqQDrirJs
lwkcOTF1gfYXw1/Chb1hBWgwwXoF+iBb9bAZ7fYLn3B+JU0RKJ78Koai4uXaI/7mgH7FBLT8Bcb4
m8B55BzAbc3aCTBPIKlQz1UGRwL549eFIIUxYBtnvmArBbun4ydapZxlFwHPWcgsMe78AEYiYyiG
9anSyGfqE+RXnPlSH7JatalQeRLJSP4gmyPxgI0QRNqBwY5Q8JUqllR2c92pCKlPKj8xmGRI60GY
kkjMufAnpApGQ8qiasn8A4/2hwf1odlYmk3F7D8pRbUdBRRxkNKJYkaEbZ++ujH89As/d4KXlHTl
+jUsh9miO3iwaGR9Ebb/dIbXjDfIGqwcdcf8kuJDQB0haUe8pu1I3/p1Eohc/CVWgu8Z8GhuseLV
ZE3sOpzctp8fc4LKqpiS/EfTWTWnugRR9BdRhcsr7oQo4YWK4m6BX3/Xmjm3UjknIcgnMy27d+9O
N1ixi1bmawUlDseTblPkdJnJItyx1E6tHVGfEbDT4CTloQbD5Z0zFiVOW0GDSaacmKdD7E5kNMlf
hVopMeva3ecHRmBtuKak2z01a+0lMW5Og2OoYqvcONNASfNun6bws/GtiQJQn+tOZq0jy9EVRdJt
AuzTtFsCEXlA4bH36vx0/qZVonfpH1tIaNASQa0xXU5Wd48OmxQyUTb+/rr8nn5PvnINymUOQIkR
fIGmILrcf2n4x029TkZp/I6HB5uNaMJ0LsGBI0/AZ84H3F6Q9eX3egqMsK6fXtbIE3toHuDhx+Qc
E90qfEOhYZvvO38L4gZU5AqMEDCEAMYmOEUyGpOAbcC4Kan+934tVTPf+nUfTtT/H9QA26SzSKGp
9/cOXDRnjpf7cdvxzYgA2LeXd9WnGQbAq7GQdF8BKxWwdegvUP6jhIn2CTMcnJXoh80aKEaZNfth
wz0Y075DOeMF2hGWwQPadlR6R8KviZrFvoncJ6nnaVNhUoOJYqGb+Z6++dTEHE0MIECkXfyI3LN5
Y3bSnXwo7UuMCN6ZaEKyRBUsOMF8Lz/Ok70R5cf5PrCjWH/5sZG1fjLExDOWF0wKshQa3ckvyOAY
kwgZFu+x6x5/SQgh/LBSjyR9yUP5iFsuDs0UkApuGUBiTqBqmmHByw/TRFCLeIeJOW2Ru5NWQWo0
VtyO5Fk7fPBEW30p10y/FOr0fsCExarcmZFYAJYS1XJupl/0KTJsIAJh5ycXKRNFgK/8mkMW3cLq
zPKJdLkZiNL629x9Go6icADMQJBJgWcOx9sDhFsKe/nWu/UlzZ7YQo7jPjD4Uzp12nCEsxQmkOXN
XwG+cRhGAgYg7uHqvrYbGYl4PXVQZ8x0MgBlAQ9iSkKOkVTuI/DDOqxKAiQfWRGhXkN2RFpBipzG
pSDBCvm9QAuAsbHGFJYPi1EHIj4i7pAB7leE20XqwnMd5GvrT1cx0SkBixPofAxptBDlojdtrOu0
RR19GHERnL7hk+kSyY4Os+0ZmenHL0c6mrol+VfPjCcjhTJaAwwh1NZf4++xd87xDokPY9LzZMHO
kDMvDiMqmP2159MBLTh89DC4cgQpkV+9QUsaUn5H7rgDviJxHqElmMY7VphZLGaSjMy4DqWJmoCL
mNqZsEqgcYOPSHZAlMHWNEyGWAtQN70DLa6umi1zFLJvslYwFyCQwlw+FcTycxMQONS3ubBK2HuZ
jeTyNfKM6ZtZRbpxGCF6T+4UMydu/4g8iuMy6lI324tE/OH1u7UPoxjcs2jg3UuyJmSnLePOuAIH
C9EJQteLE6Lsl8gQP0D4IXdPt7HZDuAj1H+lm4GEGGbjDC0tznsVklnD4zsbkcuntT8IarnpJPjr
HzL1xBdq3azWGSe0a/z1ilyH80DUmk1DO6BfzIv8dvwsDFK6zvCgDR9zugeWnFtLzMSVz7PuoJBx
NYEyuWh4RZoMbYpExwyYWZTYNtBtF5pGiw5PnAWlfzZq7td+xkLjCt86zus1WLCvADo1Zt3Pce5w
wrGMn0TI4IQgyA5d88vxawLeQuC7BuNFHhMcoF6EA9cO0AipvviCFlgHPiD83tZfRFcWTyTNzTdI
EOe9Di6PTsMu/VzIbcSfV23xZ2cUhg3JpjxViD7YoVAg8ZPVDB/GpM1aFj8Y0Wm61jlmf3Nk74bh
3fi5poflqJRsXQzan0s0cefrq+bt2QQKCkmdFvUfr34Yx21aRcThFb01V+NAxAwOFWC3xzdDIBMt
ikeULIH4Fr10ijsy6R87hQcy2VoKdYNGkV/9+6y3BAgk53gvwf1la4Ev8lOOisEtTLJLkO4yxls9
APJevAyuESE1imFLxumIDG4/Z71Z79wsMgOPz2hRXeYbUeTHI/nzjGGUPmrqXeqiQsRz3H2+mVuZ
yLuHd31Xil27E77+2SCey6H5OF5PJ6vB0jDpJ3mi3yy1BJuHvK/+x04w0LQxxaYYG1x2+JrJ0GyQ
pMSthX0dh/yefEdzhvHC/GTgJZgT/YFZrH/uzAOxIyVFj4t9LlAD+WLovdEsH2GDE8AF9tUo17AY
otrYZ6ObMfA1Oi/d15FeGA9lUz8NxNxOg2TvGgY0ZOjm4BCbueZx6Kzea+NG51IWMCv76jOxZyQI
9mYZ/Pl3n+/MB/preF6BhgqbMQqhIQMWC/1MYImvsZPDcNEvAJlH+3h8hwJigPgDfGN4f4omxNm4
yeGVHj1cBRMXQudLNfuaqtqzYaeZsPcEcwJo2C2MLl0fy7dBCVv+HOdFOMFkw+90h/VnD1maNhCz
wfVBvgIhDwgbEQCDXzAIpkmgv3iDEy7O7OzEZEq9IM/HFGo5Z5hlDDLL7tZkj2F70fYjYAcVIMzM
sKXcPu67sP/YTmlCcA04RtvHqKlc+N6AmbBhCOzcdL7K5NjNk+X5SRyASMUCNfhdY/djTWTNXqeA
RFHIT9zThV1q5G7ltibu8mEU6kQd7AzHRuGl1IKFFZfxhL1k2Zz1iSsV7ve888MzC0xT6hzCBVmt
P0fvyAhEFyPP9FuwQTSAOBDhNt7KANLdgdo/l8Pdcm1S12cjEosx/nVeR+w0+J9O9s3w2WTk8qKh
mZOELJqW9BxPdiId4QpxxbxOYgjBZIJloS/awz6wr8wTaQ9tMpGwbf8KTYufsW/NSVLuqP+nn55a
ydrs3RWRgYGM+rGDUHVQYsquV3zwm2NxbEUkoQvdQPbjCTxdQC1J30jn8qCXeCEgZudGBESZbJ1k
2dVgdn6iGBFRlIiuzSmXFGsal0SG6w7Hnbg4z2GQipLLGPXMKmyxvyfyJDaIbYx027GST998k2HD
Qgstg2Di0Il3rTM5Fo6SEzB5ZYO9/H1qAPKEk+zgsPuH5yH7jT3nzt0O6ZpiixhSIj3jpo+9jk4E
SgFH3jvrse+w/iEg5Dv2/dGxGoJEm0qDHs7O4dHZav552thfy0STenE7SHcMG/c1RJb8B/n7RJfi
hVCUYV5jrYptbV5briwUTc6vNEJlBmPg5XXPFnHhFkOMmSAqIe3qqA2/s+0zGd2N0S3WXtKN+WvA
Uup5kFF3pSUSDYbtsjHmtmXVo7GBlUHladuG8LwOCqTnm2+mNXdXH0m2xu7DTHCNhIDCDv7vMzbM
NcSn16200OnESImq41YcL+33tnXsOucxWWdA9P03I/nryhv4Af5bpD19U/6rXMMERqvPDllZdsMb
IU5xak+ae+b7Tfi75RzboJR5sEmKAdbUaZyhaeZgOyYROyOgLjS9ChCvGyiD2hRH5ZrCDdoNRPI0
GHPK9O3azWXOkWTIlAVtx8BM+RwHwkxDmZD6T9NBLyo9+LlOIUSMgqHWTiXMNEq9RG/ZurfzA4/b
uYu0Uw1QnVl3HdfNlUSbtnZqU1zsmm/YR+zKETyBTk4DADe5XngTKNEV2KSXpb+U/jmYztrXXWve
p7xCjK0NmYFrFZl4miBGL5GoGeYachJk0h3n7NdTHczB2y8GaurxfxRKSYBxTIcR6elYI2KxHDMJ
WoISPKkylVg2YhIDnm9fQxOkO9sxVsEt8MZxgybYj6j+6lJNGiOiqfP2+/boaMCYgHgsC4JdK36H
kZbfFamVxD5+LFr3r1gBDHFpEXk4/+iShX8k0J0bXFixwtyE9K8Gz9lQXoRW5BvRB8EbrXD4JCg8
RaeyIxObKzt9J4twtQubR3DXz6IuRQvujp+uv+YdllWEPMhvx1zHtq+KWav/EtKSvV5/U+yxDAEA
d40dI/mB2gUZo93dOe5t+pk1gpyK64F+vfaOHe5YMbQEhgBuZMN+jqCM+bFps3fSU9B7MM0w/ioe
/Ud/KDNwOZSQXxO/i16TZXMq/EthPWAY3K3Ty02XhptbOjuQe+et0Kl6+b0Z5j5GZNK++L1LfBZ+
yj07BscpT149YdJbqFoLteuSobAADWTIGwUZmTwpE2X5dgTfPuK5kX4AACft97qfwmctelJSItlg
psLTrbmclZOwGSR56K5xu+FL5EXsZdEWVdsNddk4sx/iW8BuBD5QqeIF+i3oLT+OV9745p0Jg9bD
PLvnCQOFktgvZ0UFRJEJtKa++i2jGihD/cTXiZYZLeTkF1tH/x2RUez61aqbXhk0Hht2x9IV/O/F
+jB7jx3fZp6vJWabYqqXvTyuMsu3igBzjIwm5vKJvjBP8A1CAo77oFzr2tHLiqBQOCNSCOPgOX7H
BjqL3uxFdPlM4C0XQMd/xEtTGvo2aIYWUSBGv79TRGDoQEjbDdmFoLzUMaJxqKJpa+7jjtd3xNS9
liGCMWX6+5hQc1nV7j3jIlMVp3JJNlqQTh04ggiCeTNMgn1H2Bqfux9HUHHLCEKAVAE/Ty/J5owM
yBgKXUrgT42HNJnj4NQ4PmlIjMVMdgRRkyEdMgqJQGyM5TwmJ0MqJmvEZRrk37fVbHfRJN2pnIbH
gTWwDO8xY3ZPGjINDTmPkOW+jw/EeCEaFBdkrg96NcfWvVZoQ8jxHYh3Ti+CwAeSetbeDVTSleaB
5n7STVI50Fl7PkR7Pek0p7loS1YpYBYyRNWX7+vjslA5Dhl6wDqicZy7agju92mgM6YRCRj/yeUW
Iuxq8YdmaJ5s83SIyll+uucsOp0+Uvyxc3wdkHPdt8uTGIZuO9N4xQQy/IS4R4uREFXR2tD1/WAc
z3TJZwL3hznxvgeU4X3TRF8MAuGdPUgcBc5DLL7w5k+mQ3GImqs6gVMxNCpwbub6dFljfsj+MUV+
vrUAoxyPU9YLOEIIy9KM+8qPheKdGmqIQScZKQKxVAYFVy2m9nu6R38z23AGkZYAoVEtEBOwbdzW
FkGBq5rr5ki3TbjRAWRxKgx1q8p+0+/Av3pyCbucwGAI6L2J5pDaIANmzb6YmtihVlFnQvmDrroX
TB5mz68Dxi7TKsGV0WD9A7/YTxpCTaJ7hswAP02A8mVsYpv0GV+dBIwwlEnWFVdSG2ndmvWNWlJQ
9gQvDHD8d/JVYtW6ZgHnwl44NLKf4txU6DonVx47K1ssXwdSxoSyZXeh+cNmN2XI0bSulV6JDuFp
7wS+zAUOJxEtr6ZCG136Plp8fsNMkOFH6OlA/QFrXzkCaZCqEPb8EVTsCFhSjV1NLS9Eq4w0s9V0
iGU8Q6OVI23hqca+qiBUhlAuyexW0fIcddh0HZGiY2vzKBqxZbtt6/eeG2pdFfzYsl80Hd4VEw+T
KL81GaRrgKrHJ42Jd+/QgMPurTTS8xZbC/b2C1/eawI8oLJfN/I6Pwyq4AfzI7q4At7Wsg7gHG8i
1CEwd6Cx4TA8VZ6MT6w5QO/7FU3y+9jS2GTr3jBa1RnH172xsNL1E5ZQcqWyWL4sVUu0swEJ9q6d
meNgLqnlm7WT2DZLF9Io57SkdSRWhjwvokkQ1viL/56J06GWiG0kgOxdXrC5uJOsT9gOyVdD8OOc
VjwZPdHTn7r0jOL5zZ/D1sPEuMWUOvj/p+PHBczP3FrwTuh4AzsLqI7qzJ2qHZPseYA/M0KeDMu9
fXsVJixSuHEXiz6LOztzb0Whb/ZM4E8nrBPpNy35IjHEsTtwXbN3K4THhMkGxwT/TEy9kASSuCD0
lgdqjLB4tiq302IKQPmL80eFwQ1bc0wj0C+uf+ZtQlleNQVKNxAySHYdpp/k1U0Z7zdtTQitL2Al
2Cqu1I5pgIZXNJPwM6NeuTxeDnNKj9OojqAIgMc9T7QKYJkYJAbz/r85gpyz5WIkOXGrWinrD8BB
YRym841TgMiMe+Hs48UEXOYVUpy8WtbFEZLBbtKThMteUMFcBM+vBdd1q9FiqGbUJYqvmbtI6/AB
5jMYUor3y3biHXmYmx2KGNbO4gTXmJIphQESz1kYCHicrprk2IAg2TA2N9LNco7J9vHXOMwYkLnW
I/7CzxtshN5fnp7ogF+gbwYTvAqOR0BvM3iBDdGK0h+nzxMg8aS+r97Q7mbXa+OgO9aMUY9Aq9MG
iqTMzfnMPxvFoIvRWhPfEOG87RspeDTpwKMx5diQcgheUG68kFWYRmiIPWDoTUZ92mZh/hjKEne3
VHMq8EFxIqaWyY9GC+P4b9SmU9nRxGBlvVvMQTZR00W9rqnqxrR1qJ0ZoEIJD8G87qmtGId/ZlU1
N5yZ3QG+lbmpf/PtXHsqE94b168kwK6ZnYlsTNfF6PaNOYk6LLwXAzR9nbFehA3N8aM/Nr+54O9E
zotj43BcCta0BvqZ4OThkfRJv/GjMpOonNMD8yLs56RfplTVkLrkVqAag5PWUfvFwI6QZyuINKfm
Hysc1sZE1vwtz+CciLmdyPUOVEYuLW/nOmAEVjIFwHMYewebmJCjdonvMtPw/5CPBgmQXS039nHV
S8jgqwc2pkNlXd6Qf4ljhA1d2lga7qW1P+9rZLNCRvMWF0s8VqKaYUWC+01v8G+iecW3m+id3jcj
HS1tsAT9pIAUoUAUdGUu7vRYIoQmUbpMqSnKlSBlCdhOLfVtLOyFdTOI/KQGlmfIu0hSGJ6E3zZJ
8b1kMVBbCqvOXFJQWMdoWuMYdXgRo/yLJbMilDQRtoi1mR3CIWDzWvawyi4FK6KMFr9ykLxyzxwx
CZKPU3elMto6LaqCz5bDYjNM/ggrxH3qyVnk8nDz4zjVWnvjOFRPW8KPCXCnCD3W06CaZkmWsKNl
kI1CI3CANQ8HnQof6LHvDQQ3eqq+JKGYqtNyxlpiNb8EHVzPiFBWk8GFRyjC4qebOe4ot/Ml3Hzx
BW96Ab1H/0bTJA7exRKd/Kx5qkCLJ8S+BA8tkQiMnwaCCGSKyUOLEXrMtKgvG3MFDrY1533H5M+T
8p547adv889tDU4OeALXZ/Li3vfbDNz/ZUBWrQZa2vTeegnFJ1hxY/91hqx5tn8jo5fLYHrvv/cv
VOuZxAd079tYZzR7h9mopYQ52ZDzIFnYBFpP4V2RD8eTaDCupyBYXgioXCeStLzHuuh/N5LwC+FH
gtQkdJ8Du00I89pX6ckg2fztKpT5E7AZzCOV4eGZG6FT03qu1XxTSU2MzhgbHxggvMXbjrI1IJMO
kmHN4b0A3+sQNzkHC3+epOvfarujXtyByWEELPa/XiOxAK/KrKW91WlMXvgX4l+Y1ehTmdjIOZNO
ct0FkF2JnA4exQtaHPsy38Lr4n25n7kqIEJ0e3lNSuyXDWgRlG8CaF/s12Hkso5L2XzV/Q9ExPD2
iCrBw4JK59u63+gZTT1pDby18Z67Ab2xU8SKqfZmORx27pe3zLMKVgSWXfBusPACL8+VQl+ZK0JL
4nuLCPPnMcxZDzvd6OyqHmM8ZY0Q7xQCAymbO5ykJxpWFq92zXnaQFuv4BLW16e/xfGt/ceBxBUG
iLQLDBpxJ79OVdBY1LsCh1hfp9GIpsMV6Q3xQwXxhWo8Yw/UQ/X6lvjJ2+iBuMzF1viN5CPW2d0h
m1HEbcR3tBrBtAH8x4uvidMMa+L8iwS2w5fPhHrtDY0f5Af4MQQIko8vX+wQrhu0xVvDa+HpeXnd
FEBFnIQhClOCqNOHcKpFFCm9L9+wTzfGHPESwG228Os73L8MGXVyB1I9U1IT010r+Yt+arvE6DAv
jc+RfRxZl3lCH/rOqUMTw4ZhzwSqhHUwtl5hNMH7lQPil0dl4JekSgRdevCPMRDug+9Ln0Afzhex
mhOkLRLkaKf0uDy/ZHsyjpveG6QemL9luLUpkERvjovRNcIRciugUns/iN3Q3DMqm9gCiCpltnZj
w8OCx9UiczFpLB9XD6kQppG2/p7wv6S4Okq/vABWMWK5yyLYsj9prAHYjRYioHegwqE+3MQInYvm
Ox84VaIn1k/MWjNcWmN0D9641+hKmoO5O2aig5Tmi98xbydW7tBTSOofCilaqXlz2oHWX78CKAhQ
BW/+5hNjSVKLE0qU+HmU/WBZE4uEAuUFwDtPL8OZRGkPAm8O5hfZ7HD2cQbZ1uWkHxClJPBHShZp
h8CJmZbTKKatsGy5fhZPtPpMfqvNWYSOULReisDcFO7FvI2wC6UU4ylCDSaA0BPZ2Kr35+kQG4X/
iZLa/rTklD1pAzHpKpsgO7j4CtqhlEY5ch4Jl4W/hzNFNJeASjG5a3/fDrEMrRTh2vyLsZ5LI2+x
KZG1DxMKwuOA7Zpv+UhYBIiycYP3j75fDNFi6fPaZ7biku7+zJcCcqrwCXiTXjR3dKCJjOE2N2gt
STa40SxlVx0Z/SfQHa24uFT/tGkcmIlaX8EvsTh565DWgjDJMrPY6LeJrd9k0uCiemMKfCBtbzyd
zzKxFvtc/Mgr0ZRoFmhhh6gc0wPtwPbX9AC/mIfe75bUNvkdrbIlSSrp5LHbzqQmcwDOBCCjLLcI
Q1oE1BU6wnBBpBIOvgfMys/xZOhWh17h4SRaEXvYNGwGtx5p7OBr7FMjjWb4z5uwxKwGScKYh/Sa
1P3v58BVIKFHXMV3AdUVvxXBlUZgyZPIOlY6RUfscvMiMBWHqyokuugBQ3JU2U+BAZpKr1wR4zOq
gnw8l29gFs/lBWemlcrn2vfIHfKrI2HHizqv4mjaMwq/fo6PHV68oUI2EcUQvtkMF8PfQ7g5QtHC
HeFUaswv9K6eGkwm3w+EpzwcT50T9JZSWudOH4bZzh6gowjUsHvcwzqlkN20AM0BhhZXjyoBe9Vj
ApvkGgl2WJqO7FLf1KPyHiAgAjQhpnJ/iUVueSEywij5gsosan89Ds8yN+DJH9QUy93Q8Ieywf39
r7+p3Z5pyQdInT3egFvl4qTrq8fptwLl6obLyCn10uixCxP9tQXBoFkmUIfe1ZLInE9Iu8grQqJ1
rKNTX6gImBUaArrJaq69608fYlqC2gk93ceWUIt/O7csR/P9vAHk9ai2gLkW29MhHk0B8V6GRc7J
50f65p7jgqnLWQsiifgkqDomMVWJoGeeQbUwg+laUhw81w+/1htzlOKA5xpJBm/w4K62xtplSCEz
BN672t9wOyI5fAQTozILua8jgG/SCL2PkNrgW9l0qnhjEsqmQy6Ueffbv/hOPssc1fx5jglkpjO1
HSu8k2+rp1hY0s4s1aAULRNW3l3MputFQCL/9182XUDukbmokAKzjo2q9eFGMTnidKKDYbFyqktd
i/GWsVoKYrn5z7EzqXTAA56Ns4+1QoicYbe9GGTpjgMKBJawaBUGsZHJdMiYRetgkGWmYoXn9kir
O+kZv0UDQ6h8qNv+r3mJYeH01Z8NSaFzivoWKJagEIyrk+2BCBtPhM3XW5Iey4Oj6PQg4Wk33NjB
SQSZ5AP/ADAo3rNzp2+e7765q1rhAEajL8AwL/UUP7ZANjjpacZCbsczyUloIAbCjYx9EWEQVP71
LWkv4BISHKL4FQwfkSy5Az9qMr2sBgIko1/b2l+IqegEtaeKCA5NHENMMxqjceNaj/bW3kNNlclR
GBQ5EnNZHyezgGPLHJBHc9n7O03vtAhRUoPK5N2lK+BpN7rRfWqmagNRtN2SeQ35BErMaBPA41qw
GQ39xT6kTPm8i554bxL2L039Mh4NHjlV3tlragFODtS5jEfFdvr+0KMsJtHPaXMStv34uephMzuo
16OwyeXSsGvg/To2T3JMfGMizSkvZaRwoH9if0NSzNvSFUqjZ3WIUogA6IIjpPuJS28PVHQfOoZZ
O/GAmf1Z/UBF4yjphuBUe4yypLYIlRn2V6REmgOvT+WtdSzOKdVKPRkyk2cQ4JmZC84Bm/6iaGa4
yjo1pg3dGN6QeEsC1sU72a8RzpODkQjNzWDzeGkF/10NrPIQYbFS4SUBS07biH3L7AIXIj8W45RI
+Ycw+AT2IHLbMDeowwubKRO+ZJ8jtU+mZ4lv84l8qE9v3ulauHemw21vDZD0h3KSZJFcx6pQjsZO
xJIbKmNTDnqYN9kc1lqozPC9eogxotFeOG2jWr9s6MvTylds7Olh/B//iTGKsbZ7gF6YAaJn7lzS
P6LlGNHSF2OqHXMrm5bcWa46l7xpCllAG6ndNippVaJydqnrOU8h05jKENgQddpcPsoeWTYJhtnV
IXwlMYiQqRE9Mfuh3DvXln2Pc9MiLxjRK+DlFVuNAb1FdPRxuPZFKvfeASPcCLzA1ulJCfO38y8D
cOnnAHhyRrCJOx16gRC4J3NzU0ra1Z6wK5s0+sRmHtFd8113dCLAScJARYavvrkPqJyyIOK/Votv
nfQnmD4SR3jXU7EWHC2Bz61Zegfd91eqgWMKDAQMvC7PaDXMAG3N76A8Qz6eQzChMqWQRmO4rY49
mtD073QU4z4Ab6zIG+bE2Axsq01ekx8ycbYkBny1px1YSa30B5JhVuoQq4WzF+NXa3B+gpgpJzrK
DTK02WqtSYvInblU3PsbzbambdjxNOnQpCet3KpAsVGion3ocg8g/fLvHXiBvg9oZyVa0S8kyjcC
3T2ofjFE6JKHtz350fAbe//YiQTVdk2mPpXvt1xuumC5U1Rz3Tb8RrKfxW113FRj3qZBSLKjbxCw
TvDODadyfGH90wRkKSD3eXhS8dw9sakfBlbiZUvklN3uCbL6WlIFWS+1SJWEvF19XqHVjEI/zCfJ
EsrvU55wT0rIkhmTQRU+5gtmNkx2BWF1k5lyCca6ioXbKR+0LatSKK3fPsyV1K+e8/kZODbLmpCN
7zuDweG7XzpG+T6DYZjtZ4ZrcJBBjJqXWVv1dL37fgxM+zoXPGdpAZTXvMQLJhlO/NYlb1GSXrZ/
5i/R/XuPizY6X5AJQk85idN3i55BJgELmgON0g2jHQCoQj9E2GkS3ZS4lzx3ozvOWqvvY9+xe4f2
Hw5uy/W2aIJ4C133tBFq+KEP4BWMn21dxaS3MPIUFqHvJse4f8NqFSUs50uroCTKqwTJDEfYaSMP
R2MCCIN0H7AFGDBelh0SwNf6DkTD5yJlxOjh0uudkmkJTlh+lIXRbGl0/7DopGr078iiPz+k/zET
Y2g4ax4nzHay/Gg0Gr/liFsf3rauSOXUJJkpjsJP1SwU8hz0szSlY3U+EghlXRqh3spJJr5TAX7U
zgV/0r4IaGhkAwgSAKgVVBVY6W+Zb5rLo8cOXAsukRcJXglDJLgKmhJYLImyaZD2xLRIXip5R9ue
SwP10DDET8v6rBbJBNIMAk+lh2wkx2R2oLID3An8pKmgrQWwUlHLNBkzJSLRKW9QBfGGyQS5ot1R
asGzaOyGPKsKu/zFkirJQaBjm7oZ+mgzaU0utTysHS9Hp9Lj5jQIF4wkCBWCr+S+bn5YdD0jAxjd
So2ueqUWksTHzwWPeq7f06qVzf+jhXNHVQpaHQkIIupr/CHaLjLvpxu5RLtNXEF0YKyzaEz6pGrN
AjJWrDxDB//gN+GB/HFJ376rsYiAs5Gw78NXR6KRyLtRgtGCDBfSVPg+foKRkP9HWuy/V/Aq5ELI
u2XO+GxjSd8lxNnhPfJ9wpHncOxw5IoviY67RhBmikUIQxuwMxZC//8S2DgRLhgLTB62vRINX83p
mAHz1JKYXdP8kyXeY7q0D1/4RUKhQQVWBTZohrmkWiKXHTt1ZJAeMbXIBYquUfSMUN2W+whe6pwj
0mgVMH5Zwog1RrEwnAI+0DK0+eKqVvqR8MOEHejwXmkXpUlwieVhtAt4y071crguIuHXHSu6aNRo
cBhXOxpPgdCMrQhhmj4XSQGCTjwgEQu0UUYRrL5hy39bsMbkYVQhjvIXEcsMP5lnCMXZOuypHUaS
vQ2cLQGozhHNs22c4mkatf+7T6IMhUZ0DhU5G/zNlTqxxPQCoRXagZhZTb3P0cgbugjNyIZZ6oD5
SlUdWOAjPoeja7ugyfe5ajai+dq0oyF8mb238UV6EYq9D2eMvAVBB1lsYPgwJIGPOMA7NCsRdxFG
vOBqcbeEMpZdLfIa2sW6XWLkASZGXhzDPp0HzdcAgtb5fDbfjoDg0EzOvGQo6RANGwxYs2CtsL/c
AWZKxn4uBgQlkDJx1QJDA9vSToa7jxFkJHbiL8YkdSwhy+QW1un9ttYN7IquMhfA/WMpasdy0AwI
H9jdpHjSDHKOecrpS3PPczkaz5gR9Ala7U0RDN7NqDzEEG3zv8UzGwbJJGJjlQmZ+5YykuvL7Xqm
cBS2NtteA+DG39Az4jaOJaUkrY6dzHuwvyxHLRBwWmfVw2y8yYHzqdoml6ZWxvZMKTFkTbTJaxlc
giz1DtocRI1mkt4r/aNnva1Nk6Fp2rWfRU3HfZFihZvIxXSPXdLlPDgjCXqWj3gpLtbfyRIJRkH6
4UZiOkLtwrcHgKf0Tk3HCpU2heCNRFPyk9cv0QSlY6446hBQeqwyllAwgH7JVvR8vAs4ms8s2TtR
rTGtvWA21J1aNPB3Dp1NYCjvIDNnEcWAnwxm0bS8JEe5gPIMUxHAGrIgDodmmhIij4FL7PhXjEK6
RqaXHBwDemHxnE7YV/Ff68amQmcAnGP9NmDwX6KcERjhc1Ydhb7SrTTFY3HeSd2fmLSdDhayVHNk
kjQRv5W3oR0Y+vSS2E9ihyok0hHMJZjwUz2Q+mhAXFeuawvoxvnRBscl6r6Q9+KukZ1vVOdmF3iX
7DJpJEZMYhmuIGkQO9bCpCryGFtipMIsadJZ9+aNUt9Knefv1xIYC145gEVI5zjVajdWzPkbdXIr
edIHZEJdR/OWgFKxlSKLc8d6PD1tmUlKzGWEOoj9EuhMxOMmT8OLREaPoiNFsqvII74Sq5nuFHju
gtIDdSVpy1YqD6MbcRVRPYsnpHIsJLMAnUQMEf3M3CCUC3FTmgqSsWAqBH6tOW0DTLGieBdzCC8v
0q38RZTmgu5SMCqQxCOK4yIVdsiSCVKTY4GDsLjHt7WiM8Z69mUS6D34hpMeY1lrRvMSIkIS0N2F
QFimglWdJI6B+AdgbgOkKLxpWRlyG9Cjzt7qonsv1hqFG7QLWgZABWiXYraEHcE9iYgY78Ik0dRp
HPUj6qZY3j9jvbU8Fmx9w+jaE/U1xWdNZARlPKVrjpxaF+pqO+CSiI/sGyHC8EWRvOxO9EKI0bi1
fbkVQ9LW9pVS0BJnY8OUlZbdIEdqlEbCBn0j7rjlGrp5qNTeIElzR1nCH+ZKOoy/5qGTBiJ0e0Uo
0aW0g5IMTEBVx/CcahZgR3G4s66lP3xExh0HokHnJiCfpIOR8a0oj1dBfxpLbWZ3lsaS7cxXYTBn
HDxvBnoQdg4+a8wbv+hXJCGZbCZf3X/WVqSK2R6rSA5YJ5kPTWuUapjmRNnaHpY5aaApogSZmNtR
rSFTMj/bVCM9JkXFRoa1lRzL3fKtTSj/mLvEVDlmfpFbklABi1xCL53jrphmwMepL7GlLQe5JpI/
vXtg4iAXZIcdZgMejY2uMk/vrU/XnM5dT+yRkxgO43FKrHVvuv+Q9aLYpge37mUtDI0KfjdxM2RB
FwutCEtrxcZfNw25Vj8tZCHThrJdj2xGiM9tgMbJx5bk/YDHtE5oKgVLboqMOjX1WE7V71mh1VZb
XbHgqUXg/0Df+VOpTM6fGeipdXmGAkVbrZ+ab5CXIVsL+hKWeJE1tgxlJ/GXaVMYxe4HaLPAk5oJ
N7CJv5bwMli9sxq5t6I40M1WHFWsN4NQ8FKWAkGIAYdPd+tuQ+KsmSaJDt0teSDpI2wwjf+2ewff
lzS0bC1ouu3m0fEMqP8Zp5AJMPfx61xnJOd2dByBhYeuF7wE42LpP6YdPjTLKNNEih7cwYmpubgE
w2Ye1QkJjSvtpPoas9VxRjyKmzDltptyDWtQvplHKYiuU/v/e/U2ac5CK46tzvITi7DThOc4Mzqi
tiTFiUFrsBlsG4zx7aCtWsmgT1dqFqqzcxW5jULVwKBYAdlBDe8EqSf/ss/Wl9zFIbX5Q7lTUF4u
204MuDdnNGiIYtFbfq5+ryrZ1Wi9rAgdiaZta3pujY/diciZ7qjZRHrqaky3LF9a3ZONNtHEb38N
h7VFhSe3NveT3eqGnvQuX2HBscXVg/nLVNDPPlTzdKr+feUbnXyvsK9uRr0c2nuIOqY/L71s13gt
Iq8251oj5H9LV5bDPm2vPpJbrykpzuugXpSyLAtFKq5FIYjXe47aryuaLqHPEVEnMmmlOh2ia8OW
hRSHXLkEdJnZkWJCKnOSymHVYysJOhXEkRyDhS5UiUyWY21SFRojG5MKqEQAwZruGBFeh0Rm1Y6S
Y7ID3ahCR4tgCUSkHIywxKVrIQSNhHgiWLTm/1gitgSs8VFJ5vC0rm2HqeYBvQMNlcFH7NA4PWGa
ZLJj/MwENBlJNps75MQn+9luUHOEE8qB1OjBF6r7MqH6ePt4q42uH4uHSXsF7LJ+TNV7jA5C8ns8
RzyDppFj5bm+76HvxayDP3oxK0x+OVYY2d5/zD3+/JQooK8bjK0t1LZjPPt9MPnBqTJzoLyoJB+n
g00WbvGmUlo07u/07HcZVDEZ3nkvvlT9Q/Ev3y4gA4/KeF/N8cSqgulItpevDK35At9bVVGgq6Ce
SHkE9G9VnyBvUL1Uq461SVYAE7OIy4wYslAcM76BSuKQSCE53KbamXJWyPFcY24qfAyViPaVFBJr
xVdE2a6vGMfvS2sMen2YlHvZZRO55sVDstILtfQh8oq0tWZ+pn2UBz+utV13dK9PhqTSfRpUQcUY
Hj2Y9olkq0wTwb7myp1Zd8l4qWTtfKu+HgtPq0P1fEGNeczkvD2WlkEFqBSg0/zHg4wfMjU7viKD
PmQCdO9asbTdO68baHknG8vlsQwYlWc2eivBUNWv7LBEmI2et6An8v3rdYMXMEKslt1RIaO2xlgg
mP7odqdYf9DKvlDyDmSzYm9UGiQrn0kw2guXjarLvYV6+Q0RTWhvKKEhcKYqRLLzhIJxnQHAdCTn
0LdvHe7lW+v6nKGNP0+jIkKtHcbX1yrgPX/n6vzp+nlFcn37ySyBB0pc5UMeJhQHM718pL5KJxXJ
EZcBuLjytd3VZmNAJMxKsXaGYNA89NrpZgXUJ1/5hYDef0LDt86ksTcKQGUEsK7tDoQetb6rqLtf
kTrO93fM9Epu3/Zkd/kq4vwbevmulQSq9wjepeql90mfqntI74+VVWWY72fpzHxEOO1x+rlkZTay
PS8nmi3MeihzkQrlU6ZSGHBjiHhHycruYbKvTHRI3USZnnVm69bo7KytmwxxYDxJlv6Yw8Pqocc9
rP8xrr2aw3JfWMzGx2NeUyukacTdlweH53StVB6cnlPVwb5fv6FRDZ+gCh2ZaOXwfm+1rg3wYgYX
oeoCBXbHYN9zA6q5YtuYgikrnaLGubL8pWeaZPP3+JYpY7eREsuUK/RKddLrZmFWHr2mEvVeNTU6
vqKj+Mg8m/F43cQU1u/l87bCnPe34l97W3lcZ8vbbHnBsI/h4glsZ1ZfPE2+vy636u2hVJnW0BZf
v8wZtJJ5Qzy/Ot9VBp+L6mYwLTPCqlfa1S7oA7EFBtJgEJMrg3/9QUsZLJuFL6b8PF3fJsc+y2pX
zVWFayjnFOqo71yExXLEZe/MwPlN0LqaBcuisY83WFQ6l/fO9G+QhiSC8FP1VEXyK5HsImiufn2i
yYydQRGtVziq686p+nprH2/lw7R2+HotJeuz3qui8UzPq1wZX/O6qgCSlbpF9F4X3d0I6fpkf4eQ
3lu1uajMsFeTzilT7hw3r4iMTSpVRpFVE88ZVAdLqGMjuX+q7qqJZoeFd25Wi32GDaQeXgEHblWE
qxiweXjMPN3YMlWEg5JD7NO40F1cnqmsTDbVzokJ4+lVopJe1RTkNY25tXsYtR6hNGz6/aI5/93X
XovAEugt9xgk+cO+eGKssy1ciz8k77vzBGLg/V8uj6O7z83horF+4yIm/2rVm4xRbWAOAH35u+ru
a+drtaptYsRRlQSDPk+mLHQy5cl40Z0Wqts+k5aJqkRxDLbFT8xMod7/Klw7/YgpifGmeLyV7gDE
ASYba0+ow5gZmL1SAHtwCpM9peJBGQwqRZM2u/P3+DGbVQGc+xQpGqhmWtUzrpBprJdMY++gB4hT
oRM6mr5KpRZ3uD1KU5bG6lODKiVlLnGVMLo81mVLvHD+htgM7+STbEsB+CpPEP8gF0P38vaI1t7I
ECVFeUisxIxIJPvQsIsIPHFdnVefBA/FrBe16QiLhwz29ckevhtUjlRt+p6GhrFv1a7VQluehhC8
rTuJRoZ/Z00FH0Xvc8yWXzERIHQgpqB8QENBDixXQVAH3X5CDhuoaMoh8YUQLYVjSjgqwZ9hcVRe
1y34I/PWvqtw0/LBpj4ZLQhhAqZHws/hJfvpccuTUTIC2PxJCCngzjQtRuZMKAVilin57aD7+AUf
g3ZnqwbJUEImAyRnMuwnGVCBz4Bd2mOMHIwXjKttLYXgUb5UaGZ/ZCAzlHobzG3eN8aeDfwZCEJa
yTt0+weYcbSimjYd6StNorxofmOd1Fsg0FV48DbYC2ZFxdSborf5idw1Mxd7WzMkJTaqxDqWCngn
+gh8xBYWcwtlHkH9Rss3kTPJWlE23LgNzE8yF3Ga9KZZe76h9klv7QBBbnVdzI9deLln+Q8CZCBV
ZO/CBa6XCfKYV9gPLswsAIYH6dqV4eAqYkrBY+FBgpnoXAm2AGk6xYd83/XtO5ZIlujFA68TAMy0
NgmyF2Jmkhuc9hfDfmB0BnEkc/EYQS56R6oPXpxsf9uBoCHeZvN2fEsjbg8lsmSFD0Q5BJXEP8yh
xc1VIHZLHwLBwPRd8qmp35Z9yNTb2rVXYA6uBEoTYZNb48tjSM5wEUXGJRtYBkmXt9uLIoneTsqg
BK8GpyIFp+80TZgMuSmaNmolQkrPfYkQvnbCBiEtglbCA/FZPh5buxlV+A+5IMJRgNfz8HxFQMz0
YgujBHYsHZAI12VJ849grHdMhnbAW7hf8oMESvad7GO2L6aDwpgfJiTNMOsV959rRy8xE0aAG4Ub
vHjQ7WMDvhiFEJ5XLuIPdnTGxyIiMRlHDk12fK28erGDEHBQSKdmTVOmNvQOBOU7R9Taaos5kK1S
2lLL/wzeNFT8RUdeBETMw1p37HnXzMqVQN76YU9UqsCMhpmMO6e4cWjw91C91kkGvhIhn39J5Dxo
dI+Ji231StNUJn/Bay9W93+VGA0FFoAV2xMpPDNJYDRLxbX5TOxETG/27v20b1ylLO+VmLvvEsVM
xPvwCIcyuqgJXu9BSgb204owOkgupUp7XF4S//0fsrd/wfVK/K4OSuop+BzerUBV3zOKFSKXgbvI
kk9oGJVh4/b0psZ7kdzWEIOxlCgzsIj6FN0dffUuaQHHWNtla2K3hMtDQi7DzQ6GKZix6G8cDeyQ
4EkzQldqnSPKheh5S1XFyA0sNeDdNfay7xrWafkZK7/HKaSrfPOIPDxxA198R4QDbcjaGRVHy9yn
4aoph08xH48nxd99thQbe4BLjUW+bPfpH7VrfIlFiQS6YoygaJ1HTmkW1kZMg1KFKS4qAcQHtpPv
kQRSbcuysscR/c+iv+rDAmzvu7lwXNd6cWAXjFIcfCInKAjs6dozK163q/Ezj/rYvCXJ0Z4yHNGu
4kvUJbmj4AG3MNfO1i99z0ZWYxqn6IHvYVN6jVBC47fpQ6ExfWC21aKf/SoxHAs/VhjOW0FZnlPi
jZdddUuW3WU38eIn+JgoNOPqeLr6ZB6sbUJeWLNzu48laV7reXpmFWHRS/5H1HktJ650C/iJVKWA
0q0CBmxyMPaNCvCghCQUUHr6/2t2nTo1s2fbIHVYvXKvYH5YtqOw05eX48Z5i00abM0nN/F9RZVW
ll7d/9trR75RiEs8ZCqqKOL8JvdokdP/AHc4dgixkeKi4b94yNePOheh3uGH9feCY7/DoizCJsOF
LXJbuDEtXEp3E/goJOF/J/R/OPDf2UqD299rbuzFwYiyhfVaeImFuiFqEIiiocI38Q6MBYGbozoT
4rztfBndFtOII5PcoHap6SrjZ39cVAejZ6rac1/rjoq2fTxXOZnOOk1KW5oLFc6Kqnvb9rGg9Sdd
JrblyzWUL6JYTXtF1Os4xzjDquyniHm/oCfRnz06IgZUVHsRLcGp9EKMqwCNANnT/+7pyPY+C4HU
46LBMuIhdW/lTsilSI2/ROTlsf2ZuH35z30lnF4iNL75pJuqKKaULi0mocOocHCJlEVBf9yaQFIC
cQRBiYw+QY+CfFKICzT6Q73a/nfmouSqSIUU3xdf3GnMWz8jNx0cEHqSwGGx4P9QSZ46AhUZFWTU
7qJIq/2h3SUCdYV61oOyQnUT4wuCbC+qp36VJFY3lJnT+Y1P3/9FkC2FczG54SX/LfLNHMCzN+a/
3f4Kgwt9rz9hDkLtgjbEMYvB/itIIXrNiMtG4ZASAQ1CxazQ3KgM8i4SUb5jfIlXXlnTaDYyCh1y
fGEsMKnwTYmEudZHIxze5KC4P0KFLOYN/VZMphbQEpX93jTBDU8GhARABCRpZM73glkJPVQsTKMC
OSQ7F0pli4b7/4ujxRPtQPft+KEfOzoChZ+LhRV9NZYgdmpbJIa7pQuK+RXe22lDX/TmI5Rn9JIV
td4RY1RUj8i3vBUnvHpj7XP9fNfM2XCfkAbt6tqdDOePrLqVXDt1x7byylP5/FNoDGXAOc+0ziOY
C29P9ZhiI+jjpjO9rr0YGGXpqn190IaVhi53+mKU9EZY/J7WD4uebxotoc9rWjyfcm5Hy21AOrNT
5KQtfsmmhxhSNLfBVn4Kpw2YfVM7HE2W7oTBHu0rHNcFvomXPq0tV7+JtrIR4YJLnEoRyikBouvE
/oi0L5oKD45ED3WnCT90c0Z4DQ2MaZDZFj/ciuG3yi2g8dBOqUFrVOwzIVyXrTeerwkayyWXFhPu
zz22lUo+xSmlNentFBGXl0HkTkzv/Km6WXnS8cbSuXn6QnzjQHt9IGHl7hjKc+WsNiLoTSJjR/Lr
/CPevWiN9pCBSE48hnmjJ5fkD/mHQfrKuNoSTte5ay6YKWFJI42OS9DFkq4UdJGbuMtlTs9TwCWV
2/XvhIZvU1p+msGSVfHIWTsb6k9RT9lZovvKucMSmC6V6dYwvVz7Ys11eTJvxXOVja4x4GBAy0F0
5oeypBVhHKweun9aL6NDtuos16YdST07DOOaLoJcypePxYOOf8JDEmyL0ZW4OplKdNglRYCDEEWw
7WM5utPt6An4RkQ70rSq0twwm7gD7emDcAmoGeQ80Az6zIuqcY7oevjYgynA7tzgfPNoBzC8M4q/
/g70XtNc/J2dj8ZKG0vV9EC6jDCl0S1wQPJN5h3OAJIek/gI1XvF4QPaRjRDfBw4E/CP1ZrjylB0
XzuTBE+7gRujcNJTjoqeu1WwljR47we745SSxufiM/9YypOJaIMca4cQtaf/DHc911D0Z4V3sw1V
3VrJvA8/Op/2Itp5m61e/jjNKEuZq95YociC0UF7obx1vBMHpX0N1U2AvhdNHzUuG2i+MsdNWZ7o
BU7ns0CQAzPId8CRPRYdhXYirnogFeX10WKV93tmbuMdvdgeB7tC+8ourUddqO2BeHbqjzuFo9+W
4P4L2u7Bd/RRMzka6Uy13Hj0lyz0yvmml/XSGmcwgt5DIeWOB2wEvpVOi3IiOAgVjSiojMaHUkla
O8JJ8A82DTxOshvuxqkgW50pjGYXqFtAt/6lYzQ9zUEGb1s6Bg0yYQfDY6FR3V91whe8YXQTnP+0
Q2/dsd8HW3uY0lccJFXEJ0g/Bz+HQVeg2m2+inDLgsfpQ/XC54rj6ozPkA5xRcjB4a8tLjAKuJZp
zkRnaL88MQIWDOI6c2mD2eJcr2fjg0uWx35sUIzAxyfVTg96cuQ8ONWWbpAcUn1qtVOXzgZBg1mw
t19UNwefNe1E2Qald58ZiLPXy22vfZWnAWYHKF5Xtdk1k39tsOYw0ot5Q0GnBXQFO4uMmyVWBNQ6
Vs7G+36PztzS7dH6gPfaN4V7Ismn5nQfeS8q9H8pZ3zpgBucoO0q6KuKup9xsBeMtuKOUt5AyDr3
MsQzjzN4X0ky3sIa1xpNrEX7Gv1WqqUPQcEGQV6J6HTlLEU7rf/OTNz/yjKk47ep34L2+LBpB4ax
P/6OXT/Nnz+h9C27n2ax7vrMT6ptHD9mGgeBrdHF04k6TJOKADN6NEaXFuOcjsb0Bt4l1lUK1mza
enK1Km+scYmPgpxIzEzLhZ6gh5yaggHIUND2DMsWOpRXabAyqsqD3VpgyjjTG3x0HRc+yP+HW2JK
4R3P7wk50glLNcfUBaiR/WE9/xrt3sLlZRJlOMDabhcmVwudYNe6OR/02g/KWzR8v6O8w2WHvHo1
11f9cGHlIKY5IdcW/JWIfF5FVMJfWfoUAUMQEddtLSXItxqm9HmkWbAUtxubxpD0X+4TCjqMKzO8
lPJypHSKelAp+K8Ms14uvOoVkKiqFkQYDKihBBWfy1NnvXyLXKtK32nqqVNlr5w8FyDtExEGj5Xo
gRpWtzOELcQiCFyeFGJHDvCtcCf+1KULumQlbNuPDjSvTQ5PDhrUiQ4gOS5vnqC74w6BkByUs7Vl
I9GBkfhKLT7THXc253FCYwxEa3FKDho+ZjgU3aTx+muIsbdGsOl8WmOWp2CbwRHGef7iXjo6IPuh
bTiAeC/clSewExYPTheX5ACXxVV5KE+PAyIHyDLovhcP0zSAD+FaCd/WjEqrp/CDGYsTvDw/hDuZ
SHPR+KWrp/I9vdh7M/QmW8zhGhlquYgdnuk8iSbZr5NGYB19hCW4eLhDhrFddneX0dtg8JoLzPg0
YlqT4lLbvKJrgXaOJq56F1MXJ+Vcila7jF3T1Lk4FSfReYplSOtwlxz0M6vK6qlol8yHYufSHsgE
2xD41ScomacQluGOHTNPxGQytXPuJClHh+Ik1iXduAmTbi+fXlJMBDvkX5YNXJNDvEO+CQCijJBP
QP8DNgckI+AT7iZ3lT/i3+QglmttaXOEKlCceIQ9mJ56j3cwZhC4PLEwSIeZGULsGbYAxpyiTf1c
BdvHIZKW2gtJwcWDiAJifaXLuSXitPj0ceD4WRftOw4Mgk8bJY4m0LsOEP5N7i8fVaU8MTLFEras
19oqZxasCSQSgBHgAeJoZwIq2XOVHBgu2bSeebPXCHexhejAKwi3A+pKJGYGKuXJXrOQcNdG/ht3
AFB0MN7nEWzfx3BAKiEABdhxkgjcFTuU9gKgJw4dGGQ9vsn3KPRRCH1DPAhIg23jcX7Blrk4qRji
iQ7JoX7joS9IRKwGFCQkBUWHxdHYhZHFbiYda+OcXjzx3+KBWyWJzI9Rc8FocDs6xKOgluRgr/mJ
D2Xlg+1R3lMgvpA7Ypvsj99RCzlZNvDwlBpBIDQOoY5ACaxNFr4kaFsQPCOC9MrtIa7WIzH7RVqj
20I7An0O/MNB6YzBP5BjcmBp/D/YDmLRb2rn/FgRJwVaMKkdLDhX1s7P/xEUKwp3OagIUASCM4Rg
FeUJPgUS8b6YmUWBaUPmAaRgy/FBRzwJIvOWoAy2V58UoTqBb+pCvMN2e4iPhnQA9gIzvSLgrihH
Ubzrm0UnL/WJyuhXq6O7IfrdMPEq7zpEvRNDj81OnEJ9VbieGykYSHAZ4Ybq9oogTHOfvyhMtjMY
n8Y4VxEx6XNjiObW4m5elQkRYMan9hVZMwT5Y1wxZ2qgq2tC1UAH02jdnH4XJBVz6aIJHOZDFIJK
3jyeiTcWa9ucsYarNfxCXFf0/hqNOzvV6g9mAHfW7IcdclJCqrGdmw1KCjUq01snpYEFldbtD7QA
of0Z1pOrXS8t/hnj7IoP8Y6NUFDiB20RS8GcwbiZMO0zh+bSUJBeoZpdrMCfyMu2oGiURD4J6p8w
grR/lAsA/aKLTW9g+m3MJh9QEUfOyOhAL2kzTuXHHrKQ6dV4u/blgQUZ6oFPYJFnYFl0xyf5vZ2X
VAcNZn5hPSU1vszrixSZvLPpgovdrPQ0x7Yx/VzLOMf8dAW5pS4SogCZiJywawzsWQdhwSbDDwQ3
ux4jX7c4l40aLmsfXEusOYYYnDQwPh8UwpWZO+XaCMkPBpnDdA0g05Jbu/xfLS8bFAn5Fbu9jdL6
/FONT2GW2FrkdiNec7EqkzP6QU1HiHNysnpI1W2f/q5bSh5k4y9sPATuVri0mp3GcAyDPYNxNlGF
Gai9ULlowPQ2TrHzBHIY9j5TaA8c72LU/J5ZyJUpfpAskq83C7RS4gmUfo/NGxGxjwqtTQxHaRYN
qNwXa5TNJN4BoBHFXlrE8ryKLhVWD2qBNTetj3EqEewpPvZVEB0tYTCfbinPMUZNK8WSA+RoNTZO
j+T4RDelFx5UVejT1kNz06MdXOPB3JhssbKEPcXpDHYMs0Hom+ta2ujFjyqhbs3YlFCoJ5BSdwyM
cwhQsGyDFZPBvLCHEbUFrnP7Qyg8kg9fk5oF4zyqLeSTB2s0a6v4C1mBwF9mqwCuYr0+rJ5r7O7I
tFBg8fxLtK8XqSUUzHti+4xrTkRJf20KVNxL6fvZnAcOGr70BBHpvTj4Tf8NgqqP/XBHEUU0QImg
n4YzkOLIkUs4iUw+H8mImY83nFfRekHYDIu68oBfSiMj9EiWGfkhdTNBUIrND35lzeGHfA6Y2QTG
L2xKqmZJ5OfFWiG9BwMp8p+UNhTSGuTDdCwNB6Mzxuqhb6XQvhZa7Qv6pW8lxMUNC9GXVPDShVsD
Da31Xmz7olcehDEhU8r47MeVbHyioGuYnFjHFjE5RJELfbDxyH2sT0yFCg7OBfJSGqYWrMf45F6V
HCWCbToPTVJhwMkf08MQHjY1Cvxc3hTPDX6OpP9EksAuFNpqcs1jzYF8wyuMpAuLGx8/LiUsn9pX
9B3koXMDEDg4DAo8jOhzsfChPInNIVoL8hQ6c/ck7ALL6MN0OAWQYl3juJcWYOsa50Or79LuCBAw
VSVwAF5Fr3inkzZquoDrvO5QGWtAS27so8EZkdAZfqBjAFkcNVc2MBSr1l5P0kX6WAB0yZpjYsFX
kQycWSeUzQehQ48poguDHuuqPHHywjOSEzKD9oDG1/kgP1fj8HeoS7b3yIMMgh3xp6WzCv8K6Reo
kRM/aRbQKMPl4Qcymr/lck2GMbWNgT8YXD8WoD065xPLiIC/UHydV1smWCPZMqoucF+c/oIvDI1Y
QLCwULwUuC9QZsG1Ev8MlJ6BpD5qJnvjE2QCboMmhQJahxN+TTA67yAWhvQTkz7ytHKp6buwdmLL
q0/aNHOuUzCaAwhHt87vevdp1n5Ee5PBx4mC3QnyYhIIh1EkqB8jmjNjJBCN7rKvOygeaodsXENH
ieqUGLnyPFCEjQcoi+IfpMLZoDUDGQ/zUZC2h0eDDyH2t3ILuWMhIR1Rx6BzTv0tSU69oJQZzrto
2A/qFsUMDAFyHSUFv5DxCc0/uFHGfcSrmY86kADjYg1zZ1MAWsa1I/k9d8jUWiBpL//AREXq4tfi
Z4RF0VCJ2so/kZhj/1mjObWOPLrKiKnvwPgCtgQNgQPg4QvZ1e9jVEpOndPRRGsYgyc4wNw+wtVG
PGFxd1SfpzZD99B3Nvn8cJ2mngXqYTxDYQANGx2ZBy3nNv3sZ6AbJwgDlZVtHnlpdRNqV3mACQiZ
AYAx0atxldbpW/pEnCQd7y1XjSi/kv7KxQqGAx/niPVRxDIPLtZ3AK8CYFj/giOmvxboj2RHzWFs
HABYopxhFy4bPDksoCUxtjxVzQKdAsTDxJXULzxhUAESpLig+ABUPmDTcfEJYsIR0tNQTYUI644C
nWAfXcN9CbkS2gkvga79M/t9zzLgqWdNmma4DollLpcdNr9sryq0imBh2Kuw+HwJtUvys4sR+JDv
cNduQArTMbugZ+IM7u5ILvGxtIdcUQ3xr12AmPAVPyJf438pZVXRw3nG5M/jkGMZZji6pP14Fhea
kYezBdulQ2hdeFK7/ff4GbvjbO+V83/T7Hmn817CoIwvHjF6uEnE4wiF7o6Vot+0s3KmB2DppieC
is7pJTtlF/nOdewNzM/Ew4DsLlZh8fuJ13GK3oigumQAU6zbz05iK8oNE5g/vMEYJ0zB96Lg7DdM
6RMMsbv/9y2fVDAofhPLL10xbYGDSPwBiXThuhTDj2cojyXekB7o3dqNPbMT5YxEelZeT02Ie3eP
LzHC412JQsAZnzUCjSmKE9E8xD+NKxbOA/oNSAPZk/VE8zS22k0/6+dkU59yYUOP50IoieM55HYC
FrFlVAKrOBmxezGg+LK7a+f3boJlfMF6PdX4kuBolye0jp885Zn0wopPwz2DFgU0OIHxbJCxdgai
guOIAxfAE/9OSBrELg95R5x1/N42S70j9N5IwV4BZXcvTmLet62KuKF0AwcD3AVMxzM6Lu5F8KO4
QJGQSwpQWBypcJEnDq0/s6fH6wMH2w2XLp5LgUZ8VnDougCsdkbPENsdz8DaBIpgFnKJefgLsG7D
HbWc7pT8CB6L397ogTkC7E4KH3ccRwZOxOwGNBEnrJzFQpTz+zr+je+0bubVlMcEoAAOasBwByEy
8RZXzYBAvwnhDLT5ergz1MgAPbMI6A54MmACrPoNXfE1CAJUwaL32bFtsQ2xFhbHfG8jXixOLJnf
wHC0xTughaVqgmbQRE7CZczw2am7o+awuBplyGUhCGNER/Hf8tCDzJ6bQMIINTE/UGNEcJPychxG
sCwJJLuwJ0hY4lzR19GET/2bNghQhdXQtvH9sIavGt2BVtdcsbw9a2h4YuY3qmYXuITYBSjJ+aGE
MBv+Mo7LxKY2b/gLQCEYhvhQAIV334+8j0WgRS9GhmKADTAROMZFzJ4PUtbDo+KcBNVzTBAwP1/4
jlkFxhC6geHER+hO4kCQP+lJFYz9TdnGFgFY4yJ07b2+tvcsC4uL9XR3kAN3Eq7k+wDlMI2A6Zvt
pDg1HRbME8IcfwPhjRw4E2jbdA5+jS2QE4sCHwSBcYYCWymTBlpXgIYFioNneFy5/CDInQeUm2LO
BIpypmDmmRn+I0U0XUYYz/gFtBtj4758g1isiDVA4q+7vcYd6QqPldg2V2874c8Q+Ck2zhlpNwQC
DEy7vWA3kBuJCmdWyN7EGuBVUCKoJtCa0yHLE90TSIgBeYxDQA/iMwgexgPh0fG2w3/BvlgMbjLu
sPaCbEArNAaeZGSWVt9ZHKB9Dzee3+Txhid6a3phx//RZ37AYnxzWTGbaA+eofSls2BYW4j/oSfb
wpzFEaU2xG1BWVAEOnxueuytcfLXRIEbZ4HTcJ2tYRRSw2/X0Yyz6fdKRKdT7NOSiy+NHNjJ6L2a
3VO9R4nlwDN0dD7KGyBYm8XDekwtEsitubQfdJm7COQnNminHnSjJ9xyr414QcXdA6eXegn+6oKl
RME6JUS3n0guLufICpxJsXmiIevJVxpyEVjemAPzlBvQBkUGnWBEmcjvT/CQ7Wb4J3rriEmu04oC
PUhtjwb2bdV/owFi5L/o2kBck/KRoXDKy4IFjy7KJ16tvP/E4Hhx9w+tW9kd7QmnfDD8Ig8VIs7o
WzquXlQ+R+PnurHcNs8DqphRbIz2aFIeQFhJTkQtXZSqKvZQeOELaEuU3LfxmuCSMfHYNLtIi5zH
MGUd/dubjEVXzYSSnhC4/qMEEAs+cVJ0Tbox48kOllcohfBQobychCs90u5Yq5NiBRUAwc54X/OB
mz1p1cWqwCta0mJeosDhzxO1BG6J5QRXwaUjrt2QBMVPSUf2YFlXU3ghhhfDqo/AGYJv7Cyr3kEL
9irv98JhjnLMt5VzxYJhihRtqLWOAoSWSxd6zCT9luDUEJ4lUqhDK3HBexRd+XkKQjYDHeBhs4Xy
VVGTKl8PkWs0eCEY7ITyRnIuYbt7vPwYphht3CQBWir3T6rGSdDhMN9brNlik3CuYd04JumRhkHo
ObrriQVgradYk03psbIwnaFuRUktLhGQ+dK4MdK9XhzkZBbUX2TTYZthluNYeAZfjdK4Vlm5Wnys
7VXK5UGRE1D0cvXJzspEHsX1Eaz53VSoatd8cHA2jdzNWcSNWvFXPvadvYJN4UZ92U42EDsw4oKo
d2E+ujngB1xyuk+fJwpMVPOSfSvDqtcMB0GChq+OS4tSM7pxBewv3PJ156iBP4YT/BhuO6wscHLI
P1/FnxkscrwZKmgRp4sgnoMjSBmMpqd6UszBsVLbLfJ/UjF8jYqXPLdl/aWZgZManyMnP6RkXyQz
2zgGpos7rBzXLbzrjVp7ahoSyhv6WDJoSE+wm1WpJgksdYxbQfN6+9I8n46a3fth1dIyzLwQcmcY
ny9u3updziVe80U0czEuOWUUd2xsvOrxsA5rYvJNNH0F1a/xhboOAfjF85RMdsWwxtn7oElX9k8W
TREmrdPfsnE+RsdoWBXhUgG30OSLdNFGx6aay8XfUH9Vyj+WHoe9k6OAgYyYp/GRoZZSKGp5EblX
p775Qp4qFGixJ24ZhK5ZK86LCGktCGeJ1GN84aggjqMGyE9CYoeVbsyKcTYUfzlNTsGB3DoO4zKh
DkIljW5s742aXBnlJ7dxMaDB1fFUL54k21CPn3CDuL4GKAnPya0lpxsQpspzYQ0UMs/Xckg4NhQS
KAdJJaKLtM6Sa5SOG4FnSsn8oqMAYoJdZLiKTmr5RD5EdN2e0PFdI4uO5s6pxB2Ilrm9RdksZUIF
WzO0nEF/eKOUOaHWOhG2KPD9uibza3fHo9Fz29G9nKJSXcmA68bfPW3o9U+kLIaj0EVe6ULC4aw6
MMnaFy8yQoWnhL/uemjiaXwKCb9W6bsRGY5K1K1C9Hf+o1e6I2m1kzxa92UkLkcJD8BNyU0AXr/X
USV3sj3iLZkEG3TpHsJI1H+KZLtB37vayymJ5qpAXHUiO/ZguGPQfY4vCvzKtHvgyKJIJO+Erl3a
04Eyyqw1m08a042BWSG0i3VDwuGDU8wpKZdzwKwnZVTrGXsh7nNMdqQruVW7FMSCSqUwXqhb2x7d
QSfONVKnaUaEU+dqyap7+khF47cb1knyi2PkSVa1peMh+tTIl2hMKoXXD2zb+8iiET7UYdBA4TD7
IFcvj19eNqxV+1vTuNNbthleQvs7F6nc5ZLbAKJ6fK42KOpJ82XaI8MvHlnimdJUXsCxzXphRker
OLUklcSnGDjboFyIjOvHTWILJtT1vzrgC5E8HL+tqk7wOirV+TExNjXkLRUHBWx8gfLjw60hvCEn
4OOV+1IjxBDI9yBQiYaJN4h0VOm4niJrGnrXEUgIgSSstkLdqIDDZGqRVsUtE6W89zZwhqs1CtfH
1KpWv1JlC0+vgWp8edLshvA5X+Vo9PUrnriGQe/Q/rflxtmfsERC+2yqTeikt6Bx2CuFnUmK0z6I
WfG0NYlardeYR2rytlwc3Ydk1nrIXSnG2bBp7CU0SepRjXf84dnEdXQULX1dxls12bVV58C7bGM2
3kT/dBpQw2zYUaSy+Kj7jrgG0Ik/GjesUyDHeGM+1iFS0Sj160ye1M2rF+XkXE1u4vysNQOp8dz4
fXCxkfwikuG4lQ36REfZDt3hddSVL6AgDreaGflKpj4EGeOkQio0KB/cIC/cGK5CNl5WXSdPd3wu
i8FP6XCX/SvAd7PyI3p2RkdE4j7M/Kh6zdhNA4eCkbXPLay+k77i/K9flwaBAfF8GNacqonbzZPz
zUOaKnXpSDE17EKvz34kaav3U+RCzxgcWtt8BPi37Y1EvdDIGa2L/XImzaUT7/5q0VHjVeM14huH
nXD/j+ZbmjQZhx9pbo4EarOfujPm0ouajhT4Cj192FBdDh7JOgoIa58FG7vncuRPlSeEeV26smG4
ZYKPS/9Uhk1uzolNIveHbEOr94FSX+tehdMDeJGjNYSgcJNxdX5jEyN9Docy9LX2OyW7c3K2ymnC
aQMllhv0OQFeZBLWtjOoLf8nT8BeWOYq6T6r0COfjymUfvpyJ8NSzj5ta2m2n8YwT2hgFPodiYhy
UnOPo+PIuur2QpVRwZdSjKlD8/CKWMDG7RVqlM7TCs+nx6u1tZoMFB0jkSon4kJxYvAx/n0asyzf
pHxkGV5JWoT9/Ur2Sbhj6UhARdvJ8kEtaShmXiakaPbrJDrG4JlacpH5+EfWIRDts/WQLHTqovS+
WWwNaI3HaUsZfb3iuRl/FYObqjNLXkjFsn2iaVUll63EgihfapYQ7Dc1hmU4yF7bfkrW8tnuzwa7
HLP1q7yaNe3fWXjSfgdm6PZs0Y4oePL4iYtbXXxXHM+wqXneqC+fobElVQuZI2ZWb6n5Y0e/hqBR
SlCCHYmkzBNr3Q3zkAXK6X0or/xi6q0HnOWVqs7jhrLO2adc7UYVPbWBxc3C53f8wo+9iKiZYK1T
snqyj0hyDHUu06bY/Hh1v6/HP0X5ayaBY5GF3Aa3Ypi15Vz61DJ8orITPaKp3W9aYFPtmuhoKn8W
kiZ8wITblxNFCerbVZK8gXSwqv02QKgS7/2ibfeqLsPG/lW24Qa8U1BnQqn8yqQ9dVtxZdI4FfsD
IL38zzB+ooZDbxxD+y2jaRhNy2QxyU/hiJa1DOJtKZ3b7oMpgKmBx9EOTxJZb1q0aqXJVKLjNIl4
L4XIjpjSXc8J0Saqa8okqSV4q16O9KX8ZeirgUg+tXIPxKRRQtA7ZFpS0bAnaMd0otAveCaaarSW
JX8XjG9cRIaOnCq9kjy6BzmcjtBPCEslMqtyKPABe81W0JqypxT/V/107ZlNq9fQy3OXJ5qbsuZD
KZg/SGMfnZbQuZt+YJ5pR0SN4qSEhMM2MKgILkLDvJt7ecscPbVoUbIIqn947D3+pj8ofadfPpBn
mY/Oqaked2VsOn5MQPCd8pPZODl9wMcs41/78ww91k9bAMQKmyLbeQBRnPgqNEOqRVQOHzBvSeEx
0yFLVSShICpGMnmlz7ZjfKhFYM3oeD0rD2Zy5TK1UTs2iagb1sZldQEQ9UV8RYiTSRsGAkqtxo3a
V/MTXjNqs4p8CftLXbXkWVMOrKRcH1ECPlzbk7zw2m2rm01RMBEcBZ7wdy7/9hsgFvyb/JI32p7p
IBD6Omkd2o1oFEC1TAhoEEETGrfJ4SxWSTXcENb1GW3DdXKk6IC1Ig2+Q1kjXY/ip8oegJlfk+Ww
lXfKhuqkhDVKstdvpE/KeNKcIsXD4If3ieEhT+I7u2Bq7SCSdrgBJdul/ZksIf3tuO4Wp3oRXtVl
YjvtV3jiIIddvSCbilyR53yyBAocDaALSV0AKcgTxY4hnoxA9TvugQo0ANriMDE3UMl08e3LdAf+
tt6E+oPFcgDYtvPsp6QRq9E3vNbIPdtca5WfPFzZRIc9gWlDTxfcqUoNDCpIFUTre4/Qb0tP0TyY
KQ8jMkj47LYvsY70hHK3SHCK5Q55oabqdpVrHamldFM2ZL3pYtftj7ozdho5s6Sa4gPoifvcK5v0
O/0Ov9kzmIUQS7nK3MYnUApOvAVJQBCgCLYBO/k3MwWJsWMz9sBQ8QICnTIWZ/Ab5GNNbDgsvODC
OemHYdf89BvzS/0d/0BJ9Te8g128P/5ZR0anioRxJOD7YfoANtFdagaCrpI85WQh0Sd1rBM3vAoa
O3/mN/bFFFT+Je1TMFIH+qtu+ZkhKlHc66hWLpm1Fv225y+b65LP583uPoJ/8m/7o/1ph/ZHHjzp
kwCKJPHkX+1ARWWR3Ar6j/thR0eaP/uPVUEpfeM1tHonL+baYu7t0I/yL4msT9MZfybQnOyQX26w
Q/MrakXZHX2Tyk4Kz3tNSTdVIKqV/jcheU/XnBhp/lMlvvKTdJCt8kOlyA6lgUIX3P6RO/RXfCvk
AUdHCajpHonoG0ICPwcUWPLQROYfVQu1efZJmb/sW98Eu3GjbWjcvKN62BclkjldUWlQJKBTglhd
DruOemrjOUCF80ULCX0v6gfgV0R578940vszdaSW2CRIFaeyHTRMvgp+9f3kNybT2VqOP6j+/bm9
cUEc/MpbYyuvojlO4xlcOPjlDFDoKKqRoprRuKrbClH8csx9fwuOGjQVf1tHFtCciethdvMLfSgj
SsxaAuTiTsTb1xON9lzAJJV1ejKWMrnfUKLoodzfBny71Tk/RyiHN4VldVv1Nz8Lt8cvaA4itNgk
z9ofuAXwxrUofkHF3g9RpyxYVlOPzO7tZKvvtTXcPru/Hh4Xs1zUbNXtsO03z7NOpeTJR79OTVwO
WCzqMjhyX7lV1qLGg7Z/3sDw8KRRSVv8BGOP78oeAfI827M2JCLHM375yRDJ8NUNsOTnyS9UCHNg
8l/KnGGBFc6wVfYPclNv8m8ITMY9mZVb5Bj8VtuDQHORkZyQ7pB9xKhpCFQqMCDp9gwr/zLz8xZc
crGE6gbO4orq180ZcBf35odaKm+WH1N9RYictp/CUKFHoWXxjQ69cSxQVk+vwGUhiDC/AQcOju95
ufkhyPv4RLXbyltRHVh0nyU8Ggx6ksa7Hffww/z2OP83YixGYCLorrmhk4otDVvtUA8umK/NKYJl
HOlehUXlMwFgKGd01tlQFVUUkrBE4I5D2cbfmkxMA/Qmb398CtSp+qkoO8Huxr/xL77DeaTP4F+3
Tb8Fp4e7dwSkkDWGFY6G82KUpwf1ogsgw61eiGObAkqBkMR27PMv2gG52cjuAISh/WPqwILhePkN
hr0Pr+M+0KbBP3gi4zACnAjdQ4PV7hEVu34DqsLS2HF4hUWF+JcE5+NgxFBneWVTe2rb/PDGpPB1
jwIXO/HKtTrDi6h4M9hefI2/EZXyDsVksouv9qzfsGcI3z4gZJHE6TflOwQXRczYHppp/wPrQ3KO
m3ypHz5hn2g0RuWGMro+3iMnGB3lp4MRNY7+l30PlGiHbcGkKG+O3A0bx/4jwgj+YqwU6lVSyu9F
7U++NWGr33X5IQ3n9ApHWpbfsOuIshI/ojqo+WP+4Rusr0xSK4R4C0aXUtRC2wtOlTiUJUApZuiE
UgFkJnsY4zuUP3ujeyS9U5p1+NbnvFdcMZQ1ygUQYvLDIObmcXwcpZ9kkf9a5KcNnn0JSXKsSDsk
rcmpfLLz+P/ok0pHNhE69jF3UUyXJB86RCGQhLcI3cvg7PGS+MadWizcpXtbkasoew/6b2U/1tmg
Ni7lQtyOnA2dQleibADR/+REkWxFeVj0fR9AerWfu+pMZBq2PvTCOxUZV8TAUIVBI1CcG3z3fyzd
13JiSxIF0C8iAm9eOQfvkZCQXgiZxnsPXz+rdCemp2+3Go4pk5W5c+fOEzF+eVLqDsdaN1Q33TWE
WFVn0SKeVEpxUn39voIMVn00uleCeLOGmqhF7ecUqze7VlJRG3O/m6+OgkjEOpqXi+Vko+RNDg00
1OgceZzKsVbq8/B788qCHEiojr16ODY3OlNE2RsBk0iRYhLtXnLRkVjJ6uVYu6keUyLaYkBpo6xi
im9R+vvW5ctWHpV45SLAh4qlED+olnLO/dMntorrTSmuCBjLjzGYrpqOR5NKzpmfjlLt0G03rTiI
Jk1KicwDInGO7fX6MXrLNRLk5yjrhv+gXKrIxVWOnqEDThz0d1DzmstyfRUfyy+rMkeoXZU0aZ5f
M3JQpiJT3b/KN8378kldZC2CDa1J6AITdK5V5bDF1XxUjAvR0gOwYrdmqUyKWnFtoZKInnUnVbVA
9DGvFPg7KKfRkFUeqSHY57m8UWDEZoyJUVW3fYJwzXv72sDWqmI1UXAOanvneIziX9HuqUYqBHUn
iItTI4uJVsdVLJRblFPY8IwxZ+Oi/y39KRzICRy3T0rXdVkVKinp6Fo91cepl7AzacYYoQj9JEJB
ijBnKa20sHv8RRQZPypB7D0bLeNEZQ/sWnxt251UGZ+nidZSUb4cqa96LVqUocTvbREvYWaLIQYz
pq1i+kkD1FM+RYAghQUdaXByp6GvUbEWhp3slWLsZBNe10y1qSlYw8zNu3I17yKT3wgtrtSmdIN4
IsW7SmI6szsomrVnrSCB8IhwmcpIHHaBLSedtRhujEVQclfA1ztaejq29orN+cesvulm3+5xodci
TtRJDlffM/I5f311VLIcvtCEsrodHGXvn+1zT2/lKIjIXQlLEmytyvbVsDlb846F23zU7UMl5pJk
JJgn3QTNnaOlMqlhhHeIW9EXUKKA/v7ETyB9A2wiR5G1ccPX2UtqWIkPKmSWhDqWKEPiiD65re2Y
1qKlWE+3Mu2tjgFP6pkl/xNzxYdKMRrc6kxhLHLzVMv+sX2XtESwDBIWNuU5yr/vazfju1QelHgP
6gX5KB99hk5FdxW2g3UkzaGA6q5watXb1oKvdTPeQaZ++bLrwNjKuXj2kiZrlalvmt97u1QR2bfw
TrdKDa/iQhwtWKYE6edzDMzQbIm6Ul1tS6NUnVVIB5IReGOAqrnWg9sUXTpUvWLab+U/9Xnr9lBL
9vO0EBfN+Usoij2qOD5VBT1Uu3YcR/NdVVlcltSgvCArHOcJIkiKNovxojaPJXga+xguShQjtCpI
Vko6s2rX1b0rzj98kRSycrFsK1vuoLrYqyRN0y1LoaFss1Cdsy2tQ/fxhgQjR3lsH7qbLjX+tgyS
Tp5Byl83eDLxhZ+QgxueZ4o0Ft3V17yPXVzoSQZiioR2tZQxO+FB5q+zr7PS7LeLQjQuaEFJX3QI
fw6Zf/lHacu/hmt8qPpkkGzKJwyK6/g+pu8w+TxN851cb9kWxq+mN1bIyugJEAcwwgtPVQfbNg88
9XKhM8nxeyaqF6kuTd8uxe4yhJQ1Z3eKBwtoBV3Gc8IIiz8YnG8XnMY9MLM56eRW1UzPZzjOoWnU
MnxoHnxQagaSgtnO83c2pcQRDJmfcQ/b5LPWbfx61/7rPUAAZIbJWeYLtS8crmIh2rYBjNtwLVDh
pblE4jQuQSekVD/Yqa6gnK/tVb0yJfCXHd91EDJYmldwqWGtbT5qvsM998nwHgjqsjUNlwyoxoVo
LlHO2hYjMTyQ25Qw2SBB5WWAYnmvvqDjxa3JOwzP5bUNTlMe4NIUgyrXSr7ywDhnzDyBTz5uesBe
u0Kqd2k+qN97w/DQHgVw2eSruobGhQFvItpmuOQ8O393TNRdJT2gRtpZaI1DCvgBwi+X4HnI9/56
MbZkf9n9WzNRz/SynbvQuTObChfWbU8f8hNEVvcLT53vhFectz25AUsbBvd2MzKzel0g8Wns6DJ0
08zsluDo4eHdYMG3Jg803MbLgH2NSG82DWCT+3M7QzfN8F6XZroQhZ4+PGA+uihHjntX3lO77vlv
Rrs9P340F1NTGd5fqPKocRb91nEHEE3euFxM5ry9/xFIF3QZ90iERG6hY6fn9zRBDjuoFYe5o7xC
r/TWPIC37RX4crgad/tRC88UbmcOwgOGJRJmlltan0219/Bu5rNuaoyxD4ZZ5Ej70Mk3PZwAY+Ai
g7AqwtNqJyuK6AhDrDyVKmEd+RD3+rgggAt6CNsj27kAwfgLvaAVk+2aN2XOJtC6m/x71Mwr3Mzf
HzVAValu/LKd/6YvETrUNIxCgMnMsuc2VbNJpeDeqQYkAmRibd2ahSCbGzIH4R/Y5bZctqg2kqfJ
mI5wOTvc7IqcLk1jQhJ6nHYbm8Qlw/tw5cXMGfqAQ/ffR5oWfoYA0Yg4tMMg/DcQp6a3bp2aAdqx
zHZ1Km++39qQt9y1wjM6h8KaC1G1tTWp2NC1oFgd1meqZzV0jNffWqUn84jcOOhdA8+9LvSERblX
3a3135RlO+t792/3CDct5Mk/6M3OF/7eAg4DJQmf3EtE2YdhYMJAG8i/2VtMw2fdKKz7528Q3bXA
SvW35++pKZSCnyQ/wy4PqtvztofxQ19Pxh5atkn+6l+Yhck/K6EF2UzpsBme18ZIxPrctHWV+vu3
i4O0U1LnaInu6qKgS1jdl+bk39rZST4I1ALBIWTZ2oFddiUhtgAt2Z1NL2ETq3QseQZ3pkeW8IjC
p/C4pfrkK9zSpYHd2Pe1/K5yEXFsTJjvWYb/9j/uR9qoXmi7ct1Yhp/7sMmZw1G6pgrSElAR7fcK
7VL7KArxFj6ChlqDtbjNvzBU2aRpPLTwEb8zDZ9KtMGYBvUeXmJyAr9GkFDT/rcrDc2vpd56/j6S
LpEKfaFa5P48366V+p0v4z23wGpcn+OiAeKqagnHNfE0v+t7TYQmLCslasVjBDAKv0DrH7lXrZ+2
14qKoexQ2wQti18LH8tRov0YihKLo2JoGJH8lka8bDrnf4mPy/v8X+qj9JrvprthUZjHl+SncLwH
tcr0n/3sMFiU78xLsZPWFkhLnVaqf2n9DTlpnCLskj5P7a+1+OxtNw1iPUlHJELXRrehFYdwMQxO
4Wy4fp11EWbygwtptnOMkoJElZtVkvQ/3yQxyaaP/TC0ki52jhh0IfKH64zNgWyFhctmhKj8EGc/
9z9WhWPk9GiYtDxkk2f1Vng5Y6Qt3go9B1EC52Q189hBqKjwEiiSL5vpSsEFwCiHIdJM/RRejoQ6
JTe7EF17nX4i6POLeZx96czYyH7mXlM93/AL22EKJgJ0lIKhu/9cZxX5IP9yqDwA7JfIH51FTHvI
Q+aAg5aeX3b++cfQ+rWbAoN/VvOQlHv2WgvElTELSDGWKTz+HH/ABDr1Du4/eHtQUymALGASyGGl
pj+DiZWw2YVUgqTufuxpWDkZnOMPPYv05yWvriigH8ydW8ze5KxgHCzLdh1w/SsltTAAdr/B9NUH
PIzjh2fyBynfV9UAnaBZh8OFA6BMyCVudzB38nOPo1z+67yyHQOLpoupIZOMSkKfJqPci+sdKvDx
/c/21oRepQc6xzm4P+G1cNl5uGcaVv2ZRgmHf4ObAuZ277m5M8pJBZAIQrO7dZyDnUJXnFByki/6
TZ+1/ii0A9I6+ZoIqsaTf66Y6gXA7AhpSULunr+ZTPkgbNayYhxGHq37zX/zo9tg+/OHFaYaz9/J
F0tB1/XLUpqMZm+LaZJFgUhn9CCAt7+zId5wPHu/926DYilaiMUlXB4B42JwgEBAr0tIpORt7URZ
EiV/DamT3aYls+G9Nku57JAngWmzzplf1wVpFL19AcO+ATUqXaMN5TCR0Lznd4M++Schc15QZjNQ
AYw1U+lHw7+YV69xQKqgaHALi8H1GFp/NZKTfxK1sKa3bGfxzWSs3s8fz5fwyiAVGN2jbHUZE980
D8YYapQdpof3j2e/VM+8ZLVSbiOpvVlfxLITIUHD5py3Ae32Dt6HAzQZhc544d0BQJmAY0HIrRYP
5jFWUyPkv0Er7Qr33OhyfiozYwyJ3yH6p2aQ+vBYs3f26/4RAKpfdnH2vv9xmeJnVt5TyDUGOs0C
an798FupbitbpQ4I912AI3Ovi+9Csmo+ZQ5AuwyU8WDfSpyz6zghNcyp1m9H5PSSMSqPAVi6zmY/
t9EqgP1cCzmpANPJAeFGBQ6b/z4vFbKNHzoWlipmeTaF530+BlJq91Ts6zIKltAXb6x9782F46/J
IQO8pzv9lxORALQcwmHnWR+xNExiUbnlY0vA1Q2+1Iv8obGTC7Mr5TJKmfhc/Bcs2qnsfJCAsIgs
YADjrRQ7sZwPgDvZFAtm94glLXymtJBcyAPSW3ZNUeZ4vFDKpWZGeFqKZHdSLza/t2QUGSQO+G5q
ar0lr8jB5uWMpZfnNUn+2KnhHJTEpDDAjFLXCkmKY3WzadwJhq3pvkrKVt3B4nVZbwDLnawrdkHi
ZKtyjgqBpcGsBEeMp6AC1dTvy4A/7w7+zm6o4bzIKZsZZ765uzyCT+Ez7mUjPPLxDtfATy4Dr2Cg
WB0HnrVioD/lmYOLRrxcIlAJl6F8n5eGHjz5CFstD3M7xLNcyyBz3p/3qtwcgsCkpFbu45ascTDD
RrL7thEjv9oR3olhnplfg+eo8fLmzdt5KQ91/TjMIwGVwSOu1zP9zhm7R17mSArXtDiUCXQmay4Z
HI9k7KoQYzk4by+mkjNmEA3aX44T+vln4ZJMbaZSzDaZEpOelrZku9fBIWWi9z8WEWsSfCjJhETA
zxkxz8PfPH/IMY6Nnx8aaVlX/sIemdHiKgXTZJr8mVUMP/lZj0MkAAvvpwG0z95SJdGlnhzqYwIC
L8kfoBcupl7X/s6P/OYSEg5AaGs1RHKjxbT0yvUyp9aLjWWQ/W7nnfghjmUDKuvAeN22Tdi5bXCX
NALYSVQekKyCdQsnjJj2HBkMx4VfAoZ52yv5oPc0ZN7N3Q2oB14eQvtUNsV8WLOebmE9ptDZKtZv
SLM8wnAbFBvhfoh9ZB1bOybOPP7fsT2GlVjYtG1dn13swqaRHDZf/G8zYtuwNKzr49GAtRsui9nN
bybnELNVIg8PeDj13T/smUffA25X1XCKShmAIdeRw8Ix7A8Wj6l3cns64+R3k2ngbXEDaVtbEueP
YA2Z7WTVeRG8yn34q5cMb1WxHeQyDL73egz0PvWcBtdb2Jbszoa88+kvLWrSZUUkWBLUTsqcadYl
zWqFVZIKGP59W5W23I9X1MiS1NfCbRbFU8c8OgaPkZ3jmsyMnwdrdOF+znUw9KYWOaOZW8Rh/s0J
iHobUhbWlUfz+ubdtxBjJFwtlhC+cY109Fq8+6RR9TyeggHw+uSTf40F63LZ/KI/OM1z+QazYMRd
3XJwXSkzjzIvdXw/1UtZqvkusKBt9W/owm7DSkjq4vQZhgKjgxj2NaRxDdxmXrUF5DbcMWRzpF5Z
y/s2ksWQqJUFOVbs3skn26TmJ2PtvTwt5kecIs72zaAmB4eQwVl8G1Jfsn7cza+wFT72P+H/z1/L
xRDju6+Xleel7n5uwayZlQPcjvdDTblQdiIZaxvS88mhkLF2oWeG7+yPm2JVvoQnL7XxAHeeoomx
bUiojpa1s7YZGQ00gKjVNamSxVeKI4i6MAiFJOpLpsyQ83cGeV5MLcvJv9yvM1LEJbFtccu+7cvJ
oYCTe8QvGonBantJ2uGOiOj83+IZ794X34+Bi2QHi6lqxPdCIyd1HkTnA6B8gMQuI6LM7HmZAIx2
lFRl+8sGtG37um2QviifR2dJiVWMIgIhOcZOvf6jLlZvQmunerGrqJNFuIV+JfozpuLQAGaruL+3
eSupsiCrYI/j/4UJrdlUdr1WNj/W3RYJus2x5RezBt7wKC8R8qL2kfcIO/4ctrDRdR75d+vQQXFG
7g17cTadvTOrdoDP83cCFnFnbjumMMAfGBU2tu/bVG5htwdDNw8mwEni0mHjuAevd9NgrIOf8WeO
0tumXWf3OjCf/dl34K0UgjlhA04O48yfP0jjRgIeGJQMn3s8YpbGEW4d3C9BpXWdbCUSp/IkUyMX
nkgrOQ4713rnI3gL1sbatnEddE6WayKYBrsbEc/ryPXlYD1HBXa8pZl1EqbaAuX2/no4Zye/G7cg
5AnL0mHIAMLB/5af7REyx6jUugj8eko5QrwdmT139Kg8oo87mTfFSYKGl+eHBF9asJUPz7X9iQq/
rGro0Ip2+J4fGtfU7+5QK5FHUZKD0agQrDWHeWdIWFRsrMcw/Vl6Da/wl3zkHGU/AwVEm0Mn+UWG
NCuyjXKLkKNNfahAmFCVDRE5K7F5UqXgC33Orv+Ki97uXBY8L9JUhcqnc3d2FexpvpWCv69i9THb
e/N4b5Yo8acq10L7yXvnZrbvBepxDb3w8ueyRonhdZzxO0UWaJ71DMn1VJTWdBBdRNPDTz84/pvo
wVcsLx81qsp9yoZR+ic53rVLnVQ0SnVWcbIclAm1Ni9rzwzQ2bV4H1UnfEXDxhbWMs3XsyxlUEQv
9Z7VdHSOZ710Sxv5ejIOnS9l9M7Emh/f2VS0ivfNU/uyK7dzssqkD0V27fz3orevHXrzVqGZHmdq
E4FVe/2Val5+Ji/P6NzddjPNVDfXFZU1To1jpNwnFz0rYJPeHZ0aLHwdJnHD3zZk2MaJTvKFQum0
KKrMl+/TJNxQ/l0KOkos410KF6ic766b10+HXv0qD3fqSkk11zKK2g/Gx/azfW+Xeg9K4slYarqq
h7bmI/NBIc6wDgmd0vaj0KYhN877WTrOROkWsojQdAoDzcUP7/suMy11n3ox/9lBfhI9pEry75nm
ct2cdy/tRLP075SvrHoc0Npy2H5Wiihe0rtliSZxcH5wr0oc0D9pLN1K267oXC0OF721U/J99lIM
Xe8qQbOXB/IdxGoNXivx4buSN3KohwpxAvkQtceyxL0zpRe+8Nejef9Y/3ORSfc8hsxpn7ccpsuJ
/u1dq8m+mqlSqpXrJwcUY1R7b+NHN9t8S0rGOssHKpSfjaKd+nL4OvYPnev3rLbuXbqymZr/vZ4d
KENdgwYKAStLeqx0QbXOqRQbuMERnzK+/NuNtr1MfUY+DxEVjOIl43llUl53k+XiMId3c6zK69RV
SEjNzasa6ErOjfm0coyLpq5OcegguOiqzWoqrVDoJv0BoKejc/6R63iQ8Wkuz1GaK95TsOpHKlnB
HjJ/QOlsDAkqvJ07RU1d31PFygr3//14iZdZovO4PnLH1TNGnI3fOBpT+2nxTZfq9Twp56Rk3/I6
Mx56aUjCjThbdI7Iio1SY1W5umCKSAeSMiagvnxKOF0+j6JV7nP70T2F1GUOpyfefsg25YPY9aco
tqCS89Y5vqf1MxiVhtn+xrT/y3VXg2Q+Sj7Ly4/ET2leKaWZq9Z2I7GYmQeSWDg/730nrmqZTSV4
C81CUDCctY4vj0Uk27zVPKCc/IeSrifybbjS32ExvFav6VDt/0wwE/LEb2q9FOjImwQVhFRtRnhT
Wf8RQ+st9cC3EWQG0F16J5utPhejBJ4904z4/uw55W7ZqpKOZ+8+Lj0snCP8aEWuFrH8LFtZ6nEQ
HXziGv66+vbHRIa4kFLpV8P+3krGI/Hn44lTiOxOit7kSTx6JnUYHECxV7r4XrxwHwnKTtHeC4Xe
ejvChi3c+1sc7sFBWUCqWcBIJYGnom0dFXEsCKfMzsPcIX4E11g2p+b2ABXFV1+BTDM4jjOLNp5Y
7XyuHch2vByejdO3MrhwVk8xXbKf+VwrPXBgcqWKp7bQOgTD9x4GO1DitKzPKIRMOBCDPEffI/z5
gV6HNM+PgVFtoKWFUOKNsw4m4356nuDNKZ++V1fZqhTC+doSkDyhXTzgdeU+q3h9Ll4AOa9RoiVI
xZBXvF0+TCpLtfzJ2kTYC+jLExIXeuV2A0T19HVb37M2x+Gu1Odoll6fmf46XxdpgrKMpWBYeHhc
1JD30CcM0nm0KvVn2nolK/NdNQaeiL4W2+6VlftwCV8gZL6ucDmLHaNwWg5OLUff72LXhPQ40laU
MaUota0twJ4WVcKKstNcaf+GcrwfQYX/zr7HqnPmm3cmlb1Fv2zkMDwSsVyznD4DpWPmTWOL0JlU
78L2dVz85MUcpvlPboAUG/JVur6n+j9pJVfj/ayuN0yyu/y37KT6x2qpd/oiLDfmP52auVf3rPBZ
SOSHrPS6jbElZbpvp162HL3QrCCovlOr+lp1Cz9BHP7KR6Iqp1Yg3tQX8sNeFzPvlnxdqZVR8OzE
r1kLyWWTU68uo5RvbCMBFu79YlnfJmr8nxPe0kIfjBBgSJhfoWno7FJWyGWnAKGFqZ9UhR0clEd9
0lIdcOUCadP882hScKsf/mViCiL5SPFpLLn7jOQ96kFwTW6ePOgh/aH+UxGZ1MhUzQamu31z00Xl
E06ZV9xwvHe3lMsbJg2QXNkch7lL6DWUDWNc+A2FE/PX47hwbGIv8f9COQNC6LtYg4e/xKm51YpD
DCdsq9KveeRqbxAft41EobIkuyok0v1BjRniksviS72uXkyxoA4HiQU6DUkr9My+1MSW71LmY03+
Lb4MTTpQmjiMX1vpB7yDTWhAz0uTd/7Ax6yJNrF0iAfg8oSZmkS3snuU/6G/VxwOv29mTzpo01pg
J6CwlzNOytBDIBHr5aUP9UlSVNy8eT+OjfH9rAOTMrFNXa+JFxgZEKL062FgovqoWtDCO4bpWV5Q
i6Vy16SipXa3J3uAslULInjtvUrjHoYl0AvidawtR5t32bxi9H18T7Xy0b4BRgcM9wo/mavat0r6
ECnqFWx0U70rGcNj4/mOfR1QdhCbo3H7qmVQAusLm+HR2b5udIy6Va6UtXk1i2AmHtNjfzPIEGFN
NGgeCFq+is1d8xlssEdG1e6JxfpB8iXadEs4ak6AqNSzz9NOABB8qHpSjQFvv1ePpabN7rRIL5s7
Nhl4x4X1QXdagIZe0koOVtPtppe8tcWwx2v9HiJqHgDOk/ZYIUTKpaLT4EYx4Ir/oY9yFie01JN7
/WfBXl8Iz0HJlcJ8spES5qIAcc7yMOaC73+K11JdmJP65QezMIA5Y48nHPjk6NpCXYi6CGTVV92y
vA4g3Gc4ZOu0+RVR7OqL7937vhOoa8/K1wwzKNVwlONYraMLb+tt3bB7UcC0/a4neju9dJBeTrgJ
YsFG4VdPOV5zcXiSgELWi3et5UjcmusfKviNtXusH0GU0XvlgiGD2DK6vet71RTm1LedeD6g9B5/
bZBLgq+0ig/1h5a+Ot3Eklynb0xUJ6SwTdT4eC/1NXRKtLMFvYkq69EOz2x4auYHiert+9RbrCL7
btm+fkgtANOcBOluqV+w377XLq9n8oCs7pcWI61Tm1/hgQDyQjK96G/fhmw90tKrnS6WZ0sdSbLf
q0n8+D4vW8XDC4zj/sPgcB1FPH8t2EpVKrehy0PINwnMUriJgk8nC/RBFHCZpuRCKDxSKbB168JR
4tC1N5QPkXD67UpSUXGP9j46yK0q34fyA5GG59cQwegXlbA58KSc6uhxmh0TJMnVN6NXTHM0P0sh
PdBxLd62zlp3PmkeZT8psXTPvg48i7ajSdQ6Ve7cvdU4dHg5vN8moBmOKxbL83fbuB5qmxoRSazC
sTYcld3oqEdnaXz/pg42KJXz17q2V5s6/cX6YQLjKQ7srU05u42erX1D3Mjjo4bcxKaJN3xlLVZe
b7xztJVTtpyjklZe/hD/krpTyeacbFGLXrVSdLDVbv1YLv3iu6AABfLzQVcnupBZSLQuZykKz824
NBmZ7U+2hicbLSdYdGk2wUkSeGxU3/TmCWMVnFliUwjeajmC3bjWSzhwWmtqkMEZwWSTTKmqXS42
YVEVrJVIs+qK3n+XyqEiYMM3mlU4a+Vgyvdx4H9d/2AGgoIFHl8WcIFsdVemGwkXn+dy9h6lXp8b
zDlfipT7RNsqRl9ZK0oMSKJ9upY9EEPWIF4lb41c69pWlz+DVr1euqTjY60p28f2rTMb2CSVQmv9
cv1+KBANSAn6U2ev+AlTikzAB0S/ssAjnFW+ucc0jO84hk+dS2caFYpksFBPei6qOR3ttVIvjWdw
Shecs+TRSnv2a9E8nka5NgnC7ChTL36lvktV9ShdicHubXjq3N4eHbp2jfs7j/opJng44E+1Wydw
yBiRWhHn9KhTN9Qjnoreahp40QrPVZGw4ExwcqWtSR6XsTPDpSoyc/X4Xupmuvv6Zrxu3aPtm5Ku
Qehc8WymotxAnXd5JQBZHMqr0bPOYc7V79oYXOPi1xIYinTUoGtRUzF9IulKaH1RvtxGhQX0Yt+n
ibWiQFmoKxVFhHk8yvRE1YiLHUm5zjqTp6O1tZ0r4JaR5WAkCjUeKsMs+zHJx6kSYpOshF8BNA+2
MlKyfbxE9MD46rQDBDdBMWJPpjHE+3BT2lCNSSszmpzLc6kpv1sZ4A8wPejw325R5Q0UfkMaeT/O
fBDF6ia7xcGsu1Qhrjgo8ZN+Sx4i8sOCDPpgk3l0zEbZf+rmBGN3PmF5n5bFEVEFBVR2WNDwBv/L
bWWPQ3KY9q7RVWH6LItfVlkqAuXtkyBKq6im4KGgLLqfy4/Qk1Lx4bpxjM9VNkn2Q5HxDVWMM1EJ
feTDoqJBXKc7NlFVGa+6Yb/+JmjJIJ4poZzFk+6yBvlB1Or99SbS4i9vRR3Q8WbNVD2JHLrWTg2K
mND6bva5qWnJEd8qesvvIaWsX/nZyLQ9CungvymiBEEU+q+RgZBE5e/KEG1qlH0XlMwHKyp5yujP
TcS6q+XEj33hKcijO3jheCWlcon2ioAd8yQJQDJzVfVZ7Hx3PJH2cFyoHJOA00xyIxcWOZ6hk7c/
lBjOJMsArxXIuP1l25LEfbkoeJooEQyZCRHFjJ9CffxcE44BwQoSrMGcb6k0lPNC6MRrIoCkS50b
odEjbl9qK1cWXdF/uZ80pG6U9z92yeh6ivPT/PQ03NVK3VIrqLfShBmvWgUzZcL7mFut4yhdv9YW
40nr0k91+KzJFo8NEaYZcEsA57KfGB+aR+ebRyPNVl6/HIZFejInsC2Mn2M++xamSiEVdRK7tm4f
d3zk39W/vXo0MjqfODfyrDnOZjn5dvmcv5zV+sDuBznExfBDFDnzz1GhE6gtHm6eLfRU1byOxZ5K
cMPv+ZDOgx0W8nXux+JBx7GiSFZIJdtjlCUG4e8XsFtA/zTRM9g/GRg3MSaM6z/237UqOkIWfgT/
GE5PTre77T8q1rqybpSNgGoKr/7wU9WDgMTZe0j+9Hdvt6/D4PmdHeXGYYYuemFE8gJbJTdkeY9V
vpP2hhIxm2cHzU3e3S1TUkDFbqlQS2rOG2BZJxYXTYQK1sWBQO/gO4UwVnhOFJJnBcklrih9WeqL
6ETXrgrvR8eb57+XhDcf9UtSPn902pLwp5ZT22SraA4MSPoZTAQPTkCo3nWzbKYPVXAmPBoiC9SU
UJKHh/SekXeslV/5a9ok8hJkWCrad+qTNxPrsyzlUns5Ai3xGUqNY80K6+6FdclrM1mHj+HKhNKM
wDQqvOjP6ZRH6X3BpBcVJhrJVuq/pir62B3eLy26J2UWN0q/C5IB7CJFxQ6h+/BSs5VZNd+FYm47
mvy9KNrQWHQraHzgOVvcVUeMsxCjunZr7WsF1VuXfcXM4EJzWPC4uwGUUqdVRT1x7G2a2+p8XHAw
HrHKUOAGiCeY43ftjUt1Pn4om9CnCWFN1UU4bfFXofxnRo11eV11Jv1DmSxwZe+ACYdhqp6qbzqL
Wqab4Ols6jfM3ELLeV3TJdiX+CQ45fNf6irdyxcIq7J3LEmaR0fc9V2k+15Zg5XQz3GlfdkdlfgU
XbXhm9QTo1VbQyfd3F7vJKPl9Bzn93c8ZY3uP9cNu6b8yep8zJrX1ikSvQJjdVzEHFMorIxgr/Dz
hnUvZab/HxA1muAlnyLMdIxSjG3DUv0XOm2LXeLiJ66oB5nU1GoOC2OsDazlgxM3ODHzKrbCNIyo
3Ofw3tYD95VmaYNWW1nfNXSokq6om+aTj4PVyNE4xnnakq93fKlQN1BAun+W82+34W5QfFupMFBD
XN2rvP3Nfi2kvLlL7f3vSZbj34o5y5e3v/vXdf/xhkzfcwitPncDPOv27W39rMLNpttj0E89TdlN
Tkr9DhoMet1MRr5DZomUPxOnmZlFX92BHEMLMioHobKzlldtm+OrgpSqCXURwcH6JMvyNyPK8pmg
DrdXB+LKHFP0UgkFGZfKIHQCiueg2ttgr0fnA4/bnGoGWBD0zftp8kMxpnH5W2++6KRhvdbLfF6t
3IWam85mhOuu2wbZb072ph66y2OeyHRVPbYiQKUMNCu0QwjnABungA/KTeJocJoyhxA5OBVhRkHP
W2e3kGgODTCcQ9S6AgS6IQNOHpbRcnz7dOgnf1cXEL78d4dZPkBxzx9H0VPuJ1FZbGJySVzenwn3
TsDIh2Up8Bo8NlVXals+93b+ATagi8HUabCFMr7NGw0LHGuwGxDLMccyAb6OJZVdv+JQP0TxEmez
aqQolSOCaWRTXnwC0uaMdO1sCFlCXsgpmP6EzNQnHSnRnmK+UPjH2wDBIcTJeKl0RZP9NB4w4qHQ
nOaG3904z8t8lJ2ye2qL6D9y7bg4GDS5wDP3t5By25GJw8w1W4/wvPlRLEci5yujKGBxIGORT0so
XdufvSmpy1VWN/WtXggiZrjEsSa8baT5rE6M1j4OouP3dq6dnU6cYA8FzlIAQAgyRUSHiAuBVR32
aRxnu+QWAJ7Nl0brnbSt9OvHJ30c/oYhgK/FgAIWVqE+MZSLz0A41T3Sp/MHNr2PUAVXzhKD7Cw6
xCch6bERuCHqNF0qTP5L4G2jtyiNhlH6s8p0NvIFYMQ3ef5wIbBVlIwT3P7nkHKc2wbb0eF98QUs
Jtj5Nx1ofJPhOhuyWfxKZZqACIHoIrp8Sy0pyn/hUwkX5r+g9yFmw2o6GZllcxgwO/WFwVfBERgD
CdcIa+nP5DQxtkQfg1C51jOnOd+6xSbeFEhDc1Sl42Yu0NzEhI7afxlYPTNauwn2dqJFvn7bz06V
sc8qZIZpsaZ6XmP3zdkBZFvTzl2ARldxXDe0PBSi/SRVCYc3ULXxufm+982N69y+TBddZAT23633
0f+2+PZ8VT50tkyyAyDG9SNUOIrG8mXra6ZqVpJ3/wvmKZAyNMsJIesSTrB7S/QeU9J16/5pSMbW
RFpZ1LUbuAoOqMbtW1qtPIt2jUkZlUdns3xVWNkTwXcnI2a2TrOgMmvm1Pzgj7ePem3u9GKeNe+t
ST/VklPUNDE51Aiz/qxjzNVC5dVEZmV3Le/ap5ii60tyhOfQWzWXvWquzQu+xwdV4J+bzwPu6rYt
EU+konPhby/7JR7eTlCcej38dc0YxNZA7dRZvnCM3m86x+8bHLTmajhrnbrpt9NAqoU7few9VU45
M1v421DXYP9n3cPX8jf1etNFNlPPjvYv1/5aRevvtS2ghpRloWevyU7qe1sPHRkXkVRH//wqdppM
syMRqxB+r/nsXl1gK9E9dA7NeW+2izKtUrUwXv5q3TWVXVmUs1OVbvfX7cdsQzIhTk4LL/QfgrzB
Vdk0UBQxe0AZqUV2WRXFXilX6JW56uov294ITZfVlMTToXkXlcvvI9ve3qAE7w/sZQhJPyCFNPWp
VTgX2z/JXkYlUDbOdF/Pfao8lUxrUdnV5tV7fSN4p5lr1vQ2qkrQS9FtzNLWv+3rOb30OCsN62zd
uFZzjp5lnNciL9u76c1oYtXVqPca6VdQebzJBLwpMRkIq5LTIKXIMBYjZnhxKs8/jv1dLYwcMto4
Ec2rm07m/dwIabaiHvTXhk4LnSucNUXLI97co8vnWSBHvElNp169yAq9Al3TQs/NVBSt+1e5zcwP
dfkKtKlDrgF+eqtj9ululhmHSH8nnycDKoExoAs7DeSC/qSyqCZ+D5VvTOzuRUNf4mgooopVtI2+
VJQHAdKVtfdwQ1K/s3eZ+fbTwTaP933tT/saavAUW41lPGmcOAvLAE1snNYzgy6WqzxUcDV23dOb
9rEDEUNg/BP/jtJv5ra2el9yo7qd/zaKEYlv/1aDXP3xmRwlOD3vy2qiG0q0Tv/4w95x3mdTKpa1
/r0y5P2kbqqzusYRAC7+ZzsXS4OhO0F7fFB++qBib1V/Ng6dQuspQZCoFpuLCkWsTq66GW7bk8Gi
KxpUQ6Kz164LYHW2CVgJZmjM7bgMNaShei35Tj2rvu5wiuXFgwO0ApA9ddvNO0Eo2MdyKGXwZrRr
ZhSunbhRCsJUgeaHIrd+FuAUemPn0FPURO5jVX5wIkkNCEdO7HoDYyxrCvNUjOopAr6huCZ3sYwh
AbV935pTdclba6lDHvI2mqrmKuvqrZPirYW61fUop9PYoclatjaDzSya97SCboW+qoqTCY4s8Ncz
Pf1o2+Q+sT3HDxFzXm0HCP49wChXqRpx9Jusa9MpXEmghYIiIjQfXmNoVb6TuTi0MhAsYU//0A3J
GA4dlGFS4wRSLB1ulGoma3AhocNcKlp867wFD+PDq3XkqKZf2QXNf7Nfp9qp9mxpXtNPj2QI37SR
uuq1geKHp/gMDonjYMzbUdV5Z/ThsMeb+oVJRxFSPdvKGlH9pmnDvZ0q+eGlFZozFztzgrrqC1u3
0WJQ+E7Cn4pQ9K8DL3QTiZLdg3ZJb952p5nbzsB0+l0pgJTLqBCR69Oi7Ew0fblqdKucYXx7S7yD
g1D9BVHVAOugBaRhb4fulq8pL9DADSm9ln7Tw7O4JcVvUx6ZG7OX3UPt+J7t55iS1k5+HG0Z4Ftq
lBxMT8Nw7p0+r6voMTq/ascbEROqn5Qi69BXWf4e+8sPcMxmSPqwr1YV7JZpAEX/R9J9LSeyJGEA
fiIi8OYWaLy3km4IoZHw3vP0+9XZ2N2zZzQSgu7qqszfpd7kSWKlA6pmKqnWHV2//ZckUDKrAV1B
txR2sLhBM5vBdbT/d+k4pokO+ECxcniQsJLV6JvmqyNV6d2Kfx8/1x+3cXycZyku0GrrYaJTHw/5
la8GMNFG1LzybQrFjE0LzX3PxTw4QZYARDxX55Avn0dAotmfStliiE8cEgUbY7ZXGIS7nGklv/N/
xrKBhnSOnpfRpVRopiPhm4NX+13Huh4rpwYMqq3xa5iGVzMBqb7vGfUxCPqJZ/Dm8QVXgYilfGvW
OjYTNSdL78pX3c4NATbhfMv/FYSND3QdB+dbcMaeWwCLWm6w+doPrQY/YQRC0yCl6NZMzl2K9pr0
gmZrBECHNBoX1pOyZauGBwqwLB0625GJ597sqSO/jhdkbQRRVQdQXXc344WzNKd3BKJXEw6O5e+r
djKKXGSUfvIRhqM3Nk0XOj15fWOk28tPZVaaHc+eeR6lJ0k94qx66Fst31ao8QShbLNOv+PfwuYb
8d+bseDixxz1z/KmacZUZ/dn+1wbCahw4bJdNQJItuL6LoRZ8FFgm87dp72F6uNeoZL9zM7Ksc+l
UdAhl+9j4+xczy/tWzk9zEWFaA9lcyIuionR4WsPZl11UvaWuNVG6t3e9xcfufBk/Cmcbeg5Fp/g
lb5XUkO1aDl4Xm+u9Cv6UsnVrfd1+dJeeD+5KDHYVNfkkk3xp+bNbrRijLWx0qt3bFJYwLIV17VM
rugYjYDFJ7isUxEprg0/0kYsDd2G4kw1TqDp4LTMSzVSIJekpHdCHcF+N8k3nqNcMzENQLLxb3fo
4LKS1XCrYlAK/Q2DcfC061rrlIk2Ff0DYJacooQBGWUbj7EMROeTO5adHHuyzPvp0qwSNz7XVa0t
y4/2ynq91Pr0HjhNsrgWqdva8XMWx/Nxa7Ct8L1T5ZVW1dB6Lz/TMHMJibUTVCRmkp9DfiKAr6mM
787quY7ZFbVz89ncd3eNUyMzw7ceBufR8tV8mgjX8e4MMbAWg+m4n1LmCBio/CP9VZ2opu+9BB82
T905uv/s7IiFOh0RnQ+Wsv6ugQUqaSbne+3dXDRO7V3t3Uq1jNhoO1gMapzJwf5+mdaQZHUgmzIA
Z1U0rsWuy2FkMhzvsSE0hAqdEH32HXqdrJY0Ohw0BrAMSv1MJCV4MTB+ppT85M5gW6CoWvcWDPnx
Kqdj715JVNITPZGmRw2dqFyHl87dIhY+jeog57g0tgq+2xxLjHQK6QCr8vB7HZE6FM8uKX1XIzTk
t46zIaLVjfZVityuZUpOJqRIb1C3+5Sx571V1QiW6qmRKt/rEMAiiXn5IuTG/hm3KE5AUAdd9V08
wAcuitf/YB0HsaIBHMCSVM6XT+WVMsECxz0eiqOC54r8ibghH5608rm57j5b4ic+zvVF81BVTYdI
BkqoQudeulRguE2DbwnrO4fBfXSS5xCmuxt0WT/9JRuQxeg2CebyV6nvmawIBTXA/eHXP5fV+G8o
It+acCHgObMOjq3Ln0TVhkPSuREItgAp0e8M5cFIwmQEF4GJJkaLis6yURyN7XBDseAgqVn55ygk
5BxJKrYklpVZ+VkLmq1jZbdvxMOAsuBgh1g4oOGhPudyFWX3xq2CIcI9Vh5CUA0DjPuUoZxY2JwP
1Xx9UU0rAJ/llbyrTvCiF37CrFLtqDd7HJmBI4j1RVKnZSjH0TspcRlKmVqm9Qhun+m2LT6EvdoO
BSEQdtRXLBeMDUFi7kSwGler6IbrawtW9uFVgNPMFnJ2qqf1tn0Zsu8fPLQxBjc0fKTSBoCYXrPL
mRukHJaggJG6Gmr0S76UG4brFTo8Io4LKjr5pdOEeJhOZupJ0j5eEfNEXrJuBWWwNq1xZfdJf6WJ
s7LVZCMrYyFbTfwY8GCUgAj47kImaABBwBh9bMD73eNSLwy3rWQVWrGaQEXuP4UhsAByExuu66ku
MEP+ks/FEvRffNQ9p+wjkgqHH6nHV7JPLUPfL+n1UfYvFEj4PZPNOslGSGKHUxAf7DsBJgdIODZZ
gBXB5NgFtf0DrAWwwTOeitdh9zh81vK9RTs2SCVK7/ntUNo9i1tcMYTzODXoaH4hnajcYXrAL2eD
EJFSmCK+nO7GyyFV3ml8JOz9yl3lcBdT8/ii/rKPTx/jnbiC01dmfvvdmcHeC78lHvRu9/lzenJu
pYL0ryncYCsQvki58THry31OXqIP2+9dZeqAhvttEu71i6Uw6RwJeQo29mQjjHN4wkcdi9/2I03d
soyPyvbhDhCzWFfOvSRqS/7uElw/iP8rYVTFOQnPAogBzDJdmyUKPEx0ULC7Y66kK7/nEqPD1HJm
yQ+hNosC9QWEgRSC/zEv9O6/YRWXSdB5SJSthrd6bGFII3hPleEz/DGkelw/PMD+LduI/73ksjyw
xvabFe54b7+jEUlSEfq6StjSG94mK+OvC8PgLcMakXUIzU/AqoMPeGmXd0kEosAI8v2Yx2pVfHCL
dnNdiJsaNJHAbfhMTv+OD7LoMIf9PEo+SpfzM6knMRkojCUjUolBu/m4G2ipkDj/H/R2+rt++NQy
IY6SyU3/6EDJu/9f1QRxheHR0t9b2IpUoKDLBYY5MKSmusL+SOA9kkA8NtSftGUqCluD7j3+3f2S
oQc6iAh9weMWHODZKMBInBT6xaF5AoZ/CBwLrVS41Px39J8hwzsHDIfsWdcSJHJ1nWiYpjRro2na
i+9wG0UZN0j/Ausuf7zuAsmFWHRCQgVjaxN1dSOZBFoHgDUztGndZTAuJmC47Jff5upcHt7eTWbK
rpoiLhv6KlKJkpDns+sdZgGXiL6v474rSqvh4oXAD5nxhzfDsDxQmsHK7g8wmFgMzomJtNwz1TBv
Q8OLoGwOf4zx4d+hRSENOr/2PKfbOxEKF6bwV8OtsivLDB6jk/wiykBRPZorSYwgNKlHz0gIpqDu
l9O+wL5Mfc9QX3n/3D844z9f/TvFW7qq8IL/nepexkYTDAhLlbA+pTANdhspJ0MCKkVNN3Gqv4cZ
pYyVsqSbS3SlAGOhfBufGX3je3iKgnbYJV7XXn2eQbzUAYBzf8dIFmPwFNF5ldAC2go7hi1ywvPy
MVOPLoIfkx0JIbkWk9smX0kREjiKpmK7PqUEkq8leoXWi8nj321Pz0dMBi/kUcfDEteUjbeKss6B
fwaGOtbpCvO6wCAuCil/Fz70/9s9F8eI839pUlon2BGbD4rPtGJVUWFGIpWqaO5jGywMpUzvgtzL
OiVBTQMN2tBSyRljoBK/GVfdz2oSyA0PhJ31VjI9qMstYaHasYHkzqFuKjdmNRwjMul6QHoKzvtK
yESYzSN9k2IXOJUOkcmiNLB2TuD3D6DQKoNQezdBuRXiGhgFsfwLdTPEP1ZLEpO+uy73mMT0/IHl
3CUahczcLyI+pBEAozLRxatXCDp8c+wFWUGHFmdbtsnOwADknlOuQQ5KIQ2m3oSQOb8f1QlIFgyX
LPDoZRx/oKxXm0X/VoMbkxRJ631DWJvyXoXNsoPMfvnM5I8KOCD9RPuzG82+6f8e52AjBDWjFlmW
WvSZD+7l1ZRnZHeMCre6fz4/ExphUZAA5BEbbG8zf4RIIj9PsZeOl85UJ73DNPfPz23aEhB663Eh
KBGZZTepusVnukHpNAfTygyQ9ihmITeafWNiC9T0+FTOnIGnJ11OJ+uxc4Onq54rc47Mvl99gYGC
YxBciaF9gdeDJ9nI4jpeD1ZJC5COEmhIHe5iXw5MVSdm7NLpezFg5n8VlbbwzveXuZcb0HHjMSG2
dn1p78P0ZaJ0FXFlP4r/3b5zyzJYQoXDGtENmVxLOrpvrYcfyZuENSHw/Na1hW3VjlE3S2V9qXsX
+jl1syLZEPqCrSWtPd7UMltOkxJREjrG5DAnVhiGdMNWCI/s8LX04TkTpAS84xyaX9W+rdHJUPjZ
k3ERkxolq8yzvL6N2ng7GuzVcQ2UgTNPRCYWTRI/zG8XAbPCdJtU91khxcWlnSYvc88aDmATQBxD
Nxfv7yqaDopp43bCmjoFDtdbVQGNSQO1AnyHJxGyQVlhGIVE2KW4hMDMSef21Xs6SqoeMEfbWftt
lpmuzMs++A/E1tc8jrbXJ84JMvmqeMxUbgob3+YbFt805sZ4E4d49lWUNLpWLTOffMr+ZqI2FGUl
QQQJEc6HWC03jIW8gyD7vn4QhbREcc5E6YdnL0+xHQ96c1nqbnHZvCHYnpNN67AKd+hDOuMw3reL
+90GFiACZl8epP/4L5MYHEOtnZCAkN5AhH4CAdhNPnaBblPp0Sn4FWnJmEgyW9fHJV1JbailS8IW
bCnZdti82dDVa5kiZss/j/tPKUUdByYpb1bInL1JNHgffYFOW0wwLoYthKrw/1E2km2EP3jnP9I9
xZ6AJZmVLrqkV6ZqknPHGDwTcmMtOgyeqkoI6NCPzi+493xUqG/HKSA2tZAQvy2hY39bTa66C83Q
eMyuWfxWU5PY6o2myZnolhxhyAv8keUf0gYQBUDbMfdGtDqqY3Zh+4dwNxsTR0C8pMd5FoOjQ1JZ
e3Wvz0jdOHuh6bPyliCouOnf8KQMOlrhVC3J1zOlvKqdh4EcfQTGg0+7/NbWXTGmiVEKoBaPjqOz
QRBBt/YwGC399ybF8e96VHfPoJGo8GFU52VT3+WamQ81VgfP4UlVwRtR5Qab9/UqXZq0S+SihWKT
MLKqm5AhkSo6pPIlbBh82zkfigcSjh12MI6t5ZBA/NHggXgXHQMTjZ45pv6Sd3Y7vIdnMzw9FDUe
8BCnIUcuJM7JGw68gGqwYGyap1g7lfkIKvQwiD2nTTAhysFtHXwvOkn7xaWWBDtPDvnKO9bQxUjG
751E0eXEmEnf0mCcBjL+sBrXkSnyWh2MEjli5z4inQSk5uB8MhLK8kB6GdGJi36W07Gzi3bjgPom
ah7PCji1doMy+F8z+0kvBwsmMGjMWoTnQI60uDl+1c5uvI6VjDL+XOaLG3U++pDgIVPNlWg124f/
SKhFPdeO1yTS91btvWZiE80E1F3XVjzU7tCHOWZdoZl7FG/FcWEa2yQbRnTIVsjoTAx3KuJPI7we
Ci0xXPdhb7WlzXwx4MclL9w0VtXDIEdzEYbS27DeXapgqLXRD70YcUIaGEMxM7mIViMmwhVMD7/L
cmF+7p1rBfDYsbvuJpr36aJpFam915X9cNOPddKa8P0w4UKS48ClKDuKq+p7qh4hk8jD2GHcUt6e
TRNeCcwoT0FRiel5yhlVv9wcUcXYYKY/B1D9Zqbb7nNaGBRULlDSzqxzoR+Xyioe+lm5jgofj+qJ
ViS8hyRvfXtTnTVEfTfROtGxecQoaXAqiLV6sp6F5mklQr+ljTbetmojYxOBNtevUQYqdKOoWrlv
JM0t16R5KJ2HK7IOAHztMo/XDsL4gHBKzTek7NL0OvV7fc4mUc7VUk1Bk50UhUisCKeIfO7o3D30
F+ML5PheS5SOHTevkTdiLqAhEiLP3VXjPD1O41C/qRXx6uwGs3xJ/4Vh//+WJdB4bHOrOxxOnXdz
Odz8xqNzCx5XJcAZHMXn7UXi3eFMcSB8eBK8R4GKYMA5QcuX+QUFWHznbI+EQ3ahm6GPIpdNRjc6
9baZbP/I0Si9yfYpNnbF878l50Xr9mvI5fdjcuuve3Fpm2Ck0X9MwnjdzTuAny23l30l6EtO1SvR
2rIH5ACWJKM3F2CidRo/xnl/J4Kvsfq69d3uLl/cMDe9tAPgffvd1Ha128CAs86z/vq6fOU6NwkR
mHLDgIq3Kh3u6lG/zi+/5+YZd/aItvNU8ziMzZfdxOAuhXR6Rg1RFR1rS4t8MV2xKC3rs40udt94
31VERndE8xXd5HW0XUKGK7dTz+eLmR58qOKwAdqNoIAInEehq9JwUDakn/BhqQI236rU2EiL0DDy
rnbuxX4eE+XFo6FjftfB250NYYvxi57NIw7g2C1UYoPMdD0EgF03QhE1ssP39BmGuP0s+vl/lzCr
G4RSjBFTcRZZf/9SuLV1BaVXig0ObTKiDicQngTipGrZfMcneZPlirH5frhqFwaLmo/cFe9aQXDX
tt18/TDGR40VvMN1N9ehqFKZGNg1QG20jpi5QhOGXEtFEAunB1LrRoSVFCPQixvbJol1AE8Hm7gy
j++wDjNW/zFffHKJXhvLazH+sybOis0dG+1Z/9LJ6kVN5sLnqWyiy8RrSYzuXqqp+aplKlqFkHz3
G8PiYOrMGWmdBoTV+66vgKokJHy/55v+c67djre3I/KEj1UzM9XLgvYDIWjOWTPOyL6A5zGV5HqL
Zm5+4Q4MTJBhi33pqr+zev6TlLmxw4bJIe2sSYxJCknty/HRurnprUpklYna41Ba/CYr75OhC0W6
PnIV1mWY5/cWxH5oXD0XMxqs1nZ4wI0QqItX32g+FbpUdMZ/7Q3+LRFwqCAX02bKABKSxgnYfNvL
haYdggxu/syGad/FHeVHpvHsH+xJVE53L1z42nwmSYkUaWRH2nHommkL5d0i2typ7WpmC6Vjv5vl
L3A/KE2Lu6PhCuX9sWykOpKWYaBQoQMjvIhsPpPF5JaomjmUC7Pk1g6rWzjvkJ5znGLnXlt8PZvI
6HbQua0aR/G9uyhm/080C/1jtO2eGjOTLovpYaKz6mMj2vegoBBP9jv7vOv1nzDvn3TZZnVUIOM9
PwNAux4me7NWdrTvZuuz8np6bF6HZ/FMxUt19s/RwEdZeUscqziXmbNfOa4cOp8kCAKAINXdPoTK
uXJmY2y01sNU83ktzkaO7WZGeSFDXCeaqtzaFnblZjcG3K/GOZvv7MtMti6OSZkUk/d6YfocpAZ4
d8ygg2SyiTxttdM4tyty6xUzxj0RmUcviWhB+5abZqaxeBE6/+WXU42kPy3SVf852rVfn4nO7L88
gk1z1dz/e9ls8+FI/Nn2Nh3kqTRaoEh/+xNOOpL+5uEr3zrRDv1953hJ50nZPDYQ5xzH+ufF9RJT
0oxNc+7ZwzOTjvKqgmUl7LtbfooCWLng4+/IZwbpf3sahP5+eu4+fp+OioTivWlcbdUbvLSPNNah
+EehN5fdJP3sfD9aDfbDfLg9q/6if0DGvRR+6VIKyJMtpzkZaFS7Trsh0+uI97RhtuAP4fO6a6bS
x7WOFCnvpxekofPlrgCk6lAZZaZ2bY8AeV6IXCVVZBDpZlsvutyLKN9EGYNQXVQT/U1pK7n2WJFK
agu91zn8xm9Hu26z6xkWEDv7jHUOgg278l6rqelinP7M99IUm5JXFRvZhgzZ/7A7Yg8ESra+qS6H
J3VsSq1wbV7n2aqJJCbcFHODVSPVeYpW+nqJI3KL1oSTyU9lRt28s8/s176S6xAc7iik8bQK040j
T35ya4lrh/DVQu0a/0NJtK/d51DxlZvGokTz8ntjZIoN0qQVn0kZpfxp+KdE5+ASRh6C9zTevrQz
sosPqiVZmA3WjJq/VWTvP9Pf16783c+4TXPTzLQ8fSycNKxvVPntGzG7Hx0lLK+mHN6tC0jnoLKF
h5ePdRZLSIdBUkiPtSLSewuyJGqOQCP4Mw46po7SnJVDY6V59wy/0fuLmjkROOm4Z9iIvGJS+Siq
g/jAhGG3BAUkezeDDI4x56+q6eLqdz0MdMxzHpT8dofG3q16tPdDM9mah76SrxpDQskzbqQbgbx7
eo2bCL53+SuIHt6EuAfy33jpaxSozjtdxszmE5wqTJhaC2+oxyZf3WhBQskMy7AvzCo83ljCR/Ss
6/7QydKUMEEXVFI2+rIumk906IHDHbfhndNJuCpJDBCb36nmO+hzsvW1i0GF2TQzvr/9dKF0YTbF
iosQoMso30tYAapxqsN059K+T+N10iiCFmcSSPx3X55L2u5uhxsTtbqSJRQdTG41eizsTLKdqqza
DpNF8V4//cY/783Tr1dtI+easuhap18/ZyWaAKj+z0DZ03jzQ+n2m5pnf48jpVMhdLsFBPhznrKP
OtVSzQQYL9TZ77m09tpmcBvvvnPToCl2vKC00qXs98YI2nCk7SuL6r576s9olrL9hZbh0k623z/b
CgNN+vPjWc9NV0RIV+Wd7fYzaIb0t7A9Js6iCqC9YzZL9fIdXykFr0asQwYJ8ktSd8daQdmM0ay5
RW2KFtozlxA95LLKjw4a50t7rg6ubMa0rJVATaUpCmh7eUUvDRiXZem4tthYN1vOtuhg6QLC/LkQ
Ge9aSZcLYydn34D7gfraOaD/8R0hVz5BgzIbaTg4H9Xh0t40kq5upvKlmpLC7YzuCJSIZp1ArBKy
jDbNeDs1V25+CropByWwiJjm6SvF+ySgvHtqx8daomJuHs4RZ+Y+7Kfyrcc5t2crI/rSYTkaZpqP
P6lKqFk0VDFLjko17tUeg0C/pCh97k00mah39LihCcxY3X2Pjmm88yzMhPubXW6NhuZL24XCDx2s
Qo0q5zbeVHlXShxvIfialAv3FivOserMtKUr9pkkohzYF9CMBPm8eUp6gpXPPD+VNJ16MttnytK+
0TScm4W2do/r8ss5Rj7rwroZNdVw6EKRejfbMFbE87Kuxy1QMwwI9kTmQDzoEvrLIRFMZ2uFo1wr
MVUiZhZcRCTppCq/a/faz6zisJlbjV+Lvn1IcsK1qTog+cK/EE4+rSAGt3a2FBoLpa0whuwEsTx5
jt6iDUorepZr7za49q69+OojH+/mDO1552TurMpJx8c6S9M7iat5UunJ7dw7ZiYu6c+mH0I+mtnv
veJ8V8KCn+8lYIPZtEEa9A+Y+N83qP9nwWiTW1RTGZ1KOXEv3p7jhXSJe3WfGyzIwNKtRP5ns5uu
1Xy7LFftDgxhbtFjuxdGuY/um3gpyUtt70lsSqvLT/xAJ4tJIrb+NOwB+w2WHCH9sTUcMsAQENO5
l//Dseii869i1mDvS3Q3uqykM0Nwha9NUgrjewC8Ua24PXKaZNp0j9JbfJNojjtJFAiLS7Z1w6mT
HJ0E6ITvtKXl0+XBynsdpshdvEcl/8cjX47la8dd+AX7H8QEpNNfaEV0gQeccOtKnEOpNiAo3s1p
9SWJt1/tQyf9m2kVpqtfvznntVvbfSk9OQ81zp/kMYfqUco33CRJtQJAupQ2Ytq91enmEV3yKOLE
8N1NT7jSCtPMz30u2B2u3zpeSl5NSX/izBMk/yyiGx+cABbQqa/TTv4+BvG/e+88TP7R66hxf1Uq
+1HKhKUHAbcbVrqfohOf438GNo8Gs6xys0BdYM40E8UX7aryOU3JINeGFNykFc44nBWQkubH5VzH
ykmIAL9nvHg0YwFboxoVCPIT/r93D1v56i9uCpgD5Dv5/YCEqdFi3J+6Lmi5sw4Wwsf+D3OHQg3u
u4+zk2Wa/0zlK49beZWk9S1lNiV9SHbssifHkOM9AP1kMnHrPdQDnv89h+ehYS3rcl6wpXwGEV1S
F1NR+t9Dr6ZgJQwww/Qj4S4cDHqG61U2v7qAY/fxk1cejze+aXDzdjfle/eaB7rFPtIwsl7sm/dU
tMlt4IiWILUpm6KXrrmKGRk0sdLu99m8ZxvptYG7xeRIJxY7mCFYjH8W5vTSky1tT6hVVtmSuiYJ
qpmFz+fnXYaluDBKCvt3/zpVAfu+mL6HfnSavLfzicriWSrIRYoHz69FmefEVje79T/vv9lQd3rr
H9qpQW6QqiaHzmF3KzYr7ZwVx8hPuSJ+SwKImWaXISEvnd2ChOmlpdO29JNz2N9Lj13pFhbIziCN
dH3Pi/tsu7keC+uRKiY92fCDdKgJ7kspCiXInd2buWikt/d2E01QtpS5Pw8VX3Cc7u38efkq/Lzk
kxXfeahy5MW2Pyc1HcVpobTw/ckoSxaziZKHSjizMwaPaQZmpUqcBupZ9PopIQlS/vLhwYl383AH
n0/+8TH4Vff5yjMRzQ7fd0T3sbFTVVFVaWQkN+3q20PN58jzVYkCOuYGOX1Y9j5Iau0T96CfW8bG
9wTWezF/Ci+JLXaVKxfbunCNHmiQ5btyheHtaHD2Eu2uZ5PWduVVfldKm82eWX5v87UHlQitLWXC
sXOWKzz7Th7/bY693Wy4jfeYB66NnWTpWUNGT6AnYN66f88xZ6GVy5CQGnFqfKx7kEqLr0L9nYa/
wH5gn7nabfwgP/QArqWaVOISe6zaTwwG3HA7zDyHK3qR5/BwbV3z9Vi+ekpUz16VImPTuPLkFjrZ
2fSZkxFWRjCcCp08ECmfAFWFIdubmlnepgWjKczCfnPV7aK1uKVXzZzhJDX5yci0CsMOt4ZpxaB7
o1VFuxNuy+Tk60yUqZvQxYYoMmIg4DgysGMZoHe8eJrK5q5D0Ae7eXbwQm0WVCX50r4qRjESrCI1
6x1lGpf6u/1sn9u77raRNqnsWp5TjdBXhm+cYK8ZM+UTcNIxqzW2jXfpWPonGbhk0BVfntSd1qES
J3/NQy2D2hBgH1zSYP5cfT+mZfxKQqgqiShOo7Ypp/hbVhX7YPVSz1Zq8Vq+c65Kimrfx0n4v0zI
+q2+rj2lhT1MI5LS23RBSmu6mXgnO3hI+M6Y5rKsB3Y4j5+9NJd0k2l5G0GSLznXRLWkQWevxjWY
uwn0TfOgBqZ9EboQ3clJT91HPUmnLTRFUSIACQRvu/JxJAO0w9eVvzXOl+I1wmZRf+GDfU0geXn5
tarkyjM0xapLhFYLko2zX3wvh7QQzsKe6ZuQNExgMT+9/y5r8s+g+30vUEnXLsOLzyOYBnP2bJ2E
bCwb3g6LvErYE36tSGxS3evDOmbYEXiLqmxsa1tTTW6123/qUepm5Vfg3Ban8pboqEJcSLx5oWTC
LT6LV9KZDyo6E9hMcqk7gJdf1698c99YybjakfOhBZf/Xt/nT2LpA0wS2199dmZTNpbEz2nCpPAh
mW7XZOzdsj87PaDwZYFxZYqZUrL8ltu26i4b/7ZVkrjKeD+41VPRn1FITK/J0hx7Ff2N364ewNTA
pkDsPFzRwOAYT6iRCaN1YsXJLVRmxUlmdED1/7Mhl/tUb//91Oc6Ei40DLOegpx9A4x4u13mTpAl
H0vlvnAWC3mi06gELZ5ys9hPFjEZmi4Msio05B6EEUeeEb8+YyDTWr4G91q0a67bsU/T0ZoF3lPJ
8eR2TBrUELHhk3Qm/LSCq4SYEhejUS8Dj0rhxu+6h2G+mZ+mhQ1IBo/OcnCLu3qczl8f8c/e13i1
7t+p6DXlUa2JM4vyNcFCXWFOH2/20lk04c7QISc+j9XjOPMpVwC5XRSN18ac1WkCq9mx5yRKt57t
o3QQKsreub2NHq11M8zaekfh8cjVZUx3vL1aorcdh8nj2q5BTI6+dMl6rJegQdj8EXp0gO0EjhwF
wwWVCN/NdZTRH8dpd5gJiu+2jRWxluieP9jCwgw9Y026udEkzjNMr6bRuUW58lWCzBTm+ppmB0+D
xHr7n5uJY+wDMu1cWi8Xay0bchimipLy3qc5+1oq+ELcNqoEf0rwSlylYdCL+byb7mxQCE+mt0Ma
3djwSSXl/4VhEiEfAgXnsf57hkiSCitxSDOrnAywig+MrKtfpofhsr/89RTVrx/AM3f7Cfkigf+c
dV5NWw0TxsOyuxh7tQp2TL3fjviRASaaRQLnajdzAkxNitaNdVToUbSGjrfxtMMsq8lBpr53qePN
Q/fZNiGokm0eG7Eyfa1HHsbERmxfKsHZzFSKfYRZZQXtNk9wRZ1SefIsU3RVvrPN3afkoY5hQe1X
/VDxoNSZSe3BgoCcufVTLTPM/WT794/C0KkGZoo3WMpKseo/yg0q2aA0tl24Y5DQOIO8B7IBaDUC
a3CbXG0Ak9vF6bVqbHWls4irDNYFHWwvardO/HvVPLfWo5N+JP+batHzU0mt0UTr9oENOUdAvW8b
NRciUVxA1mQKm9UQElzoEcXWQopIpk7NGcaWdV2BmqtEBHQHONiJIjGbnx+mNOhXETuQek3DeFXB
aRoaJVc/unTDjVvyrRTgXlJS2vE59ZRRS7Hh409ReRyRsdcNp23J/e6kB6Z7G3F2rS7bDp9gexnv
x1JwMnaF/440iZnxYqpncOb4xe0t2I5kfjUA+hdhq96cHCEb5aH4cR5jWEsT1Q1TrcisnqC2qo0D
QDN6dIjc+4kwYkw0Y7Y5m9+Q9M14bd23MdtuD3waDDUFn4+VVyjQq/4nk66aniaFGF7m5k9Uj3Um
TKdLtmOLLq0mQYR7Gdw6QbRNw4GpJu2nEfbp9b42905mlG3LVrTZw4DZeWnFK07pZgJAEB2tWvG1
bOmXWt7qcfZXSKlG+htui3v7iHrfTLajzA/heenYXjdf02c1FZ2GzkCM8UKnB8TwvJFAsVPKALJv
ke7Uj51TfVdJDwrlYyOIi09mRMk2Kd47R4+epCLa7UcxWVv8HL9eTR8nWjXZKThTi7PpmoMrS3yR
bpB4pKsQk/LZq+TtksK65Mf627BpxoveEJW0nwppKD79tXTnsDfMt3STd8itW773lbFfh+6pYivF
1aWrcU99oTUbhCEm4LZK1kCWQnnxQVDhXp0q2drD3bvU07V0zRZcMQsF+ZMhFcy1zH+ywgoeSfM+
EMB81Jni37kDifLhDAPz3vjdf1bfW4Yv/LfBazyalYDOperMprspOhNRyW3yE6YNbuCPVLatDddZ
EBoyU1EXLKraTaIcqJSqf9ZjYgKEpKapWi46Rr1NPdVIVDPtbXMBDD0Nzt17FxyFBb22WCfRw8/a
pWw4MCBzVUQ3sNhdvmfVFNg0BUwE7ZXko3X2tXT32RDsx8f5UwAkUcOW6FMaj+87JARSxtR1/OR0
2oEYvo5TnYSeY4cQwVGli28fShyyYFI5Pf/S7CD3KFXVV/H1UNhyHE5SjVeFfJ7jfhWNluCPPADH
0oNLjwajtiwm8cvVVXGeIIi42EmIrMNFuWpRMABk/hQQvFTVy+dyAsc71l6B3lQv1eKV+/eskv3U
OWQG0CZdhxpj++kt3S+hr85/S7m8g3Lf/UI/T7w4RGhW9rCkfP0tZ1g4z0f249SK12/jA2R/HEDf
XWPRX4NoLp4X7NbXC/KCvQMGbfzNs3ntHbtvcQgLrDboqZRDzhAkIAh2UQ54dfg4z+XUf+INAAcd
YSDSiSDBcPYFwE7QTTkQx/EgEy9S/VSWk0zr0inMt/kismvRWigEOuf5RvM3edoU5zbb29d9bpja
5lNzdPtaVP1ceykwuXUA6f7L/kv/JscFSViD3Pg6TY/y5Mo/qVkpg9gUMvCbdUfyxSBYeFRi+QB+
HDqMIdj6RmycFhb0GkvXzID2noPtd6DDaMjSpe80J7wtPbsqJbPF1K70TpeYMbcritcyStObwe1t
m2muL0ZJ9ZbH7oteZfeW1pSMRST0yV88TLr+7lBaeJ1zvrjUOMvXoOsjO3bswNZpbuBMcLlZ8a24
MHAAouwWM9lBC2alxLac/3ecLpXdBiu8KqYX6D6gKEvp4fcysxzQaBsvp7n2DDJ8c48KE9Kvc/hc
YBfmYd7KM2Zd8yZPpXRKpI4kA//J8UiuDP1bcUluiA42vIdk+tDNRHkTZY+VZ/+yKacXpfi31tjH
WQUr03mYas9qy79ce08cOU4NHp8rbgOYBamy6vgQ9OJPF5T91RoARg6Z6HSaUgLu+uTZH6vJicoO
jGwCoOX6L/itgGGYeF5KoOC1eO1tBAJCSO48CEVXVhuM7xyv48UdfpNk8BYgTs9iTCs50ZkjdHOb
Uvb31NdReyJRHyA9uE6SmfJQimdK/vqG0AQLwUduAIB88TiNAzyeJSgE3KxAUX0P3fhykhPLmazc
V5XFrQxJuCci9+gix/2vIN8/LS+/uJaDhBzTdFgF8KKpfn3zLlrIfpHLKijWShPy950eB5qMIh/1
YVP6tygO6oNRtzt/F0fEGRJ7du1nsT74XcbLs1yU5jogIJZzdC6m3qV0spwKUdflV8L0tOpiGR12
xgBIvS9fbxUQz20gNuBtw8HB4zZyrYW9Fyoi3QtVfo9yjj9pniqLZHQ21twHMHNgno15o+Kii2mi
WH0Zp4HPvytrkyUwEE4fPw5KItoTUw1PVMXFg0bA9kQXLPxa3jjMF9YVM5yjnCyEaGp6Tq0xbTFd
IEU4z8N5X1qmStxRtM+58iVdBIdIDZTdczqVcsniwo3bhRycdMeLpgdLfdiqmKPR2ywrmqI8GbYx
D7BwQM43iTofZKGcJjR9FG/fj19gF4Ff7Oc+shhfpEhsivPk7wlMbT38dyvoeCA8t9/7zPSVYgEe
BzebPwb75macHC8/beZ73Zz1+a/weemaMGF5DrxQirmApf0jPV5/FojY/45dpJ7HNaCLE+lyyd8n
JA/d/AuXfM8PdQwdUI4y4D8A9jp8D+LfdnCQBzEifbDcDWAiAeaqkXCqjA+HUgHyJML3H0z4GC5X
8WpfgNX549/9r8D5N3XCrIxekJ1s/bjI4htkBYjdo1f+9IASENhJEN1pbZS79Hv5yPeQpISPsCc5
LOqOS+mULtrlAd03LyezktzXbAxHcoTP329K5HZizWG+/ku9e5ExtfJzkbwuetmYtZcOT/f6wspS
onzdTIVYWCVP0pM7XwiW11Nw5qN0tjgcISOcw4vSg2VvE71HrDnudzgL7ljvN9EMSPdigu2eZ6nk
OTlga1lyex72tU7yP+wOu30piXqgF4wJt4CQ/4+kM1tSFInC8BMRoaKCt+y74K43hlsBioqCgD79
fNkTPdOzdFmlkGSe859/ge3cWDzhAkMFMoArE/EOwN7YYH6bYgtsy+caXtgW1L/hBSMO8LWbgUKd
LQw2IBrRdsUByscFYVcPbFRcjeYM6soQnfE7HKUhwhceV5gzO3Yu9fI4ZydO/0WGTAoTbJzXJYHP
TZb9NfyKbsYKYlN6nmVI17QHT+wGpI20qViEwHrY4GOQTIb1umQHvXBnQVghuqQXMORep5dbBddW
7XoanqRQEh7n/KXOJysYiAyboeZcqovK0A2shH77AH6frdOghCeYXmSOxnqd88iQREXBy+CfAWWq
f7HmB7DHlejw2/AcTiCqirpkmOzR1eSr9/k+A8i+XziTWW0bzl6eDNwC0PoGcDxUTD4efIY6bvr6
JJL+WHI/j3ddr6tTdnotBbFkCbrKWCi/AHZ+h2IxMQ+vz+89dsdMjF5L4SyscYzy8aQj80qQWT4+
hMoD8G22qSfiyWPP4hV9yHrEXaHzP7eZ2WPygQ6MJx8BBExsMqY6XenMF3ABZEWCd6G2XE2AVDEr
/2BPebNqyB4f64lYk4uw99+lJ39xm1u86JQWQzAqXBxTHRfWHoHSfQhP1rMwy3W+613aC3OWmMIA
ql3Mex/5xZqbg3ve5XdUsll67Ase7uwaEN7tPg/SpsTYanubSXQGuHAANjLpg2a1X+69x1Y+cZhw
ByBv8pSPIdloTJLuZHd/DfSiIniD9vI0DEcw4fkxM2QIuWL0wPKGOk9ab689MaZDDSzElwx5oF2x
XfZP3wNHa338md+4O8K/mo7Pj2mzHjlo25mBtRquAPEvYODVzD879pPnZbjk5nBe/mafhGf+eYFn
Jw1EEQQ1nSkEGD7QP86e/4wm93+Mqfd4+Yp5AGMCt4z5/XMYoEC4KGwJcDMOnx0KjMOYEEaYg8wL
KUDFkuG5HwPxPfUGyh1iQwq6I4DJAjmoV8y/F3WRyegwbn2T6mUyZ6vjS1po4LDTb1i1RGe2yu9h
pBKSo7ObDJhnh4qk84YFzt4I5HjArkVTUP/bzYiKWRTz3H1eXhCsmLXCo1C3NJYbdTuaFX4e7J1e
XK+VI4rYTXtAhm/+bK7g53CPvujNHrh/MWDG+6SNmvnEZw0jQaaHaC8U1MMtb5GN/XXBNM5Tk3eC
p37IvvGa/VD591bMozgaYCcysKGZ4cWdfg9Hf+XsM39EvIfoOsN78vB2rhssvYJXIEXv9ft4Z9/Z
FKkGayUZhY9jRTQrQ3yGL9vBsnf5Tuvo7hJwbd1jiLeuYqfuYAFlNH6y4oP35w9cvlv2o/Yydqug
F3O9VYWkKYMCTwZYtaSNssbICOZ28LXyBINDQR+pRE8wIi3cSC9V1P/EuXsP+9791HgMXChKC5Ql
x/uO2dfQUE+DaRmpi+v6bqfBcPFApqqAcfC470GqoPeLLdcq1lXAgTiJHsefw5QRBgG5d/Dk9xiI
4cQjxGxjnelWaZYRh26krCncK6tC7O0Wu/pAIju7t7nHa5v6bgDk8e609pR7993I/EYwKH9rlTHV
Wp2/+kDgX1ddd4wx7docu5L9xEL4C/hbXx67d1J6QwjvzeyRXP3XOT+9o3zEtNXL/h5kdsxZRexa
o5BK2b15b+cVK1gdvOfNkTcUS8zWnJH9QT5OBQ078esCpLidJ2FZhz6Jjr5cQ9P3gKqdpz3Cvif1
KgP3CJhPrfHAwlC7WxnnL6xFP3OQLG2rZWWk7r+tsoknVjbSeUgmUM6uC2T9EJxrgTcBkdEIzD8R
xxJP6jjIHOBci1OCorfRnxAZPhdlPSSBzskmeuk1ER77HkPpgiEkjH+TfDAHEH3eczJnVjv422vI
UeDjwBKEGAv9VfLf/gemAXUl7au9P4zvGoqwTTYfwcPl9P3ZQ/8lKm/4k8kDiBT7XyKcFNyqBc2D
0lX2e+6XiaD14wvvuxvUHgqhN8TiNVsMxefnRnPbKV6js+n7zOSY7b9Ll4IYfb3Fz5DY9I/ypTeX
GE2arwvfRL/HAEB0nyRMLRTvdWZf2us9wKNESR5W6bTuLSDWQQnhf/ItD3VG6c67Bfg95EtuIp1m
A921prnPI+I6Pcbqo6eLspNvhfNAhgEv9hLUWfun3rkQpfCpm43MyZFn8qnf0CpZjyZSgTzul2Y6
3g6t+rDf7nn6imONSRe8hw6apoKJz+mzKQ6ctIVidPQ6qdn2tVwxBzhIUp7AfrPVzubzZvTiRKiF
kBH5J7/DxYzfmAzdw/H2tuTcaeH6Xq4A7gfAIQwq4Y0XwgrbhhMTcxj3oWgNIq61wakPo4niCTT/
u0TKIzRGA9FdYYznoCPdcAy5e1QXzgj6CP0SfFLa3t0IujmJ1PglIr7oaZ8lFJK/HBOo/mmIwIJj
BY7Q13wd6jNSIZsWWAGlrhPcUBzKuHx1xStT9nEeuwxBU2ALMoGdyh5+xz6IAbwXuBhmO2VikYly
qHb6PtxIPCj2cXMcW/Ro8PJzJ98hqGQDkM0xBlgZZv4w/vG3whclpGswGo8hp/0K3+bAYN5v/v3C
A4H1/ujQ7YhSNuEAwqSa8fz6b5N7qpEfoUNahmkt/e038rIOVUu17u7777uhlxlPR+F+izPzkPnz
4PCIuVQKA7jWgkooG53PYzcVhIUiekB3BlHITYr53JGOlKawkSxBI2lhrFY2pZ71CyW7woeJ8XM9
VeP9omdhXe1ApDBGthTlej9kMJHykEibEfTEn1fPYGKYnwRG25Q4QBdz9LCK5cN485h9GSadmWEg
b51+3J+HpbtnZowCHwbMNIBDPIvB9CV9W6y4p34Hza0f3FjIv0iy81jShVal54of/zT6Zuuqp77N
uB5W/y25O6hjp2AJ3yXO3z6cfhSjLQEmVfK2hPG5BHIrvA/ewfGERpEU+dwEAPCyTTPnaeWG7d27
l8Ns7nQZBxvkL8EHLHDs1BFXn93iZ2ZOEfVtCgQpYu1brTuElU0ErNXOPiGH9q7cckhz6ujs1lq+
EwBXCkzKWQspFOYidA9upwIxBLZTpLr1vLD+uRLLR5y9GOLB9Re8zhmMVPsUkeFh3dzWeoGcAVGE
ik58COZojSvpfZ1NS7+7ufmYtnC6UBUYE57wm90lC2HbD58Mo2lWnd6hM0ntFqFtUggXjmC/ZGLC
+eSx1dnQAaeVNbEzQEEcQe2emfo/P4dMpoaAJu74PApxd1jc7F5crobn1wWzkcXxbp4Q+R3ogf3f
unRQWljNKQMlhTqVXkTPT090HCF+cW6MYR9J36wIFrvZikm/NOUyO6chXnKQPIEeUxP36mBiM66O
s9XeOtFv4hKC9UIDC/mVvC5DGEGYJTvtrDmPYblOjtdYUPAwPsWTE0E5bpyKU7sfkBR4uhxhzEqd
arfH1r06ZotWeJGY7y3G5gvOnsN7Cj8WGiivZOYocqFURPhkd3idIQcTa4N2DDYDow7gVFyXYXzB
JqR/Vd23s3ewwcNrgxMbHloGaiS4oHhuLZr1kZw3bHEwjrGhsQqbV9jQIw7OCcf9gyigbNpLfqxE
5iq8AK8Pt3OhhzHYGUM8pYSEmwzqaE/M40cYtkFXppHA+j3TL6r2MkqNR1PvGdTzLLqSEcaaVDwG
pmOrFQAvSh48VYwvW1ejP5z1wBpoh4bxOskP5rZv4t5nd1i3o5t1wW1NKBDw4R5T2iRSskRBBqHO
DIS/DRFZzjB4cQ04d1hwfEf2qp8JAdFTGeqsS0jFMjFWwJm+MHbD10VvLRA93hD4udibojwmOtTi
55x+XmN3WPaUAqe3Bvz5yLs64zkLhMuJq4NwYOCtS0l/9QxQd7sgBV6llzxsW2yQkXdVBnwOqvbP
vzEHRDAEPLJ/wccOkzOyUw0FvgHqNUs8rzWw+URn0VHz4Hiopx5EYLzQ71QOYvDVBoy0ITt/uNan
mHwSU9UkHoSGpQrjLBxrUrh3n7YoXeLMqVctZWc/AWS05ES1hsHeoqi7JTQ+szGzJ8EtZ/bGMh8y
gVOSVJe9+4JK1Wjse/CaPt0YXN2f2DUxYN9I4WHNE5ygHLy/AMiVdQ11v8JcDtGtibV7iEcewic+
Ar9DaDf7i9SklMKhB18DRFEVPMNTX2D69suo/TvCROEAK2MtR2HpsB3SxNx3WPTMJ2vaaDxw4TiS
Os+C/CQUMObQOmFqha8gtzdEE4QZChw0cUDpKCT1bn7iksEFaILa+XLn4Vzy+QvzIsxgcTjhXgIQ
sYcToaHTZYUDaIwIirkKIAKcE4LmmrORYKLuUHWdyukQn9o7zkWF0NMRHK8pyJVAxnyZClv4rNyc
lXAhvG4Q1U8bZ/2xZefyWQBuWN85TcqVkxQue4LxnE1YutljcZ2qQDFrKi+J9bw+MbWeUqRg1yI8
mMBi3Fal+gbUJ3GURLbBlFKT/0977Y01xr1JxV3+BvWB9msKVxohzgUkOOBOmTnGZxN2+BsGjICt
903lPszndnR4sfienuLTquh752vBr9WV2Q4rpKBwuJQhY4rNczsIhkE8oZ/okfz2s9UYxnI4jmWK
CR4k+wZdyWbgHn42I57xEUXmIGinHcxWwf7sO7UJX8VveUDHQWtNojc8hYl47NCikqJxGlipe3dx
lpoxwSao0N9vMuYuop5js6FPPnbgN0v21901QkFvfq1eEO05odXTnTX8dAlN8RT4pmrcQgBepDWh
dtQM1O+378uSKVExP5IL+MiT4O2pTgYnPFY5y8Pf8nYS9sPp3z+Ta6A24nWwY4RQZNd26+9nxAjc
YO4eR2ehf5RN2o1KmDDp6RlQniSdVck26hRMm49gAllITHhc0uC0i/6Bj9NQPVRGEw2CNyVCSZDJ
e/kRdAfa6IsQ8VNSx0DmYqTJL2F+tOTGMk+z+8APcFfvIPn2HRxioEXwwq53YyR02tYV71U8twBQ
MOrGL4dR4mtzk2e9UowjxKnNXAxvo7dTQv1z6/V+C+JN+b8ozyAbaHRT5Irv9ce4B7fz769cvRbZ
ajit3G+MLnNGiN8W7Oe+UQMlegE8v1fj4JcMXaAthlavRJrRp/KMsG4p0sbWDafAm6fGFcILPKam
afyd3pc9V/Em9vdcHJGsQqRXfHrz3B6xcDO46hQBPPI35H7qdp2bjTcxW0PVgFEp8djnbaaT0QRk
Y/U4DECXMPtAUwSVBRAvYygo3KZf0RfRJrQ4FxjYjNkFvYxNSQpbrG1kCpWXXR6Pe3eifyCQpxQf
wDTPhbCIyhzB1XlNv7ApQ8rKHn5izgvShRTsERpjrEW1hbjtaspQNfBZCNpm8ZHX/VtyQ+kCvx4D
1qfR0ftgjDxsnMd7XgBHcxr98MpwwF4+GIRi75db49q4D6wa0gGep0N3NAr5z33qPbEIuU7T1E3b
8AtVFTEPCSPTJ9F+73k3B1Xmvx8W+4hRLHqr6oCOSZ+EN+o3Hlm4GoJ//vSE7emLfQ5nq0uBBLX2
y+n3wnymYuLEyXuLfwNTYloKNL9jlFPG6ZIGtoh7OGG3bvm2bxfGjRJows+pfw7/PiisRz98w2mA
VTMyHz9TfpgDlmL8ot3G4TY16r8WVIq6GSz5DxSbh+KJdQ45bxtmWA1suJ/ewJaA4AAl5G28/8ZY
+pI+SpAviu/W/o6DZhg+ZDdVgsnb31fTvuw+MdyEAIPfKYPva1R8g1vr3AZWfwB5O9OKat7ISxrt
FtlV5jyq9UtaybWfPTc5uh686LEZJAKRMCQSKtHv19g09ZDqAiEvRGxKZykBItzN4PBJyjWg0Su5
RSFAyDX+ralwGBQxG6chg4MlxOHV6k1RBrpBFBN6KoIwX7Z6VgAxuVHdWozecsx8bx6th//ZFbL5
gJ6ByTriWHiTLKpD+xPG6lSOjxhHv1UWUyovuzUsadA8xK/cylzHe0uAfatmC4ynTV5Qq9M/KEfY
B64axOqpyHMQCnaVQrcSZl8YNKLvJ+H6VC/us76jgA6G9JHM2QYrvtdkc5+lOMyquoI1FmIlKtzM
qH7kHcKYlQjxgasAS5KsliwcQucpEbohngG5gydHEywLG1yyGWCQ9zkrd9Xf77QfWm9he4AMG8MZ
wSb/walcF8vJVp2nyuFjvb1+Y3qq9TDBBOfjt7cdYnVFZFJN3c8wiAQ9W13K1C4ZVu+crTDbBQKQ
5UKND/rERG60UbHmglvIQT0RU0hmCPkK9x0CpsdLOKrc1ChftwyX5zk8i57W7ITL3aL1cO4exY9N
A0r4xTf6uuiCjLy0MwAFeONz95xhkIZ9I1fr5qgsWdrekYlXAXGdPTIOeRU8ib4srEyxjUGyOWyh
uGryiQSZzx9zr+ffj7OYMQ+UPKRNjK8afTwbz/pbeEou0w9MUwR9mlRhbTh7bFhJ77MYyYcvnmsq
mFkzZYDx5Z5XxhOXU7SLQOCmSpQPxgTwLmkm+2Kuo2A3UljXDB8HeTqZwggkUkdHwAY5gyMDIXkP
JUon6ExIqYmE1asD45riDFKAGgIhxBjoFe0X/kAQfJl4zongJWZxd2eOcfyo2hWkGR4kaAmFLSbG
DCqQ0YCBQOV8zYWZBDb6mb75e5MOAU8noOjDmrdYFFC/slDG3KBCEeNBIgFOluDS/BaIuxH25hYG
GxYKgen9j9XznXH0wW37eJjkkP+qyhBeOWGhp9KGFvPjayUaDgkijQyTCXxhjmn7Ol8RpbjtGMjo
0NvmL/BKytX9ffMw8RZaZRHjVQa7PS4UVJov4XRjhXIYplCrrWDf6c+ASFutZ0kh3bGeHYD8vsZ3
Mxpp/FWJuForc65euVS2FaMq7jPuUoxWJ8LRlnuRjsWVFNl0DJP/MK2NyiVA3OT8tYWxcImUXgHu
uaHCeVtZeL1wurdr0BVtSIv1gajlJW96CkEIYo1NHyb0HjhkGb6YWLLoAw3i63p0rryeg3EOtL02
QbaMeimSXEHEEQZ8eCJFGPwshxH8jPUbQI86EuoRj8+NvCoGvCwB4CwIAQg6SXUN+AQx/lXJeDaA
FLRHx11hBcJOC0khTOeP5eBYhMnHAf9DhDfUQQLwSN2c2WDNR4KTEKuLPXpWbpgkQgPz9nGX9GcP
nt8+dto3m/IGsqhgCQkqVk0jOY6F96MMJRLDbVhbD/esmrTuC5ItDSHde/vyDEECi6iC/lSAKgBR
W1/uGv6rOOzeZpQyFML3hIclN4/sL3wjYTZDsq89AkNyr17rcGPzOUlluN4yUE1QVPLPdifgB8ag
CMqE4SeUSyG/rnwkHFgvf0Lkga5gM3cumk8651HwvRBIBBCGX/56dGSWaIyQQeh7DDeeFDjomqDQ
oJV2ENeYY5rXlBitB1QtykAsUQqQkT7WFqCtzP/hrwKQE3x/UWN4HQBZOFcHL5hCC3YsY0++hfD3
rDB2JBvFknVsw4w1DtAQcID0/WGcByCgcwJ92QmgdfFQwICIyaQUd8ajFTHR+DJ7NQBffHRyNEBD
Q4BRY9bs6hX/6PG6qBfAjolUem2u5US7Xw1gvhTXGgsVEBUTaSGwpDoXP3n/zU2J91glStMUU4Qc
1Rp7p18jkr5T58MrwluEjFUowQTYmmKR1wF2B7bgGn1hhMNWYIMY2nT+mgSKI+I1Wh1WM5y4IZmR
4qiFUIsZB/jrv22LM4bzS7YMPOQNyJAamzsq21qEUQ5NtigA4XyGNS5tI17oMGNJNmXfEEYwoBxs
eDj24SyCwz2cMN4lV5V2XgdIo9duPOTeNfdnD+A41E6cdHSYNNpsj0O8NdlK8buZcDPJ8gNT+YB0
UOPBhBE/EQAeyLHgJB8jpgM+8en+EFSS4zcFKsQ+U4YBTqDak1bprm9znXfJmS/CQ4ROEScdym7I
UkhquQ5mh0gaAsAKaZ2NNyC01XcgiOx3pLXYt+oZhyF2KSIRZ8wlLgQyQD2n2lgEgkIi+2a6IieD
nlPfd79+3HGbxlYP58WMVD4xNE8TpXJadmFL6csGAo0xxp/+px+qnJAjDib5tWBkeJWQ6tj9jw2L
4YfZ4MDA6+pWWQ8CFQ8camxxCsT2Bk535xfP6Z7H6GsqlTlslphDQe1G3UvmEbkXXyKVhPoANjUf
IPzF112xyxik8lyBSIUTFN3khWFAPfBf62r6QbufzrHQpqSp4GJPiPRL5/dpi+9Ru1a20gLi9JXX
X8rlfc72dKTomyn4+8qLSVxePkdckMSugjv7nvH+Q5e2jws5vfS28yeSDOpfFtTTnwTZchLj44jj
DkT9dzg+ftGMme2xv6yhbSYYs8fy4kk0lcYh9zm2R+zsqr9h0lAZ7kOZZCASRl2izwJUmqvB7uMD
KvFGanZ1PBlJeZkNnREOIheWNgkF7nvRUDHSTnUtazNbkn27nhgFLN4nfEzh8gINmkFUkRSX17yJ
XhY8Mp8zkLxywQTFDwaKPXIVGLM9Y+APnTIRJ8SLE7FGiVFiMQ9jI3qKv483+OPKgogoq12nMKUL
wmmRWs4qH4MB6Ks0IhBVm7AO62WOdZjgGWOrozPVSR4JuU/sf33gkCSl0SQPCW3BQ58PSFkvyMhw
zgPTgAWOPgUeGXiGeJtdmM/H/oTdG5MjTvinmKl5Y19CW5V859VUaF+ECoZf7H1zdsfdwNkzq0KN
H+Djsx2Y5GRxwNUhWXwwxbOk59c2L0FmU7oSHEMoCdaN8M4+Ut8vW4R4lGBzsqB6PPwZebh4mhEc
RHoLshheCbqEYc0cig/KWmaXbCb0K0zqhN8rwYfBUCfhBaua2sJ2wus2EDdJgZLMPZDZb7anB8DP
gpRh1gkAdO4N3GMW9Haw7JMBWz+MCnJAW+x6n7PBql21SIRPOAhxyXDZOeYRqQ7zawyd123WUoSA
Da459qOwpYULQbFWUAz3dOwQGE6SuwTeu2bkxXnDKYrOAFm14P/iqPXCYIBSFDgSiMxMbXDFqao9
fPpMNvycGChYEHMJQCB3xfwCvBLRC707W/FS2JuXcTt7MRqIsapln/5YohATPtJ0zzS6XCb3mWDm
AgAKa1hTF/h/xIMEdJc8J+Z/qlse221GuX9+emxzLb10iwq8YuKVXnjLJB/gnI4zUWpPZpxPRl8f
hUpk4dt9fO366w7mryeTUX+bId2cqnD7GQMsDQIJIzRTWG2j/8EF/YX3/9O8AYdx7sKd+JDE8EKk
U3M+F3DTReZK6eJ4A8OogqKMoReFyXDWBxpAD3tBHmsLBQX2MNgYjNhdEGRASx+DFr6wSwXdEYsU
/cyAvRxGAtsnBzSdJrRdNPDomB/0xgNArjS5E+iFcxbb8Bs0mLUAaQgSlbvEIDMAEQD3I7qJ7kXl
QpdzEGWg25pTO5vyhVtELUcUlZw3eOYv5ZASQI3vO44Gpu5LcuW2I3DDPqboDBgc2k2Bedwonyre
FLcVHXXpVg5MFqG8piQRNrNZ3LlCkV4e5XnmytQEqdPgK4CvHbVNH3umd5zjtC5mVajOiWJgHyJc
5Yv9LzL7mbLtKLoEpRzV1wmCNSZO3BeAKSwnHtOnmAO0HBNYw1kwN2YMKsNuI6z4G1A2dUsIIwZG
TEt5X7k/Dpm/iHgODu0UrQfuo7H4uuIIHzgu5w2A0DQzQCyBIITNBMRLj4kAbGgUDZzIGGU6Ks46
xVwUL5B2Oe2YJeNAE+0dSJfmNX5G6azFqqcOYI/NWDczgCrwcMZOFADgvLg34VV5gPpPukUW/PDr
LqY4gGmdx1HP4U0CkFkeOd2wRRNsriXeJcb0CF4GFHtl7acRPPkZ5t9zQX/A84pKeWj+OIsyNjZ2
YFjQTyBPRqCI/ZHruV881/PkjXroy/xL3d52+FXaIx/uAdsifte6MNhHGGX/08cx7ZhY33WBmuJH
/cswcZ4tOr+l1hyTe6F8qF/r6Q7t3L/aRvLhBSNMQx4i1i+qri6U/P6Uj0tUEMZjkPe+qyfSgvss
h62DXZ+N4cKCz4FVTWoOtoUxy7Dk746lD5ELe7IXCg1WAY4OmNBZICw8BriS84gQYmT8yIepwmL+
wWAQxShuBhOsnTGShSksTjqqGYMhRShFN2J0YXEG/5ROZBHg3jjthVdDxCJhxbO8eRnobY3VcAZs
DEt9DnGsfwT2n7ed4Hx1BAM3YO8kJEFGY9vHebUIXn/CqLbySVM5Qx0m4kX0f08kR0h/KdSzkPMv
1fLjk2WDPgn9DMnnlIgd717SsLwiRYV3hoRBWMsWphKL7pdOyLyGDLot2RUaJSy09e8amMLBo4rq
ifqdITjzQ5YdtljojEDizAL3CtzYAWs49xGdtB4kLbSPhjCFeFLqo0u1oN6LudW/M4JP/dNqH0ZR
yQDnhn4Cc3/qRZBKHcWmpWDoIKA5uGcYP+Q87RhYRWPGxIibAPc7ZhvwVvD1e8GKuiWIkpnRfBBr
iSEy+UAgpQOm4HkwZCoq+reGD01vhUA0DUZkamT4k1wthW1K/FMsdQRczLyAGiEKgCoAsIsZlAgz
lm3epVsZLdOpdePbtY6eUczY6EHF+EPYVWDKwJgNQ1mjQNJTQ5mpgUVbS1nm7Hxb7JdEIQ155O08
tAe2gUwL+ZCSfqThobYnE5cDmIlXfAs+FkW2AzLiT3Q+Cs+lTlmN2wQOUQ4DLZIt9kHO2hobD+fA
TBQnlx8xSlxNB5cXCAUwSBgQ5WGjX5gmeWgE+VlirruPJxHdjgu7FX9HnEl43guMX4R+TWgvJPqm
j82d5E+YEzEUI3iIje7Guy1oEOCacLaxe3CzBG8eQxW2KeEeCNWbHb9k5KbiX3Q1NuxfBvMjANNU
TKl93DbYgiDBMst8s4bZU2Cg9Xl00FDhE/PG/JIkgA0b8+oNDwhZN81sx8emMCFzhOIH906hBCVF
DgdxSLn8PSDsMTXeYeahrgp9wGXG3j8OcxxbPA6scLzIph9OXgb5eK5I5ohfnBRsLxC4GJArHN+Q
Tpgm0baIcF2beA6GZmAfbLB0cATK0T5wAvGyCnMWdj44Png/CGh4Hje4f3QiPoukg5RhGUvIR/Nt
KSijrh5TCQO7mmW2rk3JbuBeDab7+S3ozdPg50H2kr39vMeqzV1pVbmw6l9IhEe65F0PIMV0PtsK
bfNFAVhp9fH2w64FgQBbqKc7guchOXlrThio4eqwyMvZvUuk/eIBTktpP7EGrank1rfwP53zXT5U
7zmaj7vwOpi9UNBi+zdlsxlf8g5WvAdPH6ICnSvaHUVLhXu6+UIPRI4qEz0L6JX/vQfLKiCIEPoH
xdG60Vo9jBQWO7Olr/HAjAbNDso5NZSD5wx6cXcipA0/n2YBCXhOTOYJe/9APmIiFsHTBiRW1q2A
VnNwmda+KdaPYWeu37nr1K9A9gi3VMFVzTFRZjQH9zsHmcOi48lIs4T1+Pxp+7GGGAUwElx4stda
1DQU2QO0o5iKA9rtgZ5zAxb7HW/5mbxpsTWAiRrx2wh/AKB8WfDlSyrkr/vOjtf78tsEMLjr13SI
nm0ozEKqxbviIxpZ473zu1XgH9d0Iralg9YKmxCxwMT9/HjLT/ye0k2vWE+wzsMxqIzusFBHz2mN
/vp3ogrgQGfaAAYlEtQ6BIvAyGx5lKZf7b4ClqH6Fykg9Hsa2Ci1mcjfaPH3B1mgfPhi2Nx6x9mD
l374/+CbuBJ/HHxqCZN0Psj/KqT4XzywRNKa6A2UrfPYMXVDNc+8l4GRLlzVSdQKU8S9ivewZTJf
n15GkyliSXF7MjArlmP4LhGuyhh1Aam4SBIBczckSCOdLYLCXiLljTMMY9HXzznm+JYPsv6EihHz
JrgULVb++aHbdNPRdIIgll6VMcCSQoA+hoSqXZU8RwY1zXEUPV0ohIjzcedlDnDuJx93vKHbZHL6
wQoUAoSP9sxBDRy/OBKpV6IiqlcNUD3FwLIjKAiesluuytXA7RPcALkF/B4Higt8Voa38/00x9AM
9wnmarIxWRMubF3ISllNkuHmuXjGdxd9kIWLKts3dAFBijabeQ5N6kHwSnqp4TlmjGbYOsercZId
W8al/DEDWUb2Dgw1kC9HpbStLJBxcrKXxI3YuY+/ENNxZlgOaPnVwumMlHfAD9BprVujAtB/BNBx
qri1Q4VErQucjf1qTbCqmJWDOek9WCE1smBVa2ivFLvk515xVoxK5sWg1XZDpgkFYpwnE50BF4aP
3gjFWw0rkqT58LWEs+yuuRCQc8m1Jw0YBgiMsNTDy0HQFbTB9jrF/cd9GfgeXb6U/SlfV5KriCeu
gsqIs/tHdE5lI8Bg2DdaIyASXCOYuZX1wcWKVK714AZHLptXMFxwYLEmiytgKAWPzvQR8eaLZvam
QbfiOoBU4aymrYRTBFddHBgCr4FLs+7WKiw4+Np8Dd+IchdQcAk0AKmAfoPBK6ceRilAi6KEneiP
6f94WWatYVwb2xOxhnNsevFV4y4yG/3izhnz6EXUgHzrgl7kaaAbB7s9xBxc9BaqYFgtbzCrbvrI
PuFNgwazdMYcPOQ78JlrT4xS4Xk45ewFjYUoak426B+VO8FfYpLIHgyHoO/x7hHp0wepxoS2ESmw
NjIZx4DF4mFo9OKemwZA6Fr0syF/2pLOuDJ+chl/bLXGJargDVabx2oAy+Y6E2SYimwfSEjHhb1Y
pFyZ9XoJ4s26yvVyls0+Uygo1uTSujB6uLk3a7iu7Xvc7e5oCHHamF8TOOHurdEUWMt77YMu7asD
aVabcnU9QCi9gd6dmEEO+9pzgy6NDU0Cktark5SvxzIWPE8nr0fUsXT+kDX2QcN7ZfpFsQ4/jIv6
M8EI3ZRBYpvsJ6sJDmrN3y11R8Jt7oMvgKAwQIykCw+JCuE07gePc19kxlEGYWVnX1dDQRWZdtqR
XBEbgaR5nCk610pIWctoYHX8jaXKvyxA7IlLuKE0K0bA7TPW3D99eze2jb6GBMRKpbQE4BWkahkF
Tac/b4Yysn8ACR1HT4u0TG1BWhw5t6DT9992ccV/7d45L2S1LPEmxvKnUD21NfPCHJSzPQtPDW+M
1XNniLcOHPxQljhAzZQCkKPd/xZCXiaR6Y2B/cv6EEh00/uQdDr6yHduTorpVb38avfaCjml7PQK
+0c7tXfbu8fhUwJJYMfIuYpNAIQj1e83dq8E4shshS1mKM3VK/Tf8i97ba+EmxZgE8PV/rX6ldM7
TAwp/sEpL3aPcjsGUBZ2unfYLgTk4VPIrizFcnYoX4tPGeVy0q/tG9UR8pQh1bpxJ+Ub5ARbXRwh
YJUwHgQapsEh0GSCww2CNlAzAg9ID+KhoG2gNrMeiMcVkgDxhHUnJLMCoZK0p+LJ4eDrNU1wADZB
LDDSkGMJYi38S5wW+gBQWBoYLSp2jFRMIT//or7m/AuTIuTG+MKGvUhQwQN2otgWZ2OPoUFpFwnU
D02KWcuYn5R2pkWQ4Ggl8Tr5ZzojvtTJjeRugBf2tKUJhezKQIjpCV4bFQfqJsMPhEJT9Hh4rGnn
LwxezzunlJorcmIMB46CvkxGfEcQBQ7khx5ddf8PwxXxBQzT/t60A1EUnfEV4zgeaau/YG9uVkmt
//kMfubJiqw0PDP4Q1/R/jwcCfm4hZ2AwQMYwnn/Vw6IF58rwr7+mAeyPxIKtuaieX98I1w6uIhc
KXre2kj+1vY6+MeM0e/riJVtj3litsEIT4lUH3PeN8sHs0e7ZY6U0BrzBKBqZ9xJhDK/RNEwxslm
b3JNaVr4KJntLIVgX8X44MudgsGN8YB4J2csqGhbGMuJmfZZBH+2WiJZ9Hliov7nf/WVA3GZnkmj
HPhoO4UxAX48I0Om5KdcEbMpesWRBs7EHqCd0XVR0KySLxbszHL4d74HZSW6tjtHgZHyTleqTmM/
Mv5wKaHqOIujBIhBn074oSpf+7fk2nLRV4V+vgn1+Nv4O6+m4eqjLc+lsQBo4yUwxbmWh7msYXW7
4o1j90FD2DENoknl24gvUrSFCLMHxyExVwA0I163YUbPn+BCovmsCR5U/ugRrAaaN5+PNXvEKuTa
iMUHSsuFw92AF6KSAQHgZnKtV0RyabuPviKlD6rvD1sQsvD4gZtdTj3Cfdem01Q7ghGGcDqZJc7E
ifaxmF4QdWjirGWkAJmYoPzrssT33YhX9Wi4N1NxjCC40WaciLy3j8n3guZEN91pUwxvcAw9Hoe0
san4T4FSM3EeQHATHd4JZ5sZPeJP21DP0dKgzW+0C6+EFQiMGE7RgLDHKzZScUYyzNJAYYWlJJI8
GzcbxjmQJnkVg/p/d0ZYGuHaElEhcJR9IZlSmMzntR5tT9sZ9QmrEDtd/cKLKB+CxjRrjZ8vLshE
i+Pa7DN8G1ijhOC5AFPelcxhmrsqXrHkyzORQEBYo6mAKQUAOeJyXX44/w/xPOb9gb/As7FwRuQr
fzahfxzLiDm5hgQBgvXRYCIhgBFvlVQZyCExv5TCW1hBqqce1qoQF1fQP3IlmEZNFxQRL+NtIoHh
A2G5Q0fLT9cWR2yCRc9LD8zZTrXF1TkucKPErwGSuPUC9USZxs8VJ9oYY0dRDnXcKAw3wQIZmDAx
JLEVf1gRkoLDqVctMxpa2YC0hEaALDNkDnwVrM40JLGO0vIeYpngCofnFqnyaXC4nji9aMkGHSZ1
7xIRIWQY4dbnQjqOaXfwlx/w1gNyq5szDmVvQYfBia1phPB5cnr9Pf+IjsQpEx4pnjKwYZjzcvVc
0lfQS/ybkicfhhGktDNNHiQKcLLwThLOPBMXiOk/ms5sS1EsCqJf5FrOwisoCqKiIpK+uBxxngf0
63sHdrWV1d1VmQqXe88YJ4Jqn/2JckPKrtShpP4F83BY5MyRoXOoyxRlN3/Q4Hbv3VNw7DJPjbQu
u5ftShHcg7k0RCHc4ZxAXkiBEV6yetJO2lNvSpFgE0AgcAprFmn3F1YduJWhF4bagm5ensbLsQvT
rgdN196aUyqCR7sKH2iFQtLdCR7tKdy3eZeyKuhfkMV8A+AzonWmcOpPZ0FXmsMC/K5X6qf9xAeE
pxkTCCQxqEzuUKb5A0mKbVVNfxNt3Ycn2lAibBCNZZB2N8wdQPzEJgsExExcTqn84h8ednJo7hDh
PrQNOHySulF1tuhPHP2KicjHp4t/T4fTdX62oaHoM4T4CG4mjPsl/82o4xox25z1cJVB32kq1r9f
J+V0ZCltQkLK9zTPW3t/qt+WzqRKuwQKj0erDJ0gQ6SvZg7OCirMFwsBis3B31GnpM95d2Gu++a7
yaVdPHj0N8ubzgcld8KBQsckvvROt37xTFOhFpNu7F1EMB8ln+7mg84+nKbgeljznBA9932LYJDH
Ts2xz2ao7yC9FbwhxYxROu8YqG2/G7AwNpCuJ0HDb999oocNsfxy45lKA0+0rxAOha8KjjjI047t
aTff3pInpsgpfVon9hOoKfqOoDfGuODRbjWlrtmDhr8JYAGZYDqlo7edOgYaGl9q6rAqQ5luBDRn
xgT0zemAtyeRzvkF2HRLTJpdG+jSeqVeEWKcXWeLcAlZ9yVMYFWDNYichvr9AWt7addaiLBwfmGU
oLnNtHh8oUCIlaYgdK9ffcqC9L9ea4JntA1BlhOeki5963MDs7Hp0h+BBc3RaMid1AG5SYQzNVNA
gZXE/0p2NqJf4j6iSrMMPJuqLGjEr38CWlVrFSjqlbxL9Dxbsz2zP6UumtfNqbPrMoToFoMbu5Tx
IspPI2jKRvCJ03ozUTgFNsP7P6CGgENLWd6XEnIi/0Kjvoq4JMLc8NgsU3RD0Pyql+ZQVK+24J2p
kYLgbT7WtVGtUep8AngdMZKkLXwwhT1EBDDEmDRmpDBoXonLhiC6AUcB958yxlPiosH+g9fXLR2b
wYuC7rcxBkZFW4FSSXPx5tZlByGJJmvYQhPTZYiXxIGfx1uKBpv0VFXc5mxPyy1BIAQ0s81KoruO
5a/+GRjYSwanJrECUTElbdyiNnvscPcoNsLs2Pg0KgxUkfwD6hFPGytCb4snAHo/ISVMUYMttKeU
O1kkYJ2GWxiAN8HVHl2SvaxxCh03bgevSeOI3j3bHcUC1gKVYDpk1BgLqKwgrES9PwfQgSOLTCuE
/k+kXOaASLDvqnlLKRE/TmSw3PTjUmvOjBrCiEXeLxmAnMGJ4OBBLUm0dIMFgjMQEUasIqVf2jtQ
BEnE/ULAWraDe51yt71nhBbIy6zoMEn/dF52iTEMzhPNZhoHzJLgqOmu1TrCadU65XAaboHDQOyu
DAv+6fmNcshplq/vqawA6F3iWxfFt12iaDtlfLaxo45YbcqwmY37F4iri7t55BmrdTZXUqMmqU21
5BhGfZObf2rdzdN9fduXJNjuOgYIC4TrjcGlGJxFVXdfGghVYaGuXfM7fl3/ajC4ohBD8Y6BmFzv
fouerLoBmrcJgNJIOuil5tjHhXrlWp/OvsMqSIAcKfiDMckt/fWSd/eh1XArUGjlIdGTql8Enx4A
kV2PluafGJkQ6XaR7WsYiGFgG4CgvKB7pNQFiLBCfw+W6Ea1S9ziIBxxbNDM9NlFVPUYmyjbgy1l
EPoH4C2Z2aUI/llvGyCXk4CqTNUyehgF60rjwE/Co49+Vu8TmGDS3rYBwwoa5QFODwjemwGiBH3s
M9gjKP8p8sB70KTlTQPeLvc+zhMI1uA4uqOPe3ALaMACkDm2Lkx6QO/KdAiutuQdDn7NaBULLlXM
JyWFZH49jqF3Tu/9zjZxPozMQK/0cLYmiO4GsNSH0arenaNR5z92jCBv6qnZLJjN56F1KvtUJq/F
JhJSp6dXo9VI7w6bNx3la+3LDTFAL3/pgniZ7lto0hsVp2bgzbzzcVik/XXwclUaylB8gf2m+gpq
fO/vnh6gmM2dKqi9u/XvDIbCjY34LaN8zNPQujy1IdE4wKPBZgf/wzQVoytjgzgIGS2OwIMxmumw
0j+Hx+BBdke7xNk2Cw11dNJOZZUUrOf44dPV6sJSCV35Y/SArMHNe9X1JSTbHE7HhyYNN9AwaECi
fVOhUgpQbwwvUFekPd17UB2/Ab1UERBwNqMPiIS0XoL+DjxR985cfC3OLS5hBcF75tppjKSAJFjY
bXvZ3/1dljQyO8/VeZQHxnWeQKTE8Bth3QuJXIXBBOc0FOkoqAuCIji1NROQ4tRaCNuniRjaNj2T
8KYQX9uvxa6Zb+XgjkG9q9oAIciGfiF19Ybrj+wpOEIbBu9Sk4YI40dQWWRIAFSKMR8HLq8UlGBO
qzoXgGNgVz1op4jQgHeh47RxKLSRiexptEtjgXF3ZwaZnLsLsTL+rfkBzrUVG6A7fHrVzo32A1XM
qeWjWOXDq0479tl+UIY+40HBRIL1hu7V+5AtUyN2p13DftHGndJx2YLMgFoOdAjEcsuKf+jBdjIl
MAabBy8WJrBz50I4p+0cK32MUISkU0Wnu0TWdvKhlGiajsn4rqRxN3+ppM/ug6RNGRo5CrWgytTI
StgvWk/NM+dl9mJgle0s3WMIJ79OGU5+hPKGdHtruFGx4G/Q5r31QAvDCEurCJCVAy/v7OKKsuvZ
fBREvp00NkP8+9JAyqatHjRaTfaL7hMdjQasPPUD1YgXI9VzVMdaoI3rHzGnIphSIdeBFKJKN4hB
5dZlVSEL86vuBvLtUmcbbob0+/092lKbRcKk8Gd1n7ypR9H4Qnl64wQXMp8jAYY5UMVxSo/nbUPX
c6akG+QZzYMnjtgW6l8SDVKDEPxV99SAhnF4osPycp99ivtEz3SAW/vepnH9+wzfJP+f/suHsKtO
xE1pF6zFkAJdExUuJuemg2KeoufGYzbD+7TFXHqhsuwV14hDA+xKo83g4xbWlz4jbW6eQ1wXSoKe
uI2OBuv3Bsea1DXDe2jkFuidmDY0ip0C/CRM2JRcQqh3MzdAUrJHqNllIn3bLfjHPta+a3gPOkFp
eOul82vr8VcYT5fMG3P0aZLeR6R4jCbVBrlmflyhZLyz73hRjXs0auPdX957CoOG4B+RTLP0BxPx
AyVgkm4GII/MoFt3yjNxGY5x6Q8dvZo6DYUeUDI2LeUd6DWZ1BswsQ36RnNbUAVBMmBXArN3CJ4R
RDlwyoA0pfZP8iCwYgWNm1wX2rH8sBoemUUAZwMc6r3eBJoz3bj57h2hDHiVLWNQgEZqWaIRUyOL
jwvxeZCLsR1fwm0krlGmpIlQ/btHwN8vQJiKETsfVNjXvSCEDeIKyAxkQsAWRC5SBCDde6M5VZ5c
2xr/Ktyt97A6vzPlBAxls7xGtR7EBwhOTgyvuPrMwL6zndATYbai5LxHYKtqg8J4By0HEMb1kxni
x5xhC4xBeWLwOE5hbpGO03mZygWh23UCnQE/WVy9J2wpQHUodnnldQXo82g73oXfHqh97gWYAuQR
9KaQQoVDinobETq9ouMDEUaYTnJWZbmf82NlSkSwhEJv/fYqi+Pg3Gc3OYfg9kcvsF0b3Hiao1v8
jIof9s5hWKR5whPydCwnNda11ivhWEtwNaYE7hsvQf8YgJjz7cGQ5d16BZ957g5ImAid6hbPrxZz
CPOzu7qPdLEimH/Y2S7A5w/mkyY92hSG+0bi7T15BcAL+4c+bTGYIqF/O/1du7ToMp9Pe7JEnik2
6cofKPFeoTX/jvd9MBWn0amD1nD35eZnwP+8q8ORY5gYox4izw53qEnpM0FN5hBUSX0QabgCN0Jt
Dc2eNxOMNJOI/s40qwWtRu7UhZQeSDRUAcGVZLzYTxdQm0S1hVQQkZTCtL5Jwh+jXb/MQ26DiA/h
gxpV2rU51BLjC5NYlMCdy3IKehRe0Q7HrwW0FK7afQ+yHghLPh1pcUSbSbG7730QCDy2QMuKhA9O
iD6qVGgkjGE3aJ9H1YBtCBoBcap+xSeqXpEE+QsOtbfHBt6BY0Ao40DC+B2jOfJ3XT3h7uUJ9K7U
AqBUJQ/MMUR2Wb6jGsIxCbHTkemaK7OgL4dz+nLPbGE4qsjKDDwKDtkE5LejVcww1XjXOw1N9HIr
vUIAZm1LyFYbQFOwuoj6fg+1DObyMqx0H+M9Y3hFGuVJHxQ3rIJwstCRKYbBRgG3x7wQGTEhynYt
vt07RLAbzEDRKzMKqqZkeUAOCFAUfWr3Pc5lDLxJfV8vBDrWb7bFZ2CGxSYoPOogiK1vmNU8kFih
gKx7prUD40vvSwfvyPB8YXzEUd4co7vzaiCRKLNQAgXi2TAGBh8FdxBNOoS//U34nMFKQHkN2PrR
HqioRmmO7GLaOrUv7fwCDDxZllRBLo0af45Dd+kg0B98tK6rdIwcwIahJM4c1fjVy6v6SIAtgbp1
MWMwmL6p5G/8ffcTiWiyXE9GBpkTlF27YdVNW3MFUhtyC/T9oDSn2tspdgELNZkpGpr+fVwjrgLa
hue+N5hkYrKoQj1reP9Y4mPVPQDqAWZRCY0ugJ/vkIEnplNKfwz4XMKzZ8IsQvrpvEIeX+uwLLVN
gFVEdJ0amD84mmBDAMwC2DTkJpBwgkaD6d+O2rkDxiK9/OLSKrpgJqiPvbvYMFMf0Tk0TT8Z5IaP
5TQq0cgu8FNFNwlLHhyHTabOYHhAgIL8mJSmSGsUKaeb82XQaZzz07d1neeCJ7Cn5IEXMTm3NyKD
Ci1nxFuQUY9p2eE1AZEvTu4Rhw2wCXAmpUEy/LwLUMR9kptWvCQA3gjs6TFMmRx+wgGKoB9EM2cg
VEjS2zvqXsdBfvTklO0T1UhBVBOdABOEJbEHX+OlfWq9aGGQCre/XTJaBJDOM5CY7nG8n3+XJjx+
beiQr21JxpOzMBEcXpdMYBxz9q1/60LFiMfFHeZa1/F0cBsx+3AZJcOPx6miPnYLmGfp5rpgU+ar
1GX+5rsww9zy2qIcHQF6dci6UgKH2S2Ezpm5PH5H5xWhHbhNSITOiB7B8sHECnApFNTM7o6qTjJ+
/OF4vtYFkC4Eyvc1oCAO5xW9v0NIiFntv1uPfjJEtvddR7nkW7JAJlyW5/7eL/XLwRNq6DKkFucu
fKPzMmDgd/cLMRq+mEHMETxE49ccGah10kVeFlJUcG+JBfB8mgeUYb3e3Me5C45nUVpsB2/0O3GU
QSW++bcegxZjpXBrTr3YQjRtgnR9FwiGCyeZDcpeFNNbjhcbASf1fVrMx31dTtSwtqiNiZ3GIJKC
w7K8LvjvwS0oAyj/wydB0Tn+BOWKbY7y8XQInICyYgGc0a4eiu2/0nveLGqqLbzOAxYlEXKmIWAC
DuTHesFsRgl8ZsbFiBk0ajCQAOZwjwzUuNCZBSxRYcHs4Jve6aS8YlYfECxmeTOvcr1BrZl678XU
f8ZPN03tPAUYNZsh8OkXIIcA4luHadk3qA6x8cuAmAy3uCbVpxhCv0x8TLk+fKXxhgjNP6ABcmKK
q7z8tkX0QqAzOa7KcRrlVYJuT2n9DN5upZ/WLIA4u+Erurq1NS3CQ1SiNV3oG703RHiNavvVgSDB
Lg5zMw42dL25Vr7QLu5QBWnnKp3qqwMF2p2eaHn4PSEBXE/PLg3XMirKgFqvcI52DI2pN7fIDqdu
GTRdAnwH5qP6gaFm6GhqOAwKodW0boKTvNnVo3dlgOvU2NaczaZNopxPHKA8iIjmYHkgsSM9TNpn
AO/51t5oH7BN+V6JcHTbeUDH/PRvjwbCkAiNnnkf8EYXO62s6IuSwPIAYEkmXCx0ChBGwz8HKg46
OtQqUqaWbWOSA4AKKcU4nZxGz/WBZBv2qBwNgjVDgIXlg7GZQZGodiL1EabCKcNQHZ8JQ62CF9rQ
wYkpTaTcfKNfG6ZxCQmxGxqlZTv/rhMcPqi+UvBkv99WjNpfQI38MY+K7QA5722AbUP3iN7mlFyE
aizQJTZ3wca0M4v8ejmXMX6wOnxLx6Ywh6lnBsLpROGIMNS65vBKtYP9WOzs24g3uz3qRfBcsPRT
0GWGARpeJhcbcBklRRqBKX3ZDei+17BItWIG7RU2QvR0BCLzC6rc3Nwju9Hb4uh86JFQ1EH2M4EF
nNIhYyHBmctd4zeOs93fcfYep93j4h3mJwg5hyY9DPijZtXoFUNsSjQP42p5dvQeWWSJlaxGF5h+
lox6iSXy2b/HTyal11uK49iEXeNxsBid/sTsWKgnbzRIOdplq0ACCzb71YV3C3Rbgf2FMi+1g29j
X3DvpwZlijTn3Y5IajCeeI3S+MPwa9KbAiVnE4i27dxglCaAgNWh4hG+Ftf5c3hoJfO7phByMSM8
b0hCJxWXJ2ZMXjDnDnZNTf48kTOHhIDEBH3IqwhFQQEkzNs8GknZgn3r8UKivb6FJBXAKrOkOdFy
JikhKhCbpFMdHk3Krk9EbEEuiNz0NAYVcu7Uxofwxj5YQxIF82Wpf/Q/WwtyByN++sYQtrrwBj38
RXpHtWdwhxKNACGxbyihAMehkUcaDT0ADQ5mOPM2W6gM+hMrBHcAaV3VMkvA7xgQdjlKYNeeezdP
Y0a40FcRQrd2MSIgS6HdvQsoJk5UkhX2wHm2h4PLxBW926XlI572rxicYSU+j84jonqzzfsXqYaY
9NPOpr0jainqB2+905+5gW+hmb7s/LdxoHtDBlSs3wudkJksjChXwJU9wNOQZKp2Svl4tltu/nbL
5+xDrVcvNXSdCe0FmpBv/l9t74c7UWcTeQEy8zNKotcu/+ZPLpIcYEaOaskaih9CL66cHzWtiSqz
5+6ubJNJYAcY62c38N+nEFXiU6ik6UoNQQEbY27ZR20HJULCT8SHdo8oO1Y9A8qfKjGuvocy75ZK
EqMFIRF3BJdT+AWxQjOSKIHeGB9c0ZAB+t5oJoKMqSHpniAYueXrhpPWBV6I1JgODkm/EdOgW93F
D9Pvgy4UjIwIC+gpLBMal/o/M76g/rwfTJtQ9aKNoAlCINswCtGBANbOgAAq6+cuR5l8TozwN/fM
0qT8WerDQfqOeKo83RApepclqALRrXqU0Cj6ErAzBa+H8EZueo8Xh7r0Qn+KjZi0ywCDKC1lv+is
VOJDeI+orkXT/rRv9gy+trPCIo2T2XQCUrRXJZLegBgEXELdu0ZBYklH/2QDsVh/rH6bPBMQwRZh
gK+j+6cmV+eJ3FgG8AQMMABl/PClWPtqTa7WHJW/EsXyXPZS0Zw0hy9CRctVw9oFG5DRfgt5QYu/
ZsEAyKMnh6VkB0HURD+qHyo25lWb91Mp724JdBWGc30MnxJm/7sarAYDcDr8dS77XeVApi2sQVCt
ByaAJMZcqYPBvgdUWsWmHb9rIpSLCHvzyVzXIOiAIBL5riAENPnFxQX2mN0bAz6lxRAfrTZ/2rla
vTlM2dYLLp7BIBTyOgEUqtsaDJpBsznQf9Iko8GNN9Ji5NEPoE3boATK4jGmBCYX3kMeOWQaNGyL
BOlvBNhp5ICCpnknPDiLzAZjvpm6f92kk8GgQbaGd4sr1gsXwJmTLOreit7W+m0tWTcoDQCzFm0I
/TvtKIrYE1xcuGVNevP5JN+YsBf5AO3hWEsv7AFQr9RacTNaRJ0HHUSdDAFXei9rwEBqL9StU+7l
g1mVNotEfYP/pSuT7X511ZAgooDBnhBlWb3gc/faIvSWuSRtHCzxm6vW68Vghq5Ct1Zz9MS3Lf1O
2xmEGuyz/FCevqSAGL99pZvIVvTLLbLb1TtCdeTAW75YrQdNHEkzCUCiG9Arw7chtZCnLag2uGb+
ymvKizNOyC7YBExrgbrCUmh1eQoMfOoZ4KLZlHoJLNKbbLVz3YGBrBtwgYNAPDEsBVwgype+ppVo
XWN5KF50JXTEZGn2IH6oGXoUVjva2VFE6pC9XnSq9BjAXYM1kNqQ/q0jxt/oztS/5988PTpAwoSw
FScMHdeZiuFnUSPjJ56ogf7egcpw9toh+AJ2jSYbAkngNpRnI6JOkUaTdWUKZsjds8R8UgurwlLr
Sj+EJOAQ/RormdZzi//Xjrt7cVWM1qKU2CxZQIKWEU+dJdFx1UbRRRK80LTXpp9z+idx+ynsGQ2e
KMJ4aI8RQHKncdz/WKp7J8562Uf+CNSD5FS/dZw4azZZ8k8Ud4p2rIXV1iQxhBu0wpLxzliCgl9g
EFLdRA7hIGgG/vhk/a3m8174RI30ZI2bnMCBvAK5Hp9JUYQrncy1c3Vxeh48ONOinYoBIMTnFoBq
/P+qMYRTBD0FqqzPPH6f+9SdcvusVI3BlR47eq5HMZmwYXipOZ1BaDjtPCcMSqelmjWpLVYDSyqE
0ttqVawO9mSuyyiyqtqjQOqojcAbx4Se7f3bG3KbXClgdbYhlMb4UZac585SAAEDJoXUsL5J2Cr+
LvYosdVpwwFLW/YjLfjNZ7Hr/BTLNpGp/VpzPQRpAkunOvTHi+BlOUGT1TN6VdaNA470h8k3AQRg
dxx4i0e9E+esHhZ3ogeod9AhloXIDGxqLQa8wcfxaVmMxwHVCVr42v0vF5NNo2DqQnDqhOx6Bt0Z
dseCQvn2bcHxym45W8sf0g7YVz2KcSZXi67R0So3Wfc5xXku/Wqz97HS2iJa7bO9CharphsyKsEn
cTUdo8ljJeNUv1cvWVlZBLA9/skHNwF0rgo67Hf2opoVy1rou47WcnkAaa+XBvm10fSlZ07RjN/l
+rQVdVZlqP7t+TmuyA2IiRqwGwEth9TJGnNNUg+XNwDHtVoxBcQLfNiEB6ZHphhnzo3hK/BbC82z
HqzgyE0xuD/csmIYuBA9gD+C7uV1sPnLozAFP9LWBkL6OtrTvFu6u4T7/PrwXLEQGMUvTE7YVpnS
FCU2QeliNvmeiZT6ZrkLtlXnHZm01Mxn8zorMQpCJwNDGXGkWQ4dtp+9AzuJL+kvl+jqtOUPSyzG
7whPOvOQJ4FbwRxy84MB8hQgdR7WInMwrvy8zvOrHl8b8QR5bHB7MZvw5CuC4OLkBLNYQUuh9wBc
BSZhMPD/eA3YENkZopoilxErptRlLft9BSFE33wh90YnsN1+OW02Dy4vykwRV9Xu8+cglSZvHuSF
s9f52B3gkevhBjAkW/yvOyQtAEdKQwNnr/3wwx7q2fxCgCn2jbPNDslCAA4atkP2QX5He5GQQUbj
n+FwGHXhJe8JxI9zEi9lNmIcK0+c5ZLHCrUnDgjabOk7bb0vEJHEk1k/ArM42y7KGzJAaAMS5OiF
h1cIow+Z002Hupqc2dtHNXhKtxHlnJfzoiu1XHtCYK5hNQFWyS8igIudb30skDv8ERfyv7vhKmiJ
Sp26N5nEHbC1sLV9WmttdJ7TlDEBbrnd7rf7slbgafnxZclasgoFi7BANv73xW3J1QCvtJbgZPmA
dqxDKRuj8/v7UqJN05E/h5AbSj+wO/XG36zr6zksDtZiAV8K83c5myrr/3tow7nZgWRP0aPm9KQM
HOyGiFMwpnFy5noEWhueDruDV9iLFbSBUP1/i8oY8rcYCy06RIm8xZyDoO0Ab7y27b5Bz5pv4Oiy
gfETzMXPdSpl4fU+mc+P8ihQTzvyz/pEiRYiHMR76t5IGSIFWVsKplu4nn9RLqEOO5+gxm5zfrQH
ljkXoxIIU0uk9DOdsoomrn0ymc/BHyC8zvXx0BK0IPkJbcifiRKlHVuCN6e+ksVBjiwICTx7+WZv
eNT9ZYSpl1WSXQKNxh3E8a0ex50aobGC0ixqABxMJ9fqOexDHiR3rtPa6+n72d4KlmERYcgGtlvi
Yw2XUnhUizS7Yda95JQ9OAW8i5/SbX7RSrnVl8gxwvOXHSNsBAA2ftfj4Cb+33Mngol2HOHROZT6
rJxFEAXJP4+Yh9xO25QJYHJL+bS0pfFUDaeCGOKlvEdT1/L0lDDAD+nBc4N4BSo4XD5tdauGjNlV
sS/MtvI5oDp/HggpvGZmcOM4+lmJWl2OUVZOVlLPQ0H+DdCchD71Zj/boucfRbqJGB+01BniFMnr
KtJ61CPB1DOrKW8sozYB8qtlDVlRPnPSQ+ZL/k7vLy4YLnmLsWfdJXUubyLjR7mA0nWOPcr2I+hi
9d5chv4y2yAxGGpysPYEn0inhrc4MRGhL1ofTKHugH2RyvAOsG5yxh4AG4A2cLg8bzRUwMhV6JvO
HEsd3TkREjySPFtGMZsAzxi4VvpDQEMI1FKiIs+m/U41icycBy+bx+mXqwdcy2+K5JX8S8YdINjg
S2H4AP0IRjIZEMriUBUEfzRbQmLPGD7UBKCs2KK42u4mSGAr3UlHegoqBOAiHJHQRIH+I+Si+s2g
XUyFePTuG6Nj28CgEK7KVYP5AiT0LyjFpWSH+uesGIz8331PG8t2RH6mG+HyhQ+mWGqfOklv66wv
tiLPNdtA60yAKV+s7SVdNt0ikeNqQIQd89XBjGAn9Cz1d7jzlUJNzNKGRdXCyEXptkQbxJxeGXDG
78Uj7+9G035nuSQwIdRx0h6n9sGpJRQkNNZuyy6ho/2o5Ea7ljIbSQ8VV/BqeAoMNttc5oK5S7ot
8QVkxTGq9B6xMdEKfYMN9FTaJZqxeGMbPgxOAP9/NSXtCbUwVGF7pjIO0HLBOVhnM8NAZtEHxveV
smT3YCNFwOtkm/CVDIfD2QzFM14fh4GKDVMc4I5BHpdA3muD0kj7P3GT+ZfXSer65L2zxopJCldf
O9vAw2raQEdWG7rgMKHPvxU/VUj0FER+6zyp+S9wlq0G+V6u49mYqPs4QnovXlaQeVWd2TfT19kT
UdhFBHi0A4InKmZdZrJ8Jn6J+xd6jnOoKNjqFYedLR5u8Tvr9RqKjEgv5eWYwMbRXvn+s+7zo36T
mTQFplkgo7Og0Pv3fBVHKgfS3WsVYKrjVYJXAlEqYLaX+qeZcz5NfgcBdGDsBiO4pG6y5tIM4dYZ
MMvVE1QfEwdNQ6ZI4JEiw9Az0fKq3kIwArSIMf8WFVA2lD5SZl1RUkjazY5kQyqJSXBskN8xUmCC
ZNryRdW9k+PPYGWBICoYgI3d27Vujhua/wtXsQR0LwVA1fH+hXpiOIMijaAcCAdWTennDvVVfnfL
xOC/sFBz+SE4okDNXTnq1AqppUOroGkhxQGcJWYlGhyNM1MPKwWFZQWFeyovQpzOFVGT/HCWFA8o
8p9EnG7Io5CsrdOYklmfTAairzLqA0WM1wb2Tz5bJ0W5s/YR2+XCHeCyeowZKlKA8pbv+Hn39q6Z
/czbJqDFv86vFib84OpnWbge5ziLKeiD7zuJ1cmualiEkr6ITys3q+DsP+y0+fxnDlaMGLYeXuJj
WjMLEO9g1wSUpAwcK27y2bLjaNrZRVcrM2VaY8GuxdbL4hIcMPr4K2rKIn3rvR7t6tC04iieaFAO
DOEv/FmxpDL9jNAoGtZSb/0mczY6/QodcCSOWodT+td6aagHeWIFHByMrDBEFqoQLEurWGTCKnkE
PbPBIFHaa1qsGuOZ/CmFYwvWEFJYxT0qt+puEqspHrZpawHY7Jlte6bb8WgcOQpnGRWGHHVBfk5P
rEc8JW4IPdbV4u4sCl1TnzeffH1l5znGU4XlXyzK5DlPsNll7iwYyFt7OL0GWLE67nNFMLjKMiCs
3x2LrI1f4nlxAlSAEJ73wyWGupJQ7wgFWtCbfxooOqjmp0dLS4Sp0NNYcSUsOMSfWhaTrX2Be6PK
DBHX25sr/jC7dFjYPrtsxe6EDiqAKK81GGZQZZxe/LZew+kG/B8AEF6M08fXWX592dTpj9zpUcU1
F87AoICGLuPYDOFxqgU7dyrtAtAPoLWXsj2NKBAnLPuC8d0UMm1K+Ae3DAcFcfrsjuJDhAhCeIef
KaSbsaHAfI+eUU1IPLhPL8EleHaR7qW1fYS/g/GN7HVzKQEP9JN6UcuJU+LPc5dBJqhh+6/eZ4Jk
KK8PRCqMNgT3QTkqRtBDUWFOAc1CxXLmRWM3yCN7ACkd+sNw6IGXo9zPdXtsbgpDlM+oQCiUwUo4
PwNP2mWTj8Fkk3kDVYw+RAQ/YwMm1FVEXVNmSQFIZ0V7G44ilSb5ujOTq6iZMfzOZE6urNCTR1FQ
1pPDHZa9BNxaEXVculxZPaye6ymbL3rCQBa9IxH6zRFbKIA5uEF3qIUrazGg/WB9QWruMkefOrRO
+S5NycXYH8VRPTavAgh4JPVyI6OxjHSWagvwqhztJ3erAbsP2MwsDaIkdW4tiRsU7kHEhW3mprig
d2MTZGUt/cBS0QdJnIyuogoFPjomTO9kG1nej9iy2uCNfqcdwxkRnyqJPeGCwXjhymXyMGCKDHQK
uGLWJiEi+IXjOh0KiCsOa0WaqM/CT8E19IlUdCVc5FSTff4MJnFQAWYMxULkO0EQjIM/yhRZ8UcH
hqiO/bpFZRU26SEZYmfHcICq49THh3owNB47G6CSv0ek2zozGaMToyqt6l+EKww50Mjl2PHdWVon
2480ISHqjr/bNp6rWwi2wfDwYorpN/pZSiViU2DnE1Lxqd7ZRreQ/9pRT/sVrRQO6TOo/Py7W9hI
KQhrryl1UU4qd65I+GiTWEIIhX3Y25RX8A78WIHfSRZ5b5VkMM/ZiJ28kNZExTsWkuxVH6zYjgEl
F7AU1C2Zu0OW0ALm3g0W+DZu0Mn+/FfVKTIDseUH/tkS1owsBj57Vp/qy5EnA4ilfu+HjEZxwToU
lBZ+YexVaTUVLtbtCzpLxQAZsFfmpWgoYHDlsymstnVzXHXgB4FiHgKWA/HoSgILmvxWHs3/Bis5
3qMv50uHk9F1pszcsn5nfB7ur2wqvHNDfGkLAg+SAwa3p6iRqB2SNMjE8RmM5GcvNGabVeZZfbQh
cBhyJFCAxk9H8xk1RKdMyCBWsMcBnJ3yLlM3Ba+5B9KPCnPNK5VbJdO5vZ3XzjmajScj0/YGcn8i
FoBsyMRS+oeGGX1GGIFu1gPNuo27/7RqZgsA/h66upKmsfdHiEj1q1h1fr+e5ya/pgxj3p0XpuGL
foB1HNwwlRjL0PCqR07DHpW3HVDePaNLmAWFxlAiccLQFeOlKdsS/hN9brzcvweiXa0A/NzfKugP
w98joSnMY2ITsvVNbJ7syS6LmY/OtTdUtBLHWZWXAkyGhuJJy9/rBCJyS1kWOmBQ3sxn20uGP/Xi
9IgO1kNvAPzhhpaDOh7QhYJPvdtf98U5LjeUs821wxmVscIJUVI8YdNkQXEn+1xFhCGeluwS1srs
SH6tQM/8zjiyjoTOoMiDNMqICBP5NTEybh9cPpGe7ERJLVt1SSGdo82JD4Cd5AtCW1G3MpyUbkLq
wtjTMh2mG5k98s6UvQCTPeHg+kLBv4diw0TaQ1oyKdUtCEYp28Dgq9qNzgOfR9ifWQwWln9+x1pH
G2GY4MwDfEfXGX2P9/pBZWVt9EsQz/RyPfj8Bs/+CwT1sX8Y3iGf2A2JM+fnpoZ1f3aoCupMrcWU
EdaDNV4cm4feZXgDDaV7Tlp4dcCi8K92c72H/0tEft0tjUD9ohdMBz9KjfBkBcxQyAb2NZ9UAvxf
qGdxkh7oLxj7eTTQ/2TCssVJC9kbEJ5H7LQMpQacXsx87ZltPXaICwBN3gDAAj8HZFWkOgnGFvND
9Ei3OhlsmaJ8w1P2yy9UidIroqVHGtFXw+X3qPS46CMxzk5J5Rcbquq57rfWrX4Lt6HdXKHR1Gbq
ndHfLmXeX81Bzkpe+j57+WpAFzFTyjdVdDk5P1so8yMTQovZmn0bF3KXh+RILD9UNA169P8jEEOj
mfl/tj7TGZmLk8NSk1Px2u869N+qZWilv2QRODMa1vwJBWo81z9zRyhOy4Fmg35SJbesiE3k9y+u
FVeFTPivxqpLJY5V+XnVpJp4wUgpP/9l6WPmMntfQFUqq2ProcfCpGNhx/++B3+oPl/OGvz9jX1C
dTkGlUd0c3Ty2O3U/vq6FIUCmuFWq/7BrIF8reLNpC3vo5dJuqni7+poh3MaJfRXMRzKCdCMx4nh
7X5pgkJUdTP4q6bQozoqaUu72OCcklR5stpTR5vwZM3+YAXnv1B1JbngoaAbeRwZnKu81CeZCCsB
10RSGnEe5l/pbUQcbRZbiYJiEUKIBMSe2bv52+4PJMHBBmKhVwqoWhsXaHXmf+Vvfw+DSJ34motW
0KdHp2+XeZIblpMTJbE8jh6CbmleZIlSkiKN4LFhn1bf+wOJwNCm520ybgCNKuvg6NXeOhe7DxvD
h8E7BfWvOuS8bJc8WEkqTgXeVhUnrkALh7njryjHP+r0a7Thz6r9zuXTCyymvNbZpuymmz4Sbkal
GPMvYQMA/ZwZWIIApDr3CUAj5oq6RmxwV+3NotQ+Ej7AqBecoLXbj3azargdABE1LlYeqsnWY224
u4CB706lVQ1L46Of29i3NQoQlzF67QB6FvAjmcjCExMAOLX33o6BxswPIiulChFVfQJaKjjzjh6M
XpSWDuEOUSWMF9FGmXn1t2OSjApqwsq2evEE2kZ1B6Ajau0n75GICD+jYkqdzN7D3EE1HT3D1AUg
BBTrtWGm+3ryGDYflBsP6p8SbYA7vX31YBBxgPU435B/o/sF1dPXvXr6lm0Boo5fafPNZclZKbxS
QKnQRQvKye5PG20egDK1LVpAFHPXrdHQ8+hUvrMl/9U30VIDCKPesVm/gcsxKUAxJwJP/oYJnyqi
S3fcDpNJ3WIrxQp0X+PB6mBBn9Ekm9OhDsZTq+tn1RI0JahgyF8pdPv1/7UNsReqtN/BaXKNmHod
JVJlxLDYa5Kfgl+WuPZnuQ/DQvveQTEJBnMlHYo1axyAr23Mikb9aoK+84vRu+C+guQWfDRIFxTL
4Y36JBjZDTi9xvE4vhboFiEVyYK+HkAMDRAkdjVHf9Mo0IBW8zyfji5LJLOrdvEW0SeAp/ajXzdU
VckfeGOAPPQIpxZ5H6Ae3p9fZH1X2BTJVAA+CjL//+8MA+dPorPm9xJ86WSliIp99bth2FU0Byif
grlrPk/NR9KEzbqG50ZwixaBiX5M4/xtXLNftZwHk3OV2X+6g+81CroM5YmqHNjyHm0M/wXGbMR0
eQ3s7s5sFt3TcANPUkQlGKaGTTBlSjk3rPbPjIrto3K/0INKuAupTDAaqef0L1l5U9zizvjaWEuV
AKl8ZxXWouB5L4i21HyQ5ZRFeRNyld8Y0QdMEnCcQCyC06OkDt3CyzrCZj1tFAoWSGrxdDPHdrPL
hn0GF+Ts1iWG5pDEWyTnJphdth0kkIzUJRb03be/8vLdpa6866X962A6fP5BmnQj5WMsEE0Yj6Di
3iUCZt007oVqmVIa+QKhHwAWUQunOQNZeSgohzoOco9sOVKDLduNfKK5OtGuz0M5+W10Z39dWEv1
4zWHMC0MDtG93sy6KjpBAuaoxomn4KQrHsjgTnySQhY5q59Dq0KHIN6uPX+mbTqnGgIcjPqMKm3q
G1L1En6dcmahPuDEDEjjxr4PpL/KnzA8nkFvVGw/UYA++SWeVLUD0/rBirUr1mnJvuSRX0F/8sZ0
FGoDZtAxqnUmy7ae2S2Rc0LcxwYwemg/rbGHnNJmlaLkRgqwdGgkYakUK8vSGjvwU2pm6mT9Hqxq
VL+mCgDFsmscbAOA7h7caIUTRP0g4n0usHz+R9SZbamqNFv4iRzDXrkVsAMVFdsbh1gq9g32T3++
maz9n41Vq3aVDSSZkREzZsyAXg0aGlwI5+DjvWq5Ht1AUDeI/74zCt/P42r9Aq8ZKeDmZ3iflfwy
lUOU+M+TEWzAV68Uuy+aHlSQi6LA8Paz3zm7eq99VovGObw1JvR+fNXUFZlpQKhWbVRWW7DRUhM+
xOYVqVhjw6JE8I1gdw5tqOrvaPzDdmNnIuYdhkV+ZIoTS/s2ZTUKZ6NiS7gsMkUlp9JC1gC2HBNd
id406/7RPsYupu8i+un/gUmm/cMwmSReabpDzgATQLXia4g1oEajQhjCPGvHE7ie4OngjF4lRieY
dpAtVCaIQIGZqEXsUX+5pJccwCujRAsOPPEyEw94pFxVCuVCoQYXtu1Q7ftobqk0j8f51c97In/g
5E5Y3V1EkuKwPqyLITeDtX6LPjSN633YPAmDAWIUVt9DWqTSSkEOzxt+J8YPmQIgIxO8U9FVbYui
mMFQ3cRAiMnr4lGWMB0b8w2rUzVMSX2ngpfWTpAyoR58URyn7i4URUskrTta12BnU6tXWOVoVZpi
s1oWqWuh7FMFQYyXf6JODt5h6+lixWjJwIHoMaOrVEAkOCeFmECLON72X7fdnbl7MMttLY8RxtKO
kvF1nfnb97F4JTAa8qhQthHuH95HmOHCFGO3ys4L3rd/oWVA79D/9YlJJsms3M53n+Pi/ET6/Ecq
o7eYJ80PxcD7fI15BoUMIuQxCCns7D9Rr4HF1C7Oy12EPpvv6DuAN5XlHgaYpjeJqPcm3y+strfa
eca9O23Of2Wfs7EQ4SMcDt5UUVmr4wLVzdojoqTnHu3mu/YTyLED+XVQRbu0Oqx4305pxZp+0JMA
BSKUCFmkVg/x1uBVLxNNLAKK8bucWZ7VQ750gAhC+9n5IHJTiMAmPXwYanaIiuiDeeugd45B9V5j
Anc6ZiLnMLWoVausfuhfoN3aAGloEr9Qbje/ko1YUZbTt1DbBsCefoGOWKINi1TXrg0tFTwkgOhM
/FTQdv9r5cJVmWYf++6uVWrchyXcr5e7QDK71EAa3I2Xx+51ue9f/FdUnRFqDi5o9m65rb46tlzt
CnIWJTovfuDrNR98WIXipFKX5ja9Y5MuAPjIlNe0Xy795oJqvRzuIV/XP3YBSdfXpDz9LF/jEl7J
Aq7Oef0Nn728Ya5f2t8emH3zOq7YRzpWX+3hcNTttmdV0GogFkkP3RyaKXZpDzOJITOF14kOGqO9
wahoj7Z3CgjjzqB6PyZSxQATuQGZqkpXMSHlBcjdV+ohWVQm664dJmwqIhkrC506hQhdjYvLX7Pc
i1enltWpTBcBWpLj8jLTL9PQJWvVZhO4Vas0qFi01hhjfi+9bFoY/no0nbNGr1PN3fqZNdtbgmgY
UA9yRPSyoAABTnyhViT6pp8ETjyAAIJj9OLuA/s5xOh6zHOEFeou//s5t3UuSkOM06eGZuD9XKPI
9bv+rq3oOUfBH+Nz4qL2ZGYREGPjlyOoFA5saRdVGlrX3fxb6+AR25CBI9xs7UbKoSgRQXSECeu9
11JEJ0VCaWZKuibFD9JCeov81UAQB/kbIgCv4t3HdHW/dYjGm+KwULqt/YdDHFFlBxJiENVwXmFV
P5fvMawhnDTpe5FXGXtjlLS5OInHW9Pj7Dq2lMug1Tg1PWONEKFf70ZfG1QAfwd19I7BZDvVknPr
ZzsHVI3PgXZt+pZQRnehXxr1TPB1de7f7t2A66jYe4cTFaY5P55tz05+/AgqzZKXMISeFSXzzCQz
wV/zCP5PJ8X/70SP8+z+d/+7/u22NcR0k0ed/mwUbVReDR67Akog+l46ISb675FHdQjlyZ37+Hv8
UbLwBpkzjzJya9AA804ldmHzJx/nHvK7e3gPLdpumUcWMeWqA08O1Iw9KP1epDwMfWSyxWCp2N1H
PUdZkXmcAGmRHijLieUBBQ2X9bbMb6yVtcKYKlVxhJAvctk9zCMQ3uV9zsGPygSqTrraMU4OQZl1
1+MXqx0Z+SacurN7O7vs6ni5/3vgDKOHQf367tjEq8abgK+GJ8mDXfLvtsysMquE+i1qDqDFWSo1
vi0vHJWVlbhnuPTYCEMkwHjSu3C7oboFF3SPOrt027MIsj0oeGVxotdLtSuVdmQTxLqlZunvOLvP
9qtMVOLOUWqOXMsJwoR8xb1xd0z4bBACmhfj4Yn2LP6qOMZ0uulyS3HVQApdRXT/lQIo9JZalgAO
JbQEgmybN3zEFB4AQBnzN0OFlv9gIEVpX3xJNaa7Jb6GUgNI7sHJp164dp0P4cQBwjz8ObS8rO3x
BA8Wi+gwckF0chZ8T6FEV3Z2ZS6ERaSkh0gIypo8MkYEjYgmkT/teIWYVFyAblK5gCYCCiuI34g3
I+Tp/6EMvIdaZ3pEiUyQ5Dya8zwhVuKmzuf1OeZu67LSRYxlTbsGrVlVbB5lFKvpYA2owZdSg6sd
GdYUdE4cZF1EEENyjF+RriCMIoeMeJKSqsLsibSxW4RQa2VzIoWuqPUE8zwZJTw4GZA1IflAZDz+
zi/xnxXWGte6MSD9GCgpGaBSBNsEyCVBZOw23d/QGTkiUKWgR6FPldCHrtRf9Kpoj0DhRKanMo8F
untiksutof3gd8yc54E6DN9PxPU/NfkDlr6GCOZRdsp6ov0rtYf5Gr7RkYzV8jBQ5u6K6ChVMCWX
73gSCTO6EjvfcQLyRuVIYYfz7bI0mfuZVX6Dhmh2U0TwghWXWUF9RyymuEFkBhIodSPIcYMkJkvi
b54MxfMix4TakJ3NB+0Gz2X8l8F3jZ33WMu1MqU+nZ4jiPIRqGboF2XiVmuV3VCByeLm1bwH6wuP
+kVfpaJdmVbQCRC68sSTI648nCn/zG/o+0mNio6E9Sn1FmtFpyTQRBy3wvSyPEE4LUzxtrnM4oZv
vFZvQ9YTxOY2Vn3OZZnw1jodc1Y8I7t5szg3/HRZlsi8KieqhauvO/poFxreOZelrA9xM9EA167n
XeiRc/cTBq6Nt1aioHcHwqqDZF1eYQiXptIh3OY4OHSBebpE4wjddQnc8QvjAI2FHc9GXwDnky7L
vi7JYliyGzq4U4fUuqucNWDMDt0cozq1VrhzGJ4iY048woqGycI9Ort8pwXiBQBK9Xg39jigHzCe
na2TxRCWpkQCXCqPJOPirW6zTSJ7mmZStPOzNeKEDOqhCbZpAv0rmig8zTz4mU/AM81u+MaPdMD8
0QaTnoPT0lTu7pTbyIMPIVJiWLbdSu9smlhUO/l+uWMh97qj/9GpLn2bbcR6p+/Es80FZUIllbde
6WmzbcnlUOMMvti4lXpjaQHVsfETBAkyEi+BCc4XwjegDJhDz2rGlDE14vYcVv9cMHSaz9dzyQ/0
CnA9DIcEu6d3UGPGPRma8VmoyjGkv/yQ3l/gIKPLEs4ZRFPnDetj3SU5RUKMvFdD1gMaj+sHMF92
QKowD7ABlwYEH0kZ/khtw0obP5fMThqZkWOPA5A4cxvuCdI5Zr4dwwptJpndeOQM9icb8AOzhAeA
C9S1BVE9OxH9O4m7/rvTGZIU9BvjRijBsOsqEpc+EGnk1s0Qeu6GMSnuyIc69xRZFqil9Lr5znwV
XPubnv4ho7cx6AEuTWYICZXeGT3xMeCRcRgKSpsa1FamqYPxRTBedVtX5xcQm3Js0sQBQl2IdSH+
ua+NSvayTR0zaTDVIrxBiGmKi4rQg3NDd7KuzoVKCKWohTI/WdvwLh5OARDBoBnIYphzFiRiADoU
8ynzyruqZsNBJxkpaMUC+iaS5uIETQj/VbkKRg5brqwhXgPOlPBnbZ6CLcoMl8B2RDOwwgezHadk
MeUAUmqcOKEaBY2Dtl7F5j9OMy35YdYAQf63waZVUSg2Qu3JwKjSkRt+eiKCvPsXFDDEdtLNgIoL
QBvhJVbFhHILzEBtdix2ZvdcwI9ybwI8lG6KRCdIkzMCeXQAMSmFburPRRG7G3KQwGoBXiwP6NWq
4lClJmJEAEL0PhEghBgZWXeGUogDyLfBGkrTDzxJpSDERhDdVuupymH5FJL6Cdw6WhMmHm3wYv6m
z0kzWbAmbPldP0j/Au1BrYDHlckXrGtB2tFt0wH09g/IpyhETDx5JnI20nhEKLvelIVNrHLibcVb
0EUrr1CByPaGyFY1tRL6bXqpAoKEd6RVHhQRMowSDi/SLFNUtjjQwicpTlGaSBIC1mLbAjpL0/9b
lMQZa6JQZabLZKY1ODp1MePBlBkS0c5FWksoTNCw0IUVVoc8FaHB/zL5nDee0M0T5UP3Q4kF2FY1
0GNxxrhkHC8uV/fX5Gr+5TUCpUqVMCVro3kkN023X4QAMu2SAWEWkKLV1FWhm0iuKhPVbWUMgbaY
l+KOGFoJ3+/IWmQQdWXNctXMBKgu6UVFeK1mlHUa6dif0pIX8rmiCqiho6KRFJASgP2iGAg0uR5p
oEVM/DKc7Hy8DTgCW56GukJtqCzxdMxsUaEW1RfTzpxJCoerpewUZwEhEmiTxpacFE5CPzcVpyZR
e0uOp32eXoG4xOAUPdCiKgbyIseOhq97jqXyO1dy6htam9SuHYzN36Hm9DU/NE8Ms1Uk6B4ZA28M
I11bw0l1IyLVcr/DCDl5cnjKryvQy9V6EZVxYMc6I2hlJr2Hd7parWMwTzGrNSe5jjDNy5uMG7Hk
v7ia0BqaRG1NukzJNCLcTsqJphN7YyXvkuwuCXFkBPUlcik0U5LkT9zfYpFMJyE/iV/pDBtyhckd
8vk4n8wJi2brOlPOleVEnQ6HagFy0FfBjNNkVbp4TrXwBFoi8ou8Wzosm8990MdCnyr6mw79NX1v
sxSDhXPPmsBXCCupH3Vc0FJFZYFGSUmDmNk9wh3UoQ6tWsyXPlkQxF/SvD+L/08J9rRkTPbbQiLm
V+fmR0qr6f14F3pHmIIHnTP3gzKdKc+AXJpRsQxUpD71H6JIVMgWiPCk1a1xpzuop0QhNB1DTRH0
Y1e4lAynqdMReA3njWQyNSa9kBnHG7P0TECDSD3vZvKSUGP7xDDDu90e2tCiKTHeiJkB2X3fePKK
ekR5mi447NVDw06HodOcphypDNNQcc/bpii3xDmahWXuP/MEI0fFDVg57Am4grpjOK/MDTksaG1T
vYmsJKt5AIlVOMT/cHgIOECPQGEiK+kqmWhaiHpZYphRoGZ0X4LXoNWpOERkJ4qLfQuPQ/QcnAlO
WlEKn8n8Qthbk0RcD2W8Wa9Udmsa02OWxWaqr1iqPJjv6dCyFzR0m5gDnFDcG6RgqPLz4jjJUgmE
11wUGJQmbaH/wlXqrEUnLXMwv/CApIZKphZuzw0rrtyBMKdFe35kmqhcRPx8lSHL8Fehvlrw2ei6
KXpdY0//QqWLxmZXLHc98VZNzSPDHYkvYcyoZoam/RipC27wow79LZQIJ4o9nLCuRMZdGXiSPskK
kLLsx2N6u06TefGtP5MpvazJ4jY+YQYlBh/yCGR4cgnN02jF+uJ2MNiwWz41yuu6BRwW6CZ8vleY
0I2OcmkaYfp0o/UBLn7+ia6JXeS2gytRASA1smZEHeUBRTR/zy7QRSYXADbEOxdSJGnK40QICGAg
JN5Yccp3mN+jx2njyv+ACfTWQNA0tEwsG1nggM6WC+Dee8grytyubI/W84fXwKpGu0H50OQz8bLR
qw0Lx3n51/tgo+VuKmrDvSxwRsQ9ATiHQkCoBcQRSOb4b1c0zg8O4G/6m17GpdV3cwLUUMhxWWZA
nY7tfYirSfhuoS8tX/7QvSatcq5TeDae49h+M0VQAFCcRWIkprBZh6IfiwbrIlRWejeUMx6zvY3Q
NTsojvdQbiM1AGg5b51+an7TdLAMi9h54gMKCuDuUMAp/5ItgYLJLdtHpNssuqCegp2CCigNcG2Z
Wh+h8Dvy8qpPOPMSy6FoyfOwERixG5sD3BW8UCc7OdPJjm5HmIH+VKZJYTtvIpVgpfi3ffEQIVnA
ytOiTpkUFLnAGNy12RLnBBZKAxgPll0MuBc2wNa5Nu6NQ92CYK8Db2Ea8Z+m5oWWPqCf2Ff9m5tc
bKhFXC7njR+SslE1ABig2J5jDVQdoCI3mX9ZvJTIqnJ9utuxOd8GqVPDciONRnstbCIOI3M4whiF
Jk/xn+fI8oACJeKexSW1FD5NO2SsWNCAMOUWFynrxPBitCgT5cphLThsSClOslpp0ev5hpeJc6oB
Y9xQrK9/yBiy+4a4mAJA2YelYkDsFYUXOyRRQaqTVWcOBhj+n2wWEgplZyCLcnPYMR+1gP2XVkJs
pqnRkfnRjdYhm0ghkqNi1xKdzVSglJCes7yoOALvr4l4XIQRjBoqyH0BByhl06iKQjPCEIOn8gjw
vjEt0NNQdf8vnSiCPIQ6tTeE1osKOYWKfVwZD/+BO5BgpHMREKa9+aMtCfEh1dYdJjHuStUeeyin
40OwJ7AB7NXxiFGM66nBZALJeurqNXmwjjjh4j42IBM1uiMiJddvGHuePutTe0QxFYnxUAOgGy+j
Dq4DB6jCsOsqdZTq4g9l7QPOu3hEYjin9jELjVn7aOpyAo3JgGtF9SjF1IrT1qj6ubS8RB6rDr1A
k5qLYRJp3skV0A7BLOzIssoBSb0PRlTeV/8Pp0wBntphsLV+bVqgqMyeOZ9uZ4+4duqnbqWss9ZS
AAYXiJ4vxhRThomZ1gbqo3kZYD3bD51E+UTe51abyw1PXNbUJqZtyZd+MGd7CrX+X7mCOWU8AN7n
gJvH7MfxxOnjbXtzNnSmpty1YA0cSMsqOUX6+NnPnjWCQYaQhTJERhxxd+7EqwYoCWbHkjgfzCBo
IDQUsjW3/gluKZJ9fJf1eQAe9khUaRff8XfNK7JybVFBTjAbQOh/rcW4OIo+wwpi8Hc4bqGOXFge
f9CfhN6Ifgpo7s7LuwswnNb974UEpzCEBPGan3IblLwhpQrVwyjMpIGevHjhtiCyHpMQy9cj7GN2
K8rAZVDZL/NQtu8zjO0vLXJJFRpCP6rxtEMs0vLi0Nx5T3o9oWK/aCRntuxHmB+Lll8lrapv2u1Q
h0EBRge4V5F/8khTik8lxEC97JgOTAYcfxZJhCqqTf0pG7dI5EYEQURSsZOfnLEmF9PLVHVDY/Vk
OXDSW1TYrwdaQ/DKXhJBkXlBOiSpzYnfFGSYz/ljfg3p+0PqLHazFB1//9FsCQrGENGZSqhspq4W
7yyDprD005TN6bpd328A7GqNHrByjQEfWHCYOpohMsaDATNiMPhnD2UgFFCLWKFwUr5LekzzZIYJ
dhRgYDj5IL0HZu0cyQOUuZQEjPjSfIdWDUeLQ+sfpWhF96SHwtJEK019fVE4hQCrJhjE7P7bkCYT
u7qOmBncTvPeosMpPJAjL55eepS6JcT+St1K90HPzQfh7MuDR9ZVveuOxt7aVOgOiqsaFZkMzEEo
vwXnFRCGwJd6otVxaB94Ih4/W82lfzaU8ox2UtkCgjj5TfQy7esZImGkGw+kBwZMe296tTq1dHvA
XE5yEcbDvHeheYX8x35ABZTDdJUJimjuC4WRO6+qDRMyQEep48XPwUB013SLjNvH54ctrn/Q5eYF
5s4oaR/iMnP3AiooLVzPKq4nN1YHFU+moI6BS+zH8N5Dx/Es+8japdy3bk2+I9KKHbR95VprdLKj
BwqtQA+sDxW+kE4jYw5bTniERkt/KI+1SukRuaPL8YGcJCQ25IgYXtmHNChJakj7FTHFIUEJpmuK
dIA35toVC0chG6JyExHTf87wUsBBVSimi1nIvLMHLWZiGARKR6qilpQkYY6OlDWkPIAKpECP+sPN
cHhx/qaJK4OumhWoy0Ba4i1KyEXScz1mp2AFxVSEtOwYJCuY+bZ6H3UoSEGsoE8M5nEusqLpouPs
zDaRvhdLV0tWN2MQzdWoqT5E5Adzk3NMmMwTtNGb8kaFIg3Q0R2hKKmdwc3msoXsCJvRbqVD56MO
S2KxpNXRyvkIHukQxulOE+utKy5pE3kcA5ZXoiXQmJChMSs2lJMR9UJxn+WoSV1fi0Hh4bZRpEgC
HTXy8W90Ms61NWRiWJHKSAnY4fLgspithZtmvAvvP/9Ongd+38B3IQd2R92tOvzWR8tzzSchPqCE
PxyEJ5ebpJuj9a4gDBEGjZ1oybgCjFfI5NzJMqcDig0BgTPy8AAsVK6xCa64y77r5/gAoRxdAIAG
0LLF1eBkOQO8hiBYTfwrvNbu6ErfKZ40YwQoxCjzk5ZCscXkTyO2XhWxA/12xTvL4dDBTeEcWQz6
hw9dr2WMtGTljLCY6zDcgRk5N3zufd14KjxPDofEtBIWaNhoFGsNVZPrMMOIxdOVww7iphO84iNg
NmgDfKErI2UZzXiohauRTSgbZyigqmoTFbjwn8mQTwK5N5DJ0JFW7aT1+CKUatJDN2Mxa7GnIeh6
VaTsseTKwOr65E+oDCUIBsJ00tymbswaV3Ktq9Tg4DvaLWaw/GZNONV1/5cVUAQqFx4u1Fmp2kYF
HwZAVo3PUqkq5jnLdkA2v/g0CzVYD/K70ePkPtSjOT3wDcjRv+IaNN/+FxSzd+mj09yE/Boz2ZSi
PQ9TBgF9M9HAl9G1PAu5SjTyVGqAAeKL13iYqgqdR3ghfeKxPLI9/3S60FUqNWOoS29IEepnLE9X
AljKESrjq+TrtMO8IxpZKDMq0+DB3Zd7ABYXndxeTh3ZeMxZvHNan4ll+8YC0HpJA2h+4W0ONY95
w5Jn/mBEpoA0sdFlo4Sa6S0jhhpGP2n2qSAlv1ZroeUxRkiJ1Cy52AvNKgkFxK8YhJgE81BGFS1d
9MpcvzubIVc/aPgrf9WgsMgOaGTXns2o58UOkoXlBmodKK6LezvCsW1fHUBV5XFrnHs4pXO1IBX4
o2Kt1D6mGzVViVzIGYuiu6lDqghKUEvvREYAiW20AXW5h67F9q68iN5HO4+wLwon5coltaiiak8v
V5ss7wjl71mEYp+a9AYMHBbvp8H67M7wY+Xc6x7//xwWNRq6pHOd8d1X1Ah066ihFdTvAXUm+DdQ
PcyhupBQYSrFK+phwhJAjZA6DzI7kGpzddKIUh6jvMvIVx0N8k6FbxErz90l0FTNLHYpJb++aAmh
C1M7GpXv9SIFOcS6GMB5R8EpGi7gWgjHTOedqj2l5CRXp1OzpswfWFel1tGG1WM26eC1gC2gMthd
pgxBjzYVY1uYSBpqZhqOaH9hiyQga6jj6sxx8Iz/gmvIjGM9mRU6QDSL4t+GP3mRgP/WJ0jf13y/
i5hEGy5/t+vinwu1zBAhZuhdi+JuD3pQAQNgGEJ43jyuQ4Qu36Pr8MVxrVe8fQ4ijeXBjet/aT2W
d5+DZ/c2uA0e4ZOy1Edw+HIvrrMrMmUSwishTb8PpM+4D8sNWjWTGfqRgxTMLn1FWpUaqQQJ5sk3
QPUYq6espAnNmB4C52QP9SX9GFmzk10ZgCQT62LNsUd7hg3v6wefR2uYMix8rhw6xQXv0lf57BaJ
hK2TI/tUtN947Inz7FL+MtCHX1G5AkcTuQs8j1+nqQBEMbBjSu8pylcOgB5xgOhHk64oD1RxBsI9
5W6AyWsb5wFK2ovY7eEoAbXxJ2pI5OQqyqRcMd8yinwI73HSr9rVVU2j8aG5PFqdsjUjOOizGLoN
4RIHk+the2Z2aX+Vvp50jJhk3HORMfBrVFrCzabfLfsSpRyRiepJbchLw5h15GQVHCtDoPIjPTSs
jrlpFEB/wheHIpIsbB8ZOKU6VaWbJhCQYv1XyUoY2t40h1zY1Sg/xeCJbxTANTKyacqMaZYyypBL
lDDQ/2mCSjN0yrw15U2iqjDpRYzGwZBzeHBVlrvZsFC8DkoOqbISM5qtTH/XYotKIqJjREWU0dcG
9KA/ZagvoNtpNDyVXMXmBoFSxWnEsaZ7qk2fIk9PBtCcpqA5zo4CnwzhBNvOv417gF+AYZSC0Jpp
pXGTlnAKs4o7rGkiwFX5GPkcPRYmXgnVucrLmQhAGpfce7MUtUMGazZ21W1ekRBQgiDfKuJGBb6P
I+Frcivg17nIf+MwzpIs8sluDIBGRw+cEjkm1KHXmBFS8fCx3zo/oQ1KDVzAqHQ2mk8tps7aD2bs
AsIGQryL9YSGVmeuRlNMjp/efDC51uRr6T3MeOvFk7cjyQ0mkt/QhiH9TdQD3s6EAEArj3eXrQgC
lwu41kZtge7BGq8tjQU1dBA5H206K/JK3jIUoKbUVlqFJb0Qlh/lkh9atqkqS36qwRZweIrr3nQI
nEhrVI+bpSIVCSNW6Pxl8rbskR0sqTclPuVeamZNwT95okZPi8PzlAffeNwBc13yJQGuCBIkz0H0
Kg4DzA5mJ28WKXcqFETTjG07wuvkB90QiT1K9hEfQTuUwlMDfuALpWRmMzJ+QNmw3+2OtrTiZOAJ
LW42n8moyCVqQF6AeMrmy9ARX3FvoCgFA0RQPiQSRIVaae2DaOFRTib0tv7YKKZRp5ezuz43DSTl
6iI+itOqcDlU+XB6aVoXGlmwKqbeGX5vYitvVEKkfycxjRtqrLx3o6WiHK5Ky4jiJbIlDXnZ4aAV
SJYlOGA65Y2CBRs/XT6kqp3zmPW0nDCd9WlKOQ6k3KkAw0xXsvhb/CjNf70Ly4epPePEg3UW3qx4
XjFxdJWuEVWJtip6OCPJ/+t+aAq3s+l7ahedd1CBDYwzIo+Ef1YrFGJS31NeLf4vC6OEVw/epI8Z
6G96JvFPI5jMujl79nWyDsJTUFpZUR06jlJm0YOQSq/SYu3ysaHXH3v6Q8HjaBYgCEMIBEDaVWx8
yvSRXxfX+VE8LY50lPwtoD+AEGt/hwv57aTHflXIOrc2MSiVqM1DhXHPdkp+yY9L9kFRK195UhEo
3RuNGjlQsiSlJl4KO+KhqQKunXe5wj3VbvlAxuERFEf71XueC89/cmBUafBR+YxWuPCdSKchNExO
zNF5diSCQ7frf4jC2aEDEkRUzYWDC76A4Ur3NTJELYlDQgv7k6NE5zc2XAkjE6k2dRv1vvKKgKaQ
ZseTh8tAhQcz6YtHTht6hCcsysyMKy2yrL5O1HK8B8VRxmpSu0bLl3F1nCVzNl6U+b8zWyWINQR1
4K/ConYrNHKJU3nVnrApHwHu+kCugc7DlPIiTZKGCR+ajBX4nc5Rf5d/Qbk4jVpbJzYV83h3wWlf
vLnc9udA7Fx6zMC9RVEjPbbervkC7Fm0X6F0Pl4UgUGvLS7Ly+KSH46zpwVX1UkSFeySYQJF5IKo
hy6O49l7+V3GM1JPMM4h7vKd58GuhVrLgx/oLxBfawCJ1aunt0BBgy639GWl09vfu8oQw+AFarp5
ix3FLK0dOv9xowhRzLIfwes4WhTaz49DERQUrueYHM8xvIrPt8dNkpo23a04/633av2k2ZF0aXyQ
0OpVv2VEt/i0qmUSQVVE9F+YoJHJjyVKK4ARQTDvYSrXq1EQ7LWg5QiYIqLVd3Jf5hkUp9hXMA3/
TOmbKYeVp3wbiMOzbX7HpTpEd4GTL18MyWtLfDmk9x8+mSqaWlH6ASl7fBoonyY480WtdN6oHYs+
lG6ZqpdRtCdpG0jPzeuM50i9/ztGbmwKnZZkCSOHv5U64TpBQiw8ETKZoeEEmURDGkMW54dJBlmB
Dqm4v52XLTOpGYXNe3Lu31k+1ELlQnTUrT+ruV/lwtP4Rou6Db/OsoWMf8hKMeMvdgkdGbw4qHO0
n76Cb6RBdsoC0PqSMgAccWMYj0DlV2Dv/9ZU1q3DBtWgMUxLOrPN0HpmuJ7dZ5cpnvPzbpZ87bYm
lJnafLqluOnd1H3QXWIOabjEYNObpMNL+IHnJeZUFZqZ2Cyi3uqQh7WnUkYZXbqYKDV7qNHEJNsY
/4bx6NO7uLvBi+4gdBdEdgHXqvX2Pt28t2MeHzzsCyST0WWWn+zpnIKscSdeXQbHtRWQ3lx+QmtF
q482OuKB0kuZLtLCkytvcFm/gjIy9faONAga7c0z5te+9VGL8B9Rwjl492g/rNLFzAJGA5Y9DNDh
pr/jsZftPDxijC9s+lM/X1+gT/FuxKtcO0PP9uGFarAtZRHvFt1evF/juSa15JyCt7+YWaPMCIbH
vbunL9IzyMIBTBNk2q+EPim9tp/kIDBf6vd977ml7BWA9khFL+3nRqWJdoqSVyL5lHq9iilSQFUp
LMn97t81zFejOKLwwc2OroQdBDb15wCL5NNWCquYOv66BRp+r9x5epVexVcb5yLp1XI7E6ArQy9n
t0pjCuIt5xvdA7aEHm34ek+UTMlD9gu9T+PbqrQwFr8RzMjwXXvQBPo1zDZvzVe91Lz0Cba83Sxn
x6tn60CXnWc/Hn795/Bgx9PC5OEuok90Hj42wBFDjPDg17CgsOcmZy8LnWpRP62N+MtEO6LC+X+7
OVGDEChlN+UsKGY9uZd2xYvYTXTIYZLrlYbwxJtTLz8oDIus3IuLvEZjN6AboctMIp1982IKUDza
5CDlgf0su0kbJaVrp+pyp2kfUa/2tgiInIbf+h6dtuuQOoxnq+xZjXe4CHjGe/Dz4uaCVh/1E0CR
w8aSpf3us3VU86lf50xDkhn7Du1P5oX2b0L3cT+eVMM8Pa1OjZJ7Jle6ZzZZdZoW0sFdhzZbWoRQ
wFIcfUJl9RHh90miNJ6bH3ZG7r7AMFD1+YWMwFXTksqOHV1Is8vFprpRr+gdexsgEf+ExfGHnFFx
rJioRJvvcZow+LIjpLvCcUaN9nF2RH03TcVjWJk6Kh5JeQsLahvzqFvwatWQlMsUgN3YgOhHgVDT
PSg93P3sBf1uvJ8Vx1lW3wdhYEsFMb1779orNJVVkpzsvhcPF0GmWw2O8M9TxEHuszbKcl/xWR4a
Xrlxg98oStfCVatF868rOmGZrxLcyO0m4yVtRKh8sXCp0VvRAxFOvAQfuUrArQWdxKj0aMV/95YK
nChJNj0SPr42pD3t3H4oLoZidydjpTTTUDhTJ/TdtKGObQgKlScjQ0VMCGksC4vRpKeIjSIC4jlZ
YXn0Y6+vVKbq1Dd/f+x/NUcyo9JeoTiHQ5wFvmqPbiHYHenXCJO9W+xn6qfo1LXY/tfZNY7Z6Eeu
aYtzaIjL/7KCdwoqdaiGJ5J3cPDk7qSHCH4q6UgRh1wd/a7SMFkWKAkggbOT1Ty599aJWmm2PZqR
CfqUry/UU86z8jH76bNv1eUnfFriZW29c6CdTzvgR6R7dlZtY4uGvDexbtOEVgohfAlmTEK4hwlH
WupvT3574faftX2j6j43r9UZHtGmQjbzR6e2uPdpf2ga/hkU9+Sx8Ak6V3jy1tAafDHLFAn2D959
mF1Wg+0c44tncFpv+6fOIkA7bHamgXUFa/YiV1pg93rPIAXcOueW2hQXqfeVXppgfZSgQI5ZJOJ5
GUhMKANQHmeiYhBpyuhe4oOaoEqTEW7QeE/yIbU5QuiFhH8QSdgPtZnCMFAwLbAOfVNuRZTB2cxQ
6C9XVBwD4gxwa1lokmbGt2U8fz4Yo9q2x5Bg9UocaGWChcPKk1ERq9ps6Evjrk1Umd0K8C+kDVxr
Pct0uYcazonSy6dNkatU0G7t/exJM8Zy/fGyyfOSth3wSfB9OB1u5NUIjd9I37IMgnJSvyEcsTl4
l1zrl3fYzc9hDGOaoizkPkjwFYjC3ygz03AGFP9ESzxhBAk+0PFBD6Gie6lOqdPI0fO5haOaY37T
PqZsFyqr+NU4v+w9CzTv3FB+smkafL32KIHPZ5EMKkyPf7wyPh6dfFse52dUoUKUWYbKwMvn3N9j
yk+oxoAZVM/QzPDaYoE+fLpXLiiBKBsbCHeVh2bjvXUYlDc/Iu4XC1oVJTQIolm6+qoU6v+lnZFu
3bAo1IdE9R6yB5JI0Z9Tz0S25kGFr6YwUTlzRIE3+jDzd9tq5WYLg1JrqRCv4aEK5iFcqUU9Mhrz
z4ImS4u2cDYaf81/qx+FJ0Cf0X90CREWyyg0Y0nIbHt7v8S6+6PQSyRcItgdfweIg8L2hJaWQksC
RA8Ym5Sf+oUUDOnRqjHZokinoU3PhPY7wB5FUtK/e2Dj0ARkQARLwONjqb4csbX0kwIvydOle6P2
SO2UGfqf7qjyPYeHEd1yob+mNQ1jsKUxNH1Yi9hCKb3Rcti7osR+oLt2sVNt01Gzf9lYQeXvN/wN
H7PnZu/TM+/bSJY5GGhy9yrTL2ZfPkiRbWRLcLXtJp1HO6a5+LVe6lW8XSvbmswAa91Li/J4Z9bw
14gyPbwSsXCaUwd7mZQaSsWRtbq77/rEZ30inhYISEBUoYYIbHe5tZekBWYPV0gP1RB8T9XVirUV
AlMm8XNtZmzhwXq5oCYtbyXtgY90v3sOY9tqAV6AZtBIrCvW693bjq6TbWfbSRPm4sOKBILEmJ/v
6f8sWqeLca1DiTDDyaxTozrJNXFn2PbY+qKk5OxPpRqqYglMaEq/6JfulF7t27dzA5R10DzBpsdg
HwL+74EysIrdUmOvHA6/N7kJ3cQ40DwBKVKRRmySFeCzQD8A7Ons0NQEs0V7gA5CRzIa/r1ThblD
rdYTwhQT6FZDYGCH4CsuHqnKVYnwEc1lAezC/zKMiGAsRIY4aB/orbbAPGT4Us8L28Bh8tjMQM1C
1QqU7Wf/Pf9hGHSAtNg0BABN+a8qItXyuaJ8ptIorcH4T7MzXXOa6J/ZfcQuzqrDf8I4JNwe5Uc0
H0Ay+XzdNBBBEori6aQ+oBYEdjzLslTsb5JUEYkqEjCYTtGM41k8U3GAJJGkEfmG9ahmNUI932h4
FNsF0+Cj2M7XPi6cJOoZUP7wBTvwPD/fIO3jPdlZPhBl4I81WUu9kC4g0RzcLy1d1IBTN0B34NZh
qcUs4srUIbfhJs0KQo8l++0RBVE5gto6ugxfb+GWCWG/7t6mgQAa0/gK2fbWGW1JK20HlGtCk8kD
IxGCg5EK936jLg1xhloUiESuhajvHAUbFyulM4N6BywoPBCiYP0KJy2mC27VvUP7p6UK+QmESSii
wWPC59foUTDDaQu4zNUBLW0aC9c/KD5ByaiFmc63/nZuTq5BySHNSH8gNK82Snn2mgIbqDz6TLYp
FCcemF6mL4q12HgQeuRTuGvoatRmBAlsjBk3Z+fsF9/39kiLUuO4bU+ezsfuXu2FdwFD5tXtJ+T3
PWvQrtJuJCbB/EJvaPKwfyy6G2n5F00svggSVcHLr41tPQHfPTjllEAM8T/LFxa/IUXjKtYAqTRA
yasLJshVrbadYqvUrToWgyryhxLbqbSkVi89nCHWyLDO1Uc7Rxqqd6MA5uXgmYA977qU6QxVvl0i
XfeDi4kO2wvKPBw/ti15FHtnVmaa6l1oqgihAcjQLvGTyu3rL2qOJleGxeKCEJHhmQmRn5SIKZtz
cDtX6DrVVprzgswlgjuTb3lAnHl04KpRHQIVpR7gZTIMDIvT/WCKqth9ssNQT6p4hEA3PAGfABN1
rr0ZMYWZ5L+ktabSgQvj/qG+4Il+C1xMHJhqu2j71dpkTarYmVS5rDcvkjsFqEq2XepflCSgBlYL
RsHNKSN1M9sUOJcfx0jFsEjHccEj2oxt0DubiKeHCYahAE9T9bqifafDfmjcIxUsq4T+03xFGFDa
YJMFge60p6H2YS5TCo/90M81hQjmJiJzKggWKRBHC3IhVbvmngFJDs9DsezkeoGCTPIjxBFpYP7u
yM+FaqNcUWKrDL7ols40BnwOviBPb/Jk90DGquSjk+Swr4qfI9vBzjpGIfWDQqzSoAKOruED0ekf
YfLLbKxqzKb/k3UWbPcJBTZBv+9n0LWw4IPt3Fd0guCAkH0Htm7nlqc9raj5NE9xJZDP4VxJjp4d
sgrQTeghFokeJauXE+yLg35qSr8piriQkiEA5JA4eI+ejS9Xt4P0yFlHPXmhcyYslwgNiSPpYxbb
78atLSxUqRy9GiydnxRNMO/cNLZA87KuhZyp0XEdHl43QlERMhkxQAu3p61dPDX5MqACj/XaU5rC
i6DzYBhosKqBIlcZyRprYHJOBHZft1bSwd23rN5Pn+AUG1emqiqwaBoJJ4nAD7GaI44YL/FuNCL9
0G/YiVSRonUEdI+hWCeiFADxs3Ups4Ht3zva8PSpivwF/f47B0ZKalry/DkZ5T9CUybRwzjisnvK
kjBwtB0Oe2BZVDzg/RFYc84FoBEYD4KqaNyO+AtuFNWQWaLvIn0rwE9IngrPJSBWuoCQgkZDvMUO
cWlJzOXZnuiWyrp5ETiAUHOjib6aP6QgRAe+8Wp6nPOcHxssGxHlFvQDxFnTOKCaw/tNuT7OABNb
xDlVxf9R9XyCG2FqacRo24fZhoGgMyKVy1aHOWX8GBR8B37WGqF9KEMVOz2FIlo8MaebUUoiY0dE
O/y2bE9/wrT9k002UhbvQI460KjHDuOYpGpO80jJI3Hx2BbZ93RQ6YXfqwhFXeEe9BQ/DMSHYGB5
RPIwRZuwEI4U4Rj5LzosKG3GUP2pm6GqItNmZOKl/x9N57WkOLME4SdSBN7cyhskEHbghoDFCu/N
058vxX9WM+wMA0Kmu7pMZhbBC6/V63WBtU5rMN4JSTUXgYzxZtwfWBPyI9S98JdbJUiQJoGwzAjN
8UbFW5+ZFn8oFyw+3FV9OtOURy7aPwkcyLfhbDl1xc6CwRQJGh4z8rTo5NA3Qh25VMXT4qiFTvWL
B7GFyvt0wyMRQkZXGg/QFiBgb7sH6LTqpqjnRftWzgFZWLgT+nvWpwP2E94tzbD585p86XR1gm5P
AKRoqKsGjNoB5cGVFKR/n6mqwc9tKpBa/il4qopQciZy9YRj2lCRUoYM7QHiUwPVAgpPPOKasqme
xLRBrz6Qzn4zoQcHJlfMr0172kEuuS10zCW+VVCi+iK+BVqCID1vdHJYGiS4edE6RYgpN8x5Iuex
ZJ4qXZfjEKo+haZDWKkwdC5vTFPZ/yyPbaMAwPkRX3uSNz2BVLgClPxtbbJ+0ZpJ52V/r8n+H62g
VXrJawOCL//OswyGBadYsFON0ypXVpsunRAVj+7Ol67IO6B0oHqA4FLNPJMmTQukTRipCISotIH6
EdeZRtWsGIvaMWe3agjL3RZmTFgNjUT5Yrq9QnGQSQI7gNIBIZ1uutp34qmhFfJ9wquRhO+u+xru
uhC1ywiNHOnRrvZX4m7rjq/pbo0eFFq/L/yBroaGhuw5EJXm2jrzXf93yPVATjP67H5z4nv5714y
Lysa5yGx1H36LJwkm/rMxB8CTpXDjXsfbdznCLwcq6WkjB7L36ryjfaERRHuPfJG5NtuKNAIN6YF
lFRkeb6bnNbIUlBKBFsvVV/qd35+mxrcrVrDOaSHVM9pA6jOCsXy634u1AoO6Rm61LX9iY/4jFQO
rzcPYtPaqhBwMY9Ik7WPLpDZjVlaW/c26w81tjrViZR6IhnN0WcTZEixmPt/9FBW67BXl3oh0U9l
AHLjylO3q6Vnv/019GVGxCuptm5dJRtlpaQkLwtDSpNKFDUXgOhgY/qqqkkNHkAOeHSpxrP9JpkW
7ry8RMlOqZY1tkcjKBuTdmHW/5JZEvtDdsmlEE/5XWY+nojvgWJqXyZgTolWFW4kObYmi5jslCwV
JWkR+EiR0ze1KydgTf777dbbH9J9oHcbrCPAF4V7pNnALy2NtLIQAPlCQcBQl4reie5GVEFqHk0b
zFnBHOp5qBnWv7lg8g8nCs9mb0g+O1yoiJJfBYIDlawVyGNxBSSgRYHXwiDY0VyQFV7/Yjm60YIG
tZUKCVI0yXgHKTCWEpJ1YpCD5kLqWzGUqMsvZ20ObeFfWDg6cymIzAnCJJpa5gUTRWBKWmDeL+YI
m4FjIByRcg5a1FcIOTHGv0rDskJi6zBLYDzQlsR3Xcr8l23dPy0txNrk5FipYb3QnIaiJW7tw8VH
NEcbLq/WNQU2NE+Qk/niL1uWTPHhWe0TynXMVfICH/fu7DkU3CWCgdnsSpvCYp6Qu1kerm5wox1O
2ZX4Jwsip7OzRpTu4fjhEY9nlGBYEIvW1PwQ5sD5NwPP8F6u4Z2CLdHXOari9xZcA9+37L8I9D/u
x77ONt23k5CHYGwshYHYWt4/MhXJYNDDV0+QXWRSsUHYbRC+VWhUI/xTMmJSLztXvzRGDN0D0ThL
ZrTDGSS0G5PMy68cpH4p09Y63s+bOXJfgrbNLkUrcSUhnIWBmstqFJYESWaodkHwjhArHdO9bDYI
w17Pv5oS6BW+F2GuTs3miue8Iv7Hqcfbx0vnh28KPEHAhiUHABJmNjibjpDCvG7r/UD6iK4hL0RH
Evp9u0/Mkn2Kc5obXC/xlr3R0xqNqF06xFvbFj99XPYu5LW3/CnPKn1AQI9XLGNWnf8qkwLGvfIM
Nz5m7qmqrGWw9iqaB6ZIZuEdnEtdEQCvNspBw/2x6ZaaueoW7B1Ou1bf2c/n2i4svt2zX0weGdHG
h5gf44kPxnYiC/VDz1HB8nYTud6qfZJOp/s6jjBKXYIdAEAQtuEH4KeROdh+0lVYSiqDh1CUgE8M
BQZErTbB+gqDp0EtDrsm6MQJj1tiruRuc5Pzbcn8aG0SOaCx5lS1SOWBAo7gr6Ss3ImqeneQiEoM
qxz0oho7q/CLlihlm4+umEG/dVJp/zLCPXJr5MoIDKr4h3TFhIMFzCCK0BoQAespP+lbm55pPr0d
1gB1elw61WtUmqf0X5g9735hduoWhkXSLN1bUn7SVeTbuiLn90Ef8UQTLfpO09VU/KJLsj7ayHlt
S3HpiPSCMJE4hwTGa/8xg3QqW01Ohq4dQiLKe9HyjRhqFxQt1KQb35ekFqLXI6HGN3wlHKJLwqHo
ZwVZd0RtlC2CstZts3pyoFrIc606tDF5xb5zA3GD+4WsJiVmfTdJ6lBmh/gkHKx8U5l9tbD+STQ+
W2jrSCxHa716t5W5G2ekKNnUQFsOnFxL4x+u5bNVOtgbQL58VmUliIF6Xuv42A3blQmV/Er7U5Ig
xAwHmn/I0OtAtEogxEXUOkOskVw7VafmP8Agf6jsQIni1FE62mwlO7Yt+LeC37yH+z4M2uo3uTc9
WmJeCv7GmJ2bXo14oBSu3zbqLqeb+zpFjaJ3NcLzO7q+I+Pm7G8B2i+nWsM8kXBH4/ASv+/hfe9e
iL6m7T1ll3v4ygL615/o33n0No3g7/KyC1XzvbfKa7t5l+DuiZVjcTk7R/w5+xqTOXQb7qFnjOG+
TtYgpt5miQwLjiGJ6gIqrVfD3GXW52rtWWU+1rRuIS2EGucDzAxm/2uWd4LeFJGrg/lWICsUUcAn
ujvYjY+OdfqxrmVrA80c0Veqpu2qEawxqxDob71Si+SFW6TARj7FOcev0bZ3HKyMzmXe7Jf7579S
WuxcokZS7LzAxPcvo73XSNbUnzvVRXXBc7Wr9aB/LxIBfK1N5EiK42Zn712XW6q5+LVbt7E2D/QT
IvjD3T9a5bME2QqTBi7Nv3LvsGr29n2y3ygfrYooP71ml4TmpLhon1lltes2MRD9nb/GHSxQDIBR
ixospbNOaUaB+dqfgqWiIIrUwtmq4qHDEOq9o8+jXT75z0qw/XhZLVyf3AfZIRg4ezR+rNrOupWc
PcEkwkg0oniZjcW65J637u7p1IkWEboiYLtTnYE5ZFVar0WB9O3UPDasJ+oGRbt5cUvEo4WotkXq
EUVF+5lRADC65Ufn8AkLl8HrE2brVuMV7I9xddfeHNPiMd6XrGo1qFxaNaRByXNtWpXjqMxCfvA3
0+BWc6eXzvXuIJFXvtowvHczICh/Z4CLqwd6Un+VcG20CngYp6gaVDNz4+xDmN+OEZ7ci1sPzsR/
p+4TAeAT7dpufi2mwsME3iU4GXYzvHvN/r51ApFwbzXSDVMKXXiCpkp6R2PmgIF4YFKa0bl9G1zi
CxLKalV+4jXaw8kpB9T2AsJuqJSqYB8oQpBBwdsTYCdzdu5llHml9IuQEGkHXMttRLMBJ6ML8rY3
pb0BJGDMCPSoYQH/4u6e/EKopjUFUfSzfvUfiQIUp/zMq/cgAzD90b7pvTub4EKeN4uv3HMbWPjT
bPbK7VJsRJVkN9/Ep9F3fBlVx+Wx4QM06H87WYsQ33nEN/AdG7ybl4uP0zkQn9QkzG21372i/xxV
DyhimsXuCUjx4vB3/phVUnN78/0xK2QDWASKaGubBbI/zOX0Q4bvZFfo1vpYI/aNztazUyAcBDRH
MX5rn+ipAkr65iLMTUC6C7/U+29heYsUmU3T89anbhXvmjQn1k330jl0jDHV0fXsaWeZXQfcclms
FxvANQ1r3312SzHmsP+ZnTuX2bN9Ha3T3TPeFy2wi+c2q1ku/Yv4WH1KoZfZ/v63Hlbi7/i7fPWa
vXu/kbwzs+G/Zwa6BfS9sIyw2n7NmkHNLQe0vaQXxj492yjJgeEIz/F6hgjsLgJi9f+aWJ7tCKfj
K2AShOjuNyZjlU/bthqFNGtiP+PdMfkWe48s3TydcxkZujSrt47465DljWhH9SX8+Ns2qXlaoWIM
0RqYWuSDVMZXIV+tB39dj6SXw/N9teOUR0KmGJWMcjtXFCOfTlM9QbrVRzHnXwkccPZWvVWarwZ4
yXLOJTHya9By8YW41z7V+nlDozmVzvfWZU5v8ggBV4QHMuRlN8QGtMIFNk1/SOvtXa3v4OAeXAkH
7NyzR9cW+ngz5eh0GEmERC/cgHopkJZV4hh5YZLBgPzkh2bmwS3czddo9zBro/qyRnJ4bX2IH3em
QclihJUk7TxEuq7OaKecsagtMV3lFhHq9GxJffhs3+tho+SWqnapYZPEoBiJuaZe8HHuNFKhckg6
B9gNxCIieQgGqzqKR0AkgMQMvpjZRXayzhV0RK07oHIQsDvziubr2yoZ1p668gJ3PWiS1X/YOGBY
U/rvFJb1+XptvpvevWwVa35G5Ly4vqxK0XmBS4cJA/919Gg3SPsWrWbVakyYry9EIUomGEZQlrXZ
bUZd7EAyjQz32ywSjQCJIKdmmAcM76iIvjTtzD4hMKxb+4icys18tLekqMum0cvQlAaueLKrxxYL
FaOWaPMTlsen+Sa8xnu/WDH3OOoTXBmq8V90JmYfeuKhHFFFwOLU3v4VCDgGp41Znxl4y9T/KmZj
Xhi9X2YFi/ZeNJZZ//LJF9iX+SYqosUf2PEzfps9bdpc0ycpgdHuaF7Tb0XX7KRTN7HDTwN74Nxg
GWVOo2A9phYr3b8me6YOkzcvvYDf6ZFvp+p3osQ3n6aZ1Pgqw+boNnld0GfcfsxLwbxcHO7EJr1F
5b11Z89ILqwRo7beBA6UUuEpc/eK5hTWHdk50rpQmfBoGYESKiFl8XpbJ9Rqy1aZe95tcPu4nlfr
frNvpEHRYKWilRRYJEaFm48ta8bVdDt4dW6tc3INDYpB4D1G+/a3vx+jYgnicVj2r+0vxqh1CLZB
pbPzLgOjSKy0Q5HlFZ/bYPv+aLOZHAaHQQnFYcM7BMagwdWyy+mTmG9hdLcDkmDO/elu0+e8OTkn
u+AMgBovk3ze37UNoIuckv/pTP8OUyqCt9a2hY5zwSpCve0Tg20ajAhaER/WlsEcokaKxDXArD7j
8tgy2g3utsQS8XWHFWJKEtKT29u6LtYEu7SUHTwhAxetW9F6FcwvTRu8c7gP3/EWwfZycHWjuwtb
pfXGOB5IHfSQAgZwCXB5uPPOzg2WUFj5V2hP+4/MrrxQODdJgrEKE5pPtqPd6ASsz3YRBu2+ZpXh
neIAZ1ow+yCsOyTnWwBDAIFAhANcMygExbQwvu7jyq39HD2YjQA3zBc6VEiyt4pBkYRHn/E7jZVO
RbX/Mcom++V2JZl2HO8TchyXJVrEAHobwyNeJDkHcg+4gU+aGpaFrKmsTebmPsa1OqB3OcERw7vK
+qWUv5+r1pvE8xUIyLu1TRF+Z5IfrfqBKQO68Nw5TL5SxD8N6jQJZO+NGRxIJmx6/5j0SdlOzQMq
OBvrCoADFcAi6EV3y9DzDjv7ePYfgwLw8XJUvzhZ2anXvEI1xZ059q8bb11zEb/hTEse7kzr+7L2
8fGCWWSGN/0jLn7WP+LxsShH5eThnmGnA9unSoFyF2R5OrB5FfscZSMWaGPJQO7sR9+1WU2+3c8C
rIMPxm9eZjhFBM3Tl8W8O7ef7WlIBjEoAf09s1gERo8abXCJDz4wRNIlaOYYTu3qgklZd6eEvG/u
/8fGv14zq+J7/5S8wkqMCDONUvY0kjVGxeg5mi4qYwBltU6JlDpDcr6+gEr0jOVzBJzqzfh5L7DU
dzAQKEXO7lvwwwXWJ6SIya33ZNWSy83KwrKTOev2Ps68U4TIpl3t4wPBjdoHFEUCun91TgPauJBq
+rYPURY3g014DPfpumcEj4gVLQSEZmWDDLHOV7SJ3+6mT3P4ftk8+RnQ2ldSj449pj+iQjB+aE1b
Spo4Aq+o4t+Tc/oFx3vBphoujnsp+baBqbQMF/B5cgXi394PysA1S0DshSNQwFfyWDtD1kSn4g6u
y6u3ifZ+MwDBGh1YjD2w08EhMf5VON3VsYNb2Ku2yAxXW8wEanLwakEf3t2q/R1zBs7ZO8ZFvA9a
JpNaPoXllnLElIUoBwm/wOJEKe3JJ+N3cu8IuhPuYHgaoP49OgNwIdmKDvu2VQ7pFREYYeZfAZMa
yRby3oXaJ20kwJU4B17wat3Tc/pMLp0vc25G94l91Og0k2+09i6t52y6sSsksf9tWerSbwjGuFNF
3IgBNb4Mtsvdjmz+M6p11nERfPGhiXmcutNWnR2gj87UKd5Z2Ogycu+8Wzc0+Coesoj2x9/EqE6m
pQl60+nVxV/925FupXUNlWT51E2ML0TjNhTI9jqcBjUkD6vRvb2LzgsQAMNiC6xn62mX+6VJJVW7
yyxoOC+/0S0D3a55QpRSNGc4z3aIkXzirw+EGpZ9Od0Pi15zcEQNZ17vVrHJLA9G9z0CKJpuuRmb
hfqNEWBX/72hQNShRb9gukCYjitjY1Z1WCy6tTGQXDjWiKQAmCVh8e2/wU74rLykJ4CgPWF9l5Cc
RSW1+PdaXVhth6xmayzZw5zOyp1GMk1Y5R+R0T/G2dsipkWklFve5DQvJGvK7rFViZv9ah812gDO
RQQNlBoMsHW30CWgiffpxa24ZavUKvnSo6M9cvSGkfLqIkjrEi+GlaTgN9wqA6EZMrGoKZbblwgV
knCT7uNDdGxN40aybdcz8zkGQdIpxIcJZ/YZHNLiqEwLLX6gm1xMlSc8+kAmA0HUG4A6WVoG0Fap
M6AkhoCFv46vI0hVcPRJuRwBJjUW6HkgD0/yvgNYGPAFTHEwCcBfaV6Av4Z3OHjN+WxA98NauqUo
URg2YA1BTTmluuUM1onqlxySettpFY8vA/yH65zF+q+e1tNG2wDKWeltYXdVGZ9Tt+p9gXu80eze
RziX/hajCbG1zfiHx3Cg0ZKB3BfeJA3vfHVrryCDXP9H5sApQo+rpA24FUCD3SN0N6qabs25sDBy
CxvpYUjbPUDp1XYWbIJPjkUR53ZHRYe6PXk1qAMkGbHOGcJXBIQkUWlAPagFBtxVymE1u+p8AbZU
gH80eITeZ1VPTgM8ByETfFR8DOookxO8AtJcJLTWDVtNRp6S4L2tAHThYx3m95dVc/Y0MNtjnz7+
jYxd0cccgXRrpBeHHvHxKzT8as/oXYbwV+he840+neP8ANL13K/FN5pcUOXb2bclvhKFtnICwcBp
JvhRl+W1xwSkV3Ezs24PGxOejffj0iz7O/eoLK7Nx4SHss9JHSm4jbJ5oVNr3cNC77j6tBv9QudO
uwSvnMhfqqdN2k7QsqInv4no7DvfN+jRhiCbWYLPCZrAb4KJvs1gxOAqftI9MqkEKciPY3go9rZf
lBTO1gHUSRZcDY46LFFRRBALe2vfPzaA+Zt/gRJFYiCz7w9wowQLeFPVOnI6/QYqRixPpEoxvF6W
vOw1CTTcCK7o+Ha0DtSpYN0/6DKFCl+e9GA54yBFDCuScAqKXPYx4BncnatVjY9oN/evCGlytybn
3hEs/LPzmk3Teq989ct/xIyqPO4oHtFunhY8OMfU0QnBOIyyefm7Y2q7+1nTerE0sTrjkWX2s+hs
cchxVwtQUoLi164yBYmL7uaFyKtH2zJV+CLmx72dlXHQLvF9dKbUPKqOKITVR5Q927yhHpGgmDwm
uy6taHuvvFkwYFRvPaqPP+k6oWQEvpnP+o4otTLP+ZzS+PPHFSxCDzgFD6gWDdcIaTNqn6CkOcdk
k9Ta37AIXhoXG995S5YKRMtEDljy6vDWb3inI8C13QjKXq09bT3Dc8R4a5Xcj7uNoU8kr3hNP6Wp
+4xOXjU6g2XaBhcatW8HRwYEUgn0s6E1GvSCSN3/gAkFxDFWpXezC60n5I8NFXen6l3+3XEZDO9W
sT9rvzZ+M1kb5gM0BrIeYK9U7cNmPAnvMAFV79PaJJUFduO23K1Hm+YEl+xGyovSxj+QoZPtCk+M
hHl0mZwmn8l5US1bb0TBCbHhaD7MDzOymhjQ+oAP0K8C/HoTqqNHlvR5tWsopQBtIx9Cd0uKtMFV
lr/87/qPXIMhB/RS9TYE2ST92vfBHqO+m+OOu3jq5X9Z55FyZVanj1QLv8Fj8J6/owYzgDGDP0mk
NDrQ3mnrFdD8RYmhzjpfTDazx9+nsxsIcc7dYMVhFB6WDZbK2/gerVOqoh166xASMHSdTdCWyEhX
nNf+HO2LKIIykCoXAHweLgDFOpjlv06Ek7kwekWfDlr9YdOmVLdIeZVoCBJfQ0lBEAX4BygiLpR4
oFv7fC5uTJ86C5UWQeGlhNGnlpi/diJdWpHDyQ6BowTs2Qc2qhLCybTjIeQdyA7SKkXpU+KCIFHQ
7WD8uyo0wlPm3492nKb6dElmcDoCaOqMQD5TQJWgQ7qAnD7kbE6oAEFDFtdAklgHxEDStDegQIWe
qhjyK16Z64zwTkGTVaHM9YFg1iOhghQbe0FUQrVWQT51UCxdPOozyQOwqZmqBIRQGeAg+MrxsNJV
bVpdYX34Q9CO2dEkZi8Uy/SuN8cT3W2JDx/4KK4abjraIqBL23Naff4BxKE5BEVgPpZqE0RtqB/9
HH5NLRQYkS5KU2dN5XjOC4MhUsYXbiwXVkkehMSDJUfB+ycxIE1BMtBABYfEFQ5atfbYaY3FQ19C
PVdihqJb3lqCNjqU5PgDwFyb/aqA9rvEc7JplBbUDDcni/PJv4o1NPGQT88vuf6uCq3AZL/td626
3eW/7jK/qfNlp/Pjj/VRZuiIUY6uIzJIFGZzTeRHLL73m1aFKmLC209AWaNzV6EzHZe6RR9Eydq3
Zj3uYm8M6hFBYup9KiguKa+Ok17Ywx9KC2bS9HR6wmrTkS/8mKjhex0BrJHgKXutrTXqgC+G/iqe
eQmbRmnx/8jMaU7k0GAU4qQcqUD326pgrtQzXLI3EuGSGISQjD98kgBGjEbGtZD0/Z8qwFw3czKP
J2qOrh5oYGeFBiIg6E5UtjkigyAxQxwAQh1gufHC74XUQ6dmT/K/i3ye7Uw/VEaNMqm/qDmG+99Q
Z7AzLDYWvTGZpUro/TEqtE3yricwhABz0sBpIMEHCQqnCIkuKMXzSt0ywewAe6iWXTS51QDCvDo3
nD9qY+eMop9qaZ/jFQyOr/lvNHJy/Mpc1/DilTIesgNQlNh/xKijh3ukGcktRl8D2j5iR5oLy/9u
q0rPHbp3X2zSDIw/jQDIsYAXBNntSpLE+/emFv+wSdfxFCkglBe0E71UQ03oCM5BJX1ASVYHJOnH
nmpoqxBNoZsr8Mo3cpQh+H3+8rVao1zL0hM0VZhdxAF0XJ4DuF9dMzV4ZrMZIi+9HpeM0xn+dCBx
YuBVnn16E3rSFC4nTacSvMk4BNcI15Vvyiok1UHZCiaVkwkJhgRtEvBUjctPKOtdBuB8HSIlYPy4
J8BqilJRh3qpSvG5gRU+E2kAqdmFUnO8AkDP0ahRkWSaYHNSv1MRV0o8UjHeWHVomWpBhUeSCMIE
jpSQ8QcuFaztB3Cb37hXQqLRkEg3GNjkHOAiRoycFQAJVFFyy6jbygxFEKXbxYTxAtCiuEmkawSm
YDfaM/dYwxq1pTmwKcwWKj9Yskmf4YQp1SDi17eL3lI/QCBTYBeSdYx4mt7GUiTNSQRzfZoAe6KV
aK/z+RwCWn/poebAfKWBoYmlYrbLNIxfdjJqjZjGUgURsZWnr44xkfDGqBwWQ+AHvKs1cmZhK0GG
Y4kYDLcdMHLCTQ17AxrhTRkOdMm0Q2AVs49Njrro1Fw1cU0sZ/x23g4kj1nBZsyQfgPr8baaMSG1
Y5bozh48w2c4hXBbsb/dCs79zdVjxUYPrmbvR8Xu1rv61+iL4xfUFrVFkeiF0YEyWCRQHNg5p9nF
52aceLisEl88eMctWAuheTdtEooXVFo3cMG+o+0ElDIi3HuGAQgql+iTgVEiKYBosHjVjBEij+JI
+odFHwkHEFWqRyHxSbb8lJ4YQW/alQEZMEa0zGPgIFWwlOSBDBqOI6zWAn3AfpRQle63ESA3cFfC
Xkm6QAX9MrV4AZ8uVKVR+sRv2/q0Ru1PhyeKOH3CPPJn4+P4BwUQuA5ALrdT7aF+2vxg/8FDkh8H
TBSzvqcNyHt+6WDe/BU/ppHGiLSYAlRRuvjMNaAsnRdRTwdrfR7tvMpYneaYduPKWL/pUfPuHkl1
EmfvOtoOtgNAIF11Oalgv/ix1sFH2g6uo6fPUztiQ2pcDTyrjbsbiFODbDW/1XIcNTtyyHPWxnjx
Sr+60+BOE49gN+C3OgTwHEp+Zl4rr7IkN0ioeeQFOLj5pG9IJNjzpnAqeHe3AhlztFsSOPA5WAAk
L/lJA+D/q06jU3uxN+Jtv9ZBtm3U7G7kAxooShkJAQSHlOhzOOgOB4ePmPHcbtAkSiEWamBxUDZE
ufONYQz6yNMg3DtqVXDsWSQ3w2bMLJGpU/8orZr8W3KNqIH49/luwEXyDzkLQJL+2plUpiWWgg3o
4kQs8xb2DNcp/GnSkDlU/7A8LMleC2nzRhI5XxBw5UQdEaD+5xWe8HD4i5OvTM5yCcpHLtzBChDB
QcrF5AM3ZN7VE56Ly1nqIujQpjx2DSGx5T1CwcmXH9DVJ3TOT6wD+J4IHPEbdAl92M9RY/TAlsg7
RXAU/A85HMt0mshVFXLlgHaoVquji5kSYFvi3EQ1/AcmiOCd6fXzYyRHdkjaeHA4LWdHAn54T2bQ
nsz5Ua5W0O9jqQkXEWfkPUoJzNFlOwEcY4eoFwK07yP+Lt8BIysUrZbJzAVQ1Z8A59NX7qHlFnfe
Dqbwnm+rZ2VrHugG19va53jr0lMCKSZbgkzkF8/Wrv2rwBVG2/Yx/tzNo/LIa1f649myifLwb1Nh
7ua/qCca9kp1wo9JotY7W/rWtgP3sHW3vE1v0AtfUKEzq95f3/NaZEZp/edciLSsoOKtzh1M4dXT
bkCiFmZ8T9bJ8PVd8tYw+sh2Ucl2Ts5iihKRYO57uAwvS415jn8kmmkAAucP4fRDdM/4HLXWKJGX
vdA9Vt/8kQDDcIud7cggFVNHX73Kt/jOql/K2Sn3Dbfarzk1Zzf6EPMvGnk5c0M588wLp7N3B6JV
zrVW/HK3Y6SI0RLTnptUPVnZ5WPJR2Lr3a3erZeZAyRKcAKKDqi6EgJNPUse5yr9e7o+FUuTQAOv
po7LFv/FQ6I3nltRf8iJk7JcbTG1cYy1xgmvrw03Lu8BjbsMp8ocqsRLZw/WRgl7yQ+sURwHysnl
1a6QlxV6XdKjlDQtcbPoxUr+eduVpLGYWtro5APzCi4B/wuaDzbCpXnYEfGLJjmth1P+J9QmPnz4
OxaSqHUQQ7uZlMnUR2c7e7tnJCXPrTzRRRoGhYY2EpOQxQAavDlrNRIqt0HLPN2Lo9pzga5BqiBL
Kl9sePWlGqpkrdFztNLVIBn0UsqJtq4r3idOeG9jWitJ+W3MWdLrnS2uqK77aiFF8xQsDWdNwLdI
Vz28/VbihC9TJFY04eRdpv5qSNjKE1IAl1M5IfIhYvUlaoqe8kRu+HzOf/NJ/0j7HFTFiCQVWgKL
0kUT50Gjtdz+hEBR6AV9ZbgVvKu7Z0R+e4a7xx+gMRWJpi59G0YMzlEDHQD4qH5xrMfDnPUq8zIP
Eh/jiEr6r0Yvn5xbyvXQ9rKiq50yaiR0p+HKI3W2Bi9oaGBbx3IypSr6PcygzDkH+2qtUb8qWkDR
nI99Ni/BsfucrccVF2jTogHlIFhbZQYl/c1oW6XHqWmEekbPMX/Y1uzkt0n6seQXZCVg5Q1m6uFC
Pce8WtaekgV/pOer3nZy9UbGOp885SdsTU8+csHlYTYr2YO7F/I+s+FKYZYqDVNDn/727taRuOLu
4cGyDfQwmxWdgj1uhgV78J/b1PSEcx2Hs8FgH+pw9PKfP4WLy5+u7ExHgkg2IwSptgE1HL0IalqO
G8jRDMywjU6hhic2HpDS5qCkNsuunsOPPcaj29m8n+nKPGY+rzSnMZVnq+Sfeff/Y4CFuM5/Q0Rf
CMT3LbIPlJTkcfy2rC+JBXQl1UBlWEbxOV35adq0F0NGKG8RFvhvKDSF2klq7IMPlSm6OEO/h4aZ
PEVBcE+BMLgrkg/YG5KZeEFUKMM6Tff0UYxgtD4BGP2lvR6+aNHi7F62dMv48WGPE06EyYF8ZUwO
4W3zxZhH3Y9EBzOn10PLM6HR5VD7VzMjGtogK5EH55NJ2RVfCByY822VoJXloFZk2H4x6w8fiZ6A
mGdklViPIAmTYtfi91N6UPhw70nJQNBv4Uh+yHXp55xpyfaEVlVJK2mVnPhhaPT0iCX5q1Ju3NJb
Deb51a/cugY9GGuH1W5YOEZrUuf4FqfOmWRZVmpV106NvseG21x3T8fosMpKNMwlL17pTt9tIAGn
vT0sI2Eh/ADOaPsJ0AhwCgVCle9KSYPWX3WbxaljtNTkoBrk5PFYVkiIGq1oL3PNPDQ6DIH5R9L/
V4vLitj1iTWmYQ3fHcA43MFNoHmaItmfLpCkZfmzowW9RRcpc4IuC366yDBsLBgGIiH8v0jrdpqu
Fvze43YILHO2UFHMrChdWQV9lALvjJxESIzRY6VNvywpkMdD7q3lay4MBuFgwEj/OjNN9VlmkqXa
YTV7B5sYBTOajEtuT3q1fyhgpz7KML2FlLDL5oLKJmZlgeGtBjd/oSB3j1VlCq+Ongb84kHIm8oh
WLuLJgxgln8aCd1IklA24mLRV4imQ7wjNeAlr3IMklNLXtTfF1PQcrJ9LFyofy+aNrtiqIZKsqBp
74P23ltw+DkmDcWBzwlz/DubmPmNcUmOTsjpJEq7rdD3swjFez2Sb/nBo+qJZAezUWujJgirolbm
aLgAgfRgQi2YZUo8frRIMrCZjTTuUvZiMYw00kmkaWH6bzIarhEZ0YW0/GjDspkY7nPcoLwCzaBF
YZdSdiSAWVQONh4KPVhp9gdRGvQKX6c5wMButYOTEdRIYAQkP29RhcNDdugWPaImVWYeETtDbCQb
7CECr4E/GXhXSy62fx6o/5IszoZK9tW6tK84VjK1qGEjRMh1GPRCJq5QWgeAh5XoGD5jiWUP6ECI
3QOTMCmZZwyb7C3wO8YK+AZX1lb2ECNRM/+NOiRGICp64xBcP3IGvOqMTZZpbBHZrriGq7AnIy12
d7pqoWuUhDO8lh6mqGymXMQCUt0r8rqLRe774PwxFI1AfoyspqQyBeKikCP7f7C1cOhEdDgcFMTy
Qv596dyTAql60S2w1dTeyCrCL0haJFiQt3wgodxBeQqLHYbSTzjiTQ1YjBL8gQTHCl34FeVLrR7+
qoeZXS1aLQZMj4OjeQKdTeJo4fPW1mjcSnDHVkxOZRyHSiD8/aWMtYR/vV4VbS+5ofhk6q1AsmLr
4FbjIEwm9HiZ/BRKu/0+BFPiTmXo/h5SNQU15HBZIpK/tFZZyOhCpAgZugVzcLXydY0P0fNMQ971
B7BulTIm8UBoIiKYHerE8kdIlxA4TOZiDZL6xRb4gCS5v6vh38PBQG8TOVx3GyOduyykUMjh4DD2
84yHpPtBVLlz9gR7kaQr7qqy0790zT3Q/03SMGRVlHHThgDAHzMzdy259XQchpWrY1NOUXmWPDlT
wfnTexR7/DpF6BN+jqlerI+YczSEKeIF54LBZHcmyEDjRFFtZwLKrymkhn+2CxOpJV3tpn/NPXbp
I6kD0u7EJKtglYudhlPqNnDZZZgefoWwNdmjrkQ3GjrXsDQT0jA9AN45gx7MFdIybxLTY3HtRzh/
ckbQDGQe6Lr/56CH4eztND1ejVfO/ZnllJcxLJZON7Pz4ZF7mr9BvDFJ/fRI3mHB05BhF8KO0TTI
NWylp8cN3yF8KuOjJZ9FH+uy0i3WhaHMQfJySPSiex2TwyB0bBv6o2Kg3GTlDr80e5WE5e7z1b9Z
hHPkuvqCiE5wDxiu3PwJi7jEnfD8h8NFkcVG1k1DWYOBscwe6i6jQs6+Ph/Uag4/zt9Cuy6zGAxr
CDewCo7PhEF7C2OspO5gpgnTQ6l3ywXFloNXzbGkla60pTh+1ilhSxEGFuvsb8Ec11tW8s6xKzlF
H6XU1r+AnAVfsHrIrB9h9F9sgHNQ9jV3qYlyT7SN8Q3lf17ZcLgAhptQHDH5SA7lixe3zDm5J/fu
3b0sLEV38j8RiME2nh14aG1b8KOVhnmo+C8SeBAhgC9SCjW1wK52bubs2TKn4heXFb/iH2xK34wW
DpldKBIW0Odk8zk8ixiedY139qEtk4s3zfBp4hxPOcwyLjEHChAbP7t9jWXe+I6P6Bhs8Q/Aro7W
9gND7OHNA+B5+bTc8ujbAj5bOmBThnHDUue3c4uYV6LbpQ+yKIrAGp7yWio1kRElEyGkX2W8VuoJ
3eKR/NtcQOH/Ck9bZrgEKdXW4YJcADJF0PjV7ATBCli02kA75ukU5TJYXp90oFUcJ/KI2HHwSoQV
YRMX6EcbwmzADSLvC98F7jasOzHv1Ag3axk+0BPF7S8G1K+Z+xdmGqIuKHSL+lqESw9opC/JzsLw
NZO/J7rP29YZioyOCB+jFVw5IbtB586SIseQntBqr4MH3Bjc3U/3BKZd4vUyOqIISvd3AxFKnRH6
oE3oFF5vg6RmVMMKTAtsKHWBRCMhUPivF+2uDihM4ZcBCJ4OwZHR0tZIfguwGl5l3Pl3nDn3OEuv
fN/jkv8baVfvHu/aJVatdim6yfMqRMfBflDDnxgZ49cIfUtv3du6hagQZeBmQZChR/iI9rERbEE1
C6tPToVXNJlgD4Ag6vn3RW9E1CKdD+JlqG3JPKrqIK9YMfc0VauTOaoKSrfv8oS8uP2iIMEb7Cqh
rSuhVLz2oaqL7MWPUa5OgwpMn8QWuprySkldWKu1nf4pOURHHEwK1nlCuv5nII7B34cuNb81h8Y3
osZDjJ9BXtU4xMpTBVI2zqCWIt2gnaXSiaoRouUL3aJBO8+rAJJbx85rCfod14/c/j+izrNLUa7p
wr+ItQQU8CvRbBva9IVlaEUwIIiIv/69Cud+n+VMT0+3gXBOhV27dol0gYgv/JPKZZSBwGWSQEhO
IN7ja6himHBKJwOhaRA9EBAfDqmrdCB4oWFQseDRw6XYIDCwYPu1drW8LQ+BwSiUopIibeN8Qa2R
Io7Ik/yA7Af7q5NQmGv+mN45OAdCCxL1jlOPGZB1p7G5E7kDJlYg25LT0idCZ02YOLK2Lz/fjSI9
GVLEE3hcBFekVU2ad6Vt/9yX1Eju4r+/InwkSoSAePTn8Z4Ifkzuv3c6P/S+aMXSrcYzVFqApbW6
0bsNBEpAKhTgK+L/ch+/UIPATvEAnYfgcdTg+cV4SMkqQkzOCdK/uMCK/BkV9jYONGNjGQjsCEwn
fPpbQNpSS3ivpGtWaobQlfA1cnca6OnIv9DGEA8QLYoveEJo8e3kF10C8+IAwqm60744rzU3mbiI
O4++zZVLQdSB4jRi16J2sLN6siDFGNRjGmAP0JKGSyI0kRlVX9hVppSxEL8Y545XczOlafl7I781
OQG/xqtNXwp/xPcwBBb1KsU1Sm0XNjw3ty697rnjKLVYA76hlZMSnFhJU7BfAaC52TxfsGxAXgpO
Z7hpKsoXcriyGaWkIJfjuyEksQYK85XZeSRir2KGZLN9Z3HPqdXKWpP3YuwLmzgaM0p2JzVemdjB
sqg3taTBnEy9cauFdOcZR41m6VrsDSa11HDFHOAGrtuPr6K9JI/T6DYwJjn2T6KkLxxgeJBSSTHe
wPW4EEIf//J78gu6xYpOSFolD5GWrIFOcCEZeor6B9GhTARE3Zeb3XBEBOCN4osYG0LMGjeQPIhl
BKsvkiRTUkgANb4H9SDnkzhNIhS5CDSEY6dFjwJDsqtDk7qHJafyJyvmv1hmBUQ9pXGvrjBSwYPJ
iIwJRcV6i4ouuWDtAvLL7qQkwYN7BCQvhA655wTaFAGJvnUfs1SHPNx3hPwJhYEtyFEPE+J8AZHq
1BgahmSrkugVEhQRl0hIJatQzFAb9yFSHN/lTXAqt1K1xyvQSMIm1hQhkzxdzpF9jBSpgTiWvIAV
KRXx3Y6D78wXnb6YMMbt1T8HKGxTeQJaFWWR7+phLg2f9q3hy7qSDSWr638/oRPSQaX5W923qI8z
FooHF5trTm6jOyBe24ZLGEtotM4H8o3uUEoux+B6OukfGT8AkqS7gqTIxyPC4svxClDDySxIQqQd
R65GfWbss/k3Std6AlDVI3MkaJQGoYvTAQUi6iMbLtD6k80tg3ME9qSJvo1gBB0lWAdRIZGTSX+U
+h1ku0hyAHNWwlIRovkuFqhdxJ0iZUuWQRIiPkKE1M79x1QlLRFoSLTNzQ77XQRBdswNk3cbrmR1
kZXkvFr35doRCFPspWJChQSKh9Q85Md0v4zxcV5IL5xMI5Ahyk1YX5ducWz0wqEUCOCfy3M4KLCX
Pt8gD4yLlX9vd5s/sksQNOuUTGqVq5GwiiaTBmSUM4nk2QfvkTSjNrKC/gg8L41U/SOIBWGvxIfc
DCLlmXg4OS5ZeKXDdRT8moTeqSiXCHYEM59XFmBCF6JF6Q+VeFF+JmuXMZw8IJ3z3exI0rw88zxk
GHTesT8BqJJ6S8H02O97Snr9rbjI10bnWzjA2vtfNKGoYRnG3JDTkYUI5eC7ymSlybsxsWFx4K3r
dU/RQFYyUo319Za9yoqR8vy3BCZ1rt0OrFE2pWypr3GTXEXyEEl8h+QyZMJisFqi3SA5p2ysj09V
XjaWrIUNOY8MliKIu8jQHrR+gkcdRUh9j04jB6aLTM3iXsP2qQt1ddVPKGf8EeMgPLMd9l88wPch
k1WDYPlxlkE9vYFnzcf1O4w3QkeTlUh+xuoi7JFjFwMuPEiJoepg6L+tIW5QAlYBKb8mTYQsRFwp
r3ewiMVJzN7mSD5IzlDWZKrp968y/WqWi1a5jIghMkLuGv0MAnJh9uAJhvJV5RNky0pAhD5F/fly
UGIv5eQlaKlJcKL/xCFKzfDf1cPusjFlpT/oXmAOzOR7wYV/J3f3AAgni0ph8c5u9uBXVpYAYAJz
1KmonFSbyyPh3LfAOga5hfZR32xxjPLRYqPlBL9urj5VRn7JlGAoJuLzpFxLIVVwEO7i9wVSyqyn
PWLaOXfoBXMEtDCYcopj8bVyJUFQ0M91W6sHPk9GU8mAKsGy5bwElpOU+eMD0skZ0p0mkY6cH2RV
drtEz0LFy+GNfCNgQZ3l4snR8q/Ya+yy9K5/42CDfI0mXIGZ3wgIhsMmWpbU5MZkEcOcApRkRSD4
uI3J4SjwoiS9FSj4d0oO1rQv8ELkCVoIZM7wQAgbAMJs5g57my4N/zg5+zN4jFx/4M0S/Ol4lABW
/BPZYl0ZkQCtdlTcJblZFyeqh+lKcVWsjdgXSY2obXZrK+XJlC4aiKeyfuX+VTK5iIR/wScc5C5/
s3QZRPPF2ASs4M1mp/GZRJQeeLE8YnFqm8Ev04DCCJZLsmuqJD3BmzAElqP4IHkYrRi4G0AaxIwV
s+POydWk/9FV/CiIAowKT6Ll0jtEwUEuESaBmthO6pSyGclVWRKqjT6buH2xHvyfeZXLTBhZQhGY
gq9A8BQq5HcNMl1EOAR7gne4DCw7oWMRYrMQmbgmk5lh6oFNCkYwyuDTMBGTT5KI4T/alqy9d1++
4jrE1bEcsCwE3PJBElPIe7Fs68MTe4QVE9RrA+MUFZNlcLPX6yXTY+QJ8ip5sky5k3jueyyIzPJ5
8jsZOi22kXogWOCXyTlFBwdmBK9HMqDPrkcCMGa8PDSIP3p07zAM0DqCKiCif1MRiJXXEfCI0rPw
PMgLOGgOngUMe/Pllw6XVy6h7D8OiN0nm06pSZha1/Q+U/J79E3ekNX4iHrMqhyyyCdLWsbIBATz
dKhgtFWgrSWdAgrpmyRxcE3q7Kg+NTlBpkxDbNjJHhLxZ+Yl0CdE88hPxZ4TCWCQpn8+hH8FHKWj
gbqwrFgaTGcxenj/+byv30trygD7w7Woo0ursWxhllUCjCQPY/pFScSpFUuqYhQUhsoh78hKg5TI
6Ut8LmGNeBWJc5X516uKJ2Z3SaUE5K6GkeBoLUeQM0U39MYGgyQQwDXo6F0qGlLpr7EXMJiRFCYE
ypJiqk70UtUjT5gljzf4/gWvGEjIFhHqIcsIrErTibDk6HogukdOBbssl0msuYifyEWTkJKh5KAo
33RP74sjqy2lJ6NaFWaA0xFFsxZfvdPm/htb3FUh2QiNR379/yyiFpeqD53oR5lCYRFa11Di5Cc5
rdAZJbdh/ctalZVar3lxXJ/auRi1y5HMWjpJZKBLCEfquhUn/NVXljMz+0L0E10ykaOWHjT89RZp
QEbhMcCO/yFDQk2/rJkBLxIKiaTKuipdJwx1oCH4lswNRyIeoFCgwogCuGSv0tciwyXpn8K2S50S
MWmiXWIMIPRV/1jHRRJh+ZLRyF9gEu507chAdRO/IgLDMhLbiP2SvxInSbEpJGeReAkX6DAGAneo
zx+0t8lNMzg15DJJ3x9IgLEL2XCyLSTNh1XEA4oSA4NffZmO/N3RMppNvPiXP2WxUeD0e8LIRIqO
3kmhyp17r37bk5abJttIUhjZlvWqINPVvPSnhaKmbBcJRr8PoFZHm6bue0znDxdScrHLD/nYUYgW
JZCfRBSi1yixc9UreKjda7+xkQz+To+WYG+CfXzBwQ+An+RcskwljGHLLhkRT0+lrEtkOTEDcYQp
/Ep2nmAzFb+yDGH+1YHKuxN2z3+v+jLIpfjPIghF1qBkXCI9VSCOKvKVUhkStqz8FbXqR1dG2skD
DNB/OSkXw3SymjFZ+DGcMOmiCscfUaPaX0hbvs9dLveIYnUBX1AR5RrShdylp+uPzj8eb0isoiia
o7onWm7oiXKpVRUA9NOf78TzffF1QtMHqRXSn0Na7JhWolxt+hsQ14cn98a6ymynHPtK0xG3O+IW
0toKwTJ320FEA9ubXpR3YHSMzs0rQaHfnB9aVkSZ3we7r6vRSm10/ze4+o5Q4KeWC5RJVfnwTgbS
03eijf09WJpqEJZ74xNKyJEwtWSOFZNOOo+JTPYwRaDpgdJ9OSzejGi803nZZucR1j0cNIe/UusV
y+ReJ/CC6EitVBhMT8BajRLPFwV6EdG0fNAvgZQEWHqi/Co1eLE/PHzSNXFLCddGMKb775k4jRUf
uegm1hOqxZfV+AQ7QsyaDMBqg/2KFhTsMuk/LzkN4WjWInlmv9Vv0k0sI6ho6acqeKS1N31Jgy+t
SfRTG9ts/TqccWeHBmq5x+gQrSWkllHQ+eg+zebpPJO2cuRj+ErDaoHwLgV4cn6UjyhVEyGgP0wT
7fEC2xNEkeIfiv/4sNC+GvYJvPHsIIJ/q/+kVHJCm181j9qRV70i7x25qBaFjeEp6Zb0RYIY4zC5
DtM7XYXSV8h/5Kf1H8AWiElPkj8wiYuNKI4+btKLZ9DGCFdwHuLGxC9k6KugRhAxDFKzb5QikF2A
nvB9gIUTG5JpCo4mDwEkn/naNBYVrfzsHsMO0TJZvVbP1Xlx2n5WrX0Wucn2XTgJirAP51V/84CQ
Zznfry/daZB3te1P/SeMO4pqa4jkVHZbtV/71/56fO0TW5sULfuEdoo0L6vc8crWidML+YYm9PAv
h7JK7xdTXehAX6s87rvHzhq1ftoErSENo2Vf6SLF0Y963/KJVD8yarLyODmGr7lNP6z5NGpNCaL3
LJB6bWuh2VJJySZSJzEJ833dozuYhxAB6cglr1RcgaZuv2EsFhuSwM1pd/OduFySUAkNKlsG2EsI
CzROhUZxISLwM6kWUwwlDJjIDRBPADFAeFsXhxQATi8FJ4CNBXQoSdslH9hIOnO1pQ5wQkCHhP+f
tRCbQe812rzC1ZP6nLg/yboEVRDIGbnvkYAnsl7/cc9XxFwCmck7y13dEYtJANxwZMJeiXzqF1TC
mW36/XsH5Gizi5xx6pPXCqomWSOonouLo0+Z1fEENTn2RroH/R/WUo1WSZwtGY0kHm+CqO9oc1Fb
FaBx1Z8s5LMFeyJqlQfIOnZvjgIoKpAixyYDgWTTf2n5gLPkQBHabOIWBM6U6EWSWAGiCFLIlRAX
5ITp/5zLQVoBKRbhlXzON8QXJNggF8OBbVEL7QnqI+cqz5Dag/SPf1O477FZKHrVJQvBtTigOjuW
Mg19KyAsN8AXemDxbJLkcSEF9PkqlIrbk5tDZzptwwhSg1BIkr2rCcJExQLDyV00uUBSCAa6echF
EPhBWE5fbyDPESBbSkv/0Ykk4buO/M0GwwrEQPYshjbpg0BKu4m8kFYC5GS/eYeETqAKhFJTLH4w
3Z+lVGC5P/s2jR/BekBE/wngPA+C7hRc4grxmLyj7hkQ9sHLYzo6PbhqEHbqqBqFdmlYk2EKX/BT
AOAvcKBymERnoHRo6LOO5C4IrD7fCUmYkAWT3nRWJbhTFnC+KPZ3ZVnuJDGX8Y8CoeroFUs4B0Kx
IAWmYV+u+zdolZsvUWjsQsGmOrMHEBd+ds1xY+2JM5bqYSt4es3xGydPxlMHzk8v5VH4mUfFfLmW
GFPUd8HRYY4tpWQrXQo09WcoxZc0wwjrSHgiH8ZJNMYvGSoxRq/dEQBeNBcFaqcFQfQlao0J0ell
dM55Il0p516GUv6mRa2l/KNPv5YEL8hTZB4j4xKZBCYuTXel+kQzlDgSTuvJVtA7sjgkOpUmKVnn
kplIVIruKMuhIPSS1QW2LhtVCuj/2uJIN0mtNoSeEDM2QFisfbYu+RtNKN+3JC8BNSbxki0s0Ewx
iUXatbWEjq1adjy79gwML0tgUI0yCoL7FGLBx4mxjfNW4Sj7+4hRN5RdLiLWd8RJVWQjuLiBtYhX
117jt0A6Df1Y2s//WoTxs3iWTE4T/WRrP9VPa/M82dEunEOtH2kDNGQ8A72dfYsk8AyLPUCnV1to
J6e1o0k1hyaBDWGog2XrGN+FdrSCbNBi115dBPqOxZGZNT9Jbr/31ga9rgOqBmRAj90n7zVSR5wg
RJw5865+UVLxGqNykuGv8JI42/bqjkDh8bFIRnhOJtiI4/4zd6qcaPJhYE4HgQ/983NirJgVWExP
w0URIS7LHdxxi3buPwV2dknFwsURmIzYTZwbNXUg06ij0SaMZ6HjF80E+jGG1u8dBeL2iiFOs+iA
sglDcQwUy04jdVyy1HCjVeQ0Svcyj3+yNdKdJ8fcXQ3H0lH4fO7ySflHtEMYloOSw6Z8c5Uua5SA
KAARrsL7sOwSa7ZTB1T5EmbMNxi2/JppzJ6BjsDdXD3nJuef7s050lGlXTXsPEd+yFVRtqOTBx+D
RhMhAqxBR0dlT7dvpfNB2Uqx032jQo8kz+0MSWcD4WVzXy701Wl7Wui0xDwWTLPSobA/unH0W8KG
Jr3z6b9vwVC8Tk+IHb0mZ8xs4ZPmTtja9GO3URR+BE1aPVAfgAz1pEXDfdMlL6+RNpLXDmUhmoKb
9olhqrAfmBK+U9CVAUaev1G+yBiEBel6+B5bv5TvWpVvZdzaaqttn2MugsyzOtEnxR04KIX/3lkQ
1bk1JT3RdvLXIM0ZPZfs0L9HT10+E6fx+9i2Z80hI/dQ9vNOjKVAMDexz7mTEYgvm5PLwET8rj1G
ESG0y+kFHu+q8RvtBfdP1xcfQQNlJUz+aAB+z6KaIjM+IUk8EuxYk3jONJ8RjdSj248Fh/yC3h5l
TGgHOl5+kcj17LYHUXCtPIIookSzXyCxxFQ+5A/QavnLJ8UIZbWCCIvu4ZbNliUuUg8FA2TgN0MD
wotZfpw4euzkMSwjR/sLF/xCRWocJIWlACP6V/tFiC2vADZaiLH+NNF4gaemD5/c7RX6AqhOIN+Y
e4nWI5blubdU5paq6H1UiHY7V0JSZiPoDp+e7k8jxuE0pAH/xPFQaMAKrDN0BohAMwShk6sdcaMJ
cRkZUDjVkYtKDJcck62uO80jtXievGVn8opiS8fesumJdaG8bzqXi8+zkMRJI6+wXIui04KNH3OU
HyfCPoP1tTyauFEMU+Dx/pkzFL2Gj2E2t+AUpasM7J+8FTJ5/R70jzdDL7l65tkrocLp2DgbFbUT
HhcaDfPaX07+YM7aB7mDvpb7r3kj4/agZTnTZ8gnTgirn93op0J2FDl1ZIEwm6THWDKc9aLYvH5Q
KV89YdMwgiCCv+4YMMw6hpdCXbR2zaVo3mAeINEu1djV6U2iH4MeeDJ+comLy1kjz9bENLBrs/kH
0dP7Iu/dVoi+patrRdfBu23nR3WmnD3jN9u/16gDmTd0x3wz9jQEmdjWcIVQbyydF1IVu9u+NU52
lM51B0LLGptwJgIZpzf7ulHZA/chKV5wmyurO8uukDBdi5wTkT7JEAaXUBxuTDWJB9wYBLyJwpnh
TnfcL87igZMBfEw9kwj8cIWtkUjvFXqZL7Bvpo4xgUWxs91HdbS7k9Dxd3I1BLOgNDuvl8OkwhSd
2RejasMJmQuqFimxJfX4Q+vwgUU/v62SzD9FPiqo1obrEh4Rpt+w5p6WXW1QMkWv9Q2HiaD6arcP
n/XbDCTANtLAfPfOlHY7Fh40xKKJkmj0d/stdtedMo9+i042uY7DKf07TQKmoznTjsmoYAMU9i1z
zyQwkUNOYjKYI5KlYuCej4+p/rKRGF0g7FANnzS+oakQ24hFhGucOwWZtmRfJDgaTQnbikiF7GEV
/yDkO2P0clPUEhCByug+iGUmbJt6y+6yvP/qNAw+kdVCqHfCdW3JPrat0C9h7xNI8kwuHDXLs6OT
OgEHlk56d9N4HI/xEc/mb9QY6KHfvvpmPmyYfUUfkCFyFLRPECRvtV8EgjbmMl6Tjvqtp3dDOWZd
GH675b1Qj3i717RvImmrBWq7a116oTpkXu9pCp9xrvzEv3iJcMu5NY6fOYr0f0iUEPM8Nm8uiEE2
aXV0q/t898WCpTgS2o2e+KEAlcjJCUE+3eYmNK52SmsMIQHrWKTEHHht6EvRujeK/kqIRur6tY66
6uoxysb56Hb40Guzx3+bjHBqgkOeJxgzrrpmem/6OMkDEBDBKTv6aB/OjEF7xP0w1o+/FLzEWJDx
Jy0b2YvX2avosVOZKtq5Gz5XqHr/Flx5fdI29goygs3e+QyZEp9vWr8FGphYH3C51Wed7EihM6fY
JU9bZXpWy9HJTm5yHjdGVUaH5tHUHTaIWYiCcJa7zzM6oxD0kb9uZd55F1OchZNF0taw3xuL8Jbk
FjFpbNK5lgydXVfIr+gPW30greJ9iNUKudTIa2R8iAmOAXiCrya8p1PxkB4w47gPhoyyD4HtMPKo
M4LJNTtIs5TD1g5tqXiFioe6yo9nPMcKr6GRjTJsCquH5tIR4vd50VoB283x8k9SMXWQzh5/TEZp
yApswmYlIFjiRMq7Y9IAY9nm067+wmN7lR6ATh65zeDq8jd52zGBa9PF+ZiknX/hPKSumw7azW7T
GjzvXfPeSSZK6H5St6K5K/UbMMvBr27SB6hApE7B6ZHSMRF/POFoiM8CSuH+fcnwyml73frRD81h
OGHUyK++vCFFnMjItBYDhGbxzeYPnaavXdEUwybfPXfNQ7S8LNAojrc39uQcJRACgzvDrMhKqP0k
jlLDMhZpDTqNzFr2sDEaPRvayFyXkzYKLkCpiMy/kP4FKVEHxFzgc+pSPnkX7R/TZtsJFwwvshbt
nRzUn3n3EDQsf6KdqnrRrLEObjuaaNXKPTELsEQV0iE2YzyDhqxV74pm/Zk4ybnyPpWMgXuvYggt
WN1jfLazFWyZw3mnHsBAiERPmf84AuBc5gh5rkrYBMzwKKbNP0IFFF3GXMrzRJmmS/Naq+/8GgN9
wrrKIOiQv2yf2+RHnaSglE1iPZh7yyeIbuxygEkQQ3J8Iyb+6QLo/fIOhEw6XwkiNp+gARSj+CZB
ZstOUXvaP5DDYWniEzk0/OnxM9Wn2DXOsRn3WYkF/W8k3lRdAF2h9M9faL19ItkbyoqQl6goPGKC
0K4q/vRlMcn/yj8TBcB0Dl9tWWL+XKyf5b6IcvrnjcnWUYiD3cbbUYCOoZDFPp3ZJcBBpJAoJuUA
Hb00DCyaB5gi3dUPyZHt04CCmfsh0tYLfkNGs3hQUOTkHm6OJBFgxeQWeRnNYsvrHyq9GV45aM5f
ULWbPwoC8Wi1M9WtZJF1IxRz4IdXHt4ugaymuBa2f2FVMtQTTdTk5DwRUUpkt1gsaUv8bQOMU3M/
FMhfgzv65GALOZkrguZx5HBI+Fr8Rs7a2yBGmj2D86Iy3TbQWu5zt4kUbyhm++1o2jRdNHuZp65f
nducLxoAhFyLzrWJugJ+6J0F+dszlBEGL1t/LPR4OlRkmi+PtQ9EafkqHRrGL5322js4VcElC8oW
0p9cXNc498rP7wlgCOfUdizLZShiQePdzUWjOL6hQu1FV1/7eA+AFcqb6Ph1yu3j6euIC+oDxriQ
PnJYdDSVt+BMxv0BBoBIa7mF2b+ikq542YVKipUScnX0+X0XD6xr0Eg6muU0tyLmRDc211kVw37d
aDKv++NU6V8eDdtN70RbNxjkOly2yBsoLR9TCll02aG6+gHCNd0XbMoMaavu6eopDfdddF5PN/pr
9DUXzVieeXIefkiiencKcmB40XXGdl1mfkmjFJFPz9oqTFO37JjhP5duTujyW7ZQKjOdB12cPGPG
tsnuaPC63O8MscfTQGu5D2qsDGl9OAyzZ5IKPXt0jvkqhJzyMSoX2WNOcopPZUKpAgq1PRcDE1LE
9p0M2q2p9hmfYpoIi2kezsrnIFZ60iR2W3/KWRl3Kihv61vQYnRcEpT9O4Kin3GzchgYafBnYiD9
hGPc5cuIN6GvhWKe3nmtCwDDkhYEvXTwW+CnH2p6GmG+AU0UwuDC2CKOdaVqcpmnxrCNyBm0aNJB
2BKH5iCZ6ThxfJufdO+rxg9pVWUOnsAUOjG75jc0JCPjtPM5DR5tL7tPMIjt5kBWQSLnb0Dxb3eV
FTqBiM5hfckmYcdl3Zy5vVfnYfrt1TX9AQdnERXbF9l75ecXAclb+EMWXcszGt1rNDSrJbr0hFO6
hg4crmgHQN7OO6QP1qejZ4xI797auwuXO7z3P0zPuvQa1CdJ/a++0R5VJPXgAoQy5+3n2UOu37oF
YouaU9aVWQRQKkyuHDAHgv7V8ZV7IYMl7n1ey6q93zxyoEfSye9/pCaR5pY3z0LcAfgW1m7cVYHi
cs+695kFkF/dkjIfL3xOk3ufu3kqz06OAiw007L/sQIJM9jSOHEtxNv7iGHnMDiogTXdCFWrshMy
NwGtuBhe6il0b+efFANEZZbweN+aGTeaC59rY6INwRC4YMg8E8NVozb6fS9bewyqgugQYXjU/p3W
PlkU/fSOM3kWDhLjw+xOeI0wJIEVY4/UscLMDDTkKBJA4PgJ1U7yCV6Jw7h7BFvRTqS6HQdaMroj
N/ZXEYSYTl4NG1vuISPp0Q+veiw/IH0AfIuDsi4uATOnRDni0aJaTlhYH7rq6y7p/PnlfUwEyB4i
eWjujU1rj+6ek1NHQjniPnjmfTL/BkxsIC7yXhljDJRSjNorhY0MQI86YBDW4n3l8LzhVcYTRX7n
2nKqPR724rYZQUMdBsIoiCtFTFIni81LUlmUbhM4OOnUC4LL3/vAZM+6LSt4EAvA3YdGYOwv2YRE
6AxNmqT7tTX1hQrNYauPn9BLpxeI8LqDyUjnrwMsip25JPU38JMvZRtqk0xztUvv+VliEG7tX8zm
4+apcZNghxAAKQcQkHabCoHRz03JN7D/5kGJg6beeas+NH+SjwS9YFLCCpSUOc8oWIqkAN6LXDAK
3vs7pwV1gw7tG4uVuhk7yNrpeUeJBxldIC0Uv9kwzOtE3NOltgjHlrAJ6tBbte8R7dxaSoSLMjg5
shl5DcOnkpX9oKeIz0JFsGiMKTBgmZmLy6tUWv3oXbWcczK8U8QJnRQhhbB3GTDY4nzzuOURHVq0
QAdJ5IQfm/SzEF4SawQQIfqhbMgU+Jb4OjZAynRU0rw18t6vC2LqiYXoIF0NZeo12q4OF+Q1f63B
pM7XLplHTm2qjLuNq9dS7Rbq1+++xhRMemvGcejrVA9rMKJgxDkyHIZLkKXeH0Qr42bqIzX1Ru/N
ueP3N+x9HW1CRelHeOop+pJvrRNh1G7dZ+g84gDM5Lk0G05K9igYk3PVbIW8nItCxsruXkXHaq0j
D9jn6twO6ToiVQPQJ0l7eQiuuCXZ/zN4VZ4CJLTRta4KrXX+hgKDS5jwwycBJzPTLbwg6ubDcKFt
mThIeRCJI8BTY5Aj8j40P268v3VBKzAoBXNM5pbZz/WAicXvxEHvOt3l65DYDEYcujfz0/zOzGdy
8G1jRTiE4B52BzO/r36q0uF3t2PjINEhYx5K+DNl4arUavRhmrv62b4nXZYmMI/2ckt0edaGiU8B
6GwB8XuA0gtCzMxi/ifBAFOKKbSM2vqChUa6EuWeSrb67tX3jPXBja56b5KI2Ml8NbYj8pTZHdE0
o5f3Lb1LPpTsqrfHaiYce7McMZyC0/SIiCLmRgEdEYpf56/MM2pFzPcybdj6lKjzvn8MYtRU16SA
idd8jhvIIr887uPF8m/cynIRw4K7d8m5iYni1J1y2p9Rq3IvcNiUrobOgd5VR4/VjZHDSx3S9LL6
w3JQFtYWKvsBbgj0jox11xpjmZvTywqUAk8DNRyTEU8JdMgslcj7dBsfjytCLkZ2mqFAeGHJdO97
xWsxupMCbmOiH3Qi4w3OOJwQOjGnkTTt7QiYwQQWFkzMqAkTKLOnconb3nOB5wPCIWswPLXWuQFs
ubdGj8ZKJK9MuEeY20f/2uwzRuKiLq180UT0en2bg8uhIkuybaSMle8kfUsLWoNXc6ASdxrR8EnC
zigbsyhtw3Qjkqfzc/eq/Og+zktXgUqArQRkZ/rHe/B8Bxw5iWtzd76M9bd9mcR/wCY6M4AO+hho
5Eam/Vs59DgB68G1iDwNXxx5LZLE281/AqqSHypuAW2I2RVEYT/lJot9wnnBtwPAXxLO28tXmkN1
hHwoKcWJpYuiadO5/rS2XJYMTzm/oZ0A1DVtxj+gyNqrk8f9F/rfMCDAApp2rpOcLMkXngBALN+2
m8FrYpoHcqDLKWugYQ209wRTwYi8d9s/Mba45BUAMYgnZa0eMj3t1I0IYy7I4T4VB5xHpcBKi1MT
veQnK8tvVuQ7nokU6yjSvZLaNYk2fW5p/z0LlZH2AY/qgFSmz66YfoJSJODbCFRvGaRDgGb5CHIP
wg2RfQMCV6+ckql/usREkA2KIEOACu0lvHfn/qtch437tLkuC+b3eWeQ0EdXYVmvAeJYgycOqOKO
k2aQSZL53OaXV69hgGgu8asNBurIZETT2rXaAb8hSEC8E2XNEFQ0tck7yZOwKrk6ZMFkZ+9N2Sd3
wTOVcdweGzRYwuulajqLUNsZCTbwengvHJePwadkck77REhR1Qenxc1k71l6CtQiaFx693BUXGcs
L8CborKNDbjig0jP6pwQBmWICgpuH584r63/faqZYC9AkApgUOUYlfdIulyzDIVTbVCkhwzcl9XZ
pnkvHCtZ5xGOWGlno58wmxy7U/mYLp4T39dp5YfV2DgN8wqOHCUDKPefnwxdarVXVGPtRs/6yZYR
K2ix6gMOmzCRr8R2WubjqSxAuddvjPS+TQ6h21q+VWhUgUBDDYKW9VuXSkfoFVQ6/cv8mdpRwVXw
4gMgkERazRHeFWqFtRGg5eyUI4Fbm8CKtjr6oJb/GrQHdyofQ4KjeA7OsWRnZKUPH2tGBvRkZA3i
D6VN/PDOXS0a4uR1OhJJYsG6ZYQUHrTlRyeqe/uY/1O4oncMl6DYd1hKHhgqpnsTbkGU1T2vNq4u
8e9tkFdOAs16p/Rj3BTTYVcN4LeQgnPKO1IX0NdV/gOudT4CTyfLFsD6LzfwDluFyH+UD00dHW9X
KyFmAbzguB8eA9SI0sIT5QqZRXH7eXZvl831AUHYvirLqPmnVRuig6wInu/ZxWS8i0fUi06xqf9l
CtAMAOsdOR3iasKMhuGiYlx9hgSkOp0Z7EomZkDEW+m9BNx/9F60hIoBL5PQ8eJoBEF++9CQYI2F
RC2PYkN2lkaIZEstoWV0ShwRJOFhtfxs0j9tmNT0FCkNFD3C/uQNOyLuCimNzJOJ1AzpdauhTKm8
jR90IcFwBAm5UyVhhDB1LSD0zrMXkZ7Z5vDWaaGX779z54Ej+vswHBPS2rCJ5h2Ujpz5aMq0NSJY
PjYXyhNynNGzWLdTJne0EfwPmmxBNnzvCrmJYmlC3R2GlxboHoSSacE5DvN9cdmSgpbrBJi1x5gh
jMQhY4jLwCCjoLi8Mki+nVvInbHzp6vi6uxQsbWu9XJOc+xnMs9pIBs1Z58RDlJbq+akwRKgzEYz
2Qe1vZc05xJQlNYgNXs46ajzAOCgL2CXKeQWVJrcWNsT+z+c54EuRzTyMOCftMPwEHRP207+8bgX
GoUGMUQwT6FynRkYWoFRAFIiCL9kvSwV2ktoIw2YpwUDlOySXBE0S2f0E3OPT2QroJL3Wi24WbjU
rfh4FOpbQXaHdbyLoamzDy82WMRjceqDsWNmz1THuZeNLsUhoDygb5gjH+d+WjEUS2M21bvPwsiM
aeM50NEWijzMePT0HgZVjQhgkBxlR/kaCEeF2mb4TLLBqLDfaMPtNSeNK/0Rl9Wb+UV1qpV0Tcg6
EbGugxBU6bJuKRwQ6VZH7BdzyRSvZPw2OOapc210EqTEsBlMLHkypAc+BRse5lxkBvc0IMwhc2B+
V8iVDKnzsUuu5KaRixFD8fT4fvebxL6x1eFMxczCsSn7OkeCdwHij+ZniKNM4htHTI3SEGyRdgnp
DtZBGobRgdqc5lL9sTrnKZG+vm/2XudfaJtoU4waQTj8uK9BOIlA285L0y6PC/WBTE+jg4U5dyrY
CoAtDMZBQE4+ESq/ke3vTHsAAESWmVB30gwYVIAmVMvm/IEuww1Gv5wo1hh4NX+5NGMmHTYmhqo4
KpARFAYOEgciaIkbOp98Km4Xq0PWIo5DmzBCD1CEwPJDuPZZnUbFMT8Nz4p3LX8t4EbNBfP4dD/a
kYiFBMpgAylQYJLRg9F672XVa7xM582kKsiHNCnc+kbqWPkAw/BatY3QfkEMBqehSHjrNyBanAdn
okpuo/02djzdqpyUsYPOdXFiWggKBrdRQV9FhDGdxAxag4/dHhPNRZiCxJcpZy/y8kaAN6LOqA3V
Ge1YQixWD49+2nKNeMxIO1L5ZGc5xMktBngZMhAIIRlKImwXUhUnCd1HM0j/Ln8pbdhSL/RUdLwB
JaF4jfErt/2psi0kDrBpSemaqiv6d0cj9K7P3QlWMqHziVLxlki2/H1sYC2+vCaW4OdJfi8o1us5
UhYXUpcpUScC9doPhfH2lIEVNFJeG55B6WXdoq8XXAi0FRxhXBUg6heKTka/OLZnhek2LYdBiOGE
PZ8+vQYzDk+rotFtAvpNif9CKtm5f8LQNxkoMcapriRswuU/ezHDlF9bpUmdvDF8mjti6kfcvbdn
JWX6pDEkiIi7VKBfK+0KZ1QqsM18ALXwnXVjpqOhDn+n6QC27tU7fTp0eVzXGeFVuGSTnq/HKpkV
GTHhr1qRWMnu4OexxkiDxYXdymik24jZiL0TsFg8q3qpCwScqJN2ThUggKpwN6Yfhnfiu7fXTze3
Rgpww/B5cdJn8Mx7ESxMynqdPGcOwqN7zWBgBU2+lip4vpQwtXM34vNasyfrrOgpmdd+dJL7QoPL
BxhyCRntkb796zVom0GYmc4VmCanR5qKw83clrQu31i3dMU+z8HpGEW/ur7HpzeCSd4jLicIea8T
1aGIX8JRZxrlpnj0XpjSTZTbJQhj4WYrqrmUgEm7cJ9577RD7QfOHGNNn1tBZ3rnLWGQkbiPY+P/
ODqz5kTRKAz/IqtYZLuVHfc1JjeUmggIIqsIv74fumpqZrqnJzHwLee828GErdwipoFMydfjLdU6
XkLGjN3Oz1MJaT516M+MiipTRf6XuA8yCLMwReb5rU+BFgFWzBhLOH+AJIr5BLToILXr7o8BN8wy
oVu/aCfRLp0MusGZEmgxf1KIeQkazOIof9fkM8pvm03gKR0YZxD3HMDjrLJ8TGdnzOCtYKS9wVAX
6R6eQIYnu6dgNgcGdI7eyPSeAVs9bBFHFGi6WUn799sTQvM1WHVCAzJrOlsqPAN9MCNxSlI3btzm
L4JowX2Ix+1FawJNeOuIOn3NM/gDhgfMYtZYGOSi+1oYP8YfCLyV34YNHW0i2sZvwewhySu7BS8D
Dpw0wUMVEZxHsJd4A2NtwOiRGH+/0Q5IXK22EdnUK8kdMh3vCaaCyEtEk0pQBITTwcbNRAAc82W0
6T/aqfeNe1d7iiujjmT4bO2nbQAWS0UQL9+GqUZ8fAAtF3oO5HFWnLJLDabq0ECZ8nHSWjJ6OBtk
nNSTwooq19hAs0aIsIH3OQ17L7q0d/FWLTjFHzeCcYkWZivBZCqIUbHtM3npnDrhNSI9iS+cxdv4
j9ZqQzvME1czV1pyRUA4IhWCHRgnFo1biEOSgapsGA5bmb4Q0Ci6vif4sOKAAaK/E1c0qUnyyza7
CEyxg4zcGMf6xu9N3JozHwEFQRYZz8nMWasgfrawYPYeOWkc0C/Ze019eVMtNSpJ0dW0Rel3Zw3A
cfPkW8UMG5hpB2XND0p28ZSdPL2HCD5mw/19z04yzZ87LkeSLEeU3oy9ATQm5FN8uLSc5lQhAySx
9VT+ptanRtniAZ6WHMfbaDSjYk7Fyr8WVQYb2LnNZDVWj3BAIUaQBhQYIzVbkjX6Q2MuPqfp2fjR
K4gTwpEnO2OXjvVYvZB+mSsUfvFRRQyNW3FpoHUM4NbAayZblRsH2Yx8iDZK0FuDxLhUp2TigwoE
sQVBYnRnN0e7g9TszUm8Y9iryqi/W7UaiQl+wLeb3NLi+/0MwrmIaH49ZR5IANEN3F+5RHqQNirt
umu7KH6qLSKGtcq++uZvHCZxZz900nJQtOWt1Yn288rAKR6sLWuMbRJxGv0V9ZkCgAt1LLzBsii5
/+e+jIXWgrG6AQM71VnLVN0zo5mY9QPj96i9NcLz6ky7h7pCnNpi5XNfETy5mJzFEIzwDflzYg4d
LUZNigQzQq+wvGgiuHdr+5kGr856Xmj9JEB3h5X7lJmekQBdTmz9h6ONy1oTFxB/4ZSgF0iOvXaT
xkZcxerE8JbnON5qQojEnrEKX1xH2q1ewTwQU/8rMO4KTEIYhfo/UgCOgdgObROpzzjkfqbZrVi/
AtwL91ajZWMsUXqXlkO4NDLmZNKzKY7swDkUErLY+oS6kZ1xH1tgm+6QDsiYUCE3019+a6RuelPZ
D+dyGKfTgBrkrhwuVeoY8is0Oj+z4YWLrsqywtJ+mIiW1pNxKvImmmjeMAZ6qJZGHkGIstUKJoyA
iNLft9UJsg09CkmkNj8tFx8afu25qINHspLRE2UPi5X3YS4UxBl2HdEUeMOM3Mz+4I26ct/hdrce
u/z09I8izeuRM4vgN+qGS3tQW8QBJkco0Ggvrt7UrG67Dq8cEbZypPkDatn1qErbwwNfeTlHAFG3
zqshkZAM0ZDnzjjjbPl6rIVVeKyDF+C5m9909N1jYIhoLGmLjRmgNo+QudTbcWySZJicNsUmo19w
Pr/A9ekKXBy+DG0IVRGc6W004H4W+bfEwNZrqs65ZGUgYBPsRXAHlYpYyqzJ5Ff8nai+vE5FtxhA
Nw7AB31hTpEgIYRc66FNASm4BZF7pGs/bXrJFQwxwqpkJ4k/EC50EaVmHRrAdcPVP7PnHRoKQL65
9W5CQ2tWcECLFlRu1nDy4Wa3su2LC/4WffWC/UbLIbi0KnQuxYHiF8SIH2WV7vhJKGv4yQwXtd/6
AzADyXJAjv6n7eJ7RD3MvkBwHIjb1FTskKIOt/+u/qPsY0QYYllmgBDZl4+jo6N7CUo65LPmjM3D
QuBGnlFXmgy4Fi50dYIxmlOUsTOoFBtcLYWPtR79nLFKzwvYT3oJcbFxnsOt5xO8nxoIxYERioMd
F34JcmRVG4LNW3eCcs5rvLoL2odVAaU/zGH3fpgTPG2KlzMR5pLCAyfLwaDDlq8QQV8KA7nCIN5g
v8k2sOjsjTW6we7Cw+ZbogD1WqzmflN56k96p+rW7YgJU2M0ErU79MXUVX8azikiZD5AWCM01c5r
EaDyxBwdDI3aUli+fuKQ2V1zdinDrz9MnoOW1l2h/IsJt0QIwh0MCSA4RshQWtIXOMMKnzMBaIA2
5ZQaFqooFMt6b0PbKgwUtD5+q64QJbywT5nhhmdTbhUPKTNlFWX0RFg9IpRNgPT29GkhYWTyb80I
sfQ4Roaj0eBiGwEqG2sbR87UWHSjm+HpNSiqiB+19OXjN/9lxhvC4zUmR7h8BDvMBGL0NEzqlnE4
DAYcvUfTOwAN6FmnOArvocUmwXis6leKnDTx0vTLaObKl4CIPBqTwyOsqyY9MznKkqOrZ9AmWBSG
3CtrEObODB0BrkD67WE0Kj5mThR1oPzIO/lHlLyBntblT6HAehPLND4AZBMxI8+YQprvVTP6EXyF
zAmuYyd0kkWJWwvFcffTjkgc9Ux2CjHc7/vICvdTqFjE9eTqWzqyO+gyi1FJsGGgFd6gzsqDUH7L
pw9kNTsoGvbRr1qsK9V5/k7PEue4vvqWQQL9jPaS7k1Hw8PBaeeR817FXnpG4vNFaZxYLdodS6oZ
tUw5gL0P7X9y4Jec1JB+m4b1zCBtHIm3+LVhtNQtA+DM7h8koVxJBMUqcGozDfzjxpukLUoM6CtP
pIQMjK14iTFdfumcNPhb9VUZ2TmYwkUVHGQx0cxgVPeH4eJ2gsBBAdXRJ762miK/fdgG60D4Ffz6
xhgxGNCLZkNThd/P5Ri+wKs2J5GjITc0ldB8rzkA2TkjWzFMTOlWDeZMDpLNs7Gl27N3ihPeB3pC
7jVMFYfPrr4xB0D8G5jExDhP5w2S1THf1qqJ5RdQ3iNykt7+FM9prZhK7peENe3hQ15MEQaK5tUO
5KtF+05yinoPFDlBO8dIPya9DO/N82NGb3Rakd+mtxfri63k0SroPCDcl0Q/jFpGdTwFCnYjGomv
Dt6C/LIR7Rr46lXu8kuZP6Ywf0+YT8RjM5fediI5nxSeUjXZxoX6Mt8NYyODCTMeIz9/HrpsbkBU
PKhbzhydx0qwOMjpaHIdzQ3IVuwrwixsLeEYnupERlewGXF/OGmeqGRHoBLSKgXoReSN6/jjA9PU
mSdftZGEGK79Mg1oo8E04ykM1vPU2+QzcME66GNYKD/v8Rs8PSlIPN4qCqBkq3LBxME0OyWaGSvm
B2yjnCuJPf14Oc3cnFGi2EWMUb4MOz1FhAG6yuT6EQJEUvwM0qNqEqTD+Npb6yISHcdUWM2iWYcb
ed4uCRajxrbL84RK+CvFe+HQ4MMMKTZaFH4kTYuAUGf5AdhX3+V+z+S92ExWXFczGuZgekEDaWo3
UtfcFFZIdCAYFx1/KmI8x4uIvPYvA7mr+PGVM7XO/PO/wk8Z6dKMUkBS/0ukfTPYT4Y88rj1C7VR
8cTRyZh7fpo5FzfSDzAtjLs7YQxxy/aUceP2UQPp2OHgWVR+Eqj72Br71cMDY29z+9RL5ARpfFYB
v3Sc4TSuHyYg5sKmvlCGwRVMt12B8Q5IlosOvZ2MRnysd1heu7GIfM7xdvgfSthdyyKa3tLgvf94
2jX9S0ycAudqJQcS0gsrh15jjrH5vudf9KvRUm+WmmFyKDTUHG65104hHiG0ttAfp+Fo/MVeY4vC
oaMQo+HqUeNpi8mJpiNDu3eLT/KWhyK2zqzIfWkye+oLubAnudeH9zLcaeW+0TmNb49+V7bIRmaS
nptq7kQRnBZoq53o7rAqQua9fXpLY3oEashxQbID17HhZMyum8siDM5Xm/5mLWq0Q4eiCTw0jIP2
RwU+qq0nRLNyAlHT2oCShmth5KNGulGZj5NHwE2pqsFJeQligy2pl11FB66rHRxqWdBjZGWu7IlX
MCy4eAQZa8P4gHubv4AcKaNp6WA34ECMUf8AdDu5Kud6yWnixY7u52ABvOh2Vl0bOg1LPyTMXWO5
gjZdmhfQJwXyCIBW0UJDmXZKeqtLPJx/OI+elgoEO/TzbKOsRXIGMPSj4OtIDVFXiBEvyar+wkK8
QO63FU4h7Q1yQ7AJM5UcmFuWGJT/R5i13wnzKwBOrXjFx/gTTq+lsYpYMRkn24q7aZkxfu/pKqtP
QG+I7oewBzbxeBDgGlgwg1YFRGawqSXPy1PPo3LrEzIHzqENz7VZV6WdzlUuQoZHgImgE0HQI88Z
1+kC8FeIIiUmPwsooQlLSdzpaWjsV3udcgrD9NWzENdNd4l/mZUHD/WZBIJ8aId1hnADmkA75yhC
+/L0EphCMaIhj+P1jd4kTo9NEqIEftkDCDoz9rA5RNHI+ri8KSFajthaXRANu0ib3Ud5It47GqgK
VbJQqR6rRSWdarLLNOTJE5ytOGWV/1pT2vpQ2D7eX6CSNeu0dOXH/KFuaN3rACJpWDXKTRIDOq9m
qRynXwWDY2qzOlY/yiWVxr3CVSdBMW7jqauT9qCZEuooH4QAPzy6LyZ+vz0OV6gOwhjXwr5LACsm
frPqSM1Fq7fKl8q+97jZSY6eK+isT+q5dLj/yH+J7tH+RHLnodti33qdXrSY5GJtSZ7+feww83Ik
Oe+fnprRpz/LF+UcTpzDIrowR/4btINT4J4tEJUxMdurFmguME1vEJNQ/qIw77bTAF4hGYNG4gM6
H44UjyQus/sCSoeEdbM/7gL5AJTDMrIzFwELPRp358ATFFYG1BeUG1o6i2NqmVwmN2Otr6rbAGSO
AYFQHqriMyM8rtNlCfG/mv6k18ihuaL34jVMXSRyhNrZvRfOeRZ+dX7O4QlfFwTJlISsHGXBl4Jq
56hjlVJJ73S0vc8DpQmfaoNTksh+FPVsCzM9lMy/QT4bKF64Sc3kwNgY8HvJRrLdj1p5RMSo558+
Fxh1/PZ5BLNqfou1iKxWu7LU2U4+T+lzgB7y8wP16AS1AfpFw8n3TLYhk+Dx/bBEvr5qvpg3C3fN
gErmpz6PCYhG7VNyNofpRn/bQKyCYoWnBxCCVYCjGbaBiSDedrmlk7eWuwaDhXXdhDfWkObZ1PhZ
7SEeUzBlFQhg3wPeNjJ2Hl9QDYVVp3C6zJzivnwxniIzK/GOk6YUWRlVGDwwFCF+blq26Oea8PCe
uWfEC42M2cR/Fz+PLnjj/+BU0x9fVYSxOjsLP5/vBKuWANJETMUbxXHrsLRehZ0AkPY7um954mfx
aWziZI//VBgwWvU8NTBeG1wqvC3p0g2WkqKTBhd1dBD8DpbWj2BPjmgANEinRHEFnF/4ISWn6gOJ
Sqd8+RLYqgKUghHIUoizZZQvs24E3vdv2MyyI1BsHFEZ+M/8ryxPbbaHfIIFglzh54M0p41CIAl+
gPYNsbA3fXgSxVcizzzRMDVQB4b0/aAE6aNVShBbdixorOO58A5qxqvjsKwROds1Egfx0qTMmkdA
sZBHtPjWSSf0FE+a3g8pfOdOaEwVbk9hIKf/iWb9L9Lo+EIhXodA35X18IxNQV4MBzIHD/jL+gPt
tVU+Zi+RMZyhFqzcDLWVmS+HOIhEBDeuBAlHWVQCIZAMFJkDc3gJEwVd2wk/DxDzBXS1lC4zZUPD
Lm4k3am9HHvtaKhCM7QsvcwFiujdHMSNwmofnRkl8PCygDqfmw1ZxlYjKmCCk4zBAw3aaVbh9/TL
0Gj3gcj6EdOXOUxX93CHCQMMVfyVYYmzBZTgwxS2r5dFVsKywJyJFAboud02+UImT5WA7nCuYeCE
M0twF4n2tN0Ij9gCM9SYW6WuE7x4htN7lfawCsismCHIN5FKfIppEYNQQfFEcI5xBCeMPQG1N8IQ
2MDK7/irhZg5TqVZxJ6CX05mSmhT7BereD5gfjoYjFTjtlUSR1uJW4nzDc0wloTGfrLbF4IPvLlF
uetN7h+3AxYBZjyGyCTd9FCsyEKowejrRYdCymTB1YvoDE0IlY++k4rxbb+P8bZcyxddoN82RTqp
ZyAHHxjrIDzXa+nw9AGeZWwdgy1myK8dDQqw2qpg+cgNYAvJ1ElWGJooEh57ODvc32B21Lkbd7KC
aHz+GRDtX601dUpH/Xrj8V2/rJiAhrFgmzpxABWKhXcO3Mm07qcDCPpxS2nGH2LUm1sF02u4A8g5
l7v4wNE666jT8axflUuM0nn8xuLqMMw5/5IleDPD3iUv3BsuKoXl8NMwVdriuQgHObeft/DcHmAN
kKDaNSOwTkJja7ytwda9J/S6Mu6plsb+MctEX7/15H1AbuM9QwhPGhtyCArZjHDtbq2cCsQWP8l7
rxVOhtA+szTOJ+baGzDRb0v96vZNahHnou9aweL56zStcx71gDGo2sWF2zBXpLCGnykmbLsIVGk2
RQ2w53k/VvmuRhaB2OuPcQvQ9TN9Gf4BxDe/ILOwoHcEmgdqCUTP8FsYILAbstmxYf3xkFUA5o87
+c7txwqI/u9DYnmHdZZhkR+Xxp+L6TzixA+EMZSE5xIubS0SpXN83yduHlRHYQxCZ4Fkl1noCeDr
sOin9PxyImv6M/GIqXtaUxC6CbPFW+Y5yhZSW+wE6TxbK1/drjuh5lupx4g4iMJPTogeGSWEmRZi
7VmalU+9fAlJnM42lPsewDIIwaiemlKbcUDB9aFwuUzvlMJ8K+7J6IKtkM3HPCMysYqxQZncytXT
mGe/qOIGvFoq7kg7o0xjQeLu8l67aInadinv4ssYhcTllzG3Dv6Sj0zrVe+6nkEQqWAJ17YebdNv
BJiYuqNdumv43IbHd2ladKzmi/f7Xf09Ac5Smz+MQgcJsNz5OuOsQ0suZoY3LF/7cBR+Wer5fRlk
t15TC9TrkAnNGMIm3vMLvF19+CXQBbce109am6/0gKYfWuCziYl60XfCajhjUxLgcBCiYYGA0W8v
8UFaar8obPUrZ7WW+mwZHtFxWIXrEJlQ6rVwLEG1+i8FwgTRzhPF175rFALYdtxSJUG5cpJ9zfb/
mJglek9j7o1mFj/vyNdGCBy+iNcI7bM1/trOqY6l4g7fsI0Cxw3/7TC0QbiVSPWtggkl5q41hxvK
iemPfOi4uHy4XWP2fzA4Au+19NVVNkfz+HmBrJjt7IlLzswM5c50K+r+y+6u6dngUIHiPELwdesp
PQw3SkFi7CjBpUawPzQXUTF74rSZySftM1OvKeK1n37BVomERe8DfbOcG1NQl71k9woH81wR5xPu
XnG6Mhi2O5y5uaarTDzl8i5ULQQEkB0vuOBK97hhKU9IxUmpGNjzk6U4Iqh5G4yuu/6LBLZFd3wV
yNDJcCI2RODtEFl258gHrBPx97Q70MQoC1DcgSw+lF372vBgPuxpDk6yUjfVorAmv9FX1jvVTQDO
oJLeUxYrhxFkBqXkfI8tWHYsFJiM+ruh+Sg5R3oB90kbIPMrtyADwsvMvqdwzHrmcsVlM3yzUzr7
GosRmovBBMkt+r2Ghi6hQYkoSWvkqAdE4OAUImcpQpKpjXUhqp2+WD04URh5Me/3ReZzGoKupfuM
uFjKigpo0cLBBIja5/bIyXZz+gXD1q/G5vUFBsadgbKvNeE54tqb9BtV3AKs5IZbZsGDlp8a6Ll8
k/TyH2dszkhv4D4yE0+t4EGu4AZBr57LFUbusZ4ccdPnrheWiESAhJ4mUkfpYwFxjrjuAcAFpU+o
zlHeItdEExwFUuHoJMONqbGUAPi2UpquGZZ/uiLII+mOT2cg9hp/8rCipuJ/1S9h704mJjVsiYAp
DgC7NIcCICeHghuD0RPc4NvyBLqj43Ri/ijUXH1711Z8rl3shtXh+bm8N8hdOyhUSAKAQPj/U4Y/
zH9x1pF1woLNFhHKcNTFX2id8HPwImHPSFjevRfMqlvRfOc3dCKgO/pFg+sAKH6tPsOKa7QqZhWN
/oUCP/ztN81XsacxBoZBavwkPPNhISgepRbwgPA6tfkmmAvjxxYa1riXzpvIuwmJpPsIFwAHeLWl
nOvWzamwI8p6vhDLSS+OJDLghuukVYS2PrW6I+7uLnKYw3osNYi2qDBp8qfE79LCnDApTD+IgvEw
Hjv2IghYY6ZBtn8yl9FiRCY62Ice8IiKNTqs15EWYtedwzW1w+usBSoPYYsiBfah+kY3V+PZmz1T
u6G1Mb6mx4FkucKf2t0fd3qJVNC4hN8fkVMA7RJ6X7KT2b/wxYXuIqFMTrwplDS0uEWHuTh8+DBp
CTwSFU3oZN+h4MnKCdMCrwEr3btZRhx8XOh03ZyEL58F0C5jR42Dzx6tbUIDmzb7cNfcjCYQSwiA
dc3wB3H/Ql87q09vjorde53uoBB9IMUeosADhakvwhIdVIDCacf8AIg1u/z7n8US3yJSr/hZ4038
hw7PT1YvxA7c/VY6r9Yk7JnvsW2DHGNhPMFgR99SOXr2WUgwdtWtbBgFlgCJ6ZjZ3feXyPIDYVkl
BRpKO+qOasDP1KAcJfWC5HJCjqRdbMzKe7VACkBUF0LuqWhyvH9qH3DIYDgA0FS0pLskB248z6pb
U9uPQ6Q6fPgyDcYDEvVDyQBfIgM6iuMZaZV2fyKBZF+fuPXY6UyLgP7h7GpnHJagU1e60n3za4xV
YNiZyipeCeTpkfCAZvAavg/4QbHcAbEBhKPc8eM1ZhJBx/LEcgpPAoZPvCRz1g6OABY5NkeYmRXC
KHnitrSDyRy5PcchlkRh+ZG9pghClu6EJjw9sZFfsvPYy5WJJAp6hS/yeTHcNaRKETZ4i+OTxnyF
cG+jIfj7rMQn0W88x9kIg3x+uIkoHkkTYkTcLe1mA1Ei2kInWvKNl5XfFT6OvtD3GcPcdq/elXCi
0CrnJZPVN8/teEqTG8qWjM3BKT1yViwsWrBvc3Zq5fVnbhbY+RW1+VK+gjlCWM4YpUI5AZXifNxi
bG1J7ucBhYv+TD81ekCc2h8bBJOtfYyRVAEeLOWgsj86LqnJnwhWehdHcmTAp+Lj9x6+BDSwlFQ8
mfee7csZP8zqH8Nj3ZiA9bw7eucAbSyKt5wxK8x9OJMhRVahyryFGvYHM4grnEOgG/NtNz8DzqGV
4GV/1LoC82jiJZMb7MR/MVFVnb/AJ9YscUC65mTcxWV1yTwt+NyLldZZr03LSYq7j/ZG9/hROsag
14uX9RjMSRCu64N8b0wKf2nxLuY0UaZE5te1CpK1cejn2scsf19PU9nqgNs4kz62TtRlZqY+nUiF
GZR0JmSktSfdtAnNChqazpkwiG/samm5WGkJPq7YosLvFtop+eZDYmyJrFRfo2tqP84nUBlf+/p6
V6YhsOTP9duPhrNWmQ0os+68S1ctjl14V4gC5UpGS1nYym6QfSGHzJZYr1FQlTibcU0bh8+w6+IK
TdtMpIvsLbUbvQCK4mJ4q4RraZz4F7FGewMPQb4tSAzIp5r8lr1rTNeMFmw7TxJqU6O6VH/U97fI
hkutkZckyNHGgl+hIAKhxeCqP69g5en26X3evFZ4zAl4rj5gguDec0Ygp3DC6ifbR08/T83wW5P9
QnGL5zn5EfHTa1Q21Zd8lf64Eh+aNotRy0hM96VfVkcDYZafmwmOEJwoTobSIF33aIylIxkAGOAH
X5kDSn9+J1c8+a/Xro69N2AWTuTYm3Qbzdi2rDMzZGcZFEVqdRzonXUrAR1TrBiFwUiUMPVrcMVD
jSq8xF5uQ7cAeVP/hNtTvszOMZXwawVEQi7snnptOlo23+SNkWIqMcwbza5d/sBF7KrFkwO8WtCX
7PFcDGBlg1Oc4XF7aM72+8NdlAQaagwOlykvx5R/0CIS0zn9na6ff4qKYxqTxkxpuOMkh09H66DD
qprZKFUvOD0Bc6a59UIBZuds0yp4fXyufX5POsWJ2w4uwNjH8FAGEx6HwEbeKCS9ghUPmMlHiseQ
bCbOMGAHdwxBOxQonashBdAZV58+qRSob7BGMt6O3BxIcJQvKHbLDR8F6vT7iZt73/28B/pAEnIB
NrElY0JbvutDyTYnlqWDIMytMIgo56hNK8GBUkJaInOJSNanISHIfT+OE2NNwYrCBnsuTrBoVZO3
/Bf7MDWvL5qvohuTfIwNQJriUNEAr8mIgCZEVzptgC1K/SMqmJxNMqCzeefAkXmvBSg8VNOJZfv3
OVRX0i00u+azruDB5tmcJkhdxM47s+QtBSwU6w1fW+c8X8DOhguavK2t0Eeec9dMiLHeGD183Hk0
T5vojyH0+F/8bpNUFvPnfaWaoTBZv0+lIwfChhOL3HJtM9kuNLeYMRnr5aTW24WPxiKxAIzJmT3E
8u4Wr4/70B2iWcTpvLhC9jTXEI5W1h3E6gbK9lfnGdKRsmu00y/Zmj19of5xjdLNNdyHnK6c8CTn
/hHZNGz7rrcw4HdLLEBQmixwWMnP3pDKMf0ID2q874/ZrSeCqzmJykKDRXttJwmKSluFQB+9NOsX
bGRJJxijMVUOD6o+CsPYBH1fsGLt7mSQf61fkp/mF1I2He3TxnW6RcDCqRyk+7qCoxsYFy0u2UMv
JmBg18JSiJYed87NcCY77uXB575E+aHcxpQjjbkAylnBcU4e6g/WJOa93GmW82UVjP0hXRIt9H7E
HupgulOX+GzntCab/k5f//7tiMiS/tIdtPoTFFmZP//gJufpUuCWR0vwsj6BseJGhhoadyrNbb1j
JDRkH0643Yv/tV8Oo4iR2sENt+gQmEJ0Whcvrz6/x2Od/u9OTfzNjXTqfF6d9Qqfy+iT7zRGhp3T
hSKzQF+7broXVcKjQG6xOkoONkk8Fam+6D5EmbnZPkVcKAOKpW4sWJLyVX4Ob9yBjGqo32w67I7q
UmFMN/eiK197AE8Po55MhIFkLPrYlyKfd/nIl7z9yJb1cQdyEKIwC8Ev81mIXCuedZhk++9J6Fb7
8ER2RprfXhqhT2TmbAgEi1sf8+Dnl4MQh3TPrCakawxrsWsYcbIxKQGZKvOWNjJVGpq6vPH4u1K7
pMZR62X5T4ZMKHY5cibExFCTE9Gp4n4FrPSG5qBwJHerbALEMr1m31TAMIHjmYXueNFujTkf72Nl
XKwPtFVOll4Q4+bkUb/PCRtEPSWj4IFyl9iHMQyCSFnV6VRnGkgaCUi2PllBcqjJkrbmhZqSxAaz
3qnoahobkH50AxCWQYA33deTosGMKl4oFEFueDFi49p54NCZXAWkKNT8gwzDg7zoOd0+RV/AH2Pl
CtQrsk9KPUg8mYoFNyNbeCCL4PbOOKXwMU4ltKKqQwBV7g/q74OUvfH4Q0yPS0hY1ScF0aJA/IWW
IEcq3JbV0BKcgKyuQA8A3gKGVoI6KCimq8iJBwfFR+9MFf0L+4ggNq4m39OePYTCnna/ZD0TJaFx
INReFo0ODyHcV/2XJPfuGzyU6nqi7JAmjpbr/E40D5Uq2k1VOjSEAmNIaSoSEr1Pi+zu4bfR8kVw
LtuPI+g3f30L0neL3j5f4wmgBW8EOB7l45M7a6xr1NNnGAEKuId2TVBs11woar4J60VLUHu0G7fy
8UHrmxuj2TrJ50n+C9g0EZxwukTUicyWGjNfflJrYQBBEEEg7US4LxfQMQ7C1TFcC1dmw+ZBhloa
WQeRLW6+4khGL8H0uwdBaPnp7QKno0YnBR368j4J9Cu7qtiWlISlTiknB6XFL/Zolw+jRYgBhvEO
dnFUqDAhs503DqAoNS4yww49txEAlU3gbtfdNToLOOvw9735/umdH/NhR3wVY8NVBkME1b2S5tkx
/eI/vfZ8Y+XQzuPt5/j4qUOK0+wvOQ370E64F3wQfZ8JG2vSIP+SXdhY8k5xwdK6WT1De1HMszF/
iCKZMPUtFrEPuOXwFXrGSkEdr1oMCXSY8gaYSOznBkvS/1AGrEPlFmsLrwKTzPsGfkb9xQqdDxae
toqMUEoIbELLaI57l3sPuy+OFVyEbjanSWjQaWlLykYfdtKYTS9cmaXb7eK1einRuQjIIdplRuR6
uL0SjdD8ItmgUWh+Y3REdFWrbA+Fbax5tXR8J+02nBG3JZfmm5Q/bY2DMf1R/Ibu9n/OHnAKrqPY
Ir/qnu4ma0qZ9F7Vnhi5AG5jrAlad/xDTPUAcKdyLrnKO/fxm86frrR58tFgQZF+0Fi8r6hFaCTg
03HJZJvWfZkG0xYZoxTQ/U0ejrp5WD1wuWAh9FcWzy2sofr9JrMxOTK7AUkMdBXSRrJacooKJBrI
EogaP4GoOIhqYQCQXxsLQBjUKCcFvAiVzAs/36iCwRABOBaJS+y5q8KPsaGYyneGBIP7YsR6SS9D
YoOqbswQQu1AwRJdso144Mu8N2T/WRJKux/iwrB6Mesm3jdr48wJKRHAPoa0jv0Rok+J5JxR41Pe
+3tEdPLzVDnAtRPs5bv/AHZQXvNlFzvtNb/h28mhvzHE87ahLbhPpSNGcRN9nXoKfXWRbAWGIS4e
rHQNPSBPGbaINrJhJOjLCd82Ndv7C62P8yzhXxyCHhArTWfGFw8bLxqC9Z9xIh+Mm92SLcvsuu7e
gVWB334ZLZBBNweU46xYIEUlb9LFFf1gbOJk163CrbYWf+nssY5SYMh+esIFy6WFlOEHKyq+KR7V
qPhBNDD+U/YKp9rwVQKBAb3cXMLgDgfqA6pJolB4iVL/TUNAEhUZS62DFYnCGTPp0EEzdv47XXNv
PkcIyS7iuRa7YeaJgyOcyD/op4eYkNVW8NrB7lVUZoozEYi9yV09+xIE/9Hvp9meYlXQzslzT44L
Ww1PifFGZrx4Rktgt/hA6iQ5ksB6kuCngvfCjC2QIXBpJAJuHGOy5MvKGE6Ja3o68gO/jhfNBdHN
EAjAzuJGBWCMl9ztVbEuxFlFPw+mNQQkBunTVV8sJHWjlDYdDqa+5w6MpN0Bd+IsIwe9nzqYC11L
cnGJSo8gl0GwsbJJ2xzjP4kBQBsMkeC+pCZklKxuS913RFD5G/XdrNFpygjZSlKb3MwFcnlN8xNQ
lelNQL342A1lUJfH2ji1j9WLsuS5LDCrS26TLrSQcD8Xi9tHuU7Ks9btVW5fLFaTJeVE9nCa7vTs
DlV27hX0wNseL4FH/BX6Oq4+Doh5R+FSAPbAkDo1TRwrpVTn0452xXztHm8MrrCS1oQQJ2UJboGg
yWCAV2MV/DuxTh70nqH4SXNEyl0AM/IOCOYslnBUle5ORZzqOyQW+Vnci3v9KKtoBa1e8nPd7yU3
Eey+cSqcoSWfLO8Wems3BRlQ5AMiRqtneXokw7j9HwT3/kfTmXWnqi1R+Bc5hoiKvNJ3CiKxe2Fo
NIiKii366+9X7nMPJ9mJsYHFWrWqmXOWo9/M9wgF2+BNRehlfUTnxDguiJsOMATxwp+2/q1onTG4
XfuCaDRtXKjKd33E4tTSuYFbEXkR8n4gZX9vtalfvZ3u4jt3Vgh/IIXYSskW7ddyrRSvB7z9jqBH
8WFEEHCSyoFv82m/jAqEyo1OiOTc+wePEhVGG30BYJPITeFBkQ7bfsL9BN+88qQ0jHCgZh8RewSG
1DM/mv3SzHy5YzckJgenDXAAVCZsVk4IVB4wRUKtnKYX9JeizYuJnhk6Jn32HdppQuIlnVwYF8DF
4FZQJEG+t/KP71Sjv894h2LSzSbtQdA33z+yAmHNE0iaMgDi8XfI7pQKD94b+NcUB+/ypshB5vbT
sT/IFBys+91EGBojkTd2uaKiwxWCf6SyprQtP784rA6GERf3Icpozh2lF33a7qAlYCOmexwdaFP8
9q8v9O9GRQdRF/+Yo0UFjQBpVny9NnHcQECBiGVSAiCogx5O5Q9iIoxIMFyK25scuq4GWFpPn6RL
qZ9nPBXH9XX0CHNRRkb4uq1TMOAjuZuYOjY+RJGQLx+sml+Gkpqj/kuiBKwYuWPEbWFm06QWr/Kl
wU+XycqURQsU+e2BCOzqUIzIw60b6h5uL73SK9jW6Z0BNglFl/vqPVf/8nm3i+6yQe2ZhBExRC8A
Ddt+jUnBk+G89GK0KI45iPAhe/l552n5glmBn9mi+LAChXqqaI1ynFaqoyF//Bn3AZQrSEmO8XP7
CAXUiyd61rgWksrupSo9JI5CiUFnAf8UDL96szWiJ/o03xwcTYblkENtNGskRTFxTJXXqA+RGx8K
0TODYIRIhEajWUnU+r78HK5AhSgYvYMrTo6e7Z9skZinsxlWmLT7M+k32SvXwfMO74fFJ2d6qaSK
ot4THZxwj7g5gBZ0aj5DDDKSDCpAC/0c92nH8aTXYxOC+d+dviLeNB9+jpW7+Xwnn/lnXp2nx6tP
AHpbsqN1zw6xZjPpAMPSiajMw7KzbZ09/AjAZz0TORPlYD5GJYNNbex0Q4WKpAtOrv4M1VzSMG4J
eqt0nj9XwOYPq85xrYh8wQU/zt4dKIa20UietsessfaUaOo8xNJKazZK6LiQW0VxvKYzU0Cz9FmQ
P2wu0IQHut2qKQOhVhToXoVqZTZoL3S/J6oEu0VDQfKAaIXw/WHo7+sJ6oIqykMkZrqscv4MXg0S
6AvE7XN4+IOgvG8n52pSEH7/7e5WoQT3ltvtW5AiIK2CWCQFOG8hWQrm7ulSvLhRwKHZKpapD9a4
Nes/4yMkoPNqj9YyS6daHHNPQ1sgNwv4QrpDpbN7nd3ev81+NLi4+zsUJWAN0xpbIopLMIlj7MUD
cBnR0FjFD4Px/BnVlKDAguQeghJvkK1IDPTQM4fwhcuHO7B5DUkV7FGli3dP54Va6sNDvwV7dO/6
YDw60/cfBE890sh9K2Z3h0G3AF/RKO7mAetBchV5qY5z8/o0aribaGlcHi7gOzB8vRmA4uhS+vdZ
UwpnubN9sGJHN6gwSKihN3M2cYd2UA0m7xVz4Hpw8LQRHoH0y+Tb6c5LibCFfTTuHuPyvsBh+lzc
1rCkOl8qSY9sV77q4Tf8KleTdMCNBjI/eNJgnPoXHI67ua8soP97dJQOjk7aj/GkqcTsPmmoFeiL
mxbdNHgjw5p0wiVhWbxvqIxYIH6rgVTec81F2+dELuFhdT7zB5YQwngOX8W8vO0G6JOh15VVAoIp
tsjsYTn7lJhwLfD5SLSWDqdToKNKlpF7gcArSL0DPjQO7ofcRBnEYHsJ9BUrb9k1GAv+R927gFbn
3d7Lau8PiuEepGltUotSLkGHmijBEirpuGv7CPjhFJzMp4GfANY6Oa7xAYDJuRUd5HMH9DWrrNtP
+r2EwsxzRkECMPgzy6lLf5Ibnq5q6KQl72QCVjiK5CjIVT8sPQ8P8KA+54DqB3tA9kQO+nBdkm7p
NtletVvrD+l2GCrM64Hitd+UmVbdk/2Y7hNC5osmOgI3ddHR6SR4VSMEAOC31XtvgI53HrSJW5Gz
sE4+AN6yTRsja1Cal0W9pGQHxO7OsszDCkGrm9tRrB1La2d9WhF0jVvLqY5MxeAD/KizrrePZ9x/
nIzdL1Kjzd0sEDwZiJuxQWiprZ0gx0t2bNUmUr1OzxiLm5qBTH3ijLL5CSkHlnKMSzygJdsbjjTM
WbvepQ0sxdx898wtHkNn737QDGVO6E/ncvGutaBNAkK8wRjXrcP6AwquCwYxGiAH1Uuen7SCbXB4
ApMw2vFRs1TFbUOHO7BI7JziwUd/GW+6tqn+Bx54r/IREdjcML5lRE2j/3Ye8NJ6J7evG7vVWw+A
wN8rOMmGvVKQ56nNRXmIqsp8WZcpvqX7czV3o22Ku0ymVV0yi5uuc9A3zy7YjTEL0WMuGMUD5LPf
nmCjLWS38tmFbWfYnihsEhVxaobdg0x9s/ZTyjh04ACLGFOTWqIHDjy/66g//bCO7z+cioWypkHI
bhRml1b0UFEN1e46CsmAo43NBE5FgpvCFZbPppVBP73ibpHLvfkPf+CgdTVUeAZ149vmAEeW0otk
HuJmeMvICL6js9P1BrNj0Ce6uqEFEbcOlgrAi14gcrQdBB98KCgAvgiuGIfK/wQHfzBR3YeTe+qS
mhKw2Ugag6HndoV9A/7fVM2P/YpgzI9wwu3LCMpjdB1ViR5If7HdCKEwj7VGV7l+e0a1RC9I2A2b
vV9GuVP4H+RfFBL9dDSU4xjContqRlkE4NN75P5B7nQn7Tnewjk5Km6R5ZPTajC5thItt3E4NNUt
aPiljtgM+5BRUI3pso5wSKrHgmrk4/LTpQUIOjFsOWSia7QCTkbvSQvs2HG2tKw2EsNdkCm0mSUW
6dPA3k8vHpp0+hspDQPVc9KKqH4ZFOjy3+e0B3ruBdTce2SPrFwUi2bUjG6xKAsdl3v77t4S2FEQ
vHbgeDqQK8jFrkg6RdpfmyZm50gDKZ8HSp6Q5e/SRo4ed8/s84Z3JkytK1rQN4CxzrOMq+cQKC8q
xO9YX17/oFFdVzoxKFClEajJ++qaVotudE/f2Rn7SB3LOMRgBX0Q5JtrCvDu94zPyA5bRq0ffXU9
wu6F1Uo3THV0ZKUwSqf0dY8fDXsrWiLoMkCdxx8/TG+35XFPgg9qOUsXhENP9N4UCrUJ29n7LRnh
AUq6A6uDfFXlvt9+rrqvB45GDNkYw9jxqg9yWNHxMGrTXJhUF2KDOTTioNUk+5bTdDYg9c8Avd4x
my3ZS+0xf7Vs9RwXR4R0rovTbnWBCcnmH+1jmAtts1sAMb1ETS0SkvCDddKFEKyLFfmre+NqEWWv
U4YZ6kCaaXnn7bPn47N2O7M70AcUX9TOSqXl0DFFB6TwLl4/LkByedRWceDpT+FgSfDE6jK7IjSx
LpNnd9bOrarv7glMVST23D238mqUraB3UwWNqraiu550K/QiHa0CPB5QHCkHdvVk6+oPO50w74AT
hDAJoqrjoh7yUdk0sjYw1SZHt4umAZ0IvQzYA7TCeSB2kCqDYau0+kv40/isNJUYnHHkIeix24FZ
TaA0k6w6doHYbmqk+6rW5AgmhI28XlUE5J8JyjNaPacelYMZo3yMiwhT9x1oNWCfl6ldZmzG7E+3
S9RvxgPKRW9S+u1DWDTevkN/tt7q2I4QIckRr7poYB/JmpSf3xt+adVz32MEEwCEYND7JIRUT1FX
9zsI07CmITCOJSleJHGJ5J82IuD0nLgdbCJ5fO8PHusrf0F2pzaK4j7ZePJumtfvhwSrupK0y2F/
AA+LOr5zfJG0JHIVqoa5p69X7eW1A8lXe82GuPmMjk6n4Tt5cRcSg2qr5eJI3foQq7A/77lFpIwy
ilERC3HZlI07L+9OtrjsWUctuFKuqe0cX/o1qgHa9R3ku5Wb3W7Zn0vcIs9J1hxHXf1t5mRR8j80
73Fu9d8dsv27TIR8V6TPCJJ6DqTeM3SNgd2zOkPFL/+Qq/M5aekN++0tBQeJHoxsKlbXKl1IyU6e
qd8goBWSgA/gSSX0UaVJL2BfGKvCjGDebaAfIf5CBqXfdlHAKQ+IProtPfigVQFEiARkgFw+iiIt
jdK8s0fBWUffDbAcil9WBZMAYSmSirTD9c6zFvojV7hyLf9M9zPYAAianGfvvdnxOhFb5qqrh4/Z
x8l9UT5qkv6IF/YWqt+3W9HLa/l12B8hBee+Q9QfqJRAVQu7I3XTTtVEGoe8yYwighEhCntEeKYT
9MfvgIZNIi+mhWV4zUB1TW+rC5VAnDgK/GT3yJPod6O9ZaxJcVK/OEILRnMK1+dtozzL1RMHIDjS
XEk7Jq/GPvakEwbkmJ/9C9SR2/6Kk6C40xRurZtMBRlBx88cI6aFg5Otb2Yc8whkDjOjmxSNyT9G
XBgZ/5wcv/z3wIt86sFUSOWvi/EzLIcgszzpIHsnNrYp99sHLwMZu6Y/i/0Y7ie9UTfR3E5YrbXk
Fr/9c9zxzJY7CPPR3W1FsmuXrvZVqCeRngPAo0HHurvApSUCPrGbcl+GxKyAM6mpEVp/2Spg5ngR
eYv3Fi4JWWA1JLMJ47R9sEH2UEJXZuQiWGS3pYIqdXsorG5I0141Zq4j0t+gPZKKSF3anl6y4+ae
HTO49YhUaB0LjB4FMES5zkuW7y9T7BMfpkAeW17ze6cDamtGOloLu3sX6iQFXn83Zo4ZJQgOZXuE
g0Jvs6fToyg8VJJbQK3PVD3wPSkZTfB6OjqoNGu5EB8xu5QJXZm+uMouHU6QCdWNCwg5lC1OLuAp
2Gbn6dulb+NK0JeTfEihFMrPC6g/Un4fn9c2xPOFfa+Hn4FLLgSpKwwRSUyYXp0KxBOrEzmWJ8o2
aIGhYIAOraf5xwhI+M8+Os6VwhaJn5aHzIF15Hp0K0TE6qe/Buq7WyJRhcE969a7bWL/L6xP5Kl2
FA20TMOlhbQiSOTTr5L7uW62jj5UshZNju9WT3VAP/fxVwxaRnHR1osOoTuHhYHka5fghaAGoXEf
vOhz24VSSvcGYHY/582bk57paWfeiZrhwWn+VGojRLXkqcZg+D90b9q83d7mDlRpgQWisE4m6vf0
24AsYP9GqllXBJCMJBBqVkSQyFaDaVloi0/ymhWTKuRXIhMgHLKCWa2cTtCKNMLFrZ7c3XYIP3F4
Gl+CyzhP+3YnQGbDv0QDWfVvQJ5MVsUpSG3u7QGbO9yenXPck6eyUbTXVKN7Twq/xJEbTBjTqFwX
WJcpYiO/JWh2BDVuv6+IXVvNzjTnBH3YLMj6hVxRl+T8LiJKJ7CLW9afmmDpdaqWVxuE+R0d6PHl
nCmFdXXUhMt44Ye8rQPhkUnS3b56NCT7IS6r0f1i2wrbdo/OggPzTxzkwYwVaYGidmmTmTzCVlR7
nVTLmJTn3CQMLywitZ0IDQsCloKKTsIJhTF8D+krinvxkgwJrdfUCQBovXEoClWo3xASTN/p7ufs
F3E3bdCNxOUAVImsAdnG6EM/6kQnZhwkhea2W8hteW9MgFlCg+PXHVLdlBLDh6dHzBrvubxDJ6Yv
Dn0WPFUjYjYIMsimHf8eTuknJMyMkR0BBuP/mrxKbfYnF9QLLiT5TMDtIGvFZ0TvwOxvgKheWaCj
7ry/ecfQKSDxxYeWSMz2wPSCUBZmiwVPFQRdQ8RBSQeFQf8zhg0MA/jI7Ub2icj/bT3xqBEkJNVX
310kDNqLHnpWZrkFhEmue0Cx5XvIDdEMwj0a5807lFZpifn53SUHijMDX7drFYRqATkLEbXSiAbx
zeohbQlVHaiQgbaBivSB4ne6SCB0yFIvdlcDKNsR3SrgKMQoVztn6MAFwJ95xY8WaxRhb/Zbi9I2
DDnWRDeqgV3cBhQ6zrZagbZ+U3YBHwT+Q5+r759Pm52k/1exkJAEB4UEHcI6P+ZvACG36YVeOT3I
VLwcP5I8vW6qbU8nww9pCysFmxRFmINT7Zf7gzcg9ezzTq1PQNbMGSzIBTxxJ+Hf9ifKGIL/jR1b
SRQSuEfyKaWnXMiX0QOH9gEPpvqdpNpgt0Dlk2ZN3VOLHgmpCoBwAbBaefk9CM5vLheBpXYdNIcz
RCi2YNoWDU5Wm+YGqD7p+bosspL6Ur8NtazEympEw/u0jzd4AAzdA9h5v7b8HWnS5zUDR95BIyd/
kWEA8H7pgWY8lSmF2P0CpNM+OQt3Yke7JecljcpQtUUPgoxcK0SW5Zqg785nAYndC9laaKVCYcJa
I527ac1JLFMWLVatiSbwYPYY3FTaC8PMI50Kl4XiYJ+4JyBJAaSqXtWr9lTK/m/phoZ5f0y7fzBV
qIxcRXK4zWSFtDwFl9NB7HHgv44BKdz720ETT0NvS0LvkDeraB2BtDPqhiAcb/6JqhdZXzp7Zgj9
/ttdypNbgQ44OsD+hWc3xb8DvEBLhtfLaiBO3gMUFfmj6PDSM4VcOLUcA6cZbgL9NijRvFHkzIdw
b0/hg6Y0iKb+VpuHf3TPsyI+h50UNpF383SvH6hIqdZjKHcO6yJVichqtwf4WmBR1kMTua4uBCPa
DqKYiiz7XzlliF9mCbh8nKPJN2abijFT+58zbal/r3OYuQnisQ66uSndGu9wOIzWpkFLI+1l5E4h
2ZxnGnpMvVkTnxFtbAe6DyUTeJ0x+Dmmn+ktecJE5d2Yp/tQi8qZik/6MnqkrJBAimhz+8dd0+fX
BLA+yUq2kA0ZE6kbujv/PHqN2kPCqM+6+CEfBPHa4W5Xy51DQm54G1dLPVVHAzQ9BhGJjwfZP7Jg
eD7A2KArpQTT+8l5C06sIGIcUgRA4BsQsUXZZu+0vy2KNCBWpH3WAO6JLE+5A2aeclkbAGlCbyVk
vKZYH2PORDfmFLqNpW4MwdxgfORLeod+W8cirM4+TDcBaGGTzrg/LlYdTCs8Apj7xPIL5LM7cb4h
YYry7IXasoYuRyrN28AcAt7Gd9EMvyDVj4KEB3fKK/DAoOf90I169BDprEP4jKvheXgFtAVA2Tqv
OuOKEvIuFvIxyIMieG8PAdCFrj+AxCet25Emdx9bBlf0NX5FK7Bq6D/iVRcXXOPZ7nRo1+VTqUDX
CcYHEE77SGcmnUnFhHDoG7w8jI+xEp7pUaHQ1Jv2j+4pBiygetd4P8kTxUN81bvE/WRAV79jdvs5
Qk7QUjIYb0QxAQJQajY5Oyrs9ahHqU6hSIRenLt7UYT0qD33dsAInjbYqV0JF2CLVsYE5d/0yL7b
OG9E7gtSnPljchsMG2BLilf10d6xnsRNCLrOyYpZbUv1r8N7+srOfuU/TeqLIxUk+WUFDyGFzTah
d++YZlDIFRmVTz+DEHHUzXV0Mdo4q/51inLFL/DyUeXfDSCP8K8thC0SpxnDP/lp0K+LSLeZUASQ
cYANZSNI9KA5F7gY60anavOGHBQbGYwNiCeafQ2rPRfkDJIc6AoShuMulOq+2V3cZ+yW91mP8FVf
DJ7D2y7o3JbNPQTFi7IPXT/ApElc8gaQjHCVCpkEzZQp1b2GfRrhV319/C1oUYkyiYIGutk4tBtE
FgpALkQVlfBYG/b3p8VNeZq7prEVEP9DAlFqYUh2PMjykUknwy575EuxSIAAzXiAtDRJbrJ7811f
9uPbEukaKLZ0/PyAQj8u0KzbUGol2Q9ZicicQhdm85LUy9f2/QPg6nO6ACS2WUjI0BjLq/9MVOfq
T+9OdwR3NdE2wAW9In4QeC2KmOIUFerKWJ5T2i+VCEmw/bdSJYLjQlZ9V1uX2to/6GBmQ1iiEi5J
krcUK3bjwwnFKxAVwt3cuR8KwG3ovB6gDJQEfGVxC4P65LzuJimhmsAKd5j2wYzHrEOQR7ByoPVS
C1c2+iTsKHfS3tIjDaoCKfTLM+yiNwNkjlo94HEyw5T9vC4hw4DsQb8h6W3SrgYMARqN92H5O1if
XA3qgSjuaZvTTz2psQYY4JodOJ/WVxDLiCTjylX2gAV5Op9tIslC+9gUXEeP4gT+1vpMyr9ifcq9
ASgUaaISNaV7aofts90G+w4TIiv23g2X+BxcgXO46tODgt0+e7TIpfVDd0gn33WNAjVqw9yCi/05
W0iw46qpXhfMFMyaV3R5gbQngbsbkeiDHUSC5Oqqn+jed4+0Y0IUkG7nPf/Q2I+j++D72QYr9PgB
Glo/LbIqZV/AQ/ur3WuSMz+Q56xDqEn0CQND9VgiHRKd5jQaIJOJ302qPAaENAR2t9J/uhOIrWrK
P8O9c6ACRriGzTrQTMEEVE00SRWAzBFMPiAdPbSvUNOC4olpIPtNIvJgtaitq/TfNO6f8H2ywFJK
J62pBun1SqsFkVJvwXldARWCoEb2BwIOSNsPfscGJTZEUHDKeG90DfHibJ7LDHtu+lNyXvfJDs2s
AUJKNJ7C3SM4MNrT10qNmDNcY10Oa4QUQI4ABcbXeMIL4mUHoOX4KWSnOc8Az+R5gVzqNPu0piou
ETVzGCVtZNBJMfExeCqQwqG/VSagYmAOiN3tN3cBfjm4EghDg1xApASxASpXoOjVzYbxRHmV8B4f
bbT7+SyIxhA5Z9+lYTPw/cnNe6dPugeXUEWKMe0i2H9O2Q4CGDK/UzqfXIHpIzWxLtg8sUyweQjf
Zg8hdO1mZ7/MtPFxdHT2sTbSRhDY6ZBAQcc9Wg/3xXsUwT3sW4pLlv3tKCPN7sG8AKCP6AnVQ5JW
Eyy6cz38tXEsWSHfKIHbPcBG0ciT1fHyL7hWDqkOkEk49LQ75IcbC2p5ICnwobkCbhRk2Gm1AtNK
/6XnohUDVf7pZBfvHbfjojQ6mYrIP6p0NoLY8/cIMGZQjesfZX2K9xbOU6ZGdK4/2qDYmABANVpz
8A1A7MHyc5tKxDJ+cRFRWAbSnPWn75Eedn6ekzJobfub47ofFUE9VrLrQvU69uDn9ndP9ovuVMeu
nRKMdYhRR8moYz62zF+NzfRjnJE3wVTc7g6zqk71XyViqKNCk6QIf7jT/rQgF36ymDc8efNYlatT
e1b0MoBOOr5uRT/V4W6fXnZuA2MeHxZ4MI2BSUTQLpcsHiwDijagGAlkSFZ0zYvID7Wn3YBsiw9k
GEQ5iJXrsFtPgQuiMvhYtW4ejR7opIX0UPsyYrNH37JIS3Lo9Adjy7vR3cGjLSmZEZpxkpQhwVge
PdIPVAIpejcMeM9BqBMiKHTSFZxSZYBChAk+lVYIFEZRbSEYPWWdn/PfHT9pmcXZwc4+aJnXLrGv
2RhJkvym+DxGaazJthiyPwDk41ccCkf1MvIWBtlDalysSnMLGQ4qKHVo0ka3xgLLg3eOYCiOEMv3
NrpnXDjXx+X0bh6DQUnwRZu/TkAQcUYl/2WB8b0Sk+0sQFfInVDWfn5J0FC4AYVS/QRbnQH27d3Q
XaITL5l9rksEtKOStMEhAr5VA9k6wLau8GNbwrSD0tjhHuPaQ6hiY5+c1h2/nxTL5wSuxfmHMm8R
UhzoRQDZgSiCXFsSkoDq/81dbY55dVvxLpGvIgWlM1UcUtfBySdIIDjy0TXamdovoH+/Qx/rNl8n
1rtNoxwa1kvTemRcLaaGPF3H52wcWnhYQIo44PEYy8NIcXhT3lgHD0vOyz/TwZ48ZAanLcbXBxQq
B/17rEfaNUsP5XIcWVBTSJm2XZYzcTV3seaI13JfMFEclMWpXFVDGDPomNVmvF7zBLLoKPfJrSRd
ZbEKzC00Unu73Vmpa0eKGS1mJyNKjGh7NxI0zk0qlzhS8C8M2FF8JzjjMeoCJhsy4fsO/kOeFPbO
ImfgMiuGCHVYA+tAYbQxKWoYo8lkMh5vkOBxpuSjTOYeXzvjj6SaMaEFLpxzSD1UGAcGlViEhpvv
IZ/zmH+CbowTQ+HzYqxyYyFnIOd0N35/OT8OICZ2f3FwB1YvlXNqmbgO3xGQ+QuKlnmMtuN3Yqdp
y0yevDTZZiUt0VT6rZ3Nj7GVgWvZW6b+djb7BOThg5PBaogV9DMZuTXrQNYHKwRN/f1kb2W1mWYs
lCSBk8KbH2PA+Q5pIQ7ISzY3bzifh+EroNeGuYRTKDFIMI/XwKR4BZT87+HGFJs4dG7fOs6EGUVn
F0uuDAkuvu/ge8n1oPzClaFgZFKtYmyJ8r6rT+6zrMK7V5nulq2VTJIDCAvVSqAb5t4RdU25UY33
9CoES8CCwJ35zgtYMOOd9Esml/wJP2ERfMJ6qIRyqGEV9HvW4+c0uXyPaoyXbXOV1mEs3yubksOI
2Q6Rrg2OLH7QOxs14PE1vsZ90Oe25I9dGBVoLakeuTFeJnnyg32ydr8wDU3+NeG0w6L4AMvompQu
Qmgf1skidiG3LM/p2p3voVovFy10j/R1sAPfWNqfu69VaKcNYJeGAqJNsDFXBOFgspU0VwSMQcMa
AgTzxZ57vYHZsfmuICCL8Bj7eCLrGloSSSrMN4egfiWQlMWFRgqoYMRt/B4/zafhwQjHfz/Bz1+4
Cechgeb8G2XK2jsbf29jPA6n4XzeNofT8C+UX8Ix//0x4d2TuUH2l0fmjcObzZdLJpS/HPIuw+WQ
mkNM42ZjDcmDzCUN0ayYuVAYrM5kNos6i2Z93tKggoQBJm0ht6kIygDF21BlaMFhcew4FKjdCih7
oN3eIGAvwsM5JYSGnhIRO4ywmrDYmog9qR7BRjkm9QiR7EDsy8uWYfjQPAYgOrflgCYJcoUQlTso
VrPPqA40IIeqIV9URv1+cMEIIvY4sDCnu81tJQcocUgF8OiobBWpxNxyQBpw5ACdiJKwDI1ubY7u
y9jkpownyVsbiif/9hj9zbSHpuF0Qw8qC6Y0i4PlKuaqMba/vyzgf2ZOfpdKjdyAIQ3GvnduWhs+
nfwM6jeMiit7l5i770IHEic/1Sz5xkiTWTKbkMN3QHnZVxe/yBhFSbLdplL6kS8IzpgGMMC8Hz9s
023iJjMXcwPBC22EGlVbA14/wQ8JrOUrLd4oLcog647uoCrJbH6MWSCe3Nl/MxzoJOb8nFJqPvMZ
hOT0hGH5+kjf0WYCX0L8YiYm/Ahc1RHbHZnSUZHmY3D9Z4xuBrOAbrwG1PcI1avpzX46jJM5nW7G
f4U1JtVsbTQr5wGZytRg+C6dN5CGRFrk7BF0kYuVv72MwnkZ4wOjjqY3popiPsfZyKTsdRvKmOPR
c1RmVsFMOPOQVKNkAOWAhvaTiumXe4FCRdjCGIll+5W0tNhyoi7D3WIlMV0uxnf7W1tg+7BsWGE2
Hua4GDR5+uxuJ7MU9QSwPjkmqqGehvWC3FFgpuSQjQZSCl8tjNjBJHDHILLt/Gwx3innnDFTYjI/
chGssliWEY8PrFS3062YvX/vzwdvf5PfaLaIZr9u4qZcxb8rPVOyk01B8RSPjcPGScXuHS3xg4Cn
OOu+KdsBv7rynckVvNwLnEM0V3GTYDZZNf+uAdiEyInCPIXrYopxk/VHIxEMhjzxELbY3wG00mGX
bIxkZBLZ6ZH8/k6VD1u1TBl5FZ3IeaVKkod2QulAnr/RmTykzwzabhlPH6MRIY7DM8/pBwoLVXQx
nmbcsdm+KIcYuSvf49jxY7aj7xBpnIoOZQOxGQdjRupM7v+/OQBCwly2zeVyycNXC6MWrmUsU5eN
kEMxhpjEP93ihUsZOSH9xXzSeimJX9nRlvwJC7fM6FJjpimvXq/5XOgRXPiyxX3ibfhFqgQNZ0/v
GfhBfDDYYl6Nw7JcZ2v+o222rc3f9pA+00BObepP/m0FgN0+pJcMCWrYjw0mDDAYQwNiJhgE6KXP
C0/cK3REkZ5/WuXoxbPkuihYGg3PoxMFsvoKJk8OJP4z8fDQ+uCxf24Xyq1mzxET2ETPSF5DUMh7
/LNqkkd8o7hdjd5/w+UD19RsB9T7GC9ZkGK+ELTnKTAbAmzUchmXxsnC317HdNI0W0gmUrXkwuWL
ocMp+c+HYBozlpwqHyhLEqAxBpIX8XTp+ZCbhGbmlLHn/7XsILiQfDwfx0a1+RuHc5kOvAdYISOW
G/FAtZ1Rb8nHcC/4gB1+po8FXU6n84Mh76cxnZbz7x1Hyt+YzkO5vbxBifX7yE8kiuQj5Sy+SVa5
bUwdvNAX7y8uq8yOgbt0loCm2chYklnGEqzEln79DpZ1lvlxvObtuOgc3ZaLP3A7gWRpK7K4MoFk
LmLRNhtPt8Ybts8Nm0U4H3bE3WVWXa15zwin1tEc84o5V8s1FTYflIptd5Otmz4N/4zrKysOf+y/
s/7/KUJBkjHnihSHySID+e9zpwwfn/Uw0PPgll2tynh/TaOMA2ctOICUz/GHc5IYjC/aQkSebRub
mbpbVwxXyvYj1gGXm5zFd70r1hLXvg/EgPkcf6IPU/OG50+BJpBpKTWyhpoAKlUEB/IFKwp1E2jZ
McBQpPbuYuQ3oCwAgNTejt1zvBlPcUXW2dHiA1mDVmHMQ/JfFt6ITJfvLZIbdGZaPJhyIf+xy+Ka
4oWwSyIUxC+bP8ZQM0LxTWTLlvWbuWkiFpPAk3dezu+cydfnEd8lzRjlbTP+xn4VFlj2ia9PzR8x
kGQPsI7MSvFKZPxb368leHrmi6wyKCA8KCeGBNT3bj+439+bf2dZ/r9yOJ0+vmfI6TGJv5fz33vG
8feOoUH9PRpHAZYgvhpaf/hvU/pMjMfyht+B+BdwnfwilaX9nQwyzenzEVTWD5FIoJqrFT/8jXOT
ey9zaigTzRoTd8jwTKern9EEEH+gGRjG4fevvHv4NoLJ5GX8se5YCMNlvD6xYSz503g8GTOJUExm
WdH2nIv+OPOHzQwWMRPmk8xzMRH/qhQSBj4jSm1feiDxpxlczUnHmEx+/t54RVyJ3DbmOrNWfD7W
8JoVhGlhqfz9TUpLrrkyho01F3Mg95GncqPTdOsuRiO8ybPsbWyUBJl+wRbestP7TGKI9O4NCN1k
W5ctXv5W4evkSGgb7RaJP/c1/Lfa/00oeBbgkGjL5DKfapuJw9kzaeUOyxnyobISU1fWSpZxopgI
7H8T9RzWUcZ6lU9KD2bq85SMlDt2Ic4Iur6GgQuLVWsdi7XkIlpsVDHGi7nFkxlpZgsXyS41HXMn
5+vaxErJcMjdfdjf2SHnQb1og2IFdp/ewmgdI4SxTzpE1lDvUGMSLeVWnI9LvrfiF236xMTvM0jQ
dJuWydVYYirE9Atd1t0TqMsElXsmK6zvisX695iMj/iw/w78L0om3OKnw025kjImOeiGPBzeHW4m
z4p7xhRNGaaABBuAXPhJAhEPR26zIa0qrw1VTN/VmsrClU9Cs+/rocnNIn31w0hnKZEdQ47rzQ4i
LitGXqZH3BhuEiUnwmuyqUT2YiVKPOJ/+RyJV2UmxQwxCHsuqY0NYNLyWd+fOyY3PcYLmHNG0zEm
elzbDUAaTBYnQ3WJJS1NDmV8ZNWCJ+VR2WeQ5WCRK9SfkFr5+uGoA1ryF/mkr/2VOUNzGVIpMlk/
McMkPxx92TPpuXUUEAhRA6KxDJJsq/KT7LtH4rJ/Hr8YNvBpOLOSX6g9uAQmEl4cYN/+KwUyfySo
quw1P8n5rdc3rlzG4MRoyMGk+k5IzB2+ZG5txWckCZF7eLMXm7CD2YxYK24Of0aphWLB9w0U8fXW
0tvx32XDbkAPqPTQc8DQyEw5YmZJmAfU0S9Ps0fd0z7SBmufXHhTR0yu7M3M57/JJAhWoxXbz5Rg
UuMxjDbHVMKgS8Tl/BsYpsr3NQyjLDYM8jZJ9VF6xkDglk137gNKubj4MkoyZ2SmYuzpRSlJJhaH
5Kdk3Yh9ZUaK/Zd3tZr5G3Ew+fVf8CbTLXcbaynyGF/XcYnpkx1L3EPxP2XSf+8mVpEzPPn/9h0e
lEtjjeL3iC8ob//1KDNxOmT350H+x5QtY/kYbPZYzlYcH+7TumMvMRRLLlEMpjwi002mDwbkYDtr
LAJznJ3PZrbzfss52hPib8irvgZAXshVMoybtzFhT3gxT8RE/huXJZ6TXA5DwZnyDtnXVQo3eB4S
NIWhuB2yWaJ8zW5hjlWD1Sgvpqsy+yQvY2jmlqQHZBA7BLgvWRhcFt+npCy5JdQAgjktfNg/2X5l
Y1niE0lShGR+MSYPE6LvEZCLsWm0RtgRr3GPMdHiJH03ClGdLj3SAjIgDENbdg/WLI403lawbCLN
QwnfrQJ9/tHJN17JOBbMyJ4j050Qnpg8py4vYykLuxPIQhOHQ2aHjKls0zw7FVemSgn8OeYDl71E
ljaszG+uRkKWD3Md5b7SJCmfj1+4KuI1iysjX/I6eTVBi9P/+8JfoRu//o5ZvWrNWQMkxQ8IDV0i
Gq2RP6B3wRw5N0ccHzmg87nVVFKokt7EAXLCqdw1ttiHxKobipAsRJwXJg24Dk5bApiOJExlKRRf
Z0TCNnFy+yZmkKen30j+n1e25oazlmTzeuBVyxcxNVphWKKHLefVIi3HTWJGsY+L6RGDLp5gB2Mv
/4Zhz8IblWexhg7GmFOTOfBXWidz8j+mzmtLdSVIol/EWlgBr7JIILx/YWEabySMMF8/O6R7Zubq
dp92IKlUlZUZGRnZ28IdTGc3y7EZ8jXGktGUO5LOGX6Jyp+Jr+AT93rrtde/yF/tYoVknHxsUebQ
LewDQbC+lt3RTeNGTqlT41BYWBAUOcQ+44Eb7MRcNVPkYK4nHpEa01uel3awC2KIOpB9BYj8QhzW
w1d0IqeJrhom9V9tdhoBBbpdQZcZMoDDkePvUBex2aAgfzJz6szPEueW96HbSx2bf545Mz/ds2V2
ZLAq5gZEAldOz5MOiakjinfEYlAsqMGRFZK7ryGSPwQGgUtLaILP25wmyGMgAsD1xI2jJZCNO2OM
WOja7bNLIOfM9O6wXnSX02F3/TfkL+cyJrkUVlutoIDLTcAjAZTwsPHY+gv+qzxYoUlCNrHmqdGY
Nt/moNfQFenGtE5kbFN3ni2T7oDAc8I3uhRsCRAHvMXP6azkeima0Shl2yHnTfdbrGUJ/1MP7w6A
VmT6/Fyt5IOJ3dJT7mcoRLovsyS1h+qUmuMd4uxu/4e77xPcDHlNp+qypwlPyNwCrYXOvCDDICQR
HwzjnA2QZkYaU5X++bbyf5myQJRQ98zRO/01xnp1w2OXz+jhu8mWsqkkLnaMqdwTsDl+B+MiHmdz
vIHnaY5l6GTih3OCd5lRfcuba3vG3m43uDpTXW36rJowOce5bBdmW5Abp52O16xSNxDDPV/xZNkg
9FPt9bwXU5DFCEx6AFgu8LXuSmfjV02QVXDELZb1S/Etzj+6CR3ubBC0R0FkNQaI72sqss0paMR/
18rGa+a88h56vLuGU9D8b5U+gXQPwdRiqrWnPRxCYWbxdu/g6m/G2HA5uEebJTYm4KJ74AaQdzPu
ETPGbQEMKzwOdiW/f/By/yH3ZRB98C49YRki1jGWowkazIrlrPjoOMOeLJWO1CXRZUXDu8+k1rWk
41XSXTwxP2N2Gm6BBYMtSe9luyXy141hszgQs2APYzOXnWKVhTJHBAryQDfbHC4mERLDxogMaYbw
37DqHTXdCd/YPH72ao6XhD/JiGkzZ+gmTHswM8yOnKC/j9XKkiVloH2QDWLMOYuTO2pNWA+MwcJO
8TVMMf+zp8kscNZQc0U2+9Mc5gi2s0eisR3KLSONwv42n45t+XTQWJAEOXpGW7E5XqfMnA+ut2MF
94erj82e2fHxd8sMJedjILksreqYmGeHSWRk8ZR5CXgl1WoW+Za9zZWmM1hLznWHqSut+J4pwIUw
6FNA14GySJp3mQFVem8OVMLSwGiNmVIasulmzGTKLIWCaBk1OVE8OiE/+CQZuqr5PX+CB+CPknZ0
hPgD3Y3zTgRYn8707BkyWUFhCGaVPssjcEoNCLAS6Q92XBn1UGtKpyaRzem0sWf+ICdInTpmPM+d
Vcayr1kVGxVim+rl1JUudQiYO2/52TSyzFxA+XpadtoZiXxS90AXLbdBbgL9crEO7rjZ2whzkd+Q
Oc8aaOXP1mQsEmfSwrjCrsAm5tpCa5WeEjqBSSf4PLOp6dD6Iejjh0rHMTnSBSVbB4hKivIU8Ddk
2/hbTrNarTQ2ihhk8I/+VDAcD6hudrR7jJnOmtXb3kamJ9uolaUJ5wChCKTxIjnIjAkcPr5kZEg+
HJlZ0J0AzBmgLF7gmQsDUqZSPnQEa7kyOLaOLWoSQlYU2wczyV9l8ZISBRbNRJT23BOS/Xelmdf6
z9/692AIOhpQmDrFcZ2p1ElWl1v/UJnsjPaRrRHMbofqkYF+A1Kvb26XWYcrt1MT7d/auKDlA/kk
JqFDMdHV+1QbCwbu1Uf4qkYO+9minLtKzdvrvSzGRyT3lnQlesLj4l2/iNxcgTgFlV7actYEfQqM
eY3/QZ7QMdifPvZjCe6Iy7JA0egDZxOYumzhkHNvw1MwRAaH4nxh3d+f6Ua0lyTT0a6QuaBqf2FM
9wQ5FHBEpxpqiuMXrUyiv2/FNQw7jGhJU4Ap5hWm76Daof1kpYMSSa7AHIZZJmDrETlGyfuCc26q
lMjlqF6ggpighPBrLxYoBYaLMarZhY0xj8IPGmhzdISoCLquk4j26D8/bsOeG0LUBTB+9aCtoKOO
TUQpb1xuQ2OTEAeFkPnGqQpbA0GrBBrKrwObp54LchWnRutdOvrOKS0Y0FQtdiL7tq3URgkIQA8K
Lm02jmFp86VAvWRSV5EUTFTTych/zagF2eNHbVsAWNuNm/Tok9oANGXeEen9Ct0aVdwAfzm/pRr7
W7fUdYdpTMXz3UbQ8tSM24eSlCwKFxru5CZFvOuncy22xYbxd01jC0EEegkki3dsLXKTZ2lMoVPN
OhagUSfL2q2dQyCCmzm2andKtYOw+KXDlnUtUqlIXbdDu2oY5lYcNV+7nkFP7t4lbl8vaEYbNN0J
GLg3Esm0lKHPyt6lhUz5nTMRNi5Q73JsofTbj/xzZXOtrQ59dC5j69ZG55lG2ciYbdW7mx49n8rm
V7Rrv04EXwbmwHcA2yWhCUp5W4rRP4d3NSRW2S3LdEp+T+oI2NRDetbkaUtAhTLM6Ds9BuiZZdbY
pQOkzVp06gnurTKZx/Pw0D9xnLuQfNqFFvoWxFBQg8it34PaD6IGJPKq2sFjHamS/KjBeKnm7e8h
+d8iOf5pbnJvIjRTpH4W/nLCZrMIIop44iWPuTKFN17nzFQi3sXhITCA710+21TZVHGCYeZj9GCL
gYlQ8ykuPNR6FuKXEqYxvOnnDF5hqZPgFRFS08PGh3peOzbQxCjENlxZnsE9CjlFsb+5TZjG+5Bi
vH34aNbai3ZVM8zPuUisN1AsAqTe0VKMLdalINg7uvEfRQnBp0Ep9IpKQVqe7k4Ic0uB5AIlDMIR
Gp2gxnvv+UR4xmR6sEjio2Zshdo+9hKqss7AXFfQd4HgC+87Ri5tqRyKsu50tuFs7+WhgXzKi7wN
gs7FFqJEOfiWvQuADfWyb7NEDxqKiCjhrqcfNefBIkYzE2EtLRzxYZR0UWL/RCijrOINb3v6M0gR
THP3Bgrx9PC0INTR6/4wkQOnA50QrLiAqCKpsF0TijuE8joZaCWslbo+NGA7kd4GfaFu/G3CIJ5X
mnHwSzwDwhVYLbLw5cJwl+wk9XKsOJclZWGFda5DKppqg+Xp1kQ6UJOeDmHFvYUIRIWiHzI8TMOy
97yjUuww6dfRTZ3Mx5T+vINjq9xDVedkHiYGnT0r7B8aU0RhaGOTHCyoVq8azPdiHw0EmfCJKE8U
1ZvVIdol8A8pWZ2cck60zqqK6AdCQ/H+GRpQj2qjT4thZQGeN/Zj4cSIiFAXYh3BGtv5XuI/2R+h
Wzxn+eah4DEn2NX7FVZKWESLafBalecUe1PF8FnHvfLXujU/pN3E0cHQVv14HK8QJLpQAHd34Zfe
+gW607E/I0iFmKZKPAqN9/Y7YolCamfaQJykAOJrss6R8FqTgsDcOQxFrondKjtYLioAIHOgA7l3
KAyIg/iLw1R9mQwi4VwjgSHrne7u/eFUWExLajVIDJDDUjkQexnb1glpNwhxdS9a76AWN2uU0wcJ
CsbkLmiU5u0wLviBvRJIevNTsi7qeHugbsbDuSByCyjoqNNbw7pPXjULdarK4NV+B1A387Pz0JAY
3QnDZBhufYDGH0nh7RN6fxcc4x3sK05+W5o+KOqhy9a02vmst79xuWo+9i49F2+r/YyHE4UR3RRG
v7tfaBa9amyjk6eGLEGJHh/UzT3LuCvvJe9NQfowTnl4bPzS40h85PSo0eYhPjtHNDukVHhZva7O
82GdVIrinH22EqaISa+oApoX7FP2PUeJLs8U9Tew0AH1Lwkx0dOuUYW34gnXB8zQRe+b57Xx0pjT
zv5KrE55yQFNC9KR579oLiSLJ20VOodxdfCh/UAZVXPDq6xfTszGketgnvnUNuicQu+UsD64tiKs
POy6dpmCP3Ae/oeVV53GS0qLKd4SKy5pFekAGodHih1OgBhrsIzX+vuCJPaYlTeG/5mUJp+JYRcR
kF4VZw/W/J14puwcEBLfGnhhFABfHOgjd4QNJnc/PypMuX5WTc6vDy6N/MeJ/tAUOA6RzUd3s6qK
onviRG9zt/pu658uElvFXonUsQfnMVqz512oRaMpZv3uP0JWxsL+PZ1KmxLveqO2vE+K2xO4cINi
bqjSg8vL/YJI9TCOGOSY503jwBkKnn2GPZ4j9L+Hl/Z1zoAoDDQJEZiVfz9ExjpGRJsWl1qV79OD
6ErHjipURhMZmjf0u1mtG1esnfdwqRk5r65NSkkON+u3oioG8IDuFj98ZxwQVKDGPH9mV8lw4uan
82hW6Y/V2YfFOfsNDQ/RsilZeDtU3hJuPeFRWliLe4dFjfyp82jmKAONBN84v4rqhOq0Hh0VVabX
Tv4oizcmN9ZmVSzVcpX2hJcvcI1uBAN6gGprf5fq2QzR7oBAL9RbuAY2mng3s2dsiyME4+rTuId0
zAijQVP2fN36vs3v+Dw5dz7D2hwfEG91xu5yfUD/tKtoCprGkFYj53V59m2fu08UtMj7TPNlt9hG
ruZOkTvO7fzQGp76oINo1sQI4Ro2hvi2TWA0XFw0lrED6JNFB7olIZGIe1J1aHeIvgG50D2ScThp
pBcGBlsEtZhwXX3cC8hRRNeTD0yw8FQxYYyXGkc0rOHuXx3t4CB5pTSCUDRBXMZTocrnaBM6EvYp
bbkCn5jvGiBHT2hMQhmvPleJZwaHQMiksEnWVBpIUaVIroFKPtVJ2OdQeQgCDGKIHrXJ5jcNIwQ5
Z/FHB8Vh+yjCEPic0iPCb7kKHYpS2RkbipOUXFD+BLxKMSF4lzIpoD/K2kNiIXi6kLXzkEIzZ29X
zEii8r+/pEGUq8wQZED4xv7ChSmZog6EWSLxFWgLgfgcRBSRxv4RxxSBinwixKqO5vVcORptvYTp
CjCbpBfJZvIFcAiY8JyCfcLKHlRxm0pTMHU4cvxKwSPBWLNmgX2/0WwV+qekjTZy/RIEgbvVOCsl
uALTEAp5d7XVpy6zuWFuMWg42bwhniU4WzY8K9FHhCcKv8yQS2GXVMMCLIrMApxvrcgX8lUWxDbH
PTKiXPQUyGTvI9hKAQ4bYvosOhk6RgaRnEUoXAM89uQASgkUwhbzV1RXsEwJWQVnEKWCMmgOlABG
SHyBkhOspam0DOATnUdouSaNmCGki+8Sd4fmAcqMBa8AuTNny16RnBYtSjBC1KMObyT15TBRX90/
TRrASaSOj04wa/F8W60ZqdvBVlytwckeEJmerYp/trb8CJF/Rl+YFHdJZSdjqQMcAhJIb0PQ/8JP
UTScUcH0NElmgAml+AAYNFht3lkVgCewfim9RFQTBJDckxmylRPukvkjQzIWn7F3tbaE1x83zR6R
vQKGYvfnhJRQeZuxHjBYsLDCLRmXcfPraXm0ZoMB32/hK8ghZ5oIIOHhz0ny6HqUUuJSANb0qIT8
C5IWoCLEQ9d/bKnDpdBhti/cCDPvZe6h0Ios2M6gzmkvy90APQ7g9LUR7zEQcuICtAoBnjgPl8cY
A91wL1xztjjBMDvDVfqo+3/Q1iYMvjfpd7v9PshuXbDbdHxpjitChYApyVvppdAmHgFzZrpZOAwU
w1axN81NL7s6zXton+ILiITBiwEppxswSwYpb/07Zd//g1qI/cEgMKHAFUm4LhweLJhdCpYJEmLF
ESv5DCBLkGfIjWYrq+aBc/Bb4D2e0AYSAx0dH830DfaeJkBToCcrj9ujPwlJYG5JVmalRFnIrSlN
paWo4eRPwbFF2xHhWXmHzDCKgC4Y6NnSZwGgItRJR0NYkCjMOgFpfCHhgPMa6Om0M4dTwVpmCED2
UlzzD+sEGPpsHMI+jEsuip+L7yuA3iDHBGNy/PHLWKhLw+BzUVCZTvKzn764AHSZwFzRA4ocvtJT
spVahLKYCg+EYihNLKvDS2VBgBgwEAVzpb9aYSUylsl0vNEMJmdK7viVzjsCMzffU9pHGN7/TbMU
0d+ytrGTAkpwCbNsqu7M5c0h4TcEaMqWK6fAXR0gDSrFrjsj4uYWZFQyCyEE+wsAZ4RPCCLpLkCC
J7Oh6FWzFyJxghlVtYAuF1Ifr89ulUIQOwbAZ07TCpS8FDNZli41sdlK0IVragMraWQYI12Apr9u
+AxDlIXIC5g6TOdOR4RsMMmVVpNS0sqoJLiX2Hr+RKZDtgXDUW9lhkZmWGicQEcNJuQW/lADAFXc
7Dy73DrnFbpHU8wmbXT5TpkQTPlKU0lpSiBECLLajItWmmnGBnAjZPo2TP4QayKLzWWyGeHLkj3S
OtLfQwcBVNUazLJzvIxLnYclN82HaZGyk+tudHEZA0dfkdRTOvo/hFDDrUP7hxLH2b1rVumUwpk7
6WOE9c9i0VDouvX5RE5tOv/KDPBiYf5uOtXgiaavZHCfNsADb67lmY4xBBetqmEBFFGTQ5zJLJGh
N9H6Iaw3+2zWP2gz6bMZT9PRkpnPTL3yUjCXbVIeJa2qN0lTEY/0jiRFeZuVzvLhX3yYEPx+2PcP
ukJwVX6ta9fEw3ST4gYaZueYaiNlzxZfGCuHdb2wHfC0QbgXFjsSKJvTI+/JxpDafnGg6LKg2aiU
mvg8vpJFWnB2hbwSPCQNFp1dyFbItoTYBOV1gPT/weiaRjzMzIzlXjzJ/2byGAuZmk5sXZp20iBq
0fA9kwPzeVSuJ0tFZpZNCDJ1GIyB1jfkx5WuSWbooXGtNlFCtgWYd0pwaZVTwxppyeqCMIAEwW6T
aYcpx4ll435+3XhVIW7C9+wa/dMWUe8DtYFARpsagChCWczZMSiGEd5fmlAIrqKeM/2hqP73o3AW
e7KkpOi5vuNKzAvDwvpDQSU+FlJuY4lxm2WcnS0BEJrguLO18IWHsqZN8zjHhCViXeJ3RrPX/Nci
8KuuF/O6W5r8Wjm67FSmoJSEaOMDfLHX2KDKbEZ1bnPhI00AUljcwv3/O7fKX9ViUo2RQ0jlYRIx
oeZe4fdk5b82kTSCVVz5CxGoaX1VQLMPhfQdtZIEkCBfua+96y1QPfNPnGFV3tIrFMhtNy4NiEEu
Uv39DG/j65A2Cr0EjeBNMrv00aG6zHPjWrdk1zsk+gXbtFc3ELpS/+Umkx9dM+L+bYSU2eQyuoTx
33kQ9+qTWlAGUelU+gfKBOkPN0qCO9r5WLrbBBIdmlg5s9pC4siL2+S73Qry8BC1g48f93Ih8t+c
EHzNJN1t0Y/TXcOCDg+9A8rYEWUI6CS0q80fTAnyEt473IWoibpJcBgthrDv8+aaCko6n5cdo31Y
Vt0cmvjvkN56BU9oWLIuUIDxbMACQt+sMjl4pVYN3kaNoor3kor+0a/3cqk5hX1Qt1SjThef4BDS
r6GxKJj55i/Ihceg3EjCqndxqT5vGTSVwodGU5EpGhY70DzK3c8y16ZTkJd4h+57eu4nwdGph3XP
cKvWr1nfXrq/5Z52xsk2P6CdvPNqFTZxM2l/17l+1XtOTt2of+4l7fP8ThPcT1icXK2dvf/buXWc
CvGjjPaZnyg8AbG2wCXIAdMlr+QUKdAvOD+Or50dHydvX7r6mirT9Pi6Va/qfbbH5ZfiUsJrr9Ir
cdyhrCsW3vkMlx05t6OZ+/turo3cOLdEI7UZNetMwCYFAAzdwaNKafhFZ2EYTaoOysqUJ5EwInV3
siYkFbtrSguofVp7s1ZLzLVDoCTTBezwQkrVM2xykCv+wz1LGvohrN+z2RJVKwMZ//5ylB1kNVIn
KqgQC9xU2qI5Gjwfg1qphIowxCrvTpeUZmIBYex8FSMg2OYpnloTOsGem938hVn1nDYyHVYAtmsd
zRF0Udlj7aXk0OGJFqwFzYG/9qxg5VFmpWgt9tHEtiK80J01wxE9LtGnpLysQJEZKncUyLX0xYRT
gfxYACit2ceZIXXAy/mHdnkw95AewYVN/5C/mOj6KLCghCIxDXLKJ6sEd0R1b0ewJEY1u0WGLszh
ZXW7/K0FWMVLX/Zk4k0Olrd+uTpl64lo58Qw2z8ub1Yj1vhj55Hj1+93a1w21NiTi54j1TEHF/XK
kHicnWdvjlqtjyXPutVuLZfUJHO8mQs8OOKctKCDTlwoZ0ROxVnXaLTNFRo2IpsOY+/wBLqqFTyB
3iUNlXvk2ns7aaIanDQTaqI/DeqiA/I9NMNETHKAIxqgTcH/v+YBE8FYuocencBoLbTw+evGrwHp
x6WZDUXLIMx/N6rf4HPwE8z+IsD3yPyyHX5ZVk53snjqd2f9oGJOxXYK8uSewrPoMhkQejJLXjrc
D0brYV+4ZQlWMEvWCDZRjldpZ4+AJ0HHMeep5oM9Am4UG9LnpbJJtBLHxXV+el5elze/7pW2FPBO
tZISBr8QoLRU7Z38pyN50VLwQj303Xr5JeSOSkwoLIP74rg7T4c2zqgjSXE1cl5IC13pEHZt5P2o
WeQjamLOwsWwOCvPXkf7i4pjfzc6jJ4TYwYgRc8QxvLvs/pxMI6Pv8cflq20Kq1q70ZppWjgNFeV
oxib5Nj0zwv1BSrNVHhXwQ7v1xTzISKHvkjUKTWvnbNbegLOknsMH2GJskFVpPEy75UW6735F5Cs
gSYErZ/QyUN0BPtIb2cQ/Qp5710Ddm6jwENLi206v8YNPb2FT7FiSqlh+rbbo9Hyad3sizrT0oIM
wAoj9RgmdC8voB+L1LFbcxMPeQMKuS7ueU5TXO/b+MKirXbBwZiwN7uSvsPeObiAxu7eQYLLAmC1
ivSCbI5oIxVEIRpBXuzuG3Wa6NRp+WwZrt6cjkouQuKeasX2znN0p/23TvT0bu6V36FI4Fn8EGHe
Y0B3b66wZJW4Unry2J+QD+/rn9FdLSyLqXEto6OrCfDlAzPAx2z2tdHG/+91+ya1yVbhv0OSunGr
EMiU6Ih9xAUwLqxN0V432yOuG3oaFJTkXLH/RX9VfUiNQ9l+klNKYFIoplxMVsAi+oB40KLviVCg
fL9ywcoEX0HllB0uB/KNN4PRqI1tqBAOU4aLii/X8XEQv+oifmCW0uuS4dO1nbEkb9qeI6PLbD0Q
QXg/QNCKQ3tAFj8mF/ukxZ8ZYYkjqqxV61EsEU7hzLYb0o8E7wNMYKslG/OwMZCTtU6HsBh2M/ar
AbLFh825jwuDNC+yVHxgLlEp3jc12vtm/W+PdMzPIY/nfdSFk7F/DfnwScIFD96iEjxor8ROipJx
gmS7LzNfsb5+0TygvWRVxk+r5lJgz+OnHRyzhb2SmZPxURRCRZb2T9Q2KCXUXELkiievdbssuu0l
zZ6CGQtbJls2AQlyjArm3Y3MFtvLwTOGMCaw9Cq9xqivJZEjW3QB9srqFRVJZgV3F6y515d+W1pj
h9GyHrY+KG5F7YKy4JOfldx1o0YXK1WCC1M2f73MIqOmwN72Cf4ZJ7Zt5IZviOUceJk2GtVh66Ps
vnxjuqM0m2Eqmgs6HHaf7bu5RP/4y1kvrad53n56vyp7ce3W+1F8a9ZHNIkbk5QBy37GdpJMIiTt
FpFl9Mh1I5dD9ybZBbo+eheSi3T2sZ9den5TJqm05olC9RgsVqScvz/D/qMkm4YN+PLAlMSGilsU
AZSplzm1KTWg9EvzlRQ6nxXzUzlHKbHiNsUFilWhjoL5iSdCDEmDxd4HJiEwGYFOuadafJVsfQhb
P4B0L8rPKOqHi0qDK/gJh/aB/ut070urVw1Ap6zSMqPQ5L08mdmiR/aQvzaoOCu5wi1UtMdn3kMZ
lnis9xTomOHGIl5mZ8guOoY4D5IAAePcpSUUmc4PHdAbB4NOMg49Pk9tdHtvy4KLFpvCtnh8GavO
QrUugikPdg771qMsBBRHwWOKlq6Ie/XXYsQR2CE5CIymOgMBuBqP23IBlx/2IciJLjeDFCJXox25
cSDirAhYK4Eu/xcyKqwtWrVAAbA47Rl+kRsIlJKpUFAlqGHYpZ4ER0LB9DTl3xKI7UAB9IT1B4Aw
emedVuHaO4zcSyCgVd9nk+A2ghkN+guYH4gzU2oSa1JVFFvuijBdhVhZrKfPvNtqpRIrEdb074qf
gGes6DnvIRLEjfHevdXVVWGSaiSEFgmkELPtZ9Lc3rxC8tLF6P12rEC2cblIWJ4rmzB5UswufBZP
Xl60lCWqe5k9+ln5KS2AxtFYAga4RNr8sU7+BOzwz+3jTcnD6YN4RU0kjRoqevVwy+5UwjIrzVyo
ryapj6bTEcn4J9SxKp6UF2T/9SEd9iLrc4fzWXBYjVhjnEWcL1QUIDqiZon7frPrY1o2WfxWogoY
1LPp4OdhX/ha79Ieyc0/mk7AhtOW7WnNXjZJhNQX1Ut0DXdnkr4k7+IWvm20IXStOz9BuR07pcue
zGatyAzwg/EHOZ/8WZlrvFpeLYMCG8diEPD6LOz+Qc62iGA00IH6Jdyw7hIzMNH0+V8phnIbki0Q
trighE84I0+PvxB8lfKXMkL6DjhSxKSrjdwVvdH0TC+BGLw6MqgtY9xmS1P8NX4DGMffkEKJlRri
rcU1g9ALm1HV9JqEOoRJrcgOCNrKCPIrzc4TJolyj5VA2n9UBhlm4pR/tczv9cOWs/Zk1iCTjyM5
WRd9JFOa8gwnE+2kH8x2EWfugzGVVymLfm3UWrQK4Ij/d8fI/Ej5iWyrnB0hXvpIa6vDWWQioOIY
5jUBzKszok1c6ohvtldiukG7XVMQsRwNvo0BxLggUAximDMqgqjtmwnc7Xv8NxMFGBk4Dl6pf9jz
RyOcLyr8tAhv1mdFVqoRj/CqO3jcNvXYrh4k/VsWXdDkMNOVkAKHtvYTAdq9ETVrioP5SVr+KUSU
5hL0B0Zx4hZCosMskKkixtKm1215LW9mzpx2u63pvSw4o1qD7Ltdco7Nu0mlHlFXOvO5jclk0mXE
paXBy/HYJ8Qxmn81c0luk9shH2khPRYi35ru0l8z30DsmkE7au3IN6fxBqM5Y3HTuCBz1rUD0oXC
xePhJOs8InML95Ymt/XuVe9l7wEXtDdrpnQ6VB5kE4ZKf+aGpB1LjRNF7CpkR2MFTmSXS+P9FBHq
7QGO+FC0LfETLuVLtKcfG67WOKI5qamRj4U6i4RVCH6laqCV8PA4cVOq4dmD2Tn4yzyBPTRL+oil
wR+CAiu5VBr5TDVkQYgjlyIzcBp4kY01dFJUgAXPGVRNpvmNjcVI6vucIjYm58Pm6snFmzdfI6Y5
pCPzajRv5YrUCItpVYwTM5EzwysU++hInwdyYGYuWC6f7WyE5SvSrI+YRx4jgkbOx2k7dMxKPed0
iHhS8qmIrMsu1L1hZvpiF6ZO+mdyszNXVG+QGUiNqH6b1xjz+Yi7poj1bo0wlMsWgwlByiK/o7uQ
tX4TWmWHnFaFYa/UlZU7q5g+xidEdyN9Nz232azqcXM/QnPlh/4AEcwnZn2th1z12l97NsP4WwA4
eEcQoFedP0XgtJHl0M3qrGs8vbXHO2hK6AV/WEmtGuEUiRkNDPXii4bXTcF9Pcx1gTa55sNduNVQ
RkOHHgFJ8iHKY19oomxST+e4lFf3dokU8ZoTTK6e7xrVhQc3dx4rfswizaKrbh6KP/QuCt1lkmSK
JBxT5qFGjZ1X3ERo0xd9Bbv7iUx4lf7TNOVx4v+uIls3O9qTFJnSiqlOtjH5mrcOeriAB7fBHYEN
giVtm+nMXrCJLpfynK80lxb2RGMy1rmiJV7tnlyaEg/pE8LPy6wILRs9jAfb0Itn29VkedvHvm7g
BzpFVDVCwNiK+kXCPD2pIm+GZbS+w49XTC9MmIXMQM4Hs2lQpLMMtD2CvQ0xJrO3rcmaLnlmiFaC
1sJKXpCSX5dwkVYnDPEz5B+88bWEN+u3HOwi/HlapgNH1UUfsqm66YOj3UlbG1aurzfFeqbJ/9hC
RP7TLL6hlVi5EbrHP+89vS+c/cst1e3aC0TjAmaZoOm2C2sYx7IWlFaOxlBTMm/fuujec93aZPRZ
sZee5IPtI3KKgwcIgUIvrWHtwAq+Dl7dEc5GKwZfB2CL8BfibWDjPwy8F9Nt+ub9AFTQbeAv85Cg
/3tZBpkJNnu4ZbTlUhCCiZUFINqT9KFJpcmV8364G/KbKsHNV9xWo2W4HJm6p6GWZeAGWlRe6wlr
n6IY28BEL/Gu5GQolvkEE0LACOvD/d+4T70w9n8OTguoYEs4Vn6TY6Wp5CulViBrxCirmI7dHrhY
SRnt1tFAcJB8iz8yj3/cfHrjUi1h2wKSYrNyFsM3+Ti+pNuGv19JSsn80q/3P7wQSICVxZIniloD
vfKJOG49eadwWn1ONx9dr/zEyDy3NU/PfX3WPiPL8k/gSniSDKssg6JjugGlO/+7W4U29J5VnZ23
PgDbPVwF0Ae/5MnwVtPP0qcCRkw9Qg2lnj4sQfSz0IJgwmVxiEIivGFXehVUJLGYPJBtqAeSIaPp
rrMY5aAAfr2vR49u6gIKG9UICC94w5OAouwl5EXKZLIzBoNCJL2ZHH+1nlB29YOsT0LwJOUOpTZF
H1G89U7rCpRVUbqOFFKVenYqWZXWIRes5J/+9P+XoCmi4U+P1oZKD14GtY5XiAnQzK5JX94cOAHq
NFAha1tv5VrUIAJ2gCKTLH81KrNH8+ihF1EXG9UVJ7Xa1Xc6uV6g0F1FwkojooWDBrOE+UPVlH35
IktxZkWBFwppfTJ4qqhRsclQ8UvHzwKiOuWVkhCRCgthGceKeg45AJkzoJ+kARu3qEMR6bNlJCMY
zmj37WjZ7tH6/YME6X4XwJmdJLTmQDO9hJmqb1Ci9+6wkAl5HTJI10SxK5m+o49w6WNnLmj+Qd8l
54iwI3rntC2DDl9y9q1iWCIVFfxgvNeniJwf0L1HL7FzfyJRRHqM3pooN+0R37bRszxETQjhVQQU
8XHp2Tr9kvVGpjqCEM9A0TXnvkYcu0o5FaSyOWTL1zbLluIWqy7IXsk91gd2ES+RZUYOkiQbOTXS
n1I70Ke3cwBGLJYRBnWhsu1bqDXAPoQRX5oirjfGSye804olTMwO7KXXXWcKTCJD8dE8uyfSyHoM
BUxubCGBhb+l2C7NQ5pcjMhSWu5EmiGVI5SLyUbLpGeoCnJxYE+kBdjQyvh2f3Xnr8seTnMpsCr8
GBwjfCFRsPTOvKOenqgASv7rRn8tlMU0f3UoAq6SJi+QUlTNq1YeUUoQZUbnSnSh88cpriHHA9cM
N0nOmCqTFHf8izaqUJmL7BhaFqhVjmuokmidST5LAX8NkkDeWmV3S/G0rirLgKryR/ltXR85cfh1
LO8XC7AySFLdLd6iL5gPprv3AhahKwCwiZhKksMoUUmacb41aQWqqC8N2rJD/VawCu1X0W1jw6MW
lfQ0Mkw+ADIFPXx3+e/I8fUhOA4S+iuSQa3RR6CxL/vf2Wt2niSTAnaJLlrNskEDJ2f3cHLhHhKc
+yQTsmglzUwOTlQPxVrZkZmIj52NQ4b+6GfZGOXFBBOWoXuG+JVl3TViGkGxCvSQYiqa4D0Cy4h+
IaRDElzJUO8hBCRbnfm0uj57pcYwJlLUHBKeLcIes5pbp51RunvrEUB8JXqUO51lkskl9wmKYcHi
HhEEkThNn3Z5ADQPAbVcsT4X/xCeywTCb4CbilUGdMKzQU2N5iGLeWXn0KmjsL7XO987/QG8px8v
z5uke+88/pI8Klfn1Wu2QPz8Yf0aAPMIsCPWjf5eFfm2EAY29cAlkHXJ9BFDI/pHkVv6dHIOXWrA
NBqfqpqUnubXa4/ykx1a1Q5iyoegyiadtoYg0VtvkwulA/DB/MJqXN4wPUQXcfd8sHabCrUiZkVJ
CtQ92+9WPaA/AxD4d0C774Hg8NP0433IXCZeYZR4VycGPxVG/6IRnVDXOv3Rzv3LMBnTQnd8XhYh
7wLq/bpkSNq0jWOB0Rl+mqf7GB1k/ao1UaiGd6AYVWRDemc2TtDegPJRPMnZkRd5V9wu5zRQG7w7
OIjcv7t1DPLNaxiRcNXP9FO9WO6fRPlIvAu2GAFop/7Hx/mX3kwcoaIXDj77JGr93zbX+xBwK8go
MAof5zYsul/7gWhm5n+B1xA6+XLG5QVlIY2ikqr3deWSkycNXnAouknjPnj1iwY8aLL0LmuFjrdV
WpxiX6grYj4DQOO1wMbDI6DJKQxjEJIOg8SYnGLzSezsQdhFZOfULfzocAtZj0za15vmo1EU40wz
QS7U+1yh2DvInB8nn34prFRph2o/762YvqAt3u6+TZw6rVl6iB/3FmQSMU2HHbrlg9zTLQKPkU8I
6RXSIXg8289jo2o9oYTS3RDFWzZLJOUDo1PxSrA3vaezX+6Xb2B4xVKF3p0A4eVm/0YEDLGcUAsh
YhwoaBQkeg/hIYxWz2blwpTLv1GiqQGSIWCJi2rYpX5tqIxB1aq1FHQoLDHwCH9BPbwBT3YqvQ8K
o0K+W6Q1NdR6Ovv+kYxAlkcp4B0rwlTIqqOOQyqnNIt7aJT3pFzCqwR1r3jApayTJqh6Nx541SsF
peBCNqASFN26R49Z9JU1gRSg3Ikms+MeUoFhaw7SS8e9eqSV5of03/MIWXQPmuZs/5d6Ivghiwty
ewtHGfj9CPXeUJxh6QXsHeUOvuaIMmwQDnqi4eLWAAUUHL/sXO8o5xEyN98oFyLAqORp3eDqZ2Gb
gjtjYEAGSIIkKIEvZTnb7YjghhbL+IbMYLY44AQ2nm5XsaMO5Wre9qJT79GMBuc9n8aEz3Hd09i9
WrR5Wb75rHmfOEB+dGCtE1yAjf1QSVFtJzsttU0UO9AeF04MPBXUzuDTL9oxQdD6tj0cJ3th7qre
OqMZKW3IbO/M/D8B9TLDmVspAy8TnB3/mXJOlsr+ObUu8csItVd6X3H28ozepgQqNeKlw98CMVS+
Qp4lywfHXkEpR1SL5ZnRZRl9zHe/6p4QXaRoiM0NNeKLFIEu7aRlbF/LI0rPxw3tWWmdVyHEI2dB
KghMvGjXHmyT+8SDLcPdQW4OTttji6LFxptKKmq0PLqnNeJG3Cz5FY5HQ59Vz6jPEu2ibsY14PtG
dg6HNk8Hh9Lg6dLk4zShZuY3uNNdLXwF9XpYo8bq4x79fKBWQ+QPySG8SNTlOnK+kZDG60jcoofW
vHfH/S4NHrRmwalFwp2edw/v16nmt8V4JYm5t4FAp/2jwcNpm9uPjhSEujcyYA9vQdlw8wKT6tao
DuVTSzXnZW75b4N3TeORbw922K2xQWeYKEGTNY8RBkuUa62Srx1pRrSV3cNSCg1o1g8kTBxN8e4o
/tIBA47jm3pG8iNwyMB1T4psUrjlyZzL01pTcxNU6g/nCAOawqciOGgn3UNnz4imeNfs4gwWP6sL
isCaLFoZ5AheD6Qi2IvtCoIOHTiIthWfC7Zd4dnIL6KO+uYYc+TKXarfWgpTlJvBnK2lRKJsjTJE
4mfrTsTR/g2i9derN8ig1qBoH2nhR4vZboWjyvFqlEuNZ82haAXbYNTdItBnmgyUxVgqn8YngfZK
Uwt8VBAvWvKMjQfgAlBzVLFG7FL5lFwhVER8HbDLkfYrhS9Ve1u3t3B4nFNn37t635VSv9fRjkhT
uxkdyzAxIAf9ql/3qxyGA63u2Dpt5Q5yyzwcw9nDxqaYp12xc+6dbLExomNU60WW+MjPFUxV/qsQ
V90eattebvCZ0ubvv8SYUmOZPqyQDXlIYMipEDQ4OmCbex6kcsOgkTucIOBhr+zvvIrzmpVtunNY
9IliJ3COEH6AfAGxFAOzdWaoVm5+zOLimBBcNBFUO2G14OnHfObhC/vkccL6+SeoSoBr0yhAqjXF
saoBuTA+YCNL9+Sx/ELSFSGfsiooW1o+2eNWDQH0fDLcCvrIBz6ZGXTV4Js7oTBF9y+Lad+7wAiE
oTjmBz2iWFHGaYwRSF3pSFUV6fZWAZm+SzMrq5dg312zKRWxYl5xGlKPcOIVNqkotfA/RJ3ZcuLM
EoSfiAh2wa0WhAQIEJvxDQHY7PsOT3++7B7/Z2Q8tgFJtFpdVVlZWTUYqfJPrZ9ps5tVJbeYpYJd
iRfghtJh2f5G8svEREqPR+DNVgVj1teYaFQUdOX8B5korgaIhxkgDZI2pdZma5zZGRRWhWYCsxQO
cYPw01bx2oa8Fzfey1SNpKJcYZ9bYsP8rol3IPujnpOC1EOlZC8WIU7J179EUAXhFvjF88RNRZbk
aiKga+OnzekoDAmnsDhoaZXH1VSaEso3NKcB9h8/GCouF7MfwXXV6YBCc45dVFl+f6OUzA9ONyfY
3yCOkpJRDKM5zDC4OensuxjFcd6FVjXI+sl0rJz7enzGowQm4s4Ci33XAJuC8ZjJAcjJzy8PWFrF
FGTm9ZLfFFvBh0O1MR2JaADkVHTJQXAszjIZ9E5JLgBVJJlQG0+gCRY79wfdIK9nPsgbbCl9oEBL
91cG4ajKE/nd5obgT7T+IQDgiVAZLxlKCzIxUEbbliO/oJVkaJbCIqUdgEpvMdE6CbksAoaFfINv
wiX4805KoT6f0ovaxEvaEU0SeNiAw2iBg0+t8eUkSQBfUm3W/N9Tfa4Lq3PCdupUJtQ1SC+X+cEX
9Btze10ppTvHWqah6dSuIZ1EMKAU7h58+t04dXhB8p8dCqDq3mJiHGqZgrWfndG7CjzXeDPyuLPu
o7XFYdrEeUA98W60Tk1YROlgynJ0Nmr4F6yb7hmVlNCplbtEUkUShrVpfN2uiliVY5buyYHiL8NV
VmHLHdq+vh8DoUwiNq5aemz4aUKRjPNTigQXSThkeyUX5FA3U04tGCSFOMFRe+r7L4hgDCmnQNKG
whBJUz9520T2UPatQ3X6cbhijAlP4FCrYob/ZoovhQko+hYP+4Gpo+ECESc0iM6BohGtPTCWwUHk
4lBaBb1AwMiwS9FUj5q2Ehxu/KDxhphzsPrl/LEwkwB57B8brOxanM6Iqh9G11Dxemo/zm+QDte1
HgU5deXFiI8WvKiLpejy5+7a7/50AdOWt4QvJxPt6eEIdHkJl0xF+LzL+HjFurwOKrcHlHkwzABz
3JMPZALSK4HdpU+LoPOtRpeLSjY6UCTr8fyqU5wkZZqGP1IErBvP6Was2Jo1x6w+zgi8e8Ym0EMZ
K607AkL4w8afjLnXYyHhrDgvtziuBmRO6aiawPggU3b24eSRai7BlFE8fYvR3yM3aNcbrVfanQV8
KPs2qx5azcToRtPSFgRYiEqXpg+cKm4e61Oqt7KUpqtaCpcf5URvV+srCQlyoYRkSB11BHiI5zNU
DRT6TyL3yNCK5cnkkHV41BCqosLnWC/1mTOaPtTddOnH5/f0Mm0lP5/gAdP2Vj7fmVGtHXEB3+Hu
S+0vb7UcbpK49tdA5kFibLDHh8JNt4nDZFGZw7EOyAkPX9iTaqi0CQGVKD1V7SHv4HmBpkKB5DYL
GbFX4h8SznibVDukOjtuH4OHsWB3db8LoTSlCybb1xBMJSKE3iQZbOmO2U12Q4fWAwA1AGut78ID
01Qga9U/4BpuiL23fN+Tv3lBkbseXKVy1riIemQojVzS+XvZZu4wK3nXdTRJusua3EiRWKqAuEse
O1xQiW7xlVfE/7eRuA3ybqVhMjvhLVRWb98+iZLl5uubWIfXkbro9DH4nCDMuFD3M5elsawtMht1
12OhwuOSvYA3RlwjfgN9t8hf4aXJO9OtZaCBjVmAlXORX7aGLS0PLct3k7w1yUExvXinfDr5eIrd
7rRXp7FWMCjXESUhxYtzt6mTHvPJHVJxbvh+b9hqcG6DKWl2LJZ4vsoOjLFC/Nnm95QcUMhrUiHx
Fp5WjkyAkq7K4ImlgZvkAo8AjmSbOgUCSDATg5GQ7tcH14PsPyv2D18/QsPlJuZYwaM7VR2gs62f
Xjzgsw/0oSEAWEIbXH/GeOOWGyIVIHMBwHLgXuAQHIm9wq90e9BzJZ97CfW4eMf2kwQmmTY2psMq
0NUlqvk3e0t+OdDsf9SeCKFmYxQKuANeqNDIP1unFAgDSWrN1FzWbJaPNAGYpX0BRcHRti5aB+l2
xQDPRFihRQO1ymofG5RDkQ804aR8veo86wnMFLInpxCpEJZtbRa3Z5lSQQhwtVZsoYHkO0KVq7Bm
K0VQoLB+I4EPbj2JWdiYZkXXmCKlTvS6KVeTNckXVvVM+zrUkd4g0HabZYDn+rMbksWzVzSb0ZCO
Z+4Juo24qHhn+K565aHDX6has4kbMg3kjPV3YH1EznEXBQUTVvOhoZjpDp/RxJIdUIlHMZz5YNod
DyHlUl82Uml90o7/pTJnMxXGqSBIdVFYI5WcnZrSFX0GtBM0oy4YeJ9S1Ip6Pz/qJHSiMxbOCSsl
3kJ7RpkevBhV2eJkrzkAjhokCKHJALFyENttcjQyuwyjdiGi76zf/0UL+LsYy7grJPy7dqoDxugM
WXd/GqQVlqfGK0UuBExdPDxb/WUxAbm0j4iEuvJ811BJgaOX/oJQRlWWeWS/WOc5TY0MZyKPUtuj
XuEclfhX+CCbIboEixyOGVbQmKl+wTfOLYtgmMI94s00bKypG7sYLHLyTAjaov0GOzLtJZiG4iRJ
kUWu0pXmWxvTHkUEdK2cylQcISTtTACL0Qs3VCDBKWLcxOjQUeQ960QRLEPdp44Drp/xiHGLjUoy
quayUms06mD0UfnUfcvWGDFT2mhg4jH0i3ddQfkCj6xLqfba7xFAshrSTfZdBydlHeYn44RRN9Zb
LHatQ0uW7V7vkv7iBlCrBG1DLKCW5DWOnvserXEwCDDNUsJriYB0TIe72vyN9VWFYRtspzJrWsNZ
0vn2I+kywAcU5ihGVrEy2nRDlSkPYSTKdlnpZGU25NCpWpx+OW6y4bBkHZk61q3Sjy3mx4zYh9NU
VZo8KTor1ZQXkN1DOiD+noSol3I1WBp4FJnl9v1aDGQmKV9mRVQwp990CuDsZrH4y/pdiOky0KiH
3XhaDcfK4CpSp5mwt2mUWPTvkVZ5WYhLl9bY5KmnltQzncItHpbXCEISYdD1iHgkSdaddWecfAI6
V4p3ReARX1x+ocIqFpthbOsmYKVAiQmCkRJURB68bBrLEOkQNw9kQNQIzMiAo7BOK/lvrQ00vuY0
aeqYPJQGxhJsjMmUUUzGY6hUMJAt10nPsue8Gx/iwd6PIQrGWV85+IS8e2/wCRAP7HJmCYQbkX2m
A147JdEejJMpWopbPwg7HUiCOY9WOpzggoAYotgFznYCP5DUN/at4prqIZhnYoYYdss5GscD6NO9
wRSmBuwd/9muNM41bN+0WOP9HEeErWMN60ISkwE+gI06zMIn9MI4xjTJspsEMqiG/HRj0BaG5yY3
TZ6XHsbZZ+W+jfHCuNaaKnb7iyDE+JXj9MQo0aqPd+hhGgzIz5MRlL3jrHSlSrDbxc+afGk6QEMY
iv8uOkLlS/4Do8Q/fWoFZbLV24gJ4ISP4NzEsFdMCZCsvvwMUdeFUos2CnFpONUOmBpYcXxd5fR1
NMAhcKOg2Qw7wViDk+d8SLfg/ei6T9wq1BXRpO4R2Vx+1qaTFR/VpimA06Yihexpl6pTOEbiC348
jv8mnDxqHkGvO5FCcsfXKLEfTvNUBAORCXTxDkTO5jpaopRCTUC2+Q4aI6FAJMKTOE8qEsLL4IxH
IXqXKOMpeP2jumkmi4v3t8n70se5MNQniihEzyrWb3gQG3ylmFkhjv2ptYY9hEvH85beeMO/KNbl
9N1aLH5rPIsFswCjsYGuUGBZKCDPa+9uLSjC9O4AWHC2AcEKfXuXk1Wh/7FdfLJA1urNpsJmquzt
RGB/Zi7g4rpX3KZrHTVttAEDgJ9LrasZppmm+gTk9pl/9DxNqFQm6c7Bd961Lv+VwMDWtFJMS5ki
021Hc7hXTZ56idAw0trjgApJHALptkDS81bTURlXPRz55qZZgHKx1imSoZSbY1c0rWVa3dRTRcug
hP2MA8J4rCIVekDDMPL2SnTK5P65SThKLN841rUTLp29Mkz4nLeBklegfIUm46x35RrT5OIpb6bK
B2XPVrHcy5OXbWyCnkjHurj41d6DhbswPHfkhNrLywyz3C3bOc6QebxMS7kITS6yDhxQfngW0hbd
qvl+Skv/Ze/+n2bBjeTWrwJR3qW+7TzGR2o5yfC1elTnOlGFlYILY5cAJqLiYh83lrSMm+nolpZL
+2jdMHhKsAy4X8esVFqURyBUxbFgnL2nWjqhKCIBZH+EoWgT+6bIfJ9r6kOdAnOu+B0KK15epf1/
R11uOVErZOt3uwgiI3bPC2xTZWRFn7v7j5wqMhOrxi7NUsRU4uOLis1Z/X1eHGr90+2gCzMdQIv6
YeoxpbD0WEg+mZ7gP8X75J083HAiDRbxFVxZmYoSVSu6yadTfUzMA2tW0psEPShT0j6lzm/SFqtd
lZwsV6PRjd5LI5LX5kRDrUSPQDT2Hmx2rUoYL3bx9os1MfLO0XvN2lCk1Enrk6aIhphMLLfuvrfr
FkGfKBdknhjSnZ4k13phMcf16C34dCJjch3sRqWNwYv0EUzckMFbUYqBhBnRgxZ1URcKLNqZ+q12
jwW+atnOJrodddPjLwCrWKOv20S+vKJqRc/mbgQP12u5Ue0yjwHBGWlIWV/ALCiN40K0EOjErcnt
KbaFYgeUZYaTrhoEbaf74XrIM3e3fPAL5+ghvbTc0s9hQMp1ZL7yFwkrAengI+Ml47DIi0cKmDI6
Yhe8UoUxCGUIRaUssf8L+eS3D6aI93VEbpkCetVM6M5HzEB+IoAvf2vRC0lxgSUsSKVD3o12PxMy
KxKywoC2RAN4j0Bw9aqB/KKTYI9qR/h0nc5iF9a7C9Y4tFx6Wx8mZNesZrpJ3sy53oK13AbhZ5ay
HzlzP8I7uj0iX+ZZD1WZnyFuZrdX721oTsJUrCMLjeTLiXmQJMxXXqUVuosaEgew95+Jm5kPmiL5
+m0AL7Q1SR5PFm3Hz3d30cWvVsKLkcKkFK2X/X5Rt5IJd49uyV9ONOgVZCwVan09b83l2kPwjcF2
mjei06XrkO1uqNVpvQCR1M23zm+0Jfl2J26PbghNnBMFlDNxRfq72syUhOAw6rII01OHLGU1xEEp
40RKjkSbVDHEHsk1kSEZkrRvaDcSAJHeuID9GRfPRhoqWpATTcwBsZLcpLscpFzjdNR5eaHjsdqE
marfGc0PJGHtK1VrItpv1ful6pQ/A0mLTXpGL4FCA1hW2ixsbzgcbh/8SmzTjSjhUDZV56p9ESXs
kUK20YsgNrE/lBDdex8xjtZA0uxccYSyrer9ihxyOOow8foKOdso2jsCXob8YqQzFHvKTgnaxAkX
u0obJTaKPZc0CaRXa6TeWwqpFdKJFAe1ZqggXpQd+6Cs91+LL81bpDZt+x7phQgPteEt6RtezuF9
Cf9gW7VuiCVMvovJyawyaMOtdWE1P3V3cWW0ix8sJsAQIKOfX/kH+YbQiE1g3oG1yrrQUqCm80ft
jMJQdihwRKjEETmiJ3pZnnK2LCkm2hfKlWvre9nAypLDAHGOiRnCTfPN/yqjFF6tdlxACywedN76
ehFQrxONlz4O2KP+iWVU6YpohepuaqvVXka+WXGLBskOXq5ZpEJO9DG0epuHH9spDv1rS2LSPqu0
ZfaeqDZQonljjI29Nz0Ayujj6LKYgFzxMHOIgiYmrRS9pOZkkMqqO1PE2t9jw0qtX1O6YOTIiKfX
htOs6FeBq/JINtU2m2nxQuKCtnezdk6xPwsUkwQHh5SX/By+8mAukhkUPCjUEj8nZtTkn6iRGBgo
2ImWaTlBm0hIvvJs8sO0MbM0XGC4wjAsvANmTEmg6HsK2UltgUyuee23Y96ij6s7BxEAMeapFdRd
J9tmz1/3jNiYe6NG9Hupk1zK8KzdcvTeKGRNhE5bOgsCaQpr/smOcAcMIYeyTGJmyVuAV2JrFenC
ku0hOvEPkZVtEo3jbyMwsRiprRA1UOY7BDA+1380mcrkYBkwmSTFIApjs57AY5bMlctK3CU94rHA
6mBaehVW0xTh64xx0Edm7FskDDRV5Q5JCKyMDeRALNZydQaUWNyjd5PMWDLN1nDBlHnGv5BoAbXO
BH6DaTKO92SiuXMsPf7inWsiXsNAkSoFz+gbDhzRKxb+phBUltohwECg0/xMVltVGQptFLRUXNhg
dL2P8Tgg+BNzEjnX8BkAFuXwcyIwpzry+BTAnHAnMP+wwaEyk7pQvlsgMF7CLuANBlGVb1lsXDh/
RT0ZWOMqrV56K6Jxamfq+KhpIchRAaAqAClWfIIVSKuNiOyJyg1KxoG4LvJqFNILiLUBk43bVpwL
Hk6QYL/xZeTT2Cf0GTg3ur4O+OFDcYrCNrmuj4AQHQfYjJLGhs9C+cqHkqwLu9l38rhGU3a11JhT
/I6Pp1+eRGwlc/46krZiY++fugf2toNBwCXykUatF2HPX+HM5zwKmpslYjyAar9cO/JsIdiPjZtM
qV+udfTPlFao7E+1D/iUTWQnvVeoOogllcw6gTwornw0eZrJuaOnKrU8g6ufTrHmRbmuk4HeBGSv
MnfFBnK/5IRVEkHGukLvRrXznEFsMmyD88gwEzpy0SDy4oyp0FSumiYk15Nc2xKUn5sjvJL87zjR
kul8BXZWLkOLktYKLQvCbEu89W/T3yWxqFdkEFijuh3pe20VLwc5utR/dV4dcRUq8J+VdFe4JyO1
TYT1ios+EyKaY+WwxhO3SItLkTZGti0OWCwJZnE61/Bub9GDFo+VWPpdeZFJtVKW6jv/iM6bNnRK
Q3RbwVa1T20sNmCBa1YvKga6upNlDeSVyRXTsbUI4RtEIb00UvkZNoD757jN8O7+Zb75ARfuz1iy
AJkveaJKfdqQTwYgV9sn+i7fwxJ3tTafOcyVx6V3INmWRYxdcCS44S+AqJZymZUiZ6ZGhzo7CE+o
McxmZj0BXwZRV1mEZKR/FeaQshc2qgI22YIz3xm78N46IMCsY80sjCoAVk9rCKHG4vxoCcbfoIaG
PDdfoXRVaJBS9VKyeKbSTKYp11jTE+zffl3Q7Jnxl/VRDBx/VGaxLshbIauGdp3ghCzuINVyXhQO
azzkf0m94IWDIjMi7J3nEQmSCZYXTe6trdc/eQYjo+HShc8xCjK+mjIqVtCmF+twXH7xiwT5AvWy
RBdpTYTEksnuauzRR0UuW2G5KFlaxB0Gv3ZPKv1lI5+WKZGnV8Pw6pW27gfDyr5BNEv0W9AVlfV8
BkCu6mRq0HhrKLGl2a5DgthEMaomYFDIntK2eAWeLKQYgY5YZcobMGIGl3+CtFXECqcDcVD9Jqk1
DS2VPJy+9D6JB67eo+1Q20r7bAyqzCkPM15qkMBXrQWjhvHRkAtfsAgDbeoErZy4z1Qagqm51nW3
a/sXgBGUKSx74hXZPL0+Ip0ZWmhvyh7VTwWvukS/CcslB0lgi8w+x3RqEgKzAyJ/idtBp0r6QI3v
dXryHcsMtEZFlxdnhInIKzWNdX0V3wns0U6OLs3ubjNB/Y/GxC+P9zRG4gBEhlsSi0p8nUeyy6DX
Qyy7EGwZ6Ce2/gvROPdnaeRb15hdYQnYVxw+Bd6KIfWw1w9BOh2MphI09iB/hpZkd6HmjNyznIPx
pYi5BFYzrrZNoj4evwm90fgI8lZDTcHeWtLUmKOYrlr/vIZwQ2SktVUWESh/kW3IaT15vXqSmHCd
Bhu7oFKvzMtXPnk+Bij1gD0GS9gd72DZo7DiDREgSZOe9aHpIYmTQWEtKUfwujgHR3tTaJx5UxYo
60LpuAXpsGkyuD2SrTTPoZRT2rJi6lEzDDMmNYkIsuwCqYzbhlgOXbGBOj1Q7AmoQM7DMcAe8rVL
NqnqtQ7umdNW8VchdsJqV2omdyrXyvN1XzClZVFjg+9+IRZULksvS4mtx57Lo1Cl51gmXWjpePTw
VEItUB1t1CTW9RIe0M0SgJrCzCZ+CFAn+8x0IQVZBrC8AB0NUMRShLNNHamMsZYXcaGoE/cAr+Zs
kH68ILlJe8yuykmXKPLIYspeXuJLPDiBWg+U8kUxnh0dDHgGxB8r3VtgV9oseCtzLxxT7tWFxCrI
friLFVHb5/WcgpOTxxGDa69uCyFljM9IHQGKHNsbHqS8ayjcBMJ5NDBkBHKm6F/2/8iJHnmSvG1A
OhatmlixkIB1YmBo8qffFWnyXfdT5vKqJtZK4JTrDzK99nTlZR1SjQrV5cjQaNwr+GnChEXKFK/b
EZFKGx4mygNgPHiwADdC8QdTPKYFzrLxl8uJ7iV5psoWqRxbE5pQLjaZZPCpKZJamtyapjhaUwCq
G54c7ipuE7ozXHU7Gez4L8GJusKGuvd65qfU6S6e9Z+6XGtgClZQLS4KEFSE1lrjCyjDif2ggcJ1
oaxTPjYLrNY5cxubRmyyAegonqJvNZTT6ocBpt9tgwgFcTyWGeupq7+yVkbtSIzBI868NgFLToT+
KxwHXCZ95okBLX/gImy8xSGU1uxwWCE+ONYNDmXRygmcy41HkxCcKHYhZ9+GUSJ+3EiTS7ZY+aq/
VdIuoBblFhXEnBvNDAR2HU2sbkkhN+idikT0Xj4ZjYyr2D2cIuJrXZAfitrEiAVJQuRR+7cbSvBo
BN5buS/okv3XHDH07+Ve8oTvxeHu1gpNYI0emOnZu238+/DcqibXdNXbEYLjrI2frdwoPzw1junk
+9CnD0B6n14XhdrJP6DkWaILdyUugw+T5WvlwUqngGaEveFmXMVNg0KRlGPSw/NyK9u6Pt1zeiC6
Sy4oNiBt9vRyiN+AGCzda5r5pQq+nR2WEifNNW6j56A4vrSrKRN06y/VUOWDyn5uRGl10Z13+mTE
saeyH/LfHjVSo/X996S1+XEGW4jdbgbPqtr+NDaoH2V3Kshp0wa2WWq+RrksJ1aoUSpT7X5YHQZn
KgNX/dL8gSC+MzuMDv5rTgPQBvV3yY5+Xai/dydxpnEcnr5Ktcp4nzxh1XRuTeyGDJu0JSqLSpfj
OI319FNbJiUp3GlTPvxsBFZobgzXA0d9Afesex4+eWuvOmKst90CEPNw1Tvypgxl9409NbqTznnA
VTi2nGQbwiWk9xjNX387lLXRMe5RT5GzExkxpPL15dKcd772OnCuMl6n6s1zuIvieaZk9PceWNKM
VA6v1zmJiinX4gw2pvh6DaueYrzgOVCQrm2PD+3Q9lRJWGn0fvwHehxyhAUJvbjB5D9RRyqiGd2b
+jQmAZz8y9Nm5mVkfaxLJRqHAgK7tYxbIC8IWX1sO25pgAQFpyUfyKgYy7OnVA8tT1BZOP7yz3Ag
pmr3u+uceRyTW1Pblv9xz1YdEf736ZHt0Dn1yzQ5qLCcEnp19Jx6oVyiApVZQg4ri+f0RmMkZjGd
Uoqx+qVoR8+9f6WQm3oGdU+RY1j92nQ2XOVVZ5tQsrlN7ohzblM97uh9opH5dR+iOxmU+L/0dZxe
6LMgmaEL/SIy7WW66+tx2Hu7/o4/TLqT7qY/6dKWh543l6gYX4eFL3oCDHNfK0Q390N9V+kFEpvR
xXzEgtBs26Ah/1bboS37XydLtkrJvS/ui120ndIk6YtmRG/aYjHFAF0Zw/l1cX36fFvkNyM6hHwt
eTy+tsPH13q4Bfku9Ry219cRnSe6pJyH98UFlMU9DvUmPVc8eU7vnos34NuoF7Ck4j/DVTl2PmiX
Pr6cXr7r9NbDQhuArZ3v0sckLlPzsGpW65xC+Xu/p/9CKU/rpTwt0vIhHUaq6PW7p1tY3Pm03CiA
ttMuxfGOmNhLwIqqrlEgs2R4TGOE/Dp64q6ZrxcVv/gJ4Az0zEGq9AfYPvud+7mNl7PlLFOgqMl9
Au6ZrwIOw9LNsn7SemjdBkq+PanTpbnLceaQdoKmSYbR4VTaW2ximnu6xUrthCzhceoUeic0gIAS
1/nZpxLssBNrbw/9+hRUkU0s+nS9KNDgglqOi0+nqis8/FbWcYvf+V+KfK/T8pR5eeU9wA9wwVLu
44vjrk7BFQej4q0ozqK3AXDsyftgLQFdvq9Zt4KEaO/yXRpc0uwoOzsQ7Ted/nqYm5eaiK0O92iv
ZprF5hKeSvd+o4iYNWw54vKssIzb4RkK3rVHVUPr0Fn3DNUdtxf7IHN0euIf/xhGGK0UkwGmCS/X
1kazLqqWG2d6SOya9kNI1OgWE+z2Tb7BNoAUjAZURmYWsWlSqOQc6rgKvSROyDE18UVX7s+jxq5+
Dp6UGRZOBE9ksa4tlu2nu26/SR8IsZW1BGbEwcORBSsDG4Z/iNNAhR+OhUDIbODMP41Vv5hkGqfB
frGeZpMcCpxUJNG0CwrF02UELz/Mic8X/TKErxnEKVBGU8xFTJi/6labVIK0Xu1M5Pir8ETjH9II
TueQLHvViPetayxht+Q8fTdJDA+20wvdIXbxe1ROMuMSAoZwMwPqeIalnzP42lepUfm+fU1+P+PM
GAbiKp40rg3Wdfph9Ar0NCLjRDn2BHNSaF+TCs3qFqv+eQC9LF71qcAjmzeuiMbYeg5z9L16h5WU
GvDlzqV3ULbLpZy0Ln3UQrrVdjHdD7+HkxSaH66EVMwNoEL+GjI0AtRYH/BkoRk5fCQ8JRrwsEAo
NMHomABFrhPOj3wCQTPdTcjgKsCSD6SIDHFtxd6CvAn0VDpik3EFjVcLJF2eEQG5SH3sU/tVNK73
KPkup+lMzk2BOJiCKNQWN9n0Hz5EWLLgkiFUaG2TbwobnxScWTOiiF2t/HRwi7vf6CsyCdFApmtF
Oa7EzhfktT1alYjwoFe0aZa7e7QrWeC7J1rPF75YVR4oA2PAQ3Tsj+7lp4B3s/K4s5gb1+ROFmXh
QBPnfkzXSzfHVZwVf8uLF24Pwi7UjZ+9d7KheFYtvD602HI/UXFRGN2nGJFcwcsgqlaslZCYImK9
SpNcPEc1AjMS4NffV8QLtx+PMO3Ryezd82/lQM4JeP++uE4Rt6MvF2W9ZLy6h+a7VR4yhe9Pn44w
nWd8+mLKZBfZYfH3PFiNl4vy4BXtB+9hfkFLt1PfqdEQCW0xwpyTT3HBCuEpqmSg0sKd2rqHnHfG
jBf8JQadua2VpjDPAQ4N+YCbeaGZpxv9AtyCV7KH8gK2I8fPM6UrP8WfAisismrv1js5jC839zjI
fJ2TVLkOPu6aGXbo4OPoukPWGl5gPZtMAO0KhCbp0SfAnwlJE94jcEdADu8RMCXnjKoiKaZh4wNA
b7qvwgvVvNwn30JM9qlQE/36aJIN0JIkLqNx26lV2pOEEbtRDyZRs9q+lhvv6eUHW2Wczge4dA6a
offIuhOQxtoBLY36HY9z41cRb6FAkOWwiItzQoWP9ixF5FAeHYpuvVMbmefuJ7Kl7zSlCpR/S5Vy
7bfbBYSoK61r4uBQFC/kL079+/QVlUaX+ap3aUDCHuGLt1scHB8qWhLdwm1FPuDmvnp7WorANOVe
AYU6ujkIPyv3XnTzg/3vGdfn7e7GGI4375iLfI9y7Q8dEZkLy+/l7wbxhgouuP8uuoV0/0t5folK
uvZkcWwVmpeV68xWlF6lLITXgdNYTm8Vd40cA+no3mvMzYGq9aZHoXK67DICjdLSLTC0HhVA+9Z+
UEgntSw9qUib0J+85QQhC37KNYIykd4g9PfX36fGJyz6x7DQgEiBQ15Klq1luA6qGEW0bkhxdm+w
K9bco7ifwS3m2EjFbhvcAEtkOPcRMjRAhNpU2wk9MniMpIND5RPR/BSqkoJO6lhE3gRl9JYD8Tb2
rRUlxQhnQsBQ8Yyi/FIoNtYrtgSNO7WGwv57lCtSditVEBATYkzqgPTqMu9SgbEeVpDt5b3npe4N
xaQ3Jc1FQ+eQOpKlRhH5Et6K7POzCrs9C0pQmDTv4I6TfhMVRHW3r38Vynd/3b/zbhEszMfDwZ6/
4Gs9mw619I9g0hY/qzxX7XG2dm/eH2RSCvGzJiUfiVJJNuftC2HQdiLvoKAZhB6ESNiENgXSkKLg
VuS8TBfJGaqdlZawOrOvxaR9biJd1pS24Da6fzWrrWrrQIL8S1qFubBAmfqNY+lUoAJxDBHhRAvS
X1Vs/EEndf1vM0rfF0CDoIQi1bapsVtG+69PmKN0Q1dhHZm8inhk/9cMs6o3CFM1qVT2bi69Pv1c
ouoPB7LN2bBmyohUScQIZZxWtv0gW6mfdXn0/VS/sBUjUdBu7EP15sXeBUHkE9jEKThRWUilUvDu
FCOab53qlK9zPhnIgC2zB3R2Xmmx/0ml1FBIVWmIIghi1BRLkYcPIdrzJS0zPlFTB3cg8uTNiYgf
9NDdoVKqB+JAuxH0YD6DVJFE8hFcpjP57zzQczW1jKvaEy8GTGxxKrnlnKvSdgnionzuFzsVX/Va
2qUetV9UkBEf76D6tEcZWtMeYW1N02WUZ3T0OVT7amsk0c816kWZgKZ+pt+uVEzQ0kNLnCupCyAO
1m6ou0FDq7dbdpN2UEYqGubxaYR2eHAaqepyT/lahtNREEnODxhNWkua/PqMc2I4zl9KF54Gt8p1
lNScHoyk0rGchx5r9lINcmTYuaF5QYIShXdpZIjlWDO1RWln1EFCic+YiDdiEocWXRqh7BTle7jA
NYcEgrYJwrOlQDqLqvlVUd3a+x3NR0i0/23QKsJD/d0pN7ec1ht5YfG51jAv+Dh0x5KqnU5SpXYj
5SgZ4X2kckFVVVwCK8WodyFsze9XXzNfd4ZEHESPXKUfrwnyrtyHQk+RRpR+IXDm3ifhsYPiJsqk
LaeXHIFycxKwpoKl/m7g6TYcKo1UTVwhGRId658flQjlsY9BNgGS8YkPDCws4tuhJUEkAU1vmE9/
mxBqegvi2ukvAoDK4amJ3Cr2vk5/EojzAu/lAdLbBkCKpLKh88g7pMMofQBWv5WkBPTk+NStU6BU
pild7cFdq4QbJ6CDW+kk9RDXIZSqACY3wLlMrjJKpumLYCfiA+ukQ0jvTaDjKNU3VDUe7SORUYQm
nhuv6BNVCXIdgq7JlUqpVbgfKS2ONBO+5J3CkHz4mufpuHyngvxkBsLhjB2dCfVGOnuiE7NdYxAl
SEnULSsjjzvLQx9H382LKYZ+Mt5viCFF+EkQnnzQuEOI5x+eBipbXAX6TmKSSEKbkNJLaxMguFIT
As70kNSWLRaSxB634jzl8qdcbJXkSA7sFu/Qp/zSnJEVEseR9Z57D3EzLaFaSE02uy5KN8AmXDhE
8PTEQkSVeGqnL7xxSUyAvfOCd3NgJfGOPVU7qQRJyKdKKMUS+Nvu9I9VqRmfmUsq6n6GQdK84AK3
VKuu9IIG8k66AemlXgUuD3QACp4lHvA1m1nShGwoi1ij6L/b+d6yWWo5XrZ9ZmFzuFtYEkwVhLW+
mv0EesCJ3wJFnyb5I5kxuXPShniZDJqwIjy9mXx/y/KvKO8iKJqLoOyLHmxMVaVDlExymiD5/I7n
3tLfjHIxr1M6+VlXGmfZtp9PKagMMKeuvt578QELNGdUp0N/tX+QE36fsoRPNMpsx2vVn1Ri1Rpl
SfqpQQ0osE4AChpFdxIGQxrMW4/2DQr5LNtDN5JwbF0HmV7lsO3NJZawsO3egvUrnoJYi2QASkhW
IeYLH0NykB+JS3FnfhItmRprfR+NYS0kY+RGLV9ak2U/ltr9ChBc9p17jWwQGaGgSFzXQ8I1IQ8i
7uqbsuakp5PaeYTUNGKQmRXPFqieY9GDOqLIfu8+llTey7zeEWd54s9osz9Zay9BxRykfjX/IIUA
TUCpAWUsqOcjOcTGeVnex1yr/HKgCmJ5ZrTsoNC/isLRqXFoUCRaP9Dfo4RldVi3pRCorcDy+aTk
7f0lLRy76a96Xma2gvugFVNZmayvlEgv5pa1kxkdBJIVIkegavx3IpJxkZgLsu6mG4n2eTG2fxlK
W0A2WEd+1o7NM9u1eW8WjZp/LqioolRU3iqjIvt+9pHAIScm/4ZODMSP0bO27xSpvbbsknztCXH/
jW2f6145M/vJxTLCxSglyskymU5NTSdBtzbv/3EdaGTfT0iqEWZfwy+LLW9Bm8RaZb8muK4OFq2j
U96i8qcP8q7tI32sZw0rHWW8Q33bzdUPtPfZJpnecVr6eg+viTgKK0BZktW1apAdb0OJ68ojTrF6
nVEuxDfpCNLlJiQwk7kl7Eh/qcAfN5MAas7So9RgcPRJtFBvIFXg305zBK3/6jebkGYoLiF/j6Fk
ukn/WsUPpNTUwkQZPbD1Mg6gXG0l9G4Bz4wlKXrAAX9TO6CN9bIJyTUUpwD71oKvaNLXYkwqES8+
AUlfwcYsKDPONMKB5F2jF8+pUaaS2GAFcDoIKm3iV2GfzVsoF0v0KEUFGItnJFPfAXmONqsOZUCB
au/UDksolSBjjTkxyygkJdjkdFVIKTL4lHL/Qa8JHbKTnPtTU7Cz7ouork9HWIDg4x51x6K7WRxz
Pi2DPBSI9W7Sn9TX/0UuYlA7rTUOhUIRYJ5uqcWflDwbjTq8jD5/DLCOKMoXznoTB2g0ZmJTJmqM
hIiKi0NroYRslgpSyQ4tmfsFFpa/TaclNcz83SvP8c4Y+gFYGeiYLurSY1H4+WHnELBQTR3vEk0n
xSmSQbCPbaQlxG5yCa06U7aniajFQc+sEAcM17RQjbkpCsh47qAjiZB0JorI4emvuV/k5kjy8xVU
Y8KZqFI7kraUhV3XlEueXqlYwv/pSK9XOkufxTHK18pfVe5deUkPHK+7D1nileZpsERXXo9mAp1C
ur35mxPaZetHPft0L7MnYqWHaP9bpI786R7LnWW+dqeXUi6YIA8Cp0RS8fQiCdUEnG1JkShdixH8
qdZoU02q4oBSmvqPVBv6TlrJv0JZ+d53z+QzxAq8DtRTBvUNBFCRQMVzHa9qVor1YTRTy9Glcarn
Wei0xmYGR7pBgzGWave8e957V/pNvxtOnoIfJ80TQCaT3r75CR8xSklILjb2RAHjPT7jKimkq9kT
gHPb2iERd3ULrQ+RUC4lJomWCH2hv6s14dgs4QyYVS6LDgQ0uyTbvHL1SI3B2UF2TzTJOt2y4S+R
vOhm2vCj6yuYy7Ybzoroxqw5wa1+mF1RBEV8rkOn82S/8ekbU0d8loVSevNcbTQ0bsNt5918hMXG
rVWsZ/0Ts00b2INb5sR6z9a+e8Mn6D5bZa/gP5OCfxk/w2e4pxEM8qu9zdY7DrSRohpMOplTsOy+
GqiEc/u2lt1Ve9lddjftcyvXuPI4t64DsmqDXW/fPbUv7Xer2tgi9Lij1f2RMkyiE1rckOGCspOP
kbYE134CwzalXbirfRqZpNKZRLcZTW8qnXX8DK/JOaG/SXyrFaJVK9M8NzCf/WKa69zjPMqlEqOi
q+/wOXwPL/1Lf10HigUWvET34XG6nRbmKEx1Mz2nvR+W2sXuKpLQ0wl3Ja7WM2Y7zfU/7eBJZ5FN
JR/R3jQrLXrD94rd7bDay8ZAObUsSFATCGn+mTs9iepcgw3pDoebv4l0FFJ/8aV2rd/rNK2OyGr3
8+mnk+tU+3QsTsSzKQfKBa+ibFhsOc0MScZKSwXHOUqLSvPtdBediwCxFWpmx0+g3WPz5NWfjTy+
KEEsNZHxG9Cfg1XwPWk1NljRHLQ6/tBongY8pS9QQMaU1hlgIk5vL09tCRXsBUsJ0O/tvhBDAG1+
1SY7sN5q7zx0LnUa4Z2i9SdA0gZJTfxLCt+H9/T5jTRycH3Wb1fvdYjOTvNzqC+LRJlMedrBXBY7
hAL7anEebH+QsP8+ZlA1dS8Q/Ckry1N0cY/2m3C5Rdb8Oqhs8V/UCnqH6xQhhPp0/P3HK+GoeLeH
m7t7yySP3ua0Osd6TI8JWRbFhmX/QMKwM/ELuDC1D8h+nB1s2s/W8vuFY0iofw64t08QMgblyDkF
mTT7aGUQ4EcoORegkgpENTpWBF4dl/XtMs6k5U65U02raSadRNtfNSlCjCzhbwlhbcocJxrqZHi6
TJVKyt7B2kC0WCUa+9ajsUXurprc+F8NrvQX/gY7Xx2w9P8kElAGTpE+RrecqPu/WnZutHWSZ5WP
ylGRbUk5UiGU+bXqdKrCycGBXTXKdQQ+4le4qz9pcKMWN6fk3dx2tpSh6rUUnfKuUsjCHZcQNczx
F34H34m3D/cIAsdvscM0/h9T57WcONts4SuiCpEEp0KZnMMJZRyESEJkdPX/s6Rvdu1iPMYYg5De
0N0rNL+4ETDpD5oDOe3VR61ebWD+93X5WC0qR40Br0f+i92cSCEqvTyx59Ob6G+1dT6ISBPcE9X2
Kg1Knoit0FdpnIQTPzcp/GKSFYXSRQKgcFxhupRr8iwVKTRyP778JpB3kCyI9SA/sTKOYjF0thct
ZQRGa6lIvfMEj2eWPUEOIgY2Rvug4lHrZ8IfwW3PQeYeA81BGXBQH+f1izC+GqSdOl+pX1ghnzot
wPwPRhskDra8NbOu3lMIxCM375C3mdzsNl7kQwekg8sHbEIWy3q/T/h0N+sKf89C84TA9nSV0Ssr
PbdnzBYYQx/ibRGaJXt6Mf9VElCSJlMEnQmwEKG5woebXgnan4juKp4ozBQCI8pHllu8XsnvoOUG
ZEneZvyiHbM8b2C6ieeRQt/PFeqzqbxElCGLXHalo5U2atwyWGLUo1oVeHAnyhlqZS3s/kpZ+tx+
keQNnt/G38s2Q1GTS179T/doA9j+HhK+KuxUxVa2XyrFKhFmvisA/7hwPMhoFL9H55y5vc/H6CMw
idcI+C+RdUycFmnzs725sXYQ2ldN+7zr1Q+Lt7lsftPVCTQP56ZSWApb9MsMRQCvOvTJIZQouwk1
HMKVfqlX6r2xiFQ98+ZGAaZ9AUkJiQkRG7EKw5wFl0PSVvcke9j5YlWf3EvOTBLJDmKdq/ZfahD1
YkY8GMyl0WUeTTUVnmEUbHzdlOtcT/jk6x0iGtyVg8/wMyzzlfX16IbebLJjjLs1hm035lbv4WcT
qiXem8Z4ZnuYeTiiZV6FulMY5U8geOwqC5DzqOlpej+mzBqyM7m9VyGrpcyh1DXnaj3WcDPH5Nkv
4oQPdHt1rsgrxeMPCQtzko3z2tm5YH6IdmQywUh2AS+RzMc+pGf6TT6n6bjiHIDLNmi74U/odgL+
OIT06iCheFuKHpRVqTOJsqy8Xc2TAtPdi4IDEF2YeVW8QstDo0/CuV8USZjOx5FzfyOR7aqgUA6a
3at/9xvs5REJMYVEvORVZFAiVvxGYc/w+5usQw3xFFpiSkkhvdWT16UiRd10wbWoKFuskK7WOhX/
iNGUTF/zZQUSe0pF/NaO2PzISD7e/RWUtzsaRsNNubiJguc+Lgd12HHkjqCcW5ytuLELd16dR6fK
LOrte9Sveo1+dgfd1N3iIYUUEQXCTn6D+QNpIKYNWKfRr/VbXaNq1frnvW0nPGAMS9M7Z29snNu1
cWOcLm6L/axERGy08X2aHWevxXm2g87YdOJBaXjGkpMDUDiggKARYdKQblUwfO/CE4Z/ezZjL9nY
2ROLqprHp6PQ9vEum3mdztJUfbLlm4vcCLO910IDS9Vi1mBzJWFFrxw7m6hjcqW/GsvGE2pllLnX
s3e4Y8dNUao+L08f0zLml197TGoPiycctA+l0Kw1rMBRk/vqxrCxBX7/taCRloNj5txLTlx3mt9P
p/Ky6myg0Jte1nP7eE2jl98cGt7DRkvucznM08FFn3DsVythc/mgP2A2OPZrO5vg+bCBymEbUO+F
XjQwnjUI+TLkKY3ujSChE++dau9G6wn2/O/Pcj/eDORfWgyJHPGhsi1TQe1HKUGA4AUl3p+hOiBA
Y2ItHABIl7Ecz9BDC22WClvANColmIRXQszCZKXB94yGYnDn6U+kJFU+aApKC5e3CMiAbqX4LJfa
pHgkk6TGUmpElEsgNqiOVLApVKMRUvNBmCzio8qBJGozFYqoMC48HOiUnE5VWNAdraa0KMkz9DtV
y4lKTFQKVRZUCog0V40PpKQu+qeoPPl2ovYMjRKVQSTxtPDZw8ntKxGVnaJK9RcfF+iLb2BTaZeH
1P2pOmRjTerSrEanGA5Ca/ib9jIlQDak0BCpQQLAFO4LHZMQh89AsIUcetVQojHdLxq8iDGuBWpC
qRiFen+D3hJvQjDVSXR7MuXpB8TUblEIiblCBaBDQj3Q2qXizbMt0ANQcUdlRD6ExfcDTSiETLTI
Xog7WTdiDCVpTTI1HXYZ+ipRnyiqYTWWE13vFluQ6pU6ZJVZBNdihMVHU2pHhDCJR1ADBlMylJ5Q
4CGZSS/GlswgXhzQXxSLMm4niltglCQgdCcd4InFV0qXDJZGeW3D+AJYp4qHbzKfJ6YwRjtfr2mf
PJ7XM0ne+YM3wd6b3FTDRkw5cdS09OJAy3A6OA9aYj7wqJW24pynqSb3buQ9b3xr5GVr5B01X17l
N6ETp75OIaQDWqr78JnIZ492vYM4Y3DrFQ2wbxRNkjDXrSAElpIlB1tGpLhcWl0VWePfiJG0xUPF
wDP8rIYZRO9EU9orqC0V9SVpPKYSGOglRGfIX4r/9YjQepFJdoADT/vaVU71Ac4v8HqZEsjZSJGE
pk8aihH4pIOCXmVvT0H3JZkRcm+C2oteImgf7OIkqhFd7Sj4QEsR3yNzIXC5JvfXot4X+g4pCUzS
q+L7w8HQYa4O4iKwvNqiHFhroe1Ul1QlQjeQv5oOkTvr5XqA3w5MR4WLyD5UfNLHUmkqB3NQWAzB
lrpUWBbD0lpYmrasjU/fYKpk3wsKiS0HlS9dWqpjNWClDWxfEB4wkzP2VuHXzFHVR++C3HY7DYIg
spDlUPQZsv9LGOSNSSbykpjIlr8a+aI57nAARa3btBHwssqQT+AdLg8iRnYPcQp0q4QEAYPOxgha
Adaa8nsaj5FE/gPiis9RyCJVBeQYssirlSSGBLpoq+6r9mTK7IXpcZy5xX2McFK1RV06xbtvmwOm
zMc/+NlwQgOP51vg3R5TdkxVj1sZcEhXkWvnougib1yMtSTKCKXLiZ2Ou12KbH+jj7snoBrKSBOx
qURGqT4whQx9qXFOk7MRlCR9h1CmU8fCnTfTYmXkDfWzFhVYF4UERNDT6G8E7NTByINCJ0xVXpp8
SvJ4PXWKU+mUF9MZlnju/2rJXyvvt9Tm/O7JH+gOk8vBUs0jB/6F/P5vPenEZO5J+utgwaWSYsk6
UZPpD4lh0EuxhGJYigEh0xi9mJesRZZVhSkNVWWqdzQXVSnRl+Iwwy5/Pad1CLNVt7SUnEi6YViD
ZDcFz0qMUrlg5pYhEL3EQ8eFVlQscVs0DZgczy7MQI1egZCoshXh9WQHokunZEVFVRiUyN8rbZmF
XQOckjQXSgNNUthcpsxPOjnnS1NRl3Lj8WjT68l3ic0SL2x3S23WYNHgOooQvLP5j6U6P6OhBuyY
8b5kWm4HaMrVVGjM1EqQhgXa1GAT2Y9cP4fIVzN/u75DreUabwcDMX6mogbppquPCTzrOCd2qF38
GeZE5QW9sVdOn5LmyqM8TTNDKreL5qQ+YvVnC0BUP9T1ODD7Svny/+Th4UJdFfUEODPU7/VF5LcU
REcOa63QxUAsUZm6SxrMCG+NIGSs1MLsluh1F7XBqdtlrhclfAWmlHAXpLYCTyBx9egXFqraLZwQ
q6QZsg7yCN02EBzax5FMLcAwUHaAp4DuNTsX9CP7Dh2Bna88oyHTaIWyI3x1pfgUWqHmtPu+2tPG
9IwECwc7kUX7ii7SqyR46+OrnsucVGDsLb5/oUdzTTLa1YBGj39zgwGFE8wsjM7wvdSlE7tq+t4+
t7tJhlXWRPUM3ZrE5II0YrI33YpYW42xCsnMhvNUyFVwEkcQo8+n9l1/4pyQxotCKU2JBDIkeqh3
ii7y8q5VMgO4AehJfqYTVtjWt3pVwB9dGogxv6ylRD2R5bqM7AaQioaidgZ4a4gUVIdrjKArn+Za
8grFw7+NhoEnpw0Z7lH8P6BGlMu4dv0TZARRE1r5Dv1dvJ0kTVz/EVVnkicO4ti+/B15adDz2Hqe
nCy8/vFDlaM2R0ZYzvt1U7OXHYvSDZ0Af9nxicl2tNfEhHWEeFswPWEfIPgPnFYOs7iVwwxemj4J
tPb5m3wdIjYpvqwEeNJ8XufvOj6vgAOHAkMEyVzaf31AgQsYjPllpmHDSEJmNYwXEi3MrGDXyF5K
Xk8CBgQCroAUKP4rWITuxv/iPxXeM/A5St5pSKGHOPWrKqtKOYz9N2zffBdQLscWQdPYx9mHs7i4
3N055W082YXlhQyaLrMrzRDXws/1TCGW6IZzS05NgSsfpsLpQdjs/g5bEGu0XWo5L+BhbK5JMI0O
jxQdP/OVQeswJW32BUUp6UxLfYqRfxSqfkxBjZ6SlLMFo9EoS97iWQ4jVrmMiiOVC8DZInVMg1ug
ipMZRsPSqDUqcVNLLsORh03fDPNOhFKDkxhSnaDoN266xNxXKxkeVlGbIgOgi1RtxSmUbBwdey0/
n4XovTjhOukyrGVlGN6toVbJLfFVm8WN5bOFsKgRKigSV1ViCHFZZTqC+TMRZGGQCBOS8vOBsn2h
Pc4jEafY6rQqat9n59XqxmTRe4mVJlIQtm6hdma6fXLJZ4ajEy8gWVCQpGh9WWRrDLwdCEHs4BLy
sYxr3VX0pthMkZnpGjBkK85tHHXe4Mc+YqGlbGqpdLkf+iUfcjWSXPNfuYZRJSPEAw2KXOoG1vCu
XaKAr9JA8ghk0ZhUNMLHV2FoVcSBRSLFPsoGKbtspVLKOQRh3n2RkcgpSExaRPiK9hXzq0BaFEkV
kBNcY2uSdx9VQI8mRepk4D6CUeGH2yWh43zUwasQ30G5IJ579OMg/YI1gHD9dIMaIovlQjxet8t9
bITgnhQO7qoL6vN9QvSsA/JCWASwA/ik2YMgNK+38aPMNwB8KQgabOoFlFQ0rlW9RIlHSVdKKH+x
nCrK0mKtEVP4vzVzszaVoQSOF6QxKuWsVP8IaWQurrogq7WdLpYieZ1AhdMCQxWdiTursaUjVN2Q
Y+Xa6BPA/4ZPo/ompUHRLLCIQFWKCF/f5W4tClGu3s2vp1RgWqRgh/B6GqN6hyJ0z5sl5z159/+h
YQfvulBapi9yay6c6GB0xyPTVGnLYFYKgld1+ACcrqKbECa1VRG6zZrD+iSzW5B8TUj8Dpx6m9X1
a7b3Yc2cGcczzU5UgsClixWUEkJi+k/loR+5GtMMJbuDcrniVLtS/uiA863gCQAmIX/t7woVimoE
VVwaRQ1qoTL+RshIKTIZpoEIybpcGmKQEcc5YY1RB4+VBB9ogNFmv4GYnh1tKCxXI+XICsULApjS
JeIiRbFa2WAgszmBv/6o0cIc2pXoIdR4fkXfwbDLI5eXfbKM1Ft2trdyz7gbrUKM4Ect6iiz4GpX
tUY/aYc7qK+pTaDOYGtRARxDbgrjczhSXLF9kBFxZ67Y8qLZF5VxCcxuFl6tGjLFrZhvpL8jJbpT
eUPRTbnFSzRH0PvxoDYH5uDtth5sWxr1ssaCNsNo0lzYrDUnUjZiOXrO0w7R9mjSnvxHCFipqbHW
I3FBxS65USiEMzd65+xRhV3afdSzUMto3oxVTZpm+EdJ+/nhJLGDCrbWR6RLWO4cUygYP+0jvVDo
hpJ7vx/5vzaSNnLelIiTqX+yRqMrNQ89XQO/5Gs6c/KxW1kYkqBAguthBi+SFCe16ew8ySOL5+tv
NOw1ibQ8K2JWPJGXzQnitUqpzCN/BMaDYzJEiJW85jQ7WdQfKsNqX5NWpY0yTrR5QZy1WredfV6M
y21XJ++fWl1cJTxzEJmI78Tn1UqEbGcrElepC8S1NX8aYH86JUIMKEhq/aKABMavMWNyE0dQbjK5
n4z8dBQR0aWPkS4cgjAoZVS6rnJ0pUDaRIrEX6wLJQrafHYUSK5+XlwToRKW5rDUPwHZ7iaAtOto
fURCXGqrEJwB08bhLbWOkxtI7XlyGD1m9cVj9prR0qpndl69NDQ7D4ojtHPnq0qlo0Yt+TEuqsp1
VHky9oWiMZd7hSbivauqgQyBdC4Exfw0xrmYG+JXPvZyStmbNUn+hcWapHqFFttfDwbGgobDw6FY
eIpei+gfgI2gr05OQgNkkmTtGiB6PpDcW/1OqXVFUFMvC11O1XiIjmnICqZXdA7ScqvefEf7urNu
DdqaGjUq5kcqueI1qsBGkKfRo9OuvSDDoppVyD5+t0j26E7SNTbs8Eghu7W/9KuBsmU/bPxVu6bb
nFN5yXd6Zdi6EFrHNfAOYw26KRUCkiKRWaSmVAChasceYSIJ2YX1bI0rNEUS6u4kiHKoUJzcYRlY
5qa5ubRZA/oeWy2IcziFzsFATUgRJmyjp/y3CD0Y54hTNqGOYRt8kNwc8JKQn4Q8JFjSHJJmVgrW
R40hDCnObNIGITeAm3wkMFJTPlvsECy8DLiM6yQ2zgB/thg+Vxv+HOfog9F4bo+gzFOxT9zBQlq0
2QxHKQ7H4GDWLwdpEbD+PtjQgAfZyYkrQ9fAym/tq/KVsncCBwJ0o6dhhFTpl9Aw2nHZ/pRINujB
Aj0V0gOpJsjwE80frSxaiw2caaAFSq0EcvLmA69+nOwyEBhqOkpo6e+DFAV7wbIX/TVnTbxGtofF
40Sz0Iz+Emgjl4pxQumyzsOW+2mwjyDgarAcHXApMXf0xwTkR18U3L4S4vvXosO1pP7W/NDdw2r8
IT0lEB42R8RJayGBG0DNHXBkPJdvuLEs1y3kvYz3xjr940DB2w9/m3WzZ0rSrgzoTemryCYKY9Fl
8pfOj8GLRQGi3GQicq8M+6j+QqVt0mSDRwofnsKqOS6Ygl5kI7DbOROZ/WnpVbQPBsf/1zZeu5jV
f8Fj1G9GSAlgNOJ5MMGVFR5PCJ587SuaxAkyd8zHfqCKFRLeCaIvChAU7ESezrm3v9SdWa3MV48u
iYhgKaJQeUPwk7b1L2GfGCjgmIRnAi4FSsXr7f4slOc8qZYIQ9AjP4COFYXs2j1COVHmzNpVv+UZ
7cPwYiXT4u3zdGeFs7IBz0jveLYiyncKfSt50K7+5cafQneOSvHwaXqa1j+5SW+XpP57KLdj3gmr
SrwMeS8OTV80iMZqQhxx0MwwDao4A9+C0zQeKnhJA1C6APuFLrqLAExufh5f+43lZoCwg0wFO2kK
hxw+lD57N84/wYodsxo6/4/Lucq9L6iW0ZKawgQH8nT6gjc4n3witR9Ua0KeQK0DQjtxMTHy3MjW
oDUlbMDq/qXCGVmR4/TP8MNWzU5inx3pQ1B/LZ+/XMPC44JzQ3QVoU1oYQxY8ve0LgRnusd+Mwn3
r/AZjR9l60xg+/HqhIsvBoJusy9SIvypKZrMGEYkrBsgIvt2cXar+Na5y3ZvdyBZ1Gb1glEtsvuH
LozIO3GPolywJlPMmdaPhawgyvwPJsX2pkRawIlUJ+evDesT2eRxdK1Y1K5u2813ZDN9eUs9VX+k
YSuK6sHOfgkiZPBHNk6PLHRKDt3X2CBpFsz0IR0o6sMsmIpstbVrFYp9rbplFqknxGX5saRONlCJ
7YpFeckvjxoUoVAChQg5SYLQyWGG1ZtaL6JQXkErrCTt/yJuVou7q9is4umlqgMlTlU6ffDokpvb
7L1CFINwhuDXa7ZraaS48XfummQaaBBvf6itMch70n0ZXSztW2+shPG8xpcozWo/oL439GQzgnI/
G8j6Sr/I3xAlgTbQY/fGaYRbZOQK61rPGJyX0Hk+3uar5O948WdOGaDXWYjZYJAF76Dlmq44cge/
kPHHfm3Odv0V0+CFJnjdHRsn7ReqG+tIO5zpFrKRip3p+uyWtnX/AfULCWpe4lRXA7XjqgOPaDPQ
zczJGJxY+7mkx1rdpfoX+a+vCxR6VJvStktxfwnYLUO1CBBLQzwNtJocrT70Py3AniVO/P+Lfefx
Sk5bEGeE3Y5bRydCcoKGE2/F2BYjHnATlsOIttNFZKcjUrkV8gbuIIrKZO/4EI89VCyoOMTAyK+E
fPZHdny6SsqNtM2W27thldDEoViKLlGscqVeygh3Q4UoIm5oWGhgKH3UwNKt0SuMIwvzH6XOEsnq
eQU7XYkJxBc0mHgI7IcffvzwUrklp0K7Bjm2ST0WX1eQBAE4CuFV465jLftgR9ZmfLZB7tuiu9KM
wIWIl7dMpvlyqPbJOfTlHEKeDYqkv3l5qIh7F1cEkbNrLuiVGBIr1H65sPxwcc1Oi1sWyKASVSSx
wgBXUpmkmh11Oj75cSdBLdg9g4DzzB0dD9TzQMaScuJXFqYygPg8CpRksKrK+Jln6PaQUJdgEb1l
u9W5rtIwCxrc00dRwwxRURQVUennJNM9TdZKI4oWBA+0owpOjNDG13l1gMBXm2dTmVColXIxCKlv
q4iep8qExFWU9/1X005vVpU6Jby/Ot8YiiqQt2hBIouqM/JNzEuaIagKIQlvmFrYdeHjS7lavTtI
HqsEZnmGhZDLdyEbK1EGXsq6xEGmu1WDSeIi2KdGVwUVmVJQfJ/iC8f0ELKs7zvWYbvuHiJLx5sS
Jl+Ghk2Tkm5tDp1zSgHfMd3b+PpDONm9gaCBmfQvwzO3WntDO0fn+HOdluEwNtL25emlfaIR6ZT5
iQ/3mjfDC9P8ZPMwI+vAKUus3c0epHGbexFFUTijzfBaa0MdHe9h2fFHjb8GaTMx+rySwdixN3+b
P6MVnH/Min3+Kc+vT/xdy/Pz8Dq9E+RSZn/y5+ed93l0aZN5HkaJBzuPRwllqqf2qwczoSJ3g2o3
yizYe3tw36wdN9wP7A+O7uG9K7Z5teNHt9UMcosXj3ZTlWN4PXSjileNvNd71sja158WjXOQ/UXe
Jeuble4+nWalEBCkUXc3ZHcnr2aEUdJ/1TufsmeQWwXV4Yf4iVrk+IZ9+O1zD8uV2X13/i5Tt7vY
u6Nzffuvl7upOM+ofbmiKmrSHQjixoFey7MTETflwbf1KNs7kBp2Yuz111dyyoPTqPomRA447Xuv
vHNrF68Glyp1G29nAyZfc8835/poJ6adQeEBwyHrb3KlrGvdSWiv6mzMTpJZr8RpMsSPDh47tQT1
uNWiHrGjXbp1Gp3Wh9/9ovz9qFjZPB7eqMiXPF4hONrlu51WF2cjaZfK6BJxqtniv0PtvUT/VWhd
lZZzg0dJ3e476lyG5iM09uMk7jUPwabsN6ki/jBOchMSY1BP7cNtzGGXrk6ycR7hZxRvyyA8+Ebg
+rB95Q3ecjbNB+pO1G4yv1F+vJxL5jXwz4X2BgjsNSKw/fodKw3IZqJS9qKa2WvFRJwtJ3HfXtN9
/LQa7q4Dg8nPZi3agm5GBxwLP0f3BcFksh/VtjWak92th9FuUDanWIW5p7qPwv1sX1SUZDX5Bgw4
V6wkgx9iMVgx0XgSCJTt0/vhREenVrdvSRum+K2XQEHabdxqvdXOoorTMlsrVTtL3wTmtzli95Re
wLBJ4/Yta5+Infr4M7itzsXNkD3BFtoFjbr9eTuPRZ1l5NUuQw92Xnt9f7Ki7+0XYjnab1HCwqqk
3yLiRJ6HJ/XdOv+W4WMgXIT+Y1pHz7jbrRVNmzf9cnN63dsn3IWIYznL+BotqsN3vX2GhE/6D/cR
CRnxTP/Su21LG/9N8g/7B0XM73127z17SZmDsUwe46iqVrZ3DCAmAk107Rjyo4Cv2ffErUBx29g3
nCDLdNA6f6l196bzWpQ60bjk11dnknqU3uRQh/YN3ia6CLQH4AsEkJXOHhtv+i0E6bY2jgd/kIoG
pgtleoyLgfmNTU14HWY2hjWkH3kD4GzZXB/wpnmzR8Xt5IbZRdxn7RJErMriyHA+XZECw+SnOm9g
P4qwfWrMNrg1ompepEf8ll5/mLgwKrFl2V5/6T4dEut6ty4KI5/G05OXW15BT51+EoAPE016ZdCc
lCcQU0bZ6Lyjb/RhZvYrk3T5sWssLTm0g93s38vlNd7bOKiv3yO8pN5bo3OBTb+Okb5HcPCvaKLZ
BoBYjqQW14Z1+mlCLst+6Wu2voSPYXV2n11m79/n+rS6odLfbsY3Mt/VeRTRefkzzWhwCxzY240+
TcJdntKkgFppn0efulXpPC+9Y/KaVs6G37qm7nXNo8/Z6JZQ44cgf19eWGyWCP4hkuGUsadf/a7m
n/bxLK7U2neai7MlDuPlNXIfLSqg9qkOlQTXmojy24Xydiv4sD0AFnjPrQnxEtHhtgVOou7OCcTP
fXUT0o763EvI07CQuVvNE+4DVB0ve6vWe8v0RJYPH2vzx4JdBchFGIiDKJbNYLkg6/SHb9qVk02G
W6MNJSSjvw/AIujp90U6CBBqLIoyd/PRL+9dUvIrkQ06ELpVIPL8o55yqruntI1nBYxuk+2/2X68
7HKG6MJ5V9vNmmsavH47pTzIj5Ribo5h2KYh45MEnh6hE3k/TpuQVwU+Hnt8iquLhxdxVZ2k84Gp
N1q/GNjtAR7VCpLFe1jh80yMnw9EKChPaNtp+dN0k7pXMp2UaZg6m8R+YbeL0D7huGCkWcdRK9iB
Gz26pFUvYEoxOpPf48TwSxQ8wdG8E6ZcoMyzMsTBnzpUIEKzqtW6WneMg2nz4lTDelju3r2EPpiR
HAVgQSOBDBP30mNJqQeR2+zL6A/uBDabKgQioPU/JCLVAI0nrELohzP4fMffyuI4SgeXXwbZvZeQ
nPRmzzk5MnJB8g/AppJ9mZ1/j+H9YG+21dQyfmN4SusELgyhL3yVvZVl7RsRAV4LdIKA1dmhRAsQ
d3FFRsfADdBBLK94+gEaY4ujZC9q3VcLrBn5vT0komhTGCMVV6EfmruDrTBdQv84NUxuUToR92Gs
SIt5/vwI8bneJm3FrJhxQ6ZPDx1qwsLFN5j8IO0MYsicVbDHiLwRzDwQXbrsvUbNXspPuPIQkKdw
U64wxjHYw7yIOrV/6+y8I9Dzw7/gkwOXOrzgUKyibz2IqSm0AiyE/I8fwSNnKeR75O57l/EH8iOo
6eoOb67llUYYUMCqizEUuDizso1r7aVj+BfIp9Ww7NL+yffFwPUwigTgxoqeHWZ7IruIYBDTWgoz
HcCksaL8hJoMWDn0vxIawoZr2sfg473pDZrRg5hgWDa9RNGEXswq2LlblW73AS0hJEJ6EC1Srqc/
pXAXODGgEy2dkKh/ngJt9O+BMaTzFjXUBOwNPYxfDluTKkaAT66/tD/MG+fUvwSnLxbqDjDRgJmw
rE9KHYTVkfXAaoRNiQ7I3AEWo6E9teaDi+YULQrtN4Zq3VhnVgkn2ns3UGAo45i5bEi61bOeISkZ
bG8P5qu+WlDRMQQtMTPpiuFFJOZ7kN+jl0JlZeq9YOZGXF7eiDO2C+NBBedrLEncfUdcayobiMve
bQITSkdd01N9CV5A1IabgYoa8wlOeQb/F/6FSZlJ5YsyOG+Np8uRs49IDtX3GQPNprtaqYJ0GPAI
M+pGB4DScN/7kNlJUvDAXfPNkKD+cFlfvX1YW6jJ6mEAUBjuw3SiT41OoSvFQxkS+zSjZ9aZXxBa
MIjxVac4wjiuMvkt6o9uFfTcrePMIaD4mMcADSjljBNMOKGTe6zy3h+geI8eaurYOhrRzpuubZz0
iV4LsT6J4ov9UaazeOdidfWjtmk2tpHUdXGrc07jVvdJDUPJpbpjqQWoEtHlnjZmaKBRKLV4CT4f
N6aHW6cYS5KCIDrl0jx4r+pw8iCVbFLxoA44YS/o1Id3rzpMF6fJe3akpn22iBEgP9DZvPbN2nfr
JIs6DjEPohC8575YfDGAJOkMLtOLC3KKSAqJzfLgRH3MsFj854mzm+LpNry6rPminMAXIgOsMdrf
AYCU21zvu9JZUBd137jl1QfvIbl+D6bxb4ry+trDDxWJQBl55cE+EukkFH3Q6G+NCUZ51Aye3X3w
CJ8I08Z4urDWLmBkD9V86TSpz9m949Vt++w/1+mwtTpQUVrGP5tvFmVWb4OVb8rK/OxlX+YK007i
z8WVDi2InH4gVxPS1SKrtawvsYdL+4f5e2J836dlx8QUdFr5w0hn00X6lmInBHfrYr/GO6gi36iL
ZrXp7avauUCC3jZXKesKAsLhs2gN3Jq8QhQokD+Pw8sy6RP3V91jd0+cBnxQXyJvqpDIVmZG96kK
UK80efzVoJk5L2wEW36zVxpkAZaZkwdJtUPQ+rpZlbidQgCdJmQK6MPAkMJjUF/W2fRg9E1qHORX
aYmCqvaxzGXcucQW+WE8XrMzs5e/+lc0YdSzojZvT0qYjnff9S1BxLls8TYXQGrciaChAXUSKv1c
h01C6qSNCSWivgNRLNMQSJIEbHQANJmCOdBnnkO4T1udRBq8r09vE9Yf1vv7NU/GlcKdq5VY9e/S
Mhmd+mzQ14Ckkei3n/6anf3y5m16ldlz8aHJSCfubVYpWsG6Gu7+fT4WJct0y7q1GZEHu+msTJfS
wXXyGr+nlwWrXVhfnNa7CfJrpJejeIRby4b288TaaOs5aSCLWOLWLPNuvX7j8MFbkWJ3TT+2yD2p
4CR/uCvxOchYLmyXo2j7MK1s8uocu7iveZn9wgVzSLkOHLJ3xTbRHJCJMAauDAO3tt7MXlw1yjV1
l8rapKxNNWwBJ2c/9Z+SH/Up7+cVuSf+hN1s9Qjv3yABg7QPZgYGVWc1//jIgOaH+aYXz+P+/icB
/fjDTWry6seddJZ1a1/XCa+4SPuJd50QNtKz3QerXkMLdncDwXgvWBJkppP94AD1F7PW/rmbfrEb
/EajOthFGW3PgrLmZUJ7GJjPx8meRXN9AsbZAJ6RNuJMd5pliwhC9Ow5OLpo2fbUhKKwxkLvZdvN
xXouGClVfEFm0ejp7wefPmOenOtVw0b2Myv/ognqxFhKMV8YZQhD098UxT/iOEr+KXTr1yyCqLqN
uM7xmme9MzqPb9Om/cEo4uE1WUYIGqe7bjQhEUwRFsI0WJVZsxFlqjl3NokWpS7ySO8IWNbN8I2G
kQ2EsS1RlhniTMeS4dHsb2XsrWhwJkomc6UQO9yFrA3wIcJdxTVKBPLnWTLQaxskVfatA3QMDjtG
3jHd/G4ovlCpwVCla3w3oc90zJ/T1lid/q7uccZfEFNi56IwBLM/t+I1+8ag1quMSt3NV7y4r5rj
q/saAVAhl2SdDHc2hqJhncW90U5HDXKwi7X/TsNonPYbv5/fZpAyNg8koaS1R7i0eHttX+saz57x
43Py+WJidagc3EZVKvxcr2FpgZntBPb+ZE9sxTBorAwo/JvuHgRighVZAOkWW1zG/xmzQq4Y57OT
jK7Dzd8HZSxEgm7UYXkdHs5OHXD9GxvcwMThOjRWBBBuBRLfpDrZrM0JABoI7Q+1Ycq3NkLOD6fX
kUzuOcBTLe6Z4/iNFpJV4vC2qogfGRqMFnKu0yxat8Z3H6FIY1WhXx22QPjlofgnksDx7MWajAlu
qc3QOG5rrzY6ykvTTUs+jm3NqvXB2MIkcbFNBtvdNureLWo/ANVXDbCB1KkdvDdRDH+/b19jp4Rr
Gf0dWv7xGRqIvSTXe6pc9jx247iXISIzbeo0l2W82CuGOXUSP5rIUibuq4Ae/e3hgrmgeWUs+Wgy
Qdoc+Q3Oik4WH3/dHD0JvCC0T9D/TcvwMozv8xQt822e+psRhoKH8TV4/cV+FtAY/rs52ncfHqFg
eJhjUYiX6gOhX+wnXwL/0HbMOftX8ubL9OCfZszMErRHiHrbzQoV66L5g82f9hemUZOdfYvb0oxJ
LF7OjYm/H4Bws6T2QCxXN8g5TZgaq2iGCnV89isvcZOiHo8EcOj6ldVjFf++F4fU2iGOaI0Psxvz
9WBZ6BhQDcCF3qwo1brRuFK3bMZwTIIeL46ci01vuQuyQf27Nqr1qmgZqvZAj0PLCfeTIzQD2twn
cxPz6Gv3MboPqvL3P/UpRg8oGw8/6/cWEbj/mkk/LJhloXXod7Nq0IccSTjr0ba6wF9ugRZlrPWL
XJ1WCOggYHN30lEJo6fZg3CIt5xTPHuMzxMm1RdbKxIv/zqlomgu2Tp65vdmhnsmC7X5Dap7+4Lc
0q+j+sYrcoQsBPl6Mmv1T2AbTz/u8VNv5xoLRt+df6xRMdyfJoyJ8vCIyG0THAdoI3aUcV+4SZ5G
Bw9PPmpfpW21E1OQZ/apPj1/Ly6TE47Vl8mDBZpJOnrjIbBhoaY85yUQLgFMMhdzSWq0lbRdg2XC
BkBrjYoN6s2/Kl6gLrSYIbEJzkU/iNn7xCfXQGtrq2NsX1gZq66NzfB5WsPBuLRsTR4hV4IkkvyH
ew0s0ffYU9O3y5XoUy8JZ6xLUkJScWNSGFw+U5eQmpTDKsHnx1UanlNKgzQ7mUUhkzn14lEyOw7w
PwwZZusMDT8Ff4wB4T8MT+Pq8vb3cKoBlVDwlB9p1uvkDvxH/E1ysOty76J6VQX3an5/6nB/02/9
jKiUJYvUMYcHmxrZL2K7WdpBwbcjYaZ2qVokGyvraAtFv1yDax5BqYNNcLeBszvXNfKf3aSPD2wI
OS9M+3TZoBRtSzoBOb9NW/v16bcBfAIpbMWa0xpHvw/06e8OQhsGAhry8EaN69HZz25Exzdso47+
EX0uVbY6svykc1pA2F2kfsJTIEQFMtFqjht9yhBATP5n/PFKgEJP94WxcYkz//7GERprrw+a+WhM
HEw+W8P5EM09HAXmF/x/YSCUVSCojd9McWbA6bfUpyIUHvo8VGEAl1GX4G5AK0GDZmpTY1EiRkPz
tBVnEPn5rbcbnMJH/0a8pUC7KgTIxk+yOWSjNbqcHaFYgq7WkDQGW2k8gIoMy53mVhjcGwCvgGQM
YGUMQCwMe0CTuL3tTl3IrOpYI15qACskcMu9E/iLUNQ17SBQNOQ66ctUtKLPXJwWPRZ3IHnQkfO9
KvjY/OFg6+YvtI2tAIYSrzZGBoP+v8O9aepVF6eZsZX2QoItviZo8alHSF0sLlbKPCcC4y1BkyRx
QDTUP/682XjAJciTjsNGaILnCDATdCavGH0BqZIOPV1Cevc0h+imXz/g7ZHq/4gJK1jpiJiKPZR3
QPKd33TZbvPTF1WpBgrycyA7V9F/mu3Og/9OC0BJ6KQSjoP48hYQL8H1QBZBBUVa4qxysrkGss9g
/ee8vHOQUEp0PV10NWACvwxHlRTObnXN7o313kkcOaiKnKLOl3eiigISFdVTNzFvdVBN2qRIzphY
Pbtj07rA7eWm/4QpSDJ6tFrB5soF3XJ77iAYWIFrQyHq0ViSb24PhEs/cfG3W/QYwdQaP63LVhwq
KZxqw7do2iFuHnDJ2OMtUoac3fbs/Lb6YE48KLkHQg6NJ8Lytrmgr48huQhCEGRPbgCxn4Gyttdm
/m68r1C1bW/QUwcgRo27PoONrQfrHgfELyW2mQaDIJCyAWIl2oCM8TJwBycfFU6wrfpVfwBI2Nu1
XXhKmc9wwfBBoOgNI1LmB666gHvYuP+PqPPaTlXtwvAVOYa9nAoiTVHsnjjUJGBvWPDq/+eFtce/
idkrWVlG4WN+s7yFTVpN/YuE31FvrsxP6zJs9i8FdXk/vfsRdXXUXwGpfJulbWWbmFc64swFWEUR
Hgb7uxmtS1talOj1bz9zyZnvpsn8tT39JdvXAYiY2ah0KvXOC67soFGyHhuSxDO9webs2o2H199W
tc2A5Oqegqr97eGd+wHroD4JKBuELrojF9CJ6xp/NCbUyxDUDEViWwDBH4b+00fH4xsAexDSBg4q
iCTtjBwgpOn0f2yIWzvyuJaEPl/LHwR3RqBgxQoIAX5MfYFsYslV16FvZ3wi4Ro05da3SCd5dj1B
PJZI2jubv2qGKwSXIGQPmEJyzJCPsuQIhK3YjCGXiWaVLwSz1IbMyJIo9mjcElGk+QvsLLKZpupF
6KuNsLhprwb4TIja3ZAmM/e5BsgP3gU4qfDjr1yKHgangNVoFvOvhJv7ADGHzo3dABs4z8YzseD4
5YfOffZFSW6OAyHqK6Dl9JI1dtaUvBJTc0tY6oxdT/ZrMgg3rWh15fQDBBdNaQ/2/ufAUBAEQk+v
XQYHmuRmoZNXx+sVthKYPhjhE5BCsgHey5Wn5RUE1+CxxEKM6guCJRxV9pynWQC8gWMEnkz2114N
vrPLZD/6zkpQOJMBmAlPWIojQkWH4Xm0337Hz5C82P1uYH0GMc9PxhcNZcFwcUvjtCfOZnn98s+E
+4pXnZC62yQyy+fkPLosy7/i+rOzm2QefYr8D/D90zTBceAxvY4RDXfT6W19dcp/pykQReMB8exq
rShY3332kjYDAAS0rf3g0V+iC4A4dcvDnmBA+ts9kcxCheUdgzrgsy5myQQVyKlZlvRFdugk7VxQ
7Ny+usA38JvjEvSOnAqSA7q5ZXkGbS9Ugxw6pzqzbOk8zuZ4s/P0lGlPX+lnBTjMYJJsZhW8Q+kW
OFofoC+5eDnM4NSRYZucIEFFBNr2wFCkBkBKgou00+hd8SsFiRWNYKPlmT0tPymPLxnJPKbnDB6g
myP7jZAMMNfVq+IfP9iiSe5clpxeKs+YBckS7QS9U3q7yCJx+g8epwUQJimauTnZG22uNSvyGOO3
BcIUFndz6hCAAQzoVdDkNTdVFiO2m9mv5SURoMcBV4j7g9DqQL78RdEU5rio7boK+S8lI5sQD0Fw
bsYSQKtY0Oz4l9yT2e2h2J3T7bRadc7zs/4fuzLEbjIjy/Osm42gEbBjtTmM2Rxw2djoUvMOshu4
T6HAT2RQpg5QJfUlqQvNN6hx7bX3Cl+Is3j1QVACUxdiVnuVIK9cON6UnqkKPkMFVJTBslAeQepb
51+Hgk3kyXVKW33C34j4IBKEVo32a16nTpoOXSQJoyiOychZ0UwXUGzHtKOwKM5NCYIK248RhULU
6pgLsSPfZbaEnF5Mf8T8OKBNNjuUrq4DKrIGIJfT8LN5kILM32FhXmYxMzOgnl+fwtuQThXN12nt
3MbQhmk69V7aI0wMP6MLU0mVVGRDETaTpL5bVNcVmsRiJS8z5khDwRMDKqvsJX8NTWKrNGbIGjMA
0Mvkx3XoTWo9EA91CfnEGcDkRnAZxXK9baFGsShb9gLuRq486wWGMcnuP7KlNuws62HpZ3euVlri
3PiC5wMvxILGh1ip0clmJVds3etH8znRv9Odxdpm2gByLYO+KGBqXznYLBVoeAJps7Y84c7RmecO
w6WOW6a9AdbCnaN4LDA3pT9ZHYEYCXYExOAnUFuwncOAf3Vigt6bDhTdxOovIZQalb5TjewITaT7
iDQUmPoNDPpxVGDO3dncdaGOA5rUcuy+tYw3zZQiBiwf/zz6MKGlFf5LEG2QE6o3GHFxE1KKKzT/
pg+6n+3Q/YyeYfGXJgoy7U0i5iR5GHzFIuOd50RV1Nc5pCnIhoP+exaLrK/PH4QP2uR3G2RvxNJh
h6Gg8AtlGaPHFmDg5XKz4Yrwlwg9dAdyYQ75+obL4n/bUn6OAyKl7nhOGoFgoyybq3scNF1FPEWR
7HLpxiQIEXu1aimMEyBCBw9BLHx4Su0Nl6unp1YszjryYP0/dAt4CVFnHCoGjKUkINZa3Qh0nc+j
M8+KtJLJOxGpiZ+eNM2B3vV2C4LIgIYoC1eRECV8Lbq3ILdSkGJc4yz60GEjOHRycpsALh4V7RH/
z43p+4BRofjkCZDog/yJqY3EMQQE/mcCy3QEqKqmPTlhUYjgFCX0ApBacU9kTiYiZEaS3OJkDxkf
lmcXhq5UK4X8FYJXhJPsGYUpPoYi9u3tJjObAhqtoqzqAWeRQyMqNDp4KdceL/jA6Gbv8gWjhZT2
YfJLdTqDQuaeu4zAluWdWUIxD72S+elkYG1X93YRlxviS1temr9itIslpdMmPtiWjxu85g8cqVxV
TxTOBsoe62SdjmuT+3A/bDF/OW1EhMjsxTKE4h1Aa838DK6m6gId6EdTLDTM0pXxTi6mC9MroxPV
HPG7hP1m+MY4CN6LSGB0PVHMlciU8IhioIovw0Q8kJnZ1YTWwCxqPp/q+aCmkGtGFkQlcLz4IKPo
yFwQ/v7ePXI0Nwledpppk9o+gk/3jd8swB5bF6yJ/i1XHX2xjnigZTFC+QZ93wx8vF7LjhbE+ck8
dlCvXayse9Nr2mUv6b/NaFC0CkMJLz3Nk/M0Dw48cMLMhkbj3RZJUGzs7UrfhmY0W5+7YKZF9NZs
8IUmUpKxzurIkz6sNECXA3qHqHk4Q5InbZQ/6C7OZdclS47QcSa/KgV+kUS1amXUhxizsvQ1nsO8
fNz1+Jz66/46NVdaXB9G+01+rRb/GoqwnIixJHRH7mjEJNVm0YxYPn2Q9aLkpiZYbkwL+RKUuWDY
YM0n/Ap+XP+97dHfaHQKEgoEvMzdl3wCQVDvgthl8Rm8TURb3K/7Qo/pa4NBIG880Y85TK6bHSzS
WbSkYN6cJL6YKZ8oBOvxgLaBam0H1RBLc2Vtmlnuw3ehBqHWwpwOklOWw/BZDqMRGp86xTopV2Ds
TPKRkGv1pJPbgFP78G+OhHVjD+xaJxkeuS0kV80wHDy/SHzl9iuUa2LdLoPt55ZP/SvyXcL0fzsE
ggkCtBPw2woAeBRmXAQoR4SAybrTX/izN7txd7/2ubNng1+UZLWNqcajHIXdfSKNFnuvjqeC6FZK
bETOQ+8lyGpS3CFEE9Xxb5ORDSrNw5xTmf+NVFGy3ud3Flu75aVLWrhBQ4LHHmk5PdCAcCseDxRG
cdoloxfSVvUE2yMFg1SzdnaOey7MT6pP6EdAcskPds/NJku/2ILDQRsRXoEgWDCKYvgRMX1iFTWR
dd2NpdEKqs1HmB5PCJEmRW0+QJyUlYRWvCijUmlNAFEoAK60+kT61QLN49irm9s6yqFSa5W6FsUP
0ENEnjsIq49XfnuyA9DxYpQtUZ4GD8UtHQdj+98Wx2uOTXRKeOm/Ia4AQEzF9OyggLKYwePc4wVZ
RQNWinbc6Vz/IxpljMZNeBDILjPmZ2UcRqtOw7n29i7CCOfeAanp54/2BhEUvlSnjNf3nWwN0HWL
wXQczPqG/psrD8t4eO4VheAwQQguy7N01liAhotGK8Tsz7/EZqD/qpuFn0Fwod0YQj/tvLqHUTw8
jZBhGF4Ah+zppgAngWaXeqCqFhihskUBxAMzf/GeM8kSFu0SgbH9Q9BsmAqBfBLJPWcdcEeja8sv
gLSCe7ZiGkQYiC1VS2yU1b99UPEIRnjYMn7rJrK/MFFmUEiyTUk/paulN47ngTEajiT2/SfkhX5R
3OaXCBqDQqVZteseA/H2i5QviEaPoG6/+m/nNHhN92EMAGwMXLX/GMTee3QL7pMdyedixQ1ybp9G
O7M6O1lV7xCIsg+cU28INXzG62AaOlWv6qWICrCSwZ2mfoMS/GTdYK0UOuVyu1pmaV6ZMY8bLniZ
VtllnSYwkdnuKhjoOPcv7kKGD2C2RX/t78TPT1/w2o5GmVk8Us+oqhBl4npvP43enX0sqcCVw2SX
IR7OUSgMI6tsjOkAsi92sd6QskbJQCeDzaPeZjV2ROl/mgsoO7Bw1v2o26TSYYueQEuSmFbde/UU
p6X/RiCd8B9Gt30fF48KsQo0Kk9TbScuANAllJf1zqghwfdcrB5m3X9f213ZRciFpOo89+0HpQsS
F1Wz0jKZaPFRArZILNuUF6uf6+a62aPxNWk6pKB8NJ0yi/A3gWSY4GyhiYwGboRe1eongqsSrhsN
XuqvYKz8i3Kf4pZmJi1bUmRCS940UMKsxAveblZgIc/q4S/lIOtCWh+QllG3kO6JGEgxKKYqaSTZ
IKOycV4TqaKQDPkFNaX4RxUWQ7qOqCrzZpd6zKS4EGP/6KgmO7XjMaZbFEFQGfZj+TJKcwnRSaKW
pJse4YZEltST303Rq84w/cI3cJJ/NZMqonnRnSN/bs2Xc/p2gTPeUHP8wMUZDqfz3pnySqVWrvy0
VPbLz/H7VKNRy/B8fDOrWhQg8wYAU/wx8oOqWUIUkLQZqRpRVUCuTUTnxJI6d2c+mtySyoj7LyIh
C6SGZ8Onw2LpVzoZc2vRQQujC5STdP8wfvPTOHk0A3ahXDnjgnwKNPTFxCUZ6SsXn0mMMB2cPehV
dgsUGFLJzCprfSX7egE6COUBWbLOjd4bZ2Y5p35bjvU6qeP59KVS4i3k7Yxf2mKDX3KW7bbWe1rl
gNxZAoiDIiL9DYPMdfE04aDlyg6KHcqniReYo0hfTD8rafbByq4slQzJ90bxX8LNItW/mBmyoNCF
vTnaUNCqYHPps8W6E1RFyCM696G77j+clLCsDYFzlGfsytr16Ou88fNulu4i7xIUbfvPHQ1/GpC9
bXZpAr3SNmCXgHPE2kdKxO2z8Whzn0xOJmELtA1Z5z/vAig4ucrA7Z96a8FSQluwhj+0RoF06cCf
q4AG532oL2R+oGQcdyxPGZe2Lxrvu3Zsn/t7qkYa06TKRB1iR601im/071FDiejnNcwPi7mdnetw
MJOmwgDc68ra8pGfUenSnsZNTg9vlfJDYjW5DbJ2np15J++qbsoe+rRt2HetZWEJ2POFoh8413lp
WMYbo2qu7MdCQYPgUR8rdrwXiDFGk+NGdT2UP/JJ4KXd6gJlxInox3CrsyY2zXP0OPO7PpeUgqQ/
fxjlCfJoNK3UJIJbY+kOvDIrW9R2bbB/fE4g0IVVQ5KdVKEhEMEfeiW5NCGpcWwESx4lClRajmRC
Dqs3sRFD+k8yY5Qp2Kn+Q0xL6nw0LQNuJ2r1coeuUyMrWhWkgsjTDcmURtFrN1SSpPY+/yzr+6sY
lFoPGQJZWddHoWHW3V/62+4HCRSt7A4iSr7fSu1Brdrm+lwZal+N57PdreBINdq1i8Heu8ZGbXmr
dq7QUI/GDmfMUreZ/u1P/aTVuZNBLL5ftC7NhMI0sl4741y3bl8LmUhA0KyDWtPgvj60uk2CHO0d
zMWRgvULva/7cRs9LhS+C1WTOa0PU58951hsr2oG9f0vie7ohN7RVoH6/UvkdY8B5pvX0Z1sn5iX
RVVi26nUTZjbd4BEy0RZXOs8nkV2i+krxXjecMGcTgFTsZiIppCwJKxdHTHxGaGN/99g+5V0G6mp
VciskEIHlAICieS1v6GTXT8ks7KQR6pFSa9+GwV41HaUpeY5OpZo/CXhhA+0B3mbgxn3rgTqFNfk
a5Dnc8rjmPSr8qQRwdY7WJWsM8Qj8nzGaexBywtOhrBVsn2lRzPdb813D3XDnuCfaOy7V9SHdeSS
ZGLuS2CgZoliVUbPMIVTv28a5dLyc142aKwUWK20dsgXfsC+tSzUEG9Y280EitH2wxnJMuELVBWp
6ieIbeTSjlwqq2rmkVGRcDc5wq95YXX8waPeLldbxq1CP+NGgKEICD/trUytiN+ruNwvc/cfbgWn
uDeTNcA+9nm3dXaTT+o3i86hNqjGT4/e0WHw9F5FkllWM/uzCgPa6WrVEs51BX9yyihDVgXv9tWr
1QFBh7SSVosyslLp37MABnPPXTBSj/JKe1HGhC06m/qzRiGrYRGoY2tbdfVd/X1Eb4zxX3aitXr0
XWg76E6IggqY/wxTwo54ijIyHu9/Ug4qIoqCEoBr4V/zNJDF6UERCTn0atXy1KpM2VK1AWsCp+JO
kpBqa5NscNPr3o0zf64mShUSrQSzzYPEiK1GIjWSE/1XeiM8fKIlDXIdvm/EHxJo30cYmZQU51Ht
YdXoanRe0yI2DlL3llax5LSUrBW37+1ze5sXR4/FJ5K6O8kTidLu97UBO/ndlDZSjpDOfwNiYQVq
25XhQuKkO3qsO+/jAHPUFERFmiZCmAogAKXHl8HGF7GGyF05pFuzU7e+ABDj0Lf2Pt7XdiIMIFTX
5QJDdN+5vFlGpdbovTBRV7Vo0H2G8E8jTTQ8qG903jX3lUIKt1hXwVrKERqrq82gzVcJpDTRtCjV
tKFxWGtw6mYSX69bpU6D5kN4Qm39NF4FrWGDIxrLeWbff/j4+/ynf66fPcPCSChGXPvvj62OFUKf
QtJS+R2M6cbdqja9lEzm5p0okPa9JGofSJTZWWv+C1jP11s/UUAwzrFHyvp5+XzV3PXKP4eavyXF
DkMlKcQdovvrvmjWrfqDxB29LvU/O1d6X/uT071d/Tuzi6MZbyE+te5MVaVqUUMARubwYsemrGX1
7HXqWFyCAdBLHo9P3F67yR2wMCag8U/6tJ9Fss+6/d7fjR0sPWw8KpMnVK2m8ZlVvwDHwck9iiYN
wL7+OziFuxV+7SKcdK8HrjCmJ8f5tZYV1rNRQPWlfXp0jrBfDNAQ7TvImnYpPRmkB9ObBSz8CNWO
HAsO2A12UURiEKwwXACoV/lDPY2dtwJXqHu6blpXVoTYy+vq+FNhkyh9u2n47T1WFplLuih8ehc6
CEjVf09gxp+GeTv6xUULAM6yhkQ31dQNISnvNnggHN3AP7VbAdbfHJ1T1TRRCYG3Wi1AQq5xWJea
1oHMutJOfoIzOv/BftN4mAngdwnvnjpHPB2MtwD0h6NxuVmFsll90glq0F5+vIxSpR3VyXefMdjd
jwdIjTN4OY9u1Y9RXpTLZqPa/cC5OFNC9m+7kA/O0JmNjNlIfI56n+LkcCtzZz4ItS+rPk2cemX8
Ps6UsOblCMnoL03c2f3vkMSd1du7xKHyTWx7zGfN+X7aVzB8bZtOjHOw3tsRQPh2NZA2YN4fKDtR
Dz3mXtR7v1mN/fPDqr/bt0Kvct/Ci7zGLCRuGzL0GSfVOK/3UAfa7xjMLd4lFbqdDXM4/HuTLepo
3doj2qzDjhONUycJi6xn4PjRKAqQx7bfM8lWtdC2l/vZ0151Eq7IY4ObJ+ZYq74+H7uNxREuhpqU
YnzvyItLhw6swffFefPHQfPLPHtXMCp37ApPh06z7NcxEN8j80V2eZg+E/dRtgC7Cr6KmjoTMAa6
NcldHz/wZFqgO8/REgRUA8PDDbun+6CqqXbPmyJr5IDML+Ym6NTJyuTBcR7lgUuWNNQJG406shE3
Aw4VhboWiOAamzGs7ixDYJ9nZ+TedcLbnOdsrnr1hl04dT5/j8mzIv7exT9OkwYsXtpcSikxYR0H
FSZj4ADNkIh+GzXbNZID5gqldoW29QsBQprnXYwmGRcYwCdBsgMX7EmvmDY+OVbW91HxMaNl/jZX
CwlEvjbJ5vDbiNr3DZ/KvFWbT5rain2uPWijDU3hISVAwPqAODWurA7m7lvoHl6MUej97rtJTH8V
Gbi0/6p0dhU8dN9ISDvvxH/Bid6D+3uN7/2VnyQv79JM26XN91Hxa7NXXAziZ4lYFNUr3VPDfLWC
l1nBdnhVhU5z/Vhl0I3o/lx/bzLPbsXB8WuyrkN0aXfGIEoH0nQVsf1okkXFYAAYjZA9Z/o3aLnl
7gkvlGbWRVdtcSn7IM5Ci0Q1jHguslescPzgSp62bZuu0GF8PvSbhnTjPrTNZWhd7VV7RcEf2Xlp
3PjycHi7tNddMMr2f836uFvwazT2G8DFahAUyCB6t1k5FHDokiGBkLbhIL2aRjDIlZILj4AeJUyZ
4T0orNA3MCqnHtSC8efWfdQBCJK6nq03yfnHeEaj2DygeMPtrRt8MLhBkNEsQgUlN/wFeDVTyHj0
/IzQmX91sBf9qwKv5sZw8q6jOo93DD2e1s1845Og7qMsPHTUsIA6OcqzS5jT5jmm8kx+Cwd8MeMV
gapCqLQag9c1sT0moZy9zD/Ua0gRmnDTsOsdp02SqKjWoaXzmS2Z8r3Ne3PzsYur9eFp3vZIudtH
Qgg3IahDiIXmi3sLrbhZg9wZxuebdqFNrZ6NNNX4vWMwXDCQ8iUX7jQov87sSl3RT0LdUmr2Izi8
GY+xUC+3phE+BCgono3S7OrAyE4fmylKa1KMeNhC3hBt6MdpfJJ6b2x1WRLeqs9opSvD9KyJooKA
jgi9mYdgc2T9fGc+pWP4U6CTWPBLDgDNi1dirT5dqQoK60UP5tm+liNIzQ5kE1hP3Stg0oA79Oux
k3FLaa6tRg8qT0zHS1ZxsIOozOWranYk2Ue8EGLjlVlRyOGh6jT6dSchk34REj5e7TA8jYEBG8U3
FQg+3rgrG108hwd1c1sJwQJTmkpHkSKQz5SDLAvUOE8MEUikwPLvJicZ8njRbyPlAjgF2l0MVx+C
4alqFa5B4nKCWlQNiXrlGsZCtcm3hKTWPtMgRPdMAh5Itd2JvRKoIp1wGS8luE8++TtBkvBoyh4F
W1bzkLsT+r4UH49uyhjQKv5xamkU8a9hTgcCJJWBGPyDMmXD8+ncAxIlSN7LAqhkvIeV9vRlwZ1C
qMvLfnGPnpSe/m2gA0KpxhUD/ERLiEE+5E/eOUu1cety38zUN1Q6nN8QmjHW3BJNSfXR6bDX4Q1e
nIePLm+KKkOnQIxtrRGOLX+sc2qcO2fGBGRlxEE/Dq52EYpSH5cETLWAOZGXwwlL8BUZ3uhTZ2Kv
qtl8/2PQG25mYkRvbk1cIfFMmKupXpVqA3/xmYpOyvOgCqSH1ElpYvDxiM3dL15sRpNp3QPyF+sJ
PzTnCiWbrCk2ZhWsWt4QMtVLzV3XDkwS3uaDfquGtdRRNnlEOpdK5cGBbxJUutzkmYJj0fIbBJoH
VcXHIF01z8Ozqy6HSkvuu9WCvmemWs6wXmUq+JM90GghAzWdyeaeqtT0GyUBCNDt3uWgAqtwEzBO
9ZIQupXFl7yhxZpWXkqEkf4RI+Q+4qayrTv4Wwhc+1vbH9BnYL9aXXuanyz2DC6WZYDYv8c64rQn
6IW0tm2KP2MiTySZxWjUdqcQjhhAITE4qvVKw9IQuUJSUslVFkfFAFoud9gvz4bIrk/j4uvSurjQ
ZXxbzZEUo7N+XN5LQpHaz+ShfL45K+H3ffNxi+Einhe0ozqc9t2TnUjHYPYin0WrTtXDtb0PX5is
Xca7nwdmOhqgpY6O2Lv3L4NjeAzj8Lh+/RW3reVjvvNxmPWOXo2MIfyGzfFqrLszkYcU8y1N7VTa
QezKypQjZ0QNQL1dlW4VPHZkwqeul4ygKrg04eRtMW0w8eirQra70x5EoYKiTkZ+JfJYVK5qcJaZ
8PGW4r60OzWCIvHlgIjPysjfmYT35DEOVZhtqE129QRZn31UwK2DXgcQCps9bfsP6+VKPB8/qzGO
KHRmqlCjlVNiMMXJOdCy1yrRRErXXnJb4hi/Og/0sLNXtTpaTbxZE/vt62hhOFgGHJAPmNNbqX1b
1NaPn9vPClGsv9ZfDeNCEqEjo1rdLYIPqAWYN1j1p92gAE2q0SmAdGDqZ8cW5eSJZIkCsEPBLzcH
jmwQyECFgJV9CBlCHSq9QBnP0VUo0H2dXL04LE2jSSUsD274jAxa126BgE7PIoxwy9Dl+4RvLIIY
Sz/bZ07WFgOd5K6POjR1CPXYDNUDxieV7pdJykD61eVFo98KReoSPeM4OgItfPeATPoVHEpK5im8
QA0+jpFzCFZDuCjE0FVPglNPd+8f/TNCR2hi9K/8qQyY+DovdxUNlZ3Ezt6pDluj+jC6GYXRTp8K
oxRRRoiV/EN31Xuj2dk7+lHDvKXtJs/bCKK+4nw8AMaVGVTpmavDIke5V+5dcJN+U/tLRa/FZnjy
7hl9IRHfABBXDq3WyEJfqZFBUSkYnhOyUUcu9EKRk+ikUjHtMvuWWuYnqxllLjOq3ESz0TfWrbJZ
WlkraOkaSlYzDeEWuxx8QE+Jrh713Jck8SrQtDJ7Eu1+IOThyO1cSVuWEKOWmiUHS5B2A35iNLny
nsHZ0c6mBBTA9b1dhE5JM5BzlPmL4QSGwBdU0OEnwPPu57WINtEsmtUn53lzUl3Wl2VsAT/Qdkf3
uY5oGq0r28a21Y7C1rb8V5kj0/iY1uZQrSrzylw+Fkdnt37+HZ3SVr9m73y2qdsIaqi0NjIHxAYy
WRKJ2tmQCLC4rEE6kKqUDooSP4OT6VUJJCJhQIRP+8o+VSyhVQ6IpeHAcXBw//Z0jQreA8ZCnesL
lXxYCy5/e1S4BNlLAespaZYiFKqMI+k1lUmMM/sRaX3qIYSjJC3LLDVc9qyLTHWwSJRhYtpVeq1E
WoZu6BNQockHWvVaa/CZvt7GqgtOJcu/lYXvxW3mHwCtJxmTE2KVyVrmZi3f9BoYGPZ4uMYSMH6C
Yzn6lKrkEepeqHMxbymXksolre1chSrN1t4H3r2Y6mqbvZwl7TJ6K30alVVQRn0RTIPqpZ96X3DH
7W+rfSbgfW3/zLAKRtPfFaj4HTD4Zt8Gy1nsuxc74L5te8De2hBFq+GBliVtpzcTOBgrB2K2Dc8H
ARimxmV3ATBpttW+KchCgdz1RF+dQlAzQHwRguUyQQ9phsRk4z46xPD/LxMJ/kDqy9ANOVpVc0S1
9JwLQATaOrfOJ3E/m8ihux2VTah0SH/CRmS02BhiWUPBxhI/BodCJxqugEaUUihUOZwBtU/WumLc
hXpJhR1hlM9MbzPaBV1nwiPWh3RrtaNrFJCjSoRn4z8EP75MYJn71/r85ibRlKHDrm7QiW2FO/Dg
9QEjUq/QWf3IMVparPp1JTTImItWbJAZfAmrnPoVVSSYbxGhA6jF5E0c/y4bk88PLbDCOp7dKu0Z
iB9wPebMx0+XD4YgzOwOPX4AtCCVAijSjsprKng8YcHHoHgG5ctu2CfulQO0FdDk/7gdANrRC6l3
P7RwiH74uKHa2bI3edmgWhe3WU78LyqMWX5WzTaP5ojBQI2VgHjGtSNPb5QUjVC/lZpDjVU1SuRA
tx3QbbktGUWdyj7zchBKmRp2jX304Nz/7mzy2lOVH3R3/svQP4qcyjIh1o6aI/5XIT8y77htpVhk
koTKlUGZXJ1ffqPuYhe1E7jy/qdPTzIbmGsbjcjJ0AuZPbmRkOiYpXOuhOBoH15lHOj8aOWB7FC5
uFVvU4CFS7f9m6EVBCgxaPAxIpMGSEJyGRnrpnW0BYaCt86GGoHL0/wMwlYqXi0kGdiIjtRLqKAs
9EoazPpfZKQoQILySandqJBhSInYUrAKntpebsO/mqWBCuGHC1aAIBT7H+QNxarBmpEA9fAazi1p
P70YFH2fgNBH0UGSkoztBHgBv8FdqKQHE7PMwvLiPMts7/IsxpeYVOGBI0DS33v5UUCPpeDeZZL5
0/gr79rIaJKdx+F9WhjuxtGYChGDS3SASqCWtu/5flpgGviep/PV6DxN5+fpcS0b7AQZ2IfdbDIB
82R/qYRJn/HTZH/SZX5bTKOCyD96iSuR9B2P7P8IjrfQkpYjnpK5pgPYleOGfRTz7xMlv1rkAN/9
R/+IKqD4FnKxJDT1o+xIqSxz5fq7SfmBv+UFML+OuyNQvLACAooKLlrGgUAauNxeVMw8SZnZTupC
OBUrSiyRT8aNqmca0rlG3X9AehEakBTMRiXc+1SLsraCDzgkpgwPEPRZSBa04g+hBA4XaNpqh9Ee
DYycUoFARMbmimWxQ203RkCdPOtEOMDvBXxkc9wc00LIl3O22d/RmtEi11JXyrZgxE+uz1ybxgH3
4uwhNRC/q681JlYloPRa9xIadQ6TMZeOcveMTEiAbtrB8utBY1joNQP5nzbobDA7zFLlQnfNpANn
NZ6VWqxkrJ8kzCr6FmgnZElps93v6zYAxUarfoGcq0oZxJVRg0U5hpRVB3iYbBHmzXzVLPnQYAAS
9PHyCvgGYWDLjY+5O8n0k3GXMhXJUCfIUTMV7LxmOjGcJ0Z0GhzSXxCbjhqdUVGCzzyNM2T7Evwi
1BuCWgI8DcoVpx0DawKdgNk7yZRqDNKAH3oxsmCoPQNIiqvTDyBlqZ/nqvKvM2lz8kxpgMuFiXHY
ZG9WvBsBgg2jW5hGXCElYzR1OPIOwDuDJaNmnY2fLugRC7nOgNCUlRkH6yX3YtGgjXaDCH5A9egY
aa5SHavW0snVJQZFBG5D5n2CXzSML4WTgqpUetrhliDnlOlf6K9UNOTwhwdFogoE6kWWBEUYkjFI
Pzc7k0nmHwDkd53V71xmXWjV8CA074B+pQ6cXH7q9U0Ls1xu7NlqFK/369QqzhWiSy63vUxyd2gE
6zgwztHtXXFbXZ5jcqW24reqcj8zL3wDg70uz8v9che0BlGwColQk/0k5iiMc1/IFlRXJTZKbUDf
0jTNThhaPXBYLamWEunsmoP+k0NqhhUlvW+74OC44u3zgrkr+1yJ8xSByNF4sI4MkxDaIQoCunQv
gVxd9V1AlyaDBQxCP7veDdfH+RGqBN9UMAclOEl548KIQa+lEVUAaE8DBfQ15U3MRKf9+n39XoIq
4Co9HggOsAIBmP7S2gMqPKzbYKWC6xC9HF7etRe7Ze+8/Ey+kwqDCoTkgro3+fbubuqswYH6Mcje
2+AyOIeX8T5MpvfpKlhcp/FaNe57W5icZCSqZF4KTEBkRls2T3VEuLscdKYor7M+481k/ri8za/3
9pVGpQThVhacdqT3K/0GJcNW+JpVFKL2cf+jht9naIGIucNx1EC2o2bFTIUITnSG5umiYdDGJ5e6
mIwwZOV8+pWnuLIfTRAVyCoI2afKd89WDSKEIBZiP0cuFHuNHtFe5FGNf/SFbG2Ud6iEkLPfiTio
STkKld2XT2BG5LZBgl0JlGY/SZkzy3AG7dh1OMm8MaJltTsicxVN937MEMfWhlhHh0AW4wj+kUcj
s8LXytKrwwQKHtVj9oECX2tb4Fi+pwUYDzLZEkMO8V5GTyTpRAtihIuABBUPgUBZAP3iXVf5GSlm
zNvW7S3AApBFgUtJCkizQnodCemAgPo4q+Idp9vk5mtu9AV5HIbj4DL8wsZh00w7yiWyhiU3ZKOz
GqtXRFMxk98XP5A0Q2FOHnYYancbMBZstS+jugFEYeWgdaAvD5MTx2qhqMTxxH2DnMWDTcfA/leQ
XA4bRC/XSIc81SK7iaqwFIekbYkpDd4R1a4qNR2xk5B7qC5Cros+/oXap4C4Wp3b9Ta7zS6z1hiQ
vHOxV+uHW6AqOiBWFryHTxetOFr6aPZQUrdGp2mBxx5UGOmjtGlVVYChka495axGJOo7xyaqKRl4
RutJmTXNAF69smxdAH0XMj1f05MU+E6PVfdSHVXxzETolIfchSOaQAk93y+euyUemO5yfNwSvcrI
EWYiL3/pfmfdC/ENSL27nC5bGOgM4c3nqFPP6JXq416ZCNbQ7H2yyvMNO/KQESDXOISoCEGSPa0P
69S44rnRYP/R4FwV+9kpu2WUhg7rXMRYiEABD3EMqolFoLGxKuYPOs4qRqvoNDMJph1Macgupj3s
Yz4QAEX2OcINM14I5SDCeBIUaWskg2f/Ft4RsZUibfmv+JeAgGJT+4v6aj5E/V3/xCFOLyIoViM7
UPYEkkFyj6QD//TDPtlAvwu7Yx3aPvXLM5pqBsbOQTnKhxNCiFydGQvjRqyw8mIKUg6ISdprbmaR
9C0HiZYwOz3PVogNqd+upI3PFDRyCs1tkmtErzsPoeRTq9EV20R0AjXYjuEXWXzlzU+Htu2AjN2/
h+dQEfEw7hTJKi/+zjn5au8LpioQ4h1wqXIEbc6qSFQq8trfg/px2pq99lbrYXwbbsQgMu1+0RqB
DGUW4SGjDy/nah3g5G5Po3E16iw72sJE/d/058Zdxqx6s9/U2R0jKflEv7tfurkH5AeAxDMG9E6T
5uCErsjKJMV7kBLcaP4LKxEOCAsxTTNwA89vVxAaHUTTf0dmNqhSWwgLpRoagOadHvnQZbUS/CPx
+vU5ItAQGaSJ8f7FZZUMBRC+DaOSdAjXLyY7DzB9947ikvYFQACc1bz99z4rLCE6e8D44q/qVZCv
Wp45BcvVbDWrfQykO4OVd7TVDz7aj589XeG9DZIRAgPwjRWkMbB3yNY8wCm002L/crLK3MU0aPPG
fXP7JrmiBf73+qO/fnCqQWFZH2GeO/oMi6P3gL5euJ81x4IKVxfU9106g4v9iHFwrza7kswjbO3v
vCfMWqX0Z9QyTuEVwY4nrR9x0otv8wA5/XEyK/Nj2YTDxscb97+/J5R6FGpO+iB9hw2IbvqKzwKh
rboiTkr3Win3GQUPbT7ahNii+odefdDoo/ZiDkAzaerbogVLyyxut3c+8wH2087ZpsDWXsr/hEhN
Ax2lYYVmZJMj7reGtMLL/IKsLirODwg7XqfF+XWaxiZ4zOY2GmgR36e7cX1b3Za38bo+Uug6eys/
PxpG86fR10vCYiZgn2QVCXnDcn3swN6oH6eEVES0K29Hct5SqK6javUxd+EufEyRMCGD/aNsuf2h
RHOnnAGmRhkKBIqUbfv9d7CdnlHLn8aORrEpm8AdWZrkX+pcMbU3ozqc9f6yRghYthyC2bKgUNsf
NAMomIbIAgwPxJlHn2YrxRhK50v1ECSd/3Vu7s19q8PQq3jHAJX1ALxkQI8Fu9YXol8xemFvoKHR
pL4QQYWBCCjJX7h0Xe4Yq9T9klPu+4IJff50NLe7gTwtWtNX+Arf49iObYCJ4F/r1ts5IKtoF9zT
QAHjhRTGPJlCHJtW5/Xt9+/7V93u1zeA3AiSAY2sdrIGxWyr2vPoVfqVvgKXpn/NRQE1rV6JWRU2
xR86JV8kUCBJ8XeEs2yQCJYPyQeYRGqSEs5LXvGSgkHbxMUhDa3GbIeytsMnVD76kVehBVnJDtUn
p77sffQ49I9jyeSrl3ikkcmVqw9jX61GHRUCVWTyxFSyPiKv2xMSU8+/w7qxZRf6V0Yq8dJrlXi9
1nkEJx3ZnnA/5m5BH0+6BB+1jpCcO/HYhVGInHM8uPSRZSYkEYFQyq95CAqh8nOWJhqP/DqdaG7V
B9VB4oETVSkuVKjsp1WjIpcF8AxJ81mNuN8cV8Lj5jg7r4zjDGxbjnBD0orICYqRegUoo3rQ5D5P
a/uGFilzwATnjt0b7IVZxic7cc8ZirvBHqMpB5DYjDoTVRPUezFuA8z9Js86Lit/9WOzHRW5ve+U
8ndoRQgARINveVlz0v0wKQa1bll4aVqEw8fgDCHJStjgAbsCmSo7z6JV9A8QBs1SaUkf80A/sgT7
Fp2iVqtqHUt0LBmzdwbhNlS51W6HlhVYy54Y2mr9zt8ds+d5P9f/MXWey4kz3Ra+IqrI4a9yQIAQ
weYPZYzJILKAqz/Pkuat74xsj8cDNpZa3btX2lYYhQrm8IEtfWI4yPPgT0S8PkSqWjNHEU/k674E
GIPB03QNc6xWKrgxELd/qwvodcLOm5Iy9c+GYduua9P48xy2zL+78ekNZDoaQI5cLMT9PkJkUiKe
/oNL6ETEljgjf+jzCtF3GG6XOsZ4ApehsyTUNjpul8ThQRtdzBfphofSTw2SJisRct2o9dpr0qUA
FmfYD6B/sU0o4watM0pbvityWpy4+HAHv49X086e07ISBJs4UY8Gi+QdCwjmvW/UThuQTsLy8rc5
Odvk68CNAnfCmq/H81Fj2OiVWRjP3t48M5+CaHRr0bpb7pf71X4zqcX1/mHSiE8szNvO064d79+b
XtpNu0eky414N2knelQFlk3HzfkcrM5YsvOPKxakNBGDpLXmMyRpuNvJd9LaSz/NKayl3e0x/prd
zslKs+DZMna7jnF5+BnGgJbL8r9bMUTR+bGh6bV69T6U3W4y9wDXqIGy7yO7IFxFUBPAU7Vh+2TU
hk2wI32VcbWZztlNolO7mpUeWsSyfynb1dRukVlT7qlebo4/yenr8faqhMljziX7qKG3J80OqYth
pvM3hBDrtzEfn3NGhNZLCKuQ2v0RQo1wotqrDK7olQanzGwCQZKeDs64M89oczIDNeOHTBQq8/1q
v9qwxwO5Y62e21ciWZqz5297dsD3T/VHf8/8rQ4PjgyXXCQCBTYk4iqvPO7QVJb8USQw/VedpR3z
VAbdvu5gqeXvBulivK5lHUyyYTy6QorBinOmRU1HBJxd7Eqi5J9GokYlpVD7+0JDorY3pQHAJ340
RRHvLTwUJaQl7WHH0saevbfMtXKuSW+CTZfIOUmO1P6PSoYpEWJkhiPJnEcSFV0oo3O0AEZFxx2i
6fmdekjT4pLzORvHsMMm5U57Ke111HAWUJsuxUnaNl9fLzJr9IL1frHfMCVIxLgkb72df6+k2BiE
WB1b3D5wG51uE98oGUkt48428jsl7jBd3KYVIisQ3a37QnWJ8yVkF8vI1QzYgjpYJTiQ9mXTg7tj
b+Jk07VDEK+L/gmQo+TkspgHszycYErbwxuqqpPp4XtNEix1Qe9Gd8dqj90Wv7/0HG8SbpV0hDBk
eu1qU9L6/ZACzT5yuO2V+ucuWT7tw19cvQABI+I5wBmtOfW7OO2f4idJ+c2wGWIxvGOKJHgbye4c
aFghw3uuDh32vBuBtBs/XW38ii/KklDcsDncgOCQun0yG99tOKGSnwFDc7B3JH2cd/LHA0E6G7dN
1yHF7sq3KBuLaGnhg7iE8zNylpgI9Fu/K6i438kjfliD4UrLs9Sb4Pb2z1YZepaMM04XD+EgduwQ
ZSGJ2Dium2DXbe/tP+OT/Yx32c8cIATFag+/eAlz+u4PXeRj8V7s4hfIS72LQIUNOpTT5fuIXjis
dtV2uok4ArDmRSDxgWBjvZ+CTzQPP9EnOsUEV4PovL0Hp0T5ZeKP194cA4BwZXXoqQMcH/yNn8dS
fb/dlJDyFOiqMqgNmsPaoIXGEGpRpwrFPVQOYJb23CrDNrDNDWjMetyMcKFXo1JYjcq9xug9JOF1
Wvmuk6emozXIpuUpYeeYPXezDR8Ps/t4vrjPtl/lUWsS1LiMOjZeCcF6yb34VeAu8qzZY10cHXUP
EyXchACzz3U8lcAd30+8orMbF6xI7BJwXuFouw9lduV3HhGTJwg+UYnsdsEzz3ltc6LJrYhZoQnC
E0RyMmzcBntbArb9fVimEaIAomOQrdnxqB9PjYzBo93hv49ioCDbVJZLw94ABZi2+LC4/VUWtUU2
FkOlWLU1bZfmxNcpyY0dF9YgRNADql0I+OPbWGONWJ1+H1xs9HB5e5NPpnQ8GJJGZlx/5l+30WP0
7FWiJKmHwgR3Nhd79mYokup87L9W68PoEbbZ/BFxRdXDMjetkYcwanxLnwhLPCwBY24xz5ZR0ohe
efjiUR7dOSA6+oR5knY/QQooCkg6OPekXJGO5RO1QxTEj+SRfMavcX16xb2+7ZcGh+gWNnsSx1X8
ynK9ohkWczSzM+gVrFudCjDvE0AfRBCII8W+RtsHZjY4o34jUvrerRPK+ZVNjqQdPqjHr2ejE9I1
5RJUuio95656TGq3qYPulkFK8Vnqk3zLhEdeApeLcD/uePVfLYf3/AYQwEkzjb6mibon4/TdTThl
MV3zxjo0QQiMPREIUGR2jRliLNmlKO1ihMd1NlJeAfPvKB1dkLNK538G6KHTRRnuNsjQIGvreXGU
MV4OPbVFW/cf9AvQnXLxhP4KmErt3cGUZrBEwOEtYD7v1njAhnP3IEtd80CZeUj5tmDDHWIeOiRA
aOXgWrKeFKAu08Am0tHy3zjZAHrF0xnsHpho0bUaCabARPixmPj3VFO4Yi9kSJ5PdcvQytuR0hpm
i7kon6pptzVHvfmYnIBWhHKxXab2om/k+RQRvLJYSA1YHIiDxaAS/sV1qICJIfpg1cxAYbRZFSaA
0lGjmicIWFIfrCcJ+cefzA61gpzocUAsGpOURm+w4WAdDTZclA1ebjzd/X3/2P/UjV0AIF3lar51
yFr+31lCGI5kYElKHyvzjntbopcGgJ1gKx1PK5c3kFCkZslXqxxLtaCcvf+WUHQXOT+sDYzUFke2
Gi96fQnE+lhUvtYcspD1rcVl4MewaKNos2/oiaVkVIKacgjLpCFpNlGuBi+EyxAkiODIfShs3iy/
OZx/NR/9KterynJaZXHCZ27vYsqHRJeouECo5KzHgGZMrAGPAbkL5vZLtkmUh/lx5TspxwRSNChz
56bcfaJIj3xlb43xxtvqfAagB+mnlTVdiY9Q1ogWT2LUkYeoTUI+sqhI+MVY7DQ2dW4Ibf+tujTX
ozuxhMt3votSCTUtqgOBVB6NEWcT2w9ReGInbyhfH/l73RUWe4CnrJD4d6DPGT7mFBkBOHQEHoTp
V0AvsDroUBEXxF65cN6OQIkYc+R7D2+irmsgOi56B9AAY4FG9GsSqlooeripzR4dODzcUvxg9dVj
KmdtlaJGU7gQxA7zQjEzqL0cIpm8MfjDY0r80ECe+yZ6QDw3fA3/sqsVrE3u3+e38rv+OaqgIj+Q
fO5tb9+7du9g+22WSLWyU/iDhFlUxhy1G8NbJ0lanCXtn1UB6FSrTOxYu0jFH1Q2ox5PCzegruA2
IXkaNLo+bI0ao0/SHregcGeEDRI5rqpnzzb3CYw6DwBXAfhvkwqvp5NooOl63i0Ve4JfhXu00XuQ
4C/wcz88D7IeobHdS3wKH7B/JVA8UZBN/+yxv2E7y4b4W868vQs3C+dG16xELMvJwzskBIlHd+wi
caNk+oRKbXkkuv7R1q30+IS+yL6My3NHagY2MYI7SHmZgzXdYD0bgHlqOMxGGyekfrCg7rpfHujb
S9MgdaCOql/nf+ukPbXQcZVAj0o9cSxiWcS3HKN9xK6b4xzmZJD3xP3ZiTQ3rxu/e/ZVr2Df3Xeb
NIGaVJNPTy91ixqdlGjwDqn4BDJeMGwAijv7+AL/tu4T+I6vpDOY27TMYSotJAvVWQnDD+wGcGG+
wegQbsjQom8LakeFjiqPk5nFYTDScOxa8h8E2+MPp5WfCvg7tTeXB8nSncKDjTPq9q8MGl/2A81B
GrmaNqRSXnB3iF7QXaU0HnTozPlxsso3E1sEnEg4eeffJGYwfrjPmTs0ja9w4OedxqnCKb218qkl
pqRgpIxSIGv46d7WVxiY+f/rLlA5R/cvEke1Teh4zTE5u8PXoDZSI5BNdJyqzKsM6j0d6kwzhwNm
rZLQa+MXUBtbJ6YTdXAqM5VenUmbXigoObiZbuEu9+rwqqJStygHcjGIV6asejBRaHJ4WVcUNFda
fSNrGL2YV9kw0B3Cvz0U7o4UpoHrbfGgHxt5MH7p6ZM7Q9bOauPWaU/LAlp2m5E04XuDZF5DUvBJ
Zn6FXJZlOJkslzePDhvxjjUhDGl9ZSwntLtqQ2w9/RPhSCuWx4REzoM9Zo4eaxEtRVfuBxbGYnqU
FenBUHl4yySjLXdMN483sfJ4RDJyYfnne7HnriaqYpzI0T4OkqDtnYO82+3TTVGTq66ivY4TtOmH
ogm68jKT1VbdQQgeWcZXpz2+Ov/RwrQJYjqtmJeGu1mb7+mNO8xBTmOL8T0SzrRhrBYzt675hn2E
UqJ0Ce70FZ2gludNyZmdGyveiaqm4b3udM+zcAqOZuLydRTEdIvrR2MoTqCMERg7ti4bcijvQQfB
mfqQayuUHzdPY6Phb9xLvhVIvZSC/8qkqQRbUWyXnGTT43JyWwWYpH/zXJHY7jWHzWF9WBl0upO7
cquu6BUPO2ayK/N2xl0hAknLyP9bSi5oBptstdDPIkNFMnDr0MfAYVN2Tu7ZWVnswb7SfzbZEC7O
iRp87M3MLS+bP+dv3ZNoA3njj+yfEnrpo3QuRTQdJAdav8FLkk+S8XW7KjWj2IfzfZ3mDJsPN/X2
h49ExmPocbXAq0Wp7mWNrTN+kUmb/C0VU+08sEvdS7NYG727w422ydvbaz3a57P6hkUxU8wbE8AC
TnBBnjL/nLsnspXbxHOqbNEhTS8iTxCBcN+yHvSRZVYJtE69ed+wP2OHBux9og1WzRHBpt+THk1Q
rLniRKEEEFc4b6Rilqe2DfL/OXkfZlP6/fxI5SbjgOQZTdQTClSjqaFcZIaY34fzGr7IH9uYVYy1
yFtjWsthS1DyD9IZOhifkHdIqyfRrtoYI9uBH0YSnvob7w6xpkZRZ1u0Pzro6h5ZeS7cQQciBqwT
HdljqIvbB9nP94Fm0LJepJiQ0pZ3Yeu2Opc9DGZXZOQ3FhctI2Rhg1yfpw3MCwSKs5jnNN0dHk0H
IhLWnmJtKb14lpLYT7hoqv5hcVrMl5e/0sMZnt+/KMAAzFm6br/gZei11wqVEaL7CfAoIQy62s9c
3l8Il7Qo4rFHLSgXxN4uNaLPYkf7PfO2DgjiBmOnqjngk5JSFv88VbEO0aqSo179PI85OhqTsql4
U0bAx7lNCnz1AR4LGpuhZpUVX9sizhhPVxepws6sshpB64LIPmK6h+gQ8T+hiBjWfQDJUFnOmARZ
rOHzcVC0TFwJg1+iVKRH3U2bWAj4j9+GPRhUgIP3qHCQBYrhZ9csmVWbGClpDyVrKlQ8jJceyz7j
SSVZQXGPNiZaAOh+mbLoZBleF2L6CyRdcmt5ZsVjeunfhgd+8HnTZoSaT3YRKFz42LsnwRGvVtIf
S5XEYLDnV6lbhIXzZ200u5fMoDRE1AiY3UMujrBUfDecOwoWaki4RBL1+SbySuzzMqE0lMKjhJZe
yn7VPLnOnwHRQl6CTZdoLSmKZL755B+Fze67nWjuVdnrnHqDX6wnaH649twB3S5hbr2gt4YXs+vX
/oGpI9vkHk5+OieTkKwmpUub2yuVXop+X/Kny2wgVpNITrSXRGxDOgPwxpK356+DiJsTvzKBZ7kq
Ay0YIi2g9/uiTYNIvOs0fUTJzqKEN5mcfsl7b3BQjX8HbXJgDS6cGYgawHXKJWn21oE8I3C66A7A
wiHOIO1frA3a8RDPQBcxYY7axjS0VlBZi4m79xvIN+AWFXVW/ykkfU0GLnovJmetEsLD8o2o/Qi3
pE3t++WQLRo7GG0mNzbaz5CaZO+saNK9ijFnqcg5kjlU+5rH9HzUPE5FRcAoVqqYwgEzQYXG2MI8
lcyqfmdS0dBd+gdnTdieNDlQDIykHHiNHvEz6UzL6Pdb02zc4P3OdnjRWZQWpSnqHd5ey+dyh62+
C3EEM0TuLr+SeEDcBmELdgyZRV5tMk/A48DprMlWYvARiwr+jcwLKhv24mJALWxnOgiHnUkWqZA5
rk4uFZR1jPU1n/YuVrXfiCQfqEWvYX2EAX1YTmqzx+9pdVoxF74CTB8qTwmqyaVMTEQDWqcgeyHm
OTgG1b8GOeetaTpTCsIFYvfgtNAxCyeikSNE27GXywFht/ax9kxitTrD1rA+aGAW2k0/w+ao/H1a
qJzfOBXtrNg0Kd+cdmPDJr1eAd47nio4ek7m8Ged1bgO/NlkD3LjoF/7mPC0gEaY1bDqPceX5DlO
k/J0E68TpVVuZPrw8ubjkjWx9iJwKoS8HUoCrX9rR6WoNpOsVowWFdQ6aJUTNeMWzhW10BaAA/C1
kqijbiMQZ1hfCIOQ51D3D4HL8Q2H9fx7P9buRAcbFtkgn0ej6sPWyJ3e6LU4A+pkIgpTkVv4ZLHN
tMILrRe24X1QnTxH1clteB/cB08aF93oTaLjmpDnjKT1wI6AVkv/bhwY0QHTyhFAG1JQpQIvKxdU
IlHQFhSxjxQNTHpMQWKxlRDY5Py+Bo1Ra3ScqvrVgQmDGhjkx3uEnJKx9tlN6ugWjGiGmWaD+AbX
v3+iG5SwwhrjD7Jyy0sqvEfZX/Z3pe9odJmVpo9YhXGVAEHzyfwO50fqcYmz34wegeqNHZZ5cGmr
M1DBT8/0AEp7yNa3ShiOscaNVjWabxrOnEfvyXWUDjffOjOv0X2gHA7pR7Mojc9JbUq7KM6I5Fhp
y7iil0GFve6/ieLbgcwKsBHm/ETSsiXdaVizyepDbMl+hIZ7a3SHZQsZDJY8Uj8pqNmtULG/n2Zp
XO1TnCHCfP+iKkDWJIMatBR+sgZRAeivDmQ+zX+vP22ATYGMKqPrYdoHG4n35GVWPSWRzhdH5902
jkQOAo64dQ9UyJPoHMgUt4aSiaVKFh9MVDLr6wRUBYzkEIPOxzyN3Dlmb5EF5TmdhewUoSXKxcak
7dTAVtpe8HLPwPDghYx+4dK8v4xy2TjRiZB+HBj074JUWwD9IFHcY7lwEoBqvngnbdBqsgJvAKnw
sk7zdzuiryaeSIJWeL13ohHplJibX7QbTAH/UiDTW0hDRrCuewReaX8iOidSSkLzHMx6VNy3RzDV
GrL7TUQn4dJIQrYLNy3trgBfNRVXFwfUqa9xe3qPn/F9+B7V5wYt8gh2qVqXAdxIFVUNFByLRrn7
IvkRVRTdlwijPdKR+RDj1nSrGAWhUIBJX9GZLcs7Odk1G3MlV7ZwGfZ+vvFqHqC8T1juiFElH4UD
213GMe/rkJxEkqR50ogbMc1H7XK/FdHpG/8qzksKKlqNYl7VQNgTeVkcMqmmtCHdU13RVdjPqLGG
kv4kTxio3Qy8i1d4ml1JERV+ojQv9ilsgYTbKPa2MAYJglQPlCdrl8LvBArpwImAV03bWW1KtV0R
Vg0RQbJKbzNOK+ZmDLvBidem6mzVXczM2hk0XbrqlXM93Mlv/Yoj+J/aUN/9RIOkq1WNq7HAKJY9
ZBCDM/j1oydOoMKsgtf/RQrXGeGLaoPsgkRPeTQq1/9bbI+wCRySbCPNPs7ouoPe5EGLC6xrNcxr
UkOSvdEn9YJJq5K/60E3kp8b4X/iFpok5Yvo2quxzRanoxiEAqWUp61M2xJ1aZaasY65TDeLvF9F
HLuiYMrBHsfApy8kQwBguSfSck3khjBKghhRG+jez0aVyXb5+nn9dA45BP4CPpefpOqR9hYdkyb9
qti0CoIu0zZNfVo7XDMhY3wic6oKh02+u80Sbk9u1TIAuIg40kAi6C77BrlI7kciGrIsK7TK1DOC
iJTKQ2moUux/bMXyyt76nBB+By22CTfhyxXSWlhcnn9XeiXmNzAEiiboTURP80gRI8yc/C0ISF/V
1lbQYkYCxGewneq+e9I3GSzkTv9tkda87dx0IV4IrCe+/zZG17/KL2XDlX5/4IHwQZ8aPTHbQZlc
hu5pJFgOsR3ZUXj+wUQjnf/cW4WYFjWSeKEGH3NZ/T95l8xZOEWIcZM5dYfcXnsK4Y4a2tq8a/tO
orPAnZb4UA4ALV/8qLapAmozTTZ8rq8JggKnYbzn+1eBk7oUUNXA1eKoNY+iEOcdbGm1XAFzHCBT
FMoyty/TjK6gchOW0NZe7BqkeArbu5+mbMI4aSlOwLfb8bKgRDPLwse4RSQkBWeblp6S69LvTEZS
cCAhyTsgraq1AfRZI77ofiaPo8nb4Z9aUtJGvUs/JU+zohw3E9XwihDNrEf3bR0HbzYsyJvM1ph9
jWIU2dCw2pzRVu6meEWp2SiPXYwFERnQPHCf7+j0VT1W9g0FjEsIrZ2PXCHpqORuPE1HHbfOJJeC
3AiDaU7pucwkdDZpx8fIRShF8Qt4rxPPUizf4naachbARLzziS/giwX24mOO8TDucnTkEcI2wfaU
/JIvLuPsygCggFOScy99HWNh+cxxjkQGhWxAUN7ZOv2efmW6FMJYHIduK6EycqnTcXh2vIpffKxx
tUTSwivR31eJu1X6Lotx0EfRLSJckrpXDxX3XYVHPOdjYEX72iVhi98thgaDYKm7Ng6XYRhGMxjJ
+R9Woq8KesYUMWPrV4mjJ7/G5hWFI/uNM7qiDt5E+VUlEgY4BaPLzIKXkb5CDk6915gwheDVRjg9
k/ZsPhP4furS87gvxF0uPgVQIP5iD73vVc0dJaQAroIDlJZdru4c4cAFRQVAcyf6IiJ/Y++HG0Xh
BNpXslXNAe2Bvi6hLcB0ItW5bEvaqR3pSHokcEzWHH07IGOKvAo/qGC8jsP98DFJfy74YIS67Ph4
WT2oAWOAmtVmoGPHQWs6RrskcvT8+H7TnkU9iehQxOinCObOSFdP8ON83wPnotuoDTMhAhIwmZlR
t9vcFgjJDJlPu9A84scYMOI1lZQEM2iXRhIkHPgKF5jHlaw9tYCepbmVsZkXPHRDjhSCKWMICOTf
edwmoQrvoAcSeivLHYJugbGAkoOJYCWgWbAlsCaRqWOmAk+TA6RGvLUYSLHmBfFhDInJRLoYOX8l
fICxZKJZxjQvIju3r55cmqaAZWu+JiMF1D6tUl+LjIICtQTRbYIGGosFEVf4xhZlRFm8OPai+S6a
njKC7LXnl8ZeinqtV8jUFO7B7MdqW8yDmlHEUGm91qjL7BJm7uoqo0tSMe+seyKnUMPWCLAvYI7M
6rg6hAVIZ6xIUh3Sdaz5G5ZOOjuZao7cQLohCWs3N8EWs2N+I2m+jOHsWeZQjNmKYq1ScG2/KyyQ
5I9eyUiHoSMrvViHyrR0F7EpmjODIhYJAU2f07CiiIHn4zP77B3WaYbDdz4xR2Rjs3rqEmsdvTCm
+ZSlFR73bp4CkX/5a8t/iK6dQqsr9k8N2aB0EyifiFY9Ixy4PGXnWG2ZWE8c8+Qw2U2a2FB3E5yQ
ivLkLxTAvO2p67/I0gVFoPU7oirSbbAS5hJpBIx0zkYu/eEr/scmHZvsWK3+eQVAB3BNLeD4grEZ
M4zFvmZJ0Gt+7WKEbmL9O5fJMJiEGuh3kN9zCzepvuuiUqWUqhnh1QqB9JfLglVpx6poBJt9nAbJ
x22qHJG3ws4U2kODOxAqwozLzDKafXIEQ3BtgXQvGaVrJ44T8HydLmKlMy2Y/iOn7TDP8xpL1oGS
IWT8E9XPg6q6TTh47sP4gmZ4m+FXsbaKbCHrbbGjgjiS6c3eB7+JdsJamdER0epNubhtmxibDGGb
CkXUSpYCg6RKESei+ZJRC3yvBCvYd+Y21YiKjwZDgzt9HpBzzS26n+4zu3EOnnK+70rWp2rPgdOp
EFRLwklS4mXcA+ioeJFvc1JyJroZs+oID/bvx1pzbmuxFD/rPNK+qo1sT0/Wxunyjl7MXpLaYpS/
mI/JYXSZ6OaZz3SbafmW80ORobeftgtwQ5qRWQ92e5fU901Q+5YLcjon2b9ittxd7+2waWMxBR0u
Ay/rn4IcsWSWcO4Je5beXwoGaaGL+++H0cvnFH2EvPwwxqFlfGYeFSnQYQmFpvEjSgwxWgLwBJ1C
jah/Fey4GDMMA4atm7jKawHsPVnz8H7weFqyHbWR1j7t8ySzSi45vyDWLTcdUUYCc78oJRUHpIlh
w/ZnTobKHIirZFXpGMKNqJEMV7eL1lzcfM6mzOJys6dTqIG6C6tbvbbkikOm0ok0RDSvt3w0Kozr
QmGghNUFlxXfDohqrOr9nruFPnmzq3ouoaCDuFHBZfSv21qezKTtboVpFNeef/h++QoOLmO42UJV
y0P8ccgL8eipFFnQZApU0j3TAnATVQ6PB1v9dne8ZN0Tu0icNQg4Mz2h8mdz3Ai0g6c84yOnXdQj
4j2lP7MKPGdrC3ZtSTHYnZsNBHM0+aTYhHuXmt98R8LAtRMHQ+EXkXAE9ilz6ZalKfzlNxyoD+S/
9LyBOrVIvpvtRp+Mxp671ITlmvdY5pB8TFfoB6jbuZpbJ16G3gr5BzPKSq+utzF+Dr1Dr+V+qNx4
DMHx7FzjA2XrnJZ8W+fNC974r+hh3Cet1f3nNVnjGF9/bzzJaR+oxVgDgm+MnkrEkcWcWVLj6mpe
ltU7mdQVuxTsvBYox23AtMpu924GjAeGFqr94G3EKwg2Jvi3sSzjnGcpsFKn7WBQhastdw/o+9ug
Ao/R/lvC/psvjIAu9iPM9syMYwo0Lg48G+v+2oFKAsR5sG0FNztOzl+SaAaQ0Cl3YJOkEeSqiqRD
yQanvJ9kAeffmJx/s+BEQ7zjlKQIiNg3PrgG8N8tOFsHfgAE6KrMysL/OWrjhMR38PHa38LKb5iw
+YQvhOvZmpj7e46wAWsrCBtRQMoyPSUIe4mVPWzzPNIVT2Cx16QWnvv9r4vwRrqayTi2W0JQaKNS
MjQby0/Wxh32MCHUolali5TSv9iogillUXPYTbK+tlPiw8h/hGnyO97Z0kjSzAjbDvGh1VzVolUN
Zi+nBBYHYxcQZcUcqcz6G7Jv4pgnMS4lLIe0JXgp3kH7Wd+lO695RF/+9WFuFO2nrF0pyOrMrkK+
QYkq3ENvO/fex4durV/yPkQTQExak+X3ipY6FjleTDq6QzT9rxh+mFnaRomSSAuAvsxaeGwFV0L3
fm/9ExUG4XRYoUkICcfbPL1gawYP8x6rCRJeproD9vSy14NGsB9QGp3x+6Z7EzloVu9nRhlSEDUQ
4peKze6zg0g27KTOG2yibx37BM6NK7Nran6tL7Z3HX/IoOvu36H9/SQdlTxtdiveM7NJUiSu87Fo
kL3lEWwHlPgL8BqqZ97uq9Q2qnbWi4Zt+o898XjIiMNoYQRlTBFdWMwnnJC9YeYhPq/OqfCK6GQk
nxzQV8BsmYsdabwPZpg2rzj0J2TJfOzTkl92dO3XvMfQwEJyRyh0X/5+tlYnjCob6zG5rl13p4Ah
+x0tWyWuBQgIZ9F4B52pE0WWtWFAV3tolj9L4V+CyoBsFHIDLABizWVjQyNWXNiA6jOJopq08wUv
TeSalnd6//uaPfr05bSuMWDjy6xcWM+b4SVJZSk7zDKvFR063Ub/7qKiHMO/Nyv2as1lCilKKHhB
Fy3Ps0KLGZ2SbfGWZ3s/OEXLCS3oD2Pv9TEPpWX9BXFnLGpW5xOq7d1MkhB8EyJg3qhBSBGiYafm
3pCKmIsRTizGD2kXQy50Om2cujfKRvBptNXv6f2v8rAONCepXtzo9HX91XZ91rS1oSczDhsX9AW5
hapNNkas2h3119VckmhoJUnJkgYp3kVJGKj6aKjmDz0KAYvZMAy9IGY/h17C8uLlF1SQtjmLvqx9
3BM3gxayGyDWtLd3Z/0otGZfeQSiQ4s+7BUjfyR13J7wy074NGn5u1Ar4fDVdAe0FqZt3QirbN7m
FbeJ5gF5PQp/hmf+mF6LL/jEQfE/mGGNPmeJtWqW2XSztSKE/CbrFjML/zga0RermOd5DIqFMJRo
WbEMGNKh82hYlRb9t+g/6qITxaMb0RmX5zuR1YdtdWgqi4kF28o7mPSnztonfpophECeXYIxZMRA
42X47PX5azTkM9+tmkPspJxk1zn2hmRi4pk6+43hg3JhgWqKDgasgnV1j8WvY70WuwYYDe3uUTj9
zUdNv8PUD7/0WeC5gk/AgFMbzwlfbzH9wGhew2npxRgoB6pwH0ZntNm7tbq1YtOHRPx0UsOa05i/
cQe+X0a2N0YNWo7jrZyCC1p/UI9GdzQiRxYe+GLSprLP576BNccf5c0B2NOaQwia5Aa+9L4w7w1e
YrroG3AkSIen4rS5ezzJ1z/0zyGn8e9v1MTYdurXFtzNzjYw5s/xphTI48C7JKpsFWNafyw9FQBI
Ito21QEjLvOQz8578Yp7MBqb65pXTi1U64e/zsAzPb157Jr4mPAubQ5ldEirkC+u2BetIrEeqRUz
t4Y3j6W/fgdP5zqYUP1P4olF8b589WrMhUvGvjbMJBPPrWzBJ3ZmeCh9WlYoiQbaGitm6FuhF8aU
34F3nFv3vV2P8WnIhsDKHdh04k2SjpXAZADiVP6q7ngVCBghByFYJRL5A1+Kx0jAoBMz8Hi/8H2M
J7GYVScrdyvEU6fmHJM5U3QZiIQptq3fk7niYTBffDGq6cmjf0f1oWdpDmFYh19MxLitwkhD0xml
Pd11X3zqU7LpfDB5VE2He429bn+2YEdDC+SI3sh9n8X1RlJBg2KdPo2zxuKFGoHCfer7I5QeF3N4
gwjjUffAJ2WaMXF3WOmqfjZ77I08SER9lU8IRvib7qPdM3fEzeReG6HQJEcJ493cdVyDrqJEc+gG
2ZIl5fsNr8mPRoNjRH8+HcPV8fll+JrpeBb3ozlasCQ7sl5R6dHOjRJPPRMWNFGY9LkH+zNuxkU0
e/r0h9R9qUnScrhhHU4GGzadEG5JUrJ4KHc6X1jwHBnPeAz9ojGJ0VOch/V5Lv9BB2lOIO/kffad
L8txFrrbeUK/3+CLKbMdca5Mek/ERmAX42RcY7tM8nUeqXE14yBREzeqNxXwS8YDcjuEdUvQDkbR
hE+3Ds4VaoAg+Llid/sJCIgxXdNkGSkzlNjjm8nVDPRnrX/2eiaibIgpb0W7N/YmMepeD3eQR02d
MO4C+q4kaqaSGclGj6L9ChsXfuCKvxk/+XP2TmLyPQJeEgYc06PpnDmmpkzsH0ajvEb8rCBcWvq2
+q14gXLnUKaPe+MEMZqIrLxzG8A8DRaEwIfnMYAFu1r2RzioiQlBbA7cIJBwbc2HNflMTuY9RyYm
qx6/BzfV26NAP9KZCogJNPJmV3yC3rjnS4N3eAAH190o+eIS1FjrFDfDEXLwRJM7jC1AHEKs4ESV
GmVt/ip3JJcI1NhLvD1pCRBu0+oLXATJ4AYsvvHd6fKk8R1iYm0ke5IKT/4QeiRpsTrtkjVVcERO
K32ZS73Xgrq0hMJjivAhqEzRjJKevXhNj9HcrxvDhf9H0yaYDnK6qUy3YY1/KYhX8nQ1Bl1kEXsV
qBks6XDyDHOXBnLOEafv7e8znfuVENM1LuANhVNAUi36GlLNsG3QTn56Ce7JJZYzJKNT+d4rm7iy
kFyU+mvE5KqDhVWg4GGavZDmoK3Ri/BDv2L01SzYplr1pbbnNztYfCAjLlK/dMd3IyAM2rtr3DvV
Gbdz+rXVhC17Pf1/ierndtgH/dGQSZ2v6w3TI43a0d2MMFNCVUuKI+kOtpS8cYRiERQKspaWiHtf
rJQ+4/WMRjSnyj/pOxt+sM+Uw7c8ODxMKw23lYGjktfrb21aQennEGrHY7nzHX2T4vvwGsFfZlzI
onYvVNuiKh4mlZY1//ksBWSvV20iFOszvYP5oEdxj7266KbzkrSkKxOIKgQatbDHQWi3fMzN7NhN
UbkLtNEhBaa2a7ob2PDrqIJcgrr9kCz7tn5IPCVXt2KeiXR6W4o97bgkJisRFxWH8pa3cARbWIE6
4WrqMaOMVCWNKQRNnS5fbjPHyM9jBipkqShT2iBGa5J2ctReng/xW0Lpzq6IXFlOWB5kvIJtxnNS
o50ZzjQeLqS9eDh942cMf2gxVk6sBeJmBOlLa68QsA6/+W/nl20QEHIzeGP6HqyH+956WGDNwpvV
8b70JS8RDDjv82Abbkh98Ks/WxID7n51Up6IfJKiTA2YBbpCylg11twsD84QclZdCTMQdCozot5l
qDnnjEMhdRRVlEF75P37mGMEMoKOeuWu7Mkqv8XIghPnlMFKEwXVNFMksVv0qWJTrefczV5AI72N
9yMWb27QfQR8xrwl6lnHFMPFDABRfwhxEpI6Tq2sX4kO3nsklYHaUJXZs3MxeS6ckSVemuSNPAX3
BE42qEAD1qCHOvQjUISTqME7g0PghlRPsm8UVgU0mBCkb1wfaU9xargP+b+9wV9XVCsbdzstfn9l
xhNpmYOsTTKH67lIBrLk37GZqSWBJjjxOxLJygUp4wTfhwHfZKZjV96XL1NGivWPwj4L6WynW+81
OVoDNT/ofGcyZ0ACSHc8t9Ppzi2NWoCkgkn19d0fjzCRr4M4ChFWGBRRm+wqj3TUy1kxMsrIN+uN
AUd0VbRXzY2q1mEs+FXgKtulPF5KGEoyrhoUtNYuLHebKPN6x+/jd8p7a9IExqhB8WNBQWtRDHVF
RkFSIVRAM4A5J2WwE8VRRwtW9DE9wahKMtSkHhsI6V1zyB5anBR4IBJnW/02uQuVr8vkxgG8+HP7
6XyVvt6TJ/EXoxvxGfLkES9H3BwpdGj7thHABCV2IXLKBTps50UEqW24wl8EqzJH4HRjgloonUfz
3jGSXAcqlbkafRGjn7ZazPtM8jwfozA6JAhYgigktiJwho27V9ki1txSHp3yGAk4eG9LjM1hKeda
2quABaOnOdXNzlcRTqNG9LBFrAmpi4yPpBgyjxT9l08sohyrviRMTQS5ElG2iJm6uSrEXnvzikIg
UPAUjVry19TiNb1/lIOgQ7lHksCdcu2A4jN4woXB6lFGkvkChrRzX7DajJHG4D9TT0HyKvdVe+cb
2IOUJCImC6NDzWjO6lHRZljjW6WvyExNRiKZxPDozpd9QDYCHQIvKRRYxouRrkCzpj3BKwQPpHT2
BlJ9XQS9P4zK9zvccQ9eiNAj8j1MF9TJb2R/81kjqeO02f40fi+9j//y736lT0DkgHafwxq3YjNY
hx0HCq1bCY8v8838RZFbseaTo1frpujorZazGNGtAjpvi1Bs757IvSjZdXyS/FWmnPh75WpTlJWo
daXfk95CKDmn3qCmvjFQlKvS4TOZ2TRiVACzejLscrIpj3LiQRo2crS985whQhZfQqH+d7yVPITY
5OPMYzkc1F9nHgnbl6a80JVrZhdTJlOx9iotbmF6pFDqoZnM79JIPUks7tBEGyzNV6x5jGitnjr2
RwtWbdL5JTEGV9KkQdfvVbpa/2x/tsiyK+xGDHTypfBDw2cWUxJS7h3j0H3Hu251dvrdLs4021i0
kmpQpnNt+ec2bHQbbSMbvmc3kmrS3mNW5ZzM1HL9zKCc7fr72RPXEmg9Q24GO7c7meVnN32RS9gA
sLkODt8bfFgULsQHt6MqYqmfDq1geuf8vrpzZZUcpb5MIiV0cgD0ID/vjmz1OhlyTWmmFVuifZ0M
nJi0xjeM83OzOZSuXiyKTGp6nMastPVKmy5MAzrFOslavz65hl46ehm15m6N7UwZzWHZnhNvg560
QWn1RmuKTWqk2V+0UXHouomTkepf1l8xs/gb+KGaxqXYatN9tjr8fMu/jYMGIf4T+C++2AgsJYrQ
y1HQZmH90YtouyUWcMk9JOXW4qspS0JHvTPk4HeYECImqL/KjZkKqWmswapwRxmMFamkgQsGh+Ln
w5y2Hm/JTmqgU4gREqEWjMh4oRBCBUH7LK7VZcw0hGhaimv1ClFrCfUJqedKh4ZLhwOKjYSGw+Tn
kFS5+Sn6Dd9RtF7tziwPH8PPdc4VFAiXc9WrTAK5TLzMSrOGTH65opSbGFtoHgQMldcB/9wB/8fT
eS2nkjZL9ImIAAECbrvx3gmjG8VGIJwQ3j79Wat7/jMtNNoStk19VVmZWU9W6Sn8adzhsJakCw8N
m9uyoueVCrFz+cB3ffnPiJVwPHvVyeuaL/xLKwg6Nv/u5b/RvbyurfmbdySQ4oXbfPTlrcd2yXvM
8Z3mpZ27RO+I6g3o+lbD5qiO0cpF4/DqGvLtkhK2uU2HZ9yERqmf9fw4vQ6OA2T8xWxozmDWAHUI
WcO9mGTups7jF2QHdxQLd2albLFnu+HrguFHE5+dPjYgfV2gTrP14jIrtAHSua06os8xfWC1gpWN
kA0eAaTe8bFy3hYfjCcaM1i6dW/pgYWpN8495cfgGO5xN74FydKWCpuO65PRhyDlgiCadDulyxvk
rGip81x6oT90UaB8Ieseeqghyy++v1MV3eIU5DEztIxlJnMQpUEoW4i9nde9/9kwxSp2OGeyWV0Q
QS+BzN3SPLshN9X0O842sX9b7daE1KQvlT58XyLH5JFeOt5ObHCDolQLZEg4BqDHFq4yHwlLF2DD
ybqfxuEwzHBmnSqnbXhledgG6+qGNKGe4enDV/Pa+0IDWvy9sMvSaOf3n4eB4zUTGN+A3M+gxx/G
782/arb1qH8NMnzW6HQqZxEWoFluFFh1k7hGXoJ8Mdv2BGRiYEu9hPtC2j3gTepZWg3ID/AgS42l
WTFoDjmJ35e9zWAz2Pak3V8pCO+VDMHDC/jatkHLWo3BVAoS77Xi7snhIZArLyEfP2qp5qv5HD1H
ZxKb3CTz86Ih4Te+MDCiIUDq/jdcwyhZ938JQ7KiI2E76w/eJxxLj+apuuCaCXyrCWUPHD7pKgYJ
iYSqTKKuRpR4KL/Y1onTqYZmTzv8e71pOMxQHkyH5RGmyDiuFU0L5P6lmUC8JUrU/qYeYWYQFmWg
o9d4D7m4eGS+hiSTy02qFPNqmUJObwx27//cLzbVE/n9BsM1faMZ2xb5MqB9K1v0mCv/1WGSVvP4
WtCw7sfbc3junvrerkNasxks0pkylAn3mRCewvUWnG/BlbSUKvuJEAkpUodBz1zKKfytcF6b7j4I
dOXdJ4RpxA8wtVvrz8fMqVb5aQH3MVze/psLsGYygAKgAopRBttHNj3vkdUfCG28MVcglodcyxj3
ji/1t+4XIziS3WRX/lh3HAtGjBHUMJidIj7qUWUWNQF4lRKVBwzf0+hRKlRkjEmLpZVNuZCkRKLw
sdJhkYUfK9P1HjWVcQ/or6owKHm4HfB0/U43KNakJPEUzLKlKydFJ8hjNGzTA/IBSQ1GSKcw/V1c
x4VaXusNaCQkbBYhGhhcZ9SSfbl8K9I5UzrgLJoIlGVR77zaQ/ZI5bKgO44tgM2Tbfk4kOC27+w7
jFGnmeJGrVDmQbKQBHRMJy1BJK3doa9BBET1J+f9DoYdtcWUUMbsmfgT+/29TP373IaPlkX0o3Kv
HWv3SIWjZixbqjHqFAyRVYKhrcVA76m/LrPnRLPRztT6Xgggm8AcL/5Z61fWraDSX9SAqkFQKqxt
/S0Cp1tQc5j9YoHNVIb2Ja+IARXWpOGalqDR73tNUo7PO/713WGtjCTqEuid8qvGBwtUhq0GAQ5U
SqT4r/vkvV8C9DmRUbEQgXEjE3Rx/tLImefvYlWldB1lALNmmW+C0q0QNncMthp3S30UcbzAnZHU
NwzA9kzJW0/eimAO4TxsTgH6lIba1pYnYHE9OAUlRlTHo3fxAOSiTyynD+YIzjZI/2FJ8MdStv6G
u02hsjx0klQCIatafr7dl1c/T7DZn/Rv8MyE2dEvSpFdEU9DRgC9Txyx8vX9KKXtdR8hW7zCAClU
afrOMzIftICr9hVaBklFLdFL9BiU11Uldaxdm8fopNaf7oRf3aWfatFIY0CQgeCtWgU2p5l+ZG3H
9K6VmWYx0Ey3Xj3sB7vXJEV6qWH2R8NH79NkeKLWjlh9/Mpx5J+ff3OwaIo4QLKwGhZbtaBmP8je
LN991GeZ5pMDeqV9PYq0d8SVXQWjTN7cUgWlGMedQkTyS8tsnBEQjpqiu0abGOYtilJ6kaRWoGQv
ThNNVTGAr1SY8IMr/iIXBpWgFFS+g6Aflvq09YJg3I0P/Y1lZM0pwJAtGNPF91qrEP6DYowVGqdG
t47uMPweO5b6iD4I4Z3EQ8bh1C8BJ12NOUxJ5jPh39W+lNjpzWYpbOYq026zVAmnFV4waIZt/lFu
lnkLbXgoGV3QgtqMIhJqQvoUBISavyBoBrXFcNv6A9nbhW1O1gptHO4YBB1OS64IkHn2YdeuDn8q
431GIXqkncVdgj6W6bUKAv5xF+0dhmwZrrsSH6vCcyxBDCsl0geotO4TLNmbOqd5BXW5HIc1YH96
alyUNAZa5e8j6r7hmccBNw7RBbosyryiA/gWfjokOTKAMG2ZOF2Zb3JRmPV1KU6obCbxHJCRnlrY
mWCdJdnVVP8a8SBiPfBuBOe5E9dVv7jzkkxEAnuLCUlg1lmiOhYElkxZvltUyKQ4A7/GGxiiRRW5
L1UG7SQLBsljbq/y4Q2GTGwc8o5NiaraJ0usfP1zhVYLt98yxPz6GXojnpAq8eAukrlLTrTGRGHb
vmEWe4wyNT9oEq6BmdQq/BThzsHNJmxWX/N9A0EQH7NAeBbFOaI6G8RWIPKJ4YHw7i/lr49VbY0R
JuRiWxTiOfpMcYdow0QqGK2amagX/HUKX4egleZMd28fVsUU3hAH7JH/IG09w8nkwQWgla+JRpZr
w8vkWtrxgNGPPLscLzRKlXNQ0N4rWLrxh5ZeaGj1aZ5QsnGNHoPeM9hDULTj4t5KlRHYX9nn+yAN
5bOBOWXIMKGI4YsELM/l2OP65OmPSF8y7RT0D1GFTTj4DRPNUa/R4+GCuw0IIb5NLv17afLZ6gAv
K7nSEJeqh59S0VBnTmtrGkfhbQGFCqVb41DdhRuWW9D1Pvj0kGugvxjmceLcUdQXSPceWBp6kjZp
l9b6v+jFznxeAB9q1yHZHMkVhoGJYEbTyxOb7lKKOCNyatQRgyZcYYZIIKJD98AihmDzyclNP7pD
ww7YngfR7KZzxYNt3NnHo7dFjPMHAH0ujBQ4e2dWFp7nYirTzSJ5nzFphuhHE/eFvI+3QAcAXB0Z
f0CjzHdgBOWK8e34TxsKBXeWcdHqmqf5vBU/CbL23XlF3FRtHdpLDGvA6LMhx5XO/IImq4yddBmw
RjqupNxLsUFlWxH21aMnhoWN0f9tpXvlUE7QGjh11Kfse4JQpMqYIueRvl6iSU5MXmtxo7/tAkaD
gRp0Vd5+qKfbY4HtNaIuXY1ytm1AcQl2E3kn1uVCDp+TmGNk/gE9i9k20VqlJvtYHK9xVf2ufBOY
Kv0KGWmXtblS6S4CQilhjtjUpwFeM6Pgi7Z+pU9isOiTIPQB3vrdPh4oyDhJCRDhv3VhGHK3RZnJ
LtzPYjVLXFxUKiwAhZAUQ3FxX38Uoh93pKBSS42R5KI7Vsb0Vw4JsDy0WQmbJd5Fc1zpMgDoLyjx
T5bXW6ldrwtWn5xfwHSLPAxIaAQk0+02iwBjEbhXk8EIU95U5ntZRF7F73m8T0XkDbgzXbg62WQ5
Xf8phSHDioKxC0G71Gbc0JQU5kVcpzBIdgbwcSc/Txatcf97vXY4EN4ox+Iiui7s3QzLtVmNvi9s
DT589EXa9JYO2n/Mb7iFfXXYVKIU3tciHqfvQfeXYXmqJb7HTgNl5y8QSfsmxuMMB499Ubkyrafy
Fx2QfvdabI5LQcmVNOBCZUl91A98pmFlOANcs9BcB33Au5lFKz92cPpj9uCCNWTR3bPQkPp18sWd
jkGcLZ43l8aQHbRYf3hJewqdwIK53ll8v5v52n30jCa8sqJg0HgqwhoQa4OUGP00GsFJn49GsJhG
SGCuLBAYWfC92is0QTBp/MLEyYLIzWEMFOdfEFSK0WJRtC0DzzdEnhDOL1w0uxFX2AW8ufGLTfqV
QfH6OEJEDuAEy3hHIHAu4fRPzBy51nGJGj9/vj7SV6IopAaIQMyfri+hatrnkYirgQN4b4Yy/BDN
+tDPPYHvqMr6FRIHLzn9stXZa2tjB1Elg3VtjGMSjlRivOHscirDyFReEdXdkT0yJor1V9TuEP7C
0YGLWxDhBGXTkQVPqPIT45m/VBAmGiAgTVAXzHXDawvux2AAmrspDaDE0VWB86/0yCWJPjLJMHC/
5Nh4c1yz3RF+Sw/DrkWET7P+iuft2RkyPWAUYxrRuk0yUB5dyV3TY6zM0CesIEyY42AAFvEkCpxw
UpNCQj00AL2mxIFAzjuNwWdxCLc/ngXvx1QnH2GuR3rZOmBJyI7QPQbzIcXA8qqc66DswKr7t4tg
A7ulw1Qr7wLbEZH2npsaPPe/mhFG1ZeA2cgN7CqIHkvaJget7/vOS3WZxYAKbpNOxuICx74s621k
hb7BkSkOnbjLR8fSY6qPvwW+ptnOcTBxSIIMpMqboWim6xAjzzhR3sAK0tjm0AiEmX0caSyy7Gt9
bZ/AMh7ckGp/09ljHfC3DW2iYA6ghv1DP6QbW6F0wcnY7fCzvQX35oZlFhBPcO8VTg/MhLQZ+ipR
kr+Vf9sJ5ooVuOkIuLwFqzbGgIzHwr8j8XmdoPEd6GG7pO2RGZ7w4ViD9WXIhJ1DbOFbAMIGVPsa
3MvCjCf+mC3dCTZPTEnDSn6e5TpiHXANoNyqX8h1gAhNp69lDK9dF/4rgSMWubXQupbtFT4zwWq2
5aNVzvvytkK5nAYyKbQP1cPY8R+XTXiDYBsemPWNTc+paGWCqu69cebkAzJvZ2E6XqB3Uk6jpcMo
McjCO2hlcWZa1a4MWbzX9xgSdX6b6tiXbX1lv3oajJE0MsmN70f0KrQRMzAoLXAcerCu3pB/bhnd
h4chRwS/3ugsEq7YlBl9G13EmFoUSn8zG1tZbKZJAbBs7vIRHDyw4j7bDywgMIJ4jL+mmFtM49lq
hAHIBJhtEPZteCwwWiZOn0opFlGXy/bU0Vf4iG+HX50nrPto0Ad3uLEly3B+EeVmWzqHg480D40l
mMlWEdTHY/wYrzGuTjLt6cbEzP5XjfMdY0v6Tv4POHOmT0GcGhOWmNhhDrwkXCGsitApEcRX7dlG
hw+r+atvUIBBNsMJV6NF5KRxaIDVz+9jWj+tJ5gm8F7XAxCInjHDTRI9qmsbA/+zF7AlNSLc8nUr
puE0Z8vLKiga2as8Xn3I1YTAOyIZelJIaFOkESlM+J5XvEUB5sFQh2EHPcrK5+xZkavCUCFR74p8
pLo5ghZBDhKPKn4aEX3FkGgt+G5Ai0xyiXvGPy3+8FskPY8b4VLple8YcYw+K7jPGOS+tDwqZlpR
iUNNYECTqXmexT8p74ofhgwlMFQJDfhUwgSsTI35G4wOfk51zafniIdwsv26lucRpU5KoUQClz+j
P3UHQLKmH5ZchlaNDlOsYcnSp63QuHkaV09yqWf2TeGIVLVrweqeE1WndIFHmxU7kj9BGfPxobgM
Zf08XWOJgLdgBcYo0RqnMKROjRF9UV/6zkLowuwWdbXiNYXVlsHOPQaw59tUAfN8OIJ2zR0aMD5Y
s7HZ+g0bIxqd3I1uBaX8e8veWKNhxsxzBpM7L0L+yjLtkGj6vz5eFzC5ypYUny3WYaMnbkrkzKyT
aXL3CaUoHAhhh0mB3Lv0+Wn3rwPfVJT6B+UGORcsE7vkbFD9Y9dFp+ElG0lcUBL4W3kEN9ivrbDC
OuATqwCN8+8WHJlksBmuhm9Ix09rzRiOo1dZc904RMSWTQbsLUFCDfAdG4wzFaVyb2ZDqgcvC9Rq
lKEy2OFfMQrsATqzgL/w6XzUZASCA4Hhu7zoVaKbDBY4sM/pRn+RoudB1uxIG57pHkXbjkEAFyiD
eMUQTPzsrmSzFBWGCxqoFhQjbzagbJ9fYXpbCaSq1rz2VVfFwifTmMgMWtfvr+qD5N3ZKGniPHE2
xdlXezL9kFnCtWs5R2PJTs6rUvh49Z6d34ZA7DsB6MiJGg1ZhIET1QNk4kJq2gmuWcEXj14ujCe3
uAowCJHc+wT7BHenSPCLdRtZMEOJyEFdKawt9AtcACryXqEAPBg2yaILtL+jGrw1wIWnuKUUsUZk
WjpeCEThE3+7VGOPpMWx2OUpx2MgQmRLY52sXIoYWlfXe3CHnQEfiZ4UXv8tnQ/TJKtkpO7dW1Ud
KUaH3QR2UWas7GVot32AoLca30QNrUnNf/e6jCDuifvTSHrAD14WON8FPiUmefXg/O0PfDCEzbbO
sqU8tQdWjW6ZGoscVZWmjSbGulSRO1PQejsC38c+jEze3QwYj9DbYfaRnWk2w9QF5g+mae3Wqe0g
sTlJ0yMd+TxRDkAxGzrwhTjaNuV40j9dMoApTmlicZIkugOadQi/22JuRn+BUzjdOLfiEQy/TjTG
r4lep5ZRnIZR3XdbsidWs8K/8zTBjSEiVZzmyT+Gq/Fq/Dbcw6hlwp/pgBsQJZDlDs+IRCumbZ1K
312KC0oE3yw8478WY4g4hd1soAjRQo+mnqa1z9UeTYiPo878VFSNalwSKjEG4odOS9xVK16qvZbw
F5Iw4BJr9NtjzMUyDKnbQ0YmSPUIzNCv6beTKXHdRJ9Rsap/8ugu8kXNs5haVkpEH54Lpo06ucvs
Ky4esj12zAb+9qb4h+prU/RqvFTzadwm8dVi7HSagAcdE78s8es/SuAo/aTxn0HugiWo23H0YDGj
DNxH82QQQ+jrgRT41jUV96atoco10KX/EnL4nmiHdVggGb9rLQ2TuZ1k2mnk2VfIlTYf1/HmIzdV
fwUfSZNdcDvi57GSGLwz0YvYHmt69W7y/EiVI6APm8f6DoQL0RsyTtsT68gFQjcImFJRK8G5v3dE
opo+xIYP8JtoLGw+pAupgKVCQBF7rObDZP/VxXUXerVrJIYRlB+2Nvb4TykaBRmDbaswV5RM2bNb
3MfYbIPV545B4Hzs5xhObZXOB/e2YKF1QsJxqCCK9h1++N1+SNwVUR//hBarYPWMA0zFDManUe2v
1REFDUpANSf2evbwzFKwzWCc4f1iC4dZQi/7V9n6Az3hG7IvJMWwYn95c2s+pB8PQg7JSUwMe6sQ
MxHouQGsgdc52wZPWxwVjvCcOq/OW0sjChhj/Wx3g32pPv2amOq06OGTfxb72aIvOGBK4nob2wRo
Wyx9QhKF85T9rbtXN1TSDJwbc1MzrFUlNcUttPbMQbXPW67h1U6xpmJLS5DsQPW6FA4Jgt7y4YrH
2WCKiButbBfDRzZhVl0q86UnvhCIDZs4SE1OES4qH8JWqhv6wOiaNRo+TCtcfDozfg19Is96+j+U
6h4lEH6AiCsCNyQPnorS0hzLU8MNW3O+FyKK3F8I55jTxkTITUQWdEtNLDkEX4qDDQOie+aD3tEb
Sjk0YLgpwTN5Ro7GYmUPUD8zTNViss6WsIh9+1Z+dLPhkv1HWCVSRiWaTd0j7eIjkKprtRHGG/Sv
wDjj6EEEn+TI5z5+gZT/MePIHfBbHsZLuibzLvCPYbbp683S5U8AZRnDb+jj9N3GGR0Dsw291Mcv
/vAN+RZgJqCirjIma67m4KnxJvVECZw1q29wWdVgITbJl7Ryw7AAkk87/+NFLWUmA0/aTykO6UYa
xRedeE4v6TGeHB6XHOnuj/LcDy8UnF/sK6KF3NA9UkjrJeB3qYXHctQnZliBxkdwZqtub2wyaVef
fxWd1De4YrxV7UyePg4ff7i15/Et07lM5yvkkmjmfeULkPl8MPhHw0JoyrSAeQDxlq07H3Rfy9OR
LKCUa8tJpTO7DOthW1LptXuiTb3n2tRO5r8RmlzV8WaIgfkLzaUNs74NYKdXCG6XfwB7qf/0yvEU
COMPBcMcNXLkA/0zkHm/5CkluiJeGcFrTZfugyPMylXj1L4CDbbTo+zoObx2Lz0Z+3D2NT8frKNt
xec2Jm3QnTJnkyADoz/imuZqmVzgjniArk9P5Dnj8yzX5fwfIEuTkWrk3Zb1yEkWU4wMlcapZdaq
fmVXwI9hKc0HfH2lwtShmU+F/OZ9xjY+fL4+EM/uvl+f9/l1vp+m/+2nWWjD/47zFLf9fDtNj7bT
B7MIrkyh2LRfpXMNtyl2LRCms9vO7G920/gXHo8WK7qFKgCPZ7UyqZUjoLyG4grFAXGWkiveaDWz
AmiBYTF14v1LEj6hvo2juqUVEn0uci0zIuat3ESjQlT1GNpsAhklcpwbSPsxIEFMSJD6AR0dQFaC
5X2spejlx5xxvIXIlueJOlZd+Am9T16lZXT4Y3uXuAq1Be67MtRZlc1x22cvR7WZv8lFBaPvBJ2S
LyUxHZzszurjzU1SNGPM4Og+Yepu2omWQ4vznRsyMaFhFw+pBIUK7jbD/ORRek+HvzQDAau3TQzF
YA++QsCU+AtvhuwzSJEbIp2cX4cluAeoU7jo6lXOOsoX1YEPLL3+GJbiRXT62A4OH6vP+zgxLXSB
k1lRg8EIxh1q8OMsQ2E3fWAfMf/6l/xc/mQ+D5PiiieHaZgbbEePyW4kSLcfSZU7FN9Lu7GZAdqP
n7j2RGfDjEjAFEb7vPWTfacGvd0ibW+qhvs1A0cuRXo9NnbXSwZYb/vvzEJPVU63iOl+wzzl1tyQ
c/7LktwUGCaSxTflqwXc0swwrDu0zdfo0RMDZZt4sCkAWwnykU0tEvtMRjv8vTxaLgUwFgGWONdk
gdvnkqDkqpiHmJ1vJVl1XcVYLVuEMkjbT0q5/IerZbTeIUilbxb6l/Rc+qxeR3ttfSKuoEX1G2PQ
dGl8r+v/gp4rmifnYG+JQHBHMxV8koq6ZrkV6tcaMwgT9ZTuAqV3YgEX6eISGiavCMQ3CMkfbZlp
mXKunq2vqm9EH0tR9YKW9lp0abqPf2wJ6PIn17kU3a/uC/fIGw3OLCf9oTihjG40ZKTSwLIwn4wm
oyNtPzKExqjhVSNyIAZxreb7qvpQIWF2UCV2oVVixBctCDsWxybQH8FVuXxki/rPgcOIMTA+UQ/P
2V7JzEixhEIG2DFAa5WHEv3TNYEnE2E8cTkj1tiV92Vj4gC5QksC+8Dg2s2FXchACDPoO1RoMfB6
TWJtmwDTZnJ3aXrKh/cu9RctwO/Ve/mvvaqm2Idf49fizDAJDEZ258H52l7/ofat3BtfS0aqIVsk
ReFqlW4RZYy88scHweqf7Bzc3/opVguikhIq9zRx4rey+tgygImRVc/+Gx6OuwamX8N0N1vLgBWS
KHTf++dZpp8o5xj4o93hnkv8Sq6TBIdnkBWzkKLLqvrWf8IYPe6CwzdZXPsJyxkHsuELY80renJ9
Xe6M4sA2pbfsYLfJTnurXjvPmjIq5MqR7iBm6UQRJLxhtRFrLoSbZOtEyY+JPr8/tbblU+VGRpus
Zs4kvA79cSF9g8cfL7QsxYS4VePWY6ILC+/j48osGUhc3bfmfYhtzDADieuJC6SirFfkXHSur5qX
cqYHYN+8ciVy2p9qf81H+ciAy0vtHGab6SbuAo1cA2kwnPZ7RU3U/1yUoL4eggSpzbm4gv/D1IB0
uL/DnE5dKmdcEp+l42kbvNA0A42ya0AB2gzg1Q3qWtI3KLaui1sXceLFSzE5tpZjpm7vjsUHwyFv
01Q3NT3dg9shOOfKuWFhuuktBzle+hBkN8GWq/Qjdw8yCDsw6Witx6shCNCnSGBUD8rmtulhtycD
LmhqSEsVISb34ks9ocAaoDIdYBq++36cyK7IqOSVm/ZJMTajsoGR+6/VLl2BK3Ey4Vlms2Ge5xzO
GALQcnQdL09phQf056Qzoxd96yJOYHivbldJzOTsvdu7Jy8+Y3Nu2X1tmxf6s5mc1jHuGn/esefJ
8qK02sLb7YH6l55RxIbqAhYz/nnMldzm9iyS0mD5E8EmO+4R21wv6S/ZNBCQSNml9uNZLfsy0T8t
tbWniUCMAPZHZ/ZLUWsLA9ShaztDYxOxIp/UF6CVygVOw9UC2c3nv37A44ObP4gdbyy5NyDJtr7o
/tW2C825mI5bWkOO/ipS+Hf5GndBgpjzTmIhSwfUCLLUx27xugTXRd9iwoZn/N7WlhXnkG67H2Nb
co7TnuGeuWoB61C7Jvwp29hA8UijxChfWA/+ZttffsNQ5Xq8fYHJ3xoZrmv674NRtVjW2firt6er
ubg64PRcziSC7LXydg8Tl+ZttGmNbqMaapAChMR16xcDqGp2B7j/XksC20QbfQ6BJaAlmiWaC6/a
r1D/dZKxqOmR4eOBdgAc8cUn6iAH9ugyFAQHh6gfBDDzR0/7OdL38RSh3+LgcIl1CwREwIRD0Hvn
eeb/zN1HJESUVKzW2thTEEVSpyYtkOpow+Jg9RMXe1+oNVzoYnq8pRQwq5zA/7UECfiMWiOZ6xUc
lAB3kEUFMy/aozyvCZNQqTg/SREr8bFjlCXGmh2RMUc5s6FSCHcPaQTb4piu80uZx8wa6jtTLBJF
Cv31gMKd/xskLx8q6lSPqdf+RcMdS558Th8xn7PAmU0SsknMMLVTYLBZaG34FTLMjKSTpS+qIsGQ
Iy+EiNZBNOLC10lUKk8cGhLfzh7dta8jYfMH41kcbRTvF5ddM83sUF/eDEQmUw2MTQANNKh4w2BP
pY08ebFk16EB+wAFAUtzEhMoFrZg5ODt1Pf55zV5fNMWzXY0UUSi1lwNf2kq/2FFhhqN1EOaxqb7
Xj8DClLLzK7o7WtZFhQ+c9wH9ShZp01ofttH0JRIbW6UwZJvC63TJDfCaQ7kB7nCCXoU5ZlIdQbT
wwiHi/4w5YwbnmpFNJXa00ZTDiNylQShJ9CZ6iX6mhAgc4KWpdq2rdmFBqwrugMm5KdyUcqo7qtP
4D90FLvZbvbaBI4N4eg4zsqBVrvyblW5b0iQL5nhIVNc/X6kijfsPjMcwPMX8+YPZzhcqF06F9Z6
miTv9M8FrzG9IVFZ5AIc6PO91LeEK3EBgSYGZQk3wZPdfJ5a8bapXz4AkspC+k7ncLDficTAdPHf
iq7QZPtorFHFwX4e5b8PBKrikquSdDfI74PKbfQoHbhGj2EWeKhiOC3Vq38Bo1HRSmTrl9G9WMB+
CipVM1ff9Hfd4zBZ/OsnSQI1zk1TM10D3Hg3eDNyfmAQfIOZ2yzVw59iNQwxvegxXzVsw/8YmNgr
ajT7IlzzFbVVwUNp5pHDWOta4Tq9gTyG9MakzBuqTC+0OIP82PAB9dYqkH4egmTRSuzjg2vSDO6n
N+/N6aF4QlrsJ2jv+C8v+VtZJGUwYV7shHc3qGKx0CqWbct4pskYwyGXtS7GCAoYscNIpdUS86c8
GXYBI1oMPsiaWUfloO2DPL2iR/H871G0O+JmI/Wrsl2H53/Hf1+V+0jUJY1wxxgXoxBQscAfGmbp
FH2McFpVduMctA5mlNAP83TnbOpSiBNy+Pj1DwW9/5hVqz4SXs60HRfv6Pnrp55JVr3ueCY1+jhE
8IgVF+ovRhHMc2nXmQmfr55h4NGFhv+B50LleS++Junv94qNHed26G6uqvYBiUrGq5UKes/RDSIe
1jYPaAYGUEEToy7MvU/pj7j5kLMrhoqhLRxBmvMDWvo4hHlYBlx36Dsp7j5g3+shFOewH20+kZxh
VA0SkhiJUdmjdalZdD9RsOTwOEuWM5PMhDyLZj5FJwcdWzWQDvEO0cg9IlLttdnCc1e3UxNLIVKF
o/Q4SSkJVHVTUYGE1yjByV7AWFDGu9uutq1d4BM78eOEED8HndTNfooYlFC3ah2aLRC9+9CnWK6l
FMlqT/ecQaHMiF6LQIEwAUQpiw43GfR+8jcS1jyYEWd0upiDlJgM1zheTfHYegUJLM5RBWWDR/+L
Ubu1O5049m03/bktBLuJnQQ53FLOTEOiN0WDIFpO6aXRWaN35trKb0qJtq0KwHvIUN0K9KbmtMRe
yzNw8r3BEEU8YCmXiVZ/DvmhpCiSIHdlQ6NfZPHcN66b8DwGAaV72mK+YPcKNX9VunazWDduPgTj
AYFq+64H4tDOlOFY3EZfdOAWF3xaFnhyHhkUBrEeKH9B73lIL76FoGKBKgiTGKpADNGpthqqx4HP
iwkif7q7G2NgDPB++U53cK0+/xAjydOpOebvH9e6zEsQuoou2Jm2Rr30onlv8wd4pXI55v4BkxDc
a3nW3MTwXs2CCbNs9AvzwpD/L4MMYZsMe37aBLkmw2Rzzbe+cyQPH4TSHjNZP952QQZ7X2QyuWCd
DAoHLRz+CqOCjWvsUPaz/ZjuwfpVXJ9DUOYz0YXa+9VNzRNNsvQC8PGjeyn/RYap6BjXo8t3Cs+J
CSwX5CGjHB745XU7X7ngegc3l07/sf5s5UfJj1vn2NtMcrPNING+NJb19PgPDc+RmeLrxgk7nE1Z
H+0XNlWLQ/dSyxNheptpoYzIqQ4MUWg7CZg3/50Da/gd7v/tWXwzdV56kPq+jm5Mlviq/Haz1PXp
ppawB76b4q+hCd1bT/qf7b8uCzivs6vgQPIbTMCKmw6i39OIu+ISse2te8ePLCqhdPOK+nWJH8UX
OTwGqMh6/opoYWEz4OE/SREuiBR/uOXFEZGZ3QRAYHGALhWKFIyuVpxUrPx4p8FZ6TyZMaAoC05z
8YSTbpL5cfvGndxoWczWmEJJ2nL/t2ycuCxRIZn5pov31lcdYSRWzSd4T5nS7xwfSPqDu9JqnscQ
SZvCe8Vm9QW+mLzoxPdhyJxgmttJpsW+ipfmsZ0rmx8VSNNPDBy6Vr5gUvHcFXTWaJASZMDpPuNk
PpfN81SZTab2VUXZ0syic3lB3DFcnemW3ScnZtUVYAhhiwY/FJqVckh8ZWYQaG2VSibFBolQ8i2/
6ELwGH/vMSPrWxcpjHJGDnRhKArk9VRvKIipxQ4116IZfNjZsP/9LbWRL0R+8Ben049/9Wm7CZOx
wnO7MUG805mlip8zCx273lB3YLLaZZf6JUAvPZzKhV115oXzI3dotlmgZy+KfyT2xeURLyrp+ti3
QlP+qb1nLADl6XrnhepN3vKnjD+LnULf7xZP8Sd+YeVkteUbS9CYl2Z7Irw6F+fBb2h106s8QwSQ
eMt1RshDvMaMixnWH/Vdi0uhnC/S4CvzMNUaJRlEL1q1UM/K9InZ5TmeEl5Ym75jtr0a37GEXAeZ
iTNPL5+7AW7pxR+NWEnqlS+T6Rd/+I8Vk+XyDUTlgyXp3z+FlOIqICqQj87FFEXirn+orm/jEwMO
fkNmsdyD9+mtmiOCwvghhZilkbkEjxk/L5nbxAGbRUXbkA9MzWdXG1KuRV8JhBnNFXnWI6zYGpbw
9B48vy2XbBcj3FGtk4cdmeeBsCRhQVjTSoz4gvzlpu/zsvQ7+O0kYK5sK6ld67mtIDVP3ku5Wzv9
3kniU/kXIGf+LZYxJd4ey0wN5oufs41csrjB346VNxMuQTOxEWBOzirIwSJu/mIDf/+t/ubXVOzn
R/GXYQwRtqD1vkUDgpsIHFDFci+ts/g8wEDtjd5LsOGpzMyRTKrUIpPmSF9tIGHBC2vUEAOEUPqE
fOqsMMXLryI6erIjXA/JxVPFTraZbEE+q6tK3XRw6GPb9lblG8JGBYAYLHvkGWChGvU9RDe4pZNZ
/QKs7BUa+xeXdj5CM/WufgfoSZHEohyK6FV6KrtZlKyG+d5q+M4cP2dRWmX+Nu1b3hkF/f5pp129
u4wtvtMR1NQiV6Q8Kr33Y5CfAolMY118G+86Zql4rJKBWN0J3pp/WLIIvWeLyb6Q/p5MTwmBqmyf
3+w03p7gn+5pN3uM3mIWO0gKTqRaPjBiBj4NEYXrNg3h3qZYbALuSeEW8+rWpewMHwCot/cP9h4C
1UdvB4cFRtSanhsmjsTFzCjdRGCeH22RNnVJTBoJirMH7b3nEhjhVbx/7ln2iJwGBukFEQjhxf9i
n2PYkq0y4Ani3WUmswPyY1N6j3QCGTnGCiXjWqUmS7v+O/ouoCXXa9aEn0MtXXahUPzEEbIBfx09
SQghJo6w19Q1Blwsda2c0s1Vlx+TP6nnIPvVweNin6zecpRzrNkQgqG0tUHTAajQWMHLvRS/Wss2
Y0b/LdtaFAssq+IVfIZ6O6fQPzMwAfpTCzwtOkJSfEm3LTao8gGwPzBLpbKIawv+EpfmTJWHAGif
326KNSmdB0bnjOaa59qRteRAr2AEJZARQ+FZEJOjzvCuRJcV/OkxJDL/Trn28PRoJPC8EZ5i0E+E
iRz7Wdb8mNJhbUqgZm1NXIInx1Lyi9up82w9W/EUbw+OZ0qMuN2aXpkxnHcoy3pasUyituXASuPd
lTDs4NB4iAzK/79xPrkJmekhITDoG+Pg+b5OtHpdnXgoHmnR//kZGyWZVjFnJOZQ+i+WLo8/FRhQ
y/y3QlXveEtXsBZ+i9imD6WIgbhFcVJymKm2OJ8rBh5+dH/4IQL/oJMTBqcncuBWnPf6Nt3B2mHE
70iRZbqh1eDfwDcvfmhLOlPiSEj4i6a5RVxPH3yGNuZuZSwaC9mGiUnuC+twDTUAN+0tf55qfHM3
pLj03L2c/0MArGE8eujQ2fUoq1sEICnuXnss7ixfoPaEbmfaJSLUUKaT6CErvcFeG+llFz0jqwBY
5vdC9edCVo2fX8wzvrAlzkHl6dwGHsYMUpb86DD9m9J5upDASBxdVu3XONM3Gamj4sHF91e4AlRN
h3eeLLiyklGHGrRfq2LmXtzQiuVDjlIMKYQWcOHiMq6DnoCkWAJ7MQLIsamzMiqJK2MOBi2ciP7H
0N77CG+nCiO3Aea8vVdSkwM18+dkYlG5C1KAdagHmnsuBnE8il4UddLKW/nI7v5WPug1yLg1S3RN
Ssg5yY4/ZytOTU6LZdAHNUT5QiHDYa/2/bHSpdJCXdKHCef+hRKYbaOsZRdWlAqOodGhP+keiEbN
G5rFV915eKCsjsnY1/5w897x3aU35t9RtylzdQIkD3QRRgAJItutjKMnOBaBM12nBSk4ZJGRRKSL
af/DDIp84R99mFWf37exBde5yUqVIvAd6/rvO43RQu9t09z0tZtH/NK/Z0a3n23zb0z2kNmUCrvg
iFxnVUwuiw/gBVjoXXBjHDM9FY5h7cwah1XEguX7+vl1D5IE1UGKSwYU/lAeXjrk7rse5+HANG7m
BYo1W4eI0984btFoHKll2KMIKpFUfncZmBryCacoLVGs8Cs+LXkkmzYSsgywYfr4AF8AR0CY3k+P
OSRg/iizOp+g/VJb+B8oHcM74Kh9on0DWI1UK6PPWR9e/EKW24JGWKXJy8Rbv6siqaKsqd9XnYqD
L+3QdNDDTyZ6otEEM8z5z0+PeMF5xMwGvLNbIyKsEKy9IrO3COn5bf738qNRhAjzrzjlGDUg1KKE
iXKR0QQMtUcEis1oomW2vB45xgVPmX9kIeFf81kXSrzRNvF0je0qHPfhzfthsUvD9RTRxmxIemF4
aUxsRaKxgejrOX4vcZKL7zRGWbuULDd0nbhm2FUgs9jE8h6zfE6Aa35iF+IQ6ueBHA1oLHtHwQ0j
CFNdaQDkTv6XaJJ2gnI7RNz0StvtEaxALEgbIN/z99Jc4BkN5Ijslp429/2Pqiyc6vsAm+aJ4DkB
lUN5UpAy5y5xSnbmxZmqh66TgTgkaQ7a2aFGkvbtuhbTkNIYK0fvDm1kCPeqCP4ZMxcw/W4rSpFJ
05ub/sTUBPkjWazoBnNTHN+Gb2H+Y4oDwg98lodofSsu2+5NbH+ocSag9eefWzkG7kSikhj0G5Ti
yQmfDCHyVHMfsgt5wI2UVKTOUJOvEH/YQSUQtkdR41/uw79ygdRuY5U5Al0MRNb8Mu4wvPEmhAD/
t0kVtDdNB60j4wrpRNRNM6uN9iRHSKK1HQhOPCdJn0vvmCZpn3MpvhgD4//vOId7xnhiSKW+4QN+
aMYB1b2h4ZQzqc1QfCM86wTMm090B/j2xGpwhO4gcb7wqibxLVk5liaNU3mUaV04NL2v0rwxuoY9
m/s9Hp7k7Rqu7ZMo5pIcz3iG8InoOA7DQqPK1SUGaE7uVeGIG95P0zQd1lgvUUWNxp94kL3Ew7e5
Kgs550z0ZVKM2yU8R6APpkxBVGS8sLuGM8r35clja4CP88XOg/IxeCLT9H356sIO1rWmIfoDwR5l
ICr00gXYVQFA8PsCrZopdY14AI42PAkW00So/IdWFt9x2KA31F23MMik6FSMZNcNL5EZNeHgQQW9
7FH5OmOHmauY2fhC/IsqmDUaaQAdNnp81OgRb4+kNmDAOrFSSI28ZmaO0V9034vdRb8/tDnIgsSX
S3sWc2np1kS4W1VNLzYNmnFQmFvFbTHvlEweLS7wDuIFx79gcONqZO3+fS5qc/NuQxDEjjWApxRQ
9NYlZ3TjqUVHtXu0p7atPcAY9Ne4Upvar1gDWRpIv5p4sIfpFoxdIEyXxkIp28+1kcbA59ZgbIvh
UCGaL5toY0Vzm1ls72iusn/+a4OS9fPRMSmt68NkppQKsFTG4A1adIU/bh0pyn6JEjfv6z12MIiX
0a/8k8lXpkSCKy3wjOO2+JCsPZiRwz49zeG6/n80ndeWoloURb/IMczhFUQUEBGzLw4xa5mzX3/n
OvRtq6qrDIQTdlx7bRSSsP6mDghrUUxDZqqokwY6KC5vs3N9MsoEgsTaTS0rQ695gySGcySaKYCG
KDb0iLsKAor8+4Kp91tTbD6pPjQgBclwAKsaOzVRdaMbRzeMkdaiJfQpDAMlHtQcMGRmAgpDaaXM
IRXmpQ1TLBh8LdQ4KR+87xAVcau0lRCymtCwfh5XKiGCm4jwCgvKdLzABQPzggV7HwiIjVmq3pxE
YDYOBNW6dnrieXTGa15VlX/0YCujpWrRyhCp71RGpeQ8rSSV0dH7YLQ4eseTdnmF5tE7QbwshEL7
6eLMj74ryvlh+eGbvshYOdT8nb0n+oO+qxXADJirdGmjSiN8xrXGfgxj7PhFr/G/xXdaXokC9jt4
9Gil+4jeYX6HM1gKbuQDg7eh5vwFpyjBOIvf4Y03PAi87QvW3wS38VKo4znyvgfM7+E7zM73k/en
flrewxswifAS3egmeI3P8XNeXBfX5fVznp2Xh9Xhr//oq5Bn07zhB95amUVxvV1ul+95iU4+ywuP
CoO0rK6r6wIz+KlnxrXxc/4d8vps/aPFxvAGBnQI9SJgtKL9HlbGGL5/lBdEJXh4oDuE57D/138O
9zREYU9BRaoUzCn61ffRH6/ocYj/Ij0OBC2f80N8n3OQ7NU+9Svoll1cW8ze9czixKEOsQ53Btp1
nOfGxS52G1ikoSIiROkSrX2FueSKsDPaO5bZihJ/S1yKbjDCuHKCaKR6iAhwEHUf4lhplDtFKIKU
D3uQRX9QCSJaDxahFyInLk70bIyccBC4McKACu2Jg3Agp+4KagTYiA7UpuxZHa1f1qU5GoVKtISe
w8qecLrRYhPsRJkBBTiiBiGhvuaLRbkuARarFgqCGglX6sMJPmEd0ziafuZpN/WAN44WElxcCCRD
BB53VLQ8vBem8gz+FG2WND2BAFNYkk00mWCqB0FAsGuG8HMiisJfjkMV9sdGHAburxthIv9LBmJs
frniuQeiVahGsn+kAJU8meeEaxKyVXnNNL8p02IAhfUg5BsnfY5RrkPpkxdbr85DckvzAXg10mAD
fRakF28HMuvZjgebrtKMsuGFv9LNTr4NcpOclIQZocCbPVCusTmnhai5ovTYD2hTiRUOsPfnA0IC
pP89eNa3FrwoAckspXzEjDOf00p1zj3xDAa0N3dEibIwMUXeIt4kEqFyJcxJSdjOq4zSu6Gfk3sQ
biJihKEzcUKWA8X5A8fmCBqwZ13pHOrzo4AZceBkYYilXxjkySR0rCBidHEsgZeULThyJhNpEyVZ
OTQDrYEhyjkgV8jYeaEdQgkerrukbMM5jbfoGKOSf57j4uULcDa5BYEFVwEgNx4YdDYXwaGydQ/Y
hD8fXJgPm7ztxRpsbC/s7e0mo23bjsMAWIwl486B0ikceARYHarqLQh45w6zxTAZxno+IJQeAnky
Z9wGrIfBgAAtYFXGnbnhzMDpHBbVBAICdwADuj1Yd1kINHxzmFanZ3OVMOTjis11zvQh7t4JCD54
yAF7CNgM65Dme05DHLPRpJWf9clkojsDLK3GZ5xwwF6yw8EMwLU+3QXpx+jxwlzhIUjT981vq+BA
BswXp/1avea6R58hrkM8Cqw9TRhbaoOKYY3UXIMIzDO9F8sO7S135E0cXsvWyexyB6HD+irYk3nA
nFukekOy9VARMAkfZ8KpCV2ve+FEUzMhB6dpVUT5zrAFnmCGAWMjJ1dWB/uNd05cN4I8Ao/PrDq9
NEIWRRHBqSgGt0hxHb9FeIfQWhGVcBMhSBBrkmpkInC+R9g/cE0sEF81uCNWiAzxVyGW/oWACLIA
fJJ2VZdClOXAOJdHN15VQsyZNKJds1flOo3lbUXF4liK+DDgIGQHTPEfT6aWDy6+fNWAnIaL6odo
wdIjhglDsRIi4lhifXMALDkUdUdGr+xnYjayIAje/Oo0kkqIOHETwmf1+9gPWIJcs47F5bsIKoTk
sxGNTggz5Fck0RZFqVir2Rh/UUz292zrVnW5rURUKvqakmKJY0lsWQ4MvBMwUxwTueouyMBSYsWH
CNsrDpi62hgyL2NxSVMoUiSronV1ZclwDlkZ+0Yfxkxe1CfMp5QwictkBKIMdggDl2GU4zSy+Gvy
94pn8bc1M7NmRBxE+qbbxW3uDtWxQrT9IGJVBCChy9pk1Th8kAHtY+xqXBH/RKF0BTzSONaWRLMs
LBlnHyhemOAONhiDoe+d9wcXFUMy/cFgQ8WtrjmNzSkuiHEvMgBZiXpaXCrcM9Y2GWssc1lxV+rv
9BP6Yf5S9O3Ib4pVsv6uFJ/ocWh2omgygRgahCtqAdE6CSfolodzaCERCVxgsY3cI/Eby2EOYQ1Z
oPHQP6x8IUuIGf2AmgTYe6BesPNSsjcJOo+9DnKCLZeiuwSqRSSoHcK5DoAFjr+GQCagCBQbHnhS
J3M2OY3Gqg2EgpKYvBmZT3GGti8yZQtMYeAJnohk4wwT9vUD+TypuSWvROpHgSbF/VpR4AYuW5jl
w1dEsaY7ujdQ/1EQ3cHGYO038BXgeBM7y2nIbmCKkRb/MGi9eRASpZkjQrWppcvm2v5BACHXxEbk
EZQa9MAnM1BzTT16mB8fVAcUXZyZmpLBnPbfik0iHSaMmcocKEYps0yQSkZJf4BiSMmOpOXQcCEy
vSdlcoZSdQ92GLUocZhzFDTiPeilqnVthRNOzrsH3sRE4MKPg1lDgI7bDSclmyZlwrJcWyq7YIDe
9cBoR92I0fmMXCiDBnUQetwLBweMjSweTEToKFWMlEbyYV3NUWUT7pMBo6q3AVAUPzI1Tg5supR6
Vba/1qgWoEJleYf4Lkv1Ceq0bL+naq31Jdd9geDoVMcbUaR4xHny9fmFOwZ6VBtkO4icGAHCxETw
860ClpEXBtGL2lB4XbRfSW+akLZSIjqGJKncpnT/sI9wHPCefHI4dE9oyE0w1Zo9PAlH8XP2JXsL
P0xFznJ39Kg0swPAn4Siny5Rf6qwCHEnU6SRMl1H+rFA/42hqkyL4EbEfwnV4okTBFEwgLCH32Wp
o7iJxCgnl8Kf2onQwPjlJqiXsgpkvaGKzYgpEYdQbZl5wKqiSL4gUKqDkC/PR3Vtus94VapYGwHv
JLgylP4yDflORKsayI+ueLzyfX9eGXNSgnOxMDYyQDVc6FsT4sqW9MPCmKse4wl4NAP7IQ3f6gi5
9IEX5zKMvR98oaJ14EEqmKpgXFXN67PdJzXgMkZtZauUspZ0oRTESe5dnCHnS2c1xfRNVN+8QC6D
1ZDVaqhjzSuHogzcjTBVlgD6paXHvq/cHLgvTzxVwMQIFR7CA+ErklcEcWqECRUyVGAlC7wg66UB
LIU9lMJX5WCa21NQRNpK6SJFydPwlObCf8N1TtRK3V8EgVQoyYSxhv7VqSmmSUMoQopP4jNZwudE
oAgYKSipuSUcq8QlMSE1l5f4N6FFZb78IghK6AGWd6BdCiwx9W2fk3Ai/Jg9qSzFHMekbDi4PwQg
C6WBgpd6nRiWnUAl3y81cnh24DoiBe2F7c4zPuJH1EpTfk+AhVdwaWl0FLrTvUNcQHmJ1f5fRws5
lwEbP+uK+tqcQeuKG9MFfW2A5Tcwqm3xDpwMWxFPavkyMoRNSUYT5nvUoUfgzgnecqXEhG8NRkDh
P87EwbrLa7ObHlKxPXOCsZYzr5HkYFgFEsyKWIHP0dxI3cTS4WDePMKADKc/rNWJidIyWI0nFeL0
l1wEh4CWiYgm4yTk73Jt4qkCvu1XFB3X11K+2Gpssy4VX+QNSTGKRUiJRyp+8SEQYF9Kx5RGnDk+
sTwBErZODxt1LXSx6EZ4P6Z2U4G3oZYRV1lrwngXcGq+eFrVhMR2uSL4KIivdmnW6psAL7152l2W
h1aFYnMYBF22vaLAZF4U52WdMFxcPavJtEZWqJxjAD511/RnZvL52L4tIlb+6FLTTIxQEXq1/YA+
HZYPwo9U5TCs6rdj+leRHLdJmK7BPnc1H0S5mQuubC1KV42W2sfpUbV3iSBBVcdfDpdNhgvwY53T
dO9Nsesp0jjE02agVSypk1H5A8OGoInEOyWH7o5m7cz9aUO1x/RQMxKPFl0SaOQQ/O5YmE16KXUB
eXMh63dz3fXQ02v8FxoGdHtdEM0UuTHYe0d9pHsXavZQ+ryFZidqdgRDD00Rew+abzFFHv41/ZLy
dfwblEJIl03P4y/04txB/+mT0so/3BG8MJM3knrCDUmBghMc0RAOzQATYzIJ5BmX0WKhg3JDozFN
5D227nJmL4eQgcE12GXomDYlUnUvlTpjPyTWqm0ARQcJAIkUKBH5m93OZ/w2Mj+Nao/HaiwGawiz
cTfc/jqKXtNPfWe9sRhWfv9QrzlYmigMc3fxh31CuxaS97LGVEsrHi7420kPpmIwPUyb92EUY3Zj
cjfI/qKX4PGjzoS/i6hVIoFFu5PAM43ETRIaq5pnlHLd2iA9dlYNpStJTZo8AwYX452sCUFABY4V
uGfjcmcMxVLaq2uy9QDJBMFY7xqmXRX+PxNJqTwTenGZt7WIVohG665fEu2plYpHwNkBZtFmk/Zg
RjckmAMGNM67ErLr3ISuHEZDvId+QoPEBMXSqSm1gwgy3TsTPnRXakw+hSPDGVYFAZ5UJU2q21iy
GhctVgYHfmoP7TKlydcnEKO/Mrc1i7FCSNI+iVtPEZ1cIHY9HkSFJCkJtnT4aWbY5p0FcqWqbxbl
GR3odC1trmhM30beIRE2nbnTpAC9UAYDOu8kGnPy7hRfUxLd5rqgauwzAElHJ+6AFNPsSqWNuYSE
m2TWFLLVHxj9boc3iNnRUNBwHlpVc+Mc1E3I5Od0n6TNk46AInxCH2VIlBGnPZPumJQGsglUO/7I
EumTaZQoWvxDwKSUoQU2N+PKlzIpCK0vwm7KzZCuEbkmlU7az+l6VgIhXXa8rF9o822PhywQhDhX
SshQLhoSwB+zSTBk2EZDCgZQkpC1STQk06RNxSeZxS4rqddjZw3HdZ838MGhxGSdPpPaGugSf81S
Ys1J9EuTKCk4VSZ731JORu23n/CEsiMlaDmhbCUp+RJ3pTuTel1DQjfUZlVuU4hpla6kxB4MjRkW
sjkUCCDOVWNxsfOQLcu41stIXQM6CfdtXZzJ5XE+UnXIGvUfl4ge07dKuszn+ZKsvjRDz1hyGwmT
WeHixlcsQa7i7KAYpBUZZuCCp/4DlKjK6adFbxMrC6qsnPov6+MSJVw4UrnW6s7gk+rCNEQrclMm
CZQYQYnU/J91qMfuo6NijzvmXRDd0SlOeU4axWkoH3RNErKKO0WNSmyVGIlPpAHTFcFzkPbXENCK
BrapPjQ6Q3ojTWoytugUInHME4uTu9vTp/TfNhMwRBR3srkhAWNFmEagJGhl+gk6opWaMg9plcoT
ly9+xT0QhERwTPEJ6v+traIrKt76LZfiMxwy8YQKOYIn3Nj2hKqUE6GRZBuwXWIgMNr8iA78PFfp
i1cTHkgTu13FyEY2HtlblRxhH1SdIfyzkqdY0okccIIuCJWdR5diZXVpdaopZ434JQ0aBprWfQrv
ZM/JbGWTaVNIIw4hSk3YgkrL9PtWdHdRopgOZKaXfprB7yh5Eses9XRXZZleiV0DMs3Dsc/h+JK5
+uUlGWKsfJbBnOY2yNELww3+JIbBwZXaEAXxp6HZ0xweSM+q664kLztK5RIHtIn6LSipKAtI9VUV
5I1Mxi/Py9AV2EQZXukV7g5WGFO6xVrt9VDXxAKb6EDEG1YiWfKhRIpRi2+61pRY2l9Q4OkOnhqD
aApqmqlJzXldPuOtgn3ZNthOWkdKdcr8YSHJ6GJ7KluKAc0G1cE0KAh5bQSZ1mwfYhobB+GpukUE
4t2KdzYBMdKYREjkokTgcAkCEaMhpLMi2j9a4TDCAY9vqOC/Qmxxn+jWH/NMBMqF5HfaXwE7sWKU
gLtYxf0pucdbk+DZSKkB/Kb4QyGn5gwAjMI9OhHrhElhyW34QxEgN1JUp08oqR8jefvExY5wsVJP
KIJ4vYQ2S2NLHZLMmN4MM1TXnbyjtBkQmxFxDCKD5DwXCtuAs2Q9pZJgzDu0ohLZ6MTOiJaRjAD4
HGdoKnJYlYhn7fX17Jaal4d1HsyGtYdFRjZ8JeXJu12d0PKCtN+40lVGM47EAqq7MNk00mRCu53o
nlUdFgEoS4UCdrQYakHPIHyqP+NCHbyqnzewRC1NsSCBqdsBj4PnUpsQlsk8zB8luCvV/aoEFwsb
E6I1NEBbqBXTplMSQQ0F+wKzpFvgzTqn825C7Ar3G3liCMG1asbIR7G419gHZrw/RBHN3+Bh9GFt
9g4DmeOnURGpGHi0UtKpT6tCAu7TmoFAzzUKY1WeqRj1DOb+FN1D5dgelNXaj/6F/BrgetKnVXCs
rwByTC6P7WfgKD9QX5XGZVLh9go8MuMjGSzh+U99esGBbD21VNp8a5Enu7XS9JbSXaDdKUTxhK2X
TDMy0Jz8RO6rRNjgZRXBbYDKJ3gRHsN9pHZ9m3jfz3QElS27RaPtVFV5qavPOG7kGBZU1eCrCIvK
ngHGcBjKTxmDlRkjAJa4ZQoxVBAIqHxcE/H/0dwWHOAUzT+UeQhswxnfWWlizpMAQXuxN42uFcv3
Gx+PY7xtafdU2zMdfQyyRHIF0M0Z+0nzyeYgYgw8jM3FtiKMRgC3bNokknuKRiqt5YVIWTFQBkTf
SLQpNpQxdTVQawKsvbuVRMEDApHkVAWgFCS+6HzgVj00f8GrVaWqUUwPnzwZwh2DVGOIPqQEpU1f
DQBF9hp0OXdgqB5RUii/Xqq0l+gqoYNkyQ5BrA79pSo4waRi6uPwuCxSKUC5MD5+J/69cd24cVn9
Pup3hqlflxOEJ4wLL3ErFarHvw+/GubwRoLKNmRo0fBYewhW1hJFG/KHng4122MdxzhKiQDY2IMU
GGB77nu7qUK2CkBJXhwJOtGYgeAvkRcJQJSkkv/6qb8UGFbQGKWTJDoj7JWcnxoE8/JqRZQMRLsi
3Gdi2PpQGgOmG4onYkbpUCJdnOLMiXgguEFqMg0Irb7qsWl3I2QCf9M2us+VEk3A2OskhhAaXdnH
IpMVLRU/ZXXQZYx5vIenPi14Onuaelzt984GiJwd5tBY5WUtG53K8TbTOV06pe38enLLMX4uDeeX
GCnUCTKDvvwXOrbjQYhtgyCEdwpE/pt10zpi9RiRuhCrBhqil5Yey9+QTvwBIiux4T/gYmTqyjqE
UwQ4JtnohgwqbHbmha8UmyMZo46WAqW/uNs49dAo1yXXrN+1NLTkpdQUvpTalxvwCJA/ZMdh7s3D
xVxgCGmErVZ94j9EIjfAAjR/ULt+Wjt6bqpZISwEhr2x5KstLHkIzba6P7ETtthNkGn64uPTJlnc
G8Bc9NvOLcOdDpUumJqD8yXKptmUP6D1xZrirnDptSIVADvLlbkClZBhQ+EChHEfa6QUFXnhwG3x
KmvBOUOJFx8H1Dr1CqPv4Np99R69zEiP4iA/AP94I6JOzT9pAqyMl32+2E9SeVn7squf71Yhb+XM
171s5Yk6/lnItQqBK3huZ9aTkKP5epMNXR9iiA4oPS800tJHyolSJDoczmynAsGMvYtlmo69qDG1
+xBLQ6BNF/VmeNKWW93SFL/Ta23ISYDMYdoozEP/ZRxwkU6TIF1+sSRF8/oS5FUOPOFBsy3ZNLr3
lDEfM0N+Zv+EuNk1RagNj7WUIoFhaSrtGpmVbN3UaZCUkLGp2PaD7yPDqu31s8rdr41skLMjT0fR
ZBU5a58J/SRbJI4DK9LOFQRa+By1VhCndpFA8oMDonlEpvUxpDbnUJJuF1PZ+hwCKa6MKSRfn+cX
6F2A8rPsYAdljPI4Q3RU4FvrfG+zlUR8SrSG0cNtRxvIwyLoRDfi4YdnBdfHFYRC9BN8ee4B62u7
e0KGYvHOKJnAYVzLr/CCCeQtntfraV0J54Yqx9n1uzR3FniU0I9xyXfNTnuqbdFJQEhqVvQBiVU8
oA7yUhJ4KhsJYaUYMDrI7D/saNQKY6VVLTBPWgNFWRMZLCHq9dgx0GWgV9DHJ2bPJuS3DN05PJ3q
0rNpC11rjC3F5bkAYltCgLbxZbct7Px/OsyY6CCktF24NgwI459VuHKZJmR6OJocDc2oLJu0/koX
dm7TgoQhxj1VSEZXxYSCgFLiIGfRpI23V2gcLe+HgATgdLvEtv+w+QtA4ySCtVJ2xsoS+Spid0Cz
A5YbipTaovT21U7yqjQENVoaLgQssQJzeT+z7LjNWBEE+eUMY2eKpjCpD31GhWbYUOOhiAzQ6NKA
jK0SuDO9kPCJA54z1RT2UHOQYJoqb2IeDllU3X9MflSqIqHBM9EXZupBP3ZaV0gOEvYLt/0bNPCK
oivafGlBfBBwSYIXzWC8k1zVakgFJUVML6SlYtICoCpCnfdkAgrR/LXpOoLbS8S/S3sQ6ocIqtyo
5ky9X2FKTy0xpMvqkKdF5IU1p1WmEFXZleADluln5ZATl+KutVUFRw7lcrAOiCqj+cvsEECWwvPe
MXEIUrI75Mvi3bIzZEgMsQlwDn0CnbymWLM0fepcpYfVJoOasF7CWJIHA4Ya98bvcgWSQnKxBBzW
AyWPwaUD60Myr3B4oKLnViW8fB8gBOk472TjX6mM3pha0wRLoH92+eaJWVu+nAQ63vlaKAq4hpYl
DDM9ky5qGcsGEYWrIOGiOAwBx03I/RB/8X1Wj7zrDufX1Q1xDVFZphtirJOIukblCLKPK9x9V0Bw
NZJOlRpNJaVnQHwKBiou7zu6rYAPoNvgujgP9hYyD+3fx6alSzaQKwsUIA68skFUe3B+qpucY9gh
V8/m1pqiMoXhGZtEFvqI++bC5fxJWtJLa0TGkqQTyDBW7g83fhTIBdM9apOjuXAlpAW1OxKpQX2b
CFC9itlAboRnc6lzv8Xp0TbTp7FT41h48g9O9Y49qZJzDqEVCouBSolkj+ky5OTFKhnC4iEYoclT
pklQXn9MvSU3KbXCTtR7E1V0YHeoRXoiq4mPs/V1jcom4qYovr7nAETzyECxYojyE12V0pZi6fdx
WiNczyDJQQHZwbR20T3mBBhdrT7upDxKpKgMpCkrat1Mwznq0KJtxIXgly5iClJxlLR0tFx0eO1P
JLQYhWVRrGC7FQkHlTPIWu1sHaAv35BhU1puinROGGqRgmvF8avZepSQaxn5022D9cIG0w5DOLKM
EbU1jmN2DnMr2PMQnLrNRTNlCh68cfk3DWOaK2LCqA6X6ULmSLpVBq7G5tE8EuliuSOnMMzxJdOu
wdOr2y7TfiIjz+So6A3inMohAjzcs5QfJzbTBzlSP8Zg1SQrE9xXeIhoDMONWiLASkbc1Emkq0/Z
WIlUpoGx1c6YdiK48tN1gJwHFGtiCtHRpQVisxrtBufFx2dhHdwzXFTN64e62F33cbdvrwZ9BStW
jtLWnhquYl6XryCXQQYTKNBqx1q+k+9WuJtIIBfcJxXMpTNovMAq1UKNYt7IdWHyMDkd1iaONwEM
ps+0n6FLDZMXs7K0NLW+mkvdhelyRn2f5r+meAlrxyxo7gbEt5Tl0UC7WQ2gtWXr/EiJS+jLoiR9
5PdYnJpT0nB8mbFOZTLHU5xaXoY5pNBHLCmXvSmIkLm3Ql3XqmE/o5uUX8YP0R1paAmYkmxEEyWS
WAIUSTWSdI5qzqrVJ93NliCkirpJ5IloRUsirDZyaMzI9IG70LyHcRCCA0wA8JPFxSGcA0Ib3JOw
mUdM6KO9UGM/dV2bLQ88oaS3wSjwbjCZfMFlTCnl/mZlhvdGhYLnn+qbL81a1t64VXFNQ8UZF+u/
k7Q4Akki6a9eEIwAqDGdMxBP/Kb9JuujhnVqaruQkCRwmUuNqmJFYO3hKuPzEgkmkM/PCymPCwmC
HEGCHHkerbxfPUkhEuDA4di+g2OWSQCavidfLd3BMj/pocSRU9pw3D1NqiAQsmAUXJULt68/BzU8
7CL+yZMiOyyTLdK7gEtBYJqY0M6e/ZwtvAa1BukZIj2Qt4ovTU3MVeSPn0O9G2a+YoYfhLhWI+uU
JTL8s1GBWm8iaikRqssQnUjDyVLwWpXajuhahVHTMLIKXFS2maFMrL4PaARG7YnIE1+4bpLJ0vZ5
xCVKBzE3ZaNLepWwC1SzIiGV1jXoOor0qcFj05PpiSQCNQdSBjWuzKs1yqspKk+yL8HaTPpJP9eU
gE46sm+MpGhtcQLUZVZyX9OlYU0dgA0LHUvQ/DSDz3bZeVdaZfFGeWHoW2k3HsLWCTlRpnycAvKW
luCCf5on5gzGeC1LfaviYhacaDtbCEGngetVtxIVKqrIIFOhetj+jEr8Pz0MzO8APGLjt6Ak2c66
bM5vZH3FiVbZiLMgFFZUv7fkumuX88X+iAjI8AobqVNrsClf/mb6PDgzDCGKjk24XmF1OZ40D1HH
EGo3HtivW4OOkT2ZjkDqLUui5LGXqMFSWb9CyvI7FNKtYEaoiPbOdoiRBouPVYpxXCF3gYKf9shU
+jFMQv0gZMwwqJZCidh3fRuLnOE03PSvlDzR4hlmluDQuoKxrIHXEnPbFT6CIgebNTSiixoEWdXG
Z7R9+Dnwy/vGpfMg6/uwa1krV3ZrGXv3bdGG/NUpFr0SpNLTGxj3a1igvp72Qzi2yw2wG4praYy8
PNKh+NikjfzGz8+vuLYzKEM2/ifI7to19m+w8e+bfn5+rNl/EUFOjPEgl4sy4x0lwWzm+NY6xqU7
P2Y/uzQu1PcvdxvNvtZfdOJtHcDxtzao9/D4c0o0Nb7TzXcDvyKW+LzSJ9+SoZUHxidfJqcmVVhJ
s/BUBE3S4rBtcPe2uNftq/PpUCvmZ/wyxOB0QoYYnGqxlraWmo+rSkx+XAXKKFmXJlfN/hTg5Nos
O+TClgAKZDqQkBKqXns1kSjqI7mp7UGyIKq1sOUNqU72Y5VplaZ+poAWb34Vo0nOAisGYaMmOqgi
inBGkj+ZUNIH26uDLNPe4BDCMuKFbHnvkRJ2pKyTAVoqCCveNrbIxqNCCPYJIiDVxoZq4a1V44I9
sI7V1v01Kd7pMVyJc/t2vuCcbnQvm0Hb2Z7RLYKeP9H3zy6q8UIWppASTUW/T4svqGL3zTN5wz8L
Koldazu/BxkC1p2Su1lelwXiU1XQ6jWvmEAjtv3YOyrhoH0TdYABQDCapve8iJcAqIg4lWQjlEtk
2RRa5SfwksKEtiz0g2FHuHS9bSpFLrr4i5h3RtQrOxcaod47eevl5q1qM9d+2EdB10UpLc7lR3hd
bv0ZUKpWzct4NQ+mn5r3DsQx/BdfQsDG4S56vqx9DQIxCIAnDu1X4Va68/MI93zJKWNSxvnGYamn
xapRRGHf2tu79QwKxzp/nX7OA1wm9f55C66xF/EaTyTXatxa8U7UPQ3zDQCTXv7MK3DJ3s1/UDfl
65d5joavxbEYorJw1lcxGd0jhE4cRQhG1QSkCOhaG1yF2ggBLwTvCCYDzKA6wR8nwDpPwDmAxPcO
DYpxYeK7AOGGAmD69U/t7TSF7ciPkrfyvnj4FlQVZLxHeIL4dutfYXX6gxcZ8B+gDa+Xtz7DGfzR
91ZtnWWsTrHG6xgVARPGVWDdBbDvFxHCvgzTiBD2f+GR4veY0mAqE/TEu75BYKN2YL66DQ/9bEO4
1W2cxcyxPw7vnpQXsHdT2kx33lZ5vI0fjFS2cQcUOxHVGieEMYv7nIguTRRUIvFW/cS5/mvzG4Ta
omTdgnUR061WhyIua1owh2/Kb3XDaoCeUwgmZbugbwCKgeeq0CGm7uWmriZq/OUK8qTGAsIi7WEE
eVu1fpmmUJRTwHBLBAgzg225rG7IvnGQVQXL2wcOxOcxq8kTi3eh2d3CNX2xzbU8oXdeHxqKoPXw
LLD+CAQJi0OPAwi+buBzzvqYTHi52rsOkCNuQTS53A/P6jXjF6/R94oyPInnGspEDiX8kmFt/OO9
IPa5ih5QnowHX1me2g/D/bC3HpzwZr/gF/tz+On+83pJtnfg74b7W/cLQyOkUzOHwxMJtgotpa6P
fqlfbG+GEAdO/HpukenthlAicolVtUPOsz6n9lWZ+2Mjx638OZUry0PrZktZCqUnzm11hJS3vmYA
T+2bu+ekavzwbl7atUj8WfvpEVRSsXlulOwy37n2n0MnJ3Y5rMSNG8RdHAL648UFqMXiBhOf+3Lv
PWhKIA6sNh7cmHh6T04VIjWKZNQL4tmZWdDFOHnwS39cxl8z473Cmf8K/5pbn7bfpuqB1s3Q4ucb
GRcmXjifVQlxb2XrFPIwoATGyf0IyJTlWHtHjF+39hl01fbgMJn00wJXxcBD7uvcXIq/mWS4hHm7
an/0rVIeDc6Xbw3alzlnNX67v6eVL1n7Ak2bZgdQSzmpfAKNRE8qLTBrNOMYCWqnUnGBKAwya87U
kqQCWMeOZwTVPoNdvqPxdXvbzULjA5OLTqYGG4pr3PikalJubT3P774uJK0dyZvLPCMx9sgMvU+v
pGTGwPwa3Ur92MlhW2dn8WNvL37dG6Fc2iDEt2ZmWOy/gVBj7pfyrYrzx4cf1t+rcW6X94td93Vu
7opW7ti6NLMTi/44wP7/cnaNnkB7e7enrdyscR0/G3gGJ5xp/i603YAC0MGL6nGc66i4lKWHL5Ih
TEG4t3fw9vUTproJuxTqxDelRwU+PpztEiEh//SwbhRFUZaBnUT4oQFZbGpz6l0iy8iRCzs4Jf/d
VrGnPA5V7h69SweHEptM3wQVnCP1obw20Ht2BmaRJFi6KN0cSlfnNR6m/N9EYUNZ6xjB0sl9/C/e
a9xL5fdBJxEVUmKY145EJUlQ8Cs8Hw9uS5HsnP/XwTrkLyWpMti7eCVEFDbWYTUjuquorXmYkGZq
n8oBfIxuiRyTTCyLIeX5k/8pTyameRMZRMDzVIFRvCVeTaQm1UB3tDdMoFDToymw7FhX2jknJ4dA
/U2rzWpz5quVSjF4svSxZpuQ9fO4mMPsnVf7BIF1usI5JvuCo6UvP+yqz3nY8lIaaAa01IfG5yKi
urbQGMh0FWWlBVTaV+eG2gqI/VP/0xCwd1Ihg5ailicwRLYzlKA8HmzOeXoMIdiLjXtfOkIPHY9P
XSi/She11GBa6WBEaFNQCfq6QZFTjZ+jGh0Lnkn5YdHsYQUbP9YcnRaB6FOll3aTSLWrAZcj2OdV
aqpEWqn6qWoTwVoHA2muRfeX1hnop2qeq73sghIE6h3UtupiTah2QoPxNRDEH0qealMNIfaMlOTN
u18yPJC59qtbsl9dM9gQLeZhKL3Ft7iMVN02n61tUz+Py23zN3+2NnyygIGzucAfmg3e5gmqGPJM
5bm+9zWpN+QAUoL2CKkM0HgD6+TKVTWo4j1ds+7sia5Wm/qSt5dt8hrW3A9NCkt0EdPji2FSc3cR
+9e9B3/hPrwGV9yI3Y5iv29Doy/NrLliEdW5oHq+oVILtbtXt8qcd6VU49j/QBzy5RN/w5L7bezn
FZfulRCWUGKkOhGK14aisKy1H/Ce3LE6oS6h7ZS7af1oWjbDCD01860si8B/logmzIKaffJVGkHA
AXHjHlq39aGllmgF90InxhwfU78uFXsexwpJXJrqEbZPavYFR1Gcncqrv/g/jWzICaLB/GI0SY2N
PDe29b8t7YjKSv0/oOxsoJ5YslsWOqrJvVbh3T9NjTqCUv/WlfZK21bskN4ivn82z0mpdffp68B/
zWNyhya1Ugc1jEUsw0S+hfpl/EH1CwWFCAxKVq6jnoVyPpSbxZKu9TN9CCHp0KRGSPqmdkUFOml1
5GSOuqeoZEIFzCh41ukq+mFyn/iCKhatERynIIY3k0kkHrqoENsphIyeXOW0YP+Ag6j2z896tfOz
v9C+VNxdXw1E9Q1FPJNbYOEW7B1G2c3Y2lqyN/IEqQrJWkd2HwVOFO6qQ4uOouqlN7Zzzn7ynCxL
vtm+F6viXVg87FZDGo0o4QrfVAyps8vM2IVXMK2Q3ZTcCo8fE3BsiEsfu8H/az/9Pd+1iR5qdYVN
5j79AlZfG9oyRgj1CWhvFm463KAs6QGh+N7A46aBMDFy2EvKyan6iktjLQK9IIapmitVHLI+f1jo
P+xdaGpBb80LWMlAdGVaGhtbF49dJ1gIrvsTY61HoWWVq5+vCfUBHtcWxFZYr08DTDJIdWBfzJuG
oBpzJS+R1ur/qQV5gSyCBUnNdaP8dmuwI4BByzquCUXcmgu9qnrlh1e08j2X4unFpyt2Vc1aOnMP
ZztnW64z7RcFuJDnxc8o5xwmEinqqlJwRlDtYDerzRaszjxkcUmKz0b33lHLG3uMFjj1d+PzIWHz
19qcx7vODHwNgZprK38hJPRjy12ezd/y8gNFquU8c/jSNHTBpfe8Hmy1aeGYSpmxWyhipuhq8NeE
wa8hUh4KulSnSi0qjMhOiCtiIe0ZJZYPrWgbeDTMj0Ch/NclWPVVVhqXRQtO9k1qWBlAIdaXUO/Y
ZiBI1SlsU3+ApCw03g/3+bYKF7tY3Fu/Q/2ZqWhKgPwVgYODIqlBilF1clAsltzcTKBdeASJGaPx
M1YZz7UzcysJeXsCYsqwJtMfkGcKVp4e4TrAQCoxWa6XgEPpswpghmukYmBJxhbz8eoDzxvWiA8o
Rk5Un4A8zTExH3uy6SSpezL9ZXxJDfZ6616vSXa43mOEzEAOJr1ll2IK8DesLnbMxC1abpViwT/L
/VEUT8kdS1ZV8sRtwQVRnYQuJCGDGXSgF+AxeNPylLxo/bW1j/n6AWFHV0q78HbZAtQTHvrBz0FV
wSDFqqc0eO7J5TLuFsPcw3UBYPMUcnFNdo/OIm+4AZezGMeKjVCpizluyBQwWfJcupvekz6qFHBY
bTLVZP66UoZsork3oA8JO4avdTelo/Mcah13tvg/UMo8ZChIdrD6nQW8cFuruB9C7X98r6r2x7tC
FnjjLHvKHfK+LNsdUjb1lpSw1L7EBYTcjiZ2k3OipiOcku1LmgQEr9JFnznCpOWssi8rB6kurCfW
99XO0pDmvcxFyOnp8YJ7+yB2vMwQ+5989xY58S1t69rxq59pLLeuuBBN3zV/TYKAlSFLUEyRCALm
ivmSQAAsrqA/2f1NY824UY7EAhD4gWf5WxTwmdamQ508bU54yBf1KS/Ju8PlECTVEwodsKJD6kmk
KPQQn81w2VOZBuWQiPqSW3BLXfF+IddJDZScXKjAfL4PfSvh0Qtq8n98BZkwaD6JjB7ooZmK/ntd
evnj5Ow5phSVlAgwTUPoMaE9sQloMYjKXPtKZT8q+/Bk0Wi4e4qwcTN6QdWlfNDoIm1PJsj21rXB
zt4EX2JS8C/jL8kFPXe0r3F3e5SjGGwZ6HX2cpNp6pnxE0yM1rQcGXpTTkZd0ZDRGsrR6nJl/FwC
ZEGk8wrbTDvN4CKYAdLUldaM6IGwOS5V2BTsUaYXZZwY4V+ie6UocfAU1OGZTALPrkhEtAizKnOy
I6y1QfYfkWKz2LswNJhZ2CLuOzjahcaKncaH435f+QnydQkIlhUJTZNKaZlcg9wTUo9hoNixXuFl
kQbK7iexpWJp3BjyjgdKuuPWvzTGiop2gLNUT268FtlRkA+tVUj1OH1WOpcOqCM8CfwUkhh89Ffn
vFw+XoeSTGSLTQgbRkCVguroGxYEHsFKfaHvA4WgY66RWLcSTr9/kcgU42s8GJIb1LDsnOzBuw6q
M3hryWsPFFEU8mmvTxP4jlCS8mA2oN2AzJGswopQxf8XjSOz8tCCmbX98Q4oDSqcccDq54DgTuvl
3HdwB+4aIrtZMdimD4qiXWGP9CDJdVnLIGRASuP3qu4YTwKtHRacQW8tcy8KzLKTPKTSVqD9HuTo
qOW3dSFmgH/ZOXnquVXFszdmuILdQaSmSWwXqcmbww38vJEMx0uTUmuGCA4BB6Oo4iiVm2KRRKQe
wTMHzBKzkExZBG4Z+17kCixz1pbiU2nLIpZkyDXLLlhLSLNe6a0mldRjC5lRY+yUAwEgyE/lQjA2
LPyFtH2Adl11TL9wYoui74VLhKG4YEKd5iL9E/kfll35Sdy+2AG2TNPhprhCyyDSET8kqhXhPlNk
dLUArTRwRO/kbeS8anGwUEV6p2I4oB5tfm2DUs9T2cgr5JuUra52KzQRMH+AG6BA0TOkeJTLGMYy
PoMSe9vwdyl5qsSqkXzoxY4oOkFnXhomkcISocN9mn1V6RH8h9x1MvUB07JNOYp6erQptjFFO1TI
TNscxGyRNGGqrJ0gw2hd4PTIYIeULCfU0UjXZEieCS/B3uskqwjGYnnqPK1ipByAuAqiFr98FSsx
aDqR5+12rkEGlMqvYYqlIXtFQJ2igynwnnGaz++IsgFyAk4u3Ka+gWCSnFLwwWTGqUx41VVmJkgO
u1iPfqLUJOnmpUIzcH2oE2uNHIbwD399Ko1aK2DwsbKdK1FmwqdTtE7NkrMJILUZUVXMzwoV8hDh
PKA/cUdfnEg8ya/pS8cffEVc2MisE1ZCjLuJBR3y3AqzFQlWrhdbD//RJJmwrdfAsbc+hBtIqwlx
4cSMBr90NPF9EllIGkU4VP4BsQMMYDlAlD8w3gUxWSl35VTxhczmUE/LhTo7wsSSPkTEg4nBuXVb
xGr+I+rMllPltij8RFYpguKtSGvfG2+oaBLFXsT26c83YP91NpvERIMIa801mzHGfE0eR+zN6dPe
k7ejZ31z/cb/9i+P6ARL071lk0+3PD5mXkkU5Y2//SANR5Wk1MxuYImOzuc9HWU9Ez+gwRykJsy9
Bq3x+7tS6TYkGaL5Q1KId6UK0uS9SXKA8l+PJlVvtSIhA/UuAarBRYYMtsIcgi4oxiiDSwZRCRWO
wcX/xdpQD0XeQWh71Y6V2dHc7C9yfM/ZGa074Kl4HUNa+g+h31EFVUA1ldhHKvUBzcWx0h9yUmA5
uLoLXhtt+3sT8yg2vMozA0SQRlxm7jzCWSzJql9u5DNozkqj7dd3kQbQWgV9AQ2GwSClvJnlCR3M
K/9seAYl16SWBJpVoArSRxuwoV+P1eFDzooPzQn0R4IMMJFYckD0vZrNMG5NAHQsVlwwdT7mvcyQ
GUNps8kiJsCzlhBq3Q3XGMD+Z22kwO+olTcREFoEWM1BkaNqjuTJCXI+QIIht4GE1+F8Lu0Z5EIE
KSAfdQFXq5MtOQZcila6KkGCzfq7EkyjZ83JbKSXuau5j61CslgAMUKK2htroYpfndqpZcxUwz9x
eTfuvtG71EYnK3HecAtvrZtBuHFOu+vaD44jYnp2LqmnmphE3AVA0odV9VY6Ba8V9ySXOtNNUUoQ
dDY3HG04JGq5wRXuKz1km54UwisY1VMoCLMwzjHn9XbFZCgh8Eo7VhQLYHGARgaejMq3jhdKmA/q
VVda+8fuA4cL7kh3E33aELcioQVeCGALEQNzTSgvHvCDbHN/IhdgMuIusCYwWzVKdxQIkKSv4ClI
mbcQVnittPRrHQYM2Z2cGUQMswJCAXSc00BUxfkECDgGpe7Fz1rjOw4yY07VcMIGcB0KfueKFr7m
V2dgj9Mu6+LDBzGMa4i+wcBy/Tl8nX1Y9Q3KcPiWenhvbSEBy3E0+9bwyD2g64hUZTOaonNMrM96
nUW4WTdP+YV6tzbO4mGG0tuWlHTzuaFOM7NXceq+AvM1fs7vwJKelFTGlab9cktgsM9Nf9vv06rd
fbVxIoJmCQXRzdhYkFXyagvDQ3vk70zfk7xI9sdXin+usTAW6ezJ0fKuKDeyZffw/EMtASUhqXJc
oCdfmrtRTN/RDz0d1Yw1D4fJ5k+fIQUSkpDaCIrJ6+Q9qInG9JMSaWrVTcGHpH+bOmT73T6WHKqD
7Zh6R/e9Svo/M9sFSlUFX1VAhknakM2PHfwB3OlvRVkKffhJHvKxT6chlxQGCTqRuMHAco8UD++Y
k/IWZdtAeKk0rOxuafSY599dTC0qbHzdtgCyKc89AqabOCJljVjpBA7C7mNwUCzimRETHhQQ8xwn
sJZjeApYKt3NW7+NHq9kjiKB1PydfyVCNeB+Qpzi+4H2dPMrEjxz6nFKLCnuVhPckxuNVSycopzF
9UN+BjkRleeoCJLmFNNTxPIBFUs1+TE9Zfh607/ZULUpxFS4KiqPTCGRd4gHUTRDUQVfqifmTZXW
lcPhtAOjhc4vyKaQvA1+om8sCyJHnWic52pwjOY1LupUixHvg0libUJFBrUwadR0CIpOyP8GEGKH
EEmpyY2JWTjDL3f+6695O86kM5+TnUZIB3cNP25KnPuHNgs6YbwVjttPMOZIPcXnkoNp+DipNDLi
s/P+iLVEY6UuUK7BLftEd3RBWMNpj0D0QxDD4LsgzkVGA2Ed6GhaLAHfjAY5z9rHk/R9CQJxGfCB
a/T3vMyuqM5xmnh+nBUNfaM/zCfBsErWMe610mJfUDF/eZWUYqp0w4mbrH+jzjQawu/d4DL3eoNO
1Pkddb6nu/kGFDUNCfqQ6lZgF20HPGF/eYKgCNF6SdtWLW5yLH2AOnJWcodOlon/gv3IPPMQTevu
cuVNcJXE9RD2BwOm1U6ejl64+o/7oWeEMZJ4C/gtsb4BQHCUJejKYMjfYvqltawAJC/oEMSMQswf
qs51gI2usnCoCjCCcm1n9KiQJCUbgMtRn5otuyPpQNRW3X2XcU0I4Iw2qH8RUGj5YWnmyTpRLw69
hUO/Hqw/vKaOnBK3u/fFAOdwa8sKdqH6oxn0CyXgxr/U9NVEVjHOdmp0Ub+2884JpGfrHfU8KIAg
AjAw49EbKUjRTH36R4lZc4U9g0h/X33aadvnCfCsXdwBXF6+yofWoq9L/AYTCoCIK0IwN5HHXtwC
WBTyZnFauHL3nlh7/aWWKxF+QdiDb+R6ch+ekh3JcHbhoOUHIm9FbyZEWqRDzmsuk5cQZ2BtBJxn
CYIEdgS4dvLu/h7pTlSrIkHaVAxTqwMtgnJl8V7XLzhWuv0l3lbMJm03luMte6NtdY4A769D9WBB
MhTU6wZb8pgntJop9dCqx47rDguMLwT/ZPQLoVTofrJyQM8/sFSeMI6KXTDyQs4376o7+3gi7H2g
PUo75RJaCym8SxFIOvFqt0hvX8B9koQ/4f41FvIgpMW5gSxpeYZbcJ7/89CK0p7c3ZzDI8eMXpYs
2n0sJlZ2JF1+ofwI/+lIiUDBYlbyxIiaAfUphClEG9SdFJ/v5UnCRcm82TbchkL76BcLcOLbcCFy
DBhefpBeER2AeBqAvcmCDCwJ9VT/BWAc50LI/CJUUMuDArYvwF3ZobF88/yNh0cjP0nMlOsA9T40
XpLQtEjGb8B7DAFmIEwQKcTopAjKKIa2dGa70Bw+4fhIvlm8Lo0SbXqeFs2IbUhmgwGasxrbDBxN
XB1Gr3k7CW+sU4Noyvjkf0NuEgMVOnrevkMxrFxH3KtoOwayRMX11czmRB90zwHTBICV0u+AVjdw
cpEGZtqRrVyTxV4r9SKY5REQk47xwqXR0VjQ6AxAKFMiM5P3YsA2xLINpfIAxN6nLKJV7rCusfFM
ZbxbMFT54UYvPOYRPx194Ich/joij8jifQLCgIkXnrwK8EUUMYhSwSl6RJ+Wh5aE1+f/T7mHbo2k
D2GktMk6KU9H+pd5bPgFZYGIGKFrgb8L6n4BPT84Vijm41CQPW2SmVa1MQYlkDnrSre8rCIW0KJP
yEKaH2TyfjAeGM7FcCjgN9jcIU4h9qS9pKYsjDnqIOBKfu7N2YM/EhH9Dj6cwhA3Uk28336a3zlV
HDgkB1VTbQ03zIGn/GHBzgQ8z7QSKUTyTlLagDioRrVFuKqQNTfNqxXmw3DgJ/AScSi1awYprP5v
DqmvLDMlv9pyIxrOpitxa4ULMT6g//yqO0aIHzGv+ACBzZaKcAoj5BCayIK2igzlGuei6neeXsrv
6UqAkpayGyoUgShhOT1Sc8HtoATT8BV7EGmO9BoVsmhGnWLFkXt0BmuOnrGic/uVT/n9ZQUm5BGM
Dp9HZ/Y7ApUvRePzlN9hpibypMW8rDnLHLyqAZ3n5ICby3tCXpFXaZCNALTjCfmXgNQQYW5ODlU8
gXoyuLtBqUfpJi/NFEjRpHukkEgNid7YHf6EKryCZCUWcbIclmDWKiKnNTmswYPp8KDZUy3c+GY+
tYXELfWVWBBlgpY/hEHqu7gJyq4SFYrWCVoCIgq4jVAakXvIyQZ0oNr8Sk9cvasUKxUhDgwrQf34
K04YywZAqyUYIjABuXeIywlfgZ42p0fQKElwFUD1tDxI/a7O5Ds5KJT7ZHMCWoJdoE1aPXNgQ8uQ
YXuAMpbGvjZ11dZ2DY5z+skEb0J4vt0Ci76it6AC/KB9o9eolbeLLHnJXJ3waDQN1nLrb+nOavfU
0laLq5bRq9ve0uMMXpUa2xz8E7Wlk/+eF7vmV84tAoyJBgNZJZGUyEQzxWjprU3zIreLeQWCCp24
yGIbMa2q4Y8eSweqxrKNAjyP6RfLbvjKkTFDySZjRCFV1XwRYJ/kqmQk1eNDkyVHk8peymJ+8pWd
d9OCVlwPTotWtK48hkLfSlXD/295vVAm5BbVXDkgvB0feTGT5v2hwwJC/STn3IqZVIi+FBmwpc7D
PnASeA3YZEyk8h7ir4gOxqq/Yj7rB/kZ+ZIgcy+3JkezUlKWldLbyUoIw0rPhKAC5GvnGN3CAbKo
QFC7UT5TtRXxFuCAyRAKGl6sUaL3sDD06Z2Hi6Bsyn9JZwFeNF6VhmaRJfCWcDhuAA4Ep3kbsaBs
nRUIb/IoWpv1hxWc0RXPV/hUPC8PRs4TLhNjzCooMOpEEXcr4/j7NWh0atNkXv8pC1p2m5/n1Uvz
CKDJbNbQeyEbTF0/a1KgxDwO/9o/+R3v/lCIk/1+O92TD92y3Vp0u6zdyn+WnU9bZLs48khHLpFJ
UEoH97a1bEHWE1lZgG/5yOqs2l2QcoV0texKJg57bvrmUExINXDSGkq9z2JEWPDjCnI1ZTRQr7LO
std6prDpdEWAa8Ktylq7UOa6sMxVaAyflu6zTIhmoITw6z0MkxGSKSRQ++34A8KO9XxNmP5y5pjW
G11AJViYkMLJCJCobQDAYnIjHiBUu3BDOh7GA1w9j93CNMr6UV2ATcN/pUgKB/1K6lNrs8D5x27B
ryQFwZ9pzZaEjEoDHCICdlxYGugV2BxeqyQMucacEAa5q3gHHa6PsZb8Lvb218zpVyQRz7wT2iNC
SuMQ/DNaQjQxwGXMdCCssIw9trnfnIdKcMveU+YQU0CpE7EvQULjWJAeTMCN0atQi8Oa0HokH5pP
xym9miaGfC/m0K71m18kwGNIipMqGOGo5ksBZLQ+nngfNm4uiIOgiHJrHoQd4igk7DnT+vwUe/tG
591DyWMmJmdtqVYWpZ/q09mMAYnS+H7bpTEuqA8rZKdV6BtgdNfCWMr41dzqpEL/yGK7tF4Dgc8/
49RLoXGIiW8gXPHI1TMeGKLNd/J9CF85wb5GxswmO1X4xeTpZ8ql/ecln0eGmz0g2EtqxMiJ4uJ8
aD+Fd7e6/nhG2rzOYD2vT5g6jVlNcYDvk7hrdGu42N2TW1s9E29vhSR2++bqEO3ALJLRmQPRpINP
jw85qFVcwNphA2Z77JR7Nt1UwE/OKdiq5XdeJVbxk0JxDQFIuUnyrqz+awGelEY29bHVN4c7XOnz
n0Hj82I38o52Yqjf/7U11jQrqCtP6IZF2xUJRG16lbWcHC1KcoTwz2WltJo+Ydko3Cg6qKtfTmMs
X01CO0XbX6FvKgNWHorGt6AegvCt66PsuEVYEJs4sNSphmfMNJ1E4D8rZnxrVtfH7NcJ6vy7H4hA
1RaKJq3S/MRNbB9JIZVbr/EmbWbjxqoE7vnSangv0CHhfmmeO7RaLMaunA0V3ZI8scfj6ImBwTGW
XZRRlSHVY41ueSkHiiBbj4gdmCAEezTdqGJgnQiMJLqS6x4RfBM/Mnhx3LGmRWDJwJ3IzZefiNWE
ZlwUfKQeI/ujISAHF/UgGggqIFMgQXUcc5l8PzBOpl+iUKfiUJEfgJGBsKi61qj+Ld0KNZN+ENXo
+Ts3id8WOXjCXVYLnehSsesKT0umgA8VEDP0ay8/C3A36qSlMAa/E3x4pbFxibe5dg6fQ87qjZLW
hGk8ufmhmqJMyPqL1cRhi3bXH/QqPt6lk3zTAFZnqk2U6s3IjCR18GYIFeRpg2IuZNSAgFsx462Z
DbaEzrRfba5uPuld1DdWFR7rv95aHxKfuU/89mjte0beE4dmv11dUYOja25pNTj2yk4tEu+qGLJl
DqnweqWWblvnnhcftOaJiUbiGDOqsErbOapSWeAMJI8jku9hIsWdZCS+WFq0mlhsAmlkVDlprb1K
Y+dp4laeLm6dhwrKua7hq61uM/uuTWko6Yrt1407Rhh3RPG/rOg2Si1mcGgnHRYMIAFJ+IpeURKa
/Ro9HawhSLAcwnfubGeH1H/enS25kOZpeiQpvIdrgZOaBg+Qxe9mbdyYbsCsAbxL3275UWm+Su6u
x5MvbBkuDJD1a/Bi7dk5Fyhn9FXYue/m/MEiyWhkEyZKoQIusprnFMVYCSwpqITOzzSZkDC3BxXc
AI8PQBMZN0loDmjSzhrGEDn6hbL0GuQayBrUdaxZqV/qH7/FsddtuYSxf6e1OWq2CD/Uojqx2X/5
A4sMwybIb/gNlqkGq26YKHxiNxcuFY7YUSx5+XqyJKqJqsvWa1FGWEWiuZeOTPPHi/lT5CjUVV0i
EynvLHN8H+prFiZBwyCJoTurJpL6C7kN6qik7kf6Kgt2mMjc7UiIYAgZA2pITGqEA+rRJbxTV+Jz
6FMoXJAZuPWEN8DZujZPE+XxJANMISPpVxr+ddcT9XBvtxoLZo30pwwnC+XWvmgVog+qwYUVwpww
6+hS3FnJiJy5yvve+68gwpL9kMcrz3KPYS/8eLNHWqxp9PQTbvZxbhPa3vOX6Ltae4kGhIPNn0v3
VitBIdCFzRbTVjq9XHedOlHa04eiqxtA+YS5WFRu+GiEp+Dhhue3/5qXRruxXQqqBC6WRF8sxs4q
iawUcj0GBDmSOypIyp7RQ/mn0nmFWg+VKCq2LDz8WF5GfhV2Jg8mGgNFdklTj2aBrD9Kw6E+Kpt2
5+LJC/zwVTZpVWhuarrLtMjDlOsqAAvoJ2J0YJGBMPhvUPpPqBt4/4WfLZqfrKtSLXL8QFrlI4tn
iUloADyHhIGKm2KiUlAK1N71gEiO3kY3YfGOpFlXGssv0Er4YgAV8YIupvRMLhi8YjN8w7e78idk
yGXYtTWopUvxQAfUGNIwyccBz+QmC60ajFYFKlsF8W5SJwLLszJxcdWjVW6isCbaVuoAqpgkV2rK
r1ieJCO4ST3ATBDqxiKpqhHdza326+Or+6HFWEFWlT5Y8v3yDkgHSaTi6W6QFUCbijPRtS3ykzcC
A4INzu2FA6j8hDaQotFzKkC/BJM44aGUZ66smNepfEmpMulMlYtU1lBgCMab7LbWOfHQJIiEJFJU
7IfwENIPstHMjJYF8pS84usHYrHbWB0lRCXOpd6eK0Cu4BUcp3Jw9RbFG+H0jhV9Xx3pTukUaF/d
+sBuvk1PY7UP0Mmx9g8Fy9EjTgx1VlVrCj+T4h/1aX20G4krdQPVB9URdTR0w5esoLgDylo+5mrR
IOe5zuIpb1xfB+jm3bxB0lFBt+7c1jm0GohtkWsRqjUCYiPDS7GHOsYlbVZ98+RBE6zM+VgqKwNG
ImnKWSQkjHXWqBu1JFqhlqT1rGdkLQPLQYKxF+79Gz2YKuQMzLqbtrXmiLyrdJEo4wnlx4RTIQN0
cal5tATWTl1jfIGLaoIp0AvEKFcWwg5t/jQOwTMYX8pbFJkdfd+T5dEmuSV9V8aHHCHJKGVa9F7K
AuJE5Kx8ygckPISegM/BByJq4omctr7mTK6tGDohl6A61OpDaZTWBkpHCZZ0AY4jpDLXiMsj8fcB
tQOacgIXBlBW72VUnmthidMrNqoPeG5EKYFWdcKVf+/EyXCW5F9YzsifUEOEYOZW6mRUlE9pgLZI
AJgl/m5e6dUoctDEihPOE2oJF05Nl1KquwlVVyGGBMaAbGcu4rWge2InVp0a4KpO2ny3BKLUydvN
smiD5F2VqzJoulR8YiXi9JGFhtr2KBKrQCz0vXJ03B8BBgkVBUUm83N09l2DbGabhNC+e1lxd4LH
XO3ZlP8r7poqwS8HyhBRp46qs8yZExEwFV8/dfw5ZRiQDOSCAdrnw0IgByoG+QARbKW4lRreSl4p
CNUjTamV2mpMBHErbj3Xk5tIxzrhsgYdGBzAtlX26xAAq0FFeXGZHblY1egY3oGf3XlWCUYxDI+M
Lh4U+US1bRJoEQhsDrjiqxDIdBKKmyklTMc8Om+SYiih+UbivpbZ8gy1uV/fhAfyBrPrT+PYuoPu
HpW3bty/9NL6AphEb28H+6NzsKA73U5f6RvtCt9A47d/7FzjiEe7k/8sRaV38zowEQGKm3WMGRCc
7rEGSjxtx51DuWk/nd0FnYInaQDgTadBA1e82rHhYVLpiZJF5fcQ3AHJ7lHabRAF226ygX37DO+h
OJdvYPsaHHwWxoM+2Le4cgJRC34sctBlKNjcvpV12X0jMAMj3wSxBpnsmfN9TsTbe2xwRyl/itx2
6gp7q4L5hX5R9NWgc4zyCfGAapBwH0c69kHfz1sbQkFmewS61YWaxB7306Qvq1lq2gPh3zXKNYH/
hfjSCSg0vQTC2kegJNQcVj2PwWznSc5CkAElJgREiv6JSoTi6pJYLSYVYCI2TSZtjNHovADO6d/J
PafQTQSwyiA3FBSHMpQHbWWvNNze8h8afuWv7B1DQWSfkFeenj0WT+XjPNwLSjrfD1gtFrmXfVha
Qp+I9uzHTg33+QV2RpZW+2YiAgUI2yiD5Uihm0q15k2Dc5K+j2aMNSyvn/DidrM7bwWoF8e7GhXH
Fgjj7lX86wISXsJFkk3VNBJcLPYajtz43araq/aEYdz4lltF84Qked2ttSow8MTz12PBiLQ1HPh4
dHXGHTfCS1shgRmamDKwzmk7bW8BeHb1GwvXhKiwRz0Vh8Mtf+kN6s6HN9rOYyBeGC0y7dp1WkLe
KN+j1LJudjGnP/St1jP6Wb85/6pGuCfVJggCZkSgKIwOu/x/GacNpkedIMmOO5IW0UVJaUhp5Ztu
0stVN2IB13V3BGHWgJctJB4HejHNuRgVgLywSRjnB+hRYq9oe3YMT9xssagLpLvdFhlC9AfxObNp
fANfXm4b7a1bYxy6xy1ADYOfjfYdpQ3ooJolB3eX059SYNIirF4gqGuDjEzGWtgRoUfu88NUbp8I
7jHZhs/AmshfvnPxu5fWe3RpZd6ZzEWhv2gMjeHNtZdKwZ5IBROOOzUkChrb5hnd06Dsl8gWFXva
quFL2c7sB86mMhmXVrnHoTjcZ3xa68Da46n8x2zTqiPnEJjLeJp5tvrtyrWUktcPNa8caw1cVZZC
EHxyv2QXyDy4h95tkg2P3vPnMy0HJ8ghwChvEMzrg2f7fIOZUba9itl6tndWqzR4n1tVInkaDm+9
C6zEUvMU0ZPQK5ne++bmFu/gWrMqeTdjWGtQs/j0EOmoZNLojI5UZhKaRe769JDKi4GjHacTmJZT
v7j2gIrjmWxoqZe2LYS1ejaL9BO5BLNloNsLjh7buTFbceLWDGdP+fXgPUqDHQSr+7Q8NghLEcXC
4DJYb810FB+dJ6xiM0j9st3cl1tmBe2IpP8Epb5tVqbX0PYuvQyqIpRimMeQnPaTQ2l06sbIFfwC
B7LJkvjVnw8r+rO5HVo46p9FmflN1aD9eAZ1IG7g5AgkPyWHgKU0AibJsmZ72L3ruNR7wDD/ye5e
7efOmrcBlLyB8mb+YMaYkZcgY6pmAcw3EjJudm6ZX5c53sLUHGym1VG1p/lB8veFhyAkDbCVDwal
c/fkqHRwVEYjXEK5cCRgyNiTP7o6KqWORkckeZjvmOLLvDwo93ez5+K92H6fOyWL0tzNS7DXTGQK
/MfpdXpcPqfp+Dosdy1SnlaHVpwoJG8X20U6Pg8vY33drXfr9Kv2nf5sv0qL5/ed7ThCv/IwuNGO
8xUKZnqNjOlt2Vi9f5+Mpml4HFbn++Vndf49/u5/s1W22vyaX6fVaZ7bqEuQtvdC1pWbpZ5KzVBY
sPNmS/zhBNtogQo7gg1rQO0wPQO607llB6/utV81m9f+dfzc0w+r37i3NkCou2Zb+6NbC7S9fDsQ
ev2N/fjPnsgEp7ilqXuDJlmF4ijen4HwxIfWehADoJNfB6fRdRKvQZ9lh+aNBB7twPCraIhp9HVu
MsWJn1Lmq26aaWD1Tu0TZC9Re5Pck6f4GFXaaF4B3JWui4kkixamMrjf2qKB7sTju4SghIXuSe/Z
uYe7YAeb/RbuetsePgS4oWSSzrKZBBQOvUPv3jn1UGFwj1+m98SZ0ypjhCkDqsZXZg02Oem+sISj
+sgcaKncc4oy6ZKDSSnbbjhhbWYrCT/RNmd8XmaXmd5oP9mOksGOPe5Xok/0ShkkTy/7y/5EQ5P3
TsZUNj74zGlslDeIJWygaMlUBtKovOgH1vOtC/OZtNSgPNASfVjVGOmSZE0Z59kxX5RU71AbYBU2
r74ScqS3CJ/kAUjeHanPv1qkrlH6ekUL+t5L2tfo3b3071P4DuNtPx7Yg9qg0avhq5uD/AYED1Zp
kR2V3tpMGsPGMO7vaFm5g966ZSt1t71jpwr0UfGJfARt8g52teYGT9zwU6NbPzR39qL+96kE7yrL
y/TcAs4Fd0r9QulNiNaYJp0qJ1yIuRJ9LIPdnZcMK/Pb9E4UeBlLI9aibdT4vXE0f3TaldVnfv59
zBv5HTIHRAoqFKvAWwkkLX5BFlwwd5WHTZJfwrBe4ZkfuccwY6G6Ko13hqiLD5E2T1enUfHxVt4b
Hzv0wfUYZT4SLWbzWXJq6HW0955NTo4KK56eOY7PgSiAsBciIyi373jrJOlal+WTUul+8PhlleTZ
Epk27N2+mQA7bz0rTmq75q2dPp1khXS+7dT2UanSLBP714NS1Y1JIlAOsZwTyjdBanhXmJ5mYMYt
fprZuA13Cr2xQ3KvcgqyRutM3W+JnMqivLiGJ1BI0Pr8bN/kxD8UEKMNOhPRAxU4/9g/77zKFa0L
mIvgOfvxqnZ1T9EhOkXW2TEMRJNble8UEATePwQRIzhFLOO25Z8I5OenKZ/fzHoWlbib83kGRtvM
mnzAmLLG5N42361zuXk3w3FGCOSUq814siPg2Tkfg4lfaVu9szm4Wo489sHm7DW+q8Pq1knrrRMq
UY2Sc+pffWteCdItnYBhFFTb1Xl1/kr9+g1UtJBIkrAlyXYaCMSkRB5wjJk5e01uo/voeGxqZNPU
bXwaV+bJ8jO/TpFqYj2Z7uwmITkzivZhXmNOsktHp51YilwLb1LhpWosDmLga+sJIs1aG4fiBzza
NWaHNbJ6ZIR9cBppsz49L25eqWv3NRXi/jm85ma1CkwDhxa3tj7Mcje58MFkLwkyv+t+GYBu2TOw
W8i8lDBdJQ03E5GNLbR3saghhYo+byZQ5z9s8r1EMCtcDlw3e13EZIpvoRCBTWXwl9x0bn7dTZYh
BaQkMhrYqkP7CvBEFnpD0iU6s7gN4m2rbDpZfG7fz3bwJF+1ZdYJCCJfkgPMHhEusZMGiVMGebH7
OwVgyb2bZ2Iq5+ttcw2CeQ9u4xHdPbSX4KJnrt1X4C2IO1F/w7/QEQnkZaQPQO2HhkgxlFZ9GPjB
8GM9Xa9rqOh8O0JW6ExiBQ+lZUVm/040TnqbdwH02XAG8v39EE5qW2q8m3DDvJXRrfoVAkPY06M5
0gSI5CxYziuRQgqFKspNPP/JEnDBFjs8C3c/0Mq3DUp+ja9Z7z5mgD9+WV35+9ZxIlafENusT0J7
EI6plnqmWItJcs+5GmnWVjaDlaKd5nZEImNyuGX9DLaXC4YaFE6RP1IjYIXMOrK40so4UIMfbANW
0SeBjOUba5G3j6EEjrh032VPMkGIA7DaFmzyZwycrUGatalBKwuprNGFdRK6f5h0du9m0in3tVW7
Nqx/xTDFJ1B548UZb6bGlz35jKrdB7FX9obcqCpGBfEAgjGW7tl2tpt9eC4Jz50PMZU45UeEHypg
iiR5UPnTUqvQ4dmpQlSnjpnHzELcSvlBGhfocqMlY3p4F17M562S2Tj00u/0W1dG2PJyq8IOT937
76pIufXKvp0pwns4R9p83uFbFp6KhknJ3wa6a6LcPsN3iIZGWyoR1Wl58hhKounTPRK2CLPO+zs9
bhkqJYJcKstHwqS/Z3YLLBd/YRCgP7zmLzxy2APaqqs9Ap/wBdilww2KS6SUHDxU6ObV/p2jwlqF
UkznRT2/49UIssU5VAblGFYiBblKQ+kjFZk8I6xNHnJXKcbk0XVlePMUpxarplbOJ5tyfHdoAQjG
5O5Fw0Wtj9kszKjOKYUEiV0Ejko3RJEbRDgU/4iQ1bmBTNclxDTdOHIRBhZrchHs5QEdgVs8l1sm
9QzpYKRR3G5QQCixuNjBARfv+fP8udDDlx9rwSUq9nu/0tX26aaRQR60XWvjLPZPw9PwMNSILiJ4
5qN/XyMy0RGt8dgpdSvoWihCr/sdXOVuqUvuDHXW9Z6RVckv2LVzDiWZcevcyKTNdqPH7DA6jG6T
+0TiHo+e7VXJxEio6Ox9fsm8oJqEfFhKynE3Ok8Oo9PoPEBPg7svbxaJNveKxsTZ07pmtNNuuX3p
Jv0Tcge7rgTWLJj4MRJRSJ6w3ZFzqsMXriDWbzlgsdrUsNt1tNRENc/YlPxJIU+S/PHeAYTsUnjx
y3nQK0b6ISpSBZK6Pjoe3syDcaUR92prJTmS38lIFZjkD9D6GdQmn16t8xzEAboFSSeLXoyG8njj
1nakZ855iibGw5PsMfi1/ksUme0YpNlgO96O8fB+VQqWgVeu80ElUfN093EoV1FuwZ9RRqQS3Tpa
bLTcSL1JM0gz80wyC99+s/78msEhcvaGc4ge3SqDoH2KYIWiFme30+hOZoz8WKcecZ3x+G583Qz2
E3I+oz22qxTZ3iGwPbPz0bAYXvvnfoIB7Zfbu0iXvNzeRvsTvG0uFUEjQSK5gDn+AgoxHrN4kvZK
Udp7d07c7OvkM7tOWBCPmWv9JV86dk0pNv5WCm0Fq+QJoQQxLumT1SlIS8GA+5r0tZXnu2V5bsyz
KdJhEEcK3QbpvVRYgRSpF+N0j1t5nX7mr3n8pQgqXV1WSiyL1mUQEr+QVZFHfZk3XLzhUXVHmj5d
kdNNfi+r6kgQ+WJyFxmpRvdNJHilQcJ39pf+ldfl9eNv25OzfOvITGpYmh0Jyyj7QbSMOIcRfMjY
nmB5kxuJHv5jKcUUkpO3QZlFhmGs8f7wz6jOScqjHGyjbcRgbd/Z62EVwDsjl/HcxVcs/tu0C6sP
7F5jUB+wc336pUHSZ6hy9VOfhE0zjUAPMKJ37Q2nVZ9ZSKBpthQz5ti6MMrFXtkgW0L6UguVVnMt
iC/8GqUAC50TrVL2uu6XhtLPeLjZfl5LOubP+T5MGv7h4xLqXdCjjCplSlK7n/rizJpaHR4PQX1d
QXnj7tQPzu3kU5VOsIyV5qPcOj29D3cJGc9NZIcJOAebSkkOxswLGepBofIQYULwhoh53TgqrlXn
quZffWnbn3JwQJUGGHf/grLsESC/6Rr5/pgY+aMLvxW0XyK3hFyBKG9bZq5CPiX85DeVseDan4N3
39pTaCe6LZYmSiRUNgYPvAOgZXyj2VLiUwRYizCPw1IbPxxEeSimwK/4LUG6ILahQkR444JF4X/S
xJK3f+FesPobaYBB/JBxfjerb6eCthejiJLA33FLtZ9SP+RCE9uwbFDzpPfSxB4z2AAGXxAOANcV
9xcJaVaIFZZ3nMXD+vh0/rLf7g1E6621/zSJLRpcbqqJF1AXT8eEzFHpl32zSzm0uwdJWYvdB1mu
+19l16kN1YT1QH0PGDfbM9949bIMmlr7YZGSK7Op6QvVKpCSurVm0AE/rWxSUBQvoQ1s4DBRLf76
fbO8MmFONnpsW4fJZnSY0F5iZEciXcR02Cmq+qrrXzpxV9q8hw7avAAF6Tr0r9p44KwKgEDs1yJB
GCyq0g3Pwhs6kQFT8JyA92XoDEqOKdcMi6vqgDYjJKPA8nte48nKKa51zMl2fv8qfpW1Lp1TxxxW
+k8QnUNwpX27G7OpynkmgAVH9vCeLK2uBZZJQCsRMISbAk7xaN5mR7qjCRNuEZBUWhbtqPb/mjC8
6GX16Mcz9WigDGp5KykzS/dAhUhIAFgepTRIeyD1dlyU8cZZNdfo4VInQM0bVrI8EXgjfFWKiRxJ
0i0/yT8nXX3IIgEtmPHDU414G6beG7YOOCxud9YCP+Y9uJh7unDU7zmA8+2cOvdonwLzPVBljrun
zqanRjT6UKqIq7vMHzOzkTTrjFfIqkfnDsCK5hJEm4vzt1gZjSakbWAUAtZB/eSO2xSkBRupejeA
I2CcZqKjqCCd02NUVs5LEnKsEJUgbaHimLLaJ2IN6V+8RnKSiqQ/eU7K1oTDUFg+gC2Eo1WJ+5SP
iTf35vp3/dMIOSUAcQ1fIBP1zK1SL38AvS5uEwOTG3WYCJJwFBYDUIUSzA3oB/VWqbODr2QDMDa7
BrOnMVZB+xTeyLqSr6JU+AeMqbF+zugiMzs9nE/neAI3cploe89Og0dYZyDWvQc4lYzGX2n4AEFj
0KdCk+gF7kBb0eoH0egao9wA+aJtR/W8qKZrtGW0lRY8Dwx1TtMRRDHlClOIh+GrWnoB8ZBUtghI
cSS8TbV1hKx0wj0UOUnbEzzxo/8JISY4J2rmyqGpQKiNbK4EcBlGqqQqoyVkPdWRQHWFOndAIRZL
G06kij/z+5rkAkCNrrZD+0PNBD4+eVf+TmURM+TmociE4XRVUH4RsBFIypS6m2nty/56rOKv4+9r
9WG7/krEWhkvgfSVq8pBJwDYz2jbXJrmUf/rYW1kDWq9KrvQ8RZweaFFi4R96olrVGzoD+R3+uGd
aCEI+PMdaTDH3dd6T3kETMfDk3HSvdeFfTu64IRSgIoxbU55+IS9lFFRUCtS3twvsJ0ya9oK7IfQ
H0/ALG8QQ4dBSToLergHa7YbCGWSg0UbfXV7EuAM3BRGAjj8sDYERtk3huK6ZcxOcB0Hp3xoWddW
bZm2DD9eFjATA1uXchqSM1PVIcPWIuY/06SuAhTih//mp5CsZwF/BGISIM+ANd3wDut68CTXXGzv
rhJ8JEIIGjTripkn/N9iKb3+HHSzmT83Taor1ZDvDcCbW3/TEhlX7hLa2MgebQbEo06Z/FbO+KVy
c0JATPqvN+RdERzOxYZhHSBYKgf73ubGjWo9sRZkhpK/UmAhqBwc8auRYfULkWNjVO+Ue5/+p7+Z
2cvPOvmuLmosBpv2ph1HmJwYIvmrU1psf7Y/pbXxd3r8a1n3fjf53+g36LDdt4fnWRX8zbjeB8WY
3Z0E0A03OF7ay3SRLnToz/pcb33Wp84R+Bcz7wBkJu3Qbxzo2RDhqq7NkmNR3TnOa8QGyMu9Bvud
Ux5Zk3NbWzUUGks8RwDKXWsQ92jx0o35qT6pTuzpZVFblsBGoHPMSo4UPah2q3mmJbc10Hacv772
+X4NrgFvtGUVpbVFjoG7dM5X54GdAym/CS6TDTEfOdo4eqACXmm9ezJ+NpZZSCR1UBfE7elil4Dl
HDql9i26048JcJWAl7KPssuC6WtiXBhhV1drZ4pJu6AhrYVMhlGrWGlcmKYG3wUmMjiQGcn6CA0M
CyovJAtsSTsAMKTaN9jvYjkSl0aFZPhslBmOsPhfiZfenPjsZasHZYh9nqLQGqVNiEqLwqsxQJOQ
jD9sGcxRjrwTDPHpGn6NufBax8tdmNg5uLbC+Hj1ywymkgckvHVc7Vciwez8Br6/dlFhJAoorFwl
THfN4oZZYRkyR/s438/rk9fgOTxjL868RQbVS91tVCnccvUQMu+WhxaKvf8j6ky7E2W7JfyLXEtU
Br8iToDznC+uaBJwQJwVf/17FfRzThPtdNo4wD3sXbuq9m5+YLLR249z7eRjQjsje/66F/VP8BR1
hsRWvHYlnrSZdy/YcolvdkxaxuZniVX53K0PTAhbtAxjDmttr3FesUhgdHR3/V0/H7xWe1/J1yOt
SupDhrk3e5ZmuUKrEg5+xiz38OvBH1AGi5u3ss9osp/Fs9K0NtZ5YChRau5XerWexVuGKMZxpjXk
nQ1IcL+2InX6kmWEjlP3wFtQnyP9bxXbeVEtRex08iXrlquVpJ4rdQghvogRg7N3ba2/U8qpFq9Q
HVhMGrG+RD47d+kaTkdLI0w6CRCFvSAKzwtoyFNAkxloVhty87c0qtLJFhxKdc8UVU6qsk/wDEp9
jRZhrU8COIXzGMxC2YbH0FmzDBxuuN7vh0/alDn+aZiOz8NqeEGk+N/YBKwBvoHWxnoIMZErdOhE
wZM+jpTRpvQYnZUW6ZdByvfcHH6t1W4WzcyxaoLsY8CJYGAYAYhIVeQAlR+7IX4RlaZhnZ6ndR3A
MXmiSHFeO2lewCe7P8yos4o4fA/qjGpEJIt6zkcS9QAXArQQfDE9RdoUb1E7D6IhUR9VWCaq7r9p
IEM1ASKkOKLSHOn7Kj/boxh7DyuImv2ftInIUaocXRbpK6VCKKiRe0iwOhS7icaffpf/SgMFS2oP
LsL1ER6jGOZa9xDhSBihbytYSTJAjwxTgih1/qwPDv3S4I5T+1bXTK4eimy1HBjony1YjUe0fQcO
lcV0EJE6P3jE8emhQugQZ+LUuUa491S6CnAhrJBhr4ri1Z3VQVddJiDCUjFaQJAqnDXX1oi7J0I/
QL/Ig9zRvDBIaR6JoxdrkPjsGAEDxb47cLYpW9n9XW89rY6NsdHPhkT7HaJ9DsFsMlHWAS2E6wk0
DkDT4eK19+S2ajjBcoYdifTYGod6OqLufnnIAAgz8FTYWqDNOj45uCfcSnC/7QuyP9TC0q3lAGqF
tzAxhtjEg428cIoVJvZa3pt7LFtflArqGPwJ9dr+TsfIY9CYSoHy+paaXGrxQjVuhHRumB7G5ymh
31y3dJyMi+axqgsfOs+fd7fybXA9quEhKPdevRPiYqiMnFNdDRHkcmpLL56XvnRQZMmAd60JpJnl
Y1mbfEanwGE5lkpRabZub0AliTexVWO8FvnzWY0E/WIhvwbWT+Wn9F35sX6imT2+U3m7L8C2FhTH
ub47uHNP4sTq6OKpbFjv6fb8o9771t39b8E5DM2e3UvBBDHO9y9dkzMbdWEWPgHzXy3RdwD/A1Xs
NUOVoiXLGyFotr3+3UFXrn/FZ4jnn1G6rEzbuGyv9hsKsewxlMTs/uUJbsPU5qgwedUnQqOKxk7e
hd38sm5ElKReLvdI4Spjjv5nWOu9iBzr7PO0/ySr+Gydr/IoGz1ZoQa1r9rXfXvfpn+XzK2Z1MNc
s+6eK7SkY6aE8fDO6nQYp/3j8NJ/Qqwuu/ZarXpmVQpdFjrh/XCJczlWhY+gBP8BracOGd3WxsZQ
byEJ2Ix0vOF7sqcjwPStXpq5Dmu7cu0rFJRHox6WwjJWUcP6VG/dnn6G2fg1+kzewzLW9DhtdrHz
x023jguLwrMHctK4dwPXtKeHRXX6mRBeKjg+k1/m9/EVVq+F+Se7IzzjobGKf+Pfz96r0FtiUZqe
SjR/cGOQLANa9R52KA1Rs3adkPyO48nefUImQe2Sf60/biUDYI3bn9WlIyhVx7vqllnGdNNurOMI
Vbn3GRgEx9IBKEJRhi+hwYfwL5dtkFNzSDsazP8ksnxBLto3nUDcI2Ct39jHnHUkk9ZyANTFZrkb
QK3Z4SCz4U5ONKWuzgSW1ohj5XcpSaw1ZhR8fuKo+Tg3DKg+wOH9H7tK1Voarbcd4iRsZd795e5f
DT5PjbKvEUSb+8MtPVBEpSTZJ/I3Bwp4kdve0MDgBti79IC89ngprVf3xX3hrNKZHIpoM0zVEUt1
lAISIElXIMGVMhKJhNUOvXgqaQwUpCmLt+SdCUatzh42sJ6dx5O1PiOGW62PLJcb0AqxjchLZXJg
shsCj2tLEdMFX2WEwJ0ybQBAAIEVK+B7UpOUsFiQYnWGNc03bi0E97ldskJ7VMgrvGqJehVhSEiv
5FQdp5P+W11Cu2VSDoRySKoUACkESn2lpwauF/n+wP5N0Eg4Ovj6URtjawxGeQu4+wAXdTQakw2Y
+9AkihOOi1HzAG9M/P9zPlhhUnwLJItW8nfp7BYaTXzPryollG6aH68bVoQ6WeG7CFrSpimt18HY
g/718FN+L398tVsKd4DpgfTUGobZqMpkUJ4QfX+WmEaM98O0T9Nt+laJxY0jFUvrrffoJT65VRtZ
Wvf/e0I/8/xadEvJLnTxdOnqaF6FUyhCTJoPLroKh4qZJQZA14UzGbIKuQtkqCUU/cmpQjlqkXGa
jM/LQoLrIma9t4rQzumZgwLjubNj20RS2t0jsvvx6WcXsPL41Qril/3UItskkiVjkBNDYWsgt649
3iASoEk6YmOZoWZt8ldx/F0n6dRbh441F1RqtyyUAcUNyOfrPjWXGyWfChLA5TwwJi1HgHNgZoqV
FXpaPRPWPe3MOrFWiApizOImml4ZaO0zyNrkmhlLB48h/RG8qHf5JgxRMHkPpfyRqghfC0bPmxOs
nXFHk2PhalIiOTySZYJPhvAOaNJEJjOxJ9bIGdHiqJ/2lTrl1Ck6GFR+sbFg4t2oqhR1/XXXWrEh
wMnH8I/wAiMHXtzYChNlaeMp7YGyyvWoNNBqJCkUOOZQrdQ16G2EDTYRpuJpVireDOEtH0HyU30w
VgZWxSRwiFv8eueeKzSFHmodU94u4aFa3St0vYwMNx2pa7M6MudSYfZx/Z1XHuEH4yv6AhmnlKld
LMlL9DWKfQ68IUXJBtXpuAVRGCBNxlWLBbRx4c1FhCowhk5+DUJbYB9Absl8JYuAVYTq4x5DsDBp
RibNTxFvVUEQ6KuYuKi4YZETyhMLYH3kAVsTFOTP0MJ4FbA1h7XHkNXHshOS2liPhILc3ExRf3/B
fGziDyPopNpimJGh3tqbzQ67wfGQCOifZgLXEzwWQcvxrhrjm4GUEaU+1kYyNxrClcbciPiZH+EM
sVot2phZDD+EcjJP20rCvcBWKgSo4jvREv5x8hM+Mn06uchTfn3XRIDT5Ik5+ETCX2mgJyNErC7U
KANEZqFspADRKLLnJoapvwFP49yApMnU+gtx5kbvkM9DZC1lExaKgw29uQFJh0+PJsUVFFDLJYp2
yZscYARN5Ju//pZNvQ5NcwXuRbiuoFzwJPMQ91B8dnjTFA1w2olb92CMLYzcm+p9CdJBShEB/DrD
N9yxEhJQh7KFs9LV3c2UuqgEKQriYUaHYtBiHXDMdel1CJ4jCgceX90DVOWzAyOJv/EnEevN7CcN
HqEgnPnCG3Eg8xE7wVLjh9QfkYKLSSA2hMrrkqLH/H4CYWuPIp3QPP+pTr1+SvVmFln05NJrM0A6
xS9JGKHhKFpN0qixpZP7EaflL72X2JV25heNUNhp6gwPfNnWjeuGOkn/1q24/3QOX+ofCWuI4fXB
lDNt7zQYeQgqHH0WXi0vH8ltIf83HkYaCHpoihHU5t8n5HPxS/no4AEjRY3qMqLeh/pcj5n+BrfP
DSXFCmEo52NTI58Ty0iWvyhDUEMRqZAzOOBIKxWKBT1Aogq6EIyLSiQ1Who8iSeSebtnw0RleGq8
Py7Vv+o3PJX7Eb84RBNQak99Infijr3P/Z59BUtbqqWvdwBD2BKZCJLlA52pGpLVv2D4HL+d7ePe
WJdg7MbHHwqMiARLHqXXBIn7bN+0yGlK9H/YdyoEvA/3Rmw5fyF0uEOPuZeaZ1V6f4xmJZyVPQy0
VVdXAfNIrXBGrEQlE4f6oAJxClgUrujFP8o9DlNq2mzF7gwgFx8FWmA2h+3atelMeB2D7JTSIK0C
UKHwANgfyIXg4+KcyZ/FgoIZ7tCSxLHKQlwMNgPJgNk1d7TQkeCXMCPxUz8dPahfrr3PQiOVK9w+
9Ez0slA9mCsHqj/KRKR/4hkdhh4pn6a9LpOaVj4Daiq5LuZJEYUlJlfxsLA21S6DfBVrTpFRd9Su
qx60/gp6Usqh0NmGZ/q0QOFcjB/PZkwzlSTMfrIflMAiDNHsQ/QQkUNE9BFtJu9yoEZP5hGKjFq7
yGZxgasexEfGDCpAGkNKJch4UoUoCuLGE321IH7avbZOw3glmpsiYoE18c8HLeyDOmknwkMDzzJp
/hR4FHlk3Pig98uzZlKX/NBQPoySZnVx37VqgNp96GLnpHuCrkczjcXly+5cEyHh3bNXIApapGS+
IbMT3cchdaWQnR28wqNuVOUbhJcgDvnSzlIoXaQORRyKaHQTrqXFjq6brbSzPF8I4F+Ea7QWgwsf
eYVrivzTJ3+4v9BZCzhP5RiGpC8xLIWZpgzi45k5xBlBjuXEk6Q/7g/j7RuFiP7MsMufYGfD+Kt0
cAT1iCSVK+QPpuOgNAX61X1vTYM36W7nJiFj1aUR9wgnRZYgnjOX3fL6c2VRx3YMV6S6qnsOEfa+
8UNf8x+eaN2voYbMu6Ppg8i9KsNQm24X6jq/xOtuNJ/IoxJlhT4dhjx5TzmbFmKjOv0J1PiAfhd4
PUzUNODvx2nyiYhiPN1bqB0qfYE8gnm0S7z8vGSlHEgyZyE4VOcAi5H/+kKUDFSayKV8SegVeEYd
xYUW/5bktjDi2YGiIS4YqoxEB+cjIch1Io3kYyakRVJQYS5CtT4svWgttWIHkuaVFvGEwtKAACAB
cDtSNqdBlP/oaf0VGKNFdd2tMxSZbzEbktjJWM0yD59QnmhoS21P3vpS4bCzaSpimhR7dWYsOxZK
KG5S9heH5sEtF9GqgF/apmAe0XMsbPzSL5OwoqZnyBeFGYFpwtHkDJS1C4V5AbHJgUfKcCq2A5V/
gM9Z33iwtuUUxFXf4a3BvSoQ0vveeBARtnxlqNthAELbRVWFpMBlPvhkQsyKMi8jxYmO4k3IC/yT
XwWd+XWb9PU0RQWta4GVgSqfN6p0irDMTqHVQrkRaG3DsxlHO05hwAaX/zLAINDes4WvfyOwmGiD
+xbLjyn8iUs/UZdaXXAp4TH4aCnnKPF7d7wMdbn/y0U3BhG0zYvJdxlCNdVmNL0nbWhgPCD1BI7A
rbkgzFnZqU880OeCvDv3j5fT42A68hvEI3ICZAFpJmrsqh18Sifb1P3Br2n0CEaapaolFbil1Oom
o1hebLouQjKvnq7MaVlgGHJM0siu/LNRQdMttkFM/qMsM5nDue05I6gJI/BIJUZCSRGIL/U68KV5
zgP5hX5aSKIFpurC6GK9yU5eaJXlp6HpoGVIoKicXJT0FMYUhoYVZw4iNOmG2UrHH7qea8mFg0zy
o+F3bqFGwTFEQaEw7RPe2TcXK1Diu3P3y2kTDA6+6Fr6f5EIDyx0IxsZqfNgLrmqMnodva5SPZwQ
SPWlSC8Wy0duesgMZ5GjDQ7Lx7w8Vm+jUpB25nRMmbBEjLDOZcUrFuYibjxi6csHw7ADCxGJ4iv5
fqH9g8HWuA/sIGHD3DHglHYKsYUcA6eaKFgmlvqnHKdySjUPOBMKa/7nhMeGIFBNy0JgKkb+G74F
KaJJFd1Y1iuNEwaNJDzxrs91phkTpRk6wuoKCZbWNdJypTOvq4A54hfBEls1mc1UsZ8AWELVPgEq
Ol8w96EWAd0XsHK9ie6C8Ba8nYbFavkD050V5BhEYbyHf6W2evXZe1TtifC4Mr7E2RGDAJo5vayw
V95ux1g/teXHTjeDQi739HPbXoWaWLkLc2YN4wJpSqnkhaIfRV2HcsOlH0HTuLLkPGElAmviYAC3
oh+bf+C2tWaJFojNZPwkN6ToH0ad1/w8rTSe4TOMf/bD41AAD3Nyew/vTy7+28OFtNw49ItxCEDP
aNz107kun96C1gJt4fqtNyDBQE3jNaG1irC9br7IMl5tlmpSWcX/ecSZL8FcOWQjLKuK2WEM5rH2
v1o/zlJak2lOwb3ibadbG8oxvcTqjOP6FkNqB7fJ7XYXbo0Rnns2xoQLXIInz/bEn4VklOM81J2y
pgwwrMcFamE2h8iHObPNbzVFQhfMeVX/CuocCrKGRMDYbcnGncf0m322ur+/Plb9QzwKoUPx5re0
aiVWLfWq1OSTpmPMrahpoN0AQiLaZRRlrUdO3355dls0M7GFZRdcat/hkqM3I5RSVP1p1EcX5Moi
qt2hoJujmyf+K1DysrY9hKe5tQ8/dPVZ8lKno2uYwSdp4r1SgwZJH87v+7kNPTdDr/tnDU6ZCy8z
Ra/Yu9AXrnN9hXFtiR1/Wu1fj178Z4VPyxNj+UY3AjEBRZeQRhV57lY8sBo/VeOCHffaBguKWEQw
qgEKu3lp9kTWFcVe1F3L+4x4/dcu/Ix2UMeevp5THazqM5EypH2FFe3XAMmf/rqjZ6CB/FYbrJ5/
+PQRBx0aH7YyBMKF3pXeAO3az65xQ4PcEaUDj/FOubsd0qqAbh3458dgTMRS36/Q6B1eLfi/8PJo
jw2nYWwf3frciFCIvPC7HZZOjYrtvtOWDUQKoy88bfdR82Z5ezDkq3uwvafh0aPzdm7f7BawavRX
4vwkRFXpFZsRNs0aUgYavfn2JAHSpuUhSg1IOAe3Njqu/cTwo7/TNvpjbeH/+fHpMzye2RCO4ZF4
gE1EVAlBLSpeWyNQ2ILEUcBmphvT0sPwjpjhX7wTPbHZ/1c1KuW+nfZOxqS+a1bKjb3h1TEMey95
0/XO+91KX5Tf3susbdzb1e0FXsU8+XRE3qAmTimYjX6w/pIVPTihN5dloZSgB3eun821FRUboJa8
PZsSrXV+cACcz+evxhxju+DvT2o49nEolRXStSvfg7le+5dWhbJQ12GTm6cejZZrDTNaWrGHO8GV
Dxt7r4efhReoV/1y6zCUaPeFrEGjPe5L4lDIG2wstOULqt5tmnCrZ3Mlg3pSrx2RFzo66TSQm/Ez
pq40w3hXcI+1JYnPuKuITDEZqRNDiumfDfJV8ulWEbz8ytcgT5GgvULtOQMcrPEdV550RHSo4V3o
q3NLe0TObT1r0lhP11PZNSjoQz5FadXqogWSCQQWczhTKR/L1ybQAP6TVYlsjYE8rOe5WYnFbO0R
l4BngH75tW6pB+94/PbN0aP1Hr19zRa7Ia75Vp+nsFQQ+/76V23fPGeCyX9OQpc8bUfPw2pbCXI7
Y52hpEc+Sl2PsJZGfSoA5xW+t3ToEuvBeEWKIIpvPv32/us5OUDWPoQOaiAIOQPDdElt6Rb2Hr+I
M4KkbcJdc65aVsqGZ/dMopwHT/WptWjPxQpS/7aGN3i3DStMCdEnmFRMTqD8g+EQC1RdmSNaGqQP
4Fj4awy3v1vW4jCstZCq4grMkoEwgKuKaTtu60Bv3fFgzIrN4wWIgX0hYd3Q4IKVp9gOi1557SdX
pc25HQ9ZhXglhoHaoeEe+90nX//7y9wOyTu6MOoDd9JWNcwiKZf9O64AQ9xRsHJHJCvrKfYExlKh
VJANCMNKRlRSIJS7eGQ1APO0P0hsCxGWJJcGtL0YtLHmxls60bbWkPdhxywTimWeCX6jStpxaACe
wQB+zT7dwzgeUolzSDSSqLFepaxFfs1pXl5NZx+kb7eClfI8QVX1c1p9wgeGhIfQJunnuvuQ7NYm
uDiiaeoOcPqtmdWo2+6rdxiDxw94Hyki4LpX/ql0n4lLHv88N8twM8gR76ik3YTT3Lt2SP3NxN2W
yLKQAsBq+96fOnaf81hbmdjN7xt3MnyjJZIAv1jeN1/74H5r4EZReaKgmyFfvp/9+rpxgr6FXe2u
dS7T89f9xX3Tpd0Jrr1I990FRvk0/9HazXwTnkvrCLNXg+A3sS7urkPsYcJEnJ/X7dfJO/9Ubq5z
QDN3allZe82ZaoPVxRXPQaLVvEIfGb3ejVvv/fnZjaKv6uJ6b8S4AjCNrvtWlrXtdaNG5h8AaSRp
WBtW6SSCf5XZuGtZbvK542OvjlRgdgYxOlMJeS/MzqPaSjqGbK7cEsR+NItPrz41Jh+coioP74Li
BksYSOxv8Ox66zSwO2vOM9qWQxu4hvszHbGQE8LGhGY+wH8qxXMEExpOkbd2wjP1nYNr00o682/E
CBe7UdpAAaHzdfO+bjF47MaDHKNT5hUAo9BPMEsh35DX4EPVf/vHRYV6Mrt4AkW6tq20HDd2vCoy
JFKncsv4LiOva613bnlqNLPJruoCulWNbjZ5VIbHm3tKOunPYZX+nEHpcaRkS927fMMX7TKejUe3
Ev533KansUn+PD2PK6zS48/8MDz1d8PjDkVbPE7QAB+mEk/Z7DYizBOzpFS8cavghoPzt7WtLK0t
yo0MJAUuNfvLo0EAxFcGV8YYQQp3coSOFSfbPpbm0XttWXpGulnUPefV0T4v8pe3lW1tW/WlRDT9
EqBgrjzAW1t9M3Sj1TXTu2h07CClenTZaZBA13a0Pb117/04eOLUFLy6dXZ/wqSmmoDouKBCeKL8
L+Q0B+qsh8GRUPPh3VOogUfyb2y79iMdh0EyeM7SSTrJ75HWQXxB6EDjabSoXLDYjU76WoPAztZj
Z5yQpS4oNZsrlKW3zW3D/zzW3mNTXWVj1aqtryocLvG/EN5SwSxULBV6o2cBBWDivivZQO6NRINb
RfpyBUk519LFaEPQWqVoSwQeYEM2HmHGQpkFd1x6h9Gd3GKiueJAWLVWzNL7Qi6ykIT6TijDEOY3
Dgrll1vJv6zVdVNFP7Wx+1XblXQaoiuiEh30svkSS0WEJh1qusM6Ip5LdQ1Ur8KwbPWJk0bxQDkX
0HqrsK7FjATxidw+pFUToUhcW2kvDcRVH+gSzqTUY8WlE3DWIgwlIBRb+hSUu9fI5VPCrbvmrJxY
WHqelWJBJZsZEH9SLVIqHaxmpFMW1F9Ziig8UBO5M2MUVPYGU+bcgdHDo5pSw2gXJkWbiLaNPROq
DIGrcqDSb8t2ZMd5Zh/F79MzR+ZoPSEMh8o6WU+i6XqyRyIrFZF0hbi04OHVrvfknWj3DqGk2KVv
vFh6n1EZSwBrgqT57GC5BG3kmngf2IAYFTJtLl25DxSqyHKIqgahEg4D7RMC5hritSqjld0WYwN5
lKCCbutvCd5ovIxw9t08TF+edLhlgHcTaRfOJBzn2W0T/2K+bayShZif1amoV9Em2jxXuw2mFTA4
P6tkc9k4YzqYTmiZO9To01HqFn12EecE6QZVDuwLu1tIdepdGXK/Fqd27DQZ9Q7DAMvCNs9Cobqk
npxtNSm+YrNw9DN4MGh+oiXeQ+jvsu4+iIN0ZXzvEapGNLPGlwUJl460ZeHLcO8dmXPJpLw4z7JF
afXaHH/3HJcNFIfFbaFe3sXbPeGHOosmp9lpVhqeZ0d6No/iUbap8zuPjb1yuNYIyulzj9kKcDHM
SXOajXcLOJV81dKmXfWiBWcDJmsN5kl1KBbiZRHPKruBOdz3PniJ5MxYdfHUZ9p59b2LEknpgz2M
JrvBYbAfTcqdWpASB8/yVtGto9Tn7OdBRh8s1HrHr/Jm/3X9LW/SS3Ov99jBSVcchmuvElQwpDj6
9/a1ffRR9kEHUY/bQhpdabHYojSk67d8lxrnX3XizLkFEESuM0gimx0cylMbC16uD+61XWdsnxrc
DY+/p9/yxzv/1ocvGZvEpLSfNuwxUkktHkwpiGqiWEkuKkqHJpTjsYd64J38HwJbOGnokTZI9DDT
AEZ9Bjt88WVTUqcaR2WqaSyO2BnI0iAZmYu40jClPEe5svOB59beiQjBaBxenfOBMHmdjh8Hz7w1
nlVEKANw2YG5J5pOTxi6kG6T3FbjxhrHnGPjbLayZdLt1njDTuzGcJwifGMG1+AF1WPXWndfRnA1
exc7rDw7j/MDsG9dcrN9u0Jhh92TDJSmwyERcWmtruSsnzoKt4zcVQM5Gzw3mnsOce/qJ8N0WPLZ
GEu+1frOwt3Ni08edlrdS94eWQydc7s+jGcpJKJ4RrdpLoZ6OKGHQ5BYa/HYUDSwus9OVIdN9+jG
xfZLFJqbDCEn1GYTjxgZ+WSWrvPZLuSgtc6N+QJ4QtNVjJYxHmDEUylY6RV1lKbHmSbo0b/wQHpd
nhE6YmvARoQ1Ap8dCKbsfhjSJtQohjWCg+KAqiIjfrMLX+TFtDiLLWYi2iZiKVP0kqMDX3WEdtGk
DiPc4VdLYdzDEQf7kwNdnSX1UxkAjY2b0kG3kWA62E4RCKdIYckKcncNZfSlXtK9wBd8hJfuGT2k
DqxMiBEKOfFjWZmUOUqzBFpdyu3Noi+K450Fv2lN5UkiqEQFRcTtIZ+Wc3KtyX86fudnhveCZvLl
XvC/ezVSKlMAppF/xw2UshFkJ4QcrADsyb/lBa4WLXmemVgaEUkwINo3rswNFbbpv5sO1UxJAbXr
SqmMzqNX+2EUpeyoe8+aWt11a11urYEAthcEpIhJCQonhJOtKk5r0mNKrftm2X4ypwkaTnpvJcLK
qnuDMZcvktyvE8qe7mGyH93YaiZoD1gEO/dZbXH6qi2es3vvSptfCNIEFo+7GwPZsjkTwt5d8IUL
dqk8x41+8heYRNXhJaj1S2E9rPUf+4Y9TRggFyynSqvzrLzQ00snKXsqOFIuFmSSk+9gDevATgXK
hhTl+9Yzp7PLD6zcXXcikAe/Mo038SJelOaXbUQF9m//V5niOIT+LOrh7jgsyVtIbu4ypJenu/Jb
6pL8SOeP71SxlAcx1ckU1yGoCy4Y4EAoMklq8zV7zdIvKuJfqknjHjcqjaVejVClRr/kFEQn3AMC
8aVWf+J0PjvU1+vwbEt9whL8MAzuD5FElCOZy9TL7q1Hd59cdCzoFbouG7DdI3uE3Sv15bob8dBk
lIwekKGqAfbcKgElvsgn8GnQ2J2RrmHQIPc12RioobpKn/hb5pic7guHPYy+m4rKdFQZSVIm65Cq
v7hJ6S9ubYUCVx4ql1OsCSWur/p7HBhl54BSPCSk3vcR3ut/b7g36We3kMiF0/sf+yDpSZgg0HPH
JahRHdq1S9+HeH5AO8fs2bWTklueVM8NMn5rgDURz3oudyqt9E7My2Cf7/v8NN7gS4TrN742g2dQ
QXEFFYKKjd9loUcC8AnlqQNS3JX6i5ytueHPzuUadiOl2g5uIMc57bk5rEl1VOME6yRXIBdXBmbv
DEb29cGCtNqr9qxQFGYZIJn9CB4y59+PaPDnl8YQlOkURIvHDYZPG2OcUcYXKVkWDRVidav1GKLY
D3Z4d/XK2Gn4DiYJV38f7IPnyUsAOJkbVCG639fxvsMqg8a75JucfRm/RQ2tjwoo4pHULVXYhvjW
D6JcX42hNWsJXweq95py/gHNy0EL8O7dIpEyvwlf2K7LbjQ5wDQ8kjhqMu6/QBbYku9taqI+8XrZ
6+NvIjQXaZFbGpFagUSoVO64GNxwj8g1x7FWkBOBjlVfpWHww+0ArBV16eDqfSaq2VKGopwLL14F
VJQgTSl3DgtKxPiRUrhV7/W8ATmisqh/bzyN1u0GgDM8OiGhW9RBycMqys6XL391Opsbw8/QhiJY
nUaLaOHMnNk+LGSwqgAaXZU4pCxcj565bvSEdvQUvm/NdQ+5F4kafEmM4cObXwqSoBTCyUVnqHhP
dh0K1MvdyxbOc3x0U8Y5ypD5cV5eRlNi3RQPECJcYtc95gXcOlrNSb1kw6U9DOcFdkCJw99f77bV
MX9PihtPODWI3qmbMPlaINzxm/8ArxHjK18/RtdB1pM0rB6I8adb9iXx2KttakoHOhJfdvl2YNVI
zKt00qG8CyU+6kHq92QtYWB1cmAKF1NZivfX9rY8oL7CL2oXYkEHUGWTNzz2TeKVCm8bsKHaudS8
jEyoXzu7wGCXvaCGlLJF1oqmJLgY0J1LTbLnPYl8SO7SsV7dw8H9kHSALT+8x+969fjNEHC36R1w
u+Aw1yRTi3oPump/2aPHzn2UAUtRTcMrB4LEo4QE5TK47hoONXLPmgxOx151fF5EEH9gkC6PIGeU
Ah0Qss8oQch8pNbDIkO41TF6uGUk+IWe8HH6fBlgrngaQaqhjkrBE2Wl7J/iIz6GhE2/B1y62VYy
2fxCsgAQAeqANFrG372R0Rjz4p4Z2sTh2EMghjLa+29igpOF+7lXtrc7jMA/jeOFlPyDgUB2bws1
pPsBGMTsiPz4hZgCFBHrPpImqmiYEM1v3Qu0QHLeZ8MAE7o0719xvXmugcn7dURO/ccGkvniXVIQ
n+G5HUBovgMc0GBgc0WACsMfc6FDEDEGFomNE1XrscGcD9I6ofYHVOfkXqA5Lt4URR5ugg9vwCtB
RsL7Ads1uftpIJb+qnhzGN/CGhT8yBxR9kSO2088dEuOm2Gfpe01BXDEnMFdAXqeUf0W9iqUL8hv
y1X3sie53asoLtqYMlOQWep9tS7pqIQl8u6UvESprhQ6sSfiDGVPUt1Ss9Kl0IEM4kGX5gdLsuG2
7QbVcfo4Zo3lMnKR8xCLqwQoAJoaNxEtZFKV9+OuyM67v8rT2/3BdUE+ylTO/KgfJ41LeXD6STq1
73h7nNit0wQUEUr4lxGkBJOqwYmeFnw2lDlHb93nLwAegKaC7R0AXEy0Jy0uHTBw4EsInjqU/8e5
S0ihh9an4hM2X6v4zxxZGDOGh7bsqhUz6F75t+AFCZ5EP5bAUw2vpAERkKDSqu5VuBXbU0ADLzAD
YoBGAuQRkW2oJa+9UUxTwUyrlc1Elc0dcH7Z1XBXOPLvKqdRpfAzqKKIr+rpqxrkOTeKf7Vt1g8Y
4IitpH9GmQI9+pOL+i9UT0Phgno4LeVy7aCiG7kW4V3Hceq8HgAXd/9KtZgqSNP+dFgRGfF38FaY
A6m7v4+PmXomOFCZPt36lcT9VfEuJb+KLPOPSXXD5qx1fTYAPqNANepnN/X5YYp28dWoj58bFogM
7gv6QwNy0svdjTCWDjEJjuMGpklSNauMV0YzFLV/tT5/+q/hp/8eZYPKJBuUZqVZbXJHAzcBjTO/
GIkC2qM2xZInRW6bG8yceXZ1pWO44KcAS+VGjxu8M7/N7WdpbA/z+1JU8+ORzlESNL4HtR4VrYIf
XGkf2T9ecOrCD62EEUQYA8nvqEp1uUHIo+JmErJWHnMp1kV3Vx1KvQnFWpEdwY2tZE5XBZSed+pl
NDbKv5efgg5JXKkpoSuWxFBlNB25mi+nbtdj8GT3ZXnR331bpYK2/ExSBNei2KPloMML2uxLYKzs
6RPUZGH/vImTN7tNEtioKOOw1iu3X34ZGnXGEuJlFTSs1qcR77wIodXURFIIoBlmIDl/t0OHmp5x
bIAg24glzQGVM8IsfrVQ82c+RnlzNaUQFSeD2SGBhNTRUsWJ/UWawE/0wZFQNNR5zGhVGgq6dGjY
45AF6000zenX07NGmKyOIjqRGEt5W+Dq8FcbWQj+D3DGqPrDYTjZHStuPKih4eoBszJz79BTcVUL
79147fL+64PHy3N23euW9pIXaC2nEBEMMoYlfDx8A3f0EDqAsu/woJA7GgsElTYVeDOKNP/kcHiY
5aAeGD98iEKYTWyWk8tt+uKIsyPGhpQUIp1LMXLxzSAdvdi3pbEoFCTyGigOzDD+akf39W22Xt8J
vBPoQRJ1yorjHSaQWz6h6EaatQ/mNAb7A2DHgSbjHd2UNHmnzZvAaQ8E4CXwOYNDf234zwf0XKR/
ddyrreYdvy2kXCHVFVquPNoQJO5J6xC5JnSMwJhW4DKcu39nkt6oWUODcJjXaJed9R9+faJbZURT
IbrQxUrLni9psLAUhCNVah9PoVH1qOHWRrUenP4nXKwRevrlzQru6aACJXL5eQX4Mwyq9/bDT+Y3
+gXV3eu2jhFt/xYkeLyjBcm/9lbjNGPzE9b12pAaRgSqs0ughgUSvp67MKk69cAO6M+Kvxy9BvIm
r4wbJAGIP9hK1C8BTctSrQRElznjO2hC0hKiqp1D+4cYpDXsX7j3uL5OSAPdY1DL9yxWCCG2uGMD
jwJIs6Zv9XvTYuOZjtUQggwPioc6P+j2oueZbIpRIWtWq7ytQ2QwTGGghUBCZUXQNiUNBNJb9s6t
kYsnJA6XG0sM9JhbJZXd3aQM2LXIFjhIClErb7JFfXXbpJvP6rNCicVueW/YkUeZbR03pJy4cWBX
EpbhcqO6fdNJVXEukS76t9PyuGRtQM3DasLMtWAiMXdYnnGJZ67Abri5B3xdjrBfLqhoiqDy0c5+
U6I3NnToxxf38AvN7KoEZrFuffBSBGWjahqWh5UhZuTDFDi+GmQUDb6yWTa7T26jT/fJxpvi6iil
ow55tV3gwRBW4iRpUQWLtUvs143HbmLhZkTr3VZEGzkqE1F3MK01ywD/mAvIusHxDNhSzc/N20Vs
GixRZ2qI0GbN8FZtH88M8ZuBIObZPa0ejgedhx67SEyoRrZx57V4mjpa/eC02m9xGoLCvEgBn6I3
lNpWDez5O2Pzi903CtoBKk404arX8V7i7W5EPHBrVJ0WXCc+bVZbRF/PG9PwuSF4PJIEQTIOD4jU
O0bbmqiuLfKHHJiIOqGTg/KAi38o/9t4L4lnrETbBhkvMDUh5FRFQYIKZ6astZue558/WRPqKFAi
UQnkF1ZQCEi2ZeL0qDaStdtci1ebdWVJlZVDnEeJAKum96YAZFtu6dK4YljQtDOyNh5uLWWaf8J0
Vzd9P6t4sxX9ut8NCsbK2B2evWDuyBOSVgGltmwDMRH03vPnPPpBSgtsUG1fqcurIWoUHlGnrkMl
vxjkdvZwev3qhiJkp07sjsh3XAWhkD9tHS2pfln1NZu0JOlSbaTcf6OkIBVs1M6GGbt5Nqz2sDbp
sePv6N+kcj8RQ17WUJ2FQk9TTxd1TYodYkdKhq70vgiL4gH0SPnMvgDL4Jt/XPid2n2ZtvCji5sx
MSbOLBtnY+rNsxOysvQvRUh6+3v8sSOzeNa3pW3WVPdY8fWgcNKg6oy6yqGWR/Iqaok2dm2nMeYD
1UFGRIH/0AnjBlhSodaCCxZETxwK5FjyQD0o9p9uV9xndh2t8qjniQSpt9NdDVE9IHTNdVb18QHR
rsyMJfq1ho7U9h2LDgRDchJioqEU7CBIlLj0CB7bt8mMAZb2+uL59pM9NbIjXVmoFNuNvdM6L84L
JvLUmUpLXMW3udo/BsfgQdGSss66wwyHSu+gStFpJtxFVvf6ZbmlKH34MnCGOQCOWVCnSIiwJr/A
hbImxigjqYy/K9v733G+i71seZxnyxeG2/vvMig3I1boaJWUQYus7LdlXrPjtm5VuoLmsOQfm2MJ
/StDjPfyzBv7fsaF2RTWAncEM0LiTPINuCT+OvKwRw2RbHxby+v3e+4s3/+j6cy2E9W2MPxEjIGg
Arf09n1740hiFBBppX36863U2SO1a6eSlKWyWGvOf/7NMd232NLleyH0Fh+RHwq8uwPkVmi58TIF
euJJi9Hiv+Gi6GaE1XY6f5LIiBV0gSH0c6+TdPCmOxab3XCC4oYLgyTwTyf5T+OCOGrk1vPn9ob6
zMDHQfgsvJYFh7z89Zkk62wf899ri6MDZ85cJ69cRDSFs34uH5uvkg/5cduQ4rXjvGTViIVDLfjA
GWUE3YRBQWAR1EMtMzqXX9pZO3OCCB8IQoTgvSf0sR1CUbo0xrSudhndK/gPzGsfmUH7boVvOwlw
FLMKxGBYjkEwI8PZMPV0jZlbfnxux4/xQ+gLBRf95n0LrvOAFlgcqILtLDiOggsrxAIFSXMiA07s
qjGGKSQy2yLeCn0hCUiwqiDbPzaPB4AS2A+jJME5wBij8RtO+2Tyzj0qUYDsHidIwOwS26NZP3BR
gtKBLxHh5R4QUH8vfuJsTx4AtUDtpjTgilN981DPFeb0GZaSYuiXwtD4GS+6wKKSw64sGTnUr9Os
XAiOZ76EfQ3F5ImX7XlQwU6gbtWRHN42BVzWkFi/lutRTwSSomEGIrT8ol8qe7NaVktJMbM1ju50
RkK///Y1sJYROAsK8T8vJGFYJ3qsEDIyFq9/WkEeVli98B4h5SwdYyfThwrfKBHMpk9FKNpbcHj/
3IqhhNIQUmmzoIjbWA1o6RJY/m+HnACMx8CRB3vhJp9Pe7FiJtURV5npdZFNGlIyYZcgojTgXFOP
G3/a9nnCAKMjx+wJEydavykPkvV1MK+W6ryhARRw0QhNbI4eh8JoivUAtxzYBBbB9pCkovcZjMsd
z/tlv0wgdePBFqc2J1vmV5d+K36scl+MrsZOT+kJZnL504mBtSMm89lxbhd007/lb0Ux0JoylfR3
j5cs1eGqub6n0qmVbagktKa/ykHhJ8C9wABx2/+prkUiOr1LxLiMIsAwn1BfO7fAKfZoTCtKlhRX
2jaDEu2+96ibtokTo1fVJ3Hi1VvkVNMWCuG0fTvBcrSI5IX6mo47N9pmR/4qD8BrWUPfg6/HF/lS
eDPldsat5mibrFuVqDMtHG6RVdnq41aRbWLQcEJmYWs8Q5WpE3Ow54IrZroMezOblMiHYFrXJrZ9
0Iu5bEydCuu11dy4tKP3Nd5z42Pl9wytOLC55d4cxC1REs5n5HTqPi42T5/LdNF/40u8l6hxiDbr
sE8TH1hjx9DwAVu3MoUaBXsHk8Z5cYuD8EDFQwaSYcI98jEwMPBGYFLZn6Aw0SXU0MveeOlHS+xt
Qfg+U7F7Vud+mhy1DQ7MBXfEImRGD1wFrMa1cyHGBUuQ7vROZOI+3ENW4C0HDH+5UrIcooVYyLsM
Urs4n7ec0Kt+M9hkhcsAMnlgmW9pG+HDjMmQM6BWH80/69cMOIGoO+4sVmNzTDAT5H3Q305N+BBJ
6xgogpG0poY12amv6U6sbrQTdgwMOMk7g2qECoqfKWGEJau3E/ZTULrbUSzhiBKbBn6jUqgG03Zg
jbYKDglVc9mL2C3qBqpHzpb4uzajk8KbeSq+A5drRkdzFVjJa1oS/vC8vqF4kMpwiqlVmAlBtrix
pZjMHeR1dLOZJBTfH3Y8hnRQY3BeBVWflcsGd+xZsWsQNntlDhLwDtwB8S/Cdi+lMs9WCpCsny75
s4SNGLs8feMix159LS/LaY8QQ+iwm1n4RYXeFn4O6gy3XFnhcKDBRRzMP4lVdd8vYHHGHk+7MFaQ
Y1ctYPm+hu//MbV7ETkyRSQDOn6th9enZudvp8fNOPLh1fLrpZkRUhO3T9wRThOVHwIFxKC+l5Dh
AKx6qhlGMvquPNe08HQaeLmz8qBN8rQiX4xAWiJECaNp7PhrDO+J2XKDkSIu0vveCw28qaFPsqze
fIr5GomIFIEgQoxQ3pQ+ztAwawjMP0HitLAlIbWmM+ypKZoDe4hOAfJEdS/v+T3y88osrslVZ9YV
mOmOGWICoQAzWsxfWhMik3IqRkumkLbi57sxXnhMeVc13E/J6ofgltjdSxP4A4obQyiLrFCa6aTn
cOcwpW6ZHVbf+TdnJaQ4ObPShwo3+jH4CbDCrqz0S3i59PO/vZMxHhCG3c/TZYbRbWCrgS2dY+An
XF4++2JdrHWEPtvQ14BQMVd6Y0yQ6tbt+qGclBRrnLsaO1vglvhYpE4XrJSltv/8Xatb5qkQD0pC
YLqpciI6pjWL1Kk36YXCffSFAhFkPIErxFEGS+drAFrMywTy1dbqmkFpzxig2rQrzB3Fi8bznzer
fjldteyDqUFZiBJfnUWxU1+L3pOweGsn71VHA8JY5tLfKWM5HwFzEiymOEGEExU4AUZUwupQ6AeB
h3Y9qsI9a1gcdViZ/d8sESkLjmjCFADE9Uv4trU/zyOOAgAGVCHg10zipb20H100VteJJxjhhSWC
olW8MAzmLcIxRbhZGqvb5rkNtxEF03ubrT/7FAcd3lI2DaGjypfROlgLE6uIGPmzwMQUfNKEcYaw
EtMdEUdfQhARFJHMe4mx9T5xhD2uGO5HU0E9E/a60aE85d/ixjmVf7wffcmySCzcLAJsSV6EJDFK
dz/Q58Z+7gpfag6X3dtNVzBkAMoj54HiaVgQgkNeLrYDqOUr66OYopz7kGnQLFOkCcvgLLAbRq7A
px9gUgrIYMVYlqaYxth/AWWo8xIOrfDelKgd06NA+D72f+9ognXCvwDsIcBSaRWIq/G3AOgd+flG
YOdAQyAhIcKqA8RMYc44+iZeWXDUAOxXLFSgjI9zI9grOCo74S0vuGAMx/+ql5c/oh7lY6+0dso1
lxxmGtsYa7vXnL4boKhSIbeYBs5tbsyoL8F+AOPWxeiEngYoNZ/JoCH+eGyNMGKHgMYfB0g5EKbN
SmoZH2xLQThB/rxC/fivAB7MxRhLjK+IfGKhSatgjQYHUDz3OLjwyad1nGWu+K7MnoqStt3n29G8
uAs97dP/l5JJgXq8wb7G0FM73zwgN55Jv8/AMj6s4YKTOpyFMxKbqcIELCMAmho7DR4CoN8XRZmw
rskIHuY0xx8CWcRSmLBlezC8+csZnd6Ln/EKRhuKcOoWk8mW9j08GK6OussPN3JkS5WrMbqzu8t4
npAhfVSjjUh7dmtCjxRgaebsLp5l+1dkJy3eOzcElONJ3nqhulMuGqOEuQFbuCVfHODgbLymGO4D
1NwHWx5ieCmL66DftvTJCPsav079ATlv9XHwWSqonJSBGxBslhmXwcCJwhVnedZZUuuM+L2jmR8U
zMxQyFBGefl+TSv/MuNZe3q17Ek7cYjihfek3HxNVToNpqq98CUe8x1jFxEwVVnq00tBvkOnhJhx
QziprUok3MxklUMK5e7xBMiZdziH5WzbY0ZnhpuRzlBaWWVHn9X7szQShOy+AhMln0k4J6n+6KJs
MSIK0hU542F7uMWnhsXiUO7E97qbGec8g9KzRUA52I+tKHGbkNugN7BiMVTM/dihSoa7T2IwzP5c
6BPjPEalQUQM3GSFWQaVr/gbfK6yW8ceC/MD+3Kf6zP5GFwM6kCcEyW6ejKePjQe0kp1B3SuYIkN
q4QVyU3G2dQ5AUyPn2B++8VqUrt33KSFizdzgSP/2yqQ4C+70s0mxA4PRk5i+BE2QINlDRWRdY0r
5r6fvI+tNK0GC6nYhHiAIsIjkFd3k16gt+o3sP8GFHt4lL5z/GRq5mXyvUF2rFutxmQe03fztlKB
cRJOxQDnphvjHirXR0V5Z0wibIS2aunm+IGq5gcwZZrfVmG4rdqd+tlq+c8oXRuDPTGMHODPwGmT
GfNKY2yPGG8/bTW2WRiC5bng/yP5ouxO7SblXjXwuqQ4DNQJ66xDyTOp2MvR391mPRR8yQfSu016
3Q16m5AvQi9gcfhN+vVsfP7w8goW/MhiFvpBW3TQXIm5R7pUv2NysuvmqEj+jVLtiU1+w+yEDZYK
HyJU4xuYfcKv4+Hg1x3S51QOAW2Hu7w2k+2bovyUQyIbXtshVgcpzNqe7a6y5ZWGTIQ7EbRhCzRi
ODVQ8/q9GCdWDvwIkf6CkRzAECTZ4wiBv2qlNcL3o/zT/dy28pWqKRv7n9zWM09HT64hVTDfF6qW
ZMvZXIuiuLuUByZixzbDzb+bSdDydRhxcsxzCB6AMmPFer5sVNbZrEUCI+9CbB2xK3kMC5/ATLjA
P4jGwKRcZApdPsH0jkCP3jcWwxVoGJRcSiamT5UVi5AA3izFZRHkZw2mJC4l5xspWvzj06w3R48b
IoJF5cvCmpATbSZ5lGoZlDA4RcwEIKuXTr/5Ge6k3+eQmfnfetoVylRt7OQrpEvx9JgOZzbEPg5u
35BB7jFqv55vV+l2UiIG3YCRit2WrqKYnWJL1Dh4xBDuCb5IKuiTcRMn7geZUWHTu2F6UfAyVbhW
DAEDq3mvnppTMxPjkgDKE1s/tFM0c0TZMScP3JA1NZqyTmRmqSD4ykElkxUFBDtmVLvV0IYmpdF3
OQO88OTEYvHU4tvZ4GN2YidgxKdxCNG6crxv+n0bUf5ZnFofcDptmjBgjzfDepHBreRJUIRjoMfx
KRHfEy1JG3lZKdSm0kK7kkl7hXGRRmjfgBgiuJc71R4fh0+rGHvpoYXpSplOOW+GlFWjCY0Mm2e8
NiSLbkwfmiomy4QFbppltRj+ImYL2YTpVxYfatWXqYzZPiwVO8mVlE8zFVpOshi9rPyg+Wk+p+HL
+t9QXwe0AUzaEQUwCZ7ySmmYq2WJHqNZqsMDj8T9EsHajVypmiVPO/qhHh0AJWJI6pbwB2r7m4HJ
nU/r0L5RSuccIT5qkw7jJslvhx66Go4caQQbzU7I9Cz9F4X9xxGhIoJ9ZIxdqbXb2AmpFF2Z6A8C
eLTRMkSjEjs6mewgCdlUAdM2XNlw4XcDjwI3WeORr6mzW+SOjtnAH78Ohbwq2NGtQL1IWK0mTtOe
3pVmS3CGy3kRYjdoLKKHJFlVuosIbqNkZy8UfgQiAgzzdEBPPHUE0AmpD9dawdGnwuLbIrIDXiN5
aIL8Ii2FZyVJnK0fN5A8dQRMJpRG0rMAXJXZLffaz8pY5zQrcbQOexueaPQ75NKgfUQphsAdCXHl
acjxPk7xN0NgxvDda0J+FB7owN8byq1Ddwf6Xo++byzFxq2b9QBpwmV0Zoa8ukGDzafBiLMPX644
XnX6esDpgIqFCRUsMeFWll1enc1VwzbyS7jqfUOY2GL4sM9nnQibBkWm3RvtpNV7iZaZ5iPF34Yo
j7Vy19fFhIODc0jhhgS9A/FAVVS4b8q7gR0xTQD3f4y4bihR8JRUqFoHT+fzdGqVMZCtRTacsKi1
UHUYUICefiUxdZkPhju13fRjq8sdbWy1Lzof5ou22u7r1+zTTdOXRTOWQhZFlf/HXH02btJaDT5H
nZdd+5az170N0FO5bWtF2BhlLim+BR6BFFK/WeyNtUWNHIh1ctuU7XpEYMITz1yMcDK77j0LRtyA
OKz3vogdFZYKQLsDLT7AQy/wySguG6/lrpfsAm8Qcl0IOs5dGUv6ehVQVMfsC9Llk3wX8brieaJE
ozktXrOAvqicPeNF8Fmpt22VTnuYdsmWNLTP5Wa9i1mqrlo8fG2NGyNmS8J3jvG3gcVYva4hLDrJ
ncrLGqJ8XaTfo8SCibyrYNxbOEpXljSTN/gGnDtc/TCz6Cn0GXGDKbKk8IdwmRK8Xbmaj992ye2A
rPTjYtWHSWh8gYjBG3pPDetTIz8f/TSbIafIZOSykCzjCoh7Ab+o2ENLm30iojgHRVnh6QgTTrjT
CLw2hYxD4CYmOC+6hNu0c7DollCa15AIoGDMtTvGPyyNsVkzi1fYLwCuBni7obSirL6tdE89yy8/
TbzqeHtNAix9qGCy5TueAquKWqvy3sp0xKhOsz/EU8KzSGdNtu4+W+5aZX7rF3U5rbEwweJoIr9n
3Fu6PIX+ACvp2KRHiYiz8bn+IVukA1W+4lIjSba81Q8quX+zN5kqiEDCNQzAmsl+H9AIW3I7h+kt
3VVhBMlbk9qJ5KdYonzMPv2CgtxHa5jT1cAx+rOEIOz3DZORqaxmapFTFbt3tYZabKoXDQswrB2W
eWyrq3wWn2W2SDeFIMI2J0zgYya0IOcYQaT0B1zb19I4l731AvX5K/XklpNONP7GuaENPb++Eobq
BgBTaTJEPXzo2mbI6OBI2a0Gmv7PeRA+qvAXyNbStwk+VDOvVF0AcTRv3UnpV1ymdLjBTBzOxZwi
P4MNxfOQfgQCxp4xmilHgK1p74pYXd58xs3YUZsQUvozHTvvTOprZAqsS0ed3JaJt+EVpA8sz2GT
/VKYd/SFCx1OzLlCpjxmGmsbXrIw7oN7GFiIBAeGmBWzFtQ5x8+Ye69lDDAamN1BnTE5Z8o3nPTC
7vzRAbhtCXsEhVkP7BAAOOVuRAKsTctI5wovkU9g1fbzvAboyn8HdrOAOQDpILRzUA7aKytZjyS7
ZEP4iu86xAjqq2M6RYeaORz66veb0/xzHx/prIeJDbDcHOSXOUadyhGB2dA5ZES9zyZArcQLgSCv
uNqrcFteafUOxpbJAiP6YD+G7jKyh4uKx7mOAAxiXDTTE56bVvDLHjuEdSMiAUiB/WZTcDGMv4Ow
PYFLNEe6jJcG69hUYabSu1CEd0jcIKrgiRk642sUs479RLXyF3KNZWF4w8ennAAS1jpTw3HiARMo
IBJLxu84QJHhbsch/1y9Z0Go52Ro3bQzbbhqeAv9QVPe0x+/t8CNU13Cg7QuJwxwdMF25IAGX2GT
6BYtTluMhw2n5e8nXh/Yz9LtdU/ufB3FGNbrHB7qTrPla7DH6kYbOUo2K6t5sK+HzotbHDX6ePvK
1zzTd3msaPPYkYabNxSbxhsfC2BXHScoONF2/61L24hZ/TVnf0dBOz7Jh49KJrfKRD2Ar5ttjHXM
McC9I4C650qdwEiwOE9fW1axPOLWg/kBSwoC6UlbF0MkjxAXF7A0WZJjn/qynMPijrbNrjy92MR9
ziAlZ/ADw2q8lbc1bdil89n7A82UGInXyBxgQw+Qgzo3uC+AAz86MH7iDG9eWHoxoTlDQotmFYdc
OseadZx7Mt2C4nTc8jsUCVsiw0g27GCTQjvZfaYaNT8d8UNb6LsAH0iPdkwIw1uXkXTxeCsmOtV3
4MnDuVxNS8hsQJ4/QbAI6ZrDiWgAShLKTD1xhyOrliFvUIsAzw9mQeZQyHWWkR8/8ILpuMMvDf4X
4qRiWSe7sbTq4N886q9s+16TrA6Drra6fb6uAkRnz2bavxllot8ZPz10q9j8DLxOtQJmfMhA4dfT
+xvRCXqsFDIYCa03fW1hw7BlDouzGeoQpLVWu7nxueYVS0JIb2jYYozkigftjXalDeRocGLEUkem
Io+IvG1EolpoR0PDb8b3NprBapsy8oYNJ2Hb2oDlSX6MC7JKRgQnEYv8z1Nf3rApEcNDXovk9yt1
lzqS20z5HdP61wN63djmjux3Ixhabx5V5L0N1oAs+9FEGGy9T8pSfCasZfWtDmvJroh5vY+Qmhh7
PUesZ9hhZkfPh9zNacRuutvhnG8CNGKEsSVoq/GpAIvAl5rJrtLNNvCTRXUKNrM3aiDtIl9TcPKT
ekFnFPwKlUI4l44Q/vc4nmRLDMJFMniJwZ5BiVBGG5mT8tKGa5V+9zuA65+ZzTdM+jqlORbLsto9
cRWYPV9W9c3Esqb57LCxEow4CQoeLVh17ky7wvD5RZZ6sBVWEcTNA11oNgOuefzAO+ASPiEYO3ng
N7j2YBPwWuTM1Ms5syvOJZCn4R29OtL2IXm62NOQEhQxzrGfvyKNt0MZ3jsfxWNpNX/DHLVfZLDs
v4yGf0r8Asw/337a4+DRsw0slYqSisGxW5QuOiK6OunR3MwXw1zBWUal5uZDyJuTKBUhqGNIG4zT
h7R3VgSIZEykkVvub2bwNAdsWfBU+Ds6LHITznRMIjib3pFvdvPiyF9I4UJ3Zv3V0XKeM3aRy4vD
96zzpmNBENohfsA0nV4LAcXgsDfLPY8J6bQ4ovtQJQe6eLA1HvzDNUw6u6y9XllUd/3mlbvoGh+6
iJ2my2jOrpG6jc/PB4cYdR2+R8zP3t4NF2cvxV0pJVeIOphEP2JtJuNlerNRF5ZEHTKBdj9X5J0M
vupldtDxXIXxhUptAMXNoXxVKIXh+G+zDdr0UWuP6Ih18FFkhoYFkh9ysdG+qofay37HPRi8qVH3
ivxLTGfOyhxKHJoC3j926q/+Wu2KDXJ4CDcf3SqOMvPKgyKi6R7jM4PMbKm4DesE4o8wdcRZcbpc
8h45w3Ow1BY33Cay6Q2+BfL0i0iRFCHgUPa2FRGNZHp5xQGNhtBKJdtuPvhibwnHjuGNiecOZmLK
wF6bz54/H2qN3NQlS97TPCmww6Fws6nbXEDtSLMfT1J3KJsU001xisfrnrxLeoIVP53U9u3EaAYI
ZeTRFyLQxFkUHzzBrjcrZmkX5fpkp6GfZeJZOlngKA/oWjKPS/RdaA+B70DUC4YsGVW9NfytttGZ
Bjv4GX9h18FZAteyWmZrilj52OniSzrSQcUju6N7VEcO1GtFVeVmd+rHYv+EmO9Tr7yXA87P3uyu
pCxQ+mKyV6xEkzywP/dXYWWhCE+ATODnXxR28C9ECYajVA4KAlOVEl/QWJ1P78ZkNLc2wQubFpvA
5JKJ7z1Z+Xg6PjLWABTpF1OwBR1GiJkhBJtq8oGTT6/CuCGwtF230e7UrZQTsSARA6mO2Jb3qGAO
ZHhoFmrGVTcS9D0FwHJIQBQgtp37itlMZLIwoV+8zLuBN2M0BWPwYO4nXntoTrAw3PdqeBJxjpyh
foKRONnXTse+1/hPolig35lBNo9fP0G7Aa0djjxpEh0Q13ohvRY6Tn4YrfTLpI8LHBwghRaTDVbh
pOTaHrqhj4q5QeNXeFxz6B6xNzxFzKA4m51ScWCjoQhNvof1ssZt8EqspII4Q1FwgY+nqDTo33r2
ASxM6lWO3EBLreNgvES1oR5AFwaHz/WJVQo5iIqQi/+Kz6KpQdEA/ZnpIFOZH1pBkXstQrHfr0t9
reJVHTvjbJJkloHTmVBH8tCZFyJzhkLIh/ArF5lI/yzTwxNO5EyQbjhZ6rwnx9ShHbUlV7gFQaD8
yx7793bdLEGwFkImbmoSLZ9/vuyZJewauAJ/GlKmxLAN6GamWAjZIt/072P6ubJT8LwRZBmXV+YE
uRkxokRvLkzUQ1eYYBZeh9d7iPBWXAEgCT6EWlrMokTa61dfR/gUiNxRrKddXMMIOgYXAvJCwCDs
4oQn7kQY/QqtgjgzbvZ2a6DW+Px5zghG4hKFZ+L853E0ZTsIhBcsjv03IaQ8tN60QPb7NV1OA9MX
8TbGRWKOJp4SMm2e4gZLTfg7gUOvsfos0J8xCVgl3gNbf3vjd1x9AH80wO9V6GJAYXVYhd7vR8GW
E5whYXc+9oT/o/AVbISb8uob58NNgvOd0Ei4IQwYRAjIN1eRjr0v4ggPogHiiH15+LPCs7EEF+6I
vTmR28JVKVNeS95bFDUbikBHCHvTHWxR3tZ/H4epsNP/WDhSUi6KRPt/skeROk3lNDzn3FS2OItF
aqZBUG7z514gdPxiU4994QcreJDwOHmNy27PDryR1gHadgx739gsrZNmEk9LhnTo+VJLRV+rTtRI
7Pyo33kl2N0uC/t2GOIvtIIBPpiMj9LHAdl5zrLoi2EUBfkQB8C3NRqsb7RhhkftrTJ3wpyGF2VY
agBfnPGEAQtLcO6Px01jil/VSRiVch2Ps+tZcJFSc/G9F5E2Nyz8IFNYNFVPAREIG7u3eT6r+F/B
3GrMava0GVFbd/GQwi37M8ffWlhc53jbreioZm/zev1jQIuImtVV2NcK+YjmKnB6IMLD1RDakYrr
hPyDj9BhFZrxDv9KmI3ofpxoJ0wt0XkKbQyrkgPlj4eH+GUHEmUzQdSPEIExzcmXhstZCYIxoyeM
bmY1cvsfUjEuDLg/T8vWdvmx/4HdgBhiuGkeYyQMwTlZYVED6Msj6LC3blN2c/A1GfDgktdzSCdN
D+GdRTbI7AEdueKMNQedSUDzAZFmgbBt+ENVUoZ2g0Gg14Q2J2O3G/WI7OVzBnWaEG4d+SXt7/3T
2SVL4wSPcd8OnBjcM3fAQIHvGAMNrRQNy3XoADSNPbnC78wJNxqwL8VhyJ5HG7ccuYN9PckGsFrC
ZiV9I/LXGeKkzFMQuM5wMoICOpoaW4K6Iqy74MdDGlXxAUlh89lI1564+KyiFSRsAG8NhTyzShvu
zOA5DyCHurT/DcyMo/0+3Rx9yb4jAUKAGl/QURp3tSFoYYCVIbKbeXAGAVcFuwab6krcizxramcy
6/h1Z55W0XXypDHzidnzd4Fkd7/dkm9w/GKHnFuC9W8wN15R8gqKBfkrG0mbSHBjaOA23YNF3V3x
HfogbgeG18xXuQJUZZQUbjCMKi7DrxbSpPX2qyuTaWbJKc5wXnAG1NjjowTEXqJ/AtdPXBhhYwu6
mcb7keF7Ge8xopoaZrIXTpb//FaHRBIIV1fBccfuzvrcdXhG6JZ2bWIWu7w14RQB3uaHQLa1evnZ
sQ67FzvO4ASh/WnxY0yYLd5M3jfb0P0ehtUyqc7MknMxZoQUDAq7Zog7CG2aZVyvn0wTZrHhmu9f
jDy1GRgFaE8JWIBrBWEzlRAIQi56OsKqSZnenOjX+FPDQ278oHvKd/26yjxIJOXbGb9E5goJ5K4y
BX1iE5Cy1aCcFMNHQxnsEEpHK9/Cc2DXgPsLrNDSxWyBrYYyKJ793kLggNUsJzNAYJgb/Pby+4J+
DmCrrqbDYJMw4+EyW1npYdjdLGLG+i8vhkXcnrrUGuwhY/QldnvBWlulPpha5WMswqjEQgzEjThv
L31jjgsrZwoDVac480wCqllyOAWsUx5Hpa9PySPF6JDR7QozwUnhKht8pDkMvscUPzvQ5AxZMCNj
K5WorMEtzaSwE7ps2Qd7HIXbEHDkC55K1xzQuvDqUAZwp+mJoOgYsHRjX8F3r7LeX6+jhAHUC54j
NUrqZJSNvA/sBrA5mDij/nquUIfeKGqIlzqOGVihwZu9A1imiF9egJkZ94KVyc4HvT93NFRwYAQi
L0An1+okAR8m+aOzmpHZZ5uq85meN4Np/GTCMH1Szp5JroHtiLEeVM/2UHazgiP/bULOSVe7YINl
wuiijiyy73gDS6INXtgZjjP6rG2m+a0+GR9u3XaIscnIgjPGOw21VxvYL2WqlY78iGp6f/e5xKbt
w4i/m4FJ8u7I0/FhgCeEunwPQOl8cMg/EBY3zN7ngrByG6A7VmW3aLznVl/EYDXZPdwOcaPuOIim
Qj4IRQ5wnRH+pg+QnKG78F6bF3q/xG53nx3fZMdAKcLdzLyu/maD4sR+WS3DMdVCBErAE7Q63uAx
Yx2LFAtjximHAOUDO/p27c91u2M16M2hmOCAvWzl5Vvxst6t3+5oLjta40q4g16BmGrundWTYusg
H9/LhpwcwwqBlBi6Q+oGqgz8DyijmGGbajkrdHfEDoljjIcN5UxD1YDufYcjxHcGPgjhmnYALLK9
s4/hY0H+HC0Kt5E5WrMbKq9Fi65jEo0s1E3+gKhItj8L0TjG7hsFxjZL0LnlbACf/WDP+9kV88yW
N4JTdWS9s/EON+3rOyOucF0anuSptBEq4o/+SHdHzDJIMNzAhjI/sNFpDLJluj8o3Cy75w9zl3zH
GcSv0W9eOIPf6Dpigre9rdpjSUMh273h5DfsL7JNszIQL70m6gNN+aScKG7CUW99WcZDP4fSIt3L
tjKvVgYGbi+rSK0xLjmwMAdIaE83Lqr1pILlPvwI24D+johxTG4hKvvBOl6+rAwWQIqwEd+LzipR
u8M1Dpwxy4+qbCnvmZFDTRMoi4d++ze5yt/j3m6+8Rdz8xXFUHXP139A1i1bVW/XyK0Gm/1N/ILv
8IgOOspeaqUtww5AGDbCA7UBdYsLCfENLXaHPQ3SNXxmkEaTycMEdwJBEDzzym/18eYz74HFSnLb
c/+afJDgR1Z0Kk7QFAZsVHAQVAgMPu4RCPgLrt2TMbuM6VrkR/1E+lW9ZKYwMCA5ioO+f+huvQB4
HGsggtDD+oZMp5CXMWO8QELX2NJ1l8GDfMKhfkYDcAjdzybaDuhLJgA0Lm4cDDzuGNMy8uaGkHig
jMagdl7AMlu4kQrcsQeDcolza4MfMtwmzM4XLe1z9LzUghwUQxkFhZ/efrJtMY1jD26k/AOlZ9Zd
Big4unV+JrkC01702j+3H4l8U4ZQs+cvFhjsAAXqmAq1C+d56pWbz5rZL08rQO0TL3jDmJqrhv0z
RFG47W8WxLEEM7GWwLRlh2GpNOMH3rXfvyfP2tGFAYdXR34fM0Y5Z8U9jOev0VH5OKrFsoyIycJq
ulmp1ZXlCiYEpLOcvu+KxJno5Bxk41V4c4sNq9sabD4znpMHBefl1OsR4WuZmPlWCzYnpjpWvwwr
66eeackEX/NFfsBkkJ0mwL2EfENMAanyWsa46bSJxCVOGADzbtNusyCgaXxCq7qZ7Vf2dI0HwyM2
R6anoYVXQDl/1RYQ023GkzM1nE3Q56tTdv5w5DT9ct0gg3PLeWamgaNp9vP+vFcU3UNnF+THlMnC
PHpNQF+zbbNifgJ0DUfoIf+MNi08MoFgG+msx3KsX0KpSD++oeKsV3AzqZ7MyaPDcHFzcbxaz8xP
M/tNWgwHBC/kA45J32/KJ52i3RsskiktloXLHyGFnMp8/obxgmbfH/sBDh2CFhTu/+nE6mPrgOIh
qWULqL/Kye1cTgQGJD4K9gN5TzwInpf8gbZP9JbCj6ug7RMdrPDhygj1Ev91M9AEJm4oL/6gAs3G
cEjkPYguWbN1S4g2Oq+HEDV2kFA52lx8lTE0iQ3ip0Q3IRpk4SMVM2DBTVgYBDGpq76xKLGF9ZL4
J0R/hhvhVDZj/uPJeKJffwtPKlsRwwFaUfF14Q0n7E5Tm8BjoVHrrX8NmjCYE/aJ8NiAHpnTrcVX
xJ8jHy9SXvW/Vw+GOM2W7VGbang3cSSK7k88kM71Eg8GODmt7NMFeBVJnTIPZnTDqoUFygFGJR8i
mEIgAELTrTuDNdLmCTg1cWXsNbz0vyzYWUegF0ovT2Wzmvcvl9OgfTo6XzSLH1CZFX4v758Ytj/t
heyL/3QXW0aAkQwH548XgMCx0cM6Zd4OuCJ+4o17p582S/FzdD/YO37LWD3fR1hpgIurd527trYD
/UCpj1ybokleHt4YFUNwYiKCkzEdH8OLP2OnG+nMLjB124IaAQV4zx/h9pQImzpXh3FyGByEgVeB
iJAN3S13KhNZ8TeECye2k1hHgC0zrqFN2ed42bTL1G6xpKTQmkfMYVKbJyBcxAn1uN+FxzyHMv2+
EN8/lyJ0hGE6gjhKVzwE2iXptZ56Hx+QzQe8n8AjYAWNFbQeIzeRP8fEHqPWbZ45OP0t6ANRlqNp
ninEYd8pOUv/o5rhN18WkSHiipCHAoITWQ8a3Mf9eCeUYINh/+yomefexbs2NY/sTBRBiiM8m/6l
ZcTo8f5gBbKJchQCIs8MKfyfZq8mI2s4hankQoixF/DcHcTqJYHNtbsYEDoxXIgQltdD9jJ7Rrlg
HSWX2BWo94FHrqI/sskYI2BqJrICnycRTCgmITORHo6RwPUI0O4mZ5VpBxmQuBI2jMgI6fZtYx2Q
1X2v/JLHzfmdcZNFrCHR1M/Tx2UIzlQFAvQ6JlRRWj9X0cK4iHjv21J8lZ//+6yaYTE4+x9NZ7Wd
uhpF4SdiDCTYbRwNGgI3DKRIIEhwnv58M+yzabtbWiTJL0umvCavSQ4tNAqDeGpAOaZVwbQCkMk1
O/U121R0QtvQHpcQp3kFNURVWC1YeJ4IG2olKTiUrV3D/TrNcXNBwZmgia8/z5ydv+Bx1MG21mGa
o1kF88atudJWy7f1yE8bSfiFWKYFiuMFa98rut2SNV1Iyng6QcC4avV6/G/3pmxvul3MqTSIPnBT
9ar6PucRlgDL04sDnHWmX2fBzB2r7rZA5G58t3BHR7yIQxs2h4iidOZLEh8WvGPz4u2ap85pPO9a
VXw9c/ApTKP7GaTY1htczQdF19l5k0ZCTKAohKzBM3pGMN49+PGZisPX3XdpAdjASiCdfWl/f+1l
MQTDAbMTVp0BcxS8C6NGfj+0ccXSbtP2jvdO4n/nRNh4NNyNtgFMmB2rcb/jzAJmFLNG9zz4QPqS
gb1s6PLOrVsMi9a98UHTeX1vGKAMTtObmfZAplnBUtS9nylc3X02SnPvvr5Aw6bNfJpSO8KIZX16
wJJDfgPXxumeg6zZj8F35x3XxmLvS5a5Fj4bN47ji4RCOppvZKMnlipQ7MWtm8M+7d5Q2ccg0TYs
rJYaIgp+upR+gHMXnTswFflMLkW8R48F6dZRMvt5hAFgtkYH7NugvMl1Dsjp8jb7qSdIL61gjvbZ
Y46EABmzf7SzgmAkRj88fKp/TbhySKjoJhEVSHONK3+BzVswCkZSTqGyY3PXaCk/BulKyKxpuaSE
VXSoYckfPcDFxnmaVEhhtqDAXszyhxZcu7dpjKljTXaQ8XrPHvIlYM/qjd2jeVVc4M6RxB7U5s6Z
3gwrOZReihsYzxfiZXmI4Mxr86VIwOLLClIe1MoUU8RPBEhDVtYEa4lkPbTLm4yEgVnvTzBSgGqF
pW2rcl997qvk7t6S5hdhFcphDGteHrYiMsPAueDb1h2k8j+cNhJ0tC3YXCJyRF6CBTQFnVQwzwso
ZZA1SHJJBcvRcV2gKtOKpyTDOR5CvHm0sGqHJFW9No4EDiQRS/ABxP9oT0AryUxa3sFzKh/SLSIb
Sjc9ZgWrF37vfUiUpaiYb5KwpPA7Cs131Tc4NXuKo08PGBDgmDxekKl523CSKn12oo+FcklUy02o
NMx2NInaxc29aAOpIfYEXST8GosvOY+1HXwxfrn0RKEgYLtMj2Vg0OauDp5Vae8JSu0H7TeQDEUG
JzDIXn5DZwS6KMCdj3eYQHBtUOo3i0frtrPzFAeQnI8/ThmJTNC8Zm1JRkNOdK/b0ONm9/FhXeQ8
bErNIt0ESFR2fnlE8qnoPmhstSkH5Kv+NE5TkXCgtngGgSIh/pAkipjt+GdAqh4//9jlO9sRAgDE
NFBo3XgDF+rlzquNORaiFJhpsq2MPGAbALm7RX1WH1fu4NmHMSpQ/mHvIHZdcT/2YRSHEOq+KWmW
WRfa+PQ1WX4nd8D0YFcm+adLFoI4xFKqrNs1MnqNZ+eUzuosOtD8B1XsVpaIWfG8bTRCawRdyOeB
P8Dld+/eng5419LFAf+KqLg0HtREfkHvm5FmVSljoGpBeYWSAqUZRurwC0GG4hwJ18fO8c6/Yb6N
wJ+jfgpqvGZ5wF9AjnKQdjjRibhZ1TFRsLIbCCzgi1bvTYmwI0qFI7Hp3lbHxuixqnfuzU8P7gOA
Ayjj6WaLw8kLLCjoWwdK2KVb/tJvtGtuyWhuIxonT1CrUil9z2hWX47NOcUckDcGcd7VRVHr7MJl
o8D+mhSqTtHwMAW+TfZUIuDqtug/oVI979JvIRxFXM7ebHJyHuMjli/ZxXTYejyydlSU5YJQs2W5
Ancb0U6+0iVumF8SX8cIbhFqIdAoN3mMg30Y6acNyG1KXW6BOYMy6zTFCH5azYMtb2xpeLL6D2/u
q+ZxpPDhMNEefakmF2AXG1QHPSAHD0B0i9u9U3FfwYEsyUtnBIq/6E+xYQK4lKZGYgOnTC5+kT36
0ftQcYmBEZTt+O/OSemWxw82koNPA/8LowcK66Dq5Zq7Qfnm7lL6wCWUz7cX4sFLtwA5h3zyYNHe
i5txf49wZy4mOjiNS2c6E46Rt+45D2dpyl27t4Wy3ZdmHZv3NUCDl4qdXfqLm6W/N4kQKIGaDxqg
9p6Q0EKonZa7+QuVOzNNEcwjkQJJEuWFRIGBCvO0USfmBu3oHu7OvnddvxrgdRDLA0FKB7He+0I+
5+AIs3EGZvA2UGPaxc5pxf+VvHOFgGDGBXe+4Jfgsa4YM16G/O5atyGeUUxALbRVwnmZyLVVq7pz
ijWY3KETCy2tnbQE2vr3NAcCLvFRKOmxph+Rc6gcZW8FxjCiRHoI8ZbtxP0nE/2trtZ9dsTI+vuX
IMzX4M3OSz49pzf6snliC9rVXyob2+DKNHmo9nH3vofWRy0h1G0KB8iQ7nxC8JXLEjyQInEzgXEK
AOfBFafY3Pmw8R7HQHxiqmww+GsRgKaC89xbO4qN65wnFTqntkUM/0ryc6NYxsUcnVjH6l4BS42K
i+ovaSBSejufVPf5tkGB3Eb7vfNBCPCeD64Nel5U4Deo+1GPmq9u7Zc7tRwgB4YLxAAQhhgP/ILk
hn2+MUUaliqe63WHVpdQS60wHCWt6RQGADeopKZjdZsosjh5Fz8KZCNhL07kmQnpeovDXsPJNQkW
8zY9Rhbc/Gg/hW8dL+YAGRmqV6sKQTZiqT30yL75b8QSXkdy24t9Ajs+ykR06lgqVlXmqBtzGA6B
VWPeTY4dvh0raaVryY3kNZNzrPI9QPN1HQvuXYf8GgH7Bgou+HiplPTrt6pBTLHGU0MsR7PzrA44
6pkIT6KP/dPJVlrLzal0Y48nHN3oB8MltNY7L+fqlnIrNcD4DOqjONNQVmOX90gG2cQgbGdKVBMN
ZvJTxamfhlQgFRxjeMfy5yGf/ZqUDfCJRP+N+NM8eccOlbXLrllE6o+hB4AaFGGlc4Emu4U5Pt26
cwSEDFThyTLtu3cI6MBLofz17HGvATAXFZ3WXsX113FU70HHQPhfSfoxS9IJCUnElffrTOoTfHAy
PLib4vIC0QTw0lBfD0O63M4O+e876SH5pPOrGugALxYFj+Upc0DngmQtSZDc7gkuad6LZshIOOAC
8NuddZ525ypD3mUwGqGqZRLBBYRpBClZ8xG8KlxUA8NEWfVhWkRTkk3GzntuGEZRzpw19pLibSg0
5NE8tGrarc5sxM80OPl55s4kxzVb0lkObvorokLlfGpwyp5Rnne6KTMFsYwdkAwG2WUQiXm7Uej3
W1EKHvRsRktFszO9CXTOKNaYv/hyb3YSE/EL7IWijt7q7Cx/0MHbHIx0HNyhAyq5dfPZ5ne/16Xt
ykFBWIx87CxbHX7qLKVQpdZs9jIhf8I7PmCIq6b3/7eReqrqd/OHyLEgRtEvtY9TY7O/tL6ABdJV
+m5VV0h9oCeSVn0CvJfhQtZDXs9BBZg8tNjNwZgF0wL2YW0M1MXX1d41uVjv8QdeB29jlam4/iAB
G2AB6826v17TX2ZYeJtjZ7O5WJtNv7/uh/3WwWw1hwxrUvxW+LK+2IaDD7TgxHKa3pFolwkpcdWc
Yan2M9Krchl0qfFaHGEvNtjzfQ2f8xw3hgTVL0c/oFNrNnROBlxQ7tdDMGXjFAfcszUZActlwZ4V
yY6WRUYWz0eyTmqxpEvNb4jGeZDA8HpdXRDG27Ji4aDNkIGIBq5Hj7r+EzrhQvOR0BF/mH2+rZsB
+QtefuH/hQt5SELi7t+akv4iXu2+MDJcr7cu2IY1OBzy9zKnu2z2+9QZIqmqqNdebKrfjqIpORs7
6T/XvxsZCyW1xkBwBoCDf2Q2waEvxR6JZelzy+VAC5Igw5aSZBngFXKYNZCCMhB/A3uuEqzIcU/G
ED9jM8MckQxxhhysqeV+nI0bBhHQEHkqa5D9bksyRs4m8yQghfIGHudVv1/+ziyEBEfetFTHyfKk
s6YsTbcrUGDqtDwNTSLyOrX5yahO56k41EN/qLHSWoev5hUNtEcTaoSELcRMmC2r8H/Lbo1k+Nmu
R+duOpIPn6YI/ntUZYqsWuEjFDuXRJgsGskbCxz8uWbHX/dU98rvIaAlotXjznmc/h6Jk2xoQQID
iFFbY7ksoDWMCmIjP8DSnZrdvguTwIC405ljg4CeOmJz8YzNuu6+Z86tUdV+w4ZJIQv8MQVyUWFi
wN010Kc0bMGpvsC3Yu0aJmF9+HaTkCNCB/Gn9/ZeoYmYLSFaSvIevHaVSOkEfUER7bwWnRWVfwoN
6j6gttFpnC9St1xiSgJwhAWvGcPzM5bOnK/vELAtXSQtTg+eR89WWINazKqOcwccGc+WZx3rPZ+C
pO6XeXS0JG2lG5RdUxLG4IQcbVO/mq0KlLLI0Oxn20LkuOacJ8I/AcajisQZASobW6CyHS0LSPls
Nlra/ndMQ6kFT1yjW3NKHIKebo0VLpW1HTswdWjSyMLJqkPdoG0Iw19PvfO+YKDLvOS5pUcYA5WI
qxz3q19qvKe/nwq9XFsxuep2vzLho1nrgDR1rgybDhDBSue0MrqXHFK/zRiqNdq7Vn1IibMUfNfF
vFUGkz/lulZ7aD4UY6vuH8JkgWlcMgFDB5+6ySs2OafYX2qpB24H+oXg3KSsd2mIjqHVWutz3CjT
OP3VKenYcI8ULBEjpMwLm4KVs9zLrVUGBgDFispa8TtLUpnW+oAKjUvlqA/hA7gvRqFbO4qYXiMk
5TIBMnA5yElwE6wQpMIZXUEPvXZnhyrYe0UZ0Jt3qDMBjBK4R1+zTUgrU9gP6ei/gS6x0tb6+VkW
tsJVYWl+8PAnlJCQKhSIGCeG8waZ/ot+5K1TypvLY5DulAzWt+bjL5mBShBFET3W3OSYtwstA/+0
MeTvsP5pUaCgQ14J34CMNykySZXmGw9HKkZJ8/o1T+vn3Y/pFKd4xKEKcUWjl6p1WHK1u/6WW832
OluxBBgT0ig+Ubn/+2VUBzo7KG2uVu3JabMLUQ2wkWwCWfW1aoZTp2YQoOzW6K1g0Jys5I++M2iT
Q7NesG5IuBf83AS74QmMcfc1SJwLjTsooQ21tL9IeOTA0xoWWgCjeP1YnCGM2aAxC0cXQkaygNY9
/+AE57wIVuZwrHY9QJ583MIz4mQhIgCi3bwBtHiwxlArlQvs25WKwKWdG1ZzLgoQ8G2Ae25ZO7rb
u7t7sr5LRwsfYkrcPy9tfa/qILgjB0EYinm49VJT0//zpippEnLQYsxOjyDxzwQUIWy0G0AS4U25
oraDdeRqZdg4b3r1cRF2wpyOE9URh/4oVOODV+je/apVhgxBfT5nnUrsbhOcvC4PVEoPPohLBr37
QZkCNQVQIsikOrvq4IjvLYo9XPGP89jUg9vHqcGONa/hqV0GW4aaXWU+KVw722ITkG6dd1ywS9EN
ytG3m6fiA2s93tlUum6bJEREhGJPAizo8EWtFaYXPhDte3QDcjTLkQENa50vIKd880GuuaXuvSvY
IaAOYBPDLQkhsRkWP0ULTPZV9xVnMXK6eU+f+U+HaAbmWK1jNKm11T4mogSIsXzPAViI+9lESxjt
8wQLXfbsbM9LPEZFgdoolVHOuYGghGyXn71a81xrJYO8U0H8H+pNPILydu7GI2Mzb0rYRcVairfM
zV9QQjyh/sC/TXP5iyq2vvamtPHBVpbGp6MtTFawUuGkjkXMl3QVdZwQTvs9gn3TzB7MfMESXBDi
eBSPXs4XATF1Qt6gIsFFMrRYvUeAON47L0FnhCBNgoJo+sDcpHZRcuZ1K0YFFfZb1fnSJYFwvKaF
/zy75dgBZk0jkS3s+3TyF4c7i1X24+tSwK82eXO+9fGu/nc4//u1rMBksmVxI6yhdCej5jmScptK
p9J5WbUO4B4LSqx320ijBO1tdpkSG4PWROqfDRrrXvZ47id2ldLhPWvtsOBRpFOFnD4zB63FTqBF
LbV6yupwH8rFW1ML3aEmync5Susqr9eHmm3H9s2Rc2fZDMOyHUZaXSh/jrKJhEzuFjE9FECNUHbQ
EMkoDOMDR22ZAnJWKj441ZZ+/iFGpbEtre3f5/UKLKBbh2weXA7WhwYCo+jQf+HBPjn0q128NYbX
aFIZJlGljVgAMlnVcW5RXH+mRg+nkHX+hU6jMU2XybgWm+h0z16o8yDeblMSB57JiP2Ql+PqYwJJ
h8+XUNJXJb5XcmezS081aoWYirkk+Z8ecw57IyE6zOAoppHNrAOOOENRx8AZ7GLm2bUyLd7SmsDm
TTeGdhfbEJsEueSkWDW/D/s5KDjJ9OQUaMLps9482zeKK/g4FHEbqLkVgK807PJ+QSRv3aMMNK1b
esx98CU5PwzTQ1gb5BqY6qzvU2it582uUb0TFMXlwQddXt7YA3fYA2+xSCn6xmZJH5J4plVan3li
xgACVqljIHC8/p7kWOPvh0B09+eG0aqHVWS0weDfgYkjuHYsNs9yl7gvDuvnoArqwDXokbh3NFug
kpGh4QjEUEo6r/30UKE6PU8699kjSD1KJvw9ElGFMboEgCcvXrlRZV/g0M4UIFlAdl4VEU96R/S5
8CqJDriWUE4bpDRHBnvUyN1dEVE1itLUxxGqh8sFWeqIftodogwSpZS7Oc6KDUjEBzCSJwhGyROH
JhsldHpVR/2fbnKdCyWMD2WXcr8KCURa0r359L28GqRst852VjYaL0QxYrdSI6IG2oFOboIgELRK
TFqMv7TGD+x1LizH6zjpPNBcnn7R7gmNYN8Gm4oi3SnkdZCucG8P8PJ/8GvSEEbNFcIijXwadVCQ
nrh17T7Wdb0no6eITLv+4wKCyNfH0EKkF7F5YWjrfQIQPWd2mc/VvnPCJO+BOyZNYyQyLCRiWMLm
FipV1zEhBIw/QMh7igYvD3AgAgtoWx1aqCtgO7HE6frPhbFUhR9fd3LLat2vEoN4eejfDBF0gG+g
0d/erbNDT7+zHefoI5P4NjkswNaoOGIu8m4WQdwXdQmSo1uvRN+DX0GVCxHQg389uvhB59fbPe85
j3FkaWcl07RzOjiVAQXKwjS+CmNQoVaAulkPIvrDLn4H+3KQM6iCd06ItvYhROQszMigkjQLAD2H
sIYomlCeYNelVtOaD94GPkQWv6yUG+BWoMEUzSJ+WXmrhEhCeCQU75TKrRykeqRi/Fva/wBspO2S
s69ratEtnq30d16jkQGUuIR/Ei3K5yDHuv51zqMn6qNTiMmUIBEkx3IEuzbC2Ovy1cLdwWh9hlS7
IcvX4csD8s1qNKo7MRkb19bVF+LgShqhG/nogJIgCf7VKQQp9NYKWrOKd7VIkwpYh2W9vV4rSId1
Tr0QEzbqZ00g/vT3fxU08jV/A4Cf+o+aoywYtEtlPklvdwuQ4teBlenLV/Jtl24lxbu0gYVMG3z0
Nvp2UsINZGm3oHXh4abuxwNYThWIskEuYzNs/M0a85eNRf2vOYSPslEFfug3qTBQhx+OVRWEWwTi
I08dDMTFwabkNPz4lJx073icuD6VesoNmFa4/Go4xuXVGpet5vBk+X0Ka3OzO16Mjw5vmp+Gqmrt
hxtSUt4JzXRzQ2tYMA5+stdlm6rGkSyp1adCwobEgkucR+ZPrUZhG/T7rAwwK7l5WrHa5fd+UAfz
x6hx9L+aZr/iRZWNXtu9Mlz+Eex7ihrohaot+/DU+lyS+9K1zDqUN2uk/H+UUOBRuWo5Otqj4EAS
wM+qki0pZiw7FJ1alCpuFC7QsmAbVdEkwKkoWJ7NFu7VUXShRqX4lLi7qSwmCzLmTZVPtgTdo9j+
q9gjaieKT2Ydji1tK/WZdYDx6zBnGNa/7aSrw5HWcfZLnQ9lHCUyIMoyHAVv0uYeTobqaJTreBMq
rkQE+XT2ArJ3jv/LE9YjiAMFoqDshCwe4Ztw5myiUwCLgGfMtagW1UgzCRaU4LTC1tGikpQQeijj
SknSErMTFdyUoIrSz+xAE1qlwtGI55SQF+wGHatqg7oBV3U4ht9lu/OgvPXKxFgVgejvFV/oFIH7
4E0FxBfBC0Mg/bpCTKMQ5O1iI9J92rngSw6guEyR2SuLyxA+8h4OmOlv9HIU4+tGXkkMg8iR3jD0
rC76B0RFArxsGO03OBgU8lohEvoEulQb12SDlCM85Y1MUKYnhaY+lbSDCRM1q5Dx7qg9Vkk8AKeQ
dLZaVROcyZJIYUSjWwcICIVD0Rsg2kd+FkDpv7Ogs8YrHql1Kl5l3KAka3GRdNNVJVLnBKeoDeg0
K5jiz39FrVB5qzJXJcC/GpZyceW0aKJgrM5Wz7F+mrpvw5ylPErB6/cXuoxEc+axUQ92ozfBLN1Y
jCB0kWpZiquLxGFRD+QV9YOuKrwBNMOY6H3aQBrjmgpMg0NzBBlIYIbRydZAVxoGMJeHXUNlw4TI
T/uwUJ6p84CdFTUoWt1l9nGB3+XvxDsucDD5JrOC1CT7RkYSMRjnIkojC111lAQjHXbtYsmXQ0+n
Sp2iU52jFwAu/GYUhyqkBZrHn314ku0CBlPEWqEINv+x9uE99UsB390jFABy+/bxAbWJYLqGtZQ+
aWDPOyI78et9uOWmgtJ+k/Mpjg5ZsIdXR1VaMaS2y5ybn7G0+6I//yjQ1G0oRYGLz3hr16VqO+Xp
0as2DK4k7pjikYnYBpNMq14AuMXS4s46yEd33J0upl2ozw5FXk/28+BG/7xBb3AyJzVCFcA13cUC
aQ9aCRdzMqGnaQKAXCwADApVJ6l4lJsdLMEoboKlUoGDwcPAIZtwGAuQCT0mdpYB8CXk32+QKeAn
/mUwzPizNQwCCkw3vFfFoRNOiw2DairYQEdjkpPLqUZyuk2MxQnXKA2ZQKqztFgPZh00zqkVPczW
gtZTd8wB6jj1+984ZIyxRGhBOTu/qsxvHOs59Nq/UUvJq8ElzZIbvb7eh9h+Lf9jsoEARpQrqVpJ
qk35a9EllfZQsdNXU/isG7g0+kC9d0CMHkZh2PqxAtkUJX1NV0SfuiLqkOz6cJrBUNFrnp50Wn92
k83uT19/2pYzO6WRo4l7e7c7ZJ7p4WyARaCe6rsM15C7WDh/R6UClU6t8iot/FC1mFaaEsq/tN5p
4fraTDb1UMK8p8fJo+K3Gups6xfcQ7Sgc07Dl9WzQtVaa/eMBwq79ILxoYVdOa/+Bo5rV9dK3/+q
Hap1aehCuYBVJpCfVoMCU14vTRNGKxhp+ZJmTLaOZcV2vX9tAE9Xk1Hv5nfTs10dvUuXd1DKtj3S
cvi+dAygzPBMWg+XS21pOmyYZu4Tm6XY1dpnsckuVWnnZGjFTLrsSbSYZMLE73WOZrNTY56ihAP4
o12O8uGjT6D6B/AEaUfcZboFHURKdcQsECVv9hhlzMMirV58ySlg0oomk75NwKT/BhWVwM3WZWbo
bH4s5G2GWktYSRxOQriuNiiXtvqEIPxbP8wy20a/atMm0AOYR3eb6h4LvkaYPrVCa4HRIaghooWe
mgJnk5SZu4U54/A3qjjAoOIQ2fOwdPn/pu1B1yH3yN6Qphf9GSX6FaZJ/9WnMfRAPJVFhfrsT5HV
6H6n6maSL9HZpHDDckNRGJqslpvY241rA1qNDq3UKU1J1hp6osF+eOoAapWDMP1S0MMIsOoT1giR
mvqD1fCq5ONj4/Yog5VJuyebu0TW1dOFesdC7XXpinYXgFvcbC3izm7FBX/bXUzbdJMdViJNJCaW
OQSq0W73/iA09tpO3E3DecCc0hI2XgBoJSbMZlm7/bTa9K29uFv1pl1FnsNhv9Vn+UJyiXOsyv5v
30PV1QN6IlEg7eEbYCF97WmaTaBXHOZ2n4noS/9V55Uso89l2zVCdaQYjgwrnXsIRFlogk4cj1b3
iyiAKcAHERjBmSqiKvV9TboGHa4vAZQmMD1FPQt+R9qAix4Lq1bLkE4dKynr6sti2WWEaMCpc00o
wecm+zh6rb5eRuPiXxigJZhH8YECPkaMKn2zPK+vrQrmt5VBbqTLqj1FGrrqF9Sc6ySzkLQL6oKf
l4Jyr68wgBmwOiXaT8gIyA04j/01nbGEFgK/VkHcKQNRLWEfnK3u8H1BFvJ4dUC0WnLC1ebYtYn/
fMa+Pxw2j1BXdWg0zBnxGu8KBlloeT0SIPCzWZ+Bh7ZagmdtrbG/sdctQXhVV/sdcRT2mTj9kPP8
chRyceAcKv/4LyKcUlSPbgv9XSYmp+jQ1YN11gVw/AJlhL1EK1BNRKIQ4m6uREBwTluM5ixL1c1p
6frNZlRrRkHe6ij0ZoKxOi0z19At0Ux28bUMMxJ4Ai6mljwVdwjd3rbuVcqv7iMPUw949ms+slbx
pwAjtWplC5eW8yxg0gjCUY6vXP4Itq5Obp/osq+dgEUnuzYaIA9LncooW05om7CashdZ/YjHaVOM
sqhLB6GVk+fmLnjulP44ib40y7RVYvxDOU7+XHRrA8Sjtf4ydOExNakhZtuzwiQt/R1yCRrrs6X+
VPFmlpxscc8LWlErmrHk80hNA4Vus6xrO6A0Kzgo5TjZnpj4tdjkRrAjdeILpFjuLM/hcgm5dKQE
GutrOlnAu4tbKkwPxpXSt62r0X/zsxmgYYlzJglmi8NnqbTsnK/G/sWuOOHOYwIwif59ufl814+9
fhiuf2Ob88hOTV2VSUBMod6Zhv/c0bZfp+n166CJ00A+y7LwMkEP0hMih9Tl4IvO/rpftzd0gZXF
6O3/AhfCd31LTdQtc3rxRD16PiOTaalprnVEp5LTMzpbb1olI7ZdrTpac1Ro/WB2qHlxJL1kYGvO
ma1faJ1lPIwh5QXUfIO3clfSNo1KUr2s4U4owNBiuDNYuU+7fbbq/GKyADjslp6w2sQasbwRxgc9
mgGDNuAq8NHqM00ZZ2J26HBj3vK/wVTzhOIEeRGxbaV2xMKnQWAImxsEmjhRJ1gyl4IZ26mGUS1D
mWq5E4peoXv2VCSQckpjiujQ44YO/9dK+VeBz/GIVqTFI1yqjpy3Zkt654QCzJwR5wyACYPsf3yH
4dFBiLZdZj9vIsshlb8rNS+AqSCxuJFnz6Loqq20Spj0S2F0ibT9sqbztmlqv/3BaGcPBn+9veWt
egVNT2AMygU+llaDATgOXuIm1Adv5pdpRZHOG1MTpMqIJ1JTYsuSLw+yhIW/4Md2GfFuyTTgMO21
DbONko0dE+Rh7rx3uBoOpkA8LMF5cmtSdOhEXDymiF6h5ukykd13Bg3hJ3QfF531Q6/UWHneHxON
NWima85BqzBe8tXu18lTf+MXOW19BRYEfH+5CT6MKQKlhQk+C78L3MmeThCN5WjJK5CTk6Vyp17b
Q1BigGWOqTegm6IqjXtWZ9YznTvz7+4PBpS3TzYoH8ESONUsNxaIBh7INSBtsyA3A9km7xNcmwz/
76/3p7c/Ek5cGANOegYP3zqZG5tOI4ZnFuDvJaEeJEmtUJEYGuijoJFScLUvZE0DZhnTjKl59LQd
IECR7TUsAOs+mk1wIZj5TGcc4f/xVC72O2By/vZWhRra8llZ5lafVTbfJWBS4UibjT7wEWaEfXlF
fnhYLD+/1wZ0xHGPgJKjerAk8T2bvVWVaOXvqen1NxjpZEVhC8J2J3vUw4oAHpIgAi/Qk7HWaxTN
ollOZ3vQa6hHyNPuAYNg883pAstCjn81Ozkmbt5hEi0TPwA1r/NB7KhgRIUEZG4aqk5d2gpyFHRX
mB9qUSpM/+01c48plc0FzQQVAnQj4VpTrJmc2XcIPkjzYER2dP/v8ZoFvFdMgMiEFRVp4n3Ir+7u
L4Itczjaw+jnZ1OGN8alCb9RwhSjK85lDjgRqnqoaV7RLNaNmocwVlgZdCoWWQMHOQuiWYcJrcC4
RipNQKYV/lcs0inTodTNQCAzPQXMIn7UerSFjAFQiEEcaKnUL3gZvhMGbbnkG7IBnSzVh7Qc6Dv+
nPnEkA1mtSb9Gv5UMDMGqhtQmsi6uMqNSnYRiwI6sRCka7vmuXPBUmpgnNuV3uXTrvXeaCGi+Gjv
gjwCdtNa7+ZukVSAMt2pNHLdSls75tbJrm7JF7JGvar/aQ7wHa0q3ArdKLvRz0ULHxc8GBhI3NM9
btOShSOt93Pq7f1nvXFFlxUVwRqYo3nN2tZq9GUXb9jokGyfC6QDt90YyOkDIDHDI26c2ukDRsvr
EzwKo90eSrR9AIU5K5kVB122GzvpA3V5oNRgXCtcW+6Ut7j3Ri2iA0frWu3vQcGT3raPeDMUGsYT
jDMhapVct0HzmNpHKYDoXWcjStEtS/0DdMUA8EaEU8cQOgJ4ji0CLB/nho5BHWrmsBzduo8NPqjQ
UEAl+Nv+a3wb13rXDhQUeIdv9FDLPqmhleumy2ungCh7rj0fnFs359B8LmN2Q4xXKZTnYC6c7NyA
v/HpV+yG7xZ1IrKmUo9+lQ14MjiOC9PS9LGsNwyPkUAv9wHfhSf3nsHWx9ZrQXd7G+JUMDpcWzW4
mCAtgTY+3S/7yHj5glFJ98AsTh8oeRhBsYdeNSInBzx7bJQpvtp1as5nk98AKrguaDSj6wLjITzQ
EUwGZ25Xbq/uqxtHxT+8B+87GS7QTzwhwkw1G0a9YZ5Z+s9uwviGnLvkWZfHYQHDSOucWrCJEBHe
U7K4W483uvTmFv1d/M/t+2rb5a8Qnv5DD2iRYICzerzsBGIBno2Ht3miUAZpgdkExx8bHXRLnxLC
LkCPRBOE/A10/9ytjm/u3C3hfF8DJI3MCIN+BqjdxSbNmlP3wKLv2y1ic4By2ruPSm1pkuAuieKG
DFILdNikKpCjEnQfsaGj90bIj78amD9E5kE5N9Id9FjMVYrhngr61brgtz1CW9EzUIvAk0LKXQz+
TUxuUVnHo3fRvMSDeIv3V3xoQ5oplKWNCz6AisX2zJqGvjgYB4+cfY5b7sToFs6AmN7BJTqNKguX
l6ELPssVIJUcG0bIEG7T2QRHg43PDT2mh7czNoWHhcQydUNrP/gACAYDQh8837vUcQpAhxV9aaJN
qp6Jd6DT1qwHuHCBUqjZSBgU6c81vnuzsvm6OR4fN0rTkzX/IPoWPt5thn5eGmpoURxyzpl5Q2l4
14wvPgMHyfC9L6WYCP4Ob+pSM+vLx+zUqy/vz2a95FcKrXRSz1t4wgJ4J4Q4R3eAgE6xV0Gz6Gqd
4YX7O6TMO/OouHPSfAP2wWtVgMzQPkcY/1GBqtsleCKUlGMrxS4E88Hg5ta/agAil75v7tzDjKYl
avzEJ+nFRm3lQZsN2wP03k5w8lHEtmug2hFfwOm01Dq0EufcTKf3ALkG970+rnKTD7QyY3EdnNi+
9ta5eb79lbmIdf+dC+rRZwF+prK5dvMIkLfiubdtgfS8MUGSo48YxAmAULVVA0eJyYEQNJ+yu/d3
PYZFCaE+J4dzPFyVD0EfJKRcwGr9AkuA1dRHABfjjl0tkTRFY+z6ypEBnsV5ftw76iQ1HxzMeVAB
uYo9yByyN33x1Y1tDOAi9EwqPshzfAkEElA7FwgOnXJ0713/cDfBZm7PGnUJTkhKlB16tsUx2iJn
BjmN5JwDyuj98GLc048PGYClwPkyPZyKfaYevEDsl/glDS7TKrviwkAGuUmrKSGyDdNEEikVDyxA
cGhRZ96c+48w10Cks18fJcBVGJ4ovAIIKSDvjfoKhDb0qxbz2bWPLs0LOjS28kL/csbKmD8x7aLv
8uQ/AKl+Tbq031EFShG2rHn/hPTwyza8+bdBcR3xTNrHveuCcvsVVRBsDS/TSsErg2iArnJHVhyv
6IT6fmllLCAlo4qcc14frInsU4pYZeuYNvixZDivl33kRF/7Mbynqn9D0fDoGhfrRZBxkjdSCQm1
g1uhfU8p+2PW0/6lZ+Ddw/RBIDG13wfks5fICwFJqxAiDkrt/eJUsjmydFRg2Zpw2W/93RTZoA0U
sxuPMnmxy5bGaIxTHr7VZImIDLJ+LKrMwytst9rpD338TH+QjecWYjW7YjssUYmGGo2GkYQiORPo
1mK6WFp9h+L98ujEuk/ym0twG8SrBPe0IRed65XzCwyK+fQyQZ0kne7odyNW7bCKM4vr0YOFts7K
D0IXb2A4KgRhgOir1oNKzwyDEfYDA5cnaGZPD9flvYny//flnmCrDF5vdKZNkHq5i23UnFsH3mKt
lwCKpSZCxp6FFzmm8MO+zvIyBeBlWb6Nl8nSylb1QFmV4hTyHGznIBEghCDZRWoJMqhXXV4uIp1u
K27h5r9p0NDlRPW7TKr38tMmnfEuEiDtkvvFwgdun1doMUUf1hV1vfW3s1+9p8+ceR/XJh+OCoQX
rN8FjD4WTYMiIToYRQ+XlH2Ktghb0PbpV/HvmxIysTsVp/LcNEb5F0ACJKRZvN4TFGfGBipeN6/+
9JCz+RaBJVlnlBABqja2/rGH2jj8yfPbRiS9mrg5OCS9eoQOTp1Eu81kqgIsnm3ZYQAEImlk8qv9
17l+Hf4gLQonCYqY6YljTIqoHW50dLt3ToFosmYxSPeVVv3mIKf/SuwzoxH4wRHGjVaZO9UYgpi4
jc8X0QwIuMqt/YAMxvmiYAheB9wFO8c+E91aMO3LUXlVjnjoY7PvsnX0S6h/zzelNi6Sw0LrObwj
TR3Ou3sXWC+27PvuZXSD6zYunmywiiz9jBCiJ05usf9gQgOIm72QT94XrDwW2uM55Zcg6b3YI8L5
5OiV4WJPzwVs5uYzBnm5LuUlKt2JBfd0PpsvDot7L+adgutg10dOC7zDRVTAGzQaeiBcPRyCyBeR
AqhIfyUBPVG3d8sbYo8xAe32QI6adBiEe2SAsV0BgWHVl5U3mhsRhhSIUQPZJsRhI6a8BiqGgtNj
g7dQCckYotmanySm6um4uBHl/yXNU1BqlVt1rnXRe4PXRJy296CB9jbzg+TixGeEUugwUUPcsnZ+
LGrwnOPigtm3ZbDGZolRv4PvulsxV8BGJjDWtuZxWlkQIaU1pjUWlcdVdZIcnIP1BARG4FRGGRdZ
ZFlUveoWoQO4whogh8TlPQARPYAn+9jbil2FcAHKa76Ol/v2KbwsTguke9IFjKvhFUGaDCXzGpew
1UrRwn45CJwhtfJMvdKEKYn2XRkH2djwEUen55mD+WyiZfJAenr4bVyGe45ha+fM6tW5YYlwcRs3
yjLYhTaSToOqAJYWu4A3UJveJ+zXxvqGFhmVCww6r14F7DOqYXguFZgPLHU2LM9KDMbVTaj8v8zk
AVzpVIaZ7L4prxS8ooEafmP/8MqQNAmUiZbZLXIYVFpb5iJQMwyizyMco+dROiiHn+F/JJ3XkqpY
FIafyCpyuBUQJJjzDaW2ImJAQEGffr59pmbmTJ9uWxFh77X+9QeCk7CbFZbU1chcmaf20f8uqmmX
lNPb6T7PUA3f+8vWzYZZ/IrTSF41o88ITdqsmNwn2uC5SDcI2hRWYCbRBEtuyKImTbraa5vH7LlQ
CJbBfht+D1zhtG+fUQkaAAslX6abS/QdvoaPUb347J+Lljt6ZA0afANuMwuHSZDBCIsQgjqwblYG
uEbE1ajC+vbn1YsuhyWEthLBGov7AguVfbO/zbLtd/iYSUr/NrvNSJTAODvFDDn74ymB40MVKeiq
5L/HrJdcOcIcliGECaoMVgHxQ21DlOjmOnopfQ0694hobHRvKHVnt5Hql/tyhLfBuSEE+TaSNvni
tlJReeF+Bt/p65Lpc9SOd6WP+UxFNCg3SeteaSZxDQee2aC1g1vCnAeZHmad6J6PDS/ZqrFFXJF8
vi84l/cJkuFZyTm0jils071xfGOK9OX3W94E0RBsw7zosQZiJQaZD2uHxAHZGcfZDsgme+Inmk/v
fhVg+445Q61g/PBepJEN0WfGJ1CNsD50tmAtNQASJv+RPSDgmMqFrIMlXQj7wWNsj8rgspKOJUdL
bOJA2fR2huzeVr/wvSFa6nXEUh2y2RvNOfPGLUQ4as9ITb6l6CRaVAI6ZWyeKMwhW3Fpd3A96ZBt
dOJ8pRLtQDIIZUI/wwgRJlqsjopTCweTgpkxqewY+Lj90VlrOk744rHm6EgwanAd8wTZKVuyKGR4
cuIDDBKV9SHCc7N81hp31Z/Rim81ok/Kl7n/OPCcPAyTJOXfmqcyyrgCPRHOnWn9f90eD6DiY3D8
70dEc/M1HLq2X9ZIQtnruF15jZ7XRZc5D+Ul+G0NOylqBnbmrM/vfA72LGN9OKUT/pdusYr/4CSB
BxaHiT2L29HJdc4Hsxc6aj35UG5bwsGJZ+BrHcDbQ/7D6LjFIZZSeHVMh3IEyCkaiHb5XuJsUJ/U
dRfgGckme1W8T0QEFkqABs+dnkNjiRr8txaJ4vkuZfE+QCRPe30eRMNM+BZ0TFLt11dS1XlJwfTL
pwbBX4hZTi9cbC/9BUcpH/hCXsNo2hF3ktSn+8ke8QRCrPZakhwYppPfmm+wzfPA1JXX1zkqhPep
JlPwC4k9S9SIn6NKfyWPOZ3v/62GKHKEieJzKjQA0Eae4TtpecQB2cRUDpoxhlM7nrOellRJBz1q
5u3SXNdgBhXF83ck0z4Dw4+oeFfGXiJzR0Rxv2YqtH+CU9hd4x9mc0rf+jn3By2Ag5+0cKAEuxy8
RpT6FBoqGxkES1V4R7N5PXef8RvnKNvVqZ7ARj+0nxfPgk9Pp8CqQseIXyJX/kiFptPFGHfYmKPS
vhC6gMGd7okuhkIba2WqDMCP61q/whzxK2wZL26lOsa/yB7AB3nM5BY9yxmOvQU3BvY9d7fwgKBb
pQrRdi8SFmDRv/tyJlwi7pixWqMPrnigvbDeZdFiVrA6cWhmNJ77L/YLlBWHD7FqmKySSKC5H650
bkWcFVLKJVIhnZryglBb6LsSYQI+X6iaix2+MHbSJ8LgSfASGUlRbdycbvuqoopSYfNmsiRr+JV0
gqDsKMzquAUluvy+lvW7U2+rreVTRdbEqkF3/iXmgW0R/QOf31ZdqADUNyo+l8qBaqFiYIDuFFRv
Je0/k27dHLi1yjmOJVPSlsf2DA9Nbl52PuzjuPm49amYYa7NCJQPWSCwmkUCdnUrIA2W9MuAVeUL
yBtpf/yKmnKCvAdvF5czxtHc+5R2LgqaJnrJAyUNJO5koor6GtYSnMS/EpuQf4oL8rPW4DNgLSxa
2sJ05BnAxEFZfB+khvRBQx4HiOO4krHqs55TS93Ov9ljzTHe5pToxfS1e4bNHNjfMRMdXfAvUYI8
1mfdId2+NPf98Vg4NG43Tix+Dcwol69pOilp4KbpH3cmqwh/spywXolb0LWGHCf2sKwSHbUIPwN3
Z3HpUROhj8zDz3VrlmFP9y+w36yYWxC7N+rAkkU9x3zqIH39loTWHd3D99TOfovv6C3WgddJzQcc
BWXj/71NsXvujFV6to/pFKVcdih7zAlV97NO8RJ3WdLkpt8jl+fQHJoxfjfc6Bnr7sY+0qHr6HSQ
n8/enISaQv1gbO+n54kF0Jho7j1m5yURvYiKXUfYlzHUR/X2BX3cWN92BHhgirREVYefUi++UIMo
h95ECcrwO6xmHfrkD5TRS3BfGEesFkJj/tygso96sx+QdET+36xY3tZWnCXWJPeLU3XozeyZNbnM
DfaZgOLR2lOW/RaPP4xC/+jRkHQQzN7b9JAMWRWRQ/3LQl0QABhcFdYQUoLZLge/rTTKVhJX44Qb
NR8VI+C9UbvqeEAR8bSfhRZ+Ng/20E+AUAArTFaYW9pHjmOc0fRTMrM6KJZzQ1xVUYaKRvhRBzQs
kunSlWAuiuNrCo2NQD5UUWOUE4LwKLD7378lJNUGXTWsccC6DjsCa3BPK9HfxAYu6/K5OmqmQ/ob
ToJH7s7EJF1XBgxz7IU+fwZljLqM5YJrzuxfiZ89aMjlCX4E7cThMcnJuOPdsXLOCZ+22WtNilec
xfJiYB3whWf5AD4EfMT6gito3pzsP4NMo8+4msuH1FJ92l8wFlhzGL9gPerfg9fuOuYCBjgNH8Hr
hAFyoTvm0ojvG8RNo/xkYjBqCStFicTZAxjpd1f9qThyGn2CA7CUJSOUdVlbXlpMFmINPANR3cV9
4dVDnwpt5tW6UniBEnTtX08IElTT66g+thzjDaYTuDZrA/wEl/SI6UNz5S2PrGlUlx8Glhv6SD4e
DBmG95OyZee9utIJ898B5rx4VfcEsBlXsYB4cazGoynzuPVIo7uM2b3u3utEuY0zeD8NNS8LiEjA
T3yFxzGFQIgKCVLO82zaAqloYsa3NGu9I1oLPIXIoionZP6OUlACnJcHAG95gNCVxve94jZSQi4U
LfxCWmWyz4UJ5AXAPGMHrVFHzIn6idplvmP/bg6cRm7g3HSEkXO1/Qc7AG98hmSmvldEG9e1sA9O
Zf/68RkqfMA2zeP1ObaAfAwGNUshF7WgGcy4k2IkwgHYfDg2+cfG69AF18F8oe1LJJdvOYsTAudS
ImUStf/4iqfmLRpTTFVZoDBZxJ4Dj4Leop2ac/X4PpOxSqRCvbqvEPH616RKbvgMXIfmGHMFn4yX
yTfoxfS9O54UQqV5vAyv8W+jJAZpL3bASIPF1s9gs8hs18yL4Bvvuk3LMvXesyXfFsVeHQgEj/tu
gvzriuNab4sBH4hWe0aqU+97m2wGkBs9p0JK93KJPAa5rFT3MSGecQiyiNI+B4XatnvWu1gGVrT7
6bTZYB6i3FgMhWuSBXhyjxTynYtZu7/PzM1jUvz6m4ISY88FKz6k3X36Srq5HHMNq4IXUv49dzeI
gBntIH1sgBLbESVMAO0uxHv6My9CbYgt8xyrW6oRGu4XXPO8j2WX+IMFMzRARr97tDFRzUcdlpJ7
G4gRisnsqAga0t1zh0yxs7K8z6AIgJm0K/AtINHekffGKTDOtihfahRoR3uDapAwZ/K5MW4NAeIj
kPE/rrNWYGpc8kzObKGGFGo16ihcjBl+kmDqswvPCfWlqYGsaP0jo9QeQxomdq0YmLoJezuEbgAC
8X28nIpq8GbOhPKZxzBQZsL48iL4nPKYySxcUTFbrNxLLFzZ+Lk81+AQ3RxAkWmZ+99ZvpZGxhKc
ZNZhHoNagucVJJjHP+V0D5dlc2GSP24k8HvjZ/CbyMNu8pvUYR3+5tL0hc4iHcGgPb1IAKemQ19h
cr+JjodEqX0dSqPnWpnZ8YWkomd0WYpK6BbeUFt9kbAyr4Et92KOJBgSZCoCIz/J6hCc4HwkRANZ
gIkovoGt92XzLCd5pK/VoD7JUT5tE1Hf4kgWEmC9aIY3DM27+IHsTiMe8oFomLts3EH8VzHQlsfy
+BpLvpVwVNMbQ2hOOC6DlzjDFYt4kF5UhwqcgzHnxHsFb/5pA3LY4cak3sP/t5q3Aesh3hDysIa2
raKURxcuRNs+EhMwKcHI+AlB9roObHIVJGyIsoE6MfkoBHWLwJABozRuyWcg0tm7gaCDYr0o1OqW
R3fmTyEQJvg0Qy98B7jvcJMy3Rtii/9PqILiagDvBtJLxugYMxEUHyQ7cmIvpDvh1QcbR3hz/BiM
i8m0mOzUcDupahyDN3aGSwwH+sknLbguDZ/T2385d/82Zkbm0rGE1/GP8PQH4yhhH6dGMnJROfpF
iIogIwlT/XKLJffuFwyzkHWySNSZAgMk88zDYywt71PsGaJm3EV0MePvifvqZ/XZhy4YMOODLQZ2
WH8vDcTV/K0Ib4PvSV4L/saVg6iXKhLsOnm4DVKoDKWhUHvg1LRVlh8uADGnR3GAYLUcPFx7rcfX
AbOUKZnNMdKnKVIxlgZ5IKSOoNIe0TJwRUSm/AtYlsxXXK54D0R3Azb9Ipq/x/h9EubUCCAHd2Rm
elDvkGUhOWMvQB6JKyjjQdRmLhdbP0e62EyayQUJyPjQLcjM6YJkIVYL60zJM+e89fVApwE5X7fN
H0B5gsga2TR3v3GWVjslYYA9+wzlQI7KQz1FKP6a8UMKvf9xU9XVVrftw235kzWrd6BsfZFqhWrS
a0/Upq9pMQXJprcb0/3JB6YXNKzzZs1mm+20IUDx8BalsUXJsaXgplnGG5j+sQgZSd2XxI3jJ4bK
3c2XogmHBoqfMQHiLJ6dGKLSmKKVpcWm/MgIY3HE+HOsBpwUnHGIcEW7CfqGlITRC53DQtoWSbO+
8+GDu9Meg8Fts5DsFffuNQHIQT61R5/o5mqYchiTx4CxvoN1/lhdvxNrK6MkLQfmmuMj2reZW6vv
SEreSy7duU4M9YrxFYQVLcQOUsj22Q6oBthVLBZx1a0m2rlc2AMu0+E9vME/j+jZVY6jmTzIui+8
dPJMiqhDeFHyiGLaMJnIAoDxiRrrQbu7bNHJ43EMPSCnF2Ts4D0g+A/vI9Bg1nkNb4Y+WCtbQPP2
3Y6lpBJUSTm8VEPdCKAC4DzBqitoF8QncusJbcQmAyaHkszl1eDTU9ZDgLEW2/Re3CB12TTHYqUv
AGzlP4wLc/yQSfvc/2xRGSHHqM83yP0NwHZN5qzwU0RNzzyLvq9YkRAHdwpnxXTftaA+KGuu4W33
wL6R0hjoneKC6sNXRg35j8AVJC/jYU+PgWEVH4PwEM9RoNLPfrw7oW1Jvr7GHBM1R2huGPbgOk9S
miNCdwgocpW5NX8wNsJUgvFzP/97LqxNM9I+2Dv2iSEDA2tG7bAS1GNu0WYhLDgN7wceAEqQ9tFo
l4BmKgCsV24iPSPexRpl8x62UuQuefdJt7/yiXt3KEebzr/Pq6URNTPjoB1MrX+bMrSfFhvwNsB2
/P40lBa4ef2BKVpsJH3ces0T6XIXOjrWFQCurE+/jQTHVT9DnYaLXMzgjc9o7ZBwLAPkIj091UwB
TtXUBmxidcUiA84B8lpe4PnXY5SRChwz/8MfuCI58A4emfa3X9cAh2XABDmLKh+QBtd+Irx0/4lT
bOnpcBFTl4NRAJupoJfaIU1F296dtIgDvR+73X1eTh9LHKxutA7IqxkTc4dfqQodlUzBpQ1cflLJ
cJpqUA2AS7X+Gyk77S0MUHiC+oALUiJ3CCuTu8BgwFTstyMr7nuvAAj0vLrnlR+Ro9rur1v1mK+s
ZXEua5yRXcl0EGPR3kh+5UKahFKHh9zVS98DDISpNmGsIKZGkWxuFexec0bMDAb/DfLg2KyfO8JA
WL7raUF9fZ+R70VbRiYP5Q2IjAa00rouNfnvLQYyKVvuc81Ir+HBQLS7njTgUrTjm4bXnPcsvVwN
vrKnosYw2XB/z0GRujb6DNlRSq9m6Px0cZxEtaphXDK8I5+kkV+TDSZX3v+gCe7Gqe1y8i+F14NL
hecykkI+hZ/Ib0b832GRquPMzu3rdZhAckUgl+YyKN0cUsCOCwfPklgaEVoIsgyuziJ/cbWf00wY
q9VspowyYUCzJDE7GYA1kgV9xW67JAuAzmhdQcfeprNL5iiHHxgBIc19bc11SypUzyXu22rWjeko
Vl/dF8fXn7m3T+3w/ZduSk7ex/nQtqCzhjj455Wrp8Dc9bPA/ZvpLWixmmMy+uxv03G+AFYf6NMX
beFW2eRDYBMAbXtqkc8ksr+wl549h1WQY4OUBspYO172XMZOO/AqxxjUQ3JrgELLcERqz0AP0WFj
/O1354uwk1N9w5Wnl5XJsY6JuT7nE22jbH7nmsXhiA59JgYdXPnNqUuK+XPc+cISCO8+DJYJOBty
s4Zb0/95pt94doL1OtZLR/9DwFEn8M/eDITZ2Bpb3Fbmj7kpnGVDOyKuPX7D7yknn7kdSVThQAL7
ZliAnBPmSaJmX0oY79kkHLuX17B3UKPr5rHFNURQF0iea/d8UuTg0UnmBHID5Z40VjiMRLjNKXjo
E1Cqsdkev3L/O2kOEv3rIfd/04bLeimGAfhyDLPJl9BFcAbMtLGopPHdXZGbsl6VsJ+Z71eDnP5o
/8Z6/fxEj4sX53fwovyCD0MNz5Jk91t3SyLAxPQlpqkErViAdIxrB28yJT8OfoUv0SwI6XPGZwEn
mWeEqFUx3Sd0lUSB/isuV/yd48WEsNx33E6ksvQzxjko8rf1pFuVzI48M+TXuVz0L33OgAja3PlB
BQorf8mA4tvH9VAlK8rwmpE0WH7KkXHxePFuJWmNQ3F2nDwnMpF/TaioTqGumpXuAzCfeVWuKp0B
P579SEOalbR5rN60zaA6YTpn4CJfHGHsyf4Ij3AnjdVp65rEpX4HKrJ5fAD8eiCHtiNH6TAdkkqQ
GHETauMmvJ3lGZ4s4W9kLokjd9SEGyBMuaqvq59fbzMwwKiMsljdKeM3eaJ9acsIJOMJStxZSDLo
7T/Rc1lFxp+yfUSYysLTuR7yZbq9kqYl5otJO7mtH/yjjpRFN6u334k+uh3UJIslVDbakEiJZU1Y
aG8nHb/jLC6jPH4xRPE5kgAPpUgekVU/UmdVNKwiZVt6L1cZYioz/YXWmBGdNODi5h1V3Ebm9BN+
HHQ2XO5pMOFOGup+FlcRUerD2u14SOcIB27SD3AjtXFXhSblkDaalH4zAlqfFGubrqMkmhC2CTdV
mUDJGgmbgv4ST0Qq/D7TVndeOfwtmKIPD6I2gB5BgGMFUxwdaQ56TRQ3vMe9dP6uWry4yFXmyvjH
44j0cXZO95iFRkBv98P9YMxemJ5nc2ukDi/xGwt0cv7oOfBf2bdfcjn7+FoUK/6vzwUMcRAe6dJU
CYlGjr84q69MwmHR64a3WB8rU30ufOiDyLUc3O9sl9gidMtCJMNGDE9+ijzAdv+mQkGgD6EYIwiD
hMj3pjwqSr2p+8al0EZy8388ApzjSzIleQ1ysjl40xzZbvQ3/cMD/2RQ8f7D0NhxwdNAWh4O4RB3
dl48VwAGJl80CPyN8Rijqz8beu6/v90PL/BZgGKsw4Ug/ydH3OFEK7Et2KDmibF+B0Jzgwkg8BSu
3gggJFJOCHTstWCPfUOmY8NQBGKkY2/Za1RqMFzCROB2v/335OT9gZiZbb+FocruwmTLovjq4/Bx
6jE5gr3A4IyShQUL4TpmYDR1TLO4ShjTgoBJ5AeRj+M8ye8Ckirg+bhsMlcmuGIGfR/LeWg2g6+E
BUVEhHYxZD7MrFarh28oW5aLazUiQcV9NZ4FrGaJXA/dUeIrTQepFph84wvEoAWktAlf4BNiib/c
wqqcSASFayepixSs1TZWExqb+jtn2epJge3jvH1JGLMq+BeDCXpdSL4JeMNqetvXmIL3bZLtPfYn
E5E7KY8dkAXxKwW2P+bRuJG9DVnQ5c/KAoCHs86w2MNElfwxnzBWNbZlH5uQztyoIYvnBZYj/DAg
egdv4N513QprJaN/ZKFk9LzHDFUbXAMKwgftF2yql/PO/Os75l0S+wHeTDIHJdz+ypTLsY7l+5AB
jtcB6UCI4Jh4lxYrZIqXv3yZ6nttoGaLJltcgs4n0wYvqF5y//vIwyx37zDhvvPqLJNGjJEiAyw4
XlKgUGqRDY4q8MosBmKmKA+HNYbfT//dDM2fd5EczITJe+9ek5uF4d26qKeGfiIFpSJH+ufoPqle
jPbHWKrgMGSyWn4BGHSP7Pk3jufspzImZUHz89hisOSjaibfGtcNhdBfJvbkdvyo1I+PnpczrhNL
FP7kTzIEzjijOA3sibv3tcPXsXAe102DfqT169vMQOoPSQ5vta/YR9jw/3DSzf/yP7Pn4bJLSXJ7
uKR7XVkzWN6EQTUljQ+SrSOboa5NsgeIlGf0nN+OvYZQ0ZQwwpyARi5+ymOG5Nh8kOeVHjrDEcao
9bxLwnauRK+xBivBzIatlVTLmskns1y8TWBfxRTK8LThOXDZiuxJCAXZXzuuKLiW7J2/1e3r3re8
VwgC1V5OPklvwSSNQd6TMhN1kCWGAvSLGArBs3nfAkLQGFxaUCIffeo5KHzNn6w596f/tJ2WvBpk
8Klv3AJbW7UeYwiIZTT5lNVEWDG8/NLMXRyFCSgacOYWDVN2z1SYZboGtA7LpXG8w6dYgfpBlKsh
7KKeuwsTMWtKJ4jn3qok0oujYYBBXCOEKo2smsbjEeZNGFsZ6Rz8kNK+wJY4pZXpV5QDGJZ++3zz
913fybspYl5FocgHSLsFxUwBnn372j+Eu6HoUp07cQlvkm5dncEgO0hDloHDIdEkENjLb+P0dlVc
HeIhIFA5+mQsEMMHHqkhuG8v/PTCnByff79TxonlG2emOc1rwSQVnlcP71TbtzXB+ZLNAGrjGyI9
YlZ8Ln84TZjoxD0OHGoXfd+Xnc4aEmFcUYBlj/P94cPwrvobCHANmLyYvwTaLzCuQyL67vrgKfu3
i0ubzZPBkOR2l5FDAJ0a0O4vnSB76WkoEzYAzIWYghNpkYKCh4wHlfRXYX9AdqD7qz3ojbwJxqSk
LvYYyZru4+JaMCtvA4h8tRGRPoBZICNixiCd7Kamg4UY5DTSlj9ArNRcmGve/cY8pDTSNfFJr8ep
u+7amiEnHD6LRuhFm5WWx1o4HZGUa460epKnLgktFjXQc8xG1XCqjm/w29JhLP2b38UQizOKWdxe
8+6nn99pw4r+FGshbANOV8TzJh+Vaz283HZqCI5cV+qiYfF5LaTvToLUZbz3ZNzJDC7sER4KS9yU
HXn/SdjSGF9RnH0EQfPhN9P6zAj9A/0OszwJigqTMuZAnQwdOi08cuqITYVSChH4zqTp8gfoz0t2
fDwM7biHuKB+2Au6BCQweYeESkFB0gHxw3OVmYBNRUH+d3TZ2YAj/Y7SaAWfbtxNsHGASqfHxfR6
lPAsfe3gy/9IOF09JtUfHSpHxGGq496fsrYZJrn3dT4WulZ1zAARGP2zsQOVtBaFgaE9fkLxyjCl
w4qOcczg7qGVPJSHz1oeXJPr8rqsD9ncjgEpl8UIwH1yXRbAumhpZtfxZ1yftTOnRFoaW4bBJSP9
QwkqwqkQ43LCvfLp88QcuD2ZAwmIqjxkO4ZJ+ozq0iy9NE7H9TiNWBLLkRpmMRyW3l4a2tNuZYf8
P8H0aGonLWNZbJig+2+vazEpxXiQ1a8Vg6b6RHInek7V7ZEGUDjvk8JYjHHgSSHU/uFhOk6KOT1d
5hceA+5WpH6muLIBpO2g8LyO1ljjBM6lQZ5YOLtNMDvE+vCy/yA73xnuI4I21Ct9FDWMo7OpGIbB
hSGJ5ARN5DGoZ0z/sHOJWT24kcTNNeCSFEoKY/sJuIZRU9Fuu/8L68DavBOeuvhRQex4ThlA8owM
zaDeADKBHl6OMI1vR3BCGSiDyNELXljoOYQk7TKAG+8XvjFsAv6LPjBYRDRzF3wiEjo9yPL3jBW5
bxfOodfn2oDgd/dM4EZoJclVaCKsPSTf6zYHtd+8RubdkU5F+E8Mq3gdqBq9wvC6yILr5JsUOwgN
sAQYG8bWolx/wBXlSF1Lpwp8+onXZzYVzrykd956romRPiTmHL5kgMTjzXbDBh10AVdoI8U5QH9N
BD0jKJ+oE6Y4ZG5INU5zHhwV+NdNrLK+ZNOUJYbBF/U/ATleN7cPKtG89OO6e5OJkiUaY6jh2N9z
mnk1/u6E0IOzjEoyd4Et+VXMyeFZ/cEylv9RZeCL32qXSSpoM65sRr9bvLltt928R6/FLp35UKXR
MrGlXWv3rk5r9rQHwz7ood/OVd4VQEzYAcxZRGq9oXh3DAkKoiGUfsbF20Z67lX5rMcjdDj73Xct
tfh+7otnVMIwp25r4Rj2dNARLCqhzDypfUrrUECO/74YW/XWbBL28+puMr5F8mpPPTNOZr2sJZTE
OLW9YVX+ACS/BBvrSgcDEPwSZqasxNV38AMnNygfALNMe9zox3eWXGG+Y7VJz4r4SirWP9jmOL8w
8wL+RgZyx1tr8GWrlYaKETHCZB1/NKFdDNAgqCq1GQP3j+DPCVS0F5VH7BnQ5j1XbVRDiJu9xy1R
UjItS71+0R/VoY79FuMKmF9gE9IJw4pDTUUCWXarD65zYG/GeWcxOVxh2HMqNzRDrzOceYbAFAOw
Goo99djqvYfuwQ3H+7vNpb22Z3UHEIO2/9ny0jxnD/0XKN+Y4Q7rP/sie3q9fyzgUbAObt4omSBO
QHd6zaQEenC+ui1goq2NhTn7EAELpsmbkmbyWBFkx4AX+H695qj//baQDXC9j3oIt9Qjw8gjYjLe
wvB9ED0N7csaapH+p8Cs4Ef6/D7rbewNyhmmm4KGu8sSuHvqI5Rhd+gknU1zliqIDx8PwhjUGrNy
xLqYOeUWxBGgxVQdckmPMK/SHdoKzni9Fi4v7xAhBLTfdCCDw5P32E4ADXrLEhJaNdZOCCrupaPG
lz/7CHa4sv+eDYPMX3xfMtf4LhFFSWDIE2kszV9tv6sdGO+szDo2GSfEUQ1zpc+fREIU7deMigzi
Opm21sNH5QKdnpKK7R5KFNqQBiuPnbx9r0WTd3WbbbUpVnBC1HG+B9nnx9ZSGzXb++A7xPkt6E2I
q4lpJRKiM6fmWN1C8OKc0R7D7zcSglzJLOI2iMshTqm4b9tznimhMikHRpwGENYQ2JL5OGPi8Mfq
vWX91l8+qMSYeRKKO4mRqsLT35Z03Wx114S46eEtbsnEvghC85yyLdG93qiMhTBGxE1yVX3E9Awp
Wh+OyRfVvz5p1+81zSqXMmnqrzG+3UMxF9NCrFCE3goM44I0rJr/1qyk/m2AbcvSnGWn3gw2YPJK
fms5vpKrfR10SCvfU9QsK5NLAr3XpEgUMXr1i6QM8uEVZlIRvk7QpnyGwYxeM5bOvj6+Dn+BybgN
Fof39o2JEec+t+gQ+geZajf/zVw+n+nxY3JnXy2m8hpTifgZwcLFzLM34hrLiN1kw2DgpB70+L6n
SsIZVx5nJIrowurDRFci3lgVt2dqgag4Mb2yNxW9HSXdjbhfn/SjpxLCuhALwhE+AR9eBny1YpVm
7aCetmbS+gzrf2tui7k+ybjittkB5gOdPSyXlKZgls6URJvipj15A2K0IWvpJRYD33adDbSR4Vfg
kxnMXpJEhs9QZPtiDuuL9Lj2cFlymfSCl6cAUGQOrtpwjQgTZX8NIQsiuLLCZoIujbcaPQnCSYPc
L4N0Ia+NCcVFfjK2z42640t9VzFNAqsqwaoua0ye/epgwoeTJinEK20LQ7U3eyYSM04y2qOOQa62
eoVygOseuuHHQj9KZ6bUPqLAMz3OVYzBgpoDevnV5DNOh+pMnmoLaLjf7XcrTW57IOKzdGyP0lYa
+t2sDL6fIVcurNpyzqeSkLk657Rn03xnr+X1BXFs5Vx0p2MPwWs3G4DJVhNq1fbhP8Gu2Dg5i22Q
jgBGpJl7X6VT6ov2fI2NUR3ZW/2vWDGJB++EnLlh917dz1TTr5U+L/ZvkP0x4ycoby94H9KyZMYP
kzo0o0yc7eiRYAU2eqMFrZcUQWiK6iXTTel0+1Nw34U4xAeHbMKXPD24JyZU82wpuIljukUJzGdO
qd5unjgbsYozcLPnwlu/9dXggnNuzmDDGgovaXP5wQ7x/Nqk1KIwCkB7GBTtkSjB4GB+Nyff4F9E
8hfSZfuPW8jbRPmpMznm3r04KRsnJRVt11EImbXwdWbJZNDG3iNYJdr0fYYywTzC1+GMf1fmEZLa
qIQ3Xh64n4amnx7zyWNf7YsFdp5Jbwfb/ban8ANo3qhnc9fNpMbNTtb2c6A469ZP5qkyfOrL4BN1
+CjwwYm/soyWYzVuUSdZW3Yp2yGCd21RlFILNY5WuKXqZYZ7Oz4JG71MVBREElbZ7g9lEBRi/Gaf
jFEVafcjxkgNZdvXJGJyRuSVvVSiwJ0Wa/D7/FIPL1VimW4J9I1T9927ISTalccHmzGWILqYhYGL
abOGK4zNhW6FOTVoFUOp0AjRAHNKzz2Z4L57YPmv2X1nD95LKs08yOC9PcbN+DLH1Ltfc85AYRg2
EwoBmeAylgPKVBfxL2oWylSEJREo3CWU+qiCGTVm84fwZNqSk+6aJJM27ssDhCLVs2R2KYXCn/rl
pUsRI0gDRDaLYEsw0USbf5t0gwf6Z8FXQScy5Hp9Rkw8XCT/4tAxRfQwxYZ2UQ1v0DYEp6UbqBuq
UryxYPz7iocb/EKMnd98/aD2w57ZLUX1OvqG8jBN8M46CwpTOSTH3m/R4cm8Eg5L8GQYKgX3mRDq
K9AiLkdMMDybCIsrbFZkmrg6Uy5TUVzhzLyQo1uOyBgh8XRyXdh45kfCYE2I+5thikos9YkyxP+w
YEl7uNXYHtiHnPWkSE7W8O6YXiNge1T5/OeCejggm7490GF7C1oEpvXRK3liKPZb/3DmJZo7QiVN
duEryaeP8XXw5kq7uYfVNHMv/QIfYtu9zwGw/NInOje4j79RPugNtUOZXEmJElZ3yCUxLJCxzpLW
X9Q0b6iRzG6F56rUXzJOxN7F+0MnhXa+IfyB6puOQbwLnB1wEMGoRXgAQPyA/sGboXe54yHKYEa4
Bgy4QganT9REj4gTF2wEPUbiM4HYGWD4i0uAcNO4DBgZ8mhhyr+gEeZXwYj8i9vSatn4qKXQFgt2
6R4bnx7xaVQxXlfJ07NpowBsXBixvKaF3NjGtgENFUeDItdDOc/IFd823gC9FK8FVuUsdvIAZwrR
+bx498KiT9gmCM4DHz5dUAaFu8JJ4JFYM0wBIKyxS68QZrMTuc9ZOYYCQjfGff5b3OafQ4EFx4z+
1pw1h7ePKkESIqju8IWx167KdwjxnqqWpUxd/MbKjEqxODxicuXXMkTrNaeAqMpqQpPPBmvAVjJj
M34epB0QCAlhxRkGg7G7M6pCOomEAs7AjThuoUnY1svn6b2En1H4P2BrED0WuhTh8nNaRMoK5a+0
J5CJ2g/9ecA9b85/22LdIZ4016hsTvkOmrV+oCCHyC3GzDs9brhpwClQyeNtPqn9ZmLC3AClgIRn
ojD8k8ATsD0ABKihGgsVZkOzxWUXwR6bss4qIbGOP3q8rP8CyDpCouPNfI58i/fBv3yXBQrcbsFw
+stmHrHnz+o1/096pKR9qbsvQ3mrzfR5b/yc3hM6cmti75qwXAMeZDv2ZZYcvvuJ8tMvgqsLn3Py
COSpNb4RRd0sn5Nm1eHMedaOwAMWLJzGUaDwcd0YDM0FG8e4+kWJGhj00WErQZlyc3kf31M3z/nY
P1g4KGHHqiA0RjIjsOvc2v74gKdSAgyoeOUc2hQFI965QO6GELtVkTm6jdsRrcagfrCOKdj4Kysy
2oePxXtvHzjLdLw/Uqiu8YFWxxx89/ko35fz5/Iyvm64r7eS4gvvv4N0YlhaxJ8izqsV1QVSjSbz
gRMfjUe/SiYnUnOZqiUb0OC9LSEVyYjhdfhtU6GFNf4j6byWFNWiMPxEVAmCwi0ZRIwY+oYytKAY
EJXg08+3e86Z6unpNiLsvda//nCqI/YFKCF3UcZXSxjDPZ/5LcUSQ978T1MCpYGOWhnaoE+YDAKG
0m6zV2MjUGN0BU1NQFJOeUk4cejF0G+JancQ3hgstK56Dp4FKK4DygZ8BoyL+UNJpp94Ul4iZz+1
IjJTDNnTjEHeLYDqsr4GFMF/KQ39RS8uJqVnBIMDIrnxbffYcQ8sQ1aAVmlIEO3yPlVX98WXyfWN
9ZqMC6jUMNTkCc2ag8w5/AbwUedDlswrcnTcPcPeuM+AxmnXpJi6JexMssxg5H63qocFqiBFUPr4
WdhCfFdBQb7BdTncwItdXaaAjK8drOA+dMYWxuxgzKcclEsyTfnYWH4QznvPE6+E8qdmn9cgmeFU
4jxnZ4YjSI4lmIdQQgPk/uTEwmUeM1ZH8q9jJiBH9AQz1FxL4ETkt6rD4HLam9a+tq4mWvSJseGY
1N6QqF7d++whIEda1PxqI4BZ/zPmREHuMUpnUDHKKYi7tEFEhFkCio7qVDAqQgwNEiVSP9vZYIsi
5DrRAzwzoLJqh05Pevn8TAQiAva3c/86GrglKvMJ020y5Ak3bvGex3k1u7n6y9e4nt8OuZi0iEY7
N4Zb9YO8yOpar3+egO6Nq9VrWa6aLed/auPdANlNx6rZ+sKjQcDbNbOqDLUuavFxGNJ9RIMQ3+dA
juVZJki+VtmZWHZQMCoUCn3novjve6gpgaH48nuqKosrENoFnV66L7aoE3PYXypNcLbrhDxd9IT2
PWmx25/TfrboReMeOGAC+YBJy3BIFqZgidzRq9duybwsJQbV6sOgBXTOvG3FdBhLdIbz4xd5mAh2
TjkTBlM/oINk/pCKYd+XNFlYHMvH29JUkz+9fX95mQ3DanVbPuzvL0SNGv4iwTUwk/5mly+ofzBr
8AfcPE7orbHAYOwkkBnwFaTfIBRE5gL5csXBpO7tBqvqyHqu7AqWEq5WSOHnUeE3fJrbDCCA9wrm
y4AlJoJ5x8CYhEgQdG1pyGZxyg3zvL4fzutijTIE+7MTALjOyljbGUc4ubHO77GIZV5VfKwaw8kf
pmkxkQx8fN1G9/u/gz2z0c+6QUAFU2uPAKsggPO16CfVL9hGu+1m/UUmfs67QnNhHGtAHQnZ1dvF
sGaN4BSJ7K7iVc7QV+b7d4oZjHUfClTjCV0amkUEBvOgWhXZwNattogEQB9KPzmvX2YXfKa6zyA2
m6hjHtV++upMGnUEJqmzG+xGFRNZ0l+AxzMIt5KjVb6sJ6RjQgIURPeIOfIFHmV469wLeBLrTbcZ
vvYNtmxci5lnePqEEWeGWwvTLnqOd3RjZkv/oM4vO3UizfD8HDrV6AytAbjtQ/fY2SJKdd59nBSN
P+QQD0ZHIbmNEWoUzpEcGxV4rHOh240Jt+Vk7eNL079u6r2sjTXkaz+5TNek/BIL+jEVzh5eowzE
YqwvGx1ahn3zPz+v+Td6sgTl28sR2PITj8tjG0mbLsZggL6YS5GEoCK+Bn30A5hOn/qbMhjfEPX9
BXqzXlJuivoYrvdMPhiT1MPCEzrmf+Jtg7SlmtxJo9PcwoGlT2Y4UdLB22XjuVmg9C+IctB8gW+5
ePfIupCMFA5ibt7VgKm+htGB9cB3PAs6mrDDZ64mjTfYDZ4mjFElefJgb+tBDBYpN2eKwebnnpEs
HQMsl1t2hG2fj3sFbZC3TMrCFGsjjEK8iua3ngA0Mao4Mhwk1AnSFUxxRtu+MF7mUrhAqdw+Z+Sj
iK7YY6wCssSUjJtLNJlgZvD4uZTfFleJ9HS63Oc1nn+yGSMKPAGmn998wg5/+2E4QAsJ/gVLWnzT
MwtOIbP073tmCC9XSoxZOvRhCEmM2CncCVo+ca40uN7syrm6kWa6C6uzFAEbUuF3qJmh1YClas5N
sfthOXDV6EFl6dydB3J7QtSogG/hC/iJUrII4AGpUAJJnbVegE/YgDB13DSY4OJGBYVMnuaUT8d0
9KEg3iJ82ai6qYH7F/ZLYt5Kk/WGgFZSTiRyQjYDDIYMBmBpQ3vTkr6jRAOGPbsOUSkmkMd617lZ
oC4ooXa3oxqle5G4CfqIPGKjrQY+VzhqejTqyW3yTfRRR8Bq/fNNXsfn9LUovSrug/MEbfwdAwcT
2ICfltPYYPXhO5bCKsxHrNx+OzamF++GmrvPT6qwnJUeE/TwuRy4xeEzkZNuWWwlj2DVGCF+BAGs
b72i3kaRUKsLvZW0kqzuyHLBLlft9BhckDUGvwdDyKGaxW153wXnboGEn4oZYSZm6VZBShkfVtJD
O4c715i2L2agywkEJQdFUg9KOKffAqSl1V1O6wzyYPIN7seWygmOw+a66VO0QHyCNjeFXjdtEmo9
SsxX0htjBuXmyAnOPn5d83Ikz66jbtrOvzNp9Z1rY1hq3YH69ESELUGtZEqBO0q24utu7Q1GzeId
V2E/t0hDdtpdRhOAcADQlPlJJ4ivCpMGhtzMWsfqhC0LwsN9VZ8yzcGp+PpyzxxmTvU5tBAoJSyY
HRdHaTZM43FHooXg/rAhdm9IlDtBcIOxK0bO4nawF8i24WRI4axEzNN0wseYw4CEUUpTnZt5MliX
M4gU5Q8T/6tIej5vujNoiuAixJACAEDuX6vX5yp4z7lNDUMzIRmaYREPjeqN8TndOB0vFAGgPkQ+
gE2wB36GA6ZdFoyNixyUqDFebimPmXY8AyKma8nhZVOfXyCztKt0UToKW9yxnrcQb4CLeFjG/Lg0
/zEy5R3vq1NMCIAlCAPBc2yAHTy9xqbMqEQU+GQ4/UqmTcQigj/Ypwaxw6zJjPVwocBBn0V39plm
21egTV+jZq+us0Nz7O9u09tS9+/JDdUEdCPWgJFxsVVUnehyf5gAUuOzuMBlGPVBUjfpesCpfoGr
SipWyUJvvgDGkQGNEqgy5+WjnLSFr27kr/j7GUmpc4bdcnif6qGtbCDTRjqoC5MQPAFg57HMUGK0
/40XOgevNk5Le00JAlHn7RBMhENCa9E5sGB8rdb62HLYuJr3oUwBoN+9H3AOjdTxhFn+emB6EQHK
g4kwzr9F6/XHXXsft7Xe3Hgb3YJo7XE7yBo8ZOOeg4jf1tZhLe59NQ/iMfhzGJhTmNFmGwpSqzqp
HN6nLR5TPOkWDySTdxLo/BMbCIiYwkI72g5M6gC+k3nwkozmbbzVrLgyw4Qw15hQlK8Tvq1dorsL
zlBzQWAK7aN7JnjFP+XmbMGPfcydC8CMRQF572ImEPPiheonipns6vgvkiUOd3FIIEBlhcnFDHdJ
TKjAlqfhH/wJuam4yc5xCFRPeXb+inl+cln6FlnHMfQJN95m1i7esrNwqNe18/fvxEow/+Z2f14T
Iohgu+OOwgGcBxDh0uJge8Iif7tNdjt6kb/3ceJVk6AxOy2wVRdu+zMpWJxm/pHYWv9j4uINye50
Eu7VJ6CajCgYEW15tcLT3eMHYcc9ELMLIOb/oRGGnyIImXG5XUJGdIiRWXAvuIn+/6ABDhh3w0k8
51ETkEUrJiyHMQtHLbT+DtTNTRYlbykJIcCQTdDD2jyMTxykBdECZCjw1vBJsnZ9Z5v7BGUnzwDi
mRPyprdbj9PbAjLkXXNEOlK2w23f2lHdWBzuDr5llJqGFysuMQGts9VNftfY8ZbzQTe9uP47eHxO
ySJkw7X4KHknYWmpPs/Mp8cTi7cywMSeDZiwJvK2HwGOVar/VJxLIS5DxZdOrHb514RJV3bO9xzc
4IxgftPz8qfXlx1E7/ez+4KVzWYOMgUdWQ0GqE9w0NzA5mXpZDHsI3Kku0GJXcEUts+YDnDFb1Mc
FGR0805Gu/IWFamKP901zKE6c1ekGYP4C2u0P31okxx+4AdmlnNWLELXK+E/6TcXd9g450bswFVh
Q2ceEMwNp36vz7+ACxCA0cWC9cH8wv4GAQqeMKyT19b+0NArgjRYQFFizotsNx/XkNCQYFjXuD69
nUfmUFfDzX3agwloN/84/zDsX1LpUobsIQSAYDw8sLgQ14oJzbe0+eyEwZy8RPsUln3bGGl8hrRx
DNke1r3HqASpGTNzcjh0oXzCfQON/sUtSH0ScIiQI93a/w6M069sdcXqq3mFtDrzRrFqpwJhh2bY
iuNITzwGe2orOx/JJ6VroKIRFz4Hbe3m+NiONByWdp/4sqXREfoJoTpEjH6eDyBXCRGOcLsH/cT9
CpURiBtVHYN6OOoBGHTpk1GWoeNU7OErwIfqrvtPKX6RNiSM+To8H0/KDhYXXKfrkky72kpXQHkw
EYZ7jbI2oeRr18BkjIUes7tbYNfZkWmWu0PIrL5E52GY0XdGg3LH2x2nVrSCgJMLbJIWKOeguAP1
Y6yZVCxpBFniC8gMgQ08R+IQtmCNMMfQKvHcB3hQ0KX+20J1p2+QnnqJytgaGwkGof+bPUhFUBDe
tAA83krCfQTeSh9rhIv9edpfas53GA1vo5fsDvjDWPhhK1jtgoTBUBlGF0nw7vnYWplI0jeJW0i7
hiGebK2ErYR7I4MFAwhkM18kJkK8L6lOfwN5rR5C//KHmYMDIAN+SDofmJw0hE9bzEuAeG6IoKzy
eLc1Zo4ldr3gKKDijFuhOWHQj+wpoHi+HKjDW0xZqFTBB11aTmwCUthg4K1zDpELLGeI+bUvDQHs
7HML32XwcDlRysWbCckDQyvYE62wVBuy00OoJ+ruyNASORMighlSBq8Hs6fDpYcROQ0kDrYUhJRi
vEVOidwHw3sg2ytsTlfQ2fsTN7kgv7hSiuTH+4if+32JJ7FApTpsT5AArLhamIOC5PJgnNr4VRYk
nFEQo1954bfi8Mq/qc1Jg6rvjrRFdhjac0Y3CIPWWGFYr7H6i1v/L13Ii3hFCsDdHxRDn/JVyH2j
GiByvN5IE7Q4415QYyQARRS6fYvVAK6Afy3o/STQScNUESj8shxov9A0hF6GEICfepwTEddazYJ6
qxoIFvOQkkbCbgVjDFHxl79XZo+XyRvTM6YbGZCL1VC54HeHZslM1x8801Thn/aOz1tVskRZFiK6
ug9cyjKeq5wp6/uMlUw1MCawJaxDCqvfedSAb2vI0LOM6usBqOR9HbE4SoXXh07ds/OSiaSlUg2Q
jROTMUjdQIIiZp+gE0BHffsTGZIo5xTdR+D1ilRQfZslriGkTlrDMG7nSj1qcLSHVc1SbhJxyTn5
tNSb1bz9nHDZbFQBwBv7W4U4K9Af2yuV4xXw7nGfQJe+c94xeegFHzjUy48SeUWUN7bCSzfXUwpn
/j6kLhk208NhiuH1YWDXpiTSfs+e5kynEIpBrCRL/H+z5gV/TX/fvuTMQZEYFwhv78z8zbAVD5Zm
oDOsh6vlzWGKCx2tLfvz318Cupl84KvETYtE3BEpLHd9WL/Ypf3dEqqmwy9GdBcOEevZjDHb3Ih7
QW9CYdafaWMYaFY6vY2VaZ92qvyhkAVXWfYhQfyi1UZ/YLPBh+zcZGOaQHwEkfSgnbNvU8yEoryx
en+VlKgFTguLSqSyOjb7vw0X7jv/s/2Kzb+02H8T8TvyA0SNJYoGCoTCpdw6iamdxbDIbnxKkBM3
oV6Z3T0hoWCaWP0MOGlYc/mY6RBvNysfCEEMWIr04+SxVXuXeYHwKSefsvHK0WWVIwzRQPlRCKAZ
1IFh0MUx1UHRONYD/MexEDfnh9+3ybHn8+FoYofi/PIh/M6n3mGK+pkJDx2PyV2s+dywflWOLDf7
O+yDnMSIBtON8m4rKNo+9pxMR9aKoWHXLKhQ1zGRoGrrYfC0TGVqmNcrUIzJmZ3kbFHn34hgjFWu
chLM95JqVk/3QtXVx23yZhzuYnFjUCKBEPSHtVl2pMtl40y08nZbOcrNy0jmVIldDjLSkINOm3wB
bQshuLvdWXw87T2+qlNunmH8A1mQPZE1HeIC0Z/PhZHO320oY5XMrMhTruP3xe546nSkdvMUwjDG
fCGXoIYOfQg11b9S6+CbmfsaJkIfAQggbaBTefOeaXuKUZVowC2/r2nNmjjw3mBUhKFO++VIx22K
vNJ0kn5jukpADg3t5yW65XavNzWUUKAZmaeFUP2BhilP+Gp4okyBgABRBeUeSaiKJ2mu4iq5/b47
/Zf7DC5mE0mnr2E9t7TQxhJSMMxowRJ6+R2aGWRSd8QC5oUB18Xjdb0pMNwrjo+anW00WPmn27ZZ
ZDa6F95062EzxkQBAR0mpIZ/zdx64L7h7z+8DFdD/JFf9jdD5VMy/QABkGdTBSnQGAYTV7zhaHOU
tJStrPk4Eo1L/IQZbgDsQ3pMsnH5Z2vGBsASj/C7XhvOIGCLgRDFXdp1lvT65hkLNXadvnPl3OUz
+RsbKUlKTyTDlRyO5KeHwgqVFnSqBj8ieFtYkN1mEtp4v4ak/7I07Ot5TdRZGI6WVn0c7J4/xQye
KKcUxsSL9ojEfsEQCbot64CO4TpbPWXKa8zeCV3hgUKn9QSxFG0LWxSmcVgPjJjaoRGHHcrgT5q/
PshDtVGBdybpv2RLSdII2mXdgxstmJcaZs1ALbUHY3F4KJkOLRVYLd3vh7A3Y2WcJ2B+6mcr1ytD
9ZR0LhXjYROdQZHBkBftnKpzAIFTtku2+Lt77wef37I3Z4L1WjQo6x8/Srm/3pLv4FeTeNIk7w7w
Yi9fVEIbg6/0rK01eDBYxMt81h6rKcBfHxnt1ceYupgLAFPF1JvR459RbV8X+eEAjkjm35qnD50h
siHV67ktbM4uSP3rLejx2cDN4zHBZ4fuTbO+2NaOQaaHeK3QN2hjaYu0dbaYMQK3fVrNkmXxLJpK
RzSfLHlk/yx8ZkX+guWVzkj8J6I96ST5r2eHkega+bnokkiuEw0Q30dxSNsY6yLpaStC6/iW/pGv
Mc0wXSIdsLMlAdnZ8o+YiCiYrk781ypzo8iJRH8c1U70dviVuBPpUFv1MHxHTRGxmGk6ywA5yLeD
Ej2299BYvX9kBGgocBv3wjXN+qWEV2U2hNlajft3JzOYEVjtz3D1SM03lcjd+XzC+3y4sgB7UnMn
YbAMVsnSyZCEzQl0kBEDMIuG3WKH0tSDnrd8bCrspRjMf81i21u+YXpEz4SRaU+zrpSbP7gc/A4a
qgm7ZMRBOGVrKbshVD/46PjXMiqGGDnpZzastwgCiSWN9YV+QPmkLj8JMK10do2HzRDvnFwmYG3E
Xw6GwlsKbyOmVHDnoxvEvJf7PYGFPZA3AG8hToI/9CN7r01rveyU4A5sZATdmEtipM4JKvRAJbnA
wcOpwyeDHxUaBSfrBO4N9mbpMvNSvw2zRAQgU9oShJONipiqFaJveezBm8LPfmDdwgd2w4UlGiMh
IYHg2N2oCf0rEE+AeS+inlxwvbGe7dT14DKSlaQtw/fDL+gzXhSUpnEP+k8vrzzg5vErR+TBfDmH
uHJd9g9dTN2sJDLWqKjexvy5n3cg3q9YY0KN0jUVeoLBCe4TRvL3TceE8+M189e8PL5VFhWTpPHn
wJRhB49Vtl/AQJ2NwDGA9l8+O9aA4oUlI7MqeJVMxnDNa0z2RgD+t2E/75baJznOMaCqVT7Xk5U+
WXTo9lBeYCUicDbgPUZfr7PTIm7pBV/sz5Z9BoUbmcEitBhILtgv9WnJzYL8I3R5ADmDEA+7z/ZK
E/ULDwwVKfyRh91QYWN8LyYkLQwOalEhj6iZm6VWS2cDdZYKCRYnQ8QKkzZmZrmIG2Aq/6BYogqH
mvmcGbCNkeoJmlXjDr1ncIsM+PjnqQaAdoYXqXnMOee4rHAThmqQehTbwHEE976SWbmFgLCGTwmx
muaodbH9kuHCYCD99WXWdDWk5MJQ4PkReBxwPA71VKVgDUNM8RfK9vxLZvdI2/bm/Slug7vrZpDc
BTWXOQSzKaNFWeRmd6+4hr2hcAyk67rygeygrCNZSk9u3sfLkqNt3nkOzBvhy+Jv09n0lWh4OZSz
m3/ZAkuXS47CZ5yu0hXLZKkK1nt7hNx+2XCPb8apgiCdFAMrP2Jisvw4MukiIzgD8WWCHwxFd5xv
hxuuRvbtDvTBUxSP9228Lazgsjn8Spo4GbTYfoIxQ7XHeiGz5bN3rZ1m3+yr/kjwDLHrY7jlAno0
VG+FJY+F+8QQv5Yx8GePO5DETBOg+4AsV58xxLlbXRMNyS7gijYFCVHmvZiti5YIGim9KeeP/Yzl
JbvrnCzbaC/7ZOf8MipiOPXyHnOQe+RX7Td+Fz8wHhoi1zvw5WG9/taj/+4DUIbXgzHUGigl983t
Yr2GxLKbQ7Crj7kd2j9XoKWUQRNkkYWV2JZv22MfDezF65UOgtUBMgdh+KUtsCBB+U1SIKOqBAL+
LRv/OYaPenr8wW75LPLjO0FmQdOU3VFXCZMCNrP0YT0hzagJ1xryni995q+SlDo0RLtXO8AhCue8
bEm3gHEo9MR61dLLPSETc6K1mJI9bGohrircQQIdXfctokt8bZTJFVF0b1v5wzk8XBax3Jb3TAwZ
iFWBQsQxYzyUHyr+o7fwgs3r27ocyIVJIcEaDPa4CcINzMFcwavibLNf5pIcaOsv2M1w9yKGiYQA
UzCjrjYrfVjp+L1YwiUG01KYf98AatJRtmG0YtT4mOHI514XsKQBTjAwktf9/X0BBS2soT7WvpD1
TM6zp/eF8qUDE8v+phfqHvyp+XmOl1A4POgwZUWS8mNnTMAeih2yM9jXziUwsCLnsxRe7VcSFYSj
Bb5ryX0DhOC3k/O6nWLQxgQI106C/ipBe12ncx3ju7EEWefh3NZyoC0f6wt+UQxr1vCMUdSgQqjG
vREqA2NbTKTp5TdbNOtioYL9q+teaX9ptWm86ZKhFABl/1xD/z4WpI/v5OEbkU7o7YxOiJEj/69E
1Kt99E+Wv6A4AGSlaKDd8snP5Hyjb5Js+ibaKXADR3WxayfvohlJLi4blhQ9/ct4GBhBOh8GlzEy
cCasQZ480YP3A4bNYeX24tHDlwN5kiavsH98keoqtOD5WGO7uhA4g1sYqZg6C1Jl1dTdworBHC6N
JZHrUb7shSzJ9hkXH5XEorv7XtQLedkuXj8spgxPxaeG+IrO9CKQkxyIgM6UfooDQeA6qlDE1LEk
dnpWbf7RI0VlDzoFJsIffMH2VxaExQvVVDkZui8CY8ol1Ocl3lDzc/zGa92+7ZpTu4EfCdthoi3u
UTq2H44+x8wree1x/MKud8+4bTC/rVuMDrcvuEHxcDnAgfKDtJ68hAqXEuGrt5OP2rGioltqy2L/
XF9+sABBwfF7/e3tUVvQu4NBLZS9saXu+6A0Gz8n+ejiP90rZMePn4+/iyE9ySKPjGX/2KH6W3Pt
48wj4wao/yhzmdogM9+AbHeLr9j9QJtgWZGYcyT6j7apDXH5X5YEBGHHNphD4tvwc1gXEGj/Joyf
Fey4MW56HRwlPK/MC4wuanSK/+aXUl+GNEkK10eljRW6lc+DKoOGEb/qNPzsrlM0EIcBNoTgoMRb
n5Rxvf3CnEd27khkw6co+6HzR9/pw8d40MZq7XCNNriulZYy0zFb1CYicx1gddXNJPeakJZjXybs
p5BxdBsacieh9zD5WJEtJ/PWnPM3BFQFPNE25hL/C+qlwC7mLfm1ICOO+AE8OUzqW5zpfD53pCbL
ihSm30Z4jsmMgkAryfIie95NSVjJt304hJpfHR+ICUQgGnzE2Njc5sjiyMv5we2VMhDTInoN82lQ
OOqroS8vOU2nF5RE2IjP9RByDKhwAwTuqic9vE4b/JLPIxjyM/oU6LnFqJ5WW+T4mJZgMYgjFlFI
rFt00fN2qWDFM1h1yXlEU+Bzpo7LUepKO+GLgaKqw5kYMLm2X+hQKydDCs9O+HHLofmLk4v9C4jj
Ss79DcGQZS3FKIi1MfmOHlZ1Nz/odVCQs8gXItQC+BPUslll1DUUXX4XG1zU0Gn5qM/hAO/D0fVw
5uFJ+zDBTA/n0SdWiBW6TO9BTdowHo+oWm82vHsPfETFCUPnxFtIjFGZPjA2BtTGVqK07mJabAOX
KYuHYaaUkMvX9rMtrDd1A50/tJztcJ4ee0R7oW+AQTW+MQdM/c+W33XH3pFuqWIAQOXq1cjg4F8i
g4ArdbEarMIGFlEAPdYBcCKgz7+vAL2D38esXcAq7JO8ITz9RPIyttAWKIe9YdjCKg964j7YFfAl
S8oJVD1PdUhBHoOBJU8EKdnsnDwSqOPkqOENFt7Zob5mGlAhYRlOPe9irPo3a0JhxsMLsviH2A9B
JkjNAyZJPtWJV7WmNhCi9XTgnQELlvKO+TBGWa0DJ2OSLZXDFzXYrBdw9Jn3hMbsiUkPTUS9yufn
6TN4ui9M6h/LYtrZV5BL7P6PPES2LbbZVjspm/eqoRfrucIWxpipk8uOmctCnaRuM31uBhMl+NKE
XkYNtIaLf95eMvN17GDPzJWImQ3jcqIKpk1UrRjbRn1kpj33Hl/8Dz+5xB/+dRVhBth6ZdPLDjPg
3KLlWlbz11KFGUUlzzztVO+AUXm44oikf6Nvqp0U4nMQlJDdYoZST7yJjFkGXphN69UA8/9iiaHA
UpqVcc735eoZFZgLLC876F7Ay5wJ52g4Tn1MWRb3UTvLohvdw7I73jZSa/aCQdSbnKPydKakFrZE
bZjv+l7ptLPGRXs/fvFV6K6KIAsGi+EYuyM6O4Fe9sf3SkzZXIAgOGiSS0P+2GhsF5FKfFM3GcJP
bEO4HWM6ONwSAH0pddBXnIZjady4EABba83keUASMxnwqrnGtZ9SiPs/In2iT74higwsa26RjOpX
tdffOIveZupWPj0dCJCM5T9V2xzb+IRZE6ZMtVUB5QoWyUiyirFAfudAiKRA/sGIiD8dkFicrlkf
ac5o3IBO2r3Y5X5oNiAFnWft/iKWbvY8GPikC+w/MPyYyeM3RjdfkB2lOqAynMnCWkn42p6xSqqm
Tzo1HIYhiDIiOvuwumIR/j2GjzU2TBzyRgZmTBRo+zMFGNj35ObpgRG/R/qUFh2oWbDfs2Q+jME6
h+hH7v7QYThhaeMiaFy0sk7lfNyn3blFwNoUSB6sEoR1PZj+BF5Pbi6ubl4Vtp7sABHnfsPJgyVF
0A87OHHkREADOAdFII1f9n2lgkRrsyKorTzWvGfU2MMQHpKOX1XrXOeKS9s/FdkZ+D8tXwHcC1PC
nWTg9q0GHDjbDkOGT+6LoA6MQKDxGOPv7Ovhj4hrITNdAFwjZtyGbOTpYbL/+xl/fcO6cZnSOA6I
WSCqFbiOrUqzzgBygL4oOKnu/tZbvgqvfQNX1p61v65x0aAbJI/Re8bP8DV+7zPUWXKAeCS6TnWP
pD5sSulFXSpPV/8jDQsjnQIFIPbG03d0jjtPcdCeh0TbIhChqfZJWodPPOT2f46TxZyAulhBJPc6
KYB8h3Qs4Tu6Z0RBoiF41ay2m3k9/QbnEVFAI+KuhIEobsolFojp7LaC8BJVwofRa0fQ/Vn6arhD
9xWO6uN8hTXTD5lHkJaUqRGnUbmHIanleGKLuCR5DXkN0PDLnss5SNVNx8HYKjeZl6kQxphQv7D6
pmsnFQZGPSVSidwBC57jJZGdOtb9yiMAytOZtsouhrcOAxybCRDqmxrZIhH1bNjDtTYqJxnu842D
f2g9EbKX+1Sh0Q8VApew6h1S57iNBXY2Jnblz/y04mAbkTbV5826hDKmrP3Hon2aHyA7Lgv2xtI2
IHQhGcH5ChXS9L3NkQ+w9WMUjgM5u/osnT1jhonIq6kZkRhcEIGaBiwoeD3C1HyGT/IkW4uKjKrU
NpB8v4TL250WCv4+5U0zwptObeEy2yXt/9XT00hpcVlUgfCHoGIuBnklhTdOc9BVMKeAN4+ah86P
WRyUVFQk9EhTzI9Bj/lBZhA2gDGljSr6CoWqGV3JDUPuT11Bfmg9ygd+VY96VVTo8QVixJ//+evu
YARIohPgl0bmG+RU2GT5dsN7ijS3HPVQUVDkvX0y4xQogxi4NYxERsUcF/Tf/MCnqsP+hfm5lEhJ
hXZwdwqREWV1bCe6rXzpw50cI33U8PC4+BWv+PRWbPj/TNAlaMutTW7UsLIRBZAV1BPeI5Z2ddFz
PzENAa5HtHgJ3p2LHXsNg1aOzqnz6KymsnrxeZ2iRq2YOouWVALno1bRnXcXto1f4P5sP9cdJjO4
QUGpxDZJZPWhzzuf+kf5UDJTPb12iD8uR2MDciW497+4nBptVOOUntrEawGGP5IhFGsicZBsAGuz
1LKSNnSTZD0i5J99NQvGVk5VoaAlqtblGrzoNz0O9w1nJrDwqPqYGNj9wCZtRB5AfuAioSoFXW7X
XePQJIsVI42kMeSnFVlMlPiwOVbd6vGXf8Fslug0aheUCdDe0ewARODJRoIO2sGh/Sj8j+ylN697
TKtLhN3H+RI8irBLnVx13jLUD/MuTibm6qJ/58+Dzo3DgcQO0nnPsLH95DANevi3cpic/t36tgzd
hesibolP8hWZ8AysHigXnhZAQWAUiJiI8ET8hmMZqbYMelXsFB0+kBYhGeEKW2hpfCQqbBbZEvBF
6fT6Qdt6Fa8BLA188yVe0pNaLuohc+BjakaZiwP59jLLGCqzktA0cbQYHgsKzgMii3gFA0rH9SUp
Z/nsu71uzuse7PrCtBua21Y4a+YQfnVEAXik4KJhDle6T1eNnYYObvE3qWbqsf2SBvRcXjNTjYQZ
0VHJzWbyAFLbc/bwDobH7AQ94oScn7Cs70F4s6CmlycCmUKcSkmQWwgveqfBqTlBan8bgouAd2ZT
Wp/SuiFrwY4Tujxz6bNIiufIMPCii7v1iJ6HI4xlJZxi2Wwz/GVMkKycK4HBS21dWegO14bl1ILo
QCdHz8Zz5UcI92xiLCGdCeUEpAwUjNO3J9i5Jo42POuLyaiov8VD1R+TS99Cs3Qn6qqxBrg5BtiE
eReRrxegAGxCBRz64ZCvZZ/d80SbajYvNH+46e6NE62MozvuLsB7tDffDSpcU1tIo3NqFWv5WIBg
bc/r/haWftKfCinkc4RsBeNpKA4AookSK3t9bYSXn8H+/eeHCX7xKpiYE0li4do5iC9YfODvAb8T
cVdj3thJGT0hH1sboIeExeHomdNljYYAD83+6gljuUF8W3OzBkB2yuoEeHJJOAffgAQ/JO6msvNI
7c8gTN9xv/blh9uX3U+Jl6l9Zq2H/vadq6mtrN+fycdwX38aCUaWzJ7AKxlnX39uE2Z6yf3nPlNH
5ez9WwIs+IrbRY/pJ4BgvyqmRSCMD6uVvnlOP1N99J7V426d49Tdg6c/zVAfHi/HV3yfEpx50A7S
gk75zziPQ4s9z6Y7MT8Q6CIc+UcM9ebAkvRF9CxNsCDCKL0fqLG8lacN/nnt5LnKEUKdwMw/dM+4
XnzCF8YO0FekyW1eYQnxJQXWHO4rQRtH5NUHH9lnY1bzeDB9r4ukFq4xjzF9J6bZ36UoIEjsRbN+
niFtnmVhHzk/PuphvkjBjgdbPHpHiJbVrTZvto1o0SqKo3b/wTGlDjqnjAzAEjVEZO/1gc+uU2lS
xDhgDdjiQf2X70g6vHY1OZTv6At/vg00vj/PL+iezpCamAGO0S5QcGhORqWYeV4z7SbyvLdNp9RT
8p4OHqjyM9NXOl49FXT8v8uvgDN2YOfpThg8Y8WIhUGsRy9XD840z7eoF+jLwVIwTku/marL/heh
x+sAgaM85VwvC76nmOkmHV9f2yyB1Zrkp/7PAwsSuO3arDtcwQnmpJpQZ49ors+/1f6Ci47hvPeD
bfZb/JIfS3e6bfdSXCQtvzh771EGwKgGUDZYqTx8a7kO/OtImUCmPZW7FxEEK2VzXakLOo6K5nSq
zZnhVvumdth8UhV3Knx/LQhIjGuuoJ5H6TdfDylHX8C3isuMkZYeoOb2wySJF3dBxsR4BVATqskm
x0HzgzwJUlPUTMs1teY/ns5rS1VgCcNP5FoKKHpLDiLmwI3LNCJGUER8+vOV+5yznZntjEpomu7q
qj/cxc6UlQGGCNq+WuVL1pzKkvmL64TLwYz2uFBc3Z/6LdcFWHYlaoZ/QmILx0QGmel9uF6AlLDR
mBpkA6AxQGTy1HqAnVrb/LzUscb4BcqZRDvcFsRZoKwx6RABsPI84tkUfk4OZodMspj4oZ7yCLSz
FOIQwwHf908Ph10h8aOS+iVHbQp5F0kdwrtkK67iDNMm+Uwc5MWaHoqO4UwRU59iQY61Nwy8wmdt
b0IEN1izQNH+YGv/5ruD4/U6qqkWxahlF08bbmmlW9xHUAPPNTgBM1IwPiAnTz7v3xehKRNLhSvn
HtuodKpP2jEKEslx89x0g3ye7SW/ENaHKqnGxbAJhF+IsSRXdBDfATJFJwhSkBXfiljdEB/CXEjS
IdY9gALAuVC83H6Jok+jVwiJQx2D6eNOg7VGo3HJifQyIea8GKv3Z7FD+7m+8VZ5N/gusg5wbkno
DpUVi0HAfi3vlHCVQQnkh2KSHxrbavDaA/OiPvNGAkjsRYn17vOopJaMUsGyRREHtSv2SR5z1UyY
Kb7721IbScFl05v8qAjcwC4LvJsPgE9BLBw/tDqpWIEGF1o/H8MuzoMGxB7SX88BtyTszmKK9avy
9xw42K4EJ2JHeEPZshy843RZz7LlY0VEq80bgGRVg0CRL1pM2Ls5wg3FhNqcilYhkAtynZvz4hne
ZqBSAGKXcRechtFiHhE8GNP6iUL/lmD+fficER+UmQc4DAux7domqI4LRmWwzGGLjHVr1Rk/w/si
PTy3JLNJo6LVjCJnm2QqGUhU7A9pUq2tF2GjVYNMYVE6ywLFI5QHkS/z0hYxm1VDREOzA9PW43CT
//hAZwsOTlt8KWIeniSjpko/C4PvTLL3KHcDgo2fi15fHxJfdDLzSIhD3adrNqadcVuwMEZxyGMs
gLbt4QVFZsRDDtqAiOEZgsuXCgy5YJx+aU2u25bQTBmfF4RQzwDtIPQDUb2ICC3J53Gd2tuLo5DJ
qrn10Yg/mmdd5LRew8sKOxbKd8wRXEXGWL6uh3qmMaiI2NmLVTTC9xDrIW13/1jrAGAVX19EuXje
B/wo3YCAbcaARKegz90m94h+dz4waTCZr8X/nEGKOQi44uMtEMp7kO4geK+4R8l03iYolWCAqK00
fOwRSKVsR79F1iPbKTNuo8cUujEizoQ5U3Cbos1/2fXCZyTWAJSyn0kV9bbdA4tfOGiq93WzwRme
6XFcMIcCAsHvqRO2SYyvW6PXd6g/osLpjBt9WRPMWsPWikZUxvUYwIGPQQsmEiMY0giYzXKX4lJ4
HIGNOSFpg2SOfYpamDwe6XMHZlDmRSg+TA6ZmZE7tStVspRq0pspUwqvNb5t1I1xMBsCMDSTD5rB
A1HUOwbpw76FwANGyuR0d5oZnKyAIZ3VBMtawLBfLz95jbbH4rndF/2CF4UOIDCs/rhOrFeoufyW
FuXoBxRm8cCqBAGPc4JodtiJr0wEQ33enn83rXnO2hTdK7KwtZTJMzKNNtkjDB6ZzXB0Ww+LbbE4
ZFtsopITNB2SPrVQe3S4Y0hCRoVNpkyffWqLGAKRuyKsV5Wk5WH5mAdSH0BM762QdC7jFrPPiwpJ
SqiIGCbpW6ZxpuQ25iYEmAiuNO17ZqcgAmurjbsKyZItIQXyNWjPEhwvzsi/oSw0UGrzgVU4NRC0
u6oeNnlvlBc7JLJNgL6AepWz14pZsXY+/QtLfAzCy/BBlgDXGjTrmEO83pZRSbs7F0v1iq9D3blk
qP9r9wwGpyqql8c1pV5DoUy6B9nRAwLBte2I8BZj4xlQz477jhAVHOudKik0evQ/1C2QYEBTd0lD
IOZ2B61GnZpig/FaHv8orqMywdqFiQMjRhLOHPmonF7GBfJixeg9UiEiDbBynaIUbWLS0j/Nv5NO
8tj1KAlmRPiSdzd7iBGQoJxTXDxuiBAbk/OcRR8R+HuJDzDP5jdKktk0UYLnHB65zE/UKmm54OKf
Bun0PIDhDhgDBjd0ZZAxrClZIBA9MleTiAH5zOr6b528lo8lO1XjetwesrzrXxcsByB/wOzzzwuE
DgZZdIoRwJret1l0QZOKsWrYHSDU6WFnb7eHqXuDjaaMqXdRrawQqEZYnxXcc6FRukGiY3I7yFog
UsKG3/OwQdSHCoJgYjm3HlD3QbCqN/ytIcwq0CdFv1iil0QDeHpcP6DYvywa9U2ZfntdNLdZcrS4
6kT+v6VkjngbMD3qNoSptAQJOjhKq7vX9pkCAOylSbmADPUbViuRl2msSPAcdygmQ0f8HJ6TDP/a
+0RZIMA8w44XUpaOHFQ6Kkav8XtQ+/q8nGghDLmhFqJnD9KYu6wnTnnRc/FcKDq1WiAa521rfw9b
q/OWFR7zSbVV4C8tvrP1Ft7a6j1IPYhpx9Vnk09B/juPMY/gNaP6N4LRUS3yyYt9lhNmEWa314GV
iba9fYwW9nRJU/7G4umMNgfm1nAlT0tWVEfYq8T6H/OWqLhBJAggKfZrdpkpY5WZk4IJRSFKJWR4
NutBY/Wt/Kv14baKgT2yWoa7noC61qmhHhqBwuS5hI12n9xxLtlQvr6ueuJKUqHV53JaL5bc5UKJ
MBsymS5jBjvmAdhviMQQ+DRQd725MMRZELcnTTPDTXZWsGjv2c2/j4XEL3pd9aAB3p78RokAB6nA
itWisT6wWwnCHjIYf3ymhBPcEuPTc+oZKxLS1igzkE3Gf/rDjtsUfAsb/QSr3b84zYhaWjV7hwhs
UAJ4m2efCdA+ui+vCAmuu34Xy6/njDrmgTkmKSbNmSgbfHwqzqvCf/up84EYXQ2/gybxOHioX2ad
IJvzY2LUDt053gNA1KbP8XOQAQEjNzs9kjWvo9zF0wZZG3DZCO+AiuEQFH/d1wcsSYYwXxg0ktOo
mJSzYqJ6lKpIj2K6zZ6HnfmJ41CtzqY1rWfvuGO+/bgXghfCEEg0NcpRc15tmvPGMh3qyxxVwHyc
j3thSVMIGpRZlyk4nQCslDEdiUQZ4r8taAWC7AKjxDjf8L7MwRWaqBQBHnCn0Q2alC+nOwezPiwj
hDDD6wglWszPKAeHZFEo7oF2HsiCRtJfVC0D9NQsqMkJpUSAJKqVLdv91+SBLt09UrdIV8y6mY15
do70z53cOcfFMVKwp24RCYmCvPCinD2QbIoxonnE5GmTO3SfxpLYDzgZQzdZOVSNUUVuGyQO16P3
xUxZq8L+nnUCFZevc3TyTgHqGih7wY9JJ8rwyLqMerFKGRxFVQxsuHmIShDX/EU4zQMJ6XKshsiw
cDxMDNcD+LIbQRjy8Dg9POwHDYXkigXZA2Rr5+3Bofh8sWUQAke3IstndwB0olqBnLOhLl68n2Lh
8Rxea/fxsJ4zYChpQKxDxMMO9IWO7ybG5AE7RLyQcIEQncgIERuqpB9cikwW560tyD3E/yjMNqNs
1Vg+gdPuz+PeEtgkSh1NM+6xlkmiBPmnpkkpJnqDlokkP57w957hxLJGinMjbhjbZBttI1ZNt0RW
PZT335ZuLO/GEkW42l7KoihydCMi7WdG0ZKXZVnVM5aoytm8lkQ8kw/y0ShCiMwubfl0iYzRevR1
0mlU2bwl+W0jsm4+m2cr7IKFp2FFVyOxlmyexFLR70Dlp9zKtnjp60SWbF0eTdOyLJwA2IcTx07E
I3Ycx//fT396jxBqP7B2CgE1nhUnnZzyGWDFKsomZGLdL9pgsypSUAkYZS+zNb0nRSzeoFxn8Dfc
OyhObJ6Q5ygkSuYMAJT2lw2LKTDEYo9iLEgbSmD3AJcAo9cVNtpplu5Qu3kvcCFJCEXVQbooPOTt
KJODRy5n+S0mqqv34J2u9EwpyRtdifgb1rWNyj0lrxOpIQi6zAkoxIy6XhZexh+bImfQDu7D2wCU
R1hO03FjBEsOAjULuVnm3a31opqk3hsP9PZfqSDn7/eAeN5cGPoNGHAEZkQCyNQQANhELdlciUFE
tkYPRoH8Rw3CSzxsfnAgRiCEgBECGXNiVzq4tq9XjIgUiS8DisFgTNTgTB3tNtDo+k5Cl6vmFUMy
Sjh9AqfwOSb65k9kmXMT0YoPYQlpHGCcygGNJgqEXaZA1GZw/LM70Hq//kMbN9f2FRoZAu/YQ5Ex
1ampr2G3q6BaaiTDyAe0e+GuNYaJjqXwrN5LrVYEeUk/O92aUQxxK2CZ4ATIxiXEqpUYe2iAg7jT
QFpMr+iDIoF1OKNdo0NKNLURzL4Bomor5ISp+3T9Y/QdPHcqIoMDsi+sKfRFc9bYAn6jbAKy7inL
8UstyrC35vA4Bj9JYh2aAXmkll+csAiys6ZTPC0YUveXk7d8SEZPr8pNsqAXSm+1+UJmC8/KysiC
20D/W4enZetuMhXPXszODfNxRxTBJBtOKNKBR/ZHQkGn9FQu7qu63yNt9fOkJy2kLB+buv/4GiqD
d0I8QrRE1HkkkOFvu9aS1fF3yuzBuqM89LatIiEoOTRDBAy30CUWLFvhWAJlQPoTuM3DLgjcsZTV
h2/qYHgQhQA1cdAcsM5kEiZHStjUHSAR6j0giaJ8G17kYNs+hM4YDtwm20/jLZlOG7cxgHsQxk3x
O0O/72PJlCdJFeYcD2Ns7mOdAJOrhqcZCRW+5XHr//tfxIhaiKI0Qr3fNWWZi2cJ+Ebx/cgi5Nhn
+Bvy0K3OWJwOUQXlNZRmAVST+nR7HrYESzJkSLnRd4yOKxkgRnCDJZtJ8TAzTwtonRhMrm14yhfU
+45O7YkRCnYY5g3Nh9ksKIAfEPkaIhP3MF+u0IdoeejDqAMAuGQ7xmxWG/vSGIX7+Txk4cV+NDT6
SjpXaTNixTpabS18uVFsc5GOxN3kbtdu7aroiql71c8JNlMX3JsnWLkSl5KjcwLSVGN+lD0corPm
ghSES4a7puUfbtM7O2fnBf8Zm6u4ionnLhQ8yRCscKpAJAArp7/0a8K1vaeWKikqQ9l9wP8PcrIk
vwXdg8xzGpL2+BwgHfdWpDLyRRGlSWOIVQuBn0cBdEZppLktIoK99bgYtWa3gGzJFzo+wwYqlwRv
E4wTRl1y3JdDm6UtebshH3rM8m0x4zc2i67SIO2jESzaqb2pltTjZ/BpEfeh9XbekNLma52c58Wy
Oyus9Th30gBBnBFrmtkXWDvCyMznr74yKudUoU+iWT1vxQwi5JnArREEqvE1PC8aXJo/SRY/UfBE
MW78mlbJe5hScmfYmbdDrB23JC2ujPdPl0rcEZqvzeh9m7ASRhjtHwxI966IwFXj7vyzr7HY/uxZ
3bVQbiTZ+StPd8zpzSrdMnnFRCMo05auiqOl6tUHtlBGKvFQ5jxnCANarDsMgZ0+uSNikESs6KX3
f5iIO3NUrZlH9PDKHlHAtBVCUoSWHZRdKdND/La2T1KaJDEsMRxGRtASfUUKEwjfqL+3yke+/RYJ
T17lp4baKGRRMEdnAeZBS82IxYi+SDFeSSwSm4FTA89u6g5rVh6piUkJUxk+iCKw6x1BkSH94X+m
srVjKClUeX+H9+HTzpR3sVCl4jfiTl6ToyLe4YHWMBP58ouSLWKQVmPC6lNu8FtfajtPmwv5cVDv
x6S0RDVW5nIJNZg60KGsbSSGxZpC/qgbGdGBvEFelsFCJAnlpnraX0caB0sq9ggQwVu7z83REwyw
SGSKNbMct3h1XlF71w7YSAhKhXQ0AfI7vtr3AJTXPWD6pvGvHjVyq0z0sM1DfpdPimrix0pY+ksA
RWjUdihvTvGD4FtFT5Wgv49Oin8ek1m4D5C+M6Om/XvMMfQ4emBdEBU9elg5ImT8mXbmcg1bnAvH
RjGMc75TtcmG18GVcVFOiZ4t/32s01h+Aq0Y1zZm1MnRS+SA5LA6fFfoYcmm0CVEuTR5+Yns4od/
3moI4kHdNnAAdqqomhGsY3aK8Tzf/nQ8Hg77K7g9uNYYBLLWbJYhIoR7z8W7YFvzGrTNtsnQFwQP
w4bsA2EHNXIe36A96iCeoY90ZK5dQeGIhoSoQ4hMB4AVHyEMxDfaruhlHKdAHnkM4T2im384ux/j
MOSlVROb3gFWOBvG1Rlpyt9QWls3SJ3I+wG0IeH3/w3/2zdOacZhhw4LUNLxdOrHW+YY7qajwQmN
UZKyEUptePP5krQ+BGzjNKAPCjhUYlEJgeFXQ+IGRukR5wpOc3sFBMMdzINVgZtLqq7llcIsF3iS
GgIefp+hPSNvvRB9T2lR6mITPoc5BBEEUcS/2wgGAttPSNQlci9hfYOKGZhNoK7/Htpc+70lNeOn
fBEamHLgrnvYLYbDi9EfPq3VgsAjuS9Fq1mWgF+XujwIs7ZIIXzG2rQxV3w4w77iI9tu6wi0woOE
zXtFLRSzDZ6RNkGoFVle6wws/YkyNytbFlqc3xPxgxa3unxzflYVifho5bL8choL3Hd5tRRVKpZu
ePDIZhg20B0Ey3OFnXp28dhjGfwOiSVe1Nx00LSyXiUx5B86PghSIQSD4eKnL9cFuADlK1C/fH84
YTRU0TCVpZ38L28+Qkb+gFIjROex7h8w82vbO0jMi92udIh+uOwAHcyF9Fj4wN4f/lyQfemd/DYJ
ZkigQDTrRWDt5G2iwrKQDwHV44NPS4NRK/sBiHxxBPiPsoEh45fKRc5Z8MB+MhKK8Awy/4YaEgmu
iKXG2+dsPX+kboNq4R3JyuIZSN7cIYeBE9BnSD3/vCn25QdaUzG9bqgEAbeGfQlw//lXjhuLa4J2
QE0IjJE6fBydIitpZXS0d8xlGREEpHos42u7l0fIplKaRUPxANYE3AlEw782AmoIbpVkEY3HjjJt
TCUX5X1Sg0B0m2T9M7cEXNayCcrWYM2zGThv1mNAwMUGDt1b1NQbFjozJweIfobSgqn6c71PrAJ7
xMPk1dQG/woI/2IpPFYNFraCfEKERQKeE1V94UZDVCHuwmBNtHTlWwItUprD2p0jhT8DGu3Ln05b
FsjmviLhQ0wlDALiRruNPfULyhPjDAJTC36AXAJXhRNbw22tMEPDmfrpQSlwJbBD3j30SPyhqsw3
WHeo2vbZueIHjrgTispfGDkPc/Iw6QUna9IgCsJwzKWugHiJLJvyIfpkHay75BsHQ/M1Pu6+hxId
2wNxcsbWMlt+Cnjw5NwomUjikQiL5TdR+CsU/+vzhKQfeoCnydE54rENJMXcSyJzbXcIgtMZ8HlB
7OaLtX1xe9bf0QH6EJxoK2xoOTs0NYhIWYp5XROPexKjN1qBcJYcrdfwyiDrX/9SPyN8znzKhKSX
QWNA4mLooieywpMFnEmtsU09v+WeCYJjDAjwL4JNUqRWDVjnrzloU87BZL0RrmtLjfEUWN2/28+L
VfvDVjMgDurkOu+MqIGNvxBQZvAn1D1ZbzAOOfKbKMg0x2nqoeW4vvuvZNb7mMfl5YO+vddCHxH+
FKBoil2w0qg8Jm2UPyunRp8PIVDCmv2rZw7uLw/h1LfbwvXv7VI2yB+rHKGAGgRNFhwnyDAaC2rl
YDsZ2OLOLgUer4lATIc80TloY37JTQqHI7coHreYF8AY5yIQx89Oz0D1ADGpO+/pudnTEbIa9jjd
i3kBugZ2fiiW3DAowXxyKgM8vcBuzFqbL8qv5HSeFrzPVo2FUNjs+YS9LxzhoO3D926h1t01V2gi
NjkFFgyUpQunR7hfGEi0wfsEggT+N1824yurd9BWLbPLLYbdWOVcEnzTtu85Z6JABx2/z4hRk5E1
r1ttnNOtGUScHBJDAy/FAkDlHQ1tLADUyekPemX/G8uihGUDXYY7JA/TCOgUpsLc3ly+IYQyyZiP
6WvuX2XIKogbS24r4eZk9EAcnfA47A6QMgEpfdR85Hg+CNLMSN+mOBdJuYpxizGjiVIN3G6KkOBb
2zEst3XbbVE26phr6r9U5UAvTsq4rXGjkMx9Dz6ziXpQyIvswTrRlMi4KawgWO9ShSJJWwtb9Yzs
2ghkRAHhDUjA5Ak8AR41AmdchF/piALSqf9cqiOF2ZjIcwQAYL27bbo78hJNgsS70dmtCR6pchMb
/3EtSJKUqHAjLwbigV7UNhbZhifKjqt9YhneNbWWdQTPRq2hDSna0pPLH+xFSASK350ASrjh90OK
Pmi5GNa1gs7utG/N7/sjy7npN6r2qY4G3HPCsKCgFGAdd5wyHR6ZPj/DdkrxnpPevJoAZxunId5t
ZOEmlBu2rI5K6gio1h4+M0Bhj6CelvFrBFYS101tAZDsRUaoa6TMgaQvsZ0LUXdyXoNv2yKpzxg2
gVWomw2cdsDB38bnoe5WDnaGw55Lznt8X3CPPnWBMrEy5/4GTAB/ihCQ8TVZL+Au31f6/Lwv/efw
uKwmNcVuLIQom8SQoCcfptwW5TQMiKVw8TpcIsa1h2ZU1BspVZM8dlmZ1VNySF/T7i5TD+3G6Oay
vHy5OWq4jJmIqacBvdCUsfq6ZV4CTIX3GCX/TrKeHf+oQJ+3lP4fLysFfIIULlzTPeDANeqP4AD3
yDMyyzP1w30lJT5E6eEIIpJ8Uma14eT++iJYrs+MIYPpAzvOq8Xaj/iRBYJiqw5MN+pEAIVAKr/J
NxV9fUI5AYVMDstkNcicZnThOlYGfEePB/IdHuTHUWVYZmh6ofiFsjQPPStckjiMliQOLUd+JL//
5VnE71eD/60lE3VEbtGylmFohSNJNVp7a2QxO8F4G/2eh/L7nBfka8TDQgXNYrd87T2P/KTJY8Se
vT27lX8Ep7yNDYXcvwBhvDAK70bMGsnpMsvCWnLnZEapZfiSFuUQOE45HhKgvyfW8mr8/hZybNZy
blnyxSEi677nJ8/nIVlRdsf7f//zH7/8+8eHeaM8l4+zeYdNs3mSq+yGH3xK0q8kX6U9fu0g++Vz
8gutxv8OLSgv8nl5aslGJENLHni5vPlsghStNOacE1qGFvE4PgecshzUyArnHGpolUbXpuXmpUEI
Yu3DcEPX7E2fizLUh+tBd0ztLLjNAP85igW+w4bhGBHThEQJgYJPzHf5sKrRidQMiujUAID72WwU
ZA9oVESvdUsfZlF71fP1j4sEcm/YG4LVkE3eTNDIsOaaYp7KDcAN2uR+BLH3iFJMpjVuOdI/mUnd
wZg9DDwkMSuwWSMJooNZQwuxMSUD8yBZRAbGvQW58wgeAbIgdovlyyNoQNPW3Wf/awoTpgF3poJT
UFkvFlLCZ0AHYXN2FPDjyEA43pnA5e58ord7BaXgPkVlUmEAqv3Sx8jJaVqMB9yjlfW0AHzgO9C1
XmiPEHs3BmvqUm8Ue1wSpJTkama+wp2hPxaHewCRxFOYoUOW5Y7coKHlA5lhJUJpkbCEGxx7ioYF
YdNVjT3zAyf3ht8MxN5uWl1CqQtjViNoRZWfD+s+kFeytmZt3X3EGe2P/UaoEQdY42OXuDM3YWlc
QeCprjb5ukPgvpTJPxUx+YuCGnJz5oU2aripR73Uq/07bXCOX7PTL7hLg2rRHdTb5gITltFthBBi
3+yZHaPg8Oj6GY2EfRLyekhpsoLZPGkhJXwOr30OaNolnkfKh1ONqrjZV+fq/DlMQ6SfXuDEIUaR
+p4LlA/KPGkFPJNLLlDbzBf5VjD+Dfe2IeQo/pRlRvGIOAxv6gcgtd0NYCEGuL62Qv4N8TEpSlHW
XwhpRVL991nH15C70lBS7qbWc1psWMruwLz5moOvqtlkSNOYSyqv4R/jG6nL9rAhKcpBE0IejtO7
XgqCU5+QHOnMWhPQeSCsAQrxdmabm6tQXkYRC5EUgl/oCPRGUbYcdklDXq2GW/abIuJ9G8NHodO0
5rdB1T8OHxxHMW9AciktZdeJawypr/0veAw0gwdUHHCeQ22zG6/jYt6Js/ljk/f1USdu1zR7xxd8
zTXAqR4tzBOLUW2iJt+RYB2Rr5ohKhOcEhZJYne4XnWnyjDb3hbKqrlSgXpewtL5QIhhkYruZBfD
QlzjZ+r4SBBwCXWTSpinDtYWMnvWGdTglb8XZJgmlzm0HITpPgFzevH1qJNc++tJd3LsC3frjdIy
zK726IQsrtJvhmj3eqrdDJ/b3jDHvxeebBUCOvgYF0aNDMxOE0zAWyD7fCkQrXf5H8RrNcaGC3qy
uEu/nLR/9+5AYWEUO81Ra3INc9LDzEvwUlixhGeue4YqmrMeEDwhGJUCmzFvJMSwRU8o/V/jm7t5
m6VT05sR6bWhg/j55LxsQ0iBhuFcoseMiGHCTDxKqbJf8NzAnWT0ZuYD4xETgHhp+B5UMdKwYLeg
vwG89ipQxAw8d7joAA+Yq0n4CDy+OdYYKMngR6cJVqAmMU5wgt/Uctsu2BCyBzfsn07wuABwIu39
QUi/sWhGVKiEodgaZ6CPRpDaJusJ0mwdaGt6QrQZ6C65VgsfDNIJ6GfFzZh7N8C1+O/IuDB/AD3F
r916jWv/PMz7xR/SfQRrBSEZohFRR+wnOpMMvz9TDcg1ky4atShX5f559RhcxiSZ0J2FieJ8Dy27
ZSM1YCosMUkyJxjtno3u9jMrRsQ36uwb3QYQOB+X8I6LhhM0SPb6d+sZ6tN6W09fEUs5Sh8EUQ1I
aR3T1OGxUsAAgiFDzXfzncOAdD7zgkw4RAhscqe6++GGekt5dKkl6hQQOlGcWAVrCxY3rHF9wCkR
PnqsNU/Mztqg188XZLb/ffU0HIrxIzIBgYOvoxIbp8GF/RKXUf2LOk4Oa+w2pkhD6KmhUnkH7WYd
S+g8KPIFVIgBB+gkqUiUDxpjsa9s272AhapNH0DqFX2gzWf+GHMmZ9gd4tUaNBkh0Pve0ywEqyrk
fUBb1BjJSrNf8nGHMib2U+edyQLqFel8PErg5qOCtDbQ3sADU8P7A1K4/dogcqKTOj46LNuuKK6R
cz06H0Y9cG+AKlh14TSDuSJtDoEKQEHS+Jg18s5djIKNNZSmC/LeDlLFypJmRQYbPv+5KRjQXtPK
uYs7Fr6J1XMMFEpLzQ90vNS+4gDbjPg6v8YiYtE11d13d8LHAoXTnnFDyIUwqAcqx0U2qzXkwCpz
vcmBcN9wHEZYwrkXYZ46PYQ8PwSlFTXpl8UgQR0mNd6QprrOEbIItig/rL5+Ch+oosKcORo4WFSF
+WS8U5BYAg9usMtuBzVGBz45FC2gUtoeQl4Tlc+HqOGg8vMqXKXbVxmiSqut2NfLsMkNdUPWHo7a
qWOlR6uNNvsafQ+7weoBVQlS+y+n+XLaqfvG9ftut8AbHh3sy0pm7afVpH2pGdahcoqSazds2sdW
XPMSLOZ5ifVCGhWXPj87X1OMo2/2bZqlNMHV+V5Z+NYWFKjuHzUCZP2p77JYYDHc889dvJ4Az6DO
CYEKvQkwwkxnOkZJZ/Jo3atZVDjc9JD/uCyQG3rm8/Vrq6pzNvfF06849zMKIBRUTnnL7r7GWG1h
2dzj6t2b0G7Cxjo6/UyYm9SOXkHWw4InUEhmdf0zjplkMJRRrgBFDEp6BoedT7Wvf1dGaj5lW3Un
XK8XX7TENbC1+fR7j7XLJH/1u9imyvF0lmdllDaHbOyezztfNBOjzn3YVKbNfFfk0xvAvAccWI77
GL3ySLyb0Y3enKmmPnq10UOe6buOmoQbWOpC8Mkp1HfXiE+OS6QbHvNOtlAe8y5QMgaNL7NgkwSB
iqNGb/LtzuqrW2LeOs80s8S3HgjSkqOqqS3WsMyxBjVRPIVZ9tVsvJ7REtXc29G9FeDUXChUjUmD
geIq7s6XBsw91t0wjxqr7ICsA1IKD7klsp4BeU+B2c0hI9xVGkgfkOBRl9DoH5TyEeDZPMdADhik
XyLUjj4NOR720uu6oM/5VeuaZzgXOanDP2g83z5QHUA6LTFg601Avw25EgMM5TLzim2PvqWEjfVO
BJINkFs9BvvXXmL7hHcRwEv87/T4MUxXdJfXlOJGv71QMKARHPgadi4ni9IJMqoMiRXc0mtwmejh
c0QBM1JjfacFx4HqrQOQWiOqwtA58hnKRdUB0IoU3dFCWRTOAxtQibmPc7oXHnR9MCtjNOFmlJgm
MDEZxrZnIFlUVpNjgMtveeBCDBkGZleKMjeqkdqYeqqre2+AiRHYxBD6Hyw94MbtLTIe6EjajV3h
ZAlYPydDEUSjQnYHdJ5j26tvKbxayFl5UEws/G+GUFejY6JDgBg8GaZ3nAm9GuwqTEPMtf7AL+Rj
RIu0j/Xu2Dkpq8pDg66RIcxrlW2LobQEXDK8vd306GboZiFz2LU7sHRVSyF26plNJrLNvRWnlPkJ
zeBrO/SqBuwBoA0gDvAOYwxkgIOdB+p4gY9D52Pm6Czn9hG4HQBRgqM1ZnNOC9FnAds+z7bStr5b
FBE+QD+xMICVPFex9XojVwUYxOHnpWkVioOpEYqyHCnJPymdSQWkQQmReEXkwZx3LDVLDMDIyqNf
gwbTA4AWEC3KBjjWu5h6UrZEcMV2hErx+yD94F+hEyUDzdDeUUZURyOLsIqoaGTAti6O1BkUKTlc
QXuJ9caNotUXnZQSxSY8QxmIoIzWEw3N3dSCmNjbKX8qolN/grIhKCUZT96GHC5SbVTRTmY+5zzV
JQQnkcfgRb64R/CESvc8Vf64UdIpQpc1b4X+xJcWXDc6uggWjNBGfEQVej1CmY0IEDEM1BsUSMun
cYsq4mnQDNaiqaShRKKN9AllZFyuGTnxliAMJiMNtfRKmG5Bs+qp5mfSOUCm06gd5hhkpYXdjEpS
oD9XjwSqPEx6ZvbO8PhANBMDSBsFDBLqzAeX5C0lyyoopYBpittfh5sN+C3IvOMYU/ElpymkUhbZ
UgDtMLhTy6KLUoMAtxXjLSUHjfTVnJsR0y25soK36roVECtGY/xNxIbvQ9Bb2s0AEIdf2gAPiv7N
Z8P3uQC2SFIC5P3VGY+0QgJA/1crg2ZNw4B3Wt43z3llU3+UMm7HvUHvVgL8K8kWUr9FpYtUDFwt
/9FPKckNlrXJCk1wwyB+zpuL4O5qntBQvAMRme6o+pNiLmpho4KSHPQp99Y/bdAIYgpngCIBfulD
lsaYMMhtgWmQKmj5IF/utgA6VPKdol6HSo2BEjA14GUodWUSF8s3dVop8lHJoVJKSQc0W2o6SDih
QDNGfpYy04FCkG84vu84qRk7cZQkQNHQcKFEKDcHznM0nGwN3EMgSwTtKtl2zX2CVbLoEGtgaUAQ
yGvM5fBQbUN9T7AlpFpC0QiRZwJ6ixKYeLZDckTqKEeHogAFFGPy53mexaUg7GN30iVJ9S9Jm/QF
8dKbkA2SZAzDEItP9+sAsXMsZ5sA0OuYTpxwnDWXXTHX7oc8WCf4SNpGruaSTg3QDltb2oJRzCEj
Qw2BX3QOeEm/J2nGM53LIuJTpR2BqGI3Ash59RNggMlrikCoJ5CdOHK2W6rNmhl9rQQ1cvCi3/46
kEpz044bBtiEXFBcTZQBDMB3VFwHdEAQHPRC2WhlRzf/OW+aHEcv/joq2oinhpCmHlC+wPUVAMZ3
9JI3v5Ewwoq343aQEiAH7KKbxGnRGP/6LhGb8XKk2Xkf3UzquYIVhHHCxCZ/pZ9zu8Y19P3jQBAC
QFN53Mh1oIQwEtiPnHQvvvl8+uPU5pER2kWPixvn5n/5AzZHbbbzdZbdkcJRfMgGdl3ajwoH2+ZQ
ADvWJgd13ggXTLryaZBNZcQRCNOj/+h/nIiL+Q+6VJncwT8EZNSQTpXIUXOd5PzSqQCBBBgkR/l1
kHXB4gicKkAo2a5Ah259tpD/gluSkstomchN/kNkLqWDiiKNCwstOs3xgUFiET8j/k5Smt7FjScg
C0IT8kjwh7UW6UTZPejPf49/OE2AaNzDN7kAcoh0AkkMoYYAHFSeOdxNcj85sZDjgFn+IKTYGbvS
yR79Gr0XpO2ZRe/l5iRJTYpeVLaoQ3HD8P2y1hFcEYpgUgKTO7jg75KshfXC/5K4lSi+ZJiStmAg
ACUCMwTzOslPrbnLsev+jVP/0CUq6dIPCJR7cLHQiR38w3jA7aRMiKAPOBFBqVDF4UgowrGAho+L
cI9Ikcmtimg9W1RAsPCwiePwnvj3CsjdURvOrEQK/7AspGbYv7wX2RQbvTqOjFzZr6jX4zxla2uQ
rR1UUJDPtaUSj1g23+SHMOUUa9d/0BZpRoH8EEzQShRUeUhbyBnLKyyQfq8LW2dNtoUlgiWWJ2c+
Qw/ZSf+klaSl6BIquTtpXTkr0MfsBXVmwCRMBfTo8tey0o5yzv/at+JY5RP8lU7ytP+1hLTFizmF
Fgdm1GTbAq9neuI3Zmxa4eOLsahgYd4Taemn/BWQjrzGe4bSUv9a/Mvxo3wFcIBQFOwNZ8L7CVi9
pGazMlzJZaTYzQMBThxAxPajQbr234NCFgfYwv1a0AcCYQDIgALgid1Ls8m9KTcLXQoUIL6z7IJE
EJUvNvf5Ly7ohwjiudxb8jeG0LaBywimQezu1/vAUUn/kJjk54pKUZG3Hgdy4akksJc1P2V/mCz9
BgYgy3JfyjQqrc/1HknbdjQqeXAV8ByXM9AtbQAolWd0d5sCKCXp4gCRnlSyqI1jBUAK6FeMd6Tq
DtDVRFiNSySblGOQ/QlA6t9OCl4BFG7rMZeev9H5aD0aHHE0TkwmZi7B7y809b8Wkzb7BwMRETOq
YGBU8t+pygTy74T/4VWk+3f4FuR32+n+pXsm5MK5HYojPI88pK2XvAbi48ioX1G9R2NykLo6HqVd
uuRLjoBOB+6FR89TGSA14j9oF/yPAAHP5Yb/cJPS3NwY0nllmobQwaeJ9ngXqjLoq6ylk9rcZHwC
ZCjtktHt2RodG+gE7SlDgfxPC/KQoUS0MmRYkU7NHixRqb//brzPf4g6r+XUtaZdX5GqQFmnKIuc
wScUwVYgKCAUuPr9jLm+XX8tL08HTBDSGN39Jmx3sKrnOIjnJo7Ck9dJ6cyrgPSBVyj+6xfKXvHj
hicr1oqEUpeb8ILEky+5OWc1T1rY4+NAaqfMWsUMtOE3FLlT8TvxEvkXSbV4GTh7sXmKyfrXERul
8KQUVzzXB3w88ZX4/N/txHfQvSbiUP3vNhwW8bb+R479bweT5uLKFIescaQ5o4iJuHCkuTgR/vuf
PfS/c0Ust+zt/Iq4b/GZ80UsGeK/eGYuxTkkLgbhtyfO8t7GiIaF678HEl9xbv3v9qLIFPeqi0rn
//7774H+73tzqi95W1ilxZuJ6QDPUnzNSXwVa/b/v2XDURCrmjj5BGdQnHCEcPJWiFMTl87/rRni
X0bt/AR+ZQAXm1NB3CfGPdyXWPfESfffvzxt6j6xWom18L9HEr8Vu81/34lT7d/L42//e5n/7QD/
LjV+dpqKwHpx75QYVAbUBwRyi3vD9J3fQNr5pxlDtTEXi404eetJ8rDdzMRZI5ROi+/TPVnTFx23
dTbV1YurmR3Wwp7OmgJOqISOoZb82iDXAwQ9EGQUGyxbJnbVYAzkETCK3bR6UCLlTxCI9aCYfdH2
A3mDZ8Ps5kN7uIZFTB7eHq7c4gOtwnZNXMj8TOgg+fIg5a29mQzlrq4CUeEq3wZUwWs67g7neWa4
5SpZv1UXQENr4TFUqXMPq8LOU5jOjFJBmG1k4pcEwmCE4YdXQS1iPuwlWqQToAODzcrdyLJ/dCfy
Z78mKeWMBsIsOoCzCNAPq5zRLtpJzsxVKaKURZq5b6xbL7qjWI7+8hB+Zo6c+rKA+6naoBdZTr94
BRip6mgFTjJexSeggmqFURvD9ILd8+5/SHb+zMstHAKEtf95k8U2jLwPWT1JBHP3sRvWwFf6vLQm
KDiSq3wWVx2NIaqMJfnhvnHBr/YF8q45hP8McGOkmUAyls9IPP/Ded2w/E/nIOgYnJVTqEwQfLxH
DOjQ3JusAoVQWD1wdxzi3BtzEpMmBHZ4IN4solPuRuiD8FdQDVxy3BTbQj/jyt8WEyJxF/fV91Ad
vvMEwtcfRhvfdS35X3h8x6xhqKIuTay1GJE6x+J8ur43z8X7ZgaEvX5F2ATMGAJDTfYXGVm4Xe2e
zUjHE89gYiVC5pgGt+HwbIrpa03yCpKHK5aAr9UHFoJ+YQ49uACqa8ehxgF1tNDa9Kt43y/ro7Iw
WU0VnyM7uNZMPSDee59De82vFWPSqwU9/sppiDalBBK0oEVeRUyqumfAjYo1xm5ma+6/0+cVEUHQ
XxAplBfp2F/yeb4ufikEKV9wDgbj1gYZ0TLrD4zKdSxDqOeHgFpEGwoUq4NoOniB2X4XJcQ479PR
HxQU0EGCnVO81++wJXomFgohB8dkIvvDtUKgt06nCY2r6MImtnUGXyJkY2IRSElOFZL6iXiDmA1V
spt3y6rbNTmGRuMGgTLEHEidzCHAkiDEFqtMn7+wEi1WtRZm7QL27z5OAwMPdfBPTCUIPpCc78Bp
ivDz9Rn5fvwCwk7raeOkdCAUv44F2kFzh5Sw/0IbjZd3G728YiIm86qTVyJ9EDNz9MPVMTn2sy8Q
pCgPrbEYR7VRMZHP6q++GC5zdGmiU3uFYFQTVHvo3bxMXjG6HzLjUQiqceq5Tt3fbge/2GyqsqcZ
UW4sYmOht6H56MJaZIV6JwnHEV/FB0QJsM7I1PCeXR8sxBC/VKSweJ0OmhAN9l2dkYVQQRPMFgaR
jdr0oy3kJvjEwZPhhZZH8nD8kQIRv4TdRnwrMOpVgtqEVfpyisdUUUIL5gI19XCcIZ4qLsQhmxA5
VOyKyvUQ5bbhddnynl1OXv9YNRkQwcOVb9Zp0kVmnBEDTH+dEIsEqODLEGLG+cCX2x/olboh7I+U
NbblJTJsjJNCBqkEayS+6td4k2QRVuaTXTdhJo/z/fPMiCaZoKk4YnoTPgbjGucbFKT1sdZsydMW
0E2MOHpyPHD9hMOCH+eq3Ev4o8F9wsWBkqL0AQ8GJKwd47lENoPMNBzECceiNZwZfjFc6NPX5L0z
1uoPgpjfNA8ILNFAkOG7NO63hbTpQncZMvjr7EE9wk/iPZb9avKOrI12BDYaqo7yz+4KdoJM5q/q
8Od3RNPqHLNgxMcvu1GdJ52EFJhKGKceEh1pol3JVwIBPAJRoBWBFvQOGdbDILer+mS/sI3IG/ud
C+v0tFaBBewhoB9TtnbgS8yweB3UE4YreDwwNeEqwGdiCEr1VS9lmGff3tZuFrD4VwiUjd1w1m56
Daru5XOraDB2IsZza+3EJlGEJXPE77I/eY/C5kYGUxe4i5ArgWQiiVECArZ2PpyqCNQE/anaxqaQ
TzMcf0BKe0xbCB/luF22S3XazQc01rVHKtWmOw4L+AoPISwfLK3YfZBVjlGVEvvGgZHhBwmadjOk
qIn9ygzU0yyrNv37+iSCifj4bJXEFzIFmOXjJSL/S4BDAIJkBDIacwUYyygfOsXBDgFjuaoOUW99
sGBRlz2KQw0HgCI08UhEPcb8ToI1eJJ9E/NQIyeTyq6X9U+6Lt1iwQJg4lFxSMcPBpAD5uD4Zz3h
C/dMd22pcp892W8gMU4JJQUTRUyLew/pWYtnBwT8FGO8dwAS7ObH+ivi8k4UAMUIh9WYGFpjR/jo
iu91GHYY4QDe3DIE5LzDs2yV3hpI+aU9mDwgW4H3EPpDGikCARAiVlgLTbYdp84nNN/hEDlpQ9Xg
UYXA3SutkEQsAjSIWyUFnWhZYb3aI3eDyB97rezktTtsHQVo4xtIvvV0SM8YfhHA4TtIdI0b21LU
YjHK1YsgDR7g36tzABB5Cnx8d/oYs+vmmG1JPaT+SCzBGrSm8g1A4rGH/smgVifCYKTHPrvY6dqT
qmj8DaD7UGmXNh4SzQ7AVns6mubp4miOTvPW071qZh549UwwYQbSofZrCqqO6dOVsCyZqir24RMW
uB9esTryejKSBFGxRxa5Uz1sbj1suByiHeqd8seffEHOBx7OsQ48EMBMvp5b2+GydRos3rACZaec
QHYcwBQdDbCkAjRNHa4SLhEVU1U7PRi791xjIxNVwih5jDXCBbuAz/lcZlrJ4BI/+jtJJLaGbGEe
k8b5npQTLVJsYoLswn9AN0KOaHcTtMp0o5BPwxbuXeND+SDHYSsT8HTCB3Km17O6+pFfAUxfuV4M
9cnrPS8LH6MbaTh5KHZGkr3GTIpAgfKsMuMClAE6wzfAdLBtBjs8tFT3CCVpHHhcEyDKBk/C3Qdx
pDIuioAYmuYmgz2RTYem+iBTYiA6xrn/ksyN/RthrXbpe7+GJU1ya7z+anNDn96TdfEZP5mace1L
m+d3c9IwjhirGAzn67TenRgEcFZYXy9L3dfbkTjow7CjrY/HEgDEe6nB3zaD/jNpPtGLRIXEzZWo
si7FHfzKODSnLWl7xTv8qn86Cm1d805Dv4SQFZr34Isx7mCqt1vt/mO2226wiE+z2tp+Tuuk32t1
1EMCxwDo4zPTVyNwUj7av+KNk39IeMXp5EqmbxiBXK8YLSgHuXUgX/MB0sZnpu+YYXBD5EhzC/g4
sQEIxaSROffHtFUENZuELJMnHNuQI1cGlnaVzO29nmTa6i0vLTyw4WHFZ1k/tPLmno+rmgwVNAH0
du34Y8EI2uY1Z9uy68nq8ErcGd2nPi6tWYzk7zsHRJWyn/c9kIeRFZ8r1E1k4WjeB9gumyjmtux/
YnLiTs0WD5IPmJp62gOUfk/RAw8DnFvzcfqdv2Oc24OMDi6fJd16YK2bZNVR3lryRKS+dOMuWd0b
vFKInz+5lRmWoK5Uz4RJWAip56f3pGC6d4qwjZRQy5yip7yp3wdeHr/9ylRrihE28g58nyQZE3kC
yIERJMlKJxcSy/DsR37+9dasIJGrmMav31p1nzwbYcO3UsFmB+U1/vaIdgG16shSV0a8avs5CDPP
7dGt2UXKZWJcyvclR/98X3fx+XRfp/IyH/pNHd2b7YAUjcJEszrj6cd4nbzGD3MbN9v4nzuoFmOC
FSVm+CinFlsqL6VYftXrJ18kCpRg/loztq/34XOPmjd5ktf3+1K8D2mxe1oznk6OdIGMli9yaWtd
Ntsu3erDTTyY9sNloq2eDKiR4H3DdnjElrViSD6MuBKtd8QjcuSG6mrY7vUSe8c38ynFljms1jyD
r19MdWny/k4f+bz5LjiytbyLrVnTzxJuUGyK1zFLt+n70n0XPJ/4+UcVBYthq5tgazxxlhytxcMc
EgffyjgWUFexlqn8/2lgFPQC+0RLoFAZdV7BCV86Gdo6yUs1r+k9zn5hY0NXhWe87lTMh+8e+1hR
OebDkQssOpjdqKxOABP96IUYBEQb/vzTJVFE8D940w1bQeuHgRco2TcYgCparD1eApV/SAimVzAB
U+xavyjcN8qqtyskDgzK7t7hYQQFA7Enp58/UL1TGvJF189KRlUY2D+cvvt5ibQZvNGJp2VfHaW7
lDES2RO4VH+DFojm6Q9jno+4Gz4rTHJZD/99sDa+JjxAXQUv068qbn4pqoCP+Bskyk3KN9w7L4KP
AfV+NuEzl4ysjUuVEleyaJ5rCKM8EVqcrKJ1UZ5ODt8HuoCahjhPfJh4oEZmVFh5LRtYuu8/Z61Y
ysONma1TLvZCPGOewvvxl8m/iorNbPKBYdRQaehAvhZmPhIiiaGtgSi+RUQcpVWOH+xr+GvoJ85v
X8Pu85RCfkGK/2RLMsrSafirjLCj9xBSU0yFwPvzOiG0/QZVux/CoO5c+DpfxW2tRZbSqPHeXKV0
kpHrM5ysu34hp/ucJVEPnwabhwexASPYmEZFOPbtBWWHGvx5e7PdJDSz36mZRXBrgBuURQlR5S7S
hki2EAZxmQttDuw8YArqCamM0BvxTjM5tWBVE9E4fdkSe56QLUFD/0eOQ3IxVosIIjmDeizJKuHJ
xtijmZFGdAUtxASVJNBqZRQ2kgBKTw5TguWhXy0TKERTJCu0wehq1N079URpXo3MLWX/h3tjCrpm
KvEEizrD38ImVsGLDcbtjhsqxxQxMhulQEpXljzCUuk7kWZgac9zNeGySSF1orgh8AdnuFoUM5Vd
/aRzGbOFOX6g0i3/AxOLcSDQR8YBI7zHDa9XSP2SKCRweVv0xgiqmSCS8XzwDdV2Be0ukPWPiuJh
2fJrwoswb0e2l4/YG7+yCJ7Nzx1mfMNRdexuxpEE1Oo3W2CPGRLFCpJ20bbQ/60R1jSuDP23B/MD
qfyVkItOnqk32JQ42wXa7wnOf7pWp/mqp5shFJpyd11ti12zZABhHtiImQjMagpbKDPWzThY1/QP
7TlmcdL6E6h783K/dj/pUdlKzGF/HtvTiptt8nmPw4/Q8yaTdvf+A+bwOEd8a0Pvnru8HKbXZ3zg
bAYlgXWpN4xZ1u+ZZIzKqQD4dyVe48a8/SNzihlMx0omDF1hLw3At2g4YyG/+H2po+xXc5YkoZFr
ovvPMeMXTg+qOPZURDTI/KT1Y/KCu7fotsVUWWNS/hUHMz3zTmdHdZssxIhmjOwli2hMSu6Ci5bn
C0Hj9rpmS0T4LG4c+B0TIQYC/dS6qv4X14+N6X7GXMLUrdGJN2z1nuc3RugZ6ChTLBRTOMheqn+K
vt0DX0mOby7Sd5VLv40DHLZ5KTSVJ7KyRjjR0V4eGwoZ8ukc7sP4516siKvvOc4WjAuoL0J5eert
5EiKltHYDfGG1Mmlo61V9Gi8iOE0/YzwG9MxrOCdyzWUdflfOR9U9vfAmo3PFE3QVwTnfXXSSEY5
OUE7TuEa+GINbQTE0/8E1Or9JGEvGHEJ4Bgcw2fayPvvTzw3ORQXphrnngx3KcRNV4FXNpKi11LK
YIN3K64kdpxu2ze28lsLxyFObdR86+8O3d6q3i9oMu7OI0qv5qje0TS8ooaZyWawpFkb4rQrPMzq
UNg5hhy05+y+augLcKqIuIGylyUqP2ESX0yqyUFeSuyd/w47zFgSdabKx5Z3Gt6JhANj3dz/SfNs
Y+5p0NsXpPZ+kh7ZHQm9yf/eYCPbJ5r6pRYNNk+xDRnXE7r2Kw4ajLtMjLg0G0t22ChrNljIStQj
aVTvjTfTDtZ0bZ3CpElHGJWLxZoC9mJ2wjCflTwYAsrSE4XqnLA5hji6nc0/oASrAg5BKQyHVGCT
LX5Bg9t76OAe1TslcR94kL2c0x+GiWzNyS8UZGlsMkZAizNSZyBlYGVfT4FpRs3gbdvRjtEFMgUt
FDCXEC+8x6KrILoSmcwDKPzkMwj6p7bFjxcaxWmKwbOHQsj7yVmISdFhzguZFeiElO5AXnxHBwEg
suuBIQ35G0YfCOWf0+EFr8TD9xqfgRQjdVX4fdQG6hjbGEZMl3j9mFphf6nQcNYC3V4BYzndVPWw
X0alQTor0BkxVPM2gncAImRrI9A6nQ1B30OzdjMI4zPMFkeT7Xp5H/HCK+cHz0B34I9zF9UFqoYU
RoXkbHuvn1/f3gQpAb6WZaDTOTGiWA+i7wQHFI6RgATKPzHWB2CP2kifPsI7wPF71hFWARQY9vYa
PcgcdYFLGQ/zXvaFYBXHiiXzQueJsN1Tx5C6p//pPktsQPWV6SZMcAVPowrfy2x+CgvvGypj6Lzj
xGnGCsaFzK0PeE6NvwHaXLsM1MjwpIvQUd9B6O6+ymtASGAikUENinMeLqUjWH9CoTweEjS/uk9/
f3O425jCBHTVCJiH4H7sqisYgrhFfEMBDv1nAKbweIoHbaqDrEGpiciV+ey4xkvgO2WiUPvoxtAj
9khNk5CZdCXOCmCXFcNqNpSbKjQZSFC2KA4u8fx5kaMCyAlmy0SfYrfovaYf+EH3FU0QtNT7CvV4
SOiEnWOhgxeXk8ypP+wY/2UmYP51T7oGIgMJw0oKOwCDX/pfTjllHKNeJ1vlulJd1dUCZW94uv35
Eb4FeGiMMQaBRZbMgYXgIXAoxuRYgseRL4J4HDCCYYIHVIljj+bFSz3kwlxJM6zrp1Cr09+GyRgY
UjOWQ5pZ/NjAHtz0TIq9SxVIRoo1Gwb/zjxIRqX780EEA9GKOuQTpTtM5I1JTryiX46ZM/LMKkef
MYsnl5pQYbRwEqlkMebTeNeB2j7Z2Uiq8KkMeHfIL1yE4umDnuC5wXoh2ek0nqa+sSrG3xXw+Oxx
AB296RCrjCB29YUcwp+DhYdNB5dgM17I625cB6fJ4IbDEqXpqL8VY2F2hDddQPIDX1UYAQzW1hTd
zxjlXQSlHw1Fg66iPCDywKHJ7fBeIezoAq6GqzZU0bvTEBZ5CocnX9110laBhsYmIMyt3mLLfI+y
fqz3utP0jFFgzf6Z2wSi2g+dX+syvS5mrMnUvJBW6U+l2O2bc6ZM8EGmiM3qiM1XyedY25vaOC1u
luTFoA3ltSiXGppvnYZDwviDsulN7iCnIOUUczSuuGp6n4sY7gKvyH78agMWXub5JmkJAasfEMG+
3/CdybrJ+84VBnIA05aONcVhxqPrJScoE4kAOsmuhKUGiK5myDaGNE8jxpM5FTTN/NU49NDknjvs
inrR/vSzVAXm4WIYLCWQaLTQPdJcTXXLfEy8BfnBbM86RiH4KrxABUaMvRS4Drl7GlssLlBM8ACB
J/0IvrfTbLCkyGR6/fjtNBEAWTJm7Wzp7ip3CKIOnHOmytCUEUnyWAYJ46+RtTfgBI2FWRqj2QnW
ttsOhTbGzZg2A/2hSYvY+yBrguIFg+1nSiqEg4WOd599MPfQvBrMFt+fY0yWFKCvm/yicUDImdNx
OwiLp5ivuQ1Ce6zl8EXAuJa9Y7msfYGjE23vXhHOwKJH7kVBjiQe9Fkg1gS2kar3njGeGmM8QHAn
tRGhewuS/AJBCW5hGSYLRr9hMdPRKX0RMlR+94sNwjE/s/qR2KZP32jiBxsEpq72qxzv52KjTtVp
uhpsMU0kZd6C/cg2L3DOdKKGGkawOGM3pFTRM2KOScHX7mHpDzEG8RuRtrXCrsxVDkmo/tDGADdQ
NDFefqKsjtG9acpol/gnyFlN8Pg18M3DGTs4WNgKNmSQaWFFkbZ63cofbHt3yTHbQNIk+nZNn/F5
2wagAYd++vSeE3DAWFzEIst+9JxbhM1YCzygAoPyZ9lNrUXPUosIws0mU/2Mcv84piv1Hjfh9IQ5
gPMOgVejD/uGumQWh7sN4MbsDUdmRfmmnk9/xQLPv3ya4SHZTuUwDx8BLsLEwtE2kC/i42UktndA
NEosLNxd6sPnuEdXPiDnCDTjsXmE7z9KFepJbCoKhyLqvWsmUAkRLl4rzJpxHNxnYfmHw2iohJCC
DgQCLXv3FJH7vkDhO9UvegCGQIiayRzzE93P3QHCtDm6r+Zvsn7SMRNCeg9pj0dcunz70v4DJR27
9vkH7hlmBgzFItwVGV9XAPogXjFsZLtURS5vJ9vtBz8niOwZIu9/TuL4qIKJwN+9gQu0bIaxfYJC
AfljTS13IiRYoAUtMIw+wsHtQZ1ausBwHRXej7qi9xlqNJruCystmpn5XyDTWuxbgjJxow0/0Scy
p9DheCe4WASxCVD8nxcKB5/Ulv1niV256fLoyo3j1jHNE1wdsM7s7iztAeQRDI5gqnaggaDDpS2B
v//0kCG36fZzzgD4DaEogb/fx8I4GyxKueJKxZsC3ERXB3WcIHhaaBoYakImwa1LZUnRKrXCxftD
afBEjlauPsvPb8iSff8FVDtl7vDC9sHghFR2iC0q8w7h70totMKgnk639crcyxHFdr5lkafL4oJk
QNjoVfAEBr7Cm6eM3iebqyHen/4qnJXHlOugSfTS6HTkM6lexomsd3JpxDJjkFTCDgXB8Py9sI7V
0DmJamQ5e8/TNTru9qIj3rELfKEPlOb57+BPMdgSGDIJD69UH+kXNHMJB+mMfI5ycAUE9v6TtxAQ
CN3DpWZmQJ78fchuMqDQCedzsNqnPfrdIKdkLSKEc0fg+Ye+mJPtAOqeUpb+UknXNO1ctYYw8SMo
SLEEs55DzyiW3vbLmNZgH3JKE9bNmwrHdEFM79g5cRKxhRgjaSD2RHgV3R8YRWzXZ9kbhMoMF26J
5EeUC0QMPJi2QG/6EP5hWycnwe0EyPv2kmcPBchz8vwXelQy2AxRTUybhh4h4DMW5zUM7FZaiPkW
Y0tPRFskG3WZs9fkOwsLSptpKElEvf/coUBKqoBmT+/cx0QKnrvc5aYYtE0eE3721EYZFJvaVwfn
OAtO1vil2W+MY5tlBrQ4SOcnDCKgxED9xd9SgcDFKFt2VXLLsbU3P7hcvbegxJRPEi5GH/81x9oK
2vozslBPr0R0I2UbVJyj+lfucPOXJqykw+PJfkfD66uBU/G5O9iVO+ZRuaCBCNAJ1hHRvM8N+HZy
wDti1/6kPc3OiRifyn7gLw9icyVwDCRrCRc8WSBPGhIWySDiQ2SisGXHnBFdJW7laFQGzJTESfGe
yr8oJQh8jsc1SNcjHJzbHWc6/V6L0uKWc44EvAGsPgwDl7LPxArSmk6dP9x0e4Rt3z3YxNd58hO6
1bb8bdjALobsVBvkB6Yz+EIYxsHxPLhHz13PYIR5IdsH0pTJvfT1LUuYtc4DFKLFQdygj3DjOkU5
LVwErC4ig/G+PS30BeQc8gQDWjm8UQinp23YmVE9UagTkN3k5Kx1wj+el8+bTczejtVdezlx+KH/
sa0rTQdz1/l33VzTlXxWUpf3QQviH6S0hgfmdsDkNZkjyAKFT9Br0Axw1WgzskzpFzb02BeEabN0
ewr5f2MQHK/PYx8lTdAFqmOhjs2BOS1hk0H4IB4p780Db4qHf1/jPeFAxdFSrOeDB9QgVOGTmCjx
76oMh6yzBHChdQq1SOObkt4H5wrM9Us3SaI7HftPiykPUy7Z0f46uEwb9TCRZer7u2qbsdsm+LML
c47yegJyZBugEqOkAlt+unduRx4aKGy+02tUo451ttD+oLzWRiaWPdQn2zdzOCQUG+lcUvy8op7z
ClrBZkgTw3qJDRvXcmWrRElhVEzmBkRmYlWoDjv/RSYrcXKN+6KYbLz7L/K3/O7GUbdvYCrDroW5
iO0RvfDJUUzPjIWz8QktM0Jec1Rgp9WJDYtgaJRIaP8MNfzAMJ5m84G4J+rpD9YxJJGSiYJtNZdS
OXpz4DFLwkBw+93Xl3pfXIxttzTXaWidhytzo0wbsCPB6oofHpQbjY6EWepNlckbrJCvUuToYI/P
o6KPVMhhjH9lh2kyVK9kEJhVkP1lyEfpCR6XHqdMzmVWw1vDUZDtO6s0LsdgyoiIgKTnit9Qd8Mv
HDpb3gjNfe3iUEVQeXlddAIlybwkgLOedbN2PQDjGjXFGAxXILuSm2tuP1gQnhuBxNbUtlwoUPXv
G+k7vWPMkeNoQNdTfoIX6p7958h79WF2JZxiTSSEokIf8T7ui2r0oaViTtw6ce/lJqnv3gMeQuIM
FFsXVjnuh8DL+s/4GQJZEnsVO49xt9K+UK9sNgHe5xSW0FTaqZ+QNF5c2R7ONZmpc+2HcyhlVM34
i4EheSF4RlJfjoyffg66gcdQtqzqWZz5Wb2ochLKUE/TPXHYKK2Hhhdnjv5x/TuMTuaTHw+uyrMJ
0swvTmAT515em/JsqEUfnAFQkxWjK9uHBlMNWgyEMizUTjdr+cFTqx11S35AgdWM9SN/ziaTDV0O
iykze8RcdXSf6FwYXrIrwQdGi88hJeST7w2ncgvW/J1W2DWOEb4mMiR5J/6SnUgJtUt4Gp2foD3D
WZAUnFV/vrt9ZxtKSErcrBon9Z9fjLbRn9EiM8Pe6beZ0qOkRzHyXxXEkObOioEDRm5vr3a1WKRb
mzeeonyMpxjeCm8ch77dHxDRhHuL954lIu0lYwO4lbZhQ6HwuDO6Hi7y7OUMJjMYCn8cf9x2ed/i
zX2TjZWdaPHplTokc2JIX52ZL4+fpJFQANS/+JhOrQkkHUw639j1M5srfgVGRSW1t27KAs2vciyF
s046N4VpfbOk7o4P6aE1SbgGXRg3yxgfjhtPBppEerSi58LqieWEGPeX4aDDfk55hBkjPvL0dumo
JZ3zsXIxP/4wn2V0iH3U5vunX/vDsMIFGRWoeBmL1151VK9dD13OdDTr2bmmOMSeikDVejsI+wWM
X2brEGXwBwZmdsyw5twlMTcY4lZwD6+FSwoScx/c4j0cI9jniGwaHMy1vNamGbGvzCLGr6A/sIU4
8VQNT2H80+2LMRnAO2naLUlzcqVzv+Aad0jtmPTTfKpDlGzclPxZGn+XFziLN7FiawweKFhXpw0M
Fb4aHEnjMGBaEpeALZxLRabTTE8511VIzeGbYTNNkW8e43Z5csT6wWYSiyGqkdn12Fo9NL+CEw5V
M/OhjpXl9oPlG2fBnYJ8QXn3xk9vP7yEQu1ZHBPyNjpSSjwlQAD9WLMLRcN9/s+avPerPRdVNaay
gqJPZuVfe4VtmGMfreC9BI8D668ZgtOobUeFUDYSOT1u27AxIr0Nyt9Ehj8W4L2o7d9+QzogvUnm
afDh8cCICuH8jn83VvjsFRcq7rubIa6Q3UHH2h3ydfnTEfeQjHD1pjDgZpDptgOe8AzjKWK0m7C0
QaMYB0GPslHgA+/OB/hDsnqtWcsfnxGsBjtnnUC4WC9k4enK6F65IAIPpEs5MzzVTZcWs+wiGISt
g0NFUAV1kPuEJeAqwnuE5YnmFgH+jaTLfjwDUCHKMWjID/LRPL7IiWVWRZ2fsCeQH4SU8vnDvsOB
blHcwxkTYTYafn4u7yUDfUwbyh+2G5UCAkQcYQpKVse6fEPjAkugG+nn5IDvfwJCASY9rqhaUdfy
DTwcRoOqKxxgicaavjh4y4rixeGx77/dpbkAO8KyZW4mtlhjNLixGJu4in0gEI1kxRaW5Yzpmc4j
1V5rC4JCmBxoC+xMqCjIoh8XkXGGQpStmjPbCCNc1NRf3ywPbcFjV/wlo2Taqo6MvCU+Dz8YCpey
LeaNpWA9AUcBhrCU/tITdufhbx8KlCwdPVb1rJnldDDtSFB9OLVHPU41Qbm4H82DPklWZQWdRuZC
Rv+OC86EKx+/ChRdpdMe2Yir0YvTzdVHli9Se18z4VfTexCvMXiIvcrOnSc2gIRhObIHqRJ/SctP
YDD6gzH99bhl8vewB+NiKpwIC+wAs2nPWHqMBeDUcF5T2Htz4VkoBoEVFLYywPiQYTNGb4HkGY4U
kOgHvQ2Y2ckAP78L4Sh04vEUF8IQiyLDwGnL3IIrYvmaShN28TE1hvP+wDtqHZOxDNM7P2fscJon
MyZ8vjLNJ2wZf298gd4T7F5W6rgP/iFsUnBorlBQMPzpCSd6zlTwNNVPJgWiHyvojoOZEdaeMNAS
Lkirz/6xTZbPNQ41qKbYT/HkoFBcPm/D3YBRnSmMjyRsMcf9mGohvZU3DAFB1DBK6myZ9qmxZUQM
NFdYf2+UXbmJYydXbQ0CLRnrTCF/T9zJllgU+MuUGef7AdsyGzgbl7J+rO7fobSEjPXZdJYNIpSz
t1IkfUJ2FcDHD8uEEhqFMGMBHn9sjUWxfV9eW86finyTG+PAB/1RwsEnO7Pm/CbAWjkrzdzQnLtg
tDuxHvZNBLIp4REAzVAeM+24njCG9ej7bJ0+oVwMcPUlE0RaF3Dj1M1wEFY7yiB2vvekPeBEAFqt
RVQQ6kLDMnRG4UNkUZdjFPKb/Um/9+GfXPvSLyVIzJLPr7WZgik+gAshK//SnlhyCW+obxC0rLnG
cMwKWibHTLYI+2GQtKEJVMolyuc3U9nGVn9Lyp5ayMOHm/vDZQ3o787X8uIkFF2dRNUN0R0f6tc8
uT4DLZABWGsbu2qVXZRa/fwkZQRggIwvQCTEgYiw+TFjs9+sHcnn17G+CUiLSTJPeyhSAHWCW6aN
5oNYfbKZ5qaKnW6IKBgcuohgxFA8kHwG8MrR3p6LJ9P7NFIAdPvJc6ul3nDzWLx3PNxjQaIWMPoG
/JJXDUgNAo7lhRJJhxNeAl+3tvxqc+pwSsUkNvNaeHJMl3g6JpNb2wwHR8YTD6K3PiOZRFp4+xGf
FGKp4A70NLE0mBBXANC9pwLbEajjZAblyTd2aczUcQB82UJm1VD1BFxPdYehSTIefl2oElnQ+fyC
lasN+SQxKw/l//0BXiuQW+ufATaIvsaBUOP5HX5LOnBZqAetzdxg0IpVk9pXDGBMbEo8JfHKOOhJ
toKWy8QSxsHDjicspZnkQlmEmIjtEmtqgQhasVlQWbbwVIEpu+0aBpX4uazprxn2AANKe9bo55ZW
f/ZxdEeHNL0wkVAuKGyJ0hyLRC05NGba7A7IYK2oBjDmVf02/5eqnXtlGyYMxdPcxtmkSj2GLKY3
fNtYWHEnywIWRONSs35wEL0+OAMNTm19wfvPuIXkFTw1bbQOz+mJtZlqY04uyl+35KR/7RMYeEyS
OcdRLTCzAyilNXqTz4iDDJIX5l2iQ6MxUzfIC4BUMK1UxJ4vMc1htCa71dAmEyP1c9XhxxxNMh9P
kPqQiOO4Yb/N8FRHHfy2KvxmgdZPB/Jaf0FjWBQExBveqw/ydPWslqk86V7RMHffHPmgi4TnVO+w
l7y22S+Oi1B3maiItNhtgi+UyPV7+Ky29mMp7G2F9b8I6WORt2FSolAQRnGEXCLOOfcO8fAKuzdn
2dAmijq02EYoZIa4Xg/tdJETMj/wOtfwFR74HtLshJyg6uFJF10D9vjDiC/93qP09Aju4pboysLU
hqzjPvZUedHHi8MnRlgNP+fpR+pansN4ciGKT4dgQ/+PqvNaUlUN0/AVWaUioqdExZzDCaW2YhYw
e/XzvLr2TM2mdfXuVlvhD194w9a/rF7QajAQ95B2aj4N+2Ii0YTZsnd62vHdOSCKCN+DVAbgEP19
y3mErDpk6FDYCOW+KsuMZSfzruQdV3fVtZxu+cs2/Tgoda+rTndFIcmbPEKeWuPJxtwanaamF/kK
ZnSUEDvjwme1NVFs16LntmtV6b1B0sA8KWNIwCtYU7c4rU/rD9Y/RI+fBu8+uIxocjXS1oeGXqFx
XZ/mhdoVhfydp9ayUTuE1vKMgMR7RF2Fmi7SEfLypGc+fdWrPouhtPDF0sNr5MurA+ACc06c1d8h
ypuIbpKXvyLRshtLWKBIE48uk2s1Szwd1iWbrRq8eEbkhhQ/a3gR03eZ0o3+NEWmpUpsD2l00Q0X
G/DL+oOZJkEM3es3aQD7Cr6aWUNhh58UEJkG9vA9dKp1I2pGntBm1pJf4XjvmH0AAhy6HlGN0xKU
+H2V67Jr8YiZrtDNDiaUxxwKFVwYAN5IsbEHSIKN3+m5VQfZIniOFddq59ACLJKcUCSihUiPYrlU
//gnqq0XpqTe0H3Oo9xnrx/2alVyYa541M44PmR3wMZd4k4XOAmv/uCv6G/9/hJ7Mc3WHPcYACd0
QaT5bfWr7Updn5WVtt4/8Xv9KWROW+uTs47qLxuJ+dnZbh7tFXkXB7jj+rrfDtujsOBJaZSIizK7
SMAAwrgnyKIhJYrneykJZaAa9KOOwZ9+TD7MZMzbYcX2Ckyw31l5EhcxbNvbPvUlpBcRkkZODOQ6
hN/EYTFh6oIEIhb/BlrOZUi4RWxOa8ehrc8hBeifrvQJRsXRQ1/aBQjgSmTvRKRH54THms62UQZ3
vq3pOHW/ImZkm2ldQo8IMKE3nDLPL/VT/YoVDSYqHPeVNbfmz9V7pV7sof4Jkdtr7ZqP8MbculRt
IuKACaawYJN4qJylK4omwIHDyM//kQX6kU8Ae4PL3jRbcXPXLHYKwXNVQInv4eTrqUuAgDbx1X2v
Xg5tN4YLOotetff285JGTpvb9sNyt7S7exHahPv2sU25rxr8DgQQeXxGmkJpivRfR46+fNn9tGkq
Y3tGoaBMleFGK1r2Z/JGY7n+zu1o9qpxa8TENWSy2N1/ObGkKQx2WtBuiSGWukYv8yTNzgVjRbs0
tQKagcVxYsXUqlleZeOHlyEr9wB4D+oXrhYHTQDoAE+3iqhkaZVnOU0Wed8K5Ht4HkcDdtXjGPCH
X+mgAF21q71T/bE5Ibu5b8fdY/uJDBaJC0uybm//BY1Xs+jqFnp3/+ln4BJMFuVD3QheIZyR73pn
Ue2wnEKbXnstblExQm6MPlltFxwnZVen5t2xvh+x6iXLqmf0jX6+++4W2rSAXN1YrvkbuiwAoZwH
aQZsv56EMrf9vK+RYn1v1eC20NiRLOhhqM9pbKoBnTc+r4USpYEM35Vmevhg84CfwKjn9H3CU5NR
NJf5wpPH6WQ+v5+G8ean7gf1aw0b3bPbXjGUimq6Rb4Gnspl4SfYbqQOaHr/d+QHBFX8v0wFkDNa
UlUo1Yv4ETqoN+JYVkXqv+KuS+5qdWKaU4GuH1qPBmtA69ACzgLgRVRrCQEBGG6wWbFm6j51ljI7
GCLBsl4HkybmD4k9W/BfZC8ym3tWCezmsIvI+wTAXPEnbxIVQlIedlbifW5WWPQJf5qa5Nc6/hTU
n3gdzhMPlcDlbw1QRLi5jalhO4hz84KaC9Je1QWAzEFRlceDAggZXYiSFsIzK+Db5y+m1DfLjX2+
vm0nYzpLOFxVGIlIjTa1BkP3C5A2hbEGy/eFzCL10/rd18xhMjsyatAh8cWfBKO+036eTtMp1wRN
RtQuuRBcEMpAbKFsnxmlItkq3CanYNfSPqpd9FGjlgKik+UMJECDO6D47J6opHkSZqJmVGMvHcnn
QRR/MafBBtCd+G+n0rWAmc6izOX7LuNa0hFs4rBa32TRxefRmvHVbM4mgK2ab38ysSes1XyxhOvQ
ZqZLWlhe1njee7/tT7AakdxpILLxFnCRqyAOpJtEgsrw8hDM8R5Tc0Cjkm98/YDqKe3Xc/ND0TeA
SnGsF1ZI03SO9VIQL0rkxQnctjtW8HE7T67eBG5S7r2QCqoOtJPrEdLiSL+6P1KtQKxDZPMK+vso
iNwxXqiQyko6QJDiXFMSC2ipg2RA+RcklxRIJByh3wJCBtZ2pel29VD7JCEm/ObnegYxFColsqJC
H5BHmhwklGToiB/w7AK662mNiUG4QLPUFlxj/PdHTwIgLyBTdxuYWJpWa185d345n6KcMieWoJJp
Hztcs5Ar2ZOiCEUf4F80MigTwxvuUhXkZ1xhj37op7ELPxOsEnkhil6ArkCFzkEQFpaHuUHfFMNF
9fKeQdVXbESi9/uKSsoa3thEPrnhkkyLjy9g6uTprIL024ue2lbIkwF7AWmFUChQ4k6ZTL2TUS5S
naz1bu1wnqB1moafOqSRxqFhNA84PRrNO8Z4R2wvSCvBLfwBv6EPfP7TEW10xAggjqt88PPwwxos
eS4aacY0VTpYmO6H7n64H6Zj6UKdaItWB7lBuq+Xe58V/M0D9ZSd6EogI35fjAY41TjT6lYKeblz
XUMn/z1uCIQfxhpqD9iDqWexuWOboD7qFsYlttfdYivfLrawvx5+BpVRMoX1EnL16RxMf8dubHSg
NxS/EmB05so9o7Nt3sNrqHtjEI+x8ABG2YwsRA+yKX670yhrHmgZx265VW7deKG9RFboGWLxXp5D
gMgwxoViFY3yNGxBO+ppv9tuky+7eUpFxkCFoWoN3FK1BmK32JIh7g1vsGR12OS2QNAyaQPzgRAO
xIOgJ1UQMmHvNSsT0J5XxhCEJoNbIZSMPiQ0pdBJx9cn7d/A74EdAXhPvDV4TmJML8hwQoCbtds6
G2UBRa3gsU5popLsAcx92xv8hZpx4zEsYCJ96QO18XP0DP1zF1IlILaCm3WhJyEJRfeLiFw+Sgqc
FZ0fashT+iBwffq5jA8g61s4jMRt9I/roD34qgKQ6qq+zBPRlKbg0z5RSWjH9D7la5XgcVVdJXXQ
wCwyOp5etEV76IZIIuQtSNKrIvdnPPfA3pmYF0tCqhgeWAvrEnGRGgzgJHSTqN0SEy8788ZfxWOy
ggvRLGcduDulFvXllhRxNIA0jFJA85x3MKrnaeazwAAFxG0jwKl4CJFPQHZyChJ+5jyEDJ6xY/hp
ldJ6IPEueiVB7ntWdrX71b636XpT9TjDaS3bB2pkxNkNKKP0MmpVH3YBxWS8turQUV91JBibCUW/
Fl6qw4TfnP3b4Cfa9xzJeEiQSSjqvvrEVRndkgTPEkIk3Bnq39fcNWQjluD3VHvUo5ACF6xzhiC3
BOlDqt+8ubNMgr6eUEdXckpaS6gF2DL6KiB5AKW0/uzLbUrqMWdlYSsJcyTkYYDyaE+vlKDhnltT
HiRFHbkqAZ2qUVxgu5CJ0LmjjQOLSbIoPAA83iJZk1SCrnN8c3k+L6QnA2gx2bJbj47hyglNH04f
sYpaW4Zh0tkt4nd17etP6N28W7SSOTgx5IgIE/ZOnoj4+xWLGeqJgc5S1V8q6CBU+HgLokB316UO
THBILPCgG3fjpu8UnqGy4VEQ8gtQRBGk7v5ShV86gJAwuae65o2LxIrdtEvr25EYt46CRyHAkGBt
wkZRHcoeR1YxG/yJwsWCggHB4J1k5U2rXFGuwg/JXtMZJIQ7kRyYQTRQ6iDYYkKgUKwTyn2TMiJ7
DhIYROMhphL0YeBJlPEiPT8TSCg5U05GBE4rj70FDytZLF0DaDA+55kDuQrOtPG9WjFRmfaiLemj
grrcV90KXUsithdyD0igSLKloxySqo9Dg0L+TWxLPagLdgdS8TclrHpkgd6NpkcZYe+s9os0lDQq
+tft7n96uRFeEa6JC7x8nD5kAiVgAorOdFyaAFZDq3VoJhu6C//ucF0x+IBxnTJ0h842Ze4q35mt
Rxijsh7XCWdruG9yI1VC38DVP++/qJauPgEQC/Tn8341KPqQfblMRS7ZL9nLY6YoH/EgN9uhvXEi
T7x8M0JJ2uOy2lUeeeISvd0Pg4JY1EWJkkRNkZEiIqXYP4Mtif/84qRVd8IAY2oroFXCubcvGBWN
9t7oGOKuNkicwWazURpbdc3uNxjR+FDiu9lsbTysEhsPqwn7LwE3JVi7b7SNPlZYXbChvC7QCO5z
ITrOHFBNpgqfw5GzwZSpt7U37HUcmFWG7dlElmurFYn+Omp2V81mewEl2F6MRgTdM4tHtGdyIdBf
g/nvBDF+aipfLFHmsZcF5lmnM4ztYLVe1/vD+pBfDhXDL5f6abc5menSoa37vUF1R5R+b4/o//PJ
M6Ckx5DM+fuGeIxBwE6NkxxcAf3vbNJB8ql7OLif8ff5IzANJMWHvJxsEVHtA4ytNXuJUxuWdoLD
q9gilStFpVRLCLzJjL9lFhUi1lXiaHBKkdvf+mgyMf4bB7lx/o1PNjKRANQgGLzc6Ys72oMM8+Wy
gzikZgLdMVvVkZg0ZThkj0Mu5Qq4FcY4ZQT6QnSDfqWEEWQPZ4FxXri1e/wnqT0Apm4e9kQEuAl4
ADui4Qq0rk8ATZh/LdSFznUpEkm5CRHHuT7QEgO6VOyHiz2mrzV5a1jW2bT7bN811R7PX9EwGZHK
hnTBQLbDBX8Zh1HJAV4XWf3pqRxGyZUVfd/Nod2IwTvr/A3hti3g3eWnmWcn0A07S8DmrLaJb9Z0
M2osD6OdVwbLT1sKAUOJ5iqmkh2VhBTRguKsX4IXeT9l2O9yoWpQTCtaOY3KEKVv1ejjMPYfAc10
iqNIpDJ1VFu4fcuMABz+9zBhB5lexl5YOzdK9b7KWFa/4gKO/yafVS8mEyIvqlJvggwNz4e4GEtr
5LUoLx6+6abCZCU/safKIsp7Mudjs+vpXpsaY4Y9SmdmBPWzkeSUk0LC+DRAAXGjQFXjQ9UeNRNq
FSpnlxavhN+4H82QDoPogtlf7Tm6Ijl8Byxq1Hhd/zgA+Ua/FPGhAyA4La/PEenXy7ZAP6JM1EIw
Dc1bWem9BkVSBMgG8EcDWVA+g0sI+YC3qP3q5D26YAkRdME77t5LfMNlC+vf+2Ai0WxkpzM4nm0a
Iqg/ItkXTjvDYdDvYhlY7zNuQfWxIWtzlmIW44lqpFIBoM3146wAPxdNoy0vApWnnvzlF0n3/Ad9
keEoFIlBUGUwZLN6aSMHy/KmEh4AGwNMRpbsSUGV2fItoSoskkWVpLJQffMtXiGp66apKpVIkN9O
p5OGS1UeC5pSwzprCpVBakpUHOlA2WwWbX7CRO90eNSSb3kIn2U9W3xzfrc5CJ12ezabNCeeVnlI
/Wwiq8yjHL3afTNZVTG15GoR5qKVKHlqxlcYIBSdmffer0yhXa2iVglDFQiBXoF66nfrMXqljqrf
95U212SDSfNcVaFV6nZXFL8pKHx9BVmtexQenzVmJke4IH7Y14xx7CyedRZTrpE92tqDwWDTG/Sq
bm8wCAeLsM0nYCF/ON2Z6gtUP7Ex7GofpS4CvUNLKR8/xxVWqEyV+Xu7c/F0EbW+GV+DF/J5khyY
MnQWWeRUFC60VdhRHT6qfQKQc+yAwHO/1UIyOH4W+eBSuJmo6yQ1WjVJTTJcmrFmW9tzye3mP0PU
hI7THN3oJ/3p3wr2RgNP6qJaszQcdGkLgKUVf+uCK9NF7hPlNKnt/w4luD1iHG1hnImtzeKobVDH
TDspDfT+tq8yjKo7s5BzSf+uDwfumz0DwQeUjd8hi82OJLBEe1qCwqUAVCed63oekWYtmTokksoN
zi2hFMxEagnUCUoIP4DJ2QvK7pKseSRx7tuZcpoFmnwR42i0HL5bRkK5HeQN0kuyEAUMw23JuLX9
FospZyCUtxSLMxfoV8lH/7yf6/+7et95Bl6aQ3KM0sNDSuhLXoYUBGVZxOW7bhg4IwTugRP8HheG
OksKDC6QHkRZiAqPJM+oWpm2M9XIFCtrACyXBa4Aotucf9iiTNO3d17n9gFsaEzeVCKP2qyMBBKk
c2R72Uh5X+xu4fKly2MgB2sGLFsXHpLccOsD5AAzkq15Q+lCb2oMtvu7b4GR/eqCKoFU7UT1khjJ
4rf9fb62PQS+2NKLtnb41N+zp95tE5adIlx5Nyqkid1NT36HO1Qu81h7kExK8xKSnlpoZKSzLQ02
Zad/ckr8+xVh9Ad/bnhKtUqtQif10IG0L3Rn9K/KME9k9+SGpdKPdDFL1HykZXimTKTdSVuqRFZz
nYL/29hl/VsJ0/aOmd83yP40iklcvzmpptyphpiy9obf/lAYpiGAXe+BTLnSEchhwGT0OzDwLK/Q
Q1iDYYDLzljVqXPzjVo4CtWUn9kvz3WlqZics4uSdLTKjhZyJV80gNlVy0GFQ2stBB1cg3UoMZRh
M3S5OWHAcMgQ665L3fX6F4Qs0eJ9O3MkkQ8LTbwj/MRfqUlTcT7vMGq/Sykr6KlHodVX/0UREdJP
pBh5DlWRcWkhvblSlS6zveLeyqD7aoJ2jKWCHQ040vDvwS5oj3t/f3+qaimekRmq9JOVDvAn/SGW
u3LvXbFP58jiCIPVHZPQtgI23vG3Q6Mg91d3+Pl+wq7TkEFrgEMji7qClgtWi8WivaD2OyHE9YhZ
+ep2g1XX9Jqz9mLA4qphqZsEgynHoZ7B5Zbid5FVIh++6ebq16rs/QunNXoxTN9h4S5zT9o5NHPo
3zbUDoINySNREYL6Knqsanr4jaJF16sQDmeeRY8aECD7woo3xVdzptBbkwe+L6+toS53sQ20Z0Xc
gxEfYTCoabOgLvPHavidA8w1oiGtg3JHVpNNrbYJH5PIGWQBgkEK6ZhfLcJLwrsEBaDMuQUJMy3j
z+VgUD3aRVedrBuWWSc+DIZjzCW9jR1arCkkVUP3gDQmVzxj9q0rxERdOzZ4Vg9FfL+B+F+H9IW0
eynMmsUwz0pZDH4mlDd4uIIENTTPvsvq/6660uqVxixPZMYogQdInWsr9CLWojnLUHcyJkCJp+AD
0efYISUUIKfzxEEIJTB0RmDeAAWHI8MAwbDxIYJIDhuM/+7LlHuhngLqJ7aGWTd+jrMh9aVmClYt
6ZywJcgG1cl7dAhZ1kFdJwNrmQCmXz7X5vLcIehCewVIEVDtRjIosqvzpFMPCb5T795SiUDVCHBy
jOxiaFE7QupIpQHqWkOYSnA47+17W/Nd8pFwBxq/6jYFqsR9dPU/aK+xgqTtoncNie4aBbdaY5IP
5R6+RakUdW+6x7jvaZ6qCKR5+k1gbt2y27lQz6h6HbgVu0Zl2HnUC/XPEMAPuRw+DIZtNI+NQs3E
CYUychQCucDhDZYtV/d1rQHiFqDV/5DwkIxcXUppxnNyfPvXt7TFiDsc5VmL7z5MMLLpJc5G/c/B
aMSmPArDi8t8Gh3cdjij/zrAkrCnAVxj10YmjODl5IcD7Rah/mP1x7h3DzZCS7zutSvEHeTw6gja
tzDLbak+yCucw3IDBJi6qCB0tQZo32EM01VViVEuuPfG0SG1cXHWVfkR/pfKkKAGKUJi/cZ41qzR
M1E0YZ8p15RG8n9A58y/N6DgOr5ciPptW5U2/nDk8N8sfhuy26CQhW1cQwf2lq0nVL8n1sdR38Iu
FRtBWKNgiicHCCnM9kJXR7Gdb786z57KrDe/GDx84LAQjSSnHrUwt4wLzvHcN6+dD23QOKykk+xr
BJyMMDIZxYPzCIJgtbsv2Topu87heyQt1MN4T1uKp2/WQe3YKjNqN9MSRa4+6CXB4OBu0Ibubcji
phorc0aP1PY7bAn6niIoP1UUzuTRDoY+cXfPcWonYKrO3WS470ZYR2hrqQTp5g2N3xqoR3Ikz8xv
2JTgfPCrG+IIETEiysGK77a8ArXQxdwgzFHsvtQGsJNX9zoAnGA5azYh4vWKq7AzomCnJV4xviaA
8ikBL4BesEFYqzw+NHkGP30AQBiaJMjohfhZ8FeVTZ7Beiu8yzjN078qYV9DEUcpwKSy1xu0KUxg
Sf20G+Px5kBSmyJguGdtuzfMulVXlAG7Hqa1ooQLzP88bSRaQt8PfVpItl/dJuUnaujwZNZHnDoY
O0LffrzLsMg+GK2MzbV5R2kNfGFQoosfz/LNRCD2cz9r590Ra3XRXWRtAvw95EfTybtUTH61Fv2b
UWkh8w4TGwwQcf3bPfbfMDr1G63mYJ7ACKAOh20kJOZvuq77/1S/Tx3GNys90rus47A3aed0Mqc8
0aAX3lOhlOYY0+Q707DeVhDHfrlRJV87qiYiER4zSSoCuoG9rdOwIhrUby78jPhQm2ygF1HDSxHX
z8Ubk2zvF80dQ50fRYOLRWLzVbGBjbJTLbY1fXEudIxYO7g2IE47SbD952atd/G0rzWzjk6lZiXo
4NqfNvgn/GeF8Qp4tVv/xjwFYrQqqL+MQWvZW4wK8QlR5Gmi2cwDQwV3ykNSjzABtq4+wp2Pq/PA
+qKWxMHnG50ERY7gtb6P0HRi+7MJV/7GJi8rbRm9A8r0xI6/oFbvpRjo/VDkD7EHtpVwwMP4zkfF
lxUP//NAXTuFEKelenhowPInyn3Ft1p2XtTyJr9e4t8lDR4Fn2IeqyZTvPeHEROLPfUlLijhPks3
jUI1D5UxM9/lPvgO5SVoDC0gyyRcZuYiPXNAORAGOEVjWNFb2Nq0So1V2jab2D4B2f4Dr7nIplHv
srgvIKk+ZoX6Zayu2A1ezYgsafhxj0OkQT/2C9OrGe0jSs/J005WfPtJMIDPT6xZMn0u2FNxOaRa
l7ONHEhF92AhM0bPlKZTsxI+aDdQoIhBhu6HWX15hEP2aSBmgddL4rLQAmxm1AI3Z4XXgI3xukOD
qTiprC6zPD6dp85pkPSKTcZss6QJ10mbAGFQBt51EHviRAD5C45Da/AZbFuiLGsK51Zkec9y45gL
7+jK5XyjU0r9h2ze6tzHpeBxBVTMPngOI6N+KNWqdwTy7MfFr9LBfJDC7jb3zR0u9cnL3YLPNNpg
SJKxWVZcEzBq7JsT0PwJFktIFZBfV+3HqkA5qR+tH8hvgiujs0JwCM/lWjsdwJojoRdATXI4fyU2
oPkZXWk+cMIDKHLu+5c/TNRAjBKYTRBNfVdd+P1FaMa52WFw6Rxr+z7M7E5+8kJ3l1rc3qtkzunL
7c2/PAQFOo9eWn/DSAE/TD6wgQZWGjzv1CaSMfAGbJzP4anznORA1UOdPTWKqZ/hD//2kIwuFhyQ
1rCF31DJKSfQsrWzKzrDzhbDQBFZjpvy4MJ6nRHOgoLHHNM/dT/zwujs5ULAMCaQhgRwfPyXtdsA
nZuGd+08Wm+gj0ieoGUiDdbXCv8jHIdq1eZn8HRY0JmET/SbKzaX/cXmX1gkiysV07cUzgFTQzOs
bgBpS3wLXkaKnqcNt4ezmAF+4+LDCmICw/OkZEUT+21/Ore7pBrKI+7y7XiTrWh1IrqQrejSduDd
M8q8LLyCX0Kic5zM35O08eCxfdDfn9mTfZ8yPtyhN06c0DcrXmnCX92uo35+iXYXr0DTlFlVGV0X
N6BnEH8YNVC2BucZvUfk34r0oairAQZhseEqV2FfuVswcCf0MaT7/RgcVwq85gnuELtxrmCfyXI2
RLMiJIPbbKP0E12wjRdItgS9nj5P7QMAa8umCV0Usbt1dZnOz3deyySMy7rvRSabqjnjcftn0ce8
itO+n6bz+/o+gloIRQLHD9Cxlh3hDIZmcR83sBevP6rg3f0Xc20RdPSKiEM1lmRvk2KModec2nxK
c4YKAt4L9vJA0dZsmI0CoSRwxrwot7zVQ6lxgcUrJsg58z60iq/2c/6+eDDa+cTnGUrouekWyubw
sshb7nOD0h8d+ScbXUvlGDRlSGqROeqXzh6MZ/qxiIbS27emaRmZUHO6I9VpsWShjGmeiTiuYxr5
lTns4nF5/BgMy2sQB6XRrZv23xBPMVBhQ+U5i3v/g9k7JMhGbsIfaFc76eY7Ip6xJD2KbQPku82X
UQlaXIHoJC1dfLloByOtvcs7n53nF3fESoc2uWuz1IPw72ZlVqJGMj+PQH7GhQBFzSpqgwdkPhB0
ooxXo3bDGnXN2xDQqBmC/oInAy4UujvAkAKshi/9IOdcmOMWQ672mB8B4gOluNqHP+nxbhuv4IDl
JwLZ4GyW8fSYOdbZi1FionL5h4pgH93dp+HsSt4bgQQ2sFSiu/sPYsA2iEIcCMZItqPK9R4a3iso
LMxFDChmzTKzr3h7iJW9aF1Q3G+jJ0bRCOJEa+feeodpOjPIzWr34TVCWBtxRzuaPsbGW7hzuL8l
9tSdAOZv/h6ium/niKwrzJjVdmH1nlMAd/xGTcg7QrjjZ4eFLLwMyhOWBHD6DWy3UeTOSGmAKbyQ
1bZm2OsuY5iuE95NOin1TxNrmDY2aAK2dvRUY6fQAnX9mD+ZA+iKQ3LNo0CyyT629XKNso98rklC
EEZc/VVp6x5fbkS9HSbK1uX+ZbkpCrafbu6+OBQ3112zgAbeDr1TlEHySPogDIVj4a1pUoU/Du7b
fjLmUwhST/rcthZIjs0vg/18P0deGntceEYwi1gwEI3nfb+XrBp8VZZXkpY5xOZsfQBrxqmdZJDq
/kBaFDroeZVb77cdTV4eHJS+tSjR+095THV2nVhIKExOCAkfpp+xiagZYqtIg0F1RJEuaaHykKzz
NzseQGZ8L8uIO4Br/yv1gaHM48bh8wVA+LIJOM6ZhhPKhpNjy/x7FEB8RPPLuNAxB9nKsILiHJ2A
lESP9W4FDMTaIUvgvrqvDus1fPVuPDDohZCpghdmO6DEuvhQFH86+VeQ2/rvXA0iM4z6e8Ut0QVl
wtCfQZ2ydw3jDh8AElbjLIcwCOvXBXI55xjRYShW5vo+SIIq5ML+bhlvnsQxMJS0FGStgvcaVzdv
SFthqehh2sCZ+fDJocaCPRpc/3AOYF5yPVCX3gY79H7LDWtf+0BPutc+h5aRTMoYYGZwDenwFBHe
YosACXK1T1OmyLvgYht+ByJiHygZoK2wuS0u3coyzTmlCDlzTDWge2DIapdI3dDCSXRpoZZF6Icd
ABVo3vLeTSKj7m2GCs+eQGh+tXhp7x01YkAbSLyfcabFjlUOsIQV+6OT7d08bQWkdZBKJ4bG8Qgp
dtMhd8/BiKJSGLsnepVbB/E+Ni0iERaobIqDbTTP+Mi4a8YUKInVHlUbRYotZ1UAqM9FZQ8DbGPz
uihBJoA5ew0r8/O0xLLPXmnYvLktODC8J67aN9mF2fJyf0X44biUH1p8cyGaIFoNYFvdgP9yipBS
Iei9ehfQ1OnKKrhoFD9PbhlhYQTbTu6hUMd8tfLpPOJgS3SEN/LAAupMx+8GMTq4nf3sXqvS33r0
SI7raDcyO3rfv4wsfNV02Ll5Nx/TYTFi3H8MewfBY5ZW/MeN2tGLwJKTj7bM00YwLEaLyT7d0ESx
+WC7DacVlSeC/qHVzM8vG8rmVOPueiN8g6XqiXLizoEKdUVj+hQUEXuFvPz2JP+PiHrRja8+n8mi
ugVcz/TAECbEbORb8+SJu4d9Y20DgAKaumNusRb7DABwHTgd6IYT9HHZAU/RJyB72fqN/NwssCEd
Nofl++K+QXkMLw1rdsKcHpzE1ud9fxgzw8fs3bdmxQy/d5m3cv+q2rwkl7RInoEc6BT8E592BqYJ
1cQi0tBHhPT5Obso+/TBtFHDAO8DOO4FdrQH6ZLmjrVkO0YhhkIVO/l9VKl4WeQ+17nlrVOE1IVm
5LrEqF7AAkJjBkECmpud0oKWOCgpatJrq0NEA6CIAh8sKR61oXnytm+ws8f5VkKAcazvEKphSZxm
9DpqFJKQsdg67NMVNHdW6Fk9+xSR4IPFMKKQTMfbjFoUqFEqyETL/h0sy7ab4IgCQIuEpRjygSnZ
Yd5XQEQWSSxWEiDdiDjsMEvR/5Yq+rlBXnGxo82B9JutmBel/8+uw+Dfugnp5jj7qwLRQ0kiRagj
6oJD8PEIoGefX1fGz0+ILIkCHbP5qadl/1xqomhzPa45/9nijuAhxmjI6gGPSlzENRN6oCh+VPCV
xv3Ue90Y784TTUWqayzlcci69BoVEWp6tLNeutyOzkRsGKvdHLwSyrfGZ13qVKbYZz8uiMfYp0FG
QgsAJ2kW8BNHe2q5x9aMVWCPawaj1N2OCDQfMChgODGW98CVXZRI2DgSeg3UBUjK8x6DDTbkDS6O
6URrhiWTo4ReyQUpAKanQlOiyWcvXjLeiOmLNxDb0DxJlxZl0rzFDdQQABj44mUgKG+3Wr94FwQd
82hAvZHxKLqnbiHM9SIQ52z11fYVscv74vjgg/cN2hcYGPEeKN8ToqH/QDiGURyKZluXOGR7CEtS
iXhQ3iZVXZB8SI8JU4EtYdy4CP+9fx2cis9GpRGvdmBEoVLRqqdQTrEVLellMmL3AxlHa+9C24j9
8zLBJ7cnvGhCqvCSxAuxbGkNOfFzdT/1a58UPczoszD4a+VakaAJR3HWa5j+CLwmxD/sPQ7bSGXn
l55/2XHJThzjEEGFvL0blqcEMmaQ70RNcZQb2QkVzRvY2bMdsfSHxAAGe3FlEoHFI62LWqVeuUfi
/Zhx9ikgzoDvTVGyNZyY2LY6yJCglk70+8qpkxgS6wYayWSHbyoFrPMouvFDi1yTS8ayyKgi22AI
vj94TLvsOdW9S+S4XVddFj5t8zMemWugUMUYBNCQr++QDGld0OoaZRMLyYWSW7eW2V/eKVMjBNcQ
2XMmaR6tlEVMb/T41GaArQqMb4h1dGlQ82rzr9Wl39Whh8i6sOvFyNujP5VP7BPLL0KT6KG1zzMm
NWjLrFqn/7VDUg+QGqBVeM8VB0OdjPmZ61TG99Qpoz5HrezpslWwxDKRYy78kWUKn4b+8YziNdGy
fYCebeCQ4ZLLGhCrOrm0nsTeMwlKt7/zrnEt1jIkwSrDp4UwvG3+obNbmZd6JmBP0rGSWLsVi7jT
3uXZHBjrW76FY7++DOAOI7Ayui9RpIwae2QJQEJ3CaAfKXFTefRAODgZ5lbmFLmeOGkjNs/GgCp4
qeSfERJF+Ay9JFjfhVnpsThXFxUAyLtRUurHJ888dcxqeK8CMG3wsHNazz/cytm9JB4Kf8xdKgHc
v/c9M9+4R04RzEeDxLFYuNm5IZe0eGxV+P3VUaUXa5zug0T53rb2jezg0ZB9oE9oBpcsQMoLdZaH
X8YEhtZCFeuFoADO5+ld9n4BNUt6uSUiU9eCrBPZLxjtjH/ET3FaJBHLo28RD7ZQMVlGCFroUZDh
XyUYaOHJjaxqLurfLs2IJY4WEEIH9KPouSF7NbnXjjRkcpjM2OkMpYzq+tp9D14BBUbDO1r+jpDK
YtOzo6UZQ17nLmtFqGF7xcnRezeY1JU0zKOVk3j35RG7AM/qGuypyAka7Zjx3ibrP8OTfAOHPjdJ
51OCqlnGFWvEEyLSwziZso5dw7SRmx3D48fetrHBaejRFjTHVbkXjw/tpFtsHcZYrIOcHZ3XEiB9
b6LQbJQ2FWzjYrSoD8Tr0LYttllW0iH+XYPCgFXh8xf3yxQMH1oyb0gApEG0MZAjqMG7X1SHxyE5
bAyXdFUdExXi1BL1mKbXCkqIrMlVitUEpAyqfOM0Oc5h1k6rLgY+Hq18lNxo9TdwiLmz/q9SkiJU
IdgxG/m1VXDSUR5o1AwcRdaA5jJGcb5wdE5j7iziCld7Kdw+5g3q4rwJaJ8EALOEXpk07R6zygaN
TfKkGI/YuI1wQEUixWfqemUTNzJUn6Hxtq8bFLQWULAnr36hj2xY/456yofdRSscVYDL6LU08CbE
8wUYLAHs3423NCBwJmb+5FHrce45G7pxMYWpQlWp9wBvlXiX1Q7XOYIWEG2EIEQd2IkjUoPjkqkf
ojZ8HD+x5dtcuLDQjkdoPJQAz1LEQr0QeO2IIkWjMI8GlmlHVo2tBA0bAF+JVyh4V/yJcgrYU/Rl
GZEfLUVnE8UbR6+3QsBmIz8vAk7C2YsLt4W3ja41QyoLtsycIsYm7gVyPmVUNnH2ETZ0CA7IZUjH
g/nhpTRBXg4/RKqCDl9s+DvFpj7fUNvYXwOKGDfA31g6uhAfyhTIFgDAWKWzcy/ahXxdip0zWHzE
2y9z4z54nZq78tA8zz+H/t5wC7fai0TX3+6C8uJFs9VwM/CqAMepOdA09Ink0IXMsd+Cg8OeZecJ
yL3z8kZ4nlkgvSx5eOOwl5/QCO/j70ZZYeeWwy3y1SeoGdQj+f8dqilFbN/tU594MW5EITJn9bgB
VaJa7p9Yrms8KsmN+BapMj0mcxgIwAVIkLuVTTbU7YY8GlpL/BylGaRqUcDob7doE232x6aFiMxD
DvZPlAu6EeE0Qg19yp/Ik53SNcp1xGGFw8jIelDzAS+b3mGR65R62HpD7qMFi1wv++YTSXTeDM96
brDohqJ0DK+FVu6q3+aunjmt3qZvwDkoP+J2gH4sCOX3ICZFIuUgWh+bmiq+ea0d0j9KZUSAcdzb
dun1EuqnuNcRpRfdd8U5GUNEjJM2jzhcyHDj4HRBeF59TbwknFsu/FRHKpd/mEMHgF09CjiJ6V1Y
APdJh1IOGxy19MvV32aEl4dJekXnnBLf7xk8E7n0XvJqnI/+A7sSA9mtA7CNB30jNEOIW58uWRJ2
ME+MTfLd/dYz6QOyg/A54RdRZTp5eJ6UTx6/4pso8x9HfBZ8feOiOnjlsxDklhvco3u7NzY7wulv
GME9ZIQMKTVOE41+SAaZW0L3jV40iwjxGe8GcEcUvox/T9liafV9LtpxfJEB8UWgcsABiT9InYbC
8dsvop/99tNkzD0GJpivkAXhazl/y84HcVwKd2eQTyc35tx/v3BQicvs1c6D+peBwwZKUNQR6d7s
J+fi+JYMCX8oPexKtd2YlE1ZG2B/muBk4Uefeww2MqIlDCGoM22LTUw6+EIqkqCJjI77IhAxNB24
e62oWVzfyDIqQdf32f/7ypO1s4hmNe6jStu665H8PQxTuOeHlXk0r0CX4d+WiUhG1Kq0THg4eXaU
fI/NIIOnwMI7ZxuyqOtsPn9P4i8wESL371to06Lb8q6h+OWos12qHdGeFVYZWRlPTS7eEMhkml2o
YTXUeFZDW0AmJG3owD3WSYACEmArAZbEGKPTcwKNCeYo/B+a7ms5saTZAvATKQJvbvFWGCGEdEPI
tAAhnPA8/f8lc070dI+E2aZ2VVbmypUrJ8GWe5tMxuey3FW25B+J3GDm3HO3tQkCQL7UphAzjt6h
GJzBC3BX9SDUwC3vedMgk/2XV41qDHAueuC9RNsqlnq9YQDCqu/MQfRsZJsPBMrg3vjQEHW2rlyv
/znUvzOoTcHRAGqX49+g54Se9E1pRhwI/qCefoWBioMA/nWwiyMFvx+np98PBvjHrqTX+xnBjrox
6lRR8vlWyX8yaw9VC2TyO0pgjj1EECml/L3tnCDjB9nqyP9pdZKX35s9crk9rv8evXqpriQcvFN2
8EaPRo6Q6HuhuyPS03poPBAQlhR7MuGSSClKqIwBOUtlPh796VP/TA6BeB2HlGxHUdGe6BcJUVLi
PfipUfEVNV8bfSbADcXGj6Rzpv7bpItsbcsXh+K7Q16d9PJpmsXFmMoc3u+Qio+mmA9qe/5qc6LA
Kd+MWsXfZpFsrv8lWnHNqIG1zOAU50NB4rEg/53uOenNveosstI3DLTIqUc51Lr/20+VI0UftPBp
/Vq9jqOIKdL1qiQDFUMoE1Tr9PjXwZWJQLqTkTu/gsJbQKJca3/TCuwX+2Q1XPt3O/ob8YYpVxda
Wl35e+qsHhdDCDe+5qxhL4m/aI34b2mK9A+f0/rWW3H+XGv3rp+d+sztna8WjLWo3oys/q1CkB3n
P1cmjt7IvEfF0MH3/svln+g8/wDUf/rrUfyBPAD6N4+//c1jurYadoPzfjnVp/g++q+1Esg7f/fL
1JIRGva4V5SO/9T/OZWPkpkPk8Q4ODcnNUuLxuoOTHzHla+/fr+Kqcpa6nP6XfiWhfjK6Up9fE+Q
Zk6ME+O49bOiwq1hiHMUTHRZ0WH8nIBo+9+huUl1cy3u2KnjQoOVEBTK7J19l3W+39e413U/oW92
jE7B3xidGMAY0jUdnVahFer58efSoZqmFm3WiD/X95C6P79vhhIHAZekKr/qHQvfS+r5a1f1S+pz
KqH697Ubnh//+n/9rVe0ebaaldApnlv3bUzAgS/ewPf5vWjTibFZ9++dLtjwZk5a2BBedbScbepw
oHgM6NmthyOq1bW6Gm75ANA2t8h8drYj63U9Kk7S80pxsn8Ho/kvqasaPRadgVxW/Nm/P3zGn+Jn
Qj+JWX1zq4KHTLZA1Y6CoZYtHBakr1paQnZcyFOyjUR1DglwJRm98af4GTMVS/lQ9a+gNWNkN/ED
R8BlAI/850Jdi4Dzv/92yyan4Lj3DLgk91xPqvyHh36r2eKTNcSRWuJONCuonwhSOSztomi0nGnx
LFzAZa4DwYMc1Gfq2+nMaf2Ah2sFDmJX8JL0P87vf3+BH7VtupOlyk9EkNS492bD/w6ybhax3Rkp
RC9Y6HVdX6lhkPrI1tTF/VVYr+CvSbzZ+HSMJNlAldOZVyIN2zMBp0I9hRiZU/YwU+qHEj1/z34i
wnwD+aup7Rd3+BNHplUsAcfuB0ocOrNbtd3tFbg/7UkvUfbzqVKZIPW0eUEVdLnCuVJjAAwOoBbf
Ol1uv9XktvgEJE8H2c8p+7HGqmtyz9XygZE3pfamVPODQ9pm/Awb5aUtE01Oi1/jFHGy+9tvtZvK
0dbhj/xyR7TT7tbE0/waHe3O37niY7SrowGpqU+q/AskQA88DHlVWxqHdgvlCu8IerlrFabLlRTo
3KIV3qSn75MTG8f2XGeJQeAJYupmcsI/Sqf/cYc0MCL6Y8MAtVIXLR0f+lwibex2Y2PfntTgDhwh
DgZ4qqxN3fHQ+UVBOLQW7+7Dj4eOE6sb5nvNdWLS7TFy9l7Yj9vITfwqLfKgv+dkfXl+zpdq7pO3
dkx0V+9A5s3Y2e0FPC+nd273TUDaUXa69m4esxnGfPm+7rhY/PLd79O284ND/3n+NnvUbSgJq+nk
zB/1PLLDi3ZhlQTuyg7gOa86MQ667yY/ncFHXMy6cz+ob8Kf+WK+gnZYjn0yLxytJj9lR12o090m
DqQyLh1A9mrZMASYo4ZJ37h13dCF7xu7yiM9ZecKn66U7yGbVNsGXyBsWFbv6YlV4pbQo9Wm5kmJ
z5uFNykGzvv9BIL6TrypXfn9OuJa3lS+GzbFsvEO39hIHFrZz/Tn7DHo7Zm/WrzBV0Qx4bFimAmT
K0AYD8yTAvl8u0IZJW0gXMZZ/l4hPjKnhATflpgrWqm+oEXXBTmfj4zI8du9coLr+Sfpj9j5/yqz
92Dwzx65Ece6nk/3KySdPLfZHipauscgAchEHLOu0/Ggp90oRtDNQQaCj+HAxIRjBgGhSi527NTH
qqj7UFmN906LPZ5b1c+wbW281A1UZ+8+3PO58REQ59yG483sKrt093DIN6S8HXDiDAt+h8vIl+LC
l8Zg2o3zxE2EwlChC0QMbvrKS0Q3rsg8BmbnyYyXqVYwlH4VT0Dp9WnTUZ6f8gTsFJb7PMeRE2lh
QR+q2Jx52lONTN1V5nuSedDZ5l/l9hnjJLdktiNS7b//JrtV1ex2PEsHxgfgd4V8aJXrkYTK9zg/
6v46sujx++I9uEoHO71yWvCu2ZatgSOx4/WTwaoGCVC0xjEzlGb+b9MN+KrROFadUpsM/Znry7Hw
YjEm4upqx79NXzYnJiLLWeX0mYqbr86FJDxAcUJmYMAVQJWl6SyysSfWy0siyra5I0mO+kaCFU9M
X7NJMt+Yp+5r9D6KMcjZnDbpTAyXLy8bT5I+PTkVOVHrZr53JWugorrHdKcn0+5lshmvm0GMnPcz
OrjPmGRF4Lm2UoEIkZbv7tnKNOgEa9d18C+qjMbCu1HyWvOYzFTzIl8xHXxy2vXUVe8TxSx7KlF9
4CZ+BFZCS+36xGi1o0n0JyLjsMabAix3vxqbntaMYyBwdAUzOhrOZAWPGKbpkoaVyU+BV8wm34m5
AVu5lvffaZpVKhUtL/Pg6bdztHsZgiclMC0edczaGHSaILXTZGnKMqllF8hwtl3O8r0wmL0/PM2b
UwXt+d7me/Mds8tb067r/v3zpMyqYMEhiT/RE/ZZSwUkFm9dJmf9EUyhJwvo8/49HCnWa+Nu7Sez
d10+moUMH9mq1KGrErZLVLgYz5sahMY0iCNPY9mbJPNmEGpdH3zwUlNoNDZy5lUMnMtA3ILO/+I1
iBUdiLIuS0F9j7VF2avuMf27Z4+wy0ZJpiaiKiiog1mTYdp1BKN3bZnNzhWDFK77IR6TZ7Bl66z3
eNKm1uY74Pw4d/P3rwHXh2T+1hI/5pADG5SZ23eXp0msd9QRLo4S1E9ZPrFba/d9JgeR7wm5d/th
qn6ZsG+7b0e3Ng61xbufmCxGXA1rmLE4VXQgs9520RYsTQfzGuymzR+hgLg9GCJiqT0qGjWcW9fB
4qeRepNNzj7ln3AiUx1W7jJJhgEwW9xnlDVhyA1gkGDw35pT/8iDFtE7Khwu7RM72SchWEijiG3E
xLvv/0ZKJZW8ITNhxb/buoOE+TfxGbDrTb43enYkPB2NHSMJ/mTbSDJkdvUY4RjrKwvmALGFCfXz
jcW7ETJQ9/3AG3CPH9PIztM5w/v8dmQizGwTJ3aL4pO1wDWwLoKimRpoJeVJx90W3vAj6xqFCu3O
ik/jyccELj7BB1glkVo+bsvA3kmjT1kc+Ikn/tM8TJz6GNbL0e0+923qMjExtODW/LZywYJ940DF
pAn8AeGvR5xDJ9MuqzTxYE6TzfdP012n8gyl9TYjmUClosH+nz4zmFLPxT3SpkT+oQb1dU2JuhUT
y9B6POtID7MwOsYjLTb9XkuN/FbcmTaYf59AjF31PqE16ERRVXCi4aqq3C3yxUW9QX33V7MhT6v7
wpO2mwbc0axdsweQgmmRf9p96x0bq/bTa0RMFi/xxFxQeAHslnRNM9PVF8JjjByrDxowO4hEfmXX
RoBAmEDeDGVXmcN0LH0odP+AJ0tFVSxc96lGbpA02yqVwewagfYJme118RGN2HeId2gliCerb7Tu
U2k3JHnXJvEwLH4mJ0bjHPZxmp1sO6v3adeyF46nn7Cv6iGickLslI0zuj+dvAbvrD4tlIQ5kH+C
DPTgxTasvLq9TD1tcziTnNd1x8fmeI+l5JPbmj4b579PYiveKzzDCG695Zh8SuwgP53/DkBUEuXr
5L6KKipOlV8M9EydgedYWejowr9N+JDTOVV0jxhDXp/ir/1ICcC0C/BzGerLyvGZ+D1mis2HsEf2
iTzNGz47gZgDi2uYfS5EieKbMWXPahUPtoTCm0aaTz+dSy/VTX+dXhcvmp8CqKy44DYG6VjM1b+9
yr+W93Ah2dSu9vUSNHq6Imf/veWgCV0ksGI11163Zmjj0jDFpkzPrJbtK4jCyDHGCuZMvM2YS35K
dza4+Mrg1v1Fe9dKU4CgByRVNNm+SlKQxCAI/fFjGA+WJ8C2nviXyHgx0T0/ToHNpFsOHeFttXep
+O/SeYONt2dvtwQ2YWv//EGUqOooip4VB3ys+/8FZ/arsAVIFsnPBXJ3+DLgUQMoWyMtYIVG0fBe
o7N9lWt7UkYXfxFLLfYox+HRqAr4DssdKlAxr2V5bG5Y0bAYu8eBnKOeTl2W2luLR4Qd20O8MhsH
umNSnFuHSTyWMJMPjbyN7TBJ1QHbHkx8HacqcKhewaMOFWYz7f5azE29jAeeiPfiYXJZWvcHaJkt
xw+g0FzXtAFa/XfEYGcd/u+RxxlYrycr+2jvDPvMmLOncb1uw+Snkd394x45yPe8w5xnKM3wBq4D
/+S6/knHDL9ZIsWgAK3a+ZE0W7ay18jwt16oFh6LKOmSjUNknGMjkWsV6PigqrdRzfvFTpHg1PI7
3bRkuYPW56UjyZB5L97a21N7LtWmJdFH+uUiGYkNbdtEp1SZNNhfqpl/k+2ukW//Pm26qxwqicZZ
ymMfZqXZgPwqHbtyHq0CTuiZtwi5HLu/le1TRlbsH62WCd2XUgLvtyOXJOgvra0uudu3C8J8p0iQ
pFjdp0tJc1z5v54iGlDQQ0sOfnKl9+Xo/fadb83KGKe2GZwnpGXy8HTXNh0pc2ldtc0PmAHf2W7+
7TagbTe4fl2/LqlGlgL7e64S0iPL+l8jFPdlQ0rTkbMWy2mUHZ0aqg+PbgRjFgRwecpQZUDvKSO2
zxom8QNFfpwB5dc9ubFV3T/zSpo4Z+hmyqzd6Pr9M5jaLm66pY8fXBUbH+EcCNtqyAaiMTzv6qPp
uTRtXMq7ycN4MdpGwwGV4vvR5kv7jlu59Jr+xlqoRFYu3SK/1jtae8fmH/BgqNwQVvDz+FBWue5v
cHbVJisUK/QzG00O0x8u8bConcATH9CuHJKOHLHuVcvWz9PxeSFFTGkPYjoI5JhuvedaxgNmoTf1
38owbtcDf/tDc+wdf6sejrVPN379UPlJ4g5fngpjUcBjloh0P9sI8Fjvo1Ur87ysnvG4lbRK5mkr
nK3lMxqMZWvDy4jNkDMg1ypK/bcYMBCj6euyO7yUfnq/vd3zXNfpmiSfJAkqTUPu970wvjxNL2Wp
tBSg+/XQ1CYJskWSALQLzQZ6EGW4fXgKPx+eWrp9rmuBA2SiWqb13Pn7d0kLbqFpJwCotqe3ihSF
9qFzSyMezmA3oNifG8PW+tq6Ds9WmGLyVMv+X08+ZT9ht1Gil5zolkcbBHFatwaBdXn6CmAmhLFo
4fg4duZ5+5qBPCzbm2hwoBel6sGBNkaV+oj4EWWGlx+lqfoKNw49wAiXcVO9kRBYlBO5EvL4RlfI
axV8jkxB7+nIc87jjdk3cZOn0rr96Nx6rQJW0jlGb9PIPVbYtsJg954aHymCt3PmP10ObMjaGm8g
ovyUlvYMfMg3KADcDeGIxyg9pBJXGp6wyuwxVIBm+Wporc57weY+WpAVXcLPYvbX7aKSJGGjJvoG
RMkhnGikVM4qbO6kxjsNsqs76Ya+ksS7Ztf1PV0rfB/R1feP3BjtNuocrahLGSaqqhAPmXKxNH8N
CDjkJG6daf0DKr7vJsaOaSQksOUYtzr0SXZUH1QZfsWHA58Mq+FOMi3fcB8IIUMyF48gvjXEdqPe
+lLZwTBdGjhUPjRZeyjZbiBX96R76hsYdVCEYTLoCVuGcyJelEDsWaeKW7yOr1XzVc02wZdOfpL6
znyHTsW+EKV1EtXDh0jaH8cbPfnG+/FOJHuqJbhlnBhHNH2wTzwAqmOVpa5WyqqrFMqvWqEBgTXG
LH0kYmmg/X3nP7OfsDIYiegptjqVaRNQjUCN9xpQf7wsYQC9gywq7LpviqrZBVKRORAt3H2SLRDp
K5qi3znKv6laAYdIpNvXcrSxa2wa+XTVQfQfs+OKsYRVNtzSuii/UDQi9MPyDZWxKyvgWbqfNHhz
gR3U3VZRsV4WHcBqgyJgdfMe+mnGNJq2jgx1Te6CYdNMYjE4vTyMf55yRF7a/IK8PBG8VDp6/zij
GtfgTIy6veZxrVCioynfP9UOO3YnZI6Xz8VqqKCcnrrwadzgJ9T1TpHWHhm/Ys8KJBhZ2T3KnUXR
Lgno0v4fwg0Bj9HsmVblrMQCFMmtmsmaw7iFxkI39Mq8RuIjObxySyloPjyqtFhoGrt4lNOpfVt/
kfsUPQRcrjCCNWxHBfSfTLyvNMkBtNdfxftUN1DmuLUzA8Gr5eDKUY6IxxCKlLbrgXa2qKSr8rp/
afr6TCefrazKVhImX9s94kea/Nu+mv/x2/TbzFUFoLGXCiqO6xj9yneLpXT88/MaNdS6x7KcibFt
HmZvd0YiR3ht5MaXERpnodA+20RPZRNtRjfPYFpyjgPnV7x1q/z0zwhbrVOHOgXi6+cNgYJOQojd
lKL6n7V/S2p2DlYd/Cg0CfmIdK2nUcq6kv1YtXrGReB3A6eBFPOVtJluS6llvudlS+ARBS15JFd3
gWxsH9uTWnY38slbBaaYFjvS8IunCYKWnk8XmjLu8u6uKZJDcv6fufKho5DESleLscNURcGpiwGF
Dj7anD0BA9922GN7Bbhv3+AslrR5+eT4ALXaB3KMF6UNcC6pPk6tm+7l+9N/l1oCvPHb3A22TwL1
F0PLMG7+McCH4+NKryUb5TvFTKXez7M6xbHFvxI945fcE39CmF3PA9Iep68Luc9Tb4469k9HTWak
mdMkcEgWB8IfRsSkSVWU4G6bcR8Y2tITjO+IbhMGWvcm8/9eqEtHjWUIAkFnRt5T31dmp+DfW+Uk
o4GSsXzUMOkdKo2hrNQ9PZmPDKLfMTjqeJCV0+jDNsDUTlsay4je+AwcoyFWA+rsAw1DrUhH8Pjf
fWM+OiapDIYqauilbsax+EcQlsH5+9iaoqSWsqOff9bYsvo1fqbaUTnyE7/Loj7uI2KkOsoMnnD3
rd045rXIEN1NTmyr5H70xwnJP54c5V3m+HcUmWm6spdGnWDJeTitR+PnZD8xXGJU3nVVqWIpxbML
30YXE21dw9zRnOBI4XRWvT6fn/kacgKVv6fboSwG+cdhsRv5u+TaJPq55uXlZs4WuDI4okIJ7ZQ4
HdGC8qGNH70YrJZtFuEQMqce6zXVTrY3z6tlhY2Zva2w4ZBvppVc8yEaoB1e5rWCxnUFylTE6ceb
ptrffzs00sF3+XVVe863iuZ4pTiYv1NkJic6uRGfLc2j6VaIcdM/HS+a8/GtVeDlJpqzZ8cv9Ins
VM6WPjVsojl6LOjk9DHtpPo/Qq1vtTQpJqymEmKirm5a2n+h79O0OzaXZ43A5pz6er6baOqSUZmO
UgocMFNGJ2HEkA5HOXXGvA419X6WbOe/6CPffhiar9NTtT6sbf4Zoh7nbv2grxL3A2drMci3eWMt
BBob0Rd1r/FmW9Z46ejDMvyk9LlDq2UVK/Tw4oynxnA47x25qPL9byER9VtsXbuHv+qh9/ukTE2H
tib/jL7s84lCIM1ZnKtQB/Ej8O+gcKJ8mGLHIGWV89tqjkNxQCtYIo4w9L+L2pRVlOquYai7BmIv
Wo769efzSkal4bE56a6bbacIhNczUJJxmu5BAQYhvd9NSlFHijyLIRVNzekPohOiUjCRN/ua1r1Y
HOWNroca0+b7e/1x5nXF4vnSRD0C7YljBrvhsmnopJKW29Oj/OP0gkcpZpvpcyuaOSArDvE5+USY
QyfBwrSZHy4M5GvMSN2a7JCZ/omcMk/bFfjz91HAVPt5ie5cyWGmefrIvX7SQO8cPnC+yW/+9IzP
Hwwz9bwQJWVfFNix1dvGssrJrR/Rc5qs+m10HGxaGZaplVSIt38rtqdcmHx5u1Ni2tzsIhy7Xkrz
z7llfCr9fc1ViyVqe8lQj6zBWbP92qrORblVSmLZRbW4er6M5q/hcm3mo0VbA5lzZyXISTPVj7zr
60U0twB0nuuLa8WBvbk+Ng5F+XbI/93/zNjPx3Yrm9z6CzctMz4+Hvqn3u4t8ZwTwBYq6iA5cIeF
PlM8wmUjSZfycbdW34+sdqmEV8Qlr+b5uB/bJgB2yD/8eV3Mej+v970PTW7WLoy50iSjK7n3P7mM
mt62DB9qHJaB05+aKwS7W9U+tz2VeaNOaZ917/hzxI+UGeoxX46EsrSrV3lgGdvapcLlG9u81fbN
GnLn2iQWKjqvbhkmqgOKhTh35/H13TFxBBQZzl+LGpCQKbj7MVN1eYmoE7bP+uzmETlCocTPgUDf
dTwL6Z//bmrdv1b5SMNt8yNZ610J9sQReIGcw1EQR1kuW/U+nNXzeDHUtHukKqjkitAEK9MWsp13
bP+njtPtH/EiFEQuG3E7yiglDIImeB573HFOe72JzSE3GUaFln3p94unzFo5wMmpt6d6osqBUDrQ
d1vh6KJ5lFaPIcONE1LPfYuudNmZI2cshrxVaexbuBtwoSwU7FDdUid1lgsd2PARwntO1sCy/VPn
R1a8c62qTSq7knjM835xkuRCx8YeQ687WAcvJV7nOnOwKMsVJx8+LQkETRXTXatO9RG+ipsafvz2
Y0s1fB/2tcf1KI6qHvMuH/eHqRE/7EQaqkc9gp1J9TGtiztbHGsdq+7iMqfO70hvN7MPyuAtk+9d
EEeivcYzQn2QcrzVlroaSKMgqdf37zxcN4lixYfPfNt9lavy1hcNE6fNXfkOh6bjEJ7DOK4ptv0V
Z1hi/fHh87/fc61ZA99F81hb+dQbl4rHFIeNB03gkRmaOz+eTpAZ1Kxgh9yEf6tHQYjaGOICUrYP
VQUzl5lhT32bGwgIOa5W8ByCTLBedtDwD5wHtTbWU7hl6VqMHqUO8V7M+82jdrd3hgTKUDyuLwFG
hcVzxHjyd6aENRm6ZDE0Xi+4k8Q37R7PH5HjuBVczZJdt3ELhzL768NxCTczoCB6KFxFY1aNqPl+
wFvNFo+WkUNZPZPPOhMTSkuz+WH/jjW6HxvNRMOxZ3WRDgrlLNEQDmlBey3Zo44LCPvcFFvf/Smh
pDuIE5Lq+jxFyFcABVj15W4m9brDLg0kMBvilVKEaCxxYZlWsDzIitwvElEO6P2oViE57W7G01/i
X05SAxQjVIesw+47cif5TrG5R/d+PZzLqsAVbSi4eQCY7aS4vStNPdjIelcXw95PLdeH71BczWCK
l1MaHjU+7wAQ4nxtpvHMucqSd46rO1c0ehl7knksvoFsCtA4oP5iSILnQPPBCVArsltpHlx4EzWI
g7/jgZFYaPwqxC6w4pZIOTUwMbLwR5DfUnT/dYf07Xk/naimanALVULgRmIq9W4vD8PfWlHgcWnu
B/t/xQ15SyIO1VuHSvKluusmS2rANt2lsev9Wcg1bqIAGSFFYJ6zLngOKwJHeAcgm8VgLpWgtlaO
wAgRV0n2Vy9kJQ41oWYj27Z35V/SH2rQOVjLf7sUYGpeW9SLQ5Us2rwMhWJprle4dQGZbOp7cBDY
tpZBTbt+yx7SMhnO+7dO4EZhIpPWYXjTS6F9/vNSQ/v9aHelUmoaVKsnojadkNH5o7wU0/hntAVG
KQqoxwYr0GsrqpOLre7GhbH5v3Y74TosH9sHT5NAEEzVTMMbxqiLpj/XbypOb3qNi4bPlp4H9UQB
pHf9pvbHUumi83j6GP31uodmFwVA5vM1Mcx/EQdPfsl3DGeVcQCra8s9QO3SRUec6lXrxJ8R4cFB
dpQaZoab9mSQGkRle2Z8/q16dCCwZflin8Rd14KC3/b2UxOWqc+oL+ZBxfQ3uh3Fq7tnz20kzBUv
vYLxqpvnj12dfub0NbZYZIyG+Es7iPXTqtUN2Tj88Rq/kHOWnnLERJiPJ619Di+zZ/1I7Xxd2OFX
uDvTSlZjIM2i6V6SEPN7uEDxej+jx1Dx8fdF5zLNJXQAW759pN7RB/pC/lKWZGu+jr1N9+ZhQKW8
KTyvLOvZx2nl33//c6r4abj4Ieuc7+7vnTE6uQ5x1mcju/fEOaRig9ZWsajmSHp8JV+KNYyISORj
VwmDKuAEdckwAPKtnLbXTPNfsVoE5nxEr/vnpDTlprbeVDRMqsbZto2NpkDz8qc8Ymmp32woXk17
K/W0fJnm4eWMrSExccOZ3A+XDF5sS3+a2lEsq18B7wbg0k6+MKkf9PZ2Re0gxcWdoqRskz//B2qa
JCARgf6WFq1sZy16L9R71NeTAPEoYkSmJoDGZhiDZTmJAHMuFTqbzkun9To7lfrEa63xeS1Jd3bz
L6McAmZPBkqpKznW2vJrD9K8lhZFLQFXz3OLDqUvTWZpRvPr3nxvBk5O9Qh8tq61/rHyuXWJotdm
6WShZdsh7htKkdCQenFgHjymH/8Upb14sEts4JBDfYBhL7prEEl32uSocuGtWB0Hu8MH8DKY2Y/z
bP1vSnp39TxNW9Waf/41Cl8qAPqr7ixboT7KexVzLQaZZyPRZ5O4ZLRA0pgkaAC404PS/nnKDZi2
7BvJxrR/ai+6igvksDrtJI++m6IhcxqJpem+XyA5GpRWZs8Hw69+76H6WtDp9lDajpOtix4n89/y
AywXBet5FBgWl1zxy+FmpF24wjfP4Hm0H/A73+EC9jZmVDsK7UyXhLg0tFlpiYMv2HpJPKXr58+V
GvJyJuS7Mc+q137/78We9JSmDn2JCOeH7p2EhjUHReapthmiNsPK/u2R8qrbp0uuLkwW3QzSgLN9
XdnO+XlL9PfqX4Xivp3mcSf+0exRHH5tSgqzZ/X8Ty31D9SeeZZls/gHoIfUc4qXfJZ7TVDOg04S
ClL6MFYDVqaX0cMN0bpA7aANAtHDNnKt35PAiJIl5mJfhqk/rJvs/PLftG/5m4S0kzfSdC6kNu8t
Bsf6jdXcdCHbmZ/KoX25Vq66Uyq9KzBPG6Twt48Iy4oSNCxC5Bw0A2QO5mEjvjLN608lcirrl3yi
XBgdyWO8FmG/lcXzZyz+5HDHU3kpVlP9U7FiSR0rLw//LtrfXDSrk6ypJ4fZx9SrMp62dtjZx20j
9+UA6bdU8/qqv+AWE0rHsZXW1+DIJtLw0/xxIUJPvp0JxTQDLLhm3Ja8yuuGMiqOy6viNF2XEk2N
GOGMOt+xNJvanGEaregiXoa5UZK8mYZd5W17WPhadGMhaEdnpkco3C6aedFZR+S6/hCzUoFdc3LN
cvGX9aIXb6yWu9AufenMlzaKaijKKWHfa12gTuL6v4ulRbCvvKoZH1+47+6EJ1FLDi7Dc19b9hdu
hDa+05/66t+psfonol0sK+ulvNPuWhdaGzDQfjktNlZaCiRdDNb6+qyqt8Z/c49iYT3CxXVv3/XA
ZW/23cPTVisESTa7p57QHLRI1YYw456XMuxr/Lm/lFJf+t1+n3UWTPW27VX50xxQtAbrUYD2L/li
XjuHzr9ahGoI/JZHC+getV5wBVussX/5F8hhPfIwsU1Rtx7MA1ms77txsYJjr661r4mLDjns3m9l
TTR1V9eTQnuGOPqiepa2qF3MqJdZizJ1N9tYDbKciqhkyL9kIETaNsQ9K3eI12Dw7k9urW21nJ7O
z5rpUUN4qAANCtK/VY5Fcl9XK77WyPe3mqVDjbOAD9H7+YsmNvOJBerD+gI+EMmZlcEiD26NP9Je
YtTVNyfYaOFSPqoKylWLOqTgXbE+p1byr3WaPR9/ulI3JCxeJWvWrw8HfdxrsyIm3eMlSgtVLzuk
/iZmx5o7nBln3gXSh6/TCAS5gjL7HsEgwXay2FipSFUl//og2gqqxJ8AiDKNWM+hZH6IsUsFPbBb
p1Zh7FO5CMXVxcMjHUxgehPsnJrqMOavyhDHGjx/nZpi4whd/sT8+FaNtyMsvnT4Ei+vX4Wjl+b1
/ahlO+HKzvZrIV9BGaY5a4utZ23d4hsBhr8lpWmLt9pcysk+j8479n0SBtJBjy7wAiaHscVJgNBJ
8foFyEJ+UMB9P9QiwvYcB2zWjrIEoXgHt62ZE8jwM8WFiyEk/DFitOCmX/h0hZaAgS59vEeY4jEy
p8u/8vrVCJ4Stdz7wrymV44PfxK/Jn5dqUg9FSj6Sf9gPIVAQWyXNVmjoa/LRcIH7tF8thbxeQSx
EYEH+T6C7un3f78FRnAYvdXimzJao92QV2woF4Lcd/cpz2BM9fntJyKUZYaVUAaeYc+7OeqhaSyB
GxEeGgRjF5/bGBRuZl0Mrgl6c+F67wUQhlteIOJx9KI69KYm8n8He5Xzk/8GJvCLOJLgOCL+iDgv
FdFjYGNwjsCPz2O7QuAS8dlFI5AOKkuXygenWPzHi3I3EVDfixqkD/nK0S5HaC/N8K5dz0GWbdkg
Hvr/d7xoSLHVHOJ+a5IYTntHGgLxpZ2k7I5867r+M2sHDPIwczFeKF9QRvZSp+F4xytxsVzScmAO
Qv0Ych1wS672UgFZBPwQkbGQlb8yG+zH24KmrN6MsDkSF/Ov/yLJSyX3HXdKBitgkoAW/huMGEwR
diMmUXwlMoIxME5xBchDJ9SdpFaVxA7ToOpXJQgXmgX5iiqE3fRxjq6RlkL1zL62vFjV7qRCKsm9
AhB80bti5tHk/QFqiPzlPApGalrKoWtbqWqXs9WMLJZf9kQSqzN3ShQuv+ue5rQeHle/rfg0TpbO
x8eWoomzdlRi4PR491DdUAq8PaK0ay370N2v6yd9Awrl7ayenr7/jqJeeYyjVhg8PAk+FSVh8eE1
SgbeJnwZPHwspaMCgDn641JEMu0GuTQvHM4HnVlUzIUK1h9ltqpiK4zFbA+HDGlyulZyleA1XMtB
oAsGMmqxlJhGWRUlDFIM0kbktXIXQrMruP6HsLah/tMQFj/JkSkVa38FqRcNu1Uslnrx4CM5mMsJ
n24vu4H82SggnP04HiCwxhT46WdaCk7aDyoQQuNP2GkLVzHYoemYr7wpsBmJ981Na0kJq+Qrg/h1
S1QOT3dpMChhQ3r48dRf12xlXxrQ1DYDIVIdlp3499NbPV/vvR+0YfxF3uA74Wm65kFfQ8r2w4ed
E0iGObIGXtcyIy5Hofm3p3RWW8iObep42907PPtbIbdykLcH89sVboPFtbwTc6ZLu8wgear/vP5+
/dIU7POY/nZwwIfJ79f5/fquDJa5KJavfo5XflQkzb+Kk/zEZJpXpvmKQaSo4qHKTiFV3n+wClIW
AlPIeLE7o8mNQVDoWSmQeGi00cdx09Sn+N6Z6SlGznDbl6M/9BPdXgbzRiDIFz6Alhlxzls45Xrp
7qQLUtvSv+ZoXguvuPyTjCgQw8/gyY7NtAK0ldpBE8VqRhha+UDZeU2grz+FaLNSQfD/i2C+K5Yx
Wm3A/vaFPyR8eFlc6ygcx0L1KCnMUUGErR2798Tbx8dy4NW4Lo4y7ZpsXbp2Xtk/E8vSfgrhAAPo
XCe5GGEwB66Mz6FrwT3Ns6gqv4Y+/CmMf0GrkLk4PWX+bQZb15qr+m+5GOxlDQSOKzCAHbEwjh00
EPBpS00d6QYczM4emBAdrFRu6+Kim4SdcttPq4gKNDYRmLBCL+KugFLmUOg/tTV4DIFEqKi+cxnA
l0yM3ikys5TbYbthzBJjW0ngoaCXDi1oMJ0G4p4qCDRMbbwYdoltp8Mb8GnYr0ILr+9OO3AhjOC0
zhKPp/VD8+cLClu8fw3X4L9sO/pDLMBZIwynehtIbxAL1H3RKsJ0a6aN0SjOdh5HC5eCvYTpDjMp
rHaQQD6O77t3BWKMHz7CGMwbbV/CJGdrhZb0cuxhsXoZYDsOh5Cdv+nx4ijjv4I9IPedn5zHD4Qi
bZxh2PfM5rX6FgBocaIoblU+P1QlPc3t5VD5FiMJZl2G0ZfktD3d1CaH+d2/0/yJ257jZbk4v/23
CKLONTSA1tWE3eVWc0jvLYDHt9qUjqCCanRDUuFgzM37AkoF2Hb2nlJT/4nsFKQdx6rVXLo68fyn
cutfFXepyvyvK/c8Q+ebWG+5Nvs5TXTTmx6QaaeD0PlbkY8mbiJuGbppFR0RFKeYXGXUVYESQta3
6pU/3lCygh1/+wyqqNQ/3AjDXVXmb5n6FbH4eoGGbl4zoNzjQ6dA0qOUH827y4+HmrQU37MjS/ka
pm/dCf3hvxoOok1BQZ4nUPh36Jn/i7dItkF6Toiifay0ck7PVD23LlC1wqi+7PSlrm71oZbrzRVx
I4IgIFc4t+lR1phGinIekTbZcVyuRPXkScWWHlv7h+Vtjx0Gnj9/PY3++sCxM4GK2rqA0An9tl/w
QKUconFe4MoSb1HxSLggPMxGPP907fjOYhVSLehtbHLnivz+NlXJ7OBaikdab1H8Jv9/RGNQUa6D
0o2A7uop2fspEx8gSVFXPQ/PmD9UdkeSPsH/Oj7/pSsrMnOZ1/ntSYu/6aa9u1V5V3ZvRXFnxIls
bmiWPGwfGt4sTPFdFK8XGsX0983eA/mewmwvRYnGK5ynfj0/7zfF8s/f4JL+t7XFa5irUofWVWqw
ymjoSSxdYH8lI0nTdTnOZr7S8+ECbLTYtO1J+33NtCqcF2XyaJdLOw+DXzauyxMnBguHbsqcnsTJ
GsKJM81u1amubFsp4U07WWj+0nGiavJwAUjOT0ydNgKFyfm0qJyKzWQRFP6yzE+u+xoyAZ5MqrBu
HHOylChouKrp0fG3VVhtm6co8bo+FdOakX/mf7kZKSyTp8O1Pfe8Lrva5W8wW6xrhcPwh14IDYQY
atsItCk57e2NWyZhyWW/MrmJ6wejX88By89/puXcOrS3uDcPNHY3vZShQL3f33rT5LVR0LXbBrpI
dnPxAEupxLWxM2Cn5IWe3pwIqsZpOSjQofM37TnBfN845Ru7rdEvfKgZPCT6CrGmYoYEx+wPdbb4
SOuBt5MuPIcmQ7J4LVUWzrH+H0nn1Z0qGoXhX+RaAha4pSNgQY/txqUxggVFAQV//Tw7M5k5k5Mo
Ur6yy1velBlU+lb8ekgppw9W/bqCtzZAhPW6LUrdh2nxmOgtigOUeWRk7xCjMKoRGg9MwZSfDkuQ
DI+wVTfpDf2PVo/KKqrQb+r/ZE/N6rTjdtiQHbX0Hyg7ASTtgy7USPNBWilN2OknQyBRr9mjAhiQ
g6fRD886un3n3V13m3erpFySjIEbuzDcuI8wRCAAoJsJUIy+zm4/vEZDbbkzPgAvVzlwjAFbLs8P
atW1mDaXCKpjMR2qlTX8TnflAaLN7huoNIFZ4eEb7SZfY//O9mBzK/3fXQ8elJoQQCqeMz4AiixM
wO+FvtFzWUBlQqp6aCstnQZt2bufnlWSQe8GQpzWZl+NOITxfdjvL9tnM2908E0LqIbcz7Z5OLLE
QfW9jqC7ZMjvGzeqP6vP6KsuX8/FAHmsUhpZPJzBsBBWHkZfj0mPXEPqE5OGThA7oTdsx92eK7am
uflBAwhsitcFgrzqI46K1I+iuMNoh4A+kmvtTB/DYbC1SQlqM3gKh+3+Y5Cav9wuwOjvmNZMs7n9
69gDwwHaYjU7u91+gApSDJp3WQuuCX1xox4RQGQ/qeI38y8NC60MWQmNJP19fGIKWKA7Dqjf7DbZ
bUHgIvbUFxvVSPAOfP8AkYHeT0HtrUaBBwYKULXjdwhGDSEcj8gRAYPQSPCNXCASTentfeitv0X4
oaxKSAAiiT3nsx8iJJrGA+gML0eP1CfCrNaT+WIhpcocUAdOCYlfCWvUmHuYMbycMwF297Wl5GMU
I+VQKKDysDgnGulmpzvuLPeYSktK0I8g8ICqrxbmF6oes2s7u5KZNHGZL290Rjt2TY02pTyCICfx
+n0X5Fr8rvy8tZ8lUHq2XnR59eMzH21Lg9CcknXmVdNeb0O6TzEho5Jckw90UP8Cl25p6QHcIru4
/hmSsub3+ReDth35mVuiGpB5PRAcBRXor1NQ876lY1RtOt3xE5YQu5VptG43a8Qj9HW8Z9R/iYdr
LJT8YWeEHM5TtznYgw4L+Y/63RrIr2jop7RhqgQdVEC02bsT318zsrHsFuk6VaQeiBh19mEVbv59
qEJ8OzDTWIhQ6KvBvtfgyd6sardVl29zl/WSGLnzHdO3IRgcsDLdITpQZyNtBQHFyKXhxhKdo1El
WR15GnNtgCus9rC/L1u5Rg9gFhmAh5K6J15Z9pmRi+zkbsIOeSuoMdJIR/ujWp+fx6oJ2ezaYnzX
D/aNe0J6/ExnxjPOWB4y2ucXMNyjp5raBhvi7jbHnaPPcnOm/fzou6jJsEw3KjGGjnSal4pNyWPy
tdlaSfSJ/iG9jc4XaHOsiBpr1JslnU0J5Y5rcEHQ6AbI/wnyghinf40oKTzZk1jIUjJThS1WAyvB
Ptjv/cKIJSG591g5rcsR8YgrSmyEr7lcHj0WRlVwj8jJJH2lsS7eOeyAlDG8R7jDdkB8OiAYECk9
nPnTJYgCinzx1CSLl5+RqODD5KDrfmjF2+sifxyXy+URRRPMG0bWaTY7LunXIBVBMmnSUrlav788
U9zfzCjyzEDUUAIv8ExcLNl1+W81HbrXsAlu9Pf6cArDeiXGVg+cuJVJxgnJ1wwh4T9TMcw6zfm/
UbSa3kxnfhKHBNm04KBFqK4M7SVYIJrdBK0Is8yOM2pjEiQ/kWg5hsf1lvKJE+OXY8d0ukkXumix
8P7axEpP0qqtJKyi67JmBaFW3JiLNVQxxw5+kwBg6dowA7JuUw5LZ47jyHeuj4HRyQ75y5bSIhCk
sPF1O9rczU2Uiq3dwvPGhek4QbCYBL+r6N84xV10b6L89/CA/U/FasiwsJERCZbFFqhPuxRoxZXn
xGpEMbMh7X+7yzvLWosY3secXcAAAnFC+uQPALXFfKxvhhb+svM594EA1se5Rb4VQqmdmaT/vPIo
BhB3a7bekgoRlXIlxJzBwPz5FU86YQ9QK4DgJFTRP2em01weczxpCFuBBEKjnD1M73eamBM6bG7w
8yMIczBbC9PbbCJnIYlqRBkQXD5ZlvhGadxlGCqrcpX9zsSwqbc8YDGSJCm9XiQGJEE5Xs3jB4cL
+Sqsf/sNpnH7+Qw3vX8IeNoYUpxg1fAl7detnLjQpSGYYNVwwlN3NJoJ7fIDK/lY+0da97jB/zlF
/R30dJQmepdnPvw7mRuvW8qhkOXjbfCEvDUPl8yF3AQnkW3iTb1kK+nIZPHz+5OIMdxkkUzl2/P/
t226QiZngrWknA27J5U6fgW/xPwlKTKDYPJ3nryLacABGP4QUcRklfTj72Y/rF/cU+/cTpknDyuJ
NtxCIHzylZqr1Z1ulcffZWAkzh5torf342gjM8jswLC8BZbKo5zFRE4AGDFZFk16M9SdnRX2tgWQ
iDdzHMUZoBEP9IJSMRjdAreCg5PE23g94ZQREUqmuokBss1AoJ1qkT8zEiTPFaunBFEgznBy2B7c
5OfnJ1n8DZyJh8AaJ7gZNc4/0Uo6nQoHILPzoDlFo3Pb2HKH0eYBauFRKzAXb4V2N02xpAnEElyz
cdakgGAOrImLeiSZ6xBGBgiPOS2wizn+d3VPTDvQteY6ZDDMSPGgiJlr/zQ/zf63y8lx3pgdT7JU
FBbLRWivw9Cfn+b+EloNXyFL1b8MNGy8juPl8RiyMGzllskYkuNtt0FjAh/mpmPG6TI0z/JEzg4Q
eC/yoiQImJemwyzeb4KERxE4o5FjeeKNE2y5jRNewPcLbpe7QIyXYwUMfXcCdYqjcotJOejWbg9b
WSdgkIWFHYZrmnsyLuWS4kWQJBMeEpe4tGczP1xSIOJXMdhWxpIM1ZjFMzBddxu7CznjqzVdDah3
RREn7QaRrKsYi7kyF/HlNReTPBjjHky/hjK1EMmFL86nT/Ca5cHvhLoHCt9ioAp2/CGm0fYuQl2J
1qy4ng29KSwRi8IOGJPZ4gCrFe/FNVVUBhpiS/YlAKNpz2zfnuHuwtxmlC0W2M/9i7eum3hJsF3L
5W25Om6c3A/U+kxsRZzM5tQaa0rHCi9VvlIz+lqRg8PwIvC8gekl/8+E3yjaRH/7R+DJsuolfETw
+wO83/xhJrC+RlHEi0Uka+ptuCFO8vfIzLFiOZ58ZGPSWAieMaJ9GA1PK6exKBUOUd/ErLoKk4t9
6KLtsG5cWSZYFie/MkvdHFbe213DfpSxoi2Waxb5BShSed6yK3A/XfDRMlhkjn7cKEgyO/nFpXQ6
5Wf83PTGnGAic55t0XE2jsNdReHWadEXgy7WPsxVQBP2wQKssNzLbJZaL9uPKHuIR1l8HML7w+dX
sUFhrxlA4Yn5ICcle54/t0Z+3DG3a3t2DCcFIL6OieBLLMvOIgh+uXZZqBiJODrxGGShYm+aAh8B
4lHJ1cgi442h4DVOR/Ou234XQRvWFHjpHv00g7Og6+AtO9EsPNmdI1sOay6PdvG0fl+kb3IqW7yi
g8ArbXnWfBrzgpzBZJP4TUdMG8uxIi/g0SXJIka2YMlwf7Kvjg5/47C0Zqntz8KQC3zZy+UMh0t8
lWWmhzOf7+QX6+Ps9DHn9tblALInnPyuabGD/K3+I2tk+TZeWmtiAt4pZTLOyfO8wN26CYGs9ZMc
mD9XhsL/DyjxmDqeTPezGSwiio0sa7J5A/Rg+159mWfT6fSXR8gzNjGqGjvegmvjaHQZuT5nPP93
8hWLETmwNy/Linjle4UDOwAQ/rPOlpew3XGHcOpFqsdJzBUfytgPDgmvla1wwbQzV38YBX+1cvZ4
TbjUTewrjXEGDOGD7OYfK74FTGCeIEgYwS5Mg57dDc5RpLqaNR99GDT+B+KhrAW8oGNNz5az6bnE
XBEQZirpYpQ7tNiIaFhXI0DIQ5PUWknoOlopANUQNMoE5McWCmJq1f/eNETnFGsp9GqEPmiz90yG
x33esop6mt8H54O1Xl9QEXS3r/SM4fzZCk3gO7bEMhz7AKJrLOgfwM4zplDf/8Q3Bd6W1WOX+S02
2NB+gzNM8kHlosRDksVMSEMER23FbLHaq6Y6/YfU/S6o926UKGWr84fuNwISXSdXVMSKI7Cy4wvo
VAJqtl3uRrJ9/XFszv59KlV92pOjbNNEQEWn3T+I8RPZTwIVjfWBlxzBlkbSBrwfm6h3Sn11vxvl
Cdyd4260RVoM+ONWBNhU66Ba1JZZ1QFTR5RX6RCldzCoD4Uisgu57exTvtXcy0ZUweD4LZ/jN7Xd
HQxn6adQj+0upc3GBo367TMR0bFr0l3ep39lYJS+MjRjs029L8f3aWdtrHmf+DHTmqCfINptoOjY
Mkq017pL/aSPQFBXfDqSFwHdQQIV6r5w3enHvQQkiphsRZ37DeRWMMUUaIHlaRxEANSozdEhE9Du
OwImTDZHVRR3IxhXgFAFnfsHjSYsOCf8fAhx2S/37Ajcxqk09IoFb4tFpA2xKpV6NmWTv1bmD60j
6uICH079P6TtmxtGjRHiXO9EK2l0A1xNsRpbssX/vT6XuiDFd5tTELUzPqFdlnu0S8VXjvQl2CGD
1nXq5QtQIZ1SNO54zpSx++u0BA+Rj9+UAH4KFGCgSbRm9wRgFUYfbnSXaRVtdUxYJWQCi01lDsKS
Qou3dxIRvcGI0vQTSVVkAacUmgEWAnyljyzuNRKTozODhjFRYkxRW4oBdveUTUHrUkmhw33lnhes
7/hrygc/aR1QvqU7fU6Ivfj3msQSD/GJfxBpIStCuTsn0r+Wvee2OCfbegls2+yvgblSMpfwkhtB
kMOzpd5qxRTgqfCvc9DAksqcEz6dm8QvCbvosvL9zVxTVCeOQyUBfUURf8XsLxY4tEv22QAFvi34
E1KT3BWuGsCmc1sIgvwdEJgTdHAQ9HNIRZABAPaNy2rJ8IHT5EFDA6ksPdmPwzrc8cn+CPmqSPfq
JSX375rCGYV7uR39tTgOGpJZoJjqcU7cIOrK3Eka6Esg2QyuFiV1Ih5FdLBoX2IgiuyimSa5MNJo
c3AjWwb0gPIzJg8RRX+AzSTYtBMaBjQ46xPXOIDBKcqLOVXwCY0W6Wc8970Rd4BPZ5DTy48ufWf4
Iy8Gt4ZaD6NwBJITYPdCPZVL4we4gt3pObDeyuWLxgoaQhyKeYpgbaLSLqFwptLrAxaD75FouQpS
92ut0W7jIron3vSi4jxOk+4IHzFu4uI8rpB3pKfBeTBEuQfy94YMXLfOY95AL4OHLacoFVw6gfQO
GbKIGC3+bhlY7SEf30G8Ikfch/88HjOPTkYaKGrIesqaJ+RcFqJbtwZ0Xi5bxq2kPbDPnrC5F8ZP
PqZk5VGboL+y4yjajyrvThFmFLkTIiA0VxadOd9/nPAWPFo2ndqa3S0woKTgH/Iu5EImy9l8XllQ
fKzTmt0WYtAk38sEL4k30Z0lvEXIw5aUukVOswunNUxXSN7aNhg0L3db8y9AZ0M/Fdjdkj+QkYmi
aDgjYp/PAONKMg8QnC+xFVxSa1iuiX3Y2tn2/SN8aXNJdrt2Y8kw/2z7/oxWt3FICG3HMbF5n9/o
liSO4uR9QKSV/GA+n1OYZrEjD95KGYNEiH849v8hyYFYabteHgn3iI0nsT+fn3zyBrE/l3hQ4i7J
JeXkQOUxKQhM1vx4+8UemR6MHFjkXCXtkeKCJAETVp2teyCTmpAFrNdbIl4JU914Ekvgzz/bbSxy
oRJJcQiqNXa8JW+crElq4gkZNVlFC7m1tShSSApA0kE8L0nE+gBCDCfeC0gq+nxe3MwNsDkAxChK
QEwSrqkJATO8e4i9m2fKtLNTEWcj5CO8gaMBQxD0Caoa/t8/HwIr+2ra4ZyYgvvln8QmViKz5V+S
wn3Ziln1bxVCNqbkwaUQErvBwZV8KQhcSZmltIKYNWckKF99prhcVUzF6bTEBfTAtfOAWg90I3Wk
h9zF2RL/RBEXWhJgVh5ZHR7mNwuTUJsRN59Nhq4bjnxiPtqsbLtmeLRJHni0nBa3YUtcJsHsYiuP
Zy25Hc3ZaOJe3MNkveYs4oMEJDwGfk1875Vyp0UOIDehpvKUwSYx5zEmFRI4znQ21ypYRNdkRRTx
vu0EwTfuDYqKKM8yJfwTY5nhJFAOQFssNI1NOA5Gwlx3veMOffrC7ts9npU4VbfWEVCHKAEj42nN
BhxSmscclJqvjXKcLZnBvB7x5i0IPHONnxMSs11PgRUrQa88Brm+M8KlDGGWYQ5LCMwazGrPj1jm
eIv0GVDEy/dcwWHB0MNbPqTzPkpnhHdO0sm5U4LHzexHjCk9wGFiXKB+OXByRhcpZnKmONUzvZv4
ctf21NlHIKXH6YIFw+4CMCzMfzPKKf9A0Zin482M7owxa/NT2yXha2uO306ChAdhNS2xoDDL6O0I
ThI/AOt3QlWOhqTIn9OyJnyeRtEV2/INqbNGDqhYnTgijt3sN62LoZQTRTVlTyuq3acdPQF/Q62x
8BSidHEHGJ0HBNCrlRy9tOWrsYqbmHf3PTpC0DdXnykx+xAvjin/Jh0HwRBTGVej9+jl3H0VTZLd
wkA7QQ90JEXE9laQ8kEGMDNlm7MMR0uGY/kNhR7+8FNY1tkcoCd1WTqGZNFUx3ZT0nbQ+KRyonMP
9DP/bQ6Kr6yQHAkkyT5DngRdSh7CsKnM5BFTV548fqEAnEcHzUdRZEtNBPkIlQBhCwRObhXWwAB2
BAslec1BQhgiP0Yb42cpdDhWJZRxhwxwCnHu25x+jcXj46MCOr6OQL/Dpu/Hyux2Gsaal/acQWY2
DALG5RSCBzjbXm0/tPCO0NV5VAPE27nfz7gLMi/4BosnuQx8SpM+A5E9lF87Hvo9AVbZKYh02Cd+
39ewvDfAqBVTfcROJxCMCUDOGDUNolPheSItDOaQkGiy89h7SGoPtH7cJ6beOSx1BTSGuOyA0MsG
Tl/wZ0ATGerdoFnsesjb9pzzwL20iuBqgHQ8asr5tjpwkdAFJNrbkCncdwdOtF9M1BLLFOf13JCI
AO3R2WmH+MQgZtJE6jVobgXflvXN6veWw9TbKsr03bNq2rw4IFVoSFz9Qc/tPD9mNfA1HGhpXGRW
9QGbyKZajNESJEOb92/wNj4pevyw4AbaqB6AWZwUPCfZxeQ/nheiOayKrDulKYU3/pSiF8hfGU0B
KxeVDabEXx2RigkjTDAtk68ZJEB1tgCA/34l+SLWzKLSzVEWydvyksVCKiJTj1ITdcZoupI0f0rK
V1S4Qph4KdwuEOhBsrPAsQYAJ7IBCv3leU46S4EiyJQH7w0BStjIH3DFqM9AUeYL8fDVxTUSgx2v
m7wKnz4N6NmvTuJHzZuzJxelgAGm3PmuFKjB/xregAEIFcrzCN7H1TmPgHIJkpmvOs6dj3eHNrzo
627578vTz2lqRE3wNvwdFCQ+G3YLVIJFQ7T8snoDt8jC8gGQbk3jLvPezw3dQlKut3rHOS6+bKpH
SYSvDsM+Eg5g3PbVVK0PeMDl84HVplAFjFpElDNroC1oPjFHDK9BUIllsn1r/JwffgayJUirBlsQ
0CfprEczRNpVejfISdFoNaFKfH1Gt92/vNdil8Y8AU08MHd0vC/4/u2gQBmdUX/9ZO2svbbrk0vc
sFAy1X4XyKLwgzf0rTip3Xj4UdCjo1L6xjdMBCcOqjo6lEst2x8eNMVQTwZXePgw0Bh1NIXAzmS8
p9DQXQLiEOTPaad1D/S3BBGgkyOgpovteDs/pBzz0FchfH0lTTkQ9x40tA4RFSUBGGCWKM2m7NgZ
+t1nP6x6v3SL5EUtKXAZMHnBDBCnH/jfhYOrgAaMimjsfcbj62rzarQJdo9fo4RdZoD22e3p2B/K
bnAAT4kC9ZlyW+oBuGmh6JXf7YEot6iRt0EKoPv47QB0yneldTh/zk523l86sWb8E/yPiFJb8HD7
xwZAaw0WhOSy0RSres2QDfx5Dan2dwN646/Uqz9EQDTeVMA1j0lBt1FdYHAEZqWh63eJiOXL4siJ
3JUpPkhFD14NqLrebQ5mAXzR9/uie2p/0vh6N7DemaLdSIzMaSDY24QXwwPj2ej+Dl2Xu70r3dcA
jIaG0Ljfdhtr2RZLg757gCbki/EvcsqPXFirvc4O8Ln/6Ky0x+aeerTWL0N0jexOaWt99AzF4tyo
48/QZKxkBJXb7wf8BQpm3ROtaTCaX/BGn1ndt7O+pek+rLjlCzxdAyAe2Dh5jjBHQnaQm2LBMRAh
ZvDXv5eurRFyKZZ2nZ3Jc+nYT6sLHireWXUVH0EXfGi6uJW/p20TDL8/nz5GhjY4heEawAuJLIpd
SwWe2Msm1QK2mAEEOdXxEKfxil0A7Fq7VzkMVEvQ090xJalzzIDK2hWGtDqqylExrxPy2naSkRrf
SaDvFHX8Z+ZT7LxBhyPdKWJli1dN3zmnvpFuqjdMg3JbLR5sac51VB1eMO8mxZzPQOgApAQebbjE
NE6ONVy2c1nUym36HalU9GfD97jCQvRrsWy3pxQK159UdO8EwaZXuuALer9nLYTBtNDWxryjiWIr
DLHd8jUfoslW273p2bucdvO+IHutgYHbhd0qbv5GD2ltIKlqPoiYKZnYcAqYmkNaHVA8bGOv9eIr
W53m9zL/gT8d+k9IZymQDyh0ld4ttUmxhiidwhQ5snp2CkfdtEd1Q+/3fSyRCRsrC0VJquOAgAau
/htPIOu1+bA5XeFG7DDMVfHEYT4LiBTUT8WTkzLc4OMPbzNdjy467rDCY3rQFk2DneoyCnbUAxJu
Se+J6xupqtkHn7XRmNqwB6HHqvDF7v5Q+cdi3O9NnrgvD2IDJTQa5fPd9ExFA9FGu/jels3xyu6P
+dxnrOlkeTsupFgjJkVxLxyunvSPG7/bnzX6UYUT+Zh393dtestCPhU0GkSKFN32cQrrAcQmu3sf
RX2+AYIANCx1O7t/vecYlxzW03vxh9X8+xN8g9rVoR9gqgNf4TbN/RdsSEAKUz1foX6lTK+Ve2XP
Be5nWJnhV6zoQKJwTnt7eb7qDcw0m33qCM8aWBbgsZ5FyJ9fwOy3f48i1O/EDbDhh8ido8W9/qie
is9NPqpK0I2MTbxLPXT+n2AkqFI9wRLr0twnjNBq8EeAw+j5f+tRxgdfzzHlI4l8XpT8KFrQCO2d
is6E5dJuMZfJXV1buNXbM1BuFVglWQhC5HVCfaGphH4NyXj5Io0Alqb7TbEpX8tymeuQn/MB+PU0
/FzZvXS2FT2L+1rUXoPi+o8XcATV+eK6ngLcRJiL2cue9urEbGXQ4m/+DizX4nLe4xYEWmAHkKC9
jVgWL5lHzS7bIOx1jUBqvNrVV4uUMlByalYgcHRfJQ/TIsCfCtvP5cIAYGcjpBqwewFKAECnDXkm
RgDAIiPzhMfNomFxEffcTYdhnq6/OzKoIVT4G9b21PDA1guwIi9+z10EML+EGa9ZXYvgTj3q/DSA
8N+kObX3psvceUOez/2smABeBbcx+CFqMynS9ID8vmY8gKF2mqiff+fXT81WzMLbYQ1Eqno3gDBk
ZkQCX/o5YFhXyqSb4DP4CV57FuH+h0DRxKzuShnyhMrP8a0RHIFmxiX7xkoKvvO3YhDEzYK5l8PI
E9tinzoLbG+4JckHWyhCYggDE8PlsQAu5TH26SkaP/A/iKygvVG4hN1JmWlD2Kqtb6JGd2aFBlmC
wAqtbzrgP/e5skOrzIbyeN2rVPZAO/FUQLDcdvYL288LVD+C5lfETnEh4RjAczJrNkAoU9QJ/wG1
fq9elNi65q5jXv8NXbRkAEtR+8xM8KOXtwuvj4FcbjQUM5j/Cvx2EpzsarFdA6HqkvvDQ9RMMFrA
Rj/m6vX7LK3XiUdFnlMd9ECxXlQtBZl/mQ/psp1JI0bAWnfH+1gsdQgym/1z8cicnBKyHqSZbfzD
0fI8dJq7L7OIpjCQ47vf9Ca9yw9uXx/VpT+H/7lScoUq9oA1vr1cMmETuKgYRb/vcAK3bYdQaeUi
Y/cxnKHhd1MSids31PlZ3BzRG/p+1rd32ODd0wUb1l19d0GD/qLQh+6V/1LHN8Rc2rAdjlWAszf/
xSUyN2+DM3hYYoZyBrEMSQ8yi9xvqIN/He07p1io30TVXi8sHLLsy5y3fZGV6NLQ/nR9dKvYoSmq
qSMV2458lPta5dxTQeCA0zR28Rci9W7UGfhIIRPjYJXO1YLPG3/iGlf5K1IrYflBp8BqkueFAp2l
z7vpvu24n2nfgQN9JuT7kKcrj6Dq/ZPdb95BC2C4YowaMOrYZMrvv/7b+ySv7qolNWnH13QCuI7l
s4Lvhtd02KMwSE0cZADAV5Gta3IXWQxRFLre56yqnHVN59UIWJGQTOGODL4O/lwsDKww9fgdQdra
Ldl8iCwzt72G2tnVegBti+jcBDomh/pTuK3nZ1jeRy2y8Ebw3IOdp+pOEHdxLmiipk4FvOjrawQd
EN5aM30Hajf8EgnVdjMYNYemDKudlfaIwuRePHrOrphlsF0KK1eizhWVr7yeZAQU2vw92D4A8H9E
SA5Fy4vd/jb9oBWuItzt9zj/epwT9drwidExfB/3NS9eQkmHe0Ds8InzLwVyoNeDZTGtNQ8yXA6c
qaz/dHNatBdSir+IMtRBd98+SG6Z7O8zTJNDm7rKgtcjjEO6Wr1HbNVUpCt0C/Q9P2cgPv8S5zeK
RV7J1KTkz02p2HN6DC0q8YYRyP3GdOVFWV3RqEsjNWlXytDu3uEl9MDo4CPrv/NtdmSDgvanhxKT
afat8hFKbFWvqxAN05d4naXYXiDRAohZVenaUVRmKyzYPDpjpdKsBrx6TRZCC6fbQNjI8u3X5TEP
6zXxOJXuz80n+CXdZg2/HcFnU7SO+p19o0yr8562wSvu0H5BkefinzP3w4RdXXuusul38acTJy/M
0SgxEziy3DESymzUPygLlsTrd3tl1Vb5bjc35vXNzl/uhZDmhwDlvtG69hCrHtC3yAEVrnHGK2b7
ntLCQARhBXNrfcb5YYwP4JfIisqV/5BCATjxfDdHhYNqdS9zu1vWY+PnG7Xj+vdFnxMZZfjRkE4N
qzi90vgNKHeyKwGEQo5aVaQmRCEoJhx7sIpA6WPA+ZpoBu34wiZzbmGS0sJcKc/RRf3JjVAcbFnO
YfS8sUFQQLB9Mkz0euf4NiW8GaaHwcD98PMsZNj3tBGw4p3qNZ0JAUk1qKzHwGUuo7Erqka97vaF
k/cAJTGSyXv/pGoPh5d3h3cYCaPiuXn1rAxO7gs/ZmrQHTL41rC/UVlHz/GrBE9G+Lh/D47iogeA
/qccl3u+qV6LR2dOHEElTsIQAtZnd9sSQNM+u/4jOMiHYfslLH6El3x7r0fwL4llOFSyK9BPYjh8
WRUhonRG9Fm025a6S3p5mVsyYrZqtU6q3qmbZ17n03hV/1i9UVx+Lko+godPwAlBoFhAxeusNUCV
NHAJdO5eE111yoskebvxYLCuSh+XFpUne/fut+23XRkwvG6fp9kHRvq6ElETY2SsgbsJifCDgBgY
KGySHomoMeAx1PqoT1Wm5je31+JT47CYz7vF8cY62kW1+FP8chK7trBfGmD2a5DK35wei05+ubvt
c0kvb4ydziiuHueRyi5L263TrMrPv+frg/E0EGO1P0nTxtEhENyIwh/Xkf4PqzJahQgJUPhF2BR9
a/TsmHe0tNjNQaAdK2hwrX0bgoolebA+rXX7ZbHcHRoU0+5h3VoKmHhQmkuV/vXtmI+VSfWjTOpx
Pxws7qfX6f0yB9F1z8KR3rFozOZg9B/kdGBEAnWGvfBqkHSO2k8/Yuz2WczQwbdRQyfrQnyl+UEy
ftxO3/AWjo/ffPkNahFmAJL3EU3/25ykQQM7CWADltbqe2SSnTodmu+7QJ0qSWcP4w6FlbgTwhvY
Fz86gvxgcEuTh/MAx6KbAzq04DyOOS1ByiEjkb9RnfrfbT5MFNjwxmS3bX5okpGxFppZUABU3WIQ
I+eQ9+2yQY1Slkm2HWb/l5FxZoWYpIcUvgnNSLekBJOJ4Q2GSus7knUwf9edowrpP+E1YH1ZjWs2
pCdZonKAxNY5oFZLlxrcVPKmSsWErtiqgRpI5gTtyfD6egA2+MrOjRRra+s1k8R+peLa8+gGg65P
SgLP/JnN6zGCPSkqP1a7hYAsRmufPe317lKsRoaVNdhqEyoAtCvRPNKp0naVuBXjR9a5MwkYYbbx
tC8Gy7b7nfd/WF3v093XI3nWMgjr3ALzhRo7mtoPR00tFJJTDxuzATpMSOt0qGNA37Cp0H4VVF/S
vaZaGWEF7bSN8OthNOvQpuCoD0aGQgunc0wpo18wDdZIgiKUJ/tYqEqh+Rp2S/d2JevN1t+VOWDh
Q+GB8gAij3TwKWThCduZNlfsqW0Vc65lZ3tv7Z/yE/agFS3VBfoZT7rPivcYBudmfoXx1sP/9PQo
JhkLd+l/WrdGECkq4nJ1fXAQm3RTa4Obgb+1lT29bs2uUE9fr3mlu0U91c9AclHmVZjg7Ff54f3F
odW6fJY6O/n5gmhTnMf9TmgwMJpdbTac9qNwn/XkkYNmH4DlsL5fggpAbs3mcwvTyy88/Y7qcNGE
JboO92wQDCpcOKhjdFpK2GzVyEpnwaWprMlXz4TTn6KMdPOGlZMREp+5ud/Hmu3rMky0W4Tk3lun
lHm/z9DXU9EP+yRX3JtTLc4V/9oLS7qXuS/BQbpM+7M2H8GgZum+qWNq089sfaPP9rYIRFAp0NBR
GgRXljWrZGFgqB07AwJ5VKpg+OejAWIeQkewdicUjUUWREUniMK3D32RHQBUPhR0utJ/nHgYknXJ
PJAQpVrcNhRu6j05Bzp8fjUlfy3eFrEXuzEwEZIPKteGxYtYDLHnq+8Oye2XQjoSPLTsKcb/Fdy1
ncnPL+Ij/pGj8XZeRGRMRk6YwDftvrN+L5hlxitmvJ5T951bBv15/MLZVp7yE7XrS96NvzjkMtAW
8PJV70pAR16c2dTJrwkHkP8rflHapMKPzpj6LeUlekyUVllqk2qhn3rLNzy2JgSPAzOYsX6ifk9M
w/myy3IM3sSLkYgmsuVqmapQDAktMaHj+i/snggZ/m2H5G8I87GEcWu+0ROiKFst4CdEttcDqnH8
8lWhRmVf3l52+6dAIa+c80czqxvxaCc+F2Gv61+BCaz1EysB8tQ3vHcJ6bOjcCw7DoQFdmOqetwQ
sAk0kV5xe3egOsKIh6nGq9i+OTOQLsjKUTHg1GEG3FHCw9vu7insjmdEN3nM3Er2TW6yZhG8gyqi
BqyBfIBFSVsSXihCALmwj0FG4K/7ufpCeIcBwgZPjI8mWurhY0JFlQvkiq/UJgBG4byVOUOsI0WM
uhj8oNFWGV6HLEXul6AdWLHPu/kAfzQuqDsmA1BgEg1cDgDHrd8/AUVidJLlX5VYuIIncCmcGZfC
skc5G+4a233FlPv53An3J6y7w+7UyPYQxuBn9CC7wfCjNAsVlWUcmTzk6Z7QKgFWUI8Am5g5+kuM
zrqKp3RGlDe5fwQy0K0x6gWF0UTVNXoBrsEJuPQNvCXYZHMptHRZqJDGrRCwKiwN/OTT7wecNso6
gH1oHrf+3clFDM7p/2gu3SqfulzwsNH3tVDRAFFQ4r0F7Aktk4tNzY+fIEfl5va/u6VRYbrYNJvt
5wqeAE2VxkcTlUcVKytCVzqvHZD0mrkbo9yN8pwyzaLy1IVOBuqOlVuLClUC4e4JfMyyTIpNPdaA
5OR7wnhqtJc5ysZ96lvZFMPruJiQv6MeQ9Xe0wOeBzCgJ5Ac+Kx8GG4ldMoJQuFWXSxj04bvXwo7
v+nkOteT3jiLskW7BKSGZWW6RQshpL1iZUj9UAWSC6TzU/kl+F9IWQESc+RQRLiIIRnjc3ym00EH
E80cS598ncYB3+IZ9t07T14WPlfuzkf0z6vgucyyuci8QsZfA0UgRXVRKYKaRd5FjkOHpzPusbLC
NgnPvyUtpc5B080h7t0UlehfMOW3vT3oM2aEvizm1RyCKUU0KkC7mYGnRj0qfbinPvkrrgaIhXlM
XV/6eSJ2JZRrw6XNBFTqPEJDjJZUH7hjFT68Q+kQ/wmrKEBDZ/b4j6fzWlIca7bwEykC5LkFeYcp
/A2BlUCALMI8/f/tnjhnuoaupgxG0t6ZK5eJzUnFVBJ8Zk1bL41h2BAjAla5uJMxXILmjgGQiclc
32AD5sEgTIl8+KyovYpFg8Ujc2e3jr6BNs5n3fj5dxsXCwzTkzrsbXanAZbLmxdoe28obPvKVd81
x+r4l+SxSDR4jkFqyp3FOQN9Avuy6DrdbXaT2ns59/Dt5HNlqlpC48/gDOedjg2Ic+W7fIKMo5mO
KbQwm/v578WPOXsM6ZGvmyQkcK0IPyU3jbSACkm0ys26N+6CdKI7Bi37kN3BAUgPr1PhwVyd6z9U
bI7BgexPP0z7VSyVsSCDGACHc/E+U4nvyAu+28WdVXz43tIlszHgxiqTqdGeKAQFixIk+w/IRVq9
ZuqC+0S/jOP6mBqHfYPthq0HgOEjJroktxjz/gn9V7A7/4689+ibUPOFDxd/XcbwxH9CaoIFnyY6
5sZ33EbYAObf/QcDRWwN8Bv6hfKGKVHQZ0yWuH33GrST33P4AkmvoZNWJNXhroSczicSohgxJcb3
wdy/99dEjrMzIsX2SG8T4i2R7Ja4FXhG0mDt1iyeh2bzpE09ug1PbHM9+/1VRf1UWgpOYdY1ui+V
GJ85+zH5XHpjM6KyAjxD1QdoL58/OZJFYfqHJyLxIjWnXe1WnHTMhz/o4oY/Am+7lbppNnU9rI4m
KEFh6VwwTGFBtUo2QsC1kS64cfjXoanIcZ9GkAdJBV/J0ZZRK5yZAygR6wy8ADg2AN4WljuQhrgA
HEZLUBo1rCYKu1p9GH4IyT17LlbEePt+F6+kxJUPBq3I99q5dMRYiqRJOeEqZDBUTImKwYHtCGTB
dabRr6KOgWxGvSKG7RiXPn1KTSgnwskcCoDDkIdnRZIBiySmEdDFRUYQjsujBzQV4CUYS6CaudtW
9mOLs8rb5t8VFt8UqpRSnJQ7h9pdn/8wx8YY6cYoWonzszpWpho1DGJ46mQWReJkvlHFpcIwgxKR
opj1SQbVPCnTGvtuCkK/i0uPGXZ/1hP3d7a+SjEEY0pI9wRSKVIGOG9wBOP24X9cI5Dn0h4AIM3t
UvX1zkfdee1s6tuXr66wV3/ic4GgE3F0NylUPyUupEec26jSfCn1Pyw2jEXfzgNOs+aWX7di2UlH
73FlzIqBnxPZpIdIh2vUpz0/Nw9Xnsyba+N725bdojAw2tbW9oC5gmEQR+hTC+eSW6XHAuyx/eHv
154LwFrt2qfUge9pOlkT1n371yadOZca5nbPvUJWMJdossOL8hU3289Bga0juaWdz3sHjPTDH9NO
+7YseJzBaACW54OVGT+rBTF2PlMdCzkC3r0y6fa9tW59AsbwOTZLV67C4Y1p57DmZNXoiBq3wH0C
UNszfQX3SQfjUcj/la/jP5L6+p827dvFmJksFuRSosywbRvi8hy3dmorKH54z2IFsS+++7ZoQ006
bWzTfVwKiSB6fwMYKVi4XKtFmhI2F2BGUr29Hhcrz3MHXyNlxocpAIwaWqwZfpvVN+D7KHZcLkaM
08/59MHGPhhLY7ypbXDQYQPtrdEB64jrg7kg6E1XNsDsTwDYQMGt2GYLOorCU8qATdi/ObUR1PjJ
04ZhrfVkH2vDRrN6eJFr7vsLKcHG15JMHhrNalGZ9o8IpEYYjrJeYNaCB80rC97aCpRy9/ZvaWTm
yZdQGtxbexbQt6PULiPYDDLAZ6QZAZT7H/e87dsr5Ad6b4+1g5G7ggs8jD4UNnC+MYFhTWKhhhXA
PRjxlQ4Nucl68Z2+uVRuztOIERnfJeurkdWkhORzGAeDuDB+Tw8DyygztzfaIRNw/Kcu7t+LWi/0
e2JKy11/3Znb8jHPGex9p7375L6bmt34La+/8prNIE3pGH7TB1rtnvEe6p9RM7B7KNJ2kXYfm2wc
OGLhJvmJcSLf3ZOXwhQTTQU0N8W+VZbOKoPrjuGyVZS6z534oOO4wDcwd8HA7YbHEWLmdESHnB2V
xrrKXnoj2m5Kk/XAGQFjlG15B03H0q0dv6tZ95y/xHSUrailOSppqJO+PNn1t6YmXLq7eW5iCbLb
qnF/reGnd3ktMTPGzUZxataeUdobsl4m+bSj67+S/qFe9MsjqMfXgHohEKkgj/jl4oAeZIAb9LJY
oj3cGlVe7f0S4gfszkv9ImJd7/n38OdeId0h0B7KThaqeBYSCxGrftS3mRHaDBJduGAx5hNeauub
AXw01imSb+BuoTYNr4t08XZaO4+kLdiCtZsw3B0AaZq4VB1xpDSZpg/EoFdHk2HC8+EiEs7xarqi
m22L9XsXvbfYcPLe3bH722jkIbUO3a2MdAskcNlH5vj6Kyt4Vz+hy1tTatFjDpw+7qZp8Bwrq6qC
5jLkeMntybyu1edKJoejTnosxld8Idt2CvrNMEbq1opIt3s6ct/rOMq6LbXk/bhvxS3wqYeBiPqL
pmUOwb0cOu8kD+nRmqSaEdeEbfojyWfCHx7m/pyJaZTPHkvpSNdTovRAZzCBFn1Nnj7WDBOqiXqi
rTneUCXofcu/L2jsoomvgek/cgFM3f6IpPIMlDIovH6MTsXudIPS9/H4hdDGG0zAHrYxG8waRiE/
h0LwujchoaHRRpKAKGL5ZuLxW2fRPSKt9LMmb0g4DHWncsN5SwMv2j+MD6lbiI3EI4jFk+o56bsZ
e2YmtM2Hx0KbPXC5xERtU5xhA2Z/IJUcMUxhvOemB6p7EqKNBpn2P9EXuyhWaEkaFjOZdvKS85JB
VsFwkWrAouUtgin/Y+eH/R9/cVZM4Qh8iC44m8PkOYQKdmZbQ/oDcsfua52Flg6Cpc0MjHcC2Fx4
vwryJ0q/8/HIcujQUfHepC4/DGcXh0pYB7ha3/wPmzuIO0mO1Jw8Mc0RtqJXm3wOikShw8NXm8/6
RLZt9ou9LfRUExd9HypfaGjQgefNaP4ZrtB+r6LI3kTwSV13YOOAY7P9iFJU0MTCPMgDhVvFY34W
IDzLUQ4pVBtCRCzE2bgG/yPTYQA+PLAQ8qrxbB2J/0WRLN6BzJnDUiNSRsOUW5BkBUuStw7s3MCI
GHcxuhrSRhCfFvxhvYSrKXy+H7FgbyKrmgoBL9QzpHAfW7BVgRgdkFghlePfHfd+bPyGh2yk6FSZ
iq6VyxtYhAXm8lob28ECn57wA/b5XD1XDbE8TMf+DVZ7sKjeoJxD0R0AUwr7RzEJZSNj8yKqgvyM
PjPhf9vHg61ACKoAsSqXvYSilqUe4g5EEJZ9tRhh0xnyGYuABJcPPiSE2GJ0A5GEEcn9fE7EG9Ff
NGL4WFDD4WMIqId3NIkrMPn7YtLyVMS0l29o/9oxtuLTXgwtKGEd7ibqQl3scktd3I6AofXmi1co
TCEfO02Q3F3qwP/gzyt5YyqO/y4zFy3qxt1Yi6Qd4OtvTobFRyeLbPh+ePwI7pjQhv776LToVVOR
ofT6WtmaOSp/+nNwK+BcOmlgw534pN8BVjGeDLhFGnaV/Xbn98hBwI9tMMIhgVs+T29xvfPNwpUg
eqI84OSmnfx3q5r40Ng9dcotbUle2DBJfoh7Hh7f88NLIwu5xZ2TlkYFJsLwi6wE0iIfDrev1EF6
Rj4QX6KV+e+DVUB5ONqP8A8wO0mzwat6uliMGBf3YZLQQJsWt3zcYMUyq6nGd/3S3SOj2kAy5UPE
D+HaAO2K38GoWTyyuAXQYv9iieQW2kzL/BpIDU9rUqHqUY6hSep8WNAaB5YH5hswXzVQJDY3/Liu
zJmFVRo/ogCmf0NYIjAkBSj9ijQTmEJ8yHfPlF0pQ8cFWMbffCBOw+boBz7wfx93wBqrX8fmA3ie
7vivYw3RbEgs///xbJBM4ihYQ62gLQSIAx9iVeYWtiVAz38fIF58wmycvnF3D8DFxOe8UAkjpVoa
CzYL1l6A5xj3QKEAV/5nnMeOzScCbzwOjv/9z5bBB/sUv58H+ufnOavnTJoSEg8o9TAe3b9o9IR6
7lq4z84FQ/shJyPGitVEiGbYHP9JZyD/i3U0o40Rq+l7Kbzcvuj8hMBAo4cy+Cz3xHf89+dh96+m
/1I/fobj0ZeyU0zROzoxIkMQ2je4ayhjhexagthHuCigPt9/zvpMDim04IRgLsv7LQ8ByoAzlqRt
zjB4jer1bUz70STEpSoimgGvkp1q9U3QBppu6lCh7xBIlATFHHnxh6oC1n3Sc3oOkIwToJsJgna0
R298POs4ZbNG+ILL+w8ZwYkcxTe3wnIe7EJZKSsISFRJE2RPW0YQSszSf+yGLjsFuxey5mkV54EW
QmZkSVY8ifwwGuoxLoDQ0kXvJ1QwuisHBCzTA7KxXAPWc35eqLoF41v8aXEGbsekvLF/QQOEOo6b
MmNtmfdXQCpMI8FvmSkJ/d791Pov/OWJ3ln3jki/3dVZyKUFvVhoisGquM3pLXMbw+GgYfzxI+yO
KfloiysqglOupn/HS4hCJYoJzhbvIEz9DuI/3Kj+KXwV8BBjil/0c1T3BHMO+2cgnPvYv4+f43Jc
jwdhPYYZEAi+Mh6Kyi9kzkAAEusrFyTlUNnDSZJcDbZ+BbhMi9pxJfrmaoqpJYs16JV8xpf4k2G8
MuSTG3S52/p2vK05uA9bXlCx6HD4sXUBTLrb/Ux8/t7Sdm/Vc3aUz9Khd1bwTO6diwXem4v+ihQo
jhwUvRelzuCH4fljW2y1Fc3FtoQqWUzfcQGJUsOL+j4uMMxXHKVYq9pfq3nETrD4Q2tjtPRDeFnE
z3ZEs0E5IvfH8E1hKL9h9KAdqG1YNPBdc0O0HFo6+bUEEFrXZwDPhNKHdzWbssowehOeTfgWXq0G
EkI27V5Y8VjZbwVyTJTkp3GfGqDN4B+GQMLiw+Z4f7vDDwTsNvALuH3owWQXeL//cg1llG14kl/4
0b+ArobqEz0nzkIugVwzaI1gLCaRxUsAL9wo414gQkmVEPoQ+zi1tiras2oXVekqv/79+kcTzBa3
4j2k32qreaY5+abjHbe/acM5XvylvwWk83ywTrXNQFvu1A0fKiNJPVvX3fomT7b1hG6GUw+xymsP
3/B229fSQrkveo/V5/fHEp7h8ni12laoc3E3Rk6V4TXDiihJ+wEQWh/OHA2JQRMG6fIxen3EYMHc
JQwfahWDKag/MwYjue5gQlRUZ5ZzbPawhYXbxSwAmJ379UvxG2fSWM5iSHUMCnYkKM1gkjM8KCpM
7my8x3LxINSwcYnnmhActYA8wioD4XwQLETVEtaRAe8L0ZqB+gnfhvFB6Nvn4zWOPt70PQxPAmvC
ex7rD6F2pyEZYkUptM+x+N75JuG/PbYYiYvJwj8xClo1vnP2Gc6Eg8kVcYL42z3i24CkfhVNXCFL
8Bkz0Z8JZLhfBuSdkeSmyo6cebdmJedhZ8QseAXZdp9YrpMc1nlDVzh61m7XuLSK725r/gJ8wKFj
tJXHPv5jdkZNAQGnbv2rEteZS0aKMWOvfdPgS8kOtgA2jBdp3ct9zPXoRuDjYAhccFnCF85ahiYu
OzmHlvbpB2Xx4YMmsxV/oVfT2bgQBdgFoTRpjU+WKidVirYQI1AGIvy2xv3AK2vcL+wZNNjYbUJW
5Gmw/eBp2rnaN+S5wfOByENT9L3G38L9liH35x57ophMfawe/nwZE/+HkRifsEdpS1QrQDqljIOX
N9WM2RsPNOHwjKiQ2vHC+FBm1xSVxNWiX75tOIfEyA75FKmbt5mOjbv8GqbfvcGuTp5UA+HIzZ6l
ONOufb/cHXhWb+mvorniFFRgkeB1DK8ELUxeJRKOsb3tk5KFIEK05z+bGqCBQPSFyGeWSfM6/KQx
Jzs7dU/ZqL/xjR1YCd69LY+z4wzu+T9UABCQAOC+f9dXhHvYrlpyJFQqE77ExJUxEmbMgyOTJ87i
I8UdnuWaFPdoGo21Ak2aaRTPvvgnhNBO1z1qEYZDWOVRP5QwvqGQPrK4ZaL0bzAGaMbrYb7PmO7G
GIhDy5KlBOV3BfW14PK5M6pG/AQ51+cJ9Xr+s55TdhRQaLI9fBUNSisOi5Q2eJwxuOm+f7CaePFm
HqjAvelMvTA1bC7ZnBEXPTMLEo6SOXMtaaJemGEx20KFgL3lR1nuUDeVSU/GqYwXpH6Hn9oiEOrN
o2trZY3eeQ59EEbCXhj/XXj6j72BxfPxi7y8f8yTxx5aaS0LVR+KDVjtYjUix4dS5iN4V5LXWjLG
4I8zvRGKnJjIBzorwjCn/8YIUxoGYCBgI+2KJadzk8IMs9oXIdhUry6QGjZ0mbbAdq6sx8/HQlxU
vb6n9siihOqp3r1ccZWBZ3SYW3oEV1To59ND+zQZFgonTeo1WEevAKkMLF+9cbqOVRGRhIfhfp0m
dyRbRTWBBAVc0PYSqM2CftSpEatgT3bfkHaMkOmelsL2lALoSfVuofxW+awd+NCExGKJ1Ssyr/fe
3P09r3vez9zEJkMO4ABXzZHvUNoAxzSZZDfvli+opxkVM7YnXAuJHjUsmTHstp1mc6Buwj7Nfmo2
1EYEPZ/v6nOdabT0nbLMGcLiSRshzqYaoyrlKoPChObkG3DUOnF6ZT5oBobd0ppGAVkBEjSLR4Ye
zmhXMDgQqPjyfwMzrv+zNBnQMMaNV62av52tJxL1opDdwuKR0DFtpJN0+s4IqR7D/QDq9o2TPNMT
Y/IKtdwxxtnpvqlmA1IhitlrdjtRgHZrJOGuOe/9vY69k5KUf+8FqGcsygZ8lUls+fg7bCWYkUo2
NIGvnW2yDeFjIBlXIk5yO6X0ocxkfURkuPkcaB3H0BTSLwIE6s/3meYT3AkaHFxNGrDXTOtGoEga
wAml7LqYgcU8N/SEOV2UyOyDrIA3Hc6uNSRKi3aLVQrxFsSFNuISY3Vku8OQgir+AVkWG3EuTsix
UHgwkthdaIcoC8q5ueUF5rO6jsXMG/AF6T0zbdanl4mdvI5JeRHe1w8LkqX3dVFZ9EfXP6ZSIw4e
3rhmgGI66MYi7JG+T7GOTE6dR4DFHB738FaEbMfNIspUVNw/hB3dGJVXwkEjI9YgKINgKpbMUL+0
TrrkjbZZdgmlytbXRcvw+d/bd95Ni+0DAkL4Jr1KYMxwDSxl9nbh9aI8/Trs85axGmyxs/Z7C5ln
Qd/qDfXTk6jQRD31NtcFUw+1HMoTMLzmIg2Gb+wmICowK1MrQjfH4lyi3GLoBBkS9UJ6oOHE3fp2
wuxDCgTlk5G5PGGPEDyKny1jusiKPzjA9ocnghgBioCJhfSLfDZBcfLL3x+cBc592IJclSzgKFEY
wtOraevvP0JB78IjUmZwL08GxgYkg28Wdw2kanEoWIWg3kPs6jv5K8IhNb3GlCnEAmPZIHj4+tNl
dYYhzSPxBGScEasRLAPeUfaTb6gJr0akEFXjvHF0gAiI7A6GHtmVP7u3+xMqNh4cdoKwIt4RVmTD
IM1hMXF6wSSRXYis0MOw13/skcFxrfKMGR/DD5DQkhIGhh8FZACGo4IpRj0G2Y/gAMPDQ5HPIRGQ
gffVeSY8I368WuZ7pF90iu2M1wavVP9CvFPW7wsdKPkThndtnJxIrWL8kuyHBH1mL34jj5bZNHe/
Y0EnOyBBwSqWMqNxPCV5+yQbWdnd9OVhb9ibSb4+IzjRN8YPS5kMjm9PdzundhvUupWXJqSl0NpA
fbEKPSwj7KmfIALgTqmj+YL0rgdQzewvSJ5yLKO3l3n3xZfmB4shHDDuMRqFuDfVk1vwiooVyFQI
jO4WNKooDFwNOsIu7nP2vwH6dBe6pvWbqEl1UAIzUfxBcMPfCUa514QMfr3CgTgREzdO/O/VedpN
mCPhsg+ANY5uV+Fnku5L15yRh/ZHnLP7WOo2Os5RF2t+sRJQYv+PpMYQc3IrC7CXTKBjEIGoeDdf
GpdE8T2j9Z2wIHauKSttPETpS9wWcBmY1TzVh0vwV+jhWJ7AF10/58YxxSxOdvvrYp/vdbysn3NO
EYWrnC0SXSAQqs00jaxtXDroKx3WP5YTfgbrS5syqO+1h9e6ZmV329+ohsn5JSPQ3oF845lJUegZ
QXtJoyx5sbPPe2PZ0gKNanrJLMwmEW345qL3HhEWIujVqUeBfsvviLyuqMNS8whX7X4il8Glj0cg
/cDr/eOpE8KUmDOFamv1RVzXY/2bMjtgSo7G5GazjgtADkNVwC63PiAZp8XyTSudq4cU+++/x6lM
MhyJz92qOevT31hbyx9E69dmrEdppCQwBTsUI6ts1YcnsZFmNWlRB3DmXoxIAj4r2yswIJYfQNgh
kTds6ZSMH5xvqgniqBwja1LGNecpW70LOhcso702t7SNCPIe0FQPrwx2yQk7ZtAFtrpn+C+7doqw
WP0WcNgysvNGFfwX1uPPc9RTXVXxO5wrxMh19Ix3A8uM4cc+QsNKHTOEmrHFFredPi6f2AQXwKvE
4rE9Hd+cJ6SPMliTkYAn2UIZZzEzRW/gl4x3OdfUWN/egE+4I9oBwKRONmdN94XCvHModWyDEAER
0Cj+zS+fULYctT8ecwIo6gJOLtP906e+vLk4zAbqtI0gdAI8QwbEnhdwh2QbrFXq+fU8IDKJTiJ3
Aeam/+yuwGYc/T3CChoXhcGMmXR/li7uB3hOwXddsaWO22WfiTTEvXg3v8+YqdokdvnPVW03ToUb
QBrLrUVei4MPV22rE3WsW4b9DFWrXEoxTLU58SBO5rVJMWf0k09p/9tA0+EgAAebOApwB2MOUgM7
r1yV9MJK8oREZG5A70bMjjPwYcD0ZHcC4Hk75ao3ITR71TtqiTETqu+X0zjiIfPFbcXzgtgV1tB4
eLzhdQGBVZ8oCS8ATOkeMoeyVP8zI7wNAJ8lHmcGqgjGLFSSNJeONGLWC2v4xnjIAttGplhsZYb9
AmZqzvPXmVEkyYMHvKtN6lEGV2EHKWvfCpbTG9LmmS6enpnRPukULjzziQyJq0++CzMXdJf0wc0M
j54pfvjp20bKy0Qst3IUiMy1uhHZynfdL3ird8zCxpQ9lCIN8AW2UuDSFJ2IGqGo1ALwhZN47ye/
KKeZ640xRmZU+AKkXg7W2B99wZAFLknYL3x45Anw6J4W2y0bIFatnYAqIaZSsP/WMJVb1t6g3WaB
5EioQv5SqsTg6pAd8McKhHrD+q1rzIRi/KsSXI3oqWlVGVI9PejLc8BElxX2oEQ4C3iKt1t+mIbJ
jArTBamTNqxGUZA8nOu+XCtPADQI3a4S/SKqBHDKvbzM5umMk9kYU2pH/T610c1tgt2CmJEpLbdD
Ch6Djt3kcW5xn82LkTphhmswNQkRHz1XWqIYnNzS9ttaAwiSyf0ABfw6ki7Nnxl+fd0pMOBA+XZS
fXgUFIyQXD4rpMEcjHJsHAgeYXAB3wPUBkLO5w9OCZRaIeoAAyO5EW58D/N9NKD/odxopBqetr6V
dYvRNaqTt5slQDnCeCMUcXd9hnVpsos/a7JzLlAC2fGv6ESj5/qNqfSojKHovz1z1AS1IxHMcJKi
bFG6IPjWYHKX2Vhrl4UIir924EE/jobNBHUvwTBYj/gMaW0A2QcRZabfhQN7Fxl2F4KZTorzblNZ
17hdQVd5LORJO/55VMS3sb5hkvM5MMK5W/2oOxH96ucg9wstqT3dJwAyrgi/E76omKBbUFOmSvw6
Glxi/USP8PuABoHNHzkUXH2MKCbvo2HXIWsGV08aX10zerP/n5szYN8Zuz3Ocq4gYyXAyR7kNfoT
px63k9y7zykk9rdp6zQkykANsHXi1HE8dw46tmcUu+CuIn8FWBc3DzE3YwjqQ1MKjRm+bN6HZUAi
uY2qA/8OpDuQfgRiCy/eMnktDMsCRpcfiIn4pbdWTxr6+iQnre05oSP7xzfONqiXeXeR+wrW8fPE
ZMFhJkLRRbXGBXRhhsI8w3DaCSNPjt9JWjsImOicseS6ZPMbNps+nIcbl8E3qOPCIm+N6ZmdbyUP
iiBQvZi2fubgYSecJ9+TjqkmVvzBYCud0/iHZeCbEblsG1731536ETMAxEyX155hvhDHMzCBc4u3
COMeEYtNHcqKuOdipvpjBwRpg1EMSx70hNgyzK9RWQJf/ntfuOBJr6Gwv29uk2p/hTnMpsqUac/J
U3lqApVpTWof4Xkp77JwvAB55LfqS3xc2a8cGcoBoO2MJuhyo2fknTkZlPiE5dJi1gRWYbiXAVDI
Lo0w5ad6EQ0PydH8ixwKi58QmQ5ItiBvmiKbBaYskAcVN+pe7oQXTNoUBSyV57+xCeU4KAQ/SkUO
L5lfS1oG5SnuB6gIKsJwIMsC1VIY8aqZzpei40DIMFjTi0EppJCn78WBQ4WoAyFcuKvJgN6dwyhr
rLq4hn1ptIQTXafA/up422pr/YmqGcP1YTWrYpWDZloVpjEq514xYjzhajPIogtyatlUnpxxbAj2
3ZpkKG+xKxOTNQYVLAHwS0pMz0PIhAjmUG3DFO+k8a31OG0QVncgdBZPl1OM863GxYTkiIHLPI0m
lJWZVpwj8NIFCY5zjTkWjQ5u+PQITnmb0bIDCBFGwr0lzCROeijaDB5B45b6Bbt6Wh4xkMtI/3bp
vDgxqI5YgxAfvy40Iyz9L5Z7E8D0UHg/9Dva5HGRp8rRWMNYLsVl8PP15TVkfnsbS8l1yxobwj/P
5s8xfEdMefII0NkbbJVtuTKSrmAKAWWoQXJihNn6NQOy6MUo6XdQytDQE1tgMVGBKD/ikqILL09m
wIoK8gA6CJ6uDFwaRkAp6GhE72AmYaCnFKY2HH+BUuAJIt4UbAPRwNIblaj6SE9n5Cio5UI0xisX
fSbfBYuc1cnEM2QItx7xk4jvgvnMyvwT7zC3mCP+I7sjI4c3z/ujkQSS4QRJmuGIwd6NkeS/5jGl
cb+KqwwgRUwdXyPefYGVwczg+SGimaUzRIfiHWeCRvoQo0fAArgGvPXi0gBAHPxIuiU3RhDZ+YpA
xR7iaiDH7AUgQGOJcw9Nay2uhqI68Q2w5OlDuWIBgBA2tpn1Dsig+HfhcEtTilSA7g97Ic78IyOK
agm/niuIeLeewHsgmlMKc0nyG3iqWP31eY0KJi8iUKjEDYWZK1Yv9C30jMBGgyNpRoTXMxe+0IiQ
BMdvFRphGh9+PT3GwXTK+B6bs+LQ9/E/iPWF4sM1LIlugxvAwSjFrTavDmZShFk8mNwKR43V+Dsb
zHdbcu4O6gy9VoiidpBSWgzGHA8Oq4iAlMaPi74Q26YcAyY12J4xSLHSvQERCL4EkM5mF5EscpTn
FW4cf/Ix23+mlG3m/BMQdhL3KfT976S+ESBBgihMBVi0vwMDLc5KlDEKCyWpofq5Hfej9xIrf67I
E6dJtlEv1+TGhObvSxs5btcNL5qsLmVVLNL9Z6Kc+KLEzF/APeb0GbUT0kFnVB5m9Ds8PCNuA7kd
ZRczaldQJSooFfh/kEd4poj41RtMQ5fvJScry+b9xLUK3KjZnAxgCVzJ2YZTjBPo1Y8B/ThQiB0k
KFUkV8EVgdGBghHcDnPZmTEpQq5idbabqktSjmIcMYEci+3v0F8Jy52/3qI9gbpwYjCNIVCJ84Wz
khObezhH/lsNgH5/twXETKxZeDyAQY5z+3WupHnhOE/Q7RKAg0RAvi7j0DwQ+XigBXCOvthGMEme
y0ypEm3zWP029ZG51kUtR/2xNqHTqUkCoFnbG5OB9wp4GrttOdeIQLufKEEp9zi1+utnLEXqVo7T
5HZ+T3cpKfLvAIeBAeSpagYfbrDWPLhrY232PNwPIqfbhMycB12ojqu1/veIoCotqvXTuyKhHhLG
TCsZfsfy+KkNr2Dzkc6JRJP+tF7kwBssNYLOIuEqYgJ3k3AlUVJAZdmiBmhMG84KJwth6VCiWfvY
tIbXEsLmUBeHcYdBGlsdWnnuV0HUGUnhxMBZRc1A2QpDpnNl9kAAnx/SXMFUuA6EjMWcMpabkgIW
6SQgPv2MyxQ8Q8eTu3YyN13B1IIj1EvkWQu2DrMreR7MiIRvGpsiQucS32myZIe/D9kKdWQJSZ+B
BtRTKMU9IlxmRCTnmoX2r5UEcxyCTClZUN7gWNK30KWAw2VDAFLoh7DBSHhGbhCoy/J0E3820GBO
vIR6A2uEp4+K+80eOmELZeTOgrzEI8nRlzKXDS9QgZWPNvEExJopbLKc2YL50VjlpJpSTJEdCkMe
Fgg8piMtB6sV+z2nWznnC4JXj8KDDU8wI7Bigjz/L+8NLY6yZvHhBAevZnmlfUr3IhCSzHTWJJZz
xsoKSTt9NBJv5BIHiEQMseFgosng9NfP6kLoKymK9iz9jxn9B2TM16ybMBVHXRqSJuj98+LCQJkX
swv6OKts2CnAWACDNa5J8Ny7kHd1EUUEJJzyhIKNTZZVntzTPYgdS/4reXjN9DFlpyT+ls6DNJOr
xfHnl0CSUJdsGYDFmGoxJqAmYANjj+OcYCjkSscnxlAsc7XT4bMTZMA3d/Ih7nRuw7t9Gfy9ERJF
klNzJ2WdL2xHAWnKUS/p3HsMF5JJqUdy25qh4UgGmTARjNAmrPXwLsRAoAcgDNPXhcWZtgLc6sj7
cncE86NP9jesNbf1YE5H2NeNiA6K+NzWkgfp6dDfA0B6wLbXF5lJZd995Ea4c8BE2f9nQ8k8Jab9
ofBll5/KiI6eUE+AnEEgmB7DeWCt46usaYS/phBBvsHH6S27UMj2vZ11JE7aPRSjI3gT1+jO66C2
CFqcaEKAae30DCN1iCnVfcXpEZSHnaeP0kD2eZ6eMk0D1X/RhHyjOjEWxlakilcW6tzgaLgb0aIU
R447BJI+OUAwQaCPj9Q7MqJi2o1eU5ALizX9fDzIwcPG9t1ANU1gq0KnwWbtwlDEq5HP/Sb+gPQO
0+iQOSyQi53Xd7/Yl+MyQ28pMig+wytM8i9fBUCIGkub/SIaM4CYq4cOEnILiG+IckswAMcDLDPI
bFqW3m+lBalNk+5I7gfermFrbhW9rc5GQQASO2ntQfDZf2LUUUMExOr67kHmIy/+Hkp7ox59NwgC
0AxgmcKihhA8xQCPuDFMDrbKCt4MsoU38XsmvkWjAecPmd5GjOsTXgFSZdc9CzM7HP00D9pcR2/f
IeK3Xx/7y/n+EttlqQyvODRiuUrVibNyAwsLmRSDeKT2u6Eq/StBxQX7EnmO5ZyJmr6EXYFx3ZLS
hnaFq5uzvpwMIDSKsXmNKj3QkV9suz/pwML6mr5dpbTUczUlg7P8gx4IpYLllR0bYQmcapZghtvo
UaEBkhOII6Mgqgl+Evs6tueNoAZR6UJC2F2Y5CATZdrAC4saYFVSKwNw57BYwrMLPkfQCfsKhnaD
9POyJQ+3cdz/cmYvT99YQZzivO5H8OhpFrFI8+hSelY1491gvVeX/4EaNI5pKxSkzDEoIXBogj/H
WsH9L8hqF6rIwZG45QEBN+BAG5gWsLVbR/LSleIbvgi8La2gjL+BQYOf2Xf3HZTRb6ONeeIUq18R
nw5aMkiakXnO7WZGrha4GdxMBawLE6NRad/xWLxdYMBOW4AuQvxGjBddqh6ULihCbICsM5OwDo0Z
B5le83bEoYLti0B2AKXwgfGdKdyUWKDy3khjzkj5THUJkZNueo+/NrblQNA3v78vLDISQ3maO5Lz
HEmkpWA2Djq+Q6EypUq5g2To0w+rRGWfdi7TjdcIOiLj/zZqQNo21ZLaAdZ0Mhh2fjtH+u/1wz4z
ntL5hJg+HtI4DV8LLHuQRHQhJfzoBd1cJ4txePvbNA5Pz6Wbb3Esc2QEOBVZ1Q4MIBeRN5wzZjEM
+gdDaaFOYLZP2hBftoVp5T76qHoF9IG+DUH+1li1p/5c8KCxlp3WDFjHbHVE23m8Kxxnjf6/J2g4
Ykc8sb+nBFDSBMBSQHLMSrzHJn3NjK5aIsi/Jmly3RMwMvxiMa0mUkhFTXjdpu8QZXOoYQQ9/Rc+
fnFlI/QObz7APg5I6+ss35MMR1CZ5kAB9w0AHZ2VDdtzLFFZGWyB1lKIKJFMYSvNHkhS6iEq+SEW
IX5JQG4VG6PK3TmtR9B88rKYYcObQ6AAYzjdGvYD3ReFEJR03CidT/CIimj3V68a677X0Byi2hs1
858HCOru09H+hsQrktz3X5JP2n0f/G6kr+vlcznA6mJ0u7xT6x6+Nh92JQwY+rDRcb/AtK/IbR/L
OCGS+lwdER1anYsz5QieCcrOKoGmntRiJrFzwya3JPiN8Jtg3lY25QkyAAou1iDMB71f6eFegCpi
B6XYw8SmUBgP3+5iZCu4NWw4Sw01By57uEiwXNFYCfYjNQn8JS5KsXNDwoWz2lj11cpxgeMyZWbK
dVKPwE9ZIXpX3P9l9BLYzTVQd2nPkXGKgADwU0kKlJ+AgkBcuft+oryxoHrhY85+iN/aP68Y2CgF
WOw3ZE18NlMAGS5cPgjoLLFbHDHtpG8FgM0GPgJtOB2tFFcMo5jSbYAHqLLu94gJISUxM2JWytfD
YnLYAZuwpoAaxic14KHl5WtP00rPlu+f/+PpvpZS27otAD8RVeRwKzDJUYJ6Q6EuyTnz9Ocb7PpP
bWS7VGCGEXpvvbXWmxwZ470HOzJ5ms+86WxZIiAQ6p3QnUNsxVXUUqxLXOHlhzjRXFf+YFXbhNaQ
zy3ThGtwNpMjz7JR/i8V8YkDMRztOjvpH6lyPhQ98QeUNyEXeeXZS9OiH7tUvM5yAdexPpza53WT
0Q4PHjSy+OzjlQNHE+l/AcmuhOX7JJWWQMvA+8duehqYpPYCZU1pqjlJMwHYcBqXILLepOpIZo9Z
jwMckjACmvgxG+sqt1vfYUYiSWn0WTQCAXOOSqFe7qdaY5qcIi6Vd7GZFcx1syz7vDv7iDj8bzJp
Z4ydU2qwK2TgAP3d2XKYZqV7LuJUzPB7kGytPfBWVIH0SMAZ2/D1jk01gZ0dutnduTS59PmvWA91
qZxn+stU8bwO5Vof68JveIMzdQHyfxXYX9iaa+n1z2ReRdVYQAlxizgbzQ+dmxrBJRMqzM5rl2z5
TEDaNesklwBvGSRF/WT/u2qn1BUEz9r6yfn3j4Z8cQMcwPYJfCKMoK1lO6fWYMzuZ9/HFFZkkoRL
qH9sAT5ip6o7rwPsMoVQr6vJeqwjrLDWtQ59DJM3bYQvlcyhlaf8vliaNvwCMfGVnCu5Q60gBsIy
LK7pnzrbcHK15HjRId/O8oqIbj3FMiv/571QZVrB/I7OdRgqEpVnk8HEhHp9/ysGl2CqkAtaBZAF
EHno1N17TkqZRHlfXSkkZd5ORy0OFeNKt1Ksh93ylnxP/q51qQHnExXci4owBKeHdfmYreUu74lB
DMhsOu92lZBP8ylA3+KArHN967Gspqi2eBpjXYukrz8nfSCFYTXc+FTip6WHC4Fw5lRp2UFB/JpK
Yj5hICBuHWugE05+yek+okmIqyUuIr6v5dW/Pf3I94oVSrVASVmI0vnmqUXAcOSDijUiJ5IxSD6I
Dws1hAB2Ffl4lXevygzHIBgPkEkPSrlJMEpS+3mWj7EpXtkDX/Xy7KQZ2xwLw7xOArzUEAFuofci
viTUKXQHHknb9+l/YFQA2j5VfoB0GYMeyjG9ne+lAthpYBAS4fHPe5ZWPDXwpv7Fda5hK5h4y5++
4rQ8RI6aPeB/US60L18UfU+9V7KPgBjp28BuyeyDWlnELII3xaCR4OfROsaKZ+KZ/rUq1lDlC3QH
t5NLHZcv8upjWSbFpAGrBsma9VSstJC0DHG29u+M2DQ+Rhu7MC4TzWmP/qYrDUQ9WdpUNQennECY
qlgKwHy6eLpWlsjkVBrt08+/RHQ7BQGGMj/5aebMlpnRairYcFminBDXDouT9dZkCXjGRyfZS7yz
s3nnC3qoHqa39uNrdSvPOSsOkzcCliiJxiNYSJPKnVgQtrbfpu52TH5dy4ufSeTA+bD2SnKcrG7B
X3NmbhFiQm9npV1U5qfibHhUP750loUBp1QEs826nb4PnrmvRBIHrsgBVo6l/ElhLQe/3OTyhKnx
bXEzTH2n78XHvC7TKUQrMsETNUh5Ma+d1u1N/XqL7nHeFJ2FlGH2xcfrSldNumbw4qquE+/8A8mF
NtV1polUmcUAxWMvfKNIn74KjUv74v5pucG2H5NhW6Sqe5wC/FI+bbNvOwY+WtOv+qioS3Npnf+x
U4RS16V6uzYFtPvubq6vC3O16hqihVGDIfPtK7vml46g8hwLvreTSpyTgDNnzblKD+Ij4af+6YFP
N7kPAyBOO4nJKZFP1qFu2f2fJfqKt7642Aft6DzN05dvS3rOOnVYV5UM5nlDt8TBbWOPspRZJO2h
AMP57yzdW4UuL3Po1/bRwPh03In0yHLOacsSv32Mj6smZjHjJHN5n68dMz9sppK99FeB6/8mOvfK
KVUuhduxYhxCSOcZe9t+ADzts0k+yG2px+WLjW8S1FPVTPIrrXFlKfOe6z4d92unHEE8TPvEOP5P
y1tmhgEmXggxM83lL6xNuCvH38o6h9t/Z1Sjt/m/uyw8FuXOlTXpxdts9MJHIIEcBEx0Zht4fHZm
TuLAGg6Sy4b0EQF/1b3eR0AcWL8aVzYSxdtmvrVwkAxdpiZFZmypfHzOet+TOtGifqnxtrekaUEz
GU8+raWHSTC0RNFgmnlrPQDA1jfSLTVR8TN2sbiosC+d31FY+VzGd02ryI1B8rzO2Skza/ITntxa
h3vtLGI+jc5Rb/NWzQ/3enzqAxMb31oom4lMZd6BwR6GhGrDuRScaO39qlyciRIf36D1+OgykmPc
+qrplF4FVsqz2qY+D9ORtfHKWDTayJ9V12XXcttzD0ebfmMWcSbKx9qXM63T756QIbsr7aQZ+4aL
79Kc0j2LoJG3rzGCbclHD6ENeqpnnxWHGCgGIHXmuml5i482fEjQkGx5OZgphm/mz88zZ+XqZfHK
jFZJ9tD7D0DdxtuWR1lNkrmmCP/vpPad7s+bkoBknUeN9RztwoQWsEQiNFzqzzk4pIM/rPzQtqxC
ii5fh4q/2NXHokUJIng9lxjNRveEtrapt0N0XfFTKudqqQH0NfchpZwDlzunTxjF7GvWuJdgZHD1
Sna4beL6Hj/S67IK+lQ9THZy/SX3gPiR62Nzo0BStuYE0qiU/wVJqAEodmpsgiTA+zh/UwbOg9Sz
iuTzUf5tPb78PLpCg9OlWCA3bM2GhXayS/GTIDi/UKVHm+GiAohE3tkMu4d/N5hC9ft4GscezSeu
1aO+jsUM9OIdLQzNggrwsm6sUT6pe1Ot+Mu1UTmQsR3e2/lD7wQLQWk1RgyGgfEUXlQzofkHT4A0
hpFMprVLRou0SvNV64tJ7ahkO55HuUVkjsL2FtVFX4s1sshtSW+EYC80JWzifwci+Hr+qHck8b9C
y4DFspSoH8tJrUd6u48Nd9oSj4x6ujPTQRPbxToRzhXHVNPSqouUr3BY0InlQwQ7PlRo52N9+G6P
DcK1nOql1YGEAJnK8hhsZg9mwKYH/Z9jELHPwv1HtW8NWmra5wGrTjvqKm7Ru/YT5+oX3HGeaHPg
EpK26eRU2rZCZfVjlnWJ6nrpEovxYClI5jq8CapYW1fzI13gPp/NY6F6iCuxvoyhoc/qJWfN8ros
s1UeyVy23BfvaLUynSAISU6XcS7T0ZkOKZ+q0zMhQ/2SHGSRE/NYy2idGs0vyhCe56HDDksLDy/V
xEIHNnlNyC26CmozgRQ9H8tbxEb4AtaRnIBBljAW36HPc2/AJLB7hLZWQchEhwsOj8p0b0cmq236
BCpD37jANHYyj7V2Z+QNeo35OfuPE35AW0CVrYsgQ20KSDsJLcYddCiIh09A5qVoeb3YcLLDADA4
VjrBeZfZg84HAuLgE8sDmSOZLu25n6S1VpCWrZ94ldZN9+3Spfd/g4Zjd3uNfgzWYfu8Hqi+xZ8d
7xLftx1bYGu2/eL1xk/+PIg4KCa5BiINxbdX0YVnI9fo2bRHalW3ZlRJ1vfcKwLds8qFyXhNxuiI
l7+if93Qmr6fiMVX1Xl33VX7aPtB4nlXfyjzO8q+zS/JclanhFhZdS+UiYjP72scpZGyXqFAEyK5
Ky/vuRKmaRYGottXPDZW0fSp9Dbzlk5wtVU/qVMZHnawuX/LTsqxA3Fs1a6474OZ3/If9kBJ+XhX
XrQ3DVWafq5Je9rdTC8C567uojasfMg88ecKUI1Nddt5tPfN++dVp59TW/uzwa4e7rridvNSuSCg
zb4W9VwV0aa672a+n6rw2+JiU/3atGdVCoafy99OkFuftU/lQudvX4KAz+UOiQ9LNDo6sDZdW44t
QuuQ1KftXNGV8G81xNWZaJt4r7mTaqXhSqyLz6ZUTj4NIYyNF/XL13NQCNmv7mUfj8oEsT+wmiQj
p7LFoKDQzRWuMwM0NCRdu0rAKkvKcw91iNR7QveyZQWmJxsqZdqJ6uzrWk2otcE6QyuoQzXZn73f
O5Rh5PgoUG1YJF7d0bqUaSb9vtBJumqP9m54ZAby9mw8RrPGvPOs8S8ptJbjR7Rm+Y3qIhPKvJUn
l89T6n2+kRYnPiAlcqh6K20E1RZ9wprGTv8Wb8LbCu9uCz/W4LK9bGf6Z8x6hTqsnX17mP7et9ON
bf9eWdjFL2+3eYmJy3pNdUCmXF7ap5mSTu1vq2UZ4XIUm1631fWlm8hH18ZyUrrEqnueMV+x/nPZ
+bYf3261a+5rfYuQ9AsR/CbTwCmKw0vQeoI5VAv9kP9zkb1++t86p88f0eWItZEzE0BUksPEQBzF
W2PbmR2ixNsm3Xjeu+7RvpKeXt9z1xAaDOIFjpGJRdn//fWaJ8OslB9ZB0PTpUmdlj/dy5Bs28+u
xRyv38iTAOz8q5D1WcDBqK5ZI8Eer37nX/mRjVbItGFJgluLC1LTGANjqA3hvlyD7DsmOc2WyZs2
fc06Xy891xAWjtcP45ssGgmoYb9C81zIA4VTxwFk4V4jH8nWketCYAvvu5e+hN/BsMuSSKasSp9s
sSebfPvEsA4GxHimI+evRAVhgVpc2MLbGx2KXA8mZRG15l5rqc0X7ErVsW65en1EWJJ2lya+g+09
nBsdcJPTQ9Oq7FgsF8Rb864j2bWDeLt47DpiC631YtM+jUwRYfpMoTrWydYB2BIrLxal2CX7hcc7
bTaGPbd+ufl0PTifaovN2NtaqNJKPKYKVDn1aQG2ProgfeQb8mThuajpGW/jPKguX/WKsMYoOOfy
FRC21RH2OJ21c+ciZuGyeS5uShtY9wKzdVfNtvLQ762CaLoOo68iTII8KU21TUh9UBD9JD6sQtab
/EbaH7p65GKReMf8XTPl2BNRb/o7wJJCwaH/mIKyBNF/6184z0KbGhHjy9UrPtKRFHvjY8IYtQu7
OlPg8tvGDF0Vr29jcqBUcdmfIZLE6sdtOaEBgRPqMLnarb+f+Wg3nAB2l2XLz23XvI9FPX73EKPZ
83bBsT6/LBeufzS2+/wbRoDUmw6wkUjXsEnNk+Twpohk8J/3pX2mNv+Z5+vJRyU2EY+a9aXHpcQS
dseymdKyGC80Gdps1pXJaL4dwO0rj82oEHXMCb6dPFeN/kBouIzll58GcKBIcJBetq6oEUUz7viZ
ry8as+rMlwBhfgspYHIay1fn8Uh15vjp9bbX/+aVzdkum2IczsuUXfyuDzDFcFUoeb2Drf3QnRAP
KF1xc+dqqOhi/VRrCbVOsmhDMceHGZFGEOvq2vPC1z1sbbazZwgmhA7HQbi391Pp6jXoTk3lUh/Y
BFxA2wpvc8Ys1m/vFtbwtpF2aM+Dd4ojNNP3iVB3n5uXZ65SVFkCovC168s4y2q9rw8NOyqCFI/L
NqCRv+ggKZCbvxVoR7lQsMESA17I0byvSCwzqYRd5N7cXoLbwqxKHCWNOLJ3O9dch6M46VijlgC9
b/SW/S9mgeyKjBylzyQwqd3j7acGAio3bQoPM5zSrS+Esd4kKmJ+e/DyWnnGgjSIgnArVghbvSkq
JkBc+l/4wVrSVBZu4ISJYkUapur2F0xzr2lHm7WSuZS8WjespQP7CfUWU6af+5BugqiVz9mo0YER
ljRDARilvqwiI0LF2D29DULr9OZbM/fQAYgH2j1WlJydENP5cF2bAlBmNRJZS004f1EnFADcqsOv
a1QSJr6IbRMtc7ddsY0rsLgibf7v0odYC4BaOz/fYx+qn85yFSIrSpocBvTm3R+A27Ao6omBD3mF
dn4vujvhpORDNLbo4xjkPoI+GMWkvuzeRrxuka4Gl1M0d2nNAwynRKBIKTHO7kOREcpKTE0FON7P
wTlaC4S+RfTYMbKqX/aV3aYMAOCazXTeubDgjnJ2s+07AONzM5x0890CL0RWfpUTzjEu8GS0WDtz
2/XrKMNqGZiInZt2Oxdr2Q4qR7IsmBodB4mm5tHcxzK9VVMdLirotozsbH3WIamU/kqh2MwqGDW6
u1ZUUhkbMlCC4Eh5WvN341L7mlY3Wft3xm5VqLrqUokgSnzcT5fwEUs4uR/yCOKMUAbTFJDrDWr7
IK8PkJAdCmflYQZwi2ZrhVZoTrrQTP7L31tmDbjP/T2fW4W1jiOITTi0IYAOexlY374RdhiB6SzR
Oqy1Dausm7GOTLmkml8+lpK9q1IWO7DKmevSnSWlJnmVVT00Z7s74HxthV3jnlybE0SRo0n5AJ4o
rC07WmNQ9zuC+U82Kyw4tfLpcHGrM20xUcjXYYurouERg2LLNPYwUUl2oI0zd63ItgPYveEFYGQk
WqaA6eSe2OV0o8B0OdRj41M7C260eGr0NV4NedPwiDPtXYbYt9Uyu49i2a8b5Q7T0M4xXd19wTv4
FLgV2ENGozhenDrr6cl3f/v53o7ZZtDo28q/ZD3sN6HPqsHJ7mEYNAXWE9IlcSTv1+vbd75SuBio
aCKGblG3Y5CVIGPWcF5xLnSNUEk6r+uqQWi6K3IPS4UFYVIPpcBn+TZjrhH7IAsy16wJXsTpCu1W
x0Ze9oWh8PaaCvRNsD9I4vSXVryozOv3+9tIjwnltPoeE2+IWNhO9nSQYbrvT7bEJStG2l4nZjsP
jNx9DcWVzhLGAkKCa/2LBb1EALXXKOR5veUKqNoS2oNSX2J8bOyDlOLZBs3MS93EH1/V7iRK6CxS
fcCgis1cERw5lHIbzOzBKyaPmhzgC12kuqoIDqNlzU1bR9c461JG4pgox8bsKzHICIj5VI8PFGSa
Q/xDfqrtiA33rC0w3b+3n4WxzPb38LUaJqpYuZ/rBlPj9jOInOwJZcXINcrnW7p7KWXfr+XTb9L0
TQ/yg3kkgry0EeFvWj0yKGB2aR94T5eBSpORg1w8sF1XmH+w+6/N8DqYjb6JgKr8MD6yo3sJN+Aj
w4s2FZ1/BXS154+8y5BvzqbfFwVHhPS24NfgSU+3zLEkSd60Zbx/3cd8bUScH5MorgrcfzYyfcUf
4EmHwLk9aymGgna+k/8gtbcnxy+teFSrL63w/3u8WXjvZHtqZjX9Lpo7xrnziB62P6nfKmLJjjH8
uTNWBWJp0i1+uzBL6qgzQqUoigP+CBaiWFolezZZbPVy+LCi28tte2FdxXR6lJOjsHLbpepqF0pl
NmW5RqoJnNu1QzRwD8U2W59vQrDgxc7fqrgFkXD7Kls+vBuPeyYE1TiAkleHLa6LC7XIB7+zXfwr
OWIZIbQ8NmNW1lKylcoPMcZRRuzGyqxdfSbb16pQaVZxn7/mAKSKwk86qDDyI7UZS0QjcWY2yi1H
JBf/O3alamHpSjeFzaqPZkD5OgAPCI/1PMT2wYBG6FHwLK000hg4WuEArwUuAOqf1PcjhTUYAOVq
0HlOJboBjpjqAGULU//kDKDhXkajaixk8YleJRT1mTIt/G5L/102rUZAuHKhtC6n3ob2XGh2+/np
+1kp2z4OH9VYI2at7q6/tj93OQAJZP08mPVInDuhv3whUrrpY2ONHQjCVJ5qgifbBKeuJMACRc0p
68kmSyweVdW+5I7jJ3Jj/TieYK9HcQxEFyDTl8sPXpIO2Sed7n5EonOuLqfJAavD7iFaNecaLvTz
yiiNLJNjS0tVv5plDPYbAmqD5i9QDZJd3hDjLRPae3FfNS6RageTiKKhDBt8OCS2k7YaK2s2ZcRm
c12wAO5aFxESuQEymekUPg7Tpa7z1sMdI+TT9LYrfmUibUTqe+k12Dk3vvVDq6qiprTlTDmr9aYp
21lHM3I1bkGgxUlkiT424HzHsf5HeezTebBBVwHO/cDpNyqE7RSZAsIHCZzeEg3dHqqT/v4nMFLa
+1Ie5ZjrhWQAmU5m381z+U+3ZtnebgbyLD2qu/KuEQtSgHXzhMw72xaTD/Zt7LR755/TKN1Ld7vL
dw6oRZt1QsU2yrrgj0BFjvLv+e7pw/Xw2y0wMIsqVXO8Y4YCbUM40+OrXFxav2JYjt8a9n46Ibzl
7vx9tos0IR3KJzS9Kt7rhyFzZW7MWZYsb8Ryfcm/JUUrDIAlw9AoP9j9uzakaDXIvfRCk8T7+Kzw
Nj4Nz1q1Zj8JFfQgEXl0IH7bT0E4DcG6dq5JhzfV5NSXQsinJ+vCufYAyAXfEdqlSzn8Xn8Of3MI
js2K4s3cuZqd2qb85jDr5OvzYnrfCB1g02pMMtmGyednzxAzL886vG1DX6F1N0u/cQp0onstdqlL
ckP8HFYOZoCaHfpHwCKlIsFGo2LHRbubPqbpS1OA/eKWWn5MP8WcayU/61ESPxpw+U3/Uc5FHBaO
2BeWF9K0wi8xKQVOTxbJ9cGK2sJsR6AFi0NtlrVMNxM0eIGA++LkhHgOLkO/EQofYBnZZQjrarPy
sQPTGe2mlhGyWhTcGYqPCPkGMz03pefNUUcKGqivped3qjrrMx82zjUD/LepM3C2ba1EB8uSWuK/
FT6bi5r9/Nb5R68sDlOLGvizGWtd60jI877B3b7VUpVrGa2Ph/ZOiZEdkM1icNlpaCo9XfF4foRs
c/a1hItt36J8MiocylfO4aHAB2CWWQazqxBNz39WDdbYgxfgEiRsYNyFCivSC1bcdan5DcXdXl5P
n+TeybPutZtbvelb05efxxrHf4QEpHsFaj4emi8VGPFc3tngad1Cml2ONa7LtyELWwrLxqW6/xoC
uLG3Sqd27v0yuvUfdf3QL2/fZxead1KL46TuvX8WNEM425kRq51RGUlI2qiYHMSrMmlqLsxesUW+
tKSL7PGlKsrwfldVMZLwaNFefCeGuLH1h07iqFULWCdP/PUAtVVOuXj7kM0zoCiDdQ+9A75crHPb
1O/N6+CuqtHVjKt2qojbSvdvf1cmYln9E+4cbdLLdlqkkAAGlebVeIQEUqIkzb11HQou+PmmnBri
ymMRYUAp6lm9DW1K19/0dAkj+uQzgg9+xdFBkOQShukJ53FYWg+e4UMSt50i3OheS2nZyPgukt7B
sgLAKKCFVjJQsZhlh7vxBC8dYFc6u/C38byytUVmM0j2qbdb8JJIVx4jMUmHqEBZOWihi0oAv0p8
0Dcs4lGyZ/gWMZ1RpUV24Nam4nXj3gwZoUmbKhnw8fJo/oHNDqMD6Js0dvbEQO3kB1Xl8Qa82fBV
zUSxDkBgkO19W9CbaeFQGDktKGmFYw8CWu052nSf/x52Jd1g+v9u0eRS1Kg8TaaocqeAPpTks213
meZvP3bjRio02kaBFTXWOxjCdd/lpwbmbM9I4/Ev/MLseX4f+r7N1ma1HKZnZfkskq60uofavpIo
r94P0b6NinJtHWqbaDImPhwcR+nf/d9qyETu/bzmgi67mrrFCpbuTcT29aHailMhbSq8pY/1tGVc
hFy6i12W5XyqnSPiE+C+r1qTLgemOzfn4uwrsOp1h6awkCqrkxXDr1doo2kGK8Hp+JAUjbFMXUQ0
H7F+ChmidQlI6aO1qFI9BYHxvKvatq+p5ZmUh9H6E36/qgbjI8L8WbmLJ47BXtpXWdwPkoNEQ8MO
za7tE1JAg9dWxRSNNqrwjewfJImn6UEX7NpxzGdqnBwUWpyruxcMsOatcxT2fl3el//QvDiPZ6uT
7xNaTX3fWwju3k6YcTRK3YMZ1599LE9v73fitn1Phb99rYNaOHN2VmwfjlUdD+uzXM3VjEenz+QN
z3CVaos8cC4XGvEMZq3zN+HycI+QSfVxKj735UJ+sBnq/0ibIHlhm5fu6B+/fI/1X42JEuNljh3x
riXyWHaWItlFr/BoMsgfu9iPWy2hi8AJdzHRmNWZSDONu4+DPfYyWp9Djptg6NAxwOazph/7Jj9j
cKjWvDzUeWHPO9oGf11dMXIF3jeqr7KJA1e88xEbd3BiuDZe1W/zusVTuhjfR4LQZedS2b5rlL2r
Z9jBdPKZtrQ5WAmynZbGWtLrCcSOnhftz8VEQ8fNXf0goJMDpw9g+pfpYEkFXVdNNM8Lk+RUw5+u
/IY77Je29NliyJs1fZSHvH53zZKpEvgokWQa858AxHztfw2SOQ8FW2Zelrz8iauiKNyJ1QBfmgnM
FKRtLhL6DW/XuKpkIYLmgQU19MH3ZSGO+pItOwG+frevSyU9lBXA1OcH2Tcz1RTeL0Y9OXVOm7lq
Rm79udduKP/fm2SqQPMADo78hk+Yb/MjiDgKyQugZ8FwzghdIXK6t9w+du0XNh6fHlLSxvKW0DgI
4mw/QthF49q91vIjhmcqj4sgkFij1laB8poUAd8WWLa/WwhEAN7wM9HFmhLm/HT+MQt+ywKVr+Mv
dD8z8oLzL953OPkSh7y7OEaU819QIdQIkcULs8qhW7JAToXecbxYZ1H2FEHjHXA4FBMoqeWUlNwK
LIX7nPwdX2Zj0P74rrISY2o+Ulpq822yQLndjCe3wiA91pUSi7T/RQZ4X6o3O6PtegixhL4dW5Pj
SFaFiwS4l39gw6RtFvE8QvuhYxtWJJARzXaV44k/e28JG9sIh/efeTUeErxYC/RxZ74/LyeekT91
KKJ7qD2wUXMahnDytfmsrV1svoqNw1FMX7vTCAwBRFRDcEY5PgCHDGBE7OWtLPjeKJn+fCFZbkqc
dyKglisJ95CAPhCAIdng/NUfBb3F6ps+nGfgwoWay38Iq/pAPlAfiLeOAzTGXap+mrQvAU5XyFNd
IDCrO3AObGqqWzEh7LYAv2xnCpXUqQrHkA2u2MulwhV4lRAYnED97FXkj+IxD2nIchBcroUgiUhF
dQA2XbS1LltNCCpDl59MpDbZDyzItnJvuCRQfHVREhGUmCbgFe+U5HhzGCVSo/B3r7bG+DUYp14B
TEQ6qNwTiOiYdyx0Hu96GJnIbCHtMvdG4sPyjEuaaImb4blMwnAYgkpTr0gApGbzCUH7Ogo1D+ZV
AgCsv3zVhwafH1ZDp6q/zvcuOQRvuz2S4MjB4dQGLOuDn5H7PKuCR1XmS2jl8dEt/blTD930T21Q
uCZOBll8pPJya58sS68Q7vIaO7Bo3aEWJScsNELiXJ5KX3tHtA101/8ibcg9Ti0eQvtVPFqtkMnq
PtOA0G7ZC3YnJ+xfGjdnykq2yv1PyUTtkQqVHwefKtzkRDo1UQbJto6lUBFf6tMjb1Z05yNWQWlU
wF+1Qfac0ZaT4bqLggqlTUUEjY/Up+vsCs+u8CR1ub4RGnPRMWo2fnS1RYUwHuTrwp9Gsu31+gt3
6zA6TZWQktZkQkUJ+ak2u6tIncB+fW9sMu5PDNzZwEOtremt23YVFLyO+pSDb6DYGIzYNmdW2TLk
1CCR/UnqGRlu/OPZMXhh7LywJJIm5L6dE80m4zVI+y3Rgi6kmgx5XT8z9DFew4ALGxEQXwmYvM4R
KoCLaU6XCJrd3T9tB5TfJ8co1XE+qXyN19IygyIgJHTl/Cy7x2/ozPpB65nTY/H+/rw3AlVorv2q
aIDwly3TNvszB+CfZ5V8b6Udxmo66c0UqmLQKpK6UZZ12Og0uuf9D0b2sZ905DSQL6vlqRxbDBPB
bQIdWs3/kBr4xMuolXyy4hyxH3GV9647OTDPulg3d2Z3WMMnhW7s87VMJ8OcSPH8hLB/fWsNqDWQ
1rN9JMpU/nvJCeHSv1/q6c07dkou3kavCkxTRiKEa10ibV6iijCvpWoDjA+Ejlz6z8w3fdcDhUAD
gUUAZobPReuLJyrZnouW7eV7ycoCWUQJA4H8wcCsQMZRpUaPMNBWQdLLaL3PEQCUcBmtm2S6XUPQ
qsELP1BfmaR37g2e+Ln26fO6L6qEZzu3Aks42vK3Mycb2XrHGvQmCNzvSiFmottlNNjatTJ9MCew
WJMX4qlj49v3eFYQxjjCcc2eu15Gi/sbOC8beK+65GxWjVOF00tibzyXH3x9o8vwkFIhbiSSfRvu
/MOuh3GXnVpr5TFPzYp186jCO2zZWiJRxITOZLMoPbXVm1I2vSPy/2jZvUwDMc7Q3PNmVaO0bbOa
VTNE0btodLQqrTsV+fk/lequIs8gOV3Xsqx36obR9jec1Obf/V1ha1+jJLC84saHGvYwhjnWouUX
dMen8trM+zMV5InLX51+vuZ7XdPE7fd8NHtUsp/5cxF9b9KljV13kmAhstLv+zjwOayx5CIvYCr7
meqdfiRL3iDKfN+rqbYmWa18J194eygPWJOb8Vqh9WzvpetA+06hP49wkIHNFV21co+vzFfiC+2m
Ook2uWaS3OtM2QKnskNL7ro3EDevoP7SEx+NRRR7fs+cZPYscg6U8c/UsSh5yw01KRWUsjPSIhTO
pPZSAjufpjwNppkPOZa9o8BTmUiUEX//ynQDMR5E/O+Hzz/rm2Khri96Q3Gnnqkv2zvGcTvkrntx
PK50u+AWva8MAq2Ztp1o1hN3nll93aJjjBfF7/qkYqa7lcgssSVnQ/kVhGVg+cWDKs2q5F9KMQK1
j1hMZST5L0WDqSFINJ8BXA6QMx2n5jW2yoVc6/Z8kZxGMkys7BJ05PaN3rav7D/ni4pRlMyjRfg3
sJg3OtjmwfA9IDzQs+BM9CTExfwbnQdc26eUuhvnszuJrKA5Royai6EhP5X5o/SM7JE4ZeR0+258
KniKn8yVX2DHpjrLQ25OXjP1EsWaWQM1DMKERJCcilMDeAylrm6fJpzy6F2VU8o1zQdFS3GZUovD
w+KJpvlabl4UpeXrPrOQ904TwGrF9Di1TYRb2Zkq4waYx8xeIvugiyukKPwXvwBNWkxUEY0tIqNE
kNwBr7VtSgZpSgrV1su3h054xb47/0xFojyMM+C79LKaiqD7s8jMskwBOjKh4WHwfQxUoxBoxbOR
AFdhFmWdY0RbwGNmOiyB3qIKVibPAItZ2PA6q1L8VJQUR6hZwcSCRlrt+xow5vNk6EcQirlfhj8I
X6nIXvos4ijwswknyFrFDx2LtHcaQPfs76bPi/M/Jc2iGipIhDfgPKGbuMLH/vdSPmEjUifvxyi7
hL7hTz7U7l8/EEuAkQNAjj90+eBsUo6thg46Ufq6v85OMfjQd398JDw+/AFqiC1Nw7ZLXbAd3lZp
O63OdrNxnwZ+oSUqPO44wMr2Sm+eTLQEEUxObcYWe+wiLi/ZSLBJ0OaUZg1mdhqRiK4CU209sOkH
ctxkq3bh4iCthLDI9LriaEQ+9nwu89rNV1x6nwUmcdPFOQ/D8Jnh3a78O8VAWe0b571mPZFCPLCR
De4oBJ5cWRfYN5iGyvHqwseW5yxACBeP+OLA2vcCBRYXvDtiJXecYIHtrgKrnIXW5CH0Fl/HghHj
q5BtNcbZSQWbmmM8uGPP50Dk9plnv8BpIGp2hXTeaesoutKRicuo7owhEHakida56UjFoaTO6n80
Vgw4cAd55s6h3xuTqG8HYIO9xxgKi/S8LJAC+MQ6YvLMCeK4tQRqpEKTFlgQiS2+b1050H7aFbYE
6sD88nGW3d5yNhCgWGEZL96RcU4JftKXtzmU9JhGQkjaRi/nt4KbvM9XTw+m2IHQtTyB642M51I4
eov18jrf3m8J2Ha6v9OmS6mbaIgI7Qa2h57zjdDXQA3EvNPy4AN5mMZFCO/Z26iKePYIdXmT5BH9
903At9BnkdAfwWMk+Xr2TTqnhoPKn/wTxbopHuaieHBRnHNTEYLrBqfOk2fIEJ59PzMnVKL5qeEt
C/IYUZTTfzIFD4WcgFo+zJmyd/XQBDzcQiaMwv7XN17pEfsxWP0tm5P/f/ZWQjGD8b9vZmhReBWv
R+ZjlWg5A7uHh6DfeWj66eSUog9T/4pbb6yblrxwPmo0ntN/NnMWVoPb6KDnmIPnofznuNN/B5Ja
0Qxm1LyUUSU5TOGm9vxwyoWfRerzGGtxnfxxEHINn+mMkn8cYQo/jkg+89+RxP94KeR+PDFridL1
w9ReTt93mEozDkpZLis+GIZ+gYmtn/kG56hKMjin6CvzL03uu87ndRi76XLgPofcy4V/maE6Ton6
IGP7FKy6CceC/mkc3k/uzHqwHohnpWfcQvxFOIlwCm6dED75Z4S4CoZK/M/Tfw/0ayOdx7Rnx8Dm
KW6z+Uv+5T7uhUq4EIeptyv8uGHUUC6kCPu/N5r1dUrlkvRzmBoBhR8fHQyoHagTCxfx9Ylekf7z
JMD3EftTTd7jm/8eQk8PV3QW78R+kn8kCJeRsHg9iP8VfuJ/xmOC8uL1yD2RsUvue4p8chP6ugL7
QX85kb4PdA9c3KQrYUEPglBCMc//jSY5cuTLI7SBsoEoJKBzw9rnrosuSC9XZ8Sk11xIJiq+yev0
YSK+XC+8kFzFs8vlHRyhdveuiIHGM20yXVoI/DwLdwEAvz6IVcxuXd8Ek6BgZPsaF/SjOWcVLq+h
417IjpYSpFea5HtTw6QIWdOlbgLLAsNkFgy8bpIP8PG+D+VORTcoBeaMuPr1qetBWhIe8hmPkFk4
S5Ub9wQv8PVASPr/R6wQZv9/a4A8x0Rlg+vZ24XpQmLJyVj7FafC/Nw1eynl/vsDz4aHnOoZxqs/
b/msbU0FmauN3MWzXOs0MsBQxlnWoFGbp7cS1SwmFCq4ST7puFJessLSoq19PR7MdWGgzm5eosjz
cJ89T7YWXYw0ixEjJoki++eOjP6R7B2OP0CB/UKx5B0LwzvwHOYV9VrZPHv4bNl9SGVPo3DtH6//
4BCYTIkPgpy/C48zxnFpnMdz01HzUQuHnqYlZ5DoQJj2hlflctCE4mF04O27mi58pX6wIO/uvW5g
FmF/M0+WEnwjOnJFrCa8eQ1iKP77NyEPAxn20DnGp7+ZLo+e7ny4LiY+D9VUd95KdQ/j1Gei+2RT
xKtuWUx00axizbwwo4gr4h8p8GPxUg2OIichVioSyVdmLaCv4rIy5+FaqyW21WD792+1i5KfNqvD
kucjiJ/5kvpWopgncCMXIbr8PV64WVB1zG8/mVQlcy/nE837qp7MD3W6JFla3Rvzyftkx3k0/34q
aYGHQFdSG71OaMTKEwjQp0Qw9VAi3RBpTfAAiql98UaYjv3wbMce5fuU0Fhnr9oBUhQ9KvmW8SKg
AFhUT21DO7vrzqxFvdgvKeuqdDhW8ieOKvoGtFb8uAe7J+UXsWZnPZ5xAvjLR4Ka6JjXdDk3WleP
PRHAJiWlKsdFPcKI+qkJc8//rD4dV/m6riWbd1O9fx2lPxbF/yPqzJYTZ5Yg/EREsInlVrsQm9jh
hgBji30VCPH050vxT5zRYBsbRKvVXV1VnZX5hivz1UpAoLi1NmWCO0qOaxHpWATo6uTNkW+tsyu2
BxGCSCvtoNjqvPocO5WLDXBkae9eAbKV5Y1x6EDwgeQZSeg9uUnTuDoXyu/ZOAMoYxok7OBmBcFv
dovtR7v+1xzEDvSY1Hh9piC14b+qjLcAW03ogd5rtjmyffd48cnJk6w/EVZT1HpBSulml0fHP2hR
2I+s4Im2G6N9iYQ8cbO9i1uPsltvuI2zdatQY2/vS+PCyQdxUG8CmnZAA1FBuRvvseDRIcjY86/7
BXjfQeVD3zBrAF9jd7hupv062cKn83qShkXCtrYB5+axuR47ywRdtxht1CoIrsfLpxyT0M4oOjFD
56843KFi9naRJG5/vBQ4l304WsaiEgFmh4AutY2ih2NDMRHeSPgxBAwqkFkDpus3tQ9ZYWyzr/KD
UqLfSOzHwUmhfds+C5bAkU1zkRF7kFJuN00Sr9onuyJG8nRGo97FnAEe5ZeAnfMDdIyFetCJHBrg
KDRBz4kH3+/i0ovCSho+QMgem6vTpX+8+ykQusmmbqPFAzEPO9T2HYKMLbQ9tQVVBC2DTWZIUCgW
A5UfUlpsQtTfpiKOdMc+2DP3YOdLmtQu8s2tLWoknwf14T7rsuUdY4MWZ1B6oL8ef5CqQeunXWtI
MtgKhJma8mjz0XSXp7CatUoXanjN1NzwfzL59GCfNQ/mZLPZRJuL/YJFv3eCXGBVfLVv5kL9UBne
f7LMPzYpA4820R9eF4TgrVXFamV2d2v++YxD4VAfBfvgFonGYLkve0Uojauiu7CRA7ca1m56J1R0
DHtz80O477NvnufdA+hi0ZjYPVob0lmmAY+RAeG13giPcbfSL1nUlLIbWnMqwbEAb+XNL5FdcUr9
chedUNBEF95Rc2oOEHiv4ejYexVCTD4LhIMvTsyKOSEcH0pnz+ATqXQ3oWhE8soIdFsAiVgFd/K0
dJ9CnwpfE2GZPSyiDW0dVPpZ4hRGeJ1GcGPHHOIQOL7esFhls9Kur89b8gCv7Tz9v33nCJt3DbFF
OFSsegBExZg/pvX5Y73s1qDM6EOKThGoRMnhNi/YTVilebm+PafHceqn69SHzTlo2vvOvoPwQ6fR
3TxhVsK3c55WFKGLM9xMZsjgrBeoD4DmQPKm1q5QHILbjy3gedWK2K1nzs/hQw/hqvCbdPzFCc8/
xUVxcXevNurMHtvgbsUMpbbzNCeXzH739CdUV83E1XBL4chcjg1zNtN4ejoZrNUvFheDTtoG8aTW
2Qb5wYZikLW2OBvIjDcocW6VvcZiudhNXjPKfnBiPEQIOEs0Xu3N4XAYna0/HptoyWPDgAwNs8NE
01Qruaq6K7nUEPcZ+nBKUSfZf7cXgmE9HHSkOZn0UJDwAFUEq2Hx5NSiU4MncReYUZtqgWu79HMM
Kj+XyWUCTAAA0a5LAYRXgfPmHLDM41QiwAYGMtZ8mGEDFgDLSXxtQYnywLZSwbxJ/B1a6WxoNlSB
yYrF2vT9gS1PDCn/2TBuFAQxB5ODFjT/EakAswfBM0DKlMpoO8jFhHqj3khEtwcHB3768MjTgx9h
FxC6W6rASbgjRLRD4ai3WEjd7TBYQEXN863VK2F/HhbAyHUR4AZBfa9s9WAAAmPA2/RG3inhzRHv
BkkGYPti8sMCJbEefwQcsj6zBQkhNCpn2RjMgLfekRWTxBnM7wAEKFUAxPACJCOBORgKeJztk7NG
ibNm0QhyMSXbpQmB1JNgJFaD6QKHZ0qtcRk8Tk6PjANlLGq7iyaTGskX/Y1GPLiexXqBhVHryAhw
EMRzUDTm7fRKsZWv1/r1my10ro7O+Z5dF8hpuxoSGOZZeDI7ss06eOubjvjlBCOdFkAZX9ZrPoXm
LNa9Hl2JdEirQAKHHmY4LVCVmtGMtRrJRej9mHy9EPAieR9ewvt5DrgCXTZiOiLP/BcIRoGEyltO
5A9IU1fASdaAsLhGXYRyv4B0aJoe6zL3bf2hJZ2ixdXLzFIqDx2tjnKrzjMdZNcBzwqxHwPueS4e
0U1ln+XVp2JDclefwmNEROy8+co2sJWEug0lM+hVLS5FqSJkOoFjFp3FklwHCBAQxTqbOkl3paf7
F3C5FzABZEH7/aPZdQreqtkq2ogtW8U2jB/9pLv1l2ar5DwDanjt7mpOvTanVo8wHHR1W+s1ZFjm
NxY8mk0PwK8OrSVfNXKS3slpoqlQAb57ky4eN3IPb5EEAh8dOKKfHU727Tnd7F8hoSQHSBxn/fxW
7d+fq/PTB/TEsbQBgaNDfFzvAC1UBgd+93M02+32HG0vmmiCLDbJMZq3AIyifRxkdsmy4DHxiF8D
6BQssHMWuUXzZj/s/SQH1rvQxP2hjxYVezCqQ3Zdd2Lw7PogQHlwTsFyBqX00X2Mz8NTxHdGKQwg
XBWwAXiri4wHoQh1VGbi/bq3KzMRwL0AbDQ8jXLYN/LZwGrJWMCVx4JOrjajV4ee6+6fAzRgLH6C
WQvgE+aK0BxevSO/r6EIvOsS4Ok/iSQg88xRHUxHzYoHg1gFVFhCqnmAxTokDoEl1918BswQVfv7
Q3fx6EBxb4/B3nLsW/p6bIlf8GrtobE+uFtWeap8LdYnqxlscmpC1h9WoJNJg5kxbP5gW5oMNVje
Pf0kqw1/GhNm248HECONbqu7ymshcd/21cpLl8NkyunFbMGYsw7Y2jrfIDGweTJDNkH8hOTKEUCA
iw40mrCvMDXzgDvGDI+VyeM4rPck8ot7T6gDARTH25W/w9pOC9BeWFWRJ4Hm2UutyQyhG+YTY703
+nbzPtCLE9Y/+WbyUt64QhSJg5ljUxvyHYdorDk8ExJGNRLI7xjU2unWmfan0+nTBkndT+1l7+VA
hs5Rdlk2nRes6W8c/3rnv0HWujrvqI5YwXTaPpt9WFcY1+wbmFOYCad6+vH0VYIc+v5DEorjh6l4
d36oz4CxkGSA9cMOifmDNM/VXK1aW0zN/HC2smGTON1PqVFqlTpvOBtxtUJwSCX2bO0GexdTdrFd
9DPAap3Bt6W2vi4HDSY96/jHxfm0atGWZJj5hhX7Ftaq6J/UuuhW9a6dvQNFhQM3i0MUALVh4sDt
wkx5QGiIQpCEOwbsxYyTUIcEvPDkxwevgUX62juNiOrebr+cjzUvsPWztNl7t/+7yp8qrYHj2n7S
2BOzlSIWJ7FQAiHkOsGkDjSNAckOGF+vDM4ywZoeRRsmrn7FKvwVwexp1o8ZwvJM/aaNdoFb7dbt
On6kvjbbBqyYG5zcKyXKs4Cdn53V7wOqbYNBDH5/G/ZggMHX0irDWSHPLhtZtoR11ZSSXKq8aTnp
Gei8i3txVcN4BZ93zH0+fZY80WpmJ6/Oji0gzpC6H+LnRvtOyNFKzR0XpHmGnOEKBXkMVMOENpaH
CCQxdNN5yxx3xxRiO+XpPu8CdYXeJZNGeDf/WF3JGLb+KN0LYzvGffz2zsEmnQTa69qtWIAaurLg
RduwKEy3K84rurk1//tIrKOjV/I6C6ozu2biw+P5hbSQa9Kxg+UPXXu80iOu5zP8WoHYTs0j1kBW
gLiKV2wX8LzR201bmQJ536ep/PAlcPidS+jM6BGW0eDDCGTNO5oG21bmp/7eucOrxDpb6yDWY1fZ
vNmaFLIc4e0fQmVamhUgv92aR7IWMDNZpDJzo54xhDVgqKGxNHQubT0eEH2ZlzaZe7gPsfacUcfL
q/pVsG/LtQwbhAs2aHOFKH4CkqrF6betsk/inRuj0Xa3zq1ayIaoOVZ/gzOzIJ1kuH0XFb2digaO
2P5DFIKhgCEdj8fdVcnqdvUJUXma4da29uZKi+bWr0Lr2e3O24nTnvNvtRpjdFfcfv7P2fl15k1P
w17TelVyVkmXdw9bnBJd8rND7pcGFDw1A/pRC7ezrabRvq25d8YseFw1W1YMIy1s07MJdyhPMS7z
7njc2prDv52b+nlTaeU42vxtqEXw9h5F4aR8ohnrUq+HQfm6jzg8uTOGW4Yt7jQ8/Koyzgi/lmSw
1qkXllTWP5/bHgvBva2FS4YEeQscf4D0ij8hsWLGAG0l2qLQw2Q2BnWbIINg76+F8TS5UjSAv+tM
wf5Lw3Mn5SmhoGKB4mDC+jBDTyJfaGbhLAwnYcPCS8+scBb5fzs70hJ1G77GZb9GHuVtVonwWcoY
SURw1J5REcPuBwQci2ydrgtzHv14GA+bfD0SWT2YW539eDvWYzuOU5LOSBQvD8ju1M7+yVhQSkgV
714ZsToK4lUPivNn+AiP3gteZiq9WR6J1yCGYpiGtOlvGMW2HxHLErBFBFZ54kCLV2dBV+Osy1F/
hfIyY+cXVxU4rTeAJwevB3eylZcl95F3z+OPLf5OfQBKiQScPLXf3+P692X+yk3yIMYZJ9MjInJj
KMStx+BBKfSaDT02R2G1Yk2ljsxivZ3dUVbVIqqbKeloHdrqK8A7jZNOcQxIcerUVhiururXcBfJ
ihRzh0Zh2JKIlr1XzGOFum+pTT+72qp9s0ovo5TsvPYEnpOSq9eyOPMT5Kc4QmzAqjJHDijvhvbL
hVTVVxgO7SkNVCOVctEhwyuju5Yj80D5WrnRpH1vp/J72LuUt6ETUMRNqTKnceXNkhTgYJOGRn5H
J5ecsfBHT4JbTP/Xvc+9e7xm/PMTwRfePlr38AN/A4/vp4JJsvc41p8Q7KqtWIWCJjaAP3AmfwS6
ulMNpgvPSLPiZg9q6PmqG9DODZbeNdBXyK9XJbAHFBD8Lb3mD0lecsPCtX3olA/6Zfqu91CEJW9I
t+llU9g6q3kKsnWkzqLWSkFD1YgOUjhRlNgtuWxUqT/VcylqFfDCMPcIgDQ38XW42Pz/w0E33mTZ
S8kAkD9hBjZ9/qS5qvuqj1a1b+48EveyXc41qhv/ueIEL+ZacYhi7/V6TRU6clwPixBqTSxUdPhG
SLcnAAQxjl+vbtR6qbtRoLoan5ROlhivIhQt+vgF+eukik3H5rED+oWTD9Uj0Lyz4irKJDYg9Dvi
vj4YpWAf+Pph+EiAWzSfAgZ+fWTdaw0gEGNckNbs72drIFEBRw9X/wBN51B3dXLqIPq+3aDPTHhb
oTxTAZ36nsIuTvCxgcDkU+Pbv3JiNehCcnKRfbRIC8kgdTJrZk/CaG/9xXYUfZ13ea0EdUTeoxER
ad3Uj0SeeTCr6w2ISwd9zwHF1DlSzAUVEF+hbYTvoUBkqcmh8h127OlbjXKkBjz0vuA1YyhpZmWk
4jWb4CShKpsfi6LioVqG7VfhJTXvKqABChy6n0AL8mHa5G9XHHFNJx24zCTC8Z41VjWhddm6b+Qv
6Dd1CL3KKKW0jZEKjRZ2ouI+V3Bj4Mtf4WtAZzHfG84bQS+x95BRcF90LgMKB4AbwDZEf9b5WYZI
doRtCw1WDVd5U0bvQSZJj4RO/hoavbDaUuRgMCTfIFH1e+ayMj1fC9E0Z19Xh/yZs2fxPrAi0wn2
eVywhyzM/7wU2BHypGq9HWKHSVxujiSMita1/Y0S5PsqtMjyxi2+ARoDnRwLNloHW0wIDGlUM+Q1
sDKnN4LimZ8URhPHj9aKV9/E3uRtPFho8eQUXUJCDnW41vX50lxpGWfBn05x61mvBTWS+/fEG596
aZ8lS67/gUUAoq1vMP42a2T8EdckBG3m4SdCoJBVLPOQX406WYPBb4FZBasFPBZaGtSGi8VJ2KrJ
J5pqmwm1sW9fC0cCzGZMftsKc7BoG23qFbhCzVvNyKMtILt+AiYGMSYIch9OUh70B5e+5qqpzglG
wZr0CkkeEP9QC8tK6qCivv396WHhUfdIg8D06cmMykpTYUYoCg8vg0JZA+UOvhmmPCnyz/pDtcVE
IGbN01NkiWaL3E8haaFB8E31YH3WjQmgJM7xxn5QWkgGCyIIEizfo0gV7Afr8J3YmHGC4X/PZU3q
4GcoeuS492HIdDQHMYHdywD+WJ4DqmkryfYKZBg0J5VwgpqZAZBbxK+x0RM1ijBWPhG1iLnto6gZ
2ymfyZAZZgzWAzyCieIEikRNvBv2Pjn0/tycDRW8yj5rBUS9SmaPDwa3w0kmvBdjjlulycP04XV6
dLihcigGVPMRKX4TJMoK6eb3RuusU0dBA/YUzqkHL9dYUcIHh9HD4hpunjASboz02Nnu9ZQPY0XB
E8R1mJCVzRdmPMQ8M7bAB3S/01ELxnqtsXHjnMpAEVd5g5E7Wq95GctNeCGyYrgehwxB5zrMV92B
97A9b8Bo4umPB3ssHit72qbH/f1anxq2W+q71RbMVTihKLWTrMozXX7vZMoe0Ep14YL1RTNvzQr4
cpWT/vqp/GXRW/A21ijycdyXcp5OPLJoKU0JBnDgeV57imPeR+ldK4nSg9+c4JqM6aj3XbfkmMEX
T061aZKo6JVs3GTdcTWAjpKLOlt0FiVasXVHI/W7Rrz6JTZ/cPFGN8R7NS++ScHR0SW9GJtNYlFu
hO6WbiFJ1O9M7clGwhqF66ZlhQvVfVlrmGk1Y6ApGU8ykz7GuIU1J+Q1+d0FrMrc/agdixDUKDRX
6hCmT4/OXo+Odq8TLZ1IcVxIIkdu2ARhghlgavIgPKEKhPE5CWdk8/E932a/f7P7Vbvu/P7+DrgY
DZ5vO3EKlDLVk3xE/fCyneWR7Ji/nTnRzdn08FEZnJhNj+7Gb4WLnWSaDqjXPdQVRMHuIVrAb0Uh
8T2azou/IILcuvAazJpXWmP1ONAow9qkg0NIjSvGCyOGmZJ9k0v3YFnFoGESsg4Fcfde2oHiw016
2YFsJQwdv8qL6WGAB1TKGwVCIGCUK0CqSGkqZTEc0LA7j+ib1ZRPQeZKU4HbPJtQfKK5q0OL2b+D
sc6cnvAqhh00jhjqPU2RKw2uR8k/Q9KJnEPui2a+MnMQuLia53IA5MJ8V8pvcMWbNBp1x1MHBJaG
QpOxX9fOlLb5cMIWM35mdmiJYpbMZrLlmg+M0LoSXgyuAW1SKzWJWcYYZ981GcmO/MbpHmttUXYm
Js0p/xfc91QLhOy6XCmoKPgKecJcBrFErIHDwGJxhrkecY1ohxKahnwJs/7PBfsaPwYWVYOss5rX
ZSE0QFSxcgzeAQRy9DR8IJTjfvPFJaqbSpBxlPwUNkX2oLzcPfeB6cIyQiGpy833AX24cStuaXh8
fNbcFnhkWj9HOoTKL5jv2bbLL0o2qdltdpfsBXavCYXvKn3X0vo9NMgoPoWiomE3ne+hgaghWWCI
auk1BrUKJaTNbq3fHBQ44DOleO0TUjF2cErTK2aXbMSFArcbhYIXTxqNNDdcQlEJkwsf/z1KAC32
Vq1f7b+5HYNm98VLQANxHe81wR3HJ9RRCqVWUvHLFHKlnS19yuoJEcvha1PoHQn2HVrq/juG4end
KPGC8aVTD1H9qYdZpwYBVC+Dmq1yZkuHakVwxjB2IhJ+AiX7YZhDxIIq+2Mh9tctQAOk7nQUx7co
6zTDk5N1M+po36R1yABDK9FEwfEQNikvv85h6YKSKgV9fPC1uioCUjymFbiEnIxW47oLiLnqvEdb
APpk9sQJyK6XtndgO/BxiWkJ1KT3+cF/3Hk5gh4pJa33frKhfAxYpvsJKKpusXr593nTfQcH/xWw
GLep93oF9/6zW2nr8cbhCiptAwRsHVRt2dmFcEozC3g7SqP5gwv+zWc2PFkQegIQN9oyBBiA/CG/
4GNTDmvjQOeL8ne/q4mxOZFAZymGZqoGd9+bBrygbymCwjWgz1KTYGZiNKtH2NbzdUb5EfKsvwdT
n2bVVgeKz2Wg0M7JXbMPd/K7GpUwT5xNdFsc23kMv6f0lpDn4MLVdbB5+gmeeCPLYzUQWP5+Tlnp
o/uAdFD9zufSH2C4+ULTqhNQxAEUaLJrCUI0sKLlHagWS32DGrBkdBm8OL3ow2ok0QbJCM+nhgMT
+zAxgeu+B7B/cMEUwAfFlc6pcwMa+Xa33ipwNZwyRAfqPflJcFZiTwE442UpalN/gPXT6LDvffiR
WULPJAIqxHKKQBLat/wDU/1pg+r9tIGWg4wGUF2mw/fzDHqA84acRoOQFWgO8VKTzwf9zKENtX++
W5EURTbRecsT3R+6B1HoTU7Dg2AurGBdwNbi0gL+LNamIgD564tugJQKnO3g1kUdFLqtfrpqwEn0
jeuBmTPGQdVjvyAG3NwD0gDvdoNtNbHbZ0AM6a5spWyErhnxX65a160HbDJ0oZQy1a5EOs8raHh5
dX6nuSeA2hlFkCAG134yKhFKD9DKEQYdGgKanLctJVdMzgN6BYAHTYtCutvt77rtFtTaD0QbR79w
2VvVh3sfNSbQ0cxPOBwgZvHbc7rAFHjc25bwAnsasKW88GiRYyNIEUcfJnm7IUcBfBKed2oAUnjA
klHjryZ8bgo/0aqCl0e5/KZAmR43CeAL7AJ//Ipf7OcMHLKy8Cmjkjrn/OhwlwKqJykOqtZMdCwr
KA8L+w36Ghx9MUe6o/VAm5AT4gPAVoDIjzHEsQfrd/MHehfQz7TpOWmwK7FtNf2Pm1kfUMY9mDed
Ki6ikiIabqnHjjaD8GVvgwMEgzhl7WfrSXYXVI6/74ACIdwtko4Ezw1KjvweAzdbvdpnNHJgjmNj
gx0Bbrm0PcHbW2ecUprOwqUQtYa2FJBSs+S8gUexwRHgQoZ75dx41Y6bTQkq6U5CSgYAZhcxG0xH
u7jCFLaOwX7UVGm9iOYu3W0wQZUAwDeqU2yRolyr2J2gK2FLi4p5VIQb0R5IRdVTkFu2I/w0prtO
/sFmGf4VG/W0LuxvUApvEFQTWvO5Sw9FTHGOjqIClfJwo1tXj5AYlqmwELwxTWfaePVifA32CGHW
OAbgMjAqtVYjets3nBuuBPRkiUUFnAC+Sd0phXc0UM8YfmiD8GLhPT7TZCgsLeSESOtAe4EqMcHH
ljXm1rqi1fuQ0O/QWIOwt4mYocco28v+a3i0k/DWoR7aq3fRnbK2Q5bgDp7fuNZH7TtoBOz8Osnw
EiFW03l6j468k1Mn8YE9op2V72pGuxCQvfiihh8o8a59nLVueZKSKCv0tn0FDUgjRgT69PzNR5iP
TYcrm5op6WOZ/DOggPOw5Nd/GFK9QlAOD2xikH9jASMtuuM+MXygZDL8+rTuXyLczA7EpXTCJ0Su
DIqP8M11VHD81/JHdqzFj84S4TCGpH0WZ663XLAL2SXHgg7P24f6g71wqEdYAl/QzO7pKuAlOFEw
TWIOKe/2mrMdRA/oLpgtdHBojwJlA68PiAuJARkhuUqZM1nijxYdrbJHmvA0Y3tvbVhNPbJxdXPT
gLKwxvoqSaB3q+hWuDtyGqAiQTJJLscTPR0cL6RCGFfUcbsvbFSdAYIuNyS26Bn5O4cOcrcbdmxV
y0j1C7rcgkoppihSsfPsyNeD2wIb2IDUThUrMsf3YAnjj9E7gwIrsFnGPEQgjvQR1HGFH8ncUy3o
Uh+L+1bxSfCAelOqp45ydp1xSetJbAEoIW2Ax86cAh+HHpKWa5w1q/zDjmYYj+tdfKx53EqQHfRj
7k/Jf7rwgbkMONjn3/7DZXu2fbeQnO9VcaFGTYCHV7M4vwMQnDbmKBWB89nmLN+9Bxujwbl3aZ2H
j85xmI5LU7Td1zfE8J4e7FrDW1SYQv01NcLmFODgzYQOrrB+LpYTNKq6qkC/tXZgNaDhQy76QNE7
a7ZPBmGCD3afV14WvLS9q5t1l8T7ZAGjm6i8QtgHCNDlS2lVJr/CzGQhYbHhu9whoLJB0n+PqiLo
cbhZ1E1pwSOCQW5lCZ8hlsautHe4Jqg1QN1VYb1+8/xOE1jdef2zy7qqLAmC8lqylZylQGdUnSgR
o1xdDJcIN5/NArIfQEVZ7hWwUmae50y+/pE8m23uL33zso9uiUUVclUWjWI2RnyjqlFw3bCUbajv
v29KrPus91oIk74WxDyjQTJXSRLogAi8qOoCnEmW5TJo4Dfs+yImSWAFV45ZmWQwM9/suxqBzcIM
86klrWIlxpsiqRQmasEr8tdxdkq/RAqqC5Jf+iDRq0NbGt9DSRf40WxIxZhm+BP/hWFUIv23QrOq
qY04L22YgwkV4QBSLAjFAMljnU1+AbxjStXeR9sduSdKLfBN9CqJiXFuvJUvEIdsF/0Jd5K1h6cV
TxMvNL8JXML6m3il2O5CYprzsgmD+6OG7zeySUpqKT7ULNFrDXeteUt34jPGPut7hfGyw/H8vmqh
q3vDDa9frvWExuDPKUOrV0AhwFe57TCm2qzJoDfzOrA3TrR6vdFSKAp/Zhd6KPZV+Vy9Q06dhsPX
2ccFhixpEc1YJPEaASdxSjUOoTyWVLQg+TDltyGYUg//F/oqd//NYygglcOl5umOlzFbuh7K4rpV
ihOoHaePvnn9LyKtCT+UstXKlCvMxNX3qwwAnZ3JzLhRB6nt+hTtmyj1/c39oPFHZ+LUjprcBd0J
Pdgl4NK09VWcbKHMVYeoY/Q7XVF58v/W4e/gwHGp15H6AyAY8BZ9FATKNEDbaVUu49tTxMwjPBi1
SKMa7FWl9ay0EjRALYMdyePmvMG/4p6TPKHELpe6pmgNeikK3CHmu1koAlfKNhwPCJvTWu4RctHU
5ACChHQa3w7ChyNQrrdNieIVNi24ZchwklNqUw0Ikm7V/ImpiDBU2CHvg/CDPbJMbhyeVR20Tp/z
fYBMMXJ2qBM5fCpFSm+KrRs2fzp1+TXOGMwJtT9eT5mHlLAntIXTUB1DQymXoLjupEqoO68YgQzt
Z2ExTKcwdsa9Hfus6RQKfT8eVihFqAR3VgRkQlvZbwXfo8wWR0yApb1FChAAVpz5GXeb0OcCbH0Z
HFn1uR0OgINon+97IQ3aOiMparAqKOG1h0KVZAuJOACabAqcO5J8hG8e3+7tDyD4JBNrmAV3CaZ1
rTwQDii3fuvuvDvCP1ACkR8R4BUtK+4PSHSIgYDwm+uZXg1Lj5LfzgQ6WR9UrL0RFACufXPByHa0
swW/GzsJDXa6y86IxbdCsA3A09nD8la37n5vLd8N7xWnSuMKvUP/yNzQunuB+X4HsT5KHryHYkqy
HLAkM8A2e2ut5Mu6YDasGJ8gZR3G4vc3wgyDebJviIbiPJnjM1shiTUneIBshlQYB1GHfXdBNrO2
xA7OFJes06wObszODEXoLjgSmqVcmhLhVN/TMIXu5DdpEL41O19ngHs8eAemEsElrR+sxLiAUK6R
mxYMEaIU7sSpRbaI71tQUPD6WT9CcxphmvPEQsThUbwDmxO6vZ7mMHoX5H50MhgG2cVpgjmWNUbN
AJAKFId+Mqq0m+EHlrINCse4OprulAP4FTwhvAo6IFs8Ot+ESUzC5sBjfplfQBdQR4485qn9CGqu
oBaxVQBO3ap417/3lsqR81/68/y5zYo9iMx5teFRPGgDpG3Xo/sKwZJCFPeXlHMUWruNQYb6ReQE
HTpkGOZ+dUXudEZJdTOqJt4Fj3FrfgAPAo0yG+2leyep1IAsFqcxPPs1O3XJaFp3sptxADqr/Rns
1432fnoNl24KkyCabKgGvMIy9IEvKHXZEUL4dY47ZB2CovtBq4TK3tGbxAYpuqAepcGjXfKorudv
pRacHtyqp7/3du62U/BLQToqw5+7Q+vPgc78gZ5NwyqT4qZG+WTvytCNW2dy9gBDVtWfGPxNBf0q
iiyte8N6EfDBUZM4z5dp3UDAzClXjM2svYUxA0+QqnvCDyxu7BypmOc9kC7A4cNdZB+ZssU5zw4p
ehlmCeZniDS92uaGRALys7AUoTMBnzJyfAQm6xcirA8rAYgPFq4O13Fj52VwrLOLNz0xqeE0tKaZ
S1Fc510JKuEhfJKbg/SkW+uVojJODXUWUzrWi/uFqOLh5R3XGXy2JPHerXrTvqbcQz6h5CRF8311
KsgJs6ZCpVC1U1RJ9vadUqU99StOMcVWWnC688v9Drx6n0KZ+tKKwaclvdrbu/JGKKm8lJwdJSVX
J6nCd2NS/5vsXJgh7njz2JGnfYEwocxMLtw8BC+Ni71jFeGrAdwgRjwJFoEnyhve64rcofcx0AJB
aIcCV8kwPWrWm4qg3pYSEVAhF1pnXn45z/kG9bbNn88A+gCc75EptJ5SrjMLjF/SfnxTeolkKllZ
wWuJtaj5Y1JC2IA+B1xmJBF9AxUyHzrBE6Fagzg22EXwTwFkb33WUHTxHxqt/TAth9c6Cilh8xi9
a50HuchT9DS6MZlEo1uoBu96a19H6NN4uU+YZ0HXGtPls/epdeoXPyu775dLmzO0crDn7LdxG6jq
IEK42h+NheCKMs8uWWyNIIOCNQ3ep07ZmEKpkUKRlTojSPENFlo2eWPrSF+w19syIGog9Qzyb+/W
GhI3Rm2H3vmsIQODzqvMRe3d9GlD9Mxv+F9tOHwu5yuU0HOSiOC5oN+Ts+WHIrwe/AZMIYzf4AAo
nGMfZGnTSBj7IR2DvhHaOoj6Kz5i8ZypLqpdr5pWqcSiFtnbwVwaB0XDzn4PbLsfHTgHLwu4IMEj
8V4kyZE+Ql0Zad7ULK2fRF3wbFG3Bq4di5yf5gweA9OBfOun/YitB/SlByd7WzX4DX6LfEfpnAC7
xKQzz2wvJNbn7kEaxwkK+KaISEliq0y118EqGcGHHFnOcc/f6fZDHcIySsFqxNZFG9FnZKCTgv6T
V+YpbUCliHdftshEOp+adyLqBIj0pAiU1JLHCWBEs6meYt29ueeEIjBkwCAhtOI6PFjuFh1CaHBQ
QkisOvJhJBhedszWQC7X3GC33IDARRQZN0pwYK2FK6TRunAq5m7qXhr9MmLf18Dgpr79O2QaSKsc
w2TpZnmTivhWb5+TN4FVUr9AI5dulTwfyBwCr/v8Abap4m4PbnbyPzv7BkE3TIknl65OzvBb2VKy
MeRxslaTZShQ2OZwV85sn5eD0oCyPCh0L6pvw1xUKNRiQQZY5SGJ3r4O0w58hMw46tSwIxDyXaom
Q+jCqoJGWQyDG3TSLzC3vYqYOR8Rt4pbfIFZ96miM9Ls6mGwqxDwNR1CQBqWLmq41OBcj1YDFCJI
udkLKXXYPSjLAj9QkYDFa5MgBPXT+KUTkVUtcD0PignF1YaQDq+5IrnBhkrNrkOp5i7hw76LRbjx
SzUHHHXYZjQff/mM+xPrEBfRnDDrxfY+pRLuwr5X3ayBlyPxgDGFn4BWpQPUKrrHvVkaNVbPRQzT
bMWJgUT+bn9OdYsPRJGbr+mCCxKzPAEQm23seGYWL6ZxVeqZmlAvE2O9N0goH04SVeYPvIuLUJMZ
LQTmvJ/R/HOEaRyo+Q+tROn7Xve4TFTGaNKVfqQ/gegMLjW7STUnMKfBe9MMifq8dFB62Gfq5az3
CFXEXR1OVHWLQbT9NqF9h1eF0dDEHdi8NiVEDstdGsIkgkSv8rB5A5qI3096EJ+RlVgt4fx5wtAF
wYr6lY/7mNmiseKcULQYENiR/ztXzQ+jWFUYz6haRfu33Yh7JboVj+PiLIFlst1NSuY8rKN+depD
7VI5DJJa0CyMy9T7NML9aXwmCR+PknjSuLVrO9w27vp2260QjicT9O3K5c6yOtrFvWWhW4r7eyIp
w4qrYUWqXFH5NAWZ/rrN02x8Lg4b22j36DeTqJGBhjmsao9J+TIsHcfIfzy3UWU/2Banz1Lv+Aya
n/B278bPDNqF/rXUPbK/Uh+kdMuO2t+4W8DBebXKhe7h3t/x22fcOzYGleesZEwuxuj8miWk7E9t
I+6ebn9LLh8V6MLYaPw8Lyzf3TM1Uy1CuCfZ3N0Kxu1a0T/dxAjOFnpxck+C56lVjqMtF0ouG7Us
CgZ3reTqP+kFErONsPJq1ZfeYd+hOeck6hRqmxMylhgAuAtu4aPk75s+Us/LP6jIUHTNLk589ZpZ
eCv5y2LvQM6r2i4fJLRNLT8bUIgKoYJnNKhk9BFVo1GHxH1DI5JIH+V9VOB99FMmzRSLDw07UD9g
lzBTk5uGRAcXBJ3FxIEU8N4/shsAvQ15wgQpL9q41jQSzYdXIoI5tiG/gcyQtmxfrfvDRu/1A+HJ
x4X0icwRn7r0GqTHcLwmFIybVegG4IDCwDy6h2rERz6RLHxJpYnMIVf5HEANArfdftOsDT604iVK
LQJA8utEiKqF/3mS325VQbgto+dqF2UQZaE5Qur8s0mVRa/9gR18Dd8/WxDpASs/nszgRLjDgJ+T
RKCsrYKMafRpG+vPzjUgYOteR+VfFkmEPVl0tywp2D8z28gBpK12I7bvd7fJNvDevN0t6Knu7IAc
esarW2hGR1TJ0z6raIaZjClOnF+ghNq+hpUi6bj3BenqxuT0WSU4TmdS+PNSY1C89x+gm3zYoemd
w2e1SwfkQjZpd3fvvqqipecmwEZyn0EW1V52SPgOwf5ERgCFVWT0371H974+D/ftehtcPgSEqA4F
bNb+gt+hcJDcuY41/s8OM1tHQ3DZu40y+/oH2cxyJOLT9qPHyBnhNFYhc345N/YtO8vexykM4qgO
Ay0ClVG6MKZxaLQNL7Uf7R1pQjKYlI6EMD/1L6PXAG4Hd9dm2OPsX3lVisTKaFvrZShmuQXIyfE2
3hYCxIg1viiIDpLhIcRyH5tI4WEV+my+Xjf7s8XO3K4IBKCbvdpYrIyEDZBdbEzx/lugDDE+t/bJ
6H3fW/z0uIUJeoKph7Tfgw12NDTa2YuB9Ia8vMYqeoclpmQdHpsrZUo7/KGld2bgxViZJWXo5Nzy
4v2QYdugR0qFcan2h15ss7mOG4Rg6aDAOKz/MjINwzmc/NenZB5uf89C9wYTURFqVgrxXfbIoALd
HwaPbvaGIuYxqjSDC9Ijl+HrnZq1XHUd63relLg/sC8xZV7GJEnQowtgGj8zs1CoLnfYa2T7qLlf
YWT4jHQb0eI4wxGGnbC7g52KebmT4BvD+/SxUE+vZWKPKo2YlB8KL4lymxbZGz6TtAXZxvLvboHB
/PlEFwsB8TE+J4ORcrfFfX6KaPjiAqkVsnVOsehSJtZO28ngNHLKAfRHXbyEw3V8rXqFfaf2jA7v
1rPuGK/JcvdTKqHlRBbE6F2e9rUalLKf22md3ihOfY/qLzdhR7cSlsthpWjil+OCQHIH3iHEpT+0
DoyoWuY9GW3j67ASPsHb4l6Qhz4xuvTQPr6EV77lZ+yjh4/Oo3Pu8RXdDX5Mx5cFJGRkiaf16W2R
je/DpIefiId379VDxPko/Owdojvra+/BeR5efU3CANCfASMsI7iFr5d2/sfTeW2nri5L+IkYgyDS
rTIiimxuGOCJEVlIBImnP1+Jtc+SYXrZmCD9obu6qjoeEr3EQ4JZXr28q+70G8Ym/4TJEI/tMJlc
ggZ1saC9xYx89VyVFtBs+mXIA+X+l0YzbDLTACrPPxRpQbNvvAqv033jxfvs0yoDAzRsdfXyNV5c
vySIvAc0mea9iohQ7kPDGeogaKEHHvEFGeeJBkCWMVsfAnxtU8xtCf6uRBC/hAl8JT+fBxefu2zy
DCvTZ5jReHo9JxaglcTRPBwD5ul7/B5/EJFPH5h+5/aeSxybTDa4CJ8pAcCLgOHBkYP/4Fhdo2f3
iDAmfjLkTUIaBP7S+CMdBtqjhd31RzwEEPVsekuoyCf/4n/VjW6QZrA9/XRZ16oUyhiqNwwbZeFW
zTBWUPeMx5RiNwZbY3ERxQuOUwgEn14tDZlHjFu+gNmB3QIgw70PdkjJXAVlQq+OWL4ZjkLi4YrZ
LFkF6mqxYc/WX9j9JwaO+K4p65++z6gSVQMJ7MT0FYNa4D9bdkFFEhM0drf5YFsxt6oDSqkMEwil
MZQj+HGYCojz1od2JMSEZBN5LlUu2DYwnF/WqBBVkRuDAknahG8e9wfrhVsD90HTWuMsjbAtw+vp
TPsKulLTdNlhPeYbNibcBs+3DlaMzA4Sae47le0FITVadSRhzAeMvVef7ZqX3/J40sP2zedeSS4L
KE+CJgaxG50STngpuzElGNzb0WFBiySXZIIl/OgKRuG2IeCePGphdyqNEORhWYIyYCm9q21vBJFq
njN4v5337vvyjyJ5K8umgvHSp3kGX3q2CHjF+T7mwvS4hawo+Ywwsb2gh03st7eqIuWzB9UlkAw0
3zw4nbH0pLNLSGrNpKh3m/hGwzEp6knylsxnZ8rJmttpv9ZVK7joF3tBZiA5YTLU/P5OxzfLWLVh
vWfN7X1Vgzy1Yv7vdN9eaC5pNokQh7gFCCJEUVzciJNJ7GEBBcz0GgQs3pb1nJ0oZMGt46pT4QYq
X0mzbKzmSCnB5+wvAY6RAMAunpmO3ei3ybUmMg6rkxydGPGxGeH0Y8dO7DxZSGPHmNztfHi37zSy
qnlPSpOZ1csCybkympnkxfFySmHZfdvSVGZOboueCdf5QVF9LAm9MwbchOgGJRPim2SMIjJiiY3Y
BiLkcDoejyVnHtW8uw04dOo1+7TsyCwcdOBn0zwUxfAvhiRu4jQmx/l7GW2qv8dNeXneNH6TebxZ
/yabx+a1+cwj/9k5+lFivTtRF4d0v+Xjlr5r+FcSqzAdXpDoIY/kvb57ObgaCjX9jxRv5DZSvaFe
A+woVGxweHXARJdy7uph91D8QNxBkXvZrhi9SEIsduJHP8MHY9gqm3Fmvoga+YJcTqpOlp1ZLWwx
gjLivOr2GByD+vMM2BUduvG10Vu/3KhJc6YmGpASMyGjMaP/oKrE98wijIGpeka6z3bc/YUFUVds
Wh1i3oowKLa+KMa61hBD+fqHUcjb/OO/3ERGTKE6CAZBb/AjISPqM1BVU7zPnjcSIRTbTL5GP4Pg
NkmZjcVXwvAB3Vi0FunkM/vMzg6AST8dTixWrPBglzp7FGuDn5+zuYA/j3XU7NM3WmY6rEaYbpnt
nUEnv7379za7OcUXCJfwIPWv3rPokYV5h/jS0prxsP/eK5I5NJISUj478Epg4bfMn8WCl/kdCcKH
Ub+L7EKQ5Tk/g+ellxCSF1/Vl7XmIbBMAcXbvkEnBlDFxDpzcQnEa3alpa8ThACyA9octS3jYm0u
aD7b1odluWU/WvY1OQCi5tDIqnaLyB38tRZc+Hu4SCQCeDIy1dQ2q0+Ytcb9Au0dCDpO5nRPxLww
sa9UV4tvXkQyOJo+rUfxTWWNnwkgbZMuPk8r+/tgZpabT0TiKJIlMWWR5b7tlbzLv5L3capu2QWf
c27I4pvI4pvecRAN7j0d/Jl+cOs8e/dOM2gG62WNAY6fFkrIo6+TOKPLlc04nqOI0ZgIfa4dI2HQ
G/R6i4fZG50szqr5E5AMOe/Jy5Ni9uQ2Fhc3thDy+jjIHE3oOU9cWEBkUdH+W+ONc7Tu3ab9qPMN
sTtkHeoPXZBkXlMHig+UkqgcF/pIAC/ur/TUIPMQ3yM6ZO2dyH1t5RFA1Wwc2XztTW88cgYDRM4o
UnM/8RjxzKU7cEyXmVXtPnaPHbPhSPMA01jcJicbfaoVB5KM5qbvY1JijMXgbyJSNP/4qJPBYuSN
vbF0T+OSNdrMrsWjDf+NUPW/D0hZjbdMYM1pA9MwU0ZdO9DYKwWVBnebo1+b077VjccVpzJnaNjx
IOWU67TXAzy5B5QbgFeWtNi4depBvLl1Pn+naSk8TctQmVhr9pFzjVge4GzbJZRj2ST5e6YOFYkL
YSw9XgPDGGcXOlaZBypLe6yu+JmKIPz+SlgenucRXKiQtsBNHK7sF/1COqVYfd/XT4o1gBy/lCB+
y7/RprTiAe3Yak3O8+P88rSO8/O8HjaG9bAZHo1L94RRFXIQyk3RdJ872G3RqeX291479Ul2tl5n
i/smHy8fXf5ev6e3/fptYWfUWiXLxmo92+NIdMMidlLDrwerbPMdQL+kvxIetzAke8mp4uDv9CHJ
9pohb6BUDqJ5M/dfAsMJZ0DDeGDilnwZwLSbsotlD7177TqGWwc2nNwlQ6AWA3J+3NKAArg8HlEH
Jjs2ZKnIHK0mZjWS1QDhCOZ2LW+N+0W31slplGQZ4TrEy3zwoTngIYzsSgyoTKey41w8MChRTsZs
YfzCmr3C8lhEs8a4OibQ/PeZfIZ2bbLHDWfd39M1+7Sp42iIWeO/ePqY0rtsBOU2VKGOkNgZwgfB
7TqH90bP2/H3Q1UD/BKWCXRMKJsuLBSFzXRo68IsxBcbt4hy0G+EZ9hvaXDrAixa2Hh314PSKO4n
/cOyjREa0dwds4CfckLLsDyyP39tZjbxWHlwxaf75e1/PrDdEvavBz1NSB28a/AhQzIrk/n85tSG
jf6xl4fJ2bqAvO3tmKtXPgYRIgSeCN3G8rXEl+qxpD9aE7k4IS+OBjCVqCzlJl6l56fXStwHCxyP
p3paWNtlbD08BhPC6X6sG6bvc4qXLO2iiX6lamXYQyVCTsoiELnhAXmpjWmDCavNxYAK1fsGeBvL
j9xuez+4dCPFIn+z96M2ogA2Ce9Ixeu4OW7y5XmuOTHPl7fE1v8lxAjBqXfqyR+EzrOUgEc7iTIE
NdZQm4I3O5RJIMlj7EOpMfHX/is49F5B9Lf2P96+05g0Jpoe64mWUwqE9951fmWa6IcN9Em9S+/F
XOxkwYe9keSOnk+M8EKHKsuUpyeeswiaxONiYNyAca5TxH9MprEuMa2vsNKludJcMrllNHrDCAUL
4uyxTGzeLeuGWlBna+29cEMVsKV7dQHUkybT54ameCTIao47Oo1rcHYlFRRXQvg4yqrhdKdzoDOA
ZgPHFXh4J+/h7zz8L6Rs48wyS1jbSMs4wyw+/dR+OKmdshC9nGgskb7+r0m1U/H/Nwf4eL+Lt0sb
P6/stinjfbcY6ooGdpw9QDrrBwu+8+A6oGp5HeT2h/CvglEBw7GLO35xsJH1S+Fj3liqIEs9tUao
RVDvt9wH7+r7nhqEejr0Majv66P0zibboLbC3NWbXHg75G4hahxoBIjaVDTbHswVpRgvc6EC4LZC
FMQzDmTFkvRiUCca6kKoUItdznbj7/jv+K/1BwJxHoksI4q2iNsH/z2o0zS03gNCG6XF7To6/tDT
DOrve5Nj+Uq7NMNqL6N/KcxpqYQTdM5xTy8FEXN5nNaWKf3IHr0yLqNGizvcOLVcHKq4pdaX+3E6
1yzRHKn+oe/04l45KAdS4WOF1aR95H5TwiViky33A8ywAFJ7zcnLlYNYy1o72nWfizqlVu/pI87v
pP7dryNP08GDYIK+IBk8cKvTH+hGq2pszu6Lp1+iIp/SEvPWbWMrRhsA+Kp5QDPvHmxXzGpkWNPy
vsd39kpCms9vY9p1T5OpaIUvUVVogYhJCDSqOVyWmN9c+P11FBf0/hMFXxAJULaISiEERZhsEP5Z
78SK23eB+lKY76K/iWMuUvZlIIkryzAEBWk7M7gf0j6RLJDfMde+EYOGklIBwmlGr8bwN3BX8H6j
5E4UdN00i+CojItDyTPcDFeHihP5Dbfi4GfRqxPjPyyj97DyjswZaoWs8zvo6A5lSWMiUdO6c4Oi
cO+j2GCC38ITEptDKHGNOExt0nnpuqUOVy6OrlwEVLHKxCcS4a4xB2eBI0NnMVekvG8RS1oi7Xlg
Hs6aRJKO5JiQNKe1zp1GiDq07cj8pMa6TU/DwvZObnjsB7An9BOafHgyeaMww+O+N/3/evZwE/fm
6LdVjHQa3rmDReSVjo66pFA8vejfQS7nXxG+6O6vqYj++k4cGsk60/ArR8rMMSb70PdNIaXK6Ip8
CdcXnfkn0j+DlCyFgV0uVsTvtTGKa/OAb50V2IHMcCiBolSiPE+kJ5W+bmLmnJyhoC5qcLBaV1KY
fIVE4AF4TnmVhSRkGXRkyccYDFB5AS3UT1aaMul1KOl3KO5hUDPQC0gb2+yqlE6DF+jhX02L6MGS
aMnDGSHyck6I8HDnGDtsKamzK1XghEsT9e5Th5ddVIGwpWht7uTTJ2Q1EsNSjgc4IWpjPEoBKN3V
EfIJFQr+VrIeRQDSXoH0crWReXsa0AJsoF1jDCW3AAmZX3bCYKfG8eid2SPkhtQqNNvssR+uWoNr
B+roYoMURr3vHKYtwH8Wic0Oda6O/CuUjkIYh38VQyVJPGW12v41wOuW4Rrua1PylAJkG8OdDY6E
5DqwuxDGJOdAyVPlJvk1dlAepjf5NX84jmgrzsimXyFnTz/X0pLjUoiaVX+gkUhcYVY61DwJd2QY
oiP1ITN/HUTkJoKfiEMYIXssPb3ofaextOdINxHf1s3uXHkftKmwq5xVWJcM3BRCFPuaxKAfs3Mr
FJqFqlsERXFIIYN26LWDDOd/8mEhXrqmjDYOXSPdpHSjih4xhO5hncqIW9oKkMl1xeGKJUNN8JTJ
foDYfbNYdGTVYe12JJnqV7wbj+GsheehkBYdNbqTvQtkJh7mO1hxjN0vPFTzpdHCQ7WARiWWQ5jo
S+ZVzujEJ3I0XTcZMKwlDDzRpSPo1KyE7Pln2I6nsSjke96GFj4tfVVAOSkytR6Kz54C771BmL4H
H3SoDytVOOIwcLKDU3/AGNFsQqrkyxFRMxBqAL+CwY9ZhJPObqyhs3RHVa0ElgWglbRM/i6dvSE7
YgUEtkY7djz61cuFFb1/nPBCk9vuO++gpcBTUaAF4Chtrqb1V+7+hRCRxx8AbrJAy+qdmMKwxaZS
xJFZJdy2GqwtyJc6ktxjLYmx2YRUbf4PzOIr1QW5NrsykGF0yIuGvjjc/Mic0dygMJTK7TJJce4q
NNmPnrhej4+DeB4THq4J6Yxhs0/Vq9mvKO+ox9Zz+T1o5zqhyDX6jLPw3E3OMAepkA0xrr3jF0Mr
4mlEg77POB81pjmPeiFTpqJ61FcV76qjhWnAcXvmWE/r4/p4P6uPH91D/9CPtzVa0iKKaHVOM+yz
JpIefraf7X1X2dJCJTyF1+GFG+3cGEgXIPxYKrSxmObNEwL7fPAateZuOm7MjTldvzke0yfNw5o0
dBPrX8o1addoncFBH1lT7HaaLBcUIjzvSKzbA+R4XI9b/zZjmSoOaTS/OkQtvt9Jou31QFpM+s0N
wwIEpTd63DaIB+X8Ndbi+nW1UQj9HWh8HLXm3sE94glp0lmsmFp0r8wz2QfqbV0KsYNm2FdozpTC
EO1geQuD694wewMyfBCF2dF59UEnZkEwC5yfkWEu5MWgzV3WUFrAFCzyQIaIzMWuUBjbP3sbWKtA
i66evJJ4gtlm9vOzkLcSiSZwiOLVzHn2IESRnbeDyrO3Tv0yPmDd53RNKHyz9XcA77kZlmw5gz19
ub4qYGqiz/h6ziJExQ5YHFJFJ3EPpg1rE2NT+ILste6LMxTNN5IOnsSa8TE2CYP6SKcjEBvhNqTP
3gN6NPn9KAWvWQ+F3YiteKLHWXgk76gnpgOFLxqsh9HgQEOG4N47dSpB3asEeOJ3Kh6cR4+ma2K3
rCp8F0NNrE6bsAz3ZFfddZl2rR+v1hep0ZiUhxWv4h061z9jaAzbffL9/ql36FWf5qFnTEozIb4a
/udu7I9qg9qgPMIYmin7AdolPbEgAgxaduKPYCDHW011xhN+AZKY7/u/MmE8dOgrTC0VXM6t/l4h
ZKa23uwT/7q3S8ZkLWohd5nlvYJXsPDaq3Zfh94LpYX+N2Np9qM5scZi4GxyuJJm7KdXt9yph2+7
B06pqKLECti77+0KvYfgLuJLffWpdMaodI5YuDs82jGm7xF9ex59nSWdm2xcQ03oICphBXoVuc3T
fRdHzjvEiKxzmmqYCVvUEBPuc/kBMSwQs5s7e1ibwNpsMP7Sh5R1oG4aViVPlzbtRP7lHzcKv+Zl
VMa/7TGooP+iM41T419SIudDpPc0X94Lc7XnhEokK5lbmSUhrnSF7dmNP6NzAajq10AM5oFT5pbh
45c5mOsvH/PMKQP+5bZBJKsXqBHP1q0kqPTfw1eIJZuei9veqhUmZPIb+86XGDRbSytUSedt4t3r
U2sSvsU5BJajU1Kxu+BmS07FFSbM8ceK/way7UvG+Jxt+Is/AWlXrLPADnhGGfzp+eUWJ9T8Naja
MN83AAV++k/fV3j3+hQ5VovJ4MGRDEpUwujqYt3+3f8d/ar9nuqzRP7mNrqMkgEIajot26U/4ZY6
md/zs0ekYSUA84Lm9bEN98OTy8FRl+XN/aVz6oCg1b26d0eV2B7k7oWUIGfy6Wox+VLeHZeOmTmg
iyWfrIpZajraWxuuFEuMklYZ/KXMzjcZMd2Aec4aJQ94BYVrJGJJRxi0Hi0/w0CX94b5HAZvVjq8
uWU6LFNecM/OHuQR9px9DfRT7OOLN593cFlD/rd+ecrEB9d7N1t9P5dOIi1mrFJQCriE5Oh6hIqC
fxN2RQJAq9vFQ3pWt2YsltdgxoLIb79hHE7Zy77qAH0pa2QGIxGQDhx0v7UBtRb4utbCevFSJ1um
DqEpNj1KFxuhqowYYwChzf/9tTvhGXAm1H58Mef8Bsi+bW6V+ADds+VoA5FF0lSVRdv+84Fx2JrL
Qmz5rCpnkqSyahL/BRccyQuHK8H8OlTMbA6Pndfv5Q+uIE1AwidyG7caKtW9O/yR1Ya2L791BZEv
VxahuSVDse8bLtxEvk82VxjLZvCPGgf3/07b04Jc2covBA0lrCSrY6XOJQwOj2Hk5D5d17w3tpO4
uzuNcWvQwnoy9S9bZcelqWzBlWafedRV5GxY+nA0Zw+v+HhMWIg/HCW84RuDNvdtaPBrNqU9hPhb
zF1snVy5QV5DjQXsCZnZDV/DV1aZmhm6rck+NTu+M/vF/Abk5KCgtsyXWqbKvznsbEZgzdOSSYff
mhXN48Q852a9X+/ve7o1OMo1+z1qvZefQblz9R9BsjfphAGDr/i/cudRIF7fp9J9FagzturhPRq/
2oNSP3r04iaMoEW6LFf+PmAsdJErQXp0eZKGSOEnEl7Wfs7hRJ5GkUKKYgR8HSeoMutY4cev7F1O
4NLkK5ZFfUaUq4ozQTTRiWLbr9cDQlK+I7o/ObWuzFfkRVEhnCGQZJShfR1GVDVCeq0tn7/sOaPm
YDzeTvF0AbBE5duU3wbxrLlFE8w/tHrgnmIjFYQk7WJf0gbCAFDJcI0oOb9Up2BMaumwXyzTZaBH
HdRqAO/T3nFQC17IezpaTXQBVAKN2Uyu9Lq7Ahby3V8FyPB70iuDN+kP+2ZtDCVvES8MOlijUdzR
YnJb2aY7WN4Uvt+7NylCTJJxg4eRDB/DlHbpKgGrekzTQv1TBRogZZAvcRO9CRkB+IJyd6FaSu/v
DlLjgE4yUafk04XRKblyygc9sOn/Id/U9vTrZ1842hfxCgQlpkvZA4fm4F9goWoINBQ8g3pk0kbG
e/xGHTLNIPktVa3KUEdt2Jxc5tnyMm9PygHS4hBP3uDKeR2g/UEH1PKEYoCxe7QqLaTykIFQC1bQ
EUreJTxNolnlxbIDOTjSr176GTqJfSiXdZSeRJ7Exzoab1hthx2GHgTNjQ6GG22nZZsy9VDmooBW
Odz3IE8TSsFNYjDEXjSWiwtFl0RniFMQ50HMx/4CRw3gAMEAsassr7C2npD6kD5JHQNLBydoEmAe
oUO4jWwJRK2Q7dybk1dH2qvQL+oZffV/SDlebgrOJqvnF6r6zmETUUXYNP4fN9ME+HAomRMSRF/J
It1T/RsMhPHJcP1aSCnHlVdaG/BoSNY5blu/SkV+H/+hXATCBIBvtrE6WeKSHW3Jt55cfWlgZl39
doFY1fjDtnVctIEmfl8mZsSyLGsGLca6yokvh1ZtFFJSBnOK3hZJS2Hb8wi0LigqrIR3BH7D6vDp
NldPlyAxdu6kRXpeXY2SdQuB/i6bckCrSaoJcW8/aPXpZXEao5pCOwHvug834uLHo8zNG7Q1pnUa
Fnd4StCByl7P6eOMTjNymlQ7IXBhg8wVBRhj/QAS+GujbQLKRPvftA8D7B7iH/rcZ4sGvq14kjWX
tWX0DM6jnGgOROVrIN2s2PsPeAQD3V330z+5bAn7PPfqw3NP37cnx856RTWDphyAnTQbmF/mjbA0
AXil3wMYWY6FOw1XMVdm+xOwIcxCDTByD0jD+kxqZhqUB9mohWDsp+Q+4Nd12r1bN+qnqHei3dNP
9T3g3bHf7Oh27tNJ/If2GGwze/Rn2kjiYiuRV682jyty8ZP9R1sva1ZLlgenlNG7EguCaGKg+T1b
EZ031JPamL9p+n0fruH4uWcjOD/mN/hLMGF/DVziMvN6COAcJOd5BXEjgYFz+KkHj7qbERMdzPKS
S9kY/ijieWCZyx4Ebcq8uxBtbd2q9n30DdVklUDppUmLkNuUzJqojcCPZGYy075KLFDk4dpsb11j
0KLaqw1UNV9yc6vOGdMNOwM27bdVn7yDVl/aeP1FiQXrSi2qg5htI9D8e8h0XI2rRlRCKIkYJ5+G
UnUw9HT+6H1RYVleNgI5kgvBVIFEtY8vyCokhTVzSLdlMupy5L+AQxeoQ57wah4yqY+Hzz7Sji9a
Iz6NmG7wyAVSPyFrqQBQq5rpwbqML+MTx3Ua0yRruhdQKg90RC65meJGSuMOutQL55F2DXAYpwPk
BNfJHVtHyD53juNwH976kKSHHyyRMDoK2HjwoRBqeOAevoAJe4EElayOFt6cc+JcosfECprhoVMe
QXqUPCw89Jre2a/M1tbAcPMe5aefhvsY3FPyFapKTPQcXbP/7Fd6l4pfLg1aLLx4eeDiCB+4j1zr
CLVduEyFRlp0lUhQ5LXpBrZ4MsRrxUAX8eaG0zo+dxTMA6gcRHoJIHJetIJRO5ioc/mjQMDVIWFY
3f8Mj/9jWNEl5OXSGq9fm8RLuscvS/6ZW+NOK1qeouzFvyp+MoUoXtQmKsvQgIR52vAA/WQM/La6
RLXKsP82m8GMaqAVEaMJmvwm3qCKjuoTqo/IRF8rbP5HtZEWur0MoFQ7Y8ZirEPFzTSIejTUKa9y
NrxaRxaqmqBFKj/TUKX9l03/GFAkYlIeTx2z9/hFXOGXkXVxUmL2Sh363Oy3y6pXZWs8UpjV/d05
zO8OZUeenuY7ZEOQWzhkcP6FVol+h7JAD31NljOsq5PZxtr50/8Mj96j/6kzrUrUTqiwefXGjwGn
SkwruFXLJ8SmJ2U2ldoexIDN8MHaLc9lHbxVMi0EJ0VIqlCT8HPw9p+0nMEY2qfFDYWd2r8boUGJ
K1hym9GgMfsckXOIVN0rdWkBrapPUT1AXkxQAX5BfYhWsgTL/3Mm9/9yn4ovvIkbAUeVR+FmsSxg
XB4pupPdr3qXtZMsAeX08/tfewL9HfeOy1yLbBkHD5XEdJl0RFQ+D+PLgAXuOJJ97Q2XJRWWFDKo
NCyjAdw0oGFTrpUvhQbrhe51K1rAmPuGWUND/o994nOjlkfPNiNIKLK3h4cB9Q3q0M+/Fj2p1Ze6
EbZRT1jtCXW0QZM+MbS0onhewOstD48Rj8ndoPEitOPjqHhHR96c2p0exieQBow0Et679heqbyDy
x6oq4HzRrOawpYNQXuUcntveOjzmi/bda6H8vP6r3px3twHaslznHf5MwxSaDmVyqwYNhDdidC6Y
i8f9Ouq626g8/pR8xNa3E9bURDEgXb3svltTor2b191xd9+W/tVGb8PdA/ewhNJsBwf30Y0OaI9F
FsR4glGLzoLk7/ix2iHBPEhM5iTdpEs76f5+9dwR/ixScNkmoDKaJQM/bIu+ZQ3bYKWOadR8mT37
t7AO8BxD00VAaldXNL5EM0Mv77r9wJXnaH52lTfdWKHPQkVxstRB9oSUcL86b5uA0zwn7Mu2E9P0
ECF13C19CPaPC1ILuhGU4L817f2pV133K2hykcDRDRva86KePJ2Yt7QPGoMYMfn+39FwIsNZY0CG
FzbFZOKR2Hq9uwnQDNeSS0w0Rv12FaPcp21bzZIAil1Mfbhh7Y+NP7k7yA8MAstANfRVOpb1A6YG
PVUfPx1VJmXcEbulxbfqVDibdWtdKKP1GwIRJwUUYEbf9PXcW6RBySQefiC4UlgovpoxLZtxBjF2
6MGQdCGRaqPwgoBLpCDNVPyj4/qT/GNQ84UsBUYwJOAyhjfvzZND1eO1V/odFtALcnODhUCq9vKo
RQmyOqoT0pVobg4ibP4uel8GJF0laDiNOw/cKSobZGE49OhfQbfNMV1Vdm1gu1bxE/1WiK1sy3TI
MBasPi2CZkJUsi33SQETO+vE7h8/Lvucii9fq136gYWtyygqg3IK5zxSfRTWKaSThe0c0viqSHtJ
oylD1ylE17ln2eV29+lexZHTMqxGw3vAAzbPgnL6y2fdq80PdVJszD8E2iv1PcQyU271enk2ABbu
tRXt1pYW8NRPSXQQJOHQ03DKJPPNHjQiFu3TnxbvawV5pxUv9X1G4Ppr9OUYRQvZ4H/lLe105Iqr
Pk2NOpDAxXnmjXiG6S16sFlf1uIDvkpJs+Kpxvxr0JmcuyYVi7td76NB5rYn6TRHFe8TasnmUly7
6x5N/ooLIbRd3oY18G6MfAgQdFOxKC7byEaJjUVInuFNFFQifCRjd1/zMOLp4cLQwJsC02x8uUz3
MUE2i5C4eWelQ714ESU6FVu5dRpAW0RgUrJ3I8KIhrmAKkMuC7IFcNRyUeN6GTBjEj5P1n5aWzuf
8H23TyCfjR7swhIQH0jmMKPNFCgTP3lX4dleKFjaWeZUR6/YS/CsPNttyj6euR6e52jKDyPIbI/5
+WNVYasgOurWcDFa8Rq3fxlQHWg1mhivdaeRH8zh9PeFayEGoW8TtURQA4YBsdv/e7KCEOvEzgEZ
eaVJwxZszvBUOMDJHn7oC0unO/LK4dSTu+ypgyjDIEmjQ9r4zsCDTWFf5+10vN97RwrPaynjP1So
af5IXebzZJc8d84YzCDBv1pHMhmnTnZFmf6I3hr5FpW8rAoD6dR0chopx2abPvT0gax1SkfSb6wc
FddBHycGy0Gvo8nrOcj3AZTcDHw7886YkdhJ9/nT+Neovs1423bacNP9DC4eY68Lu6hM8QdxefQa
8QB0lzQNhfR7p3byWtCPbG1Vj0694lzZTm4nG1Hqq3vZd1o/nKL81T/eHZpoXui2MUEtXr25SWq9
qQo8KZAbKb9wTvwO0LVfYdK/+uw/ewp10S4zOvzt8QEJHpCmRQP0Iby+9T4gO+jyZ8So9bp3ePvx
3XuVTVwv35gtViiFP6kbt8zoHjwa/VfbPQ6pD9ZebqWbt3pGFbvL2uLOTxY3yqNVAO9Tl/0kxk2T
mjjtwP1KN7ydPJHwZ2gD2hVoOZcwcilt0cDPh5/P6P3gjAlB/32yDQdvR+iM/B30c/RO2Dnd8Vbn
cVGzn1ewQ8HBA+r/lR7sIyChOtn8KTComjKLWhRpaQOebgzrSaVelK5GJ8Gvodm/Acp6+x6Z8x5T
oRLr3fptof+NWbiHCNJLlz4zqMmkpAtCRPn2hV1HunijGfCykvXpgsNc9pSGwWlWZ3xLYNeHjeNb
QmnU2q/zHwPOYHyv8Ui66okvuzR9UyEr4dmlNPy/RNk5YSomG9L6+EQrqqaDm9q0IJUUifSrMC79
OurKxlTmzydmmt3oYH9ADe7ltzqvboTzhrAxqnGUbbW2gMx7lGBZbcb3KDisUsRp/fvuXMVfZnT3
GHD3m1VZ7ENdP//WfyTeZ1G5+SlsYqx0R8cJb5ozmMASwv+AZqr98n2G4NcwK1SNh2j0KUzW2S7e
b79cdbcR7l9lHAzcO62+WKzCZ0yOXcMlTK0CxdXE2o8NFx8RVhiiChaRh3PpCILPl5n1cKQgA3xh
HSQKee8YA0wMC5k/gilSN8ouz2GD8UQaNOHl9qxyOXyLIIezgwNw+wOaR9GUD8Mi2sIsWGsoWRYP
i13q183tZUWypyp6iuaeKssNOaNTa5n33DzNaSOIr6kSNWjhf9d5a9ikFnUdPjCyAYjBUO3Uva3Q
j7HF0+N195zJFneL8oS38uQJmYH0+YGDIwtb8MlTsEU2Uma5AthhMWcrfdqoUlq8q33Q3jK2uAS8
83QmXT7GB9grdbc31GlnrlssSYtBbsWbMskdsR/pgn/0EYC0GQQBpJIWFnbpDNc15PhEQhkM55KN
GcONAUNmWjSrxwEK2uf4PHpTPcfETJoieRLix9xB9NK7DqqQn2At99qwkq+DZgADmZLRs5e70fgw
Oo0M9zo4jdJOq9o9HRjJa/MBNjO9+M/SBFsltRWElA4AxtukRmHjLTDhvNb5gEhtG/2Y+YLGZIcP
W7ZVN6n1FAyUDmxlqpTYTcbBHme2URX4JDax+ij/+92N6Mrmn7vv0RlzlabDDVoQa8AFVxk4FzTJ
beF8gYnGg5Vm+478tNqlweGtx/Brr60TWggDw+Can0b+KZyyuGzjSxgP04xsFwelbjKMKBtiIox3
AoZXZnvbCXkUep4VMVwTOjqDPK9zUc7YHOrMV7o1KplX7A1WDCzpotDLckG8bY24mQS7f8/6R14S
fkXdR2/EmL2aL66hU1vE7rhZxd+Qx+N0hKW/yBe0H+Bpqby0sRg0HCSKmZmUmLpcbRx2nqAHFzwc
DWLgMlZB+qtaFxFtGWycP11hEcEGz99XurzMg4Cqm02qyB/I5+o/Cfnu9u1s10Gbjepc75x2z5L/
gN5GGL5Ive3RNnbv2Zo57BGspkjArXrZRIjEZwIwwQzSXe2Z0PGEV4CTghiJ9ZgANqi4FxkFL1gE
QfHx+qn5r8l1iO1FjYGJYQROlQnLB5SPC3gLNkw25Db817gAIfENrSarLDtwVZiN94CNFLPgLZ9i
dAra+HicQFQjd8tTvEa7hmHyOpHVIsDGbsMxMmsIZONhsIfrAlduced9wUrvcO543QercrrCt5LP
wwNoXZ0RUcJaYZ2j3OW1FwYMPcOpkE6FfJwUYg+rJojlp4PN1IslFLiVZiXoM3EBoPpgOG1qTDgq
yKa5tEDM5fFzw0kmOHAgu4RZMcQv4yKTDi1EUG74fcJ2FMQVygt1F2MQhgjbFJ40GCDHfABefnW2
2UgW1wkTl3cKF8wThkmQN7lZq9odztIHczT4b++BzjHnmjyC3Mzh2tGmgJQN8xDMTFGEnbr5rE2t
XWvA8sh5uKbe6jq5shIx/krWjonDd2UU/Ct+6WIOdYIRVfN1etmvOR+ITlGVsUI9Pc5qFwIU7RH8
Cs4fsvwYHH+jJZ4TCCZW7OVBievVZGAZziHAtwRV5y1kNKKC5Zo0eakjK1ibWcLay0+qGd/iSogX
JbsXVyBAjldveJgTJsHJZygz+FH5sqEYjv9Ryxl0nMBSv69RDQMQXTFY2rwh1HPuGAVr0zV234fz
mfMGdH2mVieyMcdGEHffM/wODopt1mOspLFzYwHloiEut8tZ/zER5F9njEONSfGNhdkPKQY7B8h4
UAph8r0/3ol2eQzxU4CQGxYHlvPadRBK88F5FMN+eKAA0wT/XcEb97B38KtYKjIHQNHwDtAw0RCv
Mb/vq8YO1lf3QK2janXSPgMiST3MMgAWWdPRLINfMHWwRIWPOJWEb1838foA0v05uq2dzs19xRl3
mt0K7hXYycB6cjEIp37XPznGjOAJo0OYiOYW0iTtfGil7vLJ88ETizC8s2IseBmpSFF/PlezyGtl
4VHxMwoiVnV2y/t6xzInQ3ZbnC3qbV3Nhym2GdNTl7LEb/TLpWRygjWJi438Gvkjs0d/gIaXz8D8
o7aDBJfnmr1GMNrcBu1E75hi6vNrIoL4QwBEkMPQOxFmY11OMW/LvJF1Jiwrh5O658JkEz442x0X
gk2UOfccn3mHdeA/OFZMCL3gd/q23WsDs2tW5182WEzE6ECyZPV6Yuq748q8/lEhzCZX+uqp70ny
wwl8MFFjq1K20zI77ROwm2sOg3EEqaTPq5Gzo4fGGzVB7mIzo/HRa1o3rBjkYcIT5NS6uYCfLk0E
al7y83gQmfsIiIu3B1WWEgKhBugAq3SFUUOniDblHYLGB24XfoXmEcyPD4ycPVqy0REE7DFrzW+f
ENMg1j0mpfcacQVLNs4jxb+NeQ2GCiQAWL52Ge8pmAY9EA7Ag1YF/llr/KZpw/TxSjAp2runs11v
/isbLGfV4fo2abWaA+MCP5Xf582G1yQTMRqtn9eL0PnKa6JcPoSlZ9opt629DyqBHJvo7RoN3vXp
5w6I/4aTB3gBxTNbD08t5A/H6ik0aDtRZeizcdyRWSfu2rjY9XPkVWpB9uCXB6gtHzhvrwCaRn1T
BkkFDW049/0sphB+Q1jjIHy8EJkv5mCuZziNH9xV73J8aXblbNNtvljj5T7TRwEOq1+jgDGIkHmv
6f/BAuP/aDqv5UaxLQw/EVVI5FsRlaNlyzeUJNsEASKnpz8ffc6pmunqcU/bCDZ7r/WvP/CsWUgy
XmCpXUrsll21AO/GXHwPRFhLJtsg9EJPWKusNpkQgfIjgESM/Yu/q8RNOUnNaQI3JT4a6VPBmWGp
wLIVeqsc7RAOEcekhNfAHPjJFhD7tTwMYh1xJlxPfQl5loKr3BMXrI9PGoTYPi791JEihmslp23N
qYtoRcJqqig8f/iJuak1Ls6v0p2Xq9JY97PT+01dTf7bsNDlDyOs2GdNUVsKmhnv0vIYwTQS+slE
sjclAF/D05ETorkJbCiMxrZYYmuX3sgUpLc0M1v/nHvyDGBQXBuHcDUDt1hjHKFCRnbi72DfMJZj
m8S5zEFOym9VOtpqreE2hZ2OiZX/BDWDD+CttG+wHF3Vj96rHwapB7cuPtSP9lE/KOc0PIJ+BXYl
elJ8bAm8Adey/ZtfA1bND4AEJpI1aVhIf11tgxOIcyuqPZzcZJ4AZkVMBEEJWyuV7Eiiy3VHad2O
K6HbygHQ56LtiVr4kXt+SLBQ6U7zrcaEAxdFGAQcOMYE/klf4p/6XkOoZg0SkDfHubQkr26+wkRC
Drbgwvds+dbNZDM/5l/d0b9rl9lPfxO/ZQTfXxVE7ZVdLLkAynplUbuVv3gLzujbt4bafepaTX+/
6yLQlr1B5Kx0KUczmbv91fgb70isTLRVXWRj1hfiAmDNejNPbP/R/3YCrDRLjpz0pzwVFPCq2c6d
FKuqeuHvZGUfr+fF1/AjN9bUzPS0NpE9b/b0ZK9v/rPCqOssMTee/FhwNKYM+dQg1H1gocYfv74Z
XffHytThiHglLBR8uuuV2CxcsBYdd6b8+Gah5NvBEQZPhYiNuRk4uGYpT1ru2LgXzZ1MkgEse1HP
GS8GHl4e1G+TqwoRKbotUxfGpmKHIN7MOZhOdoymeM804jrJZ0ZnZ1BfsqBUJ5t5b0aLXuvq7Kiv
66iuG+U3HY7vaIWnWEcDDODq0w6otspeP5rlBjkMM7XJL5U4wEkrMWkm3idC0fD+nIIIgEmn31AG
4X7qRgztSVyhCcRlE1Np/p2MRSemawXZFJ9Om4EcRuaQTs8Uh/9NSMfjmpZlGT6lcIE98TX/YdcG
AGBreG6zZYXF+rKlBTY23xiO4mlj/bP05LBudpwFFQJ8Gi5utMpl4AZA0YFgLqRjC9Jdt9NgbYPv
YabI5cABFznnosQtzxoH6T8/JMN5HzFj/5aQvuBqCC1hsjnGrBd3oA2Grv2jZMBjo0UqEBUxIpdX
k2rE/8uQwCLveqEdOGbi7n1/cSsaLhHCycnXqKEbT5q8RkX2AKamP3PogmQCXLFX1n8bt4wdTi3S
/ijipiKWruYFSZGP6lDvcqbwhamWeZCILdJnTPWpInuzT9otxFTZo1eW0b9iXecMpwCeTJU41Us8
wAmDZuxIxo4ecrUpSkj0QAD5H2wck/vqazVhPgEnv2DT2VIjf+LtIGNNSuDKukQPtgTLYiIpgooc
5zEOilsWcR/TSq5VlBwHuTODwIQ8s032l4jXw/OX6XGpzDlJ0EUzttGpglDB4Z81zTxbpiOAdry2
LAbgJ05jrwfAskCptPU8WBbBkt/mr3141pea3WC2jVgE/b77Yi+fU5/is+hwt1kfkheiz3MpzUSJ
EnYqnac6GA6zFRmWU5b2ngNoJptBuvCvsspRgTV67jRTBZKe4icUJzijrAs8/79pNW94Q3FuFVOF
ivb/MNKnQ+1hUkG00ZKlifexvr6werc4YhRbPgsfs/ouXHBDJXRk0Lu3gy1jvJe4eTTH43GGPZNo
tbMn1Ts1DE2AlG1bndA3ah8Dv/ipKSGMVD9QiBZH9owJOMMsgh5u6p2mtqE5gkQeeKUYSx456e6c
sdireO+cz9Mci38GcKjhUtxBqAc5HG8kkBwiDy8u8fo2TM1YChJoAYZzGMox9Dj3aM9ic8CxLgDZ
cdIL/ai/ZbXz4fVgITwNfnvnCb7XQBZ6dRi7cygz0YRVhR80PJv8vcDYC0+4YQu4mecc2QuGeVO6
CGXInX2gbFcYhqXhUW82SKuMryy4YjqWNV7eriW4GckaXzof47vXb/66IfIQHj7OVtjOn7HL8S8l
w5QpnCgrXQy+nKI3g2/pXSyS879VuwaMQONAR4jrVEff0OHjcExghX5EyQ6aStXtxeHSKuuXwBVh
VzeV7rxaVsdtEi01xFvUmoFiTWR4ijwcc3jvccrpQbHsWJgQCFCab7B7bV1Czql4aZqPkOsjfAjD
E14lpE7YTLl5gVGilYZTXBKNa+f1zP+rM4goEAiOnboBX+ZIZ2+0zviJ3ckLKKpf1Pu4oQ9ueu+d
HhRtiz9fqq/xn2nYK3Aul2g+FbvRkbTMCL6YzflisWNnV774eiZv/PRcFQcwIDI95MzW8MCCEmKp
1xg+NFPiKw0S+wr4V1LYvmxxEE1vMPRe6rLEnKMtj0yDAAr2mEOYrwwNjzbBa/DTB5xV16yN6JLD
XJytNOxJqgdC9PgTB7MScdBgllid4+y1jlhC4h/kdhWrP7trlhFG1ciFueWdmWFZuhKzkxzAj1EO
IeucfCpGkGvQz0RYd2QX8Dk7AOLCEiAKcTszTP0YHl4T4hcMS2ZxPmY8YqCZbTRuEpT81d4AORLW
IVgzHsTrty0blvBTYt06AIaBmOXe66v6SQ8dldJfq2PAjs1AthsTTAd39fFFm8ERUSeHpjaFyKx+
GEWkuBpTyqFKTHTG27uMVKqN/5UER6BksV611JqJ6RtbeB8wM5C4CN96t05eq3jmJjU05KK4THr/
wZaBxigtiWEh7iX2oDdLbGGpSzneUMgRn7yWmFpA5xAPowv2asKkTlJ7JK6Nkme2egpwywcMG70X
W2/OMCL9yF8XBWQtWHU39pz3l3hTBswPzaG2YgnHliH/HhmiVEw0cnY9Ojx4PJQzBJL8ilA7rYDW
goF1YvVQVBrbeC0wI1a/0sM4fLTiHqp1iYWQsaxH26fvaN1IPMeiGZenXF5l1UFgKNFYc8gjy55c
eYVmAgNXNrEMiMxURbjsYosPSXTOy4OGGXJozxWbWdR8bmlzd7alxuw5EjYdvrgc9vFeRsB0LvXP
UMSAyIoiqxod470W33sZDaSxyBRW/8b3Bkhlf4Fiz0q4OOpZmdylrDcOZxLetpZ80N5WiT1wtoxm
TgkfSndr8AF4ZfBjcL1pl7F6eAGkC6by0YAlIy2tGWdfVP3B/+UzkESi0EDoQrjv4ZKo4Fi0rCu3
PKTf3EIqruqbF/idb3h95Y4PsmYv6pRdKi/SxqIKfCkc0C1UP0+DZLnClrdJFVtFODPDnR+GQRMv
GRyWl/gLCIB4L9yuUW/vZrqXpZgxZp4E1cNswn4h6mzq1DEME1+D+1aYOnkxaHZrCVwCuo7PmmHS
+84IHEMn3uoOM5/4KHcL8cbbyRyFEcZsHXxIOd5627B0S/h4OC4udLf7I1nrhyJEPsbwE6DTzHcz
7FuAc51YMdPcNrTNwEi0XvSgCY2jMAlAR6ZYySrgCGusGIPgyRCaIvc8/9etvLEdjn7w+miHVfsR
v9wgtwjxHjSnQAMLz+4RMFb4UknkHWwIhd0fFvgg1vTw7PeVxgu4wHa/SFZls2qpozppMY5nVdil
kstpXiKzVp0WlKPFPdsqYsiSxSVAbMN08wMVWfVU5lCZPFF3Q1Ydvker9xM3DqO3pekkWChwtNwR
HvNXzqRQMSXa386MwYERjHagHCRBCWcmEDc+owo9nBM2circQLBB650s28/Qo8xYsebbt8V4mwI8
4Z+BZoOSlhOQoYZqzqG3D94MzoE0Wwz4dL9lVwrwYK0oivE/fdVm91nP1o285WQlM4xNaJVBoJJM
K8YcIDe73DQuIiD7p7pLKP8+JfQbXjM3vLIhYGk+eRC8OJjbBFBVxvBsMnH90fWp3XKiFMOxgLe3
+MzL3H2zvwdha1OeetzENx7itYjuVNyVxb6NKqtLvPYFq4GqQARKkj2GIZ1ut9hgGA6nIKZgLYbM
ulOhLWt2s2QbgcG9bEPH8NeZt+DA7gxfmQeG4wxmW+x8q31crRnP5g9y3V0BLTETDk6beT3YAlzV
+WdLFZ02+5l2VOtpujxU0CIBq1Ba9XBkKQvfVuIaniKulewjRV7KTxDXo8C+eOrUY94eS7K8ABjQ
UelOpuHSifjIy1pPlbxgZhZseJEzB1Ks10m+idpd2W3V9jAGSx8dNRhT58zhYvkgL1yAHYChuDPs
kHuvK1YZ8S4hltl23NuYTwkvS4dtThGlW3LtVRTbaILMkfEMQp+5a6SWHlKoWnTLMnODhE9J/Y55
qq1Wa4WR1fwuxnBuFsqPDIJzUm6wUStCk5mrsz+vs2ewVy7ttFVv+32twF59P2pHkKZshs/k5SD9
x4kpXJTI2QqLvnowIXqVgT0Xb8WfxJa1gtv7XsD4q+DSJeG9RT/MUCoy8e8rIJqCAyTkNiqb/jH5
q8IL0THAdkZ08u91JqxqetKZqytOg01zys2m4ufxL43Yi/yt3627fq3QtuuekHJksGCXWo6Vm8MB
5n618WY+LpNim0EG180aYRfyvvoUCYes9Mpu/c7WbQnG7USxVwMGEyXSrQVU0b7N15XIJhEjen36
+VWbL/TRjCsr6R0/WLZATy9lF30z3vSBGBQeKc9QB4t3SnDW4qMdTAE2q2IXKozmpZgve8gJvTMW
DkGUTskMjkAobU1B04vLJN9lUEF2M4IgeitW7C5ze+ooorUMM6JCCLA6h/6NXTP/jGi7qQ+YtfBe
Q8yC0g21srcBfd8sFuK5S1o5M1Rt3i280BnZ40+fvh0NtRBSL1p91gYBANTTbK+wOzJzRI5YTJsd
35Z5Lu8xeWywq+PSimlhCsuAqlNDkLZk5PGUNmSk7cTX2qcpmuH9Ot41RkKaK/lshsS5cfme5rsK
+OX7O8ZNEWEQnt25x7RVUFwmlwazXSIeO6cgGgH8EKIRlGJ8bMmQY+HD3oscpXD5ld48MNvchlVi
EMcOIowpWEhQiZPqy0bzWtTp6IREx0hsHb44ISLQv1LbL+1Ww7jXzmh9oZ/jQidYc5WwupYkAVy+
mVBLeJLh+8ldRO4OlvARgCOC99K7dSYamRginDnj3FsAks0MMwHnAVrE1wTRAoy80RFpokc7Q1I7
QADhmXLcgugZZ0W108H2ffalZanY2KXWqKkB5iFeEOOomg4NFW02jtoR/T/O9RzWEUcArE6HUMEc
+lENXro0arZBedPij8Tpk/M6tYPT4z2TrlmpJbqAAddzO8jgvJn4ZGgzKjbGDjbrQKQ1ACDKVy3K
sp/ZhQEYjTigBlgDjc10BTz/5cRHaEFHeN4mPngj9fb3yElaV+dYd0LGFep7E8DEDD3sp/FgV9St
WO/Dfq+E+yKeWzHpf6903Gix5iovzQolCLqYWlcOmGyVcR1kFNgquMYbrxkaX4nwpQJn5T12xbj/
/FRHdO8eIxExWdMVhF9BT0opDV3qMagKN8yNCfh4M8JheBARiSkytaPXodTBlX9Jn8Mw7Zshrd8d
2V3ZmKZFD6KoC54WQJfiT1Gz0SNig09mAn8ZSRtWvnaDSEumQQOVFK4ssJzz4EipnKH+BuxJrQ84
CMy7RV671fsw0+DddiWA5CrKj/mMEy9d9uJEUvLpNhvdVWlhjJUAuuxTm+UwYUhF8IIjyEQDsxrj
yF+sLfsf8Y7XUdpN4OOzJnWHSRvkVN1tXmemMO+dll9aY5GCJsPXZU+7JOzDPlgtg6BThBndLixu
8FghkrImUtkR359lwRrCggUXrRLa6Fcumeo3/0OH+ecACRqzRJhVNt9FOM9goY6euuXIHxZQrePm
oki6Pata9+jv9BIVmvzaiicZYK8y69/hPGyyO3ysjGdNxdElTn3HT8oAPloJS/k0nitbCSx+8FuF
6sfnwXUaMJB8m2yOwmo2wCZmnMDmH5t1sALpGiBOHTDzxOfTrkZ67G1tRvuUbAL6A3hkk9PhUENY
NtCeeADdpnKLSszVFzL24oHTt18MADpOFIr50U6JwWHrDGwDbjQaV81+sdm8vYwoG8gtOfKmdf52
FM6w3gkZ3jeuQu61uNTKZY58AY0EcySweiSUWEfkJoMvikCc5yXUZiQU0f/xSaaKwaStM8DF3hyz
DgTcgdgoxeUshNY6k0wNozNGw7jMA18lZlQ6cIl1BpP7N3BkZ/GoYfyMgAKkY/bcBOOm57sxO0ry
MiPMASKiEI++udgW73ijFxJwEwxaKZkBQ+gQJetiTSknGoFsDQEGa7J+Kqm0NAhclRhQybBXdCH+
OrW66mXfjsLCVCekmqHQ2IwHo6FVbophU8WNZSRMiAT5LofRqhTklarhuJxhDvaq7E6/xrW6aJna
1JpG9FS+SfPBKbKAkaICRVnEbnJmJB+ZJD5S9c1pOgPHaMivJKyX4ml4SrhvbgSZtEXmTl2HfpY+
Ytb69NA1dt8ImMWPLKSleoM2rUcJ8SMS9rq/I7+NpD9FhFv3QrY6I7JUio6Sn6CAX8GEw2WZYI4Q
e2XAr8T+x/WaXPo5/mYXOpLxvWRyzLnug5/4Aw7zUz4WF8GflSqkB37bb6BQlsPvmzeL3ZFNjrht
SAY/DOHTxBo+VPYqTKmtN/NZGvyHoE2IO44y01Qe1t1znHYYelpiB5nh/WtyMhPVJKZ0sBPpinSr
f6iMLGZoucCv0n3vlh1ein1uHl7SRqVsY7J1T9G4HsPRVBQW0abObIY+OTeroSlgsVsv5GPH8jra
6jOlRoTZeJ20mZxRkFZWAvZAH9qxhUEcwfuil1dgtcIEQMQUOl1sNzAlU7p79dZKy3EVsSrN6EhS
YbaYrdOP/kSi4tyjon63hKd/wFGkdO7XXHGIik3ahvKWwJk++RuHfSwcGgcQRk/MbPxmYFazt3np
eC7v0hUf1AqxZmpWl+qHCj8xhw3H7iLeIUy1wp2Mtpo3lv7+zYgpO+GhqeYWXoi4exZ84nXYnUrV
eh/y02gnLQlMaKhDKgbYc6tX7elP1aF5dSowjHvyWnID1HXwk/g7JlAo4ELziT3ik026XjSbp49N
HbdwVWgey7mCP298KpMjYoOTQbGupJMkN4Q7rblZ6eAkqaVCA7KS3TO91NiAlJPiW/EBArY9kVOy
IxRObQcbGPqpa4SfEp4sBc6f7oiJjEoRzw7iLbsZtLAZ9hYQaKzni/yWFGq3Q5Inc4Np2fzvlx4n
8AUtTfWbusRN8O+UArCgc1iMGIn0l7j/I1xrPwOhBa6owjPwLun2pNzc+ur8in+IIsJrmQaJtw53
osYiXEjyoTVZ5A/VsAjM7JNFyHx/p8tnSEwzdSs8YI7F43X4ZSTOcLrhnccnozXjHw6xBFMPUl+B
phOsRLDOA6kynBr+OPayi5ZoeCAFzU7JKBBnxxBoRfYi4SLiFvqCFLjo3bmyFOlnaCdSWlPNBdh4
nd+UM2xZ626vaivflAlSsfklcftu6WOrviRohnAqm14B/wSfjB73bRwHmKWBsjRuI0iA4czpAbn0
ReO9Zc8/vZxkG9sxxh8+3AM7QrYmbMIGkHdZvFdzeCDkXMIVISolOsykSXhXpvv5sGzQxHMK6vsa
PyttWQx7oVAWLwRJAmN3usBlB2moxtiMkbCyD07Kvu0/Xzt2UIbOyMyIEsAAxFaoDOxM2syvTA2C
Na1T/UUjCeS8Mox9k7ocyfSEtIsc8MI6JjKaY7Fwxe8OFgXFhB2CpKKmDG39iIvcldqQ5R5Ng+s5
/k/MRICP6SFAJuFgTWMJYoLmv/0PSSkZ07C55DJ6mMqaZpr1z7KvTNvqTPspN6CovRakLxRUScpe
enDl0a9UnQtjQ6EvlW6CkC4XGiDjiaFGvir8oxBKR8OULXAkeUMhmt2Ez3yf/vpW5nU37N2gbOab
KaczgrBCRA0Z4pfhDjoMdiOVlohVwZzqz+Q2BPfZuf3K+PZ/MzoOYVVK19apN/0X06mKyVVlcwOw
VGHaSBFCtzOllTIqp/ALMAhfKvBIaEGJaZleCkIL2doSZ+L8wotRrLF1MBjirfnlPZIeXL89Sgn+
rrZm3AB14gNEpBODANDJ5rd/8Bl5+UVoAlKNGsQqueq5DJa5gEf61qHa8n14U2Y2f86dIP6IIKbX
mriR+an61bSF4cir7kQBN9ds3lQdrJ8YLy5W1w5FgVU31LNiiirnrOECW+zD7QTABiEN8kFYpsGq
VRlYk9ZsMLq7ZrDigEU7FgK9ccw/B9RIjCIWAH0Nmz9NLMUiJuaoAabAIjgiPmDvFStz5ub5g9vD
JZzfJwYJxifAGwKd5oOfrmAH40+6xRu29qEB98gBj0R1lFoiYBepauLyDXuitv3BTmvEVdByEGYh
IaK70jwWZ3EXzsh+DHd+ncZuJmVV9Sh/ky3Aku7FJ+k6/yyf8oqXqdEsMK92yZrlZml7LqDZMaPi
w5GTIr0AxxeiYCNx0lcwp4DcJ9/9HcT+CumayQlKvS4BKdj6HfdydJUdJJnq+zUQZsHrc9Y+GdII
2or9aTbn2CfohH6VLonJCefxsGPOwCmd45xPYyt7kHOy5DKPTBrPIHCqbIV4k3npzFbRvrNaAP7g
2FwYWQFVasTF9j9sofp9Sq+5QnDj5r2//RuNIEToj/ZClclryQ2UMOLkcLMpYtR0+lU4awBJVNkk
U3JCPnhMIxYRGqNakFG6LbG9Y4yHU7H8I3a3tniCnOI91/3hY0uW8NJHoguHuf95iVs4M/IjJ1mU
yTRApsTAxW62GW03CqEAHQAU+VpcPOeC9+wf4Z53gzBxTKKZzNFEw3SBXuux9GimWKBC4GSfCD/o
/18vm/IG7MBIzfndn0y7AGSBcqewCs5eenrSAgG7VuQUyCivmAGNi8mGEECYcFAmgum9mruE01IY
cW/AGHn5CIqA/qBbxfZf7WPYHDbMkGbkBJkY2kJxnk5ER8aPx6RCRd/0mi2hmPM+g68vpmULTspZ
s1T/NBAQNj0dXh5VMcBy7kqt+wo/X7AjVRL8MB3gZx1DfI8v7CjAZuF2RvgxSeP0N/JlkiIx/1qQ
QI29wWtDi0VtizAhDlxQUYlnjiyOWCVHQwK6el37PdKwChYhVDj9KqylZ/5Fx5ORWkfwHWFW0CAj
5tbiQul2LLhql1ZOp/NJqBxZzDjFuNDQC2Lc8JF7kHnzj2bAuuOZ5pHV4NmD1xpEg9HU+PG8I8R7
ItM5RvdIsOfoCdkew/6MRtD/5hcj39YyhGCTjCmttkBaBvPBygovDooPbK+RsTBrJC7+PIkNMKWj
mYSnTNBn7MKniaCacxpOELDpo+g5TJ7knzRaiPsE933DOzyDFDQsnqJ4iJOFMOyDJcbOs78EiuWx
oIDKrMYRRASAsvEntNcWUj1o+suagZlsWVkvgxxFZ35nI0WfIn1yW+Jn9N/FA7WwbR1BRsZhsa5Q
hiAwgXpCwUzi3/ALdDtV5b+wBjrC63FeYDZoLMPQfd/7askeiPEvgbL4niqoSiXcWe+C5sX1FxSv
7oN3GLzAmB2K2sFnkak9gJKKy3PgwaRYg4hBpSAQHnbHZMAIhudGzDxGz7cash7Xxk45yWhvkYKx
bwpfWAK8Ndv47GQre1uFsZKhmjUOwwUIatlqjt7SyjCYVukc4ESOOwmzFSe+V6CJz/CqwAZVTDp+
xLUvB+eULPOaxhu1W25MtT6TbOF7REEAJ2Nu5bCQouyTZGBmijtdYP6EyGAJpw5vXrJNAroqC9Id
fNb5V90RgQtc1nJaUdowHSccDEiDcGmsy5mZ4ZNEFihmDikk4JkbPmbSMvwTWWNrZhKcGhoh8q3D
kcbx48KX1mML7I33FcZxeeOk8KdwpnlAxLV4T4Z1K6zi2/t7jM0c5RxwVuPo2B4pzCEWnTCBJxO7
IbTplxSUV27/AJaH283GxW5pInjsHzLzXcz/NsmBIFfv33yX/BQKVtwpn/kyj+zJaEdyWpzmBIfc
LPA9OuTARjnQfSQ3H1cjGBFotk6MqbDLzSUG1NCfWIDwFxSvhWb/j2OxL73iQwM/++D0DjgDVPPJ
ZjNVC9/NiFYkWOWP2bCMmEAcjROrFLGKxbQOXtoClwmFaoj1ExzbaA9FxHhAyCekU+ZxSovZg2Mm
AHPl47RmgiWJvu3YBRnvaARuLyK8p05G5bFzlZuxBpIkMhT27FTFUOrFvxVbC2wFctJN/pI2OLAB
kyWSH3iTiy3zFJUJU+J0UNd7ZiqzzvR/g91L3EsIA/OJ91wejK9Z5fovN5kko2KEoQXulemGzT9x
uKcjrBWI7C9i+6gWhHNLBE68kPNP5LB4JTd2pOygtlK+DnN3jE79V4lp0M9rRd2D4zL2Y5sWSnxr
wp+YSFkulwiwMlyjHXA57UBHQBrpQhQ57Dr5Hi9PDNIi+AlbUVqJNLVTxCxQyMLvl3OYoNlncJJQ
e2cUIKb8RyzgcK/uDGzQhMFfAt+lP5kzLjtwuOjtCQU1EW8nuT0BjzemBuGFtg6ClERzCA3zjoEk
C2zSGkBP0E4AksNTfgLHXRgdkh/PzRZhvxz0vei7RYsFW0auHBXohfALHtJPx+zMTe7VRq9o5gXM
n/6S+CiIZIjhlo2UWbMGfH7yC9IYBgzDXhq2L22SsdC3OME0l1M1Rs9QWVm0zU/ODgkjlPBePAZS
LPWfSY0JptUE0sI33JDlk6Zc+bHCpim8Ad2PSCFRfCFml53i5fg+sBMSw+s4x7VHxkZwgUcJ4B+K
jruMHkKm1hspPDB7QG3Z3DiqrkxItg0i89TqT8apuiWPdq08WpIFzWjuAaZy9OFcyh7LuUQE11Q6
Q7hGpgEJ+tIBPSHqQbAAU3648rBRxd/CA8hjtmTh8CPzH5K+l8UWQ+V0DRSJ6/ix1yBewcai7xH/
CnwkOarbNQCAsE3URWnrB2UdlCZhzt/AZh3yT6I+DwDvCAb/1QHdPyrSlp/QHoKVcqIyAan1by/M
4cjgqY7yH9kknOE0Uzha0O5iXAp5B8NSKMqxw3VF9/eAzwM9SeQAc6D/WLTYZEu1PRqwb+wos9XM
ZRXEyUZb1w9edRScFaYXGsXFfIKH0De/IZ5RkhC2xbR8AobZoIbOpGoyTsmf4JY2IJWCqjL1jOcE
kr+SdQCe8sV7zm1ljd15I9Nvtn8A5+a7+eWdm7Jkw8Xs07CLjwrHPcgryfFU1oti+2TS0Nc7UGaO
GL0l2xMZmYt1AfQ6vFRCG68fwO8rb7owIyEEg1rKSbYBHxJh/1Xs/j2iCgNoPtnrTjwijdR0W04w
GZsrrQPvI9HtNpVTl9iGctc+o+iXtwyoEhoQbhOwKj+BrWRGpvQ4FLp7YcdHx4/U7rFAfoiSDc6D
sv4bUzDhWBnT6zJBKoqLNLJhOMfkaQHOG17fG30THPOzfKW5ZLzPU8am70qsxzr2hh/YI4MF0TPB
K9GiGIlhTfw2GE55QbesYTGCAiPwkCwZpx8AeJg3T0l0fajr0CCfWmIBLO38J7b5rI//o1lFvBhu
CHFR9jat7aNnzUxK5zPU5pry+BwjUpj+F1qHme4kyA1p1c7R9vlyJ4chWFDudObDYUQZ05wq8ri6
HalK8Cszmg0IiU63Hf7trJB+kFV47Hu/8a0hjtBkD5wqNiDUT6x6NgTLqb/Nd31A2FbtwBKp6tG+
oLEeZp56VTacPRyN5ad4I8Q6+aTyyunUWptmkQ+EhBKoxYdRRIW0EH8r/jKMoWW0q67+Svhk+E6A
2am+8IUjGqcdjfOboQK9M7cLY/lb/UN8pXqllN6FN+Er9ShoxbuxZnwmPGhhhjsFBdSse31RNvDH
mnrK0mMz1UyYZ9BPonYZkqyCTEC34l2Dqi9cB2azVPfq/nWpd90SIx9zsgWZTOTSi/wVXBoC0vUL
atPNCM0XLfW1+akOyUpel/ztGIEqmnHZNGGcQv8EpMdcBInCApmg7knwodz2V2QtfEo3/IWAe0D8
fzOcgXtT/WzY3V0MGVzKcq+49Pf08rq0d+jo+hewJsnkwJ7Rpb2yKim0GG1SD5DBw4fcBIf5FJmy
Kl0ow+0uJ3RzXW7VHZqA4qHdIsxMJHPDiBD3zUPvpufYk/cqjB7+JshASpQnD3fH/HNUHA0GGWoX
4gFSs9fBzhbkABvjIogwOkqX7AvgT3i3ZVf4UFLpBBcyWUh8NEBzdLNXHMo0plcA+coiLylWrQro
51asAGnQL0JhEo58k+Gruhk25qjMb5+zleDCDrAVgh+WFXsAVhRMa5ip8bzBfJbSLvMm9WO/Mswp
5aY1JxsB+lhk9JH5nH4zfYH8BkBICS+/yglYZfjdTXb2LxWhIvKVcfErsAnyZupAiLQiHsHmhCa6
8px0KUtGkelRIVUmMHbz+y+/OP/BNdFFwY4ay/+JH/PLW1uq+C3rZz8iDWn6fPPAKgQwUtconHal
ngfpEPJiNIpZJBPBEHYOjAmCi1fUqjKK5WA19IyFSSqyYt8iXX3KXqcQ9c1xZip4RD346zIOQOGy
dV4k1YDeTV0Fbnbr4nv2+UIIp9GdoSDj1MAcCXUHuyaOxe1ySuSYnF+Q2UCgjKYKAguj3IyfA2Jm
hIzh2T/kZ/VX/hV/Z2uOJl5O7Ix632SeMtz6I0OS6lmHEKwoDcp79IMJAM9EOYK4M5d1c/Sl8OES
q/6LdzpnQfpiWvJBk5Rr/6Jw4DTSHAIBlJvAAC2e7WQiCNpNdiGkEgea9hLAjGxxsUsOCcoUzpne
Cn+oFAmSRV6EKx9AKy4yHTN5/EQvHczsU0r21hrdHmqKHc03n4sUzUm2yCYu0QWjL/+IfmkC0gKS
abW9pKtyPwUn7kdSEVJQPO2TDpEdW1Q/q/cjSuziGPsjgx1jMYuSc0DMYad8xvmyZQKvm9X0fi7L
vaAsm9GNxWkfmWbzkOsxAu5gx+sWvIfcTZQVQoIauxu0ZN9wDoPQmuKCJDxRN1E53RMJWZrDqoEw
YwDpbRkFkyMknGacBr9E+9V7ickSMJE/MXWViTuq/uXAST7zmkWJAAtzLsVJbcrj12EUT5Ca301j
UVMJZNO/xW5RvDcleDrHraR8KxjVAhG/1mPaf6GvV5Q78ujxV26+p6XUM+yXHkChQNghbEDprENv
9W9L6V8Xhq6rY1AZu2dS0PQVUgeMwamqTIT9vwz2V9d2g+jMku/53l+GGHIsMEcHJBvsh7L23cfU
9jDchE4Pxj7xd4uPEzfbAX/g/fN4BByO2ok76KLkgdELPodlN1brtLqcJvN/FD44wO3ikqFsnKR9
W3oVd5GaIzZ+NlIrk8YbFaqPQQFWBx7ainCfEjvMRkAu0iVBaPj+mAzqT0gcPdpBjkCVgw7qCC5L
sptdEPnuZarJyco7cTSvwboq3VG92wZ/jt0X3zjdEU+JFCI8hyb+KQDcqPV03C0QLeCCcAqdco+9
jslpsJlicMovyImAuRSQG3UbnLSngNeRsFC4RDYhojeQ6ZtiuUBeilR1XOxDvLcQZx3Rna8Unntn
EwKPCRseoZ4IKx9ZCg583Ch8zlI7OiGqdlOPIxykGJcIzM1ROq7CQ4JbwAVXEA+dDTsj95fLYdro
ZBgJkJTIBsaucMSug/s2s+ILzIsdWYpgz8ZlsEG3+TJV5rrlOzxg9lnVhMsyEGMg/BwtP3bxkUDG
3GOxID0YrOA88DbFe+BBVZwk+wOy5UOKD8FsOQ8WJUN83IyQmyTC6u31DrCTgs0Q9Z/b2ZhufklP
Hd7C1djMv6MrFflN/cBPxBYuA+EO4x6YdZWz8U5IBmpZ4Vn+aF8QihukK9WucusNalaKj/pn/sHV
YAmp399HrDJ5/yeRX3j4D0tntpwqFoXhJ6JKJoVbZkRwwPmGSmIURATBAX36/nZOV7pzMhgHhL3X
+tc/EKwyf5m27l13CJFZaWcYV1p9+HBx6MTjDrQooDKyPxxs0sSZznfuZ4Z5F8IcAaHiC0+g3a6C
rin0zl9kTEUMRwMzarA1JBUMGeVTAZRe9qiaXl4vGkafsFN0yxRQ2Jo49GhEB/J87ug9dSK4Pp60
GIxZh6BtQB2eAFtRkMsQwTH0xLeTdwVB9CcCjQZIKxDcXzmZrqRGkJQ0lpmJcSywtif2crg2N+9V
x98RkQrBJaxXWI2AhUEKo1A0BO04v6PCxaHYBjnkrAdraTxgsknj1GmWYOJrP0MaS+SWpIZiliGI
ik5F2UrDXm6bkZXBgmwsatOSkSFj082zsuQn25WF7B8dM2OUNvOaEBa6jSaTAfFb9WAhmJtLF5wU
woU42Vu24fcts/ImVvMREODPm6VKooAYjb6lVIretJ8z7bF+MZVlthq/awfTRx//NBdqqyrmWJqT
T/SZsji94AvbNWiGSANiYFr5tPMQLMAQK+Ajw853Gt4hlnbEzjikjWDIdN1C5JMOA8Orv5VEi3U4
cx5iLWYxvElULg7M6CPvZRld02KvT2ofEWGKSQPHn5n6SsGkazRjsP5g8crTJs0xw5vq3xirWUpO
OVwcRmLjeR8+dxPQAdnL7XJT3Uf98mUTUaLWyPOTUbFo6tffXjJzPxucDqcPk0X9iZb1mvsGtLV+
cN59BjDgHq/k+sDr9XI+2/1AIokHOnIPP6IvAph2eIGQi/cKGS6SQpZTj8K3xSIdbrJm17dpyazD
cJpxM1dZThf9tN+WMGwhu4JLMmZ+4lTfTz9mTOM1xFHuuT1fVw1TsdP+xcktXPuPenjGqW8B+nSD
eQae/wyuo+n1zI5Q5243pDNp0kILc+DsQdjhfosRJ8JBGnvsynIxBQOQy1ADVTno8WDa0CU3PcXS
dIAnJvv2pzhNTMjWMo3tDfL1mzMIecMt3MGhs/7Cr1w3+XNmFzb/Bhb+f/mnu11ySZJz8nKEo7hs
i18Jt/V8IT7/+/r1v984aWN/v1PH7Zo+HFd6cYsqFH+5m4if7Eb+ZDcRgQhQbhI05msCOyevLapM
XwQl0G1NRUYeUt6/VCRh+UoF7GRTZSvM4YjsZYovHM1v3IuwmKYWrkKFeECK5D/r9Du/vq7PX6cl
vZT7sfE14UO43ePkkb7pMd/bIU8NizxwhDLsmqUmebL2pd9h8Gpg/+MWyRD+dR1Y4131hicSjn/o
Q/qqix75+HZGrGLguQjm9kSiJTvqCJzgUqyLA0KBd+7ki3JpvpyR7N+6IOf44TelAiwpgTwAvojl
4Vb+7G8yvgwDFiPsL1umJgVceaOA+BbCnSPaDdksoQf3Y3uUyYYMtGIxnGapPpf94dSYFqEUiziE
DIj3/xSCajKcSjHLUc44D25DgK4hLCbCDgxIWbW0cAl7kUWq9LHm1S0NT4hiZ6L2FSzDS4J6YM6r
KScdMeG2lm4+8+7n8fP6+eDbW28N3kGEc5OH8NTV9xTkWD5agED0sLDm/z5+hmD3EMKF7Zj1Q8vA
2omW3D2fdrKRdsYYDz0MGX40ptKY82FQpa9NnXQBQgkd0x3M7kH7/WdD5FrNZkR9IPyHCqEdcGEK
EHmHtzKL+JAwh2aj7CDs4iCOWsPYoeN4sfK0D4Rj6mimQex8Zz7pqH4pTixK9J69unGJoFTnTVQL
D+fN89tc6MmdAWtHNUSINMZXuIwR1/TZqN8FWxL9U8vpovk4mTn4i3NP2NmRSZJB78BrFeNAMI5I
4iuJr8XvtSufUEu7SG3oloCyRomeUC5VGrfMsGhLtIMwzMjC28g1luriSvcu2t0RdQLr951AiLun
EoZUg9FHD9N+ZdwVo2mospio0SkD7UGTr3hPm+Dfx6ARfH7l4DWkWyuHE2MFCgqRAyZCsKGi8fnJ
6ok3n+lqROud/JP/nv3Q010jDKww7GMP1OCckDsosq54B8U9aMvBgSOYYAYW9gQxYssOceg5fv8o
6IaRP3HR85S5ksoQg0tfhPG+sE9Sx1xv047wwwfDnaerHzXyC5JEhOXI7jlgEaVJbkkuEc6jpLoK
61jQweALckaKpex4rkRQroOLe0xX/zIalECJnnF6PGIfao9zAqBElms1fXE/IuU4PSp8RmxOh45H
XNjiYEq0wMA6ptwTOmwlGnqV85iCQ1nD70IP7jHSOpJWc/dOpMXAuo5vZMTm48tYhFCdrTnsHsB9
B8CJF4v72PSmB7pQoqsXbNcrvIWtPGqJxPj8fgary8XVr6t7nFtp6fCkCYVRyVWopgBEVmtnUe3w
jP49pIh/gXTgQFH5QNJzR0hGTZh5buGoOO0b3jAA1vNbe4XTgJv8C71SuJeBeE2qm+LHkohXOF7d
7WCVkqJwPFvpuPq5ui72O3YeZRGve/xcrFZGQIbHK5RdCUmzteIOruPkLzcW5xhr/HXfv3kN3Duv
nwfAXyUaY+x88x7TAFSAI/Dp/yz/oSIT0IFBgMV02GvnPMeWuJsgbezC6VenbWvf+Lolzms8Fu8J
WQquSNngbYhE8EDh4SMt8m/P4wGUyvRIwzwWeEzh8GsspXMXvalVknAwCP7eZW7E07X/hXQEx8Jp
MaBWNiQ7iTvhdQu/3eIvrKDh7Tw+oQDFcHR4EwqsHS92yn9n3lxxBoBJc8je3N/VPojoBLyt7ZPH
bSlG+XngBHYwP7siZOSAq7U4064czr+0MYCmaADeY/PuFl5qOy/O2QY3vzR3j1uFp1s5Y8jgvEn8
z/1pgfp7R8NGl7nDD5xjRrwvzxc2Gr9l0v136nNMrTERwYb3lbTWF71xqBN0loLyg4k1FpeFSFhg
LkHSgvhAy+3A78DburWIAPn6kPKjHyXewnVvsekOLW7ISemyxTbc+U5clHhpsU//26tFPmWeuOIf
EC+Rdq6Py2VjFZUQ+TGI8NOf39Byma2RQWTDnOUfFDNcuxPT3+z+tvky/LpSD4yIKRQf5nwivnly
r3U4/MGqC+Kc2KJ34F4TtmCvx51BfGb0T9565wB9eyoWieJfSFpCFSj2avwSebyHRxpqqDAdFjdC
ZeABp1vMwh+4kq81TDys67F1+3HGwCQoQx4WR+qXt9nMXs7XFywcV/sx/eaLSCIKL+4Z7MCfqIQT
bfJEuDwO2UR3UOcmM74F23YmBp3cwxE41sieIbt2skDf/2CpOSAnAVGCi+OnrwGRZROWX3zANm3A
FCoYJS2RWT38NapWrFwLb4hFwtnp5woGZ6K4gXuHVy0p8hvG4GRa1WKgXftoZ8s5da8l+l7M8cD+
6IjNW9zcxgbWFkImHi8728F/6obBFyFVvDC4U9GrAnP0XvW39p5/anZyrPnXnwbDGdxg9AAosKQ5
R8AT4Asb0dqD52CeI7IrsLTBpkeOSLEgCZJb4gvwIaOwJ5CwWjGrxoi1JMSgqL1fbSmsXJFVsHMy
5P0yoSbij2lytCT/vGiSL9U2/SGVOSdkkmCNYH+Jdb1POLC7Gs2UK6JCXtMVKwg8NOHDexSxlZfx
2O2mJ5MFy00+K1Zxh13BauejX5Q3XEePw+pkh5qjovQPeDwb0o/81cefleKUDBBU9y3ul9X5R/BC
9zrkw9w/s9SQUwGqAZuIkcSMcrjenQmPED/pfShgWMaLcEF4ZtvB8jFl/eI7Ed2quuZ46GXWZGd/
PaB1psexK3xB+Ua3e3oAWDKL8+K6uB2YcFEfEyZJ4gnZO2TYwELkBTDDX06+hvA9/74lmytiF8GL
dlIyp5x+vThKKtcgMlIyc5JiRt3KD4U3NjNarsZuAk+QulVEy4kPgb7erdmPqFgnl6PIooTAzRbN
mc8vsYxzhINria0ubxNbFBv3nXMS6G4njBzv1u9v9/NDpSD2crRaThmryT34QRzHr0XB0nlKSBUw
tAAdZBbZFW6TSAkjk/qENuTwNHfyE8lfAtNjRBPLfLWdPoWEhCYI9ygRAXdJLyTqnWnyYeziTwvX
Z+TfiQ6BcMrAQgSn3fBTY8glTCJ52G5V7vFuSMv9XbTgsJGAg8X/uAagLUQed4IbwDr4wYGSZr2K
4bHC5KN9VDEmBWcjVyaGZwHMxJPABIp2hqY6RDN+s6gUq5iMQNp34U0GbgugL4jQ2ey0b6hwfHWR
bwZbc4HrLQHBsq/OWXz6N4wGmbqFMjfsgA1xMiBRnrvB5CabikIc1TLu9kbYf4K3/iOVWlCh+ZLH
HesC+Xz0yICOXdCsLzioIifCsRCGJrAEuWgYSo7fJOPchj99HT0HgYi5Zyhwup0d+tAPOoDbui2H
1oBR+PmBfHspD8LXcKFWzluK7+AnFHJUTIwlHtuXEfAXjCgeoaxSZ5zfdsGmPHDGYtMT2yiCcbtg
CxR7HA46bfpS8Vdyh1VI2AVY2diBzmgT2YotsrDRd0oLhCj3Jc+wUWPbl+0bUUU/FfFFzOKnD3vo
Cpt01ZqPwrsnh+sXkCPfp9o+UoW8A2LFLWiBEV1ApOA1xwbBb50SHhp8WnIxI1Jdwf5aR7gzqxYu
cjxM9mUGYCTuwDfmaPhU64j1Fv726vJBeMVa8hgPAk+ceeQ3IOnDXo8mir+Fxgrw9bCiobsdTVrI
OrjzYu38sLfytIowv08Oa8VH9QppFhkcj1jxQi/2nL8Rnsrr9YEiG50HD2UNKGhuHI0XYCLmCtyc
G+JTXnpOxFPg1QVvsEFuzivlFfASIRdzP1AV3AMh9zvj71jcwWI1cmlEGJT+Q61u3wKU8XaWEKPl
3ILRASdjySJUw0HpSjGERo7UpRfHB+2jNc9X+kzkcUCesuda0mEafeINDKTw5FHKYOCETX5GVhM5
Uef4bb0DNLwz2Iq8DpFSxW188jmc86+0ewXd5sg9u0byiOai6soWx5EzH3GbgxkSC0gw1ogQtD/P
/OmBM2WW2SLnI19hjfFXOpHhfuw2knM8nKYirfBErY1KMZxLTnqaNj53jLaJHTjO3BMMMZ4JVRAW
ZqtGWGzzAI0vnlnpFaJIKvhSZCP8fRWdOUW1jch8ha7otLEoGqmP3PP/0SL/KkFR7w2s05ZTnMt6
ylntk3toneNsITnl9Hh1V+9UJeeRSp0cCsXDAoZF9q9q9Vac/5nbRZ/d/TdvbKWDF+nfaxeyWW2i
nvQfpGATxRDdBjMF+F+B5+2KyxgHf+6QyrJM82vU2yJevfMK2xei+yz49xlNOCusGInRQPsyeYZZ
8De5YamZ9faP72862kTinsRiPQhFSru6p7vzMv43aRN/L4g/8W15I8+Fa4VWeFwPg/xIZmcCtQ+J
m/LyizvGmvD07PvbLpv5bWsAal5o2R3yCeGPI1ahkZhhiPrBkWtrZF90rWpGaigLxgNUDtHGq7Lv
X4rXr6VBOHiMz7dfrcPTCJxjBqb2WiKJyC/OYLg38RDdoLQ2lwiOyywSlHWYK9rsckeYHmi4hBeT
N9QLiMdWzxbfc7W1sDgjcaUq/gnCmG6f1HD4PBSptlB5I2pMt5wSc6VTiBDqxiCss5+0QSU7Mblz
jCPRMXn4pXmqa5h+/cRzLhp1kKttfKrqmQFDU8i3kWzsFHNaIUELb1uRAyT7DxMCaCjmlHAg42LS
uD8AEGPeq8k1kP1qiwoTCmzxPcQofPKWUxhlyqGn58awFSH2iZhGDHKAa0OJkilR0vrkModl9Z/i
4kFOmdZAUHKZMTYRRHl9jObpJOg55Q0/NF4ZczG4CTZkRlLAiH/6RMCEDmiD/ySy9i/bHXMPeFTA
rQIeBvTH/w42wzMqYyl5Bk/8gcq4jO+gG3eGAn8ZUzbc7faJf+9Tmz43nzeEg5yeZprhC649d7Js
4y6bg6DWMc7YgXG4fpv2YipZ38xocPC7OItfqEui6MtBSf6lTzH0W2EClQqvfow4omwmjJmZAzHA
IImaTZQIM6J24eYRyQNUJECR+hd40e8tLG1FUjQ5MLHwqxbkxhu+GYpb9XPob5+CXy0/kQw4e4Ib
H1VxF3thx4vFJp/JD/+IL8VjA6DzvTgKYfjvJ2SqcsT4JZNjcStxjHrxBPgBdAq+hinBz0FRsKTv
hc/6v58B6/wdVavnsIs///d9zuzp7z4ZtvhQKjLBTKXEvq2u74lIh/VPcwOPeasgcKx27pEPgzQL
oSNnTFlsKMvGjKGxC+ve4EggQv8+YWIPIdaTqJ552waMtwnJYRaNYXH1W6xgR58sKRk6C8s37cnM
8hc/Fl8vSvKX8U2JZdAnX7y4byphO1wuxBMWHgEfWhltCtxGOo1plQJBzOHDgKOAuSUUmRlKvW1n
+pekDKHPvqhVvgSkP74sHiTBU3p/ARJQ4G258kcwVMdwFkzJ/R3jX3d4MHVZcJWTSwlL4nJ1VGRd
M9ZTDvOBn9feOeGP7r7EQ07Lkb8yAHZr12A+m5TblpkTzbRRUdwrSa0H132XFpgJYmZhei1VxnU/
wDIIJnZvYWCi5sF1/nxBgYd+DFSF1QbeVZBvGLDaTTAIJADP+GFQLgVXSCm1gNbZyvjocZBjaXcv
cZmyUlx6u5x2OHkAxlImYis31m4uJgSIoFP1t/gxmX9Z9/iyh8phJRwsd7cZny9hu1CMH8DYkqgh
TXHuhfD7P1fj+klp38VEBfx2aK9nw+8BHRlkdVrSVKWEwC3SGp3FjvZQbfCFHBCErTNIV6LEAlQ6
HufzIEiTcUquQ5CmVFtDLlTfiEAJfHholFKI5JkQwj90X+5oOi/AfPCQ5cSy2hXH13sH2J9JjJWR
NP1edKcB1Ud0ToobcN2mML0V2BaNCogOwMDq5on2yFMC4C5Ouq93eGdjRfrGsJtxPcO09WtaOV9I
pe/eU0TaWLzBj8f4DpxfX7zHj4yVnfX6yW6hjNLviGRdRvxKJzGyf2dAlmRzjNxrVKLS292/hzgz
grl+qlAdeZfvJvfMrzPQw8QEHXthlOBcz/YP82wd9zYswSEaUAa/XFjiXF20FIzGP9AwXazMkccM
LhRT5fRuzjGgHc0GOnYwXQxRG59dC8k4E1KyIohIvI0L/v0sNQTvKIY4L+uFaeLNxt0uCXNFiv+J
/mXocTmj0edKzwkQIHLgushhqT2fR2h+QzXlmobPVSgeaxLtN25Ymc20HjbGpkMt5mQThKbRPeKq
1KifKM88eL0bbE9O4LKo19sIH+8MqybSKCBDAEjtzKRnU0zkBVRAgzT6xmc8xz5BQEMFMjISrpsl
Zuqzz8hWmbEhOV9xQC9k0X1a0HRkAeABg91JEpxgzIm4vZEOwkp2Mmy1jh+MSdCVefkRtlR+1KA5
cWjyZf0zLNzRG/7v4jKYZ5OrxO4LfWf26afYLKxlHXskB1hjNMK9wgYEOkEFhoSNkwETTmZAO8N7
3W2dfDgR6ml9yCQ7XJWQn6GJNaJbnhidw9XdX51BnkCzwm9oV2GLSpr1O60OlbZGXakfRX0kuXgN
sUw1gxgKCo5PA3BTYvMYPl8EdGM/IRSdz8GQzKYRqRBAIjnDSk9acZqxOpr2tZ++caLAy/rKdj4v
RmH7DuptiUntjkLL2LD9tnDrmeOyT0D/QAb9to1U99VzYGTj5niDQYDvMy0dKHMFv8xGlam6sl3g
fvzbw4lX7Dv7BawrQPveUusFG7SO3TBILkyeFIcl5ftlMMV7EdEDVWRdefIb4K4yrJpatnR0fArh
YlArfOGICahQ0q1gc+A9QhaSG0IByn1JmH+9Db9n3Xq7xi1sUAbLHZptuEXq/UvFjOitLziyavmj
yHganagkZl1GHW/iyoJ0kCfEIkB5SrYuOw4Rz6Jbwxlzoc5unLs4qm5GbFBf+mn5vGMtY3E3jO3A
Crf8k+VfZ2RHilM9rU3RhRX7AtQV7BTqKXPCF+gCrHYTCshlozfJm7VS+fMJXa525QynG/0DgMcO
MAB/MHHBDIzhWvqMOYb9ysiWsjlhVado5/IF+x76SKtZq5u/JQu/UTYQA49Y/NuJGohZ3Q1mIXnw
4MCBpaLXP6V3Le2qrXT28Z6RGNdRKH5Ybn3kkXo9KTlQ4b365m15YE/znA02p6FfoBzAlLgO8R5l
PW6QEmFm+h7xDn0Ml7WadxeU59mHV7uPh98tlBGwOSB9cChvMGEQ3OKX8cuG0cyfe5xGngm87/WH
4JWH/27D/IurhhL/+p42ePAymUL7HHPJMmchm9sp8bdTrFHMhc/l/5rpMYxe5l5TI8WzeNlsVNNp
G/uONQEj3x2sU0AF+FBw41tA3l/4CCMSGBd8Akj7hXJDjiqoesMw31cv8xeOHxsUYMSjYO1Yoe9q
YBPAste4C6frhUD8I7FSWWRaaLDRLj+QaVGAjzgnKLv0CM2PClsDhyvcRFHGSRF3RE0Iq+DJVqx+
oc+q8aLu9uoZjjNPJCuXldy7Felj7xu4LUZ4bzfPKfAk+2TgxebcgGbITcQUlFYU8S96H/p0KHyC
RQN3jLIjbHuvoRuREfGpl+iTnT3lvu9V3IDy2tep3TW8FDXVQILVRlXPptDj10P1/5Eg5Zfc5uzd
zX3G2X4T+mvEXJ8ueF0H6f1pOjdM0do7IW79l/6eVN1+cNtf6jwsBmxEHJbzeXe7TeAX4z/xkGa9
dpA1rgIJ3ZyKcAIfLVUaxJq8a82VcZpfpblx36NZHuGBcOmRbVc07kNOloIdJjHVdX1bC3Ogms2h
R6o/4qQaPhmu9/4QN2s1h0k71OZ1BixdY1F2WzbZSkd7dcZReWQgx5YLPH3QXaMJFs4oKvA5+U+t
iURl/tC89rTAFusG2AE/EuJn59YgK5pXHeHFa75QGmGdAjBAVDdGQORQTvl0Aa8+B+URm+RD/kvw
ydt+zbF7QtpRvyYjy3R6ZcOs814QhTc/nI6kjcrYf9L/d5CRwdyxGLlgZCNMh1+QUTJEYUPmNhv6
NCUxJ5lrPuKh5r8IUQWrJooi0mhCCc/W/EHtSChQMAETsrxFBn5KyfV7NSBTcqmz54HTYsR6tbMF
JI/u+80JNIRpkpHbuSI0Osf5EQ1rSGHzypxGiRQKG0i+4FlN+GoCuvN2z+Zzdj9AfDAf8M1ARH3d
6wzwh1MAMOdd4B2NE4AW6my2i5saNCR8YUT3gjrwDioMVuSeqbNXAChfrBvMRdW+k4W4rhdDZh0Y
EP4avQ1xWkVJht/t6FvRk8v0+ueeyaxdxVKFZhgCTOXTotGV4fdK4ZmqwrzlsTJIIgGYxIxV/S4J
PRmO4fLgGydY+kSiIHpky3ZEMjAEpq2ES/1nglSUTBUhjoPkY+Mr6xWRSMx9fGk+PdJcntzWcLJx
w3984YdPMufQz7dkvcK+ZmYdkeA6yz3CXCFUd9ToHoqfewj5unmOHx/r3FjtgXQKSGXUclUw/PgN
GHgsGxjco+8rKI1XJ5RELK+go28f4xoAcGqky7JhSYhQDxT7x2vHAckJ5H5hbxMOzofbx4enyLTc
pJJPc9XNTw4xDTuo3eV7Z0Bpj7AfPQEEC0kVDER00JfDKTJYAr5GTQBJvIJL/Fp0po0E9w3VveKi
1ta3SzAy/bKIC/yVa+TNztaL94IPWPV0x71CrTyw80PHRr5ooNLAANzLnrp1iDhD+WDY1RpXQdDk
4RhdFt4xW5RF5xXZrfNDsD5Gx2MwT5nSBfP50I10a61bpHGut1EUbfcxX8U3N+ZzbUUjfhOD+83T
+ckJgigVt6kscEj+2/IVJlVOVFlRpIAbXkP2ZYowynKWWdUis+0tRCFO+f2yD5BvvJ6cy80L4K5n
irPJiNE0dbvcKMmjdnh24gMQT0KMDjPUvsQvuOiczLh+AvhgNQXvqguMRWFY0uyUYmGgEbTLGi3I
V1a+6u4W9yfBpRdYiiRHw0WLJ6zwvXK0m99Igf4MFCK9A7wGatB1aP23TcdlXMEOD/WZGT423bc5
O/8OG/e1EQ7XoeTnDGBrhss9iBuX4zsqptcYnec1xnV9MwjOruhNXsELdPL1jVtZJCar+RhAMQUW
THPOA5KAxSz+HXEzGhLs+4HuXpsi5X6aX+bifLVq4oLbXeNiepriq3P1MZiRrMtvjjT323S6oPzm
gOYrI1HwSfVF6LAAJfWdgQlbwG6EtMQ6rpF4RRQMSIgZ+Eq8KB03JewZfi+glPSXiI2jk8czA1Us
8DjHy+Hij84u5gnWEG5EBa+Wm9FsjUJ2sy5gPzvHjwBjcIL+RqGIOtYSaanO5F03VhZ1MFoO2em4
RhNp8pl1Y3U5Ioy1oybb3LAppVcQGPMYL2NENFNcn6Y5eaQK/E9g3RSQaKyNbC3OJ2qarVjwQaIB
535kVPPT589pradkEcbklEOKVPZ6Wh8/cGkIHT0lOnFUOhHP1wki3RuVCmiXT5acvCVTGJY2Uqo1
3sPrGwy8cP+ZiCDIKtBF+M3vyBMu3zKZGk2qf5MnVY3xDmcStAGR0HbZAbbpFd2XNZgNZjcV81Cr
Zdw9ZQdf4HZ/Qo2OBAk6zh3zMV+MZgczuL6xQS0kL/Bb2RgTKP0yXJkTMutuB53fgp3zW975vRI2
kXDO18mPXzRRtnwTDLcYzi74fwR0S5IaFtSNbEMz8CLmOkBiildAUsYlPminhJrPsbl2ZUdbichz
Ggb3PKsx5sbdfUlSxgQfEKN3isjAftRYE6ygEmMk0tBZV5OMlFXtWCfXzKoWdwg5ICzRPYwRIB3P
s2qISfWAcMh8Z4wV1BJQcypbzx00K1ixk5JKE9sS04ocw9MAkAct4ujLRDgHEpf7CWTTEgnp6KSF
vfl5qYw10pMmg7E+Lf+sr6542D1hFSskiRU86Y5WbHqrZ7yzGOMd8YJgrZCWGXzbm3vFveI9piST
AiU+A7+Cf/jDmF3AfcBceVtqKgWcQ1KwxkCJPyHXwWdcAxXzMxWTEqwnSLlnRBFIweE84fQaJOKE
FBHVr3HG/yJpOCfzEr9iHkrcwznk3mnLws/07t09XBjJ/r1BDBb/0lUwr8Dk3yG8G7qGb+w5cTEv
9Ovja/wmYXk6So0YddjeiM/c94PXh2FNqk8JIK8cjWcw1saGfw3bCX70hJUytCbTBbd0a/T9+q3n
0A8ZQgd6ZH5jTB7jwchI+iqC9caDXwzwdNhX5bjz4XiSZv+G1qwGOMw4sLT5/kwmEyxcwq6EoFok
0LdXxHj4WgBcXr0Ko3EssALsALB7gJpFzAuWFJ+IiaTEqSbGklXM/sNKuZIa95ze4pq4uSw8jc/T
Os6nkL2izyZz+mgoIWAhpN2YZbMy5oy9B0WcswgnQ3hWRfwg95tGH6siRnZ6onCRtJESAhALSrcx
k1wuC7hhWP5OAMuZtpJghK+bEv7NZcePnaDjUc//kGTP8NZcCdTat0LftRJr4VmJbdkbi5/s/V/N
WczuFtNo4eoEjoBsmBsTF8kfCgbFnwpnDOj9NwkeMWDgtzyg0OYof4D4w9u5K4DD2cUCwkWRCtei
tzc7/Ie4gMdkjHgXy9LgG+3hHhchD9eCtzLGuI8BMeL7mcRP39x3l4WGM4LfvQQfzPkkCPhjdv4f
cUyaYCUocTybsLRnGlBzE4lvxNNtIWUgOzwAhzIIhiIHBuP5LBETcYyIE7dHi8v3D7KBZ+ALZp+g
z5VMekVVJsFThJYd/8J8ZtCBZRMjGNLWEm6WgNtyegFBz/VvAUSj0kDli7vwBi0CTG74FRRoJ1+c
EvdAC7kzWwvbSF0gdGTUBwovbiAqvyz8BGDK8xLK95STzhUKPW8fgoR/1/PBSoTqNMvT4pFgboTW
px5rX9LWxN/BNo4UaKT0MjwInqFm76eKC10/3r/xldHsbyR7Ft9/i1uAKrsSSew0jO47gc085GEK
jpX3tmHJQ9/fStPHuqT6yNHlfJtbc9sNEaIT8lzA0h8SViAS4z9OfkCq6pBcNuOhYD0gnSHpjocS
GRTD8fAIgZ1GGHcK2OgMzPEc6ycGqwuBD2ao2GjhHZFIf1pctSNV5zKb0+TiHwJcWX9p/AI+kY7l
LAKJ3oGOQk65vMUYFbEFy2Uzg7ytELR2ZioDAMjD4kOSA6AxZeDdZjzxFopuHD27u/XIEhb/F2zZ
fKm+Mc3KvBtKbKf6uq3RW/co0KYScUsdUpUhK8vPXTzlLB7YpOjWXMtbrKuT1xu/QZSR/RZRhStv
mwmOocxzdWbu04610cv2sECnIvEXTxHC1MUhfbjqttS9WGMIDe7h6mzfOMph6f+g3DPmIzxiWwa2
Ij+cWbaYe+ObN+lndMxMbond5aPlAbP4TGd3TUx0N/5zh6PT6GAe6m86IjM0GbZSYq0a5guYUwzj
d0Dd9ticY5kyBLMahAmMZ/GfARXgJ8Sov5CRYfJyBY5zPo9p2yILxWytb2xjIHxEgufbP2PpegPT
Yu3k2jkoSYHNAeYfAnVzZBze4JFxzjMKW+dn1nK0UrgbnhKO2VZLPliw+a918TU4apcx3hQ4OWAa
Q8iiTB5jeB6tHirMsJEcfnzD0FkyVB3jG4p7zmjQmFPclItmRvr2WYr1Nn71qwweB7LXAidILB6v
bYj/lpyvNPg5JOKwQ3c46E1O0xP5BEr0EBae/hDg4c1UFIrfHNoitIT0WE0ZTzMJxu4av80ApGqe
puQKRfkoMRn7rHDlBp6oPRD3gHxBt/K0qGI6aDJXQvmNE5BXzm678gfoTAlIQaD5dgvvNk0H1vD7
DelOCZ4rjTm0EgwjLbil4+EGZIZbYXyyef6RjfBJTy9jUd9eGfLf/Wcs2HmCqKjwoHWqQPPjX4/f
OphTM7LeFxTHV/+UYs4iSlKKQirLi3+LwI/Z5KvNB/eiBQQLPt4LQWFo4BbcKfAcY5VPhsJtyq/x
XIG3NW5/FJ9Qz3iAlCfESBseBLtrjTU+xNNQnMGixsiA62F4uMIK5usS3nPO9KFQMVHFOADTdEVc
AdY1xN6FghGHCyLfse2+WCgtimRg7ytkOMr4gDjqYmtIYsQeDctEXMFlUiQf74WIPXhiTkcq5HII
KeAdGa2wQmjJo6LvKpLTAresKsG4CRRDgclZYK3GQBNbjFkrY7r0xlYR8lCTwijzPsAQU3B5PKo+
0ZntWUwoPxG9qGrM2XDLn0sdiqiHckb39+LxCbTIpxfvW4Q0Yi4iCDtNWu2b6XWKlHrVQKfhpMWJ
u7rd/axj10e+hwRmjfGLAhF6aUa4JxIP4iurwQp1PBLNxhEBZEL2Q9WwpOaI1Yh0j5bnNVc3y1tc
zClCNvhLTIkswg8gJgsAM5lvldZr0+PFMUCLYcFgysZlgSubHjHZwOqDZ1zmKfkl1xRQ6bx/OoOI
Wv67mVxkLl3g/hfJewOcXknxDIv1/exJbIdLvXOuBHtyOpm2wvpKRw37Dj/fEIX9Y93S07Nuab58
4GcOCZSROIa/OETqTHBA6pYFm9YPAlofVokL1uSMfj717hoiMxml+RLZNY2FSivPCgcOkQBphpx5
6HpeQtU2p45FfvXxZJWyc38O0docEcyy+j2pMcWpyjnIgsdfxMaqp7uRIt1RaKIFW6ZzpUCesupi
CcJD3D3BkhnQ+OLmBw2GIvavluzoNwAENmL1BDFC45X7cwU0mwIYWIonhqbXpfkbLUdcHjfYO7fg
ScY1PRc/5IEq5BxqLAWI2qwthqvcNUI1D43kpJc8yWta/CjxnWPE0uwvqJVh9p7nI1LDzN/uPvsU
0flJ6S2bR304aUptG4H23dTCkVucYQz632rSMMZ6wCMbGU/HUJFovrBSRfdjj6ruzAiT/QuNHWUB
3pjtaRC07Hif+xiXELaoJ6otUdurk7pJsEwmypwW7YSLyGlRJm04xMdkkvlCiMvlxCbdIRuB1VWT
I5KZyw8T3g7DtWoYZa/al6V7fO9c8+QOP4TOfEhMaeB9UEXVVjGIa9mv7yd38GJ8/VsASj+G8hQ3
lUYC6/7IdLbVCQsKXM8psvMz1+fva3Hd6fy96rxqaJLYxbWz7EgNcSspUQwcqZ7WCQ9Srie6eXxm
ToRyE0ri0GJ1cqi3S6lYvNXlFfDms29zZ/t+YZZk0/ZcpFi2WgyOs3kL7wVy1yO5oEcF/VOv+7e0
0fQtBrTlY2SdqPwUBxAHVymu2ri/7u6jb8470r+IM6AkeYzLMpTQip8nehYbSP+I0WyWNVWCpDCF
wTGrnT+JkO4C/cER8QvkcBrNwiUFZMPQePYfSee1pai2heEnYgyShFsJYs7xhmEqUEGUjE+/v9V7
7D59urpLCwlrzfnPP/yW6dQmJzqHjlOmbIcEzdEZ1GON2eE9f1H926jZDe7yAR5VhO9CYURVRsRN
rK7kbTvUz6W6aG957XB+gLHeR2H+FY8BDzFwK2IizxnqM/cyhgXqJuSivwFYb2q4Lf5HPYRdDsFM
OHq8M2abmIwHCALfioOJUSEFhbZu3mfpXzS71KEghusHBdd2+woqHhRB0auYgNDB3kBDYbpomazn
mJdD9jBRw2CMxLov9CoE0snMo5gvEBmPowwR81RauESF8+peCTquvv/SFrUqktS4hzbwaA1DfvYH
4AwLhvxkQ0qVNapXrPN12E9NCmXpFbxAeLvDs7np4f0RUht3h/A9qZvJ7zd9p0im4le2/tfFWzGi
mxeX65+pqzX4AAXXBWHmK7om5qTVkUh4iVLqMUbngvg/ZhJJdAv6joUKiruJ4O+Zky+2niYBw9ai
wgiaAYewM4FLytjgC3i5Z9HFG51HFegtu2DaJIwF2ASFR5WF2fCbZ1RYSWFujZKH6a0AOTPYUwD4
/cfBZmFlKQO9hpDyDrggsQ766EBIyRquOnNh3pxMKq+XMbh3yf8xlLHajvgzMfMKPYTpmawtFUbC
g57syP8MmdB8Yu5dmH3N9FLLz01Ph9cmDZlL6Pn4KeFLPmyzSUiOPCLPethrByFng4NBA5AI9kkv
HEtE9uCqgDCSML1uQMCPXrqdgoW998ZGhIUdPxF0ororE30RO8L3FrWE5eG+BwkWeXXL6kWH0sEL
+zL/Yc94zpJ8ncuLxw4wQk7+oh1AwHNktoACUQ/cM7YGFA+f//dyxTdGnYfAeASMTc9i95k+/DMU
EUnTSgBhHAtMLL2IR6Xl9tKT6LFEp01LjfAYDx9aJ1ItXag/znf6dDeb4XxDp/SA1cKCxLOJTQJd
Om6fr2WyLqakjUNaFyykB/MbwoNjxvG/S3QSpN+H1wZAfB7o0gyzj6O0itHl0sUhImfc72bT7C5I
wXTqfCX69TYooLjzj9QSQBZdn8YEtB2tvrZuz9BFBngspFCNRWJ9GdzbMW4FUf++wgeov1jsCQgc
knfWv15FK6z3FzzlNJc2EjoNywsBfhF/w3+CeI2pGC1jBMFHtJDGzdh0x2SvfuhuGZVteRvRQsvD
7xVO3cJcPbZode1VHZircl/TG5sz/ur4pIrfvqbq8bE1Z6AJ0VSkjItrKnpTuFoEzkFsGEVLUSgh
BIAzBv9qDUqBDeAqOkXLGKIR/hGCrCXwDL6LYcWcEiuZ4xfON4q0MeVCWjWoGq3t6Av9mZ8AvbtF
s0kl9r1Tv/AH+ot5iyFDscXSkxA81ly8QMtJs2t2rxVJeCsGDa+gm5mBCZ4ILDNVgiEE6ulzjep/
a+MBJVzsxAUD+AusiaCZk7pDLy34XNWU2uiLUXW3w+JNBaJLdkwW9G4jZxfSIQyI6iKqapiY03we
RgCPYyac2WONZTdzh29gtIGJtBmRGmlDdvDFT0KbRsYmxUJzY7NxsFc/ljIGkbh9YULbHGQGt2kg
kWKHfIkC9xsQJPxU1mo7jDT/84GSfIg1a2KbGKc91GeJYR2aeDpV6bHBoCT6bI3Htfodnto51s5t
c9fYp8PjdytZj2luoj61Mf+spUmrn00Vu3MsJN4RZ1hYE1OHSI6Vh84X5mYDlaLt8VPel1IQ5Y90
4hTxsQo7C+ABn3PSJ5uWuEnESBj2lCRLFPIxK1F9f0KUpCiHo1n0pIEa2bBljAoB+Fea4pDR/6yK
jWxBA8JDzx4h8Q7Cw8/7rNLFe6Y5vdF3CIkrOkboC2SX1bLfTOy/ZAU9jE0axQ41h3hRMsuY5Cw6
lxmY20A1ywVdNFrIPvsH/loDoR/q3Hc1we7mZqH0RbtzoFD3Xzwn6pysqWWJUA+OrdCFIdCDrZS6
QtnG1oLeIQlQUyCLwmSk/08GxU8yRxypEAb9PCzRVkLC9AygMLoxMV79BAbqUJ+kx3KmTgizRQDV
kGyqeR+Iqmd5rFZDu0DmVF/yH470wwwmQjONRzUqJm4/xOB0DqPHBko8EzvyQYqB3ZBUE2h638CS
Iw4slFjYESNkEWZxJNGMEFybTCifPu7ROVUt/sKUBU1ANg1jTWghLev/Y1yaE+YMjIIYkNfoR6TB
FzUkQ5qMHcFpCUtnEozuEfSBNLm2bzGeJSsLfgCDm5oDWAAAwwJHAZy7GDvhryRdic7MVfo3mOGz
yL1NATb2T/ciOxtB0wTgFM5oGG4BRSP9ynE2owP7Z5dmQ2yG3mGMafM70yXTgEjUg45wAfkTdnMV
Ovva7jeXFOoExO1hERgU663iyqeYpgSrWYQ5lKUwSajRJY/3oazt3mNuURP1ft0HKQIxok6kiJTW
MuZAmsPw+6NOvn/lATE0BvmmaASdBr36iHFcAE0t7gfj3Sn1SpT8hTM/jTcb68ReC5rXkD7i9HC6
jNEqp1U/Uyhm/OLjWa9p8hx3iveJAnZMo8Joz4txsf24EoB9N5B438iBLsh7oM4uATfJCuwGqAfL
U/zbGLjO4cEwhTVIWav2s27O6L3wDIbrkKcqRrEupfPnkO7e0EzgInnwlwHQQYJil94xOcaaq01s
zKQRFe80btmb9lzV9pBEhwY3Kq4WF49+AMASL13Yb1RzDMgdkC+uyQMOdy1KSnijDaLaHuQNp2N1
zTz+vlOnmO7YCPARdlObisA56+c9sJ0hRc0L1QHqmhDi2PQFlzkNzJ9PMV5jSqoi+Jjx5hxCr+Td
BpE26DG2IAJMneo8l/BPf+svPSgLy/P8UuZ1OODDyH6qjb6fsU3znJ4KyEytOVSxjyQ7CqO7TbFU
iS4GTo36BMISOBDGIx3j7saLHmTxYQg5ysKdTUGCXvC1M19z0aJ+g4Ks0f7tt8g89+QPgcHvGs88
hulp8AmhZzhm4RpnbHbtblz+cO7G9cBt0j0uNAe/xc1F8Ynl6J/GJ/7C7B/EcAPp659QYTYMYOeb
NmB/C4efebLoiN0lPO7HmIT8EQyUXWb6WEGW9cj6K1oQkhE2wEzghQ0fyB8DdYpjjSdzltbTMnTw
fkr0YaWvKTkqMpLwVv5NngBI0oZMooJxDrAmmpxa2Ohybz5mKYgxBrKqxxls60H72ia+RWhlO9L0
YdHDUZyaiFBSnUfobmLmxq6IcMAe5BsVyrt1eKa+0QTUpbKEWaxD/89Zpv+q7UAFjXtDMhRvojz9
4jGKScZBOAPRBPLoz4vQ11PQIsOZvmFbMyCyYe/jGCgogpDuOjOI8RlLgi9aO0aYFb2i3Q70ZtD7
XFP7jOVkrz4Vv4UeFMUG2ltBekrvc5GguMb4RCQjNRpYAK0oCJPgmQ0sHtGWI/lsHi8KPx7u0pOi
vI+C6SWjPpOQZ3YOnbBFuqm9qJTWVZOGihzHkkVX0SARM+08vqcPVmqig1DHofRX7ldNNMq1c4UH
D9NWqvlzhZaMTG99wBwGDa9J+8H7enkV4ajmKbJHeV2wsKZ4caIVdETngEUIKX2ah/iiwc2LywM2
cIRU/mxcCNgyN47Ux0aLHp45ZoozrO4WuDs8x7riw0wt0KnYLsEHIUlpGaFUwr6PcecPAgrz555j
KcRROdIdGmaNSoXViFKR+uzta7JnZ14P8c3kM5YX0Dcb1D4QL2xXvosuFxt3HO9Ac2N4Ty7NFU1Q
xlAodGhaHs8xgRuqRALbkldI6rDC85eUNqhuLFucXIkJv4s/Jba/UebbSPHQ+gLDYpBBX8OemRFm
Ghg9560GzMU4YiBhMmdJqMsFxO7aBJPn/ofxArkxFdky/Yw97ymS/TqqfAydUVRV9HsuhYRFbFwp
nBT5cVXshl/XUkiNCx5PF8b5P5OZgYoaMewDbWTuB4u0nPif2VMHDOxjJyZMckXkQjIvIPSwjc1o
Mdn3aLemX+o4TAflQy88dvHo+bt1opwBAxP8FDHeS0f2Pl93U9sXNV66xT7XPL2A3aC+0WkQfbQt
s8OXGi0hQnlYJWMKN54LWsMH3GQQljdz3vfbj54jJcVyI3iCBJbMWMu1GCnsmGNCwIudZvaDp6W7
VubTj/9UN6FpFxGuvJWDoSv7GNONNBuH8HgZrL9dEyrWIkMtF1TnaqlhbvpwO/rSxmdQLk+/f5Rs
FmPono9rLLAEeZTxNSRBGM+KxKktPEJdk9iRV/D5+aY24ffntaG8YdgCFUfFctCFWUN1ggwbYwgY
N7ng18jWRJeC79OzjfvjSZOKjYukQ/QDGUpAPOD/wi3Urtl7rxjYBkSPuRo3I1k1d1Hh485fYZQm
Q1H57rBvjqXzKy4h1MIa0hi2fO/1z3ZNPpysHyVUgrEYPYg1ci3ieGDlhNry3WAMWlwtIDi7PITm
QZbnvdfWqlZ1D4diXit5LV6y0ZjV1cADO9nHQKlMnlQWU2UghSOgrk03JeD5301i70FWqUlHXQJu
eiIbi7kJADShv2cNISxCDMDih0PVHaZeHXucuBifWeB/cN5JfMqONLItAtdzubQ3JBcBdHbwjGKn
Zv0HscctYJQtufV+m/ZWMlfFOaMjkom9WqV6QVu/ohTSXyMjW3zV0dcYgzBlP2jX7ov5NCx53KuZ
DvOIxdh3u1XjAreJ0RU97I8hHqnXj1UMHhPmvrjHcsoPN5XJUTVF+UBlZC3rwovVXVYbZKKOUo1h
kpROH9pn1JaSCNL4tetvd8rQSkDf0CTiYTKk7kbwMYcWpArjEtY//LiXlgQg6IfZuDMOCRouNi5U
WhT9LiigGbk9oEtkfFxOqjtrQBmTdz5oZPEK8A8qVr1AmsnzvBNuURCq68vzWrxGUpZi/H2uQC4/
wLu5L4NuahQlHTTk1iePK5K3tvUnOEyQVV9uo+EzZ1y+4/YxxunaeYMqL9FIM2VeR4g04wG9IoN8
XNNa5hfHDg3mphj3bpZzgDUnbWCQDpo9rOixviwJY6SD8C1P6t9ItFgJnyeO7VqNWh92y0k+dato
l+5efy0AEgUoyPwhBZh1CavU4XaaAJXDCHcCtCQY+b0CGBLd+xZrTnR+PRzonlAzeEIxKn7wLCL4
4ckmYy8d9BT3y136CrR8+LOgbU40c9grB5zNHMS4Gef23LJmRm8MngsiKWNRCLuJTDgU7CaSAb/3
4T0hDA902POEcmGtXviU56SIiDhE0uV+/lcOKDxwQCQoHrNmOwswYseN5Qn8C5eP/a+aSvDVW6i+
VrZ9P+ZGxThjQ6Btca/H3/yUg4vo75XJUp6RPA2vrPbxeTMTgiRpzyu48o2DYEKtuJMRwQRAPwBS
zcLAMrFA0MFWPCzwoMv8RgqMmqxBVpkJ2R6gVcgtkt5URs9G7qNIULSei57iYYwbPghzEW6hGk0h
xc5Zv4GUFuzQjIwRy7KZM2or54XpxXvgOo1oz7vYHdjF8klJABXKTbx2cp+spRAYHoycVEMYODXB
X/zyvoWnwtgHMuLt2/4bLmbSf45ZcOyzhelHRaSAEzFm1ZhluiWPE95LNBrnby1Clmu0lswsMMCk
YGeTxr+fIVw9ptjAGZ+SQNKoDdBfPNm+62EoDcDodGn4ZZPsXLUKXqbHN8aUV7/V195JmHWVs7Ym
wsT7Kl7MvLhzX3jKMzP/ukXi2rAjmNG9XVi1CnMlorx7/kHWBS1XbYluJaKS+Ff/92JQjSkZXtk3
1paE+Y1+TpEeh7tvdVQpMkDX8RylRKHypKxBL1SQ6+Q8kAfe9Z7wgpAp4Sps1oKyGDOBLSHCMnQg
vBr7ZiDydvBgyS/ooUgWNhYWUFXFJiojXErqXV5bjrqvLs/7Y01m0MU+wsvFvIRmBy8OohNhmmIZ
sy7v8gWVA/9oav1QdiLsTOmgTcYHwCL9H5oDjD0o6+DdHj6HhLdjDShE+inrmuDTUWzLGIM5PeLj
iBwnEUNjzBs0ocMaVPK53Q+aH+jtPO4wx7h4KLNZM1joYwJC0TpQAtMjevCZm55gUcMRMjpHZ2ph
0Ch6jK0jEjrQp/0IJPM6/HsxrQc7QfVhkbKB490Y+vWHmCbyAlTv/R0RGv+A0U7bRv3YuVjo1jDW
vtg7E48O4Pu42+d41RzZ6q/h9vv3GM9NHFvBnLL7e56eVGHB2pJqzTiswe5HpJlQGeni4uDMQdwi
QdQE0fPUkb8JKKvM+uWFmRv4YsUgkRGDxquZ1b9EwGrD8wk9mT9T3rxoiTzcuuqfy5cq2hL48xAx
CK5YhvEwhyXA4AyjQgbIwDegkoD5aKFCFz9s4MNiiV3k3l69LwDjWOkjDQDF4+i+22TNPifDELpj
O837c6g0FawfKh5HWhCCFrPkgKJC2ufi44QmvATNGfLkyGkvKCMZguwtKO1bbZxf8n10Mo4RR5jh
fcDoheEovTNsmBediqiiP5QjgtT0RKdJDQjzH5LjOF1i0jhG6MrqULKK3Moxdbcoqytfg8i3ee67
W7NI8j6LCGONFzTd35RpGW2lpybOV3F72LIyNkQhnzgxlnl8jOj511r0m1f5/JO2CX7AGBvgdIS/
J/stJZXYD0WJBsTBzi4hV0HbQwPKLQwiyCiUCR7hPP/ie1kxZYOZgSPfbQ6SC8JCxlnsxKiHXjL/
N5citQG7CGYFGiRZUAI/JCiyRpullQFjX65+lDncDCViDM7qx02zFRFpnCdWcox6qcuFmAcPcyFn
G7J0M/Pg0kR36iiZbStzutYxg4iuRXLgYocE5jDhxabVJh2lT/ts2yIMiHbbounAEo2iHoTtT6lF
blB6au6iPJTcFDCK+cYRI9B1vqg3OPmrr76OFg4/UaafRyCEJ6sFEaF4uDHwpO8RH9JEQCPoJJBl
QQ94+oU/WIHzwk3fRA+A1f4jJF6u3xzwCtvLN0xCfrBBFcfmEYCeORjiMAq8BUyOihl3301Ilhix
VJRH/WhbieB0RC0tfqEHrndIt0Nn0GJbzdScy5LDbWjGKd5X8dXQZZ4OMzDYm80KJcbHCNSaVmb0
QM6nZ9C+7NUXp0jGKfXUKOcPwK07+1kRjUxdCO7YenDWQdne0LE9YcO+x1LLNjB6Kx4Nsc29h6Xz
a1x0m2d0kukoxZRd8789XHix3Jnl7YR9odeSwLWXhaU/naptj/D+hkyD9AiCNgQcjLYy9gSIZoqn
MyZqHEPxIK6wY/wU38IwE9oxhLXar6UATnUSjUD+SNtkuP3BDAZgK0MI43a2yziYd/jiwqIFtgK+
OGIZTb8DaSJrQ7N0n+2At4Sz0yBiffhQf1QF3pdnYbXKTJI9mx0E31kuP3k6Jxs4MaJdRcNDqBXP
FnUWRZNBZEdH0I6n4SdLLKUMe9+t4W3aAyXCGsB7YCnDGmz4KlJYyFvYuJtO70KYMZNKjOxMwtGo
aWoBI6Ej16DO9NwvkNaHPJB/KJdFzQmdm9BFLBPwJGoGhHCAPkG3/WDsBOopE9pLbDYyU3HTI/nu
cEz8uSgsfyadqscsK2bWkTmlInxcTbZfHpynw1ViX2T+95sJhwRKBJNYrhEep7bsfOi4kLCi6OLq
xz77Iv55LEUhkhDKrEyM5d50/4rl26AjzrcZMtLAYkmPAlHsgNxsszurcSewGVo/nXuTDZKxIDGa
kiO2gcZHXJWSUUeTKAUJBnQ8LijtJSLNRFIQneMHghB3StGXuarUXZbHv2JCiqgVfIbirTDQAqE+
GWBJIySpMJj5ktxY/J7wactGrJPAHayqD1RcoiCDgVVBdgaFLB1OH5ei/CAYgEUCQgXg5kDnKWOv
I2nzHw7UWS7AWZcN8Obmdx8ZiAHS4OmSp6iu+N0eSFhxMQGOyZYOCnJBmdSQW0yDIkoG5wWi2fNo
hui0aLAY+NfFsAZAbF0DBztDoI5TsxrwU0U/SauTEF49NCXumgEUtx42Xy2R2O6zBqMJKojyd8ch
ntm89z6EqqKOdNr5A8OcCsmgp1yBjxhkNPuQtZmWHue9n5OAs9ZOTYQlIVDIOkCfwz6h3J5GZU3X
qtMTemSbZ0kAK+I1M2m3RLfuZrZT4NrEHs8QDgYOtCpRoieYw2QkUY9/7LIMNo6wfwwYkbjDgu43
jskjyYgbEIiqh/azRygRnpOOjm8wIuMOsraPSAhwW0K4BTIJ+5XIT2YcTEpWmoWSxitW9ZC/0YjL
4MdP4VII1OWiHnEcoibQQJUi5vfCe4jQIVY/9uUK0m/JprhmpKYskG5U+xSmDwAGQg7kguw7fHlR
Gvg8cMKB5t+EyB8JegHk5bFLVzCYRBYHETfgsRFL2dct19UJ6MM6v9AvcPNwUtnmeRoVJ9r2WEP/
4WUqwBQ1L70L0A912ddrmdPQWqEngfnx7w8hvGpgR6tPHp1MjCJKaz4dGmGMK1JSOVDluzGcIDyC
UndaJpAJXFLXS+xhIdBDrQTxRr1CvceTBC+QfhKTDna+B/s5lvupiqtOFUN+YPqF6GPzucXX+AqJ
Cv0TeBdW6zgqaCy62AhGSKLpJcuXU23RJ4oEKH59XOgKKvVHT72+7RGH2zHNwq+Gmy157eAXYury
pvdDKsQfyCDB8CvnVjvXJ2WbXhWUChjc0XSQsssujSIAMQtWK03AlzItQcXy27dQgGHbTNnIboWn
BBcObRhbGuMEBVaM01ICsP4M7bvGdyPDBNJfFPOG2+qpykF5wrQs42ZmLUVWTLAfK8y/CZDC9OkH
v/GdUO6TYvHmqaODHzySAOSnQuTXp2ln5MM9XuPaxInFuStk9+8BThmE+JAEMHggwYDYF7t0uiwJ
ZuKLWEjs003XogWAdkepENHYg7gPAaT4m7hwlUqoQwgMUbGqB+no+SAhPHuUT/ylLPYCtiHnxUaQ
ulTr3IKZMuKwtNL5YXzLjYFpClAgxNTQ+XEX8UzjLN9BeRDLCVXZk8PjhbjeW0/uAGxNr+kTEc34
iT7WdCHfGrBt9BsEg6dOUFuKlKeDbZVmf/qoa3C9ZAjy09KB9Eq3b2WmtKzpPPuI+OgDsKbB0gMy
N+TcP84OlGEkHCA7PKOsdxCPeFIhXvHvzRkSBWeEfzT+ftiACxhA4Pf8TiqN+FWIj8+uh76Dxyu5
lotXyIi1KvyU5cRShom0saDCTRWJHDfz8oZhqF1shXCa9zxbVtNk/mFiytOPOsGkacAMYonqfktN
Vyw7qmkEud+TRnWOHcahXavbaklRR2rKujm1a2WDRf+xXgi2FdQq5G+4HKzKhbIhztZgvWQ2BILW
vVFEzjLAkQXKvnBX43egTNqhCDEl5XJRz+EFL36bmPYZAhil3w1ksNx8CS/6kH/VjU0MusgbUiJf
oophwNXaU1QgxVhZoCNhScKlDsd7DNsxqOIXsD6bGpwZQIQjC1RJcDuYee4DpCQbxnzsNp+F+CFl
0KIkhwdluc9iyY+XwccMcVH4ropRBFgZvnzAnA+HuRNwDOzEb8o9NeCbmeSDPFl/KDD/uJTAnlTx
zH+kOTNFiJPf5YcUru5cb7hDcBTgNNteeCsOPPszax4G0q5dKZhDMXX0tbmcuL3r68xYk00C6Q33
WGWJjpKDSnRqpMF7IW+N8xeMCiABccOvf2J+J6hcHBVY5x8nGFfvDfDjZ8HDIxsiu6+94TQ+yHCw
nbdre1/dkytdpaX3pQsCUKofHBurlXwmdhYH/HIjT809uxIXnfqC5Zj926QjvRTLT+5pk/JmGQKK
fGTQFdBHPsY0ANRNj1FEZC5P23tN/Cl0WYh2TA9ZVDlnwEpiqHss99rF9Jk0WvEUM8fk+i1vPzjl
5fvE08I55VedAnS5PBJ8RFArqgBxt8sBC4gNpv+XL1KChmAZED4fFyNhsKafir/Xrvhj05NzzCj7
vWt9yN3tqz9G09mf0tv0UUnexmNKF/eAumi822EJ1XPACh57WJrmhhmtedSRx1604RcQ4rH+PQcl
Fgq62y6MFahB1k2iT5AsU9BwkL/S15dNYOzDy2+K08vnjoUKYsd7jPnHXWN1gRkT95PDYyfURSIm
G2pYP/2ruj6QOtxykALqGN1y2CVV3BVw7NxxH30BKaAyvz2T69YJvcAUm6jIldbhgKQUhosl3nHA
fMwRkeYQjwshdRJ7yOwy2WMY0CI6eCNy4CxGq5a1pkctMrevXTxlieEEsUhbWw6vB9+pcbWbCmCM
5IFUNE1kwVlYHjK6+cPC/ZhdzIV9RGhY0C2RH33/rfkcBc41nGc+DYO0xDG26f51iTAaWd3g2Ifn
H0lBNnYIkET66l96JmhvFm9g7A4rFo98U83qubJPt3D2sPrfK3t7/xirOxlucjaVVvA+T0I6xfiQ
luZObatd2gtb8peimGYyADaiqa+2/MavHtqDKbsrKvn4Wp2kPWsTNuxkcWD5tMJEH4okJHRay3O9
SK41x89k+Kpvm1V5E4s3+y2jEOJAd4+xOQbygNomUuepiCChUDxDi4EE1Jv9VsryiW9RfEkEkGEB
JuzN2XtvkBd1Q1QoL36z36xdycPn3rjpN4klhG7SwwZJjJDuv/3TGDzXvGmKX7cnsyo3W5jic8ov
c0+rLF3KhYGk+3l83t7H55HsQ59enUkixh28jBPAB6ZXp40XAIqAAxCfDEhbeWBmylYPG2QfzwG9
xzzAEA3bGIwA2FH8Qb9/ZNdkRFUsWez5O+NO+bKCg3RVt8Xye2IIxlmmJebnpEuMB1CT6y9X1fyo
9R7J4GF7EZbk4vRCPOc+px4ib4+O/d/b2cgCaZ2YFwIbY3cgO8+mD2GoJhrRpDb0lQ30JQnjBzLm
UpZInwXCunMsoviFVlRMeebLh/tFp0hiph2iiv40OGd4ss1QywnxNsLYiFITNzbIJFeWHt65A70F
hAusu8HiRoK3hYiCmK97RENoibl/uKtmYBD6nRO8jq/yFqyBkwMHCWLYR2UkCkWpD4AF+5Ujs+6s
e5wfsudWfDQ+kW5jcw1QKGpLrTf8joAr6NoNyBv+byPt+VBii+M0E7TGOHLF+srCSYUK1YtjqNfR
0/klpMq7XTzMRsZZXI8t7+mrWzPgFNIvJYvsBMpBAFrvQgXER0DeSnrHJj9y8ByyPL3wJRvyGZx2
ClIS5RyjfJYuvEE7NM6XZpZc6VjifnP6jmKIWpC6+wZAo6iwiStRt/mHvcOhU2kJmRJgJLyG5ErL
C++KrreiBPjcngf9rG91kiuOxVLs2fXieeQ5ig/xgX6BU8RVqlbGGXKIumtv4e55+I6+I1Lsj0A2
ujXmyrdDa2ft3sdmxRVWNhwfXyqT3wauCMv+xtrR0eQLTnC9IPtkky/8z9E6i3JAm7CHVKtq1a5p
3Tm8DY9vfBVvzVWvN1x37qTPrb3BuoDcdOdW4VwK7sRN9XjZsF1Tk3CxrB37EEl0w+T6Guvbike+
XNSLbkq+3Dxf9Cb5reFzxNfy1q4J+rbOFp8lvooX/H8WPpgi8VzQvxMUKfJMngfOxPuobz+3/MjF
4hv4tFGHQQoniD1YIRmTxgV+Et63NOab55VXsBRNmhV/YD+k9DkTLLOSp/nxc9TPdB/qrjlZ53JR
rD5Hk25jJj444yyWSnHInJkdb/qkKV2XN/7EwlVy6NYuX+OUvKQSm6vnrOjna/ncTpQJFkC3Zpat
voRPcvrO1rm7vzecQUBGTnm44xN1M20Cu5yzev53kXpj4yzzCKWMSnbUAot6re/qm3pWJhQS4Q/4
o6+ejV2xxJ7hs2A6SIdzM1HFiS/zm7zj23IyuJqBfOZM6buGOmCRDymqzCuF6nsj/+mzN6K6Zvfb
MNlMNkyfuilS5R1NpTmnKqaYLZbJHPOt7fMPpJUJXw+sEVMkmIInZfaaKswDq2Mybo40rLfmKGOZ
ra8t3B+1pb4GAnz/lZdwo81IhuOzIfr+jKsG22d1kcYX80HWRF/3P+MOV2KgNk/FDbzBkBgnHb9z
8a914cTwL4z+h9Gig9J95lr2gZE94VEnXP8rrLyFa65g1IqvKl9oyJ+7rxvvmKUJL28HiJhgSmcv
XHVLD6nNgMg8VLD0yH0hXYUVgd22QJ89FLX/vryi6nHLUXFEYOrhzc3/jH//9UQoBJZlAJG8Xvwd
qQvEGtCy8h+U3amFBXAZCGc+dUGmBNlDvRnjMNvJ9/pCP/JHhOkQqmZsucxkBL7EqATUaVPuyzFm
fdsQji/GiB6ceJcRPrxlvK/IuHrcyz2viJaArbwYsAewmX0YX+0xxGd//kRxlLjCpifxhRZZWBT/
YEXgYOaKIKL/vx4KPrVgUytMSgFf/PoiuH/CBtwir0iwnsXfIIjFHDIcwuZ3yQpmOQR+oIAbSWwG
P3RCl80GWvOi7YtXR56weuR89hcU95zD+2JGGYA3LNKPTbL/EPCDCR2VC+sRiAIqWjgK774AwP95
GAGdt8zZls2WxZsKguUaHk+FZ2Rx5xwBBX/+fQc79O/ygl2N4KI3++wpQXg/8+cCFiBSoOuHAURB
AJRHZRBq/egu/fp8s8DGUK1RqZmMDjyLwJchltFBzOcmXQjtBvaXFLQF3HDQWUjHj6XQ8yrBd4qJ
wqWYpktxlsRpJcZsrIk64TPPRt321RLs3BtzBDQ0VDXb4q6gNxfXBBoOGWUPzKrhLIhrw1VALkl4
NNfmNXrzZxPGCtT6ZbkWVunVFnDI3HMSvvwrL/U2wH9w3iMWdZviv34DE+GuCZGeiHCH84TYnH7k
K9oE/Q7cGF/bdS6AUvhaONFAHoNiB9Sv6iK5Sb/P2WL5g2b1LymW7agEmRUv1W1zalbSvp5XJ+PM
bjZV7yBibBn83t7A2/+vVjbdvTeR9kiJ2UygfrPDsXPFh+eBCmJl3J9Xg/9nZetmzwP/0m6sc3tj
B2C/YA2+YZEjs8WfWaGoOlDyNMxYcMdArrBhfqCcmN8i4OCC68++ASFnk2SvSQOJkDYqOcIxiY/Z
rDgTBgpz/I9q3b5S3rasNjxVV1SC9iE79w72Fayo+ROZetKB1o1OUtQngGWnBv53uW5YmJ/5vJcf
s64e/VS2mk8J6JvPSvtaYDDWfg6xcot7gkeZ/MYUS2aNaupSsoUySEwxq0Pzazss9llvacJbofV9
3cFcme/Ien/oFgMuz0/H7XeIVZb+WUWeGW5sgPgeRkoONVyaeL9oIn1HVF4poWvJIMP57D3NvhMe
U2qSxp6U0hKrnEwfK83CJoSrgUQ8Vr6jX7SjPILzmT14IW50roq28LHOaQhUsneKO0B8To1AuQR1
Hdpg3gMN/JB2EESmTxvHnYGMFSyIclHB00Mvd9Xb7cqdWt5kBfuLLg3eBlNun+2TMuiH1K5wm1UF
r9MC+BHkVHB6KUQ+A3PKpIPUzLmlnMKM7qK9NQpZ1QO19DXBzASSCocJrFe0gJvsM2Af08BqKWCU
wH4xrTdvvXbBFeIbUm1AQQmCq4GKUHwim948y2kv9d/FlGrl4b4hcq7aDRtbXkzzcKgZeFWYfk2s
T+rDaoW6mv/WlhIAHggsyWCow2NMO9Hbs3oIPJBYZKFk6O6QB4V5OwqqdhxfPhdocRjRqkLBcYUq
dGnHPFacRbD5EKMGa1JeCpyJQ1cxpqQcc2bgrHXJ4h1NwIem0fRxF0ZnDZ+EtRO4jKeNYSseBMiF
T4RLxtIA+Riw/bQ30aoBF6w6/4Zt6JqxT8ajfOxZ/o8aowA3ujMugykLiCfGtXk1xvCSESRlFvIk
fvTLFqKxGB0jXxhnynOKMKofXm7l1CfxgDJGMUT9JeVHM4KQRhQ91ATIM9pAe3icCw4FjyriigXm
jMfEFIIdA2JzxLrTT9awlzuzn9NpEXcHD2VFnAzryTI5JFjBMFNPkdejeBjwexzLEG0wE+t326hj
hrmX1Wmhj8Jm9SsG1hu2BvhOcXt8Bh17aDop0PtQ6tdwOH3EkiaCa+YxxBD8xmbP45aDAGHg4f+E
hfVeFDOmkkD89B+UcMDLLAjMPOkaQU74xJg24ydmePwjSFaPRQJzTMpRRv4PUQfibwXOw1gKrIbv
p2asrDElIqgGbD0OhL/hGwwgJhtdhUe0hvJAQ0V9RXFIN8X5fXTIqRid9bmZmQfggQMvqR5w/BC7
xbAUEgN15wM7RlGvUt4DvXO/8i5UdKJ4JkuB2/fXR/gYgtFil4q9RelXzCFWyZHXw0DkEHgY+Vms
NTy7lNohrTRO2QC5hStKUxTAxL+RqGl4n7fPWWBJ4oOayST1+LkFh8YcmGkf1QtI76YRhJZBSWT8
2yW7zgBtQ1BNO0gfgsEVtGZabHZmYlxBicDUKBfzm/rvczAq4CVMxQW7nB/DS7hzqPbJjgAUQ4/x
hkHKTNtjmMIcj0eXLvHC8Ieevw0HLBOcSkbTnHRxVJ0bX+n2Mri6JgJk4YGgr6KZ/teIneF9+87K
m7g/ONumH0Hz5gLDcUQ/YtNuCwSWJoPzwEVhKsP7ihWZyQVBW9wFd84z14eFm0/BMFxcRVJWccX4
d0ViWhFwbIxTfnxsl4WIWwTkbg6kJsZHpbNiaqxMkg2klpV9rc68Qjrwc/l/fj2P/242Duubc/M7
UPmfZFH+uxKU4qKV4ZraaGYfjs9zyNCNM5RB4OcOoHmgKmFczUtVwbnno3EimcpzxaF6vgvWcfGd
3JWcbA79/e8QKfXpoLm1kU3Bp44HnwWlGDZE781/NJ3ZkqpKEEW/yAgVBXwVAUFExNkXQ9tWEQdA
Zfr6u9K+J/q0x1aoKmrMYefOx7G5xy6KtaJgjyW3mgjv77lMd58s2UcsKwxMRZStTymybvBoEPnC
2dmm2WI2RINNQ6z/zE5ojAp/d2qb7X0EVEEWS3L86tmYYnkOFCJKQbuZS0VQ7gaadd0w4Zj0mGZv
xzRkkNnHO0tmDZAUrLx8tKm+vYj7IWSZySrAIosp0sEQCcHzMTsyl1iDMqePDAkLNDlS5OP4OF43
otBs0Ko3dD+Dmx1lGBiUb3PkEWCRR8vb9Vn+aQ8KT3Iv91Pyn1Mij8/qozu5gia/58yVwudJUJ5Z
WQlOT6KvALsNbkdmDXdQGzPpXPcZCXofjjj0xGWKndfagbs0dyeaaH+Wn+XbOzYGBKg7XadhQY3k
3SBykJQKN3tJrAe+Okyfp6I/OkrWg+6gMceIz3RnZwTk2LM6xrbHYSNUL0iWFl6/V6d/xJZHpoWd
MUr7kxeWORFHez5bcgmfy0GxiCw6POjUa1DtyekAp4Xq4pHm63ioWYWtL5FD40W8eMFrh/nCYPPh
jH4h7ceYdDouZE8OTBFwpRqtCawt0CqRQwEw1tXTyDWBA5TsEuSMNmgz+TU+0LEgXkh2YnQG6OKx
hKGCAJsoD4lDAoYBiGkkPkzvROPhBLDeA51kDJyXlAS5KyH5V7groOMmc9WHKQw6jmDOO1PjTsay
/qQyMgLyUVdkN4CGAO2Kg8qYoAT12ZWMXwWfrLfZp4OFUERHxAxxTLUlwzkxy9kQRdXibNePLZ9j
nUyl3eFzDI8kCZPSKdI5HK/HZEi6nfG+Z6LZiE4FHxB4GCh/zouau4QzqGVsyJ8XIgyQpWhClMtw
Ai2P+57EpGr9bKvFY1M7bNw4XvCeFH7hE69oAYGdokYHxPOj8b/CbKMuU7flYTnxUaj3SdBZ5PMa
gsWS7LKIoXKOtZdJQP5PTC7XzQNvDV6FZek1x+qyvSS4F5O+rCQCcvDFqCcOzfe6shtHbOKGOiWu
qMdv28URt7waz6G6TVcN4azDs8orMchOZTyn1xm6CHpK8CKtHNxfc+xL4G/6wOVIvYpfz5fZAKDM
y71LgN6VLrAf/YIF9/UzGPPBecE6cIHNYPXMVlr1cxtdjPfoShpmQJJkLubb1+LsdoLs8CFcimRF
2GdJ9d4egP4wFKpV3BYxJ8NoAxazLs1n0b+d1J/3uAe/RT/yXuTBeu/TOaF45R7EEGksFfyAXkXU
X8FuYXX9rlusExOTAQDGEWAcFEeQmbjpn2Pc0ohknFrAKEAjMeqcKP6NtDvdEEpauu02a0C1dZ00
Z1KdSXjF4Obnbpesk89JNbh7xfABy9ZjuGh7XXKhv7AMbNtEqSH7bG57rWIXJx4FrChxIR6os87s
jesaXwWOOvwSB4CT0a+yzfAn7HM4Iob1tDkDecK8TABHrJTwCj+H17A1d/fTPVVrDWcneUPbBNvg
I/t54+zCewoQFTA3iWDYsNjGAJfjbmRpzemEZ0Amn9syPgJRZpcjgKpfL6NNGz+Ee/O5u3XS7Pa6
A04ChsIWit9A9RrjbN/a1/uEs3+ZL6M3Oa1xn7mNi9FEbcPqKxEiUD0OIhvmUyjsnm7BKIMD5fUA
lx6dC84LxV0PgAGUugX+DK9/u5Q0lR4nTu2lPlHRrE99U1gSBMqdLp3XnNE14KmA4RA58+7aLfBN
xBWQSxoSCxAsX5W+Cxipi2sNE42x2/BSwqMDOJBwbKohGoVoKMjabxYs28RuJvscasKESAsYvMGx
YGt9GXj7scCzaT5A3EzqFSi3z9NQDk/gaFjPtyDo4FO9zQrV6B6wnHQql00WCf+zKDObUPFLP5lh
Z1dWxS96G/umDbHBAv8s3rbXAowOfg80fGAXY+VwyElo1h1Rs+BBATxiMEAcB5M0TX+VFTWmv2fm
BXA48pffsCGAD8MwcC2s1y/YBJyphAWpwsKMDyBLyKREHLFVdAdabsFS9oUPYVioOv3iF4ghUCBs
1wUmAaxN7KFNAYGXwBeAFLFycQodxExCTGtbIH4A/R7NQW+lfgYUJXfGIKWN3qF7uH5jw7TDfcot
W+3QI8kBPC/ip8Bx8zWn5gFayg5fRj1HVb9vm2ISICE8ATEAtoEMupglPluxQGzTqRgOMCegNqF2
QAwnvgjMt7M/Z0eBI4MmYHN4TDpdlvw8cwrz5WfBeZRMoJHGjsxsxUwQ9w+9FaroZ5tNKC3SjM4v
NtRf+cHGLX6C9uI9y2fJZB6Pim31i6V+hf6+uG9rnFeEKNq5B1OrTSChp+DqxZY9JkE1OJQc6YOx
gpWdf6APcFJ1NQerBFYIACbX8xdUBsD1w6Sm/QjAny27ID1DGN4mH+EYbPz04MjVlxgCOuAwZj24
tFH6cWbBf/+jXpwYWyXbWj7oIQngfyDbJvOIDOb0PeLDeYDuDTcckBb2hC06UacngjmCSkJYKlzm
UPM0XeTQ7OK/wb5dHKTKKBWxHJkej0uswdQgRnTELpwNmE12WMd6IrSnYddqYtYAO4eM8gBjjtF/
0ANyw4mPay4zdNwCiFLZUd1zdsujY3fk4EEReisDEQfRs6EeFSnVpspyJ+cbMnX51SLFKI3+QoqD
I46Y/IiMigJiIXwjRCFVIfbRfiRangiREtUJ4Y7L23tkTIhqcMYcW5i9YSlma8S0tqYXuOoRIV4i
caFlcTP6EbXX+J5uG2rgfvFRIHM2TaRPdCXkdpSjzp6Az/x4EWkQWbRDXDaQLlHrko14EHCwvELF
i0ZIQaLUUfIHx+MFF0Zn32b2JQHNpMlinw/oDn2JA+hY+Zc18mP3PUQnFlnyN3UpPh4ikyOAnkck
nEM5UwnQFK2MIxk4jKhhQWePgoN+y+AhejOp8FBgE3kpNsoSvQpkDNAQMUevr+ryNJH7UeoQOsE+
3L/aJUC1Rm3hWs+VATrUVRJnODwrHSSuKpjy3yZ6MJehC6HK8Eb0BMASNYT2PAZUPvV7iKrKiIJy
p43Ja0AB9DdmEi7ZEflOh4pk3sXygr5C2/kW2OUzpHtparscpCQrQv0kBRd6IMk4mQOphYJCbAqh
qag+yOUoUKC0eNjLZRSRswFkPcr4HLoGVMmuV/lEFRMw7pRex/zABKuT/8SkNeoyOkMFze43vaej
wsyPPaJnUXw7RnN5u3xNCBZqx9pWCYpCP0HJzgmhGqIYxKNbiiMP4f1IAD0mTgQjvrmHaEL5DRjE
H2yR5cViI7M7/epX7GM1iYIBJR6jMEdLYe48bYwebdIsnpQBJgVmMAvn2UBFYNGRKZroW/1lMTrX
OGSaKecRLSLcVnlNeVAWQQWKMe93q1ErJ4v2rP0w69y+Q+zVIeeFi2Wjdhpr1J4dTJnM6kK2FzpQ
dbFDZWcfJJBOmDLUvFAh4sVJjSak9G3WLt4vhUGmbPKuztHgnz6j3MTJendTX10W6DYf85x7KODs
utVtWN8JJDXBXUY3h+nVvA2RSweYIO/DS+7ewx6MFMzVhskjMvAQYp9H7AVXpiHIKugvoSkS+kdm
B9tBF8zTMXub7cVzqy5RYzG37Fzmyfu2eOmje3vMKtDTQAcePM96DiPaO9tsPR5PiJqlkzOxaT59
VOc3qF24NZuC5gFjTx9iba3nGtIgqYu+OKvmkjkH/59xI2k5QbcmTc9tFgsDwGPTRlW1dCLUXzBZ
mnRTz2IsEmyLqLao87c5W50OuAQifcBZn9pgmbIh0H/FPsNf0JmWzF/22PYA5BY3MbtpSEg3di8m
N2MNRk+VMa6tRwpsTp4VWwd2s7IG3MQSNTXrMQcuywacvIesvK6n4gX5bok5mjoAJixGn5BQarFJ
tMfJXBlgLCC6OGR/YW4y+QTTAOAf8chnWlB0e1ktqTPGgWJdDPnNBDY3uJOSY0j7VVeMOMwKREBo
jNiYePyux8gnYLSw2BgM+UsgafEIam4GiaJaiInEgmLMAEyN237erE12RPpA5uKJlzdqGctiyGLt
nFrf+ukv8HwxsUgPYkuBDToA6zhdTIb+Ips8WMHisu40J/nZZ+XuCN8+EkaDxaux5h72A8WjcvzO
PH9C6KUr9pYnNtn3nILqxuSCVQo05dnHlNFs+GduChmSBBMfYivmkYvZ9aRZrfXTp+MI+8s5yGs4
k6koA78bKrLvvOfsAmzH7T3F0+nMNHbHI3TvAGkjI58zrXic3GmjZ5HjjcO6hsNet3WYSzOnveSE
NDFmmLnzdqr9eYhSMxRcGZU4lXmGP/XBxti1InhSbxs8tPSNCxGqB7upGQ0ziKBTP2IFpX7plXz6
dnZu7jzhf+ZTZI4SSmyRPXYuPbxziVOVjpdvpYxoKD/MAvmGODKK5orh25E93yEZxN830XDn1p58
z+EktWMBc6SU1OcDnjtz/uqC9pX5Tkkv6bWdy1clGSvkTJOSS49GdK23I4+b8wRCvPn3PDrRmlQJ
NI1fbCE5ppc2Tygt/WuSNFHjXilepygAJ0OV/6WsLu/pov15tLObdJtQYktfSIHy7q8E7CvSk8nx
7fBg/CVFfp9VdS9HKUGD7lr6TYZEwZlQD2CXlZ/EubDtexkZEOQWKbfHlRpDI0PWNhhUPtddnWFV
efegEvm7acpjU9ebLqKTWAQOHSIXM43+WiZP+NfBcs/5+7xQmcul8HxTQT0AtAVvLdkPzL/fv08Y
KSaAPLzMI3m9US38AUupiyejMTtmmrzHLENjSyYD75fSZV3rcSSWyoS7hIfSaYIOf63q5p50oEwP
2RTROJ3zCFJe7uMxIFjnjcw1eVKZPTwKEm7JDMNuwETmWWwpTK763iL/cer+zdycvlMGcldGE0p6
NOdLqVDIgmtPoynfMmiMfCoj/VcfThvmnfCaMw19nbmnu7dAehCGC4Kp+ZMkDw5wnW93slKklakv
86P0mNDfxsh6kftZ1pygMLpQA3qi/5198pU8NxNciMDEupcySdjD2V0ZTZJq+DkSk8c22uRRMUFy
TId/FTL3PbENI03SK4+jzFyp+29G/K1OeV6ZsX/Py6xEGpTh012VHxlOOVe+c3BEbVghuVTGauey
Jr4rgS1THget1uWZHkfWmdSCVQu6dplWONzoABkfmVXsJAnqzTWQSSmjyscn6UL9xBBxqPABq5Tt
a2dv5RbGSXpEZqK0X0jjMfBzkxTQZBLJaxrmtPRvv2maUhyjD5ciY0AjIMmRNYfGPWz07yGl2nQ3
D1l6bExMDukGzgcc/bJNQAxHopAXHSd7jAyY/I8kJQthJD+yfUnLcw9KdRoHQIgfhky++GujIEjk
60rGWUooGQaZHAxWOaiwXvEBTbkFN8ZJdsu/d2LtQnajz2OWjEx96cnHUebz029yKN5DMFe+nC9B
yVn3COQnm8sX9zAOKy4BjiofYkpTkchrD5uyD2kYBjTsbLQW9hYAe2n4hEoMaSqby0m2YfJS2hty
MfmOdCeY3VL/xV0gj91HcA1iyr+HeJQpo2RPlftRfYDtBHLTPWyss/mdJjA9EW22CCxAvpFSXoBW
iHEZRIoLHhbxj6miYKUJMCwLiOpysRklBh00Ms5qTjImPNJSc9n4yeYoNI8ghxyPbAAJpkG0JoR7
zjPFuxja+hH0LCCIlGjBxTtNYRHSTzhqtZfT3DND2gOWMSx6TIDPbYjSRMAUexnuBdRhzMnAkaG4
I3UfaAw21QvsgP9DlRGFxReBcLmkePw8t6D1jdNpLgsfTBuBVQT4scwr875EylK7/XgPtvUkOzs7
eiasCqCicHYck3TDAxX7uCS63ehaCOEthNc713eg7USKmOOXR2ZDpGfz4Tzn3vfx3vAx3ct6LJaP
11Q9cQWT6Aif77IZ84BsBhz4TXyFLYcOvKAmLkWeAXNI1MEyHileGra10QvuhhxW82hEhNkb1bPl
MNe3CAblnNo/+w7hv9j699hY4bsTl46worEJ3Jmc+v4WSF4F3ZW5VJMm/TLuQNuAYA4MB8WYjkiJ
WAR0fiaFJvQPbwuhBYEKr4r52kNdFArDEITJ8/aJ1vKsfxseq+66eec2C4Um5h85dxkpZCo8CQhd
IAXZ9RE+QdRPIEjOCJsa7JrCZUEjaT6k1zSDAwhudCRDvGshZBSNC+wJLn+Be2fPQdnj6UVCAri+
5nY69wlzVGTABSVES3/jivk4Dunhl2qhRzayMe+F3QmIz8spltTDA0IoxHxFRCVfTsUEjVAFaTmK
KYEN7GmfZe599q3G5EnjanJNwbkufjh8IURM0B5NHzL7WC+v/njCH3QBmH6GpViir5B3CB6h1wAG
ERqFzrzD/I6GuWdHQlIjfhC+Vhp+OcLa0YAz6ERHETiEKItGUdUEb9iMiHaBeGHAGPCa6iKEUnkX
9pB9RdA6/lFMICZSKdtksSfiMCaPQ9NnEnAvMWA16C0xLkuBtJPpz2qhYVQoZTZMNiCydjBj3ueR
BMuAMIsdNF70cuFBRoezmT+IrxTDG6YM3zNlWG7StIaEu7Ub0mTeWDSnx+TsmNuvMMUBx5Ych9wl
uw7d+93vKvajHgslYZO5BfeQ8fh+3pO5JJvfh2laLW9BIisNSS+knzkvScICunKAy7TCil98d0ph
1yydg1QHYv0c3v0PNzbWsokh/K2T+fYeSkWoE5xtPEi1lN01mRNkgw8Oj1mfjdyUXZh2NNapT623
Iz2F9A+W3AGeTks/e1RM3km5ci+n33ev7kkcTJPimjRnK42WnRsrLBWyQdxYEctLbpN/6pTM6UCI
3tnB1VNGc6iosWZqJpRUcCcxDySuxg3I3czItZTzoDypC1B2cJu/8c9+vkfHZUPre2ucx0ttHYWv
/WfZQ0+8zSFs6f3c5s/9HS7x3uS5fHig883eUDfZnc1uMH2tdH/nl1sSlJrwvccWGcHstv0xLjYe
U/s11AbvnwYJTcTHBwKiYb1GitMiVfp9lY4aXsMakPKELfrmFMQojyM/CvF2g+sKSSUBmqwybo5u
Y2y1CEWxFHpXsdZrYp1wATI9jANYPZKSvGzISeEqYpsiefObJCg3jtiX/QRQaEGoT5YG7OikaY7G
oA4nd6drv80ANgXc9ZHfm0DkM9Onz6U8JHx0hQlnPpl98rV8rXLMIkaKWWzYMRVwbjq4vqulWBGy
AoIUGUjyodNe3F2QAW4OBBA4IQZFw8JYNWyNLlaMlZXKzXmXZ6AMJFvsVSRHIVjfdfIhajyJxSXv
dQ3/aRjbL0sbEzg62jkky8aHbQGkGyh2QPoSC6LR1wAed3hHxXw7zoY27AgOebBNJ4EoHg5r03qO
7+PY1sz+GfTcZywZUyIblyCwOjricbIwoiPTiGhKBgyQeV08ehRioNMkiDgi5UVuz4/G+JDOthoo
pAgSWlWgXPSjTgIOKx9AUcMgNEhL8rFqt2ntJpFD3lRXmz69ah173ak+0SemNoVMdKpNhYaytkly
QvqVjvPgV/Ehi7AVd0f90JEQae7J3V3bxPwwao/UESmJx+W4cK7Dhl14Xffix87q6UD6wdeJi+0m
vIxKH9rjaTy5TKNJMo4GneED1xn5GOzF01KHmcv9o8uo7T2A4NgduCpLH7pL/zJKg7dPhF3Q9LIw
DT7zt78QMsvrKHMzsvf063ELa/gAkjKv6e3bHlwCwWWUhJn/CBO/tbwH+4ZbeUl4C8+bwouB96+f
gZRYeZl/D/hrvr+F9+CMcXi5I2A2hIOUL+Lg+zu/hLjKnvM4yJdxEB3v8+e8BtwYPOe3MCLtcRxA
1LaOA65K+s95FOjr1OnpBt9lEFYF+P5iann42f4+z+DWiIg8+ulNa0N6/LpPlsX6PG9sd7PVbVkR
tXVberel/FTrxva2xM67JD3mCR/h6bbMisHmsy64SJ291tflSp2Rs8a6LJuTxoLEU/3WtM27btO+
LBXJaD8LLsv2RBv/wGGMkxWi+UmOg46k2Geyg5DZHTSiNm7ZwQPS3e54N1RnEZjoegq78lQb4w10
IWHpzIKPMHl0x9Xk7SrjzKS3pt1xcwY7jTIOqokyLoKW33F+BavMD2NMJh0s4aMyBBk27OEuTXht
O+pAM4KmA706b6H6HZIZwNCAEDePoJ74afmCT2axkQ8HmgQu59eUTzUTY/1ero24g1+zDsFn8b1c
pXvyt7y/rjSTa1h22EhXKk0RMl35pocZx7it5Fb5EubhgEsBfnC1lKGZ2ZDr5io5biCsNm8r8XBq
phL2zN9WSIoiPurJn9xAqDBOKa7tGfJBDkBnoIRBAs6ZQkFVYySjHYKu/kNYyyvefWqSz3um3Pl3
hVwvRfIqGGxbWgsGkfbIVVQjoOuIZf3vEpKls2PJ7bFNRLBNNw6l6A6ekTBZZVz+5klkJ+BWtgDs
fKC1HyDWzwsePuCbI9eNYHaex7YKgmQjG0cDKLbAsinbhO2M6uUxoFT+1t3gr/aGhnFdsopsYAUr
sAd8Iq25Nfvy5ryQRknTSGUmyYZws8snUhgXFyQUoiFMjqH8CBJbXimINsrVdwimpWpBMVAh/hMg
DbH9XunsoDtHLqEgE27DFQBAP1vB/wzrWgg3EWm8h/JNtmILO5DlaCHF0e0bZuIBLkFpheAjoL+n
zpKLe3BKcwAs7hxMZOQW0Hg5lMNN31AnTcugnKZpJLLK5fNByWdyBSH3MkT0gbyXxt5tYNh/t/9/
MdjrRvhXnBR54e+SWqQuQbz/K5Kb5Iudc19Qx0JKIkOHrW/oihUDBEj922A+J5sIt8uN8u1uw2hx
778i80NDHkDw9KVgPi+WVCctxD9ApbSZu98H+N2lVXKztCofPmknfwcwgAGoJx2nwW08YLyQ72kY
GHK+LyhcSuAk+P5PkBw/O0day7G7wcMtH8gl8rFwjss7+hkUB2/gtqAMPt6SWGwjgHT5VCrgbkIg
pWsPUjReH9okX/6VsxvsGDEp6+9T4S6X7GTC8i0o//uvPCoIf14F148rXG4+myUken+to0tWOOHl
iu8X33ZKLXCgUx/yAu7uepjy7mnjOd4FwP4tWMLdGglBqnnSg98GGLugXIGthQ+cdkautDaCS12q
lPdSfuTWPF49lNTqZ674+zlvpTlyBakTvoVxxbeBUpL8XK3IjVy5B9Z3sKsuQABpJV0OfkiiEagH
3DWd8aVwZyQit3UAxWJdyS9Ev5Sjb/vx8vIhEHUg/lJYTEK3mP9bUKETUsE7SHbOLiksydMWuVBR
SnmILXzDtwgSVEpTrkhwNMWiqCvd0DrQKmrkNmhDvr98C3vQhNqIWf3GZ8Rbqa2Go16KlhZGyFzU
zWPHvP971DM1QkVPLQQtcp104NkF7ACDPZf8vco7GSGhu3/ZJI7h/xafpL98dmitWjSWR5UP5UL5
lRtRfWhBav/7VMIU6DPJ1Spv5eN/zed+8M/fD4g54J7IjLdSCpIrsTQGcbVEOkjcBGNjxqCGccOM
6z5/oEbzvH81EjIJYfy3SiAYPLEJFkKKJfkeKAw+ItxBSiPSBFAJyGMi/LqDClADGTVI+hKPzqQM
p4k050pOHQmoVw4gPuJSLoE0BawGvUNRFPj5jRaASx+koAXg8DKIYQEsAg6E95eeBZtKCj9XbpGP
t6rcJjlpdU+KJJKicD7x6Ir5q+NckmGrQyYPyPuC9sWtzg6A/u57FPfIVOHdVLsNkXjt1pmtnx0S
ZRP/qccjeP3qZPhIhlfdLYkA/Iyi1Mu0sRrbuWrfpxAHPWs3VUbF+F1Yae0C+NdyP069ClpSoAN2
wSNZ4C0IFSB6EMfnp2c+Mrxr890tuBb+mVjkbt/qHiD4JICjZHWSDbnTJ50Ff8KSo/UsDUm4AR/W
sFm78Y10z0acD/LmgBDSXgr0Bm+zlzUBMxtaAzAqxgH7DLSJ/OJgpJoDIkceb6M7StVZlwFQQLQK
1h0Uak0aBBAooD4I8MkHwBFawE4awjvG5zs8vIUFaxm0IgSixBSpEgg6I79yTr5FEHfff8AyAE00
4VwuDYXwowxEj3lToL62eFDuvcOId7WIdj9nHqEMLTA0N5uQFa4kfvN5k2vqBjAG4uohumqjzgAX
UsEUwEth0l+v1OqS1byY5GVwOw9gSrtqdhfsAylid1Y5A50A1pznAUCP5z5r4ZUVWAcgi0SBlkAA
GjwSwRWC1Qe/QMASwaQpyTsGhEzsxBYCZFfCJ67w4BKberUyxeQftyhNuZHmAP4AO4KnEF8jYAtA
ExMMZe0vcAIIP/UBUxGkRurFmgHNFh0DvgfkTedpZLMHMR5lH0wycBpoxoC6EQbAlkdUlJwZT4it
ot+MY6U3aM9V+NHK8HrqTc9Bb6qM4dzqEQT8c4NCGNjppiDZhvZNJUk0FuklgXkC8CBHIIFOxE2B
2kRkgyqOnJwA7rq2nvQrSGQAuwG8uBqqMkgAvkBANuumVnYdIjGnPwmEHVi3SE4KWw0hPMSi4vg7
nDUHFFwN4r1jXUGBgtnCIK0Yzx/4Kp/gjIv+EyvHx4gIz/ipQK2BwQWbvPkU/QoO+0xImWFQvj+t
3RFy7c/VbDSN+CqfEeSdKv2kGlIfaLzm8XbStuSsaU2LH9EESAcX9NzXqPyBi+DBbuLHy3x9cTr+
c6WH5PUJXqOm/YaBvTLhL/d0A796X0GBSZ162XOLOZkEJKfvz9PHUIE9ExVfnSoOBC9WjYZUONWI
XHRkNINoy0E2JG9abi2fw8JNcNWchziDhznWwcYAu5srKQ16djHAZOc+gTwq08LqTum15uzz84TD
wmksLvur//EwzJJHol8Sowdamfh5Ap98eIWaPnwpTw3CNmYc8T19crJn0CISv30zSsypYF/oPBhP
6xlvlAAOBTKuzzs+qOR5L6jBHFfG6/QhLw+sXgSKB8/VbfywJcsyVDMET9I44w1yRRgGusQgwE4B
oufYeZLWpv85dIOd3wvOk+Jwn2Wk4gJhDIUiBwsyz0EJclCnCxoK6UcOumpVlWaF15vQWWTQo6SE
39wPbcybtNI/iqm1D5/Tk0xfWmFwGbleF705cSV6y+xBzt4i2UW/Jr0P2afBKZMgDI5qEKZQCgKY
Is6vy9wlMzKs4f2O1oe1uGyPeh0YxAYNMruzx4/jlUqQ5yqz+S/HoERXHiK4Cjgh2PAPaNvue9xB
mY9+1MMdUlHnMyFV0+COOh6v6+0b0sKtSmQaUnOHdhmNy7CAY+h3N9KWmf8SyBVG534EsQ9AOljx
YEFBLjqoo/sxOvaw5INkBWSWEdcGHXZvAUKTCNoL6wRivVXtE0L7Q2ZBlMProeE/F5zT8eK8aAfN
4LbqHNNGv8mioO+ANoPWlX22H28/NOYqrHmEGIE+vUgCHgnLlZjTHOA06JfVnWhR1nZ2qHUrI3Mh
ILeWwUpH7wixIUEtfuVENKBM7F6dGEjInTQJZoTNllj2D4TFxoUQ2y9TaheCVA1CSaLv4WQymhY0
odm+IuJufw5e7f45KE+3FKMwU8ZI1wTRbuIFgnews7TpHSBv4qsWshHI3I0WaMJY9ZzcLsMvoQVs
HQxJnAwAckNiuNJ+i0k11076T3PdWJRhZ93avwHf4BwkioEJj96MvzRsIfQBK550fx/b9y9vn+fB
h0MIdvCn0cVqCFhe8Dv9C/NtrmBkgMyJ/ChtQBmb15F3H2CqOCf5G3wDNvE5TPUXAnLARsMxQ0J5
rAGmNn46zUF70Dt9vKeXerr1mpfL+lSi/QMuWZK9h1x+beeBeYgt2t6Rkflj3KbPY7T5OB/sMTop
HLUg/yW/yDwJK4/PJ6RHaI7YQLAvdo/KVPU0/y3CpN2cMIwpPiMfMwqdfypP0TyaqxNIgn/e+4cv
9ovr8und2HAh7gbJUlnRxWxKXgiLFjNoF1xLEWEpgwqT+JOF0QfSfIH+Ryc4qV/jZCPYhWOvYVQQ
C6VuUrIQjSYz74cXcsXhAiKamrW91riY5HjL+/ED3QW5BnjfuUjfar/NeWeVhPoayC9MWWB/e7Wp
YZFfVvPSL5xk0Zg3jtdFNCsXTZusonPdBnE5ZSQwP7W9Z1Au8yVzggntlC42n8L7OPoq/gFxFCj2
bobAZJD+/XCe7fwEk9c1JNuMC+CZlJtTtnowu7952c8XsZVIMvmCLPTXBfyJ19/P6vbLis10U/db
m3ilyQa/evvJCfeSddlWq3rxWL6YsD7J8PBasYX4raAxKoEYSNQuVCwE1y12/kd1Px2nYFEt7vQQ
qdBIQKL3W2Ts3L4X57cB5QzZQPPPQH2RQxUqdRDJ/Q9HK/ivse73nDMwYtRIyFMBGeTgjwbtHdCv
QfMJ0oMMduY9cS9XcgZwGfyyYPj6LeDdsw9RerOHmY2bo8R+2GI/n6vTJ6mDZjvoin/i08UTOqb+
btEYFav8FzpeNmNQLeDgiG7CN7ZsQgkwjweN4DGGh/I8i8guqg7xeNiAwpO9ji1Th/ssQKIh9B7R
bkbcJSaVn66NQ2jE2DPa5a/scrDQtQ2W5/4dxuvbNFu8RhqWlE0FmecVrnOzxy6uGk8dPLOpwnBr
XKEdJPRc8M/sK5BEWueHbN9KsAN7R7QJvXKoOKqIadCRi4Tfn6Rp/ZREVUw+kqSmG6YV/1Srmret
lwdEy25MK4s5EGb9avhXx29nVBGOsiIlRL1IYRcBorDAfmqqxE4c6QIW+p3QL3BU4PghiNUh4UAR
hGFnVqzZPBv7EiKJlTJuTp6IIqCM7BgOzUHLh+e8HfTCs1uMtbBhXrEyfazmUY3MDmIeLHGo0x3Y
KMeS+6qzSUaJySG6VBpm101Cda1B8uOhsrBGSGhIfll9+JJt5jNPrc+shPNt1B40To1TxBkKVlmX
+fNic4AQTLIAkv7Pz7uDnZmMmVtP5FfVZ7l22MlXzRXk36Pm/AnOCquht7n2XQB6fs8t8Q0CcxWm
RHa1/cvbTdhLGlcnqQ3NfTMxsAj2gJuDIiaYE247xqScxPDedALiVvv7AkcynTR6TXL7xqod3Tes
SaIw4Jbqk/GiQ2jEw0wnb5gvGS2G1c3JpLe6mXBkmmXFkgaySv8g4j2tLmzJJKZyYiean7EsI7hz
To7fRsPuanLelLWjzs4YI0lMbr8mOjwQin3H32ySx2z8wilJMMQS+F74A/OL010iIrksvPfv7nD/
oX+vYZr3r5xXc+JP3uEjJAZ7EE2qQ/arHtojTubblg7Nxm2o+aDvpf9ySnX0yEq29wlSgUVYqw0z
K/0Nw3nH/hzujdFt3F4VqyekT2rYJWnoSR3FE3aFsKf02zAXwFJ8Hpak6h1DjM3005seBIdgCRIx
kxEmoZm5S3d5L6eGbAT43fA6ZRt5bPNFhS7bT2x3cxlo5OCzNCiU74uIFOjXJa7mMfRfwPYSiLss
SF8m+WEHkVgBhLa/4/dOUqNGXzO9t3lB+Tu0SDcCg5HY48iK4z63rwXGLVKLYw5MJjUeng9BYXws
poOLFRTkOHTg3MdGEpWEmRhFYbQDwPokKy5WbCOsRYhSm4HqYC/jkvsvBkcMX68xaGpC94F4lA78
Lb+dBXEOFroSStPTTRrGJ7EeE32fhoVNBo3tG0sPeWTtYtE7XNdoSgBmwRw61zkZpSJc6yGgicsx
H6Tmg8geYscmuQJzpkaAFzMox25zA/oP+r29xOELqOwCVB3s9Ry4uwoEEMp/MLUROP27itpv8ooH
9+MXoeSY61mgCvyH9Rk/Zgo4OIQ10JHC7tnZYBNOIABDfDNIM0aebVSR11Dv9RuYJMg6AunXy2qB
0kMhqJeV95qzbiOSMnsd5qZ73XNQ57Grn03uZDYiXNBhHdNT7OvwBsSc0/4aXobv8O2nFgceHCev
Tcu++Dp5vudyU8smRKgx3vX6amVR8+7HTyAux59sX15WsRvDotydvuBbo1V4Q1qJoY1ZGXcYIJ54
ESrCkeZN6C5ElYpEGbvjVMRjlbNr8lgeuRpsWCbv0EJAn0J4Ubl8EQhsfmYK/A0spNavTjoEI14D
FmF7gx5rpo8Kp2118dvpHvbdN7OiYiLA9U8cGAy/A1FDSY94HzNlBoWluAhVNPB9ak5Q7SCvbBPB
I9yhhMz/6r/KkFSZGMeYSbxeVDuZEf4BO9ggcT6nBBhS7dynMF6BbzEUOwU/c6qBA7B39BvbeK7B
gd+Pgrqihs9Pe3ZfK9Orf8V7pRjJGH8yMahwXo+TLWd+CnXMB99Ix5GsjimhItlMVax02oXji8ax
s45rwJva+r7vvkxYMi95vzpB99jrj/HcA3CBPoKRSIzuD0+M/rLsrs8AKogSJu623VeIzoQ4vhIl
St+e8SwDU2mxZp827vjn6Uom7EtARqD+eQ4Zzqx5xMN5YCvsBGRAuGp93FJXp3u3P5AVknwdDNrP
Kxt0bsYdSqCXyaMNn/P8pE7SOWIm2UG0SjIYZCTfOYcpOdY0R7O9X3rLZts7H9+gDjy2BofDlYjW
MTkoMuPj3Oftde2evbdby0aEUVMZEi1RmNkAxbGBdgqYC5aZYpMdsq4tJoVfoUuEvKQNWdYq2u6C
bEi4t0Xf7zte5iqlkYLjgVsEnC2WhcQqO7BVo6labwwW5NshfmhVHFWA2gtOq57OGcHZ/DBJhJfO
KucKdMhhwAhZusJsb3DvCyfDE6MbxLwoaIPstzni3KtQDpo4P+8/ZPnbfg6JkaCmFqsXohdKEDqg
aihkq2CCoatukERE/2PzgK7K7c6U/ug1rOAITGccg0iE/5F0ns2KYlsY/kVUAUr6Sk6KOX2x1KMg
BgQD4q+fZ/fU7Ts9NX36BNhhrXe9gf+ZYfXXW1Cj7ppBE8yl8TmqV/ekYaQx3I5YHQFaF4zuaQdZ
xG9uTyTdC2VMUsDkdmT+PaBxIqOzhdEUw3ZyqkyrWH8W5/+83lNojqpbJKq2vWrA9UIx6XQoufC8
MXAcxO3Dv2Lyua+WW1Yz43mK6T/aWky+EWTixY21H6WoQe/aCz+kYKDavTvURzgiNojmuLMq97mn
VH3jGA6p9N8PrE7ewnfQt2YfrNJqV8XRhZ3o9weYHHKezrr44YKaYVa2t6JqT/rC3fDyOniD+Sdc
+drotnclvLUQUDy8atngZgj2VfnSNsSM+Q4S5Ltw1NIu5lPPnjfCz1ANm4D9Jyw+yYIDyxrS7o+R
9ibvsPHvq1snDF3rztZyV8ms9Gqkn5fAMx6iR3OslB9MnoALiMYeXTA8KwMqmvNdjythibgGI1Cm
XVxG5rg74dGMaoZYn3LASyHmEVuKiGIS70fedQZH7UM6d7Us5zzfy5Rm/bHRQ1DOEQVHIfaVedBX
d5uu1RS67GLzYIQzpcZi6O5RFs5os7zLbA0uWx0r5nIMiMcWx99tQI9NEw0iJo9+AQ5Y14SOfY0d
8gU7IWKW7V9wPTFwZe4AuowhNZ0RKZe4RklHOeohAgIVAcdBOgaHoPN3CpNhIDQTbJRhn4F5lb5C
6En/zkl/TZ7IHmfn9PN/EwiB6OHQ6w3rWQ4QFzWxTp3f7ks8bRN8HsFPAJb9fkiVrixoabcHxJ35
H631Apwif0QSJuJb/4F33jyfgrhIafsPk+n9Oy4234FsQ8eyX8MeK3ohz27r7aqD1gTLafHBOMR+
A00q9l1ULTffOn4G54wSnRBjilm2Zog38mdoJjlJKjQJlFiisJlqWJlT7FBDiuzObSYuShvNp/mn
/zGLpElmrVMTL5/zZlqu9KPJpqb7RwGKEPB46yW3DTJKc3TFvyeVIwCzuO9fw4q6K83XT807/1Uj
LEOmVuWcrjwWnhPQUz/qlpRV17n2R4Hk3707pmLnmXrgZG0W5QRgL6IPtxHajp4gs6Nqr3DAB5dd
A7eOUCgEY/sirrPL6h5s4QgB1/hAL7Fg742gpQTycEtLhucO+aH9VT6qRU8fjQmbGF+GFryeLjD4
LOEQPDj7ksvA+wMsRk5oJfc/uGkUT3B6R7UDnzUkstUz/c/4tyOwJMqDV0LdqISf7MnQ5xbAhU71
lRJr498Y5grC3BGQzRvshqKKORJjEsiIAXxIZEQh6bSwg/qRhdjJxns0ondSPDAjAQkR53zESN/h
wrhO2ggDF45lzb35j7EagtnCNegDAOYOuIoZns+u6ucj/GFdc5RvSIh4WD4F5WdZB1qoQGJCJ+Oh
kdbBnLlpR9+EK/6y4Q7nht+urSHDfnGdEVvGhIe8tSk6T/D1Zgqmbe7OTHEmW8NFnyNTtCF05PnC
30R/tWhmCH5CRjg164zj3p5lz42FN9iGFSOgaupMWnv8Z9bt2oTmpgY4RuODihe1ueE0HD7D3J1S
vvoP9B3Y8Ryb/WPZ/anZdfE5PXZk13EUPFWXZ1GnACYE/7WUATiixdyoGAFj3ICzOgRMsj2pUP9o
OfC8a2y5oGu3tZPB+jlBiDm7/PrtBNZzwZaCpC+4DFBmC6/BdP7UUUoUrnroxc/IqEXc3efnFb1Y
IrP2D1jqM5afzn3+DK0QjllizN6G/Vn/JZ91fsIoNsTo06+yz1gK+iv90CzA6pqTmX09Rre+vicK
6dR/47AT1GxXSgQupjEad1G2W0NMI4pQEypjXFYptzoku8a+5xq2GojbBUc4bMtgBUCXRLv99YDo
OufNJ50DCwFpnLn4Kl/pgk/lfOacliqIlT4hYIIrqMe4LyvjChsJ4F8SfHrAbWhFOGG4SoZ40b8O
Rsaz4uUKb/AXxnJN9PZ6hydAQ7w9ksPIJcQ9YHrPJbpJ2h4wJzxDhkaKHmsKq/GN33IkhdoMANi/
xl1YLx/BC98Zmk+VPKL+UJ9sh7fMwmqi9v6Ab4M2LNjy1yF2Sc5jSYf08Fp/13NIYnfPwOduET/B
sR8OFxf0nBZJ4qK3aWEDTB94VHCx4TMASrC2vKUScCLLuPnzFmf3ST+9EE8E830ns+tmtM612wc/
QKhfDKtUifXDk+Tg6TskXgyl5toCYts6WpW+sfquHJ2pSkK7j1pnd4HZ6k6hZmUvLqeN6VCtPAIy
PsA4fs6DaOO300hCrg8Aaw1eMRMRzO48QL/tlMqedSmZDkhbVPnlGKNjsK1XpnzjPgEfiNr/wSza
6EP3TZISvmXrE4HsXfzNuEDt85pwOIw9uI/59SWcTuBb5ynVo4FHBOw0NROefRdSDYF37HL/YozD
NLZzytM3pi5/rgyBZOsZu+GJoJDYh6wXGA4sCEwJpzBC9rpbu/LBgkgFfQwIhxD6aDuUZt+1Muqt
c79xPuN2xpvh9uZEPD250ZHShucpM4fztL83KPCYL/47kLZJF74TLfqOJOxJhCnJ2deX30015boP
lcH1eJ1fMjXhGmwjD8gNSvi0As4XJDggQu6/OjMpCTTQa96eKAwwsSimSlKN9SNTVniKcKC08efE
Nv8sgE17Hq/G287BzR0YuxOBc6v2F6ewx/7B45qXfsKiZ8rCLUzpw+kQa6sm/bm8YRtQni4eVSHp
raQ47pAjUBOd3qfLQveebKTXfLvMD9wkc6pEkL33gojmB0cffmcYf5eMOMXI3RJjD3hnLV6St0E1
h+/EhVLl8L/xseTE5rUsCVydwNxgigofFKythZFzHnSjL4envuu5UUaMJk03tEsQBKgrnpB2nEMx
s8dMkLRZlmprr60dZYnfE0aG4srIaNOuHvJosqGIvvqycjT3s+QaMrzvWOZqnEBDgs8pLC0Ji+I6
Z+puhI/13cW03oiNvZWgodQZqA+FvMnYt1T6R6bI+Nz152iA8eDLKgbdhf3inmDMzUC+oIjnm802
PV8YctNmxQiEQmh0FgLnnviRoSkV1zGGkPSYJeDAJ3usb3BI7fvitUClCytudoG17Ks+iWyBXse0
FL9/AyAJYFqbvZPcLb3a73k/DxMNUmdBxBipwSCBj8WgY9X3vx+X7ZoQE+lXfhG3H595kQ0omb3o
mf56HkaznolanklM+ujYS8IRxIJtcp+2/2azJsYWLBOuY9CRGRyjQaDaKj/r167xtLk4D91h1Ncq
oPCeCZLFJbGF3A3VC66ead+v5Dt4TJZymnONebuYj0D+RHiafrxbCsb310OI6eRE1eK4tKbXgVF6
vJroft1mQJINB7pd7zmKiuN9Hn8EiigOoo8vqmS6+IZu22PCxXQMLOz3f0eVSLSH0c3vzdVQlu2w
jJuY9s85+9TPlFcqpS62EGNtfXdeYxBfurJiwwgH5BsQfkk7Qy0fqD7dq8CZ4ZU+Z4qncuqBl/Ms
rdb+HLuzL6Aw3Ott09cTASUSFccIC0DRWWPOs9yu4Wv0tICeXb5ADSlgaeFPZ5bBJyG0DpyOzvVy
ZOWV08NrD3WK6MLa9H5MMCltLjgNurejNrknqhir0GgzkXshORGHlr4CZ9jilrICgenRCwM91Jh5
iMTfAWO4XoiXA16qc3NUZAYbkOuVt2xyrEFdgm9MHcgFSGjNOc2b8EZQJjW8ZR/xmwgpZSCvqj2n
x1CZEIwdc6VyJ/c9bhmg2PPPb4ZyWkfN4uvFlmtQrWLB4JVxGxoRD/H0crGOCtv91lOHXJX8LTd3
5YnO4XYf0LIldxRjELDHVoLYEqsfJq7wBOwqlCekkbocS7claCZKXNk3Hd4mMFdhczOAW76TUz9F
hotDMs4Ke26pe9AQucWjHQrfJ+Zz26Gx5re+Yfda3vvde40pDKkOmLLBaI6bcaGh6iUx0nlPpYub
r14bGn0KfjqOd/av05fdkFkfoYjMkB+DdklvyHAON/6IRp1MLIKsGnLtZ+WxiJsNCOy/TPci1tZa
9PujSeYoy8qN+BsEGSy542hHuCmNdIyBEZa92/SVPPBpGVYEPAl+4yPssPnBHGjY+TI+vOCpx8Oa
M6nk2gN9a13FUZnH/2LLMSaU2k0NLgJ9KDqUUxiMthKjZvfPf10EHBx3054zTLE6Q3mgB/iXTjVM
oSBd/KhccnLnGOFaFmMCOdrOsCXiWhDMtU8or6mquoyFdUEs7193VLd8cO6j/mqiz653qqPrBIES
RH33JUe/KrnCxjZ98hbG0mg7eScttz2t1INdsW85j/GUOTCF+9gsn6ERMI6cNTYDDgaXUu7EPed3
EkukTqxZ7l442NhWVLC1T0yv18S/3fnv7cJCFrT8bWYA19sNbgSQP+EubG0Nf6+xueQkYHM3cxXQ
O51QzXfUVEdpv10ImyskWTn2lB4JdujS/0mS+sHLl4dKdk8VX0s57KsJ4CuAHonk9Dy/6AlHBgYF
+l20TM8hMjTCB+gzJgUaGHWhL27wxdiw1QAz45S75bOH2BIQDTPTFo/hY4fEzjsUPhPNZ1T7n0Bz
OPJUH+yMnhGA8RZkaow2GAe0YrYdayvQYHV3w8zaWFbOgWnOZ/F1oG1CMpuyrx+X2TchpSDfiB6U
sctR0PamEDmdte7rvkaHoJChwUh3iWsgbA1GwAf2jfvMmI0Gv5Ox9ZABTFufJUwtMZpLAp+kJntJ
3tUGdUZxdwmxQXP0FKJPD58FKcQvckjXw+PIw/cCDw+Mhbd0gbzf+Hd4EaxGH8TabF2hXRV7Wod8
45TfJEcBRH9X77ZjYq/QciDE09Faio/4RXeMcbAngZ1iTN9eP8ZbFH+1fHdP690j/R5eh/rUmzLP
WKDIQseDivEcrjArIA1T3V1CbMrCj8LTUOx0dLQengqhAoHEj5KPzV86RcYp+jzuyfWCkdtClodx
PrIcJTAGcLABR6a4+EBUEqqKwT3poC50dI74gc5f+1/44un6yFRH7xvt59nRo1yc2PXA2nNtQ+UU
tgq8nNrBHnvWrrc9OAu8GvPvBQm98Qzho9rZnNXg1+cR14gLlDPXxh4UIXS0K5oxiFpBac/59BEg
hOhMvH7YODucqDGvHjC1CEDqEngBe3stpwXzk0g+vKD+gPNmtFXyCrKUCyXrg8BXDwqm6eRAn+oF
/SUi5OwWk5goVC9Isy4TPWh8fPVaL0HGRzKB07i9EfGRDgaLTk14RjfEjCNr4z/Q+YDQKf+2I22k
XuBim34+GBiTg7Ah29yW7Al0T7wpsNuBdt8xjauAAb5OyR5nrweKiyCwwfLrQnaCLtTpNKqSbbln
/4yx39N7LszxdTDtIQ5I8XSNbhHuLDYYs4eykOoOfwhMYOjuELVR0GF0df6XB1pproXd7H6rudh6
CK8eytXQSjjrYHFmDGleqlfNLWSpSXfE3Cn3Ds90hD0tGHDlYIhFS44TlO4IoFGb5gtqYCCi0huD
ds7ysNtZb1Tcl7AifoeEgJR2joQ6+3hLLTraevRDuOi8Bg1IKrQ/0ZXLPndsvapXFwZN78F5Yw1v
H++V/Pa8uTFT2/4U0hezWhj07DMmV/+UA2JiBkie8xYC+jfeuWVTeXidz4CPPt+Gm9KtGLsAp6zC
2lXAVVBIeNLwmsH4/zOGemqJ0+0WYDl9G8CUzjgTnoM26FHOa4SXLfjjHb4UO5Gfoh20TN/gMtJ4
ZxErTe4pPTUHdMFQQMC6N9JIZltU6+GV5dRzvxESdixhyJ3L4cObrrzo/3MHKQWjS1jO8PDFJY7n
DZYaCOUPL9AJObxbzOknBXNAfqmusWqxI3kidggRa+qo0fhw5MkIk2cyKkEEc3hmpJyLEBvx22Dp
fCPyKRhQM4Ph1d+n/NkZ+rME4e7rxCJmF7ZPSuPbi6dtfCYpu2AC/JwiOo1hk1AvMZngYT6piRmD
KkQuuNe08ggSpNX67Or0bjprM8PNBcA3gym2EzAifbJ2Ul3lKHG+JTjMODxYtwtBwqfQSAN6mluK
COfjKuN+9o3lqFvLkbFBAerep5cx57I5IojDLibMwpgoC5mHww5h3ATohoJK83ixdcSXglvH22/f
jjZQ7D1+Fx8ANqGF/2RwZ+uBgfn+VlgG3kjQwMZg2KQg5WGPhsTvn15RebjS9WCAl31iaursPDLi
1sfnr2DijMZk/V36v6nkj7udwYZlvFj+6fETSWSkbtQxjDcpZR78/lcU31kHRdrHe0Qkx0tLqLsY
7OQJdgxfh9vny5PXyF60jf1lc9jyEuToPIBbjhyz7DsYA5BPiDw5bNbcY+hOJf4JjQkH56fbjBhz
6mg8H9jEgY85E3AOho5Al+4IpPojGkVwv7tHudBPf4DLHJDs5kvMgtAdDPShWfkjlr+Y0HN9Mg4Q
w90ieyUwXJfbTCKeClnsLJ8xdTwAJlHDSrgJg0GzICiqcNyf0JsCj/1jZrxHoGMYOAabfizjG0B6
Bs3XrvXOw3vEveYX6RMcywoVImKJDRjUjNmoBMyg39gl3RAAPrH13cnKRIPsrJ6e7GR0n0JxS4S7
C8PVa+PKWxGxh5FXf6JERorzk3uPpOyGqvEbyQORsxL8WJ04lnp5Ri17PeoMkEfnDJ7O+MzxfGZM
NDrv2ZU1Iwo5JuLicF/JE2YP/cmNEpX6xSXMbogAmUOfcGBE3V6Lb4EuvNw5jZDyghPy7RgRZfGb
Tc/kwUTIKTrUbVDMLrsrTiHQeDqbgSRvqiW0NSxGvNT+gqU3Jn/BflNQE2Iv+WX6pjy8ea9/QU8k
UVWnhsENgU8kUp0YDkxvC1KtLdxZ8ZHBSzPB8CHtQ06OuUKEi8T37715+J1Y8BwOL3ANeB3P+GYC
Cbrfgzn/wPzseRW5dvAnkL7qAf6rzM8xviXZrgMDfJtO94vqjoArR0VFhht9pmRFyvTmwUUz+/rb
cW/1BHH5cKdw42krOa5OZ7z0+S4XoHlYES3OiwYjg2LGUbVmhZZrCh1o776EqteVXFgvHkRWeWxk
GBY7xLKhoQFp4uxp6PhdHd2sZuuN3zsQlUlqlgJOofmmgpOBVxF2gpKKquXOJIfK7kUvy7CB++cM
a4LUUud2kuBfR93pDa5K5hWuVoyUwn6MFwHoTLgV1FzueALmQ91TplyamBKiX0FJcfFYa3qJ6gz6
yRSV546lTW8O7CaoO4xUyskHqA1QqBW8oVta37PPqX9QWcbl/laU9oTPpISFSJOqjl9ES5C1+WkJ
j1K9354xj/aI6VWtocqQcmRMasUnRbMqXVqIFovQglf+GNxoH242Lmuu7OZ//9SXgBKBmq2JZkdX
vLrs6iG0r+y7/YMvSatcAX295mfs/GuPnj/+UjT32KPqIR9JwTdgvNpfCtBjIyevQBVsQJgy7TZQ
cHRjPPEOtPSJaMZEi9tjonbV/eswBaCZa+Fl/E3MdT6Aoq0KekGgrgsmjiNp9xs/m1CJf9i6CWYh
NNAqY3xG87SD2QRTmneX9ubPDHrOx/RghF3HZUyBNtQWz1FN4Uu6eNhv7df+9S/P+hFufWtCqint
GA2UNnzFH/Szz8Kz4iLZYghGPgw/cCQx87/aRzwt8c5nSypL+ATW8L5HjzhjzGbMkUOm7aE4nQeU
LSJ6qxprSbG64fjUemX0jJv0QfONeQMo0pKQrfaIZR+GvLvyT/VyEdDRTMHQvsllDsW2oNsN0M3x
ytxLaszNaUE/giVqzOuN4IO9eZEIGkFCpU3rQmx3O9gQCgw6qs6YISFN6T2UBmIc+FhajfNaMsCB
4UBY9KnGQ44e0Rii8QKcSkwwkfAYQcTFfPwTIwMLqN9X/eBMrCGeE/1Tb8VOuc7YUlCzBkpUBtCo
WDwUIOMbBd81VUXvwZk62A7eHWIMATC7z7hz9vw41CFuvShnRInhMPPjDMyX+UKhmOkCfQgHG/De
mmlwMAkTYqlyzoF6mdA+1RCI3WNw242LlBkFIzNyqG/4DWuZ4MCbuBLhzTL7mHSyIrXRWj0Ff4ME
OyIImKC9HTVo3I6ur+EQInXagfTtWphGXwEXBNGypMIbjUtHU0Q4X76ruYREl9h6pMIGwGmIUpgO
Mv7BLRa9YYLcx3hhlUGKakAxerX8rashTUXWPv3U3nWKvIffTdVXYLqNcUgV5qLSEl/Om5X87CWh
Q5bTTH4eyr3z+D59brAuHdziV+u/N4hBVOdvK5CQirthVjFHSMBo4pLBtLOdDiHEL77uGzcTvEYt
JFZbhOUyDtOMilnI9f+ZNZ6G6efxs2RyVvo6Ed17BWJVEYJmXTbYF38Rx0aPsD89R+aMbTDXWUVS
IOME6IDPRJJ7jwHhGBJSrmokrsOXj4lW+U4xf7C15N7EecO3UK66AVkj5GLwYxSrz/SDdXWZ8dhu
4+JAoa4gMF6LxdLRif3rA6krkEBhbZMnRliPu6EET3KIxZP9Ev7tmOaBW7fBN9KWcLZEtWH3DlQo
Of4gP0c6aP7ba1b8H44x3RkVIpYLuKn8PUYXUnUAi6k2P/CLx1hxc3lgYUL/DZsLt11rj+vp/Y+n
x7omWAvq1xO2YEA+tNGQzD2CVJfyteRFDy/NneCavam+uVqoHB5/1spYUT9OiCDzwcrDx+wDifLp
XSBovoOPmhaNy92qz59cQx5JpfE9vjsJnkOjzrvsbov2dE3F9innEEpCfc6VAFL1/cdQqDhsVpc9
wWq4dVv+ecw7wgabgvSjDxrLpysy9jKMaUYKc+aQ+ZFQZy9PaS5wrc5nAD6L/oGuBXxUWsP+H/Db
1XtNCplGZ9k8gpsOIyeH33Nf3HDBFK1K60vj7eG+Y9YLxWDY40KsB8833Qx/CNYRYYANJ5yRtGV7
WxveKkqi8ag2AxwHHq3LF5c2ZzNiGDAFpWOvh00WfD24bUqHrafwoe5nfIr+4TKD9dwn5JRwPpxG
8UkkDcnWX86XCmBa8thSYyzNlY3erqtQczXZV6+MQeRb0LOwFCH0whVNpL2pmHj08U5xr1FOsUeB
BMbSuecK020PJVD9Dou9NincTYlzSg99Tdx6OOyhqNUmKHImoOO0S5zhsxrgjPne1hPc5798ISWX
ykXiUp2jDnEPgyWuWCqbe0JhUsAmLJfnV8rjdq6MjEom7jmT2ghnQ8YUiTTJ5+asW1/3JqP3YnhL
GzLr7bvMN2ggr++YUFIwFHCvhRIDuZJEjw/x+uW+XqRLAXvBrhgXbjS7um1gJAQoXkLJrrg4KPdo
6MPXieE4PY26bGJ59pzCO4NhBwOac8EY/dYXVCRkjjGoX0m1Wzc2l3zjPz2BU7VHziv2x4XdOeiD
lpyZENJ9cM2ieuJGAVPJN+9jxab8cV3R9HASJjh5Sns0YS3ilQevxea+0kfyGrn9yJghlbEi2N1g
9XmW4yIBJC+ZXkeuMMUBsG+emR7s6rROGKTRxijMonHaIVuAs+F9CaqNfER0838bE0Fakj6eRKj8
Hrvtx0Cj7qWA1pzb/hkDNMUdDx+rcqYebEZ4aRjC5BweODww88djByaioHZeGK6v8GMF59rVC4q8
2DjcZ1/VrnZcDMpKOVSLbXBOvmnxZxzkztELp9pVjEEo9WkNWDXN1fmwgBkTEhePqwvjVqHjAD1G
oyeypQsmYa8AbdN2jPnJyWqnfHx/g2SNYE3WE9cqHAbMXVbb8OlbwFgVXDWTGgA7v6EKYoYf1x9l
ZRUrSzqrK5p1VEREt4n52QVLNexdBi//l4HHqQ3ROWTXwsXdAKuN3yeZeAu4g2QRmE7/dJ6ch6IJ
kaIGZQNVO+fGhH8USC78O2qjx6Agw3sAI86pI0E0iDXnmV18SYLzhnaIxw3MfclgtIyVAa4emA3P
NOHTkNZinCQBKLrgeDpxcwdqZ7+Lft55douYnTgPvuO5PNNvzhfFxHZI/ZXRoWY6/BQ5BsrhwTyc
Gv/3Ich/lSDKerR2/XBa2VFIG+sHCqx3ha4mkjg6cLy/iAD7L9RYJEYnWoxHL73SeqNFwCsHq4ns
slBW6slacR+MCfBEMkrMYfpKLzsJP5oCR6F/JlHYo5lGYgELwqKEG4LiCK2fY1J9A1HJInSKENLg
aQFzqbRvBxIuaWa56v4osfUdhXx/8QKJEcIWX7joWndkqts9sghAkXLd4VBBW4TfD6uPrKQvZxFu
uFxcsPpMYZjaAH+dXxthzT5GB06xI7D6BLwRRAmiP3NFyl1j8EPH2LpPxgtwsaJ2lA/6d2frvwHX
iFbysKVx8kAbPEITcvaQhDJ200ul4WnSPet8fplnHyyR79Nurs4ZtVIccDN/KKS8YtrbX7hVCes5
8k1k1CgozEEGGKwqgKDM5JikkfRB1cnxcBngQ0/KBVv/x2wFhdm+F7S+nuLDMVQSstoIAKegQUHa
wHJs7asiwto0kGMIQOTFMs1kaMtCpIz/EwN7uKOkR1yFxuHFRAA+wX3HDP9Lg6fb/R4SWoBPt4AL
BpoDVH/qDeDgFgzL2dnsZVrJIfKvwqEn4jpB3vA5cVu9kNUYw3Jxnm1XfNiZy62DEXzonWSIGsOc
oQrTW75LDLrocWmvaZ8Lh+XPl4KAo8WgCTk8iYLumnE9k1igrJf3gvoPlRTCw801ac7/vsFnXmXs
q+/gzXnbBf2k55XJJyi5560/wQu4Cknf2f8CjQTVSBNGNIyTQ05NrhMX7YXEy6VIVl0+L8OUfG2d
XpO+X2FNSxrQoobPcKpTyEIJDeisgdCPSslVIdrwtLDBOY/edEzITBmx0cRhthrA0Dq9vDNTYOyG
vVYEPMDpK5RAYyY8zq2AxF63PPyIAXOpWiJox6w0QKBpx8ODQ7HAnyrHHwyo732ypg/31drfUcWV
/HA67izcpXLA5UW1u1AYi6Ia1zEpo8WFNDirFk8634VI3qYRX+HUBvwiczKOvmLcIlwfBcHA4k2u
sUjHoJ/lROH4HN5CUUQPOPyoKl8lEqWAhcqiaThMpng3Q5TkKirdAzVfwHP/zfXaU/c0Hs0cw7sF
U6ZqxPlW/b3TO72z9y2jWhQYvyGRn5xYvbdPIwRv/A2Th2p4oOFZjlsEbVbujW4Rw3YKEqTwK2tT
7Ei6i/oq5abDLsT5h7wZ2BTKjALnFacMXu+Nf5F8QgJH1wSuNy/i6zxdpTdoc5e/WFPTrJ6HsrO/
Y0i8yI+hNnyQVfWgSXzHF82RR9DnmK7DeYRXPehWMlrhYsgSp9Qyxs72/GcWjFCAEcxbYnZn0hKZ
qXiSe3WkNIeIrK0LPDLmSvQtCWagzCwjPphIJ1cOW9omuLcBF+NlWC8U8AmDbE7CN9k4vVOFxdUR
WllkJNiar9/DOgbIwLWfCB95U3vA9vStInET9TC+XVBCcI7car4BGxXfT7Al/IsVF/vF9dNjPDpB
UI2hKf5nQtgnrL4tv/7nhvI69MdysN3ku8sCLKqA6rbDQZTzccXFugJ6286rpM883aWu+63ujct/
E9zbIm0O/C1at3mzuiLyREOGoRrfiPVvNgKTEvUCJ53hdtTTOPEZdFqDFnE/fSGM2Id4LFzMLSrR
wgU5ojnZkLpIo/qmWYEoufxNv5m5If0S4G5ULumm2UxHLXkwRPziSlymX8WlEQRe4muDq1Go72uv
ShB+PUd8B8cH/flRmv7Slnuu2stxH6+x90CUWVp2Z2Sfj9kDuDtKB2n1nXUwMzgwkdBT7jD9g4va
46tdBoyO1RnV7tQawARo3e7QjWCVCBsMwk6ZYFHsci5T6T9kG1gBT5OrqyVvDlVOWrAZcP+hsMYE
o+NN8vdeyXeP3VZQJSzUaXX6pRgx+BgUYt23ZSj93UP5ANt8YXxYCJsjjyIvgCoUtNjEtWQpITt3
72mFP4ZwziCmlVcuxORsbsBlmfd6XfFOWStT3HOGhc9Ac3ofiaCmKinBvoXpbz4RTNQi2igYc0DA
C9WRCS2wmvOXjlxOXhlYbhvCunsmMrToWTu/bISvCcZurGV9zNoDPe8ldJHMSaIrQU7XgUXo/Y/1
h+9BP0hEtJM2FR6aZGnztW/LHpKJN3IbotSzj2+BhjLz+Wc6QlGF51x/qkDQa903fkKXMcGOmb7Y
npDu7PJFnfRGxeCZVCGpdNNL9giucwPBMIAt7Foz+K2uIw4EOpBoO7imP78Lm0ERn/0WfKL2qN75
Zx2+l7kvRZANaJ+NLAPqoR2qx++xMATcupVXDq7kc9C6ASjjIQfpv3QNUClSX5+YTDg5N3HpvTQh
LOfXDSCZg0Y0g6EFdIrl5ul1sFLGPSWYzwkgm/OYw/WRnnEpRyJihhQ9wNmiKuCuo78bsgJjGXfz
x+i6zil9eHvDB+PP6y1VMdxik4u8d1eiu0TORaAr35gCOcjjXzrYrogkSAdW1w8043qqzroMsc81
ASsDm9cgx37BHKr5ea6vTaJSKdd+3AN8koQKSBYiLeRIEV8Wz+FZt2F7xI8sZ3QJ7J3Q/NufkVjJ
qKUxKKXTOIuhI5VTt6HKgPHDpbwuxAWW5cmdDr9iHXMBy/YTe6c9WxujEPUIDo/cxrQbVCSbS2IC
SIA5QyvRHToXKhVumWLFj4oMhXmDjixPFX+Cu4iuuVeTAYLsMRcmr/QuWGB8D1xT8HDk+eXrWVVY
UuAcZS6l3HnrDuyNtybESJpCNeIQAASHoMBAi47w4eloJoLbcYtZxNPpE5UlsRhI2+GtIzWDJdkF
vwl0ou7LPqLnggv7TovNM/skF3gqIAAgPZAYYLjQL/A15xD6J0wIMfFqR8ZGmt+XIigJvBBpBlp8
SkI9ReOzZ9ZEI8kn0VuSocRnYsgg2dSLVJJ8vDZUMSMUmtM9Jl8/fDmgd5JXSYcFbaS1+RrnmCbx
zmEOKLnmZXBbjp9HHi2z9qsrLamzqfQU3GoYbutOadomU2Fq2glfi99N6AcwfVnAfT39doff7RE0
VEVn30JNcvZR/H1psUuX2fsPzJqHCXFxQ3HLdEpiCVO3C3YdXAxq09Lyyyrq9aOn6nfknVI9i+Vq
QxwgH4pQU/3j8dwRW3HDc2zS4SA6gfCGAph/4ZNB+m5F0BPf5RsokUOHoTOkARPHUHG+9sJ8gM1B
uS/YMLLfjghDYGy4lLJ8R9fHsJ1M69e+T7o4GjAGk+N2dV9sDzB6NyqUeYj8yOk3aBDaJXAmZK+0
WvTHiF94lktrhizh31CSEg50c/ydQwhUMOEjeMjTE31ZTW/ZNsEoJnhOFZ7nNbzMqhXfwlf1CFXi
ln4wjmRZgzv/w6nFY2awaNiPZX9d0kIz4OQnRFLJJX4AloG8a3GMU1a/ndfPKS3nnV5weD5QHj1O
xrhVhcrig1w/6SeIqUrMH+UlrPxb1ltQWz/XZQnQc/v7zR9ztjQFrb6nqjbG/Ph8IoNY2zn0WH7p
pGB9qeAdibHs0RxypEErfLJ/NJe+kmINOjcTg1YU2OwOR2geyObiMV4dEHENoeAJvRuVKFXjb8Xv
UtKf/Abv0SMWktf78TEvN+ZE3r824PpnHgvTOyrHkbahP7jSg9FEnFTJv8BoAtISFGRpxByMYU24
TXrragkjTYkKxW2IeEmYyXMqw57hKj8V3DiouWE18kgqe7uiIOQhMXykQeAXMoJvJwrq+4nugU6i
+rOO+eELVHmxn6PbqIMmynR0wsimJkEFqTH03XExfA2kUa/0gPm2CHUdJoLKmmejL9/Ze4bueaQw
4yz2yAmHmNgwlKTmN+8O6NGIE0yFE7oHOYivByIVJ70EP4tou/7t8zGWPICXaELIT/n9y+Ohl30A
BG6xWVNn6rQ+yNl9T6/OOQAczG6BNoHhFT2diAd7Hln1VOL3dYsNxQIAVVwYcTmilbUOsF6LPzyZ
AVXlBREpXCMKqAqQ7A637f6O1hkXJmtZH+t5k+gAx+1In6l/171i2K+lMZQhYzfDKtJOsITlFb3c
i2YA6LRhSCJnZtpio4KVUXgfmSdgGzFABNmdcEcgd+SOw+SZZUHzzt3GMA3lIx7mmKLTZQKQMH7r
H/XjfU3LAsgPBwY8gluMeDBcUXvK+MUuWxjzLit2Grfgghof46ohDZO06fjogzaW4enROikYDIgH
jrkifbhC0PF6sv1T15ia6KjFklebPvp+70pEtEtTfmlcWoMP3Q+AGVjG4XVCtnvFOhp4OVWEOrZP
5g7AGEP5hQZEu+I9nJr/SDqzJUWZLQo/EREg8y2jqIji7I3hiKiogIr49P1ldZyKPv1X16CQZO69
9hr+jDKAVmkmzLW6fu/tbc0UFqkTqLwysDjiadN3j5mm09v/aWg3QqiM8TNqOUH0Q2drccJNuZCb
/JmoD1/a3WnUr3EFe/TEOzQSuml2Lw4GSBnbB/s9TjHrcl+xgpcPBl4FzF7m53QkkOrVIWcLfnAT
sZl+hRiKvUQSu3d+lCWn4k5WmIlyKYvX4r7O91+024P6GfFYX3DIG0uASkzu153dcwbuky3rKSy0
C8SP5et44ZFn5UHt4xbtysWXA+aQ734j5t854wA8hEzgSjZrF58OOK+1KIgM5FPOPXM7O4PxoswT
Zy8gB90I90KhlovAZeZl4tQmZyzgjMCSLkO/6FFQl/yl96EZt3pn2vP+L+1MHstMeMS85iaXfmqf
nsPXlnMx5jEwVjwWnLiXP9Uc+AQwO2gkfng8+FsRsknoqyb04fDiPowmgNfxdyb6He0k8S+IixDq
gfyxK4AK8a9ktIuHA8QUm3zwRwnbGfYTEIrbmgSajiHjdQA/kUN5Zly6kF4bK5CuQUsSxLPLtbbd
AmYq43Q0XJylEODnim/Oq6tXaxHais4z/BrdOo9uGkHJsWGS9hzcOUEpO8E1LyN42xan+Nf5kPD3
7GZEzsE/4TlDRQmJwGTa61bYOpFYCeQlnKxQ9ZJ7bI03IRweICuxG9C6gsrDwi371gyMHfxTw7et
FR3VF5QHTYvQTdPZf0kz4C1Wr57GML4Vrk0f3b2Rz4j6F9moGIuDiyMxqcBNmZi0mJk5wHvSx70t
Owzy5W15cRHsCO4KJc9KCATJPHoIRyb94jew8B6eIN9S+t+g4lOlOfRzBcI/HFCxYHm7TPHLwmv4
89EXF54ZAMmV3CRosz+3xrOBBL23Kz54YC33hc+LISgt7BmETXC3cI0HSQg2MWPNXCivf3zs1T23
nLoavOOXyMMLR+Wetw+OkaJlOCd6Su3VGbGB3Hlu8247RzXGXM+iUQvk+DFuUl24CuKJMPsuMJo+
ViP2NKl7Hf4igo2Ol1VJtevqfLfSr8fX8XtO3g3hrQ1mHjLJhyTGCcOBghBkQfMLJRI39KW9LOfs
iu3pcqjTy8oOCHpYcRfgQ3zUk/5MmllOhczbZCVzHZik8SdbKWqCMYiqPnkhD29OhQDAaQ1qcunE
WMGmUaGcbo414/dPRCXOkUBLvyERgQg4+LHSkL1X7QckH6Yq7+ThKNA6tt89vb+9VAZ/QUgc5cz3
rJZj5EvXvyJQq5q8Z9a2WhFeeN4zAF1R3NcpkYC5jnBLQEEiU4yyEionU/R+OUaUpoh/6sxB6vlx
7ZydHrO7qxowsDNR6/HV7LAP6KoCXnx2fIi4VHFQowEz6+PLIi6SAVOfypnES0pGTNvoAUA5IeTR
Om4N2hr6Svyta+F3S/sPV3b5JowLmSCLnjgoMMsGL1R+okPZLloNDsxDByND+PEqjVILZ98RJwcu
cTOOR5t5P+/tF9g0GmtkRuibRvLamKkTZgTa+rsEBYFAw4PUphbWXOKZtKAWY7K1zlNGvy80hfC4
ZWYHjNKQWx42oglB+uJjT/eBx8sMla31HTVY3wDp/+3ql4dH0SdPkItxKJ3n8KZm6q6esbPDPdvg
qXdHBuZlFM40Ig2tohg1YcGLNxmdSk4rx7lHd2BBW315d1GDqJxISMMfwbfqf7SwfATsSR1e8Qoj
Po5v3vkXkTqPJh0IdSKc99Y9Nx5O1GdcaDHSZKxQeszzODxt8K4vPopQv99LRs2l9yz8gmkeBhQg
ZIZPnGomOSiWD1emLaCyp1x1AdHOrMxXqDClWGvJG2yY85LDH4YNjnlljLPZpvRQHppjAF1QYTBd
rsDlVDNcYJQEH4ULHOXH2wJXQigKf6+Vg52Nnz9/qTb5naj48CIfC9M8AhOK9By1pBxb6WXGbmQO
MOkjZ5q+Or3FyFcWpASrW0J06dKytbXSh19uT/+CgX3VhyeI3ZSVnmMGG7cjFexB7H975fBjYY8e
CeF/SYeBe042rqD8KmtKpbUe/yDWIGewucVOs/9VqLtUAtZowtZkjMoOOgJRuVU7nQXHSX1xiyN8
DegCDKrNHdsM1gCixaFvIx2JWeS0E5rRE2oacid2l9tQZmh1ulLWebfU7NUvt35imCm8jrRhZ0d1
eonV1RmRtkyLRo1q0gf8jljHr6E2x1r/iYkWPOJ+sdP+9K1Qw6FoGntYMane05bF1ATQfflK3O7O
R3PajPWnw+5esURR+CWbMS3wTFrIx+eEELStIp6Jz/JxUjP/CujtyD0yXpnGTFoqvPW7C7oJvhJq
wSu+rZGOVGTIuZRzVPp4dVFwccsRm5dYlaxZHhNjQgX93nNfgVj3Oc8CNxaHdr7+c6oRgd66jBZY
S/YtVK+Dzbzo8YAAshkr4ZaeD/ShPZMPPAbyvNgWW/CTakQSL+kSWDqB9tEXM8ZhMFJQnIZFJTYQ
BpdIXAERac85FdCqM1oFrgBSAfDkCIq1maA+2oJ1ya+DoCU7BEzYk826c1IGbGcUFORGMNtA5Mcq
ITppW6eisoC0wMYKsvcRLp/vobaVMXz7Q2QvK76RaghKzbRld6frA9n5wREmK+zvFVpzbc48StuK
bBXKF7xw5S35LWSaEDaWAwDeyUG4gul6WXo5UOL/AGI5JQbEFgCVzUhwJ2bMDgCLsn6dUmz3jWMT
c7b5AtCDqU4aJLBqyM4LpVMKCZh+91/fOcT0likz3rpjG8PCFNoIYiXPTsWChSSDQ/wAJn4/xy5I
xE3Io1cPP3hgIPyH8F3/dGkd4VeawfIgFJDYQvCnFtOBeTbUSTNiTolOHHfSHfQYJLt3+H11P1/A
unCLPm+wz/GPJTmU9cGUrq+LJbBrRfCyEUQKc2as7lwiJ5ARXpKzwDchUb38cp/urvNEckb8VEYO
MO2R5JnIaXI4UcJ3WNjGHx/ecM864jyNENXyfVPKRIhU1O3up2+jFyj4W+4fdSgxUMxGims5zLAR
J2T+jkIJQjmDnREqxpTJxN1jBBiQHoLVFNb+7CMMCVjWEHY23u4ekZILP4cZJq8YZ6Xw1jdT8foB
YVC4d/Y6cRyiczRnL5w1+g0uWQMtsWNjwMhw9erpMSkmAd7bWvSBFepnyP5bz7jT8ooG48dQloeO
IeCxZNyoChnaXXc4dkjmtredyqfzkIGz1RgOGVuo5DQAc5xgidhNIXDjCeMJLkMszY0IWUavOiE/
4bVd5ufhipK6m4tCi3V1H7BxYSrk4QHmCm0BJgJTBPLw3pFtQAnAya2LgCFkADGFCz/ihUBXZk5j
wY+ESTHhnOK6wPD0roiAEFczgaIUcOcgNMLYHkrylcv/wTAI628UzkGK1i5sfQWByMsZwl7gthbd
vYEUe8vkVNzIB5ii83GHJJF7tFHu7tNFX+oKRSbVHaHhvu9EZy9wRgDI3DbL26/4c0qLxAVpDxuW
sDRH5cGuGVVPn9aRw3VzwC/zd4U8j0ke2Sy9pieBLL8wAzTWGPfo0AGzU3H6LA0fIiBjEYXnaIfx
gPed9EGOIxuHVzQyrhGqyRe6GkM5T0uhe99vLr3qckN2UzHcjJnaucru1yfHxTFCMq65RI8e1X7P
GBfbEi40c4Z+BV8KQSurPhQmjj/kBWxqmstElhxEpmgMhdHv4Pn8ZV4g3B1spmRYGAfYxHo7Cngv
1JwRaB8sK6unOMdNl8cYDAYKpzA633Gz+qY3n74W+Ej4GBn5XycB0yXRR7j6c2FvqG3QDOIZnMpN
LOvDSu8WrCkA9SwwuRHkqSCYMd1j0qBFqDHPhzLe5eGlVY3ZGFwFIqVYENwPOtVsXe0uXjYmp2V2
TtLIyfmiK8qgwt2ZTgzY7GwCAnZpBPU4d8lLkRmcX06NAn9S50Y1b3/x6oW0sRSOg07E4dGqjop/
pe1dGwKgwvIXSs9upzeneWncek6MOKtrBDzmlL3p9MdrYUeX3JTm8bzLQml7dZPf/jK942/A6NAj
9vVvMiDttZBrfXp0OVnZ0tC74WbzQgpA5OgAc7TwTllTMYh7DvhdSrKJ4fCzbEWcAMUm444X+odJ
Pr9uOQQYv3wCJri3gT3JGSgz7ephzYhTDdezuxnq98C+BtXgLpEIdGHYVvjIRjR8e4jackzBm4Yq
qY07mPXBSNWXcF7svQgEhD1D54CYFL4dhOYrZzV8NaxKTz9OqFF9jeDfQa65se39RMYWTQSJUHds
4kimO9FRFV/PIIttyNdRilDYwio+EdoF0sN3MEfO0w7RvJyO95AGm0//iGI9+zIqRULWvh79mCHy
zGjN+DnAnQkgOBgWuDSXuVrcF6YPefXVpRwSSwP5Vwgvjua9z+j4vCeYDu7xloaiWn2S85IIdOib
1zGDZoWfaOP3bw2ABkQxANcM1ZMA7fivrz+Wh68Av2bwnCkt1cPXo8x79kjSRmTNk7C14+Lm/gzv
2RetAZsLJaePEw57VLE8n9hSqYXx2+pnkb0VhS59CXEm8qGhCoLC++YmDnHZw38TdyQkTKKI7rCl
LiyPHWUTnJ9+PpMpiGP261xCpPfr0pExeptbtBBWqAb0R3AJ6zU2GOL0Gl97hbsfbpzwnNwwP4DC
tYne82a7fjgz+8TpD2How+Bf6Sat23+NTLppqNqk6OAWuZeGDRaTDAVZiuyDFWkm0hBOM04QsBKw
8/ojhM91QgquOO0RP/ClIK1D8+q+JspCJdFJWRRHSOybyPBGRY85Fo/9GKNr10gFTITd6duZX0Zz
QRzfUeRJK8CJdmGvMIon8SknDEOcyPB4MWsxU/F37L96uQhRUMQWjdLvLLpQnHuefaLb+MLc/y7K
OGC3GW+oY12kfH3YuPiIM+577XAecCnCne3T2fM5pyBGpIwLMiBB/gkhx0hGpFXUcRkzGtkXsJgA
1l8Pwks2pDXRlwAM0izxng62C4CHf91TuHYVg8fextxjM+D7XdgMIZUh1BKG6Iz6iLHSQL0ijG9k
0komn751KJlPTLNLaA206IsSyMKuQRZsHVhvaGLo7cFb8CxlU8Wkyc2jxwB5cIb75C80nJTNKuZu
I3B8ivo/69loG/MZ9jtOiSEO9ovUa+xadMZugS4fSD6k7NrVR2DkCeUZH/ASs6sgBkM6rwLoRosv
loyNLy4cU6vgGXCkzq5HhF3EOPBFzKWusw/UAaXbEJlQYK2R98y+MBpl0xO+DZmDgsjekRhIVcVw
Alph/CAlCzK5sqg5p7FiayAynsnqkSgB4dRF+PmjoRL/b8NJkEloqNB0fvqcsypLzsLAlHEZTkA0
Zxjo6SmpXn0onAFNKF/4ArOaMcdga6Pov/U7E4uQI9OhyxShZTg4hKVnrHaNvwbfGVy2RxY1h8+L
5UlPi3VE99W/7wiCGRYxFJwAahlH4C1IB2XgH7kxGEb7U3osysRXX454L8wVz26s82Y5zuoAsg22
K4iYgISH4nCiIBYlSo/J1VEaKmj9aw93bC9qXIB6KaXAMgYt1hZqytGC2e6A6vHLZeN4iIEuiM0p
4s0KZeTsCoQJ+EmISLcY/0hkgw8TJjeuT0/oGnGz/jjJj1OeS4kW4kNNBNu9YoJjgVxlwVP1lKr3
ZhBO0Wsj0Rs2rNx7oOWCFncfvNl/2UwD1Ss7orL3yVZFdPTVqa+tlEeROtpAS23FDbjXHLjYvXKt
BudBNj9PkerAvOP0UykWKP8JQksZPxgIsYdr6JGvgNLkdoHxVy0hMZ8DfDhtLRLwC/AP/QrU7F9A
O/JkfPP6DtXoHOme4We7NrRBqjH1671PIvlOH2EL//Gvi/sS+moArGik9OLnsBnb5N21fIkV45Pb
fVMsVR7CgyjfUgs51xQjtr9Kh9NUtMFGqLX4eaqwPWZ66ZrzjjdsmOsjgnIwWPbHUCiQ/VtDjNld
fNN9sd+3mB3zcwevAJelJON3UP1UnhJUwTe4Dz5eJ/zy/N4H2rgKuEQc8v8LyTluY/SsqJJ4H64x
v+F3wj5Kcw5Sgp8qkzyAt9uAbD9nay1741/C1IrHH6F0VnhqiWgqG15CyZs8e5v+mFwGbyyMC27x
UrCN71i1UCh6d14/UNDTucwgw67qxYXm3fARdaEC7D9dnxkhvwIJQUir6r3ZKGC684arnuQt79HV
QSAMfxZG0VKGDUiv1P0mDUefMlGIk3RK+D8b9zdSo+e+9I01TJKBll6IvoDy8JrJ/U5X/O8Mq10a
SbjuXY6Sh7kOTy2u0Ew8cZKkQwiLIT84+C3/VoeRljgbsClAZjdFpy8dTN5CCHz9m4BGP9lFPSZN
OBO1ARblnQU/kwwE4RSEK4BDryccBMGahDMUnR5qPpZ9UC+k6N67Bu/FMy4XtxnmEyZTN+cWvvtk
2THs8inusIM2PcG5h1fogLdh2FSj66v9MT8fctUSohRq2S9zXkg1DIrzWAzNYtg3NdlRot0VcmRr
xXPpficiEIjHmDNqTXPhIeBkxuyK3hr9CE9ohyRI2+nfuQGUgF14qQjPdslvsMxYRFoPQomrR5T6
LB1FbOP8t4Rumm/KiTeHQIHn9m0G5k0LSuANahDsa5zx2fcUD+08C432zcXdyB0z4YI3DQDIUmR6
i+Dt3cdAEYpw072HWjq/jLkW/Ir2VHdZ6IC93xH0FBf7Ad8cHAgPZ7vj8am72FiwPvRBx4WY4YkA
ZSy3e78ABa0WyNzWuPWxQrqFsT4QW+DnQJs/E/v+C78BcNNNkMfXtboDVgG4qoXilLoAE94/BhMm
w5zNAJL5DKgTFp6npsBZ2ezeNZyFCShA2Uane8x6EkaX1B/O/rbtHNqRCrzw69VsowQ7IjAijX2u
nd5bHM2jX/RhNI5XypqhKRgLHxAu3linQLHpXWdIyVvMdzera89kzvAWoxVzB9sE/NnC2QezVstR
gJN3fCXywIXaRygCh7ZT4pJAXBC7NPAmD5TIPQDpAeOpx/JsCnkOEBsKOxA7BCAshhoO9KvUtbc2
AxaIf6ZjNnuGonBpn5xz2EyiiGUmwKafz/LenwgQGog0/DiLy5hpBwMBDk2a3uDl8iTsrisdLyef
kw1iVB0CoXDS0BKg7/KxPUaQ2tKzaRxQHvvv3d1NuR09YpNcEUW1K2PhJV+HOhXvDYzlLvLNsBOl
6JyZCZJF6F4ik5TYb6/sXrkngju+SXkm4KK8I9B3r+539p1AJnigOjLLZhHgrch46N1HM4UnCmtP
iWD6h1I0+fLSTHexnwHlueoIB7kB/RruB9CsS0rGz+gWbHD1YnKy4tb0KJYRAT45iqhyFw8WIoHx
HDux4Z4npbvrhOhaKZFgfyHL3oQ1CxVqH6ueuQ2jAyoP4vp86Kbdn7OnLmCVy2HZtegeqVB4Huhg
lZAnZVYMBMpnOaeaCWcyKSI7xIyiP8IbDTFhQX/jfcPXFw3d1yeHc5LF3/7+03v6fGUPYV0AmD3U
kIZNa4/ZmtMgcuF6USAIr8SeIA2264pajVdHjcVKinnTN2ZCkKLJG/qMniO1CKBSP4bwyLPWbVJC
tinMaXIgxo6eRK6y+8YMNgk5R7T9HehLxP7CSOF8EA+3xdaHuB+yVB0W3Zi4HIi54xlT5OkvZgNk
r8+2r0E+rOk48aFNHpNXyNUObvOGnfXpHlAQ0QicDwyQdKQK2MDRlKJfuYVgF6y+yjkxsG1DvH/6
uDYEILqe+CyeLA3GnxuIaW+v4rGC6Las3TC9E/t18aLrWBhcM2wpemhGpiwzD34mTL4lrD0QPGr4
rsQRhD+qNAGROV57AJsvNDuYmtzHzyPOsF1zulSCIqWxHV1ZNLjSgWGAXZg7gqZFdqwAL47fkDqs
ANA5ftA90bmTD3WbKDvhQWIhTSfOS7C8HuNbUqDHRwjukGviQvuh3FH76kLvFz0g0xG8QL6944tZ
jQi7fx1EevGP8x9/MpVfViDcZbTA7ly4UxHSuiYPm2sutkZzATtpy49Y6wuz2/GrqPCpgR9INWRe
O3Uj5W/Nev56z4EJtnkG17xyUgCpwhKlT2UOPcYUnYdJHBB3jwgDCsYeUTD+owdVlOm5HsnM8sh+
GpfDB+/4iub67S9vA1EBgvYPGEUQkWb3C2e+E4hNM8SFggL721W7l/0TxFLkMAL1OAIBk4YgiJAg
74HJoAqlJoUgvTbAzoOSvI5vCfpqSsTeG9f2nNZgE+Idx1sPkcUFRVcUorfki1HdJTEgkxBJ0GWd
F2tlyntai8OPYviILpD9CjN4SuPPCDcI4tKxWQP6YdbvwwIhGmoD6z01fWtSeyO1y8hvVo4vgbbC
c9QvOC1Fa3KLUGSwdSg7oJQV7vVcCWwWiNal7cXPgAR1SvsbbFAlsJNuM6nCxukjVUKAAYxQsp6Z
owyrKOvT8PcssozZGWe4rnOsfPrq0N6aFO5OgoMv5kF2AjoTwnm8jvGBkxT3t+Dsfx9pvSfVpB2q
AQMBGYptfI6Yayd4FYrH4O9R7LiJxGVGke3uQDDpBgHzaMFDwFKgugs7Ut7Hj36WrzHS796SMuQJ
Fh3R6gG/bQ3RD3Nn/PwXD3Cs547mboZIzb8escxO8afplyFNqkRFvsp9zgp4NMNd3sUXE4jr46cF
og9ahW+wg2CSLr7+8fKnI+YAOCfiV5FuxmD4Qa8GWxBTQJYo+cY/ydUXdMKxCEe+E/HI2XROpGaE
+hUcRyf6bzOCosV0QIfcPf9MGSoIHwV5jjYR8IOyaMpOpSE0sXqccdP38Hu4cfAlxhFaI8Q1PljK
7RFdyV8VQCkM33CzIsq0z/2ePWaMcDnWKnzUuBYSY0VAu9EVd2OegCGsthIAYQfgDCEf502sTfXT
Y3QBeZrLAMtYWFRz0oPeYG2YsVwmguH88uXgPpRCu5dHua93OeuRo07Q1OMb+Ol1knxGwNjrQfyc
mAMywqVL47CWV0AAjF0ZjF5+nkqFCZcOVPzu8vk3RtQPjwnqNSb/Eyid7z0w2Jza6TnJj/YQu3df
5oAuKWh4U9kRggAAP2RIfl6+xgJozMBu/D/5EdWy4uzLZ4lPFvYu7xmHR4Lmy09rdCJ4YV33+vbr
Q3oclGxLJjM8e3EPqom0QzEBvlIfySR4DjCoq0ZmUoDT0MvDorkjE3GFMgq2A+z4u/8GE19zY4F9
FpujdqrT9niBOhNxS9sQNi39yUIZIZA+GEz8wfgOr9x7MVI6gMwxOyq53wCR8OW4gBBlDWQjRk7W
GlUUPAqotN+JRRYMX83JB5cIgKXeWqNm224/yWWvQhrF7ib4RpeldWzXn0M9rseZwdMrLaSd2gSf
RJ69Yyi3LVMOjlPcYhbtrB4zSWvYXeqxvjMX0ALGzwRcjLZFnCrPsAOz7xWefQpSt8WX7RYpwGJc
Fha32kUCpbA5UEADNBDfjTmxFV1xKkfiM8mHTP8ShlDh0ULNJPkSqFfVbQIMYMDQbsmjx/ptKBuf
iLIVnr/rWFDyx3qX4/wyrkJ8DsN20fbbXZbc4zclhwT1/T1Uu/ru/ccFLmecAaxm6lGGG+Cr0uo+
ux8lmLEcHAAm6KkBNKdy+hu9kWzDqlNdWJA57DUw8tSGKnTiKcuJFWdPn7yHt8ODQdxZh5ft6X8E
5fZYHrmB4hFDEECJABcZPheYA3YfPMG94qBCCE/Lg7rNUMmsykOGUfDhyya1NbifJ1RW1ym75nPE
LTfZN6lKcPJZiqDXvP8c3UefKfWKGFSCuB744/9Hicva3evMP5pL/cuMUrY8iaoMjAOgEFSWsTVo
HaQyeoFLQiU6YRGCmUoiVUM16IerJMNN5AsdyDGJEVm129uBUug9fofKAtCqmJWzgt1K3Ds+Ry78
hHz4pJ5dEp7Heg/1p+62u6fm2CNNdmSRyZK8Ynl3i6sZxDQuyiJL4GEk5TZPq6jZXpiFbT8HLtFl
ybpt10xpGbpKS641FlnzB2PY/X0kLfUFOup+y7lu9DCeDku27hfQD+ykQpO7bNJdBZcsIiq8C/bz
3js6Q7UJxAGMnSWQ3jOCmMXRqgcXWlZsTxje1JhWP4PaeczUBXbcOIMXUYb+YnQLKaf99xgs7Snq
Y/oRiMmsN31BS9Meq4Rno74Kzx1I6TxkINu8crgmTIgNDEp8cwmPBzro0N5DVruMyoWOVZs0ydJi
vokzQ/DXIHedK+QofB3sIP4Ecr+yg3f1IXydh8/AgREpAmz2WriwuYuTzgOkE6ob7lzsAzD4Dzr0
/Aw+PXdJWWDaBoNupx0KcA9GJwczxoquyyHK9MiF7YmkUWNVpdUO99hltcVEjzT3CGUWI4zOaXPi
LKGQGmdvD6aKhbmCJkBKGIoYv2VHRVA2M6SCGFtB6iJMyA711uWnvKfG6rJQ1/b6NlRiACXBqoYe
AFtGKDHb9UPjyfoupYmxbtm/xr/9bwnPbSwgz8w/XqNfz2JvEB52BnO03wAP3Og5sJPr1k7kP9oX
XDVYyFSTaYdDa/XysIViWS9oqI7l+DG+7OEAyFvrdJ+W2wIIjWXKcij9nHkbjq5/7rBk/dLY3k6X
pbRTINFTHdEFfol6wfvGL47FDD589oBXI2ZPABPoqKkkIGSidXu6Vse9QpKBTgWrHWpy8A4arBYZ
lNoe4nr0oq/Caajo/MtC2iKrX3HWnE9fyGCUz7h3w3+aWLEOnSp5LQlBG2wwDgOC8qsB66EGvIMf
4MBl7EgjPGvAAh+349cM22f4EXOJkJ0pax3YfRaDYXAd+CKsy6k95W/qCIU+YSRkWjYixew20zgw
wWBex/aK3033CaaG0JyBCHoL2A8w8s/OqTqWrG563d4LVkugYUmR1FQeiJb1jyB7TJq+PrqAzUVy
233ms/oS8azbmn/PwhqmH5JI7LyB0c6+VpGdKyRirUUAoccHky4ogjcsfkokBqwyHogaGh0sBx4C
SIMFQCC1nkVOmQNTq6GHpusGUIOLDleQXgUK0dnj7+BWBusC+rdJwoELcDOWsTMQIkdloKJ7hWjD
0BLIhyoaLxrqERoGDqMWfh5DpA9zwGIrSwOYi/wCLpUMuxIoS3/7BZUOxswnPm8r3oebXGEIQvXg
Mgfk1atMVVTXaP3yEj2U8IfcrvA/lfArep79C/RHys3uM4YcH7djftl1yytmpsevMKH5YXMNqlqe
Wph+qDbnnbg8MW9kdo6tH3CufOqceMyhB1awVE8VcAtkP/yzcoJWsc8rIcGwHdrLnJLowLa+wV0d
uakJRtCNwDRKituX92TeDZP1b27KYy0rgdR6UMTsc2BeYxQlLTvmxTtzElSXoGROcsNFxP0qIoqj
RFxqePLfwvrAAs1oNFncBLi5FmPmSpA+PyhumMWknbWc8snGdBTTh40KueVFG8IYdan1ZWAqQkHh
grSpdvO5NU/IoYcK1wB+48NhMnr/u0VwjjhyYm7cfcDVtsYsCeoWPsyzT6mV/gZZ/xd9J5cRLR0z
0tzZZZTdc1iKr6RhDRlbJl9/jPXV8/AZsIFSCBkntkg25QZlK/m8++rQYYDECcPppluoTwV3EOQI
trLCtBjjA8VVF/fJvduJmFjafTjNOnGIX/e8CeQMu7xHj+k838dnES9RUZ1lz4SqiDSE1GIV/Z9I
qoDn+JGEUEs2WEWoTz20ODkM7ZzLxxxoolwCil9+IgeIRjuz1o7aEWYlddyNNsTwyB5+pxl1EPQV
T+mxL2LxiHrecGpG9Wemauc92rVYhrpVJa/kvIfliMwHFBQeZjsrejnUViYYpNZktJuvrsCSMFVY
W7GESeRmiCQ5ek3qywmgDZMqCC2bUzW9Hz7TZtiu4XOfl9iICcPHqqsO0edR7GCkisBOmih7HkFI
/9oM2eZc236nL9yB6eyO1eFLvPXwPuwk6oC7BOH6nTIgBJNBwGZtrblEfpCSSvNfymR/+eE+z259
kkS/iB3AHuBlw7JhXq66aMArkBXEchMtMAC2XyG80LAMzojoOZz8T5eolQBiJQ940iCm5aQ5aYDR
r9CYtEsk4tJJ6xfsbkE+U4jdU3hwTm8qq18tPHo0Q2g1qJltWJn0VNMs/MFwZfJ+PmBNgd4NcSEH
HEUZbLY/0tdLg5rj8nR+l9c5E5cNhyU/o+zRXwYQOQ98PQ+7mnTijf85XrMx83gbMx8Ma0oX0Ijd
8rFlNG9Bt9kr7IyQY7bYnPFLOieUgwFjvwVmWiueeczWojseozfwjadA5wGmA54xcowOYGvz983r
0KDekweCAyBlSJ0qCBuMMcNi+CWp7oupf4oFDpsSEroTTnTAjGzQUz4BJZj5Bva5hVfMYWxv4hJz
NZZFgOVaDoHlsf3yJWy9DNb37LZvwk1dQq4yS6RqtMzU0VG2Jyz3zn4pJlBsjGbCHs6miCFM4SH+
JG2P4EMMf+VRQfQFCBjPMyx2enY9oKhpJJHLZrYBL4QDoOPmQ3a35wH72cVrsDnq+Be6DItgPJiP
1fseEhvxwDmZKRcecJjmppDv6GzvGY5QeJ1FEnNfFCKUvrzgeYVZkItDHLcS7OETsWOdKGVpnEHj
SKatcXqU6TLe7gVizJ5tHVIQVL7oCiGJqmvNAQCDldaCiV4EW4IVNrjJLfwNkbasl13OlxqeFLAq
z+ke+TPWfXzuE5A6wiYGbgqWhDONcDDh2uUnfXJfQjKCUhxz25UANETZ/4jSEQzlXb3VCmG690sM
H4nS6+J11MRgLmMFSiL3pD3xuyNz8l2xDOp5PaZ2MRe/YJ4l9Czntyf1MU9hDkcaQo9kkS2kezIz
UAjkTvD11C47wpTpOWtqRPXZCoQRByvEknN1aa0NElSJQbQ9g73VJYJ5ws2pT/m89jlnXwMOUN4G
5+nVcrH/482S9osoqaDsHxZEClqDHBooMxGKtb+vZWP/rZrxBpPTE8uDQqGd36IOGWedqU5RwEPf
wvgZ3FX6KVswNcmarwiMFwQNnGObSEW7O2sovFa4YrClgoPdhr+uHNPR0gIyIpA9TGqQJH6FBOVr
OUhGkUdSz4mvyFx7ASG0sP33rJm9Z/i7HVVgM9CL4BmdbUH5BomDVHeo6NEDPWCyfB2Coq8V8Kgr
xc8LCxbwgoOckmeiH6olFojUOnBvpAl1B0WMu+Tqg9B24k7vvNJhJR54zIEZG3/e/LxzqCyZ+8KZ
diySP6b1zhiyruD3W1tWHM0dS1F4NWC7PLx2n8DoE46H9zof010AqKPXJZ8y4P3Quhoo04Ffsl6G
UefPu+0wMMpieaL0GFqPG2B/GAe2cGDm8OGgxvBL86sEy/shNMIF2HKMg9jqg3LP2FH9MZN79FH+
lVr4OyApyRY/ZjEfIRVBd00Spy/1s6FyY97XgK1QGDu/gz41R0TrKpNiy9N5myLVY/h14kyjm+H5
i3i2ubzw1sRWw7p5vUOjVx2u6Z1Agm6z5cBM7gcGNRuN6OUe6tuXSHgCaNrdIlsUwkAxhl8soEGr
BOFwe/BrGdbwMkQdie6M3pCdjuCktXG0A85vfgA3/YyRG1T8nnzEbpRmCksrQbPNheUL/2Au3jMO
fU7het2Z3RIcGEVAxk5D5X5bsZAvK3Yy4GB8OujmhJAJJzHKogRFgpgA6oLY5HLdblfPQlz6Q70r
/GyQ9gfIxOitM5IG8iAbm7d4/fR+F19tplcmX8QpejlRil62KLu2EigjCid5naXs1hiI0TbwQjze
GbKkFDfg2+gKjIr4mwlfcgVhXVDbGau/BzjrBLjdXdzOAXeRrq6FGM0f4ODj05pHKNo0DxxM998c
RXDvcAYyPWY3Ceh2xHE3tDySbPekVnftkKgnxgz3rU6O3ab7oyls8pAK8bwDKKN91A60QBUtMzcX
ezEYWOxomBp77T6vqClD0xQBFxqjTActgBLi9qGGhNWc05aCHxeLcZ5F1YR7XZOdZiPXK4LfVmYj
P3zGyBEG11Dg1SH5Mu8rVtPlmc3/S9kVA6n84OVSCHMYsZvW68eM9wVLIu5IIeAju40e6+Nq3uzJ
3kX5oA/f1dKmO7lagd2SjIc4ArNJ3DoRlmbLy9gsHUL6bgsCl3llPeCB0YOpL4zmxMJsjnrD6jLg
RC4DhWWLdiEHBYFi8fXguP9oIHjL3C4kmB2Hn/5CHbaXqHct/4MTbW/D/JzG3yGf0Ku5ImvLaV8u
qVpPEMueYuLIa87BXIEuty1cq+kZR49VZQTK3Op4pM5Fm44n7Msd4cyvVZ7UA0LRwLex69fH5xMd
ecW7aaYGwj79VESdSYdso95zBnVLX/0O14CEZnqnQxugKIcrqg9x9p9wTvDLOw6qPm+z/GHNQdWC
pa0NEOoDNql08D5vlw8Vrxcs2avemQF4fB9qHifGs2/PCuosBuHTDfMSiGqIQNjsI66dgfYWG56P
AIPvc5YIgkzyj0z3ZRJvUXsEpY6hctZLEHVjUJ2UUNu/989TqXjG5EuZs2UtZb4EJx89aENa4VRJ
n/hWLDU8hcfsZmgmW3gY4wz9yfDznhGwfLpgPZ+WdQ95ANA2QBgQQnQm8tbnd7wD6eeMPrbXHgrI
L+xl4IIQXAB9QA2YE7LhsUNOz1zBb1Au+WEVOjioMmDs/ObaJ+NRC7TJpfU/3PnQyLyC1TRh9Qvr
o9bnT5lETe41TAbuWElaoquMqxPiZf6bb1Iw1PrH0nktJ49lUfiJVKWI0C1IQiJnsG9UYPwrgVAO
PP18xz01PW63jQkK5+y99goIUl2OEA9GBEPmk1vCd2B+Yj9Tj4cyi6D2WxIdwHXGOQogXCJadrbc
uU9DBLdvVfzl2XwT30SiRFg7zCpMel0smZpBPICU9z/jZb30OAMaIQS8fd35+gh32jFHuFhJWGwe
sQnUgH4+XnnjfLVz7EZJZWdldl64BJ8rSLLfvER248e9MuNM5xjMUKLhKknIAR+Ap6N9A4l6Tq10
nnEbKauu8tCyq5VXO2MqJeoO1EYIJsNHVwsv2JKSmwoHN5iPW6/rDy2yJy/x/B9qp12jCR+OXO7D
aM/oIAKqZI4H2cTh3/1nGiAlmQ+X0skuo58EL/zK/TBz1M/8Lvs4KfH1I7JCTjX3BkAvp+LYMeWi
wnvJa27t+nXgNibjuw93BqQPxAT6VOX0cOvPPjf+XmUroXg5ko0uU4zI3KPc7OtIWeXUmhOFC4eu
5IXpLLMdlrb0wurG+SkxqAadQAnXwcnB420mq8uYgpg1R3e2YUT88nksuY32SHiE5Mr5KmFxKVat
QsTmnrVJyxZEtNH26LV40SRaGWLv33Fy8lyjc9eNk1rRyGuJtJWHPSXn6+U/IRjcw8hNKueNeLv0
g9esxqArnYfUsXD1QODfmyQ5BYFD4V6GsycGVpX3pmMz+0PZH6TsS9fdmGENea8DtFpZdz80U3iZ
QBWX7Pwa4l/syntNmzxbh6QwhUX63lIoBiLaukJYhaDCS/9R5w69E1ksLZukv8oY5n9WA7EdKEdG
i9LgoNmf5WvNKJ0ykX69gRGZOVYzZxrf6su6sgfCe3LuQLtk5EzTGkLbq4NZQgRNOxkzBt1XCBJq
j6fQizV/Hy8YHZf4MCF8nw08n+I3wyknbk9fgoqG6kq6JtGsfbnd+d3bUbhIQT4rDyiQV+a2oXCr
6ANMaf5CE4XhbTNbdfkaV9nPZ11lM6vYaW63Ki8MlpAOyJB0ueKzA0fbDO2Ge0vYXNOIY1v5Lwag
veGlcmy42xnlYkCtCgv4EHyZ04jcY6VmWzXx49Qfq/MayOMm/E6HdYfU4Uzt33xjnT22hzXkQD5g
MaXqaH2SQmjdCADo6K3l2/cL50xXvUnsRQFuyLx/xj1FD778gS9Jjbh5/Wr30NOYfcLDw0pqOZ6h
z8YnlRzs/uU+v6IHJni0qtFVxbf65SoQLJHj7eN42utCjcshpfQV8Dv6eKDvM8Ay7wBlEr9EW63S
LNHONUtqiWAeKquwt8ezQJlR2tU431kbgLQejA5NOFc3PCWwQeyk5xYmphzSnFLy4z/VBWB9Tb4Q
/FSkXFed1FVhKZjrDvju8BJfMXjUpgZklZejzuk4cIVEhsfiVTnogKXQQbAJEMdXFZ0Kxv1ZMxNA
Hk+RXOrKiWm1Q4dzQp8is4Wz+oyn9KLiBTobVBJdMp0dFo0qZqU8xWc6RojB/XlGVs4z0U3Tpcos
tBioSY5KA0q7ijHYXysdYsVPu4qVMRxPXA8L/hodgORph4E0hBvXB3dbR9cF9/gHLPO55NU4+cjt
oNZ8fHxKR9mjqvYfawVkmRGDli2i/AjbsBoc+uvafd8UWx5PgcfCfy2bLq0kXSW8RPd1plGmaVBU
myGPcMzVmApP6W+BVTFe3PcHuoaGvHb4Lg+oCuE0y+c99HVm43vAD2hddAnmKYeVAFDmFFf9wPKe
3bbWDpcZ1h/d7u/BsvrJYI6RDwWIcGUDY1+n3mJrC+CiH4qQnfkVOiOqGPezYzzwZohEFTNt1HUY
L/TM/ezfyd/oFXofhTUjOMa1pmPs36YTg/gNDPjY5aVfPbabr9cTGaFYPdmERiRi8TqbQHJHnO0b
X3oc8QJHP6QYGIwin2qQcweK0jjqqvunrzhxzEkAFrhcIMtzRtmOdjjo0o0OlYtim9tCvqE8bx/S
piYm+M1wB5PKbCZPUV4jNCjBtZk3e3RNmgVnkv8Sy6mAnLXS42ob7xji/l2B9mgFBvIu3RfRUEJr
oLrvb5GH+tqNwdI7iDS+cZS2+Rx+Od0HXYHIGBj2dJIRzDvKRJm8y9EpKFz6buibP5nk0i2bpfP6
JzP6pB3gtX8MEpvQIWEvZ9OQYbmLdWmFTd4DxKWb9F/asWtcugp5b+STmGkbQ7xuokmTh1zM8hP2
ZqZD3Nsod5huDrBMGOaHXjimfZnBGHqiMqJzUl39TsjY4o1HbN/h/NVZNoqV6O3S1X54BpyD3h79
q/72sh4JF79gwFosKBG7HVm808EjgUcI/7AFGC45A+N53jkJU2cyNmmWIBMREtcI5wCPIStaT0HX
SOnndc9qneEiA8AKrRnQ6oSXJg8S3FaZ0vDJ++ZO/jxaUzDoCqYVjwTh/rN56ahxH/qamRDTFNgn
8j+KQtDXDbYsXxK2EBizd2DEpECmWxVRnx+c623KFkaFnQK3MQWFH8VQSApsYv7QkyYupAiVWRF4
AkNOLK7EcO+XL0zcx50zhkiAHpCxydt5xnb2hd83fDghNL9qwkAvu5o5kvdJ5eGkQbU4wY4T/2HV
wflIJocCthT2VAyj8VUiao/nL0SoIyNHmC14MKGVwKGct/LbYS7K0TYYyTObavF8GwPCu+CpBgQp
QGuMoHqu2xkQdI95FRqrApBNQNDanbax+KbjxUwtmuSSDYc9T1w+t8rJOVwBGJ5QW6d8nL5zrwC+
GXVWAs8VQKXbP+nAoQFDetw8YTkzhMZbhsZ5lR/KDXPwYR3vhFeh+oEH96aImafwXmnHxJjzo9Mq
J1sUVO6HVCUbFxzZKSXbmvAmNK4i8g0P4Xe1BkHFDCDCho3LksEcuS82B/z5Qx7LjflLYLL2Mwob
9cAfA35LM5RtsDYDZu1wTIXIgiQy0PcIP1qHuYagcTY9xxxbgeIbKxDhxGfzkiBLIPQv9qHUblZj
rvwaA2xkfJBU6T5BjuLWxnUs/Y5IH8qEXwTXx6tw6f2N2AEq/vPpxM4LvAKHSbTtdMmuebEggdox
UwXVSeB5CzwCdg9k6ZV6MwU7FF7oyUQaU5y7vSywTPmfBQgD6unmW7zrgWahrwpWYvPVgK7CDaUY
GlgsvjlMsE7WYBHmgu/CBRRBBwhyZo2F7SpI9oiA3mFJ5UtQEgqmy3uePT5IBaEGxNpc7Oq1W7T2
G3bxCLyr2GMUI0B58PbIVk1b+8nIJnnjNIV3jm98XBMYRzsm1xS0FsecKfVFMIOSEgUn/BL96DEa
Tky1hVMd+HIurUxjH+Zry/Rkhwl0y/6S0eDYBZieQx+Z3RqQFHJd9+2ZfXdSX9VFscX/CwLSsnfZ
ZbFn+aAARmnOtoqEe4obHtWczUrWXBp9SoxtMGWapMx438kVmk0FsDmaQmPmFm0vklMK9mVm4ZFi
Sx6wJlk/2QTDyCVACpceBKnNC2HqPU2dN2Fl56gHCzW99Df+804gqQgrhZ5ELiG8eH1X+3qJB5a6
ryCxrqVrfShUF+O49y/3J0t8OoM5OlP2MIqzaFYrAkAanXUqpH/1Ub8BSe9JULl1t+jBG0CgzBDR
C3fKkppNvuVoxC7EYlP6mrCAv8otlV82cqDtXSrmrlg3RfBuYMbZTeKoWCZiBuVwiSiMPMyp4LBA
n8z3LAgKFCTSSr7j3uECzOxiVkv2qLHr/rfr8VbiiqwO8dhh0O9hNKF+9XdUYXhHLN7fSrMOxfJG
ympSzKGDgdKxFGozkwQIZF6kHcxYT2BMllyg+fQKAj4EDpte+mGCzY2MLjQ2cXVu3sRh9Y+h90tz
hUVf9yvny6FzGKTJNuuP4vX3UeIERwk/AvxMvxAMLVgEK/xLGJVtsXfmZsC3el5f4HulJxgqgl4y
b1ipWQwor2W7vYOtQV6EuhFdE+pzHJBdkFfmAhHD53MwryymLwOjQb9qbMPj82vJnmI6fXljRrDA
wMUu34KDf9jNPy4kjQjhulALqiIpZ6DpPbaP7+JWMHix1d9nYT839GUDw+YfnaODBsyakdLoyvPR
jEWTidnTRYwA9Ey9FXucItbH2Kt7SFvvnQKzCwkdZGgsAVZM6yfuJvaO/mw2msx8SOBC47txfcdZ
Ln/3iH6ms3j6i9knR+Yk5HxCMff54+JXX4Khn3rcflMhYY93R8LTNqRaacuXB68Kyqhn8j/dufu8
wC8eXUiOZk+kSj2sUmWRQV2Hir6BKvFlmdgdZIdiJxia2qQgKPP4NKbW44Oqbi310KfAm/SLfElO
KqWNlJFDxRLJFEyBvjBhp2DSWB+NJfdswtwxHciPMSX99NEQC5mjfU8MfXfKpX2yMvz3Ago6hPNw
nS9TUrZEjOELJyQjjTZDjUQWm+bugY1gwPS3eTFXQY+O+aCfBW6xT7YqPk/UeOyWrFaqo1jswyuY
OBHzW/Y7IHV1wR6QqXDFotSAwsQ11PlEeymYB36H0HPukTC4k9yAxRQHf+nRx8d+sNF9PcvFZSy7
QTFG+rRPCDZGcJAyoC+RIWXcFB0XItUgrj+TtAVG7d28D20DB9SGS8J9URa+fkOifwYfv5Tixzph
RcgWJNy98Bum33i0T0EJoY9UIZ8SHcMQSCGv2HnHM77ncbGFY6d65HUogQGoUJ3yjfZ0ipBcRRY3
QFjTgVAia0K9AGzFD5D2g8mGiWMiIHkkDN45opMxOh7ydRDTsBpChBAYDgJZvu1l8ez8nnrdhOvU
TVKY39BgsVJgz2L8grYmcRoYQ4hUYHgjT8JFprA/A5fStKAZxhwud/jGGrDUmn50xJimkPlVrVfV
NohxftEaF54mRDISX4IpJpYdbDom5kjohOSjzvzXL1QZSIwLqGj4zW6IHSJgQ2+8J4xp53nvSVFF
NwUUJk/Nl99jw3MXsDefmE0c3gIKCAlV7qt1gL+xcCY+J219jHAMHDGIsuPlTfGNim4Jp0tjSkoH
sCPlVMMNitNA57QQiS+qGCpVvYiv/njomN/CUoQpAmxXLiqkluk3TNrIo2JhqR2oliExEfADq42a
4peFbaS6fHsUzRYdc2uPbt1aXhXIP4iHOPEMn8sfuY5yLTkYF3IdT8alR8IiU/0xomDEn9qYuFYn
VnFqNO1SrShHse+DyQ9jk7rl8tF9eIqoef+sXCn5KFe6k/xbIfEsO5fXhv4wo8AULNaZGG5km2Le
7Zt99w1nod6YC9xS1sZydM6+mHRrODS85qSWQRMvNwOuUtVJPrUHsXrUm2InCK2CZ9EesIRZJVd4
CDWqtODMJtU+rEV+gDvO1bzCAJaqhA15W62HGy4oTgExoVmrBAU29K6vfbF+wlJ87S3seYm3JHeU
iRmDoXm2LY8iie+zrJAHhmsyxxBedSydiPqO6To5jvFors5IEkhWzNznoTtpBJdUK7oqNzvqjr4N
juaHOUCwzC5wXrho2CiD5bBtru38s9cQfI6OYhxAxgJJejXCy+/nPfxVv9Dvjh+genTAIcpYzGDZ
ju4E1J9Q+1xqjB1LEVX6BUQ8fvAleMAdho8dTCXWcYx0A6xc9e0Iy4/srm+NPVQ7sZCMXUGn0xnZ
XriyCbHCdO1i7TuoObA+GaBQzWjixn3yV9LaWvOXe20lfYOqsrv84el0xMieULFPrHN3GN9Hi2Yb
fulXfglMGAL+7DLhpZOyfrDPwlTA7IZpHApCcm1/hh8LkeH4YMyM3WiTLuFXbDB53T0X0ln55o5n
psoqElT2+1rDzyJgDnALRAgw7qacX18ymuR5eqh/W0HdhLy5jzdwZf6YYvRw/BNRm1N9g5ii2IL8
grMFS39HUvDUIHlcJH07jAVTFmYd3utfv0d185seShEDbfy+vlpg2TmnBsCgvKvbdKk54cH4CvbD
ZXxhOmPc3oGrnMYLfQkyO6KdQiT5MP71t8/5/RiO7ZrJyRGiIczy1ROOFSEWYOXs0twyF+Wr3Wd7
nUEFeLUIG/j8q+dMAvJLfpEliLSYppiEoMmX0f25Gy/ydYSPaXWJfofLc1f/UdPlrbIervFWXhbH
ZhkfY99ckcboF0d9GSyKr2xfrvtbZE1h6fr6FYo74DDckx6MBo4zZCi/XllHdS0tX4t+MwBzWdSl
dB+BIEsWEM0AdKirQQv/8JTozCgrhYhK57sNxLgNxqHx5yKLl5qgFzHphTSmC+X2G3I4iwRdyNuV
D58d7lTlvxf+0wAYpq1fOaFE2KIQsoRzggbDjZeJ4Y1O4kdMD/GlwrI5h4/3sYaiCVYRGXjlZjTn
zA1iYCrQetIJTDLgPTHGAOUG9sQ+jNIKjuc/Nhe1EUAQvEeQUR7ON8+BfG9gI35s8uZ+IIcyqal1
txJxCFx3GdSWf9EA2XVKIjraW+2bjYqHsTXq1LMMWEHahUE/gyvAQDS2kCPMqdQyTJhgKsEWJp2j
f/xO+x6jOWFKokxmyb833DxaEbSAjC7YE3W373FxZuAPu0zsruzG+QCvc8JQLDFxp/I/8q2Uj3qT
eDrj5gSb9D23hX7U1M07dXModDgMNE71xU7bwqm66UzWIK8+8sjlBi4MSiIbcmdizEknfWDqCZug
4OZ+cI8xXeKT8HCx5jCBMjPbhK3JDg6dDfcU5KE8grdFGYMPBjsUPgSTip39Qe3zxB+TuzuEl46a
5umY2kzs4Ytn5vXNeYQDAhstd9eHZC9tq455KgRryiOp1kFJTum7XyvrpzyjmgCPF0VM5AbNTpdd
g5A9Eu1Gy/ExTRyFqbuuYeThmN+dDQszmYlDHgm21Qii+NISWSOOmIGMxQS0/aeQcESx2DqoMbRv
+mN6+QCziuzpBZrgaXUu1Dr8MapwzqS8oqWFX+4+f2hYq0mwE0ArV8sxwLBCuUDYJT06eS/TTahA
rZpK6uwUgbMvxHoCJwE7UdCYbIbgXNCKZNLAB6ep9tFyzPkpBdI+MLo6NljQXivsr14QsIBI7gna
o2H/EiBdufhYDGEJknA1/OnTkRj9ccTL5jfEl9quzWOuOFGwkCW/ZU7Fo828t5MYbgi2Dg2owPhs
WLaoHitYaJJfmMucuXJ8HDWrd/iQ0usATvfu5zigyF/ZXeuXVT8TgVLAMh/CRbiQQso1Yr/GLjVJ
HyyEgAU6JDXw855grxH+VskW19N+mUUcYvIgg2mTCLuF7u3WCw0aDnaa26LbvSsyh5IZO1ak+zwQ
b+0PH+hTMp5zsVEAFrEyD7OmVJ+8k635nkvKKecoNQmdpD0S+HN+GXeMLG05vnORB8hxFhSGDFwj
ZkCwDjfcSFj3MUqMZH/03mCWNgY5IgeaDXgZYC0di7ydjSA70qvOLWToDSFoqIxr81sm0heBcMBC
BhfmeS8rCWrL6UPtgqt3ugjIuElhi8HIR2Ajww3n86Tidnl7achgyu/yzH7rmqBQDFhLtwyvIfkh
1G0PSK/m+jklyq8kzm35xkRNtcOfIsVtzmseYmYO3x/YYwtcEzsjmOTNDwtYdMuDtbX61Vk55uVu
MOcWGesMJm/9XDrHv5RhLQ3nTNX+DBNpot9zkGKBlfwHeqVz+teHtEa24Co8eCe7mAIOV91Gc+rL
zLDcNxaIy5edn87NJXPMGfsq6xKHXtvESA/A/dCGr0mOmysPdP6yY1xh74mEKkDl1hfkJU8jenGY
fw60Lw0kEZhMJ5WKc86c9OlJtr7GVai4A4ci9SQh9YfMcB9SvZBRA0u8kVb+Kgt6vWV0fCVTmPWA
GWyer2m55MYDQy6hLe8wlcND17pDSYV9SvmKLV0LAQtVbkGDVnSCZU28KrUYd6vqYHi6r5GqAQwm
xw8xmAZapnrxqsgUB96V91jAA7lp1pHrNgIwJ70wzYHhlHtOzcp/Ga8rcQXURCFIA/6HqguEUczM
8Q4eJcMFYhoRX/TE23qVVE7AHDLNmgourjFr0w0Wwh8cyk/JZ8mFziT2X8cD+YvGHn7jAZJLuhEX
1Xhi6h7ALfBo162sYfmO2NrSjbHQO39Y8TT54VihHKJ3P5G+5IESKhfgUkxIVbIK4i8KzQ0zCy/h
gqek50NY0kIz0HTf5XSdzuUIMlWzpkIfOr/qaPx20Hxe6YJrOQxxe4LbOOGdSeWFqhovFrIE0HUe
BQv2z0s/3RrDsjiNrDMIB9giPOaB3O+G/ytDQ67tQt4iMmir7VA6bDydNc9gB5RjYgE+U8qrZVDO
2S+hYXSho7Pj/ivEJvzGNztzUleA7x4Do75fjwiMZAMkqrN2/4ZG1aJwR1dCijB5fjAChTZDcZst
YI4JyUx3rVlNB8yq2aCt8UHBxo7lAM7XWd2U/zq3n36cwPTNGRag04Qaw3qtx349hzMhWCmIsEFv
2b9Kl6IjHVzqDhXe/iDIQjzm7dMuUyowOfojeXBfqo0j3cYxhmyo+TBavowxOqWQvlOmEUFAn0dl
bRDuq+AM6VBY4FxKycB+Kt34cYklMdH1oWhsNaTLP3jE9t5IdvXHkLlsqZwNsSOZTzFiqqloHIzx
pBCdBtNGlx4zG7vsaE/CTrpJ90VryQpA3DsNQ8hqhjdFYjOvkpyB7ZIVSMKViFJefSCKwc8WBJqU
gzHtAwYL6N/h2jljAJQML2TABqzqCMYljlShpZ5yqHNB0mMZBmZUEcu1fofYDE8oWmHMOE0WaWG4
SnuPhThj56T5oyjeOd3qgbqDglnBAgjnU5FTh5szE2DaLZfLZBz4eTnxOULUGybsaNxICp8aLkJq
gnkDxHMG31if2kY+Tf3C5txQuKkAEqYPD0H9YcqWFdNtL6M0mhbBCmaD8l7D8ikxRxGyFh9PT/Uq
/8igtVAVuYMnJX7YeGlP+9ECshTBtc85VAtZW7Yvu83XoNMqE7DRxBi5XgY+2zgf1lxWPgDBmwXh
jOpBYmgO459zjAJtUY0nzWF0R5hSSfCLZv37UFAbGHa3sc690/j1TZsrHcwNYgQg+YECWu7LtUbb
EeLZ3/GHoRSWk9iBAH6Y56GdfqQ17yC9lnPlVBDWynwjO9fD/vk+Fya3CysZCI/7NGfJD6gW/8V6
kBNEm13FgvRtLNCOQ+fdlMOZOFn5lxUNcylYmLqnY52pYQK2rcc7OnRcLY0L2xjLYzUmAgbrbQac
jG0Q06QcJBHCygSpFoqx5ukoR11kLukYI9FXBzMknGIk75YtIva82sm4cn3+YmNg8UgryOjR9v30
mPFqGqn2tm64zKQhYKf1MlFt5ekCuY9v7Q/87f69gfJRkqOJMYF6DDpb09BJ2KMcezxozky18Q6J
HJgQQb0HgB+9t+eaGN78LJNzpB6R8oxg472QfDlAvqL8+gd5T6Vy+3jVs1gG3EPkS4vuzyIAOAQW
pB6ilA68WJT40HQnLbsN7gfMKRIMSGF7OMEHdmxquB00Gq4Yw5GlLaKgSt31RHgEKw1xGqNyv0Lm
j4lWtsigtUhLxJdxtkiYo1XL2gKyIodVYdQBPLu0iCmbBr2Dqw3DRHXwSAVtmZAv6AWfPNYErp/U
SOIaL2Q02rhAdLRHjGuHqWgX75qvo2x5BLBlkWJMW1awesOQslO9ip8wDWMqyMDBG+/V/VvmFE7f
nr7HiWPs1BQuZgDCxwWLOaKPKCuGzwHuxyQUsY5wseHfyGJ4bYoPegQv+KWGzZAnYCd2g05i8C4y
cuN1t0bSuAPAM93sR479vqELo4OxFdRNylzq3SQB7iJ5sZs3bKrRREndEMVg4ccHPOstWLWKY2iT
dHIQVkmfn2j5XOGgIzDdgbBolmecneItw2eGrmNaF7HGTnW2mQXDlkZ8Wht+8xP3O/xD+KjI/Rz5
EhObw76PaJySDhb9+9gBQk6VEaSdvRnPknitJyuMmLXG6RG7mgFr/xZeEQFivOuhuQm/Q4jGaAuy
hbmJKq99f0nBqi13KowlqhQLGwMm9HBhFcp9Kq+ynanP+Qsvrq1m4LBdwK98x7dSHTuRikQnhLNC
hf6aReNjQWetX2p9QwXXz6IWq3XHdBB3AweaVGC65AEAlgbrn/AUNxTH0vwERKxeV6EXHMfb/ye8
4mLI8dtEsJ5qjgq7ULDNNU+LN5X0SK2zhNfgaF4llDbM6NJ2Fa6CFpF5qh0UzS+MrQYgysvAJ872
YnegwzPiDet+wxYWVb09kFKowHxP1o1KslRxeevr9rOvq8Wne9SIAySyGbvQQ7QOFVvzIuuo6Zuh
JOBh/Ym+otcqv790NB6exmj/7ZViku741NBIYHX+jryr3AEiYEuKh1nduuOv/sLmZI3d57AMQ/+t
ugIab/8FrU+l/mKYHXr1sEzVBY9JylkrLSibEpThKbnnYm8L8Z7oeGqOvPNUnWJgrXKrzlcU3AKo
hQQWMcwK+fpKZ2gsCQKqq6kGpkpNTZ1HGYunQeGQJaRRLBl2T3cAd7kHgmYw2tifDwZ30eYtwrrB
8LVA1JUxXvuqU5rzsEcYyibOGSwI3YabpLoSd2Bw7jqPwGwKSEJvGXT1ltuqTiTZwLnUgmg4jZiL
z+bnxQwAFgQFUZbM3ChnAkw5i2GD8faTzmV4rJOHygi+nMmdg+iA4KtfkF5miAl5LvgZ00/NNQpM
USwK3/patg0+EhsFY94eZyAHO9Lc8FBS5Twh7mmYSjNe7sXUmUk9kPMzER3qmMnUx6bELbBrUZ3W
2JhvJgk2hooI0nnrb1S3FLP4dCAZg5bAxnJHQCYwaKb9kDZ+UK6xVcVQZGDz3HkqTlBMwg/iVFoA
RlsQc3s7RxodUWND9LJp32HuoAdk2+9studR5Y8JmGPzPSMBhdRHU4GFTJnO2s5PAMW3/Tq7gThW
AesLcblTA5DnoUaTMdSCDSrGrsMmdJpeWNPYXbFuS+bW0vhhL1ENmszJiL0djsIaLu0TWg5Ec9Xn
QmkPH6IpzEXvFVeABhUZxZKHjI7crgKfZz85xyFo1ZTmBaZUya6IFBKt5hjjthpjZepmgHPAHoSq
0DB0KHkT7mE/QKLMYAASUwEWakNGpkTlPgOZSOd43Cuz/wAtEI5scAJUJoOANXg0H1COnJDgTlYe
Qu56GxeUYXApaioegNSaHApGdei06ynaGCJEW1gZdDTKVDiik/B2BoqM9lTlQ2FjEk31JniD6Cnx
dh0myWhSfqYj2OJkiuaTtQFOB57LkaF2PXV35etsLl9nk+xEVrVgMlrpK33//INPlZt2HrFC8h5/
IGA1X/hXcKy01QRm+IhR+9ebLnIB1mnsDHLEFSep7eCm/uuP4PWIuDmU2K7AVJyGREXQj+GivoOf
SEIEORUs2n+aCGX/Wg4IcwOBEkZn9WhhMAGP6N4fLGYgMOIg1wKpwnObx1xoJWTeKVm/uFgMMNbm
w75iYITVFkXpSQA95wGug3KnMYSgESE5Pn24Pwve3TQ0QJBt+Tz+RxljAGnjUDASZAxuDAIQnoGN
VzzWa8j/TFvdXFhFoZS1OUW5E7QiaKEW3IXpZz180SNYe3AIrp2OG4eVCoMi7lDurM61ypnUuRpm
4wDW0ZzpbHQtH8ynqdY0eEUj4ejFe0PpTSMEwwdfYRgFlDN/kpvme6Bl3j4f0lXkvTMtWWSe8V3+
M+n/BFRH5Z3fGTIJC8/OQTf+xnP+Y/etW1OJErIrrMLfJyiVFSNgkHfUnzs8E2h5/bffLcGowbc7
Js9gt5nzPoJAdWit8dmiOlJX6BWsef8P1nbyYgiHlNSLe5CFXUf1jwqfOQEXM4ZDf3AyCDRXLP0z
1511EtM/8tsVgSPTq/BOqPpJkqEChzfIEe8hRSNUYMjm5BaIi2OO7JAhM9QIhOIwyWBamQBXd1wU
ZNaPr4rQgZS55hb0OFpX7ugIKoMVOdO+eIVOBLi14KMcO5/ZwXOnSNxbmBtPnitiytbGHIUG5ERS
ZmYmM4vEiVma8QgEzkGXDxABJLYFtQUYZpSY3aWzSYcCiEwR/6+lNb1BDF5DNn5feFst6Y4K2oRv
MSDgSsb05GZCp+DQ0XNCCjjw4gX7/yNYpEckJet6ziUd93g21Ntk+x93EK0e31BDs9gg6JSuzV4+
IbZihQH8ZNr9PXylJ9Hko+EOhdSwO+NkqaJ8VDbpXXvoaIx/oD4hZ5aOCIJCN91Aa8m50nqSsxlP
071MCfdRHqgrv4XAD2I6lCACokJ4DjkZf3DvDv2Bm4ALjewB7B5fkwfqvjvKP5h+H3K0exySnhvj
rp+fQpy7j37gSYAbZ1Nqi+qb0xkh6lTowJ0MJuYWnnjd0FWieGCPFTE9+fc4XEfQeznhv+OLure8
4MRjqtIdcTtyARFIB57GnGI845kQacsUUEzBjWlCVi3zXgoBDheSSz7kmNBL/gh6Lf+0oF8iDmY4
a+gcJjiWjM6kbt9iTs3ZxMoaRB8cTLBgKboTDvUVAOI+3qes5fcP9xG2xPB9sOvkRqbYpNrmnmU4
Qym//pw4jvQZPckr6NDimc5smKg6/O0TunBmA27DPr8ouJY+NqxGGHc8w+jCKIuaEwbhBmCwhBDK
BIVtmpont2k0Da4PCGHQTSUSxqFKTV4amo5pVU8R87DN8To1S+lvVEIKE4xjehToUo06V0oPIJay
GVRDmamlG2JLam0wiGGZNQlfLm5IPkfF+dMvBLUJM3af++0p23yFTCafweQkaKSI7I4SGzwAMtsr
lGFeh5v6COfujdGfNsGBSLDiYzyzXDy79TllbzA4Wb+AfQyoPoaDozzesJIx8zT9TncLNMeS29ez
UlnSi2RXJIs+rYE4xsjQmYKTvdqiX6BJhd620CgmdjW3Bf9FiTGe8GMKAGJQA4Twv8a5X1t4YkAe
YbIHyekuMlRxaBK3DGQsnTf9Jd31X8bQ+DdS/WPCAx7ZsUR+D6fkatwH4TfVkC3yZ/KYMvhOWXHA
Nhy27Dcb6QDGJQDSrtlwf5I6+ZKvgeRRXr5U92Md4WwBHIqKiHKR+l+H2eMWWHT8NegUU7n9amxM
uiJ4eIgk8cxPZ0+8YUbAQlPlQ0iXyOEELAegZKY2qgnmmhBFgYHm8ydnP/zzb4HfeTdJrYREyXvB
EY7W/e/NUnryZtN0RrKZhfiQ6kxQnF6/VCFsaxDUhDm1PMzlzuevm3RB1x9Db4lxVnturI/N1lTz
fqg7VRdCZ9U5HeNVZXpsda/MxVZBRV3Xi8jwx1g9tu8/AhOkhdGqf/uM/oXnToN5jRhyMKSb8XeQ
VPkeOEJgqQSZb9hqqQWpHXMOAL+J3ZzDSp5xiC/MlEKYMrn47y3AB/vYlJM8gP1KGJ7w2/EfW4z6
PfIg0/ATgEzKVkUkgtrgGpw25W79vR6v0184/DwpxDeeF3KrSemKQFGacjj4xordohMVOB+Os90N
M1LsKf7ZImGcAT13nvTXDYAwcy453uhbeT6OFhwjEHmaEIr2bgwH1QagjXIvodq23DS1lTvi384b
Imhaa8ZahxZH6M5/U3IfgGt4FqljX43mSe5xrGFi8oIAupxdDjoPE6g2g4jcVUMfHi68X6hRlA0w
RsHDIZli3UB+DEA1Z04GZh5N1b8jBGYutVvII7yp/x7JUWQ6C3zPERW9RznTMLJmm0Q5TPlBRUP3
x0hbENoEI5XTxsvBAVY7Qm/Ex9BDH8oXlhIbTnK2oUhArNwxWuHOhPdx58n4O0i7eK9B8BC1i/gw
z9FGHWbx6AJ+8gslBAw7mpP3IOwDN3C0+LBkXmknmMU8TUnOO6vMN6TmcqPdO+MQ72hFlDufi9JI
+I8a1SUlNphiKss9mbd85wtvHcJMeeDs0haBi5Mry3OwR5KLQIfFk9cHPx2t8+Gc9iuaKSqSg2YX
2gIeDE4+EKhcehiyxlhXwyXLBOaJ8JK115HKE/5NjF03RokqtJw9j6FUi7kQCYelEsVxESOgDUZ5
xCkNJw4K1ztdq3CvIv/6QD9gethcXtM5tB0qOYHBrkXqCvFDOn7nREdQE2Xn6iqdn/+ar3TWWaxP
2M6sWT0RIhWwSGHy5CwcyNKpINlwRTAEaRLUyCU+AFsLjRYTOArGbNM/oD4m8Kjs0NXX2Uq+DAr3
mA2fjLLcYNy9jrAJtTb5cbjhhgG0hybVR9Xk4Y+FQLyAYmkXscfpZPF7ksTDYbUW3FYcqQhMSzpa
LunPGNegJWKqMDE9XhsPSvX0nn7rhh3HB7BE2De/yQ+sUKpbrJWewr20xLywmEvw2Gg8v/F3wydT
W7QblPDWwlD2GKVElIB9PW1m9JDVtwrCCqdjBAq0qjCNgAq/kE+8TYzJcfSMGFjbdJqmWzxnuHTO
UBk1MDGeqHfx+ZSd1+CHSCq/qW4lQe8ej/Hlajdl4CfxTFlCw48dE9Mk93NEdQSniDxUejK4bYyW
psN4YYTrgQrqkarf7327yS2vaZfto1bWMEKzmHQYog32SrQeDTNxXaZilSGZqKJ07UdIUBxsaEEf
/o1B/66MrtcA1l+Q7b4ITZTPIzw/IYaQdI+M8h/m1naFyzlWTcF2LCgsbrgQxyziGMytYNWckweL
EZYG/yPpvLYUxaIw/ESsRZDgLTmYQ1nlDausshARlSAgTz/f6Vk9011RCYd9dvgDJEWfIxx+QT03
GwRkzJ8ccY34NYKsmgJ9boLxVO5BziPAOZwY+oxImCEjGJhY3/g0OBhWw0nXDopLVwXJtO3TJ7LB
rQW5jN4jEsBR+fQVBKRfwXU5BRmGqoNbHYkDkzMAM32mnps5cAV+RwHUib+K4TGN8BVJlBUF8D4A
2H79JfPCfnNmr4JegznU4/hCMcBFVR6JmZAFvaahubP+bojzke7NATci1suyBj0hhALBWfbY/eAQ
jj4db0S4aoQKFrVRFk2Yi7mvs3mgakPJAN0/RG9gZF9IwFfFwys26sdbrG9UWxm7hrT8yKRiXmBP
wKPrLXa2kLEvgBgCwQkqRRZ1r2RMmB6zvuickI+e+HlUE3EFFzBtAj3F3OTBBIPbUqCvSPsEmoFP
RND9VluNLtQ5hHEklFHorXC8JA2rqhbdATD8wpBRpMk4tiO9UW1uX/CgasykOJrg5taRSOZBA0Xy
dzuFtME4u1Xd0nLrHQBketwWm51dLIxgRNKJOtntF+zgcsjSLUIa+Deg2RAuRV8ENWJAYLqAoU2W
WDw4SJfCWzkYUbam1kU6wMOQMeQJE2C/GCTpGLZw9f8dMwUsd4xL0B0I8VDUwwyU/gAkksgv8ImE
Opyyxe1mUEkML3Ni3Xs+ChkDrAISFA8orWWX+hLEM3044cBJVoMsLLNgWrknXghEBHMLXu4xnfEa
9JiAnm/AizEL6D90sB4MArEVYtsx0WacSYdr4d8GX8JwZlsSm2vHF0RDJLSNvxJZXAiWlJgAKcyY
MwvYPkmLaae1zmRwJEbx0DnEqtX9OmKjuPoWEjiiwMeJBqhGKkfyB7MOYkbe+unH1aBo8xBn5JyI
9V85aJsD+RPJ5AWGqqOcUhCTlj3xuITW94U5Ar2zAu60A0x/zuY5PbHi3ph6PlAyAQrHallzplYE
/iLcAaAmOvLlUADq87hyxHNy84VLCdh7n6edSXCOxi2TZR5gkrBlhPFDUHIdncEGtD3wPyIVUWZv
xCeIs9oRzTUObbSRMg9ee4Z/cbt8LklUPUplTzSmmdcg6X3BbQH5AnslYX+F0rANZAwx1NyhQrHL
iMhmH74te7+/2ouvM5I2Dqklo1bDRmD957wqndWKsoxzoSQFuEcMm/JypnMAiOHQl4rI0h16e/Zh
dVh81d4B4cICZSc0BRZHCZFlUDB2N+OqEnXpuLK9qTz5U+gfsjeXeEROp9zenOYJymQRGtS+GryR
GgL8CnGpTDT7F4UbB/6ZLbmZe/H6cK95dVC6CJEzbUPsE204twpfwiTCuaLTj5sN46U0RiXbb6OJ
wI0+js0xlbzX9230ecaQpZyg4P43tF5/9+pdjUIxZtYtzDaAHR7lT8m9FDGHZ5tHgsWdEwZYqNVg
V/PhpF4XSppMhhiJvosxp91Cr784X/S5grsLXpm8gqNZtLpD+s+KvNH/ZdDz0YwtusYeKRuBjjQF
IdQep5nxQM1yQeOHEQS5zU4UJ0yfEyIRDUftycQgzIPuVJ3TL7pEUy8jyT3Tbh5O+f4FQ/pM0k1e
x0NxXz6xD9g+guhxfAAadtnFtWyGpg1S74PHePFf9gzQGZztsC3DK84mB/gbr3k6YNuDDBj4Gb9m
l4yVHaWTPnscJ/sGMh3HS7h82JbuszGxtTRo0TkmcB3mIc7waexx24snaCm+GKtkAUpVKaPYSIge
0QlkmpjAcCJ+EybJgkgk8Rlg6PwrFPDhDzLWWSHFkLJPTFmxH0SzxZDQpLmNrrEC/9o+iGUOYOUj
FWeYh6I1C48GxZpNG6EEPeOJwHzYgWDmS/hDNhEZrttEmcPZPk+mKZqB1AFt5THIGVllmo+cJocB
kwABZMgJPLk8ivF1KS2ouDqqO7LoCXVVDGjMdbsZzMVES2ooaALbT8ONMX5Yh7cER1ZfC5DnjxvU
O8dYx0lq8pvNzQ1nQSylPNoKdXJ7wIo8BxIMxjbwCkziK+TYM/Dx4Z3UuFqXIRPVFZjKiL8XWJx9
5evLllLelwjSjBYK9P5RZUY5napriXZGQDyZl3GxrhAOz0M4ITjT3JbYAJDLIeINMruZ11v4PYl0
egU9UOku0nwek0Cgsdl3PEBVKObpSXU2IrTCkonLGaCVogTgO16+cNQD1e9dP2i8kd/ic2SsUHtw
mDojnmthaVYGxLe5CD451kDcUeIMUj4BzPnEwp9e2tAkjy5+zefYFEQ/OU4H+AICpTYiY2ViWM62
hlpIZgOuRnK35seKPSDnRLxUF1pY/QlTII4llDwOwJ0AbwCoQ9SyXAuHwScOUVNgkqBn0xkI6zoU
wa7xs73KO+SBtriHI7IzRVREWmzfD+KYWnNNZSMw+ogYAoqGpnqbPxgvsUuWELYCSDZU+ExJpz61
mGrNGJdIaCKQ0JWn+1KUr7qLZR2xofSgebJxCh2ghNKMOiiD+UWEJ8MgDjOPu891+uDWjCeT9KHS
/MnUowxhlsBzLJNC0a8zka0QzkeD/XMGmOWkK5JzFyTIhiaYN9q7TR6PEADFnx2S3YFMov7vA4Sg
H/MHaRt7xC63dz6gZMbN9HQRemLfbvY5EQGoKbeyTeh2M+0qj/QzmNPRLijcAkbB4gfNPiBGjrWS
oTwonWgd0CxB/unM0O9JjJ4g5ye9/gwwJjS/srDHXGouS+QsjrZ53j4tOBqbqx5cFCGQXfBAAUCj
QqePBir9EU5fPg8OCIZ8TRygLXHfMicj2vJclmSNZCCVuFzKiQRCtCjYSA7gDkLiBCV8SwXMcpTc
qhLhHtXCpMPCgYvy2JCI8j0EvMAK7EbsObbpBNiHSyogWjpUrsDVDHqUNOJmqFwFz+VrDU+NkRb5
Z4mjmgBzKrt2RS5gJqwnKGuXH7If2JjUKwrgdsWDw9aoSf2I6A0wdDOngFxdUGA9GEHxR/ihsnBI
P3Mk1ks2ZBquYvnzYIRAyHnac0QRTXbawbtu3g+otz2OKJ7R7yw0nN7uULT7fDYt/prxGSgm9nfI
6jxcWuB1oHitE5euesp2Y4crpM5gcd4c/ylXh9ZqErHmjZMEfv6yBxBl7HQtkD7o11ozMKS4V6KE
g3fO1/WjFwo0RNzH73C8Hx9fFlDyWLWH4PHVu9IefWmsMg4ge8a3h75oUP8w0yfmA/PzJwHjf4U6
MSmBkqPwhWRB/GI0kwVM7Frdz4ABZtHzowClqNy21QyFu7m8fPka1qQwENAPXYpQlFLUlIupHa1a
L1sZn/dvZkGdHNF+76D6QS290X3x847rkKioI9EF7hyUW56MrqF2IrOMfrVvft+ZQO0ltDIFBIL0
QIB0Ut8QpGS7XmefzVI7j2frlB4eWxQDl8/4LoA5/rB4ok6MldbaYH1tH9trzEJ2pOC5GL04d4Fw
uMil2ahn+WrynONxlKhJsc1/5OQ+7xN4YXaPCuyHwoR7KSf9Sfrtviwq9PuaHnx/qA5XXTSHb4G6
oEMbGRRMW6zsh2D8UO1bTL+3T5L7DkRUSAfIZgLu8cFtj3x4mH+Z3DtbCtA9sgFx+Thfbcslhz7n
M/Ig8cfokGcSH+xp+9utg0QTc7lvErt/X+Tr4ivfGJijbbMnh+ITxitunNrf/7418ZkLdthDsrYG
viU20JrvGf6iw2chbJjbzEuZAAhS6r7WndcWiD/F/LLefDOpjaYsZ0CCC26JrgbV74vqGjne9bt0
QCxj5RAN/JzU+IxzaMbQlRfSXIzhJ6VjxjV4RVK8Ak41//qv5LZ/TP2cwduhwUmCkfyQXBB/u3rn
Nw/CW7yGCeI25PZbLD+WLEBA7o/hY0baISgVc8yrxy8PTcRI/FPId3aBhdoClGUMTPZ8imsSCHjg
uHa9GOl3IcBC6gCw14ylWGr+3pePx+LxDXJChR86RQ+sCClty5AhHqHFGhHGfKE/8yPEA5kW/Eps
Rmjxeoi70REhgAxtWH+NYrBL2SgaEN/kULhEzfqN6vRQcBdIpli/5FEG5RXWLr8NMWFEBdR+3zxo
p8ruhvAr3Oj9awjpfoEcKlyDTP9I5kIXHSE56nHELGIIikwtx4AaGKwpR6gkA/t4BeQfRML2rXhM
Enb4fvMsADGAvo+9hBjip5Ynz+nXKbzg+gqbTTEQg1JJIrrkuZQ29xOUaKaSSxkYtW9x/nALNdfq
czd94l8tbVFPb6BU84XJixOFd/WVbW6oVT7Q46EwhzLr/rxm3VpaM61jfzpN4WuTQqrx8PkUYsYO
Q1sAWdZzVWLdhDQfJWmGP2NgfGMH2jMup0++eYcP7nByiyaoR2ozhOomLGf0kBG/tCKY36MQ3TF/
HmoAOI2pD65vy5ap90ZFVAxGo91qDNIRIEXBFOnlDjEpQC/onPwVRQRMtfsEdAaIoEZ7wuPz1udH
jaPcAbdwEfdtg3UJfR4WCu9o86I32C6YZhV/U8SLeD8XMdA8VL/pPh7h32UUb32omp6R/b6mH/m8
PSAYREl1wRKzfcaZfRZpy5n76sMvtXfzT1oRoftJP8af2p+fH+vMhdZIibVtTs2BGYpCdXsm4Hzp
uP0cpJ2pAXZw1M0zCxlTdShv9PbtnDPqHhwVQhP3JKmxXzICyE3ndvHe3tdDoH1o+5yFQpzo8EGi
u4zK9gd6zTZhbz2Nze9qmy2nSPkwHokU/0F/Y/fGXzNklkT//qBZ4LEgLpcb7TNdw1tH62QL+fmx
oR3FsGHqid18n4/BhMY2w2iAWZjVnm4kpExF2K/Us55Q8sBxHsFjXHy4bxh8RFlM652/lgVzjVSg
daBNWDARSFIwmuMUhUiZUyL+gziCLWfny5ZemG+sRIo0hlzyB19KV+Cu+FFSb0lBX8z/f2gDHV04
qYg/6CHA5mZUAQGbKo0EB/gRPPsLcp9nJvMga0EXjYfyjVI7ni/4avJVPLnZxblTwjKFW+Gjcglt
gJyqgQWkXlctiHaUBTYdFucg21F250UgfVvXBDwTrxHVqCdwSNhpQTymVt/XwOF4ekJpke9hZGBG
EdDAXICwfbTuDaAgpSgCEDv1V1uooPyEehzZwr8MdxIpm476KgCfK6/kLySS4R1vBBOxja9/XQy9
7agEmNjPUx+XHfrjIWpfC527ztUhFXT1OdULibgaCW/TXeVmMzmSviEaGa6yYegJLg5lF0yOac2G
BWJ7szEAwVK5wjGliPQ1cRDBJmdYI/FDNs4A1QfynEU0l4RE/SAOgrZoON2riHZv38vqh1fwpY+3
GTQ/ylHdQhTSMGImp9+BpR7WykKO0I10fmAgl59yBBWKZOm96lcMYkxBXNI9UOeezmaDM2rPNyAf
KyT4jFQ+aU4EFKcBEGEkSZ+JGj09DENDeWltkYXmSuhYZ0Bd4T9xyBxL41szeQvS2RviLm5jiGHS
fsJ7QkPjlbR19QmzGNB6y8nkM1SlXPA2xnIWoCLnAJK+Hngxw506VCV4nueOChsqnxnbnO1HvMxk
qc+L2YDqnbEEfT7Gk6X6c13IDDJjpB+3SOitCzhyMy3Qgzx6+9cFATm6bZ4LKX6sHq4VThLdkV1Y
k+xSTYSQY4yBR8Rm/nS2f4W9/kCSB4HmypsEl6hBXKj86NwpBFflp3U/oTMTEMllvphfMEFg/yWn
6cjjZMJwD4F7CRlE2hIgq48WGT0UdhF0Ajc9xVWSoeFHwUpw7hHWm+IVmuSKQi/IAgbFAQT5WHR1
mMkG95m1vuzg0jA+UWPwG7gLyMG4+r078WIaWPbqh3at86Ohb/e09xeSHkQUPGmV++bXNLKc6UzB
APjh5R9qMMGhQd/ishn1jrI0juIMKg/NhGAShPC2/7k0FAsEYD8hgtORp/RYYkQXP/kelDg+n+Dj
8OEChCJNqKJvYun+q3GRVwGaTvnvXJLU3sd/v4wdY6QbPQbJm9TBRc0rk8qDaePQMAiav1tUz9Ay
82/RJ2kKqAN2BCSmQWI5nNqWHAvsMUBb6gYavJfdINTJ1uOnqbj6svvUlwwLMOODSYMYExuZbCNY
42zxycRbT0f0+JX0CX9jo5gv+6THPs/kqyadZ1dDkjYxvAKFbTudD366bmdHzTfi6hskhi27nEBv
f9xmv79/hc9HkBFnoocmYjpGAGFv/yZQ6G0DgWkWyBrYiNCZnuXfQMOFYhzwUE92jBh8Ccqw9FWO
Bbpm2qcRYFLP5UZvChs6BGZsa2OuqkNzaJLUuzsUJM5fkufTD1lodElzgEj0uGcgK2P0CN8+Noof
l4X6Iy53YK6vAOR4kHR4US1BqPerGZ3bIxgbHqjWA0ACR4BHhiXn9/4Db20JknIevfyU1O71CXib
J6ihrq9YozQnai+LgEMRT6j22UdpkD6CbM1sjwgnL5WAp632+k8ebGIRvhZ8xmF89D5ymq2H9uWx
iORPdKY50PePRjgDa7OqoNt+S4Ee3xa9y7HHAyAJHJjJBAERQXigKrr9IUlHH+K9IkhC4QSS1dCp
HAWlAjLfPUVcSrDtjEjyaD+Jbom+uByeiTWjrfoFTNhD1hQ0L4caqr/ChVj9qpN0BpcvUTYNPrZT
2h4EFO/JWYrlKhquwpFwXJyE2zfxnP10d86CdFtEiHp+d+SocU89KtQhouEPnqS5ZtbqLL4tP/+q
foaIn2ADc87PENz1D6RXNDbOwtz6eoKQcj9AsGTyN2V47LRJG4JKo/nAHlXg+lUGwyFdSZtirps2
lAQSaHxi2I6wLowa7g5zG/tuf38NsbmuWAVK/PZ1KkMSUv5vXIrA9YPxLUGFW89SQUfBM0BoNjAA
BLHj/vH8UD9VykDrx8D/2p34bw6/mb1mz4WB86RD9Vu4ubsF4UjrV961B0h/qH4bvLElHnGaKMtq
BfMFV0ryI66TEEGhhibsSEggRb0hwEmdkMgqbAKH5kukJENEnn//fX8/Fqpz2/XefRpU6JLDKhON
Y6h0xQI40V11L0zo8MHxmm9Sc9IZuvg2I2HmPJBjnN18OU/Wf0Qc5M3vgeRu5fBP2FMlhIyBLiJT
QSKkiMxXFbqVV6JHG5hLNnx7KYhbKJGiTJdjeEAVzLJ47sjRF+les3X7eGRIXZ8vsTD4yKiUUk9b
gVRcWJ4WUTyVZDw7KJwksaW9u7pL158nJBve7XwLuKfuFMVOm1ADdi6YIrhxIOTSxYVRtLEWAnYH
o+JfbKep7mYOkUOLwjLBurkVNf/ihc0JXscIhqPegu18840wD3aFomfPpVR8gHD2LULGiQndckdr
isedLRb4bzb7sbaUmY68zWer6fFY2ccpWTO7RnQ4R7brv/jd6ww95CMmAZEOYYGOzYx8fi0wpLVL
e3kuO8cT841lBssyjzOs83J7OZ+b9od/RQOb6SauprvK9ufhNJoKY9LS/jwydfRB7IYoKNnrP8qU
RBQElVfYf397YMuMPr5efvx/+Z275bLY/k1dmh0zYw7iGH0mzn7wYT847w1ALKYTJPjfoHRxbxJ3
TlyBX+bwLsaRm5qmAYE5/uzco+vbqzsOtqaz6jEyxw+D7lwaIQYzsFGcTK9OTJr6op+azaeOGuno
B5OiMSZkS0PN7isP1F96a+OiZm9hqd8SY9bFJGAYJ6YhqeKVKoL8Q1/Aioiy8zPBHX1xT2hyERMx
5BIvn5jeJCodjDhcgAse86zoh3cMeCgCMRkqHVqxHCHSiCw8RJsXAcpa++cp3UE742iNr/oERw6l
k/thymvBKwP6/O8P2ikN5d0zgIo8FvMG7jhuGfBFuH6A904WMw3Qys5EKFrUIX1BqiBTsLXVlbXT
aoewWaC4xQJfwEt7EoKs3STilDB7X5h1ks2z4HKq6ZrdEYIFRgZXU6ixNPB+FP9CZLsGOWU9id6G
79wUj2urLyaR+FOHeM+gDHN/ej0ttjsnLK8sEZhl3Zlg8sdlFsbOSLeYC140D4yoPWDjbJ9Xdzv4
ORvIffBDmzbhHMxanFPfhVdQXRwwsdFLf/N5+luSt2d7c/N/Q9ui6SzC52SVnZEIS6yoTqDorfL9
lJEMSpjIf/BG6r8RyAnmIZTANkl/izlhFTGSvYlEh7ngBQBBIluI5IbD5YfcjcytELAxOR76nIxJ
RCOe19E2kxV3j6xbuLOiUEyeSA+GDRpk8wLc7BbxIXrFBBiiFPhsPrZWBhfSF6EL9wRqG2HZklKw
U6KKkoqZYsr8TzT4JYIXbXjOloxvZf3yjvyXzyXGNABAnZ+77dX2vnDbAJE98TwBrXezgJqFW8Al
De8H9etGN0KcAqc4RUYSJ29OxHK5qdAfaYXQzuM7cHq4QulvMxGt/Q1Xx0LF1q6TNsn3XQLWjuYG
jS5eUlyTA+3yAq/pCRgbZnGUUBSKB2khebyr4TJFiSa4S5/NBaMFIG54lU5grXCPqTahmjGQYFAR
Pk/cqQszhoQXqQ8MDeYjLCXA62fzwvwFOqXAceR7acNA1MvOPGoncLSnf65k3No5Tc3pJj8zDYEw
zIBpy++D+KsPGbGHcpUkFh20LqpZZXtrxWHdHd5IiBUZ+DYI0hA/RlGJUAh2zAnXokIT4y1aJEpS
XH8q6fx+zECpy0rSSxuDGKx+l92XmS9LMNjFnHGhNMxqToIG4skiaNJs7OajdVnfbusrHczL71tj
oCRL57FJhgfo+CHWDZiNH7Deb/Kpe8/gJ92bC1P6fQ8/IkeUWZ9AkTH0VS/9sU4YKqFYw8iHeY2X
z6HRTKRzjkmtQFSeLR7AbZeIKdoY0s8HOZkdsfNDVXsD8VrxHoAhqPjpdgVQfazpRwXaYs5wT5g7
c0fwNwX+c48owNMvYPwgK611duxyP1unj9ndz9fYzU4YbgZAR97xhUrpLHS3gDJUdOSJ+YQ4AZmC
1P0G6lbZoKjyNXAT5jbMUajXLJjf9piAEWQiCss6Q6W2FLpeCNM1+gLsJpN+/OrGZGRmYcajwDPw
ngA8J7yjj0m1CyiS1ZABt7ThFAnZzJBxCT2Huk3oKfC2sLMrIZdiXPGyBQmPsWn6kR+7BKgopKl2
Is6RE+d3GCCrHp2B65I7lq50LRwSUKMwrBi9ZzjBZTFTKi77mfkL/Cm6caCHQytSO49crJ5+EaPv
5IdisuLRVGDtmIuxYs6WRop+7A714cJbMgeCDK9KdoYp3SRCmur6ZC6Nfal4X0Y6N+aNLLDBiOlg
8N7yY4Y1O02XB2WtCBB0Neh0QPjiQPhFRCgzGxiTafklTbMc/b/uj9m3dXWRYXiCphCULOOLYS5n
CVZRnzM7p+ECjlhQvBhLQRszaFTS3tJCfoezVaEJkueQa2IWofj0RYxVdl31+EoICQv8xF64b3ae
pjAApZnIs86jRwMDBMi+M2LS7cecOdQLg5tfRrFf1OZU6lcacIhAXXxy6x54+o/8q/5C4kbW5P4O
MyFQf7jcgxdtTpNK5UZ/utHqdVGjlnQvfgYqrmEHDKRhMqeE2qE586AO9ZZ3sr70YUZU56afu4Tj
GWackwRpg4YRct58ZcNc1drdHiFBgEGrTuzjmtPGmqYJ+o48zNyN/orG6IKLqVg+oR9gzpmbeFkS
twgf7QGnWeh3TFEBb7ID/xIs3nRxnqzU6YLXulrrCbMk+IApcG+4YmKLIofnZmZnJKEWw+H6CFUp
TCODyvPKktJfq/QKbZlVwaJjabA0tQchn5gz6ebiHpNknbmLApIQiodT/WYRQR4r9ojgQTrnMx4O
GHfcVxW6YHJ/LXhroHIss5QcPxS/Ta96jtMx6iIbntnhEQ7PmB9hGQOzZgnxKtWedNrJse3O4pu2
JySVqHuoGMHT2mOOOIDfwvj6DNmwYlQI9Y92m9eAmUEPGlqaknAE+qkAnSo8M2cK6rtFFuGe+bZm
qBnd4JKcIczwoGoAH7AdLdZEpmYv/uKXwP6iaml5iN5mCAauoQ++aC4ac/00PrGmZ+DLvyBzkY89
3834SaOT2XCxFuNFZk9IPonWZD8nIrygotAj3QNzzoukzb+YbPIGtO6JKaC29RtabUCl80vMd7SQ
U+Ekhe4alMgYrDHzWBxYSPj84jnjQGhPbqeYpq4JpELgRpwFam+MH784LlUVspYpd597LQbY88sW
eU0eMnqopohfJxC17J2AaiUEGd5Bf4aCNYkAsDZCzhROI08RaJUKaAlCKC9GmJnXI0h3QvVpihQc
CWMmTrOk5qZMcAAikkmOLHdg7igjKJ5G+w+gGTE/UkL4nsC3IW8W3tWMCa/IA5Ib5v6gB6r8eaXL
wxluiQvgFS4x58eElpjJhLwamG5dYr1JCGUKlXRQ/5uK3w4gAh7uuU6M38th+gDfY30zaqmXNNwx
iD0hh3imLcryPeO1JLYeCKv1iQbreGJ9sXitL3aSG+13cGoXos9wyM8Ia2ALT2DDmJPYx/UHZM6a
XAJYO1UqEpastmLNRtExNgTjTgG2JmBxoy/mER8/GoLFChw49uZmPOhLxstj5wNbz9YgSLih5Zlb
poWMsgTEHDwtW8xLTS73T+YxALNfw248vQuI/jBpDryxGV8ANG9JfFBqeOH2zroxQybiHCZd6mI9
NWOeKDYIOs4IQtr1rPZR+0YyE9THGfT82KNGDeCANwSswo3cy7gac5M5hekabUBgfVkETh0cwBuO
ylKgxPWDpECGYR0zDHIBHmeXsIZcdOSdjWLR64tWCE15A4SOs34a4LMULhAB8Eisd1gKiAqy1BQk
NxBYLee3cm1QjCCpMPWZ7984J/j4fWG4UIrA+Z8v168LoGF+GdlXtt33Os22TNtv2xHlSC4XjKWn
/zoDYMzNFVN2tOYID+JXW53rnap+SupgxZcfEOh43EMSPYGhAlOK2IoYa81ZGkSXijBAgczH/xAd
kIvFDGYOPIXd7+m3jGGWt4+Jz2UWeXqxyPTFcCI9yR7lVjW6r+v3aHTzqaYs8dHQumbx6A+vuo5A
IlUfyieWuvuBcVQdPcblHS775EGSGt2xqRgnntQGKP2Pz8YF2olgArZQiureV8/Krdh60ahmKYKJ
VReTuUKZxT2EQfOjrjukJ7HVw9su9yTF5wNIOBVWPXgjoLbCAOzWYBYX8nlPkrd6fdyV1Zupcu8q
kFw/UOivTDZhBphL6iwAJT5YANoX9DzIAgLg9+QSe8YYVyoGbTt5zPp+16I9IwmRzPa6ZG8ipvF1
0lbJ8nkgQaTQ08St1yfUZICI+h3xg8ebv3n8FeepMqNk9IZK5WqqH2/ad5rFd7anBwEdNyYVVZQb
pBsWatUzzGHS8si2r3esoDdvonFbDl9qo0LZeHUKwkjoZ4Ek1Z8pTezHtAylpvVeMgyvEikzpacz
PcTl/eFl18viYm3Huxo+6sZL427cNjgFvdRi9waJ0k7XYwlir0BpuOFnrypFsVbStZ0guWyhO5Mi
p9NZCBKpTPme8rhv0c2fFO9E0itQH9SXyufljamnMioMtF+YgWis9dvqVlYFbZVrfBuHRdqgF2Lm
bl/99RhD10SPUaYjnZVh2rNAbkCM30BilC7o+xGBVHX+aHIoxN2wGcaeCz/wUL8fsYG0WluZQY1A
8MREHXX4fswblBN64+091buv3a6fT8imCh17ddIgs9G52nObU09nGkjC35ymGsJfcn5Bhejwhsv9
liH8cHB1Uznv9LI1IVLdpb2Ogm4/eNnlHU4HBV+ksMqlWKPJ3GlhCddO/A7qA5UE5FLgnOhJTNrm
QzZpPY6LHKFs67q4F7sXXkqV8imrZqzDcdNQXnxUs+slY7ZNq2LonRL04PXSRnkmxdmIpko/7qUp
CayVt78S09uaDNdAmzRNn+FLZ+1bNMbuykwyoVYzELeyMpaYxHbgxG6QDqQsUuH+vRQ5rrFSUNv4
JX2DT2hQ7IXXoyLiMXSr52umprAM0TrUIYAXDUgBdf/ugQEhU60+pfCql3FdM9w1MViplwZ2kY8n
Lcch/VTrL7OoZiU5UCGf1Cu97xw1EVrBVbE2i9J5vub6C2dFqIk456TfqF6mVxSQN81T9p9t7l7H
/TgpvnNTWVx1Uszr63LM5PtOeb0ASm0n3eDKyRT2vBZc2NcUFY2WIe4nh7yxgNZwMjn65MzGSwTJ
2fP0CTIh7/WkAZszfHAHMwVjoUp2biurfSGlhN63qfxJjRRl5pMnkHOEGCp9NEP5mRrgjdNvTeMp
zCKJClDTYWnA5CBeXdgy8vcG753stZEAU/DkdiNmiV1FFicngL5eLXcJfc4CS9ZxGtVaFw4TeVtj
52VcABwZdJ/xyOzu2LbxCJtQvuuRzo5Oe0UhRbHkRSEMRF+R1GS2Jlk8k65S9UlB63mQqcMD/RXn
FoY3rY4CQOsA3aI3NMVuuGLzJLrVk8SkULBKHy56365fvx1ZQ53/mCALoeJeGQM9nZJN8q94/kxR
u5lMqIoRdq9NEh82WCiXVAxoImVX2ChMxDMETmGXGXC3Ls94HLDCSacPezpJQUqMxUZXcrwW1bBS
mKgCa9Wz20mWrR+ruqJifNEORc+G85hZIwzQXArr6zOYNr50MWbmdXHpjsotvr9mVlvH1/qDgCtK
DGm4eEO7U6ij+mKRIrqNEcGT6lllzJmZAJkwubPk2Ui5DbUTmSYZPZbqRwthVVgDWhiLKeyvHWiO
Kd6PmUvyx5b4IgV2+sxHaf8BifOvOIySMICEwSyZsyuciipAOHXqFhPhBH6BYt+0i/sl5AFtoJuk
iC0v2jbC6ELSPMaDQEbRfXg7OE7LFuNERHv6lzBU5DOcjPh7Sj8RsWZ6UF1QgerrglvrtdWOzY7f
0xQ7UzQbbZkXBaZGGqU+qU3QOzPJKslj7vlWRMZcqbb9FTUw5o/FpdtOcrruzfiOShnHHYUwOe3w
IpiMEqK/sslGdmvMpHw+466mb94dO55/EWDjccJEnNbPWOkoUiEtyS6/7NOFrMU4NMIMtaCSonnE
kq/lFY8YMbDA6PTKgybQTXms3HicUIjJsDfGaC9+KohweHLr9pPFOyX3f7oqql1PH/gAdNEcRXHt
vqqwxHvCLLl4zWysT+b1M2UISoSuYcO+kaega2m1c+OBih6VRiOF7yuTVLTFaVVyJdrXavxnOes+
TJIKnLtkMGuIQyl7PZvl2JhNzSNHcyUd2FOG9TKahcBWLljyrDWTtYp/nGCDwrtZSLTIgMt1FRLV
DKYh46Ydz+/T9C2eqloXYi4APYFSXZ/j7In+4pN+VHUF/sIKJ47WdRaPKb6zIHtby3lBoFC1GNhf
+ZQTQ7TIcKoziNraRYuM66f8XAwydi1QTSr2i5I+7g1itK7QqcFzVdk22DYMMgRPlLSgwKgPqn3j
xPm0Fuz5q7x+WotJRVtPKtaTDnJemruXW+lNruVhevnTDDCtA0cBslma87Na9/gpDei/j8WNqsho
KCzPF+HCBHRiZB3hyghRQaM6Yt4Ob1D8sNSVzqudT9p4tBY02dSnUCn3TFmHxHzQbkGJngZRqlTg
TUlzVB2rqvbNO/ZyXDkTj2EW76RjnSlQue/dqiwGqE+UOGyJWY58zEh9hg4Kowe0iitTDmWdaSxS
BRJYHfZijlwRuKQcdhnsfAuFzMvt86VSxuTkL8r8oi3MnF79e/Hsr6GCM5C1vyEdNiJDowxwOEgl
ysGaKfQNWfZVX2MJ1+zJES598oaIriNAe7UY+tx3VTGf3sy1Vlzo5mu1D44/vTEtv8hBzjPLPZuW
S8vgqb6VP6qhzqfTdZEi/8vLmLhsaVU+V8lFs+l99TKGg0V0LRSTGQRrC8l69Nn7zYtcUOMXckta
TaZS5aoPmOrdLarSIVHqLdzepwFz20BDKh17e7SU1WhOaTGgUN3RjeoxTFZACyh7IR2BEXkzQdHH
oAB7TWYVGCJVQY/ybYAaUEEGTpH1GK54d8HEuBG/7szqlOmxkja3SuPncuzHUIJ7X2ZmA8EHelYK
0bw0hev6Mm13Zs8A8h7fkCHOn7syLYLMYszarBsQaa1iJW1HDlfcUNp5onRBr6oJBjTOOqTuMnbg
d+6lh9InNYRtfAvVZn4FNU6G0KuQYtNIo54eWzblBwJcD7hvU9WVH/+RdF7LqqJrFH0iqpAot5IE
c156Y6nLRZSggMDT92B3VZ/urj57BRV+vjDnmL99wdXYwt8JZupvOQBXgemE300FUmOs4uSMZlXJ
1UhMoZjxKXhJElrf128UT7uWfOa3ATkocktSvtSxl3Exq0yOcNGixmYCiCzu+mUEAPRO6GurfFfw
idyKKWs05vZVdun7pHD1G6OdwMqAgIBG2QVjAFOcIVfxgZYz/VRMpfCZ5PGRB2UlmmP5KPXPJqRe
C/22/K3EZpaSNhdUBW/wb7wxamAPbOJH5Y/Oav0bEU6MqkSfR+mtkgT7W/uhcfqM30ybN/13SDgd
uKCw9pUNj9OGhwIWSirYOGGoO7D/0SA1YBdiBXoxj9X3iNteUU9RBK3hpYrMqFP33Ug8zomSbFld
d9U+fX3OOhOKr8pBK/l9TnS5HE/5p2PkzhdLdLlWmWCGwrE0Nq3Y/3yJOJQy0jOpKnF1f4xi1vdj
t5X87pq5AeveICdReEzTKr8oPgPE5CArGHpQMrVjCgVcpG3iSxycddT4qvLyxto9NkgwgoyTirzy
YHWNSqtLM7Ntfwz0QrK00HrcLER39gdZkc0ebEZpnDN1mNgwbYtvzZ8iEUEsYzGlNX3xmkNCWUZs
qvoMtj6Ccp6t134rhDjdBpuTsPiMft8Z60P4H0XwExlegT6EVlH/3mQANJ1Xpkwu3zVWIWYc9jMX
GRajeVSHXOxyJr9b8sTxiLaJq3zbo1q8SXl6irXodDq0wOGYftFSVZ2bcAwOFz9xjSM70/yhVocR
cZWVf2X5u9q8ueq6hMLwq3ghquzIMCijGc9Srn+4FMMUQQkYJG3ssm5IkBB0LH94WymBFIZUzVuZ
j0O/i4t9j/rgKWWYRUvnFSCH44fp8DaGfkQfiBtMkRLU33EqQ39/oe8t9bvqlp9VoK1fhTaVX+xP
NLvC1swcIO9rOwvuX+6u6uv2bChE7b1UyVoS3tE6I76g2ZZA6t5f8FsG90Cq2j1rCJSPHfOIKGS/
3RxH34fUqJaOPankXipaQmIS8vDC3Mo1po1ks4kUB6OrOBdV1dUkeRrwOV9rW2t/3hpqcB4XovIh
hb73ygxsc967HXxC7YUIJvlperpxRhfDgLn8kyIU+ECgkoxM1PykRKxlQj6tDjtcuwJQqnXDUAD4
rTCeJjVCjwRuMOlvYxSglE+NgJwB5+NQ0dLHdkMNrLFA+CzS1vtK8Swq8dIObuxOsHTM70bKi3rl
mZ0q5OswMTL8qMBeyB8LXwaZxZwzoENGMtUCCtqCEcpHuiSM97Lvpo9hyAUfP/sqpISzgBlPXply
0LUUMWhtq3367Ix5zFunvoJVRT1dMH3og9uVO1doHgpE6EwHNM2p+2mjda1MPwr5SKoMqeGdbAI0
t7X2MLjqowKJrFjts3HPuaispatfjVQ/x6RT7nu1c66vVVTVZNrTH6QqKon+AwyJLWQ3F8sfKiaR
IxjQodqrl2jUk7CnT7/yY7gYY520T/AVbYiXDuYtuKlu5Ik6UkYIsDUKfjlg5wUprI/bWaxwt76A
VVE0CbLAB3hl1cqkrIoT0ElWFKvMkZnTd4hbPqGXRcAfj72MkKgaSeemSHw1Zbc5xMVlKrZboKzE
X2g9K1QGWFmZhNAukvkYLFpEU8lJ32mw4ENpR+anbNzpFIpwJouawyheIeWyxPjSGbjh0k1bvKft
CKIMzZVC9K+oLEv8SSPtpiOZofpX5cBpkvSYikiRAL30mfdpi40YOlWs4sGPvSZ6OwwES0+Nb7Sb
8Zutq7qPoMrKILLnSLS5mvp2I2OMJ/JW+kRm0Gtemr2mSM/HwepN85iJ3/NVwaEhy6mTDgOnkp0d
oP2G5Yb29bKwnIkqgQ19fdF7nMRNLBJxZkByV68LZSTYzKWLe5yIpzfdS8nOoLIk9pLN2aiWavMc
53NB5dcna4Q7J+SOz4QZG65XsyiavxZ2oQ4YaYiLBB3F9oVdfkGZiveKPXDu5Gy1XtvXgm7RLRWY
22ykCvLfgwmQhDO7tQZQbDBlbcvFm11nbF/QDrB2gwDDh8G59llcAYNZ4182LZC0wfusmJkNM1wm
bqyYWTzLWzaH/FoFbfyML2FvBZ+9Zr42VSJ26apNK0zVRYcP0xfRP4FDM7CzGH3VGcPe1s8X8oLp
LfRirPSIEvEvT9nmZEgZr1uEdeypgwtMSsZ+KC76EwxQH1CICUzA7v01vi62ZBPWhsGeAZ7OrBUb
3yS7IC42U/YrGFLbu8GYj9WkdachrUDlrXPccDm/XWjp5EI9EoQCcMUXxbo02W3yg5BlX6r799yq
E/VrobmdiPsPCWo8AnmEUORa+Ei68f2FPkaYo8e76i7pDh2YBy54Y5HDjH4Qbd2TZ5HNcupDFMqc
KDP1krcO+l10OozCho9Dh/hrhScu5/CK17JhZoAkKCaJcEAdj5ZJ6vid9WB/idd4c4e2iDJIWqeR
o3j9/TplcShvmzspLmRguIg0OKVxzgEf50Ox8Coz2jdZpcjL6Mmr51wLsMQhVx3gJ6jSHphyMZpA
RLI4Q/mucCM91oGM9gfBNuSn56BhwKC0w3p7YSULUPZjdj/FjHmUOQyfJ80dp/JaACnBeiPwX9PW
sNjc874/hz/zb02Ok9OYEQqAkIK8V8axE7LpZ9fpE607Xs9wRfqDe2WoOLlOuWDYMCI0illTMyt5
sbA12Jg7BADw+0EL0Ev3KrgC8mougeYuvLCufizpzHGGjsGWfkiMIsLmD30MRiE4JjDq3xOiUJFr
kCmtXPHAz0tk3QyT95W8GMn4rlRWnpTvrc3J9T40C1bP7Hh8CSX9lX6DyO+bgSdut2QO2AdOuaoC
c5jNvVuTx9e5da8nEFYWylP5Y2ubK+EZoymiPBw59G9czCNvtEF3yTDb0SW3qJzWlaiIkDiyytjG
F5XjGR9hZKMAAtqc8YQ0y6EzwFb1Ogke/TA9iSiAq5u8HXI+GHseRTRyAHBNkWiwh+C9jsZDBumN
ZjacfecY2uiTxrCYZvxm1tv5DS/hk9xuduVoSCQnaJiURPAfp/FTUKzY5v7kYMGvix7UCjdfNhmx
gh4R1sgpxTOKZ2PMdn+DZIYS5FiAV7NqGGRWzdqdYmDCwiDBLIjKZYFCj6aXInVBjCeCfo/Qm/yu
OdlTYwJ/lmbp4kW4zQy6rn7uvNDuxpt8Jp7KxhlBdsGj9TYDBrRnlMLvYf4DhgbZZAUcDd3lFKmQ
j9TblC9f2RyZh/ci5bl4TlY0L/o+fo48vHxmtCpyJ1g1CyQqDvpsP3Fo6kq34wrdGXPKbmFNxptb
Ob/YEoXWpxGrMw+AbzSeqOd+baz0Na3hChil43+njTwR7zillsY8lJyIDIl/o6hR65Z82uE6QuK7
JOSb4SK/I48CM3THyWTFlGMfCgjruKTXpSPeVa/i/ZxvML6Eis0agdFJgF6c9GJ5F1iS9X2gKzU0
CxZhvBT+3uYttdV4PTYFL/W/9/FB4G5GUvXCxsV/q80Sa/n0g/aPlx/8KaDdmeAle9X7oHpg/cjJ
eojt0kNDmdmwrZ85X8DSEpyqBylTuxvUKgdxP1amLCgEBIvg7/j8ahZsMOHwyy6Yu2kLA5CNf70Y
8+tSWhLl5mVzhlEhbc5vIVnp+Ytzc0YJMYxdNpzanMQNMtsFFaopgXTG5SQjPOSyES/Btvyr5pzP
9y/84oLATqw+/S27iTuSlQp90q3C22cenYMfMDluvPmsP3POOs5kKz4cVKa3vHaWuBRyIGb+v0Ka
o75B6XZdI8Ub+dJPvgZOypZ/1a+J0JzobvfTrVu72AKNRCsRnZsFOxCe/EvjjC1gKwc0TbOCmvkE
qRrrnT6JVspJ4pKhS08mvjjDRqZgoiTofF0iRD2plrBmpuu+/rjxMeEek430hyN/gSNuzdRVnhW8
hVhWn5RZs2qH+5etrbFlBPC+Y2lZcuSa9xbwHSMU9MJT0qit7thlLvmKCNvh3AWIu/16iicTn0lq
9qvvVK2I+dRcFmvXTTwvOPzRziDzJeccW6b+V12429xfCqNh/cZ0UOKerfafC0tckBZDPLIyi3bw
23lnSWoZT0V+ulVAApwEH9SR8dthCzLqpvXICpcKClJcT78RTRRSHTO1uQQzPLUsAY+5cwsejcRn
GFVzgfBt87XDvcgt5zLXzlExWLkFcLXYcux+mVZyvnLauNyXWHIGByjJFgtGvktpMWZt4EEG3Tdw
rdYcaKvXtD4qt/YF4arYMXqZkbOD6thjD/Ka5od7vI8941GPzeiOeueFu4an3YG9R7DSkGSjzf3N
/t7HYitYY5MLwfyeexOfrJlTheiHtEeP3s0UZ1iAoAEy9Rv4Pk4YPC5k1nL7h9v6JySL1cQcTIhT
vEwsKuckR35yZO5hYJ5lIvUEoH5NrfEynda6h2oce43BWyTD7lgiPgiI+YXmYTNRXWu1STtas8VV
pjCZr4ggFrV9LFx2hwhoBnCbk1CBMJCfRNSvqKMVgM7/nifMh5IIRtriOqsO6fPrfe+8Ruku8U5D
h3XgsZOLwanqAtsqEJk/Uw6I3IqX/H7LfC46B8TuLIhwON11QjYtxaz/xn+vZeXo3viQO+yUHrnH
o+iY8MRa6W5yzhbjlXTutyTmHG5sp87tFuiyOSgrOSTQJ9KJ8sG5X2CiU35jlxtrI07Vo+Gigvh3
eoMsfZmSxZ1EsPocBy2DlvO/z79FYf5XTitjou478848tYEGj0n8Qv2B2+Iz8aOV/B2Sq2ti51Pz
yE9gntdhHOmmuouW9MJNaezJSnckb1Bo9Ra6IH3Z/ZIXycbLK7A0mNUipj8XrPr0069wvyDWfjs8
YC1ho00Nl+RWIpRs9Yz67nbophpZyt51K130FbNEHgRYMvc4BZnpw2o5cnCiv8Xj/NpzH9x5bOnz
YEeK4ndSMQwD78JDtF3PSEef99zF6QIxHE2n9suNj7shWAc/yIgn6fIgnV+opCv3A8+ZD3lp4PNA
YCh57B6rS7Aa2SqDGniT1kugR59UrnQfXNvZs6Q4UGZc2AuFhK+R2zvlFhOMbop+OUkfrfX1vxMF
5ISlGpPrLbnVrCto1zjgOd7IjxkuU5zWdmym8/jyRYBZmkgAxEu6L22+78+hmx14pxFQov8XsLu0
BTZ8snxxMDMhxhAh4zBL7/QO6YlrgdODD1alhl3gll2i7Rpct8OMYxo4r3vDC9bMP53G24Nu6PDg
DSz5NyIey5Fs4KnY9/74iDnROW9B5hhTdcVW84ANws32shXxhwSc7iXfrkdxQQSFJUGI9cRsPRuP
9zy6c+s6Z+9fDsI0YsgA4L+tes5zZ3dl4+/K52BF5vYimvPa5WO0HnM0eqV1XQVM3CYiBOlpd+oX
EXbk39yh2IlhZOCzaOl+kGbROT1ftN+cEdmUgppnkFni7/D1HUMEOcbrpGyifjGChvO1hyIws0em
r/qHCHL45HUkVuLtkGPaDODdg7Ltprx3JlJRDrZHyxnzi43bh2Q7k7ajR8SL42Cn7PnrV/HBQL1m
4RzGOAPnAImOmdtUkRxWlDlSiuVjSM8jYk62o33gBr8sVlQ/nPUHkWSlztKmXxwR4byEvnpMMI7k
dksFG/+JfCE6j+WDToicKR5R2rquhwaHEBpBhSkGqlx0yGSdxcsv5fKxfjR2ZvOGhzbbNR4qBz7m
hPiQWWQdsOUuGXih6qpOHx6nl/Yenyo75nd44AktRj7jNDYou/GJB8/7Ser5Msd8KDkoXHgcDdSU
ScIBQD2//7ChIwSRJ30bL5VlLPtBPGPnRPDrSNoDVsC5XwYonI4t3izWvX3FAHyRy26duqrmAs+A
pWYwyQa+BZCy83M0hiZeInvwFKdbjF4KneFnwtRcwEaIcpY3HGK8YuZLHkQjE1LnwJPD7i/BY9OS
42eAUJ4H2ZX/fwdMSx1fZyN9j0l0PL+uZZSnXMa5/SUVkS7twUvB92Rep5V9GCklt8iPol3+GLuZ
zLMREKpIZyNHGmLzcpAyud+NKKdt+RLnFl3/ujXr89cpk8Fl9CwiT3rwrT+UDIhW1xvexpEP+jpj
dy25I659DmXCXzbJKrepck1EzlaLVSNe3uRnOKUyLz2MqLhEaQ+yQ4mclETSRb0ngLK6QJGxP0c+
Swr9YC7x/ACSdLwGxEJH7kg1qTZbu1/mBwafTQdlWqXgVpYJAS1W95mqB4VtiMmA92sSeUMQIV8P
V0NYpk5Wg0n1i/Owb3VU45yeBu0cEOvPbNxMA1hgLFe4lOj+GnvsyPAlfKasXISvdQ7ID0yAJdvc
vaUVsakkK3sIMEZT1f2q6NKBF+A7XhtXJ94DTwvfJBnZusICOfMgqV03qEfdkdPP7s08oqNYQKzr
x95ry+8DGUo5kqrN/CJ14MLdIEw5QErACCEXYFbGQIFIErpsnuxOd0EuVAAL4JYeaOzT1xMe+Lzf
h78s4HhUgAxiNhDeAhuB129+zHNmgDYoKc16MQzCiM0IdSmab8nSnuGagdnA79eBnVF+06izXkdj
497hkaH6wKDDMG5fgSUfNIvxjpHt5ymciIDgatZVBgsk5p4QFWfuF0IIkXsMbQgjYf42QTVPbBX3
7QrZYCvZmbpKponKgxJZjM8eFbW3jn0R8/ak2ecX5qt3xEQu1KtncNGXfNWLnfQwcpkn+/D0EYYA
1HQ7YDFdQlT275t+fC8A/nOMFpRSzGyXZAzd6hW6mdatjhUz5ongjc7tmvqXboguawM+hkli4X5C
N51WG/RsbxumNEO1M8p+tmJMMngVVxIvTLomUTIDcUuhiJJguA1wZT7QnPfLU3JItij+4xmyUy3k
U1PODIkCl5ikEYvsXwzeBacERS6qqschpAloJywj9Hk5HlqdQ8kz0krmxVaHVjTa6xT/qd0hioC1
lq9BUo/JJv1JVx13EY8uZLCzcBslWy1aN3TATAB5Rb15Z/QEhZm8we7MKvUMmfIcArTg2mKGpdi9
NCRgaChhoeReQOUC/TIcAH5kwbMnEECSUSVR8CO0YpP3pPd1wt4EJrNu/5j2kjBxa2dfWDNDdqr4
iLfX3WuPJK0gZHRSbuUTaG6/8IwpbWC/a94WS0NhBe7wzi4PkyFxWzpuHBxPx+TI48QNaHCFNcba
g2Yz3XCopaAOTwD2ULgpkt/sSRlKMovgYmgGGyVxdXbjB+rvz7bFEvlEaKUPY8DEzm9jstmseMcR
6V9Vejp212bwmqHmAC4CHPFd2xHH8hb6oZm4nxZEF2WyQTGjXZgBcDUMbGwVdiZ+6iVagB9+Dpbu
mr71BZI12gC/D3W/062gmmlLYWoYk7KYIWEUMAL6wRTYO+5f/SeZjakQkZleIVc+SoJAP2unhmzJ
YhGeEnLKAZ8K9wiZr8vjDigbgRC8RfbYg3fVM9ZFWqkjaZ3AWka7cw2mvHAkwoGb/okPkEJ174J9
Dz6TVWfH5/oC7oWWOxiyXeQ52upv+Y/eoLJWZA4n/pCTzWkAY3mBRlfy0tX1zMXmqDPaw8eTKeto
xjmfTT9zlr6wg8TaFe/iD5oZhbuI2nQ3dIIcAsqhezarLpwi8S6D52jZZt51j8uB/MopBhSJaZlJ
+qNuDwiy5FmCylxrpKWtpWYqHMeNTbLe0Hcmw3x2vGedgNQcyTyWqZqKkYnHjgYbuZaqYWSxGYeX
yBV+s+W6+cslrAg4im/An5C6EzxPm7WvJSs68wyqlhsqgqlQLqGoo065GK50nXAs1CvVF3K3RckD
nY/TyKTO7cpVQ1LWvOSiAYEEobu3ikfpsKaH+24j6eMe9fLdgYzhYvodMgLKFbMw1pO+BpGbIwaY
FltUVogDqGIArZNZAnCHjB2nvr9eWCARgeF6m7BbuyFnWLeLNrEOhDG3xRyzqGiGzLQ6/A9Uqnu0
E/aQn8zky4kcBn6BU2xa5soSGki61kN3HyOwHUiTyKvQ23MD3PMZS8c3FYTNhukYOMn5e4ro4hga
Fdm8vDfWUaKEB3Nkv25wARza9sDiOTanqdYew4GTzrJjOpWfss97O8WxPB11c3AVz5EbapNisJ5Q
jYVg4PG7ZRlZev0W4wzLZUhiHB4t6ObI7RGTDvUfUcI/mU3yBS0J0jxEtiMaSSQw1c04vtsFzoqn
tMCAAdeNV02ASj173T/rOnKZPK0ZrDL65+EErpkpGb0I3/fnjZCIMZsH1xn1JuPV5kjnKehMtHn3
AnwLJsnBNxpRnWnGmr7KJ8uJhrNordoLkBOfim0j2KNbi6wOTMZxtBj652nEyIunOW37QLtbyzcO
uxKUylm9tbeXk+xgRXFwVZ58rNyafEtUFXAkbBC4++oCxxw+4aSxwey06LNtAA1YL3gjgq8Dq8oW
76BiGGsNMh4Z3y+qEo1OjBxVHpTQHJ3M45BmDxF6NOPy7xtXHWjPxk5Z+u6pekosgFFyYJS8zESX
Z4rBpWYP7CaT4L1wyKpjabhI5zR+8eH6bMmxSLflSoaiyKa+9WEHLRv6NPx1yY450GvBeV8/iaHV
BC/mjp/R9yXKMfys1XSasOjt/w2I9UXJgicwk+TMjMDI4XZzLExGY5PVr07qyyWEwIjb5OvA6TIG
Lyn+8CFOBNMKIYdQTrofA/AIghWe6kcBR1Cw6to1YQ2fVYU2HBb1d4xuAElo4sro5qVwKieGNSCa
dOYZ/AcZYRqalmne2inJsczOa5vdF5F6if1yuzM4UljdcK2D1JaQSzNYOVTTeDd+QxyWoPiAFwSB
E7D8YcMD6hqVX1vNFKjwCeB5PBazlC37GvWiyN2OAhnN32DTSFjYsqMFi7uCYlouymbF18XqarDO
oDpeUKBjj3CzP5XWAZXdLdvBOqR04xCNOh/Q4YAIZArNpI177kX/PzcKHwQW60j+Hl1ANSvKpE4Q
ywNP5IhGFseZhlHgOyF5Ht247PDMoXvf1EtOSg522iME+gWWCADsCx4L2LwI0jTCVUEGzy+5rsTQ
3QLAjdtenNP68P+HiknlNVIPI2Mq3MMVaB54NSbDPdaq8vzdUDjY4UNY3fnDfAmzoD/mrfSOHvgo
gYf+8n/0a34bzcle3EaMvjQ339JWLCNGUx7YwBViFRbZtClY+xEbr4H+Hg0kRRgkWeeh56I8MpPv
dY6ypIU8+ihjL4S22dxovmc1TvLvrHJ4+gLRQMjVuP0Pg2mmSPxHhlngqHn2NB/krqjpyeE0xUUi
LUJlXrMZLHiPi5XOZfZNp5lmwzJWvgPUdcQHiPAh9IVu/gYBhRkDE07vy80aDyGtGOccDOfX5gp3
u4dOeak/B+11aqRhx8TzgtdeWDq/3AhAG+0bsMCK2qSyStYUrOggPq1odg6K37njJeEa5NzC+Gff
cqwvn0LyS+pcKsa/ioyRtWAQ/2CiiwA12nn9aw82Vr+6yOQFbBwSuokJiO10SGo07uWCxaQhHwpt
gUeEPAvgUFg0BdULkFABfK4xJ+suStV0rb42eEe+izzCqMzoYKHx2JcPxn3UPkf//BolBDSiE5C2
oCYoHIQc1+5jjhF/NmvpHIIuiDi6T6q6aLHIMXFONkm9Gr1ZJ+VbvB2A9Ph3bKGpuoIBGy0GYnrD
45uH/eZ1PWarXvFwneqnbnDbYAyH4YmJjsiGLAKQFZ3z130wcoo/WBhzN/IZR6E5/SDXVFIzCseW
IJO7CjZ2sBAQQWFWKUjB1fuOUYhmHkM8tjQlXqY0Umt2i1cUW6/JAwkz2LVAM0/1mfMOYzFkkNqh
6OnWyjm+4x3QGFmS7fSPKMW5wu4wtMCk8tcjedb8TDAC4IM35MxyL22xDj4g5mJj5W7rrH5kU7a+
4vUj/+6xUD7e7IYGThWxt5iq7vgUhyci9o3kyVdk9yFseqCMDz/IWHKWO3i+sXTRZxvbBwxiKAP2
6D76ABqA5YqXirIulG9UQNh76SBLvMi4LMaE2gyA1vZkOKweUaT29XpMczbOeUJ08xFfWNi0adeK
u5b/nhb2h9nqsALksfHZILUlqJl6i1nUP9jqJ/ol0/lOACA0bVxt7CaenNdfGTf7UF4nSz4OFD06
G3/CPkACXmqcuIvVG8HNTknAunkCECEO0C+CCCxM1JPjc46xMq9X+O1AoZLES1+/lDD1RwvNu57p
Qihk6AGpaQ+jO8gJDA3PsScOTvUEbBXO8wG8MM9/jIVqU5+THIUTnoOHzRQjSSZAhxr+1ssds0TX
PBbKLG3XfMLtDI+rlSyQfl/3+hKmAFeEvsUcfobybODoB+8wew+V5/BV+nK0bTd0kPORi2t70a2+
D23+GR21nWC0ZssgNG+sGL5LteMpwMYb37l9l0kUPRBPshrSWiY6oSBuSYhdMX1dipXKEtzKnLE0
e5c2LXW9oAWTCPM27uyRre+z5/yY8ec58juobd8Ft7E+239buhiecz04YqYPDIbu3Jk08eSWsY5K
1sBHuEqwmJnlYVWjrCvm7ed0D+xi17X7e0PNAg8sWfPj8s1QS/OL8e+eWBDvROTNhF0LH5HBeQpH
TZm4LMI8VzsXJ+gziD+YFM8+TI0VQtoIRm5Ie8X7vea5pXdz2AIfJie2fNLr5RB+8/VIZxlRVfJ8
/C74+2BMHvJNtOi3P6HtIrOb/S002tVb94fcb4Rq6qkmNIMPgrQYkk7un3wwOd1fvBlsQO6jWU0G
pEN+I6pj+TS8eS0Le4+3Xr535D0dVpEtW9mOtw5OM9NnbSUyIeDadXH/HYzTlZEAHScmRtyqzOvC
j1sOj3wlnFZUJRYCV348bjj5rhHl6vMu45cjIyXyOXaI2OGjGtt36LacCKvYGf7iDdeSNYFPhCjw
+ONOt/UTXngiHARcoYeMSG6Pxq3jPeCZ9OSV8TkSnDL4/GSQ9cZ92O68q518J2alvMTW4othseN/
eArsVY8WCgQ3l1K3yC8yqowZunkCH1TQNd/F/U3/iiKWp4CuubiIYGsjUZ14WD/Hk0v3NBgpqtNA
s5iSUD0Vulvt8uvc0BfB5PKlptZIZbmEJd8NlCZjJCpLnp0YvJ16sdrzp1bM4SVTo7HPa6SaIu7Y
Fl27ijY617Kj0lWHuIK3MSIeUSpPV/4Z1cpWxC6UdjMCkANyxutL0VdbYu47kXWyIW80jwIN8Qjg
IvBPv6g+PxiemCIQfNNamTiNwZc+KB8TA0Sni+we1Ve1fXeroNwULLNYXzKMl2eKkKBdAygfeWG2
+6o2Igo6KCZwJEkgelui1sWObNh8AtoaxeeYD3Pg4tOyD0odKDoM7FHH2umOw/89WTV3em0X2u4k
JCmiPqziPXL12JgyqWC1pxHPO6nJMSFFxUxvjIZZkS0Y2DT0RtIq+mAsKpa6K+3Og5SAaaS+JEPd
PehncS6sIYg5kOf89wbqHnOvbsawie3kjYrGlAweFjxtEUDxlRmUv+e5XYqnL3C66kiKpUHU959U
IwJHkDTkxXQ2F9D1l5GOTbqP201bdzgXg4ViPYUFSOjcfa+Ra/J0GfrKxYdYlLVMj8YEnozopvAg
KrTA9jglH1dLiPajlg3lkWKYh3xsYZXnnItmOoAqYs/Y6DKwoFeOpnQQxpNkw9yDBbYaREuc5L66
DDZsK/E/Bj6TMF+EAf5BuEUImjuIsRhdIZwXZy9h8qyxGAHJA1P+ccIbeK7lC9tuhMNaWSe0jsTe
vt3cH9r/8W4dOkNCTvfbMQLK7TeHBpaJoehm6gGJlSX+nGv4pj0TVsZDm8D9K2OpLRyDGGYmV1aL
c/eBQ4URAj/oG+wqHiOtJ0t2uYhKljpUZ+9JPgW2HO+vx/cux+q4IITnK0PMxni5ldu13vgyajBb
XFNVF+NFgDo46DxRxrRCbQ9+AHzti+HNWN+EAdbFQZqrHb8vJxoz75ELPL3UqYqL+th6RjorEi5u
JLGTQvZe0VrR7MY3umnS7IA14r/4YfUyKk5KLHrJq9rHQebJRcdk6I4UqmW4lH0j6neaKuoCNDCG
OB9pfigd3tFeFzextNdS9fj5BI82Rmc40/KVwVEcRjE7zamRT3H/04VIwvaK2BJjN0cw91P06COH
omJMtcz8XGNMaDZ3bIjVC7C3iS4R8RaY6iNApe3gh5mjI79+SP02tR+1tUt1G98VfSooTsvowsnl
ZzQGrMzoxG17D9T1BYCdl6zq+QtJNnbwdfXX28GPsssPaPEcQZ7Es3xOIfClg3fft+9a/AEMs1eX
TCgzW/A+/tvXkCWnADSGpT1SN0a6PimSLEsRmVM2wbYEd8vdrXvMJjgcVEYpSyQqBTchz26aGPlS
Lh5l5ebzAY3p1qwrIcK9KfIxALL3GgJUL4q95/pblES+kuQ+DX8KtlmHpkNs6kcuooNfLndX3sH3
w1//GVsi1HlP21ZutpAfKBA5ok+ggs6Kj2TXa+7JgKMIH9ACFF+2+JIJWYu8W8yoagX81JAy/Etu
CSlRQxQdzliTOo89tsJyIqHVhw/AAXtTcVXyuogseIC+Q13mY4m8WryRLo01C0UrO7y3sj+8MbkH
uJpWXHE5puj2ZkOMEjr3VbrjWh6vAZfclcxJ8MQx8NPWiW7TzFQEjfjfi3CIDsn+6vBHIIpDaZ/I
d4B/KGnYk9yujuEEfrJH+oXqcYNUkF28o8RmB2dUQhCFW9x9cxzb1XSUDbjYyARUx8aTYWzACQZM
HVcCud0iJ/Fgar5rfIdnvdV+oTvIG2G5ohstHxR1KtoUDiWVynQI7dBh4B6YAEH0FJaKjyOfcmIW
EbCAZe0BEMWjTgZPF114vwTzDUYBIjooGN75AYNDF/lxO3mgp8DBp+nOIQcSW7yp2Kg9Ef0J5oA8
mlGrJls+XcFUbJgCl/cvQ+zgCNfts2MYY+Ip4xcZ7WH359vxmq5yjKSR0d1JMcmXYN2fLwQcbH/D
7zt8IKkjIz43x+v3tl9yjn1d9FXpKplFIPOmzZ1nxJapDMUIyHZHvkfDmIehr25CwUV5IxO1iSnW
7gg8ntLYRqBlHeI9e9JTmODDVNi3Ok9eYSndJL9YgNJhp6XfFTtekyTJ2Y6TCX8ClXHjIF8G1wcq
MJ3x4VB1YiMMH9R1nJS8Q7Up3rm3kYZPsnUKBdxmX2xR4iVIW+0RuKrQ0g7JVKvhzPfLwKfiiO/N
Pl2N4a+NrM+Rjp7b+I0GlUxNYtmGy5HLk8oTxeCNyxE+/b1bwtzlIwEaxLeeVffBoeFHHmg20CMr
OsktwkteRgwanC7hu4CHQgnjGGxaIAmoTHiya7eB59a0i7fbMSlrc/qjOYHebZ/CsmcWHlAvZ+FB
ljZnCR1yRLgaGNrvApdd82J82KAsYMt0zbgqWpEyImL2pL7kM1akh9C2m7CSDlJmadTMXvnsPfpJ
toGMVbwOuQVu/h8mEybo4AUUoOBCshdLDaATHDiAluFXfJbkLDLpbk8D+jWgWVVPsTVcj+87+BJI
SV7HmLRxusQd7YUZSIOChQzlNVnFQ6IEdTVHPXRWF83yIRhmrindJWEA3JeWrnrfZbwOH7hDFS4e
PpOcySzXTGXLDwnQjmCPNQpai6yeEd+IpmQ4uvz4OfzZqJsEYz5y4UHSrbFqPhYrDXYRxCdT2w9L
/9Spe+ytO6Yn6kNHhuCHOPrRmWFeIYAKXrypphemFykaZH4+7/nYzDNr9eHSJqaVBWe1k8YYsyby
z8fnWqt2wbHn1Kk8lWg3UiFACN761Bz/DbzxdXwHf4J0iRW7GT+7XbBj3i2QQQQcQH0QAsf5+STD
jCtp+AkdenNmpXwGQyReIHqqp/Sraic84srXH6OPF4qOaH/86xItj+TDbehEjwUUjgYEE9d8PcL7
/uDZ6jEKfwPs4bvu3nM+t8fIwYinUE0exWxHH/0OSS1rmAmvP1+bxzDtDT0/GUzc4SsMdM5/HJ1X
s6LoFoZ/EVWYCLdkMIB5641lJogCSvz1/dB1pub0zHTv7VbgW+uNSIC5l9Y9soiblsck4YIdZSCy
89q3+FxMajUI/zEZH7aoRnjGhBatQfw5QGH+v7MGV+J+tzLCA8K3uSok8l54Yg99MjxkEw8rl5ms
9hFW8pw/AZ9yVg7qH0s6mfLEtOKozPsGQLoU82YOhwoN1isdCUmwuCYbgvPyGehGsVYzFwwvRi0F
MIx6vtQnX1sASlyIrd17WqbZrS+0dRX7Of1he9ihdlPO1PZBGN5A1lC0e+MG/f5p98QQBYU+uoIA
0T/Lg/21oKnyeZxg1vg7hRS/gs5CnoewT1s6NdkpR6A/JPV78QUoiKS9026IfnXaJJvUzC5qDaOE
AB0O01KqOVgKRH1p8bx6KKTUPxf0JxJXNb4BV5BIWM0BSSY1oKUFBpK9icohW44tiDIxTl/iTYDt
mG94wkzz2jlZH27oWWQO1zzY8kU1HXPy0duzaj4GQodfIMEsAk7fXv7wDP9FCbYdb3hW9s831vIJ
WUwwolxfl7fkfnc5No9S//mQ9f2R3y6S/RPP9BO1DWfl6hdU0F5INArAxTGcHbv3NAytVID+WCsn
ahUEd1Q6w8tamCd9sliBXg6qqVgolAf3ejIQMgK6NihmdRGtmsMsTsjegZEAwGD3XXLyZTfugc9w
R5GWiY4ignBog4oLco9/m76Jzow4klX9vRWWo9UkcfpvjMvOTPxi99lCyhNwLixGEjGFfUMnbn2r
8V7n1mjdEUKNITm1QxeoHZnYaAcAphckMJbgtsjZTn+DfvIwKbpEgSus5evJ/rk1QIZOaLYnmdKK
abLSpCVPDAOud05L8oegAG415I0VEDOp/f1NdPLooRfpfGDp+ggeAGD4u/5+M2LS4Ccanf738s7Q
X7C5Lk5u/r+JCbTqo18hyp3Ge4YGc1qLiJk1SOc98vFSG5UpXtHcaalBlLOh+Ke/0ijMEwM+N/Rj
+HcWrQEEjegLcyhtxBcmcoHvpjKDOwqbOXkBK4qfOdLOz0U/MLp01HWaz4eCoBFtoPY9+/WuAkGT
eR5R1sFy6hez1iQ4hFPpQnoaP3QEKU2XwQNycpnhd7RFeKdpdQPsIWoL3TEQCFAPLJezORbr2E+3
g77ILPLQ2ZPpCOxEjasR20zvJpFpbOec4tD112ttFHxUEFAmxi/bW2+FOV5yHWaOrit9ShrDivbk
aUy1Xx+JOx8TscFRnLnsD0FtTv9K/bUFHn6ak7/cK3zFlmIdtzfHiN5BXQvrN1S2TDQWn0OxBzfG
KUHMlBNtxUA9R7MTtQ6zn8NR78Njz5S/akH0yB665jSFWhzrFOFEiKcesVP/9IV3hdm2KQGAF0Bl
OcvnKrMiU/UGCT8M6f+z5jA2lR3pPxy54Ho1UjaUEE/Q9V3hIOIOLe2uNdrQ7UiTx8Nyfq+KlYqp
cvYJEopKwH6on1uc4YmbHR8qH2ntMlxN8z9Uopl19OHJv7wvETx/PCPkfPM+fHAhT7EwTuGdB4vq
8cY89DQx+Wj+L8CZQCoGxW8QLOsjrQuOTKjXnBv/dZOdEflvzzuIMrRwietntITy2si2ncRG5bHi
LH47GlbK2bX/khuCkwTgYhStCuf+EdsOMnIEMUiddJOUB7v0ao/Jmn8cW6R+2RL5MZridxDdHFPM
8+pW8b9u6SN2N9Vl6QLZnfyxT9zBDZpzznRIC0Qyr9jEXbbqOMDIsxaQLRIwNZUPH+fl8qlyP7Ra
CdDMwAUKS/RvQ9D6jybJHgoTEF63/gr6EmMMMbhEZCw/ofE1eC2NopPkLS+/6B1ULSZXmlZ5fdXw
AmoGOQmZ9/7kkBWOHBGCni4Gf7R/MqjGfbIYfU6glIvRSCOiHQ9Quc8d/AO7x8QY2mMcWky8SHBs
RY+3HxPbQnVFIjhZNxb3W03InTVaR7tpuvtdhchQtjHi82mDC9x+Xkqi3rz0LHof6Jfmr7Kic43t
UicnikOaPK8N48dpaVWb7zKfEynDuHnavJ33ow6KqY32LvjtNWJnG/BhrFHKRAePqKYXcksktLU8
0eZQ/Dp6dmGG3HEZ7STy3D8jRzoKloAFgp6UXqlEbcn2DeDU6tgb9iMt5e5DcXmEgEeeqbH3eJf3
pnNLGynMzwGPzkjzxs1caStSVIz/p7aLQYCQJoe3zwE14poPADhurFJ7XFFBA0b0dH+PZJO7Xi+g
yzRhmbrjdYXcvdfDk557j7SOiOfOolMQpCijylM0UblYXV8SEq/J80YIHEQtOQFkqCOJBoQ5bVQS
i4l9G2vUlKXg14QCOjlRmuRGmfhJqZTrIdJNC9FVQPGu07Vw4GneThHNy7c8Rk5vDCrz62DFpgLA
zJ3hsoYU9F8uMjNUcDzDEApgbfSGlDt9kQrsCfWW5qX+iHy+yOiAAghhKKKgiCPPilAnELwYxPPQ
TvZfXE6h3SdDM6c4QqW9bjG6iK2MmOu7jgx6n2as9aJZ3RT7i+QwsX5Lwfjsa00fIpe4v+Y1TQte
/hjPcTsehnAztfbdI54NjzibQn6UvcojvNUNPNMWeIODYMjjTTXVwGDv2wgH7FiVXS3RZxR33EPe
W9d5ROox0xHVXtvvNLR/qP+wMzmtJ/iiSY8PDQBx8J6N/GzWPgixfbxcUiVQYFASY1GnM1NJ0Zuq
N3GVm5Jt+SdBuyDJR8uLFeaFc8f/7tAX1Y/Tg50F5g7PFQNLusAYSmTdWyGbyqCYDK0xCCBTSfCC
JUXDaFUXJdyx6DMz24O3i0ae5W8I1+OJ2/BDiSGQLq84o0EO1f3ulFnMFQn1stzRLDKtoVpvfm7S
smlYuCPMGszxhSV7iQhO0Dy9IGMC0suXtgJRndNwiexi+iYgAoP4WAs/FtIOYps4kAdm8vHKyJWW
6Wfajc12oglPs+TvP/tHnqCWHdCPt79Z/eIYWbGFM4VP0FBwIVBtO+HaxRv0XpFcTdgpFko4L9bJ
ipqK+EqIdryjvRycEqE6QC8PHNy14qqoFjknAGkJi+drkc9rTgqUYCN8/XacjalOsvsn4Q3ZZQpC
rhe3yfRtgP/7SKegJiAlLj4zAUxHD5/3MfUiSNqFHt+NeB6Qm7QrKEOKLb7+RKs7T76MaIPuAxu3
5DHN7QbgFxEm2do6pBrkW0pTcrKAXyRJOJojdEKtgkaUnwQzFvdh/+fYNIgH1lYqC6vG48muHGBh
iE9icIm9dIh9jFBDsqxfoBJyDwh1wfkWB5hQwLg34h29wmsNBswPywealv5KEe4yfch9Ai4J2j18
Tu3gx1ICfNCeLWK/6gxeAt9NW72ID28FlwA00IPfNB0bHPgmVtxw5A95+swVBLS1LgaApL3loljI
O4rXNpz4CYNUDx0YAPbja3imogTNM8rfdQ4tybAwAJKj5iJH0RsFss3g4omHakq2MDYxFh8k1rBT
wXiDrumFeiTEHo6nAzv/vEEY94ErG0DB8Cxpj6gUiSo7zQ1Gl/bBhfikU4Pej880l7URPYa6tMAi
pUIMgDKw/yMrmHZWtBNQMhGE1Gr+EOmrRriTbD2XGR+CgzoMx+CMnK3akwumUioonRHpeR8yi8cj
VDKGoM9WApAp4fNEtecuG9sSlXvx6IeVe0QqIBL9WM9Lt+Y2oFHjj9MTYzjbLNmBPu1V1ISgGqTi
HByEr4daylf8CGEla88jLRwqcxanoLQlMOuK5ihl9wUEm1i/dch3B3lnIRAhOGb5X2vpKHaCIVuc
HuJ6Mzpb6hNPK4cZksIcMLEWjLMgdMo/+YKHer7XFcXmcFbPZBtd9AoumGtz6L3I6kAqok1FKAhx
npXmhrdnFruEOzF/ubxrEhF5NkjCSScwRsbXo65fzHCqlXrfeT6HZIYcIetfcOTcaPwhh+UTbBYp
u1ZeCKYitfX+giXBCYnqG2U2TQUSqaeagstlxBNOMlttuhwuWk9BDapQ+Aebdit4TDuPkYtqJLp8
pxk+cbM6MNkyvm1tQnoJt43Z5gxgFC7tLNmg3VaIhyFz1e+vqs6AuaWr3XgNGVWwF5RHyDeUqGtU
x9zZx2gbPk5rGfIGxJH+y1aPH7SdwpLtwVMsRJbQ4QTokUwN06jRLTBGXvUMQtb51gLtRjGI4mOG
aPG0xjrgs2oMlkDOkhG5H3eo1cjtuCe2goEFwOL0WKg7RZN7oXe6hE3eDu+NE8AEnn9LiOQtFYq9
ZuqnQ4SBuWjZvLIlq549g3YTM6W+/edS2hAWQP/Axuc9X45gVB8hBevwpRYkK9KVi+x8V7jBGThQ
GhHSJ5mY2M0/hRHdUQj4Nxroot8sO1QGtXAYQJ4P9LE7Yd16cFHIADsnYYkFtDegbDN/sHmiUcL3
lKyrbb3/VtaNXJ71z8jw/7Y8v22U+BEH6G5YaJicptyP3348EDaIeVm4OUF4iok6MxxfaanYfg2/
0m6574nnZh5F1+zntcmuzjfkCSb3bWe89ZMpT7NlblsbsYaHRU7oIZPKqgAqqEFVotkEuhNsDQQQ
lDzRGPGGDOJ9tDPGtM8MveKHvlvStNQV0MI+vMhboiCuIo+hn0I7CieDm7oju+scmwy7g2yjKG12
28PQSG4IyM1M1dG+vRcFWk00GjeOfWYvAqbNV6d9br8z2UKqo4Yua+y5+1qEB8YdBNm3X+up7uhW
ocWcyeQFpe5IO5Ua5NhX3NGi9Sm6wucm/UkWr2/hV5vhIzl/FOKZNRqVVnXff/nxf0uM2uHxZIZ2
E9DngQP1ZUFufjAReF2lvQ/1kb5oP6XHk5+cdUc0CUZFxj1+IIU7k5JiDCzhL0PaOpNplA45LvrB
0CfsdTWm9Hv4kK/c4+HXZfVpjG6Gn/IPM+2T56kj4Y459CcQGp0hHwO2UGThM4Q5Y2BJC9bl16tM
ZA849EcemxbHNHllBbRnTmbG/w3p+taCUDDTTS64dc1DgyOdNWTgqOKlE7UWmTEGnnmfH127A7ab
2LZJ94q2AXN5dUEEQT59uv1duCbDL81jBrYX/p7tlSD4XSRC9Zv+ILVXHE42oRBEBpyCll0d5zqB
7BQZ2AReEF0RXkAVAKZRDsXECqDAJer/MuJqZEvjGR60dc8epFuCjPHFKzy67LQkaoOdQEMyhrKU
6CAz1Gk8Z5uERHffpAwkR+h+1jC+IKfVFptNv9D+LqAW40wjE4XSIN4QnteUh0KSQ9HnnrrnWiZ3
ecvv4qzhdz3n0k3E/+RQyyZse1PRsjiX6PSsKEIbTz4H5x9s6edIOTKBzc3UJjFmUdZajC4W9zsV
UKR54qI8ifggThckqDyafrjBQEV84tSyibEVp/k689pNEvDcUsG2hzTydGxJVAsScGUyLVCg0W8M
oylYOwsi/AqaHdXAhtEv4wdqJyg1qbVQOg6ZwxBRIVX/OGwWUr0sx3uEWxQAniYBiSrPpwu+99my
+7AFyNVj4HTNTT3p9DOXVTGP8blgJSEVCgtFjegINmMyZXCC5S8ZaKjM64UScMN3HAw11k8cDGnq
SYO/fIBltlI9uSPRPYJ0G4tYQLjmlMk+iZ9uFPdlXZOJRHdloT0zPR6eYISnzfhkDoTh9CPWrEfN
NS1TS/yOtUnCw7KAZZx8yJ6MYFDaerD7TcvyJ+u5Eq7DQXL5krUTI+oSRqKRf53i9L5FBTEipHB/
VW6iTzZ/Siheo5dVdBJyy6KiXRs10/eaCZgwpR/nbR2Nls1LfiRY+vt4Usayl0RfTpNMpskkd5PR
TiVzT6mRL9eDPTjX+4SRvfgvjpe7bDlhB/om9/G77wB5gwO/N0NQhiwKfRFNSF6pYL09ofMZmlX2
9SsqHUZJbfhN1zgTR0yxIqsEwFfC9NQSJkzs0vB1PXVIWAXRKD4yrylJV6oka9iC3mOr+7UzpZc3
MjbF1091HESCQVyvmZbFXMozGmGI8cKkS09S4YqC8iessgF+6U2RAtZOOmdcTRg3pdVEbVzh/SQE
opY3p3qd5pSNEml1CRdJN0aNdcLRBZI0eitW8ixP2gQxyLOlCQnWVEo6pMsgY2+Mv+XQL+fCk9tl
IvuUD2ROG3FJi1uFmOvhsKXHLR8B/JMtlYp4IKTPe2AQN7zJv9Jm0Mo4IQYd9oesSKz+iytRa1WF
dI56OkNE0VnW+/wdYcKP7LgSncGtTQbaOG8ealUskudp9im3STd/kaxeE2zymrwX5Zsis1qdTpoP
znT1S41fNODyhX1vcKRNKpDlGtWRDG0oWaCNGRQRcdPS0MaC3MwGCEOG7NOaCNjK/IS1ejeY8TAf
zPjHX6VXN0wlr8MI/mshkzVF6gMihVR7ixYnwC8YE94Hn8UxlHE0jF8O2g4mio20ywElOqL4tCIA
7w7ZB6c5LrD6/A6JMSMaVwPPXX1WHBSKV64K9hyC21I9bwzhL7zxr4sZJBAMIiU5P1N8gDAIHgc/
U608nL0ImkDNsiu9p5Fa7Xo8fZlEPuCtxGS7ntiCPTrXN4wQSCYWpG8QJeRgx2hsBMq7ERIhmsbw
yULE3opFuRkBG4If3nJXXqIkf59lEIDrgTkW4KW6YpI2hUNJRpLofRGF92k+Rr/VhXbFFyWjEjj5
8Dv17+Yk1QW0OoR4/qz2ZyGK/pBjayF6NBujNkmKdhv3u3o6jfu68bxZsHaDjbUPxR79RYsKP/NI
A0bYwwCg0hkYP/97xPF0ZF2EFGFoQZiC2hiJ/ZJjjd4C9HcMMmyUSOogRZGvFAgoUbiCp0JLv9YD
SllY0e59aClp4GDcKJ1rzoymXMCJpFsCv3kqIsmlAYDBfiMBjhx57HBGhlVAaA6TbsIBQMEzLQ/k
1+AveM15rLJnsiUrT4fofoEsFtpmKDoizYjYGrgceKtmCkqASFBYfXpNvIbmFm17w4nBmhiTdIPa
t5ef0AZ46QPM6WCdGOT38434+tRPMMxw7GOHQpdLhhyhluSY75H1PgnB5Qc75neC0TmOvAaLgYUq
sddUQ8igfmAOx2pLht1ApxCCVrwDP/mXlYhK2SfkXd+7zOtnBmyQGExstIUM6ylxjCw5CJQriz2Y
X/P+4PHkd6bblQDwbjz7eSG7sKhSNghizqPhRds1kqoCe8CUTJHm2Cyeh3BVPagBg2JyUrLjK4OV
oOxLCjjnGJdRbX6Wo33q9S+C+DAIOLKwGavBxGkt4OWo6qZGJFAMLhRkyOrm1+w+yY68s74SgpGq
2fwmoEmIqk8H/u33uebH43Wro7Mi9k/tKxq2IV+hN/cm+CG4+PnUkBtf5D403mPFZ8IlzR0bMwoe
XkKTzjleYKxLehNw9dYJINbHIX3/LehJIZu1hKyd4f+/SW5w4R3DM8Z/G1C1wnnFJSoSD6jM+E4S
j5FOmvNX+3Rh8kQcwAh6Q4eKgWrshMPLuHZbCnj4gaaYIcyREyE9pfZgjde1Y1YAuyV8YfklGtOk
X+BesL8wJ6EVry1kF2jWIXEy4KGhFUs8WUjZ5BxyIyakBjdebDHxo3ebQpRJtCLD775JXMUtirAE
B+68Qz9R9/+el82DvELi3gtNY0C9Xt/mghk0SNvp9ED4ii4fedidLyFmFn+S7gKaDfgOvFK+FfqE
0X5I3qBqhbQTSvaT+37U20B4pWPY+207z3wldPgqEi24vPZtyd6BYv6eHCXcKSRc4TFsnI4Y4bWI
4pkIE257gqP7S4NRWOcy+7RLCQEKwGViJiOrYdTrFaqjaeGLmKFxdtDoEroZnepywMtWKILA3szA
g8oXgoUXFbp8Qf7xWWFpsaXMQgqaiUQdkrpnNNANxKkLhrqPQoKZvMz/2lVtwfzz+4k8bNEB0iU0
TVSTEaltCFh2VXrnIPftTMBYA1pi8a9fXxvHg3RXyWZQNKEOYjIhGrMgaSEz+ApZSW6MxwuoJMqR
Z7xynl1K7fY/ONo6EuwpCuS5REf4goKccVDImoxHCSaExkqiOK4n64eL/tXt1PRlistkB0GY9swD
J0nECaQY7zFZnKix6G4gfVlvjwJvF2T7/ANAPybajocW6b7UTPBg1bHD/kZmE874O6hbBlouWsp9
fG+P8ObvJ4rRXX2Ed0elg1JFAYDk/GlMkZJDpGR31B/8pKOIennqYOxRSJqs/hos+tsARUNnDods
f5aEOexEdpxFMQHumD/Ri6gBVpaYWf4+i8EsmsIeLztkvlw9VL4Wxu8A4J+TGGo62PGea8SDn8vk
NgYwjKw2M9l/Iy73Ze6nVoHIWpOJisCRKaC4oZL8tMi2JUeH382LOXBnu6/ZhC6k/zhqoAbFfDht
bOoTcBLy3Wa1Xjq7jpp4IJvYrT2wbmy+iBRt4izpq+nvBK5LzqArwWpv7Y2D6DntDILnaT1iQwNX
vMYIhOkMmczqBbYhKdekc2uOPTL7zMZSln2HvGL3ONBgykxoD9hVMdEvojmSlAUNHEsZdim04j2c
8AQMb7Aa0vGH9gj45ESWWz+fEpcm4g7h2UwcvUb+AvcY/WDci9yjHfYaSi6flkrTEamlnoihuewz
hDBdJbKOCh+ZlcKDcbiKcyMmlipCF6i/DxIq1cJkS+EVVHxCWHjXDPXi8ghMU4nUaMNqW6GFmgIy
N6cNMORn5yRdNS7xtoHikRZncg7y2IJl/ugwryTx0AVkKB5GYyRQPHFqpBAhsTL0ydKzCMb3tFFp
9O2GUkBSKzbB1GArdD7By2Epu43/whVW7yg4ra/4vuavRRoQm4Ju0hmRcTSx99fZE8+Gs7HmJ5tH
MPzvj4Jr3B0mgznwnUV6dcEA+D/nIbJ5YxOqRQDVAPR+XrjA2cj3bbwB+XCUwILrYWnICI+dllbx
aG/gNL46x0Vhdzbt2FRTe+RTqOcnHBTV0me2Gek6vJJgJZH2AX1esTm+sDSP8GJjENf5DTnfgsRd
Ep8t1AQfd29n5zRQfL4bitD5yaELcAsW5DEkXn57ug6N8aHYC9++Uz3Z9vf7yB77zRJyi5oZxJBW
bwVZjd035wtbdZ/iKGmfjaTdqTPhJL4kR5xA5DNIAcKsaIs60npuwWj2sX+iPKn3UTYmmPu8b/A9
rRFD8LrQ7eII3uzdjnltMMPKpZHGNk9nwvyKO3RDmTbhduCsQDQukTC8eqSdOg4uQgylA62K7hjD
XbwGVcDnw/okaJ0zIBuOu/UQ3TPOE4gn/ad1mA20E4kHKOYvig3K5SHyMtmO+HmlgC48MG0kObH+
u7wvuFkUk4WZ2w4Om6ueWQcm79KtJsfyClpZbKXdZTTDm7dRrUacFX1yCfgX3g3nc6wwiOCuYLY7
Ankxg8h7iPIfoXaNk4JZkmYaX4n0qml3eOm/WwpX8cUv5iUkS55IX2aC02LMrI9y91n9bhOrmKlr
pHLjJRIymWyOYDKTp5yJ+P6T+MY3Q3UGh0JNH1FCb7IGNNTVeNO5Q1sGEc6GC+QR8eEdZW3lnTBW
xlqiQni/SNwBD58Q9zOTwZVE7EOzhu4CyNPD4EgSZT7SDw9P6zSbSnh45ML4oiccmw3i3T5nnoNG
mipShTTXqlEtQuvg54oMuMWKLBmYLgyPYESEhC7IoGKUIpWvOnQj9JxEqRgDIH54Kh7BP3cZkRYQ
EfP1I8yJp+54Ra4NdYGXCc8nZLCdhmeuD3F6ck3OHw+Qfaul79sdziebFFhkG1UWz+IJjp07VUsk
K2pAIgdYrA9nyxFlA0znUGSXmonwhUv01vdi+fzaeF+HfOCwSrwiLJuwyxjT4t7mS4p0uk7WYzSo
E6Pgs0PtsQYClVYRchW3g9lzX6Ty4Jjgji6NHiNOe5nb617u4+34OyVeeuQ2ARlZ89/Prknqgfzw
Xn81PW3rIRzEIQX+e4zW1M7EOr3FK8FtndHhyacJH8w/EMJrywbZDOZvNroWlscuuBuQfPMjG4u1
zEZfBESmv2zhMDlIPE5w/7gqctyY+iudVo9DjDcvNUeFSVQxIWPkUqnIUFA9yvYYjJEeqnUCQFVq
QyI1X96ESMRSJwGX3VlBGWYOETBiSigM/uIX39ZsY6rbrBT94duki6lXx4Q9W8+f4zpNOpNgbmGE
Z9qQECsI5hP1HClhXwTgvfhw8KSFUZMEUw1NdlECxlWNr8G3FPU8NSRFH1AfsSlmOelXxNZZkl3x
O3mLz80svL03/FMDrMEJCnHElyTendZ2UiD1aJGf+XV5ft/qXY/9XH+EtRJx86YuCm4ARo5MDuud
UtCBntLIqIWgipzWzdu3M/EA8N9PiJzQrUf6JDTrzmR1hngjHHpGrk/LF1lBp7A6o1yHrEaGxLOU
MMmRPkahma5pGfrsQF9R5kys8oGEKqO9jsimP5ymiDlxzQsHNNjve8GeY5WK9ltSlZKu6/3EGB+z
q7IsLBWowpgglMKptp8A5OktAY0TTQT9L9yG7KzNU6WGhOXJyHkh1F4wgakUaNgdWQDgw3/V9Wui
usNVhlPV4T1hk/4M7f5lf51Ussi0CelL7yy+2vDlMQnO+GEiUCg27l294xOqd/ybgtwG8Gmaxjtd
aK32wQwTmohNvxNr/qHx+tpfE4o+nvD7nAyBamEqDdRECt2f+MShbWv8znc1kAP5xlPhdU/WBWLj
/rbkniQ9ZMumb6ETJBcNzoET9PRQdukx8to5smyqWfTvllkSDxnjBUpYZE3SFvcPWSenXYlidDWi
9eUGpvXd4abwhOnEPy3ZWuHgJ0Y2K/i0iCN5wBqCu+aE+Eo7oJpsc7JD2PEpQjgyavN5RuoLlAkG
wPaItDxCSARfj3oZ/WAza/XGx95tvoNukzgwxD1TZsp/6GmNZDpm31gCzyhcQu7Ymzd/ijnk7x3I
kIo+Fv7OlkwIN9+4ALQbmFM1zlNdWgJKmIR6mdgWdamPhtKEaatPQ23dCyUuvHdWZKY0L6Lvoobv
tRZWAtKAO8wmIiZGxISji5ZivM7cEKaMMjMjkPIMnpRMtG5DaxMcZGnSBP+lWB06/yDtBsZnheub
Uarwy0+vI2aophAJAh2x9iHrlRmwDfGhPXOtc+lwYeTn/BwGcdD8DZFn+I3D0RkxcT0Z3jhADOrj
0TANDL6/hU0HvgoSmORRXH5wGZXbzIgwBm7nAnbnTKt6cvza/A9NuewwQxmnOckkPAM6LluilZDU
8LBfozsNwaqRoHGaQ+s1wILNrfKxHW477f5C+afuQPZhU+ysD8zVumUye9oIKXUFTZmM3gwrlakw
fRXmnTgmJ53DfmT7mmlmi0TceN4RTPR8f4PXA9aJByq+ADKSLshu0Q+EVrSMGUgRxeGievVxAvAE
bOPow1mSR9Nyrl5eFjFr8Fy1zfo3ceo5JRo2zMT2tyZoAA3yd4lcFm1pcUjxqgw21S3iXjrwCF50
fEKZRv1OFTSb+j8KOIAnyBnjB3wIXII1yrshONSmBxHf7EA9KJbdwDSfopmwhB24VKUdFWDtWZEY
aYikcrIN/PqbZB+Owhm3mLWruewi9GScK5mhoFMnte1YH5NltCQoqZc9AyqRw86dQCK8hpsy0v5K
XnZ/DUNLzTJ8A7kHfoQiqTZrXSZU6oj8lhmtYVppLC7jAMu9n5pDHS0KFfFPJ+QEpOzOedkfp9bh
Gp3OmH6dHoTL3G42Nustg+CUQC544reNVs2oV7zVHiZ6nDUxhppXH1m9LCYWAbTZGQsicW+AioFA
6uL7nG+yFb4kN16Bb3MSs3Dsn7PGfG6STfX4WoPFCI6P6eEOkrKCPWrh10HrTjoDIzAZeFbEEwtp
Bzu2TkVE03vfvwinLn1qwfy/C4WtggWc1Trh3PVRHYcaK1i1bm7tAuoOwxvLzxF0CcgLsRy1TvhH
AA3YyllqMcDVRLOAA3DBT/AKGmxBYWRPCGxKzv4nJ6QdSUE1Oy2/HGQ/d3weEjl7yBeorUxB+6u1
vyHfl9Uw8u6dB9rXk9pL4InTbtL3LxkRAV5Pm5QS9Tyajyj/Tjx+B4+10qoJD++llD8a1Yx8VpzF
/s0boE9YRbf3qjObh+KDmliiFbIP4fwUDdKpAnHGpXfNGF7BsNyKQJbRubE/TG4rql/JeiQyigPd
5BEwK4jn0eNpxiF7Dsk3QQ6zQnpMF4uPSZI6sjQ0+AX9LQzls56nf3z/ABwInCAO5App+2ktLEwt
2w4H8vn9SCgg5L/y1Nx+xiabDwQv6bC1o94wtr/QFTIbc6ySkae9Pd5vjWwu0nPFfmJW/fcM3N4A
bLLCKUC1MbxmaD/p7cjm5R/+tmrCWhK5ddAeorHxhRjLbASh6GVGyRz9VIs6auiQRICaJIiZsVD7
Qe3dpYO6opM9uJ8OvwuwK7M39hyMGJgEnzPkHbQtB0SHKMEVFs9k2dGkPyKj2vsp9GR1qaJN5/zU
IiKQC/ZfEkEVVspXYBUBpsQ5l1xtDxj5FFJdhzz1WbT4HtgyWEj4+I88euFycFTH6yeK/BPTnB6v
qVvtL75jd4m5nDT8KgA97DCsRQCR6bEQ8A3weOtDNYDkLois0mVyLO/IK76Z1bb2l6cjy8Xkkiwn
e34P6CNwEV2VNYIH0nlyLOA1FHHvC4foJ40C4I0WBf6eqDiQad0xyaoAChhnFie2gEq41wHwbfll
zVOE4xWrFoVfxHsnwHAZ4w8KjC1+l+xkwXfnS26a7/yzxIY30fJC56lHqFYi6hfOatzQ3HKDDRLN
LXgXP0E3Y/na8gZxx7H0YKvGjgPIn5xTZoGxJ+6iKVYMNAbsosYqJqmg2VqMf5iZHOJWq3lq6Owj
48XHKZ0QoeLP+ln9r8VLY5fBYJci1LEy1H6CBbpqAIhqZNEa4Z3wn/BOIvhlREAGALM3MoUHEf+f
yCTadYx+9W2EFEtVRF0Nh9rzQG9FQ0dSLyZRj5hD7NJt7OxIvaH/vZB+3stm0Lr+cdzCxTArpyvo
DSY2RluZUCG+adD9fR+irc7k4MY68vYm+O1fpow8nO3vlq3GvdxBCg1oeS0U8fxog5cn5/rzRmw3
sL6WIi9nrR6wyqFubgyGSEa9JyUP+HQQIdTYvRn8H68D0wKPpIpgt+sJC/CM3DUsyCwQdxSGyj1j
3Wc64qgOml5s2xKiSrIP17CiGKR58jZ2ltL7KEnGBNFDvSMQTvzUQTsJdRuzmZGPt+gnMLjU/5go
Ex54X4OOmbyGI7LBhlivxBp2G7xAp11cOh2DMbagbst0VhYLBDHxyODveMA5Qzn1AP1OtGxEJsxt
eABj+mKNDnGxGHBdCbMBw/u1j4dD6xLeSd3N92x9jKVVrOX4Io/D5akvA1SfBnHqv/+9s3RqRee3
m56JJGLIb3fjBzpVdBZ5vw0AhWJEgk6yJRu8hudwoq/eeA2Ilebyjy0QarcEpgl793+FoC4kXYL/
/3j1nIPhAoy2KlwSdyA6Eo+7hEJu5KNZXw0vsYsGz7vKGyicI7fReUrmyAxPm4mJ4Gz35TGBOVca
GBNCUR/UfbOEbChW6aV/FcG/HwPgjvWCoCNEMKymsCL98aYCEYJzsV9w6WCRyiyAbf76HjlQwJRJ
nWZMXbd3BheQWMh74FfxLisaH6cH/kwS+MsegHYyow/AucCXmG2A/SBi+DPNGj4sAMAFAZ5UoMNM
ou0iNQkayoJoip1I1Pt2Mj4RCEh9A5rMx8RWF634lHgiYrtEX6TLJDhMFex0pBGirNhIC1an7Zhn
U6hth9N6oCsrHL3Wb/YOvgt6XbgC/THrTP9LGDgif1lw2AeNbg9WZ8PPHRmlGcWIzvHqbbiOLeGS
8/PcofpOAXoJHGAYF0yeOtyBHP1P7wp2NX+6X+MZ9HPkCxtO6mNRCmJuLAA73rF9uuSt7S7f+2jf
XFh5bQLcj9BRzQWbMYNiYcMN4izmac3REPp8IiIApDtZRYAH9DeJCbEZxpVMN2tgfjana7WL5WlK
JLt8Demx8HBfQ1cgObtGf+U6k/Uh0trOLteUeKKfgG07Do2va0ZBSk1AnOnVMcmNb9AsPkEUvBaq
ffJHKFk1/EoprV8aSknxNiKOFNZtA/iFeUBB44JvNOvxVSjC6Ihf+YkJ846qXFYsCEgpKC7F5WSV
vVeb54j92tHyqDKxmIdB7MiYzAmj66G+oXsHx/3DeyMdu+kHSSASOvY/cUUzPWlaOWULCgJzG5qV
aBTSRjgSGK7hcTnkmB3ZABH/Ya3jOV+XBvxFvu2fDKwMb+L69A3PfI64+p73ODmwGx/jy6+3YG84
Pfzv9ms/l1cNKbLFEfAnqGS8WEMIqcsv0YewmP9oOrPlVLktCj+RVbSCt1HpQUTUmBtKY7bYgIAC
ytOfbyXnr+xkq7QuVjObMcbEPFBYFRAqIEVDpI7MCYkgtXIkhABtlqwHPg0ZuJHYm+xOQRMxBGdo
UmHWs1CSKWs8ShA79fT8EeIHfEkhmAggiaiohV2Kb05QHrdaZBr2/RqjcqAkNnA8CA/XOQyU5Uk0
7Wje4IbwmShoXti9ffUg9S2oi42CzEjwMaALUm5mAjrxxShvNru7a9hnd0gGm3AGhOvk+bv8k1Cl
6BblEWEi9WsWc5hHBgaAh31qOBm48+AKbISbv6EICSIaf4LU9+W7BqUsuflbFHwJnweeNG4XAlbO
d//ZEw9CTPwD02ZIKEWyyrfj4yi3qkN2JKhjaZ+6MVPtp0fLVR8wGEYaQj8nrmhA27RIL5Ffrk1w
QPJ2jPgaPM3wYUwxpWUfB65CLnjsDyHisvMdBLAV8c0EOQPwF088Cp4IhVmn5Ehvi4TbZsYSKT9q
fI6n9RJjvP3S1q+VseUJAeHmrJRB6zC0yT0RFyecgHeNJ0d5FI9JuNlR4xLAK4nsZf4pFigUSpIO
MN3Fau1ugVJEd4QnqmxO2IKQlo+TzyZmGphD15RmTHlQKdWMUrHWeTKbjNAShE5IPpQ8o3+QYYUN
7kGA/HkNOAHJZ9EbNBFMoBeId+b+9+9G5ZoIQoNBEz2mj4iS8Ur8b1gHEmzO1YFrBMURrgRegiXe
UCz3d68cGsbv0Zyhw6HSft+LbSfIi3DCE848XUCC5CONncQmUv28EqcXG/8ul3NicVpxwOj3U2q4
8f/V4VPhggun7PeHZkfkEG7D4UBsgWFhcZsHw/rbPvpYHF4p33pBaJlBy2YRjLg6YjcS75TnFX9h
cG1acQedy3VRS95Tj816uYBVI0DcfnNsjuXubzNYSApk82XOJMB0Nnbuyb86//1lE6gkj5OQ1HOa
IyRY0i8EsFzabQz8Vdu8uMiV2MJFZfmhCiXYNnAPgCiJYc6lOQEU3NiBvJGKIoFukZn6/QtSm0uf
nMw7c7UnFxG/JBnFDq/gCbiE1Krz3nNjjniFmYZK7u0oPnty4Nnhdtn3v5PyPzzhM0zm7J82DQm1
UZm9irl5CnJ69wRT7L3vsSJoByJTT9h7aLNzIXGxp8vpxUcZHwLn+ntZRyeHwzKPP5htv6e6xa+g
jpoOeo36e/06Yuu5nIl7wY58BUVSR38/1OiNyhjdgPhEPaHgmnD5W9ykvASbqNg3ttURMZsBmucr
uIFZ5V7KmOgNqvHsWsYsrJl3iymQHHHTX3wqLs8hgcnHd16J/02vjoghXY4TAknBhPAeIvgM6hGv
6o8vATknnx+Lv8PsS5kuJqgZmKzgyB6AhlYIeaKUza8qZgILiHAq/r7nRQKjk6cnvqrYLvFMyxgZ
7s3f3u2eImBsESFTsY1U9d+uOqdqXLFRnJRHIM4vriLO/PehOE63SM6IPcRHdABbHCd2BVLr0FpN
2kCU5OlntHdmX3j6jfve0BsAfPFSdI1BhFP/tojzjP9lNs8Rhnfj9vvxv8uRI+biHI0rDrgcxZXE
ntCt3FuMWvVv/8JS2d+OgqYr9hKfZXa/N73GNf/9HS0+UxX6xt8Boos2Lk9F7M3p/g4VWzmE3tyw
HYwYnVW8uxxfgGjE1r/jxWcqtjtYxiPAq9tR4luZEBjEfYgOKXZUGcK0A2NAvBefvPei14tBY/57
c79iHIihQ/k84ufiMYiC97hsQ0CPhrYPzDG+JyW/YNXinuxwbADvos4MXh/WIZb8PZEDJMvTmh2e
KUpmySN6RD3RyOTkV3GF0Udlaj6sSSHy/VM5YOwzmYGP4xA5aGKxn7IHKwbI7pG0kbJp4pr/mYrE
aZiqzj5AOvZknpUDZoGrswAdwySI+YZeQQuFHUU95l+icOKFmMzEpIbFyw/5Zn6hREX4w2Sf24Qq
vfOrA4JvTiSW45N31Cb4HGxWsIr75EX2MJ+efS7IGy4BnJyzFoIVR8i7mpaQb1FvYcICNzpHrBNp
jcLpOcmE25BTQPPikuJH7MWFLAKI5OZWCutBbFgiP2lYzHvmxtwYTLDidMTdfj/mtKzk6d/xCF30
CZf5O482zzaFc2CeN7kTVMv41yMhgaYFP8jI2ZC1WZb4DCjAJ6gNUS6UOzcccQJxDXPf22pgcL+o
jrgmEvh/n/99D7GWSKG4+YrbLrhjccq/PcSe4jUws82V11en2TF9k51OXy4no9HNjfh4Qrzrhfgo
bSPaGafib6F6xqIx3yjoaHOUFObtUmh1QvIfgoP4TJtW0JjYpM7M/UI8zDtLDc9J7Pz3V+E5Zih0
zHkEgtGsEor8bR0QwYAyM/zXmLbBp/lt8sKRU1pedA5x56IUlbhR0Q/+2preQlL9t4uItVA8FeV3
h84V66P4AgY0NNGRxBZt//ueDD4vzr7ohty5YVU0xN8++OAscOI9KBuCiTLZCPIQNLzodDKrbLkT
GQrKoWzE2cVvuUNRC5fobz1+sbi9GJXP48lHm4PsOkOZHJEYxr7Egvy37p0ZvmJBEls5IMMSYoR1
rrSnewU6j0FsI9/A6W+75kgIn15WsXj/HYPwDE9R3MCNz8Q2Fjfyba7CJX4PO4rllXquf0MOReUd
Qc/fBhDn1TbKnlowZBaEwSZ2U5iTqWDvViKJIT4UR2M98J3FoFW4sSetmkF9z5itxPcVrSz9/5Ti
xkULiNaaWGJUi1bq6Fni97/WEcNFPC8e4wzjyDe23UqnU3Pr2BevFZF3EEcXIo67akdz7+kARwYa
NtErvX2TA6JFH2BzjzpBJih1p4++nDGwKYeq7ftITgHab9gb8yRFhD3CPE0I3r9Swim3bwQGAIB/
3MkFHPkflKu5N8hkoNorB8wim0HsN+a/iTZlPhrSJwhDBFV6hA9gzm7KilCJtl9QzIQUAncI1AaN
CkiKPSghbY0P8FLn1a7Zidslzi7um81kVNAfpdPv+8TcSOFl94ybuCECdMQQfh6V/eVb+xljBaLQ
BdVg/4Jo0Cclu7VL0mUrBfH+R3L1M1GDQk4nmGpcGJol5vyRE7+4E8jMu3fYh4jjuGefVhpS5vW4
jRoaEcZou2TvZ8xBsPvH+xsdi8Z+pXR3MNPHLn7vNdF2EsvvkS63bzia6X1t+H3CfJB/auv+a7Rt
l6PtczXZ4uot7tAh+vV1Wa+H7XiH7kW1uDzNZqUUs8d2Et/W+bIALrHlRf0x4MR+IKVbcb87japz
yRhP+Jglbx5Yoq5G0J1r6HxXv5JxsEaJHk2SASwNEpJfxfK5ItwYnff6Cur2Ei1OVjeUyVaTSHHl
aIiG5f1ztFFWpY+sB90k5Ba3/ddz8V7TEkgeJEOqrFm8bt+0BlGTYm7uaXBQ4HQRnjO2M//U395E
/wJ1h+gPcS8TiBT2DYYZDyytUn2hp9SsO8jHS2wsLhDKF+cDdRTAxMVaWOyHWIvGCeRpv0f8zFhh
f1MejfwqQ2RhLIQtfIfe8w4vceFVKzzrOjJtkGWfD7/byUcT/XViBWn5SSU4VLZgAJ430vIVm2st
MdL7Vt5dAhjOyY2HS1TZF+P4NH/5Kuoz12QIyh1SZ8v78rEmq4mK19cJ7zAar5T4siC4HmBbpkhg
LMY7aUdLKcd29/pFIyGnljQHipdsz8sWn3uy1Z3fWBX9CXkAggyNI8XGklJ+noZESPt5AiWsob8w
CqmYszID5L5ZgM4+UkzLbAPHzja2rfDNkV1zsxgSKamne3heGhg9mk0trKTw2uUDulsR5bEwxTBo
kXKJpBDdxkhm3G7P63pdLbpVvSxXHRTY8495RFiZ/b6lb9QfluZnm94SSthMluf0gnIkrKAMERn0
MATbSLVLB+KQnJip0hONwjkHl7zGiSYkgMtLUIP4NtF3sLkKLpeIcRTL90+PDokoMQVx6APXl9Ab
nv74x9y/Vvp2tL183um4yL7H2lrMG3sG8OOrYNHsVtBRPweeXsJBpNNllld40I04wTN+f3G2PuxW
cvr+Mq8zQJomuwpz4nVkkDIxMKaJy4pp5adbcRl6KDMWLjar0hv8E7wAQh2ffKDsmVvYxizIsClR
WcEuwr7D4oO8ABiLCBTp1G4q4fKv9ACbzIQcnIiplbOO9+ae85Ol5mImyotijuDz3yHDFMuUxza9
FMZKd2RqZsl9Dx/X+7xTBfjU/MFE6RkeZyq9f2BPkFcgv0p7SHuTfAY3s2F/gsGKy22xp7YeHR5L
0szH0WF0oE24HdxS8vvgJ1gI+IeC/i9JjwM4Ke3HDd2fVg5blogwUxSO/s/ziJW5Z3Vgpua0GcOY
mfbIRc09lxchdnQ4qer3G0xnYiNLTyybS/BNucTvxMnJaEuN6RVGSyFanlPxIdfn9QXlddBXhTgT
7cYqw6FspQ24HDllbpAbYGemZeIZzBq0MrfB1bCIKZrNBcsdaqLZ4Uqe+2yb9PYHxC6I1F2Sl1ZL
h6jbb/0WVN20oSSR/KVrgZrbGqrzkvW+uYTl+y5Q4Kq9Ea5vfuTHjLZ6qBDux0Bggow0xcM4Acyc
v45IjvFcn25R/xszjrh5aWwVmnd9Ct7LdeLXX2QZMtiorxlf6AXR9ObIt8B4OiZwwnzJqoIhwpfA
5tczt+mmZyUU2Ql9d6NCprT91d2bPvBHnvNTF2h1XHGbWJeK+Dq38ZyiLlbDQ90QmwMw0wzWlYp2
oGz7Hh9VNR1TVWbZdUy5vzlua4270sEzSC5gglVUB97Tq7KbmOsKTeEfwGk1KbuRO3yD/m2NjxY4
GOfBCqYw38cT2xLt4xfVq47lGgrfmSBqpB7BXF1z8n+oCQSPYoYvg0oHc3lqEsjMney3DOFd5Z4s
gkyTwipqqzuD+21RQjzoBrmuBXSRcktqcHK4UuYyuVlaPPgMPQFnVKevI/F9WQGFKKDfqGTyzOfK
jkUzkIsp4bEKBbzXLHdFra4qwKjOP1ICf5B5YXcw5XP66z1o14yo630lKWF5WwtuE8CXMKcG5w2Y
BgY5qUn/bD/nzKvTOhGOA2BFUlZUxeQ77ht1WkguQC+e5/jf5DEHtAAAq6CS5tWr2OhLnga2cnaH
4TjXIbNelyQCN0RnwbjMRs5tR3oUgLiNiNcThQ0leq4bJFuGY76u/13JfX7R+KRvnfc/MzREYgz9
CVFt10ykAzkvcyo00xwZmeg3mqDKXP0+O23vZpSFdklEg15Fy9AeAsI4wBCnp/SEikuRLbLTvGFs
/QBwtSs4XAHzgzrNN0ozU8AY4BIQlWaWm2YUdNUsNHSoGwnDsnFMLYIodC8P2ds7v5zxa6fcYqNI
xwx9XQ/M/qAyOi+53w1+ewkF2GhCouTjpC8zEyFeCR2G3ehFw7eIpw8y2H4quKj260L5Zqowo/9n
1hhW+fDRoezzxO0kqTbUxN0Gq4rH7/XLOLbP7/K5NMxvJAElBfIr6AK44e/1W3bKzrsilU9tiszt
K79/gtqEOz6e3SsAUqj/PgSMHgiCGkCiuhQAuRHFulI4ElWXKuzpYdbruRihOi6qU8IMAM03apyb
FFUgavIp920aM6ZDZlrSu00zJ73L2+LmTG6WocLvhP/9QRBJD+StweS5VgjofkmaVwsUxT1kYYC8
1QXv6AUXAaGqL+MBo5RY//3tFhRtX9QULAQlN4HxPCNegME72XLI7Yg2iCCL6YNVy+5V1OU7IpdI
JAx8Vgm4L4u6dja+u9fyw3n4t88LJPOEeRue2GpAdZzS55AAqIkLAXLe8X3A5LBQxIAcUdorUzwB
5m6mhXpz3mYAuBE3Xl/ChhAZqjm+4ZrhnfIBP4SVLSjsoyGB+UMoHtwuKwW+VOHJtZBddRgihSO0
lWCtwr2B7oJIhunJW67HEsLyjmHS6jMoSpA2Triuyehn7EJtJumvtDON72f6b8Ss4V7o1juCpSZU
TRsUrQGdkW++oiwzRRCARYru9EaOZaZFBs3ZfJBvG/8T1DoVMbyW5y4osSMITAlYFgq23JfPDmWU
GdzqCtXnJdYCy+nj6321JUMwCsUsPwFrumetYgrKKBqkB2IBNh3Nu4PNIqabFF88pEwJxw/SdDc0
FD9Z7mjx0+YaScN08v3i/janHu0YUWqYIhP4Bd/IYeqgk4ZFxYyDzB0lBXxqwXMKpDudOsphMaL9
tnr3RHw1T7E7EPcQ+4HuvvG4bLra5RME5JJ6wMlpafZEHXO39rOvhqrRADnIfFWMKfRfIkhwzUpH
VIU0T0Q6iER1JjoDyD4KRKNEQeiaMElc/aPqFtXlIBkgaA/9ZmPaw4rp0xFcC1VzWFOpaPh9h3JE
BuEbZV3pAzYZ7Cn6L4QIMjt3JAQiqT90ymVuDKt6bA0M0POcUZbTuM2wfTMP10zhOCr0Dk23pDHd
c0NWGjEhQ/K7kf0gA0+MxqHfUQHlm8aUoD78M6dvv/m6/egQHa+QITG9zgZ6MZ2XJ2QLqQi1yVDZ
QUqh3cEikDGE2y8gIgpJEAp5CNU/BO6nV1d9f1Bk5ue0xA9hBlDGAg9fP8EyIQyMdVr54IIpRvX6
pkai8/Lbbw0Nubc1DmQQOQ56qj+oTQH9T04PYOGzc46SW8eM8M2Ehc4g3hX7PayTfUYbY8O1vij/
EKKkjsYRF6meU1Am0AEh+evwaoRsK26QjpkNYEswtorw6ZEMP9nNQVnlBfJWaPazG0sQ43cv4cnc
ZpMLyolWL7QL0KE+sQR939E9zq0eGvt5cf8pKuwmwFHk+fZj8r6IMIAhkAgLTcn0YQENEfLZYJdM
w9H7sS1hUGBggbL77mWcEmnHQMxG1JFQYFYCwSDxQ3IQhTey+BVpuQPBlgDMJjx7YIdEFEhDZMx3
7fL8hRYDTp68RfGgA9J9+XARP8HXecnA3bixYo3Q2KfhvA6YeY8vxsC2YLyRqlPJJGjry+pqKymP
DzT/m6A6mVyEAClnC34dB8Hu6jm6+rgP2i4LLqtGd19A9TNklF8OoLR2JAk2lqQXllwu+wz1m4mI
a8OfJUFD2Vd5Bip7QJycZmbxG82ZQonZwk+W0UtETPOrtCZDgNtKaoMD7/XUXGes3ef5ZUVYcCAp
WpCZu6zeVNsRuqU5H0TNDv9/eXVuxAIEppdFGTylKPnLPDNX3nYnIV88Cm+iIwJ9hRc9Ru8HcwZI
3ShCzWU+MacZuO7NG6V7YsuoxZFlIDNLbv4dGJHkQo0/TA7DVtvdPw379KlRjVr6pvZwu6MyJy7O
aX4G0A5mNJ+ihE5P7fy7htQ9qD6L+rK3gvI5H3DLgAnv3+lphyLh+9NYG5jT+BsjH59PbaMtxbqF
3NRWmt1XF4fy0UeEucGFfOgIitHdSEi9qdRjtyq0ugkaR/PMOOrlfExOFenWNcoinWRnJJuZe9E7
I9CihRIl9wDZgbVTKcz0o7w8aWTMMMZeYw+O7RUdC6agiOQqOVSfvDVrRyF/3jXDq/Nmpr1TBBr9
AlCQXIYGUKICL+tNjdCKNVjzM1Kzkl1Wn/nnZbR86XAXXwwa1N0Ic1GKgUwK5XzXxW84k0Cu1S5r
VKZrj4z2gpDV6rHsCPmId/RNV7wj+IPNtXxE3QoJEwLcg9ssukX99eDnTXp2cuhWEiGO2zfmvugA
End49jswIUNae5fPx3IiLA34bObPbVd7hdNRgZXID2a3T/ybSGIPvKMj3EPInng9rKEUZ0kPtA1C
/cEr1QNlj9xvIjB0j6QkEsao2I83z+OYQOIdqDVBJQBN5qZNrgQ6X8RA8YqJyFFgI8E/u/qkXjHG
yY7Ez2ObXD6bXcUXFVE61G5Jsip7ifgkAacdju3zKK6GHnb6iIik7SQiU/AhfW1DCKZNXqvXKtsQ
o3skNVE7nLPfY9j2G7uznnwTGmDRJsIZF7HeNhI3Lk6FM9sQNunJGuAJEn8mVJdtVJDmuc/SKWAt
5ubNt8ZfYu0D4oZNv+PUBJ4JDLaJaNdyZ25ELhVrEQf3susjYuMbDBcSsEJ8fE6890RrNPHitlOA
4oSsPl2Ma9ylV25GRVaIbweYV0SiAEilfSSuyaONGfT8crOuSnamOQ48JpYBMKt4lJpInOc7ZlFz
I4Jz4nZeK2LjUXcUj/g3W4s6J2jWGAU8tr+jJn5HtEDSLhsRFE5pLjWoeZaXnemRaUQ6WxOKO7SK
oIuVu3InWqFJ8WlR1d5B90h0eoS0F1fjaGJgJIQVIZVwY2t1FDkuaXPZiVh2TU8qY/JMWD7WnVRQ
HYlUkcgv5UTKr8Cx6AQpxvF7z9T2TPOdJhgD5VHaC7Mihjky+awo01vvAc9hxTJjPvbKP5yjIRjB
LBh9isZCXW7RrJ4L9dCuX765q23dOQM/QvtoiYovYeqxzfK9eMXj8LRRlsrytDdW+mqyMpc6UTjs
Ivn7FozEbiQU2H2aeW+eTGtyU+/9I+EWyx0ZzHz33rR7KK6rh6cu7nvcxm0ddlTxAMxtad4taChl
JDAeTwcNPHIVVyJc+WIgxGTCAAQ+cnjYmifAjw9n4pwonTpeSt4pqTfI1AeX+JZyFgLtV/++xHiF
LnGbEdVDtsCcXUA+oS6pxdABBQIrAOlpMQE4YxcMn49iHUsCEpLT8VyJUHcDvzvEl8AMc/cS9N4Q
Q/EaWQoVECcr+MgoL17csYcmEmNRsakj7VM1kjsrAxNORHgJJBuhiy1s29Uozj0qODqCX2vOZcrW
CnQkMo5QvRdZort3XwvL4ByV7msmKKSvAPTjKSGpTsyZNAain9TLDGUksgk8ziGx2bI3XlEN1UXl
29F9WjtSKeem+qM5XKm5YT8CxSrASpuzAgE23YbfaD2C1hLcAco7k7mdfF6BuMPUo4qDjIgq7kyz
1eLOr20KPLsS6VtEhp1qVVDR6RwYCXjjUPImziuWY3VxIQPT0eUfdrlisvZUEhmtPVhvR3HAkaF3
0YFhICcS3D3yZ2sED0BP1evXtkPBAX/1eUB/GIQGYiIHwWo03efh6V3dqzv8Uxaa2wAJV717fEmK
+LyTN2VisN6g6ld0H48AMUGyJEiJQ81kjlyoPj/422/wGyKVOIHvkC/kLTpPay43wrouoLkaEXVk
bNVTwcNBgfSQfCTNc/cMoGGqPVoaIRAnkReDgt2StRWB1zNjwXRhdMZ6guCMNQlPmBx2Tss/CD6T
lF0RikXHHEUjpsjeBohVruo1rRLWs9Z6EqtVSX2w3M27hSSSWSLde03IVi8uQR7cnTygaKJzjq78
SMth8fCWsuAixTnQZigLRIIZiJ9QxMFcY/BTNRzxmCkCBBZijLOaanNXm3gWMoiBbptU6QaxAbah
cSeEyRE3ConuCOSQU/nG8gVXsmFYDL7uoB3jU6wRnWlyTnYDGkJ8dZZFotaC2QyI+7kdIWkTCj1P
IFHhbUE2YJ1/Zl4RUR4BclUem0tjMVpdUohYgzVBp7oKRqv+n47P8IEqEuyr8bK0S1tzbssc5YVV
9TM+IKjitx5h/xpUvfNGB3WMn4tAb1AGY09msRRlRpS1yqgyqWGNmM9RSQZUtMgypMNukmpR7WAH
zZglSKqVrj6buJKDPYFCaO6K8VSBIXhvIK3e4oLCBqp19ujiyCpfcQ1wpK2b1Tmj5Lxu/Jdz9fo5
FQTi2megAz06eSj5kpOEDz/XIYfcQh3fzIwmwYjq6heX0pKuOT/NbkR79Hh0rLew8FVXBtvZz8FE
Oq2HWDmpLBKRCAMuHqHoSgiiRKOkWFOyLh62OXKIlGknyMQuJYSlU1g6Tz8Lmi0FcX2k2+i5qNND
wu+9Ev3vFzF3n1pHVzJF8pZ4vmU4RFNIIXa+alcwrQfGHXOnXc1fXpFOSC7r1h2qEU6JozJxGMtT
fE2bzTXVrJHXpvKmShQcu6gIzODlwGKnXBraf57sKFO+CCRr1A2WdwEzdcYgJya+fJAxXC+Ls0fZ
kSVTBJkZltFFu1YPQp74BJjSIJ1ENan4uqY29YrUwI2J5g6YVUTOwE/OcfDjHkmdzObJERfmsZ/g
D+qz8Zwu5Dazm/uYnyOd6hgY5ACQdXrsQ5jlnBWVfvfpSSsYNN4A2u+yMRejZR+gKueY/gMcLCGF
EPn1+ZmoGcQoEPYkeWOWVroVQsrkqCIqPDhdICAid1aLAdF0kXevGUDVHPVQiynTvSWPQF9OQsoO
q+Flo3vVZrR88lszUYDQtUk9wc2DnScLh71YA7JdUI4DWTuAbGuuiyRSNHZPlMFBoAZlDu+0HiH4
P4qwiyNzV/Gw0Uaxe+D0AZzHqTofWyNbsuCSCBVAdS5REL3yxk67Gv0rmMNFUUGbyi/hiHQRFUej
Vz1FuIi3lX91Wzf7HEBUxeNZM9dmUjwOlGPp64mcSLv8kAW3Q+P8Vk0kni9qGsq4rwnjG1mC3hZo
krM/Qde9pKAHs4CjgCRkciWNxXRLMhtgg45iTeGR0wXv9goE346oE7EZmamE1QJn/rwuwte2CM1Y
cgfvdHx538CXwaaJrPYEjCGJK+ZrCkfDLYZVwnNI+/C6VEnICqGoq9OG1arz85URNZSvzNxRdA75
BrGRgJGMxp7iIcY0Ly3qJFsVOPNHkDvR2Lr4LS/f1Ioqgv5bD8/Kxz0wvNbN/XtsWr0rUUINqUZ3
ZF+cMc8XBVU6zTV+W5mlRuX2tlWj/AABy9dDSEgRbFkW8MtajodYikZ+60/c3LsDzvWLhWnVbrY4
xdUGx4vqcgYq2VAmgmuqfE/CPDJX7Sf6qPQbbfX4lFYwAxOhypbKCcBm8QroNwbuEafqstUj/Gti
36w0zaE6jGPTRQLEOdvUyfrREx4VobVr2PAs8Z/Lgxaf1ret2NhsmwNFMbdXeCZ0s22+MneEIBl2
cDLbED4fs+NkodlE0JE7Z4agggx6JTNxc6yoQbbKNxWZTCymxWnZ+U9fA7c7poaltrimt6iM7mmd
Ut3JRyywj42vK+qE7+ARa76y7db1ynQw+/03E8biEfe0du5Lgen0qYY9oPjvrZmwmq2NWChbmdHj
kK9HO6bL27pa904X1guKKSbDvopIhCRUhzuB/Y5PO3lfpyiUbZroEp1iMpPGUlsMy/exdIwpQN8k
OzJj8qzMVbWBxBVj+jBmb4k8R9DEMSMpmhwnqRxP0hH1cB4GMqH9BzK0K1jxYItXWVIqotLuBLVu
BFPqw+Xn9oNlVv5MmJNQWASUwLs1Jflu637bb8v1aVGF1wUMYVRTEBucPRZSIGgyYwv9M6uNlUAM
ypIbuDiP9OI0EQrDs2fU2aX3dnsXhVxH0+fD5pEW8WtzSygslkyooH0+jrxbQgn55dWl5Or2ScoC
wvmsC5E+dp7rt1OuJ7t8eVqcV0K2hfIdS4ABq2aNibn8vaV1BTULSYAu1PzrQlie1U+zRvgQ9YK3
/3YKFNXHDvG5UPIl/843yb3Slvyepnpsjd1tbUZm9C9LsiRfnxftlob66X1skV17EH/1+OHXWzVW
YyrC+31Be7aeFk4W1KdaFBt9oS7UlRQZ6Wshx6TZOeQS3sKcyDPh6kk6OV5+8p8MTfBqna+z5LQ6
L0b6lBPzMzqqO3mnJTqnv4SGqwgKKHb2fALP3nAvYY2VLWxQJXp4eqyz03nF/Tjom2MRSJEYpcJo
17kVg1/Fe2wm35Wbp/D+ISkSaJXdkXUJ9AWOQ3ShtIi5LINLIFPpJw/10UfrZAkkDrfFz8AwsyEY
IJlArBV2YiZMUoTqTbfb5gsKwkZCCKUgdV+4sldTBl7o9Q4e+iYQJazSOWOBQwqY5Z40M7xHMPyr
yK7GhkeXY06qLZXpnXIW8zGLljovrNKjU23z5dtvt6A9UHs3o9ofFvJCiuCgr4FFbHowXpbAhGi2
ZiNbz/NDhuIVlh4c/ZP8cfHI6JkHBqGjbgh2U/rhzrKifJB0YMUmPS+mYGoSBtQS8Ch9TBGAwitZ
m2FKh0//ZNeIwRDKZ3aASrLoPAMOm9fOHsE57WfPuTEtMIrB3bMe5ys8J5w4071JLCcsKNFFQlq0
oYGQbfHfFkRUiJrkVn8pAxQI2o4ifA08TMKLrBAuwi1OM0eyG9P1MaPZWLzcgvKPk/Ae9DPN6tNH
/ESoPFE3StAkSjDM5WlLyUw0gECAS2jgYzgwU3aUmJHts90DtamXxLHBWog16BRm6ck2gz5GIdR+
LTMejLIomNuMpUzZi1P6nE+8kQcXyTPsMYAMRAStIu6Vjzyh9MgCMERUbc5xt9E+26CMqNyavPZl
UkM+baKeRYSwVloBKXDH2cczYnHBbFAET9Uh/BabDk8fQAWPeyrcowtr+pklqImaBPrdO23jOn6k
w+YOQQxzjM4Rq3vNGfuvsPGekRaM/eeSAu0LOSznz6S2qNk5vzkwi71hU8fF7uZQ0uf4SJUAdbz9
A4+pTc+7Z8RZLO7Hexzl/QuhQzh3voIw+iN9MGN1thLkfpn0dEXNoeagh0piMPHu6Yir1nHmP2Iq
IU1H3pkCKC3fdeLVx9ucEkoONkl0SfqAuSxoF5kvhze+K2ebQ8LyR67htvCkJR9faTowON6W7mXf
BCAD4+cV8cO3r+MyGXloqnrXuE4lMgQ0bpno/+o0+1SITTJXvmediPLhPqE8Bv3EJrzao6RDfwp7
uFLAYQjR33yIr3PqvuMb8yzcCR7vQCEhjUhsv27XBS6YYIrcFvAwc1xj1rLkDf2aB+MqFkotGI7P
KKPBLzS04lfheaH55RIxcweRbN0jMREJ63Ls964WVNE7uNFuOe86/BoJz0ZylO11IflPWoeqoP4D
AZzFbakdunBYl94QPkGe/NTodxVLeUvtRKxoGZQQUv4IEn1NTqAphD8sfGNCHljOo6Rx1OhyuPk3
v8CMwRemNg1wAn/wrilqUGmLKZNHD+KncesiRVzl6UgOs0yea0iKyIyxgaos+mjen8nbmACYfak2
5rnWuY9iPKtQvSvMEjKigi0SUbhung/9rBzlc/1NsBVNFZOVfyQwDScQOFKSAx3+6BBkzq/FTEen
XWXy0dTS605Ap9BZMu1nvX2eXlY+/Fzam8UVjWflvp4juLBoVIIIHenYMnpB3gj350rE17gi9zbB
1yA/3IFOeIJX6J6q1UPF1NTgN7L8oQr+imJss5xSbkBh8gyNpWzfSeedqR6qCYrstCvFkCc3gAcd
iB0Eba+Z+7yirpUvbg80atQ36kfF9jEKjVfm5CfNqp/Eu8nw513lv3vY1pdP45LeJJSsyjl849Or
wa7/ek1QP5LnBX2RS59P79m4693xbxWitp1LUtBLs0EoOgLx2xgmpVTj8k3InKqS1DOftoTjtdWV
h2BcqK1I8yEpGaEidEeB553cYU0YgCGjOw6zcwnHAjCHpISKIKOFjZxTGykLjQkt45jSF0pSUHeZ
tAaLqmDXzPwge0l0XBSG/2aZRYtng7qcztStALij1DvVSeaA8qqViuzm5mF+PEj6pTnxFKpaqnP0
d2A//eaIa9MyXngjiK7M0QYyG1/lpq/WHTElfOCLfdOtBnbwnbKfJIAURLbxN1/2yLTaS0QtWYI6
SvXx/aaAA3DZTYdMrz4vMuglX/klVIjFCv7xzEC+/GTVFjVEqLr8cMDBZCjA4pqXM7LcxNFnJ9Sh
EMpZVaBF4nE0RjrwPK0yxO548B/n4wnS5u6+e65pTBRcEd02O/LNVP0IzWz/3D8Rn2mAbFgFKjgU
h0QKYNb8e24KFnQUc4DiD5T5BWcErAvY2rQ6mnt1yyDMyP2iFElk6OkVszMvibdIlKQs3zCyTl5F
Na5hh4OWWdQKpdz3AzhMDAVwfN2gqXklu05im6T0CTkfaLH2M5FJ1aD1RRrsRd7GJy1PclSdkUEH
ZU79zc5cnuxMULMuhHlRXiSpjkIafPjXEelL5XzsSWiDeqsc2Qgvky8Q+Cfs52/Kn/+PpPNaah3L
wvATqUppS1u3OMvYYAMm3KiAg5XzVnz6+dRz0dU9cw5gpB3W+tcfsBU94SzvHVheOlSjpvmnie2s
Q5p4GqyNJMtDWysSAxHdG6s+/KcRch+feVEavlKMf6P2pfjWshfma8G0rZla+8SaLZcsOBtctpv3
177wfp5Bv7bZM/6GOKvtw4MU1wFPGo20KV2+4VMvV8yMhOlLLP9xYeuZJ68N3FCOHlJqLL/SY2LC
uDlFSE568Rz1J5fzGZcLOAKrAc+zyNeqrUHqqgHM666gIlUMCfUdfv0WDRqrPrx1X5WzY4OoYzcs
pI1dhHpVbpt3hfjL8bNgjX9tmK4rpI/FCfe94ODGe2c4O/ipRvseVchbRieojgOqHvGB4hib2WPz
Y5zTN5uQ1Gn3H5DTk7zWfUOEYV4LKtN+JOtxDWEANUKNjYV2S8hf1sgOJj0KfjSyUDB9zlMSjh/s
ArLLQ9Y8CUDbvFi1hHcgFGww1XiT5p/2piO8fq0uOu426brxgUYtoNmcC4runMhOG4U4GCft+2I6
eQqfhye09dMuf+leJjqy7LvekRBYbbWr/Tp8oG9NYMiQHBchISt3NpLCej+nKCx/mfA1KEXgGJV4
vDPkn5CoELPgD7yxPVQs8MTDEK2H9uA8Wfkx7t9n6xS81JgH8GwkK2mV4fV0wXFcxxNvDRyJSQ7j
AayoWyzJeDaEEfGaP1wkgUyuqieNH2gjqueReO4DA2NmlsJbu8WaBtI2YJWyUKivYpB87wCFAJqH
xyPxXmZs+A4BTim4GDinlMN7HiEr4nOGewnsBZ5WRNA0PKxwDzdiME9cJG2B1ghaM2xeNjfbpMv4
Bv8feTs1nin/3EZy0CHxVlr4EFcph9y47rIJU9u3dPG9fTVqql0GvFG8aRBBqrNokQZ06P+I7q3T
fRJwy87XYHEi3wzBbxsgbyRvnsEvrVjKpOaaSQBtvgV/p3W45zzfg74Fb0L/GivUPhnzePM75Hiz
kv7LGlbUF8OJvzlUqxF+i/Fw736Cb+jd7gsxatHBeI4Wi9Hl2PUO1Yo8zi/71/UnsHoAtV3NRJrZ
8sUkegKosdlifBZCK3lFzrWcDUxLXbjUYLIQtDC/3MWQRE4TE/w36xs/CH6PO5XlDfXHmetDvTCE
Tb9MItSP3q7aiU91AjPBz7ADViCa4bflzCw2LDaDM5vtqa9FsIlfg/JzeMp5q+ex2WR/41/xhy0Y
7z7dIeLPuwM67X4/79Q9cH8wxple9PlxwCkWqRG+HcX4WeHROzzoeCI6q0o+tvh/9JtYnPj1Z3eT
dZ9Ef414WnAF69h2r9LiecDpwIcPSUD90Xg1OGvEWkHyx2/8Pwv0xXSl+AsdDKYfetAXw0+oReEF
knaDm7OO7xxj6Qu+OsS0pb7zWrT7EKe2j4AcEUynkV1fwpdxwPNCdQ96sElQwv8WkNUt7l/vCXMx
SJbVfPYIMGUSYr0z7Z5/GC6v6+Nk7S0IJE9cmTN0yPJewhX+NtjRnKjfsvyk4LK+IFNz20Dm4TAf
qGTWWNBCV8LdjUU4v9loJgjOy59bunbxXP3Wd7Bys/qn7D/tlyskLRbfuiV8gzqMKtW5A59dauth
nnj0yI6iNb5rGh15JPdsySp/y9hr9Yw9fYi1uQ5XfLybvY73PeYIma8L40BxZLfB2eX2DKAp2QkC
CYsutjX8xpqPciyPnsg2dlKdXLmbxEVrvXMGdTVwOZ7wRtdimi0SBHKz4g20sKAmLIkvUXJtKL7b
+TOK8e8bbzlbQpEFK0Kuv3mIIBlDv3X1x4xySsOHxQCJ7nn+DXMMO19ZrL6oyVZJTNmDjt/pdejB
8n2p9VyBqFx9KfXGx8+he5hEhOE3kQMl2dHRqm89FnFaetPphuG01JuZSnnaeHq8DcSB4t44lCks
UUldlO1ij3t7WnXWd0CcSyPFusMqO0CU217sfPG1nhbCnDS/8gof0vAtT36z5EOrbuXgbAxYoiOx
F9abDY9DcoQl+trqzwbZtA6EgAnzsU8emNJODZK17L3SnobiJXGuYVJstd5XWratMrrgFubXcBQM
23OdW7moNhNAxjgwQMNKrlTXvBm2QUGHNX5YH1n6SBzD3O6S4bkAzCK3RuKFNv5mnGIKo0Te/Syi
XVkwkBA/JjWOiD77yCPNrMYnB0fGtN6GcYigI2zvua1vBBTbloM55doIBaQ5TEJomtFlehDh4Umx
hNPsPQm2uaXvZ0qwytu2JW0jlNuI4Df9bLLDGnWxuOAKbtDPQAHFY1o4hdleLBQ7uA5leZthPSUY
gMSINZqx2dYd1HHyjnUkM6Xj4bjsroec8By8FoTHUKN6mVPPrzo+EZhE+jljJNJb38lQ+F7y35/n
wwGH+GX59U4DK9z875v3S5oDQLXxt4RqhrsppRqycUzWdtKiLRKDX3HLR2yQEVFk5Qf5sbHXtvUk
CAUk5MVEa1dwvobFW+OKh0CQzkjvLwX1Gfy3nKURICG1Nll5HTqye9Cq80Bw1VAwdZXxZXGVjTUx
EA5h0YpjHC9HzhGVu+SUbuexWE0pRrlRto9psloY12MENW7GB8G7lo5LaCX/0zRPRuP5MyVc1Q/H
EGhxvrSwhoj6MPggvQY9gYe47PjB9IeOyYHJTKZldmmjjMAFKYDfsJIsjj7EaKC6RzhKBlX2OafO
QU0YMXEq8MF4uOW06dhwta/B84xnhrbhYzTg7KGID2qPJtdQyTUtk486fa9oXZY2Ts+RY9SIs+FJ
diYG35gVD/2Dqh8NhWcEF1VB8Zajoy2KTUYtZ3U0JpzFamYISKZFj07Lukl+Afo4c2Fk8llb81bN
P446tTPkkp+6iPxU7ISHfYURbpU1nW0Ot/8u206dJkSoKhCbKWDGo++a6RLGoKnm5GcsqrbrVnKR
YRQulvQ9dUatfrrqR6bGYSBl5cFR3dNQKuygCSgdw1/LDum06CcMaDMScW6W4uzqYC5VkD7bPCkq
oDL96627xOLepWQw0J8yiGz3CtZrEVyEo9adecnavQFNtkSTIcK1FSB6OeKAWIcJTSMqIFaf18g3
pfmyYtpX/vIKG4yESvt9drSHfLEmjTEL+WppZUbWwEKiarjqM/ue9hyEuMjBmOOLMA3L8BIcMhxw
tPpBGA/Y+0e5tWaLB9p8yaZx1XBBV9KAtYU/HFaADm6/KS4xC6DPFDHxDtoSdgpjcq7oaBcXfb9o
4n3CdkgaE5Nc8DmN8zwzWbT6UXpPelezyH9qesUgpJ+nVhO5sxkT9aaZ3D01pIZKnRIjXScdIPs4
PgZRhTWljpfomD87pbYLsZiWKNjHGQ/Kjv5f2AnxP8GuNdN9YCd+iutTYpdrS34Z7mLpEK2CZStT
7DkZfr6Ne+iLaCXLb0E9MQj9kJbFPs/ORo9/Uv40RrvYYYzFmRNR+SYFCWXRvXFcuJ/HypQvYvjN
KehkfGpT/LEwaJKQE2O4kt2EJ2q4nrp4E1HQNZi7uz1KIT2jblHHOSY3OIDb3RireiANTTSbjhXg
8eVBae5rd68xuWanWNrzAMHNwaqbjxGOp5n0Jxs6MQtzuxxWFb+ka8I8rLhTifeDetznwdrCSiQO
nnl1byr2iFJUYtvmLu3XVnGEu2q8zbWOjRklA1BUHVBCYxPTm08Zjlhd8Dvp5drAUFwQ5ZnY+nbG
iBt1EuQKKhQT6wTOhuKrKdO1Pnm8y7s3Qkeo+UtsbcwlYeQOWFCCkVTZOk6+vRRufne2xaMCXB/v
rJGwcuneThXgnFwcbt31OKNEIK/RSCcYrqe56TYlbGX9VmWcudZZeLcAc4eJX2+h2mYtXYBv2wGW
e8vmFaBNCkm8hPT00nfWnup6WYTWjGdLUEEbzQ5R+xNobAp+7ngrclB1eAl6oR9UgdMXp9RsfXvu
l/4dDj86EAaXgWldTR7rSJQdNUzzr6aFa/V6VyHwBcAIJyxySVeo/w1D8xIO7kPZVcc587jKx73e
PE3edDFAOQHK8uQ4db6E6ebF7zbNhiR9JDq7md85J8mj06yTgoGZXCWkfQkvMuRmtEEM/iBharmx
PsAdpdqt74ln7DyWszOgbopBOEods5juVxXA+WV78H511/txpnzj5jqm3BCSdTzerecJk6MBpn7P
JAnCuidwUTbYSWIVLveIOM3hORWAOKGFYBgZo4lG3vmIDGOtNSfkIDxzZzwTuuzNFOb1zYLhakMv
KQds8y0i1Xdcvzoc0gk2T/ndtk/C8K2AyJTshrliyNzCwQRRo6ZdpeV15iJIB7yK7HLHhwm59fmm
gDU8LN17G8vfjEO4n38K6NEun3iwbiWkYaWWEjORVK5YD2OprAcf6ciZkHxwNWeYbKWR74mrZXJV
m48CMUeItCeBFEzdrPlje0lgLstipPyhWCSBtk1mX6v9MEi3FoVB3ZEczf7rWC7D3ozvY4QBgnW1
62qfA79WaOP58G32z0zkM7eGrUA0LPscCKwLUkwXsh+ASQAs0Ew+oNRBR7FHRkWGSKWntetwsRpb
rP+FfIhpmptTVv32lXHJnWCfYnCeZkeT9yvYRAMVWQdHoG/zTcE0p6bcgkc86GSKGHiWUXCNE+1T
etYM6yGakEuo63L3ZplvRLiO6qcObCz9xfHaAlt1pk/hIG1xvgwIYvx1wTCJul6vYVfMHxrhYGHs
+Ev9DYmzOtTdNZ6/HVeuSu2aYSCXcatJLjFQX36rtvAd76x7yFI4sYv4WhucGvKUTb6Q/aaTFxl+
pSzDJvaXAkmCTKVls9dLPxz+xXj3fUSeAOMOfkfjxSz/dZu5/BIYwroRVzzv3bEZQ3jDITXh7xHi
x1qjHGYF5RVBxtlulClckW/N0D50Gsc2+2m5n7x4n5fXDK/lSEyHYNg7htiYsw/0XCIXWC60PP/p
8mglcnI/qnXlJk8zCWgqhgunb4kbmgrsDLTomEPUruv2WdLHcClX1E+53ewy+6Xo4Z3BjsSRfNyo
ud9JCYECQ7DBPRmUuClRUzaGlFri3Ft+8ZFSLkCILyduxmVPaTRfeBeQTjQYEqCTxmbON0oIVHwu
nefzbNlbvB96DFRtn75MJ0tWlPDrW+cpV3CQOILyCJ1BGVJAhtRq7dJeEPKkvZGAx1YM4aqL5hpE
3+UhLILVFH0PCFSUhXZOXbs6O0hF3kRWUbvhDB9RzyfvS404mv5SpE2EAJjhLQRoDmrY8GG1UZiY
eeETj6gKdkttu9zPLpbrbc1tBNIeIHKZvXEVZxDoaNoK7tumhU3pQt7gwo+4QakqgscYI8nI3Pcq
WlUGJDi9o4yer5Nu/WuUd6jns6Dq0HosP4vYFwk2y6Q7C/tDkk93C9mTS5oziEQAYmXddAN1H6eG
CpvtHP/IlsjCEL0te0TXka24gFuKLAnrxjWjBUsP8Bma9BBm86DSd2GTJc3FMeSY/KBdKJCbKWSk
DKzEfcRiNaHBCtTeG+BMSUh4yJeMgvgix3hosmeuu87940jO4vesJXI029R5smXECljLleiAOdbH
ECFVabzowSlJ/EESG4NzKnFb8ZWlKdERZd+udw45h0yoHCy5zmk2yyFhvU0Y+8SMbRih1ggvHFKR
fwIBa+k1Mp5a7bVlDNxESD0GYL1mH2U42rfbWQTbCbve5RnxIo02Obg44HWcQ2WX73rOl1WLXdKY
np0Ev0rOGDc4SI1pKvsyoK2vcWcU41l3UTsOv2FDAADS98DzLTIn9HBfSOwJ3V+ZZGu6Y9MSK4s7
rivbpQKo4/KJHnv0GF2I9LAgZjTMy8dOymOodi1co4H5l1GvBrd+bK1vauBeQ951DZmwNe95qm0l
12YgUEtzkk++5V2tjnnX+EHjpFhbjHwS2awRH21Cjrjlhp0DRhwWTvEkA4ynMsY8w7gsy1ppn8sr
cKF1Vi+Od8PR2OiYFRs+td3aBrsCLVi2wcD9mdPcjDomqmUzPmjVx1I4LfV57J46gcEpc31x4vN2
vbPsl06WXLLLOkEllN4a86bNEGfLO5WPaLO1ZCtzRKY1daBW74cBimeF80zy4UUXc7S3PL68kJtc
3UPEDWbjg7jQpMIao1qWQOB8V0tP1jODN4vqsQaRZE3y6oxqWlk57i6F/uCggIwh4ermAlFMbMQe
t1uq0AeJY2iKG5H4a80rkxUKfyvGIHn6nBpEZsWtKWCn0Vvl01/MN3P8pN2NNaWFd210+Cl8QU/O
XmT4SwvZuSCN7V/R4K5KGW/6DsX24P7x0NscQ/KCOp/jYMr9OQQfHP5V3ifXjQWq2qIpGVzOwX5r
lMG+1Ln4jZe6h8rc/yYpfoQwuShBJhqIlBp49p7n7M/mIfKyBx3ArxzXKWQQh+Hh3DF0at848G3U
dFEOAkj3M5qL0Dxf96R5aNdlY2cuKS4OYUejb5bOMU/GF7DhbaC8I8XiOndmX2o5loGgfou/FnW3
eVkeR5b+eUb2ZOZ4+0oSJ5IXJ6zXGhE2ItuP7sbMtS14bF4cg+IcM8HLTiRrMo5M1xpRVYGXHEab
YABMrgPwyqUtHpxXhQd4XrJd4QP+N/oEvsgIrw8VKd/ow1AAat3BBICnijIsXwfjMabmQzhoVYL3
KqPswKkhiIy19S8A36iM09C/ZEOxjxKIi1UGhE9SrnEqPdhhw9xjMMeQK2JePXKmnOkvPQ/7UjNc
menr0tlbAH5eeFngDNYii2g6qnImTeEb9Q/ANWriBEEqCTCc/qANhXcRPFg23fgTdZdJq1cekFws
ngkhVxwxkY6GAM8blmTapydH23nlOcTKfKlr+IPBRYAf/doB5hX4ZkcVRVLD3IoEHbPZucreKWVs
BYPrSXTQmoOvXsPWvGZYOHzbBMoWBq7FgstP0B5n8HCJu1Ydxyj/thyUwwMzF2PacLYP6InL8NM0
3mKTSTYnUQO6SCart2pBnik8DV63e1euTlovE1bT/phMnC9518uemmkMloMrRfcUJJcA8npms/8r
jcHDg50yp5svgse1gB1s+VB+hpJ+PHkM5yO3qkfN2cNYmEvGfeVZVd6/UL+GXLuB40u+sQEjvrEu
Tb2otMBJxMiFDKOFT2lY2Mp72nvLCEmrkZqW14JRJVdZ45wQRRsGVr4MafJpH002Y+vlJP838Ult
zMW1NwmNR7sx847tCcsASMnZrs0zjDvnfSKjUz95xaaR7WfecPnR09LzWqSVLg2mgdyY7WV5at9p
0RqYsFq6YX3TG+jc56sHPq3BaiEd2j4DxXTARApGTIFLXHWqB1p/HF1KIKX8FrNlxzzaGRP9zvw3
Y3xcDwWjQl42O7lvs50I/zkUCSzmvMt216QduG92Eyu4jut10Q1bI3zVjXPuXUpRbQZmtYEr6TFg
jY3G1U0PhrW3EA9buCOoDEV1Hb/G1BFNCfGJsbSOCq7Mu21Uq6OcmDXgFq5J09dpjTv7aqfuczXv
XBquTmLIWNLOMZiNJ4ws6X/zf20Vk86Iz4CCIKfBKxfZIQSrlun/j9H4m9+MBoP9BcG6WluQPCpD
XkaNoR5DrUIhuDK0jY0BuT4F3L5MXIkm32YeVGPQHts1H8MYUFcnTBCBYGp+9VyRQ7lZQDxKO5Ov
Moojx1JHw66gM3lvXjE9VCEzGP0n1XadNm44vmlrZHku6m5fGuaarG0w+FJhzsnSynrMHVkWzn2p
m2vtPSzoEOS+NU6tlh3V2PmB7F+8OvariiFSGe2I3GSRZQ7h0wbnMhvAxeSJuzPjwowLzHVBQTKQ
N+J54JwYOa4SwVuJPLsH52ClPg4G7s3wDqNzgy9MbCFcsS8E6q6y8mzRROcDmsb0qvVYlk/tk1eB
sXGWT5353iXwC8iOmmvKE5aRtO+M3DJeYB1/RwWQZ4LhcYb/xnfClalxE9ree8AtqFVqa6t/EDba
tjyoZqePl4ocBHuxmM3k2gj46tryFX2ZyRPOmcSM9nmpmpbtzJW9nNwhQJM93l1GgDY24Za+i2sQ
zRhMYyzfdMfa2BGQV8pDCc8UC0PKWIkg8Lb7yrVfZiNrszgWIIzKvrY1w0oQj147aQb8Jb1/b1hw
D6H1okWsWPZYa1eYWSOYLg2eBfPLWJTbdNYGstIePeVsuTUmdlpjkW0oO9jwWnlNYueXBMuKiATp
kUrrcoI08br3HmWH+cjQI0bj5y4HYzOX71FY+a5ENYXNQYoMtCUmPEs29QTDDLetQJ9WSeGss949
px0HwYSolQuZF3pL6BDdJbcDzbHq+23TvvLsG5eLdrP0ru10mdsXe3HrZ18b0IbKELqPtoUa0KmP
MsNbE4WA9shMQxIyZ7yWwu8xCfTwF4KuXd266lyWaCl5C0FinlzOgZq4hPk65JinURtG38A0vE2b
/bXgc2aK6n/AZ5xXG2aEokbcr9gLzT8C/7AUi3nTWLM38qTjwMd+xHNBCyDZhwhOJ/dnwotdz/rn
DE8GLWgxgZiJKfSYjSCGuDO2KJkoBjGx74xInQ3QRUwJJGixu+ciZ0XZryLTfkVl7l1PX3hVUZ78
K5CGN/3w0C/1sKO9FUycgxZLh+kzr8tjnJz1st7ovNyIbVCnNw+8tBywuOGUnqGQORFRC7g2m98s
96r3l5tzwNmcJ78xlrkDADvEldZSq1T7N0avCgRbH1Y5ApOS/paCNPAuAVY7qoTKWHDKHkeGH5xC
ZfvjooiHEGLixkQXvVR0lJyJZZPIxGGL7xshn1G9IirHLl9wyaFVja4UcQkHHuWUiTF1365GsSsc
n2N6gE6VwIrSGehbgNK9AamQR5zY2Pi7NXb3LKEpfvRAFd2J+XsKBdF6McJyHQz21kZTUeXuiVtq
ZTHQd4tTQ7ep5RfGOEpqkEeaTTiuRk2u54YQIOyC5rF5MtIPM4FSQpPdhPGFDkzRWk05U9qISk6n
rCriV3gLTn51s+iwtLAAKcOgb2F3zS1Moey5dciEwAyo7R8BSnNpr0KdlBpUk8xfdsv6M5iUySzE
x8d4FlAOa2M9pPJSmXgklCMmIeIeg1mCJGrmGzgo2CFpyN0loIkowi8HyFgH1GoS5NM1WW3lagov
HKotyXNLtTRjzdwW0773EDKDZRtcenw+WbN9TKHhe/LeqOdMGLsohK8fwjiBvWMRG68X0PDOaUsj
ZR9F0+DcR+GtoE/EGy14zjzb5wbeFK67cpn0xJ2zX17FshixyGhC0gPq4mmps8zIO88OSoDXBaqi
z2fyAyEI04nmIbYvCzrKyvM9yTxqyspDJ4v/8KDM3C3lP7V/4p2n3/hQkE7XcG5N84cxLYjGpgtx
NLPwNmNyEtscf26PLwXOZ8PH6CEP8vqVw8icnt5JyrfGbBYLMbTtHpIeJA78fIeoGJvElgBfgL0K
vmdueWdX1mSJgN2YAaT9qdu2NlzFamm3X8K//4Zh8K4akr0LDS9exLv8Jw5Tnn1vh5+kecdSI6o2
S9niTj8JiEE/3uAIpWoCNidnlINNmxdVGgF7gARrgaGU6hCGgzekpkccgv0VcpfQCXIar9LM5513
OMMpYT1Yw82o+39uHcNCwPtmAUgY9GbdgSz6ROxqHQaQhvEMSp6QGTSV2zzg1d2Kn8HBMHh40ZYY
3XBtE9JXohKJ7orsjDxFLQJHb5kW13fV3wdX/FGRjyYyuPBLClpr+KK695iodmun/wC/UuZ7TZf6
PSBGU8GVKvqPUcNkxwZXxBFoZiw54ophnRpa/q639qMNybFCP6m6bZ70pwW5BKoIedElB8qjp+Gq
zCDZSx49O9rlhAnww5eVFXrMbgXxXt1r6jEeSc1VAq1TywRDUvynuDpqRd5hSmL9lSXPyEMwQ8yM
izumDzs7g1JJ6E8XjA/MG9dXqdGBD/fl/0uooSLtzeoI33QRwo3OYnVFKyFgUn4sW3tpTqv52klU
RR12kt5wCtvopIYW5wfqgigyd01qnBuhEngj4Res1ZVw42sh3YPC6TdiUAR7MRibNRSDrfUfdeXe
KmqNhaMS/Bty5w04elW3xV4C9tSGPM7evqOzzL9jma5S8cmFfuq7TZ9/0LfussE51JQ1mfL2c86A
c+mlHwbvPpjwAmu1FRHijhCfJ6ltmFA6MVbP7U9KZSUC/Hfqd9kynazcje4IuAxQiGxF4kq2mePP
3qCsrcgdrpGHUDTYkHFAeZ5kp28LirYYgyINUTNPrlO3FAIraLhtwW2toXl6uwREqMrgqAnnx4W+
FNryFJA/PTqroif3mGqvde1tgIIoVO8eOaakNNqAcOUfyVY2ZAWglMBqfMPVzg5N+MIlUbCPhBTH
NHm2ZcMF2DyYhMmNUCh3NudPsq9mnvbBcQ80aCrpnjR9YuaKfiva9AIKDiTVgRKcprSCEjfgA4EX
UGnf2YgPhoErmIbFm4p3ASyCmVvPLdojxQjaUqPZu1Hwz03EZQi/BZVlOsyHZZYw1hDkOq6nJsU7
3+yPWqz8DtRdV+KQcSxIRFjdq5O5W729TMA8ZplgAsbJrC5j3v2M0Ucer2VzafpwWzWrrEFyK/Jn
WL28KED6dq9ZGfOr8WTq9jaevbWtkQ4kryHbOh40sr5v7vA2De1TpqPMNcuNw5/QWM8Zizztth4x
Ge7kg1IGJMPmkGt/EmJStDeP9zQJpk884hJ3zQTnJQUjpfLWDWlX3BX9wFCNZkGKZA+AnaaB3xh8
N7d97E99O668QN9VHopyYsYnG14BuUOdgkPQYUUW3T282f7aQF/aqwSWcoh9pTNhvlKFONCo57yT
+1jEr2XqcGA7q/ymhQGWaMamDhzmZMkxR2aXAVcIlzpsWvziKvRi9EtavwRjBXTdwIZ4BmvUHkad
+DVeKinsmsFkXt1Vzd5h+0ZALgyVbZA2Rj42eGYG9ThKKSNo3oFmdBN/GMdnrjBAO3Mr3LkFfr8F
Uvoh8kc6pBCjRuXhtS7OciYU55hB/k+C5w6KxJBsLU5Qu50B03BBSCBdjZG1KRP9VcyErHDbeRRg
E5APlAOtn9YhWa5Lck/G7N27KIIl3CjEAtHwRWhtAC5DfocFGx4SubL5bxcIArmVWI+R9gpBYNNO
j4Eq9w31Z9m82Iy7KcChV2hrF+iqJiuDlo37n8RLiI2M/iXwSqR+zfHeibe2aB4bmFdJQhY4JVDc
nkXPgcQEs6jIAxRI4UuHxTGKdzEQAa8ToIZ+wXwztL03+i6vxvUDUPua+WzxVpjepoNN78zj1oOF
OQD1Lv/EjcCcDwY/pNGEkYCTnlqvOBpZzA5QG/XmtOmBurq0veNIN2D29kGwsQxrV9ifEFxsnlmL
7045/VWdDYyxPIcCf1IotM1oPDc9E05ZkxeVXJo3S2eWPcD7TMVhzhviHEltcrZ2ZnzO5LQJgR8K
Y5VoMTB6iBl5Ca4SBVnYKd/L/pv7bylmYaP38VsKmwSnVlIRyYU0oEeG0tdsMswcedRL7bFDg9Bo
JfSdC7tKemR+6qi1oCiZ0sBZ6GNhuxho0/Vuyc/VwrsuWvK6GfAAUNX0qBVDtipiuAe6xxGoiv2M
iVsnSUao1HthUtD07qGFblj/xt6d7mQZulHGOpl6irvXLHvP3S/FAJnyM4yQv8HHBWSNdb7QW/eh
+ZGmPOgh3x5KneQ93LZhIbjwP1NaFiqnh0LYZxtou9/X5J7Y8hwBKXCp5dR1C0kjs+CVw+yIM3st
h73rutBVUd+LZiU2i8xq0nczU66mxo14aTYZ6HVNd+BLFlrXxNsquqNlPqcT1gXNzdZyskghrrdL
Odip9VgCpVqwF4VQ50qH21iAv1kD4wkqK7GORuPb1NNX0bKHYjKDvU+NbKawI/Z7oCt1dUY9XoQx
1HibeiD9ClzR8zUd97KSX0+sEu/dWlKi5SVhoG4iL8gWxEnmBx0IvzcIlzeGdVc2u2Ie1xDB47Q/
jUDYyjZ2kFvGIn5OwgjnmU7AWb4OVcyZhEjBszZz0TqrAZHmiHit+XbYu4XufDNSga3MrvEslBH5
eLUhGg17gwK2zM11b1afXTUeQBuqyaYcrW/DhKMISIKc/NoBUpoVwWHJdAzUhFsmZlvpxiPxyRrO
2BOaJf2p8+J5Fy0wj4l4Ku2BrMtmN1eITaJ74qb+VF0n8DCP+leDZxTTDmOkBLDpEedZihbDTwhT
/Ws1GtwI8UdERyJdghGb9Czpa00Wrx5qRx33OxvcYmSz5Cm5pnjPyvKq56AyvQUHXz/WLQE1UAoP
MnT2Fct2JfsPwGKK7Y7OImrHS5M6bN+2h9Csbm1dwMlJpuvYF49KgQK6DLpiD0Baaw/uz9LPtsaz
zN4nB9ZxMK0Ndakjh3hlWituxXyuySFKdgwZ90ZRXmUebDl/ohmLg6KijIme2gqh3AjfYDDRFBfy
z6K/lgzFufMCWNTCYChcwA0dlG8NrNIS1HVsRmxvG5gGQvk1QGlMK9UIxhLMK8fAN2OoB5RtKhs/
Sg7xmdmDM4Ldedp2NCaaipzPxvlUA1RoxPi1CNtGTok5Ozl1+jWm4yaCjWXP9leNnBNdOn17Q8Db
WHzl6JtqN3kLDB3JSLE8ZfofEgYXNrLRASESFohJqg2V0p28fTy911n2AuHVI/tvvJST7ksHZldM
ek81awflRu9OCthbEfwdAbAMsORt+6yn07EIGTMmwJkzsGwSIz4G8bx0gf401JjVZYzfcdmKnO4m
3kMJZ0vTdxqDBodjI+XAcqq1dECdKh1VpJnqPof+XyG7feWitsqrF4lXlX7oQQbj4WnGH4FmsLeq
g8Z4p5t2A3bBYd/BS8+/AuoTaXxIu0V6in15qI5ZEMLSIdYEjwFaPaexfkaDwi76H0fntdM6FoXh
J7LkXm4Tt/QCIcCNBRxw791PP59HGo3O0TBAku211/rXX2DSW+brQswiVuiqH0nxHce5PP6rgNy5
YfPmizXHQWzbxFWNa4tjpGyQT1fN4yYR9IskYWS44PJq/qrWWzwLgKDEerTMTwGYkbZt0IkMJKYb
IczYQnxA4nvIseTyCDpyeWCn2VWaXfKjeiJHF4yoYOmbMpZ+6tbCBCWa3H6WP0YJX03qKifa1soZ
vgaUHoC9OP0TIgHliMJmpt/pMGbo8g0WFSO8JTUgyiaO/XWu12UKAT6xE5qI6dbFKc3t4rQICnTK
AuUB8jT3NQCZirtrKsxflM3azI4AdVl6a7PpwYbeXZhfuLY0/ATwqRXZWaMMXTscO9EhFvJpNHC8
FljxRfci9joZc7MLcW+sFifMw7+knLdtzePVYq63zDeTHlMNwl0UNYfQyl5HTYVaWsJo7U8lLVlE
czTVqisnsRvXMzQDA/w12hv0RnFySrXcUZfV5FiExjd4c6kjZogcZSwug4EBRjSzs4e0Cotp14Z7
rlf+HVX7Hmuiap+xgWygqDMFTRiqwCBjAcKzOkAAW4s3G6SMN2wIUWCW93R4AUcawY1z7v1MQgiF
tgQvqxrvR36wyo0Z83NEstjyKNrDQKkh/DaVjfvdCvms4O7KiG+0O2K9iW5I4uboU6eZlTsE1YFm
EjYzdCVwd7R2Zl56YhiQqaLRm4yHDj2GJH/V0iEYEprfkzp8cuI3yfSElDxaaA/Mz4zIeWNZ7iKd
Y4S9qaUwj5ORl53MCW4zllflM2QJnTOqC6+zfq4HbMKhRRfZeSJmxsL+Pj/9Reomzf9hS/xelwtH
RnFmCOnL3P9vPM31IoLfbTRrpqslI6Ub7sOsH8QCKL2C7ZaJ6aHNoXdYIUKeYA7+0VyBW1PIAJn1
RdkvS/2qIC7Rz5KCsWHyViroiTyV11PV9dWQO4fExgUGXNIf4F0fGyDowfyHdegMR6WMK7uGT1dr
YIyCW/TMORbhdhZo13pTx4TLmkhU6u/1B7Kn90TFmcz5ICah1wffgcWq5Squi3LcYJK/Iqy9OKSQ
gxz0wssgXAR2KtB6zPFWkWDfTG9pmTuRybZlgMs7k+cImyWa0TKXxW5oCI/qKsIacWhUiOCpratY
Gb6SKH4bpl8h9LNZ3AoR/qosPETe7zKqT61Wuy2+mmae2YU0HlHmhCVJgdB16gEMqm1sVof+Mj2U
5qtkHRylf1YQIBOtXSYJu15JvPsUbIKdaydLpEztlRb+Hum0MXNlUso7CBMhawEDn8U0Z9JtDMjG
VISSFEEJw4nsWpeaC0qeMuCNdLU617PEijxBIj/mAA3jpRtoUdNtQMnvR3iHFh1Xd+aAZIMGLwHC
2cL1Gbe/mbB4NQNciIZyUdOLYm206anmnc2bJkmSm+XxtbAGr1ExD03BWGgqpHh1A76rMBo17SPQ
GHuiCzQ9qE/HTkND4fJdl/phmRaO7PuWr5uhGeW4MGWYbbTsNaEOxBWswW+JRZD6MIa3njJWdTAX
0BVEvGy7+JFRbwIbygEDMu8R1MxkPAzBY9F30XROKNGq8p5C9hW15GLwFg+isOPIJsm5QR0jdOZm
EQS7gGSBpI5mZYJQK9Jj5vgYqcgF0KFO7a6o5v0Cq1Wew2PFrS9DRhdYmw7lvBcxCRYg0hQEiKpc
LhT+iGkMptrq517EKv7jN7UgU1y2F6hg0S3pb5l1A2nMg4zoYagi+0R41iQyaRNY93DpDWNvUFY7
TXzolgbB6NFnMHLZc9S6AZr+yX0S0HhyJbhiRRapJ90GndSN6JExrVLBDEyvpIp5BtpknOwhbjmo
X2K0KzKacl6uaNDVozTReTMGiwRj5HLCOSXiyQ7iF3O4qNGLAqt4wuR2QqiWBfm9gyZUpZovmCwj
8a9FFtAZgGiuCmsW2S+EdDjEvQwnCe+v8mda0XfiR02HHcdK81Fh8LQ8BbCLVoECsoZeuUna3/qR
ZsmxwxW/slN+STEu3PW09xzeGSFM+5vC/B0ZggOaoczs/JDRvCxMAPEzO43OfLbYWsmvCZ+1Vke7
FQIPKbIS7tBN4K5tUhYTbcmMv+occO4ufCshwJEPpbk0zDPy/0ok0RIvPYQ1Ae5M9QzkFwnismbx
bMGC7PM3dUVf5n3e/AYtnqWpGyEwl7Q3qou4BHCYwmffIAybmEVa1vMSTuh1wyILZitvpqAfhr7D
ouGpl/9CafaboT4pcrrTV3EcxzWET1ZNgh0t4r5s32Q4IWtLO5XnIMuJB+VggSMtWC1XtXWO4JC3
/J+59cJHuynLxpHhQ2j1ewqylAIdtGP9WppGsqGN5fdHUIJGTS7U63qgTMpfazADm/1BNVcSeuWH
1tWMIXmx9VnHokryZyzl+XwMNrpN863MYDl6dZCMs4Kb1kBXBQ7XsAmuyn+igsKY61BBld/NJz4r
ul2DOR6V3ZIf65ZVw4jMh1z65k0evCTcpewpR/wT5u8MPx9Cy/jeQuHSUdmQnYKJ2Q3hck6fo+KN
I8nPBZtcszDA7DcNuy6jZ8OGb712kEPH+qzjOyuIchi2CXzLZLt8qMYrZ53ngFDKHwhKIE8ouPEw
k2+tjD0sg0MybTdzdG/mR9PlUBDZ5EpvK9g3NfmLKaueoZ5UYIC6/mozy0e9xSPLAoIeedsLrYvu
TQgQss/CjzCiTtJO3Hxwok7xKtRikQLkolLbWbMaFeLioLwpVrJtLZRut74obS5q5hsBsRp4fkUl
G7RH3EKD01AONuGaysfd2FG4m9/1wMXDKn+3+f2FGaT0Z4WQVoBNS4EIA8mfJhgzAJThojoJcPEg
4RcsDAjK9h1HfY5VXwK0U3FUF6cH+mURuFscmXXLxQ1NRzb7T8iS+f+3LkzpEgEGW9+iBfpxel3c
WbzOpiURA6w0hDAeV+R+a9dmfFUKiJh8woohHE0YlCzQCpDoeryt3YRGJanpUGsyYDPWhrBWTYUW
CLCARmeYExo7T+rhX3olfnFQG6Be9ZjhsWRziwmlV/5dx2cdDnnsFfFlrTDq0h8qsdtwj0MGR4RX
YtK2mP8ybHqNYg1qQHOLo7058cEKo8i060mQC+sleQYFC+7xRzHPpWVghs5Vl93DVc5YICFJYA2j
i1RST2e2UOfn3JT7dMxtTus867tiXuwqhvaWrPxszJYK4LrgmFNUQnRWU/S53sqJ/JOUxJ5VjsRv
Kyo/JeYELWYCTEpxTPlvX/l33N8DeOUKBuchHN6K7YvMT3em9jQVdBicPOio7a/AhW3GvymK6DCM
nS6Gh0VoLATkqXyril8dDww6aKKuucNZ4OXJd8ntxQp1kDxm7CT9NVib8Pe0/Aq4rDoC63QI1Gyq
6Bj1GxwOMj4KDnDNDVey6ZjqgVO0FfT9bLwNcKG4AjdQAlvcemBM11ha5dKHUPNOFudKTXyhWK5m
VTqIY1ETRlax4/MzZ9NrB9VvlZ5dz7omJBJGwVDB6LYJMRXLdYkf5nptQXRbt2LIovnfQm6AQv3j
gVg0wCOOaPCA10NaIo4JQdZ/R+N+GP5MGXBNQJ6Fgxt721BO/GDRv6XlpAwJ9B+EwtabzmCasIOu
CV3qnFmz9uul2cu0GUTzWql6NFcNvBFuW5GpCPyiF7iwrF0JSLgeNYOLoClJ031GeneY4SOVkIXT
lN56YtNBTAltEXoiXhjs16zdi1C9kePwHrczamzMjlA9D26tPoMO29NyOocO84Cd0coRzKLhGTF6
OXeXIcNuYQK3ymc7PsX0W4MVxocmMF+yC6hZpA4WjfnC8Rw+p7nmcVzNk+GMr5VFfpNE051ZHtWU
ukqu9iJekxxuk0SkFrJ6NMFt/koTyOWmtW+ZQ9eHPUMgzGwxva2N0cSzFEAXrVRvCgg6rthwN2w7
l++VOrWC5p1QnIL+Cj2V0qUbx6qJrypB3vi4aFLw3dRPY0GKWOLDy6yU8dlWFT23jJz/62rhMFKT
UaSQJQ9XWGdvEdHgREAvEOq2GWBPVNdOaeGQQfGpT/WvxbvUYHNuavhGADfrzBexdNDwriuwsQgm
DmKB7sj4lMpPFYCv0/w1rItPDWn9gbc2WHGrFf8F7EaRpRqbVXiVMV0LkqOH+2BQD4IJCJcRudud
eoDTbpr2wipIkxnlhWSH2zjTiZXOx8rSD7QHdoCTAQBAHq47qneR1wNaWMd4OGC/jlHVeuoYCcv0
jVMczW+rt0wG4D8qJwnrjr5HBE670bPubfqIjXN3DIf5UmV3yUoOqOZejIHuQKrdQoz/yuWrRJQm
wkMcl3ttkFlGzEiIrGp0QsFGX58+eUT+KnZUMGAAs7SNKHkdTurJsZa8d8zP08Uv0BN1ttC9ThoS
Za+h2U8P2fAR9ad2uhjlq8qOjBZzBtYMJgeiKQV51k1gK3Z9dFm8PXJVXbW82SsFy4/txDUAFFE9
de3TGj4qTGlCLI9xyU63bWzzRIyX6Rc/jUVxoalFqa1AhMbq9QM+bYyRYexmCCnDI5uDkRUOrqt0
3KqXqjv2DVmOzORZ4LK9lF9TBHq5ywmRoqHGrJyFqAnuC73DqVApSCAsEF4Qmq3pVRwoFuchfsU1
2TN406gQbjs2ey3e2yG6wjbyOdjO2iNGqroraXgE1SDe4qa+GOIWu4i+xXHAJt0AK5I+38J0zYYj
xFXkDw89d3UMRAeuUT7/XPwzdDgo0ANCfqrJwDWUP4JGDGYXbxRzOevaEb5PyS4VEL/8SGpt3wrR
ThVJNwI/q82ExQ0dRKp4Kbt7MUvhR+Db2tk6YUAauxk6txox+lp+9KD11QSHGqwUlArv4+Qc0Bvx
rWFFQGks6e3gO1zoRWCHiMjsZW1LCsKUMMXVh4wxyir/Wc3dmn8s8tVCAOBaeS8IM7bAwdT7SqR/
Z5cJ3Q7qo0z7/dtwfCnM5a8lfks6EaOasTFYDEaptYGmy5gh4FygE6g1FIxVZKOpdnAuZ7+vJdat
BYFmfgp9WERcuu6sqF9rGavWBXXQbduBgEOLqCiUxvwCOoG3NX2WRQgA2uuI/aBKJ6oBe5gTNwOi
ISZG6yph/GZg/sudFQ9X9ALPnr2quZkpQxvpMTPSbMZ/ZMD46Ftwq530e4c78ejo+Ohip/2S7eY9
wozgRFBX+ZpVaIMzVgRgKiOx4ZxE3g/8f8bCRoixVxLKOXTCkHyTOpSAYnNnpPpmveyM+swSEF3p
vo7xFjIDrlXMZsSLLhKiab4AL26q/lA0BUGr2ktct/t1jJel7HyB9m4vaDgqeKIE/sI96U/xuZuI
BTnPkHkVzI+nlX8T2unYHxKqcEh9xQKLXyc8royIFQoKtGOWo79tn6mKgVWykFeNNC5w6xCJXtS5
ATRNzjsk/TF/CTQ3MUevEaH4JYENDMWCmn3/AP+KLU6FDQ9EsKFu36klRfQzfUz1+40WZYB9qIFI
qUyatSzte0BpxcTZe1416r1bg90153UhwEyoYIIKn5VPdgXsK630x04mkIhnXg2OIpWqzSdkvSSe
w/QMAIxMNqUF+9Y/bfpmcjS90sSgz8Cob2weqfJtdKOrUr/CHjxITe3W9GCKhJ0TIVojsitGiWGn
7a7W5xPeEx03eGVqW8SxBK89TUU/VN050ciPTkAr3hTyVKKgOldkn6EuwYp+JUtODeyKfQeRZDBw
ugDUl6m0cpNeBe3Sxsy1OlQsTYUfDha72DATZh4aJXnCHIg5fKjMK10lskZzmhYvW31SDloPyyG1
PFW9iz+ShYZtImtjTJyChooHgis+5PCOVCkR3KblnoRthPsqCGCfgfA8Ct5HnUIF3VKEYGAwJaFS
jla9+D5sTxxfQ+BwVz5gdI1pWvbSLgcLD89k3MuwwQTGgop0XGGfCnsNp38qHXJI2lkYjHjYBS8y
eJvSjkyFXxaWazPrAOx72uaDmmNE7zM+WT1bNC524KseLmWiB9sSPqXJQx2vKtllwdTsZQZVNPTf
MGBcQDxcUkXM4q8FAOP9bKpk+5nCqKwTBC3cgGLes95B/nlaAT7A6ZD0dGg2BG7E8nNmVFNEDDig
voZFDGL0a4bXSNLpHbhFmTWtpGdbBeMyeEQqUTzJP2GcNjJeEAXJDSG3iqxn9xgddtR5tbZ6b7HW
EkNiQ1S4ObgPw41bdBYr7vJOP0YX3jC6oU5bu3P+VOSfhuUpBmwInnUr+VLB+Cfg5ag9tTpymPKp
S3tLeaPYu4CGKKda/DgIRgIwX9gyyOJn9iq5oXFo0uM0q6TqzS4GElZJo2iqZ66d+E8bIR//opRY
CAHVL4m573QP5+0OhVf2w0aj0r7C2q1eBt2L5r+IXPPwaOoouc55hlshr+OFcLzyJj40IrQwYXpA
64KWo9nCk3Cm8YStBjQ5mjocnCT5u1AfyOXV1DPY3zBwc07T9f8D/S1cEJwK9UHB4hcSB82RT4fW
4gvEZgWmcIjOjXZ9S/NSzP+A3pn3+fZQyRWNoYhOEooJyxE3fzTflvHK4zZbnEJGsWJ5rmpyJUyO
+JJ8S8Ky7oCxuzOggaV04iNPWE/AJ84ZMnThD2QQjAuHTmnh8eq+bMEuJIlptZDe6HRDcfyM4LkT
jiNAYfbilqbGbzD2lpyEPwC6kTeEbFiYcSME5JAjhrEVAF2w+w3spH6w6ehSTyuRctrxZX429S/Q
sDbeOfplj8b7Oxdfovaa5Oeh+6yGXfgSscR6EZ8MofIz+2Qfi7/8g78xjuGbwnr2j7tKo2mrtjn4
3GogsxkZ7zEhQN21bCXri7dIelv45VaMRxnwIBrra2rRvcrqsdfwyTRpusIcIi70OXUAMDP8MXeS
zsmlU8IHE+skLxk16BozSYtao2px4tcbNxsQA4orIlmYt4ZPpPWsjdWPtE4Y0imY3vxh3dHm5wX7
uzzAcEzWt224OCsKV+EkUFGP5+SEwhP5QWXOdqeiR/2qGEKW8Q1hm4mF6AIvLlhDUHrucr3YDKvQ
xHjkq0os1B0h9jMcugPMPGuDsuDqITujCeM7+qLBZASaUvYttBLKpQYbxMClWEYMjPB10Ph2YfRD
CtGCpUWXB35tcxYiCGiVCas2989Fo/paM57HqDipoFAopCxGdzi7czp/LCMSYWpPPdV+wTFvjB9B
R7kYE+iALXX4M5qDR7ORspaFKT7FpTvmXknhgkSyzUAoKJnPku8WL4Ez9iM6+I2p7BpynzKB8ehn
QhkF98hc5x39u0YFUILkNRDFIPonpcbreCvKZwxwUZtv8lrbeyZQfZMDvi5qwJp1LycAntygdUqQ
7fTTszIyXjom0IhiU+gP3RhcOcV7EKMwG1ZFYUHv48LvIDWY5VMt8PQrnYA3a22vQvapFcokKb1a
dPoSTldLEEGD0jGiYmeNPhvmWsaGaa3M8GuhZ+O1ppF4mesfMguVuh5+23KwMadEparDZYXtP2Pb
2MsodIrotWcLl9aHftiV8m9syU9DA4tHuxcQ0tDALxubqxTseh7FqeX6SgbmqSVK74ZF1Kr1uXYV
kmz8ItPqltAeRhmjI/rV/tjJpAyHXtW6wJksVpMJh0VbhPpZOMZfhMknp2qyWc2AO7MZxPRkexbK
XyA8A7EhQxslZReAJa0Ri7jFmfTmm/+zMBxePG6KKY64IfmoDBEhEse0o3pigZXjG6M90li9xi3P
WBtjsb80B11b3oueB54Q6aFfkAUddH1E0s9gP91UMOklx/dPCy55KLEtXl5WhCms3y0FA1PVxQGy
+6uMQ6j8CaxGhFo9Nqh/EWBVvvfTuhO/HfZcLs4AGERKkAgPCmZcafFpIcYzUGYLb8sgMu9/4mew
wmWcFatzuewRjVbqU2cEVB9WfJqWiz67LAa1+iUQTyEe0tkhZQksBbcY0TfiKnCbDDp9JxH3EYWf
ZVLe6keY5Xu9oRphXrgKu81qfsZ65uXs3tv1iogzL6LpDWnrWFJCXNiW+SUZHqbx6N2QuAPMKMtj
zDwMDNZCV02WDb5qzJisZMT+I+RgBR+hltzGt378qIbDEH/MJdIebVsJ7N7Q+xkNoW4CImi2CMht
4mNmmZ6uDRcQEQxfLe1Qpsd58MTZ8DLrmQCUFQ0eiwPmadBJ0JGWPHOvhYbA8J2GUmLtUOSItmQ0
ffVRh5G7ITcygl++GNZVj2saLuXUZylO1hOhcCWapsBRg6gBsB79ifNc82QnVbVTS/M0jPdK8di9
HTIVbrP8kb4K+AEFhGHmeAviujkOwX4ckb3HW95ILO65IuPkGM/aWSB6biT7qM/wzaT6moIKVFgC
hqn7nii12iTarBBexMLJrYKr6ijWx8GiW8KeTQ7R+tDKRe/l6gRSs2Bkz14ERCyXH4vlaek94vFY
cPnOLpHuaMZ9/szACjXlUUCM7LpbI+MGzMYH+3T1bL2Qx4S9QgEzGDdvxvkPjOdryNKb8ZsZOYDJ
sWwgeQS/yi5+LokzEfcONxhG+V/wMF5hiPGPyTX0C98KGSx7JADzR/XZnLRx02PBzbTyMXy0z/Yp
3/VPYlMgkYjfyUMhXHUDjVv4oU0/s5d7ovvAOo5Z9GLybKLmz7dr6hQ6DmRNm/oT/fdYcza72Taw
MpDTnxYVSAvJKYK+yEY5KjRsuiAzReVLDdUJmebGMF7jsdyMkGWSi8yKvWMR3gE1DR1LfowLZeOM
8ZhQXOgtVWXcqAi1C0bApN8joUqQgVjnrgaIUE9jQqsq4H8x/pi5cZdk1IgM5I+GL5lIIvd74XXR
oelDeMujGkNcjMkEn7oPCy1uvGnwJX0HJw7rKRvdgaztEThxYpfOEwjU4WYPbLZrfHXCiTcJeOa/
XoJkDzlIkX7jgtS9d1W8DcmRr0mTXW9saWmYXSqMNCAZZfule2cobs0R6VPMQq85dYTfqO9W+huH
4DzL8BxxNk85SWP2L4MZWnTNLYZfIwi3SkVixc7gHAqyW0SZM0POj7XKs1YzFewXY5k1WP0cgbQU
RbtKzAqjlF6KiqD1Dg4SLdI4F9dGb88l929ftzZ2SxDQ2kT3i4DcsztLulKosOc4rD9g6ovj+Ctm
btBf1vUgNLk6PSwtYyDdGwscMroZ6ENKHbFYjb2emWwbP9FEhFDsMRu2kd2xUWWJwSeOhyxYv8WM
BDZNlC1pvyYv0JHQZkQsrrfNRw9ewHIP699o02LEK0K0C41gU1faTklwCq4FdHbXGe2RfFgf+1aT
2S4gCQRtaUyVoWbkuDjSI33BdbvfD5a2HfKfKSt8SYKpN4Azrvo9/X4NgT6qcnCKlrWVRSlJYg0p
AgbjPaMraawrO0zkshcTuKKK2woSa15yiZUHjQGVRWiO0+TQiYd4obSk7GCwyTKhsGC/4IEKTJN8
mjy6QvkWV/jm4nJZuyMxwY8AQ69XVJe2RWZ1fYTuZrV3c4EQjdOSNKS2EbxmIR58+k+pEWWx8oRQ
T0tf/MiUIFQzh3SB4Wgnflh4P4U9uTNYSmTNT56+FVHlIdd6bRHTL5ROwDN6lm0Coigb5JP8hUwf
aXiQGfO2QR44DfaKo9cXuKlgKpWCwiRpuash/CaZQSneGfJvRDyLVvmLdAzznWYqJ42fwndmX8X+
LJvAlFQm0k+IzU6ZW9sJL9seT+gOmujEgamJ315pTAMha0lynNudUJ11q1wtitwUckRFe2B0sS3H
uask5KQr7103e9OnmvTXTsuuUsNqKar8Icg8c4bPWB0RRPohiIuan2dQ4bl5rP4z5AGILFJxOZvQ
oaoMirElnCLCk1GqmlbwVK35mpI/3KOql4cVK3C14hOPypWFXKT84tVvEZtfhgIsRNB7MW5C8kDJ
x/bzBtLEp0bSHKloGGMhG9IiBa8wLFaKlykEjTKIqiGu1mKAz9TvjMfI6tQdBpFl8zBGKB/SNqYv
gb/Wlbqjiu8qfFOlzU/Et3asz0Yp9CIQwLmxu2ml9OGLWQxnpBS3uQajKLK7gc5Bkc9K0h/V2mLN
iltZ25zUPL3PjXXMeR4yi7msd1QkkGg8LiVOYcW62sq/ozLbx6t3hOJGw7yVTCha1ChLmW/1TGDK
KHuVlJyU/gAupD6WpnWxrpTkB6QiNtudh8XSphL4TWAnl73uVupwbeLzIshOKD/wEZAtFlkbXEHn
6TN4y8it1URfX26SCoGhPpvSco5EbjTWm7PxIU7dfpzr/UR6eCw3Z0VqX8rIj2HSJyX3VYkOAjrI
9Oynm4WSJxzbrTqwA0udTBu9eDbcjMk+X6OO3R7CaIZ/FN8Q8WTGpqV0jAqLuLMukoGDOKHtnbG0
fHVUMXIjzN2TWweTZpUVIRc/X5hrrwUqqwKvbL4WQjObyU3ej46YWJiy4IhAEpXyiKCGTRhhwta2
xaE6rnWDpxdvK9SO3wO5W8Y/EMBSP/fwuQzqhkWsHo6Jxas8f0DgnQjgmMA7ZOw6FqRv8KCxCNhh
OqrdQcKkZA8pz7JNWI1Q9sEA0ElTkmHm4FMBR6+4tpmLnIlFrkgAAORn6EsfcN8sRKKQ0GFi4en3
DecJ0i+YW/JlvnfZnoLaQYEzYGrYOMGru4nzyOAHXwzYF08I9IU01YKvEDBIXUg8tFaw+RZYe9QW
kjeGM5dAVvntrefRiqDB+FF3UNCzYOQ7H5FwQkyUuPWIpFLchCLLc7/YrQpP/6THVwHhnrZnmIIY
Kl7i6jZPZzW6ymQycUdUfOq+Ou1H+QD9PM08Ckjc26NqK5IjQa76w4qMTTw5gFhTDr5qOK1EbcbO
b6vMdxbMkrYpgZuFq6W6ESp9w1FgTY2+hXiN8KLUHl7ososPkBO8xL41aOLwSBY4NNAzMJAl3Dnb
jj9oHOuFgYtkUUgz0oG8jxj25I76AABXnLFcY/+Vu+3rOmN7Evs7wV9I8iMwgQlT2zfDr768dwis
TAIkBS/A7giFGx2hE7PpQ9OEHzbHC3WrXRylf/EXfmBMhzkxjNm/vnQQGhTWZ0ORVuED7FXLKQ2Q
qF3Eow/WS6jrcAhlf1T3uXEGmRrWKO8Nu+JdsaLAsHMtYw95OKWpNW1+hvVq2Ph9uwuq2q0s+Wn4
msqnVtmnIOvNGyqzJDyz5gIRC7IdPuojuNnSg9a8qDjnAXgsnDJMcWnVX5glwP3YCshsJqfFL39K
rl5wojP+EvqL+aqPr+GII+KVSk0bov7qdF4Tq2usr4mBXzzLOPGaFnOfYMzIQ18i/j6oIECmS/cv
dx44UjVvwqMkeRjHgC0w7oUrgRrFy3YUXCSaHO9qcKEQsr2jBTWwVxh2RnuQyfiaAWRAiQ8kE6bY
HVZQ36nYfvxb48CYb6PpLYSqJcaWr3yTJE4WN7UWZ/xe8pvOb017JqnHtGFi4pmb0MBHDsrh4v8/
i91xyNzO3BV4ebBKdEYWwgKlAtWjzc4yg6TLEMDahxu1QO+Dp5BXihesZLsWOtlmqH0ZZc0bgdJs
RyV64BPMkFzyW9Kh8JJH3AZ1KmSZ2VJWcdlCue4qLKSNe0xQfevjyLEs7ir1waz4DPMgB8Xo931/
FGEm6uZ7RJVLd0LopcN3MR9yBUaLh2SHzbD1XEC8bvFBJ0sVyd/kktrqdQqbBjxNaKBgxrCU2xbE
ngBCzGdjIloboImr0YnLHa90TToN9sI7gbfKa06MrIyO1Y6AOnFOq2yItbz/QKVaDU/8qmvXdiRU
fiuSg4AvBpkGxpajqSI6eVHAaC2/Q16PUUCGBRaK463Cx4swTGK0wMKUyG+Db/0DHS69dcHqgAZG
ClDD6NUDOSEIROa9kRrsqre4IsEB5KiPQB+gYlf0pEuFwdAm/L2rH2zeoq/5XcJmsr+HnZ8OVK6j
qbylHQAoJkFerTvdydqJd6YvS9lOMosbZG3yjelLITJAt+v2JDcnablY8g0HXjNCEG5rnBjRllmI
UxpUO0ltDGsaPkTNgae4cjvkY8y+N3GwJCCeIu32E3ZbAHyZ3Q5PNGuhgk7JGa+c50LjrrQH3lKK
NDnMhsNOfWvdRxT0wD6gLJsLvW/FGIaLA+rlZdt/USikbxhE6W9GkGTyiuk9lLtfTJNnZdPMfNDr
T2eNgGljx+ISmqThESbOk9u72Bi17/jy1YjgFPxA0MRuo+917wKY1/saEQLCfTFg0p6uymznpUus
N17MsnzgIoARBWsC/APZXIz7QrulHPLYzYkXg9Nyom7Mg0DRlHTiV8LJxwMEGki02EgOkw/5F8Rc
1a/cLQrUfgH4a8daJz4BYGGysOww9w+Jfyt3uuxWK7fO4Q86VGvmawZRlD1YaQFGghvHALVbSXbm
E8e80jAYss1/OafhS165MJuq9cpP+rBxYPBwVykZcT+su7kuMKzn2d3FKM44auj6JQy02B2wP3Mj
BMs/Im8x+phN+Gk5XGQ+UyY5yzwhfsvWDKxUdmAvwLkTxE2G/MBH5H5KMG+n0ZxOoYFdRId/2qnK
aMuFGSYgkkYZuxj+E0AVMJ9BGPiAMXv4nouqvcT3Sf7X6V/axJafBxA3AbOVd+UI3aH91qwAs5/Q
TyBR1lJ/6PTXHPnrRK5H/4BY37DYeWY//YNdFAuWNcBS6dY/9biJoeW80fLyYnE74X3mnjWwhrjy
1ECUZFYDueQhm550BKQO6v/U3XgVL/A9/xkOrerwjB/dAQAG0To8cbpaqi0k6ELG19JFVQslrniZ
H3wsMImSf+Kb+mUd0k/hru/mj+xlPvN5gHBKIcrALVwexmv8F/HXZ5JcJd1XZkS+xPwT9Q2kkilY
Z81sXeUdaxgr6jYh3IWN354LnQo5hZ7VOmQiFLyN/fYzga8EHXeFK1RcrpBnWhuelv6tJ1Y9IO81
3wrvMiD5RuO2kG6R9s944cp+Ze+DHOMz/+xv8lv2qt+mHwheqACDW0SMJdeEQaYuOYm+eUeYo9I8
vcMBRQQ5bBjX8BK+QDDwon3tq6eQGQF3cnNbm1sNJ+n/ffu56rHMmk0bmyLyzKgcLKtiO0BCdSfh
m0U4f/9HyHnLFo3JBckzwdfIzOwYIrnkNcIeSwesSAokZv0RK3IcKwqa385J8LLNXd4xmFjqF+9Z
P9FzbBjDZ9FnfQBFkIWK+kVCCRYfaQiSX23xX7qot7zeorYqJc/EWpSO9cfAu6B1QzrUBub9BhxE
veH2tryzHYnf8kNGuKC1l/4AcaS/7i6vWXgP44d322qBFIAqfemdZTl3aMNvY9iCtRYrWt7iVaFx
5XbXN9UrODhWQ+PbSknmDrKxLET3oHFj8qGDDw4bkNtX9Y96DLTaU+koQ29KxlZ1S7CwCYvSqUWf
Ajiu54A/Wj8162zuPmXfG4cUv2nTNt7j6KTLe+wp0v9IOq/dxrElin4RAZJifBWTcg6WXwjLgVFi
jl8/iz3AoHHnjtuWyROqdu1AhDTF2OgAsTU3rbDiCzc91hsGeVUlBuvzfinJTGBg3wPewxOEJbNp
QswU7PjAkgJ+ZV4OAtaAvbAU+YR/8cVsuDuga3AaO3xzrJP4ZfGENP79me24n/ML2vcXXHuKPJpA
hljAg9MXvFnNlc3LAw6Zqk5oTTi+aC7kHjiafBIoFRlOVtSeh36Dff++dAhb+PPt4ZoBOcBmJaG6
vKVTkem0jJH3U6wD/eo4XV8awVbLMmReiO/tPIE+SdUL9+nLxxgYV3RtzYNm0cDGaUyI2I54w1O7
+SovOiA/kYmhk/7UG5LjWQYf73qh8ZABmogAQTuV4Bi4HpiSRfQzXIH0WaA8Lpb1MB8mwyTcu1qL
tajx8qcpgRXOyBOwmVSqoISGM2nCgnl1JYy7oHhxqn6hBNv+gzeekWN9G770j9dXKMPwsYXv1FyO
/34P1gcEheYW/rz+pVzw4aLRYb/zQV4n8SZ8J4x4Xpbxx0/FdsOeUmPhjvJrfCHYhTw/7NQF2moI
+NVuIkF88VtzasBy9jJPPbWMrHd95WTjkm8sjg1TCZbHdayXSOD9+jMEnMCzcaEQuTaucHXAHidO
3CRamNlSCVAyeMaU/eRxW9EsIeD0ZZB6e0ZRkCzYxkW6eocexl8CxnHEHOrMCpazdJsFUHjXyPOr
rUDQeY3rrGc2h1bdvhInOHIXQudLcmrCVRHi/+7OOldDnop/COyLbBMryzBbDu02j/fK+yRyGJbn
qruUyUXuLti0cNPykwqYXJM5LtyJBm+jtWhscODIkgNqDIQBKh8Bkouxacnq1bYKcli/h/G5DTAP
6R9Nu8/avdkeVG3b9GRqWMMn3uXZbKvXy5oc5jfeL9DljuJrpZNOqZ/qdDMUuy7a1tKOzqUFctVX
ZbYQcAzFYqNYV7VnSDdRcDlTIEaOGM8HzaWkL02EU0bxin1K16WeiTz7fXq1PCV2ITtmGE7a9dXZ
uUibP1omJzYQbYXBClpKjU+ZLcPXM4WiR4GoI9QN1kU+b5Hc5Gx7Zr7kW6sEIs6WQ+jmEUNX5kM9
TJ0qxP9TCqwhX0XdX55v3hRfZfptlr3VqAtgIqgMbkgsztgt/XSrxyx2inbUgrjQZG7aX1p1J1LP
9MsqscAvfPrfjtQbhlpkIuIZjDXKTNsI0SFrDi+J1DZ8h4bnu90yGdczNw8XFX3q4AHhorAJiQbB
10evQR5ceCX6V0TKO6bbpHdoeGnATYek7wUpbkgMMQVLjh9x/zAES1hC/Tchv1bnztyUmBSsZpkr
Fk6CSVZ6i+D9Vgjc5sl3g29L7DUSmhQ7JOuHqC8iXhiPFl4cLqTXqt1VFcNsDEn3QnZN+k0draPG
HZn7DgdRtPhCDCXhBxaCNfgXA4RHszjvSw8W4YxhBYmqXImcEZ9tclOF35bKptQ3FAAU/iKVCVHw
A7Q4+HCElHV29FfqGIBsE03kP78R6k3tJDQG8IwkuQ9eMu57fWEqp6pHofcdNEyGmt+bANVHgJ2T
yhg15phhstbmobhqo58AUjj8JEB+DL/7/lKKH68Emhs2CssqfBRwpupuZyKDpzEKZp4efoWzTVA/
i/zHZ2z4nt2k2W2oNwMJ7ikGzlgGcyvz8W/9EagGA2nuDgk7uVVUnzhu/RZWldUHC2wgoSRpupXk
B1Fe4d+SYjl4QcOE3LPCm/qBK2/LSkZRuAzEpVqxdMBZHG6WvFlFxTpE4ApsWZJ5VEBNe5W7QETt
CVvCcEBfzGGdmghRFzJUpnAGdRyDCtfANRu9yusYl46JpqBzaAhD9JBysuu6rYrHd0NICIEFm0LY
FcZdGVYKS81IdqpwKSL4vZ9s+JlxlIXFW+GbXXRkntU5kj7KCj4SXOx+FTNFmiY1CqadCm+18OGj
kmDL/ERe969tkexo46uYHc/+nhSDYCqhUyk/tX83h30dLyaj19kuoneBNDxzNN9Fi4qiErCJsY9J
1Q4iRkDQC2TIKcfFp5peJh4A8oeKZBWsEfamjmFTuhZTTzehuR2occG61LUfYjSDoHZen0MWAnV0
cxMBzGiJVJCulUEz/3xjyPGmO8ACds5dkvU2bwUaBBMw3F19hne2xWQt2GvfwvGgoc2/ZWtpNh/O
QnqoaeyHiZEiVrYh7ZpsW+grXldPAwcXazykdcfsC3Ex2jbjq8SZWVhqW4y0Y4Gec+NrDPt6fLuY
Li9SBEwDAqoFDgYJE76S1oRMDTqDZhG+976xWxslzbYNH6FoGauUwUKTr9BoCmWpxZcCrzVcJ3XB
ZTbTfjNcZtgea4HVNOuuI9FrGYNtEmWVLUeuHNV+tXhkznGyydp12TIIhzLNpMEKrtjgDHTb+IRP
8u21ccmJQ0zWIiHg4T4xLwHy6/7HFBZsqnd4TqNfrfuVZmczOmg9c+ezIZ4afD3kilSew8gIDG+I
sUfVxzz7M5+tZJ0D3UL2HUNF7XbasAmPUWYLxp42p1GpdJ9JdFSBaEjNjF1BxQoHggmGaqsKLQ5J
lzLL5YLOis85+ZyL33zaLHHw82wVxWMMMx8Clu+qH39evA5oUkq4UDg7Kzh4uevHuzBmGAlcSzuK
Bx3AG86ob5JAQ2g/1BUcY76nEgTYnMuRQwVbXHRSVHFM3N/BDYzIFHDjy9dity/oNauSx2/cg/IQ
1S5syWxSoHlT1CIAveJxSRBsjXtkqVlKvevEVaw6M8yTAkIZronk6aw+JpWEjCdcsdVZTxxYONmk
zs3wYWXES0k9oJaPnHy4xBwYw7KEPytveC6TIpf+w65xFECiNu5HBa7G7C+SH2q41ivv1X5FyQIR
3pEDTi5Rfjs+WHM5QJKrzior/Y3O3X29psKUSivnsYYW8tQ3YTYjaAYV3MKnX09hBGsOATxF0BB1
shT6rRrhiZR9IDLJin0k3bF6Q+87j+sBb1iEIcI1eG3S8KLnriisi3ItM8s2kTGMM6oEK9MvymyR
Mis0BuxyNzDRGXcz3w7Qzc42bXDwAzdNriJqy3Cdt7QOy0HfRNlGfFtSuaYEarRDP26kfCFMKbPH
fVHd/PRuxieTQmUWfwXhMRU3KswxyrCvUv8N4YLm6SZhnKdD4nPU2BFlK9u3hHBDOwLlMNmVDuAq
D79v0Huthd6DLDBdbSiI8XSc3jigPel10+1uuHzHIcohjDqDyY3qcLqUKGJVJ6oXeAF0tKEq8EIs
e6/oq83/9HQZR/gQix8m8zt9/GCODccDBoZM1tzMHfRVlm4Q5klvr/VxL3YIc4KYaapUlTxznFqv
EQ7FI87wQBHNLuQJluWn2YCrMlgnYVk5tDUr4d6TUB0tAgzprA5aE34S8/qJsyOzBPJRfwfmMzUI
7Lg1X14zuK/JCWYOO9EkRB4Kf/uHNAvTrasgfLTmWS1+w+g4khvVL9+UOymiPbekDjCoszXI8/YL
rQwnLHYjhpcsRxionNZ0DkQWDnY6W8S4DvTObPZRjicsY5nmEgAGDSTAYXHFXguO76dunuvgI8WD
xlhocFtf38X4g2Aq5CYNQ6dhGvPGsoayYBb9aDQc72sc/EUcOqmPD2UK9oGdsYAObvDGZP4urH6A
9gl2QUcCGwop0AZ3vDin8oJRZlVrFQCwQly1oBPkW5gZLiH2jGEg/uU1tYJFEK6Mu4kwMS2ge9Ib
fieotiVn/H13XCtzlgAIJSdSCygP5OW/NwNTC05SkAqZJB9EETDZYCxh2AxYudUBkNIFwOAEzXDw
AKkxUWYFGqJdDK5SOjiw+paKtvIVHwCFpNmSCQtojfL24B6IsPdKW2YcA/2AcYRwGPAZSU6cM55g
2Jp8gq8zKNdZ8l3zsDTUAnGI9OFQoqUmIybxXjW84m+KJI4bMlEhGWIAy6Gsp4sg3aj1CREWwa1y
vkL+ohFUzPxTwZDb0UbKQiJKcNdFF4Q3v52/toRZAVsKIlkbm/Ll6dqaYJs6WeITIUDjg6Sn2Lrw
JxWfbCv+I76NsNdAtL9xfRZkj8YCwJx7b6JZQ5iGk825SCrz9Gix+B97b/JQJ3Y3tICzecEEMvJC
yFyD3RezSA8ChEr8TM9QVmUoYrbCbIjZGQJI3fK/gGh4tZhwA3NE2G/xbdAJKtaMp4j3Efywj+qu
7IpFbdcb9oCjr0HXHiV81PLePGHSmEiMmDPtsYjO1tVdf4Nhuxoi3cyOW0fWXf1H+1SX6PCkt5VN
NxFjSNvgTJ5DfiK0Mpst2nYxGG4KkZdflZaF+Q0rB0+2ycJz+v0L2UqaOYSi12OQCUmy4FLF0nZU
Xe4rVeE0XEAs0yS7vMULFA/INCrmM6Rg//JT4dyaNWFSKPTI/8QlbI7XEaotiBOrEU871WmaFZKl
gVWtH/gizDBUaJSqR8hvODkCWDrN/D5ks37SpBiwY+B4KA4WC1ig4M8K0tHCbr8R/IrZKfM4cmDZ
6KGDQASHCKjSAKG+sZkcCJJprDq14IA3uo0DHZP4fMKxxkNw9tfJeTzQCRga7pF2hBvPpdwSH76V
mFoe6m2LyttGIFjhx5zi+QHdZnpSJfmUsPRy0iUtCUBec1/fRDzC9g0SS1kEuEfjaTsfz9VgJX/q
pcbcYmaZ31CsANnqy2uXQvwBMARkCR3tD2howdJOHmyUz25dOeKuW5kpLGoreMLcmoFf93Pljo5l
BE8DDLLVwG0/B4OTgChjSJntleVc7mCQwAngFAidkme90dbZ4XWhOYK3DuJm4Hc4vYHggAOj8h3y
GOBJXyMscuB6XpsOR+t5vODVjKnHURou1Fvcz+Eil7xjpOszC23fFVYxrEF+Y44SSC3Nsxfm3ZOf
valvIwWA+9pX9fSp9diuP5OPcctzYz1FHVNT/JrYfPQ/sA6k37THbMupa5KPoLrWf2ONluw8QDYh
RY6wIt3hJ89AThGWkecCNYspIASZj7fgjvsitWXF7SSPaoaULB1WKEow06qp7jSMjJyRU9YGs0qY
FrwnaFZlN4bWwFAmtIG8gL9AosCjpNCGfa10EJ+s4Cua/F2p9Mg1Uc+4OsQxaOV01jKxV0pgPSvF
nseCwgxBKfjIzhS2Oss9cmm4TAawpTtjwaquTkwUbgWwgej7oXg5M+zjSAKH2Af6nCMhm2tHTBwq
Ws05O4gtG17BiPbQy0NIy8h5Y6e4y0eD4JQvEC4wJDBjBN5jbYHWFjfSfLu5NlsIF25JPYZF7HIC
NYNTml6bbNqP9wfwgHalko/+8D8/yhQZHHc4LOAKwimcgYVPI2b+B5+BpjkmmoUJ0/R+289G8+qj
CF+msiVeEPU7abgAAvQk5/cRC7kERBozZgdLVU5PkoADRDQfcGnNW7GvLs0+XPGkkHWURwx3ISO0
u3Y7TnrVeXtKfgq6PSRcvFbIA8uRbFNOoV8sKMNgKXRoPL043Q2IFn4qnKWI+0CzzswHcjyjng+K
2xeqS2WRMIx2IKZlIokpDmcYJ4+UOAmUNCLvkBuh3IldNcZiEs/rgBKHWTdMoNjh/DRrUATCxrFP
QbZrRx1yAwY8rLaFhpr+l20GS/jfUYZYlrMqqqYjCY9yFgtQYHnpfpHaItvp54RrhaIdtLbB1JH5
KnI1XjFRdY8iAi5yohmW9Z7Y2z2RZK1d85ExFyINlmxM6DTUq3iS/UT3MvZmlE1zDR3lX72cEjEn
kiZgNu199sd5jikeYljgVY7D2TQ34MNwtagS2CU0WrJCuHEGOvavbAoGJ9+t0u2wsfAeVGtL/MS1
m65A3s5qO7r7pQWDBEJdhEhiqTZHo2P25AdWhncAJxGR062+yOQHMK6I7XKyGLLf6Qc3jK7ohWnV
sODk+My3vGXcZEZ57RMVNOLhwajWrYBjIDFFMGmGHJpueK19TqmRWan5snrzWYpnPzmgXdAOzPFA
ajsqAkIbgZ94BXQ6DBb5XWCKIFI9zjb0y2zc+if/mXh/qtP1tvFV85aB8fBagdp8lC4MLoPu2vg7
tvnArIAyjctuB833+80U7olHPpms/Zr3BoGDjO9kXzGnCll8G03dwUJBvYaukQkWkzYVhx4eHOWi
4YQAXoxdwjNfP6qkZC4x7SXmffrx+NXhjIYcZj1NIrXpI5W0LsqikN2Johxs4Ah0XLNb/4DpQXxQ
DTfPMJW2NYiW0NVh0oLdKcil7QSSN24SWGhe2uIutbcwOZY4lEBQ5kB+wAAPGvwNbVXxColm2MVz
SMVp5wg3JGidAjYypQsaCgTcKhKTQw7uWzjG45Wf9OpeDMdpQGeSeYZ9Aeica5ILkhzC9Ci/T4zV
2/ey0B1i2zK8+TAWVDHUwLsMZMRK4Bgf/U3xIbIVYCPd47NB22VMzzi6ZlwmWO1YPu/tmVE6MsYT
2SzYc8w15C/fMnyjecECAxQ/vven/B4nFo87PbRu98Xzazlo2FQ01cLEK8RaT8AH5y++hTd/A47P
MsI3N1PWIoWYBp3VLM+6+lnrxyafg9ZAtBdh96okCcFXfeTqojEOr9laVnanpLNg8zAQLkllgJ+X
QXf3J+zUFkm4QwETbH0c8qXFaKLsOGekz3xKyYTGjz4ZvRCDYUX3ydXXVXS4aw1EkINsXBiYhDYL
GRt+4igh6aGrlTaaeYjk1dBcCxVfmrOK2LjNP6X3pTS3MkiLEdH4LWDSTsz9aQzFzCKMDvX7yjEk
zz5aLBSgYpC/BgTmrzVh+U+pPgMdnev9xqws7gX4wdIPibplcTRuaFQZrUMiN4ot+BORHZk9YEuA
dQZq0HBeGii10L1+9jThr+oz9hsLGVK6K43PDBvs3yj+0bQDsdh1DkqcwUMgth72HewMmt+JV5QW
FHyHji7h9eAx/yOse0K9k5XDqK2alrhvqyeFR8CI0cpjSG6LOth2IOFG8mly47yFe+vvYP0V5ByE
+DE6fuMxYaQwor9qPB+aXGdcW2KkQD88YdhXxrNlTqvj8PWr4zJgeDQ5UUsXgE/W+iX8qmj2usGT
sgWsHyO5pQjg8SknQV2z/FsiUvmiL5oXHRP/fYuTrvaJMG0EFjKxB8SxzTTdF6Tg/JS+t8mwwM9f
NbCJuGfYtsEqZgLdUc5m6bPuN6IP2Wqh4bL//kAO1aJhBYLUjUcjY8YJqs8YX0boMABrBvmpB1xR
umVGcFewlBmb5NwvOZzVM2YAI7YEGj6i8V7sAIQXfHCN4QL/I4TK0j18RO7TAp/IY5yiQ0L43VaK
XJnundUryu6kgyvOkLvndXMLDK9xX/JI4InHbw8X5BV7EN3gGk66DlU6JZSq0vuz1iBqtPZY3/v3
9m1shWBXxtjbnbNhKZUTUSjGzkzeMlnS4hs0vclfHaILVeTmne6l+h6Z6xzTEhKxms1o0kNIxz66
VtrHe2pago8knPhBDEZeyN7Z3w26OHmVVtu3ujHClZktIDJIBnHta+xYzGotDlAtFyKHSxjcmjTk
8tkY/VJLd7FwCeUT3IMZEYjCRQRC6h7j9Pk5tqeI4h6hdbOTBltDgdBJoOZLoznmpRsju8XlFtiB
nOJbr/xrtghxlTy1dxVgXkTA/RwnfMpPmKnjgqmQ35CwSObmRHLEwNB6eSR2C8MCsRQSWahn8O8w
dlGR17+XZQ4u+JnAP8sWKuwUznOFBQwVyPUNTyZxr4ensdcJKoBqkvJdXZ8hsZejXuLSP2kK69+q
S6bUNorbsLy05BTgt7GGq1n9IIxm79Iyqph8Z1i9ew0OWVDg8AVEm6pu4ZAQkdSayzY65aZHYHtK
ciqheJS2yPBX0cvJY4f8EDFbxL+1dnjVa//3DUcP0zAG1kzy4REw+P9QDyKiH+GSEjwA+VX+bhg/
BKgeXiDtTkeQ80vdvqNN0NwIzSCKEOPOEle2yfkOcnIfpXgr2b62jhhkZisTpQYtEvDzaEu6+x7g
0noz8zOIt9prlUHcruD1rd7SD5QixEhNY3MNJxB5qPUhxhBRzBlHigsn3/2NLelImw11ZQIsoJ3m
zKiaifCqi7aERgoaK2YmSB4Te7zLyhnrT5hAPQkfQLD+VInxvRCLtxY1GXMrRsNzcYfDo8QoDadG
GhEEo8jL5wPicmZ2dK00j1NdTC8SYCXAiDmFGQDlBtMUC9oC7oHUbex3iFEJ5R+KQtDrXao6TH5c
yrR+L+4osQrC44FqJpaTXflkBFkVMZ2QiwhpQ+p8et2gJSLVA6qAa8ZyITxI3PX/kOdS5Wcs1XoF
VMDsnkKSeq6EjPRBG1kiaaMKqN0R3g7W33wJ/v8A9yRLEGIxyUci1DC4DrTWFH3AjsktCju9oh5E
MzenQYJU14uQIZG+k8lCWiY+C1ZG9ZpN97f+/xRjtJmRcArmKK0mHg6fwNb1SazB00XnwVFPtcvr
g37HBYOTKMRa9BTc6epTGDZQ8mKotA8OSzWztZaGzQ456CS3C9j/7KOp8kEaLLdOWjgDynoF7T8A
zVz81SVCqyd6ZY881HQjwAuoV0jEkPBxzqXH2nSxFoTVPCg2iZsIcbAvIIuG0mOyOkvttMMszqJW
wZEFYntfwGuaV1jowJom3AHIcGKuZZDcqK95HpzlR0KAJgowiZEwyqHs3mL8M3luLf2CDWJbzBw9
scsZzqkOb3FGXHpsT12LxuWI/oYJqtWR0AVZgbJvTqCGNzwxYpSfxrPbA4qgAgJSqSKqU0ue2GX0
d/gTzdtff82staRv+Ic20IbQ+HTn+ojBmPqVonf8U0+IcSZtEtA+4DXzlu8GKglUPC89Ap1S6T4A
BvIeZ8658KAa5//ysjOyD5l5JDotIEQTNzrrnzOJnS35HJx36ROpSXiGowZXjVyTFpN9IlMTt/gG
acMJACrXrHBgVWBOyzUVObN7hymOxiW0NyASwm1UgFeRH7hM/XSeZcuQC/7oRCGkvoEawkoftvC1
M/A1yHo2RTVnGGuK/Zk/RbxmHmReYXcwVYDFfIkgARm6f4P7xobPOYkn9uecrV4jrqDV46zoKSV3
CvgfQ7uHhHM1SyNjyuQUENwh3PJrkAzpWwRvkKGES3PDp6TsJ4sMCcUN+RFncApng43MsjCxfIOp
Bj7JjTdXGie/85g9vsqm+4bHwLpGTIFt2iPbtnv2JXyWKnD5UwV1Ly0gqgqyHAjyxG9FlTWrFvTk
jeyZUPhB/DTXDJ1X4PK1MfSgPyYeGAuAQoif+bb06DPRRBP/CQCjsO0aGxc1SMMWrblwSZ4aUwyA
DeaTKPnouXIHizlafaBixOXAZJATMPmio/pRzi8PfS4ZkpjW4O+EIg2qYzuHUsPLgAir5fi3TdCK
wvGQ0tlOvCCdnTHRW0AvGIWpQH+UTxv5BB+gparn0sQg8o2/mdsNWJc55Dy3ONPYreogZ+FsfEHd
wQmDYfIbcrhDxJAyc5mekhjOAmIMxpEgPenvTOiT1KmFU0Hn6y0GW8U2mmozTlT4jbPKGroFsLPf
Tc0U5wbnDtvRJ4OR/wLaN9EpQbD4Uz3lLgbuProbiNjUBoLNT8GRIMHhoNnJsPTho5Ek9MOFgERr
9ll8swoGCGgDQJKtazaUWAYFDSxrTM/eFoT/XOLXWXaZS0dWI8JmRDx4tA60INxYdKeMgowIN3qe
PFXaRE/v/3osvGGJ4YPpzODiaejYHb0lJmjC45FSxJ3dxwv4uQIm7XiAUKbWJFS7CppR0H5eBGCb
CiOONkvdSSDfy+DaxJ4W45pLJTWXGSm3+Of8Y+/qGIfx5EFoGTCsxL10Mp/G7wuWMtGPxNh9M56l
fNS3/gZRwpqkj9MIIQ8JOWbIFnxCZuhMAsSv4sj2j6meCL9izay5QqoTXW77xFOLRy49icEEUfuH
e4jX/PG6RnBZZUsBbQ2wsUFhYoHFjgEuWrgL2Qy88QlIAFuoYrhKpsEEZd485g1CkozYmXPxK/xu
6KRh3BNKYCBQsSZABVXOla3PA+aoRzcCOTRkJ3BS/AxoOIK5cCOZBFMrjpxhelK4GPAFFAchJQfe
C/00fx+pjuLpVqJ7l+G7A+FUUKAR8Uxs4vCJZxjuSvGTggImMD6EkIo5PJh0zADkvlH9GLjJMU+d
0Y1N5yUcVHAJiuL2jAc5DbQKCIjvA8sunxZNTsEy0cHm4Avsv8wyHbDBCzTsVbLhI7Nx+ec0EaAf
HbYuMAKmaQj0/0kZM92s2E5eGGW82gVDNcoOAXqphaOMRM1Ag/KPS2sIFAxwWOx+zTBq3965BJb1
XX5gxxRbxoNTPX4yiJJO/f117H6LI3zp4tpssd64s4FK6hzOjyvfnCfOT4G4MGNuMFX4QAvpOoZ2
K5zYU0glJ2uPeXt5H5LdcItdjE7t5lQd35h+WeYHPMHT6zTcyot2M5/iFgD32nnKtfjUHsKJXzb7
zX7rM/JMPyauAiRgwjl4R/xsXhNPnZfPC8KPgWegPuVftL6cCCjAqPy6q4KNPlXVFMo1NcHwjan8
9DsAyw/1jPKlbvpzf2F0x1/of8LH8CXfmAXA1O4v2GxDovnLD8Wx2akfgLpCSOqKJe/ol3lR/4uX
faDAef0rPpXdeFbP/QdEm2wn/oWP8iJ+RQzt8aFzQSXWQFbpcbYEMGV5UyFCNQBb/pK+39N4E9x0
AYf6o2MCD/nwYQykAlN6/WOjfgHSjYfsnq6Sc4do9qJ77e71aC76iu1NiuaLlveDaIpld263IsOJ
cBtfhcfbYbapbOLFuM2P7VVz/V17xZGihpkDwYMimjOpmOuPSSrGmKA6+/pcA5eHeo+p1kbadF+w
SXfAtp6NC8o2vZqP9gpjLTkX+/EKEN8ei3N9Ko/Z+fXsH/7X6w9ElEEnmGK60XHh5IgE3msg6zvY
VOCJxpXR4VRFDggT4NF+PeVTsx5VfNNA+vFqcUFYkyfMJwYEHUuNVgTR8Zw5Bo5F3wVHEQdEvJRf
DnW4+QNGbMAbB9bp58W+/Q1AexsY6Jb4NFn9EMmZev7BXwo0TEgJup0jfmRFaF/ccd9gicC3ya07
Fnd1KRxe69keL1R6A8ADCKE/qDfpQibePMgDRxQTMwjBEE+hHP8byuTYBVDu36XH8Mz270/lHp3N
B+iMtqueMm31FbfmX1B/0BMMHQHlwA51Bt+uQIX8tl5cAjpF5DQPBFWXOJ6Qh0z3qM0VS3XAjCGM
5/uQQ+bBTexPZHgLhBPdYc8O5y/y12HFP0rKRtCo23jBLhahFQeDALwPIs0tyVfGc/ngP5JPCrQX
mja2x+ta38eFuiDc4pOHWX9Ie/W7Dx3ucPlXWkiL7lr8ts/oqm7VT+Eq7NhwyQqZrPDUn81JX0NL
P2m3icv61dxkByyaHsKFjs6IRdly0jN9aC/lGT0IWgXO0+xIJcZO5GlS38FXGk6vOy+a56VyBHJc
bqlXKYDV39nvUDjtL4iP9mw/V1SkxV7haObI2YLTA+Pzb0Xptb8sjYZ2EKOCfJ5+sP5gu3DqQE5v
f9jvb4rWTxhWXwLz3pkV/JufjjiEAX85YWtNw7U/JFEdEpyMzBi4FbyYeR8QAIjAn9MVh2ZyWWB8
2BDioH5EVGYvlqr1ojF8Jtz8QKCai4lR+OfLGyziQ2bxMsa1084sPgw+BBvLNi7NI2Ke/TM8OLjH
JyiPRvATUKlio3JBOwjyZSBzZN6PBIxTl18a3xQUUpPe08xxVvIkHxqsiw5b/tZM1FAkKuOLZhGQ
JtA0IqFFIwlEBGGPCfzACrLeBmDFdDeE5/zJMugX4xJyPWQ6dCqRukvGFYQ1zCaz/ihiHAAXrSb3
yXcNAWGT6xdb+gZKkfpP4Bfn3oUdX1hMBivM/EwypXgmsMYs849wWy7W4QNqrHANny0Plcm5jk8I
ass5PRcYIiUCXKaOpg4VUjC/FB4bEb1xQsuC5Ao3Iovt1tfUBZOISJCmoSz/FSseysERq8QIa104
4djEzSOA56mLZ3JAXoYFqAd8DzSJh81NZ5lNS3U63vGRJGoPbiugFUkonMEomJjepBBUqF2BpWHW
MQ93IdK9G6cHELHpi+HqEU+EiANDJbLL+FcQU/4Gf7upXb6Zjjlavrhwsaq8uXxOp0v9g3GVTNaF
wXmM5gb66ARWszeVX+6hV5f9am2+fyvJqvo14d68JS5YCSNjVkkEmnlRI2ZAA6bnWC1D2RMgVhRv
1Kc4duQfZYy8q76IGaVXtNLMq96coNTCS5K45Ip5JIGAYfNL945O284Di8OwpBhitvUdUhRqQIZz
wKGL/u/QZINVT4HcOfyR5hzkj2YzWf5wRH/UX8MZkiJBdhxdHPbSFQdwPqaKZpCtxlwU5cRF5Shv
rK8eKQRwXuRA2OHHmGgZsZeb4Lh5dAB8RNe7bbfvY4FDEOhUwvTdnW5vkBttQvmF2297fI1uCycT
Z8cGNiLBRXwou8yhqC+rBucKS4FPjdUqVGuylgFwIcQVCnmsO0KN/59uUHjOZzUKJ2uKOOpbxl+Q
+lv08CFqxCWWcFWHndJKgvvcuBTQ6F2DaOdrODy47xHR2qob3S/TsNMjIgifWCEvZtwEwUWmc7Fq
Lgdwi8Yp3muSeyTYE8mlIJAmwdGT2BJkEasKKza4DoyCc8HBTLxvNwq/MLwpHksoL6PyIbWkEl2D
ynYgylrVRam22IJG4k5rPE5Gqn5zoTKQen2H1IHwvHzUNCaz8RvGXkN5H6msWYydts2wsYBDDV1Y
gQ3UbcPWngk7AeXBKVbWcCPNaofmWMccr1/Ll7y2hP6mq15PAq5tuoOIZsNuODuUhXxWfKjkK9Fc
0U1wSkxOlWd80uLcYcA/Glb/NL+ottN4wZ6frSDA09cQAfNekoygz/iYB3WZzyy8Ic/tEwTFCCaU
ch4sxWz73ke8G0b02/H0XsCO2AQP4YtvLAPlS/P0y/wSnPSFRGHDcVFjoPzyTESzw0aotq1GNsRW
Ma4yNLHRIz4akBe+vnnE8MLHRsCUAfDev01MvaEwk6XDVQkMqMVLMlmpdyVHC3eEQd28EPBUC6nd
b23P3BdhDUa7c9imwh9Oe6C2SfJMZmd0N4ACrKJMZyK8FHy7eRhoLRDg3BmX4A7Vo+GD30ZdiiaD
cWeJtGlqe/wN/gRRvwCc8BMiRCx9h63z8PHClLG0RaKstCUJUOm2lSMS6+eGxqnd4eJx8+XDCME9
KCCRBre3uDKtxDocHGW+kSznCmrhwbHlT25xe1Vaq3g+MML+ohxFBHIwpjJqcIU/BAQdICSzT834
5HCq2Kz2+CVd619aHnjJWJy/tOVLhjxh65M/MwMij4FdoTgg2T6ZA8BfpwZyCOr06BAIC9rMWKbo
86TRNmhgYm2LHB6cQ/jkwDcxmild8YNJXwbjfqdleyhUiY9jOBErwLz14lXfc38zkVmBgZ4iajCQ
BsXBjT5JNyWRzfywRcodDHzb7+mfAu75CGd2Zv0YzTLlO5rDXDQ9X7zj3oiwS1tDvIANZQ/vzYhZ
88ujXcUpONxhpMI0DzjBd17d+T1+Mgd5R0s9WnJZomxnHFxrq5A6WoLyvRSFuS5iybmguaL3IRQc
djSa/JxOfCfZhPcF0mcq7bDUrVFG5yegQxYf94u2jzXPdBFRZ8rKlO2qZzc68QWq0A+C7CkqREev
n61CcsLgzLNwkvM0XqcTzyhP0upS8AvrWIRPLWDomcmJ2w9THP7BkmUmPEqoPEDak+5TdHqTREMT
gyVYr7smZ3Y7N+WRmdkHdyAxxQm1bsuQJFvnPng+VY742ZQ/Sr4uU9HzKaCHnCau3Q0gvO+ShiQ+
yExLhTpcGF+4ka4rrbFncN8SkaEz0FGO6+QbqWeCM4c5GuuAC6mXFjLxXxV6PbkJ3ZRP0ck/BP9g
+kqGrgnlqrkhJV3F0r0oAs4ZTYd9UwS7d7j2iXkYEOHTK82w94DMKWN8FMPWUNXRyYRwYSbFE7sU
H6+Rpha8WXXpEy4KrFh6kKh0isryOUwYrqjmIq8MK2rCC4arfwNwa0sf74+cxgD98NwliqJwFn1N
H0NplpGeeIqJho9VhaXRoN9bHV1pDGXKTzZlrX5E/h6sl606BlQDeGXHg1301FqStBfQrbzCdZEd
hZEk7qZCmFkwy4RT6BZ+d39VS38AcFbxhksTD7V3D3DW6/+RdF5LqmJRGH4iqgQk3SpizmK6obTb
JihJMk8/3z5TPXPmTLetiDusvf50/NIKFnYsbbnvMQxKh/wV/2hvWfaxrQ7UvWdll4r803gQucbH
2IbDNrYlNOt1nm/wjWlIilaQrIXKfrAzjTP2VLKuw14rSTwPZ01gTvuo3Ys3UqacZ3WYT5GM2M6J
cxqSKktmXjgmXjr4763D1lqk3qkrmGSFaise7PuZ1HmrBmG1DnsyMG6qQoMRj0mznnuwSqplWwxX
0AuGrX9MqdH6+qlSmeYSbLDg4rfCVG1ffgdrJCJ9PEU/EaJSUqD04E7tiPugWb7zhsP4Hqa4IMtT
0sodVeptYUtcC1kqxOkOzX83AJqVwRhx5kdLl8sZXec0eEXfwaQaVLTlg4kvjpONJZinQ59h4uO/
TGpNzAKYZMBcPZ2PeOAgJcPtzAytiWUms+j7W5MOnAaQciSEA4Y0J75hU3zVGW8xiQlwgPeqSXgu
O7WBBtFYkaqohZCSZXqIOmLgHhMd8qDdzzVWaDka+jHnwNKhVSO9C9eqfvOpEKhyUyTctRMtozyl
bsXrS2GhD9C4eefqPZhnH1cqMRCFKmZwSqhUbRaRnPJ+u7lFNtMesiO8ZmycPnK7/Vq3NyRNgte5
zCpp1mSZAWZm07rlgF5+NhafK2F5ZHEhAoMOLA7I9LkBMeJNls5pK1EjYe+N9wO1GQ/O2SaTX98/
5VQtqTTYEb81l+BRhfR30nSuFI+3xbWn342X0dzWuExQwDB6BfV3BhWEALsfuWMV6pZmeTURbQVe
ZReN4dTS0gxjG5Hw0FQcH0Yy8J8YyUn/E7beqvs0UxOlg9m812nmhh2TJ+5WeNw1g1cZ3vTA3H3T
vQ5HouaDbd1cCOIwKsqzp5bxqYHNDfSNVFsLH9/jQKE/TJK0+THIrSC23Tiq7UYv8Qgg+gOeZKSy
28H7icxy8sWdJWYlGqhXHWsW0vdG9yBWINNS/Kb7suxnGaVIXV3FExj6n8DPhfudlQlRVrY2YLgG
LCGpeTU+Dcwv8udpDEnYxwQYoHtLYZMlFo7Y1MdRdZM0iwm0MXh9cp2mMnUln4p4z8GwmX7wYNPe
5c7QsFhATYWbu8J8kMJ+EeKtXckjzZ9HydcxIML55oe7ecgGwueIgxvz/GyxHpkA9QTPjnW8QXAE
HHexkLYNpp9oW3F2edNWDIA+Pe/3bU4zVd3UMHZ1wasFmbiVCWkDkgWUAs5KoLZP4kOKNKVv3KBQ
xjWAhHmKIK8aXuZmfAoKO1tglsAE5sjgLC/CtQYb+GQaTiCQJ6FdP8rf5qC4tDepDpHd06yk69Be
PNQRGPj99htGPD3q6NztCMGk6Ofu3AwOCRyXfzUXml9Cmgx4xTI3fkJcqZHTd7uKc3ibxGsTyeEg
jAjPijiGqOEhyIkm0PNVCgupTRcGS01am9MO332YB2AMH1jw36lPmmSPs5YmlbNBsBia2twMlok+
wJkRr/v0JdEWC5DxSA7R4bTaSUpODPwCsRAFtqNfjjaXkAHbRLDvkT0FsseG5ZN+ixNsMG1QRsMo
4+1gJwyjjuqmpskxpreea6gvbAxIDbTHPxZM+oyFnYVxXLaIsr4WCa5jzf1ifBVMQPSI1+ImgLe9
sS8UjxnCBqGKDe16z0msbeEPj+EuYOvB4ZxYvMHKz+eNN/WeuKZZ8Kkmw2VIFwMoAUeQTOi1Yrau
fGF+p5wgyVBSNSxl7PzzqGFAxo7SOzxMx1WWK/PRgo61eJPkGz4SCDa4z4Noyph8+w42iv2rfmXj
ItiEx2Klnv1rAObC8RorJs4s/OrrW5FFwM0Uh0UYC9/3nBhujjvSYBb/0KGjj5MivKQvzemYF32P
yR9AFmGBdON/r019jDWhqCH9xCZTF4fY8h5R4gGWDceEEsLVs61XYzJSeEXBtKezqVxixP1jtZ/Q
qpAfYbGnPnFwfEW2ZTwCuid0zXiwD/DNC4onhi/qW44fry1/NsREqnYQrQK804YrWPfZ7aRxePz6
x4xsUO3vW9aQmYAjgHsNRIAJDqYaGkFNXUegHGhprdY7ajSkSliWXRzN8y9WSno8xztyNEyvBefa
pAmuHGNHRQf9VxiHv3FKoQS18OZTg6uRLRsPtaOAmWSwWSOBJl/2nRN6pLOF9Wmg/FFaqRrNAw0v
3gy+QiFL24CiKCM+3AwJWUuHQPXy1MtQawbnoNAdZeC5KqVkWwZzFT7mUIZqYOgr6x09rSD+CxoO
Awjy23JjSfHk67XkjmkbNYnpY4DikZYTxCl0EwCgb4GJcWvsIjM/VVXhvtE1fFR0oB8YaejedHTU
Jl0O8XyGKW0oJ96ZNekgfYZ4HarWqXnHSDdmCQm0vWlsldif0JexuHQ/ggGlHntJoOTIajS8SHPf
KTnLeMMhyi927bSAliMDzEpEVtTSgLoEOkKW7z5J8xJrtlfqq9Kayf6dhk8VxQsJB50Ow+jsjQWp
dUvghovIJ4kLq2cfDQXdxy1LzDqMHKgHOydIYSSe2TrcWt97sVGZkjQbwL0WGQ4mMJWFwCuOo8X3
9knIbmfN7+AcDGPoOdLM5PgUNMM1MdmxaEaKiy+m30Chea4f3/DOPZqjUoAkEBOd+mLRAv00vz3Q
YB/2MzWwFokFi6EmvjhVNWRTga2pWyWhpRedMh5m4izXAKJWbwn8pdjpFlASl/cx80snUZDnus7C
bUI1WQcIyiTccTX8eKSymFbhkN4rzO3C1DEFy22jNgg6SeFjQC8updeA1HkrloiGNulkputh0pI0
fxGlK5RekY0eZ9Iqwu4kLS7D4JalKy4U987EhKwNZEBj1U/jpUx/PPVMtBX7iHWr14ZEnyjTwFJg
w0jwsWlFZcg622ya0kCANXdFYRwNztzbhAA/w6k2sFpkn2g51Iot1GiNTmbT7y3j1wfQL+jjCDcd
9pnV92H8Kdfuh9kEpQ5chAYsAV10UzElApN8T+kFR6gTfj63dKO8aBm1T58UwHyjrYau9KSDUP4q
LJ6ACsA1z7cLpEWNSS4SZEj2UK26pA/aScUmOxoX49Kusp/ur1uDHDN9dbg+zYkX49zKc8sr+nqw
eihXCife+VdkGN0pO+T1yPyhM9ZsvSuebckh37X3sDzRYpXP6rnVnR4IveyApoHaz+a1Qys58pY1
BH+IHFjoj7zth5F6YTKk0UN/u4V0lzEFCZKvLSPQKfGdirAO1RjP/Qe9fXvoaId/aNiqBm0Wqz9h
7DuLcwwCaGzXGGq92VrIaR5F0BmLaS3+1vqYLsckgOONwxnKSJpHUnGQzOlMTHv2WLNsKQEiDHCF
4nAQT816TwkHyc0/MZ4oXWId9YNFaaXBtPEQ5lY7Ob9kwDUp1CcPMeFHomGSiU0mxH1gcI6UvUQX
c2jeOri4ytulFg2GJ8vNmntetIxqSz4q2k/K6QtfE86OsUDPehZpyKom3U2rTOFi/HTfbQVmLKe4
wQbkjjLTwgD7+XBwySC5NlByGu34pumZIRD7WhuzvmHa2hPf3tIheYfEY0p/4pRAzYX6mzTlpmAw
D9tfvaZUItdWo5sKhqFwgDfGNU3YmI5+3NTTr/zFmgDUTg6/p+4dHk2reAZdeLJqafWNGIvyt9t7
Bp9HE721aYqb67DoFjo3BXNz7NIxm6cJnOLbBCilRMQnwDfJ0Z74rKCqH7geE5vs9oVcGgddd720
/8vYueUQCZXk7fUgZSvTZg3udpRs4FyyKfKJvIkReOxD2HtKSHitkqUdhE2GnQxEwlkkBvkTLx2b
wDctPLISpFbGdN3iYySyYqZ/5yZsTqO+64h1W4GCDACq4nmbUypykAvza6nRmRwsMbeMBtQca6s8
9OopZOAH5aVByldKyzg5JNoia7dRu+3hKWmGgxA2cKCP0U77fhD726TjfGRXVreZvmBzpXYU1B40
m6+eDu8FXAUKTsneOIRwbxPnxyKrT+pooWzpZCX5E4PK3tr11MLBuEkoaDchLu7h1GKCvNtpqe9z
8OdG+G3DvcgyehIEPtINm/lr0dFHEB/PsQZWEiQ+4FNzGBZwYhXpX5T7ENtxyEIod1DfePjxzhKN
97qJ+yt5h5DdDIFJTdTPd4K/GxxTk+1EG4PwAPnDWBrcSDdBTgBGwzPSM2Hd3RLRANUjGcwadawt
6sdnw7NUCKBSCEk77M70lTptaP7vC4T6/VxLlpBQOHbGAe0N7MRGAdCbN6NniRGi75OWLrrpPnt7
MOmukku3C3H+2JUoAvGEGRXLblne1clnQr4l7tjFjvfCVjOID3pBZUbzWTP2Cv7/OByq6qzBwHA4
LYm31shqGVH8aCLbPl+I/DP1KCEaRzL0JgwB7AI/lHZp1tgcjoY2JwH49/WFLM01/GwHKHt4MX4A
VaFFKO/dPPXOSB+6mlifrdmzmmYrjRRuc4/rjFltJXOvv7H9mXk7lu0ppE4oJWq5RBxRa9tvcZTV
x1dfk2UIQ7pq1jH8JW1jhOTATppugfNnIbwimgF9/p/Su2Xtq8gexCVbDQgdafOclKBGJ1g10N7E
KzQx7sNmljkW2ihCL7a8ATrFR381BEyt11CjgfeR5sIlGiTYJFNTclT0wmV5sSybFmN0KRf6SVR2
nBJGJvLOybfNfkhRwnhVjtcKV1VP4hfUd0ZAUaORWfmvQepAFYogc8BbOYbdwoT6Ab/k7dOSTmwv
WnZDTAscKDq4yBXd1PBYdmaf9szVkPin46vXIIPS71F71qAiQZcMnK/q6rkrpTOI/1G9geBSW44G
8bk4YtksxetPv4KZh7mjZiw6N0Ojajz74SyTbmX7kinEgb0gwWTFhe2OT6x6eRjlhTP84zhI4SOE
5ko6sdv19UbJHwOuANBv27k1yhUondmcLkwczgDmomxuJWtJGgOQIXKK+wVhD4guoaPVGN0uiaFW
8tUgO7Aj98m64vcwy83w/bgn2Ry/XRs3n6/mlsEq+2z11xAYHTc7KZ9Qi1JRDii5cHk180fa3YJ2
l6qO8RTE+laYlSKkSGiOAOUVLibbdUaYljjzL3FhIfg3Lpj5MNeHoyqYK8H8u7WgpQozqnDGq8nZ
3IRVbmyxVPK91afA2OUU5bNB9DJbPKIvXvrM8wN4H5fd3AUESAAGXnY40Z2qzzQ3yKBb1ZSsEGc0
+adpZ2HxCIESPpMot2m+Rk7S7ChDunypvLoXptIdqaJCvIczIfceDkw4buwOnT08wwclma2fyHYM
xpyv9h+vIQb8Y3PYzU7aigVjjN51rWENNZKvcE7nbAD6XrtiZ0mgNN5baBZJ5qvOEKqQZjXpMt7g
/aT+UBooi0xaY6KFoeG8exQc6uO94jJjo18R8D5KbhGcHXWVbtYYa+WHYk/ED7lq3QTnzsqO2egX
HedIoFHEZqWDFO175cp8eOGCtzKGGTSLftj3IphlPJxfc+HeNQQPQYuCYvSdQlRoJz7INk5U4BNI
6vTRcJPC2kUDyphbUKn72SJLx/TGxu01Tu1mjDMf1Et7uHgv5WWwbXZwAPV5utZmGIfZn+l7JG0J
c751zA7K03DKTWWh5S21p5bIMUH1yDi9Q7CcgAQBmVzfcM/wIPs66RlRDfRE6M94mz0wet7GM+7Z
Zw6YDYV8GbEOo6Oh5fTD0QxJD/Z/6Si4Vb6jzQoKLAY1ZO/yBP8R0cY4OVJh2z4QAdaW4B0Qnrlv
0D25XZrDQJRP+cF84MyFs6N0IIxaWUAx7a7aojsVc5lSgAhjjkxk4gDTLvV5+8QfJDuxbnhnbl1O
Ei7ZU+jYjt+toDQlR9izPadPD7bOmGN979zlVTbHvHDAYQ7u+yic6cNFvmYPxtYMe0CIO8NNt8Q3
Pp0QGPln/bzP8k4rbRUT1jGObZT85S6cgOuTCf3AeWsP9F4cMHWjGb+j10mt9FlV5/YY/EAZWYOU
M/vEnXs/ZIrPEWwVPmX6Gku/GDVjKDlHzRbtxZHvmPCJzClm9dd839rDibwsRsYPsuwFJm7yKcAx
cKHazE5nsLeEUaY8o8xq3ra1NAiJYPSu2xn+PCNrFu2MWbiv9j1AJAvmg1vGUJvGs37GpMUawGa3
YsTi/jXnJODPYBRETnen5sDc9xQvcpdwjyvkhOCKvC+cWBcoSfPhBFNay+kvnH5v1Mib79E7C17C
i/NJMYVpZkfX4sX3pnAuFhAX6Y9s+4M3b9b9HHPBsT9Pp90kmg8XnIQ1HPjHyk6aMFiuw7/4jpfN
HP2p4+3MU7OW4T8zZoSIb6zxUjmw6jIiev2zJYpiXzwYv9r1A8kvXcCNDGchUCXvwNy1z4/DtsxI
4iA1tYT41LpwTUtWd4j6W+2qjzHomAcODGbqRoyNR/URR5kl4O9h6LKf/iMbxROON9qSJ0mbibb0
XexaHmxH4leQtFI0OpD1+yVYK74YMPqwiz23U2KZnXaC9GGD3FvQ2WhwQPzdFFtOcQvy9LB+HrH7
jYpVukV4BMkHxBo9FCfF96qfatPKIkfPQWAQNmvKBcgz8bSDHyia2vwVqnaAzoDSH/myeoTX/0ai
Ue1+pMoBufQwhnKqM32ICTx4Y9JAsYRbRpPtSzyCYA/G0GC6ReLAHO9eX5xw8gkeJ7BMZ5inYLOK
2qKdYKzT4ukK2rQqNsWZ9Va+xgsfxhAT8Pmx8VSyGc2iEho1N7juODOkC2mDBIb88BGt3t2OuIqH
dzanrAmb4QuiIIsPkaqj9E5qNB9Y8seVSRNjrW0+WxNNAm3ACcFvwpw42CJLGpUz+eDfaQvfWRNY
EOHuCyYs94ZhPEnmNQuLfChnaD0m/M7mp3N6itsC2rydC443BGfLaWe7/kLSHZcqKkNlbu1xwWCH
IUHECadiETkOMmBeVEZLiNszcm9X4QJS0Y918HYCgbxobMtb6iAssDUoZ3t0ow6KoDs4kfmAOF6c
Ub9AYAh2ZJbOP0sk6AyTUzivIMAIWinWrD4JTSMkr4w/pup7857UwsGVEzKpnaD5VGfzdsaAIP5U
E/RQde3EIDV4wc44GzCQ/ZfcjcKpeQM3sAQ1uXzG9/YJktOMaD5bGz8dKb9Mb0RYsOLAhudwKB/+
r7Li0ClPskOAKTBOJYvQpbz9TuQ/uvC2d+qn2blaSeit2Tu3w7czxOuigSs+0bDrGMsboB9O/eHQ
Li+Qrqdo3kZTjhO2P0WYuANAGf2ccjfE12DxXRakNLUX0Bh6EyglYvd9L9QRbgSHfNVt2c1HguML
pRfONctpsvwSNXPyWeBwH6ftvYBj5GIMcktXdLAOsMjjVe4wkKupOZIWRC/NS0565ArY4X2HksEp
mBifh+8ywmFZbVExGFPxQGljPSonOec0uLf+7vE944rvQNOgvF57p8Cw00jA8CyoP9nZWGcz1C3X
eDXYYQv8U9ySM02haecktHb41PUfZRuetD0qGKoR/1ddwOxRNwXlM9QXpF7Od0Z/bCJBZGSJnlYV
lC9Ha1kurEnwPlFgeys2uJXGgRr6D2MfG0bU6tbovSr/lHLKBuEgYS7JAlnSnGFXV36BQsuxMX2v
iCBPQof2ZMpJYzUk1fI7hiQJI9XG0eAJrj8NNsaBlxZFvGeTQ7ip/2TiTSY1IfTc0KYdpWtU0qif
WdUocnNh+draW11QjdOXekA0SYUiM0s8+uQjrNq8GTylwdxfg4tjrtSaLMjJ+duN9RPvU3ogCdEw
v32glILen/0NUKeaOJDaJT4Pe/IbOO7O+n3BmQ6FFS1LWlnGHRB6T7OvP0guGwpioHm8ENR3ZgdD
N1kGTjm3trjqbLnKcPnewzgTSit09hR6gMGz7EnpdqAdBeEBVoRNi+Ru0TaytVW6DsayY7rDBcpX
N/jBPHNBM1/4YGOW9p0lMwiIEYYLmCD4tjpNZghkuK/cefQ1HOwSdRawvaIhuHyO1J2PgwIVn4O7
NEY1c84pH07ylO1ro9vtQtmJHXXLmNrLG07E4RTiV4SnBTgcTPnqR1ft94s9aPY5stCiCCtnjBk0
RUgHpu24XhTopdcKnusbeDqchGyQVt8e/Iap6LoNdjL17u47axfJMnmEq3rZX+CqYl4CSjcyzoMr
q8TuJ9iwAc5xIHWwPGWCHORD/TdkcjNVBMXTAZPq9+iAkB+J5bV+QuTZGxzMN9K5xJt6cISeBqnB
JDNphBVKeQYs5KAyNzbM08YdnFNsR2lZj9Rn7qIHGLJsbtTveMJauKqu8oE+8OfsI22ATwAJhMjT
jfUKNvTXIL3CfGYF36HHwZbThw1cz0zEf+akbREhORCiIoQg7FpnApwxayfziQBDVqL32EDO4nZc
1An9DzpWYbaCZtDp3f4OBe+zIHDgiWEUTRDyqD/LlffMufTjdwGenu0hXWfmBD2nOYnu5TSZECY/
06+Qiy4QFiwxWvWR+wcZYAKcx1fEIKtGhg3PeEzRxLFqKtn+MbQHS8Ib+YBQEezxbZ6EjviTjXXc
jf5+93+P28B2yVXDvezMmivkZQCOjeMptjda6I4/fmBHNn48utH5j6d0OMaM/5pRaP9BlYL6xOHB
/v1dzm7J6MJDk9FuRzHNxZx/8UAbL7uRK16LV+W7VD52NsUEj1/CImsME2e0//1tRkeMbqYQhXgM
Xuh2wmNgNPGveARHUV5IGXGdrj4bzgj54w4yTcfwr8au8u+HuKzwkGyMq8IIOj/fi3nT4r8apAtI
xWMgUb737xLGtKN4YogwNmcDfk98CTYXD4Z5yUPpoDhZbYdYBTyGkFzZGCbecnCqvBGAV+4BX9sm
VDWMrWPHNGbS5wh9Si1XBQmwDJ5+zIF+0qwgBtuQN7mF6piZ4XCbxI/Yo8a4gPGvuFZu0Iy3OBVX
m8AiE98R1w9UuIBryP/9/15Sm42RqyWda4KL7TzevQcOwep/73gMJBTGdIbt8kyS4hkLsWzjVQsw
usGpFQpDW7hlpTNv+b2jScRnFiMLIsZ3SJrgn4XZrf2jZwV92N9J6RIBv7aA+4shD3K6rwNZDoOP
xwe0DHm4ZzdL9TQgt2xkbgLQb4pfpJAYTKn9eB/f4l9aYoQZYzrVShMUkgGUt8ImridY4wbYkwuI
txwnVhKIbGTa5pbeeoC1B6wyYR9gFjNt0T6SDfii5kYCTxtnrvEAJhn2G7g7EdTKSe/Sfe9OHgUq
oeEP7Ae4D8YCALjeECQbOsSs3QAGi9/3Dptvtz1h/M3hFBuOGWtGukIlFlSUVFSnyM7CKczKe3Ws
XYsFAc+McYr/242Kc99z+sRV8U/QrRl54QED902MQ81Gew1pxWzBj7F/IK5gW2xN7Jwn3Xf9PXSk
lZ2F/tqBTBXT8PUdXBGkxtX+oNuxvmhncW9m1osPBjtRPFcQpGg3n6JTW+ioVC/fveW+XWOTzKy9
REbrQksmUO5gJjXpNnqglOrpju/4MLfKE0dB1Czqb0RXexQ/EStD2sC8RTInWFzpKBmP0T7BkYUw
jBkqjhrtU7fwvRt0Y5OtPDq11tnDm7eE27/xTTSonW3OBktYPMjcfbwf8CRbd8A2C5ZGH3uWeuer
Dx2D4jdiddvcDGGE45BIxADBWuZJrua1dU6Q65Mk5HvBvkFLHUKKD/uz4MqY61h7pAAeA2MBnsAZ
H0CxWYnctQGdIgR+7OKZefmGSBSIGEuIt6OS7EEpgOUDaoVP7/r9UfUJyMYmfYHnTYlokPhI8qUy
IokXcrgKMiJgiC6aJ+mqkPZqs04Hq6iF2+fwJnlwDBHNWvfS7ju8BQhqPN5dy6sXuHEh9K+Mda7N
A2PnYTWoLGNm5SvnqAgluV2n+PAa6zpckEolEnCTq9TSWDqF5TJVXblLElLEcxKqfomDAvja6cRO
xrQSy93AmIqQbMXO4cDiFRNuBgpDfvlWL0W4yWLKFHzmWL/QzH2JquFdjCFkstWSSkIxhYeHhkYM
DyjMPJBbkxRsYTw8NmXSVdg80FZOwh7KrA2BFGuO7AEfE44tvPHkQ3/VZgtrYOAKdzdweFQMMGiE
WhYKS4aWCrtleTwkOpucEs4oLESSUOJxDBpS3TLt3xM0DRXpKi8tnVAzcwX82VBGc5BU6SWue6g/
Yx8xjcYKNaEQhHUFkB7LuEUR0DSmRx6YuEPYXjhFPdHJBEmLlYDuOJMa2zYFNAMayx/QAj63kMfg
ccOMgFEPMoNQSTJoxG9R5H8piSjteII/mXeLEhtAF08YY6QPWLDHJZIdf/ZOZ73of2MShDGPg3Qf
fCqjDU6TZW1eKSLaiB7MqOztLCX5ADMLsL+xB9OehgtnJnQPaI5V9ARj3Z9M0s8Y9XWC5pcfq3YP
rapD5SY+KW4QbXqjcqpoIsGf8W3IgB/E6WzXKOcTJ8qnGP7A6eUTHGJnoY52PBphMwcF7h5kwR8+
ee6WQDu5jMDhdIYA+nMxkLYr9LsKAYTgSbPHwVSv9t/qN4b49F1WLc5p4bThs0AGEtp+6hSYgSUI
rqepQb0Jo6h45coyive0LiJjQf88fAOEsTHh+YLsf6Q+CekyPPvtKrfvkw7WtqWXQuRN3U+KbbTH
Ja26ZC+imuBb6WBNo+oYbw1c+zDnnylI9UAtDQf00cnamYFjOhwYFjRommPlbGy7Jep7rxhXx2St
zmnp//xvOnbkZKrZ2O4Koj36CTzaFFSN3EwoxOXI8xf6TZgsAQPdwNqRz+IHz4pCGQ7TFOT57f6w
QI2ay9D5KTF9+SNLCDEsZwn+VJcDN8IBBZnmlggnSOQMbr6futnSmKLZUPUxNCCYKMqTfFTBUBmg
OKMNQUt6Yq6kDcd+zdrjjtS5NNe5kQ10GM6a8FjkMWKQFWxmwmKodxFNvDJaZvjDcPUcHNm3XSbO
lAmELzoEXGC/STspXezO5l+k6SG5ghuyqcAEEL22+YTjkj4XitanaIeSctGwa2BHqEx7p/n7XKXg
l8GuaVsvPX+iKYKILFMwsdJgvJEnlwzw0PiQq5JhaIdPtk/qIlHw4GXseDhe0pSiq0TX7zPGQugf
KscUHFkUPkQQIQ30URyMcRPAJgXvWP4u3EE4wHzGA5mcCAc++MD8A8ujRjeBsiGLUuWoOy98AnTE
xtlrSGx2KLl1JN9D+NflrYPNM5y+UGaD/hUNSCDC5QnD3lQZMBheSTjMYLUIP024QiRP+D1pgxf2
rMPUF4FHfSPqlIYp7QnQHjPawL8zOPzlENU/bCgXeAVxJ2xm0FXRVocDV/0ZP+8DjY8322eBXz8O
cbQjR0N6UVvz9Z0P1rmLQB3Rk49lIrH3R3IQaD3O6RHouoIcgqLtu3jTfOFo93HQ5gI29Z812nXT
n5kGLSnRP4isk5oT3myH/kuhvaaxqk1ikpA+hLcSr4UB6Slt9upwCyFX/DQExhpz5aB02IVBaqBh
RI8O8Kn+HtFdDDHfxQ5LW1c4jHEWrWcKBZyGrhIm1XBL7rpnABQtjQ194kF/lTPmqMO528fgxek4
vctORT6ftu7lScGt6w/cSR+r2WqnNFA4ttxGuPe07tLoXNU3gu8gvciw2m85BNsMd6V6LX2uTLT6
s2eMSwOcGXmbaTWl1xK/yKA3wGkGw0uEF0QgP4fROWxuLUfpD/IV/KmXvF2v5gYKi3FjHPH8cK9Z
Yhu6OlZw6wH83u0eON0nBuJYmvu+WykpeYgAhMz19guYj6kXFsrvad5NJR5vcd5vEYwwfk1cdC6a
TPtnQZZY5q9yKKWmuYJb8tlGOL6prlHvDOVZGDu9vTGtkoFdoMoiep2bGLAVjwfEUPQLHO7Z8fT3
tAhfTPK3heGOI2MFSm30KvblMV8YSzoda+DVi3RR3G5d7XHGXfUnzvxLbfVeKlzQpsNEla1ug9v5
muausGfJBKilraylwoqy5lku6b1wCzfdq0z7+pm+4nvjpvfmxary3n+OyZadl2ZvCTVvn22zY7wX
XzmPMi7dixpm36B2EWp9/mGsHGk77/M9iFqzHrAabRtylW0fBG/93RpPDfl44aoEvaSuvETxdkyO
jdu5xV18DVy+MH1ZREeIlwfpEE8xjnH13XAuH7QDvLMNASukMWXbCvcMls5kq17US+W+edbC/Wz7
C8974W9H+SI/1afMz8JJjyBome/FO4j3lVu93nf54tMEhNRNU+AuP2l80tF++q/sWV7MW/lkeb8Y
h26nr+imrsxVLcMJqt/va+uYU+kHKCk6oeEAMztaJ0x2HWWv7D9z66d4DM7VptgYVwTiZwVIJDmJ
fKTqUT2C34Zq6lSdwwP5W9j1/krX5uEo5/rUbLpNvdVWzaY6ZDt1VR3qU3VAPVvums13V23qU3T7
7vJDfhAPl8pJtit4ZHEowYGCG3KPwVk585d/f0Y31ObQfh+Dzyz5jVCxk8R8i27mX/TbcIUAXqfs
RGZz8TCuyQm5bvBbw78FVdDNsXE1rlztzfsz/9Cu5KAUv+JaeQX8HQ7/P4l0zXgKbxHPElQL+YEo
Fi4v43JVJPzYY9CO4FWCX8PhtcD1H4MHHKmdTHNcOSe34qCuPrdqk9zaU7lt3OSoXjT4U8oE+Gf/
3udr+qftUwiSf9QFqp0xmyNjor7k68rVLsBsDLRiX2/r43vp5IuS0QeG079p0CeXQgFjoKYarrXt
1QCbAmnSfowf66ecG0655RZjPwDEQgLQtbQ5krfTaPKrT5vzZ8cPePvR72enQsb6hdKW7NJDzQFv
97l5OoySUX8yZuWx3pV8BN8duB4JstsS/JAlHVV/6Wb7YqsvjzNquN13122KPUeuJzNLzCPGYcK/
2TFlVH6JFqDl1rhfcNMPO99SpeWzzBdiTuR3yFr5vXvld+tSHsVW7zZrMcs65o31tJ4oXLOt9RRT
7bsVf7LIWc+Mv3T/XixnuhhPZjDKIl5S/EHfjVlMk57p8OI7zHjNNngucPJmbTwFQ40HMc1eb/Eb
xlNcrfhU+B/1Et815pb4lwXwfRepY3xyz5yLhUJIXwq3BrGMxHf1ctKeKd/P7yAYd+Rv4hn/LS5C
HvRqXrwUr129jH8PEzeIHyiob5681L//YW6/MaUwnhANMEelWOLqKHqexevLKY/fM5jl9PSlMesT
k/nNy+IEE/Kfai3WGLwXqbmQGo7w3GLFQUAs3kJ8N57ibRqX7KiyqlSuWN/UC9icuFiD91e9Iii0
o/Becf8HLvz1JSXpU+YH3DjuunQp7g0vIm71h7vKxVOugpoIWTNE1ftrd+sn7WYD6C6uTPwelR7u
icfo+GG88jj+yV/ARBHfgtLB31AWypc3Q4OlfZ3inGGelPnutvgsVj8k0e1C17zVT5ERyDIlvgSP
XqA87bN8YtEBOkSgzTxZKttysbLWQzyAx82Vg+cqP2kL5Tr8MbfJWdsj895L+2rVrXTnqw8fejI4
N/my2Yj1qNlAJQKhei+LPf5e2a0/8YgHIa43xQ2uw1fwI7gI/z4p7jmL7Ym9F4w+xdCYz0e+5CzM
8b6/zLVlyc6AX4/Fcw0Yp+wbLsu2+C3uJ0dN7j2fwxaImnAD9pS1GPwpvy2+GIoIwZ7hvXjxzDlr
RXKEVBAyII0nWnCxDwpfkvT+3ssXa3yhT3asru0+W4IzHsrLly/z5nHTYre91M/+yYdQvCD4tBdz
5+3CPVuOuOrwjlkQg8nnv8IfSPqPpPNaUhQNw/AVWaWAhFNyEHM+oVrbJiiCKAhc/T7MVu3Bbu+M
jfDzxTcYIt+i2A1T9Lv1QnuErVK84kwUoNlBg7LrAohGRYL7rTAmiKS2apEKMNpTtslMxKIu2d5/
8kGwXQ7Tn+mmOsb7cpZsMcOLVumafeqQId77aFUCAP1DL/qaeFL4nLHt6mGu6d1fPq+2BaEfW6s1
6LqSFPLc3ufNrPUY/jvtsbPwGzNc4+uV84f78EdeFmqzBLskRKf76/2n9D5es22WnHNSJToz/7+y
kNBBpU4vj55ZTbv9lj94Xk697+M6klzQL8loNX7NJOxzRAaK1D2PAETTQOypsSBhCHBgrk2Cf4qW
9sLlYTlByUiz2bFPad7c5L4ohABmUH6+T+cCR7f1S9EVGo/Fq7yNJojN6wiVXWF9bRQEnTUo/eHj
+IWIhFdpeVKAB5xE1OYSL0437FHrdDAsGyONVwx1Rw2OBAvtN2136Qr1OZLnyZdhezSLMz+XAuJZ
qeBSY1QMtvEpZpkCj16bvR5LOqYC6AxNkbwZ35Gmn6U67VDOEBoY3AE0xNRkrzuaenw/Tm5P1EFV
AvCRmWN/gEUnezP/qZ6JSOUCRBJFXl94EbTJ77J9LCjaCoeiDvE6AbHeDfa4zJa62uSyASUhayBG
K34IvuALwAjP9dLPe4d6MEU+OdlAJNUOLwwiZ6h4TkrzPmjudEwOH6iO/4uA/EL+9OsxUD638j1I
Ux8CcjU6gdCSZSjdxGqYsDgKP5o5vzst1z1W3RNDmy7eX6sSIGzphSNMzQm9qmA0LwuZVgW7N3Wm
PAbUFiA5JBT4rA7nrcc2ugfJYyEAbhnBwDfxcJveF31QVwOtp+ucz0RyMhyw77/pKvVZEQIuaKkc
+YhTdomWSKs9yNO8uBr6wD9c3yRgoMP/oAMPy8rhBvMNiKyQw1L7Bdgohexno+WpLrtB0BgTjjLC
x/eJnkGSr+Jn6z263wkueOkXbBZEZAGXKOS51epGQQ8E7lQkqPZUjsjIKWEY8JSo2jKui8cItWei
cH+r2pviU4gM6Sd6Ll4Ci5nsN+ofC4mteNbQTAJgbfmA8oPn4PsTRqOEQPdmeN5d6vIUvXpgZxUg
rHQZCcpZSZh1M/NJHlBbqSshtU46zf1UMxikA49Cu6OCdwKjy5Bp9ByZYTa+xSFtZcty/YYI9HMh
sF0E9goujwg9z3dXOiuachoFBeFMYCJIhobfcoaticY4k2eRGzQhiGNWowBMAy8dLYc4yIv5aG1M
9LtqXaG2laMAC6t0x1oPvCR/cCwvazoeGDUgc3Bcpexg1H3Dz37AqLReZtch70eXuLwuw6u8YzMv
LJkhdSe2dVhjOXSdDD5YUrb4qkfkQVpMktr49gplpIuYOA6kaZAFIMgxRDJDWZuN2xMvEOnyxeta
7Rgr8fyclwFYsmRoN+BvruUcG8TeKUIH9tMp315RNRBRXtFb/fo1feZiNtVGgdIJMxn8D9g0igFw
wJS2Iac15r+ZiHDgOdmEDCAa6oCBgWNks1m9PgZyAf0GkNhlRIpCGoSzyd4zGEEMO6dICtbOgPPb
PAM+0O/Y9o6NzFbWL2P7sEVaLZQ/qR/pxMGOMFdzcFedd/mRTQHcUCZHOUusOdKLjKfem+6ST53y
Bm0PtXmG2ZAKwONPkAR3J50jH1QKh/QEF2sQmNHfit/Xi0qAzY2PC+Pg3vw4ZWvI0alPfSxcG94v
wX6soBDcr+kv07hhJ9YhyMAuItYXMEX40rytICvBzokIRluo44kXvmRsUQO9p/N4cqwJzDHBfdhY
MH95J2z/TEBNmMrJDoggoIaN5LZAMEh4KnCnxwYsF41wh/6gjenutPSnoJURBWFnJkMpRuoPxSaX
07ol0dCnGrXzvUEB7902YJgvfHS+DvoIIZr7DTeH3WaIjI+BVvFjgNjUeEVIXgyJC7zm1wVNea66
36+0qTnlXP1jfJ0QIe4LeTg4GRoNg3IL+kavNszsFODnmWnR137fcp/4ItCMJm65YK6C7oqG0AC+
lvDaCocIBMWo9Oqp+Sk9pQ6wpJfTP4GoAqFtxDAEARxXhRJxd/oBk0c+eTfmBNOfJcX3gcQCTLE+
pwGzGYbIIL+CAUwKi89AE6b5gFjJXb7T3fn0e5lXFRsZA6AjENjwcUpXqCTuRZcBx6b6Tf2Xz/WR
vnh6LPAlLgoYC0cPIBdnMztSnDsTGZMaS73BOj6id3OAoFOv5B8q08vHBUlE+oELw2cEDT0C+YdG
BZG71uBDmw0BH7i1cCsrn4Pd5XvZH99qRuk/SB7o1W+8/tjIELM7AfWVA5j9Z0sqEcAxXEPqkbzz
mpEtUmsUz8rIFplbPqxatSDh8ALTvphjQqaNXcIKzvv7xlwh8Ya7SuKCVMybSwSDEpGCgoBiewQ1
x8FR/TeIa4wfhhmF+UHAhLpkzPzvKNLL8GSCcnNfjdTzmZdfAe2DY6ehgVO6L6ruBloSzdiiDTku
X2JaBrnYpKS/MGJm/4bo44RBAYcVHJF4IeEzbym8VrA6xK5fQPeYdGoHja3EEq1amZlN6aJKdWOO
CPB2cW892wOlsvmHwUV5qXWnB4i8cAhX3OvMhiSUAFhV2WjhkmVKX4uGhZtK/OTrw/w/P8HvQj2H
SsTmlcX8WF/wmnCnGP2SIPkRsYVwf7eKEDHqeoCakQCHX1n4b3Ab6AARQTisi4e2GrT9TrBiWRik
9rNyXi28Xd7cB7vWQX4c9CG3aCg8hq5OsxfYY7A8rHCCFgZIG5XzUIzASyHQk0jE4MIZY4sqBBiM
8JVqJ1HQ8TBTn3I6tUG9ALaHn1FdrqfMyuhUkhubza5wUZU6I06FpOyF9RC53fjo26FxC/kk3gFG
QhyM1rif49VQRjsl+/xDblehennZM3DLK14aTKv5+v9uEIaLPCjafnrCu8Nw6rVC+pc7SUnAPWLp
aqL3WpvFGTAndw5dF5fDQsiKeV3YFRwKw345CxRBs81XtS7ZgmgkIqSNrzdAqInB3bjE+gWX2pdz
yWz6RIsPSlcXWKatS1UI/m0BXch+FyTUAVv9jj3lZfGoCrDcB9RfAm4Wdd5zcSn4TXzPDBK21bso
FSKSu6AS+e7et8QAj8/ckScnFm7FZv0b0lIsGBpX4/UUwA7wjgPxFmPkoSjkJwPXykOpaAiy4uWJ
CAQIQ36e80qW9Dzp2ebSETSNDWLM8xPwdBqsV4YucsGwfnqhCrvwxYkURF+u/UPML/FKCrPF+9Zf
mAE3Ngkxbslz+X3/4rjKy/iMcaaBKCrof2gEYnVI73MxW0TxjaEw87HGLhGnSIZLj4o1T6MrZ+Vm
+AomV1uzwWXvcb41RgSoGYWKwZ0eKUrQOp9BOIVUAnBFdPsLaG5AMdILeAh0qA73eOQMJf3yWHAz
CPVUlXy9ip5dC1L/wrQfztxhIV4e70MkIE5JXf3elJKLnWeEHiTNGCN6tPMAJgF7Azw07Pwn9rAF
gdWDRsC6tFgmAE8aWZXLTPHl8Br2lzgEmWxRm87ElXh+NwGfRAsdMTMHwcouh/O3KwzVbIzm6cBa
w0JWv6UGJJnWStw/db6vD5tvgELgiWWwsuwwt2Zn4omsGQGLFGAD9Hj+drtDBsfxVNJtQDueiXOQ
jAdnrf6O5veVtG1c4L8mKx041ApceYPbFodg01rklnTwCE/epR6A3Oi2RhqFQg/NUwBu29fP5wj9
qjlFuxWWWkZ1zfeVTQB0QdZs6WC2H5u6czHG9538ygHnySMWvFZCbSWy+bBT477LLrDuk/cMCV/H
maGpAC0fpw9HhJSCNO40fGEve0PdCX8CtHKRR2iYrOvLZ4+ija4u2ZTIWwhQoEuXLZcLJIxSqqLL
LgEDAhORzGXsPwD0cAnLe7isCxsknOgSYQkVCSxOUsLzkphy5LIGGi9rxZqsRwisAI/iI5dNsHyi
c0U5yJZmBNrWVnUQfyXj8NR5XOqJ3QRlIDTuMjE10Ddf3QEQeQBC+XErN7JTT6ZPT280VAf2+qqn
GBYILFylpd/GhzM/BzU3wJ7Lxn4GVLWIUZVBPOvBAVtvMIO7ZcyV78pupi7ZiSrcswM/efwdNLZY
4D3Xo7lijcKfJThTiUpn9vp9lbowMv8k8ArIZ488HD6E1TPVA5w1696lVYcnfv8rrGAv6r9PnNfO
WOmkB+n8dtXdvqcv1o9drv/t35dg9IujTmxOTSSrlC0KLq0D4J49JWLtrL/w5zp1+uoBJBUwXgRz
kxofYrHesqdlp9uZsHDHOUw1vf/V6pW4jA/3i8SAZqmZnJfUDqJ5t+Yja3fqjeeKDj5nDlzr+OeP
bHx+6n9/F+ppttvXxCYdKBmiq5s8MtlszeKfsVHoYXooLhOgQOByBpxP2bisu9k26wC7Ya768uZ5
4JSAxP5/sVweSmR86R/AYocKEES70UxEmGCnjSyE/+j4nHxH+JkGgwq/AaSVTdxBDEs99SbG7usK
c3BdYNIWmVuG7wVXlZ2hY0uw6zL9GNthFhYB/6oyuAc90joYdY/1/PC1aoPaG+bp7GswcnnOXtYK
AyT8DF3FjP/iw7i2q8LWzEBGst/b1y63j/3g4fldcV/5u8jvs+NbPJ3XIXgaU1GfLh+7+6Y5w0B/
wx7aFZENTR3Dv+kSWEunKx4hYRFvuBwcyH2EWUB+aVsh/AsiAyriFh/RbvVwkr2yI+JY7O+TeWnd
nSUJGVYq+79TFQAtnlySBQeZpBySZul+ajK5Ud8mFBLUIg3tniNleFRQJOufA5NCDK/hyjuoHiem
g1HZAVHpmKE6qYjYSPwx1tQOyz5EXCQbhDBQJPD3EtpfmbHvnl5bzDhzuMCAa0bJlPE85uccAgtk
z1c++w8mXtiudQf6EXX+J3o8ZHa7rJ6akXdEOFOM3PxQuyK9jvn1R0FS2Og4c3CBsBQjjndWELf+
RnZK1RJ8GmsiIcfoxYw8SNimW1ImsZqtURw0VbubxduahUDpf+ad/nKPqOgoYODhGwyGliN0N4AJ
DRZvo4D3A8ZaQnk7/xqPLUMXZ2zg0ehciTmnYj32P+t8uXk6lTmaQeJ3KG20bA/gEXzZMwTUg5qw
MSAFcTNdok/ErGtsfXWz+a44SlVmvtx8gb8JqGlcI31g49Gl0yOC6frkQCECaZjtEgeMkmjIG3Wh
hIW3medmd3j8vNku+7lXrYmIRuH5p7tHKKRssVnMmycSJnjiyWqdrAWb9QeipApo6hvjVXU5Wd+d
2E8xeZ6lWwDlFnoE3slPrNw8FWYZ1t7XRGPDiFdrFairegRPJyxmjnw9YUi0zdbF8vPDHCgE/D94
epDpOaQ/QBIYkMz+3DoFe9j83QBaENSUVbws9Q0C2+Z1tLIQi7GsRJ+PTMX7A164wCF2DXfKo3Pk
oh9UqQA/ZowM3MZpAZoXG95NrOS/nA/8pvNLovs0rq5E0L1V+gmDnW2v6OQWS7afc2kj607vN9YV
C2C7db4uwYoFqv/27qeXJ0EKeVjj4GFFxxlEtfBQDop34wvtNuA3kaQOSMMB/EpxSp0EFO61kN2X
zWlyCxMzim0zB+9hUIQgzrLg9DrhN+DBsUQHEUF98AU7/rInLT4Rgzkjnr0rkGU3Dj12iuC/di83
Wgtz7Dvyi4aUAOiSJHMe/DoiPzXAXpoT0mtbXStgYRY1/4CZcsZj4yjiQ7hIF9DRTLwogIR+wicc
TIfTZwG3AZzrM58H1Dqx7suyMv6M1rrXluxasgoaFG8SAuDwHettfKL+DRE5NKszv1Q14kXpfGg0
dZ/kopeCHoyhg4S7kVOyD94qLJsZkYBPoDFDDAyeLAf9nG/87vD7vDtYlcIhJ8yHjxvzh68bWZPl
l1+WrN5uCuRCMqeSGaD2tOPO+lCsDc35kjxh41scE6xRYiAvq4xP+IQaddAmeN6Y8RhD1oBkm2H+
YDzCfWR1bhIyQgRS+3IfAG80s9kl/q7TwcSSlFb5guCiiZsaWw9dAIeygec3dATGe4NFb/4Meeb9
OfN9kDKWdLgLVumAzuMIvIBoN9Z+tR9ibBYGr0OzU4AK29W58qsbSGhi2So2V8m5vYEL7lyft778
ut/LXjvJ4A4ySzP3X74ENvWjLf8uFOa+JnOkNtmY4AQEu75ICmdyhbgYJe9J3JKs3xdz9EsOvXFe
jD1CO5mkB2iBInalmc/dGKcnIysHSsjLhAvhA6a+kCQw+wBDFqIruu6XLViieR6EymwVdFBB0TlA
dEFHtPV70MzR8pd0/VF5zbmfwIithI9N/OgyIJN4m/5VnogEWnzuJxzzzjkY0mAVxa25mwS4RDfu
m+gwLDvxtzA/vdM05hyTkD0BF29XIeCL8kE65OBl7hDD5uCloADigaqLe18IwCJV1exjnMQdgyck
TIGMJ5pFTD8nQY3aNaFBDfA5WN03hfnwAbRh9bAX6ZgW96XqgkYK8aLboh7gTOCzmmNmMJuXDRSa
jZle7dMYTpg7ghL2PO/EfeW/6Pz0WjAwCx0NCXW0FAKCDc7iRtn5lDMbIQG3zFg3fFtvf2S2YbKa
LvFXuj1Z2lI4bjRPcAeRLmu6KFyGNNfHbQQK32vnrw1aQlEAdigCvR6Ts5cvzc78MW+HzrmltUWa
UfLGl5qMgHQF5riMFG/p5n5kjhUF3UFiQuiXOzD43aEMwYJkiDb8iy6UaMA9QfSyFTJZ1g2PUpqR
DXqGkQa8yVm7w2+AEiWnrMK3dXh/ugHomkJT0cfbx5x3zHv7kgPPWU+3MdWeOEQCjvOqtwB+4+AO
Esgn5bAc8NA5qub9HwfHZxxqyMQ7kLdEy9ljrezlACSVr/k9eLnCBAwHhv3AXZevYxvtTfO+/MxJ
tjA73+YANp5jzDb1idM2yrGisYq/Tr1BPvDOYEaf7FS7BlqMTdBf+fNeAL3LzUdY2EOm++ypNuBS
g6KXXTCxX2aLZ8XHQs/HdRfVY0g2omq+Z9J1Nx4A53grGxxS1S3X3BTEA610kUxclcIExHC9fC2z
9STM6L+oPc0Y+ih5RRxiKBo0J+02zc2nhcXOZBddIwCSucXIB4lf0H7otP99rK+JAC2pAHi6CkXi
V9xjnvn38hoOIyjnjTqIEidurxoj6ITNut3z3895ZE/23VY9AgGvVoQ3kcXWDzwMxS33kTt0QxNC
YPWD/DqiH3YDoHvQVLG/x2aP5kk2WmbA5d5uKetT5w1J4Kdki4AO6Rtcqg63HRx/iSlxgCvg+Eio
tx9ow+OEZLZWDTbvR9y/wcM7EOHsD3QBuDYAF48YHw5o85cB1rz1wXLSZj8H/pyNB+6npdPl0hf5
sWOyXdAG4JkRdsvCG28wqoFAU1V6WbAiRoBAJsAe2SgbzZ/4MClfC/2KxBmnrdFbPwdpaQlbaCmA
5fs5pKaSROAzLzezh16f3jPkSmxtN4GssB8oPM85NwCDRxlyGcD13MKb0ZVMBH0j722CzcctjHPj
szoJKeoQHn+fmG8gZHJUGe2RdpDWuYLYhyoFJgplC0F2a5MMWuKbYT32Txyv/eLao2gKJORDhze+
jnLGKxypyRr9yK3sNbwB7MxnwNeM0k3MfvWtDbiO8A+RNqNLxr0m8tvWymfPvXKGfHfi9403E9Se
B04AgjnmUATgBuI9DzwOgIg9euuS/YqvqIoULQdDfp+msIAqgzYXSx8getpOOgmx+TgI22weA6jb
QXHK6mWJSwwdhfvxQV2G7NbWyUY7tEHeOuI6yQy0xO0XPrFWbqABqUsLDeMdR6PxZ2LNDIVBeAN1
ifclxOGA5qis0YQc/GegpCWIY+DgSTnzD4EdZwEgRoEeJLjKJG9I07DOlyh/0DxEjYUb6mj9uKCv
XTOfYTGzjsMYQ3bFqhsPCHC05XgAhqTZZoAylhDQclTYiJM1b/XhPkHNcTBBU9HPslJ2GOxdTumt
mVj8GnmZQBrW5kgoW+mNH7QKbjY7QMVXweNWKIYKuTfAMYnP6dfCRoYZ/ncv9O9RYRbR/UoLYVMP
CGmdPvwDYRZKPe+CTWl0R4hwkLJXYUJW1vv43MdLLV7Is6kz2muKMf7l5pGJLnytCWuj7pcLhdkp
/eYz/tp9hpAMiwX7u6zGTikdMwkWxBxAezYNtI8NbzOuXPzDjX7+0nS8YZkvk7IQGYoWkZ1AAAd4
G53vtcFZRWnjRzi97XjbrqCM0t1qc7zjt6ceUUe9vUgeaKzfaMmcIV6phHsAm9TWACdPXIuyetuf
AP2/WWSzwluqy7fMghRKyR6JfoYz4ZgXoMILeDjq9cQcHFF7o/a6yW/JvC/iGJd72gdItcy1ANJm
HSYrisJQRHTettw6PWRyLE8d/ASxEkC6Jx70nhMaxENlMWGpDvlNYEYxwS/CYmwIjPwa8SY3Ru5F
szEmGTugqSleCL9fh4EYx9S+AjKdzHnVmTKwqMQNqNAff+1K4l656ixyoR6Ve6RGuOuNZBMyknVh
VjtiHOSWT8jXP/F3q9yDIA0EFWI8sxPBY1h64nDP8CYoYoZGW7Tg0CViAJTR7rJvKy3ORHcCq85f
Rysay1c4tYnJvGwCV3eOoau8BCcv1x7rU+RUvrh8w2qLgoh7hkTPQVuDW56u7+L8M/mpygHmO2VU
JA6Mvqu8eP70cE0L8JbM2STzO+u/GISk9DGQYUMYGNBeN6Q9iGAErICPJNwybb07bJd3eM1kgHKm
YYdBjJVsmFhF2+jEhLWEe/hlJQZFmbf45YAaY1rlTQe1k54TAK6WBOXJJ2nLFYkhHwx2jW8/q6xp
KG3x3WHanIbavPUmC5kdwOxrfbyHmd8UYzS8/BP38qXrZp+LMqOeD+Nn0d43J8F5LpMl49392AJP
xrf5ElaU6UCgP+bIL+k1+M1UYf/OHd9ApZ2gE8sUmU2qcII7zDF9n0a7DFY6qHRJZrVOcc1y1lbN
eBW5hEvyWmwmzCQVQ6yoz3TY+OXdSxuH44Sq41gyJMmoflQgSOzBX4QDTpvJ8oGZJmYfzNDbgM00
E7wKOZ4d87f3gIJ6YqI8tdAKHlxJCufDOgLdeSyTWNbPX9eKefOJI6D9jFZM5P0UXvqnMyG/dOAy
BvEn5dx0SCWQpgQNtSF6KtjCkf0hXSP2yhh7/fhhNywsMVAKYbimOmQ5/KWvkFM1Hc7IFTIwpqez
MRyLQa3eQp5R2orn3vnAyCM6zKIFAtRod5JM9M4mDwMqIANhXvvOZvctGuOYZEA1HW9kltivZbVf
ErdX5FdUDu5bhUL7mO5YdWPaaTxwNtMrvAVw4nOG6kMeZtAKa2VuqQMHjkqhedMqJlbLdLmpZvfI
jbOLIFrpjGh0/0cFbBwmJNQ3VYj2QWEzMAblX80Bg6DZQyi04Xz58ceCnEfmliM/o7YECm9/+C+I
MKGE0kQ9qFxhtoYBG5TEH+wHpVkFWL026s5WnNdWoppQN3gGePJ15FBCxltxzqQJwfg0ZBMBcPnO
ajjEa2fHkxaWpDeiE5WFcKViqe7DU5COfW6pqOtHI3uK5qS4htT8Gnkw2uPK/D5g0QMEsnrw+qIV
US5DzkN5lXvNhTWZ245XMsNPpCCAzENGhLWLUoXivooTbWjzg/YYnGttJ//CV3oPVXKMFP4N8BmB
Mb1BgN8O5ccnBFHQ2RC95pPbZ8Vm1IjPE3DVWGiYwJNs8aENp3zGr6Bgbd0Xa7oNmNQ5ivPV2m8k
aoIXcJ3BuY/NdPXvpNJuqIhYEtzwTBmtkXB6Hph4ltwBDpK4gOe2K2YjHi9uvyx6GrK/pfX2Z9tQ
sqMhRX8OPxYkQ35Ma5NVIFIAbLYxLJweeL9RuALyUcphfQO4w36e1RevEmIkX0tmJX9HusLgUl6A
dqClo9q2w06cpSvjwek7QICn/LdwFAc1GHTKSQEX9cQQv3a7X41dLiKHMHJw2AM9zpQiW6ujlVrq
0B4mpJDa5ptQNmKq+235WEPYQJPgD5cYYg45V1h+LuJazMKImmwgT0PHgHVEMfelGJVI9ryr07sP
gOPK3xnt0MlMFtfcSRCHR0DqwVpm+H9jSi7+UMHRsvo/ZUU1B5+fOpqrH2q/q3AVV8SnuzAIO07m
UA94zpBPf95HzOE1Z1w7HG1+KB2Fxd2D4WJ8XeYwtVvduOKPNXJ2LbzTUhlkJ2pzFNanaHsjd68O
B8JEMbEjMO3R/mV8Rbu7sS9nI/govPSLj7fJFgTZ1yTzOls7c1Sb3NPOSDTAD0O1rVviDnCerlHR
XIn+9e6RJdHzAWuyAX3zJKwTZBNbJGY5b2TUGMla5Yb91XQNbw5xp+/A0Iq2VJUw4T5cIv7igfYD
fA54Ngk3b0MA1rnFhpA90VAYeexZzB5KFp5qPMT+ILP8Y6U9uXwC1hQo+/maUR+hXfgEngT8hIUZ
YDQokhBaOaf89lgi7pDqwR0ARxpB77RRQoWAViFfdr8Nohw2+vVI8kleCwCe12tBEVxGAZk4eWIh
xHwkFDE+pizGmkWASxqTf7xmkNELk96MxQOJPrlMO1eit6XWQQAdOWXcJl0Vn7f8Z9CGRGE6+5vk
8BGxTtGnaGXVYAPYQAWjLBTGIJiG7I/cdYmRmUMjAB3UGWE1McVyo9O1tz31RXgkuibr4+mMmecj
TiGhDhpLw9gc3bx+BZRoihDKlxV7D8QEOTYLA8Z9gVgitPN+AM+8bngsn6o9CVLeZPPi7bF6Khim
4Vi+n9ifiPuLPY9ZocNEx9bO0ejjqbC0YM1GaCMFSO38cdDmU+uF6F1lScgfUJ8wTDHGrCr8yMBs
nfEv1GPtJ6cOpJOEQDs1Yhg0A98EFixyitYAnrM+9z9If8ruyXBwx7LrdSRM06VEslvtO0SBWTmv
FCyp8FyCxzg68z58tHk/h+FH+VUdKNy+zCt/WcRoLxvmZt+ZVNjkrR4FxcmsJ3PGIa/6GBOBIfqS
J9meouGCgAm8JSw7UJ8ivSPozVOA+Mid5N7oNC9tbbP7Hc4BU3fOyLDMeO5zD6RVg54B45G2BSXk
MQVjcHKXF3gt2aNyVsGzE4zpCyqOLxrRhT9VTKkAN82b+dykmr+X5dpF3HlzEimg9sVW7m0IWviu
5sbIL1R35HeCSUdNbw9VvJk4r2gxnRKo9Cdpk1E2DiMqxg+4VCAd8RzNdMr4NVxJHjeqyJn7/BMZ
nUnP5vwaaAsI/cEuAu0PgXGkQreKMDK1HrIDMvnJEJEdA4J4cOtozWhPYo9uqscNh5khBZSC8CUz
+oj4C8TgZX9+gV+MZzUGUiil4IzLwkaiL516Pc1Ch5YPa1NaE/Z3I5f1PzAQYHj1sHRVklNzYHcj
ZMGLFbHklc8jV/IpXcAxLfJ5siN8XahebMiiPRjcNA+EfTdHcGwQKxzt1JjaarAiS5FZs0EOq4h+
MahwWe/ijmemJ+zFnX0JzQQ3WRRpEKZhxgJuP8Un40eb6CLF7k6h1r0y45ongWQP2XUrr4vKFhBn
fwAdGg/S6qSiVfwzcjH1m3SAVwaFO/b4WDAOLKvSj0sbbEd1X0xIo2A1lIGD7SvA8cR+jT0APF9O
ZzXoiKgrpi2YEZEIFyJ1LfKRjbQYt47ceDW5p6R9UN7BOGMUIs0n2UKcIGdQYGlrAn9SOF0v/he7
bhSFE37NWJprwm703dc9SyRti6cCkjzNFH03ait7qoE7vtMVILoKAADVYOYGHQp6KIRQc7po3Lep
jdCiiiid4ns5p+ddg/V1sY5GGCoROm+cX4rvSYr/QMJ97zhcvHak6Cn5EciEylgRifoECaXEHUCn
wMEAevGACbn38idqUOJbohP6BJ9BopjOOUrIrczkxTAKS05fxiKxIdAAsBssFwmLjrdDrfCWfFBp
qCYCWJNiD9JZdN+DaxKmh/pBvPuGLwqqKLkluC3WYI/SjEQFZhoAXAZJ/NKgAPDsq8UHKHGqzWp5
HjOTEvMvWgeSn79ZkJP4QNhMY8TGf4HJKbgNK80clKcGMB9+jGBNNLumItFsTNXvCFMq7EgcMBg8
sCkSsBpyQUOnmaIIBBIQyYEBAdnJ7HSyLXcVIM5XAZcOjDDqVknlP2pLTcK+dqBJ9h+/AZP9Rj4P
kRMnf4cFmm8CtHFP4BdCflxmjV69vb72U+bueIekpvCY82ZMClfFVYEVB0AGEJnhe2xEvgy/ad4D
KG9mUJflF+ROW5TXcRDJ6OQNdnL49WRsdHTxOWaoF45jO26uE5R5Sr1/hyMi3w6Dn+nIwCMc+Gzk
FUcMawb2ZAOWqAXSNZikqx1ybDo4dhl9Oli7CMRs4Rz3iJwtG9UV9uOP3eLnhpIbDHPekBn8pGKf
KO77PfvQnXRWPbVxZ+n8Nw0bMnQsCFYZlp9BHTwY1bSDUXOyqqeOCEOU15hsBaeQO3tgF5WFSedM
l9OR/ieelC2iCM4YucYoTDJznHvPjN2dshjZaOnzZwDes9EVLgIQ3TOz6IkHfm7KAkaXVtjPIWVP
adGaygyde9jtUDG8CRo1HvtWPlvxSqYiczHyJsR16PPcwwWAB8TrIO9CPX7omcdUjwIIjGR00lod
Tt0KCpaL4NXbuFKttizt7gG0ARWMV+LJqf9NfSBuvfMEB88ZZPuTl5hjlx5mK8TZMwYq+EBTPa+F
/TtHcsHvp1b9l2n6GPy1ziQhshKynquylrPQQI/n7RHH8GrGcd21G0B00BUhMgADBiJIL0wnDZv2
PSCXsd5CvosmxAUxR4M/iB+HiqWtr9ogkkrJxEyPqnxsJcvnElBHuYxWBCcnnb/PQGU+F0bDLg0Q
g4Jh+EE2J+xzdthfHAds83yC9LGdUkz40FcY89VWt8q2sLzupp3vkI+6ALcR5+Mj+r64HH3x+0WG
oWHHxoCiWKfZL1B+MsJdDCpmo2hIoqrHjbFByIDmhuY6++5SN/OqWT972k/BKnzhp/KgNQs+07eg
RTsKwpMHSFIu1hnQWMLxxxs82EGXKXMcCX8BfFOM1KgkMjR5gebZjs7jlNVkvMi3kjt2RR853dih
bldncPvRzauh6YounccoPWX9bwlHEpDmq1shzpo/gikkEQCcmxfJGRA4AusobO0UXH2wutPjffEz
aJMKL6PYv/7U3PwifdiYqHkXzblCEOozIE5tHHk1lGH1dwh4XClglA/gSYjsU8aRrGEoNQ7N5h2m
KLedhZv0U23bRn9sm8oUFyBpNqoj2vG6gul9bBYPxuAGA32KYloM2ekvSgBuNrMT42uhiUWxrgzc
qgcB5Re+8A3UBMgMdYltSH/geI6FYNHMFJTRzfIEHPTwPHXpALVtNs9l7jcX5O3kwZg8XWNjwd3E
MXaPnfug+3jGfUO076wDDAA4NnRbXQkmLiWp/bni04z63vQQzSaHCp45wmVwSLxEdoDbCrCTUqt+
29XyBa5jgqDfZwaKrlo+vQsnNKeeHqgXErK1XBj24p1DMT699NkiVq33SE9sKtHJMAOOMuvKm4jC
MJzszFR50w89mqnTx7EMGjLtMMKUn7NM9rXv9dW4aePiYo2CxHgS3DsnTgZ84xTEySY7Zpis0aey
n4Aqi8NVUC6xkGVOyl7xwrQS4iaSZuqGnH1CHwXqYBPceSvbVW7Qz2JOOgO8FIhOuhqtJ2vhqp6e
h+YCiPd/tgyqpdqFtxBo26emg2ZmJDxtRq22Xx+RwhgaEiS4I5OQPCBcz5QY12lAteMzIx2IpIlJ
oFqCqXA11aYC6JikfQDcG81CqHYtS3L9Pm8DjsG2C/F1oTmDxt0wmQSwyct6GfuqXzjjVgfRPbsM
kpGa/bFx8Q24epIBmUBNXCANZmVSEvZAdD4EUFzqrZ4OufeyDbTZRbKZ6jS4QD/dpHL+I+q8dhvH
mi38RASYw60lisrRksMN4cicM5/+fNv9Dw4a7Zm2IiVy76pVK3y+2lcGmGCvAj6goQWc0MXIxAYs
2wgAKxQuBND1sX2E5ogTNgDB/AmhPV/yLa513N44W8Vps5Tf2XjKM0vO/AnN36XXsfFPjbgjZSlh
9s07dOYVFRDiDwQbD31DNfrV765fuJhsgDbPoO81aPYT5vdr4xgy+CT7fXXPPYb4O8BA0NiBN2hs
FWYa2pYMhTWzznXyzHb/gouQ6f6ObEe1l0D1fJHORKdM5jb3YsYqzjp7o2Hpf78sD3MYFSfypf5n
PxQxCISE4kbMZ42VuqR6zGAaL2nbUaK/M+p14Ll0Lwo961E/Gm9xmSFzcrs1hR1lOXqaRUZAZOwp
MMnipUYAlfQsUXSDtpEzy+tpT2uya3KM+u41ko7b9JJf0kuP/yZMA3k5MEHmzLGfstNcraiYZp2p
bZ189cMzI+IVocB/XsGc5kxs2e7wHGmvyrhses+S3Barqhnz0A3tj8V3t5NwzT0ZXni1vMbBNpPJ
rrqWNkGykteR/wZNxWdauh1wxP4h0lPB8xcJ5adeeWnyYHc2r8OO6TClor2yafThQH0GMo7/JP0s
fGubX4y7oV9mNsSCWc5TgQUO7Ut0QNSB71ewIm3UiWsw8XX23TVLvQU1WBv+TatIdPpoPzoYo9Qn
4cFnkDEs7fGmqc8YyMszchzn2ICc25tZfU6KtzxZ179Ucu1AUkt4jbE41B5fLfODlHEmXjDM+b4a
WjMIvvjqQO7dYLeIEQETtzfSOsGDWGs9jLqvgMb6iiEjrgzaIvqWVynP/fC5HjA6fpP4CJ4bDFKu
XY4p2gPOH0g04QLJlhayvUab/MHcXXajbzCc8GPEDPiha4vUWgLMFs/lfSK8gtnvIiF+FWLmF1ym
8ahCnd8ZWx0f2Qrt5x3MlBIhfi/VVbaCbSIZi/lGbLTFdKV5h1FCPG254nTgBML2/KfCdelir/xT
/IsVGR9gCH81dzkCqXqkuYt3mPpF4FO1F14zFwdDTSbpILSiEw2JP1pGr/W4DnekWxHZXF8tri/o
0+/Jm2MvFlWzhAlRwq5BGQM/qX80S6N+sn2CqTwGYPOR1pzDfZXf/MCt5LOWUeM4KGeqo1ODaqX3
ej7V7Z7uGGPSEVMCZiejfPLxdZUBL+tvg30uTTdlecwLkcvL6YtwLfQmNIwy5ZkvrFk+ZmzQUqwA
p732xx3BjzenI6LU9o+4upmv2owwjbzr6ySfI65Sgu4ebcGCg88pBVVGf4cfPEG3y/EvGXi6+bsE
9grnP15hxXf0itmRzhgFzdWRYDxeTbvP/T7XUbJUwMKeVJxHxeMSKr6yV3i1BIzUkqtH2P97oXqZ
UGSkN3JNwY4Y/EU2ub/vZnAN7HvYf2SUCOWzbW98g+byXJjXJn0HEQz4J2j9uItR8ps7Ij465z1S
bp2JOqb7HKaXQX8o44dswd1L72lwkvprOOwDH/cAPNHSaz1f+nDTzXu4JwW/dYbH3J8L6WGpaFYQ
yKTzozY//O5LDWF5oJydvudmfLqGHHeVg9/Pn1N21ZWbOiDwWuHAlWWY3/jrITrrJC+RamO5jKfZ
veFjc5Y1gdtCsSXEA4CBGNaRdssrZ2QPqzkiY5dYqo3W7OVqA9IemztrRk26aMCmVC+wNyaEj/hg
wUtbaKBiFovDkkQWCXxIIg8JYpfwwbKEsRXzE9ywIBfwpDAAcNphRqoVbghI+TYQK090xrQMK/Gt
4IzJcHn6YlgbEIMIJwJ6LgH1pHshCsCLmWl/ykYs/LUw60mHpUTEmOPKAJ3K1pqg+zywKabogkEB
qEVEpcsrB7BPkAEyqtD2fOk24Ge2ZOwST+7MG2HXsRZo2UGHeQrgX2sSMBAgD6AbQzQBHDa/pCqR
8sH4Rh1XAjxkTjUsZ3Op4YykLMtMDBGaaA9KpelE4i38mdrtqaYeipgNr8i0sBg/AI1Ny7p/zHCq
pyVHRQwHnxDTGPBbaYGOYVbR2boMpCgh5JVp7gmaq4Fpi23brXxor8qOJpjPYIo95rBUWYZPPMQq
NjwYvXKPimFFdR9LuynYVuEaHx0Mqin8J+lHU+++9jLiDRG+pc4bsIU9PHcqrNzznF7K8SHb+8k6
55ixQAWId851tFc6RtIU8/oH4EMIxojW7MkolgzzyeYgY6QgS7MTPJQZlBNVz4legaY1gfPoFcRo
qO74gjApRNuLBp6aWtQHgN7o8kK2Y69ka7zJP0wBqWC4I01UJWrw9IajBf5V7wdIMyIQPVoLgevM
YOhOLNQ9OBDEYzLAXvnSBuAy3wEVBtOzkRE9YKyL9xhtYMILcTq8lieAi2REbnItDlg27MA64XB2
hLe4GPREwKLQ1IZNWGxQu1ZeoT/9+ExRmUNkXsCtdytenAG0ab6YWRMQDaQBuYc30NZkyNO0Hn9Y
GTCjxHGOjkF6At5eN6DgfFCg8flnRzAzHIg3OAEwEXxm2hugvX4boYv2sEEH5gR8YYu7UBoLGQPi
A+0qRK41oMISd9iZgtJCkgvmulE8/ZT/5szKyX7Mt7PwrFZxMjNPDnt+krMI0FOHZvyu52KozkJA
dokDqZnx4KHRYNHqDL/zHeAuifOgjRWURRvVuVAFdT8wQIaNhtUVYxkIryh7INO7kEjXLS6EExbq
vvU+yFf135D2LQL4pEEETF1Y3R70GVDCKp4+WmVjE8Ck0uDBLFyfuc+D3NF8csujjgPtsw1jbr+T
iqendnPaXCdGIvZ3JNw1gjtzzJa5jaK/wSJgtF7HDtAC5DYkmJaM0xwBKcMh8H8Nq3GxTGBGKUnb
hmzf5mtINtmxOFbsFCRIlUfzt2zdKXjVIFUNuZtAmwsoqTaUWE8x7Bh84uEhQjMOXsm8CjWU/vgE
LmZ2QAZMFl68GKqdAn0/IctQCP0IrHpLkaIEr6ZE9UCkCj5NCIevZoKIFiBesLfa3svgiFjsrMMD
sA21F5U2ixzDJ4oZ7CEwg5qRy1Cd4+ILJg60+BVzShnFExjov1+CndW/ncH0inanZnaFKVm5kbfW
bcqW5CbR7oNTqueK0T+LJrkTLw5r8x8lA/SofaExY/WgT+KVMdxiGrphaSazula8cQs9C+dwXOu3
zRdtN7tCAtrzUkCIoQ4aSTVFgSTqEfC/t2h+YbNOztUzf1s3F5PR+JqjI4QQhzr6gvO11z4Ydpm3
QFoB7+vfdBlLfWPvzQ0+zRtMtnYx85ol+D/+f/wPohvsGPu1uYGeMO1/hDzW0/u3H/88E1z8Z85y
DzyUQ2jQXPvANOLYrQeaS3gSC5nTE+w0Une0YlyqC8QI4fKrWHABnf9ib5hbMq/kws7eybWFAsAp
zWIAGYjTfoENB9knxL4IXS9YawGSWmwI3eFeKCERotLLpZWLwhLNPxZRT+jVEiIr6E1RqpGjimy5
PAntXrJVaLT5K/6s//1LW1cognbVIdmifeRh4ue/m/67uyaAgsbTSAz4e5R45P8eTSvMc/7vIfzu
3y3aWrxKstXQMTNm4h4MV/kXAvL/PVZba2sEpuIB+d9P8fT///8srJ3Hi4rfgTBxL23957nSeeKZ
xTv576FgptueOaWXISoUPxWSihhpW+cI11g1/YqRyvIr8QKdR+bB31/xUyexQvy35A/a0xdtKe7H
O1uK+8p3vLaICOSPeNC/u3aejJNX56EG98pVugLPEzf+/3P+d+dkK16RY/h7XTIIeLV/r6TREper
/tyfy1XmWn+vV3Kr+H3mDlfxX93NXLBu3gwRH9pSvDUb/srfs8FXYOVmjLUFvdBdcbvugrr87zA6
jyR5T1uKO4sDEU8m3zuPqDb+ra3FU4v7iLf976e4b3/7d39tzXiV+zTcJj6UknuJ5xa3iseJ+/07
APGo7iqeQ7y+ODzunvGgfy/+3x3FE/69ST5V8rXv4sHDtT+JpxcP/Hfk4rf/nlgcyr9PRvAC7lXA
jvDvE+HFz+Jl+IRjPgptyaiRD1/cKAncRTw/SXl/ryAOUtygUsD8/U/EMUF94uEYgJytlerOz+Ih
f2+YoxiuGQ/RUb5yN4zjCIr4e8R/b/LfQYif4mkjXreGSvb3lCT88mvxlP9eIlqL/xuf+WZ5QfFi
4lYiC/i+xQcrjlThFOLs/u9iEaeb+PP3/BgfcNpHW7b359ItXeR3/J2vKJpA4CIv4K8p9vW1vbE3
iDhxDUNGj9g1PPUAV9lB/K7fMaj+7nc2IWcmcsD4RV+ygrXDY0wvDU5+0QqPFBaeHISPwDbEUpjs
W6s6Q22/nEbyMVIeEnjTWfEoe73yV5sovDfQJEBj8xVcNaq6kqA3tnIu0/A7kYBoH+nwmJC+BPcO
Tg4rabtGmrgWP81N+Rl4CPY9BIl43///H6i7OJxGhLCIg4s8yxV/cFvlpcS/Um79d9u/3zDz8nCa
B75ibu40ZxmJ1fwBt5WitsL4WKVyOUHbMCgbuDlujrL9W4TnMtuw5DfVsoZVi4QEcFl+5ojlEyU8
HATnTpBc9iqHV93aQBCyV+Oxea4g0y4Y5sRQryH53pgXa1s6xHw9MNaCikbLUz2xM6DSnp2lYr+g
EIVRau7JYZlhKGYgW9mlOGaH5gt7Wltz6T4quCd4WSMMv9WHdX6BVf/sn/SvoBfUMsG8JaD8HWyh
rijvn4bn6iRJ6FFojBfmJ10kQpmOWSW5jDaYNIW/ojDQx7tjEbFaMK7DWpQ3bS0hlaJtah+S8QS1
2U/fepLb2e9ppnPYi1SMBcFs9OTYE4CEhOSTkwzv1Wy5GK7QbvyO7+0jZhuDfRYTbi+cNUfOFqxJ
sRO5+H+9L0Awcw8NKxYf52LMMhZT6yUQlPDELs+9fIAajhRHq/iAPKddDs2Sbj3EJd5aWDCDlC11
AWNhhlcY/0Ab1GCl/RickTnRUC4lBGajHdAVtQZt2gWD7eSLbgtQwcoE4tNaHLhbAdm3ur1q9uiX
F8kW0HMDiZ4QkMirP5VrB1D0aZIn4n/jx7PrrswjsnVIGiG4NAydDvGVuk9e+WjRp8EuZ4gv5sxk
2y5wtcChAlWdDX8ou0MQJJ+i25dXmXEGLNTzdLNfm42zHe/lwX/hKUQNWd0HxBY+FH6Y6Vts4g7Q
4jbZ3rlP2LNShUSYlU0rppPrAWYv1jHA7OCScDAJ5N7QSRH56O+rA+YUa32rX4Lrp302n0kbMbyS
iam6Ek9ODtrKcavD9E2j2rxh0D3ALX8fzsFFuQ6vcARzZt0gMOKU0X6pkQAFJirh0FKF62sRy7/4
IoftcU5eA2vfIoQgvYUeqqSlWNcaDrCY8hBhLLIwtuoz/4X1gJnqEB8HUkqhH1PfcGrIAJDFEkYU
IAWcHEaD/QHnUzlGse4K8TTT3uuAMRk+vgd5gMUDWZN5mIKAhHgLaBQA6NATq7bCb2pBt0L8DY4p
bwD8wU/yA1KM+TadSyDoZ6yW0CNhTPo4WF6jw/hZ47rkHKVr8gNmT2N3w6JZAP/mG6RRal+aoZr2
oVjxaJoNbLWEq5y5oW/iwWi3lAXPD2FdZIz1n8yr+TZ4AeZHn+D5GTUxONXSucY36l3RozHhYNqA
ldPAbJy3lRxEFgykPQT08LPLTQPaMQwHeD3aL8jR9CWGWsVKLrHnhnqzNuWd8RliIWIsQbupZMFN
Aq5lnyRJpohQ1LT40le3CK5Re9aU+7//mWyiFebPoV9P0DeBUOAi8UU5OHHCOG5PubKeCE61AXih
FVyn+bWKd6O5NbS1YMNY8FhhMWxUIzjSLFroTBDZ0pwT/MLgh1EP0UY2c+23iGt+HQ1rQl3FSAhW
DwMJTMhx/Uf5TPCn+gFDLOQrgCQWrFkUzX6TdadZ3+BDC3Osir5tkg9gOtj9waeTY8WE5cAXz7dp
nseLPb724579LHvV0guTUipXXZStfP0pwzfqZhP06oCKQHCJSPdG0GDup/hL7kn0wjIhucMIIz3b
kXmys9ODZkbPHXComnxK2qmjdw1+OCCyuzayvNJpcHthwcyIMZM8nzWzfYv1dwASdo4v0CQnemlI
hb7QHwUb2fbQewCzmqde2bIbDDjdMjLfzxluXJ9cCcpxOvXTgoUU6QmpLpmy0rpVqp00Z8l5jRpB
hudYcn0Vwg9OjFt1rzH3Q76PLNd+DpTd0B0mTBugmbPvSVftmta3AMMIdPskab9xJuqjh62wWd4D
/cbCbcY7PPwG2jr9FpdLMnSfxjB2MU8DWBjsfQfVYICAs2Z8xvHjduHLr8OwSUL2MFysBuS9XEcZ
I6JqW+p3/E9kMCVUyDNzWxJFbxh5mIzj2UdRyNt7GYtxOuj0Uv3wg0DTANgCWb3zPJEZ3K+gBxIv
3SrOAks1TgNMZdn442WmvwjDZHmZmftCiTaVjtoyq+SlTkanCXiiM6xUE6jm/hsXxiRYbs+dtdeZ
p51hK7NTcTlii6Z0xzQ7kAJUBX+Ei0T6xQcjaXWIWuCKeP2iG1gaDo40QmkP/iOjaZOAFZfChsF6
4iYaSJ/cENYiADW3AG0Ui4HWbEhPy/wrrEZIa2yP/byWnGOBiMp5arOdcP83dtN4HAK4icPkSlZ5
CTJzHUPo7l0grGp+JSK1gGJV35Q23Halue5Jq9Ay03WifGOW2Q29iaSfYpTiOteQbMgnfhOPV14s
CBBaF6zBWvo+gTvEQKV9ilFlG+0xP8fQRQobBikJmcO4a49xdRnieGtEqtf9SJp1ZQQddkICBmSn
DQEMH7ZWrjJOC5P9OYR2UdvV1cQncBNHcElIzYBjEEE5IyIyebSAaMVGjy1IkyJUxwbPRkxuBiDV
Oa+SFkxPyiMg29a4h8W5UVaOv5uR/1VelfE514RYMaYtyoCpQrAfaXfBv7IePbs3TmuJOsTuF0oz
7IeRjBPcEibrQ20Xvv8lYhS6HzN68GVIS53CoK+9OsfinwH3ZDPTIKMqb8gMJ+RjrFBZOP2m7kJa
YHXdYyYAH6CNd1lx5buoRYKDX27yyT8RqW61D7lEaBBsG2HjqAznTn2xfJscTeQWzc6uOk4Gfx3n
jPxTBi2pw6BmukDvamFXq2xgltzDabqFPlgBNZUGxQpFUm08QgItICMV8ATs7qHDSK5Zh0LegLmJ
OiABg3ek8P7turoZ0LLaHgKjpn8MyGPazLz4HKo5VQSOJiBu2mfd14SA0MinHxqiiQhh64CgHTFC
/GXi55hXWydPtjMC8bgbj21O929jetFUv0awkymJprw5ZlPwrEjLqSF/rJgghijjWxjHL0bvP4xS
5gT0zK7clXp8Tg24ZWaVrjMYbTZeV82x7ayzI3Hkhe8aTfMSQKSUp4VWyOuRKFXGMzU0T6V5niWq
loBmvPzNe5TOYcW0Ah8HW/X6dGUk+2ocVkq69+XsNdMo4MZmx9dEvA+S16DtWDitiz5ozxkYOShc
hvuAYbNihZ+yHMu7WSvYAeBiaPJ2bK1PW7d3MhDcOCS7qhd+7O1jSgjcaTtGKsBvXeFVGBcZSrJL
dMhTEIom/dyhqqdqyw3Ib7K1dJTMbQcwbKtjccLqw5c3neng6OicZMIXHAI5BhVaE/g++hB1oBzo
HxHkJg2lucjFlRR73Tv+OSxl95DhIVYxyadJgslWJSiusnYdZ+9pLW2mKGDYiS+55dxnKX/WbfBB
QgzmZdSAkcmQx+g3pQcUc1lHwmmiRlHlmyYx4Q/8TVkhK3hUdbt2CvWzi8kj6vCFnLysQBdnAOKm
ySkZIDkMLfUW33pYONuk07xETZchaNb0G4S3XlqoueTpY0KuH24idbCcDPszDJY1XFaM6mF3NmgN
IQs5/KI/NUQyGt17YT53aFdnYMNSalw1+ErH0IvSaWuSBG3DFKq6Q+rfDEzOKf3M1NhUVgTY2x/m
FAiz76OzZFj7RCuudfmSAh/aAX1sRsC5AnPPcmO9JyFSRvETlKRhIWzIM9LN0/jViaTvIeY6s9u9
VCdvWTBuppweVkrxm1bgJxdYA/adOBtZnscU2MdR8CDiMpqxZWlBv5PGtfRtm+DHlmuLkWLEHgti
VQlnoAxuEbmkEEdr6tCG0WFgfXYdTpXluKVwIFXgXASvhkVcKkZY0Xjwze43ZTgiH0bsmMQZ2zOQ
9rNlOWCu4WiuZMsrrt8baTJRJ68lE5RYgzNozKvcgC9YbRP2uwLGRxHc8N1EuSQ1zakb4Z7bEHqg
wk2wfocCDdIHEKlmkjcVOutOV1doFSeHcja+nvScRRmyYjAyvK9CN2XabOCXpWzr9qLQ5A3GyrLC
TSsdkvniWNhpDzu5wTAFZ3TrlKFeIjIHdEyZEKpqgxvJTMYCQm9t6TGwkKugyf2IAJeJbIC/k49n
zqwseQFLxS4m4ixsfuRcXUpRRA/JoT/1RvKVwBKNsYPltOgb62lk3tZR2pqdthWr3GjH+zRhBJqZ
ZFejMDik1nsudw/JnK7IKKTC/Eg1ZPy1T0qGKnt6mr8FW92A+V5A7pjvBhI2wsjpxVhotJJPI9Ld
uuMLGBM4vP1vYnXnAHp7zOWk4adQde+4ZwFziEMATCpYyXIusXYg3LhFS1hMfCLvdmS8M9Qzcqj5
H0nfe0yi9Kjcj3227CtpNVqBmw/fBirnJPEhAWMJOrQrmM5yqTJahfeIwZaoLvS7ahoIjSWYoZeu
IAZFfjUTWtNtK8O7H5dF8hMWxlNCe+3XP4jhwvSi+TDUhxArjAywo/+Z63BrR5IXO/KxAeaIIYZo
XbCuOHnYDDyH/b3j05eBFgIK1rkcX/UAQSQNrT4dBoJey0jbBbqxixpAPOtLq9SVTPPeMrAthrsJ
wTP71uxgr7WQPlj35aZy7fruCO9cPcUXY9UlmssxOCqS4Xx6Fsu6WcXbEYdZhlI6ARFFuZfgVnbd
tQL+zxECjr+TTUIeoaV9cUzS4tPhCgtZFDMzPVfOvug/YyUkL/KzsbF2AuXu0/ekjk5z3UHVUSAf
pEHz2ajvTaevFdleR+XO0OsGd9eEQjbCyqakMq8vhWUe4a3pKENlUI8hP8rwwp6y+kdRA23VKcbO
6hh4TaSfaTQD0Ayyd9lYRXbdMOa3VqZyGbDXbSE0SYmny55tI+GopPOcM7CwkQBtSQEwSCJvMrQj
bcd8c6vBFEga2hFtWxLxhiGFr2458waMUCNT8gKEZsERX6Oh3ZvTe1+vCzeusF184qhXGfL4VRuv
/PiBQS0bewVRl1qH9MTStVI4qfTczriKCCwu6Yrt9KspgQlrC8W8LVduBEBeg1RRP3OVaN0p8xkL
c/FFXBcpAu10m0wiLwqf2uYhh5eS2LhCpphm1GxCiuNU17qPWilcU9KetGmdltU9txhCxvFRdvYa
/KQSBSMnJHO00e2NRyO1D4uApag+twyk8i7dzhOIk7Px9WddqdameghloiIPih0udPrftCaM0jYf
VIsrI5B3jhbs0rZ07WTCT+TVRBzVXG2ORWUAZ2LwFykbCzEDgoBUcy0At9yLipsaj4S5PWR2+ZgR
oMJ7sBxSaTq+v97Y93QXSlGuZXwWZBMohUGOTRwl3pHZ7MZpsS9sgVEJOkG7tOeJT9ih4fx1WrIU
QbNqnW1KVfexAxftwNLswxfqIyhWVu5pxux2bbprVEh0zDupsSSViChLcXV44aqA0AhHp0wT/wxb
KFDKWY71F7Ug28TAa7dhfDtGa5tmvi8wxVTybWKkq2FgspToB9umVeSDd7TXzscE02GhIcbFWPoK
hMxuN9W4NMD9mSLzZGkF1gTdlTlrOmAYlg2epS0m2dlINCZd++uUSE/h6wcdPhJE8m7JHkwxuih+
61mifx2XtTbuY7wrq1Q59bKFtq630NQ3BYaXsOMCeztMuHAN0s1Jh7dawZOMpLRiOvRMwuakUSm/
h0PIDg3VPtWZpI8k8GSrSoFk1E2PUakoRxxGmZHtrAMpxNq7YY/PfTqHSt4p9K69f7f1S6r06FgY
UIVbneljPLEFN5Te1kFPM2xW5ceIgifE0IM9y2E4jX+zPMh04za0TvTwBvGsaO8II/eNZi0VMpNV
FvS0QohJ1c7SLM562S48PUdUMqqYOYWILpsP8fnL83yZ2pueVLiEQIG02y8/IXWRiqZNpX1qwPoZ
aNM7pI/Q5x35NZk4+OnOSo+xgX4OhboTLkVu/iqK7c7sED7yHnmEYZDMA2qM/Cvu0lVX7n2IcJaN
YbR9N2Mo/W1OfT5egvLDmax1S1mUyjo01jzRlk7Dbju2q1ANN7HybQMBjuFGnDXB3LAqJAWutj0O
lsATU7SN9XuTMyzOaVQjbdPlhD2oFs4B76PekH8E+I/qznqhVMd6lyCz8dOwLnXXehpDRAkSyay8
m6s4d21O7R6RHt3HIoESF+n3LocmUTWHiXEkcz9rXMckNISyC06OhXDkyvXJV7/L8iudTHgxwCgo
gHy81MD4pDg7R5hnDpBCsgkb8eLUFucKNrJyULhr5t/nAkynHxc5rrEQv7LCWfpkfzOolQYchpwJ
q+GlidVtE3pV6NHvRaG8U5mDqp3bRd4oCMCsm1GwromM9WmsudLUCcp7tw8cIvvIxfXBJWlglBJu
3XXVwtienIVd/uqTtq8BOYjhy4N323YdCkCm8FXz5eAybvJtx3j0jAUSQV31MhQTsvU7Q4Uj4SiF
RjOKhGbABNDC6GwzGE+hKcMEDJTGLX4tyMw9mq2xqXZmO62r/ivSip0TXPUGhYT6Xqc1CZAIQbKL
wVQ4w8eRhU6UVUoB3ftu4aPTyZB/ag3K4nt2z3HjFfsezUEZ7qiPSIp/DpIXE+qC1HAycvFA/DRp
kvB/BPV6ToEY5/QDW2ohqqLclfudlIS7LPprXmEOY0/lL234mgN0p3IRsbdHg+KOvYrwowU+qe8I
B/1pPOdIquPOrYt0Y4UOMCKVrO4BEfCB4fCLAFyXGc1SNuTcPLAXhm23L/xp0bKYWfq8aG1Qc4v9
Rf/IimCvxM7eCdtVEJirtpI9M+vR6eBFMNC5zjINvzaoKwO1ZJo/opoRVPpwbOclDpJT3CE09PGo
CDosXUyW9xrev6+5BtBlTkhDLKHVm9unoWRkUibOr6FlvzVt3JNSeS2raMGZPMKKjQJ/mRE0c0fN
kkxQ9IQNeESYH2GlwCqothR+MbUFlIS0vyZ5jWxXVzZKgf+sDXnQAQLM6+4SIXop2Sx0AxbABOBR
fLTOpgcENYdrByEtiH6ltHRn4JOpS3c1UVxjRNAK4n0SJQMK7RWISTzCbQt/mWxaGDGSCuHKE+Ny
jWqNj1Jn69aQM2X+iOnWcM70YwZGq9kwx2cs8/Cd8M1HiDBtGIpN1wkEtNi1Bm5sWuQOkwG7FimI
ht8UWFxVslBQSeOlo+wnfK5bC49Y6z3MGH2Wq4oXhISm1zu9RlUdxocaiFWZuCSD5F5hN8cqo6hU
TXvDwGbLB+BvpqcRtlspMAI2B/9XgXKuLtvB0+YfrFv1tl2lDvoUDWGVOCnU6EccYN42KxEeoUL3
HugWOM2Won5uEhLu6ntEpy1KEgvSHB+FqjkuO24np8shq1xHgWpqQuxh8SsE2QIWJSdIX0iLpMqX
ArkpChNfv34LY2yQdLfVa6T6N6eZVwViI86sEap1b2IUXwc7UcOTfNHo6cbOoGFga2fCQ6DTGaht
K/gLKhTyaVg23ftIykckjdTUjSeb+FKkHUJg/ClZlsCOkE/ipzOdDXIypPkavIulvZlhKZAqgetO
+24AkfY1KecFsQXTj+gbxotqFC9FCXHQic4saysuvsSB1kHRuuo0UgCgidNhDa/M6yhTsKJ5U2WH
oRxjgKVahx77rcseO2fWKgSrifL4xjflw+NLuFri7tLYZwnlVW4e7CH1njmSmrD4Coc+CZURn/sT
sVhR+iT/Dlflk0GH4+Lzw7XCe1sO1zh+Stt1jrPV3tIeAzZuyEeSqw+qwPWG2SqEeIol8ylFYwdA
hHBWRC7AsBRuCcqO21FH4mgC3/5GK4Jsam7X0qvuJvCKHhSDHR0CJrbyMcnWs77gaa/xmRt5WWe6
OV8jluPL4BoCsyxBQTqYt0JQBoIsBV7O3KnW8ScienFFopX2lp796WmA6Jh1+1Q6BcGr1C2KHJ3x
L0krpoPsrsI+gTtpkrTSdeOUs7wkyqG215m8zutnmzlqJ28qJlEqXKUCJGdgrDUhe6emD5SDNGIg
MJ9m/9SU54S7fJbTLUe50QaeygcaFL9j+v5QvlJEGNsaiPYO9J2sKSdmsPcXRthVtuSkr811jgiu
XrGRTBd5K6mPyNyFjAaJl0U+6OPVkbsUuVRBPUfZMzmZhSDXzF/SjnTVRSXqPmjFi5q4L74OPOjV
j6I+6z+0xKPpVSQ3UPjGQOwe4QbYpFfeILppCVnCKf0zI6n2GHEQL9F+Ey9AZkkT3mTjKHcnWEI6
AyuoRzNKD8pqAH90QFi+EJBA0Ge4xURc8r0cHtoKzMIBqlWRr2I0TJ56g1j5ourP03jvlAORamVT
Yn3lL/JuW2jb2oGuWb7x5ZT67zgbVAA7yNcK2DxXtONN6raGz9rI60Z77tvXojzWfFFNeeSCCETQ
7y6k+pPGnW8tsShgW8G7xc2/GFw1btiixZurdXCk8O3OeJphktlDs11NV2R63xleJ6bIsc0PGSOM
pQkZks/2Kdw0xBChZz3yFUQQS5e8pPy0g5/2FP8IpaCP4ISTnJ0H11DYizTShavAnoC/PKF8GVyt
pkVZxhubxHoYxh1YoMjIzQ03sJf0g3qJQy/pYX8jbkz42/EHvwWcdjCT56fuLJTeY5VDX40/v+NK
p3IJn2+JAQrLFaPee1TtEWlDxJz3oIwrqqSf8LveE6KUwvmOntQr5xlvG/J57q2HetFgg248WYzt
Kccg2Py0zmWKYUe8SmRa/PArBpwX5hGpiEFlumoBL1Urxq8AVyUesgHAKmhJjWMe/PQFE0NMsk2G
mZdBBCnMG7BWnH5KBCAtT/Yaf/QWlD4U6WSnQ2lgSR9OaDuLNZoJ2IwQ6FkV1WotaQfCdhnRYOyF
DxdNA/szIxVfR+59BNdlNNUamwkLKkLL8DsnKYQADup9ZpWUchUpivbwVF0YZOASgBoNdu+fLsn+
iPvFeBMawOBdWfafgaA0ty/hCbkZklpSKy4yE1m01bDipyXDteDSHVhoMdxhKM+kMoLHvuOLOEQq
jFNejTafjREPIsHJ+eHNGrXX3NPqFqgrslHQ0fF9jv0KX2dMHtdMHOddrYuUX8ZoBU6gHxGAlPik
0hVCHI+xLerK9hyfuM4wD4EkOL/o4vugggKjgSCIHNqGJAzj7QWmlDDP199IB8Ca+caIFD3ap8+U
AAkd55YBoYWtBynxHdnUV3yDTHjAkp2TyiU+gMs2RLK77fsjLv54/DH2hvXNPJc6uVrjHvZUu6nx
+vGC55QXPeNAwhWWIO5iRUWx/oIj0joO3gZBVlA3jNC+yGBjLUYUCQn7BQsEzPCuUKFx61NW8adg
DnVPEgATEjlpNR8bfclwLnyBfs40tdkr6oHAFyzjDS++oNH4MNTXob1pHbG1T/9H0nltp45lUfSL
NIZyeAVEEDkZ7BcNuMbKOevre6r6oatv3TIYpKNz9l57hXxYifI8GHfuA/fa6QEGEGmsM/8s0dvC
nVRptrGFHbjkqDJhI+9pZxi8dIyrj/AfevdQ0EE/mn/mv+rWnrE/KC917LTjnPkWLfrKIwvjlMV3
E9e/9qLXNqoeOCvFqfCx7FwITqMs9HZ1x+pt7n2SXXJjW6YrXCtn80Tg9rN9obAqXxCaDcfdGuIe
Y8C8mOc46sgLo0Agt5jw8FmEGhplzKUHdNaWAidwC5LEFjV3QfYQ7chO/0UXkX+VDihnnMIgId0d
N1uQq9SYp6mDfxKoSAtOayMlARH3sWck5z5AgwC26m3LF7croTfbQQMioQx7SfzNhmXzDTVh5jtZ
NcfOEp8H/8v0TzR6EavwirPTgGUdVlKYrcEph94AD+Ai9w7FAAwcmBTlu/g3uM7kb9St8KnqPPQZ
Thge8UQqhBnMH2Z8WBagcKAPVp/4VOIs4DWb9OD0xRLe0ksRHn33Mv9xVzJmRDgh9lfpAqMkYg/G
XuEW7AmbIvpulh6xN8B8jw0EPzyvuEEMUX5MHu4/i9EOJ/Cv9OU1tj7JuRf6FlEVZ8hhfLGnZLCQ
aXRHKN244mCEkX/55iKqFjGBL+3cPA5PfVOmG472ifEscv/9dcxBMM6sT33oygW/7kdzsPeQzgYc
DGFnQpoRuUKacdAY9zB1wEX8wsBvyPY9DgtM/rGdwU7oMQXFo3uEdI1nibQcmo1cfxfVUZ7EAFtd
OZThvENJmEGiZ+KiowJfJCjZFGXTKusaDQn6v24OAxm+SoiNdzNtxv6VHrVqjwlYHYA2Xe89PoGl
F8XJ2zZ3An45M+pjxPybyLxqAWJHwYCvgJkdzD3SwROCw014a/95BxHDPlyDgCxrCph5tNayTYR9
B+F1FKpQkrVV4UAcQFLKvfewokBsNQvjecctQORHOtyiTsA+CZJeoLHmBIIm8AwQ8ioPggNxR+DI
YGqdk2vEfsP8Pu4mhnmcT5EjlPjEBpH+soq35jeYS/GBHN7g7CpgegwVGkMeRbywYRaDg5yhbA7s
qxQpVrES2z27JvshiR8ot6dfgM0QWZhM/raA3h7TjBkWkcEPE1TXxLMd4Af/lUV3kHY0+9WswWGO
DGRh7hMxApbUAaAUmGvNVfJ4tfbQ/eeM55A4AqUBEYt5ShgvlVBBGCzyMXC/2rO/QUURQk4Pxtpr
edP9o/YvQK9I0anXMXGEo21ivop7K5zDetq29GXHbDFYSPD2TqxlhF2JvFOjJTwC7Qcj0ADTrxi0
FUumDodNGcgSRRnmGsSVYbR6N3tGSyvwlpj4VXNeSpvJVNU9ZvGPTFmh7E1sSBizUwQSoYO1WMWg
ZK5RnkOoudHxs41BZzlZq/QcrvFYE+EZoXkkmXcL/A5D65NfOnmm0FNeo11XO1K9824PvV9mu86n
vQGFIe1pAx0y/GLclZ38C5K3xFoXWFuiYjagP2BER9GAhAsMhnlUrC3VYjEcE21errUVpgXUQRYg
JKrYlYdP8Le6lndElaHmoIvYQxBCpZgAPh21L6xjm123oc+Mluou+mbbQ2yq+4sBkWy1Nz7Zb4am
hgjI4tCUe960xEqDHb3ZqcSdIFmE7AW2Dgi04PvWf92/Ht/XWXopfgXsZG8jZGHyRmBg4ca7q57A
rhqcR65GtugPI+RLappiJd8sfSEzBTPBlHi3+M/1MP1yEuvY0qdAm2VmG39JfzXqx2ZT1MR2rwYy
HCfrYIbAHdwpfYa9enGiAgYn8oLBjj4wsXAdpXpgycYEvT7QfAn3amLsTcIYDDH48Iwyd2yM8hOe
Z/s3ohT8+cexwVX+8b96ZDolHkZUYO7J/cXiKHx49aJ4cs1X4r+K2hd4Br8NINpJrRoVBC6thifP
3QY+RHepzgj3i5/qQMMmLdTJpA+ZUPVdvpQXFtLGpzhVu3Q9gTAL7U1/oH5LKyhqOtTyp7ip0vl/
dmQlEmQbxgeTnln45SEU6V3b+mGkyzHYGev2D7sqTqS8ghKAc9HkU+R7S/M5aDbS6ach2O1L1ez+
Jekwb4On8vH+tZBAFvXL+kNQitDF15fFjXGYz1F26+Q5uYX0QcrNEpfaLXnjcJ3eOdj/6yBm1Zqa
vNpa5bJehT8yPgE/3rNgonMK2Gh5tC94p+d7Lny5Tj6o0+7RZTojhxX7IHQ399RvIbJBsMWxGhPi
yluhTSQbB86Qbq2AJ8HpWPHkpvDRseIy3mrwkn07Grac91+0BQim1pjfbXz2F/iXTnWKITg6xl8C
jMryp9+4WB/lS/vqsXdYeN9GT13gavb4suRVSVYacpovpK3DFbGz8FebGBh1gKLfFQjnTaM2nV4C
iaGlU3jl8aZFivjCbKlFp7XE6bq5MuZTtz2EMEZ8uHCSGfGBKYEBikGSJje+W4KED4Xd3jEl+fQ0
h6myiQwU0jZ5ZjQewNPP+FfgzhHYwpCTb8/0cmW+LLBJgtFJMAribQ0tY+0RRjfemLE1Z8828dzA
XCPaFF/QpTKisOFKUyGq+Gv3M/2rZ29ksPKv8OccVB5XB7saPsq9uCd2f0T6NIU2yXdgBxotlezE
rsSIRXwI2N3WX6m7gheR1xvzQwx1vWku8b8E7o31J0obWQzWij8sGuk3Su+Gt0cf7v7Tok08TppL
aHGQ+YbuKlYIOA0CTqK50JxM9QBD1JuKeULMuuKeacye54V6xd6AriZCWc835EjEk5AsqeTDgaXE
U7WScUpNqjrqcAZGEEVFRtfdmXkQg3wMrSZHwu5jhluBm+ITbo7Lui2j/QpXIEx7LjMNXS7bxTm9
IvHRaM47e4r20g7jFpsUuzmYEJ8r2NAz7UlnnH+XR05qNCNYJUG1u8ofAQvFrTo4A6+SbeFNei1U
Bw996k6gRXz7xYLgPtjWN5AX/YvmY9x00jr+9b8V7t5VNhcwOeuvnj1xGf8SVN7O418ctfQ/QAca
CvHH3QNl2zWx36q4YbaSm2tpFv/mv/6zPpa/+os7Wh7jI4TvF55ABoQSADxE7KRHur9Qe2HvHZSG
uOBfHcBvB4U1uljbfA0T4Y9ePcbDylz5PBpcjzVP7jcUJCASEJ+/X7AawsonI+/ZOcLVtIVVA53A
ZlILqflJ0lswE8/qj86RObeOX3w+PVo3FxA+Yoz/owRLNrT1uQYEgK0wWmzc1LHHp9NB+PnW8MvH
j2eur3SCFiwUKDTYj3Ru3MZff+NVy4mCN+tPybho6QZBWGD662sX2T81PHuaYHvCKRdPvsZwF+0w
d8r/DQkU/MfsLCRPvUAKIi648Amgv7YmHXQUWF74Xic/rCrM5u7aNha+/Wd76gMUoh3uhdIF9zsU
v3hgoUN+92eGwJiTjGcYIpdghbjSf6CbRg8EGxp0Zmpe79YcIvOUCppv0Sl4cCU4z5irL1DTBh8U
5P2azp5Eqf3EBSarA8RqWrbxFvfnJ9HVuKGS1CDA5dlYJBg1oGdMgRgUrlRYFO2VlK2dQX4G41Dy
O6nChlW6r8wz2In0rfcXfCe1bwUZ2HICVjcJcWO4Xi0ULCRimx1N/4HO4N8EAu0RPDDIiheqsuq1
uU/gyxoimEpaywZUzikOuC2NHwEA46c6kjdUtCt4J+N+eLgHn93FwI/nS5TZY+EBB+cajuGyrhb0
6eDFFcY8uGyrIG3fPkeHaFpQTSYFMnRTba+7f+k7mS4iNFw8KGnrXdR9OF9dgF8Rrww1IbojduP0
JrwD9lehzSaBO87EoL6kVwyqRSoW1pH3w7mp4K0G/Xa6YDBzQ30f15N0N8xIB/2XfChLKVzV6MDI
2UJ1GB0Q83J7epyhYC+yyaBiZlmC0VrNSRp28F0DG2GF1uGPxwQQlQUXFAxEJKfsrqsHIAAgA3nJ
ZoDus6EIueKfig+EMCdjDg4oCkDmJAA12PB8qv4mcBVq2Q7wfWlPwweQmyq9zzbGG7MvddNE3IUj
2EopEOjRneTopGQb09wlww0+MMOzUF8N9xSsnHBnkhH6jeHeRvWe6LD5J7bUFKhIKKmyBEPUqMB9
Z5QwQYNbP+2ywjKhpydQmjBorKvgKf2yRTGMnZJaCIlegfKozRGIh/eXgG/aPfQ0vuDQrXukuwir
14WH+nc9EWCk9gTpwM1fCKs+rn4qfgIHexl4EDDUQDlT9MYUksDFeF1BeO6JWf6eWqh2kcSL4gJE
fC77JUXu3tuoIkYDuD9DwbzLSD+XUJy5kuOjp8p/C+YsO0c/5mnDTAOBJt+V8EzUVDgsAK9D6rtg
IEMkAPLU4z8sZeF6QWtWSCiea+zddgXyRHs7VVdEMFNTPLUv7580NTG7hpPtLpJtJFySe7zF9hdb
WRfg4KCLyzzHHBxi+WRAo443udh1OZxVNpWREVyEeUrlMszAWPbWV1dSMaOfKWkQTizOeMMkF4cD
HRMqki85kKAfTr0ekPK38phKHa4MjqrCAeudJXznyme+iZVHO9HJ5/Jt5G7idfhspfd0QEULyPlh
wpWg3wL0hVyovcHJpvt7xRkPZrnGireJxeYHBRyScQn+sDr5b+InJcvmR1LX3Fsfo0nkmhUyy3QZ
I1YkimgBEoQf1zi73bA5ouHkHk0ibzteBjY5ltNfvQO7mMcLeCTIPQvEq9NRKtGREWFAAcp4fBE5
089TzJHFXFyMtdfhQ4BInV1whwXAJKjFRLH8Hh+3TUPvyIeT7PxNJy+d7X/x7CEuIfNjo7vDMWNW
zl7+7J7Pc1KYaGgW9b6eJwt5gbbhEF6ILpvhot3PFSfY2D2NHW7P82KjzA9YTfOS+uLN78yRsdRB
KeQ0J3ytSXv5JlNyQYDplOIwFxfiArexmYw1SXGMFvI63UOemtCMV/WLh4x5ZIwxitCNtkJFdwup
RSYrFY0ZzTHPGJw4csLuloLf2Vmlmbv3zSEU8bliGP1fyKP/6aofuvLqjjMWWgqjPZFIGYrQnECi
f2AYx/FNYZBG+jb5arB1vQ23jAus7wftAP15srZEfNtge17zpBKFPOGROTgMTf/GYL/mCIlvVIJN
eacgibaxuIA7yV9Xd3oM/kiyrBth3LIif1ZGfnCVhG/oB3n2ZKRfJ7cY61UkO4RRzaasXZYWxLDu
WDDK8B4pftzM6O5ycNV95qiYf+KUO9dfId7kJC4we4gv0VqCIX5Lv3vjI1tPE/+ZGYVNj1WQ/daZ
ke7jq3RjQpU53cfNcbmcCwgtqX9IgeeqQsVjVnVBX4JSjJadGJpmgbVBaC2zO2DYdBYwMFUQZwkH
DUUUr6jRh2+KJ7L1fz3djbbsv8pLu9K+yGEBnRP3VrBBMclxqyPwuGgHNnwxvYCmqcp1Ojxwgodz
WJLvyXDWPOt4kHbqA2kAwvmLpTtd+12EJwa+GXMsWyHzAxj9N7wQZIBECujAP8Absmny8aKkrsFb
q/F/XUajyHQAmWJKSqv/BWZUDy206hdfpE+ebF/ZlNgR+99geCXPpArviJKV+ocM3HXiO+yZ3oRr
aY+uv8HeRHJOvQ/dPkdNEn7B4Z2F0RFRSVo9ODkY50Zb8cV7ep5D3iebz5QyOmsf+JSwjdXvlPw7
gEViP8WnhXYgqn/Ae1hPwCjUF+xbXvqOlTv5uTxx4JKDgx5NZ+rJ6M3FcQLeMxHFJjojzMUw/I+w
f/nH6ow6WFjzEsXlY9oVS+o6ZYO/KNYAM3SY8J4b5YSJIX92SRinYOHLzEy4bfeRnf40ZQBkiyHc
+pyNd/E7V1AyLUC3/wWfALPs8YJaILHFE/A8JRlMfaKP52hVvNBusPCv7w3m8sJGCI5y9oKEaZ5M
2Crbcqs1fwbssUfkrRluiJQYEMZwpJU3GELLyVHqj1K4zvIzygtsJdTZPwEH4wjwB1wBDM1c5m+6
a0q0MHfk9huSLRsa6t7ffI3QxQtQ+qKSGpltUaRUVyQ0CU3MXKDtP//3GSybMo7Uljg6u/KhAY9E
0TtgPn0zzAfU10ZgVjMjL8WbYD6YCS5+d/aIID53cDyZ5DlutyEklkOVQOHgJzvz5JfXQH+01JKM
UFTYoEjgfvrCJriWR5+/wx7CnyvsHsUL0M94KMV0euj+n2Q4wQ9VuVz/EGYsRqucUt3HaKJjIiRB
EMDyN1O20tsSvhP8hLpThGcq/sOBfsUrM7Brf1eigZbJlV5Y3VKn1EDQdbaeDclP7OcepoGzaV/h
P2sbiEY838OHcQdcAdZTsaTsrvbMNHXOPmzFH1nz440r0Xes4aNiS6PY0rhrQyhSELbmDNjgeuCJ
xICPtCh5MpHjCYKFTEEtM51gVqrzK+c91uPdX1hdyyuTYmouEMT2jUpSU6cWz0PKAQm9qHlJc+BN
gGtNH7t7LZ2MXUTTzscd1yXDcmXKpUTBmnAlO5u0bXrMfjLB/keb+Y89XwCmadNNy4YRTko92gcs
YH3CgQLWF/eI4OIUgY0N0ozOTA0QPG+YjqGmTTlJ3tAbiE7HyusJswhxBI371hyQXM7S7kD7SZXA
UBfdF2BnRFHVuhNK636xxMzmO8GPgC44IraYvRH7YF7HmIqDtFMPfBT+Rr7Bfd7B/qVg7t+Eo1OC
+N+isI6vnC/hEjkcN8CE9zoN3piPPPikLmFAZGEKBKNs2HfJLkZXwONQZky0cL3aMqkUKcWpms71
8A9P5ISILMyAKJxlXMUQ/fSnngRlwoXmbnzgY/XlSgDvo5TOom37ZoPkXVm9DAf9eXxFdtNiBczA
mLHNpF0c5Xs7XijxyoYDDsB6sm/j63wLKBRDXAHRsk5aOkxgcAatmMrQ1aFBpMqky/rtDq63DF0c
AhbjMb3B6UnMB+s56dcwYiUxXnJ3S8occl1KJ83OzQjNc6462i2CxYy29l6/admYDnA+oIo15LW2
D1+JZpvH6ps407cCE4TTbl6+uVauBwoI8Aax3qOl620dlX3zJpUp5TTOHDRwJathcnY+1xjFEHjr
r6Eh13xpOCWwvI/DD5ooomCgRRuPJsCOGIXeNgUETxzDw7ckmEAf6Sa8Gx4Xfc4BMxDqwrhQ3bBb
ySfPsGk6JwQeTS2AEYwn/V5Q/K3NM4No4MfboCOGhDO+api/MnsGePKmIsPAG5F6HVoipIM5noR3
XTu6UTfZpEnceShAnFucp7gWnTgNYVho4VFHT0BvFwUfq96m//Uw+FUwrMiY9MSwB+dTjZovzFu3
1BzmUQ7HkwwvkCmatWzxh8XcKX36ya0ERGQSiCNT+qYuKgLGi+bENrHmE7tIZDJmEhOZ6aKtA+9L
2hmWHn5KrNWSkXf+V5I2gSMV5jNZd46iu5zjnLU2p+YWzAXpnxZYf7lgzHnYKuhWPomoUzuxlYfo
JrB5RsNZe6iJuTCEW58yyYm2XsRmHEFshLdWaPohK+tLb+GTL9anCC18DG3Ws/xLjTjFKgRb/fgp
LAogRj+61SLLgnIenMkDJanHaBm2wUKwbIkvm/NwZDmRUnwZKJSLohIWZvAVq/k+7WunaoLdxCSr
XCairrlSu1WL5GcsOL3FY0fvNuFj3q790klIhOk6SaozvMdHkY0I06rOhc6JBLYC2ckjUmHqV5e+
enr8iRXFYKuMEEYQS0DBBJ/S4KQOkmDeQ25tu36haRamLSfL+1E9lKaMauMvPYE6E6Zwi1AbFP4+
NfHv5aHMdSbA4vo/hha3U1ok8gqLL+yxSoNOICTSZVhL6rT6XPc6xC1GlfKmkhnNC8U2b0i6ADxS
/HfiDouAlmNIOQVtGVv2xIGkFYi20grryiiXvuj+lRZwebsbZcYbarG0tAmg3cucbx4Q3Biac1MT
iJqiP6YXRtWV4p5gsWecBu+vrdCOcAEyA23vkJ/EV6YqO4neygdD0zE4qG7deG/Gu5UWh3Bk7O9v
THnfHKAE2xHETt3TjznGVF6O/1MjQ3ptHkWo7JXw3mqKY9WoNQt5k1jSX0oytqWDPIvauoUhbWqh
00bCqcnrk4iDtWkmzsDl9VvlLMnqJW7NSxYJS4tCvmcQVTwtgVk9qkT4H7xXLiJw1sTcFmgNU+Ou
0dkalckRlCOsnvZPaEdVTy6jfhw8GCbyddJ6yrDeSrN/xWWJvxk2CUtR7P6sCM0rlOZG2wQpzG0W
bZmdXWj5TQlwAP0K+0b9O5VLqC9/BXSDPnd098fHk8r6GrxPZf2pEg0UxR5ruazDdYKfWI5mIUQg
UGf+Wq7uFvpTRYkwZnMqFV1gMWJX6fhu/EosjHlwE8xGAkxGPO31eWLaoYwKYSicHkC/cftZ2ZtE
hRLBplYb3WVKC1URY3i3aPehENBu64eJ+t+GCSEEAvM8eBbgmb3GpB1HOx51VABWl1Kok2+MHLFr
g2uTYzyiZ8eR9IFEzVZdXxzLgHQYVJqIj0oB9DXml+duswrhRPQABX0a24HrARQpE3yeMD0Oe86X
lWRtuql/MyUM1US+A+MnHw/aHNRGa61ZwsFUN9RfWT6XusnghJZZ77G5N+ZJ3R14tlLxARHJzT4J
Q4BU6RE4S0yl04Uq/kwCU7XSlpwaWHRAXukH62ilgMbORF6crlc1kI8JAwLuPrKGRNH2gtTbNVTN
FKP2wkV80g1HC40o3GYvZ/jjdLo37xUgLBhI093PkGRiuiMTvJThdlssXenIbyQTBSb1sY/4Gt2t
o0dt9R9PaVdDqNgiLOO6jDZDTsyem6JgIFMjXHo17JIA1LU6S0pPNAWWI+VewIW06Vi9AXMpaBKS
RiTN3mA7NsbOweihEr+6bo0JQxOcBuErTm4MQDSmCTwaAQ5DBuwgOBxM5Tx4trXO7oODqNaQGhuv
4iHBawEVKSa2ec8gKhWWPOxa2vCcQf4iDAE5gVMxH7L4ADA9+/7X7xg4kbqZg6R1wZ8S5cDbcIoT
bDCafpH68kph7iCGX7lUrzUiAVyfPYXQMI5SvXOswl3IQENJwYSdLSbSDg0DLT0lSdH1viqeGF3C
dohbU1vKXYJ6HLKjDx1nvqFAcIU5F9YHT83XVkDWPfcuD8KdMfZoqYBPkoHun+OVFiwhtCqCTdNf
WJ6WG8DNc1EFYvvSYvsIij4YkDBh48l4GKtQyNHDMdKimDLDyRI26Z6mCf1pE2DJMiyExmZhBq/4
W3uMR3oKgzGGgp05TL6/TDgMmLV0W/iCprg2SDRvHQSRpFhPoxw7RZGpHwoyVkxn6FeDdqWOwX+C
9AN8KZt4M0pvo/+NUKY1qIM9p8XhIDjpzOHYigmbC6919qVnN1K0QNLK+pMDDBYe4Ci2Lvpk0Efb
gKMklC1J2GbDqoz3df0R1D12kw2UB7zdYjD49EypJBrwCNdRTyDGSYQvqeCU4oOWTT2KcDDcjUEl
0H0b3cEkSDXgdUiW+bep2a/BAQtAGT+0ZjlNTwY62TNt6OF8BLD4VTrUProPMSjamh9N1oMiOKX5
K8orqd70THvL9kkWyFKlbk5bkg2YKlps1GnGhi0TwzICiLXrNlq6+FbHkNoBlHPMQmRba68C+N54
q0EjtJCg6Osgw3MzL5PmeNTthBlN0cA6JZEEcrDR6si4zLlCqRHDInfvfAnde/SN44+f7FOrrp1Y
WDLF+jKCmzRt4urftC9k9Y8Y2T4NLRuloOOVjhWuyFMBfN0oe5qn3oPmyuMk92eNgQZ6Sfhh8sqI
gPoF9aXqJ3PwLtMDJ7fmuSzjt4FLijnIu9JU1w1lQclwykQN5cXUTHQEerzOOTimQyht9f+Ky1If
qDTQWCG5RDEG48j2XOMKHyUsiCDn6Jo+bABZwWvyo5obKJDbY55MWga/OIMljX8hzETPALReF/6f
gcuUfLT0FFd6FrCC/xCgNhFC0N4JoEoxq+1tWVH5qcHWDXYFetFoJAe2O4yMWkf/0gnGrWDG0GC7
AurQwyecsW5hwUqn+Cafle/gmkEEmbe77NwvhLVwU8ilyhcxgz6epInky+ir/GedOLX/sS/wGDHC
IPjo4fMLp/K2IQFmRrAIBJ3sIn66O6zr7gOmxzyAGb52kQ7mxj8qj+GP+hbLpilX+hH8WdgqzAVI
L/OcMZh8qenthBkyMB5UaPowXPCLgAV0lupVA3UPGsJpAARyQGAe6BL1J6s4mocfYSlc043xC5aF
onQWfQHbP7q3eU+22im6llhS62v5XTxStph1fnfnZ2GhPpQZ/1bvu7X6II0VxGKWEzTAF/JoVh9A
SZzWCHPmKZQn7EBv4W6hgyIbs1s2e7cL0teW3g88x5myBWgjjQzbtMkmPjmkNw149ZZcjBlDzPNw
YaxuS/+yr+iCqu1f/tuTsPkiYAjPx3LLuJB9UlzQVU7juhlJVYyCm4/yGN/4v8rgC/fBhNe8yN3Z
tDUzldRJ2AuOlTM4zas+AjYODvMFJ7KrV/Byz9q/7I/Ak18PP8TiI60ZyWwYcczSU/eFlk/gyZwu
cKryAcDDScmbPgyximtgx8n21cGrag4Rwm430XoaF3ZQVOFSrd+A5vTo1jY789YrY80OOL9AP68+
6aLZc52uxkN7NwC17ETD1Uep92tOVBcS3HC6DItrBbGXD6Ot3G4ORMj0jnMBBgw7C8km3RzaDxsp
+CUdAETSm380tuMmu4dEb+NM800fACpRdIzu8KWeBSCcAqMUHCvBma+gQXDVvinYgBbo1bs7G0V/
hT6wZwwKr/iKUzXbHjHc+KO/gsu4K0/VD493hDrJc/Gzgp1l4HmemhRUBgSiBsiIw3ESVakobA3S
h+OtYs38PcLWufjX71DGbtNgphytdfUVb9CMAHyAtzLHZCKJqJ13IPZsKR7AhN7og9plw0XPT53j
r6RFemQLfdPUs1cTUXq0yPMezwTW9gYa9bn/KG3gxOnLz0YHc5v83T641TDc4OGxAjlLf5RFepLK
GiWp63ghJcqYRST3PMT8HVFdJehAs4ZUd+4fDVlPICBE8xrrBCElGhuP9giecxiqwD/m0h/ERQj4
L5ftqmPEHQT1qmxPGi15uhXR7oT5bRg1zILBm6LFdOpPm+QgwM8c1FVOf4vqadqS2MYmQbALCb1C
D8XugdjEEmEe1Gzf+xoTG/MQ34UWlBbm4q4SN1G2UvSvlrgLcVGm4ITxxk3kY6GPv2QMCcRGJzSB
B6Pc9yIpw+hAGHOHug43LiBM5SjtdOHUkjetAtxD04/pa3z1NRGaQ8VprXLT+MyUiVrE4FPF3vu/
C2jtGDklwleiH2iS8TCSZsy0ihXeDB+gOOGZLt5o/vJTfWRVVStAHcAsWINwlcgp6bDC1ud5fc1N
x8elAIpAswUcI0CiMA4oAJNk3WSoCucAEuBXANwxXHC4XDlT3z3G5im5C95d67ETdUZ/W1erLD5h
wkKaLZauEu4xcKY9yrEmPysi+NtpNAkEas/asMCKgm2CugGWOljpgJfapiG1bm+pu/SUQ2PCJGar
rSenlhfcBf+3ileTmSnESFoSf3qgOJvNX4scrX4jMEstscsZAzsTZBvOYdJy/oRolv1/5Sgtx8bF
3Sdfw9v5TShePZxrR/REIN0V9fVQFpsCOMgdQ1LgcFiDjiEKS4RMM0TiHjrISCRjAeR/BfWlbfYG
mSWiTTEQwsdHSUrHmCGzRU3HSIc4N9tC51GuqKmJIkNIOtRIkQb/x8RpSMECsceEL7yJkHIM+Oyq
zBBOCk4upiyGQdByj9NTSFJE5y1VAaTOwrAE2sEwmBwnv6EmEUy1azIVkNZJEjTgSrdRTCTBiCDL
CEU3NgVlRzKGCveKRTV2KCyIO8jBKQXzXcrk2fAj8p8WQGsvSXdAU9Lhk+IRCCfqBLSZzOR0Eht8
sJDsY0xzWWaEuYRIaZoVitADuZmR8cTRqJKcnqgqxZHdnZ+RRfjMBU76Y1w7PoJ4KAgDN8sOhT2O
I9Wz6u64h1TNW/T2fmULta3ry0pfmuOR9wvCfdMeNROjkfPIDRyCvejv+W8DVqT9Ws0ugL9psGIW
12vrzv9oygtfA1Zx4D6NEHIFahcX4z9E7ilkOOykp0/P+5f1sxKPY3QXm0skrk3ZMSVHNJ6h8Jo+
T/02YYWWzTME1AuLo9E++d38DqZtfb6upCO5RKa65Au3tc3ftw0IyUpzbyrzqmaNiegYEb6Gemiy
RAbt7wbH0JwgwAjD3DFTGuN9SXOgO97AwScV9E0ONVdOJJF5I0zTL21fW1NezRTtJfN/mjH9NG/p
CucMF2bTrpFoJeO3mBxMSPDgaybr8Kjpn6YMZiXYKLJvzAIgXZntLITn3og/OVkdf6PwktxX6q88
9TZiz1C15bAKJfwquftVynQF9MPz99G0AIipi/hfzsFRTT2vI4FweAqzoYG4E/cVdcwZWp9Dg/95
g93qEO3+I9XLCCnhcUaPqiwXbTDtCmAW4OEDMJkx0AKoIgg4p6WHsth6JNVFww5UfnkY6JOYoS2x
1VZD/OKcAC8+onX6Yy44+G0VmkNNlZQX1hZFFQunxyVyXcmOxg3pnSF+tjm50WtNWMLn412D3MYU
hx+PEpuf6UtUi5+W8MPePTfwIyyAmNA8c2P84aOsdeELI5XWRfGzV4RjoTr8IWFE3jxZAdwqgc5c
GD5ed2zKhBzqI2NAdkLuMoyWrj5q6ssv1qxcJsmjeQbfEmwUu11zVI3d9E/uoLaDqs1N5kW8mgO/
YWJy5gXcXsO6uSWbC+e2wymSxxfxv1X6/9/Oq/mDOzqpv2V1Bu3F1JcYSICwc1exCQLsK61pDfGu
QbDnEZF5XCg6miM2wBlst9HhzXt1naN509akUXS9E/TkQB9ZhexrsncFfYyfHc456C+yT4/Jm77L
YZsRvgMTRKUDfE0O6SC/FTPEWxVcQmndaoB166hx9BriyTExf4fiaCq7QtuJDSt4afGrxF0nXazw
Y3Eh3KWu7iyuY4E7Zc+WxKJrlZtnEflsBzAgYFlPoxccFOnaKLbKWfVMJ9rFrZ2i2NnFWqw6BHai
hrbZZfnFGkeL9etHjiEe9exsYD/SOrl0TsxXJHGOpx/eIOaCFhh43JpMJHiBODepoAFBl+NmdqzQ
nBMbEYTT3mctLRJdo5o9sCLPZMw3AUuqdzoUO6iWMzvI7vxC3WR+op1dt/wqSZgMJ3LkJCTSzblK
cIbm8vDLBHwClPgmqT3IZuWthoS60QGqYfoH8byfFMwjlyKRifDRIFMRfUpIndDjpMpSS2UoQrBS
R5RGDTIDP3vm2kt642qT9WzK6qtnFqtxtPT9R4Pw50JDkEFb3YK/hieHdJXdc3orl5f35pmlML1E
ZVYedh+Wls8LrVupvLTo6JV3Kt5qcHLecXrz9KnRi6f6a/oGTfAhFU/f9NmT3Mc+eAvjR6WrMXoF
kE8hJOKCl0lhzTt5n3dPufygdJXHm088Sl46ODBKj7HfsTFOmarGmkU6pVTA0GiO3Gr6x6a6J+7O
DeEo7DThlgR/rPFMenLW+cGbPbmJyhm7czHeE3a56cwzBmvCStooRhqnzo4uw63c/FQMBAN5PbKh
c6bwRPMLWmst55fUu8Mvi3767sDYrAOSzvwAAtGThzjEkS06NeSxNcoKcVUGC3ALqMuscB8Byvv4
Z5FV4YOOi1ikxfdGoZyHZDwABUrQYtHHxJDtrUaBMcK2XAUvPSuxXWA7nsoAqpQkxlpMA/cTg+Wo
g9ZzUEecWL4LGI7Tgssz0in898RaZc2uhMrtQhNwU3gw/jlh1zMN938cncdy48gSRb8IESh4bEXv
jShS1AYhUWp47wr4+jmYxXsTrW5JJAhUVWbee+6SPdSK4csO+Askgwsi7eDWLSMDUdTAGgs0gkTL
IGx3ZmQTzQbP1h1AP1WIFoZ1paGrDUtx6Srgn8OjtHcDL8GIYQnw8kYN9o4MFjbnCBVt8PTtLS9L
wGCo+A7Hthc2Iptpt1D1cKdVr6bCmdChGq4BvRnwJnkY2DViTiB5rO4Dl0OGxSfDvjJaXG7J9swz
zI4ynTXqkCgzfvn0X2zKZU7ec3DlPbJZ68ks4qomS5e1J3LWuY2JVmynS9ZxFikQz9cN717uDEQn
EV3jISLt2WK2DbIu4K3InsAVIDEhp5zalwvVI58CurU3+ZWNvxzXcTA8cuYc+t5rrmq0AdOSRGeT
atfeuvvwZPshrbaZQU0RtF8eYKTkRaDDTDQ7fZAL6qU0W7X4OdOVTJdqclQmPtnWis9G8hrKfRQR
nE5akK2uh+TcOGhINolLrtW5QX1hHVTA9eqVf2hFqzdaVQhxmr0B4ALzHjeYQ+8Gew2ZLfsUrl9x
HIJPL8GVd0SBgtuYlZ+fSWOeCoKGfoycQp/+H2qgiisPczhNIe48f1mYa0NhZsd12EA2Rvac6XMf
NWnD7PhDimNnkOD34PVEqUtuzJKfwpekckuUG5PX8jBahwpvKf/I8mgEk4V3tqK9ZiEW3rrymngL
wz1MsYAppdVqopvhv9PmsXcY2DGqc1Lh1dn2yCqDK9zMBj86b8k7uM3VabepiWNlz7+nP1gyJUQ7
bPzF9k+GI7ZidjqBierkm1ChKkabK+jI0nYxiRVTQkam0VmvzySP89JU7xrpJ197aC573D7A5+Od
BjGvMXqGH2Yyt79MY94yU68W7FNDva6hy/vnzNiymrHMWMwrNJMjEcPcKvsHjhRAZn5BtpWEMH5o
udBQMBe5BBKLXHjhZme3fNEG9uIlPU9xqcU/FSFjts7oaCkRGi5c+0wWdIQx+wzFWLYf84c24h8f
r/TxlhDnSB15WsYj9/9B0kTVyrXnTEkbTqULwmem5nvfIPI5QvyKDHAIOZbs2x7qwUiH0n5wu02i
DTSn/KFwnznhZfzU6R+ihEeeNn5k+o/PdmBFL/6yAnxQM1d1kdahCCgfZiww0q/rYk9oLh9pG72m
v1f4ASqIB+XGDeF3XxrCqGJr1kcIz9zuHGhGCpVyxfEux1M4XNt4ujcBvkK9w1KLKRKFQcjmP88Z
Ahc0/3JwiAUtQXTY0SvgAVHNh9LzhsqHGK78CN6rpfwV6HKj/l/l3ZDmqfU0lBfMpf1//MCWjzk4
KxjFiiP3etPSBl9zowfybIurDPYqEIc6mmCPYXxMykeuP/Lyq4yOnFRb5a/rzi6ke30ejdML5mPw
/Q3TeG506gYeWGQRbUXD9uWnx3bYCrItwb3W01ib6SX5ANWKH9wHbFYL7nYFYUG/FRTv3bnt4nUa
RislmhxloMYyLg17L4IwxiMoONx5jamYkUsPRW1lFXsVLo/FR6nzeBkIAtCEFj0TJEIVKrHUSNUJ
Pt3sq/Q5UgefbXUukdsqfrP0imQd8tj4zk63yk2cRHA4rE1dHqVir5pRwevnAMHGphltsmaVc7y2
5+h+WrA9vF57K8RPRySjtxjtG9otmrBNtiV/CPf2g2XCzf/F8bLrEwAnqzbZR8mjKM8VJrs0virD
V1TDoBLMwEO4HCGKWcgrGnZZq6AqqfcsCJ16syAD1VtBFCMXPBwePrlYxCrx1DTnIV6WLvzVFzeS
ikql3jb6l+pfnQAR0JZF0SVYT2E6fR77fWqeJ/5VuueHTg93djWDZUEeoHyUzp+en0OdaAKggnvW
lFI5YKnmsRstQgZmvP5mWAU2ovufLtmW8ZdOw8Q1dqNHjB66XgHdf85HyTfx4WK8b611A/wVSGeh
NiwGLxanDocRPknOjKB4jG1MTHEbvBSfeaL75zAPUAlxg8Jwhv4dkXFM6o/3rFLEWDxKOb3BFI/d
iN8rYvSc7lnfXK4gl4LFxGyPKeeRnOeiDXnw1EVqnAtzV6R8Gmhm3L/c++vJAWapJ2K+O9M1z8OX
zF+muvU9b2PS3HOUW5euEuTTmJ9M2X6YUFPfA4ZqRoh7I6SX7QfzXJsEN+58iKlHvb9IRQb3L6LN
1vbvRvjee3cjOIZ0T5yDE1l7XiKVHewHWoYBWEwNQ5MXLHmFpbu15KpHmhSnR2jTJd5C6YZzB7Nf
45cbMzlIEE+cNHVIPq7mrsxIMEnu0DRhmgtvaokzR3IUxsRYL1dFeUwM9QKQsx5oUmRQSaGyN1OS
I/18JwSOxOQga3leyA+u0EAKg4YrLYNWh0eLgzduJ1/UpwMSAEVVUpHiZ9/V8GkMO1fcumxLx9cd
1gEd6tL9zRl2ZSxdgXqqnOpTtXesFXZCMZ7+NboO9ftjaPlwva+mZzv+04NDKJ2Vr23i6MX7TXDi
qM1T7yJeHKLAqpgZyHeChKGCm80i3LU90wW1Xev5McQjn5/saqfqOtTGcW7pxUmjQWkgjmsBo9gM
in4a5dmj08shIEZ29jatAun4qfB6XQkG6lb3IHMT5ibtXaeYrYYfp/yKPZTg3r+U6NOBSYhlof+m
49SgYlZTQuZ+y+q75FDD+MCUf734FOrZc4DVlOKU688+OTPGibRr1ryTLT0QqWes2uxYNJ9usLPs
5+A8rfzOMdyozi4VgPPTwYQMNkN8Juuk1Pq3gpJCIFyyeCyBZVmcF/WOgfZvF+DnnG7yb7OmYVec
bdb1mGmnCTSsMRkrFRgW2pte3H0+34onkE5Jl78N+oN6FjWpmp5cWvnyOPAuJy2roF7Q7sJ59wUc
4om0rnaUohcGs1WxCJzbUHxR2gJmU/SlrHYypv+0Hfqb0v/J9OJ7967/9el6a0M0S4u9OVDkFTMH
OVdqThjVp5MB6SDe8Jg0+GtBCYmD1a9b/cGK0Kff6EYt/VF5O4zLvbWKKAybrenQm5j6lSI5TThZ
ybgQwbeW0vmjuIt8RIkjqQsoWAsUcgyxveyRBjfYHAFq93IxECmNZk8DMQgnbPLUDfIJ832ynbVv
TJ4ZtCoY7rLlQFqH3BCYhz2JnjiJocE+TM+xdpL2KfNftVXyzNUAVtDIY2qn8JxhTWDq0H6REIUD
rv+kjQWjuWs2WbgAZ6XTOkX51ss3+QtPJyyRES99gpTBEO7jbA6zhr5T1q0Ug2SxRUaJYey1dq9K
rvPd9D6Ej9McJdokH4zJp3EXyESRYMIlHeR66E+q9e7IQ6budX+vupCZpsx3+ucsRUvE/MwHoHeR
ctAY0HvOuDYGSUjpplD3DU3eZscsmUsFWoxIjQRwmVhgxGI6Y0Cb/+d+qRuVuxDCCSJ53vMfgwhu
SwZkCPEZs4bqlh/Avgf5p/llhNS/haxCLWZA9UM8lCOKPf8yYQc+6IbTT0YQ2NExZ+gFdn4ytmqf
GLJ5+GxiUc/lhqgSjla/ctt8MzdS/spoEXRLX9thL5E78yIAHb0195Y8NrRIFMIugxtkgzg4gETO
KJViUgWwcOT8zUwlbanHRYyxZJNxio+XAPbxXFCDiW99S5Wpcrqqd+NVAjPCpDnMVfE+6K8wfdIP
mEUxT32PAX2AXuT1C4S/dlu9JRHfhbB2qLhpcNaIgTk1ryVv6oU/MHfi/fTgwSobhfzkXAA/Bik+
Lqiy7xZLahE9fRxRFvHtdJ0BZZcJmZ6ow0LOKYpCYxlCVrEaOU2mDMGCfW69I3ieZOko8gOwQZ36
E7LtVOYBuWoImaxWfm2kBqPlwZi+ZMB+kLkH966isIJJeACwN7LA+zqxVPLPHQ+q2cOzvtB+qYMF
+T22aBe18xErf1FGeA7LK7mvxr4zLlmylclWUfKF0SODCYOzXQC3dhkJ1DTMg23C4N0PLzkVuRH+
TWj/4JM+WKM0K6mc0w1TWPB+AfaVfq98uVq99cgydP867MYeQClOUkqFj6m/1AbWZGzEKQk5wRYR
TV99QTOf946yBwZiU8AxWyiYGur86kw1zzodLbRbgfght7KWz05g1lNtOpPz2AHFVB1iziEhGsWO
Pqm6Mc0vFzBRz4k9/Q5jdWEOT9dxMBaltyAqjwaqFmQHk94Pw7nZwMdC3FNv0a87CpZG1JokBVvp
MGeMUwx710C+DFo7/Jf3iKxwYVU1XR3WU4PfqVY4sY1DBiqANvDbpKRpFCCY4T2O6ChY4y7ArxCx
Zbux+LEKsH5p95QVkQQhEquY9jq8x+E3xLRZ02HHkMZbZQaAhL1E8wfu1rO5L07ob4pqAfPKhsNB
Eg3LHaUYbD34FZxQyaVXZ4KyMdqk1v+6WCoCNAP4Av+QTjlyCfJZQgKjWTmQ9bepTM7NcxWqfrok
Cxle95huyUEiMhE8Peo/FHPVLCA9kRQhVj622vqUtxuVQxl83zthGiLgUqBgfCO82cfnD6GGP5T1
mmYMQ15sUJBcAvPLMBWmRgm4J6ygEQKA7IB0Ls++Ys5krbvhs5sPWb6NMgYTxUVaxQo1mJpU28Co
LzGNhzj97mFWFOOhzdSno6Pr7+lwYvgIyn92T1nA+VCzP9LsS4f2WLIcxzV+rvYCSaXntJvEeDXR
oAQBNmrmi4kOf9mmNcbXi/RfxCt2gFVM5wG7PqR0VOOpS4XgrG93HszBJsY7iW9+ysnlCJYpKD4K
+c/PtCfalAy+tWunO2tENcxtMElYjIzzkIjxf8GGJwJFIyyTTVL0RDdiDb/4NDVNHK+uQFDs4C1m
aR2n0NTsqwJ1QPsNKlQJbXu8cuPHgCREtUXbTwuJi/OLmXFqFk4FDeB/ZnAag2K83t6MNS7INpF5
wk+Aea9wL5a77/ozvW5Jdwu9Y3wi2fQUABjdwsaVOHjpbxqLKJ8rGlLPNc4Q/EmcHKWxZD9nIIbi
q+cDFwsS5PTDfrL9UfAxcbcfTOmdc/JT/KBrYNzKN6LCRrSM+p6wJNBck2gedB7OsrfwhtEkIMB3
o/MiEUZhXotWVFIE26T+VpbbZtyX6ie1JdJ/gWQdwT7zCtDQ6rLRTyrR3hoHClRbQO+Ja9VwIr5R
U5goKLhvgTjP9GytBEtsAqgN2nyPnB3JSoK7gHYbV5zKR1swjScegKKIlQxwD1NNJPCAipplS5K3
tRDJwesOkqN0PkfZX9GP8Oy9mDKDfGV+yyEjlDyuBnDdOYI7Ch/U+KN6lQMD62IZ0LNFfxo7PKxb
tnayc6rMAG52dYeR2dpNb3dVhnXV+qtBYXqABlpG0bAFSKWoTFLUVPKCrR4qC73C8oqpDUWF2TKp
Q/moou7jwITwvnop3qnHPt3E10n96ff7DocP9GUYrnsuKyaW6Q+gT1mDweCVuy4EUcq9o0gM95pc
1YIIAjpgQzuTFaQ3h6bp0B+71N6Z9jXV/U3QM2S21bvXDUjtq6sbLsxq47aASWYpUUYXllgDDiVZ
uP7OUtfdhE55w7wh6nkDch5uDVm8Gr+W44b1Qsw6yl0zb8GWdHjr+eAWGil4w76idwzsApBgOrXg
+qv7QKxTGtBsmBUsAO+jtuK4I2HXOdesPsRi3UD1G1il3kiCcTB0KSucBmO9dopza6x8vsiUptsg
lx6xbc/776nX8F7scq6Z+tb8ogYBqJmPKybGFlUi3q+3cnp2cS3NE29V6rtaX5b60mmW4UAk2Sbp
zgW0F51DSkvUCLVpo40rl7UcJR8No0lr/9FyPvCyb5KsE2tVRZsCirXPozDiv9fm5sSm2fhATZU5
21eRQhehM+FjyNBIuzbiemV54cXA/D/2ymooSZUaZp71IfUDe5qt+3e/Bn5L64NxQInKN1vYNHnr
+KePIBMhrqpuJkPOYbDnjaWvOCywbqlTInB5GFi2HZ6NwDmGhjJ37Whv1pgWEbQFJDPA5MCvVohr
Q/QAS5lTw6PIEV8ZLE04ijVigza+9JcjdBDlQ+v2kfpOeZMFx765EwATeSd6qBimY/uYj0+bs6Kd
2Uhv2f/T45Agi72EwK/UBzT4PCfB4tAW9zpd+9W6EPlMUNbWgOQZ9lTNBQVFSPuH4xLw61kIT0x0
R05lVJOKaT0iY0FyRhvc7PAm2++SNETjYGsfRETnoApQgKTpPR8uFrBky3ZPEG83ladvLQtRek4P
18TJqzh/QxJckMcUztWC8eSaa42piFQTmMXdOYByZoF65pfH7SnTfgaoguLc2BioQOao22YaLdJh
obOU/UADozJTrK8RkFg4b7oXh4FIRSGUkwFpYh1lETPowhnfDmpWuFR5vhcFJPxzLLcIfnlkKKTp
giX5yxJ7sLGFc+zEymbgG/NbdBPCfLAIMeY4GuFH7StSj62gjQU9eEUehGkFPPZIi3jGGb7QZQHE
VTRg8bsvEYCgq5WZrRPdzr7m82KmmDMlwdrJbE7jvCd/XGSYTfAkjcrr9q2kxfa/+PAyZvQGxkP+
x8FtKD+MGpLU8NaLlVd/+TVD0YGX9K/uD1rG6ZBVsT8V2jX1tE0wYINq3Z3THpBsjehGUDom/ldN
aT0JRE16G9MBKlaTTcw7nFrmtojeVA9IGZ3cNJy7VOVuxIOAyK6FgU44B0fE3ua0X8u5Ly/TDore
2QBC1B8G5LQlValOq5vfqGCejDipkHaLcCkJUO//X1Ey0gxzxOusQ0GOhxlDmkfDMo4ATQn5Eefd
Uw31d7Mk6kOT884tSBpiiAJtyJcPySk6lAM79bbHOtgyq3RAF2eFOGty3ASaDpSQmLHMgMyH7ZmM
dEnTMB6bDSL7meWh8gdj0UELsAyGXDh8AGk7U3Thx8hUyogxi8vvEFmvqxbzesxYZ4EjoR9wmowk
nhJi+hTcNhNjO8t64rZM8nr5sUHxT/FvGXu4j9NEgRblhIQAtZ+dRnIOMx4jf3qcYQZKQt2DhZzl
y5ofqZrwAPknXXkP0YyFfooUnRDJKdrP4AifCfzU+HV0NLv6oRoOsct2VO8t/zuLGHxlLuJkygnm
OohEp7u9JwD5j7MB4A9D25NpRP1HhTheGVeE9afXYYAZJQsGGCQRL/veOAjpgeJaVCVi6Hqm6KxH
PmeBaafExK/wPzPYlSgzXI25Wht/Z6ZLSmN2rlVWwhEYnKGitGEFnwRkxm9o/TTaRa3XPkML5dCO
OyLZDO2PqimN6dtf9Xo/FQ+ut8+DD5s9wqTrWoJjjUrUoxR+SogMmryFexfetHjJ4b+wdp0DnIGh
DQcqtvI3ZzyX5qsdj5a77tJ1TJ1fERTchYsEJR2JQPKrNn5d9RJnz4HmhDqA83I8WnK3jOmizrSm
IfCmYv3LvQPj92+Q/ja5ZikTexxXcy3+aop7FRPv856oGyWdh/VGXVr+1jPfuxJ9wlvCYuiu1Ba3
dYkKiZ9avGgUD853R1sJYT4CE9hUUr7Vw1kFYdjYzwCmkLzT5oKNmDRn4svS8Qxki/dWVytr6oX8
IGLnCAFApjN3jVipfIpwCPG3bVz76XBKEj3pIo47jzzl6LE1NBriXjdAGBDxzINUYKMshpcS3fTy
gT2cs+aorqIaGCLJtLuaUIXoo2EO6QTXMl0WJL7KZM1pqdaxMJuIwmBmOT5DxWE26HhGOdw2BjW1
i9tto/T3OED63tVvG6WFtUY1D2GeA1zHOUzqGADw7VcDdmHJum9jZkp/WvZ8QiDQMzwr5pQxXy0D
0A1RsCg5qY8eJQ8rWXey0GQT0aK591FqXxG8KlAud6f/tHUNAaKz9XmI4r6gWYIVNPcuYfpDAyUU
zmkqEUOacoHGDtsfqP5l5+5aoAVFHW8VyTHaPZoCR+1ZoWys1JUdHcIhpAscU9Cs25uvz8eYOHdG
15Ks1fpJ7GQJ9g7whCTuWdDGrXbs5Z0xtUXgts9iZWvZKy150oXlA3fpg7vuw4GQA7saiH+/SJiO
6/fCO/rcE8FCiRaeQFW0lMo1cO9FeqULkAXr2tr0HqUuRxHtTCN4FMwCFtx5Lsej9OxK8MwHO+Re
2XKECasHE+YAkWjD+JRVnnsNwX++svvFgOed0Qnmx2bTs6IEOw25EwbXdcMxpaPj49TdTGHYb5H+
UEffNLRJUyUEpGegdmqbc5jcbIBBefUwAasQW58R9YE6BmRZdJA2ihSGk3G7GEBy+j8a7RpYTsUO
YChXr043McGK8XeSv7fNwcG+Sdxdgi173tvbIllpoMB4aNVFDE/qBKDVU7AU7IS+0sqIj/bTHD7o
k6TBrlIX/DOzfnns/izLJmkpR91FqUtSIk2TyEVloR0Gep809jRGTt9Z+xr8n4LgKVIok1NjvQt1
k/CwNogLar9fjOh0wuTD875bgZ7zqEXfTnhV+g9GfMOuHt5jljob6mJ16Sd9tAXklc/uBlC2NZhx
b8fir222eXVTx/eCcUSQkFuJYNDZJdWr1sia1rzDKIx5JZxdXSTbsNE2sOHXJqWR7b8L/f1/HyYr
b3DwWu/5SFvnatIPHDieAnIV4W6o6YdsfJDmA0tzbf32cX8fuUtddt2cuB8l5Bp1+t6izjMn+B/H
46TEr9tEW8MZWUvMW5FP1UOKbhRZqqmiDaQGoTXDhlLULl51t9i3eoXwKvFXTgncpjCYyWT3NM23
Zlh99XnNnIoygEOsC9231HHEa/GmCMVXZ2OGSdAleg0CoMTa5TH6fg5t/2urvFUYLozx4ab3EpdI
hA9cVD+mSoYZUwVYyLDL0sS/prZcEoV3S7UQOPStDB2kx2BRrPHohXuR7arKXwgT1JwjvHc5haF4
VU9X3nwXRvxXecmhazVGTe668bRD2rhYTXAfpdyw3vhPUQVCN3ZiqAiY8TZ6Ca+WFFLPy/e1os9L
0Mb2gG93oq/RPdVHOpHBiTGVdhtZLjT77uRfI5azBp19pjBqt2ww38EinbbLsD/Kpty7idznphsv
XXZYwwNtrBntuo6PtHTsCu8z34KPtcCx9jfAmkg+dRXHEBGFcDWmedvAjB0tmSr/pRC1zPDERAqO
aqd9NwB5ylxcma8vq5bDAiquUXyE6FAFxBPpUa4Nc8+LZ17wavwDs3EHX4YF8c+hY1AhcEPIhUr5
/wkBUzG9WJuWdjJr5zj4Pl714Bm69CT0wTbnTspXkgSeW5Me7DzDga5xEtHs6+gWsPrjEbUckZha
oNGfGraR/dUMvyj/6Nb+j9tsTznDgHCNrFbV7IeDoKwuP+RQnazMXY9DYICbUV4OaE5OV3Ay6bu5
bfeSA/MGFdWUICsnp3YZXetbMeXe98yD3nOuoAdJ/84/Gc0XeRRE8ujGlJ+lz9JwPUR/fmkuFCVY
yTEh6q0+lkB4s4EQK2Nj0I/Xqo8UVjAG5IE9p6aUG9WcXX3f4BzPEfrP+UDK7hRm2oyzt0e6sDsQ
V0oQ5bZq39MByaqW3Dty+cJyidBMb5X9WFmzSnFumuhWidr9pDbIyRCQQ2oCjM0H7uXab797ZoCm
xKTXuMZVCzB/U/WrkrFdzPeRYexZ/FDtlHJsTvZxdZQ5NTZZ6xauhFxfsky397a9mvF1QJTvfunA
OyHN4x0AdQ3zl1vasbe5CUiipwnTFUtPU9+L3gHy1szd4MerPHZ0E2TktjNh25TYymzz0GX0j5xf
EyyErOkJM8uMFcgr/FqLq7RMqCPzBFxYkgIo9D+Fe0y7g69jwXb3ScMcfCJMHTy2wrF80pt7c/J0
p6IrKuiOlD4HAx4nN7d+dF/fQUEhzLoGA48/dtzn/McvVSCb6iGr2L3GrHqgfd0KFzp7gZcN3wVX
+UDSy3vJ3hgP+W66TXJgStFwV4nFjPAblshH6rbHuq6mDE4g1DsQ06YxQEyLOcK22ZZ0JYAQBOSX
vbU2T7UtCihNnHU7nRgXx3zp06i3O4bC3Ts2rqXYD44VkDwRyXetF9uh8L+CHA1dLWZp1a2FdBBU
6ou80VDRV8shuRe4WNMqLmdl4x0LLfsk7hcjdX+wwr/2kEoV4WhPl68cFsEwHfjsndU3awtiS4yZ
03M4J69sxVqUI29GogDzLgU6GkOtNomizSo0+xI/s5XlsJA0IT48epsJ1N8xx7MRt+Q2hpNNqAFL
7M9CmApTBEqDu02XU2qUOBYDRV/x0xOGA5QQhZf8TWJ75Zjd3gyIiByOCqmyJAzOaHe3H0KCSdXx
sy+dirqrR/JoX2tFW9r5uMbbx2w3WdZ5fTEYpdqFuwUN3VMljwbSyRDzxsELf23rlJinMNr2dBUb
4e4iLPcRiUGBHOfCh/0KuqIIuinw9uTh4xu5VYypax0o87TU5mlFuGZ9KWS7yuR4UT1UrwrGNpoF
pKIAMqeHrCTmhzAXGpGwXWc9OtzxvWsdZFWsuxKLFljBnu5tRUaWEyRLifMaFF9ffRsBvm0SqssA
Gr+rbjWt3uVKhjmMJystDrbuIFGIBoBCKhrvfmFU/0tkfId5T8GiUcAZZGDX9Fgs4meQ3AB+DJiw
k2qCSXLOwOBApWkQJW/vehGvcy1c5teOzBxdoJCgsyZQVBT2n5fEnEzUVdInWxGsslr7UZnl0Kk3
GIRhfLO9bzXt322FKQy5W+c47Ldd8//EluZY4+1SdL6xuLU0CnsLwAe+CRcEmCb9hd6TfJ7vRoOA
uGjMdqJ1uCVpG4EKK0yJlN0Bndag/UT2C23YDVPcufDASThENkUqTAEhO3lqfrNoGMKDR3GVTRY9
devbGZloKmb1qyC6GvETKWl/zxtubdg8uQ+gJSk4SYmQeEoFEItybsw/TPbfXg8HxscyMyJdKPpt
PmBLTGveGMBBIioSpwGAwNodeBvGwDfbBQ7jIOsfm/k1YS0zU8huCR07oeIbLL1kX8sOCfVXWldL
f9rxhBxJ0wzeKvHoGqRGPeb/eqTh3jA6IXoMEQwBB8ZCF1jWMAxnKSlDGV2iPL65Iln7Rvs+5bnG
KF0Kx//nZddACOb4xs40tZ2r9tuYfLnJ2J7G8b+CJyYqtXWj/VTS+gUma3m/RoHmmqjpgY5723Z8
Q8WzLTZ+0u0yodNh04y9CPaio7WdYuZE1NtWzGWkRv5LDwPSO1ld+BwrBsOSsW3Zju+NX+/L1toP
4aX2ul3NXR2r3pE96l3Y44cfuKSIQzaODDKtKSsp43SNuCSFoQmcx6kbbrQD+TDiojkMWXkOw8mz
w9G4px+s4MKaVNqFReHFgCPXIXaEMdIF+FwIZxooHnTTtjE8a6B2NeJOdRtBim8Y4WC7jONz6H60
+YdC2oaTku+somYkaFRZhP34noVyNcI+MaVxh1+y6DOed3Sp2YpIyk7zuC6P2mtWcSoRWjJoMZ4a
i3naZGuD/chCZ8YlkzSPYodK9DboyyH8bItxW5p00ZZmAjMyGFcS5rOLT6v1PmPiwZBiQ89Zed1P
KNvTgFc69N5bgnFHNNqQFFBPMd/D0QJ6D028QNHJMY+N7JbF134FoX7yGMmrX30P1tnq1r6YAxYi
wR13YxEcTVo/DX0n8nQq3DY0FTlLzBr6Ljl6hIX7KsFX0myCbKMukM/5yab6RfxA36/v1na2iYmS
RArc0kMkUovq8w2jL5EOsEMYR/VHlmVEfbp8ERAtMWSP3OIuH2mv56A3gn0aj8hqMRfZiN2SmIN2
psLLmA6tEWX9aSwXt9Y8W9m3rmONWLVyI8WV9Q+LaRn9q3pGk5uYTzKYVI5otwy5TvCYuyhdC3uH
O28AAhMH1yglX/gco1ahvlftvasDaNaMWQv5U2B/9RkdkXJNRg5/ajGBeD0KsVb/q1B/tgBfG8ZY
kf0n2kfWbYkvD6LTKPHF6isLcRKPLQIh0l25i0NGnGm1rOpyFgp/1WTt2nMijmPuKzUV5n8l61W1
AbJD94WKUXWHZeK3n0TMbctOfTeL+i+HYZCkarGSpfYrcudTAeHmS7EWQ7+pAh7/vR2iLp8iqGLc
YN6mMpCy0vSbi/jGDEtK4FE24UFO+Va5LwWKTFFVQFYZzE4676S7qKb52TOWhBQFa3w8tfauLc9I
+iPr1EPVAkdjXyOw3eQKk4baXFPi8JpzbzBulbfJResuKTOqFNcZN9PMsZhOYOQFdrDWwyUsD2s4
NqgI0U5hTvbXUE7x5hXGOi2XcMeYWDFpxxI4FKc++NK8k++uHSxXMaL4xntY5+bsQr4iIbSdsXH6
HB7g0vz54ZGxcOGRlrOaGghyYVJ4JIdczFV/rmqIRvI7QlgrxrO/yLXfCiZ7l/wJsar9qw3H2WNr
SHdt99lb4GIgMJbHVJ9LscuUNQj1PlwptESzXbnUXrQbqP9Kfe+W95rK0yRgUWdw3iBEotVMAfk9
VrNqyFcaYmpA2yYFL7oRsqfAk32WzZxiHbqCducilC/1bIJlZ+SJWhAvkGVvCA8JC/j9lB/LzJuZ
4uYb9TK0x7VdEYmG3QZWgcKKDBHxH/Gr1SPHdoJrm860mJOTKZU9B0ykdIY/D64GGL0QZd8M3OCN
Zn3xMC/5L/Gu1+GDxQC5z9fw6hh63cklOaNdTE7pp53tAJiUpAdBFoDJHSBwmYW/fbLMdvUqYki3
Eqt2Y322z2Y88GXzgwqtst8cf+5n5Cq/NTQHCTnwPwjlzH7Qfrpbac7Dz4xoFAtROCDWZROv8YBa
Yt4/IWAGoJTf5LBRxMIGV/fo61NfA+rQ+lWNVdln/BZBx+oM/t48II9BuDWTdz9Y9wbT2Xg1mtiJ
0ceEwwWdX35gvYXpArkBGQQ4Q1tsa/YlGHhl/OJsNTAMQx0XtG/yVp3cq/iKz94Lf1PBIRmJhk7J
88eItu6fNbcUhBqi8fJd+EzoHr8hueSWQOG3DP1FWy/iaNLUc9fjioHGG7V75R/IzMoBSYQzSP9l
N2CZ7N9suGsUDP28Y67ZLgHuWkxYCVigVwneAQTihmYxQh7DA7+5KsStp7cruOi/1o04BTZ+jCFv
NiQoqqP2gV6TF4djCDh2SHKvLBZDRLF7DIxTEX3CmGLmj//NstYFBhKzcHZ2bDP7weOB9r7VjaVO
VzKLkCn3P1kKdHlWtPCkgZemzSIIEIlOtxyhnUCYNECFnKnafGbXv7H5UQz5fySd127rSBZFv4gA
c3i1crRkSw56IXzvlclizqG+flb1AAP0tNtBoiqcs88OO84mqqf3IGUjwIWsqPx7viStfdZil+FD
UEpwCTXFMkydtY8dHAxvgW4LI4yVR+2S16gURouYQWTtJvleaQDawAWSw6xz/BdBsFpkHlOt2GU+
3EZbPdi82swwGRTP199ZGk6rNKIWlzXzVkgbgKns475ZZ+61b8alqG4st6F4H3yG+J1E8fJW4DbQ
TDt9Jr7oVXP4mBz87zBQABjBAiXo9xbm2PNPWR81nI6yBYlIxQ+AWi72Rn6CkOkKc+E2d48DIK4Z
FGPfS7Ss3QSXzMAfmju1I1zG8JdJYm01Wr90vlHy0by6pGKQ2F6vUgIBcF9EBmfzsevMmPW/cB7M
+hJr1fs0q+BjBBVFuxulC7Eey0n3Q88+WvFPQ41EdZkN+gE7VElmivYnrkZIUFzRsLqNQr8pnxPX
Tj4MurUyd1ELs3UhdsxOjMs3JhpI5+U5My95c1Y1tlBMQIx0BralC8zKuN9juO0RxGi6GFvOz6J4
nDwN2z2XcpgYUt5wEU3ey8myjjNxJEmMQRFVvcfMqYN618pHgvDKieJXlXHcQLYDY1ueKgRMPmKW
fCgXA0E6qU/6HN4z7rtG3ehCogu8ad/n4wnftr2Vduvleqr9nS5XEVRg16Ro5DxvmmDJADs0b7GB
p0n+0PDXjqrkfbKqdxJ4KhPXzTpoV0WmvfcmkZZFdu67txhFe5Dc/V4gZ2fYRB7XwJmPIqRFG2l0
1brBDYgRdjr+M/t+y7vHVIZwP/8Nwk/tAQ3VwN1OAonPuKzLsARGdf7NgfMcesE6cvSlHkJA8OyY
k0vHUQ2lqCVm0nMo1EoIRHP+9O1TxA1RF/+gULaHCE8X90GFjF/uPPxpIHnhf5BozRb6MgBz/pIh
3xmf0Mrd4QC16UWHawP961Ur/EOcsKDLzt2WkKmSlAHJ70SJiR12vh0zuRBI6cIcEAqhrcE2d8hI
oUJ5uRVkoSl+mm9gZY4jbPBiMsoCJ/tGKL8xuhG1IvVMDTFE4G6D/5+5dwcVygwuTSfctHgD1v3R
A4dhjz8aS5yqlNALNA5x2qyG6a+cDRgDDmEl1BZasPQbZzFghFHhvMajwz8XdxTnXVbRK4bIXrm3
o49ByJUFwalPHnaHUmBC4Pas611Q+ocUz4CQeI6og36PoKTDckHR4PQ4WjX0CvlY4c6DkGdW8sQt
4O0wSoYLIYC7DYttWITTlwjAVrhQuzFc6bBPDNODmsOEHpilzf72ycFiWp11n9CvPZsJ24vFUNKL
63UL+Vs6AP/DQjAe7umkPUW16po1yJBO2W0wyixIciu5aDiu84NklGydbYtcCXysHlYF9Mbc33CQ
OxlEspr2yrS/9QC8GlIYVj3LVBR/h+YwE3mHDKvAKW8EynDk31wnd1d3dvXIAC4iITfagvNvINXO
+XfRvHWQT1IKbp2JMLnmaw2mMIi55v7zrHrN8tx7yDSiYkBsD2gzrySm+uSlVthd80VYbCb4omES
C32bSnMTBkQL+g+BS6DvvucmYWW4JmCEtsDdEJrwvOuY/WmQ6EQ5rdhD3AfFkXTZoZsgVhItufeg
B/ourE6Eqcq8OUgXvtFwqfz4+HeeOpcsDCBrcVUOIspPrvYgEXAkzuRRtOSRt3ep0wJCWM2QlxIg
Z1IFdiAQWJXQolgXldWbJ8DFVY7N1bBmZMEE58NLaKlQQWNBhwPynvcGxTVnINhGAnOhniBf3Msb
yK4rzxh2MeRRWIBef+9Dep1+5xUVYeNAn7rc0FctBf5yirGneAghrlpYbvD9k5JGz9tQCVkNd9G3
DCBfdTTdmiKDFvuJ2GxJSQXRtuByirEJxOmxjT+ZFmbQDPDH2MTAtjRfUGIvUkLP65yFw45nfO9A
nlK+bwVkBlunibMJh2e+6fsFTsDXRMtXHAroEhloGDAuJFmESd+ddQvVqbaLqvWQf/UBkyD9wSeu
eA2puKT6x7my4FnDhi4ImeqhBY+Fv01p6Ph1LWznUP/KCCo/kT+SLTGx8nScBGe0DRaGUHjmJu1v
mtNEnwLFqoOVgLyvqQ+o5HukmGCV4TPHoZh/UI4KukDAvhgoLoJMGqS/E91xC1/Q5z146PsWru4D
nscMah85tOQuQSCWWVsTfeY03BNGYFVabjGTyXvGTiDA9PfYj8v5ZaD0irw7nwYvfbT1Ld/hivuM
/AL+Cp2QHTdrx8EwGlND0wXbWxsdJZ47b/LwUdvpTotRfYk/RvE0ZHvWbG8RwxYxPbZo2q5nitNy
bIh8fWTaxakuNZuldX4DPV1q1cbCOsyFjiXhmhXDv8l9aAkBvQJIKNsEg9zmHW5b5E/oXOCmO5+U
C6HEpDgyq3tHPdm5uOEzGJvG+HBaB7GzQPs8OtlFG3ysmOqMC4FsobRCAewSOxrnb5Jc3iby3q3s
jpfPoYcOiDlPGzCn6iISbrERTdmVabRR36n20aPi8q1Ne3myCPSB3DgwqPLNG9uuc4lx5xdXGPqi
WnQ8pLb2JSp/ajJcSxgUnAblYDOSH1Y7HO9HxpqXCSIbPqZudBs4VyImsyNkqFPVpQcYkIsgnhZS
froc3soNMtbGxUlJpz0s4zzIR6oU6Pw7Jxkmy9+Kwds+qwJmJlQeqGVuBdC+5++OYBAqvB6n7n3H
0XACqUTRUH8B6QWxegj5rqKagtGjflRZeGC8ZsTmMbMJExq9qxyLQxDS7LfeEbSUmYP98ihwp8PQ
1A4/8IlI0uu6Mu7oWOZm19UfcfkrygTm7VYzH4XdLE32utqp4YWNa4tfS51RfGAI1pUDLwq68Z5F
3/jxoRKbcdNUQe/xL9HXHY+iFu5CMv2N0fJUOfKivwCupBrftXDXOs6iwCSaxKGAK26mn4IXHbrr
KAlXVdk+xUhj4/yaCUPSchofHUwh2yn/5cDVITxAlwmuQ6cW9Dh5RON2LvVza7TnPmz3QpsPNZKL
tvuZYVjoww+SEJeGnH+BkDUBO7NYeuEdLbDLyAL/pR6Z2/YwJqCHUqydrw7dvUG1ZkLnaMtnhHTX
V0UbsTq6ar3Y+ymWRFdQ0drTNggKQN51xlXxBXO/jVcqi365b+yPaMouaQY0EH0hbeDaRkHhyH8d
oVC45M09YX7WaRxr3CnjVwNucexho5sdRy/a20n9hvwBHkSDCXD2mWvzZkoy8KZhqSWKoj9tKwtV
dpIf4hSqiElyYBR9xB2Fxw7q54PkLkHKev0UAISYFh0MXFG8DulJGmnnEi17k7qELoS04Ln4TCSm
Stmf0m2Wk3126wQty7htM2SlYMRDql+ZyX94/bWpZjxQLDiDq45Db4AsLDg6nPpRNYq81nL/KClH
TEoTCKlGnUrMmQY1L82+ZPLIbGi2zTWhg4869uiHMf/TLAxbSHCnI/FjAUX72QTfcRJw+8VLa4At
LbwNNRgX26Fz8IUKsAWgFmqKdKeHyDUMHFBmpm9mdGqLR19Zy4qhA1Q0okZ8JNp1911BQndls/PQ
6XjpMsCNJvd+Ug6cyTA5F/Rb7YbvZuWAC7YrDBcwOmDAgp3JhCJ1nDcznOsqtbB+dtbWo+CmSuYW
M69VAI+YSz9Myc2ry4PLIDVM6q3XasdeTMcYe+oieS0TSOwgAGFJCFBHqd6ADDUPoox1SxWG+Bo8
Y+5W7bsnDgzWcig+CsLMqHrUqAxT3K9o3haQ/iJIQSLNb1aE7dz0PffpKe2+G2hWtfIcSc2T23qr
kZGGMT1LZm2qJmuJUNcYJzh2sPEBfgXEGdpvSoMQ2jt/SIKXsZbV7aRdLP1hxwhwa8RP/W/CXe3Z
OWt7X4qPuSAmY1yaw2bwwEasByzRDehD6l8KLzhY44dPAIPjjKeYXNa5QOPi/5reLh9BQzANaZmD
WQM+N2HylVXjIwrCd/hfnmrAgiogxzVwLzOfsEvH5mPCGMbWgefb8Gc4xT5ynBPqSF4t1VTM1qFg
ouzHzodlZwxKxLrHMLRzsfNvE2KLCSvkHGPmgTkniJLjuFuDfTho7rKQ9qVMTWZ1LTNcxrJRWp5j
hNrduNTBJuqKVCITFdJtSk4l8v1Mo9MJnybHQCV2kUuxLrqbYuYT450x7DbVLGBiajV/w7FEQZkh
+MxPus3Yv7oyAx6QfTbUn2US3RJ2TRkjpcBL3p8pgm2mfKuqRs410SvkETZ9Fhc/JPLqV/WXhvKd
fU4yFigP9OOUEPOWF0ueeav9TWCPNuiQfK2gFXrE1dODjEVwi07MS/AdYi0W0tZo5HU54ikNhgbu
Jc37IyzrwfiZYnvtltNOqMr2CZm8RlY/2u2madwWfbgLxX7vDBfBBane/8Bs0khufcRofz/maKDl
P4PPKQj42Jnjd174OtVkjmXXnnsjhegVAZEbwWVk8ulGH5pXHSfs0DhuF417bVCpGA0FUtjsEaWG
/clMvAXeHGpn2WQMUUiuPK1a51zLDePfroDNWmqbEnY75wjthvKNRTeYmo8AOqrv0hZNmw6pPEUh
yHCXdtgKV4c+K6GqfKitgt8g/obSfW1e4R5AOBGr0crXhtSYsu0aL7wyHF6bwykkLseqN2OJONB9
iQ2qTOq6oLmWjCkzfaJI+/BggUcY1rKjSNxANA8oIwBRTlLNam3YGEzv1T7MOVzAuKBsu1iph19B
5r2HJJfxH0WxMsAfyio6RnVFDIO9ySAf5MzDlfcf6VSgrhP1jaEzjCw8JpU4aI/dwRT560RvOrv0
9iNEl5UFIyot925eL5KApDKAI9unJIBBUqavMbQLJpXQ83h62apm9GGVUEq1mwYW44n6VCfi4Age
P1QeWqGwuufjHfcVe3wNxIeZj5CONzGjVkIspL+bNYgSUySOJtyM4dIZHVclYkrNnWG6w/ZzxC7h
1wmYyp1LPPMVe3dMDDYSyNlNEgwuYiQSDEk4+XloRitwz1jXxkm95aZT52KThHcVZkJJTtE2ss94
dHt1Io5uvA1oPw3t5rn1kVUT6Q8/nZZ9RPwVm6DEhaBES9IwRQmb34YBttveRfHutn8LXqINNTua
CepUp3Ts128hjAaqQ0CTa5NpawuAVE8Pyva7V++APt7NYFDTlRlBdQjJlsi9GBsWQchCuDUZDufV
neOUJdOaMKghLpJb3i4nFXPeyNXU6quKP+zX/P+puWraHQLOomzLk1rZsR0se+Nh43UlSxtKVHAq
G1SxCJ6pEzQxHC0bSURTTks6TqwQOgEJiqVpErODakyAz3Va/8aS+e852XwN7nRieky0PiycnuU4
fujUNoOkhpxd+Lus74E97lt7bdjPGIOOf6wxPPhldYrMkwCSyUC/vCnfit7BmCI8+igwdgFuk4WW
fMmdFCjmSntrOf+aGJOgg4nkLS/wwpot/2CWI6Fzr7IDs2s8omh4bb5EXpKgnKsZiLoch4a+6UcY
PB8a4EoddywRrGqSfrj0qTgnDETY65FNNarOAoewiQmuesptqRZX1SLP5AfH5NlN0yrJWNko9zwG
odxUkiDASfwZXbHzcS8jn0mSmV42ANIZrVLe2nttbjY6WIRFrkvt+EiSMdsocEg2xbHG0snHPadj
HKQh0CdMyZjDnQDjaE3sOx8C1dfMWAcTxLU21Fti6YL8WWmM+YC9w395/hMF5s5CeZPRESOh9uN5
O3agesCWnoGddbk3cPCYmCvWU78qBNMH4+lkD21ca1m/FZQv1SQv8whjM78wOT7oCEsQm7bDVkdn
PhtH099pJWPGeadu7Z6+ncmmB0Mr1w38OiER08nhKtnORB3rjw5gv80o5yf9GPJzggQnG+2AIVnh
8RlJugiPjV1+9Uop7JHogIFg0LafSYjmqQI4U7/XKfuDQBU4qPCisN6b43Qp8ai0OzJCMvOvy5bj
dQ9kBagNUCT5p2jv7TRdnNl9zXNxQEOkdcS5c6bVAvl7rWQScXRSfgQ1prVcGxgLxnsrOvEOOdHr
9hHDq6LjENBbw2yv/taABJ4JTgi8X2Q/Mcsjkv5afbqaAxpjYQhpncDtFg3Fl0d5HKTfLjpHf3z1
kYJMtIWDMtF1m3e+MeDnSnIp1OGhnkei/2vwcm/Qc2pUA3X0afAIYQm2D53htMWZyP6bNdLHWIRq
3/53A7ItNXo/bpQ6sl8wgBEo9i7UWUXo7K0ABC6T4uLNIVUiqRHTq2y5DqmRmMl9ToGK6WalwRqF
xlHQIagDfvDeNf3E71AvaNZZac6jIxc3/tFEQzmP16+1lcVOjwia2HQYukoUnfDCCVkQaxhDyAlG
qayh4BfGrI6mWSGSV1oYWhOMMxgZ4BMz7mZaEPvoNdDAmVCD4e1U/ENw1QXEUDz81pH9jjOhPp7S
dJOCDoTYC1BhrMln1CelXUxeYXlgiYLVn/IE8p0Lofd8G1GBpNlrzlYj3a9X6v9e33VMIVrQKQAo
HiI8kPMwfLXkzOKLTK3Z7kjeHD5x4L5RIbXFOywpvNgM6tKv0OImXpbQ8OGUfVBrRdmZ9zDNB5WO
0e6c4QVIn3yo4Y/7tBkHGpek27URwDSjnyNUw5a5KoiNtaTh4H8GRhzOVnB8vJkVuZzk3hAJsaKb
CDku/yB/tj6pFhNeqbXVR4gW38Sgwvd0yzXaVPKPwlGZ1+vt3YIQKjcCOUC+mH/xr2zFe4PjAdYN
NkQfE3scTOBT7WjP7bGnQBKQrOMY22Kv4ldwCFLeUFj4drHJaTE0MrQit7v5Q3uc5AS6S1WHkseK
w8+YyatjJrAr724zEezJfL59AvEZ1reBXxLJLHLkKZTd0mv+Vvl7PaAXDgfMsSb0+VCFIG3nHEa0
VTm2VSBwFa2rPNpEMNdYMhFWwzp2qiu3h/NToCSXTPoIURxhXtsQdDtGkFaPRO0DRIMJ87JzfOQi
NFJcCogdhoY4UlBrl6HVtMAEv/g759YuLmvn5TTgPNoAzfxfMqW5/T2w5x0ymXM2/g5mfO2ydp0B
VCfdBJ5P3T3XnxG4le8Oy3HtGFdbx0HMfsFN0kGlJnDuL/uNmPBfnRi0bGMNOFPg2pZs/MrGQGnC
swCei9UfZ2xRLaNZu80tNxSqTmbWDlhDQ0rdIOxRUQXYWvgbYUpI/FvQiQIZhnpMJsTOkE7UCL4j
rGs5eknc8OJsJRObmqEnp41uhgMM5KCqp20IR3Psi3e9ZiqAU1qHfu2Tz8KrIsxXmGIRjayYUAEb
MEFekG0BmaGO3hVSnGC8FQxvDsx1f9a3WX8HDeXVZb52Tjq5VUtAls66w0EnmsTJKJoDSEs8ZqsU
tz7sDBtYzhKiemmIbVfhrQfeCl0Z5IZ0hWoXe3B5EDey5KRbHKcifa+86jwZ+Cdb7fCfEEzpzWIh
Ud4fNECDEGyKV31w+xh6KSOGBtFO0TwLrsrM/ELlUGGGooXZaqow5bG2nkkFFD+JiCjpilt6CkKD
dkWaoICCh1QdM0qxGQ9bZay3ty1jja+eTpBMAm40H3ILHhMs7UHHRqpkiBSRqecxVZOc1IOcVjwr
wZeMZPjxkxGa6Q7aNzgEyDihdiOO3SWjGkB2zPPLeVVmewW8u3z6kKsC2i0QejWxM3pABP/U2T4J
E7CXcePX73w8lv30Cky8taMq+Vn3S+n3C3O8+lg2kKPhGRA0dOvUBbeukRRFp0z97NMdTzKaCPow
1kC4WWo8EmPHCtVA8XSg7NxFP2+fHRgkZb1PVFouMHnNteRT6SpjCq231jpKVbDvLsHq4qmwthJd
V54+WxW3x0fHBMFn5g/oZSaPRrJIxxwyzj7vmHqU9LW467MaR+OgnOAs+EeIoyUhKCgyRzY+4Ex7
1/oN4wNJ1aU3GEPwbP1dWX+M7lb4PyV7TMexsuStRBcfB454hSy/OkLKSLOHzoaIUwaTwz2M9Y1b
9MuJY0dr7so4Q0tPDZF+Ib/DQySh5+uBI8KeNjA8ib4GaoO6X1bJzgSN9vVJCXjhgCJBTnE3qxby
dwih8eVLfWwJDJz3JsWXQsXVFvaKlV7Va53ZNU0uigffgoNp4iq+4FbUY47XLN7KGPpCgKzziTYG
wFypygEx7jk4LqrDHi2ylSMHeWSu3PfZT9OILXi4mBuEawx8MSZGnKKZ3x4TmawKFvPSgFdTNlcT
jJGevoal5Q7mGgTdBf+1nNuInzZ3MQ2Tu5QU2cOq1fZdglrO3LR4zoQTc9H0HhMK19XRukTEjrtf
hO/x0P/Mndz523YAsYbf4oDjaeN4rMa7D4cCfmKPGYKHR38tmq9e0OdW49likCEwpLGoAfMSW9xR
niyHiY0HPt+CNxCC7t0pnmSFyZUIjuF0lSZ27uzIAaI8k4iGHghva9BhEzMzH1oAwatWuzLobFx2
ZDmhJ9xpzJfr6mIj8/WCPw4fYOwqf9rsEGtE8qjRLarJwLbXauRm+chr7iGxRD7PLioZs3R7lUBC
HretkwCCxYlxx2+rnc+Sy8Rsku+AN134z5DJp88gMSZdJhoYzWn9kTaNU25r+MDeoIpFc+WEq2gA
+izn4sKeGddWaxZ7ggwA/xMs5xlqxtE9Jpkc2B0zt+YkodV10yVO3008DoC/ZzwRzTuHeddsmJWt
2Awirfe1+MLjU8MwKNb0PRMuJ55wbQZ7JIaFK1jdl9Ki9x6rte0z1dNOPmA3E68kA5UBqdWLA8Vl
CBCjpmoBR1cBs4sPwZA15IJ5VYfgSzHLqDjgXvASFffWvZZgTx4pKI0O+1ZeQ/8clRdk1xG9UnDs
Ag9/1HFZd28R3Z9HLA7EGy1cCU2S6cfWNUZrX4YB3MbqoGaibVtdGhUUgOIccKZlQimvvnYJ0/4+
JqR54jBcZIjcys3Q7UhDxtCg+FAHYgpftUfrFuLdl7KH1ITLQuVZF5uM4RKtcdVWiw5LnRxdKPdd
JJ4q88ic7uqxtfNdZzSo9L54q1emufGIiDEHDzVABTiY7JMeoXXEUUviz7Amm7PJ7zH0PfxQqC3g
ytMo+1GMoRVuUchHogwfNNJv9MuEKTra64Kjl5MRzT6TPmaID8x5vERbgWDInjRIrJSgDfJbNYbc
mLRaotikMVN+EjCkaZ0wWGM1p9sgPU1UniWpMU5cX/Re39ZTsBq9jKhM5mdM3e2pX9o4P4dwrrTg
E7sWU8lGcxzuSvSK3KHMDsyFIWCUQydVEvBheE4R65xFrNh9xcOIqUZizK0YDZUST60t5j3UP3Ng
wPxiGDtNyGXxULTuCSssxddRnXbDs68eMfJn7dUhI1edpVYN5oXPAwCn7UGFuw1w0YD0lKlsUeeL
MQHkrLSX1kmWGtPqLtzg9Spgs/X08im03nyG7QyVpLkMyY/TnMIP783+O9/C/qvR3ifnwMUjYKh6
fBaF6SwsymB1DhuRfA29hGCc/FzC67GdW1vipLaLAXNrkBc9ejr/zTohXI2QEn9asddTpnEJmxh2
AL1ebVwGSMwSJMnkUdR+upkjwtXyzvwpZzr75wg6wp6pTJJuip8O/zJpohdAW1GdLFbQSAQV+g+E
qYjY/7tm4MKB7FAPCbSQqVyrAtfrs5uh6deaRWNgjGZyUUyacvBcQ4GuCfHJ9pEofxyIjA0/aqU5
rZu2SvXaxDlgFRlPO8Lj3mESXRnDD1jypoJo4lLbahw7csakILLXTQhkHsDQ5zRR5RT+FK1pHXx3
QoMTlUuTdpgSD3JNBJFQIwq4YU78PhHl0JTVOuIaMexL3W1L4k4n/FlSGun3TvtIcSDBMF4BMbvE
v3jupz2uPYrKeNMgpHF3ZfeOqHoiTm3AtGfjVZcc2q6yoNgm8TWsXh2dtO8jp/FMpNM9qy+JeTLE
CQtaYR118dY0fxPvYGCmHlNw+AGqb/ZA371MMM7xgIR9gGpEy9+Rcc/Rucnx2tqYLRlQd4sK1vf+
6tGhxVMmjM5SO4/emz58JQjCjVfDfQHgfzEj6LhvACkcdV9V9ZZURzmj8dj3EKu8Z52zyMEmCufq
d9NhzJWEZNtkxL1Jzpa/vn4u6D/6ONrMRIQaJQ0BE1mjgI7N025vkJ+gNnzl9Q2xveCViPrbTd7y
+htdok+DPOkneG7QlQEWhL9CzyfLi1eeA64l3S2XQf0b2h9B6L847b+iXOXY+SQMCwoOdQdDzi4B
JOmxAECdG5HdPcqdg6NKB+MOMHk1MFgkFmAhGbQNM6q58pJqmyHB+3iFOfCM/N7E1IrFChmRVoiu
ncU7ko+dDiRsyAdnRJNsYx2LwPcI/2OwNm5efSvLp4+FfcSrP2l1hvMmpojhBcymxChYX5l/Gaim
0SGGZx0HhwBiKE6kqBDwfQ4WvR+/zPR2eFQBWUTOUw175i3sbcoQ7tQCtY9Y1PYx5ZHp+mdvYF+F
uRE7Pt/7CO1ruNSeTokHDlB3dP4ao4r6teODlFBwQ58yhjJngJRq85TJyyu/cigm2XveXONyI9P9
yEf7LPk+A7eC01i+ImLEfa92t4rDna07+RrVJ/xcSQzwoY/84V123Z+aZ1RSyLQQpGGJogRhsEgh
BJN4x/BS++xhWOtrjsYScySIzPVykpCJMNd+xP0fT/sclOEXxtHxD44GCAjRQ2m/YIxC23tjtCq1
HxwlkFviEQSWRa3G7PYYXY0b7Zz1pzk4J6xH2ktULEAV2+DNS5/GdG3LaxNVHwXy5hnCjnS+Uw5I
oM+YRFC4mDQh8KMLGjmCyda2x3usz4WWfxifxGgS6bZ0U84zuqKsn3d2X2Gu9SoCKpaF7UAiaZet
oq6SWzcPxL7Kc8WbpSEjNCXMj/WAA/SFKHrLWwdUe/aiO3U5b9L0j2HLvSJ2MWF5LCoCnYgbAwjF
7sDN3gg8x/3LS4niDN78kkiY6Nf0P0w2QpMgP8IEwUNTQfp1NzwHfn90YFLgDxgFceWuhuiaIauv
qrXIh5fK+ap0+lzzn/C2zkg0dM2wT3XphJMR+JQhod+iQuRKNulz63tm3ltto0soANZfr/+x7E2h
Am36S4/HMc4Xj1kcGsI0jW8r/Bzx1+gAtnx51iEbFWIXVjcrexfDhjcGaxACsGPgelofJqNdBae2
29j1tk2O0vkqXW1tWu3L4LSLHA28kjCj/W/krrGCDd3KoAcKvYd6m0BENk/cs8Vs7sOJG6TWSYNL
8Ocwu+mZW4vJJR3bjjDJlOcOy91FHgyUxXnE8Y/NwYCsbaouJiFztdnzaAmwoEOhNUqjR5GyGbDp
0N3x1ghoCrmJXS99zniZBrwBNDKIC/NsCyzhhdilfbpJMJjpphsvYt3Cm+mHp4unnJk1b5VHIB8A
cFalv1bhwyXMsYqsJ4BRkAhulnieAbAa8V6YxV83MJYGlCgPoqnjMRYficrtrBhKcGgeaQZfi4qi
anyGxr7Gda2IYCgC+5QsQsBWqAMUnrvEIiitlSt99FeqIS3xJVcvDR3VsTPsQ0jrROPjlo5yRQwg
AU3MmyYM3mm/qFzC/EpRh+lul8HconIGzfEpwYz4P0/Daj154yNlZMRcinBBgxneCzqNbaIV28zM
Hy0pIr3/l+BVfHZMVOG0dbpHP0ES40hujk+TKYHDLIw/ynbbgGJmubH1Cf0ywbUH/ER+NOT9sWJh
fhea3BkzRd/SQ2KVwi4IUWkpwxgzusOphfgWo4bgysmsjW74q8J2kHfAhLJ6EJo64mrIBhOSDkUk
OV+RD5zIhMQMcVqb9H4XCuPDR2ZaMLLUWRFFEFNeZ6/I/N+jZvo0Cu/Y1NwfVfBVaFB+siwk6mnc
TDO3beoCKSdoCdFjMfW5tDOKHOcnz0efhxJ7rFYcdY1pXI+e25GnA6yNPG8zSg+FQ47Vc1/dJ81/
sdE3PZx4C+STYA2l6QQCotkFzlMZUeEdCDaaGVj+yhCim9nQluvxone3rrUaUvkfvNVhetjX6QHr
hFMPN0IwJUqrrFWCv7Vh5DoWg94mcn3o8tHV0uYbWNSzHJjJmDU82CT/Vp1rall4BE7NozPrbaPP
BvNPCazJ6GuZp7R29ILoSEpuiDgI6Kl0bFEdSzDgR9nhjqpaUmRdq/gTBo+QfJIcb74mYDeLk8v1
Nest9SjoXjkOVy0fsI0NEadzZRc1NJZsBooOqSfiiIB5iafyOMNeTQTaViBbpP0VWjstW0i0Bwnm
HJgsPFOhvyUkvY8CCAP1mkXJ2Bnxue74+ybtho+GdI6yAx6ev04u915C+p0xCpvhNu6+IfZTg4M0
ymkefYaJUR1cpkmigdCCmHkwY88Z0UqigsJt21rqMZN3pixjaBDe5qUXf5vUEl6k5z6SIfxjpj+o
vFkt0vmXAsJ1+XyrHbmw5dGhkq/hBaevw3gLYQmV35bPsExoHKQ2iWgAJFigTDJ97YmD8PFqSGfK
I6hWGo7sjoWyWHt2ELUqZw0k0pao+dKww/ZlwL3dBnMzyrcJwrB89t6JfFW0NrgT7mtvnyNG6SaI
Kt5jzK5aNrDtBRV5zejOWeZwKTtwsiRmS2vibMG39NLhFPiKZMqbK+A8Dbj3OfOuJfSoKZYpIrWI
vyjQ7PhiyUhxaybY4nE2ERJE6jQghW1glG/cMUBNyTHwxWF0g6U27/CBc4P4VX0bJIAaZ9JZIErr
6J9hg1ASqQlNTsAM5pqUt8XGZAqEFawP7Oszuh6HaiuGmz8dIn9XFNgpG7vEwKbdvEAuuraJ/hqi
jmOh2c74Oaqs1wR8FeqSU/53Vev4Qkf/oKUwFqropunoweEtPLFHJjBfLmiE7aOZNUhv6LCtSp96
W/5qPRbQqANqf7j1HsZ8OO95A7Et7gJJC+wXjFbh5wy8ARCnrSGupWFvlA5uXJYFmS1OcrEjAOc6
9fDjxCEI+l8KPmJ3THxXIuhWRWO+OUzc0DxMFDOzvfai6iAbTJxdMgeQQI/5x+xMh7lBjySdgI/X
vZf5xupoQTAeug2K1V/61RHEcp0qqwdwXbyyWqJQ6vjqzt89H/LMOFIwhGGK+t9kIvTozEYgmTdL
/zeT+xtWa/mr2C2E3exC96KaZThcKwPPIVkQj8YJy63PWWrFKfrEu0USrj4ixGR59J+eFe8FJhLE
wFd1saqKW2fZR1iMG9gjsBqxM+XRE17IDjGg1VNls+EUHk4vQ4o5xOuQPtWKwIeKUJyRCg0vNKrr
ACvKvqv+ZOY5g88X+vNasgtqx1l1g3sAX5xrGv7K8nZxSl0TJbjSBSsF7gYZCx3J4f9YOq/lxpk0
2z5RRsCb26InRYqUREqlG4RKvwQg4RLePP2s7HMupidmuqpEkUTmZ/ZeW8+T0+YJRz2zo9nsIU/A
LpQ71V8Em8XqReQ32QkiJwESczeanrntgvYQBia/T7bWb4PHtDyvj4QgAgJmd5hOB+HsyfvCoTkE
+9B72J15ARHXCEbZaL50Zjh7AfpMK6no9DFz5McKiqmOHK4A3waII8VgHRClu+vYE3dgMJDvyVUh
+CpmJ2hjDZOfdnzJ0Key+6xB4cal+bDzn5AxjqHIKIC3ZIXLQSoC65hTT58Rwr6omY7W0F9MrIfw
/jchM3NWCRAOaN/XATg1aTDojPlCy5Qha50eOXLfZMogr5Duiqs9ave2+o1RMoZZX68Hr3uEhfHU
IgpwmB6GExA+SyokqmdEc0a80T19NUPwq8dd3AwrPVyYk3nT9+GlyS1mXSOGJTpBGzkoKnwUnUaN
smgsxKuZwizrA9G98N+kbkfm3/AvUBAu3Mp4cpo3nuaNLTDzDRFUFpmkZ7glQ0KzNQJLB1GXdIpY
iH5vBOm7x5QyMynPLT52FYqdh4/kj+diXWP2kzHb82CZZI6oSMcb29WYs6MkanErymJn+giTra3D
N5XEgA+ZEa5rD4yGILQyW24JOoFLiQ6kXFkwN/HnrE2iiTP+VvyfbBgwFMw4Gau5TFIzyL+qY/Ce
B/IYlMnfcQH6xvHiL+oqLRsYJIuD7LnBMmyrn7AI8eL13ILl1BAnzDiFMoW5cmSYLBEQc5jNf0Su
vKUczIuyjkmp3R/dPu7z4+ikJCq6QvFUMBaYKDg6v8Ddii7FcbPsyXOMY7OQoh5A4EpzrQcqWULn
ZhNszOaR6EDVIAgIS3H9B4Gtw3HsibBQM3oKlwmI+p17/IIR1K54Di9xXmyrmt566gheJk3R40UG
xfgyZcOhHPx7UTfXoqdCSF1we+V6QRqVsmkWCm/8aWRjOpAkoCRfCsNlOO0k2yLv+fJW6Zvrpwey
TdbC/iEb/CrRTvVZDtwMEw0kaZISVM0GfzgGGShzcedM3yctvV5dvgelf7ed8C10PIzdglDf+WlG
gOuZHUQsCIyRR7pHt3VB7YfCeuXAgYsQNdsUARHdh/58GpxkPaNejWEENT7jjLKW5jV0iXHsP7Rr
jXyQqrGekZnoHPCIl6Fn2EIMAyBi986MUzYQMbch3j7v/r+Jrryhqtl3+VcmigOT2ZnBpvgRAIvC
/uyzFkZ9g4JJIzr/hesaNLfp12vPh+CQ8wgDh8W77LW/uY1jAxmdidZwoSJPI1qVx4hYL0WuVSFh
n7QAHB2Dau4xrXJD6kaFUn2CzNAauwcYL2Nn6AEvyGcreB+SiufkvCBt6HEPGyzsZtlfZ1rG/30Y
bK1HFygBcJMs+kfp63z04giOnBrxLuUxAglNvbzj15jFzFqZ7zWLavczcnF6MpMNktXUXFWILYDv
9SqXHzQv/vx3tLhpUB5Qa4ise88BkUfWszFMT2VYHUtVvQS52pmssAteU4fBiDBfVknXGOOhRN6J
PNZhuqsVjO2vj14AGxQPdXFo0WM28XidT3kxHcJw/qq3irLV1NMIDkKLNAU9o6fSQ2FhHgayD/Qq
q9hmS7xxYQTHzDO0YaHMjRcH+1AyMbnOwOfQOI98NiyMD+XIh6V8CEm0wjU4gAFe5leLR0fNvPv8
7UYBVbY3nfmk/43I58CMjRfq9BIqV++ue0YosNhzzpQg+w06Z2c3x7Lfqdm493SkIkQdjjPTZGHu
rd2gOWrTFgfjghqTNf5/Xtdvh+Zz+JEOGwH4+gluBtiGM5Vn1LM7ic8VNTM/fWMVq5qlVuZGfxcX
TFnIWze59C3WVjlnFNX3mjKqpi3QqDIStBJXsa3ke6kF54zicxB4HYqJFtSCwJDv2cMGVQ5TBeSh
PAx+iU/hs3V/ipDl3dHlXSn85QU5RWJF23yxt7HlbNMgfi40EwAJymR1azAxFovwZuEWuVpEdJTv
VVq+hLxXGuXvuYd+gNs1vc1saQ1er9UzLIOAOhbZwU5/YqWh7pCjh9US7/zSRfpKf2nmpxQn6jAw
NIJA8xRr6IrxzwGNkLoKUxPjFGqhqMpe0U/mIARduzvp739PZWKZGyyrPoUZWxGWo6jmdpT/+EmH
07zQlLAQAJPbolzE/SCPLeTTkPXXNLOcZxdTHgUPnEMRi4GjwTg+Q0xCCiwQM+P8QkoDzmsozyHn
0/xURutWnuYetDeg5no8E1MFhcybjnO19fpzAaQam9cwy+DPpHAyJxB+3ZoUOrYsbHz6lcLrQZ3a
UdlPyNmwAqh5G4W7ycH5x5n13ZjnTLiXuMZzxkEZuv7FK9k8Ql+CPVmwioOci297yfDRRZhol3p+
UQU7u2gXA8Mq6fJSt0Fa3dAWmSytsmD8z2TNF3usxQKDUFf1GrHuGwvFKQaIB0eTowa+uxd9CPjM
rbORxOTldeogXrl+5q4mn+lzjExRLp/qK1zytwx8dFmaV4VuUXSAMaD6pOk5lpypSuzt8W7iFZTh
uO5dZre81xKYRsZBOZsP2Zi7UTXXMD7HCFqzY8vJ10VXAiMUUcqtIjWVr1fZ4YVWVCvTtmdJNoyf
MGBIrVr2oyn3Ld8e/WmVUXvtmX95i2JHzbYBuLETU7HMwXBf+KwXYrsnyrR8+tRNCXqFeTmo4aX3
G6iuxg9RWN7aEoxDVA4tCO7yBFfNW/YmM1JhGU8DwUcLcgq7E/BBUAnl2aGR3CJqx8DXAqRqT5I9
crlrrRhKImmHKd/aQj26gsNQNvZbkwFN7hp1ZYr27biABPtQz0SjbM3EF8+X9gCePfNHegb4OZAL
wKxYcmy4ecEEdQzQmSMYz1knoKdQF7okrYs4fsixfK1neW0jQgjABx37ZpfV46nPole6kpPNeKSe
xZNUxI2wQu66bkunjpues7ra1OSLN1ZzCSt5FyBgrUmXIYaNdpps6qEj0r3Iftm58aJ03ATSILgd
1Xnp+HRhI1lMByu+xPYja4rvuUoPJoONNoB1U51LhnBJszAgHfAOjQezsVHnNcPRnBesfhQrhcAz
5nJvdUt+UKFGR00bGmA7/RdI/mYb2qesQUcyEg42+9si7LZLcDZ49eQ5GXG4bvC6ZgMh4MEAawN8
ZUwYE+cjtcBwFyFbv6Z5qet1SkqDbvpz3z91WXH0qujqtvPO8z7nPQOJnYe/ceb24vowk/QEWxxZ
9m/M2eg46VkEtdaUraYoZE7lMuNkVEJfURP3OxDG4KOoNyXBFqNxG4BO1HB1s4RZzzRdhPfOOQqk
Zdl6Ln/N30U+Rl0PbJYeSFZht1a1+aHo3Cq7Zf1cUcgHLS1lbfNltMBu94N8qzvGakPFUoiAWBQz
MvGfghlsjpWMD6+G8upIALkFY32LGQwWdr5UIFklgtXGeZ2lmtmYJrcRbCS83464niwS2zzXoVjN
pQehkpuAYTn646G8Wu7PHLFkLngNRT7+FR1cFZLmjKA+ZVHz1A8FsSCccXPG3V3sLGrejL7PgwHQ
L+5b7oXPLaH19Tx+e6YDpzEdDotbPHc+ZTo2mKn7kJLTKlwY5FM4uoNpr7oHrJlVHMAbpvUHk3xJ
EvhT82EJjBWZiHgekf+QFaqrf648YTivS9UQRMuqiOVc4wuoBkvCNUacZcoFUDUCd1H7E1bqgQDo
rfJQNVY7m3SYP31rviW06Nl/oU8Aw7ywUYrd3wwLvgglTno/+ANwQJ/rWGwi7eQx9Yze4Fz0khrd
Jq5J6F8Rpm4RBSchIMPIkYbVbc+LxR+Vdv9sCf4FCYCnRVvQD8sNNSCIvc76dczshJlmAOwWvopF
JWDOp13u8Rdn6f6C+TE3Scat3i71uuJG+TM4NUsD3zt3wvl3MYacgYDCIxgY5XWGYVBUdUfpwwW8
ZKfa2NpV85vZ1CGayzj2413mgFc0ntVDCKAStZXDcB6xefT58FcfEowTsO/hVsZF67L+DW6uUkcz
AwyUwujwnmt0LgJOpOfPB97AdYNNoCicbUDQX9sVEIPf/dF7zMt3BeO098NH7T6bpa6L4/A36Q32
J023yvgfpwvIFfX3GF92cmzOBdr0jDBCYUdHgrBJC+yod/1A7HMFcVekx3I+CilOLUOQogZHPjWn
sEeomzVsi2ESUHm7hXx4eAuWvv0eRrUaHLl2tBA8nf72KcbMtCZ7POMzes9hCNmlIhl8PDnL9xTK
98ismRrASzZ7Nv3oVct5iypys5j2Pp+ZQc3UJFMFfwOZKhc3sU2bXt8FGZMHbmgS97RXawFzErEq
MGCFjbN/WJZ732+csMV+emWi5S7HpSYZOpM70/EuKVqYZGiPvWouBmwnPIJpwQism1HUwdaYbBz6
0b4JSrL8XKTE4JhD9D3keZSh3PUuAUPXkD89Bzhsjkv+iAFUzwGLxTqLcUdwjVjkH3TDi4yL58Uh
iWXq+j8pJzMQwtUQwo3FEGJQxHsv2Rhz5DZjt3Hpr7KOsLC6h0WEECs036PQe4WjeyGIqLmUpXWa
y+R5rt488JJgvCnoNlrZNUfdK+xRB1/jb85E3qj3FGwU7+FGp0CBWQVOATaiEReRcV2GyBFn6pna
GBlbtEB4NO4eRnLVSMD+ev3StH/SDr2Fp5L9UJUgprJk346g4FgdGW7kccaupsq9Tj2/U+BGKIVa
foPZZsLNU8IUgkkEtVFZ/VsIS3UIfad5uYNQAQozG9iEFoLulP/BLNal6DTZMYYFnY/VZgu9h3rL
iYnog2YV2qlk2OKc5BSec3zSS6K+ctLEREUmTBBybk5DA3IaDUlWPk8eD7k1zbe0xTiVo0nB9Ydm
JzuWjEsOZXKYDO83cR1EDh3T/I4/kXVyWKc9vGoUGH3Ksyhrdgby4dZfQrzrEi7I7gqifOM4RwsH
Ek9zzBSsNkdOuH+LTMmZ1mQmaCuqeym+ZRa8V+Q6nULAmI0PoBOEZ0+LjPasXRs64TMjb6W02BgO
fIErP/uua3oMlNV467KAmVgueN3g2GybIET1MQFUHEkNHI3vJuxPrE7gfGB+sILh0HoqWOfSN7fY
++SmFx1UO+saefOhMJydpD3u5atw3jE9lO1XHfRbDDLF1o4lspHgKVPzlTUNB4zQUCTkWLM8JSBJ
Efsb/1Fy3Wtq6DaxnwsN/hQ/QVDsYrRq9UTJkCqQTsyTSsIyZJNt28j6ZA/PG59vvOpQ4yUs5TaE
LciHneNEMM44jc0OBdN41hrdAiCIda/T3xLMApLFJz0aXKI3HcqkXJgjACy0r6l83eZI8LzW3YYQ
IGxj/uNV1tlnCk/Kr4fpap6JYx5gGNK93dwhu8Y5axsX1ANWkqF4Rw64j6pDwqSSIik5Vu7//09e
ZFCR4EElui5CbY/A7Vofw9FnlQja/s9EGoU9thtfy3OQ2uBasrXAjlqz/Zqa/oVIVCYN3KjeCNEd
LEDPCAkj1oJmyPMAwF9A8CGClkyqaEmNkrUBY7LS2E7BC0NYQtNIeSnQARbxacSP/+4j+uwV2dXc
8+5yz9NzAqRgYrEvR3RheM/x65ko4pmDjbg2p3LtQedz7Po7nbe+hZYBYYVlr/tq2LLE3CeduHhe
92tVAqMtKsUENBUHbb6rZiLon12W/FrdzefYOmQZvXhsSxnrjPV5SvjjbYScjmm9rZNNxn1h+yWq
B0LAIE8YDgQi3z/CBvgYhpZoWf87xTVcRd/Cy9+m+tIL0nk1QrobvuYcXAH48hAo4uQ/KgwrfwaL
as4uYyZ8mZ7OYCqF+QuzA7tH1l2nuj0ZGMctUzz3/YdfXzd6K8NZ28dkG57scODuLQ9BmT4lRrsZ
Wcba9woxpMoeMbJEDcoyGSCUfYosJkWyiY8y5S9gAoiu1ZC+he58bmekUPR2tNnjZfksUgYb1dyH
67ANd43EWo9bjD3TkPxtw30FYvhP01i/Cs27u9h/OThtU9PwPusrkGkCTtzjwqDA6+D7DEXGPjYg
+XfgOzIvhASKHjJiX2o9erAOYAawHrhN6tQoBlZ5OfyMRYPqSK4MjMoM2zBZ0V0H7Mr2haKXTmcX
8NOc8N2Mt55XPZOEehh7CAdpObSMInmtSbnO+bSjgdmlF/Gq8Sv+tRjNrAwL7VoPQc/3ifszMfSX
s/+nKSgMxTFGUWPoDJTKvCY+ZJ6pFuT8+sS11c9m656Ker64SKNHMKKZfWeHck2btzEtbwwML4Ct
35bQjNcdyESmh9yvnrspTTKoVEjV6E6EJoXJR0otBcuRj39JiPkOCDxiFDy6bL8iFXS0MwauyXh6
Ct1yPLbFVs4cZxfTo9Qp7LPj7oBjocUMeHLwcyUoL3kmPObMkXkxllM/osDhAUrNQ1NgKUB7pbd4
gmK0s+2tGXokixWYBs2dgGLTRvJFyeZXFNYz+7wDOUnYxTaqGT/anGxfPmeP1r4q8p2D6DEadkz9
djq2LlXbKoEYmBIDYbJ4H8IV4NeNDLD0xCglbSb843NFZztHzb88I9tTeOc8YqyeHHFddKsUV2rE
Xrb9FlhvLBAPmLoarGMGn5xNc1FXZKOaznjJwY3MsBE2kIfgd7Qo21IWw3U4NgdLPPujY2KH5zpv
TGaaQIqdGPFkwH5tZnA0pNuOLKJSk/Z96An1vAZGA1OMvFvTfArM7pMMDZQRqJ6WEmOPBbebeRNu
cCaIT3kz3UckCfKprTJiCt7ryGdAAuu4uNXOndUqJFz6Cx9Mhv71dO2rm8AkJWnI+3ToexmRNuYH
czVhtU+2Hz5VJHYrBNbMIscL+ZWrr9GAk4uClRaGhJlbx0i6AH0TG/8NY8ESdifTfd3u8uwn97eJ
HX4Qu8dwajNV2OaZ8o7ZaxQ4FwF2fIBara/sgvukgyxtRucCbhSlAgu2EodBwI8A313eelav5czE
sdnq/hi6dihPecrnnz0KUNk2naPdE4psF1S60R+nJUHn5scBpDsaXbaYxbxqQ+PfVN9F8nt00/lN
pxbAmOuNnwL/9RIZ6y5l6IGEV50QSfD4YyYjllluvaUamI8mf8yCD7vNrX8O/ldKRg5Nu2BDmNN/
4aK3/jTA//iaxxuDAQM6Pwstxk8MPQMFW8FC1QpTudmYAtzZ4OMULdN+60Rg2Yal3iPG2PhGacPk
NJlB1s8DCzsmJvdRhZ9Bm+wTgFI9DFABG6fjUOalS7gMwHB9WKMeyUvEXVKa8UCuPP1pQrrR+Wfz
3N8QPqbWBOS+xMyPTdUeN/97FieU1BFsaklhqFxSzJ2zFcq9fkObgXWyfc9QbHqM8QhU87wfvY/G
929nzPzbu+6REAsBeDXohFmzmM7G9GGjNOPLyBdfYBJqOUg4ZbHAn8cIJhlyM7hzYbjXd2gyd08d
Yc5ulniQA+VtkCyKunb5bqueHEGy9ZrB3OmPT4Qkig47U+l0t85CF6fYX2FUZyeZcRJXlHSVQus8
pIy/8zUtXDjeUmPHd6Tjiz9SINicLqV1C6YdFmlMO5m8WM5P47cXE0loEl5jrLkcAJJUv+jcEMLC
Uq5JYVpSQvXLERH2J9+tcbi5TOM8zatp3hHkdsQX5oxF8podZ0wMg4V9TCBvYp09ljmLrrWqAhqJ
TaZTFy3sSDmlQrWKeiyWXFWo6imUcUsx8bg3wHFd135SIU18kVMy7/j+8PO/lQSiTQ0jzFuJ6rJk
mJzwSeiJpZ9thpIZKBUcv0pBv4PLbWAdRK8F3+jGo22UDgKL+TWGW5jTjTABDNpV6v2UXJ+pX26b
NoZMzo3Q8ZaLdgsTbY2fTwKrqep1ON4tFsJUQ4yS13bJaVVvx1pucwd0BzT4WmdlEthDeSAwx2f2
2eDa0NM9Y3T1wgRNCv0/g6Q6PSGEYrj8ywQunO2LKOa/ArZNLoZXPl6VMP4gKbG1US4ejULe9ILS
h5GA+H+ZP+cOTSs3M6N/w2Z+Np95VSK5zSyGbEt8TmN+ninWA2LAWmI9EelTEDdQdMsI31b9v3k9
rhdBpmQf1ifqAhIiXwBW056si/zJZ2BQzoeZ/QAwXiv4bZ1iPSzUP+70kRnhRZryCc83t0F5VTnT
DNPzL4byr137CDoWo21PDdu41nbo3K+2DD9HPCO+N+8bjvk5yP8kxie/6WL07zF+7wL8HCxPvdTG
lJl3LEYq/zuq31IBI7S1RrYJNcg7w2kZUI8Xz6yZ4PbvRVisiakFz41LOZff0DvCLqg3DEmQYVsm
vpA+OBJxvuzTqd7WS1ohulPYj2fYYnxGfyHK4D5O2F63APcU+05ArN3YHpL2KVXAsaplM4LWdFdt
fE1URFl0S7IGiTPmP+7YJJr3emwywExJNgQAFxAjKnD5U/4dywy+Lf+cs0AFLD7sufgQi3tqDf9G
Xd5YSPjayDl3vXvyJrEuvksnfIYuDPD9NxBHO2Dej6DfpzEE8e7jBaAxN1r0zguuIHfq33uL8Nul
1vz8KGQN5dogiDpWiJSTE1noy0QKU0FFvdQHy12YSbokUgZwzBoMOg96zOus5DVIcF/Fyck01TvK
g0Y9Qh3z22Dy9enTQ/EkFNzWUhEB/Nug1rYpQucEM1PKb8/VEASIxU5VeS4Jx2JuvIrmraSr9oly
EYwJ8mNuICjjEVAoUDjXAvZfaNCRX/WHvgLjRJVEhA2naVI57wFYuf2UI/ET/fiBA4sSyzvGJsWL
+bWUpNeSdaN3/+hETYI13YBPs/nxOKzRZME9o35o1K7wsCRwhSbNmQVIVMKUhW3NH+Cs01Sd1vgR
igmH+dJybaLqoHdmhpITNFJ8cPvVrz5Q+Lq6RY4HvZp1NLRdUskwrrA6uYEmpC99QgIcG0iruz1Y
hBDVHCoLdJj3zmDvgOJyzqAZ2rK/tz7DdxUaa6EFBBIKpNadZoCjMzavPIgD84A++WyQiVfuQ3AO
ZR372MG8GV1+bCwgypS/JS95dNnbHwedYLcHKrWx7fQk3OrSNKQghpg55D2je2wa4BPcg8MY3mLQ
JxVDA90l0g3yJcVnnxGszT8XkrEXdedhPqTtfjKeVf+JkQqWJrgYOt2Q61abV4r+I+R6b5r5xeP/
9NPXnExWMX91+HSJKHoLIrFa0nivnXzHHoN6/8rxaCEPjemKovnH7h5IMyyOGUZJq6SO1k50ztwn
wyXFYrMkL+Wkq5CAkUcy8E3lZCLM1DvbEzlBIEGqm/6EloavG0Ml4rBSkNPEG0wFU/29Je6Zd+dT
pxqYLKIiu3uY/MKRG1PUWkCreU5nYgDviQZsXNslJIHgKPmMhl0d/5MJZjyizbjrtTEWtQNf+V8b
EWvyEjPW4i4JXdZAwyfBW754HaA488MyvmIOxoec8jjEuCN+bGfYTPJR+l9gClDHBkQas+JEDmh3
lo5ZJzqCkCBubbSpasUVrTtlj8kyt6DDrRZeW2q++V+vjnjOVn6vbwqLE8HdBtiSJNdXs3Ae+LBj
VLirPHO1+P26HbgV+YWrL5sIvJDs9Gjv9NuoAzKxEfZHhxOiUgYb9oR60HJoATpO6Hjr1IXJnmP8
lgu8FqyL+unpMCClf0dGqsp/t2xrMyPfcniKvdp7b3Rx0tkh9CG+W3IMjonHFyTyKM5qzXcG5TYm
yavnDSbiI+JRffCFzXdhjNY6oONMRbBRdQN907ePqFAFuZkGcJ90Wl5spV7wMia+99tJc+1wwaRt
LHFed//5n3XFdbN8ec2HIelNEyN9rmdGKzUjV6/5sjiHzZHhqpgrvLqe/Rz3zb+4sm9j3P5AO351
HJ9FeanumUkD/x9TUiT3XEnOkciiiw8FxUinPYUXw6+zxRrVi37D5cv1YtAzUH0Qw4373t/lPb9C
+6reS3uv8nVvX4P4RR+cQw0Hl7RhqtA0Jo8Z6Wg1hutKYv4p1p69rGU5crQuIF6te9RzM8kes2ly
CRDnEBieICtc8AcGI7wXRz4VwbPbPHn+lxFMqNxwTK3guBChOtNz8NalR8vKtd2bKgKmrnUUy94Q
3alK6NHYhz+1BlF5Ap2vhB7S7zN+DL01xpONFl5mbaczf3L+0QyXE5mGVgEJtQ9hcZbY+ey8Jj1s
gUYUsJQzJ3FEKci5BrGYoCv9COIp2jky3ADgLJ6kGZKKVu5GdOEcfGxMTZtFsmIdQy4oE3pTvaSN
xLEg9oNsdsSirkRP+05UbqkIAI9e9e85Oss25s6KQnHulIRuFD0NZsh7mqBx7DBy4/sMYGZvXBne
VNzsrF6eiW3/FupfkhLM4un4x+VQyPil9Z6m5NmaSYJGhmxghwHJ+JEXPLZuCAecCQMsIvLk0p72
cnwk/VcGT36WD5tNaxHsGuj3hL8BOgVVCajan49MsEi9oLZb6EMm0R9SO3uGm7BZsvLVha0Eor66
tWF981uUA7znfj1uAzff9imiNtMhAiICg+Gq7KsfEnp6JkQTAno/enfTblPJFpheeEuS/Azqa6ke
+klgDH4JcxYJzovD/KKPwhNjh88smfb10t8urOUi/nWjZ/XW0kp/SVS6ldyEFpL2EQGPVuinRBY0
9sbDFTq3jH9q3A6Qj6pmnYv3Noj2hrmsFV6kQmofJ3RSAzVSZx9jnv8MFVglOujM5MR6jyQ0tvr/
PRSccbi3Omhc5ZLsZG+T6Gw+4Z5dsSonTVrNHcV+eCtb9c57hddArGkbaH1JFmUJL8bn9q9SuAyH
+ODOIVQ1zkijxh7yyaGM9mgTBflz0iJY9WB8uyspHOBUmWFQaRRPrMeAE3LcJv7NCK3X//fLTwX0
bV5qK8WBwRMnabPgiqTECr70b20T8Nz87zmffICG8QwjarxmPdBtW3Ck/O8X9PkRYflwUkq3EeN9
axxDQJcWlihFvKQENdOAh3bx1HEIdLH5R7SSCWYGH5Yh1SiPPlQSi3M3vehvgH6VgreDOV/YEkjj
RnhMupt+m2MX49jWCHZOlB0LwPiODsxZqu2IvlT/8CUfsG3gWnHYS8fvNK2FE5GNgzEmfpmL7Myy
AFczPVrcbOj24jZ/zqJfxx6uZtmtvAWI/sAj11xYYK4TTg7uOP4cO72SPHKIJuZIVPhvj9w8Ih44
/DXd8+jGZyMan5GzW8O+9BxMlPGOrSJZQSFyL59b2MddmBpLvsK4R9gO2mQdT2mPw16NEF3loAfe
Wfps9WvXh9ZlVyh/tJF7VvYZ1dAU3Ib+USC7sqeTjS83oQ0b7fAwsn8V5SfAVvSr+UmhCzGJFDeY
KM/0RRN5Jsr0xf/eKdldVJlvY25e4sgb84vfUw0kT7A7+Ae6V5n9ne0nM3ycbh+9JfaoqtnznzUb
MKmyo52wj8nrnSGwrIDEk1uxSnjEUcRDKguwxRZ3JlWa8LG3f3U5xV2fC0Dxo9ZWHMf6Jo3q3o7+
lUxkcICalE3Y/OSrTcHWebYpZB6ZQ1ElbAJWgh9Mm0cALyg6mlU8HUNJ/8PQqDKtJ59Sljn9mFiP
DrlDHfjXjHGjfpKSIOIwY/+NQjDPX5uSPYFamECorc35UCdfFaX1G2iBZuIIw1U0oFqijC3NW58Y
eB1fZvvXYj7jEPOI7ZMapcv4ywaVBXrJ+h5IWvt+O0JhbzpG64Ti+HzUXeienDJn9wmkb2TFaPk7
rzOOcdMdvKy/jOG5aZ3dbLQQCYYv0yn2ffff1CLCE9Op5lw0ayT86hfs6J6vHtGgBPHBDppxUDl8
bhOZaC0plimibJmtSp8SyPrq0dniteMv0J/EEbMFuWFXgyIYlzAeCnISaxIxTFzV4lIbTK+H32VR
dOcpgQvTVceB+h6TTIbWql9e4j7Y2fnwnvo8u1C5m5vB0rRM3hk38N6M03EqL0YJHL07GcvXNHgg
1zDgUhBY/kMumN9c6xAOD46IxiA3qfvba56Qf/Opgub4mOqDQkIWpS8X2Lh4nhpeJHfgBvb2Iccl
qB/AnJiWtGv/hT2yfQ6OKv4yETDyS+r/NWVk0ix3PTvAygV5CuFDChrgV8CzzlF3K4csWoQO46/D
2HlsmnNMBks8owUoIG0rAsZdBOc6KH5jaNJTkSGbfgF1sfZDdagSRmaVt/GcV8IQD+UzwqR96ruI
cKiReV/T4uuA7YZONdr34oFhK1zSF4M9rM2wRxrIfZbqkC0s6lDkFnjx8qtEzTow4rbRaIG2Lf3P
nkz6Kv1pz/pbHLIEgKpXy4XuoYr5Yn0hk1vzoLbBPQoEsc+P3pq0SnzH0rD1LvrHlMPDK+V5DDn5
DWBuaXRxeVcyfLecT419j2AvLNTXJAPADGr8/4K0AITC12O5tTNjBjlVFVpY6yxS6vjMmN4yn2DO
jB8QpOlPF9cwtrSVQA9qUf7diOlW1bGfr4uREG21wlJgZHiTGT7zzshWbKtdOwXfogLDM8Le4p51
PIK45rO3ZC8hkg+kv+H73BJiM4iPKg8/ZsscuMRXcyBeFddP3U/bKob7SxYQQ7q0dh+mP6PupruF
GydKdXE7mFNWdSLCjnL3s6eYY6ij60i6yZWxBbjOwTNvCgy/MXdbzip8olMMGpOtDsYGbsWgYruW
E/7U/6fi7EMBVojjYZPGzwwji/Rmokk2uvaeO3iGpOLjyQuxZfHOx4a8RS7/KGNp/yMaWp8eLDHU
YZEfSd3/OB4qstwv/xZG/V1UZbKCvnDwkX20MMcUPciEGobx1tTDsUv9n0aRIah0XGkKEIWWSBfM
MfLT+jsgb7kbJwJraeEhs43QBXOL4nL2XzvZQJ+KP5JSrP5YVLNT0t/ckXY3zAh1RaJ+Is7L8gEq
5Yk0mXv4CGmilmne3qrNY+pdY4Cr9Yba7xSTC8EIMed+Tt80UN+W7nvUtN+FZzAGFP+YfwcMWal2
JHTGHsQcQlz9tCE7Hfzu6DXVRalmP6bxIbNP1Jy6N7INb1sSAB7+N39F/gkOZ90/ZdV7ED1Y3mbW
r55YJBhxdHwvorM7igMAJ6m9dYdLFyIosat3AmF1iiMi1upU1xnTzjyikk3OLdEdg380COZbBWRb
JK+sb8vlqfTu+qw0C7WpuEvcHJEETCPdzFmgLn5jSKj/x9J5bSeubVv0i9SacngFASIIjG0w9oua
yzbKOevrT1/73lO76lTAGKW15hxzBEyB6ukNBZRQTC+eacw4cmFxi9GveROnPHVowmeSlZdfXQbx
Xmh3rS/xOrZmmJO27ZnLB8tvQcObRF/IdCBIIbu/K7x9xD7Yl9WhBvQV7KwxABzRBre1eTa7EL2A
0ZOymqyGt5xhSDwWDaw/FT9rArN7Zd1cSiE2XrCus83ezdB/2vApag0QpcDluj+TUssSBjfHcY5m
uG9kCND5NTAHdsO/vHjayrtu+nr/1mD7rBKsIWm4MKOAXoybhl/rHNiMFSlytJdiftWYVZTNTS/J
2uun175fTpMNRcRUvnVGQikpg7E9nLFaDs9Bkr8S7kbEYwdGNIlps45Sj2xBhJMB88Hir5WSwwJT
bzTgC6m4pyw55xcoJEZRn2uSMLlYyQHRMweAKrAOJ4TVgQ2MCl6NY1ZmKyen+NL7YZVNCN8Hvyqx
1VCYFGawIXBhIkOInTrBznszGZgE2NoVJDqB3IZGYmm7vTovGOIZXLHpYwwIBinhgDM220RT6urN
TeaBa6XnwP1bEQOnqLfIxRYM6GaOhF6KX6WKUfmloUwgt05nTesn7Dxmh2mTgJy7TRt7A4SiFDKT
VmhXRN8EO2g6sdEzSXIDoBzTscJkBsEtI38xUyTMRhGmwxGeW5dF4TN0LO7jVSz4TREeZ7V8tRQa
WV2xL/Z8UCblG5ryZrb6Y0ixo0LqFqVL51OTdEt9X9R/Q09aTBKgo878uAuYZ6sbhq2oCinRaziI
9V0Y2BQQH8QeRbLcPAUahWyvkJ8zbibHOJDG/N43xT9bp6VS1KOFDqMNlPU84EDFJJjMa6oNrGqz
V1qCgxIku1By4AqgVZSZj9GsUyc05b2n59cPVFLdXGN/l1yrjrgvWSKphNWrOTcbqaZDkCyWN0j8
ZbBbZH/GeQyAYWjWlBk907/FRn3Q7DCcNMt/BiV5g8ljqMUHO8Rnu/AaIhVg6ZPzhJtk6YwXq8uP
6nSN6/sgXeOINaw96Nxj4pRXZUQ9CaeuqEnF0NYET8lR++GkoreW+qsdM7ov5W1eESi43GZ2d0lS
XMO5MVFCCSavwwZHS/p7i+CMxTyK+fUUU5hx9CZeIcwbRG0ScrH7KtjgDBUW0nFGez7ryF8XAM8i
G4+xnh3UpEU/rAbMVzgfJbT+MpbuGQV4gz7Ahm3YTOSaZVgPMdT3zBY/XTVkmjWYNer1CTrNogOH
VOmgbKochK4j3ZKYhxH7boaioAsiziGkLgJ3IHpKJJTp54wWxikWMWEHP0rP0pi69oStJUcQjwea
UQBnc0AOJb3mJv5GoQkzFmu1fenApDc5ChaY16lLcK0VBuQZ0YF6i0N9VL6EtGgrpxCe0QWYxgC+
h9HgyOFrpvSbxve06t7bCEgBGw4Cg5u+ZJiSgvwhzpdTn+ka9zOOxKyh47Y34GyGZIQZ6IpG+hGT
yqCExxoE/SGBPx95Onee3XA5sCEbMdseKdi1Ho1l4LEUCKcu4mxkhZ3FwQNdJXZRJeVj40CwsJBS
ceN7EpK9xsoeAY79K0ViRhLBujrFWYr0zDj1zpOZyEZRq61kZ+q61H9yHTMdAJ5/c/6KWrbvmEhe
G6f18vcGdXnOjYElpkkon9MvhEmyI2jsJnVHIlaZvyOXL5vsR0zUYv2GbLI2CfHgauKmYY4HQvew
+zrEpBhJyiLabOCRg/YcTyy+23ibKQaeZ917tNAkTx/qIw32ZgCtUGJRYprFNoPEbR32yDdZOQgc
AAfoNpANLsjlMMUlEF08r3aDG9q1k3zRX4Gdlkg2yu3UATQqbj+Ae8lX1cIHUzKuhs2JrVUMXPQW
ya625XyH0JK00kYDjZrhc1rw24hTpP7h939XEwIr9VamgLL4Ol2XCMhK0vxMN0L8or627GpLtj34
YP5RN2OG7aqxg2xsba1zX9R4I8LkxqgVI7irlkgU7e1O7NYZwct2d6RgmHVJhMzW4zObXkPuNfpp
rFIxoZlPjfTKkYlWuCMAvOt29qsaYkQsF1sMGWOnxesyRMKxhlpymHDXgatxCcTIaNhKcDRqpGkT
QIhZ7NWWDBTHnSzJjafnYH7WSD56iSoXYW6Abe9IEYZUvVJ8MbwMpPEYQSGSh6duQ1L/KjuE4LLP
cinuadE4ZLSuQ4ABvn6zwamzq06PJ9qN0A+qrxZFp4BGhgQaL1MMEc4n0VwmWCHIqvJpkBWule+J
6bwE5bfdo4GKG0zz8S1CcLhYBBkr1qESW00nr83EIvD5hHMxMgn8YMjVGH/auT9GFO4kdUAzx3Nk
wlOzNuIdostN1j/rwqk9HT/rHllCO3qWopdkL1EZzwG8ncpeonWiRczWZMSVmh2gisDoIcR+NboM
EhGO865CCsaELFq+m36iTrSvMZyrKIVBroH3ZxLCtT5ZzkX/LBcqqRKyXjRcRgXvGIyRdC417IW4
fJeVY2bs9MFB80uwrb9Mf7EV/aiB44YJyLHEjBQrBB/DzLco/qwDu3cDtM592b1Px5x5vLJxABjo
JXPTG6vsoeYG6XSUrdFWjZkMLBP6QWl5rdXg4ARUxrh3YUKSDdprXLQHc3qHIhvkkU/cfIT9IcQa
2InL6g+lwk7j9EmEy0FnTJJ3iQYAB1W8Lv/gS1IiW9uhT38iGH/puxlMR1PJToRj+otlvEhnWwru
JWKfAqopmLqb+1mFhOIAsVymScWWNSxfKSSEYVxiHRSqkJ54GX6miAss4qRB+qxDhFlCLz9TDJGh
KLeEs1h7K+RGjTyjCvZya+8WS/dClIQQzhDm8xxgzAZ5mrn/NkckKpvJ086p5Qdu/p6NE0lY5LzL
mBiNAjqRS1fBNiB6GsQl6UX5EuvxfsqY+AXGKQvTk72op6aJXxDJcUulIwq3gTzKCAOgIGGJoJzE
7ArzBFb6kGcPDX9C6BuTTVX2dLK6TGTyLBIaeaIRnD65YCdJs+wLse08fkKjNHdpNb3WVogaZOBu
q75FeSDBNJslVr9HVobw3FiBGqz0ME/E/gtb4DmK9D3M8GhymDMBXELuLRuvGChLIN2EKqzZsG/l
vZ0XnyldjQQmsliFZ81ArCHOpHkBQyVGPIAnfBxy43BZaSmQIr3LQDFBE3yl4d7kltRKLypxwG4y
LHNbsJs+uYUODTu+qsOwuMs8nTsDtEdQYseKEjMGWFCqHBVEvDbq5VOJ37MUGvLyjRnEPP0pUfUk
BRFJHJs4+gjKmJx7Ncz+ZcKFUymqn2Rq90MzM8Reh+z+Df5Ig77rpPyrEWC4TKHVZ5SJZBmzyjSa
+QgnxHdQUda6viDQjpLsOL4Q1ZahwQ6ytRFy8eYWNqjZX1nU4PO0g+XX5fBRCNsLMJvS8R0IcSU2
9CWVVy+z3mTxNWp2kenjz4Lr9EKSKI8zPT2TGNIa18waHkMSbiMMSBUJLeRTpQ4wp3jf8OgMMcFO
WXqIlOosAl7Il6nATXvLBkCJPCrIV6sxflhTllh/D3h6CWZh2brlVKiLIW865ylV09aoZj8d1EsL
VW+8OcwKQLAt6U+28r1b0EOEEyREKLtMSNnDBgmL02n02/yzKRpAxBwKUcukOpkxg32zmLURQfGu
VtjJtkTXI+mV1rnd+2nT4maTRW5upUQ6HKCsJQhtoJDmTvOaUFtZ8VbTL4PKBhmsi87a1yDLcai6
K22xTrXKkoeXaYQpNHBnqiGs7AhDg3GBgHNBFVTqZ4c4rSaTfxT5G3ZBAkLXYLmjT/B0YM9epF5H
6TV4dY64TtaMG9Ez31LPHYUPnMW0jZ0xZXaqqpe+O0LS6usrOF7q/MZ5vxG+XUr6USbazsJbZZ0m
7aGxsXNkJWNil3wA6W0Nydjoi32JNPQsovaUO+QQA9bbWf1vgo6UvBjUEgEhlVLYXiWHCrRCDQNP
1/kdYuTtlr3tbezWB55waHUWIGY9Ovtq9LkwvWauRPU8QG5XJZ92EMYdRL7AQK2IzkyQzrMcH2Rm
BgRZCa1Ud2/SPYmJkXZUzYwi4RpabLQqMolbcpe7nRwj/EKLgnWxImTbzhWVsthDG41tCtBoV5em
NwEphmF7GE26adGZUSnD+hqcY1Rka+e1RrAqUN2Fp7Xie+tMFaQaB7LMPkdU0U2E73IYbEepXsNw
IzKxjU9h1F5R6MEqwKZbqrv1iIXaPJVkk+MVhaa16JHhc9dTWYWm5A9A6bJHoBdXwFkvMiELzOI1
HtNsrHeYQ/lT+pO+5SZEAAbvLvODHF9f+wXC0swWm/CgJthqCXPdnKF5pVrUrYy5LMf5QOBxMOZT
iYqOTDZWX0yngGrYGI1wobNDpLXMrxCmUW0lq1RFGuzQZGEhGUMHWKcTIAwWY9ilfCqpjFIteuNG
rqOK9bJUbpRhAjhMRd2aUPA3U3ZCwrFvqCIaICmrLlyKMzqKum/8zgJXYPYQMY+Q6M/0Lt6TupA5
gLzUhVahrCspx04GTo40XIP4qGThESUPFBvbMwIm2pK+sXGSKop9VSCo3hvavtLsZ6ChasM9SLKa
vWR28FJnIshquKIF62vWoWCbLS8rszv8Zz+XUYUo8fBbdQvwR64q68QwiAou3pKBnbC5Qms1NVOs
sHmLwsDofa17yiFZ5rxNXFAq02N+ThoG8utBAqKqsd1I9LsRVMjX8NauGQ0w1Ng2MY+2RC3UVEg5
Nbu7CrfqMhm24p7jltnYlIKiXHOmn66fTuPAUOI5cFtg/Ulniqp+lkvJxW+molLaOVbzJA7rY8E0
L4BdoWPKEncLQ+XqMx7IzPKhn6zwVpvy/IPT4TLQQAcTVukb4oq43CSUhQlFdgrPx0pL14YoO/XB
VSKe+yuzgAmA2HtmSJlrcmIyWpae8PAM7BhLrSqrNjVIlyhTJMy7cp7RXnkSEYqWep1PmicAm0Tk
hdV3Yctr8gAHFQaO/cWGcVuBH6cS55voyBIciwFFQbc0Aco5t4I4c6kwRIApvgBwKunEa+AZnVvE
1Z2OMWl9qUYoY2pf7MIhOxiaBtpzDQPS6hK4+DzXpoNZWzjsdfVFNEEl0iQKXvh5DZDgTZTUUDvF
QiI+BltsegoiaDABzkA5ShhmOy3QqvHXRMmxry3iBAmUWL6Ljp4rkt84tL3ImFI1fGHsfQ5hIUvB
yhhZ2wwZnEsl5xtWWQhOkiV7PfkMEXVCXdPHj27SZUdBkIZ7CrEN15o1L+Vmc4h4HquCAQ1qtCbb
2ov0reGYY1jtzpBZlGglC5bVvr93GQ5qVfwim7abz/8W9AQJT0hB41DOf0JoDpc2muhCiGqx4ARX
2GsI2Q5EV9PeSiq0RPs59Jwt9k8M4kMSJSELI73IUhXcmJAM2gRxhuy+9ST7XWGUw3x0xNWPaNhb
bg2XoWzWcSt8D2VX9DKDPLgOfhGOifMEfHDB1xmh+2IITheAkQAAVqkTx2I9WJFtjls81XMdYgSP
O6T6oqvsAf29oGVVY+VSJ/8K5MSGzAkaHn3Vu11+4KIswYfKNldhyOfMb9RyIyq08itl4qB8WOiE
RK8sbldAkFBqEH4W+bYtSQqljyxjBCJ43bP6r7m3qMHJgz/MrN3CIq0GBFB07QMY/y9kxlLpf2I8
E6kN0gvikmMZ7jnSlvYvg9cccobYp8WpcXQ2iARPRsXaDRr+oMW3geFoCEP37KkTsR8Elw4JntK4
W9LNqfBEalLUp/pQ9sipl2CthJ+4zG5ULHbM4IuNPrbKkyPJblioWMF3/zRVZBTjXWJwAkJZiCWg
7EJxq9KKmcVIBaWvDU3I5p8Bo8qFz5TzLIvrMkFDWYhY5iaGHAtduB2KHc0D3b6x11EYy5exlg8B
w3fH0XZaDV9YdPUKFdCcYhqdPdPROE8oM0Y4BwryK8lS/zNfLxRMWx31W7H0LZT1F77tJuMqWJqy
KUSH2s+nDAGKvkQnp5F4xnFV1WcP6Gw9RsW1GqJHCw03ivXwRVhx5PJLqIy/E5Y5g+JpDDdtizHe
FJHre07ZLOMJu9LaFsepcyIro3FNliZr+mug8shsnk2uENBYsXVh2NKcRy6xgbflMpGyOoPrsziL
m4QSQtyo2D2iA2YQCMkAUzU1ftJYmtybNqOpODkCw2BqjrnQarK8tsZKksJXl7/ETR/gCaelTI2B
D4tdJfmB9EEOxg7HHxLFbVfpy4NN/kBYjjwUQEsy/TDwN7AALJ7/lsEubKAPIanXcGQbS7fsUPJk
gA89hi3I6XF1SxFjOMrgMsDMb6ODh1VB0UO4Zkv+VYzpscFudSpYLxHKMBFD1IFCAwdbEWyqoOYT
BUyHRYN48kdOjGhd2CYGk98yfBraeBtks5diYypueBlAqoAoiAKmQsKXxljT2+4CaUVi7wPiQ7mD
V2/dfWMsx2NUAWwEUXwJ2xtABMoVIoILvpVNmz016c8oRVuNsLYSIy3YHGywsFLLDWyubacrZ4V1
dKihXYL7DVr7ZjY9pA/SHNXgZqTXzIwhaPcd08OWMVYHzgmLJt+gZoZZ0e5w3HqZNUZuy55UlAuW
Jj2UK/iuH4tmwX7cFYCcIixVZ2NX0mFLtoaYUnfj6IsFLdO0fSYelp2i1adZ73aqeuW/goWlan1h
jx5dCnI2Sq3yuOnCEjbfOiTlEe8lj8EN1Ds20b4loSHKznoaHWyAAbu19oXxYqT9fp5GOAx4LarP
CF6s2p9qhVk+kI9DUNRABEw1ya8izV7F5qq1SHE3zVVtECJIblsabvk0U6lwgmSOzfiNIGIbpPLa
2OKpnSkY1itSD2IhleptHM4BMUztMJyKMPqHvPQ4kJwxuQPuGFWr/opUhGJwtrVWuZ3EyR4GfEDZ
cbnTh+FGsAdDpBLLHxnYoQmKt9S+DDNkFtLme0bnT1GpscJGkJ9h6Dtptl26yRW1tk1Sl1JVG9SE
68B4M9i3kSIk1lWAmElZr7soR956g+MRN1CZaI1tor7hCrFM6w9RPEToc6dqvAcM/KgJ2vbQdSy2
1l30AWNzt8IvLam8BQqGFdUukcMNJiQxnFQyT+HD5gwV7fUAhxbZo0m6QqGpFMwfWZ0A0eSbFqdK
UW+Iw+ntnI4Sc4kYYTS8ZA3reYPRaVjiEcmqIywc2fVRubBfOxodEFZCTIEJrBMrx39vhbavmkhQ
yeVNW2HsAHgRGfZRG5zrdB9pAty2ZlRkDr0nDEuE8qCjADZS2scZY/BNxrArxkMD0qJQzfSY3/QB
EwMG35Nncb8z8cfUB1smkgUxdIjBIHOFNJWOTWbwHKoSB+fZgh4BnLeFDst6wxmq+xzL1/Yogdtx
r7kI6MSShcech3wfQgBG0Mrg7IeJTvuBsB+hqrRg+x699YWYAnFp5A8tYDKnDYMPQV3YkETBQycl
MjMo/pZvyzg61U+kFW6imntVhpvPWFyXuxOXrhSkGV3eUPrDNsauk8xEeNlc7wH1o2HgVTNtxaXg
oYp0lZZiOVvBjKVPbZyKAesi6she86X8GrMct9mrzr6nt2woIPZNRCPaYy7BetX4aye8MrgNUF8O
x0m7GNolhgpMt7kym9k1FfBNUsAvMAvWxtxv86kgNhpVkfC7e8VYpiufaVV44/wuO9TrlCdiQxeg
qlg0G4foU7t6gK+BstXzAciNXwtL/GYGk2v/+yt+bflDR8Vv4PwcUdP343Au69uYs/Y1tnwylRZT
aSiiLKyjYfjhzHrtjOZ2jEjLEYtMf+w5CqNE3ohgchleMGRheYXnbOFpMuTssYJsmidIq1IFnKop
YZPHp3i0/2XNW9nnGMBUfouXODYWAC/9UbcaNlom5ir6JXmGLBW/RvVvpVxrNrAO8sOCQhluJB5H
4kzL+kEUaCWQFYTD2IZ4EmFUOS/ypraMU9im2HojmYiJ5pkp4qDnOrWwL7xnuPYHbQXcpPQvWOes
OnvbWohcrI5oVHPfo/I2ppk5Cx3ceEM8xABwFTjjG43IZvyP3RTBfGpB8ka/Q6oO5Iv/5CADLDnr
MUTX4EdY7GhgEog4ZlgBMNWn3tw5k6iDqAqhhQwIpSYQ1J6dKc+UU/ElMHq7nJmA4iKnXswwPci3
eTmE5b+wZWAPWsaMvCEJKxWbM8/YCFlzQuiFRMkK0DNB2C/ZV1VZw8hKKNjhSgWIujMeNeRLsUyx
CrHMOVfWuCscvHD17JpNxluO2+Ool+/6uMZUS9SMgdh8mfeWRPxFdkXkx742843sSB6TkWKrzgcd
sqfVxl9Ap44RsP9cu3EX5CXeNufOxFHb4tCcrPkwh+wRj92H0vWnJC1eY2yp8FOy/isEmrDYT0t9
6BNnX1sRn7CGzaIu9wSWN1MimNDFiHwpQQ1n7gtR8UttfVaISO6JkRBZVRaKkbLXPKyou4T8uyq8
C2KJ2eD7HVUfpYL1F65gg9JqGxhdCczAbnqdhszL8Vrux/JIWugJjw5E98B7SCjMrw4zHP3PhDdb
fIbMJrQ2dwNF3vTY+nWt5VmV8082bwMzOB5KeBEquYxf4j6ViNAguohjL61v0SosBQFexEK0LtZ4
mwLVdxLYO4ICHenTlP4i2XjJ/2ScKmSw5EL7xmMrh3mR/44iOBgWCZmzzbcyk25pvZWjeVZHG1ce
k2ua+ph1Qgb7xs5sa00nlBjhr5rPrtGTLXbOAVvgNWxikdGElONvYFaSMKDUabFZ1xdmVl2XUyPS
nunVXqr7TxklleGzE41L0BAs2gHjgi6MCU25M19SEgqTDjMMY/SHiTsVBxFrI+bvJpnYPXVsFRdH
Uby0RGSyEGqUYNkaV09XzcsdQkfY2E3LXPS/aOx6jbf4Xm9GEUEhd5egllDh9co+y7WnWaNCTkw8
TbBqxMjNFiYxyoIhB0DDvJe7ck+2FUzrFDvpUPVL8kdbQnMyjhDWtdkp9wZvOc0s15mVrRuk6yWU
sbDj4TcLzm2YEcrO94u4L1sJN8qcv4ReXSoTWDOz/iFg8yVUgMWPLSJnXyiUW54AvZuKwKPNHkNb
xEUYhUGyYVirWg5pDj9T9yxZ0xnjn2EnebWeXcTxJnPojcW/OiyvlTT6VW3t5jr+V5bTq54XXg/Y
YlGwleN7Xn3j6x5TdnTbcvyc839LDOyQDD9j8mI5xgve66uRucGstoSAJ5dmFjYzc4YtQXXJGmi2
xviZ17R4Ldemw24P+zT0fq3lm0yjWImZ7RX2eZErP8F6Kyu40F1kuaAsZNlQDSdQu2HpSYljQyC/
qzVp3YY0PgIG8ZqEqksmXIa0CzhJ3GGjdShD51fNlGOYaHhVwcDL5A8sD87cNQzD113ebqsc7FBn
2BDZ+ziRjxbanq65ZEnAIGZG2YCKJ4zGU0rd0TI8CMAYW3SbZXzKCJXGb+s2mLupLqlxBEISv5bp
vqVtYBifq/WbOe8EYjXx3VvLFqKxwivj5a1jkIyPwsc8D9wZSJrRAuDTpsVMD8zhlIz8c6gfS1RU
8cIsvdJ2CciTxKpBAfMhvrwBHjMr0xPNdJWZqLEK3JKrXR+UB7WwPmS7udoB+Y8Fmx+qdN05hDaE
+Zpwr/FmsEuD9VRshDLIkN2M76qSngTbfFE9Ms5gfnlzRKvX13C5RjgES5esOmwsrD1FzrqzsK+w
aKgcNHwORIVO/isB5kVgmahak2zB/s7BE1Jj/U+ehiWSYEqJFrZbHrPU7ubC2PZyf4Sc8Zrgjraq
J4WpxJ+eCsq/OiCmeSqR9acIcnCrM1KOAIC1PcHgyDKvNfJ88fTI7PzgibJNNvVfVW/aCeZ3ShSM
wh0FTeQlJG2n6WbYBwz4ubitrpIl0ryHmqOsRqm5WtxuISVNTeJ0UTnHIDXPcg2/rNuGRLbaeec3
S38cq43NdUnxb+VUrUAzu9BEpkHOl9Ci5Mc84moz+mGG5lmoCRDa43YDl83oH8vcndVaI9Q5/gzC
55yISBMq/S5+11USfHKTBUvSdeZQIaxZ5VZC+8604VfKgpe20VienQedFVS9vilfxK7TMoKldIcy
FNSMeQNI7RWwoyP1d5yA4TdECbMOecEVQ4KWHdCNbgVAmNv4v4J4szjBy65IjRAYuABVe46Yyrmc
VPQkWEmEiKuSLRY9K4mikIg2Z5L9NH6KtbfBBGjkEdehyGXjluY+EiwtWRk3eVWeDSHxUBLzsNiv
dg9/E+e4HA8CA9+JqOzEPDF9K+UUA0msD1/DnBisXR4/KzgBXUkqKV4uev4mQCdBuuK0btKu3aSy
cVRav+9SV4b1V5j7qMIlbFYzzqx+7aCclgqtjd12LLEJsqqwNVy71PadRtM+IHzqiQ8JpfgnVzOP
ee3MMjtG6Cs0b6SC0qrpDtHJ70OAxkJoGAmFA04NVfPEE/Zkck+fDP62XEO1fvZZtVcDcXWsc2Ca
WNHh4C53LOLZYRrxadaTr6W9iqYOcqdDfkI9b5oW4yiOc+ZuDayWDNhqm1mMIxrDRZsO2/Np0WkN
6HA0YKO+ydivSsY7TRC84Jm51qgOpNQZDgHPXhRCa0PVWJbAbl1fkNmDQZ7GiL0tsQQhZdcGd6Aj
sWbyGvgpoIo+QYqPn0LGtdVNkozEeIIpwDBcC+7YWrnms+Ips7pdNHL8GtdCSx0yNQQHf0QddlVY
oFLkp+ialXJrdBcbyH3QJZ6suyI3HqJAqLPzW0ZsSqBrW0H1a7iuAvfQ1Jhti03ffgq7dMW4MsLx
xTJUG9BvV+GXY2u+Re6URHq7YPfIDSbdsmvv5PHbohGq4WvGKn7u8a3sQ8bljrrSnNRgol0C8JMe
XKg/jrRg4ti4Q6+3NN7DS0k2op74k6Qd/0OTgNksaZBdrWxeKrsjDqI6FloMrj4axOYcIlx0R+vX
m8hnq/Tx0zRyWMNPgYskISmLiNlEdytuRmz01qMErDSkZNFca/WzWs6wFUXBk7GPsB3U4P6drXrw
8YISpxCpeW3l7lYCumedsw0F8408Mer/mKn07MQ/UPgJvr4K5Gkm2l4jJmToFT8WzkikDiny4qnR
3YyhocEcnFSo0PgGfIOBBHviRw/OUbroV9WPM5SujJumM/RkMJz94DxJ3DZz+buQ1beF26U8w649
1p16LHFMy6grkqI5hPTWLfhYwE0pjjIpACwnydvGcFkL1MtaLBKV5HUw3qol2keDvWY9aCCi6nQY
QMzkPOD7mmAB0B49jKyxUN1n74tZ7ZZiIK5ASG6ag0mtKRn7BGW8cO81KupmIzvIZvg9sLoDmtUJ
RSrCR4VhioEZfo9PRDdHp16me5xW+G0mANJF1uxHBuLcNh/DUn4FA0bHZVO5qs6kiO6s+KuJ0Wls
Bq9/WQBrn/2yK0DexitZleuxHc8TxtY2jU+No7LGfqnjiKHBQobWHy/ha4O3rZram5QzoPIcAD8y
3QZEKaSaKgR6lXpP8ugijc2PAsyp58xNzfKRtfHNJLakVLubPqDPNsfTUDW/Qbgc4l6EdSzJuZjf
9INpW+/dVL2pMddsrBcm5LTGLWMPa5to9jkrv7JRMGc2TjI4q85kBSEAb1+WHfFaNB+ycJEqroxE
L04j+4tCBjdGtVKL9q9GmeUwEe7sc0tDhd4Nm8gYSScphsncrhjZVZKzbYjXFa2HNUV7uVxeAxm/
gmQ65458qmLn24npWq6p/B7oh2o62/k+uplACWsCSdfz6i1and1fycOme33/BUPhh7E6XtcHz727
6crdbrevu9X+sn1/b1fbL//4OP4ef7M1oZr7cfX79vS83997ublfr968OryFLpzz9bZeXXz/cbze
j7/56gjksEpXR/d4vTIJ3R2P96N3ZUS/slb+4yG+64NyffV48Npy9fV12b+/vr9v97i1raPV29vh
cFi793x1PR4Rja3IGd38Xv2jvMa5jh+Po/jYyf6urcSrMLl1AX8ejNFX+PCtjuRjuEePmenq+eYd
mtXa89aPe79Otem1Tbw+hT6nDXfX7/jK48Of17yLtXLbzePBARurx7zuXHPnPjr34bv5asvfu/zP
O/JC/8hRlKuH63PE/Prw+QK+wnf/+2wub+fy7+5DfK34Pa9xixNfyHtzjrK9+PR8JR8Ymcfqzlng
9fzVUbyUT+Dze198Ot6V/8SfoJau+SC8hOhv8e/uQ5w9X/yR/+N1rsvbY3G64Yj+/715gTjNvA9X
UXxAvsbnbe98bvGJ+Vx+zzGLqzLwaf97x6//O2K+WckP8SH5FzrknT+44jXieB5fR198zy9+KTnr
nA0+Ib9+/fdmbN1rjmja/ndgHHS54trxB3FuuHx8TGfFGz84k+JM87k0ToN7dLhspbvmf1f3lx/e
/fd+PLq/V24gcZKPx0e/dj0OyBcfWpya/06cOHO+uATiQ4jPyjd3JxcUlQ/2xZyL6wBAJk6u+Kj8
dLje2KPsacHWPgk7qy9xEvg9FJMVfyFexmfkL/gpfvX/e1XJGS/2vIjf4IaMddjUbuLun6L/9qV0
gIT6CmxtKr6ZmbhTTGtXmPeLINVqjE51oJ0N1fB6PHAsqjiykK51RmHZbmuRmQPSLRdQY7PuEyMf
QJJJPlY4oi0flfWqSh9NQbpG9Tsum6rwAZBX0wnbawywjuGbaWkYK9+6+kVpu1WA8bJlHtNQWo37
WjdPGRQCk5gvW2MloIKRYIRLbL6y3XpyZ24X5p7Wb1zXXmeYHWh+kcLi6lCeXOQs85IMMt/84eRR
A60UrCgwUF13VJ7afWmk2O1NCT+Kgc//a2DSn7dAVv1wM8Z6nzrlX8TAP4KvOQOPNSn5kwFiNmHj
LMp16Bgx4fMNr+07PKzYueopfwsScz/m8y5LKMAngmGSqfJH5Wi3+lGfBk6ZjDziuCidK0RyCzZD
M3yyQXo3jP3woNKL70KEgSR+I3b32dZ2tBQ6Si+VRImC2LCKVic79rpztSNkhxpMmLAJhHaSoKdc
10Hf8PDq51styXsBNxsxDtr2Z4ixdh+9YyQl8H0hS2yEA5cNMcdwHjQoYkaNtAZyzs1yvorEOCvj
xLglP0x0TTjf5yW+0qLDbdS9Xthbs1h+iKFRndktOhxZYva2DNdlsYkp1Hn9d9RYP+JPokcQO34d
pSR9M/TAboIRcCe/y3X1L6lJtR0lCETtZ1tMNNuKB0qF2gCDxsjPoZTlVbAtY29edgOGS8U2Nt8r
tGRWzXCfkiYhPeJ/JJ1XU+tKGkV/kaqUw6uDnBM2YHhRAQeUs9Qt6dfP0p2nO1Mz98Cxpe4v7L02
A8F5we3Om4yY8X8pk48q80dQb9HV7CfMdywMEr7/cOT/4nBBx0n4Ws4rTgoNFlcoZEHso7ge3C+w
mTiBZr1yvB/ErUy59tjSw8xhPsG/qjKaliUzyKo9lIgNcv1TsLCfiwnFNbAxOgBMW78ds4fSFZvC
1rdx/RciEEuJGPrL4h7aIRUmULk8GxiRoq9cks/gztPvlGm7C/tM27Tja5ywuihfmMJX07vjFi/8
KK9nRFyNB/2/gjvHhx7WP0lrX1GET9l9lon2hOy0PVnNU6ESImnsTNe8ZtgD1XxaUzqNPJwYv1Aw
1RbU1v5WT5+mumnRrXiz5RRVn+EeM9iX9vQKjmqldnj8+OsV1Kly2qd67hfYxmoXUZ87feQ40Mxx
U6PQDNVyN48XKgQQsGjXnUZiOEUMKUt0IO0v+o7vMt43aNDQb69y01m2kFzml0FP2V6Fb4MNMlzo
ziUZhn0jo5Hua1zkurXP9S24G9AfvIoBqmXjRh85N5yKxd9p0razPmYaK2KA5gEK6XyPoBantFc2
Y5yvmwpiVTmRf8sEvoc3wo5t3ph1sf49EXJkZxPdqVatR1pfC5CicNFwA6AhiQ++LjIqwAQy23oJ
NVlZ7lMTPFfm5De+iNOcLTIwnilChkM2EIfxPpFPL7dEmHskYdEIsWoR1r94ojD9Hfo9RwzgmgQm
wmeLkxZ0mmfQz6pb8sbpY5qiuJsMN/N+p1TllghnQMzhlz5U7O0itLF4OUR1KlrmRP0lTH/amuSV
LUlpkX0YNZss2oIo72soKfmsj6JDd03VK3jJS4MFe38VSrcJi/BKEkYUTy9dYnB8cP6WKqoFcq8w
xCqp5bf0VR2BX5XurV0uBjeR68j265EZPSlEWCdcUDDsu/2Uf/a8CA38o5kDRNm4IgoSZaUL0skj
MHLJKA/gm3fLmPZAsnqqcUwM5aeX3duW6S002xAH2swpGHdi1A4zEbbd2Zlx/WoiZ1sbxQsrqnnJ
yWqnu3e62Pacf6n1HhG1JXjwekYZcXUb+LnIrfNmx1E3ZJs4+sRFspLMSy2WelMd+lNBmKqYdm32
KeX4bJL6oev2OtbpNi1JWm4HUHvt2Syg1XDlEp1oSMwfNR0gCQpFjNunhRZP39wVKPeyZOUaL1Pf
+K1ERUIH15oDNGx736lA85y1nrak3r5WHCfIQJLmrRy9RYtNuWQSY4/jaTK4uNzqVpUm3xe0lG2V
oOinwqc1DIVxL0mdSr2twf3nKuU+4gyZPOUfrpnXEXRQDA16aOmd9J4xBswQby0k1G374NlIkWui
NFh4e7T3coPk716kkKwTA+65HV8ke0ulDA5MsLYll3rT44LH/JroO8DV/jwAKdP+iqaQHOoJrKV4
nS+rhNyqqATpa7f+vC7iamSs25OWEMzrs8HDOM8rBnZdt9uVhgYEZQCPd8iA1YE3OHcZwW4OXXfK
fTZB2ueQ1psR5xImCja2HshNi7CAgGlJN2uttfHAZoYUL/PQa9ps4tg78NhKYOwYooFvgDxODetk
lRhaSDsEB7cGyXgohL1WWnvZ4mlEpDVLLOwYiODeJmOIxM0lNx1nJLu/0PNzwNOq3RyiESWsOOsU
6+QzFESxVAbEdrSpNcIqNgpeC3mkO6fev7ymFzAq4vXm7K1yp+eBb9juOeWIsaDvaOFnDZKgrY60
kvCB6Vmz6ugGCFdctEk6dFySfUYZL635BJxPg0r9GTMsvTlD4DKHLoyoHl+eyneNkWoV69EpyP9i
9VODQGmr22RkeWS4S686IeZDcr8ZbbCeg7ph07xGzbxx+SDVguF9hSQNRph2mtJ2Zak6gEHGDv0b
icUraCdcWjTLHkhg5MvIBHAzLGyw8VxfccCCjmwoZQxPNWoTUYNNQHwQFtxaLut3BHlcXbM2X2km
X2UkKV0HlPd7T062xott8DO6VEM4ww6NbWRyGfRub/D76HNWEsqZycQvCyQJjx9XO9Rhpv7Ix7+N
yVsBAF1O5AHM6Xfz9VGaKAq5N5JJrHj8PHj381duuPWxMMVqxt2FpJ8UDvW1jQBwdirh3UD6r3TG
Usc2a6WoPyghszcBlp9tLVuhz7ESp1nIM9/sUfGKnzZhPToPL+vmtdAxQXkrVenJhHfgrnz+Z0Xg
QcrMetfxsaLceSOsDM2Y8UsSkzKoHzVShgywyhT4uXgNtNtAJndgYnPHCt7OHCRaaylROalIBbRV
MDfrfIqxigJo/EUlgQGP4GRD3ZRGtrQJaCNbzWijlcXDM4d5Feg7IaUt9LrclvnNALyLebZoP4kk
iSt4RTunBfGc1ay3PLEwFbKQ+UFR26/T4DCXnBQGZg+gdSh8fmsLTWCB6tXuIuK9o0urQ4SjXgol
JC0+41lC0QD/wUZIa4NSJ60w+F5tkISdxqbMMS6qaXB/oRmQdLqjsTNKbx1zQisU7tiNCG9hLcBj
IbSDSWlaZi8hh6LxmrLnsnVj06EX4YbUY9cXMOzUARME9Mvqq9HTw/xqzZKbivUtzmEDwgVjkfhm
68gZFMxF3Cb/vd0EXCYhvYjDzGLS70LVN5b51SI7U8LPBhS/wVRBO3ejXJrNTwlNWLDDtKorGEG1
/MTGzB6Rk4EQPy7PmWmZJO+1YKHTk5AUaC9EdILCU1nsrJkDjfovvh1NI+c2jTdhZh31i5dif6L5
MplKpQnDY0U5BpDAAoSMI1tW4pr3hj4d9Pj/B3lLSAjzPtYBtolikbxZ3n47WHNwMGZJ2Py/Jgjv
80y9ws+3LOSI4V0NoSl3HnEcH3QBm9g8E46wKxN1XeoTHgZm7Nrf5ES3ogDLGT9k+oYOftliUQ8j
6zIYr3yJLp1PvgG1sFQQVnV2z8j+dwgla5Bjk50s0iLc0uIZns2O5lpVIihDI2KPaWN5hJ+khq+q
48vYcyP2aX6QtXa15LXLj1r41eoJ5MriPFbyiYgKooC9NxLtkbikDUXYm4iQBfil6GtztgknK30f
N0hsgpM9fmmTueaOXwc6DW11l3rsF4Wy7dgP9CQ2hc2xTtjdQfPBRCtRvvedt011vOilDcNGXzh6
hbEOf7DFbBEVNbCrEGeonr9mFOkTcKGRLKaUXBaXG3SuhejRCgPe5LgpE0DsefeSKi49DUo+C/Rq
QDmawDZBEZB5cpEl8UHjg0TNS4XC5J4AV6zn+AQg4TEhD9f5+C+hYh3NC0bg9QRfVomXOt3MItoI
duOEjgT9p2f9q4eM0aTEx4ktkOtKWFwCqud7yndpoG7nA8+HdyqDjfByZoGbdCSteJmq3Vsw7CJI
EPl/iSrTd0E8ZHzlX9InyGFa7bPDw4UA2MOK/bAN/farmwregbs+UQ8Q/WQEGLbRmbEBb1im9PlO
E6zhogMvyIFX9eQVJRoThW01wF7xDPvvJH4Dksyux2VH3B2V+Jgqc3a1cXBiVicW86q5gCpTohT3
JNVBcT3w5kZdhhIWfQ6PI4S5hDCDkOJdyLswznZCc2KKo5ENOwQxty4N962or8hqCb1qq5LkBZV2
sMOge3FQ/gjEPLZZsW5rTpGBQs/Gij7yiHKLqyyxja1GSngz7U013vB84OUMV22rbxX7CkqcEzSS
kGKUjwFNAl4SdmhRg13nktf50uQOl7FHJdT4IeaXGU2I4IWcVTfCiD/D6qBdNohTLfwpst4qsJ0D
ie4wvmnWjxjOaMfN/Fkk2jZtrHcMD6gmq5PT7yaboD60LpynmwnGRFSo24ZStIVtqaM6DBCuhxU3
OVsPu77KtnptSDUvQM+WlHCO/OtJv8qicmdWyT1FHKig3cw/oacx7tf3VN3P3CW9wVoTlk17yHxC
5GdZeM+c163Y1zlhbkr54OpAwOcZaMiYPnrrgXQpwVoKPr/Mk4sc0dmDemdtJZfDoL0HJ6/s966L
x4pOlZ1n4hAFkZB9/e1mp7LIT6Qo+z33vZ7OEV8Cfaa20PKLWhW8vvpLOG6NSecmetOGn1q7FPik
MghencF+nSc/Dct1lMuFiao+qRGzsdLMpbbuXWNXgqyxu4M1wlVu+kvvYBkZXkuwzVMpL6MzIKzA
jT8kHwIcQolgS+s3djV+xPCBJ/PkduY95s8Rre4bk1y61EggPpbSLs56ZK31YV/zQmQtLZm4hMM2
ll/kmrIFQLLRy08i2NdTwgjGzhhAFd3TtW4m3CiHDNGmeozDN3GQdcNZy0naM7pS8mXMJ1naWHIG
w1wJJfumrt5NBoN9tJOMWBx+l6B6S0Lbz4m0KXN8RMRaKwP4T4Xm7VaOP4H4MQBumCgzyMhBm/bf
41ootMG4jXBTxMOpoMeJOHacFq0PJXoK96dzwL8UKT1JxxSuiDK/KeWxKlBekvKFvKupuSa7HN8M
K8nYxoOn8XmhEhYMtaS1t+09SFZHn8GLiEQtv7OQ86GBc4GUKhEeZUeu2umaEarTVPrKRJdtIRXB
xgzWHyqG2BHoy2qYMKokvguN3KimZUUCC8waMD1vC5XI4/Bz4sOp24TDmfN/8pZqQyTHWJp+Lcmy
GouNuUVAwvvJRqNENqBwHWLV713sS3ZKcCxu2WbatL166tF7qfJn4PAJARwnaB9uXnmLU+lrGnIf
PJhNnN5C/mDOBa86B/Knp5oQ4HijrxaEEPHjiRntwlFZsJZej5W3NKOCrArYbRZcBHiPpWDjG/6z
ea867bsqOI8l2nseUEPh8E1ZibXWsmL3mTjWnZUSNA3JKHOWgV/G2d/kMmmc6za0Q3V2w9d9nWrv
3Krpq+b24F2n7yAGAFwqyyG52gaCr7Bcehn8ulc1ObFRXIS0PVD927m2bgm7BnOsobnQoHO4DEsk
i5VMfU4aXAjwXn2GP6A213YjfYLHttybzsJEeN2lb+YY7kybRpH2KHmO+NDijEGdIFIFAFs+xCvu
4EuS1JvQsi6G/aJn7+jjeQqdVaMT3gyzMorCdckqcQbz8pgjfrlWDsO+eFMqTwDQdAuLQudVGFep
+s8jtrqb4NRm38CGgbReyUCKjOaVs2cMajamHQmMBgln9rPC0Wq7Nb4+Y5U27MXb5K+09VXezvv4
4YrV6TWiqwytjKwiWrH8PoJJTvgY8m0ThqsBRIkx+5G5hNX1gB2qydEa0x5E9NdezB6Mz5BAyEWk
FZtohtDixkTINC9iicQUvzy2I6Ncr9nrakRUjANJMn1HXJEYW5tl6HgTzaNj4Gi1/VZk5JxNJM4S
lA3rYVlxpLZKAbiTOYMNEhSeVF0farddjwOdcqYTREI7G9b01KzpeJDILqno7oiutuuBHoeBA9S0
hH66z/85UBW90NhMGdDECUaRuw8j3gvn06R1dBHa8DhfaleF4eVt3K7bKo5DAPL4ZphvavtluxOf
a7DXW+2Oj2XVIfdBJVO7n+Rugu/ruF7gZ/O/sLBrc9JPdlXJTFss5QMqNPtygdKFWb6+MfZGcHYp
LMjVpm8PNzS6m4jDQJBsnPKBivS3D2mXQDPEWr9rW3Me7azmmAJWDb4KdFq33Y0lD5WzVSKMvumB
XzFFZVApvznumi5z7t40bAKvXfaWea0Yn4KSu0kqfJaW2BccpzoD0veYs6Vux59rLpGSLtXIe5kI
ItIQURejCzUQdYOnb/soZDp9G/OHF7tXA+0Ca/wQPFb8RmMW6G/mFFP20CSZ1m7+Bbspx0+YQJWK
eMbwwBNa2h8l0hPJxVihEJ+C/DbUlwLteTAqAMGGi6sIf1beSEbZ2DygECg0JLifqH5VNuMmgqYg
R3kQ1PnORmgpKIaQ+qTCgxwg3zRFPeKwSkZOz+iepu3eSjTGvbMOxdyhzs/xwKb5V5jCMRf6SqSu
bxrWDpxt6hdtvTcE+WzVkiyyBU4jwh+vQfxuKNPK8BA2oiFGscpSgu97pv/3wEf9LsIFA8NocI4I
5uvRmQ+LTa1K/mnttTz3ze5owOCbk+mDNjmazHY4dYxjSla3dPXXEuY3i/gFlM+fgUn0iCWnZwtN
j7yU7DRHazx0A6Cb3iUlgoKG2G5/FN3WsbyDp0mAUdQ9ZA4zm8VvWoBFqFt1bZXJHmLOLiP1W8Ta
3jDOLjyfDCWROQ1rjYq78E5CPMzunpsXifOZqUFwatN9Q7lHEaj5TnRl36LhIm2PRL4KcNXeX5Up
7Hj8adjV0Cfs7FkNmHO/0/yfW7ECiM/I8+fD00Xjk5Gm4vxHhIUkzRwbuaOew9dO3Re7jS6RfiE3
TVulocqo1j5NcwZMDPB3Y6POqVP4RYhzzJXad2vCPha2dUI1xH/oKkHgVHVs7BBRa8/5A0efA7m2
ceK352mdd1th49fAr9iC9x2sfh0Uj5QMqtIE0A/oGo0rij13VQfNn7ebsPKMbBrGIt5BiI0YPvKj
VT7S6GGixXUfHQJe4ApMtZpdlONxi8SnRbUDjM9IN+U9VEZiPYnkYnabjYEfd9EKCAo+U/yWoELH
mAfLfbES42cOInQqSsd5zGoxnIuzZ2vzjdNwZUekuAyguDqhY0XRDSk3zjxWVfnLxKClmHBF0DuC
JV4MXzIOQGppa+CsJH86oGKsrZdeldG9FMo4Pw8oRQgwk+ayth3WA5jUykWEa4sJHjqGpeqxR4pX
1vgEel+9TOmfx3RNyIORVY+S4ZomiQTh2ACIyiLC7Pd4caCTmEu6JK7vSxPi+s/RJSF9S5P+rnYW
LtjxkLaEkSPD6OxngQyu1CIkJliB1KG7syl8b3p0TIm7L8XDg6wo1HyTa8+esSxD2DhkWJ0VmzxJ
T1mWnST6fSVUj4kOosbyjd6iljW2SL5GfJJjiQONKkFhBTPIS8LOs3GHrc4ZKmvlhyjgU6g4L8M5
Eh4aettXJnR9Tfylk1hScOG0FP41g8UaOAR2EJXDqquQGmXkL+HwyBH0ue2wapr8XrvBWht7cGKs
xzU8iUi3SbxaJzzkoVKd4meQW3gmXzvVZST6rabEw7S/rtWAsTqCIFlU4TXR0cpJ5cpGNx2PUuNK
zp5le66xiUxOtxaqobKhkQ9VfHkMeAF1zopxuSxKSIEiuzLr8mt6KKOmsU6zm5gYA2oUg0ghiY1C
bUn9z6AzDPYtMxwSlBA6vli0r21H8Wq8pXW7g/LLF0rqQ0apGpfGo7D7bUBWM+M0ghlt97eHSBV6
LZah6GExCU+YknR2epyedgEvjwHhBezfR2GmiMOBg7E3tOVaH/NN7aLZlkyr1Yij6pgU6TGUcDJk
gOBVoSLGWC8qErePWvRnxH9l+kLAH/Dtki1jjfGLO2KEOVE36zQqNrz7665GCKZ1/AIIMjdBtCVP
VXF3kA6YQGgZchmsFo6VbHDSr3Ds7zW3huj0rVO2qnLfkUTv0j4ELHPF9PQKuDD/2qnbOBLPGobI
FLydPPSQ8Vp8bwQBkF6JTS15B5ViFtdAU/ZZoVw786+skyO5zOswxq4WqgfRo+uErOaNw5qkrztt
ry+MYKcZyk1R62ta3iMXa0iSElydveSKPEZY57KSMCTKgLgqcf0xK2Nelnn2IiJ3ytpqrt+gmzQ9
dmy7IfJVp9pmNoorHkiDc7eC0h4P36a7zotjMaX3qSZzbVQ/U1PDLGeCqkKkz743W0cNX/TIssJh
7OPl+VZR1FNcXgsot5qFLkEe7J5BRaBgk0d7BeI50tTlxPvOQiLDVjF3MBJvAUueUfwAW1lZeFtd
kqN6LCTwrTz10tnbVCD8aF8EDgylRDosUTA6JmwR8xMuxiFOTnA+1roZveikOvQZMXBptxddtJ1I
zfC6lpMUkQBm6kEdj51wbsb0WwQXqxZ+z6vgvsWE14Ap2AwskNMCImw4ka0DMncwoHhUB0i+Kysw
PruOht+u3tAQEaCTE/kmMnzVJy3QjlkcvBVKCiVEw3J3QTqcx8cADoVSvndBsAwtAFCIUJ1iV7dP
xn9B1cNXpZ5nF89NX3c8mBq5TtN3BypID37VYK9iu5bdwJcITdTSyGxTFrrmmxHiuJAn2+jDQ9fr
z5gnuVBDjoGS97/lltLrpZ2lTMCiVU0aH3F31IQLQeUIIRLBtiOnk4UOVAdj4tZMlEHYRMXM88DJ
SHVYylumPhzO8p6akLMcHu5CkT/EorIjda9F4dAZ8G0Y7FlSEpqmg+DuaIsfZVmwvv3PKPDeGMmd
YmmleuUxQlkvm2DDDBhPq75o44/WPVfZ1UVmaJ1yJCkqUBdFyCUnKfgSBDlyB99u7ZmMy5wvVCM8
WH4kddJ2gn1PQriDcMRmz6HLcze8WtD+OgK0S/IJC+HuJFewCWuhP2p4EPr4AAlj33FUxeApsJeg
D0Xw2eyxm5Chnv4UareygKR4/bBOGyJoHGeVMYCUbCOINEzh+Kfob014UO18ZxJHA8Rt7QD8L6rm
bczyndGDe4KwXIeEfRUPkYxrpI2zZLRxYLibuPfJHtjUcXqMwq3aDMeh7i5m0vqh8aUNOYGGZzN+
JOZLDnaxBvSoDwyp4K4wOgzmhHd5ZmvLf+N/Oc69cmJeR/UWF0S5jLi4DW9RoTZZKoZ9sHV63vKr
y94GC5AJ1200fM+VQZK9dTza0Ss7xbx8Ns6uZ7TPVFozXzz3d9AIYfqAq7kQkWBujqodD4l3je1n
1z+paGHM5xB9XsVwdA2N4SGrFMKPXD3cl8EEAoWbTSVOilys6DsbMF8Hv04G+YzsPTXb6QOnoBf7
UX/WuMDsU0gSq+DxrLk2ckQtaXUN2uukCz+ou7U9AgFYW7RKOhLm5Cp7aBAGNLWjhVwqN+jd2MdD
VUUSwfJmsNY2Blke7MPMW1NuWl/5AYhZI2t8B8mFGfhj2QL97pcBPUXOS+9FLrOOX7dhkIi40+KI
LNqXqrpXCAxCLMtE1LvqyWpiJOkS9NzcaPKwpfwFWLQ2nxzlHOh5yfAs4mfjJdKZjxQWas0PNwvY
uJprz3O5VvFLVg8tpFOnqCzDFamUi7K+DtlHzHTOZe3UvEp7FyNQcBNyr4xoEYzvA4tsKPc91hLx
VaOwdgB5QoIxu6fubdVBspVT2QRRiBL/ZfG3NAx1JQeOiGk/DBDSkUM3nCY1/ayCAXpQjQupEqBl
yCvxIDe/O+nb2P+61JqFihfnEkxIVsaJsoFJ6vCTa5uBJA4mEEyouNO4IVpI9WRNG2oHkWFfFg+J
dkD8Vv17H/3rmg/C/hYZI6CC0yfvCd1N3mJnx1xK9HjWB3qB8TjlzgpbCbiuFwWKQSUvKml2YP+t
nWXTY7Tmc87pdept2h/bkb9fT0AHBwz6gbI5j+m2hUOJvRu2EM4ddv01dCBipYqPSOzj7BwrPyxa
PBEdQkbCBlZlybyyrLJlgsoNl/hhYGwwQQeLTW/naMyl9R8xFlD3iLtwgODqpGzaztUrMBzjIuEu
GxzKwhSTAREYqvNLtPlE7TzwfEn3X6lewbZDVU8K1tu8RDESdt1GwvRARKYZ5uwT4zFlPmOmn3Ea
rRpc8waWVxcmEBpu7JLYklNq9Y7tSTKh6gb/Ux4K1Aqwm2E+u7sg5v3ST25xjrJwRYri1gIU3ijU
KkQRlFxxOAsAxDX1TpVg4PUpXNF/mdkNYkY0O4UZOenmU4bMT+aFP7MgSYsnnWczxhuQEavMy/xq
14+xP+j/yJmnZgPF+BC8c7YcNxByGVfEq2j8DTXuERJBevjxEq+MB3NCHikvuVTDhZ7E6zx12I8i
2HUPofcrQhz+euI7MfHVaN8QMwN377ChZm58tgemJdZqss2zXhJq0jjHiqywVJmdtEgj9GBnmcfi
ErBbm7jTgQO0GK8D9EE6/rt+2Kv6EefZorTeZ9meItoNka5u/qQAZ4wCI7JgqKJEPbLotzz6UbNP
DS1AtzbBunolzwrerlDsnTDamNY/qtWBfkG+uQrGLxd5Osk3dMa0fkCCMJ5RBQO/tBnOwOAxWGbO
76weG9y2f6GCAAXxhjqtsu7QSYY/jHh5lHkyA4+TdiZSsn9ETFLQc2jMyRs0nkghZnEJ2cC/Kbqm
aTqq5i2sX/Xsaof/umqX0+sP1mHO1XTNH2x1q9wVx7xiXUjAQG2j80POi9FNLx6WeC3RBPHnqEjk
PZuUjXhvItPSKM1a7c1ub6FxHMMfDWkLI8CjHNkduvq6Itq8N5mq7msC0BpTEHz8neNvaFUiG9tT
nQcbIbTf0bHQXTpMn6u/yijv3dwuZtG6ZL1eGPD6M/1sGX8OPhglxGjAArtgUNxpCJb6ZR551Agc
ZTC6ivE6j3nG6uyQj+5SbTXi7A63ACuwU+EpRWiaw93MzI8ub3z9e6QIaFowXEW8ES2FLQMWG+dK
yVyYGV8IVCScZS5NCEOqUHwb23bf0d0SVFZqk2+i8Jryk1MPzxkWqjpvbt1TRe2dxjdRr+kQnQig
wzOlM6ms1vjViKHY1TG7XbR1jMf17EWB9qjOhLAN5FA5zB6BTx3kzBhfeTBrHIQEpGgdtcm4j6td
52Y3BVzX3Ax25Y/CqcmPUkW7NcdnViFxtM8tz01qoxp5NWW20aJhvgjIhX/TqvogQvdCiXoIFeNc
Z9g1mR1pVkeGFywIApRw9bGaMy1Oa/sjF/FKFaia2WgTH4cI7N9UISIxal9zAa3BKa8gnOagxUg0
3PPWX5vAJQdhePUMPHarJi6WeDXRBYCOpWowCtg58H1bgsUQlzIGSkyIruxQiZ4tFG3VbPDMSNU+
WWx+Ch9mFn5BdMu8oN69n8N1CrCzSQLwuQrXapQeBZsopwzQ9xIUh+4wBoPO6MvA/ZMsjcGdoS6+
Hj1Kw1kLBBoWOGS2Sy67qYBPTw5izcafRzUnf6AmtTqxOKE12e/U3PMt2owoDZ+aDnoNONN/dtEX
N+B0puQZqQtr++axI/AAEJnFT+AO15anPJ1RxPqrZ98JBVzk47LXyVQvEuLR+bnFn062aqzCkHcW
EJMXdfRjQS1s8r/Q+0tnxzVjEQPCWkM8p8eaWE2H2zSwVdUJzQMlmBRPu/2c54D5BN5b+5FqffdA
vtlcHPN3UyEGVOt0BZn7FqGuzJTvbDYsanfe7KVnN3jnxkNPou1c+AQMsOHLb2yFcFf1XVbDLjf2
umacqVEVi2U3Z3hufDajr5kxF+RDnXPNBp31IuBJejKz35TOKcHeVzAMM74G6xHx/w6R7mlk8zQ4
tOP0OfBWWnHqj8XbZF4ju165yEUGmKK6DVSICkncVQuf+9mZnp0j+OXCtclUP+3f6pLTctw4Q7uy
++K/z78moyLLBFOfVcSvGmy9nj8fdgzIXkNFMMuVRtfchMPKYQAH/ZYsiBzJ/DJmABHqwdbNPD8I
8pWLj9fSHpzgJQqF6Z14KDb+01aRle8gxRmjr0QcZYp2i3tkjv+sQK66OIz2zEs1Vi0Ol6LFIx6L
gzvbItF4LEzYqzVlUOO+tz20iSHfKDljSPtUKydq4wAF59hetbT0uyLyK+crNJl8CUpcIPk4Sg0u
5YaPzzPeK0uBCaNuVWObM4aM1I2HXZa/VgCMsypfqgx8yfDb20DO0dN4EPDo6Wa7KcanpTPi+K22
YzH6KrZbJc+/ZPsV/rcyHBYtk+2YKN8WwhNgowfxogUqT+ODgQXp8CM6Az6jeXecssBpg+p96twT
GpcdWQwcvHKr80sOjJEYTGa22KERMOWaWKK7QImpW1iJNbrfPHwq8c4RwS5S3jOkAwiIKia0PSer
NiMXDMomfdzlU7jxcpZcXxq0BMGniJJupU7Gw4zzg2oxqRbHNJv2degixd3UifXPRbgjJYAcI+i9
Zcb0dGF1yqVg3KrUbGIjUM6asXCiaVc0X1zWg7ogXB4Jh4JEinutLi6iBfKAu+2V1b5Wj5tUvmUc
ThZZglFmrYX+1qLJaJJz1SHGVOGlsQyprOJFi8ActjtJqo+lEr1jUr5r/6SAmYhMVu0Y55erAJ2b
CSmra4+wzZau+d9oApYOozqGTBC62dmk4SkZnkPn8gZ/TMFvrn8kw0EfSdfRPikYSPAmS1jN1mX1
xiXEm0wBqnyj0SdspkWp8sx5xxKJa4znr/jKKfyK7K/nTKvcs+FdPRcujef6vDubOugWYuZqEE2Z
9H/4+2VQ+gH6IKfDFNcH74P30ybs4qu/fPwsCogZiANR3yntOWR36Vk7SNGLkIqJqKiw/SQi+2Ma
G3AENr7p9jAwnZiHDSMQVPis6UZT2LP3WBHCYo/o0WYZO9eHfTKsdKIdehIqf9q+Yb1BRdNTv8Zz
kl4a18dgoHkFC4XjXbnWSePSul2QhVTIdUOynzlIZNxsLA09kutq+4nlgYkAM65AGVb3FF0YFCnc
mkdd/AZFuaoQaIiB0xszIGr9YquM2FqfoXuWQqwMCro0N9YUT6ROLCK2+QY/U+ZvgcS6Y5yy5qdG
oMd+mz1TfmrMLV4MPlrUtHA1hhWw6GXOvEtVaN0CYB1TcXYYVPy3lYNtVnv7xBKEtB510rKjv8I1
t0OXnRWvvSpDd8k9Z5miVmyJGbSab/DBPkngqTNdepRoWg23omkOZpSuoa4cxnTczpzVFmuwk+cb
2aEMW7Y0zqESXkTHeh7RJlBGxaDuFu29AoZDcuzUd/uYAEyZU+LJg0qwYVL9xrX8cEr9QZKBxCmL
rOxAfBzr+dcERV34iOaE8UUrNdqFaI2eR9HVpZejVaKhiXejYOyUjNswRfEobwXnuHKWvbqCzLDx
JIQfJsUhhsoI4XOMPaGGCiYNG1HnjXX6pqcT6jeK9op0APFE0v5Z7E81J2ZtVLGC56Fg0lKa6I20
jV5dCZZCv/+iwixnOxVVxFLPGTA93BZkzjz40cXReFSxJWHP6GI0ve1NFM69nYF4GlNPDU2qno0v
pTmCBNE2lsI9awUPRloAcfNTrd4CxpZI8h3WMX2IFocFw6xuTi0c2CPgtRO/b+n0QGz3ugtXK2vk
uyg9yhr0K4Kcj2K8EK5LTyQYhyeY9o18P3uQ4SIGurdLHk2fPLK4OWSJ6o8a07r/cXQeu41jWRh+
IgLMYSuJonJO9oZQyTZzznz6/tibGQy6p8qWyHvP+SPjV1SMhBUKB9kbbxGFJKOIWG088OLxwqV+
S7gA9Gz5CVuS0Vg3pjiNNN1kvbkaSJFTkTqlFnUHCEh0bqXMId9FqA9k1Y5funIY48iRY3kRhkt9
vCdltIjArgVhn5m0jJoHFe0i+Kni/rU4CUwmiHFwIN0iTg0WI6pPa822hE3q/vLCUosxQyVWkuyG
1Cuvs53avpvoVdYvTb5yLLulBvmI/lR8ybpxCJIPSXR2V3C4+3c1fFjkc1lVNJ+WEnMYF+ilFCZE
I0P7IkyLOMYYn2jMQ9CU60lBpYNWhD5SFMNaCwgMocg2Y0YcUHJnD58o3HkY9SiQwEtC6siAGRWZ
MZNIZLo/c+2Rs/qS3z6vktLOhF3cSjN+5lb+VcW7oVGj1kVv5AUAdr9Z9od5HpMrN1q+rUABqnhf
qQSDJ+JvLUn/EDKkHNZWRwxsdIp0b1Gg1tCKKc7H3FTTpM/TIo5tt1RySM7A9gu+G08iwCzbthY1
iBZ3PmEZI6kUZtpeFJ71Ev1eMY819Z+GpDrW9UPeR6esdq/CxPOb+Ia1JKAsIuCmr0k0oeqUulMx
20tMl52fLWlZPigeYG67cvP/d7IO0gIss0OLyDWouh1lMPA7wd5V3b9AMBw1GAHghugeVaiJ/XiV
qvgdtd+kieYG19TYwsIDhBkWvQaUpzY0hCcDHRNo0ZOXKmR2MdaHFPU9KOtAgEOi3UnCcsGtpPg0
uP8iMpMNGDKPwwOJwJg/Si4QBm6ClsFqTf8dhEutOvqk2GsgAQmoRrfTDMA6VKax2i916BMcQOB7
Lrh6is1McgZBJx+GfrwK15+YDnfKBvxzj9ka7YB+9bCGaSE9Tf09gp7ACC/n5gaOfy/ynIuwHiZf
pwg9mWjjnqU30NxlCHqK9ssjSFLSaEDRdRoGZDgCvPGpATSYy+vIKANn9JkQSbNWJqk50x2Pq92N
4Vcpym/WEmlW6NSPoNJeqqV8wTw+4bnQP+wdZu4ztaIDagBYtXTtB8MheWT/CNKN1Uu/JAF/EQgn
seyuVabsk54HL6+4hvNsl4TDUSUAlCgA+hxvivCkv1dIvlrvB11tQwp6vcoTqPXQMYUvxTzy8A7E
jtNFI5vbUiQNDBCayUL3dsw9foGVHD2ZUYfo+DeSdc+Ti9UUfAOswu5GCA9Nb61C3iTZ4iWPdzEb
ARYrug5w9Y84aIAFiTai/hkzIrFPEUmjjcXMTwiY+cEEkKp/SvIO/VXgfsvmOSLpHcMAdBcsEw4x
Yqc7smbC/jkQjlOeelQmIs1iUyaghFHOdFHXGlBThgVTSCqSIgKYoejyXWrrwDdjhZw3fihZpfST
D5QYQXP8dkfObayw6B2JuJ411UHzTzToFtjfdVAJidA+cxmqr8HaNEm1E1uJN2CcBwP6cXKHkEDp
FlaEEjUl5DMeTRPY2UC5H0Oc0znrp1cCA64mb5yHZY8EEUdlDnCjXR6vRL4BpblrvVdPIO70pk4D
MMDW9GxXnwKZP2Gd5FrxCwXEMiW0u0i0ayHH88ZqB68iyUSFWLWtlSdcBdXoQtX+gFel/YMhu0dr
ryAV75qJHLerdpOAbpmF8LS4skuXE7/FPzIse4BmtaL5x71P5IgWj04MieGRmT000sNT5DVRU1dM
aar3UPqPN1Kfw5ybClTG4R1rMD+5HUowoUfaqUTLEludqTQ3t0aYANOXERzpUyNhGQRihgufdoX0
5iX6N6yDjDsJvGPf1Z+B4OixIGMDDA7NDzlThP+Yi2goeeVUO27p9kRdo2bbDumv+7b0DyLh5FkV
l0J+ZfWjZYBIomZZVDHh5+zELlGWfrQwAJ1r3edt5cWqT3mHSmbEtPBnaDm5nNY8ICDbOHoJWies
RAImGaIhKoWMIiTfOfYe4i6IvwLGz21LY1Z0BnbkYrjr4bOluDqTqQFAKxAfyRB2ei7hgG+IuFCf
eoT03XM3etU9p/Vi3OTJTR3QtIL0d8OpU58NtSR8sPUYOAIJwtSa0I5K108mbMuOglyfvzcplumk
+n+F5FGLyxgcDOnMABFjNdegvijqPTN3XUCUpo+EhQEjaG9gRUL0V5k9sWPNXCeEtwt/fN5klZpj
r7HV7KsX7ER6akigxWcBWp1jGgFIU9pL0LROQipwrCQXw9dWChSd1WxccUU2hTd8KfFOQ4xlVvFK
lTs45uibf4Zq3rEIH1pNxqApMCMG4G3Chx78ltzTFdSo2jxShFrNTi3vtBOKkGp5cY09eaaTLm6W
Nnvj/NQsTx+nnV1Km6KT2ecJEXjij7ZP5oLrdXH5hX6cRfN4diFNY3Eh+3rm81+z5RqmnH90Wz9p
vpz38+XxhL904aQzZ5xfvuYoHh69vaNcyFYXTrBWT+aJnFL+Lz2BhTNy8OZobNf9XJ89yaObTT/N
zr5eh9ls3fNn8IeeisXz+VXPfvvZyVFn78N7c5gPs8Nltg5m69Plczqhk5/N5pu5c3Jmh3Rm39br
3918M+PHyGdETLw3f5thtjpf53+b6S81+VusPaZKm9t4xh86/cW/3Kw2AuRV4ESOYE+/Ib/22uE/
Pjt7rs0P7uzwDmebu0Rg3zN8QoT0pKSGNsHOPZ6i7pH7Xzy+hravzXOY7D1DtAXOqgDBodFP+1LG
SWetRtm8Ty6FaMQcByqeIIMD3NLjwNZCmX+Nsj28f7Eu8OK8yvSn0y0KneDKCgnQDTIyHIsM6gpc
xyQglVpw1WQGIGUCIxxhtASsWvNQuIbpIUDfJNFAp5CYZUn8pv4LhzHHNuGiBIVAx8XpoTIEeEL1
ZhTdtpRACmQaLEV/YB1mbyWbzWZpHaX4jm9+m6GOhNwdEOzForzpevIFPG9eUnthEWYflyYWMAoz
1BIPGLWXndp/gnoT6uJC5FJotA8zJCFjGCi4GtpDT9iemEOmNGuPgq7WR5JbO3LGjUlzlRmLlxjc
Ueon05CFnKK0noLVLcRlwxXkjgwpQKaokbsWAQVRCaN0LOtLPbjA6smCXW3n4jUqpIcl3uK/tv8u
wu8q/KY8zw/UeVO+zGa2G8LvwnpH6ZeIhjGvTjVeaML32X2uRUZ70llKVlpwHqSrKV1940Z+iyx8
RP9hpndDvAfmQ5efvvfFIsQnG5pfRfHdgy80e9reYu/LkN5Z80WBdQmprp1dtM+V9xtB96g/EMjU
UUoBXDGj7m9anDzXyf3f3v9tupNerwUYd0WGxKk8EpjYv9274J/bejkiqE9GbRogGfAIdTIdImir
cN1lTJH/J4Bajkn8TyqdUgYGY7zGROanGA0Tyg+ASgbFprsNibVxr679uAde4hFcW4VtfA/3cdMs
Sxt19/lGmpx8pmpYIZQ0htS4SYYTp7e8Qcv6JZPKpjkNNa/9nDm1uXLqNehfsyXyp4Vk24O/mEPA
YHYgOtXebvVyjqpRuJKq6pIcieBk05ZXItir4sdCVSenrMAfM/tkN3RLCp75tZZi1HLCyPaiL7X/
8f3fNkRTTMjBxg9/qDYiCjsOLxlG/vJi+Zx6v3L7l0cffhahP1NbZ0Elh1/u/zYdgPq5dsx3ybtd
o34LmCf4iSwyRi7tLnsn7wDi+wjP4jripmHdX8M/r+tfMK6ntjbvoG/kWNyltfED4M8ID16/PRs/
wJo1w9EalTYibNRONMMy58OvPXVuXrfcpwftjzwHfeu+eQHchNK3GV4WwPN9u2f9QL7c1XNc9uMv
/ws3Ujs1JDJMz6pT68ioDJJrTMXHml7N1NbplVz6v4P0T0bzFfzE34O5SboTEDZJWdhJfkT92yAf
G+HJOEvNo5Ico3HPEIh40HAvUIdT9pr51WbvbFx417Z4I6KEqffJDtMWcrHB79I63C9j+WBS65Dc
dce4OLjyok+omP9KhM3AIEUYCvJFpBH+K1TPefIU9U9dfmT90xW3hl+WSc97Rz4xg6iWmLjt6Cm0
26Z5cwvDA2iOoFzEjcRZgaLoN5DfdbjoLQZNYKU5dYe9/A/St4TIqAjKeKTWXddfI9Z27QUE3Ve3
TrtB3AQVuAiAFflyNrIDiB2h3oAPhdh+sklN2LZzwX83xUf8a4pDTi1g+PSyA0S1VL6YaL1jTSnL
Km72hHvq0APHYQKAL2n5io11ecfxu8yqeer0d8q0FrwYHOse5Zd/4jeCChDsGXqKciGtK1hG7O6z
/JUhyqOYtJ7LLGY4PkX6eubBwXtLHwN9PRe6S1vPFtXuaK3YwUfNTmC96gnk+LHNZFmghTkQEmuu
EvaxNQ9ERIRZRQjJTmJWJaykXjFyZT/jgw1K+8to5swc6V2Jh7qaBRWFo2RREK61IE/kh40t+jGy
LVHH+Vqj26eoEa4bm8rYjMOmMTat+tRkcQkJUKTY8UpsKJyykfaqOXMFsgALlhEZ5cJWQfXnCztR
2BOrzjD7r1TlQ2egj03uo89xzbGvk0baIJXIGdoy9As6sRZlxx6YN8JB2Pgq8f1tMkM0cLN6HSxh
7zWHyGT0J1CD7YShoCqBPN+x2i1zZHZxAKp4E4Fec2odBAweeQQT03QLnBvHuvaIq0jsguRH+Cm0
sGIsrMlDiBEy+qNTI6No83olDsSeeyEk38bAPCFb93bKhkRXSRJtm8Lk9vxzgiAhp0kcYyj+0SnL
8jFkyVZPTHtKWK+7COjU7EYidYeFpdyF5rfob6Nh0ZQzIL71ZlyAHwP8w4hW+QAl15KZix0/6SCi
81stFre6K37zMnQ+kfDGWryqjCNhIBW7eiycsABrWHIGd68gF9e7k6B+M/GlZPipjLhGATiGN08B
W9dS0s+eRsixYm368NZSSV/isde6EZySBteI4DKWh1w8QU4qAathsc00Iu0y7Me9lF1xcf1DZNkX
hElgLlIbpPxEFmPmSgAClWJDfsrCKAkuA++Gykb8tKhhQ0IRsRVefhkqSupmvo6jgHoigHfJgkjM
TQlTC6u6u9M0QtS+AIqXNeHJcqtuStqQi6g6KZ57JbPWD8hESCLIRqiE3OfNQFI5ZCvB+mjw+pgh
crwjQkp1bUT4rXQysldrjogH2CHDbN0ntwYXBVG8r+LeqvVBzqOlmlNUE3pTiTyieWLDSTgh8hjj
qv/OpYPB72oCJRiuUxJg4eFVq10nddt17JurHhX1WEIdYrVXfzLrCg+BoDCodz2lkdTyzF0OD5dq
OU1VHSXsoOBsPmQoJN27ANTga5jhDqi/44UxLI1bYaTklSyHgcnsDjVP1INOOEUBRo1nhqGQ6xEw
7S6DPk08LOuJKiY0DyD+fxiM7oH6l0Qk6jMuJToClRsSa5anmYQVFqFH75Kb8Mk4SFUUggG1lSaw
UwUm1hqc0VToIllAY/UoKHq0qmY3UKIYDj9xBwsXSdWOwNFM1R9+Q+pcR49QkxyGqde0FZZZhqCY
PjQ/X1lZiFG8OblceGBO0nrM6HJNJgOf+12b6JzQlnnhn9AqRJqC45su9skOaPqVMhWHnEplxtPe
b5Cdk4RQc8AY15TYABmeQISFS6xLMoZLgUFXTi5539vgTmhEYmAL/hgdWpjDGWFwssrBS/3aWyoo
MNIKF3ujoGTXt7k+w0awwNsC3uE2ri3w2mY0afT/+voTEIA4hLsM/kUno9+gjqm1JyGHMXwbekKl
jTU3PTJZXhpal3AaCTELZO0PBabAH/9UfRGy5cpehfDqW5/AjjJZDCSmE0rg7j0yICXKV49h/g4m
xQDiEtFcxlqOuI73Mb2ZA4FcMgL90ZF/CovekMdUHq95SyNCZd39lpI875tJWA9vbW0QzqHXdkLM
BAaSUyLe027VZiddaibAYzF4dNf1CBcqdVbQdWXgk6qkncAbnMW7XP1Oaqwawysy/uXmgFJy5XvE
OA0ypcHU1skv4jwXEgwBYRHOAI9WZyLJvp7d83cVXXi3qvoQ5qcqfpsEqsSUsNUJr381k6R2XVEX
56H9rKNLwImisdLDxzQJhj9ApUiggBboqIrLucGhEaloZHFKR48xYwlPO6cfp60QQPzXiLZ18EDg
lGJKkgdyNwAZ/WaTIu+Uq5fQflplo2DslSBCQC8Rvpt0wZxcJBUimvdG2/glUbXBDa/Puq1vncpV
oqO8NCYFLr7uGI3RtScKG32uXUE2ASbpyjMUSQogCSQYSR8HEuJjl+8lTtvG31vqtZrgrVUy0glE
RY31yA0LbIdoO+mFdn5v0TIO1K+Q7FFbX52ypeqsN9IN8pm1ZvA+DsygIEQYebaKoZ8s0t8Ma5iL
ckDGNk6xCn20Rk4R/t+kXZYIV1uqvYb6GKCX182GW5Bc3nohInipxDvzUrgb/HOt/3XjGRGrPfXO
MNLG1hS2uxb9nFdU4P0ncpwwVvpvVYqeQawtJ4oFJzb2ZJWgcD+WIEmzpEMBoKnIRI4mm2QlcGJ0
8sowwYUNuNpU/hEynuEuWRga8nSAHi1De4G2sKQ3Lc1J8sGLO7T3bmofyfWLm57azN8lBsrSopkb
FnU4iYX1sJqlKDYGRhvJCx6GgTDZcnxo3YqMvJJyWC3l5mkEHKA5SGPvOk1uOVX3RuM5QxRRNvO6
FO9pAN9Qs7HrhS1bLqPUdGE3tol+uuJRdrFpTtYCydPQyYMgbiaNuUvilRsuU01bFNpVsngH4UxG
N1+aCBgG7Mx6SBlSkq7r7pX11bZE0DfmK01xkc/A+eggTQbRZn62mY74nFZQSsBKSA4MQ5Z6EFpk
/2tL3qjBRal2brobIV7MCwWZKLN2Aq7VmcH3LSdrBIRtgxTtOHi7NtmoPboL4kqyNzHNtgEUUKMx
C1BHT2IFrh0CXegvR7SL1L6zIAbkwNYbbadhqZmqVhSz5a6MnTyRtyQxnQdFoDlkbjLZyuVLEOt7
E5X3ntIBhphZmGFUmvIFU2ZQ+d7UuR3QihGZ9FuHVwz6Uy8vCSXqRkIun/QM4Ly9vbRXNOXQKRAQ
8lcTaPsKNyLazEW6L6enmqjI7ozPAMs7MinL0dvyHprZWYSdcv1DBdpBqaXbWWyGEyP00QPUTdYy
wIppxV9QFBE/DHWXlUg3QN8x2tQrMpDA2/IVDl7wbW6qZLohCLBDnN40xdoEGFFEaldqQGJrUab6
sUUBUDEfa5SXaEjY8bHTo4tIVZiJZAqpPMsGCzVVQxa3WJj8pEFyEL2UAhpw4TosllNS9aggjxMp
RG8+SFoWlX8PXbsS03U0PdrojuVEXmr+yyPtA0WOwow0wcxt0M6KYJmkr0y/MyT4uCZ0bErrRhSw
8x1lqJXWlLY1fPWgI/YcCJAilCwk82U3QOtTTYWPiHG45qrGt1e2/+igFQJ1VcF5BLx4Xr02Ua5m
EQrUrGWvwj8OWh/EqFiSk44FZzpaFSvH+LqPCenVKJWPx7ulbSrGEQDwlqyKstqBXuuiuKX9l8+0
Ce6cz7TUvCKNr8BzhEC+iOo0Ig7LWn1Nhzjau34k32zcQCVM721P/m4oWufJ9iCizgs47rSm2rpN
eBoN6W+auN3IJBQDNHsTUIxCuS+EAgBo0gjzDjVHKAu4Kh4SljrKLLz0kjH0qgXg0xwJLHndEP8+
aEx+MInGUFCF1NEWhyvbF7RleiJkZGGR2GZs6U3uugdQG2UNHNW/EroUybjKmKo9HripfhmR9sxL
Lor5LanfGo9vSzjXMAWKVWg3w9vUVut2Kj7nfs4eFFfHSQcloetJ4UIk3hlDgwM/pOTaaV/cSZ57
7pnQG5nRXyfaDf03PjKckeaYOwV9qHlNQr4w00ycxNXBim8hNeEw8guzpcdbO/YU6fyvignQLJqg
a+oGJQvBAsyJBhLfiFxJw07j6amepp64D+gFegCes7uQIXcTil2U4sYW/EXqavsops+XHEmT6TZC
pGn6ol3WCulN71hC1Hj1vK3XHpDbBAN0Nt3rmbmxBlas5iJE164h7hBIL9tKXbVhmhmlb27PkKNI
KLx/aOwTxjZlgIj0Pp778PTnaCAgjxFmTqHkwSKJH+D8Jc3T0AnE502DVVSdgaZJNLxKZGyM3lJU
Bch2Mq0ovjK5lwW7jVG+S9GyCjErkR1edVPeiMkTRb/YuULpECr/+Dk3jf/HAKi3PeM5UUrQlt2A
SzOoOR7A2wVrQ1ICkXe8EOV3pJe/Whv+du7oGGBLbQ3cSGWIcZM1fGzBS6FUfSJ1shr9OOeWJVF3
ZEXypvDFo99KAE9Mw5CesSF8k/4/lZhF4pTCgbIOyS92C51MzqomfuTYqjnSOuad2FhKtbtT+BSG
In0EUblBy0aj8Cxph4NBPEOKi7jD5KUZKHOLXTKp2H1maSLiUgKvlDU6BcTxxzi6hdo2jFjnhdjW
FaoZ0/Qf3YV2rTbc+IjWMq4n45jRNSjcRf+fh9oEFyBDqqT320ljmZHD5pNQQFIJaxRYGnfJdmol
TVkWTGCBoTtMlouoAvZVgrkCNI1GDJkyYtsF1ayFwKKDiVb4hm0zRpJlDlxaFaU8hhnO6Vsc8SAr
s6kvkyp6EqjSe4FnLtF/4xbrC5Z9r2O4mnoC63epyxuNLTDQ5XVIYFAO88T55CcITvGPhAnBpYW6
M1rNRvyJeihfiK6+VSRSNYZ7xt4q8EKzCX2habGTKWKGmDbWKZWhtUT5G/lMwqzvdb2L+2/5g15f
zc9J8Cb+qzj2ycdA58XNXCQXt+nwHS0EdkuK7ltCPYoWjVj26mG1Oshjr3iyuiMs2PnpxxD3KW+z
IZ6N6hMMf3lvt7RJ6FqKrgN7tD4PW7svV4X8hn706reOlqaKcMmOkOyeHbaxg88lbTwHYXKukazQ
RXMZgbHBURribS2GGgszQgD99b9wF1a4S7q/CkCwUdZ+82rCP8vnBSHs98U3HFcr0F3eSNAyqCMq
JAOouBBwXqbLeoeiU/bdp+KH9OHuWTEMoj4kLbsUNMgoI6VPKIEqWix8i7lglU4hGHiu5QxAUv9W
/RtRHPl4olUAEyxApoQ5jheOxipLgLwY5zkLmScNnwAcApp+XnYlHwnTCz0LEbS2iOwJxUZUvydv
SoX4epoDkZJPlHuU4jwEHmjPIqRKbtInDnguCzEzWOwUFbKbLt4lWzNlk3Yl4DPX+solbvxNivZX
ZxgoEy7mFl+UMDpiFC00lFfpz5QlkVQf0RVnPqeyeMICTXALlzFxS64MRI14xwvmOYn/UxYcdY5O
5xpzfbwUxtUbxy/f6Lceb0ESrjISZDRGmm5viAaiyZp5TzDp2R5ISeIF7huAU914jt0KFGcqEZkT
7Au38YyIPgwNDCdUSz2J4N0mgv/oRJywpkZMXZysxI5FVVFlBqlsWRAwU5UoDYlSRgEnYHWLCM3T
4mxrFFQrFD4K2ODipw/RvbMqR+63kZ0Sz9qZ4o8KChKN21qjqiGqbsARcwXRZkLYnE+qvtWR+AJN
j6NyMjJLorcpQNn6aWUecVAhJ3drVqWwQpOP1pBgUsaUhGB5ULbSeFFG6wV3NvCcXDOp+E2VltIc
l3QXolYRsPvdttMTkhdXtKTSgX5KyMvA4Zhx3Br13GAyQUjohBVDfdJDy5T/clV3RA/eOii/QtJy
RMb7vGCUGrbd+CQmx/aYAuHMAo8mMZimaGr9RWIwlSNqm4JcPc6CBcEbId8TNQ51SsxNgYZReVVs
pkKBdaeDlvQPqbHkQZs3AtlC1mmkqXY4mVPWSUuSUMZ9ydmMOGaUaOEgNKN34acj8LAsP8SKuR1z
+dIFY44lB+UPXVmCEJ1LyToKE+/jj890KhHN+JcqJN+NaF68+pV6w9Ed1KXQxHO014sx07Yd4Xxm
062lyuCjWjcxJI5OAHgMD47BqFMAEZr9CNYruXioA4WlA4Xyt2+gYUKrUWvmpmvGs0+9cRVswjhx
vAy2l8y+Uwzz2ArKNxQhbSHozqbPRuYmyVrQ5eCQsFNkaMoyndpXy8DT5a3jASkBFgpfXVCMdYgJ
U53V1V9Sdwtcbw4tFetIuUb4SymCUtmlxOnzCh1vQACevIBmtenQZpwuwQ6qNiUDCu4ziBwtMRyT
iSqT4UXTmVR5fOdg1o8+psOa2nSPwNagj5a5S/VAnGw1k6xWBZuoWqGWktFC++Ao0ldJxzRtsX2/
88qXJO1T4arydqdmZwtltxOwLQ8AfFNiWYGcVJaLbST96qyohcHkmh56SEOPU0LF/FFTm9LIxUEb
CN0tHmP9b2hvOeWVyS+/tj+SRz0fo7Pq/wEmYytXaaegxzZvTiJS5a4/ELVFqx4EhWIQHBoSxYtR
V+BD6xRbBXBzBT6GgPuSBNh2NJgiRdzUNMBTLygn3kmVrmQjop+QPWZCBqIYzwyVjucSYq5tX1Tj
yoStlPpx4lflKGWqe1rcyKn4MPGnCZxdlFLGCuobYhf89CSCPxrtg/E8otZGTL8NvhtZu2ucUlXA
Mzx1IGFoyOc+B5HiPkvhmsKsgaxPaxDOmEP/8C31pyD9tstI1fTC2FHo+EAYUhnaKsRzWUhvxEVG
ZTKyxVffhY0irT3ZoDUs52ts3CyUNVG89acT9mXeORIMCtz2QRCvI+kzZQ6OmWLkltWVFaxLZUCG
exdccU3E3jFxGYQidBXwkRrgEuxmx5CkhX9dJlCTWXLkmVTCFhsS+R2eQBMs07ekdUS0lNnGZxc+
IZ2+FQ6iFrKypdNepyBbOQgqvd1ESg4G9jJMYSH1YeDFIrPMBClX1TcT5K7GuBGM6tYnQ1XEVN2G
PdxWtx8eopFQtxVPnyj/hrucrhorIXidHcY1bWMgWQdDW+ULmwY3mY7VWESz4vHdEKgFCrouw2+/
IZaV8RUawNYiYhEmqIXvZYRIi7wVC09LX239x/APB6EuNInZ2jVeXUeYHAxjV5q4ZIwFAoFFKArQ
Is8yGNg+UTIMuANhnzrCjEpO5mhMt3kxHKN2uMqFv4JMWFppf045HOIKSfwqAVb3zaNvnltPXEDx
14zbePPxsxmbEuH2TC8eCbHnxAxgms0XhWAdrLHE/RBwPZhbpD4UjFHQ4hIElfdbQRLg62rbVL6C
TvilC55asuqWoBZtdEJP0KgbHDtRd1e67WiV89TFrU/0jysYBGwQ2sjL2FsGhwp1oZzb5CMKHNjU
lJH3JD4ayV20qkhoEqMhYF0lVMQG+7MCfSnm66n725IzNjQsc9mf0fXLDjsxNvWq3FnXQbtP+7gi
P3SzmzUIvDpTQaL8igHbzeRhKrwNDAtDxbYHkcYOplMl5ovpEW6HtQAl8mKS3CME6MDRkW00B4bJ
HMubSUvl5HILoJrLHjTJ45vHsOrFzxRoLF+7MHVhQGA44zh1fGsZvGvyPlidOYvqNVVfjUTt7K3U
+lU4TZ6HFhlmXuyN+kz+et2STDMPTFv3Vg26bx0JFSu4Hj5UZNgRXydlClMEZcxkBoJNnxbRszw3
8rB0/XVMilX+Vw+/6I6pRI4ZOTQrdzTUWEHxF4q/kyqXeEE7l30UiKHddjo3Kh9EfwCPHsVq0Zry
UozVZe/dkFEvrLrZFIY4DwAJ9bAEM+wOKhJ7tu7mrXZ3ddN5JgXL7g1L8szjStBZzYd+jT1CQLk2
gT5JzAWNDSvhVsgra81KRGcAODJ81uTjSTj3JnVboFw0TuuBYCL+l8ymQUvh0rPGZZETViEUjsLQ
KwuEhmZ224eb1BCAhOopi/WUEglnPdp8BIGKHZDmnAGSqwgfcO2fB0hokaQ8qj+lrD715TLOfog7
nkfsD1zPF7IiSTjQdiUgRJ5hAkxOAjB5wAAKKrdUyHtq3L0kIk8hfQrRgZtjlNdpv2hvPVYc7s4V
kSDrBGQsVAdHxSCXKJ/MIuw2cFJ9PyRftULSKjufWA023+OsAN+r/43CS6mCk6iR1A/ogc+uKr3X
iIQh8MpF53SkcYTtRvX2RiwixS0dEYtIRB9SFKFqFvdKQQxt5YKe5TAipfhPpeARGuhcaNmbpxKL
RNagnTFfpNAmxJcEPVuqWOwHOsdQd4MGphctEU5xSYsuXzHTC/25U0TJsiGMGQXZ3h8mdzmLLbFK
snSsOhJiVQSeAFKMlynINaGJ28mWDWy+UBiFMqJoAm/ZSwhfBKrlZTI7wo3Vn3IkGOxISAmRSSLP
8qv/0yrLVjnnSrgsgm6J4QYZG2LaGPs1vXMich/p4I8S8NjX8DtxEEqDoB7aMOhsJfH2UlRdOmzY
o0rUSucDyWK5nAmheAmqgIdvXAVsPmZaLzqCKAv8ualjVaRTqwCA2m8PSQULh81qgaRw7kEbGyiK
4CcE7gLAR7SdGXuEHv3h4lyaaDslvOceChiVD1PVpszkeq2k/D6xdCtwj0eoeLoi2MswQBVh2vmA
Rsr8N0nQ6UFVWPKMzjqoxhOF9ISkY+Mh3mnJwyLitNK5D9qqBWt/RelPjCobGZfdIWv6calEmIRm
LzWmWkOFq4KRUsBkK9CJLj9NyQoa18eA9ktIxD21pIs4cjdd/jP43s5DI9TpIWH/f5ZyDhGbQP+j
Xb9ozDMCRd/ck3VxgXSeTyFMadnNJ3I5E5R5EWEJJMqKYjXXIlm1XIIljjou1fqSNvQv9dz43POS
zhkFMTaht1IoLUc+5LZ5TECuQWz1NNu40kJzRn1YhZhdSnIhVOKJMnLHQvKv3EmmAF3aXEBrRSJ7
yAvAT0HLMylwpTfH1opdeCSLMN9lbPEllSTUaBTdgyQroLTKPftcE1jFDcJAAQUUugjc4N70CG5k
fQMCFMvIzLKFGACakBVY4TSv9KMW6vS04nYXr0E3ri24phLEmbjy0QiOzXDVlV8fFY5GjEfp1ktp
YwnxNyUV8zZDFQJimv30KJAz+oDcUGAqZiQV2MWpZhEHZd4yivqPeIrISKi/ZLgfXBugrcfChMIi
1b/KdrAl4ZcUl4UqDqAnXLrCtRxDJ8OIZhHlHT1ZmDKhhrlZ87AgAQ2bR0PfiIMdPPCBch28QNCZ
ZGOE2Lnox/VrMj+bbNlQoiy2QD7s+PGjURG181BW+SVnJ5iikdyBVkT6zRpWXB+NIYMmWi4WjxoZ
6yEHc5oAvUROSB2gS5f1Kk/PNfd7w4CJEf0/ks5juXEki6JfhAh4sxW9FyVRpLRBSCoJNmESHl8/
J3tWE9PRUc0igcxn7j3XCxmgq9kPv2l35hKYynaJMl4RRJS8qfeoYHih8Jr5yhGg/3CF8wGAV+E7
HBRTIeMz5ew2CTXnWsW7GQ3IH1wXtmd2YrkSVsemTFgb9ZsYbyIcM+1adQzwq5XychNx9GRQVLb9
PqPswKtfhiyxmF6SQMCP72wkZ3+UVFvN2GC8WdKZI4mpqEbqJ4Kwg7B6YpJIwT0C3gKchG3PwNMa
pVy5U7Lo0ID65QWPIOMDG/FeOMdre0SgtZ6ZXw461Sikk9xUkqm75tpLfyw2QFN4//kT5s/IPFIp
IprST3nH1c2UjUqXzeT3XEP9tQm7QuJezMcSxrNPe95Ef7rgDZcvffenIzEoTW2fUGyONOpGxRHo
m3sNY0OWHmAXz8g3S5SmytiXBp9GdCDrfK3RlNakLSL3ofJS7uQEabEhaDvEUaE6QtNjEK8KomLF
bACrB3wfuvulHTBj0//CdHj5AJq7cBjwaB7acYSAjYfhBC1i6MYsUUdiYI8xKyMLbgVisozf0ufT
NOVnOd3Vr2nlZ1r8haIhNEa3HS1rx+yDzWfNgsV1yHngmGNzoefvWLEGKAl+89OSYAJtwwddzdVA
ngMhkc8BF3+t38MUmjzX/Bys1FXCKsAUn4ztCv42/OWWqkNsw2phmFi+gxo1RdmsvOKfFX3oHB18
ww0kT/vqBGuIp5GL5SpCjx73GyREWcCMAHFVEnwGxW/Dc2saar8WbBtaS04CXtwIIAVPBSsj/njG
8ViwW/3Hg70cvZj0zuzefX4mdbg5FBad9avxKOCCg41obPrZAo+5YLa7y4li5NWiQ2IlOHLcF7xs
tm4sGtdf6SwsJyLJkAJ0gml3ABBl/POClSpWgHU9jSCBI9rEmoyMoN1Y8fhsOFe4n7y9TB/m+Diy
7GGJsB7snxZZKPs3gRYvCM6apW14VCK+Wpu5ZIOBUNU9fhuvoM3fwYItRlbFWlhdmiZ7rWqTh/PD
ojIxQLqVigSFSLhJrefen05qDq4nzJam6Z0BBy45NBmGuayL+IAW1rAYs4Mijxiugdk59pgPRg4A
5j6h+2oRoeVgPKzhdGpOc0hg5Zo+9ZlXil02rQvB68xS/Ek3y4sw9Vtt9ghwPC6RcjMO00eUE4Cq
Rvm1QWw8UMiYOmpCl1W3OlAPmh6dF9+KxHIIi7MmkH/a07pvlk3wMPxs4+I+z5DnDDYu2YqBDLxb
9M4lgiGlxQQyy+td29cgIXfNZyqa0HJmV51yHOnTBhF1Ds3AvMqB7tuFXxvgWZACeyXFnEFNNvdk
uxFFkRi8dxRweI5xPuW5YpogAaBwYbupZpMcaNJH6mOwQq32kxvuR93YdQ3x00WFcE3uSAenfTeZ
ORIknOVi75XIIwlObVW2Tc+6qrv2Mb5ujwVeK/4P+0iAffBqFOwutDC9pMNDgkGbjM+xN7d+76+1
KnhrMNNpdxz7kHY4d3z+5HHraLfOZ2+lF3cyzV0K9sq5jeguBYlfNMuXBsBctzGACXZhxwTjVwGq
ODwZiM+tWLsDeV4D0xO7bo9OldwgI0rL/DIN1LKCUgkiI1vlDOsEm2rvOwbb33jkwlBjSIAQDeWS
l55gmF2cnmVzWuCHCz/Ktnuq679pXDYeXwHzZXuI9gxE38JBrhWahwB3cEYOxYmmBuwmrx75b8fE
u6fMt3lcR71e1om9+Q9woLWnOMJSZWFX/R34OfR62s2sOH1dPuz+BV38mIULB9dTCp+3OXakApsm
O9eiO2sA9momypM4mJJe6lhp1boGNlMPl57SA3/eo+NicFFi+wQRFLh7WFNuXQkIzvGPgVn8FyGn
pgs0AkXP7DH9mHtaRu2euHyBtIbKysj+r6kNMoJ/vPQlhrwwAOKOTpN2V4SKGtWhoub0HgJNBEvu
MubZ7jyEQkTJwB4BdtKwnGwFbB4aENbdTfVnsUEPvi1qSYO2VspHSvcbdTEMtBnWIbxDP1yk9rsW
aYzRosXJGVP8pbwkmgVODmeVdp9IcXfjU+XjiyaEqqAWjyvGd/ixyKdAk8m0ZKRy5tT+TxEC2HvW
UcBm6HXXSUyeItbYGMfIcDScTw91/Wje0HSA2uWP7NlZgfv12LLIxLkNLKjn0VJ/OebWxr6xO/aB
ExN1ddoANuvQAWgHJ/xxI/eqj9pGZ4CcPUwlr+bfzYVEk2RspPZlsb/OfILeYra+HQaw4hHqd9um
RoWoV/nOCrdkjqoiFQyY2NjYvMBFE69jPfzQdG8jdZscPXJ56aT5qDCiWdjZW1s0B6tpVIOeXNKW
xPEuPwe8FCBMoV1+JigdBtQkWfzoGuqq6iyzYGWDv5zB29ncAhOSm87807Jt7b4kA98Vvg6FPdMN
rpAZHn6HdLiGHBUPPbFUxrZux9+a/jIarC3L2paJDoXoaLH8YlLAapdSYGEE9zibVwVtdILKoR/C
dXGvNNRcxTMiL8yRCHKECybBkW9RztXqWFm+gHk6M7SGlccetjHa1ZQ3360ILiOz7kzYL4iz6lXi
Etjs8JEHhbiSPki29tQlxVnY1qVkIdHoxrLis6eYybK0J3Lj2ejCo6kUwC7IJb+nH9Ghqo8euIlv
F3B32wJNSbVtgr2tR0bjYjipLXM9JJ++bHBCrISnwebni9FIqWEphOl1VSWIs4reJMcQybguX4Au
M/7ie42bc1O9qW8l7wiG0NgNRbq7h8MBYgzzkyu4H51dyQqCILCdp+vPGFa+Rqujm7e3bhDsC6LI
/bJcJz1JfXH4rVn1CrnFgP4kMByYEYzVwvqqSpSANCm3DjcZ6iS16vjvRxTDeewJo4yqgx45m42R
TR9piEq4ePZaY6vNYmUV1ltDm6mFrATAFbSIOlxSAxCSXoV3g/rOzu1vDpG1l2zimUT57nNi1B96
+/ACnbwX5zzE0ckMsVQW5V7otNd6xHA4XrXYJYx2RF023LSGLUt2LtjLmtRE7H/pBwV17q2Ai1pE
Llx61Zjvm2znPSqNCxYii56/FLieA/GANAj5a5ZYp62Z+upRWnht+ZNmLuwaBKNorY0cgANCdhg1
RlQeNIhPRyJDtKiaAtYijbNtor2DzMHjCsneO/pbehPywsgTSAEO5X1MkW8srX5SjzFCEamoDxFE
rOeKZfNAtwyxHTtusZ61ATk3IjYHLA4M69BauDp173Sr8ArVBmFBHZtqZtgO3w5XYBaFC5HdQgtP
puqt0QnrNnBLdkZyCl9aAZeTgsxkOFgXKYxOyEnNwJIMFtaYfU3UUm7gr7DkxVDENdentyGsEiVG
xGOnDbRv9MMZVi+kmyhIYxAlFSSdGOWOxsNqGaeowTQd/soIkFCBSfHk2WAAMRs4Hk7nMQczEvV/
vVRboVuhgq2KmfY9XanFjxqmEG7G6PhHBaBlEA1CCm7CFYRzyKurYVqUjB5sLYg+1xYaVOqTBzEy
Ici1xY4+Y93n86mFDUEztRshvpX8MnNugFEZt4zq+S7XDh2O7VzsEG0iha5DwIDPXXLse23vZOWH
FZTPyDwXSnFpR+1blD07itYIqiNJNg04tjJGQO+crfHdbBpYiK9DcPMkM/qr8dIsA+NNqf8rH1sD
bjUWdcsWGb1OolGBfbblFvL8Q+N1CAHQaWHqLhSERhjrvMd23yJU98MTRZgp5LdeGJQQNhGPSLqt
Ei+JMFdwxb5KDN9eZb3lkr6IIjUP+kU2aDR0kMwDqlzQjva1IQVvIm0NBVEjt6VkVTt321meW/iC
dkE65tbIMzT58oDejqyMD5O2Mw3fG3lJVGKwYywx0YdANIrcPKiMMQcdquYe+qylmxM7gTPNAr2W
6nh4SRHEdtyOBv+YZKeEXzt+jlyI0CL/i5hWtAnOp+HLne4K7ubVu5qDZW78pRdwu0baNuYHNf4z
i6QnUQXQK9DsB/G+RFzspt0qHeNTUZzB2u+9TB3dHPGyT9THeS4IViCw9qxPxb4beG8Z8/AeEUPk
rVrHA8qHiS8guC21oFLS5OcsJ6cByLFND2T6b06fwaPpmKGMl6iSrI0A4iKzs8NrPptbdgJWuDUp
Sz3ACIPefZRFuo5eDc9cN5g/vOw9U7Byl327lV9Sncgdc8u6kzKY1YvH7ltK61/ApAbopZ++1U20
tVkKz/Z8tYMIelC56UHCFOLDdo1DOKB8hlMHlJGagPmQtrTYocRxx4QE/ZH4K/rykgrx3eRonHlc
s7x5KYS3NRXhjjzJ3tzhhVyDlmLB7ZbXKgMe6rUnovmW+GGshOTNie3gw26QFVgAnTrDvlWtBSLj
gWAO9g4OOX3ZJWJx1xNzHSRouxrNf3SsnqvZf/Nq5CvPMVwhN/1V4F/DJaOsKcpfr0PsH3TyYlRk
pSDLSHTnRZHKyJihh2ZSpa1l/NEOI2LimACP22Tea7obPo6Xvnkaes/20bnfFSIsRtQgMWL04A5k
73/QjXANP00fagaTaog16kekLt4U00MEd4e3GT6fMFzWqhYr4JLGh91c9C8x35HAFllzCD4hSCIN
qQ8JwQQ6fiDTRa5P1p3sfyuLrtdP3uL01Z8fIdN/A1z8MO6AyD2xZEVi1JAdZiCAnpGl8GcXBQNJ
dGsROvbCuAYRYQf5kU6YbNplZ4XvNp3Uf5uchKURAXExTjGNyEnMpKnGb18jOSjlDj0w4B+IKs69
MZBqU4BB/Cfv454nWxvWrc2pGCD/hyHMua9+vSMnSyPfdUUZBdk8UCTrMSIK2bzLHMcLO7vytWfX
FqqWfh/ShM/sCqtxC4xMqz5l9BdCA23b7C3nb+roTAt0sQ1cyBaZc4y0W+R9DiRD4GxaGrCZ2A6w
+bdeXRfJ3I/6k/lMknyvJH7o09Yf30GygKU4W/p/b4SDGwOThByb49C5Vxt2DOpwIuVwncc+yZUw
OlK0S5mB4fPBL/bUQ0Un3eGWtPIeMXd8EjoTRQRMacg8IymOWX0tUXN5Pvcc1Y38RdXi+HwBpFjO
PO2TUb6R1nB1xhFVhF6R0tgxsyfU00seDmG+TC8tgkgcnycBU+bgfSeCbY2cWNNm1BPgQ6fke2bD
1godrSxEeZKtA5pch94Xt1CZr5neOy518PibI9kT/jE0P31oW+xWRHrsa1KbQCpaH2a+p1f1yZMu
/MUAMeNV5wiq8peAxjASa1Uz2vW2AQWLCTWRw67GsVZ2wGnxKU9iXwfvHCpWf9PHhzEQFOXCoWtW
gcn21/iNuA4bADysGS0kqqU/s/5CFkp7F7cMF8t1OsqNh67WZ7YlGLeGfrUxRmtnhAkoaLy1FIWO
f9eJe5AmaR3R8icyHIYSVH0B6w5m8CLKiI2U14lwIKez/w18ZvNnsq0DHGDmWU/xV0/sXsrTOL43
7aMpPs3C3yT1V4RQam5yBAnuvyJiWOdmwxXq58LK+4uIy9PcxoCtLl0WvckEmbxmRn9zmx4qFUhp
JtGb2eN6CIDAmbH9RTrPKZv9DYx9DraJF+dZIyVJGyimQTsjZsDe1pJQGLvUhikgNwR5jBB6gyRf
mB32ItF+1Tw8T9aN7ZP3fZgm/z+7WIVAz9QC7Ar9qnFYwM+5S0RbnLyV3nh3JSLg+zR9lPEe+5si
frmfVsi0r3TKY8XgCg3l2eBhMnGUDbr5FFH6E3u5yI1r1u3pESX6ZUpSEjMBqotv6iJUNK8kH2zJ
GohpUX27OId8X5V3ZRVxkAYnbGQ+xirbhO1H285LoxVsJgDZMTTSyZNyvI9Ke1aa96yB684ofXqt
UcYUARv8kd9cFlu3UiT8D1F/QoGsJMNZQXCvZu8sb8bp8cUcp503WVJyqH3DUWXay/jGbC9lJw/M
x9mkyFVkE2Y3T/vefEn0HPMydqnGe0SCpZmpUEEFU+j5NSNOziUhvgx09rgseyZ/bYbOS5qVD4X0
64NPZqFFgvEqNw7U9S+R8S5QbOlEtBj4zDKvufCVFViKIw1KS4c0Trj8H6rt2MfQZmyC+QLlUvex
i5g8GSMWykyJM0CgRqJavnncd+xNpnuJfyYEzJt3Ko1kOZu3sNeXnive1ABA5YWOM+O7RbhD4DAz
KJn5x8J6bdm2mSgSfbYuKWpXhwInlxIohrOo64eZ4qO4qn0veIOn1mN3E6zVZxf898YBcB6S9gEv
JuIELj9qAXyWWO/5oFuHlhdYrMKXL03DZk0Jp9agT83cDaZG4m6U+/oLTvjCz7/rAv10cWIjSpxR
qshPu8SQbLadPZX7mg1VyItkFCk+M4Z7IZGAps+gWFUJTJGinh30l8+j0jPjiI7OEGG9levED87G
TMi9jlFJW0aMK/05Xw1sN9rfgFNRQeeBpZi8rYFeIycDwIIYO6Kqa7QNE/WTQ4OJCXLDRJvOiDAJ
7Wb16ES95DVEQtSE3XUgCSMdYOlRODAdxOrSvc5poZJF1W3aOfwVk1+V7ZhhI8CY1bG3j5R5xE1P
A5MliZanEhWYk/pidJ7/hCByb2IEQkTkYAruHpodAGBscy68SS41pQgZBvFbCfLv2t5a9TUILxh/
Vtouq7i92hZtRtrEz1BlqAdqOioGGZze7B97iG5MPhntACjFGuz5+QavTOmB/2kZgeKsjb1rXOIF
a4Y9iUIRegmJ9cXut+7MpSXQCSXmn2Pz1bfd9EbyLaMNDaSWhbAY3eFT1CM1MJp1PBUQxXqHZoh5
v88QcNE8Buqh5llN9Flgj2jU3CvBUiR+2YuRrhGj7IQOlEYwGveXMH6ugD2gXYWXY2+mozQvvbO1
q9vQsS4LNpgAoogFpGqp7N2k8SAk1GUEUVF46A0jJZ8MRWvrcIcDpbVS+SqSisuM7GHCJ7ErU/N2
L5M9LhOWJ5muPXcha74keU6q04AX2hrqYyzGY1KC/KgKUFvsSysOZvfKA82v6ZwS5sGR3XPDk9yL
2S+Y+Ypbk5aEC08YL605Pvexgg+lGfQ4OiUkYgVVggFWHV4QzAHsrp14NtL5wxu1h4i2xjAwIjaH
hdnWxKQHp9gN7o79PqWbjKmbSMLlEI9013b8T3DN+h9jhiwEqvFS2iRJMvm34eKW9vzoJygJlDTy
0TFCeBekFFc+Tx8r7jF5NvAr1SPq4vxHff8R6xnPuDVRgurB2nS4MrE1FJw0VdycOsf9GdkxmLhe
p3Sty/xnSAmU8DOc3etIB4tjlS8e0Qw9hG4xEoLA+iwfCa9eRQ7f362r6quD85cLKk+Sc0CsxOT8
NAiq8/5l1KNHbxGDwAIZ6pK/z7hNKqDw5nKb7iuY5p4Il1Yu/wSclXQGE/gWUAtqvIn274gGiTko
ar4UFRB6N+YtitkZF1vdphbD+dzU5QUx+CZiUcOydSlK61U3780EHcYg4LT8M6st6rsO8Y6Cavas
DXys1uauo8ywklfV7o6ZvUXC7zV/xMs/AX1JzH2CVt/ojwB7Q8l/Ddqh/+1LzO3fkaA4ZaAc9ORp
gNUfo/w66tbZrczX0J0ZJyRvRYUNsYW12Yp/LkHn0Psw3sTkWENw6ImzEewovI2hjEE57pWRlJgQ
eS3Ttavo0m0W9Ls0Zz6IAqMd3DNetOU4swPrgA7SySYRkE8MV1TV06nU3lnxxsWOzZ1ZboaIz6L9
1vFOsGT0xVsRmmD9y1MbXD0pMfZAfaau0gA5Tuw/rGJVeO5rWEH1C+fpQ6bISzxrHzvKIExeBlLv
2yCZBNSS5bZc+k60cUyPoM8JFaT3z+iBtQavtX5xwG3DGlXCtYKACW/pyn8aQzNFlWLj4vX2SglW
HD7BqJ/j+MB/i2Rce90xHGH0E/DXnXTvoKXaT4+qpve4PvS7qG9WSWAMbkiT3oA5vGnsiJItKZ4b
EJN+FqJ5Qu+Mlqxpu0vPosibJMbUj6m/mCOETzASM4LGA7AtMsnlJkYP3PzLiUqgKScMAgUtUr5X
PaOGIVTDASMApfu5jfE85eeOJZtyd5p6DxSQX3D89KhnYiWp8Ctk+CQJkKbwJDxvneMKyAPtK46K
TVo7tyhEL9/xQKFHjBlLtV6/dBE+dHX20Yh4F7DRtUcyh6CkF7SgiF/a2Fp47TYw0nUaSHo86HXN
g4xQnPCStQcZevTIMd5zVCJkHBu6sZ7GfINxxfF4S3knk49BA7Dr1ce5FM/CqeBXF/qzjM2Hnf7L
zIj4B357HaBxpUETrD7z7s8TB1fDUIsDObfB8ITBJpC8N/XRRtUdJcgr5wHpYQ7gDWVhSyFG1R2P
PwNuU1kHB+nmbPOgyTYLn5/S7l6DGP3Q0FCvYFoxPgMNrig5QUS6Liq+41nf6CP5YpO5RAiCAKHd
5XRY/Ux3jrEMUeGF5nc2CMptaB0e2HaKAYpRworQR6OnVuSeWnJq72Ga72baNx5xxtDQZ9NdQqKf
CbKkwzVU4ztlLvIvqrtVxzLAqhUCDw8qbnQ3/LYZHgJLwZ+SLRYIip566RwsGH0FLuDwHnfFA7dd
SPuOH61DbM3ieFiF2s7Bok8mLALXi9Dtg6Gd6uyn0ZGP1cecayP1jSU/W1Dj5GRG3Aww65lKaCPH
cHrUdWNru8grGYb21neOeTsZWPkRxxWAEzx3Pg8MGSkJrNIeP27ax0tEiQx/PXQt5B5wDztj/RLW
1JOWZZ+rSSAkh/O+dQuScy2b3SaSP9goJNHorjxBg1qlYULtNZ7Hjn85/B1Z+tvqdGY8T4aMNr6k
QHiBI6bneKq/8oBMxMh+TjFGUi8clYZBn7niOiztiGgAXFNJlIZcOXr80jKBiazgr/TEsnfWk74O
m0fhgtRhQGowehaozIzRQbyEy8xpVnxiQADe0VVYvupkh6cCWyyzFpdhAWMEeoP4YCDxYjXf8xOV
7rtFyEvgUwR7xznOr2nxd+xeWSj1755y8PV7ZdFNUm1Hftlp9JN/bsP4o8u0bQeStt74PZrbtttG
SGkmQhsyPus8lae+TpalA3iLLUZAD5kX/xy8DGPeHiuu6bFwvvB7SSxJ3C4IANSTD8SDubGJzk5H
aW5uJ8hbDJZ5pcASFneVr1BKLBgDtLoYew2dQP/oEb7yPzOCnwAnbkJJlIEOh4WARYRj7zXV7OXM
nNz9qeaFJqFLyxW1eoUBC9qU+VqGe6GynfEtSMwf2K7FUhPwi+YvshwciXnR3vY2dzzoIx++HW9R
61z+g85iwPEv6rFF0zrkDwuglEczaCtlu78sR45VOifn0iJIAHgLoiKOP0Tw13ZoXMm6lj9FQhz3
G0sDJIhnSRKfC4mHRKKpjdcBbFEmAaCzfhJK4o4QAt/E2i8JIPAVFytM8R7y/IlJJcg+abgNpozk
s+or86+uPFZhs0saerhk2kRp/em42guTT2Qw3r6Lyk0VxeteR1qMAATRMHFpizLMMAmRNORQ/zUd
kcZ3pgDKbaOH8cLo/8Bmq9oAibDtfW8KPK59gSEQ/MC3dAvyLmiX1hiTCWaC/0YUo5xWYAH+M/LO
Fo21Rx5ngunBHAeIqcQUZr/lzQiu/YDUeIEumDoBBUpdvlbuCsmk0RALPRJLZ7535O7af2TYD+ZF
2XcdhntzNaHo5jApD1nLQossYJEtBZ7l3pOksn9q02tjE8rLrokszvagRfhDQUJsy+ovT/NlIiPm
mvYmCMdVlxqEQ4PQZrKdof6tvG3hbVv+soQMv0TWwH5vx4TPi/6l/kVLmptuiI2TNIvePVYdCb3i
3iaHgEWBa51Szsu2LO9kNg8hiRmctKb2atBUKj1BqKeb2Zz/G+3i+42jg6nwGqihO16+aKNbpKJ+
YdlviDNrfhzvJ2xx6RpbXcaoF6EaE5XoTxFZNwQbhMEObjECE++HgSjhq2DHsJCUlGQSgrpuVF+C
p6viYQerYJwtPgxXS1tc8mNRK2Wr+lQz4b3z1SJ3oQBCnvE+2TjF64S057Pi7MpuP/s/ydwfTLX+
Zl3WgNewdODDaJp9Vjqahr0OlouP5skas30xzph4h10x8n7a4s8Imk+XfZhaDszKdAndC5w7msjY
woEP0h1EDtJrG5Vzae4m9yWV70kDL5yMGRxp6pkUWbNE5LdGybQEaUw1SElZtutwfPj+aYqZmTE2
jwNra/ms01zssTBC7AEjWcF0Fx9/7l07BOu+wNJqx+kesfW64Xy10IppM8y0Nnv1J3gPY8rGxmTZ
hqKpPKpGLud1jA5SyE96lW0bmm++DzHKL4GPplBAvsK++wxtZxfV9l6L7HccoXBR/ppg06NN1NVQ
9ltxlFIQEZUOxsMNXy33AHAs1vvDhMV3rtsPn3uwkvmhI0EwDK2bgx0t+4cyjwl2sKpLneIzTn9k
EF0BILIc0MngHnucdcm2D5IfprfvKPj/6s44lq2+HVCNFgFMhbAQ61KOa7I7e5+xqYN4oI9++xH/
URJhR+i6dZb8uBa2gaEUqM6WBeFnGRrLuoHqWawaBh5qu9XGpwmcsM3bIbA2BHayAZFEvY3uKwVf
5AYk3nxBBNEQZ5Tpi9EJik1gQRBBeLTzZYlAOcWWYyHnshQ4MgSUVqH54lStjpz+Vz0n4kE/2ub3
OD/0qFo5PjscNNoa2t6sBMtCIosw+9UE2c8FeTD5OxD7njqtE5hIHpIznLwBGWMDH9MDQhIXvynO
iuTs1fVeTiDsyjvcZn+gYXfWhQU9qvKssxT2xpCAKzuEUkzWRnSdYKEWtfWv6fnaGBKlw83otU0N
C6+bowXNFGapRSg+e/wncci5Xi2CPc9nylY6j7urDi9VTyHXszSdWIJnN19a8B3YfozDOq80xuYA
iYnCGidtkTc7hEFgQ7BWqzDVliU+tbmevSlYZpd/uRokUmZkujiO6ETQOoDpSQNrlet44euMhYAg
H0wNJOJDjq1Nz3saHezAyBaYGc85ap3kz0H258L/c8jCGM3uyVbW/BofA/4kE3FT9S5Kd+8QqFOj
i3IpT5mILtyOpT5xDbkymjBhZAxO4H1fnGdIKKBwe+gbOQnJDuprm80/KM+FgFOU65/9dDMKf1mR
y7nPfJZEyOgEERTJ11i2Hzn/2ahP0dFmlzLEUJN3L7o7nnKLpI5u72nle1R2e6eu1iWpo6gPdzl5
CjPoHzPGyllTw8MizGHy4Xy2gDzq6HSt37buGIKKXUwL2XoZvMKZ30pBu61dqU5OHmUWF+pXIEan
oL6sxb3sv20avn3MfUmHmJGJUu1rrnWs0/Nh7jehuendVSA3CSwkg4BLiCsmYpOPvj+nrHY1egjP
uqlLN4I14fByw1TF00bh9C0zsa7io4+8GqBfdQi1u3R/Qsi/xSFA/IvqHnYavebG3vvMC03QZC46
5ImBg6j+EvEcMAkoWA0BGSLHsfGWmBTQ5GAVLt7RSC9M0G0TuyJwbI25HlnE4iXIs2vb30bn5DT3
sNbeR9NdlwwyNZ+hbL4eGHQIziZND4cnnZWuYiQkX+y/tfCkMzuLRXew/Pqg4TOnM0nI9Anae8r8
RNO8o9aGOzlgvw973rkegshTQGmVsbkcYQaqPXtSN4iXaRdRcM/SWomueg3xucGV8oYV+wp7HDcj
ugGyXZld4ReACSWYnDNHbKeFE57dFqcjtpUhdohVzNi/d4vBK9BBU/0Zx1ZiOFcC5gCsWx/dncLd
kS27KhxUx13T0NWi7yeUwKV9IOYLaYf9pH06ACyRVL2m7qtBG8t9kXw2FmhS1HG9sSe4MxOABw69
OWPbMIq17yXsR28t8e26+zroHsYoQln4sUOeKLtAQcc8ycWhYaM1KrEhg8MRjJ/QSncJRBmTsJGv
ums/3enV4kbVq2tCnKAZDgdnyLdJCYCbgF9meDbT9n0W/JF5zmrT2BZkVjgl/nA73Kfh/FR6DApk
YG9zyHRjSmtT+88BJRoWDSoSo3C3PBOlj/8pwOlUazCrUNeBG/SQfFiMf0jiGVPECGDV0CJ5RGEW
WHq4hhqUfrx22zru6d92PDiFBxKXDAYVRc4YDYFOwsAbl6xgW96L+RbyshSxuw+ckzYAHrh61bmN
Hnls0K9Y6z42n4yrRcXJPHhvO5KJXrmyjOo55rGAcr22G6+nQ3OX6tkRE/o14tBNUpLQ+PUgxCUJ
ZHDVs+7PahUhQqP5MmCukFhLPl5txHsb8VePjAzlwwDZqPTkC+2U7u/H2tgFBJcmXA4uenSbuAeN
5mtdqZWKYR/swPlPee9bKB7mY85K0nE2atkBiK9Lz8iULPFrsDyXBsSirTnA103XY/awGAl57Nsj
Ik+mftePl1yhpNBa1z9NTQ3ETCV/URIJM37pqRwY5pZBv0qa+iQatpfkSTT5NwpS2k21aVTakOy5
HQgtt9n9KS+POgYgmkrIXo790XJWzbLYkeiz0tGHD18m+fMuxK6YfB9965i/wsOzEnML8UKk4Y63
OUIGTWwgLOVTNqr0bZxdBbWhf4uolyRdrIM73ZSIOdac3YxgSDFgbGNzt1iDtxao7nWYB+U8/Bku
RTVkIWrcUsdCzAq85JXOGMYZ/XZWMB+CIMtqYaqFUd2+BKnOc7wSvr6RWX1ONQspglxWjX7KYBC1
8hj1EeE6Oeb1cQf+5UmPXjLd3Godsgizp6FFAuMwmfAm40/3+0vi8Q5p8Q3sdOjeyuGi0YSjQcHS
4wE11UnN8F90xI6WTxrNz8i9EzT+3q/xgllnHR5FbKm4bRj47A4KkT+PWrsOjOja0wIY8aAOJod9
THWp7OroufnB5ARLQu3YeO7abeRZsFi0pk+H09VAexZ1AJlLDIlma3ULwxt4kCbanpnDvOlww9Wv
gZRYHt155yHmH2CjjEa79RHtENDqX4ck/RKZNj3FrBRLy0f3F8M4sunbzSx991wfeTz2/qxa0UIw
/vS0L6Jl37Wu20ySnTuHhAUA2DwazAeJtjf06iSl/RZzTRrRWSQea1p0GTJ5M8E9BI27skjjdvHY
5CNo59+4QNqKu10Pf3Or3SPCO/bMRDQUrsrcnVAs23X2PMTTt3pBioEWEPpSEXwR3CFYuE47VsWn
lLuoRqLrB8QbFtphp5ffg3Wt22k5DHS54yYR7WZ03yV666yHZ12SxYmwpZE7Vw+OHnOzmFbUUorB
XFwbcgAN1h90qkH58LN3gSjesi8JFFodfQA+5rW0LQxoEuku71snxpcJ5+CGVB309wmPj2W9JqW3
qPoQRzs+Tu+3cRlqTVwNSG278nlw/E2bTivSuxL2+K19/B9H59XburFG0V9EgL28WoXqxZZl2S+E
7SOzk8Nefn3WBAhwgwTX8ZHIma/svfbAYKXH8TqUtW+XMAeA1okB+AXZ2AWSPukNbSiFbIspWf9W
0fXnHrSVy9TxY6aK+f6PBzugSS5G8aj1H26k6+wa72P313JJjdq7Oj/GROAIUFdsxKxI9+3U2I7D
ZUTc4OmME4nDZOu6xS7GWHpVqx2AONBphs6EEPNRzgCwIgiRS0uVpUZBI8biueFLEq8AEhbCk24t
3I/w7KOWX5DtPW91WHlHAewojv8CFGFwRBcOeyhyuxpudjahkYmgeyXMbFFg3M5hGzcz3eyIExEh
CE4ohYCq3HSxqtJRHZz5WbEvnpRqHeKqtHR0r08lv+Gfe3Hj+9NOwiUy/xWaYJ5ki8OArTkv/6Vi
01h7H1X8qwD0iN5kqWrjEAEI7yjGOodBPLkHcNmiZLwJqDaj+JfmVXyxJKX1CQO/5hYC2bBADqEy
T9yZV7970zoWKnrOdV8xFsVQU80+eXSbqAGa1HN9FAfmgNMHBjEcvvipdUh0kbcs0xEo001KfxLn
atvqpmzKU2+Scs5mt/FMZJWMQipKpJoKx/tTrQ9LGZdtcVXsbKM62IH0jYrGfMK6PYbO0uEuGA0o
BcNnZMenqmAToDulXxH1VOOUk99xEk2wmU6MT9k0ezFZ4tO4Qj246NEhRm8dWY/MVE24cS0rWh0p
NVrHQSCIwKaBgiyJInRL89pze98R9mvXuH4TI0aMPk2GRQmfhQmRPOe1R1gq50tzWy+RJBK0crfZ
luX/B98c5EqoRkEVsADP+rvKnWAC31NDhFAIX7KAX5sxqhz6dbjzU7ZIOgqUNNuKe4WMXMf1PCY0
XspPL/BIITh38SmY3b7K6lVskarM+rnOXivyMWkZzq7Nv+6kUdtbGZRGAhdCzK6iylFZ1/NL8OMQ
HzEBz+werMwmeyVacasHezNH9dqNSdhGXzVpIVkckGthT+YofAjWpTws1ypKo6Cl6XUOgfuWazBV
30raehyLEw5NTlbAbRrl7UjlkarPIT0EPNdYa5nvyjBR653Mn3fCzab+Lw7fFXEvDYK7Ib1xHep8
P0VZrhBMrXMQOKE2byku5Iu5YkLFTtI+uMO+5TA4Ugu5of4vjw9DzwCF4ZEW1WeHfWURMRYg4QAd
8UuzUAHktYIze5g3NhHVhYOmCUM/6U3LNn3EIcSB6CZ9jEPyakCTzW5IG9BrJd81Kq/KRZCOk3Zi
RdYT4Gshnod509CuIinAOcCQlG68oNx3oWTEuisDvfTyPVF/G3EdsXijoloYg71Na+aa/L1eaR9S
zBtQz/TBAGotWcEAdLGbudOHFW2y4rtsPrzRXacSCM6BGZ2D5GEwPMjiv8qI2CGw1kBWoDCFnhv4
ZM0107IbW3Huun7fV+KphdN2yBoOK7U+qO3ILsbaBwaRBA5LT4d0GFN9hoPMCMTAP3EvnPiLBIUJ
AXJQfk4ItgaDtjNk5ZmJuzW366il9k02RXUaCpe++lF4KhqmX8YSiJg7CRkVDvgzzX6TzNt4Yud3
0rWWPWB/KUW9E0Z/dBx7Y32ZYbmTu61SuNsiByoSSjTzWVE2jMMhEOOsxCaP80VDfGAy+E9AhNQK
atFKX5WUS1O9SSiKLKYESIR+ab+WhgSO90y2slrGCP3/oSsh8O8k+SSFc4NBfjMGWDA1myvCZNDB
lp+UGIqKUSdMGRfFgRcUYkZNyQchroCfgqBGeL1fzc6lsgnyRSUEiryYmfPo9ckaaady2VtYoqJf
RK3dAFuzqnalKuGp0nmfRdOB2EHe1pDyoU4jwIn27NCUz55OLlT2itctgcGmZYzPbxHIyybfwfjc
QMA6d4HxL86rR6Lkvgj4nMZtde2QbKoq1NUe5G3waroTgQ8eeQo6m2pTxy7tZm5I9G99DYx6J0Mw
YFeRK0t49XwtkL6nvbWYk5sknRgKUWFM1+LM+lJbshFcvJYWvh+ydjJSV93Be8h/XjA+yrw/N8v2
au6wEiSZBtG9p5BABWHeQxbebaXK3wHjrdImxVTdL52xnvJfZbgHykYBveKlfH7Y0SgqlOE0SUWv
FpzV2v6LU7oELfvohennXrrvDCz+lVxzwmaLmaJ02crx0o1iresvxEmV53cgGY0S1lpx6JMrClaN
lS1lBxoThCDoMewc9ks1LRvrA8dQUhbb2RrXssxJdRDUSvHbV+GmHb+4mlV2OEXFWrbXL3UGjr8q
dzVmIgeCp8tJpR1CnIvqtPVANSgQ2nt0wpW+yQhM1Vc0yC+Nd2fJ4aCrVGZ+VuscG6wTs+shV8eF
gqM7jzWyRHJ4yAlC1NYfaiyY6tGMjmb8Vmb9UacvHIajiE6mG7zy/Cm9jPBYFeKZwTaOWhKJTP7o
7zhdAjY5XvM2UjhqwUcF3muMo6sxETXPVN/MGA+41qXNnkyxKGS025xOJ7A/nQWux8GpR3YYlZsR
PEsItc5H1qT+CN2MDETihXCc4W6qVP8+qFebLOCafNIG0B1LUvDNGu4Oq6xXdmQvUK3jW0rOmDNf
sH3XH5ml79qC/fh8GHgiMWpuHBX0JSDVrHn0lHslDLqem2oCkGlY8WaIDT+PgnXADtgii6kl/yka
bfQ16DxwnRsYqSoAC9aptBHZoUMRIxkO5T5Cx2AwqTLQ+FDZCoK3KH3mLOL2p6KYoHnE94SfkEUc
y2DxGr+Rut+ZuWmMaJ4Dhp1XOGBdd44dHChrRnRA4aRrF7lJ6K0/TL3q5FxSwXpa0ffyqI/6E/dc
anlLcvxm+OC2V2/GmHMExb3D6DVhiIHXOE7eDLSY7UVTUHNZyFlUHTDSJUr/DFx/PFBMaPjetC/I
eusG33GOC1F2iQ3vld1iNBycbRV5azLgNw6FBiRDeFMmKtpSmAx6GNHkeC/M6DVr8q0wFb/whovs
2/hBkMvh5XVbpJhkEnwVtLySBNgdmENikFm5PbHqxtND+YajZ4m3jPQZGEnydoM8V6fuBU2qFEiv
oGn5HtTtABdc5wXXZCBqhr37MK/5yzWeE5bfOMmpamkbDGKIi00Hf9gjTQWik8R5XnTxU4qUQ0rf
K+Q+2thqi/iGQItPtpsFowtCq6rm3GJUttARtY/Esw+Z1QEfCLYKRwZ7+4brhgmuW+lEdPSbmIDw
kIiDP6Z80fyb1+8pl3yIKt/Q4CDequG3kMSbyWBwVi6aaVh57aaAGhHgFc6+WyPZc7tIHTy3Rmrs
2HWalYt/GMl5s6sxmlZusI56HoCcAJ/1zKPT2cEhLYkILfvijb1R1gyfdYcoWfP23JWsUKVVHbYq
W9ssQMxEilpK98qKM2y/xoz8nNHbRyFz/bjfeWl/ntFFpM07SEZUNQwSIeoIM4Y1hpRzxIDhXtuy
3XdaudUbjHpDS0Kcu5tajXXdyEj911aP43yq+wdP4qkpy2NKn46qdBrPc/o9EsriBPPNMNGz2dG1
/3A0qeS2PmpB0JqLrp1JZIgY5aWmANarmlB3RE9s61mbI52g6OtY438BHWEEk+vGJYNl2/NruRgP
u3+wZ6eEYKAP4zudK3yKyYIFTtVe2uqdmzn7PzDyNKsPKbZPJrCVVw3uS1OqaKS58G08Vfc4ObOW
D2bpsla+2f7j//v/kU2eyJY2sTJv3ME8alp0wp20nBE/qBOWIR9LFNU0vwj1gqFszVO3iiiSwLMm
iJCzY1aHhJj+lG38HlqMfuLiGKbxX1fSkMkJYGgzaiG/iHCRjt7QLl1mwafQpSqqbLrwo40FPW2/
4vpge1yu4XOw8g1IhA1knpbgJBpstq0qkhqHsWPEOcGYRv66byJvAGYTlDwRCZycYloIRD8FWkwP
bZCsi+eOwd/0nCayMJJvRz17FQJg+5vJh3TCI3pZm8NzYFXpsBkseQtM3ggdfp5NsI5NOnipu4cC
N6dmR0eWOJWL7OSpwJpvdHaYMaMn2Y6BPKhAlJtEYSNTSCPUxBoAH4+Z73zo0E+7zDsV5DCxAJnp
nIL8xqInxsteVZRmpLvTeNR8ROPIxlPmiheY/lia47YlG0Jwij0CJJ4i1CDFgHXgnhPRWhDSiz5K
C8Z9XLDjGR70hC2yt8w4Gkrsw5BuWxgtYbU2LV4Y3TroVnFzDJUbFE2wttOiraD1qDOWsWQVnFS5
Y2MuWfK7DSVTAUEaLvNWD2tLnMmMNcLRWtRPVnupiczQpnTpJt2CLe5aLkuNPtg4YbXNYiZCzeTP
HVSxbpNMzJQKWjvEs6iMC85PDyCJhbdjXKXte6x4m5oPsCa2swYSy9fo5M+EOlcY2946gyV+yfIQ
57tAAwV9G6ct4Vc2v2E8fc+hFHs1nMeaY/hxbS3qonkIisa57Q5BlmEWJlOXPY/tPYzeWabIxyoz
X+XR35hQ+ehQcG0w6eENeA+csGVAGRK0N+nRUPubnZ9LOv+yqZYu6PY0hHZgbtyE4XnWbzqGRjpU
Z5uhLJUlXBIH5v076KBYEEeKvxtGprfACU89BeaOvpEn2YBNQaTAizUw53LZDNdsH6xdCG4nppEQ
Mxv0ktgDNPtIYU2+TIkU1zqEmFrCqmNEtfcHfMwqcgLOEM/EmbL3rJam/+BUSFpcHv8eOV9mRR+I
iGRF0tPxTB2U7TbENFDf7LFn1aLuEO8yzv5q63oTfFZdfcyQssfkrqrayKy5W+u9uQ5K7aObjIU3
v/d0xrPX7NvI3s9p5xPk+G1mvO/4yiSWnweVkc1KYbLO7m3MNvUsjpnG8syP6BjHegLLEALVQ6QV
g2XAy5YA/bZichSRdQMAUleGql7N9oopTLx0LKVQCfcNwk29Qop1d4JzwgCIslO+z80JzRXOTcYN
b4bT+KotTt0ggTJEN/bGhl4fnw4sI9v5f4jWWL4ofsqakswgUH2SUcOBCtzbO5gOxxB2ueLmjodg
/k4t1i/mpSaNI2OZ2eJl6DVOKWlKdPvtYMVgraYtmXKJYb2At0dFy8gAPBEiki576tHn6GZnftgY
vYuWCgAzFoxplsVvLALRgbPe5+pSOjRSSvKhtIjr+2ZtF+lbkii8MN8VXZKmoYy72HB8TCSCNalU
IEfZ4dQuqrj3cSRp459T3HOdFTFeaJc5tDS0UIZ01sbVOAgLsWSlsu5GRrHdtjfHF5Y5SYOJiqhD
FVNBx8+ry4OhPSyce1JnRFWC9TSiXmm8dmmBPx+oKseJh7YnT2P8bYGiqXm7V4EtmoS4Z8Bfh5kV
nwyQjjkP1m44LAlB4S3oUVQoPYbFdlUO7qr0+JBb+twhOMjNVozaxAUFNJCUgkeRI15VsDOQ/vSu
ehq4hxasrPEZEFgxmHeRAaVSmzMneUHJigVzoRbBISktPw7bXWhOvr7I84ppv+1tHYMQgLK7QSFf
B065Vef8deTSFCzNEwwJ8juwGXHWoltlvDll/ZqzsctyWZsCF8kSwlAGzFfXxB9mDpjM3it6x/4X
elX6Z1KMJ6HOKUzy7//oeVlf7L1xO3fnuMF5FK46HvXQeDcJhqqDiPVv9v+9MYht6GApskhY4nqE
PqFBm50ntkjMrGwHOT+DtIkQ43kWF6QimFpvPA3NcDF6sApFp9MvaKdE50XGqmuF/SvMF4pZDTtL
TTzduwVpQFjGuxv9ixDuaGAwKRjL5F8f3KAfobiemFIA6bOhPYLjR0BG08kkTe41nDHx2+5r0OHR
7bWe1nbKVmIqfeSl+PXsq66eoLBP3ccE/W/UQ44ArtDAd/NHCkLC4GOLiZOK8ZJbsC2hA2UCfj1q
R2nyM7ekXbik8IiGi+uJ2nBi/6paDO9Jz3N6wm0JSzOMVdxiym2zayaqm0guce8wirk7IBMr9rgF
0/6RI2Pq/mzvZ1AgZCM7ruLkw2zfCJ2Q9yknEGStlZAEQCt/lnO1TQzW5VQpCXO/WnnQpiBrws9d
JSwoVPRZ/dqmkQ3xh0EOPSnVW8oDMhaAxVVEvZwrhVmc85LET+sw4WSOIx9+UanHJ5Cbu/BX69AR
sRCr2LcAR6t0bhiu9YpE+Ulp94mILl3NzpZ0lG0yscBy1LU7PlgS9YEBf8t4UaOa2xgybpXj7jjU
hr1rwMvYr273W9do/8gmL6jbS4QtKqQl4qeydG2Y2x6DYV8Lf+aIFHG7tSFUeKZ+Zh1RyiQnMXIS
M32HXi2FQ9G/xnU5A5EdlbyMRF4pzGBobtj9OhMgfNxZdg4vzr3ktDUJX6eoPzOr2Dc0uXbT7+OZ
WDzsFrxbflyAKwenF6CCm/OF11k+cVPMs8u1EoW+cI+tMUN8pflGGFy3AlrJK1r0FXtQuqEqJ/c4
PGVcyvqUUZ4jHLAWEUqugnDvqR2vGXg2xOcWhIAMrstovzo8bDM0SIGgjK0BFIcRxRIdacgfEPN2
ICUGJN4jlO6g+LW2ZKsiKWWO1ZWbPLgbvIMRw9Rat6+OmS5GZktlSlwi23a5KtC/aPKXUsZR8/qg
LYRJwkiRwTOZrmu58/eUj7TF4giA1uUBb6ThgCW/fKGHsPnAGpvWPGGcv21w0t2fUODjmBifYJ6k
rANCxQmNRa2xAMipgiZt+v+c0zEAiIyuttmxOKZhQqWGWtXiiKznlr7voGUdsYrzJpoP+B9XHVwQ
cM5wG3BOKBZ1hOCqbHGyjttG63kmpEWJBValbtWecYuD8vFPg17MmrgP4g2851XYP+LiVVjXKuCT
065m9CX5wgVageZd7mWc7o2Su3LWcY3uxuOoipaqeGdXRoo9IzESBKzubWCs6jm/KpZkxnhO8yMx
ZoiVILZTlr5b6muLK8yDoMMKJxPNwpRBQx53ZKKvXWDmDcODqQTbUuzyGv+Rg57Z8wEdOSR1zHBf
B9TTmfJrCrHuejY7p0E3VoJqjXQnlv2sgMUfAJx1RNgisUj4VEG1YH6N0FvyE7xNFT9K842duEG2
konqTdEdqKTRi7Mzipn1GrPWOdk4WD55OV0WwNhumN8cI0g2s/5qR185BY3hOUe9LtaW8xrJsSZp
mrC/SBETIQyhx5gKvH74B/tvGAlhczf4uTZG6Tk4Dv3XoDG95AFQAUkokV8OwC1cA4UAGrruEYzK
i2M9W1TrLFSOck1YMbkNkDNgk/6VxtBRPGYeToWdKNQiJoY4hCidRZcsO9y6XcVlz9Ym16727MeO
tZWnDC0DhePAo44RiCwJORuRU3FNHHJE8vSIVh29mrJjQ3Ga1aeBDYAXRRhHvHURZZshQYRFMGYw
/EuTM+4ezA/UJxEhJT2UOI4F/TlMCto3OoUBuYBAXDKqvuXp+7nIT5D9McO+GcW0UHgqB5XVMs1S
7UBvEPeY7e2Y5tcRzULK7MpFrjs6z5rkwmBkO0swN1LPsrwk7rtAkGRqO2zmcXRMi9ZvuK0Gal7u
yP/rXXzGLyiFnWpfIJupSGoV42FqmcQZX4xpUu6zAB+BYULuo4wVw/zOoFAzDjVP7Gg/A3Ef6ks3
ftlcGxmqdgV7n47Y0SBJLxvJ+3qzQyTU2W1mpVO3p4xwRr1USbAicqA+UfLHjKk7uFO1+AkJaxDl
T2ucvEGQCw+zuP/m9dMKlgLMzcZNvoVOMFUK0fYfU/4AH9oY5LL7EzOirK3OsTFDGqQC3KRA0xrt
NXDeSg5t2flSmgX5oy1wOLiR72lfg+oe5oHsqWhtzxhr1UeW2ouoJziVeMHgCCUgNP+RI0MYxqNl
9lIxkejcxvfYCGoItjQLKuzUkLUz+pW9ttglAerstaPWnGwWI1NE6g91nEfi04RZJ1vL4UuttWgY
beA2TGPzeq3tOXw5PCUbMSfixKNhZDYrEVIF2F/KqoKZuFOEZ9XVD4bMDUuiEzeCs7aqjdX/r1ca
A2z9ggxJW49Z3TKIszYKH0wegA5QeG2Bso3oAaRQQHFjTpJzax1YCWlw6axDg0WNbUQHHp/Dm78m
ps2eDBPmrmd5Cgssv4z4JGvUTRO6KGtsWU79jlLfDYq2dfYuNcKSCg+jhhQlJhpPGLmzIZlEljIQ
wrhBuGFV3atR0bCMypZSMHEYqzAowI/d59Mhx1kqLP0jbpmcWF+pTr1CrFkVhz91FmxC5SdoAWyi
TGo0TpESjn91sEPXF9Sk+RNhk0GjPo2aD0Ry0dNDWuk+crY9RwQRKTPjH3g83E84ZkiL9EDv1cU+
VkZQ5Hyb2V/MTm8wtEMPum3A55hCGU6bbyAOILbxowSfdfyDv3qRd9nSpsDCu/3S0316+rkb8NEx
f6gGfOMfJeOIhmVThmtPpaMPyJ4sGc/H1ZI/tIXRWuQYJ3AOuT7/wTh7hH25UYlHRAmI25YDD2Ew
WuhVzPB3wCAQWF+6xhgTjnkUqOckuzfIGuk/lwm29BSZZZxHLKqbF7W+sWY1M2BI4Eoy7UHpWaGk
rCvtqoBlR8KyyNr0Dhf0VZuIKAZUjQ+FtrBD9qO9JjYuTz4nrYe/M2N55qrPeW2ihoeSo83lO0Ai
a2e3yGZTaLwHhBhpaYtAZWYj5h2moFmbpHNT03vqhgXD0jTLZQSHr25Xs8tP5ymsaSK8GfgG6obe
7ZYDbiByFGh2pEjSWmSMiUT/bB6d20OAIs0jzVeQdxaxQQI6uhy/kDZLOgK4aujCowisYditEe5z
+mgr02iJYpyPEvfR9ziAQUjiV26BqXtegxVIsl7fvJHG7GaUAd8HQJnRWHW6t5VfrYBRgCJ/bXPX
9uMl4nAPxm3Uu3Btrh7iOLgJxIt15fdsOpvaPMMpTJR5mc9MvQ/6oC3wzTAuIQqQDXaW3eSFnTGe
ifUto5UXlfEZ4HXUcAzdim9b6rrCYBdbMfZwmtQEEFKcnkkQRI1EkGO+1+g5W2frIFT1WDRP0zuO
uIbrs1WkyGBrE0VdgW8PlYrjUlJ9YduPCO6kzh9lQjPtVJJ0KiAvFtb54quG6V2zte6UlQP+ZUaz
VPMkNODfxrh/HSZOGGKylJBzHVBXg62ttUHDFgSx0JyT4iKXkrZ9wJbD6rE2nxo+Rmw7JvM8xthh
uZ9xILPNVZ68hgPqFhY3C32uDxKTkpFn0IzoBNte3xUoPFVZAE8ZPhUeHK/CE1tSZYOVIkNk7Jch
DJF+Ei8KoPNYYWihftQuRuwqAIKE/l+qa6WekEVdf8rDcksct5HPL5KfOXEcZx0CIOzDRrzrZpyL
Vrd385tRWXu8gMjgu1UV0wtPDIfRPxodkg8wm4mZ7vox+ij6keo4WJYUQ1FFyNn0VmKv8mJYy7T9
MGeeGKRehvyuoTEPVXZf5F1JF0aS45OF0du5VBrEh3MaD186sK7Ra/4ns9UFPruRcWEFiwGKnEC6
japVgsK894YYSA1jkVBUBth0sGC8ShZofeWrzh2+Ek8Pxjgg2Q2rRwOiL65WVi3fJlBVUDCZzTfK
clXRM9DI7W7GKjGy2Gp4z0REqHFx78ENq7h2ObvWY2X7gBgIot1XWop0eyQRmNwYlWoKMyKqi4Lw
PEOjcele6xRIASgA1sZsyiNQzw+BXDCBTOz01FwJJbnWzIfIesuxhvWoS6HdgT97b4fuzxXxRdgf
Cjs8C+qERZjQnBlrDixhYhqDGMlrkrBlLlNvx9/zer+xX6LLfiRhsTOoRo32u1ePuYdbGEcQuEzG
OVDvwTwmigAtc0xDhq3v0t33cMb71FV+x2EeT4+oe9YRBm33bnayXE+OLZLKGIZ9hNHIFAqKl/cE
Pz7hJFsXa34iDVKslyvmkPGBPz9nFQG5YKwnxjQg52IXLSINFxHoE7PrMLpXQ7U3a92P4vSedQYj
HiQcHHuw2eHxrhPeh3ng+8oc2g0+QVRcUFzXRokwgX+equWb0adrrfMujeOcT4nLa6Xl93KA2pKu
FY4EBFcpIa11TaJHGS7MYs1x6mloFrE7NtVXFGfkgF2LZGM2WxQTNmBb+xqdM+hQsvZBUSSDshuj
XWj4YyGwvxRqvB47wc181zi92ineRu0X8cFTPZ3KvEOPyHJ3BszQsH3M0y0QV7vw/Fa/l4z3C3x9
MoO6NyVBgo6wM5f6pUBhPylfmVEvO00/FQm0aK5hCd8Gt/Bv0KpdZX8V8cVVGdxSs7D9ckxsouB5
URY5+wwpeGd9B/K/ABIKdNMiAH2Re9ndYckmKzLFujvaPwFKobQCwq97qZGjHQWa0vAuAQ/mkznY
RUSytbZsNMxPiNcjxfsTmbIhR2Pl3IZu2BWRe+zg6vUay/vpf9oO2LgFaP2F2to+5CHNM7e5m35o
M65v4jYEX2zslsdQHdgSO6DHeSeGaqkbxmnE66aLeKMhchHJQSkY54SrSafdpNzVjHJNbtWI0yIi
hUNBXhALBoKW5ifjNTcpjuxjzvAJ+iUPfsrmuaaRg52K4CtBFzfy8Cld/Glb4ujM8TYzW+xE7ouj
svIp/Ki/agW0RHMbwoHhFXKIDw6Y9esaTDbjHFTaogV04PRMpsN7GEFPtKtlWqOAwO82sA9R8Ncq
s02dh0sTRlHF148enW55XPRKy9v2jm7Da3z4bJ9ekt667BHlNNnVRE4EWaArY9oNmFOYcQod00B3
cvpsowDQiutrAjNFN1O/taEdxuxgmT1Sin/o4WlovdNc175afbZp/aJH+acanmxZDM9XnQJVOMZq
ZlgCLYvOu2AkKLURoF6GZ1X2ZxMPhw3Bdez2Sk5tGLKByD+JdUidk3DCgw7SBkBPXh0c9W2iHzQV
HAioo4j46CzF94CKd4OBJIoKBWRfkfh5+UhtvMk9KYVf9ly9Ws5ZTz6KGX0VdahGvZZUG25ZGlXt
6FLWRHG8I2SWwQTmzwmGBbCEImf1wRmtIYzslEMX0yijzOxByABMnaTcwBVL28zWpMe9FALzN7cl
d4CLQgphJCwbPK8AlkTxG47MYV8nyO18AMH4pwb6roNy5Q3mPqzcVdNr6xhHF9sNX9PuWYSE3Mte
QcJPRFga1XxsVDIferCShM9NiYuNfz25xSkk9lcf2XC4752TfSYsylTsfFPU3Bqz3RPj9wJwbj3g
kI2BWEnSZK2eY/VpA7wxIQOAu6YqAZaCkooCZe6vHXTbrEy+VfABjYt2KMNmxbif2lx28e5s+gUr
BdZay8E6doGFaLHZzw4Rfl37OxvVp4tbvZgJ0KnXCgbmmcfSCJwtaIPYw0IwcjRyvMb3lOFizui+
ahO58gXtT7UNSpPqReUXbRg2ImrgDYBMhtOSYDxWpch12ZUmw9HVcZBSbJl8jigY1m4kfFeIVzc/
tTlaBeuchf/sFBNcZN/2Q9+cRkMOBokFxReGbXNbUYQO+Le54iBMrQ1EPYWZbtm7QwO0fFsj0z66
h4wq9BH/kP45kagA8ImbmEjKaoAi6Xf/zJFCC9nlLHN6QQJ1gBVoShhpq9JdocHJJ8bqp5P7LLzv
pYODJGMOZLAOZgAEw452kgG90zs8WJyQ2TbldFYmQYX9qSbzJefgCuzvmqHKutSLW8P4E0WlNtuv
dv7dN38Jc8hGfxIWnHWQvhP0tc26VKZT7N4jNgdW8yrtIMaIORcNRdsHpyQENqWbC87o5mKXA9N5
RNCcPpGg1x5WBc4iAhcWac5yucj7XZJ/2xCtXcg5BqqGsPjMqpZ8Beg3PePzYwIphLmZ0PZ2aOyD
Oj1gYKAnQqDDJs2qgK5sXKXZ2vDK423jrb16Qi3ES8s4btAhPA7oSmdLI5/Q3M1V72czk3cNpj20
HvSwi5Jgvey341KKELa3CbXIP338sZKTh/2A9vVslSEcUvpgqps0vKqG4IPlDGRZ3ojNnK+Zm0Ow
1Xc9oVTCem17v6HAR3POUCp9Yd6OW2zQzV0EtBGwjx+jD5ODM4XiGImsA92zWMawGPsRjZrBS7qd
eRONgYgQvDoDYvUZ1ampw9UCXzPjfsDYO1OWGbRn9tyjB6t8rbxW46+OEdfAHePE3w2XqgZliARJ
B8t0GKzMecuqhqodd10K7rQ+dmSTuOUfcj0dDTYatqLbeGq3iaduWzNkHgofjLQOjl6aD4M9nJ9A
M/wpgJ00YLaIsl3GfAyJ5swZAWqhyOh/GFax8JJa4Eq/JjFOTE4JlILQSVBa2z/Z/CjTtwhlstMf
3f6vAIGWGrDMLQRS2hPER8IbHqvAQdRdQpmi4M1Qte80fFhYQot+V4V/I1xxt5l/VBM2Bxtytx3W
EhvlYTPfjZN4s/SfCvhU7fmJgbyCUTwisvBVTsC94CiMS0Q/gy/Fo/VK5nSBP+eiAZhotWee840y
i0zSE6uyIv4ueuIk+NIb+xHZP5wjC0aaFsrAhmngv8iswcBJHoI3fnhT/6nmx5QZIiCDWvbBzWvI
4Js52VIHDyC3NHXAnL9fmSGqRx58RzsgFaX03PRkROS2+eFi68r5DzoSGp1hDSpoTYjgRQLKya3B
DUD9yrrOpDrRmDPxJYR8S5GcJvNSxhl2bcpB274xzUKT0+k7i6WGtki42g3D/jQbAJYeloLSZ0SX
aNZnQEAWjwabIf5xCX+xUY8GQn7dNHy1Y2Gpoth8d5N5FXQ3/m8FJ3s6kYP7gGMBsA27RQ6aIXsx
HAtuaRjT88bPCn1Eh2U9dIe1ZTxH54+cSyofXri2/maTmCORNul0jdI7jBpg/oSVsTa8mXAbXoad
q16n8fWgl1TioOSWpsZqd5Ok/MGs4N4l8zpyv8nQfjFb7PQThq1KRlysZttaZli87AkK1mQfxs48
TyWqY/bWhM6PhPWC+0PgwUQeZUywK1R1VWma36rdF2v+i8qOcSyeMbTUEKxuEaH1LvO3XlQrLegP
pIvV7sWhozB7fnm95waZNipOYVQDkqZQLVwzXg217Ve6XGV3KPw8XxCcY1GnaQKPr2v4ij2A/biz
BVmNnU0Ok7mRqvfe+G1H5gUQdgK2vhr1V8ZXWxjcUYBG4P0nE0Ieu9/ij3zpFSyY4y9cN6D62a8w
BTNX1vSMX1uqIAY9QUoAj60yXVe9rQZMn9k+Y5dhGyJ+lhzjwRk2Vsk+4W2A4uFEOJJZ93nwXp0w
Osl4j5B6PKkM32Dk1OSMZqZz1Y5YZQfnraKs9axk1ZQzL8N9gMPXG8F7U/YkdDHX4X+t7quu/lxe
Ud5ClDl2t4EC4QGOD9VTTp6eCcetQXecZiOiRcZ/6I9TFjUmi8BGJX9R44tSgbqUlV9HiIKMQ8+x
QCmZODPaSrisDXDsqUGrkK3wri5IpNzmrPDijpBJK8j2bsKk0kboNeBAfY0rb1eqaHjzGFmPOrwo
JEAwUFB1TAjCb9FetSMbEGgxDuadRHN9s6hXLXMUJtVJFK7m8ZjaRC9xyumEbHBPOLjQ7IH+CYs5
KOixNvwBWlmuiKXepZ9K6D24uei2/iPpvJYbN5Mo/ESoQg63CAQJZlGURrpBKVDIIHJ6+v3gLXt3
bM1YIsE/dJ8+oVpbLiYG+0wzqIKE8nrtS1nH2lrz2xJqQMopIa+C2oYU+NWyIGcWYHXyffWeiyzV
i0U0KVp5BAbAzpsKWPXE7hgKb8xINzh27afM8OFGmonXxjeDHnBYwq0Wx39RKR9lGs9Y8+uxJwEB
rkOEIV4oQ14nwkhbUxQjYYenfqjUlw6KNIQYcMM5dDrLtfCnz/rUyawUCeHPs2VQmpqbyFj9gzCO
A/1RCKtvLezSked9RTCZGN8o+NNao+JDpPMHCfY16G8jrr7Ay74NsfrDsY6eOzeHfRNdkZkCClrV
X9yt42CSZdNXTRK9JDTuCmq4WqmuTyZxikVKWFJ4z+UwzenX8h9XfIF7RqYGGoxWiL5mbfloTaJ+
VrBX+UqJQFxPVyMejpPEjWZuTKg7zX8WeKHPefGu5san8jo+8zdBaM86LiruXGaBmRlHQX/+CfH4
TSTpsQVl7pqdQc6hXCZu12Ex3uhuUSmHTpDhCUZbwciYCmZuh7FhhUFsphfogJanse05ADS8IAWj
e5Ep4BiU65qM03wdkfcxPca0xXbZhOb8O8T/BOwWpryH9lUFpc6lxrGiZvyKraEipQFa1658WfXb
OpPsDisoVs3q4zSG0TbPcE5iLF0wk2jaA9CA0GL3GjrljDUFp2YfFFRF69hSGe6rW4AMUQRyl60d
I7bLyuGI8JhUiF9hBKbgXGRS8qznVE2E9NyXwaLI70qDiR5yEfJqkI6/ZezbJXuCxyPwFpPKR7wM
NETU6yq6a2DMla0/5sbRsspAAxCwmnOXsdeAHmXcQjVYkJawNdK3Z5i4LcOjpF0nda6mAHH0OxwO
yGxLXhMV11LYmIUK3TqCzNk4Deiw0f0MMV8PleSSTph80g0zRx842Z7lp6RZnhnB2mSyX1vJUZma
faFu65q1vE6uGfYsIUuVENC5Ql3TuBnDxHkR3+du2Q7ZmyGKfmoyjVPsqQ5PanYewLu1QT/OY31U
x/c1qSFn4BdPy3cYpe8JZ1VKCKmKqUoepGpIgjREULU/cdDR/nbytjT3VjGg9iWPRDWuZDatE7i9
UALEqdkXTbg91GRRL1Q1lbgCffF+rgwIac23qpT7+DkCuXXbpJv2cnHvdHO/2goKIafeIu/GiE7b
gkYCkjgVXWCiI4hqTAVnH8dtctkoWHt0JPaAn1zyk8sSJ3da7ns0OUqLLfD4QUt1LOPBG7TyBsq0
6dFmNktxm8rlkV5TzNPCns9IRBI9mvpZ7ahCSk17kaKK+tmSPCKDP1ND+BfO/0RBx6ysRaFtZkGC
f7eFUqRM6BmeG8nQ9mX1k3N5mTCGjnn2SKFWFSMAx7TNwEpVbnxOGvQWZ6bWc/hIDjK904KQbpI+
JKH7TbOZ7D52bkXtifomi4y98uwO8iB/DUsCxlaDlTQEXwgGpkxWwUTMYKuSoV6A0TCthq4lmdFr
YvQXmhY8PKXhLZOLq/5ki4An0gCX+1Sbt92pSAffQjP7JINLImo5xKK0B5Y0It1pm6M4Mr/MMIRZ
E0PnnaSQGqXR6lB8MHVUBCh/6bYo4203HcuGcj8D9ht9pczcXgNZTnKSrAdXaTN3KqXNYDINoH1g
5u3UsX5SB/0bp4VXPFvUFLNs0RqUEz423kiudgwAig4BDtHUxI5QXDW9fuSo7p/CThizj06vYOMi
bpCMIKp5kBPJD4b8Hi94C6fz1khUZm3Wx2qXI2TLb47JXYohrVzR9D6JA/OVzNxYdL2D8NzrNC0L
xqR6F35UmA9wjcFBzbbziId3DxDIxE7vkKzx/IUBQHD8LmTLLRRsZDJkrAOhKWl5NPTHM/OE9o/h
6isJqW5csRnSE2xM3KIkYdg9ecpLSITqajaLiKgtA6uofwVcrKYhueYTxkDNVoUh1k3gXjlGCsV0
f6JKgtmFOCeo0EnGuhkAZRIheaszg/7HE1SKHhMl7S2B1o9l2T7UIVhWKqZqUJlXmw0Vyiiz8RTa
aFHe0hoXdp2L8JOsNxjidJwVrat4ljLTa6blaEER0KqHCuKDp7+lYqRmxMeVKVRi+RfmyrUxl68c
nldSzLNvptWN3/icWBefAyQWYnvcJLlXwrTD082b9OVdTnK3kmFmpc0JVD4tfSO7rkZCaUciHWoA
BnA6LByl69Elnp5x7g9t9ZBZWox/zvpouUOXAklQhMtmf1jXWd7ScKKlr2S2RtSPPwWKKGMgi3iJ
QL8ZE0Xxa670jyot/CJCtt3mXk5TuTLgniDd/QjMRY9sPqub0pn7fhYANZmUVY3AyGM59+5zKV+B
S4JJqPDxNg0ELMk+zLOX3lQ9QinEBFw2V158rbqpDY2OxvCNZmOosJmKLIqEl57qzwj1x9hgaaFW
O0uJr0wI92DJAuFWhXoVB/iNu37Y4XeXCEyOYTM91ogKZQv7D/W6qE7vZZS8mmuHMOHrLK6yZwbX
s6VgMWFSdjgdWWMB7/4nxOYHl1HRVyNRDhDmY63qi2OE6q7AAABh7qsCYXBAlotnsqMlnomA2uJ6
VEq42m3sdDUrl0iMPEu3EqztNSZjgEadhPGeDIQ7ShNnNeiUBLzWm3TVDdoJrfGa2D5+DEycU8ZP
hQmdrnte5lBAvdzsCAKDp9DDWCQ8pdkjY7hFz/kgLqdMVXktA+Ps2KgckZA8p4OqOeGP0nBcsFAV
ASBCbrZtXkPy0bHDVsKLnJI0nuf9O1qXTWaCNqevgkeQGRPa05hMkISI587ueusr7CcRyk+i5h/G
mHmTiupKPBsRW5jZcZhquxZm+NDLUJ2e+w6bTmk098/SusvoVlLtc3yKARrEfPXJApIXFhgz7Dwt
kqmFmP+K4gFvv8hRYjS/srAftHzf9PoxZYqrx/BYLH0Tyj1jAvzyi+5fQhQXXkADMP88PQZ8NuIz
bNhcGtxd0yNQ8mNgVKl8aJmCs365a5TuoqfyziTxFCaYLetIT1QMfUqw72PWcxWub92oJ0+vrpkv
ON0qqms5sSiLIqb2xK3o0tbK/owWGXJRw+JTODrWOCrIyoTmWO1JzgxvGpkIqghOqg8YTmer1wko
YqFk2IUyhGoT4cyFgR0kc1CQ97T6Gwwsdl4kiTFQBUWeNJShZ6aytN48S98WnjIGMgCEtBJ/vsbT
BSAipdOTRFiOTgtRRUE4bA/4IQp99z3Q1fRkRyaAXxneMwL2tzmGOQbn3aA7eoMOXuGLqB52eQ3s
jZdiNk+/gIHU4ElrD53OhEKrTjOz6WGdJ2NXMTeVU5slFr6LL40WCbrG4MRi/dLFsekNsDoYu+IX
RV+gXvDjKobRM4CwY3gUrBOx1l5GC+cZrF6E2DF7ZOTLBGEBpUGsc7PfJwXVFLITMekYEgO2CP2L
zLhrEL8NcLEZ2WnPDlqsV7IJFkqr6mQZ9bvC4M19prAEFBOHCHY0BO28+coMYbWUslAdqOG25Eoi
7LD+zIm4VZWChqDYo2NH9A8OD9NqScUNR80hygG8rBe8H3WmJDW14bqNk664jYvKEEYMWnQq3dSC
cfA86R5DZMEqXu/t+PTViWg8GR5Hx3Sy5L1liuGkSbOv0fMoYiCUxGbnMOLEmrGb9irh/xiX92yo
nL4wna5yYowLQlyoGR+6EoU8xv2Yyq1W1wKzLLvHNQPt+aKfBU34V2bqZkjTbdvj1zR8QoJxQ838
ySBAqYLor5lMeWVcpbb0zeSYNpQ48YCfJ5oALotUvTfk6lZUYQXpUIrOmYs7rFeN93RR/uNptU+B
nCzUtQPRTAzuJ7NH8SO9YtzwkCrpaqraiSgMV0izv36BptN8yQbgQ64xGp12SgHFvNJd6IbO0Hya
aUl2CFhVA8Ht+WjViYf5xLHOxy3IXvdyu0y0iikpptj3KqmXkjtAJO3oidH4Ug/TFj5kneY3GYao
1ElevvpbS+NOYZSMwp8TCCsEimdpVO2c41QepF2lEd4GLDQIG/TooxMKBaYE6UTMIN0RPWnNh6En
yHMBkaweqtdzmQLtT+/9Z/MaN+UthpCi83lmBF6OErFNTc1BcW9yDFp58yYtSpiClIv+xGwPOsBX
Nr1Ez3Bnatx8wIDbonjCwjo958f6yrL0Q2/SC1w1DNPoypkdiGeExnivEQNP9lzM1M0iXS6R1Q1u
2C6xDq4+wlzQMY1AZ/1weov37AsQEQHDbe3Jeb/4niZd4dNuZ+glmJWCDbqYL2w4Jqu9CVlqiXgS
FslQ8wdzID/h839C2n8WlMlAiXUj3qX2rV2QE/CBmTX+p1btD/N0K/BzZzo62wltncB5rFJOdukD
3ow9wrIIZzHIgcDjiTpH27RpZRP+GTOG4HBN+/tapSMRdwrqlE4dPZk8nEnG4ANaSyr6hfw5VcE0
fkaiEjzz6Ej5RL0CxqkTGBDBvTx2fJpd0cPjQo8HncdIYGxyLXHXdtJpGTAehOgV6tglQ3PAFrdp
jgn7vJcbep/PbvRzjpx5xVn09aVjogvHHVVZ6OoMvwpyHMXxKnz1Bgc5w5m+DUCXdg1FF/dBLhxS
q4eeDgXo3lEO8TRLTOFJH4hrUpKit1rDRaXldGRKJov+c37tqxeKA4WLbvFqhEgkfCeQ2btO5HEY
ew37vCZN/1Fs4bnR7briOEF5Z2BVLX4ZTR5xZX2neqjt9P4luhYZK4WBl8wZKn9o6nHoHiJgevbd
4bHfJJCM+MYq8VDSnjU61XfsogBWEifniq6iL0F5REVQlp+z8mH8k9WWIQL6ywk/b6PTbChRgdRT
7mB0iTmzYfxAjJzqs0kdIg87JaJ7W7fp2Hym4uStd2Er6SfShLdRNt27KsDI/4cZ/puAs6i4ziza
vn3rO+leyzLcS2OXQsnXx/YgaDi23vJi+JEZK2dJslUkCjLOuZGmy+p/4/kFu71O3eXtavzfH1RJ
I4odbj91cGH+FJgCy0kECgAgBHvinV4JXklfbjP+IP5GnM7iQiHKJqJb95cnNhLgtYjXsiAVLwko
X2wuHyPi1pGxdRmXb/pC18/lT/HdpYtbxmHtaVZ36cnT6ZGrl5apA3sRn4ifuZpCOEnYTlMHxDFG
uzZ+yfqrJABIag2RbIIAQVfdNzUqy3TZ93Tk5eqKR8U4dEeFDu3ZqDgjZ8EsYFDhSc/mBtpER63R
JkEeaKCIcDg/c1J8oJDU5nLOWT1DgA7Nms+ryGQ9DmJ+TwYgw4StJuB90nkzIl+SKn9dSl13XwUo
lJDZRVuzX3PFk9pr2t/mdZxQQeyJzoAlTkOPT/u/i9bLtBl/6jw/wyR7zcJ1olxAduEmxynBah6G
Nh8lESYagAuCbrEVDmDbG4m0XQ6GGRnbPEy2YRE9YqQI4yanmdQ1cuCKppisC/CchmBvrjw9qvDg
IHmNvrKI+oOQnTggNpVVbcPQnZ5YlBb40ad59l6IaxGNABN/pzh/r0XcO3qUVf0C6bNDS4/cAoa8
djfF06g8Xb4tw+I0GPPy3oNzYjU//Q5dscO2h+QDmWRIURHZKAX0IvRnxm+O/Gk9yvTmg7YM43dK
M3pkrq0h9RAqM6eGv29Ku7DFrfihRsc8QSiZL96QCTftedZ4GH0KuVU4cizLok5oN+G58NcHvm2t
lfS+kYMdMZa6n3Ms+SJ4Vqq9rmdjp36sAJuQP/nBEOsSb4musXVZOK9kui28lOScrrJFNtTTMiV/
afWIx8ITq3ZDU+fUlYLF22q5xMxEzt5x4nOLic8XVtW8t7JWXzOlSM3FtM6Y/CW+IwCFIYF5GX4t
YybvavNBcmDr8IGjnyJYcUAaXN0Ho/BW9oZMKxFdOgsZjhHjIo7hqZLBMydCUDAfs6JtrCjQ88+w
uNYLbRaOdCIUYGk39CFCFt64hRI6LbzmEWFxPHLg4OCbaLuennhJyS7An0as/DSFBKvvYpUWl1MM
WVoe7TuCAXFZrCOcbtH2YW0ePko04TFV7Iprtbw+PBqCJZb3VgQgNNyfO+X5oHsZIeoYv+s9taqy
h4u6hgkZBIGNj5wHYjxV8EoId9zftbFrKi4dnjPVkHXRuIW7MsgAa6rjhPf/tDhZP0JNRJpSgVtm
VyPllkVFgytr9SVwP64XnJrgNZTPUPHzK2tHQOZgJMsnunIUpaEnxH/EsuEE1QSj/qcsPySbiD0y
OLyToyjZTvk1TD7Xh5hSo9I/0U8D/GOY0OYXQF+QkeUOy2ei4mUZy6KyUcTfUUWXTxlYixoDnAo5
6R7vzQALszOxO2jOyRLyEvmollyT01Fn+z1bxGjN8xaKzWkoSxLmwEPudNQ4MZtoPcnv7SFFQZ0q
Meppk5nF/LWEr/NwDcs8kBQFyJaTusAcCEKyfNT766zQZTJhKcGMlna1thZwOmGeC5iOxdaKANFX
YF4XJ1ehuRsZqyHxhTyQWfb4RGjlD5+M1mJ2RtfSXg249PwAzswq/G7LmwTbfS3ZI/k4w3CIrIds
qX46wsoYP9vo9ox2xnIvllM59E6K7palMFiztyTcvOEFTqVXWjp67kBPJS/MgyiGoy+f53qEkNDz
uUG7mkyWqfkJXYvAqTCcaEUKjxPl3IOu9fCxn9ir99ewOsrcA0u+BN1cnzNL3k4m+0AqAgYXO+HZ
fCLAv0qS8foktteGc3OMNO0U0yTEL7VivpC0Cz1F3ortrq97etjrkF0GE6PHbS5+4BtlvBRHKhyG
y0f19/DO5OmQ7CCnJ4fksOL0fuJX3zEaATvzDS999y1nuqrrbzug9y+FL3jR59Mnr/6bRF2f+Jsj
ZsrlOfFSd9ozdxFtvjMGjnYXVEAqD59R+Z2b0tF3dMC2wr8P9ottfwRecoGv4Ay2fWhsz+OrB2Kg
ba+zL74VINWHcWLXOy0wTIcw3X9kSShBf4i5ig9KMP8bN/CGeF3QVk+QVF1xgz2HXXk/P+o5t+GQ
29gyBotj2t2baZvnySEYybc8HzMOXuvjZ/2twxAIjuCh0EOVbX98HDyeACkzbrx5PBoPG1pb3v18
3O8cwNvYPmXO40Iur32oDzQMDoZKDu/4LLhYlTu3IPxn+JYPQaJ7M3zR/RgPMN/Ro+3GA7aO5ak/
cOpoQUkqop2fpoBX+7F4p6/6wC63F59G1cZpgQeVHJgTglNefxj78BUe3vuyxXwPBz3wddt/iYLU
xbXhN2chMr3Cnw/xsua8vi728XNwj5+1fX6ZbP9g2oa/eMGN2b4deF8nJ7WDO4/c9y8HGzsY53RK
t3fRPRUXhsN2Y9+/RBfasEPSDuPmL9j1bnhGvG8vnuTd77ip+ViTPrCq2d9vUKFtUj7cyuHoDyAg
upW/rXz1m8wiP3wvNvhmF5sJBNlLPVwJNpVf3aNNtInvKCDeDTfapMCOrvExvieb2Hvesg22CXzf
3Av3EMEcc8tR/EWWrtOf6dvtdA/0m9q3AL0RPzS4kwZMU/eL8sYmfMaBvO7L73+zff3LHfNFw8zG
Lp3RtnaIJ7f9d7uPj/DR2m2/ZQjrRO94Bjp4Nfihl97//krnut/vUX/Y2PjY9bZmkmnHR/MEIjLu
icTYQDqs/Hl7jW7EJm36d2icDglDztuxO9PI2Z0LEmire1ZMMH/HAdsatJ9N6Yjf8jfDJacM5l2+
zWCjBzNRWnYAgWeTbuvfeD9YzribD0IgBGHC9MSO9/IBdIC59+ZreIF4uelf4626qS/1JfvQN0Vl
Kw6Bapvqk2pa4KNmwUFReJn5EKtTaLev+cu6UOleD7LdORWba/Dl7eKNO9EFLN9GTnAHXXPH89cX
iaMX0cVi/wIYumleQqrexZ6NF0pcJEpcupiW0AXzr8kH9qgYby1Ygaec/x1pvqaynYFd1uIjMqmD
9G1a7kKglkIo/fU+WRghrMiRElMxPTF2PFMdM3S3CPoD8yACltG2yHZIS1ezctL4MHx+HqdMPhZw
ddf+2Mi/8Uc5zibIoJQSbrzy7mpHbjse9F7FQ8C0rqIw+lrMiOeW38Fjd7lvuZG7vcYsncg5fZGf
6+EoH6A2tW+37Lz+buj1NoJs293enA//8OF4t5ub+re/W4ufwqW5mrBdSFa3cSc4khzk4uox78d9
fgwd3Ert3/3fbZvaLMr91vR+RzuGNAsx3fji5k8/Wfk+NF1xL+7xQRr3MVxQRzqyqgFHLsNLRc4e
uZdP+/3AMel7t+3VdLb4pWAOSzQToIpdb4D02NOdbdu3rWu4f/cgeHIoQEKCQPiqvQnoK/kzCJiN
lyTxIIOxOdJtvwPlw3sOpua6brrdvOo2neVteUsth0kEfy9v09vklad4K3le/yt5AHasBLQv0lv0
YbEXv7ovzDTMf/xnpqt81bjuuXJMLc4duv6tWkyebRhA2Cap79O99IKIyPmWmG7W8boEBUJtvpLf
FbXJq31c7ZfwBN8mMn40btTS2CczlkT285XkQAjar/FLZQdfX7d+3mCIxRiZAUOICi3inkEy4Cz+
EIhQGnflvnxP/MxXXdgsdui+8CfuhTNsB3vzSPwHZJa1B/TWe4jDdEtGko18i6OWA94cX438WO8S
a0NVdOAascXNxxfC5x/Fkzm/jYD3KB+Q5mwWr/kiQdDtD1/07N56qkLksSnjXtOTFnA/Efrk6/8W
7of+gC+bIwXrDzN37+89w8h3zvrDu3EE3raNl8H+Wa+q8R+8UhdFjYu372l6id8hofiPFzhZNhe9
Mx4lfk1dnxzwDZdRtoltjsh7ILrex+T0ruZ/DN7Hx8TmX/8neSfQzZ0QgIA7d17oelJikcmp1hws
+1v0vssLCO9ucSGxbqrdP0poz+DwIprNT3dvbz3rWT02m6fXbHBXOlZu5V5LB9UcN97gr9sm336l
2y+e0v2Wehxh689IPe+jd09BsR7UNkuIO7nYHchp4B8Uv3U7Tz+3K9ROfoEjfHYe7phvcMEdJNM2
jeZN8370g+aRkHaKjjGWSRfzgLAABN2DFCZQSCAJdfjQeHzeDz4wPL7JWbjpIW0c/v//Ol8x/K87
CZP2Fyxk+3nBjZHDcQ2na3d8EXbSFpG5W7i3K5MVtm/sryiePfDcnF8mYN6/N1xHXMhVfu1V7nKm
fXehLXNxwBFwY0R2Ow45N3wZ7dLPuRDG7/WaGbcJR4n4HX8mZ07+fRmk3vC5HrxU0Mz6MSe1tqSx
nNZyJbxB8j51XnRBpLLrd3xSRDvYjbNepev3QgtB+tQeVbEt8PFBEN68Je+hE3yp5KYcFk/d4OjK
6b8+bnXb+Z1fbMQtXTv0+/9e4Xrx5Q6m/w7Em0vu9xCx0O04BELeLU63+B46wmu7f75b7na9yXnk
FDvr5Vodocb4+SM8GZfehmW7i33NNR3a1D3aYcc6rK8ILx2auPXcBDV0eJ3b9avCJvzK7F+sKWyc
5jff3GXe44f0aPtC0g6ft3jrKA3lV/oeJ9+Xe0YpBxNLXoIgjtqLdur21qlwqMTOkYfe+4og0TW2
hUfcxwkU5aW5rC6Wm9/IHfdH4k5seADnxpXOlTtsaCptnN48umdXs+dAYeEjmvXGLVQlid8oDzC9
/vvsuP39tQLY/4tflw08GjbCvzfD3W//qCFiD+Wfm5wjF7YEHwNP0/1jz3tv6076h/baFg7sE4tq
obfhQezjAw507hg0Lq9D4hU1bhusqLdtHdafY+zaLSxXJzv/jXwSAa/HC0737ZbP2EUx8/VF+dVw
AsXb4Ktxbteen0Ew5c7YaJvuFRufzfzW7KSNxlpEwstzJwbUwaBq13udq155Zd2GVwDwZUdfnQuS
ups2xo0ryBH4xEx2NoO6Q+eidb6G1/gVhyNPO6+7f9lgg/BP93U/e+s2tTde56t0y2CI7uo9AKro
41D92du/VxYIu/04fLQB2jPwdLt9F8c/EILaI+aQ9Us9pbl7vKrYJAJ/sSr9NKCxhbXl0DRu0R54
yQ3b3I1xCVlO8UG6EUt47N/H7/xRf2udG56sS3KO2aKsvovlxkGx0bF81OFnHaiutqxjajfzBQq9
BiANPuSM+5nyS9wyPVWxr5I3w8P81iuXvKR91NuN3/jV4/pnuSYLgsEPOsNffLz8biP64/Xp6d78
spy1W7tXpIzvwpkY1Shcx107J3u1Ur/NmjCQERqbP74k0NOphaaUl3gHZaWIkZELZBvSS/jnHkGm
vKsw2VsJbChH4YpQiHUbmK9PfDYvc8p9VN365tLinmUMtuyNQXTiw0b3+or6sSW347XL8fOC/SaT
pPVSPAt21M00GE7xEbCbXYpdPs3jZ7zee9gL8xeGCg7ObS5yJ+fnUm4VlbYN683OE2zYQvxF0KFD
FBj7LDuGH8kx8dFC8fPX/i57xLfnPbqT+lO9q5eIk7vwFfe75RLaqbZvY27sTDSMuO25awv2Ql8F
COkQUuFC2zt8wzjmVfALsaedBDrjM/sMEVBSJngQS150R/2adsUWX5P6ZWarTrzn5QNKmKcfQ8/a
aRfCv+1ku+Mqdy6+al8GW3ebbeQbdy5LJ3R7xNt2/SIdVlQPjIJRI94cia2RokKmtuBBHIeHtBqP
au9lJuOMgiUCZqeI0eY2RFZVwDoGAv+a6msF0kF27T6p36vxaAxPpnHl+1rRarrptkNNQqP6Huvp
Ffskv630jYXnUNhMByHdh8S+GKk3QnNhQvytVM1egB0ZI/JHU2obJGg8AVprT9A7uCqi39O3PWGM
qKyLHNQnbf8aA1dzunb+zeyb24ry5V0gync9DXDYRixwrMdjVr/JyTUrceJg9ESpf3yGkjvSuI/3
nETSDoMUore1BGycKK6QmhMOAdkYVQqaB+lJz+H+xHgcrL77johzlDM3y/ZZebqImgEj3Ldw5Lgv
0NNi5KbwvmFVylq3MYqaqrvbPAGmtPxTAXRrkwAaDxk5q5/R5/L8wBLHDqUavBFoHxbYdFLjw8I3
nuVHSLzd6MJbEsmcFutlxzwbvSpa90/1qW1XfJr33zOaByarhAwYHzy9+GzeJqt61Xj/Vq0fMjOo
n1d1lLjIAMZqaOMq6FkPW1ZWqnchVvcDGrelttxekc9K8jBlGOTfFe5+8jpcESkjpRXQnrp7IeMm
F6VXnfldyMy+gwq7pLtsfKjydTCYRuXXRPsEktTEP1hbm3XWO48/fdYzj/2UTWQF9dFKjloy2Vl1
XyZlp5PWIsfC5SljJ/PJ7DReWVhwuYa88GspRQb1aZgAsdtWNIltwCtLSF2h09+eOOdVSPgTCHM5
ZNMWFdOc5ltev1KjqurEw4wv6YTiTf148uEnDGXznoCLFSrlSTKEWudchdHh34srDLeIdUkj6DTW
pXPGHHN4YDj+4xWdBi8DHJ7Tj+44Vkyn/LH+0fFbHbdpC4thQfUAaFLfnzRnz4bEpZCqdVleWi0j
4IrrQbqE8gRxNgsaPNpxBVfvpUQYEvBmV/bnpgWkIvgOrafPx8Vj46OOtU/QyHnIoOgMuz72+5Ih
NQE6lioCv6m+QPNnrNtQSrZlC58LGyitr7wnaQzTIriQv5zJGonoK/a46m/hnb+1ODKS+bDbVdJd
IGkbNVaKsljEIkwRDEq9KBJdpQJI7x+ljIzFeqChsHscZJ7JZ1lcsd+BxAp9oBbeO9Ir1t3Zmxd1
eJ7GGMkmqHiX516tTD8SJv+LQQYL5av8OUzGa5+IWywm7FZ+a9qOCDP6zXzGvb3BhqcGPJ7ORTqj
Ebu66YCQaoUc9Y+qeBsM8ZKnOxmDgTjZrZgybhWA9kGL8KUt7smINWn8ybwQVFFYxdRigbG89Gpy
h2TMwoXKejPxSMSE+ythCAKCHIEgls1jKuH2JsttHXCpkHo1Ew5Yjkb2yIKw8shjGvsf3FtPnHOK
CIG79JVmEf4jIo2qQPIFHY/JvW7K2a6FawwlNa0XGtdZ3q7d+VyzQWcspfrCcGLc3ddhFOSDlpgH
hl/dgoUeZZAGqwEy0hqvu8LA6zmqxxiC6i9R8TlHucurXWe80G6s5EnuXOWoNGhJsybFYe7EDQaf
IzSAokme7zB3mAzxXAgfSaIEqcK8ajSAcwouY1i+mHXtxhYLnk58K5sr82Cxfmuim0AsNKim3kJE
D4z+WhTXBVMYSg+FQm5N+ObXDppXCvwQfbFp15kvkQeM9/btjMlvGQwJs5k2OogSod6B0GCErc9I
VLvUaSfBk9XHs3+X7tUgMVSbGi/qb8aEgRQMkQbtB2dKpd91tMGhgnyC3gHcBPKMLRrdZdLRMEqR
x/uD5zXyPnRXgDBgaYHJSs0I26xLybYG9RxiYyHr5l88MnWrc9tgGJLIXGM5FUUTT/cQb1KoMPK8
+MZFavDBVw1HxHleGF/Xu+DZLqxXynUAxiSGrIw+KhtiR8MuYWJcbXB+pU/BK/IQ5PgzET+NOsZH
JkTFwFFlpc7Yt68g9hp4I0QlDHKOkvKxZIvHESTpjEYYzNXkB2KlkDElT0U44x3Lt243KSMgIINQ
PzORkpKKnj4NZkNxh+w3j95FrBosGF2qhMmQPB261ZLEYqbY/qnNzDF0Za6Em6dbAAGwMUpR8Vqk
20rLsTOxK7K9aRhIdq9cD3OMZ4v4EybPY8J1qMAAnXCflpEwjtm8XacdRYOROUaOpQEJBhpAlsGR
JcjunVTCc9OzZIZs8qQs91YWbNeTaBLBSDL9Tsqu3PLc3bUzJPG/PEVOmbytS30hDileqLgI/o6X
rZx+qsyidKbmnfoZGXeGWP+fXN4RuDk5iT6LwqJD2ZcEC1OVRSE+h6N7nXJN/2PpvLYaObYw/ES9
Vudwi3JoJCFE0E0vBkTnnOvpz1f43NhjewaD1Kra+496ihweSxBZbnbsrpv5IjnZGgxkLlO8q9FC
TiNBdytCega+qugx9m+K+RwueS94j0L0Hb0/8Pt28bgbk1VWcOQiRP/pomIxEUw5RL9ECdTgzxrt
DMCXGrkZn1l7t5+rqj3WRuyrarb1UOkvjMknA7EtSQTgyg0mNgJCB5Nb1xJP0ft1XP1J6OTBOhIf
joBPikaGgDkpvcmrx+g6EqMhkhHd9songShMJlL/gpRFrbLVTHqEUtBKEr9oPFXUt/GRDaR6J0rh
eKVeZqMYR42xxoBjJXOK94iyOnQG/Z1nbVFRfjwXuLJF99t2bxP1KfgMn/6kIyI5NdotZepKQ6Yj
lJboFHQz20DBYkgkPJj68Jx3nzBCF01fbAGfoHDLkJ21KVqRdjz8feSLvTzG5M+ja4xG9ncDJZVC
WgUNKGcGvc4tL6FKFCPP8cxbOlTPuQPP2F0KRFQouScgdOdbznhx4seMoaq6aEZwcDQDKmmiqIgC
MJ+AQHTBSNxpGzl5aP1m6uhBsKVfmj/KUz0RUFmq3SO2KM+22hPe9ay7TpcQu3CYEYdsl2+5aX3S
brAptBtsII9ZT42Npt9KKH7GF1d7yOdWaf4FZM0hAnF4qF0GP43qn4CjKyKcSX/pkKPUOMy85wSw
vMHkgD61YfVnWhlTdBJMY5GK5rT7LWaBN9ZeDzwIU/QvdBjOg2tB7lZhsLxQHRFr7XMpOOTqfTkh
3YfnrBlQVZ79Sc83mhN/IEnok2pp6N/67K0GZrkcHVSOmE0wr3Ymp1MLEo4VULFOhLsf7RnXRUzs
SzLcrJpiEj3adZw7GYe3YnawEFy9sa1fYsJM7Ec7w8RxfzQDY47lHbMp/JhHmA+YL2Eubf6kPWNJ
c6EMreHY9dkO+7XiKGe7ETfm55YoOJ1DZSD9RU/O9qRLUycxXCgeffkQleNFNn+mdFT9KVG8JRGE
tA39p5NkfMiUc61HCxvlRY3NdrafEwcRBq7iUYyrigO6J+KR6AaOD+6og4MmLhyREHFUVybK8HsV
WpSOXXiY+x59Ii7Tqt8gfmdHMB1mPM5veivb+VJ1W6+XhVH4A0J/0IEF4mlfYlWIVMbHmehKFPCm
5eDgxcT94tgFwgLyVhJ1I5UkIhHf0JW1PS1nhBJuBgAQSknsuNXbIWX8R2ZagYV1GYLMS99AAnrR
cLVHBfFhupEDKiM9tQhXKUcLM05J+UWI6BsUctauEUeDx2bUBcVGrkJSvBCTozTZLKkoHeZoAz1b
9xQqpSDxM524SPKxTgUJSN4uiejY2av2uR8Zcpl2M6VYmu4uiJ/TRP6bQudQMsFDDjThPs2pdBES
gOm2DwMBSIhPknYZRnjkWIrp57N+Jv9FBfIP+SRU9UZuaS1RjaWRrqpoI0TxXjgVytiTfPE4vquB
SFEOWAQDUjfYc94KDW0aNEc3f8bNauTzXVClMSiv6sjqhYtxvBuCEBn9EIkHoUEYunwOMre6SVkz
Lo1liOHdaBTEyJy3DEGkga74TY3znU8jQghlyXbje20KYcbjaOQAODV3XMt4ytWL7jWxH11i02+Z
b5iUiC2mE08YO9qKP5VA9w0dmXJqITkuqNvA71TPIIdt2pIcphmnxAMfiXqHIKTtoFTnBrZGSggj
l6cwSL9lyghj25n+HkTVOmaIm2jRNcSU9TBATpdeV6jRMLHRfkrFHJjKU8TFm5JQRbFKzQ6CgiXq
VRqtHzoe8JkO+Um5jOneQ/PekUtTRORF0XZbYbONhvU420sz7196ARLWF1e8d2iQkZ2jb08oaK5w
ynFxHCxVvOiEiquwDEpRbePmR3X6pTzMbdU8dITPZOE9EerNHO4dYaV4zNduYbNNwQgb87qpW3Z6
fs3urWbsdJ75oVl4xjxrzcfLy3jW/HLeEFzpYHwfRqpZmn4jchiXUQi/1vN923DRiEvrgaZKExal
iQHRJllhPWGDXbvdMWnALvpLzemMaoG2BrvRCCS5zRbELiizmt0wj1GlsCzbbcL7E5oPvZEf+gYl
a0wEGtdZT6r3TequhNZcEZ05DkUd3WWajbUe4SqLiV7Js+xo9ZAAlnGw0Y/YvWSh6mKTaCmjQwRt
257/Vo5hM/IYkfxilqdWWrHg7doOxCFSN6xXXrQzYxoyMp0CXEB7/ZJk9zglURRBGbINwSjrVVQW
IMThlzxXzEEDtiljbVJ9bXAIt7n61VfRq6efXZyedf0Is3knt3PRM/G1VDSkun6Lu+5omchvg03i
xQgSHWJoLxrSgIHGQFtWPOjEnfzj0ZmBKQSE9bi2senaBBX9yp1ECgH7krKefDO7mN5eS+8jo+eY
yWZJmA/JVRykFiMDmppSeyoDOTRxJYxnChdmsDkTlSj2Jd67bBR86AEvqSKw3HQV+mJbdZgP8FK1
aYSHzIlObYZXjAICuRxJHa4RhAu7SM5OsKrJXGks8SQv1iHOd1rRPdsRUr3BPnlR/ttl3Uq+6dK2
oRWccByS1Ml4brZwKEsrMRiWGzlyulm+xXWQWDK9EYbYDoDbs3rrieCfvMd7dPNhfasnDWVS4mys
8UfWz0XljraITUEPC73vhCSZJ8XId62ubk05s2ObiMP3PP5PNdSRzIeikLSJlSGKpdNMpLIvHTvf
iYzoVv4uJUtKT9K57BVCE81SLZDwDAaJFAgqyHDn+MZ6C/Grkb81jQxT5iPONvIFkK+NFGgXOY3V
Y7l2K5LboHrrsLhEDgVOSI1tjXIvqpsJnAVPYDRm2oaEl6OX0Y9H10l33BNnkj6C/tijKiarjZis
d1dTXznvOR9R6IttgUXYdQ0/5bLRIJUbAk94iXVGaaDoiDugbTZyoDbZhWTdRJ3fxODLARfMZ9If
jkZgG0KrAHBByEYKcPpxr7uQ2cq9YVUvwr1c8GMmVW6WnMV5HEgeYi43SNUL8XsmuBOj5ksb+p3D
lOHh8BExNnuy5Vm+sFsufwS4DZUciuHxY/Lylh2VxjbxTcyeOU+684/3QUrycMjty5AhqOY8Cd/k
h1JeiozfDXkLwuWm7Ip3Ka/StJ665ZfCnXGJ8MA0SPEQW/LBImOdr+up5qm30YSV1lJhT9QwDuEE
XJjoFGzlRdj6bubN7mXbdpAjw7ASdmImvponjnMp5gNW8+YJcLKmoHSOcfAWpF8xjMB4rWLxZlFX
oo9cAOSHMHOCml+i0E91/hyZjHp+bIBpw/tkyqs1WSfDGyPNaNChqpZo4I/I0qX4M0Xq1WhI8lub
Rm1KAWJfbj74wk3xLFFMbbrFrzbdhVM2LDtsrnJEkYs3XwAF4RT+huFNImMq57dEH6XnzKT1paxP
SbL3sO0DNvAGupgqVI9w7bUEhrI9CKvccKPgqJBLITzrA0BGmTkwdd4NJx59CyFnPJ7HvryiU5Bv
F9KzmXOCf8rgweWwo3Jc5Tx+ctftiuwwhTQrvUtAQi0u8BmQFDp6iIzNNanSFZijVGhaqfkyttqW
kc2euC4HDLf4HmgoQtw+jGerXjUNb7g/MPnFPW4JnkXlD51F7TgpfkL6/TDNC8Wpn5152lKKROIA
mgpi3TTrkQV3PY+g/s33fAIsDaMTUNaLXBdFvpdrpjSk0uj8JL9Ty/rUexBk9RmEd2C84NgkDfYh
IUCdY9ArSLgxB1maKPw8/bVUlvQeqUzXHDCuL+VLwojqpyWDV0HBFTdtmNTPOn2nRF0Ajchok5rq
bVMpb3l3rPRp2UjFSJTvaYRkzFOWxvzEh9UY7p46rmzs44V+ClnMbRJ0hTyHjBATIjIvZ6krn8XE
1iRBKZdOTe3iERrL88BCyYL4NLYM6/by71vv7lWQ8EanBwnesSLFkEcFV4o8hFMLH6k46i1wl8IN
i6IFrbwPtNQZdK5E0UkbNibvMn0NuCL9Ofzt0Pc1CVnxCbFNuDmkTUBMj5Glt6Himd/k0KQyqD/V
NZrBh/kJAnLj5bWeFOTQqovW/cccKk9IuR9I/CDDvzE3sEwBHRJGvlG7u/XPxDDNC7rS+n5DwSaH
7WNEXyhBCbmLx0a/H5vhODn68s/YbOo+40PDjuvxW1JcRJZbQtugCm+ogzTRIslfZ1r4bmA1rsCl
PRCSuDDXwlSJnhqILokPcoPnIS0YQSY6wjuwbVdcODQ7LpKebV5gQW6AHOXU4Am/3NkJpRMJcF62
UpiNp+YdB4V0LakthR57ibdKd5EL66LqHyOg33B0zUvCzmyhI7N3MB9dvOrUq5WeUgdXgouEywQo
cZ719hbUv3qKbZxgi2IfM7rKPyi7AuHTG4hy/s3AKe4EDoGXey77qUP5EP5i+P27j632dyzUt7wv
P2I8hXY6/mtJDhMsCfKYdeUCp7bfZLtJWDRihpW+YA+nNBvGOEHvlhclRJ5Ugh/xGljo+osxO+ua
u8rVeonG5Sb10p7br/P+1wtDyAUe0FTdVbNKZqZ7g+cBD940FsgmWmIGgy58rwnh1ygoaqzhICH7
EkxvDDg+u6R7oRF2K2h5gvYfGz9qei4KMuhttLVc9bL8qdyb6l1MbA+LmIcz09CSTJBUAsEN+lTN
ZTlXF3IGStp+qWM6k9ibx72fV9SBpHIjfY1I/KtN9adE0jzMxU7vNTIuGJsEQdfTA6h36qgwhGfC
PMGZ0rk3uahQHr+Wi1asZ1t5O4acEcSbEG7Zh4iYw62uYqqpIXg0vqVqb4AcJAPXAyAkiCqxaYRK
Ghj8GVL5vECnYDoALRXMFbiFtrWND4NfJ3ADSksEPR9V7mN5gduEgPQV8YT1mQNqrDJ/TuKt/AYm
PuYSXpMXjjxxQXwh1yoiXhwChN3qQLQ0CBPmtiBheCSwOEcWnjLBeke06gScPpIYJs452BSljUNG
wie3cGV8uNFXbR1VdCwwO6qJwyFpz0MM6Y4lmaSQfeFab1pfvI50ffQw6kmAeX+M1yFzuo9lbAUB
0zIea4ot5wopYw/g2VQ0xG3Muw56zOM+8947zOs2N+JgxARHbyzYpaGOIZW9pRTCyKsv+O/AliOT
w8dKp2xRTvqDARrvWE8Sg0rLlMjBigZiXg8TulTFdf2qclFbXqk+dRVPQpHkaJzQ/HmkbrrgPi0x
B62xDFtJobKfuEQjUXQ60OIh7HKbeMUKcYj4l4rvCiEbiGGQFkujR/9bkQ2I0oxmzB4g16bjM65d
vpnq70aX/y3UlyWZ7q0zn+OcVkzAuTHYBIO7s2wVdm5rEUOsMmwXELuwh01r+xivcP71/T6x13J0
mdAg8sMpqnFE+UwAz4ShgokrY+028JtYlYG2osRhSD6I2ZM8yP8kqjAJ/kalfo0JN6DIHLkih7/A
xmVTQV9SyzSgDXTotwzSeZ0X3AK8RHofsO+AY01Eubg0LFQtSDwh97gVlby+mS5eKxzJOG2791BB
v1VsA3zvWFfwWMSnGevSpLuvU1Z9atwWMzUG6IN74lQdi7ZfNq3kJDHPQYcbCFhMdZXKwwe4kZz/
MhUm0sp9LyhXfZduOcendF6oIUrA1p+A7ppwpnhafnYSULr8iIfkSX4DsYUYabqZ2bHKuX9vfbzO
5+IjnIKLjvgoR6UdaL5al1uhwMpOh8icvouJz3T6cAODnAec+BlV2Zp5lC+gVV1m7I6tPHcBg/WM
/cdzIfblZooonvBIkFUcK9DQ3nXEJjkPALYEcdRD85NZn7OC1LSmQ3TLzzZ3H654lotTTSmJNAqp
BgYwxPOafm0QPRfZd1T2PKGY4Lg5R50Jx+C0YFCJkUl+Sw8yExIfDZ2eR6iyvETDxpRoWL+YJARx
ykPjW2BuU4+v1P7xdEgPm15Jvikue9BgOz5HLUqAe8NYGOh3k3VFp0B6QmrIaRn2yVXh8hL6N+Qx
7dPeiv3jk5qQFza3GmwjUCGETmo57dMg/spLFvWmmpZ8CiQFD7+HRWNeyLkqDggR+qz5NIGUy/Xb
1M86fEPfjQd8acuAXc3j6sD1KJ21cqmV1kQ5aEC4aIJYP1pyCuoBqC+hIW3MKYYo7/wQsPjLPOBi
JAMXibg3JSf59YvKIalugArBqp0wvDbVdZgB6jhSCLaR17Qdbnr3p545HNFNcdhOFLMxJKsy4LvZ
dLpPxhcydJ6xMXqzkLja5IG2RrKVJUa9RqHu4HuUxYDUJQ4hKBXntekRzInYONqXFgly4lHjxXWj
dxihcfabymXvuEO4aYGgveUrB0aTsIFEUBJE5FUOVcg7VHshGYQbeS6C6iykJfw+dUipiSTvyMLj
ksW4W3NWDsrnZN+lv7DctyNlRsOfv0YAVbvVmrLIjbSNcvVH3AR6eyqCg2QopWVZ4vlzMUGT/b1X
0oUDVR4iDoyA2d1+L3gs5YvZIMeP9upwoiZFVgsh15mIegONgmQxIdkEB3buHUJkLyScPDU2AHr6
8BBJRLiO2SwIpO9Pdn2ftWvbfDRkc0YO7TiEcRU8aVaNuZThXzXgEwe8L1wJQVcvFRMhS3j3ot+U
KjReFi0+AbYpAcX1V27lotqX7Uk9K8amSa8DIYxgBPVzyQklh7e0VKEynzvey5GsNAWA+MZDg2se
vgnmLE6+TeM9M0982Tb+VjRmk0vXP1raIPTuFMMDtr375OUeiMujEN+8CF526c13WIUiuyjZR9D7
znSkH62dZI/kS0Hok5JlfgQUkzX6oVJiGmzqn2nIF1b2T7N51MejKku2BfVW3VPFoOvB0SoDkxZY
j3QveVFHbU++YQGEVnkWc/muEOcidQJZQFWrSJ5VPDtEi+TrekR8WwzfGTEbeYO7Deu93a6rJDpV
hOyY8cNqmYmoB2ni6uB02Zei+uqaJz2tSKEm5Et180OQjKQOi51pTftiuuUe3B2l9iaqYwQWhZ/U
zspTojWPh+F8FE68lBO+RdJcXL5onMeKtVPEb2u/9pMJuHkLJt80qmXfaBeTMpyU+6KE5icEXYUH
mchDimGVHfAGSaTnlLTkKgoPWX+Vz1QFSDohopwhwmjvHiwaHdi8taLcy89/z2xtEIM3zAKuDyjI
dA9TA4Rqm7QFNk/ed2bUhzJmyAusT4PsoDlEQk27yFNBVeFrEXRkzgbtT46112i8Q2DNXKMzCpuC
4X0NdoSGJbERyTo827DPpbIvOXAEIs3YWgFE6oKsmEBZ1BrGCSY8zFB228O8TnRHeRLXUH9By4gD
GNa1BTWn5piRWWxVFxADgicTIMwYCaU9NSEag1S2nWmDwTF1J9eMhFYkv+i4MpulDCyxCF/Vo+Rx
5JRuZM0LgqG53I5Gc0hXclRPq8uIAzme351xPDZxsHK1kfCx+KLttTjfTDkNrm1+0iKk0+x/EAeb
pDMv0iku+YUpvMR1jbPFUp5nxlKj0jYobiiqsUGHkyC8cMOCQHiJzUktW6S5fSBkJBkY8LWGzICL
XgkZ0VJcUkR2rINtNvNumZTZXsmqdFcVYLFnmSREcsYj5TB5NuU+IEfoDFCB9SBjspSDgetOvlKD
MSv0mVP+ISLzi+Expy/MsHc2mW1heJBiIFqxJI8MzzpCbZe6tlSJR3C4ESsHkV1Ai0uxLDxkcdGn
M+GNcdjokcfkYk65m8AfY+1U4mmeqBIcmUxGy3e4g5rxofFOSlbOgKvTMTQSb06+QYA63+H0onR9
GUaPbMLm5jwkXs7Q604baSlWaT1r9M98xCVAY/kEAFQTy09kV6j4aoI3wftIalJeCcjFYC3RRXnQ
9saytCz4De9ckRbT83MF4XMAxhdRKpZyQdg21nTGvNiaNklRf2Xzpw1zDizA1EnNe/roDeOj1ux3
0ox0Qn17afsf3Y2FkkayV/aIV066HfN9BPMrWemUCdMcYX/KN/nmOKl4rZl543oXFe/NhI1bgj1c
KJ6RUcyCdIVvVUA/U4GyY0zshL1timnV4VjnZpRPFMkWSj6QlZeuzEnsdKYhVbhbY3hB1YYIJoI2
QbCignf3BuruKtk7XrQdCmMTBtomlRcciCbCNTq7MAp3jbMLep3JMWcFqwTZS81w7uLxCvq/qrGj
U96J6D//OzXr7tBY716g71SULqRmEhBCpJz+PfCikpKAiEVHQdTZ1npkV58ZUmS0Cwo9+YF3hbnW
0HI0UO2XmkTR1qDmEalaRxyGlHFhinGIMI6dW9MRnpak3bkq51urcdBEd764XFSkVC6fm6NTPtcD
hR7rnDgbeSsZoW8waEmELxh1rN7NugAuXbht8W6m5d416Pk+lPPks/RJbZ1Z+I1wqd1xu8OwsmiG
/DM/U+8AHCOhcF5JsQqxgShnl62jloue5LVJL2zppeAcrBX9ybZX+ugubeVRgGe3ovDT2PWFnu82
hef9AJGsWDImxn973JoBkaGko/hSP8ANxfQNOO0klJ4yI3qPGfwl5zSXvAyRZvkI85N+dB45HsDT
RvRpVGKZggcThvlk0K0N/PHfmMK1zS+0X0k0CuWVsqQGOdjkXoYBZdGGK7aHdG8lPsXYASBike0S
FR/DVMH4mmtVd9gop52p8bGr9ylxddLS7cQd0XWMEiSxOTUtyyO9wl7/SFOWqtBbFdN9hqZxHHwC
9XP4I5T+IagPzHmUHew8MbCqKGfUhOrnaH4HRnGpiCA3SEz26ngrMaqcYrjOyJZzhEMYBWDsWWxe
dveW5AH4YuJds/4fVdCrGDNwRC6DS0DCVKIcFlRuVejaY8AtXr+Cy3zM7UMG9QdOEozrknzB4OiR
kFjWwVmdCt/etu2GjBf+yn9XDULaG8+Vrn4ASwSwbvkzd3x6sRG1TUmXEH/btMkrfiLZB8UWwj83
MYnNN0Kaa8ZrhfttUoC0K+4lKMZVUcnoIo9ncZqqNU91N2pnOzxYlf47O8mh68z3/qfk3uYHpZrJ
ZeDo/AnjFHi/OvzWjAAzfiVy5RexiksPEzy1NjQIw9s6VFjNXgaw7BSvnZquDNBQQUtQ61qvcuHW
eCVryp4VdHWt+jDZAIuQrPrSfkDdNmyGBdkgFH8jgiEdGjQ3wwdvyJC16ubYvOFvaM0S5YEYIUHW
5iUMdFNMPgz0WokIFkt/XPzWnXhSTIw6fU1aYbi267UMj/dEQdvYtE5RKnQ2A1LoouMSK1thFWAP
GVvHL9lwc+4mw1vI1xOdL3I3h3THInuyEavG3qsNzMs5K196iFYRuQRTcUPi6WK44ZtSUOGMlYc+
9JsfQxIyCIGkoqTdSx1JXu/D4NO07j0yCgn7uOYXXTBqDErO782I0w2GtVdNqNkYE7j5+WGJud7A
tJLCMBI6wWZo3zlQOf+neSO/NOcoOA8+1mwloTHoniYqVx4Fj4ryG4g1YBoQ7RdF6SvgoISe7vSK
+JeW2VFgwPMkq05LquULdHV8t/w0CPKe5JduqCnmf2eiV6gsGqkLH87BTvuzWiYrkbyRo/e3S9H3
1t95UYJ6P884PjjNoe2fmB7db2JA1waSNQdkHF3lUvXyTVQiXFW2RrVG1P1kqex1KL7snfx/p0QL
8fsXEBjyNSE5FrzEg5N1cwhKvExKVZTbKpZglmpddd22122d46RtQ/tKhWq/6ZyPPOhoIYPxd8D5
FRqgrHQ38MyRjsHsSBvX3gA+rzMJ7unc75OSYKnO8UU1+TbwjHtF3mzAc2QSLmQD6dgmxgO3XXvd
cWxc8sLIh4YmluLvYYVWPSCNq7vN1EAwMw3unwR+4YzEFarumm1NMDQnlnP3BGMdQkKhYw3ANdoQ
G+iUyrOI5hNn1M6Vu5JV/SB2xkwPPxLOAFkRUbVRX/+Fm6iqsVTc4SoCNgELeXFERkna7tQo/Xgu
cSZmctgCyKWawiJUyFKXMe8nwIEU01bugxtBNyIKLoZDHwOSWtV7AntGye9S7BvRrOmLXNjutPT4
nvTZPSZu90+0jYySf8pHRhdAfJprSOYjaJ145bF8Ymz8/yVFXhUlxfuJHi9zgAlMmXkhJExiEYp3
A98Bqj2+tZ8gOTfhs7AQh9I6iwiRA29bzC+1/gjh4WP7RRtHqqfWdQf8433lETaxg3zNCVSwEdzz
4hcO3dhbdg/C7ngLh2f6kremYm6GynkDI2IlteAysc8ZmC40hAhfTF0YQ7VzUXy0D9u8Io2JYR7B
OwXRh81JhUmq6IlDRLKoFB2F+9NY8WNOZCzX99DCVscRoqrWxh2zE7elzbNKPJLm3hWCNSDP1oNX
Anuq31GEvht8KWkouQuMZaM/tyi8rRM6TtdqnouJNm3C7LfpBM6le6sSrXQKVw8K8qfdi7Z1c7Y6
AuTcrSv8gUcQ7blZL0ripawNxE4LZ0AA4KLoO9zGIPQ8WR0qjJzUpYDtcmBH7tQH4pv4NoGbccPm
7V0ucAUEFyA3BN/CJFgm0aGAdfRNC3TjIi6w6RPT5kuKRzW0J3WuwMXwnbTdykxhFKhrytHJDQSU
hF+qQeD/OnxJGRVZuaHvEJJIPWphw8KEezO7y4cDAb0pgFfzTYAZ6jMzfYSvGp6c0njVKJfJUXA1
iHAI3yVoi5Y0EuWye5flu24sV5IocJidZExOCROfdMmxCyt/pL4gcSNqBK1lXGeobkNM5ZE+LgfP
YSfiwIbzkeL5PNe3V0fD6xzpNC/WZze0ljnKfzoHjZkSO518Hjw3XvfrBZeW9jU2Hrhot+lypMM2
r3m7d73pSk3aV1ogYmxshQ9Wqq+QbL7URbnTGYYaD+xx0JEt+nINtxlxDTqEEq1aj2WPWWgv2bk4
vdj8V1n2UCf6NjDba2vMOymx94qUnc48u7rcRlODqy/eKq75EbOFwN4cqPT8lOMmD66UJ5eat6wL
isqKjHwaM9jNo/ri9gaAe/WuApJPTjAsNPM1CddZ79x01COcDb24Dhmf6CoX+8mCx4T7Zno6SWlw
m5LsGa1sddyhcCNORYLkGHcgsgqkvfMAdMDbQ6Ru2q3T2lz3ZnJu06nDN09o1Bj4pS3dzIb+o0T5
S9iAU4+MjxFLibywcyTxGT6jmW2DhKZoVzS/oqKBYlYMlz2/ujG6AsLz6ZnBvwUWozpR996Ybqsc
IzGbU0IcgXhJad0rI9JDUVSF8YgOghfVnWiOra+tTngHHzGBSLIx53prOBGNfPXKbH2KhCZaqhBu
UlTmGDTDJEp64CCrLKNmjYEAttA4B29eDe4aY9+PM/djoC/eEPlxYPFLqvlUAm4vYMSjxF1ybxjk
zBYZZkkKR1VMHQJEU04SRI+uTcLLSn1Etgywg7i3KJWXHmw0ZyRyWFyiDkMm2zGMo6FpR90vpFLC
I566++XFZtIf1m4JV1USqTrRIG9kb5U279EmNIU42iZFSrywCRRWOUohOVOBmzik2ITbqMRMeMDx
7aYR4OXDa+9D5sgDAtaBIDdmoZZDg1mhnlnuE510zX2C5iBpkqvqJq/YewtnnTUxalaJiKNrgCSu
EpdwauFrWYT1Rey6zkNEQb6flDrQQaXo+Qo7fEB3uacTANZWZxlmwwbOLNd3foqn134Z0aXlSfsu
jGrvRhjNQ6vdZIMgIZKQsGNoSH7L2Hgy0IkGj9QNr4F9SwaYkfDN5GZW08h5gmk5jQixfqf53jjo
dbhY3nPs/7FWIv4WNGC1/bOu0BcEoGBnFE6SZE82AcFNoVp+hN4pmU9WV6TrTtsHlI4YzmvdTz92
SAkC7XM5w9iE4aurg63pvVnuup/RNgcYOhiUAiSi4agRELpp6DUwSKdNGQfDCUuykYEPiHha2JZ7
UDD3E1VTQB1KmfecJ+x/qOaK39EmoHGW+rrnfNBgiiG0eM6lpt6D+yGKcptSpDN0x9TSjoz5AhxK
ccH4oeOgjxhQGfYbaBKeGI/Pmkw7jnPqp8PwqXUzZGJFbWLvpLuljMAypRq3ugYeQ/DUoPPEFJIx
a3Q6ulyCbjEW8G8HdtPm0VoOI/Cx7sPnkMPURdDYe0fNvDkqBxyMlsMebukgxPRY+I3qorpv9+S8
SYKb6DMwEWrIWABNfeRPly9MFpQYrEr6x0zelxHGopEp7+/JIP6NCfk7Pak9AJQJJ44bNP+qLqA6
xnu0Y/4zBh3ZzUeJHxDct+052nuv/dK09rPX7G+jIk1SK3KAXPRROnH5XSqW4dG2EUEJd9Ng2tSp
eefRmdgQm9eij6SwWOLuDMqLqL+AGEsHIzMPSUcLmTyczxrVBPlByv/IK+yK8W2IrRu33RxckaQi
jObV0vy0co49mRTg417Qv5ngpIX3WkbxKW/EfzKJSt0OjrGvG2uP0HCp8I0CDL1qjvGCqyntNkWk
b9jhdIFN1AZJJL7QtVbNmSTSno96kNLOUDqrtG0XoAUEXHY4fQLTr+Zqpfe//ZYVXMD3au385pWC
OvdsJT+zjZnvTdbjDE7ZoGXZrjiApXwBO+cgAyDtk23Ghw4TsD1duDKItsYChREr8vZeaT6vJVWD
cJmGZD5xKqGDDQOyGW0Dxd2RWvyvAIGUEjv7BraeIKugAYjMOuwQTBxkqe8aENDZ9ZZavo0dtqLe
OXVs2gLaIwftxsVljwWdMkwdkDJJtw9n3n9tL4NYSk6ygW2JusyzuNm9cx7VcWFP+U+HPqHrbm3u
V57vUC08tLuZmp1IhQRxFiRPryqFCko+mWHqw7pKTXyF6qupB180urqcPGo9CIIRxecMNR8YD4yC
zXxTIE6qU4pvIclRyOKictDtYcwyrB9M0DOEu5rS9UL5T5hgPRuA/QfDkQ1sBwuxg2Pp1PJY32Qj
XqTxCfueiNf8ioplDJ6om0ya2CxRb8J2R4QaHW3ud+JcePsZsPPmwpGLWGuk+q5975h8xnQ4En7M
+uWlJVoGfRkX49kN3hoS2kheG9mEg/q1iKuLatcH1TUO3sixHBbmnca/nZMitQ+6VaMH2cLOo0+7
iHe6GlM8ODDdyXsbkxgIEgoQfUQpkFq83doEjuFA/yE7LYgZUD+AtrHd/pv2KtEpBfRNYlEFY7Hm
WE8nR+Wd4sUIiA5Pd3DfMJFuV5yN2iEKaVZvBrKNQpAsAAgT8kWdgCYgCtbaAF3xOAFnGHt1THvU
qemXnnKr0EAHEep0WIZXdk5RlPCV8Z7xPCrOZVJvLDSk++HP4vhhMNWTWR4uFCaxiTYPpUV4b7EF
sErhRJi1IYTlR+6P1KWHho4m+8iWnOsbQ+5NdoavnG5XgXB9+BqS7AWuemVg64J1eSIOcJW081Eg
PB5gdUB8YbywMHCe5/Np5IK3DCQL8NdAHUCKAUe5xObNogQBW0H7U8BK7BIYAMu1FpEtE58G45oz
1VKhqzLQGuU+wByj0AiLGsks42PfEX+A48iM9H+t1f1Odr53UiokLTcZmDAWtDgj6m+FVKHavgrd
mBLNkVnrhDu4NnRyb+vuSP2Ub/1muKA1l0VjojbYu1WQjxlG1ODvBLwLPqD0xS5bKzwmWYLZ+qMN
klc7gY5EOhcUd37Gc86S2FVc74iIA/dSkWo0C0KeMjbvOJWkzSKj6AB8iLgerAwWjqghu5qT8T+S
zms5cW2Lol+kKuXwCkICEWywsY1fVO1uo5yzvv6Ofe7DCeUOgNhhrblmwCUd+29BSV72K9SVbKaI
M7gcIY4EGUPPpna+1+63QkcsG+cJyp7BWWdKpi9G20reHkymKCNKlrGqTvI2M+dH1//BX9NNB8eV
1fRt7XHPx4W6hcc1IEypU4xeMZe/yDJeqhV2Qg72VnheZdFbJripoA5dswj2VC3BSwcMmPlynxFC
mIoIuhR6WhQApciwWtX1rTI/FBZwpzDrmCxgGuyjcpUstWR+40AvMLUW5ZgBPQucROgSJ5jCgqDT
5rcp/0oSz15wTSzrnSabFzCDBXUq3rmwtw34tG3Jxjd+MzRF4qaGk7Ctk9CFLCtAnkiL9kNe7khm
YtBt3w17PKFe3KAbfcn4a6cZA1+D+y1ErgIVJG3hDi6kUpxXxllpp7tTczXWexT/B/NwWW5W+FBF
+R0RcM4LCGa9YXzICVOdbwE8KdD7+eIBbEUSxQwDJ+L+HBfikRj1Teew/IhgPolFURck9+ClUxUH
OMdwoBrk4jJ20IL7CTiKVUA7aBhcMRsE86kMYCzIIZNCC4VQkfVzUFIcRdoqWKgJB4wGcuIuKySU
NR1hPe0d7A7H6bJAaNhbTQlWOMNCORchswyrd2ldHfz8YJza6ilpTmmMiROGlszafoQ0c/wI5d+4
/E7pBzWmJaW0HSYb79CoDiaN8CfhIr+Va1yjyFZR0CygrErNZ4PkoHWpFBayLfLAavENSalO1wV1
0lZK/2nUDPLc/m16jm90vLNRvZckRC8wziw3JXUtXSBUh29RTM7DAsiQjpDwh4vMdKlTHwlOUWIf
rkvXw/v/VnCSG/OtGqd0tvqHjVk0i/6lW5p/g9O7qfWWYkWaydOxL6ODoC+TdbBTeNcSU2IJvhzP
PVcwCZuuknknTwc20qPJNWVvLVRdKDMoBfqZy3hpuR7wvii5EYADoBd65SvPMzb/ZJ3hNTHmGSOG
Z9n8hSAZWFrZybbkOQ2EoTjIgUWn+R2/X6ztYfawyMiEhmYMzOcsF7kGRnCmRxyCOxCHKSXplgy5
XVU3+3LkEh+NH2z2SVAmwR7xpAEzjc6fw+swgxtA0TDBXEYLmQ+bsom618ii2op3AuIxCCIFvSly
4G5cbfFlKKKfmo0BKZYwiHHBa9uvEgTqNR760Jls81DY/S7rA3Gv1XodKJCeyS1B+7KXKfxJ2+2V
/Nap/4GYojtSeo46SPbwLdtvAVIqGrwOykD9gaDdnn6d6IZA1e7e7MnhED5TyDRwXiXq2479wiag
B6JPKKfrtI6fnGorCw5KJ8FLT7PgjPteLLw6SMjh1ADeNUEzCvUuj7xLyk/LeCgtxFE5djZjKh0b
zB50/GFm+0WA0IJNzrvIyP4MYWyN2nMJoTgsNwtdMtH1ffzRG9pVYKmz8UNU0/vayltTuZfEefK2
NBB9aziH65+EA77Bwq+ysdMheFWlkxHXvjgHxxwM3IInKIqxGvuW2f5nlO0xzvUveZLdabyX0p1d
ImWI5aJAfGmcdoV+pjiF0B3y8nocHRkaWRalda+rO2I1cY6w8kshC8v7nnFtYQI+8+D4E8Pa+uKd
/vdOapxx0ndGMPl40EkUZ5kzJCglx2OV247OiH8+EbSWVXvxA3QnCU5Y60S3F+4xAKFII3jxQyhS
pYM5jmdZ6X/a9DR2O0U9YcW7lQMltrw2Ddly7Osh3qXjJrpI2egl6zYv7ENbPXo9emTjnWCwBpK3
JHl1zuze+mcZOOenh3T+FDdedYlw152X46J0u3p9XZVn3e2SpH9oMD5hDG35lXfQaq6QR0GcIa5A
HIh6RyxiRSOr+bpfw8ISusudncNK8rQ2aNLPAjq54ZCSPRj7GJ8Ya6qZP3XnJZjQ0mXVq2m/9Svy
BrnbzTEkt16/rfjrRtm+xwaqys+m2gUEWXyHjC9V7ip5QYpkLJ4Ja0pWoVaKhSIdZhUN2KWpCOF0
DnX4lrTqG7z+jGOZ7LCJKehIlYBoZQ0c59SGOL+FxlGF0z0LbDg7JFW9Nw1sKiUsAlnV9jp6nTUE
0sLr018CSEsy/sfoIcgJHZSnaf3IDa7LJURe7rmErNJ5FlyMcINzApUoMglGnQ4nhAyFahkYBvpj
Ft0ZhjX0i42xs2ju+eUlzE4lvBWDcXOrvVtUCwOUMmlVmQvtxYs3I85b83cPMaQcEObibO7E4MP/
4nDbWUgbSfnGDIX3iNMHA1HNJIgSBEy3n41zRqvSKG9WWuLsBQScVaNvJrJrD+pfKUE6rjxDqJ6k
P24y57cikeQ5OM8+wQKVvFDcTJaeWCB/bvH6IX6SeZx2ttt9TiJJZD/F3yS6rhDYALwWkE+pPqwO
EdDgG/3HgogIhhAXU+Fqbe3O3Val8IF9LGQoJD+RgxdY3ETqFAZG2/vjkO1WRiFZObhmho9Q2rIc
D63wV3jNUesCrAqCm4bWvpE/UtjxjYAzImunFdFBVlfsUnpPOtDpEUfjYhvyGjGj1QvtOIEi59WP
UUOESh51bY9baQnsmaqjKx9iWpYkDUvykQ3hvkdBUxj91YwbMTM8zWic40lD6ojblNDDwbwIM+lH
7PbSrN51tXtrFypJ7NZwiRB0fRPVednjTg4dPCYguF4BWNYQ9iAV3p8+tRizJ9T2SI1hKiNLRaUV
dj9REeP58FQg+PKoc8Kn0Avn6MUPaMiFpYBoQBnlF/AvSv0/bKSNyaUYPOA1Aal1eImAvWsHTm5u
gUiygdavRUxizvq9vDfmh+DHt3N430pV9Low81HlHXYJH2VPb9f3Qdhpg7ss0amMdHdMQWp0LMv4
timLQBBrFd9oxmZEpruLVF8bg7jDCnMOQK/470x4HzotilAOgVl9k9oCxhfGihhDTVn1t3Pk17rn
EVmQh1ClD4p2yHMvG6tHpGufRclI1caUhYsr6naWiuWgifX0gDcshTX8+Ta8K4NJkUAhta6HMSuv
7VDs1SG/ybp2IAqYgdWTOKtbMg+fgNaullgeAa4QSvVti1l4ySBer/tdB1NdV37M1aVyiirFbzRn
38foCVYKWuhMNr09tM3/wprx0sLoqSR34l4xVOvzFYqYP3QHSQ16mic7u7ewMEoqgFGmrYAfxffX
gy1GYoyD6Y78Uf2dHWcvhZelRMrBimOp8vU7UJx0wP9sTj3NL6DSd10Dr+K7y7IvBy1viXDSsb4k
U4XFxXVf6c1jJpFWMijO9FKL4d+NR8DFF3M23hcyxP8lKI8EHRtHhg1UmzsC8WB2MEspUPyPj6sG
xY2rjr4jde4t808n8VruefkZSsaxrrxMIyRYuRv4Gtu4xc9TcihLYhuqj67AMK2rt/m4Qw7aFMVX
0w2f8AZG9SPWVgp/prH1Owi3aq1v09wd7EIBv2K+UhXnPuqgUOB4CFmJ69zWZahtK8TE3pvSr3HK
XlayfSVZOem0Py3i14yv3Yb/j4WZurrW9Fb+ltGfUeIEOfMNlBf+t8PTnmHq5IumXmd2CFVEfk4o
egB9EbwnId5tOf6/YEfyYqPgs4DuhwsbhH7Nl0GPejE1JR95Yr9IhM3K1stSEJXt9xEWkAYBwVLM
lXms6XkzXbprzguS796hoQZd3qgzbE7V/i5DhlXFRTTYKy7Hkzdkz6wdvHkhH1dGIePHPeoiJz8b
Avau/Um1oNdeLXMm5uXQWdZ56GDV3ICMNYO5Df1yZoeE334Sw8HNquxT+6gJ31YIWCMUU61O3RiO
L/5VkNWK/eCg3LONgwKvTK1OcIKTesD84gcBOgO+ZIuhlwrYEI/fzWDcp8QVUAGljwxbTIWByXim
GpZ3Rck9jRj3WCJnm2GCTAHdKIgSoL+AsOWrO/dPk1egPLX6jxJqaQOXqO3z2zD2NDy7GoYKCyar
Xsaofp0j+c3ELp6RhsSEfrVf0c73y+Rm3Yzku9zrMhOQVLffEjvdJez2LvkOKWv0St2FBU7larkf
VhO2A9c4TvINnwEBMVdBVGIsZcNOlr/YNkPfnDXQuwrhliH7ioFJDRoIVGDr6lYR0X5cb1EoJK2N
RLGkMSwk7KRhdFrbvmSHZ4kfEPBsq2BBGFoEDE1bjAYmfwLMqnf6eGZUiLoXi+XnFDOlsZ+2cGpZ
v0DDGKY1QHgFXWya/3bQs5aUkp4Si/Q1i060P6MkjMCVQGd5liXr27i2Y8JSWXadfa/+mtUZsIYq
5VVbmt0pxetLxWi5M60v5BqW4+yksUFVcbWJoHYSEiZfO0OFOYvbhfbfr+k48zB/HskgEh9+xHVT
To4CquU0avdy8YfXrIcKq0hsJpThX5f/IfOgnO4SgXIh/qlc1HLIcFWe/DiyL702X5OVMa+cujo1
uOirZyPItcNUMIj4kXTjlXorBer7T16sSDdJXreybHldyzBcjuASpJ6OnUck+abFGVtmuVcXz4nr
PeseyzzdgHI+qpKpPelyEPxS2LYje474lSl6rSYcU2mdGwqxKEii6gr8ZqbHolUCio+hi26xafwY
KuqOBmFQzbJqCwM8z2gsBKTpyTJqRuIVQxJpx5781qqcXDoRLXpDAyuwAwlAADxlJNM4Q/aUUXiQ
sUUz8qM1NR/OOczF4gm/OMc6Cv+fJasptip4t8w92EbivxbTQvhE5wFeQW5ctPndJpMIItJkkUx9
N9cfa3B2+PtUPCA1qXdNVX4lGBg46cdYaH8Ft8ZMHrCeGOj0xV97Ua/zeWCYprPbhC5rsSqurzhy
B6ybxfil4czjQFt8FjJHX1P+jHFzUA0O7u4zWTFn4y9LkhdNguEhV0QqWL/8qAPs4T/8obQeb2KG
AKX50rV34FbYVMolaThKheVMPd9MCE/UoRMt1ZIfC2NEw58dZKvQdrZ+aWdcHyvpVGWGtzZvImRI
XvliAOem8g8YgMq4pp4Y88wvo0VSA7JrjdHUjDV7iji+05lNPMvhSRHZdtNWJRydm/cgTrJRLj2Z
2xWmMSKefL1JUgN7HvoCm17DOHComXi11UWFoJpocRAu5p9BSk8SW64qcRjCjRVMSypL1xzIpoNF
aCpQp8Ym0LDSyYzWV+AAxEkFIQd2ItSiWvPVkkDydEEs/Jys4r8LG1RNNKEi/mxKWDn0hzbzsUIM
EySiXBht6vCrZLUJ5jg6GBMVTlmPf0zALYtDNKFOlGrZzbimuuRBlRphJCnadM7fCY6fjkM0+cH6
kwk3XTlcJTFVExDk1DeA0XSrLUAVyQjVjLwWvivV9JKQNnx3fkOmMcqEsdB8pY2HdUwYGVHqHBwN
KqVfcejXA/wNux7QIsxMG5RTYY0Hx4yBAyM8hYHUqhXqVdne7VJB8JPGHUJha5MhfNARQTCiYVZU
9eOuqFdPENkAbBxAdV6QiYaguM/W76w298l6VacMBwAQpANIGtpJSFRDpJ+5G8XjrUzmwCTUGS07
cgHDj0vXyXU3qvcafizA43L1LYRyIG80UAyPhHbY3oThFcOw/4i+XX/lWDdKay/y7eboxUqawNG0
XZ8EfISqyH29RlZF44uRDB5Pkgt+3ME1pn3d6kjrw4qpvhWuqMvkcTdhYGGRP25YyUFfBi/hbubx
R8qDwesOCQn2XOPdNhBLmumXKvz2mfsAQNbqtJ1QkDlkv5sh/AwFvaqK+8T8WIbwmBXyLouwEwJo
12BtUEjTZbGZ/g8HGXdzxP6g6UVxOt07MLl+WgIzGoishV/3zpUp1i8xb0X0LRSIqxa/Z4n+EqmX
uaVNAv7C9yWsNVeuyCurzl0EB9uKMDLR8wPwF/KZKP7jjOPF5G1jd5ngL4V1XYJOGsBsRuUQJ5AL
I0DGRHxy6+oU5n4AuF4UZgf/QUtEew9G7LMzSzZBXQAz8WFIkWV8Sals6QepeM7445TLzh4NeWeo
Q+fdmMcEWOPB603R0GujN9LKol4zdoYhv+J7F0fDe9pF8O5yrPl+O2wtneo7VgXXSkgCQDmk2cST
KD6L31Yh1RKH3yoV32Zxy4azesgW6Uy/4HD42cN4AiojKaGALDV61CbdGHNP3pPZcil+OsiyNP1F
dFSiwdNAoeYVJiaOKFyiPnHpd1ycYFGkyPtUi5RShHDxMweutXpC9tBcOKuFWc13tyL6zH3mUtT8
nw6GV9IYHlt+cTIJh5qwm4BXbTkk6QGr5hVObwRdyPVulNqV5SqhV1YryL/j1wixO5+ST9kEuRoG
zEkm66cIWy8KIV2wLDUELaZooE38osipamkFJ84qmdCcNR9vaW65zEiCqXTOoXKsB1SPzsmBM9nx
/RYy3gD4n4AW2a7Esdqo0jPi+0w67QfPgI2jr7u+yd5WXRCnG0L3rLMZlojs2yNRVMDe0UnkJkk+
zNnNQHLBuP52OS70/IXrQrXFAvUHKfuuOtBIqQ+v65rfnVDbZY154RQpoZg5du3atQrhgOuZOjqp
n+kiQP/f0v5VOWDSotUhsOEXUs63hUXZoakvCXDSEYVKdSAvhBoFuoIdh6khcE/OML9IMIKjbeWx
63Sf1FSQo9jBONYr/S8nNZZ3EOFbOIqA0mwRH4pjNjWiloPwDfF2m+flgTvQktQXmwhIHY0JJD/Q
XNjMRXsvsDqYVW4U3kMR4yuaQwVQvVD0qD0Wa/CMHXKMqQOHZfSU8GsNj44eZAxUJ8vgXLtM6i+Z
xDkm9qFOFbdFstXRU9uIRpb4VaDUZdwy/dH9EmTN0hNolBcV4FjcuWbBuoZLXZc41igCxJkhaivV
rnNiai2cHO8CJsIuwrWV+KjTzVcSOlNmkXMZ7W2Gvpr1UDv7n6hAKftWUMu4Pa1JelhmFd74XYYQ
a9I1aaGvI0MAnal09YdC1mHWNNfgT5qyU9FR90nsisfp8DZT8NWecVinqajF4ZxMA5QvGPagCFK5
6xigLgq9s3AFMswPYZcqbAJnTjvK9rp/04TribABtdzWjjz+V4iFtBTdjyBGud0z7774PrMVq++K
FlBRxs95+ZvnV8NUj/9VdGF7poQUA8KUQC/KcbyFDmEcTPVEIfQAhBJvN+afKvpVzECCMBTmgIA1
SOqdJcDpIBuv/Wydo9DBgSLgx+N80xKFWWe4TwrRiFFoLqnMHJg5kHUvZtJiKsczzfvU+2K4JN73
EBM52/GNodpeI5cDF8E0YhdUQvB/EKqMBabBJFxKCLMW7aOE/RWV0FO6Bkldi/Rxzs8Dk5wIk3Q1
cEr5U+1D8PB2V2FIpSiExrQGSJ6zXZnysKqEaCCHl76SA5hzA3Qzv83ExBuuUGK33pSrm7p+EVaD
GT6FfBDTtarPQhH2PQXkzANaBsegVZFuFM1HHuQy7KpfPuJizQSJKAQt0zUxEDK7PJBX5rW5P0nH
XDHJM5+DkHmIgNcEzJZQ9mhLdejKr568Gq5ucdUL2gNB8VtRqdgIkbC9HltYLhh0jTJqWYyfAEwo
hQeYRpRd+NaBOS+CzJL9QkFPhqu5QrvDTxzXkNnEdSs3XEz43AYnkCJrrlo77lEIamzjuVpPeq2c
0a3txVchynwt1+5GZN0weICM0JzgHuH/Vd5lWUErwr5rfxf4TkI81v7ymkaGGxcZ9/Mv9oLizq3j
60ITKOr6ZYH8B+4Z3aGz8ySo3mB+zxiZNvBaxZuexukPxHFhKjON0olyQ8T1jRr+1JoXSwqShm8h
cIMtIVBES3jQrZwB07wXphzSE8G6XlVBBe0/FWpiMOS58qPybpYQVTmp0t9G1x/CSaEanqgFGEig
hU8/GITCN6cIYxEXGKuDM/AjU1yqzBGq3VpofmiLzXofBxqlGFZ5fCm4z3JOxLaKcHuyt8OMU2b6
4UJkxYTxDqlFLZ9Lq50i3DP/NIbhyRJjoQx0uAvmHNIDhDAdC/91Ib297V5LWqCOs4ryQWgM5im7
ZMaLoNtz6lXGAWlGNX7wHQgirybBEaxfZlFElapyUjixNJhiK7MuCompolemJKbCw1SXuzPGp/8/
Pk+BONXEqses11PSlptRQmcI9jvQ7a/4yxoG6I5+6M2rOE5LcAIM8Mq31k7R/xmBwvOIBbXOkB+t
2jwnVfWrKnwfasboq7bTFeSHohSLr11OhIXD/Am7Kd4ZF1VVAPoYuCwALrWTX1rxdmk6fKNNb9DO
bclApvpltlTq1kua3awOWDf6aKX3kEejQPhNgIEXTHKTDzQ+kC0QNOgVHNBwZ7KVEPtt6KFx3uDq
gb0QUvMzi+OrGXzd2ieKdK2L15khbE7RPS/mWTGcn8hhkZ9zKHYbGLPbHLvhnrBNy3D7omdIRi5w
JnMrT9eyp75zu2XaGkyZmeWZ1jXvoXbFhjB6tfxl8LuoJpnwxiIlv4gVjgw9wks4Mn2jNv5IiE0a
p7kQ2CpVsNTibRQz4hNLMhUp4yhKeFJth7I2yQ+9UJW1vK/Kad0nTGBXvF98Yn4lbHm4JRsA2j4J
f9pB2L3Y3S4fHMBd1iSUJm7YMRkOiwAS4kfc03i3CVk6xNuvfxUBZ8qpGEkwvVDT6F+t9Jc5I8il
+pMzKU9WrnFsaJr2Tnko1lX9GBj+9JBFDI5R3M4k7BmBdUivP1v6l+302zD5gLJuJ837PDTujGdH
aOAE0wBTivK/u0bzVbKqwwwpDQsEGGEGIXU6KzaGi3eOVaAfp1qId8jDAJ2HN9jWSxw1n7XWHhZ1
RlyDjUrmWZq6HcGNpUlHG+9P6Pyc4lUFgoUNANmOppSHltCjh50LSkTllYP0MS8YdlLSfkmLetMt
5S3LIHerOkagOrPyUZohKzeuqQJxs107BnTooP5OrbLr8/C9NRysnJxtjbUG9/dHj7EL4YBR4zsZ
Qo/cwIJwBOXdk7ZBe8wkC/pNFxQqrHJqDLWoD44gzfyB7oBCltyvUdrZzzG9Tea4qRiuGArinhAq
H3OQXZWEXDNe0nxE6tnCYGmN5KDtj2rETfNSc+EXDI4mHrcOq+wZM7ntI/JqYbn09k095+0VxhC/
YemgwsBADOv+syHP2zm0qu/MayBDcpQVgWtyvpCy2E3nlM4e1w/PmKcg7aY9aaCngnMgxz+7pzeQ
e/M0cjoXa/LjSOyEYW7hUZPyklU/mYQzQKoRiBVNX708n5cx2XEhlEjFqA/3NK10Axo6xwllTRGd
lj4CaO+OTXMxV2wDir9qs+5UlJ9Sa3+Jg8D6HoAGDEPBv5EbeCZ4nYW6t0kR4HC3yC8PGf46BdY8
9UcsLGOXP2N+yAZI3vLF/q/WR5qG/c4EUrvseoOjUcDdU536WJAI5cIQ5d46fGGtJFZPWKJ4dDaA
Yhoxsblle3WyvErGWY2lozZY5xCPjbHbK3FOVldTvUXqMdQNv5qObcefr7lLAVTwERwsgj2ReQga
bt+iR1zQtqfO4k/xcBw67QrcKmDIKn6R8LGn06HWYcKLZz5aOaau0f2uFoS5onCbVKRrg992mKxL
SmBq44XSEmmv+WM7p+HmTOSaG4yG4g7xM6aUEbK8l5GNK+iuKRSWBrpvn8teHl3kJWdAZL8UqC14
caVxkD2o/pzTzAFPx39vX7KsYi6AAjgOkhpR+3wSev4+lYNlqJ/OSPhz131VEvJiQauiENS7GKtf
nAFFrTn682R6S9+dNHskq+KQ0PMKWwWRIssM/7sr5m2/qMdIZbqpLy4ejo8OCw8Lokpl/9r7gSng
iAa5LQPUjgbLV3D86kzzBvXDmmFYt7co194cqzgIyVDFamkliltQmNl5Lzo4YqCPWHIdBaVOFNDr
EF4T5dfQAHxjFKHSrwKRsX+GMA9KOAu2+mn2dNSlI7/pVnbszaDGZs26SMOHOSDG3/WVO1+bU8T0
EzPNrbErXyIwm6PcBYNvYla2SU8OdEdI1B/aPuEbH64prtXWe5l9WbuJHPhxn5GZTlrR6GL0NwDx
YKDKdMNlpErT30NV6ja6S8NaZZ6GuqdzyfgoX4m0RlWKm7E+vnXK2/KwdsnBTm5GHjAmW4gMAJVz
MSFiHoRKwcEzI4BurNe4V7ACN+FBqJ/hnHTQyw+OelVQGR5gpR3tp/xsMDkc/EE5pKG/vme+/SL5
7GMt0N0O80t5E52N9ihmQNLejoIY6oHrkNQKJI6BIubD8Uf5jC942sCzhwq53trulhxotxiB1ful
d1GbViwBoq3I5KmQQOziyxhfscuNCPgkmIeWDHcOd3ktraC10WxvmubY4JuuvNdgWHA6hg22KB2k
W6YZoV9rr9BoZLIlDZevAVzxpUOcB/la3tt9sKoPOAVElgK56OAG29rZtffkJZs85ZcBrOnF0QtR
nNKMCAmpmSn50Yhy5oEPGm66vFesPeHjfbfKRf8gBQhpCl63JeDhC/HBWvaOxQSBpihFiutEQPEm
u0QXECtiqkpP/y61LZzobA9zgvdW1Sc+N9824vBMClaeq33AqUTLGBBSeW6Yv2ubca+B264A+FcJ
fZHuCUNSzng0p0gHLEL7YGPF+DuTaU2R50JOKi9QnKDE0Fw1By3/JDuzwByHbDrWlVV/6u9642bG
VnfjH3yNSIBj0Tk3+CjpfAr7R9n4WICI8COhVaH+9LqJeswHNTITyDIAQfhXUpvvzfHqwFIYactc
9pxS72KmtPsaNIWROcVY5DZf2jF/DD62dJMEcXwzwW93s2v/qaP13EOpQFRJg+rFdPHAWSzz7/aQ
PqjmKYJy5iJHBGfqo8fR+2X4C0sA48Zv/V/mR4H8YP6CqgyxAoVqono8PYY/vPwEHovBi1vY+649
OxI0HMgUnhluq5952CgPDW9JhvYTtdQO+FRW9yWn1g+XxyhibKY31avZyaxQ8qJ4lXDyK/vDPLD5
+3IPOUCiJRzfIYiMNsIx5iPvEgxS1A5o9/kimcjQL8ekOQ5/08JVMA70lFsRRPu5dUX/7q3vvFu4
QB2Q0x9HET+Ef3YMDykG+ZQlRDZygwa0cdpeUAaKLd5472K/wFLRxW/hYbLa4cyWDxSpLMAGa4c/
PGiJ6kM78B40MgUEW8RbcQ7hs/pJ5RnKDj+NVnsJSy9Mdsautt/KJ0OYMtsbSoBdF2wZk6wtLksX
XGg1N1rAjg3/lS8O41OeXuGFgcrTWR74208PzYCwvV2mq8IE85iGGDN67JtkeLC+xSRXPWrH8t8I
uKIENnoxoHrKH+wpTZdkdT+6ph3iomNB4nICuRPd0ltz0sNAX0Yfi6ZMnDem8Rpll7mCw4f9sZdE
+3S8lIln/QBZMSw4agn1BD60X0v8MdZvhXbDBcpiJhESr5V3lwYS5PwKu7BcXONbsS4tgoMKUPY1
Wl4pKTtPni8rY2LyZEFh+WSsthzGtktPrcNCYd69w6KUcWG+sy0f5FGv6JZvAOzOGeZDpO9a+Vos
r/n8EkpXRTTM+IJpt2j6nLSbZL3J4xv/rknrwVNnuE/2C/0ghIPkVFn3cPysq49UeQevRC1J/CPD
LxxKIJkNd94EEuHJHVb8WrjtURzcM4nmEQ/tYSTj44NQNxxzOKhWi3tvi+6Gq4R9vrDld5P+mqlv
WXFbmTpproa+3rzarLBlh2MG+c0hDvspJWAwU80SKr2mwfjUAi617sQ9Yu2Kc3EbqW0iP/SbzHWG
j6QC/v1q5q/YesC+qHkcfL9vcKcYfpa6b5u7SP1UOZFljyeWSyfuonFnv7E3je5Ix8ggWuzmVEUQ
udGOVRzYlQdEbSl37IcSxijLT+Jb6oHYCbS3aip+N6VYeGBjYsLwT/M6Ga9KV6iujsl59RsOQ921
POPr4BccgIq/ocOhMMHOJgxf2j/M/bWg89ofNjZ/U4bFRowFoi/jgMCFS3+CrevLb6N6bXXoWeOh
q5ZbSw/62k9Sfz52TDvOiuMxGVRhbEvErrjJtSD+gxzjA2w3/Eyj7EfNZJfDdCG/taEiwsU7ejG0
73z4rSRxykb2R6/88bs56FJO/XX6hxtRtvp4aiEv5E5Rf0vHG/e8Jvu5w9XPx6ObWS+4LyeuUwfx
J71h9UWJ1+7xOOhp65Enf66MxEmmGBDSbupdzQlYbcx3Wzpw9Gvl3iy96Iy75OL+NTBGvfPq02vx
NbSH8UnsPbEXMbY+aEzCvQ2jmAyujbGHRflBy49T3ntBmHJ9pu4AYiwJNcB5b68Ek7WnyFD8ERcG
LOhWt862qNt/MNkpX5T3CZcchLVYKnnRnrIj2RtHzi4T9HM/9sd6ZBbvLSidFCzBg6T8E77H2bX8
RATIG8KGT8IZ6qLc8k8J5lcIxAlHaN9g7g254IOVHg2PxDf077HcV84zNqG3b/oqWIneQv7WbN61
a4M9UvxL5z92Wxz3o2Sj/oPra/9bYPbDwNzHn3w2tmamuM4Z4BYdLJ5dihdJB+YMPNhlz6PEW0f+
Qm7CnYsBErSds7FDkooQEUvMe1fi/7SVh92Qb/V3WN6bSN2ApOe2x4B2EN8iesezxprUcCRREE9D
8dq+cIIw7XKYMZFQRAgEXs4MuXd9YMhBRhS2dELzwRwISiUgARVdJVlA0fQ1pxkNhrglufzwkYKW
khv+XO3nY5P+nYmNV7b2uIeGhhuRo+w4j7P0g1QC4xW6dmhgZbPHhDf1JobtbEMKkSvnR/7kIksd
L/ou8JyzN+mDYuYcHmzdxUk5cdMvSNPlw3qZkPa+9zR+m5UIM2jJ3GXAptOe6rBkGjYbL8y6eVX7
1Zb2MntmCVIgTYYOP+W/9mC9tDMb1SNypzcuxE5v1Ut/KIedjMYLwiJGfGKOkGTHXEdLx4TANcIt
6RNM3XGyL+0rnP4Fov7gcivaynHAzWkzMqKq9sUSUJtizkppOrz2e+6lAqfszGVNzODrCDi88ie0
P0Z8J39mDTkKEA4sYbKQsNRyodHRyqY84k+bzHLqvsPo436NCAPi343Bgf5fmVv/9AN+4RuOEGvw
uLyN+ZRgDLKrOVZ0tzobNW0q34hZ3gjCk4liqV3u/dwkcs6NvWHCBXTLxf+PEphOj8o82dRA/X/k
R+dR5C0kJiqu/Y/zrxtemHmEAVFb0p4dZVR7nU+3HQ+Jz1sAP2lwLfNZ7Iw4+KNWQL4XCFHlq91V
BfKVLxSD7Z9HfCl/1k2DLndvte84h7g92xxBKQQW5rDNBtCvAEt9ENzaAhmBb2xDFedvtqMPG55w
ueV9nwbmjuGdhUU3syBC17Zc285LEfncGZOxK9CbxOe4g4yIXvuVCugo/4+m81pqJunS9RVVRHlz
irxHgATopIL+gPLe19XPs9j/jpiY6ekWoMrKXLnMa9STwjmiwqvdLdIGWruv3KW+QJin+gRbQ+ld
vrJqxRMWEfKOAExuqRAAGg20ujn4y/4YnKfq1fqW/jAlG3BB/ah9F9HFRIr4N/1ktov4P9vobBe3
+dBton1Ae+kpf2cZN9lX4yzd3/wTl6Dv8YUHy45EgHlP8UPE/K/7YtrlUpLisYnE7sYx10TxeKOP
G/LbYOtcuF8O5qfqUt5YxiWEX4qhUoMGzLbA7Qj5B3pKh9DYGg/9M9iXiIHv0UBR6bZvwSNRATCo
Q5BLX2XuqvXf2F0lFFFymh6Dtc9i+ujcO/+AzXyCG09x08Dyw5VrL1ryYWlfDpVxB70BdqgB9HJf
4jD+AbDUQ4XMgfy6z9/tS/St7dHzjc0NWRW3iG+vlB9SZXM7q0y0tkAp1FWebUo2CZPZQq5oagBi
XgXg6tzlt06DjYahHyol5NiALgm3yPI664GNgiYjBnZf/XA0Hn5wYwYGsyIskAi6T/kt3yohnzhQ
2+T/TfTigNf75EkEN707YTw4IVxzMCZe8KlMrv53E92H6A6mYzkXexbaTP5L9a85+AxLyJ1nT/uq
nWuvf3EBTvEBXEHcHPiXg/HeBp8+hfxLgkIQxnVQdnfcjOGB8wpVNqOJgUk2XCtyGj98rseXnjeG
WQa47TdXexe2uA2SjYqJ8dIWtZGw/UIV24CwsAq/0ju1WRkujPpYtl9meVLSVU1f2V9jTJI2sH1X
rn+BagO/vnwbnF1WY4n5ZNyRphiPvYJRypMP7Mva92Twxa1ftywAPBLEhWqAXAnqvKXRffiKo4F0
ateDdmjnfwiqCJTTBtdYlI+xPTMx6+AY4xfkgGRWnukI5QzQpTvt7sCky2CXHwIkDlkS1UsatCGM
LAWF+OjU0E9V1DcZkSCtmI0Y377Xyb6Y4KiUbMoHaLQFvRZqUugj9UKmYAmMGg8p54xOPNKkDCEn
DhD/xGQBvktHJS5UuehcwJbN7wl8Jkg7onnQu/F+IMOXCSrTQwhCMoxQaALI/7mZyNAFANSF+B55
3oIZL7p/kIOQKwVdh9+sK06wIlqL2OlEB8AEMSnKV0xlHTTwTeq1PtnWXfTCxE5IaGCIeTbadPwt
VE0M1QHxwuyixw043XP95h04CiEhTJvO4qrlr48bBo1CX6UbYcEnwbUKOEyWLEx/2cOIE1Ynwyuk
VYADv5VwdRCnd/XHHH+Sy2EGrd4ZJPNINYzn6K50Zy36zOiu59wLHtAxvq2qPv9z3Pfef2OZveyn
Sl+4y4CJA36EJCn9sZjOMaBmGmwzAqyMzVx+a0cBIPxGD6k/euNO+dql1OHqGvdH2Gft4Cw1MNm6
fuUV1PY1TrDvY2Za6OWmSfBiohGWw9uocDVQ+zFdVB52NaQ+cfmbp+fJ3PUFuGpXO4FW23StRWbr
PBkQZlhQg+nYCJlExd4OKBbKQvHDzICMR7gZ3bzud2SwbPUeyCY8+yBNav7hZSBUiuBNMJdY+nq7
kIIc1JnO4VEb75bGJpQUisg62iCSZot8HHzFPrukRYDsBAGRQVWp3RBJIGL90e+17ITvMt2yoEFi
dkQf0/0VOjJ3iwccBglKd0AP76YE2CGRm7A5YC4O0FN+aJQyLmTgCP3LVGiK08ULaH0oq3542Jb+
nHABTKm+ksmvmjIcpNilLjSxM8w94+/xi9q7zdjuaN757z+5u5yX62A0aGRL3qKJa1Fs7bN26aIl
PmjAAv1FCgrJqOBsAa4hHROgeHRl31QkuvpFdJft7upS2qlfUE0d8l/HuYbsPvaoAAch+/sdND04
X0F6nxhazcAco5Xun8CmgFzjDSiQhKbYutfYE85OxviN0zPaO577bzTHDIu1EBQBTIeepWZ7dVWz
hfEAj4y3sRQiMY6HlTKA3QdUFy506Hj9L1ovAmzF5WxRVsNZYHsNhqf8FLT8jThrykRKIO3Aw/Gy
GsFBZ8UhEJA0OGqEj2Ad0iFSa64cb18N5i4EOdF6v33+EsKxL+pXbxz/DeH8EgCIKvWebExjJGPv
MztYa6AzFDLVtjCvOY4t9ij8IjIYNz8FVrsM42jNSDmmaTsCBmPwcO6d7rVEFkZwoBrgompW/yU0
ePNAR1UfHE1od6/CizV1JiXAGYE2sxAM4eTpxMHUIe8rf8Tv10WOHoTeU6lGR0EIyji8QK1b1Dkc
yPRKsknSmzNmHw4uXSX2cAGgN7fDuFi1AZxH0TLP9EXHFx4ZcULonRN0scsYPSvc1j/mOv4aYiY2
gdvhUcBoeaIUgnxAdZthDJve7LZ6bqL6HcbuexMahwAA0qBkBzNzPoLwyAusfKQLEdik6a0cFAUJ
XXHYGutFiq+B3YL7QfgnZz8xIxQYQV0bG5FEisiD/Z8CacpEL1AQBv7LSTNkwMvAzHXVjWFpa8+B
d66QC+AO2ro7AdAhgzRMaGQQ1nVUjKyHA2pJ7IYF/uCiQW6hv4E+/KPEqA0jmiVMnG2Yd88zTOli
Amqj+0hJX4dgPutzCW+vzkCsJfs6Gb5sZOcmBjlUFYx07FzdmX8X0AgJPAGbm9JmxJPi4nRcBlkN
U6+hNdP7Vy8E/Fn8uGDv4ji65uI35so4dvAdaN4JGwFcAzgXrwguOlCKlGs2Dx4qY9QJNk0IbLq3
3bWEG5F3UTsyHPUaF/lFz9eCEgJeJHD5mHwXiCS3rc1hFgUBjU4cyjdZ6+AfVC3zm+5/JrbA5/BS
lvtYHA0KvOFSrz4ThSLsYORtlCimooSwTtBl8ZlQ+0h7c+IDSrXEQlJTSKx4Kze3iNtmwNt1VY/Z
q7CP/gRW1XIB6x38RoeVDENx9Kza7JRa6lZAEoEz7UTPSKmOLp+YWRheDonQrNGo5ZsXav6nO9VG
+TYcYMMDHonMYR+95sUX/FCIToyqZccLj0BXmGhHI4MGtEDg1AiXva3970oJ/qv5/zOKO9uE6Zu8
GWyulrkTBxkpncT+ddTyU6dpWAyrERMMwZP1mrazWIbaxhHFpRncFMu8Cn4G4Co1ADHZWRmklZQY
UHnNBrOeMuo2RvNa5h9m/K9WDiaU8bL/dYGjKKBdwaHiC6xC/uDSD8lwZN8AbrxEPUk3ctJaVdEF
MTaiPFJFv6IQoNwtmbjzQdFThzGgA7AwnBoWpA4x3thzeKkzrnHpMBRiVmT1a5V5uKh8cP25GB38
odbcqyVCTeDM0BCwzEsPqk0+Y4zeBvjpmAHrQm0W+Au8K3l/7J8SEr+hG2uQkjnmz8HYHsLx5Hnx
l+CK6a9PtwggCJektwOs02KlISIKffUz0FkwOWJuwUbwapoOW8/2jyaCE3oVMf1GWnO8qh7QPH83
AFSFkM+PSWQCayFBjm9R2DcREdIZDRL3yfdIfUjWFEN7GPoV0vsysHImyLijXf0xFz0Cq127tbMW
CJIocw4Aj0RxyDKYTRPbYcoCsw5g4SqiygyQ47mzNhZS7TqE56pzdonX609Q85EzKuBFIRxbgYOd
OF7WmPAvgR/NcXHDJnKGI5I9d+Z/mjGtLOu5GohfxvtAv6qMhDl0T5mjeLTDlXRaN6myHfuv0Hbf
ornfzD0szAx/sKYFZpJlsI9w+UrsRe8E5Mk+44ThZPYZ6mjek9lNJxTVgHABWZuC5ZCsEY9ADh0C
D/MwUAvkPmqEBaCICjEdDfDZUXz/y2BKWqsKRl4R6oVq9uxN6hX6CMNmLGs0EKzwCYoY35PsFjKU
jCSQh9iHvEfTcMhYgNEr1ml6t9jAWfdrZpoDzdJYMLMz0ZBnyJx11qNCPp78tYErKKwWjI/8Go3A
QT2KUbub2i60y3qdEWUiaPljj8zwjGY+Xs/WfLRGHqzfx227qMlLK/Yc0m1LO6cfSvstyAIQcOYq
/GhjeOuU7CjBW351rLtDCqCflNpVmyPzZAYMnNwEAwi7zV5btO4BqdUvMuY1EXN0UhrK88/IxdSD
5nKGAJJS+SzZihElW5vrWS9fRoUGSo5QY44bJ2Q0a5e4mLkDNQtSBhJMiEdATmWbfCu0uecadQ+Y
v6itbEtrODrIvaSO+jwicDfTFCsRZRZVl9wayWf8ZRD868f4leMSMLsB3Yy1CyXDj9bcegM63tzt
8HtgZq4NaCkozQrwHFEVSdJY9VZahbDpJP7IQA6niNsm1p9Lpz5TdDAT9ee97r+ZGtcQlJVNxvA3
LYqfOSuFlvhkFwNXZ9OsrOamzj8lyEvbHB8Zis40WLtn0Y6ypuK1pd0Wz0fAj7DkEYDUoREgHCEU
SNtp0R5xmhu5bs5coWYeKOtm6flD7/PvInQPE16NuU55lOxQ1LtqIUPMZHyrUF1zG/RjEXMXSWak
lgIH3BPrFrNmUHG0WKN9iLCbgw0NeL2Y7LZNuguFndRcKVODgLoLVM9C6p+4Sk/BW88rK7WrWk1H
VHHEdROewoI7gUWldQ5udZwp6WTYpRxy/bOkdp/LaC3kNw0Hwi5RsAyoNnFCNk6XIZrP6LOugjdf
i0+Bbexrje5ihmEEqqaRPfwTseJO/RqH9qjGMy3qOUTXFB3CdkSfQmOAYVUeI2pYecFHPcCcN+tX
sUp06u94+sriPODzsPfmCo55DIIFjuswKO8C25RQRiSPvqPAfv5DEnJNmY56rIgKtah9DOpLNDAF
a+r0x52ck5v1L1ljH8y2y56QjIjUY9koB8voLoOJ9EQaaFvDoxPrqlu1D7DsIDnyxq0W2SdxFFM0
svQWRFMw/peVzUunJ4eydZ/DXDo006rDcEUfCXpG458z5B4TPWG+06LTViGhcK+j6F+BvvXoRbhK
VXc9467iGm4SxM0TRPGbXPsqG3SXZj29gM7Cxcktz2pzcCBvDeoMrc69le4qaEJwLiQT5GgNfhTY
YgSXMFUhb6r+JQyHI5nZziJ8tIHoUqZne/r2WjhJerrL6bmGTXnuugSY0nAzxunizwqwP26gUXnP
2t1gdmeRhBCCijZkH0m07DXEFRnQRZF9hkh3BMO/N/oRvL35tBhYCAsiOjiLcSHLKbjNjPirQCV0
82UFZMdAAUEv9VXy3dCk5JZK4wmNEgQXEyD3kwn/HtAEPJ4KpxGRp1V6bUuRh5imqSIspZeQftpr
pFu0nx7zYH3ZLTlcGlySrsdMS9mQwA0WHFrShdRYq5W+zYz8Q41bdheFeNniSUQTZ/IOfeefQ9hd
ItZTIp6RkVjjxjUj8WNH8XpGILY3EYgxFVQJaohu3m8n3X/9Vnc+DWGEh+0Ru834uz8m9XxXyp+m
8g9a5i3ciLSo8A8qStRKk+ylaE4ZcbSxtbR9ZRvAlZoj80/JJlZfUzyGLAKDpOQNDh59FRwc4XxQ
zPVkYfi27inzumU2juuiQn7IGH/4n34cFlqjnqaRWQ4VhC6kC/woDBY20GA2eubBxtsiLiEK2eq9
zdTtmNDVK2ecifCJ9RgRFQyqifVFJNzrl8pIL46uoU9anV3MYsYWyqiBvNWQvapxtML4GvJFqb5V
02cQA/lKGZCgW9PCfdXVcl0H90rHNZoN4WRYDA14etrszwyY1XQrR+oWw35kZrwzesSWy56rY75Y
vvVPbRny6Idx6wKm8sPm06rt7zQuVy0HQyk8SLbWi7SvbPBGYB9bUbQ0079bCOUIz76TW/UYjZbA
I1H4Ltjl8qM/XWD8o6nlODlvDEZnxYJRa5bzfNAY9dcNuAP70ennau5WMWlLSytRV9AxDNHu1l6U
fEYdeHzJI2wEFfLxImiudjC91waVaumW9Aj19eT066Fq350JVzy9qZkkMcUwtxHYatVwwLwiVoFt
j7dJPIx2LXHzrI2t7UFKzNH96NDPYXTQMVZRhGcuWagDJDPhHLdQUwSTDb0pLLKH2JhgYqs8qw3t
ddHmKIrhJiBwRZ9WtLIcxBR1HQnIfBkS34vYglf1ADQ7qtcEI88Qf0g+s5NkUu5Zi9xVEFbiGSG/
Lu2ta4hAWgLmGg9hZMyTBN2fnwKKnIinA7xbUNV4gffadAparGizOvqzT1MK5+i/toKqvo4YY6/q
THgb8SZlWMU0EKO/8ZS8dymWcOB+QsdAirz50/LtC9r01AgSsPR53rht9lyH6AZ1Kyc1gGbs2mq8
j+Qqc4HO9PAzIWU6abBoEoQNzNZ/LtrukbjDVhnp5kXX2qixYirDc8KFUxrBksF3ygmrUSuy3RfD
9I991b3YqBEXGbXCrB28pjxmENetcn7LFOdHc7rlUES7OEKQE58V0cWNSW5KZIdiek2ZTjKdNy9t
ap69/F3py2uPuBHUcpqYBf46tuseszSmn50A6Mpo1ZQTIxwsuT1MextYS4hDBhCVy2fRDc7KaBe5
1SFO/VVYi9k1hHFM24CntnQ/YBX7hnYcgum1iSnY+nGvhl8FZkvOfGog5D7puehGNPu+uLfSLeuL
5dCCkun+sxjzpnb+L7O8p8IxVzY6PV63bhpGz135ovran7zfaNe7wsGRQYkuLUVcDgRD981bGLSL
iXXU8t+uAXCewY4WoHIDQN950hmTQhQ+mKr+rgDqFmmpQs+XNUiTNl7FJuMNzJswyEQ/t71Ku4y8
NZReIzDYyeSqAqFl0oR2IDA2zKAw0xLIq2b+0D7voPl26j7TyuOc02bytUWq/4boDWPbXatS66Bb
m1wad4EqyMnL3W0x0N9Mx6+x89Z1VQDDHtGkSN+1NNoh2AguBVZb6pKmxBF6jq3RAovjpCkIVAbp
F2rHnpGvBo8c3ES7r3gYfbpHW+wpRHlLvtlAMw1F+ZWiywLWz8PcHuGQbCy3/oYRsCEsYrVg2/a5
LLvpCfzhVS/Sj0HaNND184aMnr5vQ+oZzMmbpynhckRPtcd7KMTfy8Xv3kiefRovYYH98qSdIs1f
Fs23hVuMsI3djvZ/fJhy49WPpL+IOYbRYTBSH0rd+0R5gBKIRm2Lf2kTbIboOQ2tX2dA+Uhj9Ep/
IHPQim9eszpE2i05RQ6QZfCuIbOICF8VrWx36tR9AWVeI+T66rkmMqvD1h/IkLDDkHcx98UFe6Nn
ZVZQctvXtJ/JfD1ecNoB/KmTS8dsEgBuDXbJ3w8Bmc98o6yPdMRIkbKr6+YjlLklNOjABOVJ3LF8
/8mZ3tsUj6U+fZnp8DFCUr9Farzu0OUrg2cp5aighAoBl2KfDNAzHE4m7QCp8HIuc53S1YeG5+n9
MZ3Dd+wG16n1q9VvM7pBqWWeRis+2VP83+wj4Eybz7Y476q9EQNd0T+17Vc7KN+R973LL8/p0gtg
OB88Iki9TqOABKoUpisIPeYGDRYo4Ef5SAqi0kF3FXpdwiUnC6CvFC4MxVOP0+jsAUCESvfP8tKv
sLIPSdz+NxCeI4bcc3AvEF6FB7wUN6wJzRqvxGkVjsDgHzJaeHJhJwliY9CnwRlToWgZmiEGFH9z
PZb+u4VwIBDuC5v7lSmzr9untHABty01J9+luNDOHpKzY25t+ra46B2fSfcVBs9VdE2QXiG8uEH1
FpXKPo3URUXPPCQl7TFcHbu9nLkSWE0T+utgLyYxdPUCxHQbTLStdEUpWPf+RQR1fVjUIeliy9VP
q5a2j/EewYnN7hHQaIIBhVHovY0mczA+GlEbxRR6Sbor0uCOUNhrFGo/kmYEfQvA49nHEjP2fOSi
7C0kBZCkwp8GxIf0tAUTTPDHxAzkV2gaVRqWAbQphlNDVqLASYPjShvkMGf1mRkS/UwDFD0EykaI
1gNtqQYmOJoz+UmN78w61fRgIs3egmVj19LLx3nxIvDhCLC5ReOV0yIUcVoimEaA7YeQBgeC/r7Z
3CQ+yffyivATMiboz6akAgYYUqG8YMKMQftzlhnPvQc/VszuHhkWO7DXFY2hNvpqA+ZDbFJjBGRP
2Bp9fWvqykMdpzuxUXKoeJyOMIfYD0wrqk9Q6gshkjN/a5lAs8Cg+hmWaGopGveYSAjRz+21o9tY
2y76KTSkl7IygLIWHfLi0x6zi6l4JzUPX1zMk8JpTWRkv/fwGrrNjOKPXn3rmbmF4VSn69YN+KPm
1kD9MGyqZeeg3T7E16H9hdMuvtlj/J/JjcKYFtEctOewJN3kQ/sYIVpWXJSi9TI9Rt/EpC0/M0SA
UIIFCVwqiFjcE3gk0MT7W8uc8ZeO0jTonhOTiMX8X5Xvm1pcBbnYJ8BcE60hZFeA7vuDXLtPf/RF
4PVDcp/9T3qKMm6VLqDDCKcginDhLr0ZDVtSi4jEHKmVPUK2EmK7EZ01JpS0b+tCfZOtxMbQqW+Q
NlhaGcbcVX9srR+aHj16z3L64dTGOnrsvMQwx0vYPYQToshIkU46Ar00gCSeCVexxg65iRkVZcox
nM7NfMkb4Ac21mHkLk9I90zJcM6dL3x+oVvo43iMSY5kgCJWNX2yGcHkSkvLhj3A06Lbse1NE0A/
kUDsYXnCDr1gBPGG/sYQMSl/e2bLQuhgXdlqAotnNblt+a8IjMogVXbPwMRtZDbMtx3wwnYevW2u
IvMsI6TQRm0mPEPFuo4dxmIfVp4xEd78rXsAQ464ya9Fzndl6idRcg27a8sgv4DbYdAxgAYIyT7C
EQt+TIpbckQQ74xr3YnVH/pgNmJSOBfwVlHJkogAZyHqxRRUBsSBG65ptQglbERZomgevNQWXSVh
GhoAuwj96H4xsK6Y7PZYC5rPZfmuD28mnQRaf84oBmCkw0zPMj/9LCAKtpghiMEXSY2t/cxeQU7w
bSf1nk+iNhBawLo8ApY203M0aEfhW1E2W4akWN+9CTZT9plM1mvojAHNIwvKRjv8JiD12z0bGcqh
PKfWXFkrub1qaPYqOoS0aFEytaJoI4Vy1X7JK4rjrxr0tbSl47k9B5l3YmJrTfV6ZRkblD44yzou
xNKJcep7BHJRZg38LhSz/j95xQyNHa+ASdy+ZVrUFb8+hCUJmC1S4ct75Lypv3yngaan3j7EVGQq
jA3EbsldhF4UZ8GFtZapSdwUkDL+uvKD8m/ExiULiyvo1agCten9qkGxadxbil+P8UO9xUuJlfI8
H1AmcZLfobra1bIcyQjpArrxmUAMN0lB7YD1qdOXlu4ys/qxtJnpGUu5xIMgUhbS2Jdp69+RZtlo
g/EO+RulY5IunaTxbpj2WcSp7cQ9yWjUjASmIlMy0QM8tFqJ5alwq8GfqjNcq+HK7xjRjwf6yeAW
FIIT0wUQz66r7TIGMD7gCBF1ZDjPElaKhSGJ9Xdsm+qnQo9PJK+4Z9A34briEWw4cdOySu5ktEz4
kSPzKS7mm9wTIq2qKLe4GBDT5h5kDiFwB9AEIqwfojInQqeNzW08IDqevrpg2EOEBsGWMZAje5Cx
h2wIhYpXLK9hUFLfBWvP0y9CwPH4+g3A+CQq97jm4tTpocKuvcRMnGSWQguBPEmjYukXvCxmAnT8
AJRwplCPO7hDfRiaWAphsSygKbA2Qfr1w7PW//5lc/N4RPKpDsg7oQXVyO2h7xWIdhC/i3k8awXc
hBGlyZ3kUnwmq8WQXoNh77XHgFvuSc1wWGAxZtRVhk3f/+0qncGh51NyQtvn93vDDd5vX/xyeoPy
y6WnZuH1qAFB2LYoezAM2ohTHV+AP1hkv7wbCfKM6WP0KqO7Qok60MUzEFacVWkDh/o1Cgjqmej9
cK72Uw++mLGqTYc67h9MY70f9Fqz9PglgvQib8y3LuxvVI1HqHPsS2mB9TGttnBYtva1JhfH6kNC
CRqPyoP+GoJLZEi0fkycbNC8YrpQnQRAUKBi0WCiIWRHOOIzJkUOdhAXNjAzJFkvAMU+nJ9ASfDz
JhwjBABcBNrWRkeUA4VaCOjFSp6SSM0acUgYXjWZtrPzjaTA4dkH9QepmF04GCcieY8UpXnXhDuu
LBXR2KH2d68IcQwKKT1csD3wPPKCktkGrZJpL+/gRws+Afi0oAANVRj+4BE0wHF8ykqulvll1f0F
o1Wy0c0M4rPv1JPGtD3gqFoCrAG+LDcCCRqdbv5MHm7IH11ACLPLq4A52axAtWio22kDfxbOBA17
k8K3JwQritCfLz15quSjFbgRu/nNgfSVr3p2lrtgciD771UadiSbGWUVLR8afYQaEjMeinNsDfK/
E/PKP7gjIr7QarhTev/G07ctNTs6FEhCZqsx/yLD4gibJAsy8E1otfFvuMtnVBtGmPv8RxHDFY86
jIX5swJeauyrtAxRu2bJVZUvne8RcyPjq5ioaphkajTN+FrSdDrrEN00OJTIX+RIhqJ+u03pCzCO
BvMUI7vgqONqBBaAeNQqIq+X5+wDmFel9iKeAzNdGA/IKWLtbJz6AqgkBJEiP4GepbSLKKbQUGF7
CuWeEyRwLOTI+EKSV/JBGcsG7o7Pi9knR8AD+pJkX0NNP2bI90FAdxr7orxHDTzem/gM1xojjhbc
M+tH9euNnDleoE3Bm33kngTNkp5sH/gYNDHF85cgpngJgmMTQQfU1NDpUBhRSzafuRMHQ04S7R90
USWe5+w4MvAKtmsbnSWAEoSDR4v5IHLkc3Am3YZAzx+PeaFlTscXoAW6oBHTXNabo8McQKadEySW
QH8GEceJrJKHyQ0IHE4jeeXiKYppSS4Cwg5bLL3BOe3L0TZ69ebCsBYtrEl9tixQzoecjYvoBlIj
iM/xUDyA7p7KKiGf+UoDwYSxe538xCXRWM862LEUjEQA6sCN242J2hVyd/K8Eci3wY12ENIXkEx5
TJdbqpVOY7mU7qybwP165yrjbJUoi4bA7tioVAL7cTvj9zH9oP/EBABsS+viObqKSC1Q3FDmrw7U
jrxt+YoO9jhjRqTgAUloPJbHgk0FWCzg88RDKh+RIZFkVh3rwwRuI7Z/urHDX+pI8JRMTRI93L20
HgBJ/yo/70C3DdDKEcjHlEJpwqQjiH4bfGWkoMBaqUH2UhKJPhj/OUq85RHltXPXt0ALiCbvMZGh
gJxLrgIuiXBvYyjMrYz5Fq7LcnmbMXxidjhbkzBG2EImFUdIvlU4/7QGRmYomEn7tH1M1rWhTHGT
Q690Tz4nnzJAvmGcdVsywLD5u/+Jzf+LqCSKy5TRokRuToyBjCFEScwd3F/EJzz2Dpao6a/ks0Q5
kIncsfxJ9OTFvob4KkFGshgAhlDwyBSxd0XrmthuwuGA0qc3NyzLuf+I6pRYCmVvpz3IneLuKoUv
L5fAwM2Ifjn0diBXNOkcbylLRPhtroiNe+gYuMzbIPhxZok2Tim6EajKaUF/M+iry5v4eyNwLcmD
eb+eiG7V7XvivEvRI3UemQg5pdwUJC1k8S2pAxUM+b102lRYVoYWHBG9YQ1ADXDtF1ElNE07U66O
164LXE8GAS8hmyEM3KGBOULKY6H9HIKvFIK9lmU7hID+VMqMYVrAv8d2fC9z6HJv6IyS7XuN9Abt
gYTBHGqgtnn1hxvz86n+h5QV+65GTFZPfSq1dVtxqUwfpX5x+KPNpQ13anHP5zP9yYDisgDMy2ni
gdDSSCISTeb47ESFlgKvX6/Gi/VHIiG6AKSsobqF+Ft6aXvwvDe9djCgrzfqryRGNVJ7Y6Cj3Vxs
ShD/yogYKfquktFVmohvSMcCw3Zf3NhhwOMJsLApNaTPOfVXqRJlo1pEwBwaBSgzrX4VSn0RS67p
DD8Cwc3Iw5JAeSus+szbZ08G7cP5x3tGcx2RVfjUOX4RSLzVkDffyhC9v1XHiJLzARCDyEVqRQZG
ycBWlDSfGXLwYC5LZkWbZAyBEoA5MixGwN2vHiztV2zIdgQQm64+0YGQqfS4QuDr8CBN4EakiUFQ
RIC6dk5ce44OpnTDx8iecpreEqy4SrV0vsiVJC+Oa9Iwsg2Ed6nkZnzzJPWQO67bU9vys/xCEn2E
2BeZACLREzHdfMP35WRYNGomDZ9oG2+Gai24gNYWs2GSnci312Q2gof9s+JI9G1MycHxFNN0FqEN
YG9BbMOUyMazAj1sQun0Zjl7AqDW7Cz7pRlenPWEBhPhAo0WQQiicAcs7EnmH5YxoitwpSoQHZVO
nZYkdtQWRDfLu3X4lMlDVw6AxLNk0SpIhpzjbdk/hHVRQeEPgbZivaWatfxPieAWDVfubMWOTmQU
BIoBpxESZ7pG9fQ7V/ozX3q8eu57VUP4SZ54bzNgejBAcgcZe4gRXH3or/CMEjq0apMM9EKHpfjl
orfUTWwF9HT4KpWG/AgHGgxwWF/sLsa5Bz/XExARwhGX0V/j3RiBPnCBBpTT5H+d/0Orhka6QtoG
60UlhcdGWQ86FGWvUuQTVKss3bIjUgFNclWiwYwo6JOOhizhgo/piKrKR8XkYUaeFagPTVwQZaxE
wlBULvFY/2rhEqI1TaInBSxpLFeS352KxL7xeAk9eEO/IVzLGvr8hIOnrGzfQtvSd5IiOYv/sM5U
IelvikirZjCOTWE5LqmZOO92yajbkeJff5qAybR3ycH8AF2FHN8Cit8N6R0YOYH9yaxA0OSMsEvz
N8NFo83W9N8cOnN4Fy0cLz1HVDKl1E0Qv9WrA3hZslWpEvj2hG5+zRhRa7fIr0kvgc1X6wQAxNC4
NgETSrFFXmQpz2x9hDe4KWtS+o5rzdyMyR5oL9uBjUG9xhUEhELu41wgDo2O9ImoCY3tRkQ/K3q2
uClanyHCZgAyUzvbkFpQv7TqfxEjUKf5y6Fak56jRTscsHcgfWzxllNPVFUCsBqDaw/6agDOBza4
HQSucuIV4zmAHhQq2A8uPK+EmVZ/iBjN394ZEV8sGA/FkAFD0PA0s9jgPC/KDk8pmCTqAW50mjUz
IAMjIPdlch3eTfotLBE3M/mubQmfQYJzz3kbUFaQClmqSsSSij17QXduSoIUTHciHSy4oYphW5iv
ZGe2v5PzgOpFQhIOPpcgKZkvOskACv9VTKXlGqQRzaXG1+hCWpb6iff6v5xGqjyN4oLdRkSGdEJ/
w7BORnOiHSjryrOH/qeE1F1hCNL1SiOIy9dArCV9xmqIoelE11GjPhvwxUIkKTQYQFW31uMORV2y
bAWMxUYmDnPm+fM5+hl/pQaY7OahQ8Zn9WecaDwLTOz8JxsPYCfEAAGHFYRi0HxJHg4S6H7ENJYZ
pJR+Be+P/aOwcBZ62fSYtH0YjlSabDyw84LU5usaNh3CIVsY+bXy6DZRJfFowkkgJ6B7Z1kospOe
l057yLGZauEcOj8UxbZx9RVaBPTtTdtATk/f2egDdmAA6diRkRBNwelKjsBWiaiaq2sTeQsybJkx
8Al6gGxoUhpuEO4OKSKA6Us1Upon9B/BGpICcQBonkhokEo0XtUW4tE3cZojYOLw5GDpzgyAnC+V
AoF9o443fq80gShqXXb0rG8EzDjQGGwqmFKkYAphbWoutbXl/E+DuyQ94iwJeK/txiWcCnJEiB+s
vCT8BXMYkDsYzPIsHYM91kDkbyT2yauCd8F9VdsvZvkcoscy0WPyHyZfTGNQmZkwRt2bAjOri39k
+7JMDArQRcc9xCY0UNr9L62asu1sQEi+SUihE22eHHzbuXv1K+WbZLxo4ZEtEj5pSbAkSEez8zk4
BoUzsgBElBytJtaMeksWk2gt13pyK6EwFzQkklAgwGH5g2Qxbx47vip/CWGxACPi8HOl4OUqFQgi
fosn9v4ABAF/Xpozy85+n2BH5+YOpz5pE3F1kgZQYfG2+OsMDGFVwQeDHtvnO3fc98qhcY8lUvLZ
SXdJv4MHib0nQ/0Knz54QnXwobf0PfFtj31k8yZrrXnBPmnKDW43Vlsw6vqcka0BmATtZZVBMg9T
2LAtHLdb5jw7doRx7ClQqbUdd+HX5PLceViK8ADgMoOqXqgRWrHmtq27ZRlp/7VIZSEWhoFFUyxK
m/Es+xrUeLMJGHLAMHFA24iLthV9aupLjGWFDnKHC3HUnbcyep/ZynWLLLy17gOkQmEQRlTcVmie
8sZdOc5e4WIaNI5Uc8X/mKy70q41XQdj/lFQUU6SEDxwIRtW6EPJiLwW7HZmSQMG4Vk0AVg/lR09
/RrQMEHT07XDJHqgRr90vBu4BxdJuhE1phpds+5ain/KABaWXNaHNBh1GpjT/5fAKWD2gpBbsDyi
1asxn3VAasTr7iZmoo79kw3earTpiJGBDYW1LjE5oNlmCjwpUCVtbP+PpPPqUhULovAvYi2CILyS
FHNOLyy1lawoCsivn+/cGed2q62EE+rUqdq196e/1CnrsNQeXDenGLOowSf8T7iRei8GVkks61tx
OFB+DXipLErmbIdfIJrU9BQXQT9m756fot/D/gjeRbFyoxisw1RYcOvq9mdR4quRYYKTQJuFj0kH
kDCqe7dShFhB9CPDmpdU7VJ6AuzFDgnnZyDgYgyKhlRHE9U35qEsmG/ZR2kUpHTQ8JHOZHNAPJ91
UjSwSaFtUyDb2IMxojolD30loV4gOBW++k1GZ16IsEc1bLlg2cMMDnB18O1djcitxPrT1ePvb/19
/BBe/Q6rhwRZR4om75JYrFrVFDlQigCdCwjpUwtKLAPJDNJzUBKEFFGUHDRdhuhhRAmHJK+KPFl/
3q0bfYphTOQhV3rDfvOZ5SbUEnq5YRyQ/iRQPmAzpzxN9r1TRQEAKX/BeAXN2xx1MVNBBj/MPg9Q
58vi5l9OlYOJwgYRPSj6CBQSE+7w5OukmPahs3yYxL/KHjBeGaYdvFXEqCVsqkkOyqREqLem+gdd
EROtE2KdbwTk+qLA3qg20RPa+deiedX+j0oFkSSx2pNcmgcTK25ld7Q+YEKmZpQOzCTqpaHrf6o9
sDb37EPMKvcUDdGz71KWiRShqhFiECql2ghJbUj4BwWIbgtAFUhxQDwEx3RCqAB2e9Xmn65U8YM+
pA83FDvufjyUzRP4cRt7IZDenQ7zAJYt1kkTo18WpEQv+oBjH+wJ8pPAV2Y5Bf2skm9WQCAiSYsK
YzoR4NQY3ane8ZuigFygf5aQb/wSMGLBaRGGaCpznvYb+FFCp0R/0xDVDqisU3Qwz6HwjV6CM2wJ
Qrsfm14OerBm+/l5AWfNliIB+AXyrrJnM3TLUwmZCOp1OH8BV4IHB8gHBX1kfMapKKmj7yQRGkLZ
U4/A7su3b/4eSEp4tGjvdlTq70uhZEONVfsFt4UBhAu8xzDH90yrOzMK34jet+DYr2CwjfHE33PJ
6s16/e869RXK8r4FbAll3lu3mLEXypaUkYnrfOnA8/G4noQYGVZYnA8KRhYrz6OafrCcyBRgCp9J
f9xjnhFQyrJN9t4/fzftgeBxt3xX2kZ54TuqFPLWp5/YUL+VoxkS8wPKCZdnZlE8YPqSelR/3VDR
jgkBqUqGAJrzNuxtpcEnb2a0XEPGX9ikhEIeaIuDGqdHgbr6iQ/26QEo/ESO0T4n3R2pOIChyaDq
PSGigUJMCN9o7CbSiDB3CgkPwKXw2OV3kbDJT1o7VcnF5j/V6bfzd0HdKoVqLJ9d1VvFInPGlhNP
NY8eY53IaYHi7vNdB7isg44Zh0FoG9U3en1fS3OPI3a1DqoAUAk9XPQAT73JC4I5bjX/3dWjL2bh
iYpehH1mB9B/WfZLg8OJGjiT/UOoWkCsObKqNZ6ANbUApqKi86CKXgjogP+FsaTPJNLgIbWQC8Uw
ZPD55lk+eMa4me90JPw3iASFn1nCvkAa2NGoxAYCP/jgfrC1iOv0aBGuSrDw4RspBTX0EcVww3ps
xTnYjdcIr+FRsct8xRt2zVjS2u8Qe6gJvicpoBcIb9rmSCFnRIWCAYttIc1x+V9WvfgiG5NCZlPr
+k1FMJTAF9JArrA6WYpKsdqfgc6CV+vEagXw6TlIYHRRmA4x0PBKOPhhgC774C2hOVRRlGXYDGgZ
EhoqcjIV5RFUVqFTkDZlCIuHKdMfyzIqPWE4SRE+QHM/gINLpYHNBh3THR8lY+CnEEI2fGod28qR
CDLG8c8RO63yJrCIUj5i62iy+yqxRyQYPbYUtZZ6slG5mDFUQYcP+dKBfILy3e6AfkNG7kF1ztK7
xD0UGOGE1CGapXLVLcVWLYTWZfRDV8TCZAgowPNFSjKfs4ETax1DK4N1rgOC/AAJqb+4BDMkLd2b
Ut8EyoXRT2w8SHDkkzcBV/YzrAYopvxbrH9S8ACYb9ahoELuvUFCFa5MLX1V74Wgiy4pg4jg8Ktf
jAxCwkJm+vUqkCtmN4cBrICIxYRbGpF3kjGwyUMQzchyOlU/qi8DpoMThJp6dj5633+SFVRwn34o
C5AJeIfFIFYoz/6SbaPGgnKvEINrwK+XEyCq8BtEVh3jgbyUkBR/Aj4QNYDAR+sv8dSpwJNnXLKR
HyRlrSJRpH2STa+GKv6i7CNTDYoOjx+gtoD/xKwUKpK+/1BfdeizrGc6pF5MJb2RhgKOnGXQ+EB+
+lURxNSM0Y+ghzpHJHhTdLJXTfSu55ZUBptogD8YVk8icFAYnpNQ33eiJOSJJxaSrcBXgTlRSNE3
pPGMqD8uVPjhuhkrG4BKSMvw0yKDZiOI8kA1UyZamBO5EVvKMv0XGv2QB5HgY0Vr+qUTKWLD1IJa
Yc676iefdemD7FsLSzy8vIRxJPAZZRXuEohiE3QK+sSUxYgh9d7DguGayqXlawS+dCsdPgEb4Grk
cebqT7Ef13PqtMvBi6zCGzR7+1p+X4MKKRcjznZhij6ZyqX9EkK6JC1BLT+VcFIIRhmmRoded9Xl
QfR+BQXnrCD7wc+zujLoOlTqw3P5mXzY/PdY++vU9F/kGXGX2p8GWgIlDAAHeKY1W0+Nog1Dem3f
hgyEFgRqW7s5U6Uqo02EuKVMjppgUWmosKunA/+Ca+Hp10dKgTeytvj+ZpcMa0rROyZIqCHT2Lv1
SOQ+JZIKgJlrLQxijczeb65Jz0CgLhKMbaZDfAEqPYqgIWxxzU+JfDe+8A4wwPu4kBFlwsuImWMt
+t1BgJALg0qypz4AhAwRCUUhuP6EC4TiqbBETHQgpY2b/H1COah6LEn8gfK6UvdzvMjQIBERbV/a
rSmOT6I+YJimwnwQpnnmyO4S+sQcyq9qrD0APbFHp9lf55f5Q3iLmRgvZVD/FtKsCb41q3XbEgxu
CXbQjg1V5BlO1vLtoTCOP0W9HuYa1MgDx1dcbo+aRLFQhy+qP5GJfMJbzcj4xK6APjd+BVCpINqt
9/FnocZ4zrsWVUfsqkl5MdxKrB20lCgzqoVGBy41u13ROQJwJ+wGe9AMT7tRScC3FvwUEHBD94r/
kwxEUjIkmG8WM1Pc8GOX9iCWwM2k6blshg9B5BS+KC1iXZdiuJZ8LUZlyoS6y3unayiQQmsl3MdU
wAm+Jy2DPJ6hJPD0ef9d4yn2fOEx9rObprQOqcQnEoOUq7c9yrWeDYy8WxHfbRgtgM5CWfJUfA4M
A6FtCfTvt6K7s7uU08HNY/9D3ToiA/2vjYm9hBBF9iB5osaLIGnjE+USilkNkduaNBeaoW6s7JE/
/emoEf58tpNNAwfh15YhjhJpRWG9NStmuFnI+pL4xaom4SayCAIRo4YqDdK3z4fOeBLyCL1Gp/if
qPdzWSObpCuBuD1N1y/Fr++bgPhDrFKI4BJxDNG/OuxvDZcoQ54a9x7jSiCTqlSZh0k6TiiVLsgS
hhZw+dEzrqHu6FH8gMQ9Xc6+8w0LoVx9HbUH+rabyuyFpPSYh8scxysrt1p/3ftobv8FmLSPsJyA
Yr1PVenHKcfJTrI5lTvsPg7Lj0IP4VQIwShh1Qt4B02cXOLm7MtqEdBM9AH7PNXwBBIm1jcGvfqV
by+2SKp+7b9Xz/fH70EB+Yx3Tb2UQnUkisVDVLq+KoniPpkhmc4Go95Rd4lb3MrbRDKuGmG8zLIc
UOIT/LYIPbyMkgcqW2qhZ9iOCd+KCpz1E470ssGlu7WsTyUSQlbrh7/hR94RmU9q4lo6MRsqpcGK
INr6gLmSkuIQhylkfa6aPzVkfE5jvEW+Q+2NDq4NIvTaGCov9xXWwy9A2/DUgSMRoI7yGZNqySiQ
zQL5RVlMEbti4GdLQm5iYhtoe5GZy89ftp6qBq836x72COf+oeEZUykVsVHrQcpEWhRTb6TEAHtT
YQHEtWIl8LGsyvDfxVZtCADgObWUuAgAkSbBfgpNq46KqBoOra5ev5+kzIqDAk5ATApiy0CWXcVK
JlyW2HGI0hjhWIrfdcvuA2G1ZtrpD/vl9ls4j2q0aeAGKreGEGNdGrQ7sSGx4c5A7eSs1mITg/9n
FwD9qhIq6i/5zLIYwjLgdhbiqlv2jOBcehLwKXJvz7dX5Fw1nHGHRiXiSSoqIYlWl9/J5/v1Xz3w
zZwmfPwmrzSe67+j0Bz6KU1A2eWXNJQofbWM17yT9WmfnHMDjSe7nVeHK6hzMsTiPIqwBzmTKDYR
Lc838BKTtaWLhDxw+8Lh+MAwjALH5ZHCNUTzEuO7set2RFUBTqNmHrIQNsdT/LhXxApiNR/CJG3z
vYiInpgDeqcsSiOZq9YKxh/oG1ptlKk9r6nlbVWCGGizsfaGjIiSGcFq0QdiKqXrDOv6U1SP1nw8
YTxlSckptakhDEvALxjJV3hvIA8gznAF+FWgN9meu8BNyvmvgbMM1XplCEnR7ns279/zeyMdilW5
eZ6jWX9eW3YzAnE9iYNqVI0IUgdoF3nhIBmao3DwDqKh4SA3Yb+cYMAz1/L7w2wIif+kBHBlaxPR
+6Nqms8f62L53T7W2SlfP4GdXnjs67mUOQ94ONbSXt5ae2nP1nJLCHebHkBG14vyaO540m3aDcUp
i2YmQco1a3iEBD1nsC369QIaUUqZHDzgQTeMAAR1PPL1a6qM03k7rMfxnKZaksGdQgH3XKbzcBGN
KJoaU2I3JboF3/i8P4aKZQSOzIdc1FMGUKqMwmHoQyYOWVM+fgzlQBkkQeVHg2xwI7U2JXS4iKgv
ApTgPNFtmPU9JJMCxB79LMAtmNhMBpdjRYP38DOGMJkvmVBSeYRJHbiexqkbeVd9wDZpyrdcCI/P
jx2UCo7kRNPYfzqJfcB8Odbw60DS5PZGP0/zVU+HkzD/u7iBn7vIPvrZoO91XDCJpijoBo8x3FCS
zVK8MANrBmT/QgCU8pnPJTy2l3Yfr9s9nILP7Wvb7ZNTulb2LJpL5Ebpjnk2olwTaQGfwvehNS6G
PdRILD+jZ6Nh40EvOEyGMEVNPhNKoZ4zc/S0f57MVeFdBXXQBt9ZG4iP97xiWHCI31QbZyO8KMYK
7By0OemjeTP9TotlMdKHvZv4XBd0gXmTebecUxIyfsxb0yYVXiyh9GC4Tgt4J+xiKE9FZxGThyUN
oneYOYe4KwPSRSMwsvRiOjcDoAGDbvyaJnQ0o4BqZhs17LER0BFjcBpBRqckdI0g7Ah4uJSpOcoA
jiuPmUQfagM41kbKKJ3lM+Iuj5k1aiZsiydV8JgllDrZ+UwbaSMohEfytYOFtJigmTnBxw+ofkps
ZYBo4CGz7G7AZCRiMqw4aOPjDVAEEESBxihr2LPZ0H5CwoXIKYcqAn4OODH9md8TPgYPHK/E0Uou
rh0hcj35wjXnP4NnYA2egTZC0mSicy3inVcgU0aG0FNgjRBmRsPD686ax7J8TIfSAEFAH2FDR3VV
V3MIdzk/Hx6Efw9tUFF9G3zu5Cnjc3OAhMjmjt1io3PogoNrozK3f343gpb334WJi26uSUAlEfQ4
94ZjESikTBOI54n7ygKMpCCqG2Xc779WySbZpKW54BH1oWTrBpREn9Q1ippuu4pI9sNHrnvKCkJM
ZfVbyIv3uBdcCc9Gtp1eTNdyrpKTDVYU6sx6i5sRsHY5q3bYDs2F5BSDYhpcKnv+8w6uf2DXZaOA
ykPCTjHt7cLJHEINATsp5hl8RXaPeQbhohu71gweJAcHOHiMoWaz2RxNeWVnE4p8mFAi4WuT73OQ
GR03R+tc88evi0w8H0VcgN8Gc574r/3gmXgHi0MTGPxuXLD5LmRW7mMGNbFNHREPitIdZcTmL2Dv
65f20bS9kTODD5WGzxYIZTupbQybgEQ2B0F/240WEF44Gp1IVneGQi+HIYAi2pm1EA7YXetZA9B4
4rFjt+3ySR7UeHgS/8SRGAD8k/8NATKRnIfc+YwUk8sWwlE4NvC/6S+AjssW3yWcxe+IqmW3H6As
4Gyp+7RRdXYSt9lnc45tmz4hPyceQfHMgxykTYhr0jqVeyXrsdobNrd1PMPNYIMgcb7jyCUSGURu
ziv0UGwSbvzcnrcFR7p/7cz+40QoW3BqOHc5KHwRTuRCT+LI49/4Z1tuwxWJ73Lif58ge8XliuNQ
2uKWg8wlxMfR7+LPotmfgeIo9/c5tOEZZZYQjqetxPPZ5MEV6yOq1WwxYc6iF9mv/zs/aD7OQRCA
j7zP6ax1HvZ1jxAhD3FV6lDlev6/CvUfKztno8rD0TxxANGm+LqJLU7FnKOR4SShu1oPRiO34RHO
w/nX/brm3GRMsSgsKZHnbKJbxVgC3DnocUVEW4JrcTAmpL2C/R6dD+5Ecaog5LSopXKuN2fEyfAg
gUZq3t8iljbuGL3ECxjvynDuX8bAz5zlEi7v4Xh6EmSWF8J5lo869h8kf/Db+5Ud7sxdt4md+SZY
BYP9pJjUHrEFP5xLS20kzAN8azzEYO75Z3VyPiseLVvak8mqG8JfblOryhr1POUukjRQsZIhc8Xz
yvli6eHQ5jf0I17qp3PxM+cnKBveeTnlPPdT/7EWR8h93p1TDO+iIueKFYI0rUcAlZ+og/GvG3IG
8Sn3NRBnASXP98S3qBz3Y9Za1kpMBTgpJovFLKYe26HkgwCdlzHrKcRzYer1QMsMxANvwiMQ5bd7
VlM4SqGXl/gWRAMYCYi6/r2y/pmJD4dgwR7QvMMONv2X8/CRLnaaFZVq9oOrEId7bRMYyBX7/zvg
rvgGdot5xNliP/Zr2Y7XUI671gpPkItJtsLe9RYG9kZeNEcD6nuvOv7+YL9bYAFD18Ys3XC1VjXa
Bh97T8JpifWeiREUMtoANrnprMHKiAfMABPoVxhljSuWDNOmRINHbG8LdzYcPGbnj7PdPkbbj5N7
Z2HEhAUXPc38oHNju7H/coc9BI/IZVadnwEDYP7/QBiJqf3X2OvRGX4rxuVrQl24/Zx8XQw+JtJY
szYGi1Vnb0hjkdEKTqjk2DfdW0DPy+PI//vFYsH9LHjrKPvnt43NMIYxM1rYieb/S2j+mYvRWxiV
h73P7Svg9CHFp4zzwmG3tC3wCWma/WBgB8Ft0XOv2KEreyImE8LDWAIx58UrIGrcI4wPgw+vWOLA
2Tnh0LDjnTr3JpUr7LqYg1dhZ2ub4whbz8rMzCwwceKg0lSaskw4Yk1oHWsKiQnhlH/WWVgXwj2b
j9c6LxdlLAeQ2OjlVm5/ymLoPGklUIs8uMDaNoL9rPW4bxC16/7t4dWDeoCm5fj/rhKGsDdJx7rT
0crnHquGPkK/+d8Sa65xRBKW7ydrFpkLLrAbCd+S3f8agnaqpibiOj9ec6Dqnq0NrVd7+0luD7g7
8R0Q0wwM2bcGYolK/jrvLFwJxaMjrAE/hM1DKIkvCiOQsXL93zrAkeeEDnv2tfKNie4Zsc1SjQcH
W3MLcy+Z4Rszgxnuz6fucryU3PtacpdO6IGlpmtDD28u+FOnu3F/ftjtlvy3IxlvG9PKaw+PCTX0
UPfCi3TXfHNAioPn8eLnMZY6V+ZXyJsnyZ5CaMEfT5o/72HaKBW3ccFsYFw2ChbzaFa7xCfvX09s
c7QrqW/+Dpi48hoHSKj74UHNAj+1eXsF7T8Sr+RROBWHkB3Lljh8GyTDi+UndmVfAA6MLoqdjBQb
kmJMl9gVUWZoP/xi9N3i+Y55l88mtnD7xRhFPhOW+lvPXez3k6NYL8Vicz7iAtBZLEvCkJYrjLkb
jo//hp8cXF8uIwTUzkoMdHEqLAstXDP0Y9QUxLsM/gG5z8UtYSTCk4TsDg5TAbDHVmCLVRksVjGG
ub03Rlign05rCu4dyfsMC8e2Zu9x4Vx1j9EgpkHF+kJMjGHNT8ZswUipXGsqhrmYO4+huv7wjETP
RuLU7UV4WWKlSX3/EkypSl9A6suy/R2HLProxfHqOdRt40Sgb4u2ugfzmkv7s8GBPn1IM4q7+Geb
p8K9A/3BdIasystOZAVoeWMQoVJCXNglX+EipcA/NJx4WMPSNbbVSBojmerKIMKcdED01DM9aQIC
3X0OuwVYAMf0ID+Z6a7pFONqZA2fQ95z4KOfhrP8n/sgRiTM/nS38B8vZJB5iO7Wh4r9nvPq/+UU
x1Ifz+enH5cgDT/um6GDwpUbT+JJyat4Ykwbp3TJ7rjg7Hxzydjzajdcok0+Ecdm8b1gLehGMSbw
TLf9aXVYEDhhUVqJ5WZlG25kP6epn4xe7GzaMVXPY1aA2l59bPtIuaB9no1mD1sfGHiJ7aiHKUqc
dtXbUKUPJzR9PxMDJ2Kht1uXKmJKVOx4I+YAkBXvMSknqCJxD1S0eMLAm7N8i9Sj/R2+LhjegXCq
Ejce/YboShytBX+xd0+vGpUuxUrMG8gUXGMgZsc7YPJJ9qXvkxz5124KIiqUbY1eYmC4Yq1OmEMS
35CdaJXNzAF7SKelOcQ/xUchwcuZ2R2/aaDZ/7+p2WWYyM7339wkgHJmbv6btRUN+nPKCXbiak4/
B3zHv+V9OBptj7PtNnLufxBKs26RR7D1tWZLQ7hEXWsoDTXbGiprODicbBb/5QtiopwVyjCQdOx+
yfcifT5EWs1RJm3AT9fcZWN4ETbapAuaVRugvhmY5/bPcIi22MIjAbTPum+NK+5SG36nwuaJ94S/
Ivwg4dGA9vv3nvB3RJtU05ej0C7fwUVzf7P5fMPytbotWGwAXLBOJIF06i/3s49n9wHK4Tz2dV94
ktAT487/gnhMzu55FB7n/759cYRiwROfzFeaA+BmIT6qO8+F7BLY4hmbQ69cKdT02kgy+hSP+umK
8hE3WYiNg9irqH7tyWwPZLeZtDvhVYgdJId72tlCMMr/cz+LRTrLNug8zUmM4NUmm9rD2y/tmfco
/xQg2ecCcMfVWtaeKoObGGigPl7PY6we0+pSmQNzLQxKMonvkK4PfvMo6PVWKhFYOXfMdbyTThXG
fsfi9j0YcxiMviQ/+9QuglO2LUYeZoPaR/KCgtXFhlYTyXI+jaBPSknllzJNlz/FsOsbzmvbv5Cf
gPNrp17TnbZs79lGPrT3epcsdDYPxDRQayUfrdoxTEHUcSXer3Jf/gvxq9yJdCc7SD37yUm3leRC
iPTdlwasKlD2glCSiSvkjxJqDtIoRN3L6DEsdT1oQbsVVoXiFaL3+SAnhmx2PrWCZrf8pjleUtQt
fkAK07QY58XsYxq73/O9MYwWggSC4aXVH+skn2J4vFtjlln6TM5e0PYk0z6Rc0uGo65BXKQHIPfL
dKmRs3kTGScSrYFy+FDR0YTalBqhSVWLRO4tA8svMjY/qNWrz5niEoE7yqTaleB3CbMsiOpu1y8J
R+aCm/v9gSCcxGSXz8qWnElNKNli0SGUKgAv4ra0sB1nLWtdj+KPYvXs7v0CMub+KU6hLU13CvVh
BjnND0Bvs/ieTEulh+BhrVDjaaGw6qZGdOin0Sx77ZJaaEjFFMwvE/A/BiAB0J7Vi51N0YMzc8Bx
TZRF3yQPABu5FGQjH+kiI18M1dflWZOZhYw6Jz3TipQQIXjSxiiiGqRZpMyAGWfa/5QL43381SyX
hHYFIIG0RUkZI1hhkX4SyAgIaQTmITCIuxNdlkg6ZDEp1t/qbaieJqPiQ+XFEGL4r3Kv8p+LbCyQ
ZuNdHsN+ucxJ4AG8jJIlyEW9p9qVipcV56KejegwHQs4O90BeoFKWE37g36tbHNKdqE4hRmRAt2G
itHEBJ6rr+i3mNztg2sgGUTV3G+fUlhOKW9NRTj8RfmhfvqKXrm5EcIxRSdZMF6J71Qa++Xs5dYf
0yV99XsXQxiyAMFB+Cc/oeRnm/BMgzhCDFwjDsDUyoH6/hBJS+KvXVXTZ29SKGuttwMiCWsRKKW5
xKlFYuVfXpkEX54w/svC+RnwooVM/Aw2RcpZyzepDSpFUsVJOT/oC0oy+8rFQAmyjR2Rjc+1/9Pl
qdBg+iIioJFR+CS9dVyUsM+3w36Jmw1kgtq8MoUwjeqCpaG3rhmePjBzCFSHQmVhh6xGnoLF1t6+
yIFUWud2bTrI2vewzhSPe+/egFsr6gV7KFY4fXGX6DQD/mGYFyRaybBQC8LshJHPFzUaAr2H0Dok
S9OvheA8ie8H8fusQqg66mBJpFa+EIT20uvY6rsXUosCDlEC0IyeO83QAVxgY+F/AfpmUslHUlDg
fDSgayGYr+JLYcoU9cwZ6eJYXN0L+S8idSoCxHgirLSH0ByQ9nmQAxJwpderWnwpAVD7FF6/p49f
PjD7K9koh6LynKavIFmEu9lhivhqX0VCa6eajLjo1OvyOVCe3LiJSv1YvreNPgQXrERrsEtoNJ9i
UN16QcwXkW6twoUv6mGY48mW0Up+/ibGJ/XJ5sHF2wFqgUHQVvt/qvmaZdJNpHlh/aEIygJmR1nV
m+x/fhbYS5FZVTS2W8mqM6muK3WAYBRlUiDSwE75dNFZ/ECRXS5hnESWC5+bAq6wbocaeCIDYTgV
qLny6v31v+lMQWeJi+8k2BBITskn/Vkv84VaNb7iG4hNWKwhJN10xv6HlpLI3uEXZqoQW9xBwNR4
4ecCrlcCRaJo4fT7SLfglK1uKVjHQCL4SSO5yY/0N4YZtOoCcXY42u+QX6C5dFMpBkklcMoTXT+I
hCNVpIIYQe9tK6jkREKt1beCyRmwlS9yYXG9oArHIR0H06JLYaKlLCX9HVTkQ8y45+ZArQUSSPuZ
4xzt6aaxQ8pqgYcsjIRk9+MqN9DZpzjz7bQPmOmBpSbVVFExUJaAsagzUfChdcKEYAXFWNIoNXqn
HgyYQMunSTz8Ib5WRSgPCSEc0BE2tHKP/WOPnky3infWKd3F54zQ29m8pmf1Gu/SO0vs61De1Suy
fIf3/UVhxvpzhwfhc+5dW056pbLlLzl2O0SV982BYcp2+s5OONE99ZrRcU+7u+dn1IQgXjCunzvD
9nEGpKhe1cObMp5Dzql/198VDbKbfCz3+T66fS7lvllwrHyHITPW5qYlWmWn+/JC9CbmM2Bee3/S
Dtp6+SggXEx/GRQa4EZbuaSHaiXtm+3zBDnt99Tfv5iSpfu6Cf4V+3VqyXqlf69TQqkEVdaDjFQd
GBjH2lendq3ee+fvLbkV9LD9ueiX+k/ddpvvsjpxmte2IpWQ4b9pcMuxayES14KqdZofBFme0QzB
Vj5gAil9Gbl6FfDm8P0e8M03yrfGoGgDtfRzaFO/4PVHsDCh1PUuh2qG5D3Twm+B8sYjynv4llJT
8QU9vS91bvgbCYPG/4wp1Xvm13Zcl9RFugYajG4CbTwB5Jqkslv1J4jdUe6iglJ38l1WD6srswr1
mFcNoI1R5JpXDYntjnwrbGh2n/KLqxjCP2RLYLpwqFXG6kZXFT+cSP3s93Rl4uPPw5eiIxbMLT+g
M6tpemlAJR2wGlaqVz3uWrf8ADz3+tDOyU7DpsQgr+kgNpax4VeBYATKc6aTMkNf4cxyGCFvwYxg
gj/HXGEvFoR32aJ3wOEUGGUBJXC3GrA9u729Fjor2kQjoJv9Pf+iY9m63Y5lKTqiJqnsMkYjOvO/
TcSg5G39bt2LPzAC6AdfytN3o6zKi7EpTr95fJYPvat5ZTgzEMmwNF8nvOLeItdyJSYEckk+Novv
oTlEf4/T9xLf4OHywusrAfDrxmfjisvIRWr3TsSXIRpFcVwoWkZ/BH5p4+Tv+fFwpXavv5rIjbTk
a+FV21Xrxyk/aOvSZVdyoX61ndPev3V9a2/WRtuZ12pT3tq5sk5Pxb67atdo16F2BWv49r0yxX0Q
Vdh9N995uK+3zRqmbGJ6DPLT55QTFCmYmb9reFV25U07/pafW8QVsD5xqmvNzpObvbNvghhrWZ4/
d23XXD7X113fAHC8AcBPb5/lb11SiH7klfTH4aW+Zx0lxMAIbxd2fJPhfrzXc2v/BKSDFpz6dan5
O30OfEs6vm8AR4C0GPvu9rjJXPIDevDL42ReMpo3+pPntNIGl7xadht9H/4BHV7CmA12YfddoX/1
AHc6f+w70uzAK+3f0djEZwwTxAtXjV6liR97VHuoP/xdMVTIb17CP/rrGp9/V/WoXH6LZvM44ddR
gEMc75yRzdiDtT41G/Og3ZPj58yo2Wd7GMUeNxVVC2DWtFZ4UqbICH+W3dbY94/dUSMOd0OUkw5p
r0QwDtGOpvsclONv056/G/WKAWZUVNi9P87yvfT/sku253sReSCeAfo56qmdo3/zZ17rezPPT+kt
vX3XvStyiexDpK2oQJ2nGFZ6ZPld/za4nQvjkrPeUG1jqxdqtpCF2at7jlQNO4Bse/jefmvK7PIT
vZ+eyhvXle07QlxS5NHR7dz6E+e9cYvZJYdW3akWHbf9Pn/E8N+gvMokeK8430VCn4lhdOMrRz7f
EnGFzHcd7al+6tZM8k6z26O2MalMZsLtQtY4ZtXrAq1su8j2yaXqTZ97Bsz3kmZeyjDiKasMw+MC
+KS6NEtt3S6eF+1Iu5S38vYT7+c0hMg08QkZ0CXfjm+vu7GTt+pZuyrruHHyAxUl2T08948MRQ6I
IEbmhJdqUZCHKmzt+Gns8vAjlMECpNop02nFSCaUw26PBGl7w0LFt68MjsIuLto6T2yoGP8qZuu9
v2FEM66BlFM+Yfc3OW37E1Pl2N/wvcy04T0QN5zt+5tib5U0crZv572T9kc/KMdC9DBB68jWmed/
jDm8QGR39t+FsEna3cDQhAcFW5Bcy9uD0p4jtHRAnw9UqRZ91zhpa5jhc2imWfAIgaTBB1/7zI2A
vtGvvADxAV8kU5fndC3PpauJz8CrQwM5yOW3et3pmN89gtiCW2bNBfeNDaQk4PA7A7qUnhQOeOzD
rWtzru6mMX7XtgBd4ZrZuGMWT2AZ6mx1h6qieU8TV3CUAjgiUnaVDvFVPnNM+azsnxA4fHBM7fjY
Z43XvebMYZRjesv2PJF6VPTa8q6MB+AZ3fBOoUxCguleCWddXD8/6SiQ6P0r5bxcE2dK/1A2+3fN
MJElrD/gtamoWvRy9xO7vzNk9zQXP793zbKjc3R+cL+gOYly0woR2pmIXXnRub1SAZvcY8xwCK+Q
VwmQKSQvUAfDQTCAkqF30oHtbalqYGV2n7v+tX+1rjRf+naVa3hKzjyPEakA6sUpud413d6lk9f9
UXkdxjI81de48vpkTg7Kur+pjwzUtyvPlPiqhxxoqvZOYTj+QV9kwrMVjyA1be6qvNIJGGXjF5qf
ITLA0jgi4KX4BDDeOpINBGvzZcwZ9D305ZQRtVrws1ZNA1fRoqbz8VEt9z18XKLb4/K+4MCVl8dF
PTbHdI+xbPeYRGP97rtwcd3JzWOZelfWN5PUuLBU7M5x/+kHQic/GDEgwgVVCDMFejQOTheUqviB
GDO+U7V7VmYcuR6qLZ2jMkCmTekyTplA/LQQGPn+R9KZLTWOJWH4iRQh6Wi9xbuNAQOGxjcKKED7
vuvp50smYmK6u4py2fJZMv/8l5Xq71z+By6KsJ+nyj7kt9El4lSHc/KldKGJyQ4DrPjbKt8GB/dX
zYAwgjIs32j5q17y9/qr/TK/jKv3rjmr7pJ/9E/zCw16c9RIebwMl+lWG3fqp9fWeNn3zHinDxMY
X6qaO6pQsOJ81cExBvWgN+t17BXFCOtJoiHInxh4znkCccJBU24FG0XRa5j3TnY2xMaZs6HEWZXD
C4ygs+Z9WG80uglxouuK9qnQ+FynCJ1M12NiI9/wT6v/VDVctMh8DZEQQ2QFg61QJpnz2q/9i4g2
RpeynZKiyzZ56WA/v6xL6vUCYCq1SQInWZngH/Nebyzg8jJez+aPRS9WiYakuUAfhKiPbw5MXnkn
/zyjuo98VAz0ovHUbmvn4OscCHm2XMzlocGkRCdwJX+KW7LX3F1DlYKUpitegrC/GyDl6GSoWtlH
h23SAFei2pEqdfWB15qaUG0OPzXfWQyTSXN4shtmGrbxD9xCI1sPHTX2GJN2sHA7AlbBJx/dAwxP
5KC63+1hxaX95wAijc1s/DLXyzbSwZITl7YW1ytiAQ8+AsvFfermc4kSYV6yjTk9QemdGwjnfNWQ
Mi2+aBvviZ2RLOsm/02GZifCqilW51p1h5rJWzqJVmsKz8if7oAeMKMy1nH/qlHQiYRMpGtwfW2a
IH/ej0W46YhnRSuMJkQ8Q0ImadoLcAJ2putEX/YaJHyLYTUGHuShjdcGfSPmmvJAEHEvoAo21ruF
fT8P9xjpg2fsDCAOYeYj8Wy01RyHexzINh0mz8KwhKdNGgUN8dWq4Fzhqxk33V2g3aO89Sdna7BS
8s62ViKQUpY4JBJEcK6tCaN+49syhk3Ny0wmkixU5GBZODrF7flP5VfjZ2U1B95ZyaU7VeDJxSWz
ceBsdg13EykwmMZvpLvUEGW4On0xlCrIsJH47zSkzNOx4P0sHiPFu1W+1HWD90Wyxz1t0I9ZBEfb
8LYB+VWaCreKuHRLix7NlzG+aTWhxJiC2TC+Z4Zq0OCnCd9urgfTeaSWEMY9grq5MpgFmduRQh60
oKDEN21CToEXbCz5+6QCOHrONDA3WPvOhFGV4Apz9AUBV1c3Qb6gJxO71y43CzlahAQEKPsYPYoO
tT0GDT5JTJrQt9rmOeWhToY424M6VQ2WEf6OVYnD0bhxkS/q6Md6FBiFWR0RtmiNtZ/8JxuQBpYY
KpIM25gZL6w5444YWLLZTpK5xPMf77ADOq8lmQ96/5N3/DAK9AerIraY+fwS/rBDouafE5zb5UHs
Am0QHdCkfum3Q66v2/fUSbHMy/YTVuCaK/azSLzBOkKdyquhu6UX0l9Hg7J4NvGh+EFn2PkzhmfB
CY53ARgcedycUVd9WgqFfPvtEv1b4lG60BgRDwVSTdMIpiJ0eDAEhWFzSMaZU03PrQn9mSjPrHsm
51rUsKHd7ubWOoq+wgPyDLHE1JPnYfmoohdPY7zWDg/Bu68GfDMX7MnCU8ALADftwtm+56usWZxN
/1rjNuC61smvMKYC1CMkMZxWHTnPg8bEjU0+Rqh885cYHn9W5ptA+SvUUZ+jte5qxlpG+sFD2AwK
zeGUfg15vS+b/TzD9XT8o6AbnnqIFEb7PXM0BPMRVFVb24jiYE6X+zgG2E09wN1N6ZDWm+7N9lPj
jy2qRBBuPZcm8dTRsemhWlXZu6gUog606+IDq2jVcm3m+DUY9FWEBYc3fzrTusBnogfRIUmOzTfE
nzWnvoksuDCO2vRd2g/Ke3DM/8qUoIHkiBVoxvcb40cyc+cmzfzQz9W6gnqn83VbDmpPdTfKxYlO
JJ+BY6mxG5dJnHbp2poIGv07Slc9qVN4SO0EQSsQ/WctM5GANViAK4uCOVk/4/SgcxqlCKTrnu0N
23Wiuj3CWI990Owu/A/E0Syfk/nbmG+ifGqSFi9OTmVOP3cXcHWUdncaHYgoXnBvZwPW7QCQS7Ep
xRiV/B85Qr1gejCRFFfp0ch3VvjPj4tVjZmuW+l3KvRWMI7LeIc7GZhlvjxV+KK54TlovRWfmp6a
rIGYEVF3xmYDLWAbwAbHixYjioDplY2rh2XVewtQ25ps3HLvumh5rFNc0Inv9nM24c3I8Pr4FOK0
MZHFpKGfLT5FH+NgNxlbLml5R63ZTcu32buAl8A547PI1GRx2KhVY7u9760RRUP9jKs/9jDNPwFF
XZPZaQ3FAE0XWxE5BwoNjFuartiFOMaXajO5tURn5CZkNJp/QOSElYYO34RDP7eyFoDaWd+hvF5x
TnChaaxp5zBcm7naOXJSxjeO6560Bhyb9a3KfVWl+AxR+1SBKL5L1JVZx+Q6A477l7UA3T02VAwn
YuQ+LBIDqUdHVHnvPUftvyikqMsOhpHvcU0otbNRPTUNK+8b/9PjoFeQc2paH3QU6eBjWb6uMYDU
Lf2IJQtGAwimmK+U4KJFCXRp5Qgc+fAcQRo2TShqA7DwxcTfpji7kLZaZ2eaiKZRFlPdYNnIwsMq
EA591h1LGwqSux+dEwIeTdvPHkLhn5orFC1ltPWKZ72Hw0SQTDveFY6L+Oggcv/CmNd9eTUX483M
7GfRnpq0CmaJD95rRc0ce4eYmVGwiHffxvcfMop3EgsQXdMLkmbgo1HB9kj/cRXfDPcnJpIFoXUN
acg4m0f/CBUYvEtUfKf0ljImwBqnyy9h8BL73l1Us/KzLfcpR7RZ71T0OabTBlON1mIObR38EJgd
OdV0YfXG07V8R7Bb4wTAXIyxS44IlMsCMejKrPHAsLgACU4F+saUgxMuTI8JcmekYX41HnwM0UzM
n+l1EsO4D6rvxJh+HO2ddbY052ThquHLKcixLGYuQsXcsp9vsXkcwmFbptVOEcoyjBjTWd88Lyj9
4M0glBb8H+u91qtHf0BDhStH6JOC3q4HVB8kBYjc3+ECnfJb4FrfMtwSgbAMVEQ0Lqddi10JGTp9
D4sD5YCxoO5os3Nn5IzzoKjpv2ngHdUMG46hFZ++ZCUnxpsNu2jA80mUcry8eHpiAebfOvBrvO11
/FmdU5bem929hZmqe/KhMWSIn+eYr3WfmWsHixDDMtZD9ajHVIApESpUXQqjBCwPHbt7sy3A23zm
jvVt59hHyWME2jkNGmowhLAsIofCMOTkCkXUXievXkEFMDd75R307oZTekEmdonV8nQhOdd0I0Qa
d9p67Mkm+ixbMsG8z0h30SY+tMFL08avjXh6oE1hGMnEIC2gtS2BOOba9kfG0JXLgO8/43RMpl2b
n2kBFuasdnMLyXMr0Bxx2eRptXZt7BoYc3lZLdIQTj6XBmheGB/fcrwrcI/fSiPQpAx2Qhwdk3Of
e8gWuidRxbn100hrS32XNz+cs9SGRUW+ywcHYsowqavpr3rvq7eg8vpcGDDOjAzpK4YjhNi0NcE/
l3IhSaXC/OWsI6GO0U0Xi0jIb17IKkeFl2ASUnOAKYNiEKloHWtPrb8gL3nvo03yoBvOS6sRU2KU
6zBKLnaiXrtl3rrWiHlmuxP5sSjFp9HZDsW4EQsBUbTJ4GOIXq2Y6KkrjHp2mWhbCsOhvSkY8fyM
zs1BMVa3L/HjVD6L5A3vMYDTKGbcGl1kNMu4ju6CH17AY037wIzVHbr7GMwRrxgZlMp8Th8HfJyy
6kGl+U6UcOWM/Y3NDYXKtTVAEqbLVBq4yfm7pL92NIMxpEGs6EpmFC5bCYWQVOmo0GQan2f3gxFv
4/DU98eeSZ/eGmv2U6sYTeb2scK+OgY5MD213hHXreP7Gdb9plmqf1H/aRiW2FCslhlZEcG51gPB
PbmcKhW1CDRmjEGkAJEogTD1NvhG5kPwIKKeIIKUZ2A9A8yN3k3iPVlecnHij9i+uMkjXlA8pcCt
HwpOseIZX4u71PmxGW30YEWYyPGk+X455YCW+XdC/mYGFvrGA4yBt1ZsE/11IiAr5A7Y1ggLsETw
MAbOsTPDiZujdskxO8SgvaLyulKE49IeVP/1mKr6xbTmHYiCz6pviU5kDZdC3+6DINsav0zJzPKS
cacOqjognJXJq/xEPVQvvvFYlOAO/YxlGuzsbCfP2sOOnqRwn1ulwsLGolpgxC1N+8iYWuTjmEFk
DHUlZTL0vutv2X9cyw5GrVw+QbVpA7oaCy4TMNpwa9Dfz4knmk4beZwefxrUewAmFoz1hZ9Mj1zD
YPhX8STpyPak2aPAyPH50wCpZGQ5Y1aU2fwqrQhlTISNNJc7nqBDyHW/fNq69V2VD7LuQxr1yIVK
3BEMjLkUAw53/ljU6zin50wdTGxldDVx8+zSEm/s5b+UQlc0b7j2Yw/4aTJLDba86AheaUR0fm10
L1cwW0A6fLGSkSuHijRG+UXf2gRSHV5JFedRDMZvSB3GYTWkuNQA8OC6gJ25az24BrGn3jEZYQs+
5MEj6XA49ngelq1IPmJiIaVsaGPwjO7qkcdGuy0FDE+ITVeQ5xLz4ZrlHE03cAgk1Ybxk5f1fiTp
hEYsApUQexWbvhbbzdFyjqpN7gTykGxf3FFE9tiYmsg3Dd9ap+6Gb4V6igxwD7mcKDuNjB2KAfDE
Ee7/pnwlrQ9SlzJr9vXwrdVcpNmwB3vi0+6N5suMkf6MDKWSeWNQRoq/CW8/IINJy7HJAkzSOQHn
EWr20O07F8OWkrU1wLsFXBUzNs/EOwOzUvOqjU7HGeNfQylSq3kv8UiTc1cBLQTUpl5KvDgnL/L0
wMFZfWaVauj+N3lVbnveciUmdHT4Nq056MNOGTASFlGNc+RRjQ+KsNBKZTg6ohMntdKs+zXbyWzV
QwiAUvr2VtTS5hUcJoC4ZPPEzfjCsH7NPwRr8m5W7j5QJ6QcFz0R6NmytQ8i7GfWC1CFTNiZcEOx
P+DfzLhR8NeKtLvpvrKW4n4TchqDfOvF5c8uI1w1YFG9czOBb7GdVIoezOFX8XZJaYaQFtfLtPHs
5SFgQ4JxscqkEJCnLTYRwfzj92e/1talKs8+6EAJvEBHjTUBEVdie1xdFuoilkj+FCkQk+iXc2nA
z2NcClmx/alWzEzbYA2bh8K6baAs0UrieB8X0FBLgB5cqlCJ7ztQN059eS1pPaHcMS5ckE0HFK0J
mVEjM9QZVyYciVFkUCiZgGA/mfbEATNqiI13wvSYHG8XpemutqIX8dBYjrOuHpfE2BYB/FQsa7p8
hmQgr/krsk7K1wWdc68QmHAQe/i0UQNyWycwkog080z29Hw1SWeWPrdV15jzNQyPQs3QgD4pBJCq
D7hTYX5JN+xj/8ZdI+d10AC6UI9+t/xsblc7+Qursdu7DarD1P2SLEFdO3U5y13DkK3YjbCww/Jx
juAyghyMZIzZHKhJ+iu8My0K1kPjPxaVtcUvfx1a5MVfIab0UNqJ3yUdBrMBvN1lX7q4npJ8Iv48
OFdr0NXssfiPTKe7GGuEODUepddKSb+AXmNghoEV1x/ZbEHnj8FA3iWvLrFDmnGIkOn7+t6ysa21
V1F5Gopm58GcYPy71P4qQqtnJgh02n6LCYqPYppZQeU6G91CtVjmhxZkTnonz0/WsvaNqd91j30a
bKSADQsu9+6WVsOaDxPl7gGCjlwEf6HSFDkG3BrXCY/hQO77k4mBT+0eWLIprUOM4Zb8ijBUeu9b
6h7TNCEDBZuYNncKAc2Ic1V4w4Xul22i7ZoOi/0ZvA6qkack5p0OHjTJkdOngMGS2Zwx2Vp8BZoe
Ozysq/GCQjDcUNnIzU6lJYr+KlBvfunC1SjWUxtvOQnlgo2wDagi2GfGpUqhmfAsg+gbh+Rt7ep7
SDTdIL4NnG29fs24gPkgCRWS6swDlgFS2NHqcGzNHfdn3iAWqi+1uuITW5veCfbPkl76GZ5p7K0y
0svEwQ4jO9eDBRLt/2xG5h+8CrPQE5N4ODTKo9wibIEWR9fLnRhPDU1G58LneIJFIymdDmEPCQ5v
7QBya4O/i6PDsLHqCCAXpHWuiWDEdwgri5nYeykIy2tX9eQaueSZsEPddU8wUJFfpDbjWXYJ7qp/
qKW00ULYwdqxe3R01HpN8Nk41lb6c97U/600BiwMySTw6L6NEXesiJTlzwVEWdhNbC84gG4f3eMR
bOTEK7LKrEA7Df5MDE62T9OfMH3oiFrmcAAU7Sd3q1nJUYuS+4aasbunJYVVY3e/Zs8R1a2LOKAu
YcyH5QygJ5wnjhdgV3bdyhx27cxQwW5ALj0PPr0shntt4ElAMl16nMsoxWxCgtjpg3hrcsFqjXvx
ZbY3hhs/29Ir/YETANp/kfX1CRJRB/JtkGjkDvkjrpFgjXi3ec0FYt1ayGP4jqEnb63qGO5LUKaM
fYnsnnwUsX6RmtvG84A53sIDrdjO9Xxkg4MRACNKkkatEx9A/BY3bxldGl+m1p5s9AbSGPJwirqm
wWCJwyhgbJpLYNZKukS8TVOrx1EK34mTtLjcIEf+6hbzGk5vrP9iWmF6QIul4VW/VclQYHmAaqZA
KYXtVoTtq/j7yPctPaj4lnTdBctKbgMhyEkzQ1MLBS+ACsOBA4LhsUxZ8CXoRZbg4QelkwO0NnSi
9dytfGDAE1hVUpCGv9ikiNuKGELHvDrLLNH0bRitZWzgQbcp2nVRH13vkNpk/KmBW4QuS1B3noYR
N9c0e68/2S/07baO2QdzMcbRDIe18mYPRHtVKCMpw/JPgsrk3bagXQKAmCF+gDVEDzyRFnpPyaMX
8x7xDWjUM37ltAw+PFfc95wfKk957zEEtX5s9lg4iUi/8aMcihiWizxDjPIfAH8gzJzmAC/qUcxx
Zy3fsw5z3EoNdcMcg3Abcne9JxLMVyGOdZJC5AXDPV4eAUxRw285dLm3Soy2zZUXvJdcSz7QXF+b
gCHM4Ap4DPWZT5IMyx67stHr8G/Q6uPAiW4qeG3Wnl2YC9iGEZV1qCjty3+1JP6Ew/0SVwfXai/l
5O5owf4M8YyIGc4OBzNNt+lhtnKlTYBJFqMXQRj1nDgEaJdS4Voz7h6MCMXKRNocigtnrrd4PqSI
plP7fuABNyArnO0aRlweXFZPRaze9dJT+rPOCa3Y4g8jVrtiT1jH0conIxYqnBMTDVuH4ufLRxCL
NZZxk5sbOegs68NUx2lBj5ffBmk08mMLvCuOXey/PdCdRvg6s9+ZJt3LDFx/9U2wnD2+QynEGjxH
B+2C4+HEqKBUxX4gr7Fr0A+SUAAfNQwbiTnhe2MlDgmq47z79eA9ir8Jx1dtcuSb/QWzmpM4DMUb
RwIsRlzMxqM4RdQsIIKMtuJLJlYjcQWu6lylCqpIhcOGFzySEk1sv5YNxWIZxWfs/UMOAx8g2grA
lDBjmPW3GCf1QRWHIdqMfHg31R8J4l7TL2GMEXIk5mG3Dxxc9EmXmm7B4m3l9y3AvsIwd1ZKXA4b
PIuGbU9/nnCxuimdSZMBVuAOrfYJUOrf6cixM+Ejk9L99wUfdk5/NC0/Gy4tqHbn02MVuY47ngbQ
eNE46P07q0CJZN7yPN8JcDdM8+ovXgOszzLLHZ9MbO2qAU9ObI4ie9oZjLI4m8gwuEhlsYDDliUU
fpuj6BibWzmGZJqZMhgxq9eqA+Ot6FFY/jafVsobK/6RnY8z8SaFWdWFPl5rOP0/O/wg16oGhxeL
HNJdLsBQk2dva/9GrYkz6pVr2W39jPo1wroYvzag+B4jT2Fo/g2ZHPoP0922wU/ccqEoIvfg55dZ
8fW3xO3maIKbdVZ4FIu8FrvTINP3HGpfDQ2/5cOUqxggbANIFKlP3Pm2IYbRAbgVf+CzGJ849S1r
V+CbxYA73OcIBDxQ3jF7FN80gyHiQFiWiUFbQRBiKjj0Av/PODd2t0kArTGSNaeO0p3Dnq53hP4M
rI/jEzTPCLwtt8xrwYRgxiBxJlO9JJ+sLMcHyPRJ3225clNmf8pH1Ww/Zz1whv9YLbZA/ZY4F3dH
H9pI5+CeanPqKPyJg3xTcxTSA6x7/SgMeG8k7meif0a7S0x4MfbIALAR06gs6IXwBWdqu3XiHzuV
ybdjr22yJPr6ajo0K4Wz1gnprenkwdjpoFu73abNISWhASO+ndzdBREs3G3JuzZh3ELLMJfIIyku
xsy91CZ7giKUZjrCa0QPXsvudSHX1bC8tYF/mt1f2xp/6gIdMDaj9dlnu4UUj9gSCeJiwHZOjGIP
v4Cxh8THsI+FPh/QKJiUswqMBrG0d8BiDyN0F1/+hPhydk0NQSHoxzsFR52WkEwdaeHCADuJLL7+
jacBpmrvozTrj9p4Y+iy90r/gYdJQTpZdBGRuwtDd1MG3rpmaQ8Gz4QRYGqVq5nHt+DRjoKiWZ77
5b9RpH9zsQ5zklllogmlmg9rzOUG4jXFrs8ZXxtPMjnoqW+4A5zqR5yraooD1t0y/JbNL1aCXNHA
7JniKO+4IB8LKtu2HNbs53j0ZVtPI2VS9VChwMlt4gC5weQEDSb7JE1bxtSq8Q7K0whQdA6KnZYi
mjQOyj+0KtnhnTfonDDwXSfFZaKCu5zHbqPWiQEnou4kVYVOXnBHFbjQjVEYaoa57zg5xEAwdDTG
K1ApIHvPDvUlErtxfNUs6M0UPRx7yDzkXcmtEZnMCxix8REdKvmUuZG4UEW4SNHlsTKGiDg16zCq
fD26xQUikoZCIJ+eXZgMwv/udFyEjvJtNzRMRZadPQalzNblqg0jLMMOOhPArud6wsG+gorL54J5
DEM8mA6u06JSyQ45zTQKgi2uYTvz1nY2foxvHH7USJpMcpkFsbciShursz/tVN+MnEpm1T159ofF
ODFn6Grs5dEF3JU1UhfiyP46nvE2D8tBmkwZkxMQpCwaKoY9Ev8iwYlagJ0H/pCiXJDfS6z4bGmW
ZDCSLJ8g3Na8XWH/NwdI51rrECjS7ZYzj0axnizIntiv5sDhNaMzr2Kh4x1TngcNK4qFKYYN6x1g
sziPmgf2Ne2GEEEme0SM3DIC4UY5LrGTawkaDulx+xB15+KtsOzapyE2L1gvmwxWWfaKeA23ax+J
2GaaCZafekTPmA8uIN2kzq6rdpZevQT/DeFjPNqYL3ZPPaWrnAYUwn7zMybXDExygCsbUeEVrr3y
cn3n01dXcGd4PmGJy5TZ7CRd1xjmey5FmXB0bzoENq0C1Ar9m0tPNIB5ldQcjyqPNi0gmAryiwu1
J3vpy/Ykt3PF0LAbQAFHBmwlt4/6kbAajha5oZ0azSGhAwjFfBgTopXowBglJYnCxcbZAO88qkVH
31GZxvat95K1hbeeeItN4Kd6an9FMNVN9C0yEo6D79bHfIdDqrc+jGZ49wed+dWAqR8efkIzzdwn
S9Unu/OQsYDYu4bYytHyFO0qq7Nz6XqbVMe2QosvGbdyGF4HzlvHHb98SuB5tiGil2cBQ6gQEDOV
s78SQ2UPwFvVd+Jby20ZUgtkAyZQPtQPC5WffQEWbdxp5UFJAZ0JrZ85QwkYl1sIuhrEPJJ+R8BN
yfXzKtirKIRnn5hwgh1gYPDFyFShh+47RBWjYihcjdW9QHvRDdKkzHe9++gLTmn6siVHlcjQSYQV
jU/k6SLVU0R/WKPzMxgMNMlCkFuEwd3ZsB8hzcUb8fmTTAOtJWDRhAryNc35ymOSG9KT+NBsyKdG
UsmEjlQl6kne0lSQA6HfKoa4Emi7qF/Zo43uHWSBCGPLwnyPaUUu/v9MWQDiujC9hP7HNGzsZgJN
AtZFNsO3KT1SLt07MzqpqULYT/w2htYQRX4A0Rg9S4YIOjjhtDX9LSyuvX/oqSEw06eOoLqe4MzH
vAPMbzE2jt56eiul//I6jWgS6z/kOLsolh/wDqfcGKx1HVWldoOdMMJ2mifeDnstStudT+vNGCBH
tEgUFh/b4gCw6bJIChsJ64ACtJMqQsvhNdIs1uQ9IiaSU1dkiCM+F8W9a/xorf7HBHG5cGuuKBne
+AwsKw4qcdF0ZeUA5jr1mw7SGFk/g1+uFcyHyaO5pGVQwWM1Iq0XTKd+w2QZiAnPaCp+qS5AaZAq
EjoLmIi59h2zx/bmju6Ra51AxWlQtK1vupUA8MLeoxENKbHiecfNPg3XuUXyDNVZJx48b4EWiOqs
yPX8s1rmXOHyjw3MOpzfNMSB/beH5atFvyGkwQZz+rbAHH/5gQciGwFPcgBLBhED/nZNY2+T8dB1
8f1kffjNvyVCvl5fugqkKP8VZBrXxD3J3msrq3YNjNaCypCmzqUBBtsWzRmQpsBaxo9AlXVdbqsJ
ygUXfc0cfZStpLc0tRSZXEiOexpzBkBg+TU+8TnZL0K44NtgmEPDTcbUHaAugxVeHaQsgzYtJthx
+C/GYC5EaQuYI19QwLkFZNtizwrOIZo1j5yIeY9UbAfI3WC8XA3IYtSLkEEyT50jB+/cyeu2Ql5Q
NORxbSPYWs3dYWm/FQfA8MlOk42MTfAm7d6670lnkA6f0cr2zMKUWHfSyjoKtJAjzeeCoocVGlqH
X3Y/kUFCYz3VDGb4ZzoA4WvBM5EIZsY8eZz2MdvFp02Gn2c5GOwzcAGrE+NoqHEJtAZerowOKfYN
GIvBXTJcVrW7kSApBf/NEaSdwUGGPo1Zt8S/ENAidbo4iTrQQncaMwWHDj6hva2C8UnvjWMHjWqC
4TF35r0M2S2IVwIjsjlisjqGWqZarmP9x1OX7BFSN3pMNvVkR/IGGW7zAP6Funy+VUZMRXPtmaTL
Ba43OhrnfM9WrciEln0oo5NG7+8monMWYKIJp6Ku3YeihvbC9wTVXBwVJK58GppLORdzJeCVqDPc
lzPCo4sMQLBlTRgMoLou+semnXTS9EjtOUZYyFVaAuOGe8np16a39zADgZQtvfr43wx93UyooifK
r15ifaXfErQ5uYlZctvjNAuRs4r2jpbuhGAipZKw4gRNk1POPShoUfM/ImLihWLJ+pXH7jDGmAAc
mFeU95Z+Lgf3F70qXHYAIzs+a9IGxifDfZ2j/GgB30OAzqTxgr3HRvAW0vfSayaUB0YuZlA9jPZ1
CNjmCJ9zfleG3CXaDFWpLzD/53lgXhjcaea8z9IftrnYmEpqFLM5+cpFFp1U41EErKGG2NH59oEv
QtAzKjkhhCzxm8GHkxeFtFigwhox0KtrUnrCTcwJYBq/YLfSgjo+Jxs7ZYROwwf/C6qCf+3ABUek
2M5/zo7kYi3McQC+M+AvAYcSrNwphygJZNnh7byRF9OHc53lN4K8kxnnQ1pKtOOrqD6X1RuooCTk
QI8p7OgoMwhwwBG1l+OspfGVncMHJHNFEk/aboA8i3n+AZoWlJICHXOF40+AcLCartngf8CrIJ0k
3+SGvosITDCreW0BBCh3XMsclIYhw6Reshdx6gatB/agM4M+hwaNdBiMsA9+d/S09y4gtG59c6Z9
O5374dFRJxiaA1SC6ZL7J7s4Zx5Ezn2GlK1AjbY39DMHtDbf6voMX5XoWsvZh825dZgCbm3OVCEW
HnVisXpCa9J7TzGk+K9RH6o6jff4nFFQVekmmncBWKzHPSyXjQf7aQ4y/K359zk9eW5+anL9oPuK
qe+DZRvce+o/WceZj3zETJ9aNPsGH7hX1lYndSRBE5Nxy8cWqughv/P1caNn53HSnut5WCswrwCC
sNn/AhtIw0gJLNQOA7kUDw6yd/cUfiec/KPO4oEQis9bBWt6Ce97NT8rsfc7UAMPzBmbvjz5RYJl
wAAZwXjsOwi+ofnqBkQbaw76mZD8VW4QY4ZGaHb9NhMamPegzU9haWwgQzwGnfM80SEkcfRS3iWW
g2FFZ++l9yBcKFD2o1w/k5U+ttRNdmIfNLAmhYBfKLp6goxDq28a44rJjvbTWJIgrHZ+irXhssba
esfN15XpqfLJ6aolTaSAt+PNB4dBYX+KCmwjyTpM2hSuX4GfKw2dovR2rMcOyk2Dd3hPLLyeYZfW
t2+FOW+mID7YMPkaG8LA9FMmj1XTbxTBBv8f7nCvxPFjnuRnh/ZzhOEshxwjR5AKHzZ02cXMQrHE
iuZ9bnHRjfWnTCOhmwhBHC3/jPwlD8Z9PhY7cU2YfGpNROJVqA7Q2+Vqz0q0RhaWGpzloXnpXW8d
J/S8/m6BzQ+djzanOHbeU9sQjHnoHJJK0Efg8CyBMIi8U4z6grcBLDPv6oNKz0D1gfMmARVNb5+E
awnsqVXg6/O3UAUTnjNIoCRuCHTqhDv5vpn5s+WJ+VqNRfMpd7ZUGIs2n2UMwGERVXfjFD9DUBJW
2mKWrxMkH7HXpXyQybyAVaB+OX8hqmf2EsMp6AKCXclg0Y/PRovBfPirE1nca3sZT/JHjSy5Ozqu
jUn3vOJdQCll5smSSMdNChYwEY7yl8oEyMQmtOHWtC2uIa1oRripdRhS+lwy0hTVRDFXQutw7Y8U
LDKOFLUS1SBCO3o9eFmOsUH/LvL7CG/g+SS8DKkbuWCEpd2Vy1GUHQlyb3jRMWueGoenLP0hxYVE
6bblXwMvQ7aB7WkoVpBzYjKBK0JxrLotFPnAwm+fLUo4B5MV4bGhSF9whcCKWihGBURqGyBAplDM
g4dyfpspOf1m67ZfnG+L/V9npttMWk7QX5/8H9f4N5KnOtPgBLS4o7mnjZOjULp+Tud+mTeNc0Er
bKvrDI0FbMjx4RJM0FkvNsR8nPfv1Na33hjrCaF4BnSkWmwoE4nbCp2vQQ1gP58dADArFuQ3owhO
kO4c5YqDatGb+lFG6Qn7oZnbozNW+ym7QKWFDBjpN0z8/dK8i918TWMhfOijNHHLcizw6gFjZVqq
M6Ir4l9JLkDs7oIGs6RsmaRk8SWhMqOKKrtuV2qIjLkvYfH0OsFOcLJR1uzkjMr73xYviAZvAGb9
hP15V0JFqYspY2IXj3FYszXjwptPCmH+2ozvBtEL/+8LpYUU6oZDmagANYP5Z8A9BJImDZAFhjvR
KlrVKuXQ5RPHaf/kuOfBdXBS8Ded9eftITWWjAeFhwG1s08BDvy/yTbvQG4BDSJGXVEJsbxSUAgN
yQHrmQaiwPGguIiSRt5svCvAN4Uj0kMvCaA2MKyta39LHOsWHwq50aEi6uZ7gA14qO895z9YzgUa
f3gI8fDAOQkcUkB+HGaXh0XkYD5wbLyFTX38m2Da01Eb433R29uZsjgnY7DHDHG8GAWhi+uAIkQg
UXDPtQD2bM6c/5RQCbGJKUICjnTJOKxs0q+ir8XYa1WwnWDWKa4jlnJ2ZGPM3D0cKrgYQGaQlcLJ
lzkPsMR0tpPslUK9FhjMdJx5lkf9FJc7nFc93BQpfxQohMt3T6OT0xVmunfiu2P8xmsWnbHnH6x2
odpKiCXoU53u2A2yDqVtGWCYjtBIcbG5Yy5i19Q9h8LNdmw+HeaFxIiFBDyPDc0lfbOWzs9pZpDq
5Xf/AmvT6PYG5u+6JZeCz8O8ir9a3PKF1uhWM3APLSTvgVPAQlwiOiCpc8STA19+aggnoNBSisFm
sWdEFVVk8UXcnswLRhs+8Esef4c2sCNznuTsI9ByludFofbHjltygCqfH+0LtbLyD6ExS+JJAPoi
WMw2sGBZicyFG1Sd6Xug8p0kRpFGkpNamlxvfqkV3ytDee2J8zdC8W/vDNLDXe2Dei70fuEq0gvB
wXLw5JHXknKNX4S8Dxw0M5yn9JS5RAloF/rJSbgQKb1NS5svq4xTPANn9kHc4O5qNrVxFR5ZbOnM
G8aODJWVSzUXh1iLaS95C0ujrMEB5WMePb49/pgHOahA/i9gAwcRu47/h5wrEwX5rvgvlyi9kubP
7fdGBxWx+ZHWlzVYOwMW+h1cG2Lx/PMYDSgKL6UfrGJLvdPbumP9iOksPQbXptjT/3VDs/dHOBLz
dUC0P6pNOqKhqqr7IQKmA20x81eepeNfBQIP1UZL//X1plabTP1nkask/WaA/kQ6/AbCCA3anwzN
UMdkufZMVStQT2RE0XSWi1BBV2MWB38IoFcuSgeoLbE/+G3ZSwxNLEwdc4877H88ncdSI22yhq+o
IsqbLVLJCxAgaLSpoGlR3vu6+nmSmZjFif9MNy0k1WcyX5dj+awt8aqY8XjqV8Fm+CAdIePJOzJ4
sYCVbLFih9y63Rok5Beo1vgR5mSg3eJqFlwko4GW7RvQB6U2pKh6E+PBQDcgb53yZsQoz3lltL1v
ErBltX5DJTVPxu/R5fHvSxMV7QSYkR9Qnj3Kc+WQ1Lm8pK0X4KiZU5ng9RIwvJ5JYGnxFkGHE2uW
XoWsgNH+FuiR2aZLYmzEfkdfynVcarThkGE6ocHTVRhWmXqEJdstJkxO0zkGdC7BuBBtKYyRt7zw
zJel8EGlmgqDv8E8MdKkPSbppcNfyoJmmBDNLVc+UzQEmLGX54UukqdY9d4TPLZnV8dOxyv6Xzlm
x9kx7CbjCagjN/HdcviJBKHGrmB76Y2toTnhKUz+VR3ODjIGZJdXE+Jv/ivaPPE3lhXuAf41aOYq
QfYt5ZWntyczp0psj6rm3PBruUjpC05+UWSl4CAEO7ORSxCuWuLG9gmvLtpBjktRbbMA3cX7HMYz
hU49FM80jkHHQzh0+qHSD313aLsDeYsL6efdwSiOH01CRqD5RHscVMULUo+Ry7xJ+e5JhCSNBXue
SGYGd9ijc2OYIZsLD78OfIHEsi21JyaVpkjFTe89n19nkNyi+WnogSlHRnQwC4JOg5Ss+dFUviE/
XZAlPLxE1fgi7UfUBX/Tf8us3uDKmMJhzIXQl8Ce+GIssFdoNMBptVnfcCRjKUGeZb5pNRkP097+
iwYVRWlsnKBeYIexoN+1mkxFKmxJuMmQBsnjbCwkQoypRkWToS5xVMInXUyniHFmDKVsLBeWnHFU
jKED3B9WC+NdQHmYOQHkTPmI8FrGYgbMSNh5QP/6vuJaM1sCSZOYsUY7slMcRBxWfXQo4YAjPrm0
Ktli1EqFX3R/R6BB274LPtFlhwriR4B08BcmbTcx7nwy0eN9Pu/UYNWEiEMZ7v0AH/rO6/XO/kND
ientSehCtGP4amKf6IUlaEo0AR2JUGWLbNBrfaWB6YNQNDyGBDWIM8xtm5O3PRJQym1oMGGFsBI3
fG4pOER4Nl57c9nYbYKp813Sm6wElyfvL62OgjBQ+AueytgvdL5JF25XXvCYO3e9+lPTzjTBSeET
2puowPq7zqxj79bryV4zeXgSsl9jUvFpnNG6QCtQkXDRS5SRKMgojVeglEOlMJVjy6kpwH8CcUsZ
iHdWaMZp8b4pnUtO8yA4K+9xsKtxSabRFlJAoMe+O6NHeagrf+TOGr4CZ3mknEsj5zuw9l5r7NBE
IOl4GCHYDLje8QqClJEEzLQYjfKTM9XLxk2Cch3tkmA/CD3GhmpxrPna7lKKyS9i3jSnpd289Nqn
SDYHrGibut3X9Tq52ehL7elUZbArpfs8lcBNMXkNAxCuuVV7htnHd8VrCSFz9FsHclGyrszcOGIy
e0ki+w9zyi9TUh9q4QA+aAFnXEwhEQRVRvPt4Vso3Zaqkwu9WxUp1hsCt4TsDYyW8XKIs6ljioeG
OXXedHCGbRe+J+ZJCb+wPO54bKOXIA/4abIXE/9Rvx/HcwuvYy9/FrgEgps2ca9uKA1ggjNFe6JR
loauw9JMOcYIKM4cTqGV5XHKs+gMAlnm2/jUl9mTXpdPAK5T98Oh2qr93kqYFfJo/Rkf9ebRzVD/
vREGxky1najWpYlZRvU8MyqeQdlIuwAx4mnjIPSM1AOIh5W+iY7RpKoYaarOWNF6AHwFjZRvgbuT
9wP4LQBVTMyIbHZ5HdoIkNSWi6bHhB9zTnYcm9LcdEQDQXXRzU6Y1hHk7PVwlyRv8M7cmt3Ze9Cn
K3PNkYS8tVRjhfHMDDsok5UFAbrkpzYhYmRJ10Xy1ACqSaQW3D0eIdIPk3GTmTE4/38ZsoU5NLWC
ICXtdg3GuTTKN6362JAcE5DS2oEuP5g2tfcRWSCT4S4wTE28cexbDaQd7tg70HUoWTjBewXJ6zpB
Yw+WNWxtjhOVeu4hJG7U3VOPcUjxP4125WL4rA9VeTZcbIMcMoRB6n6jk5Z0s7AVsjrEQN5x1y/x
tEqzR1jZhwnyrN1PTEUcKMMzEBF1QkvN0Ew3G//m/eiPN3v+rPvTYC+bDl97MH32oPpR96hoA76h
M0MhFCYzxzvikpTpy2ZPcwRVHbqGtU5jAhY/J9uiPeLPAXq/oIvtWmbAfSYl9G703Ad/aCkCem6B
BK25ehXO14REZEs8WKZvTuaasMEQJnwhi/VTAW1q01e701cFwS9VSxuEZJ/BOkgM8/WQen5gp48A
lM5Y/HHhWHS3OYi0JnC9NeOEveBTVwhAruIXKldBHytmIIGBNvaW67lST7OLZJJMPN5PTMMFPJzp
B765wvv6ZdeoWrXwbg1EZz7leNCbY4X2Xes4gqG3CvTFk2s8KUNNwIGYI/NHKcc1g5wfyEOh59Nx
V4DrqlyHHeKjGo0hk3Iy4GKafBHZmQBwhTqsNbPfyRofm2lftrfAZZuEXKVZgWsXfXBPtDAwkBa+
Cw7gwhq0jXmMiFZJi1czqY4WKJO0OfyK1PpMUvMmUEInpIc5U/Ioq8VFqUZCzEiBFtyUfzFu7blD
eit0r3vV9XnjOYzWWqkBFsv5cek/O2xLVd4cENo0xskI7V0pc8XR0Iv9DowEMZo1YolD1GCRWtqe
c1PIcGK9mhTFnccOAqcgXXEAUHO41mTGmMWUZixspBrAoV9AabmKKtoqU9PgGdMvt4B3bH9qQECA
iYUZfH2KMyrZC9KASOlBKagPjWgjWYiqIA8gHaWGXncZPyJMCVKsVIjYpvSDm5WvrhWr0XSzosCv
mBbGi+sGcOVzqK0Rhv56dFHuqB62B/1sA9sL2o9tT3NhS4lJwleU1HtZIal+s/GT2HiBENaJLEK5
uhR8Ra/s/4oX143UkwPtI6w9l5NNIqROFaIgfY1xZ8nvQC3F+VmXpIlb46ui1P6UE3Pv2RL3UBig
MiCNwoWi54dwFec6QssHxeYaJEJAITMgswgDz95M9aHuLm1t7fVikBwK12KqH47k33DSnNlQPHvH
i/3Gwj+mMQeN0lgLxGxE1kBtdaCptyVJTzm9u4xdR1IU03TKwNEYl7yCVERFSONpPQwiT97GFew+
oiEF/dFJdLYRonYJ9vvsLOxvyxaoI75j7MCkKCKTp/4zdXR/JOCkxG0QQKYwfTkr6l1Pgw2iCWOB
vKamNKoulcGMyRPVl+Xtlu6YepT0JGViXWi/2eQPbTBI4qYdvJRKwZWC6gNQWI1/ivC2THdYwal/
VypiOtUr8RB5HTBBjbl5ka8YKI+mHsJn5ynq2jT9zvljmqS/8q5TYtbNx1pKSWumHdlhgILDfVYS
ellyg/lENuoRdBv09axItby5qLRaZzNKF31Fy7O096wGZIEUbslKmTDvEF8TbpWLtCvwOTa+Nh3R
CD9r2CQBjYmU8o2K87e45eaXikDOK1/nolgNRI6mm3D+4G8Q1kecCr+gKBRNoNYkKSRE99wRMnD+
MvI+9q6iLBGwKoS0NDkbpxBQja6SSlQwAwP9ELWhhpD0d3aZGlMSpWvqLSO+8DPUJQ8yRLSEhEQF
RyaFkAIECFO2MutRK+YnjqcHD4BKJCold6qCZ4s6UtNLcAOYWHLB2NiyZKYwfLex4rElzRTVmvnG
sEwm2V/sEp2Z9RaC7yztl0ZoLmWaO+kbB0QqELUiP9DnGwVI0Ul0rj+Gq48vbt2ucr04NnBvASyI
fEZ5DVppeC6TQJ8J+Uxsn5ACadzlSXpP0JfIj7riX1NQWKF+CmA1a+VZ/jjo3FWhGhvxXlDu5vSS
7USv5fL1ABRzoQyRs5aiQ+SdosEUKYCSXwr3LjrbLOiOOZYpF11NaH0O1nvE5w5AO/inwkKh5UB5
WJeA+Xwp7ez4eGdjTAAEeuxEeJ4SEDEyakslCJ0FrFGYefw63DLGSHAGR2PASuYWd4lsCT9y509i
oEhu76IVmy1s3zA9T2BtNhrCXDtPUPH1REw5XXSY9t+qsZ1ySIsMzRuXG/K6maDlybkv/cHmXSMl
9LkVleJG8e8sHy7+hPkaVRxT88eSq7uOFBEN2xdujqqY0Ydc7OoRX4kwavCjHHtZ+CgSZ6+55BxF
AsjYancabaKQQG9h4tJrbzgrh/WSU4haziFjZ2OuD8HgDQRMZvA+kTJf7gtYy/5ohd5uKDYhVIz1
g2VQbB7NRQyqDIZvi8XXhq244JXPjMM1Ny95dIFALxg0FPvuqUNDHjzr+JabozXQxVC5NwIaQ7mi
x4NWyH5pfLOhN580yrG/ubFF9Y6qHaN01+BJIMGC2T0IDDxjy002kvFDOe4ax3z5DAJEbOex+BaV
vbDyM7AMakrslyS/mfu4pFctrgPpOyWA6YmhuozXSvTHgTOXSp+RCfXiy4TcrmK24bEN5o2Sb/g+
65haW2VG0AB2a0+QvvLiP1w+Cbo3phXWChKb5pVvv0GIHaDGWMgc74sfEYWXYDG5TALstK0Xj/t2
sk+1Bm0LgJ5zQEf1tNZDLLTlvE4U411LIKjSlW0+v5hAc2o5PVkVVDQfOUx2vUv0AnkXAP6tyjXL
mDpNQlyjl8o8SxtPCy/LAmQL8m6rjSQo0QdzVzrDKkveouwP2gbMH+gvI9FKNRc6GJw3EQKaLG/x
bAowxb4NTM6eq5OoD+yUpZl9Dx0XaDWbERHWp4t4fzxoZr5FVu+kPzqLJkQlfgnKU15AJ0pAMnwE
YIY57jE2h7QbBerr6k1AMO6oldjxtUTFmsDc2ztwg3T4dA5YYCuM59nfiJ7oWqbP+vjC+3TRdJh8
CEhlsDh+Dm120XzYDZNiDfJBupJE443X44Kx0g1An3mI6rUJRDGjStNh+UvWrg5+pujPCunJDEQ2
EOIz5plTAeEGWGWd4kIwLJ+Qg12kMkCHCYeQpInCp31RKaVtmuaK3MmSBTa59yI8jlWPCVIVdVZF
02/coxB7Ckqu7hzAeDgsU6J8U3xrZffPQv3LIYHFSWKMqY3+/zDQ7zXeOc8EvFVjIYDCNZsYJJ3o
dRSkgGI6e7LRT07jyq7XkVz0xhk0EQKFR6T1H2aHBJYryys2KhPzwHnT6icFMtCoVPDLGFw8jiSP
cGgS8SziwTiKnvDaitKw4sJoICuZZcuiTwYqPwA7KkD0a+zjqT+IxB53a3dGtDrX7sPQsJ7Kh4bl
P6JEBy8lTYH3JIeifg5bHN9ecxgxEQvcn5NuayjM4YBJaTWfIp4z1KXFL1uSW/Bd5c1Lge5BaaxV
YEZolTaB+wqpnTdbDJA4qpgL1sBMoaZiHbkMr3XebMIKXQxOOmV3BZfbMUxjGVfClczqpdcpTBIf
ObuiFs89EwMn6y5fTcIYbMbtLPNhJiaSQ6hR3wUIRnYnnmch5HmeLaOJUePyWOUPeRqAYdIR9BTx
DGcEDQgt1CktgbpUqxeLYc9AU4XGNAi0odPK6EHZoBzHo6nk+4BR2RUS5FbH7QfvylvM4Lq1+K/e
xxtRGUTEONnnkOTqypFIChrrNnthz01g0HztPLMpZdCUckcTItaoEOoFnQpcxd2SyOdnXE4yf5qw
A/BoC53sgva+x+V8DZYvtjyoLBF1B8kLCGCul9K7JC5m84woMhJskEQicgETEEhKylyYRHyELS2w
nbNZ+55cuHSEeySckbGZbp/uMvGHI2JQ+VLbiLGd4z/eneZc8T7vzISgovJH2iaOCZYQjccqzel8
iTNo1PWEkxQ4R7h3CL6IQkyU36y2gTWFgnzocfcSXlNtYy4m6vyyqdZl/pMW8x7hEx3GylUIfaAI
aCQj4L2HUXeXLz25mFP0EJjJygHd9vS1FRwqBZ/Fe8XkaqgsYG4CluO/Jlqu1kU4R4hTfgoLeoHw
Gs8ntSxeWRQdjxHYgLxIltfNhBaUPjQSrej3TE8xI+KpSA63GAnDduEv8zK5JqW2o1lP6MBdg6G5
7K6yY2w3eVgTlkkOXPtTMACb4bF4b2oFFxZqxXL8sqmURm3euiQPA8EtJnY8IC9O0UJ5djmg7GLf
gvmyThrzBNxEWx9epBV2cRvwGULVr2A2QF/qBX6d9A0j+AwsKp/kvYJMtAX6TbFebmxcUujdIY45
EUMRU1zNCIyHP1665W9V5mRqoKjkos7H5FwjiUdAgCOXeiEmzk1Fp841kbHBQ4SAufyiNM99jmov
fiwqLg4qps64AuihXRNR4IKAb2yTX60zyWNrQadjhqku7anBG16rI/6uY66mT7aE95MYUm0jCMUI
JMYml95M261rgEapN+Z3QzPZ+aPJMTdLR5bqu+zbWUCseSsCWTcqQ33bE6tJHo+qjb44P8276G6L
UTmxnWhrA9BeUfwCNCMLyfV9QuOoM+qOQ5qoIT8M+w1GBhEWCxzCNpycfDuazaP8kGwbWX4h3sQ8
vf/PMhRSFClM8FBbanNoNMYbdyFzsDyMolA+TOXwRm4nwNeZ6SAm6doZEYsT6aS4Q0uSu1tE/0a9
1dzmNJItgM8Y2SIiYkmqoAxZ8Xdl5n3obXWaJxpvRvf0TP128o2XMgyIysdytha7Lo72ep+BkdQI
UX7y0VpLr4rGBv3QoxWhktW+4qAj2mwbpj6RUMv8z8Bqh9bPaUiC/WwH0NtzW2JNjGTqfb+uiDKd
YVrG88C8C83KGAHP4F+dKMSZaWDF/ILahcwuQjub8kPRqQgotQC0YFKlSf7trymGQJnp12oSR0De
coomHdCdBK1dw3wcJJGhx20dphsPvAP9uGqfu0iU0Qwur6vvnFpnArXsVQYa2lK092ut149JeOnI
Ugihg0VSp7B9jW6tcO46GKeRUQ5Qrs57RL2JcJBBHai96mZrfkzWKyyGRd3saL7o6/P0uSo8QeCf
EqTMWLBgcxtuVtgeenhNwkGQPCp1/CYxHcJNdh0x5wtPAyZD5GFcfevUTnaqC7HoxkTJxGibUc69
FRWXuAFcG21crXhmCghSeDwPhJ3mz27JsJPnYrtAR4xWT1M1HKfK27g4fyeSre1P5BiLYXDe6ttS
G0nJMWAw8LbPCVmp+cU0xbGF6t7YdshgSzvYWda8M3Id8fOuVP7iy5iNfwLMuBHxX+FtYCxEERub
gJ1tkUlVIDJocowXDKYYSutgEjkI5EGpkOZfCcegmpJMkt2okQKKdfrtQvcY7Vaj4uaiwI/P1SFP
jrWeIWUV/XOKeZRbdU4BR9K7McKheRs73fXQQLAGM2lpgf4g1gpEIxPTsIzLYqKXtEZSmmCaYfRB
vDlXm+ZcVef3AhGJm4y+GAiEhsVT0qAdgfakgRKdNnQk/j7AeakGJsrHInyC5UH+6QTVEYwcymVi
RWdoAwJGclNfyWkHOY6vWhu+8uirWDAuMXZmiwR0P2fJbiAKQOQBZelcpFXlk8uWrsGoIr43zGbH
OiXFLfEbclsAHnE6XZndrUT3cvCOU94/KAbqm3Q9WuRMUbunKqQkACX4NhF0N9xdhtglWE7COGop
ZUZFBzK1M8YiYy3keSCjXNpjFRVAYbD/EAoI33HfeHjifqZ08a2Ozo9+lzp8VPYBJtz8M+h8dOQF
Yd7zKzw2a9jRX6XU4euOSSUIc8e3DQz654D6dU4n0qmumvFqE5tJ0FDHSd0ld4WiVleWowTaSFor
bzl1mBxIZml/yUrm4lwBSkJ9j5A0U+FtIbECX3+Vcxsq2YL7k2QA7C1LQNbEcJZYPM6z1r3GhGRI
UTzBfqaIlyNOAdp/tCM5AYcOWkxJc7GDG0yriSBMTpMp+xEiQzHPwD5K/wPowA+4mfriQHEj5xIr
gmODxlMuu/8mFp+C9kUYLUFI5CVmHRxGCH2AUdEMJejA4dZlEztimQaPBhUBCxIcTWJ4YKqFA+/Q
qeB5oWqa7Jv4RvKaE+GM6iUm4gVtAP8kHYyd9FkJt1Rn3YzwrHMU98NmQBFiW9+R4lNvyMOWAyxl
2FB2UTaT8y7zexZMapKkIW8OCm3QtoPoRng5vnRQoZCZpMXNg1HVjE9YswEl5zmCrsc4NcA/whX1
h5RLeO4PXnqp+5sQDkjr5EZ2i02m0HtTQVBlYONG/E5t0FLNFEhuKBc6zM7DD/D30aFeLIDaXHgN
/Cxp9zgunw7IPSqshnIWv44CBki1EJflRrBdB2vzBOViiGWm5RfeHS7PyXqOmelU4CFs63ij6dpq
2Sj0/lyhv4C9mAjz7ttUkbJqPwKw9ByzI00IdpSIiBcR8FtvGcsBSbJC9BDZGdsZY7OquAcxtgvX
21B3k45p0tV6ZFg70LkN/2ytl/reZiBHiDMo89YamDyrLoFRr2PgOWzLBdWn6G9mz8DqjV0QQFdA
KIPoInzmInCdEGGY3rUyCGoKfgBn7cTzARdFTBhT2Y6LKO4Z2kKnZ7xy1uBNuGDAVUvjIV0Yfz6q
z9RAV88O1k6gnyFu+lTdGZQZGTYXiTYbMcAikFebT4A3cqTwJhKuHBUgJiHkTPzdlRsV9DZuwVET
72xbBgAQyiX63GG4SNkZ919Yhv/XN0JHJLGKbZMbq3insQdIqf7QgxQcMIsL7hbs6TL5C/R9stvS
a24bBGsx/K6C1mq1He3+4OaEQMEM675QS5JLIJtVi3U8fLCaUffkcE7VSXpOB1DXNPjnCEbvnFUA
iSyFVOFcHqlsKF7nmuAnoLecXsGraWFT+MgvQeSlXVwCsRowIjDP7zJyzMlQDdvjUX6v+K6qbt64
8cmmDqekQ/Ekxl7819DX6nyTariBt+svzQgLBVIoDoys+nBITkRRY3Je5wCq7Yg8haZhWeVyGlAu
U9yNhEwJsKFfS/YVzhCkNbIQRmBLhoT25yXHm+MxvInjj5yPQkk2WuNt1KY7DB3asFbZZQW9MQId
a0HdiABOV4ZTQZMag79NcOa5Ej8lvbfWKQc849sxvuMuf0H+M6lY6M8m1S79sxCwREzQ3TcxIzm5
/lSyjkKTTEHSFSJzI94YNLH7LnE3TQ9HQ3EYeIzUIgVAodmUu1uZSPM27oITyRCuUUV2Vb0JBYVE
fOWFW5UkEaXgqE6001LunQ5lfVqclsw6SK6RAHr0kULNUelXKl5bNmVEM9ZW75NlbiTSJQtfgqjY
a9XnjQEESvD77UFXLMXd5LJLy43Ya0R4I7G4v6cam+VxaZ4JEmDt1VP1SuCqBF6Jo5/Ib4RAhoJo
AyMLgl/RxuGPFdGkkv8sUJDU7WoWE3iP6gZ5J9NoTOslxmFscoVINUbrbHlXPSNVmqlwrBPcJwn6
0iVDA7VUuwSPszDUcAtoJg+zfUO296uRlIFQUwMdTr8zgckqnDUVp/3vGcj/P9TzExUCeE5OWDEQ
AaAicoTFegxUE9MjDgD1NmvhDknblJQ+ypnf0809hypFPSpGmopfBRyV6kIiKI41ZNR0cj6om1gk
RcDtcRChH4sde+WCu8kXnsNqe6kfQqZ7087MnqiwJKzRU2EdCDRFKBOzZyYZwoNvifYSsTMgCK8q
hZgsVhACDiTpqMRUK1UFupem8hM0daMLzYm6O+eTRbzTXh5s9Dm0R7O6n6lODALKJH34PkFKGQx1
fQ3Tb92NNnr5TllnU6/S3vFt5NNWbj6OXiATV79JIBEpMTQMQs4DVclqolkCnJK3B3qvJOQVDT+h
Tc3DTcGpMeVoCt1yjbCB+ktYpYbcrcoaT79FHbuXKxA9+sxQQ5F6B7N6la02dseyIgyXYZS0j01x
IOyM38jQjAgal+8Z2FxYNIMmkQvS5KLuad+CpCdvWFqSWh93qfcH00GkDxsx6GFgseF5cUYijZEw
Nv7j3eWmAJPDRxh0zjmAcy2SrYEIqrBibPbMt52mUx9gCeC7D71pI7wzn6ahWIkABA3RPXEB9QEy
Jng2ZMTkvoGHcsh3Py4fZfrIyG2hNQUjtLib0q8A/l1HsxAWJwO5ufy8FCiU4Q6UqVTktlRP/buw
TfZQIA5CLS+dZuY+R/XXzPPBnykGZtluLIwirgnJkfwBXEggSOkP9XGEmDcnYWaZnEMUH1UsDTi9
qDFD4wTKXFsM2gms5tHWqh2Rhb+tgBXCx6QKLcq98ZJTS9hkrmBFRiBBPLrUDl6nPCDjTLx4T3bV
ZwiRnTI5psK6QST9hCaF+wSTBV9NSNDuKh4Qzqk+N1IcFBu6pcH4xUGTct1aWN9J+EFMoc3ZflgQ
R1hXFQRFVOPZAWzYcNZhmfguUIJczMIJIAkUVbVIZZGzPOIvI4chY2CeQbfOGYlwsRCNIKsvb86B
mvlyvOBV3tTFGdXWxkMbpH6pUUwywjcM+ZDdwpk+0YD+QeW88M2AQ1GDeGDFfOLQZUQzUT8yZ0+0
sALjW7CUnJxSU8LYCxRYL7Yk6/QEOyTSHecHDcZfKdWtCO4M+0f/8qj/RGs4Im3/VelosPWGsZU+
hC9crcx1DGsir98YV41swTpDU9VEp9R4dEKYABRBAzygfs2cbh0TGsj6ttPmKSQEBE7xaCyP2iC3
YnwOhpdKf84jJGaEkcyYLbrc75P4KaX/k4AHjK8uRhBGhDZ/DGs+QHOyQvEz15R0FlkGtn4BByvU
F7OaUXxEm6o+BJB8bd0iODkUTnsbw5Z4czL+8huSPpfiBI5UnmdIloeLtlSUEFZ7NlmX3MFKYm2L
nCGzXGEVW43oU7TgDTY+t9554UsU++IzoxDgwoxMBq96V4dEb6HYfuMTEQPjP5KLPyYeAA+acIYB
SqJS33BTFg6+NgYkxeVd7V5wlhlTt6s1lqUP0B4e6FtU1D3uWrhD7B1cAizohRP9n5juJZSU6CFp
I8nu9DWz5tE0pzwY9g0WKBwJlAKU8BxkpJ4ykiS0nmrtgsptLIKjG96oQqWXRKmOVqFurh5MQ6N+
BvazBiFdttiDHnDLLfSfmvoVVzEJbCoQ/sGtIaOjc09RNRCNUBTB79Uid5UYvkfMt0AmzHcUv50C
ecyLO9S7y0KJmWRbcWr0Et4cHEspL20g7pfCvnGXTKrPDArGAaDphyTmXu6YKqSaxjrBU2p3K6+7
8oalCZpU8y/KhhzqRUQnbaLv8owQMgev+Redmaj8gQ3kcFJb8tdwN1HsJYyLcKM3Cflly2XNfWiI
wcCGnRyknIPIZyvr6j++fDa0S7FYhF+adxc0dWE/w3zImpgb6ysq1Z1F1weZkON0HD1j9TfWqg0E
tS9JHULKSg3okkiTSkuOvJkWn7cGvwhrBTCtOq2vLgFCPp5nzJE1XpFS5Jb5xF9m8Xu5aPuUMjEt
cZmMBJSGXwOpjXX+zo6ktcsRLPHj4ENz7weomNkTfEjaqMomzKM+cPywPsE05CIgQziiKpf1nCA7
G7UtKLgEFsoNHmIcwxvknptK35vtFdi7Ztwr54Uwe4WL4K3CjMD9HKTKMdCIqSLVK8m/SrQgNkEB
Ai23zkSiCgxM1NMrmNgdfblU2KwCAGIihwzll3t0KtkLfruDg0bXUtNN1RgPHYesWV1CjVFV0h3P
PXUBdwk3jYCe7u8mN5nZJHOU60eE9lJ7Sj9VY1HoKvIWjH5tMiM0Za3kXUw34DfzVXz/3KMGRdpI
yCllSmvdXXhfYBBxRbtUrxGcBvXVkiAbsfdCvISc/+wduCVj4BBkLSxnCkfRDiRcf9bE4EIuPC5v
eX2kJNl0i1RtP2mEUAAluGJnYtRsmRafBhnaQm7UKPMQtnHhiUnJZLYzmjcJAeUXEU65UUP/NzhO
PSupScY7ikhZhXN9rviSf6fUENYj3sDch1ZkcAj3ac11gYI6vHgLA9HQ1QwaABmxMGe1cJ8Fz+7w
ZORJsQtIRgOpoIKDcqKu0oE31R3rEQWZhD88CBssattZQp0T/pC/ExS7sWE6UdYIw6iH5DVW6FC4
v4DZqzB5xBIccN8PJkf+J+e2SxEGCRvgBUByceF7DUCPtekydj9oTtl1ZJcTs5NTSfDdaXh8xT8V
D/aqgqkBEvdFrte2sPnxu9ThImvCdCI5coKIZvQgfImypdX2YtC5KqlGPAnzlZBaUyZPw0P6VFIi
cUCwkxsMLm74PX4WNilknNlCB+BSWUsWi4AxAb2IrFA+NguTlZWRE6B1xtZC6jsgw5Oek107sQ69
jcDGaJio80Ykltlwhv9YJ8V+rP6GJixP8DNR9vJ7O8/3gNwaDDxE4Y7RXnFGJtU8x0SGcuiMTCbM
w3W+Va1nOurV5+B6aMnx81eYpolD4nLQoy85pBV4M/YBMB0rbWGJhYglZVYwU1koSmRdDwrMCxip
2Z7F9DDaW+rq2iML/MGCOkZKSIC9umHMRz7u1eAdxhUQzXig3GPSD8+e6NOTKnn+Fy97iXGyKju1
9I0qfBa7sDIODyPaMuHvfCnZHVD3nfvNV8vwHn8SjwU1j03rXmv9T8q11I/7+DAGMVbF5zl57hpi
5JlkRaQ2UL+5MlKyptYoKSaOJlo1DcS1JivY9R6iMvQRFMvaNmxme4MbcpNOzfwlW7PMXrA+SzfD
8QOBgVj2LEoCHeEulU9cY7o9ylzu/B/41sOMUrpkfBzuomCCA9wCXmio+oDDynBt9cZuGM4GiTVi
TwvBudjmAhdLfJiWNb9JKR41ZcJAMQXdJBxpOI1rOe84xZXkajrH1n7TNSwpJImiKqBME8Y7x78B
ye+BloUvSMuvDiXHhG6pw2SQ5W9lk1M3i7C0Rpc8zf1eLvMJtE2M+ymvoLvBuUFhWzpMXqBt1nyR
TslYxY65S+tCX1PfMu+9rXdB+Ng2Ojk60F4MXaHLCFFhDGIVqsngEs7NxvgSvUvtoMRbNTVIlyDR
BKZA8GdKftHDRRf2AEeZ1PXM9MLiXwAlfI/PpFAE/brWNyZzNCpuWcqHhYJh0Dmof9F65sLspeaW
WnesAF8AXsR/ETxOmMBpFjneKODQl1cgLmI8AK2QHp1Ltw+nlWhWJBPMQPjM6RWtHfxbk8qj30ZM
66y83wtEyDMwEoHNtfwnsZHOgQPV1JECBoqVspy5fwEYbTXw+TBSzfEfuUmaGZVWegeedoF1OVZz
7twMfFW1zg6hS/K+dBQyjHDhLuRBmtzL2gCc050rDcJzPyR3WXfSNzUXOjHa7SjbwjHJzZEjfJKm
Og6JFsKAOPu/CcBA0CEzzk11HQabOHpo5kM1zedZqY5xdTB5OMLKm+5Px4gXNSaeKFL2Y20RK9SR
B9BubWrgWSeKHGEj2ALEGVUmQ9BAFdzELxgHkui0EPkPgocRhDeA17Eoo230bowmLiJgEOUKAiuP
LIFJtpC2cu0zSkkw4LarTnLtvHVIU1Aq/V7iAPsuUCuQCCCclw0nr7VXEQ2ExQosK8pa90fDXFIT
fCKhA2FI2cYyatDV2IKiZ4x8iATUyjV9i7ZyL1QKkbgC4PIABh2+i67yO5qUWwJkFZb50aD4Fdae
e0W6U8UgvZO00hwbQocMvr8WvGRHYs2iMrmBQPUe1XpF6IiFJEoiD2w+9S+HQcMhwV8CnYKe5bTN
YqlA3sE3XUBI17gLkmnboUHiEcqWiFwDmPaUZET1lMQYLByc0LngCxEBYixN6gJQSjp5FhOoAiJL
uZmITuBPCVDqee8K2sqKHFs491UTdf41WDfQgqpB2Ij7XAE5gzcgSJ3ZMeZ0kY/aUGOh3RFVjOUS
GEI1OyNQVm4LFZCgknFM5DUaL87ZengljgrbscPg47XiZUymYGoCAnCgVoBp3mTC1VuKkR6lGPea
MIr8H7HJK4EF2WhNvPgCEHCZLCjgHLLgqSR1jCYKu6oheRTJkijLqRxVlXAcZNO03zwRMBaQBI8v
T7LaJmA6yisTiLoe4g3fQYO8TOAOoDXhghx2P1DpWWqzZDxINoHGnTUAM4HpSc00dvRU5e/W12Ym
ylSk9HGIw/BYybxDyCVwlMACbcOcAD6YUCeUbvgvQX5ijqbIIUGtas7yydFRuUnlG2jhZk/5YHuq
fL4E5JWsBr+oX5zunXbJ5lTFM9SaFQOj3ufF+xN8GgzoMNhYthH7Rs3wCKW40Oi68S/shQxg77Cu
wr7eSkefonqaHF9cRy5bXJagtOBFEJ9onTx33AnXwfMke3plZzMCboIXyp2UtL+yKOsitaBnPGXZ
H5EEm3NxahCM2aGckCmiAv0qJhMdDEOBl+ThCYjI9Iua0ZRJGwLGV5u+vkibNeLYagf4XHh4+pdi
Zo7WOu58/hEAh969gZ4hYcKPIH6QwHkCo3QpsMQzY5HI1G91e88VSmlecQtqf+zxHwuCM0+175TK
Qktp/CwcXK1izEEalqjtKZ0BovlAk7qHDWYT8CAFLoLUC5HHoFcHFJnwF5FiyRSns9wLLCOpWhwa
7SiNzuQau9qBklBub8btYi+kgbYa7VE65s7kqKF2VUfuLmaPoDDsYp4w67R5SukueIfCr8vWRj0I
EiMZkZJOFuKIF07CzizcE/dcKTeCHkvMf3sfUVGIP6O2tN8nJ5tEXdSr0WRHSnmVLImUr5uDqf4P
S+e1nTqaROEn0lrK4ZYMBgyOx9xoOSrnrKefr+i56plun2OQ/lC1a4cR92lKYF1nYPGBeYzjkoAC
l6+mc8ER0aSba49up+34F+JU1EaHWh+XUqCwLY3w3FfRtguxpAe/DbHtNdzqgVNIV0cuI+NgqsdB
Pyu8Vqf5ydsHhQmGgdsUVE9yxvPqpWv3ifqjDMyYI7hsn8N08RE6huWXkz964cNEvnCePFbekRWE
I+utDIl0188mzpfZT2n/Od5jVx/BPH0O0TbDHID1lVl4idbZfqqsg0a0EB1f0VH2siQT6NTgMluY
xhg/28hSlgMdS1YEj/ARaCFwkSVcBg33dhoitA7XmAKY5jLBqXE8hxPGrHgB3Qep1MtydHcIsECf
FWA2Ujtk5Ktu76ftCNUT48X5JDfP2DULIV0N3ltBrnGZ7QPnTZY/D1IKFxFiu3TIiKyZLnP+iv6K
7yLeCRQAIXxpQIEa/vlkvw78hfxKUGfOF4XrCeEaJxW/OIdGyIQ8P2hEq6QHpqg+DvJdiyIFow1B
8jwGjWB/4u2mZGDQPRyR+spMuYPDwa9w4k8HJTf3qECgXG4tfBPoCdLVcqIKH0fmYLLN8RQg6Se7
0MLRjdmIa2D+aBiaeq85BA6BpbL5FCdwWznz5ZBuUlBe5ZJBeU84VBTvKLeV4WF9Ov1KNqLsQw1k
KwB2E8iDGTP0KaacLPOq/RS+nhCuze5TlHVip8tbm2GO1OBWTapykG6hsYEkcwFzFsocQmtvAeOf
OX4DulHgldF30gUKz08eCqtDQLGZapDqAx8qBDTMRoS/KBNCkXHIASgYNfiB8gHH+G4sLv2Sztg8
QNzRq1yjDmQfyC8NRppIzsa7IyO9S0gZx+RC6eNnNcr38q0CH6yGEReQJki+JsVkwSgXwRYrARpY
g9pGGH4+chfuXSP6lVVEHaObX52HUaS6yhUG+7PQO3SqS/efsFtHOBpPxkuL17q1TcHGhofS4PDV
Ht3wamLBPyCUXbM/sQGp5oNSQKBCBQF+Ax24jz7wDRpwR2E/MOILaIySslsqExyEiLjLLb+ixJWE
CZrw+jRYqOW89QkvEmYJeh2+Q8NVD7mv9mhex61KcpOS7LPgZkJF5LswPBzbZy955KMO8a/qgiEA
LZm4Tqd+QZnCDCnSHxvUdwyZxO2IEQPQaMeF4Nf6k5RtrDSciiB7ngZk3pw7CKuhxvKDMgZqMsIs
e/Og+Vxuyq805VIH2zGuuiVD/XgtjFyZ+7NHQiU82dyxUAAiqku2bgWkJC8bwdRkautS9TehtZEn
r8FPl2OXqzFIwPj4QSAJmRQwWOZcdCiBScah5JeNUjJt0uuX3nOXwu5pvb8U1202AzD1SfqvMANu
ANqP/e08DIve9zaViysY78KnQhBuHPMtvnoJEVLGOjnHPgwdLHXluphY8Ta+BAnjFS9+MQt8b2EL
+T1GkvRoQDnwRGmLBq9bDJQuPjl75gpPUDV9uYdPVNCRuS8nLlA5q0TtKmaR+E/Al24tfRE88Z5L
lekFjP35406UVa68Fcw3ThYPjYtMvBwGhpjif4C4h/uT84PFb8CiSnRt7xcxCSLqgkvJZ9DHFdq1
LEdBTLG6h3TRnmpKpxHfGhkWm/604zXi6q72f1k3XTv1EPYalHB9FcthC505Me/cwYiy38QPwUUG
gFNxfaXBTIRWyMjtbmhhguTLpA4hIfKDA+i4bDiBYgz0Jf31XqmQ6SCg08yklvlfCAdN8pLEKTd3
wk3NssAurGIRu+yy+pktkA2vp5FvLI9DJH19re/vHFFmFGxkJvicOfEIGZ9LGe2OsyIH3ME7DX5V
o11ImNjbNDZ0qRrgMI2U7H1mdXm9crFKGKAp1u0V/uU81GuTAouy0tHJ9HqbQZBa5CJS3OEGGjTn
hpmY/O7ARDjjmIj/ISEoOJc+CpHRyR+YWoxPrg9sp9I8siHhY7+1Cf2wqeE/Df+KkjKadxNGmjBs
zJ+AZJJkr71O6lfJqVz8UdZp+NQwLWJDOOV7ppXQYQl+PtAOyjpn7dMtcOZa2SfxVNxGMJPcCfNT
nkb15xbtQqeh4q6iWKMx0L3T3Gfrj9nrd7aD9lSn9kteEjjQ0fiCel8rOfWw7J8+zPKid19w+uE9
QT8CcpdtyBqSNauJ2z5OQng1TM/8esV+A/QXChQPjCQHNs/ShkGqA6TCsON6lFUuqq90y20n2onx
Qau/R9gS9z0cCyNBZhesSUQY0lZWFOwWBMgOx5y7CIN7R7H2zLYkz8im/dLm+rnnaFJNa1GxF4TG
9P82XMRdUts1rk8Xc+T8F9oiBVqIYsNN8Of7qSwsmyLCF6mmoNvCogSZcGsAQ/0UPmDxwQel0Wgd
wnuBi02o+VydASCONI7irWDEJyBPzRCHW9xywIEG7Uns7cDhUBvkmAnTwHHaXasRywTIOUQ/kszN
CJVLlmobPsGempH5hPKeOu4CHW1YrYOe/OjHLjoDR0qerEzQbL3dhB0wY7nrkNx028z/tuF5Gmie
D5NGI30lukbjAPfDZUOKb4KYiRE/zr4ExUcPqQU7LeM2FfNHcWBwsLvFKy2ZL3H/1cUALvoZKgYh
T0xcRpQZ89l7jdCCwH6VsarYig9Lfoc3WrtS7BfwIUD6CFhXcVFZK0JfWWOU/oHCbSqRVdKr/3fa
Y9e3CICuqICkQuN8Hjbc7wD3l6Z1FzWWGZEMpecZV/SveBhJMqnPZGUz1oEK0hPA9+swYq9kpkqL
YNDAyfyNQbvM1GqcZe5rgF043QlXS6X6h0fByPkfMIeZOVod5o54b+jDd1M/uvFXyqfFtmIPJ8in
IK1zJnv6Xofc/dKGBIwsB84/bH6A1xbjJSUyTd7ECiZ/F/VM5WYRUoiRvsgJajLeSkSqsilAEqmX
cqZvPZc89EEVW+nKyx6E1tmwKagxIamd5qnZz0MnQixN1iahUFoJI5ePiZu0oEaYI2FvkkHx5vKC
1AEhTybErXnTqZ2ESR5sS4tES9jqFTbc1brUTrJehaaqxN1lYH9yYQpNhMsYV2lkUfQHP2CE3rSt
kNPM7Y2yIVXOtJdK9uQm+MqDqgKNIZ9oQLg8xvpVQYzRIvzS/Jc4VFbwzmNzl/fncHxDZsQpD9YY
WfxK7TT9MI+ZVWTmFEvDLg65itFnb7Jup4ZrP0R7/kYooNH9ccqw183s2bCiBeqbCDtNG7XvWh2e
8ZAJsmXnwATDZI7rPpyI/K1W+osySmlMPOiejQIfIzL1HZ1gnsW8H4y64u+upxXCnyFrzibgX1K9
+PUuozLAnSR6T4nMQvhLH1Yw5uBSc2T8llx8jqcx+4qnjyIg5dF74EmKgRQZNFgESm1JrL3QPOXT
cKKxNbme+P881AcNNFQ03P0po3nLe/hdVKAykg9eLWbSsFq5rVku4OYBYAf/i3OUKh1+OL9HoDlM
MSiYOWRlPcfWqQ3goeDRBCWIIxNAMoF0C1uf/ZUyx7KVjpaZoGYb7v7ShLSNdZ+2DaJFOyMHXbI8
EMqo9LszIzI5eyMb1jKqO3vfYEVJ+c1BSXfCxASmh1DPuDiF+8lv41MQf71hTkZwEYA7DTSDPs7X
ptl3x+Dq4CogHNIBdw5HuDjiSMDxLxpjA3SGS0lHxGZSbNkLLiZuZgCwGRmNad184+bEW817ggqu
QUPObz4O53mJ/F5rV7jMVPFzjuTeAewPs4eKeMqo75jj5qe+upKmJZSlxn8v63zhmK8ycwT5HsjG
zTFf4XsDZME/liQ3cG/x8wKxaZKDoVOtUQpC/cxINKIIFxJyO2eMcvH83Bb+OxsBMmbJsD7S/6np
eeQCV6HzJ+sBPgJfkLqgrrqF7fzjStK+bXTd7r4Ngfi2eAelzdZEvpGt9YD6H071oQhatPQoIqGh
jr0CVe4ShoEoNaTh+b/ijDZzUCocsbYJ5LfwUH73DcUdCu6jxTuPfCJJEGp0W76LAdZGbSZFC82/
OJWZyIIoNQGLWS18RHkCUoNvHNa23Kf0BWF/S3p/M0CSoZqQczRwggfwEOjxeQhREpyNDRIGLU5i
VJPISyIk2ZwvcWmREoZRN2NNagrSHVjBOeC0cG9lepk77tJEea6h18BAmAhfXg51EfYMEZJvhPPM
f7HW+sb/W0pEJI5o46gWwsRlzR87pkJResEOhQZL+GB6+6jBw2g7wqa34fzsD1IscOIIJsxxn0LB
9sKjlr/IrJT7EkGrjdEli7QQmEAtm5PK7Cq6y422PjM7sBPpfdh0FvU7Fagwp+gWGvvajwccylT1
U2ryhMGZ8kP3ntJb+NxVCHFhk0R/TX7GPoRKiHfL3Ebtv22gYpv0NOBdM8d572jArSJY6az9WCEN
5C1Cn4VWASfCB+8NDg3+fBqoqMOHZNtzLOCrMgQMeEJUA+BN4V9dcp+SL0DHK3ctpRLjTS0C64z1
VQolwzMPzNz74SYT1Ii5v4r9NIN4QTBtiMn34e+QwOenmYveOtihqkPsESw8GivffkJcK+wIQE+g
XxAIH4xFCOsyUhubbCvsPF6vVE1t+dWQfR5hyK68j+ZbgCDsEpOJLF5YPFlJNpJxFe+yKf5oGOCs
0VKosbIK9X8aU3Dx/A7nYSUsJ8LpyHAonGNJS1+373RV9DHSZsmHnKY/G5+83CrwB4Nj8kGlMrqM
Ztn5JqOaNlIZDucnOi/RB2vGuBWsrbCzTTV/o0XYtINBsxfiAwVujLOPLhZ94yuNBp8M8I9jRvi3
UkogGeyoSlqys12eG304B0EenZWeqIr96D+2wTcEtML6k+raCv9p1cMdR7ZeUSXDpQDswDCnueSB
hrR7WJQ4x8t37furqpbHWZkuZeAuCj/bkwe4F1SsxBO5smB/ahAAv+yxW7buLoM40Svb6m+qYX+x
2JJiegxm6yF2D435kBiA5JBKHOvkwkzun2oqrtHFbtEmq+aYNDq8z62nij8s5eS8dbWQGSnulIO7
8JxgT6upv5MIvcrzCAiDlnR4K2PaaI4OecN9O30Vsb612ubC4WHj4DBghsG9qBvBsUSgDiV2Y3NZ
Fd67T5dvYfqJBtjHr8y01KWjOVuHMvBfU/wy8Gus4lTCwmG/IJYVRxe3fG80Y4PZwy5EPhrRYUDT
L7R+gy4wV6HaIg+EOOnx6in5kUbVxbWkavBwZXfxXIYifYRqjagHI66SsbDFC2GECf8CjdpCAkk5
rbvxiXTQTaEg8Z3FPqwr6hWhs9g7FVu7ISaAewupR/wKuGxfB7Ohi1exPVBfhLmUNe7BKhl/sV8T
GnWu3X3V4hTQOaA33A/+Pm6Lwxy4hICgPbTWlhZdsB1cQ4pBU1gTFjLvm+TZkfY+BqJkwpFW46M+
fpV4TIBYnA2+Pr6tOaPOotOXLXLC05T+hWW3cBpEPsWbB7M11+NN3/2bMFZoW8gCl3LiJJ/3FZ0t
H05QMSkoEl4mejKPTA5qbfTv+MCYazBMYLKFEYi7FKxb7y0BCLLNW1Iz3vfns1tdoHsuLSCLoBs3
HUisjPwTjiZNh6vQXyGZx5W9cBxydArxDYPwwOIdKUAwHSYI0qMZyOG5FQ9z+meWOLhiyeqCoM3l
BQ4ytamn8uC8naq/ZtoB+MnH+Rrms6XNG/HXJoS7GKN3Rmkcm01CIvxARWUylBjzJ34HKGbMMUw/
C79D7nXdxWcASs98Ku6dWDqZDzhq7yjIwEMVBq1Mk2EZw8ORQplJD/UGq8DK6HoDizL0GjKhBw6j
v2CIzPCdhDeLMB3zFTPBGG29aP7L+pvGHn4v/ngoU4XNXeirWT/QShAfPJ8Lsa86qybJUpAcHVSU
uM/ijlKxWmXOpeLeIS0p7mm4cP3G8U9Axe8C+xe6s51NH7H0p0JjmXIiWFW57eg4+VaJ20L8v00O
PXAE+cjdUXlZ5IrxFCxCeMPpQ4PoVLeflTMsi8gXfgubTUDvFKDSYguIsxBEhqShGaI4cMC9miL/
yLWUvEOiXvncHJg8LuyEXk2invCZ29oclA651fcKyENXO+6r4U/H8dTLVGy8iAI16TAJHyt/qqmR
S49+GjN6aJsu8XfjFuNqwfCGUT3bvrtNY2cDxCP+uWN/UqIYA9ZDR3JOfxSyzbDRD5VrQNPUt6hf
phafmfiY2brsYJylxsnYMMvxBqi/3Hsh1tCE/pZXARwUboH0OLSwJlbg6z7HpVD2JAQyi5/0Zs8T
5zlyB8sxPCNiKrqRuIboXa9pD5p/6kgGDPCPB9Dp4oSDtTUBJqCrKyV/MyfnsQKtkaAmycTVLS5J
PAVEzJFV+cIcs6U6kiJ555XLX8FSRG0F0zOi8J67HsbthuEQZu6L7IX0SMh5ALA8BclJTT8nB0Og
nCQ3XMQI8ZO4HT0K1lrxzzatbW3eyvytLqvHUR+OWjZsZuMGWCLXRo7h5yBHBcaGnemsrSh9uGM9
+JzCvYn5476KUGUzZM1CEgpFsCBbip2XYr3Uuf7F12ByXKG/QGnDHU0GwBQ+M15lsN0AJubkC5wD
zkFn/TLocLXXmPmkDcQ1uspejZ/LALjakwQelfGtZ3q0CbAvijcHZ321M46US2LcOo9XGOWZ6y8l
XcTKuSohGlhcitqry2caOEaiWXkpNX3T5P3aioGKCJYL+GI2vVs9D08qPI4Bq6oB4BcSKZA1m4OP
V8XIOv3oLccPXi+PsbDwK3BMygiXUrRovt1AOyJ/WsA63jTal6b/uYO4LwbbOfOpaV+tBBrM5EjY
MslJ0KQOIzhX7L14pnUp8dyzRwp6y91kNI4qwAIM61g3d1WovlXYGw7hZwdKPJtcrCFKb0YORUhd
Ua55X8ME0GPCVjOUzd3fntBFV/9DeKxG2dKZ2oVw36b+VLqE32kfEgDqTsaq7KL1jHdy0mgYjFLJ
4uHqVDqF3M1q88cGVSJG6RINY1AbxlAbLMXeZu6xp4q2of5pYKz6qB+FtqrDQNFA+toWb4JK5C7B
MbUPfm0B0j2KczfIjwQDLHF61Yf8OmUwj+eTECD5N+KrO4RfamytJVYmYhI+AAMbMupsloFUHviN
IzNd5Rm8kaut/FKSDse2ukDq8XGMhdxYD38lqAfOzAEmcczlaBPBClvGsxzvOYR0OhHkkfxhPTzL
kRXCH5qY+3A+Nbg7SHaktNiRjpSD5ckdd7acfyGRD9ajr34Rrb6fOIaRSINRWU9TDP2oxKfUKDhq
k0fd6I9PvfkYe/hhOIws1PyrTwxc6Kj2KSP/+9TI7OYyfWkHLgtTzLvvJuKcXn2xT9hVmXb0qTeS
JEACiriM4UqJLaSRBM8YPCwyrCKhiCglkRCcTzDjfGbEcLBcPr3LD7gdoNu19zKYLfUOdgtAU1ff
5BIKa+Wo2mBhYAlBsIYAYCacAszVXHsV1B1hsv1qyC7eNL/KX5f20cFIiz937N5T21hN2XflvJMV
TTd57XPm4wEVNZBeiauEpUP+Y7xKozJN8m6h/mvqiYtdR25agUzpXvGi0quLpdfIn5S4YI3pWCp3
IkGKkmkQ053zOuQQBCFI8++kPwwu/jxw/TPbWZnu26/duUQQaAsFS7Bej7ZmRX6EcsZfv4V219Po
lePROd9vUk4xsI2KXqN12m2HDywZInQ6RHckV245+SFf7DQZD+i4dWP0JefhUO2ybh+z0lltMjWv
ThQpKGERM4TUryLzGVhckibPslhHNsLJeAv9JlK4BVvSdpyNh0Oy3jIqJUjnD4sTjA+wcMMvxqHu
YfIGmIIPlRrA7tZ42fDwFPficrPwH4yJHYk4LsOt3G1uIDDwnsMEBWX3Ic7zCom3E6xLianiBUvN
JLG4oA+sdUxZViysOUfAagXyAKDW2PZ2ImGlT/KdVNx019TJkxlcwvQxKOGpO598S9qzFqJqZZo7
/MVsYEC+tDte/PmBKqvNsDMAmaPUvLsOMAHT/7gwzEn54XXBZ5S4DVn7klKJH3dAEvJVcoKBOake
nOhSc63ZFZsNa+Wlp248KokG6BIOE9kXwruhJbKSbJeo5kIuIsIEijEHTHqc8F7qw3e/tneOMK3C
PwmXs2ztwqEqO5bFbjNphiQuy6rgmtLoZT0IMjwNGUE5Oq8uY+l+RjbzUq4xg8oLnIUVS6aYeFXy
wak2A/3CzSXHkiBtaOs9yDzwL+1Yh49xsvxml/j9W5/sxP8e7yLLZKK5Zoi8psoiD+KGPBOtTNna
2yFCoDqVO4rBAlhoMPq1CtZSdbvm4z5cB+XgFapI+KhBgwq5cnAj/hgHOkxkqLN1EZ9RS5xMuFwG
1YeXRCu30fc9An9WhvxWy2uuHnTfwPmRsKc8wDdopkG0a52g979ATl/ozd78pECxtIVqBKly8Czi
Hocjf0mGjLhuX8fe3CvjvDOcdFcxZDVY3F0U9aA6F7N6CtXmHQMK+K8nhbDBCqwIdxKIVLl3rVAH
lCYeFfm8MoY/29M3BvY8yNCP7fhT0t7zc7I2NBj6sK0ggUlOB+iVxY0vUoIMDQBK2BFIgqXEhzIU
b90MsGMJKk7V6uJyqrnpe2/HmH+y3E3kuxJrKgYiwHBgpGsGkWw4gYwmmLDM6SI2MUsGoQ+jfor/
srvAzqKWQwbThy6tJOKA4mKyq5My/1AT+81jqdRm+pmjDGz7flXEDxpxPjqoZMocNgXSs6nWJuG4
UgTLM1cdHG4PcoqwioUJJjgH+aCyPHQ5VavrFL+J2Y/e6wx1MJUkmDMhJNXelBM9OPUDG0bWq0iD
qIa8CTdj7Udgs+ROc751ho/49i+J++P92AKV1+bx4ureQpIbLfq0JpQqs9xBY1OxfQAJKeizWqPc
mzjdVmO7lRjUtgW/ToY9yR5/RKD+5y5cZrRUT5Xfkjk9fBt0WJRAEfheXZ8QE983NQcal63VvVJO
iHAKL1smnNkypCMsY3Ts5Um6EbH/txlNslJIlCkhjpXXqLnVlb8PQ3TPXbtsuu/axkG47zdB8W6h
PxBPN4AaptY2xAYV3ypxHJTca9tsDspjqrhrL45xEsmZaDqPaLvkYuWPSPr31DiY002rHqWDzzOP
eeaTBtmth4DoIJLP1wXEGh+WptAOkt7GsN4D0mspjk8ZmLmsIdG0iM2csbNbHC9fwmInwwsBbmf8
+pqaMy4+NNSgNZxW6HbCSwQI586NQ5p//7fotZ0hw6PBE0cjIAb+gAxjUINC8AJMxE0RY3MDrSgu
/fN4V3gIqZD8BkPcEMcb44/I27rMhtJgaWBsFNPqcoi3GOmIzpqLlZERpdHnyPkOgA6dF1eOEMQm
b78UkoIq5UWS42ygVIezYtBFTHBCZ+FUMPv+PC2WOS5Ou6vahgFljvCGf8GQGbQyFyEDUNQTACVc
RD0Yv+j1OKG4gTBSJB7OdBCogRuT3DL+Y7IslDWfw9S5Uj7xVPrkXW3hLL30ZnPm00KkFcBeY3ZR
Jz7KB0SDykVI1EI9Iuss2OaEtSzwUfrw3wIOQtDGOzkKWl2zmdRLXzzAl8KZauZ+YcSDTV+eQhSB
jNZ8iGSBM1p64RZpEbeN4ZAEq2Kt9iaCHKNlwh2/CYcAMFBoIhNZm/jpM+uQNlKjT4lbbvjyQDqt
kNKD+AWz+QjkpMO/Y4qHp77hSKhhA54n3IxnWp9Z3YmHhOtgrEtBBjRXm4dWBbOn4yUVQhz+pERg
K6ObOvGPvNYfBPbQgEGnHDZhoz+V51F99KFfCApeQu2vGeXZifJFC+LM4XGofqUEF+FTZxfnZt1m
5Ez20Bp9wQsk0e5V4itqTQwPauAMtWYkCngjt0EDHOmUM+wUhuCQsUuUAEGEnPnUJI9h/5iC/ifu
QBJBuQZYPciQoVV28n3oMut6emP4vw1RTfh0tQKXjrkEaTFWI/lXKIFx9DbyKXLMZmewkSxn8I5b
NxU76ZvIW7N+MzCG9jEEgB030d9HaUe9897rxrlCCypOPfdpDrawkr59jwaMYMWymuGJLaoXW/Uw
//2wITunjr2nV0ENJYFuftVj5Gmv8BaFcKusW5FWjCPWOPkyMt4ZKDBdXTmhxiRjumRs/yIsgCph
m4UlRy37kHsHjLcqj0NKmztQXuDUxv4Zm02MZ50ElE2YD/jUT1LymZWPE12FpRMs3vgSFcSDaNbS
dLA8p6NUNHU9QvKT5yeiy6zFKpQaomvilQPnmmstcHGXuSpwfabAf8qq5prdJzDX3DD2nfbn0aZI
hMIMwybGXZoxfQFfS7t6xdGbh00CHc0XwHkiLtULt2UFJzs91pF25HatMfe2UyhaFwarIDzf7DBn
eHH145g75xT7ISwNKZ08cEhTJci4MLZ6Ox06h/FrLswNiLfquleYsty9WV3MH6tx3LiMxFpgx94y
VinTBq/7i0gvEwFuuOqmdxGXyTKUgfREXOxsW1cnjFcuIjpjlir6p2H3NPzexv3HuIQ2RnAUqdpk
oTIXvPMDmRhJFwBUDNaYb8RV2gv+5uIPt4o14zvUQVLtJPS4HpQhHwZiM6nrYTzoDU6/9Lz9vusD
LB2h8FsIN4NvrYJCpGabZqyeu6rbQ9Gy2A4WlAw1I5HSgusfbqLoMPMo/abLF3cHSDCyrlzY1tEL
qiu1PwmvTEsirum+wzQZAWxqNGeHXPU4Dh40rCzAUDYTThJSgKPMs423ONlP0EcTRJ1y0M0alu3T
UaLWlDbeK/g2DkDF8No98kZZerXVPpoE4FFJUh2EQHW0d0Vs7xh0d4CKobMB+aLKBQ0/SG1MkeGL
N1GJlTzrDGQ5V8h34o4duU1jCD0lQCyXDpeQI2M249LhvMlcL4lfVY7NufUeKxUPL2Ncdgkj1qz4
o726ToW94u6CM9db2NCo9xzqwshyiF1ocQps1zyYK3QVyq8dwKUxPpDgQgGqcJueCvW9zmfqHngY
+gIaBVGoayPCPJTkizusyeZuFLz5oHEBg48j0QzA3eGkv3Tk+lqsJh2z414h25ALr++PhM6cqRzR
BK20UVklUb0VI+KsKs8B8xYRbXqg+jgZ7zy4p0S5Lqxv1yCdJXTpzMqdkfYXI46XRHVuMLJYjsAm
un3zZ6hPQPHPSPRWGRVVgWd/eXDiszXhouvDGyMspiU/7Qe3UxbbK2IiPSVdXAaSf51eLIh8sODm
YI6h8n1AHkXKKlRHAHJUWg5rFWyf6/DPmvCQQ04gHAEpbmRUw5EreBZkF+eqGc52sGLMfdKNI/xf
VlXWwAh8gno64GtjFc9J+1z2T4P5lHrRipc5U/QArY/ZD5KlrU5xpE4MR00bgbZ3b2sdyZP5jYUH
OJ/AtFrU5/GbMSMIQ25emhspJpvOX9LpjeH7nKMWV2m4PLpYbZMoPkYwZzXO8E/ooJzfRNSYlxjR
la8TSEfWWu/RyI3KRDzWN2POnLldRNpnS2QB9y3GMdB9/eEIJLc0WpJ0may1CHFMdNJ9b2xobCYK
c3qftkJ6C5ohWIXj9/8SLBNhB2ITsdWcc5IubZgjDI5N89Xqb4EKElf/1tc+rgl9K46pQ6Qmzss6
DMOKDr/FeWPGEb7GekbqdJA4yv6JGFBSL3QmnUEBda5Q9kIUGDE5IfoPkmTxCiVYbsRkcle5AVuj
L+DFJAxOKMf0a1paPzWuy0o08F2KVUfYUae2MLAnoZiBqIpqxmjR7LCOB8lAqD9MU19THecaKw3G
VJis5hYmtdOtcpYxG0z+TEsu8XB16Tpwkl1GNDgobFTkNTqRxEgWMLhUq1/dSJdt6DPax9vO9wGP
r7hvcRx5K0X/YeLJLgnZTQ2eSo8uY/DCjpfit2rqV+aE/FecQ8voaCFgA6mIUemwuJEX5So6SZag
X/8k7tlD1GSyMfUcOkP2KYTvihmKhYmOhXNZm0erHtUlAQGUmy23PKe8lz4Eqr7sUDeMAzSrbhub
6hrAPoinvcN4qAB0I3oCO/4uKFYweEP3KQ9RWk3bZkSVk0Ptec1lwBB/5v6wS3uWDjgQm8ForE07
v8QcHV1hbgLshSFQSvmP83Y1PIjngweS02TprlaCB5UNPaJlrIZmnzC7ypVPGOR4xe+EvsUcwypg
SUTBjoK2hhYV8/LxeiH+uVgH6gOjv9h6QhD5PQM70KSSYtWTitz8hiNWGrTFoT8QFMu26eTIpzj2
WVJMMA4uF4/jPs7V60y0W91Ai5oOzNG3alqsmFPocCojFPjQ4bpP+lWXkWMMC6UzPXlxeIS4m1Ip
yXuAVzi3hwzX1AivWwePXxfwpf2Ug8bQ5hVYu7hwlAMU9vrQFe4mlDz0zDuE2cml4DGh/2QBNXNQ
OTyJU+dsIfFjpusW3h1YKOpXB+Aum+N9CH+mxmZBsHVhcPfVY8koZchhJ/3KALXkvYipegY0mOFc
L73ZqEMcUeG90/LGUDuwLM/hSBRpgD/m7wBXaCyUbTKOKxPD/E6VidxYsHHKrTRcGZB/fBDUZ6QJ
cakqonUvclf9xCYXuwUt+lPTk8fnqRt3yf6lOJGX4Iv3GdhtAcBVoddtOJXKCM/daVn7I+qkA3xk
6b4rE7cmlFrZiOQwvZYBdqUO5FzGAtQMSn1tnS0tboZfrYo1fpCCV177lnL6DzwBW8mIM/CYVjdk
uMcWhCHkUchfDGsitJA/49XgjStOOjlGVIgqjjFREBzqVF+FNZNy4EwwPn2INzFJpVN2q5xildgM
XPne8IwU/SHrp2NOXeBzu4hKW2rFKazf/SZ7asPkQUAM9nnR4fHs0PxKszwVD65J3v3gXKNQA/Pv
MM5hXMrlItl24v1bptMZuNbkE6dG/s9DIJo7t95+GYtkifCcCwH4hhVPaAmS1cMIYysKmdQ3CzxN
Go0ww0+FSxHXsxQDQx1qGz1RHT1p2GM15RuQqyn3WZgv7eqNk0UanoAfsYl4KZiPgKyNa+mxVPXU
9vxOlh3/IUdIgNNXiXCNA0jmiHAGgLvY0BmNddrBPuFhQPd04P7VLezJ5k4pEoRHhyZrEwcZPclu
iMjU6LDYsC0MYQb8lrF19nLr2I9M/cEwvGjDkSgTiMn5GadXg97CCKgi8H9AcVF7CPVAa1i+XVrf
EoxLo6ndCyZPnIIkhnJcq3108cLfGY0NW82ohE8WZp8lkbB3bhvR2dVJIcCAe5Xjn5D6Ywvc1Yq5
Y/nG9+Ja6ARVHZ678jR7I2gXWA1GOSQ5gC8UnJU6iKsH1RJSLGs7RFI+Ty/jK0jd1rR+2oHYF/Mz
dP9pmrLo2egJt2vmeBieWgjQYcdmWJeW2YkmBtyxrYINmiqhI1vztaAI1BoCrcBeoxBPPIO8oRDh
G2BmSrZIhqxevZXkXww9jKJTRRmuO78dOnbxdBrFu/1UuF8hf4CtZpAYafnZNrRugla4P0bT7fWi
I6kNr+Gu2gxaQ3SPvQuL8CJOWjwE6cOLXN2pzLEUv8fRL7smDFrobqyODkxRIEbAXicCybWwtccP
27EubQs7mSmXmT1YWBTMZQufyrxVCeYgJLLtA1uSTIs9vjWUQlIqGozRB5iYNdFURJ0MSAMzpEjG
BLhq/5IWjJX0BJJ506bpwadSVBE0SePArGuorgqFuAAINRLXOm8/wLYNjlD+4dYK6bOElQ3mdxmX
ewG6m8J6MSP8cRldV66HZ++p7NYpsclqe8sYDtZUw6r7Nht7ld3fxcNKvDMGs10DXICE4LomLB4X
QZWT/Hb2jT3ezYhOQN+4oUwNs0L57zYZBFQFAYBN70/Q3RHtMSoWs00ZAGh0XYP1yummOJ+zWMEN
ZKdHBYb98zEy4Rg061lnE2L6BSie49HVp8MyTX9127zHMxcc9PbgPk0dzBjvkqIQVz1uISLHpD6B
xDv7DmoBLKupj3HPYE/ZAoNmzD7oojnEWRgmZrcWNrm0Y0DilV7tHcSDvbrnomhwfksuNhkABfdz
x8jKyjbRrbDOAeAZw2wgRW7ekI1a1O5GLq/YOcUUlsB64NafJU5HvOeY38bCg78gq63EWKnsbi6q
q95tMPKDkUEtlKvaISEyMkno+/wG9PU39/D6sGnw8bWXMRqbvi3+Wga5Nj9Yx/FR9z8Ddpp/6aLP
sP0Zpr8Sjkeo0/KX4d6dgC3sH9bxqod+JmYWMs4VsLaG5u3ANnAt9ywJ9TXlUNW+FKX0OK35mMTf
iUFM1PTogh53bnyekLYzYoioqUwuMuvjvj3gUVUUIhZmlhG5UdAeCPHib6dogDiQRNpmgGkjQrWJ
1LNaobLjgnThjHsmJQicsuTVAH3R5phJFxI7CNdCmqyZkjSqvsU7iLko3oJW88Q8hnc2YOKRAOrW
Tvcc2FxtfKC5no9a+mmRRgDZYVLFibz1blHtQ0OEv1OeJTWrq78Sh5SBYQH1m7l8mMVMZcMTROM4
PsuideyLYzqfbczwpy4OA2lCBfGRknqMKaD65ul/QrUcoMj45SYOnZ0OlpAZ9Rq4RB6L5x2lx1VZ
GwlloF1Q0jRk/U6oxGh89azlvMVC938snddS41oWhp9IVcrhFttyNhgw0NyoiMo56+nnW5y5mppz
ZrrBlvZe64/jYXDDk7z4SvPTspPW2b0z2TvP6p9iFBqx1l0o2V11CXnqM2dO6KEj0sj548EqNOdB
mzHT3JwM2Qh+Cz44B0WQTWlNmWDaB5dxvB8ml5DCOS15cBR6P5pjEF/DyMOW8eDax3zOLrZjrXQu
o4lVVDQRffWVqAn1ne12qdr7YDGIMEJ0am/G5NrySxEZyi4sqAaWP32krMMJWb2WaOvM0ZETfy37
ogLMni0Xi/WVAHiLHD5nhPpEWV+2xoYEKF/EDZwbtjofK1vfDVp00rPqKNEci0p0RUTyodLu5O+S
fy8TnNzgXKrMSirOaZn0k+hzUfLzTDHHmKKu58MQQUdj6dvM+V76g6XRoSoH49OyUDnmYrGtTPhG
9DW9supRdjWa9/fayutFDpOEh9Sorabo1KdHPXxiB248ZMcCGBOSFPtL7GJmR7DWvvfp8MJj4dBz
HiTjO9o3DH/5ZnAMQhWUeyAPEFWZ7qkIl8D8ibVGxXwpqEGORgaPKI7R3L4RCo2fflNhNMUmiGk/
oFXTJIXiddIQkMHkaRg++BMU+loNfNNELEzLfHZyfeW0w8WMc3QHOMtZzQmrrKETVeOdibAJ6tWb
ZSeIIsF20LWpOgg433PgDVtiU+wWC5lbbSHbHCAS5gTYNIb7Cd+A/PO/fpT6UPAgohNGTG2xGUVs
Is1eN91jNxlXqBU5B8AdAnIOx5YUmebqTA/ak0XDgkpq/YTQh6eLmbEYXiCSq7naKF3BnPdocVIC
jMv8D4m0Du1PMJ8BaoA4gZh2uVINuCA/EmTAOWSmAiinLOXaIN6Wmoo7AwVIF8BXx1cXn0hZ64CD
y3bUer/1OFvXkgxmEmUlIc+5jtGrO4g0gbqABqRzJv/BY57HK5NWKnIuoT1kQYL9W4ERCW3mtMcm
ff7jhVLmXz5CZsZwwudAFucD2QtcGzRBY6xI4AJ1dkjJrRSxmlDmPBn0ICWMkorgdNzRuItcGjx7
84p4davULK8uPAdCfZtqHB5y45biKhWSKOYzZQ9ZDeFH35IrEX4w9y2kJLFMJDkWDhRpWc3UxO+m
9KslpeMHkqHXyWNDMoFxDZUkUZxEAlTeWwdrGuFLEQ1DQVxtykMiubjKdJZ3hmtLcvwpFnA4xRMD
1gHlmq2+U2Ytft/ZQKZk37SACGn+1wS4HAMGwJ7mnPEDcSMzG0ezKOwcrt8S7sZdPCiN5kkEcx5P
SNYnxJulDwVV6J7sbH+7FD+jrPcRooIXad0uqDhtsNZb66B84UL8Q6h6akaxoiez5J6eiACVamYR
QPC3Lka2T7SXCupKYuO52YRKFmWM0IDD0BxK6f4o3oVTFPR2wT4neoKYhy7miP7TJmv8X8BxYNle
5VuAx7CtfzPORsFGUd3OxUWOBRZPi0xCrTm003MZ7ThiOGPhlVPiuyjRHawbR46osMHGpglSogGt
Zdgx8g/ZMKPy5iUvRWNuHJNHGfKAni0VGRrX4hBCAnSHyvnw6uKhIFugTcy73k6J4kdZwzDDnsCE
LOs+9JRqsMvdZ/pAOr+4mCXc2uNvkihS1gQ1pXhw2Yr5AQE57EXNW8dEH4R0mmAbSnM6IDxiVQtn
LUHKPCiSCG0BjCzLm5GbGHw0/GIoF61/AnYbioMCr0AlSEqD6g9EZTmQEm4Ok0BYiEwXtnHAFqoY
3VNcksISX/Rgi4wA9dGzsAMOIVhCMCypR/MlmhviNFS+49Tn/m3nK+gElkLJyFrQT+VG4E8YR9z8
GCiEaA/EKPJU4u0XdFhgYJn+x3MRXBIIBFDQ7UhCk5DucpbzkIiuTP6RLnFVHMaTmj3IqOgswWki
bRir8EgVULWj8/JeEE5QDj6GtH7hoJPekKTdj+WR/hX2TpUHS1ZCSdFoTG8zjDaRXT8JRAwPIXpZ
kMDJxqtm/YT4A2KyBaeE8AG2a4L+HHStYfyrlDxizNSdZeyZ5Zg9WSwSqraNQRxlugo43sE+a4R/
j4RMzEdFfyHt5T6EgcU2xXDO4yU3ioi+Od9taJG2+0DxiC5AoenFLH45wWVHrJLB58xWEFCKIJJY
Dqc/K+0hj/t7bm+EBxV3XU4QMucWsTRO+A4/wnOMxEiqt3joO1jUCMSqH9jJ8DjJ759qhxjmtHOQ
qSzxujFnemtbqgdxCZUvblQiCUKN1Lvg1LVsp8RbhvS7MSgAacjXwQ/FU9JXB7LFsOiSvme+w7k1
3APyfZCkyFggPhh+Lv5btqA0sqaV3RKz6GF2i34VghXR3iYAIh4MSxR9eOVHIBm1CBFy58sbEKJD
yIxYTpeiexDVXBlWG8/pSEtw/YJ4kF+R6Tf5jc1vxzAoqTGMrk1inajp4zpc9H4Lbu7wSSzok/h0
Zn6mKsdwwgOq8VoZ+AWD+YeRREaMwUFNzmdnbbHAw9L95bi0Z+hpPtIMr2SlfSnzC5rulYtahUIt
jlo73Fn9A8897wF7kHULOQtQbwqEtPQTqbfcu90vj5aHbQlRErg7f5EHvCsp0hn2NN18LpBdsAwT
2iJxGvxfOA7FHcFcCFm7C3JOChIRobD1J6dGpzxm9J5YuD4xZnBBsgvrlAj1pxhWoxHl5MPC/kB+
050Jj9KlNxF8RWc0l5vKGCAnPswmkHxunvzAxPdD0Lp+AwBALDU01pHQD+QZNYVBlBuYMUcPkXYW
PQ28K/2vSC6qjlVAaAc2W2TLCIUyLQWHIQaINGk+XAYn2DWe04UNVicul0fjr7CIRd1NSGDC1k/r
geynpAWQa0TkKpRMfePSFzEmP1mBukxTGBalT4zggvTa8NDyJZvE+C+2ui8tgzkc1u1GlBaqkk0c
R76G6aXRvRVfocbrKNQJfIyleQSdXdGZG4Ru0rfWDD91cqyC+1F5DVFYD/9A6GSaEVpCNlyZAFgn
5TdkR0TUXIYfciCM6KJQC/GwyzneLdXHnyoP5MbGCme9A1pxHzJjlGwRvKStRmV7uxF6qG3OcFV/
g6HcbA2rEyQNyjs2FJHGT5j5zBSNFjz6AFANRScrDc8TDqUy9rXlTS5Kwtz4oSLEz4g6BTRJaJFZ
yDvssgeF/6B2ItMOHdGC0BecsYYbQlS0OzW7WNUVvC2A2BzzVUPWH8ZbW6Hc5gUt5soF725mWh9E
N3NGa00p2iVx32L7tejgmtmB+RAWNBU5jtVles5hL/gW4dPl2iESIxifJ43v5KjEe++zmUiPlSxb
DjjrWb4NfVAYVw1CDWFeltDPJPk7zvjJ79pbxUBvyFeE1UEjmJvocwFqII40ZNiEPAhGHo9PRfFd
EbkvZgmiasom5IAc5CZBFRBUAB3ZFfEser6WFL4loX5QYLZZau4sApLnTogoKc0TH4RGDINouQEe
5aWV7F+BbnFz8ub3NvNlT7yRgdgIVqXvNlqm+YhQBjX5EkTW6dW90PSzSgNP9zD2qJrzDzITt4Yx
/CEs2ZI9GwiV4IwisoILwo1jXwlf5SyOyCxt81vZ26uUw7IuMbVoCQ0AP0tIeum7MJTgePGQEDN4
y6Jno/lVDbRDfAV8SIgw5JWSf91PFIfaPUaEmxyuHNObMVT+iRJD7CLToWyo8RJxbFr/GzAkIE6Z
HOIcGphhsnFzfptgMxv8bzuyU1CiAQQtQYRzgs6rykJY0P+p75lgy5BBHy4z0rv3SYlQt3B/2tNT
iZZGrw5JuuWO4UEH8vo7a6fB8fsJiHVfEStmT0D68WU04nMWGptMdOc9mBVv/wgODH2OCAP9neT/
VO8qc/PQxLiuqj2nvO05qI35/mwaa9G+ktOxDGwwFaYNZN+PgPPcK9a0U61dxps0LcjOxgq3g81Q
wVZs3yrGrKa3Vsno3jkZ+gLMmPL7LvZnqXO2O88z3nd8dwh6W574ObhADK7NAY13T16/RDwTbmSi
OoKJGwdtBfknRo7UfbS7nSwqdXkN0nTfjTHuhlODKJ9mDy8t/jXoAxOD+YDrPSg6PAfjXdlo0Kg4
hVFOOaX9oqP4jh28SMxk3aNiKb65fLW5ClsJedn+ZgCPGj5K/AJtUyCDj9cqbxbIv9O9q2T0Jv17
l6jvDAbdfE6nYW1F8NvlfhgGyRm1ryDouXku626jx/XDUuoDFm8GEz4Y5kuPfqPK49mdzwG5wSmQ
uUu/WLi8e7RLVw9VOXA4g2sb1wY3s6veZz0SEgURGOfzcijbiWHiUcFN5Ab6iqCtJnobarQ78bRW
8XwQI+TBKsbZaQ5ARpYLc/tGi82r6Zm7aLoGHTOHESvPivHAGEJisfcvnIq3sDvWVX/vBsahSret
Tu8pXqYwpmuAyIK0wP1G/hlbuMm3VmTGqlN/uJlD2lQ8dJJCa81D/BihfRiNXRZmx2zMfT6JpgVj
RTRgdfTVEQolGL5MGqGZ0Dl1aapPMILUVD9y8s3UZfEHvC1AjH5vkUFmk7DF9TYIowIRxCUA1bh1
EOX3VoELgrWW8oMUDs5sjyl9HPK4xKG1XkgpbuEpSk/bj6FxT9/l0qED4cvl8N+KGzFuizdt2NNu
crAp1BNRJqujg7gwDN+cgpx4VqB66f2uGS5NpuVEdQZEMjt+BdOq8tuXg3OOQUwbQlxidl+J3DGI
7+Co9JS7vjVPMRPoDKe7aAOwPPVTlT3+kzgPDgS/DsxdEn6nLQqvujdPk/mUMfV6CLpUjCN11tyr
MAhu1OZQPdk9YJlesDKXHtlnNr17iBRYAXK72ve1elaD6tubnQMz7bHr8dKsqbUjJy5bhac5ofDq
6CXjXeyiCtSDm0vuboEvU1s8GMXB71z1pOv6Ky+MG7HtJ8tT3g2X0A3PYYkYfx7sS5/hlbEYj7SV
wZ+ok2ykko+jhtNLPkCIqOshUb5MS8ecqr0szfA8caRk/a9sXeKX5WrvUuPX7FWfrz/0fgMAHM1U
Hu1sfLA6bMW8RkvrboBvCDIKH0ZzMdZNrfgxUAdD3U9OHoGjf4AW47gZusfGftOWHXXFQfNLwP2d
6HndPn0U8KIN1PsSTMqafpE702Rk3tfFsOu7bO+wanhQsgw4KmakxSL/B8gtZ962lV05qPwhy9vQ
v+gWnzG0FVyNPekgEjxpOEuSXyFHJ+4qmRRal9YW49Iuw6osNSKopeblvbHPC2dnZr+P2i8kbTPx
MONR5DKchOrPQR9fDOnQ4tHRlfIQVR0nILYsImeaJwdJrPbu5X+VzN1rx5esBEdbQqZAdFV7vA0c
JGYBy86hN5IL/IdDjURvgygQ0auyMrKM69N2zGI/4Z9yeU7gpbaLIulU5MqnFdSPSBuFPdik5IRp
SbkXo3QZHXQenQkUWq9PmfnhVshJjY/e8BftazDPCk/JCOgX/bPB/giSseZgMy7eySJNdy4/GM85
T1MSXaMpOYaEbzPJCAlTG9mp9r6RogMvhyypzQpZVO/pvGl4ZdDpykgA54X4PuZV+r/OvQb7Mzjn
0zlYlWm4KcyZ14GCmYa/Z7YsShRp30aoiHVIZksdEglZ8qEcCbaA4FARwRFJTUKv9rjUxhreKPCY
y6f2lFXTxQPMGXEiOR616vuY19yrWiI2nYQRDKhhafGQEdKGv5PwlzXXc6iNh3DQ9p77MyUvdIaV
aFyswjzJtDlSDheHrwx9hfMVgcgluLaCVMfKOqOrRtlDdwAvTx9Xa4+3WrTpWhPcF9wnM8+yOLBk
Rc4zh+mCi2W44l8AEHUJUtTMZ4PLKmGTYdiCngogwodxpLU5lNJs5FkRMcnQupjk84vWPWaouQkZ
t0ltsUTgO8V+eK2HUzMdc27ZyPqlxUEltTunS4JdzJgnelM55mmRUSakLl29HRUDNyCfAKS1xeCr
HWvPj7Ij1jwPlSxbv7Gzpi9RFmclWXz7ukbR1XskA31ww+NE5RPkaLValkxWXsX55YerMC/HXAxM
4GCLiEkhAqVLh3y3VRZe8/khVBBlGcqDwvjYRPp9gdtCjH4LYAKWWXH3jiBDYoxf1LPgDVYX3id1
fzKQdPRc9WRWUf81geRH/FFtmz2pHoafKiU1+hd74uShpw1j0BTaHqC0fvVfsPt6YJFCpsL9bDxk
vc8YB0w9Kb/mpO0FJjb50UuIB8xDjMSsofgzl3JLjhbfFpCnF4tQJkF6Mu7sBE22OI2mEsUG+EzH
ok+4Bt+okEJCeoFvuhRi3Is2t+0TuFtJiMbjswVBzkGS8BpxcPQkdYv4iqpvBlFZvzOAyo4f01an
ZxGxcyyaerFnxcg4zCIr22MJi5bpNNn/hDG3+/7QjNVN5vA//Pe1KBgzG0Pd2OhuWa16qGCH4Z0R
GVwOIJ9sB5GWFEp3FnwVQE0n6cxB94A9grpGMXbxEtcsJ/yIdv4BSiuPEwI3UhFzB0KMuhwEjFns
+RMMQ4MsSKUnoBo02UiI4nDj+bUwbSyJ/VpwHOCcLn9mmpT8WFQea42OH9Qk6JHSknsYjVL9PThA
qOCziCMkJKk1bi5eZZAY/D2KYVI/CcLEHW5JCY9AKURuTTFza3hV3ZfqcwCkAnPne5GLe0RXlIEZ
i3xVIDLARpe8GVY17nAxAEmmDttfpF0jyuIxI0Uh8U1AVxjAGO0EfmuniP2Fia8+eOxYBtlqk/pj
sx5bCojccn2a3BMKhjY/JvCnIihAhxcYT1GS+Dl72KzEgij+4VHGI9HvbJhCyyLy4K9wSM1D0Um4
ITHlEYSd91ukNLFRcB2eDQVd1PAPsF8dLWhDfr442YTVkzwzWUcm0rdcTKieZj5IT7tlJC7JJVr+
8oOhZQXSj8a/DV4iB0WGIxEn4UW+7IAiVhAhYmZklfhPdAcOy1nT+io0V5zQvqRx5upXlt7G/EXE
snC6zc4bspuCIgZEe7veUiAgbwZACgCCUY1HgnlXJiehoM/WI+r6dLk69mPPwAGVxiuV4hmhDlTB
qm1Ck8wW/dfETVS3snm0alygXuXXPAACwgmpOW7xD5Fe0YEjdScdjVios9eWhKQJhcMPgxC3Loka
gHrW9X5XaZ9Sqjmz9NULUOZyp0nUHgJPtjeBGMAbxJ4i0jOlSXaghd+u8jaXkFZwJYq3S1IfAY7d
qXfEW23sxPyzMMXsZ2iaYpRSLsJIB1Ex4QOQKOJfSjrxAZ3F2ljLjdQZjyWuRqYROf207CwjAVGs
/miA+Tc3nAB6SDgrwJFW4yYymrOp4HZK2V4t8YPKZA5TxhHoQgCK5ZeVFNI/hIzCIZtDrwCT9Qh4
59lv0p1HhqIo9J103LHbg9KLv4nVCmRoGb9j6yunGG8GuaRqwW1fTcIwRBrjQCcs5jrRvxfjUSRS
KqgBWkBgkwKlHK51MnTmpEGB3vKygOfW1EzwWaaI8JjKXUqXbXeN0SALX8eCz1dcW6IwEpacNZM/
iJUaxKkkmVfbdyBhKvXEeV98TWa3rkmUSjeieSX6y+oeGUpD48PM3kcT7p8FUBoUs1sF99Qg07D3
ek6nXrzu7OccE55uDXwIX2ni4Itj5MtrEpkO5J2sxyrx62gzJ8SXLL4zxOgjMak306U3ir2IORaS
b3KHn1ChcgjEMxKPJoczW9Qql1FG+cHnJEA5jORfYBGLC+1JnCOsQabj0u71JQlGqVhlYH2sTjub
N7vCbkXQXZ3WqKCIJ0yJvDz06M6X+jwj01kKHdc/OFkQ7FSMFeKYFP1GYVBZQhEvpwbJNHxiOMHe
GvCwRSckEluOgVyNKjYywDHmCBybOYSpPNcNV2XzINXkJWJCUTpeAsc4Nc9Rp+zh7kauane0dvJO
2tVN5zZZcoMmgX05H8aLTaZTTi4kir5ucXAIwIrwxWrgG3+9n1gs7Olnqn/QRMQtwTZwUcxG8qca
DQWWmCEK5p1x+Mjqfy2F2IiAkLjYDBY6MWouhBo5osDCrSOpfAfhqgJEhDxbKg2f4gRmGEwo1bPT
YV0kkMaEBkT5o0OaRS6yZ+VBm17dtuIhc2DvDjJ74OFaQ4NM0bq1n4XK7F46iEaX/BrT88gaZ4bq
SAOyxAxHgpiIU9xsbZMMIHIpXiUBZiVrQb5hPqVoUrYVoicGTtR6dzL3xPhbT8y4c12eJoqvWo4E
3icHaeUc3JjUWpiR0VGJs0L3SzSBl7aPS8hQxHEEi49oVfBPG9RI7y1qcg4hD/Ec08IJUKvwG5Ss
ekIC9dve6o8cThG+2Sr6GUvMtt3B451NQXCYRso5O/JYJLiOhIWzsw/D/TB5KeWD4xgXXqnLWPta
9wTtKwijNmp3k35HitZAMA0t0g1pUIv1yKyM0m/ixyC2NOnPdVv+06JHJCFRMNzS+T4jMyucuxMS
5DLdWn1wNAJerHWuF8wVnAEeT/Ze8dQD00VKFwxPszjIcNmrK2PkwfTEX3CN6RQOms4PxvZlaBp2
IcpTqoOKyQGSyHTmS9J3h6kYj8IN67clyHb4hLhbePlF5ogBOicSRyRNIXVJSvyeQrxIGOhiDAc9
p6NrRKdazT+zNZA2TvN1YvieElLFR/gDW3zUBRtb9XvkQ5GlEeqKc4dEADugEDXNmMXay5ypexRf
kP+kzaHZRUZXE27ML6R3+MBUDFvvxmxuPeBuKeyLrPbUGi7KNWwG4AQIanHJreqy9nOXZBZATVs7
5THAo7Gv8ON4Ke0DKrwFWiAPR4b9vizzSvSeHH0l3DR0iGaWz9MEqBlClo829GO3QpBGAxNNGArq
fcu5WkOz5VgwGURGlYp499hHb6KIiZP8GIUvU/BcGtUulQjJ4MfigpI8BzIti46Md9llIw447E/l
lJ0W7R7+c3BXHpCoo9FoGnKahisxS9YTmsvxJa0+bW1cG2iOdAwv8q6YYb1ZEMsvVrRNvYCySCgy
3sacyJCcBWaCQvYAUPTKV3Iuid4vbJxKa50E4djnfAWCHrkRa+sxPE3znptR6y8LGSWZr7vAGy71
o3RgYCoHRC1lDO39AYuOl/XblJsQG8EmTMYH4apzcmOkqqGYep+3tkwgnNG2dS8zqWlS1ZSRLFLq
m5Avb6FoT9pwiJnRGlSJLX4CKFwIjvLFYhXxsmBDD0kxswTiKOJ60AjLAF7SxmMvK4qVruoI9Qbr
+mTqqOxZlp0r4xHjKQcNVTUOiHMCjNh+9STQj3z04PMNbScUoXGC620KwgMBvXCKlkcxmXKJY9I/
h5g5EovxzjAOirPzZv9PpQGj1xM+TE9eRveEM62Ix1ml6UuS1Os2Nvbz4vg6kYcBz5R8axkyP7f5
0ZVNXwZ3MgP1abyhT5fkLAJeFYX4M+zFnHqkotTj80BXAxevA6hpqScEbR95ExzFqNouxa+WUQxN
SGwQPoYpcqysO/KbovjSSzI61bXAJQazeFh9eIjbHBKPcPuFsqO5V8WEpiU5iTwjjPvo0IRIvhla
/9aPJroQ4gJR2mb289i3q0UvL1qNHYLDzDG0Tf421Z9Trm0yYoWGznlkVpU0q6UYfC28idtgcX5Y
STqX/j7XA2jfiaq9tSHfrfYieUhQFi5bNAonGZEIUlurcX/grV/lCXWo5FGTPghgo8eIZfhNNDae
jAYJ+Sxn9odKsQ4JUIak+Vjp7zLeVHKXy/67GdyHhuuKmL+uVQBPKbYqnpzQO8l35nFZDMRRST6E
1fTfYm4xKWHp9wqVc85lSJg5s0PkPGsXLpIkRbPCGQrrGbTU7dygxycs0qjbRF/+Jw9s1lPyas9v
RJ3CsO9awB1GKhnaWV8bKmHlNOTI0kmHgDF1qC9B0Jip9rkwxlOtl+9NyH18/ovvDOvHgrTYNsVK
LQJfvYyvXQKFzsnWaFumD1IWudxBfu676aUFFk1t2g7wRbtISCIkI/Itednoi7Mc2orZveDzkxsD
/3mkaRtYaHLkUTRHJ2s8cOCSVxb43mD66pJ8Ts2EAtAgZwXGNqYICR96cTQDa5UazxWGKNuadxkb
90hOv2RBGeELtzu3d0wEG8mGY32zJYqe5UxDD6owSec6eJO6s5lsEUqb5Bn9tmghPRCUaJe4VDHr
N0NBZsErV/K1brPwXFQvRQQvweaE5M0g6UkqkLmAWXUM/cEB4ecJk5pvdwofVb0/glCi2ZG5gh38
g6sdzEdeEAHp8MOMvHcQgx322141D/JCRmHiGwRvdUxJCWoq+NEcjK23NBL5fnT01wXouLujljJN
Ozpjv6bhwVZ8r7Q5W0YSYFZF5Cvts6f3PmwPblfM3ENy80fQz78oIEYHxB6SUkCUqKGEJzMpSTnP
9iKi7shQ5GiLbPzdPE5krmy1MTtGBNU26fxadueZOjKTIwrpdMaTrnb57i8fDXynBBaXvOwAAqWD
ZM37jVzFqvIrfT3ih3VILBJ8tR+Io4F+J5hZoiJSoqWi6cFh4ZF6DFw3yLyPIgqxfxI6pamSIlSu
+pXT3QXtEYyD6BUnqgB8UOzVZHyOq4YbuMvie3o1gN+cdEs7zvvO9Z5RT1Tdd0bnXcVCyj4TF3wm
tgSOBR6NJO1e9nYdUZqqhJ9tgHDO9/45FNLXcLU8VRw9KHm5Ipt+bfFRjLH33iwQMr2xMY3vKN1x
g9BgekjqF3GQjAQEq2q0Z6tqbUzBYA51i023uhezpGw5A6QtVHZXa19iszZYLlF8iBtkSVEf0S75
rSGYI1EuTgyMGb0vcW7CVgIBzPBdwy52lY2Cg6lYNpM6w0ZT8YEIxSVu46jM7j2T1F+G/ZIaT2N2
Noh6E4EdBYldt25Vj1lPR8gwEBkQZeuFpzrrIpBgjWQl+W3exZ8OrMqsx36u/hYiFhRxPKjggj5j
LtGqglxI6k808VIiYkzSR14us3DPbTX5IunW2hpmma+ci3yOpk99cfe2d2vAwLnOIkLz6TJLNeUU
rqv0C1ikYvbsNwsXaodwpNzPVrazKu+joAtUPYh/SQk+6/5LVmiV0OeC3AbjRpuepR9nstRbneEn
R3FRMeqTk1cAB8HZ1tm40abpPtbTg5WBtc/f+hjcN965L8xdY/ZnPNdJuyLXlGxhazs2wTdWkDDR
nkLeR89x8V06z9nJQPOp2fWxszyKJD+p8Y1t5aiPQP8BchR88TbBSRnKCmll6eLoOrDAgfD+BchF
UH89WxnqMhIvI9mwNLCYYp0Ow1EoMWXXwc2PoPmARoPWIzcG6xo5i+mwpBWi4P2acSk0H1n8bRr9
PiLIYLE2nXLvKT9tAHxtsUcyujIRSZJvYm66r5wPQSErF91qYyNbBZIM6/u2qv+JVm0cUNIPHTc7
8lnvnwg+kHANo3VEu7SLACNjJtLxJi9zFBlnMiBUE1KfyStisOwBP9BWiGTXAIxQtRVBd8MrTh/w
olvUSFrUhK9S6yrfCbyPgV1RlAB1MW86E1qfAnLGIe7Rlyp4knaHrqNoReSLN22Geuudlx4uy4WP
BndMkbFZU3qD5z/HBC4hfKjSkWiHR51caYCORinOnZdiJI/XzB/cKEtB/BYThwWerlraVqnUtVnX
2zp71NlvUD5qebEjr65TlCMZ2+RHdSJ3ZIAif0LElGBJdh5SBkMO6dZlcgiLc1U3dBzDbnSffQNF
HN0pRGyG2BRC/sAh3rWkZ806Tez19BIa5ZNg3yP/utO1gwqmWFGa1gz7DhqQfNTsGYv4K8Oyxwli
ciDIoSTbAvuvGCqZuwFTJ5REhaaDVNIkIssu9jarOOVIfABR6PZI0DKOhbdTohnxBxBG9eaUASkQ
UAiShzs8Jj3FeuPN099MsnOoP7Mp7GyLfeNZ6z4h4kySlsZNgcxO0wq8JvYhYQriMOUZaBbcrWDZ
FSk2zpCeiyXko3yvIzZ+5ABN/TVWAyM3rymQo4uuGqGHFtkrtSQyjnEzAgOFDy3jgxuw7uis7q6U
aIn7OJQGM4/LF4qjjhfI7EeI9u3Ek7VU/7qGbO1lU1jG3WhlD2IMrBXLZ8tBqYBKBWtNAlb1JstF
044XFa/VNNL6SEiAYe3H9ltuWO4a7guSMzm6ROXDPD+npDzOUBVMJMDGo4doN+Lo4jTRScaclDuj
wqBeEqRPr6Zjh75n7O34q3dOdfzRfNjBNQ8+3V4ncqu+U4eeUMXI99AK+00milQuUqM6DyGFMDWt
gd9RVJDzjACs/XEYTZMo2ciPVmU3j8+kNRANhj36BHpTYE966DqOGfBz8ZqV/HAkkgkMMi3WxcI5
oeF7oNmTmQcZikQoUNckkkWAUIM3dx4/wAv0WnSQfPhcaxbHqyjP4O/VjqB054AJqVaoCya0iKqz
6CNNLty71MqFxA/dVFv3h08TISbjT707oWnPkSTxcsXMKHWz1fhpZnQbExcfP0bUf3hZ4Y+K4ifN
sGHUzFH2DvOtKp606iFyjowfNAQKlw++G5YkV3H3R5B2HT1ky1hhvlZ2KcJBcE3B3AUsncWpRLRv
fgw9Pkig857YJ7oXQgRn/B3inmIx2Ln2kwsB1wOzquf2OUEZ4WrAviZdCtHVBqzPqbab+EVS5BW8
T4wFpa6gGfwGvKMxxuyLrcSV/IlNlTWZS4REqZ3YPK+ue+ujLxnW2YMwu6EyJNFW3BJEFyI6HNLx
fh6/i0ADEns1h1VAcyOLkBkYnNEo/8mCgjkqQJ4RFaJAn2PcYi9ZUyFUz2mRQpKqapIeEKZc07nH
hSZhH0Tu0qjJrUm2OBY7PrjOGe4UItmb8kfCt0fX9StSORAKRmQqoy1EjWTY3IIOVBmP+GbKSQfl
yga3SGdvJyIO6c8CqXR6Z60RvQVqShwhWBrTGhTkzCiShp9uTGAy7jLzvAgLTnV4a2FGaB/Fnkbg
OKGUSwSJ4Ys4HX2joMiIwQGKgmor2L0RFXelWx3V7iqpEPxBf+gMm6DCbSaKbGEeIvyP1jMJGHsZ
7/h0pYC1s6+QBQCBM+KpBkUZFDIvrkncAG+x2G85vHWqLLT2p5hsP8Q8jWGtJ/DN4whtm5MkMGTb
GZkSWjr04C8oqUkXVVJ3n6JiQnEf6jueWQT64ExQPcPcX+gcZR2svfOMTEOAN6L6mLXk2bESLkCi
eEYbAj7cwAlS5tIC4ss3a11jhEcDU7v26BEE2VnqRUKStPn4dz3SjuHh68yqX5HrjXSueuLnp8uI
hHUNvrrlBZrJfKalhVekZEoM+MQkvbAiss+2BxQh/8ULL1wmdINVH1nwrEAetnXEeXlunGfd0GQR
kVwcS/3UMmhUqT4G0abrrrafxcSQdpY/UAXIW+AD2clZFTCkUQaCPgDlokFQCy4pX1Y3y1FPTU5M
N8+o3ag4Bvt1h5lRuAkX77ayfIwssGGOgNkCkEPOjwiDn8DWsm1n8J5yNZa3VEH+bZCLVPxmefRK
loTqOOu4nTesuBAcDA36b1Whd+nbP1oFgnMiKiWPDvxMlFZHsGUe4KyZ15ItoesJzNBfn55nF3ed
l/itlVJxMCNcwWeQa3z81hONbzzKj/wREqrRuGuTpTCn04SRXaYQ0SESxxVbHG3FmU075ANnAOkA
wfBeZp1FBE35UIwRDjtEVVFGZBqlRcHoZ+gpubxqRMAEGWYIu0OGw07UkqniT31xL+Rv5GhHxVku
CwHxedmuyuUpiaaNNRP16ztTwE+qXGZ7WotXc1GDxxmTaNGV/5YJmgYHKuyqxLhIPo5TjHzcyrv8
Z87zFU/9T2qo5EEFH1rZ/Takhddcv4NbMQ5AyZB/wemBxtie92HFzEUAmTiX3Lh6MAlirBdvb5ED
ZA/pbW4r3wwGSrXUR1u33gRXMnGESzgr4gpUxp3SX93hpc6Sa97c28OfANEx+reExK3eJme2I0Td
ucvMYdNVFJJU7dGL3aOOVsFsTjV4OCo/ykKCVdORNz7F28imi9L8N5gj9+SvGl5qBVhl3nAkQW3u
m+Q3NG/6/BVG9dUoepwalLDDU4+esdHJa+UQ5RvMcmihOtribIJ9Htmc8gqquaX2o0f30JFlb/Z0
wAaAPXgxA9QqNFhS93bgIXNgzwtrp0yZXywQHK21Iy+gRXDXs0BLGm6ReOuqn9Y2k0GsvVhG+tpZ
85HreJ22oD/BueTr0sFA8vdxmh/aEjKYRPjhDmbCWdZWBSIaYHghxIa7Jtk2+JLT11k/lcsFjd9d
nryn0xOhndxUaKNPevs/js5sqXEsCcNPpAjty61teTfGBkzBjQKqQfu+6+n7y4qYma6Z6eoCI52T
+a/7qf2PhQtEg5VcNyPKrvl3/dHrsHiNSLGeSou25lxf9hoHVNWabGVkJ1BZCwyHjRv2zzsVMO1Q
+XP+KuZR9CPeWiUarNvapApslj7cyxsuq7kLM6oZH1M3bt0FBsCm6YzZLFD8Jn+TMADN3nGnkSMz
+aluv7TIpUMCVCsuXRf3qbfnXFbda+tRlAmYgozWJWTxd4mvaPgVJD5MnQB+BrDhOm0pCiLEdEDo
RPBRc5jJodIAHcKE5FAOrihG8qJGnyH0I7kcJ4NyoU6PV8R6OOaxzradTEKYVHV+SHvS6Ypkry0H
isZTBcE8A4a2d4KnNDxxUgQcUvJW1iG33NrrCNtau3xcOCUK1qiES1uM3A8XpUzg8UkcYmZMrbyj
U6OSBFZ72Kog2ma1bNVy3yQHnb0fhZvKVlIHpKduLGSFy5i8FbZ1YXhe8dRvlBltcZX55L6Abin7
cXppSrTSeo85IHuZDKINJzUmjiQ8WHl47jAdtA3WxQJlQ/O3cQdQ7dpvyFCpwCjFSyYhB9INPPO5
1vuGRDBrW1UfDgCZigMXuc9dQbagqtxq3IaW6+s2qqRtTAWeO/gzRxDd6bXqm8MF1QOTxlumeid3
NI+j9qkzd9VAckNvbklI6pVzTY+BzLwm3iQDhJwBY+NYBflmz+5EaLSS3hRcZUumUv3nrcIvOmqQ
0TWlfpKct2RpcbIhjqDwajw06BRRbqLcuFbZwQZ0W8I/zrFqiT8YMIW7MJO0U8HChN4AkCdpNwqh
aaBbqEII7ANfuLjha9zfI5NhpTub5mtNuNJ3l5/5zofyrHUcI8o+z7ATo2qgdj549+J7D+DHlBFE
pKGlbxnFUHpOuhwg8xr0Lwh/XUJ0cCmg5FO3tc03v+t0eGYkG9Acs0telrV76rlhluJdg+4Nf4KM
IlNb2/TBq5tz5Y97g1TfnufN0mmbhxQP/Ros1FtuGYbdsgBWZFQtIINspfZnOxSHTZBap2XyfMjh
iBhMyYNOGVcZUWBDVTX+zM2aLqOvMSaaTCxd+6HCaIcCgMWfnHNPPentM7G3tLxJCxJiWnZEM1BO
RqdQUcscGJkks70b+IwQiW1qcx2H0EEslZafKKoITnYeaDiwjUvwa5ihkoWyICN4Gml47EmtKUdi
wEgfU9ahaiKgmsHHyr1q4m89mO6lYXh3zlXMg8jYEq+KljiQ4DGQvyUalTEBDh/6bV5+yZ4zVjkB
IR91esradx1RxIxQpXpB0rmFAc2RvkpYVAnkpI7autLQgLNhpzhfEh6NeG+R+2GyxgtzMUUfifGq
9wAOaEWkFq4nPCMDagiQKsaYrMWUmqIGTkmKqryTXqLP4HrkoiY7cMTwv4ufWQDZL7FIzDQ+ZDRM
79EiVaW+JwRFzN3F/N4YZ6wXESwPDjXN2qX2On+bwFSC7rWrzpgxO2OLuo7xEOyRJKuXenjvC3Wd
0yzDQK7076QT50wDsngLuoGhHmFnUT+renGO4w+O3GtU2He8c7y95PnSabulNINYMxOWzDmM4wLL
02y0LNurdGc5aKJkijZiRP+tscsElN6CSXbGX88hjse7euW8pQPjqNqfpO/YLaxH8ZvX9WOhvNkM
kxe7+mvVdxLC2CZBu+cnzYROmaTocms7iCbVZ87XLv7pnRxA9diyR4y7OhhQF3FKxvwh8Way7LPC
uPEvac79r62SvYnxMuMCIkvogrMqzs9Pk/Vht5s42qQ0GE4vRgJcixoOxQqP0xz9avxgnq27eYWj
QyLbGs9mvzZsBhv49pecPbdGkoik4RKBGPCkSNKj/HJQuJR8o19WApmbA9JzlagR1hxWnUF+gths
zYsxuKC1FsHmj5DwOix4Fl/HUTOuTr0AIWDiY050/ODf+/mjQUrkxNhk5uOfjZCHwuMS0Zdqa3ME
N7hXp8olmgsszfVjbS+i1Uw1dwifWkohyoovHUdA97Lg9Lfqk8SNkbY0IXKZFYcFnIQlVrIw4p0b
jHo3qJjdm/BqM4vYAz4zHCfy47VzZjQz2EFxEw9JbTuYRPO0GJ5PpI6LXTthMkSD/d530anNofMl
AFbL+udQO+XeoYUDorDRwpkq4TKmEHGIjPJq+Qk9hyjAfdPsGnunLrfauPWWzjFDdJnz2dfdgRVI
5U/CF9QtcEP2LZg/GkICPNXFJwvr2m8c/N+KeWFLd8x0z3etWHw95k+f9fiJuHI5TBBbOcqz/KzD
8j1nOJG3/J8Clk+AVUmWaRH3C08l+UiuIwks5O9Fn1YN11/1r0KhJJlLYDNGwLoAxLuIDW6sh1fi
sraoTg4j7YDi0tbaW26qG4OIuY66lMbjrMf99gS+lt0w5HnUQtcOB8CqXx41JLfFPEQOc8pwBsQl
uz9AoPhVULiRFd4gSBhYOLIPC68wnWLuc5EdCLhg+MstCpZGkGGH/wdmA4FZIkca2g0MAOiX6Jxa
/oqhk94p1ja+rIwymq2TdRugiMIE655cnLDsrzhjlCediB0k3y01gmj6EHNN/feksPTB34XTdTI3
HYIiwxD7FUmVFY5AI/3MYTpVoF4LE2uxm7ngkdmLYgKfZldaj1b9xO6QZZSm4Pdi+uVrgsLmbKwk
wV9XCRH4MfunpCXukN6H+F61h6b4O+rMMD6IR7McOi8kXfTChpvbdzfLWUMIw925RBKgxmnCPZX1
1fQxq/cheDTNG6GGc7mHkZm9p2l4z1AQQwLCbBOm1zOIBcNZ4QmVYl8alepqo/EZEF2BNAH1fAPh
2uD7cHRMFFvagMW7rqbG5Z+0imkggEg6pchrPQpHOapgnpboAW/XCfq56m7haxP4eeuPxvNYWsD6
+mZk/IA2t/ovotJkEssg8Nnfi+qpUp7t5sA+tsyIlQieKKEqXYVczwYZVvdkgXSqJCMxdqT/IcJw
k/BmJH+87q6HzSYmZ4RCxxAtOnET+4nyTcWd8D/h/RjJYN3JlSZVLfKEC/sjb7bTPNnjtoVxyE6E
EzlAj94mQMHFxAH5UnfjKzvDukmkVhzjAcW83jOxTNbQHYV+tp32Mc8Gf5pEvWh3VgH1D+AmEr9y
bDdBzWGi3SctfXby5af2bijcbv+s6G16EEVsSLt11MassM3RjM4Lvt0BtKNML6n+WVG4yasLEqlH
F9UbUGtcnIT8o3jPSRd5u5EAf4OknfUMazjHxjX9s1AnglfD72bqPwgr2FFwZCXklR3xbYC6Q/8g
SyFzSiNxRs63xtgJnCz4pnjry1vcUTBWnxJseiCvnIRgHhPL28I7KKg45JWkIEUcwXagbVsixYW4
a3b0xBTza2K0+6omprKBgYUWB1sxUBnCg+FP5d3MmfvSrfeZvhKdkrQS5uYv4FM65VOR5oBw03Bk
P8XWRP5QcNUz6QLq/S4HHSq0K5fM2nYrv3Mjb9VF4GTeViN+b8j2ASXdBueTZZEziYs43RWwc6oZ
wEEp86EdyZFT4crJPyJNTJhvZgxR/8dhAPSOs1v1af/6jOyHnR5CRsAUPUbjqj4dyApKFOpC/ri9
xe2THGziK/Uwvyfmb9r9tFxNRr6XAbAKla/esq8FcGQ+Iwks//AmBgrPvYGcUaW9cJdC+9iHukwP
xaVNrl131cH4c8G362tHLDGxcorRn2qA4xEfYAV+IBwPwHA9rOxh2MtMlKa/BntWw62ZVCzjCYHw
ut1s9YZMS3YORj+HjqacAH+cUT03Zzf/NTkTKTS3CqCn8gxASb5FjPqLtWptpsG3OreXqnG2JNLZ
MQK8l5zm4ENWfKWzTbz9u8iQZqqo/92lXOudg8F0/HIjLuIWnIiAc3bZsdQPlLd0JHiEu39BtMOn
htxxtLDzKR+U5SLkk4DCo0KIHmmxaNvuNcIPDWP5ODSbIK3Jiyc1hWU/AkNx5+SbmodrzCQ2kTRI
lCkNnQQLib9E4hKrklFUWJ+EgHm7OnlYjsMXGgyys/UcJKRMIehAuklq1atCwEDwE8zfqX1zo7PD
fcU2TPRW49ZXpVFpsNV2RxLWnQkvRacSHqHC9HYniQPLIBEVpbpatCLp+gpNZos3OfyAMyizWzrQ
BoEmofqs8mth/Z3b80Ayn5Hf0/ZklOeFyRs5BclWPJTf+W9ZEgf2Yv0tbXdlgwizoq0mP8I3r5MY
8oH2JbX8XCGv0bf7lUUli0dOxx5QMFGho8Ofw9Ke5uE1g1iToDSt/RITQKUYWyUyARieXNSIMU+e
y52VjRbScTwWvNjn/y4hOqkQXqu5OnzDvYcd+cayge4RIoG2YuJ37fie26Zv5rx8yVofLD/knstS
v/BQJ9YilYpQTl+0+L3iVIE6XnpvC9OBnpifn68PNjuAKJCU9BEPtNcdS7rYm/gpskAKWh5bDitM
arSO3fndtX1pho6f6JlfOfU+cg4xd+WnJuKfnIJmog0IiV/F3YlfGIlCRdlV3xIoOW4H4QeD6lXT
Vjo6RKTp0vhn28c63E3d3QyYETrPd7ikZdop0l3AVAKOL1nT8gGyfkEsMtaIGiC2zT2Hsi4hQsnv
vyz3lGS5dNw0zp3cnfE2drQitb5KpADACYOKnX9iqNjEAYY6HM8VaArgvIKeOMfl1qFqdoZ9+V/Y
0yUEXB8Sm1PjpMLeQE7wELLzK8G+bSd/tClRAMmsBgpHM1zTwvgQmG75I3DQNF8d81QDd2zbmCYD
v3fHU2S2+7GDWa33lvIeNRj1xiNr3T50CO4PZ2LS1WMQUdRMhndl+a71PQOXNCLFAhIYYRK92ad8
xFl2gLpc57e0O0zdf90y8JBsFWNY18tZId6ki3typvutlXm4bIpjrtDQZBQncnXErUKAJqlJe+kf
knT8Smde6t7QDu2MSruaxNKA9hw4btuOxJp+Z7OTQPd27VdJIOeqbsNrwK4QfQlELoM/0Dhe3oJt
tE7nA0HU5yU8Ge2wHlN95biI1p/soroZ47TX6ktSco+j1gkY2juM7f+EV2AOPLP/vATDdk45pXPj
KQ1OSLBZr4n/3ZXFKqKyBW6uJvxT8xV5EAY+n2+TuaiZyNzt/7j12aSxs342uj/xd9lcU/XhFvWm
LD55cORGjIXchNqt7T9GXGKiyH0wHQMtDCoahN4pvha+O2rFT5gk9JS9iSatsfaQnLxPOhFTaH26
dRho18HK2dUqxtbPpEq38/KMURDJKH3xnvphzP1asslUXKNeqAN8M7tIU+Qbz6O7vOgA6GitSE+8
EUXazrhyKMmCXIGYEdIPooQmxrL8SrvPORTSpOVsICYe1/gXAZOHRYm2NSCscqvav1ThsPrT3F0T
eOTh58jxfj+FfHV69aKq+AWuXRUxc4f0TnUbS6N/A0GbKLVD9kOJBJOxRmvfZks9JtFNbELa9DZo
xLGg0GCqEv0bIjQCFZgsGaeskd3jyXBzMkDEjCCueWb3Ybii6VqKb5fDFkM4Ib09Gk3jddBXefhn
JAL9G7uWp6PkeoTt/h4o9rrmxQgsvFzmSdeeIORZcagaZvIcoaVQXSWqdSrIFktKBu+H2iY8viKD
GrlVnY0zoCd1OOCuhsanEBwDN90CzyYo+AIbjX8//4k9miBn7wpBDPitozASboo4BpTWFRQWeKF4
1iD2koCGTdIngOaqBpHrSKcJOJFEmNVde4O6LHLyigg4wXLZtkfxtqL8wcQa6DsJ0JPOPYIlbCK3
SAGQQFjW0CH8VZo3KEoxb+V1gs+bSgfeolLl+CFrMAQ9Vqvmj8UuQOY6C+0p148xe3IPGtNYGj2V
qH4t7ax4xhVpHj0CCeVNUhZq8EE35S0KiK+u/4vag+I092LGTJTP0Z38R7NFxYu+nBrl0UIlVfo2
XBWRej1ReRTqDe2w1WfKJOzhYvDo4eig4zqMCeAm8rFlMgsRJHq80/XQHwwzIbcsX1d6vfnWhzt/
3zqv6EexkNHfrOKklc+iMgc5FC9UfkohM8Mvy2r8qOMH5KA9sPu/XYOQwSGNp3RJ0CkwS4EZQ4ww
Ghf2c4tPKWJ8UuBLlfAek8/PKtXJ+WqwD1FPQCDY3q3drcJciVXkOjAfqqx2AYe9qlOGQwMqKQEm
ReBTPd4TqrKjUiOyTiEJiogmCl4bV99bJraRKNvG9ZYYhuU5JlVccyCyQmvNPbGe3IF8qadGtbg5
iGUnaq9ofdf7YPR9UytpZO4fxWTt54CWbB3jWYy6jJ9bTudDzKZb1RgoV5n2y4TFYbiNu4T4OhR5
7c9AhKOlPTxB9IzTsnB9zuYxK+8IPSf+EuFZyRnGCObbaB7IaHPThaCqacxmVcwJxBGpBplSKPjE
9sckdASnEmEQdzqGWxLIYjAvzwr3Wt5e0xqdOEVIOVKs2EIHGVZrs37kMLwTS4OiLhutRsCUcBbx
tTGPO1iG+A3tROUPqgkVRUbZfUNO7o3eZ3cG6vRbhm3gl849Job6CHlzJB17rojCYakQlUVQfhGB
M05+DopQeUdSGNgmiHlHUjw2G4IfNiVhKvw9UKLisUBD3OalX5v0LJlvRIV7ofcfMU78HRySEkuE
RV5BoI6bI5SJtsUHK1w6/x0WtynbzYT4LV2mdduHRBoTR010iuCfY236qosgjHhWj5lWBacQ+j8Z
vrrwouXhm0WOaEHiaGeACHhUUhD/ArgjOo4l/k0yguCRvVp8EbnwDWrpF4RlVxpB5H5nca9Vkz83
yYYZqQjveu3SdF5tStj0LL4UBFMMkOxYrHvwLpB83PMLsZMqP2BpABQbDA0mCaa90XC3Xcxux5cI
NSWZe6jAYwTUowRacuW6LuuvOcHwIo6M3jNjQQoDoUlmnBy6Hnps+ERgDnWhfux1gl9CATLg7tOI
bAfE3qt8epJSJnnVyGe5kBoIsLrHqEdEEUL+Ctz7b0gilVbTUDPmKwkkxQojAXc8AAUeGPQFU3tt
jatoW/AFzRSQoh/o4943g48yfvfonhmaT0oLafjC26F+En5kEkGAGEupc9qZ4EzY2TNMUhlzbvcu
KJZdo4cI25VBOLssDjbAFlUNPbOPwdlhv4g/ag5v1rTreJM5YAvseoypRvhbhdc4Ri2R/NOQJry1
A6tuOLSI9fGmDeFfhlxZMjmZTOci4TtYtBOQadbsoHiwLV2dFgkDmeYtpukE7xKIbkwQP/bdzsgh
dqA00qPr/OPGA7fFZlxv8WuGrHaECoyut2kTci75CcRAJaIayYPu1BvmlidKsoXUaMdRV3avABgK
jFZvhnsVuEcBmzJyfk6DNLlQqxdyn0/nSoleEiiQBT8JZtfIe8iFJep7zgu9fTKIY1AqjYgkniaX
6ycYgd6oPABas9DrR06PuoAuKIBlxEiSUMT3kKLJNpkCOMYk8t6C9g91lFgE0aqIcsp8ekKVn5ae
CIs8l2Gy524lxTCbj1+RXe+RBMxDuHKQ0VTDKz/3gb1s5B/DxaUtVFU8ZeEAykB/fXUbiObpgfnJ
eKLru9BuGWfsrHxp+o0WgUx9iRRUYqhd+50eXOroFOkHZ/gdFuzU0yp1+pfINvw+bY9aQlLb/R+o
PIHC8ElUfIx5OVP7htQHg1g+FgRMHtnol6TfSmGVwB2wDLBQJQEhOZyGzXdPqilvHG58atoIMehN
Wl5E2qhr2IKXaxbeiV4hCwlewq5JlFQ84nzQ5yUPzPh5WNwyrnw5c006InjhiCXEctM9PFGUdl+e
vyweB8kmAtIa6xFg9IMvq8JmmDjIZmb1IXI8KryPqrJIUlIDRK2xEGreH89kwVFot7AA7Rg1AmQu
82SRpZ299w2Qz/xaWKQfEI8RDyQ7gMljzv9XKQxI3Wkc2d1z7cbc1qV4GY+IJ4mYx5AeywDC8VN1
80birGv71hAC7ywrT2yIlMNlLLx2g0oPainL/+PbLxY0okiR6FdW7GNczzvtZJmHvL+U3lu2fCp0
DQYfc2TTK2Rvmv7d88ZtzHSbOT+Z81lNz6ByZC724NNp+p91mjZ5QArTRSEcNYXN4HZriVezaDHx
TBy1EfAqDqWH1fyR5NcUIlkd91QPokrkIuDAUoeLjny6aUpyuMgYtq1n1AADHEkVFvgDRnKqWnrV
36VSnf8nopUymrS9ad89NUKz8mY5F/gxxhfs9FR8mj8esxLtwJuxbd87elVi6njmtt2FRKAXRF1Z
TDWUqL/KW90Xwa72OGRMbH5EXwffirbVSePDlaSfZ9VeOyQ/mmhwRdY1opym5oAh5FK19q4P7vJ7
0eUhUJuLwvd44T2e0Q4egm+vbH54KfiiegnSjZgk1RvEQUaUbY+2eA2geiu9D1IhFphZirgAzBuM
+zEPtTYLakjlRUF+2gJQyxgix6v2AO2QsFhBeLCJB6AJNB2w9djtejQz8h0Y8Osbi7cr2+eJ47Kx
PqzuC48cz1aFjC2iEEbCX9Hybkvd5LX8lB3Cm+mRopQ0eWI7WXfKJRcgG/cgXvvI+7aD8Ny02Ib4
QfBdECkmuoIc3sztsyOCFHAHFGiwnDaThpzIhPlLhCzVgggaFN4efo/NOIGGC78pQO0Ob1Sdl8Sk
i1yH9Xk6zR7iI9BNsHodzSMV5TWDoQIyivaiYowVaW9T7NKYNCYyw1t08eQOIZtBHjA6d7fezABH
rh1vvGf+PO/LNr/5QiQRkXirOf62SHgiypCfjM2cJJ4RDOsS6MlfOgJMXaAqdc73zAoKkC32iKxx
NvC6qrQbbe3KH9GhjYDyylS8LHrzEsOatlm9JauE+fXVUzC39tD5/UN6hKQrxAX/YHOEePRwceSU
2oggnrmoR+Osd8468Jp7038yYAjPB/lX5b9Sj2KpO3nwNX4Hb2L+xeki976u7/NqwonKysrTLMio
Rf/yUkDyZzfdS+EW1OYk+zL3qX5PmoxBjhtqemv0F9O+xXaOj2+LZGjX2xUOcpaVHI4+I6gT1VpG
Qd0R8h4Ike1HUGIJgRNkW2B1vAHINhiUQCepDW6Cd2QQOSwqqNqkH3uwXQEQDOQ8s0X+k6JfRlQ+
RF12BqkYcAbjhChCc5DgKBct0dEDvbMDMLbggCItWc4JFCeFU230prrKNp38TKxp7G1XuVGld6M8
E1GDWnPkiQspOgiaEgQoOpTkBcuDgmerxBYrsdQo3Ps632ExlTgEpiJ+/vxv0LMuWJPCrMKZrhpY
q52NiBriFvwEaoZLE0+Hx/0rdJMgrb3KIsXDWJKNF/AxsPr7YX1nftsR+0PcBFFcC6HuN15B2zyH
3Y1yBFmuKTNeFyC5/PjFeZBmpGcA9/3XffWv2qOMNwRJfS1fxiP8CP8bvvL/vN/lC3W39nAe8+v8
OtyWN1yM38tP/Gd8Cd6Dd/d9eRtf9L/ua/Wtf4BTXNbD46u/Tm98/vY3G7/6ze4QRyva8b6Dd+Ot
gnwE/QPHprnkk1UAHb3Laf4tuRUfw4d7Rz/1SsnN3/F3eSl+qs+OmJpN8B7+nd6YEd/gnJKVfIkK
+vkbsxh/Ep9ksLG/9U1zId50N+5Byy7OIePf/b7fW/znfDK/KUoKV82n9UUFw9b9XsC1I/mX+9wa
G8VzYAj/1ClARH3nY0UmcVR8x2ev8+Md7SO77qW/ZFui3n6mE5qVi3NRPmX4JjKMjepvcEZQuU79
3E82GIzWxDjt7cMq3nl3Bq9zdgAXOU9b82jsy0u1ZxVfjVuK6K7Uzj2VZ/3Ffiamc1vunN18pq7w
CY/aydo72+GQ3tMnTJJP8bbd43zZoW5ZUz9/yi/h0bmX52bPIvSJEXP90W6e78/nnq/g3V5RhkJU
HlfRut0kTwTUPmVPxPbsyoN1VHbYb7CnrrydcyQUc9efo5O6mQ/NWl+Vz80OQdy2Pg++dUT0sJk3
xA4c1DOapXv8XB+SFWnJNOshPC2e5o2+STflVmfZ3Xdrpd1akDALg3dKeAMGHyBXHV4qyzpWSoTD
vMmt+q5G35P4c6aNU6vIjoJVLSdPdHJ5CegStYgFMMzc14PXwL4YJriMoqxqVvI54GfprjHaoOlZ
uIrqygcaWWjPdeJ5P8wAn/C0I6a2JS78zuNJZGgg89lVfnrUEkEM9MfDuHDLk3kYhB9O/BeQil9z
F5Jy0av0jnJxeId6/gH65XbLOOUj3H/iMl0QGyo9RK7jSwAFI5GSExtMNzExn2Tr/dYG6ibOzJUL
W1WaxfNUO9GmDLP/qNesC2DJLke9MGlM7vE3SMQqI2bIEDmXbT8VGjsxdC9eqpXYCcqgu1bOeEAr
j/4AGA/IN/AwTqOgnpYLDkdgmZPKSUFOuz90KucoTJv6nyy3/DNtsidw9qGeL3qIdyJ/UMfoHOgx
TgqqiuqY8cTP9D+ePbL320L9J5gipv4YaDcmlZWNvMoiQzrTn1vzVlJj0WDboSOn5b6K6KpszU9B
XLjrSQXbSNF7fveYc0uy0kEBUDoOKvBlk2NfYLKZ8It1OwNbFcRcPygQ6vhiegI87H8nnIFTgeuW
Q611SeK1iOjCnDCY4SuP1tHO1i7YXIlEf/mxfgyDsqrs2MxvYqsE6rQI/+CnWWfA4rjd+7WaPExe
aqq7+IxCILiwtd8b3X0x84K2z7s7IMSgKQywbqUaCI+am0nGeFcW11jVsaBlfogDuXT+trBxdfqk
GV8doJnqwVZGb0FLq2mE0j7/hVUWw0I7Ta+c4xhpNwprCm3NqzAiyuNv2oNFj0cIZoIU/8WdZKhH
S/S/LEe2+eu4LqDDS0F5nr2dAeoJ6BqGN8B+UsVMplqg0oLxsiLEWL7K9tKqtaSEvyQgSXhC2CgN
wBMLQEIXYRETGKUlCpLYxSBeHRF7RLb2bG6q8sTj/TYFfzQmJYEGZP0JrIPHbgVGXVDy27cvZbhf
NILjFbo5vV/mRxXldEiSdYWNKzaLAxopJk1F/eYSU1yLGIIvbPW8DM7a6RSQOQKu+qchm+494Y+y
HOe3gmLBjsiHJDyK8QR3hK6TxJoCKxfJme+CG7Km0atKUZBE857mKgCwoyOeMOfBB8u3Hsoc0H1i
DIjg2s2fpH2uYoWBDiUd41TE7ySIvDCJRoTKVX9N4IgiVC6kdEld8NBOa6Msn+CttPIhjljxDWv0
Nc87ByNN6z4vUFdYJDr7YmrVtmcLkctX0QzMwVROA3OShEtzk5LfpCGQpccJ00+wEc26eCBiJtEW
VFCS/jxtKhfAdoUwC08oru4UdEeZDCoI263XWEe3XStsxEZ7Fw+Zy56AYc93THJDbqn5HfS7BmTZ
fHO4KLHIWJ9TYeBUSPal+tR1xIgVu4bEHtK1JK+ZVKwR9wjrhKPtTA0dU3bjVVI5iyrQk4kURT7A
MoVl7PcFfmxLVmOCHF0TDDf89Qbm3p6+bWxTGRmztm9hyqk4xI9ahbabn4yLbjpoHwuuqDys1y7n
g2kydrr5EbcTj2uAZ4ps0BNqbSBqivCkyYXWAM6LGqxlhnIduyNPa97sQ2Xb8qSHjz77I6ibmQG8
VBThITpZkMvR+1DxQclZIrwv+gs4Pn6kiKLk0bN5zJnhOaMT6TBgnhYmhvQkwqx8Xdkv81PlRDhl
aS8iMFw3lTc8yOQ0KYcZOYWeP0esigrSNzaUaNAPlKSew4l07tLn08hIe+8qzJ79Lc3TWxPCGDga
pCaNqb3JAXuomMsKpHszqRX7JZv+FEG/qr2FCTxLb5NbfKIUAAzFHKmqf4umubJXE42JN6g2kXRQ
fws0RLZ7SOqTBCNESvVAP1MtPXm3CBkhtJDLFk5Dz1vGc4Ar+0sbfqdM2Qa8X4ho0KcdWwYRXb85
ZH6ogEMD+bBL20DVurxhHhE89o8z0fXwriUVSnxtvSQYQ+nmtnMMQ4hqOi09DiZnXTZtxPoyMUy2
9OeM9nOBBml0C6pk+QCj9uYVDzmCxVBY6pPfJcxjZBCl4EFsowuGKxu3Ys8uaY3VacBuPUCXEVDT
TvXamIpPPkoot/YdV1A2vsl7wK/62UHzdxTKNKMcsOueBw0ySpM5pfqGcdtVkX2PUCVXc/bpstpJ
3G+vAtEgRuR4ycGREHeFFqlbEK5aj1DOPWhGQ7UW8iCQLou/M5gLErB91qOEBMqRnmRiinXIAo4m
nZ8lwc/z9MOKifN0J+96bkHWItCJFm2Xh1WKmI3Xs8ZTlNUQAwgdI8kUL9HsZQ7xd+1OTzN/EECf
NQziVAUUWL74UkxAE1nZR4fKK2j+indJYvJKhOFkzyibJv0ZWnJyUOekhUkKaPZaxiiLE6D/Qq4v
G4ra5J9Qj+VT4mR7twA24+Qe80ruuQUNK2JA/pk1Ti7uUOKgt5P7IaAiAmmyHWgCrX0OBnVLMjYh
B5dG+5KIshTF79gxViU+h5/lvZGLZBCbnyv/8SIsUN2YyjJxjqLu1FX9zIso320hCkleyA63oJb9
Ny03DxlMhesstzlW+ADq/BykXyFHfELZYWaBd70tI7zVTBhdUK7G3lrpIUre+DEbytYGzOJii0nz
i+0fucW52uVDk8qDSsH/1l1TGUji1jfA+lkQI1Xxjed/81OWH22Y5QnzlcHPWzxYE1vcwAmr3Vj3
KS5T8ZPwqyxt2MjwVwvAaqJDfEub8WDNV3NpN+Eu4ndP2d8h3ajtLfZcv20ZkvASSeC6uxmQ4ygU
URPmmh89NoGioeK4Q0nmBHv5YXLjOUSHiW/MoRqFuuQ2Pi0JBhaDCPMSDQWJhbB0Hf2IyS4Pml+a
Bc2Y8CkL8pLY+tq2Ns3SnTPSEGTnZqRS1VcroV1vfsttzMSxwR6cHSDWt23nXnJ2u5lVT7UPkYGl
feYsNYYA1R4oYTzLoR+pvS9Pi5r2flNVO7Y271RR55IwI4bS1YxVVxSrECI9Clw+F+fhTVQm8rLJ
h7XwG+WvKQ+yg8U19tBPPvgnNwWbukSNPKZF4L9jDGGm9nxsnYKXgs+n/HImD0Ac7crMW0vwEPbF
Tcm4iJUH2Dew/obuXjPiU8NSMI44+8FENZYC4G55jpAP4sEakL5hlaTXuIYVCcIvQCugaFMnCDMo
th7XUTvNa3lv4SL38iYtyKZyVLQh6sqCtMHQSF4zZXhx7OAs+XVF+AUQ8FbrqMvITQCS48el2edy
/hem4yccVhry6SC75mhzeaFDD3l/iQzuEQHqk9ECwblZVGBBRiM5ftauxaNLdMn4JpNKgkUFcEqe
AoXCmzdua4cOK/wWCqxa0BxKaBUo6pr7XnpHzTfOnOeJwADNeVTwyHQ4bSM4jCUj3RSuvTAmqEdO
PdAFrbmBk6RAo/1yrwhDEwpH0c8BNoo+pDOtbq55KPI95dZYFM2AK//JzHyjgGwRToEzkg5GgH+u
CyydX8TPyaWuGJSiHwYKTnNKBU2oONd6dYIdzWxbylGWLN02fXlymu6Kbc3ZZYdZpxdSv2KZ9/Qn
ZF5xiHIrm66oYT2+KvY+zlVZDpEdo7Dzyd0kY6sJuktP0G0W8X2MjHCsVE7Sn9oe2/GdbrxHTutn
2/+nz1ca+crixZtIEuKY4zuh2mifL3t9OUjk379aXIAhAp5rdktUcCN+ABxvpvR/9PGKP7FkLERW
ACcR1w9bUmYAVqfenx22XAOcVIa87K5WfKPE4gMl1qjeZ4XQ37G4N2QxVu5yDcc/o/ceZO0FNVQW
sl2GVzPb0X5C6TiWfOCEHFewB474hdUkGbj2UIxI1RUWKBFBsHkVaOgtMMAaJMqGAyBIThLWZALT
gMSCNcIYud2Ah2BWIhYL/CdGzJ9hXjoICpELQPXZtKjxCP+TYqCXcLN3A9mcSBzUnGjh2MGGE9Tf
Gb6rolC3k/Hrwa4MQSdfnOy1NjIbo8bB77l73txa++I/+YN1xPYuecD8jLjJ/+fpvJYa15Yw/ESq
Ug63ONvY2DA2g29UDGDlnPX052t21bk5+0zClrS0VvefmtnJzENxIFfQKRN+JZ5uLr4zHBItcALy
g2I1JfoH8wv924xFVvsYUeIz7CRmPLYMIwxa8Jkq+lsc6DGJ//62HYJ7nOeIMKQxVAgoA+7i5qCp
8FkboPllc8wJpeVOqOon/SssZea9K0a06TChaKiPvJsA09K2JBz01bzsI4vBSByTOAA8b9xEwXTB
Q7DDo9CEHx1RZXaNL4bBYzjfkvlb/umMzMUkKQQgqEb3VgfD84TqHDTVCSaGdFmHSrvW8cHLjbds
Ujat98gYOZCgPjeo+InedOL84I4rQ+vXPoTSUGs7X4/gYJHwEkoO8QgSqrB7ZuuBOLPxWau7p/Sq
G1tuLKoRQPQWw26DCsgeerSUwUoPlGcja240NGF8kxxYPy7xMRhU7GqJlOmtrq8qxasXzafCU7+j
KUHVjqoMPSoj0A+V4r2xbDDCfsg5GvTM0YpPznBhDyyV55hyLatRZt7zFrjnpGG2Ikp9ETMCXGv+
dlNxZD2W1PXIZizLh+djrj2x6bT05vyvtrHnEZxv9MbWBIMbHsP4VTVEghKLkscH40UWd13/VUtm
Q7f6wvXeU8TjRfKQBdKUwapFPVmOCAfzz067EgGxbmae9d52/WP9hZEsMS8G++c0QvgRB6qFnzEc
tdlPKNZJpcw/S9tbBp7y5DFakvz8c4KPFZwosbxN2/Qbm8EJFZvPjBwsgWDQxATpK+tcb3eN2R8c
NT9hGpGfrXaEPXmM7e053kyyITARxJ8FfEVpPtw+wm0MeIB0kNwsy9dx51Xo9rp1AWkV2uGh9b6H
35NhKfmPWWFuNI2HLFAykggkvKmkbUO2J7GH0GZPpkMZ7OX8ib1g11iMJ2uag1M+JOpOTSqi+wWy
DVCoOEyoOM+Dy2oCXPTgpFofkYjLeJto4aI4Kl6htdKX36odrhGNKJYjgYMWbg2kTUa4WnvrdnrJ
YDnM5NlNUGKpGLxxAyrkKODgVHW0uJRCKcZuG/9ox/J3bQ8vEtL/8NRbH72H/KXXMfCEWBOKFQWV
6/tsaKcOAbk6qPCktIDNuNYyNj533piESDvzzihOA8fIBEDXRcZFj9ia9YZeg+YyntHXdSvPoL1u
QkIWMQOgCVL0jdNhdiaigPQpu8L+1Q2LfGTYArWmVZGgl+j4iLWn2AXoBGwuUvb7eFEz/0v4Twpb
V+rAgkk+dAL61UJVQUhwql7TNNlHxqs9oJ5X0ZT+ZI3LaPdqFZrW2averJgyJVWXjFZy+z+To689
2p8kTP+mXUfwz62iIVE4TeQrJajLCx2X/3tb418P9WwzeNgPyNrT7I9Wr0gdHrGr4TNaJmZ4iNhJ
1ZB4ldl8Mf0fCYDKkmaVINfwMmAX8tASYznO7dNkKzsSynuMfUP4PfKfFg68YZZujkAeVWZKTYSC
DLo71BgnFjKf5m+gfzvc1triMOvJnho7WmhyG2tKWmNaEHTBQHKDg85BcSydrI1WEIwiw0QX4Bsb
mPNHGAv0heq4K03/Q5pAPP+LwitKT4R7xXrqql2ABTrD5zSXNHrGvA3f+4pJ8XaynfKXqYP5n2xw
Ue+YEGPYE38198sso9T2g79TGaJaj09DfvU51RC4Lcf8NneE0dVsvEkBOCB+nfpVFM+p1zBhslxD
f9tI/TpzXNa+djBcJkf3yWoe2muTox1pYjjgB6kehQn/3QAcsExy3VrMJDnpsX0aWuEEuTpczv2f
JviafWsVpYhkWuJGWWKZ+ZeNNau0J/qb/jMelUVSrq1gPMUjKSFmfhn775kJ61B4JUwTI1kkNF2i
DGiz0hI1mU7C34Tn04q2KnLMyXjNydEuuyfb+zGmfwIZkP4g36IK9QWBnF9meQmpWwAzamI/1QYF
l3dCZzg3GrkFd8KTJIZjQgFq086NNdrREOwZ3UrDOjJoVueZuIIeybey6SJcp9AbbL81IjJrT9Ud
Gc6O/EGjm14+QuevAwCSRd8oYXIJ4hp0Ym6h6Khv/SRYzn5xBeIjggUd54oZhwoQb5eoB5rbvmoO
UtCGnCGeEazNc1pzvCJmkvZNvn0mNYre4YTQXgkRYg5Ijl99z7WVvXFSeIhwUgY7d280K+Ln7Ss1
+c5BxqUR8ZpUVIl2u9DcfC0YiBeZL3lvryRXUnDUCP7Klbgj0snRI4pm0aNEdqh/c9jHYCD/ayOt
I43xMkryY04bVbU9jDVceOXvCF8YGchhnSPoV4ZBNIANzUxomz8uW8P5DJq1D7LaAugU8XLKn60a
IhJBH2XXb0QJiCaPbEVVAd7ELFfudPEp2+uMQosO3wHEcow9jxRQfxHQDMnznOAnCsC6gMerE8Gr
7vLqBkBm8hytMFkm+cv42sQE3SHDUynEGwiGqXafdZL94/RPwrxjpLFMwAvD9Lt2c8aTgIgazTMI
EDFiWs7/Zlt2pYls1paPqRAPDjCjJYVB+DIT5DPo4vigPYhOHg0skwMyACEPTpyQxGw6VBMR3NS1
I1MEYCxrFSiBBrCQgx89R+YU94TcZBpdgWvd0ImgX7V0obEqzZVFoGWPZ8RJYm7vXarmb6fbgcxW
zjaLAbRbYpCadqMAWhtKs9TR/GkBAhhuTeORDBP2W4sxP0Czgpk0WrvD01vpJ7/86xEJiPDZhia1
wUMs4hBDvGoFpgxmky6kM5M6UKdLTDG+8BUjaP28R9IHIAJewg8FPjXAiTTEqerRArJIXcluX2A2
Zzzsq9fCJEd7kVR7K9UetxIxXMHVgTrTvkGI4IntdjGSEfqywKZPAkCuCVfWSdVX7Bs1ILNSDkrM
D7Lt6C1CJVl5+qve4SOmigdmxmL8Kn09JMqqUUcy61SgMCwfPrT/4GxdJ8d3uso60jMSXkZST4BK
EUDUq8Kp3snEhD0KV+JUTrxsY83DutKB5qEyUpdhLNwBIIcKWtSJjjL9QhIMugDUjxdUinepzskN
UhB4lAXoJLtJZr8gJ2vrH8MfnpvU2iBJX0stbCFSSzmPEC5xfi0ak7bebb67LF6ntbuZSTLoB3cj
z6NkSzNzDXgNGygVhw/bEVXaKn7u3epWeSfXP/sQQxMyA8LdoGV2BdEzpT9v7AA9lXvLrQIhKkDt
nK+y4EvHIoMoxKXqoTGVkPIu0PAZHcnwixxSffttb02ExBHl2wJP8pHByoXMLttPUg5pUDBMrcPN
wNCmUtGWPXlXXkK4df8YUDxQibdRczE9fxkZ4R7PtqowNEv3UYG+pAo6NbBUTdcPQcT0EJJVNP2g
15QnhCDNAQgmugbmPqYVpE64zXlMo3sBmPdsidRFocCb3+DIpDrKuo30+iaIk33tOvL8fjtgshZW
mUEwdHGSBSZKtgq5iQJ2LwxEfYwrTJXOyIAsAhuoYOZaxft21KcP8rSryOXce9gelQIaX53ZXpax
HHBZ+5QwDWINOhCf2TTasQ5RBhWiI+OHYoDM+nbRzDOXRMbenGxldQhtBjelBVSxWbFMkx+QHHEJ
RD6qbu0uixxxZmNcM+0Dac5vjxfvBWT6LRVBqQaduIMiXg+xsYvm4r00twkhiRq9ALM5MuSQ1wYg
i8afNpCqtx0//b+C5tn0p7+vcR29paax9t3pbKnUcSprANIDwqec73h2UUpuuISuN/BzcwhqOmEv
2iLH5fQW+eY9IJBPhzJOGWCHv9PimfZHj5kaOp4uDfNzoj/AqOrhIaAzUmIEUWroYmGGogItRttD
ozR9eIQeD/D5fj4wMNBbRsggM2buTG91ewErAD7eMGeFiitAjtX6b9kQrkYs0Uo/flYgqOUQriUq
UshZgVbagprWKNkqSH7iOZNGspM6zyA/6myTm1kMxUsAgul24MuIpXJOb4cigtkXkEp8ZCOp/xE5
P5SfWDzRbYDBJqQZGxHiWlMB6WJ+wrvf4ittj8JxlgCFSF1A0SUuElzarZQVZ4SsNW6nHTI+AJ1a
xvRaYzfa3VMwE+qPWF+/p1O6mv3grTTC56bEN1s8XK7fj9Xnqp0XypSdxwzmAHWkXp51F/J3bxje
h1Rxk+6+IKw/9jhK2do3srWPHB0W5W0X/5B1y5Dru40/ve7ztdQvQOiLDmeqTZyrVm91VNADkJ07
VJvR+SkBaVjnbUzEdWlvkThHzioIOvJw70RDsQ9xnAbgTLa+gDVZR/5nF5lPURyfBeX3skfZXSuN
VrpkWrz14aKBYsRYVG1JZUXSSPRyRaAnbtPGem7RDjj7Cq090Uyor+clar1tSzMRthn04p8m/qLE
m3N33YC4aMT6WAhPAHjHEpOrFOWNFACi9rFIHuoYbFJUxbHDGkSFht2SXIzCnS4VG5LDbukC/XEI
2yw+P2H9cC46fSVaU47RqczOVvwFlOe4twAGEAWsskLg882n5ENz0IMrp6AkoDpkQF9ydEodW5P+
qAhWGJQ76fU8mdDLd7hVQPNngvaZr+gMiJsy0irh0Fw+tWJCVGjhCKOW95Pu3XbNs8teCORGw8RP
GGmjib2fXFJBd632EJSLN0GmCsijYfaBcXLx7vbNtK3Q4sA9lXPIHkOUGfkItrsNsnI3uv7GxqCC
W8TJj4Kd09JXdLQpZeM8HnrnRxtgDwsmA3L1olUIqe2Gngt76LxoQwzNMD8JNulX84puV2ou+Tut
BD8ykYFvQ7+OFMv9PxnZTFduA/XOFARHxtKfKWulwpU6gh2RhxXPV5sXqW4PU+R8BKwEaFtpHHvO
G6nmewCYKuioXv4KoZAW8xOIFik/v66LYZ/WPy6ibU//Y5Le2QBtR8mVU8jUG4ClZEmNJ8mbhnUL
GS4zoB9zL16oHmPOHt3nZIY/k+KeowIa1EvNrUNimfpHgcPqMXxLwVv/G6k2qOCsbAPPiQ8TToei
chixf0GBzIwLTvhyDZB74ufbtFK2vtoBlyAP7v9BlkvZ18JK/Pbst6CkQqFGllJd/i39i6a32DDd
jVBAHYucuQ1SzBuwNR4SmZ/nvjxLtSB9FQEYtH+/OZq+/szota+A+kXTSVhAgzXEDX/E/CC2mrGL
1tT+tCOA8LKTodcfIipecJ+eg+c3gto4GhT/Sr/HdgAAQDpFdTXcCxgP41yQ6iTW2fVfZVfrrAb/
Rb0UMagsIWoUttHyR7UHotefZ4gyBD4jTCq7nofETotIT5NGRmg9cu3aDssZT4MLFlIhTgjQqy+t
Ab5E8UbVHZn2zqDomxKdO4QRnRcXUoI0OWBZZJuAw4V2STgl6AAoJOM3Q3Ss4DQfGoNAoPtx3swD
En1lE+cMhaVTCq4Kh6rU8TqXBD3d4qQZrr0bLxHEiIyBHGF5HGwufJWG7iajwEsZcsv7aQ/lq5+f
RmDaCW0/N1Buml0+cmJ5croPj0lfSAHI2bujZuUjRuKLArXYp1zs0HhbDf1qMkVrGUUVPFTnmhmH
If0ScrhQa5EEzeOPLEeloGQ2kR5iFiRYlYeGLBHS+JrB5CUscubxMRFDequjhWksGrgxPAaOphxu
wu8HXHcMfMguGgEknIAFNWxbyQzlTRWTtKiEHFOvLu+bNtwaQmIZPzYgvvKUazkDn5PpshpBMhj/
RHuXIN6o5MB4lpIK8C1LfuJ2T/3AQpoh48aj56efgU/3yPnC5aXoTNkdSZLl0Jpiiq8CDpYx4Pip
y4wMHBkXrx04AB0mtBUjnR80t4Vtaq52Toc4IMAY15ARyQ6TQNZPHQsl+pxyHAHNvYlc8vgBcQFo
hEw2w5PNgTJFydOrApjk0l3wHbk2G4EEUMJnCTZY8vDJBORQYhi4epF1LIgNMpoQLsUYfpriVV5y
yfjuW0xf8M4yVQp/tmxpCqWn5VpnndBqBgZKkre8Tbq/lBTEHKOooSZ7Nl0weFYFb9sQB8sC5tv7
E6h3jqDg2ATjk8e90TpUMzrkkbchG7ZCk89m1ArRUS6Z1mFiRaKKomiYgpi44vxmKefOQxLnsN++
CGcOTrpUIA5nHowfHBKK4Nz9cRLzKT4Lg46ZawbODphKQYxdcPMwain9jVmpEF8MX8RsK4UTbhKl
7VcBDTxjemgYGp0JugBGpk/g4qYZNvAZnINGTMAX9xuXCUliAYg8/BU3kT8qhcBzX7zpi/Tt6pGG
r2ILgqwWhqrKCTZ5D5DwTsG0Fk2Ui5hHd27SYmiMfLZUczcavO+035K/Tv6p6yQLO1NXXpA8j/qO
FCG0VgHJj3OPQJNSBV10jAW2C+N1h2bZnQem2V/Yt+VxQkBq9FqiBQpx/jvOX5Lv6Ds5ZQPCR8vZ
ebUYDDg4CxLl45Pcl8nQT2WikjZzIVKY/5Uw1nbwmY6jrTB7u4QCqKN9bj0QNzjc0ULRycGlszVX
LPTu3nraM9sLD5E3LLfybVNOIoriCbZtvnCkfcbojfqWv6V6dLtckcYrD5pOB59E6hn2XooZ22YG
oxEvVQu2pm7ZRoh8grIHx4h+NKJNpxhqiuqG6aslsttH2JykxmyCXd68Y7/qMnSe5kVKfX5kUIqi
mWSKe47YwNn7xjPrXVwMQ88ZyHR3zFe4CxzZdbKHEeFkRhXuPTwzXTgjj5oP5wBNJ0qQqlkbzbUL
zGPX4i7YsIBq5vYoJGLZM0sm/yQ6Qq7O5DhVnbPsKCGqWJRdJm8nLGmpGAj18eqRgoRy3SIpIWSH
I5nayJ2NMomGQQQi3BKMOVHNQcuXKzmORlp88O1kzNApbUplaTPeDnAXLdreU+NXed37R2NFmzID
pmZcCApwZFIo/X3KwNnsTyrDYXVrlN+1kKuyRzMECpnMK4oyP18NnCoBnD/ifA6ziAGUWHlrPI4V
gKEcP0h/0IX00GuUK1J18Sk0lSpCrZ7Dml+x4TJwD0HiDT0YdcJIlqWo8XgskHyUcHwSekipc4Kg
ZbYHcbqcCULE+lX3LK0ZzXKGZEIEHIK9jOZuRzpPocMw7H8FtQIv2sTEQJSaY7I1iR2ojnwvSVfm
At2w2XcofrjBvbkRKJCbK7vZbO0ndAI8sx4dQWpSZYCcyGlD3ez2uxCONk/mNXfR3DGlYztD6gtI
2EGChVH9R5qDZkqXpcHLAQQB5oE2ZT4psHmiJ6DFbe1Lp0Tse+ZS0Bssq6SlyXzSFG1Vw9Yb8mQp
gmeLbVy/S33cZtqC5tQeM+pAcNl2MftGuuCNIPSAeb4csQZAH3GRDsMsC2bWBsDjaBdqguoDU180
w8PW9I1ASMgSRpyKjm+uUiT5suJFlwm3P5BXMYeIPtV7i8V72iBk0fFniirGxICS8bbgneGwSqB9
aZDYxjVc4gLh8X8dZOPP0MCpuAx4l3tM5OW8YTLbkD4GEMgOuKPZ+kxwJww9IwWQ2kTe7xwVTa7f
0A2qYJfNxacTkZ2DfTWu6LcF1anI12BKN6ep1bnHnqKsylJCcFcofEQNppMdPBsLsfQpEtSO2QNV
scspEuTXGclHG39x79k8pZADROwSSEEdc8irbCj4hQQiAzyIBxQpAGWIVZx7Cqkby17DpyedS7f1
2WewNRAygMrC3ZtMVhfqVx6BEKGG+QYVmls4jGXcBJscc+GlMFl41AdiJgMxLs5GuFaYtStbdgpe
DjZLAu7MpqBwhzSqCcALQbHkcPXTdx6HfK7De92hNUU4Imqwpr2U9TUt0RihWY2xssq/7JSPrJAU
0ntBDC8CMn5UTUiBCJ9Fj6Iw2AIPLhl0LhqXRFWXtY2gAtAi3JMX2QRczICtHn8lp4hjVUsHBnDU
vFcz5447xRoClv6LCcCA8VIf6N0zJtNl5KonQva0YJckOyUQzx1jWYgzY1PMzLXJ/R3sYtF45UGM
tcS+bXBOgw38Rwlo+YAd9ydQthpBmzKJJubtjaT9gytK0VV1SbankzaRZXO3dA9vpuzpIEacw67x
NpEh07n/NOWdo5MG2KaGM0hsKMZ1pY7vRDtkIGFatJ0UtvjvgR0rZOWz4rh6aeGJEKcSl47Z9K4N
9aiShUfQNiFMkluHAIZYOpYDvNyYM//FRmr6j2lPC7DmX0FWIuoF80fA94xXjap6mAh1IQkAMYai
VRk7GkodaEbMa0G5ZokhWhahiuVYG9Yc4gRZxuVwlIKUX/UIJpR+h+EZBTRCHDMn+T7DbLegtswJ
5s2hcymESKYg3lTeercNdx0MkQ45wFTD7JFQ9GHyzGi3AVJF/sQB8YpmOhfcni4Lq6iuZlsthl3L
xUgA87R3lJ/ZTX5fqAZ4PqWSmgiSZ5HA9UIDPFnKawtEO5BVi/0Bz1dEfg1KIAVff4+JQZT1rFuL
E2bIT/nILJjs1WbHTinP+ZzfMJDkh+nyS5HUG/RfPvNN3ivy7eaYfAr8afGNfrUj1gUufsVHB82x
oGwqlKXFLRYNp+x18C5I0+XWymcPM5gkEqQZwms4FkRMwavsiDDBH5pKXBhOHY7rErxJBHAo+58o
dXgTTdoyAe6pRtxzFVNOk4tkY57I32zPk8HsnG0IxhLnWGI5UFuIPb4aIDxHElUj/RDnqBmtRBYe
y2AdJIpu95Xy4lPliKAKDRXdHZ0Axx3tswD9IAI0WQAgAi858Z8ySzZK7e/kwPfdLb2ONozP/rmd
6MyD+tPRm11Bo5V7f5LYWimkBc2dwwA656kExqUvpb6SmiXre6INVWh6cwvlE/IX2jo6RzkyA8Jw
O1mqA3+TNGd3W3vJvxnSGSSAkn0eHca8TbCpCHc5YNc+s0D7BOLBIwSlUHuaJpoevIs6enjfyuig
m3Xr8TqY12no9wE2zF5h0g2zdpYzr3EJDYF8qm26XWPUJ6HHOrB5KFz9Kk2+OrBBigaOjSJxqYOH
v0VcMZFOfUYXPg6kyc059HewrRN77a7xpR07O3sQl/IjK0eOpkAdjrFN+1W5Budjmi/GuP+nquHW
S5yNAdjEqiQ/jNImpzuGQ82kcbR94IFQlTarVjAn65/sAYw1WYJD6BkhefPRAoENeFCi1lOLmey3
mLDpk6gLPUAxQUEMNNEpIU+mArPhNgcB7OT9oYLclM7HPKTbIPyqShQB1Sx9g7TF2HCIc8LRyKNl
o7ZZ01Kcq6VpImKDCU73SXDvRtK6MZdH4Elo3V+sof0cggRIc2Re2JUzilaVM4DSHn2o0o0fGX12
3lJQssXK4TlyQHuty3gT0ChgKGT1rGMWI9PoALzH9KEV7alHD8gaRfLyl42Gg95hC4vR4VQsjo7i
aPC0tdwKV4y2kbk0+lVBBWJOLoY0qIQuaNdtaF+CCrdCYspc5bVl9X9MhnNZeXcmcGRHTSwQUmO1
oJfIdOOUSaZnG+18a1IXsMtLY8mzkIIDdNBMo3eq7xpZIp/iefEy0vrv2AqWnWsTjBA/tS4DylBJ
EN7h+wyopt/nwEtfRaSc9eYzTtkDLx1Gj8nqTu0AJ8JPGRTnILW2QLG24e9zG+NLy2qYOGa7U5ID
cMIKQW6A20F+fSXaK3A7FDVYdLht22OREN+BuF/jvvZX8RIMeCTylCjgOv3bES1FaDVaYIYWje4q
zKez53+4nB729CGIUO91gKwGIZnM4utCIHWUlcS7N8zQ+UOFH7tv2rTVDkzH0fpN4Ru7oFOIYFP/
jVW8ymDIHJq+YSB8nT+e9qR2Z0X8nDu8Tf3RZCKTxzJixFqB7Tq7/EIUGOqw5YBpqEw7AMUzzX1C
NeS4aGcCSMd6I2RDxpLJOq5F9ZGqfSbBRfRyUDOk09YvhP9r9d1gZ6BtZTwuQR2uhqmXALUkfuoG
aksxyxSffvZArM7BwC+lMDEoFTIoshAKaqwPQcfhlxS0MQgE4+5DmDNfqWJ0hZ+ayngu81EwWKMa
1kmAr6/9r6coKGSom1WGjnEwdgVcR3gQrPF38+NMG7UFVYygBDTXglyCUUm3R/+JDq+bUwy2FcUS
A89in3GaAcNymJwJACK4L5HbpJ3gaI/G4KlwzrJ5Ctekl0zb4aGZfrMZqCcEbbKVeGsXw5MP95aK
2L3+Q5NRVxDgTK+3YTFIy61UCz02sWV4kylWTIRRDehho+N4O/7uAcZlJHzGoU8AQlMgrxHzgjm3
bCA8qdK5R9wC8KOwg6uB+VZJBXMF/DHjnT+tDTthXunZDNuTBa0BvBHHn8mUHaIU1bBLal1zDB20
XrTUMbwl0BgnMhINjiBwlApHXTFcTOtrEKdydaWz6Uk+cPEYxGW45wWgZm7g1YGPBFhr0lchA6Tr
5tBCl25ZLnqljbwtSeqSyE1cioz+YTAZOHmx9pz8YhF6ggxZbTYtOLGHy9zIRTL/2YlmiYO+QFSM
naO/OVh00FhIw9NSYVA65eA3HJTTEPArXP7ZK62SGgNg6z1SUMYmxxesG689QEfBNlkW/T/5L++8
9LQCP5m4D6RYSDg7G85AXlYIszq8dhLkQK4MR1I2Wq9CinRJshWuir3XjtNlWxpEd3AfAvNGrXTz
NH/VOntuGdunOiHnhBOczf2kM6sXBGL6EUpSeuOREQYjCb+u1S107bOIPkTkHDa4lKCUUxzd2lkv
sbSBqfAsogrYBYMtfn+6TykkeWnD1luzFli4SvhFjR/Gr1LuFkxMajyyu9Tv3sSQn5GvyBBKJnHk
y4B98xd/8Ja0dAEyEWkOxFfN6cJ3Jk4Mmp2AaZpRE0jHZZOSlWm5yWoyk7WA+A4VI4WHsIK9VFMg
T4Y1vUhfxgOhA1kE2lk636Zoly5RiIN7K5C1A0MsISEWonEIKYKAGwYmO8i/12LmgrOvlMW7xlD4
HgpqprQaU48T1XjqVbj0ZljqeAK5nAaQzLqX1d5XcfYDZy8MP7iZALgdCaS2kl8VV4c5JhwK5x1f
U9MAqAp1R/nTV6RxqbumdwjW0lFDkfnKSHQy0V9lD0TrbINrSBE6UavZabdp5nCji5zMuQkOaKQq
LgKgYNZvRMujotKQTje4TTxOmJ8OlGysjsix6TqDXOYo++uJ646QPjYQcT3WTupdwZ5B/6z5qvAa
xIgcOHqdKzMmvf5DQAepKdroZBFtLFS8q98ZAbvIJxATbpUsLbVx14LIDs1LR9A/DSJMkrCspGZA
/LLzu9iTQE56MIaCuCqf82ckJc/vpovRRs+CfgoATH0bt4X0tCLKZjKxKO2o3NFRcdii4S9xEUqt
wGuYKfOzSHL85p7DoUjgEj1mRu3M1hTQuyM60mY576IPxN/0qL8MO6VKOm4Ax6WG0Yb+xSAlyKNW
UJn2Cnaqc2+D5pHyO/Wgw4V91WG1ltefxlznAVJGSzsZazlyRQaIIqSb8MXSINjIHCPKPLkaOUr0
pNsm9NQKUgY98HbG+G1zcGH9BT6nfMtsBp2U30ncSwEtCJt8pxYZqsDuPfHTqrNnVucLQ6EoCvxk
axQgBBHB5snzVDd/J4fuvCeHpXTHw6BegPMngs253202/i14o8xhWBXWKWIRW2z3gImpsukpd0sL
XBf+HPBSLKIdTo+HdIq8jWKecMwLbR2Gk2hkTh+rm2vkXpxmhKyAJ1360ubklwOgenAVAogZVxF9
jM3ECUS6AuVIPD6Ep6Nk9IeLE5zkzg4IxHk8MWs7V64i748BHgF10BlJnyMLnAwiX7tY6NIscPWQ
Iz/gyP/NrVL7JdElgnPImvIoRv1T2w9YGghAZwRipYcoXmrjTchN7rCGXZf1IUAgFSSznje28W3j
LC5ZhLKHMD5HAKzWoeAjn0fqI7JDhAHvmcbMpsa7A0UFHmgOzJAM7g5uzdza0RDwpqXDD0JngF78
/T3J/vhs6XMHjSx8J9r9cg0cmNbUnvQgXZRpdOHcathf0bGxmapJgV5afynZ9EcWrJN4T1I/ckzL
Cqun6JTj15eOB9pAQDJeq4g/SSkH8+COvWnBYpLmzJB6X2V2GDglXzGhcpK3gQsQMjdIdebvOn8o
zSs8Fr5rPIkWbcZXo9kjYgT3nFBdVq4C7XbSsdkU1OYBAJOIeBwimEFSfn6dybQ7tUdnwzPu/Stb
Z0N8GCaMVkW9apDzacbveW9gJKRPBF+gQPNZTzmFIIvwKk5QI8p3M1KxlfAEfkxLHP7kISO0oCai
H4EYxGMkH9h9uhWqG/h2SmX8PrS9NXdPN3xsQ1hAqPzr+J9AT3TdghOQJBL29XEkL5rIWJ6JyEME
2jV+pHEt+1thPuKJv6n3azrxMrBWIe1HxjsNodB72F2t4tVizSXmpy85+Jc2PLbbNJvXctbmx3G6
i1eaVOp7TIXB8LASTeAcEUnBeYyF3OiKT0EQeSOk+Ua2bYPKkbOnXAVajgbGiOEA8eq1w1vgeyOQ
7Oxs53p+ZUlhbgQfnu1dz/URkSLLS1WdJb2O1aMESi4DCEma+EwP9PnhN0FFDSQWmTdsWNRoS0tc
tEIr0QpTjxDP1gNf/0dNE6FqMk2nOwkYI6eHi+hSgLVC0c4oWUTXRO0t/CNo0mD4T0Jdw2Jb1cMh
WqyklE4PQ31jTgToZAACL6lCgATxvxymBKRFTLM05yqSOeQfjH4gsXoFplKT5csn+PZVme96RGPI
2SMUUQE+VCPDFGt940ZH9leO3zACG9ckp24v9Q6Cg4hDBy6uoGPUdUzg41PMnhRzmAmT2EJoSHdg
8XuszRybGPyPY2cbUAWLE5ab+fvjBWcqjY0bbuL/wmNo8KCpDinYQEXSREegF2WS6+tLXne6A6JD
87QrF5V2xM/RRMmzUdQHfyKOfDgmWG+VbOfou1QMDs12osRxf2QfyUCKmYi79PEDCU3p4eyp0Aex
LkLS9amFmNfJkB5lKepHA2eV0mQ7wR+zErSenNEMyMGjYAVvrNnyWDUc8AK8tZm7lZME38Evv8iV
UjWLI4Gx2UyC4JHFTERS/A25OkKFcSX6GLxR7g5UOfY47x3+kqCXHshM+B/8WnEA4+Ga8npPL5RW
6rrp9LtqwLSwE0wjmU+ALFKg6ap2UjpJLCh16BWax57oap3AwSI4cMquBOumLmL7F/1NOzyc9lwm
yaYg2ImDRogSWQ8u35aRb6UfyEYzkhUQ3SPCMVq/RSEcATkiSgTsiPdtX214t6g5KZhV5Iy9gV82
2jEWaSeMuT3pa9oagqHFlAwLAowmeChfTWAzkS5P9ZZJAsjc/jByACcF/rUO0WgD4fh74OHqzshk
AVwFaNR57ZsXQfyAwSZkAmLshICTXkh02TEDQbgp6HBh2syxWbah9d55lwqVgtsdKJfkBpPkBsJM
wZYwBzBht+AtFnDZwQ5c5/k3sccMuN+YHG8Anc2I3pNygVlaCArp/Gh4SP3lDc5g7eaQA5iP5Lei
LjhTqVRkI2W8iH68CUgMaW42HwkcRLuO07aTkaqSyeqrw8qJNKJhLhOmc3BkL5y3JugHR2JJAIk8
otpSNyqRGNxDHtpgII1iQJ3cVY83lTSblLLi+oEpl84m67mryUOK+pSt0KjND9GkAMkWFtp71/gR
uoaHlz4w1Ib8fcYNcCftH6hvaaIM1vMVUkBkMr+QjP+BB5oPv7pj95tiXMu9gFaTqpsD3JNNrrla
TE+kTrUQwdb+OYluVfjIwEDANIETTaBnyjSrIH4terjEO471bWzro0IN6ul3oU6S8SzA+TSZzBa/
xRrzMMD9GHUSslK6XxksA9BhA37gnd36R7QmyXx01WBrtvGhAp/hmbOyFBp78jfWLu8oeShjcvYb
Za0E9jM+PYbCM9Lh2s/lV+Y/HJ9qEdIMRs3KN3PzM4DHKt5zIQ7R8CEYHIKpFl9pU7sM3/zwZ2sr
fITGHNQY5SWRlxZxjfBP8tJr+Ch7wADRLy8zEfECjtdjuP09FLSHE58mqrSk4YFe5bj8bfXMPb/i
Ji8CB8UwViLxppIle1ARiFUoAsUkOwA5zh+2A9m1EEVK+pCf2eBK6Ed0ZQTMaUJPyuHCakqo0DaG
dZEb2lv6IuusLUF6F8YWEmV5pNSZQK2lohtjdYETlXRBsi8ZxkWcWInXjn/jsn6rMFv4eENT4zke
fxMtAB41q1slKYGWHNs98SDSv1fMVCJn1qPcGh0cAquJUbByjEixrZQMQPGu8q6yA1hC25jpC6ft
uqk3hnovgHecm8SPqMVNn0jpBWCgekJjrnP8srvXyp/QUj7p+2oIAQWK0iDilkTXJwTOOT4i09go
zarkvOJx4HHVU9JC2U85b9XmVXgHb6i3qJKF8U21aKkpGkTiWxqrb6IQAl0PrtLp/5cnA61hv8CL
Vkij4rkV5z5EpGKGqIhQx2sIHto9AKdHmaOAkVCQCyorp7L8ltcFLCb6IH0Ttumyq0j4Q79j3Tso
oay/SduWUSim/gsBlIizicjH//sp/Zdov8XmT/3W67BFnLBCyhjU2zbIv42oNJLTWmgHedt7JxDu
IfCY5DyRQ/k/ls5quXVtaaNPpCox3MbMdji5UYWWmFlPf0b77MsfdlZiS3N2fwggDJpfcnfJMUck
iM05gJRjDLHSsc8R1LyRq0ioduF24rOmHEraRJqqeOtLX9JAbKSKFhd4omKxyte1nh3Kfi/fH3Mb
RWZgOiZcj2BZszrStnNDayowC2977Q7rWMNcDtQiRhBzwHaV4KHkscpQQ3caGKZO/pWD061d9+SR
CPs25sHBB3ns4WK6/kvOBdkJawT0TtsxrD6wJYa/VkTPsQk4fqz8NR+oTH1cLF315DrPaajuKIAi
rpKljv+CTYCtSvKw6mTeyIQn5BxpoCWTNrLHLCov8p2TuiWGiprPTFhYfqZb3/iUZYdWSpp7hvBR
IXzYqTnquHMmFOHJH+Mtj2/Qmo+ERGKqqNcc2rrpPRfkxRJ+IkCUrJcqID5HPzoMzbmifrMg4O7i
JAWEwD4ZY7/zkg+P4ouCPxhNiKgmROkID6iomHCaJWBRBupSsWZYtJ4w6yQuL0sAyET+JGi458/o
EgG2eOTT4HPgQ0Q4HXW3iMON+1iuahEAyv2YwgnAO9gcuYzmcv+CcuEwJWfsLifgHNWCt550eNfU
yGqayJjUlwB0ajxdmT5680ZinjDNbn8suFRtQLHMRNqvt18CjQYNYoUv4bIlkFdU6OV85EOVzALK
FgajejNIcJDBmyEZ+pLRsRFMllQAToqxJto24+PwyvaPlG0OhB+MWy4Zcnn8augneXvg8UQMEfAQ
a6V5ANFs/GfOPyUdrkg4QAm0oH+RIYE9S1CXgUgsDAdrGSgYBDvbWM+/ioK+u4L0t77kixdKUBAM
jbSKonjjFdchAwqGRbYcWYj5v9l+9B6yBwk10xWgL8pJgbuFSxWlLE/KNqQTuEGg3rXgRvzSJOoQ
3W0wO+VBtanhuGoISpsT2gaQEKINYxGy1HglpBcmv5ACuRjIxqpgwfvwImpAS3UeORF7xiLBe/jN
4vSTWxWxXjH5F1nBNM5e5x5j5cHH9am+qgw6E05RO69mLH5iCRGMVHKv3La6QqQI8RXdzdHawbPG
O6xXAVbj33BAYsFs5TRCmMrxehcCx9l+rLN1hJx1UNubYRL/5Q1kd4A51psO8qCqCfm/2Tx2LikS
vf8oH5oABbnQVenMJOQvfWD3pqXl0YPrZHAKyUbIsmGJCQ3jN4p9wBvUWQhclaXBRSinGfOZmHpI
LJAJ3uDoUQuul/wfiKmcFAOCITF64ydbKoDkVtFjYA6wTm6QTwaBKa8qAgjOWcFPIueZeYOANMBR
dk5CsNlqK4dYcIZfOXWMnDOa/aBm6DfHrW4Xx8LODvKucM7KbC47QJo0HxV7hzeQI4IdO0JJVMW0
kHKF5y8d6i46L9egKAI8SRoLJ0EEs8IhC8iCyoy/m6mfEAJPzVaixCCIQql4RtL3/wg8/mOLDoMY
IBHSkkmYECaOHgSEAAIiXnLN/jIq3dI7zeCRcijfvXuBTXtjfJBDbAYIY9oJInp5DAuwBf1QsDLA
EEWAAFIcwNfXWbLmY5Bhh5z2nRcU6FgAdYjXU+/Yr1Io+0bNT6IPDh4qCmw9jQgDxd1lrXkLgEz7
/D0NjiV1AXb5WI3b6rNqqA+Hx480dQkWvTS0FAX5TeNCzhseRpU7uCvVtcBVAoeoY70dCNkv7Ge1
Ca4RM3c7fsshpXHalfF3PZx0iwAXutGbjcQgBTraKfH0iI2F4w8GU0erCqle0cGpBvHSGAFbXxgc
lOpiI/Fqylc3qNbqVq9QQLb7QkPNvuVJ4h6YsJwyo0SILNi37IBIoaZbtQot4PWcnApxPnGaBIN5
dt2I3ZCbh9bApcoDH1fNj6XLwlZlz07Yn2vidUc9ONt0NNk1SNWfhdE8TzGxTRr/20RC0xGsr4l4
6J2taaEY0MObjJpc2HVbPyVYSyry0kz9IYedpNRsepEb0mTMG20e8Cxc19WOuWHkQSenSr9B0y9s
3XtwgK2dsvwL9OrAL7BEZkcl2KMLwnZ/JIoVf+f9ujNfyhz5L0u2KCrYySnn4XqEu5wRw+Vkq0ff
bAd8ou5kngdWWRlIRWFeBxwtVInHeX5JnHGZfKgR2jifjIhdDk1cMiHGzcB+zqA8/oQtlE5dLGRH
lUdU0DOl7WjGS7dC2vKP+F65k4u6xYUCc2XyeYl+LoNjKDhAtBSsR7vxSrg1wYRM6RNuGG60wv0b
uvwwcxVF87vW5dGD+qsm5kE1rhWl93Vur1TP3YkqXaOFQCAnTRXrHM7k+yxMWUb8KfOvnMLIf9js
mXQkqgS9ESjuF+7QKGWMoK1J5FGNRQAo1g8+Cu4AtCKI3uDkguA+vcrxnrT9pvP0lRFheYKayDLl
QZ2IpSpQQZXASd128F9YPYTeIPuHpu+vfoz+y00kgLEF6GBXCZJ6ywDK8mdUDDbhmS9OACIfYE7t
qXtikCs3IlxTY+LiimVjn9riD1efww+oLELf7DF/IXbkrgkARKWkR5JJ5iLdlGoHmATDpYrw+07J
GDdHISWtuel0W6ie8iTHkzIBfZa991SZbv8QWfFKdDSogkJZ8YHXHJASlnvCGwhfh8bVa/l44E61
Rv9ExSYaR+BPsUZY/mfKBE0cOc9c7/YIiHT3Vw7CpvGOAsYIUsXpNoK7Bzoh8MzUNhYL0vvZMe2y
vnCE8VQW1HS1AfEQfKI6ygPGOxGsGLGHq4WW7hzvLQqaV37FhAiF4N92NEkJt/orCzic2IB9Iw9v
8kbNeLFTtIFsHhFovMv5LtE0lvYb+KsoMZ9jQJexpdlDh1XWFo6NFhChy/SpmukeTlOsXyYfSyU0
CEFf8SvJCa+x/k/T9HWfJc+lo6+SNxBnYHDDewK+9IlXYCWRs88i2/rB47GKsm6VAneD4RjomiRQ
mgtZ3g5kJAxhNoJEwqh2adVQYPNu2dHGIRcseeb+lYFxYOe7a3M2sRPykCqPHqhUCJzrpdNJok9N
VvQGBKGmSJSHbnDLXUXcJfdrZuPxeE/xYuQs9fkoxQQ01XPpFLmz6qTWoYjfoBwPmpKc40JD2dT7
zH/OtRv6XGy6aH15JFCWTpBNeXSU1AoRxnHtybICP5tj35BNQk577jEzKAkyMhaiGGYk51IM/Giv
KtuQI06W5Tq0Kenm0oA5819gpajd+KNlWIjJoCZxYnrBfdFZ5Zan707vBB6SyfmlxvApRk4Hhkp+
kMYs51q4GNTNMFVboAMUVnP+WICTIWfTwYIFY62IDhf4sXE0BvKC4Bj3JmBYHmZPBt+vSSSoaBpJ
6mfcI2+fYatSsFjJXIMGRDau8h8nekWYIQDG4FobJjdgViH2Etu7ysWlXAsCQlScjbysmjyznDos
gorgn82ZCfNolMZWRmsZuGSTFsIREZp8jIJvdSY4M2BQMveQTtJu0H4xqWWWv6DSnWWGtYs5do4O
wYDfR9tb9p8wfhIfOKNbkSfcQXdK5JDMVRHHRzPQa8IJm03VXoRuJqxkhxVTjAaMv/L7s/RI1CZ4
n3yzIdO+Q0DQ3a/Jgc4zJIuUoNtEry4gf4iignS9pMQQzX53GpU/NSZ6hcOt7rRX1Ddr8Xy7Y7IO
mHLlOoIEo/nyLUlskjoAj0esW71HyET1DM0pSJWQzYxiojxYBR0hwP9s035H0id4N78CWAKxUB4k
89ATJzG9q92I0OdTiG1hNlX/OaQlhFknApEWif9IQoQH/clAQjX52av4Kvm0gURp5AxWbEShIBLF
RmfrRbHAOSNYa9cx7NuX0aaWxDrBHDcOxC/dSnCEXCsJAAqqcIH0UNcooDbwszI8sT5j0VMNDQze
F3m/Sw+gkz2xR6sFxkJR7qsnm42/Iz9UnAuK+Q+HwmztO0hfUU8B6wshKesfPiVkohQTI963aVgC
YfaxK/V03p3EzvZ/+bxL7x08LW9SxyfqwS1QApFbl8x6E2EfJxablcxRcCEjo/Qw1LIeUjZ7gFxh
tTQafyf8mIZjNeqrXYfHiC+j09DMAZbDVFIuPwO5z5wjUCr8uUgMJDRO1csPeTM6x1xie+W04GIN
+esUNKj4Pkor/bHs6YaJXdBnU/2lBZV8EvQz3NI8D3CYdUBkNh+5b2Gd3zRTvxPYRR72Kg131Zys
Vd0hMnPYKByzYlsZKdgJWdqp0dhGQbpKsm6r8KoboLP1KTBzgjNWbaghn+Lt62FrMXXulC6RSe/b
qvVPt0kvVWNrYBXs0ni3+NuMk/gkmRV5A1xUT4oxbutxgBxku+KNNEW9Ys8bohAMjTZw2f/b8uL2
uOCJ5Cpj622yw6XA2/Ldd7hELbt8ifN5TU74Qc56SrSFT2iMm6QKTKq+5/iQSarlrw6S4BENlYLF
fakgaRCwD4uIyBxDzE9I/qoRoZ3KHSDXCiphIYF94mMAQ4TGjnEumkwqkEw+V6J8L5FvrExU9KA+
EsoqrshyMggnJeTU1j40NlGnJLAE/bRdgvnarzKh4cCRSUncjXU8U8OkPHEZYtSQ0ccxsfVBIije
GYo2wsocM+2WmkewtbGU/04wE88HN58hU4qFnz82SGJ7u15O8bVub5Amzug+dzi3VbS4qGhfawAM
PdGfej7nxiG2K9kSnI1pdIKkQl9JZ0qvn3X/jJ5EpMjyNorENIEczAjCKbZWnqwS70ar4AMPlmsv
mf4btHU2F5fBxVt3XFt+caZNS+3QxBHAi3ZhclqCIdGhWxPV4ByVMcWI7OZo8vcFfOpoPgURVC2b
vXC8MjkTE5UhHHnh44g5SMWQLodX5jHrZDqn1DSAOrlrIdk8eNcpjK+B66IbWjm0GykOediN6R9s
jcVDICruTyO7Wd+5USOGfsxRyDLUyFjQRjEKVxpKwRsjD8MO8I3+0vGThGDqqpoMiJPw+2GNwg9x
WPJPT76Vvt33hNLVivXLcYRnBnVLYMyETzN8BQ/Gj+cj863utmCF10ryVnN+UwHXnYTCLi4DIaTd
XUWEg6C8JmIIdYKUoMATZhQsvtX0YwnrgLLrTq8wpdl4qnvQminS2PKbFZ6E2MCn6uKPwisDrCP3
oVH/aRA3RZp/TmB5A+CyLPwt5isHmlMHZSWyhuyIQ+w9BeUpyEZixU6i4ZUrLqhFGy3gY8KY6LIK
eFDiBZXzIfIauqD1l6IgQxiuHaU1MhSUD+hXL5bEqZrjW2ko29ijjtWrNjbfkMF92iTxmt8uMacd
u4YdilYyuHD35GQAUm0IDms9EKlIpIKDQwaktMsOmBc0i1+UALBM24BeucltIkuu8ihZWoD4yMLe
pXRXEyzKLlpa29r8dGCRc67jOvX2HpyMBhJBlhGlyhjtNP9YsWPJgNbg09D13RCYp8ltlw7rxhRZ
b4U+QQM6cBSJsROphotOgF5edvkKeUBj3+hihkcPF0FakPT9N2xEk9AaeB6dtbA77qA/zhnxyc6P
ZbqkVjGgD8naTbes7j5oSSeaP856WPIlw0AYf7W6T9hHA1iGz4Ad3lZxmPAZMWzIpS7xcynol2na
53p4t7sf0UgBcQOAog4UJ/yAPTgFveZRFPjbaEAf3EvUtG92NL5G075YtG6zTQTt5NiXnlmjucaT
zkRknEP1MfQ/gOk87myhY2oeUSyefOFyLvgQMnJhlCZpB3YfnSq3OVnun5qJBxJflDG+kE+1jTqc
EnwoXnNhliqaceeg2FvnLdcwAJ6OIKC3jnbzk9HjYgRAQhQblDEIDv9Ai7Jg4u21dqliuvhjoIhc
Zn7TfRVICOjkQhyICCAm51+C+C2BguakXpqVtWMTlQ8qmP6N0zOIrUBmArKWuIwMIAiC+WlI37AW
zBntYrw6TWV8Cp5bq99ZzIgQEZrIKc4qUlpY5edrP9b/RNanFY8szDUoTDEf4uAi/JVZ5kcHek6G
OWGrZpaYmgCXoSdcL9/6FVkqRBnavJrqztM/TGVddu8l3b792rGMtYngQfg1E1s0A5GADUaA/dqs
diVLI/Hpc8hyD+glOJpA4BEqFpn5cwJpxxTNi3WhkbJo7XOvYuaEkqk4NbLgsesmZFLwizqdEdNf
Z2ExQ1jA0wTCcXeCkH/GOStkvfYKnSejhvwLcuHFaFoxNxWk4iD7EFuc4JZApnMwQE6XHP/GcgZ9
wtxpVxMrFApUMjuwAJMCpAfqbXIBw6ObjbYdbxFzUYwAAjXFg4EN0EHUOjVIP2qxtmk4ypkDZHOq
H0VeZUGqM6nLKs7GBOeB3AdNgwNKGlx0UG08onGLk/0f7quTZqsL3yWvBdQF7B2+0Y2fnSJZihmU
pnlIYIk7gFBlBgesYHv2U6gQngRAdVYIFfHHAq52tBEo1GeI7zI/M4li53iIVbpU++9WEbJNEjT5
hxhbbAcHsrqIid2Ia2UfUYzqk0vvdf1BK7MjwMnawvEZFS95PSwEThLhBlP8bL5ZgipB0jlcBeJr
U8Nkw9/eBPWxBiidzGExW+HZrZ7vP44FPLPZDqtlTEotudpAFnxocpv5tjT+/ZMUpdafjlr12TPK
+OIO5IWUDUHWcV+eHsZEPddJQlGlncEiOoQtyfH/lemEzoKLirWhGqqtD1uedf9ECyBzOtok7D8A
F6ss+0UoLbcbD58vod2AFanlPhJLtsf9fR9iYp/qb30ZsBq3+KUYExwIlgBZQDy1m576y0p5NpAv
RTrScvy71Cly0tn8P4nxWEANoIuFsraUuxczxNSXZTeYEIEYRjCqmgQjCS8WjrdjvlZJpIvd5OiX
OobrkwcxK8+xIGs8k3ypLqYfz1K3//dLYlssyp9oWKpkfQI2ody5hy3E5A84EOHxPXIXHJu/WmKQ
TfRkTOJM8FXoIY5lPopZK6ZDgvzYS/fu8N5IMF5fHHoIOE2nBNa4X4cLn+cjZZvIOqI1xUqGEMtW
GHrVP60BxQRWSOx40ebfEbJyyvx4LIRbkH7LRlGPMuwICC+AIyoLHQ2+cAqxXW6RBd+IND27hfZk
m1+j0yxtxspkphnR7pbZ5N8GZeggdbNlbHYHk3S0CbuCFf5WFeNaQEytLjMUUqJHW+659nSv0MDj
J0JUv7faRW04B4DvF2+sV/BsewI5uXz6iEGFKFgeAr3qSdX4J+9xjacFgt8ieqB0mq0bfAqB5QjP
M2OJxzUkLjq/Q+6bcFn4Tz3NBjI3VOO8jeLqTETIXrnGjbaPOU2pC0CKd2p4JHw3o69BuzjlF9F9
z8Pos2pd9PhSVCn1Ga396+QMgSL7aGkMK1Rz4/UnA6uFcoUZ3zuwObIai4RUx1AjZ418oQxaIl0L
PRKz2ETsxN30evus0MDDcyOE20CpwlDbh4la1ZI9N5p/ezCIQaHK3YA7qpmehhvMFCyI/KYoeh1e
CQJywdZ65qtokrSvQ/PN/49gYHyOyl183iG7uMlrPGffOYl+d0NmQIkSx3k/JVuk+RT4OZu4k1gh
d2UGH52abYQJrEf7R2jsGIdTWlpnneTS0vZBQZZpFYpBY92rFY2ILcFL6daa0Czhppj6/uDGXKkp
PhNeCKd+7+3gT0j4tEK/xvwricwluuiRet4gf6rm8rH9gY1UqKzp+pJqlfyKe+CShKRZ4YJkmgek
JAzJDTbqdAGzWvt6+cjooDfkK/WLfqRBvcXByWEAhvNfgE8yn6uIQDuPkksectkyoaKK+p/IQSWa
oFNWDvohvBaHZoyeJ+53DU5+8pNr+5P13q4tnu/J2tksTXzEhlgJ5yYsm0pKc0JE8lPDBz/GwWrG
GoOu4S4+Ny/hC9FCUGPdqWflVoP3yF6HHMPuGG7KUVsKOMWXRzbxHGdAV8ZeBrbOsJey62FZ4s6s
1xI7Rr2dajMpcOeDWfBgwPr5LKixSqLE0L4IDqQHJ8uK3ydy5PoWia9ZbNrZfhR1g0VW0Uw/GOMD
PseYWwI/H00ipGSyBsBMKKiaNSae0BGvgbe0C0ilj4RXxKQVGWJGHknDmFZiIRjwFjMpOPmutPGs
6p8JUkp25o2jpeeUwGi3QKiQMO5/xJW7yqeSVjcPqoS7k7kB1kQmCxY4jW3SYyAdRamAOQu8A3OK
RehM4fGHqrQfEEBOag3pUW5K1rb/lavaNgQhqQL0OvQD8VM8oIJGfYVgIPwfCQ6vWkXTCFtK9e3U
NPRw+cIgte0mSr5HxnarOOfI+LU03VZzfshJUDGJ/gfRj4cXdR5PDQZQiyw1P1fRkO90VpLMF6BI
4M5ZN0Aw7YMazzcHbgxjJgoJ9pYIS1He4/+2FjKu9I7y4kbldiQKcLTVd18BFDZIBzLMnLc7pDo0
xBbnM3I1z+57qGA+m51X+VEgA1mAt4pMYh+em6AcJC7mNPwoxtBsQwn95FZu3SWUINI8uFtSLrjI
kPvJR+qDfQps3Oq4dsi64O27uxcHcK1wlwJj2SXFycqT2YYfbophoDwlI+runcfWE2sr1Qp3Vpcd
Xd89N0F+JVZ7KdOQqgE2R0Q1e71PLiehOz3mCbKP57+JYrWG298254PaVS9zlX+Qw9eS6jkw9Yp1
0PDD325q3qtqX3fZE6FgGU5SrQOSLyN7QQKHPpQcha6oOnoMjrUdYfEz8l+Jd9QQouv3WX4bzMpR
bgSbL01sF4lWPHk5ht1W65ZpysER761Bu/dhhBwFrqucdOApPsQESXsMM9WG0Vbmoz5pkHUny1Tq
V7ytjuXLCUKMU/FWfgOH7VDPyMZjFQ7Bwjl0Lwn+BYbmnWPkiMpRRBnTXgIlw9BA3nv1hZ6y2cSg
w8AJsKqbW/nrpTJtGrNrNWHDF4WORB5AkAx+sAyAcbRsJLhtmXFxwDgEk//A5bNiliQ5EsOgi18m
735IvobdAD6cpp8iz5EruQ+4ePk3iTtdeM6XG2jrJL7bjWTQa1CDRcZHQMIWMLaXULW49h2iOgN8
NzWtHcEjoWnrJjyh1vOJ6+SSku5FnwVNMvoYYQBbfZ+2eoi1qSVjVGsY25ytpZLGZqvxe1+XbwGB
dgBhB9dGPCDvCK/f2mWfF6FtygWp8UgqSChsUnVKHYHIW9DRzuCS9Bc6ey2/VXPwOCEHKkRyh3DH
DfptITpyQKaaTjDt5vPjel89T+VjFLpPzkTKBCZHOTfkWCyFeKpc/Uf+C0EOOjPcKlwa0MIhn28R
Ka8pdn26T2MZ8RmE0+HBdNWt/D425UVh9KHUT6K2dvB0cUBO1Mz1Hh7ceyBVGWm/BaNOqLjPxJGM
VnpP0xSCfhgZWplPGzPdaXZwxNPb9MoywTQoBr7OOEW2s3Y1wySjeniobBgYhR8RGTDY06p2mBn+
EIG8lZpziuff1KW8MDO/VLVb1gkgsg3kBkeSMY0G/inVf4Zoq7Uq/VbRyhtpMy3zRa8cRo1eoGal
5LuUdj6IBJ9WpICMjmCTaM5TgrbNCcx13SX7OfNLVpeAjyo8NHhE4uFP7ZstQDWy1zKsbpLB1uUf
uqB9s7mzWVS1SlmDHKma+1hlhExiUHLKP+n3kZIRkqSI8atfpC4jHLyntJwPdm+tk2Laxnm1NqDx
JuXeSCuhayrgbRaXSykYd+DgLb4k3VJ2PGcxo4voZwk1XJiUWekGySqqmWAAd5Z9IH7tbGs45OeH
9KwWrr5Gp/QysXPnYXUN0Pj4PXZjXygmNhfjMdOwZJDxXZToyp1XKrr2bdm+jhbAP9GXVTCdq4JR
GsUZbq3qR2+IabfL8U/AGq7HmMPVTklWBsnidpT00Vg/tRUJocO76o7LEQpVj77Eh21aL5DwJbl8
3Yzulw9H69OFmrV0eSGUxv/DkTSqk7cgSHwROdwtFtFNbeVedZVeZys9wCTeg0Ac0lSqKrgwKj72
pWTSGOsO065NPLOCv6BWwm1MIiLNAtWrMvXka6GkgNkamE3pDti1PIFyGzi5vUwFzOmtz0DDWgfQ
XJgvnK9rhe1mUtuWBGqMkWGuP49+/peG9k7NTsZkv/phCS80G1vS6HaY14L2gGl40Q1rl1+lSC6h
mpwr8ytX6Kuyr9L7M8XU/xo6B3lGRfqsk6kGdiy3SMQzMnX+wUhZPqxDxbliqvmXcB4S+8kJ3Y/a
RtR6AkSKqbxsdbK7Hvoy3sQpKEM7QQVV03ZAZZzaH7Oxie3nsP6z12nLbQEaVZoXcM1hzDd5Oe0c
xz30hrEeveFYjt1v2Lz2Gk3d0w0jzORrnDaBEEMKW2jpTkAi6VamgS53ruW2+XGfoufwMfj1oI44
gt9o5q0ODaeD+HBby/yRNrta926d89swYMtJrRMSiEZLPpE8f21MCDgkjRSB+RWlKs6hY5mL0fnp
1tG3zfWEftVS17jwlmM9rL366hMmYXVH1VFfZe8mUbZ00S54uyGLduVZI+FPXdv6v6YkVeyhr46C
R/XD8zDH9N6b67Y701bexhfiuQw4cfEPi2moZPcZdY+sCUKpire6szeQ/WOBu1sySBkCETNAaBpH
kFIu6ML6p5cX334UxUBQGteMkibFNj4Sviw0e1ylpBQcHf1dL6szIuy73IezqvwnorQx5j0hplCy
hhwDDDHma3DOZk95FF9px35tTZJDCrJLdNhFy6atBwozaRRHRdpTrmwtm15AeaaGutw8+d2VNhX4
wi4EVJiVs2od5zjZi+GaTACSH0JEjB6iPh6XvJ6fmUiJ1j6qkbPvVD4GvDtoDyvdvwweF2GxKKyc
EhZsAWNFmqOlbyTBjaVbpHD50FEOyYBdj+dm+EsQiKF+wyIOzUQ8OYmBtX4YmvyYjTx9aAflih1u
Qm/D3sjwXCcrVR+PcU7nBQyfz5Zgt08ktKwwTMq/JE86EziR3y5gVwPunTeklX2OaXxBL7ouI/+b
z7nMs/3gPxPrvw5drLd4BEZsbk1LGwjHeHaT6INR4eW3I3LxR2pdsm1J1A14QWEw6jdkY/P70mmb
jTHkNxIOnDYpUS9IBrQoviRYC/2xu83kDIg+aG6LH7V/Kp35by5e5fONjOSQpPFGc9k/AEnK+lTn
EtDDJ84ixdIrwcDNVBLywpjAa8LJYqceUTPhB5GaKrYMiZH1PGJJ6+xELcdIzUgMDBkYHknaBA2l
7Y7LBbNs/OlA8NbUQW/deNjH3DY0m8x4KTxmRhS752Tk1hnJ1/LXYxi/t80z+ghw9MEOFpWPP822
322AC7n7dcYTqVZjaBYKLGtXBZ02Y9tGkNTfZlLvp7pdGna3wQBSyMjFPy4mBSmO9D0O2oAwQNN4
Hi2a0iI+ANbGAWHFhBjWc4etEL0c/TH4G7cFYR0rY7RICnTP/I+zUkD1Xp3cRB4NjVextTD4IKho
OS+M5tzDO6t6d1YxhkjmhoHqKesok9zNJPI8ty0CIHYDUgaIf8YJg6rnZtev5XiV3AyTiSIl5s2r
oy9gefbW6Nf3frP38rX+qqtrpWN8ntYTOVp8ssGhR6dBYSO+Y5PCpzl8lBirOzxE/eaYBOhv7k0E
Yj/uPJFOD7hg+ZIYarmbOSrrypTXo+AwU1LepvHmJO9x/tZyn0kXAOJW8xfjGjkKf+4wvcbYlwqX
6Zd0/5aJT1ER1JFqo93RW9wb8hBm+adHuXXIVSiBnaP1IjF8ZHUyXsY27BVto4ya65pQyxTBhYZM
F7cSmilDvD+g2HLqMqxihF931utoJ/sS5l3YigIQugcHjmidm92DX4EhNH9iRp7H+SMCgkIn0Jjm
IRq2ZnxNGJxtm5Dw5Jon2rLzvQecUoyhN8muMZroOgbJk2+A1CLycSN27enRCuuV2xQ8nyRKQGCX
3EFi7K4r4q4apP3OlQo9kFdiDPL64DKP+WWCIQghevFNRDVxZHxL7qobXL5tRNREmSFqcdNu4SPh
b2CmdW+lEVTUhTi75mE1ESbC22dGONDBameMjcrQLhMlOcwFWa2kBxv4unhGbWfVZ6eJ8sMHZ0h+
VEZlE1s1IdWj1WKxHJh9xmONiERyURrUw4DSRDzovNEEQ2yH5NOkGMkPm5cefCnkwZF4SsBgQD2e
23hDeKMkRJjZo+SFIzZQGDRHv/qy6Qkla0JCAYlHPPKC9RSo60UO4eJusNC5Pn49tLCFRmx4/x5l
xgnTwd5nKw9ihGd0eKfVG4j1i6NVL/pg3nyWSrJ1LqODwzWi/Vu20aR/UbX3atDIowvK57wzj034
p4NpqFb1YCjlrnHIsRfpa9WuUPd/N2375nEFTGl0iUZMB1bCWapTjxUgwE5eyeSkBq+7jQ2PTTfi
SW5eh7Dajh4HA4nkbLpZXK8VBd+B9ZZ32VXHX0hraXn0W4IkqF6lg+loENxEQfiDPiJ15O3kU+Wj
LKs96vgllFldbolvH1P7MMbgi2qOYr/Sb3wh+YMBAQbdYZFGXcFkiqVQxFVqrO+z8iqI8djtNbou
MPINPF0F5jWB1aPAvAaZ/zcgA7RbE4mfqKSUlo+N4oHpxQssCh7QUtYbkzpPqBPiQRwMu8m6i9Cp
5G3y1KDolnxzyVFMfJMqwV07fPhEtQYvgidlYKmSxeda1BBRoZ4CWWUlEqjYeLAnkhY6EmTBOpWy
WAZug7q7oSqi9590rzQWhjYfjLA64JB+MbtLMRU73nVjfNXcT7d8ccaBC93FhrC3vqP0nDGPdnXz
U1I9p8dLPatWyXCSGLmUeNyBeVTpNWhPL8SWSPS4sSOQhsHKWOce35Vde9u7wRowXbNMoB6IoTRY
mpUbr0LI2nCtR5SjcXo5y24ef4ymvmgKvY8Vd4RnzvtwJIDddIBXo2QjujpIkKB6V6JoZwHkQ4ai
P3zxCdcqacv1A6RQ1vyMWuoyRcVhTHmRrXqPjLrFR8vOsTC1t6K1zl0/Poqf0LJ+yY09zOX01KT5
XVOLNGhmji+VbDlP1o6+ou9UIakiUqGi9FlZdHV79XLmlI7ewx51MGEWMIiwKWABozZ9MdOuIBdv
gYoD136fgNrKEVCc6A+zY/YpAf3mZVBO20CGdysgWbNZ8C5s+bcdddJIzGgOGQsauY9G6XHAYd8n
9kbMqSwBax/FpLgDCwI5Z/2a1WcHaxuCJuAa76+OcHAm2S2bjJ8uYPdh7pl9aqlQg0SUBoj2tIm/
kUifxThpGt6jqGsIzV+4aKEaLABzirBupfrzzvTGgwVFayTty0xL3R0cE/oQFtYP5vxBK85yktfF
m/ijXCAXvHIjOugJbZmvB/t53RjeZaj+8SPWGP1DCAUubSTIk58xbrv7mb3O0elfdS6uxtjqMzIZ
4NlDBj+qNBu8bATsqO1nQ5BzWxksC9ZyUKktUn/Kktan8VyXMc82w5jJ8hk9+pKhLSqgIsqOLRkU
hZOs8/p0T9zAkKRYTDpqeBwG49iyH5HghL+EaJ7uzEB0m0imZ9hbVLjjSFWKJZtF0Y4JQo0wRquD
nCINNNIzRaIQbEoG2wfHCog39HYV+YVtNtIENi2szH+bdGedj+EOeU5fG0cq1fxBA4OAsCy+qJKa
tQcx2xWIDRCA1Hm5o3E4YTHX7U2fRqs+4LBYF/FjzGEwDi7p9fpdqVRpkv2nXNxY1XFX5gCuNtB2
fxW71BizVjU+cb8p5gv3uWffIER2JKOfWCcJd+iwA6ZRSMu14Gl8dVzrLaAz2rZl5nm3po+BvJA5
aHefDWu6h1sYApp8cZMIOlet3zV8pQATNsmjEeOVaNF0zT8Ikg8zEsNn685vbrmbZnCZmmGnLeVG
usPKppTWL7q96Jnuia88ExkyCYTwBqAzJ72S3Dw00BUdYiZZ9KmNLT6K6HBAGyxPEBcasScyZTD2
yKvigBfy1vSIcJp7EtXZJ40jtvI1uX7eUdx5WeufJdNc8+fXADRSeLuMODE87pONzo1r1RkoCQTL
ldAMYunW0CsCoFso6qeyONt5sI80bDkZWBq7maVqiwoxrbxiPokzbYh9L0aMgi9Pg/KsdOz0/MgB
CimpOQB5msUIM1jobrz05KF0sHCSuFr50DOCOaNObUnxhIkLga34hVG4R0ROywdmgbDJOJ221iEP
3iVmIEcSDonlo+2MBeVIApJdnHxZUPIba/pjjrArqEhJpuSk7X/rNxPW+H8knddu48gWRb+IAFMx
vFqBCpZsyZYcXgh72mbOsfj1d5UvMED3zKDdElnhnH12KIyf0nd2lWiOVgk4boDJtZw/OhYGDI4r
t97VnMcRk7CWnm6AAErOI8aZ0V6i7dEo06YifIxwmfULguu5/Nri5jF8yryj4g4UgEO0oersycAO
YjFvVFDX4AYJEFYPMLqwjsspuVrMLzX5ouUFdFrQgeqS4bVDek0XbWaYTp0Ekb/GTDwlIfS5ikY1
1lH8BaXfGkC8Ud24jbkaBG5Ng0Rvlz07pJqPFiF0Gz1OHtL2NMiT7iFF7k/IYkfx12iwwP/QS0kE
fWevuvYtmSDoOZ8Z6q1G67fvOQDSyDqKKa57Mh8ZAgba9BsRhcXr0LSnXkf76O/txHzyQN5mRA6i
5RThB9iOvXOwAshgqxfGQWc9WXW00qS1ziofUSJeRlO8movPLHJ3EmOPLg1akPxxwGUTQRKnsNsk
u6a07iWe97TPPmN8/N/WnlsfjGzadBRmD2KwN7OsnoQFIdikuJkIA3Kf6hC05ZN5sjEX2967K1Yf
5nz0KbotT3PfrcHCiR7gRALcrAfUL1C37Ghdg6lCGveX/OiY4KUakZuqNu2ttdCqZ2m7W/Uq+p6K
B6OmoT65n0X5BHF3MbKtxb5otKAlQ9gtzrj3MF9rkprgG2r56reBWdBQWLdIUFxIThOoszFifucg
wmIUAUDeFZ9pvC7MV6Ol9MfKIHvlZ7TJtdiNxFuxg7PlVi3+U56SRgva2P6Uno0bGgsrIaeBPKiU
/qoacxY2MtomkH64MepoL1D02mQ+6/BEND2gb2M089Zw6qt4+wRHh4PokAUcUsiJxIHNHIRde15w
tl+2aUwu3wK6+ONR8CjxOyvZlQnxf/85avxjoBsBYMsUp4GplCif+L69/lMmXw1ZVQJ0gcJHg9JM
PqvHRFX9qTHcJ1ShmKgtBrJmzBcDJ79M8y+0vr0L+jt1R7SI2YBWl7E1aRg1Q67oc+ku1dQ8SdgQ
C4iMxwtLGeRzmeSjGgHbe31eAgP6YhbdOxTZNdASTBklFJX6qYJZiJOV0uGY8BFNmHOI/abldXLe
ExeKFjRQQ/tnWONjgbs5ItQR3zAF2eABrE5kRdqMJkKcafIVQWymz21n/wAjFNBUf0yhA0fNczop
ISi3nJn2u9r60cOGbEQEvjE7M27kmRtBNz+0hOYzGodXLe2BUyUws8E+wq6z5w5hdKGab91v1oN3
V/7UFci1Ui1oIDd0QkNBBLbzo4wmQuYfFVO7iBGyUlLHNXaldFTwz5zXBDncnBKVnNYHvNm+5uVq
1jdiRUeY7NaDCwU0nG9VlK262Hi2MOBW6glv5EJwlv8q/9pbN3LXFdnXI/RBoLEfYkaMaHKXnqjU
cDvicDUs/rdep/8IwjhExYZ/FFvOo0du6gku5Fltxmh+UdVJ+tVMPGm8nJSX2qyTaoz7eTjDgcUX
AF4PJBDwraCFa8ggmjNppSq+ElsqrDR6ByEnfYwyL3DhTkVwmT+UsMriRi6irzm/SLCDAs93WHkJ
tCx2f9JzjHKY875NEpYbCy9Q7lzHTdepRpkGx9VkestxrvyIfPoC0LkNLIVWf9ZKl31ACBXX5iKg
EONDiDWn+rux3fxyBG+gdI5Ekj3qQzauR1reZIzX7rDQk1ImzhPmGYbYYDNxFtC4ejJ4hA0Pefmc
OAtbC8fPxQ6a6hJR/4T4s2TQ3mLvmGosCirXovKQXbU7D2/6FuZoUTXbatIu/Al43G6CqVbyjQ+T
i/eUOV8Huc7Zky2Ap4ZntsUxPnuMrnro3czEnFPX3lLw5hZShNqOkRLPfM7MoiWppe2A/rLYUFGh
usH8Vqksht9YQv+ODi0XP2BNajp7DbrDsiBDzfxADBB1qSelS2ruInEih/b8kFTD2a27syf8s59g
fAerzoCkM/B6WjX+tJ7IG6OXbJ1TFFNhNTT1TFBG49tNxRrK1RaRg4nDbSezQA+dTeLoHFPIUOWQ
v0Rm/JiY6RVGAjq8YnzMB0IDsXrlBWZERCDT8mg/iS0t9WiVl1dPffvs7kcHGBCFAB7aJWG3lTAB
EwK0ES44yELg+TNIQSvhj/d2oJYh0zS8mXiHcXLP6uTZTM2ldPt7YadAatZrMWEGlJfg/mD4dXet
Pmwbu8Ah3ZXx8F9J2l5osD9dSgoy1sSDnAac1JD+muVh8vwPqjdZ4JoyJvdUeEe7XQqM0L1j3HXH
NDG2huXsCRgxAXkBBvqHck4wR8R4Dx3npFVrn8GOizG13+WHZfy1wFI7/d3AHEc39hElpfupyQyi
RUHyzxMj8jbnAoqRZkBhEoSgkpu1DycYHTDXmEcMqQoFoODAvhw22jZWDCfsaSDT1hNalnNOCeGj
uvZmiJ+4jLekjWgoO8LyluMV3caHYQnRoe4oGR2AG1wBRhttGMpBETLXd+HSMb7G+hcTeyBiAsXU
rJpRV9xwCpBUdoswVy+ARUlcTPVAbQIGA6qvVjdwxgHJio+g2VTRwQNa8iasaRZ7ZaDLgryyymSH
jeOX1qMDcz79+TN2Lx6728CaKPXXWR7hs3Nx6hiuoPU6TjUBdDAhWmTVbh5fKtcNgLL7wl7lBFl7
XLjt0N+4zgAnZ38/RMmBa7M375GTHQ2s+iABLkm2/XvTzECJKcLVimRF7aIdlx5Gn38Y6blhR83p
PQVC64AiU8zkRgxssYKg9FFVQQdA79unv0fNj6nCnTRePGg4MDbWlYWus1Bh23+O/2q7SLxcUyJk
OQmGNrkVTLCyuWcWe7Dq/lnIbuMIeIbVoZ+CWMteaCRTVg4euHAgNiPHWIa3J5x1+yTyLY5muEAC
y7hBja2cG336cf5IGJHm7JbRHVXgmEr/Ugszgm/S4YKVUvvSg3v5VW8567TCPOAE8rLAMs1TAIIw
98/EENuwUjvJ02CLzpZ87eCRToN1kblhP9iUu3rJRIG+d2KoK4OaxiEOT4hMqQFYmouzS/BpwctS
xgF82iZ5w+/fAZVVW904FNTwBaPulgjcDZu5YktWNBSwYrAWdI/WMZYb8YkFd5/F9kMUqtqeaPm0
/RuUw7h3cAMwvP4+Do8FgTzrtmd8mmbckGVZBIUSA5lLP2C5Y8EIxWrHgQlsU1vpbN805tamZJjE
bZGp/9CyojHQL6oEaJNYXYgbd8fCbNg1uKmZUtrUKDPUxAyngcn56Crt6NDe6CRo5fMbyplVrOEr
VoX4VJ+L6YvX17YB0F1Uw2KFQWDlAYLVAk3JTNqXP6K2+WTAqJif1Vmd/rLCJ+akd1f2a9K8SZC4
wlQSH6QPdUE45s12gj6Am4DK59cCuzDxrX7mqbp6xFvFg3U+xfOtdriBvR+8nwk0iLA/W+I3jIZH
/dC2WFY4y3qqP1SWusLWneQepwSOzhy4VOnXaimfYfID5BF2x3XH0IlPzeecKBl8brV5xu7EpxQG
CUMGw1MvX7Ol/o9ufItOAnzehGXOe4SZWR0SnhofME9OsBFtbObsqXwQ9o2eGVMB7oCrin7H/wRu
Q4/FK0XOQ6vfrekyMkIflu1U44cFlBrfWUZqHhXqTNSUFgMuNuobsHZ+8TCl4UH5VGysLr/qX6ld
KZNGSiDdpTMrsPGkT/Hj38a5qBuU3etBL1ZNkGl0mwnjLtda1n2fvsbebq7jDT+InPcDhisrsyOR
SrPQcspDAVejJFtQLu0jrwQGrO6xrBZxgw4DiVY+YP/VsfAZ6QOAyfZRj6HADr88TJFGW8N+7+Ej
unRe3F+GhptQ5Pwtxcb/xNFj4DWBzvmAeDb2EiXlNx14rj9OnPF+j5ztnaOjbSJ4+h9Kvem0jBG7
1QKZ1Y4IYs8ZrILkx68LmDxH6UBfWISXFP3FQE3GWDifHonX3TdUGylPdKx7nNrcrXoWkcG5Rzfd
TadlJnARsSy69By+EXVc1hNir2x5kR4cusjG1Xnl0MLkAIfyu56OYHor9bYB2ahrffvdjWck1nu1
6bSk4/glGmUQ537GTp2nH1NaVfJHR1zZ2dsh17ZjS0Ft4DYX3dScPKq1bTYQEbMwcUKYW0M05itV
jO5GribJVZQS7y7SQ2sGPu6+9lPEvJRnW/hdQOvdA+W3027ETIkt4Gg/aj3XwMxcgbSwfKkJQzGW
1DTBk9zMsJp8j1vQPvXjlzVSvCkcFZYWeyisvjjoPQ2JF/o4Pd+QZRCpto3OlL+Rkoh6DeMPoQds
PFFfU7pU3jEDFGyBfKCbJv03w/Fs+K1Br5NSM9IFYyucMGw/9fPvzKhUf/fRhsNRyNRGd3FJU6kw
dXwZHPi18cksxN50zmCjlDC7pesCR3yQmXOA0EqlexLlKS0ElxsvJFfMPg4Hadc7E3oaxivrsv2x
2TWeyo4aIH9N87qZfiUmBo1q6sv+tYVIky/JboHKCQjBpKmJ8JdB9U0l5dfoPRBN+uKTlcGSiLBs
SuwVX1T9bQXdj74wCDCCllZBMMVQEEw74z4BQMRL6JIzDIStKmwHZjQcQPSfKmevQYBed0ekiscM
YGZ2Ee/DWbOVlpc3ZOnDBjq22g/Qq2AaFNbBUwzq6DcZ07XPoFF9zViEG4fyR32YFrc3aFbQttT9
Xc32WXH1ioo4WsfZGzp6puweUhqpLUBz2znWhvjAivQoSKWblMfDd5yAp8xMPA5wnoyJqHOBwT8P
66ZjtGqk58i+pcllRrsy7Yf5lX9C2JP4emxS6Jrl8NhpCIm5gAqQWaTn6yKXGxhYyhChpmSASKYq
OyMU27p7nkGXbLpR2nuUEJI9PIdY0sfwvAhq7ycInxVmOOMuzedj6DFAXS62qL80618k3E0Mhb9Q
pF79B5WjidmOMSKmHSecWRlLOt05HaEhRZFrrNNB3ofo6CScMKQ6tVp4FcXyphAUlWnY0FMNuvFd
1vihLSalkjWe5jK+CgoANyNiqkYRUA4MkpxHBwsH4fTnIvG/kA9KSApmChM615BoCfodlEozdG1N
9js/yiGY4KWXLlqQobuqsdi0U4Lk2uLetc0pVDBXqRWfFqKAvHnRWvMzhYbUYMps1eYuVeSJGWst
WFblZQxfzcW5F0xEzO7WQuanR1FRsDbBHSFzvam41wwBgIIVOohX3lahJi4I8ZAS7Jggk3q3esbV
Wn9in0OfvGgcvVm0j+kYZdO/SLK5CxzNMke5A27gwEG29LZwbvHp3JI+iLFbT3k2dy4RFAKv7z/B
olptYGBkotLpa0WAXkiVEQp1w4Z7g2WuWyKq4es8qLfTwCezYmudmxiAJ+M+s0ti++JP831seD9V
ASYGhDB4/3oASnWmTd1FhxNOw+dUsJlqAmNIWkDnVbpfnKrpPJ4H/WeZLwkXhZm8tcl4MPBozhBg
L/BEzOXHwiAuDXqJUQqX6995qNapbf6RtKjxaFozkBbcNDEBp09H8fXb5NdmSB7ZphsXSiDNhEqb
Sn8JlVRCR8JRAGBwkyeNVPFJ6ZVwUwx3MV2qwllLqDoEl8V/VJCLgspK7bFEnI9Mq8JS72DJM4sf
7wyuFq73IiKOSuXVl2f7veb0tBSKgEVjC/1wuXQadHPtn9+8LBZO5XTY7UrdFGBqDyPzIXhX9ejc
RXJvEp/mBFHB4O45sFqmJpTnSUOmL3d2UTm7gcRny0eBhYh+wZOfCUbBzT9DDOBYNicqUA835ofO
DD9qTZE52GH5Bs0+cetJSAMnl13ODyorVDbDEcnRSm/d9wGbKtAIg9kbc2+La4PoK4iYB08vYdrR
9GDfHtXFfz15GeTn6Bapudm0mxlTJ9w/lsjJtdY2PcwVArqPNZEpiX9ppa2SST7a9rR0uzq7qXZF
dSWMxBy4qNzzWI/NG4/TcRkQomr6fvYb/AfSvauauOrTscr32iKDibsvssd1iJGfTIfAr75QYwc5
Uyzb61YCdwVqeM+Q20VWGPtzI3tgj5z1GL5yIBoZbJRqX7vPKkSaOXM9ZDst2lmKxoLxLOQeRlZs
YuekTZniQKk23ofaFRkBxGId5pTBeTUM98K8kDSnbppcVQk0ng5EaE7yaqSiCvNdzz6OYQcgOoT6
f+YKUN0pi17iT9zppGyGz660VkdD3wpj2wjnvYmuFQ5YuQIZ6kAvGSxyOrXhu0Aq7wAUeABSKdeV
ZMCf+cz2gLXn7lPU+HDTDmbkvuhciBFzGhM+RZEeap7UXwuYnGcc04boutB4CH7ry0etxfiO4V/8
lNZwzmqSssCpRNw/6szb4+FrRu04EhTECIWE2C7QRHUsIe0XPlE0AQDODEs7SjBBTo6wSqL8bvaw
lqDyaQg3THP47cE6Sj615/YPZjtvc697pthQKHhN1jGnIB4wB86llww5C1MI7Lb2Mx1q1TVM2xEe
MFgyCQfAnhdpSMU93ZMOHXnWgbHHSkMGD1ZFZ+Kwz8k5p/LC+FVmZ4pnc2bqxTzYKr7QMijKwMOE
GBAXwA4tduZy6wsOe0vx9C8FObueZ+0ZJ0DixF7hAqJX+uGJ5lYr8jW/hLjUA8TrDE7mPAegXI5j
ZD5XcNJAs6fKD9qCk264qKm8a8prZmydWuD5FzKiLra4iQUWhAhAWeV+SAFGFFudzC8prLTQINpK
/FRDzGUADVvvyo+kmjduEUJkfei46xXmP510wuUqgGnVJqOt86H0tQF2JVy89luo3FnMPlmVzU8F
YlNAlNOZTUYkRKi/t3DHN7toWG39WQi50cZ6PyVrs/3wFxdrJnZ1nthwzuWyV/UIKTS23IU42NJM
qxspxqCIKYFeUbRlP7Du6RALN2Qm4Vyxxn3gtI47oWKZHAppflELojUIu2Ya3f7jPSqWX5fjD4Tw
Ibflpk49qvGvtBi3NJXgGBP8MlV153DUczUKKy1WKZgbCektlA/8dlE559LFk58Xe1J7UH162hzO
gwTLi5CHQEZEjgcj9JJ4M9IRVNJQVbDNZGeUPCwaGot7zhKvxMkELxy8UX2G50wSqJIHjdQKRYHH
XhsoooraQpkiLP7wEGg5APCqT73+KuinKN1wduFvS6uDKgq59V0pVzY6XfVHQ+4W0BjonmUy7EM+
bMyM1RzSlx72vfoDCkxxcNV40KHFN9goqoaFe0ZVeyMbHsSH6YJJ/eZdWiCgXBU7nJoPccruI2Eo
z0lse1AHhDp0LOQgOH2GLp8BCgsAxqJ/lR59FVYYnp9vlZiSAjXRWOA0pZ47/RURxvzb4/RrLVgY
0VOQPuI/VO2NMf2IrDYvS2IK0nXZx2teEt7UWJsw+04uccNQzgxUnbtE2OKwWfLpYiKPrsxwa0CS
nqGqql5I3S5dcphjDQ0SNUZxJuARbjSz7jvNtYLSfOM2uSgOdF5TfVjy7EizaVAkqWbz71+BLVvU
SQ3c7m5vKWYtlRYEq9ukoYMGTor97wYNoqyIFOutgBdlIevqJ/morjNtatZUscLG8KVTUih4TIMT
veDffB4ZZTt6eR2yegez89M1vWPk+fd4gmi6LB4U1xpG6HhUWx/jJcSWxqasiffok7XroM2yKi6Y
2abicE65h52Hz1zYNMcbpmy3Lgf0ZHoBqFAo8YkT5suKBuZYSuZ/xcpHOFxz/tC1EsU8mag3J/AL
C1cpf2OWxprS+oxVj7IkS+dib9U2qrOq3ThxegkpyDe+CQguwbPGHDv+uGgp6OcX6UOelO2H/p82
uK+qBtSRNltjf0uy9NVYLFxFAUZlj2daxg+k4fsa1AxNM6nIev1a1clv0TzVzAAtn/+2IDdIrXb7
WMQVJ68wzlbj3ooww684fKgJ964kzyh/NqfuBx7sBs3aa9XgQZRsTU6i1J6uUVs+KllR1twTUI+o
u0W+ARCVPrpQACCHbBOFV7nfpgtLgNlvw9NRXWjkDnvlIkNxNkAUyAmwikscNJtLdNZai0hcJihV
u+ZAf6BuJyk0j54hcENoZ82XcKhYbDR0EES1yTug0veLIKkJJOHa9Zz9PA5UZdGzB8SvwKiFOGLL
zZ7VQeYSaOHkUOorkuoCJUQY/DeBoARCG2yh01BhIVD+6PQc1VsE250l7mMcylEPoXMgM1o/CHqi
ESqLLZkP074Ii4MTHi+8jRkF/HyZlP0V9hOjH+2W9P8ScHUmjgWQap8G+M6BIemKYCJ/4UzCLdpQ
VoeOjrH5cGIW4THRGWxt5SqTfH5ChX6Cwh4GvQpR8vg6vMOW3AV518q7wdlCTUXS+oNk6y1cFygh
LkWH4RDpw1CvKjeCWGVeeOpwvF1jb3CuNBTPysMqBHjEDCgbYrySppOakGDEZDACJlkhCczubO0V
mjCZJrRUc81Zz27dTTSmCxeihy0yfSptClbtSAdOIS1w2JF5NI8v6tpWwyz+bxWZXKYXFUdUA61Y
AAmGaZ5B9/Xm1JlnP4+OOPWsaQ9QA6xU0zzPrwmJmAkzAvOu8Pw8NJBn/lJ/YMCaUFLodGehNj9w
6P0M8zp1jPUiTi6ITctpJcwNeSCUQRKWXmnBHsSeOiFyWAMBb1HP1QCiCzuaw4rjX+Nj/QUZV1+u
fR1BrVADDPY9LLBUccEN1AImaqKg7uzkBCuGfJdeWwP/+uiHR6I0p09uTIOTM6HIa5KrXfDyprfc
hdO58P5aFFTQxpEFdskXV1fiQsCCgkGmW/Qy0YNPUK9qfTdbr3H5Y4c5tiubADypNbiTDk4yYeDx
1MfheqgTmCF7hQvO4qCo4k95Gb7UaLASi2ho81Ynbz2yip6ROmdZbb4sAyc/a3fO/yB+T0Z7lLpt
z/MYOKl+9Cnd6jGrS4zY2pVfEUd84gGMqoaQmbJMPTZQ8+nZJ857KqZE/8Q9g11BqObil7se0360
cRASmU2dXKKA+TGIBAE1R+Uo9tFSiYYj3ShzmN5+MdCiDczwVA+VGwdzJrBPIV40b3SuEY6RvQdB
nHJHEdlCDpuGpsX3X5uMC776BUtvG2fX2PMfFOqyctv57toI56sHLndVwahrS4O0lhkWCUVw+SZY
IYjIRLgVS/wYxdxB7zVjSTyycERKZoamR3xMGdQBULOlhGa9MWL5TyR6v+2io9chLgn5LrVvgvW6
j8LI4B+X+6TfDZ22z5fSfGgYIBrdjXt2LKe9olX6lPpjTFnLnatVT0b4xPBtVV01E4VV/CXLs0sl
EbbuM5bYp9J6HZxw00JUr57REnK8toeZ9LKKyS3HPLb2ntJMu9A2QkcAWpt7oJieDnzMCvIisAXq
ngHC6mZdD7ucdCYr2zZQ4uXkbEwMMRoKC4ZrGqVmTtWcjw7xjdollS7ryaWiHi0mHnSifsLupHOx
T0YuHgv8BqBDEuR3YmoCOWrlogM1o6CEjcNLGvnUVD4C9JtoBvgoILcjxN6iIQrTPo9L/cxltI8o
cy30OkYtnyajThT4DCvetbEeTk+NKJ4jmRzqQYIlt/8G7lM5X9pZXJpoOApIBwQp4QqIgVkKdaon
eqAyg7Fo23XW4LvS6q8jrS06Jz+NfjOLMIFKBKQqYObwg/37k9RevXQ+eICjmYUUJLMWOJXkkAhi
hSVag6F9yvQEI0exy8L4zZ+Sl1Bqj7WDyhbpfG2RRYnXBbI0yBrPBWlEYRU/5f5E1lTzMjYjQRrN
Vvb0/9qU4GHoref8nyfGf1Zaf01OeRB6+VEmzW5w5sPEU7OX5N531T33dQRqpopLUk8RxbubOdCz
tVPkaf+0Gj8ihsAOUmo1HM05ShDEp1ReFfkuqtgIAbqWcKK5VKEaVtC0XCT2tz6xFhkBw8tTTYV6
p7/SdJ5wij/Gn1Zm4oe2kJmMfQUaugU+O38KMyI64bDQMLHX+1drXNAMdSIo6Imp0K3wpG7C8qOy
cjWVE/R8OrQrG0aQ9tiOl7kag7SlTccZyqKWLkpCrp6hQarFq8r3bujPlXPQiAQGCIV5f0UVCNph
Qp604CVpy7BJe+TcnqcfnHLeNq7231IZ2Tq2ko026xyzFW05tpPboj0scLwYK+cYWqAE4vIFYTNj
FigrZraKJ56m6huj/Enq0PLb+IXWk2lozWVURITJUr6mWYXZZrQ2/E0eiSe8PN/NDqsm3+ayw2oF
LTZjZ98MOieDY0P2guYeeC3SHJnMIl20ejIhJwYfVfa1JMaMmdX31BLUUdIsecWnHRqIZL2UnCh6
VfGh23+/lLCSMmLPYDVTwz3LKTkYg7xi03xaJvFV67ABW5fRAnYgruG+4m8C2HD0koXA0Cro5hcQ
M5Fi48EBq38hl0fa/cpP1OLfDKPaNusuKWShUYhbyllTChd3A0WbP+ko39seZv6cBdKGejx/4DA2
yX9eZq31GK1q47waqfNIY//jx8jTZ/FH8JrNchMxtaDtHI0ErUlJy2HVa1veZvzjk4heDlJkWY5b
U9ovS2W9hwRwENXyVJBYtJrxBPoXNv/JS5cQJSm+QzIrS5NhAuGdRzSkEdfRQ/OA6Iur/KFjSnps
Ybr7TrZuvPAKY4OSjhx3RRkCLgNJZR5glnsDThi1B62cHRdrPcOw2gYvlB5GGPZZWnvDqj97msbC
dhCvq8RhB66wPeBlam4WTM0s/FlHJ+PoreuPiBapQzhiaMwU01dynUGtkVaDwuS4TGBPrbliD2kT
jAQnDbzfkgEowiY+m0IdGrnJkKmaxGYRvC0c9gCgxhZWatFuIthwBb2SUWLN1e66nG9heF9ROW6U
I5gzQ/wHHEFOx+5wBqy0538WME/uhIFUI5cvtHWqaFY5wEx2FRBBsQR7/nM08PwekZwbkNeLXwrF
ruDd22tNu3cofDB8h5sDBUgo1eDG41wI+c+9RhAblAOqE7JvbAKfVrMMJprASt6j1MbCHNAp4VZz
9ewZFgYDw8eEM8ueEbSwA7BiQXANHydp1j5rAxNZElfOzRRvDQehCog1d1qtpehtmKKz/pFyrjzx
G7YXNIf4X7TdtHXBBEhezxdgnwGDUvfT42fOy6pZ5gMD+5Xl0RojE0xp7BOqhka7zD3uS+p/9eLZ
7kaYmT36ew5AI9BRTnFcM8DJ1azYhsmUmeExRGhQYL6px18GnnUSaJ8YYRVADyuVK5tLLC3PMo2P
fKbz2GJHZY7FrrOKu8MXycjBtMW1bPQfF6bjFMEdyZZvXbS4OUcvJhRFXPx2WUaIHJkUGtRiI6IA
90kc26csoIgsVqFbkCHHTQOdW4OrEuNkhm8TJIH5aww3PlYzWmwESrfcev3Vm+DqZ+rdwsKvWrRv
ayuPnxEwXok2RmJA7iQvLK3hPUx035DMrP7b569nUUHJYVpvIJXJ3iJcQVq7vi62DFrcQigZ1Uir
p/PCHHM9jv95cOIpP7MINUuQ0ttqRMNKg6Q6nqQCbtRs0ZkVV/fFN2K4CT4CoSGoOrFXbnFpwmHy
qCrn1m23UIq/bdcg1xcoALmZIO+B0WACOTGnujNKsNP8jJMdJcYug4sGZ7+q8IlievAHW9JFsa13
to3LaxJk6EMm8m1iRgHdDKKWMg+ny1mQM9nhQRgNkSGq5dW3uf5lzinmTybyxCuujxATwBR4gTlT
4WlB0O/RFWHgnve7rF/e4vJWyANfPbRxXieOt6jEo/Lnjk26oo2p97fRvLcEq/Tt9NC+95ZPyRat
7Gy6CPdilKiZaxyvnBwpZceXAppaqIqhHh/isCCqN350G8zZhJkGi1O/JfnVDNvN5GA9kU1MEJwN
kR8s+szVtlGFTWBsvcjwpoceUuZKzbr0mo3ExL5yvJWMHbDyTwDJxq8+u6HDuMABQJzE9F1qzqMY
Frpct0bjT2xJCQizgHMAisAcowxi2leW22UBfNN69cP9fdot/+wFeTNU0aAb7U2l7KBZ2phYVz7J
JfjI+WF4Vr/OPYAvjYTnl79ZWL66fDCLLF+/6C9+CvqhtT7XezrvjNSnpaRYLr5tkw1T827hlXTd
eojyx7H3DjVuHxalvFb9l5XmJlGExWXWDmaX/C6DhdGDE2STvbEWtrbZb9rjDAUeC+anycK2p0ju
BieSwwTGj9MXYToDp5eQO0OkMbI793tkuDqIBeocvJ2sXvOSRSZh/YJD+SHlQYUjkpRnFWaZ2hg7
pmDgdkHjXE6fbll9hMktljSYCHAxMInDf2rQyh2HA212tXMPBEB8hhqDZsxPozE7G7wzwgpQioGI
PNXYQSvMreECzgYtYDrz7XKyKZg904AryQIsQcvq0VwbqLxYovE7hwfGpxQeJjNRGswpEqcGe2qC
FN+LRdEo2wRRLrpfxIVhk5NKVauknTnvOJZ/lxC+IaYgeY1RcfjTemCrOPbEWXoAKytBatHDHFUL
YlNNQRYyWDtgVM/SAkuUL3AM2w2H0lQ9wIfGNBnPlOroIWgaZ9zwEVlUMGt9saxt2NzVHG3I5HUF
s2ukV5XovksUqDqHM0AoXZFdTBvFZh2sCZfKfN8JTCe/l/qLllar4DJ17i1Pllf4PyZnxkL9aqXz
JeL3xjhRTxoMic9tg5yhe6B7n80OiSBacmrtgkLB5lVqgGSoU/WDrKd9rj6wFiQ5RmMsRG5KT8Ee
f2c/ElQlWrcslO24uaDY7gHb9f/Ar3Y1FCAiPnej5IYYeWAxc5eXqPk3hBKoAQNDBDX/dYwaNDPF
jxABMq4uY5UFfgOSGIcUCTaEe/3FoydkPgLPph/ht1jhFm+a/w9y++Uya+dKeaZpE6yRrpbnSnOe
l05+LJr9jCacQUjTM+2C61JyQSZQTukn53rrESjrCu219soXUJJUL19CEe6L5aqs0pCBUKriQySQ
xZT5eI44C/WReQKxMykNamK++rB5+pw0DAvlRRTf8jl+6WzUWfHaMulRUxEC6+Gehe8eDZiB73XA
6G9NKVHyHGeoT0V2w8NyGU8y3S16tVb5FsBiSV7t/lpgDojijYe8GpldA7qgaWVSlIG9s82gfgFK
a7ADiKEBAteYlCyMr9ii5D6638p5yIZwUSKWRo+xc1TfvRjHfEbSCs+868/KrFXSfRameOvrcDMV
Et4JdjHISCdxMKMl6Ln1G2BaBiKqSzNMZqzmvFUc1dEU7+raG0Fi5VTsPVRatLq0sZ77FabYfwM5
25bxNlTevh5QwM7zzxJGFysCmnJyaxUxlh551ChgAtMxvglIIWJ3I0wQQjsTq6iKv2sHm0uekuo/
/OFtxnwsNwc8Y/77Ut1JjyRlQTPtGgelaFok6sX52dWeRZ1tojJaO5J8Km7UMfsSoPyYjz+4+Wsh
MXaixkyzmvVUPPpe9hZz1yMlgkiur5MQDAzrk2psH2kMIMWT3MkoBhBKA2NpQgMpUHQemBB2Z/u/
xQgUocykHsYHEbEbBYEEEgeypKRcC2tkOUVHU5++Gbmr8TnGelXyxr8YFgb7lG9gDJb/k7UvzHKg
9FFWtcVGNNnBz5yLuo4ntqPN6WwPOv4Pd0JxwaeYu7pUE0r/OGSIS5hDcMvOw9mfGNrMoaKpC0F5
jypa0Ckq+Yrspo0Twjkey0dbukdv9O/9rHxesHJXN1mUu38EGFbwJuJO0PHIrKA2OBie6nv8i/5m
Gm2zdvF5EvPViYJ2iF69qt2hSV51UJVI/PofS+e13DqWneEnQhVyuCUBgjkpUNINijqSkHPG0/vb
Pa5y2ePp7tMSCey91h8L/hHn1x6o9yTAST2hou10n+GgUr/7t5LmzKiOXOagfF2hiIxGjSn8NzKE
oDAgcrbbWSUaspBpsq0+J51YhYalsCOBCwRxxUj2pueYi1BtRvKAkv+otOXdrtg8lB6UlgMnXRu9
7E/W0Yb/rOKSl0WqacQjjSqgzgrBjjnqAOvhppzI/UO9ter64RRY3GVxzWz/TORuHc/fEOJNpGBJ
dnzxlKlDAJAmvUxyTZCbLnqDe1cIBdTFoGOGmEJGcyVMdiLzIJTQQsGhm1NAY0XcwTY+liBxZxZR
g72+jInIxKfCFdanJZHBI7Kpjmr18YUm6FM7W15KgJjDMQNZgAz7P0dOS2B5sDOA3lLtTyRyj3qz
B+M15/GsjNTqzC+U0DQMkGqknECNPfGDy5NxlLT+1SzzT5E4koskL/ZSGSK9gyHjx4T0t8qKJGYU
x4DxWJZojUvvSR9fNaF2zFmdgpFRA7ajMpSvPLT2czFcZekJ80ccaTL6rJn8zGhfeySGYO4BTGar
GNsCo5ps7gqqbwEJbNnX67BC8z5d5zDdanJy7DXEL8N0CZAf2FwTSw7bG8TqOVChVIfWzwkZB7UO
fuRigs7Nl6uW1a/19B5p9zwIcJGTdoYtjiiKo90aB+j4MCMPrnmpwdejJictIPfHdlPgcw6aiW39
nicvknroqdmEwEOrjHQiSG2Oij85UjehTfnSZHpj25IuYA9vFohlR96dHmrcfhy46cS23QcEX0Gm
MJtrpv6InbtKikqG37qUcYzweE1NSiFqxSNskR43j7cSlVMUzf/0wcSN2g8i11h8GLoW/jQKWfmh
uSGxcjNTUTGhZS617iNcnE1cFRhsc7dg2RPfR4olp2ihtjpGgIgYxzRGBeMVCTBgwQ+A7/7Ssswl
050pXB0pTVUF9mzAZcqyEJNNx5RdoteeEVkpGpXfEXyRUqmiooSJqmPvMzjx076kG6E/4+zlSuFI
tBLijYFKFtRqkQ2fVqlUQEr2dVBrT6qTY2I5O6HWSEOCVOJtOdqnYJEuMWAm8lvhHyRAqhrGcy6f
W5WV15wDOgv1bTWV/+qqfW1J31D6Y2Q4l4RFrOiKF0kzPhRHCTcS98RsDhnpWBCs05Azcy/dLrTK
r3CeP4Z0ujmFzhqdsWBI3XftpH5ao83sKNqw55mmpBij1tRiDOqTqtgEQw76ZbHehzWhEEbD9isz
e5oWqTxiGKn4V1sSxO28KA/lr2dWJyurDDaNmV+MyuRSlKoja/sr2nlJWJxS/I4sGiEplq3yxUz+
G0TWVYsrahvApp32W8LRlTTJMQidL4Tj8W5RmVamRD7OlUHJo32qk9kLAqyNdoQ3p23Ul45AFV+f
Dk4HfxmYHMCJg7VkaorgiOuWjTNuSMTGzzqW41Xid6/GN0mnAnios3NbK6RgyaAZHPa0cgFnWcCi
qn2MNBBYCM6EfiLcyG47Ufdrg4FxgcpL8hWE1r+kt8CHjDN6ujMk69jsuO4bnek71TpPnXkwmyXZ
lx2BJpzXrU6FPf+yaSJunqK1WPu1WulLiisGsDjbprKCEGcddA4xwhR+kSjUs16qynthV8ceZTxX
mUfQpWc51asFl6pPZLag3R6UfJ/N8cbkT7Dl+tzaAbfsxDihzq8dvbgiVKCDL8F9S9XfQBhesy+z
BeFBHB1Ka1DcYqGcqJvtyC0JRDTILpk/xCczITtXjGlHPMi1buWDVDg38dvRNe8P2jPlNKd0EjMF
O5Dob02j0QsUZ5NUlFpaPY/DCVe/IVkBxysm50X5BiJaaJpNymqTSvW1m1Pl1KN/UJlXJRwHsh7f
Mh2shSiAYIDcmA1musI4xEvjDez2IbyTGMCpVW0cxlN2YBL1/JFMARb9GY5FXmt4IMvE+p7GcBdE
JbNBcGyInaSeVnWHMP8CqnFn/kY9bn6ktKOYWCLYpLNc/NlneSxeldK5RXpOq55DdIrW+90Uum2Y
w7miblIRiLcFIcdhGf6bq4TgUETLcmYfSO58Loy0WSdck3H3SRQbmV+pujHMErZVQ15blT9ztAhH
//CSN1h5a1ZrgyR4Z5i3tTTfmirP7/PMnZqwfhEacTerOIOy5Qp4q7V75tC7RPxRZFifxPPw7uFb
TrV1FnH62kP3UvbWhYjK0g3sjlwYzrxW+x2rZWdFiM3rxh48Rch6xowuJgaLZTbRPSu+zWcVWNmm
1PPbYpLKMscJYiBgi2BB9yHyXprC3IxN5HW5nBJkHPBXMHj1GbJRJUOVNtvHPqpGSmNgH7SZ4PZ4
C7CZY9TYNmX9ZwwtgYap5LbB16gLMEwnAqLu3aJKdkZi3AaZsdOomSUrpuOKuN38kyBWHP+Rlw35
kdbJn3jBBafUKshw+RkvVzthzVxQOjqQYfoalukx2NlXGkxemErbGiw76oTrRSZ2HctQ8VnNzYb6
q60xxhXOVoHjHroU3k8ak3St8UOP/G52y3s/7mvNLkQi2Y1kwQGjNxta9lvZxP/YfFi2hQSLL8CC
0I/b8sMcWvwjiJzdqa9eMV25Otdtrc+IDs1tZIqyq/k5Ym0qaUUDaU5Kc6PpsAIauU4GQcPommyc
1HJH2YY9mPtFlg4DDQhT/tshcF5VMlu81mB/nWlzs2rK6qrEawzwCJxAoj6a1ajuLTcuS07Qdw0R
2vISEMOGutdMAC7puLGLDvo32hUl+DEKx+Gl/NATElIc8gJTeyPr90qDJqxm47dOktcm1zYiDzke
9Y06VszQ9iMN0n1S4QCiM/ClVDDiAjgzcSAHP3Pd3YYml1kW8ldHQTJeLd3d6XJPGQn9k2ldgtE4
IsxFlD3UZKixz/atsR0iA0U1U39QvpqswStHbsl5fjPN/qZi0Jgvmk1Pq5KBQ6LW7sb8Eugp0jPM
hSItd0bxkOJm4wCjEYWGa8IpEdhFpDHEhPVwYiXMkJFC6llATyCWQuVEYLkLDCkHHfzPGo+mxWU9
TRxR3D5nFQznbId3lcnm7GAg4cK17JmuVCdeNTbcTLWU56AiPDyfXafND03mqiW1QQV8+ICenSAc
RTq1HOglrczLxJju6kgMKkT6U7jDi4UTKEKARcLUOKtbi7qZCuItUWcktNBM4DwjPECNES1BC1e3
X+IvobksWXt0dvnu1MKTTu8GA4ylNbSuHA0n9MlW1g2/+nVA3CLkobFBqJi1HAwk1fGfQRUtQRPk
ZAgMVSEDLYdREDptcR3ZErYiDskjI/mutY8EbaEVAJIzF4LmUEMN+qXrr4phuHXqasalCcBtGKsW
ZDq8MTPsDl+jXT6j2TwU7G6lQw9QtJeVhzipScn3dAXsvSTpd1jRp0oS6nFKI3za3ITOaZT+LGCL
gnl26as7Orm1bDzj8KtirGo1ZyXuKPaeQVVWi6K47OoVeKnMhaxh6OuDLXosrxz/gnovYp8z4ZMz
RlQ5uBbG9yku0V7flXZn5i+zSlTup6QchpH0pnWAULRxu8VNYJIQqFnfzfAWMUHbIOSUF4USwg0Z
95v2bmYIb4xXkteIWeTGiw0H1+Uf0pMsetWav0QRDwMy5HJcF76KypZEX3eg/LQqdjneAZKc3Lad
PDB3Yl9XbL3C5dKqkKDKjRYeWkIxwYX3KodMkFz+tlZrdwGPQZSceyKEWmQOReY17VvCc0I98BqX
nd485m/ZIT6tfumrR9BQbM6A3heczdFdvPGkaIzxQeVXvfd0F1LGNti3nM8orUmC3OoAdUhUbFk7
LjiBnMpT0f3NWMKB7SveZsOTIgN7SEJoE0EcPC2OQmjkXioo0FAeMDEml0Y0hJ64oxN7Z+ID6orj
WOz68YddUmwDBOjhVYqhFf2SJKfkm7XOa4ozuJRICmP/11F1IybjE/gSEhu59g8jgko7/dV6mqga
uix7H9dPWJRegYoHdMOZSW1uvypzHySAIQCFiSQGCjl7Qywbtiex0olbQawTWpe96s6zDv+ZmBsc
4OOUjhS04CI+EgKrGk8pzv5KZCZ0J9EnkyMqjnkA+lHG/3yTTRPLHL+CCSXI2IUeHxlJTlIqfQxZ
hs54PAltJmfl8D7z84pQ+Ko6yBKDGic5cJatqu4pk8GMj0RZVp81BQFfqXEgeckmiJNjeeS5HrfI
LTMT1BAB4E6D57QQJtbk6E4/ev5h0iDM1JFAKQKTciLkjrqppXY/2IzCNfOBIx3NzE3HZ87MlhGT
CMFJcEIRfC6HEVGNuez137za8Gglw1r8mvAY9s7A9Mi5mr3pAZSMxvrX+wV2pyB8vOJFbfBo9mzu
7XtnUTCW7elbq9k0kPHx3CzLkYivluxAjrLhC6ZnbeoaKqh7DuWgb2vMw4xW46UoQOH44I2XiWZo
RhxbbdcAKnC34Pi8eomy/xTRPf3IbVzdBIgvqTAsrQeKS3y6WdhrZboo3A4zwSTHontiLV1VWOL0
lWr+02VzX/OcXgJe+5VFyvISxhiDUabLP6ZAEvjORu1PEIcoq9Hu11s4sJkw+bh6yY0vh/zjHIwa
qQf1Fq+JgjkdpS6ggqCzCpGbo3lzty6qw4JhVcq2ETCbiY1YQ8APTjEs+1Z6JcrfoBIugfMkmNJX
e1RZfcz/6j4mxnV1lQo9UfLGpdViMG7qhn52XbksYuOw3kaC4erGeZus8CZ3SOFm1HemjERWR9TD
rW/k+U7VugNyuUiPTnM6bbMkJ8Td+BCzp9TEgJ5U34zdPePLNvgdA55Iq/rjl5eVZSNkw3p0kPD8
jm86P0ZBsubMIBWhVRO3QmmTqDU+M4k2BvspdDOhVsP7Micisgd5axATJUDe1rARYnjxTtNnAcV+
VtE2q4MvDhHOoITEWjJr5OlmqM+JX10D/ldGabVokOHdoZLirWVkD47VVGSyYBHhn+I+gr5ioF9l
3zNPfI6nbMCYdrASLgKdcNURxIzxHWKcpJJpO4y/A8EF6VskBacGQUKV1W+OVv7nmIgIh409c/5o
SBcKrGOR3aDpuXv0ePazbLiIGof0fR7xHg2f0UZiYe7CkJASk+wZwE8wrvZUVb0fTMFaYD2a+hTQ
NiCD0NNVwjkjspIQyowj4dm/bf0U7qBWQ8dSY2Cwf9Ag/Wc8RBUnBIw53B28tBS7I4lt7XwD6ET4
y2sndNeipCcGK2ltICAedliIVCyn7d1k3Eh77WtwtG3HjVKUD8iTlUqS9+QRTaDnomdCZVmOx11q
GQTPkr2j/wvU83xNHna14n86ukdyjkta7ywN7aqGOyjn6DoTIz5w01SC4UDVh6Kqu+ElZQWqyBWK
tN0INt0i6W+nROjjx4oi0XrZyP1JxXHVWfuS+JjA4rlAOZtOn2CtfJWOvgEF4OkqNUKlQGyi+j3K
YZ1o5YLH5NeliwXIXncNnmZl+ULnDf6q6Muxtd8DMlbV0Bvnc6GON9MqvMJm5pNKMm1Xc3Yf4ses
vSMJwN9jNA6ZL801M7b0oprWtbF7r4UDlHWvC08MN/hnORL/92nrzhvRdT4qQVSg5AhO44j0OoGF
1jy+z8jCaD8+lUAQoFtK3rkw4TAeefVT56g9boKTE6/CLhITdnNND/U9rg8V4ZGdtuYoHFOK4eVv
K8PT4WVItvKTcIiK67O1I4/IxL4qSE86iGfcKZ2DzjSTErrXTN/h8Kp3qk5nESwpIlH00TKpM3ii
46beWMI2Pn+zWqUkxYsNXoQ2/u/f5xvQ8DrnYhldh/qiD+paRtgY1SQXR9uWgpm6HhFyBTcEyXVJ
mqL5W1oOsWS6dp1s23LHgdpTvMx5t5O+sRp2TUz073KoKOOa2Vsmi8lcHv3KrJ+5oryr+vRNvNWq
l1u3qd7t5iZgTnGlj+WJNE9yBknJie/CYKHBvKnJo8wPrfDmS4l8VYvuwmlk1O8TcPF/YCxuJOaD
aHIYdMjkxZhbjg2A5b/JeCawIZHoHYhm8i3BueeSyLK6/SnS6tMKqf5MYVpl+tAwBQulhM6JhFab
VLrDTBZeY474jzedMt3DoHkdVdal+QVn/NDZsA+iGvsjiH+A9W0LVU1jh71b41SNyVesl+ECkbqz
unDTmrsEF1uaXsrsVeX6cnLWGMBoslCUWHotOPGT5bMbvjILcP5XibZG/cjVl3SEN27I6ypesVZZ
9MMUPBGChWGoEphQN5aHjriVwK3BzqdfgLRipo6IC0YwsFb40xN/iIHzPe4iVniK7rSHnSDNjhg/
c/fWzR+pM54T3F1n7Psd/noO6eRkkO4qPvkZBbxvN/eeZFz+knEkMuhYHkyH9GHO1uI8zhAS9PCS
LVxod1nFyzhsU35SjaBJADoHnwOtCaeU6OkMFFoswD3vf2wQ3EAoyvQeZOXBGPjHy4cAlMQ9VEH4
Z6a6dxprKwJalD2v91JS21pS6uYLRoT/LpvmnZjmugGlHHqrscWLHHfENKA8JVl81nd5+g/Thoqr
oAleB6fd6T0hHlj/eIk5WxjiMBBtrG4Wdco0/+4Uti67kg7k/5vtV287R51dGWVOXRFr9m5C16Lp
zDQvzK/dgvlpeaklacfltQcWEZDDRuqXbYeISraxl0zqwx5DakgwOc63GNJnHnnluLVTErTw+NgI
mcL6fQ6Td0fOD3GRbjHdo91pgbrStUWj40SLr9KjxUW+sWC4DcARm5YUJRXVUklxcUQgFfU4DI1C
d2VbX7T1OI0XhE+yeKBsWlsXPkaiRknVPhQl6Xao99gf2HyoEKKxNZDx+EGq4kdRzA4ft732zK2D
7YvtUNffIOaEvD56UvjbmHuFJkHtXHLNkYRK41XfHkJnZ+z1XSUWISCy7o2PdyQeiV1IuDlb8nFt
7RhIe/60bHwmLHM9RjLovoJ0/v5u2DJHZL8Jkzu+nC0AwXvIa5TDhTcOfk4ImASEnEYiYEX9FJFN
Iho+p5GMpa56CVvSVwQMvbClVdkp1886TNjilEhCQqAevyDRhdcb3Yc3NO8IBPSKpbp8LJT/adum
HXjieu5rgrMRzYhls6amA3mA2Q/rZCmICf2Wc45mShXs+K3JX4z6OC7fhByHnR+wC2Y49DkMSaLA
00UGI1quSEzYnPwImBvpYXCl9gq1OiO9DWR2qe20b6yNZYY32tNQwGt+h56fbRahK1ueqjwEimPH
CJUhVii6wk+UlsMml4nyG5ed6VBLHh66bDtm+WcoP4ijTGiT4qcuibEj7LYi7X1chIHtMoPPl8hg
GV3YfdM78Ro+VPOjsSgFinXfyvdTk/uqU+xCk44G2i2su+i/IKeMdMS5M3bGem6ig46Ufw0ttKlQ
7IxuFFI6F9A+wmUcOfNrwdenJET4yfK00TIyhv2SzIfcmf57cod8Iqa0eNFojiQL0PGzqACmJ9SD
XEozDk9p5EFi7cqUU9HRh60VGfu5dtt/SUXPPHcs8XRq42WIN1LnZAwuXXLIhlSKLtPL4NEMJqdP
hXQ8GUyNOXlSgo1JBIhZN9ey/+iYtwmVUWus6WYViiHpI1FyBACTOwS0IzThRtNekbjWGdgqj6RC
+kKsXPOgPlty56swH/F8SPp7i6h5Nlw7X25LKR+tv3boMfWwKRLX33mQYOuwMaCCqjftXTDhPHW8
65A4QNZkcvcf0cBapqhMHmSJVvjWMeyNAZG0pUp2JVQhh7jz3yGuaXeD+E6mbTKMN01yJlnYxOlw
UvlvsK5FX/jPtSo+qrTdTXDiIzsNTCoLCy4jrihmmKnFDzHE7uxSvOIEL+TIhujXYtPXpnZdBVQi
4qEDJCTsYOCGZoRBAq225yZR1yqii764z/R9CiACfbgfh6QUrrP+nKDObSdmLEDk4XMha4DIAeG+
6DWcmX7FUCVmdkt2NrgNZ2CAmLyJAutMd8OathWqhJjX1XaZdwcn9gIHFYWdOFsE73rnihDZiusM
ZCoe2ObQ+MzSn8BCCOfZJLbfT0fExvyBBrTB4AWR4WXs2UwyxIEgXl96QuupCgWwwR/OxKOB+TUL
Wgim5dr4TSkbSHgHRhjPGJ8sUgHaLJDMObW2tclxxNlPxAoGFHe0irXMVpCqLLUCJrPz9xCtIqD+
Kr/K9hfAKrk8XqBnt66UGZHIFFp+BTADoQGPoqDfJ6ZSnTdWi9h5IGIKHLHriOx0ZlfEdakJ5koC
h1PnHcQMYczoHHLcJuxMMpJepHJrCyZIBpQQTxV3B3T2e5h+8TlzqktwMZWXc5pFPXK8svPCMb/3
lnWc6wHJAClt+I6KaNvg0SIaWVx/ohdc/KQNUzjlXJ5jUwVkUWVIlYK1LWadaLzo5HAat7ovMLSQ
HwvNVgHkE7LVlghyeZxGTL0c/CEagXyitFMhTn6gjT1awcC3qATF1hAAJhio1v6DLdmVSlTHcsGJ
14weR16qvRPtDv40oUTQMUvb8kZskC2oC3EDrtRdSfKn+s9InS2plMLNt66eTXUY4VRlcO6GZgoJ
cxwl8vgItV2oXYJ2PhrizmHtYMIeULxSZUK83EnpMOlngJYM8V13GrWTzkuIv5ZPQiMnXjPSjarg
yFX+OuAiJaogpck5kr4oWu7UW0E3AjgMPw9XbIy0BitTwFJhrE1FcsWfwAei1oDJK3RALBuK8VfL
O4tcFLHNAVTB7TC9T3dwkIbuh3oa/CiCVuFVgexb5a2zSjPoCuRmFsqZ/FdlpWXSdxCFdnR2Ij4L
juQW23hz24b0xl7fxD1xgcAZ//+ZVkq5ziGNYlZpTTRlrI5R+12V11bN3x241FXX/tOVoz1hddSl
EOLbAZd6hxMh9eFSOFxcODKkJji2eB1R5/8pxYGYUoJ5DKIZrqaygrqz1BlpjI9aHVRqM/84REmp
vHI8J030oTrMzP1WckZ2dBv3WLjvA2unGvNV7WhXBB0vaUICC4fTyULpjIUmU/3mT0J/Bqp2aR0w
r3NoqVtxASDiSFlITdBcFjOJ/K/x1gLZ9XHnOtZCSPiXuU+nZ+w8Kgc3IKxe8xJbjZ8H6m4ozknG
Q+CUtxk6lu2jj8jsJuW9QuXOjkj+GWoFl7AMdgZUmQqmRvbxCtaOAP95xlvPuoMjrr2mVK5gpwqo
imu2AfQsB1DJyzcG/gLpQQ0coFHwA6dEsiJXckAgWrQGm1QJZ4i06qAwQwN0OBypBGWsuwI+2nlz
4odg2VRkmxXMFLwfb0NMtHLHXoBwMfzXEXoM0C6WTqPbt8o20PaEN6zKUx281/bRiuqrgG4Rg8kh
dlmea3BGDVdH0L2mFONY1cZhVA8n8qM24bxHWMIyVdY920mN2Ji7GxiFGhz64cbsG4xTHOp85Z4c
/8Q4PmUIi4zxwBt2qMPOzY4oXRfszkMz4db8MPBMnrQKD3yBK+BGb9kBA+4wZe41V9uS1e9KKyZd
bBk2x8pquKhv5BdMw3ozvPLshfm+f6p/PEAtEUpn7pDZV67ZSflBirsJ74gZt9kuOPHF+ITQ+90m
8KP18qhPOCJuxLsejG17yn3M/L8N4YG8RaCyu2lnHNsv6VF/QfsTtrBqd8MJ48Ya3vPV/jTu88V8
UV/6D2TxscMLgejPp7Ri1q/UHRQzVZTIalwNYO8XDESPSS/BC+diEOmqtZQfEsVvx0MQH8vFJD8m
4EJnfC4u6vgiwhzNEHiaJYSLSGI6tdiyZJMx2D6z8XBNfloAWnP5Go4v/HlB9olvgCatNHKphs7y
31r505q7zlqZwK6skCTkHySW9x/mNfVrFw6HnNCVdtMv+IpcNMIuseouDIHbfqAw+bE8cxdtEEt4
8LoukpcV2jCP4tuTfa0eiwDlbzVeZi36DEdyJzdlRNTMhk4Po3IB02HPX5MKZ98KwcoyrPX37LM9
V1f9bTA9hZj1+VDmyK+3EQVVBRpxF2TMUBFPuBhEcWWNvkEJ+HsYHJVxQxo3gqICcYRbrr7rdeQW
Lnb2FdH2K0LdViGlhCyjbF0r/sPUkv3t9qRy8dmhWgO83/CkGDE3ml/eecD23bU+z+/Za3J1/lF2
FxKFqK76JzJObWee4eKgQ/KLehh8pp/qi18U2bol4XVh80W1kbzJ38W+uhm/1Zf6nbu82d/RzTzz
1qGjE8AnuWvEWgnhIJIwYmp4J1yn3Bnlzim3FjGgtE+F8O9MU2vtrLvhTvPbI1RATYLPJgwPVXhD
rbrQ3pKTKIuSapeYmzbfFKUfa/guWKlc0o/a7NiG56E6DPIlkE61fpRbhME7RfUrmnWzo838zLRJ
+1jkF8qu7bazOPkEDE5WzB+jqun4c77GprlRToDa+GgkBpxuTZI+hCegZI34aaHTaxX/oGlhVdY/
5GMZut2NCPDf/mGenS3z03KRv+S7dbR+BLJ/0b/jZRMtRIYg8GbRaiDPgFWjZjcixkHSrtEGaWR8
8avh0L9Z3/EX+xAE5QdmSAZ62quIhvmiTemqXrHwu/OBwWrczi5q53aDetFrXYobcenssIgO5ABz
PhNp+qynAyXPO4o0vLd583gypLsfJEUCoXh4rOWDBUCF7tYnIjJe2SukLNqaSNYzD6b8bv41b8gC
76b0DD7qXXFH2IvYBruHp93qW4WvtyVr7IjK5H08he/158CivsHUiP3tajEZJatom/rWH9JEVwP1
efR+tTMoiPHKbbsnM+xvIQacUVUL9K/yHJ0Cx9O/Ai8F3fIYsfrhD+p7bXsRzSpRcjUj5BQKIzku
O9Rqok9PeLAKTmFKVDegMBn0jgEL22M3SCfcfnBsOBRWBecHcFMbRjtsujM3VDYSBrgSzo8R16rz
jjyYhEMBOYlbqB7+ZTFTDWHpdR2KSd8ymB5mts+Xcd45xj1YfD2CajNeiuWlTS7D9JrRV96SZhZk
jGDjeW63DdRgtRm6K0s2sawsqhiUBVDdHkR4e3kdOfl5GNA1MlIVB836FBtQCy49/qWtvg8m55hS
8M08piXtrujuFvZKwGOB5BRP0ECm2GgixPR1lj3bqu8RI4lclC73NHkYqhH584Cw8zuIH436UNVn
h8UalQzwwCoCSyIMfyPj2hORfY5JYxXELxD7pMcEQf/KQtlKWxpjpuzs4843o4r4d4IPbB/CHLOu
imyLIVzqUxcVD2A7/9a2lk9iRBYpz4yXPZPsoFFLQd1OC5PMPtbWD/4+5k5QkwPrWNzfhKWdo0Jc
3JXz7JEndkfEzs7V4vc3rnTRksNDOCxEI+6YVQM81fNC9qSFVcmtxgRcgYNorkr9U/4jlgSrgS27
Bsk/QSaIWTFPf3ooKgzWEnC3Rkle8NJxERFW0e6cOD7l1wm7rpA1RhX4TvSjSFt4F+BMb2hV2pv+
MgwU4NgKkDn5leuBDCktXM+0lPIpwYZKPXwWAAXH5YR3LkxJPuULI7dk7hG6ZL7NJiNWE1SUDG31
TOg9mt1Md3nZbGqb6OiBJsDTkBx0u6dWhHc/w8VFFiFhmAy2MjKvuJZ4epHsEw7goJsC05kiBp34
bnZCB3uClo7EiStRjoEVFBoCKbVay1c64lSbdEpzLzgNlw6mBu7BMkS9Q7qjcsLqyBg+OeGHjrY6
VE/VcjZxbaQTBcPSmyIrO1FABshNO7DpWmayUdG2B+VZpcVeX/fqDrhjGRY+W9Dah4UJeTCdrdP9
55iscb9TDMKvMrZIC9JfALyxdUlBWQHTqdVz6eA3yVFLLvVJfFSh/ui+2eYQBmhwoV0FP0NOjUnA
jvQXQNOwEbJgNrRVvAFTOyRcpQNUuLk2BxoA2JZ5OFARs1BQPcjp0bH+3ju2FCOAOCPdKUF4xJvB
+wEAlWDaN8myK+6CAprm+9SGW5DXwfrjFh1VDLoD/6j+L+Er7HPaQeRV17xWQ+yX5xK0wkieqvKB
z5Psayy5dHJLxqXnIzb1W0v8pvA+URcyY2txHMIRWe6Ynyl636pW+xJCZiAhn/+F4LZ58uEINhDV
sZdrtxEpe/gSouQFpm/eR66fKuupwj5Xhm9n//6z84SFp5PMjY0VaQZoWhgm+FpBprPvlh6NMdrp
8yXOf5RXpUG4ttMo601PEgC1PNs+8TWtec36lwycG8GyCHgzKKZgaNXWpMmoVg+FuyrvJt8TYQ+r
FNhzKHnUhwm66ZCM7J0q0C+NfxxPCW8z2+jAIDwjM8inHfkQGauWeB/FNK3xaOp+ie7KKCETG2RK
hEHH5b7pmxdazQ4zhl9rkQ4oOF3hA8z7xBP/vybCXb+mZjPzBjiDcbGR6zflH4kuWVIwPIFl40V6
xxsGpvdN68MqAoioGVKhDBdav5LDXMQwyiQAFp9t8MBQFISXUifOpf4eFZy8VbdWJOmKqo8QNBkp
3HKcDTAytLOxR5JIX6MqwNAC7hSlHJgROQr5fcAnMR14vQQ8irEfvoQkFsQYJhLvZh/P8IQy4pXp
hnacH5djoAHcL4yvgocroxci3c3JcXDOHRnVvfYXQ/YGMh3u+ncKAqFIsU+E9NBvOlYtjRBonaAN
rSJjMLE2jW6sgfs5dSjegyIOz4hePFEuZGPkKUsKV/gyBLJA7BRVoHp07goWCiiyJWXZql7aVOZH
lnhOz0gCoB+Jzy0OE9cqNVaAS0vK1wbwz6u58EQG/F/VJP4kvLPywXiaDWx/Nh3RYnB4yOwD4mAy
SMsTbXL/NSiqT8lGK2RGO5s/dpxRiZEH0y6auxBHWDf8rsayUWUAlLpa8eM64U3u6MLdjb2EsxT4
W6meqgmBz9cVw8DG2ygG5Nffql7eUH7oo1cR5Lw4ZyNw8wE3NzeTyQIGMD/bT9gMFchciW8xjV7R
U3yBkFQ2QJWBMJMq25ncYDW6dFZ7X/i+GZhaFNdFu7hFfBeZQpST2//ShYvnlNBfRSVor1mie5SW
Y2nfJgjuupF8Vrrj/mj5TFvyj1v7YPSl1w6su/NXTv6+o1LSonr22Lt22vqmRnNA+F9KrjZ/N/wW
Yn0tok3YwmobGl8wuBw3vADKg/EcMqhliEnGpjgI75CxFNvRhp1QfANeMINvCR2LryY5LPGfCGg0
/pGPR7gquyQAkRWReqUy+jFFVb1C2EPo12Q63CzNWI8UoOfKBNn4OXY/ylKQ0odK2QFqApll/iIi
a9XCXmuMJBKFMI1ab/NFOpGwntSExnFMd3vwlP/kQf20V6jI4xrhZ1dscOatOX0sjXkxVbq0eNto
HglXIeNjaU3bBr+XQPFGG+q12rRFTkHEU+esyWCSiZ6e+Kpjk6jiji4UKsExZCC+u0jnsXojsoz7
lRwPbW8g+FPp6AxKY10k+n/xdRXDtdCjVulD/Lt7foUE4FIeHupCUYq2VrFnoiKT6/T/SDqv3bbR
LQo/EQH2cmtJVJer5Ng3hJXY7L3z6efbHuAcTJDJOBL5l73XXoV8FfKde3dXVXSJ4DqjTitTRpC7
XzvUoBizmdSOkQcfMn21Nm4erpfeXDvwvFIXGQSc7ywZfaNNyevON14RvcVPXY3xL0YcGINX7s3h
iZbTbewjwoUwmYOcBB0QKF+sSMRIK0uRWagmCo0vT/N1WMf1yEIlVMucwRjgu1qx/sAP5RPGDwvE
aAc6cG4SohXB452v/M3nZO4RnnwFzTcYRh/aV8UmjaMscB0Lt1X4qeoR8wOCHNFz5FODj2910DUq
dVxjxpDa/9Kp35nzWbu30bqTWYJEpFvb3rXCpUmxowukL4/kU4/30jM9JWsDS2AfJ5uAMUynqhzE
kW8H9zr/u1DymPmrLkZYzfc8YbjFV4w5SQtAFFR225DhJJEFKE2pmubqKTMBpyIeKY68V1n1dQoQ
PJ+VCd+2ipSvJP3WZkayuJYGM4Udj41QxAcYoyle7zDvWvQpiHX7CqcJMCINqF5aXRC6aDE3ofns
qp/D/EPwvK92BcEYdE14z8kaB4mEymqQYG9UGSr/lw6XWVv522jKNaG1rTAjQlRxWGgRycsZq39s
G0wfdZhWIcfkzXRrH5SWK9mzwC5w5B9rHRE6c/PyOSf4znLOeuE+D9whVq4/xZQuWnF2I0pZ+6pL
FK8odlBVpXq5t6Hrsu7Yqzg4BNSeluer2DBgf7ZWnHZXRzSxsHVcAIjJeRyRw9rNtzM2yO1wWA2K
v82G2BGU+/CcDXsHFf8ik786fumtdO0QY2uWDKbsbBO7I3uNDMwQjwSBdtLtFDdkGQmtBxOCLunw
R6Qwn/ZmbdDBwLnXMMn7FH8mRjiep4P84XaERLqvDilVN9xPwgG4sFb1Nq9eMmSzPIAFNLyGACOk
DcotjcRyhWx06DKh9xIvxkFFz5V1PaddsFvIf0qCzwIl9oSucBBHMThTKTJrVetfGwarmvknQXvA
syd3jaNnGpjohvYjHhk5Fzq9Bo4pkM8PSI3Zew5vkaktt7qdgHiCAuqGDfNPwxyKCiGElgEBAavw
AscjyDkSZlJGzxOUfSrfQCNVVT+0/fjU5go5MYShW+ecV90y3Mi/bDCEGN5QsoynjsMsClTIUB6D
kIHDjioQloaMr8g9R7ce45HBb8iJ5B0yct3kq6stgaR03l9p+uUivcTEbjQshubcRGyVwYGJMOz4
Wmr0AkNjMTqfj5CGHJXThGocx6rkTqo3tQtGRY6xhhBmUS/TScpBZJKNt0wV7z48MGhbOcMt4ZRG
Xe+W9lYzOBzxq7WjnWeCKbp+hTe/raZ/Wjq6prm3ICpw9VoyRpYfh/t5GL4Ctdq23hfzVSqmMSzQ
xt8JKM3hHsbO52z9i5UI3Auqz0yaF6DQVBA8RQVkrtR5fIiBy/reW1ddhXsgv89w2EnAy38GPOlb
2Fsz44uekx8loDIJ/bTfGUW2c+p5V+gTpP5sm8KocKroG/ebwXl23M+4f0k7WNDD2jLqs1wTbEBe
nVojPudbakgqAlieMMrm6stS8T60GDWCnddDi8N1uZKLqmTjFAQ9T3N2VAAZeIieUGMJk2c+4w4Y
x94SfKKAvr3yHSFbTUZYSW0hBxdLUjPHpznv13lyj7nuIP82Gg5TkAHb9iPsOAG99nHKAX+Sw9yS
L5XewvhZiKWyTdSQ2Tm/DhmBcTI5rBPeVW+qCELPBvgFBUdqMb4OroSCbzFq2pBVlyJtsloHC3+a
vqw56BUZaEUB3xvzAnpdGyGSjhgomfUTBmucffxeuxUdFzMsOQOK3n7l4h9hoD06DQoOtbnYhrVt
XN9oooseKHvmQA1MbeHcS177eHMZjM31TwCy2cU4jDTaPoAE6DCqT3RfW3pSlGjlIdEy4t5o6V2v
Lub0InGNGCGqhrnlxIVbd4MklTarJp7X1dD6BqHCesJdael7ofqQM0kCGrHVmA39wajhosONUpXv
gtzxJn4B4BGrLXjfvOqQHyj7ojdx0yVZ2wx+RrrBLo8+MxVzUiaGkOOnPPIHDjeuL5eBkoq/3YA8
Cn8wDHOZ603OgHZIB2LBVqBFoMG/o1SDw0jo1WZwtceIIwwovGJe5oAMcl8GqCnx9Kc3CCqXWnaD
uSfWYMxkzOg00yqkfbqpGFI0DMmsiYEFWFdh30Epk3w1cTIWOeY6xUtnv5vvCaedTjEfgvKqKXGh
Y7AvkaSy5u8ZQ5xWt1aYbNNj/X5lc8SMwaZdqxKMQahiU7ISrOIQMRXNjJsR4EtGCIjErBC3OESH
AjOVCAksWhBVpxZGdsNiXmpm4mC6jeoe49zCJ0yJHyPw/ABHPMji+rUvnWc6v5z0NqR8OJFPC2fK
Yj16iYJvVPJ3yML3U9klL3EBPjxO6odKEz0FBQQvKPBlerRz9YA/WcU2+71kwpCJAcjGOqTyRfrK
ucDEzRBFAT7Bff9S4EhJSNrvtpAtEgGWUMAm7P5IPzQQOIWlJ/WKMEwb9SDNQZdF1BdudhybPwgT
4KL+01vMXBs6RLxEToFDkJyGprq1aSXzQzgqm6yGOmFvCHXGgqCkdW7PcGonnYw7A18VeDSYhbjY
LMOHweF621bM+pXBBtJqAJYia3glhODY50BQVaGzXczqLbX+jgpD5azpqLeTZa3Me0qUD7Opz2FI
mjte20YCWBFilUphoD9LncUjlgvDCBSE1++R4+6D+tl2f3I64Z6wECbV44yKSn9Knc+csoqNh1iL
BKG62k6EJ3TmWw1ZwS7LJ+7YFlia1at53Q59+l4ouNPyUaeEvhS41aasr0cmrAkaV8j+Jwp7t9mW
zhn4sUKAyCXAST+YA1AX7ZmCHAh3NmquYOoE4HB7fSt+pPzYxelJTiYzxWEAiZ9sPpqoMZnd2ASW
E6BdZs+5fQ0ZDRlgc9Rp2DadAowQYug2ckhWauxLMp+B5dBQTU9WfJbvhR/FPq3MvTmOuzAvYYNe
spB7D251Do+LzIrNRNlsh0R0MhIJofIyMSZZWCaPBqhoesvpTihIWycifgV4u6F3wAMLVv3YOCs0
XGAvZAe6tBFUdClkq8JUSDWnp+HQAiSo8mNOydd6yR+L4ZxwjiOxusPcYGKDu3nypFKU4kClZTc1
2ZFqGKPK6YQpwp6t8keFa6LyCGPHDYauHM9ayBQJs3KyyXeD9ilMTiKzMGxg9jcxT1TQ3EEvhO+l
fYbYKkFN3cuzT0RgiBqm9r5iHThY61ZQ6ixWDfqSA2qfnlCRcHoE927N6hh36t8sH+CO3kxclTkr
OQTWeh+T+IHr+m/oJzGJpKQy5fNGTFlLCLfFoe1chgLDyiseHV2C3fXf44vDBPebVZEHx6rdl+pu
cA6m/TRUDRZC32k1rPFXAVm28QL2s5mpWhfuMhwxxEeKRk9pn/ifNwTrsS+ODSgS56WQX0Nk7zjE
pujAWP0xLYKNeQyNFEj5w3CTQzgBVsW+qKWnDWpOYHQBhE+oMZebwQGTULaiwpygR9nV3xTvNgXh
HPqK/tWG2DdzfoQO2xotdfVVl88sdelEFtj4WBvt0atUxBEPBIc680kSJ6AlDAz0amutJdGqyrVt
1QwoBVvO4EvOEUx9IN44c4nKgKFCjiF4QFIMQej8Fw4lz8+w3CGOAc54fjgacKbI2AZnZPFnfNHC
ZkqCI8ngkHxDw1C5zx6DwKmGziZhLXjrRCDFEWOhbaeQa2p6D/ZwyzIwOgbdA3bEJ61JeMYkgcEv
gVOjxz+TSmPO47KlOTKhkxMVoTCWlYXKokmF04JgCdRQZ0wAc1LOTillGZOoABp8MAVZUdzuPzK4
BFHwlj3iwTE2N8U+iCoBQo7cbpbL9Av+ablsBwe7VmwJq+mGDsCndBaMkI/qTbCxscWA9MAGVFh+
L7oN1w4mUraw3nQTJ0WICQnRiQx0uJiLhPGFG68XXIDAdoNhQ1AS5V6wUHFEL17+jIcVW/MhsRoM
qCB/wPQ29PK5a47hlnLGJKMLNLFnsjf+SVrkWgbp3SToxDy9gCPB2/Y51Gv2qo68XJRwXZ1vkwAG
T4FxffwrTcOHgghdnAerZStmMYndkYFHO8Du8OJgLQ1Si7zJE29GsvdAoqtO8cehWBmYnmUgEl35
g6hQHiejm3NpcxQA+DRU1i7oZbGK0+6oYlm3AEEB3HFwCKpiH/oej/MZX8XGxAOZcSUwnNq1j3I7
yjGZUSNm07WgbEnAXB2KG96nbi+bbrpX449owGD2OIB9YiMV5ZoIvNY6EvdFNzcTuBnNN3qGxf3U
cbTxqBiD3t02y7AHnXTfOSd20Xynyu0UmgoLZgzUVTHMMM+Le1cmVHkFCTBWxonmAxp0xpeYPnHZ
rp1Ql7AHv+S0TPCEmH7YR7y30HBPDaheWzWHlCa24Ojq+EJBa/joPUegAlM/x1Ry0QsX+JVF37KZ
wTzlO8pjkAKuh01LPSswS1rBMYOnItua6k0Y8JnVboa5fgw1kwMEegJ4WNP4BYvZ4XiMwBnIBeFc
oSKeA2zRaekHMPXmWzfZQbD7EUeCOUrf0Id+ooEZ8crj8rtcFFy6FOzzmBgPJdW/BT3Zkug6MDXw
JaRCsu10jDN5gHVzjgZU9fAOJnJOjgMIUOq9k6AEfWXxu8ndKgM8N0X+No8ylH+4dK9LzVg6wEJ7
uiDOXqc6+QOTd0zR9tZ6c8koRl1uPokEpW3iEalji0zrTjkaFSj5WCia2jOPno/gGvLQQhRTNPFr
qdfraHxJoupshvcoiI9YgPH0rZNFMPovukLrG2hPugM7VsZqLUY0BNAxRw34aFbwJbyfMH7rY9Wn
1xe90QAcRNUy8qDbejfjVBdI6upHGCAs85Kt4oyYIoUPSvwuGbo472bRyEGs4NyK0pDrlWGmsOLL
LPm9yOjT5cuJtHVSltdcchx6plCYTxq0/tN+QTA9wwDWupFgmPxhXhAK569yN0tH5n3BN0WF9BqD
J+pcBBy04h9Bd4kk67yQz2IjUJAHhdJ3hHydU/WFeUF2LqjkVL2KnZVK5JmDi4O6deln+KED51D3
WVlf0ufJnZVYxpbJ6cLU34XNlFffDpYTXW+hp552anNwxUInPkczM8Hc9b3MvsyiJeYwMNAsJfQ0
yHPn3LlWyQhnQrxGce6nFWKQO+o7YNysq/dWjSuKi61xx0Jrw1Omfyw15kGQ7yYK9ryDOV1jky/0
Ki3ZAUYiJioI5PEewDd9u4QPRbTf8mx4kpp9rftP+fjSywUUzlOOPpQWa4xJOS0N1LAvjkcRF4/+
PKlb2bkW0nr32FHA4w74Ct8C6SGc4qI86ca4KbNLR988Yneq5mIsihQwm/DyabvrnBW0dnimkO41
IfbCaChZron+WWhw2cFlstJFnTogeaQ+g6ATPcWRSLE+pA3/rXbNF+wutjlwkN0bq6oCNldnrjhl
zUkZezc5/j3As6jyHrSZ/xfPGEdzDnwZi7E3VCJwm7VR1ztVia965p6tMTvO88QhDKai3+Z5WduQ
n2zQcrEYwXWeUWC6LkvaDoBnqyThHOaCoa9m5vV4a2NYdGogzQkUl9Tes2hkOSo7E+MK/cZ011b0
g+7SX1OBOwDlw8iZaMtY3WCS25Ns3LLv5wewWj1/CXiBmIhIGdsEH2Zf/l4iTm2+8fyJDb+Nkcfl
T+QwsxaKMs5HGx2+Vfxdkreu2OvZ9Bh380bYl25+bRDaiP2POli3EjZN6luMVhNcW0f63JJritiM
CcSaTSuKCfyoIs5t6TYTJzvNCLxbBrkWy0yuqNaWKjtfJ+kP+7TS8XocKNZvdBVSX3BV1cAblklk
KeJny2FyTUgj2kSqQL0MLjGVmTwDxZHqiSwFXPgUD5Tswezu06BvCL+VasiCGTAq3LNOvw0bGGhw
xi04E+qnjtNFZSjfXdgdgmgELY/vS4x1M8NWR32UfdMXtc/ELdExjrFJH2UiLx9OrnYhCculz2IZ
oE6L475gcMvsIeBNAWYfA51Z5yixbLg8Ab0uHomLwJ8glTa4nmYxM+tBOt33Fi+XunbPgIl0Lz75
xUJKFKF+uXUw9+t1xNJkVHEKNXa/cZBIh4FKX8fMnyhyb5YirmU3cI6hrur44xGcYVvd2cgDJlZJ
ZKV75vwLn7IaaYfJFBqGpx6OjJecKx5h4eFfP5V71K6ix0L6ySd0hp1pkAHLVhM2QncqEOmdMSE5
GrBiPfzJxZAAG/AtqA2OycEfU6TarcrVzXNEgptkHW6hX3naE9nDf0/9xeUymjVTmG98jjNQXA2D
pTRBPQX81HIzMX+hFe+R+y7lSHULL7T+i4HIJcWZziWH1gCfz2inxlEHwQ8Obqg9DfAbVA8CpuPG
vgFkqiRcKBzF3srUJOyRe7D7TLPpEHYfET2ZV40rOb2H+lv46qBWclfENZV31sQ7O2FTYDv4Giqk
xGh+FgAcRsKgTH9EHxQbBc4HpJucU8jyuIdQ4BKSFv20XQIIztGJQFXutlg5eeVZSgSlSRkd30D6
KH6kxjWM3YCiBKMX09mpMEZY3lXSIoRhq85M/Lsv7ix88BWlPHtW+hK6JJkRJ2mJ0EGqBy6FtQwF
eso1ly/E+CRQSa9LodhSqEVKuVehykv9kg/tjn3I8IcDLwvX3iYN/9kDcI9aPZPMbqLSa0I8hzWC
Tik9IUiMxYRD2mdZagB8+AWfTS1Zm/2H0M3lFoBqFVU7G1+kkq5PPrULdBjhLdDiZxNxCrNeuGtf
oqpYWwMGWxi3oixgEQpC42GLpcnVy/8TIsHixOLtEXfXFe958Uk7hZCBq+tig6bKjH1cPmQer3H6
9Yu3NjtIXSMNAZaoqgFrYq0YkK+6AK4w3G+62BJavYX5PHTjPlgeuXIkOtCYCKJCKdHaNJBzgKY3
2uk9kiYsDkxl2utUO2pUw4Eutwy0gcCdajniKPnc5TnmCSP8Eid4L1Xjsw28H8fpqnX5J+aYpxKQ
tsjioFz+NIhJUfZjar8LAwUghqc6uorfpKDNw7Ep6bAg0+Qv07Gm0hJWgAfMrXXOTeHLWmB/Hmq1
h0YxDylaWDMa7wu+MxljcKDMfqUZ+Et591AjuGmo11OovoqSS547JMYk+hkiQkuJRk20dq2V1C4g
GJGGAh81OYZ4GRyr6amgieI+XHPivP7Ol7zkt2MIExrbBL96ymmAIygpcur1fbB1DQ8DXAdVDPqL
ZiMoZlky9OVOk1+LNK9xefcYUmI7YCYAV96/6LUfs3Xk4A7U3pGzPvOgllDdyM92Yia4BGuFoIp6
cGZ3uECOzYTdgX0WHSJAsAousNR3jjmIj1y/XooIpIFq5ICy3MaqO/1/bOQt7h9Jj14HbT/mCxbu
2cV1YSE5MOikquOa8wwCFqadDDg8qswxMtcLHBBGm25hrseuW1vK4k9E8jgMplQceCv+3RgASwx/
8eqDzoGfMemcGSrcmTp2qdBMunQPn2Pn7hA3R2DNHsEWErGcdOGhKYN1BGdU3rxAwwFW2UaNnRSX
pQxqXR3HJYxOB11fxdGlQZfqcPXH9FLM30dCcpsOZwhuJigZh0L38c+FWtwfzN5F+pEcnebVJCJb
ZwiZmdFWiq+Qf9Wje5aZkBhwKHTiMBphH3lYLs5r8KWHwbr3LSZGag8i5ep7xm1yq4eGdwSRbCPn
iKHGWHerjjxKweFkxkTPROuVAF2MSnxAYmSkygZVLo3074LgdpciUsAjMY50+/4Q6dvC4txqu+dR
HzatRr9tdAextJfZHyjgOEJmr6s9M5rJ/P9anyDOKOYPd4uOFNrCTidEtyeBYwgVc7DNeHQeFjcg
H4UjoDWOpub9kWa5t+4c63bLW6ECoSZBSnMj17cWXpM/Ib4MkIzEP0T7jRkEsvaKw9kyvTOdURfg
dn5s4bBkyM3z5yDajDz31nEIgAMz+RcSWTpEDw3TjGL8o5PpYtWPUW6jiMKegBY+tQBBlmwHkFPz
dTQwCQOKcD5Nn3Zdrt17noWrgvHz4hDCCAhaltfRsOkyKu3TQTK3TGjjRkojFrnhm73GTYJvDSfa
CEk5HvODGZobuoC5e5LuvsuBv9xdDAnGrRxQdTgUdetHanxhJuWy6GkQR2NcmwQstD4MHbX8chMk
xrjUt5yPbAbIdUVBdmA5IexcdfT9eGKtosA+0iNsJvdzSvujZqAWxYkAH2LM0OCH/1hQ7dMIKpmB
HUR9tygU4B5Ghr6WL2nDe6wVthFN+8x8jgNPAagpl+GhxU2B/OGHcsiOUevue8BB4o4KcvkKN3+D
9Fr02m5EEl4w7vNaApfWVgszOtjmMGFwz0VTQXwGK6jDb8Ipp2NkQXNprw73eDAf2IUTo8sQPiwv
olS1E9UltpVlkgG3MpplPCTArY78gPE4nOJasdcG8ITOlKBMXolfw3B8+r0nOA0XGuwQSWrEglBt
bDPmS5rMe+ipfu6QhsxxxUlUMX1pPfUpWzBUNGHHW1BDum2FYjDz4zCDBkrLDaMAOw1mdg57CTtT
ICDGzwqwTwP+AilxmF8qkb+6lFjc846ir21jOC0ZFD0Lb0tUcz3cWJfoxDCwVv3g+BWjmwEt2uT1
jy0jvlhVNhO5nx2DJ0fT3wbtQxCEvkp8m6lI72mohD7lxmCZc14ipn0OcmPNKrqy5fr0Xan+gFa0
NtTfuvrXGs8uNY2SkOPlNNQj3JzoFKnXIUlJU48MS4oOWaY15z/vWu40/oFBPhO5o4FxWDgg70Dd
xiOJwmIdp/tiRgEEktRUFitOg3YmniMWxrVlRUlN8oiNKMFm9kVTkcCOdrgbFsgNJTbRwVBvNa/B
+4W/viNcxy18N5+vLtNY1mkO3uYRAMHtm5vkd385xmOC8whqzUzFBc2Pnb9KiTjGewrhvf6G7vDp
BbJ0GcL/jkV5N3LGsoT6EXnIgjRiflIsbaeFp4ASXsqwJv30EH5hvz6+T+aCJBGKc+/tI7rI8jLC
Ksfvf8EkxAKna/HYDzDAzZzq2Hkf+Bfs2iqldY/AN+pFfy8FmtPUS5jhM2AXrL/PwNh51cUCyU4A
fN0Okx9aKXXEJklf4zuL7VF6ENkfL06kvtybc4CRUYwM1bjJucT8248U0H8pxGkbqnd+1UzfaY+N
pIczstVdJogWluqi0xmelf6fNWGYpMFdkcgaeFGJ+W7AHjGLf2q0sbC0pSawsQ8ySZivfoAyu6rc
p+BfMZEVJT7NWfC5MDtJSW538EJUkEqL8JOsxnNb7WPPPpZMzwVeyRBjiuUOduqbgSELS1FBNVKR
ziNRm4FGkxJ8aJq+VerDaAz+OG6a4TLVwdEEKWgGKk7xu4Z7nLxK1d1o0cPvVk53nXeFY+FHTPoT
R0BAanxfg5D1W+am7VGrOUbA6XO6Sr3tHptoeWRwa1PgUIWocI9zQgZqZmQHRTMwEGFE4xTnCk76
vDicMzmA24Fig6mrzIKYkgx4oCSY7VnGRozoBJCAwnFRoSdgF7bQjCg5UlU9PIgnLvuGnQ9XOeLq
VVREx/YB1ha/z+VbhuWrprfc3N0WBJFu1OTbxMaXjGo4tL0Umpr21dMLQXGHNVHSzeW/86ARLnpN
OBJDbFax7k0b0yZLLd7E9AC5Nr/maUia9A1mwDCR6YL0On5O5I1GR3kbGqBuB7k+6KEG5iepcBl+
DkpPJsKtA5+WpdZ6NNBPiZy5NHdq+R2+wHQXxxYywh/pOacQB4Zhq7F7hvhEU79pwF67EX81pNuo
Vu3rhGshIF2WXccFOyBSubvZD7ggXDaYejS3Ok6vuChRy41MaJ4hLG4I6nzA0638sfhYUr6MTCAk
ukCg6CBZ3nNSaDlqdO1XZFk77iYuTgHRzYUx7KOmPqgapXHCVer55ThJS2UB4tKDU8ZTvEqtLQ+j
LnAtaNyd/OwQ7plWvUslrBrNRgYeChXgFoKu2J4btIBRlG06tLDTS9ihE8bB6ffetq4pu1Dicpo7
R6KrmXtxw56ADnhGTdL58P+B0xLjMsKQXQbLF3B/4ijsNwrtlRQl/Eks9IOjEz624T1VwfAQfVtv
TSkfJbmbDo4xVF3tYKE642MtV9HCy5AI/NvutC2WMSA9Mh6SUt2wSDAJK2gtdxN1PtfDUTgicoGm
tXXErqzHxlgWpw3S0W/7ZctxIgYdBuOZmTFfAnLr3qzmZoESSgPdq/96DwpVElAcMXgr37gdPH4o
Cz0qv23jL95XuXpvJvMB2Eu2g1zDMnZol2VHAwsLnXs06BRWbH8UQIDVUzA7lEN+MqydJsQaLju8
a8TozFSHS1AyEAOV1aCfR8GX7P4QYErI61R2M9OX2Jj9XAUldJhO5fmfsrZOggSHaYA35rRj4t+P
7mmmV3rAfNFKHoPymaCocrJxm633WfwyNOUJLut6oentLWWr5JzHsCDAWrlI6wELHQ6MOY0PWNyg
NTQ5zYMHj567V439gDpVBhGtRUtQlXTWZGxD+Ql7xk7DCv8/UBee+DLAaQ2xzaEwVQG10TGvmU6D
/L8FzKoLnFtYnJObrxwVE2hIxQljSItvqzm9kA6jMNxiliNIU8p1yQdE4ST4w9SjAsiPpgW9xWSi
Ctys6c6TvTi7qfSX+o+KsTAjCMQFOa50OY88hibjYYmgGCOynwzsEr4JYhoZyHjIs42JORrJ9of4
j+2TiYHEcCNSn02BbuK1PKV7chqe0C0NDxxAuNHelTdGd6SPMfbB/kt5RTf35v7xkJ7tTP85WbVH
Tu/sDEPrat6Ha36cHrsP57X2LtT8qrtKPhprk38lwXlBnO0jr/KwAFg9knlO1FEEpRjOEQ449rFP
DzhrgR8bB6YeBk7zJCOVx3bZwdxcMuzuuAwRTT5YSMBYOehsHpaOoLqjelNRbUD+v5E01JaPWGJN
X9mForx71Oa/PBsICFm1yyBn7+A65p8M5KgbPA+DcdBQRKTkmxzMDfQD5vlqtHfuKLjf6nP/rO26
4wJ3b6enTxoVFO8CAr+5c5kBma91daqL+6LTcTwZbFIQOdi5rwa1djmdixAtwYVFS/cRYTzorfTl
uYtOfKCxf8woZm+gfZLh9vAyHI0tiWucmSsIGHiiEBSVn6EXgxn4/E4+rgwKaU7NVZ1s0UFV+FRk
Po3tTKjBQ1CRCH9Q0nU8+Roic9UfDYxIcDjaQLizmzdn3pQ9IfVH5zpbVA2b6h6jL0wcuCGoCTUf
Zk6BiSrBbrhlJmtrDYhNmw8Dz/6oi325Mz9pt0K0lRjY4NB6c9VdC/wxPJCHe86Co6VizHKpA3Ia
8ES4+AbED6Y+yVs9jGvHfHRN0FtCP9bkoZbXbvlrzoeSY6SBJhmzvaxH8xq9KvRf4ruzolydwxX8
pYRY6c30T9Xc1/adYMgSP7K1SWzQgaieG+YNbbHBC4fBNwMy9Mw1WXNMvtbZI8DRRxLAQcE/eMg+
cVfGqkb/4uPYzd7WCC4Fo0BX1DPsYGCRTgy/G98FvnrQjH05nHnJ8mvqs3/QgmjRZxDaG3hOeXb3
SJ5TtJ0P9UnDI3vVbxkahVvns0e9GkFLctdhtHH94J2gv9LnQi933TPGqWw8sZSEmrPTDrg8GOk2
q/8VlxoUoPUVZ60tu7znrXzFOXryLWTUhmEtjGLnGC7vOrMG2qqIH69dYEZa+hbHpjH4st2Z6SWZ
CBlo3Xs50O3/LVHip3tKKNgZtGzAlBo6/TXGNP2JHzqSxHIJpqMbnGn4yYBtd7i15B6n6HFGGaV1
LGnrrx2uG8j0PWTZ/pS9tP9Q0RJhgEYHdxNEdiuVzXrRiGegpFwV94hTfF/lu5n9sQ7/0MdSdW3b
nfHWH5e3/EIC4D/DXCeHDN98YGFcFUsiN8+xckiUTZLuGPL12+EpFYmLPm/RrPS5T+Vs/6kxY4ej
1ukfGRduvko5rB40yPcHJj8dH4DpKM90oT852Mk1+sl+MITyfqZtcuihvzzErxZWqgyQN4UNsRIL
BAwE9kx7l/aEXR7h2EyxLsVtJsjK9y4rOJ0KDpnkRm3HN+pobgUVsK/EC9pXF67QU6k9UOysPHU3
Lu/ItUq/ODMKJCUCdHv5nmAY867344uxhmdfrbWQP8iBQH0grg12CaMSn9k+/3DJm3DJ9qgYpNRl
D3A/If66CAtBseKjGroCxje34R7RQdtC/SlepCGkkRfgIkRigD+DCqLCP2J8Rg1WsEBimvk9Bpe5
IKzBxiwfbDvlBzCCKBkQNuAtSvPieoepCrEqKzfMLXCs2KDORKj5FMKlml1lD6vljtnLFlu5Sn0X
5KjtvbMU3KgHq1SYThPZCtIcmv38GJJnMI37OsNVDKtbNdspMdYAIRpAB5V5q4gVjVTagiVLKUIs
AV58aN6pnsQ0tOpeJkhxWf0UJy9Vam7B3qSKnZ36GSuGvZGPsNsnyCu0VhrwiQU4bmA7HQ7tI+m7
G/lhUqKHXJegcqa0hsVZteEfRQNmp9six2Uy3arae5IdZDKmT5Ev3aQUyl2O2Xn6R/4Yv4PYdQNc
6DGlyLkExEpdVa2LzazNU/cTFX6HSgyeWUnXNNT6TqqwLC4+5dvwmszh3s7ZG94KwdneVtGm8K5I
fXHpT7gDH0GCeI78PUGF0e0teqqpDIEZuRbVHShQzWLdv9FWZAPm3Q/pkWDk0K/gEW08ztnqATIu
fiMZ8zmq8OrZ1dasaaM5Fc3LgvMLyqUH5+Bd8UMHwO1IiPS1Y7yNz9TvcBEnsbxdLQfX40+593bf
3JJLu9eowUdCeJv+y3AvWL/2DtSYTRbQuL/mtB8pflbfs0iLwqvTfk3d1Q6v5jqAUW6fRkJNcaem
d6Kn5NY9Eyu4n/8y/rBueL92A/yQvbJN0eOnJxgaWNBZGswdVizhQ/4E1TJfLpPDiPS9gSMIznaM
iZoC33wYjmmytTagOxebLj/dEzgX4yFIJMArkxpCZqIdmzD9YHxY/LT2rgk2+KVmrNw3sZhZ1jGd
ccITWuGe0u1GzDO28YHkXrl0l0NOAQ9Ap+PCtO66lzE54WA/EZoJT8vydYuUlG34ZOBYgN8XKCtM
rku0q09MWTzkxQQXNTYMn10Ad8ncLlCEjtiKPBkAjT8QtNx9STQfTWLj81Qxi0rsIxt9vFJY2cBH
P8Gj1vhwmPkiKMX0/LOuH8HpHeyaZ44e1GHP4wcLloSMlKhBlBZUyWsOLezyb+kHzDSyK8M9uj37
geS1eM9kxR6PhU5wPem5yhcW/NjxMYbR3/BsleVe7pAPvcMiBaclxgJdlerPyUvZH/TFrwgKAwpB
iAcxal4FMQZgMI67laf/TRNzN2Peht2myZtXXHRhGPJZF0j4WIEQfJ6ecu95yHZLdUN4g/qh6IC6
yUsb+ueIxBG12YNjUr3SdvMtoShk6CHhKG+7cPJdyZ2arSO6fGdQCFX6SaJmzdSDI8+j/vCwtKEe
YGLbIjp2FVRVMs1nnEePSl+HXa07HyqDI59LQsXwP6AMXp61tFsLT4f2bmoKbHjw3KDhSOBrWDvC
w/+ptAVYBaymZrgJiu2OeHTZV9viAhnwPKXsSm/Qu7GtPCTUlTbcUDgmJt4Djt0f8W1AR+6PmBnV
3Z90LLYimij5O0TF4Np40cR4x11GIyJ4lpAE5DNDUJ3sfIKPYBw9I2OZJXuzwST5SU3gR4HFtqhW
HTAEF5p29CJUgDkqVvD7Y066GTQnHLV9Yr6O5AUCxUA/gGKEHc+IWQZj8lJwPiobgN7eBRj6ygmC
sEUCIR7lwamijKuaeB1wdgrBBZxRwdrZTU4eIJm4baYT1qm5/g/07TYw0mnVbxNPjYVJBlTz6+h0
7+rcPmOlGHTFZzADMCcKWncGDt3B4wdYublXnOxLCAIZXhBCHALBSOYJ43ZlzwB9LwosmjXh5PDj
rVx7MWkfmoZdo5XdufSCAzJv233JquQ1hQQRqg5ZiFwt+YB1+n80ndeS48gRRb8IESA8XknCkmy2
72a/INiG8N7z63VqJIVCWu3OTg9NoSor895zhVdigbPKDPS5LStvLtE7K4xdlcEr1Hp/j1ckbwpk
WvMopPGamR7I0t6XbCp3LERpzlVL1ly+7OK+CfI8pyo5t7SBEVf1c/mu6/UpVjY/UtX6sda7JkAm
Ikh9gWWP2poxOlrOlPBL0CJ63Pkq7E6hVdfwYnC45vVVoXAlkE5OTZf82X+iEzEFnW1hCDB5/Rv6
d1+qsV+y8qE1uGGUG7QkpU+b5L1KiQvNe7assUXOuUGTpHlD8Vmldqg2uJcx7sj19KAKyyZPnJgn
S1mLe9EVzVzopaVxq5vhNdObw8qmz7upwWKoyCUQiMMaGE2mKb9R4s3YAGqGPohxDMs8JBgt4TgC
wazLzBWdSbB6Jq2ng/RhvC+0YxRPRfRHiuIL1v5HWHX1Ww+gequxcf+rRsLiRSUxlJguR/rIddL3
aKrdClxdc6CSNFiJ+9OJG5DWuPwWcubG89Af1ouSITFy2PHgkTBCdMX7h4kxk1uwH6nJIc5gEWtc
Aqg0RjM4MRkV8ypm7unKri2cHiOrpyNMvdzJHHchnzPTnWCWH6AVUXPJfSgqL9xeOAd9FO6SFKb+
IO8tsB3IW+llfeHxJus+fiINvipObe6sJMX/FJflaDdndgQq/6UNNfWQDTwp/qY8zcWPilrANZrj
UH0yy6E87pfd8rIa4gBvwBgiwyHXYVsoPrc+BatRfjAfqB/KyF/4ushxCGYEhuZ0TSRC+oiM15d5
r5Rc/HuKlJphdeXAwmGIdJ7a471klvlI635rbF4Ivt+lgnKVDDujQ04IZbJpP9P7swkWdjO6CKTQ
v9QFuB8U2n3F1BWkiwKDgnBkOg+7SUq2jX0aWRa6yS5In48A28DGaPgoNOIaoG9Teh3ADkqURprY
E2D3dcSkzT9J+7TBP6eUv3XN0lleNlyKhGfEHaDo08PlyrnvTE8DAu3nq9/Je0Zn99eE+z3G1lca
7yo8JYfoLWYrRfk2zs/arrMhWRmxS6NA597gS8w0zTOO0G76ZDeEacX2JS8edTa3YoqC+7nD2N4H
pXwSjbPhG5FSX7wY9SNkRDrOJfTsCkdkghfDVZjFcihdF51CTMtf0gdISamfh4iTRXFBVeywJZBb
YZErD83Q2E6PxpUrfgqN78zkvnzo8LQ/m471uPF5d/HqB1RBfDqsS1sN7tMfotE485JvJIdjfbwP
H/r8aNU4rH+bs/6BsOhQuapvfrCJ+Zs9Yb2+cs0PmjNO+4Fkc5sSeTux7b6RQR6gewxHfw6bIPLA
JUSPvW+dNM5JipN97C8INpK95JbfRYDygIipo6mC23SsE+EuZfyU9L4ROcRQ0/NNnEVlxLS1CPuk
FY6FBUxCsp1DVd3hpOSj5d1z9fCh/B7VV/LN4Te7KM7Jngple9dleCYQle2yX12jiCcVek9IPD2W
EyQZtggZ2M5uHtBubQ37hbhMRIF8wCCAmEEIImf2xi/RFKrJ2/vFGL0na4rSdxM/zPFnZ/7wzgHE
ye11LB+yBN7x+BnjeN3Om5PFxTMCjOFl6rb4FXSLBQkgrR/mv9/Jx3qREHffaLh0fnX356N6ItIo
tZ35jWCqCCkrKMutYXrjxtXaPY8g7C9gZmTaMMhutyVnJVYf9UiIaqIdF0W8M3Zy/vDu0tISpeAJ
TT6fyolOMROhbSGF/L/4RIO8gOJBsf3IR0jrkzd9xwZ40DMHOHpV73QJ0C6/4qeQwNSgn4/8711c
rrb6n4Fp1o/ixwKryV/xmTGsAdQRsgBsy4sV/LqAjz0uI9q1wJFArBZNy6CwA3gmSuGR34aBGQwc
tnZcZ4kTeQYmaLBjAryEHfySLwwsL6QJKpXQzef0u/BUU4r7KS6ZwAh7vlk6eL8yTEyw0rST0h08
OdDJB4UaE90QEtTlbbYR53uJ6mhwqShUdnzW7eqtlhPxQdqn6HPyAPdBY6FFJTGyQMK1jVhedPdC
elrsUJS9daC4NFfabfUd+bSuSqLKtlgJwxwxOXcGcFpwwgQxktLZoicOn4fXsE8icY9Bp4SlxAaA
hRSt4njYETweynLA17QckVeiutdY/wxVQttFc/qz3ExPfWK6iamVJkkpYCjJbxckUIG8yWd+HxbH
ohZfGrdcORwTt0XcfeF7XKtA9rAsdb79I/kGk8iT9AMhAdwTqE2PPzJKic9x0hAcfEYgKs3wWpxt
C31Qepa0RGayRgI+XJpSoWqf2YdSDN/obYC90mTYis3opoXEnCFhkOK95EMKosDg71l69GJqLqs7
Hiq8ECSBVcfkl/XA/bs5Mv9ILjQaubHxpoYjC3MkUMncV7BPMdhuZ/XCKqZTT3dLu41cP7jTqNwd
9i2z8e0dyH1MEUBV/z3Gn3X3vlFoWfLwkXn6hkQzsz0+LgB0qrth8mRTq2wpVFeEFVxnfcpMgkK5
OBKjHnKOWPZDJZ3ovTb9vrrwEmMa6TcKH/ace4Ivkl0JJuN5+NXRVZYuazRuDrwEjKMyEyCPdnBd
HwTuZDiyVY3DkQNlJv2RaNgrP1fSHQRk6OrlsLwjmzjU7a91/+qkkFXfDQEWpxTAJOr+q8onQrco
UPhuG5YSax4jyoVnZCnd+Tp0p+KYWN81mDekO8ULMhKWgOSK55enC8f4RZVY3JSkdHKerOYBgXj8
IHawxFFua/POv8mOuoYa2Ld2Z4R8aahgxqt8ZVkoV1ZX9hsjDqTJ+pWzdhx0IdVvvFBt7gD70zba
IJUB4TjzeA1hdcxQvpY3k0vYajZ4hE/GU9M+zXjHBqd65ItouhPvOU5OihImr7HOlyDDJD4p3S/k
temT/m2FIUUDw7Htxk+9Dxb7Wxu/8xaJoE2LmE6tb95htLyqqWspB+mhRSTKreloMZ9yVCYzdFe/
AHsmN0oWbtGZyeW2VFxmHnaF3tEfXYVlSvTEa5VcNjTjvA1JETsUU7l2RBrzgzBDunYRY68AHcxx
dIHnROfkuX+tocOEKJXZdU4NpNCayEufO8s3XV1KqvNwKD6M1x689XN1IKqDPjbxiVzagNwbRG9w
Xt0DJFg/0+G5pMuyLX0uiAx4TrQ8kXQgfNEqBnVUbT4Ot3Z+qS2vQvruZFmATQHRAaoVJ8lDqw2Q
Y2Mwi094+RYE15caTTkDv+mKhSrR3PhPzj0c7eT9sK6DeYMFaFdWoGUQDwOcNHfqk40LjakvT1p7
0tnG8qPOM4E3e4Rb6BvglvBXvIAtprzSHDl3kxupNTjHRon5kku9jJSG9h2eFWcJyXAI22xPu6A9
5d60MirhYrxDZbJnS7yyb95vXDopaLqDGgq6hM8WOUT7yB+utEGBKqqh9K70Dt2idAMxfWu48gVt
DLiMsj1KKNaw2Nt0uHZZ6fAx516EXNMnh4o9O/qpf+JfyWNEkd8f6WTzNpfQFpsxKl2oNvwlASJl
HHpqvN5BgMs7w+BOcCYvjBhmDMbtjqHhdyxefTT6XUb4n8PiyDhGTaLhwoVoVxylu80XWn+K+hqP
+U650A7il1ZlT19CepLFYbF5FjU+qpx98pEGeQDe8V2JvZVTAtzvj+ZONzA3geoo2ACr/Z0afjqm
v+0Y0tZq5F18aUKNex6HF/Zlhhrp83H9pNeaXvgxU/EhM+siueqrRIsfMjJrwubUotOZmS7xceTH
1LM6erkPJeMjuquvETxFtjPKwhMpJoi66iwg4JcThTu7jTtm8IbL5BorFzQPJZB8G7lcMSr6bn6a
kL2k9tlY2D/43dJv89f6FEz8uuGRNsCOcNoA29/m30UGfRfp4X7DeqViCdNNwCFucZ/ht9M0YgUW
sPh2wiRNYuV9T9kAmRe11LtahIZPtZH9KQjOs10WIj22wvhX/1Pf+NcQekPQRA38Udz4wi9Evmna
HsBAML9qByAfhisFRShULYwQOcbtd8ONf5XX7tpiDMVZ6r9BLAnUS3tm0XF8OLRsDiDgzJ3pMS7g
U2Xd85GpctAx5wsjAFdfqUf64DsP7OSzqHv+BPlVfqUhmAbTFwNw7jAfd+6VjwUiCcJrvOimPkoB
7Y7mZAcbLN+ImH0+K4hgtL5ZpdbkOXwhyPru1/QzRrbOBQedg796+mW63sPkowziXw1czm4K/20W
RhzG4h657Q236k9JuudI+Yt+M2ABXs5L8BBAAAR0pOolS56Y5uMl3HiKcqxf6RjgQ0v/mOAkDK93
tNVE+4dmx17kBbwgH5F01/ba/AjrhoTVjpFVUB4Xca3wkKMw67lM/t1bbn0wedxUAuUyEQFBWcrT
27LAUctFPq7d+odlK3SqfvPHHEA5pBjzuQrL0AZ2ouWG7YrbFuXsJtzcaPxB/byvzubGTj279A9b
myYR2wSPmbIc7re6cPGkzVT98wtD4in3ER5hloH9yQMMUHzTONrsbw58OukfJHv9EIfyJQcsTnAt
QYHhnb2WVMw9e87ip96ElF/ghdNw8KUIITLiUXBLxwkunN9dcwDsHIujeOQNRVS90Q8bB+OpsT5D
2dJsEloxinwODL3+JvyofhUu1BU0T4BVb6Ha8BxTHFC4LvvxyGcS/dhpQBZ9HizJvwauVN+aK0pu
1bHfiVrUCcTdddR3fTBf7t12RPC1uuwJaUDD+X6brkiXGEYmJOuycTDluIf0gRl4AgYhsojxN745
2uY4lRa0HUDmeFTYcEBmM5CkccdOh9wmVKK9hf0ctbDpqMCzY4dSqnxILrYwCnsUzfoLWd0Mf5iq
jxGkNxYzxTrbQ/zdflsnqhFQgJg67a1+XjlPHYoOGezyLb195lQRznDSXMOXD7NPOIGCvMHpqOv4
mTq0uC3AotfN53JZ0GN8cfEbO1bklibu9MYfM+YBJWDMSFgmRHpPw9WqoD/AoAM5YtBS2C/Wt/3D
lsVVJr2m7zxSi3KjsFn2LRaEEDYD05pnaCw/HI8nNrsOpRiNRJeXyR8w88RwF+QWhYGGTHKuDwX6
+/u2uCS/4v7za9CRfy1YDzf+FJtFQLHgo/UK9ffli6EkgCpGHoeW7xlHwD8ib/rLyT7zVm8L3win
zo1kG73nU7BGl0lWjWIqvIPMaNwhP1RAuFqur7vOXQiSK6mXN0YwQuFmPfsMN/dzAoALbdROmJVZ
ApInv+bH4kN6jwNEjDaaDJob2/F1ZCQ0HGZWNZYUzG/xLu73ltvhe/cUtiFI3r8sA+gBmDdQGYem
l170GxWJfhONT7DT+8Xn+PMJ6qJy5b4emlwFhEA/tB1kLUSP850KY+GW45T4WDpU7+VlyYP7FQqx
KeHCDhgbqLhwmnN66RDqhzqGb7wPP2/MUtpy9zBVHud+/7NeyqP1Axa21x2bNCU0wReV/jU5JLgJ
qB5Srx8cnOSiVMBFjUdhT1kRLOEavU2x224e5dfqRJxYwmnByFOsY4de6cMSDsxxHqatirbcUPbo
XlZcrGdb9RAwsHHWbwt58Q6SduDb/2YrTHe20OlUiUvb60nL980hIUD2vl+Lj/TZeFKI2GRqQenP
gLbfodKXFnGZG9DlXtpPfn7vjtnRe85P2qMBmYoRGMtz4+XoX1bRtdd+tC5oFG/E/w0lGz7hKwCv
L+qRgQ7B6wPKh4zr6JktqpJ9cUqDH6NSA6YsP2KnLSaXfhYfFHNRBhq7+zMhAk0CnmprPthXfk7H
rrTfhPaTSaNDcnApI4JmwPa5vqLUrQOUdujsLQo67uUhw+OZ/HmyZudduUdByWk9Cj6kEw2f7P4L
LBhMDowFd1TIE0Up0joxvCN9JE/FHAkMmT4T7gggYad99rGom+1dsyLj31U4G/jgmVEzNhX1E/ul
iaTnpr5T4YAZdyxcgkHi3P9aAAeNg33HIOJRErhSskA6Xt3oROPHHcm7Pv/JFvMCGrWWVu8lRsCb
9U3+1kkrGYmkO23yv6hBfPuXqRfqXRt9s+SgD0hKDRhtAyKE8+4srwfm2xtGrI/VtaSSh+x9QsMd
Qu1m6V8Zcjm1u3H4sOwnLK7H+Vi+9nv66FvJifak6O1mtw1Gt3FSeirbmsOxPIKaL3byp+4p5/zI
NDHASIpocPN9/4idYPsx8V7hJZ158pOndA/VdD844mc+vHXbDw5I/vP8eEFWso+2tH926paylr/e
8MZsDf41OD78w9EfDxLaDIlRXvasubgmvNK9O20AtdlbnD6QwvIRZUawHrlCbj3phIT/HLmP1HL7
0o+3jx8GD74PDXK3upQnHnJuh6oFKQ/Nj93PZbOzfLY691hsH4ftv5eUhMsfAALrMPOIC33m+5xu
bRzKn+iUdsb2+tYHzfvP48dDtQsjB5E4/8XkeuDWzRLqdswzzuln/Yv8gibtct1wd5utH+24Buqb
9S1/w0o25+14f14w5qZbVLKVp/7MDr6Mm/m5cUeHEotvgJqRy1yEjPv4pJEIbAdvOzAXF5Ird3x1
b5eFrXBxNrsxsD0qPe+CV3V1sdjuiUw5QBHCC0U4bXYGlbozdmjRt6/L9ufnY7OjsGUECTfMQxfh
rx9MWSp6WafVB0uCRmIXPlU79qetvL1y9FAZMf98WPfW9uG4fa5Scg/3zL1ih5H3z/oADsUhG2a7
7C6sppPlc3V2KuK2UBluceTxvxzTbGcM9/UNc37ivwCvBQMoFpWYtC2eOAzscE7Hg+HYx42612Fy
YXjYzjR7HW5vxstmxktKgpHLtyFzBQlpE+7WLXk0gLPhG9jJMT+Q4tL1FBAYqXeMzO5opphYXvVz
86m+2H6zR6m2q1+6N8oB0sMIb0JgnrzmXwx2oBA6MJEPemA4ykny8evCm6Bc+zPe1mfjrSMqgtiL
CR7EYdlPx+nI1cFlYuomAekIB8lFPoJgz7thXom234wEOJrQDpJhsCMk8mVGQ1k/3GLX/MP6zECq
vinPMdFrlAeG/QBRd8tPgeMyb/WL9TGcWppkiKYpAHnLXwwT7N/c3CseMQo/6wsY0viWUcceSV9n
m64o3xFsKdvPBIcstcYp+iFpZN79dsrLbbqVjJZflP4AB/F5gxGcC/y2uq1oG0gnYavCru/qpcOd
u5UwL24B9OfTp/lX9C6XB60PmDQrLsF9FK2iiuU7d9Lpg4toSyvsObecXBbdCJoKVevVf9A9hw/U
5fTOIEl/Usfq4YhdwBHQPwY3BLK6iGEsYrpQYNGx3DZb1Di75rZiMdcEvErN/bbb4/4tbukxoTri
ykB5Rce9d+zTBI2252c5DNLJB8AXzOSV2630ZFleMhwb6WPq3HF6SatL9kAND9kkZ2s40Qx51E/D
ja2Rsypl4XY7WpQDUgPayMurYu6td/I2TsLd0IjXIoD+HBEgk9+S/kEWMwOXgBjSdDCaG2bxgtDU
EWpE84Noh/IhPtTezNbVr4f0zFjbnbzUFfHWVKiMoRBAcWpAoo4dute8JrqgdElswlD46H2mAQ5/
x3+bA3QbSIiPiMqa7+pgBAzuMRzxd4fmYPxuHjYPyqv8W5+kB+PRCuTHH/v+nIo9ktvTsT8r1VZ/
I2Tpsc6LH255+pdKd7s+iw7Ab/zZ5HusgNQ5eYyLDQaNg+PJfqIHVCOhgZIR6PZ+dKMzz68BgcVj
msUpyn2gxIZR7gGiMNF6JiWQUBD6fIY7/+SAe2huILjjCi7iPkj0pHy68mGpET3BMHtI+EVbecLy
IBLQqPYwJOH4IZbnjquNxAp7W1x7Ojqo4FQawoiotzjZnQz/LrsHo+ItudMjfQdgVRqdCQ/nNKUa
WX6VGsLFb+0AxR4SpuQhr1xORZug1tFTrDeUG7XmMHJd6a9A5tzwHnYMxdQR+aijsTuwAedOaj9Z
9pfaPVjSd//L4Z/VHsJszfY08PoKHN2XieBU+2qRsBnM9DUYVgL2+sT2T1sP96nuOrPhoL8jF+YY
U/JyJ6Fu2ibG9od3rMO1Ba6Mz2/POWHxKL5X72Y4Pa9HzQjXAx1dnhuwShMRfXsuZUh+GUozv6Bp
FD+Nj7ym9RWJtExk894czk2D6J0GBKD0/pmKkh4fw0lRlM17oXHBlSl0r4cp45IB6cx6UQi1QUrT
V4wGN1xAbRUGcMqqm+31MY1mclE3rm3nPtZsG7uRsIvibw5HyD7C0SMIT2Ne7BtsxptJdSvzU0/i
N8kmg4Ixgx3Fgb0UQskwUzkq5KXWxgi9cSUFFw/trJOUFjGE5cRB04CXjrqbkm7J/4n1NaaPCRYv
MgEo98nTzVy17oEAw7ZpAT4gkR/m4zpe7sZpwxedjUchDDPKcZsz+QYEgJcamTZFDCJNS652Cr37
tqd7qHk5en0F5WKDdFxnagwzJSqILKVi7AIBq0v5h2p8xwa0b5skqDTFfd9InKKR7YJUS1Hf2kR8
9NA++rSk04j3ePDLDIMRJbfdyU4/52918yMwNkWrviQbUriQzkArSdYEYjACPBzvahYIgCjoxUDZ
qIcxoxFIVm4UCCuvRMcou9O5o2CjxJKKULgZ1CUg4EC3hbH3qNuM2w2RANxnt5YSVMBy24z1rFwx
kwl7rbU2L2rK2aojBDUPQv5KICPwTQi00oO1kCrMZlAAwl3fCNBbm49Jeb+Tho4DJwGtsIDc1KRD
z9YY0SXnnfcYr/TsG1yaOzesbBQsUv4+cvmY6x8+Shg5Et8cv/kfRxT4si+MmJX2EWvBgpbB5ks0
GoY/tOG0CaAMgLE7axM3BRIIgQ+0B7JVcfMMjzjwrkK5URN5iby6SJAdMWBiBCCh/EYERO6enZM1
t9DQpdyHWTn0jlKCYaFlAJ8wLQg2ypwYFBeglh2fFrIjQZwxdduvotaLJ/VX4i1ldrpX8R/lqlCz
fE8IDGhzp/OrgLcsGFgk2PW2OZ47Lrwr+Uhp35038fwELnNe0LfJng1BjrIdemOFIImdlrWZf9fM
IPJEQ+Vi4Bd7xo6/Qf0N3w3TBR7hWL9VnKK1rDgLrTs5I2ily49zp5x1u6aah4nQVqknLVAw6DeX
hG5eLQWdaEzvxQaIjcV3TZ4FmXAA1sD9scLJMHfEr5nTVlOfYR5BOBNoWnAKfephqhqoq3jdCscb
Ciw+dCAWRY+WWOeVxHDbl6sQsgjKLrIakjP8Hh+IYBIKLHPFdMcqDojxO6Gx5PhSaTiJFVBLj/cS
zCiq+Byjeo4dLcNIyxN5p6GYI9IqsLdnaMp47pX+DUBKxNorCo5NaBECe1JY1rs8YQQUzyHrqOOc
hvAjMGDgplcYMzbCk1yxnqdMQmJAjzpuEEtjVGMKBOFhlugCbT76xx6fEjjYeP1uoRFJ0Z+Z/XBG
gAhc8SHJJHFKg7ZDXlrPFlJFcz/qb0LcCvyQJcWs25Ha00JPACJK8VLqR+69mRokq3mKabLk8u5u
eF0ruRLBgjyl6MtUzXTu09XkH8AiaqiV8AfOMSNS+KuzVwOTisvI0UTxo2EFw5FBAnJq76c+1Mjq
kJMddkLsxFu+QuFl6Rnk4Ns27RxT9hMMcOGXqirDNcwWTRSLWv2e1f6oAvKrKHIM6TFh46vr6Mhv
U7BMDEyh6sQAdBP7Eiccb70jM4mLrs1VjpvrnNECNSC36mSsEKoaUzLJ8RYkWgps/x6z5zClRgAH
1yPWuNIr77zZnK1sGN5ibLArNd7afgKdwyBkwJKJkW4QB4kWgB0BA9IAm8qogD+yLDdfwHQNLCIC
UNciwMUhBpcAheDQpG/JkAGlfWnn4tQQP77cR7+qvqAhRdxe+c0UvWhClQZJMG0s2QYSFiOnicTG
YQIa42siyopWWWsGghg1ouBGrGZglY0na5eP8huwhIavp55kFvC15DNuGlYC7Dt4CewNDduryaS6
B7QZY+9figFYzYl3DV9CaLOXBms6GaQmZbpqAmC7pHT8kdOWy4SwJdsiahE2ZF2rn2NN25XCXbGy
4U+dB01SOP9NmnalQu2zpoHCjxJSHT47C+9LVz/dWy5ESnYeo+elE6InVQD1TPHgwQLim/oHDNug
dtJ6CiB3I8vhUDF8QnS6If1WZWVWLbIUA4AMh2OHDN7GLD8pJsH2gDjr39Z4rkpaMLi5BAGPhs1q
fVVa8ykw1Ijq6VZn+KOj7gkh5yBRxFBKaMAb/ne4yBp9YvqNEFKghzMpohiQZBDjCsJUHdeZ3box
6o/uKDybS4a+pUye9QVTTEbMMHZ9zDM1uzksGFzXGm56rE98F0oGot3eDjOCZxj4DeoMgmz6mp94
ZzZKh4XDoI+fuwWZFu2eZhLKyXivMv7jw+0x8sSwiARsTqzcf39dngZEMfg/QcBliNtKRpq1AMSY
HPMa13EYT6sYfELhEqgluXgDgCmYkexzRfNJ2pWDpLMg04+EWeb6hDv0XLFKSBJsUkJF3mWxK7SS
A+bPKi04VD3xJQkZq0A+KVbhDj0JdpD+JXTE6GRFVBaHfFcDZRdTQ+O8EQ9rbpJlIoZ+CJFTfyOt
jxzHFtujhJ1MMCsqlGGKgKpAT+G3rbRGlMhVMF6i6lSK8qpsOBlBpO+FerIFDKxjy6uktzliQjLQ
Wlvpm+tEdRssWZAG4wrnRBp3dqy99QwGNsw3OUax/k0dU1GiwDwm0G4xEsI87m1ZPfZcSDcKwyE9
QBv6D4XR/YHrwZEpAhO6NDQr+1rkNdY/Qi0QC7BB0OrmAhUzwSyI8lQAm+nUaoK4YOGCFyRRIkQ1
YRX8kBGJTo0S2Nk3TGks/K4ND6XlXxV02QVIfYWtMLsDfiaOTNrIx8RMPPx/Qw8B48CB1dzZ5EjT
EyVhiUQ5Xlg445kbQS2dmGRyKgjCG2epMFyA512omxT7qkNLFKArgIPWTBv14Y6K2vwq7O8c3eEE
nFToiNkkRI0JBejYdnXA5LPAyxXT/25tFa0vV4XilCypWGKcCYSeYM9EkSP0zMxgrSdKM5tjMbLR
MDHq5kMc5vI4xcMTAD5x0EEKEgCsf2rPvAhHejsWRzH5AJMlHUyEClA/vGK4n2b9O1aOGdruGCHN
dGhgVqnqMzSHnqa4QPLZ1XeGBFO136UGpFN2zTdY6Z6BsjRArHCS2lyG3vuD9EtQGNUnlVZP0ACq
0Jl0XUqpFauKxqiJXSx/LLFlZPmhRCon4TGI+EoGkeOb8ElvRtxbQ1ivnNbj+9psTcrtjKKrrcVY
m34nW98cR8hxm388CXEEjDZ1KZZfvSKRwmZ0GwXTu0DJgtmsTWIVU7R26mNJYIXIuaijezigg85l
CvKako7h4cSsl27P9MGnS46DSLHoV8oBUKOkJKNTvrczCV2wzu6IR9HiNNafBbAH9ihjsmR4BJkv
UJcZKbOgooTrl/oZLM8WYGSv/wnqqKSZr8XSBXPR+xlrQEIXM5I91kMcQxY/q1xyWaBL/baq55oD
BQlPbkH2Q9Io3NSduOuh7GDSNNLhI+6pQLggtk7+DAE6YS5Je5ti8G507ry/m5jnKLkITYPDyAzi
7X7/ScEOsqCWPPHkktfLRbjJFP5/mDWfAL4HXkFWBRaavH8VlYA1mtdZHp9WDjGJ+rgGJCJjFeYb
05ALSz1TLOJ774MF3c3Onia54/n4ztlwzPSYEmajzptLr3XgyiX0GXlgaw8FZceKD7Y/z+0CTwLU
AYnKHaaomPyUzwirTN0wsOo0xNXcbvrUL4HfQ58qqSn73Djo6eCJKArFmL1FM11TnCXpAhhykwYN
xTgW7BhbtAC72BIarpawU43DPj1QAuCtflEQiU4TugGCQCJN5cSOz6vkm5iFcXRqZf89t6NP24hz
hTXJI15AZGmrJRAIdnWeD6LWbCwlrBPzki0Lb3BXmiAQ8ZwLJuB/TwChV5+5KRexLFgb6MM3DA8Z
xPLMWoGFnQ1parmHP+Hy+UxW6xHj/f9ziXFQi+V/iEp36Z9NpqlEXVs49YcVL9CKSTR7iDX5FXxb
QfaX1p8M1DZylpBa2PPQGzwYX1UaHQXEEFv7Y1ckNUSN/qFVB4eunA5sJVPWEALXo5zYpxx7sd6n
z+wvKHpMCh+RiCD26YJtW2mfTAW5HIeeTMqCZMVhO+s8EYCA7fbWJ7QpakKzZSJ4lIVIZC6dE1Km
bkoeslxgPK/1Yno5d3+ZgbFALyUsEK1raKKR5CxQiAIPU3Gsw1sQiPR5otODcITdVVBNppFuHXMW
A6XDpvbtWj2I6gc4pQZyYlP357L7g0rBviliaCyQ5TOExzah30R9t7ReNBkPgBVIMatokyTPOehp
0ZhYakI17RljEExLfBfjEmYle4AZHWzGTxhIGLItD1HR7Pm8JpFcrQBJWOlIwSkg9mgH8G4/lVkg
j4cpNvaW2PUhjFZPi4xRhyngONByHp44Dtq5dCEe4RyL4G0AdPZhJgq+GqUlWiayr/lpxP+gabcV
1k3312W3OH6b7nROEd2hmqmxOdYSgx8+XRPgJxUPf4TvkPjeg4+HE+r369s9Hg+1dqJqoDi3ttNr
JFS63I3r7GSWnKuUjWV9zcY3ZXkQlo2KKlaH6S+AilKLhqLpPZFfdIdwK9iZuOmoTHgeMCGpJjtL
gtsPJHF0GsgvLzjwk534oYKkvpHSp3403yNyy9gObdj94skUh9Ya+2y1fRV92iguegiAd2qgFPnh
gOomlVsApyWf7PrIRTpbiifFXJ8MJN89zUnV14Rn2q6espb7bmRgK42Yo9IggsflK9rkKqTCK7QX
1HvkdMTTapFORdfvNbKoDMkTgRN63TiUpgIKzZk10EQTgEILTP4ium24NTuYw0YmXeSFviX/tqL5
nUb7np1JtiQ+zXL+7OjWJJJyGhD22yua/kBRo3POT8lq9bShAyQWAcOcdmiQkJ3TFfUYLZAVIRkw
TmDGIDpVxN4xKkIe/gmphYJ1cFkqToxbEa2P9OUBOW8Bp6XDW74+J3LDvQn2ErWlcdZ7Jm3i9kh9
UCX0bmhP4BRdoAI2I1wr5y5jiyf4W0RuAittul8Tg+KEg/f+35u8QXuAd0e5NmpGYObqCaTBmqFn
4cppdzlCcfzfgDvjzPJTLvJ21Z4FpEpLcNUV5UUMH7WNgpyEoQ8NDK3lkcpeMkGHI+AkHqGPcaM2
6/i12QAIZ365vqeU7avxx6vWWZiiU1Usr+vAvo18CQ3Pqh41LBBFTjcVxFL5VKPNbhk0x1CMrOww
IL/M2/tXgS0g6kPRahTohQzGeplq57Qpn2Z4K3rTfiHgiOwfLlOejno0IjRIKeXnHncl6+BVlOMg
iBaic3JeE1bU4zijNMsOSyfhLCXgenq2GQpFY2DwtNZ6+9CuDH8k2lOmtHqLij1rkc7tpD23yLs7
g3HwFIoHdxqi4yhJbo8yTgAWByC9CbJqt48YgXmbO4ntgpZl+OkMh98mA4b5TUot0mLixpC4hqKd
sKK9ReHb1IeBshSEB4ev6PRQdXVjtZ/xztyb5aEgoqAFXLncj5JFLUeFKTrYULSlKNqLbhY1CzcP
8msNHSY4ZbqM63tW6E6Zf7lEOpJysv/1Y/zknNA8/ldyTT8Cwi2YI5wKtI8kx84wzTDmRpZkPQz1
u6h3OrKQNpMRzKhap5neh3gUiO4UB+MihEzGCnvIie7Yy04Tmdp2VL2zjwhqawL/LUr2gw52n5oJ
eyu7BKMNHG4gfFw2lwxWcUwXnqa0BS7MztZDgcqHk0GAMe6Ed0jo3HI1+xKHU97hBcLBTKlJh5qI
BCyxK2Ow+3RppUMsrLRzdVkMDXvSEHB4LnRFjA7OMRhyxustJ606btgpRKWpkcMtOcmgByAH3qUW
KdGqPetDfG5zm+7rkwD4RBBCmOO/DDXkAWzqabWQDqI+RrQrBNiFZ3lTf6WGGa7z+Dq0ZNJSEost
q59HJlTM9rJNHDa5n0kFIbcs9p7ugyVvHoaZrndercemJU8DEKXgOXKIVLS+fY4J7kuTBYeg5cZC
O1l4xWkpE0/GzAev5jkyuf/Cv1qjIYiQJ+odnmI6MA33iomeP1ip6j7Q5p3eYxJrakhQa2F5a3eO
EhLlcxDRZcSzPI+2u9H/Q9J57USuLWH4iSw5h1vonKCbuLmxgAHntJz99OcrjnR0NNqagW57haq/
/kAHQMV4KEdUXxRi8Gjy8i2gwrMKYolRpHEWBf6M+zE8h/auRrTZMR7BFO+gWVgvArub1q3S6x26
DNb26JanRWsvvfWJfWtJNgcRxCBHcflaJZgHts8jIKp4hlKGD0zgRM+NEVAh5K/yXB3o2nBA79Jx
e+JvEQdpTviCLv9hxwgQ+FRb47NG75pX24lrnZGyT94QvQnzDp/aXxKCUkJ8HJKs/NcBVDOgc3Zg
ieCBlxXoldVwC9uSSu9HslHl35Azi/NOMBjPbs1eTqFDobbX3OShCRf9PseALtYLZgloRdNswIEE
cJCy06+Y9cJqVDGko1yzW9LWjGtB0Ew70MfYsBwtew+oS/QwAvGXsfv6C1cYF9HFcnqnfJ5Bandc
pFx8hyeTm8Otd0rI2uyWVsOH/GsmXB0rJ90w131invvkMBmYQXs/Y03Yz/RA/J4OeF6QfAfuAcIt
DkQYJlXsqs5BWMAYoNJJFazUo6nP75Wpn027/LAJP1ziaY9BGqRlYsC+M8hHPuxL8WSzHdrAHoE5
+Ua4BSczB1mIh8nCsy7cFCsE/z13NFAq6CJ01F1jYOvAmN3TsZnr0RK9T1nB9v4rx4AA+sg+q9Bf
uYxUFniKdibjIhhdwWuHLiJHOoBnAE5G5H/+WQng9lVwuBPJHAcnH92imHR3B6NlhsW7uNiEedYE
z9AgKiYcTfJpedc+BDHrHNIu8h195zG1SczJsTUvAeI5j8BbHD5ASHxFbNQbUzkn/OSb6RXw22OH
WiXiVp0oP5qxvr60lGgsZQcv45pRema9Tj2BVeI86+yWqcVk7cVVb1Vys4NbzPDO+AJ2/49uBYQw
JEK4C/AwJwkv7a91KdSH4MDNbEMpjAjWdQbKKzzq4hYdNy4CNiWZdJzZCAcQe4OeGZ1GPy7WqvqY
70EDtKtZwAwwu3eGN7IdWyalvZkdDY16iBfg4UskWs8iQhmYFBDnFZCuqnFc2zGWMZmb1zW/2kV8
Kfa07tMMzp+sM0jnJeCZ2Js1UOXlhVgu4AlyeYxgbL8tGQHX91KRAEjJRluWg9a3JJwFmJaR9855
F2yTtBeZ80fF13WTbB0ZYssw0DflV90vjp3AS5N56kN3G/rtbqSnT6dhUxMpF2PyksM/BN9tqakD
m82MopNl5rFXOyI6cHbHaNVDT8UzrTf825jEH3yjWodBHOyYqzd+ol2W27L3seo276eUwuovnqIn
mjA+dMBcLcjzYuq7FNx5NClTQFpAcvXE3WnAitjFzJUDJw09RbzsPY3ZTY08uFjiB03Bc+CcENyx
67KVBae0KfCfWFCxy+DO4f6gdV4XoOkVqOBM7ebSVOQeAtzKu5dDxtGLZ7EU7DXrc0yGJy6TSb+E
9Y9cmDVN8VD7vxnVW/8c6tUKw9Snv0OBwk6enwtKb1Kqe/WLIkSA4RUjnLT4CqCjcL0m/rZuw92Q
/kvTAJNfDJUgYvr5e8xHE1e0OET2WIzS9XPbkUTMU4BDmeKJUKNceyAdg72Iu5vVvALyMyliA/Nf
Akr/Gk8qh9NkWGvVbhke2yo5Y5F9n/TfVd/tqE822p/1/L0lHk7zV4CYxccggb5G4DdZ5yHPLgm9
B8/Pn43JP/QNNstovTsfXQpoQUpCU+oz+4+HRx9eSpJ7YqIPaooEDxiyx16EfIWEggsP4rlqnmv9
Z569tbiViKGsSdxVgnkhDd1RjDVHDLhT11gPGLKGoX+RrG+UuUCjj/K55NnOJjYjHGaOmezjhHs1
or1feux1UDMGt6SqH3OEIdisROO3QDvKf+Q4ErRUIhvprXsM5xHDcWFzJYZRuImHDTHcdwuFK61p
ZSHcYnMReSWxfLVBjC/Bbhkqh+VVF4t4SkHTmbbSOZbgMpSLPUrPmJgcuSGcEh2CRr/crhcTHl39
OZMCpzPnmrh0uwA6TnKNXYxNe+yOCTAXDwVxi8HGze2O5B3txYGgKZnp8ul1vBc5PTsUPIug0nzs
GC9R3ABaJg4MbXBQ0YIOPytEqCzVFFIQs6212TrHohovJr3AuBC1ZMT7StM+XDamPHZdj9a4p4ku
n9H215CQydL1h8Get4qZgVZrr11g30VpL+FIfVs+2ijAwBKSFu6AeBWTI2Be7dC841iliJCX4rnT
hnOYJLK7wctebMFCc/0xaQ8Gh64UpZX6DYe1Hixb3kadFJd8KNdzCF1iJiHGxb/IeJSvMHcwnOmo
xHrYwEQfs+U+UJuICSxTc0fDSZ0uC35K9tfKf8pb6/R8m2eKrYczwKcZPNTzh0d3Msac+dqGenf0
fnDNqDOLvBpIKT988mSJSJ0CkGP9yAnGERQYVx6qi2Q18pkuKH8PDE8KQ2vaDyYPA6dL+Y/gCOQ9
nkIIQp27UDAiz813GJLeednP7O0DxgKy3Oxoh7Y/Dujfb8wGuMTYzzNzVKgiVUQIXMOF8JKrH9Av
FlPN0FInrX6Q0PUPNcG/Y8LEOUkSVEc13pkQm+Cs2RSiA9kFNVZXcJLan2U29xVEXswtqUPSblrb
Ub8aMNeDJrCf+k9y4QliCF9arbkR/qwhRNQk2YFHFFkJA+E5PYQMhJ3OvSnfeNDAbWcYUpN7kRz3
msm0m7/XyOU1PnNYXHu+a5qSxVW/mbSbsRetrdDd1Cb5vUwH/YgllJA7Eu8jooTlRJk880ANyQa7
a73sxFYCDYp3VlDsM3CpTEE1Z1ZN19442pdrodHDH1qvPiLkpM1AKLu9IwVsp6KdfBwv+owxcKMQ
Yvpor7seWo7NKu1RaeEYQPsimzRh3Q2oLO3xIDnp/LSMu/0bRMUZoCumfwk22eTfkyOCLG01Woga
PB/qEYMWokY0lgU71QhONmMNA70sUdMIhNKHNARShybAZct9RqM2WfV+KC+uwrhA04+ZMg7i+Uyc
y9qJ25ShKZRCMMOYYhoER90S6zgnCdekvqE0yQAX2gaWQPea4aUlcI5PpwAdlPkLMV3UULJ1FsN7
9rsGkpyi4X224/Yn6dLncCxvGsY6mADmI9M7qCaOec8RuAzFJiNAzrNmTmESVVnrXaQ28tHxJFvD
djktuLEnSFuVTdqqR0oAllNLjLDIxKUj+WTkgjeJVJAps30j/pbCwoBQOI/N36eTCtsKhl20BCvP
TOUa0lG6mDsPExMWvA9kbuDpVGgxIHkHGIF6p7jq4esE/ymWoEebPD/jzPsYL32FH23lHnyeQGl/
zDZHNvyl3O4wIK/egVzj5WAzEhB+km3kyA31xyHjRKCSNnxKsUQ/WVp9wjA5wwOdjx8fxDd4nJsD
pu97xziwQmjLB+tzkFS6x+lJvgKTQvYPdfididWYnQy0LR/Z4l4Svdo7nIDQ1EquR7+BcKYNMN+I
rtA0vC9mDmmbqNFFb4q7gQOqjK6V9y9xf+VkNJpxJSWB76ntHBRbPcTUHKMWg3MEfmQzKvwaIw6S
X5cXMhsU4FDUz0nwhk9AxTyqIJuGle7+CMUocoiI1Mtdkqo188qfBuVswukBN+Igp4h8KtBXbibN
hIQacu377cNkHsY835o6uLHHN5zoXZMnw6UwHXH1oeiwGgYVznsBwSc3PxDrIoOcrUfMjFHkLwzK
z512npqaf+BDdCcR+rnEvTTEEnPwfrpypxNJ0ksuQnHQKvitkDMAuiECUhYyk3fAsBBsau67C9Kn
NWpjd7wOwpkoXSu81o3dEFxHyJhlOKKVh1aJ87+x13zFTPLCie2Er8z4rp3unxra7gHjrjEGoafu
VNMrdwrvUxpNlbRfPogAE9F8IA/HMTdizN3xyFUNMQdxVpfVuPTF+roqF3g/WKCxrtX71Cf3//m5
tnYLByOtne1iMkFvGbrhroYHIkQhJTqB5BUAvm3Tk43gyIqSPb60EGheDPK+FkJrDlFhPVr8BBJ3
ipmqtf4DZKT2gvzD5MEN3lI2PIgdtiYIrEkMlhdvmvjfltoj5Jkwjf+zs+hszPOONW9jDrV4Axp3
9o8VHQlJp58kqW3cib2sRV0QUnxXsCwz80M2EqlEusiqUCGmLRu75xFD6InxzVEKTwEaEdApzi6N
EiHKjdMAN9Fu470PAtTGTIUD4C15OzZHWGZbmzz6aGLUQDVZ0ZhdypvVuubAxC7xIaEazBsMFzvO
nihtnWBaLsikfdB8USb+423qiMYihmHgK4QFASi3rz0RAyXge0HFFyTEH6bsEyJG1ikei03or6to
fO01zOu9c4c7H31EM2aUwlSbGNRG8bWHqMKlm/Dia9v7W/6sA+nkZHHMJNOQnblYOFQVKd3TgVnd
ys5mZmlgU9WDVj3Ok5jVoxOdkwmfw5q5Q0PpFWBsK2ns0TdtKZwfZh5oY835knOcddi1a0sJM8e5
6zT9P7mCHMY7ATPGxkWkov0qXSwnpp+lN9ZusPfAdkNc+hLg74rhUMNNWdpspRgcWq1cTP2LBi+V
iJ5CekN0/TOTqIaJCNFbRtTsOWpWrfzsRo68O8XRZUIfiTkbnCo5hADbXPgOsTBf1YxOF5NaiDzT
fBkJX6dHr/BIrn9Jx8hn51DYv1MA+YMMsNlxcR5H0I3ntfT5Jqi8gJ29D3BSzwcd/aQBy98LdnmD
mavvIW2G7Ad6petre6il6TYiTO6bV4tAEm35kIpKOugWjzGGEN0QrgMQL3H+U7YDVvOhMSZcouiQ
tOfEugyNdpLRqbDlHLLIw6OJA5Wwkew02VHTNQR3aGQ+6GeHsWfaPaQR1kzt2vaCe76CTp4q89tb
BrE+wRPB/m1xjBjEKcchrFPWBpYb5sUGHxH4b84xl0FLRLHUpVI5Qqrl10sAoHB2hOUIsrKRKNWE
zsv2l7Ww1QYGGhbNO4GpmxTOIYilZXXQgmr039SP7tHNDh6mWAwZwcMfU+XgW7XGeTGiHJOi0fvo
0nRTz3+hAVB9sFqemSJufVz8ocq1DELxuzK0PaD1fBuqF7S43XQYaEaSrYWTSNDvCTTol6+kfzSL
/YxRkrYH9fKdA1wAzz3xVzN1bGDjJyADtyrF8INkMCJcXnCIyyNE4o/NsCGPlBbSZoRXkO+MQuAx
R+XePc46PvmnCF3vfKHUJ7iqbc/zM8QNGnDwCcqQNnpRGKXPvIojgI8z7ZpS6FaN4lp+ANxN1Wsp
10L4xMyRHzJglIEkotmL/H3eRqhPWfDzGjKD0yAEO9fag5hU1P8NOerTg9vh4HHuopPh7Ph/NW7p
LJnjRfah94VyGroXg4pgFTgPHsE1/aWgzra32Bc4LLCWztV6K2x8A480DKG+UTDc+03hnpRHKMCR
L6jvUxSdjDwnbEtSWB4OEXqh1nENj95LN2NKaHnnoG339snjfF1AyyN4HBqTlgS2NhNqrV71CXMC
tU2CTVYdiT25j/zxSY4GhdSDK0GgMo7ZEHKXp24Z1KwwcmjX/kjFSUvXN50L7nQzwgRJhmAS6eos
V4nG6KyrhpK+dyBIJmfXfM2yS8KWNnEviElw06SQy/qTlV7HvISyVJ4Dv1hPbxZRCZaOV+1FFaPM
74QoSqvbjNq9wfXTLMVOFnnqexgGN/tieraHD6uErR17n4ubXFrG7YrkYxsMgR1rVPFGnK89KmYJ
LJ9VttHL8r/a48Bg5p44wVGL6WNx3o+TfJfzR6Zqj7aw90wMW7qnjB83kxaUUIn6ZbTN8bIvSKMu
Zq6c2sFOMYVhR60UUTW7nbsbYPWgOxKzbeghQjVwEAiNjf2e9YQocgpmSOPluMiYL3JeimG/indD
xcyYVnnB38qmk2h1whn4Ob7F9FUAaYsrnzfNPxR/OyzjOoL4AgbdcXpLCNqaAKAcOJQj3iESmxQV
uM5akvMxYD34mjNxyzTIWYxVJYvLOVOamqAYQGI6JBAXWawBJzfzHlNL2wxAtAwGH2rzjTRNBg5M
4hhemUaB5AcuNptAuEu++S3OrTbqYJvDV6jObf7FJ8oxHZPTJYjzU2BM2xClMaCLrBkhyAyV8u9O
njcfw77amNn0z2v9Q20kuD5PL1agry0eQtu7B4hiUME194sieNd0t0XX7nV183g2woCOeC9a1ZyU
8NFT5n3mv2w+5MhqSB0GrKB+G5hPj/iVBoQiTA7LHv2j/+RgoApJRBKy7QQEAnWCz89rsT/Lq8Pf
j8NZMLd7cln0e5lnR817IXFd5q2GIwuhF4d2A18mscLLst/RT7cJk5gcQ8hXOZMrNo9vIOcFGYBM
1YagMMwLbNTqWW09QIEfgaaYVNskQ0sUstFeA8LgtYh9Mr8CxXjE84yfHiGGS0jh0d9C5BsM0xbA
BMyorajeRjqOVohtQLoN1+e0w6EwdmBm1Ydm1g8hey13zO8E7glDAXn5nuW+B076ZJaQjflaf7wv
/598PJo1Vb/GQAWKIidoU+K6Zlh49j+4wNpsfMNdjPsOnS3zIrHIzuFYC5/KJ57VGj6E5kZSqfIh
nrGsKhCVhHvewfPG5ge1oGFj9oRNHJ0/MRMug5rpqpHfPn/llkAyUJ+m8atATeo4mBtV5TEccDBA
2Qd/ivwBm2/tsI1AJPSMKpErsmQgU03aXyqjsOld8T6e8puuNZsSIlDqJEdmtsN8g6q5SbnaLaWO
YayOCeSCxkN7UdJphJ9AORpUnMUFoaaaJC4E7WkKc4vLb+GWZmDVjG/W/IWNaFTiqATOJsQ6jynP
+OdsZ26qnuTy8U1GpgPkEEPDvkl/9IPs1PIxy+WmmGtxqcPRT5F8PjhMDAVkcnOmhcDfI2lbLSZJ
kb2y0qc2ghVMphBQeK0ZvwUDfqesN5AjTjXpBn00rtgswpvm5M2z8env+QcWqkcY0X3wzPC1b0CJ
EN7ri43HZoWBhvtACNF9DYGDkt2dsGhwlP+i07M2GKk1zamFv0rgigrmbwls0gzCpjRsMIoGEx1j
Ec4priPA2AwXT4gvfEwM6Ktn/3UOi50fLXvgs2+9rZ5NDm0xba1AXqR6d5+jNkTu9au6l7H3LzAb
7rzizULib7UE0i3z3qg9VumLxPt5lDzDnG4iLIIQ/kELE7IqvZww0eUR2Ry548gQrZre8Y8ULNzQ
z/QYkjT/5mj9jwzwQ8z8fY3RJzxyKYUSFFGQ0R8ciffFSsPMFQwVD47E1lfaPkQ8o2AuUelVOKmF
dcI9g8udF2xpGum9Qzl5qotcRCYUQjlXawpMUjv6JXtdAE6cAJ803BgSlz+DJkams86R6TCnGSj/
E/ZzheWfmai95jJgnc+BBWFhQPY7HxrD3DmhD23o2/pjOxwXVNMHYWQtAddqVrkY4scfhR9sheA6
YPzZLUwbsvo3gcut2Ze+RBM4/Mjt57I4684GgzHWOtYOgMpjET237FArhQo4HMyx3RjQJvrpIJFc
Fg2XIeyYhGAODYBLBCqa8d5DhGWGzLujdCKUOOE0bflp/C8Lp11rqbM3LLs+gbNimmQsIssk67lI
oveu+GkWtTabZT9bQM+O2b1QZdFJ4n2OXt4TAJ5rT8+hZo20o9xrVGdCq4ko0WPB6r3+3sPzZBEs
5IYkRV6kzoOyv1mPeYMrbwAyJZOiAINhHjJ3Myjuj839+2dNqRWnhdWmAJa8Hq8mOC19cqwY2ckC
9XL9lPjQ343auU6j99po83UKyabLP2VBa0RMoP/hp56lq+aoM2aMg4Z6N0evdQNVjdO3FBb/fRe0
21GuX9ZGYJEoPyEQxqd6LG6Gd5GBQPebcnYJjaVokRADBxF8403881+Wgv1fYtY7/moyTwz+8baw
oBf5EMUhgQG2/BVfXBhJ4sL6TlchodBt/z3oT+FrV2wV+sCGcwLfgKnwySDD0JvSPGPqGtMC6Rmy
Y5Jfp32ZIoLkvBsrfTVl9Xoc9uEzVtJwzKLb3xAvfOTQJnEW7rnXXGZLPPSqgxfEZ+VBKJg9NKXe
cR67X7808s3oh/yUQNvYRs8AjBSWyZ+/ASvXwdQ/88hm6NC5VazrDG8HPXl0AN06/x/DnqHLH+WJ
M+ifXbJ1ePDG4jNuhBlKFR7QVHPdFi3ZDr3r7jp/WMXNe9JfUugvrRU9mLDwqe8tvGoaIjcGqhMV
k7lSMcgN1n35uXg+a9+HEwu0uWXNn5u/nAvEOxjaxsmDMUJ/Ko+xi48J7wjetMwzCqpWetPlEiEs
cOl/e/3Hn95cZa6j9izRY0aPSYvt3ZXINy3iVnYmrwNeqTX9Vna1Vh1OG/OVdgzjRfx+ev2Fjd1C
mofgaS4K81OCWqr8qcXxw2yvphMSdfFm5q/Z8JSz/xV1gRRMwpUhavC/3jSJW9d5bQ8GSJ5RYaPg
9GdmcaIfMQC5HXhA3soInS8uKJ3hYiAXFR6qdiwsEEkcpaWUnKegOcywWX1YkQWlD7W0wYWqhdkZ
zl3NbAKdmwf25KurDEdyGx/3+cYRQMvkwalgKayCMPsAW5ZAOasgNJ1RvhzPRsFwGSTU/J6X5mgl
JolpT9VS4TFKHVDi/kFoE1rq7uSZ01khEhUGVgujdrhZPPUJxUbYYlANlwnI0wQFYe4VYOIkGprG
fKNAkq8w3goMT2iGOZgVQWiUqEH9r5bIGahPzoPbYKEa/2u8CqUIvFBYOPOPzCVsOtIFDDMLphU+
3edGXyCFFWuj/EcCMig7hVejvnJzvkr96wTZvoEiolU6/D6kKIDQ9QCXiqt0pMa03QRLCTf6j6iG
7yX5rdPpj0WZDa8JIJEas5tZHnW8hICeEg1ko/g0BmwJQjKQmnEt7zJumodoQepdp9w1njVwAJN9
meE1OXUNXjLIHBd3r1d4FVhmvXem5Knz60dQZ+4j4W1LwJMLJmF2lC4ZxGEjpY6T28yK4m3VYypC
R9W5JYzD5b6aJiJacF7r+/J3cGkRA/8pAAnx6hFWlT+o09QTLonBlVluekqcfMb1JETsqD8E9D/o
NaSANA2EN0lPV24ei7E81lZyZOqHg6QZPEMuPSQa9qxLtPGJZhOMzY2I++nC7KrSlDJKjvsRzd+A
Jq/F519pBI57wSvMluuIC56uYQak+u5FJkPJmN7K1vjV/Qpa6PStzcE+iweikTXicRzjCOz9hf07
ARAgTY01wrHmExcaRHXm1zaSGbIHqVwL0Wyz5HIsdJbp0Ncal/FAzeWcBtenoOf2QdMiE+2k6PBX
oJUsh6+0gxjZVZvMSx/E+br3plMszj+kTzsYEpQA7c41GsOj3N4Lj7rqHVIZwk9hzsAsoXMXzlnc
mOfoXUexpVMxEPAFGc/BFb4sf+LhEhT9ykZPCdNGr82VzoxwTI19MeYXBQTSSDh5EgitqnIZmYy4
2ciph6LcjC5SbXGA9APxJAyTWBAjWJiiNvCpzywD9mPwhkIe33KG1Mbpj2uFKHtZ2osdie60PLYZ
aKaOpC0CjWraBBeRCrMxkt+eF79a1ybOPtXQ23cDfWtDuz0N1jaZm3+Fbz71tb7zCrw0UL+jakKt
OOwau99YOFK2fEgJqzJyGEfFeKk0MVeF0BAKZDDZqDKfXYKwZF/GEHy0LmftvEzwitniXq+kVI/r
Jz/GhYYzcaofW51TptFXIccRMb+euxza4YgOVZG3V6bpd27re6TwYTxcZ5IIZ8eADpV6O6+0Xgfq
4tF8KftxX0ApNugaHHpdssyYDg84Yc4uimVsJEAWULXMwPI1fGF9eqhXnfUURnh9UX4sI+ACsr/p
Gq0dzbkOmr1qsKrlwJWYRKFJSdk34iBj4PLGiTH19b7HslTCFQd0yp4HBccI4MF22a1NcAuRASAX
mR2R+T3eFBbliQ+RFvEqobljhjG0OebYmuIcgzahiuOzDTPEqZ/m0P7gzOeuG+hJZVZf+wvwg4vx
lXugpMZTtb6OKYhN+8VcCM0CcTEJkQWixqHEalENpDPmrSNmVQxMkfCPn+CsrhWQJp+h8cNDmFEI
iSV1viWZwUZmLrqhlDGQhA+SyykFUqwuBuaL/EmEvHZ40TgVDHDHRsJ6Yj77Zqr5SgcHUxWRwLjZ
K6N8XmKKdcVYb2ZXh31zRcwqRZyZYL+U3QmmkqfvwluKkC/UIZVY5f3FtcQjarbqEoBqAohqPihb
3m+E9TFz9/gPFYzVGoc2CQxtqLwk6jajU126EfryT9gcBA/osOlwvIc8RmFi3OUDNqQ63v+vLQRa
fEeG+bQ1vXSd258e76jtXqwUoXWw9cF8SgCZAFNzYWA1oXoy2ztN+yIeAlb7PLwJP3XpcdM9ToAO
vtKPeW2iSuMzFKEGfS44OnH1qiOsRC8agsm30yYWIyt4cjxVl2Yv6+kum9OUXSfuTDuA2BviPiw0
UaFpMH0qV7Ja/sRUaBAkmbbgLetoUBy/5BhtNraCDJW7q8KzgBzBzF4G40PBKCT57n6BBmy00DUZ
TZou4bUMHpr5apkvMwLPeWKO1A2fpFLgM/2jMNdJho8wLHcBjbpjv4hqLYgeXHiOjU3V6KBKChoy
sguVUoVEcLL3xLmf6GxlACSyJLYJo1d5KwvcOBP4TWU+ea1oUa0JkkorSQdnh0dGY06xHVFqaFLe
lFdgQqNh3M+jCHyCAmisGq7C7shHiPXybvRf1HwlQd0zxzsYVEVWrXK0su0Zei6OiN+AgCt5cuQb
H8z4Gz3gyonwVeSHCTWvxQzVw57bDG6h76/Nb+Txh0mDlQYK+kekdJN3Szg9fM0/Mj9yXquad1aE
pyw7HmiV5wGny4B3gpA3/axGIGbwtdRBdYArIfXEbL3UZ13KXaTKmOK7XOnTTmcr1XWL7T+hERTO
ebDtAfU1YX6or0J511pLVwPE+NldGMGlO4klEsJRGdZ0kfqOmTc3WImFAEEhOX7Lye8i+jyaW6db
FwvOGs9xs228tUF3NA9g/WoX2dkehwkjlNKWV5LP+xihfzsN/7rQPNkw67UlOdV6cAqZK1aGi7Pa
OeM9unS5U9vfckw3qSTi9ikpipMOZ5fARymEwyb5stAL9gwBRROlM2G2GNiJdsdhIO3bUKrJhCwD
g1uOcccIh3gcz0FjnUyX11zYq0yCHI/t6AMqpUeROGi+/9U1insUmYmCnlMEO7dxwc2p5DnDJdVY
/D1o4JkjwWDzAWr1HAXJguGNg9IcLLjyZUX2w3QLC/IZg3rvQithz1XO8l+8eOuuLneZPryN3BVx
DVU3DfCMNI70mGvuplL/kkU4cpaz1y311cP7VT8zKAWgsrXXQMg5Q0OUU4SRgA+2Rb/pOWaLkLrd
mKZLO4EGOXg5scmFQlUBlu5t2H2tru06JuuDjsrXcz/qgt8eX8fpGiBDK9L6jOJDRUDL+T8/IWOI
kqqvuo2VjpjFLKTI85jdfl0PqG0pg3Lwikr/12B8RWpGUGIsmhdnFj8N3dWHoyHn6oDcwiN1FpG+
aBI6jagRfN8sy35IPYCk4VnwVzd3j41LOCWmXkOYrs2Uv4ZcjvQcdjTfVzA1USJmw8ZIyO6FuVWh
iKpJn7PE5wjKlAlA3mJjlcHKHaAK2v1NyKZy50c4UhJIOZfD/WiFx6ksEdm5TMBoHQBe5B2GnOEy
tR26GYIU+I6OdmigTLcegh4toLHvlfUb+Wo1h8nOdzJyNxTpomCTjAVwFSiQBFeeWimlzj2/XqTc
MfqravoRekHMFLGyhpXDsTYpnJqHI1N6gMi22eMvU9obA4yTjBmnOQoemKJqB22Ek8H0U8F/nuCA
Lj2j9AwtRL7xrOfCA36pULdRtekjOyDBnmfBz6G4eZH56FFkTOkTZhZrvWyeYF3BSeBE4oqRMkRW
dU0GQ5U0q2E+G0a5cQCC+PUy9pLaEttyrDxXs3bfqPilxj7SkTxc8jMSvPgju13JB+2pkmfaVyGd
wmXcD/0jLoTEE6FxgbCG5MEo1bbP8YgP4d7NWbqep7cQmxyeHaTS1C0/JpO+BawOasV9CrNg6WE/
+OZpUNF1oHQedWNjjpC6MLbJWS46viq+35kr1Tj3I8KmtO4I/mbID3ZNH4kYCddeAlZ8CRkCcRkd
DNIFBSKMZ8jOJnxFNJfbWHk4IekM94lRCatHGw9pI96geQRGwhza7CGDjsPJxLTFy3B+gj9bZqQG
eex8pY3/Vda4SVPmnB9zD12lvygUAuAaKHuhb/ZggdF0ERyHtrNs6+/BhxYZ59pn5o972TURjJUB
G+TK718Cz9wEMYbb/TkZ3IcZQmVYErnhbKCRXkwClPXmfYGxQE1C9aHidKfV1S6DrQsCkmyC5K3Q
+10FEN1ChUgoQB34bUlgi0taq+ExytnHoQ1dwLSKo44VKb2H3j9ixpseOdbG7t0ksTBq7mWFBNn3
1K/IRj5N1MVFbO5CDXVRkjyHQbuDfXSwe3R2GIqXHcEBlrmx0JNZHrSKnFFVBN+dESVGSYWDNFvE
lFrJBku/oedI9cWEtSuqc4BHkhCc5wg+Kdt2+jWjF8xflLktWqww64phCcZiPGpppbi6OzffW/CD
HQlnWH5khcQgEDUnfWXvh84B/LAg3binvDl5+TfnJ9pI+R3CcmB5p/3FSJwdrh4qNKXDplB4HsbH
Do5bzX6QEjZhdu3n015KxtBx0FV65qkz63M0NE953nGTlWCd+FIa6epx0a9NTyhldbXZRHCh4+Ej
yp5zY/p2KxgpeDmrN7ClCAapnltPxFSxyIY2f2nYgyWcAAu3WTgRGIhm+FcCHtGvuIX5uKh+rZTx
EpZoApFtQ5BHhOTH9kprlt08XiNhlXEwONZ7tbjw7rzrjF0shgnMvoBrTm166wlbMzA2wJRVEMNh
staFTdCY+59dPobEnM5M4m3vPFgsNtZNA1RuLSOmfMaqJ3PAbIdnOZMLMNFe/4Ikh/zq918Qtu/1
hBA1BHzD2IuxGBX6Yg4vSEsufF0balBdN7s2fbG6+L1xoS4yoTKvk41HfhIdbE4QBYSrwWisnOAR
SBqyE0g03Q7wDLft0jgfcOhw34v74lG2pUCtbjf8l9r4VvFk0bVaeJfoIPZ0W2oZtpmrX3pwEcPQ
oRxucFCz0npbuF/ogu9o+2IaB9gPSOfSSYcLDvB1QMny/8PWrVnsgE94zNBwUxqH9OqJvSoxommB
Yj1MBjhyEXdXN1F4+hG8uQakKcaERE6yGp7M0ol/qo/Z+YTHT3JUYX/MIY7J5Ub9qXPA1U2wqcN/
lrEda3ROTE5196XUr6Hv7FE6POvzsKXrLsqKWc07CHkAaJ0F3gMAH1rcs4m7Wxvqb0vkUsES0Ni8
jb5N2LG/kjhtW/lrr7KPscOABDbkeA5Rq9+lw1Pvw752btAq9FbuVrnuZFMkGU4d/zJyQCzEHnJG
Mmr6fweYLhDscIbUhv8y+5MRiDzIMH1VC+GmtPVkwRkl7NsOvSC2oSFSYV81Wxg2VL5Ye1BbTmwR
GTLpuJXI8hLoHxYVfjka7EN4JtYbzCO4BK8hDYDuVc+U3kLFMaKBdI5drIJ9jcc5mHXEsLNoNlIE
1Au8HZrvBselXCc2m+t81DFQZaCbkEPrljhSVrfRTlZza4jfCA2REzRbFeFd6YM7pa2L1Y11ltq3
YQV72IzY/GR+uyhCSrigUpZiHSTVGg4PQqv9p3nTbkGSGafVWhihBUBq3e6C0Nwbi0ZEBrVBuNwc
2941nvYmV2EGo0na85wYIjUeQwXaFuPJx8S4DlZjPt2bBtTg/IsykgX/h/EbH0vv7kTPmvQ5MqLo
NScfUESaXHq88IAaE1y76oqVozFBYl0XnLMO9gUq+R9J57XbOJKF4SciUExF8tbK0ZacfUO43W0W
c45Pv1/NAoOdHcOWZbHCOedPRDa05778SWfG8fqA9Lpp1bf5lZMe2ptClaiLZ/0eSQs/N9RO+hxp
sNGkmWnbgRbaAASk7mcIphvcANLSf4dvjj9Ix0wnNWkQoI7qI7h0STfgySGiEpyfooBqwBDU5o6o
BbFiGf2BgYfx28R752nj6ferBpI7+L2xDQFRTiuCAJGcEQkEObw13KMEZcvgLQWSviwyvyIbaxv4
b3qbeQ0kmulqYMBZRiRVauym/nZ8cY3k11yMJ30PF7OHulmLVQBOZ8Iv8l2ljxmLvIjiq6M15ZRK
EHaa8bShHGRyTYOny4321faQqjMk0TfCQBQeK6KGIawZKSHiSj0E90GmjwMVfUO3gQZ3B/7lTgCT
V+j1AfGtgQcfkyI8zYjm9vfUOxqr65ruhBsDtLG6Hd9wJLHmd2t6icL+2XHJrejyJ68LTpjUhe+j
NlJh4JDYEGx9tkZDpBqjmld9KdcpUaWEguIq2dIZg+u9MHSvYfBpGzKN7kfixD2r9xHqu9JOHhrP
27bSJXJkWvEyG8MKb3noPPiKMBiF0QE/GEGGTuEAB21AkgDsStc/M0Tk2uxGeodR3vnrEy40Wf1a
cAnFQmiEv9PAUsKUy8wa6lTM4xlQ9bgHZSHTJs9YaWF6hTKPamihdA73crzq/helQEkQe/piwZru
eJG5e+/qM97oI55q05u2dGuYswQQbMLmx47vZIx5kNZb+NU5CS/40gX3MXwjR26dsFE0YdMcjUsx
kZqnW0dQxhDEoCRfL8MWIwDHHCpPdzXbheFMXGYfDn9zYQVXrcmxgY/10d+K8k74IZebc9DbIsrE
ibeYMT9XiKFGPA0srpimBDSiB5Th3c24uGYcQMTOBFJ6sArr2UyjbZ+XuBWqq6aC+9DSaA4RHvD8
2hd935sBGtZq3E5yuBSq2RWm8doyVx5JQrIUhLibXrHCADpFgzYMRL/ze/WpokvlcJqOFrAsRKeb
rnLQAumVzWW+m9OJdPf3tCLjXEdck9gRVndjcp7ThaxEKLg+rIdobl61Yc7ow7bjJ4VLVjaEKHSO
asleXOZxoysxhk9w90XzzzDWxCCO3j9qQBpaNRPyl96yxj4TJCGC7mLbs//QK7FuLObVqLDhGuvO
EA7q0shtg6u5fvJLyic5fOm6xLIL7XGErkNrf/QSTvM/7O+k3QXLtMX1CR1MhIy7Zaaj72d9Omua
fTxlOvQD0isbDgYoeUmUbAvUkLQ8O36BUNs5sx21MlDP8Bjtr1xQkKr6HcRXnbiXzKyosj8hmOup
RoNSkwKBLmVc2TSPyfgdQu2Gvxvh0NL9sVss136l1n9B2Sk0DxBflBzGqbZ5TMl2QE2DBqFn/u8y
rW1iNtdyINSayWM8gHB4+cvANEU06nGp3i0D7gGKXN0PuSJ7Zl8p00QUTM1Ir6Lnnj6fSIZsjzj2
fLQ2dRFs7OijMZ4TrXKiqM9UvuuI5/Cfu+XdSM6JfRZxSIlAFQi2hOfHutAqocW8mJhFkC9soLT2
S/bzrs+Lv72I8C5ZoJbafvUzZyCKyvvoMSekdmdb+g91yL7sinFthMRkeDB3xsa4erOW52FxhFnV
yKUZp09wQ59agoib0uEatlBiOYjyBlAVxRlWYxNKbdDdPX/YRDHuEXB+HQC52nvOgDbNBXUfxwTs
w5cxlthfLdAnLy1zy9Z/QiOypobA8eI+m+LTIZ0pxNEq5nzRKwvcXn+jD18H6gr/xhXPpzvNEjyN
8HHwgHK4IeX8qQF9s7YftMWmFx46wqNDMn25pqIWlJSHM1D9+RSn1mAAmb7ZM6pWoPYUqFfiIsUz
s2lG/Ma8RTTU4aRXB0OYAL2zm2wnFCUJf6ixnJwexjjjypxDYyYm2SUgtxYHeM2bLh7fArhcRY5x
9ztsUNROCX4FwFWIJORB9rjRQ8VloqNJ7U2asPpF/Jm1PUFw+J4x5F9lnGVeLfZYHqy03hxgZVUZ
7qfizI45u62C4BZ/3MCMR3OXwVcg4In+trTOdlnuRdX+lcl4sCA8NSCZQfGbM5mqe3edNOqifPvK
tJmt21pvUqnHGZ2eW6kvjogDFCZ9HKlEXOOneCBcDLxh2HTIDdnQpkMeF6X6rL5r07upqNzXdFvw
OvE8r+gm+9Tnsi2Jgmg//nMvGD7cDE7DQP5AK0jj7iVavA9d2+pCPnA2dn0ZWvM60r4U/j+L01+x
ukGsNuhs5PW/EUkwrcwYFByOAzM9PlSraZDUPTA+8Oy3itltBtcIZQty8BVeUn1gENgwPYyFD1If
fsjifaH4stH1SgxtYYzVWchs32GAaw5wmY1tWHGgjbcWk9y4vAOMUmpE36IF07DL+uYqkmebXThj
KXQCoM+D6WD65KFzFse0rQmygh7VD7la/S6fd7bLAjLFzprbN78cHDKdASDqhg1Dq4iVCyKhshz3
+QDPJoaKtyxvORJXLf3ST1gPy+GTLsZn7iavqQ+xHDa+rl6C6ElChKt/h+gKQRvrC7JhJ8JXHHQQ
LimwUQuPLrvrEZN1Z3SRCPm+zPD/vew+WiOwOtMxsdfvvOuHp5y40r5uyCqxzyN2QWOxvMyU6lBW
3r1x2w7zY20gKvVx8kNpGmX7qp0//EWuTaveSsabrvNPYS/ZvtUkxrvlo96vRYmukyPUwBXOmvOD
KevtzAXqwXhkc44q3Lf1Uz8PjFy8na5Rutg6zziVhSQQewBBjU8JCTcj6PiAFurM7N5jKuOF6CeN
5wgC9RQcBtIrSVnf83+NloB3Mqx8+BtnkzukIke0N7+4ZAoygQuB4XPFQQJOiKJgwphRYhQwM9OZ
kRGn5Xs5/LQmjFcC79npc62+xvrXaMc7BFWAxBV8fvgqUGNqQtmxRuZFZ1JBuDyjfqMGrAZksgup
LemE/ma9/AmTXx91vOiq66IgSwYkv4Ter91h/9gGaBFtD7kow1ShPoqC4OTJI+Po1cVDcVDpVeuH
Eh5oDGgzMCm3Lg5Hf8AHOjH6DsG2smHaVXmFG/Vj5Rk4OXUzzQ2jPPobhLV4SN2XPAI89QKKNVZs
waXbL/7JTttvNxofGSfuOIn7gUmJTB5hInFAYsQG8iLPAfZDFJWUPhBFqeEbs/hQ7kFCm3EC8YhV
61mLVY22QeFIod53GLp7yUfZqa0fMNNs/ooZb7zFHTgwnPwb0FMODAHqcr4oFRx7qA9oDIU7PccV
NI/GW7fV/NGJ8I5XKYlGdAWkCk+PCnBkBj8IoRcvoPPVkl0me942lfoQFtd/8jtlLYpr+BSoBT8q
DPESEPOEM00W5fkMpH+shuweSfmToFkpTcQMoeff+7l8nEdtK/Go4iJcqdp57l2L6g9idmY9l0As
bU4ZXrG0WoI/CvlPy/BSbjoPMmyV1u9C0l2X+bxR+Xs4FztNBmKeDR8xJfS+OaAQQq3S/Mwd/l9E
LphIh3CgTt3kRVuXVPa8K3GZj3BbqZPxrtUrrjUTJQ33jdlpNdJvlfmBqCwWg9ZNNwUxugwLGo/2
EiclcF0mCRlcOc+Gu0rbJfPwJAZ3XUffw/SjE9kz74N/Jinvc65tE+ajbIY7BSetjP9hwto0TZxQ
calH0cOIMwZxn1GJ2/DBGZgSMN9vhsWnUiA+1SCANJKraWhPiX+quvBS2bjDYchmA0sJHMkTXBSH
PPut+Sy1mVwPkjRCS6DBDP+4Of0V1lN+Om9EjUtnToxhSlx7aj3KFpPX0fT3BU5xNd2dSz3ckIVi
R8XKjKK3IstPlkOAKp3iQKQ9rvBqJtPYlNtUtBRm6Z8JMQcgBSHPRiIwnoyis1MZ+8UmZssEzIwz
mnXjWo4BzfpaLViEaWelbNp0nnNshuaLIgYij1p7sfVoZ9avQ34FOsVtQyGov+8/fzzZHXSEvJdS
MGL50DXwR8icgs9dFhaYInwjamynl5wQFkor6QDpBXss7VetpFzlUxg76FZFdTP75RLW03aZMTUh
sMIDyaPtbqkTyGBK3Fv5WRfumzebe6+tXzRd08qDfz7SXLN+EhwJ5vCl0u4+DGR2CXvLYJW9K0Gw
sRUlEsuKobUMh0jij4sif52hWGtncvDg4Tcc4VH4NQtkMYLTE+5HHNSnzgxJgOoh4IbZcF5FYtpG
LGorDo8e+xFwVTJBj6viVX8KudF99Z5zwWeg7Z5SQfaO262yyqT8c+VZzsE2zOwPzzUeRrO4wikG
F4fb1nq3jr/YtxTeUOMqruavurksCgQyma8FJXc4wF9xMMeBHF/12VPgzXsxT6h+xhXcqKNajC9l
JQcHTzQY6C8BKQbtENJwN4ggsuBZP6Dlu8E1ZRlgs0azS7HKTYYSEA0O4YHmcApF8mKo6i9uEDi/
2jep2QCCae/0t/A/GnIqLCf5Cofsuaq7cyflOSesMkGRjYEXPTVReljcl58NuBwmL1evJ0rD9P9Y
TfvrLKiRfP+9hG1MEf3TnzOgQ0HAWDxZu7iU722P7jFAtNMs9W9oNfemYRoHTMa4L2YM30D4Gg15
iqdTNnF6Lw24vHAecBw8SQofu2ZQ1jUfSTndCs+nPul2Q731jJrJL79dkpLLCGc7t9jtFfF5kt6T
Ux6ZsKz7AXFctCSnVPX7iEZhncjP0mqOQUf7BnOgcxYbaj42S1CAFeEccGkjTL20zxAHwi4wyF0x
RszibxbkrOGpSaMb2DCT48Q+xX27LWtv18TJrmvFU6uKXVP6a5uouDE7OqLTtrUGlDm9UgOegJV7
SMkgphgmVnLaAKXFNWGMPBonPmLMrrOexFU1bU38aDjDf7sYp6nkbIXR16J5SQqKW+phFS4hosk6
vsIxTYyuephb57BHkImmKCIwlNk7kkvsFcE40u4xcIDcfMZCI5yBId0FVHF5jCDBHVt4e94nnTpO
pSiIPZFjvQZmy8COZzAdQCxxVMKYrsatkvz6xLH3MaTxweneQRbXUVv/IX8ulNM5C3NyVecSV+ws
25joS3bLqDPqulMBoNPnQKgz+V+dCR8A6/1sFje7PodGfu8DTIEMgOc5Jkql9WB7SrWzVEXOubY+
d2d/l9nRrkN7nc5AVFG7ExU8KDIGo7q5FtZHnGSfFYRvmO2PSc0Cc/6/15xCPhVOiY1yf8VodlpW
fcjFONFyp9MZ1hOE9fQRMxGPcMPYetIHEEOAxxrDequXNwscn6al27nmo4ddqL0Lsr2Hasrc87LY
974xeUaF2K6HAN0C5u1GU26STjC0a5hYm2DwxnbBDMOLwY3UYR6qeg3IzbRyAR3pHpomXc+dOE2o
G4LI/3W8dJfhNScMXCh9WLb2jJ1tWB8W5JCrqKGkq2C7QY65GnlDHrWFv0gWrLwa/vzij9sao/Kc
PMJWYBBcNNW7X1oH1PVDSrCOXBf4b5pReyOB4oQN/lY0iGxRpBVogjN4y3TRgB872igDrHyk6yli
Z2c1DOOQDDbLbTLLzxj2mgONZkkxyc52At8VLYfyg1tZ4xJiu+u4ad+NudrmLjMJkawch832XkQm
tbwZ7You3UZs4LKRG+79SZ7dAWnOSO3q7yWLLqoYQZNE63GvJ/Nay8A02Uof0JW6FWQXwoZ3aW0s
JvMGQ5Cph7NG6GKI13dTZCf9i7v5dYal5bF+kLrB96KhYFAWugCB7IkBU8vefQ2AC3Im5lPdPukn
BbKk+Tk6ogQtH+KigubVt7xDJZ2TX0FWDrCDX/k4oyIbgjD8K/0FsYI4mAHkm7xbMIwnQcWNntJo
WA1k4/JDLs8KyhFDo4mlZkCr0pfOEDQnlRv3hLREsxZX/Cd/+K5xdl7UYpMUUNxGJjgiw2ulukAu
30jeVtmY50TV/5xW7N2+ujWmTdDtfMaQPwZZw2RES8nju/66kWf762xCdbDct5CdM7Km9IeX9BBH
QVJj0PzY0rHbMw0uxxI3rO7dgbDpMK0vFghdcETDzBub4a8vHvc+95dtXCvsSfpblCoCstKNvo/S
+lgbt0LZpGslj7X4l5HPq4tDWxz0Hx4N2dHt1MXgMrPh2cHJYtYe0Zfo6mpgzBtyuI2CcKoSku6y
1S+aTRkHFNdjwEhQ4Hme5dklKQ8TQzXtjt4wMnVNogwh0unyRM29NjGCFvNmMvoTCEXrsqDCod1z
BwdjcJmek55nTcbEWZpvDgQAOJaVZhtga5IzBJg4ttxVscApZMCiOcXK7V4tWoBA4WlMVk0GsrQs
F9JnzsUAEN4ABczc3xHll0Mqpdkz0sBssIZijxrGyJcfNTXzpnUIQIuHbdH9qdnsYs5+RhsPS+n+
MC08BMTC9eKtL1HkWfNpRhDMh/uOGn1ddcMpabO7M5ZfLRLjyDbXST3uagcysLDFUb/Ns9Zs6xG6
YBtZpfvWVtYhgsSBx+A2j4192tAwovpMQJ9C7gvJ2C9+yX1GW4F5TQcP8MmHgztsl67laUbfZfA1
oLCSJIMZHssYxyJnolLN84+xKh/FCJjhst/m+qUtjEPOE+ywvxQnb8ROszdO5sRZESP4qcBkZMPI
CWOqoa+etJ8sVLXavLZZQf/LcBWPEWJLK3w59AclSiYcDkPw+m+GC572q3ZtkoxMKzyTroTT80W7
IOgLCxvgup2viS6tPgILa1JdRkqA2IewzD+pN5UBZ7UqcsF4zrh0zEHrzoB3325BdZ9745goFNdV
sFuK6qnOyjOE+tzAjvOq/W/lYKGlM3dd+l549o5NwZ2d1NUpt9U5UMaqx37hQZxNrJYpBc9Fhoaw
XL5UQxUv+72vdo1tp2tdgCRpzCeNbXRSmw923h46N4GuHGsPVs7z5SllcKiY21mWj6Ieh9e6Bkih
rsQUO1sOUi1PxZsmeA7aApH9vmuHU+8k25oPLaelzDyhT30MMJ7QoYQ01Cq59H8LPE903RalOrrC
w1OY2DvCp7BgP1QqPGDk0FT+ti+CNdwLrLKZHxEhPBWfVtfj5JH9mZtmL7phmy3f+lDU35mk7h/V
iRstiOaRy9A+ueIxjMfPiavSJRq5LjcGXmeYVuxRAeo3YEMgMitzK6imqfN/lA03feeWO6f5VN6W
D4v/HQvI/TJ4Fan3nI/LIfPyx0lFlAOMLvVUOit/iulx7sp32FPcqdVdBebJhryeYzHJOnDwtzS7
krguROBwNsaS+dSUEdenDcFYKnwfY1OsTvBQmlqPWKD6Jl3vx+izld7FPoi2GREswm+z4uIC5p9Y
8dmsyn8tMO5oye+8WLyV8NxnIyYKbQqa6xSH7UPJp2MunQ5neLRU889uSNLghBoX8gpDsYudb40x
GUhmgiY6JlkMq0pxbsZPY0m6n2kiFDMcGO8lgy0vdv+6DQN0g0HfnCGndF2g/xBnKUnWGFbDjn1M
OzQFGFEZY3gWVv5WKmOfJe7zAEwsnBlLEUC+hLKmxJWclkHV7TEQ4jaiIbRDY+M6YNtzRUkJf1Pk
8ujVCaxthhW5DLfJ9KkcfJi6+lV7LCQuwrK2qb5kjczaDAH+GFQ3WGDUPqEZNj6qdgs1Cfs3XIdj
F8ITQ+hgzHYaXcXyQ//1cKICfoYc7Tr6ikJvRlLjPglbE8UA+oET6jJjogrnzXH3WNYznbBJOzP/
DNONYjh50IZi6FbXufzLp9+FCwdFdxOMetDR9haqM4hKdfrL7noM8pwATmiFe0Kiai5qN4sZV/IK
QzTgztieR+TxtjKpp9r+4DmkgRPoHpm/VT9cQRlWhaGendy7LKaxSdPgNy5IJ/cea/78JYwPZei/
OKZxXlrmfQ1co7i9mQGEaP4YMy9+Yq/XLikGETIQK0CAY6xm+iR/j6xaJ4pXH0Hq4tWIr0fn8OAH
9a6/mJfdJRx+i9nAKYSfLirsqo0USoiH1R8aWqou6u+byrzPrHBgT87MNrJWVdSkdCy+bA8xiR6D
CY06zG3Yocb3JEl7ToNvv1/2/kCElTkmB4Vshqs+9RjciD+xyMSxV8HvOGYJdfBwZuP9ll6JvWao
3YUmh+ptLr9bnwN4SZ+wCP4byeXUZ8vj4njVKluag5NgIpo3+ANK+V1Kc1xZVYMl3q/CfwQ6dabr
QyQoOT/nAwo4I6bqTf4VCHNvq+jcq/4E5yWf96UxPNuoTubrcCOcK02SmxN5jLoZUYzn0foRibXh
6WMC6dPn1u/u/CZnXGCnOlmzmt9DDMrl+F2cW2zeouELI8r/9DzYIPGxkZL6iookZgPh9SIpAusk
fDU5v+cWbBaa4dS8BeTKNOV/qZnqFqFhq0qqivRfmYlP/W28TSMOsMDJKd3bp9BnxgaInG18B416
F+1CGtwuJulqgMPJxGWnjyEcQneq9TaOWayL2kVrmu14yEcb8XABLJQK/Dh9Mgc7hpJcFtjo4Km9
KF4KOrVnEWBI6+WOGf6g7SbFOjsOxVdhwqPwiusw0sUQAr7EDtG3DgK1z8QLjnb8moqbg9hm3ZAt
qUX7omOyb2I5HD2FSw0CSARIxTQ5ABgl7aKgQS9wfEE4Xi42sDtJMR2TdT5dxJzCMtAzVMjW23sA
j8kYsCuC3U1hBDirDUxbGhPV4nM8fkUYFmPLGgn0/caPlfkHB28o29hUVUevjm832DdCt5rquwSO
9P72EZ74bfaAx3LrHUNYuIT9au9+oge638ADZ0BUGl1dQq6hxBEEDE0/OsXNCzNssMcU2AvxETuu
LSP4U8VuwoVlBswnfIkwlaE5eC1QKkKUDJK1rwhKumlhwKwuVMeUle+VQ49OX+6Op8DxvmFIBGAv
pNn0y3AxVYU/FGHd0/O8CMLOTjP/Aad5eqbAXeOLyzk4jYw9hoMR0F0Y4a4YEPshDp0yrJtDZErM
EJIcc0rsURoVHMyCfUwOM738CFYWUkv5Z3g9wtMi6l80bTR6sMN9tY0zdbAAKENiDdZx6b20HIPM
Xvsi3w+i1dlWXskaVxQNjGEiN0cu0a70Bhpjpg7jBk9r7Fla553+XE7PTo12FYsM7iv4KiczwwGL
awmmboh4kae1bexboQ0vEFD4ETEHnBwzrvcSkrEPesY5X6p2Zbd/XCzjDMqo+TiV9wyfo+ofaii6
L5oZCU2w6vb+ONzc3tjJFMEQHZZLNx8Jsi9oCF6Z2cF8x62hrj4KSVh8WhHr0z0vIEqFfEGzh7uw
Qj4XHU3zoxyfMiu9jMOC5SIBGst0Bl/KEJ1UTvsa+dGZzhl9RLXp7f7THuVbEs17NQ10kic/5mkU
wb52lxN8zbLUYVlYpg6cIuThgvNtdaLL7D0u4CnApVhap7b8jlNGBZP7brRAnQQCPWBvxA2LUXnd
RKeIZdKHTAlsLJ4recPxdlX2psBI3X8EU2Pk6Z3nIv4gHGZU47dVZNvMZlSQLdu6O00V5XDaXYaQ
poyX0lKlzKA6CW6ZZMwibXjTudz2/sscVrD8PkuF0qCteIEPlf9J8ucExgiN20qphkQ6uG9dum/s
8kVIKN20g9CNIQNM/+CJRRSm8FJb+BO906PvR22krhLuIXQFtzmN7BBttWq8IWh0EdFztHRYhkr1
EPya7WsMqm4ZFlPS7pEGEfJhtm+tcGNLsamhxuStveJAT8BgalLk4xb3ekI3HEnATbpRRN74E5yY
4iW5zYG50S62UgP1f5VLbYZJ4KXynieWdEt+Bd6tq0TA38DHgmZC0wJM0W+EF9/jyMFXBRI+/82k
PfPcuybz/Ud2D55wmOQ0LJez9g9jwIBbU0eJZ+wSjm6tNhydqxOzcta6YOfK8ycXdzUavuUsTH8j
gI98C3aES6DGiGNDhP+34f/1mQZUSr4ieoIsMJ37qAdLprcX3p5FVBjXBPCo9DZo1dtEfCXVjzS7
q43YrlIXt9BxYD0DLqI00udu+mkVHO5QeRSEr1NWrscmPrfNR6O/nOHIxhKreoSXuYnHGCET+7xK
mInY/Ymd8y9kH9aM6sbJOVsjvmxLe3brCBIWtuGKIJXJx1XFuthjvDHYx9MIXQM/FyytBZy6tP5w
3SefX6vwPZtwvfO5v/UJFYBfqDCC0PiVXQf8wBegCYKG/RzR64P13je7juQhnRnZ1egjg4sdvFcg
wX2VI9UQmLiOO9f9HIp5a1tYk8l/lYUReAL7t7zFY2eux5iRLJ6aMYvBIyA3B2hOHjtb7KNxK91H
lNJr4+hz6gz1W2N0W9Mj0Dy5u+aHYI9nw2M3+jsxUP8BpbkgBcjAL440sVyHvJBBV+vWaXDJ7eGM
nNgs4k/JsnULov888zkfvIMxaP/E+p4RyNwF/mEYJp8DPbyZY4B58XCMKi5uCG12i9ND8DnH9R8v
Fgc89rjDkWItnx55OHwu8XhqQKQh0+qhBRIETv5Cphd8Qo+6rmUvIiuYNmaUbI122XfsPhuoDFjr
jhKXISMFRT4yoTPfyHtYRdN7F1T/uBq9hfsAkV2Cx/mvNTkH2wrOXs9V13d4KaSPKODeXLLDDM3e
nj8GnErF8IrtqNVgB5a/Fq73nHY8z6mlvrdNmNgxxz+EoU4rCwUR4lV+qSt5Ekh1/ivCyZO3x4PI
LjWCSeZ3b+bYfk7kd8GM2nLpr8yODs3ifae4VjvAHyumWIcpZxlH1adudiZinGMM14ISseY4futt
V1blxecxD80bEOKxY0eO83Xmp6rMeybXBFGBzp5LnJse+jVYlutf6Hjw+HXg9/TtNO/zgHB9qP/g
819dmZ3HSO/VI8awVnHrCSsWpXwiTu0FsMKwjaMQ01dO/BGcX6CRj9k5jCaEr/EE8A8lnOhBnHaY
GINg40cx8/yhRk2UjwV5ucUepyYXhBJVu5ZTtsRAquhAVkUHX7w8jhWmIw+1PDLTh321RXxytcFQ
Yb/Y7DNkhTJCUXI0AlYHo+62A7IdNDYpb4nL5T8Oj0aB5SIFTaJN8EHnH0YuvyA9Wd5xmo9edBxt
1AEQ+b0/IxISzUn02WtzMO4KA+5aMm1GpAzhOy53DzbxWwWfYI+MxhLicURChmepttFpfQcsMTtP
bki73vi3Fq15fB/86pBEV8smJyi4msCroBXZwWLWVOSfkw2VqTXeZNLfWnzA6nk5RS7ORkUarrPe
3mXCOQWsdcsi7Ec3VUCKQ6j2wpHfniTNO03SZ2ZAGOJWIwcdt5psHOyue+IKtvkCDR2WYFLyMBuy
iHAn0tUJ4CgRItrsLYaQ4vLpslQw6KzBWLlOMCPXxd068SoyeZITc12qlvqYEdQcIkXkZRDfxW+W
/znbdoXtF3wj7SBAWeX1GVxyWTGsgn/VlYjjxgGhJd4+lfnsV/1O8YS1nbo+tpPAMCDTFljjZztG
SIN6CSgdHwJeAKmmGJkoEaGcNMFHWNdPTPr4e44RGkmXshg3T6bV4d7HrigpvP1IkneH2yt6QWal
yb1WTwZhlOFyYvkmEIBmggXgtWl9ikPnB4L56OtqxAp2KIp6yt1EWRfOF11Uqz480K54Oo9wcpAU
MNsfsOtY/unupItiTEnJ9JNrl3FCoM4ZB+0sMxIrQ+Af+0+VkXjhMAlgOs7jGQKDKisgh0FAjnus
YuNSevhikhxWUCFwrKbE6xaQ7AAo4/yP4+9qH2mGVvUNbzD/uJkNU4D6IWMsUYVVzSGQC7aRcjzW
U7SPOQazhgrcQ/E9+t7K5tTnLeqdIakKyljCjf7PqakzvpPE2k6J/WOPwI/gBRGfR5w5yGJzvKq/
UgdGQo1JtMJUNHa2adpspfyjn5vFmRW38MvRsO5ER+ta8xvUcqtRCWl6XpZukf3ohWLC4TRd9VzO
2kCcmYWMYAJuOsP5wqN8AQ2tT2lSPvvL3R2/zbhctzPG/+XdyiBEzy1utEc9X0DL+9C16VPMa3L5
XISCm1EkPH3Wbdi9kADAS2R0Bcz+VwlVMwQrvCxwQYy/BCP9aO63USBx4mi3PlX5kp46NdL+HIf4
zVYYHfNF0/APFoMWfZ/qAguWkehBBBn3FKxlImgJNXCwupzrk/QIQHQ+BojIOZw5oCrESmL8Ufp6
dGkjeKeD+GfQoJbxo5Hi21P6jwHPjEEWHvzg6/6/Kfo7hygq3Aoz8nrXRe0qMe6YJ0BrsVF1vHPG
NqxnX+YH/lCSBjYYn6wllZqC+pUPxZOrnEMYJB+JDnzB8ntYPhlCDogo7FJn5UIoFePL4jR0/sO3
21UHgUB3oFuePocp31jkZ5YOgv4WxZgNFfJvFEv8E4AyOY6iiiAxccVM6JDzGExchDg2Yw1cYchR
ZwGqvPZJi48kEvO2xhPe6s6YAFd+zXSRMyaHf6UnVeBnbFY3OOYx/nrucJ/A14T7G2TOvoztJ7bt
iwigGcUkYg/Rs7Qi+PHYM1iUPPoi5BRZde0V6eWln8RLFyGkDE76GWXzz5xcMiPdGZC5+t66+ELd
NVtO+zeJel5PovrpoxTrFhpPmCq+wF6OEXGTPgd+vXfHlPBowBOxqHMsBGRZBqeLc846/ylQxzQl
y9paDognqO2L9FRhY+HyGMEszvE6CyJ0fXAjKQFsLvNVOqr3MPIJDo4RsfZn6TuXvjPOqDW3c9Ui
ksWlZ4BQqFy6mRql0bLpTI/DD4LcMCDZ7J8Nznpaqj2iF9SOKxw7tjo1p4PSmRB2BaPJCf9ztzjk
WX0bnPcaqcqyxLzvi0+H5AHuZek/1cKEw0BTKx27i8JsHwc78hNZ8H8w1CEKqah2XAezSZoZdRuh
yqMml1K/G3ImNBJsOaIaWi/BvhcbOa0hWhruagBY21UGJ5GLasxDEjA1CLZi6BbuQ9ZEW3f5Mgvi
8eCBMSL090RZnl1uDRpAoIZ2U9jHHrtJKDjl+PAbLOld0tbMBphidxlls/MhJTuVd3AjRPsnr/pe
Clb8vGyx+Ea5yhdhW/7AYjOTlbesberK6BhJxl1c//Gv13r6wr5W/VeOMDvJrgYyZ2IeYA49a0uB
wEkv8YL7fS4giyIxcebTEEDlctQlUIBvijAb5IoNqnC4DUCOX4rnFniYCUnyoicTJhMAdd1+pKx/
rLvvQfQ1RPbJ72cO+vYY8q1p+aswu7EKmGcAo+hNIgrZ1ITGxRyPINsK0dI0u2srpP4ynvsS0xNm
+ollHXjWXF2PBLfQXDIOqnxmHYcRUoc2kfC54SHGOhSKdDkR2epgHMCnDjjQ/zg6j6XGlSgMP5Gq
lMMW52yDiRsVYVDOakmtp5+v2c2dGi4Gy93n/LH4qKg5c7VnV593WclmwcLLTXvQieYyoaaGpEJg
GWx9c9wRVrk0e/bj4djBVkL5EhuKuCWVj3ONYjAKPh0Ou1rXNrjycWhyAefpLzEeVsmh6pKhlyIL
V78c3fB2rmbQQWev9HZTaYhCBfd7RYF5KtZjSnFssZ9bdPqJMtZi0IF7XCwM/MWxb19aHAUTDrVy
zjlv2NNRVAxGe5J4/SPRXgaHBzGho6zcs0kiOgcEZ5607eMUeCsNgG8eHo2VHaaMOFB0pb3RkDip
9lwwWyI/M25zrCBszkWe3MYZMzXnvUiIhW+DlZdG9zE0toFHkXIxXNQHzYYgFw3zvQKyDvZrRoV1
1s4X6fvPvQe7kJPgDtRjUbvIuL8g+gDZC547QWLSYzkB+nEbByxuprUVXE6N/2OBCBTYccbJXI1z
s/ZRpBY8P7owQStg454HORzyvES6lq5nxZIXw5E2V6C3jkxevdkF8a3wJsq02Mww9LBGgb5efeS5
HhjgnOLoF1NEiQE7mBE/BlP6LvKPJMZ+U+AewyEPfepHPGiAEg4u4lG6pA2esyhCZFyKO/NI+JCi
jGhFso7z18Lz6Bkl4rtKQxzepSpAzhDreOARKeYH0h5zp9yWTZOtTORzRhOBo+IiFdM6DGkfVhpv
bVWFw9Jz3hzfW5HztizoryntaJfZHl0zsJ7TbxPQMauXh1FmgohcjZ0DX3pGag5xl3pJSQmbnuGE
57ypFq1DoALHgnYd66upnyJ9m8UnvcdL/1B8gTiHAVvf0hQb1h1rWgAD6PhL0WyyrVHDteQL3G7d
G0+eZNVgLR9WzBKqNSBlAg1bjAmPUf9m821L3lS+GmEmF99eikerucN9phhjyJ378T554noOt/nZ
NPhP8yMz+wNH40Hf2UV2CtkgLeZji+YNlSwvmPLKzl25Db09JCKANRmbZDymZkgH8NFo3JWdH7o2
XCOtrgxkFJzA4S0JiOXyVKghAjogBGA2DdpyyA8lVjljuofo3TCzEyyE5jd7ETn9S9hm0di2ax1f
sBP/Izre4RM1IC8P0dCQZqnL9yb+54izV69ajcJO3KoP4T+LGD1+aZLM2OSMeAmUSUMnMa7Si1EZ
T3kbHHQ2e6nReBIMn0CdmL2J5+FM0ivoi0k7mNYBZTFbSko3EbnstoMoNMD9T1SVS6rkVWusR3PS
fxvWrPGiAQA4bfLI4JtbxnpgefQbdsaGlgBjQFvl9fNWa4h1Sj4S274Yqb0KOvuYcQIhgvqIO0EN
iY1mYh/XlLzRPK3+kNd7B5oovGK34LgdljlJ1goXSfDS2uGeM3Y3+RQY5L0ZLPoqXfs1/WN2vihs
ez9YX0S2PhfRPCwHHxmRqMm1n7Szw+FhpsbvgBGNQzBXeDzJwfUj5DVfaiX/YHgetIQqS9KxXWRO
sXelMsrFTZxSlbZHdN6G2TFCOh4reVOULTwqHzA3YPop8VNqR3xtNISn+Ppx8yidNS/btuOnyMnp
iiMjTTNsrDWpcZmyz4komBQpkZ731G8wjdkY0hEiRuQuBZQSdP/iYnyJ0BToNtEhRaxa71IgCIpZ
8dB699KxCElNSG/ybq2PMV1U27IAREW5Xc8aDJ14G4n0CSE7EJL9C7LuUPM8FdM5KrMtSpjXKAnX
5lDtGtKP6Ty9Yxon09atqf/u3tCjlby+oudzU1H5TaQN/8m0S5Kq2CFep+eWFnQQ1kVvUKWEDpBQ
fAGgQmx/8KQjAJX9S07rcID4piUWpEewvpi14IpK/XF2e/RJTxY4gKkjmEgQC6JzAJ2tZ1h8697N
1XuGeMavNnyQtGFTWJvW+cmj4lvlDVNiMhM5EsfdK9qdrE7eKzFeK+iDJE3wOobXnvRbdMhIryJo
LlKqUaByl0mHv+Zs7vLx7vX13Z+rdRHT98C+kY7Vdhh/veDgCn0DaLH1kVlP/tpcZc6bm6yd6Fei
8cH/ANtGByxNpl1a7cOk3mbKAoY5RHjVh0zIii+Ms6QAqY2abY8FoyPFoJtnaAj27Y6PlcMGg9mP
CIT53RY0hjTTLk8KkiMFDSRIZ2we/ghhU33snfAIguUGKYnGoTz1vf5Hnngp9Wik97jyN6zCuw7M
O4XhveTi9fXHKuJl40Gik8ogXhoimHYbiOvmo5Y3ExHzKA+sayvbT5ZJmi6ndgJlQDieOONOCdej
2QZiZMCsECMGDH0YIQ5ZRpgo6EKlv4MzhFOIhC5Er5hiIBjt5jAhtc0z71i56bYsjVUDbcCIe4ub
an1Jkbc53gnVK+bzVUF1WDMQSDckG0/K56zVtmXPLygGFOAD86Mhaup6fxfqMDSJ9TKgRscl+Nso
1RztjUZAPH+IP4+O+Kz4bmuiWV0HEZvRXWMvI3oMM9FoYVO8kfRkFT+U/8KBvQknPxFqRd4ZHH7G
6MH1F+gulArxTiT3+vlTDhSCVGIZEMPQEm+c9+HS8VDjxgM85khb4fBsIBATJWO0qymKsiFMRBJf
tQ6K9GLKcJMnpQkj69kLe9QAUj8d9oN+oJYryXCQyPQrjMO7T6tLLSO8LyhkqhjRgHFD4cB50Fvu
Dm/GMpAx3GoSIjzDMMe4Mhi/8NFMGNzUCeoP8nAdnqAYUABpDj7VPCB2TDVuw5qR46cqCkHl9y0o
XvKoiqs1w8M36JEPhGglj1789hZxSWGgJ6aKQKsG3nZOnb1ue2+ydZBMztuUJXEmTdORizREZ9no
yBCU486/ZqgZqareOjoBKyUybto+kS2x5xA5yHc+YN7bBkxDBOwQPiEmY010M1Ky9uiF4TV1LbZN
VPWRDXCD4YRlmAEXoCClREJ0HBWo2M24OHRFv/mz+GEOtblJJttYJ1Xx5HAFmUV4NgBJMRY2hUdx
Cj+ubWR3lG5/2WXhaG1E+GIkdIOBsQPIchrLkVeBxZ0JhKwJfjw86yNQeKURBYlovW4yCqoFyTqc
/CiGdrpzT6btyE6uyxtJdEd/cK4oRFalwOZc0K3bnknu/4xynjs73SWihnCWFyp3Ny679pBhxEEY
xlsqITYiYp/ixiHD41UAqARkO5AK7+ULT8tfCGFZwMCCTKjXl3IWMd4HPc8LB3yWHnJpk+8LDQ25
lA/52k3LrcVLSTSqKKRxyvlAmV13CIR2s7XXgB+PrOzCyp6TiO3FnC9pwMcHJVWV84hT8R2uTIZF
ElqPRJe/FxM2S6N/K4n2ozu59DRCL7DIkriqwGKMWZx0+3RMNk6IW1+ZWQmGrTW8+oPx0IwsHJFN
gaL8HptPiwY04gxpFbHWjppMd7KAeN6h/22RLNr2WuPrrWZVE7fSEIoxuu/T/E869r6ISGF7DGxo
jYiMFo+s7mTcabi1hWdtsQkWtYXcaLzht162wUcXGi8ehqcyzradReL+dxP0LyXL/VBCYTjan6e+
mUpViwEFyJZOLIQKi3Vh3OK9bTukJCQkExE/4ZvuhsvhXwU7JrQnF9pTXSse6hePM98hEkr6VIiM
9dGloFcv6PZWbzO/wurDGiDYpfUcdtlZ+GCv9sg3s+WlzwDj7avftNyb301sXzPzh4BB/LBM8uUG
EsPdT1gcpyY+5DNnKcu+1aMtUqh7xooDVxDV3TtBjRuJNtLzkEL6xR5OAuVPaX7hhyQ71CjQIePX
LiZGaSXGJbsQhduKX24Ao1NTqJv0P7SaarwwwiS6ZK+1T2A8RL+pEJiREOX2eQaW19z3pnEemHq/
GoUKWsO6l3zKWPYbm2xLO2goBqzuEVheP+Cs9PLbrIs1uDj+dQvtVMAjauc1efn9qyXGbTW651C5
llyze0Ts2yItDLSrF2nIgsLxfTZmcL+Q3OOZF55rL5qXP4cjY94c75vKv45a+Kx+ihboSS/Q7Nzd
at0zDHWO+0sVIg693NrVzosByagS0PkW37zYlYoPElSbDvI3cax3SV601VKCDQFbJ/jcMBS3kX8s
NHcXOM1aSwDEcGWZAHVO92ozmsa9uMAbipBSuvpM2LeET0QtDPz6T6/PRKjU0T4f3y0EUQ44jgPJ
pOy0no0cynexwHJuZy9Blm4LSEaFfxlo8h2WWE9Hucd7yCWXmluCeAHTRrFT3wYtXwoVM/q3mJa7
P0C8QYy7dWs4GD7qJ50l9LURlNHatB28OyZF4nQP2FSpO8HWZYnSSlJICN8KSu+x9tOnduxwFc6L
uYx3AjnQRuvHrVqBpjj+RaMGyqMv2bFPcUtfH5VEdh1dLaO85DooGtMT7wIwhTvu5gp0xSK9s4ER
0dxgIxNkmC3EETsOYhwDLlmE85+ruEr6xRTyxISWfMGMuHLJQlAHe8JB79XyqRuM/QQyTjXkMqop
88zGvXp2/4BCyPMQZMrQqSfrMcUHa0cMq0D/IuYqRh5NAP0cBCd1ZboMQCDCg+HCkfjU3wSofm9d
gDjE091HnGdrTRgUZmYTnZbxewi0VXR3zzJR5WGDFewBsi+Us4Yx5rvJVUcltt+54XdoTkBoOEgT
wBo9I1bOa9kM8+xN6BY4RX+TCYbZBBEZ0v5ITBRosLqezPBz0P29yOVTEpifqDn/+ZT16qB6ChUK
Mgosm+pHBsjmZ6q0aFMj8HkT+PQ2ddor0NjTYHS4B1kS3QA6UOcMnZE52pb92M/FrsnKW0T2/8j8
mQjzSXqoWRsuuYvFuG6w+AE+G4O3qFDkeKiyqrA5qhiSyuAUplKOGUvxdkpv3vJcG6yLIf/EQMc2
oJhMDDSoyH44ojjjEly4xB6Scywy5EoIvFRYjMsDT/NfRYLCuZ5yAhdRUOhrt/XPVjWcZ1YTxYiT
vL/zE3C4BlJ/1nDIoS2yNBQQ2hWoaKk5tHBgXLCcOypCJzcOg6lzNaveuUBRGVSSJQhdIdEQOlAr
43nbwMTT6FSP7tTtKlmfOjqNJ5t/FaC9qN1nx/JONf6j7hRq/OPnwDWu0sh3RvcvhJMtmvTTIrQW
N/ogX9FrkuKFVKyr/LVKkCiMbJs11OvC1RhvTRLd+fRTQ6Uk/kxXFU02Hp3vtMTNExnl7Us2U2YQ
iyNLexUZ2xTqqo3X5dFqK6IAccvryU5PGsqKX/0cKTn0ffAws/anANxOVt3L7DPqnrs6PFd4qFBB
IyUr3K1BlrZJvlAn84s+YS5wl95UnPzZeSzRLniSMCZMOCjXF6NFXF8PUVEYN8RLKwttGFybRZTB
AEH1txMhRW1J7VEclKWhDya43EGJzbZON2rTfoPkLv3BP7hUCUZkKAuDhQxqTQn/FIVuGyPil3YZ
0vw+ES4GlRD1vAwTrpT/59gYSwWuxVO6Q+iytGzCIgeQByIALCdc+dojLEELeUIQnu8G96h9LWdn
M3NDuoTgNr1gR3O3AYVJnWheUBuv3ZALDOExzIACbEftxTcR8/doRDW0stgW4otAtO9zT6d8oBPD
2akHKvfYlXt/k3no2X7jsSSsRaBjRezH7W8hcY+iZyxpW0UvaEom8FQkcFgZkWqq01xLMETCFfrc
DWpIb+i1F9yHY/feun+hizsCpUmiORX+LegvEwxtVYS0x7ebFLdRSiix2JGe/xBn+tVhji0lAZRm
/BEz186ZUNLeB4geRyIXKZYBDEkFAJexg4XuiA4NQmSrEwofvrTSXKEXgLZMnJeA6BRBxbamP/AX
rf1WseWM4OxKk2BP4vm3aOiyNDNMQRQ+PCAR+w24fUEFs22oF5vKZ7RIUF1oebCbKuNRgbwVky3h
sxyyOYRscnYg4/5+AGPRRtVJSQFSPhBdnS5RPy9hgwuuH2Ky6YbfufhT2D1jDWwESR7qAuBl9VHx
8k9DlwgeirOus+n2uOqUNz/Zk4SldIAIt5bBcCGBnV9k376ogBWlCKw48BBmYcaDvCVMClxDyZdZ
52IqxtzTX4pPLqhVNPe2T65s8ysYnvxKP7lRf2q77hgCBsxWuE/qeWMlLwNrDDES60qSdisf+5zd
3paoQrRtOrz3evorEQWM2yYpV7qOuKWsvcWMQFXgEYxYbBsjBsiaA9TMM5/16Qj8rHsnI5d33y8/
VDU1At9dFxFAA0VhmR+OT6dVARw75kgktmm8hwFYVCmf3zzYS3O+hwASRloAxmHO5Wc1OtSr4Rup
h0uP83XwQkReXLLUxXjxYnCLvYrvU8Q/aeS7OSVXDTFwxHhqAlC16a82tqfE6/cDRx1hjgaLurKB
ZU10KPOzG2qLJPjmQVkSDLkeGUKAHRcES5CwzzQKe5hH6UMnL+hD1NYSArvKhqRV1D+2d5qmz9Gt
N+rK8I0npR7h08B56NPROozj2lfPrkAI5a0m865efRzGa62BvzO3kaQ9sC9eJ1Yy9fFTUqKRqkXu
tpAlPNewvaKBlTIHsmzSB22qENxHCC8s8VEx/dnwZDBtSmGtsWTZ2lIS2GCTZ9Cc3Knd9l24JBqT
+wIT4VoauP0gaqbOPTcTdg2OMc8ST1wcZCjZl0gv7jbsSD2Iy5OTaXclIHNSLAIESKPoilBe+GZP
kA6TIBfvWhkgE9NjdxtRC4YvDlNI1tTcNsayT8N/gfbI7aWP5QYCMebU7YJvTQ2MbJ1deAk4B+tU
OwQUZ6/IUcf2Ya7JSlhAZM/q79Nljq+v4ooUBGR53XfSb+2JQxXDtrqQM5V1Dh7qavqx5iOdpPuq
MpCh6ms+TAbYe5x4287/4QJ4UHoeB5U8BiBG5gCfDrqn1H63B3c9Tf1BZX+0B/Vb9SvtB4PupklR
hCfEDyYlMCpIbE9er4a45YHMrp0fqiCsrS5+0jjYDgRvOn330xvgGYWRnCiZ32RG8JS41L9AOBBF
UxBJjSt60KdvbKFXrKN39edJ4kSeTSw3jL8ual8ga7zNNkLOrhm+etJYonZ6Kw36C+hS0/lZZhBv
XjYv8DkqUU7A5rxJ96ObC/Jwkq8qz3aiKE7BBBiMV3kfo8dS8Zl6Y84E4JG8iz4CC0vMGglWnzS7
Km5OPrFoEYO6jUcsYSmyc/fLU1e3hbUZCyKtjmKYl7OJR78gAhPTVG1geunEq6PFJxPDU4bVtSXd
rOWJRuh5VCGAzIwxWOxWhffP79Qq0TunRt5U36pDTWTxiw5CPg6opsg4dYdfFvsnN3G/s0ouqBjc
OKW8mwGt4f8cToNOpQ1NGgWdQXKunfwcqQW6nW6QNhRkTq+Dhk7I8q950Z1bw6HJHIaK1J5bE4JV
zP3Rxchr9u01HpyDaQ4D/eXugojTtOqXmJXgaum4KLUnWk3IhR97hsZwmRJV+TDEAzY9S+lmaSwp
6mupN2haqBUtxzPJlsI+laicqJpamPj9elEterQJjSAsDTeXyhMuAs6R8QsE3aUVr/ecCz0Rq7mz
VhN68tp0bv1kfYmfhNiNCCSv4DIWSQCfpekbtpCTF+SHup4XsS5p4MG3QQRa07W7LDPveXLvqT2J
m4WSE8jJtPF6kOuRmcPGZo0zEbxJzCup1IjxaTbJkBx1FCHISL+nvF/UUXwP05HYIsw2RAdwUH9q
zWfbBYgZ8ZWHyQ0hNEG6/zL9HJh7F+ZMesCiDorjroO7JxWn1O1lRczA3GhfCVUvjputgoWmW6e4
K5Z5I45ivMXZvfH/VVENs9wvy4Cdh5bz1tHJsC1XAq02OgzHew9IccI+5J3AnTSCPqv4OjXfendj
dNBsh0hkba0uGEibDaE0nAtgx4l7GDnjNfvTd0iNBLso5Ns4VrveaB414xQatJ3W7UYP0K4cTPI7
bVwt2hz/mJG3HOFESEXcKhmsOVB1QxRVCmRT6XCb/jZ0SBTidz8hJ0LDpYSyBH+tceskUMJhYKml
ZG2wb0sCw1KLvgC/SM5R9Je+ihpqPnjshkqAU7jPVjLQwEBoVIN2JSZEOOLzPWT60tbNw4BSySWK
EAkNKvmqiV9ljicCwpabzKmcTyUsGxv/oWjDc5xdvLTZGOpQZk3GxVbV9ZZxm/Qv+xiQJSYGQBp4
EXXREYzV8nSw8S1jZsqqsD8c0oMf0oIVK9CvGmgO56iuTYcmGo9kepPEd0PSiNEBao6xVgh7azao
uALAAEYEA0VTCnRX0PqW9oS5MPuUuC+meXgOPxR4juIy1gJGDwv5vbVw2te8JD0sQi4ubimyCYPU
yJkqLCN6HJQNpNwDYEu8SiDx1OIshprnOyoxdThEE2bbgOW8zKv7jEBBSndXZ8cAiUyHdtHTv/yf
RubHjjxKE9arTuRSvXxJuJpfPWZtDvyHWJryhAJBtUOgKnVQOxRNEbGVmVcevFKSEcKt/DcuwIeN
pHM7j4lQJk3i+y5TTgw2JwLco0kMP8kl1xy1nz05J769C7MRs5GIztqVokAQw8TrZsalgKmUH2gQ
2aJ53PvpfU6I+mtJtVcgrMthzd5NoVu8ESaqNqIEzFC/sXOmxANjx94ryLHT3G3OgKSWGq8mF3qi
UgLHfxfRaOKgS0AjMdgNiLN89nneushgEpmfJvK2Tp3t/c4D36yM9HXFfuIx43d+sstw72sjknNE
GdKoPmeUsZOpHRXWhkEOkTQqLuND67pLTzQarwnthQr1gCzW4736hA7ljw9cWiQl6qd6zwaAYZ0F
m5wBSXKnv3d4MPQ6X+WIN8pAO6A4JhWFrkry/4H+etha2FgFSyhhlj/R+whAGJEs1YqrTox+AiWn
RQxuwyIleH24PUeTUqlZe3Wx9DgHocfR2uFbKMdhnXFA+hzeysphQw53U7NWx0bLg6z6ABrkXepC
473V+2WOUCJnyjEg3SMveiP7bN9jNwsJb04IHeldmgNGeRQBZ2sN18kHOJmfeZhdzd4ofkUS5Ids
deVXOXJNjqYhoA/WXtb+1sg/oln/+60GNdmFMDIG9E0Ar6iRhJzIJ69yeADHHYNPUufrOMlWMxIV
0/mFFj6oXUEBOmot6i2ylzk/60jc5HAiXGqLcGvt+ljQEIZSVejyuCDEdrTVaOcw3o6SbijSzRf1
ZgA8cF3CUsJyPcxAVymPnb/v1YxfkWUEIeWhyKlMse0Rj83ztKgnQbqavlDZLGE1LOhWu4C+xaV2
L1KmMX0tGIlFzoRUClXfhovE9dtN3BRPc0+ygkPAfFofg+I4GU9GwyfGZjBHoj/q+YsyAbG+gfkv
EcMvpvanJKAnNotLT+bgFJzjwkFJ8eI32H+BfUJiCwja6hLO3/q5ofRPN7ptrPnLiTw7/vzVgiWK
kPJkRr+Ck6ihyyrLDkZGgoluoKNPD/WMRdfdzza5mHQouB3FuKTYmmsynQLdXKnCV4NbQnaM19wj
fwp2FgLQn0XtMOvw3Rir3fRbLwI2Hbz2zuMEsk8qz66swb4wqKiwtl7jSZgy92lE1mQl+bfh/ApW
vbTRnjQuPjPFhDCdWtfBGE89EqRDRDx5L18Vv6Uw1NxrVwrI92ZCClgrphwYB1aEjPmXrALOzBms
+IXoIDUTrivThmOB+axKZ1Vb1sPkvhtxvFHXfF7pX4EaZ8BxAxjLwvzIXfGs7tACES56x1VdyKv0
gAWbhyjz2SpVXAuGxswtt7I+zylrvKJRFHtft/Ghoem7a4cnG4OLohp6mW1c1JyJ5PtA8XjYlpi4
h5SQAQTvA+YtRRhYlY4U2CFVgbD5iThZY7gUc/CpR2sruqofsxbxrqmSE/WDbpwfFAuTo1qS4Bwl
x7+aahyXqEnlN9+3SnUZjhsj1U6d2W0RVD4Yfov0yj6pXDoVfxy2ILtsSwUO8jG+abnzbEX50a9+
Ryc+1wnSBaLK1YvNaeDivFavtS2pumFEr1P0Eh2BesHNcqznnPQhL7ZfPJhrr0bgr1Z9FDzG/I/K
3z9yLMcrPg3eTZ27CoqL2uJN5QVLXDqugnPhDFL0K0oTgUrPhnxvDx1HlRJYqHdCgdp8Lqi5RbwY
L5lkzM7ceEO/jEO29n5CRmCb5x5hWB0RnIEUQVf3901D2mMTjokOrzL2ajnLS2Y4coWl1h8YJxeY
EyLf3eMRU2ueMxUcEC/a1D55G/XAE5b8YGfiFEJB+dyRbdm8DDAqDIV9/6zOoYmxt/MotsLXAXUc
k1pBq/Cq4W3IIac0Xn7E/TDyRRJrNLvQUqdazSm/hI3rjyRp0nTRjOfRV82RNpvnOMfE4BEFDGjU
6CH0AJFi0ToI6s/WbJDgN+fc/FA1tUmMsF+v1hNUTIx2BYeRj7lQAboF0I2KBAh4q+OwfmscY6NE
yerMs0FxdR7eFkQuLm1uPtA48hchxUUptkM5QER2ezETOdzigcxeiXR9VT4noySkrCQ6KfunhmF1
VzkM9JI3lZiaS1m3/M9ZXPgX9be6ApVMHW5Er/UNW3idcPN/C+3T8rRVXFikiaizx7g0g7busbqg
Jz/4pvPqU80S9ofA9xdVoX2JDBcWJwii4FPFVZK2CSPp69hPh3nKIWGBjwAj5oIPK0x7yMvIhh/m
mDwlnCxeDg6MO1iJIsA7zGq8/Gb+807sFYhTtvk2tAERHoVLfbTPe+0GPxrIYJo/4R7KQ37NCc9o
MILmvSvGPWVAijgMHRPrtAjewG52pYcSEDH/jGZQ2IxcCMBqPzmpocezneWlL6ZDlForlaDrDIhS
fCo2+bZRRy4Za0HSvhOiA5fe7y3KjQhrVdyUrkvqib+8btPbryJ8zSxjj2kl0AKu8vw5K+WDblvn
nmJz6mfQ48xUZE3HccLFwhaJrIIsALlx0CFNcX8KVKZ6/NNAs6SYymxOnQLPxQV6W3Hp5EziLXku
M8jH3DzrvE5TriZs9VU/cApp69GNjqr0T8jxEoUgzWD5PSJ4IVa6CpeiZqWOOTmASNukWFszoEP6
OdflDoVtkmrgNPYJ9/oJ5fqDsh+VnQDM93+x3k5zvFSFYxJUW1jyVlf+yg/9HRTh3sKKx3InoCSa
rNjjrVg1FjUVM5JAXynPkGKGy1LmgMDemU8Wz/Rn1NA4ci9DHYnZ+AhvHWLUcaX7AjlDnqtGDxp4
l1eC0JprtYJVfNQplQDjVaSUw4Y+MPkMEFIzn1418QSEehVMQoxklPJmqyzGMwplE7Ib2ijdEV3P
2V7Nm+orSSw6VYSlsBYizyruDQz1zGfPKDQY95cMlx2FkAI4WhJxjf5AcIHHLjKQeJuxNObmW42c
Z+yKjYGjAmfASkkf0tb/iQ62U60INVjUBD2Q2YhvgOw0YAulvI95ipK4eDJV6JoFpW3w5vRT/I76
481o2kc1g4vBPORxvHbZ7dRNCAnHHs7jSRlYdy/nQzPbSLVA0vj6EvnpRSc7jk+9koQpkYJ6szxU
Cs5jhDZUzWYRB3RZ1OuYPsbAsFHuG2sbgbj6xWeuxRHyt8ROCUInae/5BboM3E0CM1rkx9j7IbVu
HTo9KW5IkX1tMTJ6FQXNUSzZ9bBHKNFhwuhT9p7J3nHmkrs8b2sFkSVyq16Y+mDmEZb1yKMTT+XR
MUDOG9v3mT9m/C6pgy4mJaOMW/+vz540c0QwBSHQ6ocCjAiGco0NIJshllKKp4X9r5israHPL1Mz
nYtGbg0QRjXtmBCEila2ss/+RwkICqhJPYWDJ5JrOTP3V4i7KoBeUXHXTaSyDepAARoeXUzjzV5z
KeU5Fcy7iiwmBWyrNIqGLPfMM6JFUdFTrpvH1j52OJPYUyRCrwYvqXpf1ExmM2Kpi59mKPXdHoqq
JN6HGovI3Chzs4B4nmX1zZXY85J1VugJHq7iQdWWoWed1EkOXp0J0ryRXhg6l9GwJ0RpBSM4GMlh
khG+5S9vYsgo7G2bXEp2pEx75F5WASYFSip4iyzAdRAdB3gPZ84vdgM04Sgb42+CWCScXv7O6cZ5
hP5bm5VLLfkzeOeqz3E1JVvTg56fsccj2VdONQ5fgCTibuCG7U8xeehxqaJVpGt+VDh50iGWoW5C
i8Zrtmb/gqRF7VMy6ISx/+lhG0HJF2J8Q5E2oZdXhJUCnSX/95zBLSCkUz7bKIwpZGiznkTeRdKX
hHL3oIDRQr0aBaMLRzwHgMymKY8BftHWV1J+DKhcTZRq4oawGJ4VU1Fo2tqR8OHcNwX2RkiSHNKb
m74JPnQaywi62gF/L1ODHrgv5df2nNfJohRIBehYvPXq71rka9yeugfroERAAzZI3iFLf8tpmuDl
bXLEi5I8jqQ/Se9f7lQ8PsEihCor1NpFKgqJOWBJEYwpb17MtNR6v5T5IB6GuSCk2WudlcPsEbP5
K1u2WjYDdN9qLVVGVqkZ67YFMnGT6yRpbJjDzR9J7fJ4pta7SbL0zImUx85bwkBnt7e4pgwBH8w6
dZ5ihEVPI2HVCOoJR71E5BoZFS4ZntCAC1MR0NTVLGLxbeuowE2XqYa8MHKR+oY3nwdY2ZkstD2k
8y5GZM9qg6sIClOAFFoPTpwXAyuXD5E0lu5j46BKoB09yrONpw9wL1uBkXAw7JuCdgNAyT+79ri1
KAxQeKtSVljMQQkBmU1uX/IKhUFx40nFG8oNuFNT0VSBaCojfzVkezV4xbOH6YaWbfFPr/YW8KHa
rCP0lCFeX4VXItFY04i8ifqoZ0Zaan78pwRtu+HNgohVfKN62icXJoV5RKFtDCxO8YXzjraBeEfe
1MLK9N2IFlq07rqKmrOe0obVxOc0UpQGuTA48OuY6dq6t9FbzKCRtOHTQPVcg4JqLj964GVUcnb4
ZBDrMPPQ95SNTPN4UHpBdfR7ek/98NefliV6ImJyibcLsap4+HsPOGRS6Z/bFvVsi2fEgJQK+VlN
Wp8ZG5Kfwat/Uf8sxcR+HdcL/1hrb2p1mEaqpQh7ic1h3xczEUdfQygRb3W/1DIyk9GSzL1oVaBc
yP/U8Q6WUvAZUzt8CANMo97J4ozwfQZo8DFHn/ZUeJ2Cfkv0oIKeVNWDWhoG6W87J1sV4K6YaVfq
JEe/91Uw5Wjsh4jGpJD7vmP6KMZ/xnz0g3jrMTP6/b1A4iwpbUkwYkjCeXieuhGLYNvemhTAmbNB
2N9khLA+Jv/wafxZX+lkhal6cPQQadNn2Z0xyymtKdtc4p0dH0EqfLrxmSOty0PtsfJMDn97R8XD
yNdZMl2pGcD1Usx6z7ofndUPMpNzVKwcIFj1+e2QdCt14ZQTqSJL4jI7FJcEzWril+GhRSJKR0FJ
mJLNp9TSyDpYjB6SPa4L5VoqDXMTcNpU7S8s30r0aGYAkiqYNUgP0gXpDicjBPj5U63VPUdVyOpV
QkAhjVn7/qHSV8Ikuti2/wYNNQMpebUC6WIaCFvkGEonpZY05eZTgGfI796izcrQ7uyfcFfJIRX+
37SnvlyRiIALkqZkErCJQmCkYpGV3bcZkM6N2jZOJcBRsaprfK09nCgQMHL7cwa5EcbzBpH/Nuym
WwwwnYG0qkHNjMmB1ts4WfigPoUdX13MV7jZA3PexD73aFmVL/kormoJVTMTGepOKra6m77I0r82
5ED8J+nMmhRVtij8i4wQRcVXBkFUEBEtfTG0SkVU5vnXny/7RNx7urvKAZLMPa691mzcB8XbvIhJ
A6aY+9n4R4Dw5D4gYxW+TlGW2efMii6qmoEjohn5E5mz46ghPYOp6Pk8VeUtAtUpQJ9ipP7fBqVm
AKQEVvXFNxKL4YllkoiLodWhRRUXCxH5vXlCU/q75ZPhDSolopicSIp9AfcwurTHfxD3uGJAJuFs
QW6bV5tvhUQtHq1XFFQRh2hfRXT3pquE2E48I5xzHzc+NPm3pC6uUpwuwzelYeFyh2TdY/7e94gK
wQFPC3wCjFQJn9oMEinh1Ev5lNHbfo5kyMWTNdqL29nXzgpAgRF4hTEohQ7Xkr8SJ4b+iV77cIAs
YPcv9WLsq0MjrB7SSdPzXVXjIiI4crBWoGp7FqUGfiWqj8LthLMXY0OZHwEVHZOT1Pj6Lzolg/LF
NFIKZ8OMDyboFI0xKyezheaueQGaE8LjqEEu36PRX1ePt7NJ7EdhYg1ml586abR2JKqFJ9jI182n
99I5g0XD79hT8jd5KXMSqAE0sDuquJMwSW2YEhYfQGcIsNndOF51keJ2n9DIp/78xfCBAKgik4iq
Ns2D18QUlCFxyG2HFz1N743Uw1DHxBiBpLgxAWmOP0wq/wD5WIucepbfaySwJapCZfcrDt1zKtPD
V5xLlnhlkTmvUWxMq3TdxuRE1W44ErX7mi37hjb5ayM+Qoj6ZKRdVEMgcfmHQn7VB8hsdSE++0pH
rqjyCf4XBMipnsQNg/yy98SsY8W+lO9GtDO6F5xbCTisNzBG5PaY31h/AJ1N5djslQjK4wH43OU4
TU3yVvUCVdd8xGFMBjQlGzAaCO0S/Q5KQNARMBw6KhUTFm+G88ivIW+JUkOgcYSc+bzYKFgShbJT
TN9nRjpapMqvsMEC0ZrRX6P+y8iaBGkWLC0xmea8suO4R8gpXKQDSAwQD5DhoIEeoSx7U/r+fMAv
im9LkesbnMVqyMNM7xImLUfl8kOtg46cESOFM9gWYFbjeQhlVW5COnXMMTkiGpyyssr8LL9HVqdQ
/5xlO4F7ab5o3kq5k8KvnBJCUtt5vlOzmEumQAhkOQWhEMVXJOZHb/1DqUv8SPBAFJeeiJNJEeoE
2dtNBXMMJbtZS45fhF8PbEwZ8yyGcEjk42Q3nx86tCNjHMRLxPbp1JAumGZE2c2S4neWTf+SaGJN
oBJ5y4NrwlAYbC1McGOzcmbPxdT75GIn0sXqqCIzEbwXcBRM/t8lypYyENMWhuAyBNCOgUDZYok8
x6KFrCoGiTtqAdIyrNLgUJVjlE6MZzoTRVTFkLMCOsRJbOdKshjXbks3uCqaFbNq1BIXaUYXqGu/
b635tmBhYG2iXN2+rDEDE+SEotVW0ytusKJwfhvgiuCYBPczgFkf6Iw9w7Y9B4wmVw1PDN3A+Inq
9GAt8AsvGmjx9LVs6hLsM02+Nt5WAxgNo15EIUuRMUMqInqvo+xjC7IiMR6igGoZ42AmU+E7SRRf
OcMhXWj730vJEMyrQRMohO8aSpwOqAHhCZw1kKN8HAF/yuIBVKfyNn7/ficp+Jjafg9G7isDbIgo
3W40pvQOsimiP6GAKAthXaLtpPC8U5HOKgrne/zHILj9vfTwlNToMFfP7Xc+/MvDJ4ppzEEhl7Cf
lUqufhjBvzArtftc6KpSfiijp13P4QwRPYovyNzJkGHGDy0V4BHagH8SCkFN83rR9qzQfC+UMenf
WLpP83/VdSRrikWPRuanYSfCy1XFY848JwFZMqNXPnb8hAsprDc0Sbu+KbXJ+LXM27lR4Y0+uLSi
e8SkomE7/0ImWixGaalVjcRzqPfykzjgOQ2g8DGjBv0miidgYYgI5dMYlziGlUSMUhELfanjRm/q
0ZOZneTw+3HoCXZ1QoZFx7zSF64Sdryi0MqVcgoyFIKTCo9Zv2dkXbH97Oe4kxFMtumStrr0nJyf
RfHzZJYe+o1NKM2oUFJT577WDIx0nJZervzk/Ybjkn33poL5ZkFfRp1BeySPXJFvjsS8XrMcxQhS
DuBroYcucCSiZz3l8IUd1DRAChjoZ2gLcUuJcbg8yIrE7wSIo0tloIZI7iRC5fIVGWF6WcCphqyn
jOGImzedDea2RrSsh9/9XKJJMpkXu3cSBlHnjcM3APh8+QXSQXLXUn8aUSxXoSOA12EMrHUo1H7q
ZfGqPGkAWTxjqOI6oWR4PElL5mGrS2IQIKcGQ3O+iKotU1TQ54GormN6V5R7J9WqTWpLFFX7+rlL
hxmI7A8A9tqiPGa2Wck8VmeGlYsD0CX6cjO6eBTPQvpkaTJQI3b1CPTMTGZk59VQY0YLAhK2Cd9Y
TZrN+zJaNcXU65h3jCep9S1XPbXuHC4laFLhx5+B3pRWl2RktQ0C6eEdYQ+2/qw6vFoaiK0c6Tm6
6mrGOjCoW0TU7edL7BhqA18a10SRcuQWTD1kfX3MKfeJ/IxeURdOrPjtPBn1rtPRhnaIET47M88u
52c3X8Xx01PGhV8zMx8i1jxIATI0l1P+Ks2eOlURfW7fD6P8AEBfNVl12yO7kow80fBun59z9pbW
Gf3VCQWWZ1tuImX8dxnT2i3fh/pD4gdDAUg5GLtqv+hHnkgGCwn14XYaWlOJ2k7UWQypCls6iGTd
koffh4SrFU6hYZ3AWnl5ioZu3eCbwEMgzKcMbyKPDxMs7yffK1HmvZ8TqyKjr6fUFAFGXUgCp8BG
3osXHAUUAPNZDS4CIHE0mws6MKlXPNBGk5BiOiZilg75Gv5EPnAGMqL5gngFMa1NJW1SZkh1dkzj
9Yx/xDDr5vLQ/DIvnsG+0iJc0V+Wk0nIBgqXKb75MmMunxUEg5kqqdVmvf/l2qqCFjzTQD10MdNk
/i8xJorYwtqypp/eSa9zH/d+nS7K4AVaIh+P1s9quCnHVCqZTR5IU4f+n6QmpKUzbOCs3c9kv43e
3kjxUFrwJ5zxUb1tw+QQv+4RFebBBK7X5lF3JvDl1awq1rMnmAezVFDOXFTtYUZNILOhVpfmDGg5
F8WeQjMHfDqz5/s+0+mS84nP2HsDDAGhRf4om8xlY10n04XcrUfPNetNhZapfzkltwcEtKwSO3uf
PrRNVCep1fgKpCRcvenya0+98coz/C00m4Ew/0lCYgj1FXeSrlG+ZVZVbSoIBQ1AQ/UVyYkODVWc
BtruzISiu5EbhFLZYbyfy/qXIf4N9c8KLPHEGdfcGjPzO+wXfHA0i1GlnU905cKMjvb8Sd4aOuMN
LVpQa1QSt6Mb1GqkwSRJGacXoEqqc28oLH4vFAi0EmEaMEOjlZK5Ba26B6IhzCnBwoj6FLQj/Rm6
zPHEIVy14/f2Le3GT/cdUQOia2nOYVOnhgv0h4lDOv5Tkxp7XumCd7f5t/xMr12gbabSldoCxoDX
iQkV+g/qaxBNvc2289BbZYBXUEWyXWFtlQaPD2dAmqKei15jv5YnLn2+6GXLeWm8mgdD0OBXxuA+
qfhzN80U8pFlDDibGAlayWOH7QRWYgl8NRBZ5vqok99ETkH7C/PJAouuNaNpXJf6clE1h/5suA/P
KT2CRmNqTUIJ93eCyv0U8gegPUgzqHEwhX8RcNbq+5ecSDhIjEaUgvF6hLepLt2rIyQEvKUKKTpq
+bkpESFXRQfRvNyecxVEgByr7AZAACRj6MJfXgu+c56iqEujnbdAuAgfPH7q9YtDSWk4ktAdcrQH
TIK5ZWw3R+kP+CROsq50CDvYRTFzU+f4jjQAoXpFZRGSB2QaU/sFB9qO8sTrtejGVkhDA0ME2kUd
DEScgpCQJwiu4BlYjSnEu+Af690XdPtbQyubKC4xqlRHdRFdOkE/81SLW3u/HJMTtwclJTVkVhwi
Mu5IoW9pzOmIQHyMlMJFvzigRkq0Y6C0IH3jxIHJemt07aEnfPqI2XlpQFC0gO7XizdQ9ixebr65
GPKqsnQntGLtE8hH3lu4Q+Tnl7JVWLFHTLFM6J74SOSeh0eq/M+xyrzM+1Sw6g8kRJapXazHxidA
JShoHdYwA3wR/ANrqKPbYBsFF603Uu/jJVZjzRutu814MtYIXvTbBXwuF6zz4F5vDao4LmDMMdkC
ruVnvIZzQ8aNwgLTok/k6ZHeRpdSEksAwukI9Xp7J9epN+JueYY8X5ApZDmQGVGCgU/HglrZVXZf
nwHRzcSOneh+uTEBqs11qM7lI2t92fFY8jvnAea8egejUH3nBrFQjPBRYd5DiMEmR4rgWNhfP94p
Ny7tcuy3H2/2CD04t5fs3OwGAYl8Gx154qx/es8RqlLhEZW2kcdOje/ditW5HOsN0qC7y42Twc4Q
l38v/MYd3tjkU+6Zq/YrtwxAFFq1mbjTFbPwq4uRLN5ubDNPZ5D0GtlC/J/1WdJUINe/p5uBzlPj
BfLqvZgvISRftos/yahWzGcuKIMukb40aMzarZmzBZgyIQaebznKAEKPgj7FHa5HqrweWrCa23M9
NEg0bejBXDCbBoUHAzUxm3KvhclfQHC4bc1oV62GemrH5+GCYJUjm1ko8xi5GToxbDOR0ZmdBbkS
fw5Wk215p/a5++qUYPVsSdlvUZv1JmFDgjXYVsuPw+tNzss53oyO8m+2yhbkdkuwPnrojY3ueNld
tKmRmu1GXjPaYeUb2YpN2Qp3ufl0X265kVccXuTRSQADWFPIrEDZbfEpluJ+bEoMXrOKjadLCLnL
3Fj7m+j5hlth12BD3Nm2cPmq7Yzx/E29wZ5t04DZca85ykf8B5wZzAkFqTeP1NgcWmUwvPWb9Mw8
4EpefTzeonbH0fHtp+enT9uHk1Rt2Wnzw3SFgWMylUGTW30t/NS8aJGJC7TGRsE91nzcJ0hN1ttC
kVALd4i1ujREbdbz3ByLVWdmFjLMJgQKi2qdOqn95F0Xl0quLXvMi5w+m2Q1X49WcaA4g+3XH7AV
OC1ie6b30GszNd3gGWoA8iqnPVpKp8rldDXHzOX+P/fpkcK82KpsxjvsB/wrUSgWayXWG9DaXTLI
YDEo9KLs6QqtOuvpgl/mNker0bE7To9wE65gvnZb87PplshTr0IjxDKjuTFky2VMj3Bq5eNkmfOU
AeMZ7ItVdUN/PRiumGVx8zuL/O98igbMHUXPRcmjgF+SL2fDMOsZcG3SRlnVDu1uTVkMzN6es3Xy
TbiW/HjdecoNd2qgErcbYM1RO7Mz3NOEmsG58Rn4GWr15uMNLbSC2OzicaRmcnwdmSFzGAZiVAT3
x3+xLaKNdBiqkxPGFpd5IOAYHinpYKlBgESw8VINpaZ7fdZaGOTn/j4+JT68hgeMAYbvckRldqIm
e+leBqDbRjtwqatSiHGpMBoR9GNTtPQc2ZmL5PFpgtNcTXfzE2bqDZ+MeCCAUhGVQukwK6km0McB
44Gtg0hXHZ8gUTtkR/R0gmSHUSEUwUqWDEETu6vVFn2nSfD1W1PZ1RvFwmClQUXfLtp8fcklNJEj
jf2HdN5ZetTn2qP9+r0xdvzVeCg2u3d0rL3y/sZnAWqEEi/V70RB+GT43s/dcnLAjDbgrJC349CF
qiSr0ZlyELY7sltiFdTFyZdXmV/f2QWU+/nnp+eoRJCiCtK1Aqi1iUwXdj39+e5wZ88j8SMGP1tU
7vjEDoZMDnD/5Jpe2ZVtiz+bH5hPBv8JWfZuumcDS/fY60C2CXc5PrVmf2e6HrX6CKAODDXOCPy+
Q6sRKrohP+XQuwMe3w/DS4c30L1I86idcw2sPCfiRL+6vX+HWJPQvhynv7MD5z5xx3gljG53HM51
vhXevImsEmSwhFhxokU8FxsUcBjOg52BalLjQyfNdhoH6a7zP1d4U3AZgPZwsiwF4fXx62d/3f6l
S6fZ6f3zFbu8vT5/SdI8aZO40aZB3rZV4ajiU/M7WpacBKIAErpyozAVwD278z9+ibMEEUsviBgE
thLoZz2WrPAZXcK3aoNIZ9H5fj5tRFh9xrCVQfbHNkORjuWqfGnD4yT9H6yLGwYwYO9dbuw1tLd5
cX7mGxQ0xrwyYO/ynBKf38xsmMsr/WMrDoGszYgrAgAze7hGx9HIVbL709yZ4UyAw9n1huSbDMU9
fHAQ30W3wsCtSlPRmK3QUUk2JktilmUYzLes5fDGjBgE40t2RrhN17ERcbAzdwR1Pr/8YmXz++uX
bcIiR+fyLt+wdsR5UyvCqCQ+YUb3b6F5CaEocoe2YjXLwn3+fLDvzKl5wnuzBF8GvJtj6FGys95+
txTFW2GHcMarzk83yHQTf54Lwigs2ya98+XwfVNQpfQsdgbencfKcyCUeJdq7I2O0apkbldTdoQ1
6bne5ff2baRnXt74RCwyFsUiZhEbhBDmTmSalDz/OlBu6Z0tlp4Jal6LZJFiOUar8Iy13ZQO3vxO
PUhh9XjR5P4kFjlhdOrNmEBVk9fZgLBLFFt8zHjh88y4fRYefChfi4kiPh1o40C6DraMwy2PH0vB
oud8LtbtY4feZz/Rx8v47+l3fqzBPkg48PEY8j1SuCVsCBnbWc+28Eqc2nN4fv5yQmS4xpjhjIn9
iMgKnyPP9pj+fF3lNryVQXxnnScnbhjPAr8Pz6PeTW+FPz02t9oTO8wmqrnLBA+VH9r5/WPFd4Id
zAHns7+zE0HZH4fH/lA7fAAJQbXFOKRngi4Qi7t0x5AbETf/QjFcJQOr+TI4ATnWvJ57JjyuFeMz
X6Pograt4kr2y5x7+a6Hs5TYEuNQ87UNC0icCLMvtxNfy83TRRKJhxrEzuA0XEekSZv+jpTRXd7M
/AzyZDXy6l3pYCbuUIXB1acNGJhjHJOW94ErYbNUN+iliIZb5uyB7omDSh5CxFm4HHLxfHgZMHMf
jj4SHAw2c6YqZDozEw6T/MHUmSMfh2fmuALQxh8NvprNcP9y5ePUYoqeSma1H2/h+VqXDh6hP2Tr
j1OKHS4Fg32zbP4i2jEvNTuSg3GNnDDWVpxh8jse1S1tSdC0CxpMc7F6kzvOBAbb9jz5yyF1ypgh
VscPaEkn+xqxDvpid/IaIJSfOznbcM/fStRyaWiSm5JsGWz84Z5DQiI7LEUGPjkNLR7Fm2M0xfa1
m2iV+E+fwZUzZKfHbt0dU7CyWOxN7I3PocWQedAQ1smLZk2J0KX8Rz5Dn0sfnID0GdCSGS9/fkpW
MD0vWlNePN1y3RB+xOZHY/rZwhcsKCJ53/V3AenovSFK67eVnwec19Rj0rD2ahvTfMu1lz5dPPmE
xCWBuH/dyQn0iVndRBZKKQFfWwfE6wSKLGr+M4DolSwCnulbf013pfdyuxv80AGOG7tAyMBjKQMy
ueII0xlBxS/ZWxtMb6w+xx5LML5Xf/hrHj3nARvS0T+DyIJpGEL0CtA7jIAeLSR0YJYTkucJ2AuR
8YgtioMhdaYNzdk/432QxYCTD6pFMdOLbCd9ThYAUHytvn/xgpR//jUchblhAIISD5+iHDOfrXeW
7hMWWjmy5VuRjV1guADDJtwVW0FUHzKVG2oP7BSCCaKY9i6vU4+be/+0GxylxZ5rne7Y3/lwbv/5
k5/JNeoz1od7h+CIlOv5A3YCeO4eQv+Ab4Jfh/v+I/ZrxIoj83Dmp9z1+3e4x+Siq4BUSMi3AZr1
MK9ku1COMAeH2r3QH6V1TnWOfj8VGLS9SRrhJEQoltQ8ZzRKpXXJTxSFz8eaznCbECwRSjBrSpdN
UpUffhAhIcgkvn6BwTTXLhRZYLIACsIiuajf9IoxBxqRWkBfxrCOFUvIDb8MsqfUXQyeQ3/mmui7
MjxM9+3tXFY8rz2eDZFEFeMgvoK4caqiS0o56fXDv9KegQ5SvxI+BJUQXHgjs9u31/KgWPLt7fNW
fEnmf/fNSrY+ZASNjxtyATVuxofp7cXTcKHI4zxdjsxVjk8RrxsHSJAeWVQejHJ8uf2ZY85CYmfg
rmEKqPjjDeIxvH97zEe0QhdjKd3R4FxPvP6Kfbvlu8SN78qKqRsiwA9JcGFVfHa2+lhEJCuKK0+K
O++fIaH8SMX4zzZof6wqt2C/O0BbiBEIYO4kZaeBCKjG9wHuOCGwww4es0XtgKslQMWmkzzY7DAs
EaNoU7oI2ERc/+51mP2l98/5cpM20MLUDtgKQlR25o0qkrCVR2X3IUzB8ga1U9/BftnDfX7OfI6F
AhAXWjv97edX0txb6+RnfrbCseKlqFFtqZ7x7VLAoStu8rHZ436C0JvuZtfp6iP2JjmdhRmDN11t
iZTwI51fnofr74nJtc8dICFZFTE25xenS97e3+tzUYtrFCKRf3MYwwKSKr6Rk95+AMCozR+24k7c
AphYmF5p82aRZydxpAkVMqNbjn4Utzdak/jTqfaNFQW5w0hAoCxCKgOJDkZtO98j1e4RCWzC+3yr
rPINITdZPpfKtw3X4arZI5OyhStzIZ3GWw7EYmhF9tMXxq1czFyC3UcckFNxroL0PvZDi3kIB48E
7DlUZ+saRnOCqX8lmvcvGx6VSuyC8JyMAPzOD8KLrdszi8khuNxIDKiCYnpo5eB3J4fXCVDAtScf
TE6NWzsQqgQl+fX0WJDBpju+qnXErzNXbEHm8y1iCL+kYjXY84nGdENYRpJREvS9lh9uGM3YM8Mi
Qb3Bhnwfnz3yowOmdShEw6F1TY894dsX3rqf/swF/FJP80lPWbavXm7EQXFQ1rAy6opMqomwiIQ4
86W/7sgmHuJrREY/vNVB4hKLeMqOpajZ0FQ7qFH55PguC0ZkLYwa24yDxV94rjxg/k6Fi4ROlA7I
uVZELz6PhfJ2UC2bVePyV/wjB065ZX4fsKH4MPaPWMPaHN3yM1+K9eV3xGi8GnOtHNmgHOqfnHDh
nJ75Lh6yOJXkD5lPTIUjae8sJnsOvxELU0QZ41zdMMOx96r4EbsLt0qAyWO6seswx//fOwSu+DbO
G6vxbBjBFGcP44GTkzZc3+AkNjhKJH6946vAnJFt/XMEDDeDdrwwlHenAYGXAZ84qV02MUa0x/xg
8ji7eIt/+wmc22jd7DMcP/7hl8BU2ghT3lgMa0FutYX7/PBGF9Vmj40nOnfyzA0Svm+qfwfCKCBa
d8TxfH9LUsAuVMUYBXuOi2SBnr/YzhX9GOwm9vF6uRV/lxXXCu38ubvxdlwhSTUqpYWPl+Ej8X2z
w/OX9azP4thUkLPTX9FmMLS94Zta4KN5wh0vO3EzrUPQi1eB/gaXUjviApn+c7jciiKXLB4CVQCe
icLzFocbGqkzp0Wi70yoyfaBSoDi9F/u4THkY7dkP5/B13jUQHHNOC3+0qYLHhsf2gcSwUZs00Ri
I5A4sAEfVCLYGCDr5vcnU1u4XhJ/KvnUpc6TQLqPA4w4FD/YT6EIxU/f4kReLrqoYbSqokBLQpzb
noc3fsJFDVOdtC5/mxS023bJfhhX4FqY08NmE5PjmNH9ZMvvyChxp9S4C8inRbzIISfln8DkdiPW
VSAABxxa6GO+nCgWsAL3kRt0DZV/jSF6U+gwCU27aPEOtzzjC4QzNDzmRtpa/LMbM629gCGjGegM
O/BguRSunmPLdmT7z+5ER1CQENgQ+4MUA47Bgr502Iyb74IRwabWCuoVvwmOmxgEh/3vwT75QACC
sGU/gXRpI7KqUhunC6IFQt4pj47dic2DojDiOYiTBKEXoQegZXYaTnNyf/3zmLyE/otMayGhWQ7Y
wiCNYP8Sj8hcCouJ7hYrx6HisrEIWFGcvyi5Eof1Oobe4fKpjvCUQePhxf/5PSawgd+TR0stbFw8
QEjAxXJjdnlmfDQ5EzUYsYXIFmXVZxlAtM4OM3ZmT3kbCRR9QukT6IgW45PhstG5C/VqB2vzajjm
2nE0c+2vfdswT5bm2aZhGZptOJZh25ovcvULWUvQa0GjBvbaeNihap8c8zRUg2ug2ZEaBFebP3LV
Nq6abRmG4zhXR7Md3zO0wDZ81fYd3mWtbW0dqkfbblTj6h+1XL2ufdWh86D6D9OxvavvOJ62flie
7di+/SAC9S3N8K2HZmi+EaqeZSuqr2m8lPtRNUNczNUKuLCHY2mWd/UM26Kurz91VMhUao+aY1Rq
AJ2gavAZJz+AP049/bENVN7scdX8d6IFXqdatu0ZfKemXbUliBTVeviNyg/euh+rNv9jG/DjkXoF
4KV7bEDVX9md+Kfn+JZtPexKF2/xHcNfcfF8k22/FuIqnYdlP3U/eNi2bwSe4wS+//Aj1Q/wNqqj
PfzAvorFNe1Ys/8CO8i1AMCvGrDQZKm6zwtYRC7PcGwkmJ0ht/5AIUP9aH4nXsMthuqD31q2obFI
us1/tLXtaYF6tQ6sacDS29Z7wTU7miWu0HYuaqr9/X3Vv0fEg8KvUV/CD3tsVJlcjNKvKPI0/teV
7kMMjYmBzT3s4//9EBJU9E9b9lvL5Bc7U8fuTil6E+6MgL78SNBkCa6badhim1FhMuSxiz7IpPhR
RnTEoeqToF0ExjSCuRQOyiFHbUabMCx+0mQCtA0vVQBozw8wE1mgeNQ+OaONdGEOZ5Lo0PtfPoeW
VeRLpJKkYIOSUP4cwVIEXwsl78Fc//aFVXwTI573q164eMxDlTWLl5SYQ9Buu0sH//uTcRdgOJBe
LMTkXJZC1Zf/dczFD5k/AJ9dFdVGzOjPZQZx+2pRTV6bsCksUKdRuh+kDRjsr0HmEV+Y5kFCcHqZ
a7PY7zru4dXYcyY6xnXOAFeoDboJEpA1Awjma4w+ZWmm81Srxx7s1k666s2Ig/y2qjWnWPU7RLkB
jkPqgXNhbK+A6KuGgoyrWvAsMFMTDKwCTdbIKPHjoycw6rb0vyEtw6mdSShTx0ZX7ecACtvL9v57
P51MPKTmnK5OcHJsJ9CcozNST4GiQerOb0h5iGCRIWUCFBlHrZ+t0PalZ34ZMRWwmH0pdhvEgEwq
FOrsStIMZT69OFGyeZEDs7NiHWhfgfzk9rPrQOar7RXuPsK/K+Bt1LL5VfOTM1nUo60q/wxFrWL2
KJj0RmB7pH521BnoNuZMiTKCNDW4beK4SSZypVSbMrGvAv/g5qY8Lgl2QA1PMm91ghYytkb0V5lE
hOBAZojzBWTSANwif0WuGHUa3mxYgN4Ea6INKHmRd+1p0TskYJCYXueH77o2CEPtxs3WaELZ5eG7
oD9Bt+K1lRdDhOG6Y0GaTDkSRoILFCkim1NgPePu0F2wJg8m9T5q+XidAEYzpvYy0fo2qXB3vzOk
0wH9QuLwhZWODoKezVVIktATUeWT5AwQRHLGHJy/0T5/DDzGrCqIexiFAzJCxYbzycw38RZxN2SE
F9Fgxzd8RDDGHRAGfDxy30utlofWnnUkykwU7pKtdMi2XLJcg8lloBa5hQR4Koxassb7APAxZhEy
N8cnwpkMvJO68GFigkLdPe1s8w0QEbqC/jcpl68JX43ndrarSCS3odsex3ZJ7HTozZkx2lYBHnsJ
J8023A1/UaWDEx67QWTeBx+LGVFtiUCJ/QbcqY4hHsLAWuWVnKjQJ5sR0wubl8u7B+rEo++5HlIU
Dg/NMnYQNrNLZ7gvd5cfNk/MrCYLcy496UDKic9rjZc+XNltQA8pKLYtGUC2IGtegFdY9Eano+pg
5EG3LLav/diOd6+9rBOALbplbiR6uhkbsFcykBo58gLqOxPchUn7lxITUMIFxJ7LKzhcbaoH32VQ
LOf22GiWpIqrwU5eMun7k+4UKz8PbFqZv+mOksgVqkr59FpO9cviFYRu6AIo1l70XgbLbi3v5zSh
aAmhef7THtKdvH6jd/3zWjc/z20GU6MKmdwFBlQ6j62Jptw63WVbqtl7puHc+NqtgdRsxySE3/2F
oWtmmEQsCv7PgbCQOyWNefEBAtb419yoENE/yg9kAOhdlPb3TXOU0PKMlO8G+V13YEANDp9QadX2
zBho11J9mVnwWs5MkXqFCwZfdq/f55ZBPAMSd3tk1Y686pbTBYEQHzKipg7o1nwuB3bMby4O9YFk
HwbtJjVpAWvZWialfZ5Ci68PnmdlLeoGyhb2MB6DvIpMam+bgQO18Qn0gj0xqgX4X/3jT7dFMNOy
BZyYq7GJEIQdOaLWBgLDDymJVzQ7kTrfcFTp5ZUBuUu5ea3Tw8BM1tPFcD3fvE/yduoW6+e6An6A
k/fi49wpbcZVNlNdWTeLsT04J2vRGwiNuQ1B4IYis5kfUwuaKirwkZPoA+9pQiJDP3ykU+3Q+8Pw
J6PrOvyZbxQslQOWSc+dgcdVLnsHNJ3Oy43hAq5rIjHACsZgw2gMTYz712TBtWo94PaT5WuBRhEb
BptpTi2OL3uUbjWRInvymqFUSj2mFoZn0OqZrKHCi0Ftp4gKgTUyGbyDvFwD668wnslpZtSbpv5I
mCkiTKwDsxGDUJhTXkO1mTQf9S7mKYDN9RqMLOFQgI1Epe3a7L8njDtKgtgILGj0XNRCXE7ve3X4
+z3Br//+xcRS56eIt4igCVFnD76AuFePV6Of+ZfYXUWRkvdjfttY//61V0RA6IBTP/mFfOy1Dyka
U1xP1AymrMec7k+kYvRqRS8Yc8qNHHIcTHuhQ9WSIJqCuUY6iirTvQbH9V1gueiFUkPjIzCT3ZLI
5fmDJ5oclGMcRBQZsHmco8n9g1MANri9ChPKkBqBN9UYUQXkh3waelP9VT5C4yGqtCHjZ9p7gFYq
DP6it8Y0QDajCAntlKrAo6Z+9+SA1NC/L/FAwt3nMbFn9nMv7dC79cnFxrCs/lx+YfKZHCQqpMVe
/qVrj+4tg08Mtonm3OQ+vVFvwO9/LJAsrSEa7OVtHsSr3ulps0t2vss3qEr9ce+8DXdTH6Z6t853
Hzxwp77xtH8sw3BP2fRfWwc7P1xLh/oxWis/ig/wZVXteTEZjCUvRj/SgUFJqt5ntpoQFqO4l7iw
1Tvkpy+QKXaLgoiWHlIH3zyBwubnu20Pk0PjgvTPnfwgkWf+iKbhjkYDYhPn9+m7Hz/K6wW4SU86
xmnyp7/F9v2T0escP96iONHcsq2AbB54HcI/DybmHGmj8Y2Jm431DuYt1kPDU2IGFNAN2U1gh4pj
vwmJWEXhZ2Kiq7aRF9TYlm9TWiVBq32smd3o3T52wlW549jblFDEUyOh/ni59/wdbz/30mRi4I+a
JZCBZj03E84bGF6XGohZmxEpc6J3dNJWJGrZVmb5km21ogVxqM1sGVnhOdmGZ8o+0GXsE0pvg+Xw
BrhzjYibMfeYQPM+DiWnBZMtfrMuQSNAsqnK+tNAAUqf7UbLns7CXJt7VCn0js7odFnSC8XtaDOd
BsJ+sIR7CCP6XsJdoQ+P7+XAC0YYjFa7WMMFSKDF1Am9wqUCyfah5SYZFPt23ZICzsdib4zWNV4f
7ns3WwClAAjDE8bQRw+KTtZ8mZMFVrgWuPYXTNNv60MczL2LlTuxAZns4mKh2MTPJYdBUo+wx+p3
yR/4TGtgxgZFSCNb821uFETOHFkPl5IY+8GprambbGmnut89V9BTf1MW2SlbIilh07pCtuQ/ks6r
SVUtiMK/iCpFkq/kIIppDC+WOh4QRDGQ/PX323PrpDmOg7BD7+7Va3Vv5XM/YRsCoq+hGMA1gCQE
/HGS/jHiw3W2v4fjecnIGwCtxTlVgWSANqhw/U+m8APS1R9OssdOY8IGMrhbM8UDJTxZ8Q+Wjeia
1f+WLeAD0GNc4i88RGqHVTZHHpVRBmRQQN2p092bMP2u9I4amxIdOH7zo6Ti/BWBstXjw7L7R6mN
56pzqMOLA4fktZ5dzx8St0wFqBod06G/fymeZn8W+g/uJsAAWJ16HK7ZEUDpNUDBmuGdDibskpQ8
DsAgTaMABv/cdjghoEJk3r7Uq+NU4ejE86YT7NsccTa7mNa/4mnm9zIgKUYQRaYArU2L1CluqF77
l4L5rkljAroCnfySgSCfwQIWSYZNDgXl+bW5ZZAiAjQ8PCwuyMPz6eg0wW19bOJLsE4B6DAM4EXx
cyWfMPcAWiPE2+B2sL4lS9nguQGZgYqA+g3NT0uFb6eBiVbYCLdklLyw8s7kMVnPUPQgs5ITg9zJ
T+M6bDlJ8FZxX0Bn4NNgYHj/5yVAkmovoLgzQ0N4CH7I6IiNOz1soNzw6kFAdY+l/gMi1+zJFwlw
c0qyFPLMBsAJ9i1z+z9YBEgiCLf0zRDlHxzSkYA8QNAEhJ3s4jUTkcBSgK8F1AQZC3yNecGXp9sU
xbkNp2xdwoMM/p/uFAwSKRxaXV+tpnVglEqaSTTyWgOjgcWACvLB39YBCyNJK8oCIZTDuEJ0HYqk
FO20xPJj1uBQkJllLBjpiCgB/Ec5tTPZBxbjSTh5DkCEBsW+Ec1QTZp+gALhoaIUACQMYJYFd4Cb
zzgW4ILgx3tWmkABIQuQHNRESAA5lf+C0BMKAVPCyHjt1X98FgtAcIBgsJIKF/lB4IJyRpvChLyn
yLPgQJPlgroisEyxO1e8H2rJP86+jybYQ4PK0VhlJe3KRPKMmq/sMkzK/UY+BXKle5++f/ULywac
69U63yNo1h+rFlyNq1xBxjhKqawctksJjYMi/s85rAtaA/kwdi+LtAJp/P38PJY8ImkcVuqMespr
ZQEcgZQDLblI8/PorGMIlSDZzAUQHhPB50HYGf1wYhdnvsFNg+QxIJwB49zhx3AtSMdnZr6g1S40
SZTXgPL0Rdpz2wwTa5NZ++4NsjY4jWRlYoZR2TR7SEP8HPJ/BjxmukVuLovY3lJC+h1TVcwG5Hhl
EjPd9EF9SGB4rilSpLyZVS/IsjAYVEGow+/5kL/hZYK26xkmPPggswroSm7olJP85F5ZqzwcigG2
NQ+HMzYk82s1ezZRLVviXlWbpq9c5saB8KBHqN3QFpV19BQw4vfCLlJ34x+COzLvAP2EeyDarCwd
M7Ah+gY7gOHDt5HbAdpXx/Lh0yW3gEspam5ZcChSSZCyDvDU75TItLCab6SrtUXBFYwj8090vMTV
0k74UEAPH/BLkRPjU3jmOgHjFyEfEyRsCLkGqGWA0sDuPDPrEOCInQtsitXibzLSoJ0Yo4q6xmSE
D6fnjrXPWQO4y4oRnA1qatmNd7+QCNF/qh8a5AruliDnQI1D5MbfmJ4L4R0N8TgP9tAtkSXol5Ja
YJhH8sWQqo0o3Qr+Ir4SKYnizCJp5ocTn0Mm0XCFYw+Z2xM2Rtl0U/1o8K/GYmS18mR0EGAobTxy
kbJhW1HZ5weV3QWo/YouiBIJOPi8Dx2S4J+LocGu0bqYpJQiriDS/SxSNvaeFcugtUv+hbBe7RUB
xK+/OHuAOu8ZKUmORnFQrJ/JCGQCcwH2W89eIXaUdatfGDf2ASdQt+aKgDBMtLBBe/XCLuMDAfW8
9wYKID4qM2JzoZCBNVht4sCgt5dhSr9VTM8CnCti6Eu/xHRyMaaPRQKXbFIkOd07LSJJP92COJEj
meG0VZd0K6n258JNGlEbNJc+OGywDp8LT33dDlb4fwzQdBzyDFUItQJfd+SwkUjdFUs2C5+BvYFu
Q5LjQ6bMnz5XuJr0p4xUTN3lBSYvlhYR7ejIvO1Feomd+bANX1sWCcOpRCSN1oygiI1JYjC8LMvn
qvGghxKTkukkDmYwSFvtyYmcWF9iBYhDRRylzXR84bNel89CFfSgPDxE1R6MhEHC7aASSVLgp3LM
75mP0for0jtXkSpCkd6KbASxR3nGPuOD8OFkv8QKJ8m6Y3Iwr7wz3fIM7G3mlXhqaWx43/uXx1S5
/FCEILyP3xyrnBh65V5lh+ZncoVay6qgX4FwQYkbu3QKYWaEFIIFBQ0Tbk1FvwH06+IkoGmLyLA8
/C9Ctd6j+01Lww6KwtJsxbA/U878kjoWmEegKxWdFA3lRb5v3K0QMrwQr7xClarmr+RD6bln9Mlj
/RrSxfvb+bQQznqfw+wNFJLyCrU53RpBXhlDuCDP0+y5Kgus2GadOIFIfaHhQdxGMok802dMfzWK
QNjlme6xw84GgKIVA9AViRfARB4IbE81HA7O98DmLPnELHKyNYgCu/3NERlJ1DnsAMZJtelD2CLd
ugmvjngUY5lTAiZ3Of8F6eUvC8NZz0HKCc0pT3lnNCl80K2x3znVs+jcSV0WkbgiPYW/WLjDmh4J
IvXG+u9SV0BojOlYnI+kenQaHag2xx/HjcjQqB77DOY0ZstAhYF+R6abqiMOoykkG2wmaZn8JlI5
TCupPCRDSKWEmyA7wDAGpq91aM8GXxY1EmwGxgHvYOwOOxiH0fPgkmHFauQdtW4dVvq4iNSvZxDy
3uGOekYx6erJ7WY31Pts3bfmoQy5g4C9nD538QT4KYwS2LxIbaEboitfZ4OKpnSjN0xGWyhOyC+R
jxKkM26LweO2yOO2aLCxyyTkOocfbbleSkd1aC82Af/3ahE+Cz4M7p+q0hXRo3w6rjadElnU5Zll
zcsy+2TLgWRwoKCoRKrEBcgxY2RwSygZRhExZhEBAT0BxOJjekL42TyDGLSv1xsh48P8Zywe/9b5
DJj4G9kZkhAyYIiBWIec3ABqbw9Cr85e+bsTDFDTr8gokkaDFjRuY0wNcy2cGPZWxBY9sNDIBZAX
H1EfwsWMHjYc0rxWGmHLBIyccuSoa46fUeFJBZpku18aJxJ+968nNQEut4Qerg/TsVtzot7iAsJ7
5RR1Uhurg0I1+6DpPITLb8NV7xP9GmljmyJs99SHyyo40HTFUBPtEKWqJ4GzlBXlQO1OmfbKLL8U
rw2QA3Lh8cNtr8jAKZEmJDrSZzZQYFumT6ckmbts81kGC8qsjEndT6Tcq6rJSPIZI7xOKbihx+i9
irhLS0igv8uYMzpTqaw0QwWCH17SqwOJynqYwL0fiFw8U5/IPm5Jyqm4eoksPxibe6in12Z6E8RS
/BMcu9GFN0CfhbI9l0/3C0Ai4dGaE5DjVFhLiId/QQn11rk/rgIx/rUHTsHDh9f12vPzxCwESDk0
NfgFN2gSyH7/OBQYEXgEXQwNEVfkirP5XXPr6fm5yWCtIp6S/nc4tD/qj3xqT93FOEm5MxSUEE6O
/7lB7+WXRCXGeaO3eN+gkDtOCLQ6yW0Pq3qNsmNgPrh9QgwcSS5cLtvNba8IHog0grqgrpHNcTsV
nsiJ04438r+MipLYe8h3myzsT5yhLILCKmAfbB4zwfnz/zQM9zXWH3gU3hVJ5VmO2FWo3Xh0YkPO
Db7Lc97gvBAe4mETLUA942QoxNeQyfPKJTgg1sOdI2hQxOOLW6BTEdKAJbxC7Al3zuUZTMItflja
vU/ipCRs4HkIgZ8UlA1IJ0N8Y7ZFFp/gqxKBCRVopIf7vlJ41hG0OFUcutCKeTbk32uWNoU6MwOJ
LRs7/Pbhc7QelNtPcX5qrOXgjUagiLg6pxr6hHwPcYpGJRo0c+HyDteP5S1+88XlPeP+eEpO69da
1AjAWOC0k0yk+5ZwWxuiN6pVA5gSV8JsoA0D/g6uH04sxpwfwx/5kIWzodZzFXzV55JUIe9lRXH6
M1oclhzrrLdmTvxwglmLA419ZpIRZA4zf8jBxdqVXQg0J85BWMcn2NKcWgQwoqyAcBWZI1gidBLB
rYZcSHROpEDIizLga6N4lGWHsO4mqMqcd/AhcHEY3c+aw6DpPY7xD5qnAJxD2yNwhJvUEPuMyfab
6b+B90aCAGLX28i0qVLNET6mtD8TesHxps7A4+oaaB7/vlMjCRENI0Rz+W9LZpEDyqppp/UrgEhA
AcSwAyiIpkzdS4X2FzagpwQFUMvca+PaeTsvaSY47MIBHGn74MDAran3SY6vSdmjSVZJpmZwiI6O
mrav5IbEmURjJ0rTPb6sO2JkilfeB9ta3+sGvcDPB4m2SUFDamdMcoiKbhA+R3ZDj6KI3Ur4cB27
/I2ypKaj18MesSdzWxb9xy06Jz8OhLphkye1Ghf9pMu9Vl4b+Spt/qXZDpNYvqOMSroUzI2Umnp1
dFWfalOqtCk0gugmh9od3xEmsDkpjvnCFN8D3jcYBS99Qr2CnjJNrJra2D1HwbCZF/qcAXk+ve/1
5/09jZVEl4JDSSGkxRipSb9oiU2a+VB3NPKVOEe0uafKA+X8bFjbd0GWTAmGvibmESyGXSfaMbGe
qL3yosE1wtKunbOhvrmTk2DLrPfPGHgQHV9CP+FQjg+wtVivUCKpAKH0dok2E1PLWFFrCSpv7tC5
iesqmduO/EbyoYvLIINpyBnxFY2Xolfq69ygzod4TPYw9+SRr+f4eCjtrTeNm6iVRg2IPCrGq+52
Qjn8VOMuR7LkljQqbx2MDkJEDpAW14NIEIiJhYWpxmqzMZs1i328Y+dooI1SoEXpDDXTYrDhtHzF
z5kykRIUd8DFfKe5cPeM1b8//589wDZk34nNzF7z62QQNRfcF/xsTtXnjO/JxFOEW5gCOPQP8gyE
2NDp5vjQoteByslP9RMRiuOHNddw/POY4duh3Zvgs3zWhMop9a5elEdx8GBwvnAC+g3HETlAfoJ4
k5MIihMfQFS94SPFFUGlcJKhNxFdovNZC0uRY1uclrJbJakROzeoWkaSFQqahVXHeo0u4wtHFzEW
SXbgy/FFBtzZ8ankS3Bfrlv9R4iQdeGh8Wp5p7OD4Olgo+pKMKyEE0laXBP2iACX54bcyQmIQ+8h
wgV3FvjY/1Enq4KXgZz2QpbnU0RP2A9gLHJUc6YAdTT+cE1BHkyPg00lyJBoRGlyCagOpFPwQBca
6juEbgL95iVsuAiqSHnzDBh5kpYnQU/ccGCJQwRQjmkhJrkw3kgiPaESiunFPUPPs5aJD00QaB4R
5mFYR3n43uRoPqjgt8vim9dGtAdY5HGXKAs04jkBnyEWEdxHQRm8cDLyJQcVcCM1gE4MNAf+dXld
ItS0jenzbfWngWDtzmEU+hVMYsHhvV8eM2nHZ+tJMWN1QR8WlHkQ1QjsOsahGP/KkZRws4SaHGLM
0brf6CHAoA9V13uiDxDnMUQwhIUtGSCSPvMcjJ6ukrBL602OcIukxJ7V8Zqz2LkzcE5to50E9AJW
ujxEYGSx9EvSYvmPVxhwJoep0ZPaZyEx8MROTA5f0FVpzvcRx/gwF8QDfy74XOGdhD/F/tgu3Xqw
+cS3PWPZnti+NDRivOHvv/3Kwz7sKhKjsCoi5ATr+1r8yGDDlZHfYBlUIt/EWN8njavE/fxw7Fgh
2AzF5pTIcGpgz7QmGMzBGkTiUQx3RJmaGROS7Yc79Xe0Y8Uz5AzNpt6w8RBE5jGlUxNjkeFvUTrA
zBzaBeqQqNmaBKPl7I3stbR1u/bZKAH+0hoMwWqhT1XcuzEdRMYCsb//jlr/xtzcYhoehTewBjjW
ceESF/r0EBEEX7IQNJl3biz7K0JknOe4PuGvPk/KdBTUDvRO27AgdppZrJOkyLx39JO6OvJgkpe+
NiV+cYyFxPU587FIYeuria2T45UjxKyzdDm2Wb1OhuqMXpNoI0qbPtsMZObk6ENEEodciAXI6pQ2
pM2ILQoYwk9RRAICtUuchtqDdvHB7xhu7timhG10j/H+Wp8reRSZQ4iLJsy/LinQGxgLvo64JhAi
hlT6vV0wqYcFE4EdxIrjVGFG8KtxYDApwpGr7YICW42L94Mjh6cmQZAHO4aJOztsRutuD8KUSIJs
Nm8n5Pqn+eK7l83lB7WvSlqoExIVUlrseDYoYjVy9nPMEbnljjQ01K1lE9+BkKqQvDLZZQTkkJU/
sXyCvyxqKhBm4ve2J7YVixgTyCK7/rlfiuAX4HJhERD24JVxNniUcI94h9hCb3RtQg7Gb1YIjgmL
BHnnjMJFQDWevuMbnIEcQEQUGAF8GNAMlD94b38bXfi6nDHR64ItAxBBIMvGXUB9j7kbrskNcUZJ
O8Yv33cXcADtROBFKI/3hYmFVMsH4yUqsALUhHH/2FgWzmDCKPZDjylHK8vI/G0J3GXmADPyog4F
aGgrXBEmhvUaQXZn+QE8cw7wbvE75jnxLHGb2fYjADQxNDmgEMV6yAH/+ZnCyxP1t7IQkiuLnkgE
Rjr3kF8oM+Lj4FG6iMfgCy7Ms2Mv8MxF2QNauFt67uGs4ueyAPBW+4NQYFIPUuVUb5xR7vW47XAr
KCKyx4DfLiimcNtJ9PANXGXun2ekG0Uquh4KGJ7vcqJxRYw/V+TQUCjbh0dC3ocEBcoSEjO8zlJL
sMb8DzHH+rBg5SeHKeL5NT4Gl+KZ8j1DyzHKfZLwJvpoN8IrQGMFEZisCZZrA9rBwuBz8WaJHpE9
idtjPXHIQCoRSGEvfGWBQCL7wuHmkPpUrt57bwAPgGCaxn7DN9oP7Ud7+xRnpSasa9SsEwr5X26C
3QvOyvF7RWXs6beoVGejmt65FO+ZZsi8q6NBCGPMKXErKVNJ8lVleVBn4AvDbi4d/kl13GiJ0f+2
2qySfv4K2Tvae9nRPbadf9v4C7ZT0dg5eCpUhKH3sTvofslZ8IVBQdsiGtEGD+EMucYRzoz9RTDx
mOjfrXQVWLhD1NO04CbwDhsO16L7yehBK1NWpXqcMsqqNwMnBIthcatpL9jexWHOwjlkI6jkEVNV
VKYClA7RiUYOoB03fzoc00XCpPdJW9BszgaJeeukGhJjw5yLOPtNiWMQDz63vVDz5ZYG7CCC+QEU
hC+9fyhPPzi0biullLv8eAWJvxKa4KimGh+llxTqE+dnan7DJA6v0AYodkBmSj5qQzbig6qgNABn
GwW0p6R2OJFCKvtdSZFqqxzQUYbl7JR6JM2uhvWCxkJRiBftZ73mxd50ZeoqENUsDMktwc5/VEok
UXS8hrwF5FwgVqwf1GfWoGdr4f2c0SWA1Ct76eBX7KtFJvHXNeIfKNvvhz++vI6k5fFp39MBvBTZ
KsqFrsTv+0Qe/35LJ+2nHfUwjNknkoe/39RUP8fva3KjtLSMTVFNamr2n/CluRJCoT4GYpqzLQeg
ujd2FJpatkaWhYB5FU2tsZbhiOjqRmv5yXvQk5hoHZZ4R3BPlHkykLoWHm0Jn51A1JFj5l2Mt0Z/
m1cfShz/3arOFVpy0cepNgF7Dt35u9RyYN07JTVB7WS7+GRWf3UVxSdwuvWU2A9kNe6xlwWAMrWn
qRrRi6BKIhgrfm7ZRb721vjukqB9qB5mSLsBfxLnKT7urJbu5HxkH8iyZGH5nRC6SzcYGc9wcHVF
JSTNr1/LPqdXMhfrlFAG6qGp0sMfGKvhn+5ar8kC5kS4Kg4ppfAO+UxKrlfUMunka0xYILoMDx4W
I62DSRNx+A6AwSKsHt97yS6HG2UMaYPN38KYlVSgqUKBI5DMGgreBMu+ZD9a4GVUu0eijxUz3hHl
tAEZFCUg2ySu0E+46byIhP3C8JQxpyIGI6U6BK+geP5ELHpsZC+vC9XDYPWcosQKbUy5HPJp+Nxj
qghDw4sP2p4bxHLyCVQbMxRRm+WLmEnIj21sENcDa7qqsytN4xDBEhrwmxruxgRTCerOnOLDcAfk
YDErNIUcCA05tZ46EpRPh4zcCP+Dkp2gh9S/BBFohURYpMU/YnSuagBS/LitwO8f4KJEeLiY1I4A
2WZRgy/ytHKkPih3FhDlD7SwVIIXhREFslm5DNv9D+kAnCVs4ce6NbjlmF6I1O2z+pfucZQf3hnP
gj59dJSkxwoDT02wHOlDQet3iv3gKcgQJ3BYWHnyiPpYUKE/l3HGXAD1QXfWvvAEZwAiVOTz2cTk
kgmbvupUK7cCDcx+wWJSPW6/SnCnc3xO+SGFo2P8I4oHaLGi43h2u9Qt2mlRB/SbVqXpQLZeKMG1
5KBfLYVZMQ67/Pbz7qK+nH8o9LgsCOprmTOOQnb+bY9tvA23WPi6npb9LzuOfYXz7AGZK9TGakcO
kpjvqh/7H2lZpxSycj55AE2IyCu/+gRUnLE5JMk+6tIo9Q0QffoVCgmdDGjd7Wo1UHFSyD0M4/48
uoe90Bux8TXK/0/AV/XgOrQeDKmjUrCEVUwdaZJFvkzlLHTw8ENAEgB1yhmt1P9UHBSvYp5wqfux
i7Mj4LNd3griY5RSXjYTCkZmUgIYzhIB40ckTBDn0UXAlk+4I4RpkK28Nwuo40TK3XsfZh4eO5GT
sXlpmw4exkNHDdh8ANOocDSgYuq603oLF/cXA65QA8Bw2YZYTCb0QY3HZ5O86N8F1QRMOCofQVck
NDld43wan+Vbn5E7pnPcEYLMgJpmPQkzaAF4RQgUCC1xXnCdRyLWabW9VBBTIsy+KN9fagDQ9ZFO
jPMyF+AA1cmAvT90Vz2RnakbQnpHa4QI5gAqDYOxI8dBYE6n0OGLbOR193osnvqejdpqnsFh2X6o
xGxhVZQTYGg+s/FFb+vve0+aES05CazmQkk8fL6IQ7Dy2UaEZ3qsflxaZZIeyDPQmzgXnQAwJU/n
pSV4dYRK4102xyPHHrJoHSRopYQght60RGhkGgSQiUv+zUVIQGdDvLUTLgrAwR/Q1607MofoIGBc
PuYPu32odEWAS3ePu1s0zC/P26zWAn2EmaRgEUgiWuA0fJEQV9nz5YrsW8qJJUm10yieli+GUIqg
djzoZdMjhKTJwUSVCMzH3BXJYtn6PCP9H+AYFQarHfxuwI0b1fheLJLK0dsVnKgABPyxqLBWQPUz
HCwKZbA1Rm/hJ6aiZqKepCVger+7j4cmC5664MIpix8HQCbYgpfy4L4uyOrqfQUL7uqqIJqN3aMT
Nuhf+ZDWT3wuwbLH930BKLlP6kAdWONNzkb/pU7Lq9zAbX54VXc8KBft5paqo8rzMbmxOp/QYmj4
3cO+bGg2+the6w1s/P6Os+vDZK1KH17TV2i5IVIjK4dmjQOg4B1GVzBkz6Ac4iCf1U1CDuwu/VCD
USG2yiApQb2iP+6wMqn4W5zVIlK0mLZuVQwowPTV43n+nOT7Kz2yGjDgmDQfdvvezF4p1zylchE+
H9uKjLNoYnudHU5SgBvL0v/grQ6v/5QT6Ult1rDjRtLPo9Lo/YG5vP6joRR9U9bFI+ZbL1gQNAZE
000CssLRo7+RwHhCkcLbs4kpLJVHMqIJUAqQhrAkfqB/AbS62obJTPkq/2USaR+nFSoL3C34m2US
YqOt5UEolTTofQM7/RNfoe4RWmzZfLiogazwZZVw25dkRV00vDbaXspv09wP9wK+4cEMD+bueDen
QkOEJzJNrfUSudKOTy/t4bGEfAyvfdXMWWAIcG3iY8EyoBkbtaSEQIzCBqFVWShO0P0eotBaW87H
cZLx3HHG3qSxXg4hAERXanSRvyRhhzqsw+KRnyeu/1COC40Ozw7r0ORe8cM8A414saVuzQ4e8sgh
WU0lISLW6LAJrZH1sEP1OJh0jgVpEk2Y5maMAYYDhiKOB1exjmhB2hXkRzKv1HY4IiKweLYjWQXz
yO/cnw6I57/O+MIHk0Y1r9uQN4TO/5ex4CCWNuMOMOOssXTm8eZQfs4ccjWhjkMZZyENC8Q7/AeM
T7QBJhnzoPMqvkVtD25cXBlqKLJNFNz8ekG8xIsXpcX4Ba2cQjQMsxMeSUgu/0YUTvyDn2JJ8JkP
HuzmLCGriOF5MWx9UCcPqnoQd6E+e1mI3JZDFCeyGZI3tShokcNZSC1vCbNAPNCRUgJmjShatgcT
3nPzBwjBbOTLz6Bz6BRnrtG0wA6lmynrow1GiGRGFktNrDwkdJE1dMT3Rs4UO7Wy7lTqUVyYttAM
p3zLAUAQn6GHQ4fX0MczDBlE2XIHecJB4rLCp99mfmVOKofmB9C9JSwJgVQgQZi5o1B/wfES0yz4
qsDmPJvKTD0orgWazA6y1usl9z6ma6G3trgh1qHLyiXFykPffEjgqiUePWRGaZ+yynzYAtK8mHwi
alVYUD8t0CmTxcTnEavyOXR49ShYDH70psQHDi2zRYKbxO1nte7f9qAU5EZ4sdVR4/lLewBCh0In
Un6bzcPbB/u9ZM5OFIq3FWvP2e/AyLRPqxlfYxDN1QLmG7u2tzv4xw82ocxg06XZEcpHFaFlZU4n
myQ5J1pQWnSJNQ37YKcmP8YfXCr7MjE1+2nTM8zE0TafjB2BJ6/0Lkxoayderu3NNwTpsODmzxtH
99jPbDIT8ZF5Z2svJ0fI04BWcJrtgYVeyKb3ltnZs87ubN0cWDTmoVJSb9WOoppkmmeNS9bZeTsv
/kY3b434WbjDVGSkAh8IGzABUB4CL9P7oUpB+ntbvFfUdkzqZMgN0GUdMYZf0znOFK3azdaikeUT
ssJd1Fm54gE6LdSEDV1zaWxvIVYYDOmsDkvuC95Lnn2SEwmYlBv+mAtGZH0IRvbVDAKOOG7/YbqS
ySCPTSaAA5M/vUPfHYfS4nzd2eIJv/aYGen+nnWPPsDsJmN+YuSOXCPsnVdAu2W6f43N5/QVPLgq
5EP+iKvSHM45eJ1dBc3kyYpxxcsyz/G1XwHX5o2wACxwCZvbtijhwtxsDJNxFgq4gb1eM9fM8csc
WljpI9g2lG0kAlhvNEAjK1vQH5IXDyYMCd7ECSUMu6uD4CGgc3mz0zlH2c38AtUYjfPgJYT6v3H4
dXQQOmyp4r6DlzStAw6JVQUpvcVQtxNKNCb3zGs39UlPmKsN6uUK7hYsbBoOOs+vq9Te99+7tlRy
j8vSSiqT1cOtX+2xjdbvH+z8El0IqOrPeF5Tgbw227McyDsCIyezkx3Pij38ANJ2l2pP5TfAahq5
JEPrDH4TKxxIFmH4Q9REoTi6qtlU99dockxKEjMBc1ATiqkvoRFTjA7POmX2CRaL1Xo9WpD4PW/g
nMDAJZ1s4FnYfVxEmZVZoGlWcmEuKxfFhPW2TsglrYJZZ1mYCXb3CDdPNte0SKZmWIhGySysM91/
zaQxN3cUrxF2a0r5dAgoQtgsTlMODQ5fjj0svszw5w4iWg4964i2k/NqaHF+kW7lrJQ80jSWmE5A
Pg/D4wzXkw0y5NyKcP7Muw0Bh1vi3swXNQMpx+K83I9LBt1RPLDcEHyGbcWDW/8ybpLCgfM7k75E
zytWDpwhDx1MmKWwL8VpYq/Ja1tNmAbeWRjPt9uYi9RclTQbNBezpznbk05mbe5nqXjIypkc11yt
8dY+B/l0jbzXQsY7baxpCEZiT45YnZ1zM73anc1WwT4IYhfWd5Ldi3VaKTQkRaw3jNX4u6hBZfEX
P66GdbdbxMkg6qmiLEE9MHCp2Zmuu40at7ca+wPSDrfbfdnQPt3aev098494UcV+vB1QdNX8beyY
t8Pf3j6dmgFSTTkWlon/mdGWWrYWxDZTWB2CQpP32a1Kg1Zq0xVMpw2y5l7xmGe6OTzXjm7WWChu
7WnGlCwPAHysIpjBucbgY/1InZkGggnZ/fDIZrAaufRLnr5/tFAL6QFPpQl34MhOf9Tdof2ZsaRm
s/1+Jey3y+iecLX/fnXmwrubRwTVwoEQ7sCS09lGpS0O2z6wplKouaHY1khwWChHCvXbjTNkf5un
u8tiTXWzn/bT1tNY8upkBMPSRLWL2lHMsNXPOHJm8vLr0dp+VqNTS8C6JvAV+PZ4jXgXkzv5zsV/
5OXbHXrjdTcferiUoDd0YJx7w3A3cSamyp2afIHe0eH5nR0ZAJOCrIg3xGg4t+lut5M84VFOw3cA
hQrN+dC5LabTv3N/ygmusNo7h4vpsea2K4RduG2S17NPII2b74kaP8/U1NhCqWBbK/aZcEDJrBZB
pGZuOosbNN9nahrNRntD+Cai+mbnIbUFttV+vA2L3TIhn5uVn52QP04Z4tRZXM4T5wJ9mIoYvj6V
nOBrruCTmavOpPiUJzm04Iy9BWZr0ruT7nTl2Dt4ZI+z6dMrQnclTlAqP8I5MVd3e38qWah+OdVC
IxRHXf3v4D3MhxmTMCcaxV5/5yAfQHcyJ3xnrqKP+3DQRdlNbPnDWWvlE6B5UWU5lNnCPmHkRDV/
flQzoloocvTw4czFmRSzBt39fk/rHX/AiXH1Z7SpNRcYRau0PCbS3mzOT2Q9Hp4IadhtsvE84nbm
17DNSwBm7z/DJiH/Y53G0Uz3+2kgmXw5sk9dAHRnzQ5zxWvs7Vael+Z2u90r+AoL7+xJa1F9WjOd
fjvh89RYMy+Xa3AW05PcX6bH/MizTeU0VqLYSWNtzk1oejdzcr4ylxt5SVLNvk4m3obd5VCnwtl8
wiSZ8OPm0PO889WavFmq3PB583bx5MR90zTexOe+2jAKHSPCH8VlHMaiwHBIOcdwKePMNSQoM3O+
xFxS9cFZhpVlU6FgbRXuHNu0c2DUmyxAQdPHKuPNr0doZdPkOYHAnqManBvL2092lM/dP+NcIBIy
tukv2sSuXJICeJQWSjNlW/0MtlJMdbYJxcPdlwPkPiPFjmcFa8ESXtWl+zNaaMz4dTVn8SzCdLkU
sje3bjxzA9NNJhNWb0fQgmu1hSkYTLxLY+pT3TJBk3G3aJyJGEuKbz9P/Iq/Y+5aQwKF9OjSwLtP
bSV1xqQLCT8puTdXVVOZpcHBV507fzRbKGPph2xJDpU8bBioeL+0kwsRloVUmw0OUXHuiNShGYF6
GIJOzd8qtCQIS3/FPojjqdN2GV9gzQoFBD5D6b5wAq6JGLXxXJ+P5wVkaHDNED4FPIB5N3Q/5Cxf
0Q0yiy74KDXHExyqfy0qJlbPECWNOfpNNxQGhDUOHI1GghILFSRPu+/IMwRpN4Os8+lc+kbKjOBG
XqhJHosE7jsaJs0uo6MqeKM/fDk6triHeGU9yX9WGxXYg9VHS8Lnfng/HmjsDfVQ2sGVQzpMahHc
jIrSnH4DSu7lrBGyCVTIRIYF4YHMLOlCXqTerkvkGBM1ueFtIRMPhFQsgV6RCEtGZWhiJyKxuIpF
D0KSsdS7qDySdIlIxBpT3dZRH2fhOOlP5FLfJ/2Xwt6LN8IQ4otAmQ/+vSiYQIE0yb3fOQBxcHtU
k51Mbx+UGJ8UbwMpxmiTArPo1BL4eQwEEw1RBhhBFcoK7nKTfIorS1ec6CRsIFF8Owek93Yj/Zn/
Vl3Aby0b20PaU0DPqO50lgR/KfrLg06PI4XTgu6XnUXPvOAh6sE+qQDxsVuDygblj/xZ6nAAcnoL
PeST2oHbAWBkj1Pa/9MoytPMmpSqe6Qwvub7tlZB4Z6I+Q1byzwwiZzecB/Ep7AKUXx7Reni7qUS
LNdAztfymLKEgUaZAsqqHqhWKZBsUosg6tCEyYO0NWHsZwlSDgSe3mJ4ffAHS9UfXIHp7cfTftJA
epfWwScLYDtntBq/gHWCk1PnQspCmWidbgYO4iQFdhaollcphshStgKAzIDawQs0DRj4AAuR7AXk
bhTf+2u5Qt/Uryi9Q1NUFMo1+KrHFT9oem+lA7m+PniCbPNXWOH6gMVijQbWFdeYLYpeGVbaHwUD
9dyjcnIoDCTqwSXRkAK1jv6lCbux+kfNY3S31VcYFqTBr3/9dky+7IeoPnogE7+ty80DtkG6HF6p
gPJdDUk3QBlQyriCPl9RcP21Hj2+Zm5MugHuPRFdHtFZyblff8kKQeyAMH5XpxltUZ4hy7+T6GQ7
eYEt37edAi8gYNOmAWmZw5tac/T0pA036L+yJPkjPSZkGqHs9irt4aNxAoVDZK03KlQnHqh5rnkm
khxVdRxT+6CLl9BdADUFMk5aGbZdi0TIUpOIxNqrnkmA35XDpSBEkRxGZwDmSTL3xAwj98oBtXLK
va8HpMDHtNQ72CI1jdgLX7wPx41fZgpl0YsylklJqLPaGDrUZS/OJAReBSZ6mRUJAPVTXMgeqDF9
iNCvreDRMjoZQ/zQsElKQBcP1hLrhcwzG4x0QV2svukSeP0w8ke8mSwRixiYzqsu38ZXpcW9W/XU
g4GjxjA3Ba6pj5dP8BSDEpOhR2jRrK+s4/sT53tNBUKqchXnrPXpD8PlSZeSnGHY0tmhWEEKyrzb
nMzAc0yqiPqnHjl8vluMXdgqNJL9y+7fYjLBLZxdcMQ6Icn0oXCG8loevgtVsTOK6aW+tGPuWGnU
aCAQsa/Lqt098R1jbuoGk6Z06UDER2IuMiIc2BDkAeHudL/j/CdlLX+mB4gA39ES/qNyi8k1/EfS
fS03riVLAP0iRtCC4KvoQNDLSy8MtaRD0Hv79bO2Ju6Nnj4tQ2CbslmZQDqr/D9WS0vazNX11ct5
a8zvm0dF/ax9u1JmMns0H9VIIHvWMkrT4sser4o+Rdau7U9NIhPLxaCYfSxq+J/jZmXeNRtamv5M
50NFbuTrToQ9z+spXil7TtOJJP6NrAcIVfn8n0p/CQePPMcS5h5rhdYEGEfxDgx0RUuQRpFW2LrY
XUhWy8PdcuwsZc3qCLKq/BVW89jQ5gOe7s5/L7nuVnsx2Z+hi8qUKx51NmrX1HKwGUFJSf/RZrbz
YdCno+IPcr14Bn3Qh12OcxeD39Pfa+53OnRo9/NXXQ34rbYuHmDJyh7+ejSgBgz/5a+aVz0jwJ9W
htCy/AXAq/26YP/72AjR4vFm/T4tPHp1Y52TsF16r5MKGO6jKrM+nElYU2JZ+ana8Uk7cLJSp1Z6
wlSh8U9576NmfBKNGo+jadO21em8fXrTa7i9FW6gZev2bIszfurBggJLx7adYDE1l3NJvtD0jlf2
bbLox4UXssK+5379OJS/zvn3zYmQDbRM58w6uZyWDTrPKSxifUkIiDCyMrhF1xsXlv8QZpyhr+7r
xwB+bmNV2p7HzmhWOocJ4tMUnGj4199gifNv676t8ctAdDD37kBYz+vHaADSbat1efRNIXO9VriF
brExpPPIPAFcidkCgM5y7dmpvRHuKHZ3ln8WBLkgYCsf53HJ5c8jkyXYFbjONcdU+nhQ4NPAS3jR
KUX6ylZ9hpM8HxcfT8UXEJdcoVuYptdpur2MYc+Ey1RHn5gGj2jhA6Q9/1a2CMYPGYC/oSFrAD9t
1CDYHZeD+/zVF7057Wv2viFa2aYF9hgMfNXX0b9sEv1lqweuxUkXu3r0mvXwIPS0FnyQTdBEdvlZ
WYB6Tn1b0boSBDUOUT90qAkIaehhnA7HK2boNK2NcQOfhrm+ADFieOcbrf+wReCqmzx41LFb+Tjp
j7nDxl17HgJQhMoXezGNPEtjumtO8jgEA1LprDgGAVLpWyyXS8gyWcNSNPZaQCK3alMAkt+9AUoT
4NCeY60UK2S6+pRzQ0KpP+EH5rf0VO4sJ/iDJH1gq4qGuYQ0HgS/Rq7lOMe9bV+3e6/L6kFrcBqd
5bY3I2SjQqVVh1ddfvQLtGqoINNDRxVtJId2zaXj5juTd2HsJjlScq6mBgUoZhjWu5EIJMKWAByB
jbL2zgmM1TpLeR7T05YO0ok1CpArI+vqM8CtlYYHo+0IwE4/ACLsEpK+Wie47oZp69y5GUZZwcOt
sXvc842QyZSq8XwUWovVu7tx0iXiy4ScmvfeZR2Ev0BGCKc3/IIoblkfgYdhbmAMKI4tDnOopwMP
EiaZ6d2DWuvd4zJriEX29NR2aL+6t20qNoJ9KyjG/oGQHbccXAoU82nAqbopc610cCYPWSaK1/XZ
XMtx0T3rSBkNUdEoNi+3nmbnctFlHLwvHFYx+rT7t/kQxIE5mhPbsakCzI1Zj07xNDApcFr1Cyr2
KhpQDnFPSAZXBTS4RG4C3hMwSGWtXsXv0zB0mSF6UGL4c5vqPW5jzdDUbqyz/wjEmaoCTGCjuCmr
HkNM+sRtpnVD6P7vsYJ3sZ2OCWzyJZzNB8NbFtbu7bZ/Y6o487V5db29a611X2EJbXp1F0L/0mU5
/i3+DgrKw0NyFP6ktwD/M/py81t7gtBflHIauJoWnYQWGEPuQsBMQ1A2gKoZKmyPMMHIu5inCi07
71tf38CxwyeJuqp6owHSHSsMfm6eQKhd7s2TDm31V2pVvLSMk7Gyxtpuh7Y5NsDZF3PXO/n31biS
cVANoRBTDkRU/hLzP54YCF/ji1tRFI0flocX87xmAhE6G7dk8nKjDbSGejeM4B8tg+/Sv1h8X4p1
a7UaOhlVJQ+W9LsahAotX/feP/zcVWPNp6Vz9ZUczrSmKIhqQphxaYB5LqWFu06tf/uhNJaildCZ
8BjyQ0EVNDxMrllI0sMq5Mx2b9Kv9uZC0QCGAeyD+3YhnVDJhRePKh2DapdL66YyIby/NGvbx1L0
VgyCVI1pSagfuDw1txnpMKsi3V20K78+zt5eY4F7YpAl2kMaN5xLnwBHICgU05pixImgvX1QV/Js
XIwsN9e9lkG4aYmGKc0J5cHZbylLuZ1FZUnKQ2/PcAzqbH+aP4wrHXN3twuRYd2Yt1klMYV4jJ6W
xDD/do/w6WavdYc5x+C9suchcI+hSNArhkOyYZUI/4ig1+Twn4jGHpWdAhJmHyq9oft2e9ZBhzJ3
ig+TIB3nLK72bUbOUJ79c8dAMeD7bvAqXpBl2/akamZYpvxIqbWtaYCCqfmwy4/XWzzZxFOll1dm
PT0gt6CA4c3DpDqqQBQJHZpfQVx+itk08CCI23gvmNyQzl8Tj4MsvPiX9d/16ZbtxaRlhmCB6DRO
i7vU4Uf2APExH28qnfPua7NN7iaQtonBqTBiWWwVleacQvFdqeWj9fC3s8QvOM8SH2ia06S40dXp
Lky+mysXahWrqdHzuMZQoO+geGSYtrLRBCg8mFQ0nQVUazh89rPbt52OxTsGBIOuGmwY4erhvDrX
W+Cwh4JhTrfAqkaNfdQwLaxlXJ22tnmlv9PfJqEu8I0GooqmlWCXS0mF3xGOK3Qgl/h2cX2elKL4
xm/WbmMEsobQlW0KQZfGTwXsV9Tnxm6ngd1YVDpuivA9OrzJTqdxWs0Sk6i4l8GkhDeYvAMrraFr
F9sKetfVt10DIP2bvz/2wZjcEst2vz0XzC1g9Kj1DH/OS4xW/Xgbg1Y6t6Kqa2UQM9MyUGtsNsNE
rzINahGZAR9GD26Xcts2FWTEj8gGpYKcyXl1qns0s1B+jL0Q19/FRq3Fe5h+a8A0BdaUTeeiPitT
AACsV40O8s1hkvz84nQFwEC+sap8PZX4o/4paoPKzpNLEZ8TmEaN9LgZ1U39PxYmNxKMmTbaRZ98
B19jJjMMmwIPt4pgaAFBl1gOZ4pNMBFrMle3ePOM7+nvPBsWBXrs8ux8CcQTmJ+paXQIhmiM81q4
3UepZpgaRSWwNnIr02bIqBxe2AXlKCn4sTR2O08/cXf2hAHoYhP+ZohMr4j3slkyv7dDkCjpF4rm
wzD37DIAzon+/d8De8DZpGWYFxsMRgZ2GlE/WKIGIoDYWR02X0cxietRiSYuIYh5+VC5SSbP63+T
Z4T+zbjzqznXnLZP7/tbc31p3Jb1ZVy/aAPe6oeay90oAOkUGves3tv+t1815wCrt+ZC72a46mmL
GZLxfwKZ90W1sfJFgJj3SEVJIXmlr7EM/31uHVIGu7XvoSce01NXa1E4U1bz/+BloLHVJz95/Z6+
Hr+rvftILnRvE6aUVvEYmoJUuc7107Srmrm9N2FhttdGLXP4QhPtnGFQaSIdqlwa+xidSatQbbXz
79WsXph3jtWGsqcCQhqhSxAlVg2KKW9GxdZUmemp8gYCnKy1OQo6nsuWYWXNiMnr3LutG9HrZRCF
v0evy4/LI7Aci6rbSrtbp7HytaMldPgB7UFig0dhtQ0lFGclih9sNqiy/XM9DUZiNVLtb7kfLWm3
w8guFqYdwa7ZVi2JqTJEQMMDEN1SQWaIqcSxzDz74Uq9ib4As8/t0l/wtxyDXkZdYQYU8xIgDqrW
qJHYg7A0oeSU9ZRHECTmYjdRm5X3i8SLkyC9l/tgUZDgMGhhZr465MUL/TxXzxltE+A/l5qHWjl3
hsDZ5asBVCrjzVn8CQaE59XtzrNmQAW6iSf07oxA08A8lfjp+nn17bwWi485LuLWRzMX56gvPu/w
dNSaVyohzogQZVO3ywxxdfkanKuzHge+HdevBFh6D+wzoKFCOL5+Wzc+gcCABOnk+iPLiJbjxbEr
4hNkV8mVCE11Kid1OEPhvfxFrWxW4gXSJSUiOdW2UZu37xsc4eWhMslWJQf+6USMgl811f0oGRD6
A0oqN9zyDlex0LpCGgY453nVAN/N4bOq4I05duNtKj2xP7ZNpiMsvKNAMBxOy4n/vj3bPdajkGVh
co/n59Sqv8BhzARjBfRqNk4szCVxQ3eDGITi1AiZzukTqS5OyuD8/hq0GSUJt/KX3yymE+pNykmg
/wWUVPrmVYzP367/XYLc9/f82sEttTl1I5UxtBaM4N/EP2l5epB8yO2/2bbjVMaO760NWucQxsdu
CNvRKEDAz/7Q2zxwf55cl6+bS0tUdIo/HRc/iQiCyVnPSE42L3GKvGLj/lxFVsGhbSgIOauF78V3
4Re3AZrx3b6537UcsU30AiW5mAqi6xFm8mmgJXcJ0EXV91TmgoP54FFUP0tflZq0nf4rVlzKLw2s
hO5VdEyQLDBxfgpsjqro+bWyQ0DevCGUhOXks1at46x/Xb0V7gK7wFloFuBQS5Zr0UZSWjfRJlIV
iYsP1W0XbrV8TKYGNlcmLPPyw49ltWXJuCD+P+B3N53cpYOM6jLtnS/CO+MPrhvJXEfRrF2lY9Rv
B29KqjJX96d8QYTEK4zljOFfay1VPrjlpehKQuLb/SmjM4Ao8Cuu3iXDAn9Bo8Io6O/03oM7nzIz
Tpv7hnjNVVC6htizq9ksrU47Eiw+3P2cfYtGCarbXRrsdQDH07YWnMdi2xH87wCCi5WO4CV8LwhV
roGwHReJMAsvBG6RZTRw9Jgq/7LiQbatMohjCE0TvBDra3LcBwU48aKYwZEtNneEw66/u2mvdkl4
b/V3J1WMVcvkBM0DRWL6qWKY38Kqih/DIXk4UUW/p4wQuqLjeRjVWvl7uCd32E6Cu7Jg1YfSLVSw
xMPQ3sqw0Ij+4qvB/yOEo+azaJ6zpKJqZo6lLQQXIAdOEtpxxyBk4IUqfmLbsUZOrE0yeYilJCt1
kUEdzZIcszRcUGUhbwIgrz87vBX/eXg2x/UJ8aKYgh8W/eOP0lsPt7Ej1LKY4hQodFbXiwPrh1lt
qVqpW1bbvIJxBNY1a2yVFNxvt1c30V+2pa6HlFNJKvxav0rALmPxwGF1VXFPXfaC7bYgjptA7qQY
eO0UAM5Nf7TspF0J8cDiR+gZBlYMmPjLKQApN1iEwuBQ47hEcvF5XjbRqs1JeJbacNxwjIj6RQb5
Y0dAtzEwgQH7yu82GebLoe3s70vt1Q/1k9tTPmvKE04/Ik1BjDf2uZB5uT/tJKJrEJRxCkRaIe/r
8LivbEEc2AHF5UjadqaPoOLo8hTb+KzLKwFQqyg8rdVnM7ymVocKG7i/6k/zUmniRL7mmvNTD0X0
6PJnCzKt5I7Tltu0zXfc7i11vFr1/b5uVvJJOXNDGyK5XLGNawYb9e7Df80mHRe5BK2FR44FwKRN
8L3ahRVhJJYrExSesb4ADlmFlkVu3tE2vd1alxhTuGC7f+D1UZf6R+izWDyV+FlPV8yg83yq1MmD
Lsr1EwCnvLcUJM3YIPGbF5tDpu1/Cmu3BeVpu1xkvnzdOmi7XfFql4V2HZELlXvv7pkwSnloy1Iq
oWRRHR2vSJJCCMM54CkVp5R0VirNQj5BRYO1VbSTW7c35frtlPogEZFelRfyizJ4DQ0NnOgbI2qe
pzmrJbUl5xk4dqL56aFS6Hzd40Y5a181ARDt1eQ97dq9KaRajQI16qFVLAbthfW6UXlxkJxBSaYo
1qYuS/11qb1fB6oyIS2Kb7Q7x2sTjyKXfyPeiJZm91j79W+XUpNVlyNIGCvXjqgZ2qhXM2X6jcSc
d8eSh+/vfA1hfqZZaR5zX5/CewroZKiVhIOQExW2XW92+SlQ+hVGbEaMfD6wvz8IaVGWi54PZZR/
fM7l3qv8EjWbBm+AeT7umuMQyAvEFR3K8Sfju2iJkGMWAfO7Y1auNNFb28q7GaxzfVnoBLeQT6Zn
I6QPUU4bqQFePDEFLn+7AX05b7om99VIOSS7j104z+kyyd0iofW9BQ05OTbxtSs5/HJvi29X0JOL
/6BUt0REjHD46OLUrEbgyQwJwTG5/FjgCuxcvmHrVoeGN6R/AQ+shp3O3kXyy4DuPkHitbTL0X8u
TR4gUiPO+SsV8ZjLWlgr/kxBxtHK9/TBQxr6vRsup8NwxlDC++Qi2t16lKnWtayduzM/thRJLsdk
d2isC4mbK12p4mTSLycbv2nvjy1jbWBW87ihC3urte2U/iWLks/CpZ6c0sPz7tlR9AVVpb2jVEqd
f4Gw7dzGDQf1ljX3dxWEv9BYDlDzwsxBs/I1Qat1bRxn9RgX9Lp5LHQyk8mnXgSKtDO3+rP6vpjD
ih9mCJ4Vi2vXRNjgzET5Rt6ss06e5Aou9VanxX4rNUww+E/WSwWhrIKl0m/67+v6KYAIr4Sl69jK
rYm6c5YrzZle/vh8M0cDzYQBe9PE9edW2wrWBZQ2n5mnas1rja07NmuEwsgpDStXau9KjXCQN00n
2qa7eyonEyCjXFN0wbY5W1D9DMTxzoK0CQzgdALBVsO/vSynrVKxXY6TKsrMqwG2ZO/yVprHUnqo
zvD0pgx37b8F032Ej7rOyAPQcmxr4tU2bX7BLjgikj4VFPHV4c/quhU4v9zkgifKsVejI2TH2piQ
5F4+ZbUkoZR52a+rzV8l3lElZmd5uSdKNPoP0yBpc/kRp2dQaJDzOiGz9rnUpu7AyjoTLpkF2F8e
AZ4ixy5MPjby01F2a+yhgz2i2gzVhXZ2fGEHVM44SDm0cgEdDJA93kWLF1lNiEVCaVEJCO1H1JDk
YsEyi+rFfDRCaW6AGgxCND87S85CFDWTa1j0oj46UHa5vv17Is5iOmtMam3MYMVVq/IVjBdgpFkc
PYJZ27rbVgAS5r+IT6vvak/pWAY8zuoDv5mnlwKtriNCNFvWRNuaYRPIHmepuIg0nZqbSDfU3LJO
oPJ6VHryKRFDvq9Hq/o1Dmt/3NU5F8obkxqpBavLO7JFEApqFHjgBMgYvFwUN3ff+/8byYhKs8R5
xgdWnf1dP1t+WuFURVXxgDH7YGymPMf563iGZ1Z+wzkX+8djwqNjjTtETdeXxXfKi/mnwlono/H/
P53SGU2lyoNo2haf9oFzteJmlFrlqtaYGSrTCQi3CfeosuUb0hWBCP8vxCi9+P4Q3pfCEmEk33a8
jmfJ493kC8KPiwQwjK3PjRDwo/p1gPB9yDc3nVDJoO8TP6xdoVNi1RUALQnhv/u14/ceYfZpFe2b
EsJ8JXyD84cChOX0e9Qwq19CGQfVQWZy5NeHZ2F+dG8toqZLzPFtlx2+y7SzJXEsHB5H7Arsj/Bp
FNYvxRi5VRmdhiE8oWVWaoltBTdY0+59sdg56+z3XyGsEjzuWkUkQRepHCnWQ6UzL3Vn4rZtUip2
jR16L7GxEK0gAzP7JaHjcWy05SnEXctv1Gcj1ri3DscQr7AuspfJquUerr73j+Qx3Nf5PXUmitQ9
fsU8AgWRmPrQLjXdrerNmhjhkQn5+3LZVAdTiQb6vbdtYhS1CV9WlaMbu+mn/N1tFXBYZUqKlcpT
VWrvx/7SpIjuOR+XPd8i88t1NUwvONGl1HGwSZcQsPtHOc8R+0Otce+LW9wv5QxxorzAjRQQo8kT
79a2PZVMTYct7azhobvPv4fy2zXJR20zeWqCam9aBPmrwdiwBcex3Txvexi4Fq3NtBeXv3SCROM2
AljrINm3V8J7NUr9aBX+gF4wj31J9pJbRCUyZ21CsPHV6+obNNIvLR+NIHc1M2XmVy2eKnRLW6FW
uK6joZi7TivZ7x6hi44Vsonerics9DboaWt4rZBghWKqmeQ4yMjhHlFOBVhXZLyN1bkj85qskn5d
ZXCQQUvD8BFX1Dm6HkS2pCiSqXc8aGvK2RwIlUaEx+dQY9Eu02SS+p+wSHzaD7mUmw+ahUAZICLq
V4tda8r0MR5SNjW7ybxld+DU5LrYP2XA81Zl052OWLXZNzFIGWclFBicQ2Ubc8XK/vaIXCcCRWH+
7NR0Nwq7+q2ViZT+an5ownOLjtojQYLaqrnKEFnkO4t+Qa9fI76vICghPvz4JaF+WH1z9WbEQLeY
FsCaHhSXWgErtiayZwgnEZeOcu1aeuKlQ4Fr8b4dR4bukYV2UZN3iq1K2wR8vdaUvaBljxpiuvCN
brJSlNSK54wTJkUTStHZcNo63UDCQay21bd8j4Imvv5cg4u/SZOqNO4Z2iDQ/sc8GSyTW2MjTPqY
k8hUUcPbiy0uIW2aJzPSN7dWaWz8tydgm71brXKXCVigyr/2tbyqt3SZMILYmAiMfhHIUfE0JBCC
pJ6QkMd0WflIf2Fo1W8kpM64qUnNHVmc7YLfoncWaB9rEOr21byc0gpGaZFwnzEIdIsfPlWgFBKQ
/YiWpJ6H2jIPvWT1GvYa9VJoLclitbkuDwcDHOtWQYCUb7KPjOmpEsKdKOsJOivXhxIXqHJWU+ds
+5IAenJ7LZZfNDXW1w8LKItWGy/9xsnEDM9XLXUqA+lBpcNYXRdt1vhW6URvRvY18jSjNDxYEFES
5xjH9H9ljrZ/WWpXv1wkFauQ4U871SwQ4rox6CJFHaLBlfI/hvnK2PFaXTS+xDkMmkK47xKN7uAE
NZCiplsT6KsV07FC6eMcW5XfPGYNxXOD59/7VJgoe1ldW6UvZR2hrWPt1AO0ZpChssIeC8BKimj4
CGcDRpprPLfdaMILA4wEta/SLaG+jLyT6dwG8JIldfNcyVqpxSNQbnk25hEaL9cQKx1+yOlys1oD
xTZfzP2HzFi4KrXAkHOuB9sbP5YnbafdnXQ4WM9iepetQktvg7Vldp1XRsNBwLqKrMQQpW9Uf4pa
AXR3b3qRc9QqyMUot1I+uTf5Z5/vfWIlOFWBZduVF8QfJm3pC9GmjbR533A3N9N2IavvTQot67n+
AZZR58pcEWxquXFOFbdTvhX/p2OpghTqF1mgORYuW0g+MFM6t1Mi9km41GhPfazYXmtnVUu4UNGl
u3dFTa8zISgGI2YsIpyJDXHm7fhs5XanZlxLculC7lESzxylotsQ2hR7oemarAdRTQW/bpGQj3jI
ouEbn+yhtIK3Y0o9Mi0JgRTPtxQ6YrPq/oe7kytcbyyvhl9KJIPtEiAXnV2MJceQ4MmWfI8lKVVg
GjoZBYZi44LRZqn+8LB+1S+T7x9GIbMQBSLh/n6JJm2FUnW2Y8uLF7aYUAzx1wlLidVXD5uXRX8C
axkA0YIGpUQpmlvCGWkH6nafcg3RSqin3NxG0XLbvjp6wlmHp6QZyzNPQthgOVU+xSx24LjsKsds
hrr8itKsv1KZKq6fcG3dKau5yLcYlFnUlGvt48Zu9SnTVLpYy5t5eE28/L97pkaQOgz64Wybpu05
61Nmqe5gvtd5U+AhaNQLWnyf2wIeci3F3vRp8TqltPYw+6qpGnTmDBZ2H7CWfwxqFPU5C8U4XQJg
I/Vi9wM1IxzGXd1aE1EhURXNxaFHMdQM/NyZ51NuV2XbE62jHZ6r07z9dNY2lzBALOSkHUviKXgG
o9BD/6YnxZActQMhHRiPIARnylPlh+EbnQukeCR3yFPTwqtgTA4V/suxO7/6Y/5oPJsJ790MI77O
H+Pv1TM88XIwP7SY5mUrG2woGA2v+f6GxtCqxzQ4bdvXdbJ4qQ3aUadEhmi9q2/zw1vvQG2k65eT
0jouO6fjWOwXnmPN7kNApVFivfOaondd0442sQr6rsK7BTkPk6m1OpZyF/xxRl5NtSYr9Pdu9XNw
DB98oKFLfHWpr0xHp54XG8zlUUDZgK8mcE27nKDU85o8hi4Twc08MTVZSFitIuGVrDEfVMcff346
18+N3XpWopb6sv75QP5/9ZNL+SK5k2pjNgoOF5ChqFadrNDmDpnRfeBuDtuweD91nH/Vk+BZcIEZ
OB470/keNOP9NVyhcO/kmu67rC/yLGWPyR5/KndPL+2yllpLojhYP/pVz0xidKqX3/eovI4W27qa
iH6bD1fj3Xg+LHR3QTrqNTyWDxUpbgdSwI35ukyNIEHfSxyjGLSTR4DsX0RLKFRBXc37898KeBLe
azMuUZJ1o4QrIaOjajbIHrNB/JQflh5zgwC5629fC3cDtRZujLru3460drEn7IDTrm7ora0HqoEk
UFpRV4BGn3e8TTGYlxr3z3tfhAGNNu/jz3NU6jt1CU3ZfhGjJv/UvncuX3Ps2M/ZaDaoPV3y7ZXh
LR3WFKNob2OA61JJS50rWOlHtEkxWc1uAUYcQCsv1Y/TJtGauabwVpNJF4IoesT01i/Crv1Ggx0O
3ycMIoRc+9sXbI841PS/F8OpIv+vZg+A03Kc7y7H52uHBV0sWnGiR6JWjaCEySQF+QIsl16zwDNA
rqp4aEvV/nxz7TewrmOfyfshcJeWYT0O9fU8Zu9uHTU/u7xRSs2qjWiIN2g5uHRqu95G3qUOO+2a
wMqlk4QRHOUV2JOtbnS/3Lm9LympxIlALXKkFs+OparK60ROM5hvu4vn+ElCOw8Jf22UnTuF0XRw
710GF0ZIKjYu91fd6gi1YXf6hFOnNDp0szHWCW9P6CvsE5j8leKVGpHyDqB5z7jIY63Sj0dQgglk
Rr86FhuSU4cGvgXGYF6cQlEQI8yF/0mnT+XHrJePbdx0UH48zo1T5JLScPM6G3iCx8mjJUaVc417
Afu8aFY/2GOYaSzro+mTcHMYD07Vh8oowysns/C2syEE9Hjzde3dOejh6fZwSU9pudbI9byg4rTW
9PNqsBpce9vRKjn1p59bHIxPm/G9txlsRbm7egx0nJ4KWm0alXV0WeMZlibMwH9SVuX+YpNWfmab
9LLvTmdD1ESBp/pxkrXwWK/ujfyhezwHVjRwPhLW/ZOOL+AEtTjczH/ID1CobIz19zP/D6AOYHEy
iAfauKduUhtFp0HhNMyv+ncto3VfC1UyNjXmp5wHaqmtB6rOlP/isHEUWYzhsb/vB+OOjws8kaPe
PMk6d3EQNHcp02JXA5CXQSiQdSj/fmuE8XM7DfpEj6gYtX3KJk4hWUAsh+sxrFiUoJ1gWhIJfbnr
7KJiikKPKfqHhLoSADZoxnAWFl4c873KMJBwGjLPTYc6zWK4eLpsOr5U7M6qbRZb4xE4i+4Be6dq
rNuZbp5imZC0LdXwAbzR5Nkvu/tSyAiZPdHfvwyvhMZ1jHkSzNQDmI/aJQhekJz0OXmN4/1t7Jt5
gdirKjDIKHX8VCZ0F3UjBXX+JGxgtobe1USyGwlvvWuUrIZWgljBi9GFvm47y/P3K26dc5+z03gn
rh4lU9eg/K+IlFJaqaGFGhyiLw9IyW3umt48INI+i/+Kob91dNvzofdKbXC8HFv3zVPUlUIvhlAA
mvcA3NueyYlSF6hoNYQGyldTwbO4nOc6xCmozeGpzgYhiAwEkmXWwxN3d63DUCJhO9hbK8dahLuY
w0UZfB20DKDeuBxggyIFmQ3zTWgwmG49kto4B/ihtt3iRGQEyqlHx0ejSld4hnPy3Ff1Wc/S3XAB
NPDGo54x6iBHyoNXJhsXzhspww+93z9sbsU37SP5viZAWIuqF3P2jvT/0AvFDYFk0U3fpzygASpi
L/neehDTCDXedk/nItPU0sGSlwMR9Nmghed3vvf9M+GMpT70Q3jAxZMMT/a+1j3sL19omDj4m4oB
LwwRISNafRT6Qc9yNgrqjudX+WNTxVouLoPUSj8M82+naU9XU+zzNneQzIdEZlqirnzJkZbsiI5X
skYPxURWqacxk+rjvYLAn5YZVarkrMbWjocLKo1f+6/Nc82rFXsSw6MY6edGvbFGxHLxXPy+AycI
6GMELVgowiVCWq6ykBvtWub4TnUvHvZw03GMdQnDX77PgwF8mVq0OSHk0PjDAlwpunAMdLvaS2mb
vwL63Tr3r9VoEicejLd+XA7EKiFmf9wOBMqi0PmgWGhkg+loUXuptS+9bBCNdoBM2tNjtFLd0mDZ
nT1fw0jfoucpwfecCpdK08m5Pw9idBoTTxHiDx/XL/QPWCdqsJoikd22sx6rcoTDdf/URQrxjNXz
MEG5xOqLT4oiwxBJCQbFAzzb8zFunHrbwep5x2HhqTsK91a7fh4bwaWLY/Atgyvf9DYvq99lNS2a
IaIMOI5HU7p+55TYoGKwAcTurEf/NxuoC8Tv+1IqhFb8GtQSI9MMt4lcpK8GvTZvpWsKgaUKxQ7l
u0GHSBtldrLvrtg2nc/78nUhuTwxRJJLkZZiLlJcag5RkyTBs4pkpvynbBZiM2HOLa3wRegxVYkg
RD7nY8gBADQCetPe6okpO/+ur51zEGKwmNs0P31lclerZ1U+YXZXynoyc4hJq7W8/MvtfnPVruaC
sc7csVcs9RSIF7n+9iBpriY1k3eF9lRz8ki3045g9J78Gi00i4cC3TThDvpnUJJ9wj8dumF8B+0W
eHK5saUoM1i+cDzbfnCU7EGAe6oazJLVtxq70pBLKTSB0s3TWTz1Tsfk2rYeUkkwXRtdLbbXhY6w
mC6S5hYf5LdAI6mMAHAWneC/mNXfQ/KxaPgSdig8nA2wvv9j3MBPmG8xrbq7YsO1o7FnPO/ndApK
uzpQldsDqyQX3UlHadRh0G3tvnOixvmw2IEFyyLxBV7V3q5bY+RE1pQ/F6npqVuMnT/dBlsy7e/6
he5sXOhOx6XB1c2j4xdqH9qDHQl6SAVwIXfu79VSPRvJrQ6vcb8oygmMWF0xRPQYxgnQzmN9xUZN
/KjQiQ8UdNGoD6PhutzOfEVoE7YCATeaXi7lWdq6eGZr5gwxewOZsOIrcgRwiApbWPZ0zEJWR7ne
+f1STJeGafWP8q1rr/ReG657l/9qw6vZzxHli06+n9M/08X6uPeuvc1X9hz3o3E07UfHXjY6rBrb
fWOzSFegdvo7w1M6e70Pd1l9XegdW3ddiG7Ur/ViGWqSM+iR3PPdvRE7SgP0/ZqUwR5LHmRd6GKJ
D4cp6xuPqYyqH+L4imbAyxkx8rojuJ8MkOZXR8Y3tv3Nv8pH6aM8qAHE9fAKP4OqwjtNUUAPqh+5
xIEDc5i/7LpZr5askB2vZOztVddvswoCPaTCvrLBQixIw5PcNWg7FYFVk6VhU2NBj5NxZSjEynpR
/7KvV3slFj7ZveV6lL+xOBYHZaNBt4b/3aDVdtyLg3mvpC44zCXFR5TtlSCpdO1VwqvkevbyiK9d
oW6il9Kbv4ijTI5MvNeGpuJAcFZxo/on8z8oXih0oNlHtXh5mwzWprEypsIVUknuZzR031Awbl+o
lXA9gK6YqYMLlLw9Cf82Co0ncWeIeHIjo3ZYEBWHx7uAvF+PHf8QhG86mYGwj0DA7NoZ7xiiNxUj
qK9hs/Z/M0DvoI3ElGjvvyjxr8cvcYualljbZfRL8t1iV90SLG53M6xC1xC09wmoRjV+ZiLpQVVv
mcKDndsw9Ne2yCOY62G5ezi0OdNyQp5+Alt8lfDnzUCpLnXjw1uZXw/W79qefbNawjyxuXp4+KiR
AqvfQ75JerJ4F71BB6n5CkMm3ZCEcwy7ltjhZTkT4AkdQZMCez2cdLnrHffZEyZ810FZdPN0ClJZ
ct4w0xDe9Xj4rRZ22p9CNWis/VRBUnY2a2sULs5dIC2/DHDuhh189lQqp7rHu/K/1czMB1R+qX2v
DhTmCkHdM2vjU1XNOqN9OH8VTZ5Xtw8oAO51/A9m0ITN75my+Fz3pFVtTNlOQAUBSO+WG0qu18X+
Ok+WcEbM++EGvHFqKvLRQtdw0OqqQhbAlr1ruXray6Ehv9cOL92bF7P4J3RpncOtG4o7qRZ5PHu8
zMAUh8VpG/Mbje5oQo2muciaV+DVZQtipYibyFefo+tTlvXjXX852N6hLq9PM/FyVPsqHtPMP0RU
PKen9nXfqvU3h+ZlilSzvy+kpaUGQv2E+gkE4NQjb1Sajk+FkVIM1jndBpFGYdWIv3e5Yb4w4uSP
j3aqbdwswMv1RIjQ4J6WlvUhy40JSoKPOFlXJoZkvbnuYQfM2/8/JDowjBv8sXa8yS3dzIcloYbh
2H9zKioYYlWOcSoPiDuaZJyVO+PTP5kjuO/mX+5DqvaYqzYpu2wI7tDIYXQ+im/X0fLl8G/7Uv25
vcnGd2+mXj8Www1ft30pdaZD2hdSIxLLg/gxBtB5kgEu8dF7giWESGCLzkxZPRoZOpruYjZWfVfS
xNF8vH25ojxd9Wf3XhjwUYUYIvCMe2XDlam7c+UZy6Ic11X7b5seg1HvEiQJeY2aNdtFAjlxypNF
3N9JKVwhNLD7rxhT+72vh6zq0g6E7ToYggqJzsRv0PwUGaGPd9V265Dv1tLzonP9OgX9qVtPw/cy
hOeVmWubvHCqoXei+LPpzBUR6gYXeUqemeb703qsmKdfoiERWk6edTUM6dAsQQz953T49RCbb54C
kSaNzkoizsFt7hbfQ4pUZjZCfSiwFoXgN7Y02ZU+GS7x3TAQ90s8zAkxb7une5AlrfyKN7OOonP0
5pb3t+Odqs/iKd9zFfaPak8m6IPaLNRPrGCj3DRkJM6f+1TrAYdcJHPQWNcO9gHwpcB7T6LJ8XaW
6rhB311DxpFkKxZSdmr8YC2Hu3WkfLpqqSzI77pKGRkJVsvTBRtT7rI6+B1vH5oMIb6CylELIdVs
1PTaUv1Se9mNVt8u77aKYNjPCJ7ZtRDNqhX5m/ZLzCP5S7fQDxWZiWQxkMrb/KTcXYq61zK+Yz8c
B5DpkHaF5Iq0eGqy32tZWK8kq1yGHjTQEDxTTTPt2J9+W/6QV7eUe5fJHd0uAoOgVLpMoqTYu/e1
DdgybHY3WcF5oDES6mYS1nwN7rsMrNSRbgUsgcbjUVlt81OdimUuKDRbqw+qY34ufnOAWKG4q8B3
QopdL6qN6oyA0gIOIBZJd0SByz3VuD/15pzSPIBBb12VMHImn3GrPJEVwteK4UCeDTq25R3F3uHU
LMkyiKe0C6U2M0xYWxgh3+9NP26drNQ+/OxTWadKqJS2pbINSZKPmpFN2tmk4B/magSEQGOhtMxI
r2c5fYM/P84SmOhj8X03BJsMx0tyK97ubscmrmR+hUvfLAmXoUVlMi80n55w5j8tnlZDuFm5MrQo
eDbKXZUHdBQLZBkrnpjACuizS6/y6x+IIPbhabdjCR9UtUTV7ZYvBq3SsLuW9oWSrzht/XuU+bME
ByOenxs24xMx7ef6t/xvs8wEs9uX3fU/Il67p/zb2WyyPdc3Pg2XIVEL3arQWO9mt/R/RN1Xc1pb
EgXgX0QVObySgwAhhGTphbJ8MTlnfv18jR9mxuUrIzicsHeH1atXaz1fdFnPLdrw6DI68mVI3jDB
ubJeaJG3FBAuDaCJDZaivOARcJ+InwACNftuoFeZemkSgHWmxvG7wf35S2YAKadoElje6i1xrcqu
Zh0pK7rH8trA4tvLKT3K6BlB8CiuuppWYu2ioElZ+uo11zBz2dHGhOOxHD3jfrnJrEKhbbyJPF8D
dTe6UrsozGaBbFsxksI+7EJz8JSdmmXfvz0aUbZ/5of5iGnciYBNdqO0YBN4dQEXmnYG4HAihy46
sMnws+ZxPAD5ytXdwM6FVlm+uRWS7NrbfoDiXhw614VWgH2ddcvuWGKcDehFIPzrIpnh41qmczdC
T932qBlT+W9W25eaaUXd/Tta1Dg3wQG/rNr7/5QvT9Nfe5Yx0VYTgkYcc/8VHv3sqr7J1XfpwSVX
Xy/pS2XeL+eXR02bADW5Fz46Uahudq+lTSdzeqNNY4p7kgRilAfRJmuafmAaswcR71rKG3aKBGhY
reK+dfp7y9XvB2hQTd69LjZSGsGEALiy2jPHGiNrjzHFicr4UN9Ifg/sQ+eK3hu0IK04UfIrurc7
nGsO8aJVojb9b6PZ51F5SO4rOJ7rP46l91ecChq4Qc50Xs3Nk2Rxsq+zQ2t3/JW/fcsLsun+I3HT
YWKH0LeZH2/lzSi/Kpm99H4hS6HgC5padwv69yEzY4it2HivbSP0p//uMvWNMCwtL8/miCSfmlky
9gXo2W6zrO9Sl/rqLO6X/qYz31nq5Pqrz+QJEN9Xo9lAp/z3tL8WCePRZ4ov6pjpo6kwisXbPcpJ
5aqd/xRzkgabUVaLJCHngY0lApE9JqNbbWtLKhADyOyeltfWfVONzH+EIEuxuhZFrKWsZaRwh4tt
CW+5iClSRwBxM2WvS663oLDWtbH1rd8YgpMVz4NKXLKf/GcA8rFN7uHn/+H17dMgFFF2begXOCbG
KJku0lkqOy1UxzZvK95gNeArPAqWLeBGGAjLVwISvV4aWFVIg8mXs1yHhd++okIc1m11k3sHfnH6
OCuGSY0SJtAHBv+6zdW0Qak6PfKdksr47uOWbquXqZ4servfJ0qz6qMtDrJD4EcUMcN6j4p7uI9Z
B0GJ7umusd7wFAxHxPyXBm+SZS0O7WmhAV0wd/e3AHXxJonfvm/edFWUki7mnCUKuERjwFxV3+0w
LHbU/vWiwJB+wT0lV7jWxh7mpoOn+Pi22e6te4ub3dfXY1zx5u1DAUc+NbdVb717S3TYwWoRfMka
kHBWg/Qn+WH54sZcr3l/ce6XtOlBhCr7DmRhYclVS+/pt2zvmG5KxbVKfKLCKvLLFw9G+CjYvqVa
pReZ7H3b3qU6uUXtoZww78tG5YJRCZDRCWHFghbAbdY+mHBjo+zX3Y1xcptl7/qpX/r2AIALf0B+
oHJIJ1s+WA7B124crztrm7SkWhoVjwgTI3qM5kbxkUpPCrWjweWHIQZzLd7WrzC3GSyCGyUzxSje
X0KDdiaqwJ5guTRjtNH/grBWL8Aw4vGkg6Kw6xV/meCGvD7tOAjE8Zh8XbxhePPQbUO7xd7CAkvb
8OBgFl66K1EbyEnRV4BhhU/7l1tbeUp63J3mURgIHnUzBdnvlSzVq614miH1hzjNUPxt2pOu+HuQ
C8R9zHlY4GNfObmtjwjH24KN+mba4knHmtFE3FMcPfQwnAOyt9TzsCEpZLEp2jx0FyYUZvRfwdAT
HcCmOygQXwyUOuYzGT5hECSh55gGGYGnYQmI5aM/mz62TroebEFEvzUhK/4LXhh3lEvS+8+rMkLj
Koea2cj6xOHsndW3pzsrEfrcfGtSWQ+1/QeieoOkAcMBuGxlM/P7zASzlPGiAnc4wUnoJy9UjjT8
YFn1nX3k7s/6ndR70aZ/1yHdkKagF3e3wzp+66xVRIZqA/fc7UiVTuXSRwyO1Z5pgK2ZvX/8K/c7
NSlMsL5MRUdtnFy+Rdtsg8BC8UWwfg7fqkONDJISAlUVtSwa74axxzQ3qVOiM8+MYtEBB54LT2H0
BCLIRONgOSkbun8ybGH1AvS+MLB0lEbIP7vuaXQCGvitGYxxklA2PHOcP3F8Vv+pNpifGIwgfsp2
nlZ0rdWNm5duKJS3VT6g7+HoiaYqWRiBLMAuvuxGhJpYZVgCTjzYfZT8sRNW1+5u4lCGciTivSte
HbykzNBVMWoDDfArd99R0RYSQcY7c2q81GiF9UVS34Fgb4cHWcazkfEhDFh5E4ZCIh4B67zuu3fo
YTc7RtPcLcIFXegVT/XJNhEeLE0FgJyYdFZkRzXDeUCPRoRyaxlQtklAOfDB3LoKiIfKYYEVGXSw
DJTrVaENEJdoTY+dvXFcyr0kT3iu4Xo4zTcOI3eETdi5DYogS1StTy7nMMr/LPu3ydozcrJDDcog
IC5qxBkJM+mEiXWcvIBPYzaXp4dYcU/U6Oj0d4aJ5wwAT0o2WJ++Go8zWKACwNTp+L5C4KbDqC1z
0j2glK+8RK6Z8iAX3eVQ3Xgpkos85jKRr3cOo7henpRuhiBNkgrkAdx2bO+sB1I5mYa2cc3mCwht
/Z2/fbjRbJ0Ci8ljK2WUm5JdRcqG2zH/Y4NNxj0f6LqZXpTsMWWH4K1EbLn8JQMOsEsZsR2hmlPB
GIqwUEBZFrOrPdGr7qpcPt3vYoB1MhCMIabwA2CPOPnIBXlPpNBTxb2AddDH5PWjLzYMMfdhFcKn
EMwclrc2xe7mLthblr6ClC5Em9KQRSYx7pib21+N5kMRlNXGZB+xC91UQjPjHhBhKGgQ2cbHA9j3
jBT9inKPdlY5x2X0sOSUYuqw3gBvRZeD5PU1UgtPlD1Iy2YUXHZbGg41dyPYs500u25CBNZw4PlC
hefOpkLT8egA52bl6dKRakK5Naw8aaCNmRxVjhj+eXmrw97p/BMCUvaJ8nzxJ0JwVn33Ao/xxIjd
mFvx6s44D0973CMxlsn2oChu5bmF/ot0E6ysSFpprliXcqMfH3Eieur1cdE/6S4fL2Jxq6U9XLVl
WfvA4jyFp4eRQgSlR04K2/+DlQmzxJUmWeKTyqFmhqmrvCbMJimTgTh28sbPmZ9MyyN0ywqaDGqe
92ak1dYLJRnQAQ7+RplNTZDClfbXvr8OLAm7aYOiAwMKPt1BZFoFg8zEs82AWO6tDO46ejdeaH21
fzmNFgM73Lw0tunWtPpU/gZpyVukJdbp4KbuaxHw3umYL+2/+fkXo7vksO3GPePPgrpkhrILF/Uf
UEI2WiwPI09wI91Pd/hX/Atk8ehkOFh+wFt3m8Kf3oJmMDgGUqTZt5chRiPNTCn+LVoQu+uc+7o2
ywOsNMx+FknW8Dup0EuKnTTjSkYEEkTDLnzaPxAwGM0om1h+EdbymHFT+lpDY3DPpLTsHUZZui60
uOILkp3z40WGNDiozOLsPqnIGFLzNvDhXGzvvs/DFRs5L/LhqoKt2+Zn9U1eyIHd+2mfXNjUDKM2
8MslRLejLsm8TPMysgc336ebu2kz7ME02rH6LIL03H5lViXSKtkTSLKOzO3QfMZrbJ8hDY6YyAlq
JwxhmSF5c5Tp6HWEfky3wbrmQ9lHrT0VATifi0sLGU53RE8CUhAabkHxyUMIWu362gMtFzEbXTG2
4/36it3G3iQxKgPxYmRNetUUIweQFbKJqwbq3rG/WxIXsJ2iFK71UTsyWwb/AQtxOCfbm+3CJzTl
0jahA/U7qsXFjqY1M8MtAYRSTIIUGvqqkfld+mDC4h9RHoOizJIVpSYlR3GZnY85eG9l9UkRn9SY
kwHMzDbVgEIuA3m5YH5TT79oown8D4OJ13rVRXB8VRrYS8IKjYPRT81Upg4fEiDOyX5f2tl57da7
US3peI/OqHdi3OP4HXODVZURv23q90DydpDG7YYr2+9dmeTDnrUpQmQEzGUZh19UdhK5BuHp2F5+
rIuV5e/Eysz31837DU/IaW07pVR1/zerfaN7nrcy/dW1k0mVk5od2tluvrsotC6oi+3VrwcKcPbn
3L4UGo/+daDUNG/NSSSnNUK1LxvVuP/uJSpc1dvmpXRu0ZJTbrwEE+Z6nqRO/TW6opJKTxnmWFCH
r4RgnBZUSiCt0vv4LYg8qRot0bThxJnWZmToOg0rIzqf7iBGAWK0V4VJx84iOFZ9w7sKtzaxK4Jh
WzJfR6KPPYWQ8Zs3ke+jh00MmVb5pgJMfyMZthIl+r1w8/4S4e9TlStjP/5M0VRMdKUo2CQTIpqx
VoMrKcu41M3+QkdAETh0eRJpjChKACjYlRaItEiG1ugF3ImyUDiHr45JTr0xfpoA1Jv3RpuK9U48
2hVF6wzLW/a2ybd5ATjaI8Ml/aW2o5KUM5WlSRBq+X8Gj/h8hTy94cuZJVbSjhas7j8XkAQDXx4m
n9VW3X3KbXmYes97HivA7QgLZqsP+1Rru9Zs++8yorUA6LkUTKln0jYD/CsZscgFKDYUYakKcQRn
XrF5GMA6xT3f+2HOANCcCj8zZVH2tajjFIkLbwCsKF+FdaPqyElFmbC47G4/l6naupN9WyQgDuWT
obGdHIHAxPu2Y2BwbgPZiyGP2bfcV+FLjTWDzXl+9fjVB9URtUxIEfg2ZTrFgMTrYuLx5778MNKG
LxpfLD9K2xc5hOsNiO5hehERrf1oyv7CCnLLXpGfdh8SoFHmLhHilntMjtMkdXvPArwVOyKLMqj1
HoMx2cznZNCZTng93WxjMd8lTRYVfDWrp4vhjc27uxhbp4he0R2ueg4IwzgfFH/Ica2+D5O16Jpz
8L5YPJQ+kp/j1eBMbi0MJ6O+mP31o2ucfV9/OANyc0OSv5MpfT1fNEF3yf9w1+Au0QYD96zT33UG
1QPhmEn3WtrWNfDC2gMvvtbxo4KxmxmJxRBC/vDXeiVI80f/n0q0iAbu1TuOW7cpmjU2dgstRE/i
hlgydOJF+2fhUePnCFz+hK4e6Mc8V8IaQzmY5wCFe4rx5BSPTXxSq1bqv9QojvUxDkqF2l4WIP1M
lP/K+KQ06+Ep11uR85B9qu6kzCNPdM4mBf4gQhVfzvf/3JJ0RxohJo7ncOgCcrlrKm0yPDvzH42I
S/QEAtPlBS01Yd2+nTtH0QaS42/J+dAhoJQYmIQYCe/8LDGi9SBDI4eFS5d/huDug0BvK86HNhC8
ayf1Xw8pFOmRMM+ws5PNzNoZ7TdBv1p9i9kfbToBy7PW//ZBBNLlbTRkPB1OiRTIKJXp3Lr7xPsB
4ITYptK6HgJTA1jaYhNd7l+ze7Mwx8sUomIDEZZANXnGQe2CPiH5cM+W2amQXcn5kTZl7Iq9y1Xq
V/jCIy3QWB2sBJj4iBNKcpE7xNrpwyoECqQMhAOqzoGAHbrcdF648G1d6uqI0JzXBn7f29fI7XqZ
hVm26aPhiZ4CYVkJBsiuM/ums1TC5lRMy21fhGIyFg8iXapzTH0J7GUk2KB5oNmz9HK/v5x/xj1J
+W76lMS7rgfGcy+L7RtQplv81LyS7WSiesZuuK/bl2wvgaOUaWV7Y8M+ZuRM2vJcepVEA3PIkZXT
xBTDxb0NebQL9GSR9bNIUv64DFMTDBWU+IiUxElsM7O1HArgd+p8QtuIu+QhMtAoi6klb76LPzYK
xQcm3PPrnMlPdCMjuQW565kS6wN8gJ4vDdEHbq5d9JicBoWP/bDYSek1T77nf1Qq8lmBp8WDLLSs
rSb3z9W5OhstRvbvrpt7DUHGL/4k8WWfAFuCuBlsj4M51EGUSz0agFk0JvHQsneX3ZPvEHz1RcoI
6dLtDMBpSZ1jIJuhxooBKPgM2X1hUvbHOQNFY1/4mYDFsREJ9VEe46mgg1HTsFtHTA7V72jIl7Wo
7ADh4HQ6YnV5FUutUjtn7MpG/R5iGD/29GOnMu3pKRqTzy9AXx0qUvZcN7XoWCeXxWvmy54lToa5
EWniON/dCqG1ZVHBbQPxlUOT76P0C990PLUudHTjAIQ08uXsqZb6yKGnkXaKZSLiFrrvYmh87pUj
VVGhcge9KFEG0UlzE7Wex9RFonklf3qXDGUmepeLW6IwrfGSQEp1UejM3sZ9PV+z6uEDd3F6qm1n
tRQCTaqb/YU6dPm9/O+Abab09aQgzKuHnsr941skqbwn6N9wTFso4+xleq0WtFjoaku3kr09Utrt
BWy2KbwIPrby7YvJ1cAyN5copQC6iIJ7bxNpZH0kMPwFSWoBwYUS3f0jqJ+0zulHUdKjCbc9NIq5
huVN/dBFhx4ux0YSkOVp4FFEOCzVRQDzjDtwPdsXsIr71xKDctaIVTAmLlYWY8mrywCsFwO+WwDA
VjaGwIhLw5Q5+BOqDT4HFcpnN++q9HKba3WnHjxtsQcQK3xCmm3OnEKmr3YVehThgcAJtV5RfhLx
FeUyBFy0wRbbNoieZTxGJHQR5TpZX79qFtQF0by2SFnol+pQe9baJ3PqBuS/rReQNnvK/KHLneoc
Ex31eJaNaYakBcpfaEu2cC+lMtPTJ/Akw/7rkWQquK1TV7LtnB4M0mDT3T8xYjWJYNEQuwvnDoFq
kyqVHPEOuxFhzKhUIw3ju0j+kmiiI2tTfcpOoeHi9iFTsuIqIsC/uXV8doNlDpKtZcfVs6CXaWs9
FC2c88+C17Xra6SnB/dr6BuchzVAeOvgUr7lc2IBXGZoo5ml6FyxvqnCsSUaodF6aQk+XsbJN2fl
T+naxcGJ5NR5mbZIwenpvKsHfNAH9Rac6jsrwOupK+usydSuQypaD9aTmSrgMOu6iUJHvqHNEN9E
LUuDZltJVoGQzGlfpe2Av+AcYS4CxAhU8Kly3fTbdd16MALJcmJDcdSaIn9PqOCXFe3xcMdIHflj
J9EqZHvMGeOE7zHtp8+viQvoQRhKxHZLZdB6f5KCs2HEOtYjU2vZJPMNiowkIJP068giabSJnFH6
eNctrrhqT0viFx09Q9yDysop0mOLOHK54DZjp1vajJs7ieEs+9438SlAawayaZcdMmb6tfraeCT+
j7YbdiTlU8mNZD5a0uVFlBKkRop9s6gx0lSyYwziZfU3A8iReqK/4x7Xr8M7wb5zR/FVWqvOKva4
8dZEG/MNckebVTwcl8Zt2AykjMTOjJeHpu8OqzywAmEVf4KGSr5v3bWm7cvclORlYFPYGZ7q9A/r
iPXUoXjgyDIxe1anZU4rpRuB6REIeoB4cdB7Tlnak2aCUWYFY0+8Kgga+yeJH0GjQMOAjkpDIph8
gZG43Qip0w0a8vU/+z+Y/IDHiSK8PitJrjqyhmo92rkm7pU6t6ciXLs12Rckkz2NlLYOAmsuM7Gi
by3uERhEqmjg2pUVUFoPXUfRRA/tZFzwvkPlseXZkTWNrKbJTBx1CTwZ7x6lPegmpAi5iw/gAPku
cnY+gFZxnqgKNoDEHTKiwenXWeCsfa2y+NbtXnYg0RB90IRUifg9tmmQo0Md2BfPm4wGpttAfCk6
iG1YJKIsjLHwS7GpmrZdNrEJs2erRbLl/D1vIABDSn1v8exuzTX1XXsi/yo6kbdI4wBJtB5E+gIK
ELuWnzfgmWguaDxiGBbE2TPYUfixBx6GoF+7ACUG5oA4ru3AZQA6IvrSIElOUiODGcbchh0zssS9
ybNmcQJIstYNJX5SeHyOodoxZAGkACKU2u3EbQQ5UZNaixPaBZpW8GjdFduWWoOcY2OemNBepS0I
BC3djOmm6NY1Up+IYoYvYgghrQFam2KlMZ65cUuijbXvRhtRsAlTh0IBHRNIHv0axm3pctVQHPyE
gEflerBnDSddXy5MR5eGG4F6NJMMicTlwTzCZXGB03LHBCNqAOBdApuCm9RT784GiSUHz1nUEn7Y
9qkD1JnOfAdBWKlsYvOkqKZ9KsBkyWuBldAC0KkD1AWiO78hpQCbETMiWQpNA/kZUTMx6uUiRIFr
ixkAebyhCPCpMMJsuqF+Bm/lP2cruqXV2wSif85iOIfwQwD1sncuG0eKDHCpLlJjORbtZb6PnRG6
uUQdCcyQzLv0QgBNKoFcrRnFxUkLjBaeN0WLKMzOfIeUSPIppjRn85SEcr3dhA4AN3LJ6bk3XGE6
oYl//6E+ff/ZYZhWE0DKuh4K47EZx+zvQ/518Q1KCKWEoTNzQzSaLfBaSKa03aOD5FsLPnRBAIH7
RDFg/HG//pUHr2EPRAQB2p/PVgwjXUHYIy7W+aY/LWzIhcY1Wd39v82AnVb6tmFQzsDXdBU1c2UW
f7a6464fZ5HpwgiXUl01SWwbczsyTXmK1FCKThGb2y9d32Ez/84xiruyBJoS2/o6ayXTbg8R4YYd
pmt2xronWnqy7u1/4ni+8kpbnfg/ZFTjSPET7kK07TQhok3bkXJesTjwiGTPMc1aJi0RhN7AUe8/
kSZ0Ipz5JMeIxrlO/8gP7VQhhInCSCfCaGnTkZTxsi+JFI/JLLfrgUiIDudp+8ZI+IjXnT9ZYyHd
DabprB9CifLy0Ngiz7gXOoqm7LVQVRBP4Fk44ywgAOqN6etfI+/D+k9boqwZUyNOIxJs9+Vfl+T9
pCFOm7StryMk78ih8mno+tKogcL8P6L3N3NlfEpCtuzlaZQyVreyeJaOwQzNU9rrOePumEEC1ikR
Dm0wRnr9HxPreFvQZUTjgvi797mrMuAjKM00npm5ieP3xTcEYqMaKwiNjHJ/HLIVZtl7L/kMbypt
I0qNprTxx1I73Mx+xalk2O7PMeisN4f944k+bu82CtIVQejC+EPU4GrgBcKzvPY0svYkTkM1Pgrt
qBOJCjlJDnSqn+BaJ1t3XNTZzlWMXQb9S2Mt9OTnw1dN3Kl1PqB3u9FKso/1wwVolf5cynvzOdUu
r0s3x0Zeu9ak0TNEj1OV8/qXPGxJceBhLMHLeYU2Tgw2G8TTheDINM4LGbR6oVB7YLrXpvN6ZvsS
gfmldYbn57/dFo0hV9OLUjfNMoM5uz0lDEoqxdMT1rNFTBdi10Dp2qLWMswRK0zHfmCOpPVq1VCk
GtTHeAVlq1yLt2K1lvXp0LMc14QlzJ1L4poXNTEmkD1mu7jEv/nOuPRuL7LZDqz/TKJ10+8fBs+V
C5HselaSv7v/gLP4cBs9dFiG1qPtfleb5vWykR2MxngxiYr3wmZAHQ66GkgQJJMkEUsQEr0aB1JD
fY8ZxKEqrMmsP7687kZsEgtv2wdKD5mBaN1/2OBLl0I4IpJztMojr/F7BUegbJcScat0qVkf6vSR
58wXJqtYRi19NhIAsGbyR/XYmk+gkFZ9JezG9nFN7oAp4m7KbPlhK8mfAJXnQ8Ntt4N3wvBzj3ar
WM1dtgxZw825b3A342Jwg4t3OirRM0r9ICgq1Kk7flHlZpgK8ery41wNyZmIwewhz2FZB9zvzWNH
HKxkXxCtvJX2DfgIEmT/+7bTZFEzj3eS1nXH5izY4vsnmV3FqOkvTzkeUezDiOHmQ9UOOeK2Iu1u
szeLWoymxinZNksb/cIbCvJoSFlD6UPE12VAH7+zS7G36lb9tv5ZXPpelWSkfwa5/UgL3ey7am58
h6UkLW8VHLjpoGqIZ/hr7s4M5d75dbqpGDqeqF52df5PzZXoU8VC3H1vq8y2j1w7SB9KNmiy2Rd8
vXu+S/dImj0+NPyQEe+801DdDiG7m66FZT9akUHvTTejYlZ5CAsn/8yWvRwhVe/yzYtaWsVNi20d
8JFO2TuXDZvWg0+0IuU5fQdHefIYkaIbqj2qwGswevD/mPvbClfL/VCWothbTTZ1TrXn+ScDRdtP
P4XXwC7v9qOd8ThmUAyVDoxEZuG8WgmlkdvtOZFLJa7vCTOfNonXhP3UhKPmnRuF6AIBl4GrVzU6
DHBdBcq/D2/X/iH9bbqeLswTNiCstLocDxR7zvlaXF8TtG9TiVfVpX3ViG5gXVk5RvJUMKZBUq9C
h/C1FgxEoPyXhALxLeeJALszcO06tF3nf8Awu95jPji9LWIuF1/LON9/liWz6IR0zsfA7f2mC+08
DOib6FRI1VBEKipV7ejV8sA1o7+iU2qvGddMKAI0b0b3w1A/zvJUvmaNIk6atlmT3e0/9VqMK0bF
8K3XshJxkj0nVrH6tnbTP8qw7pW1Kp7+NxurtpKgjnj73cT+PWK1aPjhEJcdBvvW9chNA4Af3jsL
EzbMoboQohkIWjy3a1ORxHYgab7CFh7tvg+DdV1PxAgNGh7EfigRRMFQeXQEFAF2cuMAUHv/yp77
peCyKva/J/9EgUPAdcLvBZKtvi2ZXViy5dBUMYcKeBvsU2nnkelk3ssv0ZYHTaEZ3vsUpMzMo3xs
Z32SydkgdA/VAMi1jP+EeiFyM+kVrV+/p68V/YZF+gy9/L56KvUAtPRUv8yHKBcqu9q52qBNMUOI
uLeG6Zfr8GzYmaVvpbTnu6pAAj/7J2g1KhDMinlA4roDsS1WeFt9oDl9KXLoyLvf3w6JZmrRuN0G
mgO25rR+FVLd9KOOPVr62H1vupuLFE1zUmWTaJwW/Hk5fY8pL/slGBhaqgmC15qW3nOLEyTiZZ/5
bQxa/mxKoAkpY+MEVV6EFoK95MP0Ls1GU8nO6L4TaMy/0qX3Gy6NQIZ3e1ya7i1F7UD3b/8ZalIf
7xvCweIVwbPYBs/kRotgsVNCJAVKcEIvJMgT8XFWObxJE9rECX4tOvD+0n6UvP59TIBs9sraKBOZ
2zZ/UDd4ZxDGGfpCrxS9IQT7IU46qeob1aBcY/b9ID3I/kaLYn7fcMpso6kgQWxJfTzQphuKZUDC
lAhjcW+U/lMwW+x+G92Vpboqjkv9eHlLqlyy8nhR5Li/ZH+lesVXcyTp95ZNacj/GLOjujK7dA/Z
noLfOtdQ/8tdWsaU3dMjzVwGNVkg4+IAAj4l71lRk1rfPrDq8kXgfDmT690zI5kCy2UKw1FnIcBE
yCtY35Gtbwu/T9+XRSsb7ByuZrV/CwlLJx57o/FYdA7UTAxe02GED2qkU7a1GH+cH3/Iu5cIW9E0
v12/+Cs5H5UhP5AKLb7YcMJWECSQYZX7vLq3GlfkgiTBHmDG7P0jYTAnN2vYIbFBMmByQmMAHoXX
fRrJa3gsfOcvdbME1+ZeFmuPi1FAi5h9linpCx5w/5EA3a7V/QI2/3jZlwY50QTnlHqbivcf4Edz
+eaTFcqiBeYmPVbalKlDLG5bVrggvIykWEizXvZ5REiXcZTnTtHdk6JNXwA2pMykhqXckJ6d9Oma
byh5m8MH9tcfdEAsE5oA1zfireuXPQRA4JYcdquF8FITQaGXeMftatX+8lRd0TFa1Tq8AYc/0wr4
mBrb83V2HXI2SoOsvkVLu4co5Ho7KCi6oxls6pnrD6VBlKHltY7cQWjUFRd8IXIkUGIS85xqvPdz
GAlXeJswU4LRxUBw5c4ABNX1cPlhAMWONxwjKWXhrI7FgIuG6Vv3QXe1fxRaEYFgHSIP/svrNcAD
JZDQeSe3TJJ5YlTU4pszEOJre7GsNYlUNhP/8QmeKmaxserMi0BXaiV04wE54xg4w+H5QVvjRMYl
MWPYS5cmAXxuH/kmcVH4VTaK+2z/mvHptumESr55o4lii3Yaf8AX19TJ2DA2mkk3LYyybU2mEJ7K
QkfUg92y8RPBlwuVjnDrHr2+mvr4xy699kF3jlbW9jZcR8Uw10i8yhF97WokiBPICnXiIgOJNvvs
fiAs2kKSHe14gNC0KEd2pCfQm9Kf0rbx/MuP4B1pyGhTSTbNdY16DXcJprIqHgJWT7H2mKzr52T1
qnU9yj3aYLuH9qomxAUkzv/ghUTJogzGOLa4WEAJScNtn05gAI4gMbgtSpByKyXzaCVaBtBiM4tw
5Hp+Batc84SRj88CEZRyoZsPLdFFBDiWnJPiJjXXtCl/JyI2Ax4VKqfv3M0ySLKEn4KsmhSYfzvB
dDWIkStlxMqFD2KgJ5yVkE2icF6jSLWvtgWl9/dHtHwQts2MCr/Rxkof92Hp4zTYhE4Mrsd89lL8
URue7d6OfYhkKVVHFMOp/8ml6laJIXnaNXOLhi7nbFW44C5bS5J4JPq6xSQQP9tAA2BEESEi02xa
jlryEpFIZD8BDjz3okbAERqnHNWQ68gtNFwj6bzebna73esJsd0HTgMGpYdrWj7/nPGLDZ1I1/X5
th+TZAjIa7/H8KuNXLZJcK1H7fANE43nKeehykekDFB9FVqXg+3QPjSkdOdMhaLhmiDatZH4+Hlr
+V+j3pqWW2aYv7233soGGZsjbYDza7n8UjbQ29jScrvdbl7LlVm5uamYC1lpVi2MvzFUd8iNl/8O
hruKn/7GSNxZTDCvtZtD0+eHTZNOZmWl1NHojq3kYSXLwzbExqujoTeaxOj/XozzxtSuxR2iPeDF
5nC4rLeH8dbmsDkCVwofFrW/f+F5caz28PkxM6L93icqw78j73Ymf+9lMpLJx5/98h0ffipzv/9s
P/EeyGnS4wSiBrBF/8/9FnIGDmWTteSPiVxvaXrEbJjf19IQY6sRfETu0xCyPgtVkBWp/1AyW1bN
D6DeaWnpThvJfuC3fZQPqrbMpElIRMkboQ4PUK1epZci0z+4gPs3GP48U7t8A6UTLuRx67reDX0f
ygUg0+cWoayZfrxwSLCzfrClpZ9ySxZgWf4rXEZcr3/pxYg5S8o5ODVaQ2Wrm+/q/jYx/XjEKt1/
FqPEl6laJgndO2a/sYJ9858EFxIWac0k/ZksqtqLBpWJyE3qLVLnt6+Xf9yyQ0Nx2uRAcww3s6bf
+CSsIpISFGm/plIlo27CLCKoh5FrKumkP4GbugXaImGrzzZx2kftJcHxDpIhIcpFOUP+YQzO+CNY
OTfzvUTrIDzLAf3LaY1vq+/pr8vkCeHi3BHv6ItcklFHIGR9CtD0MQp5HPyBuxEpTZmdxjGN8lW1
gGWyOpITqweKaE2hPnN3HJHMK1/3SVNx7NbvtjXXE2KPzCYgylmqb2qSOP9V7IfEr9rQ/CJxLg8J
JgZ5ZWk13830NSHqbXe+cPw5TVZlIoR8Su1DeYV50pTC0l1zpdo3PT/NrN9qCvI0T+3aR7OG1EqG
wKhhYatuZhQfaAyDo6AvJsQ8TGnA+YYsyZU/T4PMZPonBzRlIRGp/1y+pUITnEyIKbg2EGqdSizz
9EKF7WDHXZU5q8nq/n0R9jsh0q4cSJOeG6XT92HZpgDT9aTN4RMMdua/1v8t3vK/ju/Z91SkGavK
Cc8we2vHVHIN6oVaRhuMIaeGtog651fp5LGzy6tUGnPXnPeBEneOnKl0R6+RHavzexKlicBNgJVN
VteGuf8BUJ8UP9b1kILTTHn4tsHAfqZEaVq9C/PLCaCniQyrP7Mb88VtqGSAHW6mRBkfY6SDApcc
8YeG6JjXVf651UtqkbeQ+KR47W/WlIgpQf0QmXjOVSMPMiv0Nmivt9pBjKWx5wazaiinmSl1HbdC
IHPcWBDDqOi11IhOJ90xaP0f5t31Vwz3Qfx+arGvv/BWEzKgLCcewuCnXuq3KNy4KO09tKRDE36t
TGfAneGaIVqfTIfQu89EK/tvYioghgMwJxgFErB5pqolxBiDZKlxrxb+0rZL0JEzM0Bsf9GBE1MY
qJfotCMJmShWvJLPVHS2m0uXWVcNedAdNGvSSyTDcdfkKVe/0oKs27Pb4yd4Wq/BweCqa0tQbPqe
WbHLKuba5TZQ3JN8GZ9toI2/WRmQn8gLvipqUNWWg01vk0vuk0cE1+aAeLIAZSWtZtBG0KkfAm6E
tg6Ku42b+ptGIx1b0j4tqE93FUoUlW3tUM1c9del4KVgoWOhskds/0GwMyilne9tfuVrhuYKtOg7
gBG0WPWwDAxyQXuGoOSQSWS0itEKMpqvbjWSLclx82pjaLzbtlABtqpEUM7t3MBdXMeR5rrcunyy
T0S+XDLEtgB96hR9D+ENvPpywXitQ+t+rZINObTGLwm6RBk+51G5tI/14ntRsOSBo6r+pKYw9PpF
+CK3IqFIbzNsToeBMz1UKJCe1S+JcupUnT9iKmthZurkCQe/ucw0r9v25VS936t7EdRZiFSd3+6B
XtvFLNsmagB2kMHO8FcwBTEmDwO8pssp2bx+mnO1fibKO7k7MPc50tAcKzxBmBUxPSgIAw040a2H
0mSqnfBr/3Ua5N+SjYyIzXpGncx9olMQe+JfeDBcWfrmpfL1/fBGjAjep5Q9K+elBf7+ZCaFKisz
yPVx8GejW8h+25WH72A04NGN5l+2S+p38l0ayaHpPfGoqKTSxn0K1TOEgRGCfkZ22aGNkr/+c/q+
ssvfdzmfsYPqd8R1bdX55n2liEqMD6uJniLSxev6P7LTciSby1ZavWVGqUll/MNA2rqZ32zqua9n
wPGCh4CWSE0Vhvrjzq5GzfzPo1v6iAEoO/Xcx0Q67pMpQFPLNiPa9R91xS/XdGqE59BEbLciDBOC
PZ4G7vNtNP/FEmxgKG4tbfBs/fbb/r01OOt1fbP4S8Do+oJYgzBz1BJuhtdD+p4qx0B7ZAnpyvLr
+HrZISWB+CQthwEPNf1v/bUf3kkqoYqYU/h31cMHgQQQeaCHK1q9Shf6pDhuhos8TYfRThm1//vL
8nX/uuulX8ad0+/VGyNCZXpdvv3e/S6i86gsNX6T7v1Z1rM/8qtDYw0tgGTjM+4pOmqsjob0dT1J
mghcKYrWSu+HMHGqbc8JpPBMEbyAI+T3M4Dm0EyLEZAcPLdlTbpnJbReQsFcxibUm8BL3uAxWhdR
4hNNmL5h7I6mMEMh6yYVuPE+5EZk9h0f8ntRr9pmhPGPUNmFkziHdLEs5fRRK83BnBJ/wl9wIpc3
kxW8SweUc/K4PCkC0PcZXal4i29y4v44A38c3rEhf5SHabvzoI6E1EUiwLko2DmOMzKuwt96hX2D
83YKLLpFx2/95z/rHUddJmvgF/9O0inp6XMJjuve+1hhgvlVu2U76D2+0it+5Zz8HYQfFQ9kwGnd
xxHDnKg3b9YdkaAvXhWGXvGHQABP61uclifi2ohBO4JHkznVp9f4p6ZZ1+PIDsXeOzdH1q/qFYfy
x3V6vxe935u5JK2l3unhO3LOY6nPfznov+/799StV0/Q7/wTnZ48jrc6G2eZf3Sg4C7Aiy44To6y
j7jZcBSh7fMr/T1LNh49F+g0HMPh3QTCD3E+DuaNt6qH4QD+OGeaZQdw26nqGP+Wkm/zSOJZy4Fm
8XGf9RELwCv/mLlOIW7d837GFUzrOgU8tn/LzWf9+Xey1oRH6Ea5cOMcitEu5NOOGlv7+Tx9Sdxa
bN0+fRK4q5vzPFtf5+d/b3UC/kxvMd0sbpVCkVGFxPaeqsKeUdzta901Gpfj2Tm6W+XROLQTiPc/
H6W/ndi/b/Eed9GF+CfCmcP6Q9/CR/49WR90ip513GyxK8OjUc4/7pmYKUHdi+RFfMEjVHX9MOuk
A7Kzhzxzu3kdZQVfY6n541iuB/3HTfy3EB8aHzyedXyIhrbrcVW+1a0UvlgxfkCOce8c3BGcvR/o
GQpUCA6yyMt1TMf5d1MwhryTdABCTQw0jqOQBcOtesQj/Xet42udQJmfnaHvBmv8cZ/dcDvWo3ci
JutaGFDcC0ntSua3l7RI+4fvetVhVV1/jZi/lk7f9atBT6W/x/8MktyVt19muT0X3PSPbpHT71Rk
9pbkTtwest7L+KrRelpd/tp/mXFicBZ4oHG+dbJKFls+g0JX6G4l8TLZFHQpq78NrlDx28qiQa41
Hm2/HTDId7ObME7UoFPxrJPvnrZVHI1xkvXTG1dzfC/8FZOt/9v+B5JUVNLbgkQaMy9gPEUeMGaf
CNaCLijXP40cnRsWvFkK0203dx8Q7w+iVNX+Wx+MRtRiUz+fWnimGqMzA1PCYtOyZmfFJUbL5uUR
SSkRZJ+qZqWaBXT0aVw/cIPVPG1rXjf5wBflRsJfLfWLbc0nDP8rngxyiI25PjULx/qU9kzCnLka
vbyH0QizGnl1c7jOs5qnUSjQ1DJzSg2omqPETIvd5LJMpZRszQFUEbYizNZ3hvOcaiLcfE4PR41s
E+XxLXH/4M3Wb/8j6syWVGWWKPxERqDgwG1VgYjzbPeNYdtbcEAUBcGnP1/a8ceJ3ru1EZmqKoeV
mStJj5cuPWnUb3zq5R/06KKmEKYR51+1HUPb1Ng//O3ijkmVKZq4YXbMmHoQ6W8fEA17NP+hxJtE
fLJZmw8/T/CQg2ttVOd97GEut4in0izVPdyfNGQNz0XvXMBITaMWn1asUMVDNZE/ghPFmNxg1KXN
k1PSrFOOhrWbh/RMjd7rV04RbJi7vSstEoTO1zvTUSxVDVtnd00aQwnReEyc1NyapHmaGDqKNUkE
g3y+/Tn/3DYtKq8uJotopYJ9S54wlO6Q/Omirp7jvBs3+VhlcNzvyn6j1VheGzYNlUdH3MRWQjln
tnG23+5zeaPgp5qDPwxQfcPWKFqlPJiYls76VjcklSn+FTRQwLamn20Brje97p/+mQg9wwRMbdOg
QbUxTpj3JEQ4RLApgusREKW0UjPEHXcRY8zWrDq8XY/GrJOfKHX4jfZWy7yXVGk1Rpna2R4mab9t
INYF8tl0ls53uQHEftA3z3NiMsZ0emg/6SqBt2iahJLqxuLS9kcsmdikd53OSAGxaEbL1FjVm8QU
ulcKymgQ+3VCINXG1QPXzryYwljf63hfjcZEU+jTgwMNJEUfAPxmesWzAIDsdO/nOb7ZXu0nQu9/
7zu/b0g80IttxKG+nkjYgWqDiairFxTL3RgZiXVMXgthLQwt5DhgDsHI/tXU1unU7Ucw4q1K4w/r
PuVElLDjSdP6o22qxHsC1XTIU1Du9ctKCJlTkagq/Uq6UdvYddOCMvmQ0GATlTZ4P7z3/pWpO/33
0AaxfA/CsQf7T7fLbOOC/dRN5nIwDC4hnYwpzAIMfOk5xd+k8OCskOqfhlZl3KtPhVgNmUKoB7we
TkrSLwiPPYte9DZg99YJY1qX2PuLJimdriEnmyKBR795U06mNi/OzaWVzVnV9K2al5I/TXKt6XRI
OzLQJAIHKboQex0IRmh+7DKj6XdkWtfu7WEYEp4Fxq4q+J0n5o7/2jHX3+/rxFm5R8VEtjdbZkBG
Fg4sMupYmmR33rX3t99MlCF4h8EJs1K/SV0IowIYmPr4Z41Tt9jSaJbYSJCRWwAJCvQDP0dHWVH4
tAPGKwfcfpuUmCmt7kFOfm7oTXWibyiFMqNXRJqVrtWBp8K23eu8dIfCuGUHxG6Xf7eoGcvIHlHX
X9unYKxJII4g17BA0o/PISjSKMaFR63bRv59MTmTJ8rZc1U5KAZHcUF8h1QI7Hz6JTMXaOB8gBpx
Wvivilv17zRGKNQ31zl99/NpIpfc+eoQ7rOUup10vXvaFYdXQ1z6aqOw0Q70A6GrzBYFMcwdmq+p
Jjl8uFsYPFCMdRT93G5fLZrLAU9DQ0LnSrW9qBTeFFrQ7SJ6pB2cQ4cWGIt0lk1+m34nBN56emSm
LUpDaqOOgmJw+YWLlEXS0DFbYLJQ5Iso2VKnLDlorOQP7AQ2HIMYcmv2RCpryyM71PsZUuGs7YQv
Onyt6GFUcIBsXnQUIL4HKahXkYig24Ft5MBMBI71NtB0ezA5+KQABjWVfzvs06CdwOcaoFVX+Q4c
1Ufw1X0ntJDk3sM79Y4rerzxg7cc6410xjZP01SZkR86PQwQJmniRQdbZX5mTvqlaTiqbQWxICk5
+nUx1MwG5EFOmA6INZDc4XGd+TX/gVNuOjqwIoBT6na0a9weU4Uv14KnyXml0TNhP15sxR8XHf1Q
7OhAjqentiLVUd0Dlv42OOJRASrA7VlTnRmpT4fWltgXIm8W14LK6Z6dMd8kNlLTTJRx7BGIhMT5
A3OfAUHGJ4IqIbYdCeoaX9KAJgWodNbDgomqmkKR2CAbSG9B4JEkGmIZs3sNqk/DTiyoRkAKWZ/8
zy7yu7OGi4EfYCbbkyYTAJs4qPjWWdU9vQJS0lt4mB1KvAGG6ERK7fo/4kfftGdA2FCWdTPiqAMf
ATMWVLQZ7BvqxbGHHJA2gIi4R+QNvxrAiFpUpj8CkUbl0aFGy6E6OXz6SSSfZdV9vYi6QH9LbSl9
zGMonmx9rrw4A5PT1339qWs0a6ybqj3PW2a7czBct17bZlCjQ1kSQvdbSf/kUI03Ss7zp+lDklh7
aheKuOPgVNHOybvyezu8t2ns3D/vAHCShAyTbq1DnfsyssPGXbcbqH1gdHwYnT1MRZOKnYvV5TVW
DQ0VuwaT7ZGiwPQmRgPX2EQ2bcPThHYxwFfeiXhyl+gKEx4qkqDoXSfxJN1tXO5oQtOtPVmAqr2n
e+6oNNkAMVCbO5UupKU7D8edZ0eRF4WBgHnFHJrmXmEKI++Qq/R9UzASawSMoSuXaW7Qh6q9sbia
BlRBO4sjAa74libnxN2//cuiMMOhfUTLRlfj6PvIainWvAVaNYiCTojm6J5d/di5iuWrSxNP6C24
kQuEWeggf116T1ZLpePeZSNKKKz0R23zspJz04pGs9r26Lh++dXxrBkkJlr+wz8GHY7NO3lf82mM
4dEtastmWUGUptLtiVXz92eO6cnX7kGLTJqGRaISu9N2jMVK0wf2R03J1+Q7csb3mOpCqDZ1h8gM
AsRrqqZ6QdSoY+jI1NOgPWWBylrn7P1ck9vyWbJNeQ2RBkiJSsPXMInq/VaPqpilwwFoq5WCTqiT
qf7h4sS83fai8BzihwdZQH677+r91kBP44HrfhWKmL3KfcJ0fUwLn9wUD9NNUYPTJcLP1wmvKWIC
GsSB8I0szybgv90tNTTWlAUpeqVReaHwPk20JMtuUqj3jFjHTEQsLi3Hv/PkNJFzTfO9q67xJuHn
+lSYIvoGnMjVyKVfyNPjHo7eaZwOz5DahkeuknyI9Z34LZfyJNJickLyvMewG8fwKq8bS8Q5Kg1Z
69HHTNHFm//NQaxPL5WG7x5S3vBkyRhAqDv6HIjIhrqg53iiCKCfYKuI7WLBNg3IQkkeaDNTju7y
7J0x8yvvzkbRMiwUNMguOTLl6j719RjOOJir2pe7Py1gTmB1vH2Z+6gn8xw8B7QG9+74qdodV1ge
bK2YsAlzPl219w/cO2VhdbGtYs3IKz36bA0fsbx/XnwrfJrHQWQO5lh9XzGlLaZu6Z9X6ABIoUxn
mPMGMfPSedgZtjMv7mF/4WaMnaEolKcByWDyVKJAwod322yXqRczxf9mKdMQxHQfDx5ejvW6QUOg
QLvNeQbplMKuhgkdEVrzzzuMhVEn5JGsWnddbHkst0UlpgP5EwaS2gsWFeKhwl4Hah5cB3x/z/G8
Gl3RsOqZtsx9iujUdZCuKlZpZ4oC1K9DaW49Ts4ndmYed/1i9nG6uNDupsLaShVipMB3w0pwu2x+
0IsqTEfn0dNERAc2nJieZ6xrruXzIEUyNBiorNfgFavxzTMuBwweEyXhAxZrhxcxIGigTBKzckIR
Ddvpe1PfyIMXHngm8AojbcCyg1D3O+Kxy6OsBZcNTLzfp0HpPzfFhhtld0RgxC3cD9a0xTc7Sxka
FyZrRoDSbdY1IRtEUJgiUqqurfq4Nu15Y/rep+egyfDGC5tLuNO3xJLZ8gaD5YByLyJDC66WydWB
wV7XUyVzBCNTZwOE6Viu/E+W/r3WxjKjiqOixo0dmYPqjAQ1nSl+Bw+K+eIxn5hNKUaGiMuX/twn
cwYuXMYONoccDwoRJHPlNZXL/9yCSi9MJTby/+9HZFbmi3N1YtJYM5F6b9JYtQtgh22oH+tXP4eI
G7u8D+QNVG9PbAgWYAoH2MfOEEue1tP9Nz0FUmJY4Sn1O7izeSHkEHF7kG3hoCpfIVq5k/TO8j+v
/3PGSKPhBUVizgOmhWnNSYbkfCbFrtc0wvBiRPm4o5g5GltzIDpUbzfE5iSOiAUC3joFuQxh/1uT
5PtzNBWvuByziFxlmjoPuROUBA9DzLDXZxhcTFWS2RX8iCxOeubueZ48jHtwYT+6tbKNRWvkOaNC
hh+x3d0uHyjOC4Nhj2XCPA2riwfMrJIDicYiUoHAYFTimK8XDMV10OjK9seBqNEAIIP9cG0zmWmM
4GUgUkGuSuxK0ShPg3HxjeBApmyHT/ZjRUaj8665Z4XtW+Edk7TiuJkpxzJ+f5qSdeYwggusXybO
ccS65pqYc36nWyKQmg6nhgIAMijWOZ6epQlV8tulvkK5KB0vnrRR9jU4tGUtcGfsKio3GWF0zcS0
rgF29eoI33YAfT8/F4Q2En75UUAhCUqm/oNJeDLPPgnMwWlNjmkAl5KiG4RqfjuKXHXGkjZ8qJYG
o//Wd6gILPxNTV2Ah7NEQDcdYDhpt1vrirnI7OrJJC6Ng/Rqb5KVFTaZ0k/MZIBzDU+7Rw4z80FU
XTbKdky8Hhg/WorEZu1ysnMvHaCLuqLNaNRljqgeAqJBHUVKXJrLo2g4hGdT18NUGpOsXxtiZxe+
+jLwJr7oo0HcVD3IRmZiljrenXt3InHHdFewtltIrj93hhW/SWSlyhB9bAVGF49x88JKejr6urg2
GKCGpmLiT5DFvyLjqtVW7MHrpBN2DqKvyoHlFQmeCeWWv+0CcU23PMYAPQeLr85HYhUyBtgsKxh9
dRqiF3FfnuP7FM+rizXAIJ2wDbCdDXraf38GTdwfBKZ5zZKw3WH0AGcMFQteXVX/ku/zFJJA9Q4Q
4RzmoY+Mdcx7HDH+4p0+cbkEBMxtfEfvX336+4U3v72W2UAli4HYzeRUm4WkKGJd1GaYBmE9kL8p
jdHpN5YrB7pzWjFwxHJ18OLkZAI2MTAztjE0MuN4MEi59Ju74S74zuekdmBhnuDfHZWcySMXGfjX
uFCIYXlge/5z5HMqkmSg5byP6eIqu8jZzvh1MSkIPIhYwx7BJpLtqBPijRgcYofIMxLzQ16ZKH3c
zj6YE3uIT4rq/MKJxA4Rd5OWu7yPtc/tJWQ2sPFKJm2vhpSpsf8x+HutjtSGqmevFN17nj1Zfjiv
SHdKBRDp8k62yODZQTWk+EtnXJ2YL7Kf6FBmTrx4eZeF7JZ3He/ZY7G/dXsv+kXUyd/v6gBYw/cQ
cR+t46JHZFpmvYyvUqKCIIgnojtfq2JwmtQbKNHaGFYdpM7HgGmr+qYSDAlciBXHMOReq3sdnGtY
RR/BYoocOeOEfpvmxAr1jRwLQY3W8fCC1IQ1fCoXhMEryuZjjItiabKYIXvUbcu/S3eHALE8tcfU
yrKTmN0gosjvTqZTDGiR2FyT37emK/xkcX7pxfUbGUz6/pWsnOuQPk/Qx1AVnv+4vcjkwdZzYdTY
cpgSVlqoxJAKlGlU/XwN3Z+Kl2RMd/iUINIPyJumwoHyBckTucAD+Hgq+kFA6UBUnWweDgJKwx8v
RR5ZQAbZC6f8SLHJC+2CuYTfCyTdu3wkFb3U+IHcS7ch7qDJDP1ZENDikMiNgv3iYpMdhOrq7Ln8
NSYFgfXH4qZ2cT+T3EPB9ZF5YrRvFblUCMyO6fSI8IRiPV/9tyr6gJgGj5srPPvkAwXUClKKknW5
mQV3J2pBHI0TjhQoK6uINdD9m8s1kLFXmPbTfpPkLHtHjIwTiaAlO2eDIO1S/AmtLM+IB0cDBrj/
gyamiP60HZTGgwSAg+uMJGoiM6rWpe0b2Vi05vZqZIfYyNKjsXV9BY0WRxWh/GlXSHZPnzCxDVhg
wUxDaJAD1z3gHfaDdpy8yfuc/gzkfjSCM02pUDZLqTSRXANJ6YsMOCNZjvQJ+lcFPHwaqxl30kHT
56SaxfTw22oIalx6f/y2cp+JJRMOXNEkP5ZrGthmzDiHFD1d78nI4BiCPHzsHpqThjeM6dCePwBp
8ELQgF26kGCnz1HjINOySwxb1h0t/efMyXMux1gHC3ByGWanZQiRYn3x7S0pfd08JPofij3hkNgj
Zj46yw3E2JB57gbgRerEIhZrgTa5d5Tae556btBkF0x7g/mAFfIEyGY8MSYe2efkzD4MYFwM+fRm
6/eeRblBgcM8Tc6PZ4ViBNPqDgsMTyYaVWIviy1q6VPTyzglxH9vcmmYHVRWhJdf5LKic/tH6t38
vCs+m8qHFyNa3l0n4cknK4i4tbLX4ta9+5F3oeLDT7tVow8H2A9lcUPUB68tgrE66caGH/EbY9K4
fHEYT3O2/P1RrktxIuFS+/iPzHAQViJYoqrW8k0y0Cf4lOwjqiwZRhR+4Ch8iTqLprK/7FOsK1Zo
733SKPOE7jzPoEaLF/MOYl/ORjSSC4q8os/xWEcJl8jvf1uTAsT3qZWmh+RFTBc0jPjO7/55CnB4
HYtDfjEorz49aKeisGwUwW0MfwU6sbYWG8LGYW1RlIRfinC3jmhuYJpq9+ZZ47W8CDwCeeBukZ5S
8KAtK+Apm21HJ6NW2OkK6II1RofBM/gH9eLANFhve7EpZKwsTbcTTLft9IVoFn9LTAsMT1nZD4HC
MeWwh04AV2FhcI7gdoMlvTNMDpV26Brn+GnFTHqgwfcP4MvLAB4tdd7FogN6YujmmtjYsL7JOHK0
Ksdb5NzL8F2xQtNDPBApDHMau1VTpm6v3ks9VgOyXab0p+mQSGZBSnARZGUJZHKDAoUXpv7wbxE1
IJATwUTJMEbHBjCFro0sDWo6u0AwrEUChQKiiKUerSSJg9WSowhaSy5f1t1LlqaokxSXUXwYZM+S
AsuBDTU2y0nO6y46o0f/Y8tzcpvVi/d8RBzKI7PHbzYQhPimGTMKi0tg9nAo8ly4Iw4sekiuGt7C
uezz9K2ROIIExJyh3ADhLHlq4iaS/J9wIdb0T8pnrP4/wAcfgWdzXHGJ6oxUEqrrFhYS9ohX40ws
/wEEe0iKy+fpNhUQJDYt7j2DutwuGxfjTMWf337TgJI1ndPAWpeb5ja8DZId3m6OSwx9zKgem8pL
R86d2QUIj3XhQNSuxoQPmlt1tdHs1UOdNoJ80w8OW6Lo3RaNVS4AeNRnXuqs0AkqEkTdWQm+eEUW
YHLswL/Bfj5WiWy4/NbxC8TkKRfy31mJBQp8S6wRq4Dc7V2OWQ+OptuEPHe3Xou5W3mQIKEmaeIE
tz1mSVEBgJR7MO82j1U8M4HCV+JoJ+hWaFtFTt+YEJnob1ikkZSUAlJLAaffmzQdygPIoVpSN4Gk
t786IwL2JwjxaNr6ZwBE5tWPDGSohBWRUKj4rScloF0MB++iKbEQI6E1e4tjyFjnzJ0BaF8KuIHe
HxE11M6wPhfnkJHYDkFHqFVlhWK2AxXJupT1ihO3k+cDixE+vkBI+Hys1hrrF1CI9l1Em2Tnty+7
Y78dXJYMgoLHRK9a0gsBxZAHgm1h5gGvwgCKvAajVm8/3THKd6CUl9c6EMQqDM+QDxkYDsmwA/yK
r5GRzshBKs4MTIInAjzS9N9+de3aG4G0LvRsR2D7Yg0C5JBiP3qsbJuvPsBf/P/QB3oO4LvK1XIb
Hd6AXoTRjK+Qm7x4+9spCARnDVtyqttAYmyCl4rtJ+oLeliEFE3KEUlynAta5kFjcaZ5qztMVrLN
Hbf355FYshnSewccxvXdVy6erYDDPEeQv7KHZMVgYLK6/p/bgV3tkpw7FkfENvRpsj8msGCKnx3A
DB+YxKRGE9Vp8XTEWZJwEjChV8LR802sIDhSwkRsm2kbBRL+qQ/ETM4WEpQSGU4iJE28sc7BpGPT
eOsy0RcM5fuItTDD/h8kwWvWIeRJ/A1LfZQELbxbkwLWiqIUP+XoEWDXbRdLrY6CEa1xxna7juUj
0DGQUQqd+jgqFINj5ZvO13NdkgILT0iIjgxTbeM3QU3/wrk6iVLbfhH3PxnemOjfDbsHzed8XdcC
3ybDbQ1PizgXeZC4T6/lD48swSlKLjh1zT7u+vqOAydqnMV71AQOKJ2fyQN3MDdMFpNVrlilDE8j
FBfgClLxNFg8gk2I1KXlobpS9XDTkOmzaksk5OS4hr9/0vEERBeLvAEAa+7r+B8M2roBjBR3Xcwb
BzQN+TgV+SzmO1Al4pMQsv0JbH0s5gWpRr+C2iPCgdekURyrkpPLV+VdzieC3kmkrIa4kD3uHkRI
BtMLlg0i+dqeN3krMTj3HjxE1qM1JLqPznlh3b5M68YdEfpHxn6fUu7rowA3uahS9M7Da8/Ph3pk
EonU9QG3lqIa/hQDmVBcBZp2gEtUgIvWxf95eckOmOSkITGFm1BXhh7Oyj7QbP2tmyFmhHLGd0O+
M7jHUdvTd9clUZdMUn3H21tSxUI3jn0VeVQqEpsGBGkpd0gbD8FMvHdYn25pFzM96toS4wIAhZTB
kI5n03jVGCcbgHrT/t4G0gxFlawp9ns7/sMUrDlwNfbWpxUp8XzX1U36qQGIMKfVwwcW0ffN3bxH
BHmUPbJpRDKpM2nBBNZ3kqPz0m9z3Y1f+rHrNoewxteANaiu61bPOv1FBUjA+rFJXJ4QUVDuqPGV
nIybafq3QTyiG/OLgu+GWAXplqFAKM1QHBsKLnuvwa703rt7L6N2/vglJEm0a8VlILeaOi/qR7Zr
ygtuJPXievXJE4BTD70uvhtJDOoKsrh0mXcwOWzxACmYTg0Esnhw7tdrbbGcYFWAMwWeUgCL7vzW
nR8o+yMKiTI4nNAelTqaoPxHyhCZtYdfkqqpuzmayD+c4XCQIh+of33SHyThFQphtTzs6GIBywq1
dJReYeyrw0E4CUnVDVL/UKmleGXzYProuVI0E865XtdQYD0/5OpXJtGdGKI4vtRDdu3f1Xt+w2Hp
/9I1bHzdtUcPFDTQ1R7iPKYC02YOk4+2CPrcgj1UIsBYFDMYfKiS54csKPCpcgCjVfsAE4Ck2LVJ
3+UZv/HTIjJ78Q1xr5r068v4TwcuqXMlbWxcBdAQ+XLB1Xy7pmIYPgth7qcPJx6qQG+4zvwFl9WU
7ByMsRu66QJwIfK7OuSrRpj1CFCCSmH3Ih8FCykW/6E5CDzwF0GcJKr/X0z/44eCzIi9/Vretfsj
aRf4ACKiAID4ANmJsLoj4c8BOs5rjwl9MOTIAVVOkjWPU4ZGJgfdA2EsYJhgI6j6pFc/vyN8/ky9
oW+GPZCFmDOvSIL8u5+O/74EO8gEBVAmyaLbUvWp/JWtWLfdN7kjPdIG6ba0Q01OZAE/DO3FRo8B
eWU2SxzQDEBQZjICRcF7Zeq8owCS8PHMpnNLFeOcU16+IVdQJYuMDDD89Yw8lEm6YFzYjQwocxql
C5DPZpiS6U3ndFnxAlOSPDhA8Wi5tGjB1lVnLH9zkeHVGlZ+tEh6lPqgdf3GJo25iOtdR5Mt3WoY
/3ZIocZpVnoPygWIdnnPXcN3fCpc/ToXPrj3XiQnSAUe/aBH2/2rYagwMR5NkPg2Wa8UchDAh5Tg
MksWx983yDIObFisbmgAdRlFDvslCy6J+Um5qHmu8BYEBOAWK5+6pR1JXRjX/sNVdUZIwXHNvW1J
8EMkOGbvYj3OrAkXMXLBaUl+glHhp2Vav7QS/KLlSAqAXKj2rJ0hrUgHXBYBVRJg6n3yb0bnYX2r
bz+Nr2e/TWqKaeCfg0tSys0UXcZ+pxd5N4yASXrEudBtepcY2Ai2nIWC1x7cRC/WVWN8XdlhCeLL
Y12RLAfIG9jgERmlPymIjMgpoHfoB/5WAYRKzCGypj2S3ME1itFjAYxY/sD8IQuGj6mzkoVHjtRX
RIZopKlw+pXpl06yNyzkMEEDq9AZTuWT9CslMsLxZGnWh/fJA5K/J4YJ2fHlKmrRX4cETbkMMgyY
kqeAajJWZEDmKgmLPHnmK7kizEZS4f3Kf3rO3p26XZhXkO0dftKBtW9Gw4g8Q3VbNTYyd6MFNDjI
YmZtV+ClZDBY03zGVBvKEUDmYVr120u7K39R7OG/u60BAuj7ohrz5ErJyVFvA2KppToO4vUTB0bt
SRuekiC3ggLQtJclSrb0ReE8lTWv6irfP7eehHfsIUcMBIgvYFywp635u4taQgne9xLR/lxBSK1B
l1nxxMTW14CQn0bsiQZz2SW7aUbPAt+/ee9RSSHVi8A1qolhJaOXQ1CvYmjbqauxqKyjjrh8UUVt
EanXgLwY3UItWj2K5xfVWHa5BUfiioHsWXBS8j/RnAWvdS6PRp9UYrGe0ZnkT3p8dd4cFqEENM5o
In3pnwGOkHW6NYgTr7aSa3ig8LiKwYUvrrd32iWwvuWyJLIuSpn7but8kx0e5p0xerLum9PtvNrL
4ObYPhgNDlAjS11sAmgwJvQ3FSEgX6aBK6qANaLFuHjzcOsYGwBpcM9TK8jgP3pgMH5F9i9bSfYI
rTl1PIoeTh+cQ0xtd3xfpatWmOG6SEqHoB/Q/nD7dkg6NnE3Cce438cBmQY8kk+gpCeyqNT5kylE
CTVhY14onhHxiYR7DAoEyXVXICvA5s0N2QxM15MwGEkptT2KA/cD+5r0VLyGJy6TpXN8A7wbImDi
JYkXQigNiS7gaj1kJm5IhmYRnBfM3YN00Sq8jjou6O0yeCAtEULkbUL1sUgWHe6ho5y9rIDW5gUW
SSHWJB9cZqCThJksluuTfCZyv2VJQ8jiw5eWkdtE5bZU669vXDeNc6hwz7o30Y7oviOuKA33xCH1
iBObmnkF+Q/Fyx5ZtxpKDw1988dYxIcLCmidwKyqfxJNwTT/JkFkeiZFgwJZHrNouGwiKQoCkEd4
uBR59IBduGUBiCuEgrxSQBLx9CgWxrJ2eZaWpMqL2qN3EGYQMdjQCqjlneeEm8h4YgDtwPW38BLL
hbpGsGgLTneMFW5xS0CHo4FGPFX9K/7nciP0GW5+DHjm8hcN2DjTG9YiAmMk6LPzq+/2KF0Xbxp+
As45PMIqAMkFXjVXAe0XFC+yGag9SPvPXJBPQZ+5rWEpniSmuUSnJcROdGFPcLGOTV6FEr8Dgj99
LuI6zGl1ztMQh0M8kUsvG9xXRDA3ECn5okzvTL06KS0iE+WvR+9uo7suAczEiNUG09/xP5qX+Ujr
NMGeA/Bt9nHDOo8TPdeL9E4EeoMSXnLH+wwrpdENrKLXWKLJJIWKgYjJQxvZzytG31yy4uSzvMfZ
d0CgTLB4Bnq6oU/rwOLhf1ZMtqJiqEdRM63QmKoI4AZ2wsvICmFBIkT2lix1D1Ng8RXRp/hwwf/W
px2HoUByJ0KGVO2SbGt9O7Rha6TaE3GBgN6Iwd5sa3soO91NviljZIH7Taj82MMG7O4RG4ji1hxm
dJD97hvfGukAyIkUc9RrI8cReRT1jiznC74Ra/2JIHsqT2QlEm2YDD4a+7oiEO9LWNSekgeXQPKh
rwcRPE6EZLwBg3o5uiHfs+Ujxe1h0+siE3ySRDH3Rd7ezWRyY11zYMgNsD9/EwJfaGBkNjY6BxOB
3xwS91fvKZ3O+ND6egaS3oTda+5sly8XIR1D0TvkpY/YvqhRuhkN2a6O3e0AKRiQuEQIG2iXbCgi
oOJub3GrsQdgdvsR9+ayhqaUSpy1i6ugyv5pDoo8fAzJWgIpzsm0BlK+UtTDGoK4ok8WM7g0YDBW
Bz+EHSOvJCpKulMMQiyRyBIvFDT46Nn9JqXdFuCxVar7lFr+JIDnawAsBmwgq93/aQdyXPkb26dn
eRkW4IyYIlgJ/mvEZ/K5xNUlBIkdPBGjmcfVPwNUtMKm/2BlSyz2xjtMHUKm2PykOEsOjwOu8EFC
gCL4FGBfDtg9iUAnrgvnFrFTWCq4AgrHQfZJSxaL+xi+1TG8jEUyEYz9yCxBzHmePEDwcklOS7sS
eKJJCU6rd0Ev9KKhWGVn3STrDO44wAib1h64ImE0rXmYnehY+RTN3pcq29P69dLZD/mcbXVJxRZj
9F8TxhKtnTDz4C8aScT+0qcLL+9lBlDRjEe5HYgGxkWOBvx6bepduEEHZHh6xIVkZTlMoShjpli2
lrUnuoBp4912270s1efuOqM6GZsfs6yh2ivCT4bKsCZjiT8k7o24OpGm9Nikk/iJAVuZxpEMP0SN
fExzXg9BjNic4teiPbHXEM2wA1Ldzx4XGnGzkRLPCkuvgBCbzfTTHctxl6MIVVP1IMEQy5Hy+SuO
I2QbSB95pRwMQt6psHUG/ILSjfxWatRRAyTHjhFD1LBj1hITo2idrkcav5YunPrDxiesxyb20FRT
KlXZJtr2wTiZksolqh3HdPketgr/6D/vkLJQuXlEczXw+0S7iludLYm3QYhAqS2f5sgtLFkb8Ega
bggtAsqCEk2+LaenIpNVQWk2DDNLtMG36KsjapPuRub2jwMSJuWdLqkV5niN4E1+JnFU5Gco8NFW
aKA/ekyinKhb1EVflLCoYjKJKUHSaYSGptC0UDuJTYoNTlK8ylZ0blvVxUK+zlDwfvtw7zkbalI1
zF2S61gbihUl0vb9QV5OVIJQ6tS792KC+mgMWuc+qB9Qj4EIZGrDwxO2dYSX9yJtfexOCy/pVRuK
RW8cqLUhW23UYYJxECNSSg7PvFO7alNtogJsGNsMuhKZdkw18lcK/n/MIS+TnvMVYFCCwxUt6KCj
vwokP34VUKx2pzZ4CPZLypXhxA2wYpJynRLHIRMEpb0/92J6y86bU/5CLXDq/wvxF/bi8TR4etlH
TD/Dh0HIjsXAxBJkzQ3Af8CTyAo+iGBPN0d6rmIZw+OycUv1DK8FPVIYvdgvSSpIzbHtWbbkfGa3
burM0meIU5rD4uoQmoGLGq8UJUueKVMe9BeAL+eNujE6LsHvw81d21Sk4n0N4A7Rrd8cNID0mwLY
Dy/OKxCkKlpKCmnr99ZPiJpsg2iInRT713VJ3P/n2C2oBIGPEaAzgW3XtKmQ8eIxfQ7BK7s0+IV6
z3RM0m1M4BqB3Qpx3Oql4IInklTb8H16MAyYbF2rEB0Mz5frvSBTJE225uUl4Ko7K4Kq6DXpOUoH
IrravcibBFkGfEPgO8zVBlSn2gJCAFZGmOqcuPkdeg/dBMkFXR3SLkd0hnrc0QPylp+Psvhk2aBU
SOVFR/Cqy36EQhI5atwEcGzLpXBjDBWu72zr7ynCmgHofGL7SOogQept/buBFGMbULYFLNetxiUT
hSQ5ASlcspDxWJlDdNnCRX9h2xB6ZwLi+B8cYI9k8hd3jwPpStswgt7YUJLAhF/1LytmNQtKbMca
UfPqY2QTRSG+nrO8pX2N2EagJ16762zEWmBhIftaKYKAJH5oPsulGEgpHcyJaoqljTt77Z6WBF1E
xBQtBMJZ6HeOBv7QM/AZoBJYDfIjlEOTv88yeKp2Vyw0sa6PUA4gQ1iZayTxXkQupQbSl02s1YoS
QxExWONcCKJV7DjjdiHukR6cDSQqsKYpl3UMCqnbBBqi7pFvSMt2saawUVhkH/eI84sphwk9pfz9
75JKUg1IChAGoo9MwtLjr8TIb3rC0dH+SY4hCREBksej5cbkRjvKll8NMCUllyP54pFSkcGtSSc+
OAnoFA1FKqw8js0YPr63KJ/meY8IF9bPKeK0BZMw1qc8WyvA1H7+64D4IyOp7v+gi4jMZM48ovq4
4cM0Tqk7pZhQjUJoTFIE1Jk0PhdokkZsHxbws4HiJCO3VPMgkKxcPxxVF1B70kOAImD755eQw8C+
ffHScWLQOLApCoi2nFNuj4/A9Yv2gcwbmBBVJOAgw00DTxHSUgbS6iOzGRpQIvxL2c0W3dbpQ9XJ
Li8OS22nroHeTdoy2TKlaa598ewltZ75b8uhSEK58ZQuapHlQ0XwIr/76Z0JQjKwQHVryGFW6Ofa
uUetyPFTlPls+eSinDfAVlSMR5uWzDm40eDGpNUGSqkByw8ZojezRUrAM0qgjlHKoccmmdQ0iTId
dXL0QEczgIUN1axv7718jClAIQOD3vFksp5/ynGTRsSpHXRYr8wDEuVfVLYKXxjMHgVoUUvDgw4f
Ag0YgWOYy+gjkkOQlZnXKVQd2HzR8jEeUgcf2Ws5q9qBGly+YbF66GOAWCD9APwCjm6q+zAPict2
PAjHIOoV5jyCo3F4+hdPYeuCaa6E0RACPTodnrvlsoZeReMiIoA+9mU8TwmHYdJ/ZUA+GcUk/snq
NR0/ptqTihGS0TA0MWo359/2iuLZHI6xbJmQ5BRBtkEZo6IQiDyZh/CESqwUA8V7EDihsF449N1a
EEMYDdscFTExFYpSonccHbHG9yU5O0fdIaeLEC7lx2+KNkkHsYhDWaZq+Da2IWEjy49Sr2MFtze0
bQFRRPrXO96RfBR8iiZ0h8YmO6Pmt7D4YdW4Ub8dtIAErjCyehR7cm4p3SAt4NSl5Rv9RmIuFE7J
All9owcemWgQzVDlp6In3HGdqfPvOq+tL2hssPe8e2z5KVwtLeaaVzH+CHpwWxAILD2KKXG8S3OB
Ktft2hmFu/4dqoJqmSX+ywro9QSZ5aq2pWWF3pBls/XuxCtuUOv5xf52Jf2gPqf0de7OT4Sk3KC9
aA+41myTt0kxt04hbKB3k8R4te35hdl9DlIKgwcWuUTtwc24cypneBJ5Rh7EaVjJ46ZrWv8yaM8r
/WSVYQuN2wTyxvb+smh3goQZh9+wfw5I+k12lKNtJ++xG5xBsH4KlNkvgbWJM0ypjvaPqSGLYN8Z
OsNq2lxQbPb9QjsVhEauI7dgAHRMjyhMf1Jvfq7MOpr1LIMQao5+cNNhpeZhgFTi6Xv8+tiu4Vw8
4hDhhAG9XC6xcpdZuNzpkdbeqPRGoTd669Fo9DUaYWDznbnW8yV/6FGog+lq2u+b3ymx/l/+/b5U
0J9OjQnMr+ZXEJipCYNpwB+aPwnVTINgfgB5mbJRm6FvhivTz5X5NdrowPf9RA0NJXW5/h9JZ7ac
qraF4Seyilbwll6xb2NuKBMNiCDSCfL0+5trV62TnZPYEIQ5x/i7cWxtBxFGyGuHpsuLpja8Y8Ab
hF/fzsI5HpGVtHbwsK7H8HqEj7zyOrwWoQ68rRAFbq4TjmJzDcSTnSMvtAmvoTgswuKCL4cDPQTO
23OCI9+GQpp8dTZsdxseQwSd+GYTAqvY4V/w5/zdnWDHUY74TxDYfzsoor8Dp4Qzy+rNPnrIido7
8Nunfd0FME/gUKgfPcKT3dzhof+2t7/E/aNCZ9F9+41vsywTUrcjIExsAeK5GyF5IIcIs52o7cX/
hKpxI6RzG6Fz3O34tHa8b2dx0m1OwNEJeM0uAHcivW52EfvxcobHzeZ1BV0WOPbatSwBmSzPZ/cs
2657PveuTenhzudzV3LY9Vjgl3ywFrs6dfXLWnLArqhFRCWyPLuuda7nPN0FeG4d65yxGc8hNzTr
ZPm+b5HFdz4/Lf5RbjQ8zG2ptX0yOiz3HysiMNPGmtfO3O3dOdeYfamsA6d8R6zhX2Re8u8Y7ao/
0uyVPn/vsysDRQP97q7Gl36vNsEzmr73Jt9X146VQHTLVHFNCDP6+GaJnUVzYxlRcAJT/w9NDz41
GGUkoz/C4gD3PhhWwU47Bro4fWSi0Pef+E/+gfX8EQhEL6iID/U0AF9OHIM1+pZnIKH4b9g+g+dS
8Qa3nj6Qp13eR9UklDLf04as8ECstNitfz+/oqZDDFZY5q79kjePOWSSaCOkL4z79LgZ0z/eICW/
9Rfl4ETeqwtp+jmnP9KZhT4zNji5fCzqq/uBZdWDVvIHiuYViNPM/FW8x75Wec2EfjZ29PtR5JkL
6Ew+RhANF3WWwz4lDKUee2ZIFxrk624+2Qyzjwf9AKNUziflB4IJxb4Xr6lPmSD+XPab+5x+a0UL
xSSAv/sh2iVLfSYpzI8LBiOUcIzQZ3Ut8WFWSyvxlxMmmzhDYp8m3ymlU8g8nvXoUkH1UuKxHbPk
AQAWzkTCdvzwn8x/AUB4uTVKWpVgUwyeDt/8tvBRkLaZ+Kd/y+SNmJ5BO4NYjLbqKRIf3rnTsogW
lnxRFOd9GUF7/xqX0Yy0Y5gUE6EmQuDKgUZtdWJKHVNzBwDXid8mTk4uGv/2Ez7BGnYk91tPid0K
RA0ajoLlSgQI8YoE6rVoEzAXAaaxnaM/AXq7UmmkyMlkkRBDwULML/ZiVFoIheAq6KjeKAXSwtcv
lAcEZFC3fVBRIVnXoLaTQ6U5xHTCx7jSevBlnwlSf9p+ZC+q0Nw/bN84NNZ67VcMlLIr07uTPYrM
IcbRbk1+Egzy9A1UZhRhyPLIMGutrrfpWwwtMDCZKr5y2NOhFDAM72XEpvrRaeLsXsEtPZ1I2xqy
dzfAzRE4BeqwiA/GEvAmbIqZvq01py28Qbbf9GKiSPrmeRoD+ZCVS05/rSv7ver8qLdzQibvu6Zy
NUhNcmyogabo9lMSadDJOYBVGlUTbRZtI9W7Zpu4xGHjGmIMfP2DDCpH9LwaYLwhPSZ2v29o5m/A
eWOGAMruh7MF6ZU6Ef21jOKINEAuACZ12AYcm0gmIsvXeUI3dJ6oeZzst3s6fc5Ubs9QHBNcRncN
pulNCGxAqWt9MJYcjaBqbPXuiK8Yml2TTqhc4b4Yf0gdphli+tq6wP6wuc94+WwF6M+5+FCb7x4L
Za1cpV2/zU5jjpPKaSdvQcGioCKnd+Ikuz4sDwQ7JDsNsaPiVZyW8UIHy9AdjSS81/TxYQqSHxHr
CoZ+M2G9UPzEt3e6l09Phkj89Hth4/tKrlLujCuLuqrk6DOLW27BA/LF+Pw2YMfqwkoofsGmDEdH
nYUitLBKjD/zJ+6iDskgEduW1lmvn/QEWUfziZD9KIBoRIWQLnRhYK0JMl9xmyD0Vrz6TbSKy3ol
MyvJxpQFQGBU3njkDQw1j2ni/fjj6XDdKNJmxe9YdSBz9QkBEITyUdEFj5ent15PUQ/yDYcJ+V1Y
o41BUwsX+9V6OjYMmi94XzrY5XjfnZO/8neCLPQv3o829/WYCajVAfZBAQ+lzaJ0zVyq8vRDuWyT
B/02lpT/hCs9Skek28jdz1NyNUjO1o3pHi/dvl53KzBBCvXBky8JnQ89CFvDxL7fXdGbcJO/yc3w
GmpELg+F+KFpDSc79l7qrATfL9fFaEHbYnys/ulng0vSzPD0+0fQfpg5ci1bFkkKwkfwafzis+y+
+sqrYahxoFOwV55C0knrS5XD9ivKdxFZL2EF+3DIXr9tsKbMu68R1CoBJ5kD0j0mhTVG3O2lg1MQ
BE9AG+Xv24kz14Q7IE6LtZdgGipQ5iJqXskHo3k6ttvYGQtXyUArMljZ9XUGxH7oy5w1E2ZjylXT
vNwy5YN16i6oiboFTOz26bB9pvs+BWSnVWCu0Xsavacd8bOsfYOTMqnviX9/ocLXxsFICaLWVQ2v
+Tjju6MXrly4TfdrjnzpvZnYQzF7/ahM2Dg0Ies6zH5MPEhkp3yGKPJHgSl7RbchZSOiDV9o2ok3
K7m3E4+eRiE4hAiENWmJk8LR/uE5LzXITG+ST3kL4+XfwbkmjkpKCBr21OHWuaOgLLwIPanisuKN
ls0p+0mO2kr3jT9p/tzKs3LfbMdiZtrC9Hosmod2V18jdkf44coeAI/nyAnGJiJvkRNGaC4ZrnTP
hHmmOSMtKHy0r3ZVoldZv2JPH8QKb8zSkJvodSSEKEINAdtTewhFJjqNvVv24X1f1ezUjKFelV8q
cGM3x8I2U5CcmNaH3D5y8ubEGr2Og/3Y/0Mp2dHkP4I1GQr4NxzNL8QCa8xrG2U1QRzSkNNz5GgI
J3qj17jUjVvu5SM9IjBdVRNQ9Gnc6PcDVEhM2JF0zjujOwm5JzIFP6thQV0zRHL+npGwOjqAjf66
2UX6NXdRgCpgppBaunsGz0D6MnfGt7ZiT34FKYr7/ZhhBuKcuxLBEZHz1FYpGpbOmpr0FkSvHt4/
9e0xe+2y3VO9GG58qDt2lZHLJ6XdSaYhfYiw6n8XgeYonOw56gEkBk3uJtLi8fFynJNICUgqMsig
tVRUCVBdBUURtwzho1NgFtpjAl1VNiLdyQBgioCm+uVPNL6IuQ2mld5KyCPhX33diJJoNh2eD6ur
HROmB2APcM605UcAwEsTf6n3RJgZVEYvWz0kNI0GuQ20+mbjJhNb4UN6i+TV7voG4+mdBLPCcZx5
E5LyFEYKMrXcfRhBVnkD7F3mDqTQmaUzOdwP5UFuD+lsTDUWvitGo7XV1yh35e9cZ3vBrQit7YID
FwC9qj9atP8YOcGosDwtys9JkamRUvtuTDBaGtLXq6OIWrL0fDLEzB/v/ZjxVc39zHBSExh1aixE
olUP8mU4GrPepVlP3PLLN4ORD7qVeIQe04RjAkWUchm70jyao1QhwoeZNlDnjAVF8ASz9+6u7VyP
/t7HcvGCOURksy/gTXlx0gYRd6KVpm0n3IpTi4YSGkG3X/k0QXuPjSmUVpBBo8P4q2GgV7Qdrkg4
yRTqqVQSG1U+jpsMBU3C5yrmibckJXU+PbWKrEBmiKPQbBNXOgrHM2VhQmRfDX4DXovrA+sOpWSJ
L8dgchPhscZMlGQ3sJeKSH52UtDo2Eomy1EEgtenaKQ0xam2xQ54rPoOdiICmPYMdhuluZJbxtpY
jyg2beoxwJNxbBnTY0gareVhE8kP95vAdUkCGrmj5YjOogkfiz7YogFewR0mcF63kgS04Ec4FH8Q
5tfLft4eOze5LhaFlU3fnlBqT1GYwFZbIhjj4+bL5zRW/NdUKLGF5DSdxpfazVH9ZI5C7URdx+yJ
iLC82uvhC/fg4c7gb+NFwnuyuwI3w1g62nQ/dk7YJFGJyEHn3SL0YELniKwe9SA7PxqMeDWsoaxc
vMlrZgwHH3xvqX8VUgcMrE7K9QGJj0ijcZCru6bvfZDqYu6fkugG35hN/1Trm0rQR0GIeUVQmtkU
DsnL/RTLAXIHyMlbDWOJYQFDw9d35inY6b85JJ59x7T08MlrCLgMpjjBeLZCs14AZWo+ZYiDGB/x
yNj+SrwF9W/nNnOkM+7dY1Rq2MyZg+Njz5791SCoeOJxurEs8XeGi5hMn9oneNR9rpp005Jxypne
VfyNjJyJ3aeHG3bs8H+IfWl2JrTKrQcSagFXGG8E2nX3K0jPggnxs4qlVbLkn072482kCoyCxuNL
bixsDohBaL9HaxoBJoz/AGb9JKNsfqfyf2OCkGCU7Ed0U/2b21u/BCxDsN4QnQHR0fCC7Lgo06BQ
PUrufxStUSERX3FGrP0buvgb/7E7j91fsHd/ec7cxK3sbBEiVJ79wf/5lU9BHAhBCf4dwfAJSDsE
DXf+IsB4CE2wAkxI3sgBuEnc64F9BtxC2AlTKL3UXW7+pJCZqVwGobg+iHyyUj98sWKo69Tno1qU
9N4kmYIkvESfbh8i8vjdUxK4+LAtRE+ZT8e34+b/Z0wUHkOhCvKJBLXRN1HI89cJWo1u0rKfPh0z
1xTE5ExZvk3ArZT+VnQD1iNh8ZHPPfh7KgAZHf8N87++nzdmRTJDgKFsc6COb9nNrDO1KBO4FaLS
CwpEOCCyFfF9EuwY567GeFz9zJjh1R21CkrYiR9x8SIQ87V9NH8sYndknz/eK4S03rOOxQUTtsil
tKNrE7x+jO39FpcMK7Im7FIOvD3CAXhm11xXP7icDxQkbHSEijxQEyB3RgR2eMIFcn4hY1HUf1xE
qA79SyCHwjCgh7gDdvdNtipuYHKIhLBfF9/1oV2Um8+i3xWbffIl0ydEa1YTmFHdBkwQQzz+8QLm
T/WNVhpxA7ZRkyB7X8HYgvIAeVjpAjeDLzPedxIHLftw6Rt40FHJ4zcNJjTSqPXnyUFmRPtozgze
rbbMf8qQEXYh1KB+lbbK9rMF4YxPyQSQi8X8kGromBOA4W7KxCDKtdJiA/3sFAhQFtJ/kaREhiI/
1i/UTQZz/rQfuOIWghXhACNlCZRHlMDlPFjltcmm5FE+4By3DD0JCKhBHGEJWRtrKXvc7XZ3f8zo
R9XP1axW18x/eue/j8+fRuC12XHKCN18zaIPVwfE/APIutfxArEsKkSRzUAxJ2B6wHiC905mKIQ1
UQ0At4sEZopnxKZCmCjoM4WxDnlikfLJ/HlfXxfN8k1pc/icKBk4yYnyJZu7QXp4Rf79ZAcZJRmx
W+uoBip5MzacSZJE16h0K8P73ELHnjTJ6m/wBtFPf5PRLn6bw5wPx4DPNkSePjmJEuUigAdl/W8L
TnDfpKGM8CAP4iR8DGEigXk4FBaEw0KcEAFf4JtWGQ3qNTnzJr0i8XMAXmLbEfNAjSZ+P/b0v2fh
t5pd1FhYPDIyiY0E/ID3JoBSoQVwoQreiIo41WPrYwYPAwK9JhocNtSV4w2NniH7VKYtZ0WZTXL3
Ey26ZKuhQ0OYwP2NnLe1qFnixKmxifzSrTRuekHTiCwpN6fPYwr4gB4ZIRMpGV/Kju1fmSrcAcfa
Qw9KHQfClshnQ/JlAZIwdCyIYfeQb+C0o0D6NlnD0ML8UTSN593Z3MtLfZH+6d/3O4RzFCTHckSC
vN0gLaCe7sjGI7vPfYHR4BC6PH7ZG1NAPegqaHdMOiieCof4EwlVGWSzbht7fX1XmVBuD6kLdK58
gB+cJPXLk0qqR+ozUedJtOoYKNAyv6i8qelp+oD1eqIhNiz4OpSB7GO3eld7rJMLGcf4F6YTgLLh
i8SbDgcdLTn+w0t7eWIfVnfCBXhM9ubi3jLIwdXZPmH8CH8ia3CpbOPlk/oZqycogbCciKRFaBpa
tIaMw9mzYdyQnRP+aHjsSgNGCPNYo2oyPeohRWXHcmQkhPgxDYxPYi4Qt21+97BPEK8e0/qBrB6G
Y7NU8TrR68pMyi6DYf1DNMhJ1qCvedd/FQEyphhMJ6i6273bUpmY33mobEd7JIUeY+p3HDLHKG2N
a4uX7UQUjIKpDh/4HLqI5frDJk3bQ8xeM60z5xOJtWefYVFxouc5Aj199SsIK1jDkmSG0UbDwC3x
UWYy9sXSK841KnSgysckiOWJa9zxliW7+4D4szv15Idm6zu69ERRg7SvwqgAOpRPk6O0h7B2Lxch
0cGSsRswtQv5NIj0AYWJA5KB4kd1WXP4URrUV/RpaAAF+1143eq9PfDzHH724bFPyrY1P93ttf+2
/bvt+0QN2kgJGkqV9Xo9P7muu7wgJBUPPbz9wTf8tEHrla1GtaM/t+PnlEDvyS0aH9X6UhHeKc9R
J9FAFi6zXT76Re/PTJz0FQxl+uYxWWc9A9o9BSP+J6iYCc+kAhrbXTOZjcvwNZk9GLNzzeYlifWZ
+16Q1wePqZO+Bco1+OQBE20t1mScO2OmZdjjF+SgA0uqE9bxcGlm+CFR6EzF0rEWx/YdDY4egFvC
7UKjk6rPAxACwQdRN6s39aaDoSHSJW1FAdqnVoBF90XFwCaMbAh7DHqQGO4YTMcT0lDBs78hiMQj
cY2xFFN6oDTawekIKnz3ZG7TSwxG5UwXHqsl7071BF9vWg0JrawCt5was3SST8AoIXo7kB3oVGbB
MyDdJACM16QvQ0hKYfCb4mKtEAnp3HfkPV92iThY1j5iFTxieJng0ZBKR5INlXHr1ldmP8rydDII
rnkMFXwHo6d57i/9Mj+zfNLqvcntxIzJ16kZvLeJYDRt2meeRJWBLD72WU2heok9iBEKUZhBWuM9
RLtUT++ATaTGFD6ZwET4NmjRobprB1Ccf/GVxpWVmRU5Mx2N4vAVjsF6a+8pL+I3eaYWrTk9erbU
gZ9RTVza3L5XC4BtfiqRZbN9DnT5k8Qef1UXkO78jKckA+7DgRsjzZ0O0jRr57ye1szOH/rScVgh
0quDlw5iwuc3PsmHyKtO9Vl4ZQADTDvJmcYBjPQCKWKIFdM/ZuAK6t/jOplx9pvGq2KPg57MANS5
fQA6gKeb4H5jEovPAaRMDx8YLEj27er9PTnWayYuRCyVK3SrMBsdNyBVi7hamCnKjknmEGND8ymN
nPXZkG1AHDFJFhRsjF6zXovmMKZjWUXbmjnNuydzxJoFcwYbmF9cb4same2/iWp9L1xZrWCqp0Rr
g81TcoDVsLqUpKtBXxP0fiPQcjm45frCnFBgAaGD+5xEvV6stNNzZhyTEKiFC0doLthFnhsGMyB8
u91/J7de9dTb4yuBoZDc8pp92LvjNkAIAE4wIJi5FFcQIaYeMHOhOVbLziE067kdzd7L90Y9tvNi
zdqLLBLZ5xVBAqCFemTzputOno76hwyieNsGIR8NUdl2Wi41dlnF6pHhoBMX8kp0nqDu9PFcZcX+
TZ54FN491gN1iuikWghtIs06ejpMf/2hhyEZgPaWE8NhqHnullOd2VjS+oVqgNiVdl6VR65T3rni
sgbPqCC8aPYrXog7o/XbOU4heCPQA9rbmnHN+IVyZ5LtYhI0o9pNkoXCxvLRCdFd8Mu7Lh6JSKkv
wq4OgLCeTzcm0iT2h+6gGw4vJTMdimKAI4l9RnVKlaMxJ35YcpVKDTM/xV/cAFvkoKwsTuLdk3bL
yyaQ9C1p+X5eOaPPalQB4+8zfo4RhMzjD2jjgccMSKS+aiP4kHvzCOqPh6Dun6miMZw7cSV00Hi/
clev5wj++GU2WlPQ8KJm7Kh6+PxYMvZdgmES+yX5kYRXsiSVHKoCuT8LDUUsZQIRAmjRyPAAG00d
0pwV3Y6e83c/N59ziV+xKiFXQZ7fBlLnT1SfOpf/O8qDNgpwSgo9NDYA9K1o6FUb4XaV2EBfJSq7
ctrfp1LpqN91xm8C1CNuVoUvkQ3HcvM095m+kDQnQzin24KBJGgMNR3WdGKKIC0JjiIjCulzQAyx
DhMCtYmu/wnQ4N/1d6iHyvQVtM4wZIvmKIPQ0/BtK+gqJvU184FDemHB0xpP1Wc4YMaoSFKW6Hf9
1ya/bWePiS6nAf4A8IdNFMqk/lBMEXqAM/OxydGe7ZIVlFSCbHbF2Q0wNYvsjRFBH/FCe7GT44hl
RwUHRkudUhFvmjV8lbaONyqxS+UtXsAYE0NzGRZC8zQcZPEDGiwWxsksvr4uKPIhF+fj35yiR2TD
sd1MaIMJBkLTxCC9Oddktuz9+Pf1zeASyK5JAEaAzZlMh2myMEimQE50+qsWWsh4QXgE9j+2VfaW
1yxR/eeWVRw8l/jIv2pGOVbn1rthspTwpWqZX2orQwnrbCdjQ0RmV23HGEBia5Cpy1YJ8QWkTJmu
GKbLkC+mbaL/oZPqg44ekVXLT5B5obFTp0Y3i1Am45qAmAEJS39JOGLwdX33eDYv0729gBnPYvFD
GMywTHB6ODzUiwPxL2IyUsHQ6c+1p0RLPTWZsXZJxBEO46Uy9hnoisfzRYAtaD8O0gnJEiGregy8
wpCSyP8AZpLwyYKNG51E7SaQJlOdTY1FySQGiG6DObHDN5Klt+kyaZbpkTvGNKnjdaRN++cP1QSl
B3WEoQntIe3eMCEoV0ylqLDD/BuIwbtFaDTxNWczFjnUX8Tss6fxDmTX41RkI+WHmBE7fBJgvfwJ
0MTIgJnK5WNGeUIFDCKGvKYfxm0MRYjVbLyvZ4Pho6bpgVIQzhJ1kgYVzSu0CYAFZQ/tgPpdefFJ
2xqgfd4HTbk3lNMMuWDjGzWjhKwytccQfcxUIjuZFRqHbjfLi1n+YhQBfCIrpVO0ayViqhwj6OlQ
0co6OgV6xO56fbBXeRnToaKZSMys/VG1qu4hr8rrSdAUJC4QLQTZETESkqQczEK9X/40o8BIqdwc
qmBVozj3GIsrtWvpxCfLKHWkksjcQCBSMnTFlcD1oL3ElfUy3YIsfuarv2ZMyVK4EGomIs9AClJd
MNNyv49iMTJ+lPqMHa96MTScy/C1SCGnCd8D4O7PHAtcdrVQmLU6Zeh0D/meLZOJ23Cdaod87HNT
8EQ2dq5c2voPFrDF+8B/uFW4sip46v7fT7+pO3lYRupo5+XUDSjdh5mqirE64ntiwPhGBjPx6m7J
nA6AA76yafOVK5LRKcwXQUbIjs1l+uaf5Erj41ubobWUim/MkzygZM9laM3dFpcV4D36D4omLBAY
FoBreCgdM1cdOzKXHPcxO2IueB2N8mqwlswLgeCD13vJrLR2KgcQf3Xuce1xExRv3xi5XPs96ls8
wlB+n/BthFU7p8SDAa1JTss1Tp0zGVbsamyczIWq6ymED15iFXyznmbMP9O3CAv0IaAn5hvNRNf6
hZtXp6Il0uLFFc88HRcjv7KEIf60QQu2C1fHLz9Q2gTIn7D/tZDShsP2lSibFHU4WZXEAmYeWxYb
B1Yg9BU1O0juvv+9qplYPbrZnGoToSH33shnN/h0PlsO+xA4PV9H1dKsfVSCcMLqB2W0z33LWecE
q/Bmb5tbLn0sR1Ko3sOGHa6f079xsQ8jK6avxIEbcSm54p4oAhSEdM1EjXc/oO9inS28l4L0zwKF
Akph5CLf1IPDBV7gDoe+WJHsnejOXXEzxePWZjptAhmB9ZCtSHNGsI0sg1z+MjSzjQuNubnP/If9
ieHOPHKEOISsP+LqTZf3rk8KwSWF054+P7wtElHQ2A/iazSYA2HcVnbrLEEBfWbNrft5MRGyCLgz
xJGPgNEsHs4yWiruH4sr4+Uww5lIUBi8PgrBdLmo0YcT3twxF93WTuBwuGG5pEsWJzH9ktdCOcq4
WNAfhB0vj4nSjFSvf56PZYs5Eqk1Sg/uVbTxZ3rydEz3LpgpMboaSXPlIwgG94XBqpjuyeZA7fmZ
MdMdhz7D0UxtKtVc8Kw85KEuUJJy9jhUPB7aD/0aWwtfW0buvrz3y6PKvkuOyh5yUhAcIjp1zB/t
ND5xq5s8PbZlYnowZp0GSsoDLSWjRYHCai4eEDWczA9HPuzS3r1XRHR5wy063Ul35I/+0m/crQiA
n72b/w6oKWfca/cvrh6qW5b8qnfbHfXxF2V4TyEtIQFvd/SXrOTv7xEbFxFVQM3s7BVJffR8JPQx
FUesKJOxEN1yTEJ3deLs8gNgtJ6EIBQBzCBQXK5PXtgs6VKdvN1V32h1WXfqFa9RTajwNnxlFhhP
7nYZbNbkqGO/+re9Q/1fqeFuiGmjk4bXOJrLN720KNP7bwZC0jvkv2XpSPP39gFoek0DxLYAdqxe
HD1ngI2NGWtMkNQ67/VZlOcX4wQiH9Uz7BJLUju+gb+pMLdn4CKG0JR74w/pz2hmBowBBtuTMUva
ot+dG/cZcIZJ6A13HVscTBfKHFYs2ivmdVF6iM5CPzJBB7Ixyj1azzcGCMw6ptNeITAROKjunbj/
C9oGlkLWwQzhbc5gKQvskK6XMUh0JbxceW7vDsCiKOX+AbBPQqUnITObOrL7LhL+bjTFnZhLxVEy
RxtEF/nwWR578TkDaUVILN6SxZd+qBB/R3dF6qT8G5UlDz5HLfpEUrp29Fw5zAUs4NgF4mRAFCeT
AVkqjTj2iYmDnvu9beBOFTGZ7wLj+AV5zulD/D32oGXpi9BTZ0GzpOClJeYU0C2BwFZbAXJi2abt
rp0nHToKuWqJTgOim6GVdOn0VihY9CNrP/pxln2sX+gZcsQfOtQzuhOWQ/JQOBhSL9B1bB9XGls6
L9pyjRFCiJAGt7/Edwpk1IevJZsGHgZ4Zlz+Q8h55kV5dSZx6ij81hDt+RXjPodK7KGJ/UKzc+lU
XxWNWmFTG1cyIda8K4c1mrFpIYbHekaiwhX7V3+pWhIL6l/OgFkHNUiFes7JCHutoj6kBx98c06g
gcHi4UQeUmHX/CF5BJAJI7buRooTjbdttYfLL1+rdzs3ir+7gm1dx6nyIgMWNICL/umziYl9rw5M
iM/Rjg7xJa2Y6kn+QwJe7C4TqrzB/Yy3DREb8kJhS1P3o/E/OR9G22lFjQPZk7pd+D4iB6Jv6ypH
oumgAK+I5qTrYSnAwlectXKBPEb7ZZy5tMDb3mMwmT0qxjyHBAkk0bpHVs0uhnzhGSolUdHL5GdS
+jX6e2hhTDov21hNKKletiJzhmNzmm/xOTsswXDwqkD9GLwQ9ISjtGH12hJG9c+DJtbZXa5eatku
Rnf3ka6iFaKwYsp31ZxNYzmZ3h/7hxZQ/StbbZO9ic/u00sHVYixS/KfiNOTdelqs/7rhf4MGRGb
GOiKD/RLz/JxRztlyZy31QQ7jf1YjeaZzyzG5dtNj928WdQBQ389intck4Q1iVaLceIGhld9K74v
punh4VEvINbN/GGB0dEKqw17GviF9P1+TXyuaOPbuk9NVjc8OcKJnqFwcg7/hn6xQ9c1LFq6YbYf
3csEVgr5IUODjBn7YmXOFW2qr1MdSzQ78Wg6YVfOYw6NQr06iPGd5OvvqHFYmodXKAUQ5vyK6R2J
KNIBCXQyubiiiImZvkMVG1Q8fWKcNzw0HFSSpru6c7+PP3vEc/deWKAQcynDDqGVREgdTtsaRhAM
7z1HQbN49QFrFGvDrGBJRvmAKWCpaT0z70FkEV8Z8jQeH1/3nY7ENMM8EhGq+3SkyGdGY03rrRTo
N2hh9JXGRJXUG6nMAgLohuE8Vn8IsT6PA0KXYvDSatlKuxrwh7zwct7fJGhgjRr3tZFKfwJrJ9Er
47Hr1GB0TmPKflQscg5kBh98TMtFrmyA7FUqZZVEBkdGWDCevt+hwYg7MgWnNQNCmI8YO+TA95AY
xN9hgSw36PwjgzrcK45Da31gJyGNul2b2N0wNZ9rqILPBljhszCxIv3IzFBbbLIZVvsDY7i+tb8B
4R68SOfo5kJHurWo3uFD87QN8oZoYteiSkB+jQqC+Q57A8CptzTECmSVFbC140UdM+eOoUcOhQQo
q+yp02H0O+AKhFBgfkS7bmkrC2ZJzxSqdF0OZW0ZYeCgzvggPFNvAHMlvmT6Dax8+LDYOKzqZkwp
kSZn2IXcY1QQPLNwHkGTyIOb7yF8kOee2Mnl2JMPYM6gSOwnaxS/3S+aQDQ7aHgkRwbGlCbfrKRa
fxtNB/CLfDr+zoj3IZXMeSKPOyeHLkzpOWqrgb6cFiHNV0cXg9eMgmDP3tMsdIowns4VtWFi014j
2JKp9HzRp5ByW8C9OUunie19TenlEmLlNu5oQUnMCsrCibovC0vs9hy5ErEE/DMI07kaDMB9GWC9
t/djPUpJcNFOMYXkLl3UqpCxI1M/L6mUCRp8eMu5beMS5k6MlhP0Eh2xvyL6d+RRVrYhxOuIXbdf
fbbFHy4a40v7K7bPNeOK7ClWCdffTh+wJb1DdPWiwF6vnNJvGNvmrJ8fddjTU7/IiVWX5mun5peO
ds44q1KIPmUktmgn8VMf6sfQnM/PGPuYYlOZtcUCTngcDBNbPUZfho9tevJHfRQ/F/K/aZIN2ZR3
UDMLnFtBhrgESRuTk3Wfw+opv4ygq3HtIJQmG+HhUbAzhXYxDtgS7/sRIDJcIIbN364NOzDth8nl
vKJ+GIGwXgfQUzD6h3zq1X9N39D+yjRLYtN7miEGMK6aZplsRyQ/zAviq6RpGbHbuOCSiiEwQfBo
U0WElNIOaeZs/Apw/VAc5SNmt2gBHTHtbRsyMWm8lGT3vkLX5gp9JOnebhakW+BpNJBe4j4Pxc+w
IwKU0XqrdjVyHiey3rzIVcdu6te0ChYSabs7Zr/c9TDDc6Sz7GHbx0X/LRGqb/JT81sy9RGbIQbI
uQ5fZWWXmpKlm/gyOl2PNAdEIJUP2HmOpx6oLnHzU3U2+kOpbn59PFQ5IGJVYN6d6bf6+32fddG6
hDDEWD9sdSbzTKuLPAMwu5PEfBxvYnz0QqB+k87xeK5CEu6R5mXWQZp4jxNwUg5FjxEpUGfdjpYa
CW6o7ScbColHCOsPyrxsvh5L5W9ECGj2w1gsuwBWgXwjoo4qFenSSjOmOJGb432vyU65BjGfzCRP
Tmz9T0wJhD55L/gox9E5ZxguprDeCtgiyEvr7Pw1S+/XNkCbAWVKoxWjsEb+FapnY8/OTc7IXoML
RJxFy4IPEyXbaQTCYTLvnnzPYqff7vnCMF1Iqg9mUA3tfHOpjtml/EX60FtN2DLiygGkxfJAn+9K
HiI1kfZFzXSUvkazDIO6DyKnYuCmh83Ivhim7wsFanntL1q06r5gjUuiIFBs6BJ5QXfiveYQJhUe
8XCUePLWZKgu7a9KuoZA/1E4m9jXmeSyo71WpsMMC8UXEDllCvzK2zWEB/pBtO7gJaQurD/zF2i/
KdY0y/iO18WcjD628RBxVkXhuWIswbz44hMccIg60jlDWEDbgt4h3RmUJJv0J/0zHeAngIwHFzAZ
EUlq1YuJgSJCI3IExr7iD6hIsrrxZK/xaQ3RqRxpE/8QdJaedqpPmezF3mPVbCgzn26+wqRAUUdq
z5Y4ENUmSeQq+n9qKr+BkOi84pfIMcNBnlcivMRgS3NmnnvMGDFPADuZ3g8qi65rzvkg6i+MIoxR
x3N+MXzO9ou/rvMxbmDdnoxnb4Z6NEcUs88lAoS9tgI1OUOucW06nEKFySg22tQ0fGJK5rJlKRQZ
PgzY25M3CGTNdBT8pddkCOD/wSXAyoG0o3s4iUKj9MV49LW25thiH9dNumuGyJXT/RhYGXiAwIje
xhaAtDhBGRK9FybpbbnqkxQt/IodalFn9JwWlJ7M4uuKrQ78Bcc5WMno3AE/SF8xRsdPuhzu9EB0
CoXzQ/i9U/hKJzyVo6ejsIiQfd5vTWVZ333OwPP0iAKyGvk8HwhYXovqkj134zdNmB9LO6oP+7Ws
1xJDzCT3rh1Av8rdo1vX4ylSp478LCkgJIAoSqiPxzdOlFc6/Y+kM2tSFAui8C8iQkC2V2VV3JdS
XwwtS0BAZAd//Xz0RFTMdFdXIVzuknnynJOUAqBM1KdBPAPbZOjRR6WAyghMDDyr1JU4chScViDz
owJJ4JhZsElluOKI5MuZTgAX7EGG3k+QoC8gipsySdvSen89WV8SaodXC6K9cICWdCcVzeeM3zCF
IRodkfbiwOeUW5mWVft8I86Kuej02BAsX3buVAAih+tCPsmrvDOht8WRj38LDEni6k1C64reqUbM
5EmyClrrHdnlnzqFy02AASNe2GpQTynbjeYNfD2Cysuoo2tUk7l4bpvRlpRwgcGHh0qCj8KLBNbP
y0w3+V/IVIer3n9s1B2tOuUDRxQUhHmu+/FG9bp7/5dRr1UgfEzf0iFHQCKJ8zHwertnX4TVHmLN
tnnHK7bH8YOWqrSXi83sogzNsUpEvo2bLfq1SrgO2Kv5KQx1COfDWo46R9uKsjcqmmUk21/BVKg0
zDROKvcKhd7GORywC2Eg9fFVuDOWXwhjFcYepv6bcF7OhE170qb6WjPYh9JFCs8EmNJp7hFFcWd0
iOf64AU6gQMxgh7NJI4Woz8oPS0NyV2uprMbtpOmsUWosATbBd8b6+arNANoImuF3nN7/LypqQBj
wbRDIb5r4NlDhi+gYLBh4KYZYgvRzfp6gSQjzH+o+JSs7dwjVLpCZOP8JR74iI6BIRd3r0A3nXIr
7Vp/WdoyfMIyo0tvmIAQU05CgkWFb6hka8m8BRvd9fdQpm3mOjlEug0eqBuWvv381Yon3cGZkzRA
dHFUbnK+BbWQZTvR5zHQRrAkICQS6IhwyZ1h+spm8caN8DonQSe/JgVK972KNgT+ESG1w34yol06
ehEEhiiwYIOKa1T41YUSiXGs99g2gji5LSA6cOKaGPmzSBbKmorX2JQ7J5lp+xCCHbFWvKbpNzRT
UkvJAif4ONetdP9cRj9Aj2QKPaEyWkNIocCIIOHlHdStuwDd4u1AnPU2U6wg0SJFNkA4eRmBM2TD
LTMNHgY17mynwexcveR5XzpIWIYexuAfgObzxolWyeb9B46WURO/GD4S/sFgRvMrnDduGGsNVQ2D
Tr9molkFn/KxpHs5j3fg/NDHf0gduzUIZuX0TnznRKTOhFn36kWjKI9jSZiBnr5YlvAf0EURY2C9
g84MW6cJUKn6E5PbYt/vDqlJuNgBtCKmf7ULYkwdQu9dsJWBNgUWet2K0OI9omJCzWzo/zyBBqh9
GUzk+HxAB3AHB+jCDHnN2hFdUWGuWSQUEY3Phjq5MRXZ+tE6IItvcNNYcIxDi2LSsV4s5cAcANon
zMzWxpEaN0ML5hYjybPkeAkoW2FKr0/GwlSWaIrt4AYLrqs5lL37vfEE+ifrINBVMie1ick24Pu0
s4+bQcCYYv4C+Q3ECQs7oD4FJpCFex4AEunKSEQO6kkoAVCsY53UTJZQ4QZgCNPfZkqyPvIx7pQw
bZ4QesCSaDbxjulNDU6dvTY6p9gKkX84jDdoZ+8iQYIZfGKCk3AMx8qxunGalz44HngfbwNO4OvS
7qiAw4I30eRHeCf47ab7hbWGkEeU8KGP7oLmtFhlUuAU7XKmbo4vjoVFd0A2qJwViMQNkf/G8MHR
64HOjr+yV86HBQrPCJEwYq5dgn2oWR6VNQUMYBw2iR8Rzze33OUuSnqQ3eSAncSsvNOKAxjZGStO
zsz4A3zWOBUOEYQqCaef3+rAZDJ1FEzQd+mqYVXU+w7xaPASGEc27A5sfHF9IkcsFiCl0UldUduA
zOBABtA4yyJ+EcBchQ4P7G6q9vjqCP9Uo+gFnCTfksaQ7fV3VwgfuBIVlLbb+/gun/Eq6WCxDJSn
GHsPfvtqB+jZN+UO/PnKNcGfMYugKgXhD/6DQ9SacNw5JK/LBCwj8BmTHbtGtNJY0PHKMCsKoaQK
RYHurDHhjIhYcH1wyvCEeE0qC3mTQQ0QSaseaC3KsARlP+BbZIGkQSq6nvQ5bzPfiQfq5pENgh/h
GJG5sE6Tj8+4vC7CvhG2FHVBZ9Q7cZG6ZC3FcEz/AhAesuqVlDsg8DxT0br9T59bVxHwyp5WHztH
PfkvlJYPuk5bdKBGFwS8aBc17ulLhEtrkq/lxxVm4aK/0zs1X8Urrk5AjjCG0/sRxhbLp97VY1dG
TPsHF3N6XbhKBV28nNFJzSr30NJY5ZqXz9FmEL7BRvQSTCWm3eJ1uc4haM3kmW5TyVC3vVu6CAaI
8Unrrnfa7DyoJzArF0D7j/f0poVY8cmHeo6/CXQV2LfyOTZvKrkahdJtcmDOHwkvaHg9idZMmNDB
s9BkqvscfitoU28BsTlxwx+2JHsg6omwflvQNfHXGs25PyaAzcoyKLXFB/BNvCGBIbz06tBsnXA+
/tdvveoINJDHXTQoUZIjgxRvZkO9+UiVEAQ484pnscViZ4O3rh2fRQN2GvfExKG5QHX+kJ7b0jS5
48dmwSeV8fYiarQkDktXt4roUElmfAy9Op03WEnKTqydpc+PdJ0H4Vl8b4eKcUMufqyv5lDRoAkN
J1SyCanUoMd0KCQLVGfY/rAYwBsrmLClxGMv2OGr854RKdKG3BEewZ33MYPyx/o1wGh2yKDcjwNp
jw0pmj4V4OcNFhewpawrfb4XEC7qg3Bnc8io5v1+XZ24HtWD4mdLZfccx3uWMp5YVOrSBekfMkRW
K9ZLvZNJVh3ZaXRmEUB2vtJzvdyJMNmh//+p2qyTTrm64i4iJFs1fENTRtV4egHrsECwYcJWePU9
Q4pVD0CsN2OV0IjCMTxswV5IQSlQODi1QIh+t1gyaoASvGTFVQD9gdd/ibQVp943G+rLo5Da2Bog
fZC4ZRD1mm1+RSkSslnvw/lnmQ+gBW50B87/llpNuKZc0NazJnFrppmCCEe6ZCvpPniFU64fCA9U
JnTDgxyY565468TF9whaD4c6TIeteqTPIGiP3GCVtBvGm0OWgke+Hla9r+C0D6saCYmrbIXti/MM
63IPf2PaD+IVFE0qPP/9dvUe1JsDa5rkT3bfmP3YV85dwrjp4LRlEylHIMQ5yjskTJBFl585Qvbk
SVr6frK5HQKn/gv6Rb3gJQ6AMK1OsZoDP+fQnzRDNsdgDwCDcCxb6qU04JGXH0p5ZFWAZGiOOO/x
Ij8gNkBegKCDCeBA5l5yGgL/xL44NyCjrLjaLHKk3236sV8QRqbitvtBnmOphKssmXW3h2l2Kpfq
rXaCv2K1DY9I/bE9xHvc6uEm/rxO7LcT8LR1tpEHYk/Gmf7E0OliQGCUHGIpuJtw0+fFoDelEkHH
Mt4zR96tmy1Zb2MfZ7YIKIf6mbDOc4c66HhOajJ4QVxpY1Xx1OFNvtWrYklX6TOcdR0ylkkpg1Ee
tg2Cvs9fuSoO2JffU7tzvrgh0Gt5Xt/VHk9atqF6Lda+XPx+mAvYt9BUjirnCFmpTYG3d19ombST
UprRm0bFL18ooSACKrR+w2l+poZV0tOn3FFDhdY9u24bwlW39kZ2pLnU6+UZMII+L+jARGj6Q+AZ
/3Bvh8hsNuW+tescdwHZGv9QpMZ8cgavTBDgKQV7uiPyjalk9sJUn99eN1yml6FFXA4DGM/JbTNn
rpEEZQuyM3lJCr/40jaOmHKPtpDyc22r3gfG+b3HRhLF3Ap+2OszI4+/AhDCa4GtQrl7jLYlxBcG
Hrm8kgCrFFNTnK/7JmK7yExOtKnM0w6TTRiJIR4ZOQE3fhRo461GcTPCOMxnhGWMy8NnSFs+WEWl
U/FXIsYj6ySMVrwMMqjbAxD7o4NBUOzkNCFEzvOxBiTCwh4tR6yiMa/fqGOn4UrkXEPFORHIBX7H
Xg4nX7MMiJ0f6SaSymQxFEq7wjOHM1lZKRiAgxL1DnP89fh6bHdXTMRAdOjeN14PfjnNLrB61O7x
isWHAebHzqj6HQJt2mfTXjGrdbFLHjqliwu923k87h31M/yxaJpzAWIlaCVfqNMYNUCdxr0SYh3N
Q0bl4Y4WpA+9mLITpnBsWps3Gfs0AW/7bfioh+6om1reRFh6gH5Jm3x5PXZ+i0g49seIk57ly4uf
L8qFlvpHOcOqz2/wSIJrH5zj/Qy/iwQ5Veuo3hiyHz/wqz1Lulbk9jezYtX/yKtRCz73BB/TlkiU
RLj7HDDKgiIau31jlZ9DqM7E2n7PxS1SzRZNj37W5eWVSYfm+WVXXu4gvKa+E2orEeZ0ZUd4k/bG
6bNHx5D084hQWp/rx8+e2kT5l2+NbCKD6+STkVfMa4JpF7gOSWpAQcFC4k+WFm2K3s8kO1mlwbMl
K6fVHCdq5inwRRb8g46DHn06SUxbT2R0UU4ptBzgRP/O+PhwZL8qL0KaX/6OqC/g00opFY5r46D3
+0XaXXZOTUWjpKZEgoodLNg5bqR/r8zN/uR72ju8cUW0ugqVC84QnBe4dWz6fFLhxkEDPWJWKHCg
gnglhj7OGdJxRAUZRRxgD1DploldrBv2eWrAeAVAT1ZsAUbl+V1wQ1N8/DbNtrjUIHlWsItXnGWF
y+E7JsBjKY4PIsh4AuC3YDnVsSUN3HunhdkR2fWBDtrlRblHh9KGSRlGuDZNa2kYu3KRbYQKXIbS
0QfMI9l+DXccLdrUlYN5u0zA4OfZNkSlNat29ZKpVzwUqtyJa1OsTNaGhBppgpRxRGkXonUd2BpQ
E49DNyCyd3ZkkHECX14Z1gGHjl2v9ar7p3mAAwbRXAltYZn1TkEIqvtpsqzgH8IVK4ggAQlR6AyD
iYczy5CjEbYnFaHhofmhEY0H1GVjeCItVMHHLGRysh2umDH5tkFvMOfnsFuUDiwiSr0QMVr39RuB
C3OC0+AUhB5DWGM/qiEdTfA54GVHlopwKCWngpjS2APUgracjp9UwaxXvUzURf2nE6Cz0XWwW0PV
EaD/UH+lQVQ51+r1eweW9F4ZxJBjV9X9YcvIZ8ZPzgVpCYSGhRI8hLYZUGGdD2YgzS4np14NNr/s
qbBHcz/FtiJXzewKpeEigPndRgt9zVX5V8mr35ZGwQRoGbhYA712MuSMBJ/0P8cW+PmlJSOFtLWo
bjMo2GSEF8YrO7Tw6sp5S2dsSnvhJNQvHMjpgTk841lKalghxWpgAKiKk+/PiIoe5Xa6rtZYxZwZ
C6C15uNV2JtWq9fHrO5isqmAO+kE+kJL83hxvquOh0cKT8sG+sbPcewSktCHg8JOdnrt2CPz1uNo
EITpPih8dr2OfUlfS7RMz9fYlbXHGp37/u1H6uRKNzxfZQlgjIC9gpkdwlM3Tw9XIlvd4pA25g2N
7zCNJ8rmiJb9DwbzYPgslUEGMWWfSfAUgFwHfD1s/3MRHx5KNoZVbgvYLoGtd5jfTgtcJrANYKeq
lyILkzNDz/z6tdbHqKdWHBVkALjcJBu+HYUzDh5kF5DCMH2g8mAzffTc5w0E0ooPEqC4roOjktEP
7eI1kMRiE76O6CqcqbR2omzkraqHAgbg9xh2DzO9As/IEXPeQbywgCASWYVIX+hqOMaXL3db0VUx
x+WYo6BuUa9etLe4nLzO7ZbWbAJb5jZfin6x/5wVX5nzkul04mmMLoZ0wM8Po7Ti27uaxaJD2zdq
2sjhcY+NXaGzZTrSCET5ympokVJQ7tS6Rzmwb+fBLNUtkV8bee/a0Zp88lTLeKbVZ5GzH5QL1JQA
TCTMoraIH4U0kRFWHyUUBVAnfiXiTBSBNBvDKVlByTLVTpX/wludUkwEgDLBao6XnfLPDAQxLVKF
ZpIfx9SU2EwU1Bzczr0l4DpLtwID0Hm/GB80kJhbe6uXPK2fbSOct+HEEHEyBcZDBwD1+tNK+8a4
SSAFabyrZ2+MALVd1pGTw45je/6uQ+MmUmjpJzLSSVNUXXoedsLlHR0Eeatmaz11WtiOqDHGwaKM
3nadzPobjCkAd9wvftvEHhzZ+eIDJwDYb/uKmBqQaveGRVuvgniutuRabuqMgr/yMCaON+zX+/Ri
x9mwXlJ2CMJlBK9otDtXvwXpWtLWb6hh33mBxUzKHDWlWxOC5EJQ3HBIvEInaklBZzHlWUAOWlOi
9SmxhJlUMF8oRBApsSYwz4aZ7feZ1ezF9KKo21HL8zoRvOhqlsjHAmdCJh8Myd8PjNQtp1/hV1xF
2fYzypm52aP+yW2t2Wm5R2+hq3WNCD69HpEIndWjH0nFCQOXbDjPb9oAuznehWRgxND+5zdA7gfI
qMDOSkzlasNFCHm77GiCHyMX+WwE+j8QmbwDRwmsK7OkQxEUX74Q8b41rv7Kr4YMZVxtA2n/1p3i
CqJF4wqAWubNgnZAy/ykjW1KQhRHjxrkoUexSlbG4fsUjzkeGfTki12DSK13hEttOBm4GIJceoNK
lIF69ggJjgjp4+f3i/F5esYr4lPvU7yMAJ1qt+3vSusUp3dvzzsAOtRHqm8ofo5SVdsZcEIIv6pt
3R6Cepsw4MWmUB6SNBNwirgiXTH1xaiwM3HWf7209Ol4mfDgk5d2gEv++q7hbkSKPUI5FdOhk9bO
gCnwsFJCQOGIkw2Ho1I6zHmMXs1IhWNJiMEJstD3r2NxIRXtrE5kSp8TJmW/6chCCUbIw0bRkOqa
bXXMAbtf4nosLqAefeBVoL+q4Bc77A1El3Hq6s8Sze/XZtOG7n64GqeMdWhQb6XGTv0TxvHgjmq9
P/OcrfVl169zgcBkEj6lVXUEV+oWaGrV39IDf8di0EPr/s8vSw1Jtm2OcHHs1fG8GdkcYCLvmwwG
6X7gkLEl72mKsWk4BGC1tpSm+oxtFcdaEvxs/k589vIQqsSwGYwEnOF7HP6PrxMbYmJuOQNjc58F
tFj8KaBWb2t2EyvehHSMOxSqI6O3aA/1H93xCh0PGY2k4twMkTfRSLIJZlcAQ9hKsC6CQWOf0Sbe
IZB6YYw52orNsoLTSQOBfBGjKoB96OFcK5ngXRYikBYeqhktKvGQRosEdz7Ro7Gm8kc+pmcWxqOJ
X9kvj45KVgfdJRaIsoEzCJ9ngLdhShhC60AcjuwR3HTIjtgeUAgVYBRC8AAx3Miu4tKb2dXXxhcq
Be5JGPIRslktmC2lfeqGUOs/JlVGjHiBM/8VWZnzn+FkRsw3Iea6XzEioN2RJdFlsvKlmfibs3km
tNUJwCpxxjJhANIyQHfaJy0/8ca++pQPl2PskIHkbDxj9lhugfwZs/dSm8We6ORU5elVZDzlJ3jd
SZtZkNKOCd24CjPkJex72AtZ6Sqchv0cvUdFaVZyghTWthOnthIuInJn0YEiNd6/VvSCmL1XsaOv
gFoceYZLNFeBNsip/YVIQ/Ttoxd5Y+ox9sfBXPs84cwjm5Hfzqf2w9Eqjw/fzzpNLmAn1G/QOYai
p2FWFC2uwbz87prOpCgi4zrzIrQjfxMWYwkTWquPSKD3EsZEC6BjpTW5RSWb03ALxI/sH/MwxGLY
6vEF6wNPIyB+SI3c3vvIYbBt97AHs4Ed+YWNsRr/0sIJAqg0EdiVgP8eQIgo7Ua/KY1k2pNKqwOU
yjv2kcwXqduBWUOdiM7lI4BlAkeTDQoTv9SkXAt2gf4MoQC0U5yO+aCEh0a/t03Z++mZhpqMwHUN
7PRBi2TgLTawUblP40IhZHxi9UIOrgQLs0Rqebh7TcFNhyIDPVawcfkO6nzASsoQ6AQN9PrwN0ZM
TCiaLgXkpji+qCiSpwKqc8V+Ndrpq88NEI1voD7tbvopXmua+R55NC3paWfYg7dAXjCeEJTZnnkG
kY48+Mfha/e1gcCqkQum8v2QWtgKnarX2UK7p4uGDt62/CyRCso+IgiIuJ/2ANSFVDGAUtlMc2gl
8jSggpdO+TAB35NmGACIoN0NykRMHkUzcDBO//3MPapAj2gYXRP5XvOEjAJ0xrH9PX7gVmDhGU05
EMpwcHNM8ikOSiHqwZ9+FeyTrbi4zr9HKilsFjcyLeYBrmrdy0PgatCvJ3DoRwYerC1Uf7RODx8s
Fn+uZxl3vvGZbZyKra/PyAPKZboN5lcv5Ki/s418t58jWmSMlyDh9SZrXt6Atq/ifbgNl0z923cw
uoCzTS0AXBBInn5mmErU/mdGTWbPzHmTt7NFwCR6Mtx88ZgoShgrXCkZHFwFkEZCvBKRdeRs9AMW
x1OCn/IH1CS4dD3pbcQryZkFzObQpIJ/BXLUp3AlAGVt4xLTWpdq2jN/DKTNaPAnYOC4mxxjS4pd
0EvB2sn6I1OlTnEFqJiq15sRLIYWTrQTTWxGMqXez8ifP3eQKGmFwPG9UivEkoClw6cHpVvVGo2q
vg6q/SVMBfi0uInZt6/1DOwZjaIg+hF3CbM3Dcyw6MYEAMaDjUzbGVoeKh4VEaIwkssfY/a5KQ5Y
DES60izoQFfDZF2Fm8bJkZtS9HIL7Fogf86hjAFsw+p+bQtIFMXsy6p5YsPAONGabipyKCxwXXJZ
C3Pdq+ZYO1mRMzh7YI/jtK62pjspBcLBJUrx0vtorhy/t/afM2hp8+yz1IGnYQ1tA/yJdV6ebwcc
d1t8e4Nd8fdlHwLGceajO/0gZ4OVSA2OBjxc7kecJ8UPB0H9wu1sGhp2SiMpqido50O3oYVUbuWx
RXV/QUcTl3YqTgSpSz2jf/EHYtpQANrKaz5rDcZJbQ5ZR3Khqnq9IzJmVbK/vLfKDYeU5WDD77az
aFusSyQFD9WpqX7g5XLdfj6Qf/IVhPwLjDuBJuODNlg7avRPkQeTcibGGEzg324AVDKm8wDdMkDH
v3ZDFX5QrA+1TezlEPZeEfbaXUIBZcIhMEIHOhDERRJZ2E6dia0cSDd9WlL4XWx2ktMFGy3+aRtH
Ulxw844ud9KEqSb5KACQG3zxJUbOoFEs85APGthMaPaICHpZPuDwG7ggV/5Yu8sz6r4Q2pEvSGwR
fERDXwgnxF0cEgdAPhQVWrx/VwApqQ0nk1ok1MYbLpWILZJtHCyZ5t2tHdla52J/M2slWhSm4pJt
G1jSONHjpcscwq1+X8tWRstZInjWF3HmbTbUZBvUdR6rEbGUvME9/gP5K519aakkeqgsvlB34CiL
iVM1fiYuOaEQPwHmUK1WuzU3zuM2xPOVHVw9GJKQ+bXnsh8tE8CxBFi4S1w5e1KdzkMMPDZJuKhi
F0DhlULfGQT3nIm4UF6xzUmnFS4qpJN0pFsKmAfqg2oDvcAH0n5qcnpdocT+otFg21HAEoBcC2VP
GVzBGriYBhHF24N2rAavDIgd7pIQileP6EFu7s2tjCzo/0bn8b0XwEW1aANQI6jg8I5S+hggNqD3
nOBEGuVTS0a7SvWSiIIa1z8WuUEHGTqBFTi6z3piQgM5n50gA0RWpE5VLG6IeoBtwZBLyLObJFny
V1gguPTBB5QhORyK8vCBjEVPwhgJi7g1hGPzvhtgsgsVla8+FMQhaCk4vx6G2FlGGlDPq8htQQYV
amdVkkynYeQauNCSmFfqUOf80gAHLdOX+KmJnTq3PpdeeJ8oKxmil8f69DrZOXqQuoLhN/35Gvii
xrOP2DORLbT64ktSK1Pw1XL/G9I05E+mO/RIv+TVtIvccbWv8PhQWeK9LSDMoLmkcL7eS8ULOzdj
KFra6c4EGnhrP526DCgMJZ3LY7+pi7wAiFvUC8m6iB8vuiN8HWRWBnlhld1bjMigT/Cl1WaMsDKB
Gl9+iUhd/ec9FM5jzFRbK+aSdJ6ksoSrIBrHfmHg59FAp4s6OyfxVMWlKpgZWFOXz4t0XeciqV05
i4RNzu9qDPdXo4yX0K7FjOof1i6c4GIRtiuBKYGiFKhGkT/M2HmuHHrY+vSfCodFOc/Vm5As+Zm0
mKlYBqc9QhxCZuhVqWoqGDDyPgKPtz7qw0n0cTN1BcdzYDoka4W+4VBWxm6bbqoEQ2wLkrIQeNRe
0M0JYKMQU3jA3bhZFhd+jlGoep2D85/tJu4QLygOaKa6BWI1Jk9MX3aSeEbSEE9aa3UNym8R9JHi
qERN8iekyKXRJoTtFQRj9qE7L8Q5DrcYtjJdL0lE2jXCR71w0G2ipDOYNsvovQijZwxDoyeGhiMg
B9SPC1JnVINsXdmpxzZVtst8lo9MWC+RvvjQa/En6NZ9f3zXl6hvp8juxPgxapZx6XRgfDrAy5jP
UcmUP3Yqbj/qLla9vl1LjGAOssVDxbx0BZxTAGgAYcQzGkBHOkvSNnsT+vcuY9EHF2RXGo8G8WEU
nyX6FHHM/wojcaZ1sBCx2fUK2a4gl0hkZ1/qGGA43/NLs9ld6u8Rl+pBI8e1dMVlZ/kC7Es6plkv
tFxBA5XrEL9GswIixTfT1z0SOFE68RwjsKkAUdnb8BPplMxqcSvhSTFEXKj2Wirlqg5tMHiZg3ww
Y6ihbSluUcf2SJhmBAIEavJnK0SEzuhgkvW7WcUIr1Ja5jpG2x2FESWBsnDrTrDz7xEhSfKlZ60K
EjJwwrp0CUWM+iz7BOzKZDTj3jB5Rf+IavHrtDsOPJ7r+8e7in7jX3LvntIeLs3qjiXMU/NT+M18
CBCImT6mNDKH4rsCRYLMHBgwd6GUVBvIM+hXGtmGrCh2KNbXeQmKBNRowRwKNCejI6xqirKN3Y7B
etI/ptJBegfoghKCjM+CgSLBhYAVBbzU2oK6LFf8cCuwnwz0o+EW6d3Hn4H+kxXrcGi+Muw0fBTk
KUTT0KY463D7QQJDfYHnFBQaIv30WACxlf67wUjaQgKRWjuSrSS3rz/iH1EpFy9HJl8pzGbFu/4Y
rUWVXYYEBs+WRQUdiI6Xuctr5abhrekUvoCOAmSrRM+gPaznKQJQ+pfBAEhli1/5smXiDcSSunxp
Uh1QH1oMI94NX0W6pDLKZ3MvIcXmdsV4cg0ECfw2Akzocn27hJ3FgIQjCuxOdTHIuQOzSpBHkxXO
3yG3yrPztzd4Gwk+PDEM5P7dQJXb3SVffWJqd6GPhDR/7zH6Y7QZKm6/1FZoUnE54IvBF9QdV+cN
8XBITj/0uP8nN5W7Qb16VVe6ih/KcFcCVSH8NAuLLT365ZmqQaaKNpNpwvtJ2TZDIB9eHi+B3zXk
OVNnuOx3w/tlSHidYjIo1xG8cmRWF/6RPUgCwt7E1IvqHW+Q2jSMye7CiDEvZeB8xpZ/4lqcYP3L
1lGM/NHr4cLMoqUcjAPuif9mxQwaXXyKTgQvFbEy0UgvTeE6tJv4RGGGPARAn0sTgoTIK3l4dPcU
ZIZ2JxAObHhNbMjMaA4DWfthUjBBO8Ni2XB7LQ9oBD/Rez8cG1CorlAxL/GJj8Y1id0Gtn8GAQ/C
O/+poAKpqA9v8Ym3PvTDOTBZ5EO36Mf3tpoqf/2+2I59rqNhiszEGGyqhyo7VyLEQAjaI9Tc43pz
Bvl6kEYZhEUPKN52t6ioDLMfnqMT5k9oXlW7XkG3gi468nVUACRSg1iVeE88Gs92T6QCrnJCkpTu
aXhDA3RC084k7vxeYPpxE+kZBScJOBA6+bmw1LQ5wDD6XPBYRBXExlDTgL+/Fpm9zwcIkAE5b/Ft
Ymt90K4+dLRn+uACBLnGEaIZqMIj+MVuC9YMTPt83WyhqiBjLgbyyCDWBcscCHi9F59h5KMNnMWn
fp89hoHQpuHVR1eH8LeAwgRwQMQV/8KSunSXnnZLb+6O2Ax3KqykKUUtm+0gXw3srrKNvyEy5Olv
UBXZod/YIlujPVkfPucSObhsQmS5nrBvV2DaFhvWeL/7XvBHwNOaJ8IHMz6Xa97Wrn1A3+HvhJbE
9eQO5QOu7b83V65F+Je1n6+Ri/S77AwZh0QRGy76Nx2CU7vinUWnYsuLYKQG50fd7D0Za+X8rPxx
nP5Jfnru6T3EqmCaXX+Gc/yXlcw6UcxsV69wf0BFNacXlz7smuwQDCHWiOkvT8vQ5G+72o7YjQf6
RRIRlv9TzsJmVPEvQY6MPro3W6/exb9c6xu57HA9xIyJ9ve9IEfiOGRwGRqyBV4dz/a91KvygR18
MbTKGaic6ZqE5XvjLTbLGvDnlyCWm2ShM/ubra7PWGzELfVwXbKH9Wve7pk0yHh5bpYDUwDa6fcy
tDDUhq1E+2Mb38DuHROvbsZs5DzY1WaX5Rv5Gc4R8mdGr7gUM/0HmQ1U4sZUibMYqGFzyM8h/g+7
5sK53tH8aKqASS+ZWAGLAA1Ms+TpGPA/BoThx/eumXOyI8dCdl9tud8W0f51OO15Zzw1mdKpfkCa
IYLkaJ/EJ+JHHqDDgOKQnxkmfoegt99pf4PM/cRvjvaj/ZB17PHN3b7m1ZYXwlqWb0PXckabmcr+
NhyYZnOBCsqNqBQ+oYORytVWBRbLNG5mIwzbXsNrILdUDtEv1+AOMFRnotcPxNvGEYs3dhH2kzPy
acBEmAW+SKiGWrRcozMb7bl+uae1XfTvvcMbo9bwy3Yq+Uy85sYUePCx/yT8LQfVjeSXK/MtUJFY
tYoZD9dsWVfRb/tg/So0J6TetypGg/nA/9sSzzSiuXu7Z60ANg8vn+dgXjB6qY+THJOFdArpG0oE
4SnZ+brds9MyS2usS2DYIYafjFWnREmzRZ9OIs+v5Gd2L+YGd1vK1uBcQHGUqGCSwHRFpAOtZrBb
8rir+sGoVdWRkWZgR6VzBT0jGGSq0CL7wrg0WwFuJ/bzMRwIDOhhr5kg3Twoj1s/BpW95BkELWzj
HB1BbHOSs4XzxSfyckJ5wR7BqsezAB3+SBqCSKYRN/p5LeQbO8KLC+FUxpIBT+D7zBPugxFlNmg3
VqZ8xJUWTwUzlQdRXw9TamSTMlftlj+T56sh0RE2E7ZyIzjlw3o8huiyo5vtnq2bV8ZW03vZ+vve
GbU/5LOguVjVA/2Th0emALGUXDX2+Bor1tCBgfvAioiaLOp5zLWZTvh9UqWWN9V4j3FLltqk8Wx6
ODYZlCLAY6lXI6ui3IZJ/PX0brb8lZ9MlmC/MvzN0IKZjeQB2Pt6is7vZXAeEAnJKW7BOgATwOVv
8tLPkEm14HQFYA/pc4J08fY9MlG5k6tifVWbGwZHBvkAdMhQ4sMGrayhEUBrIiUDHy64YQ4TclJ6
fpGW/YPV6Pjgi0h3ePnZBAEeHeHBb8H5Mt0LcIugZoNpDMBBxqukqKa5iDRgDWLhx6/hpJkmNkjj
6w2alrjsG3RaxBZqxpFPMFFtgL+Xzch9IfYD6sYxNR2abGBMz6cMBEZog/Sz8WCcqevEsEenKmZL
HK+TCoe1aWWrh0Jw5JWyyo6GQfl/TLsdsHWS5Df+TxyYEJ4qwnjN5Z/1cHrFZ28T+llqlrPrFOJk
gUcQLbb38Vp+Wl+Mw0wA3oC99slgvJdEMmyblICNNXalBsTvP2jnwY5IWrfH5VzObLygo7GnQfRj
w4Be/jFLTPzo7gveiMftU1AQ7xEcmVjkAPkW+tQCzIYiCrDaPfk/RYKggsg60Tbds3lqB32dLyKw
SkaEhjjjX4WehI1yMyKwW2yucLkXZsoGCmJuDBhuFljfzzSHlEYqRf0dH0jAebqss+1xAjNebKjU
8H/QCSnLXvWFLzVnR12/6LVO6f8P9T+mDdRxzeBf11B4Ceg3liFwoDTRCpD4zPzASn17/dtP7j1U
P6AcrNzGM5U1+lBpMAHptloz+uUU5gtF9hprgFlGByCoF6kP+4fa0TTZD/bxH+9rj6gU24uVt//r
Jt7e2zr+d2Jj5kn/anFyX8UuffhcmsabBkC7KU1zDNbR7/mZJX0xpxAXox6Ljh5CfgwQhlnL+72T
KLiOxsflJJlg6f2d2vi2WmgNgDVF2mpnC7p0TNcsKc1q2FeHywI9Tl8P2Q7cxg9c2e6twpNtCP+3
Bn+KSbrt/HSbbguPUM0tvGQ9/Lm3ICrIkK1PtdBtJZzE9hjgr7/8lrDSN2/eCw4o1AggA5idhxbG
fM+bGf1hhuJjYsbbcB3MYT3kW/VYqFZHQ+/Bzhubzan6l87qblr/0UYE4i42ITRkf6ExckFRjGzH
Npqz3SPUJMwhnz6zLRU3cPtwObgSPtXV+4lp8TU3pcDCXCm8XVesS0M5ZT6NbBBNyf+RdFfNiWxr
GIB/EVW43OIuIRDCDZUQ3F1+/X7W7DpT+8xEmu7VSz55BbNhC9MGwtiybk3HZC6oJhNt2mg3x4oX
M1VT5lJKzLWpjp68+/oD3Js0+AElQeQat+9NM9cCXX/UjvVtL/rFzQIRgn7S4VojnAabgDRgH9ZV
R+3CeLEZ2h5pmeTmh0/9l62qrJ5IUxNMvKrnADvUTdNatPEJgNUV9cLnHsufPXNZ/Q61QUG/BhtP
aTvksqJroCB2WX/oyMWJQ6tGD0U8QLnG67WD4O3ff1Rslw4NMfSyCKv//tEOIq7uv0JJ0mjQ/LbQ
6BfN1P25+/pcYwffC1x37otPLhNsBdjpLD5FsIlYTRC2LJ6HaKGTS+0sEhOtxYb6Zas/zS8lez21
RFjvdmxVa5/z/rET29xVNh0b/mvrpt2SuEx1w0/6VrqmcoFDRYctogvJW+Gu9lXzPO72/8Lx6145
XKsaTVcFerRVPcRVkAHQ07S/x372qU/b++U+Ujo2yGmukc0nIy+8XD14wOO9dkxRRdrwSzlEOq6i
8Ov4cq3rh8h5c/O85Wv75xQi6/jjkVeDXk3obId3tl+UnYsEZ5V8eQwZYzV6n3SO4TGDQ2Ca6DZ6
xfTJRPvPIERzUVb/ef5IZfxsbui4VgF2uyr5Xpru3SRXEabI13zwyQ8r3O/Kqsi37NS0IZqzUWV2
qIZKzL+XdcpCGxxKh79YSV6UEuau702P7HNjp1n6ipELEFPO/TuOsxlgIMassqb3VyTRS6fmYoQk
iICGE4VPzYRjwzgHbky2enTonmaoPZlTG8j5IgiAJAfwXKulJ3rx2yhzKcu1Ntj20Y5+sOxCYUvT
cv1hBse29fNPYujQXkKEbCwH/bFNbadPrSTO2c3oCKASABPl27llgr6yIXfIzengF5/ZUSrSh4xw
m1G4w1Rpp3UWAeKfh6jAai4rPZ1ytdPfZts8R9EzqZ1GBi8CQ58IFRgEJ67Te1X1VSmWqIv8nsd5
NAp30LFKQh/69ntAQ5qce7Hb727RiOZ+M7QfJu2tJ37l41NFGEJMHd0iLuN/V53+U+jM5c6saIeP
3O8hWchEq0TXE5w9r/Xss3++Ng/bcoJpObAWBy5xTKyq6RVhJY3TG+2sskHeaPDGSDLVTIg0tl64
yiHSid7qQA9+Opoq5Y7txel7cqmewEifg0Bqv9DvLe4uFGyKa2Rx8D1LfvW32ww8y667iulF6Y8V
Y7FW5tilGKwXqTl7CjMSQn2raVKj8brJVl2cOERkUsLCngiKNEgqBGHXH9T1cdbpOxN2kkK/RFkf
OrrG21tOZgI9pJM8wwOPl7Ge7vjrUhUdhWbtfZBrXW8/WywtjLAcqc/TcJkd7SCh/8n4kUZaPJVz
Qo88aL2mFeCV86eYONEIXGvjRtU7W4BnANOPP7+Cefz+0CAVy7cvDmhIL/l2aiV2dsFN9focCNKW
jx8t7tOiEhVLbWo0cdNnGgqdS26w3vO7NK3FoVFUleauSz0JPAEZ8P3xPxvQEo+WOKouacuUdSSH
Ek3LWaBF/M/s3Xl/tgit0mJqHo1gg2BqmBY6+qJD8eLJQJpB6w/0tNOluks0N8fvN7kT8vvH7svx
mq1tjgT1fC90Y48BiJBBo77GYea4hWlaFOO7sh0RmOMZrdk/F/ShvV5QnnVtt/qgVJ1Y9OKvRkrQ
GakfkapjEBhnsBLwCsdD5jTUjCYVcLtUtSiyU40+vTaQhs2FdWX++Rgs2zZ6TuNN2mOYmSSBwzJE
3sef0J6/1al1vqMtHS3XFV1q5mc21TCA0W77ceodf+4/O31hB82zem5kwxzfZX+PgnwhGm8b57dJ
ipsVERo9izAeORiW7O/uUrtGvi6b5j7xTVI4Pek4bvZt5SIT50aOwSCq8jXi7/Zbx237lXnTujG4
YE2lY6ax2Qy2t98YZZNbBfaDKFUsWltTCN2hvhreyZsISfZV5tyk3TT/PsIQQu39w3SY3l7f/if9
TwtFT+zHsRq68s7N7JuMfuH8o2j9D3Byw4YrCrSXYn/LkRq/ennd6ZpBbZn0hd3+RIyD6rcPuBAP
AzQ5z7N9WFaqE5z5Ps0LCJ22f3r8zed9CIoRWtVBshiSzG+S0n6kP/RmfTm7+qBFaW95O/WWxfTo
1AR+WAi5LwH3eLrUHpdqgNQxqzPrjOCGtKdSRVC5AMGQi2RzsGZNNyka132UlMQODeHA5nM7PA73
Pwkkt2gVIAMkJT5afO6Hu2ZyGh/ZheIjAbYBItSyCrgakfZ2W8eHoyU8F9McSINnpz7J5YJXmcLc
AvmjDhtyhDmWi4CD/iw/ziGS337ch27ZLmCAARQE7GFFibOlGrmKh/WYbsbcFlQ9zsWzcc2SPpcC
eJ5lnLljOHzuwwMH1EvV0govjuMMkBrOdtsN+gOFQgaDIWJyumEUk7XgiUXPtz/uNv5smJt6rpJB
V785SW/EnVsLwcaLam5BX9j9eejAGz6HbMrXfZY3Z1STo0kHqZdbqlhstIY+wnykvX4rGGmXh7d4
zw2rDQb3g7DWv1/xEkzhV58znJdo0unsJhhwUMW/BAkS1zEsprPHN824kX7gv/mSj35J14CF3KiP
X3540knHcCy66ZE3Dk3ky96+D/Jy3bBXYYR8jJf3b1bbozxiSgfFHdmsjHzie/FnZ8qOsiPSb0YW
AkE8CRoA0uQ0vA79sicEDpLGblKlJwK0lyatdJv0eqY+9P/bW8b0wwrh/b8gzqhtFw0d0KffS4+c
CcmRVw0l5FCRhi66MvHc3J6SmuO3aNdnAhpBaTYRrfqq9NwkiAU4jEW8lIS0tx+Xz3OQDEC+IFee
nXpq6+H8Y8KI96gHeW6YJ4NtYA2gkbDqDKmZ4KX4eA/upq2D8BZ0CdMNW5CX7Fgxd7z5nYH8xwK3
u1m+hug+v6fKyUx4OSvorpGRXIpR5u+55FK4uan6ueW+lOshQsK2BwH2Qi7gx7wyt756NqIjP5Ke
Gj2jvuiab2vQr59Uz2pyCfeYsq9v85s/NgGm5NCZHb1ZTPYFw/iO97LTxZ836jm2P+H9pxsH8fc2
b3gBpXzm7VWWgtgeJ+cqBB8VN1mKEoMywjpbgHIzF/AoRzLnXG//40Krv8OzQpn7g2PxvwzFvCBv
RPYb+m+6/QnLdmhcwkaBnKf+pUTeOw/TBJMg0BQ3gNFCZSEzKT2mV9Nteoo3r+Fdue3rMDV3w8v2
Hrhip/SbB9dzV9f5eb4dZnrZTnzkJmJzq95JnA6P6mP2l3KYsnPSt/wyX/ijw82hM4lQ/6iEB9ri
tORBNPfDQ5Cx4TljbWvhO8P8eY0i4+vcTxhu97b+ec5dU01lWzb21qQvHoe4VJNOdDTpO7SWsUom
Vod4ekzPhqTwyNSkev764F4MhtxcG5Rysh8Zg4aCbEWf/aiJBFmeqYpjfCU5Fdi4j0zPk57nL6Ft
e0kETtZHA3h5aMQvNgqvwTZmP0xnKyoNdwlkoMRHcxZL4TiPT89D1jue5f3q3B9aC0JC3m+d/VAC
ecb2i7iJB3vZ5v4L0yPYm70/nIpDl2KQCstk68BTvFX+3QUMosJGJNjnINlFp9JUMXB8GuudLMZr
Jciz2QguzZ3Thdq7d+errAPTmhnDx8hUSXf8aMqUejSO9uAUjF2BpswZ7UHpK58N9j5ke/w1eetl
OQTNtZ7gfppcgfR5fZyZCF54nfvmcqgIdA6zTihDDdLQRcabZGkRNtwKB9kc5zrdUzTfVyFWOZYS
rxrS2oLrtQ9fqZ9FlL8c4CVC/a4uFwfTYz7rn5dpYlVzrcuUuUBpI1CblI7zGLXlVyEy3H7lz2qk
D/SyIqI/4vWrEO1vJ4XU2JWv6WL8j/LQRHCFVQuKrCa9KD787JZvI9WWyPA0ZWItxEkBGUBbGO+g
qxa9ki7g3ADeHwCY97mlsanjOSZapxw2VX4j0HNOjJ+vmjLRIYdbR8yl41mBDROVibqSQXh1rgEA
ibdghizidEbbmRc+YoFkdCYkA6keoyVFKGacnpXiEETk9if88DmIZC0F/c+yHg4IX26cPldPZyVF
lKDKk9f2o2jQMuPUumpST0619LMcbJb8gZRUkexFflamxQP0Gqsv2fcyH8mSGecpTQ53fCdN4H79
4nlnle9oFB5MKciuIvUhV91M6tvUaD8pBbj0ppzg5ZHKWz/89h43QqzlXaZ2pdJlRaFPmcDKTs3T
dAXWgDEM23l5saoonEY00/bnsr+69OZClrWSoOfxCk+IFgk+/cwUcjqXbbaSKTA8o6Ssdi67eEy3
n7sBfqS+G3VHi88Wdi6lLNqSBfzW0b2BfhoL8KZ8qN6lenTD0s1NROOuYF7k4jXA7OOhfs8I4Fnz
6hXno9/pP/jCQrq4oahajcjAPg/TldCVq3ktMl4LCwbp/ru3VyGseuhY75bj2n6FIiXMtK/SnnR3
dD0rOb4+yXH0D8P78m1ukaU3aTwA2TUyt6eqcYkkyrmfk5nK6gqAuJf72WNvAD+beC9gg8JymOOT
pA4J3Ufe61lmXviUdL3UR7TVw1OTKfN17lie3C1kUZb7hxjhGwr5xRfj2WPpmOKmarY/uhsTVenG
uktXiWxOgPW73LF1YnMlDhg74qOrGra5FX1JlhK4DJ34544oo/JksFUmwlNQtbxFSGwXk/bKWIkl
rAFd+JmuQYn+7ZiBLrs7RTYzKNumaPVuR7uJVm4cpz9iAXLv3LeVw3RhcBRUQpflXEOdsYcSuWg9
gghR8o82Ffr0MdfgAu9PqufW3rsgKGs0SJlJwFLE0PPrRM0TrwEPD8q/lRhW563sFvyXK+mKEmbn
QVUp3aOProx7A3UjQEaQjeB8wdrN0MvVA1p8uGwOvrfg9Sn63iiNHKiuBwS/Kfz88Oj3Xe3xHV81
sn/JRz1B9kcvBPeA1fG9OjkCPn0houICnAZxmt04TZzRI8ozArD8Ba9J5b+XLF7sCZOyqZjbVnaJ
j6u+FBYtnblT0Wt5R1VmiiTRgHOvcJbn8KyJeM1t7PyMmZysbKP51KpzQj1Qhym/8czYcyyNG3LC
M4rmx1m7tOfP4RKU73LFyAH5umxCb/kZ/sXAGxx7MP7FRX7lf097r16PH12WvY1XV5DA0uTG/CRJ
Pr7xuhazf4xPyGVtcMvBLxM195Az/+WY+1pyXdkna+BZ59/MqxjdN18YEDH1rtKJfzP8WaJKlEpO
m10pl/Si+Gr34CS9vEi4P9OrrouxE3mseQuVX9gOuO2JfJSFMHLtpHi8Og0ABIupjyvqL7U6BtJU
MxXIqHEeigrrQXSPBFWEbDCxdQ7F+cWirgIH1G19X1gPB/0G4/GmxJCo+U4m2Nip2O4beKt5UuQz
FtVJaTdipN45wcVJdav+nC164QvuqIu/JyK+ZPJ7nS3fMtDtgqwwXH7vcCjHMnl3C1yxff8mDwPs
btRN8/llalgPa5xGIURgqJssJuYELOL7FKlhkhwyfG9mSU2Ab1z/JFOZZHf1rCOpADbwMrsWo/fe
KlLdXnEwfQTNycClwkU5F+6MZuNA2+U41S5cL5Iu2qzIkij0evAMtzi26iaXvJ3VzBv1iPQRrV1a
c/E/94KSfHAYrJnPFWDl/aLLPw7lRLISe308WAgsyxNcYTqmqeD5u/JwX77sQpxyDETye/v1VHr/
NPu2DY6n9z59P5seerFtl1H4698qImJ2N1s/slywPViuuP9Kc4vXon7UnnQjDXxhn6ws2MevR6go
X3bOJqfx420WT+SZyZtA+z5Ni0Huwzj73XWksTJDLkTSil7OpJtpH2OFe6KazpSiyWLSe/UHFPo7
2/W6Uqn661COx8rZ73jkg4rg8V7mX0NLYKWLFsFD+UidKkvELvY3kUYuhoBzp5/0IOxTfH4Zmcuj
5ZTYsSqY0ZhLmQ/PZorjscH7RvjCSl2SK53hH5tUcB7Qnb3aI9lHU00cqvtDDZkzs2UMWFwGeHXr
+vtGqp6lzDyapjyMG0vSopSeYmBZBd+LhZ1ovFhV75/xwWNGNZKY4Y061uAyc6OLV51g4l6pOvdN
iHT5lBgHntQaNqualqc0J6jz+Vukm4o3T/ONBO8z/oMO7LPWGp4yATinEtI62hYQb1CRkigFAufm
Y0JsoTh5ldafOjXnTnR2IqI3frQ2pG7zxy6FBMOChQ0Lkik9Bub3lUpi8tvnZ34R90Ezpjtqs9/H
7lbNehC76OOwqaE4//GaXauJDzp3F+bOzTRk8KT4nARxCjuoFpnhOFG0ARhDOU1DMlVj3DF+ssxA
NWMb7+azdu8njrXx9TMFf0wckGpm30aIKFp8tVGoDwOafV+PtESjEPl6F/WRrObYQbmmuAsJYd7O
U4/rbQ2QqyO2jXQdBPdSSHbt6SnUL0KdiQa9Bs49DI9Zbvzu+4f2bWwyHnEs868Bhane/dce6F0v
Yg3naqptWlp+ye91snY4Di6YbRyiaCYuqjao1zP800SK/WpU/jIBltYJXgOj+7Cqvjm/wTU3NgNa
ljaFdH1DTdECOTQvyfwObg9MtH97o4GXnjBwkG0QSF2nWpzF1L+tiXD8amru3x9/geK9yF+/st0g
r5gqbOJlNGjvzGOMT+NE8S6N/mQMFgoxgQ18VluQUaxKq48raiKgHF1tplWB6M4ZJKoBnVdS3dQT
TZV9iKTvcz9d2w5vzVtNDVTq4KCMhfJYZxGpXuggTQqbQfzRiyRlc37v2LmdAkHWJZek7wE7ANhL
yXtLQ+yRce61M7HStZ4b65hSC6raap4wUxh7XrB4Laf10ozXsp948uVjxx0e+6vxhUiHJbOvPp6V
cNjYMdlk/dsRbBp2xP2zSS+Uvsj6NtsfSyQy9Fo5WNnMd7FyhGMy259vXdnMrmZ5HycsCIvLRJWW
om3xfG1v77Pbs4Lqt5gxQjc37Rp3ShOtRd1kf5gKRCXB4oIYZukyQ3IA8Pi5fj7/STHENqLvIFp6
JL7QjkIUAsvmJxWeorXn36OS/RlxY4b/4paom1QRLBeunbNFOtv279zIvw/6l+PD4EDDISgKOROg
K8Fe4LkLnm+FBREbRDK9pGVfORzLz79wRoQtkaNGmQVpOaqGXk/+Jf92rdhv6vc1eI0dix/R4ZaE
5aq01FDeeLPtTds6W4DT/BBKff5eWkRHEo3D4KiUG9kWlQilmBly5ugdS6qTh7reTw0qpm1uIKBq
q7WOnedXrryqX2iX/9L776xavmlt8hQhR66//3d5FBK/1+qrG9cMhIgQH4f++0eqGu1cptBM5gO7
y/ZmxgiyAjb+GW0izix7TAeqahOxe1Hcu3yVtnOcihteT13Wq3O/mtTlSALyLMTR9/tI7HfF8yl/
I3CcayRjEthD8fE9WVUiYDaoo47ZNGRkScS7lhKSvIlXHWbHpNeNRE8jLcwmfLHYvro/VeJdwciE
ofyhmn5Ub4Pc17Vzg7ZpJb99E/h14ADhIlJKqlxWHwFYmt8JwsfH76vW18f1M9ZMKe3FWvf+JkCu
86/huXavER/IfeAaY38+8+IyIqbbSGHV280onDR2iTqEQYrxkH6otfjOi8y/0sMdIFuHUd6mcdUC
CbmKnPDg7CQWu25sf+VV5G3+lUsivX+F/Yy8O8TKWmqi6a9l0AJXrS7hAn+YpuWHvtOmfs0IYR/P
PF1IB4zR+BI9iAEE/VFW6teiSGAnsIbU+31Hwd/zNv/t7z46WDlL65nB695aDdYX3iXldPddcUMv
0nYFftvL3wjSCKR48TJQzUpS0dJ+vhVivdhYgL5vmM9xcur31uVWDAFN8VlNf2eqhwoI7ZJ6shvT
aouwCl7N9B30QxI/23aijrsnpJLTrl4jYQ6/vje8e1gxq1JtUSLzml4VJzUlK9uLUifRnFf7UljV
xeZ6/fd5tJgavuh7X4pv+3O6EWuL7Siq3r6FjSIxGWzlVMcblgc03vNvqCF84eL5I91ZT+OD2+jw
+VJH3JICv7ZPgYuEW0wuLRbsbJhwMH+4l7MyOzJ3GDLPS4nqSvH9TXD9DGUO2Zrp7T7jI+3iy59K
K32e3xRn9OCxBBZbIvvn2B2zKfjnQrGoXyKNc33TTWLljs8VQpQobJBnV5pt+UUn+rXrTijF1J7/
vO+I20VqOvMBYwozlNWMNDl/0tX4l3ZwKVGL4FFRLghcR8AI6MPdN+zePxHu+KMcm123FS0yk0iB
M9LLKNpKwDoochmYLzum6Z8tLyD/acbgq09dBwr5302Ded66E8VxtSraIAX3meYVFSG/U8rRYBEC
kXRkdcaj6RkQwR4UvHkVCuiLv8mIk9Es1t2PHmooHa34Fjth5HEqBBCdCWXZMCRvws6AhYPoZ0rL
/NFMDXGTYgMQdcMPnbvm50CJfttWNz2MMi059tmsEnJWM60IpdbXpzbrrQ8WoWKpYnWcC143NdXa
VSEitFGqPs6RUq0eCTx7lm4Ozkdh+PiR+DnUtg3y2UEoJ1DZWK8AZyTm50NDeQWM5DOk78XdyDbD
ElM9ViG2fB8kf4+b8uvaHKV7r1dhIfDC7GvsOhqrZ4W+rIqQtUGEe3gdMNlsrob0F8hx5mpM4FCn
1j0Cr3FUJVy6vHfYXdhjxyoP38sSmsMLyQ+VqaB0bqwO3ZfJALHovUTEmjN0f9CEj803GEBSNbGy
7xnIaONMcCVSZV+XlUc8hLsFBJwzPOjMSI93oCyxVlaiq7XfyjRXc1p/XFa3pWcpXT7VHp37INbF
/yhaURV9wEIcJfRFQFIdu7RsPCUkYmji56ihgxxI8dxt5GZ33hirTrrKtYoQP1xlpf/4p0f4leO0
hZ7RgAT0DgEps1U2dd5W7BSgumazrCdduOOuIRwB64uhbpACjcStk/61ChlMgcphbQSkfvnReHwd
dRlGycomKmYPXsjpawOe3Q7YSzaebVQfPiIYSiRul//YHrDGHKTQMPr6HeNdP9h4YQKsyfEHpd33
LFt+t2g2NECiVt+TEbxoH+1w11V2gumlVnYqnTo4n09uUucKh+bcS/vCVhd8FCFFPZBlc4gXEqf8
YsSYSERAi/FLvDS8/PFAPn2fYmC//Kh4wZ76KypUj9/leNu7Z/jHBkaLq78MxDq4rL1SvIabya+E
QAUpxfKYRXl2xxvrZW33na3qrgMt4wiQP819r8cO102f0q2vJ5sT0pSedhwME84kPjkCzC7dR/HW
zJYTeVO6ky0v2w64uuZRI8OI8zyiS1S5V1ipVtiM6SzB+PXiX9HgZZhfz1ZFmimuhBDIt8b6h6QI
bm80We/lKx3RU/f6cy3FClYf7Y/6tWVQo1/cgIA8S2SMxjqxaMg5Oh7sC8xXht8s0Oh0fOXC6eOY
76yKyih/qszZDtsJeMIpKDdTg1eQcDYF4r+ZA3lNuNXH50qhZeZh1+7AXjw70/fKzN80I+6txGBd
NR7pZK0Y+caWLaXSjX172Ug2z2MzU44B/0uUZ7RsXNvQEOnCdnwqZ8vRRfN2GCHBmK/rxmJqlpuS
ZF7SYQ7cWzF2PtpW4qvPDPeNQLAY2FcHK5He736QW0KI3ziTQ4Lrczce+f6yNVd46Eyc60FBWU/k
K7aqbnvn8WIKiv4eoEYtFP++rrNTfxEYGpC/0dC7P/Z2fW6R/3sl+/RzPUWSFDwNyJzVpvrB324a
qV+aud7Dhnlux+b6frcrBEkhPdXom4zuBFsf5Wj/XNKOtQvq5ih7h/4ABQFU7gDO8rrsds9TO0DB
NJv+MnUb4r3kbIys65tHdVGPtSPj5lPdMxRQZUivUXpEjpWBzH1XhyxwtPUiuiz55Zh8FAr1hUYw
KOIYOaF/qh1MDyL+xd2fOk8lUtSb6K2GkUakq+hjV540320F0VKWLeCrFhtqhsV+ko1lidxgE963
fOpwfQPz79Jk+NKEHEsq1x1y+IVIj9j0vh4trts6h0glck6WA8KGXuwL43zShVQubYfacHgMKQrx
A7PS5F2OTYI472jbWMNmXFx1dv0LpR71/8Ljiz9MgccWPsAGEmLZelUPFmv2zDM03th496vu7TPZ
XDwqz6Gdj3d2wOk/Pnd/0HeMtufGNjOH14A0hgRzcIIxabrJXkObMDV/1HIzrZJmGHGiMtVsda2x
xAP3+Wa4VgA0Ymvmm5neZZRqpTur2uIzWnaSYu3rkvbWP/dMQCciiUIGQyCcmrmxPsS9ELqFBn9R
OzNa+CcQr/UM+jB0Hq4uVR2Cx6Sl2xeNobuFgvX9VVjpnjVVEuuJX2WUXEkXuvXUETlUEo3Y1wXT
VaXQaKYKkmPSc4uS4Eu5cVs+jY11Zf0l6tWYGTqY3fF3qKX1MNwK6c+VYOzZI7D8qWjYuZYIWBSS
X7RzyhfNvWM+EVAXOdIN5nu6vPq89SOVSAs9s8zhgDXGqrv/cQLiHBeJPlfOU9qXRQCnn8W17mV3
ASraFOnsO/qIJN5H12v50eeL9cVlq6JFM1kUybPRrVTkieBo06/EQdCqvNTulXTbdnutnNuRRevZ
fjXTfZFnE6wOj6IOrFN8/UpjP4H4A3ItIBU2/1TrC/BFJaoykyJWKHzIn7OZdU/j2EuWLbhvEfDk
00+n5unyukpp6kds9gkGWFi37eVz98qtobAsLIvxGsT5XKNAn/HSfDQ1xFefWe2lSVVNO9fSBhor
uL8/RDwDHQ8F5e3X6l7atBY9gowLEQvDuN/lvazpVSAOlMjbsVsZSagqgI3/0blmCmKxitM8H2mm
PrOFeP5RNAXcje9SIjj3LmhhrSwyuwrSGDXOlu/axUjTwVDMdNbNyeBaPFOKmPACPc/2rVwVmqvA
DMHiDuDxS//ZPn/8I5wthFujbSDChcdVFwLoP3+E4QU5CJ+IfGFvB8hYtkOcBisTo597nCM7xauL
1vpLtEa+JF5bxMvHKsGWglCgsDRykw7AdaQF79/N1Z+V1M/eGRbmqgYf43K2PKs/EvXVYyHXXdnP
rZWnpZwOTKNsG0sXn6ONOb9uvvsTR9q+josSJ/CKK1l41E7lLQMrSihFgtW00uXn9Tt3AUbIvUiH
soAH5t3xKeOBVFl9pq23SEsnmGhOA/MBrKJ3yxY27QuYK+768gN0IVsW7oTfy3TFgd1Isc5oxTdv
tdTACDtIi7eayWW/w7XxoLsmMa7Wg8/fuQXbuz864f8ZATiIGFv8kEsoPguvv3DP+FQ4qQ0k0ZTa
0yAze7Zxd240VgR3qA8wtqlFeV/Hy3zVzOEmVGRiSJAa0p2NXO3i87KIH6nBpX/ryhe+H5//s2Ye
yQLE6gUDJMCQn/HKNVGPzbkoFXP11Bymc/HnHLzE+WbUyY7Yi6ArQGkeRai2LnRTl/euxzrFtcMV
HdKa2QEqLSGATPEXvf5d8zpXjDAVgQgjqYZ5kMoqWFVPo9zgWkqh9xcZw5Uv33H9rJJyp0LG+NK7
9dI/z2YMMrNs/kglGYELUmk417YsyG+f4pJ2ZLYg96jusq9GZvqUMuZuYlJQnJQ7fki0Q30684GX
3VNjU9y6tAiCcS+xCy56y/K5ocI+KVe+pqGOJe+NZcrPaii0XOiQLDsBzo7u0IaDaK35HGLy0OzB
Xuo9KZ6Hgpp1lPiJDS/dbFlYX0x1JwW9quKzIv/vPq2NsDLkSBPHVqbutMiWTyiWu87iWLv0RZzH
ltB2PQOmzudQO8BQF0VmrL+m97/12clOCttXPX2osbk4ju8zDg9X0+JRkwT41ZVUi8t7LVE7tuK/
8S9xEguy1uYXv+nRunJpZU4CpGlx0PLVvcNlXoqHi/bPvElDdKJwiAXy80GG3dpMncLYTHhKj79n
rIoyhGcFEj5R2O1a0hEX+spRZe9sZ5muJYjBVVx4HDrWivhM6sSSxeMseRGlX/r8C2oYR+8hmqNA
OnNopj/8yKpznTmigyyAJvaCLmlI/vQcW3jeFCKz+ivg2uhR0pdIM9sWaDRuXfsvXNVbLp8QHJ1b
IZqMdCdtbBRDwWJgywGeLMQ4nXWXCPDpXDn9tepI5NNf2a9NprXCI2SUR8Q+PMEzfw8W2nShyiza
pTxuUaRmsDLL6iFajA0ClTB4FjoqoAIKx9ZxpgywrW+WTZzr/ZhnvKv4UlwYWdlJZChRtFh1/WOs
/5+VJPP78UrgreXZUyWIC3sQ9TuAfd3VN7Po5qTzmjrVm+mgplJjb+cpHfvxZSXuo8L1C8Z4md90
0vLJLwIa7z96Hst3RdakdYNC3z62b58vp2au/rIpBF6XRdKx1yd/TQn2zH7/ekAHw9cqrnJl3B53
95FKFd7fYaNft7iYmEyPMom+2vIDGGzfDpP10mdE7lQJ7zW/5uQS3q7jIXDtTXrJRXjLCNC200kh
V023021uAnWsv/Cy0p37PGe7jrXOrfOMT9Z6vCmHE+tUvjUByHK995wmGeaGFXhoAgfWb1Z45t7E
L444nXhQWk63WrK5F7n5SAori67ftOHgMHniaA2qjVYLpCXcGcD4nwOWbpON9fT36KRmi6fniIP1
G8viEXJP8NMjv/ZoXiZBuYNcBMtClw9LUXpnpMh+oLT/rs1fzx6hYG5CL0vJRqwVy5UsbpwBvLmh
VGso9FtIBZlnbbrSn7D/qtDsq2zGwPwNyqFxsXeRjrBUvHlB6Lu/+sh0wK+KDN3GxjaMXKpLFFuO
EmtxI+gS3ahux+ZnvOHxhey4cIwRvWDxZsOLtxHcZ9HfkOaMk79nyTcW6PDZvqTrke515hFCwUrO
ySrRB8V/LdVjWnIZDN3rk1FOMbmftjswkrb2mSGw8yk9xzGF3OK6+pJG6mkIycTNHRzYa4uicqZu
gDK3zqq/kHumKfuHJP7eSn8ZtWiuJ40llR551JKK5am7SR5ZBjGTl/tAaFV3nGZN4GyZj0xiCCuv
ivWPvx1vEIqxRakiVf4t3fivncvcN9loMRbSDTWC2bbOY9I0LKnVgXIcq291unLqUTWZ3Yp7YNJx
y4Z88mQL+FfACOm8zN5/KS2UQ2nAZyrfCeqxIlbqpZdihMheF+XjBlsuuL7U1tWo5cZsR8j6i+yj
9tAg79Zc/MWCwhln3BfG5+JcTwwczHKKfy5qzE7Q67ymt4iG6SBk/h+SJDozlaFs2VwMRPlj29Ga
mIvqYcEBSWFnM/NXMzG0ch3FZMaUzoM24A6xexxdtq/B9C/MiYnTpXef7cceMf5rtN4DyXO2vJo+
nBMKkspsLiIdidq0L2yei+exm6PEkhhIx5G2EZ25AipFmKK09v3EJBJ41bQY3mPVQKXJZ0u6PN5N
vfNAGB5hy2K7+iuBAmHKboqNKtS4ffo0LBXnQ4xpEFL+36sZgc5VDuzmetfSpHpeAtDx2Spuuh4n
HIlR+YuQpikfxXkwUqdu6kfRBGZG12p6/Nj9SVgZhAjQPcDjc6Gy9Y/oCtXOGqJ8+dt8KxoaRatk
4ly4U53T9WkqXvl2rLUw23X7W/dn6U2tSsRqsnHmO6Gv7p1Ume66FemGqNkhHWVG7nSWdf/lhgjc
RBQSgcBjfHIhEm7d6nLE6mY0aRxu1d33UxqdE8YX/Tew8GUb9NEUQoM8gz3YA5lQySbaLw2Twr15
LibyODgdZkzJht14NUVL1+7oEiq3ZJGRvZJc6RX8ElZ/OCYwbPW1AGcz2tePclH1l2c7ZBSb5r8Y
S1S1FoRxJhX/ECisWotFzO7GqkPZxEYS9cl7ljAhROMK0xE6tThIhv9L55xrFG+DhlwItF3riYvV
s5OqdfoX3cls+YBUJdIzGCca+crBDZi3xyjXSxO6BxyWwtiyxYBAo2CY0+s+8NuWseqm6/+f84B4
ba7+doH/DQzZek3X7Y2ZPPRiQ6QZiGvKaG27b1PEluwC7XSx4KqsJAohVKUFwBzcktu3wtHldaoC
dLPtZKJy3hYghCAowXpR0ARMuepyHJXBQbzZPtrxhiqr4vZZ3O24pL6/KTv4heYU96qTBoqXzhYg
P2OxfzjmZYlUo8Rit2niw2L6ZuqeeNW81i/T2xTkkZteX0EEBPIerEQogx0zxdfUXx/TCuDnpgzP
BYwNIzcHdGe7YWq3D7PIupBrR78FoYuWDslmtu6LQUm2soXswSZE2rFYKYle+hf9huxIfjpyDMIK
rqS/agodq7uw0Znx/ZDq5HRm5UXCQyVSYRZ0nIDAg85sbrYokaE4KjETsFBTUVGfbkZmc5BHUK1q
KSOeHmUbot1QAV923bJfHmdH88I1DXPPDkwiNVY4z9K/m47tNXxeMfp71edsbcdigOSkeDoWzy1H
od1VvbGFqj7RYPijX2Y5nL53U7x6ei29c09gZ2+62KIfJZ+76myO1mv6oMbo6PAPVRrbmtqbByAL
xuIrfND91SM2oyxTUceGLBwHEQSHB8CDVUbWvsqNjREe4CrsXUsRz++o5L0r556o762RxAenduqr
nyV/47/K7+eWSNAonhDmgkgPcZ9zaxOi7IZK7llqHAaNYB9mPpa/T331V1PV3sSMBEi6RppFEOR3
7oPztiJejhLzUplUx5tRZOk/SFeXpdirqe+9/ym4LPiDjhe3hvpCYzterMvHMYM0ylmk1L4iKWm3
4LUo7Nz7PwT7EdvqRqymQN9C2zD1aTn0M13vxRfG+/p9TG0pN7StxBtxL/vUZzf/HTJU7JzJSOMB
8I0aeQh4mpfPS3fFj09iUF21TnKkez3syZhC9rpMPeHXSOuxeWiltGCWhDIrFHpaHHcYzQYlybAK
URRZtsVatrxja7Kv5v6j6b52E+mWKAA/ERI53EITTA7G2NygwcbknHn6823/OtJo5BkMdO/eoWqt
Vau6WpdNSrHmyiHeUfwdn1pqpoIfw9n0FIIAGUI68CQFGYR6d6lSODR1Uvk69VlcuNl5B12hpvPP
MWLeScZL846JrC2M1PHR+H9QJ7Piiqh+VXkIC9MaPurSunZWJLjwBdh/5d7kOzOM9bgV1I5fGDI7
oOugvGqYd3MnIsePlu7t4vT5920mT5C9NA1Ke4WiZ6cRrj+rrx4biEMtv2lZU/77Cuc5J8siKqY6
pl2eiiry5LKN/OiMSOzlsu3DGBEgBBPS3IY2XpvVH4adHZ3FtbG6Swa1CHDzNNxvypeX3wNegXRu
dQhoN6WqCTgoEZTPrGrMbWJmo7bOnwa7APMK8YdZRTiZMFa7+gughL4OCVrhw6EB6hlL5NYY+Q77
E0N8CPYWj3bI8Qt/ZnXWjLM67L+GFFS5qR0rDsxS6t3m0dUUrKq6xq4r5XCGdF2jXweMnsQafF+M
Ttgurz/3d/Bd/fEPs9Ax6fcDMtCefUcsPJWPHnocAXkf6sMyekmJOyx+7ACeZzuUhYUD6hn8HmL1
bfdJuPJ52dRfv7qQmXN/T8teAHJhQdS79C9txZiKmVT7OHdsqJx7fxlMdF+/KhRip4o9OlKOPVw3
T2TMXhJ6lm760M6HjogxcKB56nsA3ZwCa8WNxfkgOZVovIVUowyyhfQp32qFggby9lb6PiLHdjou
3+cZhYPKphSfqDbJSEXViCvXUi7xa8MnCAdinYIgPPsNW+lhxaGCi3+338lAyZljNhzRhedbfJB8
p54Ize0Ye3MKnT6/+GEoIg9wgA7BNdu6fUDsQE45O4ZGnLbYw0yUqXXf7NnPdZ3jqOFGiC3wSME2
ohxwqEKbKF675ChkZle/cAZ5dq6/3tb+QwsKtV3z0Zz0nr/X8rUurQuZ8cFRFMiQ2krqcQ3IXPhT
/2LyHiW/oXOxsVbwu9qRk5CwxWUKHGo+MZBI997hczJbtNLS8O62cxoL4RN4IOwZzaRYdduVZiU/
CVtXJS0dsU+FOgbQdlioX9+5OnT3jQt4UWOcQyk/3NzrzsXmi1JxlOLeD7ItnkeLGZM59HRuV/Lv
2CXyt1k0AKiR+GhaQ9LW2dVZqWlExvdXlYh1c+8E6M6u7gU2TKeWBdqxSzgtVOLOmJgBK8RX1mMS
Lu7SlPioiU1+P34XOWsbqOu1ZthvJ+15unrkcURDu/Mvu91srrSomNeudzYhIm5jeIA0wuSI84Ek
qHOJVs3b13qUhTqCKQ7yo1PreKj/HjLt87pzHCRa165gL6VgOqECUmEXnOZjnoKkCGODpc+llZ6G
xGmaWNQhf8OwoAAYSP/74NG6jSejU8/N3PiyteY2n5mIJt2AZfDjHMBs8qPs1Ol36mWGl/7y6/KP
J1ZbqH1tPpsJOJ1GMaDgt7jud8Xk27apCvTeBDlEyA33femvhptZtLVpgVyuAwFAegrSsEn3r5qD
8EEVB88HUuNwWkvGWukGivnUQ/+vP3P/tt8pOVmMQ+hDT+GMrnCUuZz9SvJWNo0ijYCWLGqwquSU
KW0+PI90cyWs+j6MT4t6eioMCZun0IOeKSclKi6nqWK6nS5E4FzATiA8N9oYiUZiAchYhqBH8HOa
XQI3mNEpk2Bh1979s1hVayjm0v2hC8AIWEoAXWJdxJVnRJu2AvsKY+LFGlcTGlon8aJ8u0vss8HJ
MT3FfTqb0o15Z+ecwyIdKqeZgFJgtD7UUs9qcjoPBJGT2vGBrzRmwhtoAfxvgDDdH1V8h6uajM6D
7BROY4d0Iu7qk9HWJGYW15dhXAf7gchIYcTw3sElehSaaLv5FBKNyRqm/3VosPFRpS1fhfjyEH5E
+y8eswW2E00HAZvxAEDf/m1q6MxuwYNM1zKzya0eptY4oE6bnqNLKLOeVF6bNlTqIeSiz9p+S47C
Eeq4dwQEOB1+2NgyQhYOvcv37u87eWLDJAnh03bgzJ96nmmE2Vl3V3Ts0OiH3EMu1QjfAvF2oOrS
+0LITyrLz8zQ+dEMBcpvhz6DBkKgfGdrJyTlGJ+bAdIAQet8BHgS6kRLjQ5n8PrBs1kv6PTHR2re
vTvkIlKWF8d8eYlKMfVufpj/aDCRtONoEF6+v8Ho1gNgS9800qVz1WOll/t3T0W5j+PXtbNrJd6y
7UkbXiivS70Xmklc0RdqyNT0eNMNd4jT/jvT40avJ60nYTEzVRGjGCQ1b+nasUaG09hDCwMCtNfG
ntvGd2wYf9PkRbPyQK7GFm88TScjc2Hxhw4GiJMXGsRmRahWEqXKpQWhltxtbElcEyHG8UmAADmI
ZISpkENJgTeC9gwqKfO/4HXsHrW4swSSEF+9DCid3Wxf4GCImwDUe1jEZ/5418FulunuR+uBXXOg
C3ol/iyeKqnuDiNyaNGKWEVuXvifWlWtDqsQpyOG3DIfTeg7EARfZGmxD97J/YPn+v7oq/I7BJ96
1s2XNoML/hTH0u4fsdb1+64sUQfAp8WY/Ux+Xz6SzUnjOcqTlfdZCTl/zPhUtEpVPdmn7GPeeAX3
g+CioV0okwQ7dJYhfUo7yHBCTUbMilalJ88xQspXlFPS8IoIOfLO1EVN4AbPoW+RlyB5bQ0i/S3I
1rieqvvnXE+JN5KRSUzjnCARSY60MEY1sWpLVh758sqipwS1mYxzkw86D+C4P89DxEI4fu8Kozzl
xD+FrMFF478BaUkNyxzgq9no2Fy/r/rJ783HUp1dZ9EXsBZ+VYpmv1+/k2/IbTumXybHlELv8AF6
rF1lCqd+7t+jSqfwFx7xgFM3EGgvcTKtSkcgcKUFb6r0ZanwIU5B6XJo2nwIQAy/okSAar0wBEKU
CG5bsRmuk4852WNt0jFLXe7kE4IO8WQ5k6wHnlfh+vWNRkNHh0somo/1Lr/P793v+Ztile9/OLXF
1fMfo/SG7nKqEkDVJLI3yARbMB+lY5z4ET2xaDmcn8fq3KqXnHYd9qzg1WI0MWTtFxoTDFr4hY5C
E6CwAS2gSwjZRg4sWMtOd3WRrBBea5f+nbRBhEcuDNUtT5qLqfuoMaH5UD6bocXD+p5A264+7OUB
EH58QYJQNHybCLlEjlGssVYMVFoNC7V76V6+ROi9JjnGub6eTvqnVoDydLtugzIlW2H4kYa4+/qz
ojELl6xUOesBXrNoNnqiVU+8Pe9mfq/votiyBGVSUrzrqBA4i1vDZRS6gampEFB2HE/rTnqan3qX
zX3M7Lq9HoVE8u2YQT/vG7lOYuANrce6utTjTWmqRCSeK66GMvnDMBnOwB0S64EoMIv/cgkobYtm
yiHqABw7XW+z7b3ify6YibVul1imeOMG1zpVL0OLgBbmMAOHrasw3dOh8gxdxNOj8yHSnHnT8xuO
5bhseDbhWZVE/0Z2KHk4bZog3JWwVXEuxaGF5EkR3dd/25ejnBm0D7WPSe8Sztuhkys5JR3Rj3jd
sYNeR3qUzy8Nn3XP1R2wlhbw1PvyMIMjo9KPk0q5us9K3N8mRPeaq8wKXRUPdOd6+soMxUFAWtHb
+t71s7TsQG4C/XFizcRHyC+7c2iiLg3WjAamM6eeaSzy5Sz3Lg1U1OZqrKtv4d+tSWICfAwglpP+
aZn+INPTeNUDdkxzOmEN1gP3aLzBGrcZzZMLvuprTgrnh1jplOEyUNxkwu34iNMssMaHdRSG260l
IAxQOrnPH9DszeG3jdXfPbuHW2uVbYNeBAS2ZsQTAaXiXWB8vhjo6uljXmKqzSN7U189eOvZB78M
wmXMn/wci4LxJRyRXJMr4GeOQGh86j15a0IgDmPHsqw4+HhexlAIQPDIGXDppWb56RnPJGVlR+g8
91XXbNXMpo479fKjFLZ9sOnJLMf5kYDAYX7vwHGu77zW9OgNlC8eSXQgewyhItbcRvWGmD8LKa+n
MjQiACggt9K9tOiGFRdWBo4sMDSv+qQjAvXdQiRRnyAj+R3wvVj/ZS3qryso/FMNwByPvI9Aef8E
yx20hDhsVRff/VHpq+7tfYGeupe37X270Hl9Z1vn+j5TvFwhQrV8b/Vo5Ht/ndPQ8blOrDNprTD3
ghWn5HFK2wBXufes1RN+Fd3/crnlVT07SjYJ+YfXQe7faR4orwHAy3GzV0J0r02WlYvYbFUBHgpb
89METMxStHx0X5+FOLSsTcShsullkfSwZnGP0V879ukXj/oKPsKZ7wlBUT1UBeVsn94MtCyb+a6X
A3XXQ62JNB2O6ek8FombLH85QD3E/OaRTcWvpaePof/AorC99vcmBFigswCFhVHPj0BRooo9Ddgw
wJwkdanygTG3b+H9GujmJHRm3YE0Rae6GMRZf3mUQWsIhMEupBh3FVvXRpgQy2tj0dt2zKDrvHmZ
+SIgigWweL4D6+wA247j9JHBKBmk3QNvHgjV/b0y5wxNRmMtQUdmdjs8Vcuwec9h/JgZDS9PkmXp
PqzAzDYqB3pElKuJG79L4XJJUJkcMzPjKg1BU0XacVpw5Q5Yyzg/DTAaJZ5YxxCFoEK6tPwUSomj
JUiCx1s/MeQLTSk4y9K2guheY76w9LOKhMlrH22E9PGHBBTBGk+XDvqtL6oSNKEHLoOpJMHyl5j7
RnRnampQ8i4q58CVDSZkTKt4JzlK9z8onhRrs3MgemK/AVoOZmxBYscB5rn8F8JVU9t6egV7LPHq
v5N4AnStkWdwQ4E00Bn7mVyCrmIBo8gTOdXZIRXwGfw2nuXDCaaqArWZX/RfFsG2uuaZRKKBlRED
NNOfSXBdutxMr5qMF/ECeYnvmBowKKPEdDx5CkUgBYjtMIy930fPRoyKnSHcOUS+pHU1bjn9OE3J
dH5urIlTlYDSQhDVw4v7j8NQGhZOUCG5MFLMGFh3u6ZoRRjmZFhW9p37QUVGaf7NYPu/h2um2hov
/6VqNy23CmVy7dbr1oIAg+OtqVhJRBQPdtZr9PtQ7CjkCg1G1kE1t/yBBUTn8iUsXZZaLoD89zRL
oha9HUwbnZuYpXb+c0VW/RrkHczhhGcT+0V83jkPbr119zlpIWdCYwjMhoNf5T28h2uWsI7gs76r
PXr2vIVUZ85FDJuKPG1lgWKnfiCiPgu5aPnD/CQ0YSHbYiyxbB5Ydo73n2q6X0xI6YqoM4Heq152
FMIDKFqd1vnQmlfijd0w1zXqjt4AcEveK3gn0IXwdWRj/zvVBEMAPPMwD5rHfX+REmLxTb/Yi6Np
kd2czll8PtdvhV8X8nV61mIfauQ1mL6EEo+7EhwFGbHqA7oLu4q18DCBuFEPv6YwCMqCVCgkkOos
HLnF5+geqNSk5A9b9JAZ/bH34/wQRLig7RWWEPhfke9wKpDBM5JdCIBy3XQ73/79DbCkItWa3BEC
EEKv1yBDA6ON7Z+obPHuyTaXlJedeFXSRIK8DYgVl4u+kH6bGdOuL534SEd5ByZd7ac/Pxngb6p4
drgUdCotZhT5PiMqTlJiKFl9N9burhVmbgAdJdq2E1SPgCPQr+ccaJ9baks3AwdtUOrkKyrqRzD6
Fci/Zt6sGhMs85KCSfrcproI9f5F4GBSL/RgHONYEgaXEs1neVtjMyQoJt6xLdg4iEVT3QLR3Nx9
6pjW4fDmQYcZc+vpK4YsDGxHalNLG3Rbo3yTXdnbqj/n2A1pbQX85dB+/eML3WQcKHkFidV4UJql
hbpCAGKyjZO10FHlxT3gh8UmiE9ySwzayHTuxG7YJ/jNqQV9WH7FotSmci6TnuE+b9WCWAtD0aAB
7sQ/FG/UgkBokqgqrmlle6nOjU/BUFfP1ApH+YhUaZXBdQF1VOSipewzVHBslSL8Hlms1PMorNH9
VDoi6xTnX8s5UQa7PEhOfz+KNc7y0AJDodIdE6v6bhJpYaKAz6+YX6m33Je48nUr/ygjDOj/7Vbe
DFOq1ue1x6r6HNGHrylGhl4qfOW+VFqTWuClNAXROhrXdNaIUnPGIkRmofRUWa5hXQftwaIXlpbA
L7ZqgAuT5YXpb0gcDzBnKXK8f1Fn+whEVoMZkMa9fyG1d4oLj8RrCtnfHOvpVyTa9B1XNrpiWXFx
zLV5mfzjXortK2Fi+8W4pMO57xSG+Nif7qWJSpN8eTlYIEiBQEQd3TzfjPJ/qCvNN1GCCxu76M26
Eb/p5l3eJQlDFiKwVWsf8Hi8w2p4GNpkO4vWw25GbSPI6CV1oUaWCWA7spuuxjYE8wOKsGGaOjdW
3AxtK+42aEzy7UAerS+NSduLAnPan0YoDNhjQm5V8UopF2jtE2Bz2THo+I5cmlrHg5qkq+dQlBCF
by1vWiLrRSvgmlJ3IO2Fvn0AMbjMoD0dQ1KItEyamFf59tluqoh8XVqMgXgbvuhNTzVzL/3epwcl
ZhXx+1rCMpLdzna9+cDjnzs7WkZLJcvYE/HJcpXNzATAbuIeG/EpRq2T3n6uWoXuhugINdOByRKJ
erfhWITxhxeFB8HEIXwibVEh2gzv51J+/S7LCsoxM7pHnGaonUNg3bvOEoHArEF7BpN2ULqeL42s
MsGJBEC64DALMFpyKrkVY0s9RPujP1DUP/67FX8Teo124+RI1gbvRBcdpHYD+ER4PiKkRSCW9pW9
2MQjVnuBcREIyRBkQI8ZhqVpw1pG544OAHgQLye5H+sFOn4G2CLUiXmyJqkbMTH9bTabB5ehXVCK
EfDPoWIqSdaEQnkaWBjbXyA7C12WplMA6jYsPiL3qtqLp8BaMZ0VcQiRq+KtPwgJirSY2VrTzDF0
40tUrsfqZrh37ZcQAhyNBpwUlbIqvcwMKKpsO1OSIUofn6qrpK+r8PuvWG3uNnjXDBazpMZQrisn
ZKzLK6nMcO6Xto08xo1B8vv39nzb9mDuCUZiXb/v+oQcBhDqHk+Ud0M03XWjl5LYtqI1m9mqCkkN
/4ozb5Cz5bmj8shQ26aGeV5Lnhu+J7mP3K7oJvy+2lCNI90bLVAbhWEqEBqakvQ6lGhWMGnVJErt
m/ndm9nrAS4HNYuk6+XcvBbWnnz0EHlbKNfxcvgEuqf71HYT5qp32WrCjvH3xA732l/KbvPY3WvE
G858mcUuw1y/eHjCVcA8Ax7Cl2TFtuSJyp7NTpE/G+drJAvYbnvWxG6sc5fj4z9Gaz0wDCtRuRqZ
A6SAKPsPkvYOV1TaDvRtOsweh6ZPu80E0YVFDVZgjmWn0gf2/aEtlqzvbthIaUNWgOq5lfIdJTuV
1BzheI0mNQoE9A751k5GqSppr9IrjdG5/Yv1GP5AnsaPUpp+XnEDsYPENdbFETjd22JifMikp5d2
NO/rL+IkEiAsK6vWilY12kSXbr6X7b1YTt+6z/K9nOnczmV5W7ZXqLFda5ley5fVKUUcEDmFpq9y
GalloMXvxO8qRXKdMxV3+RTAp5DwEjed0Q+EAjPwyTJbRUjL2uXnPUgecXUlLz9VzL752QIuKXIW
zUKXNQCFC2lh2Kwt59iPeKO86GqT2T5BiK+wwr8grpSE1hfqgrJHFSa5HcTFnsqzNJxYqG76+Ptf
Sdz0RGHWzkVBRb7onstIE2sjW790V7vKYq9kWzPVSqFWcAztqBD1JCyKli+hKY34j6BBypSe0l/p
x0EfyCOpt2oirhG0geCWt6i1GCyd16nPkw9XX9WeN/gjtewAIRLBYgQN+Uqj3UIt0VHD2jspScGW
02XHQve/fEkvtQ46CitqY0w3fLFtQ3J66yu/CJqtqzqDV+87R5uHcmikFRmsm5nWWr9NHtgye/xW
JRavbwWUfHqdlG36tVg99/EgUvO8tp2tjXx4oz4Y7FG0GE/O9oH+De8l6Iq1FLbUpCWb2qotcTKu
k8aqTIw1Rk4kWveBSobsS19IwQ45UGNbu/ZztQ2/9isaYaLQhuzzwSyVAG2gnZ44/+t6KwUZOmPe
3znlDMFcOUlP6nd4iT+ocnf1xaZqvO8S0eGumu5vqofWqhprOrzypXP9WqYaFD0dhvmyf5XOH+v+
soFG+wg8qoagMhfcCp1ZfhRvvLp5S6t/nt5H98akv6h+nKK4mTU/F6Nn6VnNcRGCSl79t934LUzb
R+X8oV+VtojFY/tZnjfyvxlyYT5WNG6ty8+uczHITsXBS+HdmNOHjpUKCdtXRqOUc1+aTW++k7NN
ZWG5+bpNZHhzELNZiL58YIbXxrWcH4aCDWVDzDv27XxP9NzJdfKsuhAmgF+7XzaKjxessK7lySzX
2ROpfV6+E1yQFmiRTCpaT1FwYfJTBLI5K2sc0jz/+vC++oJSJkQQCvxbeLK5hB0k1dIbNVr3kx9L
BB5urBQbCAKN2Sna1s79ef/BOi4wc7jTwqDQ0Ro8ypYLTIDDINHYxVe6OjIpq8w7gegdBCUHEDUU
eqZtgeb8tfxgjuT9KTvuQ0V60ekg4AZTdRU+BjUsdLi1F6lE+G+VGd0r+aTz3WdZK4VKfnZtBTV/
8o23QDd5qdze07/AIvhT2T0FeHfSXzr3w1ev7DDP9iUK+47QRXRMWxGFi1VE5nJClml9u93242v3
qRtmM43CiHAYBb+Wer9YnSF279GrOScOTuFUMexaATTXEWzTe6gIMRlJAobzUaFjx3B+glKF46cf
HHSVMcw/LXg9gNUs6L/os0NfbCYE+3acVaK6se9tu6ARAp/CDuW6Qg0Gx/25INtuvOiuaznWGHqh
apyp5RZziyg2mPT4mJinTxbNKIYlhf378lV+Eh8uS/P+tr14Tykok+kQDOn1+7u5cKgK7v5+eEW7
d9+RMZUansad1pQq4fIW/3fNVlJ0gb6frPbn3F/cTfPsry/abUvHl1LSsuHY/RSCz2Lx2l/mKrtu
zjvkwd/XVq6mQXm1UEOoaxZw+YmZLTpjk8xKgrU+CMY0eU53KtpKse8bp4xGfl/liK54q31uXWT2
9YdWBa9KqnMsz9v6sT+aOmD24kN9707VYMLSe+rgfa+uM8V923EQLKM4XkYLVUIPCGOmk/yNDdI9
C6f2WDQm9UU3npc/7X/zwJqfgqqw3qS7nPE3uatZbCeRFHoscN/QUbF+pSERmlSyotHginGevbLV
zWDekyywQtp1jmM4Uyc2SpPoNU3NTTfFi/UU7Zw4/V33QZ/zbtT1GSd+LVS9uKJX+PBfiWv1QtOR
cQLpt2rC+07okM5bgkDedtdibHrrcrzspIcnCqNktPqKKdFkhd092pUGLGSUSGv7JoQRbDE/V7JZ
OrfjatK66Y9VvJL8t5CfRczSPXGAx6t07E+zH/d/W0Btyei/Kmxn1hT/GmDhBpe8rSthSrwvfg7U
xr9Jj+n91N0qnkFsjhiiQFE689mjj4n+pu8N3Vy6JMLau7dhVKwroVKbj65wFWYvpMRF3ylrIx4O
16/v86PC69Tx8vw+fybam0Y6FV0tIMHjdD70KIaLZHk1yAkE76XLaNl7OhtotMGBQ1eQ/+dxZT9u
3dX3621b1+ejMi9X1vUHlLO6qRTUHHa299piUFhW7hpparrX2x1tEoKP9zk+TaDwlbqZ5bfucVyQ
jK4qd0oSH69MeXYZ5IChKoI4VeabfH0a11Zquohetf34PjbGZln9ua4+anPvEO2SbOxt6q4w46tF
Yf/90HE96dmtm97W4/8WNM5xHbGah5/9vLj5Oof9wzzNZhsrbc6i/Ysit3xs20hz3/t2kp1Cc99P
KNd7d6C0M43ENDVyeTlwxdJM9U2byOY2PvbYj6Q/rr09X5+5NvfvSSxKdVtoxmcTuc1wmStxmnpc
SvfxbbCtL/hZ8siHWEt88aPVJ2UVMRPDHRL7dXWDLZq/PRQhTWTIpf1wExqpSHlgyZrY0SBGi4Ei
xa659J4/1jgdBqc+p4Lw7M+0rynVGmW7BRUSj3p+gFk9MVjvKeEq5egL0fL9Qp/fGh3vd65F4UUt
9x1ryekUsv5bK+pQMAeeBEr7WmWFCvxcFCFaTY9nNkPHTHteXraerGlOxeMbY9mmNt2qLTclMufH
7/JShp9TjSkcTtdSeg2Zy1+sYOxoqx+9X+fJ6uTO5L50x2X29T+tsYIkXUlVNp2lHtKjF9AMzDmK
TRrz8XV4be3lLu+PRfM+jg9Z6JhP+HQcdndnG5o9JEOEvpwodrXVB+B2+f5Ay/5ZseXf8VUyExmZ
lLX7nqrd3m7N1Xu2Ou+HTXxR0h6vnXzTfGWQG5+jeZPTa0kgG13r+99t3LaZ6eZ+EhrwIgCK6V4s
S8lVW/qxvYKxdFOaAfCAc5Rlpyqp9yuJtVxEPnFNaKsWEqHDjCDgOZLPneZvctQAmUgqqFMBLou6
5HszLEQSLegOmJjEXNq2hAmO5jIAKWEOuZpPVTcemuYXAkx6C+lniLBYkH9PWpl0ec0TnHvzRyIR
3bDY3rD/kxeF+Nu3/cnt+yjEzWd+eCkUn71sa/7v4Tifb4unn/TH6U3owJSDaTQppe3DDhfdvp+9
ZO+CbH9/MD0oNBdDiEZr3rclnT9W3X370k0Oc/u39IMbV3HFKSFRzM4Ko0e+eJ89h/bFU+cCShwo
Npc5qr0dvUYOzsLb4Ss5zIRaad5rewZNuoE7RqRforTwrrxa5S4To/q84RDq27LvvKFrzqkkH+dw
ole44qi5G297q2MIqNkpXdat1bGaJ8bq3nZvXPAOt4rlIkSq7felrKG4iXjY34oNS7rO+kpXsEF4
DO+tW3eivUT3EaU/7v3rww2kDlFhtO2psq5PYPF01EDx4aK0re0WVef07d0he3pfL33W24Q/wKK0
Q0icy/FnOVPgHqtVSrQGiWcqq/fPBwfbPFPfyEt+bYuTtARYcpOdMMG/VHNXCUVn+ZHrnNTva9VU
vP9en8WceG8lHjgVV4souSgVgJd6P/m0ReTTLsI/6Z2GEovozMY4U1zop7WNLtdSkl3bqnmet/5L
VdYCNxnhbRj3O5sKkf/mWko/S/vf9HKU6KQ3VTN8q6hZQ8LfdG/On0V90bIslhUFxwOFYWIucGD5
qWJ+63AwaSjaz3xo2f6qqMtXgpD73f+ktCKKSMefb6f+fFnOpdg0/ynIYPvrJu+lTUMhiPvRIObz
VE6+P8ivcu+pS/eZaGRVc6qWfRe1RHnEyJBjIi+iOxV/cU8UcFe3u1XRn45V1Luem6GXckhzQrkf
+oh+cfW7k21v3xd9JgD0RZv+8t3mxHR6rX53UwlsRFuRf7Zz+iCb2v4cacAUSSzfmWwTBu0+SE8E
v//RK9A/S41+zjVMwQKnYQx8N+nTo/lqZMaSknwzhAXsxjgJbZKfO55Aobwk1EVg4v+cjg5jYTW8
gKqkA35MfYlMjWA+8D2b4RLSo8zt3+Ez2WJVuJXuHxJdQcDxY6K16UD4eGECop1QdZ6srz804SuO
aYqbmUL18WYTbJ8txfRH+t/k41g3cLHiHb4yU0UfiiO4ZsxWnUWJMUM515xPN/Cb4u2r0EywEpjj
BG6cLNuLIbTFY002br1ncx5vF+qrsjLOGieQ9lK5+KamCAq/1j+hc0KPjHX39S/4MeG4lNrd+fUS
WtTj48SxtlFFAvVOqisGlZZytknTW0frTOnERupsm6mtOD99L+1u422ierVmOup53jMShAzhgm1O
KFhLt+K9tPeJKMfpXu6koESRClwYfDHcTeqNdM/nn+shlXLX5X379rbo7gO8fvk+fafHBeW3V8bM
eneUFkrEezv74zArVcmVwdsm9U+sQWpKwVeyBH3R/FkusJ2BEn0vR8l2Qd0xgKXOH7L6jNJNygdS
VGKDC/RX8yveCoS1P7GfIDzJlSH9bEVlhqtF+XGKWpOeBRULx0cldOL4NSYyy7soOtN5fear83ay
5+UL8v16j/Yf8rmXo/PzXhZF24+zv/nf41noycjytFy0QFvJt/1nYcwCwaGKzEKaxPFPq/7yRwuo
uY52Tf23DoRH6Q7L2Nb285LzHg11okJ/1+AKPrdNtQSH9y9LL/jl9lP9+MEWSqBdYyLGH86ryof4
TWcHu1/9X3rBRWDdXKNXEjoq4U6D78DynSo02Xn1gtUcf9/v/+yus++QDteGn931T/1CaNC1fteS
YvHXcYRI9mOTqBEB2Uyb8wu9FwsqA6ZcScOSXWP/ueJCGMqq9BLqQRFw8ayG0hrmkuECVsiekSbn
Bpz9+MIry3UCvaDIdp6uxfLNY0foQp/s71CGQX1xNzbgH4Yvuko+aupnlbDdCSiXXHdcp35gIiCa
Qxwmvhh3bId6sdXYNZjw56/qj05W0FHsH71WgwcHr9xbbrj5NToZbA0Lip0cvbqT+O2722bgB1+1
4MXfDzWPei+GoVIgdlnXV3CmPxf8HLrZIlRNWc21GJRzRd5ovMa+h0Zx/RiwrUMz7xDRi4g0+zMJ
h1LjWMx+nj4uv4WWJxDr3X45fnuoGUndzxO10V5CklelZevQ0KGPHd+2mnzLbMr7pu4TF3kXfdcr
7IdUAXRqLkUNG22WA2FX1ifiT92bNAeTdX2hzkFjAosuH8KOpcL5MoOrYkFyVqjd66BM9VhGMqAM
JpvWc0pESDs/uBN/PN+TdJz6Rkpt0iUqcv2oHy36CiXuQZlboGO8N2Pb6FE+4ZnVDyu40bzmFoSP
a1q7QvF4K+rHkNS0QmMm3XND4f8/BW79gwuDjoHgXkQE567Knoawi4BOPfGfJsNluj6E1mmPoTwS
yFjJ2NP3BNs+4EVO3IZpJyWH1ekMn7ArbYtZPUBURsjQ9QmN0NQPzZOoQqTHI9IwG7ve3ffQgn3d
GQCZcSS2K3lG4OPWI0dldpgYXEvx3quTIE2jpykolR8+vu49e6Clvv2NkyRZ5h2SeFvhItHILBvJ
9oGR5SfN6U0AwySMi4rCWyHCKHauvq6MGAUNGigWnf1PIfO8fD9Vbp8ODoziE5qhak99473xxL9+
xil2MxU7is1vcyQObLxMLhvsvXHmjCFpmJTZ701awpVT2CGFGv4dPoGZUubzDrkqcDl4tn3j4/su
W89qEZDRl5gZGLFstBCO6ACovwVRBKlUunw51fLDQmf+z+8cd7qiKQmriCi2j3E8XdkfvhfCTDoD
aCm8ukD2W3oQT3C44syuHjabrmSuxYZ/iUzu5meqdGbpL8ehNdyKQmCwFShbOhttPte/r4SAqeTP
ykfRMWej1O49w4GBu/zn0jExfh7AS8mWkwhK7AOP23JW5HuZl88TNn7l65aTXLwwyvZAuULn+ccx
8+krd6fa+vexriTHZ9scE//PAj3MMdIyLXYpeXpXy/NZPMo1tm/xU3ORiPbLN3/HBG/z6Jzs2OJz
SogevJOLNxHIopL6ualMXZUSP7DQ90OMgq944yIOHsm2N+lozaBe2eHoSjfP3LYQPUTc/Gm1uP1a
8dHYaSJSvH3DJlNrWfVgBzjTZqFzmNQz+/f9r8sOdzgpr9Ll/ZbGuHz4nhTKR+Ut8+hxjBLaAqC1
NC5wHKfKG5fsQNT0QDBRTo8vj4CkJwZ3jGChuCXbHPvFY/nwKfjMD2/fy4/0eBJ/jz9rt+/ccpw7
Rr7o8LkUjhuSXCmVoMCux441diSxitExZddkMuIgU/FZ3F2qh29xgIDAs9mxKRhbF2ug4tclFULN
RCp6fJGZgAiulcfXcrSJmeq1x9ftWNtKkJQXu/KmS1uPXgMvLnPvmR+Sh8O2f9kZV0O9+3SP95ye
pVEhHl127N756xaPp362gMWshM/r3HaViS/xyrVyjZe2OYFlaaseGSCjdodEuq3nHRcg3afHt1Q3
vi/PkQflZD8dFyK8HZj8k2uci55J+Htfpof22OYH3dP88JZVZ9aEXnYLam3nxcZmZaaRrdO84RHL
exJr3IIIZ5QjLc9V8sugoXsN7B37TP2AYEQuwmq4Dh2KutJuFxXg69bVOpRV54/992S2k24Rb7x8
jPiRINctnDgc46/ZL7N/SjI2NeXDR3mDa3SbK+6l2XebTLJ/+/KPK5h1X/5vfqnOkWPudiVfY9qd
KSsMQqroSr1fTLPgEgUggEvYOtUltM1pv0dhQjLKzgkglgkXtGbsczYE+0PZVM4eG3+/R+Aw+Rdq
T4xZ7lpO/HhUFA8uMPWz2+q6M/bj5ev2tZzaSVOy6lqcrJV0R+8AYhf+9QD365uPFkKupxsKKvjW
ouIanvGhW09u3+b7+kUTwKKLOk5KRBSXr5/MvZ74stRSKRvkO/4/bq82cuXXIDl+Daiy/J+rS7YK
y5DqeHy+dZLsJHYV9775VJbaTItApsd0NdmaT3cXQjQrF5TvNHWkLFqpbqwRbtBb3zzy/fS0quaa
k3+Jn4vHeYGVsw5lTs0FRLdYWX55rQnttZVvT5Jvi7/ZkPvJ/Pw87SfuAnSHXQ0PX5zuE44g2C9S
HqVSD18uQg5ATXmZqkWpTGnJquDuj2UII1a8ULpOaXVTXTH5AVswNWRmufsyMjGUgxLZEZGn283p
eV72x9BeFxWPPNRtbHqYxyjdd5B1Exf2rOtn3/0bmlhKg2GdD5RUvK0YbIvmY0WP+cZXtZ/5caha
CUiSOECUrIT1XOEHA43dNuYESad0dEd2A//JW3a1hIN4T0uzuykSj2Qjia7rJZDLddcT+kW1yE42
8dbflsiCnwqG0/y22LOGDLOn6N+LoZv2FeFSOfX/GLdcrBpmLcoVYOiWkgOvhGvjiP1Hi2PgvUkM
UxDtkkyFr4iXDdJ5JPWgyxBKQGZYQiiIQHzjhWI/+6mvds08wFaNRZZEuRz7WtXn/DoS3dTPluBh
urMv7evmntl29DrsBp/u0fuT+Dprf8wClRg2BBoEQapqRWGbVuZrO4n80U77fyzd13IiSxYF0C8i
AlO4VwnvBEiIRi+EEBLeQ2G+flZyJ+ZOGzWmKivz2L33sZoQ1hPXn5ruiiWHIvBqfUyfl1hAhXry
QxCuDASPh20J6YUnarsUvlJYfz9xwWp93SVVxns14PvgFUT9hyr9ykY8YgosSnEKx+DeoVtArfX5
Ta0fSHMhEJLHJmaInRUek81GflKRTTdlA45ivvPAHfUP1jL+sK6el7fPHqXMspyRQui73eR1vcgw
GJmm+7BkLER7PkBBPJuqwPTlGreoe82HvmkHKPJmrUO97CKPVjIDAcAdwhhT16n5xWLezG2HV+hu
FSBm7zBB8Ad5WKBU/SbnzPOlpVNtJVe4VA6HapyqeFZp9nLWcIn7HdhMSQjoBnzcDpAdpr4iE4+d
D8CDRymrXaHBkHlXhnOUlDrU/ZTc0PTsiieepwA6Qf6FRTJtgXLGYzIDQbg1gIcI2nveyIvb8PnX
VPlItHFZyk8z3dAkz3VcxH3XOMZl/0wWSMroQ+a/58z7ehAiZxtkp+RbdknAXOfjlwWwNfL5lqu2
O9OscYBzPaeHP2KEcTdR+P8uKi1/DxPHHnjDlZ7W7UuukXE8Zw0vCp+LDDLTIkr0gTmwzc/LTjL9
PTOGwmmIKWkqfO9nv5kZQW9JCiWFPZTD7D17/EouzUU5v13T33Gilrj28pQ8dt959eYkS39W9gK7
2sXdxc7ozsZxVrOJXXc60Txfa5AUxVnj5q5UMamq7HNKj9KoPKmrYtyOl5/j+WiTGayzw3zc3lxU
3glmfq4u3cMwwGUWb6aB7uO2bRMdqslDdZNtb7WcCxVrz35sTs2SshQqaYdZjEepaZQsOzi86e3c
/ny83fvBHU2YPbYezZS1XsBEvma6iwK6PYjCdCGYGP+u/k4NMRumS7EG1z4FuYSn5D8AbDqrCbKv
3x9dn1388ATtrdUk34LgqmW6duZR95OI5Lb+4IAZP+6WmVPGtZ3jctrAlvdEa58C0tSj7Gu6hvTp
lFYJEZ4+oX7FKZxP1N+mKokPlsEJthOAQftqM06hfOV0GDrd/nyOSvadI+E78iM/mMEjhE5P2CTs
qc3s060ZaJHQvB/1l3GZ6fSBp2ZCnS0Um+1vUEK2ztF1alyr63boAzSSxBRhT3tckBp/JolKqCCR
IuDoPUp0M4m1/oQJNujtzO8tCuAknwkElwtAJMsDfg6/6SuT12nUdxBVtP26OwQajLcyqwcP08DS
0uVRsmvhhVKJmh38iBh8Y3uZm2wIixuZZTO187RkaoQstF4GDqKXF40RYklTZaX2fFCTDKikMZCH
Jvbs5/iF04N7UqwAEqQ8+ByZy+KCjpaHUIHZ6AW4SLJ5SYH/Me+p7mKSnean7rLQT3y4IZMxmoVJ
JnAuEBZLsMdqf7g48D5yyXmN4Ja2dq7vIQf7NArhST0feN2JD+du25YdRs0HUm/jrtxQ/S9i4jaz
XR7AczsNrWqmezXkYZIjdyi6FWGOO6mRT/GMWIgo1wDK2geOrCsK0AHcYUoJck7s+oD+4qgCuDiV
b+EDmuTVDkgrMB3YE4QXLF7kAg0IxFqVwfK8t/7KDVO/rMyuig4Z9AmCtE7qM0CYiX/lJIAajt/J
dIk0LvkgRLtzn17NVTm7tOygpWONSl6Vg2TtmvQBME42W1L0cUw39BXJ8v3NpjB09CAjxwbeagnG
MO8WkboLiFCp9h3vZVnLl4TsPGwlD6sZlDLHbeVAwFo6f3kBtN/L6U4i1knOvB3+ADE6UVvoV6jg
Lr8p7AXiO3xEMcBouQV0X0Wn2ejUvdGNOP7G1atWSYDsFEQiHDZodjfIUwqQGtKT3ZPIn3VVYPBB
QGx3eDWNQF/4AQKlNTR/fUAcKFI1DvjIuOm+bCRwkskjx13KuRWcU/YNJANG5FpdesXjRwVRipmv
F9rAAwq4pXVTgylAuEktQkWg0fQK/hfh2MXcbmfZkqBG7dtPEYLAZJZ1d1PL1nyZiqjCZClfGzfU
ApdTaOXuAVhkowXhFtDwgGka1zJqJcYeOAs4za3FjMFp1LNvgMW9tQUP0QD0lHA7VV+2rsqkq9oF
iKpXrFsbp7TQTkuzFeS7cb1Q0JM+9a9VGITcX/Ra/FnCeZHMAt6GtEG+gNfH2AW5UXC4XzW061co
CPjsUTA23CjTEiyP9iaBe33xwWXXcMD8DFhw307StWsxmBpr3VMj/SWxmA0FjafGYijhuI1oGNoL
UX8D1Z74CFX0TFfIsmUMBApc4SZYvvOupbH5sZhEsueXw0R0uQHKTnxwdreRMvcwr5Iczvq4/Kcm
FHXETIcJ0+z6vEb5J0d1ADQyYGRDTX9Xujwv2NFBQYM/DLBmwibBTbDYGxIyT/GIojWdt3f3UrqT
+Qj/wiEEg0yKajGZlfbyx13TtobPJ8iTK39KVzIfEGOeITUEKpUgeYy+0ADaDXQXG2ufAtHOd+c9
FCm6kapppGuFtPWwc+ExK/P2Yt3LdgUQm+ZqyPExzv85mFO+J4gtljKjYMr5e1HlJMfJMNxieKT3
R4kzdTkD/oGtZj3UTYsl2PBhuP0yQ0sIYmd8DPNtHbmy3KVi2wgJZ0RnVbNT+n+FPnO1yraXpjij
Hr8ArzqjJI1lhgI2kcMdBA9Ir79u52IiERoRfXmIDsmII9gd35lry3oa+n2//CT33XV5DFgh8Mrz
osQ65NEhwEotKZcHO+uNLos59S2RR2EwlhMJD+gNI+nKIMW/7ste4LEKDMb6GONyIjjp4NxExHxS
YbQbkq19Rkt+vURvoiuXb49yHK7GfigyMl0hm3iO6RXHuXy1PTD6DX9Kb98cRZ88A4wIyxcMsYVM
APg868+4ayGI87lPmnw+oKNFqCrS4OoGEKSabtbndk+TebvQd8mWnrez7L5lZggV2QNl5vD5mImN
cflCuMMq82kusJiqLAdivO78+uEgeftlwoPw85m4JnL4L2O5D49PKYfZ+yrkFYKdcUm0wONfJmC+
Cf48oLLffaPbAeb1dENjC+ICuhD/EJaQOzk1HVRBwfjcuU+89qQ7a8XJ3HoY4n0PSgzRp7I/N4Gt
8wxY7CE1Qu5+r3lS8hBDvVU1QERKBAgieBkkT1iHjXllOHlhd7oGTeySPaBqNfAb16+z5lmMhAdW
DTcBdh8zYHK6y7kscXEqHCOgG+DdebY8QEHTExQNf34sCc6+3AWHp9fLtu5LrdQ2KHHuiCEAzSC8
YsjG7SLj+Sj18nV7IdV1iv57vKSFKdcxCcHnhg3mu0kXXzU6KrYth6Zfdxpac82ytlAcaNjEL+lZ
qq5gEBBmlhGPWeSYn86r20GuU9TeCEU9zn2B6JxobZrxiK+3Kbri9LCLfX1Kcf3ZZKrdQ/8tE2iL
tEO8XDoM4Qu+0AnpjNrwsrQceBdW7zLCEPkvtcKJCMmDelsV1Brh4f0KKAKv0pXdJfKtEC/8l8N2
wf5IYqpYZBfVUB65BnPqsOiGFbvh4ZpKtKzK3INltP4bLXShlhJ1V1bUwzfp2pg9LItsEJjBGiiU
bQ67RNE9j6yzHczb+WkQgrJmKDSJ2qUZHq0wdvt9GS6hsLXd0+UgWOrdg1tsUmHICsMVIi4tKg6m
V4VvlZHuXkV8UNiV+e/yV9O7pRy96GzrhUZk/NPAtJlDJekyJPmlzCv4P1w3EHiAmu/Bt1mvq4jj
aQeDkMriHX18spmwODafQVVStmlkC88omYI7yrTZeFuLqKA5H4lRYrT9ZYgt/SLgemHosROYsfe5
VK06M6ZPYSDxEeCNTPYqIBj712Cf7SWNELwqELsO2ALmh688tvHEZ+921mkYMn6clhajUxyJ2jgg
6/4eZk1cJSBz+VEA7Hu0VlKyx5xjnBRHntJj+RnSynCpwUlB0A6hG7w3Lh8FQlENwD0kwBuPrbis
So/8NFWP+loVDjjzgJb67jMtRpAg3wYHrbJivAgXwMf6b80EMF4Pybqs+l6SFHVt01G4425+xDSJ
2eyGUK8xPgMhzBndVUKuQJuYZR0tV01Xrobi9Ao89wHxYu96qTdHpAiF2v6grBVSleWufx5/bta9
ZaHFxIjro0zNr1CrEDWr932Wwsvx15KmUXgTTWuYfvTDTtV1ZVrluUyQdSzOajgEoMPASg6fKSDo
BqlK9tYItgyBxUny4b5/H35l67zAuz1bl4uxECgjXifFkIBwRopFHEnE8xmboEYADwfM9nuzNzmy
3xn6QMk2c2vehVyBZxj84mFbVzpwhpKZmiuzrd1/gvEko+Aq+CVvgE+Ka1y2nWDlTlkKm6eJJU57
jxKUiqu03jp1/ozJZN3UHzLBO7HAkqLc9fOEA6DxvBW5Vo5zJQtyHOGfJEVuy6//3UMu+7WI6tba
koR6j8iPMVfEMJ4GyeJRyu8qiirLdMUjnfz3ZovDfasquQAfKp4aZCRi+ZflvcqxcZ1ZChLL6mW4
i83eZDiCLw28N+5vPcmZFeWvOOG7Vwvr2DO881XZt4onghcB8F9Wc2nFFbwjAoYCnX3J2qx/vcUb
ORAO1Q8kNB63ZbHBEGutlOXLzmrBTiymluCWebf8nlVqVjsswjXyrXnexKq7M/6VP4Q9bqzTTWeK
o/OpgWliaF6itq161ug4HhTn5bvtvOT9J7P8OSGUUZqhgMTGSVXjilwyIYYasiQE1dvX9KBgD4nj
XdzyZbquqhT0i6VTkzKwS4LzAvJaFsr8xZPjwxN3WO0VjQU+hVd/cjw8jARGwnrAIAkbPBLGxgAb
fwhLF7T3gl6h55SYNWhMk0LIpwLT+HztWTbPq1B8QlUchDVXHN7OOV+35iGdGmv8NNbQ4gb7XOgb
i7MtsMAUHjq66PaPSw/+e2SD+JtFH2dqnqLv9pzmA4HS/jdJCeQdBIalQZpaXToeg7t2xXwA9+UY
hNjvd30w0SiMttKAdc2JWW19b3gOzp3V5ePpm/xdhiEmV9m3UPbYcIl6OHAnIQYPjwbJ5nlkQrBD
oSYOHljCP7+WPQBsoTmOo7f5CmfQKinMPW2bnbUbuhu1LBxc2wYG8RnreoabqOYi1Qxn5Mk91nBu
BLasXdy21SQkI+9ghl2pO2ZK+FChSjDkT6adO39KasnV+/8FcwqJi/AJAguPLZxg22Pk/a4yEOju
VZfHHT+5keFZQ6EPHHCCjIomH4eJMs1hcpkobx05OPtIm30ffDuzyT8JOgI+/RLV0YWxiUlmW4gQ
hpKvfUfKs44Kwr7szaPwmWpLGipPs8X8hk15FSpdJ65uh4u1REA72JhG1RXK1yE24iAflZhYO0uz
PEwloypGN03t4j4pmrcUSsOzdwl3CPTLWXxl/DPkOUl9L+CX1IIg/G6s3UtyohyO+YV8tULcb9pR
ITEYBv3F/UDQ7GT5chco9LfJnSd1nytg6Yu41Q0SCsG+8zTXv0IBF+mUn8WODgEcVaIpRr4MwzpL
5YUH1xcnXyTnJ4Jm92HZ/ivAsjserqt48kirnltYSKH2vEHOaJuFMwjb2BY7DvzRcCXuN9cIsTHD
hlvGC9j4PvJaDMPp2PVMHKR5+GzX7FNVdwLLFrVW9NCcf+w+D+Xx943u7rJ/MwNs2TuHkZ60ID64
hmTxw851Y/YX2quzxADZGNiNUpxdhaWVW4nj94PzIEzXKYManJ1YCmjLT2eZNI9CtQ2l7h2XEwhS
dPVlq2auDXy+FSjG9RCuWd6nb80wE+Iv+Id5iH13BgTmXq1SAKcKycIRsTOcWD8I5m1V3uLWWEWJ
uf+EnWbJOcJ6dMKUdNnLtBNcrbcAe1DIcf02uy2fmMpEdoVKqE52cxCmpt5NXLk8A13IQl/Ly68A
naMJ9XDgX73fHmeznHwbmQhGeTYe5ffBu4TPW5ZRsNp2GJvlEQUf+f/2CIN6ldc7xSNuIJqHYMSw
ocG472rcbwgU0FdWVUpcDpo9QN58mJzghfLTULo332DnGJkdwgC5Y7BZPMWutZ39rQQwpjoR/wGe
Y+ecfyUvdPJA8zVjDSw5hD6Jl7DPQndegK1FoKlnKTnUMK7BrvLoropKooQJn+eGFAyY6FCu4weK
ihs8Gw/wRioLv1Vxb/Ux/w00Vstb6C9DvBn2iQRKZCgFpwdaaPF2dp4Wmsq0cPcZydi1ISt52kAL
bjFcQcKBryBG+kdL7GzZdnf2OxC76+Jpn1sU+bu0veoD/4ZrhMHJY6bKm3trG494T2uitjT0NcGR
9PbzGuSy0MvffJyQwn++iK104IP3yQQ65n/GIFCBfbkdmoreww78LTlU818fq+Rg10y2mhGWTG6d
6NL/eyOhFtk7q037PLghKZ2byx5pJTfjrk6TbL7Fg7Egi6D38IT5MIhhsb9UNi+BjxxW2Cdm9wN3
QSWyoNflNDFGtOFIAASho3CEEMxxjjBP0/IapTDB7fv2yWoWz3S5p0TXq2Q3jKGlDzcvLzKFLZLr
MauGUUoG8i+Oqr4NVrKlG2s3rTrHKy3mnmRt1/fYjgO3bKVd/+xQDsuoCQUpVXiJC+XdG7flYIRF
+tU0soTcIJ/An7Nf7LSbSMR1NUwZBW64y2FxduHgeAbbbGe9qrpMlsSOESnyYs44qyT0ccwtxyKQ
NMHKmXK95OgFREsEw+mD0ZGnclps/+Da4aIV/UMAQCO+7jWWJz3ZX1HufeHMTE0VtGgifmhbyvOv
U2kzhahKb4K2qHeKfLmIdMCA2bbulfUVSwsx4W589a7m5e5VPdrjOruGJ+WXHfPI/8vTrlHdflyu
PoVkbtUZ/u8o+XVPFzm0IENxwOZxty57tyMp/C8f19325i3RdWP+zUpbcnUM0imzdxcSFlhSBsft
OZtC4itEAXh9DH2J97uEpJmGmR2eyzVEMZ5muH9032dK6yNsKsUWB96hDCORyDrxbZXo1JwLdMKy
WUhe0kJ6s5jPGfCF9MLT5BrqUjJhjLqL/NGxEBt7k/NvxTwunlKy1gQN/u9dR9TgKAwFXL1dJi6S
iFfpWYGRFQfVCasQrFeoLJkL+rT6z0jPmxIlxtQXe0isFEF8l/mf7fTVYK/qgS50PWDLnkfYWrAI
R0Zq9RGia9T9XWX1fh96nyvDtDbNcuAZWXxf6L3cBq2p/tidC1SfC85ahqVk7zx3Wd1OTVHgY0Wl
/56KvqbFsZ0lV6GlWlr/chnZJX5oeLK/expG+4GI5Nle3Q4E1kRi3jwCX7nHFrXZB+dfKmP5Lto7
ebcuhQKvjvpirvCAUb73K4JZNvy8fVG4evRtz2UQSwg+O7QsjapzwWRmt3V5KDvBv4S035PPh0jX
tJV9y9kUcgbEIP3f50ELVM8nSNuti75H24ELKnZDykFU7vxUGzAsVCAZGO1+yot6P/WUZ2ixHXBb
KipdQcKVOgNUJPK0q3GAZ8m+Jba2K415GETU21QY83F9SzAzOB84YErGmcqlO3c4DSK4t3j8NOkp
aizHMOl1VqJV8O449mYVZWmEiLCll2iO4fcgdovPLJntRk1zapLowbfq4+sxwEe+OlxZ00o3gbSC
s9kMqhOWk/uGXcFT5KNxQnVFzSi7jUJxGzFbb/cLJ/xBBjj+pbVWGFLDEITmarRzQ7lWcqUdpJNI
oFCc6jLnPV9tpocxfUEQYxcqX0pi4zAy7pTTm/H9PJqnOUmoQTA0XBsVc/Wccb/wmpz8J94QJj9F
ypY6W707yYAUWaq4l9zXtHdCdJzr8N+oA3SSsnId5xjN8z++OUj4NAjizHw8Ve8eRLvGRJgh/ByC
gsM+NzjnNkjulCsWRBYXy34evuyumlKPNl9w1fsAeqzHZFTBEC+lTEr/YFafL35n23bm/pFYNBY/
0aa9KLSPqTqtqEtAQe9+1pCa+dI63ZjFr4eEShyYQqG5OpbP8ZuUMLOvFE9foNwWgMnbJmp2kVLi
I9FXP5jZ2av86H6b8CQs3BLu06ZkxFhyHjv8d3pNq0HYkQKg1Ku7D9b6TL6e8dIsdA6VJsyVHCiI
N+41Lw7ux/6e1YNtu7a5ol0Y3cTPsoRKZoX/clVN+7IcjN2UbvjVk+NJn1YgONAnP5mjeXpIppQe
kcBEHvvL/ogZl7+8GQvtKG8XzzMaoh3qGip+jBJdmMLLWctwxGadSZeRchj3BVH0uMM5EonTwqut
kIDfxn2neB/mTW6/diD8BouwZf/5OlvISQ3WPqpJVVgM59mv+99xP/hcYYFXtNOTuH87voA2606s
SBKZ/nt1is/LJrcXsm8vFndhLh4qhNHJOps5dm7LR58qIOLNEA0zFepwndBCGfMs66pjJ/qQIonR
dsRmlu3TUANTre1FJZqBdfzcoL8Gv+ClvXuxYrGPX2fDdQsY0yyepHneSM1rNAaSbuTp5OWMbKln
yYg7bsHlVsfHahBMpJnT9djXKyV9K6KSOPAik5UkQ1hlxPhl0Fu9hU0TJuIwLLYSH/mpHpfZDLy1
aUSElNn7YehvbcLwD/uZsdyQgqPzVDsVAHCNxaj4Q3JCCEWksh24sjhdCdZrXLqlKwaR2q63oFO5
ulbo9AsJVUSPWBvimWpMY5v4QkHwgT7RIG13uYb7JvKSgnwvG0lGhDPupIe+pDCJaXp6G+m/Y1XP
iwBZc92ggvDGKCzCOSflS59u9+aLaPMusjU/zfwabzUi7N+Grs+9zbq3P9qtKAl7Tcy3RwPl4TWG
cAeNn03j73t9I45rLEaA+EaB02n9hnf+vL4fyRuQsA7lUI/KSkc1UxUKL6kgXReGyMZfpjA22DoQ
gBvx/DBmifAocMoH8dXMn1Hexkx+rrom2i6mOAT2GGmBcvQ2ws0o9iDVUclNbTx+7j+zvXPjWDb1
9ilUb+K8SbMlAnWdLAlxdIo/0rKLD+9btMa+Y7T7t59plRrdFVQiz/DxJzZ5cLu90IB+RThSPlTz
lFJ4uM4acdmJ3WGvJUyWx9+x6SDUQstOQ4xeEaTSrqLXAXlEwU44d58sSpJrU33mLLmjHA0f7rHw
Eu1LOBZPIRP3ug8C2QtghemW8FfvzCjHDYNPprcHsZfXa/yauZXWptR0KAJOfIykz7HRT4DOg67K
gHrqFsN0IwcjibOKBoad+1uw4q/zT/oreyxHvWTvArJLWkPw/RkAzo00kYs0hv66lL6V1/+IKmjT
N1Lr/g2LIc5N8GgW5uWAXmalbABllUQef7YC2ZjpRKbemI0AMatTUFAwQde+dGfx7y3ZPOBqHGvL
em5dih7tItxPYZLnrebV680pR46bl8/7j/hcvW+72UJ7Vz4Vm6csmRKMf2XqWSO7eYSCz2G+f5GH
iHwTcfs4V3vMl5MmqZOL0++AQEmc0Bcu8MlvGUfE384gFul3t2LE+f3ULyjZR6DSr/HmbVd7HN8y
ufKycHi9F5uQ7NdgtU5/q1vrCsb0mpu/xVE3IRQxPbG8SPYyuXohRX6QiFOxvzZxIoW++X4r6FxC
2LtRME/Q2HyyqVsOm1vMkxs7eSCj8WFTym9lehzt3XwSMOAXmMzx7vaSvJfyJC3IWPTcfRHAYZVy
uI6VTXEI8nunATWHwJDwRe30Qy6wTCka1Q/W+DiuPd7zd7bh50Cos53eTgspB+teWc6Z8HwNGQAX
/YbDJ5jkkkmgJHt7lwibfc185Wmz88wcX/HWTZACgKHIQ/dft5+7SwVieLP8F63L6XXpcYHR3tT2
6gSQ0f5+fLuNMy/pQ/4lmxtEy8YVrwbDL0V3D+IgHwC2QNDw0bMhJ90HCn8sqvBgJ3U6h6iPHr6l
bRdQw4AGs4lf4lSoZ2SnHiXuRgZ27kXbjmG9WgIt52Lpkqf5vcyXDTXGywUuOF3oyn/a9edzydpb
Sj+ZSZa0KuEE5Nw25GrVXsc1r9CdARg6FSqr+NNPkuduKv4APpqR7z138pfa6lI5xu9nGKVdWbPO
/XV8m+8BxY0lz3HvMYIr7IK7QqpnPlw01sDZdfYphO1fIN9SU19RbEElu8hEsZ+fFlu6u64cAD26
h2tIbn3dy+Hyl33ge0xT3cuqnWdPz1fG5QOKOZepz43/PLwr8oi8t7NaKq6rK+v+qsoKjkOnA4ZY
IJ2qgOtthhqKm3NnDviXD3DGQn+baoaOqcw5oHcVdGdmp9X9GYraVUJ6gDieSwvGU8FN/COQA/WA
nEPzEh7OQo9I0j0f6M/dBYkw+cvQ24GDvMW1xfJD9clPUjgID+jXbraOaKMrNV2knsA3OfUwR2//
HnDbvvcKLgoRoXmcqVn7HY2JWcB5IxxcGygBIEfOIJS8hcXGsQfmitUyq8sHhAr4921ExnEZyBl7
vfV0QHPMU5UjjOfl/7hTa2xXePqZgDov71Rzb1Xfnsg8OYcBaUHpxrSrQB6IRwGjnnlJmUCEAOC7
7iUbE6DYkJnudf62U9Oz+5KvJGTOo+IlfJ5v8PH44MWpNdWOn78kO5tJNK8ANU6yyYqLXw39u2ZU
KTMF7Z8N40VzMbF3wzLkA4oxmW3s9nQvJ9xJP52unaKqrQIQrsn0EXXuIEr+hAdV83VcR3Fcy9ST
fUtjn4/7IiNP+zL0YZAp/13OfjbVPXQra3XNvufI6fjMlTqyBQJFPDST+Q+/eyLXeQVi0kewQYLA
3UTsdNx+2wy5e+lsh0n4+/byY2HIGVOH2lBNmB6c6zsB7hSU4jUb38uFxcc6rp+irwzzCqw2ewBi
9xVmTreWbwqniUQbTo2GUoAtl4FLfCwL4jMhg+1trTab1UbaDa2L57GFiVEpxSJw6hQM45prgj3D
JRDyYUY4BrruHxma/FH1EQfo30NdH/C/5KHbHoArXqqFprwrG7Q1ARuPYKPZAB+264I7NoQsU8MQ
+HNrm209fMGyfLtVr4fhGnnmNIHhCOb1mgno5pxagkN5CuAD5b7k+p+S00P4TKGVESE1qpFurjOA
rUqsrkI2Dk0//9Ge284VfdH9ZoTQ4IdqD0Dfg0IaDeXV5238eRGX5htiL9Gp/x6/kfo+zWLTXgJp
4vX8eSqJrAz32LxMl+XvZCXbUzB5P1a35ahyqC/q2d7BAJR704N6HaQRxz5D2SJg+tZ14k2vB/wr
9JV/9wa1Hz85vdxqlwFd3zLc3aXMbr3QYS7RP6/mXzblbV3mc/tRLvpOerexEtXiyz9ZaSX5GVf2
RW85VyT4ZRZllipbdejL9cvqkyHAHmEQoypTe9u+YsoslJHVoXZK0qHWkVR3+0+AvEf4taME3jFt
WNKPsFQvVjVVRCOUnEq4ad17D3Suuvib1xffKHOfSyBC6MRdQ/ORVMX9ZRW/Io0xC8Djgs71vJ6F
ldQSaJ4NQNRf3Jbmtt+9qoMY6Dyf6T8KGFG+mTjssP06tA3W+314pEU5GnglYno/0IfyoD/NRaov
8L2pHCF5fQjwjj/XuFPI1omq3+O//bU6+5OG31vLfQuZQE60S9f2cV3ADjgkpMOXbyFDfKbwnuBw
bavVMHlqrVJlHRS9iOMJgS/fWqThP0vgUrOkdfi6A0qPNh9Cxd4hW8FVWkI8ZOrZzRtHU8g2iYFf
kUouWSP4GtQYs5nOPjFdxvQf9z8nYqrpTjb1LsXIfO72jQu7K7RVdFO9Oxm+EMfN1KZ/0gWj0W54
wa5G/ZQ3KdxaN0kOG3Co8nL71efSdI4eE5FIBrDEhRAC+WvT1mZU3yD7//EQ6UfNY87AJG7J6Ck5
bGv7qHyidJhg17inslwQXcEoalMg9sNZkDRjso7vmU9ls2xIQ6oBkXOvn2/ve4om4ih+fNUpGDmD
cmQS5LGyKJoh8rog9MYk/vla2kmn4tBq4iciUl0e/f2ic31M0qlNNUffNUS/irO3uLQPlF/d8+yD
VkYPCileNfGJLtfp6v65GpYKKeh5IOZ/42jxmqG+cCDXMz990bhaVB65eeVwdwhTk+iq9rebXM51
gsupTCWxriJWj1GezLK8VjUjDqL1YoSvKOOirax8ue0zIz/+3zfggScW0rn2LUmB9WsyXT/Khl3g
bpDONUxOedCN2JTmzXx390cDJ3mvw6yMA85qJTOHE36LMp9FsjTl0Pl7ICXVUl/UEiTk49MvKgqk
WG5TP/1dDJm7I7m+nx8V3FJhV4Zczu7eWr/uE6HBfo9/1eN2p+aeA93fG9LSS4YAxOLjTKcVzfYH
rHn1+Fkn/275ViLXih5C9S+cjus+UfFNyaimCK6PkDv/HXffi3Wb8TxcOjlKINl0BUVFkMF4ZqJu
mp7TVcSaX0/mCz759pGcVxQ08LCElEzyQzKrZLjwktAJ6+5338VFN9qVYVV1xZbhvj4yl7qR4eqe
19R3Ilc+ZL+ytJzTc1PgtoHhR/EhKJIX0pI67ZH7oWFi0X7ROIOb83crAzKKQQHGM10ISRqZ/Lcc
SYSI9Ar7rauSyza2Mwa5EplPE6LYXKY2BxCNhvOdxmkWPHKDFLCoCkeP0TDVVpC9n5spfFAIl8S2
dbHtdvPRiph4MtvGJjvdflaZwUZGD3RwTqzL9ywHl0BJpzg0T1PCHPfjbCcBrWM8y6qXuTb2Mdq1
D8gk5kb0TLFi4tvH2nUfbz0BaigLwwadzIZIQkmUduPRMtJoCoP06pfju3LCTjqlbH8Izf6rvg4T
Z5HSxZ5XnKQ5iU5UsJSNM22Hcyt3Kh9NDgZ23bSgHH/ManBMxydDGwKiA286ObmdG9nLCHkZlhK3
dmkEDiJzqnek1JCOGnN1g96JgzA5h43/me078aHOUOmomAyYmZGBv70UxtXTvp7R4BUusvmaJVP0
4QtcrraQUK9WHDfGqg0xZEyIBhLXd7QlHxR4mx2IfBTWnDk8JMTJXTMSUbJKiSWZJCtWHaca2KCb
6e3UyObfrqvamDDlNKJC2D/+5KRfdwMLXpy+uzEfiDYz9cnUGQO1lCSONFwxQqgiMsrGNn49SfW3
MN256oMQW762fT+0bySSU5WI3pRi89GzuZrQ8uhsj9gYguep1ZltyysKWZYGvJ4K/oHmffE7s1Bt
bD0O/4qpgIqwWS/RlzOl2Zn9VjJUaedqxl/jv1Uj0uYuX5IDKjXzKZFr5D9yatB55ew/RHER5bG1
+jrWt/8230I3qzH+zbHUmmKv187me3wweree+shkfje1mXOGJZB8LXxdBIDkJUVNgupypuOg7H6K
nDTEmJnIvg05TWOx/NiMTlh/ayoJr7EhP9nX3KBw+RSAH5qpEfe3n7+n9zXOL5lpUbQEgaNFOSvn
f05fIZ/4u1JyaF6bCdo7wIKqH9Idps7FR43UB8WddF/Z5NalyUHjDwMnX7/uu4n3fXW3eY3bgsjN
8f325vZ6XOhC5Hl/dek0WK4vV4Olq+tiXcV9+ylLAJZOFz5wTQS98fwnnUMvyGvbpzsCSMLAi+Ub
vHZkBFwly7bs8y2SviGFW3Ugj66ZAcl+f029bdOtdaoSABdwWju+u4n+mse//2fhFFUfdnWiVmSA
xDnsax5l4U5yLySyuXGLrcNnljWcdL5Pb4UItuqHB4ul/Q+a50fU10Q9WvUKsSXf1jKxBvq2NqPb
M7v+7uxlmELNKaFReng1HPhajc4N3B9dIhXct/hcXnzuJgdCdUrqRoQ+ssqQOhGH6nigfn43DOFU
E2CcTXBSpmxxmkkSoGGUOFAwun9WuzEdOkmJWbn4eM3Xz6K1eEAGacHzv16WQ8qOLnRWfoxCV2Sc
GRQfDcMibqUtpvVERVtJ9Do1DT1b1hH4QuX+zX8/PineZQ8/2d3UrcZ9Ffg7Jr5tnyhve8URYSaS
mCn6GK3YEB6qKP8co1k1tSmFgRPgyNa7vzThwYxN3MadY4PgXTFTIrXAokRFIMQDqPuz+csb+tDO
fSarQKPt2ePlSiGJg/7cd7dBw7j0iHU5MRl418Xf7PHqqBfW5Tj7s+4e35bT7ETedszV9lggpJj0
47qHcSsni0zL0EDjkg3NtHWivh8cUXfBh16yAbR4f1+ZrQUssg+MJ0f9qOITlVTDzeSiMTorS13v
xpD1FtlKlK2k/vHn54zam9yqvJxmyJ49fpLfs0OQ30u0DCIRYradmtx77udBLq1OTkHz4nVVudJs
gbgMo4ZefPTKilwVJOXm+lomWh3LgdGWM00sDANSK9S5SCRD91Gwhap9GqrUFt1XE9e18Lo2x7vm
HclqrkHmb0/Wa4FfcyqHSKy+nYb6GF4JgZ1/MvxMkph86IfmvmTPItR1ZpiSy39IonKSkkJlXk0r
Fb6k3mVzCjqHx+SQeSveOpn31fe6S2eALMX1Hhjy/uCgbP8xY2kBeDU9mWf7pPyL6RKLNC9UlchU
E2IM2WvjsYHu0Hr+XtKJV1o8S9ajN5ZjkyNxGo9kpHOghXM8utJDgy5QKk3G3TSTIgnM5Ktz8ARR
trOlq6gUpyN9UjR/9DV5juvQv4+pVGWqcjVKR6Wr1r2pKk/UHUeO9hT10mTVFn6kVJ7h6rVfCvNK
sJyVYk7uTT2g+sDbfLkmzBmUbO2NvzoPzn/XxOuyOevGg1Nra4BII/p4DHYtBcrkqSYCjK+lpMHO
Muv4e8emGoUZw3O+3g6vWSon08Rg11XZnndMQ2wO9rV0MSR/J2SmDkma8ZvrzPwuT6wCT5rqFR2s
nl0YgD0d/cPs1NgKXlrTI6KZ4qqJaZbTCvm6N4ZDfM5rds4R5olY0Bv+6fn30shVop5pkIhMkE76
Pt+Hem6iIyOWOP7a9Rk1oN0/Q1tyBW2+ZE1TTLZ/ntViNb/pfbKv5avFnVmzKeW+0O/K10WQ6cPN
GLfG+NraRZVssTFeU/mcjSEfQAKy5cPjZdEorr42g1nz0F5vXrUI3nb93ChrxITt207p1X0dxQ+m
wZGAyJTWk6ix+TunSzMahvu3+OeQe3mwJK213tu/4+k17u4+Tz0ybOvp4vAa144f1CYgLlWOMq85
gSYq0mXiLB96dKpqmX+Z0oM5/FtS1ajMZi+hAvx2rxsuoIh3NwXBNFY5MEmPacJq4PDUDPloxP8I
wuAe1sHgofXaKc2JS32XMCCxdd02H2S61C4IvNBp/bt3KL2lk+3ob9M2SK+xLtRIvmbnpfk/STZ8
40c+87qE2CJo17Hxzh+5e21WK3Yo/505L4zeM3ta2teJg3zcA99MnEqScmOEIoUreDUzICvWKbUO
CgvJ4eHjUKO2VjFs/N++q/4BeTSM/i1+tgMdnmMA1yXtuOm9fdFc7SsTJUaHOpR8mqnM8xuKPhQC
9O9fx/+WJN1UQlRiScP0k73Tm9jkfySd2bKqWBKGn8gImfVW5sF59oZw2KICgigiPH1961RER3V0
n1N7wEWuzD//gfsqx+QGy2IIkofPBpyMRW6gayEgg+Z3u56VMb5jeoxoTEgl7tZg6A4vzJ7VdABx
QB7LsS0llu68vM/OIB40M4uGGomL2s1sIzaUfLCfSPIMaYRQ8jvCTvKfL5r7IHkyvAnyu4W55z2b
AnqBSsqC+wJl1sGSApz23pnqlR6mntcbzGBz1Kxg6O8tAhmXvs5YUP/5vfERPmAYaDi1yIbEALYO
3qMB+9A39QrLOfMDBYwYZk4RCnbUrUDarLB/QxenPt66l40VIlYvAFl55ZBYu/iiX8VOs6FFEG4n
BAKCBsn+w8FEsDzQ9Qzcwe/0xo/qLQW1d/PUCRCJttV20vK1kW2AevO1xgs49lN+iHE/aAZhtr9v
9D2QFhcIyfNHrr/3DrfNetLCvtsY9AQONqouBwpqHhcAfDJUIbS4zHPx+rECXOIU5rRNCu3nKHZz
Xk1u/uEIwxjw2kAggnR7wGuM7DjqfKI8aP5BtBIXJfu+Rx2knV3P39cMuVx7Yg02S2AN0LAK9Rba
CPzdhI8i9PPnrmsc2PTIyJcvGADNuDdRHHqJZME/FCcZa2c8dzDKt/ndn8ub/3Q+ZfBeSLPM77M4
Dt6tsBDCPrlbc1Q/u+GZd/c27cPO7Uap/Tndaqc3+bErG0lUkmSMG5Pwq7nPi0m3ZZv+V1/1PVEy
DDUunSCNM4bkv1k8rthWcSbjGWb3bGu27SYf5yHdJm4+U77tKxxCq+DsTT9497PsrllPwqpuF9l7
igfrzTYsPGVtnEDYdjkM7Vr49ZI1Tk04U0Wqj4ExyJbTTfs2xl/9JaeNRvX14jTH69uMOBVmOfc5
VQPRcBC0RJwBB9dwmDyABDZkKfj5PN0qUVn72EliJjuRN82cj2p83/CJ9Q+4tj7HN/ilIxxLRGqP
kN6PtHM7MqIqan+otM2K1yzEjCVitGULb2sOxY1X5H4sljH3qfA0Hk5uuQmmDN7Puy5PWo/enofG
LNq/4vYO4LEgoKSwcXSwQHAajNhRbEEeCrHMHhze+M2zsjSYMcMmSPvQGUfUBQ6RsnyfOEJ2sYEi
MbxIG/XUCWnwH3xhq7gSfYbnazFGlfhFJZRD1cMbbPFFL+qhGHVxRWIzaaJn70mCQKkjNAY+0oMS
zdpgDf+w8hXI0j67u8cF86If/obs8nA8g51hqrqFtS0mK3JQDd1bf/Z5LKjGdY0/F7/2vXBfgRS+
n+ZtqSQuQxoHHmfNH6/IvVqmr9PnO9frC64lSXMp6V1YMmaQCbVJV0QvYy59GOdHQ/+e7xpcgGF3
vVX2/jNCB3klsDonttEIhtqunwmruvRu15WF6Z10pc8myp6m0qicnmvQE5wAmSHKcScpAw+PQmyv
pJf1O0A1IfQo/M3UOXsDmh6NaGWHDxN0LIF+5mgR9yIwqLLEWxZLRvBU8IJYWhN49ImGIRbW+el3
ZimaboS1z643A7pdsTssH9Gj57NFkB9BfEw5z3eT74xLFWsX+C30keCPSjXnHOgtu02XCofL9FCy
RGNE76TImw9D6Oc1/u5oNnHIxh41Q9J0B33CYdj66YwQmJQCj4tVAgmo/vfUP/Dwi2782rZbMuv6
h96sgwxiabJgz0lAZB30QhfJe7pEMcMjSR4+K4f7bTqc3l/guwBJeAaMKvgwq9yWoQDKU1kxgTG/
nnFzX2XUrSjdz6niGDjvEuGlOfp1qNqvhXLqzm9yz6E6jT6V1eJXLIV5MJxkdMY07I4494vE79Zf
3eoAFQ+ZQvaopbOm4hVXZ59ZdhnCXsUvcjGA5nizhhwztLyd154NZZzGQfmeVDdHy1zjpGDbu/rc
LHwl+SdT2pfc54GV9aYNudCwkS4Nl73ZkfjYf9rgmNiYxwH+y7jX6qCoApXAq7a4m+8jMR10mXZP
hAgMAbrPrw0VJVNhF4hGB7N+4K6rPiddpLfsdmXmPGEw7JIJkRw4FH55qBatWpQsGI4GhPp2Jib6
OakErHEIWiM540r50jHPpMgc+d9S5dE/vTpPIc0s2Q7WTDKGJc8ZNZMjDTyedFmEZ1ubc1/dfGxA
+YgHY45Swre+tc5nd9/QvPTA366Pyqux6FnyL0kU/DRg4OA/GJANsUGb9nVLkigmDSCiWcvT5MrE
yU0l/NoGS6uds69nKuHv1M+J3MdPig0dZ4OmjkqtDaavd6SP5cN9yzB3w58FVTKkMGgilbB94+/c
FOF2qq9lJMc+S+kKF0DV1fu2+BLeP3OA6szhhExQOFxkLxHftjL2t/FtHBsOviMXTOd6ZKnA6gH8
yEFobSqW0P/q95V2O4MIUFyERRwbzkYLhmJz/KwhHzsVEhtlwi4WXH2LRobCwR6qF8msNfFcw9OJ
NQNM+fkPzsHNZeUGnpJ4CRriiB0emy5wO74Zas+XZP8w42C0hIUIdF0xmvLFHNbk+QkrEG59WhI2
yCg5DNYw64J2R/HfYTY2UIvizLhDvdy76Iue84i4UPX1y+N7KXuUloowGaGLY3fczTQWOZiWPZ37
B8msdgFWAjd8nYTOvzEvtG5s03xpz/SnTKlGGSqvU/kA4hDmQmy3+CEfHDk4GFiAYHlbeE2IM9My
mcLS5wNC4wMce2STm56UPV0Vvy9IxKva9jXX4N9ZaLMbSzPj38oaAiu2Qd+xmEi+4qvC6dAX/Azo
DMLmBM+bLR/CKaRxjzFgR92eIdtgkBNjMffP34jlNGgsAA8c4JQgqt+kFq4kSFAFpe3eRV8+hvpl
D07JDmsRT7bymeGK3HYoqiPezsUgAhdxYZyPNRe4FbYUYIu8/bqqw0KTO9Svjph1klb42UjB3SeK
GsDcJNjeZKNh9XzDJ23VkYWRM9cN5hM34HNutly42Yy1aRu0QefE4xz7TSypo3zyQbwPxclZXzkb
1wo/JfS6bu3p9scCKN9++NuauAKi4VKFErLB5xE7cpNgLR3r5QjvjwG8DpxU59zjM/yRS4ZXxSxW
zyNZm9XmDnWK/U5IOqbfWA9sJOzXjExPI2AqHQ0ZPg1zy2wu+OXlmB/ar1Cu4dm3z0wcMef0RawI
MY4J+xONc8bdwZJia6z6i5AbgNebS37y8UF1Rwa98mcHs5fgFji/PkxPy1gmk2SRRX3XAzvlNxNP
qIoK/k/atPZ6mxlO34ZH40D6sQft6OOviB4Y9W0OI/0Xq3B6Mdm98z1USjiTg32f9CSLOob3z47W
jTKnnOP5fdE5myuWVT57bPNKF0HjsKr7fu+cJA7sIr/PMrQIIWOgFH7YlDgXy1XVwVGZLnH1OZRu
cxrYHKBdY9I4QCSTrWa0AaQlmmb0cdJNslDnVcQyUHR+ofoHvcKGt2UL0uLs5urvkbIkmJjkjdJP
uxGhDlZvgmMs6YlmssG1sbvwPjPvMHItGKxoW5ULXCc8ViTRVuFfJxwKwIEqtEXIKuAc5CPQbLDz
/oQxgnLUuoWH6Y2PN9UD5nrIyv2WuoLp+cMOHLLfnXL4p+L51HjEd8IoFSgSazErwRKazCAcep40
ACbJszDsvk9YSGAS3RUe21j7TSvbqEYf+y8ZgYZbP1PER+6gM0/YhEoukbxBChVvo3uISNYAT5Wb
eSSgM4A5mvleydZzjqAEcfdMX/fggR3K6L5gJJgBZv9LdklCJs05tsxT2cUos5vV4rqI1/G42ORC
boMrrpgyRsmmEGtfSKOX1nySIiCbXdQsXhPthDWn87WyCH/K981MrsqljyYMRg7fSBgeAlxXO5kX
j0eZmUIaDnWPggkF83FohEgPciXqA55Ndvi4sFVOmAGSKFoitXLUdAytoAE+RuOLCyW2GLQfzJco
70BX/z2wryld5fMD9RmLP37l9WOOBpzQK1Bwah9a8JAKY/EGES2IZY1FQAfLeYyrxglf7I+cUQIJ
YYx6ZBB7UGmrPxbDqPqe48wFe2PCuw48fjTBl4WvCjhrZrO+3V8PsEvepJ70sT90SAY8ZKIjD0XQ
g9mN/r40nyLFJFmA2XFTG6Dq3R5C1lgdI8CRrfaaTyTLCJWTtMWBNxpcC32Urd5XrFhb3qnKNxwS
Vui0aaAYvtrJL0brSeL2qDi+jzEGtI3FqzApjtqZRgQj2t6S17A6U9PqIF732Fja3MatS19IDvdW
CA9cyBMuNFUYvSyMvMyvdpmvneUgnsfub/WL8AvzvicRqqY4uvuM+FjL8w9eEXAwF90YVyIvmfSm
WUSzzkzwfUZ8ee5g4Z4igheQO6APQZYBtw4PjnXOd2bECGObXIZ5fEBedYK0/Zg/59mcAZrYVRNa
jc2sxuqpc0CHA80Xtj3sPb3ekh4JeLm3/J0ZFQVDCUQLI11HN6xyBSo1yAL6ssFcAyxdgrJLZLvF
Nk64/clA9uk0ipCHwCUAhr0ELoUvcCa7Ir0CArAJmxk3LnJANvikicdBExySR5iqHqG+4s2GxDV+
zO9YEKMQJTaO+a7nKfU0dW4Bi1ZYwxrrUw8qej/8/mnrFiKfU59Kt/pys+m4BXdcFGTBTPmpthzs
l/e28006ob9yZHcwb23Iqza7HLsYSx57I0ge9yueqNBVtl/N5FfgskfT0QgtFm/6t7b0UDkWDtta
BIBb2WtpLPhr6mJg80rhwsE2AMsfStb4eWa653OSpmyVdPd1bIOcUYfKKo+0nfa2e8vhUjzZ0Wfc
UNCaOYplEjItEIHSIVkMa+j97YLT76y2GzNnUyFNGYkw6+Q0tUR1iqgt/N17sHcEw0zy++5vN5y2
tmrebSVUbc4Gf4oNKYYJSyBrT9oPVx9o8HxEfUGTQshaI6AFLMstFpAbEhGt6tqZx9x5staG/tdN
b760AxcaP2dMPvCXzRymqJkivvPe08+65lQcysVtoWhc49KRJz/6zZV54Xfk7I6gCdjK7BFQ+Qlt
BhHqjWG/A8ZCtFoOfWXf7bnuYyqAuP6SBVTYceHdN93yFSLAo4GydVuZ6mQm0frjZaTOGR1xUkZJ
K3z12HqwmRo/Iobo4RLH/Uli5cun+8KSRVjdYrlVez2nnYO/M/p+rd5OcVQiLaY4rkDXdGo747QX
BiuKOmwpUTcPnGtaBaxCTDqNjeQj4jQBx8bHK26aqAHATIGHYfyfgUrHEmasrVc4zQpT6S3tAbcO
EBuLq42y65hQ+AxCGCx75sRsfj93QxOKE2Yl3BeJ8zFvwb+wYiB7ktLWe/b0Lt4SI/jqCCrACJ5U
St4H3Dg4xCP4TaSFtHbsfpd90sQ6h2lRQCtL1R2eXyApH4dDmEWZT7Hw8hBU7NISe43pzRo9bDbi
cutjnram79ZG3yvW/qho+idSF9ZgJMDB1lpoiv64r+hMhJ9HuUu3d5IRfrMXkNCGVEgGPuH2LVdi
yMHUdV+So1cjUmi3PMCQBAwCHOy7U3Oh11vN4lZznxd4hBfAE3iVLmQQm56Nzg/oGVOR/d2aFL7w
chHMscmLXVwYHxj4uDGX0nDE7K+OdbzGBmNenwbDexLVvtH3azL7M/3deXn7uUUAF8uoIwvvZiyd
XsFzpuJ7PzVGpy4EObe+5zIaBD8rB2gvJnxtr+9iI2EW88d+uIPEHjytagZB6El4lEIO1RBLURg7
0DBLy0CV4t49eGO7KmKVXvnx9b2BrBUmdgt/DlgRUGFdszt/b3QwVoJl3m4f+c1ouMv2ukluGAZJ
RB/+PIJiRIzMz3u7uad4v5CBfp946SR2i0C122Pl/xy8q+8C8tDHLHZCuFG885WVb6rdw3+LKLHh
kiMdo2/KxiS54wKWX7lNl6zc0k0/kJy7Bx/HG5oKXct3JMKn9atBiE01Zb1//fgpIx1XHHnRsqu6
z1W+UYPm+LUK++vQW/IMjG3s3kztdJvyo6d/sUWEjrPDXVl4QL5whNOmkjNV6P5sw4Y0aP7ArEbN
uvjZD5q86XP6XcYbXSQJclM74Br1Yrjrb6pVd7Pfm2+kOOL32MnXJpmT1nSH2mVjTicMdzQWma4y
ZfCXdvBC1CvU9rFsS1Ex78h66vv3KCfioXX60zJ8nqAQxDPppG1VERl2O78rQuTe6wKd3kHyhk6C
1Qts61DmhSFOQnI/DvQ5DMgxKn+AsgiXZmyLGMpHDhEUIJTPPe6pEHk8Ek7m1WXwZ7CH14E1+sff
6hO7McBFh3huBF5Ni1D/sJW09QHscVu9FvGEbq5nN+x/GWuIK6nNKsezmlwQUDa7JCxvQ8hR7fb1
UGDa5//N9LvHuuX/qFgk4jnB6todTtmpgom+Nl3mJJP0yG1NLVSIMuEL5xZfEl7f/21JfhQJHoAx
5Ux1yTVw02MVsehWpH9Rrv2gyK26wTGwefhaHBSSq7saa4mNXswkBcQOraFJQ0M4BLkktRvP4WOd
6aJ41YV7/44KLABkFiNzYmKqXXcGU2pa+8lvt6sIL+EQjpTzYF6SoHDQlmyIfwmA34hLtbhmvixs
BYc7dfOdvecJAxZamPDuVX7D2escDAt82UWWZBE0hr2Hscfj5Y3FGxRCFRY8uzpMntnDlPhvC3Iy
vu4lFR/XROhzZ9BCqPgx629Gn6H4noM4ahcVvc1rA9ojfWAIEbpngkZQ3XIES9zeggUcKqKFaxg1
p/Lkrjp9XCd5uIKEzTdSVgTX4F/YFyQzBvMibIkK2FGmyh7DhMd6CYCCeQWuVobTdO2hWmBqgVAI
QQuMgZYN7i83KtbSTOEAGSVkYkGqD2g0JFrlvkn8dvHBERRO4WP8hW0/o4VkBXDhLmPEJaUURjn4
wQlEwoUGtfjCsxUmtP8zosG9wRtonN+etgIlqAUSg9UHnsNsMIFkfqArsWVBifj35RUf2idOao5I
Si3BCbFXFR6iH254ZibsjHnBXyf6T1CDt7A5w+M43X7/lxEYwn9At6Upq/OQJ0JLAJn8u5cXaCrQ
IIBmiV8BwfjQojdRLjwiRhG21CqkEoKf6D6YFnHbA5JBfa5O0it4ed99PQKarQ924ViCsmD8rmQe
mTp7wh0pqMbtArwkn75WbQiSAwwAS6UZfaNC0KqJFD7VnuyxrJGE85+x4tl99pSY1sXcDEoW1cDJ
99jR8Ngq/xYBHGFPsO3GGSWfHv6gBJJtHMvDq2bd9qbaVxGZfC5TjfebGT6D7nuFnNaJ55zQaeu+
ZtATFVvA+CFX27tg5sSiQJ2+fPYMrQ9OT59BkmG+eCzfi/SQ9azf9t7/JxgdrCFrokKYqKWppUyh
nwhixRDeypLH0i5g6P24JukWTVxBn3tp1xxK8gYPBhp8tlFIoMESyAVT2E6RX1WuJDb4FNRQ8rpw
uKi2ny3BMSHx40T5ENr5+eH0RswmASh70jNI9YIY89Z5j0iGDQSnn7lRsrrh8f7Y4hlK48PyR5ww
dQIh6dWNb6vSqTwjHS0O5J+q6JBC3pFuyGukmVCRGSwQLY0aq96JjgXuLnIqtidCNs8n9M79T358
DNnbNiMuJHzwT9rseXiwVlTHvTP5FvhNMaXS1icEa6ezJ54xsIhI9WStR08bcaaZchny4XvQhFCL
7ifU3rAYeAVoWN59MQq9Ud5sWCkPOGTC7/3tDUD5Rwgw4OE3qIEUC2UPRYL9cH6VLtQC1AVQbtDz
AtJ+94IMAqUGNynOPzsDTio6Z+GHXINOAG+yQrOIQqYFa4J2rhomCWeQTLjCmp/F3or/dL5x0hxR
xg2TdfqvCagIOOjDmOfrvfQDVsNMcDk7Fmwuz9gaYMppwJVnMoLjNHBejVNHpNJki35iv3wZ22tC
o0Z9j7Y2+sCCAz7ovBTLOA2ZZ4wBcHLKN7mdjvEiCkRNAhwB56EnLZwf9jRuAQBI8Gw6F5ZJES8x
MWaRKmAtZp3+4hZ8CxdmjP8g+QsmjXebG5fSNYK+cNT7wG3DLwfxAd54svt2e4tiaLE5SU6Pv94K
b4wZ2ALoJ5jn5OZaFI38xAD1VoWyiQvue+4HuOFdO4jrIHcmIc6WEhlT6kLioHxGOcKktQP7YZEH
RDofZD4Mix42iyfqpnTud2YMIa4waxg/5GZlbsZQz1l52DU/nJdFjex3zr01a7gG3zERmak9IL/A
aVCbed2idnX2U+zkSR4kZg9VGurpEDsC6LjZmo3VtDk+/MHi13htpATfudHsIaGgU0AdvXhG2qze
ysLiFDgWPhIhiFJU/yFre/attLbe88+sd3oP4Ylzf0LzDVLg0OefzBuefNc9WWzypNuMfJ2+4ZTK
JH2IHSlWbAIURq4Fta8K2WUljUXfSzsCuxCk6/lwX9kcQGZgvmcCLGloSef8AO+TQLjKqDgRzcxu
kuv4QbxrGslzXIPp1Pn36RI58TilTjdO/FtU9apWMHfykloA7PUWxg6KafS1ncC4+9DxA2no8Iss
aY+Q/wExl70r1jzy05fZKqBPoTy+1LVYBt4mDbraf3Jt7mpeN/CAH6SEMTANwYEQNkR94OGiPGow
6L8ODVs9yan51UevJRapLvsgtvjVGeFYzH3HZUXeTpis3qvuD1sFZrQThB1pjAhz4KF9+G1ShzTM
pRLoXotL1enXcT3gMAyTC5wmaS0W6F+HPwI1xM3+8SCieVRy+gEVACVB94RXEpMiMMcOzxB5IU4B
LyJ4BbfNg2rEsRbXKhxDkKCxZg137w2/28+B1RZ2Ubl71Q5fLp/eOOpTXjRtDzowLNY6/KNE0CYS
3AEKFFaz8j4rKRb8HpiyI7xp69lbG78fq7x/AvO4PWaI2qoHIZLuE/0E8LsyIV+gwIygONZMCgN1
Sn0j+UHCOUUYX1hoge/0otNHO0KJpDrP+Wf9PpENg73gAx6w/bSJwCKDEMtI2VPPeW5ywUzlObXl
AiyeWprb2a+VtBxC/+Gc0ft0AvBhWA8UG3E/Gy6621XPr9bosIJe5TNShKTi8JSvf1DEkd95CawS
wJ+IYhQMAoaiiKTz6SBgbjp/l8Xk9xqjbX33bPnGvgKaj8l+Pu0Azb2C2RNj/tZkgOTpMXmq9YTK
zRNX0D75fFrYEmMChX0LungKSvVXwlSnBC9Z31A9IcQrfYei3ZzQ98uKN3ht4SvGJ/3jS+vnumAK
Z+KwekGyv9li72awc33Tzpj32TNAh5OZyOoe62Y5gJ7Hi8LqIV6ojrpDQwWiYt25NG2csYh5hCgc
ZocE6P42G4wfY/yWaj8+Z9DqhMVypO2zHbjj5Ga/+FU9QNJsDg4n5FnAt5pDQo7wDhf+3ziS+8Rp
3a8GNt6te9vrLitEIkYloF00OHTrsYGz9i/qkXb8cXA9sR/75EgWVIYFqbb9ciEE6DfsO8fdBg9h
2SUtB245zRAwAqBAf2O3SRMVCYK+81jqKz4weQrZzspw9gTt0ayytPqc5QkhqRSvdn/HGOSYBMnD
KmPzSRt4utM40rT9TF6rNwI6SENPW35axGU+Y5fiC0j6OGc3t6x3GQmPX64Lu5/sqnitlkRyT5N4
ov2WBpO+PGfYuBneSwqguJeaWe7gIUO1a23+mKpFCeR1u0/zS98bRk1jUZ+chkhKV5vxjq2l6aux
GBLGBBP3N9KuhMwZQpvX5BHcyOcSdvg/mHAiuDdLlWKH23nvDHsbDA7lBPf39DbHJ2EJzeqzqqZv
bFt9QMyGekW82TRF47BQoITTRNIcTLqJMo81KAOj4alPAzBOPRbUEMcGG1wKrg1ZnaEEMogw5Y8J
ULwWVOaNoO2y24qyxK2vtxUE/rU2eW6eG/2iIQuZxp66z2bZnnloMYTQCGl7ovAqbHtwGPf1/gnN
d/LBceTudS1C+Xml+fe7p9/8Qg3KZKbqJDquK0rcpwToG7w26cAqb3adLfOnTR5rBvCJt7A7yLmh
tj/vG35hAEjhK+idP1Fv+vDvG4lkQZDOymFVzfv5q/zvL+zUS9LbVvSSNyVKe9vk140qVmoJ7VXy
Jd4zQsHeSvvBw5OqXQwyRyDYZ/fp6yyyp28E++3zEj+WnbGGfsFmrDfkE/dj7qPPi3RYW39uwgdQ
vkjIei+QMCS5C4WMQttQ+BCN3+2B4iK816pAzWfqZ/38TTYAxl1v3kvWhGK1pZvXF4UAhx4clvBJ
z9n2IfYam0Fv1+shu5sqoFsIb/DildMxzGDU7enn2rtN2p9NgB1BnmzSn5KINgOjl+K/Rp1il4cq
t6L+2u+G8AI2Q30GNnNwHm5gr1CJWIQgSR5MIGBB15NH1L1mok0BDtQgc+7MlgZNFlb4VH1h5mjT
XAKytnA8GU3I/MRHkY4J6Jdyz6cK35rmhGabnhHaLjckaDB6daYl2jVsCSF1+G/AatIuZwPvx6sM
a4RbZfksHRyohNA1qifGNhWrk2ezqgI9dj/H27zqoSCsO8wDR7kHbw5SkIi/pmMENF7jDWUs7jgc
H2j3fsyBhcMsDfFv2HBb0KbR2SAGeAd0slRnxargHAI7W7G7YuC9bwdNhFZaxnwMvKvH9s5C6drX
V+AnwLW2jPO02Bd5jAJ8beS/9M7QXpqUXpLHD4uzmbz+Kl/wn6FDiHE99+7MWFRfpCq5zaGEWfM1
vEFj7dhwZj3MFlGvwy8SI0r/KvQUr1Maz8A7gFNqTClCGsRBoOOtjQkZ9GnGTIyItgAXSEDBG28m
oMPqtks3b/AASusRKgqCjAZ1JwvBPYIFjPXbvov4X76y3+hMEPt6Y3hoJ2Q/9pIgLWxYKokRlmlU
/sKqwsXczgg7IrSeC5pG9ZDFnijbR+j63x0QNYthWGfQy+jsByfaJbrvZlsz41AtlmQKhq9rvAbH
SY+EuW1RrUJun9YeJteC1cwWoTon+KaAm323mAu1wk6ApTrBivj4rauT4j1n1CMgi+EKhzUcTZD/
gmLk0FGYIGWIl9l3ii37P5DWQhCyzAE+IEjBHrvtK4tpKFd94AB2gC15XexDw/z0iIR8/zkvpgxU
2G+RTDh7CCtaRBnK/nYAw7gfSzBf5gDG/nMWEWLFN6+xHQyGvhhhsAPAuEheirCVn0s4EtbUDBqc
/LLMXEzYAXN6sxfAK3ccgz6Trupy/Ggf6cHidMcwTXCRjBgAZrUpf2YfKWzgb5YuEyRIA2cQc6BP
6/LzV7Cv/kEgT94zGAMldgV2dg9LAyteoqx+UYkAsHm5BV7NsAWToMWCArcpld2rh84O0gkcR4UQ
HNUiucTD8RVBqApsfz9RaGicm++FDg2mHJwTlI0FbgFYs6IpPbGYY6eab3n3B58ZvBn+NlolurBe
xGYCGALTXKwbCuJWJuqVjCD+fYY7hDP/ePL4U7esYLbCdPHCWMaaOo5xbXDk0mpXxI/CbdCh/XW2
Yg9YKggNvfc55Io12J2lCW4P0gjfII/v5zb/ZBEZXhcoEIJuPzjwhgq3gNaBbpEsJCKnn+Rtms2h
wFXo8uUiYj5doDE/dluFwhwxLfRgIfkEoaVbbgadreUYa9sZWh6sSHsUDjZGjDSgZ7FJGSt/vMBi
QwbXaFtIFruTGZf+5bGGEsRXS7Ykr6zlcxWA0XzwaId/3jk8p3SKmxjnO5lUjroFOd8XC3lNY2Rd
xFxtuFAEmD1eHo+XhtbWZ5jdBm9B+S258msEnNzzr216So/3jbZiw0oLQRlBcOg112L+4p1sTVLO
pXMRAw15RDBTmHFYeefERJllbvYZCPZCUrJVoJckqIju4LY1qSVT5BF5g1M62d1CGd3Y+fipTJs/
cHo0aYAT+2z53JMHhWmJyDCp54+lgqRnVm4Vr54QbwwkXgTp5O1mJ2PMd8rOdzyuFs2mjFiJYAMK
ZbI1u9T5ov3jW/XsConFflOf8j2UE94JYwXWzNFNTpwLpA3vMD02c45QorMO8QCm5X54D3odq2we
QGPJCwbsdEOcH/8dH6RdqzslxWZRL7LB6P4zdRIGl3pEuYwp6t57re5Pw8kveIHERJnVHrP9EENN
p/1LcYeE9zItYTy0JtdQpEL5flhP6xvFhwFS4pF26m+yXTx/HwXXGZ1KnwzsbPnuwQVEraAH9CF5
UBqjBxDNGcJitvyhgBzpPbfvxBDKLTg48LBgSZJc77Fqf30RfqGOxsSfAQ4FRXTLD+nPajWnN/Cg
0d5wUeT3gd+b2t0QJ6OfPgqEl+5rafRs9Vwg6JK5FSz87/UBqEcF232vQSRFn47KjHUWbuOOtP2m
ZrV/T9KhKdbYuZUvpBcpo6N6M9jUEOe/I4Ud7RtY1ytn9Y++rXaeJZkD0++Wm3J4+AFprRPVKjef
8Omwhfp9wtf6/m/pEWtcJ8y5ltQ4Zewjx5TX6CprqvyfhqlSzL3Ka1Cnfn3soZcaeCmudRA2tQ0Y
w7bTsQ/hAb7murp/36n6gvCbfdnu1ag86gWjfVm7wE3ch4PxJn0xWkGCgI4GWY3yq5+yNWBL0vl3
EovqbsplQOrt/Ujz84h2eiA0F7MeSxh5kx6B++E48keQhLN9ibSLwevFWGf+VkP8cISq0DQboA53
ep8/cN75y0njOhXjTGZKcsgFH3Og7nnYMn2qwZ3V+sB6HSGW7+4IPHCQ+FH5rae+eX8cyLbS6pD/
Geho0jHTRQduYhw68URYt4Juq1vVQ2CNQZw2xccM+AoJNkK54EYk9IHGiw06E2Mx6xehBiH7sY/3
GlBXsTFw2oOfvnqchySkQQpnP7LTjIAnhmRf7DiAIhjwmb1uEEz3lAyoB4pDa01mG1zcV1j6mZ8G
3c3FNRQi0TJffJ3X9uFLlnaCWnokUZigWjT1q2wMNo4V2NMq/7AR5GDaNFmFHtJ4vVi6zWgiyrdb
qsBKi+TttMUGlQ6s5o08EPweVrQ/QY1kKEz/2Z+0CzIRIJJA34J3u2/d5go7lhJ3ZemAJlgeOFAW
rcccvcUXgmMATxCXHf5RmIyo3R9K+CZb3SEfQFYRHlmkQIyKGbmafz33qTrG4THJTu1Z5o+3vXll
jIzU1MnKg6nEcOdxtdShMqV0cGPCLX5GUGjhw4TwgAK2Pt8zldhrNfsr4ceGzxFvIepWO+18bVfD
gILMxloCja6CvzsG6qGOGAMbA/Mrw72FvCPgequO3jaVAcOt4lCd62sKPWnFHIwk1e2kyWOGsDFx
Rdn9t2jKbpPXRA6AUlWuQYzYxIeKodA0FcD4l4xvAVwoTjv7XB4XUqB5tGKvAL07YzSPjNhheUbr
ydaJovVB02JKp8euB5NeoU4IqYl+xV8h2xVDk73hYP9h/KNZDj8qvOx1//jptvIVKUDamSy5NMxY
/3mWK4BVrcn8mdo96FzQTP702qskEx+95WBgUXzjt8PozMPIBzsm4iGGTUI3CeUJ05fp7aDb4GSQ
giH10NQxzOyTxnstZAOXiwPNJGu3njOcAYkYe7htzz/g1JsrReyV+3YPiL+Al49fz5/i6cE95NnA
gKLUx5j/9x1KimorYLtCvQ4voE+FJbwcKQIR7lCs9aBACTZ+XACsq3PKnlw2FfZV0WMl2zLZCJe4
GzMqdZchMeIDl8majhCUNNmKFl0RacI17dJKHYNa/M7aihmrnGOQdxvr42TBvQOVGyFAaw9X/A4P
rlv8imdNALHS/IhEGcYG1v0MWF0S4O5IRsSdi+pM5if2I6MmZKa4ebEdX9H0MClK42frfD/iZgEy
ADtqYzwKxCbttsZZYCIf4CsBNWGSM9YUEyTmCVUts1CswULlO/Hz6yg8MMH52k+AArZwrAxtCB34
i60+c1iWff8dPP76aP3HgzXNGz8xKLFhpa3oJE540d5hcSZXiOS3r58jnQCLPXNd9w98OVZ+5Kr9
8LJKfhHQVDIYAcu9QwrN83DzyqNylJaSKuRjFGXWQpsGkgNOB8L6qA7obkMoy+1JHnPJ93jjPwxt
8wcp60nAxoq+AYklpnbsCUtizg2xUYQFfHsdeblkLcBW5ctaeqSfYCNRJnBzws0MzJP/eW/ZR/xG
xb6/HUzujr6oAnzNYYmmk+yPrUAnPh97+KVT2kAYgRXwdP4j6cyWVLWiMPxEVCGgwK3MM87DjeXQ
CjihqIhPn2+fVJJTSae7VdjsvdY/LWptRR8xwfZehTK6hdIDqCO14En2PobZxTenSON3oGmmGlRZ
T/ltQRAvb2b4Y0MJzkwkHb5GFMJ6jB7Gfe57wruFiLeI1RXTYSgwckKDCPxF/s3yQuJ5tvpiwhZ3
lSll/3LEr29HWxhkbvtVE7Bc2WRpF4Er0fonhuaCJl3cV+OgwtfbxZMCvGWUHyFGoIBMLM7Is0xq
rGqu7DLNk8xBR09EzAKZFUKgbcEmRbtLAIiZqgcoSdKB0QPlF0fmYbNeR7REt2GvxYmxAOpbvkd9
9BE2gI+BWgA3onWKoGXyV/AjFkAb/hY3pJ5Ee3JuT7t7JIuODvMNfUFKNAIBhGOsSKJnYgp2cDMC
lLFxsaa/uxADuFSSwvTe7MjktxEg8LLwKdtgpD3wuz4SPDTCp1Qd+BcGBiohVg+NKhCtBCxM2q1N
KTQLB6yKayw73ex+s5vt/cinKnLKCQ4nlB7ocRZADV9T7GqY7jl1uNB/CBKJ7MVCTehr0Pxx1Nmg
clz8AT2WQwTOKyjIjwOdfYe9k4d3g+KpQcK4RsmDhkHaf1AqRFC7TBBkqCnrdjPkS5y+bJ1YW9qH
xRmNdhJBaarihmUnOjmD71pmT2p+FClkimW9xoeXGXAablxO2O45xsl/Czb0+FDW123tVrsObmNi
Lll+tNjgxtDAZBx9lsZIMHYt+cHcftIc6fg7ejght0C/UP4cLiE4Pvp6w5jS+gkEGPPOigxoZJT0
UVOU+US5wpcTvyfkf88FKad9wndrnzxvTfXBC9S3zw6khDLWQ6I+iUAicgEnQ8uQyfcMVIHsRiCh
T7lX+mv6Ot4TfKbWxeSbnmU+moiG/yDeHoS43GWInb7XbWzVcGjuJiSfNsY/cKV16LAocPkm+kKM
8R1Ml+o8UaJA5XocnmbYR2BJ7a8QDG1Ja215X3LIk0UM8pCJYbga0ywDWeSvR52Eb5n2nk2NX2Ui
bXIbxWnYGPr4ncDbCRhWmObwcV/04pdf2L6jRhoVUZXim96wufyEc4kmXqOG/GToL5FON+yIgDfI
AeJr8PcdjodukD2nTwx2s++C5kKZSL/gPb093P68v77hpL9H1Vb6OneJIEC72dN7jsCdKmSBl7N/
svpTQaXidszZlJjhrOIl4R6ELBKEZuBmkeSdtX0tHhBbQQqPWCO4REVKyqv7tehePlad/salCNUK
3ojb4+faXCGsQJKWV5RosbnuA94jbUo206/V2tJRdtu8c7/Oqp0QZOI+yEawXx5qvUdMCgCYi/Vy
IJsCTjKmDDMGDiciOjy0NeewoBtt6V7GGLXuqsVHvN0cHcgmu4MQKH4PV/hKw29NXc7EGQd0Ucs3
Oa5JX6OE8jTwM/issTr6FdNBTlQLl01iDTEH44/cFTW+kwA6PK1l+heNUYWHTaasNmhmnQ702uNs
ZVUCJRDT8MAJR8iMYAI6GN3sOdcmA4zBExOVAfavMvkgJte8GiAeFdHxvISI48pea5Fd3+dbJDgN
Bl12URe/UDOdtsW8y9/Ypj5D/tSWHywqpJ9OEfolUvT2ZbtAkIdZHKUNgMkCJ18DmmnYn41Tp5ho
g5dDBJGx7xEtPHsRh4dcrCGKf/acP4Q5/QwGNUdbs+O47Lk9KIq4I8Kc44DrFQ+mp+By8fU/nUiC
AXCQEClcFzwvLQK7/HWUIS0Lp0O7ClAL64IKfmH+nQ9E8iu2hvCFgOLXqFiDIPes6w4G1EATR8mI
kw+N+KXxcYadj5y+l1hJ6DfAeT4z0MaQcx17+RmxKuF7gA5bBMhgOMj8Fj9kORasDbvwmZKDtpwI
viknHwTH7R6zRNIuksc0HLfZuYcNCWmNgBs51taauyFwLuA5k8QMlACU+UHgLtUoAT9uGVxS+NSW
dq6LepIHYIj1ZEX2ym+Cjls0d9CBnEg3FML48E+pOCVLpzAYVhp+LYKgTtOz4TWGV1w9BbE4OciE
hBnTDayW5Kmy12+Gg/z6Z26/IF8oeDWQ2tToRV+Y6I//E2i8jnaZxoZTHp0QiRWWDkDaH8rKsAy6
DELxvmzyX7jJGKq5Zbz3UY5rrPBIMZ92b02ewsVMm5OnkXARyu5PWHE+GBWm316oIDyJr0hA94M6
ebjn/DIHVhHPCB0P2Uzg9Jhjpy1Gvlhfn/L3nl+nP1xztMnarzuAPAEY7/IfmPoAkYatUYsjV5hc
9KEMljEyv8PB4Sx5fKcRszddY54Tak4UYxwbu5ZAe2wmaCIV/7oszkmLMlwcoI7Yyo7Ny0beAlrw
ZDXNq6MyRVxwYSXU3L14UKZfIr7IbFQnN2K5NK9Z6Voit0yBT251eDbnNSKFp+p7nyYqO0/7+L2d
cRvfqPekG6nozIq9Mb/WdCRjqr9Sg/GTlPMdeiTr9933Cleudo8TIwGIUZh2GHPde4V9NTevJMyR
CQSPOKsLV1tRYb1QibhsIf3PBpgSX7kn4ZhjLgZz7G/b5yu9EADATaWSohA6WddlvagRTQHzmG6h
JwpoR8Pkg5UKXsLOpnbD70ErJqf+0NUVRzXCByFHVemVtScYRQT1BH6HKqEu9BSapYrHJ1ZVr3v6
DcUKKjV5VOnDAWn9ao6BvelbJiYm3lQZ8GeL3BptljztKBrpA5jC1/IS1hccAdnrwJdVx0RIzi1+
B3oTS50vE9ilQ1AvlYGvojnfGx9Lv0bGw1ZelvJ0yvuQFaOPLkdz1vsylyHcwMQ0YY8sWq+fnLF6
lAG/sGsnL4r2Xtj/9/tRW4FusWIGxE7gfER+vleRO0VqKq3xBPw96U+6YaHbj/3g6V+OVzQN+8s9
enWZfkuZv1NYksgBdhFU8H3A7pTCumWi5EUguXwvy56Ab1XNfWOLQ6bYDX/h83if9kLz7/VzToRb
hqDhQ5zQc84Nysx/W6yRiSB/JewTColNcg4zTVQZX2vdD3qkPjnAVJbIxdi8hm8qq7MPPS111gli
ytuAopi4mD1Ony+M5Nt63RyzJkSlzSWqR4SbeX9EYmz+6obE6dVnv9rWXVbfPHP0wkjWZQOmCZjJ
91jRhP+CQdYUfA6n7pyuCYlQVIAVCkbPpyXUF+9+b470o0JfDgq1vjeBObqRi4hzmcGyAGmgJZ3D
L6G+u7jvwtERBPQPBkpWKZHW5dW6+UWqX52TYvc76GOv7CIJWQPqA4aGkshNrU8CBaYvjqV/9SgF
GmSFgKRHtCIMNIchMWn7L6ReoHwmHYPcSvAebM9KLIPdsU/jBcNIgNVNic3ritxvNKBK5dOFneGV
y1jHOcKyQI8KOcViNVkWLolD2gdiyGJmg0dXUYAD4U+2+gyCwz559b9NxmYMkANyw5nEd97KOaJU
knsY0asAi0fauCAdj94a8v66QCgWysIwA4oDIg7pCIIjj7ARC03miGOMmcw09UjZAlUVtSrUFwTe
R7JvFOI4UGLT8K54wprY7HIDKf4/CTPpfZTUhDi9qM8v1byHUYl68zc2qxQ1CL0VgbwTARwT6wDy
g/+XeJ6338cZRdYdbeNg3N3tgepToDLQE3ADDuTzB0+igO8/PDkFCjJgbVCJAtY6yvy3xLxMLNS/
UdjM24FmUlD2R/WWlgFRLbF1/WDgNQ4UoDyW07s+JPyECws0I2bGLhlg8g2/KySijLPvmAOQGLKn
rUkk/ADZk5e+5gpdZsYn/6yhHtiid3eXqRJj5nCF/QP0yiYrQnjNKoawRYDDFYZ46SgP1Oz2R1Yw
Iq0PyQBHzYzIMquIxx4/Lsm7DukPaEKRm0LRoOekriX4EwHpgCm6EHsK+UcAvkviNPreM0Sb1eFM
QsOECBfsG9Pwiqlx1PS3xJxeRsUIlwWEm8jnoBNhuPDYmPUnA46x4/VnyTW1u0MkeTOnIvNkExsP
vdpgJE3bhggLRJTIfNOXQHeqEAqZSXMIsiDQA6qoArcGxpQzwmPEELSlTQQr5Ggh/SBw/t93JUUQ
yPT6iDjBDsCkjDUVHDbMm01YGYwJc2c81D//VHl3H4EZnZG8ZhkwkZQYC2kFMcdl/OUUQHwo+lwd
Pwf1JO1B0aJlIQ00I8EB3AutFGAAvaR+qHCh815qh7sOYQHryyq61jbzACl/yIcj2AxKjpkMoLqY
vRA9v2xlfV+UKLyoiTDwyIsi+S3b0WBMi3PKnl4XXzMdLeP96dUhMRAMNQd2CRpm/Iz6U0jl54iI
Th6tz76X0/dRntUzRtlgRDpnABAMxYg+nr66uqQb7eHiljxGwS8TY713l1gbm36rITRU8ZiLISOb
XS3oA4ZtX5zWJzQoURihfrV5xMlA6XyUOTFgOBN344uY/P5xYLxLPFrDFhqPH2oWTxd51KLDJej3
D3dhY1Tzp8eU+z/+AT6WYdDgsBmHcknIKI64wESrzhkPTEwmCO4jIh34OcibRRsVNW69DtsTDTQM
Yy94CK4Q+K1RfZS1+tScljZgL2U62urzzrT1nNhweQTCXy9hhliaDFMCXtKd947cZ2S0GFz5dohx
/uQTg0nBqDU73jLQEKjU7DbS8ZDXzodKFCcvxgsUR+fxk1R0dpS480DNm8pHzy3x+m/W8GN3XwBD
CSTN1yDuncERWzTUdTGTn4LYvzCnsNlY4EInl2slpy+m1v1bfgISc+9ZmXHBPu2Uhm/M+Eb/vAPH
YiAN0n2UTMBAAN7mO2lYXAmxs0xyGsQ0JoKvFTPJTWGDQj/y8FRSreneTwc0hSiv+Yz3V4R6AkCe
99HuGFHOE9k/sGtV7bQldrXlDWse2jxqXENf4eun2d/c/YFf3caY6QAG3tV0AFHI+D3UKhLK469n
klVF7OYlMaopvxDkW2UqHFdUYAkSxcqJpBQTLp9KW0TlzvjxTe2xRLHmN4VbodlA9chIjA/yAvs9
6eXtwgBoohjkZtM1sJR7gIDiSqQfTBGvGcBv0jPmXEBOOxhXqB2eWemZcdLwrc+TX3Qh2Kl+dmqm
WvIJz3Y73bwjxlkCwj5nTcZaGficvC8ap+31ZZ0m7BDcugqB4AyJPWKE0uvG5gHktZ710KsdaNqX
EsDgNWKDJSHFQLvHS9NvaWtA8HopIJHsmcCm83qIe1/IMV9/X0fOtL3oETcMTXOpVuiHv2E9f/fs
rkIkHDCXhcV1zr7ec1aP5amec+mAxTB7za9fGwISZ+JljaaScwUuBTTsc/HZJRoyQJboVXg1w3+4
lE0FxJw9WHbg+RevFtjUkBMcGfQroFxiYw/q0cVj/uIJ+ynjZQB3MyAmZkxBJaBrjSsPJSViAQKq
096E8VA0XSnY7RsbyaQmoHT4yQsxRR0MDVqZtNzGh2BFckLuKxg5IDhPWU2DQSvWZzpLyVE4/Wf0
FPmIO75MECe+fZQGdO2TT8IG5aoBwf2DBCTseos6Alf+xYEBLCOEo3TEbdizUQSh9ECseKWXIt3t
OepfrZa2nN0a2IDG8xQoCGqoBPJuqxw3o6erY7swV+jpiGHTCBz20HeYEkJF9DPoLd9e65zm9Yip
FHjWpop36oSqHfsyn2grpEHhCd4tZEvBDkeR+rDfIJp4JQOwGV4RHJflTQirOF7lMWj0j/xozgt+
xv25b+8yUaNzqjml34zoEwO8rI7y9b82YR/Cpql4FJlB988AyznKNWx91JkGx/QeZSBt0QT6cCdU
1hPGCnH+9VZwPrOChFJzOoAhQFiLcUxatN67x0QDTnqFoeSnTEu0UTnfULYvSa0RPlaE/ACYy3N6
d2j4A+bApxgEsMauqdRoRFDsk7sCdYfnuy6dO1nJEPUdoeNayAFMEYRJ19Uc6PXBSgQ0bmyofhBv
Ut1e6QOgzq3zjX33SEAAimcjwHOyvLk3vB31BNu8L8O694F/bcBNki9LFgQRrC5qvt7y3bi9WAWc
OpBFZLzGxOa0RGXcU6q6z/7p8QiyHRV/zLTYzMzDYAesyQRcdj3eNP3jbwkndItr13TlUIPwuI/L
sO8+js2xlTB5q3hV291bYy48CXCQzBg5fTMxMtiz7xg524gyW6P8JARuAvQn5ZpXBBTLcAgTGfce
8C08J2TZ4HhekzEAx8aZBHzi3lOgYyLmD2RIp2yx/eCbsS6qvE2NpNwNPNJLIiYTJtjLKoVkb2I/
eLOniFIUHQM51E/A5/TzBLUh5dzi9EMAbx7aBaPObCw25MaTp4QMQgwCpUikQuPhoVREMPQoXOZD
ULxSelAPODg7OWHBbqke+6cDWJkNTYram79rdEAbv0VKjLT99a+WPvk10jo0OBPO+IGY9ognfnHb
92357YqQBpeaQn0hEV40xCyg2WOWAhjcBPkzdwKWmPQQTB9smwxtnbW+jpB3gaoPERFrji26T2YN
BwRJ4wvGcfonsU1yWRsPN92o3FF0kbtOXWqgMdds0CJSQG+gSm9HGUHPXBVAUUeOegJ8YdycxcQX
zq4XW5gEfbNjN6nRoTHpDuEGQcWdIGE4Moo/Hhp5bIyQJx3IN/+Czu8KxeVMYYAPL8ApTy0tK8Qx
ptQspTJjqA2RvjgKhOCK+YbtnFjtR00Q3pC5TRwKrEGqviLp53yJ0p9hodyBJ11lE0JTjEgI/FTp
t6Qnb6JCS59VSs0nZo4RA7qJ1M0ft7aaPaop9SRzD+B+jgNWSvnO8XnVVY7n3yAkvKB8LTNy+Q30
Az/wZWpRBp/J8u5RZc3TowaWGA0acKLQuaflFH4/bQL+wWdMt5RImMoZDpDiw8VcjhHG7cH7m1PD
k7e/SI1Yduct+U2UpWTugseVNsVCFSugZYPhXOyw4ypuzyPc+zOsSBLOpeSUAbdJXpl3C9w/7H38
VurwgK7sSujIiSil/kHPWZ/CfEhjPCRdgiORYB7G2oKYdfF7kNAy0DzsmNaOVLP6owQfILYLCOIx
A8IOPZjWCQQC8lfxarzu8X7knkEHIPAk6wLpHnkV9wXzCe4ToEd1RSlXr2H2esl9MojkXR0qy09y
+StzHIdYwn3c5Twn03LCcuBQ5TRTXAMZo2bdAXa9cyZ5CMBQULj0O0zZ/aMif0woTtl5v4yAyFtm
c4GxBtriHfUmX1fdozximBBWu834ESnHkioCroO2TsFMhxFJRqS0+v5x97uROoV8mm+4pkei2KB8
gAhGF2lcvDPlsZB3BMxiKWeRTBgbdcZmsTjB8KJH+/uefPqc90E2howqJoURUOKEwURsAIS6XwmL
jBkE0ifcz0Vej81/9Vpu0spXIR0o9SaDNf3Qolwx1zdE/GDOn+m74VK8joiBEQQxg9LpJnUiBjxK
jBitvRn5I9aW+YpsgAP/M2bAFUwBdhULwLl1r1PE2DYOU7Yw5u6RDPuOsXZaTxxpP4Q6/M82fpGu
RNqwRcRBgN90xMHhrvbNCv9+0AeQtwZLuBnyKW4WfUmZXcJqzQeywg8sKXgC1Q/HE95uajm6s5yD
cohSIF0iv0vvkTLCapQZIyrxnNCFqE7I/I/IPcLRQHavewnR9LloSbwjKjCXwEExByB7zvScgXca
cRmmbSwGjKF8eUQLbCun8jdDWGCac9YB7PLoEZh/39lk+/HEMBWwdAJY/Ce/SEnZuQCFF0S/Dkkl
AFvpbHV+OpAxRlLM22fV1zjOG5/TX6Rk0PpO1AlJR2i9XckXB24GIzjwqpyRR6MWjQZ6IvuLAv2a
Ng21PaILdNQkBLFOXlOdkPO0Wg5QE1pkKcUE7uHYnfMygAQjkd9ReYX3zRFqx1KMue+Xo6Fhom3S
joCEhjwlW/KR6PYQdS4N7/Am1o4eoUU9SggzwQHszFxrr+feI55WUEfkNtzBACt2uHEanyC08Jsw
k7QlNpgC+4Xni8j5At9HTB4ndxqgnejgDXewQbuIbxarGZaYtAg2ROFyrax2+kll4XHU4Rn42uvv
RHP4tG/xj/AEgLqRbDPcwUWSFKCXGZlB8adCHvN5XSVhjixdJ5XDZiRNTnSOgAk8iToeJexGDEmt
kqdLvAHnKtFy41589cEueetolI9ARKQM9GzUUsNBqG0J3iYER7Xx0YU9Hwk9dDUwtOBCSbURshPq
7X2X9CJIqAiZ8yu7W4a9eNvj5+RGOqJHwclcLecUXexzQkhJiciZktZ5+SfnGlLX1AHOAUZSwRPk
5HmSgYsJl/FtnM+YS2KAAXjj8O7DcTDeyBARaytdTI2CEZEmWlROxLVBHMeYHjbfakrUyTTrRWf8
dLfpxmP2GskUmwVp8A7y/JSwJ4+ux9YZ3tMMWfknl74I54Dzmj1HIFkEBghHtRmAwbsjI8LNaVVB
ldNckaCTE2U8ZKRF0uxerojgurFW0KNX+bJIwt78Q7A1QwuZ99OEzITN0RAQmfqIyPMhqve0uq4m
5FIhEE++tdCNcUybRNH5HMmnoe7AJTjvgBUwl7i7gB9gVMqIh4PBVYyLQrYzSNFM231iPzb7d1Tb
I9WBE4ooQRz7Jo5xpsZH218YYtUkbsLqhdj6hCnmyb+0OVpDp3WLdPVYVLPSZS9xaGDJyK8SeXey
WVkZoXdEnpNBN8Iq5+poaaXgMsKrzBBotjHC4ph9znEzFZEYUjTgoX1h2ad4nAuDPw8HUgELXJRq
UOYmv1PGMrMuiFrdtkROUzWRD1dHV2+T02EMe/tXoDjYWmiSUiyXiLcIzfDRgLI+X0EffR7G9wWi
4/KPHEIuwpsbQirj9rbqx/ycvLrRLyNMmGBdF5rIV4zushzL82f8YBvomyJYqHFarGWX6TutJze3
cusfyxxYNqxJVzE8zAmMCCGrgfEW5B4cfy7fYyDtSFnB8eOI+ZZHg/Aaf5N/ok1M/49FxORc/6Bn
ISfk6l29E/T3YkBLZww/fpc/SbulpM+o/N1bzlZFyKxygEnb2LrH0WKbSNMJiKin9xEPTw3Qu0SP
GcsB+DoDThH2BMD28v4a11vmb64/Vhn0RtXcwC5lgQTCSAfVkeSK+3D1A35kTshQT02rO4ABpnUq
Z4Z9Sm7tXLVVFwM4TFhYuygpfwzGs8g4Dx/bnn0ft+M+Eimh0kR021Et+uYTBad1HTOqcIKhzCtD
MzIXKHmxqWDcJpoXjNBG67y7jjDSGqv3GqvtgyA/xte4hV2OFOb/rm+Te3hDlae7fb+/qDOunf+m
QYRw1tko5KDnyfWQ0cLhH9pWaSjWDYNsFlgVyAp5eLs1ItZTpNqt9y8TRBkOrH4sz2tSVXi3N7dw
RZSdtNRd0u5KB6Eot9eMLq5HMIfP4nivNjEch2abSeOWcZef4v7YyEljzdqkdCQ0EuuaVIUbeIGf
Dazm7qHlM44QYWd2p9U37lDGbpHPErIRS0zMAtG7OVSdqogzZiwocEZvKZAG4Vx0q4Puozu2ntMT
xRcG3M7rsP04tIZ0kxxphYcvJtBjkJEEu06GFjAzjpsQlStgFLPZKED7mUjE+OxfDL8GVX0P11C0
LhdkqCOFY6I31AxesodXUbiQl3LjHjYWLsmBRUp7gQxJda/p1RF3M73hYB3S8mPGY3Ar7SO3DI2M
SJPG6I30Uehd6fUrw+9fXPADJVQFOGTAV2D9Y29Fk0nEf8iuzw77i9+OeDxon8n62sJRnsjeLpG2
EDvgIhMyI4TiAeMHeBhpLSZ7oGi7WJZIDpo/iSYBKNE1uXj+E959ttHsKrsTu3b3vtE9JJZOLFEH
h75vgoIvoC/39aoc8077bntmK7MATR0C2XwwoeQc9WIFfVI/FhZ5KgHOsJ6toXVJaG5FhMGZswBD
G05F9MrVoSXt/B7dEFKxR0QZG8TkBJuVNmOW2jf+sEVcR09CW1fyUcFsLVLSBTpjJJcY9AKKH28D
V4x/B8iBV0F5xH++yWdBE/kPVuh1yF5ZCgFwhNfLm8gHWT1vmW7xjTG52Ohu9wksAUmECT1qj/IX
+S9VcOVgNVHS3gH3MAh1S0wRBwUwpXNeDBIWT3/C/C7wh3LcAJTIDrnKGewB4MzDWs/F6XQgqTzg
n4zcApbEoviTR4VXsvfz1y/XyQXgxFX33Vb7O0WG90J/RdoMjJyF3T/6TQdfZCLwYq5Ws2UcxBRy
bEoC7c7llOw0IpjK0e4Zqzxud+vsPFcaJ5NrsJEQN7b+TG4TD4lrSs66g1KcvZyNlQb2O6xBEdAj
7XDSf6YS8ZgGUXUGZ0Bj85pjc2xQnUwYXbgnm2d8igqFO/meE97P7+FnXWQSLHwwEmZnhoULge3W
2dc3Duy7uEycImlCNHhj+GSbdszREOtjnYnZV/44IpjEtvi+RepEupkiVeD949b0SRm3MbCgR3Ir
vuh/KKjwoObI0k6cHnJysR9j4XHhBFIZ/hOxZoOngyIYGXLy+CsmJVBotoFbYkNhG/71nMvux3xF
8uRfbIKVe509ccW1joq/KoBxmWgzEoW8jzjYpgwPpqtNUKPb0wZf8/rmioPCu+ccss7XF7nt3OAz
DwTmhd70g/pDs0h3ezMRL5JnCKf99g+vjwUiRlrd4Xkg/mWIYpgysXP7nEx9UQ6xv+ckSmC7pW3E
l+CG7utjUQViNeOHEB1mnHAPHkNFaGR5dqo6Gxx5b0BbJM/pk4br3zhIu9FLnlMkL32oaWQqsKOO
npGP3oR4BbhF7GSt/QCTQ0dyXoseUGX04PG3R7mMjnkTCqaSZLGtPJL4bCjPsF++LW303UOBQgES
WshBX5YB/Gov+ywp04VB5HV4pJdA3/MOSbdWl5e+84VpIMdxBChJnPZDt8u5Dp5XzosAWsITpbOZ
E1RKPUbxzoCHwPQ/9inCUgujQLhvIOGk8C8ZK6xh3i31GtY5PWDgQodmk4RxMBro686/wj+vAZUH
yR1r7C1HMFoEJ0PIq7HfXbdi82bWELUAUfric2GzvjoE9HE5pL25RyLJdeL9IhT6LRuD6QE0Zvwo
pUX/SUk1JaqJcBJjRDwS+Dkj+7Y4BOGWhU6avzhoDMHRnGiBwARvxPewLaFZeIWEmVGLCNSVRYLU
KGEpyCkI1AaBFbB2iQEch/yFAZc0QYRmELsAOU75cnIKGhx8KMT0/GO3yTrRUWFmYnzlw/9lv+yB
3OGNGE0MWCS1uWByrt/fgE5a0A+scRD2FTQeWxcoBRAX8T8LwBnoFap3mC4FcRzopeLcRRA8Qqrn
uIqeo3NGgTp4DZnAcs1omtyWggJPSJ+sz5NAK4C/GV1orui0gBnyhy98hfcdeLj7Y2LH/6CHzW+Q
bGEXqxMyRYhvlfJXUid6wFD7j2+ksL9wlrwZwOAxDRWDaYz0vgAfFPFQCPvBtvtCdfq1S79tXAFP
konQYrsctvOBV5h0Ji+S/9BMQbyG0C5j/IG0lDRt8ZfVjj5+sNrw8I7P6cDjuslhNQUoDZoU9MJu
PHYiILzr+rMo/W58oulu/NbhrNkMtdk7YRfLq2U/GoQn326wuikEjNJiEi7XJRGq8qy3Gjj4mqXp
YZOgLnZ+B9qBRWlL2S0mAdABfpTX7x3miHakhRV4PTp+dNjT2hXhfphhvYzBjRARnM63yWvCO95+
CesMzKg9YyzizBurS2GtDe4QEUdSFiRXpcI/ud1OZJ4KAFzPGa2VgergwVuxqjioxCxhDI61Qx4O
xkYOGsD2Cex8+8W6eAY+jAZjsMsOtTJTkkRCwcMB9UT3+7LmglVeqFPYaEhHbGxAAL0VdCvSNwS6
FEkYd+N2YCsJVMCiA8sF/Xp4I16dow1zxbIN2XJ2euMRokRLg6BU5J6IodZEkIsYSy18IjSA+vTL
HS/52mse1PYNcyoSa9IqOXHH4KQkmbM4mey8GRMrsxNbjjplTCMjY4nY5nP9JiYVG37swey5/8DU
Lb6kD7CGoscC79+Jjw3+ArQoIsgV8eRVEDEqEi2LBURekYgOgTJ7o+Xjx8uFfuDTSvFHqEmBf4kN
OsAMT+8RdlpljA5igSMAfgXHAf8C0gtDT4IlwTa4CUl9WpGrzldNThymdhN/yVCpvrgrPJb6wPmp
w47fAlMkM8zNOTER7h/Tz6MAAs17WIFhbq6BOf3IEajqb0VQOvzqZlt4qCSKBEO2kvJyMJBwj30u
IEqMJ6OliAlv/zE5hI0hz5DFe8MfcPmMuAKwq9w/xIlm6Z13kPmIC/guxnayM4jlsxAfG/SZwM6b
hQmAPpmnnNAvTA/iKvAjTM4ZQ46iik9ZcyDRPo76wuNl1A10b+UwUBROmVdDunztOWwPgCU/zKDf
WOuHlE73BT01s614xgUB8PAInC9mCAwgPhnbjGuitQhyQqBzXwCx8imZxwmOzS0lPQpPbfRdkZjG
3skn4Wc22DirKQQK74bpRjcxlfwaIV//OBqCkQDcExRUcAgEpy1YSDwhiFJYreaUn4Xw5rPuituY
t4By5N+3kHOUEyrCm+mvuGrGuPOFaQuKlp8iLRnpDnGuBDypOWD6IyLOpvhDGk6G8ksTgUgE+UQN
e8EmLdZEk8ZEzkHhtdbdvy6Msb46T0gDudtoKhqMqSL6W2BB6OKn/QCKwZ1xF4f8KiwdLFpqPMkV
W+MYnJ3a/YVuHK0Mip83DJ3ANLglQMlAJYnACwfOY4GoAbFD5WFzoMSfIdC5LzbpbYZsN1ShL7/k
z7fWu4cJDqD9ujPSbgdASob/wUD7siGDi9OBdH7+P9QAZho1N8aQ5YQxeeoK5RB/HBDqgJyBm8KX
Yq5mQLeYJwABzk1ktXC7mYfOz7LDa+OaZqIl0o0g3LxVM+7Aj9h/riuzJ3iEUDyLYeH4krsI8A0m
aYfbhhsmHRgOjzKWMiHiBug5FCWIu98BUDLnkuc462gAqcQj0vNBvUGwofxBgJDyjCm4mX0lTjqQ
RpQRPD8MPJzV9pss2o+tsa/3CYilpXYQsYANIlLnCtPZ3bzrpFizL6DT4CtYBb45mxeX8rHDWGHc
fMFmRvw6fursUlTD1JMuO2PJVPHvAB81SMU5Kfk6tSTqYbckRVbN+RCCgGECDcgpMZxilqwL+12N
pODEDOMdi2JFwETMYwU3j4EWndM/3Y4BO/cOH5EelBMV4aCg4qzLkvcBPI5QCbUXyg/SVbCNop2y
BCyKD53PLboqRu7dEvHQLfidLDPiRLnUGTYA0aqgUuMRICI8J4fqzvH7hM2GjgKeIq8F0pKWnr1e
j7HPMIVgdea913bffvsoMTapNAXkF9CcNC3QNfTz3wRNjI95AsfqSrd7/KeI3/I4GQM4N4/tajJY
IOwdixlyRcikCvIwoUHYZLW0jxGyBicfjC8Jsyh5HgPUYT4jMasRTyn5fRDX/mP3jgT2R+VDtrFl
vXcv7+wSKWmzbfZyHs9ln4MXIp8kRmYwixqmHzwWqHxn4vsEdIxMCTBRIbHYLgkW/CYvhEo8+jx0
cfSzIaUtZBKi91+C6eFVCAVkjvY+WmyftIhtyDGEivvkzjklnWUxmxDB4yAZAlOXHZA1NnC2jO+K
y4ugh2GUH7dBUAQ7zIIQOf3viH2fzYOTro916+HiCCEm4JXItrY0sq/TkmOHrrpRhtW44Aj1SCau
Ij0EvPCxOiVApNoQjoC84jNbM/b8FemQPE9i+LtgZSiOHNWGoKXyNKcsbhiG4SVVnRq8kwABHnxU
BKwYaSVGVpBMQFAnElv/bTC8xlX8Ys0jheyCeOAN2WkmGxk/o0KJfkN2VOoS0wY1LY8Y6z2dxCUY
VYR9vImFHDF+b0IFj7rR3vJa/ml3ROeFQ5D0dPZFLUT+axszskTAjYlPQVcFF0asBVqvIrwRhHnO
DP+yhmcx2Bbgdtk55V3palH1hxrKudoc5TMGlHrNrvP/fTJYFPRYuKH7e2Q+r2HYMQWBGCGPh0Fk
GMNHXTPMgdYAdJuRDWjScg4MqN6aFN/1bf1ZX0FMht2iWqO9r9aITgpg4FAjxJl9uNnxHgqniAhs
mT0TLj25WlMRbH1hVBWqDibHMpuSyTYCB9t96RM77IQirb6cf7MXA+ngf5bK+BpdUPpmpJ22oXzc
CMC6RYc+JNCNvdP9MDMCCSfjN+l4qb2IOgXc/hfgij9cj5XUPOAkDgGFSAwOqUckEC0jYaQnk7bV
AI4GRmGFJ5rcbOoh57bHRBfUS7Yy5lNSDYYSClYp1g9vZEi1R5kCW02NwvHN8BQO2rJH0yTD1+ew
4zgrGR5AhCGSLRI3WD2a/UUD+AkI+Ph30opAUtjbPxSoRfhC/F+u9CNJY1tlN2tjRosE0qjMf3Pm
4mRUfR72UXdCvqYV3sLnH4Qcj9eFsGueu3Hrs80MJ7JHgTRMKAxjWDW4trt9rCxxhSbwq8ALmP9I
2ydQljKJWUvcCzmKBENCwQOdlrO0/6iRvmwJbEOsltMe2Qonnc3qYnkzAgUSrbaQ8vGMHMhaszZ7
za0ZgRshb9wg8tndPGgCGArKbbQ/1hVqkTXHo87su/twYaacEXPNXlSpeuz2+OugEkUo+jW/pIxG
ypUlROU1VyA7Wt44UwI4dSre9Yb1y04EgBgfKx/LJiHZHc8ifThcChOHhw/35jyhNXhp4P/znOTg
wEhoV0mHdJDwRnJ8zVmdlxCx3ha8j5QSn3g9Wzxebu2h4rGZDetydpXYXs4TruvZCu0t7ldOpQUv
FH1mtXe4H9/DbngU43YgKEh7oMCaoWpw2PLp7ew2U5mjwFMz7/1H0pk1qYqkYfgXEQEoi7fsi4j7
UjeGK+KCgiDir+8nT8fMdPTUOVWlAplfvuuhjY65c64cgspEvPN1vsRkw1upWFRnxhJzXfQcD3yi
vInlvGKvsOuTuFiXcTky8VdPWQ6RoUJ0xA8P+pS94CWMJMHdX8Lv2wy8rs7Qcv2Dm0YblrI/s3D/
NemHTWRrf1PClEy32+PzcLFnu59xD6ZxuGQ7YsvSA519DoWWPmX8WpNdN2/d5Xa0vMwfFNEJjuk5
2RLEncfVDDBW2X9WF+A/MrjCJw8jTlpw54/9iEo6FVccBVkKSRjPJySyIoal2JA2tZocNaf8a5Nr
2ppuubg7ND82gAkEh5KSTZwZ4HRNDd1tSjDEmxJtQBKK4SG0/6RZh6he4JU0fV7Lf6oxgF1TqLfk
zn6ej3ge7WNFBx8wZ43OVJuBErzWqFLw8tIKEKB2S/Lz9sSOwqoHvOHmOxHTfFD/dPz0UwYvIg84
jWyQYV3XjGBPOLtONEuZo3Z/Z7gkVp9Z8e2+huiEqPDoHY2Wc9sri3KHqxHTFfV3mZDMwOGeQacX
ck8yZQikE0mqp2G2p9gGXbQUg3/OOICYcF5gq2jC/6nstbk6lY4C5GFT/ipM6eiOGT57IY18suxi
ynxDc05ZyoEfWH//+gFz4rD16mhLQZKFkXtKUEjwQ0wY1dN2biyfIRazFSy4zgLRYGqJqGSBmc09
qp3EA3FxOVjZQFF7EXSftKt2f/27n8jiE16rir5fdI37Mm4n300Zs/DX7L1j3YH+4gA0OnzcRXXC
usgR+Yspmw4AGrHY5dyscMVWysF9wLJznwvi9ncQPuVUOxCtuSPMlNOZFBNQMa8OE3ZiwqFGHACd
Go0wx2l4r97w5x0pt01+p0vUxA8e8Wcq7yV45n/HBYdiJBImwh9EBbLB4cAhzqcIOTJFoUbHy3T6
J5+R+ovZ0WBSovog6iMS61zOGKwu0YAFhBmcXEyfMC2/tYmMFfXkIq5rpszEu6c7zq6QeagRB3X3
7zlB6PaLqXMaKwTcTlGaQ2IFS/A0PhC2IRg6GEQgx+3YPNaAoAB9eyUGL0BZCFuy9dfcqdxvK06r
vRRtXtjYMxgiNBYEC7N4CjP0AGqgdYWD+D7kxn8v65DVQyAaoj6JAMA2gn45c0/UdPmKgPr3FF8r
MWl2NnqxW00+6/JM3oHZUazUt0tCkwc9+0dcPhKEr0Pqercl8BD6oBtdwALYNdJeKB0H46dk14nC
OG9/3Hyj7coxZ4jg6agxx9Pxe2yuGSoE62JpO4LmdizUKPGxrKPFTV7TNkSklyCt8LoLgZr94B2a
AbvQ4CjCjQiVBfpdiw/BYb0OnvvekdX2lxJOp1B/Xfhvjj2z2t0GhbVQXEF5XxOkNE5OiAyLMGxw
KC4n/4ewbiEXzvn9JK/xZ0B5LIrgMEAzYxRyDHUrbcNJS6E6hkEfe6bI7KI/a86h+I1dE22/ENmo
kEcZXBmRHKTSsHwaVrPBJuS8Rl0If+JxZiZzHs6BhQZJ9lw5F8tvhCuojhQf66iGsQ5xquhOuu70
Nd0o3E7pfTcQmlw0Ju6x7zveLd1OCbgD1GU0dukhn1Y2qVUZL3hoercDeilSAu72YykL1oA2KcTG
HnO5LR7S/nqB9S80EMbw8sQ8xjyPMRj6dt1a3Rw0ck1QZAzfTv5cAQfPiY6EistQd5kld7flfU4O
FaFL9BTwE3gr3awJZzmbpJJO7lE1qrkHrxyjf14P3QIzvAcewPOuhS5Kn5i8aPYaTvuO0JZ8nFuM
D3QFGAJF2MJa/FJpdmMwSbYLVgv6BgeHlkvXcTdehmCKEiqHakhjZgYThfQYEQnvkD1YmOtT/moH
FNZFXGDaj+m6dS9zRA4s+bxYAuq4SWGuwxdqWjYw6UDAJHzNuF1CAZCJpwzz0StEO856i3QHHvY6
u/kiImnSnno42gED7ITRC0UjkyO6B1K+bcFASYfrBj5nVSLs+B54eHziPG+TjAMOM65oPRDkMSkH
gkVafflQJO8MssNcQo3YiBZHd4uCANfIxEyMVFCokAABDgvWmQs9yCIXkpqQnyfgUfGb+/5rLp8R
sGTT3oG/h9KY+5i9AQyU62pxzCETmfUXEhLLnbVmmBtmoH1lWvgXICiCR0iOGaDRJ7jP+Wg8+jNN
J2pCDrYjTkh8Yz5taDvqotYQCtQmGsyIT7XFndWn/uMFwoQCdGj6FUIjPuDSqxfHuB7W3GE1356B
HDEJAHVyw8nIVgWWTTyFz0kNGQ3eGv6sdesQX5QvM4dwXaMGRBh5EZtlTbGIONUNZl9UTUI7SEQI
6iSGd9Qg/8ZP2FcVU1uYx+AWXHsCh0aCprWR1Khn5cAHNczjhuJuPigogg/3YypgVY+YcspGyOGl
g0poXXoct5BxXljARVkeDUMW/Ikxg9wdcZfofHprk468O1MLroUdYluLvil7APOueXCGEebe15gg
CkYDCh9SERMvz0wHDZw27Y76sdqzz5+0URU/Fngt4tuEImoQThfNw8O/JT2y5IhoWhQpKV4fjMj2
D94/+dfVw2dOlrGjrDs2Hx4DejhF/8a3JkXLBj9X5sW4Is6WsHozIqfihuboNmmTIoVwNKHBIMIp
aiGYZ/YLch9y+TGBbspJr6iGgt5DMpTi9UhetZUlLQZqOM3o4dIQdoZaIYe9JKoTqsiVv7ZKJNfE
XBJPqxN/cZbSnKGafBcVVVHG9MSRl8cR2a9kqWoojwyuZDUshssGBzjIH/NjhW5THB7AxV3Cn2MV
NQCwxVCBrvh9WL57ZEnY+cwEh/5stDFA9+Wks9VTezsUGJ105CoiN/qFxLGukIRrwXOEOiC9rrul
YO4gIUourZBovJldbCRsuFENKpPdx5RZCh3LvDesxz+xN8qMysN82aDBGnM6rA/g7gCyjH9E8E7q
m4ddgS8hlNzRY8Ha03KvUoxns8mbix8Z94NZgbmHvq83iiBiRNEOoPzjxIlJPdtzWMSd2yPFk98D
0aQm7SV9xDR5pVoKzM8ZdIDtHzcUsiSOf9ycrK4YmgJeBRzWI97uzK+wclBBva6J71g/Aw6jATAJ
EBvTk94PpfENW4TuqUM9JmMD6IdNgcd9ReXogp9H+mTy3WAACqiznBcoo9CN+hMOVSBUjLz4babc
5n376sxfczS92rqECiS4/ArKtjaXz+nDReKMMUGkclKJZCZMOj10cKUYSvknDR631eXqPp4RWDio
O5ryO85HwCg23vPr0GAFRp6zU/8oiH2EiNtmDFQjADP5j7O5STzJA0Ll8S+VCyzoSXnxDOMqkOEV
0W0TQzetBhvoLdhppi+kwODRBHwCXvZH74iZGvAPwKWaXiKAAr6hZ7nk4M6+9jP8LE06awNCVd3r
lN0SEtPjbBk9PBowCDRWGVLu6EJzr9yj1mYqHVeLB3EFQivH0Mc0kCMY1RwseA5hRnZJ2R6cDrgT
9CoY7kJzIGk96syGyjqfsiXEZGSuda5RY63bQHL6AlIxmMiNYab5ALMKMBl6BVL9cos4LXwSpbDT
EdLNCXNf6cBEb+CXYlIRwo2gm1oAn6nP4HSOrSHf91Ia7Z2ZSK4dRM9jgTUOYAWAGq36NdGnP3Hq
86lvkCGU9rfVc08xCoGM7LfCswUgnrSRRlkoWV86fUwsH2yiKBW/QwW1yGCkh7Qf+HcOpSMV2T89
s5Q0aPsvhRELZA8h+dFD9Uttk+iE4pi3MUaP0xWrHAtdte8hw4KbCYo9dvU6Zo5G9aIEjf/d5wTk
g4IhjXsmr9XFKxefuA6UKSpmu7taKeKhOGfPMBAj5O4nZi9FP5ewRn5XLGK8bdxM1n2s7Vm4/MIT
W5LJCfq5vIdtlC2/h4qdgKGbcMptVG06jmPZsljriUTwA9wXZ/qlGoH8OI0ot2f9lvChozUlMpjY
MWbDrzUwrS131x953viGrlpIf/teGiHaY4Dw9LBZfFYsPZxJHx3jGWY+DmvSnqMVQYtoRPruz0EY
AqYbsRF89xQrJvrYJCgU5jjoc7NO+kCmiYRfQAxL8s19/xmcrogYACLbSwwMvUDlMeI4HP1bnR92
6St7VSLgyb7HjOcWnSM+6z2Fkor7WvHZiS+oPKt6a92SfNFtyBpwG0dOt/OMKYGbykBz8khUsNrN
HVIAa+DTK54BUrNUgQfgnMG1bu0PbqHV5eNlE44fp+/qtf8G241suDfhchSJKCSgV4E6voLOAtwG
r+ABgp4qutNgcZoYCXkRJHnOVQRnnUcQxNvpDrrz9vSUA7JfBI33DMthz38FW0+dVbRDpxIL3nDg
r+pYGdGo9E8jDHcBwnOPvgvyJceKW9mASpT7gTMK8IfOat+MVSc7QhKN8yNhlVa20Uw7n9cQ/L+g
PHwi6Q9caCj52kSaqAeDnjhM+IdbyC9LlMp6dp4+uyxf7ra2Ff8ZIt049Ge4vyeEXaj8DiZXbfg8
yAdyVnABIgPzlenP/9qN143VENegJ78s8t5VyI+fpTysS7odmkC5BHQo2B88I7nHlduf8afZ4orz
I779XRyFSDDrvtumpLuIuhz/FmpRT6iHflYx4qmeV3Rs8Ck9NbccGn4575k2wgKQ/o6IMKND00ZP
mH3BmY8S92LrQDhIUmhlhTUpETm7XJRBIZIcXkXA763QQkT3Gcw352xn9eE0kcjhC2E6Y+SLeNhH
8o0ff6/04df7wU5OH/YnuC36XGoiHiq2J/AIIp/5fBjJDfByg03srBB4cLH7yPk6+0pXl7dFZdSn
gOK3Lp9e1fcbIFP34fdW3GPFTNSOPRe92nomxkgOb9zXaFxnFw9ib/3zM/7TT9+b+kxKog2rNm8Q
nUXfpRI1HoGCscEyzKDL3E48HiJXFQCJZWBBXpFIZsDaeCeZDRrrnGNBKEPTY1DywZlBRvU0G1OY
4XB7Qi4x1vDKRqiuUtTYf5+Yl+0U8W24neH3/E1+0edcBfqcnLZQXg+SOjLpFM6Dh/uNeRD1ISXw
9jts1+QVOmj54aaASayNOfuQWjQjiqSBI0cyjsm32ZRZ0H5QSCGgxFSUSvixaVb5OXyl/fpP+7W5
RT0I5T2ort0wPPeGzYQm0xjLHaJGctSoXZr8LA1D0eLh89mxEU7MFk8jqfs3/7X62L8IdeBiO4T5
ijAwOdUC4w7cOxucO9Jn4DyWgYMFsI+NJjBJs745PdQcfQuDaucInS2N9p+IVA1uMc6meXgDCcfr
hrPHsHU9MNDXbr6yCB2R0V8Bo3z9V+lzuQfbOG8c7cW/2OUJSK/UbaKX0AfOXjPVfc0vLGUMmJC8
IhlxJFkhqxdrGXlafBExXmj6YIzOfa4jwNPHH+h8DucoVy/Lr0vriIPKjG5tOwPAH2sJ/th8fCXM
FA10f/NZKeigJfhHu3+qiJSwhRSZ6Y0w42/QXQIFwToP5YpPcoBBnzgK1W4ThQ6K70YhxrRvXTCg
Yuv5EpZP3oqnxX0GDsbzhcpOTiiU7Bh7Xbf1xjEbBwNpd3qBqpZed6ookacSUTTmEfNfGOkWefGu
TapUezsXEPODxr0MX3V3njQY1fYzs+rZmxsE+VD6e4sUcHmnDBHi5g+rBJpg2PQ/4/4Sodc7uUNj
j/Sd+uaLj6AAsts9SJSY8N0aoUuB4RnUgs47WgxwDv8LrsMD8VIdOnbRYxk9RCrC7EEYKRnJrzJB
L4acDd0UjnxwVGV+3XDa6btM1kj+ftY3wLcQmKe+i2adY0ppk0tLSWUmDrVoUJ/J7eZQZvjCuIpQ
nERIIuo5+rM+rsxN7usOnc8BE/gzwf75bLA/8CiYm+fiubhx6w6mLJYII71BZQ8znvKvbbg1MOXT
MzcoC7n0+d/Dlzd1/I0l97riEVJDLrlQhvctgpAfjOC0WMy6AzFRoJCH2qBZ/RJ8RiMl0tMiFkr/
xjNREU6zxQ1L3Ph6Nv56oDHCpGZ3sDUWkmBla0+J9/nguryT2h3QKpbkHDFYbgQwBCeXEj2Bfssy
JmpqDNxmY87ZovaFhy+dihDdYXt+9q0BXeUkJCA89AkyDBUL1nrE0GJaBuEKCXGjH04XPr7kiJJR
Csp7JMRS2TbOk1/MzktQFAVjCx4hJhI+UZBCEmn36JaZv7JTdxWTB3u/ytC8Id2LvzKY6mEV1CSh
l/zk/kIZCj1jblHcw61SDty3QaWip129hn0KtIIZIoOBX1c9SgD/3WlT9QxQUDpY2okoIi2OOD6b
7+VQbaTkbmRBzofyCQBWNIXphtUmOF/87Y6GP2B8XjNr4Rys1sGtHGl4EHjoQR9AwkLd7i9/qJ+3
wxvuBl4abC3nDMT0HnfX4mYbyWCR+4TFrnACm2K9uC2yyXbMzcROGW8d/kUN2TXb2mGXYuuRD9dl
dWZS0G+etOBr9ZlH2RIDkl86SrTogpF++CB2zU58UFWguYNk8Ccfvuft4UqiLSFqT8pB2JafCHfW
BHLflyzyOxniJX8xWhCcKbXWdgr3CrgvrDa/GTgV/X9UUd5ESjATSBtLx6r/f4FuhZ0MC+XXLe7+
7zd5V+7vdpKyudq3TS4F/2TCvuC0L3atJ4cVAhuwBtyKodFhTyAubyzPflNlIiNco+UYcQegHqnB
3J8Dv+fit0w4kNjV6MXORZEbm4zLELN7j7WISYBpy8/n/RQG2/sgJEWlen7CjRrO29FTKpKIkoh1
0MkeQ4ZJRrG8QqiBIgwg4IyNEpQHgQ0mYQSimkimgV9FT0JAG4VNBDmy9FCFKA3RpqSEegjYDQuH
28WVr8bt6nWio0ewBAWHJPhaobogCx6PGVpFnDNVJDnK2ISJwg7I0Tbsglv6XimIC/Yc0shGBZhG
J4MoA7EJXj7Oz8QRRnrSIicJCo79CKIiuBbOPUw0KPEQtSDwkS0qxMhFZtl270kmCT2WOdWQDJEg
iUCocco9MCfvChEXhOmbG4WPgsOURSUcesyPjlO5P0URIR2JkkQsK8NAcqJEIQWbS1nFCn0RGJaJ
5MxSOJyxokH+73u/SOIAGN4ql3deTZox/zu2PcBgJM+hzBxpOnafgK2dsvNl55VRKOkBE+cgzz3H
+NlXJFWyN9AF312TmHCE82u31hN5WFz9RFhDC2VliXUN3K03VJCDoUHdcXFJhKBhkQQ1YMrhm+tM
StqPxGvrMad/aZj1mX5+KPppozzfd/kYuhIs3BuccFPzaEb1pJhW0zIEYi9GWGGNSCx1+joLn0PF
384KhC3pdZrPzXXFkPd3CyGWNb84f1yJ2bRyMT36v+g3kcP+kfQwMtEhGbDNIThAtssQgat9MkCL
HXDmKPbmsEdCFZNEt9aRoszKoZr+XvZ7YHUHfLHJKzYSY1K5Rdx3bkOegSwsSTnl7iey8EIM0QZ9
eR184DxXGayW7P9GiNNmJXCQaF7+taSH8cOrcx6aQz1Ux/f41sY1kf6WSbAJ2zdbJgHhi0ERlCdt
NVhJYgKH5Fm9QyY8OA2clYR6tQ5jGnqG8/+/12kOHAs78GFyyN43r0OqjSoXEFla6k692o7Z1hCV
Pk+5Rhcl3ZQsYQLqYz7dOvzlhAOXovnMz+NPZjVskHHDwQwFnxAbcaillJbUSh3tH0q+xW1RBzVW
ffLf7M9em96SAVYxI7mMeP+oS9LeCNuTPsuHFCPwTVrnPGDU2BA+HF2YaGePpCRK1NHDboMNybQE
mgieN/ntJfe+z5Nirw8NLEI9ESz46oKSYyBINLI5kMvxbWEOP0FvdSXJBbs+xj+Ke0nEStibPivz
475PD3beKeHcQJXxK21u/+apuEu6L7CZ3V9cYLkZ+/46tr34t38R9klBHVTqH74WWxplC0h7CFrS
Zy7QEqZFfJwwJilYtfpHMxww9LC7Ic2c99gA/Och95Ho2ebmQ3Rr3+H4wPihrCpmN+Ancl29N5Dn
k3Q2zEgMyVfvByjoFOklxbi1MnFbSpR75i6pvByOJtnfLzAIB7Bgmr9HsC4QLfatyT2kqw9bieJA
OAt3ThX2wU2fkQGQo1hj6Y9ExhM9T7y0Daf3z77PRz+qo3aNOGc02H0iXFYdp0C2G3ggGs+uowdq
CQLp4AABD5hGNuoMg+k+9z8kmhbnEh8mTXZoO1h6kWiDeLAY1GSROxlDORJfHlcmWt7rv8nyIw78
RRF+9xwSlDoWn7Q+6pXkCnOPBmJ8rVxN9xl8mUO5E0zmWHZughIQ29NwbZ2VI1GiNgpLv1u/PSKW
z/czd3gpZpsLjFRlGThRaAkZfxEHsntkcykZ3B3OsvKxHaswkQRxxu04B01rh6VDZB5PDo3ASOaD
KX441jifzRicQd+Y4i4sEK04XCS0VhGPQMYqgqmW67iXj881uzhBrz+faMY2X+b0ZXxCcxtwtur3
HX4IQ1PzV4zJP8aDRlzDdEv08VgmFZaTv6iy70fqrj4qxC6KFd96peqJeVN+2oUpPlFaXgFg+Dko
IVfcXf2x2frt1fnutyGzhUbiouQ3G6I51Xl/zin4vr/uVd3N/YvwCXJG4FPm1WurCu8TpnnvFxIh
12tH/cJRYAF4DjjFYohpxHDFjWP07YrJEA8OgGkv+czpGmNw/oQFt/JOgS3cQLx88WFjPdsNiDgZ
5k9XjG1Z/OPkmrsaPQtNVBD8jGIS0JwjJzo71cG0wn8Ft0LXxc9tdtA4P77GaHHG4th5AHhboGnq
pnFAkws6Kc9QahdCt0jDpX+E1V2ZE6eBNwPC7IUpu3axjzfLHgpHEgSRvrFrY4oIe8IGsJ1oA+uh
x9sEzhh9hAK3UwaCfswObUj8gEfoyIORqdl6qPhuAXqNcRUoOIrknS4YKjCsdT+pUIqjb1/deiLp
RDt+oAdGN+Aq+C0lfTnqP1MfJ0ySG/bdngEL/wY75l5DqquOCKjHVVDaUBEIcxAiy/0E0Th48bdW
Vw1CDRhxkyTWf/+FuuUrWGiefa+ufcIMf+2qb87wj8PyIwkm44MwPfCDQODiiAJ4PxpKLGMzIFI/
i7b6SRkbYDsIkShDsGWVio5hliEWocHcBVyC6DzmI8IUQwNQmrheHt8RLClxgcOa0IEL6BTpLSos
6yXWQKzu2wZLTyBP2l1Ws4tcCImlcVbmfiLZYNovZoZxYJINs9Hj3MduBaRDIHcC226kUF6QQaUL
vTQQIxu4Akcx7hfBBWJFhKv8n57H2jCwegd9QsI85iEi3xC4aGvOFXTNNCjQBrNqDZlh4Gm7nMCK
aRRD1XrFKlLuURk37hb/tKXxwkQLWKqtNSSoYJkTRC/C72HCSGajYs2M5RDAN+koPOPoCa44UjCh
QqoRZYRQZQj6yWrDJVhe4ZiEWvHnXGEwpRkPLNYd4XEtsJ/+gtNteLri8mgX9MlSxogZd8LR/ALF
ioBox9F4pSGfh7yxjFhfchYZ4dJCi4FUOf2Kpfs7RGDBsQN9Bx+NMNdzqriBNvOsYkp6CJuWsq6H
za51JxVRVegMcCP06Ky+oxBh5Ywk+zsFkUyx6Hr9M84XxevR4/Pl4GNGl42BGRvm4/CAqpWxrsKK
wlwSyEPiJM7phOxOnCpKsH8NzUnnYgZ1ytPdg3ievLEKgpZe0gsG75iAepg/aes8EvhknKgfDY/u
U7jpgizsh/q42FOjgWb0HQozszoHhQVpbVuLHUJ7UzDcvF3CSEAgx72kOYC/JS96TbmJae9mv30Q
WUbGEhD06dV6V2gORnHK6nVClATAkHOIwFFOhjsn+acPkUjb5K2/eQJ+FbOvPPpWSSe5g4N06PHA
1KJihPXm1gi+/QO5RtCxq9w9gPULemYkmLzX3RXR1dujU0aFlDW52/HoRlU1EcsTqc4/e3CoWK0v
tBAk1cXBKVr3huUzRubzQZlHkpTkih4KSxRSoDeSryELD27SrxHccTXzp8L5KopicMSwcg1afMe2
QgamAcvqkv/e8jDZUp+qDFcFQ4MmZH9yeH7qNm4fPtYvRXGK3vGtREW7ojngDwLrgxpx/eHIDxf3
Hsx6W4qenWvjkyY1UBw8fpk6Zxk1Of0b9rUb3ZlK7+KcvD3BzmHHKmyOAVYZgrvDBEFyk/qLbkUk
vPDexUtcI7y5YNpTXQEWZz77GnucDs0MS/cI8wUu8aqfNpT8kelDICMhkaQL/4n9zLRUF1MQXCzo
hMb8giP7tTD5/U+2AZC+1UNzmGYAHmvrJM/UuRle0k5l7aH2D2iAY8RoXybPRf+ouYovJb7P0hQx
H3Iw5CDxdaWIfNhySGY2z8033P7s3hYuG2dUHqCeP8IJnYXPmbO7abc7NjVWxLUYK3R/gEgD7mLy
jVGnYfgGqxCsArp2ht4V5ZTCcVle5u/fAqThc4nxFjJsYeIzEMfO6XXmX/tn9h1pxqd8Rd5B0KaW
li4RS1DxPy+byli4cSQKJpq/Is1oTSc5Nnksu8lnEJGgpQbK8aYGV6QI9/kg1SN52SIAgNwCUmKN
50kg0AVVwahLeFfGGr4e87QB8sRg4P78bQjWUvHS3XeCyxocrXUL5A8PqKtLCr718FlfWbAoPhEF
UheG+I2+q+c6gRlvR15eOPHm7tukMfS944HiL2Ar558VbadTqsdeJEsuEUvJu7p2292LnVzgLi1R
D4kValizn4tqRiobod1MORPEJHtwzC0io8QIJJ7VEl7BLb/s8nxrt9NILcPrABIzquf4uHPT0S7u
e5SJorAGCi2j2P6K32hYRpjjP0D/1uOv/dpwR0StNfh+PygSQIwIMzmyGJSTDEsUkB9GYY4pm6fd
nkxCShEJuHePsIQRsxCmdAMWHXkMlrot8NVcyK0VZ8/nh/GVe/trg/CjIOBssC9mLKYAJd5g+ohQ
DtSpuCZEhHbOjWRyvBIwB6pDjxUDDu8cMUOOSoG5iKwSjrpYNcc6neIsH6ZTbbHTkQRstYQZTx+m
SLFr70G3owpEfAkV6dthujJ+cXVsdrXqYNMvp2QukMQhTNfiKmYuRyBrh9bSB3ZfqaBE6LXhi90K
cwPolMSgZRdVYhy6c0k6EVLCdeH8HBAL7N9C3A8fzqmvxAy4OoIhTC4gX5+kSHByIxmiyDJkc5je
9jC1p8es/Se0/Jwk5470B8qYP7+O366O/FCoJLB8gVboegTOJKI5x0qoAiTLNuDKG4dIRgSX2KdU
4vc+Xx9HVSDHRAG7tF0Ns7P8goQmV/juZybODjJugow4pmKKF0yay6S8YSNDlnfMVwTdDUmcm28X
RHuSvMUUPJXCSIkC7Qih7BGds5Z5oMB7iMlxFHTUC6RmPviov53U3iB4Db88nHfvKrIQ655INaxx
kzLI6X1fIpABTpJR6kbuMr4ZWHDS9cIB4dNs9cxNKxg1T14hBMRLYe5F1C89NN7PBbz6clZixue2
qhldKMNcNwH2CAeCum5RHn0U0m6/h88BU0yYnyn+SggNIA1fwgrnYKvCPSNZvIA+2lEqaEi7NSzS
LwUZw0Uy5nRfkkb43ldXkRnccAOuWL01nH+kE0wykufWFAgO376y+hHwcfX0Jfb3HxAc/ve4vyvS
F9k6Pa4+yKkKXOyUSzjktD+pQu9t82FucnpQOJUwj5gRC4W+pCOS/rk3t88gMC7+DUCf5e5ngdY3
U2rWdvIOijqLVfdHw1+5BIy/M3PTXwXsOa7dYmT4xDtzV3ZLzqhvVhGhgRMxsshJkqurOiR0ZZxK
idWhCJjrgerLzV3IovDhckpmevdxs8YMGpyCmhNw+nf/7lunkWwhOywdE4ACtpjUpD3H+2xyScfQ
hvPnXF2XzomkbY/AiR6A/pMTEoc38coOjNFnjruAOdQY2DJD+IbxjE1tG4roxl8MUmOMXug9ube5
Y2fZRFB7OTWhfrl4RG+a+/Ajstls6dDpEHUUfpHZqHJJKwZnbBBgbJ2S0+0Y28qhGP5N0VJiyxqS
1gITWfpZ9CQDysEDiqxa2RBRyqcxovjRK8icg5YAqwbwQVNXI27E9Dxma/YqYrpuw1HwjlAHz2A8
Ag4fjW2kb5cwKGJJUX6gfSfr6OrrA/eCzPF2Rojn7HFh+RpqiAVwhBnSW+l/wqedJxePPHVftW9/
wLu+kfYOiOHmovjOFBYKRMacSIQkuYg+o5uToR35kpSTjxD5WtyWkeycj8IqgejZKyIkLXtSx/xi
QowGjhIUunyPGjdpM6+nWeZ8Ybm/fsPbZFUe9pTwPrAryKCtBXCHipVVKtJh1GXvHrxIU/MAAz3Z
QUsiHjAI9IUMQsvOwOYPSkTcjxKby8zyb+PvboDMjTswUBYvBC3p+9jMm3E/FgexqLd7px/kvAko
d7WAiw9wlUxNTgTjxgGJ2lEaM6brZQHjbJM9MMRXBrR16vZ1Uo/AKG+bfHwZ5UMSCOf5EeJzZJrB
6+mWcwMnBvDpANp2KkWPcb557fjxb+sdfkiLHhPwNR9hp4fuJothRNfH/eGQjgtS2TgkiO2q0QOg
3ydc3MUBQBdJaYOQy9Si6LEmggnwXI2re2TICSThzx0AgxCjs9RAMTPvPX9Nvz+R7NxDvUNEzooM
u8knITCRgh/e7odAJCAWppgZ/pSicQKt77DaYttviM2Btn7Rt2lLF0Lb0cyqQ+1kfK1s3YTwDB+3
dOhqcb52xlJyQA491ojEztCk1t77nFHM5L6FKRrTPgUrDT5DnLg4zKB+ts4W8xOHh/V3QZj04xV+
CRb9hoT6ZUDLTMjMNZKtnBot4DeOaneHx8whst4m+BsM40ucH39TXbU807hjUl41v+SG1oJfoosK
oi0Ra5ItUe0iOw/06DsVJGfZzEuoRe/58/gu9hXre7qp9IgR43d3OxyFvPfXX3Yw99u4LETw4ODU
zs0Vrzc/dGH38Az04aT59m2djReUdIoye9hiJnqn3bym0+zi03FeGn7Phg7A8NJxAgcyPnREtZey
I0PTh8WUT1DcdGQ766sHSJ+3pT2BEXDCbTQW0umMjLC+14Y9+zF8D7WoRX/dP3xt+jOcxZU4KLyi
DeBpL1HTG0kNk63HdMtdtand/rrnF0iS7rrF+YbX0awVrF8Q/jCiu+1hIH7Y92zODJ9wPW8HZ8oU
Om8PnfdUrb71SA7ZHGTvvf64V2sx6rz7+RYSiS2znuzMVD40B+0vE+FvTWu9giLeBq+OtqQ+0uuD
MQHblvFcDRV4SeQVdm/SS5TJDdkrWQoONPESyLnorOoMuP6gjRWbtO60Y/9+HiQ0fJAwtgcoZlLj
lqJtmVyPfQ8GGG5NAikvndGC7m1fDgeLBtvmJ1A1m8PnxwWf1AqsF0gomIHpDBrlyRa0BF4Y9zNT
LvtCbQ/60a9z7iuWvAddxUGfIDc+RTQAlxHqGFJ+RMsG39SSrefdgO+mhLfxJL7sqnMfCCxLW55z
wSqd+FdLxjb6RdNixlKEapDnUJrQf1Fq7nPcW+pBxWRo8XyyVkg8wFMDjIBQvqXkG/4norbVqv3r
38OhPitCkWct6GhG34W+g6ZZMBE2P9MWIMxdtD8TWYC/vFrlEmuBIPLuE4IwR/kYPccbpfyFzquK
h2/ds3sLNcYFimFSWJkplNs0RNTyjk9yjE+bBAGUdAsJ/nhTL6TNfVGcsEcJjgtXZoRxISBzgLU3
uixQWkLEjxmtSHdOLkxpGTV5A+ezqb3bkhTG24QXiJgVXSbsYbm/su4RTTAIRdo4IaiB6XV8Cngn
MRQyEO6JqvRvjjklhw+6ymXWJISXEyfVTIR4MN/V32iwIeZZCnmS8btC8mDR9E1yJzJn1E+RE+Cg
Q6Pxd5YgshFlzVoeaJgjZKAZ8bdPWFpKnni99ZpegBkzmC/5syPP/hDAD7FA55LbQbktixTynTmj
n1OsoYoJrGki0jFI3MNXKBx78uQ6r3k/pOUtML6IPkRY80UDASiFfcL4M6S7Zz1gSyFtOi4S+stx
814S3Pu0ncNy4U4z0AUP+FgEC0jkK2tjucI9FODzD8BrrEXmtBMkkEQWwErOn675V75scL5v6tA+
u0S3xx+gewf6RNeNY30OyYuBZyYs/mjEeUAnOlUa4Awi8hLaG10zGFAid8xfv8PvgLWAjMTtX3zu
2ROcU2BtGqJ7E22+7PO1I4msKXGMI3E8YMrVSVy6+rX3WSPWLYaX4YuDCPHS1ICiAMH67v/1nK3f
IhRfasRmiczv3wbq14JC5/W6KO9QQp9JKBwrMwZcQLOgjb+4bHEWY2YCx3OzHU3k9pnZmNJXZJzp
9g8QRESs1N4EeRqGMt5CRFIQ+SZArmKwuenUy992l21CrQqSZFjb/0i6r+VEsmYLwE9EBMJzi6vC
WyGkG0IW7z1PP9/uiTNnYv6Z7haUyZ25cplHGTExcR3ezb+HykyWH1w5WN9Mt99PXcuxmvZYKDUz
yXWVS7Z5xCzQlaf2Qo0r/pqdBnyJFn/JfFlQSmr1d9TpcJ2axonCX8JUE3TodrAHrX22DNV9MnHB
v2LsZZiFU0m94PWF4C1ksIBtUHa8pgDzwCsbnHvIQpIvlhe3m3VDEMZGt5YRgaC1mvnOR5cWb+pR
Gu7OFp+03sl8jgox89qtXdKuPqXiTuH51ooRWCYcDHmrwm3pfRsjkZEUO4rqLrAXZt8OfCi+Cm/r
V5+Mfo1PtdAIzgI7eS7b9ry6miSDyW0DHCNqaNPSadWWuueElq3QETCJQ0xT47kOtOATs0ePyKHa
lgxQKZQ/FqWROSjiI2/6uwfwbT8SsYDbqMZHvJbb7JUy+fIP9SFw1h4VzN2/lyo1WPEa2SLXNmVM
PqDxQErQSeljJvp2h6Sdj9PN2ytf7fKpIzAVHA2kNcnqfcFmnumNAEX++tE9U2VOn+B6seTeFGLT
KJjB+A8BYp927AEWU9QTwYBkOzlOLg+rbiunkjt8vzaByIykKGlaV3SM4NKBBpFonoG+vFrJeH0c
JlWbaH1qSLC5LRunR3mxpAA++C7F6t0C6Wp6Q/xOYcocKmkKxV1z7j0mKo+ylTxMZVHllBndwaL1
9TIYKQAuqufOsfpeiC3lG4/a6yUefmqay8NbhXiVc66s+6gQjUMx+8tXXtPu0bR5af7xyy1nmh2B
EdVMxzoAf0C8L4Bvht0r+goSzt/na064jbaeIJlVU/mdmD9u/JqlouBhrsMBlMKTeceJu34U3jJf
xcq87ZM9f+jrDMjP938jJHH3Exa96QSxjPjvYAy2ba0QWV/5jFOaoCtkuDXEB8gmpzxVia+RMe7R
uHftWyNqaoq/BMsFmECAM2Fdq0573YP72TpeOoCa2KJanhwylujB8XGIxcagkdNBc/3F1K+2ic2H
XM9xIRPPDrzkNJ73yDvgjqskSm7EgisNbwPPHOu5l0YmU7MSomV4EaNEt/DDfiTQNBZ0qNOvzfD+
e+wfhjR4uG0A2hA6M6uAdWO2J12vQ/tgIsJyHQn4a7q+HqhEuspFyzMFn3UJLp9mC6nlkGCGA9G9
xiKlvm+xhvqbvyMl5eikFc06JVngYcNwFs37T2rMvJ850QGI1XTcUUPAgZ0upsKk91LNn7dtjb7m
r9QAzHEfjc2Ysq6XqG8/pJk18y1ttWVXPVCrnE+v6W9mSyQeiv11ovwb0uZ1Q4pLnGxsDoJ8bCyc
a+U6f+VRdoIDN8kh3B0iapKebyOPIRDdH0ztVtGZjAK0DyoJhshb192yS2eg5i5r2qkOH7Eyat9r
fpCp5z8y9fQs7ByPX4i0dGfrLhnKPrpjhGDcnWNRsszMvJKwdF3RumZNVUm2s45eHy2Zr2Rolr6X
4j7ep9HOzCLHc/Wx20bJl+h6aM/2nbM4ZTpw1eYSomW8ysFi19osGH9lOjel0aKKJHAxLLrV917h
Y5JsJJPt+6FNRDug/1q/55XOyryCnIC1bMi34R36E6x0jr176zQudpf63T7tHRpcnhX2vGpCfzPg
Jc2Sydp8QCpdLsRBTw5TqhEg07XxnNDX55mb0D17wpNe1guhnt/FpPCGYrWojG3vvP8F8JCWsWpg
KQ/CUZ3vfp3alA0yjsp1fsBNBuCVTcTIrMIyuSWO4ReHvrPBi8fqtOeJ5zWU+RlW7L3+vEIO43Xv
hVtmMdp8rjAdWTQ/agmL+23TN99TZDk67eKsCzyn6zI5EtjGhluWiLPhVsnqhB/ljH/ehDUAtOt2
q1ydqd5PK0jd2H0+8D6TRlkXZO0Q0GOn1fukkC87Y7Ndv2lKQ+8qPMpzyJ8tiMn1USM6P2aqL/m6
hQRbhduxtrlV/PD8kAPvtz/uThNMUMWN0R7vHCFdvFQc1lYZ3q/nqUF0PnsajSu3Z7vIlJYrpKKj
3iMYpMtFEqC8A7aRUyRPVfsOTVAR+oEA2vDfL5kan4pbVkBk2C5aBD7fi71wfl2FklcPMTeLaviY
LEBv3CucAYdsSbGYvp6/SXQEuVk9bMZYsYT8Z/CMTeVt29OirP6Ws8FLN9m3VLnb3eYqZFP7WXXF
E/g4EG2aL5+lA07S9056dLMnIVQrVuidXggqAVSttTVa7uP8DaE0DjINHBI9qa8rSoZLjcvRhmFG
ed5CxBvAVWCl/xztpC+hR7TX4jQ15ZvhNfqTEh2RSL97FkvpyeLIEXz1luy8dAmwQbyBc3x6vSIp
bls3LSzlVeCGEYC0NPDFWPQHfkMxWEfoo9ec0AvR9NcBL9JkRgWE4cTR4kDUPnvz4WWDHfhgpfqi
S4PpC8+gZImjEqZZQQTOkvsVbY3rFPbR7lKNy9C9l6KgnIAwF75rzM7JfjyYSU8/glt7ys+riDM6
10J14xJyLDaSH9DQ9Chrh6eFb1++YAjvsjBoznKdm27aZ+P9ifBe95MTveDxuPsLMrv5K1ec7Oi6
aErKW4y338dKprFtbRnHXWuTtJuiFmv/vYTagWpQeudL89FTxzJtM58P3WmH1kB3hapImefg19Fk
J/h6Zgs+Q97zTZM+7aYB1VqzvNULzWv5jrVuFVKKGfqgzuJL2V1HGx8xhJZBLOZfxrYSYRRntP1L
7UUTlO6GevHSe/YO07Ku5J6I7u9XPrYtZ/lx0/Wv9uqatBL+YD/5Eb5AWi4ZA6SqZvybU4UHy+08
3krNM2cLJNZdBYjsd5t13C45avlFME3YLpow4DUJASuSr9VXjisKoYlJBo6WaxnA/BkuaohWx//M
7CM5TQWtR2Es5GT1lkmKMA0P6GZXCU4t1/qqULus2jkrvX/2ZfNoxgaGYUvBcuMgIfyu9ofsq2ew
zFNDArzHV4nDeZDzeLLC+ZrtMUHo32LWbbtmoePsVWlpz/8/c196u+q9Fgz9lPeyRXjRRsxyvc16
EjhJ8eCFeZfrhsnoGxTr7Jf82zc6vGlZkEHmS9atpHYbVvEG2Y45NBUrj+1C6TN/L8/FFFs5VtLV
LfvJoAXw3dQnKjXizHgmX4pG1yPQALeo8Evqucdo15PAycpfXrPW2jRWWxt93Wf+RyJJhBl7QmON
v/5oH8T3wVMFqSDHTocCnYfEUbUKAACW6OZrVku9sWQiZLTtKInSqOEVmfllWKTYCGSarMbwouL0
MEze+9eZ0JDK9d5gO8X07v2hnT+8PZn1saKofoJxmPCiij8x3MjtpD57j9/nfwQq3Uwt/TktJSdC
po/VfbP4mrVW8I8QG9vRMpSpw248CjqKz0z8IM6LyPJMD9hF9ZzLw1lCKrxTrSAxZM62j++PiC2w
2LaRxz+q3qtvq6jFEf/rX9C4OcPss3+Fd8zTDGPWv/v2+uMascFhl39oMuGyhzT9+Y6VQnz/2IP6
s5QD7f3vwYYKGHfpasmWq2iZqjnpmYqxm2tTe6ohDTMQHRb8Mkc0MW9kvra/fg1CCyAjmGG5bmf6
GnZW7O3eFJb9t141LLTNMhNEkk+b+kLbWjs+fq9b925wOxY8p/n6l/JjwzIojiRG0NIT2s9F+ij8
xTiDVR5vJ8/3Ozuy/be3OZL41/GzUUzQvijesXsTo63l0uqN4LAZ3BW8FaER5uc6OX1m3CjN4nyU
iX627WBY5lD6tnE2iqEL8w7w+nEGaKfkFc3Gyb691sTTVJEHyLLjVhUBRvxtY7+v7+uHLcerYDvE
Kec0TJezjUIRpwLInWgUrOcnxWieinZXPkFZ8NMO2tK9yWzXVbYfOOjC6jy0+dGy/fcgGktCLrf9
+2umhVBUhRW2iLbuRoTv1eg85gFGb7YcEMK63yfU11wtSIWk55L8oimUiGvWDfix3UaSg2T70F2Q
zDYv3FUyzWv79PMCx76Nrh/7fgEI/Cb23Oan17vGuwOyZVpF0kpaNCUnZ/bwTAKX5Qxd7depdpsU
5+Xz+NY6SZ6zgVvHlv/Duwd0WyrEx2IZuMZLoyBZjUFDlqOPegAKeksBy9wcFVljHOhDljdcPLCj
1dQwwbOfNPbRdvfpx+N7/THe9wSh1UaLKlmDQNt5JVvqJ0ssxI79YXD/k41QZjiMk/xnbBQ7wdAk
9Wm2q+JJcr5PlC5+K2cK3NLyvCFJieOLJwG6oMdYjK/fMzM/hTSxbSpIU3S0mzEwhemOvmuWgknW
PDM78838x2ZRZ7c+1YvF0uHz0rFvn+qm7Rv9rsEqze0sHczQU6ea5Zm1+XFTnjX3vXWPM/bHs/n1
YHOQFhy3qRwC0c3nXiSNJDtEctJQPjMhf8NJyLupGhZ8chWktFCFTOx/6GErZyVrWrpebc23leX7
GQ4YtL7P+rG+HCE1PFn9rNESrMprz5aJnMFa9VnffVzJjaIL2WreUf1lmf+dIV9j7J6zvOLhwO6g
B+LZAL3y74Vy6F7OSAmz2CTm4F9ZRa9Fd+2qYW/JdrX5JRq4O/v816uHeecmZ2LPJKqzmLkW+14+
Nk9WrwfLPsfbo/8o70cvk2l78TnvzQI9qtCwl9y/X60DOGC8Tcl0KkyQy9ORzd6cMqaxiNKgsHrg
QiRTjeL3/CfzZ2oLdNtp/WwU2pP2roeb6MEpUnqCQShaV7JIYdvurOEX9QhcyfOCXnfp3zx5bCKI
PN88EbXAYJt30bV8/e9pVLsFZjQD9kCttivMD0g1UkbJEW4pJ2Wim69pP1UeFCDlGuhP+5UZWbEa
UjsRHu24QmAuBU7aC7aLpLrO3lUBv3cSE/fL1PVSWQ4XDUEXnKz8m6UKMDhQngRAxX3hUGEpG66L
9Ida/k1wOCiSow5t2p1V3F3LykN7GtmlR1JRZe1sBigLGB/JqjnRnaJS+8jGhxW3qhW1V2Uyra53
xAbpHnMxCphDe8MV68YlinkkgW93J4OXRYqN/XPyL+72aGL2aKLeXA7lApV4p4g3wqS40GBc0goW
w9XlT66xGpDMhb7t/JNtnfptqUg8JQPQoYW52u1fK1YA6mGimR8yU3KRY/k/cVHrwFK7SvwIWmCh
11001126ixCRUcdS4dtMSlcVoEGCOC/zfXFuMaEMNhycC4sG+Rc0d/yl1iJ+aa18LBEI15/iZBVj
3VlTUjnlu6m/7AQf6uat4m/LsSnZkLrROXe9Nz/7+lEuIcMWHI5keawZ1HBBl4FY+B9G8EIlx1wj
tgdn/3CHK1y9Urm2JvkDZ8uCewjxYA4ZcA6fzcHDv9CxaN8XqJNVLKNpA91k0yj0vKqlDwrxarZ2
iJ4rrPAXC2V+2WUNUT3zmfu1w5bZ075iSAlF2qOLQl82vyj057fls8I5Fzv/d/Ob6ATCf6wuz23R
OZoqFZgYP5nxtYu+a5qONw1kZI8OV/EGnnJ0i9Ix9bgd9ik6DUCYb/fmrb1nUkGIdfVWCldw0lTD
RbuLhKdef1S3tctr4g2DRWnovEyK39fWBr2Qbitb+rr0wYmgiJGXF2mkG6igM5T5gQkH+5IELSWO
on+T/ebNn1boDFqP77D4l0XH1WbmbP46J0tnYtylfk0KxaLvG89QBiXTHN9y/iBALcpQ1xWjfSxt
aR0Y/l/fcr3zW36w/ErV/em9RJsvSRkoTKeA+SW/rX0FfQR1MQpDO4X91cQSCs/ZS2vR2P1y9d8E
4k3VFdxF+yFm/no4a6yiox5FFjIOQaa3mWBoRQX/6S2xBQEUKm8zyGrpXJCX8OteVFnGkZu8znoC
Tafd9WDG7T/ZXdTzkVXStXptTE8VxWT/RlnbXX8HJPXWcCqzV+FM8K88zYe5niVu9wrXHt2Jgx+4
SPZ5GG4DzgfYeTl+DajjSt+unLlUpLSc+snqesStyBrSjDPf8BEoNnc0ycizZE2lG4cI7/e6O699
g2Vqh8qq3kO4ipApyvmB9qwkJWZkPo7yVUWrDkArn6NnrvR/LBishM4tMupV97rPF1hBZTq8NyjZ
qtPeof1AoCjAaxROzraBjhrYa5do/n7urQgWkqZbD/XvMw5Jkt8nabml2WhVJ02oFuqriGNIeYRG
bdybIVMo2wFLFB1DhOf/uDEkOnSX/B5koA7zMVt8dc9RfK/IHyrf45vx4zdXgR43ls0WowGS8kTn
ezrs5Skm+71i+1IrorFTuIGW9Cm1fYlFUDv5NeMYta7iRlraJ7uP2ic6Tp3C5a817R4/8/M2Hync
q84UE44XolBce3mCD72Vn7WmaCydJg+i8tKRjdtk/TcPztfNU206ymrXw8r3+Hf73v/t/9zSdD8b
UeVVO9N4cFTx7zF9OF1GsnLsb4bHBveoynpsMzuNXZ3xszGNH9KnFr18lcDQYvTETuIeTUd7tpNf
jiHCj7PF1LOSsK1+p+UmIaD2pzIKLxLq0a301GAjXyJhsXVERr5UZnJEHlGGzbMYGsycS+Uu0PXc
PCDzKDe41Cod8dWqciWKTtcyki6KtZuZ2WlLfvyW9kE+HmzqqdA/ksgPEjku9/YqHeJgzhRfm+aT
tT9Rcy07rU+3bxTHxWvjhXYOgfEswxFv81o+39I8Ez8dVIVk9577xWB8KSCNVQ6L9hKBjm5BjDCX
s0KcyTdn8EHJYafvZaKLkZc9trVWzJUygA3U4GM7VKrsN6MxLdRYhV+OgJGacjC3so+0W7CDKXYT
DolFfZ0Z5PqmgFpugNbfW+Ngn/ubGjfZPpPY66/NqlOQzfrSkvWcqs2DHa0MxvhMlOeA+E73DJQQ
+zJxIcLcC4YMkC39fZ3sW8fJP587p73N3X4y+0v3sHJLh+gjNGAUPSy4sD77OFDOk/rL16l/rvvE
rP46+drTRGy1xqnLQb9qT+v2dzIXIa53qggLvXzvFJuP9DxPNozTDyjYecbiNTMQ8DeZ6eKa2e72
Wzzb1+XrfBGbUaGYbD2YdPoOqxDGyX47nXcYhSRjKAMVBFfnWbVoFRNdQ5P3BVYQE8mQnQuq/vvt
xTiVHt76LLS6Sa6C3H/mjonG7lhaMp6nhfPwDWSHWyQ/Qn6kTTcL4ERv0U35mjhFfVzwz11vvikh
ByZ6hjHjP4Og10Rv3b/h26UinZGOGLP9Hyq25bXF0mkA+txnqm5m8Lq16eCMA6wr32seAG5O9TOp
FKGCysbh46O4qBx1ifbjCasbkD0Tvdes5J8w+x8bxwjjJbAl94Y/2T5NWwFNiQ5M6szHpbps4aMK
A7iVRVhBPPmLBfuq02d6ktef3JBxw0L1wkQIndGDw6W4yeeO/3G2+w+XC+sFXmmRAfB8ZOrImKxc
aA518peAc8J5II4277d4I7wSOl4Tx525g4zsi3ZISfvx0fkVbQeB3xIsBxWo6MEUsbmNnlQSzhgA
zHSQ+npwqgySEVyEfvF30123t6/u1t3JhhFQz/aCx+ejmitvh7df71Upb6asUYSM80PcL6mqx16u
gUS7KE3stWF1kB7dZG6QqBc6h/igH4TO3sp/mWbm7RYMSCvjfl+CSin79XFBrZzbNU/7gnToyZeI
OxEhY4kQP4RoWEpctHHqftJ6qCgXwN7WhuLQZq8wUa4VsSaXg8mvApZEttMflu+NOyZdbxERijWT
vXPjW2ta3TAnO72eBXY+o9vHPV0RFNzVSVzYuPRP7dW9rCfAEE9MLh1WfqU/gWDAjxz0EofxU4C1
/tcGY3LlJZTlk/N0zherB0R5B0iSpUHK+9m+xgSPGoF8tO1seo8RE5RyXnBZYpwd5Af6hkIw+Yo3
rzSB16YOHBVb2BUTr+DnZTNh/BeUSbN04QynVS52T2h7jzCjSmJbYHcfbEk38bRxPVevHItMhkn7
lc9DJ9fwPq0695aE5o7R9Celasm5jfK11O+5t4kPH0JCGuvRzaeV/R2lxn7iQ2jYKV5tq0scNewl
zrynmn/I3F6fs+ixiufWZxu85kGKUxESDsKP7EV4rck2SK4qgflezh/6m03FEH0R2cUue9m6yk56
lsNYXYhO2dqL8Yymd6i4Wkxkb037oOXu/fGMi+fo5Tjh3AYnyMcnQXbMMp91MV0Q/60X4FT197S1
gdD2DTSr4u8marvd1LZ5eMbZp2ULG5ltN39qPI+TsFVQ060oLmV+t5D71DLe4jYmoxcUtnuHvbcb
JPHIu41z2bvi1KRYtu3eTny7b+SV6eZmiHK7sGLHRKkfWTHbD4kbvfcA37rzMjwBYFLsH+qn+rK5
g34hf7xiJgwfUapz7xr2Lc+BlA6T3rFxDd4/Fv+xlFx+BGOWYmAlLvhv9j51XTCDX2DX5GdVC+mz
qoe+AJ8hgE2H5nlyn+zGR6QSew0QfQaRg+orMSwOpR1W/tCZKuD2tgfg35C8/sn9LX8OxXJYgnmg
W7NBMJi1LVnWn7Wk38L9KTLZygG11YnD/opGNw4oR7p7r9iH204HJyLrxfgQUyfVQvuerXW33Q1p
y3lynoTlGCSu2AvEg2MHdlaZdblNxw/rzpcelPn/7ZrYgHSPFl9GUqgpCEJeLW7awO0BNFQ3k4jk
a1VdQc5fsy/LPsBawZu3tXwL/y7wRKRDVvfvWQ6yhXRwgmqsqsXmrHk5We4tqmj5mu9DZVpPx0fu
FF/HrkQjBl0/W5d24bikfmqmYzvgao5E71zJTnby1rQz7Vlp9EIdMkfRqGVtvox956FMTAcDZ1A7
1X8qj9yfcpxrHOsAiliE/RuHrg+D3X1ybC17297Nwz3JjZn2BOWjfcukTQ1CgCgOsnesX/xYFpDM
TB+ysnccYbgLYTQ7kW2uYUJjU3whWn16rQzq897tkyi08fzGclj8Kfl5Dt/52vKf0JCc7Hf3xQCP
R77sBfujE6uCh0nnTV/jloxSUVGQ0L81RS/wdD38z/JtzAilLPkUhfUvI5NKGFB3J1rCWr8wuHxd
3oTq3ktbZJBUJ9cOBsBSEwKt+Fg78LJzWnGQZT2ua6HEaaSHO9DqUhAVr7reS2/qfEyX/4LV575C
XCdMtB+eoWC8zRAPa4STahjRS84JDDNP9kt5NtyBTiTqgcBNfcvKR7D1zYcEltOmfn3HM0aT0B6l
Pmbjqy0Nsadn9gh2u/nSh+Gquzc98P0GZ1TzTN8DEV6ABP7zcIO81EZcLksls4nK9QFg7ZefXCer
U3Km2FqkK4nmvJ4Yprh1Fl5Xf4/+ONO2X8lVl6jTy/7TfjiY96/Lf2BMrA0OaOnKFiuxhh7mDmYa
k2REMBA4MOLDLBtrble4wynwF6ds3x7+02FGypqX1TRW/8gLot87se0MoXsFx569PQZ4SMXdh3Q7
7JhrzeK5devn+GbyfouSnTT33b8sVdFTqyPRIw6ncyAkLIEj9tA2YPdKipYl7CK87Dlti76inq2D
SkKUSWow/XXlqi+1cx26OH/XcGOistCrK5Tc/sp4+xYa8HvF9Z+SIXxh69XqOrqUhNOOm9doqX/4
O6CnMMis6LtsEK3GK9eQ14w/RqQ4pnwZhe0kQNvhn3J9wDm8bpEkSh9371Wg9is0gXT2z1s7GQP9
kzFjvTZTIms4V78eHGydErUruki4PsLW63fo2tn6TxHdM6oPKWpjzBcbg1fZ9AYxXJtIM2Mbtaqs
7X2S8WWYEpdhmzFQc4JrL78RMoqEjWf+33rf/tODfJX8G5K1LMI5IXo3gkk/lmGI1F6wo6RKU+MP
4p7OrMvJIqEsJqUyvAwBJCwbVx+X9kvpC6/6wm7XIynh2n8KjQGlfWNR0lSzWzavK17QY6SiVH/2
KS0uAEnSGCTtpvSHp+rfDQPhFgcG9Bnl7ucvZROF9cQeG6UGOSp8OvulsIbCWvO+zCM5ZIv601p4
9ulAniXr61Hm76LEt4qTQ2fWTKp09I2IEfNvgOLPuX4ZnLtXgDCrar32e5rOJTD4WNqCGmdNYg+x
q9ytXuJF46W5gZr5Kpr0TNA6e8gcEyJAE+Xw9OJtlwJkc2Rgm2/eNXG4RtC24mBfXVmf2qwHrV45
2d0uyyi41watXOl3FV2/Fu1C/RRBphCH76G/443wdiBXV9Pj1W+OkLRQDwRfDVB72mOXsB7u+k/n
L7wRdH+r4qIVGhRX6x+N6G5WOnbJsz6DEnY/ZG2m7j5rz0mqb7sysHgREPNqRe/V3P4u2yFpbvmr
CjWLP/g/J8mCqXZysHkjZ5JQo9icXWc7I9e6GIc5bFaFUJuJ2pboCf4DuZAIle6J1Yj07YPHb6K0
9vjPvf+ZPm9e+rJMQ0xraffate+MPohR6Kuonrskxq005PPp7LVB7Ya49lzfctzenKY4gYODYTkZ
zypYASx98z9h71iIgksxJTer4WWZ1hlOeGmGFakSQ+OAlrIX0BS2qh9o5/1Vo/hlqsLQknnkSxR/
grdR1nf1sCszTg1IpENDQMu+tahcdzVL7AL+Ql78z/TV3lbDVwub53ZgkPK9rEzssIb719sXzlkD
c1Xy4lNgm2E4eEU2sqXxrmYSfsScZMNpgSv6iqUymNcDe6yNkEKMo/WRZJet+TKtEI0RrFA3DhG/
cvW1/Q6jgb3YaKr3CDcBta966YYHP1BJ4cDudiOvYrmjHSt2/50XXPYvWbG1dXsFOTQRnGwwit3K
qSd/FRfrOOH1BIQxdKziM+KEKGnhEmhb8PppZJ4s9uSshMADLMLUhw5RYXQMvukIs/Uztl46bOBf
fNaClW6i/Py1+5RMgCwyEZ5uTJ1zKfY+VHgPeC+udTudv9Xfnsb60aY+7tBfccTwHM9XZSGl3Dw+
/rFs+ec7Ar9zKNwB3PXCtcMv3feepVX0lfp78AY8qqE+f6ImHeM5TA9nX+N9QAJ3HWHZX/QZpQ93
lglSwUpFv6dCaC7vtIP73iqw1ZL/tkFMxJFh77XZwAVspRq7MXlR797jVv6NYXak30tFe03Q0dJY
8HFoN5F+WYh4jnCNX1BbVfXjD3GKWvuXGuiMIYgAjSgRB8i74oHEZ/KLngIP1OlEYGn30ANDjSNW
DRyzheHyJThHmzodIknuXBd8NSWLCNPb6MUmlWVrzhTxj9qw/DtKg+izrfMPG7lFaTYrCU7NN9ep
8kchkq85yQ4tE2T2+AspqLsZF4ezbQRY1tz5AzqEl58BBTGW6sk5Co7YRliuGu/jYqgeL3pu8X/B
VUCDUrwhtWr5ZREQ6+4Bsl5e89+itvmAdl1+191CPWPvwDcOiIECMFh/B1lpSCJJQFpQUCu5t91w
x5iXlIZnSw0pN9O202i7WHUtTdu//efu37h89Rs4v2Qg7BMJF212Gc3aNlRyw0dticjXyWqQ+NrA
cms4/41zNdkFC5KFZOrbJv84JTTXm7WfnU2LeoO30g12jDyJTTfZ/JxwXlmHxylqpnmMPsVydzO0
9S+8pSriMHjPWMuDBGa8ME5W5XNMt1mnEIEu5IEdK8Jvu0snRT8AIbrHIf9osEl4pVRPDlO6/8CG
v71ZYX//7Eli/lI2RNQE8sdIePzJ8i7xwWVp1URAXoHLEIqzlPtwSqNNBNFaGpWrYIzAxI9mnbE6
5GxPtJ9V89gQRR8fNgF6WShCwE+xHoBHTqvFxmZ06O2c/TuaIxJVxTTCn6uZL1EGQuMZlsLFFn5w
Y0a1W8NasWihKNqiieo2e0oLK4Zi11LKum85uijeoRbT7XvLwuOsdcpO5uXp2LajLpnjWOraC442
YilcpYYrkR/OBsVudmi1X56Mp4Opjjrpk0iXSdSRZnDE0qWGXsPwdGm6cp495VwwVaGqPCtf7Lz0
HQmiDBkDvZBfpIdX7OXo2Wm/iays5INBHhTLY45G0AN3ruIkN3fS/DCdwwN8b3bhNbShSBhHffIS
9CAv9YUUhGT/ro0k7/XdstCNa2VyaC7bxZ+LXIpnNzMIIVEaWasxo6g48ldxo7ohP/0S/007p1jC
FF5O3kyneeiZRAqDJL2h3JGRlJhz5+SiAuj5IML9fwWJvr38YIs99ANyOnkT65FmP5BNx9ZPbnBG
vY9zyOpZEspN7RjlvHVtwSY6zFd/S8WtRGfV3rShLhUuLVx5uA1XXoPX9Wp4iJ3F6vPtbdd9NHGa
lyWeU+TReDbzD9IVs0UA34oySYK/fjgpriJjHjF1bzO83X+0NyaWj8vHw6v8wvTFhObZv5hLUrxL
i91jpe89/cu7xdvoJ+cN+FhH28Y66BtRaJeilx17KAPiZq7RrEvzUZU9WulnPHtMtyzKPmAyZm1U
LNmDpPblTXn3e3w7EGlo//ivnCujrsoqI9NtSH0wYCY5t0iqftiLDEIa09UkrgnGSmUdEBgB+upq
+n1+x354jNYNbPPSytljwbj/yRr2PZ7JgUQA8Qpx7o8YuR8akqw/xkVtSvD4N5idOofOM5DgYsQV
IDPmZHl7FyjKGHBVw/5JyZ3rFsrBxDofYPHUAdHi3262FzDE8QfPgPJugPA7OpqCUggLgXQpJZqJ
9a76l2tKnYtpE6ew213v/CGNqZprM0WIg7H4SyXNzSC+9lTzcBln8N7D2futE3Aqa4DoF++RCa6I
gfNi3hr3fb75q/ECT0+nVW2fPw4kP/2X8bD48xCdMn0t2mMeW0Dx0qOUHKVfg6hw+tvf98WqY/ZD
iR/kMpQLqBaT2xjudRlbngeK+LqRdDZHt2bezY3n9RBDkhtjCMwxQO7ipXMaC3ZWWsCQBI/8X/BS
eNQbs8r01bNfu0YhoesRbSx2/HyqS7M21rZDjbJlkvvgx4EWdwMNnPwKvQZZvheIFTouK3cb5Cke
Ou44vDQOSY1Y9S6ZCbTSDNd++zoOL+e90vw5S+HS0GHE25cDWEyPd0xqMxygoUg5g98LfwvYBxYf
OZJWrENFniS6Q2pTnZ82PT2dGu/AdZR6+6HTU4KQgcs/odUKpCTc4vjPeroK25FS/4rhFZGszPsJ
pVp/V73Vc3HsPCMbNhHrj4R0VVJfIB/5U4H9KY63Oq2OjeIRSn9eE73HyQGG24hgEknziK78MR3o
rWx9+bu1qq1mx0HrlYleJmIn4WbywAttNc8uoyxikObUzI9kIH+jr7IsX/keQeftAV9J3y7GbcBC
vrSypXGQ5wTQfU2rIQE1zxPTmJkr7/kgNpwhredfNlhuRlJ0Abh5nazEGZnwdWaAmx/oaG/5IbnP
IPCD6Vq5Dq5iIEPeE8sMUtVMH2F384N7Gzw2qf5RaJNRaMXCULWI7y3PoQdFmb3Gj7ejaHjj5QUY
X772sbYYKR56gXP16PoU8/IV2smeAtGjMoumwdQEBGEbWEs7RZNNdbM9/2cVeJrsMB2D5OrP4X64
lk8/SN3RprsauhSQjsNXcnBpiH2yLLBQQIguRPKQU4OZI2jaQdPbdKH/UYGZw/S1gJYmR8ZY+ves
7N+Tr+vvg5woixSyauCWtYZJ5B2zSlJkun4A5+INVfOjU/yPtIvYt5YcH0I0FsME+EG9a72q4wG9
eT3VZ6KNLiWkasACwzYW26kJr1+PdabzXuQPCl3w7g6hgeEBbGxM4q63Gf35Pbw+y//ImrL++q8L
cGwbOw3tNs70UypdY1N6PfTOp9K0SVqORnH25+1qCQS8vfdgvBmf/l4oJTOsvAODc1dyK1kAa4Ow
SsaZ8F5l33UycowFsG1HqY1j4x8mwh9U5qLXPKQf/MxB9CjxkrjpStZluF6YxSBScZaKq5YMuS3p
ltjugbN48eS/yfXuWroVymwYzlowguJsLW0jrgMMg1k4UQEw9Vn8kMRoYugIjEtqla0EYDYIlu9M
rx44Pppi0+S/iU0yTXzsqRJL8wiUiHhqNfYD+QU0NjGbmuSJA0sWNyNPnxAzn1s0yA2epfzrKvK/
h5gR9cI7qxvJBcFV5Mr+d/qz/mLSb4ivP+vhE5yVpGRkO7a3/bi1jUrm3HWpTlEVNhLtDdJJ3oBx
+lwNvjD748Tb5dXkWiw/PuwpPx6/YILO7FAa2UKUuUO9TQUVzKpIKLVDm8Nz/D0NZO0GG4VKof4k
B9PMNDcx7EfGC9uGGOspJhlpFirF6qZF01L8Mja94mR12TeFKvYiZZZsKZhjgU7ZPs9H5wlRT+sJ
Cg1P3uNL86SuAeXTZDVbSJ26JLAVd7C34T4w2nRctYDbU6GxgOibjMyQEM7W0S5OPTUSTfmin6Nj
2+JuSDouyK0AKLWZg98XBpsvh/27K4XwcxkvfFvmSjAgCinIHIQCnXM/+prXvrxL296hxABFbKD2
SyAcf9Sf2+e5lxZAEchFObD7/T0kZO0ZsjxM+s2MiAvDTTiSmmlHcYqLxwZIMP8xJXW/it+apnsp
E/+ZQ2AAJpyh83pyb4UJ23Lhvqok1UyM2mt7Bhw9RsA2pOoQkxRyjkLi2qX5ZOoEtPT/VhQCXIs/
INTIMPvz87GuTSvHt2xnFBA9tAkLDJYqIGWBeXTKHuJLlV8Q2IE/j1OV+sWsi10WboHA3nqG0dy9
9rHp2GNXp77cVMLo+aVpC03qGX7nutsdn5qGVwLGf7Zm8Jp0l9g11x8vX2UaZbD8bzgciYCeU0xX
KKfrQQOMc/iBTW8aCwwug2Q0a+Qq2En4ZCLAxX4GA7kk7ConS6Hl83WWtU272wwAbtEu31437yL4
OvGxu8ATnuLpCns/hb+Y1pyw4YxY37ZMXrdwBOUrsiF1/FTTwVY7pUjHt78kk3HvrGdpabsT3O9F
U3VZy7hk4a5tcJ3EcL5S232e2f0fWY2kIW7e3P4RRHTw5bl3ZMghCp3jL4VzILD6arVdUypzeWMG
EsxsL/w33rdu+oBTLN8l3RumrapcET8avmw1SKND6t/wXuCoVzM+TwH4cm49PmW0+hQg6K4C1bz7
s5Ow0RELl3otZPMplyhOZ3ok5na1Zzzr597Pb1dOS7OIf3ltXknLjJCjIGl58PJ2+83Hu4YEFRSO
4VKowO0j3Tx3nwHF8LON0Qb9qRadPdyyG4Lf66sB8LHKoRATLfe+aRPIlk9UaqdoE2xaX+/NxeuT
K22wC6tm6pBL41Bl/cUCAQW8iUPMDZvmspf1G3F/8HRfWc+X0vFW43w/VdjDLd/XJ45k5eKxUuwW
+tfvZ5dJI1i7GpTPs85sDC2FdKCSwB4BHdvRLE7Izr3XTmOrGGgIPYJHps8YhdtJ+GNgYI50y2Hz
SagP29Gic6yHgfE/lu5rOZFl2wLoFxGBN69474WQXgiBGu89fP0ZqX0ibpzbuw2iqrIy15prmquc
FzZBjNCvnUNhUsaRKBGkfZ07ywEfl39sZabvavdV/MdPtpoqcd3oLRmmLztyBFob/QCXrmIuuMsw
l4W85E+gnkK2GfZAVi2NA3BkTL/qnkqmwTiVzcX5twHsVM2SvE1DzkFgMYZIknt13TkxuqkG769L
/gqqSHw+2gk/42hBecVNli8aObmOJgqge+lfTnqYYQi0wMwKiDNimWc3pRtsSMUR1dPbVZadA/NY
r2xdY8GjDrVv9Y0byt/eJo4Ydu7AYS+asJh8GOWLbWPDVetRTDGLXTHWShf3n7cvaEWin4sWcu2V
KswwnxnNm/dgWk5qADEQ5KhbPhfNJ2/diuAcnz9NBeds/LxHMYkMhsvbH3I2RPANCShhJTjfWKEd
54hVw2VfztdX7iMQqi7lfTXEtWSLydqiZi7fm+3+rWxQzNC6mVKq9SoHcppBa/6fpZ/XP5W2HO2R
bP0WsUEFKMdAJ6q4Vx7RVeTmkR5zPHP/1fd5wO93nCq78Op+uupty7jHXVe4YL54nZ51ZTY9ZJtq
pnDn3SUiIljii3q+gTxw1gNA31zmEf36eJv/gpOdbrkSloNzmvV79jepn9aCxDAjr3XvxVXQ0Hn6
7ocYmubrs47y11wgk1Wz3eUgpH9kCiy5q/ExbXdtMUCuMaVmIX4sRRigk6tQmkWXRUEiP8xSmstL
cJt5Gvv/gI2ys3jgpiVL91chisP5uzOJY1j+yF/2hdir+Oq++2dBuqTgE4G1+XQYzV5Pld2hmfEy
3cqJbBk4JnnynySiRS/Hbafzvpc38D6hs9+rRSHBwvxSYKv8PNtcuxsku2buVGfzmJXYtiWtELtV
Xac+MunK4tGZSIfKi6F6cllvpTZfJ5np32dlzxORPUXJvC5zO7VLUPmEnQivNLbCiC9HkYE6KQP1
2q336N96yY/1eKF74lD+jXS2aKzHieauuqNQoqFpxW2ORhb9yaqQHUX5W/QvWiSC7r/SK1Lk5Anb
/k6PIvF8/OOFzkkEiO64Ki4Q+4YHE4ch99zYkIIzoYntcdYNnS2mAl6tYu0uPSy/eBWP6PsGosGw
Lr0K0RmRcWbcSpRjTePt/Ozf0JfdF0Vh3Gs+fwF8vFZzwBT4x6uYY3GbKPqnfi4Obpch17kbG8aa
J1wwW0d/+3Xs5srx0ZGfeYBKlWj9aLZ4u/JGqdzv4+1yerwU/c5L5MjwlhvHrtW0upgb1Y8foUDp
I2lfkr0Fwy81NR8MH6ukzBYTnHH8kUklDIONrs9PDZ+oo/dKcsQ46peCwQQeg/r436fEn/bkK+Le
pZh8l+IjP3IPz01MFbORTxuPAlXC4bF8FkkQTDHRTlIIAH0SB8OoVXG1L/rALKsj3mTMC+qxv4/H
guG+qBqpBT12KK5ry69nbUkmyJyx72a0L+1DP7oqSFApcHxE/vPd1kwsbCP0mo6hrKo0QACbPoS9
ywBUdfjU+iS439d5IEq2HT3hE6ocgAgS0/EL0fqjJcBV9Tgx4nefx2bsl/6p784fv1Rc2aKPPcRC
dqQRxG/8HXyQL/0EP1kBfzj8BffwarhxyCv3x9/jnB9wyH9v+ovGpuHZmrZpABKGte4ioZ4/BD+W
xy21pDYAGbyaFSSzKqbtaxeSouBSazKZhQYucLNcLRNHDP5cJRbrPhT/2WxBmor7cnI3eKVScks6
3RW+EwBrb1Hp+8/S8WnHfzZfo4mAzpRWuBsoITZ5ZcO6S5If/iPMszJMksPsxPEQL5XHPBcL49Y4
6MmT9e+Yj3wxLIozX0cgkie/sb1IKvWJyEu3vdlddfsb7vuicvtxDf5/0pVE276Rr5lblt5ywCMl
eX7xbDBSfCV6/jcyPkU7t3fJc+QU/dgNsvPkspWMlPa3urJOUXhCfmXo+ru8V9gI6LS8UpFX8H/L
RFrXVMncYEku9VRUzNf4hLdoNbYsek56tuycvsb7M9EDo3XLKV3hGZbeyyCQYYgZacnlrMWN5PUE
m35QEfQB4AdqNQI5z+lRvPz4NNaP700zfB8hUspEqms1pRHEcD98/Dkc5Gbcdetc98oxCXtqr+PQ
Qm171pHxjrfXbMlPO1M8cQIbpm4cNkKhv+7eojWr/0k7sSoQ0h9+6GM4qV4Ylk7yD+JHEpCQLHut
PUZ+xz9P3Aq+2FH03XD5u+u7E0Yhl3fBX3OJKFzcSLO95aSDAbNrB0L+L6HGKlpFDjNp9zLGv7Zs
LLUYALJd0bW8tLGpcrg17JBilRzqt36mNs72YmMOzT+LZ9EAxnVHMtXMpHVANL3BCzPjSIevjvOV
Iy5sFQGX8NCrfmwrIw6j791P8FDAX2byIE53hB9zzFXOtwrBCALOK1ZJXOvx4JTAe31+Grlrqdnq
Uj6MopAQVHc74rKU2JZ1a5oSQzXmCC9hF60MBbnMoLZbpiBWw2WKN5wUS05bu6j48VuSRw34rQJH
iAjBIeIHAfjYRJDKZ8yBt8EFmxu5y1n05Y3Nz9kaLqsCkth95374GYa5or6vlWQqz6nikRtsTv55
Z5Uq69v8aRyNyujpheRYPfPZOnyFH3ouXt2fR3F56NxpGf7oddtFxUdR+vsReHITH0jWjDmP3/hn
KEzGHz908e6Wz0aKmwZ/LVJaiYcyveueR4QSGqGJgP7lbW/5pzl1AQ9sCmsmrYJVkv2z62YtuPrA
TMIv17U+iguvHPmAtYXIy6oh3rwn+7H4v+i7lqT4nvlZrg504kal37WNIeOjEX237qADMcrMwVa1
nAgYWRa5/MK/2NqtsKZreoYAcLSTvdgg2PtszTBWnoMvzpCEFNe4ES9Zr+qTvtMVx9Zp5BsapJDS
Bc7N4ueEb6s9Q69DI2UdMPlH5w63zJqBM9OqBoHtqWbLLq65AWO8VbaV48e2lXScMTuBOmOkBMXS
W3szqeh0Sx3QWO0wl3RJlmb4w5uJCUfl2qq/8r3kNyeYAwA2zvSBwZLagttKiKF+GFWwupulP5Yt
HfOpKje2h0Czkd66HBDf54+aZTdhvBrlqsH3OAyTCFIN4/rhvo51hFYRzJ2IqHdqJAbgnCKTVBTp
B/T8aUckrD/M3aCw5Rp45w+slJY3kwk/Bea6bPZwZbVX+2HSVYUrG686xli19wBlyB2e0nVhs8RN
0bRgeu+jhh9Hqjt6MltnBw9H49kOzny2zN6+bg1DyGwf/a85KbCbHMd1Hgp6t0Z5VA9sIEj4Y4T8
10y3vpOjB8nGm96KBQKhjb4tW+vf0FADiuGYsAydBuRjpV1LAEL7WI2UriAupc7FhIblAP6I3abB
VqqG3hY0HKbzj/wRkqRt6hzLkaDntC0+fpwENiQbgb3U63pLN7wYm1jlmizdSH8jTUv+LD04WU5l
agdUN9yGZHmR4dHr9ZY6UTsnxAkULmA7tgpj6/My6bbWiV+OOn7FtyKmlCvtIYNmwWa3gBRO9bW1
WQ5GQd4yBBCemcCfXNU0MVv8pGFQX+hiYINsj/iNo2voLW12+WR7VTSD4Y9t62VjL5EFgUjrqgko
+0rrVUCxLVBWuoWd/PCs9nwxwiMIArDb56aTA8Ek+xYtjBKlAxyd6yJoWzE1fwQCSVbmv0ljpdgs
oFkDgmBxSHt0BLIzx/Uhz1Rovq68B7vPG8LTH/vC+8Meg708TybT9Ut7RVXzaB0ghps+vjdt1qK/
Znp/5BoDFYSLvUab/qFdXvkLkQ5L0A/zw/Lu+kefgndi0jGeON2CX8pn5jfeD/3yykAJtU5m64PZ
fTfwz9qIN8MgAH3ikcO+sya0x1nsFzobxmq5Kn1Da4+jmhgvDJubqoZLO1EMyMid17DHH46k2skx
yZe8uOAcVHp92BiEZXP7byWGye/37DhOcvu/zAnzZ+nvjPy5z/T/XYhP5n1S2mRrscezZ7fh2a/v
MBhzeBAp7aDuK/wftK7u3bTTCJKa8fDpNS1tfgKNVjvejADyQbZe0UM/sBakmhfh8XJvMOWebT5c
lXT/ZbYWiI+/e+Adx9YCr0YzleBgtzB1xv+lQoj8LvThjDZYTKX4bucXP5MeU2KevSR2LfJoDbrm
2tSZR2xhatuC+wZXCgEERGMa12n4NUEj4kfADzb1LckBRmvAXZBLkiVUFe+ggFC/OhkGBVs1v4dr
EQ/4giaUSkb/KbFbaiFcQuwdxEq89rNxb6yIJGEJ4Z+AUn4fYvNSJTEbqUTh/ipn9l/Lm1zAY2G3
/oToZ9f1GE7Jo/g89u6L0olFy6m6vtR5aiE1UQ8YSb2XfcY0a3Ylr14OESqTz4GRT+VkJhiIpJ8S
qOQB9lYMmI8Y+JvPmMyj4CgSkYg6PTQyKyY1IucIqMuYVsWpJVINefaVaGmMlts7zM08VzjfMCRz
v7YH+T4VnRVOltV0si+er9geKYTCymaQZhAyOrDbPRolZz+336/GYcpHrfrs7D4JfJjjaSeK0McD
jB8tsIwjm+Vl3Ln+i35GP/fMVAKR7DIIXILI7wbvIdCBQiJ1QIJidllbNtopn15ES29GCQHhKz59
BOPqQGR6ltP1MaomqipZFcFByjh0I9QtW4uUplSNHcxPYzffvooiqyaeKxPLCWDQ7XsK79dYrfL/
jhrG/RCkAArRkjPTAsTcyEJSseBOYRE5l4ZL9KGkkf+htee52t7xYYFtIPk1TpV7J1PO1kPTwOaF
bdMpE64bNHZupjqmbe0EgKm8pU96YvKGYd4oWH2tK/hk2+GdHdO52UCZNzNesXUwG0KYG4awlqwx
87ViFkQDUt18etmroVLIP/8x4kNCwM6zDjdYco652q4q/Sj5se8GbTxCq/y+JSXPtZap7npaDgsV
Bbx06+2/eN90Hv929Q0E3fa06j/aSaDnXK0Pnr72b3Nbt1FvtpCLjSZc2Z6ICYJtOqdz8A3L5erv
dPWRkVLTZByY3JY26/qTXvPc2YBlEJDqmWHOy/pAbcl6PG+8ZiUA73LpoIhz1/HBRHNp4gpEw4lP
sDlfO5iDCoBPthFZZYkNs+3xhEW2gZLXsDo78Re6YfFOchPppr5u08fnasAal8/b5pP25DCYm2QX
Q1Icvys76LLprDCvjpnt23CuvAg8AuZSx5piirOEkqQV2AJ7SR/v6nTXnvYDtXiK965lDLoB5HNu
/asqTXDRYRoILYtS6zS/l5Xh4T2CQPHup0gJlNFkSfUafAPUYBMvFh9GtOGgxlcrPXr6H2K4mcbF
mrLdjJMv2SSakqyrY4ChARI48UkjijwWRCX11CzTycBZJiPGnxW7USZ8i00bRxbXim7sRS2U/Uj8
Zi9tlBCWKwO2mqCRzvXjcaePCpSUZe0+Vt8vu37Sfrjp73/53lTeOHE8Evrqert4cudSO6ZQBi8K
IP1asM1KuSCmh8b/wU4p/eGMzTT92Hh7X/gldiYRxwccPQSYPcsRqFiaQXDh0WMYZCiGXzdz759j
QmT38VJWvl12JUd1g7FP6dI1RbEq2ic+SgkHkUQjY+zvS7J8enYmP1QmmxhFTsbWSwGKcG8WGlxy
yLDM3Ve4/KvpdnycUY2cGGIqPI6F9xeNl1PcG0+BwL7k/uUhtm1fUuY1SQHOjzQxlxu+noqwn1Po
8Z94d4kwCJU/0e8Sv7cMZ6HN5/EhI9385tA4jhXSZ/XYNHIrrUyzgukdzd+VCdJvdDN+YHgM1/7j
ZrIucp2cybLFp58iLfGbX35gxKH8BNv2c2VbvdVeww+WrY3VYPkEYBW5wix5tFwq60xpna6uA4BS
f7+7bN1IiN7nmrZFJ6XQSoMUMjK9DJWpCav3mZYiIAwWi82GQ8CIyH5koRZuoxwjhdUfNXDdBfDw
V7hXn+Zlk5GsC1rH86ocS1RXh8CoMW5gDh8pxCHfNW3EYRQrb7vnzqk96fmzT3bwm/qh9+IZmf5+
dzLeyE3+d6cwCwE66M8GEjujBcxOkmEIa0OvYJpbTFS57cwSvQhKc1LYtaEgBUP9bJYRhSzu/l6s
49fDoAK0bvJh/41XxD4wDwBlgBmorLTRudntZ/t7+onO9WyxWfyBkrgi4IpHa0nIS5yKZ50ywUT1
BBvMY5lqAp+L78Brrg+XOxO3gc6hDqkZ8dbu2BVmox2nulI14ZXvivrz+MHhjiOZ65xSZR2+qm9r
emY71Ofp4L0A72588hl0W+DT3es77i+dawcX3d7Hm8ecLdUhP9Oh5U415/uW5xpHDKnXuhQacEjH
JBzxq9G5WHQ0WKfaoxhenx/ynfxGWQk8u1ZYmh9ioguDI8ag4j6wp3UnvZx2J963oVV+riMZI/ne
pZ4aPDvzH7E1tXBW/V5baQYNaCGhi3w4LF8VC55pFI5WObBZbWqlRRoshzqI9+ww9F+cShRqVRVg
YsB+pIx71wpMwsiASrR9NPVC2g8j1nXzOeZFlxuE5zsG+6za6xoGRxB8jE/aFsVwybqohak7fwWI
XKBMY3c2kpA5KO1sVVU+YqBQZhYs4uF1YLLvIKTqYTZs8dpPi2jjfJAwxnlkLXvYQYF0G5uFZUch
tv7YNQbJ8c8jr0JvJnt2nmw7hXEdxB3Z1upvDvWXNJOcQ52SczvnusuVpXadaSOMigxxzPt0ET8Y
MBUKLJyBcSj8rlXQqEFEObL6eJoL2HodWrb5Um/XPdQS9QFV3bn86t0grei+iIHCsl7KXYzD0rHV
M9+uy7ytvVpehao4tyLndiTS0UUDmeMWt63khkjRsQ5P3xZCaRFnFcE0mv99D1K1+SSIZnbTp4Hk
d7wXcwbsPTdqMkyuzmaUyuUtXgzuMN8l7HuPlR4Ky2SvhUTWyxbmSB1FX/LJkng3Oo22w0Vfvo6u
eR6dh1yrN3LEoYrcj021QQzFHVF3XwvBDVegWTEQbgVkVVnil/klWCDxXrzOI8/pHQQkiuIPx09p
H8cluDclQpXTMlkTpnyB6p9pBzuY0O0pGgM9zlLjU9AKtcqlFAhzKbNoy6Od2OdvlUzj0V5UAxI3
P83jvUjwnOUhZbeP9AK16VVcfWZpEkDJ5sCn8hlrwPhhpb/09emLD1ymHQuRmvLpFzCSv/6ArbBO
XtV9b/u9Kuu+d4jKMg4bUoJK0Mv+fpgpR2HIgbySVaasa4nxa/QgfCPK4awnZg1tp4lMOYxQAbMV
wQ4KC4UnEpGvsQvkGWABMY4H4MhBTABkblINWqM/olVjHmx/ez8AlQJ6w3uc6KTEm2xNwfV/qXCf
m4i0y380k3X5Ut5Vl2iW/xWo35n87+LPeGtRHGFDeaii2ol0RBo0zfDL2Z43tkB+phcOBLp4/4Jj
czTjLHFvrxyGhKqIskCzmKI9WF/HsVuDUDdYc14Gj+Hz+zFcl3pG9SUUN3BF6HwV2if2frFBshVM
qUOemj1UKXrEIUr9qMdhRpXA7xz1fja4RtBE8L6xdN+Xz/+aCRdfLjjMy6nFASg7FkP3Yk+oWEPV
gMiP2wGXV7uOM4FkUtuRDwdVFGZ53qajFqiDzH3sPALFzp/J05w3HgV3jTKnYzPXp2V5aG+Ho3na
WPE3pWfE0mBOGO51lIgXSFb6Xvw8tILv4vTwjxmRb8c+IIgk+QAq8cKtMJv7ty8lOdD9trBz1rUR
4pQVEWIGs711LbQRxmekBvwnzFoieeTFXAP3l3Mmg5x7k3aYkJ2YCYd/HJH6HeVIUo3/aDwvI3/Q
QQNo8Ifp5zAwr5zF8EBD78lPqDepxaqPlsFh18miqcD1403Z+G9cgupbfDbXtT8fIbXxUluEBLMt
7urLQeB9eIlpJ8NAGbHP6ZAZxOeb/nOACGtOrqt1Den+GeThiTExwLSEfDc485OoOgwhIS/8ts3n
mq4ndPbG/9Rz7O7xoVblTNcrwUs9v6tfm1NBdqVRECiiQBJ30MD/Tio4nzQjQSB2YQ57VyOV+QGr
bHnFl05uc7T+TRiQ7i36029FmpZq0w76WtaSFtv2N2jHxKPmN98nGg9C0S9RdBFKUNMR70Awn1Uv
r+lwg5Qi1O+wwrBHKK+CVOTv2QRVZbLCW0yBeawdfmxOPiAIzILr+qWfqV7xBAvdRK927dqGFb5t
0oOBaeSNemxSDw5GVNiVVQOvtnrrnQpECtMxgBRqKAYbIrQv7nGMC3ADpfNnWLlIOIwYdPgIiDhY
+0EM/yo0M57M2UH6KoXRzsrFBiYTi6fWarquE8S0bEZx9+KU/wZ/OOkXwewhQl2xrEXruc5htGsb
tkRmUoFAW71rwb5cIfcMZmm2K7Iow3qSOLixWRdlhQFp3hRr1d6M4nU3MEVxH5lFOvjr4Maw4ZCx
1g663OaxvOlFdDE75hcw+fa2e/wil3GHGTwEV+3DlAaj9Sz36oMDwqwwplm8EijLv6p51Bas8APJ
qK7+Y1m7gCW9t49GrokTjdoDVONjZgNRPtSntlGEP5JPsM/ux/PfFRFR903LsoWp1FLhs9DHQeuE
PfUYAnnAEwmPLm6ItgtGFwwwRQQaCPGbigeDUlytAwYZfLSyewfJzAi4b9tNwRwb746yXhEPx1IW
hynDvpQa36wIbjmMP06tbraTAedwmNDVuH6hUcaFCOG0bo6z4qG1+76kC+kuokk/PlCcF5ku1iOl
jOFxJfORLg6z3MRufevIloKIATBKs+mTLdYcmldX04FCFKQFDoZFmy0WHYgquKyWDfTDTegl1UK5
QVBxxplYierVm0+BvsEnD7grW8p5GdDSSSWU1lLAS9vm9FBZPf9W08lUc4P5FP66d7wiXrmOC1Cd
DA+FbdlGFQ36t/z6VPpunOR9PsnFhNaFp/eunj6gPpt60FHjgHORa8YGSCxYXbGw53seYRPRN/do
CIc5wBasZRwWQKCzJbfFvQ0e3BGSvTaljpmIL86NDTukuGhOyvGO+UOBHHNCSuctEPo1YtvncI90
MoI98dWJMhR9Zj4mgPlNbxq4XntU32MtKJ2zdncOWBWY9bVmsN3duRFGzV2jgaJjVbLEoaSIEKSW
bHHAuhaRGp0fshWyFWQi30ud481sTU+tW+simXM5hMTPrzXVZXDP7xAhITzF9dnTLeKGk9SWUTnU
9wA7SllOicgLH7HGw2I23vDusMoIfGSWyCGkKx4SKI+KjmGoiRR/IWpXRSZp4c6XppUZmBf9UuTD
oH+ETfA7pot8nQsxXi7Jb7EQUL/E7IilihrbIuEAB/Ebfg/YHMIz6Zflu+3H4Zc0rMtST7Ndcis3
oz8jlMjAPdcFmVZTggUrBHxF+8Z9fJnbSDvrHJmZGsPtjlXeyGar/PzjPPpREcZspekPvfqrN/lI
2ry6TOK6/JRhdGi1KngFF5uHFTXbmDf2RG3ImgJPGxjZenfMYo1rW1ZuWJqctFwxcj6t6PeOvdj0
McferVo3UKDK9xXYOdNZZcZ2LDue89BC/NuEE/wk48T+X+qwThYpIFDR2bITHB1KBNMEH24LpBvq
gnyPsI4aDoiUm5f6JagvY2vPWWi23gPCHOVNrknCOFcXPme+E9OzOYwkaCqNbEaPigTi4A+x874g
UnnVTEkZCNqXeMzVp5HCUK9n/6QzHmkSkxxFdz/usY2uZ6vVwICNVy1OYgs7N89EUuzx5eWDHAu5
8rHWmTDVslOohY6KQDYaJjyMDMJ6/LkPLfHypYcb5SC2IjvYb9QphbvZnXqGse1fx20O6U06l5Jg
pcXo7vrU2pIgnJVNZ1G8cvIDBUVotsT52d+VMQ6Z+bZ2GwVFaKgLJ9A+2doz8gAKb8zFY9N+ovIm
njCt42Xj3MsnBsD5xhvpb1U3OArS4XhXyo/kc3cPEcxyLhzkXXyuo/nt9N5I/yYHkqOqydpxih/F
QinuVC2eTYLnE73AbP3KH91YpnCLylmwdraWal8dUQrGThJh30Z6nU4QxiurZqr96L66x0YgK5p7
SshKyUgoITjOhs4Bp+qqbsENs4GnNrGcTmxm2qm+kWtlxy8t1Yp2U/3s7/Xz+InfpXBkKF2N84pP
2Idh7citCTwvFO72szBL1+5U53ZqHnD8jP+9vpJy7uV8H0wku89nKRfi4/P4YM1cKdm9oCBuG7He
s5cEBzKuaNhYG3tmd1KFPzKl2PfjwZ0u0kfS1SzKxSzEfKlXJ9tEXHsr2NAJs0U5vMvyu4+u6G1I
lSa/uX7Mm9LwkRz6zlW3XasUXh/VEtoCHrfjpyI5vZqj8gTIZb/AKIEZt56uPiTgeRQLjmlgFIzr
WrTLVy3Wc9P547nHg/38bJtvpYvnKYdYCaybpyzyciJeiqaKh2WNyVX8I9d4nMp7PiaKIewqtIrl
F0+bxMx4EqUVoNx72fty7YjSOYc2pxqbZemNHY6VDdn57mOLL7NhQpcAgqnnzUiAPthN7TPPuFjf
lZkuVTkgpvEDrxofcz1Pdx3o6EUMvf082on14jWfVnwW1qJl5/f5Y4x82Hgg9YmevDvMjseSPHhk
oubiAzT/7D/IZabp7hop8mMVL59Nc+i2d61Esva4FZPxsqpt9525FJLyzCz5bSn5L/lEFk1DyIkb
6dmYF+FDtuLGNs/CIziuQfX98gq8ZNbMiyObP5OSMdZjl4SqnqzycIoUs4/SiZfdo5y9MyVV3j8L
kc8ny9Rs93wuPeOFu+B37zA68BwVtB18NbJCAp2LuJmc+OwCrMSm12kWi7ab/EquzUPEtzGifvYX
+VfLs9lU178hwWNgLFpvcYLz4Y3kMNMWHec+ZIfpblfQXCk2zfUz7VRp1fQdJVYvtqVLL7PhoNvK
3FUgSxVcVqJyfbHL8wMlCc6QMSO9Za4lcu2Do/zY2JJMBrYULt71zlSkk0rajI4IYbQir0bqTohx
6C+N8N+l8y/W2LZ7+zn0ZYSq66aoz7Xt1x335sTkCf/RoF8dNOdBuoXgg88BAyt7FV5QRK7FHAXu
Faxob0dHbZs+WWmTKsXxSibSpytoSav++9zKjV9oIrmgjsVpSc8XxwbqlEIHFwZkjGGUGd+inYvQ
UEXNLdOAmU+oZ5mNLsbJeD1zGh7PPY7ASfbsL7y3jt9Mvjvv9IyB6ps74nmo8tsPX9v69VI7IhNn
qhg8j5vy8TxLXesr2XgSNgIJ6CjEvZXDxthzW26SvqRVd6ogYxH039k2Unc6bq5NUz1meLrHfbQb
jQ/jtt3F48MfRJIlVJ2MWif7sb4y6FUzuwpdZTLYM93DEPBcviZ/149lMb2j5vY7/ob/M5BFtZaF
FassI/X1pMMg6nGaRZF5r/FRCracYQel3QIw6Wc8gklqHJ90cVdi5vDe0PvH4tp/Tuo+x196ugB0
MKWojUVBfAImELk/GP6Zvh/P1QRjEp8IQoMHUQ8+ORSou7mrpjqJjnqo5Gi1AxUu0+2HxGnjwc45
GLqZ+TvIPC+BLIQAlZC3FCRgNrfRwtGP7JU0Hr+Ulq1EJxKs0LhW5NP5Wb81Dh4TCePHtJMfbcTn
qLKmdEQFU2P18oziZAyG8c9MKG6Ot3ilIaNrzG0DvDh+SD2ES0wKTymhJjKXEYIOgVGq85zhvKR7
5g+Kv5kB+KJ6H6SqBrOH1qSYameLx9Jrlg/Gadeq0LrWwuZzLKV6P0HYTvFhfFq64Q7a4RKMPS8f
xLz/0t4sA4hN47BgwnjqJSKFV8utTD6LXpvopnZCKkC2uxWix3Zi0tnRjeDPzY7rj4AqL350JdRS
OzLT8Z0hAmYkDx9cG2lHcRKbG5VCSAr2LZURtA5qv/Bf7s4nQ3WSuWfpVRwUdTmsJeHDI0/ApDxM
xxRKKpgoVAU6UDVqqbDZ/ukMxc4UbYybEtfO/Lrzvax9X3kvYZD0bJ+6BQ2tWZd/KxtN+bD4udLP
ISUEf/2gnBpOipjLpqoMbz/kr4pfY2M1ECcUAELdYDHBe20FJYZRLTi0L8CwKVj1pDdpheGAHaLw
/BxymSZvm/TrXGGZQki0b/zCKteVnzNiEKi3SgbNL8YstLntbRSr21oA4xjjOoIUXa4Qa7VY6YSh
/KJ0bwxD2rKfYjBOUJRtmYBYcUBS9RGbH8RQMsrVYFPcl0jlkBbgQ3Hy5T9ADacrM76CgMQcESLt
RjFEq1Udj+ZSwRV3S9gK8QjbfyhgKoZHXA4hqjMO9RgxEDM2lvwIEFyCJlgXB9Ypj4Lzk7peG+8e
gFOusCNYEjoIbz2f3+CwW359pFlmTYL7WzzU1+w1UlKyvt9OHpNeyjCq1FNtlfvMoFElx/dyGLZB
/D6krD1E7TzNtrh4J7pZB/inSGOAZt715m6EgxBcy4a/T+OFYsGMgN1hDkXk1Ysm+VY/UGbiZgbr
WrwwPUOCAwPKOB5ynSm+Z08tGkZ63v7EQsnhD2cD9Sso9aE7ceXQqb0OLDOIDGLxJgxCbICHKAfC
ZKvQoNYsoLEGGq0uL6xcPYypkb5rXR6TTwGjBGhBk+J1YJ5o8SCnAflTbGdKE6UU4L2aarLd0ims
8k8MkFz7uP5evToZx6uAv0s/FlAiIdLpImoEb62BPcJjT51qV2aV8xtWCC8YATTranz3a3hyKkvL
/lxKrJyJeTmwTF99XzdiuP5FXQDaAY6wIb3gQvG4q5oGaj9TlBsE6toSEBhxh1vxsGUzRvtgNFM4
m+XFilkyA0XgfLKqxre8iTi0eQ7lJedMLb5OvHKdRb+DSGzVTnWO41yVR0M1HBDTczFM0k6m5HXz
5Nl78NZ4sZAdr/CH1gahi0/uZIIO4fTfNllsjOu2YGtmmgyN91fswbT/jWgbmOwn0lj5U85cTTk0
SUqRcQTD3WZq0ibMD9ZpCeG4dePktPdDb5/mv1g+L4rPL4A6h6Zb9f37IuQTdOzRUTeCdXxivL0L
OjP1guDp+wwEV3tyu5eMpX8J2rdj5fohglKG8XRHCRevGrf+feZqB5+7ppsua7KrRi/t2+13RaB3
q00Slfe+vF413oMcGWrMbMQSBu8O9MA47ftCw39xTMOQilNF8QT9ctpE+7GO2yP/RkjIdJX4jllf
6sLys2t1P0uu481LQrip95ILUX0zeP/jHMx/i+WARBkBYSd+OpfGdU3AE7JxTp+Rhljt9k0eGCy6
sgTD6uGOpRjCidlDP2cLAvjX0gwpDHedAK6OdoWEzi2yQc72s3j7jF8U6xxnSXLTZF9P3fEXDKsP
paR3DbUGpNFyF7FaKmyTgsg2Q4vYPM/wKBEJkDhJPEamhad5ynOtoAz85gTudo/4i77T9FntOBKD
3+5h/i7DL3J0PsBTvjL2l0PrTYEhKKmWKmVKcQ4ICGZV9UAjuJ6sjYrzq4+MQ/8zIiPLroHDb3zR
P6FWVZ+9P//jO2xxSM7z+9LOif/rHks38ij1/JU66uvMG5QAKt6NOuZLkVG6yCScGfjqHz/Anp9H
pnKuIMyfB7mGOc88Nfjz8TLsXbTSw6FjPhikSyPsKdqO+aGxwTwgpA5lp+r1M0s3xxC5xeirrLQ0
NeCrZDRwK/ztpIDbPwHIG49JQ51rwN/Yc2mAR2HMPalnTWigM78H3rAWj+1jeB7uETZWzKy/1QEI
dRZ6HegoL1LDLSua3nFT1ZXPIa5xqRGQwtG2mxXZqOUeOnoY7lVTXyD1AM8BAswUXEYg5ALCwigF
8h0iAONQoMWn4VtPJMYZfOH5Zz8mrfC7h9JqtIBNN6eB0Jsr9L8dJ4HPuGpF2h1afp3ppBjvTkAM
ub5KhDLqmckn+slhsPDiQv3sRS1o4JhGz+o4FaODZE2/7BD9Z3Xo6AnPKvF/E4bdQWzkcN/UI236
SFOs4v130aBiSHBINpFxxye1TOEfO/mCB3uoPFnFbcuP/qWSqaLQfYTpwt65Cr9kouHpiVV7zMUh
GEhMasluBF6qpUFK830jmtl38aHb+cMX+Sh1HGyjFN1mkO8jptZlF/Yha+19cWqWyKR3U49i5YO9
ifiG8ZGlzTDtUhHk9sBQWsBXQ0KHCS06F+81nrG+YFwMoj/6XPRu/wLuqW/rsav1Ilynmk09yNex
4f7cLvXj/DaLD18CHfjbqjgrF3m15Uf3ui7Eh4l2jPansR3EzWk+45uK3u462Ao8OrTWTELitesv
YRKeLamODgrQGx0R3yA9cis5D7cMNLVELMCG6+4GG1dGXuifl0VV5n74vlRxETQrmfHxWtoP928e
AI6yRR91QacbDyGdVzViJw0ajdZiiwo4fzmMs9dz++vMX2mz04vWgi3JItDqsz1M9wzVPDQQk95J
cprbSRKd/aml1hcWB428vQOgBVSeTf4lvtKyoAtPsa481tEOcON2P4efTOc6VsIsh7QCh7mSXddy
bILQk0iXo1A/Fiff2VXtQIXOPXcWrASBWfBezEAmVT0sB9UraTuVWwt2HJshEG82dVTrRAed0bjC
2C4cGSEyrhRbFK/8aWtnjcYIUVGJXhczHEoK6vEa0rwy6nquxjIfjnF9yiSD3539Xqjc0+IIQ2uB
/SgJzhc0P93Nn7P3teK3XEBICyUfz7Hp8N0ONljXsyix/jzMM7h7gGp7AfWD7zF2F7d0CIwOTWMU
1OeyXLr0hzPOkfp3N/nfbu1Mfkj+dZz5IudIWVbeWbf0qq2Z3LiWmaLC5zuIF5NSnLcWttRH6tBS
sGUSpUmutD0MReSdBdjFv9Vvm3liEH8q9ZOtyU9qoPp68LG9F3OJ8KGHV9UvfOR7UXSmKUuUdb7A
bV3NbMouDOv6fq14GJlB5lTktC3J0p949L5V+lTOJhsuAFzrnyZ+U1eGnelvJyCj29e+PslpM8Sv
F9WL6gPxX8dZ2V/e3MqP818NAzvM9Q+v4voqny9MVe4cGtfBW/yAzhdEAgjH70PvKK1O9jpB3TIP
MfZhkVRzh4mgvDmVDwiT2GrPbjpROeWKsQHPb3vuROdf3MB9BGQzpxK2WM+dS1n8glhTgXVdofmB
vW72wFQ9yfFsr7p9Om9zolpLS/llqXrq2np5V7NntqD9Paiksh1vIDWLW3mSCPmDqXQpk53L4Kux
HgvlQZtJr7OfbXwokCv2bqTy0cH0k0fgoWh0HquNzqiG+tgb8ngKUBsJiSYVm2r7N/YVXGcC7RJI
XhqdlM4GUwb+b+dGQuWE25ioRfvg+YMqAr/MPJQP4P9IOq8lRbUoDD8RVYoockuOIooYbixtFQyY
89PPt5zqE2a6bcTNDiv8gZ98BvRFB9KCJwyvCLCIxPxCpOpFN3hvRgV4H7m7DhfTSdjmloIAKVmc
4Oros388sDYzAaCfqHt3eESOHqwAT6CWAdwBVAZBkZ43sbo7IWHHu+ZIoSMMgFQgoEoxDyNKIrbn
A0OvhrXAjfDOS7kVONe8nQDHW0xwCe/P3Aha9REGQ6UJ00KwagrCCe+ppAEU2OXuVpSJ+xfCdT1v
23RDW2gGAkLio54Y4RPV+eeUOndKNE+YGmF912Wgcc501EEbxB0ZLm8ot8itSdzDxTpUx0ktEgom
Uu4XIz8jRnmo4wCVmwucbiAysujL7s3iIcaQ8jxkNOUdmUUM6S9bsYr61xBiiHiJfEHp4M2bPBNp
FEk6Kt/l+EZthUYiqD1GgTYWn65CcoQADh/ijmPj1B7NkQDq8vD57qtiXLSebmcydNSF5LP6Wk8+
m0wJwcCAAvYUVyaQfFcTMTR1wLhTzXFRrwE/zB7mzK3Vzc9ePmE7X0gQyZsDWmdEkXHiHS7+Sm5J
iXheA8QLGKkLwlrIOwCRKemsym9mpAFytys8Q83VzlrJxaoRUwcTQkbw4hTyRL9T+bUVbBUfECN0
Cib7tCK3rcf7MX/uawP5RcA4KDTIewhSH1968w5EkivI73f4JfmgTdHKIDP+zViw5ogmM1ULhpPJ
cRoTCsOPCxA3PpsrI8jw/bKyDF9MVl47yFCuZqy50ZNTEFzzLBhGsDrtldwub3XCVQxlI0Y3Y5F1
epJ7yo9kzEirrJe5yVZAXZkZzYAhE0TC3Nqwthh+pGNoMDMLOgOqB5Ao7IKLXm2ZBW1eunr5GQZD
UbESdWR5gHwN5aPIp6Oh9LufSduMLtTec5AugZpoSQMXBzAQ4QXwBRDWE9IojQHdfDpNMk3xAcNn
ToDn9DS9ZpCIYj/TNFtZvtV0kL9aLYYjTBB9uqu2Ov6YfpahkEGL2yx4aJuV3QSXvKDXnkSbDDSb
1NJWkg9XzoiKiNXDv3oRhkMfMEAJSAwQIJAWxCUs34+okU1qk0SbL+Za5lujBfud/XUWfoghM/Qk
LkSvEB08zOBZwVfO2JdFgaNY0cbH78lkU0B/OBsOkQ3n2puDxwKcOwx0yyz8Hp/B6Y3C4Ybf558N
ZgtgO5RY7pNpw/q92gWbJovOrtlFGl4U8WGHPCw/E3qHvBCYCS/labQZdZa4NZEB6CAQahdEXe6E
PmHp051G3QQ3IRqwcDRt9K/MFWPC+ssoLwAUIDkrVoy4SflE5mHLnLC6igZIhKcbTVBeQM9NFGR4
9rDP05qCGXeV8NdoYifocH/4sA7wLlIjyg+CZ+SRS3GC/5FSwAvjbqT58nAmbzuZJIlwb4EtgOYS
6NEketrRZPZyEnkRL/nRfcFz05zH9xOIVzIzxkvQNd7jLtvGauWPfBtdwrvNeuLt7QRvHTOhnoIR
Nr05efMEobyUu5IB1EnI9yZsH+5bQAhJwoOaRNzJLMn/05hnCfWURIqnk643mXG1JOJRDVdZ9EXw
BGAJT9a1Z0maVhY/A6to225iF4mbuzS+GT1538lsliQyBLxeirhYcrItnn5L4WANsxe6cBOCb4sV
GbHuJx/a2rVJZYjBklvlW9wkkwkKpfyRMQN17EZJkVSmnfHaJw3yKCtsHhmQYPkd+3e/olx+MsEE
RdzARLftNE1dJoVuFrzZineOisSepS64JpdTSs5KG25OIk9TtXiwE149iQqwchzGsmew0NlZdwnb
OCVC64RJHIUn1MEFd03NIpfZCjWMtiwnmN8ZkKMx8Y/WbYx/8WCHyB3rjiMTX8sXxSndfr64KKQZ
yp7fVbF7ChqQrYBDx2X/4fty4FDdBuF1FkUeeX900HqbLRegYYUGW4lAmVzOsEXqGcMCG7wa1/zF
GM7VbfTY/4RAA++J5nlPDh/CDCzLlXiFljyEH3gMoumGhttvESEw19suiTi68KvZxFmFTjW6RXA+
sQABTwCDREPenIHxHmwlq8vy/w58EhFmkefmc6IGJqcIHiRkQn6XJ4fsVmsqZ2VTfOfRNRYNE5il
XnNIAc0ujjxyFayZIP7JpEAoNiGk/M5AYqK7K2uReGvZRgnjQJs65xPgeExt3l/JuKBskRQ8PJkk
mlfLXvDuNwbF6je+7KF3Prq/ItagOMLNEChyVMhHRheTYeaJcbWopArelGcjP2sFR4qzHNmtgEBD
Hm+7Ly/Qp8fRY8yz3DHurR1aRtuhOI+Cq2f7LNMjnql8eq8alfzsRWFfNtUXIydmNrx3j6skeFZC
qGF6RAZVI3adDH0rvz1UkKlBiT38eKKyeSJoxI2LUgRYSKrFYk4g6wGMEz0OwRGLYjv1ZLCyWibf
o83DaN3ZrJAFolyu86+oOIHJBkOByLXZnbG7CXJU/NIreCvyUvmvnFnUkRkhAjOCPARZrQ4KEgiF
8ncifptQ9RciwGyEL6nApGssUUllPkc6dNSXqUy39qYB9D6q6fpGO1i9Z69GVTzchR9aDecRmrXn
0Qd0JUY64dUTnX3OHdDlOyTbZS5nBI8BNSzmK8OLYp8SU6h7429z8qlbymEE5HUgbRlcWtmG81PE
C447zp8TyKPs5qPaB3aWhsxUQkmJZ7gzatI0M/D1+PCWm0PIM9tkcm5wsEtwp84avVsIoiaGCE5h
N1ToQzC6Ltgk0feyS4pC51gQOQzbltdxPIhiPhAmhPoYQ/AScgQVrbTeUHsjvWGf5lVn+zsk4GKL
O/5x0zKie3FZBlGSX/zmtE2dTyOqxtZkiTgLK5tVDcrwwQElt6tMcdlmGqn+1cOVCtwiHibcvuwD
fD+jrMcEExcFrCWA5gOoo8UHOoQpeeSUxvUDZKR9TaqQi0QiHJzuOI03rzEMqAQOSsQqCBgHtMUB
GDeHBYhUOUIVdKdVT4D56KUzCb8I5b5ECDlsS3gCztgFnu/JsbtnfckE+qZ3V3GvLkJMA6TuKC8L
SEZthwQfbHii3M4RL+shk8fE3tX/EA9k7d8i8TeNSMGuW7a0BkcVs0CyKMJZdrzSJqi+LXXWCx2f
nXeRG2f/Q1wfYhcdbnaylaQeHOGWLH26EWyBEgiSSssJkUwQ4ITKiQ2GzB+JN2WLLNjLzBV6wlwS
5B/vIEOPoXmEICORBo4KRK8yl1YMF6B1mWkriShlx5HgTM4HmWWYY7AfIkjoE68i1IbgYnAZyx13
B+juyh/ksrclKm4CY/0p/Mj1yKRWSt6eGit+OualXG3MzqlPiaumyHKusVsGXE7F+ygq1MCBWTM4
ezJf2LG4v9+B87v4mM8NnlZkdolbm20ifEksxCuiHhPEJ7IyWMjwAdixQHGzLnyZZEwVYNx7l2iM
ZJPtv81Zwj6JQCfHgOxd7PGyefII7ZIZiDoBt4kytDI9A2TgPGKLE0Y+dyWv+x+RSw7EbA/4G/N7
jkhyd6Czg3QHwq5FLcb+8NDlCyVegZI3Iia5wEK5LSYDP+nvu9A4UTLlW1u4A4cMgFrWgEVyS5/e
na86FYE8VJYwBBdV1dq2Nqx4PpFiG1MZvBttOYxIGD8hFiv8WS7NkJobPjb9QdqV6damI+pyA+ut
rfmhM6X45oyxdM1P4r18i3Hwc/WwYXdRG6VvgvTA2UP4iHDTXxBL4xyCEfLTuTs3wBM39+Z+vYvd
8sTW+9DTkaOqegb/bYXUnom0ZVDZcwneZO9FyJcbRpQSSLqomO6gJ5ewCmG/0qJkC43qFAVSR4wD
UBVxufEt0x+qskPQDs/x4Dy9F3WXEGg+GQQVLNnYUROgU8iuT8WMJ7oSh5D57ycw0YmtaKdz4snq
VVgkaE49xhXTAI0GSA2LEpcPCfURX070vpLv6MNdQM6icImbQMe5/caUc4wciDNxRxGe9nIdiUgb
m4Ae78mkiU1QJ7g6O+BuH/P5pw+pyFEDy7vwbcgFEKukrXO2GtRvBJR+n5JNrEjT6W1KvVsdKDE5
DZEiAaZBcCdNZ0JTwyTqxgIgnPAz+QQ3yUPhK/hQuC1y4IOVnag58BZygJUgtOS2hGbHjyQqkuPh
wChvYPfJ4+AbsplI+qHk8EgfrrH1Wn1WPw+ItOzXt5Q/F4WA2S1CDe4K9CDK0JS+CD70IcHKkzYW
OxGxkKS2EsopbpS1TRCSD4cQl6KeHDJyxEiPDB8AB02NGLpuxBlyc4ooYyJOvRhOyX8xA6ilCWrI
2aqIbg7PqSAklurEuw9NJCLtlfIAUSPgA0+VcEU2JDlRlVzrRQQIVEOwBKJ3DiQSJxpwoEmimG5Q
mkE+qK1BMMiJ30G3JgCBSDRkcyvufGKSIEmcWce8Bx+DTYEaEyBiCdqO8Z1kw53NiJtnpC2TSURB
ppDkUXKPTnIHrykRvmzhbKab4UdG3FpRtuBDkGyRsnJq8vqnbc/ctDS5mROmA0Hqom0oKkppGsxm
kwm7JDlUcuYvAPPASJysIABayIwzl5TkqVjgQYOrbdOGb2a5yzwH9REFeOQBFsXBQ+YLgGuoaCaJ
GMkUt8spTtAvyAeg8S4uxEA/uaIbBE9zgCHjjARtRp8LRSo4Io2Qi8yWaQ6U0slphblEWhMN1H8C
RMsl3QBtzeNFSQK4Hcxubm+ZLuUexfWBPsgMzRSSL5tzUI7vjBOJ+sEmqzw658JgIwQJuB+43x5R
MfmWWzArpP8q+t8y2yQqlIcjX1Fk6+HCGg7tlZTtyImIr8WNDBA87KI5fbozaIgTXZZEniK/wiOU
F5J4MWPJaEnCRLhWokpJVn8p6YxBOaMZgVGjSdYlBKuLmTJeoi9VMyCSj55MbpDnBup5djMDfLQD
ezZJ3DSdzRoWiRQ/k/XKLYBl5qOr4L8hiloa+lfQV4R2RzM2B8PmtBGldZf3vO3OtsD/5O2wquZN
rjIYD5DXV/DGF5McTQEVgSAZyry/GSppu1QGka/goOmKRRJ1MelFdHqCQhAazwVHc058FqEoQjCP
pA5G1MBB2OGVCfR+3f79R1IVOd5kWxDHGc686f+6nSRkksdKPEylh0Vw/2NHYO9sYlb5GQhjUoRf
SY5yyr5yF5zsVM8ebENo9fdEPkTOyPkAS0wSj85A5zWsZKmIwU+WMEIoCjAn2Yy5HA5vkgLJG7Cx
hfIlJSxqpy3u451KuUtqd3Km02QaEETYdYMoQ8p+FZz+TO5fVp3EvkdPAkbKLBnpGWfAbi03J5GQ
vLEUkinDEooQTvxyV7YReQNJkQiG+kQ8sje+/A2htQyYpLWkp8RGwkrpWkxPdlrqvVLIls1YwCD/
N2Vqvj4xgDhBwNiTt8tW2UZu7P+XFPi6Pf2XXhGcyLsYeAsc+TxyVpHiCe9XcmPOgAaZkcRev52Y
Cf0//mJnlnolkepAAnpK5Vga6G0eANw1Qi2b8JGYEwGPYEXNR2erL1MjuDBcfXE74bGAEvr/3Hm/
emzEsPaoT1Mc53PQw/h458mVyJYPBitjeWYLiiu833+hH4PWnv6PG28EJWMKqeluRM5M+lESzvJN
HYPZ7kCqoPoKFvf/Yadrkh0nXwpnVK5gzEp2/ps8nBvl75IKUoFIyAQU6KjpopNP8DT9H5/KNtqc
nsYSa6I2NIXMTtgmJW2GALdbDmyD9nMg81gmYSbxJ89zRF7eoo41lrSI6JZKKtEePGQ6GefJu1/A
M+cDMp+lWv7EbkqyMFkwK6xCl3Nn88A6xCDh0ohxJYiXOApPMHwYhyDJRhvSDmLKMyUKpf8ihpZM
hpSYEMzOuI71q5nQWtgvOZaNGAcnUBLVriA/6BvoMnx+VrQGkAhZOz4sS6kg+xr5vTQG5ByXmcmX
h1sYDN01weTv7CaeI8theZ1+swsHWasAOMjlMZPTQXwRBRJOk5tLkMpTL83HkuCXqW3/UilJocIz
Cdcu4//USYmwCLVJFeUHRKqBnKk79GT/z10F8UTyBSr4hE2y2rIbKYA+ffklWkFcds6Uk7Bul4Hr
B4PBJwyQxx/IXVBURdGZnsttKef0arMhN2LskCexhbQlpo6cm1yF3iPONERhhIe+FmEJw92I7W2J
EYrMMtlfZOUKwVMeCV9o59g7SRjIyDHgxXXil3cPrwlZuvwmOyDlJB4Z09X9LHd754V2qeqqJ2Rd
3Cfsv32kbt0nVaG2d8Qk+hVcT9YOC1akpD7wT7zm3ume/LsGXBVVaW4xbVqA8w0lxtwWuoh7CUak
XmRC/hAVTOLVm91mBkABnm6n78V5cP6ajyGi+n3s4eOr00l3xblouIpnePt4sRlei8NCGz43H1dJ
dA+xlF6T6LhlKZkGXW3TcJttF+3CELBy+JlsOR+DZohb+w6RN5CkMc7dmmG+NGdOa3dzQX5haMzQ
mIrKYD7U8T37elVBOO1Pvx4StUrWDnfOx1zILwd7jKWt7+I07YILpqxpeLr3sek/ulfrkgLa9EsQ
m56hg015Wh+34d6CQ6FOvujSZc/abqKSM9FDJTtC5UYKBUBz7zE3j707BIGjf3ce0GXjV/yIlUyg
gu4DGsbTUvFLF3Patnd37qjcxreg7GN2D8RVdT82bP5A8g81uoIxHwMUBxBs4uBINxcWxRlESnj2
u+nNPTvacAthi/WMs20dfx3NvEwuNs7uYTfdLV7u23m5N0lt2i/7IC4sdsdV3UuMK+7qZGfzrGlI
aEpm1YivC4lECSxjcCmgDANAyRUiibucwrMAKF98KSF5SwisEjTZGMiUCXjg/cfcX50tYtmWVdvI
spPKimCWBPeoNyPbhYYaUL83mA5q4WigsHZilAF6WqijbRSDsqFFL2vWOfjthRrv/Cr64NQku9cB
kOrv5Bq22cdlN6PnOayAqD7844iFgNHpI9qcKS0L7BDjUjYJqiIsMykeQjDDMQpKFSgnKXDD4iTU
k32Ts60LQQjRGfzMJ9B9qVdxGQNaoKDl54mB+xDy4uEc3ZWbeezCmEeb/A3ZE/KZyHeH2kyC5hUr
lKrrZ6AgCkdsRrCFSC7DUJPMngFM7pLDqEyFDbVzMJRxGlCd0I9HTgRVo8YHxZbvpOzpCHqhaBlW
ueadIWujK0cavAu1qC6e7PRk86Rt4cmlT+9CiB5i3yNptcvuJYYRcmwyCpSwTpR4dDAzHcgDmHGK
9tiBt0bAhsKQ7FNEOQTLkmkd0XL5UAaFmOmpeJHeQeVxU9dAgxjZ5VGhcc6EbPCvau8nFdiRSPWf
XtfvuIaHKKN14ofkylg4UQx0z9kl1aJLKtBigMaZ7Isboi/pvxDriL8OOyzbPPmGj4cxn/FLpfhA
+AdYktpT1+kO/murjamdUtWaL9nFv9MrmFFQGTJAsP8GJb5OQoSEXAXQjVgV1BxPtmgmb3jgRLZi
M4pAI9GKaL9jWZkf8jkaBmiNdb0SfBY+QL0vxhBA3dEsE1UhzpWwxsj0MFN9Kg/JIZN6FTOu1+oX
0rQFVUj17z7Rh6BM0ETKUUWMAYSIOGeByCYiQCF/pj3RB9HgykOEDR208bnl/sgEOUr31NbR4RJe
ODQa9AVZCfGJR0IZl4uxKJjHeMM16JfI4pECRA10uo4+QJzQ66PyL6p2X1ecrli/OK7AkMDdC+Sv
/YoFjqyabAWT8z5oOc/1QTPvI6yRpx8MBMK71cWUENeEdh/eHgokQ5WK9Z6a3QeSqWaR0CHxX9lc
o4tzB/IH4Wdc0ngHrQh8n9opePMHMCNA0RLH0hCh8fMBmA8/ktb/C7YtQj8Ubz//6YTNWBlj1Lqi
USNQvQtyk/TCUkzQzoD3sfea0MS85ohwIlmyRIIQoAfK3oipG043LoNdEb9NYHkDoaWrU7DUh/SU
teMtDPdX0VmchxcYEGYTZhC13GnXJuHYQiSC8AE4+26FKN33FeTYxCETyK0btKLaYt/vIZeafakG
0FOxhdYF6O0d6E+ye7SqAQYKqkr+S0WDffxrXQbyfMXA13skKOsg0pRefwZ6wJziK5L5HfLSRzLG
gMpcYkRcfs3d9I4GBJc7Dbqbtuh/7NFchEeOVBIfyjIsbm0E3izmzZZQyZyqF6BMStUoR3aLXZN9
6G4/0Y1ugA8EHZ5C/zjkV0pIN5RSOpxjuFhS3nffLFlu9x7IH/RJBQVRhFMuOI+f2cYAhAKErifv
cABac3jsowiRt5fsaqql/KlOC5OPTjB31298t/vg4EA98K9KDE70I64HVxf4Ezs3ymyIOkbbpcBe
X7BixZq+Qht9xtuLgB24c+8ei1bV3gomMBTQCYIZ4MLeqrBYRI2FXhj2xOzT2uATir00hm4BckIT
tAscJM6CTvae7sdGTpGy6nr1ovXXQtD9HiiTBICOeXoDt2P0SGhxoIOxBuS383DxTSSfqAheCW7B
RgoThgyIbOpPeJ+HoDm5S56EGFojgzzaxQ1E+r4dsJ7n+B6LeKG0huWFIJLtGQJXaPRSKRcpE7rw
dK8PQbEBsG0q3q2PNRzbadkHCpbBEvxQxuPMDOq0S3OE0AMvoBKXWw04PXXKfjkk3uRQYqNgp4Eb
T93tSSqfEASODrOX6NDhL6EHdQRiKqPM2b+stGj/Z2y0ieb2uu6R0t8cRcNv//rHplcXGm+oEA9u
C4D+h/iy4aR+BUbYLLr+kz4BnmFkxhQ2qNIsaGFtyUT2CzzOgwO5JgsfL3WxSybB5nDt9Cit1USh
qzMZGaKzgmACUIYkClwKmK/UB3yabK8mmVcVkvZcvbdDSOEv3tZ7IxwBw27nlKHY7sQp0HK8rdVw
VdwBheyNwG4+zygrX7om9hJQHJEfecPVgAtMZN5xEZNmkHfJlSHRJ1QWrFd+AriA0SDJPQ4sbGw7
blVna2xPAK/RTqNIiikZpFXa1RE3pyBjVGNr2EmAmJ2o7FuWTkMsb1vP0ZnAXlSEEMnjJMVY0W98
JOUPrvRkWgGO0gDZABvq6WfDon2g6YAvifUEczqHrogE6vjCOQVVWuQ2YHDaNWVKeIywDsCPJEA6
ACcJPuZgmCrKm6jdS6GMZjzWWIhfdcGDdCDO1CyIk9cC5BO0lxo46LMj/rB4IJyd+V32qRhnApYN
zIleY/TwtJP73LpQ/Cq3vWwhPvJ5Yi3wXT7e3m20FRtzGMFtcNDXobq+DfDfPUKlDQ2Xt/sQhwzU
RYtNZCGr8jjMI3oMdHmDtiVVaMBgs2FNhYWTCGeEQ7okxMFJAqNBSjOiWwSeN3okQucjLqA40aYg
rdNVY/QQaofU14cyjt0LHA0iDjQLHFYngekjeySX5JC+YA4dIeGqLF4Dhvar6bxpiGLD9kbBBMI8
osMq0nZYawT3dB4mFzqlKCrQMWb3Ab9UR+rgqsaotHV7sor0nOMwU0CIe+1c8nki299H+YFrcHA0
W1iJUT0fq5BhfVobtA9RloBBqPx9FvAi3TlurshUwDpmc7x56ATACetA1NnOKhwk6qQzlcIgJFQX
6h4KrWg4DlFesfnlPzR2G4t7CuZMo9qFLQ38mz0nQicAmOhPPWOw9Z7hn8GWB8X57mPct/e+tB2q
8LJG7+XTE8umOqvlcCMqgoTUP6bPaN7X/bfYSbySXdoa3ABxlw57BFqvkOBvyKoRkTJ58KXYhuud
vWy5BOiF2MwL373e7CzfYd9hk6k3gjWoQF1XeQcmjSGrhJjTVZBCLnsrVNBg1IijL5pNCNFwQKSa
KADsHUW0ZcADx6+RjpiJuoEeJcRj/5I8/e9ATzos2CfV/q21E9zxY3FmDUCbRRnu6zfHYjvzRcsY
PVNtg05aF3mwPQFNi0nCn8M9vLwnHhT7dTqhDYnPCEkGllnOoYv31XH8NlMRX90TdnOutl0MawKX
NrmHNIn/9ruUXAB3i9EmRi8lDPw2rVXGBWqiwNa3PkT5oDlWwFxbF++KICdsc8XJRZ2mAVh9P+Id
2unybS6Zc0hQSxKFciuSG5SbN4IAh53u8T+U7BC4Gx+57ScHs0hlHSYwcqSmRDMp5fBhn9TcIRoS
3RGWsBAjOCVNWiFvNqn5jCkKNUjUM0SmfZ7daruBMJoD7zsVAgcbGUOBgRO/SFLLp6uztt/yL2tY
GRS62NdfYQYwi6YOFaRYS5popgl+1Bi+rGHXhaUOVk6UY66UckVXZ/0F6snupHmGiUgAHiWyf/X/
nhYZqg2ZzyY86s1jSHCQyv+2bDdekDOP0NkiFrrYaPtaB3OtgKdHc9Zao0poio341tLMv7016BAx
cOj2mOI+23iiWxDbr+bL3Qbzv09e97/WPv72Sq9OyiQGyDZBkbhoeh3YnOOHu0cWXPHA1V+d76bO
Sbnhk7z6ek/vEcaJfwk0bqXXQFoIbTmEBBRxG3LbPjUzp0wowONsGRAOYkwD0/wCGZ9IgxZlsCw9
oV8ub4VirpsDfZBSz/boHYR83oAJHFHRwL/lyxasWPpAfZnvr63RC2ta74GRUFOZHVBqaLFJAbC/
Zff4O2EuLPmXTkpjWnsH+g+nHt8woCx8EWH7qSX46vobEzQuz1z7cyLcfHfR8Wr5bJfFco3HQY5M
pSOS2yevgSTO+oJtJWsKuiT3KA6M4HWZPRIzjZ+YyZTczBYn4VYP2QAAtrAL2mN1/RjAWMEJo9sK
m8jHxjeyqVvxgSy6YYfK0ayzbz4UPgXXJINjm/I5oHqgDBitxxTfaeogoUJ37hf6AHbEJeHWY2D5
d+5VU6Qux1gGCTvCJpGy9gm8Btx6XZ1SId7SdCBQl2AXlwI/bccFO7pvpMumv+P1uH+gxgOOG1ih
wC3m3kdiYtozJVMrl4RzmR5A6REQg9Q7QcdgifGjlMbJDGr7xZoly+VcGisRYCEHhf+6h1cJm6p7
8XZoo9ZwbffsQusBfan8ba7XLO6U6wcDROsJWQAfStW2RQtEWlMF2ScJ8ooSOmod5FQp3GQ4KyS6
hPWKuYSLit4I811meZ+7JErnjiiqmHkOjQIJyj3tnpOV5zBChVWDwoDf5FgXrcHZko6WQhzvDQaD
p9mX6Veha2n9/f19UoNDsBv3Y1PaHLIjEAh8bXeWB2gK61erjFFrxiSafRzle4JnGi2MuacFc/sc
NYZPRHgMDmE+HtSTq1+hyGSdfVbJObrTQ4JHQnEr7+S7DQY5iClg8C1nhEFn02zNbkh+VO4M9OCG
a6B0P96uDcwR6YazpWLmwIPoQdLgRKbxBYwAL7Y7MBhSvC2qPdKmMcDrc6h9oVGDMKJ6w16G3orO
AGzN2SEQnYnX1ppQkWfAdnuequ5M48HbDJYICaEPqqJJSCRFiETnCq1XVKygkln1SHFwnty0e3iX
sRjlKXy9MnlGcLbCb+80OTuNAP0Gypq0RHr6oBMoPY5GyBGhilf1mrAIHWbD0rbJrYsHj7slnDo6
O2zGKMLNzVbpiZYgZxtmDpVDlkyedCs6gJS+hBBH8SjElR1dgAdgZEqLqFcuTkV3F0Dgx66jIQD/
6A2cpu1wLl6flDchRSIO/5wnoufyQdcnaKP4iL04l+JBbZBPPSvhm7pK802G5jb3szfJ2V8Hoov1
BJTCvsKlPu6TF37cO2J0YiwRslQbxJqnVC95L6v1h+bqBs2Z2hjWL7tx6h2NBaUOfCOg5l9e8Hms
fZnMj6vHN7heg883KBe7j9s6Jy9sJuB+o6W5jakw8SiFeAMlpabmdjfgbaLcEfETJHYJfq/H9HhM
+WGl0wK72BoNmGqEKDNRcEf7cVOTbQ8pYWETUKAPSTuO5UDXPVKULr3FrDujmAEn46NbbxyKrw7/
QHPpvJ0mfLm3vihr79xNEQE/GAnskuME3cV2N9G06PmMWs3xU/duqIbctoFKCIaPGMWho908m/oL
Ekz/1bEbxOodW1ctDt56m1+O/nzRNSjHtBHKeEbP6ZHQjxIfraErITP8FK9GKY34cZdoNyK/k8Pl
1MGFiuS4FdTLG5p3aK6oPeMJOP3NEcMB1XDfIJxErBdoE1dsUhNRpV/TIa1DYY7Ym2lH0W2Pu2DT
etmYwy+Oi6bTwnjK/AR0vr2RSuX2GL7X+yF0vdExmY/h26TXpLa7EWTmWd01AaYApADNIY68QkMU
PPIIcW9qhmBVKeiBld+fHQJy2POC0bpRM9OWBMJE1yQ1xBY83+7cuSGPA1yNeqHd3ChJkyqcYQu3
lt4HmyfCD8h8ocRFd4CbY/fCJ8t/YumFGJy3oYqUdXTYwUokbrR7UuDO6AGMCFgRWoyc/XH0dpnL
HB8hmZKvxTvnhK5kAuEsrYGc0WNalgJ1HTJgg7alkbxqIpv2CDRD3FzJLQy6LxgZLw8J4JMLspN8
n5J0fg2fBSgOcksSQyhOqsArZp3wHewlpCOipNKH/UmD2WO/TjYVZ441wb6h1wkepS89oPFe/TU1
BHg475q9h70NusMGe1NQcjzRrjiGNDwmdQ4/imaRYFvE7Lbyn1J4vwt6Duzb2+36lz54neltvKOX
T15Lxa0zAihXgAMNR2S1VLQbpmrXpD70y45Ie2DkRQkYipnTGJ+oKFfDy/BcWvuGfZ7tbR778I63
K+UnPXw/7Iu2+KLqiKse2o+VqYP4p+P8YAOn43Dv1cFucYvnE3R0svKFK4ZpFMfiA3o5pBw+qPN7
oaF3cnd2HJL5vPqaNFpulX0BcICPCW4a0d7qTtEA88p82z8MYG77XQTSVYRe7v7NXkhFdjfaUz3e
928EJMWuR1OiXVkMGN2ZQDk7dDqMHlTcD5TPbfwMWwlKQdVSWVcbZaQn3Zi/HsfHqCNGtV7V2w2+
uIBRAn6aJ0jzCDlc6O/auwFtjUtwQAAPrubT+hbV4BLP2QCIC/s7HzUV/zuaI+wBpIqiKDbO5VR1
z8VuQevn6Kim4X03DcqeFZQWJRieUbj+Jq3FPdN8nnSV8YQeYx1ZO4qYnWSerNRI9Cjnaxr2TLwN
Vci/siC9tV/RFP1lFmuLYgI4ZbPFMuJPIHSA8nwqa/R2VgA+RUxfcUOZFvYpgH1hbQjI3O6QAiwU
tGBIOsk91ClFj/k1er89CLnuAzTqa1kln2W1BtZHooqMQh9IN4v4FZ3GtJGvhJiCJRbEGdNoqlHJ
sCksUqcAw9fpHZ8OC4jGPplE6e6pD9MvQDODk+IVSomGHjkkTHZwMrnRfdJ1IE+ydO1bnwQu65UI
nwx5ftSc930xkeUZjyuvgcUfSTQwVTZpCGx9EIkV9iPiOU3RuCTEZ4Mdlr3ZMf0AbKFTS9v2PqX0
5RKL/aBfGvp3myaVL7obYLqlVPydflPFhf7fSThwKH4dCywonEPxQDHxQoBA5NBnK8OhvHY1t7Vh
qaNK0H/EHXekAqigiNXxq1AkZ6v424d/SdcIOvWCYB/qyYs0vkM9h16nY4Tb/Lr4xO0fbk5jMjTY
hEoX/jy4QdrEGxrFHzLCXLodxdaetqDBEggZGXfyuE1eD2sbNDiWge5erGYxkprFc/oCsxq8wG1C
x8mgsyJL0aKChE0LJYov7q0c55C1zhiO4mqDvc2pQav27UF3pIwHX8cW2VomNYnXSvUoGrxlZxGI
+Yq/4IcUAr2nTgmN9fpnxHou1TSgs5pTwtls0ePVCwqDzwGfZ/xNxCdGiuPNPwXm4JfQOUNqH3gC
LZMUpf+yY7ZF378NhO0T33uPoDXCQCmFh0BP5Soc2406BllZUtyrJNrQXtSNUfw5i94NZ43f9Y+D
efQYPqgapCuC+IkUY9ClC2cCpIHYiJPADh0hxMsxNae1q2P3KDZqVZsukFZQ346x47vZlJM0Hh0q
Hn/PU0rYoxgmouYG0haY2GAm/9AnFI0RHnohyYSQ90l8+K4rYjPdv40ua6nVj28orrXRZBBmrNlZ
lfE3Kz0dY5qgTXIC77rPToPnCbTte87toI4DAhnT5pikmBzpiyEKjpXvJVd4Td8ZPpcealYEwBiw
UNI53wmQ915l5xQVEOQknR7tk85KDIDRbCQn3C3J804UiSOks+x2gl5cf5sZUXd9D6D+L4jV8L+x
kW+sQ3ROZ22U8Sj+E8qiYmlhpUieROFAzOpwwNFRxT/R6s4uAMJOo5LKYIrMPg6AiHnDQ17hLsmv
PfNzTikAC1FxApFq04zAkG5Wh2e7MP5E9/c0Q8hp+sLBG1qQhwAsrqmin498GqUnFenAihZyQctU
w1XmkXwjJHWhAdC4/XU871KdPIrIRpeKZWeNEGhxRpyeAKSmfPGFkQbg4gqA4/BzQTbYFP+gq5OM
bpHp+9sVGiUrfQDiPmrQrr2L1wITYe4dpgc2seKRXXOpvujuaVD3cqox/TJsQSymMzxFkqNjPlrZ
YYopSB+eNqXaso3NBK+23pDqscKgHucQLyKx5RAl0RYV1jVaUDihCnWkRfGZ5KyFRK/0/F5ONVU3
pX+e3pJttk8QMwgFbge4zEFqYP9mPPfRud8o0H0iryW6NsDVISVw6AYq4RXoYeSkIZud4KqjScYe
XJFjpR3fKD6sGaHvUQoFC9M4W+VG7bFhbpetPkFXwXMhCCfQr/I26IszQCzw/7B/iY6+itmGzzES
8wU4yOD/E2VFrPNmW6DhCXKVGUtQBxkC+6gbvqLJ7QqkcvUhVSKOkxVF1uACzAdBch81OBVEdwq0
LohXXBqwTUqvmFTtERMtixaaq5JXxEdicRVuOosO+I69vHgzTrW+gPuWVNr6yANTOWWIgY4gyUc3
ji2WeJ9C1HwGKJeOFiLUndEXBQpmz335xlaBssBA+gASawLtRZFkdgs1gukxoKGYhBiiJsAoYLut
vsIto8IGyBBjAVLEvQNQUBTDOc+QNCe5LCHKXMZzMk1y/6a1A4AWKf0H9tWvQB1bZd8Ipatw3jv3
9ffCZDyvrwnVeQ0s1PZrG7pzTPZHzj5cXmAqIUAVgfImFN7WpCHs9qQzMP0W9+CZUngYtnVccqiH
XrItVmdnERNoYSb3nH6yJhSQyoLczzJkwd3hxnHEnRBtJZFBJRXEE7Ti7AVwFijJ1QS3+zTIfun3
ob7GA3pP3t0Rc7uy2st7CiyMmUTMHdw2yE6L+8l1JTVGxSJJppyAkxVqQ2/fGPw9XN1p9DvxJ/30
X24znKdjWm9bVIsQyYioax3GRxIS7z1m5yuTthpAyQ/a4Ri1RzL8HY68M/54eTr1LkLchPYZ6TvC
BeaTs3ysUqTqXZcdbLSmiBoSth1ww6ODetPMOjmP5XtIk0DRGKsBzUnUiqPr8gYyetkajLUJ2ih/
gHj+DA7rvgqWDhCqT8Eh3i2ri4cqCx2GJzqdQ9SdgdiB1uw3vcaqIjhebj10Pc0HKbrIduBvi2xK
p6/1EZqILuGJiutnWrFDIYmaUbP4Y6mmF+9CEI3qx8ehwCM1OPZ5hMbffqe/9ygFgauAuZk2u+Zr
oC1EGeQfTee1pSq6ReEnYgxAgtySwYyhLG8chhIxoZiApz/f2j3O6T67u0tLSX9Yc81wJPK54unE
wwp7SCy+Y/bYnrJU2GiRItdfz8Fjh5owLlAvT8qGMXDzm/mXTgX9FylRO9AgAJJ7x12b1AQB9+s9
sRCVxDb84gcSySIhyFWHDs6Xgf8cH1/xI31N8WvUYbxNPtsLDSbDvf9cNElYJnkhvIJgyK9avhYV
uONYYwv2Tr/cfcDFsOQd6ng9Pwav0Tmm4x0QBzKU0F0ixJ+T0isGetIOdYKvd+32/HcK6ZmSDgs8
Exu/TvYC/PvkroM/csTdY1/P0xpxewGdtlizrIrVs3Zp+QCKaSQ3AfmcWQUJj/vMZKkFuv394i2+
N0PANxCCzO6BZ2QwtkfVkndSsdsjLKWH5x79UKx3JyAfEK5pSiE6Y6YoFtTSFdMEf0F9UXC+w6uF
ccU9OWL9AU0F+9dSlnJM6xO6WdipnMLtN5DtDz7ihInh/C9MFmf0PuQLdlh4lSAxqnbng7CMuVPA
9Slvl0g/8E+kmt3x60cZ6idgJJoPS51G7PQ50BBuysp0H3U3EIXQE7DuddnVpjf/Mr2P6DKQv0Vz
2e418N2bwzo15iDofWdJIPEAh7/sPtLE/lXkdv86U8cRD3PBmhoz9liLmCIwLju0vhlzKnQT4k8/
x13mnNr/lnzEdwPZFhsTZ3emI/ieyzeaKj41+Z+UXG+whV9rXAzWCReRVQqDaJBxw/SqHmcdfyNC
eOjtcMv7T/hdt4DjdzVm7OgTWNP3znI/GyGd0UDdvCHVfbJj3IS/2gLDttkbOjfikcOLxgUAABjH
HsPZZsz4ZqwPeKjMLgnA/6ylyaHHznVymX5iOxNboAuuiH9ixCv0sxZb7/Pgy1g7z/MV+yEgRzY5
7psDv2+NL6HvrK/cyQ7onnDejzRMgMqJk4Ss/cQI3vAYui1Bz0x5tMcefBgubvRFdELo71s1MdHC
WBwX8X24mvv4Pv3e4ttPuWzCwvv8XKBeAOPCxGjGnx9x7K2Bqr3v/KL2ie1oq/S4LJnyOpFCx438
X2LrQTPxn8JVkzn4F/bFbQ/+SBsPd/rvRqOQXbOPDC/7t8NLD0DGPS9Cvfjy6y2OtUziMX+SSIuf
zuUV8EPCcgn2NbEnwQZ1gVFo9QpIJ65mj+Gjiz/18IN1LrQnms1jk1hexFKF9G1JQn7eAvJ+8QeF
fvHedIqsq6d3M3DeUV1NnCaEjWGUPdaLC03vFvsZX1uPmrLHzz9YDVQD08Jo0O4d1aH99upj0ByA
Ia8bZ4R3DOs50jqxDlijVj1i39FdveEEwB2iGuhRdlFpPA46tCv/TFYkty1kBUSUcKSvXgyBKFsx
WX1HHeh2Zu+KI3AVM3nZWaelcud5J7pNwyY7J9VpKAA8wGlGU4WBfPmlb/X3mH+2FW0QHFVcq2/T
5vDsYWflzL+hRao74K7ObDwxsIsZmafUnjuBI10bIZZcFk9S2Okw4ti/xO3r/csLLFwXDKSZX2p8
j/zy3jdRVwOH8GX5ilFk3SgiNE+F7Fh7JjIXxE7zJ6/4945LuLoloX8+94WsbKuTEuprsvEDiPLe
lvtlLOFAS/FQ+Zoy4E7kPGfHQOn0CYDmTllf/wWhFOT1lTo8GORDQ6Cp2uFlPXrfx+yoHM031+ma
0cjwozFlBCakyAtZtgm9OvIFSuhVtMrWqUOpI2FVehNQLZLLe0QddQzeXY+9A/sq3ktYHzMapJmL
1y4BzAnHkY/WmTU4ENKeAHOhyZKXeg3AZQ2qvmegUPWhsT3jL06Lm8QJNiE8C8XV5/CA53EfopPD
u/EVpHTXInY0xHYB0uYYMPEZa+wLRzjYvVPgXnBktr0cqDNtcQc5pZj+fNu4Q64LPntA/Qz6o/8+
4GNKxlMVnA9AbGtoXlpKqtSritlZYv2n2x62rSpqJbN3I1IdkS7E/wV5Uzp0KWLditV3jT0hUKT/
pHMFwUX3EMk+Dk3KT/kWjhVghSi5GZtfpMhLau3ngUAqEFnbhYXeTtcDztOWA8H1cF0GmHNM2X7r
A/a9d8ETg1NneCRNt/GvooEwX3S3rucBW9RGCyCMa6b37MSdr9t54XbrlppnmuPreXY8xiq9bbYP
f4/L7NGZ61uozjny2cElUGeAGjN1d04seBlHT0traG2bcvZZ6LrQmIHHHP33s8jNACThmAFj3TJ7
oS2qYf10X8N7epo4f/kvEG68hlZPWhMNWBSvMeZsNEjuIZ0hdsQgWQW6Rv6ZocYMUTkmz74WlP4l
Pa2knQt/ESug0+AwP4nWwOkvvPkNyA6e+7wknwSXixefXAa0dgVt0QVz6A4vGJynzfZO3xf8C5rj
2f3Vl6bXRVGZT+9wooDCNYx3lBjOTCK+j0CwKLjhR+OnhXXoPc4jZl4+EJqUfuhizHZBDziyUb4U
JB+Bm6M+Gd93isQ9oNYHIoW0elmyUQYqg/c0dwYQBxHhiDr27E7Xbvxhh8YURgESMj7Uw5IhjLvs
3Ai1wSOU//hOjR8V1BvN3AwMBnUHzwS6HR/lGaJWZMyCprpCJ83pFZU/FE5pd0W/+x/JomXt16Ga
gRzQFZ+8UzUqFusV3wWK+J0AULEdpYqSCgov0DxrgtKd1gBoRsRWnrwpDOewj4W2RxTYtEY3wbFg
sihuxNfZkTPBVCYbmmnl7jE4StebGg3rwh5xUg7UXmMiI3b3lFiEBYJxFhqQOCLZQdxf4b1fMW7g
VPLgUxkQaQYJkiNnEYaBg19bG9VE4hLJTrxK17fpaJbwGfJUwfLdbcb4CTI0sJDbapyoMiKW/uiR
EkdnqTM6SlVLtkfWji/rGGBrQ5r3qNpJ8iHwezG1fylKP7+YzrCQ03xhAuGL05dYLkBbAzZZEhxK
SEh3sl6RMs7DgzEu7CX6GhgPCUXtsA4wuIPTO0XyQxPI3f9eOfHB09cRobJnA1FUegcrPvvKrzXk
zwm0uMHriw8GjzeMEyxyewDjYyzPvXwKrRxMj/xvWcsyyV/k4jFLghV2l1C36QjATIS7qoweqdnT
ZmXWzr7RA6wLODlp+xRq5M9RI4TOrvOOZD5mKAIzHloQrMfVdWY6HI9bTIZii8m9IhNCixlXjzKU
bgThQnBctNDG2tsGEAje93StBW8zAgLQDATN7y2TR3PD4qEbkJyo9+go3HHU4AbdknOZfGB0VtFH
Dy0jMeiEFiGgPjV+dYzfegCi/zh7OWau8zXwDIFG3VQ5B9ZPtSqWD0jT0wfpQQQpkRv0V7IirsM1
cksgnRtOzZ6GxeQ1fO+1S6TOnNxzFuveMXaiR78TXckXCFpgYooM0+1EH2zfC6QZ/nr65LGb5+wd
74tn+M6DZgnC2aFAJW3m4TVA2zq9DwMqx3EoEPbDJ0+hTAjgXrunzArLKw0sE1RtxgYFoDXFtTyr
h6/oPuf0QMmJA/OaPnevB1kFHwhAjDnriCu7VRPXB0Wcl6aclqfNGV3MlhMtWscWYBlQ6+G2+Doo
FeqgjpSIVicLHoUhCN+/HXExZ49vZ3RTZwaKiOsfhewtPveVAfDtta9DaKnY/5Cp8Gum9wVy7ATi
ynbdf6XN6LrsDKnKkleqbMTpkrLoC3tya2a32KLa/YWM3YMld4ub3cMvoh89rGnOdyJngLA62gun
movt10EqpsXiaiBS2cW0O/14+cxMFeG0p4IYL3hIYP0T3jfo/H0GlWeFdGjuGR2lHjd4TicQwULp
NT8oa0SAiAmFm3dd6A8c0XwdwLFEeSwCvsOx9+Z5jCh38OAHSlZvUPc/3PR6cJp8oiZx/mhP/end
0KHt3lMn5U87/k5wmoB5yhWk2TwC6FfDOXHkQIXdVTv+xxQVD6wHTIkGoAuJnDRo1SEtNnj4XQDz
2x9qI6I5wL3BxWgOQLREg8g4xBUFTwk/xfxvjs0dOjiyf9H3I2sPYPyy1nxjsBfSoWPncPwDmEtF
DCndLpwFsIJBvqgP2rFY0ZIQjtAddbiVQaIXphBPyhEp/5r/bibGANfCUfHTTCbKypncNteZnTqp
vTiTlMmB4DwRkokKtDImZy27L9GyFWGBWRTJz1ZGl4xHFaI9FRt0yTqGSsWyTaFZ9PBXYiEgdAUq
Po3OV0jTp38iDEqUBTSwMUnVjABjC2YpwIfPlJnQ1NijgAeaTqpDQyO7kR0WM8p10Y7uG255gxii
2uEL7UH8m+HtutBoFYhFmdiNPKa31IISaaHFenHJkUNNYdrF+8vc9ivC6cDZ1Gh/kT2KCFO/E3Vb
594UGJJlgihduYunVHdrjyaTQp9QGg4fxHAwqjCRoy1DWd23li2SPb8MITxmzE508joNKh3sFQan
pDjksNJpccma+e7yG7hy2x58fowuoXHOlVAfvHbMBBtIsuSv/ZGmRQI2ppnsTE3IgrJdebNK09IQ
SqWIaPHqEBeg8WVZHLjCXzZGu2r5Dtj2Uvs1brk5zrgVH+QP8heTrTXXs+vP61cOfQpsBreAN3RX
/7Qt6GdoyX3ZP+i0SRHzAlR3oyIDmZVuDzCaa6aP5Jlc/QesAPwNiS/YOXE+NCZsfbnjQDx74GQi
LuHRPqKa1NcSEVnhjf8SylYQ4KxzCamy7jPrsMWAlsMYGgl8Q3gao+2yk9C1BqN/Dqq9AT/zAenG
zK4DhrR/DCEROtntnzdwTQX7xhPltlOzE4stfUO63oDtFGD4cZwGbKec2fenQFPawa6wM+L9AH23
Eeg/+Ci7fgiskoPT9tY+pLpU9lZWZMPQq2FYiiX6FZ7UeQWDEsyWHS2GhBCyWriY16+AYMSlHxMc
4sbof+H7U7452/PkMT/htP1zIigFJqSQ+98ZpqN4JIN3IA2FmAVJcFGMEAkzKMUuQBtRJr6+vKB6
Nnpc55eR1UmKkLhgZY+hib+HfvDEvuqHhl8equ5EGynMg09ErfnUHCvJ/c+maOsry9PLe5NiCzMI
5gN2D8PzD4A++5J8SAZBy+KMVGJpoCjCAEeo8KzkhKg+mCzaC2oWnhww6m/ADqh7IMF9QqTz6EL6
1oXGACaKU6CDA3S6CVebmYlWiBHlQ+gNR9IDCQyBvnZLwBdxJfssT/07eijYVbN1VDMZIHZHxYqN
GS/udJLHcihrBNTUP6/YtecGRKo3gF56jpS/ToblMS7AlEYbtnL4vEGDJtEFKQr3DVecckFQORDB
ZUxkWfyIsEGMdZjOTG8BrsrxO1sfiFs6exi5IncUe1BcFqo+aYlJHhsbA1QI+iyMTtEPiMVVLQTX
8SPT+t3Nl2hlJFzog5RlHkvun9lX0e7jMEisOZQTvCDFFN3KxMZQgeosTA8qKDT9j17NJvrBbljD
Qjs90UKSA0PvEG3z1cPtAG155ZxQdn4HGwPQhfQVr8OaCZJLNTgPa54+rHHh0lJZ4oRt9rGnFoNq
rgG+zNF6rEy5Uw25nExoKNuDF+FHKzEaJQkTaeuAJSf8rFAiZlRy7ZhC67z9QAwbqStzygysV/iu
MzGQZ1Jk4CR1H6j1OunwNY/JSfWJfUzvc/WH1ZE2APt7wuZonp1YImumGyTxaM+elMkDDGKpCnAn
2lorjh0IeXLkBJnZkXJwjGJ6TtMfal9MXC9BBSIdZzIn7atvAU8JZgwvaibcVCAj0CsqBtmEF09G
p01IuYLR9hk+LLxY7pCkQEjINM0UFz0ReTNQlmk4riX1Wtjy7Kp6ZcqGK7ZDsyfUxZNfwrvuJk5I
Y40szRO7cujwkzPU62OAUR0aKHvEBJey4yTx+LY7RYaMNKkTCeBCpWINkXaj5G0Q7leKOyGl1ode
gH0L9E1t3BnRpprhA6+uuAIN/IMaL2su2NTB0jRk6cNYssGN38EsWAznRb1grLrM+sSsXYjnRZuI
tQJjFpNdeDcEreJ7efiBv0vPkZLswRKETl583wjlCLoD+nHmDFIA/a1fBBtOSse4ZguA2QjNoSl3
l4KeyAYMJYoMLzfqdCRhfmfaDRCt6EOMWTEdR7sTAkSnnx8yt/t023ARQPWn97FCFv8b9nUeGskl
vU9mMNWjwYYB35OBznlWS4IQ8BQ4NHS77mib5YkyiJq0Jp1RFT6xz8v/ifNB+TUR7UOOeJLP3PRo
y0UEssMkMhP6dj0sbeFLo8YsoX1Mbzvxm7P7huXXS3h2UHYOTNiaI7PXG1Lg7oIxfN6zfwyGek5q
sNYjAomZ+TYj2gg/is/YDDuCStPkvQRaLw+o0DBwQJz5x3MMOenZgzSFrdlp/qVkJf0Uhbn6c5kD
3fZqnKeauJpfqPHhhRxY4OWO3PpYqlBNYvyYiH25UOYx2wgg2YGBMYxpcDEBoKYW9wrMuBKNlFbz
B5zM+ZFrnhmZEEMIyh7XyRMNzZRksqxAQIe8DZEVIrE+1f30yGGF1zmKDOIJzbCeUQ6Nan/Uhfh6
o6F1HrL/EV90r5o+BjWjkxQq5tyrQbqyxSbrEipBEd3+xYzArGrdrcqP06dHOMBKi1mfXnEH+vCW
BjbrVr3bXid/+oxYqaE6JgxAXTC1BEakcvrMpQG1S2DSJaSVowd4L2uw7u3hrScxAfegZkSqHjuJ
OhTDeNbHNGcOX4cOI4+45wEkUZjU69Cc2PT9G/ya6pS9e3CetACcOdbzOpxhQM4eyzuxCNvTFkP5
njE26FUDj7daYFEvBwMoEqKOGGjLMgNDBapn/fYdxlmsMoe+XJWN9OBFUQ3Hvwj0/bFhmfJ12MH0
SMD2ljX6pNAmFHFmBh2AcL6Ej37RX6O9gJgurujltMi82aIE3elp+Eq7Ur3ZoMJAfCmcLuiCc1ZN
UJDh088HF/BQ/7FrJ9WVmq862JHDVpnHeNKM1rE65nXOsOSdOXtWmCekx0+elDM4lQ/OYf8VG3KA
Zd8aUYOpiW17yp8ZqCNJsLOmHGEC4+L7L2OvOno6w2GnTsmpuyzyRJ2upyogKJFYowtc/eEZIJOr
bE5OiCVR1eOIzSQ9Oz5+OrSAaW0+fD6NKwRloxkb02vfmVAKEgW/VOZ5x7PvHvgZWnvoNzq9aWYe
gqdic6H7xZ6tH5RfErR4JI4hfGakBX11JMwN2MDhe/cdOytr9NBd/s73Fuh0WHExPlh+ezbqWThH
r4OxKyID0IKC1QSP9V5wp2C5OMfwa/iqAqhLfkvv/l2ciF5m4aruqSG37zvolpv1h/ZJ0Ohhh7iB
HMoKUvtzZNZ75TJ5Q9Zj1TOSd7d/1wP2YS8JbjuBfvNoEU+RIsH5DvTAOoD49Oz1r2QdPKM3tEQ9
JHcgrxMHRhX9c3Cl2n3nnv0Esva+tGdrt5H+5qyavu/hkabZwNnWCc0MAKuHB5yCxTETZ98eod2j
AYc8encafze3O3m7Tji7j+iaUif3KNfCD4RvJun+NX3/1Vue4okIDUhV9Bm3g6pnuGMiFsDc6ddd
ptf5q6cN84HhP8MqMJJbXCRvoDnauu7P50cJ+jUMo8f4AhxShgjMx9hvo54KtWC9g9f3haHHUUJW
n74uvj1X5sZMrAi6bKnJtEJ05xW0VUp2WDfXAep8emYmre1zn+4p6QkMyB926BDrnyeKdWd405gS
yKawkFzR4z6OOlTW09v0wm4LDWSgLvQDm7Zueoay/poyY6AnJnb2s3VghX9+Kv7Zpfj0i8H178Ot
AU5rYZGDObD9kGCqGw35ta+SwUEzvBmZTx5iBvUzJH+PRuwH5+E9WhJ8NAa05Rus1ZIvziVsyRKH
KIphM9Iy3N5YDBqAtzplCPebpcm0w9MyhP0fQmjy8gjObmKN8uR4uH5dInQpg6GvHxsQGnbqW9on
2tAmS6UzPDNZMGN0TQ8E401V+eX4SRN+Q6dAawBdLP4KiYgIa5MGRlDWXnOOtB8NUsDLff57ltRj
2ln73zdJgohf/ersPWvv9A31b3CHi8KucMJD137HlynPnAJ79R7SYnnWSUH+JEKrOlH/KowBCeUo
0rKl9EzqijArnk4sIiqQrFH1Heo1eUS9JyBb+Qj5jwqpf03usqt0AZ1chbuEqwWmdlQ2U6sgmM4t
6iAnz/Pv9Y2cn0r3yvbXXCfFbVG93WsD1c4teLphAGN3Nz43/hrRE71WC+m1p4Iu5N7lFjarjv/Z
l3ePrzLXkHKDIww8VGYsrnlYMifn3uvYe2CkpGx59YllVTVcF56me7xfeQUVKBVhg5vOKzGv8wom
BLEhyLAQ0MzIRD7B9v6kENMeLC0oP9Wg8/Tv+5zoMAnlUPApwy2BvgQc1w+GVmU17uKLgauiGr6F
IIJCrqQXMmbmQFJ35QGJyD/sLjoc7bBZgFRDeiC2qQhO76CwXQ6V1uWF9LQiONOP25fXmBzF9kUA
V6/s+vzsvm9we6e1CNRB6/jMcxK/mGuBpcZ3UKCZc/NPNASAu5l92Qb/VjBBTa+jx6/j6AKOZvUZ
ViVhmU3yHbMUOCsayDmM7berL+8oEg5m454haxr9zoX1LF4fg48e3elBA63SuXMiE7suOH6F18AK
xg6azZsRiNMKtRHZadw5Vx0BDOuJwsRzZTN9nbckZ2JP8vRsCOSlpxowQjoZTzxN3xHz4N0hXMKv
txrWhFuJEZ3UbBDI1SQ7FhlgTXQeLRZmgvSueWwNsO74uhWyc9guQIFsZS+D74Am/1+J2gyEZPD3
8ezovnnO8j3LCytodwRc2Im0U7qO7cFdlFQoR9SptrJyiBoykjMjkZUZCfCWVUv9tYcOXkqJBQGw
xFaOcnVz3D529NtbJvWBOYTUE7FcXHr6GPBSG7Y81rMiIjd7xc6KUl8dWRwM8CsUN6wNu3GjuwZ9
ZjqiY1qhTQGWAwP9Q35JUI7vww/JdWMlOsagcsvn1TvFlyEdH1D2S0rb6U2vUk04Gf4GAPpSqx6g
sdp0XdwzW47dqSI96bJVpwT2PMOuTIPMY5DgkjL5WfNJ0w5xKnFBc79grnImcGgD5a+wyaCtCG56
+MfFF6bOG5kifX3aIVj7+O8M6BY3L3ZHW8uQiYgFhO0SS6MsV7gMhXDyXyODOgRCe3THFXdfjU6j
YvJY1axvf4T+mT/O3V+fgyJFMuYzR7zZFSDmGYOM98/8+8EC41izwdt3508GWwCiZHh4ceAVYC/X
0LQOsE+hm5ASylI5YBy8Zg9SZkhU761RNmKoQR1In40MV3hMg2LKRtiyYZ1hsoYCXA+KHpqT74I+
sHUgOCdUCfnsuvd1aIMJwr0XwiCOAu7xmRRk1qNazT1DASjwcMcwemYNmaJ34+Z1/GL5nq63Js9n
HdhnX+26ZumR5Nnd4jYKT/EEye08PaUQ1Z4/D+hS4shq/ramp9xXGMmxqNxYKZLmQgLsSLhJdGNB
ahfGYg3/BKHZDhKI16a3SnaTd0bf4h48Q9KIPcN3Bo8+ezAtNaYt5DJWNOrVqk9ue/SYf1e0318+
3Um/OtwXjNfL8DjkQy7YKbURUbCJksGIY6kwtyoEO+olAQq6CjAXJDdnCoIVYdhp2R4tqw/7KWdw
pjUN3REiZ0hhRHd7XSTF11fs6L0OwAMJJnV2LVPesNzAp6NxK0Ub8Y4cBCVGpCCif46qjMZCiytR
n1CVUKcNCTtVykfNV6qUpsGhK1LwkKM7IbI+R4/oNbr/Mp3zt/OJ6Pbbuot5hrlcY0cD/wR+ewrj
4SQJdQsNAvsTN7MJvew36EDl0h/7GAI7Hi9hzg6hCeA4dtm1eTm6WFqPefCmkm4GxY9VSc7DyfBP
Zag3+F1XOb5j9HyeyFshN87wLGsEGH0y70C76LqXOWX38e8B3WV7G3C/fUvxyy4QMcZgtt9hQoS7
3gSEoK7vHs132IWUuYjP2aidAj7kcoYaOrzefYQ/OqJntlpwjhSvQ0gUd0cP8wedXLQsjzIuGD7y
MNPRFhYkoYtf74PdDw2rde+LcA6FQ+W1vyDLNlp0ipifdnrCtLqzex6oZ9F9gQA/iSYwwtuus0dX
QJomxLErVt+wFSCFdP0ToDgo4Ieo4vCJ3QYUMZRKH+/uxEZLbBO5fIFpZ9drfIL4rxM475JIBVVv
o8IVOWX5JaE/J/eo9muqPUTYyKfp8uGWh+PVpmVfR8zaZXzuQVMz5pgjYPVYDIpvVs2qy/ycSV4w
EygtfHan15CP4pvUT/as/YeWXDDT/bgVJeUn6qAtgPVzjFhhObiWPMin3xi/OVSfJ1IxlkZSAP3T
pX+++XDfygzizv0V22ieKDeeIXJA2CLvDWpA1lftmZz2LOVkxJ+PUBqCWhuXILj9BzYgBgYKjA+V
QYcsssSk/0DRwDfOmEOOe46JoAYEeRlnRl8ZUBfsM7xC7CuHlz2tyr4Je5v6ODboG9ApTBEQa5j0
OKDu2QXYDqq4deB3pc7kpJ/DDpCUs5Q3rw9tnwhjRo6PryYNYhyzyJjAeoG8Z8g+l/1jqEJek+9l
GFP0uVKrYmDk3/lkIsHILX2BYrPzvnKduZTXTOKM0U9v5J8WvBkYxwJo1FzdmUqMmMrHX7Ny+IQl
c4EACTCbYYSWEkTP8WohhHdYY7yRCWT972CEhVly2BrYZGf56qM6TmEiZVwZXummHRxaBFfs8Lty
qHKheFU+Jc+eiyJjiqbeg9JPVqkpelj5RpCNsEFyQOSWC8zCgcpJwOOVL+WAxaPgnIE7yL9ooX7g
p9wMNch7hhiuEqhRbr7ERwwNBb6Gd83OWSd8L96LDndPjk9+rcjMZbkxl3I1cMMAx+M+coL3WTXD
SWXYpbgPOaZ/P2QSIYIcqw8K1OFjKN/dP+1P45IUbplHo3JzkfspB3YdXofwCnAJw4Gjj5p6Y6UW
Bj/06w8lZF8FPJgTNg5y8uiluQBw8vkViUnlKfHg2MMfWaMHwLaH54VuOHYQY26lcXjfghfCC4aa
eADJP+Sq87jOapoj8iXX4Zm/wJr5ifQacLTY8/9xDeUSZJx3Q0kGmacRgbhX//eOGuzpxcfJJ+r/
vl9+Vx40uJXpc1NySiJrB7JHJEFApKSTvEi0FHMqLhSchhREJ31sYHl6qyfsU3mU+UtsY3GkBZPX
luchjCpxfiPKvF/jtFWjPWIfIFcCRIjtrTwBhKYwH/AdYEe8cBxz/3m59UVNzoXCB+bKt1Y0zPw7
t2MjF00O1zzyB45v9LjUA4YufmeZZwgV5JTlN1mnhhjfSXuAn6B6CjkHnqwhXD5bHAS40mgM+TRC
GGVh+zd68riC3vjfiXCbOdV7Ahh8x3AgzyCio4Th12a8ScgV6wjlfgJRnJl/bADOS5QdX8jFIk16
BmM2xeucd7+Sy3gdVYnDuJXrxD8X4iusehz9v/8buBBht5fYvDaAa8aK/d3IG+GkwRD874v5NXyG
5WxMDIqYB9gRYNslcTDvhdyk/24Up1lkjIzj7zpyOIVbwk3j8A8Ccv93F4UuSClErnw3ksEu9wBi
NnVDIiOO+7jBAy6Vy8e323zIP12YuCIx4rD3wUv6scDQhwujjPjaEMsy2ik0AQXFgJ3Ggaqg6gjO
/Kq/ntj8278j4YI6fKCc6X8fS0dkBh15cccpq0IV0WDlgfNwC4H4/4NDbq1KL+q8yXkWVnIVoQuy
x2tQqGh0c8AVGQMo4rlwbSjfKrebuaXPa/1XspIDRycdkCMsz7W88g66EyP6F74xM9Iikyl3tepG
mD6x16r7CkbIXBROKh+uB2L3hzUiTRLi1AJo1BwOzs0QNl1MlFcMAog6PJG25EYsxL4Wp4TUGpiC
nF+InZBWEsQlzoqG4YIOKrp+memtyBF6kfjmoAoBm5UgIZkRmIt5vOD7Dj4hBHwR6ksoDm0h6Mwy
ncMZH65qehjCiT73tqvvQnoaBumLPLm4ZPGkMDnW2Gpb/EClu7XiD/gONIM4FvkKDpfDR7ELh0uB
EdFbypPwZQTghN2SN8Sak8foPLiHpG+upCPSoXm15SZI5tESNw7+xOBOmcrXcHdEdjzAHzrk2QFw
o0VHWiRfhp31wkwWS84AO213xpX77yjfUMtX/NqMQPDandGfd7nwMrQ/XIYrD9KKB5Pn+b97Ki/c
EsjethtukXWE/A86uou9gxgS4wCBL/ViwZnJEyZPRQMbmf2dZCI1HBoHLH7poilzQ7d23ejn5uLR
IN/6DPhjtaXu6iXAhO6/eY2zw4C+i3p0iR84huLywQ5X10qX5BjxPTARZCzzY+n7DXoD3kL0JXd/
ySDhCmMU1GPUCNlEjsWIBj25mWRwceByU+/JsrMcyCiWg+Dd/66qhDHxhb74Oi/+fT1Sm4Qv7DJ+
/7sgqzDEbSGL+r/9nyhLthZDwODXTuPVKMs5vcj9eNG/kxFPC8ujS8kbuLnQ/+SR4H8l073MhCZm
P5jQ8O/HvTxYDEkugLyTccOcHg6QEzFlDJ4HzK7kdZW+ATX0OeiwJmlkuH8p5SjneqtyUS/tHURs
SFy04CAMYNf1igjYVlEgfJbdyYq2kA6GiKeONXmYIaqm6+ZFjfOhoqRtec6g4cqvjs6b60JPmdxJ
3F0WvTNJCCD7sAZYfuCOMUEtH7yPwYU128SYDHI258CqBKJ/D8wMfezukFjccb24h/c9MniwPGZE
ijH0gTSBPqULTZfBeIAT7JeQLCcVM+zSmij4BNHm5GbrZF1jo75sSPtlhWQgcGL4cNekV38hEWL/
sxCXPSz6x80QYFj0DzvmYvJpMR+lHT7q7Kir4OMi6p98MfS5+wZOeejveChMWZ9k+VJ4W57Rp5xu
ldE9OYGA9HFwSituhrLr7KR/Jp2iUx9mHHINmurTJ+S8j+SdooaesCiwY4BtMb/zYWgmyPpZdail
ruyDPiM8Olz18FiUG1/BLUBIIVxBxI1pS4jlDENG2ZPyqJxmXBYDX3w2XIhU5FulAQoPjT0b0BXP
Vj2x/PU+j8AkGs/CfmDTyaxZC7G/XOYweugq1BncsJA+yBbrntHx0AEwZT9Fe/77i1Z3cDrUWZf/
Guk8uKBhLqiup9HhXgfWTkpiqPdaKN6FA+BObjrCzwt2E+fA1rwyvbFhYNeycX6k5QOgeqUDdJpS
MPhALDAUqXL7nQwcCSenH3AlEHkKE+0bNjmUY/iXltdlTe2wIwFz1OcIWmimIdgEGfrTEbBVnr5Z
U6oUUpjYyAg+0WWvND3wzgTxwW2PzAYeOnAevXdm1TZgF9u2IS49bNHakHLpqiUIeNlvqdx+bKoO
CH4WbD6PeyoYahdjwZ6FfTma6UOt+yf5sSa6gwpK75JqWD4R380FnrwnhPM8eAeeFX7EeygWkNlT
o7EPum5uMwYNpTH9ebjhKV8L3kAqBUCo0I1RQNkAZxR1cTlsaZGjJudoIKiuJ+zR8ZfJYM1rIdpd
EVE0CxQMX7weEMhcxt8FbksbZ4mcAroEKir1cIOQgaYCi41hfgbrcE/4dQmIUz7Dzk4MM8FitCW2
rexA2uCqBKx1J3yokBqy/3jjzgtXlm9gA+bs2NGw2WoWPPNPRtAT0q0Oe1dsW5yddbgOld2L8BLA
KfxC6QrB5JERU2SAR86Ofch/338JOQc2Y5AxOiJxwa9kiSTjNIN7xFEfq0mVfDGWhmGlDj4EalGz
opaiIX9gh2G5qtXjz+857sLz6XoY4oLG1dPmX3emXHRMqhHvCwf10g4/kFJmQBK6FrFRUl+Z3saK
3r9uUEVX/+xhKroWkHbIhdggsX5r5Jn7bRMqFY7nAfPBncOFtknBdLAiXi6GWjcyYXChZu+j2wXh
4G+TfjWNQlr83YSh3hpYmXHl+OWKDVuIIWwjL5ng1OqgZXFa2minli+gzOUlcTBfwFYBmspBmTKF
hHfW6wdUilf4WRKOZcLJWsMMPA7gESAdlYlDPYj7xV6cbiWkBVO6DbL0DhJVCPnsdexekX1CsW+j
YJHsZ+x7yflEb9+w6pMFG1OGz/AL6NFWg4IkMl/eZU6hKPkvVn9bqhcrOh9EnfryLJiC7Q76nIEI
FZe/hCld9jLY7ODkKULzZ8BkxldCgTjNlCXitHS9YhDcZhgztRjz2FPIM8y0nHXZBfTxQITa8Eo5
eO+fF+BVZ0laFx35DSgRTrQKwQuVMax35khidGAa9Bcw7aPn4YEf170bq3gos3/HgO8THip3SsAU
dinwoyFeHR4hqjJRScs5Ov13DN8r3G5NoC+0KxgEQ9WjkDzNFmJVyfYUYYTwE2MLU1dkIzHEqRAE
B2LUJ4QrSRQt3okLXXp/5aY7eQQHFSPIdx/uJu+vQ0Yewpd7wq6aWRjhEOwEkC9P/N0uIZiH/yeV
WhFjd4e+p+01w2vaBbMfi/2YHZxNND+2JyTah/8nbow4nPXPqZijHbEUxzockVg5h0HkUyuhYoM+
RbOfhrvPT1ANFN6upRnxSsH0YxO80gwqcCn/G918FJFozrDUcXcMn9AY1Y23pgVBi9Dil1+xmhSR
nlRxl8h0Puyfi+HkMVDf/hGJHJKn3ZtKFtLakt5U61pAmLjEjR/D10yhHGZOfKk+HScQrGajHH1l
edlTRVYzYCySFNBkge1Ue0eXUPTiMX5uwH6KAFSI+fG9sJc5tWVLq0pmUaaG9X2oPkPKYxTyTKLU
lzwyuJKfxspOW6oHHjscDEXajn4LQwRg49czXt8O1Kw86yccsGG8MOnM6FHtXvSFlaBCofJYqGjO
7fiSRxa3H/Sf577jMY1Ulc8c+N/PdX2GfU/eMpOGXZiBBOVipEt//x/PDayYOYMhe776TBRwrHin
WoXog0QwhE0DJk3USpXPnzLWybarYlbyHGoxbJt/n+woQI5e1cg7IVXavKFxmQyATP9H0n01J5Jl
QQD+RUTgzSum8B4h80KAaLz36Nfvd2djZnt7uiUEVbeOyZMn0zMCFwSSeiYRQS/JxX3bOP/V+a/7
grUJMTrONsrcqoopv6E0FU80dmQyUvMXUBVv1FdPyImmK4VEi8PTNUYgZrDeNt5qAQbbP0uBgLJP
llBNWEAIAa18sb5OldsJJ/i+NRkp/83Xs53VTV0PdF9wwDo6zxD5kx1+cPNNe222wMwmGCNUbwPy
IcVzAOv3xD8rp8arnZ6BahNITXR1vClqtXRlKF145EzIpribvRVEnulkvWkz+EVKczMyebA8XGxk
pVNDV+LqxLopLyQrj/nd/iLqaeU4OM0tmT0oQlxruhVpr/68KAWj7UCHT/suj0MyqTbzgwtjnoAG
BLVzX2DDkFZURRZ5oLGgidE9S0VrFSn2tfiZVpdqu/WLs1DBZooLAt46F4VvC/W6GGq2WFf/p4yD
B2AngXLH6s7xvNCz5/Emjs7wJjXK1C+AuPHBqKu0HUKlM72zhtWGpG85Vr42EflKDZl1M6SjrJ0W
4gWoB/f2/WNtB9RKtWBOokRPIRxr3PVk+rog1T4zfqcBSIcmNoRIRDbzrrRD6oqY1/CpMvJ3FtjF
07Ml7Ot41wt9JYoXXX1MJzXoGheHpHnRX+lte3/kN1I1mQN18KF5QlcvDrO1t/9b1bW3yVJKhfmq
Jb8D2Bef5gB80LFytv+kQmKhpvzXSles/Q7j/tveWyVpgcqcoJxWAy5rxgz4TdvGIbp1qUWPwIwa
T46jpokdzCy8XkT5e+UHax+7yWtb+6cokx8gjunGdkF1X7+fb3OjnPHHaa8qCNcI8fnGfprQE5p+
EcYAboLcoic3b8ovylHvMYj//undz+PNHNZbe5VTv5lhujrHESKefdNTXcAOHjSpIYAX90pwb9kO
g1cbHAYtdN3Y2bKyiEhwhzHcgzRFvLGcbhfJn1VM+5nTtXJFTLwwBe1xjUBHpMKLjcy7uI+17yvi
yQv2je5JyHFxMEKuGJrpfeeJpppvWJSnovmV+V127ADZEU0aWXSP4+NYLbXu7BcJQvU50nPLgSqu
0O1fR5OmPJhTmoeFess/ZWrSJfYCjnDwV6F9W0Xjn78ipViKen/KmaU8vkArA+Hdg0LCtXNs7N30
7SEsViqGVHr7wfPfrut4baKk0fls103VHjbyYaWHkdhKu0ZxQF32OD3avnpZSaGeb0421aII1/7S
lwhiViOHDidVF1w4JZN+OVdWM5kA4T7iCerqbG3/VxGnKDLtK7dQYdiVSJj4F/8IddkUevwLW2y1
Q3uuLOlm+NcFSCIQ0AKveEIAz7RLdac4hJevJYjZJsJFszSLQSZgLjs2tcydkkE8wvbmfrG/ROdF
nFnkvRZMBGh1NcTTTT10tNimieaP+uZpG6VpOJbtI9Fu0hX9nH+ffP1M5FbFBHbNjY7mDc/LG060
fJUkQbhPEG1k5udTBdHx2QzugH+b8nM26aywbJko8lq1g2AitSTMRYuJEp394ckggxf+M7bwX1zs
y4QxDx/BV8Jpw6Jtr/HQLf5XCxzlgg9m8JK7Fv9ueIHrnWIIPN1bkyB/kDSh0xGdLZhIm3j8HmDR
lYpxqb/tWnJpjcluFyeNYMxmE0jlsoxY4WTbBzZ/u3pOAxtvzA8fp3NxMtjP3gOitpYVvJSFowVC
hrBZHksenZQeqZakFCPtQNu4vCnR0fxbV6m+gkzl/FM1hqOMwzg42TxVM6UP5JvPmA91ZdeV4Je1
jqYxcur/aatYpVh1pv1Xgu+9BSYs7pfOo4tXLXqI0ynLiepleT8oROtBpusiVZ8/ICbIMNCC7+Mr
TC3ouUx+sjBdiwWlZG+l7wd0C5s7SxVPJM5JO/iVB/b4trYPPWpVNGJQgtQd1Jxj3cSvMYlVSMW6
vdlpeO7yCzZyqUgTlDRt/U+dGjfhULuXP/9Z9GprH8nFelZJQS/7RBB6T2OKPJUG+GBdm7Aek3zF
rgerl1PeZMzm5on9BcVKrhean2zjJ4l3iWIp6pxG0BOQxawrGBgdiBddgtx4sgI/iqfboO0owwsa
hSCWtp1O+oe6wimMKEC+i4DpJsyDWDlae7Hupx/mn0meTQqTz5Yk3jvJKCRjQvN4rQFQpa9e/lgF
v8exZ4VAS3EajzadnM0y/Oc0uX/RrRSKaSLTrcM8lOWP0MncWkwpa0cdYoMEjBQFLw2cY4JNJhbe
d31NSdQaZe5rOw2S1UrSZljESDcMhyqwg0TzEJ0Hmdra2bzVz6UoSD24AmVLxAZXl3m8QLABG7T8
bF/7p969A2b4DCdt1SXv7QJtZLFUdO1fP9DMgmruy8ushssPDDXLMSFAys7Qwp/g9+E4n76e/YtK
FbKAd9B9zB728qE2zgcelFVgdczp3679tkpsk7WR1wQFy1CCS5Ygy0874W54qrg41zd0IYJyUwZt
XnzYLhzY0Hv6iOh90jw47AIWkMPtJcWdQs9QUb0bnUrzdBVTXvO2L6MAGIcBnEv50jDDL4BXm6Wg
vLWKR3k+NmDxilZzJfMMcftg2fFcwHABlPmGFn/ZaTbixWZSbwYtXNaIZTht8ALitPpu5+5V3w9g
DH91z+opoinQrAexMYMWO3OQTfB9qQuakqn/mk8tyioiKeUcL2vO3GhPhgP5bU8rWSGglJnBQMf9
kNeSg9vXqWXMKliFysKJjchCgI6wXquBv+/BKM4AOlFf/CvN4WTmixmaLRIsUIsnpqDdCg4W9yZB
IM/1rQV+FOBM0JGUzYQrkx9htsjwobcM61hNm7eL8NPM0Yi13d2WIOODn3L9d2zc7F7gEsM0Wjnb
2vgfWJmW5DYVJj11Xl6NzDfKyGj5lY9IUQytfnf2nzFx6VzJkkaq/n3ltOgZJx/IBy58F6kZ0vLx
FgIwGCrW6wBU1LqDHAJO0tW7/ld34W3RIQ/CeNeZV1I+baINtNZIsPmsTIDOwaaQiUwZOOk4hNYd
0khai5LcZZqoeAo9xibSOG72keR1R/bWf/vKV08L76ldtVeQ9dAzv7722hjKXUyM1KDhsB64SKQt
AsQbVMnDQM+wdJCQvTVlVkAQeFp8ceKLN+wmtCad+aoRqtuTKdpGPWzKLPqVHwqmRLTsZMA9i2RN
gD16LqbOH9dkLIpYnbJoI/VPiT9c81sKsnjvhTjkqoPESOL3gwHyqr/v7oeXfh6PT32CapTuJ34T
OwuU5UxagBIq7PUsTq27y3CNATaVgF/eLF2Q1Bfq7fLegmiBia7j7V8lUaj6CMgDMYsc9IeI+oBa
wjEIu8v8Rd5BT+IerHAWh0ozX/WOKIG4DIb+5mCTahJ8g28T1kF8F33DSXH5vfw+lhcBnU7nQp8q
NO3ChD3sAz3MzaAJkUTBlwNnnsR9yuTlayPLN2XkaeJLU1pwYrYd0m2KEoP8sXTAQwZJILlISsaL
UJu+G+vpy/gLVlLSH6XC8kYZekubZ+NMEUXq/Empp9/nUtlY/E5rPKyrzhCmjTIUJXXgs2iivltV
5jKJZH7tPzzI9w9kTfhasvEUQewXNkL9IET8huo1y3M72DtRNOgFXfpgjU5xuTJM1IMf6cuyD3m2
usuSU3vmgEKweoEz9puTMXaljySQjq2aXWQkxCqBCd5jC78NuhrSpdwIQiSe4sgUf3Iq5qX0inQW
NOpSWu3KALcvXR4dw0wfEhJp9RxxJCkxCm4ZUuFhhKNQi1eyU40RvhxBQDr2ASPhi4Eb/Sp2sXmo
CVFMiYtbqrs2RaCK7Skwmve5+KBbyYskLAHbO64aCIIBepMG2prpe2F4qodL9aKfEiuhMJGHLW3r
v5YnaL7EK/rmUm/g8Xj4pufUZ7Lurl/JVidVjkHy6bPIxCsN86HmEhL2cuCo2EKyjrGtwNjQ3Iyd
/0riscq+VfjcdMGiPiGGVYU/O6kBQwlTBbAHdcIuNKd0j/alkXnyqzxCCd+W/ilcSoVfvJQRUpIp
PSEo4KQTU11MS6eNB3XpmQCf5cMV2U5P92qsOLLgSCNjHXQ1HdzPbgFDmlbJPSgNxtqx3yvCXiga
PPkT/NdZbuige8iuYwB5JTcYaVD3zICJyldWY3L928Gj+2rKiXWZeTCD1uhYwyF9VkMXbdYZ4va/
SyXVGOjaOJNszCGceJ8p11n/HFGlo+sAxyEyoi/mKMRLMfvOleR1uAjGfiRu/uEUGtBcf37ktNKy
kagBRbt/zV4hsCv9rSF0cdu/zRLFf4nqv5fMFTjieNyfp1q2HpYwpZEOEIfCph0lIin3Rqb+FSQ0
uPGGsibcE0FLbKuH3D4Pq83hWhiCQSBX38EbYt/pchHcc7WavRcrdh8HVWZhluUmcpa8pNHOaXQt
/cvSYuzFZhJde6DkaL4/XnVH9uPSS7WM1zYCMo4LPTxcsyWi/mTwVD25MewS0xHdmVP5rys9Bl5H
lLD3FaKTtrB0xdc5VrtIQaFUMqv3yKBRclj0cRFrgjCb0fGvWR456VU1lG0XrAa6C4nhHeYi1i4o
Nxfn20DbcIVDJih058P76CKBEMKA9eg2VV+D1H8/3kqwKBTWGXns4iJXTz18gEgz9CzNUSeLyBCY
JdqEuYN9K9fi5U3tYyzS7Ys1tXCxHzfCeMBEaTj950eDhIogYq7gNQJn5K/+V1Oo+7ipz93Bc0T/
3z8Wj5t/3f/artBQQu335btJm9pEr5UMfihhXf8DibqVoZZNJlj/URgysNKb7Xpvo5C4an+NRYVL
4C1KivrHaNI22NERKqn4MeOZdKVt/c+6179jxnDNBot65e9c4zwJutGjxdqnpV70G0cs0w6X/qn1
+v+tOeu2vUQYpq53tdyq7Ne1KZI4KHTknSSmKo/uupJqBjG3VYSAO5IzTgH7TGm9HBScc8wlcXXz
LMZm2Glfr28DH3Cx02S+cXLVG3kcE4yEL5SPcH14kmcHiaGJD7/k0AFbOj2J7O9w76LL57JhWQzl
JqVXgZs4RcoL5s6VzXxXnjSCNlTMPxOTQItc+BIE7MqnRcyKnB1ABWktNrv3czgmx1Vp+bm6lY2C
FUnMZC0GtsNVs5sXU05FheFlRGOWIEfzUNfupyvyw01lBm8EG/qQYG+U/oyoM7iP+Xf9QDQzv/n2
Ws2bRCdqTP7sK1qqph0TTLZobcJHGpBHXRHc071P5eshH2t4IfteSGf/XiynRCWpzqcmtQcJwtJ5
dJ0UdzwlT3xiU3B7y/+8dJqbCjmC8nHEv2+NzR4IslQ+o329gHlucKkiVmuJJMkywseltVQOvIME
zZvjoDYHrwStd287WZ161zYex3dfbVz8hVMYEddygcXMys4HYhb1lW08O9cFBtTgFFnCw1+xg+bB
DclgxUh0F1ZnytvGsXFup+21r/u7z7NG8Jkvk8cCdBuMMPJ7FZQfd0ID57rxkZ5KrnJ57N/Bn1xD
o+ko+7su337DiMf/ykr9dNX+datQD41sgeTLvXkkFyshLDuXY3F+R+6lkTK6l4YJTVtuuJ3ygfDa
6ygXZtj5D7HiogsM2tVxFLJKvOlitTU0m1ZmdG9uu6ewyUVynq8tYfLy/SvlhVKmKxm+C75PhcSV
qvFEoXNRKURVttVkbwbN6RaaeEXgBXmfedya2wvodrvQiXQyRjUkdhqWDOtvsomjZesy+5uF8ojv
aJ7ynD0oITAfqpjKDdVlZRGTJsEaOqu/7m50PQE3XHe8bdQqCcy9c0T1CKXzh8q6+N8+5rJTGO6q
2x5XVsuwqV+JmOgB7fJl71JatYNVZLpKcDdVjmEKwOftJwURp9wvViOmKpZD9dkHqNWzzcf4JpOj
bM0hKlRf89oW6P5vMoLx1lS4ua7a2zUw9B8jelVzv6tQxgUiISpCFsQZWL8Awu3sWYsrg3/ipqL0
fIg4tzAiHl/S8xkoVk/8ir+WPop6vmpy8PgNd4T1vA4TUxZUIz2pBtRcXTHJ2IO2MKQnLClYY3CE
UgRIKGtMs/3c75i8fMmlCc+nQ+v5ChIoPNXIu+hljhbup69N6zp+TlPNyTRG5mIl/CQmLDGX5Wmq
T7VJfQg5h4N5bN8RjaAfM4xdy2Bis6yacVL8uRGYvHCXce4bdlrplZjPTSqih9GsOSwmHL1cmpVE
zbJNo9HY1wP+BREv3921gPAagXgYfEEYdeBPKMGS25q+QFlYYEaYLP6dRwpnowP6e0Ce1JcPlezn
Wi+4q22KlZkxw+DDON+9W9KwWUZMJgkBezYLJDmSxfgXZKWSCUl/Unw0cgony+BJhq0SXMiVsdp1
sQfoQn+029agxuSSyg+fBY8bXJ+FeiDQ1k6y2J9Us65cRqEDNr/f06YGsgRyscfB5iof3RKYEiyu
Y0GD3Gve6riW2Ke49XxRVVKT7rJ57thz3vU0NEn8Dro2VikHh9F2qi6wIknxXffY3TWy0XpSjLfW
0apR+OfXFiq/tQjKmoqo4LBGTvqDxJ0PWDaeynwdqB2WcwqF/CKUY/Ioap0zzBJZNa7z9MDf2fbl
a0vjO91BsLI9Rs74o7PuvnSdlGQW9/9KhH0bh4JxyjDbp41+LlOBmK5rqU/P4Di9xdOwUO/6hPEx
FbzDryy6b8ZqYPtybPSuWiq4TWpvM9hO+tBg1pFrrV/dfLxxUR4MSdFJA6+BVYfDprxUVAI6qCWj
F8hZ+6Zmdv2iOD6JEuc6m4znanSJke7KVW4PmweV16a3e1ePn6vGjotjrEcKabAFZ4rPRF+I+1X/
BFRWuDuAfdM8oO4z/J6+8DgixgvCpXIGTuLdR5gW70W87xFzQ6ArRLRcVZGAekng2E16qIzC7rtI
LlXtJWtto7+CIif2q6ZvTMZaHTV2UGjLwYes5nMqhiQG8DjgM9YVq6/fSzROD7R0JmxhaGCP/PM4
Kae+X73T13oqmiS65mo8UgxflsWn2ErDPo+ZpuOjJLA2faxcyaXlo9ho3zxZOg+8QHIia8tanWP4
+vuxnBrl9t2dOten3/wsh6kN8U7qWmHff+lME2PYj2+/q2Wtv32M7cQU5gTwJYPqg5x/e9dY6xgV
UniJys1xbGgH5cvzTgVlAuVP/zigt1v5Fgu2CLFvHgsNtisTO9nOjgiU/BH6anj19Vjt73vy4e57
n3Xh7yfHTvjddyUl6YLuMq6dsZCFkYm/1cQ+gBdZCjiHUQKj5Us5fypdF6r6TDcxJEzipC5IcpDg
ThaxKWKXyunUnjx+yBOu09WXfWdzAzvUJ5ovDl7pbkJ1r8U8loZRpntfLvv6VDn83pgG9Lafe/Zv
iq+X7SAX+Fy73/zyzkUrwMdvwl7sZ3AC5m7Zun0XbmwuHdA/a++zLSE12PWna7sGqKILfmd/Mthg
3xuKrby44Wz28vk65yMaBLH5+TPzTQrDKBoG92qQPrsta7d0Z/Osn7Ct1tHlXU3S7SY+BTstveKk
16r73mRmu2YAmyi+m4fKvkcl7GbYhM+B00rg/BjRYu0WcqVVLdtltGqasp4iQYzunzubpvTtoklX
FbSqEZFBxsKLG+9KkoD2185wpiEb7TrJZpYCnByjHFN2OON3I/IhwQryQFW3mxQlBcnrvvIwNhDi
B46HxLYeb3n0MpfLl+TrLNG/VePRnqBrV29XInCm2tupujLfT9UDMLY49t5K++AG8sHsT/6IHI0s
VYVqUnGog2kG6Y1D/21KuWkFQePfJ/qV1gRxb1cuNDLC8/w5n3ST0aT5aB8+0oPUKDYUslyekznK
LXIJHP5ADEF0WhwXZx6OwI91LRl4xAszSZ1C4JPQ8upoDApfNrDUbuTxjX4N682WSufvZXRv7ioK
nVtLYXpHxQ6mp0C6xtsnONh3e/lflvphaqgyHVJji+KcRHLhzMpXiIum/AchNh49kDeE6OjYS3xk
zWXFx2Sf8FfrRK8sVXkBqS10tpYFRiEGaOY8Io0i21NwaBlXTOPAO8Kp1ReHh5ZkrSynEkdupYVj
hdsMSE/k69csVjmCoVGO5HMoVN1O7wQpQcwgJpIbYiYsD5Xsk7YNt0MDA2XErlf41RPKsPhfehZZ
rPnX2vUUQ2ejyaA0vfq+S3IkD6vCIyoWueySIjZr73pqqUOn43q2Xfj/SDAHWkmnZECBIIFSn19V
Labu+6m10cZx1Fl+U5NEtsZYHLc387xrkeRZIMdSht9o19PV3C1Qtgh4VHJCteUNECDWUOWeK4PH
/wvXrD5tcBoVPCVz5CSGSLtCNZerkRkb6UqcRhz/le44uGMCOBYqKtCUvPK5LseqvMWKaai13Tkc
aQOutlyWIaxMldxOPemv6G+64n2QVA5eF2+G62FtI09RhuNWQ2U9zjbWTcwDL1JcImor9LKoZjpc
+yJZaGmkX7mVVoN3mUyY6eGuOD4G5CzgyEt1k15O+3ev3mOVFCiNxWq65MMBmvOmWbI2ImCGZsx5
4VsB4bCQbHmGYCQ32ea5dlbzhHwfKiKURBQrHbe/Q2dE/9HcsVVWi+0KdaCbveDARQd1oeGEateg
XJ9ucmAF9L24jASH7lrhvrbVr2Ueh+61vAbGLPvnjoUu+Ecj+283pPr+aevTzRG4wDDn0swWmZE1
8fPqafj4ZBtG+5wG8pWx46v5RCYM0yDpikL6C/5/YRGb6W3+5cr0sNL9v9BlBiufeFMPnystJhDg
e0P+85Q0nQiHKzZMLxCD/cSPRFkRdfhq71pOSLr/+O+/A04+dSuS5IhIWtap4cL765TD6Nudm/fZ
tRZ6fpU/lOLdwde1QChff6hZyDn5KB4h5dr0pbKHHHRv+HvEQxsKXEJCul6DrqWVBGvxhObplHTi
9D6G6c7kIw2XyVXDONjE6dsk5LtQO9duUdDIyt4GmS7EUSrhx841J66/LK45jQccX8IYx540lMOR
IBgDp3tAlO/FhkFdzKEJbRo4P1m8jamZArY90rDqqeBu5LKP5ItJeEJML4+1l4o11J6x8msapxBl
x1PTTANwofZB0+Sxi97copXe3Y0gofgU9wGeTD9gbut/NN9/mfGV/pRlgNLrOAXHPreXAzynJGw3
INy70V5xHqjhlD0rCHwO/tLTH7a4rMrxFTG0rJzoFj2983cV3Fag7UnG/DTPDRWmTchJqjyRgeik
+3UDzU73PZhCRH6BrSug4bk3USjH4sUi0ULRta8yXU83PXdTUc3PTSzZ1ciE24+tg4kKWv7Bobe3
iYE0NxfCEim9x7K5759SlQLxBZW6lcp8ObkOm8tnBChTKMGZns2qfi2UVofSXoX/sEmmIf14fD7i
xcQsnibdAWW5/7nGJU3TYxlIZedYz/OLA5a/tg5UGEEFz2Ze1pxshg+kuK3vy+8qGYA6qSQGqc+W
wq0ZrPVUSIdSZt96D26GM1aen6soda9nDw37ot8K6lSd+CsneV/5+M7MiaUWX9XXmK4DbcMF5yp2
T8HzO2sAGG+QDZ6UjArb1t1gnHRCLMIGwSVpdf+Z+FYNxloKi84lbRYVbIbfFKLeJUrxmY7rpspJ
t9Mdm8+N/4OhYeojlW/HlmWlSWVrwO4lCOpvwTRUSRtKiPWY0YpZ5k9AMvubmmpBQJdfvs5jRfTr
a+yniGBCuWxZ1JftpptBQGHypTFKEpqDR6mML3Wo+tOvTREw/jBT2TImCrTIU5QJK5zvhaC0HKBq
KdSvYx481bsMfm1czdShAh18kGfTMyE32Fonhcb3S4zfjn1L2FdXBctBw/XUEfFB9FzwzbmdgKdH
XYMqYVXwYp/F3Pxe2w+PdZZTru65mR78zZ+NTNcB3na82Luf6V5ew3wu2LWwBcJSxIZyurvnQKZe
5uFzYa2z0A0/2XYNMEL7/C7FfjdzO85Vd3O4MdBtIPAFrkq2GkyRk6jc9mXCuHv/YUbqvfPaYTPG
LrNqQBu0VK5ElX4vlX+5ZoYF+IsUI4Uqo51MOVl9fBXk/+DnPWqDAROJQN37G2rP2qrsDGS5702C
UBK/VAEhIWGGubiOFReCY8MbOtdU8bnvQzvOmp0IzceSt+3s9g2V3sgyZQvmB1XDtHClzeV2y/U4
gxRGY8g9XF2nejIsTBMd9dwGDdPiYqA978fE0PUuW+CSmaJKxvORjqCsuidtvPT5Lu60QwrhSmbf
vZlTacHOrEpNRQvlFGv6zvpcvVtHQwj2Rq1p6K3ZHd6j1LO6zEdXPmE4MsGuKKkCDxl8UVAJZupn
DcD3OlHy0eyP5ztC6MPi94hHZb5AfxjUXEzJ16cKEKcf6wXV66uFMDPU7M+bWuMEt6yvnr82tp/P
S+nhxSpeJDYnKpsnsAq0iwqja+Okmgfq0gKN1+4zjemuigLZibXRQelmrlW0qV66Q0F9pc0Mo/UL
l1SDBMN793ryodGu2xmPq3logwpupRdt9XskPSIDkwN7mNdaUxhSOs5OAhK8ofr6qJ8niKdFEIiP
sZ/9pcGGpgHRLlYNjQwWRjpaZ5qTXGeVrV1zkauZvc0zh9HmMRR5HpPay9MSL54e9SN9IOQEacvw
99ufZR79P07iBm10t2AIx/K9tk7DGy//Dv82/8g65OY2168wCPFqYyke0+nxoItrPb6ZYcV9ouJV
yuUqiUS02FHDIgJv3lx68YN/VHBTTx83uEtj0iHT+u3Ga9NAAsdEJX8exk+VVfozdZiuYgsv7rNR
ZOP+9iwlk7U02/g14Kmo4Xuvos0yHN439xpdNMmldFnLfyQDkY9O4FpaKxM8I3+c0EEIOOvqfmZ1
f2tKcWwdn7/7TFqvcoXd5ZeVzSTxvU/aAZg9KETtJ496Nta8yicaE9OkXJmQwAVY4nFTbem6TR/E
02WR+r0/DBFBzenAkxoxlAlj1xpefmnsD17d9azQgoJDpnJF1zoJRijAKrJlh2tZuXZj6ejbuMIt
LAyTjw87hpVMBm2eiNE+Op7JIy32bzD0O7oAb6G9wuvpHWmzstuGIHmatB/01i5sV/9rAtWB2dr+
OjjeP+KvCnvWRKpyTEfbv3Yi3xUSUnpwtDxyG5OPXSwSOGx7pbNlwOcq8hDmjdiOo/W+SkjYBpM1
uXumyfyWX0YHr3j7tINDvHf56QY4s2zXGOhQ6iBIL/K1A0RnZGPygOo4n1i53iXBSvYsbUuUkRaa
IINlZHFsO7j0jFl1ikZfasimTR3VBUww9BAJVFVRLEj3R+q4k/cRypDzOKVP+42LJ0gQVzqoFe9o
d21oWQsr7boxyVeGQad6RzMrBPW36P6YftiIy8qKTTBrNfccuPqYivGJ5TQhmA+T6SiT+9iOoZIm
pCpwP4e9r050c2vsic+R24hF90PTj86S5l19yPJGFvt3ZZcqFc71xDZKr+vHScVvzg/qC/F+3FX9
zySXGscxXt3dqqxxU7mg8REXYs7r+jU+eqcEn+YpVk1vvm7x5v35C6c4GjAXk7denOlIus1Vwcj9
WPbQB4UMFMPqWjK8v7vZXdlPpwZysdtL3ib13JbSN7BgGdL0XNdXiVZ2V4EPPXdlBezVvIj45G2+
TdY2pMEzff9ZWP0kRYvc+H1oeN5Wucr5Hj0Kg1SqnP1IZGvrxZtHzjj788wRBoqcJWHF94k1t0L7
8EWd+vSV/ThPTOGejcukQfbiGkyHoG76rG1QJMH5DBUoww8eNmDR0LdDDP1Nur2qwoJ/sx8u0Fcu
VzWnSf3qfwXNylGn/PjG/DmJoteGsrnkCtUsUbUeX/INju4wLiCwTntac5WL1eIbW7QE2f3cXMAU
gTCntIHps7/BKLpWsqjek0Gsl25e8NnCAO1GzUF0LRW+38XShi/Lt15+8hEktHMnZ1yYUmP86HYC
bdItX+TBZLVA1KLZkVL5r8sagFXr9GtyAa7ykJFfIfO7nf7cAsB5Vq4daetyL6j8FBT81EYHGxRB
1nbmU4KntCRFxWoiu5+A7zQHwYRR6QDxUotXUGoH+9stURSllYW2d3nv88lk1LmzFVs1qiPppIrw
WifWiXxhivJ0DEub/BhOFZtQy5YtmZpOBtkOPEeWB9dEKxjjz3oBJ6AKfW/a8REvy2Fp59wklqkz
W36+UUNtyVZ917lJZYdq8cPjDMBxhfjHvJ2iYtyG6SjVkxvWKonPyT/JLy7KHcidAbcq1gXOtb4c
7F2I1auPl77MBxaXExXzpTyolWnTX3FJb/FdXspAHRBL5DNPOrnecXYqr8dw1NRItr5951qyl2LA
BPOQ7u3MsU/Fy4ZMynh9bDwLhKPKUn9iLo14P7EoF6vmMdQr91m+c8pV7gVri9Y+A4bnOsmKDrLo
/u6nMEvQY+/jv+/cSFL9QwqvP74Ld/Yrkao+3b59r9qFOagvPI7Ycr1cPMocokIt/3OsbD/fg8tv
qh7YTPHGnvPK1kGxzfJ1+FWqvJ60a1aMSCWTjadBqbGKmFnnWh7ZUKBg3QXFsMYNSoDEco/e8EbL
WdRi0UYpZSxA+ZbaxHSsAuxWDgaraLfuwJdfsWrh8HF4VXP76f0eJVfh4t1oaG+qfuNnrRdw6ewP
VN0NfHy7MRjtuFzrbSmnlHCKPxK9+I/HO/FoHhTRtlIUJ+eyVHElW68k8P7cv6QpQikPSqS9ZWN6
G6XONRGD4bdb8tpU9syD8pFqId3ZhX2VUAZ1T18+4+1cjv9sgsV9J88uDKmRZDy2xM1pJhIbqzIE
J8RN29A3DzB232Xn3dXYzzYfSh8X5anI6En0BPVaF6eKGzhO1szPTBkofELiaPy0D8RTCT00tr1E
5fXRz5UdrQn6PWo0rnVi+PRrKDlVYIO1qgrdQtVYAw/P7kjc38wXQYJESvStuRklrosdF9zKHQO1
qzbwZw8INbuCnecqL2sA2/6D1PHHJFX3bD9nT6ylR+Wt5vhI2Ys/AdCCgXfcszg6kx78eH07RPMD
lwFDYFMpU7xlcVga9rGV533bzeZUQXacfSnFABH1zgyoePrl3snK2JVLd5afvHkqud6ksueOyzR2
hKHbXBQIIGfNDDubR6UwX8C4aoHXa87/Ln21v3C6zL77YVQSqyUHPNWNmAeFuNxyIFtHZRHSkY/2
5OMs1IF6geAjlHBaysfI6x5+AWaEgbMf8PFflszOTfVEOS0U24URJWhkdbpStyh4QTv9s7530F/0
+5PSOHQx22IT0lajVewb4dJPiFwM4Hkvjp/UDrzTZ0knFFaPoO1PggHYouiS+Q8XwPGcc5t3vwpQ
4ZIw9uodm09jOk/MPDMiw7Sfmf8NrK/8XjTKucghmVzV9KLEQVvekUwT39cmRHDTzg/iOE91h8gp
LNT4T/fTGPY9gXLFdbX9B/Lq5ep8O0dsGlCjaZMHI+G9TJTDKLF73v/rFZ6NFb7w5Z8ObhZWCeOK
S9INRNkZ9eQ7dhPbhvyyzEjsS1pIFSIZSjCIBMc0Q3+eGv51FWCTf6uWvq1Qu/1yNA9FPdSc5sZA
RtWfWuotzl/dv0Mp9134jpmbOajpTmwumqbbzpcP6snJjVD7O4Yfnbufznz6wwEEr4nEHFjmJyV/
XaXv6z1cuRsLGxOO7Qz6QMVaK2ZmNw9PRMUJN//uFObbxIf77F8BFZax2lRcLwrLOrmcKyUJDPzc
SbLmFt3dYrqZkgntKOv3oT4v5p4gykgRwyhcChAI9d7heS6vZ3+3svrYo52hTvkoHb50s3x+iKwT
lJ4Z7sgfHEhXIFg2zgXi1rGRav4v4xOVJBZ3KtOjUm7aPVSE4GDu6y6El6eH3vGm44NVS8HxyQDq
WGosrOVUfLzE97kZqLQppkMr62T7z0zvPXh14/30qZTOafWRTI4JgtbPe2THUAdUP84K35k60x/K
8ElSqqXwsHx6/Kz9dDdAF+/Wx9v80/hcZ0uCI3FRJTVazxLr5pXCf76TmecI/H3lr52HcRplWSFT
n/t5P9QKc3tP2Gltt/MSTu/qUUvN0/v6DQ9m3VvPjpPS8Vx1M32fgDKpcIXqgD6bKVys7+M9aqsZ
JqUdARaoSqLkeicw1b+z+H3RsiuA7oEla+ZmfoieywlMU/90HkZu0w1TchUpTv24F4qQ93lh/OoR
oP3pBlGHR/v1PCpo+GJrR+5p+nqJ7wx8Q7V2OYR8ZMDpXth7ix9qq/bxU8jLocMvQwOkOc9OSh4q
WQ4A31saScOrapOBt5YX3tpPD94Hzb6gJw8obokpmZGH+PzZZ7QEPSjl0c/nNw3TdqykTfSgskzf
q8a9BdNnNUX2g4J6M58ruqys37nN1P9/0tEywEnrcZxbAq0du39jRMbWvf8Y3eY2W5P8I8htvGDA
rcyQ2k3p51D+R1o+V0vgXrQuWAVjQlCm940jRff9wigCnQJI9R9/PlXb15JjmD0wPtuH3weyNDzr
gN1u87AWVqesuXe+js31p1KXAk2D7MM0yGO9WpTR0IqIHa071pCEfKwZiAqhGo9ly7tN43ajpA9y
Pc30f34l0zyziLC5vf6rnSwr4Te3dXl/digsI1Nxbdjm1jG2SMDFkEUN7XL5qZyu/Lh8ycvxn1gL
xNlczmLRqm0G98vWUJzc86qn6KgRxwYJ6ElJHZQlPkA9xuUYKTb3K4p2mlzE+7HKKWWKra630+lx
/QzJ4B4Gssl2ClhTqGc7r2+P3Lkp2ggXXufe5IJx+MjVJ1RANla1c3O8C4BAgTPMZHD7iDGWo1Kr
zvqxtzoT2A+vBizIk/3ONArrau5Q6q8CdoYNcAQs3D7812Rw+Tj9U3o4eIPJv3eDSpTWyEDnGXhQ
vFb0B9D/K0d4EUuD8B9UJLv5BBwz/xuCsvLjv4bDVMC6y6CH9ff9PwbC/GbzUop5FmfMz0QzO75z
POLYgJZ0GVqPvvQe8yfxNiLvuc9tE/c5iMHdBzBpzj0Ta9HXzmt4f1XeU5osh/LzXy46fduQtgdR
g4HvjNpr9CEwnsCAr7Bg/WzHK76ZgmYg2ENpH19n6SdXV7n82PAt3obw8N7zX6aG8sebfsDR0Jf9
JVcBs0uc+mv7zn89ePXKzMQaFR9pg3P7v7fqOgykDUoNSRLCy+QQMqXsBAfYfYnwAp+qNPzZno6/
wiY2UiAog1/dbBvGtZwdlTXBFeJqu+7YSZBstRjNJtuReP0GnRfqex/xaRrpAj0yWbZvj99j7GV2
ob/+H0n3tZxYtqQB+ImIwG+4xXsnJIRuCCEkvPc8fX+rOqZm5pzukoRg7VyZv8vlHMfjN+PhItZM
BHFghowE8O3lMtLm3tNfbkT1ZBcgv/SWwEIvBI1NvT0HmPZMKN5foJPBhbwqoHvNna3rlkGiDElE
V7Pok1McEmKrxKGZGEjgtmUjcyPDtGiU+pMTW7d17JPQgIajVUtcxCWqMd/quQwg54EbxYOeJeAm
W0YzPKLAdN42lRQHkxQ0pochJvU0r4rCUD24JKEQaKn8ucaq4FdGm5JkozF89YtRf17NrRswdYvq
J/O29uZTWI+AEXrZrFu/tt1RQ5w4PDneLxMJCHhUSK4tpZl9VxkKaPNbHr3NQkjESO9o1wLB96uX
UpdbJ+qsOir6+XcHYH2ygyd+vFBgzPMPXoTyvx8+sC+UkDfh4avWet7eiUJb4+tSP3zqxz+oFnTD
swL8SpxNMpr33Bfk5Gm2VUi3ZWGkVj4/DNX+qx+vOVoUtx/rj9ilGs8UlrTyPkO4cKq4XdVttPQC
0+fBOtG/hbpBBy59lsqM5nI+sfDC64m6k11n1br9OKxSUM/nVm73kTQ6HPr7RGNNDIjaulbzeVNi
HcENVPczwEDaUd/33kBCzUvxTcmF3A4weLqSS/TJ6TjofMvkqpaK3uE2O8TNs+4DXdRfdqyZr1cN
I9VcFUX0Ko4v32VVewFRDZs/DmUK8rcs4AESjLWiXI4lSaMgNoaKV8GVuB2Zr5AePMwTijsfUiFR
PJeiaqKY+RYrmqyBycwE5xHYl+2iH7NKMdReckAmEAHZi7F4OQdnwvL9L83+PVd/0UBy0X36gKOf
sOJ3Xk6S9WB6D7bHeAiCQWzeDGan9F+gdldjh+a8K6UsmCF6KEak0tS7QDRF//W57MifDFk77GNl
G1BDn4PGqTIThQSkQ1BT6xRs285PU6WFtRglsuJSXlLxtrqpXHQG1GOkd7lCtpgi4lz385HQ5vP4
4Xqv5ySG0NUpVr1HP/m28cBbU8H3W8wPLofyIVexJKF++bMutbduzYfpLiQeY9i08aYuzj813b8a
cUv3LGQD7xMrj+6Dx+zgdrGe+Ovcv/ZjQkHd/5Sm8XJ6V2YFKd87ByLRxVt0rOaNCzB5Tb5si1fT
uujpfbBibrOsyhvRo3uQXhnchonS82Mqnt+2ntJlmMcsK1/8m/5fI2MRul0TQrAZFZ5lj2/KNeCf
ob7XJQm+C/Rrb//7EHj19nw/Nq4DXa7xofnym8YLy1d1ZzHQo7j6yTSvMtNTlfu33CE3eEjNZ04i
7URLYeS3jvHLmBCXKrAcPG1zX9WjcxDskO2Js8nVt1gOL+AqoqZ8ZvpeyCbYJYnHS4tMOQNNO9Xp
CGNUAATafViZEBuRFPIrjvk3NZUoxAjGYvWqg1WDNAd6gI0pnl81dn2ZBJfq7lnBzmxlwUOyC9S1
cpFD+ST5APkwCUI9Bdn6MVYt/NtAK21CUtgt/+8ppemgLP8Jup03BzpVBJQmt9W1QKlEA0t9SQ/m
ER7g3ABUKU3uI88mKd2CIuBYioxXMeuIW8lAWt0+6QIeUR1SsfxIVv1cBJdm3FdMnjXwKoTP0JeR
ORH04rn2XPy0GtZSvCBRZ0v+NB7pyuZUg05YmauQfSyEZvF/Ivg9tOnPBBbtYrAs3oFO2fpVYadG
5IOxKc9kdoWLj6JzNSNU3mzrHdTIPnQcxq+twratm4D2xmFRLAixe8N4YkbTN2uHn9FQ93xwQ6Ks
OJKfpdf4Nl6vA7x7S/XWmQZFY9bNjz83152a11MTPWHQkY01hQysl5UJuBDcsXnPr8oLu7smv8AG
l/fDp2FWNFtCCY+VCddPrO5u3F3rbmA10G8F97yEnqWId07uGs9kjSIt1gKRJA9V/3LrRhd3t+pH
dyDBHzBPowfF2IoKLwSYOVM0s6miSYlKcEytfDQj4tR4GT6n6UF8YHmfljJIWv15ddJRyXNl7Rbl
EMdzuEy93aIgc+pHqkj+64jHk0P1HXBihrYDCG2iLwW3m3XRg7FjyRmTwuYUQLVzFmOcpMLU5m6x
ibSVqkb/lvi9JGeV1AOtZt9IFT514YmGPN5KEyPQzVaAAKG97tVLVA1qDXOQoJ4g0jO8AHq0l8lj
JT9/j1Gycj66P6iDE+PEsnVKfCSIJbMap75uqCSCKVU3DntPIVaw1pi1qd5957yHmoSERa1L9L2H
HZyrm6g8v+AyEKgQxVOlL3BaYxX65hMsxESbmVS80QeK07BBLeSe3OUkKdNJdsGSVswXnxsSBRa2
OI/9OF+4WpX3+ZKRCkRKgThE0UFlYi1dWWwWzXx3j2d9XtlaZLWspMlowJHQMVL9T20A5VFUBnm+
xgui2XuAVVPj/cg3dmDWozU+MqBQuqWg7gdRHae5UxPseltVt6maw3B4NFaouxkIV8+/Hc3pyME/
p6MWLyDf3mi4KJ4gSYzR8V1TMz//zCH5D2feQI+M+npvpCHnhFK/b8zhNDdPf1sU9+lR9bnczIIi
48zxQ00oVnMkbCYqO5HRta8HtfYNo55BHwQoQBq4NEYr6falvZUc3jGPwiPRcpHpO0MLsq3uDv1d
wCuL+ZSeKMiR587Wsxc+wlly0kosvs5POUDBNbT7NMmkejYJzgvG/cSbqoRQ8X1fx5KPZoXamXlA
ludOjNAPP50c3Z+U+/XssflyWRxk+JRxApmmliedxqF5s5vOOUHlR7qv8clfqg6zYnXezc7pyjZe
jfcPn7dj/SaCfln32rBwHm6Hhsy7MvlWgqJFB49w3TWUrOwRvweIqWh//IIqWjo8vzV8h+KpzT6X
z43FpaoCyPB/1o8oYC8C5+Iijnu3drU5ZpZd/dULZLkRaV64/e7aYIyX0JIQPABdWJQ05CkxCil5
Yd0DfiMq+paHfGOhkn6xKRhrpURof8Q2N7WQKP7tH/It+65KZt+zXxuvRPQ7TOTZmz++ciuIuJD5
hK5g2XdaIO7RoukhS1zYlzGZGkzFesUE4maKV4F9lAnZh+WEJZeQSM62BzS8rB99XxJArgXFUGwq
Esxqxk2vyR3wjwsBFnnkPemPQWbR3MWqmWs5tkSaVT2SDmsmW04v+8tF5RQzGA/Cg2k8Dg9D8TKm
yTFXPEse5P9BLk+EBwTQvNnr/4v+IBEcPo/yelGBn3vZ8S/zkhCws7pSxktYzrIs4cEy5ziyvrje
N7K0jZjrWVjOGmvKqlXTNHJ84nLPLHmHZRzPHUj9cd+Af6XGaXmloxloJyxdd6mt/5JWoysNlDZG
1ZKhoHt2aMtpArF2vm7YaOcEkr8v+tQB9fzY/58GAKWgUSufS99+ej3z7zNfNPbdXfvk10GAxHqn
dpiWzk3LQCre20vlCD6hIfq1apIOLfgmtTSkfWh3+RTX8mz/BjUoG/Y+CCuNQQGaUER5tgu77k0C
Q/BbTkix3g6/Z3Fsscp2FFnM50odkas5FIS2WQqfsw1mnKeJUlfq//fJ2rCYGdc2MEFto+Vvqvma
5jVfldXPWgbBaWQxTjNrLch9/ILnObqJ8mUqcAgc74jcKpKDhEzW2YUFntkCyNGpT24axi/d3Lcp
Om8JUqp16F16yY8tDxYflBhIdut51WA4AY8syrREG98F9tu6VHxA3T1wWFhGLIhNjU0XfabMV7uB
y2/ylirSlVvr8mpdFM/z8s74xc9NtEIlhIngz3qBwswXpos3FKuxhjE67NQqXWrImtKhIhiuki7R
WvAQnRg+zZSgfva/+rqzAwCJ+Q7RkLYW0i6FvFSJY5jq8x/5tRtUps/XWpjr+l6yXoDCqKWM5Vvh
CtqXEFJ8WlyoxAY+MyWDA/zL1ZWqu/8DiMqD4a0cx5pm3erkdz/djvyDwD9299W5T36HFN0W+mAm
dqKmSa0RoqS1iEh+o3gnmSpYHBvihaea9MLwWFy3N9Of8alT3BTq9URtVbHt4lqaU1T8zn9z4wX1
LU3ljUmN9OAj9xHSoQiXM59P7ejfHecTdGZfwSR8Cq2FhCFDqghFaxfzNapt6wDD0LLtyN00KR+Z
jT+fDBnd5beyQO+N8PyR6FM1Ky0/fHE+3wi9w6Zw/ONE+pnAXAx+ph9in6oRWrua7kMV/HddG1L0
PLUhWDSQB2kYkChwtudrAaWchLKgAYJ7wCBX7lTiFDPXLeSu4D1r56/zu5QMAZxcOI+61rVvJV1N
lL5f0Yzc0tOw5T5KB3HV4HrxsOl280hsOH5WFfWXI0ed3n4InMW1Dnkc4038VkwEkkArvE1aUix9
ynWND+JmbUfS9l5DR0sUGNWFcFpr2/XzEvcK05dlL0Fgtv9za8Yq2fekbZRLRtqdTRqyFTVhhLYw
ovizcBUY4wPv7ouucXREIfl+rq5lanUxsP/iJKbr/vY9vWLtjr9JNiRttEaQ3MROzwPpIWi0cMEV
dU0+8lvnfCv3QjpXkoPzsttkYydwnv2eyz8E80/APz93H4r9e+TO5OcvR1TMrTgP/wBIod4bkhLP
ysrOmms1nkdjBaCCQHqVGQQNhqcC5MBu41KYlGOHtrHCfwYlJH60kbfP/QeBgNN/aKtQENGf3NeS
Me0D5Dr5gnP8E6ERy208U+3s14F8Jltz2Z1JNhrrf/lVr08TkYlF453sQMPcNp+nXDUfVYMIUvU7
N2Kpst3Vz2XdxGNJkz7kxwBiJjKpDBhqJBLY1s7BlRaTd3pfaqEUijJcNMTM4AGGe2PYSabypHGY
Kbj/8njITKDghosWGYpIWfsYIKDlkPFr3hSv4EGtRD3J13W5F9ZawluDviDHDLecpcok7q0DsaBk
095mSBsvPD6EsS3LDy1f49J71aYhB6YVshN8r1a+tK/ZwjIK3/Pe0KY4QUQAwljCDbB6iw3YGkcQ
s0q2mhhSSrkRqGPqx++QKHa3BOM0i+wNLO3/bg72snWBXn6mv6ghlh/ekD15GmNgwFF2P08w4r1q
wEA3Zt6QyAfaj2Tbs6Z2hbt3kPy69xcu5QzdWGGtcTHwgPQlTz5LmZl2WJODlPIdxRx/oxvgl+Qa
OoYAREIqCZl85XaK1zT0hEI3L1Gg3OMB7KSumSeKemHYMdGdn6vr27AUuU0EN3Lme/fn3Mgl/+pA
Jj+zJB2RIPlA19/F2Lb8iNSMONB8tfzb5kvpfHM7ytGJ925jv0Rixl30j6NaWRk0pIVDjcMG4pXU
7JYpPlN1w5SZT4+ro8T+r6+V+b6RmX3s0lSXxeeVnTLxjzLzZUvINgkCAD5411O9F3WdiSAq789N
jIku3+94G0/SjSDl+tI6Ykdg2vie0CBkB/oWzAsSakXdOLhPQehRizzG55Fuz0dcU/Eg7rJPsLxi
Z1SINcLvsZkhR6+v8zXYPvF5HnQWho5Xpx8hpsPlhGTDu4U4Ba/WPl1nSQM2b4DTYwhX73uudU+W
n8fyi1CV7M/ReUu+mjtRBsP1rZCvfkNKS/O3Rd+ycX8tpC15kb8eEPtv+/E/4qqhbmk1tI9yANWU
+FTa4kd28j80/Gy0YES/gTfOFOHj/Meo3mvu7rtCvTPH3SquPMR4T7JZ9f1ZB710o55fYT01sJy5
s86j8yjFsnZVq1azVEsYYpM8PSThCMAMuJ8W2dUn5KAjs5on/Eym0dbzTFfCq6ZXO9Cug8cwAspq
3KldcywJXQHRBtz7h+UYasKidKaq/lDF2IqKF7HDHDWHFhDvQxWmKgdezL9PInDV8n/kEbjj9qle
QWKuLrU9awac9Np49kkMAZYpEvN7U/dPp6jIJ+IVTCqyRh9g77en+Flos5rT8GrYv8XSWB4ONqeP
33XhIjLI7P7mi3xW+Ck8m+aHc4t2UJuQX8IXglxCt2xWjS2aCWkH8YoWO9PLGX7gbMNH13u/t/Db
36lt2jfJSoPEBXMTqLsCkaa31/QIUXQCX7HCMlUzYDojWhOuFKlGDmni3f0XhU+O9JWGYp4oYyHZ
QuMdIp/THLoK0E/0cMv/BjJaE4bX8YJcJhbr3/4hvYm3S7aWFnZRM99dqX5SAQSg7NCkHu6F2+Pz
FFMNkrxFZgt6KFWNgOlaJmbAv3pdJlMaOy8i4wGcEsKc7ct8y/cYNC1qGntH4EXojcePOwUspaUA
miYIWR7l9apx83zrTEwrSEq/d1SmUsUCq2YY9VlqePoRqmoynlPf18FGlEMY5emmvOnvqgjS2hFT
BXwVIEj9RnKCRvOWAlKrDemODR8XUfcOtyw4r61bRzTXN0JoRWO8ethM+jhirgabppnzL1mKlw7F
XfXR5mLjwhDzqSuXCLQTx2RZm901USUS0DaRyv/8C6aNWIw5fP1t2AoBZQzSODWo17cg6JBjosVJ
VaLPvw2HNYWCf7h4F1808x7a005GAfwfEebVVjZmh0GEOMeYae4PJapu4OpGdcWMtfkjam2nqTGt
S0jpCbmkeXZLKvhv2UyxAO87jHAXEyvYI/eeFepyysggAgDox34P64rT7gPMzxbtdaoeZjK8IAzZ
qHEor6cJuMFwPVIPUkEdEOoumvoxjukig2Hw72SXdrzS8KojIq3gGlYNfAYZ37XgO+ZnQXnUUeWd
m6uWGeYieUNgjFt2mlImG/PisX6k/F5JC9uB8Bu7xmFevD2Kh4wXUUpa2bfn1Gfa2E+DOlsNAXO5
zsPCDlDzoRIjx0JmlTfWWIuaN8jU8p/Pv7DZ4b7pxZy/r+jVgrUfKkkBR0cYerJ32ULKL2HJbGqa
H92/9Fi3SUEIB7oJ6JdktEuu3QMiCQQCiiQ6Vvc+iFwhUbMk8Pj1CoHNt3qC6QbCS+TPpKYFi0rx
XRWirE6FJMu/4Hq4l/RTmVXrkKvfZWFNpK9JNTfwL1YtKN0+Zlue1lGnNrfZWmQXzaIAFr/fr9k6
3fRvzuULEvXRBc+SDLtf4WtwSkpdAz5ZSfzr9HP5SYJ4wqf36Svu2KJFoFXsSjvuOjihfA06UEXg
L9oaW4NZHa1mEumDFBhwIKjvcBHdGShtO91OPXvz0YTkFUxH2wFMBXk1b7G6yfz1j36O6zfF8iy7
VqlPzsXD161/Jjgp33chTiC5LiYNADJLnPGbfgdXoMfh+BhZmVuRO5zmhrCwYfgarn7osldjUv0u
0D1wll4sKLYIhu7GR+xAZrDMWLcBJPAc3GvJqdACdDf07/T5+snumhQClhfJvrEkshzPFh7DidTA
rlUK1hEv3lKW64qPmx2lxKQ5dSoJufinwKAaKzy5JtMWlEB3pdrLZ2DEYQPzML5NRjU4gT/7t8d7
vvcY7352nwxp3RAtdHjbSlY0AfkNNaJekStfMhhl48Ztsf7m/pRESSlthHXFJURA/px+7qvaNV25
/FifbhbwfM1IAiCUKTkHBczWfvoaz0ewTLq+bVP9fuzbtM6QW4IqXYluii7zMtbTxe7V1L0RTWrB
tr5sHvLzIBLKJztzzU+QAqTqIEgl9fUGwzvZtt13+XgMvRyNoRk3mS8dcUtiFacpzSQ1V0xSHrw9
z4h+rACT2LndIoRXO2o5tVgHGXRFgytY68qYCFAF6TzIfu7NU5uM/ek/6GT8MgwBzdxXVHC2BDb1
dF30MRpxlpId3LAG1oz13GVgejqD1ziQeByYoL4ap145iNmohcpOLgvWk/ToJN1v0gcOGGLXtaiW
CQ41/qg0j4tBK6Yd0ZFlwu73UfpRGK7Gm5k2gjdOEl6XVoXre4xgAl6wFj2tBSHGqWDbw/QZ5MGB
HIxNpUL+IpycGdtiCZs1NIyxtupx/+Grc/1cW7wBTY42LxN4g2i4MDOe2JnPg7Bfy+3CsC1GBQph
NV2dIx4kzQH+m91XvMpE7fq+Qor/Gp1VQ4NivvIQx4KOHHKb/kucsLatL9oFgU2EGoisi6QPxt19
D82MhNqiOz8JYnP7U3Ft1zpUb9VYJf5w7I6fKd4t9PpJZ0vBlCMm+VnX0iQ7h39qlWMFSoqrIWt3
vd8Ptkk21nxF/IcnM2TZeJDJDzSuL+KOR4WBwd+HsAIoweZR6+yD5a1yKoPGUI2f29e9KuSStWyq
qw8I6sWGSIHJt5fj52YELWgi4oM5b6uMd/sUg1jKWdo3U5qi2bOf/aJth5UeMsXzuq2fV6lW1Rcx
4ng5cmpZAH0HtJFHwBWmX4qWEH8up2tDHxfv3JZNLy/Zsa6zdQwa7UwP3C9FrJ8STq2h78kiWpUq
9VXdNZ9vZTu6lUPU2ovjduQ1L+5uEQJwyCD3jPNOQQcPrc3Du1lYX4pX+Bq5SECATz/LD3TLQVDe
pap0JL+at2stS0RPOegRDXo0IGpqCL0M2uO5zklijaQXuFsMmV/20tBElHAz3Z5RZHer5e3OFTjL
zB1IgFUijF/+vuq7+V2X6A6dGE7zz2dJPlm2LVKz6hZRSSgLwhqqaBjVhfEIQ9ikC7FEcx41loHH
L2ZozR/Fi4jJ9exaStqam2q8ygyk2plc+d5XFfAFTc9bj9qXHwnpZqoSPXNnr9KDNr3QHF/Doxof
xJphcEdLbT92PALEJhhNuvlt854tmZsYhcw8QJ5rFHQD1aymqZLYt5ixJhM8W403YGmEqWlmQ9ly
C6dLmdPXgkGciJoWz+zGWfW7xhph8UqCb0jamrs+CHRdAqXlya33IQwojGwCZzTDHCtBw5LM4HUr
k2vFsTlrRYMU2gnVecaDvFLJmdsqaco6fjmziiBd6OVH8w0/f7PDQxzKfuqmyS872XuL6t6/F2vy
meF5kT0DXNJkD4PusOU9eu0r+TEXcw6w/eZF+bN+u7RXzXhLakw1tGVkgfgyY7q2NW6uNjin65dV
FT48fjyrj0NrGS8du4+vZOvQeYDqt8VXeVG+Nr3OlUnLPIl3qayHCakMg1zGGS1GQJ/ZqhkJWq8L
spJ4xRLsSy8CDvY8z7kyzNs56WidCy6ncqq/6Nhv/5GpPhrX0qPMd92dsBsag2UJVSM50tCZkBwR
K2Wne5FIwP6PpGrYTxQbsXq+l6m7rH4kXJ+5lO/vfPS97vQoUzKjyw55cP9S6BYzI0FlCeRaC9zO
Fpdz0iBLfIxz7llYlfDirgtDKPeir5GlZ3s2MOE3cgropbWQw9vQjtSw6UaIAOEiy8d5UkyNjzVu
DBd3orT4vOwgoBIVG1s+ezsnkfIv862QzTdcB8RTlh1CsmvwU2MUX6GJo0jISPXc39hAfJrepst5
cft1bq+6OULrTtwR7ORacQzQ+AZ/LnnKIj7uRlRcttcQPDsaQHK/esjvEPLvxolqJBwL1zffQb6Y
t4vzdm1It/PbAuuO8Lrv4zeh3CJTJiu6uqu64LN9V+aEYdJYacGVVSk65G1zwVFueI283wI3rg2D
+HpKlvmv2X2Z3X7AXAiCpcgdv5HWc1MJbG9YB2Y0ni+Li2FIbGMzGAahG0IWlTB8tU6z/byQ185a
DDZnd3kU7g+x0d2cW2UARlwNCSN+TD+kRzebrwQqsaE+WvIoLCPpPgl/+3kglk+wsq5kp/Kdxu5p
vOOeRhfO6nKz2EBiQDDxMPt0dm0BwIPsID1YED1eSup7ug34f1l47BPOMxGXlpwpA1O7nwLD3Fgq
z9njgwsJfcg7QNm5uhdguX9feREvt/ujeOd5q5xqz244yopz+/jiEU1IyfvacexhIAqX6UW3ny3K
y1wK/BRlF+ensKZIKGZekJ9v2Dh0tzrM1nEQ/4h9XtP9Y764nhO2xX4SydIDmJO9f6cdaY259xOJ
/qpbzoQ1MdcDAgNNf/8X0vpg8T4WSbf0i3g+eZI8iNp++RWuYenc2shEfz5vZxXvT76PADEE7dcL
IpmrupTnz7KxXIudBHvmqqC17Glgnbbxae5XfVQ8kemVI1Wg0jeU5H4nttieG2JkbklydFN2Kthn
aq6yXDvliEzeo5b3e5LpK8jwVMJom4mMcNQXrpPstvdwwOkdvqCCy6khDT7k/05+kx187Hb0wW+y
nCa/fBnS0zC8+3w+mUz4sZr52eoXHUd46kJKzCSpz8v2/IzDxTZCH47oG/ekYhserxPR/XJXc0e/
sq3Fre++I6D2dWqIaD/gAYW1y3++bntdqEJgw/NUnHyDJ/eWQasakbtTWX9EH4jCzad732A9+NjX
VPxLBVbpy/MS8tgU3y6xaoCuHvKIoZmEKqQrzdQwqDHHruJUDyMHsJ3+uXHuhaSqo5cQWeeiHpxd
tZexGwImuqkuypfBvZVUnC7yp1blWGmmv2NbADR/0RW9r0t5Zr6sJDUoXvU99rUrvIHD/+ID0F+R
d5ArG7pJR34x8wi8zhl7nn1zxUPjquN3Wfp7F2JeNPbyL+giBpBdLVj2fT7ldoiw99fmouoeJcl5
+Gi3TWMPe4W410uFBkLZkY5QBmW6wbbQAk00CGglyIEX8tR89HysNDqxFlX6vSkp8No6t8BQBRH2
g1hrZqt7MV7vLBpJ9u/3e+k9VleIxEuhMyvaPqEb9kaVrArqXD4VCEYdHV7xw8VsVUn8I2pqGFkv
ZGh3LuZErj8Ho0NV4V2NWdrCtEKoPgv3y8zxh2EcqvLdm5OCHR4UkYFJIFacGhhscwBhLgr9Feuu
wCIOlmTtIKDR9qhG2LOQ7s9WhX7wigS3zved+3D+HdLdX9ap6t1/bKlM4sDFMtvDJcLq8yJuPIfH
6sgoZM5ffjCKVTE7pROvztu6tCm/yrqvL2t0dD/SpLaVP7bFZaF9rraJpJKC311ALGUt7KfUdwze
upz+mzcfpXMYF0rx8nRRojutp/pVWS9UxbGffEiupoq2xihTeBNXkzUO5luvt6NtKrShRih6aP7T
eO0Phk64JOiLN7E225fty5GWSF3Filu9/bDi+LQ1ZPlWsk0LEb3Jor6XxIfDTmUNIX/LH3ER+lhR
OGmxjsLPfc0H03kDcv13/V7N8Iv9V3N6xjIjjcpnL3FthUDY67LtwKOM4tn6HBWyHhDKrmuPer55
f19VXt6SMslxSKGFsQ3Cz3iJKg7/Y5NW7bgu7OAPNezlSwTG9jeIran5h+tO8t+GqeUAC0V5RxGJ
FUSXYpHySxaAAK2Rpcl6+aK1gL1War7XJ8Qzb3o2MN8Fh+ECjnyYD+ubCpBAX/PSlOEbz43UMDWe
MzB+38aL98CHO9+x4a4NfeBWaDl5kIF5l22yfqlALWuTBsiZdJ2B5x2tqb8nbl61qVK5i3UpJhvr
LLC4Fgu7kz9z7a9tww3aO7Sar4re4VRKSMBsJMqnKqVmyW0MsaTnqMskFzVr8ZxMO4PY4IPWhUXL
s73+IPm1BFXr653PidkNo2P8bw5qN40wdnskeCFWoCyhISW8v2R4jsvwPPkaaQZ4zw+5WX0atjTb
6Ka81ixFinRZxbuKGdP15org7Pby6zF6gaZbYIXcV6xybE7kjWb8ShQRtQsEfG2Xy6Ni8uo+PDDn
srOBy17Uk7LiJrLt5rI75h/Bb34ZLjhGNwXp1NlS1JZWKzqbd6Myzf2Z+sun0WS8bBzI43ONf8FW
TKzsHqmWPqNy9BCQs/+Qvti08ap8EdOObWBCxVScLk6QN6loqmG8sRlj2uSO5CuQuszoCROCQBWW
3vplbdHjP2q1EwHFQ4W1HG4r69OlTRfSMswJH9fI/VhVrO14USZIRpUJa1gb7krmKlaC5qRyH8/b
j9q5HY0w2upB7utrOH+faCu+ZE5Vt9P4AFhjOfURSZAlozCTF7O95KGQHiep9UZn+i1exfcJCP4t
Mz11F3YvRMVJthDLlLPhkBfF63wGxj1Xpx09fge8MFv4un6EgHG+EU/sj0oQ9qNKyu0EtQ/1SqgM
4kPW32DZfVRK/SytfUVaaAY5Ot0QHCVBvsYf//n4nPMFWg68GBNDwlSz3N2xiuUQ9vOhaLUGyFEq
UvI+pIy4e4qHYPqND8JCo7VoYNcM3TYmW+hHiYcM/XBuKDEPKXISfB1drshG31URkqXcSfVj2dwm
RNKndyhSg7kEbIfEo//Ec/4y5cNA8qXI6WQ/WxXLQgmdE+pvR0dZ/FiKQZFNkvHl4rvhZWpWahWb
/efIaU3b0ZCqn4Lb/WkZBR7M/XLme1IWq6yL5ZmgF2KucyPpf4+exvlHop7sxz/yoRSVQBkGhWc/
0WWWpwCqzA7VXfXj8infcHAF42S0P1pSO6oghbDxOdvkZ9i88OACzxVdqO3UUPfzj4JMIgqEcSWY
NZmt1PN7xxIFS49Ys0LegrhVXVG2nJpFdZwKiIdqqJp9V6KWI1dw1Se4/puk2jhGrrBUXUY2gFbs
CffMu5zCkgZK3QuxQRzpocdP9AJhC6nlAHuNafC4JqGXDFnMmGCXqGU8NAgL6+i59I2LsIF8a/dD
WrWq+jkJ0qN2rGlEP5Q37StrLtftyAqgAAL6Pgevg3kzqGlrx2m6o5OVk++3HKUDHb7FYwBwBfcy
2U8vn0QX7eBmzPRAcdoIMYq/NxEjo9fMmjCOews+flkjtU8MiyOWVUzTYPF7H22q0TAWrKGiIKv4
JwkLCRayzJDa1ZvhZSeCwtGUsNAdLsNdtyOi9N7t6HvEnLjgB8emUv4agz4pJ6lA1DcgYJBnUMUM
1HDPXjDvd/1Yg/yxpgvmyAXQ6D2Zya3cPJQWv8uuLqwjfrxykNoUj/Atl/f0QgdBL9e0jcQs7JTp
fErjWPVZTzdXjWstskDIBYDMEfVFJonT1vEQ8qB4RAQsC+aUnH3EAtEsVjVAWhf6xsFUUUx/TAaL
3vGD9c398S+viQDWquD5u+1oub5wn01l3uiJc/t+2J1nhUzXDSq6dv8O+65fenOOgLCKiK73d9+n
qqpF7iY4xdUD/wV8srQuM7q+P5rY5+qzvS/+Ao6LUTFfXDb2VXOO7LiosHx/AREHm2m2R0J/3htj
ipskX0Dh/D7xFt8Lj3MxZueWNU8rBMaSsoQvsbgf7Ian+oqnKx8iyK7fk6i0RtBMgl+K+t0es+uH
JkN6R3e3ER+1z1QW9e0IjuI2ODZsrx1KAyFAZofhSDnmO6ARw+shqh3/tiEGPv8m15io8RaKmIrj
4iRKd2ORbAq5NfRcKhTvSo2S8qyJqlAWICsnbtQVsN1er/8dxAiOcKvtp+zRXIBwXW1Ncz/S2o+d
pIPtgdk2/Xe4GOFK4/nHohX/ot3Nt6A0yY6uVM5oVLAtHUNEwUlM21z+TWie25/0q+E5TgBvDRSv
bnJAc/tmsNCPbMWPiggwxwT2RcXbjsw3ptMI0ytJJEQCkIhBeYN/km6XGkHD4qArufU/IBHGoHb4
AQXUJESMBaB2T25dN4Ealy3BL2WpylVYT81dGniPcwhBGPgn2NLXGF6aHCjabLmRNEp5HkOcNIaU
LTXzL47VSHWeRr2VDd2prq6U5W89zZJlmvLjxd2jQlFLtZ23tplrXHVYxYJkzR9JB4BUrC2Y1ZOv
DPkDAWIPRO6RgrzeqDUNHR7F31zZ/p1YPTdQnoD8ALZT5d6PiAxEL+eqNK7/9jVWBcVaF3H6KflX
jKbQwwyxD7+7VieHhVi0xc1DGEOexaJ6tUaybpJcTnPl3AA6/x4b1sjVBxGBZyRHW2SfcgCUwbeI
Ta+t17zF8NL6rh3qBB6B4F/dWEZ9NsnnTjJhiVcW3JyaKUJZXZ3YHfOjuU9xfPViNXb2WTglCHKT
HuEZImKsZdxNBs6FEYptGe5tdg/6/PS9letcg8mZuRp3+O+EGRifzVgvFsJU5Q/hVP1MVEquc0aa
zNT3TJ3uogPgU4tUQm+vtpXKEcOXGV4wIjOMf2w26Uw6sPIAfNaJnRy/Hsx5OfXPrKabh9cvkgPh
73X6NIlb5HEcRym4Rx0M3D5PDYEJ5TwzTHgvztN400bFiuzmijmwmfq7dCaFVyNHy7St5Hu2AsAP
nXW5W91k6V4Xrdx8i5OMEm+W35c9sUm/m8ZdnxF6AeDud+4r/yYl3q6HuLzwwHAxIRQTo7WQfpXv
0NsHv8+6psvprqvp8bLwaWpx39FLiZSBwdllb7Ei1MoKOWFaglYP3YdtctkiDCVVydQYDpSyjWYE
ntwJMUdWv3Z0ku9hgdiuvu0cevq6irgvSzOIPVOj1duuS4VeNqtUHwTx48TgXEppp+rb1rmylKyZ
nyKDHxfTz7JpYVmCvmER9jLoYOJ/iCWvB4miSttV7f9KS/1H92Ho4GnCTkOcRdgPaPr9FoInABD0
kumxumPnyod3GjHkgSNnbw+Ur4e5RfVsQX0TDSyAjjCvfP3dthOdfTHTzPPTlGxPJ7GkpXxgt5Yh
QU8Tc/gx32kuDM2vHjlAJgvZzpm+KmEs1qcqVY7ej20FQRkcFLAhni/yxmz8/EVhA56ID6yc+7ar
I6xSyrif1oPjRxAg0wlUZIEVduC172+KpfAjkWduuqju5KZtSj1HwrOlGWSKGhKiBWIJM4rpiUBr
V8sO1EV3tRNulk93GImA9RbEAgEItU40BIGzQOLsvUmOe6ylaYH4ZGmwoAF3/HUqFcghmgHnWi2m
LfL3Ap0hTbZHQ9CC1Ozaiy8d7zg1RhWXtyKDd+8hFjqjmYTsq0lECanZntQ6uRYWka9lFDomZ3ot
ohhu+ofjBdA54QS3bohuYKdgsiMaLHQ3vTQN06bxqN6Hz9ZZd16IbK91EY5vX9F3UnfgAmTtOrXy
z0osHza0h2EpPbCuI2woWlzKFga+pT4dHVdgKVzTk6p9HsnSvuM2hbm/hMi+WrBgZHBt3s93Drq0
ApS/tm2vGyabZvzjRWBJouKnG9ZD2Mjl80wwAoO1CJfpk2ZiWTj+lQgoFy0I2SOUYxVQh6WK29wo
Mmz7h+VS1JLPEseRmo6kF8iRWZoKs6IMej4c92KmNxlYUdCBILn0xGp30jKD6smOfi4QTKsm5dz5
0fIuecf84YXRhj0MqekRQkxxS/SMC0rwVTCc8BV5egMf7cq73ltv2oJkfKIgOpgdvNEZQJplgmKP
domgLeeR8bddAIosKUkM4bwqW8Yi7EK8RfNyQ1KVJVcWD+2d1Vq1yDI2ZjN/LV5BZfMBPNKle24o
2SK2/PBNWHI0wEm7hvctvaHjkglOArE8CuHqXeg4pm8Y6B+KOnV3cLiSJhAmrohkCBX8e7e8KJdr
RR4OOcxiKwBh8u6pSH7pKSepLtmUGux9SI1v/fSuftIQmgL2j4/oftShtOK5W0PPw0ny5kRFcM7J
9W8dX5cnzwlTy+IzLR7wmiu4pWPLXQdYu8gPEhuJ1vG4iXbTzqYeJGPtx/Gi8Q/yrd8tOCWXHyVS
uvRN9nsde0mr8ICcbuXkTkxf9j+azms5chyJol/ECBK0eFV5K5W89MKQ1BIJehL0X7+HE7EPOz3T
210qGgCZN68ZQTvLwNp5DhuS7dibLC8fQknx3DSYzfbZIfSxtEgndR3T8ZCm8s7Nx5UMzPqu187J
cc0JJgikJB8L/t7b9nF+TEz94gTzxsi6+4Y8S4ba4TgcFK/OrH9jcVKNWiVmstXzfCnofkQxPerB
Y8idGzdXvWj9k3sOM/ur5acHQxfXHjgmNQOSFuQm65lkm8lGkxrReIw7fzsjINOCN91vTx7QfD8j
ekOuPfIgygppa0tKZdQj4WzcH1mlzzGkOZ2kP7FoERY6QGkyf8zTdBe6NYWp29xKaZ47Y6S7tLR1
ZE0uMiUs6oyrzAmxmu9tm5rUin6tqftro+nUI7qCGxmF41sm9CHJqbCSexX6cCEbeap8D9jKvYR2
fTbLz8ooj40C8MDfo6kCJpcIZk55RwAUjYeab4Ve3ukcL0pswkeCaEMbOmluvdUJ1bQQMLAwatQc
Hg6+t5N588oHReBry5StDO5M1T16fX5W7TmYOZ5sxUqWLKS2oOGK01VtnDwXeoYFTgebJk57uG56
PXnzeiT8MAc2wyZXFOFBsT/6nKPqwyqTEzddDKD3rruYVYQ9+nyAgmEeV1EYIa0gaAAWQxjc9QUm
XTZ2qHKtVH7pGm+7/OykIIpm2CbGb2lShbfMV8JtGULpqZBSvgXlQ4z/+Y8elgz1GDN9PJVhIEUK
jKGMXqSX7J0uu+SG3BgulIJ5OwgAt9cQpTnoBP4MmX5rLJw4/e7TNCGy2ajtJDVQXd+V0XAZWMtt
hlJ1eJFp8L6smQEvoFF9NbWxL/ReTsVGKSgh9rwOWlJqi+ya+dNd+x7PzWNmEIUzROtSA+sM2DVr
ADiFCdk43RsCWUzQ/4yk06WywllmriNAnK5ngP1k54XDNNpYiXrXe2LrOwA+AVngHa1UvB4G4tg6
xoBetU1YKcs7kPVnZ2Kj0jgke/06Skg4m529yrqPMfT467q/dolxbtuAKZbcC0tlO7PFWttP7mMc
tqzU/rYbC1mKNZ7j0AEG1BFzDStaOS6vTpR9Dw3+GI3XXFVJUEZn1FQK8T7MM+bgnHSx1w27QHLV
TkPYhCF3alDPrq1+m9xfTZW4BS1W2bmnHtuYUWCjH4KGMQUhAkWS3zuElshi+PQ9zM5FBKE8xROz
P7WLUWb9HdIcJnpcF5SiCZYb9MVOvh5YtrpiCHr6qARcWv/XcST37MPsmaPPT30O4c25ucEpTbdB
tYYJpMiang5xerY8muXpKqiVw5LSojhKDVSUOD9o3SLs2tQ9c6Rgxp/sATszmNZ8QNxuA+ef753S
51TuCxhpGZNtBwQzIx/gr3J/FAUuxZPfvvftMSC1KXjBgCQBwPS/AJTt8HGM/vFSG/0FUaWDu776
N8YHIz/O9tEnJoJkCl5G/q2cnrwRXR/dzzC/cQFuStTUtRpfSvPKj+aqjOEQ5luXOGpOA8bA88b9
Gzzyo5xFvwlDosxvtf0SRxzowFr9S54dPIg9jP3KZN8LbyVBQ3C4wOKxWqw0N75DoNE8UCbueozn
pqtOD3X3HTMd5RjxNrF9tZv3InlhyxXigkG/Zx0n0Iz6bIltgWFTcD+Abkm44G59mMSzK84sdFe+
TP57jI0XyI+zca3XSpN1NtPgUqma3xAT2PO0/dUt7XS37qGCsL0Ft0F9eKRD5VtdIvQ7Q/RsT055
5M9P1dP8UPofMSiKiVspULP3npf/uOk8siRgnn7JqhcHW2z/+UaDnxyd9IlH3tko1wKcxviUh7ze
Cud5yg66+fK6n+X48FoK5pSR9OL25FCxN0yJ8GZpGB71b03wF0Woi0+UOGmFSSn+s1AfT8PSJyoG
4uOxSF8d/9JgT8DAiu46OMjqX4KhVEyFg+NfBqWGv0ILVcy7Xvz1TEKZHPIQBFv2skVDqeOjzP7H
CH5ZRXymVps5uvFOhOR5WUerPPH58YABxVMB5NQ95NhFJTsKAWVhTCHueRC8A3305POFxFM4JJS9
nMBHJqv19DnrfdYcOlDp8Ze3MG2/CwiknvpNw1ftPeAEYL0Uw68df/R6l5CTPO2q6DWJz2r44J9p
iWRhO/w3Hukjh1Px3uteJUK2wDaXuyVwcXTXMPA413klF6oNOhnntFzhEL5xw5UB6/Wqpue+vRTx
NUnv1bAv/I+5JK2Xj4YI82Hq3xq+UzLA8qhpNLFzpfgN5ouG5DHtvfBsCjruXS83eXVw7WsTPrJr
KgDf+H4ox8WvRMlrwKMm2Cc88cBYNjPHWiaeq/axxp69Jvwcn1FsTmm/b6P3kDZMjc0tF8HLKsRW
VSdzWBtQ+QEKHF4OJfZl9OaXh9i7yPQlqT5i+7Erf4S4pYrO2E1pvh0TlCi78aKirUZxji6J3tUW
Dw30wWg+cga75T7xAj75zivPY/rl2M+haHdSYGMQt/smYMHn3vNSZOXWDDsFdnLrv9Vd+tOyPVpf
k3Mo2k9ZPWY1rKaTg7dIzeG+YZ+bk51q3oT9wmJhAwJAs+ctS5j9j8E318YGYJUfyy7oVzfhnQog
QlhWMPTrNTuhOe9QOyy3r7kSHDV9OX/w1dH20HyhLGmTq+s8iKFYNpam2PonA71A+qXg30pDrnKR
40nM1DAi1sd87+2twXcST604Y6GLSJo9I4uIwXIIIcNewDn03hliQlFf6Io53MN5T43jJA8NiCMg
BKhKQrbwocseekSqdYTlyLArBxu6us1cnRXTHdRrR2cdVx/e/GIl3nGSvzF7zAiTzxycU16rU+Zm
L+MQYY1JkYc6bNnZxPDMEVMM/TqBubj8r7OQWRe++WEW+acMsn9pRzbKFM7nqjKB3zAyVtalLQaO
yKR5KBob36Yqu0ZGRI0av49Bxs6dIrfoev9isP8qr9gUii4K/rcXTt9CoYnske9DE/AB6Rv5aVOf
eWgqxdDjb+Hx9iBEDl20x9264ZhMwz8XUGIM12XXguQkBO417vuQAemQGiDnlB7TNVaVLmZK0w6v
H+wO0vR5KuqjafdfbR3s8oZlKmDVQTRvXLK4jfHOkFiKjf+sFKf3GRlJjP1K/1t3D0vV6ArK19Fi
eMRwKvQ4yzgiDPq3KbhT7qfNuc0bE1kh2pgeoZb12FMlu1xH1g3rkkpyxlAh4I3vJGBegLosBsQF
qGjajZzVWY79NSC6qMVHdjr76a+RUDF5cN3rAV0S3Uptb2qfA4+uzen5tdpQVs/Bxef+1Zh34QzO
jdEGPHMPFs2cMt7g55mFtXOt7KPktbaHBzzQbG/mEjEZzHNAlkQZmCK0SM8R7KHqJvOyzV81w+Ig
yAGmr8UMSzj6bdsXD1Steu9QQWXlx3JN5slhesfwq+qdu4FRaNJdC4X0qeS8KAmpSPxlgSy3Qfk/
CmB8GOBq9JiPshZK8DZL/aMw2lgmFuoWwrswuy4Lx1DDfWC8SuQmTR0fIzjEqYPNcM7PNNA2w2vU
kqI0Yld8qrNHnvUdf15xpuVmvbH88U4YVKpESfDw+hHQutqZEdvov9o1eTnnU18/13xrSwMEqJvs
E8biqLNg+2TsfKF9jBLQP+6tUb71XXQwfEUJXZ8TpDjVoithGNqhOYLrxIo/CLDkUjL58xeXFaJO
4vKQRc3ViZlemJp9KibdKk5PE9vPUpqoiSF2TytZYe6ay2ucjvuiP4aAZUtPM1qczWmy9+J51amF
o8S3QaGU1wSzWx6VKffZbmu4y8Ytz4zPPgrxy8OPgC3WHcenWog/m3rRz5j3RdV6+Tk1tOKaDbN/
qTAzGutky5bX1u+5eZOhIkFEw/5i0iuMVWzQvHjmNp4AOJLSgcluvPUThcAwVycvDI6FXe0xqtdl
9hhq8eJWTJNlDvAjnlI22mVJRQUsaHRjJjeZA71JYVZ5zOLHgCKiDV9GOYJMCOysbnYJP7SI9l6r
LxNBTZTM2FLgARfbxDCZZ7urAe6AqC2FTZxEPxygazT9j96IwX9ndoKouiud7C2fxX0Fkz1kLTqm
fYkUk0MleK2jHCwktLHJc83v5jLFn5XAGzgnOCV/NBWDMZ8JTYm9CjfZjj32hAKGSCO3OgrY1aqV
L9Yz8yyPLxJ2rcdr4nz1kjzUtL/6DSwHGwv9lkVGeiO4QRtiQ6ibdSH8nclFtTQuss3lHVIpVbZX
JPl9NcG0BDMVoYfnJEqbZHg2KV7csL/vdRLBaSywpHLIKoqSb5nUkIbiZiOM6dUe6Zds13iSJgt3
iHEmwlVlUbjML4Zb7U2WQEEuBz2RgtFbAQRkDrZJLpiSRCaNlQP4BFyMOl2X0UoiSKABIEKA1Yo6
MsVFp8EDPxhf5oJhQyqskxirS8MG3nvEpjXz6jOL4/uYqw1+l+5xCFjHpd4WTJDa9r3gReLkdOZo
Z0WvZRlQpTNDR1/WUxmn/rt0xm0Loh0ujPjwiW/KNoJigNIjw3awLf5GdJrKr3dDxVA2GI+TzlKM
ZfrnvENKxaMVrCdrCqgTNYDVArJ0fkpfqPW/ypvQEYwQgDhMdoCbTRhhr1YGL1LQu3e2oOlpkeBM
ORYJwfcsg0ME78JrUD8Mt8wAtcmR0QNAFDGJaUr8CwTO1LtheHXqndNzcCbWJS7ll29Dw8lN6lZq
hz7DR0KcXBeMevTfxpiudcLsnegDQLRwIHQM0UEfMpIDbLFCzGocm3dnM5T4XwzmN93ahBbJqYu3
pl51BGZ7+H8dgsQ+WbG+hfzgQee3lP0GAOZR5g4BERicDe8WadQhX9tI8JA1aJIkxyK5aTW/N8w/
WQoHr4COASkoBx/0pm+loEdU3YadmOs0WLWW4rVpeH0t/dIALFDFd36+Hdz5GI8BtnYY+TAgdmb7
Xfm0UdXVlldjuk/Le1Xeh9O1Mi8iOXft0WB06m5N8RBCFvRRm3FadmK89BlmhNWwDz0YaBVs178g
gzPXUjWRqNHNP51PeDSClLha+z6R6GzvHImTfkrRE1CoLtiYctllOY4itHtEJor8GOpXjATH4JD3
DX3EjG98sLWMmx0bm66ljJhvFqcSh4ClrKNwUdIje+W4Zm+yw+a5scOnpAp3updQI5P3rqXN5iUZ
u5zFQaJtqxEgHAbiDSt6rVkZG98gXeyv0Ed6abcn8+MUdofoZmG3Md8jvMn+QIFwfNob47XQ0WrI
OCwdtbPoEZKSWCufJRy6YMjk7jET9iiCZN6h3n6IrVcgyXieD8rF4CklGYuMDHSFJPVVwa21wlUt
im3HvQytaZcB9ShqBZEgQLNvnRjOE6W/5f6bQiJdCGho00+zfZmdZR86jczt9MQ0o88uPqdtr5xH
r7QOLkdG118tdUtHKL7iNIYMTVw6mvHTtHcVewdHaSieW6xbjaSAUsZB5UAt56AyA7GlHnUmCOEW
bXh9aPib3pHdoWeVNwPMiYckJHcBVGs5pz0ytvLkgcUxxD6aBUYrvn8uTL0bYuxGtPHYCOhuyGuy
WjzFHwFQd1urHSTes5qXgpJGSKYaPMm7TCzu5TEotDIeApzHhs5s+cwq7dYuGY49mqkO2yS7NS+4
3aUOQ3wqFaPL9yWAWW4bJDXktn6QFsRsAKaaGqNPuT5R7fSUrm0aNKixpYWRBB2ATpOfxIUvfGvD
9UgVSzVrJ8ToFs1926IHerX18JyUDIh1SP5DhEqlKZ4Ly0SGPIiTjIzN6DRHUHbbiH+tYH6sPLkt
u+A11e1xHvvVZHi/ud8+J0qQ9IGFkqhufqX3ju0e43jB61pRrCx9r9sZRhkeAPEM1j8VzgdyeN3K
5mJ37W+bvUZilfeoabO9Uas7OXVrikZBoszgnHMJpOq+xc2n2f1lLVQoCu8B9WACrXr5loIkm9kx
Lgtspwf/UQGxCy6aNKTQmbbojcOBrZ5VuVT2reGdXLPZBJwkZsdYK70Eg7jDjs6sCcNq8dqhl5d4
9nXzhKv225S+zTklo/5NfejgkhNgum8z89ib/TqbTh4vlGVeA6XW/NJ5MNR9j6Lv2Izj5r8TUfXI
hldBD59KaLbWn//KZqjkyzNvHILkx2qVCHe9tGb1gG/SiB7fPqZdeB5ttu4EJ46xwJY/RhfTdPum
tH5Qb9kGUsS+gMecXUPmMJA4+pSzEakd1h89Qabonf6DS/iKtlFv7YmrMpNjsExzGDkHNWW1Wx6X
KkNQBhVOvLH6PbXH0mBzS5bdpAlhNaOviq1xnyCgzYnpBoJp/QZgZBPjTZKM37EQX3OSHXLzU0aE
SOpgTy+wid3s39KvpH7Ee9AcvaVAMifzvXKEwmoWBCqMD3ZHi+uBJDvlj9WMR1GyXkBTogFEOmIG
bnACs8a2tvxOQ+cOsMrokseqR0KrrF0f7EL9OCFonEzrHn0bRNB7x0feCfYo/OqlytzzUvF4GPR1
VgjgI/EfRCKXhNOD5dUPvWPRVtv/nfZm/236rwaJsY3d78tenp0ctn0GiZVnWoPxB5h+dQOzGyd6
FAqeC4XZjH+3oznKeHql0+8S/y/gZDP85j4dwnX06NDBaJ3evp3f7KPJ009t+HCU++7b7o23zEtH
jMgMXBuS+q4GXJVpwai6ip8nCzloZMyQAdWElLN2b20ylBs65fCuqhgKjRi3shL0YAGBslMl5Uem
3Wsp5Hc+4trjhxAzTMNFRul2hzgs6jU1bR4tdIGbqlEuRsHG1sbKb8GaIuRZkFDYgcsKdifA54zc
qSqRm3AYOTQvCRPL+Uf4LzVlHG3uOhj0SXniMRlQv3sGljrY6jrOpan5djpEP8yTSuaSPPuxftYm
48jYOHXOlzs+85It98p9M8yMmcj0PnTTXprNTav5u6yaVePRJhQZ1R7wWkBGaLtpQhTYBK9PWMHr
nzr5c9J8N/GqFrTFsd+T6U70ZZjtlq0ytq4JXIwFlMo416yi2EnPWWWpf3Nj/Vtq58mmDQ8QBgkl
/hqHGfys9mVtwkXv4n3TRHC9RgOlCDKMNOXNF+lJ54wgbL/YuMN7nkKIcuX8KsT8U9g6Zks2T4Yh
0rvSjhGUQwS21EtL6qi+KkkBEzTEqBRv0ZymKyPxYMEo0pZdYqLFWg0kfyT9OWWao0T8rGPr0Fkl
3j0RCe7ITQzvX2omySKTKiaB3XHGNzV1sJWT2gk7e57j4cUNy2Tb5cmT7XlPYRydrXK6xr1GWtVA
1S2thOgkzAh08+n5Sb2uMgzUBLigo/K1HoatGxMcPrjJR6kuc+/j292bT7Vl16vWrxZfbDv3t1VP
RlExsH+4mll4gwfU+DD3mH+AtNpK7yODDBfmhH0Hfp/G9bEeYm/VjBXBFVOwb/JPywyqvQdBRxN4
NVaYRDOMW9nN3ByR10eg/lZkHMIONUsVn9wofjKN6txGM8SImBO0zqbtpGyYA4QctUnRbZkvHBrp
NbtK9Q99YQd3Uy9vfUHSWqZRD9ToS/RYULsB4ox9cYqs2XySTvup3emkZPsY2cGwpYi6d4r2HCbG
vCY2NiqMX2EYz/N7EhwCZmT8UrRHi9EYEn3jaUqP/I75/3/ynyX9Cb9VtccsOCz/gUuALBK48Q6r
1I3gg0s8fcXRyl336Fq9ePLDDAC/6q5lsgxJe9r1pv0Zczovs4AqbCjiOJO8C3GtLc+me0oT5sVR
RVllNy6VM/CHU3mPVHHOKkdv5827qC93s649YoTc8W5EmSWcr1BA6e2SdyRCCqu2rHgx4MHGQIDB
vrAIriXNrhzN9VDxo/LhMDB3dKGflCZ0yABvB0VjP07bIMsuboijxeRu02Ga7no3dFZNBU1tkA8d
9L06x2LYY1EUw1ucpFjqhEgkY2AkRTlZmMYlssXzEOJUYNfFHxv71rfp5GUN2UvTmJTpF21Ol3qP
RiSvlcj44e5zXk3PwViOaytAUlELDAkUfWf5OzRAhmbs7ANPXgaNdUgVaoceFZkolEU26XufUEI+
QwAh08LmZnWsZtyYBzM7VG74MAnzYFXUQ9VYX0tn1ljrxlBRvZWj6EVLRojLRmL3r1UmGD85eE/T
rujU/O0zcyNzqskuZeeuqAyn+mMwxo9M1j+GjXnXjM90QV1eaj5fl59eqS+qnkrkduW/oVWbcsa4
QkLaNNA3u5ywScYmNDOeCl2x9oLgwanzzyyDJqjfDWld5wT3whFmWMVcvqvaszSL59hJ8ePUa4lx
VsWFdvBa8/xgCPjyNm5tHvxdVUkGa4QOZP7eSZW79pLqQVf9yfO8szFaqwIqR2ttHaVPU88R0yQB
3owNE4z4XZTmrzl9ThXyjoG5s9Hva8XCDUfqD3vrjPRMfIFVO5THPNAQB4wXWYSnzGcwH2LZUSCr
ysXBtKttp8tdE3S3ckhBzvsnv2rSA37HNo92bKjf3JFwtoF77DK79ar0q53VW25wRnUxPmFRdZvt
6GlYtoFe6S+n4DwyvHNYvSazDfAYXUJvadGBIHg1yo/C/3aL5MEZcFDmrvTS+g5nsPOR+tmUS/Hp
b3SfPVa6D+6EOTGbzK5aIbcJwNl7ee8ZY3Q3NN2zxUhQpdOj8rDk6C5B4+3y0Nw6PcpcL0Osqixa
Hct54PX2K8J/pxTHvAQMKLnFs/dtBsQGWjs/+UyalkKuYGhghihh7Nq4N3CtrOP2xnsOVzfOd6DZ
B94KR4P+OTZtcZk89mUOtBiR5ElPnC+Wib7xPaZi6w7Ds8G+LN1gkweohliMkSV/PK46NMuXTpaH
XtXmSloA8MrEDGsqHrqBRR1NH13m/Cz3h1PpmkM+SJOBOqz+acsOIDqHRxvMuzqqHphdn7MC/x2r
eIwnXPxic4f/IdC7r24mEiqdn1s7PHmy3jUKr7gqDBGhEevb0gFGmQDG4A4EVX42sZLVkjzJtLrZ
2EIWeXlMZ+YXvr4llfMXwkITKX7lOnNvuQnVR7jKpqwKz449Pbu4vVrgUxDSqtB8DtSY7qr0UzQh
nVtmwbQgkGfy4WB0xn3gd4cgVRShDdo0lm3e8IYvfzdphkNgW/c4P45u+d7Wzfc8ILCRCaOENh5P
Ka9mIHt8/IJ3Hch9UwlIEMp+16HxrFOIXOwxRYJVZhDdN2AcqVmtq1huwlreonL4tKV89h18JSIn
eBAzzjSGxa6XvEThfF3eZKdhPmgZd+HoYfbNLpElC8ImMbQd933eWnfjGPymXQVHpXJ5Admf3U0X
qHun8q9lFr3EBiV/Ny03t4DtWZQfY+Z/Z/V4VDzcoOOBVsNf4J3sAPF/ZnqbwskvBuzDyI0R7tKN
Bc7Wdb5lTNfifhtBifYyRkwmgqfEXzYz8DnDa1cRd6NsXLGq0+lDZrBucyjlgIOPmMowJ1hGRckH
Z9rRsrDgl/S6sJRKMq3ni2rkfReW2K5tAlHehhb6nzvQp1TVk+rbF38UGH/19rGVJBaQgK0MgMqw
rsdV39tghIDxHi4lfv9J0EZfI5jGPT/48238d0DtfUnbD+tEWwAjRs00JGhIAzDtq/KWFzAlabcA
ghaabCrnbFFK9kpis5fJFwfqNQXtZi44CYwZ8icLLjPrDx55vypV+gpc8tnZ5qFxYMlbzla4C3mg
v08jQKdoPBl+/5pPFArsQZ6ozmCZLlwxU6j7QKZvU9TD9CLpzTcuY8sRFzn9Pi4i/F8m8ZByVqnE
2kyhJOxgwK+ksfBehUQvHIeUjhSHmfozd+u3QdUPzQTvJzJqzC+xwOOoKu4qr9gN/rAtZAgz0tvQ
9+KsRKPZZCX9zCZKcUYp4TBbrNkx5kAa/2o20CL+qYV8cuvpS7YWpA3rmaxtqIL2Lg/qRQgL+D8Z
I6ZIuf9mSwDCIlW//WTei84i1xDLon4TCs16i+ivObjZoeFO91P5XDFACDuBir6diH4dDxqaWlDg
KKcd9wGeomDGMnfpfYqfdJrSxZLRJ5iDmR2zXaIMGAo9phbM3xbfw15dnNpbj70RUhQFj/U4I5FO
V+mIskUXDrif/K0aBn4zhBP8inXgfs1xC9XRRW0Q0YIOPNQYPtUg488B66dqwlGx9JkqKEbvpPsE
bfcKjlYwH35KIwZsMhJfjnbgRCKRq+OrYFx5V+RC4JS/8e2p2/Xw/1JGpP00P0QRjPL/vrhZXWVZ
A9PBKyR1KckRHk8ka3vevjd/4Z1MKQNNQ8DMqBG/WFoR5kHVpVhffV2vjdJ6a3RwnrW5M3Jomo2z
tpTetXa6M6qEvBB33E+eWFVCvPfaf3LnhubLpYqkbYuKd9uwIIwy0dOzvWulONjycYiZ6It1NKon
L5G3MIRH2vIFBvwMZIqPeYY1liP+ivZjwOqA2c4+wSiKA4mCejg0cfLnzvmHMh0c3NGtu/9mw9rm
9vQtm+CxHLofuoCVhaIji1hGsQe4VAdPo9U9TCkM5zDvfkseYW5kO1uKf1HCrKREAgpJ8aeU42ss
cXmswn2WgOIu0s6ZyjtVGW4q/bGezHVmeTSq1kHW8abpwCrpfCBZJd+ziSemPmeNfyyFh/3H/MNU
4yWsKSMyDd3PjCFfQehuG7QYRIfS261EyvAqr4K/scUEhtePRnpNu3juO/dDpiyJ0EZ8fvIE5U6J
PQSF52xSF9NVk6MsNka6oMdhuR/hynULlpI8RSHoSqt4cxwQONrQ9iOwL32crYXnrnKP6CAyxzjr
cRqp2QEV2MNMobNwQ4Pfjh46IXTDYsLYxdfBKA+yDPGJg4lm9R/weWDTdAGjLeMY3qKEhx0gShQl
F8X8vMKL0V7g3GjV4uyIy97ygT4wXMfGaGf4DMHNb/ua4IsveExR8Y/p1i5pQXX5P8oSd1ZRgBAD
peS/dRCt0posGHzSEsjoFLOhhTctNrjGLbHmtZXo9cxzYjqIXy058tAPbN/BQZas7tlazc27k+yr
TuxOrCy8CRQifPwNE7R9gKrWlIKedZuhSw5S/GEKbzOH7doXfmA08Oe5FMmGHQx4ZVvtI1XJ1Yv0
KSqWk6PD3An+JFXClFOwv1cmivjyRwdvqdWsoLPdT5BVDUSUDXP0BDamZt5q5B9ZcC/HB1r3u5S/
SIkKrujcRW828L6BoX0illH5uM1zdVfWTETOXgRkyNVr/TcnnI6/UfPdSiQDiDZ1K0haQwRAyrrF
H+Ms9crfJkYnCclQUSLWnMkh+Nty2wUcLfCcNcftACynlrxkPmh5Kh21eQEXvuzhxaFbKvnxNYdP
hfjTgEM4z8YF6DyaL4P7HgfMXQpGCphBdLhsV6LdBMnAINtc2ak4LE+GogE1T+ygnWp/I75migy5
yPW6sjQgJCJvWr4p108UgmFKkSmb7inOx/2giOTiYAExDjp7kzzbkdxg9QziILW+z9x5W2piOpY3
N1HYw8DeYSYRugwnprnYq1eezHqsJiwBuxGTCsRHy4qtu+ZJLOMKNw95gB6FaDvgmYtYsSMeyoNQ
VhlMT/v0raVFwzCjRPdK/lJR2GgcBWHpIi+ecs3UBxMvGb8ACB8Mx9/V/KHSN56bOrmMFhfbvtqq
O0YzJnRV+F4V5slFwOE7mH7YE2pOOiPfh19VteZrEz9mUXZksn4NsXz3ZL8Lo+GzDtK9wYP1tPwe
3f7RtbpdMlPHpXm/sfRHgadTGzcHh46hKZ0/IM1dXuzCITpSj0Y1WJxhOqy41HorhHvoXPMpWrqy
MXoKaBIHrDcmHyCGxV/H87ZOqd/KEVwT/hTUk1uDNIC8JrbWYQzerHThxnVfYsn7w7zTscpXx0iH
u2VLtxhJt4LoKbLCzd0snXNbCHSDs4lfDlrsjkIJl6sqeRgbsu1sgX4xRPFgy2OWpidRElDjAyLI
PPshjwGqM/v4VFxUz1udI85fwpyK56HwHpcPmW3uY0GhjafOwPdZjjyTsl3ahLEVHVMEQBNSZlGf
p3ieTmZ8Tev26I0zhRrWKIZprypsoVyRfYed2mdgA2VZEDpkykOnYZrEFTwnlAQNpFI/VOq/S5m4
YwtlwfEe6rE6dmRAVY6O9v27jBlKL3eKauenLpqnIUSKzTeYHNT1RfKB/1rsM4kKIcdEeNblFnrl
yHzS/vzUVrdgxsddzvjjaLaW1Mi3Qf8/js5juXFtS6JfhAh4MyUJgN4bSRMEVZLgvcfX34U76Y7X
Xa9KIoFjcmeuHHcstd7sNUScXA9S91BlVii+hrwNd0pZOoWJWzqoBOw4bI9CK+2nJD+lsuZ4YBVT
JArTqslxVJjQtdIGBpYbjezOOmkhdmeBT8DUa9xSPbe8sHfrgP3QUJnQwSg1pmPZ9HxFGvw3Trap
kR+TNLlBuZWr6LsuQ1siXuiF1UcD1ltq4IWnincUkNSngJre2IhFN1e1JafIyswoLS+4NGpR9RwY
6RW+O+TTBgmNFr2p/ESWOUg1q1AvnyRuLPORPjOYl/GUB4X4yYovUquhYKHJpmlRa8qrlPLLiIhg
ZZ/+QEuSB9Y8bN+BJ5/zgZhXwkDLM9M9QbE6fvr5Lkpowg2ToxwgchMNRaW940F6Fsqv0bdbpe+k
ZRBj5UZVTtLxmGM1lllP6hbFyzebe8q/5snkWFOembKF12e1kG4jwI2N9htO6Z5pE/pWqrlGx+0/
GaXlR2Slr76Gbio1xqkLPJJSt6pJPuUgAMgpsb52j4rcaj82j7btuCNREz+/D3M2xQJ3RbNPnBQ7
I63fYQ+7QhTvdU+MUULXM7kGlX7Z4ZTvVnzBiVXdtY6TX5uaAMm476syjKigOusRL0kzidkyRT4w
YD8KjP+XreID3pE6tDr8lEXMFzd2PAZBXx4Sbt9TyD2m1+wQMV/vineVzVOgDokwD4vHDNrBEo9M
oB5CRu/TpK170M9W0zKAnEjndHryPSbBOQoM8CYY8FlTxd/Zh6FuE6HDV+izz9Q+IxfueZXKQEtO
xqeMdb4xHoGcU7ITgwwESSp31j8txl5YT8XLGlnYy2kjF2wcqSZ/ZklDknxC0fSEEbYQRwK4l2Zz
Etlp8ihgjEk+AHXSl/xtMXvFG1B0kXKxMoKIGTiWNj2JgndsRDhipJOgSAbs0WkPDzBMtl6V7pKu
0Bcm9YFDldmxwaudYh7iEpAsTQrcWpFRmBoyEv+wOuYeU0iKfMiIOVX4zq2k38R1t4mUH7mY0Icn
Ys1aR3BIauw+NtmWfBnFSK8PNV56k2U/HDJOEsAEE40LWmuan3mBWYzXiKnQuhI4KIxx0ZHxtf4S
C0x/U/CtaTQ1jfChBri17DOxCa6rEdelab2tWltrmB1RDWkTtx7MYCEpjcqZx/6vL4u5IYatMSyh
/SgS+TR94DsglJalp2TEJmeRMDQtyqCk63yGzDJz3SgmxiDZ1TSVo5UKA8Qzjk2FSTA205uo9Oo8
TfyLfRwEBhFGDmJhEuKXih+d09Vejn9/lgWrddMU1HojSSxGC2cbvFSt/LJwX+pMEUfB/8il4NC1
5WcnPiO5U5aGbv0Z00AqCJeJOdhmAJIuCEamFeq5ElxP8g6VUgI85gRdzF9mfCGc5+f1kasdTwDo
T68lWlXn34n31apz80UnPzHTXavC4N/M55ax+jOQy0sUZi7gF6VoPwJpTpOZHDQl/K+ZiKbR8LZm
bHOhha01B9fE7jQk5rXSyRKayt3vRpeSbatRD6Pe/Q0ywvUENGxe0qXuUrEpp4kPIUx0W07Vg2HR
3utjXcNDYLSrkKu7Z0RPeQS7I3MdboN6ZxXgoad6M4r2QP9EwLMUZO2fmtQ0oJGiSNWtzz7VkArO
uUPFQ3BQY4nFhFO2Hv50XGYmfLJ1q28CTtNGFV1L9DUUJ2rGpGxlcZaMNp3snbNgWCfqxCzL+muY
ZTU4fiVOm7rYkp5A5QjK8lMVolVcIYEbJQf+ND6oNSZEsaxyIPLqCVWFt0OogSejQU3FuOw07WU2
6s+I2WJUQEJqGAfYs4mErNlrLznWF8UHo2WYx1SQV9mYPWpLurbm9C+vhYcOW5QMRq0kX6E3HcqM
5xektMBtPzZpuy3M1fxZzP+7E8a9mXdY92i/Nd59CqOHVzYlI2gk+i0Ae+EZ3q826hD/k/M8LsUd
9exiOHZC6OjZP3YzOw2alZARpfwX5dXWU4DUo7JmjX8bpo8AtG870HFDssiHvFZm9xijoe4xFlRS
aEV1bw9suQW+SqHxXcRu0ColfUg4BzHkZm1y6ri2jhUMhlBx9Uj7kKQaRStZ9R2gTNOrdgYwlm7M
liEbgFT73z4H14xS8Vr/lGUDtl+xi0sgd/FHJACy8Q1XUjubmSpDpWGt6irtorBRwgAx1lznQr1L
x+ov5d0MTXM1ZoqdCvFhjPULPuGrok1uQpJPwDNuchoaiH7XXG+LTkRCHSipMVW2ER02p9iey85i
SJieMl7prEod/JsQjQzhOBo3PUi486UmGQOy15m3JuuoW+pc0oPcwzzfkUbprj9UK/41Yxz+GW+b
KNI0yC/IpylOuOdNI7v1Dee4lvSz9IoL5TEkMZZqSTqPHcYZ+cRwYyOZ6t5QlQkL0mCran4IhG2S
M/RXVRmfLCu2yIaJ4dkuMCWG4iNOvI/OxIQax9QLgxyI08JhFLMoFeHIuNqRRJKZXva2hvw+CJQI
Td4dK/Sm8whKxsGrTk1ayYpPjMxn0yTQQqqKoKTRGDtVgSZDrNlri22nMPtttfZUdhRQe7C5u25m
jODLzQ068HBYCXRVsTdF5Olbqf3XUNgFUbsukcQk9Hxg3Ty6v0Xf3uK4cAId52cIHlz0qnZlMnqJ
AzqRLMKT3ID7mDiBPJ2HQbeZvvm4HY2VljK8NMSD13e3nl+tsVpHLvIfL1VsEVGVHcmEFR8OMhgR
OJEl0+uc3Xl+48tC/Q4wh8QQMUQ1vPWl+q2V+Nm8fm4pHQduihWXS6NG6xLq8GWYsMI4UA28Vg1b
ks8hkzDlIWfFFNP6IJG2HKZmiWnMz9wc32AV7hMWcquMrqpvXfSg+JUKdSFb+XmG003Nl69zYOlH
bv20l8UCaVXLR23vktplmPsSh4FEAnEfzO90X/IWbIW6tfCJmzv+w9Iq50x2bT2KnGMVt1UvjFFk
MPT4HH4YTHjOqCiuWRXOUHpuk8gb2Rw2eQ2zkMue1jSbMfNxRmc5E295MXEqnSx53Qqe40vC1jBp
eVYiNnUqp/88o19NFi8Xf600ANvsdQY/OheCrtA2o3UzL3lym0/l7DtwuyJ5k6nKqTJkCj0QVRT1
n99bWJ9KVqNmP1jxvhpJTGO8Tas/gZVlQp43WhP/4LAxCNTMfrPcW4/i++cQ5sFVUUYOJ7X/V8ON
KwnINCTNhavH+ZbxKimkOD4Xk/aXeNW2IgiIpMwUvOesFlDYWhKw490fRCoGzYKmi6g5qJJ1Hvun
YtTXnIFBTia7tnq2/hSGUch5IxsGogmt4s7KbGd8hZV5rFh3rURZS5g1lyTsQsNYDqUCIDJ6jxn+
IxbZDo96XscwdUXLrWToOe1kY0K1J6Q17GLopLO6mEj53Yjh5hvGmSdtj/N5P5XJfGjYDcbgqixe
aQAv25QOQ4/Bq6oLNp8/H7kAuPK8Sus4yBu0Vy/Olg1X+1jgDDxxbOBQIAQ/ZMparBy0FUisD3Da
g1K7Am8ifdamxN8QvWNOGqGVbhCr8dXzRIX4KIynWWDRS+i36O51pDoqs17L2MTqBBrTuwuy8lYr
gjdCvvKS2lEhcelZsMwy/0OUHoofPVWr/Sf5wLqMH13NoE7oU7WaTO/p15RQSVbmlorJBYRpR6KR
e89ExFp0tU1eIIC00a5PEEdCfcfauxy5ojhdPtUrjXxxG2YQL8x8m5v8DXkGeVQUMaUiW5XNxEJl
yNwbgxUJfG/iRfGFXS2hb+smwbu6/2mryaL5T3yNVfoX6PSITcJHE2ZI41PKc0YTUl0NKwVPD2tS
KJCs1N+1/0l/YBjMBOCFKekfJb3YmghqqtUaIMsB7h6l2BhB9KTJxmsI4jY60hRiSdXTjxcTLMkH
FecEg5JwCg+9WN88NfJXHcQUkyqfgpyfIU3osqHOw6GBYDbIGYUNQCCthQWYIyUrnnBjtGvrNfxh
g76xukI+GoY5cvDWTensx9JC8LuvyYuXRVgtyUmNrU7Tgn7pLUxXJjukQPR2lZWWPZIDzbr4LijC
J1ulPcV9usLCwpBWby5prMukWreGUV3yAFxaCFFQV94Sm+dgqf3CC08DUZR53ucEMZya2nQ1iQl4
LlKXhQ1aCHrG9h3wgCQFmJk3MA2UhVplX6XvnS3FIEv9zS2Ovco/zyfEojG/q+6z0Fow8HTGpCo2
p9lbB4WAdGlO3xwg6KxZDt7ARJuSoX9yDMkyx0fQObwAkCa5FVke9TdWAPcm5DSuNCdNcmLta+Si
WwOT4I6/aPK3RUhFtcivWIDTSCp8886hgo+mo44MwPJmWeUMbNVXR6KVLyi37mU9kFA+jprvoJnw
X9Lzxk6AcWXqi0+tDuDIIaYX3RqOd2+Ahu9g9e+k6KwPewTOhdmzC4nfTJ4psvLSyakxP6fGtgnX
LenCnm1LJbOgLkguqjOb6Nwq63BgW2DIJfwbpXcBdYABLfu6eE1i1CI8WoT3tEPo0UzyCvw1p+SR
ZRdCCBZX7n+sUgYErp47lvfJ0ZYqJ5EgM6/0cOcj62cYz1r6zX27vzUxx7Ul4zbhc0ZuWxcDF4W5
q08ptzpzr7Mn6niX31lnmyFRxE8pexvU4xn36CEE6yzeocs39K5gS1+BR/K+oO2CVtVgyyLa9w6p
FWBjFGCoRFcIHcVO++qgj4Hm4cGl4CagZNgpPkTNnRLu5AsxQnIybEP8xe0kt2d5RrGRWfiROv6l
/JojyJgZsIuVdi6MPd+VyC8feFdgFlzh/MoV9LMwuIPERASwHVyX/pMzgPWDxULmMCYa21o7wEXX
6hHtYq9MBRVW6VIDII++dJENGM1LhUaBiBjCIro3DSktVn7BTpoteA6D8DpqYbDPaeAQVt0j6jdl
uq9i3+YJKQDM91xof1tgQOYHdzjWF+EeQvJn5cEMqt1YctuRBsgjDIcgaR2JE+I3BKVaJOZEdgSn
J1LVNtHO1a8R7UwKZsv9oGJ/JJP65taaKLeo5cEHWr6uHrm8zjz+eRtakQAKzAkAMUItock6Ak2H
qw8Kf4FXpbObWRA0aVe5bRX+PNRA6xParBleej517NPf6S0/Wb8CubaHl+JdcsZvHjTf5E5oy+0T
xwdUUNoMWnWd0k6ToPjuNEg8o4M5ILu0L4zCGIvjj/auFqeZMlH88HWm1S0xbWbn819G42V70eOD
WLhQd4k8VdWemgwo/fw7qFSyzEHhVU/XoD+Vw7Ntz0p70mP8haDLBSxwxMUvg/ZKZaYH+b4KtiPf
MiMXFcuvg92l/ibsFmnlYgp+8/FJplSUr+Z3Kj+MmMC/HZr/En2lH2l6Hi+QqsZs0w0HHoC23Kan
8btpDwYREhXfGMcEjl6L8owySwCFDcgHfw0Y8IcUMMdGRIGxdlhXe6gaNa0HS8lYm5dO8vGQMfBC
rAMICJrFM+idQEx+xLB4sWR4O7zb5NMjY1kL8EOWvHloPUGzhVuje2chv8A07wnoEgcx0qtvkr06
BtQuhMje6ibJrrwGU0negDdd1E4eq9xQPCT9LA+/FcPrns2SMy4hF3ERY46F3H0wTJvDS4vGuyu+
sCIym3B5WvESIoq05FTe8miLX1HPtHWHS0TLHCYo2c+0AfVEzxrZiGzVEQKkFwmvzqTY0IGoetC8
q0LYbMuyRbxBinekdovwuApinBKbLGJiJvNRvqR0j6VOyx9wL70VWC51sOlviDTZIebFg1IzKbRk
9jpct4hh0WoUuD9eBqLfETe2NWNXPnIaS9goqc7j+W5Ct+RuXB0AS+CUjgK3ZLjXoDjM5WMY7tRL
0W6swRVzRghu0BNjR+K7gMPpYpseFhD8P+m6OTc8iN9dzbMMcDBbluaKGKtwo6YFBiAnFus9685X
9BCAChjzkiPqv1dsmYmxWvCDxcYhzdc5jwjY5JJK2X9jRRkEEjTm4fQHv/+yL5YJQLsxntYQKml9
BGAgY5htfsXgxP8fVo4HMYVW9sYVEco5mk78XMDfpgr/HNgu3v54gYbdXDTgWeWBnvH81Wsu+1OI
ds33GpJzsMmB4cSY6+zL+YaDUYQ09XhVcY20bv6kMUc9jxZNTyuLWJHOHTmyoPUVxSOPiJi/JMwS
W7+5+ZR4g83DT0YZRf4r4QGG5cRuPJz52k3g8Kt+F8HWkWxLhTaym37B4IXFlo2IkkwkSTozwf/p
6kkI/nks5gXwBVm0mRfCYuNbJAZJTJnIgIZVlaz6girKoVuRhqFX0xU2UzwTJyFgQcKHwI1rRHeD
++RtI2FbUnNa4t34q8crvwoffcifUpQVRsopgXP1wx1zuBP9JB3Vv2XqL5Jto+6ThrN/B+SXlj6n
v3aaDV55Jlha0oveEeKO9cghZst5tnzyzbJbkIAmclsRgqwdgj3a0+8fyANYD3DADP02y4hQkkKi
M2wVbBCTwDkq2G8VVgG+zAAcstng66HYUHxQ58KTYnze/ijkqmEXsbU4LHbMA/kQW0fxr4m+ZvRJ
a0eYb5Gjm3LBnfeofogcYOQH3jR30DbFT8g7y9yUvnemVgYf3AI6EQQMMziB3DOChhofdzqBntdO
CI+dtMLkwjfHFoMJFqfRRCa/aymDaRFv5hYwmrDZccZizdsFT928TIFtgTfx7BxSqj1mR5F43Coi
DbOhEIM/m9K4N/ebrUBdUe62jcK1TxSXA7A9OdZHFNp4qen8+kfbDWpZQ/EINL54Nb5YQmLrTCn5
NB0ZEIY2JRDiW3f9HiOxq0IV1+aduPb57RCfblN10SkPp7FlLfyYS3ZuiGrWhqVYdzEhiThkLzMp
a2TYjosAWzA/Py1iDd1t3fyQoatOTPx8l0WULWeu2TK+VMmud/Wad5x+OcmtPgX4KN1S3kYc+YMd
nxavXArlym78tbVXE7fVt+h1cB0zE3cf43NeSaCyD1zbxYElu0LXXFncIoFzLcwrNT4SjwXAQ86K
IX4j8n1s5fQEgqoEDAmpXtwS2qaygYoZQiwrmNnKntlQskfNkRniXPE20BNtOam/odvLVnC93kYi
7vsLq1G6T083VgcFw5K4nhX8lfKvAVjpeH9Ssy65TQHCjqGGbVaYA3VuXlQeHQuohj8hDVEIFZxa
ZTtNdsJ3Rqe9fOCPoqFH4stsr/xz5UVQ9QUjHr6aoLiAkYC5l0OsphNhVuq8xuQsB6uZoXxCPE0i
j6CF36PolvGt4yMX/vkC/4y2pYMcNZppSKM/DPM3wp2HrUf/ErBc0x7FflCftMj2X/pXIJ5Nys/+
/KeGl6u4dTNTHKLnWeblQe0nR7ZJvRXn4eCObI2zBlgHSGcohdYPpE7xaCxgtKJXNYS06Mt1pcBG
OUGQ8eiNX+FuwgaQRxfGHfm3Je1U7zPSwGQ5bQUNF8PfaTg2B5B30L5Yf9Q1924sTOpuoBsrOarA
kMBI7mXr/BGQMZPpzra2xo2iuqpb+v4iqvnsoXmHMOYYjx48VhvhqoLatRWTWAphKgrDjyhxPWat
do+RfwL5icI+3tJxE50VrrXNPkZgsoTDKG5iXUMHLTF4/TWIkGaNXlVufO1DaBjeyO3sWb0n2ndj
9rtE/uH577kBlM07kLmGMtuticOAPkKGj90xvJfNcbCeekRdjApKYT10BKBlXMS4R7n71Kzc2idJ
E5nDNf3p1ip4RN2BdI9OzQkYZpT9EpKVyC5UcHdtcbI401eyrtMvOVgROhV3JIzTf3RunKnEIIJo
A3pj3FC4xqdnOPDj8hFUwJ4jEz9cuhJahh8bz1xK/9ptNMutpMM3Mfj3uW9PO8u7/hYnD4wYTOvm
Uw3dlmtvuAZM1BX/n4YH6vCH+Un37t7RCF0O61yf0HHwTbDA/7GeFquReCEt78E/hMacEEe/mYIN
7zhmzQEegrrzJJumonYtj0Rg0YRoV8w4m688skQuB0zBYLd7FTGSHTLuPEFBOapscQ0KFTFLdnWU
uMsAkqglnbHGf58pv5H8S3CxgFMNWG/YNv3B49mlFgnPc7kh52jihdLcPt8U3H+4tufXKN/H/j68
Nc2q3fFHTX4S65cyOmHPSUHIrvkt/NdJkGFeEsRnj/PoBURBanfuA5ChcQYIsFZrt/KpP+D8Bv0G
D/vCT38bC9gTbkeKSTOZSirtHmyT3+I32hJOl26iq7F5y/gjre+c01UMCLP/SsGdtSsWKKO+T84z
rfcQOLtzypNuARftDvmv9ioVB6d7ZF745Qa3eOmm3X13I56npXxnXKnZUr3LL7SrzGGJfeLd/XjV
7Qie+IMbF3vTIA7wbSH8Y+lhBEw1CxQq1bWSgyzfUpcJZDbtQ1Zc2jmtXXig+c3bMIzjoM6xQ1+W
fDSa7i6M0BHKF8HZOr9iDcIhTXFPyrAA4rPlttf+kENZ7SWn5eAf2xXsQ4AzhIoV29tbkJk0TDkk
Iim74PFXOV5OA3PyK7C974Fj3l5aM0Zf+NqKE9qIqmrYTXRJpRsW/mQVInV24MI+QrpWqDtpVxYt
n36x5V4MVe9huMmz0nZVcWtncBVmYzZdrufC8CziAPX5JO0GboYTt9uSSvr+Uy2uRVctUqJ9DXKB
T0BRahdQA6pfs6Sps1P3X1mHH8dLVyU3LwHOaMcrCexUpJ4m8iEuni2mm000R6M2XXHquJUPogbL
vmeOgb2YJiWrHbaDsg/CjAbTdBvjNBcmXFccaoWY4BEXffhnHFw5X1ebClqhJO+hwaUQFZHYrZs8
nmRs8JhA8p5RBJ6rTTHvxoIzqETU9yBlFo3FWYi5pp6QGYTOMwIgoCXdEvZKuNd1gv2ki0sPl75b
c1/irsIxD+9L4lT1hpOVhq+5ZE48pxGivWa+eQPMaC7hYwwXJA44rySA2s+OMvxLm7fZyYT0jqVP
2bmgLUYsSiaDSNMEQ8mRrGSXBcrnT/CtIFCAeAUqsLCME/crmmUwRAzVwqBNoqdJkUnaQoaWyDB5
ydAX3DVtkOKX/tWVB3YA3+vcHD6UxbmjF9UFnm+VSUtnQdMeFYw8er4OmaFEeFMygVOE8MFJ34y2
g/cPYsfZ86lItDKkMsI5U7X0pTdbmcxpTlPPHNgyRNieyVX8ypCgGExDAzVBie7iGpmERSw803qn
ibvYZ3xCfCTOYDMfkbk48KENKX240TH6VcirUrYvObmbaDETefmIUuilRXYxJ14p9NuOyZG4y3Cs
vIhKW/c6W881fNkbzq6BXyE9W8GaP0oCFSn2TIsgMBpaVKmpaiU7wq67kt7aaI8bs1oyp+be2yg3
8i8whejHrXbAb1GqE45BONWXqIj5M/xrypUpb9QcONAxp7JOXbGO5/p2ojqHUysj5G27VRU3lFny
hT8z+AybeYXkSAQcvz8Wj+BB6Yk32tFZow7Yf6nPOoU6vSsL17qjhwTsuv1anPaleYg5sRb0zq1D
5VH5m85FXhcImz2zC20GJYKp7LQi0VI8sURtnRShnLWn2Tf/jM/EcLqDZuyr36rAdIHpc1k/edH6
bAvFoPA2ASUv+r3cBSCmY7BWDilHEJc9U9I//48HfHpU5pmiUI5ytWbYE5MRZERuxcYe2G55s6RD
de03/sc0Byntjtw8BK4LNWU9vqA78NT5yA6MYziCeE+Ul2negSWVL4HJX7HHTgjM3QqueXCQxUNZ
PRXfJWBvyvfaBNXmaEg5iGPKDfsPWxM30p7lYgIFvGAGxhUq4SAcbxPjQS1HzXJgcjxCZ197CngE
EipulL4NYcPmMn0K8KxQDHzuocJuuplwz61FONoQ4L1f2rMVut2lpcCFjnoOzDaf4fjPag9Nc+Kc
oVDViwASP2UEB1rq5g9krmObUg7E/zglcDvMcQB06rkx9r3A1J2jpvyBZoiwmIYbCxfWfHwfd3PV
GJcE9Qvzd/3qZ8GPwtVLyfRCOdQz1Tf/7klXDfo++xDWUPmbNY3DCIzMHTiEUIPEcVJu3rV4l4In
dN8cJh2YXbgtrcMthrYdP34Zp0K9RlgZlALU4UqiG60PSfL/QMKyTNuqHphP6OelOhSn5LDkkS7+
ofrzf0AQKbBpC6vkg+01f6flcTDBrn1p0lXxuNGuI26CnULLdd3sjVNWXuYAvYDPWsWY73VfDcf9
kNe4lt5eyHuFQNIva5GwOanIOxx3Ldqp41UhpaiFjGdS8sAaAp+G6QJGtsjEow5Po2Fyh8EZF1PN
pJ7DVF92RmADJJ4TEgXaNLwiSayh+OH25STdS5So4NAqX82clEewMSjwk6dtwwAiib/neQTHyZXI
n4EVTDekDCpQ36Zis6rLzp6HGeF0vRCEj8p4XaDa15VxyPhEyTO5cjvQTmMs+tKNtcPI/Dn2cR50
6TK2jGXGF0FRBwZN9jfwWFdGAr56wmvMoxM5CJyIXJbkmPCR+p8Gt+msME3XHOE9Z41pq2BZkRyx
NJg6a7za3FwxTg8gKpSb0H6i/fOvyrO3IhuWCWgGvWaGuYzStb5W8OD5qFds1nCIQMOQMl/jbphn
ZSZQ7iWfqDTwFmDSIcefBy5X9VF+t+F9NGHBLNtpLRaMh+hXqfe8GHFx4wSMTq1Z7EDCpyVcObUy
FuC6z+2WWa3MHYs1uKyGRYKal0aYefk6mdHJj1KG8bTR0n+NCl9/rxufVfYGdoapZAmeuTCfnUyF
hyHwtSArDpuqeLQ5KprBVcIFTE26lz3vim4EWJPZA1i7gKBXKH7n3WBTHUp+aJFThkibWHpA9ayR
xmAeZesfxGeCsiKlOGD8fWxDdF4QC0NXi0/8gMZPndMkEgdc8Zb9uJn4Ilf8mKQaGAf42QVpSeCb
GbDJLqrxA02ADoWxcKfP/lXFKzR8+s80ZFOPnhcXF1HQnEhOMtq2/FvX2zOMDOENIBw6DzRb+D38
D8YMV26FFL+KxrFqD0V3CdQjNnkqbLngka3RukNzKJGIWITmASoeORZOEBCM79GLljGEDH0tJ3aJ
y+5C/wFa9ygjVWB2kZZieNKrWzd9zNRMYl4H9Fx+QUBFESpnGKzaEfY/FARFO1uw2ggw8xgUtWOA
T2Jqt/BvbOJFuWnAU+h7vTmybjInCo2tn38UIqYZB/dyh84dArp0qOqI/QNNFRDX/4LygHig/VSH
ZroTkq5HlIHVuIYq9jvnYPwr7yu9FIip5NzYCtNxnci7jKoI5UPld0sJz5JJ6bwtcQGCzI1BW4+t
dK9QWLKENv1aNegtZTowTQZvCyN8ykx5RYBeKIm/Aq9Gm9oqpWlgfqvy0NGKB4OrDPjl1Q8dumNl
alRn3o5lcGsMPAe5VhOujQKcKsjsGaJXFtsg0xzGOiZdkGYr8yJzflRvqfqIvgT4wR7l0uKWJpRu
OXGLL52BERnIGdIrs2j0N6GEkurklhpuKmU/nRh1Ceek+kKK1Jt1rb6ViYdK3fEfPJ+DGG0BBi/9
nUh+IT44xkmkWSnMkpn5X8fi0jP/Tm1VeIw3nDel0/iYqdkKWNjmfqecTo9DXF9F6KdMFTbT71iC
4b6K+CLLRfZbhDvMjBP31UMSbk2G68AhaKidH+36s8ZkdcGU2khfQ/sP1O4+M+6178p0U/ZX3VqU
OJ8RBR1QsSJME/xaC4WPSjqk2HMtPqiPXLGz8c4tVGb9a+Y6BPOi+Dbo30w8Y5ZL01dePo38VKCZ
ksu9Jij69GiADa6POsXZPBa8H8KWL24EK3vFyJa+OPQh5Ne0sPm2IO/r4YF6c0mSk6puu3jfRI/h
BtVB7O4mFnaTypTo1BmHUtwa4y5/axLOgblxGLIDydJmH8yJE/m3pWpFtUWBgdnaK+AoXVvN8a2l
8lHm50LdZ9VmRJ+leNZ3rdgpWpfDHhECTgrQdSFQj+mOd4/UsrgyPkWao994mMns0EYLTnVRP/n7
KGpFwUngvHCRAN3CBEJvoMZjPAHOA0LVJ35H2ycrX4tiWsdcZ26mBAoXbP/Mj2vMYd3C+IvlR62F
S8XfVsLfWPLXgkWYri2nU5+prldOazZZxk81J81BOWo89yF/T5RWB0+VXF6usTmDweE9TiDYWVTP
UByTMyUeFjLfVDJ+DP3So87DxKfR/jKeabq1xHIvqTS0MI4KcTjSMjwnsgKoj4I5OzLABXd/DKxl
hl097Qf9L8HXl4D64jETmVA9/ejkj/vkoKivQH1l6AVZ2drlfFVUFMbKtIH8v1U0XmQ3Kco1Ah3z
MxN7hL8KNaovNdw3Ec4GQpbAwwacKBi3VI71SLJNKG7qmEtPFGKiuGQ+81wfJj/TZtiHPEciYj+X
b8Z6ytuf9qP1WRUg2LSVR4Gh/FDDk0Q+4Sp0xdIffjRqAvqUqegl5g0ekfOQsFNrq/m5K+UC8uZt
qL+YU2WDxYNz5Tje8yMaxaPnz7OfLXLaS1nwgnxaiMnFiKix5+Ld9L29ZiQoAWJDzQIEqfg5wjU0
d2XBKmoKpmNQhqnEq5CrSWN2ToiVugGhKh67PzE7Dambs0YoeGj2ovFTvCfOT1jLm0tNkUnA9TT/
nJgR0hQhrYSvCBO4V29jmkB+fZzm2QfQncAZRWfC9k6I7gnhqXjPM0KiTf5GpE1cO6D6BxzJCOWT
KV20AodWbgn8fLK67BtaQ4c/zuwI9ICPojuVTv4fVSBIUZSGlxSNC08t/MnQsFj3CmXnD07cAU4+
VPquXOXZqdOctjx5ZC+9U1l/xCUkX5w/IjgJp0bSz7JbHLiBUdtT/U/iG23PXNnmi/MsuQh2hfDf
8OOylccO/Xn5bxxjDz0lZ6Fa8zHUXDGeSDU09prypUkcLSyWjfan82nEUPobE2+SEwzHVFwTg2Va
SoauBUTDG+gwipHjA4MtKn2YKg189T4mvCTDmPAlRQ+FhSRoPtps1UxPQzyWBBYQXfjxvvBkZD8K
pkddvpTZSopZg5bjT0MNGZAihu2Z/6llKf/Fb3GEqMzqysqvUuSuuD2NDAItIhrrFZGd0AASHCxj
fv/8hH+PBhA+3vqjV5LdyHQUXjUqqsccR/oLeT5aJAIjbJELcNR34rpnkQ6ZrKnnOplc9uEmsqly
76NymXJM46BghEeTOz25+AHBkdOBWbgcRBRssdRzZNl/JJ3XkqvYFYafiCpyuBVBQjm2pL6hOh1y
FiI8vT/GVfbYLs/0aSHYrPXHL1hReUChbCwihQjotsfViAZtPBvlreCJT5g3XodoF1vCQgj+qbzN
U/Gb84sKgw0PRT2x+cCEUHyPsRbRGY1z9AgmiMDNnla27wp95Lu88ZtN8X6euQO2uhpJ3wrdHZUd
pH8x9pMdwrvtJPAfg3pkGd5Xwp9kIIhPPiRMD5xwDMesyD1zvMLz1gvkwIjceTuSduB7FduUCFVi
ohRWPcB7RQsUsxCZjwj/AFMYG1+L5G9UvmKd8FqVGabYwYSYAGkRnWU+ihulPAOpCqRHq8tBOVKE
Q9DhtE7+MnKmWPVRkctOdKSrqweesnZgDgS6D9AXqSsRtBT66SNHtIFu1inrXfuja9s7VlwNm2Bx
eqNaYuTI+z9wpPBbi53qof4jLHHyUMvpnyyWJqIOwLrQ6UiLHj3J+EAuEZBIOPNfpHMdsjW5Vtu5
4p6IE4ckHwUpEUpyzkaIJu3K72stqxoOBjn0nNUHM2jc+ozlbN9BoMxRfzqAWI2KDYyLK8OPoxap
X8Ou72padB5vmAhrT4zNbiY2B9lLbj13FrDs+gV3S4JmvlIZVZgs9N3rYCIZgn7Z0Sm+TbXFu/Lf
L59EB8FYadZhTsu5Yi1LniYVlbU3Tn74r+LI3s+2TF+39m1t0zZF3U79VB6TRwpeH+5eEjLnPXcR
FXd5t41AOf9UZjyyR9R7pxL8HBImuBhi5/1eYonmsRY/us94HfLrXljV3tikO2rHqa16bdklFy+i
2qZgF5Z789OkX53eFVTBOpbxAoz/dcNUwKovFFcrgB4VArfOXvsS1GoAQ40RjrJxB3+8CqGnBrQ0
gHkixw6LOXrUcU+1HeAbcjmaZRBucwnvzE3sN8zKQe/AGAPPMcpmtFG+fwA8ihBUAScu2F2/fqin
CI9GZHzXwpFVOat3hP/IxGl3f03+xbHDhLCpuOl/Z4xqsBHUQFZQ0ES72QOTEl4W1LI4DYXg/JH/
w0dYQzzS6fWp+Kq6lCPqw2LTyVD2lApqsqeITzYJ1oO+wluH8ugpxUeQknKFHv/VE3a5GOv7yEHA
YhVqO6P+xJ+R1+yFwsLsGO4IPpW6XdonuIwQSiyHblc0yBfYyHnpt8jtsIW0KkUJYKqCjzmYK0nw
wDvi9bKUrQ0OVoom6LNkA7KK7cwSjKFdwFpgYFiyE7HehIw34uufdUXUz6EzoKkzP3R+YYUf1eNJ
AiGC/cHplZ44b97GVkbEsFK+aIlE3qfd6qRibFnz1Lx9nno2Iwrn4SEKu7EJDFhBcq4YZAj4t9x3
ui+GXfY3EYIAttihsyBqwm8nUg/3DeHJuWNS2CXweIJg7lL0ZVroWIdeXo//5tStaaXvJIWuK4t3
cIbPJkBPQz3yqVdjOw82I/jZIPxaCovCkjOnv6t3OXZTLVxQaykap9y4pp03lh/56xvAziw2sbjK
z3GxfpH+GX4wp1oYJMqDSYQAr8B4qalujWbBRmIHtEE4i84qT0UIQqBlqMQ2ZyH/FxkM5MpLvNSR
OsL6skMlQEocNqN1mgGkaR0kdvETSIQ9A2kZzRpMDB3FvyzdEsreq8+se+StR9BQKPoZEEGrrpGo
93XHu9mOBzZgwO0tugqUu2RZh/QQvj1SEPN+H1IW47CEaY44N23n/bcROM1FAxoDtdlGZ/2J6MEM
1/AnOK0X1dlwwWNKOwhXSXsfmCy1cWsFV1EBcmcqQ+4WcGssqa8hmQYCn+bzms1z6rC1kuEhhW8v
kX/7E19z+E39opY9AWfHdt9r7Ubr1/mwNXqUdnrzDCTih7exSeqeJThaQdmWn7FqxqZngjvovE/Q
tE3xsb63q2h6IEL3WmVl8hJK+VZxIyPqJZqKUIlAXVL6h3gb/mDfMD8DqkKZRbJXR89A/zRBwwNb
xe6Kajr4B2SUxp5ISmtzFOsnUp4ejhxsSt4MT/ISxeIX6K6l/IM4cE73fY4Iod5bJ/JmA+hMY0Wu
ijV+RsIFq2GaHsILY39Pgozz/pOJtZ31BytEa4xqiIP1EwXqjTPQxziPj7HdYHerT8Hr3KSIxIXM
aQ3iWJfjtJ5MUCvp8JbtiPwjcKR0bzA98etTvP4MRIe8r1RFX3WEx03cVL7EMInqwkiv7++DgnLG
U+SjQYBuidJ/g62Wb9Y89j3ADInrywrT91HFcXMy3vvMocs0Ehh6iH9fvvSrlS1xmU7mHm96brfN
UU7+1dmmR2odl+cKwrUJnuRnkOoXct5NThmvhrtMZfcy33bByopQ6DY84IjM7GGFabGnRYMAdVx4
RFvjqOcHT+rBajYpdzuVB+mSh+4adxsoKTI1u1OkLRVazyhM+FahwEqChOj+3SgVZqz9KznPmOx9
ie+8ct/JFbXWv4id7XdE70J1FFVNPSXg8Ehhd31Vd23YhtF6kr7JBa9D38D8AjgUbyuagAySUE3C
Rbk+OQRk7oJHiaELetqjJMZqaQYrrptpLKHBspWK/otcCQGCfi0pt5qYINv0z9qZKb5BrgnrQuKK
Q4OASZufshY5bDgmnJevFhdyge2tnN4GaZkfxZwQb+yU7I2MF7mnrBGaonlvHdlavU0nOes/crUb
+402dougOHCMF/zZUbEMLT/jsS1c5JmYt75qAKDyLCi8h9EbE4Oyyn6l3H7hDNKOfeUpCTTjKjtE
hxyJwEIjHOYvWNHcNPtSYVSdoSUSetz1wVLpCF455Ui1kcqktmR9N4Hf5bHNNeXpz6YtUZsoP00i
HklCnD4FbaV+sAFcGnjg81B6iv9/eD5vPEv/rlhcF+UyG5nSg0dQnsgiMPBqZx+StX8Hx3f2hxc1
hNi7mBwkSnMOIUdjcIpusaVAA7EO0pLxoEZOgNUzd9Eo5NNmSH730JiZfCK2JepwX2+a15GHAE+k
+ZFcM/mjbz3rLLbPSiLikDzJI+2a9O22517fAOh3cNB6tzIAgd1DANN3NinnZW1xO3rPh0WDPRjl
d/UxkGmtL7QXukyRjyqotq7b4xOApk23qTAHYo+p14AE9mvjVryO2KuqrYVRjfWegIpm2ScbjRzt
c8BrhoSv87D+Se136fOOsowFv7qRXC3mnKxeMkWK2XK6M1a++aJ2Uv0NLV58tQClEBasfc25+Si3
wJ53LBmGfi0lComYPuBuIe/rLfa0KvFIWgPRYQMh6+PRQ9aAZEck+yyn0FFPWr9B5gR7Ez36W2TS
XcCZtQiNrQbsULoKRJ8r9mx1W6wS9MaJLSZch6dX9pFpL8IXyDplgLe3uhS5ad/+a/Te5hfgQ2K6
qLahelgAa5a51g0NqP5Dv++WgAxhsY2wYSpnrrptrsXcCWOb4fXNP++U8yLlWlsx2FDVC7uDypLj
r+0OIoGX35ayJGuXeKX3inYHE/vDYnKq69j8mOi1sFaVy+S9SaR7PRCpu8WCH/jFplc+prPwxfIv
UmIVrV7ki68HgacTMwhciduhcu9dC+ArX0t81k5bmKKPNtF8s5zzkTNKoYn4W9AgUfPKNZzKp1O+
2CAQ5uZG8ZfOd5OOv+hG+H4Un2Gy81S1wdqTZMtY3skrdBNFv4PM0Rjz5xdkIHJlaHhQzXtcX8zM
HbxX67/e61ZZJ8Wnju3cRNhTgxyafjCuNPguGd0xkW44tFswwK+eciBpSSXi3DFhd9K6MHwSpFMu
Uqd+ZmA1QP01gtHSwQe1KKpzg7HAYIiaRSt8S9HW/NSLP+BteT43EO6W+Ez4TCW9KzBdSMs6eoBK
mvxM+qV3Ld/pVJ0I8pSxoFTXUjh6U7fBTqVqiGrhxC6TO30F8MWEoNN1Sy4EpB22QPoq6CuVE3oe
V2K2i6J/QOy6cWVTpWeCNLqBepjijMIKAqYRCJi3OyRWpOLLrT2hjohDcH3QTeDV2a5xG2m9ER5x
+UNmmdFvGOeRwRUu0dCCQIMe3Xc+kWg5LTsuY2poul3v1rx0sULDqsfccXVzk2JMvW4ewW13aIvh
9kWfbsY4ftAlV/c7FOTe7DCkeCRs/zp+RWaeAV4Z29GOCFpWCCO7FeIlfZfERzrSg+gB9TQ4RL5X
2tLKPbVwK2QPoET/wpq6oO7brPcvP/qV1F9MkJyqCIDbZovIEdXJ20C1DfNRPsMKpHM9NP7wKLtt
WR0RXkvKnzB66T7NmWGOxhXE71RKlGxC/K3Uf/w5UeQqP+atvweIL6nExoywQc12iJVPfdl0S0Ox
uQo65wKmK2+nL1Wqg/YBfFQsnhrkVInTkKKuyHcaERf0FpFZL7OzYosZ+ivklmhd6SrQGc1iR+Fw
oT+V2kC2O0rHjAOO3o56E5DT1dTt4EWF/wb+13tzCso1EFJ+mULac0hP8N6pD/UvibvXl/VPD5ZC
sawGoBNy2rTLrJPW18ixGZJD9BDtxuiXE1xcSwpUS1Y5Tm8AD7BraylxT4qyM3ympHJD96zh7oh5
R/xQAPOcTZ6ybhniNmu2LXM3TSGolRuH6nX1t2Cu5p05Spea+2dloDUBqTaWkbLuw02ECkLdZNM6
g1N6ORGxXW93eJ+ybgeNCjWLZmLcEomlooeTxTOoSWNLN4vgzvZUTvcuxnTm1h7V5lwx8SGSeF1D
czr4K+vci1MvvOhElIo4LuFTLEc2PFjaGtkPBp3KbeGXShTKoWTZHB8JwTcXVG/hCpkGPaljsqK+
r1ROwYmDgKe5BmwyBNj1aYUVckAbEx/k/XQM9oAyg7kFhJWg7IN6zVeA+iPVf1syiK6GSa3M8GXQ
Qx/cYoWeDnWLCcXCvsakg7x2YTnSroe5JYhDcHXxSCpJs+RJK3/f9Uczh8033tNtuaYj/F52j9Ob
AV6JQDLwOjQGROPYxlrdfnXizwuzDz/3U//PN0L0Crf7NhmXyRqbCmWbWbrMbj0ZRzPQPuvf5njJ
EcyX1oiz8aSYl1VTe77JI6DgjaxlY9aAQLbljO0c1rvwi7OuA9X2zchWl9qPRCjFCsHF9IP9TjyP
ZwI0iAUn2O0eQ5o/wwM3TkJxe77B5L81KDh+Dk/Sz0/xv+kHiKZk/piHffv1QIjotSjlzT3fAGZd
QON//EKYtPBhLylmCU6vrba1NqpNNiuPGvhPhlqz9ZQH6Bhoal8dw81AejRBjAQVqFuFafOLUjKU
fhiOFj3pvQuY3VfjKA/jIF2CT4YW6AIkIcwz4rH4fcsL/gVx0n+gq5vs5FgcTQJ9iPa6xrhXZ74y
br0w9EglVmJwLDs/VYL9YiUD/6boVHWGewrPhL7bh8GOZv5MQ9A5/9XufxUWLjCypwkyDIRLAhry
WFd9DLSK2gxd5TXBbopgslwYu8qlgvFAHMYrIijMHvdJ7NBCY6fnVAfeWMzOzUUNTGrSRQOxkfwy
8KI31YljDm2N7kHeNbe+tKdv8yk+aaRkz96Ds3THuc5sEZ4KmqV5Z6fX+FrZ0S7bFSfphKiPiWbZ
/Wb78aeF4wQ4+SQUhjsQDzIJz6QkaluTnHAVTRKxm1SfW2c4jPYK7/oLQtj+0smzMPY9z8SWeB6I
Dnf6eM2lhVphi/SxPWufGuAa2wjkyIwcVWgRP1EwcdMikoDiZ7GZo38XVebU1iLfGiMY8yL/BdmV
diM5jXPWoS38o1MDDxkPKu8PfrNZujiOazQ0OqDlPSlI/nFaTjCo85RGm1U6LPKbgrQH8TyaBzQX
DBoPifwFoGGyBX/YMaoDMQ6R7ppEVGMkOqclAn5OAbrWHKkhrM/VLoDseEhmYo3UZnZWgypdMHY7
tIifh9hAGUOs3YJcTfvBPUbmUn8W7uHcUO2A7ssWWjuP1wIq1Epfmcho+JO+aKyXn6R0C8l2FOE/
vRqmNfP6mHQWW6pdLjZZm4UMcQpPYhcSb1+Cox1KEERyI+cHtGxgM9ckcnFFLghXEdq+YQbwsNld
5xmkeHiZXVcufzyCKn3HzGM0q8lEi8t679fdOZT8aNzMgiVhB+JCpiyi8ve0z6cD1BwFC0N0ZlJB
ZC0R2rMFzTSejIKNZ5THiRBx/h7ZaVpvoGJScHsE9lxeXcIY5b8Z6XJPIhAnW8UMEOxzeECghQFY
Xp5mbLTCbcNNzknBaRbMrDDuO1RcSBes3hVfPpbTN4MEJofUDmm4xdkywxdYdTNILL8JdoCMAi8w
edlEy0xxwEora2mh/via+91Gj5iiBQLtsphvKCOfD01k5bOkBfwYcLt1Db733kkKdzR9SVrChMUs
GzGN91zHBTe5ZHfmE5kaf5JDWok8nZH0rIw/5SuqOG7qbSUduN0zh9JFflV+ag4alB4ToLAtwQnM
bGLsigwnNredyNPb7O5kA7hlAE/iteRcL5Y6+8HwRNid4VhIfWYJTOyoyid6H2Bcy/rOvBdzNkH6
lfrnP8T82qdJQEeG3TS3FTwpqnxD9MC7XsnP9XeCPMph8BtMCek/vVY3QB3hdbDoFme9dbJim9DM
otwouSSVodMQoaKEx0WHd36Zvz906ab9Cr9hgAe0/I7wfGgE5QoPGSckPgPemRtyi5PyhnuD3EIS
3ELxVmr0XwLnxnb6mVlebbpCa/e7NngIpm/p5zh8vKa7QFfpNqADDs/XLHI8W8KhzFcsGwTyZrEL
bD+ln2++updU7w0dpWj+i2aN6ZzYXXSFIalBJIH6Yc0HeYHeg/u8MAIPLFc0zRJDRHdTQ+bk2J7h
DKTGr3m9eiZ8IKA6YdWRQ4mhZXJA3OIvC2E0Hpv0YhzahJ+S/1kYLLi/IPzh9sSSCIN/0DNRs6RD
ht2TIyIlv2PxCOibcGtOyRjr6vR4g5s3IQf0jPNZ1MwIZ4qZrgzLIrlP1h1tWAL1AnzJhk7vkfZo
Z+EKZ2jhCCyETnap1b3+wl9KBrMKuKBisL0lFD5gnNzIGGPwAQScBoIzdQOg0UVm9aU2KoPegSjc
COO9+EVeUGa8WZRnKAJ4lAwWEuk61dGoIZh4LVIcOq2QSCnauWcD4nfnDRI8X9muOrS4J0wXQzN/
ktn79OPhd/8y4X/IzIl2DAN4n96OZi2kB6btPQoXQhHnOAH0LCTdOgbZ/xMWagoBZ3gegFA+VubK
IEYtOGT1VSmeAYJkaAjezZIhkF6/he6OS47ilv3MRfDcFsfC1zXUgpzByj+iMTi4ZITDrMqE6ItH
Jo9IPSsE8XYrHmHrqwKnSNBAlDt8iMZrF/MoCYq0w+n+xrJSA+Rq8Qa2i7JcqbyhGPjFMi0kFMk6
lrwhv3AxDVcZQr4LZFql9r15Yk3Mv8Eb6WJmQWzQVSvbnWgzi8z2poZBeRnVV/wWguIo8JD9QvMN
rhoTAO0/vEAOQn6BimZO1KetqX0EvFFVB9IQmDvjXQB5iS0KM7f6OqNXlMLVqtKPCYW/OtovVKQn
Oj3f8tqQrhZzWE2JrTcQ14ls+Tx78IBWlZakwJPWkKuFvHpMUJye1NlVMfgEBYXbyFjqf0SXBKeE
4SQpDpRq1+UGI5WI9UqGc1oYjCfiPly1SL3nLZt3oQGaoBB4FH9kyVGEwJiXhu9A8amfbolWq6K/
Rvgw1MvIqnvrkYrjXvpU6UyzSfvxKX14r2BYGriuWUV1yLa0ZJO6gRm84Ef3OjYIBEn0KFnxx4zq
i1Sj+9Bo726Z+chqEEHW4YmqaR3Z54sGaJmUxzNh/0TPXYtZnEFWA1wvoyoiRdRqknY1oad+KECr
9iY3lmWXVHxMP3nxMDiL6S+3/ImbEllCKZ8DvDQJylk2FTL0RkLPCcH1R22FtLnVWI59szoRizYi
yqPxmETYbjPlP6HuV8MTc7PVOxaOztflnf6VVT97RXvFEep/EiIko3C0DL2K+26R22A09Zp8HWbU
WqA7w2ZOLikAXfnTUHiabAWRtDwRRbLAf12L79NLZ60iJORrOyR3qiwJsKM4J3fZdypA3sUrXXeC
J9Fo2W+nkH4dm+KLt8FrDk4KG492zFGkJ8KmpuTmkfLQlSGGdL8cvKHdC7LfuGVN/CwCx0W5HQUm
BoAFH+ig/ZbUPQAERpsBA8LI/IGLDZPDuJjS1Ys4TV9wyGGp0ytfMD48+Tsr1ojwSmpfgsjrMyQ7
EKbOm3aJL4te1py7k1pKPH8qPsViOyEHxIp00eVrma8hgout4gWCW6drBQcAJ3zBVLSH1/jSyBZ8
1Y9KoQphWaQ3Hbui6FcEdGFBltihgfoHh8AAvK8FSftPoAuBaLF4pmGLK0KmAKgHh9RVPJn/KlDc
bf4lnyk7xmgrEJyFtoh4rORzohdH/BuU2VpK4JkR/iDTRmjH5ZF4QjThD71qLX4T1oS6qWs3aYb6
6M3fjCi9iORdjk5mVtHQuOr2AwAlLqeoIBIbp5mQ7fPaJCPfgZTMvFg6Gqde/pURdG3JMnkFCB2B
Pbfg5eJvAZmUb8afSectifrsX3/JlY9Z+EbGQOlmFdTbrXlvmz0QdjT53E0qcRzaSuAjiSjHom9L
9t4o/Kr3wbK2QBI8KI6JJfUftx1SVdSQSPzKBYN6P3BT26DfbcuyidsIVH6Bvq91S8NnCMFOg7EN
PQrjFRUgU77u0ImAUk6RR0lxtCLfArvdHU3CO/upjxEtTeqH8lGFh7xdNs3xi1fumzgs8TR6qrUI
HtH0rAO+I0C+G+epiyJCW6svH6iAu1BClCLzqbD5CE7NmQTZZVYgZ+5gcTTeo+zH7DY6vd8Hy+FT
1KZXr0gewpsh4/ZEpeMQc4fODSF2siLyyhYgEbACwC0SANhe3/UO38ubeIk1gXSki/S2DBCiyb+Y
CqiD5k3VPXGFa78zp0oeVX/jNVPPig7AMl3je2Y7PgqZp3eQs/COZDyc4g8s0R+tvEbSb4IOMR+4
HQrkV1FsUpw3mQB16ogVD0j6J/nTkfqyOmfK55Gh54Z24bHbg9ai2QHEpXzi8yOoN8b71CColcjH
ANBZGNUZtFHvvH88PalwROinjUesu0AePFJdfZn/Wl2UjlfE2fhFSwtxR5JIoNzmsjniLNRwW524
OzjMp3ploexA792LJEUtJ/wlLoRRTckaB4MAm8iaMit29twqa+oSsRa4KnLfVQZJm7t1jznmgdsB
XSKw6iuh9tPRflR5PdSnONhL2t+rWysY0ultyt1OXOcf9TmrSAG2e5lleBmZh1DEqPw7nxzvFAwn
cIxfuVxX8OLpt4noJUVEqL19lb5HWJf3jnBEkHnYycANpO8x3CbqRsnu5Bu3yNROcnalZgpmmvHA
J1obwShE4niBapJfV+CnkSdU1VbTH1ZmlOJ3Q/dIW3ntyQA0/t6QLrJ+GOcplmTggJ7T8ZbxYi0u
Jgui/kvjNG+Vvifuotz0wRdeh5+a9jtEMqieD+Mj+RKxzPzm9bo9sDJ/yKOHGjZbi9VKQutM2u5m
QicXbXMjB1lYReO1+UQNDNXovtAhwzNo2TdhCagh0SDopvceONUOSvyrjj/RiQ1mSn+zmpg5XmXU
mLkC9gPZy4aT1DlzUst1GnYlL2DhW4crajzKWkkvEVcluDUAK3Ot3azbrYZ9lc3qUmjolmyzPtVe
fiGnLdKP+SEBUe9srJZQz7SsIlhZhAde/v3G4iP+McmA4vFdsYaBSgYm5g+iZ4lYWlZnZBikEiTt
ISTdjswggLwo/whgk/fJjVf2G9QdJACxdYMkBh6EHOEPplUXLUiHbdC2JlqUL0a45H2XaLTgoYiq
DyEQJ8uqvBYu2g+apQ69wFIH6kHZo2ZIYc/GIfwI1Z3VrDr6M9YEgNAwhBP3y7DWFixm+91hfo9c
FLtDvROIyJ+Ez5xHR+Me6X8qBEMWBzp/qOooKEdQ1D1Rvs9tCZ7oKsFOmTywwm3bb/Vm+37gjm+R
055mOaknyQAV763ebgU27Q/tp3AwA2BKwFnCCBYdWYl4EjijhHkrBE/1AHmosaKQaLq32L5z8lCd
hEsENQFzitSaF5oXrtn6TSd/r7hf+Hbn+FZamhyDHBOuT43TcoDcFdVH+O/FJlcDnXwggWKDIl8J
m2bpNIUvq84rgwTeJaqvyxf97bMCVMuCQh/r8ApI2vEwwNOXqmDlpTrpy6DcbTHuw9AG+kgWEGmO
/gWkhlwEqQvWMclrF9158jU+NukTcB7/PqFrhB/G4uBkHIJdTCb1P3mNlIR/Kz/FcdzzibNLcslv
cCOzHoQCGzv/i2/GHv3yNvnWt/2PdKKPcTjxuV39X/1RbZWf4JOfRVnLoWCQ3MvnelPfhWs3ixSi
HZ6j+4AZxZuEheEbvnacnrP5lngB/gmOZfo/FoAywS79p3/O6AfHpa39MtXzhvJ03Cb/zFOyZa7g
8mFqFEsKmP2eEiIoZt47q/RROU1EkMMBHydqVyhf5msQT33/ghVKwQJhTarFmO2cGiaVp4RtovpE
vkNJUunhpUUIRWEZprdZM7vm/8DfYfjhsM3NtVww8cLpySREbLuM3LHKE6kvs1bSOo5cLf81X3Cl
hg9lriQ7C6Y9DzmnbYyki2o8kEcwXBJaz7tlJztkd1rQIPphc+s3TLd6hhlvRp5ImDBHX95hIzC5
CNIaZDafE1CIaHMIDUBF/uITr4NP+oqpW6i4R0CyfRrrMs3JhmdNrO2XQc4qCJ0Dbd+QQpm5DfAe
+s7pEeinaCTCgXac6hxbqzbweto0YhRaNpfRf9/Se/X44JssjNWDbYm5+YSGPVZ9y1H3GNcOYX1O
fpGbJ2YIrYWEfon5qGcffJ8oVirTB4k3eOFnYScWyehv9rVEquiW7/2LjIlO/ubsGdWD1D/7DaE/
nepzRFYcTb6mU5DH2wv9JFdffnuZTluXnTExzI4SItDE/pcoQjN48jXmI/dzsGmwvuhEhKGCC55N
pLjsjGAlsRd9NtW2zE98uFPKR6TKjPklar9wA9K/lurLUfNrtJj9nElRcuzfR/yeCNdKVzskyofJ
5pyf/0uLcgChNP/1A5nLswyEFC8haeAlDBE3oPg9aVhomSxr4Ch5+BhShJYhwzDpUs26fLKBmA/F
LlzezLN0E79d0NwjlJnoOypeC088QNp4JQkg5/GRSWeYatK0YGBEPN84kSFbG/yl+uGlPKzUr95n
OkXvhOfEbFA7HgjpGWIw6+9EOyPRM7iEU/oTIJffpkRKLuoje88q2hY/Ivxx4jBk8I+TJ4bNrlyM
trUSujmOaY7yWDi/xrOLyZygVMkviT1xZFZWlMOOCEkRazuF6i4C5fXpG1f+LEM9cu++hj16pFkf
9xGmFAR/oXpDk/RMmRWTNT+EvBRk6z2afHJye07x7LT6h1yLbBygxBanbXDH2gRHKfx1MbXIzwkb
EVPI8NcnXoolZsldTBEmfhr6DZq1dUyQ3XKN+8ApeB7bi7hhROGDx9mhG/4Z/qzrVuekhmfz+uzH
vyFtnBfNc6InTj/ZElVwRtpqSgS4xA5F6C3VwWTBRX+BG61ZelkONIHfv6Vgu98H+g4nln4u4iMP
ZbbMD+r4MbYbFWYIexa4PXdd76vfuQOdYFaOvCHtSDvgmWumtdGTqbVqLIVnfx2dTkR6RMqGxUzF
I89bOviQUOwHZ8sAR5kv87oufHRzPHtS+cUvoxDrVbtTQ7Z8t4xkdZ17IjKNkddUgsKK8Ef5B9EF
gfYlbAk3qfWGCqErh+nCwz7OOYWLAigT6iZkO3E4jK34CPjIA0ggnLzlwxdLiaXoD0kY92rxp4tX
NThKEsHHvPbJd8edzEE5xHsdRGc1Lkk2RQW5yA4EYtkhax7TrHwJoDS0JdiEFx2zR7fpCBhEw355
gzi57QeOu1WwJyfWtRa8glfKpS0xJ8E5YDY8SOtbcVP3xDXo+WxSK38qkjYc9ZduGeCYZ9cvDPdZ
fak4GVb4RsUVBmfyIUgOdLi7uRUrYjDKI6pYrGfUZ5Jds629S50v5kozL0Gm9Jlv8Mb1bpSsVYjK
DXckSjcU4sQf2Pp3Z647ikDTTeoxvHJTAANafh1tCh6PAvRMO5j1mps11Q4yerZkKfAqht40qH8Z
9qFsIfD6UircmduWqKUMIMrvrKWxRGVlMc0kuVPyEmeDhspbUBjMFUJiK0bzV0bS/0/98vtoBgTZ
VA+Gvhn5H736K3B4ZuMnjQT5w7AZdaVZ54SfZgcWaEpebBMSS6zMZIeGr/6011G2rX4l8+5qlkrk
978hzRcBmVZnUydf59whuTIbPwamQ9tT7Wi9lz3RicDsKEzi0LSbGxeVL6d8GkQ1LOKXk1jHOR0W
3plnObkoHDjAJuUSfsFY55BN1WEw7VT/oRwW0GZpjQRU2Gy6sLWvK81Qk60TyMVgZAt7KgCV5bOu
QUGUU8pK+vEujjVRAEbC6kejKygg+6UrJ+dqcjHIdel5+JAf0T1eM5ygryNtpVs0qIbt/GZCdmHR
xiFzRZTFRO0h/qqpN2AdHDaJeUGG8socmFVf3oR0kDqxvu6QV3wC7E//LI2VAksgTvUnKvPAl5+W
LfyJP4gQIEJwy5skb9my7ia8J+I9/SCUqvUMGIR0WEj4Z/auDqlCpVjgTrVKugH64M6gVQBTMBsz
BrcOBfw1+ZaFc5XvzFkopsobws52sPA6rUtr8ZF8iOMxF95OF6Nb2THcj1wEapFaNyD0hxDJBUbA
fSctukuxD37a8EsYfdJsXihkHeVePMEKef22GzbvoXEJecq817ip0cpXG8vy9Wwt3zKM3efmanAj
tMFFMRHaxAxXCw1WKDi2z+Cgemb0Ha3G4cIyysKOKu6KFE8cKYspT5NbbehLL1muA9RJ0+5Fn4HI
MicVxxd3br5rQNuDRxJ+xoyR8HvFIWPkg0ZgHEc2umgIEPzqlhDJeFRDDHyYa9yKpeq114/VnUWV
lCz5K0NwkLrlmRB59JaHV8scbm1I/jE/0JG4lDQ48NzUWUR+8vnedTglvTk0h6yHO3nDc3EIKA+z
zNtDjm9lYGsOdpwUTQY7JIjNNvw30lRu/ZGQz14S0YgCUIY3lQvhYRFb8mVmp+qSPIo5YCxmYUMA
jXHdXFiWk4hn5v94p5mgCvSzEeTDW95Czu/14woPr0lNjI9hkl+PCIzUT1c854bx1Qxrhgf8itZm
+KFmLeB1gRWu9MvlH0wSsk4vYFLZwOMhUfkhadbStuLgxlxnnV4h5omwdp3a7eZtAgq8dMt7drPg
Lxq3yLyQXx+1RbIMxCWuDaRHybpUnBSRZvCIn51sz6mmtK8qwIQEqRurxPgjQYbGnoX8iyGEUNKd
sgPtIb+lhNmbGx5QIhIN6r2vyAXFJZElhqud2zOrv+rV53zZHzUgHIKkmHYxn++Ej0ZhIoRB2DR3
3GG0AFt8vbgYnnkCms0GTUyBcGoGUIKdgBmDrwj0bi8flujTxxJXKXsvss3c7/F5IhIuPSS2swgC
cdwC7G7JeKOsgviqh0+1/0X6DEtGBpp6wgnK3cIyOeemhejiXQyl2B/YpkcMZu231p5fcASla+xJ
ZcPkQvKr5BbdZlhpbs8l2dTbhGqlc/vX7xOu3aYirHYh7Hgy/0fSeSw3jmVB9IsQAW+2JAHQe6sN
QlRJ8N7z6+egZzc9Uz0lkcB712SeTCn2vBU5ItuIZTe64gQ7isY8eVej1hpQhG1hvw5r7eETscdZ
9er/Phe4yRyEbj9ZKZPJAU0ECESffcwAElXX9a3sEwaWxAZze6Ixpbwez6n0zdqMHph56zn9Iuwp
lxSaEDu4JMO/Pj0nAA/ZJMuOz8Kr0Q+VNP8tluM/ZECS66IV5ioF9r1D5cXum7V37ZY2nPLVMBuN
e/qlTHg++ctnZeRRDeLjaP+835ztffassAlCbTVvQD6KLdSSn8DFnYgwABcdcwMkBcOOxfUn2XNm
s1OQXjTouHEaePuLTAcaQ5VDj1Uj9PgnhAcGRrv8ljg4KVTLngbs5q5oFhNwfqXExy7AQT0caFJ5
2iwJbtiKkFgp30I0hPRMep28pJbZlYaL/B5n7iFY3dN9q65b5L3zYZH8GPX8ij3Jg5aJ8dSGfOQx
irkFvOqZMElF5nK/RVADKAsWLKtAYwlWjt0Q4TDQOBds7nkAs5v3L2Ihr+zDW/Tu6uPHJWh1UphI
61IC2oFI1wbsPoG9CgLj2PjYnBfkKtt5Q+/NSSeG8x9pfYyZBLSIVYi+FsIlJJ3yDV2IQTIrk1G/
Ia3mdJ2hTI7x1m5KZe+jaz/Hu6yw1ePHdOLeBkgu8ehYWO+qNEfDvVJAWJT3QVzKTmXSohxIXvJj
pzHwKg4qXwysQ84CQHrPXv6pUYFFFjGKnPZEsr/yhaYki9T4qzKalXuMBr+uF4H2kmTXYwAjHePq
ShjbJHCKPrfIdxQmNj/p6ET3GrXnlmIAOW91krdj8QxwJZuO8HGLKXkFxJNlPetwIdlA2cpVdRcn
zNG8E2DG88DoPkBPk7dLm1vdN9La2H8XRCGTbVOCZN0jeRZCgqlPPYUj9wZ0T5wD8A1TV63tItyV
9QpcObzq7DQudPWfqtlBsWcvju/rFv1iUcJQQ9hK7zZf6NADJKwTOtJ70LYMBawTOsQZ5xoE8WGN
Ir7dIkKUKYMvGpOsjHaVlqrc69SVvBcGjmm08o2x4A4P/cXwixcFdHZ5Lss1gq0YOTx7A537HXbC
amC6QsPAtrRjhzuJhiE5QlCsNOeD/g15g7EsZqhaQvSbc11cVOvAxhqrYz7jp2RrgrxqgzOjCZad
/+jbo7hBED+cMLBFO1nYtOmpLFaJ9mjGUxgf0hLkNRlRnwl2fGUYOvjPgF5yKO+wWhQEsT9USBhJ
NQxOUw0RX/eAHVwk1HK7YtzPckNg8+xD7Ev2qKmx4BFopFNksBfHtc1Xb82zAHh4PE9rMK3pSRhd
OlCuDpugHnZG9dVTMCb8MoxkUVdUx+GORpCq89pRovWXRLlymYJum4fdstuIFwq8Nd1ygOGh2yK5
GnYEVgVrFOHflfjlN6vJNT51DQxbP7JjDRi1F95cYI9wCzluH76Twg5bYbphCAqzoEQ3vmCbOW8t
uFWLCD0S/TyOtcngSY0d/IXcd4MjNT+8BheJiqaa1EqXiNVPpnRAQrCpMDCjwyHwyJpr2YO5Nrq6
i4D2PYWE0J9bzw26d4JCmDGqHEJuJDYI4W+2r5gOGyAgXAGFqeCEwhpGQzSu+DF4GzIB8tRGVKBL
gZdZdPUtk1eGAZjqQD/bCRdZRXZObf8VOz2w7WujQ0ONeD2o6hwNBMjiY7gffUvoY72KM7e2tuna
enSw/xY9Bx9Rziev2lrGsiLTdMEuvq/uGiqduPz9iFx15aGtkaZT0MrbGIFWppwjfUkjJ0bIzdVV
8YulVC/dlLtfJR0TFiqUFT5/mA9a5H7wNDkEvjroaVyzAJIGSRQLYnhs8YxjUfurwkUUb2lei2Ej
QqbFGl0urFXcH5GQQZBpnqW8zuuflnGg/PI7mDLhgk/QbGF9QVy3ZpH4NIftkikSCmVSjI49l2zh
Q3WjZl/BH6tAk8RO9n+ULFlQDGpWwoS7gM8ybooninrMlNXnST7g3HrxPvsXtMLMBNBzwQIxCtJA
0TbjHZtcUcNWyuAUOZm+xW6IgQ0vF/2WviCTYQQ8KXM6P7P4jGETtVfbnDtzlX2chGuf8YmATLCe
D++UY4YZQWwlKzwiYcXeTWCZmyxbNBEaZ4xc/PNcLidZdkOsRmxt7F2Tv4pxWn5+kIWiCxvnhulK
E4KDfLQz1vQUQSybUzTQHUTA2cdYGhBv1fzeTLpFjiGwlgCK4ZjUe/R1iFx23vAUEedRN8jvJnyl
PZgpdS5pq/6MZ7VoVkmIoZmFTty+8YbK8VJEbZWW9xz9Wq1hm4vYAX7H6GrDcyIB0GNmeP1QD/vK
GvELucnMKuBUIfiOl6yTSsyewEjKHYPXVn6N6Z/EzCxiwAuVzazleVauSOkl3uilTvUvjl0Q9BdM
wEZGLCAaQ6p2k9IiajJejx26gz58aNJCYeeQ/xAlMcc7gLq6cvjWcvQIPwAwsQ6UD1P8FmRzVU7K
DbYtpepOjCc2IF6BiQZ3EQ8LpXHlwQmNqUH4Z7AVmBOaQzc5nKhxYLKI1FlDgz6G42eK4Gv22MkV
urkAmabhK+4/eV8NbtWdhpdJ0lAPMis6BWY2H5QH8KwmBxBWPIicKroLnktcBxzR6Bw0iMf0UgY8
FjTqA3I2D2UdzjD+aheQb88KmEFial1Yq2OyVH8xHMc7AkQsR9KInS/tIH22wm/CzoLOhurrpbDZ
xwLN/0XP+NVEcv1dInC5hTpv3N8AG13iE0eQpd6tPrBTvltrdAwanl7JFiHfsTSNuFvU8ZBCqHee
4WReZD6dAqU3V4ZGqh6q0z4hL3opmO8h3tb3CP4SusZVpvzFxd30UaVO4ZMwjnkqez9Z6ohAYv6C
CK+SUWxlghkGJzBXg7fuOZYz39oT4zSP5Dt8ATVFKIkEyD3k406+M+Pwdx96mx5lgHise363yY0B
vZCV0wizPxAYXoQ6KQYbxPrTeRBiqwMlxixIII0ZBjpVBTQF8J9Yq8k2jn5r/MlcHs1e+FeFP4iL
3A/fmMxTUatfeBV9oFdh8hyyrScCzpgEoDJDE7IaAo7tDaBD/roHa2R8XUW0N3m2+Hc/L1CqOJ0z
78w+z0Bfq/LooF8v4z9ACR8AQ0BN/xX6byYf9WCVtl8B2Wa/xDbggjwSRkI8k7VmDmSi4Odp6BcD
6grK797NuxNXc65cVBQ8UPrL3zK+Y0MVM+iKfCavbgb6G1SA4JYtGtuD3O388taOhA38hXZoRzoj
NQSnAzMolmBz3HYz4imH8JA9vH++sMxBN5lXEySp3egnAB0GTvkBHjy370+ywXK4UV9SshsevLnq
PsRAfjHIMXErcdFMowEJzs8eEzTXHJehujb8PVoEk7IDrE3kgYlE/WHrwQXFUfa5a8VC2yjaYVga
2i5/hp89RRF7+A9NFYsJe3KL8IzXlxaTBegtf15QIGkuxYGcMeZH+KDM4r86p5j8HikKAJ8Nk6n4
PHa0OPNJKE/1UatLYg9E+Z0x/pONnEcbt8AHXAytv7RSmEx2J5QIUfWNmrmgL0ZCv1f7H005mt2X
Zhzyjdae/DcPQxrRPkJhBDTCNdj0V64ghvykttAv3SVhom+jA8Oyq/WX5slelMCogdjBdRg9RjTv
4c2rt32+H/VF5QSuFbLmDbbBpttDuMWxyIYUWz+LQYAWE3GLYT+Vn3IXzHm5DfWfeOtDQ5qhBXhp
ASOeWwwe/xiucCkKJDstRSZ6h+CeFqd0WtuhskIg/M1wuZDJD+MSr3luLzLTh29UlgOokTMDgNzO
CDCHvX2t+lOWn1OWhxwp9G/BTT4r+oo15oAGl9foKLZQ/BYCjKJFbjhy7PI1htGujFcgSYAwp9IS
AU/Ohf+H8h9HiggN4iUo2yJzWrYQM82mq/avU2m7aI956hx9qBXrvttIGXpIkkecYdb/5snmw93M
BtU2MEdhYYCcM0efT8yHv6q/Dm/VmgcvQi4yUDXg5LD07ghLaJNL/8c8+3vcftPEpyYtpk29Rn1E
0GvPrxV86WfK/G/lkj2ZsWCBSM+Qpz+4zqE7Mqz+IWuM5TMbQgfRTMfyj21hEh7FEQ46O12J+IQb
un0ZzHa6D7XFBChNV94K8FyBEJXR1FLR9jQU6LSWlb4liKFeE3SGV4VGFluK8ROYyBjOyM/zu+Wf
q4AICVzuHapDxPsPJLnpTLqXLPdhjD68i+aWV87qtf4fhK01Zs0rE3YwqkjWjRGCXtiHenb0hfoJ
uxbKD4ZYv+0JETXa9vIeDRdW5HVzZsijnthLV85f7znIS/xDuKANgNGOnr+s0BlQU8CuJi2xdTXI
tWiEsnNp1pwV2+GvLq9ScUf5TBsmj07J5eyX12bE8IAgH3nfvwqKgi7QAwt4I5fpnJmHS6l0qPRp
UJ2CjluyE5FsTd+ONHitXfxYgbZSZXIcbAJP9wMvlyyuJUzKquqAOAQCgmMFHhq3iUrWBgK/0nuF
6Mq7BAABJ/6/7iVJwlEniC7A6WqcOPJ5wy14cVh4oclw8mpXKn0tuo/xCdVok54jTs1WdZFFK3zY
XkpGEVW11mCtxWDK9CveTWSXLDqyXNz08q2L9k3uRPSTwk+CDh8KY6+souhnwsyAWETtMsBp00Lg
0o70UugtIM6aqEN2rf6FoV4dyNvBBbQ0v3pCoGf1suzvqTbNAKVLdGNiHpOjzAjcupbJCe6eStmd
54JjIQG0oAV1bKrQdYzzIt/+wePEuFJzx5BoAnmEpdawLlFUjt7cODaMhxFWZecGtR6V6zCVFbXu
SArU14OC+CM/a7Aao+5VCpuh+GYpFetfurqSsyeWtg51TlfeUv0rRPgs8tvHP4Czqn7XV5cWoBEe
uCz8F9NZfd5QqgKYaJ1PBQbS0zh+Brfo4UUiQZFsf6ESXiOxS3eFgctkAlJpuyp2WegEHT6jMp+S
RmJt1X3W6rBlqRSfjC2egQOKP7FiXzRJVPi1rGFt1QcC5ERl1ZonuTtmbOIdVV7xKWc3YYUMSHzX
pNoAFyZQa9nXwArgcDAHPsDBUdkDeMUEo8Dvw06VTDTugOhX4wdvgj+dx1DD9YKTZidjghaYuPAH
ev4tcFuB8MfKncAWRAoqhaTwy83ih68GRyf7PYwXhIrONPGZiHBqmJ7l36YluSIAwAMJIyk/L71P
yOA2udK10hyz0WR7Kb9bIMHMF6SIv3vcEkknUF5qenbPAAovBv8PWZfckjwCuBqoE43+u/ZeHe0o
DKDkN9DDVcsCJK+EbZmAL3jENfwswqcXDUvmvO9sKwkvAxRakImi+GM2H5wqzC6+Nf0hosA8WThd
ZDtIoGgzXc+esAvJMcFtNZ7KDy098wvJ2nao4GQ01GjWqoamr4bbDgZbWEg9NifYEaTTVAY+xugv
KljHpxsZS+RzQGUko04qRv+roE5j+M96MTL2gnYNP/e0d71xM4QnubElmh07vNawS0bGBggtfYhK
2ZsfzvRlu0tj20IvzXjqA9XEaAhFP2bNHWVSNroSQNHWHoCT4IHGYtlxfbuAmWJmwrT4F2tEsjAt
i6fAqXDvX/LoFRiOp9rWb7QjUeIj/uINrCz8MUvyITDulg9ow9mXx5qWb2BuopH0+gMADjbw6T5n
ZOzQv5SpK0T3SjsGKoNNPS1stLfqI7GmhWNDKcpxjR497PbQkwkIyz6nSJWWY5ysWP/pUYIM6coM
LDCfSEN5J3nsDvsyF8E3MTY10PXRHfga8N/4woVZ4VbHd111C0Vc6hSL+Fx9JD7HvD4VOITHu/eu
2LRKkKDxIRyMhdUANIJeNjUUYAZAALbRKv+GrcXs7lQvKx5zn6vRZ6ks9wIv2lzqoSp+C+boeDjV
1Lmo8I4YG0/7VZofVQcJ941RAxBkGW5kxPrHDD7PLGV5uSQtsIyQxS+ZKOkMJdbDiNESxj9s3p2W
HPkKJQmqyYjJirEKTN2VKR5N5ZdhqQiSBXO5la2ldBMh0r3quFeY/qJ364jBYNxEas+MDUjKEmhO
MT/y2RDQzX+gftqjOUpX0+AsOd/RUvhbdpmm958q0rIJIfXIc2FNEFUq4zWj1tbQxMHHc+ErZPK+
lfTBJCZsnowZGuATcwvMga2SqWjBoxPI7lp/6PRXIc55UbUrGqiYAUHEPFfqiQlQ/krOm+qD1AvS
qCczAEX1jAE1ZQuza+STxPKcL0EbPrS82zBESPWHjqxnWZsgXn7gckjduHGR7RriSalITLWHzEXc
YdHCe/H2FvWMo+mgH4XyRA8YVRx9HQ4EOGnsXRCtM/sNTwh3dOstsg2gz2M31+mtLVOGItVMLuIP
b/qfJboy2iyciZMs3R19m6xAe9AXLeZ/ZVb8+ceJVGfNZYmq75n7R1NbytqyKKB2O+R9KFiqRmwr
AvkFHC+8kxfmY6o3jWMzW7kjvQ12CPj1APgJ8OJ5Bs2LFnWhm0td58kW7Ffw+bKA5eN45ku2QFuh
YZMW4XDx4Gp0/bbHMe0U0x4otjXGr5gbkwXTur9gL+I4SdblFY9W9xsfaMJRliTDjrHrB98k89sk
d3lAOJcJRT0w1a24/8KdQI68vvS9NXpmH9zU56jpT89Y8q7x8UQmyq6T4dnpEV4u6S6KzcA4kdch
f6INwH8uKmwa0aWGCEsIGktf5qVH7ogQJ5jCxBe44AyYB3+qkNdxxT5bOkn+zqsXVoqUH6twuNfi
p0hyBXOhoFgq3F7sVlh1Bq4we487xkYdgdqkmMMKrb278g5HdJzvMDxBFRGTu1K76Trxozl4hXBP
Xmq3MlkcKgxunW77CdwB+e/HPHvNF3CrMVkGfALd4SPM25uGoWy63JjgnX58lD1liNJNP0pckZPz
4xGynsRsLdO7i3aA6VleWtWOzeqdwGiJR3XOwJb1MOo0xZGH2WG8E/xDRC6ipDeXDKWtMTw+jspQ
oPNdT76Odg0VfC48PTdBZxi90mWGJEWHBtLRk6I6c5J/YkBapQz6f5tDo3iQBCu/Muuq+kTILdIz
tXkSTS7eD6+TAlARSZx3NKWrFtyQHZEjbkz5Q0IAXOolYpt/aRy7SJQf9S7+pZWou4NkrmsOIJgw
yAB+IWbQOm1JWoFPvK6M+SezP75Trf+8hOuGwpYXeAZwBimc+iMYPJKPUNkXWIJamEjAffZFeCjy
ZdY5wYEsi15ilX4HgKC+vG5VSe8pJ4sa6is05vy0X+iIJH/lO8Oh+ZcCpQwvfY0M1cgZmAYnZBTd
Td5Qx9V0maZDH/lxRHdUV7DFCDOAbbgJkkNG0XHyT2q0MT4e3MFd6qY32D364AKjOD+MHZwJD9Aj
BLsLBnMyu/A9zLtxZl4y1FG2cBcCjyRaYkqEp6CfSopchdkrk716SpR9q9HdaPdc1HU08y5Btih5
63THZ0i1Drx5X9zCkkpkDnBmOHf1XEcVS7lxsegrPj+jOGdnhnwMh9b4h8SgeMV4YU02sbu6O9Xo
4SCWJ996e1LOKbngA0JhRGYsf6faFQEog5hRm7PkHzvCS1je5kinpx+O+Zx3L289Y5GK+8acVcVa
0XcJvCsy1RlbzlV4smCbgPd3a0bwbIs7B5JMwTqEh7wTXoX8Y7xJQgmstW/TyvbQaGNmVEsCZ4eT
voIeemJ9iWzmm4E50QzuZFx9+ETRnIHJARb03wtzH16oMRDY4MVZBtz1DOXtaF5vFIADhF5NoLQT
fog/Mgo+r0xE5fdB8/G2+pW8Z3Ys6i8WQ9CbrnV8icufJIX5Qp+ROcAv2HECilnI46ocWSJjdiCr
VaE3OJnZkiqSxUb7JsngIj7rBcI2Vbyj6+DwYuHBiWWnHma9/X/Viy2X7vDKKhRuooOIGzA5uMWu
cc3EzRh7MpRkhxHrRDY+ROsIEn7m+3japV+DMIA9cKdfxp6R6lJf8Zl+sGHuA8RbJM71LOVQMqGz
OAoNALNn3NjZXn4i44fPLx2JS5Dzf5/xwTPQAp6aOP6BpM2or8EQ4jwY/8Iz21v/v1Qu+fOFMx++
J+FTq4D2gDhXpwfBiMNtEfyxmBapvjhgtr4jAv3HkfcO7GbO6hF6xGSACCJ7GtHD3xOQipNAIXFu
M5JjrU833wM2YXhXlV8TnU/sf1jKrAjK9bldvT51PWigpfRdo7wEzXllq2HLCP8iM2YG52Kzjk+q
uEmJFYWD86sfg+7OZRRRcRSlq+DnHeAQTreTHY9ofeHH1o/EO0n4SRcxOhh2DiH9pUIWvE3WjZ81
zqgB8W9G20CJxaAyvI0jUiRqqVdhsCdb4H9KgE2/tIrFvjMsLTtXdiHAz+FXp9LsnGrEXuLkAhbD
tdgsuiVYl98M0iALf6pXHEWe+SfgIbTYSP2oys8HbyuXUmzepOzfR3vq6DK68dBLi+izlE7akC0/
0L/ZAerCKYYs37QwCXh7SPWJSQH+hzxaW0vdv17kKsvWln7NEGiTHPqSL4a41pkSCR/Q93ZPbiDX
t4fyQvG2n5wFROYEMpY28a+VFkl+tL6kk88eapzp4zG3Dkr8J+vvkSdVPCAdd/2r5y8KErjgMsxX
PPoAUv7g6fwSUWN8+afpsPrNFkhGYBhDPsJEXLDiR3Oj0mOTYlFwLKwz1J/lJWGMprPBiR4xvzFh
bdlS99cj0pUHJjKcQGQ+rKhSCOPbmit+/QB43vmTrtLwS+bwOkiwAWwxdEmDJaveBQeF1YhohyDb
pfEivzEOpcuYo4OIwoMwLyHGxPMr4U59sMZs3LoWWaIf18zfUKMaotR8rOJrM5ipK3/nq1BQr0Xn
5MPLkG4yfbeR01T9ZY9cPSaB06DSGEB5rqsHCwVSbpyMXVW4IpjZ3CLNwTmfHRphayrT5142B8HD
7DvXLwbC1HMu/GEjHJbBI43Ahg2KM0J6hAS+7876khmK/qAdU1kvPrrmXEinSnVGfZlNkoFKvPkV
O7UFQU/0jkyyIzdWHwy38kXKNPwUgg7lIt4w/qREVuU5esYp+BXejmELzc5HYK3cmBaBJs1NF/iy
xq7mopQO06BC24Drcgb26nQ2EU7rwm2fDDK/xQV0GNmWF2gA1XcNb8vmSb30n3nyg/9aAiMGo66x
Ud0YG+HO4yWcaCqh+k8C/XIpn0WiZLSFdUfY9t1uyy07as248Gs38dJHNT7t9HHMXqXhCqumZUJM
/hb7r1l253UlRqtlSwfhj4HpqrmrpmuGNtupxmaVuagaJzkHeyavpoHm3jEwVK6yLxUiIluhU3bj
CixqgoXRVXLsjyg48baQX4FRP+SWgJ7lfudQAg6I/TX/hDMvEOcjxmN6s78TEtR+tLNnp5YLUChF
4BL4HC2NlfCHGIA8NZEpHaJHpkAzNLf0vrnBApa6grIVD2Sy6qtrBaHhSTW9HI7DkzAb1WW9yGid
BKTS1q4V4WTomFrAl9lO+baKY44xEsabw1c2EzbTAPsAJJOtOSbVp7GSQwcrgdGxoVsFNth0jWID
gvia5Abjr976DKmyX36+nPWazUaucXuc9nyR+N2aBReLLC4Q7JPX1Zz6LY00f2wMaE2xCo9n+pe1
vDN0NlIv8jwbV3GrBJ79MYK4RmvqZDfmhgqy3gUfvt2uqj1ZB4ZpazRx7Yr1C/XaHx+gzIFECi1k
GDJCZkO3VCKXUYUPrBAZ2ZxT5FG40bwEzbj08gdU0mbgfUKeh2B422Vz64qkXX8juBDWWC1z9bc5
E+V51Rb34cjWU7v0DzLEzpMcH1ALPxoLSD5nBVULZ0HoJJgJ2iVQRWudzD+wRxhIdj+6bVnnEgzJ
AcUJhW67gSbHcAdoeSARCUjWXFusNULbgugorCbQcrfTUdIXHf3K02cq2CIF40lCu6YjeGwP8FHl
9KlOKDw4LvFe5YFLdyA65f636vFynSq0/yol0XSksDEy4MlqB5UcOb6HfElxQeXcHqPIxBUzaUgX
ZbuvYpZqlD3mdKFWtzE6WFSw0tsisgTKdjUn4Jv1W+hvR3AsjAwYrTRDbzMrY4zXqBf+0CSLn6FE
izeAS+4kFvwS6dBpjyRYM2XDV9HFx8Sfd83Ez3oF8T8UPNKHJpAfECVfaTmaRk4gv24BFK+UznkN
Gr1+ZMyF+I02LfNgeEj8lZOy2/rKtdUn/E2xR/Bb5gOgY4aO0hwn81Wn/YOh2ey0wumsLYg9nFbw
o7AtKVAdTzLu6OQk9TtQvURsowJAWKMriKzJI57j6BibjW+ue55kIKghQLcDduLU2RT5BU1UA0UA
XSxpinzuZXfEj1lL/1I26mxQUX1geaHmPxqdnZyAeWtrJdtU5+hU6UcaDW0ylVQ7cTZ8Kez9j5Fg
i9dxRlv4AJVRjjOJR6Gy7LbbY2Zgc8TrMZMPkwaf6ZJvB79aD0V1nY7/+N+ZshlYHUasdW+V9GEu
p4XXnHidIOwxSWQgXv0OboDvl4KZPJlu0e3J7cqzL1+8FxVYZZ5SRpLDiyVYeykQJP9EEqZkhgCy
OxYHrZmQ/h7aF+sfiqBhXOo/4DU2IMGXWO2iXzKqYJX5DvnYBQweFTm/zTfQrkKykL6TijT1N/wU
FoKon/x9VN+5LDg05ZLsE3SoMIKDcxAjlgeTd/MJFjFenTSbWCqwvkbkw3MbzhzXDdc8XYDiltUy
EB7USFjz80lRQHURP3zLVfpbNnzHhHYhFBBHR0bQj3mbUSbDIg7aDkSAm+yVfN8mOPwXSIy+mVnc
kJyozseuvgUqagPcZzfaH+Foac9uYiXFlxrpwYmxAfVVSjnxOdH5l4DVjnV7SJuXGR2bd/HgFikV
9LjaBsFfI13Fyfj+pQQYp6lJkTi4lu3PVhQG7D7LXxn99E5TVxjG/Xb+aoE5zPbYEFDFs86W3EZe
tngEoiU/d75QN+OD7YLV2rRt/kJbcI4s23/V9Fs0AyR2tQBHhr3DQZ0vbhMsFKeUadY1PRanO9Y1
1VjL5RqK0vZz9hHKgqDEzomcATVz8JPc0Mnswtod+c1aW4Fj5M3aLQalXEbQmF4KTGM9+ScyCSOC
gy6WjaQK/gnwG63szZDsjnn3LjB2n3ewCHwACzMFOrqdkEw676+dHXYPLTvSrX+hgTLrNRx64YS2
oLMeykDU5bm5c7Xpygr3b7T2VySBeBfvg7OgB2dKyhhzM6wSCpu0WwHYPaT9F9xjszbLlVZvjR0K
O0HbdGhFaNYrRoouvi5jWMae84k3iIm5kcB6y/t4PA/svpYTYF1wzFtqvFLNzS2n0S5Kv0JPU1dw
+F/TGZvcU6fXVwL3/cK8TQnvhrdCragR2BQ52bDyjDUafmknDPwmNl6cesmOo0ExDvaKEQpYno2V
rnP/3XfrCA+ecJJu2fzeuN6DWiOMz/990qireoNRpEvYmrknWwOQX0TtsmMP7rSKTVb1Dq3ytPMA
Z+QvkGQ2ALDj5eDZoeWaG14plmQnmDH1ChsAB2Xa2qQ2AgyEvn4SvkhdpYPngQZgvhsKYGDnDqnP
j/kDM4DEKV1dmssCTKkCk9LxoB6xP9wkbG1CioJ6xrhYrg6J6hSFW5WXWNnLEPpwXVKfNgwEDTKL
56IICND5YJo2nCbZMDa0cof8sWiArUVK6AJHzHF52xRM7bHu8fAFN0Ydk2HnV8HvKaGGpnbN2KcB
j1Z3avNrft4jm7F409b8N/N1fUSiVyuLaM2mwVx+4L7OaIyxZSor37ii5NFIIFWOmcT4wmlBsYG2
DHFikXtMAAOK4/9iqgdWuOy0h3lzFpIlJygYqGzyUuT9IxAZF806W5xckDWalY8NBO6THDvG7y16
lhknrMHJF/7Ls6Wm7qP2SuxuBPII2NWwSZmCgZJwJZgy6qKSH3i68MzwI075ewf2E/8B57nfSWsP
CUaeXJ0e4gBcy08YOrUxF7lNqd0cLT9pB0KJEFT5y686v+jMZ6H3AJwholfMlxBZq7nutiiAdCIY
Zzk/B86JD6N/B/sXTRRzE6sfaOnJdTpi7ge6w+L5/vmhgCRkT9POhOpphDMzUAfbc4/3HT8zeQSc
QrxKnXUAnmDy7cf4pfkX6j9a85JNZ/pPiZ0IWTeta4/VvHiwLm0h2zzI+emQnE0RThNBliKYm0g3
XtP2b8cF2E4QWIxZ/Yl/Yx7hrIs3OUY/mBq3jOAK4U7JZCo8MRRBcrH+UHby7rkLWXVJewwXYjNX
38YrY3R06AhoHn9wXAnhP94ClGeFowtXFpAiA8c45GtYdy6A5s93+g88o8ZQXU63Ebg2JpEuMCmu
R0jWqqPP3tlbmvpAWMQAX2ZssLL7ZHxL3h9mV0SGJG8MtcjKEHPJ6pLl+y6Hm77yWQ9p09esXBlS
hrixPMseaCvYa8v2sCcS3Sr21T5++gskK9D8s1WsXsc/0EQQd6hRjRlbeFSs/oL4kMlGCPikwLSq
8NfJN9NBJavYXGLq8lNs/Tnhaw5bOmERvhO3BmgoLDk0n8E+8LAC8rPNReBzvx6x1VC7GyxGsc2u
gJIl6Je5t9GqA9tfSz3qN6O/DOVCUM9VzrFxQMyoKifpyeoIiKopold0/LsMu2av/3X/2l2Ebqbb
M2NuG4dOHTfPxpgzhEkxhnvWusHas+TSYEhQ1ZuPt/Co0PQYBOwJ2Q0j6xStkDXwXDBPq1jrROeI
ObLYor7e+8j5ueSIyWi9RQqQNXx0DOArH1Za/KcwN7BL9kACuCsixTLCnVAJjseY011ReckZ7PEB
IhVTuI4RtOM3fIvCEyNdNT6NyI4QgYfqEsAl3CFpI8NEUY/ExcQcaN2vIfzo1YaFv3Ls+fIBLFP9
5uj/jgYWQkxrJA1n34QYGi1BlgQq5dM/BCfALtgRUS3LPfql4rsK1hYDBgpLSnzz1AxX4SUGr4Y6
XV83LDVggghsRabVYvJs8NsG8qbAsBwP98DOXONTHLLhmllb/K78DdPS5ZOfPe/lUelSsKrdEWho
EaxJlqtuH9zUOusqXKns6uE5JYhItH0NQcCnrBro8xoQNgsZmmLvwaoEFdZQS8oISHJx27Fo8oxd
blB7N7cai46HDQaQa0aEdwQFvbl3iatAX2quRWisRlj5LGDVrRq8q/HbzNDvmJveWibZI+PV8Ykx
eAqw+MaNVTst4ilRP0vDt8xlr5rvPDx/BFv7LFl01UzseWBz6hx09ln+Jw8XAUoRGmGWbhDo4EGZ
zGGq5YDzKP6qjeW6sXnItNzuXyIlNvYeIrkg/mR41piFxOQM3hif0Fqw8Ecrl+5o8zThmQ1nRg48
I4yRzPDHfMWmjXIAvd4nOCQJag7kV8rKOku8/NY8pA22+2PkbSSS0DF5PM5Y8QA4XviaqH1qR7+A
yUYRfgV1eUJkSIKY99LRE7esnjfUwYI379753LuylIhdhEpkC5nksdK+41nAncmB/w0NiuK6pqmQ
r3K18K+DjV27cbuer2vWIw2cDTzyC4peVqEslNUFyQeDshrQYrz5L2lwjaXooHxEvOXtou9MXpfy
1kiJERUHbu1TbBAKKP021du3DrKC6eUq8HHWhDT1p+h/JJ3XcqtYFoafiCpyuBUIkFCWZcm+oRyO
QQSR49PPR8/VVPf0OQ6Cvdf6o7wGTWNoRbNnJxcRww0jZepa6YpMelTpfHdAsvqTo9eRN/J1p6tr
PkWB/Z/IyZkOuz3pwGjM9DCgCYYNgyeMQY4fkJ8Pj21Eycz0/Us1MM+nteO74zHYYyiyAPJy2hJp
XyfGV1+LmP8oTf/taXTfqIOrfSGhRV2CA277/DXFA8EmyM9lxSdJkvTodf4HUhHRQVH7rQaqsiXZ
iZ90KfP5L9gqkIOaELZfgeQloqVFF6PLufAXfQjn1R50JPXVswy2Ajn9T51cRqL4oOWORrjaxtjq
jcefw/pB54TP0o+kllzxdR6g30HaYJPNXBOAuCHX4eXKZBtgnfnNPM6YIMv8zAyezFx3i7pLyhso
pnmMPSO2PTCV4AkxSXMuMP+64ADGR6WSiA5qMeYfrLikhpEx48zXiWVq1eX7+cYW/ocJ6ARTz+/R
xDpHonfzKQ5uoXsWKrPcOk93PM+2HzUeSR97QV0PQIR1Sr6qnb83ZO4AHRGmjOIp3grG0ptcIPxB
HoARQQPgolEx7208HQxH+re2BHNYUBOWSx1LD2pubiPgmsixITzo1t5C7QodvP0yWQMlsHVXy4xj
54yp5S0jLl3dxDcVIwy1KzhaQF4mxlLPUF2MD/gYWc92Ji1TIDK2SFfDrjyMTLWXJmLjY8mNd1zo
gCDLXp5uRdskzWpwNFY7XoX8YMJo3MiWYXgoiWbUCQX+oQ2tpGapU7YMQJCDMdAQOnhqUnLkBOOm
UVyr+HjSaxZ1bvVNErS1ES/GAyk8yionwnvsK28GsKB97hiADuI3V4BeIj6iSI+G6h53/BsYVBb9
mbGrx3dE3fqCQJl8hwxuObvMFoo1Jm9HcmaGMD9p1/yfKUmkwlrudugG6rMqUCJ8L6KV9K3eUHll
CGt6N6S8qGVsXr9kv+/cODnK6fswey0bce5IP5gq5odZ/8zFsRqPChVLq5GGSNl+HgjLZdwi6pgU
t434DvNOF/CXg88hIpnmG48Fmf41q5JPgKNKKRPzxsjOyT1fI9h4uTOy/gEWAwvDKf+DEGal5MWc
LmIJBGY1H2J7Q+JMZQ1amtEuaTXGOrCqNIo+1lJ9ZNXhr1CKHZWHpX6iyw5vj1MlPgAggkgmYd5b
UDiEElhKuGK5fK0LOS7HGtOQ96Kw1eP9Di/AUKPrm5BRtGaq6/AGNpGStPObvWg/cIS3JsAdS88m
ce/KaqBDUngCX6IGQwTMYMzlXAXkiw3bYVuP1zoipn2x/pBM//5ExEDqP+0PDopzPduqhCoCLbjR
V1fcKYVDAJsgvRt/G2Yd+Qu8ErEIuSRm/y6xixnn7N/SQneWm4AwQj5nEhhS3gK9CfiphOf7JN9i
zSm5f5ldaeI1hjPbpkAoK/IwlAM+R5sCJMGpGXXbqt/q6m1CJ0Me/NBdzcaZ6P/xaWYs9xLk5Nps
TvzSpoDXoLkToyBjQ4VuxrmY70GnnqqN2BfNbBDv0XDucI/CRyI/JPfGoBR5bbybvi9/6xcMO0u6
AV+6zeihWb3O5b5yrX/67KK5iL/0FUn/m0zakEe4eAcZZ1xktDuuesUu37WzQmSYg3Rn2iEBIxKA
fhZWKbvek7u5B/MBR0GDhiaDaA+LJkZUrsgFHJbQKHJq8B+l/05VCvZ4kfDUkuS1RX0JfkqWJP/I
UVMFouaFdhc0gcD6hnBZdTElM2OxF5bu/K+riFKiun0Fntm2TnpHKkiR+oxj8yKQLuq8qq9c38zi
p9x5fKFc9/j7E7YfBGWIG4ojwyjuI/MGqOeg5HlSpYVYxa7WwzmC71jR9G7ulFtJYuouMi49o0C4
QEc5TAqQBPZONdk1fUAkAHA0mcyhuBQJVrLP7JeFPglFwttrT7oMZAPm2S1hwSaNxX6FWeNzKrZw
JNq1Ls8Ieqs7CzCzfos3X1i99uXnvM9/Sk5daQ/UJdJE+SfdeIYIF7r+sTegFWfKnGefoAJwdEj3
SvPyu74nd+dJ9x6KcJKpOKxpWZzP/ELLZE0n2cChnz+ETdUG4DeYH3UilmuYR9L61tZHhi7Es1h4
QTgAShmfNYFHHvW9A23yQlXdysxPfnsozYAoIIePvQIdTdiwUEtIs7HSctxYJ+DDmJ7MtRXuSppo
OKOb3FZ3OLOFN/I98cskKT7ZRd/EIoSWZoGsUFTOlk0agGWLoJxPgnEWrXDNKEDyOXt9TZdL3EEu
0cus8IAQxio4efsWQc/TgEO0yhG0MMdUpiFhUzwNBryUH2F+45+HqAcQq8n2IAil1w+LFu6aE37x
3GpYDf/IjjC5LrhUmAomulcZ5IXtWvBIEFp8VdhcyUviLNlbncPCVSBBKL9eZJNQE7WO9/I9ASo6
agOIzKNQ+G1oC6iFhIfrQj+Jsp0qjl6dsxiy2EZfVywAWiD7xUdO6l2zV/KrMfKnTjx7HIdDRRI/
Cm0uTX5YTj2ynovs/KKbllnA+LCBMMYP0dfKW7LHlTKVDsc0U7wFXjIc5CBjz6tus7GTho9ZRaL1
ThEEJzLoyDN9kw/lQ9/SHKyPa8YmWdmTlml+WkCrrTfpHzHGQBZ1bsoAe2jtwbpTOzc+cPY95301
HRPz2OLO1ykxhubppg0UO9pq0jYBmk5K9t0pG5F4G/n7v7t/7DZow3AA7slRIAyn11H6sPnAHdIJ
XcW7SaGKVyQtChH+qKy2LF9QeyTb2KBu/yWfrA6HUic+AnIGYz3DUuRC/JT5UaFAdI8T8m+mUmCL
kERT+MQkUiTwUhCGjCD7xjFq3iWuZwg6GlPwNlAnfIsOSrYr0YqhsjQYUvY89WX1OQCwL7oOjdKV
TzrxMJ+Nzom8ggIslGHcx5KY0itKH0++MdfoJiMByxsAy5oRhvFV6d4m9BpIEMA4uCUZiKhN7o51
deOyTXNAIc4OgtpZ71PW90VtUo+uMEY49BFcfY4KUXf6lp+7++a3Qs2yDniCAjmizHMrEs2DHgWH
AiwCimbg99Lli1mncXHBhlZQc4vy9EP+xJ8cY8/EBbywTiEofcSfQaq0qQlkxYkDwGEv6YYr453k
yAnqyYkD7czxllUnPjS/hI0uXQk5AtZpao4A0QDnURYFkhio+huz/PgoR9IdPLboDIf6Q29PHIDP
4aawvbrEclXTzvpl66406p34LSKJu74IWwo49ttPWMSN8ItBgy0d2Jf0xnz6ZIPRQU6bLT0/iDhU
0ZtB4VLGdjCKXr2I06YognaHaMYAji74Fos3SXKi8kDTqJR/mhgWHTwoRkLiJJvI5DZPm4kxft5y
4S5gA10IGLyJ+rfA2DPe+RIpNrmvTFtHLDI2Jcld/qOURxEJ4hczHZAl1gXuKikIiUWwmLtbMJ/r
EF9nwkUTwxO6qyozeQQq0k4GHKThsCN4+E75P3NYNWj7GjghIlO0EdScO3qN1QlZtTJfNCIfMs98
0TF4eYW1X5UNOOtvyOMkkqFh7F8vqBvAa/C0BGqKj2GFgCHWvUj0kAEJhGJS/vNPJITw/flVv5Dl
4YRONgrZBNPhaYA3MWmYjsEdRkxj9FknmD9XLMPWyy/ZTrCHGXbUbkHWD0RiLpo+OkqmjeaNf3FH
S98qWX2QFbPCAp7Ha3E6sLSOf8VO/ylj3DHv4xREtDRk9eJM4fvQakL/be3xiry22s8CBxta25B3
e6WCjCnJTpVIezknsfdq1xqHnIRcl74g7XljGu1ReAjyP8P4tuKvF3onf34DEZ2jT1DMEeC1Owyp
N1vnLg0wpGEWm2svRyiHXlhhvuOd4DI0iEVYpE3XyZzsiH93q62PCQQo8ds/LfcaTLE3QgOIp8kA
uCSnVekm86zWTZODAWqsG2udUmZGto5ak+HHK143eu5Q3sgRokvMnG0gmOcxCMHwSG8WeoKFVkg9
SvkG6EVUA7y4mX9lr42KgiHUd236IpE7gA0ye4RurAHoENL1uKjzWTUQUK/EKz1uEEyYGQ2QntBH
0D/DTi60v7oEUNTTTiy+1MmTN3w1iWFPgsEEkdzAO9/mA8rBJtjEuKPc9rfskcFuuzF0xPIXl12K
luXa/DHhq4wY788i6Jf5H/EHcTfyseSMS1dsS+gAKfpLI5+MgGL/5Lx4+fzA5tOja1BHErLWec9z
W9S3vfiIiBd4YShax1owMaW2yhcFmTVRiQRkKrcQrlkxLy/BqSaPa5ideR/LayKvZZoAyjc9/NSh
XkPxfSLrdzC/9NGdc4Ccn5ZkjPzNqn6k7jaZ3tPCE0ucWPOgZ1wz8JoDiS4xniANE7WPUHXPTdv+
0633JvXAJ6d19yd+ms2qHM7zsXe+jbsUNNF4TJho7jp2SWI3s3MebRvWc0X8apJD5urFLrvSG4TI
GUtKd5DG96I7LhqdBNpP/eBz4zkRo21xi11J5WPYNWeByyQ64bVh1WMmfpveW9S4JR1QHfcRlB4V
YiZ/jPeiv0/xTRiXkpXnBq77CZgpkAF0NBaSOkEKGlPm8NVQSsyiNOiuIn73mge4KtCjpW3QNkak
3reHtqK09JChrtPiD3U815T5FjZn1XivDAuCDAeen2mbXCWazMs9Odo+9bsa/enpyfxAmV6vlTuq
JTArkkXxBiPeuhUKYyrnv05a2HFik1CWiTffxtlNiYOsx5uWvaGDqqBP+F4IBnl91vWxXGqPyd08
tjHbK9LktHVFoj77XcGtTnVAuA1TJ/33T/Gl8mE2yIpXGBRHDNClm4CTN76Cf9yAB+n6W4kyjmVC
MDZW/tGaR6X4TL+Rnhgm2nrbiE/1eBAnu6FW7yDTrFMfW+OXPmGg96r6If+D2zqhFTJYQqTzYFAf
VflDkVBBNkT/04x0ZgOOZBoR8qfogHD+XxNe5mSboJBuLRpQA/JVqEqsv2tSZtRrUntpShspl6gj
Rn+cvem58ehMMCxfY3tUtk+maYQ9jHdIX2DJHeOGmp8ns+RDrcHyo8Uk6pnVaRLp5NpKSBubb5Ly
uUZX5XxIqU8jjOEHkCYvDlUMxS56dXKbZG8Ud3RP6uAVz1NMiqPsxulR0wj/gtbcmxtC3qoVIpJc
PZnF51jvkH79Id1MAHYy/QGy9xQ2P+P2ieWAhqyQDhub1A4kLMWuRZ+bHCiYNLjR4k2G8a7etngp
tQPWzYweTgQ0SbVPWv813pNmT6JDjDtEW/FvSn10SqrC6jUr9fyLWZbyKZXzF1SGHfRe0/kmnY10
sTE4JR0HJDpzyadiC+4NoJ6TnaodXx4DcL+Gi0NfgncmYso9ydCkHLysaBpB38g5HIp7hXQRW6Fm
KDyko4NbAQT8l2oZEV6DQZzMjZc91EBptgVfTPZZ2lkryBAOiecbsEu9Z4CM2X9VEU+m25lu270x
4UYSddGVY5Ke9TTt+vFsdmrzL+x/FNxkoJpUnWGdEnKQW4qr6VJJvCwNTNx8TziW5BeKBCZj37Br
LkIaPIbbkHDwTXeNERKTACn4HeRWk++XPzaCEHxn/KQy11kjHZpuW0dnEH4cGIRnhOEWB2GrukDK
r5IYj+UqJt+mpzGgs415M80H+gBBVB607whFYFLMMB+VP6oChze1eaMaDzUzMxQI2A3Nh0F9KOsi
IZalHAzmVgM4hTYk2Q78oPThjvIruxHwg5KusxRLEkkv/aeE+3+UiJ3lAqUk1n6JVB54BqpPfJbm
W4jTml0dgTE0UnyOyg2Dt3zBzNqlS8ihjTVb2/fFxeiOFYzWTHpXx+eY5nu4ECzaavcnqXf6AdJr
ZZ1VworLf5RTZFgXI20/9v//+xA7jM0HDTA0u4wvQukvlvQbgb7lGEv15Gzmfv/0EsqTNp+RsNOK
Tyi/ERCGciaG84oeEJpB4pQzEwHRorMPBGEzoxJktGY+wFRYtCckUgaYT8bD8Nub65BzXhPeCfst
tWvXn4rstX7RCyRfCgKUPqTiOwUoq8oHbDX7q/kpE7JQkddCKgwsN0+zHB9HSLAwYPibHQZedK7a
RqF+K96QfyGOyM6ogERD1OoVDv6gYm6501BuhD7uM0sjTvor+Yw/48kDS+W/LBSSNRizY7y+eQXl
j7yCpy5Ha8q3XnSnof9p1dPQHmZUGWSLjSQikeBLstCG1XsAiyqIYEaKRizi/NcTtJjGn09SwlYs
sEEvUodxSUe3JaYpimEx6DaULzpJ1K1xSM1/sbZiJzOyDbhBqaBP83Tle0Z/1IGyaLAcOrI3/Bp9
tOG3wIcuEys6VGtip/YTe3Mtc4EzQ4ztbyH165R0RJVQ9VPDitWSzfDbCF/KV/PaL5mlpvGHOb9e
Fvfb4P8ZTqq6OZsQAS3UGh4s0eFQNz6M6PZa8tq2Lej9+CnwqkmVtjLEP/wijozOZKcJm+XhHyhZ
dnEzpvpeoasCUwGul+E7izb8d2eR2400WV+NbT6Ybi1YLnxeisy/Pr+qPaeX0e7DeVNAuxtk3axT
7ZoN1HhZuxr8hMzSyQPDRT2R7V6dN4DRmhtR2Zb5DTR6JHGeCLNTaji19kOgC0VG+Z2a1NEZEW7E
kIwuERi40nOG44TcjS65J89LSk6edWVYfkoes3Ha3Rppm00HHUNQ+GloeP5YiNYUn+ZOTqZBfc5f
f1V4X2x6S7WBYPqcvGNgpbuaCDs2j4KaC+Eak/whalRAGH4Y78ddAWgzBbEGiLCOP54HJdzWjcSk
7iXiiUZ54FMZcTbBj5lj5F/964Z/YH4ivTr35bkmbFo5iDnwHbG64GSDTeUqG3i2K4adKFLooF7M
4pRTIKNcAKPhyCvlGOXpdjE1wLulLbEEhUpHIjVZwIEEBTgwogmzX2zn2r6jkWjNuNDrl+LljTp+
CLtiSufwi9Y45o+oLGqoJJI4KENHRUgdA3qPrnf1Q2WmqF54+rBjoA7skMnjPtjF/T7U33TifIAp
+7PxfMdl/HT+mpryTTQtKj2BnLZEqLLCH8DoOm3DuY8elgy9AiUTgg/HAHpmr0seTYti1+58cG3i
FSk6YfiK32b5nyK+d+ibobXw9G+oRUzLH514vQjQoXdffKWC3LolgqzvHHwaL3Qh6HIAN/Y+GkNS
AkOyby4EZ/Px8iJlAYFbp/lX/ixe70IQYVdp0cZ2AZUKhohIZwUQkS8hvPS6zw4bJLwMP1PiJd2+
ZSbrDsIpLt0r0IZ850bSySe5kpJihCxAtrZypKsgOu8cMWaFp90hLVtE7imWj1S2dZrwsM7TG1v+
WsN1Av+0WAWI+tkAbRfadsZN3tozzWztQTLWwCrIPRLCWFQsFi+SEdR9/K+bdxUF8JicKdEKHXJ6
ZExiOzAv8zDrdqWsuXCJk0At7+SE744XcpWxBQHuz8ZBi66E8ab9+/xE7YeRxQUcef6gM56uIqmD
okfUDnVVQrOVJLb8h+Dz64y5Z2ccPOGaZBZlQEV0TOhgSN4RraREv2CNRZqMmAjFAGRXdHzZIV49
5LIZuLuArha5OzmZUGHnESEOk2QeHqZ5b94yGHz5aF4m8ZJN+5eHe4qEqw05n/Caqg+epLNWknWE
wrjFG4w4iXkVUlP+IbmO/F62BFKy+f1gjIg8XuLR8Em5IqycpY7c7d7F2ihs6XbxxnPL9G3X77jX
TsMvv+guqJApEEGh/QjajrMQy0vXO6KdHrr1bC6YG52nMMln+XM8kpIYLx1ORGYF2Q3Fbc7tkDoq
6xtpOSadauZ/ceq7/gt/PZ82OSdXykdPmIGjB4Y59Qph16DGwOu4hw9ssyuo/jZ+BlAkIcE9xA2I
Sy0XQBvbGEkPrJxUM+xndNyECf7Q2K0fMhRReETeTPkt9PTzqKHzf/RMiM/3kdit0es1p61pEUSO
09Mxzx2KnpvJtAIypyncZaLm9SxcjEBl6pXGWiELnKp6ZBOENSutTdsXqTab+cp7YUW3WN9xmJBd
yZ6Ys2d/1LBUylVGmf0iRtJPXdjUuXV0xRtdSnios43dEYP2FtLOCr+epJmQ5ehS/by8EQmFX96o
/lPDO+1ahVsLfHdnBFdIgao1qpAKgYZ4zmT60NfY5gE7c20jPX+fPF6Q1Op/kdZmjG6JMAvUI68X
dzk+Zo1Wnk8q/T4Fx/Jp9IPmFeYlTwTAFYV2/PTp0x0IAyld9bu98ZaBrsbaAm+O9AIc4CMnkrfz
NkhutbPnqsTTb+dIzBaNcy3aYwtCYRvRNsmC1z+DeB0yiG/kFkYuJ+MogKxB9jcr6AnFfn6RR29a
BwRk9GSWI75Crwr84U5wzkPaUkhM8AzBfGSck+iAsMMO4pP8wtdPvQjfI14PxzIDdMmwUZnfVi6l
2913nXq8w0CDhgMPTxUPZw9qf9puaXr+XZwRaOSe2Y77gBxTca/D323/ekiPYsW+lz1C+6W4pq8Y
wWvLV6nqgIGJ2eqq8hbbpTOfnkcetvw493d1j+FAwmaBacWs1uNXQzPdvPqjYpeqxSXdfrgSJLnh
dwy5UJRrUPfOl07ymVgzdVoP1HQAN48xMdxeegTLWHGP/JcRiYIKCFi80woJ/MlCgarZoJqXCc8p
MLz8y7/VANvJKn+bXGt70r6WhH8qEYGRS4eUwhTp+1puSIqyn8sn5BUowrOPHCz0wEtAZAFhgslq
N+5/kzWRREDq1MXR/UAiIgDs4Eb5ES6AqKtoPRXvjGwQroJDiqSIhgw9KwUbtIryyTmLjZ+97A2n
A5k4bzxraXiSEYlBKAExLOr0NVwqwZQ8jywBMLtkA1c6AgibM0IffzttS3obmLzf5AELgLHJvxcy
F1gQ4t4RPpBN0aeXebG6Rf9s1G6zacx9hJLToNdyW8PPkYuDBnwgJYnuDfDig9hzkrsmtiDjlJ4k
0xG8eHS0rxGBGicTHH7s0ufOmyW4VBvLyRFOUB/+YQER9AMHtUFM4nnRdLIeVtzfbQrI9Zb964nD
Ml12TL5dC6A6e+IVDsgHopQ9zn2lPGXAoV+kdDRA7avF0cF0iJJDOm6XQ3pTGKQSk1OzyppN9jZY
B2TdpP68LD9mhy9Pye/Y+sZ8eCrbVv3NosDkqKqPS5LMSjJdmDjDlQL9nXOfhDQqFplAMOkN7nyP
l5jAftf9PXPvtTEeHa1y4LGm3ydkxTjI7FqDemennbedH/6LAf1UGwpmrtcZEB8yRX2t2tEl7rh9
+AX+WZiAkDJX+xBCqHVlcaN+oQM7CsKtZDItOaKwqlHgh7Pb0z0HIT4mpOwN89WIQKk5ADwh2vDi
H4nAUVatVdx7IhwbcY+p/yQCzkJ+cSDi14q+XgquV0p9Vjrqlz/QkxI5PAMcZwNcKuwyU0b7PAj5
y5EYF1Uo9ACymog/44PjBXqCJzHcE7y9xAJRbM7196C8FmM1/CsfMmlcE3G6LolSzVfZQ88q1DjF
Tjo6+Vcl7ML2kjVrCiZJ9FUpY37xym4k5FGX+UmWD1D6ocLIrV7FJKhu1rRLq5007aULwDnk2gMm
J8Gj37+XMDgFZ1JDRrNH3I6U7HH7KeZHR8oZCrBj9niCla0adBiE7cGu0JDEiP7ZB/29xKlNFR5t
biJUsz2NHnDom2CQ3uVoM0+NzRU5hPuSmW9tEf2QCwTA0kvTsJ2UeI0airWuMqnChL4QFimjkFBQ
9+N/f2ENnRW/DNgvLFyvZ9TQUvpB/NVYe2CqpLbtOxdqvkWdLLznFR/uXan5zlfat6hcm3/JFQ1c
fitQXJd+aq17HeITIHj7eovkLU8qn2FVuuZA2+qt5OBSfItBY94ydVEp4cvjxgjf8CPO6cNM1m21
Tc3TrJLwBalSe8B4vbaLKrcZ9oQ5YynAAf9k/h63Tevg5RZx3QAJXXrhOLxThSwj45PA9djQinQb
430MW3dZBLjs6fFTqehix9zhHhfclIsXbwISrv5XYo6Q1koB5fOTEsaXPUxaNhLDj5ApUKzHTR5R
Fs2apJkbcx93HkHnQs3Sg7AjoqfYk89W6MrauWFOZSI+4KEiC5Q6XuR3q/o7SfdifAJg0dGenSyi
XC9GGCALzASab+suP0mNB2i1MqdtNW6Q6rCFmHRo1NEnaX4nNbtrsBMjuYVvQGjA5AnJeMrdVK5I
/cJiZ37wdsSMa+S3KJJn4NpvkVyFP1EEX8fTPfAmwmBU6BFYGb4k9P5bARRq+Gn/Kt2nd7JEDPne
gW9hTL3UhPNXb+xY6NQW5+Joa/843kc7PGJ1HW5Sf8OAFCP4iikEb4ghA+mbKNddjaZrUI333Vdr
anD1U8eoZ0pB3waFep2LjcaY6ef/UklYt2PvMHcnzlR+jjwvzzUwu2ihC8Fs7EzofbIdqJNqUHCF
3GiAppiLfyM2lXTH8aSFCA6OIkJ2IoToCM6+tPAxjQ+VdG2yYcm6gmc/bRYrzk1WT+LznWg/XAQT
MCSFNiwY+m4miDGDz627P6F/H5FBid8Fca8UjPOzv+wuZ6UC2jAudXtQiT3F+ckDoh3M6RFZqIEY
YypK1NtAw1+3zAXRn9GdYIlUvI9El+p/hXA1qrcelYZb5g+F7wXPIikI6/xfCA378tWPRS82om2D
vAvJoar2hDwIxpnPFQmAKD0soH+d8hjETeqmqW5h+UX/mZieOt1OeLP5dT3IiYvOE/l6bdCRS67d
X9cNzzng3Z4/VKZHSV4Xy0ARbQnGmODVmvqgPQppRNClg1yqvxPnquSl0rko35eWSb/6AjbG4KRa
oqtxd0nAGQCytKJR9D1R7CfuaU8sfqr0rsMoTX/RZXYn/orxszQ3BMdF5DbHE05GPCVTADNEjh8J
ubyc84OMdFLtUxoSRGGdVr9amCKCX6csEbX+Q4pwlt5ChGwWrEqGBYV4bQVbPEEoxfvIjjNLO0bx
fuRvQ9ZwYHzCBAAIExK8ETMzkg4Pq4FciUuWQjvWrvYQXtT5kkcVrVkfApLeJTR3/EUmDbJopd/p
8P5UjyMkG0EI+Ej4TybOSpECg53I2qJxkKEhJVKbXOKKGbtgU81g3GIeE0VmIpMhONojakdOEnAT
FkHpNiK1TIIXkfHRR0JDIc1DOl7MD1X+qth8E2Lot/NWdNJNCwpBzZLTXlgUGEPoXk1dkuGHhJQv
9C5bdKSoJ1adN24mWzw3HFoE8BJM3/uILaa17NXTiUmDB4UpP/+aBmxvIcv9zIDrqvxm+ghyjb/3
yfQMGX8oaHt41RTXLqrOuyhUnLMPEAChonr8pOtLXZlTS1eVy+JFsC8GprC8tgqxv1jdaHcbfxI+
S1RWESGChJV4hXhphb8BaW1BVh8ChsvwXT412lPsapEr7DUqkril4Q2hnR74N0pQg9dlSe/HXf7G
J1yhZM2if8ZAJkhy0NdZTy/pimjLSSS0S3fU55vMQDId2W/GtXKNOWQBKfTAkO1p+mY6RYX37P/J
1ocEnUlEU70L/y25br560fOT9RsnpaOjZWROGBMDDcdmqfMK3/SGGwy3qlTBDGG4R8JVMee1KHNY
Ng3kuYnh0sKOfJm01V0XOeYRSADXeuGCIcG1ZC1xjnaC5p5pEbAOxzGhjTAuc/pjJaCSwwbYLRDi
k1Na6CzWOQIFBh+RmrAnKqd6qQy3n1QuqLb5SE9RbseHmdARcdPyeYcBfJR4wVgwqweG2TuQmBEi
f/P5/kj2ImnfD4+QrN1GYGNvjrAqqOM7HSLaoXTyh0uIxHVc9XFs39t1/Z7g77hYNdu8zeswaPR+
2Uq0x+qIJZ1rt7+kCGLwwbkTnniEnrmd1+fniY0JrF6fs3XzC6ZLMz2uwYvKzAGlZF1zYgF9FZOZ
wVbgKW/6GnWGabjT5BfEAPBTlogLjui74DiK0q/Pmo1JNIREIRAnzn47aW2ZvN9LaA4RZNUYVCBb
iAgKjhhsMqj0riPE7Np8oHbingZARJvMgzEXezTD1DNQf+Dz/QwLRYMumei28ZOQb6zm4T82PItZ
LLMZBFTzA4NpcaeKFAKmc2CT/FDhzOLUqKOloHJFfCSxU0/ZEXW/ezA3O+kpoe2xsi3iVNjCjh01
BMSreCioPPQrZQTwVDSrNeQpjcvbF1/9iGGtUS/EOGXKRvrEgZ9zkMXfXGxDQguak33DsUvmHfpl
qs8FEgdkO0T/v9B8Oa97s+QPpQcOmro4dhdu2/mtbrCLelEg2+GuHX/k54Hc9QMJijBRKO3uo/Qe
vzEXLQLhR7whElYv78SWhK9/Fg+muZJ12JIgwc5WeSomhmFjfkRPCjwLrCJfTbcvAVssjEktN+dK
MyiEz6GvSSFzyD/SxJ1huX1nFw0p9jZmtSJ0kWMTfwzURHEBFO1rx4IouDQFH4bPBkkMx4S6h9YW
9E+Rr44CHHNJusdhiojUGh084DGh7N74rpmPjpVyKve8b33/bbT0nuNPoxqZhzL18Q5gX+iHG1+l
u1jW1aK0o93LhLb0pG7yNyaEzVXoo9O/gsjyTAuwE+j4O1VjIw4Y/dYCupIfI1v6Yhj08GMMRB5L
vB4rQd+PHRbONwXfYbP6wc5ATh9wk5H7zN5LI+pzZxqEuFgBvjRtrVDogRmPuWNi1H4auIPvqYpA
1xXwnP41J579yeHcXZfQSTbdGxPiMGFHRIu87d/bfIu6igcWhGMgbYe1ffX81mP0gKtF7I/1hLRq
nmlkEOyi0pVlLeZ9ycPTpDIZHzEy1bNnpJvmBAaF2UX0SB1IDsBxgKEcGBrIleAvpRzThecedBvW
/sS+DChC/OKCT2OgJdwE3QaA91TyGPLf6ESW1jCR/84UHA79+2ScUYHocFdY2GMyPc70hpE0aC8h
mAx/Kl0ByKutE8n2rMdK/KMVAPQLMpvd+LYmNCuMBw4meXb953pQjhZjeYkFEWDqXUVvrWxR9Ib2
cG/6A3LusPvN4oTI8T1ZkaiLhyBKPvqYFMkgrT0xPfY9XsQjHsIZiaBJwunwZw0rH4rHpmRzoJ2Y
oee177KPBWkGb+c0j8FcUCati49x3D9paUdlN7y/CKXGahky7dEOQJqQsXlab0DXAZk/AEm8O9cl
c6hzJfnAIc+j3ZGWAiJPjNaahXVC4dp4VfeuoXpAxps7lbAkVQODxBsksgwSC8jU2S201esUytv4
TaFZwSUTJ4m2s3wwPrQPMo/bg3zgLCVT5WyM2+JeBLxE1I9ChCO9VkkqkOxkq7zTdiH7LxuCs9Ah
++MjijAbXSus3NK7Puwd6QPDCMyF9cssk+wJeEoPSrSll6JprqJ8wxpCcTIJl5ANaOsb41ppn6K8
sZK1QAoMCC1cERSFjtLme0y+qzsoHjQmgQ6jR5Vs+a+meOc2YzL+MuByV9pHCDsw+KjZR0qHwQyT
NyCSO3QkFp2VTPiGgyJwqI+vJdthRIvxzS+2uqcEs2DiQMXnxrhrkiSALxkx/DMVUYeT7UkRjbdX
ejsTW/mAWu+NEuYYMJxORNZdiZJulk9+VJ526NhlLMFUMRQbVf6Ol2/FKYFHbEuVQKFAevk9LgwG
ZA3bGZBB52b/sIjwyjQBJBlyIb3xlzorXqNpy/ymfYC904UDmBaSheJBV2oArwSUiv0fIDfhnBWY
6pUg23p/RciSXeMZbyg+AFf+kVvqok/I5MTUBndiBZVBQCIy/1FkLf4TIhJAeq3SVYicRwGxkA/A
YGFIrKwnJR4IoSUGlDmDL08aJXAuubSyDxwPuxZNfkeGh+yJf+Ilpl6F+/EA34ZZF5prF1p0DqzR
HSuQ6s7yv4PNqk/fNDHM1E6b5BEadNHZvcdbgo2OzW+bXyXg2+6kdLTawyDYBBLidRK1z/l/JJ3Z
cuLalkW/SBGSUPsKAgnRGzCQLwrb2Or7Xl9/h86NqqioyronD8bS3quZc8zuxj0rkBgP0wDlIBql
HsUaCD1LRbfT01d1CL5xaqSP5tVY8EhnFOWqjx0NsxPFbrUr1HMxPhMfcQp2oFcGFq5aKxw+WCst
jAO/EwsDLhLzN8NdAEQVJS8/+nHer19NV7djQqnJsDmx+K8CJ3PJZdpJa6Lhm8/wKfKqYcd5qMJv
RlMk7CIBR+DvmG150JPh5lHDsz3J+q0v3xnxKtoBfb/evKj0EcDPJ4ey5V+lkgHDdBKJAK9V0zms
9FjmQL/7YYje4oWAij2+zc5JhO2AEKQ8UEMGuJ5I0yYYeic+0HTFm5YtyvhZMBJs7sb4jnki1z4C
/uilPCbCwhI8HqRj4AfSvhNqxWSyfQpitvi7Bhli0mLYX5MUSZ+p8ED3k+OZF71E6MLyDMvVb+7v
DXWmxYJqScc/FAQ8jQaTQgWxtdpuUtRq0YKOizRSUdll6EITqKiTAdGe7ZsU/omxsq6Fl17/61PY
EyS92jyRpJumsHbZLW8z4VNhFtYmt2q4hYWj5eZSHs5G6XoBQA2NDa9TI4hOF8qKaJkurzZNDKkX
mK12Tg7d74LPMhEdQ0oWVJRKL1nLMU0ZiEq+sJSWnrFoNVJEaDClUbAtTCCRu/Qkeq/S7LZt8Wyv
sVVeZfCEiH1L/KMxwnuj4U/eWkWVM+KyeKCVjhVciOyWIPtzGQm+iwAhG28FUv+YyyN+lyMPKPZB
njiRYSRetiKolxpDrMDba81Ois6AKqzA3OfJyfwMEYHDNhoOGGADeav/5s1DGJADoVwY1buGpCFn
pSzBqOzmE4QreojfqfYV+v9UkySlazL334ar7fKOd2x8DRghMVNu5J2KbnyB3JmPzkMR1su7iJKr
wrxdyCZTcnKqwfZpbcPQhGEI7LgMQ22urKVkpzEti4OadprwAY8j+Il7kXdv0ZMpzMunR/1eYHU0
/yPebNirMQ/i/xP52cv8UJgrQFGogI4QOK7zBthYTwdT4LoeD7lxkPmPydNfUqxksKUdvgJ94DXk
Jy0AUsTEB3iL69g+2BgFvomWgXtbZHWgCDQT3CXb4sMjGMSHC7+mwfCwQEwAoQha7KN7TJrkdO5W
/jl84plaGPgQ4MWxa+++peEefKQMQreAJgwbDmSUu371b6TW+/L8Xemflfm6XVhzOFd5RLevYl3v
MHqnHheAqyInFg99YE9rqGOw3tho/uMKG+rfNuZi5sxqABkavKrMNmSbVifxcFsPvKP8+djIUNNw
e68WYIzVD+0E1DXI4NzitG/WNSMoMfkHQCWHNwu5VbZ84b4YOSPiO+ka5AbesFghjRMFaxFWlrfz
W1LkfmgOwgKMAbF6zXCg4pPTnsmBiO4EjB2/wDy/FMQeDDhSM/VSwYejAFupAhocTmBNxrv/lpAE
GgBn4HD6+EQxGGOVysFEbEROTSKXXT4Rou34iLPJCTaYlonR0gzHOJX0HGBQdN4b1//t+nfbvkqA
ohQyiPXAFJh2x+bY4akAIyxbw+csk2UaZGG/XjBn9gg6qB8TUgSo0Fa2SkY3+5eq8/4bIJmqz4VU
0J44tkENTL8/6h9zwpSF8rhRaGSNb/nf7KDNTnk5p7+gUITSILB7ZVbjH+rt4gu8F4Zy6cMkj14m
AZdzgLEulkIEKqy+WFRwKdASr+VvpDbyUcWDwLklXsRGXyI6wS7SzMYM2fwRNzxjERqba8TQdwS+
vAwuYDHmoY4lN3/cKSqOG4tKzqT9WKlv/rhcR+tw8aU81F+EZMm/cFNJuxAtCacKvTsTT/2GOZj/
ZfjtVad3sKaU5rnZ5+oGXQWhrpzejU/MvFwfWZFdNQXkEUUcuc30HSFGolk+gXcqOsTmpfP/WGso
lH/RjjhGFBaO/sVNTW+PHQvjIRVVGBzYqozrasHZy9LAvOra9omCCmsRz3FjMpCmw+O0I6AhopGh
ZNeR1NrKrebg2tFuPCRvo+6Vr5A8GwTwS07e1cB7GNOLMKET4MQoGwksHGM1EOgmAnv8+VuFzTva
hGjT7IlszBrREX0IfdAL5AfggqwjA2mXxjelehTsCJKD5s/SxVH+ykXSKRk38HbBavIdqb/E165/
heOnPAKWt9IfZV9SBuXvwBENlgOzMJ0kDuVNcwWAOTIGNvyQyaqzKp5acdh0JBdZ3jTwwdj77Eba
Zf2VyI781BxPtRNjX145z/0TxJ1vVL6RBemEmIb58fnhf+SO8a0qLvoPyuClca/GGbbOFBcdBYU3
F8JmrqNYFC5ppkWXXJKnlULHGFxEfvQw+iccLSPnSYW+t1a+2R0AttL/pD+DREiGt8MH7udyzVGO
F/wQ8zqiVMCJM7rYdFK+bf2G9QlwyDjOffGfCtWvdtQrWmXOY4fHAnUgANYMG7APLPrKk0rqzzuX
friSW5X9C1PL6CTuguwzGOailZ8AT1XAxU9Rzhf+QTCsDXudjgO33lbwtgZudMyoR8HiR0BM0383
/ZZfyiVmM9ivgoH+IUJKvBVF9vTJYodSSJ5eAcAluG+7NDtI98iBXz1ju8LZXqixxsVOIR9rYZ9w
Oh/+W6rxMFNPlTwXc2gWrhoeKiO1W3U3sIUF20Ri9nPAgWVjkez8jf6Jgx11w0r86FfICmlt/E/i
C9LFidkLzYB25P+D8ZK4oBtiLRrcYZX6MKaBzgawXOiGcZXpGJvsOSXOOGXAdtnrKOxPxh9Iyxx2
2rSnFaAzJsolupNb6ugM2JmQskI0kqd2ZPk2MOmhbO1tem6/oNpxu4gZHEgHj2duDeXcfyZMCvvw
RRcBnqVjCTV+lDWe36sn3zvAXD1PkPeVwz2iJgbXJ976ztZ/57x2BtIy2Xp8cCaOPdJD/1fA+pLq
F60+1hre3HPsXURERv+Q1qOwZl9KR2AgKT12VMDMRrkdmRU6NCR0uAiPfDZ0dMQ6+CmawSNrLqNs
XJHtJLo6AB47ST2Ohou5MVZQszL7aMjfQ6WyzZQHcHD9vTil4RaYL2E9xg0VJp6BecV67pd/izOW
M+biUO8y0gs4oBmSSiTg0j2qzQnScO8QWAQgRY83cAtl2HPXql5zlKP4ravdFc5Bd/K1AwnyKQYJ
48g7VgP/pdNDmPwh/dfShOI+i+0ajmZ45EQdPxh+zHte9GXCuTKskQ3yATizXO0rCIokVyy5T1li
9W9sxzoqnRd6CKYG8QMxDuEnG1E6UuYIL160NnP8/IfYvfSbLTcgDIREN5oXudrl6XMc0XhHNxJ7
lfSJ1423jDujRW+PFFygBV42rRNPW5CaUJmvo7j3+PK6NWYEnTkmxiUuyKdQ/fMQM9TxRSzsAt/b
4KKRZYR94SMgCoY8SFwv99CmOvCnOCNdmoj8O7S4I7UPf9qj+IR24S9nh3nygRKCuTWeNY/bpz0r
KEGY9yUHfqO8ptCoTPolwVG0GwImhi+gWjjy+G2iD20dUB0Kh2n/ietP6u2B3e8LyQ0jcPo+6/7q
t6D8UR2HG06ZGlJP1N1ml8Nog1VkilHPnrvoN5v9zlyH/pYBLH08/80HZFodsrpYFYw2t3/hCUhZ
vQM/iWpZPZPNiMQjuc92XTY02DBzAaEc5m1EWktUmAxygDRKG44Zm8c2rB8Agfqd5vCcJSvzXO8I
1x00nr3kdx4aSBu1u8CpRIfeO7TFyDVrKKMf7YOOpog/gT32rbx00C2rVo3WBXeyzswuutQFHb5I
0iIVLrDwjXdBodfhVTphJVjiiW2SNaJ8t6e7eCPx47t7VbxSTOV8BgNZa7Xfc3dIiNuTTt9lmEls
6/jgTJ/5jjFzA8qB3+7AEXRdsIFGJyNGN0CvnAqegakHausbIXTg8rn5epnpYGIl0gfRhC0Gdp4e
EHQiYM+Y+KzB4TkN/7p/Hv9h4c0zyIEysZtiKcISl8qoJuF8j0gTizSlMC/+JoJgX5AWRgoTVycb
CVy3b947PXAWvWus70hzOD25d/30lkfYVykS3XTav4WEtSztIz8Ukhd2W63bOyX1J3H3iNxXmINV
pq84jhCe9i+UL9Nih422HN4meJ9jfIWvqcZHJPko+Xgdi0O8KZn3fDFvkdqTGe+Q8ZQwmwz0BaRD
OBZXcM4YhPO+3HiY08or6zHUvAmqcFsB/X1HjMEltotsiaDh4t4ika9wTpS2EJ+N/rOnTdPbf4SQ
Uh55R7p8ND7aGh9bnJ9VaBUHyiPPlyhgbibvE8P2SkcnwwtmIO13BWNn1Fs2OcKWU4HPXz/oRk0P
PgeytB1PY4xqnK+cf2NiM0UT/D+e41i6k5uavrklc5rb40K3s8HWU3KlnNHmLcYaiwSvmtHjsnzC
y4OLiw3kvG/gAFpoZ+ZvKM8hy47NJUVUqWIt+eXP2+ww4BQzVwQEF/MxtXip19A/mHPWC00f3RpK
3Q2SBCazEv8UojXWqT/IAQ6ivqmZzJOCy5JpCeib6QBnKXiQvHsn4bv85uP036rwx4FGA4tEj9Uv
jaBlPGH6Dhfd7RATgSBbipnTmb86o2KLscMWEwZhMvrPuI72Ewn2EFah78tE9nEyYnVQF654q+yp
t5FsL6jmh0NwB7292HYU8zceVVk55d7L4Nc1ejdO2Thy1d6t2Rhw5kzFBzbtbAFOsb9QogvaeoHU
JaawXZn7Wjmo6K7hJuekXXnxhUsGKEwR/I48mNkqvvKaF1Cz/oZ5O5d/0CxqzN7QuPvPhXAEzDe7
4NFoxj9zNDIsYbw96bfGkJROYCD99Xe+ObGy5ocMBYfF56a2QmqDJm/EILQkcgIn0p2fo2TP/+J9
Zf+K3Bgxl7jTkQIAl2LhQ5iiuCLQNHdzCHvk5ALW7/GxShPNSB29pt5B6MhZsSsQSFaPWNjFuEUJ
5eTEr2IWJf1vUuzngTsyPg535Suj/RQGTOPYbxUBvodDh/jKpEOCPA8mL9NcHnY/tRX93zzezvyb
/iUVH7VxKetjPkuBuvXiL0HysGGEK+1VtKzfXbHP7uR3SYye2m8Zp2T8mYMDYJe6qoFkMjTpvpr6
Tg3FyDB+SmwDYCrjK5t/qHVPnUTIoc3rPLD1rCEaabnryVt1MTs9jWoj9u1S/fHpVfpxJdvMuWuS
CQhf3ng8Kn/8J4glQ911WZjQKu4KKIlTtIc726A7phGjS8LJpctvA1ZwQnZDZELNcAshAd9wCAPd
Sg5idSXay1NOPSaojZDvFzFkUkZWGlGB3+bwgphLkqFy4tTib2nydKlqSNB0FyaBh5O7P8TprQB8
SlySWiAbgS5hoIzaayhUcG6/S9ZJ4vA3Zs8QSim4B77Gcd9VbNKAklATB9NKgppgWKL+BzgIuoKi
rIELsb3Brz9WNsBa0Cwrl/mQiDcTiFLp5kjEOqs2t49ogvqwzLTlSMmEeoAfhBeD9SwRTzz0+hpt
bjNsS4jcoV1iuC+tmKOgtwyTJLijGLBmPy5+30yGOSC5QLtLL29DNuQEkhA97+JhpwpjEHMBKJ0i
zO9IRVsqga26M2Hp66dAFWCua/SP4wenmz5R2iBK/ON9oBvZJIdC2ueF6xN6tivotwo3n35mmHbw
oo1stx2khf/uN0wvwSXXDnXFv92/dgWtCmyYo7R40Obp2NK9+X4ihAT8IhFmi6s//E5s4N8wBiLl
CBsE8EDTO93vFFwpp0gmi6r7nIccuWgGgvLfoByzxZXRt4mTl1PrBEEggsONhVNzMUykyrZvj2Xh
ZvE6pJJ25rWOQw/P/qh2JDj5iApghBh789Mj7D62+IZb0+LK8YRdplqKZoMGzRaglFAVodG5a+I3
ZyymhFq8cS/IO/TDWAQ5V+c0RPVIQUBwXnLgavBmJwZ3COU1bywdw++ctb00J5zBlvRGWwUgB9zH
guQPiWiHVVufsfR32wxWNdrEJRRQ5kmsPLDSMPR6ButLQPjAEv7syljn+YMrKDqk2bP5zcffuHQL
Fg1MjtGgPxATgHaEG6t1G/ZZOhJWjP5cazgcICG187d4SNbjIzGABr4WBvynXY74yrh08q6dPoD9
7mRl21R3vE3UuAxuYru5z8p0usUar/ALP0vhs22eY4myVU2tYFygfMixCuhv/vTKUXyEV3EXT0yg
NKcYb6AUMrzDh4D9sD+9+atjjIlUKCRRjSxB6dObwTZvAnwserae+777FZsHg7UJkVLwG//kaKtp
VRdfZK6R38axim3jdyb7b6j2OUsX4Q+GehYx+AKZyldfgD9bl9WeOtn4Ch2+WOxwNtISpF89PiMC
aXhu1GVuYqaxR8MpkV8xA9LYzLsFv7yxWRXGU0BEtUwwsLkxTq3daPxnzahBNcxD0DbcmGezfbEx
NfQDvk9t+lbiCz9FRJbdzJ4DLth9qNke8bGBRgzea07oLq6Y1Ugi5BcXp64DAVxld+wINeMORM4b
zeONWte6zUfEgZr9BHeKpSt2GbJp+Ij/6FLlwqrzrZbc2KuKZ4bSNYxV6HxmBO7ACrAYRps/6o98
dFTeeH3TKlh4jx7OPdDw/4Cs0UKSQYs5gg0IQ5kduyoGzFnq8LOJwot/FlE+12eRWYKxirxjxnQH
RBXxU5D+uw9pzZOqEN5ntwunYjKRzF8dQ2B0e5XPFs6dhP1jz41RYGllNK2sO/HEVx43DzZpgcaG
4iaUOvuFudWfEPM46DGadg9XWydZ8EiEmGDr4zI4zmxwzm6BGKmjF1G48ijvQPeXu6LnN26VC4fT
Ztiq95I5VkJ8yV0jeST5R1tcPpih0KAwq63uar/FAW5j9sJUzXmUblaNPTFNDzcdJk0rvGYIBbPJ
7hBFQpVltomQjpECOHtCHQ5S/MtCr981FbcgcjzqZPGUkPeSfPEAIX6bBcYsVX+b8cD71chbVpz8
Kli7lBTVXvNIm0cX70Q2MekhV0/UA1U4S0yAL5zG4awRGMemgQ1HqzNMfBULu71JX/1J4S9BjbTp
jnJ1KImMWFNtylvtB8XBkeQHBCjY+KbPwGTI4V1bZVVPO2b/0QIQCBy8tXca8AJCDoYz2D6xP7fC
Kej2SDm9Hw56obwz5KtSTj43H0jfspOBFjBYV6ITvnnZ6e8I0bqmp1ahtMDMO3OHG0xGCps0wOz1
1oOESGnHnq1EhEKkB2rT2LRpwtRoK6YrPi41PZsXmtcU0ugWIinJF5CMIUgoRF86iOYMEQDAZZ6A
M8ygtaFJzA6jxEx5eoPxbOagjdT8R+xF/070M/sEaiOmbTV/29LMP5gZCjxzATk8/QHvBb0AY+hy
hbom+GhhcHOnB3A6qQ45Igm2YfU76xAsijaRU4GLl0WoYZfUDi57Sl7Rv0XxxePHPU6XZUio4yxF
GZb+u1t3xkqaELyjYzggn+KllocNNarxzG+UqUFmNzRv5D8S04jk66r9iLUTMT4MrU5H/n4uW8eU
XGxHJct2amUG4EDarKje6/JtUmd2S0qfQMtwzlnPjmefbaZvie0ScLlK3IgV9Hdj2MAm5RvPZlap
A8kNLlkn45PcUqgO66r+bk23t3jtUA8afGXmSs/PtEETj8EzY4h0abulR3gyz4mBW1qyxuHRFLtZ
upSsu0vxAZ3E076LTyhReXNo0w0Y1q4FXIz6fQ44TL6kf0nFDHfpvUs8TXASB2A6MEuQHU0fxeik
FWmTb93O9xRO6lFkFKlvBtR5FY/dWmQhiIWnhCu6bsizTGiZiPKbGX0tzZvhhNNmGtf5z0C8oso2
mctjhQoKN42QIvmysKxZ7O5RWZtIrMj9JWgKjTKQoeozF4/qHzsaSq8ARdq1Npfm32JAAImoh/oN
b+I83kUSnK8Z1A/q3NAjCugkaCMwa1fSrDpal0Ac+YWPa0Ieg2+0qZT1sW4DImJ3AdWqIgcIJ/Q8
4OB5qRlFYkDlYWAoCFZGX2OxnDiF+nWkr8w3yk7+QMdCLXEJrhVkCDBKkPJzow/432d/SgYm469r
bBxKHlYBjpj56N+FJE9zCSUbtlsU/jkflnU04MznFC0v3Yz42TUAhdjAwUTHpRZcYa01kZWERwJu
CcJlk5J03MfqahQtXT1y8UjJF455BDLc0N0loGQJrLt/Bu8l2Ny34nd/qVOkOXgy5lkY30qaHyg4
9D/mW4y1QAhzqaOXaIY1NU/YrCy6hBF4EvKJZXI30+8Yrxa4rYH3mH3WLGeBP1oM6O2c+XqEva46
je/yVXWQJZjuwuK0kPegMAFDQNxSgMWQ1/0xQkhe8QcsDaGRkljSL11AYXVrczEmwNVDwuM2F/2F
Ek4RnXxasyjl1ytKqJE+WR2VFWtL2Bg2v3kSFTOWWTAkWA3b7KjVbktbztUUck9Ptlx9Zv0xrFbS
k8gu9qLNG00sJHr07J24QjTPQnihrqueJYxhkRKdsqF54gQxtKc/IYI+AfM0I4jpNGAQnvqfBahf
vbYT4YfnKxC4xHuUc4wHJ8Y40+KoSV/Um4b0pQSnErOBcZtAXTBRXshMpQZ4wjJGBTSZccrdPX3M
NLPgN88Z+an/ogiIwMEAN9ApnFYp3gbeNd+fi0DCfBc6ei483NxHbL2L8v5HixReQUXPN89Ceur0
oDSSfsQ+j2aykkFsMSpIFghlOw524g965ebBEk5+dJH8b/62fuB+KD6G6J3TNmqQosuBV5CqcLzM
seeEmJ9IaU79fTG5/HPAwqTx0sTnsHTC7BKHrz53pjC0KpAYqvcZkSo17nreecbBnsWz3eITpcpD
jCVTNcOSWyO+MbWzCUwNXQVPqKRdM5VkCbRv+HBAzxn7It5h69KLL+RlpW6nEaqY5JbG/EJadI2n
ssaENrqx8DLZPEv+n8rwSiPL6x+QhOEPrjVTo6o7JWxfEnb9AYpKX73X8ATyAckMA4Z5nGiQPBNb
XjZvwxn6MTCiQamCh6dfuLHtOl0BGMxcDjoUZeV+3GV2eILDEwIkSFz/7Z/x62DGnXfyJefQAxFJ
YjfA0NY9OucNbyvVSLkRZ3UZ6+JiG/lbspKa2XXMrojFQYqPygZ/QxF+HXuOsEcH2Yi6dB7kVMeQ
s+LMD4cEQYZ/cVP7E9w9R28tzJeM1PMV9j/m4mA0+DcNybqI0d0xWsAxbohuTng2s4k5bSCet+FE
cmwKZi4lu6QdGcb1iSoMS/q9hrM909TvgfOfbHviL2uhiFOP74vMnhZu9yeEc9SpPv0jHBzxncZO
egWg4AvNEIAIRqL1d/1QiCZgArUHQT39pzYmrQzhzYrN3dnbYT8XrHLH6J3QjAquxIq7YYFUGo8B
rd523Pr1lnxcHU0txT/jLaGA91xZAkw7uzpMXzT10S5NLwabpXITAzIe5oS+5k5CR3QZAtclSibf
j6iYVwzikPY22qv397IHUxkTN4uHJnRLJuacaX85zzepxVs6tXwjYNslNXmVfVK38j7/N0wvv/Fo
xodeu7BH/ePnVcxTf00uyCLMD1AtCMhkb6tIP/MYbJPMvIUvMiIB9mkhBug5oNz4YOcQXOhU6QBZ
tDNabC3ss7wHArZZWjPeZ8IIfHA4/HJrF8n+wq339CFetS3md4JHyy+RaBDGCjJ50eIvrEaXEgW0
B6lt+mqwFyHZbCWxqT/tuIvP5bztl74WgUPqpO6Csh10mwnirHwD2HLSmnhV92euPCW98bLmiEEd
hiSG4UiKW11q8YeEN3A+pCXKhF9qD/ZlWN0bh2s9LbbqhJOc6vyDGWZ76yZSNGjWgGqgf+kdVtk3
T30rnYsaLkbG4ukcY/9xSEbV8Xv+pdDVN351ad/gt7Fk/dIxYaEe1pFBhjd+Sptzk5t/p1kmW03t
pyYyu97MJUi5qsq/8qZfinqT3tDW9uaWOeyG4bZxzAQ7XGz1M1ZMo8CFggLJV741TBDbvNz2YGUI
WUyZG3NHPyK+Q9XmFeFUUr7lHUfUjG7UuBzJ/G4RF8jGh4y43viRk1kPtIRE4C0IkMuWL++HKlv5
EXUHdwcopPggfKSMoGpEP0eOX8Q9q+DTZ5nqr9seWSmsAgfVC2LGnhCLjXKjydlnuLtMi+0Ns3hm
v71mZwf9DQ9JCBhzs/AJN0w54Fb1Ag71mZ2I4lUGVjvn7qj+hiRMpveeYMVPTz1JwVaCKEg7Tqw5
Ho5ZMtDtC+MndMTUrd41MbhWji5s8REGG+gNSnPMpS82CVX/kj3muSzEsKBas2icnl5cigoKRBcR
KATZtLDizZXePdqY9JZx/dI/484tW/clJpuGWqv8ELVDzmpryYRLmT67D5Nsqg3fUnHwmdqs4pth
LGk2AuYZs+5MdpAEZiMMs1VYYnC/ZG5ruNzlSuv6EEf48CtIzjbcmITPrew00QryqyLui2Rbe4zo
2IRvm5GOdMmjvkwRjwMlg0TH0Bou31oIVx6iUUX5plmqryzAGR1hTuapBgN7IgAo/mFmEL+yo/Ic
q4Megltzi2MrPXKkZlOfLCPc7OiR14viN5tmJxtZpdK6xtyaBCAs7nfjW+qQNPTEKlk6GrPxjpEb
532H5lHZAminFj0Z5OhtE3CkXyFVTyB9msEOMQVqNL6KTXkb+hP/CJeotk0OXuGO6UXOn+bo1sE+
S1BlOtU/N5iF28p2DqzKrPAPAYn4UVmdRWDBjoxkfLNLtb+yHB9wRZ7k72up3JXkBqJlxgiuFZxI
WyJegjePtyBZDHEZ1YveM1WeGeZvyg7S5PitZxTkUH+5oVkExcfwxAYo7I8Rwz2GNhziGp3qnskF
7wYwlTkrm11RifZgtdjyN6EN94CRAu3NdmjaxA8+sbe6IERizjqdM3ZZmL2jM3c48z7zRnyP8RFa
5FBIDLbzac8mHRnddKBrLBQ+ERIb9seHPPhuCCwJB8tgrsRxNY6fo7dB4q0IX1q66o4cSBvCXe9z
kSH8oacv9FWkvhjMBjod4LpateXapFICYk3tho6Uu9EUPkOaI3nND5H0H+n0oMBmbRepDzY5gYOV
ztshXlypsj2V5wHVmI5EwUlkO8JtTkUgHsccnAs/K5OEdp5Oo/AX6b5WoGsFqrHgH4cNv2DzXBE9
w91fdC9A9+b56iQXt9TIa9vzIXHWqGuOqPhJFIMan3vALLhWWrBmv0jRmEej0un9HantYI7LrVgy
ayJhFDEdzg0TOXCc7rl9Kld+yLnLaD1kxwcWXZlbGxNHlhV6r8Z3ICRQxvBfTEOIdDlHzA4tCZxA
LlwC49wj+GEgn1MDpG59g06TEw7SW5NJ8+bWxWnhXQv9Gen1mnSQaObRPUTlT+3vQj7XGXPI6V/s
dVaDiTIuLyrvN4tttVwwJT22/a4criEtNYzqtUwsaNwxV1u4U3CZ/FPLK0C/j8wz/YmokaQUaSRc
tc7FQMVPIpFzRr4nlVD2j98mnIIFTw2zXECSMT4vJGpBvvI5ZVD8S2cWgom+1bCzdr1bljMMC3py
hTWTVtFk65SeUoDQqj5/2131ZTD1Qi/M98SkZBA+tcIpFkRthA6RnCFXHz4ieHkwMaltNHyCv8Lc
umDkw/DEmLx8qO2BUSR0FJQsMsdc5VbFh6kdm+ZTY8EWtluZ21dYRel3dc8X31xQH6FiT6hgFfAA
WyoqDxFibf7o0sHM/9j6Usl+NiXA7J7as0m4uFFj0ca2D+Lxmm6PtdYkScT8MxVw70wLsDCL//Jg
TykF8IUWf8LXgIFwmR074dymKwkclQWbl+EgAeY9hnXkMAWOTXmfhL+sPxgSRo6YkxwnfGs61tuI
vkVZyeJc9Yo+WUifIQyY7plxSGrNlhoSHciXdMjT2wD3lfwg9nOJsEbWiaMQ5cew1ZiFBjvf36EK
pZTHAKa6onKKuzP8ftDrwXCJWAKZ05N9f7MK8vX4LeYWtgpcFcUBrizbqOgWIXck/IEPsy5ucblC
MnmA78XmO4uOaU74EwoP6NXc9k6PumBY1sTxIZdAnXmZ6863OZ7R8lDxd+V2NC367wCsb87vZmMy
z3FpzCN96x3ZKntrkt+NW/wNYPolwK7G0pGBvmKQqegrpAypDBn6jvtR5T6sGKg/Q8ZiLBLYZWv3
LLKVD+AL1zy1OXBhdIX5OnawsMb3OXbZf0ERHU32vvqSMBWoqCkP77qFSs2AduFovYvxqe+cvjuE
6tkHdJCq50XmZh3Asx+ZLqVBotGQZQq/PmUNgIaO+ucgT3a4m/b1YDFhVKGEb4pmjVduegK7QRnP
yOKUM/T90exghYvhJZRX7xbMnLhVaZ4MeW8I7kTfhoTFrZN78ckMB1tzBU6WNNfwEQcfNecGxitn
Po1tUKzeo+LIhtM73XqFpR8/xtH0iPpaVZV1KspLmlqddPbhPsygfL72tL7iDmN856afSBe9ye1o
0JgkNTc/eLEALFZU8JyqjNtRM2AgWwonMJjmcC0iNqUraDuycsgERytZsx2z6HMWA+zfkXcqgNOn
dkIsZ3YkRGPgfVyjAIQ7uQBIgT3rAv6r2yMJ0JFj33sat+uEQwiIWLwThk9OVBroejfQv2FvU5PL
xEmOaHXZfUu5FV6Mw2S+F/va7u+msel/47WAHBNkGovRJ1slUXYgpQBYEVdPUL04CohUJcLEl586
lc+uLaFfLOtLIIHubecv7IOc5gW6I4CiI+ajlVRfQqfYBD9CZUsZsOdN71+aYgkbUto039m1IM0c
AcCGS79cKxcl5FfJOPacM7C5YWYD7mlND2bK8er0XaWrtvmYiCwjkmkDHYM4g3KF0hS/Q2sDtkZX
IJLEDLh0yXTdW1z6Lw2Mhq1EtiH8BEwFm8dC2ZbKI/712aX9U3fAffG8rCUml4yerin+XRxWyl0e
b+PCxp1mjdxlILVRdIIdvWckBZl2CftqPZMddEvuLbn+HidnIgduqp7NE73EIvw3YxlyZaOILtbP
7Afgma/OcyiqHiorFLgM/djaqUtEiEAvF5vFHvjeNf/l6awXdvDsf9vOQS3C/92J1LxbX2PAybbM
D+muHZ0gOap9jgBaz3QbGSxc2oNM9Az9F0nK6G/LT5Enm2JyPCksuIz5HMW1aGyblGbhuhAhe38r
zDIHco2jHr06ORDL35DFPGZxb1MyNsQK41nKwpW5VcD+kZCxAopVsXs4dhJYk43K4oHtbbQavbcq
fSUSjuo1OvcWHdvCbhAhxbtK+g6uYcMMCmMgh69lXMsNXmFux/70wytxIE8KT250AmI9OXAkAPHg
NJ4NmKBeEl5hGyGdAoBgv7iZfAZ0wJqrCAwKviYPTIhOYkCP1YRjZZMlCEEKYpmWyU/jLRtvg/hd
DbDBHdX2GZnbajoWJuKRlcG8J7EH+RqtdiZROnR2QMDQOT9xcOk9bjUyEOh1okvZvwFZia7JqtLK
mmv6q4U/ykvbAqjG+ZsgOZrztjgGHyayx2ZTfiDRzREgAHtYn4IrHaROpKrlk/ZrNwDlLXWXXZPo
NHyHXLPKccie+bDs2NUAIVT21dbLf3v54qGTJemm3hBDB90FxG6z1z032ab8LjruTgabaJp3EzaE
hZX3H1241nLbw9z73oVHtvQr6d7ItIbqnkNwZhw9gn2obvEWIqP3dmStKJ9pfWtvFWpmtEKW9h3d
S3JU+PS5cM7B3U1f4mfFo+GLXFmxf4KDHAR7I3Bz0CKLHejn1N8ICrPeV8rvtIagWcOqHO8ZNPrC
x3yxxYyClcVpS7RpBDHOAdhIi6rGZufN0jc+aqi+ZMw+sKza//OomKt3rNM3ARZ/rKdoGlHTatOP
kdwUHzpHjWdokyTETjxky+hsRCnMmgrtnF5DE/0BXiW8qguX7FCSPXHVzctNEojSVcSWg0KvYl+g
nGoL/wijB/3P/JO0jR/YFaPkftv9j6OzWHIc26LoFylCDFNbYGYneKJIqBQz6+t7qWcd9V5UZdrS
vQf2Xpvya55onWAauQ3iXwP7et4jNv9JtYc0e8KwEd8ZojAKxMJVqecZGiqyIVINEDXryW4RvY9M
UIjVIy8OOzlLMhK4A4kmDapr/unzrANQMm5SZA+8zXr4j7O0xXJBi4D6hdB4krlutXjptZ/OoT3+
0T7SBwSVndqdBw/5JoGD4FPfFI4QlRwwWkhP+QjirTlhSv+FUGCgbWPnsNwmHQ0WZ3tDjhWTZJnI
k2FnMDwqi2ekQV/eE5nMCBFy7kjFTM2UaP/EB7LCpR6t79WeaoFp0hKpXNlzeWXNa9J9YVUBjq6e
Q9pXVg5ZsUtWLeoYxKPDZmmQfhPzxE/xZaJa4U/0NXN2cHZxfiY3NFrrG9qkIydp6Sm5q94W2BsZ
LSwF1s0lESjzUKn0mAWcL0LRM6LR14Q1rgsgXmu138uPgqFjgVPjMBieRKz8KQkd9rvjTniTUIFs
CQ8jLQlOHbM1XHCMlMqz9FeXex1zNfUw8ZkiCqyR1C8y0Zl4mca84lSNvwFIxgJgANa9FwSgvo14
tud0kt0qeOJBk303GS4sogJy91SGlUAKO8sLJT6zDY9NyU73SZFfoFRIdBg3LvFkr65E3I6VI5YZ
0fie9pXTcdOvUOxm9ClPOT2zLOgVUi1tYzgvq2vxlzCdHnl6yyH+9PeG5poWIulzNBLeyYh8q0iQ
338Sgj1mBFOOFt352Fg1ob5h1VRkOOrTVzCgEsD9flKxPq2hJuRIsvg/QWqmbctILWTnxCgEbGFN
oA/7S7e/8iRp10L8158Y0hahZzDsEZcUJFmjZFpCYtn9Mz8mzhhBI5oDpgnWmp6EklZ9Kx6Ew1BG
W2xdVmJzZdSBviFXH4T+Ru1mGb6DinybbC14hKKDAYj1No6nxsUzy8bLtE3hATct9v86MssxGVjx
JaH1Mz8bFj7dchE/BupepMjRm4A2kPK26BaeKSmdnol+9KmyL2FkhnGbwWuBV8nSPcJF4x17sG7D
AkQw/yHxmsJHDB4EJGD9mv1NI35LWFNF6J6RHXxXm4ndDLN50i9g4rFg9o0HvbE/HubLMH+W/V0S
/uGWRKhaEwjJ2Ds5+81GezKLxnRHK41bGGF/Ej2a9Ji0JxhyMosmpqrhfAlxJHjtvIdUlhJxTZTV
sTn6Ih/Vd6acCu1isSpeDEwXWTk1wUbsPuXekYyHX7glbGPNZCrA5PSpIInhOma1G6INJIlDwIlg
Q/ZCosoy0wbvdiNezaeAjftfNf5u27+5/wVcRvbBt0ylGPDm9MCHWvYk6JD2UfBvFD5CYa/Cz4P1
yQUIX4nQW74gN0ITy9xQfdYhGgaGXkS5qs1P1WGbJr2XOODoBKi+/rY6jPbs6OjJ17DlohRkwDrS
O34SIkF0iC7t90hDLxXnHk1A/LVswNpNRQ7Pm4zI96OSYI+i4zFWyNGl8I09nyx+RToxKuBsdSc/
orWMNE8bN/Immm5MEAzOx667ND5uxCcTVrQWkDJ25NcAKYzgy1MjMHE3sQsXbiv88PUKlOjhE/ao
1V3ZFvrRld3brLxH9kaX4AxuNPyuUvIjfELUGS/ZqUebQqXuM0oAYQvc3WtAbb2UAcbFvyk4cvw6
Ncwdf198xxL9mGZj91WQOoXKCbwLm1kaO55K+pqYRcRR9vJFWKFvpd98vDLixWlg1Zzb3wVpMqo9
+n8MAUBlMyCVi1NDj0DBzt4TAxpzcPREIGlxUSPyEQQc5PyQdEgkBYRr9nC4dk9+PuJaUOlOeNwn
wm3WIr4m0PLhw9xRg6uMn1ki9xsT/9gyeLC78BYFqIMIrxiCLeS87bjR0YnAmLStY8dICPUR9+F3
f5vpV9byL8ypfpXgCtjrxrktLqK5xfXgk/TLtm8tPuUdqSvML4Esc/IkO8HfadaTXg8nn8Rrucff
S99JiUx8nkPfTEw4QBFWz++16pWbECckewN9pxRbpb+wRMx4zmhWpqsUeUxr+Y2HtQqgj0Ok9RAM
AvNZZtVUTseOIf6AJOc3RLvk4F5G8G2GEBEZlzE0HOIHKdkTxiplGx5RVlksPWv6qwpwMg8QEt0N
xfusONiskjN2Sdx4aDOsR8mXi0MoHR389+XqAB2Eip0hp9d/oqZjo8ZhI250C3s7i+P1OthWH37j
JeK+fM9wafCSbyk8RsQR07baI7BYDfuZT5h1FaAGOFlInmQOzWBd7Clh/cKRd0rI4uWGjACnxNid
G/RkB6oQBgfoer8pzZDINfafqR9NOXc77k4AG9KWLSF/OzXgV0cFN9MQaMv5a1LQ7xtC4C9x/lb6
wBrpf8H8pKtiK+L1Do5tDHBvlQjn6pDwqR0vAfJHBD4Uoxe+HGGA64SNe8Pcj16QMpqHzvxL6OnY
Ne+BZzqhiWyGZFqMchXVB+6QY8MdaB1wYTdXn0HZb1mdo2ktVQB60FeeCtK9ImK2iCAAX8RQZkKi
4U495cgOaF0kIZrZxuyqrGfn/8Cw6aS3Cn8IAEogtBCUHAvWzkcVbGSU7q4YHXqysCdkHUzEtew3
YIwNT3Ga3PnaSb+IwQDWpQux3EWxqTyl5IIoZeh2XG+ok9pqjdiEynKvPZWZMRqjiBnJ+VHBu2SS
pYvGIb5YxGQj7EE3zmEH9fNiPrRrUqwjAlciAniGS7kcqrVTbecd3dHEsQCGLd8Aigdkir7arXAl
nHO8pC6ge9YyVIkXnWcXpMgyaLx1IpIyOzDY/8L8fJOWw+IGtYYk4MomOEFZYu2s95i42aIlmLt4
5PFV03Zh9pH9W/JcSlonr3yzdplLW1DWbJ6I62IauaVyJ+rbpDTiIYmIKl5WxSb2jvNfhFXbrhal
LnMwSo9B3zbF1ecB+Caze4O5Ef2ayIZ1XuQqfIwZ+J98JW8SFlHv46uv/sXVKUVTGNKnTRUoIJTy
CwQwQWGEmAF+lWTrwLivHSVfic5tKh8hAisRpkKO30V19PxRS6z8vye6zAK15pi/WQOafTsq1iMp
Q5Kz3CyoUQHfvhsnQoIg7fG5m49ycoQjjS+iJ7xrWkeR4e/UhksaYW824wEoFUdG8G4ABeSPQulR
jaeUKJzh0L6TNjLPNizDI7OqRZxNMDNJKIyeDCdRbiUCdImJpaOS/SuylHc5PYwIJgCCeQgVw27G
RzQIHviRc2dtm3aHF5jvqyakMHB4kmSOJZNVK3yZVYAyahK+jZ0+vtf5XsFJIf0Lqx+esx7OvWNd
k0v2U1SY400EZDycVE3lhBHybkUgOE4YHsZdOry4+ruWJcWthnsr//nhM0/vRfRSTr7LQd5+a1Ba
hPJukLm1rj5SCYnlShPXLdjoVfY0Tll419jgEcSmbWPURVyYF8oJjmeooww22n+zhs3sOsZ3gTXH
ZLffMSMyPz417VnHVS5+8zqyXhkB+76kaU9abZq8fJQ/8MmELRaiO9LxMtrUz0TzJMHDxlVC1ze/
hvqmj9/jJ5LQYukHmWsiBTRQGWe9q3CNrhD3TtxwgEHmF60QsZ3s0VTFmT7wOn5WNCgZ8ymb7qI7
MtfCUXtV7j3Kfn3fMfLK4Yk67X2e3jrqU4wRebKgbCs6cm2by+vUTa4R8Ye47n7Td4mmmpj5tc4D
CHcDBftOr26KdIq0x4SnfGaUd6Mj7yUU2ZTZO1o6MXfC+En8LV9/4IjMFjvXJrWVX1PPd1G8qXk7
DZ48dBHQWpKVA7AgPuiuuFoDij3TZkXqKxQ2lvUPRwI028WXW+xSbckZ7KODat5xyFTbvltXzfdc
IzAEZ8scww7em8y2NgaZTeXG36smrG+3Mm6KckWNx3yo3zUBJqB1dOSLY4Qq/ix7/6E5YeFRELMU
GwWU9eiRV8BGl5XTQFPGWIc2DJ7fIgOAJIyD5q9l4PETrDPIRRjqGHGRJhOwdkxIyW5vBpwoBBD9
qmWmsUoYwUMPrK4ya93kVtQHmWsjdKQPkv3SZZ9nC5OHG2OgbKsIxrwaPXE5G3+dUdCmfw2jVT5L
ppPWunhFDg8c2NiIj8hGJ41iAAuxssEaOBz7d92/RWy2ESyZzIZw6XtnJtiI6NfkRyirkIUCRjBx
y+3AYhp+34WdlHoJptgWLzVuwKvGI4RzQPhnBqR1PibZVUlWqL8quJistrjbdEdSP+Joa7CrGivk
ZhGxBA5UhuA5+pg1WgbPTkfIZMSRLTLUIDpYQBTpuwr9nzkPK0UM3EkhpTRmyUdUz1NViV75Vqmk
agRQysat2L+dTG0v70wQb8ClRTsC6V2gIxKafbIbOZjZQ0S2YldcouZVZ4XPWKw2doryFMjZQn7g
MaXP34Xur2fYnqlEPPB2pjaZoWcygXnsy44caQrDUGKV+Kllk2P4TwXaPDpfQt2zJ1Bm+a9s0A4A
PayX5WxFdISrUc/tselgw+iQU7/a8BNmb37vPADv0iO/TOzTuTiZXs1e56X3EikTF1ntMVmOtJVW
H2trMxARVLpy/Uzv/UZk0q/Zo/xUGpbiQHOGowr+Eh4UvmkmykxwOA6Y7Ty5l7hqJPikF4nJs+8k
nC0QWGKnYDW+FZjipmwYWDwSy3yLuz+jehel/UzqV8HL1XCkeLzYueQpI+lSkOefI0dSsA5htePF
XzflUUu9tL1UoD4M/RrI1JwWZQ1/AaOvsxrtAbSZEij4BQyFfHQ9/8woZ70WuvMttXYMSn0GI8Re
aBcZReqvqFM88CV+TrRBulMb7jCeKrT9VPZApCnMx/bZQjwj3dkegt8p/kZd294D1CMwSm+x8TlE
J7kl8IpQPoDP/0oUDMGmfu9XsvVWy1+ZwBwJOSSmdPFggrl/wajD9hYpdsBnzlLIcqu1TMCmwMt3
ICmSCfdANjtblZo8OXYFdfXeTrcUvzg/YU3SOiELj8BBfkjt0VA5p+12qrmSMZVG5V+KBkf/nRNQ
QrptiItbOQGWiF83xspXP0LptARikep4LxQgXm8sXwsy43hO+s4JpBcJLQpr9M7WDpPH+kxbfXDK
nCfivFFgs6JHcDSt3vAkgXzclecQZmv8yF/sKtlSLt7Rav5Uyz0j36D4K2LWr4xKhq9E6HeKK6Gt
kf/k9RHmk/zZc+c3JAMCIRvHvdCvLtVP13nAonGAdi58wy3PR3WXlurVVCCHsJ5IrvRAvP2sZCr2
0OuUkYNLfiBE0tz4DqCD9W4aPUeWdAJb6fe223Y+pbVOAS9jMOJYXSEKC39gi4J0mwX4pYhp48D+
E3gOBiqrVMJNLKzi6hUp9Kc5MhaYa8wGzX8dvRM5xSY7e1Ya/wxrR78nyxtSnUrVDhmtVkhkLqjY
EY/8jUBewLHdG3RCc+9yTnGHCY7qby6mwAhD+InVl8q8IkAQhvYW3eaMcHYsVVQr/uaHUnS5G81j
kR90JBdr0tgeWWyP0ePScGTFyUfY/hM5J83oW1vyFii6PsTG/A26o0EwNDunjFFDN3q56ukPy1F/
W9x046Hj/AgDUhKYH16WfRQaVEJ7qmlX6GTdn5p5N7b7blxPjYhKgdFlUsMYye1O4Dki2WXs3ZDu
akaCVoFOhZc5Uw4Zd1H6qxrNluZjBMdoeHULHmcf8Djk1l5TmGGHga3oD4HxrM66iWO4iQ7jrYIO
GL765tL0V7V/NDJCQ0bASGYyshWoX2LKDYAJtKQDWbc3iw0Yizj5QHAaaxcO5CDez+p5OVW7+JQT
oGN8paDINdpt+ZKzlB3kE5LVjD6mbv9KGnKf/SdaWUaQRw2RxnA1P00aUXImM0r6tNixLzF95sdb
nTmFmCIaD3a6sIG8StNRzpAykWO/LJTX06G2HgYLNVNAIYBv5JapjHa3MgPxmeRRNkDYZQcCoIeR
fMvPCLmFnL8n+d2n7ekWcGYUc+N5Gs6tXFh3uPq7U4kDhBXWaOfGeNTmfWS8B/RRDHfklzgiofkI
sFbqHlsPywrcceEzsFf0r1kJaPdg9MAJTlq5rZpnEP3l/Z4EQv9aiZtpemn+zoIaFHqReh1F6BWH
lG0kQS+064uIfNcSaNMeK4UwSTm3c5KDCpBW75xnbPE4TEVsqG7YbS31kMOWSSvI6HxHiCJyOuVn
qj7FiEZ3pSc/ov4+lV9V8hsPF10/BcZpzA5Vuh3Z5yGOg/BsSh45B2Ny6OQdCr3mRkJAs5kGm5+x
h6XM7Mt6NtUakp0xuwKZoX+ZfNTflG+fcy/gxqZrGfZRhqAFCLFscRYTdXLonlF20iky+BVGLoLu
YKbbHstDTGf7UUSXgQE5DyrYzo6vGzH2ITkE7YdZbVpw1qoTkuL5Ex1bAhJgtbJuFC8KQUAhNpdt
FX6VwzN7qD+0shU7b9KDkDJR/SJ8qZFMnac70NKURST57r5XvpZF9G93MfiH3ublj48FKpg/nVmu
cGTu1FLMGd60AMsYNh7AI6DRbdkd4stBp6dtDYnsoMOANmMmiOQ6Fs74MsgubO/TfajOPYGU3OHd
R4vKr1G4Mf7Q+quPQbpIQwQpNsToYpfZLg0+gg6nSPkvVh5ldq9zL5QJZmFNBN7R/9SIpMk3w+jm
b13x2UHReralS2EMpy6gnpZtGRNQL6JK3UjJMfwW7zkT6Lt4F1AgMw5EkNDuZANx/sr6CtNNn3nD
B3I4vfEEtJgH39xlF6wpRsaE00OMb4hHKd+LzUY/R43DOsC4TkR/sR+lJ/ikZwMMR4qDvIelIODR
1F3f3CI8B7828C6Ne+Nvrri5Ay/W3ZEZ6CP7BfMFrjDOOaKeTGiNiVZnYmyAEvMHZKD40RK+MO5D
hA0I4RiUcc4hysWrHtpad5D6dCU9EQexq+sYy6FSyQVinfHOor0UP/xzDKI15YT6S0ayP3vYjcIi
n80N4kgwIm5o04pLQTQGRqsOX3ua3T8HcDDmRsswdOAmyL+GTlsp+n5Q1kOLVDlxp4sVnQugw3jK
gYoazWm+FcVZKE8lThbBVTTkrJA3/xrjhp54N5RLDtYsLKifnozkfIPz3wQi5SN1e8qRi6EyIqed
aNwnVu6wFw8tFJ7GJwMdF6GK/8WTxzsaMegqfVeuAS/gG2ADoYTHBDcSLs2Txh4doQbzhr/M+IWa
hg8qJKa2eNOMNcWmhczwEmZeLXktZqb3pD0zJ0JLfR1+ZvpxxEGMYWiv28mhWBfxRZ9R9BD6bIGo
p8jPIXGv6+DhkLzEo8gDNH0y1yoY3137Z5ycIIxIaPFJHBLYP/I/eHK7b4iHiJGsPntM3bUXtO8F
Irb6PJnHJkQGda9B5dWpV6GdqSiqy/ovWTRy2VPOXiCukRxASk+2EYuam1+TLeSrqqszCQmheTPB
l67NfBoCkujvKKxxe1E+Nd12xM5NpsSibouIvmrcxNjU2T8mANjVwP2+ooS2f1V9IuvmqS//0cZl
yUcEtITJ1R3aFzp8IhsrtFOcGZQF+sEAR/VXkrbMnax5Mopp7gEQhu+W9s46zsq9RrEFfd/OHtg8
1p3A0ARlT2eg6B+RtZWahQCJwpaDh6Oq3qiHhc/xZmIbYHK2r77rYcfQGX0jxgizpWlDteAxbmK8
Od0XHNJ0TCOuSMS8J1Ys4pk0A98iXczVE1e1jmigAU/j0sJEaiYsIChFNBAleGrUWwe6yNqYqsN/
IMvyj2wDq5pjlNWvM95ka1X8qPlX3ZymbhXO24T5oM9HTNRS2h1Gkmbl4xhdk9/ukEgXRHsByNqK
gIxnhf39pz0KZNWxavlk7Asmb/y0xkve2jUdQF4c+v7IH3ZoI8TjkoEkexqU3PimwvtjiNef6aZ5
mWh6jfoKcjTbVzOZu0uSTPzR8juETp+vggoU2vClnUdmt5iLnw31dkx5elG4JJh6KEzQTGd8oHBJ
EnT8O4T1Xf0ONIrxHRztWXBjzN8mYt7d8M6bHeCcFfeSZMsj6i9HkMFyAbmREIgsNPe2RfjvJIMr
fLJWq1/YKFE+RsIlYyhI9iohO9ENlX+yTen6OrAoa+MgXczFbA5IiDBBvF4kloUE9xkoNcjuxFfP
0lNJtgNadkpr6T5JOwbSKO0UwY5uYkZoApZdwpIWHF6O2c84cMgiCu8o4lsbOI96AtQ939ufyDrB
IB1oD2U6/Iv8KgEENddxuscd/S6f7a2Ai9burG6t5w4VB5BCsbiZ2G9W8GQT68LnyO8wzA6TPeYN
wdZn4UnKE5AGajVUG8FwiInTvRKGPHypdKhQ1xKvy9ntb6kLVMa6wlGU5LX5RvHEDDYlLrpyOtMB
8V+kv+PAVWBnFUzzwtRIQUUrcRIwWMJAT9n93xXTrW69fBjo+/Xa9QmTiJ9EWFDnRH8MohDvAIg7
1ef0HLwsaCsKbDR2z2gTVsNX+cghvNfQk/grB8Hxd2P/EaeH6S3lZLDuPYzjH9ZMkTrYAnulRQ4x
L/skA8oA3mgJV/1KPmK9XnajrHqIWQm8unmECfzrjWGdC3NvoVepmDijpsLewsLFlK6i/Dnyjmhw
jdm74h0x7IL9TLywsFjgs+xcY4KUbwFDmfI0Mp4GhQG7IH5QZnBggl7X+LQ5cuYbXPDMAwCPYKqZ
ORtcYshF5ZUwOiQBjWBFuL06qi34jmiweaYw8KepU9wXSHeLDs9tyyPLLpri5m/6kyfWZdNdnPg3
VwZiW5RUVE6VTrPSr3nRtsqvjO8F3lLdb6bCLvvjxHDcMA4TPbL5ar6t32aXyI/Gv2BtzMhvwD61
eKoe0vfI4FoFTwQsqYIy1tn+wId/ZnRUKS6BbMWxoIizWPZjFh2eUQHCOLwpP3PDyKsB+8qS1PQM
6a+Zt+XwrlTbPKVQkH8FxRmZgEUiLN+lHUTyro1e0rmqxJnNFkOJlrjlrBqRT53l+FpjS0nDjvaQ
8oh+y2OO1DHEy8ItwYqyj0g93EKTwFyBfXTOv+AS6nASWWMX8lcCm1953+z4/Tt9x+uGKj5mO5Y1
+zmf2a09gA7LIrgbUM5ee+VmkNdyT/rZAqjplvQGOTkuWnfrHxoRZnItTAWnITiWQUq5uwNlKNO3
wL7XbK34GbtlUnaDYsPsNjUO2DNhFvHvDu86hlW+MgdmPnt0aED/cwan/heMAgqLHMlfDyaRTL+B
EGfmKCBITm3BnbRnl06AYMRYjnQ7UJ42sY4d8oAZa9iSwwe8Ch1ijy1ioTD/tE8mhVA4ATNM1ieg
I16jbcYbdSKrElNJ7QGDFdNjg3IWA0GyLQ8aQ2q8XQ+aPYTwxB6u56e84ZrKqRU9ahv+s38JAkuH
VfrC+YDvGrEUlx2uQPolFiSn8TPCvudA777NLxM6M/0ebGNhj3SXgTXScEQplIvQV7ttEni8ywnd
7Tm49Ax3uNNt9Zyla/w11r8W9IdtfIJSG/o31tWGebQupc5o4WNaVrzCPtVIHCQCj3rrKJ44+thB
HQ3mjXj8xn9ZfK70Y35lOpOkt+WJpGiM7eYd08EG16B1efMdEbvKO64Sa09MsQRVSkAuRVXthluE
wMKesxxsVI7LyInGPY+LwdzVgaDHEt73MuoHDrP+gpAPL0prICC3Vbp9/DNjiBwPjrtbn6w/Ml07
big7qjeDdYZPE6nreGPu03B5NpjEz5C5bOKIVvkHyMTGuqT9wg4vEzdmSBPznH8IOEAMe8p2Bujh
2h6UFyy4uXhiY+OYm6bjAr6S7hkLqi6WuEQxNpiU17zw/g1EPxRy9MMqRrL4H/IizF4+R+utk798
MF8Dgd3QYrOa2Cvl2UGA+W4oq4x4Dx+pCpn2DZ8iwT0zWrN9r7B9w9caJ29vmgpRMf4J+/PA0KLW
pZWMgj+OfyW5Rz6+jkK8IIjC2NfH6CTEAnxCQH4iP8vLLzAt93aoPTqs5pYLwdr4l21ropLdCPpC
jM8NshCnAJnNeD4V7CtsIitipjuN8+qM/GHEugnJOjtDmFP2GkyUBNR0RhOuS7ek8WoKigFnavYz
YQ5pG5g+4QehDk23X9TR0RHksa6fBxHxeeqhwDE5mhRwMsgOwnUTfhlkY3QsXfYs4aKL2n5k4EX8
iwYhiEVrqyPzVl0zsiXUM2dYARz2ESLltTxsm38qL7I9fSgV6puNRnVGObd0EQbV1jMraJpOWewk
niZ+s0abVTKdHGl5nezoH2Ox1P5EbMy6VSv31SOfXkKHc80/FJ56IThk3YGlAP6fj9tuGz0E9lC/
JT8OSxrgec9p21XXdtoS9eEB3lvGj9BA1vgWNNw+/+fUwWk4WTvrFq0wDLEQ5e0iarR+quwIniFk
4tmNlqHsvoU9sc+LvcJ4HEh8v0/0TfoNEFZTPBqlrPW0P16KtmcQ0L5r4W/NwstE/QXFjruMiQff
CJ30yBR40RzhliCwnZWX9InFh5gNDQrzYn5BwAGbTg1dgRw77YgaRtywrm82A4AJCFxXscCGQeNS
LaFUt8KQ3xKfmLSM+zimYIfCq80tvGqGKB073M852mPV91/AvycRTSTl/1PLWhfnnKq8gtKJeKDV
izocdDCAVgjl1i32MpPPDWgaHlCJbvpkIBJi2EygzDpSj2UM+ebkD8YmFxQbXRbRxShy4N4xtOzZ
Gv8uyQycNlOxE0aWxsq2hbvfDlzVaGoziJuJRmBh9wdBiYVshUpYdFQwLNN4UOdvS9jqZbhmOIoJ
kH3T/3c3AUss/LZtvJda0Ou8gz3uT7A00tIgEGWPYMn8v5q2YHWve+QWmkdwEwKSkNTfbbSv3yMv
cvrLXl2EmImyMUbktLAuf8AqdjFzYAmbNQtO9UWNb4xXvEcc2azuZgLP4jfARBEvOeEPo4eo6sAw
AC6WFHNNpvDEkeYw+uppUB5VfdcsNHHcNdn3sLqCWqhR/BRuAH0BlJIQ/7BAy/MbKCpZeoZohpWT
OrHRa+l4wDWQByeuxoVr02EgO3G0t9qF27aTDLAfZD7ylJDN217M+RtUBXcTntzhnbq++5QonPs3
7p6gO/EYtii/J+RPCuYcy5tYaNJaa/q07oW/SWce4/9V0wGbJ/vQpU0pyM6FA8GBKW8kFAunMNzV
KFyz9IodKy9mEOhHHVJm72amsfb51ripBe3S8ujKzT44xwHDUvoGye04JFTMxtStiPFKYmj9dTxe
Ucl13YnrH44uFCUr3uNUm8jfExaF5bBIBDRGdcJeDE/IbfTgBeNl4Vc0XJgoXv6/jJkBw5IVBi/7
E3dS7Rg2jxYir8A4xmrF3btqqBg0r8VxBTAWIPhyHKM9LcxV/WI2idiJPxh/c9TXiPxxoLtXa0u4
OM8tSBlkS7hErp+ontM30T2Np/IoUyoxw37hvYoPAlpQWz3gHgTaeBl5zDx8aFQ40A3xnMZHZi2D
8F7maxyJ41FZG0AEAE/T5w1kXcGh6r75CURmV0DEnOhXDm8hC1ljX7SUsoiUA+5Ku73xc/PVFlvL
lhltOjDUl+Rbh5IpWsK0nvyerHiUJYJnadgrZuXIAtKTKrDNf6ogJMNlgCT6HsB3y7aYjFGO/VrZ
YlZexAbJcz4iyW8AjdMNIcDDRF46KIC3pIN64ycfbEwJiAQSPCdGbT10OQcuqrK0fNNiEckoG8kK
ZwchLREgIICF35ptx5SBUVibNzAaYByozkTPrEg/ZldErFmBtu8aMcOGjwjECBT0QgFBBgtLqg9/
4XEY7MgwBnzzqrFSNBc1iqK9h3z+qnGNuBUrxjq9k6RXstoWGgWcc4mdVs/UtcXnxbMFvPQW0+LC
l6YPbNZhgpb64gO3ZBMspd8NWXUXSbsQHEMrbpX8zUjQ1wmnEIvlK+iOGQDAg8+AGtsKMCxkEnHC
mwU5BUu0yhkPu2l2EXZkdpjnJKBIATgLNA+pafBHDF1nk4JUd+fK39MdpUdiJ8hZ5gMR8idi99DT
s030DUZU+MyjtxQpxXrG+4Q1rjo05U6ad9NW53QhLp6DFuBb6VqJYzb7kG/XdIXoUovUNRFTVnT3
KGoywlGyLW81i3rduDZM8qh9MVjRrxNHz8rXILJ0PdwDevAnxfiA0f8hjawc6N2ZsG6Y5cZ7KlIj
3gWPDC8zqQQofZD7TMSvkKTB20N+k3oL+3dmfWi5ffbs5M4vNI19955j+PL01UkzCL7apPAiD91u
cXfqLrspGtVB/hLhE234POGwVXvsmUHybJAxrDsSeGjZqlcPmS+7LoU18kVuS9RPT35sPqBvHc8k
S7ISO4EDfxhl/bL+4glAhTOs6HH57Mt/0LVu9Yl6k1ZS2+o3PgQYokxj0EYGyBVgavFb0U+ER9wr
aNt4yvKnrO/qZG98RQ/tZK0r97nRv8leY5KWROv4l63j78xjyIrnApuaM3Cp88HeLCYh3PHrcDjq
yXpC0/+vyK/IvSMa7U2r8YOnJAZdSwagUCrS6L5M4rkzHSZyU3uSMA6if9kzCZ+PqPvE0qHz0MKn
IbqIETvRrY2DfOMwRaOI/xUqM/fC/MTWM7KB6UliY0oapOfJ1WK4FizNzJt8Mtf+l3JWM8cn4WqU
OJ//sju7wAhxb3gG9EtdiE7JpwBmiDc5OLWZyEbZWvkrU3qZmdnE4vwJ2kOXgtYhR9ZuAMBdiVKn
OQzyUxVvqeErVlrwpBhazOqV+X3y3X/y7Zve7D+xHTQ7U1zr6UfJEtnrr0CxD4PPEGChQJv7dqF9
8nwPaxvqBxbJbodIPUO/t+G74gHm0Y1RJhJ0hGZbeWdOSNgD/SiIZirQTxEPavssziEABmvPCIlL
51y+Bf2K5Kz75Jq1jV9/2GTfwNhRbTIsZB5Ac+Gjgz4Jv1O+l9unRTzQBgJwYoPFExC/4iml1Dcc
3xEeHB2Eey1XrUbQrQjFBD1kflqWchsQcbV5ycBtsSXdBu1pvotIFFEJ27iT8fYl7/GxDuHVyk8a
spmkAuZ8Le/KB0LQErkyScMb7WrV7iJCze+EqSzWwdjL3tGt8zDXIFsdPnF+C17qEOHyAtVgmo7i
aYl1V3f64AIJDwYwD57yGWLXX2VfgvRihI7CFY0G4ADu5iX1E2P3i8v5S+cTXRlg6e3ysgwbY/Tx
Aq1q4UKvSf1drB+sepNxT9SbhteFr4GVZHyideqQodIt5nBLEMszdN1GaMDya//SRWxGFgqHTZHv
zeNEgKzji8Ch1cwlDx2RsLpFXC2d63QN+YQXt49/ILoGIzquq/KPK7G9knFYtBtAGspCUbtBkcIj
tktmN/vRSpdEhnGBgUAOA4KMgBhxTYkSxFX6TUcoIWnwTJvgQl0ZF4jqNnzKnDrc0BTjzC6Fk+VF
Fu3UtuuZKjlwSocNFv4U0QimuYL/GXDd8H86B/8yOX1KwjrFhY8pxm6J0o9p4hMl1Jov+phe4/KL
K5zixpb+VDohcCF0KZcOcDM4VaRkDUGnjnTEiRD/g1kLqTAnjoPVYvsY0kN0QbPI+ltljvG0cIq4
7CUZERsnqkr9Mm5YwkL+ws8HgDbQnAp9PbSFiZQ1h4w66yIdSbaPVsZrYrTAiwXJjo1NtWYewwyr
sRma7pR3tuzU02s2g+qyEMS2us1h0rDp9Qi9i1ECaG5W7BmZsrT1Gf6FR/0LQ1ohOqIJ9Al7tZuA
YNXPWKBa8GpEoS51Nbai+NEVeLy+kLqIOwY7/imy19kdGEhGSSk69Lqobhh2wZ5otnS0dF+rXNqW
IqLHpdKZs52QboZpryI43/o67llMgoTbclcR/8XKAbIWnKxAsJHVvbV/Btnr0Dh6cAfEwLDK6rrj
dK4RRGsOKC7CbMB7SQwzr+EOZM023PpHzKM8ctQA8g0cbn6C6QTz7dm9U0An5ww4+9Svemzl4i9f
PzYbhfyj/zg6r+XGsWyJfhEi4M0rYQh6zyL1gpCFI0B49/W90BFz5850xagkCjhnm8yVrzURdC/p
wPsKKozClwby2v6kMDTOxpI57cSjndly6UjuP3zHRxUpk8YQi8NCz32swRQLyRo8QHlXI+yLPqOI
xgMUDmmYmW6OT76NOMGoUODgTOkek7xcX1rFKc7IyFLmKWR/htMXvZJ0lEtvBOKGTlYFZ7JBacQe
mRluqKw1CThMzV0usU333uqOcktCsNQ4CieshRTRIUAEfU3lJeUu/KfvOVMpit4IxWCsIjKnoKRt
C829IXivB1IjyhgVery0iH6aayes8MwzMSNFEDcpwfaI3JqVylvEl93nhxytqj74yQFVVt7Yho8J
0yvlk25ysvgSpUa50vp/HcMUMjAMLxRPOP5YA8hr9UP9wENtrFh1xP23ablC8Rj6JSM+UMuF23XX
kIv6KSJ+y1bo+i1r+bq+379cJY5xeW0n8yD90Dgxjc7XHE+p8ZEjBGBZQliCitGkkxZ87Tz5Fq7A
eLF7YMaBNMBIFM+nKF8b69z7za+W4phY6KxECbQ4hRpzNnD3TL5cFVUAk0tNwEeIE9FlKI65BkBe
a1CzuiLTJJL8VnAggbmWz7DbUIuM13LFN7uj4mC37xvL+Phme4ncCqIAMaZ8JuSH4oJF1LBB95AO
M4CoTDxx058M1bWslYFtigo+/cz6Q1Ms0HDvY9FXaUC5idrAjShKL0Hl9XftMWGmfCjtlTUT3zbM
YIYOgnV/Gzsl9MEFw48qsBBTto9emPiU8WTbqRWPlKefEGlLi/4Xe6fgvlHO8q8a+gSfGn0vkR1B
/x1iYMqgT8xTV0ddKya5Xaf0s74P1UkqdxwdxbQXhNkB3xob8oYEstxZDZYRVFLW0huDwFZPOGBk
53OJXIzcSuwmIBCRUr+31oBj/6TsWW83AWMFBzewq2zNwK3v7FDoERxG6JmBftUOyEzArLzEDRnh
toJbv8RMqFI4bFomSjtF/BaGbY7dTl18YWrPj43ph7XXf2KS7fuD/D6HjDMc7RsYfP3XmMRfc/c5
RXDNWzoiJu5LeT0H2zngDw1c12+OPHI42WdMcOGOyHw042o+6fK/i3oXTxhM9lW7J94o/GWjWPlm
v8yrTVXDnaYI8bvgOeUrmh2BQX1GXJ65RadRw1AAxWg8GhVcBMQJfD+sLsEwy9eEn53a9R7JrE+Z
7+DOo3l3WVzeKt1uKDV25VcmLgMG5ckRXURRHq07/S9ND809cQX/sxHX1hzSjfI4tYtdwZj1zXvZ
z6T+foPSlzAlgLF2ewYSQMwUQp5NM7MB0N/ArIWrhiFo4n10egJb4MP8H8k0s9xBAlXXrCRjYhXV
pyn9GLaSczVYoqGVZjBGJ6k4Bws7BY88qHzR5+WIuMQd/RbsVP5WSihc+9pPUHvFdgbhIltDQBqj
qWIdQNs06/kwiFNmB8au+eV6134ICc/jTXDDjx7yv99oqBVVjxU6R4TNYkVGZ5/6ZJN+IgpV6o00
fBvoAM8oy3p4kCG5sx5aUWxhwqI23QJhuheAeJ3ZSOG230tOXdr9H2ZmyBNN5QYkXVJWs4YfPaVa
SzgNih8TZScySssO7xSJ+JhWWv6I2g07w+iRcuxBTzoIPPONH3A1BuJBji8Tp6q6LrEYIdG3FYRC
a3aGxYsaaBfHfmmrt6L1EfhKmtsOfsyskRlFtymLM1PqXfOdP2EUpNFK0Pw6CoFQIX4aoo9GWCOc
ng/i7oDrmtdbd+dWBcmEjbi2J/qQyfNOtxGUFdYqaml4ftqawnTFgwH66Q1WMXOnekX17yY0T1gv
p42S8RnK88+Znsk0lDD9+Xx/huYCzR8wSV/jM+Kolpp1p/AXgErPDuX7TsdcExL3JLCJ2AYUSn8B
lrdvXTxNlUth+PZErtdzs+NUmFPWMnkpGg5gUQ7AYHJxq7weHAnTB/fy6wHAAtAvv8nMNvBSKX8y
I1B0Uw6nEzOYA786hZVPfR4rr5izbhGWYzUm3Gw6lHemVSA2WGUb8bZO1sqPeja2EWnY3WL6hqAx
GSumoujyim/2XPQd/DKypUT++QeGzG7Gp+eYextl9pX1GZqHaZvTrgU6NrazxGdvnc3pqZ/y/MCt
CZSMt1Pw0Tr3y848vMb9iwPip95bEIaWbx5bthw4k2wDa0lk9+quB1BgRfts9CPGqjUMWzlD8s9S
Fwn1H830YCKcFJYaM9P3t47g2HjSSYXIBOc+3uHfYSLEyYGwIm7/wIUGQ2CCeGM+yPTlFfhifM0B
Uxx6XL7wNQ5xi9t/ozd3ct2mH1p3y1gGn8w3ihutBaX+W/lQgnl3ZzEOFvS7BiDP+mXEw/KPxtt4
1iTD0vq9boy4GZt0pU/E+fuP64wDKrlVLNZvYNgsB2KWtqLdSq1/4riT2TDl8TbHXqceoHc3PI8W
kecipi7+KOM+zeZhKA5lvH2VyvFIC2zMTnUMrVeF/1Tn8N9CpAa4fIcG/T/p5BkS5YipGxPmjE+s
5BUDRh/WjFyeBel4GHbjyEn4su8gW9UAB0sTjVHwa7Z/Fgj14d6qh6Z7Ws+w8DVqwBiXrRQRz+K+
W581XszWB+1BfZ6kLegvmc0EkZlE2ogPagHKRuZvxv/F44hxRpoc9dlgio7QNUVuce+kNZEZkIlE
ZQv4uJS/mEiGByD5bOWYPFbshax0T2tlddd+OA9MjYUrMEEIaM2J1bnA5a0dVQpjCpvXHJoDghYg
eizRJVqggsnb9geEi7PJEDN5A0T7tQbYp6ZbAElDutTNRXFOBEI5AeLZ+PqmT7KGilX+ccEzjB0G
kK77/nkz0B+cah+AOpqXm28PNGfS7zQK/n36QFqWXbDKB3BAp6Uau/X1KNcrM1gSPKrSSy+qO6Yx
hsSvZYt376n8tcX1LR5biTMFw6MwE9U/c3QrSLCBTXXUEAWi3bkB0xDR/eNJEIUNYWrEFdH84nJ5
/+2gGShr4YDMOaffe91yjUtKT2CmYmtb3imG+/KPGrS+M2booHRlOb2d2wKilsnVpoVfSuZXeAbI
CspqDhj4KX2FT85mG2KViBEwkmstYTuO4IDyeqriZTb0v+wR/DDFeZXbxiLsttbLIwAvclJMaHmz
poBHTkutxTPRRx4NJGueamkyyIczKOgexSowYXCEVNDoMMRyLanOPMZhOs1Wcg9ECz2j+ipwBnJJ
Ov3ikrZ7tkMyLKcuwrvzMJLt/I1NtoW3DpwglOYntZySbQEQwTF+u92TK93cVdRUsEjOZr/lG0m7
v+R9ozadlzAlnMglyDTaez464UocMq0wkSjGD5YoVjRkTU3QhYNfsHkBEmcT+obL2LWLjwMof1YS
6TBPHxeB7E/MQ6QNDvfkFqMf+pFTyHubcB4bh+sfhEMVdj+Cq94yg4bfaBd6DEQCcE02Wx4mqyNB
1PPgkDofBfvz/aXhxYi+KYaBBBJU0mN8SKk3f9VNAMCUccNybhjQ7OzeXx1+uVk6D066bo7ichr2
RMsyyxKh2UCdsZkbWkfs3jQp53HDf8ttHwB/jP91T/lDBF+EGUR9FAYf643LlTQ0zH1VegQDTDds
PeVmD2B5S/ksPPH7kmncsZve5/Ff6dU/6VHJHLKuglvV0ETeBnFHgYI+of/5vCHD72bAJq+7tWel
ir5LdlAq0ucT14IQCT81fmi45ZOwD3Bj9T7SFLRL5b/iBieiRyYNfA8hXuPhvaL3S7wKmhGUUGqO
C7DZ9kiXCHKdcR3rDHZn1iLC/+kOR+N1zEl/xoCIFQXfeHA3vVEiMnXOg4UumJ3YJJoQ1KKVavEM
knbrWT69E4N2L/9m3TVSx7BPQ3oFrIvhFA2hbxHMg6VBs5tD7kD25bulG3Ban45yPCvcd+QHwdEx
PV7Z6IN1GtdeaKxhTeeO8h1zSXrZV7Av5rFtzfz9Wj0SdMU/grEqHnDBmYhk5MSS78sD1IPMIBGZ
Gbv7/1+T9ID5l6RThNqGGFaFNYt2fK3Lyk1htoGUBB/0OmWUGtA7KLWYsPUuPyZwJXbjxUlGNsP1
L88GXq1PFwoeVxNvIxwcy053gi2vxMMzPcI/xEw0g1kXzWsvXnE4C7/vb1mAG88AY5tjf1zigsAe
xtnSMHNZgRNd8zLW1OtsurUVeOPgH1BhnZpncCW8ke8DQm8q04UUsGjYmRA4LylLLODu++DwTU4i
obUO6d/UHKw9Haj+yID5WBWXsIutUn/w8xgASkSn5+dkvYiQ77P+me4FdYOJneWKJ6Q7haKHJBSM
OLwr23jhzOQ42+UfTCu7G0RJtvXFy2/OtQnXh0Ti29wChEDMKIAeeBHSOyUF/IsBgwAbez6/WY/B
mihaozgAtwOUnNf27VrqVz48tIxVgk9RgQ56TiksffXDUt3yvdFv85SRBcHrxC92Yr9MSyocaoxu
XppcRsgdrYtfY9hoWM0JtvKtBwhPyTxoqxet7Q58QnSM/h8tgPgUAPXGPth5s8GvJJqI8z1IEQjv
hmgvzOJUR9yV66xYWiHLeAfEmOgEDo4dOpKW2wkOELy82cnk9ZiJElKxC1I+N0lPD7DRrE+pfIw2
0Qho6+/ddERUhnAiol6ecx6N8gGeWb9hFM3VvXCt0BwpVJRQAJP41s9zfp/XIRLO9ftfRNBsh3zL
nkxGHsmcbUNrRoYN4jVh28RLtunAq2g1+bnGY7FFwCdYB5MZG0OvT3NdZHbZnhMmwVvJIlnoOqRI
bLatyEqFcXo1pwsgv0tiXlPI0snsWWjk1keOmHFGme54u5ZrXDqS+T1tW52IjBUMeRM5AOO7nZA9
X1uROmW0e5uUJKSvr2ZZw53LXP6+KGaI6wYNM6MlvzpZ2/HU9itWCPIDOGNhusCLGLJyDis/Roif
iXaOPa3og2Tu/dI6cVaN5bJT/rGm4C0iDnXBHYuUA1PhTVdXqbrMuh8CkcB50Mvj4lKmTQRSe1Ei
UfNqZaMw7D7QYfyA2dPq9cjcLL1ptYuWsXGKayJ64UdD03NTGQzeZFizypdC0MFrl1wygGaMRbRN
/Fmgl/IEfhfhWoiu+OoT9VMCA19uZAC8CNIdnFv59/8KHebc3cbgtThpvlZjSPbr8b3Q7wj5zPgS
Ftv0BKNpzJdMzcR7F0GS7TbV62D2Ty0ErrDshBuIExp/eQViAFZ3siYY6F8Fp1VCiYN4wjZJNMkI
mSl+RItlAfsdcc99YNgN+I499n4Rmk0r+NlJ1C8qGXjBCjkpMk/KXHl4WPv8wkYP1pM7rUYWIWPq
y+LqAAtZff0LmB207puJNWTlewht4r0CFw5B8Qt2AIuzzJeAWmFLgP7TneUTvyPxPP5NJBsjv/s3
TXTdFbKIejWYdDYUBldLsMd0mfkhLM6ZpFfb75sUecGKR08m943HH4AHg6KXwWyZuJTRexsr9s3p
iikoBx62d4YgE/pKe6ZARof2GVOnrXU0LwCmI8aZxESkQBsWAn8u0uTfFPrh3CuedLX7CCjCXowf
Kovmt5+ux9/qQjA945fU75lsK45ChaCnTnWpwXE81Pacr2hRke40PiJJnD+D4IESoWLjqMdNtlAY
qWxHBeo6dzC1Feord5jXTZLHesbptVWAknBnQpuMGEvJdjwHrznysmZFyvu8wGRwLHhaUdBit2qI
eAyWxJKsOVaYc7ZLaLEyt33KtUmstSQuwJn4huEzQuj5MIknYLvBW7/7UixfY42q7ZlUdYpvJs7S
crVyfW04a+VFRZvCKuSOJAabHaMHhhRsw4t/4LYBC/AYhAAx8c8mx2DJMENGPaB401clbDDuwfbD
vK12fles8Z+a4xKD5hCs8jmScp0L6x3UuOFocXbgaDaXUkZA5ordEdNCL1in8Wm4DBao/lOkL4d2
o8L6OkYHbKun/HV64bM9ogIanST2et1P6b8twx5kZGGBD2FI2L8aEh+YlFAHufqq71wBCZ0VbrPe
7Wq0+puBIW7SrnguHaM8vDU+rwj4C0N0/k8Hd99M96p0Qx75XQMmWmRwjSxzNh4FfomAfzNlu2sd
rSXoSYz87ODJcOP9AZEQiUGw7bA3HVs05gNJ8UwNCINm8MJgw4a4R7Unu2DjmMksyl1ENq9GiYVt
fHW12NkJZzm6c8mIPRpXHu3OW01+/SugtCkpDBhwd/sEiBwXJw05XM0rlScTKlcZELN8TFgLhH9B
6hrQerJd/8sJp8PB+bLkL/E2rZhSRfVONyn/FjLqqxusQEZRR2tBD9TYA9bxL1mzq9ROmHwja/MR
VsF3nkPS8XhgbYefN44nY8J5yPYS/li6fJ/a0htYqzFO1lgkhLljfk6M5X00P9Um2xEy4yXmOhzX
6k0JVu/+QLg6z2ZKiDEKEXa14cj4yoT385A5SQTOAaLi8A0xzs0IwjUMnNudAXFolyT5XpQ4tRjc
bYea2bH6U8vrSFjHSBkq6xAW94SHon4fw3Rm/OsubCMJpNIhlc50Spa2bUHIytwYIIvAp6YEl7nl
eBOqYiFkHk52VV4GLyYyAj049VM8zPWtONLDqbYhHnvhEgUIaFaschCmt8RDO+Ivo0lla1DYJfrv
qzpILPdqWgSnGlEv8Y7qEEjEj7r4tSB3B+ueeks6AH6I+xuZholx108ysCz8Vn6KTwf8BeeA2xbn
lKCx19Myr0q/LVC3sPjj0mrLzTTyJ8PtlY4I1FByOHxxwfoUEx+8JQzeAR0J1gauqn0KrIOoJ22t
GeyQUDNBf8U2KFxE8rD+BpDf9N7SYnXtNvzU+Xhun/i15DV2JUC6+Vm4T3DPK/iPaJzsHh4HbVSL
ysTmPZ1JtsgGp0eh+Kwe/shRLVIGiGR3z2fHi+dewNQEJwoG+gmvQhxdVAaH/W/N6P3FsC2I1uBt
i9eWj13Stqp2TWJXyp8yIQ58rc8Bv5RK8pPNTmeiziJieZuRcBQt++onwlE/jiVlCA8VI38FxywP
KIteAI7xJkuAnvBUinZV76zuMW2pf/Q1yvROO5vll8isalyAcMU3O0j/QHSyznqD2ohnVRlGCczB
Z5YRcrstzzpr85zDuvdHxNSF8HzlPObdxtpzMIVLPL2deBvYTcBo1ZYcrzI/Ld6Bk5DaElC3pYAK
oTgMcJJ4wBcMPaMfYfF6FgKaUAbDLlZyploS/rPn6uXpT/1pTc5wYe7goQ4lyAOHkIIu2e7InWo8
vWdnwVICNqoJXZ3ZU8FilOaDrMJyi8c/xe+FUN5hUMX0UhcW0rYCq0jtCzfL3Paxj0UEH364kybO
7W2Bqrs9tYlTQe4gNRJjGxJFeyhtZdkfqQcqVLn/+GthFIouu7cYD5SHabbW9yzUl9m05xqu3Okk
DS5cpBY70gihMwA+7WSIiPjYL+NHl4LoJ7RPd/vwQLYQs6P/cW/q73ucDSc9io6ldLYsCu67lm+Q
bCefsCUCcZ8oa4k2ie/LJH+N1fy4Gvg2I4/vpT6kBJCwZtN2UeeJnNhFdZEVZ1jr5nIcLwTXmOZB
mE5ifIv2arWq40+r/i5yzKr7ek5vqpb+SPbkInyyp7Gn3/yDICtZ9Sk065qfjl2OSyJPRA9NOcqY
YV73Y1zG6JItIm62FMMlcMpFpn+AGibDqVrGlz6Hir3MDt14YplAsk19kQb8l1ji/TVfSifsa5to
p7pjV8XPEbkaHJYUOveuZkQve7TKDDZ6+hXaVwZPEh7aTdW5ee8zuUjWkUYeDEA6DZtoNodTDTfK
eixO1loZkIJ+8J+xJrywd1oK7Qq3x0iJ+BhAW/x15Xcts7BZhfE+G57NF2FoW+WjHC8dyTf193Sn
r2XAhLxhZTD//bPQFeQORfosnWCJdBp4BAIorQcWl8FXwfGVr7WWIPLOqQhevDMWwe5CPMjAgEbE
1YBmXLsxX6a9mvfeRb5lDjmxIcg2mcJE5tusnmPAfYu7Yf0WwNsztczzAHKz35gF03SmLQ8JLO17
5qH36hbSPsYLoipRFqI0neVlPSpiWhOisj7xXCotyL1xY7/Ij3hvxkfMiMME+aLLNZKKvQJ0GA+u
AARIGv0AA6GE4ba01qbV+np+q7jQLPFWvdfsbTzjrMZ3E7wcQ64dbs9ynv50bpsuw5lGjXmBe0D5
MovNiGpsxclVS1QaJ6Pavbp1xUgZhZgOe97m4R8nuzZRErzQaCGb/nu/DTLDxIXx1f6+4WWASSvw
QR2HfJdhNOc8kA8M6MNfVcBqxImI+r6FIFgO/vAzxW5Z/+QmVhYWVA4G+eHHmn7E+FLvuIAtgJiG
HXOWvOfTlPpkWa+UzykFdvdaobhK613KkB8Xoghg2HiYuInAYFXJv05HnbwADcCBnqD/oSqqyII7
kIyJ3AETsjRboA8afcPUGAsF4pDGjxmpLMMqN0ffmENnQ9PvI1gnwcszV5Zdsb/UT5P5r5egwHi5
4WwhpUvNdqLoZndXvz+6eKeG4VJMP/uO2QJ2VBTrx4xarRSgly00rDGELk1kAdTX7jzqB6s/KO02
7JaulIJoyF35zT9rGaTyLY1uyTCCQqhOtpaGVzBlOZsslMwfwFKyFA1nAMt4LB0uE5WHoiQfnBw5
wvNos+pdp5wseFX8GQ2DMH6MnPzRvaXbZDzWOB3LLSabtoQtnnJTHjejTgXWEq/zVelYhsmRTpov
/jiR1oWLRxjU/uQxX3FySQcL9KBa1fVzP/4rZMyFbvKZ6l+4nYlTGMRTOTcOip3DN+JqzyByLzFq
YNeKu1NJxdqNbpT9VfghtFrhwjhHCK0Kqr06oFuOlyAyeQvb39xibrurinvLtFDLjmr8keNRRYOV
s8ENh+U08v90aVf930EqxMLR2W8U+z46aC+JEjQQ+6LHxGbfYAoYmXi9wTdKnrFna1ICRELuoGII
wUffjwNF+qVg5NdesSyUznASGzrahRhRdZc/SFZjaJAxAFIG+Pohq9fhanzZMYOIvSx6cbmTufNE
7PDrVNqaKDiUJWVGw5tKzflh3YS3G1g/GGpNFLcE41EdF2hK9jSICR94tfiuPSA8JTvHYftC9Den
ftHHAY9M+5NWekYHO4lIa+4MnNU4K7AUAS+EyOzU3/lGzbcGYaTQ7oKMKK+VDq4Vxqb9EpffwRbV
ALwS0+ESS/uVBQXwF7M/f3cBhDPelII/6Ceh/X2VF0Pk6asuablCLdm9jxq+P/ImaxTBlCQlkhSS
FESvwUJXbcD/lgUxOEu949w4Bk/Ch6GfBncaHJos8IGFeRF2c5wvOvel+k010n4m93w8FHz8RI3p
uQcetQ99YEXCaxchSAmuNRZgkj7wqX+yjpa8956Cg7WnGO4qziqYMbRJK7oY7VwWf14Subq4JMO9
d6TuUcJGmAfs6MncccZeSRRXnbC2zFs5fCRYPpVrJq7wfgJXNchsQFslmUs2uxY8AuEG7yd3gqXk
YYTF2Zzz4DRx5w3qj6VsQxgz9zb+g7Yi6bt+11zRf2UU4fHrXxN9psq6Ffaa9lt/qgnCcHmZng3t
p+SlKTsboK3dF/u3XHlDqdhCeQ040Ea2Ti9IoAGFzhjTCRacIh1qqhYfI2GIvGaUyh+jrVVXk+Oi
4har12JwNIjJDEj3+AhQueKm1hlC4ZN1LGhjh2y4xft8Oob6IhUubc6i/jdlavSCq6m9vFpcWdwv
9DIaaQwjnYk411l8z0rwmb7+QZ9tssQexn+sNQYwEj6E7JJAEROnoE4SsKtMbFQF6rxKW4wV3ceh
wlT+N4tFI+tcth5g2cw45cv89+USL7HFMRh+v78ARXITZBvtx0AcvK7CX3blR8TN/SnHxSHFx5hj
aGCUfEM9l3rsHTAP9iOZg072/XoDjb2hBrQS+I6vK4PPmQt4GljTM8BteV01roqkOxggnKplnV1z
SKHx58s3MDzFdxlOPwE1C2X+dmHIai9b+UbUWZORC7m/dzSV0sU1G2ZazRnaSbAkhigI2YUgaQ8P
xrhBR4Zp5S2f0vCkTlxi5kIQ7wrcpfDtDEz9qlVeParpqHzH00Fol8TjJt2j091iBmqs6syCoY3k
PNiL4orHujNvffs5P5yMSoM7Uj83JBFgpXis5V7Vo4lvwuC9ExzOFXCtf2zG0f5CzRq2xY+mEVFp
7gDC6/k/El1TyQceZrJEcmQ73Idna/MmFYMWIvw0P0q/cgZEpeIpO5vrZjVtwSf4hpeum8V7i2Bw
F/jmliPyYDrDP6BfmxJrOqNvxWfe6YjiXuEXiIN7pev+VGxqcoVpaUNgP+dM9xXkrtnYeZiw2OVr
JwnETgSCWqUkQGK16O+cQDpt8Lxc3jKUqMafGDvjpVeZcbIZdCldHSaLDkWmLV9SsmLPde2Yc5zN
vWEVCT8jvY4xAYfdkqcVa2gAJCgk7fQxhk77zB50sqNX3U0LnQ9BegtclrpnLtwi3Fmv+RKEDz1j
5rjvWcj0pxEP4FbTdtQO2rQ4ttDanUbyiOnMMaiwk5kXtXReDs8+LZwxi7FQgj9Z6vRueTcaF9GR
ZKBZXOhP4RcgSiggm3faXWMuEtmtmTEgFxw91VyiwAQHMWWr4GgOzpCAs9hq1Upi2v8gJSNB4qnZ
LP6173moM/6V96RnvHh8oThmbbew/NdOcdUDvFiwsgiirtxMoY0IflGwUlk4RJP1iz8WrMi15bMk
UWGeGhj8KHwgvdnZqWngZOMrdJqVeVI1sAmBS8L3l6Hz4P6xgTm/GQRGFdIPe2Qg9WU+eStDWq3E
G/7FwU9erNNwxSyv/AiAEhxpmAq+FKpKaFbaJuKYwKWbKk+IAzozZ1DyC+Ig/p+H3x31483ScW9c
sw0ReJD0QCXwL7hrH5CQ9tYFEBbSdsvRl/1XZUJScPES5RcmQ/gs8/DYCIfK/Na8EHlT45b6RvEi
wHseKSuidmkRMzZfoJnakLmoE3Sr8GPaDF8ImPiIMS9Yv1r3ozoM7KCs2txWh6Lww+qM3at+M92w
LX2Ngo0+Nb4F3lFeoVhFlFzWD/hYE55lhpeNz9j4pux4/Og8k5ERLgUzqO/YVd2jWJ6z5KsVL5Sj
BcpUxO6zNnvDfcZZuaGLrbMWmOBRYla1rXyrWI7tDoxBbnrJ13BaLYYNzLoef6BCFhCIw72Eo6+r
N8B/8X0mZOtB6AdAETjSF1U4k3DGHAzfps3UbOBTEQRQsyClEocmtUZuvpQQdbvZfrpa9KUPFktU
hsaGXBuSMQ7Gpgfdh2QIWz93MWX/XcluCJve0xPQGRCu3VDtcBQDfUOGWEnfYkwjSCcPlEaEiSHt
yRC8CijiCq5UtxLwBHvdKslugUDpaWIMyw49n0/4f0byoP0R7yFpNw04SIdkjJk7pQIq1DVQgdBy
y/XrW5X8FImWMQu1rJjvT0UzEqBhX2PF0/gx+MTliEdgxTxEcaz0kJ6Uf+0vSx7ew/kjWSOGyYkE
xOSccr4Fj+bCIzzhM2gzn+eHmz2kEsTTxhMKMwilCR97oW5V1NEwBfozU0i++FDRbLMTpdlrt2wQ
znzzfE3EKJF4yc4y3S7fo4iMOvFIJGkrxll4uKdtU6IlhTxqeEm9y6rfAMMaeHnxMJXEBbsRUzet
pzBxKuOQZZux/OsZVwjjP66LgYTsiSgfxoopq+qCJJ9FeuYC6JA68ivCaYJqiQX1ypqpLPqmIiYH
4cEpb7WF8a2pjJkAqAq9O5TX96dCvKzGZwIA+xF3nwmnZj3lC6IuOHZphSwUjsGndQGSMSKOak2u
WsnyQ5oQBcLS+4/qIlU0uxj3vUvRmTEP8siqEA3s6ueqrvYNKHeT2bGOC6D0i8YJ6oHeiz5Nct9x
vzCEea7szYbLAHtW/EzTa2PO7G/6uTdCEnyZSkcV0i0nIK6x2/eYNGlpmDduJfR1DkkCD/Kfwwtx
ZhE2NmbNJBpBR1skI1ZzhlXFI0KIlVh/GGaFq3Y00MqEa7QDavjM4QNyHhCcwT/k/e9of3eGxmvL
tJK1Pvia7hBHxzeTTuWR9FvT/OiaDw2PKDSI+LdXEBme3jAlsQImuw6Sardp9cNkuvjfmgYr5B8+
xkTcYI5i/oIrFuMsMINS8QvQgYR85zdTOSTxHZMr+MFKItJpyZC4ugYcl+gNcN0QWal8WuqSNz1i
/61ciksK7BPZ/r6qDp3++WovE3kRCRpUemVG1lbjD9cQciTxpydFtSNya/CZmCD64g/Z2IodpK5V
hS0VSB1nBfNzvk05ZCJyTAhdh5PK70rLnarkMQ89vdibcOm58EWQR88IfDtgjMweox3bWHYi8hwe
5DCKuzeoR4WtxdS9B7XBoBzD7DouzgarVfPIGH24poAxc5SwRQVEkpLStECyLvqGSEk0k+j3AlDE
ohvIj6FASLUFUt8oCKX456CXC7rLZvFSVprMTAXH/QqoZMUwptvr8E1zW/mAYFRu45ho7E1b+wrP
dxu7snXACfqA7zRJV/qPAW2GxOip+06xr7c/ARVH+suoMYPdQaSfpK4A2Wr1P+sF8oZOj9TGAbcu
7srI8nQFZ123SovtgL6kKOaztVwO1qkOSz/QiEr8GONLQ9/fp78ISA1Wg/tr/rrKs5cIJjz8SpZg
qnqSGdC/NPzdFkW+cEiSz75gr8MhXDT+awRlXcurmvqiKJ5GWtgcFYDKGLz0eLxaNFGW8Z2/RKDF
zJoF/a8zdH6tMyLuY2rXCmk0QkRFYvRbAS4W+tAQ/hu11Lzo6XoSeUwe/ft8Xw8cYfBFgwWpCwg2
S+ufFn+psv8idHHW3Ameg11LWjJMwxCUX5HNVkf4EpwdtJlsYF3l24qWRbjPGA9krO941BcCeMcd
OkuETQbNdrIiDYiq0lVqlxVW3TJ8s1VsuiE+bffFWJJKz9O2MIFxYJAEJy5DuLs9xP3sV3m7Ifjx
GrAGa0yAy0BEtUPGalhnk9+7IimLYO5ad2S9ltlpM693GfW123uh/UHoSViUIAl6pbcwPJnzHofp
Ad0WQTCcKm9ATOVOZxDeMczVTDhHaBdrN0tBJiG4R+AHGnHYxAw7xz8qmV3rmshEgvcxxVPTl7Of
jlSbbCYedR75PmyY7yMi+MbFJYFUvH7v1WFWQVAwbvo/gJvi+2fgLTC/+LQaxoMCjZPJldihftQZ
Phsh5dQcy6AyQgV0MQ6EbzMKr8joofp8052gDYUAlXuksMTEQ2Q05Kr0ssucawB8FT1jTzEKVPzj
pSzL6prkFxXlOEYFzWVsORmbyti/Ly3CTVwaBIOquc/3LkqkJFFuswAAj8Jw9H8xLGvwfsG4aUhm
rIzMwy/7sypvN+e4KLwjgJ1nrgohB/tWtHtkuq8L/qgw3yR4vfFg9MeuxwtlS+K+uybBdy36NKyJ
AqmTW0Y1983oFcMmidvF+FqTs6S/5rVHyPxUIN/HGrFh6b1bZz9a4KHAFjcl+Qtj/61JVAu4dUnQ
1T6E/hrsEQz1xkecXS1OUplCHnzY/2OqabAHAgkIPtKOpKfjlQ4yv0kwDC/j104eHQOlmxv+vVYh
cuGi8qutN5AYbxu45MEXD5n1H0fn1du4tUbRX0SAvbxaIimqS5ZlyS+Ey4i9d/76LAa4wU2CzIxt
ked8Ze+1Ubl8WsPdh93wKQcnig/OZ0Y3LI1oJbJuLaNHoYsYRlItvvv8IiXXiTyIUyKepmLXE9OC
YwQbOwy/k0HVhko6cwbGTgciyEY35U8i0cCwy4rcuBUIY2DR6DAIL9XYNrn8Eoi5Y7MW+5+sYx90
bJV9X91o7Xsu7OSz6vYRVDv50jGNU2GUombtS65E/zBTD0gzFHQMUdLDj4CzNu9h954iVdi0YDt4
ZBvPeMR8XnSiE0MABni8n0PxR2ssyslFh/fUIaCEvFdU4KlVEsSCZQ4kadsUkYtQomTjwxtZbnAH
XBEeqjIGoxiMLMNfNUvvIdN93dK2FSJdHhXLC5KT2OAyiUC/4byb2TPJEhoXuw+Wtp6OabBVVAnl
+FR3bfI3HlIbKRtyU8l6tOwOZEI57YosL50k74Ffi7AgFvZ+60YGNR/vaFgdIxYXFkoMzGbM6F35
f6asQETtYmWi9lgjyZSs1zRe1fCUcrfk3zGypF0EIkPuCGK5xLG8CHCFM6Iv4taJcsWbZ4Lx+ZT4
1nqKGjU9QIIgel2MbxjtLf6VAHW2P+Adr/81jLMONdNsKzkHFdxbAAZ+wZtUb1uobaa8lsSvjEWk
+ZED/bDraWPg8am8AKmG/w01tEKRdEh59xs2DAv8qDCujGOF4hhLLnGQxNdD7ojYeJRI9ITXLC9l
CWFvsGBYLgTde4cczFwzEibsA/j78JEi66Pw4fJ0wUfRMQrrFqSOdSe6rSa+A/NJVb1TxCjTlrix
8I3kVbJlgvtobDQLtsaWvsJYC6hbqBk4Vr8Mp6WgRWzHuT7tWCsnok34Izrjzjpa1kGgVuLDzOlR
z+Z3VX0jMGGbLhBZyRBmtjFsMZbsDvl6+OKQyJnDqRywjfPFM6BxT16N7EDCU+nM2qn6NxPjw26j
InmKkIOTPN70+RI05HfPTsG6fFRDNjsIrKqjWTsGzY6GkHgpdE0GVn4oE20GXkhd8DI8juILzQC0
RmATs82TOAF+QjV+lSyPt7ZJtjpfF+2TrqFrjoDF+PybO1obX3Rjvp/iUGGziNdt6LDmHPy7yGA1
rzYZdn3paxaP9VlxdOmr5BhUsbhOvLYOJZYQP6XxPASLZemDJXOKYqcE/oUYg287/DNMj3JMSL+Q
eRXJ1lcchpdMfeQOdlRuM8JTGkx+DJvsaCuw0JA+WC1eQ0R0b71xyB1Fv7NPJkGXO19BwJ7945cp
TJGw94fPVnjqElFNAKO+h8GbsTiDhM6fWf1gViwgKjeG+4w+RFKgxkSvGn2KwSe1CFFENuxVT+61
k0DpladbWpur3PyI6dEA5iXgIeZFoWv8YFh66JjQHIM8JEBc9qR+jvj5o3NAKY9xVFqF2q5nvgA1
S5xtU2Pe103rMYPn+2DQGwfnmATtVPtjA2/MrzR+FsJdMZj4KIdCpg2TUZI/W4ObNlwvH72JER+3
rTSffZlsUsZpyR/LZ/ZNSfBQLW7Vg4odnScOiUuDnvyDIJ3sczJZOuqil2qbgPnQSAKiIOyI71J+
3rR2VyposPdmc9e7H54oNUEjh3wO6joTRRkP9jUSdyyRmvBskQoX1J6mshaGg0rg9uJtam4Kon+m
T4h7kFsk+m/CRpcgN/xz7CC64HeYzk3LIlUTV91TQBpMNgOSQL1fVxgs8NjUUHi+lOTWkeWDZBPH
MNVLpaJFPTHBxtyjY5Hlwo+vMZwI+h9kkAE8Y7FxYt9T063GirlYVtrEJRJK9E2jLooH8pBna4ux
FBhaukSpcu9DVnrAr66iv1Hb9GSFdSvoY8BHCJpc8rKJ1kSETyzhQS6xUJK7Rf4r/MycTSyaA1wF
iKZG/m5GbkjhROmV89WFwvdQNbvOFl8WQMtR4U3lQRH03oYHTc3JARdSoi1qm8+6v/CmM5vFFamD
cC0RKVQAwlCDdDaJCtXbOtkplc1nvct6ShD5cxyvAdbCDiXmiii2GqIDa6XsqoA7LMUfETtNbV7C
ct1r2bUEGym2Dcx9LGBD6Z7C/NCBqE39Zw7lk9VD+W6pG59u7dMiSmEltg/ylCScHRcY1uSUkhq+
/lXXZJzAjUcD71HAtj88FBhfRJwkK2ZJDe8WYyDeOYuENCDmfAAGFhF/n3efo5radP4qQwiZ7r8T
cfdtBKAoGoW+z7tZ8bIPPUNqwgjWHTZ+hdo+IE1lpqSv4SHIOrDT/mJg89AmZ/nfHB8oNFOKDv7P
ZATXJl9lRl437VHQXzIiMfxPxEh2C97NWpQTdLrh/yRlTt1qww3G1HAxHF8ECz/coYoCRygJSfJV
DxFlTsCxsQo+y8rgUALQiWi6K45m9nbRK+4UXt4Sqi5TAgF3uPUnfumKC/jSRC9JNy5Ifwaqc0yc
LBKooCk2yNqcp3yVGv7nBEPPQploIG7DgW6Y6TNWma2/Qs1uNZ0bZVL2lPA1kY4i0CNBvsv844jq
amDumMe4aePuMMyBJwrnhiFIUu7+P//cUmHPyZs49PwwjUdRHhdq6xIcxuTfFA8NrIiI5BHCsvHS
UBhpzLK2HfHKpkdGsc7ERHe525AmfEUdaL/mHp7xPso4HSe0dK0tIWVM/dOUfpJgjhmOp3lihYRx
kjRqzUM8VUffVfousM/lz86OLJkCxhwsBtZ1t/rJ8h1nPUBlCNTNLzVdVPxFtQNtNPxbHpG0tRVj
4ytPBlKNz5qRLJ6Rr9KTEHaib0DFREAexoqbX+464bO81fMn95r13j4aHC+Yu//fGyTF7rAMtHnA
/3BHNmyBxLVo3T3mngFMaeax0bWvL/KLBPa0vnDPsxZJx8/SE7calrtyjeXiHi7T9+xMdM1seuBL
IuUS/3GW7MnZViFvpTtlo279/GgisYSLu9WCs0DMB9h4c63fb/0poZluAF7480nxf6BLwRA2dqX+
j+xvZlKm1xW7+pmW2yV6nZmmuGGLMjHpAhHPPCBCv4NJaMdf6NqPS7zuRTyYpLsw4hx3Y70JZk8h
ZIFwsIfv0p2n6DiJ+oucNMAJm7GVpHB1UNjv6f7IgUCOH6g3QV4LeBffpO4Y5x4rJ/z5dIorRuLF
JXDLDRLECHSRU3JRmzAN9U96p/LEYk+u+SrB2J2NEFq2N3K9fBpQg1hDJotia0r/mupVQhgrcH+8
Y+fUa+Z1dl97aLjUdJMWTz4x5JOS7/aVjYaYHhQ20Hppcy/KxncdXJk8CWJGKhJln4d7CHERfM7Y
Y+tHw14G3O9rHFgsKhitRovr9g17Mht8xuhLd6uI6xGHBmd1clJt+lb1RWL7/NDgG24q+SZx1okn
Dt+AgmGfXAh5ak8DrwRA9oTVj5NdjeIEaXj4qFyjtFk7l+HRQKnxm3cupnMtP2GXzEfsacTYn8KP
4lO01kt4uc6qGrRoeECvBpsg2ZTyq95TldB389PUkR2V62gbMvxExbFigHKsAN8Czw0WV3gBzmpN
8FWzTthCAaKuPfWifpW/Yr3rsTVhkxohxbjTNaFX5zZn9aU5MzzVM3sNbidtzxuTkxrtar67DEM8
nm6JZCDGjgzV6DwQZMDnQCXl5+e6unF7MXzmM2FkE7jBFXm0K34bDh1TWm4KYqE8zjLsyM0Sb5S6
7Z6X3wBnUZNNzcCNHjF2coxsVEH1Qzbw0FYMaR/8jhmbOXODq1fh40SwVNl541pQY+oVk7Mbw30m
TWuiYZVtuQ+9ZuJNZr9qbeolDbhfFtj133QMnzSTIop+Bl5QtYiD0buTGa2yA97QFJ8rSeq7nH6E
DKRkfDtYDzl3y2RP56fgu2s7zJE91pzkPVbuabSvgTaMiCjMDeozrCoX7aZ5ovzRjKdhu5u2Ic9f
6DLNAie33OkyYZv2BE/4G+d/cmjFddCDQ7ZvjWizbxIsl+COgqSkDQ+nEuC33DbFXT40P7Tt0Mgo
tp7+P+Vt/GVwgsuRGaMBRQ9pOzMAR175bgCROmIND6DjXW+jlVRvYHYI5rdOgDMVXeUNzMsyGwLX
fBqnIzDE4ATQmR8WoUKoQFL2ehztyBZbqnwmJuTdLiVEc28KF/sL4amMYJJ/CCbYcv4l/6pD6jvC
dSo+BMnWdsnkFcGt/0sp9G2+QajPpXltbxQdgj02h+FDEtdEcV37bfr2024kCYEN+iO20qCWgbaz
BSNljEVf+cD9ZEDK54f+nH9Q/+9AxwD4Ixj4hTxudNQSAIc9n5Irhnqud53x+UrzzzVNLRORL3QR
isbEYZdkG24u4YFgeFgs5wpgH3w/dg2SimwGhm9cMr3jW0DLUd0eZNfM3IfgAJPVvyo7+2aeOweE
nNrsWvwtyGmmaeF7z8RmOg0SlHFaAh6dJWJxuRqYM6qbqHQ4g1lsYM9v6j8mblxrmorf/WSR6q7y
lS5Y23V4JuyVlSnvRmx9xPNnvc++R2QYhjfpNyICeHbyK3NflKHDNmejO2K9RL20L0ZmYa4h70vU
QxzqIK4wfzGlQpPRrwflsqzM5zMfQd1wvxh8wvVGMT8imN76xvc/reI2js4fMVvER79ZnppvgWzQ
vYrNubiWS4RXc0AhVgnXXmQKQ6+Gn4ugkuKYHdX/pQ5cyPwpy7RtbQLh23jTMaaR4AliJHNLqjPr
DWVT/ENTh9kDvPhzYDBQsiWF2nOhpgY0sYaImSguMro4cRamjOZYA+y1FdIytowvlOvvi1Gr3FRX
eDSczsaV8bj5Nf8SVMm4FSvX7PqvALiOLc4eaPI+u8IS10mf29ILcgImGJhnqGpHaxc6jI2+9W/F
cuo/FNMlr84l5+tGmNjagbhEytH6op1rYBNyLgt78pDGE7LixPwfbcGjNm7qE2KA6h8hxtL/wlWi
GvkmsWPkJ6QJ+nOWSeDQbQYMIHTXGnwaQPcuURdW/y0Q5QQWa11aT0K97mh6VXO/6EVp6iK7WDkW
ZBNcQVJ4jKZ1Qz3I0j2nxDkP5Wsk4Kp6tgq4xsLViY8B8GBsCX4hRkbc8/0xTSXepgI4+6YZb9yG
SPz7d8NalT/FuMqsPYW/YSicSlvRXMeofoplVM4Ae1gU6u+WeDaSL4nwgNDt2bu3Hq14RqfIJ5wS
lyDrux57iEe7ZQ3r0MAv+NeNNj+flK+yQEbpMFyTlgPTIWD3K7Bh1iub0AEpARG9+2r3Ee71uxbu
weU0G1x9CcDxcS0ugBf95esgFxqPzi0DemLPrYe8krRE3Cc7NPRMtdmFhMKJfm4kNrwh/fi7wHfA
tM8CAZexJuc8UeqbqFxKD5izcsv9E5W3hdCp2Ek1eWLFqeT26Vl2/84Rzzxzj5C1PRaFhg4slBAk
DYgsjLWOwMqUb7HFY1vz/sLtYA4Z6CI/DUT9gOiWOsKNOzeauVc4GiZbHrDtD1AFUiLH+GMW01eH
rr1lhklEpRJ+68PaYNuvl6v6wQNaEYzKgxdWB996J89nLp8cB7N2bY0fDXci31mKGQrW9YwG3nKp
T22YlcZby1XMoOXXIOXTi5TJHZanoX4y/WB6PpU7ZOZMNLrEqxeVFO4Z0hr2wIGYP/NVc6mWHbQM
5sjNtmoc5pzflvJnSjd5OkHsYd/LqmzFDzq7LhoOgalH9tLLu2YdtHgfzg4WI26SEGgUNaXm8OoI
KCJHgpfCpVKgtaCqEOnN6AUam72oPH2NWOatwzQxeo4/siUrU/9D3tr30AwBfED0vHOosWwBkYDV
neII5vtLdUUO6iz/R/m2nJhdt5L5UW+/mJArl6xx9PGjbh54KMZHOB9pvilYSaMu79Hs9Q0KjoPq
Suz0h+QdXVhT/cwJE9X2YCpftGl1eZjNwwgQ2HprmVlJoQnJUQd5xN6HgpcVT6wSC2d9J+WvoP4W
+k4s7mr+N7fSm5i8i80+Lm+T+IzjfSn9U/Sf5gV8ZsQY2X1LvrCXy/ZDh5GHaFXEHBBSkMvZC45I
gfQdvcxsIVS+F4CxGwDFqOv55HiD62E34oKp+Ix4siSevTFwO4Z3rNtH9R+HmsIr+hjHXatfU4Z5
MJ8G/9hQsf/mXC8Jfo/SazvGI8ivtF8z/ye8D1hr+DIyyqjHxABTYpadxEhB1d/Z30bZmi2V3u4L
0scD5B4BKpbk22dFgJquz0FNVKzQ6QTbAllC+j4xa4s96ja+9JwBF/dQnzGKApAGlD68Djznym/L
ZzAx+Gy7zdKIrk0cK1QprG+MGK5+simCC78N28eMPYM/fkXxp5/vemI5ZGJHqcI0wMhvBmyI6VJQ
3EonJoU1jeAc/IzicWY23i7PnWb8tHyFCW0qvWWVvXLljyqCc17Kn3F1aYfSNlGUycY7zfmaOukt
RJdbSkDWakzC+QtekmmIqy/0ZYsRZbiCiaB0VPYMvPEQARdTPHqOGDC2cepCVHUNmD76JSTvGO8P
jRuefikJGibcyaEixSh59Uw9kS2w9Qb5TPmHpoHMyoCsOKl24VMF/yIdluC6xW6fo6kDRKgcLOA4
ZwWww5R9sp9vfi1Wj353LWZbahs3ivt1gE2GZyUUyZed9KWSyya0NxN1IZjVj2niSzZg+vakxm1Q
bGIkzAhfIymU0IZNtMNySMdFti+DIPMQlS6+snDZmB717iqym9U55BFkTNZqtn75sxvyGiOK9YLd
UYC+mwFXBrAZef7oZ8fWOlAH17bQVSvUl8qhbIhhKQ8ZELYQB/GlCVcRSvIQO/UoMtTMTzFLNyI6
PMZrQ/Tpz14sneMzH/UMTCZoFMfEcRpDSpCICQz88yGggQEnOcrgSKCBSyo2mQ8NSULHtEkHVjiw
ZkE/pSOjBmGGqpChHDJw4THInuCj7W637Cq7+QQ1Kpd1G3bP9EUKAPAOKiOpuBk1qHRobjtKcEXa
Wwwyc7ZsfnE3/GBTspG0VAwC+VlvGWF+A+ERHBFvNtLB7N+ElbKJPcxTeyIFtF+BFZMUfcjNXiYE
tMNQ2q9TPBk9F4M97w2HKZ0IE5rrjHOhX0VSTRixK279+dDXm97JWJAyrbDYfvl8Nz4PNhigtqII
pKwm/Y0G8pGhTQU7GqF4Cuezhi2nYp977ARYN4Gt0kbTOCrWSRretd+WoVdV3xlEzLRncANJqWGb
YEA+gvwpnvh+9cmV1BWdscRIygome8my43pu9wKDSBNQ0z2fj3kJzvcjp1+YnfGRzB4oeApEfi+p
WoshU55v1TpKiG9GplUxDkqVlpp9lJEXTne/R5gTyMMhIU8PG7TGC2repfuZw2tNq8Vj+zYTcgPz
hPl6hxgtXPGtDSRQdYQ+WOapeDUNEkzr0Nh1eSkZGFUIxtqKlxGntqxhQx/Y4NTkBQKIoXkjakMp
0j9DpJKQEWViZktWun5LmRbEMi+sSayNV0hL40d5mZr8wO9R9tOXm5yCKYN5J+794WdA4EGX9gAe
VxyRZICOKnYgpawImlK0GrtqrTyS8tUXT1m+oYKNxg9ZRdVJmYz1EsAWHUlDXqDlhsFPKTCK4zPr
DdQLnFt4ETRO/57+SNUebfEcEZAo9UUU3pn6KMERmGTjMKUaWEhLvzXQHW1nis+oOIKRYXwMe/Oc
q7/QyxRw/tGntpYpLj6VBqAmuj0gfT4DRFQW1sDpIkONzNwgeY+AQQ9a7fXoxprYP1VolUaZAlIl
lqW7jeJwZyypQ7Ytv0IYzNUdL4+antl1UB0m0LK1H0rwWfxXQ32HC4OQhpxTZPyrBq3AOT5YEYRg
svh+R1LHZJ7slu+xhh3lk/mmTdVOC75F610BxtpxNcoomBJK4zz8HgyID7wD3KKdhuUSBlg+sWAg
8Li4JygETKTyKXOJcVDwy9Hq822N/HOTBU7Pn5amTl/epADVMnYiArNCSMtza60XJhfJPuDKECyI
2iMzMDAAQWqXDNvp6LPjzkOfEL0V3YacqOx7b2WwsGwA34jl1uKM4yDPedFHZRXpmK0GPCSJPWDh
qOG7sG4WuCuY1bLN430yZGkPCxJyJ+O7mrwVFLc1BXxZNEhm3hrFsAuKDhhkI/aentsLMTRmdAJO
0GLQIA0UoCVqc9hxIxPtei9QPqzhrVKBCtToCY7vDk05MfX8Ew/IfGRwxaOBUWHR4DEiGbUrNTJN
sqWffIlizeprxLc4FPyYEexDGj8zHFgDNR0ETFB+KidrmX8MwIz1S8nsY+KOlvX9LMuE7hm4bbWV
35J08K6uCJwCRE5OVFP/5H6BivhtZngzZf9qasCD3BxT+DVs5vEjVJCfDBb3jvbWSG7T/qilxjT0
JeBMV6JrQ+Eyqi/geKy94rOIMYCapkq3jY8KDytP+i6DZ7iSlMRnwK5RqTyFTG2WqTlPMSS2DCuC
eIGuJljbAfMIuvCErpGVqo03oOU0MuVLCXhfjmY+MnsoIeGFXPqcFkw0vpcmkYFuRDFiuB13C89k
idx101s4/uVfFM61v+1JkQHcwCJ8uHeu9SgtfzNEnm6CsGQkzV8cNhKFhcP6v/qcNmX1Nv3EowcD
e5EDLqlsbzrQl4xwX/B7J62zBX7rXt8Dma7ZALfPDE+pEtP0kCcUiRAYYFZAUbQD00Jestb+2ien
oGEwf+qKc219L+clVyLKCXrX9MHLhyXY2mGnBnqkgrYGiiv4f0iRalBDQ8M9V9xAu87NAxS+KEWr
2bjnIYq9+GiMLplwQ4wd+G3oPiRGpjV11hTiFrrRXOgc1tZ0HquHUeAt2xoxJDVrW7D0GoH1hiim
+EGh8Emk25ifxv6TCs+QGS1qgmP47SGSrY3U4f0+yPEnBDxGIHic5/LQwkrImgR5zsPkYx5l+M3S
i1RkBED70D90vD4tl2kPmlyh9WXLgPL/XUFA+n8nxV4L2ZipL64eegimnPocOQhs1WxmRMMUXnJr
YyPH1iriWBBogUR3yjCyPbTy0LOlD1nACdI9E3DKcCcabIQYYjcSPSb413KVsPJjr2cvMWkVD3Sf
4OtgV0DZXnU0ZzTJ87jzw5rUEuhduD+rpb4IthrF3dL+Se22X/sTtsFjQ6ppBKinUW4lqwii0+nN
UxS444dO58NEJTHOxQVhbKbErkYzXHvpuZJB17iY00v2vKaJB9LNIBum+l/onwLlwmlgGnS6HHXN
y3gn0wC0T2ujglkDAt0lTvWT0vFi/mTsHEEA0JHyKuhJo2sZXTsGMIz/9OoVQJks7xlXWvU3dm4h
fKp0CqxRRJCecY2LiFolWNd0JRb1ijvTIQKPZCuFF4SvS36ZvNC+6Gkhxj/GfQHfExZvTl0ElYto
l4P6SSFMeJ5KxDQhrO0mEr0k36XENgIrjzlXuJTeYm5BCf43bjuGlDGYHMITmJPj89tzJvZ7zo7v
8MY+hRXOdhROIkJ0GMVQOx3mNF3yGwEuJb6V8/tBal1T3ytzpXYfSyuuJCsz3Qa6wzc3frTeDWJA
S+QPmJF2k4uLiPwNVgSEJE+Dt6Ixm31P6Lq38b7GimFjIr4xCGGKRaOmC8hXuaAqUMrAJwmKZclI
kDiTMAgxobqvF9TJb/bqbGS1q5lwNuksNRueU9aGVPaoC8h3+ZODm8GoUGQoDiR2Hesea0Fa4ZUg
nAXmI1K6iZn4fHj6N4ptNju+2NGEQIAbPzR+Id36cvvNXwNOv4QmckLrQZ+vBwccTHrBFAhTWLPp
0u6kZwxiENwShgCGCbs8cSMVem5X3IHeEsiGfsNlzLKFB2K++Ws9PIvPEcEoO5TZMQg3CVddSRzu
rmZ8JMIoF6Y3qynffES7JjM4JFIs6TJ9x4Yl5WYn2WFv4vg1iZmwG6wafE7S0Xqg7aaETG8pCRA8
KnnD+fYXEjoz+UeYES056K1XsSXaDF9kDbQry1FtqJ3UcyTPs70sM2fMvmjToo3Euj8+TM1daw5t
5qRkwlOtYovNPXYX/LeA/vAndsCzGR4gO+P+GF/MrQaWyvGIB82RFxUOxx6lE2eKjsKc53rNMM6W
1ulZJZF6ZSwA71U4fY7pvjr6Lnr07JvtCdE00MJZHaN6OSr3Vtqg0kp5ej/RLIyqrV9QRc1/wPL9
8T6y6TsJvwrZ8bxBsExqohSOKDkR3WsMClJPq56868O4wtWa75JuNThVysTSOBRLnDXIkcoFOhBP
e1aC/A5oLnmUm9leBvuUZg3O32Q6BNvW/tXc8lvzj/zyhRJS7RSYv0nzr41Jh15N5kNQXwiK4++o
OtZPRN24+7BPEAamo2lnzfHoycz4ZEPs5sm1TfZN8Z7+cYEW19lL16fsIvnrAnQykJgFqCKv0hsa
JCY0leaQWkklJFO+veW+110Ad9TqRkYFo97q7EuqTr34GfCrMkgvmk3dXXOGU+NignYN84c5gxBj
ktqJ0oU8oxnrY04DxM1On0bLP8g3ti/AIhgVtvA0xPZLVB7AbmRmaKCcedz3Cr6uxXmR/CmlNyE7
ySGeoRFc3rxaWXTY0BYA8EaXGlIJmGy62N6GreDxp1W/HNCsJFkpVdIBBUVIrWv8BNQnL+HUddeB
97LFc/DIl1CcbmXOHsuERYtIzAphy1OxIKnPSE58kXIexi1ITfaJdAShcPCxqWEUAf5XPK1HwuYV
2bl3qEVE6X/CL7AZlDnBobIb5h0vAF1c3iLezrXy20/LpA9Mfbp6VJ9VeOKAK+t+NXC2B/WdNZZO
s6q7AK90rujWZp/8G/sfd/wd9KMRU31SCbgx6ju6IUYECLdSh5sn2BgP/9JaSKYRRHALxxitp408
fIUlrxCwfdhv3woZIaKXazhbrA/2sLqMcPrRw+znmMHZ2amc9co/YdxxCNFC0xwzv8kbL9Z/qfNK
qDCGf0IX3dk1z2FCDSxzhQKHQVcXh+j+9ky2JOgHi3MVRzndODdYInkTCnpmRSCH7R79iAs6mgKS
K9givtz0kLsF4iGk9nYi+raNcMNTIWymHkD9V+lxflmbeYdjafoX2Wx0ioPEHqhYMUnUvqPLhMq6
XYkW4bJrUf7Sk4UJlMFm+rIY4u8gyMZnefSSEXlatwHIJPVHeeQBA9XBi76q5q862PV7xNIICdYB
NeN651++cLQM94YT0XdPkjNsTZtEG9oMa6M73QnGYoiAjuXJhk4+QfAjb2vLS0j/4Oa0k1310RoX
RDX+yLl3QESxKaKj/uRl8h3DxRU4SliMY8Kvd9O6Zso3kdqyJrIoJfKUvR1EkkULP0nsv3acHi+g
LRN6O4loBryyxhb7OS87UwIK3aT7rdW7tcs+MqasW5xGZ1l94vBjRrptJEyPa3a9Sxis8gqDnYQ+
ffbEgW0t3pM/psc0RvQA/NZ2WNjMvZ4YVabXoN4A1NXiXmx+syLdVO3gjKh3KQxy6dyzoozEr9H8
6YVuP8lPY0E9nOrkI5M8VVRQ9dPzv8eP+FnV0xsraaBkqCcdNsCydBH8A9VFIS3Us9FngXgtOjrI
6ZIUn2a1h+BOjNB33W2L6YMRG3IM13S79F0Rtlm6ZeslP/WJxA/tGognzT8wP8FTxCoOi0YsQwNy
DaV+G2mGBYx1Fu4BaB2lU1o38wme0QqeCtZJI/d6ginT+/Sv+GJMnYWf7fgvNNxG/lKjDYR5n+zs
OD1F47Pkc6ycaNjj0nJDbBIWuy/B1oiXF75xJGvOdGy0Nf3aa8TFO5yUgmh5a5PRaJvX0fhrz4hB
Q+LevFaVwCKgHgp3Ea6xaIUtF90mKlQqkx4DHPRfztaOsXzm4JdRs3f4cSk1e3mLNsu2kvM/Nv/Q
73THEpFiJ5F4R/1/zIHewMzQzqGxNdKbmpxF41y/Vy1zSGx9iLS4raHBJZuA8N3JWhvmb4eKK8Lk
x7G6VIUDnws/fp9SQ+MmZWe24T/AltZCgxjtE/tBbTG97fgqp9LRKlbUyte8im5PtXFhoIq/OlwR
0meYD+fVSV7hJ05YJOXxdRnbdxteUFdfg9kNzox0xAf5B6Ad56OK8WtAIYx4YtLWNPvRyn+B8GAu
1qUugszgn74stjo+a3N1BxWVJir6mFvMWPjRKBeK0dzbNcFFn75m/Vozuhll3Ldb8Q5IbJNvxOoy
YHImWYz4gfS9BPlwxjuDehA2IIJ+dZsd84SlNamz5eoHehE2pI8AUGZ/UxrsUk4S2i1LaFqX+Iq8
RrRQt6GdQXJQYwBDUFGgC02dEuDkTfqNww846mjaaAn+JwAc8wI92gaczi4pnfqnJ6ZW39btDjxY
ojKy6ol6X/kXEmoIyhKuicgmgSnsWr2EDN2ZL8rtSFYC+M/kUgpEPlAjKASLrj6WtcSntgrJ5pJs
pkKIoJlwrJHtnyBmBL9asCI/qP/odlCPOchRwrbZx4xfJvlbXjfmeLmdCgdBu8q84pqwLeM98z9+
4OF7DIDkDcoBnNhond+pkX0nsGfcwnA5wu8g2cd3VH8sI54+trcPME1ahioWRqgbtGvZ0/9a7Lx0
Zv9G9oD8d27CTkp1Im2rTGez+aalx2CWfRKpNP+9CudY8+kvNm3lJa/NH1TuyNY322bbq7bKsEdc
SLLS3W/2FBq0nmvfgexRAmiG6AT5AfUKOsIFCuAFGwrdTIVNvssu/bzWxO1MpxxfR3aj9H6OOh6p
VwqbBa2bhFu9v2WHmKTWaWUYvwNqC3XFdteqblJ9E37leTMwzhKMU7AM6xCrGG/1AWJiLrv6rzo5
Ifs0emnrX71CMPyvZhOJcIqkCPBSZLquyCRT30DdLTiEDAGgulJ5HyGl0GGWd92Ge5KsQlf+omj2
CX0bvqSd/NRsN9giwEdY5VipHSNtdXjURcX1x9UtPTWPUD4U3Gh7k3jhA2yTzCNZCCSTnbPpXvRL
SC11apz+BAIOGPTaC0jTAAEAR8uiBASR4MMGRZnC6nrRD3J5YeBgaAs4PLjkN+OBoFbi+lqmXPQW
ASpAEHRMaQjTCBY8gF0dh8Km8Wy75WaP873/kXI4GosP7TYUR8TVDXfWzqigljDmIC3pjrjrq8MY
wJzTqcc7VhXkY2xN97PkMhBT7HpDN4OWnh8rHRTvfXGvwfH3gdf3OzKTwotCfPsFeEG6tZSVzimK
7imm702IBLCZdo3R+gf90cr6JOqXMfyH4gqZi1mGlKUesiLrifrUfTPww7jqw7XCoFC4JjZz4zHA
1BXPLLdyCp23ErvkW7zGVZcxE0LeQOD793KlsqWRtqJ4CDa14Ya+azX/i9n0nV7+gt8kdS1wGwU/
/ZpIEha0PWNHNsbMFCg2C0gB2BLLM/EvOQtCOKx+T8WGSCC3ESAuHftRd9tmk5m4j9B5LYwHk3vo
rXfg3h7Cco8P5bI+nNr3KN35pYNGU4mv2CxpkmpiJbEn/q9WG76zxIMaB+sDRus9J+4jbWzdnW/6
cGBRUd4nDsNo/GZ3qWMwQjki9tdI8nwQcMqLuRxNmtSibkKFh2bCVnZLXAVzuBvabeRQyNCEFobw
i56SDq5+chlYC98WEg8EwpPAc4EMVqruCupuOHuu65BQFTS/6paKXGA5zVAmmD76Bnr0Kpu01fCl
jqxhbUAni6aQRfWovPRlbW16tX8qu63OWUzhKEXfJZ9Fql8Z61sPi1AaQ/OmysGx3yQb/w5ZDQGX
ioRly/KMKx/QYGYWnLXYe/hc6Rd5WzgJYofDtYwxmWMBVLb+llGVZ4lXCLN1z55tp374xBv/WKoH
4lRzov84Oq/lxq0lin4Rq5DDK5GZkyiKLyhJIyIRJHL6ei+46ta1PR5rSITT3bt38EfRL+qvVnNj
vLa+x/qDvSSy7jdSI1oyANs9j09qB3XhJg4da/b2ePUNgGIckXZg9jllpUQfDQ8fXgybOK9ldqtW
SiQ7XP9615X7QXbqe6t9xgQp1+DQhjZbAJTKUiU3PkMq4dYnFZ4I4zVjUJ2vUHTNjXrN+hAikeFj
kkW3auFTNvsOtygBxcKN5G1Z6FYPkQLCuqYhtnIRQb00ME7kdD+Y3VlCDF0TM0+EGRbINwZZ3b8e
v0s8HNTOoxOiVcgBOdIb3g3lX/+3nVw537OLhkrHHjWtvH78KGEJDqQAuCwsgznxuU3/LbT9Ipu9
TGQGh3CBb9W2TwH5EMFDl8Af71DvfoLWLr5ZKmKLR1J0Wv42La7xXwa3eBa+ifh0FTEbwDX2HShm
wrPUJChiOvi4DpuAeRkxE1zoJaT3v/SsqqsB0wFLe5g8paQP0PivEwb4zsE8UpmXB3OkGPx1RpVL
vy74sRcwQe3xJJIIFy1884HFQBVY8jtsceHuKljKYAb4XrXexAYCJ3eqsUfzKPBXalFu1To7DdvQ
DiAD+RGNMxTINIBUAKxPNoRKsjFsP+zRcZ6bzTMQ75BnoV0HdCqHIYAmNSvrsZq22/LDWATD50iI
QgsGXx/ULwGu7NuNzjonQaivpI2i/Jsl4NMngVXEfXXwLWnYPtQPmgTdMi4w/J/1Z/X2I2XJOnZE
CYiOkNltVbrx6qF/JdU6A6VX9F1Pz8lnxke5wfvvUsUeUTJ6c+s7bJhX3OSUxxA7jdGvEow6iLLa
gUJxvsBhA569wedmDYLGl7Bd/ErW5LCq7bYUPqD75CDoEjlES7Z2/7Lh1CQbmXwotIUsiKt1iJkK
mSp4cWK7BdsR36Fj8pDw1qxhzj+xs1izT43LLxo4nmnALlE+Kd33yJHHOnfFAFqY23yJHqicJ7bO
QFfKWGwgjNK1WR5QSKxu2K082OXi2sdLLzlsQ7EOUb7oBwz0klg2QgaSICdj04/WYNpDbOrI3HSx
xMGc8nM4FLcoRz9o9+UVUpU+uOx+D4uvzDavQoz1Jsjyg2QCw1EQKWwXhMUn+NiwReu0X7O9wZEH
7DCeu3L1Y/5PmMFmFDLi4mS2gTA4Q/+psUmj+2OxCkVzhQdwi9+Qdn26HOT5D0bY2t+zcsBDlsRr
AP3xtmI1ln9rHwgjcbvFd4LFXucm0roH/VxiaYOfKlC1CAQksxp/3mtCYp8W0WNE0xHCzMllPHo6
AUZgdJnJN0Mn+/qcUe2Ie8ZSJTOOsYQwsbUZhB8joDr/Flvtb7iwUJywGXh6KUl8cCxaiJl8DHJu
8FEsZzwVgKAlTlg4hXdKHjgMzOYNjStBodPMAqV9xfDRMW6S2wa0PCvzi/ggblj4nSOzZ2N6Bdh3
ze0XDhFM4v1atxc+0EXGz2Z1i04MD0ECXjBPQs9KVht2eA1aEkfGpEUCj51rK2YSLTgAltgOnwzf
iOa3rviqwDXCY4aMQWV5rHQIEC4sBdgQyCIZkli3AqfySflJCApiBT2QhxwX5LCy370NJQClTkJl
Yzesu+DlVyRGbLjmT0ZgKsgRaxOEE+jew0d3aYJuw2LlD4odHQv0zvHaX2W3okaUVvVv2rDtGB8y
DHeYRuyFfnGowbcfu6YZF4LZBnU2Rl5Ts+eFR/nEbGLh8E2GknxwF+P5FwwGXO1YD3Y2bFMJbxjJ
QhkPfWwjE+UTu6h4UkvZCjuWwWw6n4zqvY3kgM8ZFvM1AuvnCVjsObb2lDQQVkoVXh0LzDUYxUQH
4uAeLVwL5+hAs0zYj0E8qVUfCcRxxm+2C/Qt9GQwcnpbZoSYvwUZQ4pGbKLzImeIzgBZ44pAnkuO
8soC0KMtus6MZ7TwLgeebwTMI3jNRb3FCmd2EdmjX2v5HeFsTTjRZlQuMp+Sh+5kHKFQSdwfpkiM
aNmkbNq7+in+oLOfiZnFZyQtUUqJhKHyp0GN/Wo+0bIea8/F+5E4wsZJoaPT3rYQPth8WREhcl9A
ycAzXHAuSHVGTkCyMHtsSD94NWhLOFBc6RLQHjSY1+UR+SPez6Lfb5EJ/laH5tDfWz6bJSGsp6FB
1YHCjbQtCiYKVUz8SLlq0MmteWtQ10Mb1OiH4fDlZ8ZfwIJiD/jNJg0QcjHiC0Xk5JIze2FBo8gB
t3GmVQhQoRoIO23+86nRSJDJx4bhzm7j8kTt1cBywFXdag7EBgBm8Gi4OLVYJC+65RInDcwUWOYm
D+OjXud7XPtdiFZXbTW/B7w0MpYm8xtgZuB40Bvt/u99lF04IG7PidfO97R2eAOJcqe5u9G9x9yP
R/w1KxkuNRPNvJixXl8QtEe2TPMQzE2HWoaCweXsIZruzdUAUThJ3B04rEyhKn3psjnTynNC/dHQ
cXur8iKJXq8vsSWt/7G/xZZgDkU9GVsNXSAVBZ5V7c6iEx5DLAZwx3ox1uH1jSGOT0+MqFZ1KLlN
44A2k5/44lBx7jyyrMM5CpjZ+YgpRG6IVEsDaz8+3Fwb2L9yGhCchTciJFH8RLGRoFOUgFu5qlB0
wwfrpUP54GBAR1wc0BmGV6iaYEykBcjIb4mZ5WTHthbJLEGBIx+U8ZTB5IK0mD4eRUuLV9dSuaJi
ATPPj/IP1DgV56U5qoRFgoUVAez7ReJCLJmhIGW+cnplLWC3poFWOTUrUsLxxiWLYzAKGdsx1oGV
Tchun1rGjuwvBXU11gQoIjLMip32FZSm+8KloXAQVvNi4/fFSBuRQURPEznMibCm2UCzxQE1nY8N
hAN/CVzMxK2hHr/ZLHBVnJk3BCUD7gOMGxJaE8ztYO109pZNYvD2zYPANis4tgRZ6zYpy97ibBwn
95ZfyXWjrL+BlXnwMRgvMVTiLOTsgaSe36V9vslyXFhtA14xHmPzatEiQooXnuuMSpPCaQJ6c+wy
fVKMIUh/0203B7QbM87PoPtgoT9eRXvPfcOuEvBt/AfdRgXWOBHVwGaHixppFrAXr52A2wFu1Yin
VYu90G8yLqk4CZgufqg95AKAP44k3mV675AnzJVOOQFZy/SDLPo0Wf7r/6FjJ4nVoMH+C7+ZO2kv
wiN/ZeymtlBIkY2ywjB/9RscFae9yRAi0H6CTxE9ipANATcvKJR1PtUCCwEW0vNTMhVOn+LDj6Pk
XAl520mHgtFgtk4s2obgAJzyozkT22/1s/nRd40fYOMQks4EvYammMBWQpAHy/xhEVl8sU2ZAFLw
cpq7G0v30zk2JYbiOD9d2OVZOglTYKVLynx2ViBXftVr9sZn/DztbluznPLpOT6lrbCqHdMfvjSO
Yjau9DMvyPOIILGZosxa8j91Pzq5l6JywGqKrIc7+kfhGl7NT8BT5U/eYHWN76PfXvXllmUFj0jC
bnr5/Kfc1V/T5c0TPghNCqCho/rTttn/jw134wU4PKMH0P04eJj7sCDCNOcIOZC0jGV2jXbCinVN
HWwZjYX/Kx8mcdG1hnRgcZRzlHE9F5BaQFjgn6Q+VC3+B+9iThAMYax4leKgJZtjBCPcDlHM1A5E
aJNwPAw7R5+zIJl8ajPMCI3s3H4Ny6UjSh29bA0Fn9diLrU3HVIgS2TaBFvGLpWFNSFhGLvh7IPN
Y3Ypwm/xuXAiE+7m8M9g3eVNWKpYtDSIQdHA0QnjnYm2nEsUX14bCqBnr5uvcbTfbxsayxvu00Xb
vjnK8ekV6VXwjbAYnuHGRn9VbQFm4+mBKrJVSeazCoqFaqccCmSTB+MVIdgmWmkHcjA38Jd8ESvE
ad2siWw6sJWPSg4Y9FwLBs1luRM+Qh4NatVW33n9V/w9c1CXI9rancSj9J3cZ8oK/ntXkjFRaYiq
a/yGs2er+slJP+vByKZCsmUJf5x4lchfOXuVK+ZDgPxoIrFHwz9hhfQ5k9bdrvmLGUgeYWPlyONW
wk09qvX6/UGykDNzkfbtjknzI/3tTyxfq5Rx3Cr20Vq64sog0HfRfbFKfLTyutqPO5Kl1tgL4A2I
fopF1hu/SSQdHAlEfRhEAjLa70WiHYrARcA5D8fpTXfLEy8QzxvXAJgfrIf/jw9bzmnwlziHm2hF
3zTcOFN0YImP5nc8SvfKFbD/XQ03xqdbdCVhgWwIuEn6JfoU++WRUXH8YS1M9FbC1vxafb4PQIZl
Yad/nM64oIIYRyO7YIEgRaovqzcMBn5fnZOHFqjEBsXqOfHjf3QpyIk5xWkdoPiB7JH6FX6IZxVB
kwAns/GEj2jHvYEJE3NiowQB6gM0xbiWz86ZRqGkDWYNFX8BAXJptdauMxuLDR5zqB1L9ZMzFL/A
fbNnWec2n5hGmI7gpicVWfrSaOxka+4m4mz6OdS04M0n3uczBpOlYa1n2+DTEjbp4koeFtSwBASI
1Fv2yCw/sbOIGB1g+EKwfznwW2Z4A3kvbFmqy6X+zOFqzGUGrth5dhXbEtT9j5Ox/JZd0W4OzUWa
t2uAWnS50OPDD3o4Lhflnoa79C7RabDLK//FcBtPVSD6pVeueFQB/XGkOhSH7gKOQ8uAxercrmDq
QbmCc23YBagTNIAO6r3Nzl9057aLySF4XlQ4zmQToN6BL4LZzaxbk3n/cHnYBrwXyheNBKbL4gn+
wC7021/az5SGC0fCZXNqjvnvsCshbgCM4WwJ7WI5rEDbxmULQ0VDMr5cwfoaoV/jc4VqgKrHkgYS
Cp3q+eM7PZWAXDQ8D52TCHtdOHeBhp9qmSw3WWDiBM0J8sSVStypOC95SDII/4Vf8/M+okv74xhI
eWrxstlVwWBnmPFB3xvAdK/adXyEW3GD6pBapq3Yp6/KLbsUlEhvqJj32YwWxlWG0UPaoRXEEWdk
agYiIAMCgwDKGHUb3BguM+11OVKiuVLtjaWFhBdV4mCjiEiRGjm2m2F2PnGrxRagBXOR/IS5Y3kc
NqSRetxCEQKSDYMD/sacDQFBSvvGNgX3HTTiJP0tyN+wk+goI1oyfvh7YJ5qKzRoORj6KpX2P2sR
u3tNMw+xNrNjpfyrUqzxEePj3pR133z4EocQXgUIaOCMEWJDbnVxUXAJA9pDlASjXUN2QWPHFRHd
bRN6dLAb6t9x9ko9LrD5A9DMTqKwKZJNhzwN3QnRBkQY/e8mRldD10PpWd9SAIKvHkfYdDkKDkdJ
Cu8G1GywpfcDjmR14YSZSG6VnPxFfi9O5798eDkw7WP6F8fzjKrde0uHwnt/Ba3MkntGq6GQs50D
zm2qLVxG5lySku8Ft4eCiG3pRCSJg1kwdHwchzW6dOm1q3EqqT/VQP7HFpgMb0HyRL7VovWb8N6a
GDxVBLXbUEJg2PJ8KCtydaNPfXRf/8odK+b4F4/zYWkEiROfMdi1q1+jPuihi5GdTTNBlKb23BYE
KBGEqkazGQWyDPxJoK0u2xShHpyfmgjy70UMbp7d8MLVeuzDg4jfKB4GpKl0NPaTXqXo2Kb6kDct
Qz0KPD9y86V1sBQ1nn55bziTqC59jSoSNofS0K2cBFmYbf1VF9ev4dhwrdTq8Pbf3wAVVYa7Dei2
gkzHFUS0lOv6s2DrTbcxyWtG8cUZf+HF5ulpoUV+Hu4P6OEMe3YKmM/1sX203aMSbsPLZTpKfox+
xFTGzURY9XsS2vup8lQIQutW3WL3lzqLL+v1UcSr9K6R6NT45ssZwluie902XYn9Ue0Rf7PdqZJ/
8XCJAZqPEctFDXnx8ADUi9zFsHr34IiGM1uQVag9P6vRK9h4Y+nwArshbpCUelaCLz/XAVPGk077
MOk8Ahhls5owxX9DsXxkhIfElye+RkTSWyFi+QzT1eWa3hCfKx50YodcRT1O4vndHAxlSx7V9AW3
RGUBS9RHRA4oztosLrmBXO7YK7mZJaoCAXr8XpzXK2z5t0TaKWMgpSujdEmtjDfDoeSwDGx+4y4O
QP3nYW+ikfz5J57haZok72yiTyzY8CqR7nwkmZMFzRJcmNCKAL4g2SAoI1VQ9XCSf5P8oNhKYFyY
xjpjSRwNxxDef2/ZVdfKnwrJtfZmnklrJypnifU8M+uzhqDY4MIQQbYPVymoz0NdKigOoZqKMKE8
yONRQTjCvCqj8qJixu5Qw3KMfCwWAEC9R1bUFMsSOaRP9DWBrQ1JshPe4tYc16jhe9ygsoXkYrP0
XGz0S+2XvuD3l5GMiZCv8lPdFb9CiLZUTgNUsZ/xxCQT3dkpf06gnOy2j+O2p3KZ5w438mV+BWio
wLexVb/wBgHESNdw9gItcZNF34kXzmSLjT3CgEZMet9CeeJGKi5jGNIRDkUVrh0+qD+MixPW6MyE
/QyBMUdzQr029MM0zAnmYClkUBdebgN1MUGL4ktyIBJogPBn4Re4B0L9mq32iVWwUqZsxYJQzFfh
6eOZyN92V9oiFFNA4s59lnAunFz15M7Rcd/Buxf9BTfeHliSNaeB1INLpx0UAwKLn77208KFcKRq
vyATOfetdfG3ZlKlcSwuC5j8DznoSWvFpX8Z7YxZvDTPz7GAb4wtJi6nQCK5culFhoN1BmYHHHXv
pwMgDJ0EU8COgbVwYFTQ2PJBmDj+b59jWHbmGoWzj9jltPhFuQHdqmgs7CtilXTsjaQfnv1h0Lew
MvJkNTTWT+Fy2LNSGjT0q/NON1Op4+jcHVgy7HXeg8/QOYLJ4MhOSXBa0zHXKGbL55pWvRxXuraS
qG89bCeLsLUnnwKrIUKdWrZonc1TTcHOZOSJHpaUTcrLROyHXWgesI0EtBEFWL50PE1AdbCSCd7N
bNQmc84imdhvHzstGpWAn00qyzRuNIKc1X3Wb3uGO0IaTJdBOSLro99K2oH1Fr/AP0nzTDb8JH3w
Hlcii7dxgxmpyawsMNywP2w/CmMZcBkHi1oAllLwYS38yTC/wFpjvhMd8ORqwgpF8UnAS2E0UeR/
4KCeob+AmEpk2k62/kZ66/Ixnzgy89UlFyuEl+K3vT990luGAXUGxJ1pmSECwJxuH0AZEwC+8XwB
mO4tFXplSa4d7mAYg87gCh+mvNNLzSt+q0PLxDQEb1KwifjC5LA1recvWAvTErcQCR+WhHwh7Y+v
zRylsZ+lS4JgTclSWFkun8B/FOQzIBeujeA0IA6cYhcmD+Z9beCRXrLd4L9YCQk6/oSWdXhIGrAn
CJsz71MhTce+Jrq0WNkfnTahSF9EPPJYTryNy/T3VRLRAkaEBDigK4WLYxQ4rPrDZ/R0SPCbjsgg
tl7D9uN149FcNOsQwHB+N56JE9H7YYiGfR9IL0qwBWMYyyueIvFnSlDtWSXdc2i7sCPgcvJ+vXnF
OG1KLPIcMnfYTYZQ4ZIZ2mP+oR1HR/dWjuR4MtdCFsXUJfRePHpbzGh2LibqpGfKpBW5GGgwLs2r
yNrH8w0zLYiLuOU2Lp9HLRCiI5ucxyWh/gljdCvEZ+YLx62TwMZBRbsX2LVnP4gUmT0Qn/KdZtOs
ZQVkNlxz47xt/ec9ldx0m50pQZMKI2gfieyQz0C2yGeQpDCTkSn+aHWaOEBU+PEcSp8Et4u9IxEP
YJtvb8p2Q8RE/2/ogmd/fImIOfyGdBBcdp9eHjpJiIzJjQCiC64yg7Pbpit9sxa/q+KbhewzvabI
5ZDKhktWZ1ZeQUXBz8+q+sDA6pMFtexrvOQtP9OOPrOfqgt0ZVcPG1JqJTSPOqsCi2GRVNsfja11
Et1e9hOzQ2uBGoU3KUD9AsIXBrisp7+YNpcfLfGR5L9vACGAt85s9TcqW1FkY8p2/SovguhBVyIp
EUc0mABYPzynTaAsHBQN3OKZOgk7g+Y1BBbCWPN/SmIku3QqzPjlSQb2u5b/e1JgdIG4YlZuEvHK
xhEmXoh1oJV1m46Sde8O5o0/ZTTwN5pNh194aceO8oIu4yAEmZcPZKKgkBO20FdCZn1DcwtxHp4H
kgF52C/4nYd9oJOqCieUXpdOC3AvdyWQ/zgYUriaQXanfDfVfB7VW+Ujw+VQQERpIVmK0OR8M6PF
pBpGrszJHK04csrChUuf7ReQbBurgM5dbMApeInjHsIHNulzcCF0eUwQW8FhJZfi38aSDusferNy
pUcbtv1JFERRAKnreeZbj5JXkx03HPHqw6HpT8qcevSYMS0woflbG7qdsCZcoGYUyy19Ng3kvEK6
Gg66XmCyKXUI+X5/SpL/lnw8ymiNtNeaSV2VIXo7yfo9OJpqh7Cl93xA+HaVjIe4CwPdNNyGgVt3
yMN9dfiuuAGce+BCusOX+5OdGNXgXtDXIP1mzs/Y7yqOXvlJg4M7iccutR/SFqg5xFfG1Ovrd4ic
0TLuKgoPtAEjqdCICYFJzH0vf8FXHUEPAVdUf6KTtLczbxHVpW+M+6nxi4N8Y3GssarhMXkUvzjK
x3u9ugwYFjRgyRwAM7pJhc0NR0Rbc4b3G7FPLGzO+jxbm7yiLNx/mFwohxxZiBiu6M9n3iKsarL8
Jg+iH0CN95YulfmD/Uxae2Frt/d2jkX0+WnwaaXnGphrSt0kg6f9s5lmF0LAC/KIdbvQT0RY4rkz
6mtzcnlsiKJMqlPxPHXRPSm/1fwm9JeCInXYoyLNxduY/sL9xf2T2x3L5EpCDS1XnKlQRGAhN+Ju
FKE8fJmAEq9hI2ENzuyGFn8nwuZBHbwrYqxydlhdIYN1u33Ocjw2TrMDNc3VcVA3/C0KCIz/B+17
MTxGXOe74VHiNi218GHWog5E7KoYnKqXJEf7waeYjd6a6lLjRYHSVThXWusWkFQ1jGGhjOrKvo3+
Ovlb6i/P1y1u1/qLSGk2LdyY5Kh2txRtSLcSys2Q2LDPZLeI1nJ3a431pFNOwQw6GHHdq1+Kwm8i
7Ql3VswDBQUim9H9wBltqwdRDJF5iHjUUmMbpStB9I3yAKOxfxJ9tMdfd8ROnu2SsIARuoO6JLQb
uCx9cjP6EzluoRhAidQgp2MqE2jiFnQKJ1uBQ+CAVBQy3eppehzjPLK05Zp3xTC+UOwejTGEAeKu
TuiJFr2rU+XZlGX+rJT+hbYshsfK2EJsoiw/Z8c62iTVBzzL3eL5Tb3n1SIw4ZXfahx2HTzZsGfP
PNgkxUom5tKLX0fS5d6jFyLpO6BPmTaLYtWYlwpv4HMruZAkaB7gzgyv20hDs+ZULE/t2xO6r/4j
OnExlObORlAAEEIlQN8wrHhbBf361NeTz6JxWj9TF1LSG1+BzCnBpf1Gwh7Mi/otccFScmUcJxhE
s7BupJXl1yYiTpu9OJ5ENMgeOtGsPxv4iUbKeUy9svxAZHymgyq7edlLO0Trl3XbRbInCfJd/yOF
nRaW9uWNacHkupxPAjvWcS3zZoOfM6LL2Nzdo86BGaTH7luxgUdo4OiKUa+/WyjabE2XuGh5OMpx
4WeJfbxRtT3PG7amQLNl51dQW5pDWjh156chrA7EYU4B0NdRR2/YmtoJIUvNLqpuoXJ6iVtEMqN+
ivBpdA04ShnRGMS9n1vxnKZBzDOUoTcjN7S2EsyDnnak/ebtitVWQy+NTe8RLpr6XGWSXUS353Xx
TdID1PURqq1ZymyWeTdNWwrhpSHHCZ13RLYnDF0yHA7maIuGC6KVoCLKn7TEdn8CjUr0uYufG0W2
LvooLhXpHkaYHViE/L0R90nrkf0SGedN+6n8n1zfZmueYeoPWI64RUyXa+du2FBgSTr13+hTkm3y
3FGXSMNhBmM7KOBnvM5MZxtjoRN5iK64PZhSdk/XGIEeqVnAZj5S9K7apv+E2c9LKA4wGgHpoMuw
S2NgQyU+R0f6FV0XZyj1/oTEhbOO41nXV6DscDNpZnndE+uFGdqAOu3Uc2Ws5J5hcQjii49LSjjj
/w5Ac7t8Ko9b8LrIRyyFihL+GeNMcYD31OHoYxdEJZBxw+72VfjDPPRCvPbk1I3nTTgLc5+qpBoY
r7jKnONT9j4NOXWS3oK197gdafDZ2Cj78HVK7sxD0Oxw+On/wLpgs9S0P0vqjopCCEVyZcWZu5g9
wDYyB+8S3lx1znYCLsn5qhwczq0f2l7g+cFuWU1ClRONAFEC5zRNBTSG38FYhaNnKPzDjBfjKvra
49TNV/niN8DfzXMecmThiGpWSbUDKqOVUXErwaSSLTJbycHWF6vhfXszarLh8cb0Wkk+WNt8vlQH
zj/aA+jX0CDpoMGFhfwKks4JoVOsuQEKZmfCA3pr18DixfRgued0d5G/AzQh2uQ6T0jBKphbiDE0
d1qQB/c0/TDb4ad3oKiDVHTJN4ImEiwB8SJ4rIlflatxu/gVFIWd+RarY3R5GAixEd8N5ux+rFmq
yy6yxj4RO9mXTUMvvJyZ+YJ5shmMBUsYv8FBDu8xX83veFtAc8N8hfEA8kdGrDdGoCmeLE0A325P
5A7ZvVz08shmulSOcDyl8jE2LrcaznwCPcmL9Hnnz6UDIycDTuKJFPwFDzncqxfV0WPbg3HyC1Rb
k6Afkeln6z8ZKRpWuje+Q0zj5kC1mr6SJOwlZm91udML/6mvCMNjUMElmOkGT0G+nDJbRKBh4xJK
0gqxlar68f5d7Wh14RSIneeWkyfa0rc4EYw9fze2ysmaGKAhyF+ryxZ9pxl+8GMZeLBNo7tgPGI5
AC+HakXMEANZ7U8qmIXH4EKnuSiCfAKEC4g950zUOdHJpwS2WiKrglcH5Ix+FkwXDi+zH11JdVA0
kHvC/wjasxYSHrGAHrOA07jyKXH/nGtzYwFgiAlJGXNhQxL4JiyWjcrXS16mm+SDfZnFrRyfTjb4
Chksjvo5nJnwS4CFt9WQVKbaFzxTSW5+rkfCaImmdcTexX4MuVRurjkJpnLFRM1yGFIux0BhKZJ7
egMhwL9wRnltotZjy8DG3OESStrMsIUdbJL6HTGkPocHfGdec0pHMID3QKVEdZvAmHDeMrDjWvni
9aEkjyib4NHgjaFsuGMI9IR2rxA1wHxBjLhCgrwjRH4d+YbusEpPfHRRCukolXZ/ZhYVFKLNIcnm
XgHNH0sqfLYk6at8furCIWatvsBoahWiJ6WmM0cDlMRBLrtKa3PoKYVrsMvMyHpxASogXJS8MHQI
vcu0TeQq8/nMv4HNO61qdccZRMwLmtkKXPbpqMbqbW4weu+RpjSQCXqUjO28w+6mKzeoplULUXjK
bLEqEjcVRtVp+vdsPzNQ6Ra+pfLBgCMhM2Tqpvw0N8j+0W0CjM+osh071gENb9HdavTVIcADQidF
vC945GvWQAuEEyWwN6+hxJCkRDeEU+S0hG291mgXU6C/jL5VDsb3xqD5j/kFofhu9Dv6npd5TN4b
tDFReYpoQf7lyV9G8JA4Jx2kgHIKAtAPodoJ3QbXigTK145RHx40P5WHeMUEEXrGA8nfob2KUIma
jfYYuSGIqQ3sfiG0oJ5lf8NufIlvdQ5Zkeipzk7WEhI6BAasuxYuukuc3YjgANWew/9sNiYIQBhm
0tF0OzB3EcwHy1eCTie6q4K46+H4TE9V41Tmx/O56bR5NcLBoZAyKx1G3H/z3Uxqh4qFyX3h4r/z
9FTjuwW8ErrjhAmJEpD9UpmXPv19qpXF8T+YF6r9QiOOUvaxzS0/qvArG466pi9p9wFI6nKTZTCR
6IVXHdNfCWfiI8FgImZMjdeRFBBIxnGYtSdqh7Qi+YIGKF7H41okPYfFH/Su1Azmh7S3M/1GSE5R
fVXCZ5ivammLeyaCa00+EgJG1TF/jTR4PUEUAkZjWA1lzofcl9Ilx867BQncCtxlJkHjSkF/Fx6A
I46Xenbp2t0Lo8we5iU930d2T+33lpK7MO3FC6MoLP8+m5ni8RfTKs9rYZlOLTAkX89caTvS4Lz8
sf8r8l1VfvSLdS9/qPke4tBrDKqIFpuj/bl9dXtTuqvTSm7tGBk3Pif5uXoGCpGAWYAl6mty6n8F
DsZEU7OqWsr9h76aEPDvWg54Ammgf+l+q2KpTcn5FA1bfpgwa1FHIDyQrXdQXUWaJg4p/Nh721Rd
/h3hwjEPkvkhIeTHBWTHn6obdjidMZA0KyxwKi8r/Cb/DSuvxMBj8szRk0q8uu2hpzD6tpzbcXky
moMIVLhugFxp5aU1hOVoX+ASLTnh7Fu2bAyHDRp4OZt3UXJrnTxf3H6CdEb54MNbbe++8y0g9wJe
Nj6srpn+aiH2wp7eBZLsp1DvQdcyx8RrnQYBqaEDf6+6l8S2vTGwdbTC1hnmvSmaFywwZfGg2jd1
7iWqX/5TDZDLrQlvOKxRFV7095/FVXwhIgBHGDnyQlDPFwvJzH3CKlhA/YVojvflKi6upWiHfbpL
en+BuzI6dCYGLL97t2lt84sZ7QWdhDcTVlFHoq+ZYH0ptt1uQYjFr96y1YdX/l4Q0FLuFLfS3KRg
+kNPE1KZ08hV242GbgNN96K8Zs99xIEBk+U1S+vlXQoktpGUdQfpICdUrMQt1MWgP2sek/JbA+rh
ofWvBsTTUsy62Ai80EulLewnkBix/WKNWYNxd+u39Psaj2l2fVMA66vIc5UAzr8jbPZYylSQWFAP
ZRhOPPvghT9Qd85qHJMcJGZq5gsSFILtxF02qlUiEKPear66YAZ1xGL9AifAkOeul27L8kQbsWtb
+GGN45UzNufIJHFlNyW/2vCb5du6w7DTK/ASRqosKdt8sRaqsyyspzZgVwbrnZVI7A3Zz2T+icZ3
udgIXphCTnXbZtsi04VIBhpHxM/E09rRIR9n/dTwvEs5RKKZxpWzoQWzJlmFEbJAq3mUqp/3dCez
DyGDtn2222KOXFYOwmvVksrcSJ95TJjxdSD4unnExHKxJmO7ttDJ/GFtch/CUzqs4tepx9xTQthy
TFhVIYAZPPMfZwSPIvDuWecc7Lcjbs9MPfsis/kFiX2vI783z2z3VBhcVtErkEN/Elx9ViOM7U5P
10J2idAsK/4L9nux4udFij8KOEzAlVgN1Ew0FASToU4Ax1/4vEZJ5RUxB44Xm1hNWQlmEr0zwkGi
G7aKOylNE6BI2K36nFYO/VdtygwIT2siIPANa6ujjxovr/ogwQ+S02MHD6h6HoefOSktjNgtKntx
2rwFnP81yIrxX8m8D4TdYeO2mtQ/CeijhprRrKQatvhXV3z1jGlvAdpOgtsQ+7iUhU6KH8tCuYzx
Wqrw1oOOGq3pj6fPXELTGX8r4m6BTsXwzecncnp+dwe5DPdSkb8dKVvja0+7qmMlJ5QXsz41gak/
xnAm9/zwRFta7uo80Xh2tETXNt4Cqb4q3gQ/CsSGQXIec+tLhT89PbF8MaNLkZ0NSnfbbzg2ksiO
BX+KCDwhqxvkYQFRKt2X4dczOo+fz3zVo+VbTLex5nuB4gD4Bb2674ZjnGGM136PimtMwGPOKwqw
I8GXDIhajsiYXbPCzIZDF/8l5Ad6CGgNStVHrviFuqul70reyRCBkt1AbHJKnfB5GVPsANEQFK/T
m+UMfJa3cRy7v7UGv7U+T+J6VII4+Rc+bwt22b6ZUa09jY2Afo/4797xl1B+vtiPEbADAuNWWI/3
/hst9PRb5KtqxmZ7zDMOT8IES08FPFDm1/6NE71gDVBrIEoCdOPL4wsKEKqN+1KECfhrs5BtnNRJ
J+pEt1Y8vOWF9k82yUNaHqMO/BS/CMIAHX1WhcePsXfj6loUEC0iOJ/QXGMFbjNHes8KmF3yTJ2H
zFTRXKBWfZ3GV4C5C6vO7LrgczCksSai+Ce81RWJ5Kxf98MujbY5oj2tgqTUekX6V71+8XUuiYUm
tBuy8PdEJ1bgf/UpyB8cyEpzrmRvSP91/aWCN2Zem2LzutfiQZqPT3zUBb0rVrFGozIbHJW7QV7p
3aYgWu11TPsvdbq9xe+0O3flLax3kRywlF7EfipcZPWc54gnOGnijJ3jRcAYpNjXaBiDd+MZSJNp
4hObN7hJdrhGJDvQabwxjRI47CeGKh01n2NzqbqfZ/YwjeLP4DB7o+vEZPOhjKEXKo01AF+ITEpk
jUBthfkEl4bI9bE/k9PJBpABnbgNU+aa0t++MO9sgAKiD5k+c5BuizfCh/htCQUT6+zZ9RRtrd7V
5GY9WdLq8X8knddy4tgWhp9IVcrhFoREjgaMb1Q2NsoBZenp51NP1VSdMz3djW3E3mv9kbRIKDqH
jYQc4zjAo3lSp+bLBXRey3EU36poY1lTQoOp4ZFwqgRfwLouPhqMxr300pLvCnVChRiCtDFfYajG
PNjcjLe1UGERWjIGWi4nj51G6kxYfSBI8P6tEK/Scl0R4lDv34Mdmo4CAmR9TH/HOCTbnLiB/Ccz
0aa8mSSso65vgOwjiGog3HzXtH85nLFr6Zznt7676Bk/YSrJCsrfyLoPVWQurmhRdLUNs50fnxph
S15gNy5YmTjK8uI4ABMI8Y/mIUsytkL4bDwPC2s2Cwy295lP+m239LjNK1n7iWkLV9PPuh1QOjC0
CaiITTY6rGSxFKCCQkHLFDUgVKfTJTxSUFcA6uk6kq2O66dAdD3Q7YPOIfCJMg1OnGVpjzICD7YY
bGvlU1cht0hxFTGqpXCLKcA5G1vJDsxPJewxaYDJNfJ3SjlFgRNJ3XXTRdatVG0xdNyP0GoVBWYK
gxHWAo60IerYI1CWGNmlyR8FshsL5MTTAQXCSx58Ud5D9+SRbjEl2WQkV7ANsRuyYCjJS/WeySTK
qF4qmV0FnHf6OygvUf1Vh3guaOTb8+iZWKDLiyTVs5aNpZnOoIDtCiKgZbVGjGHpZHKI08ry2eNu
HhgNBauYa7x0k1KPhroeqYDMomQFU/bSvSxwWIISyPUy1r579tpU/ekuHRRvNn5rJX9O4cFAfPkW
VET5wNVST+RONi8KopwQvb/hpGpeS9b/InyG5UuZ/GFMWkhvNQzlPTtb9PMef0QJyI8jRUtuHm3u
0plaRBaBSnU05rY1gXvzUFPdGIvQgAJyhBhP0MSSbqJMO+ghxuYuoc5yBZzNBGgWy8bcIb9A5A3Q
A1AdOuSY0HkeZTc5oUmQjGo8adFy/EvKc0xCrcPcF21i5gOULOKDUX2V04J1TBRHhIYohBsngU3/
SEkEcbELD0mwDJE7W1OHpoYYdxxdGekf1jOorYL6hAwK7jb2w5qR/r2Wi4Xyi5SjcEu351pXTSfk
2DKwpzfjtsX3BiEek1N0QvqvjLN81WOxt70fVV40bUB8FhhyM1HFwRoG1ke9GNtYEpkdC1C5dh/w
hpuzMiB/ECSx2yloWmrtnvvUwGqzYkQOd09J+Q2bjVUg4sPqj8HZiGOoAlaxlO1NpTWssyNVWQ46
uQi1jgrq64Ugm72ChAZiSckX5HPjCKndUxZPaKp14lCTtYOSqfaQKOs+JupGDGdaiqEuXNcNDgeu
sBIjpAbGjLu63IpkvaMn1B0vosnnoPP1CsaxJiDGqSj0Al/nkspK9J5ILSULfRvrcjrZuF/kLpcm
mjrMc0Lgpg2OMek3RuNjfCsLEoZKmU07npLIeNh9qngCqACADOJCuke/N84ESy62yHPIIyDVyi7C
tYdO0Ry9lchcJi4jCtWWPElz9kJNMDamHzI0se6rNPdeCcWruWfLfuULH117FPhaVO2bAT+UIfoi
t0s+xHvPFF+cFR4MokrH/Ns7t/IG31AOmbiipHm2ptnLH+8FDWqPzoKSURAxwDFpbI4c1OaCAxZR
mOnvPGmNyAhelnAKKP7olH2RveCCOug7OmXcYBdehg/tJt3ItFlZruj0/K/CKm9L4ooWV13YtTjy
6KybYmDxYs+xmvgPohjkajqvfNQQ9TLHzQuBwv8Hv0OwieKIJQGpHnEhM/FDxUSGfeoXBAt55XDR
PwX8h3y1vG1N5Iieo/V2m7sl2Y+YH1e99kHT6shsjGiHaYChTGCmTQ3yN3/VbMUIryQ/Gjn4LVU3
ZyV3TNSfLd1ufJZQ/vt0o+9UOIl2pWB4J2ACUT0qQOGWICCRrJtJPE4VHFgaSUWL1onxM9ZrYg3T
G1pO7f0pYpMByYnJbuLWi9tX2CA3UDQ3mJpTmiOBo5O4vSPHaIouWlHXlg+2uDdlplZ8WQVTmaut
cPq3kJ4EAkPgiAXxN9g1allcGAgWDAl3OhfQ4R2tyVvqudhNLikrfAZ/hrHw+HBzoCSc/gpm6Cyg
pevKcxk+c4WighkLDFYcxkqVg0E7snUo00VhPViOcI0o1CBibZjkCnONkeLV04yROxsrtPWO79JF
2qaDatW0LiIbI3eFEzBAwJ/JKOFeBdIdROEjR2KFSDJ8pPEhh5AMeLdnL3K+XH76vDuh020aqAXJ
X1GlWUe37K/iSW7sN7XLOQlTSH8q1p4GZZYRvHyeTs5C1n3NtUoQDXmjC6ZTctL2gHSZ1MDRvYnn
4cxclbuB2T1EhidUg03KC0oDPkvkZNrZGgij4XMvoiyMOCM8kiRkjaCsEZZkdJX4yI9K690brhBj
2/2oKdwlLzA+vtcKpn52/VvM50zRHbDFuRpif2b9sBPxpyNYy3v1g032KduXjw/VhU4sEQhxe3c4
XOdSv8r6Cacxlblc2jXfP75sb0E2iUAaA3ca7iO4KnVR+VBXZH7aAR+i0gmERTGS1zGvwOUw5at8
IQnONnRbocPKWfCRUKEF7BbDESpBoi65fmKKl4hehfhh9J7edTO39Z/mEwAUfDVK3Twkl5hY0QVO
FzAJ4HOLLYCGqAcRPFB9ZMKLzUffwNDCp3GJEz9wosKJ+5383hrNtr/QTnx4/JTlDWL30AXnKjJp
q5sGUIRsk7Ws/NbiVULBiIni7qkvOYAlbg8nEpa9gq2B27f/RPBeCr++9vVWDvXD8w8VzUIZ3ebP
JLpKTyP/AAA2yg0rRVrbivPeQ2pJMrGwdM+he0NZPSlP8DIR9o2NCNei/GoI6sATyyAxWfRKxuQf
CV4Lrzw0JVLOwAHLCtSZQQ0YZVXS/NTkXK74KZwyd9ijmOLU3LZCN8FGns743QjGNfoYTceEQPHm
FUJW9rAz2F9jOi3glumQ4O3TUEz5Hn6ikRQzaID5pNju0fTP/CdfzeQDRERDFAIAOqo1PsIArP70
85C1dVosctUlxJqSxhzGzmGNyAIO7znTI6EA/C21Oym4IgdlzRuEnUKiuUE9GE3CCajvHG0XF6aC
WxoyrHVZg4X1dzbOGnXOqcz/4VEyMWiDlAOusKai0+feor4PFAAbDnMJKebo7Yi55ENyZ1Tj9yIo
DbD6hLOa344PnD14JX3zncn3/MIlmP6S6Y0LEQM7OjQsq5iKMmRTtkLlGoGIU2oDD+wsfQTkCoZ2
+iCNVvtjz2Mes276PcF7xmjykv+9RFBh1CTGcK5pTqfyDnE34emdFd/SC2y0psBMtq1gXlH7tibz
0CPwLJ3z4TEgF3EHk3yKZgeXsb9gwqtxAmsOF7fFB7KiDcYeWIkZMn1boSqPW49/SHhb0Qq8VTn5
P1Dq/Q613SGdJtDxmf5yJzW/fBmkBfEqfJsjXmZs3ukiHZxKmZOzxPxZfhfCooF+xFe7lbTPmngF
zFNIxA2bGGnNoEhr0R2lfZnyWUMsZjMrcCA0oCioaz7Ch4yRB1l5ugnJz8caB2MTOGixzXb+xtGK
Pq2fMp2G3xavHbGckJnTSm2PL/YDgZWiIx4CWt6Vsb4FkF0uW0BNGHfgdiO6tRkg8JuCQXmeC3OO
SSZPD88hUeeMN/0sR0uMaReOB16Q1BKSJ2VHwyktoccGYLN5zKmp4zpi/1YQX6kuMAjxzjnc2qW4
8pAS3WpuAFt9+g/K0JuRxouujqIXokJl1BJLz3T7cUnEYljahUEioIMnzee6TwkCmuuArsBBk5to
DvLOJJRvmfgNwlCglPk78KcSBkNwHisAeabKmqc9/uVg4VkiGpgTEeQym3dLeZ8vDJj5AqB+3s+5
F/U7UEvEt8U3im+uW+QoMHY810VmA5r4BD2FNuHuHNrAibR3Mk+PJpZa8L2dh5Enhfp0+sy2uHv4
y8kqHR013tLOzqMaMyUR2Ql5SoMk7uQ9oO0WFJpMIttUoTFQcM9McRsCZSgxP4CbX9m8lBZvhvIC
KqOBQ/6GMPVLY5MS4AvrJqFIsINmks7KxEjvOSoYVhDFmx4OaLtA+xov+shNJfahebCgMMVC9s85
gdTE4d0EbWiqoyqeOBfF6J4ot8nG5fMw4NnZDiGDMhF3QrnTCGPB9EXOQgkPMMUT+tbEBBNYhGIR
5x8lijSQrQFGrIuJMZrrqOUKABErngaVODZGTZhHmH9bh8hnMkBTzL75ZwHOSgigbtnAcXERSr5N
lsnP7JtPOVp3QnusOZIBlg0tmI+0U6ho1+zMYuqay+RYyXYGaWrNAoh28iiUW2y5PPHscYR9s2dh
5xqX7QsgurUAheBXeURm/XewHAJb8BYDEnysUQhjOd6oBMASjREUvEbZ+sIa9z85eCveS+piHcZO
rSZ2lCvv3TuB+pnlx6C4xC00wIfy1RmYmxbYgdtNFJHaBKR9xySaKIELvi1WXzBubXX/pz6jpAud
ANJ/tT2LdbUavL8flQuPNHK4XJ4GdEBrpMUdDnxY8MIGCcRP/pySG/hmQY4U8AakGHM0nt4UFIj3
3EbHNxWLEGfbIfzaZenWhAifoTshZwjhMffsJBVYREwLX/juw+tY7oiMqM2ZgsdmFv6V/Tb5wd2M
oDu4CIQsMz1IC54zFNIkLUx66ffgInlHNk6FI7+NGCCM/jAILPrYJxBhqavoLj8T6bsGTySFqjH2
UzEH34SPnyNny1rUyU7j/myc/92kqeTQrEzJFxlZWE34CFZXXqkEizpLEwuQ2GDyJBF37VYfF3RR
EQCJ6HgKl4Gye3MDzaSPhhGKjYuAGw6WKRwrwHxDpgCFDDT0cSkF8xYvK+clj1TjYCKOaIqkt4Sf
CbEhEKw85v0KYpWi0YAP10SwolQYenv4IteNl8G3CsAxF1doYLmeYS6sU3BB3ORHtvheFcLRqL4b
uioPGk3v1dZAt1zjEZRIUdB+TdqhaAuWEAVbhuIW6GYF+cSKEyDC0F5JgUbJrTBgSLErZx9a8mdW
ZBKS7YhBp11WvWNZG2gXLivumTcJLPWqEVgYAvThKZ8kYmTl8KqPb8JyJX7DvxwqbiJF/Wzrc1qu
arzW72WMEYUoOR8WgVm8XWqUHwjqWihcVfqNhK3qfzflUpHNWdF8vz+akow7oCNU37OMg9Tn2RuY
j0f/1fV/jUZH12GQF2WFaRC+T/sE1aOIcklye7SyQIEdnZZZyrhU6zuLa9sLzn130IT9QNYf+mST
QUR2udxy+TaSgKhw+q7RzZPQknQbP7fDb00/R+IdJUyAT7feFtpnxg9Ost+oOslQ+9Cs7zcFekSh
xCsJEUt/ankcK8JdRtd0RHX7Lndm/cbhxHjSfxct4d0kv3EBmAvx8T6FHR5s9a4iNmp3RWFt8AKp
+S6KKA48aLo9nuFD5IzjucPOg+ADMxLhdW+aOFtKT1goNyZ9dKn33mQ5lwxHYjDyx1TyKjhFmCbe
u9o/vUs+DE+pNRjRALtujMli/GWyFemwZZlqYkf9FamDodCk4t9ITAIVSCc/5aUjyy1qYfUDfO7v
byvZDdQrZmuDHm8OpOL9lMVjoZMrI5+0gBlO3MSYtYJrBY67QNqXxlsiERp7pEsCnXgkLlSy3ImE
I2NfWJdMfgT0g8F1+UFQHW5QnWqDtF2lbwwFC20KjoG4B69T8ntD0AXi63lOgAV29M44GOhUGW6C
voAK2wxF4FTR9T1V8Lyherm0sUL5G65YjzUaIlRS1oqy45afCJo02/LGZ6nrvT2g0LNMse8AKwN6
jFiFIwwstGnX7b+lh4U5opf9McDCLQQyvspx6eOb4HW6rUioULTAoRtnB96rt1MI51E6LHs1JF/2
TSzJvgnusSDRx3Uxo02ItsyDajln5VlBUXU3MEySLlDAVPsL0EjdAjCcigYRSzy8/AB2RW4JG673
Y6T3UmZq430NNuqA7ZQH9twutvKzHkku5/2a9YjnuAqJxj8kZAe9j2HrEq9Ro639F1vOckUsmemW
cGWlvnlIyboerqZT7HT2fBOaZyuO2+WIyytE/YB5pmyB44JPvUebV5AxlAPPLmWUk41JAaAHpPoV
KG7mS/P8iKw5QLLIUoLMiCvVetU92SXpLCN5UOpWukHVN180gi7e3fqkt5+MOt6sOA/VUh3JcVJe
jfYrDId3eOVES93MJrOLHGAMs7aJxXAKwGBCK5no22uFuaWvfpLu6r13g8PjkH2n5NwxuY0o3Hk6
+Apzt1tV7dqPZiF7lsi805Bn051HoGctpUfiI2W+HLikJQndfLNS47mHP0MG82o1u0TwS4dhzz6C
4LLvoDfwEmnMLB6JSp8i+fcR9GgKZkeSz8Yj3ZX9dvBmMXFlES+dr4LYfQ0bqNF4orc14klmEQBo
yL8hUAiGdfaX8IdNVB9lz5HzvqIysFgE/UM8bAccAYnKpk/CAE8a9X6ofZXOLZ8bxho0NwQdWDkR
As6PQj6l2/+axJdhQILh38kTa0A2BpBPOYkYzHqjamgzmZ05WMeAGcTGnuih+IRTg4LfWnfLmzc0
IPdH7VL8tixSi3pdLlwEUbQqTxWaNKSEJ/mq39QbItLYMZYBJYybPxS0moNccL205Hv53pX5Bzhd
+Us4y5tsA8Ceesc5x5V71Ag3c8fR7o7aOjvzyMI288OYmXvO7/TiLYOfDFZ0Vi995SK9KbemlQ19
HP1Rn1NglFtsBRjsQ+xt5J0BsTETmJuuOKsPiTOlXNSYEknLADInRkqcYg4IYF6jVNjAKGodQRS7
t7brhX42IE4benoybxQfgJjwHLB5m8nJW+BJEopNmx49AiyoPxC2KabvNZcbz6H6AXGr6BuQsark
SAn27BmVeNdkApI5HsSFwE+82EKkg4rw+WT5znaULgW/4h0DqtZNeIgQIAKrD6m6supDxJM1PCs0
KVP1HaM7Gqjv0PtAyRJ8+QargTqrVHDgrnWbpSpbLtBtLM7sqnDl9krcqywpPMK/JlbfhL6bmf5o
Kgq5TVf2SIpOr6ycHbikHS4wvQWkPUSA29MLT1kPAmpUyxnmnuKCkLS173pCjgAMWOWOP16rcG3O
kS4WFzTvjXpUvbMRfHSCG6nsy+rMKmyOQyqHhQMicyAI3zYZEtjriQPbV6A7M2w2V8oJ8Nh3LyKf
NO8rfAWJM2IqI1OTI5OygMR2pJYP8CINDnH9Rx5KR2jj5lIPaEMB+DuEsWhbbkRG7nx7Wd1F1Nzm
Z/iZ2/W1bpjdCWuKk8+mIAIWIfEqsQ7WdOvb2fO9UMmpw7x/UBxerS4ugbJK+JY/KPTmy0zmvr9r
Xv2TDYVE890H1iyk2hj5rbOOCcnq2cHJZqzgefWPHhvJFfUktev2zDx6+oLpsBLOpJctMGigaBWw
oN65QI3AtZgP+DDmUPIU+3GDr8mpfQTqortrD29CdcQUn9K2luDtZydOH5G8I7N3eUh+5IU1c5Ip
wvW99zGTEOUW/gTxNJn/RdlSR2CArwDVnvzw7L/yrhM45BjI74iimmGKqaMzWvKIr0FAHfiM9zgS
cX30SyZVhZE0Nve2uah+QhwJp/bMGgS8AFY4/nWU0/OBwqVZz5Zk9MN8L4h1irop2wyUjoGG5SNz
6DyGOEP27sXrZsEPUvyKercPb1F36izylc1Z8EXuQDRDs9V9sAtbH20EjoIbG5xKIHfrixA/Rjqa
Gmfal66zL3+G1qszeMo5BmbRzsRO4YwipI+J+ZXxOOK8xZS4nNfY1+5I2mr1wn0fgFyR1yXh6edR
0dXVRXgggMjRIvKIkJ8Vey6osAVM3M2zJ+cH2dpEsoYcEOq+4QhHNdUuMN2VnOXoqjg5SJeTVkDj
xtmrDsJ70z1kviRQtSeHaGdRrO3aQIIIrwnSApMHpFwck4srHrgqOw5ufY48V1h0zezKZmlerPmh
xzuFaErYjhjk452s2oo4U+6t6CTaLQD/hn58Ih3v0M47nbIGeV7R+2Ad+CDA/zWzj8xBArsSL4pM
bMNesBzU4fECB0dN5oN5oowBV2agL0SAAzRCOdWT8wRAyPd/A9Zg/IBSvLUO5MtoxnVkLiThsXeM
EqcDr7kRQI7dZJfwyGWwEsuB6OJF86MykOftMSCtFlajx0lCmo9YrHXpR5I+k1Mo2CaMoJbsI5W+
o1+FwIP5Gqv5n9qUfMtfZsxP5TwyrALR7ADNgSIZmFsnu/KgmdMvx46JUleaRXnkwgoDD2J2eQQb
jcIYsH4OXVS7PJtLDVsCLtjfcqB3m/6lVRmsjHI/CnuiQxIkLAtW8AsIA0t4/Kt2cy4VGTh60ZA1
w1J8Jb/i2Xyoxrk3Yd3nfBVSj0DT0c8MYcIDCEkAghLP4JrNhzlbFLcgW4LWQcF4mUNY1wRUEciZ
4Da6kwQQ8jBa/rUUVl6One+aZytpAkASlzmj81DpOwNcYURC23pka/J/CwT6+jUJ5iCBvehWn9T1
yT+IsegoRs7AGY+6ZThJ+l0k0d3cKG++BJumV7zMF0hI5fYwhwuolXHKZle/WsbbkHqqufwwlZn5
4BHpsc1wcYn0NSIO52ZY0kmMV4M+GHGxM4/ILOgwGpxxzm4xHkSMwMAydrzi75zrK0hrNozpqVsg
iB3FrVadlG2BAJ+VnKtsAunn0NZ0tp7R97Xvo2aZM2KPEJYkTx/PRXwoMJvyHJBbfG1KNxrWgs2k
hFZpUqjxKWWmvlh4NzkagcOSHVj4v8st7bcaonw+f67+kmynOUfSmWdffQ0MI6gocLEPGFEYNec8
Ez0+OgZMpgnVJaw2cWPaRKfNflAvKs0l3l+nHUVcWZdE+kW/I0x4A3VVuexIP4T0IdOWtG/s71jY
0+aQKpd3swvN78pbApe+7S0+ZWRn6u/grd/jfqt/QhIi2nxr6CwmwI3do78JWIzc9KM+IHfq0vX/
CfWk6MynboBxTjhTu+JvQxPn47fYaidWB6xDhp2DUmX7PWZEW5YIp1sl6X3E7Escs0C7NO4GFGon
mTw2p5AOfgMdAlpNnDnxbwkxtjZ4UcdgPR1wvOtuuf7uxDsjvqr1s1o9+dzIJUGNwQCrkqxyndBu
fdHh+/0e0IUOJO4Ep8F65uavGH+LuYrKn//C2UW/i7YyQESV4GXRWDGknCwkECQni+F1+BnSTxlZ
IqnvU5ZWsW7jPWd+BeLtc5fkwGcXyIsBKlKilLdfK+3H2/xo8+9GO7zVZQuMQM7ol9A9gG/ZFZB5
FNeGoQedQZOcID1j5QpuiEJwbvV4XGWC1CYdU04eYf8gyOsAroZ/GMF0D9mCBYCrE2NEeFNof9hg
pntMXzc8PmRhTDPDhxYs1eiQfIVwgyrBDyjs602ww0P0JleMUVl4mfxi2i+6b+2JJdLlReWpaGGe
+C/L7n4KPGPzXILmAfrDb9auwkPt3bRuZ7xna6BijnQazpwVT1iLVMBYE5Pm757lIn7Km0hjG4VA
9x7iRq9Ii7CzSY7c4BmaAFpuQ4SeovT93gi0SnLX0g3FsQv7h9z5XxCJiha+Z8yN9wU9R59K+6i8
h/Uh6GCh1ArMxy3xDBREMEkCVrFrM9ZQBseUrixxH0aUtJFGo/R/WXuMooexoVXB2ynqPsQRP+AK
ZO1m4GPk6iD0KMgywa7Q/Q3Lrrow1irUpaKutuaiDSQtmGgE7dolnnJKqMx2ibnlksAGEB/m8qb8
0lvXwpk+bEMnWsjL6iItMLAe1QeHSDOsudKFeejCg8HSLjB7CR29Z8jt5qCnz8mWN0zFJETkTdpx
8DBw+RsxBPEe5QRfTad95+I2aRdDRF4l6Gn2LZP6te1w3CSb4qucpF0OZWR3pYejn76Bafof7Sb5
KKM/oyO7jS7bjRg8TPFZ+Lytz4FMNYmV/OiVl7r/GATaY1nfPsaGU/SkBJfsS3gkf03Eofmem+c0
X1civmHSn7HyrYPpU/PqfmJ049dLTSa98DfC94JfKR0X/DBP+kfIU17+BUyPO+uIr8Gym7uWA/wi
Wb/ydOg18K1yJdkAJhpQzM+uVb9Nf6pyitRkZe/jv9QgfkGfqYGrpWuDUVKQ3Z6N7S8ZTUYXA9Xx
3kqN+SA+IVuC4NLuxJ/kqxVu+PlZPrVDU45EjromwouSExjYHioUwB94EuM7LzpTyq9KPAvWTe1+
PU6lKR9zjgdbWIFvxGd8M8q/5u5IXryvDaPwlFSMCic01oxqYYZv5VW0O6Vd6nC368knAPRxqsX5
u1mCfZgzw/3ukKXPy1Mt4w+3e3EhuQL36S4mKo36DJrGDX5shw7CaFhDclYNdWULplqQ/ezZ1rYV
7fMLWBYgXDRnpTUOHhWoN5YnC35z4X+TiPC3xqDlopz7VcgqcGMHXRJ9ljRjgmi32H+QlxOF7FZI
pCFrIVy1Be5bbVZZH+xtqkC72OxlrRQIUObxvUYHX6f9BgaZM2tgz0b46uodHJw5wSSHpttInW3O
cKD5p7a/lnvEe7LbyfSsZF8RYiddwkz0JsBxgLAAf6hXsr/voeOr+jSqJ5xEOdR8+qzNyAXWysml
Tuqn+QwxUSNMkdhCZzDevwG7BgopD+xDL9biJhNuIGyVgVKNYLkDyy3rE7zMMOPMDu3YPAXqvYT2
fatfzNaUql+bNXXdI4rG7GAmL2JoSezDyPlTGKBo+C/JNzq33jINnKj5qBYtb9NMyxD2KBYUwS89
xt6SLTQjuChWv6hdnuWYA2ACv5TDsH5LLrEJFOdSeE0nO0H0NR4IkgLQt1EVhW0kuUft3JcO6u0Q
Yuq4Ex+A/VLUectQwWSIaf4iN74jRQNbWPHn4SAgAQOKXLkTpjwU3yQu0aNsJzqL+YbRmTorbF6s
YrRn95ul4coBKqd5tyrbrbiNgYRU8RKa68kdw0d8qWs7j/9uPRSyCP1HNWxRp9ANK4VPpLPDMoGj
Th3tD8kRJIe/UZVbpUL4E+Ti6tAA5CpguO1dKTjiny03IIQxoA2JV31AjlZwrZl8l+VsYb0kAPJ0
G2o/A4bc8IMw82UWbVjwGUhAIo+9te2HBwdsKFzDI1NWCxSSPzF3EEWiOt2wT6i2MpZl9pJeSUYa
e7UKjd8oPKlEfdMG9FXdx3BjCJgUiJz5LPOFShbiGl1EIdxFY0kTDdIBwuYWyY/PP3gpnwOR28J1
8Cjg2SFr9skYbH5S4wmZq0Z4KRmlX2TkLxC1E60h/kjaTo333iOTvw2WqYCal1WHp4UOIetAGm62
rI1ZsUyHT5rUMHJ/vW1XxRfQW8iu1+NZJiacCkSSEUkPvBU3Mz9Ap9NmQG7auIRDAEw46uF+fFMb
Q/dHUl3wc1vW0oDQNuoPEdSHECCM1OVVG/9SjUVUv+AlI6VCZ+wly6JZG3ym6ILrppq6RHfRKWPq
kjHxdd5LGM6msSVHyj8h2HzvUE8xGJrcim4JTRDMb5G3jCftTHXsXnRFkYQB4XmgQ15of4VbBFhT
HXwXjngMnN5nMhJPCoKSUieixngo40M5VXA1B5jJ+XCPiLHy12iUOH4a/7stXor8IGGLB9ebNcee
HCuAvOS3wYbJTaLf0FYmEJY4jd7bUtmYLEj6feLuLpVGZQJQEppUcxMmpNp6W48Boqno8tsxBKrq
1uAAJHwSMLfvKSL8Np20wTn+mRUIajGuIqF+GS+gXEpLtVV95mxCVmy1157IMOQKLFD8EsLF/kso
WUe3jbhP9oDePb51xEO0vThAzqje+1mgbOjzVn+yvxT5jeX4oYvnK6TrhmAixZ30ulhw+X04axIE
cpk9SktwakG/IMULUQCkTsjgNLx372FjxtduuHBLTMXFFFP2i7DewKqDnLUy/zpHTZrsRWMn8LaZ
v6GP6pqQu07a1/2KV0HNLI/I79HTHFKSjYXLYPfFcUShbr1/EbhbjCfxVa8I4IXXJNYl/61GPnV7
2eCMzAtCm/e5epbzrzAEtmcPpuRWXsflMigdizdZ5bJPXhEtQtk+SOGX7+GwH8Ift+ncOrc16afV
3LJHjqF/pbiXSDaoA6chQgEGS9jAtWDkBosZJUIHfkFh8SKQGjkFKE2Jz3jtamPHxuWZpGDHC3au
QvhuwWBKIAYORycGrLdgLJBezsLlG8C+XvhIRrjR3g/c9/J4Gvod7RLkpPefqby0eGOY/VL1BFFK
Wxu9Lzmu3uwkV79C49LCAOzmmA8MHMDV+Vf13sgL2NzRRDHDpkqJFCQXZDzHJvVv5QeRzISP7j87
eV1R7ZwpNwVxjdx8x+Q1LbQp868vWUZmnT+7Rcx40TNEzTJF4DO4jhRclVfjyIXUBbOEQLl53i1E
ARwTinN2fjNHsJuh0Ac90+fArvhU7vg22J5qemjAdInRhZiZYYuey4kTUdxankS8/fipiwdtaa3y
QOcPAVXhnekc1aPN2GVXSjuXj1pz9CnPg9tvxo1S0cAWY88td0x0VbWkfm52in9+ObfQDErHrmTb
fXH7Z64GLjETAnKhUGVtDWx46zj7nlhcHSKEKP0FYpoxXA/q4T2A6pM+ukDXi3CIOBBYZo5+1kUW
A4IV4j/l1vEpIwogBy7CabFsExv32sY0dpK0TIpt06z5meEjtdpT8IXASVsn57xz/LebHhA5qYUr
9tuxvWSATTAw6TEJqZZeG6EdKH+jAyxNAqnhodW3G8o2GAkwcuS85pLqHWpiUtkNlbVPuNSrm8iU
xDbidZ+5grZBoKKNYONEC8j1uY3OjXAUUR+JkBpt+pWMd8uh7RmbseA26FXkLc+BwAt7u1H4ThCM
deHONBB7EKOMb+YRQfdIbkNqlbzutYWofMSMX9fedxUSiigb98avDH0zmgoCQGpCnWwldrSnKi49
ZT211KKp0KkIm+KeqOl5Q6NvYxfYbQRIHe+kmaT6nlioUvRmpU/bQ7kP5c+xuijeR4ytEYWQsWXw
6hpy80icc/XQNYN9DvPATMllSIfoiL5nmViTPquiS4C3m1i+JfRkX7ixgAhs0cHfMo63xENNj+Pw
FCx8kLNOwTwx70mt7tCrzPsNRU9/Eykq/5n5Tmi/qucblaJ1qYxluzbI/JZe8ocZbNKMu11QUqJj
l6EKRXVH3iiunv5O+EtXQ7VqtlW5G9ufCNnnpzAsQutH1c6qt06aa/miHQnsx1oxc8kcmbSpz5Lv
8IhuVznlW361KG9MiQ0OR9JDTh3Dsm7XM5efOpjyUn2vzG6TNGeI0C0cWp/fVFghYjXqrcTWg1JI
mxnpBp8LAzdzHSb3Odf4rZLOkuLWJ58yipK3zHxKxbGUXMBBXXR0Mtf4QyCUqE3KcOcR/jSluPB4
cYFfiDZGD6b38FXKQzRQ1XvNoqpOvX8qBXGSPGFZaWiOMjY9YHFIfEE/zikSyeNtrX+2xRFdL61e
6Dgx0pkFliLobsvtax5vAxSFBZ3E55rW0Fm1pRmNSIdgrtE+1CEawt8WUWlC5gwJGIyp1yh/6d46
I6XF6T5b5aQfRLD+1o6beS2tdIfJTJPWquVm44EbO/A/TRJJDBT768baef43437+0bfXrth1zGXp
iz1wEDgwjyLVrdK12ATwzoLjo11oig/xKQxzK15W8lZbe0ja06/K+nk3k6kWiTWRCP0srP7j6Lx2
21aXKPxEBNjLrQqp3q2SG0K2bPbe+fT74wY2DnKCRJHJv8ysWWVFoR/W7ww7meoSqDt8e2txHV6m
VCCS6cVHml413RYg6YrHJsK+7mV6B/4v7WuHuf2cLyH0F8ZdrrXHwifnbj41wa5hDov0GB1E5R6h
OsXjOvAcI3Xqt0kmLJaK1LuQwctryMCEpZwchIhucEK5eI2ErAgYNenY8e5T1aaFW8ZQ4L8UfA3N
w2DjVkVW00xZKqJDnVorTkUvT1tcUTFeMt+OvWW8L+fdccwcrP0Zs5A8OYdQV1GYMFpMw4eFMljA
GmVhNvsKt1KexkR5Q58GYX6iskKNkZ0mP0sYzazg90OPgNKRrmISFuGn2JSycFNjRvOZkxCE14Ni
ccBP796oDjiVt9psMyyAG+RHQIX+gZuB9LWE70Ubaob0E6tsHffvkOXnj/80IgD7R6+cXazcm4hw
pItGQQDutW7r3fAzWT9Ea6ijKfMeiD6NeCzO5qvQBpTU25wBbw/XDZcHSI0Hofpu6k0L/7Rcyvlt
UC9Ch+kUNnvF3tSTBdN6A8U93DHPe6stS3HwMJBrHBkwUepHeKjzHTs6uJmDnVXrSvnDeUmgaS+g
rKL5wpiqEU8x470CV5UEQlKAy18X07qb316GYfutaZwQNn0vYsl6KqZDmkH0FK4IOiRiUXYhL5Db
LIe44r2V/N7eE9YIuF55G7RLEe06+GG5i2zxBl1MIbKCaoedY33HxSGrn5W80OkZioZouv6L9Woa
4OcU3/Z473UEMUSCbaz8t6JqUP5ieCcdNEiPtqymDLCybc5VI70jguOeUOYMcx4elD/QUbiswAL8
hyyRzkL88SfS78SPcfut+yOcXYu5JBwJYWL7TMxfvC+o58EXplC3SerLtmMIld5VSEB8PcA+a9bf
cWFPTka0noaJFQjIAv4vGCnA1yO/mA+YydziwYv+ktNg452glLDRaPr4i+2lWVu/KEigXbCH+EmK
W3/3ThXeV+i8U0KgGcyO/9z4C6ADXkEDuUceklVgoL+c1wL0jBWjCKX4kyEbKwVBZJcEf+LA/R4L
Fg2MFRhkCs3mBtTXpLpSlHNyyslVX7y4Ilh/esCPHFHbZjvcs9O7jmoMXglRmcvGgFB1ogqlOMlp
jXmKxObyeYRzOqGykf4gSQetZcNiRie5UbBhTKyvfJxaso74uc6aWL49gmhEAhEc913UOBaZ0fg7
jsVPeIBzjWog4d+ZqCnGt+D0+aHZtR13DV0qf1GZGLf3AXtSIBGvXId3XqCwr62Dkf66YE1ECYTy
GQZQ4V90HE0eUsntaiMiNr45W+DIwKhmUdCcdI2wYK8IIOj9Ug6/fmSAkKY8u+VagfeJrRi8IMOB
59vqZOv+jth/7KksrdmDj6M8ZeQX7mqfsJL9yKwnPOhkHcv3ZO1RQR53O+YYnvMQypg4Cca3MK7n
wWdmjHsQyCdnL+upXpo8LuC61bQccQLhLDGPJRV6Ya5y5SwL+/gQYOHMdqN6IPpQ5oeMkMnJi/ZN
WT1NyXPcvliE2Q0GuYym3MH/4M3u5gvmb05EcDFjVcCl/glRTvJHyQ+Aj/diICaMR6n+lubQc+r7
9NEp6Yhqfha+ZtxFxaKxoxuEZauCJPrsBQoCuyfWTMWc1N0E61pyUu5NRPsyPj3MoJfx2+P1qQ11
wR7CNEQDVQR1jlf8Z/4UGioWnjJnZPzAVE55cR2x8JdLaNKyeqnFvQYXAnqRauGec+qhGM3k4uZZ
ztK7kZFjMnv9Jyn7fEkdTAjaQgh6KPas2wleyYVVIMD7RjYpnIPhUXJgcN78+ZdhsGFq0TNHJrya
GaetZQD0KXdKYSZ5rUOlQGIcUTCTIRzGbCeiWGhS/o3gc3qFKwrJBrxFL38pGGnkfMk2vjKwGoYt
3H6fCpqeGtassominSQcqB0PtJyf5GaxbP3O4HyCMSXx1XIKIA4jzVH9LyqrxnPQAYTqbXKtyP/M
6kwSduv03rDOs23IQd0vU0gFE57BaeF2jwGHoi6/Rf12onGzsWtMv3BMdPe+cOpgMmfYU2cvlfol
0D7uNSW1cY3kiKVQZEeRP0BMdnunEMwdtFToW9Eqtv0KnTpviZLbvcgIRrmMymX8CycC/Qk3Ztud
RyFerjxmDSmhKjyuDU4WEOrzHkf0XfatYMEug1Ps3aXQAjJdh4FbE1yYpidUF5mwYO6KehNut0nR
xhxC3+MBgb6bW50/QGyQGazQThmwkOYN59+3JD67LbJky9sgbkmFNd6WmnCZYnGvlkqZvcCoJ0nO
K34QD2uFit2yIAVnUJ/IXgzQ3QXf1DdOxjCpT7LhT7TsBifL5gjkRQmTb1GGxE43I7FaOk1mBjOG
i4hVQ8Y97XBOTTTgiHXiYyYuthi/pFDVi8knmW0rfgRgMeao5kq2SGc0tzWkPEHAM+APladAB2T3
xoKEkEkhhIZMXIr1b8B1ihALGRFWRYJdmI50ToHYFzkM9d20tC7Fi+M9MR2V1GioLfrCJ5TaVlEa
TGxxTDNwtFGBZ8lnG5aK9UAJVfnw3qY9nwnwVUgFG/mS7ibRv0dpk/M36NxGaaGtAQaYz9D9tkvL
ajeQa5FxJBCbaiwkud2CS8I2HbNTYK5r+SxJG+o8110TXRMuygJsguShB76bBMzEhKCz76EazVRd
QOdFHTYrtMtSoeET+2Yl91et+IF5pNeO4oBVOAEmaMM1w7QnDKH1aB86D+uvQdfH7YVDD96PwUlG
EyGa3yZON8xGJkHZcTogxdNIhaG0b3UwYDysKd9iePBjhs/rvhA2k3A6MS6BTpDNVKgOTGKRWQzi
QaxWQob6YMMN0srTh+kTATlzrXlXO7ueK6hNt4iFNSAB8dbUDhikmd9g3KvKb54647notim1FvI9
F0Yi1wwizHillzD6tGUFLDostD8lP021PTiuuZCg2AJFclebIuqHf6XjIwQPk63grWUMR20pu0Y1
7qTh/LAcmk0F85tzHje7apHfezwNRqtb+KSnkrOGToezM4DmiW6nsnuYq9XTBGait/Trw6jfiqd6
JVcdJjDgTHfjMs8bSB5TpO8RlY6WL6Ntvg4I+FnQz/nMFhEczPht4VJyv52McmcCElHX6D5I2b6z
qXl1poa43+N45yS8HwEKXdl/+SZb6wSoS+mQIAE9ADUgu4OLRXNky+02ll/VoiufnNf+fan9o8GH
uU1bBbA5y5GCYSeArEn7TJomQNRVfpe+TMLcdh2CIxsmz3iort0WZZvq29YNCKjZjB9B+yFcKwB4
FlYL6URoBEQXzTpGCAo4nLc97Ru5B5R9NFFYI9ryOkV8vIMKnJzxlkPU6z508ooJK5nM5F9Qjvaq
E3Kj7et2BURDeomHhySmU/T5C8rsjGbliSjFwjoJowz9W99ygIqdo66YF9Vn6Oaio50FZxqf08Ab
r4Dc3Z93egDRgElRB3CSZzW3XLfIJwsSo3pJQGzN3Lp52N9lSM0BCHBQtHHSS+1hiyyxIeZVd4hh
9AFyocr8Cp/8B1GAiLqAOIf9muCeWbuL05conHwsMZb4lnwJEL+38hZFqYro+MhBUgP+TqlSEGHm
6C6yfjElqCwS5ovavBe3bTdJtZn+C79ue9dCJ9P3osh1hXPUVcHPTyN7KNspwqoBQEKs16FfG4gh
rK4eMJDJGLqgFJSZszWW9Cv395qhnZQOdksMYM/kd0Q7J3MUpijj/TLcuN63N24zSEjeCyspy9gK
YDad9S2RcYNOTrer27BjWeGQMuzo1QW2WQ5YhVAJKBPyisJ9ShkZw8u5GwkMdu0mo9GpOQ4HskA6
a6V7W63eCaKjf4BUyIU9lqCtG03exwRVj7bgQHiGMuz78xKl5K7HRhBEFi89zqVqMSwqD6LMnG7B
tACymf7Q6fECaeWyX9jhNXgt9fgh/v7F6LE9QZmr4RrMgzVtrKx+CKHxwW/T9ZqWINm5P34CCwzb
8gXidVFfNpiAaTWvAH2rzXEwKk7DOc8YtscGKuMQrYkExydJWo/38uDRi+mcC41M85z/hgSW+324
LiMGkNK+vLvBP4Hm+5QEl4hq2OuvcXVBhQQqgXRVO3vDQchOpPJETK5tFBv8WKhGLmPWOe3whtLw
fz1IWh3d43R04aIy7APhexRwRp4Y4eShNtDvSv8mxh3Teduv74p6xvMtpvpQ7Ybpk4GWJyZHsO4u
PgrzEck8AhyskkrQFAVPJdM6IlPKmHZROeURRwl6ZX4XWxVKbPZIZVFpFXYnf9z+FDHqmsUP7YK6
lw8Ir8fqF+9Eyz7CetiI8xYa8owkH/rkEKY/wBXTa6T/6j8REkguzjB8CesDqrxyGvNua1KdGJBO
7mwP1/1waEpAAT5nLI1zxTHK6c6hXyDLgUBe4CxcqT/JeMqCL/87nHQcW+7HfMSKCyP6xZAynvgS
uPYyJuraHFqrcSDYS1Ax4J7VtMgttxajt5Wm4xNNM810z62ZRjJDSocfNdzWkAxxF4SyIFH9HkUT
lqd18TEgQclUdbcE3jmv0+BNl7aswOaYMg/AgvW1yGPmwSveMxDeZYs2xFhpzIyiakOdWtSrmG5a
5UqmiaRflbsDpIEAz+6bFB2sDq/ONUi+1O29gYorXfeT4wle056HKoJ/0v+bqMMWR6mOdFE/Dsbe
jz+t9/BT3mXxroy9y67IL7XeIRra8ZEaLpnRFrF4Fn3B0nDTZyb+QM+TzGVGP0MRTcS3gKGB/C3h
6EqGx3A3q4cCBxQvX9U897iMj/I2g02AyxMDLog8cQ+Kx1zab9VZp65cSr0CbwCXTjzFiEmgc/ZC
Wy2cpgUAip+ueVPwm1XqI4PXgQqev6tBNRhQRYDTK2+R2ADqiYBBM3k0uvQd9q9phAC5x5N+4uHm
M6Mfi/forUUizJjB46eCi4gFJ8cfXyYaU7W69f0rJz6jQQl9FSRb5XM74FqelYw6OGPs4OWrHMsx
acCNCbMx9UvhJxgAdBU43T1U8EF7+7gsYicKnYhf6R7iHPmpwSTuxJ2Yr0VoW5CtOAJS7UZ9Ty8I
SCAozA0o1KUfs17X9Se2th1xyuZvIFM/9lyvJ4YAk3voPz+HhWMPV186di4b1liC7LgZsRPn/hf+
pDU4sTG1gptggOpgnoZgCfQg7oBSAC8APuNxD7ueqvbu/TDAFBy0hYDw+KzfAt+hAvKrS/rHFIjJ
g7oTbQ4PvdrgrAamhT2rLZBPluJqazY15T5BoDFz88xdqwBZQwIe+zSnvNNf4612wspXHAzY4AGF
4roD9qHLxTu6P6cYPBdfIwYB3sPlzhmYUMZkBXjYwtKwVFUB8Z6L47djHh2I95hZzQ0VF95u7tXl
It2pzzH/VkDgsle6REOhIITX97SYKx8xAmcxHDQTuzdytmFxzV05mnTj9YT4NSeoo1KxcBmzoXqQ
ZEdzr5FHUbAWMWGGJ7JC7Q3qc4vyWWpB+Gg3fjJ18sYilPYYJJjFLYKt0r/FJ8B6CbnQQKCKdmtF
zrWWLsCdRO+r0+6W6W18NXT6d4afvMr42FywiBfjvdWpHjFcourDzaXj1rccrmEXunWbrAtsk/+y
U3OrM8lGPQBdDpO6vz77zrE8XUYelq4ko1PIzbOXHr0NHVN6f7uNl9MhD0W9CdStCq1B5iAS2e1r
YQGBXvzE7i5ECKyUJ1XB6kw2FxGmfNUtaHvCCUiCAAuNoXCVkMOGAtegG/jjjGcIKJIAJ8IeycIv
z8Q3YTGODCUm5Lfqnvxv7T397o2S2i1XhvqUsD/sOCFqf+mYR5nfb/yvwkKvsvZ93LLpKqG99t8I
4dps1bafFA45+ow0PlecH8+OGftMeuIwcNJgpi1sm8CcYxOCRi8UGhppsqaATaiM+wAKl3IvFNyU
Fi5x1OF306zT0vaUXe0e3B8DIXHz5OniBwMMqzhRsIQg29VzDRKZZyH3cdHO9BcxhuW61jR4ukS/
ct2lBw9/jw6LreqcKSceQGwj5TlJ1OrjV5kcktOYH+TuOaZXEDMX+g0bMlRujIXnKK8B0kRalh41
m1WcquYZJLYX/1MyGPSUH7gC8ieAP3vZsaynIFzFFk8HvBZg45wCNq2EehQIM9SRzGCKh4k5MBea
K2P4h60NsPrkGdCrjKhWefRIYC5zvMBhQ182HDs8YLJPzZCtxNioIIdgH1WYd31j1y8/DQeoKGmx
vkNO7R1af5/4y07+cxnwUKPSnaizK5IXtzuI9RJ1e7fDuIGpZPlFWJoFXRHfe/gWwDHsOSKDsO4V
78xQXe1e4zX714nXEdUqKs+HiO0dnKeVC7HbmxxfhY6jpXxM2efXe2QPq1C7jkMOosgJuVVgA3PO
yPDgNEy2yJurcNGd7CmHZI/G3ESrgaaFtG79HCQb9jb+M4kIdvEOZGyiV+CSjCJOocXA4VYAUQvH
jC4R2yT6RuuJHznKpngOJZXhMAlp5Vq41vJONQ8utoBsjKN7x85mJtEAutLZhDsHYwSkj2aGSp59
POLavmG0Lcq3MnuFMgx3rOJmYslbZtiYbrCjbn6l4ZP98yajjykhJTK3knofyzN0rYJtgJsQUSi4
vdXC0UQnkBn4p8in1D/EaJ1iymmzIEOxI3YFlvsEl+PL31kwcAw4hzTTzX1A044ovcUyl84grdYj
iiRqRQsKNO2SgqijYt0D+VAaR1h4kTp2sczfwkV1gaLoCP4cIT9g/HFE2YW40JCP1qEmCRzTVJB9
IlmKTYEN0T+l3fporMCNyoVhOZYK9fUUEA5T4IbzlJjqlVPQrOgg1WEpmjYMVcH9ECM4BEez5sfr
+2W8aaBYPapmjRrLPElYoEdfNKs4l9f8ehBmOCVd8H9B34+G3Pbh06O9BIGSvmLLt+WK88lblRNp
p92HvwJyXtTl5MK1OAUy6zWJtCBIiOr+8FnoFyRyHlnoGKeiKmn3RQXTpGdshQGhubtP93e9rWBd
EjULkzqQPNJ2jpHdcSd5uG/lKwHzLNxgOe3L2f2RvVxoe9GhdQA1O+8bUwa41ywEfevdQjwiKFL3
j7Z9Z2v2kwdBSN8bFGs5RM/w4Iavq4fNNEEtjKGt+Kc40i74+qv0jhgqUwkOvz10ZMfFx61TFiHh
p9hGYa8ywbDUFJ32xXXU8zpM8TDhybg8AOxtE3PjK09Ir2O3dL/b8eXGpA7YFtWKEnhLVXeIO6hQ
Ns9Kc0szVGs3GLF/Iowd1ok1w7kgFP+5QPlAu2nxC62yPgOhPAx/XYbS3OsPmEYK2VUgJWG8vzkM
dqBQA4lADOMq2zojIZWKObZZ/opYwE2oL1S0/5+IHi56icGiKVbUtf/PFaa/UFkrydwa76LduluD
EShamniTVKsSH5nFT7EOqiUFOOqULrNR6vOLgDepzP03SH9HCinJUnSV4oMLfLjxD2DzYkH/0XmI
PAz4lOXvIMMZYzoBEhme/REHTqLkD4o1Z9qMxVMlvDLS3b6U3hHReKerCb0UgI1Rgi1TkLiHmJzR
IwyPAcJf9XALZlZ41U0e89+MG+WHzFsOP0WDz8aKowv80ZP7pTg5/W4L9zuNV8qwzBkzdAvc2cnA
MXAXSv9RejSbHNddCuucZMYCWX9x9XjnOW16m/6k1q4BECyMmrnntzpi6Ib+2e7bPc7Dw7Ybf1zp
O+s/JbW+IM/V1HA662aSqKBO3vTydygANPGPLdwKJX/GA6vnhAv9P/Ezuk1GpIiLXjVnHooZnOPW
2yJfKyD7rrlJYCnlirUMRPhnW9nHKCcFS6g8WgEuT0v5Ljd5p+88RdjV5xz38xITjBEy9VrCH9HU
7x3G0hEIVQQlS5NWNSBuZU5zFIuRiTpLsYCyWMZTtWhNeg8NXirOecbHbbvJdq1xKShnSXgR9CdT
uW430XTIsl+kwMDApStmJNoKOneMX1vb/PCcZyOVYGOu8Nz1PhoG+oV0you7nu9xokGYRBdE27yo
Elu0M+17KFeauCdPOacK41BCqb+GwOY5/ZKSnYkqzMLKBrLCNkVIr0xjYfZmxj+LDDCOiU4m2PmA
rovnw8o+FqdSBkDdwpdAQZI8pPlbZjdIwlVq/4Xb4gOcDB9oJPsCAz+3IMFh35ZckQTvICqL8AwP
Y8K/ij82A9Fs9Z1ZWcPOxNN6kv4O1baiSRl69PQQz2DiM39082fbvwmUFQh3WPn4x85wBx7caXv1
dxO3iQtmPbG/Tw1omhqCs4+u/7rq3SQ+nfZjAiByD1gGHMel3sjYyu5Ux3l8eMiEpiteNSmbAcNF
ul/ydKCVgim0cGVU40jvUEFS7ovfyF2H201hOErzTyyJZ54wbsoBrqZ8WFssmqy5MpUz1DN/aOQm
dHH6Jf2dV6H/BWVFYwX5kjYl4gMrBs4xpE+POfBJBzwctRfOQ0zHNcu1G36j5ZZstVcBw1G3/QzK
GQE2EMlJL4xw+stuDdw50/3STG3ufaIWo6cIvhHjESyr/0oRV72NMGKRPPmUAJyWKlp5/Y8aF8/U
gOccp/jYYMaORE+AGMgjrN/T4q3C2MkvY8U5vM4vYP/VfegJtqRp5zwL/FMCRtIqqIEBVTYw/DHJ
zopFLR030LfI4MQu3vhrcDXBgazhpYsYOk3rDeYBdsxsCROzovSQXubTBwXzjbsVtGscLwrGEELP
Ec6yOSnyPiCKSltR/yecr9Zvbp5YkjJGBYlQwqRxDH8Vb2i2NO1GP9BxJ3LpcQepW1gh187c1OpW
Fx8dQk9SmjwK6vRhKZs6ufu5RDiTMAPTQdnJyL0ILzViQVjz9QpQQOvXgUa43iFsdy4/DDzp5CiY
T4C8OvztmocsX6SoBng5SSxvE44lGjF9UUC/3Y0um7ReYQsGPTOH7BZLLT/nPqRopYIxlV2YLqKf
TCcXlGW9ovlG4GSB+MPPXkSY5roA6dD7gBXdmCyT4CJSTwO9IuuDG/ldulMpu81aJ/KYz2o71pjY
zipKJ7lxTBbRNCD04Iu1jJPB5pWd6QMtqN7GwOxJu2gs87TzmCFhmxmmdugevJMBHF1IFABvhr5y
vyUxAgWwqvwNxa3o6IMM5hNSvgzydq4T4NHoqPhhA3E3Dw9JxCHIzTBBDaCh/G2wGNCjcA6iAKjD
4DrrtyLEGJhtkfbTE+1SwKGmy5CsawsmZzUUQA0BEj54qgyr8F8l33U48HnH4b5hVDNNf438J2AG
qiW/arVpebij+zC5EUGzBkScEv5Mg/JJ8SXCAk29tBiDuVhGYxACuhwa2bYuv+WEOScr1P8ZjVso
kR13r+Ht5yZwrm0CVNkVEU6ZLeeYEIHkyUzvEUM7QQiLmjDv4hq72xKtHdAjEWYk2YxrA0TyJX95
v3UL7aLa5hrJhB2vXIW4g9gNQpos/wsYMrD7BREAfjn6u4xLnCQMybUD8yEH5PGckckVBfRiVLTM
jhCGLYLkraU/yl4x7Hbl28F5HH6t4eMTvUtAw9tbDz+8Uoha3m/QHtETCRckAN6XkKygoYk8nAbZ
N4HJHCw8DTj8uxZRqd8tKqM/jDwAybiq5bFxP+ueeBnY4SspR2SyHD6QZeqc2UWlLYbsHGBK1lA3
d3cFlyZQeM9jRI7Vky5fk+i7S7D3Qie8jLGT6nc1OquZwRwGw56WzAgkBuXVIAN5awoXhasXNWj2
jjIys4g+ZGvI4MEwd+pZ4t2kdA9TVzHPRNiR/0sc5IBDJWmRuMVtVNkmk5DCmAWklfD2DiptFHtd
ZrrEFJPvBtnyX/Q7hfQ+hPYg9iC9bKsns9PB0dRVH9oot62ea364i8OGsFD6KqaMAR5DwDgewSsY
WC1Fn4602FTYgCFcaBmA3oHNjHzpZgz7Z5ztqfLO0Q3pPIUK+pTlvazujuGTsHQXqoaPGkTLSd+s
Dgx0zEcASgK4bgU3f7xY+san8XNfA3wujAN6W8fsagA3ngLdsBYj70HHq1bHH627RtYlVv8xkgE+
7TlYKHKZjBQ/wRonPTc/myCwPtzFybBtIekbHeccZrIHcBcmPol2GTQel/NgVCZ2VzW7ddInMJag
/yjZXYnTheMmWyQweWJvR3TnMAPY7+0Ejj1WH3DKxK9BQpezMFpA2k2xhgUnbRwYwP8iYaOIq1NG
Es7fiF0PBBKAm41QnE7QwZQ5LAzrWvTXlHgVA7kT21qiW2OzML+AlAGXZyGijoDWtIt8nNBG7zxE
lSPmFI3+yfKovOcBV3aWgIIjt6m4Bo1bVqEGaj/uruMcnwf70e3nOq5byaQypkDjxpfh8JB3UBF2
Nfm/fZc63R6lF3qBsG3mI3k3ts/L/ioWprd00xAVUmb76V+Lt1sH0cfQKBJKgqLHdZJDU8H3iFp/
mVOV6fBEpBQ6xZ+S3cN7gGmKr5PCMJ/ceHjGKSxiKFn0oyUxMdBt6ngZc2YN9G3Sjf3o7cxyOaLg
z26uoMwigSTwEsEI9W9PMyKJHLsuoWUovHrD5lnEKHCLHh/79CRw6qYBkBDlUBng3lYyxArGtQf3
Wcd+R6NBQlfVtzgKAn2ERURQGhAIDGrlERTPXnxNShrIaMpJyXAL+6fFKQ4nVG891LZxhkcWCS0g
KaF5K1d5fUATZkV7s6nw/zwmRrwZlEdNdVS7W+8rCE9NN78IATS77tzKX+BXwRfDf/g1QfijYVnt
t3+ViZsYckJ3Aa5RANsTWKkGgPIw20fwH21vETeIYVBETCS/DeqCRsOUdrTIhXytp4D34IRVTP+I
HNrqgLGwE+ok5jmSkts+U5Ka0Uq1jZU3/3D8YNOAUiZPdRJCUs/qX3y7zLyz11yXjrpiDE8NP5w6
jZuXps7vYD0xa/tSsieuAlb5GABzsneMQBVjCsUeokUFeN9r+1pe+cIiIkxlFv2SKNnqt9DfY026
HRi0Q0/oz3C7H9Up9jGCIkKAwOvF+FsdtXdHrXGP78ibkWguhqevbYkPyzh+2YpwO6NZCz9lb437
ZPeinZ6FF6Y2INm40NlLKO8VL5OydN4YZ5MDnFiFnkT1r4ahvCVhPGc3frgM5HSjIkqBlzwpGx8y
DHR3/FgmQF/L6WDYTfe0LEre0iczQJlTM0MRlJJlhuQNBFogznEHe6K/K/mWKAf1yBok3qze0FvC
L4kvDMTbcR3WlyH6Bxkod5eIs0nxPnDIoUp7yspcMBaUFHSM1+5Kcz5ccZgk5JTyVtvr3SYsHWVf
37OGS2DKsGA7DsuQQIJpfy1hUxRklc6lMycHdxxMDHyNuHHxIiOEEiOtXc2JwJfdQ9/VaYo0hEVP
F+Ltsvsmq4aIJAsXHuDtEQY3J8ASkoTyT+QhQXkL7GLRMzGE0eXLG8RW5tFfMamZT/jWSlb/vIkO
XvCzYaolPeBXS9jvkcu+wE0twBh+nTTnetISMX3ktH65lj1CbLzN8c+8w0A0R+aa+EEsVXcFzgRt
IS824gtGS78kXpfja5y7xSJ809qF01i231iq7QkMzWmMDkQYADdjJGOsmOWjvTGkTVVtMtKD4hUj
kuyqIwunS9hLS2VTTAf8gSvQp8KcOPABr2/Hw9coxiA6EJo02EuI9aDKAioFmz+Cu+WSiTRMkLJf
EpPix1srXEr3odwzvCEKhGUkzMcvqKyFeBUShy3ZTR6+Y3VEA4FVt7r1u51P40wWpjjLjhx4mzzc
lMwmOT5Nr4FSIYGJMmMFGlqVAhKDBUNX+tzjsIJtADtB19ZCv3bdcxxs/PLC6IKoApkpSADm5OQH
CY/0nrjcyIAyGK9OYUYXMVcYUUDqkDJMfmzcnsvkniv7UFrn5DYmS6T9uJAdEVqh5iKISn2K1ZPx
cqBhC4a7I+cvbNfuQyCWihJhVaQr7E9SJ9+jhfT/xZxL2HyjfZHtSJycSauQnKtZdbXCj/vwQOMC
/INDoCAJG/2UOqk0sEPGS8tzyYGe8GbpUABpvDTx3yjtvdNIXQp34XKC7iruSihLbJe1RrPgUrRj
xQrYGJFXiUwMPx/opWQQ4ZRY3uLDi8sWjAXGoh+tJPdUPXEllFm41tEIhkulEUTzoxgL65w9uxdz
EZlIWmpBPIh+oMlkAHSV4/9VyUtKStI+iGadFUis3ggJEBr831KqvKMiuDAQwxkWDnr4J/3T5OOk
s+3mobDNGAcfsHWxoQZGr3FfI0LhdCb0jy6eqfrkb7jwGAJETvQDMqXjskfRqV4TusArNTUNuzIy
wYBwbkvLKsLN2snaObDbzdrjE0lWgAKRmyGsXekrlwgtVrx7ksE0GmMN4uPj5yxuqxdFUp1+sEM4
t8v6YH4X8W2urvDfoPvBk3hexJhnQsPRqyfJz/IuPYN+lufqM4EVHcHaaJlO7DvrLBHSc3GfvXyG
EIwjMnAlbSg7otyTnH4lD4nxTYvTE+ARRGhsq42b/O8eVDsuVnCwGnoHKhgq/ugwAWZo8439UDqy
iR8uYG9MKSvvcbYiW6eXty7eEVKh2TEj23wo+Exvhtq76P86wtmTyUbTRkhI8JnTwvlS2f701hpI
re703A2osKNl0/PiumXHnQO26+aboNi0WCzGDHwZgRGQnV8iDTHvGoPhRj+aA5QEeicGt2ZqMXcm
PoFIsl+foROAAddi82Cb6inXpKNA0sncc2Nm8zQ5eMmx1M4ingbaV0aO3r47eqdQ3vBUmfQh4SqA
wIw/xJVBzxWG66nNQjXOGjMpOKSyM05RcLeJWGd3QPUhJnp3tcJZCtEvhRV+6gxrp9leQmesHwYI
vlC7k38ZAEGs2zqToSJ4G/IZs9j4MLhvaC3BxGS11lBzELuA5CO2UX8V46nJG9Fcq8WZdczPCiFj
OFrko87ibxmyYPmYsBhzWaMR+6Sk6izlo/ij/5R3688v56DOGInwBTTSgrW1BgsIvIMchxB/6GGN
eVIYbIKfbs1dA1nHYtadV28AL/R0VrDJN96nvLd/PbQYXg/ygZ8OovmbkpFmvPrHBzWEeXqLcEs9
fGLMBbZ7kckIZyisLJHjqYh36xX4e5uggCc3CJfATTWi+yClBBFpVK8mAu2RaoBRNmx9clXcLfOo
/F5pS1BXYntQuX9X8BmhYhtbTkqDmaar3EMdk7hy32Z/9T19Q3wrs9+STlwb8ILOkDEh/bGhruPL
3jkMH7JfBGYFZj6zeov+C34EeCHft7InutTTOEsbKuTkAwkOSydSk+js6dPl4J9xxvyFmOVm1eGX
49mEdlX4BIMUcealEaoja03MYtgb86l6RkxjOe4zQkjJSgeD6oUlimBm0NTL7TCH2AUtYV2hQnJM
661jSAGkQbIWErPsDWOFYbRhLUfqjoz2d6ZMpQLxNAqkjI/6ooZ0IVQXm6af/Srf/DzDKf1DdkD5
j5VxAxNu1/4S5VVdg6deT+hhy5yMcdhfnn9MdjiKyC8xJwfEkT/aP/knsL4yfCQmio6/iL5YV3jL
ZRuO8P78iGf5heuWios7Y0Tzfy1ewogN00ojH5LQhA5n1ml5RDtop/rVv4cEeZA4uESwXC0L4yva
Mexc6tv0X8wTW+MpahDa4JD5guCH1oEBLO6WfnfsC9vC7mJ4E96gkWkYK1juIbf9j6Pz2G0c26Lo
FxFgDlOJQTnLlj0hHMrMOfPre7HxBq9R6K5ySeS9J+y9NhpFauZyXWc/Sb3DmYwjEfT9xuz6dWsx
p3wSn0VgLx98aBu7AQtPta4Lj0hB9GzRb/TIBaf/U5sXAtLhBRJXu/rn9IYqc6tc+Fb3JDdd0GYx
ZpISLLUOLoPI/+I64ZtpdxF2Gsg1/xOKSRIunuZAyuQu+wdluN/zVN/kM7IglRnuvGEqrzHGHJnL
L0B+BTXcF0qE7oEvDvcqMZLSQMVfM3h6cWPjOIASn4B21b/DeUtaQ8s3nW3LzfQLwse4VgfU6ChC
tuLWfJSg1H7bnXkPvzh+5uHZfjUPBs3zGwt/9kccL3tsEINkM+2gOVxYvQQ30Opj/q29HF99x6Rs
7f9WcA3p3j8ZYhl/AElwdoFMPo7P3DF2/KKCHnO6S3/ZAyPewqX3kK+xsuauFz67F1O2lGpdpwWB
oBfZhXpJYhaIZENhKrX7TftOePsu96/at/IdU4qi0bVY1TIPuvi56Sm3wnB+0tWH5fUObx5H6q7P
bOOYsxTap2QVUF1HKDNv41W+DLGnH37wIHI8wrtf6x/qNtoyFsbz4kibXuMigRTZYm5jCSE5+q+w
zknSW9MVXRPiOUAdYB2xM/8G/pK1L0rvgUm++461QCQ73OGZt8t/gqecaFoMRz2TV77jSJT3ZID+
wwG/YxLKp+xk6E/UPZfqbJM4kdkO8QVsjtjkjU5j1+/WESAp9SJQSfxJe97D7swzc2h+NKfoN/mK
vx0J9lukh5AZpGLvcCGhgd3REr1YRKOn0nhxmL545XCEOEMkgU2tfZgydzgjh4OM4i26Ln6gGr/t
G6O84/RuDKj6p+/yStF7gl3BPjk1LspIhb6a34w/zEA0DCXyBkrpfzoQ1s8K1XeJPurEGrOZ9kyV
uwcCNwz4P6l81BhY8Wh/5bfZACT7LII99Crm2nG6rUUHxc5IZuTYIOp8SeN1ljEAkdnmX0tasXg6
6iFUe9+tga8dVMxQyCiN5k1jhSeeZeGLEZDxU0JiGVkWFNottu6FAfxjogCqb4zuqOdzBbtB9Tkt
6BY6/ta+LYYIJz5jKR+p4n9gTfL6GZRII63J4n1bwhGuvDd+SCizO3vJFgE0WNg1VkSQXN7sEC4g
uxnO7QaR71bYYfUBz0R0j7LVGIVCoKALtEOZKdwmSHc3BTvSRoDKsdpsQqw8w6aMNvRynIHcXGzS
jsmOsR8jJCYONccFbQD4i2UJFm4YxCJBBgFzE/dVi8PJa8FOZ9gDaAsPBKJDBiDngIwupFDqljzb
dvLgiSjaiZJrDBdtG8QGO0XxShIg4mxSkYHVm8Z3nzvW1RI9+nxdx2PDRBQb+Mb/YOwl83EplScw
xCiWOpc3r1EvaXyFcsd92Ll64hahUz3kQxPRYx9oJOPPmdErnE/jTlOCsAACVtWdWtMhYoZdh+nb
A0LIaQYdhfV0h+8/GH9LvnJtGwQHaWJ6qc5OHJJRQcskOyVGEJONvdn/KbwC9buSIF4WX1XxqtTz
xO4COJ/aYEZajZ8HisJpm5zBQDMveLAJH1D93lE5BMIBAWDnfwAj0zWvfMrfzfQmaBf9HXPEoWeZ
AGsUmansEjohw9qewZggQ4xYqvBAofmYN7A78ecu4IPF0RBEtoT1lY9MAkO/iq/M0cf+gQtmKvBl
L/nIcbQNHuzBxG+fcHd3/CfiIN8AJlBdKjgkaTV474uGRJhX3eRGmuAPr2tpv8gYsZJzD+BWdJkk
ScGRceEUeu0teSHv+SmSdxl5l7Eexk8leAIazKB5B+um3WGK7K+ENgjSni6MTYuOBPGNZ5gB9Zrz
3YIFsJv/8begv0kxzK91hxnbUv+e6/QQ3XzVNXwXv5U8H0DQ8s8TpSqyFCxNK3RWiAdr+ytefcCw
MfjBzxVjw1C51T/MdAELIzZCr8KAP2f4tB0A+KJ7Cc9yas8tewlcrbc4OYENHQ0QwG9G7zTkyBzD
8N8QfqThPwnLEZaTJx7TCTynfgt5OYsDDCx+TFKpSTIdgf/arbHlumlQJdjQZk3d5sAT31nN3QdS
u0OnPOkbJV2i9FR9hxKlKuAR7Op/Tcnw76zP+6jdaNqL9yMHJQmpdjrQtZNIYZ0nMG0EureXAu7P
CFeTewdekq17EmCaL4sVNMjCtYFf8AvxULPTbwy8iH7+mC/mk/uKigm9Tubyjk47C7k12gJAsQbf
Anat9XxhA1595Cy+ehv1gdSuC1bNKyIUNpzBazA47Lb4Yb45xy1sAKaH9UXGXZlz/7pVeRo1Th+I
CrVT2vJJJ7qAIegBYlCMJQG0Q7KKAHCSk4Ci5gTMlNbKOOC0Ct7pUZrlZxDjuzgQV4RYEKE10XkY
Yow1C5YIglviaFxbXz2G+IKVavWYUH34u9bYvNKt9mOGQKr32ZusXeXPEe+eAfACWxmpdYuNnkfE
yp9ST4+6mVhvE6YcSGSh3LWPYEKfvI7+sD4Coc41mgA3J9Pso2dtwfcLBONSE2tyR/FEaeh71e0z
OI3TKWDaw5x4FbawggF7YnhgcIX9CfPg53ymGObYjU8kmei4h+996vbTPQqvmrkdWLCbmKTsXtgY
h9qOORWw3SSb2s6oTAF76wwV9WedP2fhViH64Jx0UBKJVBoupHql9/jMeCjAflm7FlfkdaKmUOAM
0Jqkdv/B3IdcRGwRJMwTCjraLWrbNVqS2tgOG/Qo1Tsl/vTXfPlPMjoqh60od67pGQxZMSr+yZz7
6s/4IlAHbUrOw+ip/J49iiHiSjcyd7VrsH0gs02F4LeC1flnpOuSob9jneUIhgSKSkg8p8HDZF7z
LMJrpRwY6NQYKtoFflv/LIpHFXdWV/6yVSNYkZiGZA1I4Gd+6H8yqS+aKylQM5jN4bikv3d9qYDr
4xTiQxJA2c9Ou2wbogfvi4HpgCFCsYtjdOu2edV5Y9dHyHVu8A2R90R4cPqqGOQ04KWHf8W/7Jh8
0nAD6FIQE6LLQ2MgXrMv6ZHB+/xF608KKCMjenImFlWwigBTe8zpmLo7yL7M9fQ7oaX1UR042l4N
yOLyVONlEgDfEWxW/6bYPh5SepBzT7JWMaZvfDZYMv6xuuI4m90e9RXPw80Mjjl59TytAslvzObt
qYJUEx2ETcAGRgufPUO+nmUPr5kEGswLds0yYkDNvqR+jIdPHlDl0DxDVGNPpL8fjbVjJ0Q22qbe
+0uFHDixDRJ2KzgFSrpLtivvqa3CJCbFAjENYLTgUt2qW8diP0QWC/DFjj/kihv7LSCC6WT4T6La
sfMywk138bQPe6/50l6JjnZiE/in7EtG//rD2Uy8AH6alSIw8DsqZ15HNB8MB1bdX/GGJDDf6rvs
NCRbdA3E6Fg/okq66xrItcWYcSfyCV50ryzOo5syIXKWdBnMMCvOW/LruaHhurV8x/5xRO+9Vnll
VA9QPc5+1eOFcZTJtX5iJgwl7nsY0j/zK/hii6LBGVv3DJb4rV4RQ2hiOZzgZJxbrMDC51ILjPzL
2jehF4RxcJUO+1pIdpmKO7VMHRGbLEauKF5Xw09JKlUF7iWvEFWbTqS+xjiCH5e/RQoAOXTurDVc
ZkcyLXbTQS+6FpwzqZmvNY5Pv/sNxmUU1+wrTMSxwKC22GkJkHplm/H65B7e9rPpstFGSC/uFQYy
C1PtbCHE+WARmMyAO4+N4bZ8tBG6y/BdemUnqfHKHisBDJ5bCFgkRLL9S76ypQA83DbdBTVBNW2C
uwpChjHLjYR1hImGArH0xOnfGHewbuFvo2xmSjB8ocOG4l0RVszcOV/j7xmQqPoFewJ2nkCANQto
Xm3LFX61rT5t2vnS4Mav12nsyPkmS6/CA9p2RCYmOyVCM4oNF7FN8kqJzmwjUwLOWklT5imEz5Gx
qEvPycBN9tQDoIPaJZl+KmFPtnvAD7wSBHTtuNz2WozT1enuYBNtznJKXMCNMLH5Zz/akhsZho7B
F/vLCrqIDpBsMK48g567f51+kHYjdOu0OAKlarqDRLRYcSIBUb+GXLp0ENKOb19Qlkrs15+QI0NU
Yf9BV/qQ59WEo//nN+ZHYB5CYilexxV2vdFOuTXpDRBMlT9tsKvIqr/GvcPPxSfIPJrxK9fDUMN+
R5fCfUrg4t+dIva9YtXMKT1Rk3shAM9FEbUCZJnvmOpd656L08vIxIVaF3vSWbzi+UFHav0Km/YQ
RUf9SoQjRVu/keuDSiQXAJC/ForhLUbWQxwp6g3tYTpq58ZPci1N9KFe5uJLOPHmwE3bylTlWCgB
wyDwx1tyrMlAZe10ilgMrOzyIMPO2BoPXoynYVwo8ivLnmPG4t6w2vPjhL8clIPs8pmiqcFjt54L
d4aF/dc+Jri2wIXvyCoRhpA67Y4eeC3lUtocAvXPPEBlDw8oj0W0pC1OAi+4aVj7hhuBF6hMZU+k
T/tQmbpIfO7IiGryLjeDiUf4c0A8iHLlZUjcNjZat8lldZyqjh9tpvjashe1A7QEWgRG1B2uXeVg
/MxfhrGVr4A4WUMhO1NII7h24iMw7FxAUrBqNYyD91S4AjzFtDkGDsbtcwO7s7732rt1kdkwxJww
srnnsCHQYVrtR8ltATax3chI62lRHhS75H3KHIGtBk9kaW05KhOfrQ2n/Ao7N47nAU8R5A/H/0Sz
fO/RQEflO51CiLfLmS+cGH1gAxAnRM4S3Z7xJUvbleED7MBhzs6QXdOxfg1MBM98hinl6yo7Qm6B
jMppqXZP/swaztJaHb4nxhxbHcvdpyKhHlnxCxyHSbTVxn0MSwwPN3mvLfkinkGaMuoyOBkMdCkc
ku6gTgxKqBDnDTUfv8T2yFyRZfPUpR210nGOPGXL0jhYVbNtfchHjNjdvoscqIWn8UwWmsWNuzQY
GOxSAFRf04TqFykE2hBX+emu07GGZrNFHM46Az86RcaBChfAm7SvoMzu9OHRZ0eJ8jmyywumt6G8
wJXzj1lxQlVfg0+5+xdefCOHosy83dbEW2DtCcuCLdEiaw/2+j85OdWMtB9x/0JOL8a/FvmW8tGS
GSuwU8yoXpRXB/QJu1tgoz3H/gT18w/E4/gdJw/uImWvk1u14CO3UOh8Gk550YcjlOChzjWnxqM5
sVIFglHFtjKftGWZ0r469IDJAvoDuWxBUMBiD/ieWCi+2RznXEi5K7fGSfzL+8YbeOyFS++bxE4Y
GwsUbOqDLeQnU/9x2FeCk/EUa0D5F+H6oY8FqO49K7GKZ4s9C2hV0naL8hQCIask0Ad5a8f1Izqx
3qk3Cf9O1CGAwdMvZl4cMdXxj7Vt3emUjP69E70W30AdfZrHSDzKZrJZ3hBEisNcOb30l/CwzSVH
TvpvAg3JA6F88sjM8j2Yb3OIOkliurBDSpKSFwur9JILbAnFfUHFaYwXy8C/BOqmDX79hAga3BYC
qqr6HgmKI4IIo5B+y/rg0OilDd/V6K/9QBTZYf4Ie0Y75LwGu46zcuh/M2Uril+S+IaUl8UMymWg
b3xcDKr9nZl56GRktIn5JW29FvpO0J9SXd6SXWyjFtxauYu/o5f5KZT43iiRndI5ZaLpipVboJoR
zXsEQC6ENiT95XyxKhqiyGxxPcu2xstTUUHtss/ly81NEkoWpOuK+Nr2X2BcY6C89DhrCaULSDU0
EvOlbm+GdWFtrMprwPAQn8yK5AAYDE492gxEM5cKoWcEBg+h0IQLQQ7+MYWr1iOYZH5oelF2LxDY
dFBWLmG9MdnOyk4Rbkf1OVe4Eftum05Us+giWnfOH4P1mlWeZkZLOnICucvv8wD8UEf556PEqovD
yPvb4CMpyXTAeKK0u2Lo9xFLk6X9Rg8XUuZLiYToDVh5OeMnpGi1TCdvfK8Ljpzi2yC9j+20VrXk
L6P1KRKOFHQ3spS4ASoc/SpiVG6kJTG75aELUBwKd8EP//LqarSja1aLNRWaioyXjjFzrKJuJZYj
/7AA0OE0yo1N00WuKeY8LT65fNpK0qs3QZa3Ud3b6StOQzdL/vriWhtfVhBcBPBXmRkzzyqQ2w28
zgQEIQGFzyJYJ1Nh8aqivNXhWZzn/wfHL81nI9kdfU2Gh+1F2FIfVvdhMVVNroB3mago76mEIqnA
bEfkaCpRzRimPWp06hnRGkRHZ2TlFFuVp7aQFjnBO7GTMsPldNw13wwbfJWGs7DJtEiPf4zXjGuC
3iY/yGAAzXzH/Ar0phD8ptwthJ1idRPqV8TtQXdpCTvhPP0l+mtxUU/o+AFatUQNUYc3fOwZjEBT
OJQEo40l7Lj0n1GfJeQW0WUIPsJjLOKglDeB6kYBQCOaKl0Gyw0mRR3cHhWl9lC2Ru7O8XfBjW0K
bLJIQZYI9IreNOrZEeqYznCzJ8U1T6ZdOb80LjABtgOvDWFoXLzhkQ00Yhd2rqPwr0oSr1S0lSZG
8OlWEfFe8dsgWvzJIUukD7hrKowVIlNsgYRQUSN9Rr7rp7L40rS1MFz1bDueEd0BzebOGNAyqJdu
/Bk0/pg3pRexF71CBDqSemoA0zf3kF1Sz3jSZHKkBDuhIzNIgB4fn8QEfn22CNCwHpFQLDnlAt6l
cx5C/KGmQ72bQ1Tv81szvOkV6oAKmZEaemRBEIWcmMjDmQXiZtIpZ9NrlQxc3nZA2nx2NRDqotei
H2ckmz8N+n7tROQG8cULYb84hJw0/T9o9m7EZndCKmWj3IHjTT/pc3UL/NO+JYc9P+j6dVTe46ep
YdrDzRh+KMM2y4/F9AutAq+IKG/BORvGAb2JrO/qY8XFbFzEBN4Ddy+xWzw8KORofNB3XJdOGVW3
m74SVAn6tsfBz0iWnQvYXFKprxRwUGDhB78bWyYic3/kZUNrvw9cuCvKUbr03POn+cKkYSYNRqJ+
pw5vTVbyyiaDP8SYJ7uqkhNlXkgj2E8nZaJoAl/NlBBnPRKdmQQFuw021gM1bsDAJqTlmfkAOL5B
4wHlreAUIb9EfQfyF/u8Fh1i5s6kUPRvghsjtkFrIB9E/k4mvsK3qXfR8x5FRgfhtvzpkmNtvBmR
Y0j/8mW+qMBiBr2uTueQEoHTtKZVYlBXngJjbyzzoO6WVBcRnlThdbPn598ixAsSobaUWtjuBi7A
8LhARq2JQRP/BbpwGLhj5nKFt6KNY43LCsHNfA+AEs/NpoTjoDB1RidDEd2vklOKDhrhN9yXibqM
QUMXjGSnsTRMQcMzorOI/9xT+Alnwj4pgIXW02ZWl6+xw2ihb5DBj59SRGYQmxD5T0VuE6CyMSV2
FAx8XD+bWIpBk0YaTEqgyEAtCUKvftXk6jS1O6M7boqT2D/TdpcZrDCYXROCJ/LJqxyzSQNtgFKQ
lB4LlXGj4UuTETKxNmMAY+mYxHdhgyToVP76Oyn81oH7UUAiwcCbqePyNODUjPsaimXdsHNnvy6p
5DXlv735DH1kbOgLROs0ztRhu4KHCs1y817ep2TPuKR6tdAj3ZSMLaoWoMTQHoLNPPwKeeOmvId+
V3kBwQ0hK2QOcQYaPEBH1vXDW7pQYbtLivZ7j5Wwsw598NmT+yOOqJPWmrlEOTP3DU7mrrgZC1JI
uGPPYlXegemIeBuRTom8FvAHLwZTZFV9mKMdIMe6qegKchnkBRfyhjmW3P6oz/5cy98WnhH1Kuge
ExBkCtJeEXlY9jEC1Jbcq3rFKkVhJBoTQA/tgiu5FW9tfO4NTk8VJCQ4Nqi10w+aal4g6yB9K+J3
9C+D7+mojznb83dNOCrzLzTU5HWVMuZhtgFMzxD1pPBL3+Rwq6Yd49PHrG0zQ8TgsxaAR0AKEdU7
WjX2WkFDjZb8yoODnNhokO88yniTqI4VvxeoIqFeUqP48yrE44BgSncWIkZAW18uCP1Y33ScuruR
ENWOeTD3vauhnJg9TfMKRJg9IJPa0auT1O3CEsPlrRR2sfImLy9xj4uAy13r6Oikhw5ComoLr50u
HE5g6GdkJj5La/VWSE+/fGeVYaQjpR2qfYETt8Gobf0Lw6een2IZHPBnbn4X1VuDDstfvrTinyLb
IVTT7rAAqsYjEy4F+V6CbSPxSIxm9W0gYbcOaP1m4UNL1hKivxxcOn37NXcjBkX4V2q+wdb4FNp9
OrpNyjqLEYPsGcphZIC5RFwhNC9711TQ7tJIv+nhX5V61vzPT/apBbH/xCtHmmDdfJjGJe4ZJA44
VigMzvp41faNvA2Q1/W23J0N+TnCxzD/MWpwaCx4ZOat6kzSRjlw5JnKvrgOqGuUeD08y/6Um58t
iAvd5mOpTjpCnwMjNOlzEu56f2vApIwJ/kwcOFjiPw12DqBa040seYRX5zaSZRbaaFjNFYY9dIAZ
i72iAfP9zBQvCLFvEFjgqbtpJvJVWhYIWe5Z074anxbA6x0TTDwHbi6e6L6Y1TLOM3lJ8Ez4Z115
KAxvudrOKjQnZb7n9UNeuy30dOnIO8caTXo34Kas6Uz/MBw30VENj/r07Jqf0mLZtJPpOsfEIAdq
F6Bq/TOMb5KhI+Ey/hgoTGCMgjhE5ooCXGU2+lQDHNm36ARF2lqxdYvaG2lkfcsGjwHbmyFd5O6G
TYPPMpQPA6Ot5SAu8R6Y6Jr3PipyE/ItAh02Kq7V7AzOWbATuZMhgGI1Ws2O0GwT3ab0KX1bsVN/
1Z6JFlCXC/z26V+Jttw0m/7M6M8BgQTuc5+eb5ieDaewDhq0MmOvpIeAJtqJSfHg/uJumNofDOFi
usN6XWJMrW5C5o6qZKe4duH/o+net6GdVb/hI/Fp2GhgA+HOzkeBZXak8FiSSNwHF86k3f3wGhIh
9hbSGWwYT6rz54iWYwC+SJPsFdeRbZxD33rgYBMQKoXr6k1lcPs6UrFhPR/JykKzW9ABnjtEcMqf
T/coNS+VZdqIXbdvd0CQnAgJSdkREkrzv6Z/b+cTHazA8erXrohLDT4jUqrl21Fw7mCyIAA06T4G
5Y4gx0S+wDYLzX4xPGrtHJP6wkBoLxeY7Ou7xaHIbu+pHVIGtNxGpbVWrG0ziZBZnLp2cvW79K9I
7jaCvBJe3c0QVxK6mm45agPMT0iQr5lDPS6tzlyG+PpEhvbdjlclePSAo+7I7hwcP0Qkt8woN7iI
yrXwPnjTG9gH2Y4v6h/j7qpOgIz98QWXZMHxPPC/TLsKK5KUtnz2UesK0Vd1SrRHFr4k/1tGq02F
4PMlUz6Q9Wpu9mP1EZgvbYGmTJZdbnEUxVv4747I1mzLtGZsNmz/1PVI889Ao9qwuBiZ2mQ6KnD8
iRc192RasYtO/YmL2p4fHJ4qVmXkTXK3autzqmC1ZnhzMEWO32ThI+/rLa59bil+ZNRodMfTihvK
Tay1YWxwMQ2IwLIdi425PgrtlsCXFe95iOjoRZytcPrkqSwUD5xHnjzHB2616rO7MTx6tfymN2DB
Z3yPAYQ+c1uYNmtbOo7U2hB5eYBr8ErDLx7GXnhm49OcnvmjeUsFLAkMM3lufHi+cHPp6pJPygiw
aUGxpzKpBshqIQI67C7Yjvfd7NDPV5Ca45tgMAw81tYS5xj/avWVkXve7clQFZVdtiF3CPkOjp87
lq1kz7gyvghA22SnP4fG0fyCqMgSrVTsFvnACiOj5vp/o80bLNxL7V9VR/Dtf7SMxoF+f+LZfmVA
8WbpYvSVzXCddyB0OMcU+TL6ZObaaUfEwX6qXDIaZ55FiiNtPpnyB/nbOQ8061uqU7/5LgMv4XZC
IDHBFKcKsTzKugbsaVPsUC0hkUyTA2Pp4a1kxEZakfe5V5P3moGRr7m18hcGFAkzDNtlVzqidVE0
FGubDmyePZyYYOfbpj0kJ0X/AUW2UpeBAX8iiAcFNWYFD1JjHZs7ugcLoXn5ScYhuudu5hAIAHr7
CN7ChJBqskA3sf9VE8u9jKRk/060OOC70/SmJZ8aZznruWvoNkQgCG8dO9LNiOsRpZ/kWvKGwJKx
9grefeutTq9stz+n4vb/fg9bWHIt733GgJ3mLdoZ/laVjxM21jZa8o18VHo4GMXPZmbGimsSA9kL
VISY7Yuh9TiResRN9KvRekgvigiy7m8YPmrroTP3ju3BqRju9Ld622tvhnj3RWzAl2KZpGtvoUbh
dCdVQgd/0nK2MSQhOUD7nlucoa6505Zjnpn1CkwiBXAMrwjZD43wDdUBo9M62JcP/j+BJ2Layr4i
Jjz0xLUZ7npueuuTdDUVDaonTLy5eJ48818LeMQuTlhcGVXbHGZsHWtwywdKBnZSa+vl7/QvglqJ
Z5WYin5gdZegRG0Ek/PxyD08w9duobMqVLTrABVWgnFb+M77ndl/B+1bg6t5iV3+bs1VsDMLlxEp
pRgjqXl+Z7dbKSNVkB0zPlVZueMZ4w+eXUm/NYGLpSdTP+T+UF5UyLEJvIza+AX0IvEk67oJIIxd
W+6UKJGsz+Xu2agYkB8tsRRht6W06TNXMn46vsLJ2B8/2cvxpXm8zk3yzie+XHr6P85slY0HmZ+5
aGvadoFhir+dus9RnKSEKhluiEYksBT2N1sFMbNxHxHtcQITY89gxwk+S6QYeBPsAXEY1mRhbdoI
YNPBlTZQOFOZAd+1S7ma/S1lejNDOkFmWtc70iLqDp8K522RoafEYu76hGS+ivlTLgn5OPvyQzIM
aBPnIDqOSKZAQAkQjSAmIlUS6ocO5aY893h8gsesHpYHSmYCRP07Ld9swKyM9e/bmTGpUeHbAB0m
093Tu7OKNLlD4CTtp7flqWbon9EV/I0SgSHhsCbeJQvLvYZ07WnG73XyabGPYa6TQe5hC8SKNiJe
CpdNcRoESnVM4dVHibgx+VRnWLar+Ff/y4grmu86enY9+ecTiPPRClfKcvFr5nUJ0toOijuDLN2g
yOU/CSCvd9Crn625zWKSZhmtSQb4bVjNbMG+kisT6ooprXXyf+NvrJkxSi6oUARF5+Qf/tTMJI1s
q/8Obb+SlCMvX11intyM/W/i3/DfKslrEsDSwc7fD8oSJYhSRjtK1V2PyN1c+/5tIkYmoj1hJqPv
ZvL8OruYdphme450pjgK93aaojr/DD6llBy3waHmnjE9l3Zypbxg8CxXz553Khk/SBVe/hNqfoA7
xkVHLkOWdNTY3YIM0974BZKPdXzeMqmUOB+QZ2RPcXm2tfauE9+VyMeuv0UbmUuZlbPrR2sx8djw
rs8PBUw6TvM19zSVaJa8Q88P7+YXB3cY7FvZZlIKlvyZv8JLRzaUnR1pEaLc/lSghqwyREB/pr5X
3Bf7LBEbN8d3ApNgdqm6OM3p4ViCEA+BUBT2BfsBgOfEia91onXgbdCLMfS7lu6iABDKXSVi7kfO
tF3ECbxIrNlmr+xYdx1bbiID+XMN08+0e4zI4DzpaiTLrTxOgg8grFbyEYhON38sCZJP9DJh/GUl
h3TCUHGNPzpShG9JSCQJxmnmGx20vc8st8350W9pFnjiW3gU5s6Xj9LgRuG2pwhhJEjcg3TihvXn
Ry0Ro/A+Ezew7unjg7cMOLE+rhV0lPq58jgzK6T1srKPX8EipbVJJzpG+l1nYJG1K5F04wCBKO8f
w2o12JrwKI2fhAc3E2jcQ/64e3WFuTReLUL7lE3eXQQcd7TfFKJg6jivdC79bYfbKMBNsublr62t
pkg0uAf5i0oioSEEUj1j5oJeQi7JhxXSUDjaKyc8INlWbLiO0aaujzoBtP0u6A6ttT0esQXbmXT0
jwnT4RenKrs5lyah3Ia/5Uy+mBu3W50SK2fYJP6NoNiFS66ge7XnjjQc5qBopXepfjMNm7IrXgqK
rnCmfxpJi9nLEvYUVyhm8gofAcoNdnqjaGFo8Xq0qwkeIBrsP3PHfRSKd1PcNNVB8b0Aekm3XC7d
9OXjBBJOMzEbjctOWPJwUErTvpCOqmEn+J8nJ1EeIQUxW5h3vwWuRlf3RifCYVdG6BB3ev3MUgeh
iVjt9fyeNlfD/E6Eu7xsVeDjFvyebLKV3ZjcAgS21aMjRlBGsE45y5TFhMWYcO4iKR/OMXAjNy+3
QncvECPr0cua93zzNVSdjLALnvDWwOtXnQXUG8tv3HAfR+DfrJA2x+y+dfWBZIehUvhLbWuRXbsu
drJ+IXqtQ1CZ2Ea7CWBp6Aof/zo2d1HyLwxsU3CaNwNTZvo+i8RnATNHuUd6irbT6VCBWToJCSWv
hvYx5FSfbZiHw3NK78mJQk1QHVFiIM3ZqWHzoxtkbOdTxC2dk/9lGZs0IbWXhUhdKevU4s/vn/0M
CBOlKrPx9F6D0abjIu1NwpsouWVy6FuZoD8IjyThkcUnXSYn/A2jjoIN/ZDxogbxMWIbxUczPCtq
M2FZw4x31WrWKaHLBkEbcXSjSSwEp6PYo/gLxC1/nWwZ74oJMgIOdJaQAm4WKhXlkFSo87hcDWgd
JQw8+cH6VQ2ZaPfko0JrkVH/Ff8qyFs9hsmalNSxOup5e5gbFXM6uw2ExOQmJQ0RzstKmOfemBks
g9mu1p/CC9mP+V0yVKKmLHvY2EiVG8eSa6cN+NvjRUGdLMkMnQgxGon2zmG4Wlxky6yRvzdLdCH8
iunF6pTjxgfS8xfBToJvZmEzTpazjo23is8gCB5LqWSuIi/6V1MNJA54ZiSnOgO6rUp9yWBK03nh
Q28Ovge/XC+v9TCQDEBh299MwPRMy6nIWGgjH0Ym7sT1RyBtKwYk/nsSs8axkQwR6JYwAYQJhYuV
IUlZXCvZkxFOltKJYV82XgeV8ewq/JH7GxNQg1WqS/JT+huHdjpsOX95sQoaad75ADoiugpjbbwb
J3UroRcOPkc8Fc3aSG5pv69S8u1IPldYip7LJ7zkci8zjp6ePQzFyuXZXRYUMEBRbJZsEiAjo6rx
tPzYhS+x/xQJRl4gmyTcWek2iOnUHS36IDrY5x0BptrYsJOZP1PpDCgnUgMAgP4XG5gY1vA98oK0
A+EeRXdTfUyY0i0sGFujuSbV3sf2aPxrJkhVl1a6KEwdEU+C60NfVjklq/MB+QY/UEkGQENK0oQP
rIdZsWfGNs/7cDy11oadtombVl5roVtbZJh0Yb0OYmbQkiQa+CcxWn9HzWWaIUxyqm8qNDXadO9p
HIVzVV266RlIm2gEleXQTao0dR8aA/gth2hLwyRtM+Qp/uyh7hOUBBkr4AgREfherPBzMLX/5Gjm
+Oi+TelY/3KVxIyDkQezwdmU1H6acOy+kAhVJxr2BhH8O0lkKpSWKxO1YLRF/eVnzuzGwpGJWvrh
CyfAePJfbXlNCZWDDQwCLSYc8g515Owa0PXwH2pOq74tggberxJOIsGmDJrc8T+Szqw7VS6Lor+I
MUBA4VVaQeyNSV4cMfHSSCs9v74mX1XdqpuR5kYRz9ln77XmsmmGUsxEjDt0+Rn+0GHmME0vRZ+g
6tOgQ80kf1bNY67RjVV0ovTrzPaDsip1ufJFMMguPAkae8WwDqkmB47YuaNk507ZtryvlsxReh7u
UXu2x+X4wzZXcdoqefHfl4y8g/nqXXTVBW4yXlcoK3FaFNJfFNrL3/rr5aRmrFsC+5u6zVd/nCU5
qGXucsJLse9Q/MY/Gkklk8HySa9LYqzDI9d8Jbtl9cdeQg0DX3rdDrEray69lTLc6dxpDw3lqVQh
7KFQ3CQH2u+02DC/M01BRbRZgLLsZGJZkd7w2o8/ZWYvxUAj+4U5CK/8MBCoULtieIRoe7h7w/Lf
XUD1b/Gnoo3Iuqv3kR0JAeXzmIW3fulPmHPx31B+r/Y1JHxkJ7yZzOrIkmbt7yj2TpgPZm2lCiRR
5Iwggsrf1HiF8YyQDdfOzRNxMyzgQ6wbOMKsdfhxRx1e3+I47/Z0FOW/AWHPhGSSCTf71Thcpdot
qoOEpr2o/zh8Cfqj40ggsVVWC2AEPr3lBmybr7OW3gnyeW3Yjr9pCAjI9NMNbxTECz6bg4KH7V1v
aMvT9KT3yvMZMQd3VxbzFRcFu+u1RxaonRfvk7iAZBXC5u6/u8Fm6prifles1dsdxMOMTcOLOdKH
Z4Nx30bikUo+9ecF8HhYF0TlPQndeEc8K+xqZG6Nsz1XLuyYsfXqK4bkwFg1bKBvioz4e6DJ+5h4
TezA2vtcPnEhK0vYX9ysPk31mneLeFtQwuyr1V5I+m1NyDkzYKcese7bzKwFjAPTJ1FfMIhIB8E1
xDaE/Wx0Xup+yE8r1ThyIGlMsaRxY+AD588Iz9sT1zVO8G/kh9+FeMr2yTFEChsxa8VfLZJghTxa
VPbvkHfXKYpccuHdF+nZxvI2fHfxERD8q/GX1c2EY/CsHwOpgf844lGBpNvGJLXWIIS3ZhOzhc2L
UW/5/Cf6f6N/xTZSYWF+ysyKr+zCDHgMqPLW12y+jCw8Eex9De3i3gXlt00KeOl2/lsQvPh/X1bg
4T2dYbcv8N/u6gshChjAFcK4ZcY4lLM+lHtGw4jLBTqKxC7wm+g0rphr41CGSs5lqjj+0AEML1hE
usIyEM/YITAn7hfSEJwIEMeHlPxNKkklyBNMqfYmBYOMVbS+EnNUJB6ggWjMP8Kwn3D7DKvBQLAj
6W2knzzqbvdfwGkPk+02MvjV7y6Sp1adW3hUM1BcoDySufKvVHejiMh+OMIwLKYTQzw2+QKOHfZL
/87Rzq3xEqFSIyxEFL7ElZe8DonwD0HH8MeP6coOhfi5JydUgX9uMuWnPzwm+9HHLtXgEyy3zZMF
m3HJy0k8QwfcIh3wuVwZbTZzYrWjPIYrQ1MOzRJmKdlpBDJR39tpyRg7vbw4D5Bzgpgh3d2np8iQ
7ZuyX7X3GmaMfhXiNZqVpemW21LofOR9Q8Hr7mdnHnr1+op/mY7t8GPuqkMBeZGUS/XQwiGP5+Sl
12Gw8HkvTkh5gReMp+zBm6a5xtVmRSDbR/+rHlMyumj9YWkH5K9nPipGNN8DkfQdT5bZP1UDRMnx
I8NJQTwS1cY/dWIMEBraZGe4ApIt2gYCPeJfVI3xfqiBRNNjIlHDJLK6c5Rfpbygl7Due5VWJAoP
v5Vnl06t7PUNipxN7ZJnQ+uS0xYLkkd1xyu6GuaAvlBFn2YLb9A5BpwBYGHI2AADDDOjXvnPAixY
mPJpbjdM/yWLHA2NiFhQcNgN2smMOalSoxFT8YMCYgUUiQH+YGiJPUKFt8iG4zxv4jwOfye4hoVb
cisuTj2zUcJvmJTSZNq9Zp0qCrUBU7y08k5s/d+xJWt2TE7TajRWx5GUNd0Y4erJHPYlSOUL7hHF
W+ibIr0Wf+I2Yku70BBSzNlYqtNnFG4MhIsvnii/hmqLbIxVaSMH+WEmWc/kfMgoyABpP4FVX8M6
qQnQLrw3YlsML/8mSNnNNmtIZJzD4sENtejDdCLDhNbmevFWJNZFag5Kw3DslDNYUFyBZQzqHmtS
LJkwogvNyWasC6K2zRIiyl6A9om2C69dv30FEUVKvba7w0vyVkgwPps/dmE60KULTeU9nAZuBECL
FU7sLrE4XDKMiJA7ArpDjLEWX1utsmaakmTRn2QDlZHvvgnLWS9O8msreJxhHwWcgpeKrJvUcTNE
fE+U0rQlgqnKNxJLI4SROZoEF8qgHMIXg3LctsKCLi5NuRJqyoRpGnEewCCO7Pm/SbtmI+FDJn8Q
U6cxGXnCetbvvpGDZfP+lgaU9axJyLhzpOniR64/WzwWqNQoXlcEpIPP5kQcscLKt+WVf4bDhJii
iEBqA7nSi+TfXgLnYqVwauuEkRg9Ffi/4pXdXm83XU3gcnltwhWXN0h6gmsxNMaU5MisADt3yAWG
cluxS8ytZm3+E0ojTk4sLCyPeFdFbpBQMGMaljQ8YvA3NfRblD0rxL+M85Xpd2x5ie6Xsb69UzA+
9a1l2FrOhgA45dzNLEFL7z49CEDp6WCBmZhdX/TBp+2iO3SY9+T+0nbPd7JiUsg0RPzUpJmk5b1g
qLIu6yX8MauFV4G6sNJtnIsRVrky/RDvl4Q2yfv19w5vmfgBWV0PN9WyMBbMrOmrhbRn0os2MRT6
00QYH7b4Or3uv4vayfTvgfqem+FdbZPwNvKRDPE5xstxbNWfCsZDm3zl5en+drTXXucXCfpWp8u/
bP3OSURPXFosZAmZGQvtJHXbgRwA8Za9v1aMSmm1oLKFCZMzUxmpbsb7Q1g4L4JY0V206sfUbTt6
O3d2pjtnBWC4L/4Cgn7reo2sj70wHDNSIBpirLpDWuJ2ef2yd2l449T/2B1ZiMsaFNr4uhQpE9J6
7vclTijAE7OLSiKb6mu8aXyQ0OonbyKGK6SRDMBrLMfPKHkChix568fpvh0+EpKBeOnGxWNVbsEi
T2AbZCgmShZk3Aar/NFSyFcARRYhOrKwg1d0vKd7DScUgI6u2o7NbSX7Gfq86d8daB079HsFujw9
gM1Y9eBauRQCRKD8O7Nht1iKm3+XfPx2GuftQFRh2XbI70XvXzqFOaPIR5esehb+L8gBjuiKt1mz
T7C2veALi4d4Qyy1vIkuzmo+Kbrl8x0sfFyJIjk9MyCfSZqXeAt3QcQJH8zfg3g7/164iZd/i/7L
fj95LB4abr7COd4unfybrZbflljDc3nDaO/AH3aXD77Byc48Clf08ZDyGYX/zd/7/+9f8BU6WfOC
T+2Q8ltL5/9fF11yg/iNoovL1VeVNU+VqB5+nr+tZv75F4EIpFV7UB3diB8t7NSDPv3gO2cbC1Ri
+lB0fC3p2TkpP4Mv02E3daBc5XwnshHq+mvH9VTc1OtxDboVHxb2+xsPhc2/B49au/FaNcfGkfhp
Onj2/BhSa34Mhc0kg8/mfDw8ueijS0tY5CUQNm+qthupspIHEA0m9AwJAuSFTb474Y/FyI6n3U1K
4/6QrkuB594NvJbvZ+L1vr5ZbXQTh2i5pmmOEd0AOOFeuyDBvi09MxtDJdcFvkjupd78iHMv/mwc
TP10DBz+L/7Nvf4c/2p2e+YaFPbS7Rzt1nF15+vdce0MZGXG26E9wNNZzGV26tEZYE9/e/mxoDLk
/AVMydRuuEmces+smu8EE25k3G+ZycmTs/03RXp34lrO14OLdUYAYV+pKW1OyGv4tdg2+r38k+AF
tStbsyNXtiL3TrfBZhvS//Xb6SNxI/678iK32qge9QzfuuEv4pQFZ/50/NX9VBvsyi6C/x+NAsvN
wYERTrdhDpFbOTdKGpS8F0b+ZjpOrgmQkEBA/Mmxfte7ggndk5xjInhOE0UmuAIOnab8oXJxqz8+
OT81R3q25xImPy8I4VEubXJveC58LovoczXC39TLPS6hRbeJt+ELlpbiLlxIF/M3Y39AcMTQdh/+
Kv584wR8ognqPeMMXmDF5U6uzsWeb+VdN//NW9obgRL78IyYcbEkcWu+AwxXNl4N/7X+d16sb7vB
o3QnSpP/msz/n9x1vCk9HlITdAFMOLdj6eNYoJQmvK7jO+D9eWdspPFP8zeA+eSIqfF1js/Rsbxm
e05QPFDyGM+gmMx38Dpn5yTEQlbseXMF6fHFtzTB/EjLQPRF30Aqcnydk2OGVJzXfnTifbzHRq4f
iFYsaObQUDuH+5Lvb31hkwfxWTjoeML8c34tg/CsdhYRbat1jMr0IGwwneKpSYPev5/0Q116/1mE
1MPqoO1CrNEFag8cRn64R+1+0BniBXwjB8jDcqft1IN+SAL9cFxtVgdVQDCsIqtyEPqjN+XfvZ+0
U+tjooquyRVVzK2ojTs/hXwYTtQJSe3dKh6c2HzUp3y/tqtRM2LT5sNTyJGe2yYJsHAHd36bsMWD
JvMIVB7c7CX677O1/+L4KLtRUPvyF6gAfqImwmw+XCJc5gG9+7WwjYL5UW/AG6GN3rQ+D/VQ+Ukw
Pwlo/0ShrasbjPYTejyL1MH/fpWM6mXHPgnQI2AvfcV2EnA5eLZmu/bPibHC22M20EPAvt84ZXCl
W1oV3v3ECRBL7/V+qtnKrtoJlesqN5YnTNTql3DBrX5r//t9/SO/st0JX5AzZlY8s5hrKxnjo71x
FJovkw7F3TfdY3rlftytNikv7fySMuRE5cgjVQ9poG/AZzxLuohYsPfCIdzPn3Nbn1eYf2SXB1Vs
h/OtIhzme4ZEBYCTZ6n8mZlZI4fVpsdPrNygbTV0nhdUPxtIEXAYyL4B8+Hw9skz1eYo16LjjODJ
C5x06xRBWbg08/BP0Og3JDSr9wNjwLoF2JfwnuSkF46NGcUgJhT6FY92+a0valNiiJBFxGAO4lpl
WByPBFQOGqOluyX3PRhCxVbRfZbXUcel3+zRS4tLsyDaNVS+eumShj5+I4Z7Gnl/Nuj4l7yN/6Sl
jZ2uA8ugstjAhHWIfKvMW5I+G4pYJI282dcAAr1FaWGyRvhiJ8dq8nscAGpQvn96tNxKw0C5d6V6
9BqG0uP9ki4SLO4KRs19LuoWFx53Zv++RCT8aYIpwHTLzuoHeUkZiFFefWJQV1tqvxfIL3lKccxB
gKV0y1Vb7Y5ySjxcgpqhgDpBJzztGntUV+tadaixjZBt3qwQMtB00QiRkOw0Pky9805mh15Fc1te
d+9fMG3VLv3MXpsJG1xqCl819SKcIpJ7+32cBoP+p7YlNnnGHIkzSmBJoB93oOwYW9KzQWbAbdmT
nKY5NfrRBiPX2291O2+uw88i+46Ir7CjJcJdJoJyhiZ0ydoBIaMCMS3vNA4zd5fV6058KC0TDMY0
qmVPXhgfiPOqHPhGc6VHvPrpX1ei3guaTqRuYWlJrlgxS+YjL1Rqd/hOZGM2b/K49gUG7SvDETlx
SZTJfoVItRSFASsawYxrJCOoXcXFmgDIeNcPv9zivGSkekhYFUWeUbW5T1fE+5JuAXpK672wImL8
q2aEgfeR6AIGtp3Nk4r+YMw7XYCDgQVa9JsllaYFWiQNIgf5AJ4Bo9jpaAInE6Vg7zLu94V/ZCVi
D6pNbvv1uFksneibVg/lrl78QCvBM8sACZfe6Cxpqw7tfsHpPKdoxlvXb6Dq9a89QfZjt6twZFTL
fX7ldrrM9ZUv2lxgpvlncS88p+Pi8psm5NhhlQRURWD5+75j82ZBUjdVid7GVr6XuVn44blxpsHM
LarPWz9YvBMT+ptAiBwSVDg1HdTfmHEIx4V17fUELBjpE6ssWEdGTQDuoBIjHA9kCuAOaBkMCsIo
0ZPA/ewPSzR9gXIAL/t2oYYB2KSYgWpzxI4AXe8K9bqjs2nXdBzWFGSLjcC28rJY7qTOwpBRUoxx
YGCwwGUmK5LSFgkHj4GOBVXuFaICzENQzLzqa+AQ9nsH4bTazuHL1CLn3B97o7vDhTRjssPWSIg+
UWIiTVvnT/w9XMemwJZP6U+E+aNBozCeFvVTHuzsQ/+N/6EJgpRwyk600FDHYNg37t85IMTQfBFk
q/rhB+16Yc/Yn6Pylv4eLRVRdnkTT5IfakfuJ5wTtDyxumHYGQ64Jj+BnlzSL+VKK/tR7Zt0Q4QE
TRrOMsugVM1aPLEWuC90kq/DmGKBAbxrIt5bwv5kAV+u1pvxLN7opX230d4/lmvCywAoBtFpN+yq
fVGawsqie6uovGa8rwsLunu7pqAhrQXkYBeeq4yz7xfbqy86M5FC24S5RXE4+1VRIB0j/3zfvW4Z
4T14bM4ce6yDgwVocYm3YOQv4oX2RfX2KJNCcvgWNrdpA1esJHZDMl6wOkn1dQmoYdz153XHYp+r
mFC+sj1sYOiJOBYLypQrdxTm0bnAoRa+P9SeTO0Nx0XqnuW4LfQj/mE9itcLWszviLPG5A19sNBt
sgS7eeMK6Eb1ApDzDWXgk4IZmzFaA7UPuNFdXtJ5wy0dMmWYxH9J9N803gAmliFix+HooapkIE08
Y/ZJasnlxEPkBMrgyoiDMEiYbFA4z++72siNkl6dmTmcuFv4kbiLn8KjvdatKZxUa/h3t5cmxOoO
LIixwNXGDYFk16kVC9QRtnTrT93jF3rIh8YRnFd5pHUDSTCcbiuPhtad1hZisBDJ8ccX4S6kRTzF
bfNBDuLyU3jBfca+Odn6vzHdRhNHaFQ+c4zz/XOutu6wfUT/dNE2b1ev16SjdD9wZh0JZIQ3w7Mx
ao1z5WwRLQQPoDTV2K2x91U2jOIIKP1kcncRqJ0rTG2FtUZnZC1+q19QcOYqT2WDd8tAU/Y1AOJ1
9eA0MpKSxR1JC0w2Fb96NJiN4l3x77+BAp7g6ImTHysSx7uM3A6qYNqjHHzo9N5Nio9rGW54I2J0
F0Wnizw1Med9ipExJBKgTvR3ttR/MJ0iti1hTXwcVrHZZYr7U7On0KWVmyEF6w2KVHxarBpYst69
m5U8IN5W5XefBaO8HxlxoDR5jJAWDCBoErobOsQ0svu1WM4JY/GvPLcH2/eWIQHtWwosqigSvPOW
GBEzPpdHmmndN3AjZMrE6g2NvdDdEBwhNzFpQ+qGFnPBs4tt/l2AD5jiK2Vz53jTWX1r86elZcQN
0huUsRB0WHpofGNjYnF7v+bqvGvNkSuDBgLtZjJzEOIzJwS8Ln53WjGRklBGr7HU3Es3IqYOxlrv
UkQyaQf4w5wEz7qm02kjoAfC6RxtiqZzsVxHl6QAp2dR9TaJk0lWItlYpcg9JppVQxJNky6zeN2q
lYl+GAaAB7+gdbmUhYYqybpH/3/cc8uX4pZCqHhwIOAr3DXv0ibGYMby2iITeonrZ9xv3G6z54MW
2TbsvASpYjLje5kS9arDAqmgx9FpfTMFMuIb034C31GXgfpgxLmaYVx6Ag+J4ZC9QOP6YKVgprCI
bZZVFtTa5ZSwuHHJJo2cCkQWrqpZ9HNfDeHLDvjWgSWoo0XEObkmr7ryGAKRM99x7IG0zTGGKos4
HDbSRLOWOLRxw9OkXyZ7cop7Ca+NlQc81r6z286uVt6MjR232cpb5BvxNidJzklZ6k8yWNLrI21M
KhUV2DDwws5mEdYPYbsDHITLMQVN5iYtq+KrcnK0F84YfjGUweVQ7KUueIO/7tfMUHFf4QOB9c6l
wFEAfgPBe7cB58CSzsdcbqnZ33NPlnHvmUzFEvYmnTAqnJtMTYxS8vEowvoYoPhwamJiX2zfoRcq
qCpP7KjdhuNGB7moOeSkR3abie2VaSBUCgp0KBcLC9sqN132q3AOHX+b4kekfs903k+ABu7tvzj6
yqlE35xW69kVwGejFzJ1SI7zESQtAUN5CR6JypVm1O48rmIw1vb/lNKjx0mBzHXTtitRQg2qbnKU
tbAwFlY5eTqx7ZQq+Wn5vsXyVeXfbrovuftqXmgKtkp6bJdBQU80f6icOhTO60L/JYqEo3e7ZrzI
QMZAtkVeBI8KVgbnO8HXXhc8yxO6adkqik3d2VLq0+ikY0eacV1TNTKqQlUDtO/YEXadouoJGBex
UDFOwrX8zh4xTA7SEC7lT83wZ6uAHaU6ZnGtERUwQiPSKxKtOAer5/eCmWnEhlDAoTpEZQVnJOgf
r3a9eiFSOYrguNh71gCK1feBE2bB3OeOESax9S+apawfHLnBVcnK7dXt3gJpIe5d51vcOt1H1xwG
kiPGKPPNHKw7W1bmArFmzaVIqbymPTWiO6R4UNd9bLP0zgdE3FDJHjT6iZj0Ye7dscRrNiUWnTFY
2WhXFuCZTHqNcIYJbxNf+1ihFoSGZ8IEYH2nFnES+Gl4eik/e1MHZUmirYqTE+8wtN5TRX+N7izO
j6+3D1GVCUgysn9acGMZMTEBog9ELmhn9JfxwrwafezrQBhWVQcrL/7jq1mGYtbSpDXOzuQjhitv
aFRvsBWZhRRUeihAfshTtduLyNwKZoZgVcJPopkZS81f9mYI64bYrl9NxOBx4bZZuJf75a4fwYPB
iRM7ThRYB0fu6AmWXrSgyXGO6ReLkOhgnc/slTvwOgkS/bNcbwFtslCYF4ImzfxEPb4lyCPcq87b
JwR7rVvfqMn7QDduVJ5Mw6kcjZdbO98k2NC080HOU0eB6STkOVKcmNA7oHof90/Kb9Xje6HtGYil
kbpqdBYa4HjmfZumn8scgK9Jw/+HYqG1YcUTDlWC8sLa0+3FFyuimwViAqLSKdFkwzRbYDZm9wvd
ZfKb3L+a2M7CzZ1JTyDROhfDc7JADzqncNiY1nCjjUSfUo8dwbJFs3LEpATSgSGqSAHwKgEnDVD5
L0ocNxG9LpQ0tgjC53BDnGAOwwk7eKtYkN1zZA2EgbAJXSOJANY3FP0UhfwWz+zrb+53tRxtAIp1
W0EzFbd58r7KQVO2ZJnAkzIVrPGcca9AVkNHM2t55ySl1YOMyEWAVm8F7KKvi4Z8WhFswPgIIy3H
AWRUpta4okpr3q2lHRlGb2mf+OEnh6D0NDbWhA5QY6rCew0j8GbZYj9aRyfSUql3Zaq8z5UhHvLH
Jb87WFxAwnRMp3BNUAWdiEYOWlrZp/oDJRsSjxG/D/qc0yRccR5OTER2i9TBSUN84meGItWVHqX1
1jYdL2QDMuO2Xh5qh7ME42mXmQ34is/kg7QRU36A9uELKws04Xaa8wRu006Y08DckFgs5m3KRgQp
ZAIAiJw+uG8uubtVHfXYx+tdLJvc7CpnXHyzhXlqgdRB/FgvPtndTIKtrGQ21qryhnMgHA8HGRIe
LgNHGCv2437BZblYWXL4taKbtuf/aooWUjQGDzOudBqWprZP8c6fUC4v8FPVP0qHtccCdEwenurl
HzQHnXNrfFao+N1oyU1grGlXU6IIP2S7Oaxzn/VWYUzcWGTX69N3OZgMmlk9yQpWZ5mtUZMqNtkL
2HxmpTbGlfKBIxzYdEv+QR4l388cJMjuIsOCJPbFut7GW808lHCIvaXutJnBaSo1zIQ2/TSS1js/
Cg6FQ7GFTtBc84Bz3zx5Y2W5zm22cb1F6FuYi0eKI8Hl/L8L5/nnOt3jVPkDu8uQmUsFXYH3+XEo
rWH4jbcYwXuzlOiM/x6As7CIRH4pZesYVqIQ+8XjVd9dyr/hx4l4QmL8QdvC0WGaH7RO3YzrlC6/
PTckQWCKH342sjjUqflaPiPQBHKnGKF8c2QnotNWFn+EZvW89d6jlX4QdGWNM7CZ/yBMlBpfd97e
ItoyelsDnt9yhRgzXIdA97AVqv+Ux90S7FVl0v471v2OrYpFl22dvVidaD1HkDP0mQ8llaeBpguR
nj84B93lpgXLwyD8ILuxO2Ax3VZeDzl3LW5Wu9c3TcBg2HCvPKBcBj2qjXVNyexydF+LcDDwYQdZ
tqtTy76sZ5E2ZzgbX9G18Jp+1x4H+KOs5LyTrHvpK4NJXAyYCQMpk/h3d9ijuc6Mdth3dNV03dfM
c4Nhs4LTLF9U+udLH/3sm4lw9hFt6tgTwUZP3jIQKu/1b2S49a94faGYP9Kt6g8ppGq8pDZjWcF9
R5vjoJxy+5LBMGq/v9V1c/78xFmw/CY1M7TM8hNn7g/MDdEZpDXTQvde0SExYSjCbNqLzOl5kpuS
qcPni0oNwe5+te+ndb6Ra/THiNFfIeIiG7M7ql1gfiVD8xJRF8Xce4i9dqmYSwN33o4v2To95w/0
0fhMsdFfau/YNMFzYW2i2+xPo9Hpv2MrIr8Ter6dMCBzpJnHOAZIVBvZzA/5XlYMPFs+klWkA+ab
k9V2ySgzdIjZYwkTZIMVrf6ZcP0OpvICswDaxUHeBqdTzB2sDrEEzG5d/aDoXukPrBOSXTEzGeFy
49TmrGTMbrrL+KQjqXazk7jWEIkaTWyuXGnLjTN5mPKy07BF2Ne1fn1C+gcQpNzi05YgrtixT7ZX
gp6ofBSFhVePgAJsoFtZMIkYRsyNpkC65CYCUp0A53xtV98Oqz4qkAJYhs9cv4IkYUggWJnHwb9T
3RcpQMoMv4ra9eIqPXT8JNItZDpmfbRnuhPEEvXH2l9aBUYPhJdpuQm0rPxbTui/jPrKVLs/LWZ5
lInJFFF8cYr+0r9a+cKv9jqBaQoRXDC4StZMdZElk1e2NN6ZAe1ItBAuIyFV0s3QbBDU9o2NvHJV
b8oQufVnpZmAH0FNMOAhItZ9vZ/Yd/6Um99a805Qb3r0s8KeH2Az52B0SOqAl3LaYj9BzcBvnnFZ
X3JrIHEccHAR/wFEF0sF0nAOzkboYk0jb5kXAkbp17COBxQFRmQknywqwUYZjM/RoS/uS+50NyU3
x7xoNGe99Kh+0j00CuH28sKXc0/IZ3v0J/KQo5m9i3Ok2Yee9lVwlP0aJZ+1ERUpuFZD208abBVM
OoZuhR5aF8nH3zNSR03ZZAJBh93sTDzzU3Zc/hC16Tk9k8aC72e6jfCjehS8SVtpe+CNrlsRFrw3
qcumkojrkBJDjTeExpDYRAPCpJNO2Tr35DOn4teGaCGrozx+DxQaqS3zHHRE3NHPOFE9vEGc44fN
cfSaYGQhKA3tTn7VhAp6SERxOqM/2Gf65g0xvkqA0JnEs0NqqmfLBJwPaw5dM9JPOHLUJgNHC6P1
EcatvlTi1ch4FtacFJNy22IALjZ6F2R3orh9mWq+pPNPYkWxETnkxF9Zfb7fDWhofn1BkUW3M1Sf
Ndd2sgoyKFFRNp803REdRLRGqSvmwJQByvHaEteaxX7GjUv3ZRtWZw5y3W/T8ux3i1PeYldhWlyY
kmjPZ8AZbbtmqI8BmynKEtnEWpY+1dKO8Z8Db+OVZq5hl9Nxzv3Mou8M5eG5SZ0Bb45enfI7TVN4
2CaxaBLj9/i84EVZ/SjQQrVTSXi9vB7z78hfAPxEjjb9KKNPLwmWyloBBIMpcN5akNn8E1BmVcac
X0NsQL5wRtw1NEi6HyCOusDQ4Oe+/nkLbN36BgUfjYF5868vtb5BiXJfIyrdTtWBKXKHnf9fufPK
XXW/AhaHUYqyrdw1lDKNh5icbXbRfmbhzhgv7GKNsdRIqplTS/JTw9uuMpKaevehy5wYnxzFhH9k
/PTVfir9utlEhMY25HQouutJ05V7ZsBITurA8H3l3MsxRJ4VbOg72WxCtKx5cCXntBmsqvUR+7V3
O9etakEOJ9fkLx8CTTpN1yjieE36x+JzXBG/d2rzY89lEuY5DicMZDa0pdKU6EUGAUhH2nCbLbiQ
m06A3shZt0JGiIKb/Koh2iQiXnjplwGzEm5TFP0sykch8trErs7N1DFqNQlBWnDKkujxDulv3WOA
8qL6+s4oLhJ8S6ySVjs+J2Q/BZrD/CE/SQ2oienE54skRX0uy43K6HU5D+wigd1KMElRnNKPWMXT
CB1q8hoVKzasgTmd3ERqVvVzDxGZC6KsFQcEk8YPAky4PiymV9q211DcCn3QYf59obOoESck9iKb
G8dkUusf6Rj88AHdP6ejdEHXUEKnWys3gXJAtul6PQYZ1/2zYJyd11c6R3ppow9L0Us/iatOhs0C
R1p+TFmcoY6TWrDgx6rlBhCSujR4E9yVDW1zdL48G/7tWQdyEp6UK9SUVlUBjELeSHc8SU1ticvG
Zccgc6bAIoz0Ko//ifAvsB6tArQeNJtT2Q5bf4q8EJsB+wGipXt9q/DqHKPvyAKlwWjoZb6JP6MN
d5yV0AXvRoAfPPmvJgXywBbG3g8VhjF+pG+rhLwHs3OKQzvzm+7DU3jNo3s2uMiTIk+hsyDSYYdl
QoOR1pmWf1Idd0ENUh0pM1E4unUXEKzhCK28TP1pSO9SN2TkcDvIz6LfoZuJf2st4EU1mBNSxYfv
fQV9e+V0HyjkUEYQ3OtTySKUaQhzQUadHVpxm2uHDBkcK/s6Ax5C/EvdksiirJGVwj+tzZD4neS0
Sol1H5SjVUdAuAAGnUfuHQ6M8L1dGgroLpsjYm0uBhe50gJvrlNTqzx23OqyXdE3rywkF7zXyk29
MNCzaIjRQAA+SZiv9+hj/vSBnG1nTjY2StFbosUKYaCCjEj3FcK9PLjfVtwS8+ottGZmElbB3VNQ
8RF5TIIp3HqUCWd5wIXD6nQiB6uZnHMqM+iAbYgBAfozHTPUZ9CXEJGoP8rLCN8WoesNjSsyyjFc
sHdNDuNq3nx73pIsulJpS9CrqeEWFlFFrAzKIyJPTvVSNxO3r7s9XNXs95oPmy5Aes0dw09F62tx
4U3Jop3t5vbxEiQnLJi9wtsHAEHvqNYUkKPyJI8JERCavSdr0HtfHGgYcJoOl+hSWSpJUAEi9g5o
P+GDKBxm0oP22StGxCm73bL/fb10R2fFMFZeIR3ob8n/xk/aH5iaBEsPloONMpXBbMtc+1+1FX/Z
05DB/hsaBtFXcfBDhRtFuPPqmocBhdg8FAvqCSigxSFPNqTcksJP/u0JZg6bBnniqLDZbX8IH4qw
pYp7mU2OCQRkDtwPl/juEDy+CHficqM07hItLd0Ukiwt3Fmjss07MLecsjZktsK4PxANjiWeUghq
s0ejHQVj9lX/EWdEpgEDoz2HOn7jLl+u6RohzV39EzFiu5HPwJrPbGmbI8AhiAJyIwk2DE3QbI/L
U7sd8d3yO/n065pqZqQbOs5tnjDxCB/vmEy0Mr1xZfmOV22qUsCVRVQ7Cwhodv9FuTkq9M2NJRR8
mMCca1cmp1ukxIRCr34gTwZUETTSZ0gqakeEtrR7mUSORj8b7TmNeQwgcAwAF1Agb37O2Yhw/JfU
HcwYj0sq94zTmjF9cA6ea5bJkJdzW5FtiQGM/sHlmyy+Rp7dvzd8X1Buo0GAZLwwycoIyYoXD3zQ
IhwUgjEyxchUZGMyhn/gBMjwaQm9lI2eBLvaaqsL0gyB0MfB7EDWRKb2q3wS3AGmidSumfZszjFo
VGr3gA9IFOunnYTHdGF27Puovkmewj1C62FGooB6nb/ENccXQZ42swCufCsd7v99hkuPuZbfpQGh
EqzmY34h7j9qeUCI3XxwSCfDrL4MoCgY0SJfO64ukAyC9k8lXuDO/bFAGY8cDLvmtC/pmjjatKvE
A0TNZbGPcBWYBYiX3XJgkmnkp4jbXnbShoQQC88tg4xdv3VR8QBbckV2/OpvoTsMkB0yMFfX1a7T
LmF53fSU0IhyQdY64Xq1oxOJ2hNPErvIj7AJTQYXQ/hHciEXwKQ9vZc/uKG5RYZdF9DXVv7H0Xnt
No4tUfSLCDCHV4mSqJyD/ULYspo5Z379LA5wgb4z05ZF8vCcql07QFX9f1bwrZm2bBMWMX6TtOMe
wTfR8MKMJIcROQmb5uT0BhvdrtDhLSGjU0eRsTIug2bB4ElmW/gnvsuHEq2jcYmKBqwKJIKtKvqC
ECStwktWE1CJChsN0Gy813vGH358QkSkDLeOZLv8wkaq9HteI49w+xhN1wL8rDmR+aQvwQHmcC/B
1LOlu4VHQXYKoRerXFmydzKboFwGt5ml+heDSqD2Yc1eNEeF2CA/mzCeiZ5/bc8xUZnYKsLPkV6D
ts6ZPjNnrPfmkyqB7ZjRiTGZpJI1IqSLcCSLkZdLX5ov9e3Js1N4qAAJSXiamTHnKqyJlrE9Sk/C
3SinqvVgE6csrNwr5lyIOpObuy2O2kRfsOnjDww7oQa+k2xPSey9eB7dmluL/oxtPV+n+XIkWwUP
hzXTahfwm8Gxv4EczwlS4LUoTmmdOaEA3ZVTRPdXagNZ36GmQWl6tuITWXJjvmxU+LkbAYKjOYsE
5Om/uYhsGM9Xqgt/C+6Ar6rgKKeS1VBumQ0ACY7rfgNhWG/mjMbUF72BoGHTd/bW3YkwqPgJgsfb
ma0PjB6qU1ZuPOr49xQ8ki6aY58cyBJpW9vo7S7ejT/VX4jtLWWlVvwoxa5U8pneMZHrwqW69YRb
ER1z48SBxVOkwp8GJC15d6hmYS4C3No+XGXKICJzqCu5OwruSyxbhmTjxsXkcNWlZwzMdXmR5E4G
LZr5GjxSIXmzKDQN1yoHUvkg2qExTd8GE0TGtoYz7HHBX7O4Of4ZNBNN/eD8BnZSONRcAS1IYay8
wi7ruwm/zpjX4iYXFwnQnaEsxRu5MSKtDNgqWU5zzl5qCBipPs0tghHE6ir6GJiqlDpMzwmV8m0S
7G7kSqIxQm26phspGcHQo2O5RLAYE0/OBJwcytM0RH3lP+xACjaDB0X5CtoNRrweXMLU7mhnIOAk
ZxGx8KI+g+jzem+0Db+H7fPbe7W48p2hW6JksyXizsxvlChmfZVRMd9jS6H+JMx8k1FamyeKmaYA
yvV3scYMbW4+EQ/1K6k70mRw6aH5dLHoF6+SvxY58xG9SM6UBczxp/1jm9OidYCzpQkDAi/uGxux
vGQfL3E4IVzrTS+ORM28gTSwWO0MhH4tH8vnR7zq4MUT0Q06ENuoLYKHisDXm9xBdT2N/NEAscJl
rFnn3o0X8ipvrY++DG6cJd4JDDxzruQlNrsMrtejnnBEWEeafqBZoXCujtBYd+Vcu1cn9uaTAa2d
rgbRwGsiGuTGdeSYpCYl7k22FyVjR+TXDDFWFrDrtBA4B4svqoP/H7K7rYn+8pYbHGK+4otJmdHr
S4I7qSYgVhv/aBrj2OGdIfIYGUy2JbnSfNUkzBA1hAzn32TESfzDLP1ZJP22/ofBGbDxAtsLccXO
wmGSrUmF42/ABUFBnT5kcjsOtOQBhzkH7s4DWT4MS2yBiX+J5BnsRoeTGIsspu8rcHfzJZlkcy0W
ELbIj60W+nvEx45JxV1bIQZUmKPb6K2+uLXNelzVhO0Cq8R2UhLCRS9CDBxiIr4XHICJY86X6qed
Xtmwy8FM9JI5lXeD9uDCgoMJAXsKbiRU6mrduCsKEaxzEC7O8jOvQSpP0bp3b87ehNR7fUeBcUhO
1gp0YEUtIS55cFRAa4W6a5qdyTbRU9qd5g7ogERD7Ae8Ncx8SlFaogDIGCzBAmOb4RkwozKR9pw0
lD1C7EQcvI/hyt9oV2g8Sfvx4SqXnJD6VOrTlaLqbexAp/ghFvlIeQ2znDaZtG4G2zXdTXKMNVQP
c/mJxPc3O+o0TMXUgiBGW9MfqttN2UFo7veUOPzzyFwZ/NSYSx9sQLfkhhUOrR9uinQZ5saiCWKA
yTiFSn7P8JYIZCaoFhAz1X8LwSV5W94zeIPYgg1PrV51FI1pJp0iJTTJ7dmjrsJQRpwNRcEt5D6E
8FkwrUZXCA9npDbgT2IpI5+S0FHZd4AsGct1BpmSFxWpNLQ1VUVABcNOEql8K6y+nZoGjVvNGxDO
uOsADLD1KtvfWrCoviIRYr32KHl2zCRV7iiNafSHTAwzXgFAyJ0dQqkgCHvYVZjkgZTIOw7O3Nz6
0EyYRFZ/C8pVAYbC6oATpnAUVgJl7e6g8IpsDvwgFn7tKpcRQq0izAaSBdmdSL4RtHUuJAFHXEIk
FV5qC6Uc/0GpiVD33xJ60eRmDUdp3Oc92Gpwh8c/b3F2EOtN/kige0rzr5wsDcOOJeqJcVasJ3Ga
QXAYKF3+yAd4Z/FG6zi68QDBiAxkr/T2ZaUsu/FUYF1aYNUkfnTbTe+eb8ONtJBMnhu3XnsdTjs5
hn7x7MLYqn8R2SghJDl+9TqGLRs1gfXG/CXNTgLr1tUphRFlIKQ2ZYxhhmUZ4qX0UlaQCRKm5R5T
OEbBsMpZrwPScQy3GJe8ZCY+1m2cYRJB6uAxgdcYQvnly5VKtUnMe0eE3p3Y3DKEXpf01xETgH4T
SitD2/bDMVhjaIY17qbK99ytul6CTq6zFIP3zg4afuMSQSMb4jX6E1FpNquaURAGydlIgOZSQG/M
RIHKf47lBC35yNihlsulxjy0IO7tnyjv9AYVjCEyiX24ZP2gQ+QRtFSDlnvN//mP4ThgtkCuZk4v
ihBVIz9oPy6YhyDCS6ILT76Pr0w9uS3VLoq+KagiXmn/TKU/Ap96uGZgOZL+OxEPnm5NnI6oqjOg
vt57ld1PofB3Tv4ILTZbZR5A7KepHGtaiADMEbYLnXQSk1ulLwpLwMIWd4nxKS0MiFoCQVk5EwzK
0Rq9GViKTm5HqD45qs3XV4X3nIj1Dctqcj9LV1minBJeXkX8TpP4n2r9igxhRveKdwz+CODe+cds
Vv6lX9TKTSaAdAh5AzsuVJv76uCUJhFkIxi4NjimXEPoefl8fHwxCLwySCVfte7Jg3PaaAt+3BTQ
G+P+E3+HmrexoMbSXoWT4wH1AS7BKfRPeRrcLjxYmEmVOHWFVw94spE/IBImBbbS2dbl2VbrGheC
tE92FVMwli7tz1Udptg4kJKFtIjg71PVEbcsS3bTSLNC/ZQcoiwlU3rk8qbqn3l0ZXm5V90nbKKx
sNvOZiPr/ZgSi2RMxxrH102eqbhLISQOblGDOflMGubyG/yacw07MFywOE/+lT8G1tuHBJJCsLP+
AW6k39LDfENEjko7/cluhTsLbnJ27NpNJJ0svPqxHGhOQ7PoAtuVFuJtUBEJbdRlZfNONK88emXK
ZQi2CWOrUtgNLwIjSUwsTcSW324Bh4DQsf6po6CK23tvevMCgpcm3bpXypLty4OhmbP2Xx5tGKVG
3ZVCLbabY7PzaDVU3H4xy/ipFwJwDBgsQkryCrEK0rcD5trw3vO9lH5AzMe1QIgBBfQsOhNbWF4y
7PSthxtvA+LObkO9zvUT+oERxwSM3cul+TZMwEYwV2SWxXowJlly39li+9Skc88LF0l03vWuXpjg
DZB9bVSrzb3EX2JH42XO3iZl2XcaX01wk7wiS9OpH02P6c8NN1ITStu58U+89enAgdGsBvbBhoFt
i3sbDthBuS7h3kVE2E5MN4MW0olwvY/2cbXN4n6tSssepMLc1yFLHm1sL/9YC0ZNxTMG3Tpp4V6M
UzyOCb2+aNq5TJ1SZiHKTlU67lIrtrCeIVan1OKd9K+hd/GIcW3cfV3+Bcl9YLNvqQMWDPS1ReiR
ibQKze3A8FJ9pMxHtaUiOkGF7YEjvtvsRDp0wXlsd3ikmPdiuJrFbQzX7jTV3KfJOggPMd4oG/aw
MlnVh0E/kq4suCe3Wknf5WIqmnfxBUgmJt9oxqClb4RZ2P5S26R8hXzKnaBQg/DWS2fIgtnSeBCD
a+ed3RqMtcZ0bmH3HLFLAEbJzKAITGb8byfDkvq+myKaNz7uSZGfEHj5sXRbzffad/ovsrCMXSqP
xHjzHMX1O4dgSlmK4wy9qpQsNLZJae9Z6ICb11j9Fhj8qe+hetGKcfjFMr0aXXux67Q/2fjlDEs2
A8PesDjI2oXctWqFIeY8P5Rkbsq29DOap0KfIKifSP/L3PeENFFSEny965FLInJC6rKiLaTlMy8t
WM1AptwJDM1ktNFTZvILg/IIAKbsRapR3/lhm2YkImywn0oX0V+0hHml7FzePbamqF60yhJptZL9
jP0aApdgvBDC4bZjbnMXhgyCpfSfX/zrq1/gIIYiI+/8gJU7laYVPfHTmGOPaOzLyPHJ9IHpDwpJ
6rZRXADzIi88h/mfRVJMAvOqvzZLoyHdI/jx3SsbDIBRSKYvJ78non97yBzCnv9Tgo3jJdOO3xUa
0/qXrpUaLRc+sMrC7mLi19GteuNU0wYG7JHMMFzrG/E+vfdULSG8nZA3AanDrMBAi3SJEcbXRhtX
dKzKDaig9zCAuA7tiSrY1I4e9Ul9U7WPYYLs1dCGLXpvzLXiswskokBuCjCTSEiGEJyi32XjNJBV
MLZjHo/dV3MISHYswBCQWBICYx5wIUqNXVWdkmJFVh+jT0oNeYkqVzuIHdyrEkvPzGFgEJs7OadT
Y4z2p9Q0mGuMmgeimzEW0uedcjTP+SFnDh3h2k1OGSUpczhoOStl0cJQNr/y5hh/Q8WEiFQLB3er
MvcJtwmxugEzWIgowVZZy/IRc5aunOevbUjbR3I1dIZdEJ4NerMp6Gc7MOuufumpCg+UeaFkO/Wp
+8tAvtGLy9XWsiETF2uIu019aiFOCmzx3131m/abliAaf1va0xCoOIOuZUsYyuQ0qBG5ljjaYdm2
qBxsMkTHdEmHIDoSXjcU6THd4ZUw6zE1HVYaki30GWZzKJOL3r3l5gCvdthDtu5xP2VrpbyCLrA0
7D/aYLblSSzmbwR8AKFYVIxuARfXCvbjODWzW7wTTKwnBU4xUapVd61Dxg2XnbSIV+B+Ipx5W86R
k+BUNG9yeO5kuu1dJpjDaqzJ3JxiR6cxKRhRsGKOWy8784tsZPhxByAxMopAdng8xa+qUOiuFNRV
1P4rScEB0fGDe7lsCeVDDugJ1MV/ls1JoGFybZGjCp0Wz9GZDxVmnvyyeMSV5C0ql+kdTm+cpzhQ
8BxWTI0rRIwjT+HQEuyBURhk4HkdLc0D7wFKCXTqW4/RnO0teeLhhiDTpv/FVzkVjtlsr5HReSsK
/Pj5an3r6Bf8pRVpR/CgCtlma6xhfidcpsbIDKWKxleL3n563EbVr2IC8l8sHEzEs5BAemERhbtY
IXr2JG+4TxiZOB38Kjz78VM7u9nHv1EKVxOvOMWMKI+WWvjdVx3DPRvAjHwWZi9aexNYBvkZS8V5
FG10bdn8QCeRz4BpokNiHYFlDHSeZPyIsa1cm3+uu8gpJ3gNgL/AEEfoLK7Tm6u2dPR9xfRTWuGl
PCQLD5mZ3hcLNEArZItEo/FT7QV5MlptODwkSpGiAD8+hQL7bDZEsYnjOqmWQfczhE8oS776CMm8
/SdYR9JVCvS6XTbJbES6qX09HGIRiG08TpLjZQtRrN48FPRuPYPafC/Ij67afZOzs68u7AVdQlWN
mzoS2HE95I8pLrAjXqv7aZc+uXu0HWVxhg/oOlWKvy7oIeMVSPL+fOT3qBqb5nygEMVubFgST3UI
jTvkfyZfGa/QydxbWJjl4zWiGlhgvvYthDuiVPSQaem2idffRfejEqYpwyn1efvRdWebKtmGFpSU
PWuwyw+y9KVTb3Kr6T4Y81kHXoCS7Xw52uNkdzhlj+CkNpAIMh6qH+vVKjv8H8lTo9z1sejHOa/X
P9Z4whkeJ/l0Jfy19NrPvBnm2lXLQIgWWDKaDOJBk4P7q13yWocFeT+w6W0RiQWtIiz4AOKciv4T
2G8lXKMf76F39mvvE61AZttRXIU45oJWnnCq4o5n2RYT8GJubkiNGAjKI7WwbLfGl2OAGEvLLIOY
4WEmv8/RI/Mu8lKH2Vfm0FlX20DedJtu4MXc1vjjRBv2eGeyl5n2rPHLWuMw4mEQjf4YI4nUc85q
cE6AbRvEQrzLC40l/iapVmcB0nmpv2G8BN9fISRpBlu9CDu8UnCGk6YctWQNd4zTgNwV9aBeqoG+
YGsi5lkM3pKQDpxNWL7YjhK019e4dNKZYJ5E2p6nmDMduMELb8qtrDYm/r8/kevZrXyAHdZtCvUl
A+a/s5ZJtYXy5GUuFP/0GKxtBBtKz6+SRG7is1C/2WvG9pbrTi2srHo/EpIbWsZa7XYdkpJ1gYuY
uzQYq4fJhUeFjhNjWuNGCBYRg7izuCAmyoWk3A6HgvRhIXtP/gYYn0kF3k/hORIepL4asCdJhOnD
r4+7jWbn8lNwPxV6OQQZsbDC62DwqVgBIZeqvFAP7U6pwRk4nkGzLAoLm2hliGAsZ5ZkQ0YXtKVF
Cf05cUaqu858Zp1dlKROML2nuWOQmfz1DQXz03K/C84kSXfSNVxzHODZheUb/8tfoXtBdxkrT83H
TPWgFVhtVcdh5Hi3aaEHQUPVcwWYJoQWLo5xhmC8lfE8b+fjMQIQZWB36k8F8ZjANUxeUCwPC6mY
nCCl/Cw0azlEcHWsEzTlliNOjcdcR2jECo02wcEdGNY9JH3nXbzyoLX/bwc+m0h/VEUyLDHehnq6
axxL35HJJFMKzpkASKdocqey8ZLxjplH0jh5rMlTxAkBliS88Xjl/cCDhrHImxKhanFgLvgCjfZM
4AjEnXVpzuVhPREJ58LOUBpSi7ZlvbEg3sf/MNMn2C+CptnBSbGUlSyc/IKIWRrSgrKmWWXlMqZl
ZUXbnDRQaX2CIJp5BDQ5OuVtIBspcjpO6mUl7Ni/6vA7gt/pgp3jAgZ/NSYvhmcf3HNqCcSu/o5K
YRSW/mk6g3CX7xccuJo9DHjF3ObhcGi2Jrk46Y78I0zCYEwIu7DjVVeaGxEdaE4rzCHUk3XVEwef
UiiYUnUkwFMqj9iLuclaMjDKn8kEFKwNZZYNi75d81IQ4tV/4apd2wUAIWcrN7DK3znOEtq70kld
crLJ5nGj0tfKDBaAoNydqhIiSmmBt3HEhEyPCUqIXinFmpX8ZDmJy3Mh/Kc6yW+hMX9cGC+FZOp4
FvxrkTQYAFmoosih/9L+MdOkwfstniUmvN/6N/XzNmyOfs9I41Fb+/HdW5xt6xIb4hy1ue6EyqEI
niVCNgXPO2RUtUhYNFughPqnvTWb0b+72qZymBf7d8u9eDng57Lq/hpeztGCiFEuOwEGCMYdHmdx
9EvAHeJmQKkBSHnM2ZjQ6qqqY/013hdGT738iiNbhDlfXRrdTv4V+kI/CEz0yjUuZoRNob6UFCpr
CHkbRJ9wp3nb+KxZ+g7aH43mhNRRqhOxXXZgaGcN6I3CKPiBJlmjiIPjSfRC4y0SQKqBqV16I6BO
QiMbzPWRPD11hq4sIY4Y/+lbB+i/jIJ9ba5FcYVTY5Zu+1qbvQQXKZnVr8n17EAJJ6z22eJFg7O6
ubLyswYDXXqTRV/Vv655aMXDkH4S3ZwlTLFozFScWrBt9Oidtj47uOlgRdBWTm1txhgSYnwtlFs7
BUswx8qQKB2HcN03G8Fc9cOWVNnCxdoAJtJk66twTGuzrjXmFckVHmF0U/2Yffrgzrtr+TtcHKA7
/hn1iyhnM9mqrAKFxmTFNjzEG8va92yc+cQer37dxDGGg1SsJ/k/dGuWEGe8yHlMog5REMR5RPnK
wwDK+lW6l1Wew54XnU0i/zPIlc3fvsBsVGD/O0yH5Yv3ptZ/iS8R6IzDU245444EJu5CQxqK9huB
fg7S2WBGqfNH+xSk2fDPFRl77svgROzjUMITThwvs73LIMGFJnYg1kHyJRJBFj6EmF77VykvHXeF
hLxs8wbLXLCejNrxDUqI1T4I469CE2zjKZbrYADnRj1J+UIJb+2v4RLm9dcKlPursHHam4ZAXJrI
gyYjli+v/8l6ZsC72MAWvWjnfbOiThkPOZQTGn8Tu2GD4Tz+mzWx0bw/7jRsyo7WlGatLzlr2xHT
adBHczsOuFqlDtzl7EQVIYOLKTgd8RgpymTiefvFyEAzAxazJEI35/0pM2xcvuV66WEEBbFt9L6L
wJGYt0ec/KSrGh9lVxIOgcASP6cGHzp8oYUwd1gYynvvm/ea8lPBw1ZDElziyVU8iGbEWlyOugNc
uYWPQMi3Lmr8zwXIJj2KKPdBr5eS2pLV9GvqoF7Mo1wmCnO2LJjYm6DQ7fFqEfVuwZ0QwPSm71wk
NMUUPOEWLFtAB8op/WSimlP8HGFpCLjz4TJqEOlW0bU6wy/zNBXdH5vF8Kue/Wgnw9x1w+u480lA
OMTYiSh3QT36NIRomJYeJ35a7FXwdFHcNBF/jL+IVEuqfJLnW7wq8R3e5sjj0M5Xl0hZ5dGxwnrB
uLe4Eq5i01GsH6VnpI0CFm5asGIsEFXA+HMh2zRQH1sZV2Ksc9PVsMiG3K4KoEkPtkhNUa3cYiRd
JshFk/1xIGV8BQFER48Ady4oUk0ww7S0Q3wC5L+pC36PCGHJuZ4WFG4t8i7IHh0ypBhj6xH/j7RY
Dd3O6NjzklnkQ/8e7Kpp16SdEBnYHwON7V94Jaiu9IATYEYIGKOu6lhDfkulu0AWXuMY7hu0lzrS
WPIvyDnvBXErmXgfp/gT+pi3mtE2MBXMX/pDEzKC7N49UYsJzNtoxE9Lx1BOQ1WniAcCUQ8sZOrm
1kkqbq6A/W5cHvtcP7T8PQtDkDjVCXMyYJqHInkQ4A5ygoWHyzW0xkIvyX0alLtaJ5ij04hk8XLM
jKcJc0ptgZGkknkWYLw/3qVGfqYielCcVEZjZ7JZMREBeCgWurvV2i9TWfcCLvJycQn9+hmX31ke
fIfZbjrTe1ouf7KCN6G3oiizBIOsPEL5uqxEGvs38CRd032XEoTUVsluror5uUjF5sGjgEhs4Riv
weiPI/Xc02QnxJrrqXJR3RD2oFpDozelL6GJLlrwHjF2SayvIBvthr+XwJnIzf7ZoJfmNVfY9Rok
TAb+MFFzkqPMLtSjbPhn0sGlqfYYYCqYX33jEsRjHtsK5ROj0dywuI4PsSaLaqg33rAbuj8/Zp8U
zVtglv8E+KNWWD+DuD+ICO0wQIj6cSu6LpIN/e4Itbr1rR48PEf1+ZFS85yJv7EcE+KIqCURdhmp
xRZOKcNQfBq+NfBHp0LrdhcIi8VYY4wCtZP0UVdhNpBkJ5MuuzHFXTEmN+8ay+qRDM8eoEnfZIFm
p665lhBwsXaRqvC8SFmAEUSlIsgtI3B3E/V/aGyhpMsCxvdhdYrS5DTdGV0tLiJpqiKbR9P+c31A
qjHyc74BWyk7xvAmbeSTtoDfrrdQUIKYxdOPk6sb3tSI+TdNKo37kJaLwmM3JzZKUK7JZOY1MCom
w939hytXLqAyBjAQYfRx++P6qFV45pTZT+LK89JcaFJ2QccuwnBrYgthFNYafHyhlAiy2cNLBuwS
ILha7LzwSFlrCNraQUtqtLGt5YRbMJXtXeVk+PTYz0GDZ0fL62HehgIdgJGmjdQ6z8F6QMk4PQk8
5cs0yk9WM1Ll+450nwbQWh61G7mDrN3/1SQDBv1f8ztApuZyKtSHGnb7f5VmgFUQ8ZmS0cLXZaPK
hSkmFnsc2nfFGelAVSzvVRG4ViRZFgUGZjjiwETJKzGEnOsQb3vqrmG6QoDCahuBd3to9UXwEe86
WIT8kNKEYTnXPXbu3L3k/H3dRUYGwpd60EFxMJGkRxot0v4c5z+W3u4wjmIFzvgAEfLbS+bnS5my
of03OeLSIRcDzjjmuQrQGTGvxwzaAxJ4URUOZvP/x0ajPfD+4z0JGPE1sBLw3U2zH/6dgGDDZckV
uBDwCaE4LGT/awrOLbl+t2CaiE2v1uDeYC35L34OpRLJCB8wpfwSfwmFdGyOoYx8+1iE+A6Kv6bJ
NNvDKw2PWv3b/xZZfy2XJ6UXrsDH08NSrmL7T28O05PuGJOmIehh9W3AjSXczCNQQ1EPmiUSMaIt
zj3vcS3iXS5A8W0mTuRZz5PT0P7DL9f3UKiJAyElEJOY+Be0vnKKkqUihQY1Kc88YmA0LQlBPfSd
ucohi3rxQrBreRmHFAaKI6IXmq429K4Z4LwA0RfOsnlmJat8SBlB5kGbQoo1OU92zSPn/rY4pqh4
uqgWO/y06Musn1f9w6swHLPvrnIvxnc0vGXlJ84wz7I9oOda8O3JyYS7nWKxGpZ3b/iLIwCvKee4
5nIreaFZMAPCbc8XZWXWOmuivzUQVsPkVx+bZZnvyk/+yZoUZvENCUiOL4lJ3zP2YOPeZvTCDUgq
pgd8P1dKqW9INeSauVQoVVFupzItlyBPvyy3UCcNvwzFYlJ6ZO2oRjc06nkW8dMfFZqLwv/Fkpv1
w5JJuwk/xqN9mX90DdElfSy/RWCftcIVPzuk+MOYgV1yl0qgGQSNHjGowJHeRse4L+wvJi+fO9lf
RMNKCnN7ZDfoo3dDB4qJldbhePVBmp/JoML9zICwXVWoe/HSVjqRPm0eJ7+eweQ+hy+HJgUxTiwU
+P+KjpvlK3N4o+0vo0fkCRBVs9ME/xs8gtz/1PD6tOyCR0jFAsYC5yHiYygCVfcxJgoaL/AdG46I
Pqj3iZJm2Ug5oXJjv8OJZpoloiU3OiZaT35rtw3+d6Ye1LUSPlyuuuGyIoNMhnhushKxu5FQYOPW
TShzRNvIyGErcVfK/lZGJw3Q9/eRY6IloqWEzNES4z1rOycVXxkDAFqBlJ9SIm3hFpw2DMxcXJB9
0mOvYvep9ZOWV4uswrWJt1FFvvaNlUpHoGYcbbcSn1uVIDDdouVY8a75t26epz3CasgMaVQ2Pct2
ItJbo61ARIXvrUN/U0FEMIMlK9nFAUMBu2PxYuSmdh3RdMwrmxKbeSYlGFS1EaIs0tl67Rml+pb7
mSa/Ro9RnvbUuVOA8Qa/J0JX+cBKHNeHJFtLmJgDtkcmeBgf18/ksDiPPVNZzcZ0XMxIfFwRIAwB
KQz/3OGtu18e36Xy8Xhm+HCKPyNWhVelc3DlmLY9kFCyl6AVaR0mbTIg+BqXiDTwNnH1XbBSfN7z
nEtL9iXJYZgfli2bKuLnlvFSiM6dmUcHKmst8lA96fWWvmJOfndfrApkhDw9tbrW2HAJyl7yPwbe
dzHEAY+40vRVd3ul+8LDqyZitamZnfGnzF0TJ0lQmmHSfFeb0UHmu3mAMk1GviPGJTlql05f6j2p
4tV4Nw1/VfETikl68eR+NPQfibtC3674n4Ek5fbkl/epp9sazFaxHqKA8lGpwXtM92SBicFSY2kK
8MLDGn313AgieJ0LHV5oeRefim+tJe2gYVDDzQiLH2nYpBI87wVZVpjrZtsHn9QzOLSAIhBhc9xt
zxWgfIld6eRBFiGPOecslQqbigw4weXJRiEIY41kCVZNGqDoL5tVBRMlLJBE4yRACjy+OUE6U6pv
HIazAfcWnPPvagkPWP2J0CX0hAA2tIkFvHeeH37T80GpN0JQEvACI6j/uHyXUH8WEI5MYAT4i56+
xutrOAfZK1DvgftV9o6QXdjeTXxN5GWlo4MLlqZZ2gYsCYHVIBYgeFvwbV4q/LEMPn4Ivkb247r6
VtiBxCmjPeo/HW4ReQoY0Hk0lpAjp2fF+E8GZx3szJjwIejFEM3/RulVp+O1RLmcgYyrXHiAtLKD
YDrsCHpP9xXp7/gVkGmdBerCzZyuhJyUSrM2MeYyfLOMGI2R3RhDR97Tffnx8OGxoHRg1l76DrY8
0UEsUBsTi0yXQjdRwaUkJA8K7ohom3vfCTdEWIO3MzPiDVwsWlkciA4yls0kZZJ+CaicJzrHavCJ
CDqReyjVPpqgcOnSuvOiQV0Vha/S3+BCLTXHRIP1henS8BC5kT1xSim3izptJfJC4avSYWNlwVBg
qDZndN/9Tq653KeYUa5ECZU1410k2yDHQCKafJpBmDyF9EVsUDrePijnbBcQoMsPtj2Im3hIaSId
YcD30GHDdrBLGV8WQFYpoRF1cKQwyhWWjvOYbUG6qAhxdNJ3SmxqGDZq9Xf74STGulCHoci22X8h
u2o5CTsAwwSPokA09hG8zDJaWp4HoZ5qCs4fCE0cYjC+1X8Fgzn+kvVeecpWRhgRpNasY5pcR+rJ
4NzFqr964loInVzcdkzRGIGOGklx9VEuyoXHeL/O+2PLyMTTIOlKzMQKpE4HhbcSu5rIwoAbRUoG
HUQoRrgUw9l1R/LaW2YIDL3NFpY/7eSmQVlmJCrQeb7pU2RQEEzyAVANb4GaKaKTXE3+NLg/uf7s
sCYEGFEG5pOs8CABt+IdTXDn5sjT4Qf0avUWLGxZSgldCi6nIBUw4HlaQf0srV2SvfAT10sdxmO4
HXkEICGLKDFso7ybLOvOGNalKC49MXNQxGnxQxg2eC3pRDZOGsQ0flRoW0LB3QQkRWl8qdZfB4RB
9veAmJOcZ822liyN4RYyOkcXo0Z7EySyVvDR4qYoXKaA78TkHa1beLDg4zwxRt3JmySYTKOL3KHO
s4K9Biw+PdWAsaNC+BifLfS6o9ApQfhEEzdqtlVWC8Fnwp5fUIMFDZegEYthzvpiB4kdTeL4CRdj
jBMkRSNpzQ+6U1jT4Uytn25BB0BGeoSKs2dwk8uvSNz199DoZm50NLnfyCSh/E/upj1m0OI6XAi4
0CgcKaP/L4i+OIDwjP8T8ksZfpqx27L8uWsDpn8mQePfMjp6hpEV+DGcGSt+SCTwwXQYPLjf6dnA
/Y77oV0FQK3uFDI8qMXOrpIbDkfcCz7N40dl9Y6OVMBrtMSgURRuLhtsux+Em9JAE4pPFmZIZO92
h8LccB+g5bfyyzdPmJbzJAJ/F4yM7gUKOIDuMHlnLAylX4ge6uTyBwmEHH11PvxjVMImYzTYs2kC
7RQ/AX38l4mPPgXnKzex8orbb9n69vCYMU9D/vL6EXHISefzERNn2BVgEeT7TyO4FjAI4wHWSgJg
y1yJ0BqsQBrEx5p26+pzON4T8Rr6t8SCAe09wuzp6U6FWLH+M/OXMcmFCbSKmMFKAsiB+CHnQ8cv
u/5rxI8G9dYVflX1VwRxAv+oy1VnfNzcpIu6a8FL6qh4n4X5Z2oPszh2ANtl9VdXf2L7ko2/AD/J
8Z53FxV/+3YH5gxlTZYNW8SdK82gfgx3z7wU9TlnGC7bGGJDWsnRvFRnWsBZIZCxeESpV0xJiLd+
uFd0heOjCi+5kFOn/yTVHlKm8h9H57HkKrYF0S8iAm+mEgiQ9yrVhCh3sRLefn0vevDiue6+VRKc
s03myuYHDWIZQAE7Gj0zmKsUXmXjLPf9IjPxIQ/fOWkYssaWWP3Wa/eGwttAe1SSpWbhTyhxtbRE
QsDu5Xwpzn3kSvm/Vx4dQu1uGebiWDB4b1rERyGuMYfq0pFlTBmLHO5vz6iuOAjRTk7RSJRXqzjO
gqthdpBV/M7vyGX1iZxJTm8lQki4Tf2NYj1AzmZJfBXbZPbRY9FiUtNoK70n0/sZM6VuEr9B+jjK
QEYqKi1uUK7x8VKQrzgGt7LxInaF1a4u87UagETSRaIjOBxMD6EqiwzEVhKz4T2WxUcGVqU5N/Ja
Vf74711Iyg1qwJaSovvXwJ6oenIzm7VGEFPfYA7Nf18YXKZ13T/65DNhwi7V30XxW+npKohEty00
EtPO/LNKUjmnR2ds+hDb4sNg0i7i4EeLhOAKKTqmweBQAU9kvigxG0x5FFKmgwVaqARbgFKfVXZ1
ueTo+EmK4p5Jz2lesCDrfUkcRMkF5fAr+Qx90H99uWRWHAqrqt7Sa0Qvtu0VzE6w8cG6kK4Iihly
LZrmnIcBz/Y/mTyaiQ/pVGkfueEpIqoVjiLphGUMcm/2T9QAF2kbWb7nvJbVC3G9MzCkldfI+DBz
JpwTSE1fhBUmsksPMRpe3DGg3SC1HmEfmuZXC4dSYWoqVth3TKDjN8XC9MJut1T+oRKlrlvipij5
G9gc8iUh2TQr39AYOIVzRsaDJjGrfqTpMwr2Wa9wC9JlFUf8+WHMalzlriLDUV9sn0Msc51CuAM/
kvDzveoPk/2iGYpYFSkZhlVtfLdVT+bsLYnSw0QybpSuE2gyQozANGe/uLXyTW55La8WPzXtKC/t
pQoc2Qw31ujHTKKMa74EFvIemDATKSYjQFaIfv+SaFtEQgdZohcDyVpLkmEZd27UDJWp8WPCYO0Q
fR66M0JIPBKo65u3TbwP2h6OnwDUVbBYBxEpQCRc8EjcrZY5jqN/yB/TP9R14kcCOmV0MLpC18QD
SUgKFB0RT8RiRBGHw1y0JfRvlK7viyE4Xb2KYI3fl68fnEaVZsNzTINnumq/Kd8MlmHdioEEvXxZ
OrjYm2EJcnBVLEN7yThH11whvbfNQ9OPPYOGfjdmV0p4qly6zJGefypuKs2GxHRssi0GdypojhJn
XzGcUkhrEKRnhp+ctqw66GuZm3h17jUJqaNUs52jCZ5hEWggDASr4FVaKkiTqd/oiUoX+QqyJQY0
Y3oSGGnnvsBMJ4t+7QQ9MrdTGqBzvr27pwHQHPlT9ISKodGM1yre9Nyrvwd8QqK246czsCHBdl7P
wysaL6LpR4YyDF1Cxqox8z+ZBy3FjtIKm5q5/1DcpOi3p0gluEdNDiJzBS8rkTwm6Oeuwduv6J+o
MumnzH7Ykj+8SLidAZVrVJTjGkChAqmNmrfpTwkS7RxcSbJB8pH0T5mxUf8w+7+RbRAOZPCMGM1p
tA38VzPUD9XxV5v7fNoYvwGlQefYKfRiei3ZU/2FLa9kZxYpdEaZr8U7C2rPxPUOpL9y+SrbkLSa
FYPKpUQcSi4uJPU5oDWqTmP0rZVcJul2r1Wr8gpY0qBkrsR2Bk3wR+TwkcLry4BD+15hSpEwBikr
mSItD1aSRfOM/2SK18H7Aws8Vst+xjKYLJr5PMarFf8xoGX3AKsGAFqwhT2OdjuRPGIa5yBJ+TtC
Fkff47Gd1oKfqLGnXxXBZDu8VzlqCmybVEnsA9gjtCaGCsGnlmtrrIoXRIvDe1kbK+UCmRzxACca
ZrlVSGaqm1zHteomtbNp4s9e9kOkju2Khy5g+0cvTtIfzkoiopksaIlrXWkXrHhcgbxnit778yQR
DWaSOhUDKRX/hn6ekqPJBO+N1VYMQMbyOBeDuKrR3zyC6Zx3x7mKz5jXRaf33IZk1kgW5L4MtwKP
rj5hT03Bi8S2/mLGNFw70xGRPXYZqX/JykhRQxxY1UGCHddk/lAmz6sdyt5hWKoziYKyl/AG4Dqz
bnQtDH6R7V+UySYh93NpXGstUfa2WbwR2uxUILgwwMWKGl+beYtthSl9KWk6PwAoCzoqgZO5oKOc
NnJ9ChCOsCUC6BrofoLZoiSNcbjJHMXgUzKLcxitPyEooMVpCP9ZqCIZFTEwRAnUMoH5xoqO9LwR
HLE6dajzuBiMD9iVnOnsGGNkIiXZstj23TQ4ZMqzH4nww6zMRUpmOIINPueImNzgqLwp56rFwjJW
9Q1b6yOG9SaAYrGndKfWz2DgVATUa650qJWsg/EJ5LhntsDnah4I2MLLlFIkx4CIfxNpfrYJmuU2
uiMWODcxu5BTy0gv8dRmTRURfZXqz6vdlea9Rlj0gAcYrEQ68w9e5rfH8LiDNt4pXpDu6Q4TPaZR
QrW0r7616FnvfD4dBIZQm99MXBcgEdNiafVHkyn8vthMsqejJBtcfkFcQG3nyb8QVjgm4CSjiHMw
TLI+0myfsXdIk8L5soQxDF/+WVYXYS3igd7wMTOKIhjpIupX2CdvtrKUDtoXaRwum2bOBPR/7tD6
9KfSrdpXb5cSiBIYdySD/e1sfxGJtE+8LH5AUR7hV5gY5vDlkdwWXlqWQbEv+QiK6bNvzLkldd1j
EMwPYEs5ktYI6KPuLDEvFW04RqblwhhQmbfKq946BRqJPAx/BI+VvgrHhIi91jhMIXyUcRPMSbo2
11AYHgd9fphQbiuQymfRDSqldrHdh/pPZC7bH52J/cHs5hCaZFYXgxVBsa9NPiUl6T20V6jpjvyV
6xo6IK8RvkYsQB7HL3hb/cwaj1OEcxwcqRb9cmdEn1x0RI3Aoy3WTJiTcQ38mNHoEProIrngeZEZ
IV9y3YeHB093aGYUs3iF4a4je1mjHeRJWunGiWoHQ7SWIfHf4Oo2mQWMmAivLHTcSDijIkIjisqr
znZv5aFKTGPsWj1kmNOz08BMUB/QE3AJMERvbRIM8sKzjujbEsI6PUaNdNop05um+QxBmgj3sfD7
a78tSLy6jNi32OsEmwjzmi1LEDIdhrKTClt2YX6zKbJfCcBZMr5goDHVPcqAaUC8MNtmgUDnWqxq
7YAeW3OH4tzhJICgDpbxyC83omV0maW/DrSPFKIja/B1QyidXd2ZcFXL+C4zTdqRVyD42Cu5vDmk
6Y6I50tmSfb7JH295ZO0zI/vtcS2/LVkMYdDcCkd3h/vns+OXCZ+FkAAe9iB7IC+oHairwBDX2o3
BcHCBsUygiF9gkK7AHPL/oXZhy6fsUFIyOzQy9N3Vei0WZevoagy9UkM3vcNJRSAFqoYaIt8MdbR
8FHHSb8d/ng8BOUqJtgydkdIC8nBEDykNkHpdn/MrqqCldJnRDgW2paJNvmCjmrP+GUuj7y62U87
vXNDLuTGVuS9KeI1IkTZeWWnfpNE3m9vMVXkSaVvb/evYm1qbo1JKh0A7S3SQ8lspO6PJed4w5HG
HDgljwfaKjpRRRjIZD2Q3JH1hwwYogDmETkNR/vbdMJm07IrOHS7ODj1vyO09a+Cjd9q2/1DJ8Ph
iq0886rPk+DzA1nCSQDX0ZHbPGfysbNp4W7b2lLdWAFrPnTiVN9Ql3siGAj1QhEHV3zZfne7CUcv
STuaL/3CA0flBJuwt3X08C7UchjgCCxWKI3ersKwgbjItcmqwEIwiJWG2aOtOwpuJrpLj/VM4FCK
zlXr5tR6wnPaEZVQEwEbQdCaCHCfZ/wz+amZ1nAmKPGyTb6tMWGBPU1t2LpXluQr5E2scZbDM/3S
uN4LfxYUUvvt4G2TWaN/Vn6NBtIVz/VmUDFxDC/nC/eZkrJ7qzcbzJ4r4/dNGBImWvQYFqQ0VyUz
eiInwDjCJJ86z9IeuMnnuCl0FDtUd8ihcgeygeZ3GOc7h0OlKikDUcjwbkEfkH/YAC9GXuhl9GV+
ZCRtzOkEJLqw0wGLQm0A2Z60WSQz9k1P0NKXGxkiWUtoE5MTc+QjY7+suKEN27068RHz13DXDhDT
0zVM/NlHgx392H/PiFGorPxDUgD/3q82zxKhE9B33TC3DDwxb4f0O4efafjXvexwCRAmBDauQiBh
fJRu5tnCRP45ib72uGIjDFahu0lsdeAZo72mHmUMbEkw8HnBpxJE3MIDb4gmIE14JtdNdJnH4aCM
IA29e+ZwEXNwcrHUjwaro+HXjOGxMOEMyU5kFMIcZwokMkGw/kHAs1JPQzA7g0x51tt9DwijHr+N
dnebsu/5g42TJ4Pa1LWe2Q3pKjdechzLCznA2pHMBxFTDcdyebNI5TRi8PMrnDsz3EVOtpI+mxGt
v3g1HFooDCtELK30JauwI58k0XJViEs6DDFgRr0U9XVDvmf0ifullM8Q5LnwItzBW3WriV46lznW
XmLrt1Txu7PeXvTQ58QV6sd9b4EENXwKXw1I0tnEcAMrZ4Wkk5mV9Sx2dI3fiCZGBXNOdESwCO0m
cLLGR5uDYgoOqR77WrVWpMsQ/fSFQwJBLVIZraJPFDPya9ecKH3MTZVgp3+wd20DogIwwEIo0f41
xd84rgDm5THKdq8J7JKI7Y013WJyCeYotdv4HRMR9eJdwG9anSren11n557QIaIluSFxSgN9AASi
o/wBUZflB2cpjlUefONIXgH7Q5Fcc+6VYksbgMpE0G1OTqQvLPMQBv4bPoh04B7bwzW5YHVdVD4C
H4nZA92Il4tEk240+TfN8VxxYGSv8zgyX7WJYKZNRJWep6ewPb7ACFKHjsKGL4cFyJvrMCjW3G+k
WTXKhcM0fX00o6uEa8KnWMVNZvvBNrolCJPxfA3MnXYHmJYElq2uuGaZsbJBGgcgXi6uqVlhMFCS
C8CLSDKaV4EN9wN7vnf6kxufIfat+HWioyzZMXEgqckz4gMlPZhjHO8UuSjkVYSr+KI+pGnNs+mn
HKkcmPRk4ockfsQxS3d4Ngb2RKJyqgmMhPbIIo8ynh4T/boUsxhHERF0eGnB2D5C5TA3m3xHNa+C
6oeXeT9cIZQlm6mi1eRDKpK7lGyS8C/gn8AArsWEQdkpYvXTqs8OIQ9otrkZQQeF4Sti15eR4UKa
Q0Y8a3XJWA9GBPwMv8QFCXbFKlT1YgEyPo4fejQUDT3MSNVviMUg7UDwJZW/idOLeOJQ/ZLwy72M
zxf7gR48A52/Wj0GQqtkWqRY0vEoLATxAJ6ZTg7BO8vutN3nc/4Nxulk38o3zi3yKQgI80u07O1m
XvPn3d8o3Ur+04vQ1IYeGdIlSnW7S34qbsWBu1Dw2TlLweCJ1lUpmErTB2p7qfnkzaVaSslnGuK/
Ee7rPJtv0Y9Yjowu7SdvXPMCG0c/1xftCSF6bXrxlb0kYkuidXGrORKdKAB5FgjL9w/qeYXRkraq
fnjSFIdvluFLB4SBQonVhStDDWsBhoDM11F98IRQ/EQ0QF8EAUUYqymr4bx+8ZyrWwbHfL8wo/Ao
9CfBsy45sdboOpbj1/SB8yPCuskSgTSpZmUcqIvuw/GCP57H1x8+0uggruGBY+LjMlT3AUFHxSpw
kBrqAREDiAb82tOC86wA4lBj8p4c32zfVUYIzJlqqi2n5YV+ghXzy19uz27/auaXSInuExOVzmE9
3+mI+NAxr+fGdWO9z4O5xYDKZpz3cr6XBAh91rMLaY2oUJfmaEtzSDwW4eR/OQ8PbkuUMUtBDpMz
otRP/nxqYdNYW8fRDU4Q33unP1sHrXkKXmR600U6Iswj8AGnVrK+WfcOt/g6wTex4VBSi4pPZB9t
SGkIHMvd508eec1w2c+zMyzm+xKSqq9fVdUuHB0+QO9ns+6til3U93BG3HtyU5AMigQglukKV/WB
Uxsxu/kwrvUhEUjpNJDE/O+sg4lF/cDlpTtkbRCRvQ8fqkoauYfyq/ukD4Y8J+QLO8w9ZFR1fWE7
swQHeAOD1V/IBewcoz6U30PxWRK4rXhMCwziWwa3kzc6WFH1y6KB5KHFt+riHckfFOX7API8Z+hS
/AfZnW2Cxcly5Xdkj2K/fWMTATNy6ru2UC7zqTWHMDDXKx8WRRUjt1k+RDxMP/2wFUSHVB/IJGEx
IzkSD0RQOJFmD9NHWYBzX7Qlonebsw2a9xL/0bH1aXQQ2To5e08butE7R1O4pI3E7UsPz6Cdvyck
ndJdFl72MI/pPj9LjIvO2J895U//oFg+y/voBuvaiW7ZFtLkDQOWcWSSBSGyg3YA7VlyJ/dYzEFx
Ngzdnwm7L461RxyvodP3hpvd8SnsGPi8HgWNKTjd7qs50zlzVbiatX2nD1Yb1jrZUDm9Daez4zOb
0aRYxB4/knFtmWAd0eW+/cl+rfEuFGv1vWRYesR7hxs9+7gzPqw+ZHBQi5SHIDzILz/izEPWEVJu
5z1OzcUI3ZJzjqkW8HOvBl55yJFf59QJG0KXANWP1H9ufQUjzE7XWHtz2aUMS5IfgosyLdSnQD+0
NG5AnxBdJ/awm/m6sH8gtrCOkIcNw9HAET9576fa6+Xn2w/+FOYVnS/ELjM6CEvLgHdwSUhpRPQc
AgvtqFzDhnIknT3f4mcOR7RdgV/bjX8aFESHeR/50ZNHX22Hm3r3x/wfGW8D/P0qgy4+MHBslxsM
ZpTJubpD2DswnHtmHziJwCOC/8KIsdPYxD/x/lJltB4dIDFiiM5mRWmcXck6ommkBYxJfh2Su4X0
Il/1zJ5epptsENAYK/kzg8a2qKgQtkO505nTcxKnCeIeW8yPEigzfcOaR6XiX/Qkk2KhC9dddwxn
zDuriG2/z6hsCEVjEMLB/ysSGUaPflElb3zbrbKWjJ/+Xt/1NRtOCdxLwnsTdjErWTsyvythVebF
qpBrVrifXYLpDhyJSjegZeFSqqDjSH9vyLYsmPEcwRD8DBE2rk3lEDdHqdkJInxw6UsXnZI/v0bZ
xuxfLN3UumL2QFZh2SiLSiQ6+Uo+WzyytIEp43yJQXXXX9HHC9Gv2tMuaGj1gn7VoJMJet7mlg1Y
hEYlShyiXFCujZucfD2Gedi5PwUO7QIJS96aaGKU9qBZCNb36YIIZDoHGbElXYQ+fY8hApH+agTl
MhY2NLUp2uoAk2rJrG3ZNvuW7viN6KsheY1DGTFt/gikL9SrYUxc+ZNUHubo7/AvnUWFzLaNIzdm
dVFRFWtKRzj1LMCGTc5Mez5FcqS0KmmrnPGGus/oz9CX0lSW3wWiP2nOHeyjgsn7n559NAxPSwiE
9aYJ/8XMQUCuC7OCEnjSQLNWwbwhDSczoPtph//fHqRxzJao0TJUPAV0jLea7tsRFKwI7GyEP0m5
He/U6W/grBewWwcfTBU1Y3Rf7QcIn6KH1Rxc6pY2e7jUtDVV96VgfnxhkaC1lBnjMQiuVkyQ2GMV
1kNo7jHW3m8LMc6wQMRSRmvh0XjMYx7CfkJhE67b3fBgzauxB78kq27T/9WugbnxG77FpniUN/2v
/hP2zSZ5FIFTeeYxP73WHO0gt/7SzcvrNvJRvGifxqd1It5lp7PkXQZb5q7ZRrVBilz0pX4c1s1G
J9VAxdh36jbZRjkxE7V2ADR/el/9Di98EHz45EjYiDSyW3OKvkL4nrMMqNgN3Y7/aVgw+8TUQAGv
CT5SodjR5kl5v2EQIYsP6X0JlvhorUOIlZ2Yd2JBCTY+6KAaqIMxNK8a21b/cbj/Ip2hvQf6S/sF
bsUBK1XMqbrk4azCbDWjK6JpKd1FT/vl21G6S/uN0AYOn7wS8r2K6+RWbsLvhoBf+0ToVzETJWFM
1062+CLoFFD0TZYRhjgi0afiiiUC5By05sgaGGG82DpoEBxRmRXugLalx63fY+iVV11jM6Nplwqs
JtBWv8hmtGVz4DgsR2aubPq3iTA7msPv9rURT+aZD6TY/ZM3gC3IFG4jl6lO5m5QFX1Q+dcR45Ml
r9B0A8zOVr29sCI3qOjGWXjHUAnqJX0qerT02tJqswhxE+Hypr7iE3xwUYL1gw8Qv4+MgLBJ9iPa
8Z8qAc5ISvX8UWcnDknNeetMOdcM7a1sw0tf/GCqNsjbizC0o/qYEuLu8cWG0M3gPLMiXfHnxfwk
g5d+o/9lloNoFMVltDxsVHcsyGTgpUWJEKFx380enLVozyklk8Nku8x9NmyjxhpgiZ3TKHCgj+KS
EoIpf3PigWHSJT1fzEG0peSH8ZwOzPvsYe6HZCB/0i6z0cEjo1DLZ04luLW2ptCvpNkQ3RhbftRX
dxxn/hrYZfqNCB1+HB0ShqTsL7qdlc+6VcXAJ1Nv6DRaBFExk8SO28YfXD44KEBYKgAHkR2FmovA
T3NhPGVro2FUTB0ZWeboR+ucE2UjrMhDQuOYeoHLxKZiYSMh/J19iNxSKo6jpjulzDUGfhT1PLue
qVSfYXcMENKiNmP+ZcIIl7+a9G6RJqd/Nn8BWtPWMc9xiBsVVcvXm2UZ5QGzZLzAucYoc9WrLhFq
Ib0DyJLWQaiK/4kZ8BTvzbevqn7EEdmSGahh3XHIvEXlRZXOiOilfkbJD7nA5MF03F4fzHFZlYma
S6ExBwNR4QI5ZfuWJt4EwAOwwESC23Tm460pv4TwL4Z1WAxXRocEZlb0fbQ9Es0RCuPpx9KOJeAe
1U/jZwaEMEPdanJKm4bkvJM72jTqwry+cJNP/ZWNZ1LekPizYFSpYeg9C1BzwV1V6FEavqXLfChz
c0XpkYeH0Ti/h97flQ5TbfdP4J8ePwTWpgr/Sedm7Nmjcsu5lgKimIt21SNBjpDq1ROUYjK9dha1
+dSRNkV00K9GmpDBIPQ4ux9yZLx0NCwFqa976zlrSz3PYKK1Zz9O4DZpZjIXEIpxgel54dwz/aj3
8Kr/svycMChEOawj02404l2HJbmQyZJn/MHE3LDRRrNEnDHlBOno9cTuGDwPAlW57RyRZir01Xiu
j0mzpL8cH+z1ctlaIlKW2cMxeqEHb/kREe6/X/pW0MQ51w/17ntHIDkhXrOM9oWUuKfvZB7bCWBu
hiXzPoPHAUo6uiiEyGjVJxMhBf8q6K1bOj3cRO/5h4oNO9GZRb/RjbGARmFos1uOALhPWX+KMXkS
4DAVXxNlg4IOXODfMy5wFSFfQMgtSZUFJ8aLnzpHfs+nruoG3ygWTuLU38xtgUgD/zZ5/2YyJ6Qq
4H21x9uQFMuyg028JFYz91gSzFuQ/hSisH3dEVVOxGSiehfYcvJZpRNhbkhGLMR85BxG5Tm0UAO6
8gMoP/EO1KTV8NQA7Q+7eT+tfs+L7f9X/AqbO5oFxkUKV7uog/x11O9u/iTYnKfXGNK+Ko3+FP0F
xrr6o154p0edqdTTiH/fZWhXlA3Q6wVUucwDIbXM+sPgdcqne8GWTGGxPJU1syt4zgq4XX5slVem
pFQquD2LNc8VlgIL3XDby0ytHqbAGow93HDqsmP6YTRkXf+mLIp6jwmz0Z8kJkPkLrZ839EYziB9
1jD6LtP27YtxdWzH4HZQDBpW7Ksmg6Z2bZEzW17ZoxG84zO+t3akUr8BSjPvrmUvu7GUo1xuHzhQ
atVX9U8aMtAso+6YMCpYer1colLpa+EmTYf4CrfJANudH1933IggIkb8bXsjoTk8g0xT5woBn/FW
u2WfvFZltBI8VVnL9Jp7xqYmTi8L/AXS4I1R3FrxPAwnBk7wu7+rWVnLsw832KweKWVXisgAbbZE
JEB1Y3tNpM4fAr1QOpv8vygWrPS3Z2sxxIkrmFsUQ4+RdztGcDuQOUJ8Wqfto8ib4wVpFUReIE6V
GiJmwYxuXDBfonGQgExmuAoiatzMhfD1MPmyJKbF/LlRcY7Q7cpwOGUkvvjsY0I0hOE6WitIreYx
Rm+cj3cLXFo12/CV7hCSjI3gx3wTS47MLnzA6affYaOFJZKl40AMNKFyq9ewmsgtsfRHO97nRco8
sorAGlTOLJM25l1/ECfem+qUDV9EgGUzcCwBIEs5qZuU8h3NqtpFOEhiFNhgO9mwWCCTEDtB7d9w
f5v6KZwp3Lg09eg6UnxgBC3rweGyqMcfofgM2aMqsIs4ED9KenAU7QQos5KKV6zs5sP1xaSazd/a
5KklKXDapmiBK4c8Rri+9Qs1vNsz9eibx5D9WpInCPsxFZww2qb1o563o/1XErmCemZRwU/YExYC
Gwj5JEuaLgEzcsBZYVEMMSdhUV34uG7r/ZChxDq8hDlMl/x6NB57sIQjaV8nA63PDFnwkLUL/xhu
ctuifEnYmMfnoD2j8VdixzyFDeTaVTZy6q3irzucgTYB4s9oGP8VazZ1N7y3CXmrbz9J96m+o9SA
SEUhn3sW8T6RMyMTyDfsPIXdpuFoCc08e2ssfS9h81ZY3SLm4cFigYeuX0od+g9+pV7lpDozDMN7
SQIt61WYRvwQOSchVUq9tgAXwfIrIYav5GzXTB8Jf3XK2BGkEm9Y9XzLfs1Alpu/J3AWyN95toAn
viLfTVA6yo45dcx9UF7q7t7EP/hgxeLC+5h1+FfotDy4NPNaAq/eQCiM27zRyW+M2QfJLr0jOlIR
TnzXDNiE9qSPtr5XZyAVlJ9rz0O9bVhoqi4TOcsXfO0pbF/TmdqRIgCbfP3m8jacJP2ejvztk4Lo
MrVLr6QY1z55ijIXppjoMQSqN5p6iSYX/nUu/TAcbbkAqYaCPdk9AIiw+pB6Bfh/KV0YflCqMIP9
5k/vMORL+N5s/IZx4UfSB2dnmF45kEmWpQQzyXGARn7leuNCbPLt1CERXlo+U8obL93kEHaE6qVb
VJNDeMOIRUbtt0AIweNXZ5BQhDMIPEXYkHLb3HOdqS+/fFDMtBrqEwkGRQHArDFJY/qb9/XMsASe
XPRX9QWFPxsF2YuyjWx51Ii8DSGaWScIPkbOAF6XHZu+xEv/8aDzFTJ27O4sx6zfyLoryZ7lRHVB
hNeDKoYuwxQ/X4fsO70495R+2RLReksxvML7XATajug0ppXcxSykwwuWrpKVcyydEV6JuFE0m1Eb
+/aGlRp/HV3+W3vQn9BFCQ0pEfUnZ8qEU4RWl8l+saMa4Iamv6HXlzpbBdLUIsHHfYRjSVMRweBP
bRBtWL/MZWpojNz6w1X+luuNySYZ0SMbZ5+Ogz+Yu+hcEcJmq582S6Kq9bQYHV5oo6TFrvz22W/B
7miZ/gDXwIWfPxpM32Gx7qtLyEhDPa8H864cc/PKq9xox8A4We3OesPWeyrtrgV49q3CaHuwALNI
YZzH3/8oZKmeUV5T8Ux2+WjxYtTLSPzIXKmhIyNW0Ksf0UmW2cgIyKThPkE9Yi8RVZ/Gr94cdbZe
qCc8SPKbgiryjakioPnW99ovqLs5Ezq5BmyY+Ob1e6CBysmiFbic+AEj4vc3Yrccd788NKxDEhfo
r1tILG1IJSsU0VOZ/GTjmiuaURU3BeL2+aysHKjVpBlk0i7+ZQD0JcfcyhFPCBuufgcTiPjfGJhi
4wXZiozYFnYndcK+bjGp+0GzEb/hzIeHqZyjrKkqtm8W/rOdS56bhTtKNaYvCRI3V4npu+0IpnS0
FCATk30BcegI+aGG1vxylBsraOrvfiMke/TId6bN7MrRyMItoKQzNyX6lAzthz2CJD4LtImu4dMK
guZgEDp/yFTD8J/0HIbPHWAG3yzHu9RtNBi22B9gSXDdOMU8/oNMsO5+5RT2xED1yUbtvc9Qvpc7
I/wyw2iphV8sIcUO0c59bm5jzgkCbAlqVeKjkA7LSdmrwdZEUtzfW+oRoV+b0Upp/YyhwgAzneSi
9NjjTtZYCQsqQBUm5Oxn2w5cDOol5HeMxIwcU9gcglC5kPpHUrv+kLJKKTAHp41tSqGeHZIHX0lU
PLQcE1/hFnn+iBS1+2MARpq2/6pcl1JkQ9UEwe3l1qNNkUZDXn5rIecLYSaXfjn8fPTWJZTWDCG5
oQgI/KfVzttv6pLufBVtZf3EpmmUydJQyYuBhofwy805HJ4zO8Bs/hmtY5SaHQCpsLoTx4OQkAK+
72kaRpD+fF2LO2VcfPlXuf/gO5qfYEc1B7YSh1T1Z0Kg8Yc7GQhfwx6Ok4JYfvHeiuSe2S9mQCUT
iFlVq7y/wdo3/Yn7hLLXGID88SXT+ggM4ODyqdUGWFnf3SPOwlf1GF8nHJIpVamAajXJz6xNxR4x
PdM/ywDJ7xZ/KhvLA/Kogrpj4oyiqeDQeLnR9tL6eBtH25p8WdkaCE8BeKAqAmbH0LZ9xHOewQsx
z5ybRD02LXCOtd+IgqVfVSNCmMHAUtu8pnW55ski7in9xw6Zfo3ebqD+Qf3ECuufOTnCR3iu/yXQ
eOiQupXyO5DUI3EWgLFkyrVrH3RqSWOrp+ljTD3GwrpEvJs74xZRBEmPQli1ZGICLG7WjHYmaAGo
XPOGZajEKxHN7qBFy0lx0gcH3Jxh7aye1p5lQdC+Vxpa3wzMETpcEDSgsy+x/JUY2yn+SToAOIQL
Q16J0TVxPr8+Q+nasNTkgbHCs2ihzNwBBKRRneSL+d4XoJ4jhx8mppbJrctbvmcy8EJoiuA5kRxZ
WEqAkJkX6Q3ws7fZHSrx1pD+cu3DHMG2rHPxSsVksWgaXl8xH9bAZ1zw6jYR77uOLwvDiqv/H6+O
9rmtj/W0g9UDCkWrDhXI6OgefMmEPXan0XjWCOaV+Ad5jvDUy8dEAOJwQrGEgQ7wQIuasBB+rV8J
3V+G75mpsnWWRRdO1QsoPPgqgg/3ZfdlCaAoLywGTBcZfPwV8EmyrWxvk3FvuMrbdqW1O8bcrMaQ
sQgfCfwzlMML/KSNBaCSyTLpMF4FpTu/TuYuEZrlJs9t4Rd1CNGDVE3GlX4Undf7ObDnORu1B+x6
GTCOYFqJMfJKATxjJtIEtQu86xrWpR0wqUK6vsQtrIGyMc8vrHgt23pXpMMTHcP4jHFLE/J5leRF
ASci4rLIZdIF90FPTOFWWqn/aliMiF+085QiAq2AK5MLEwRcgO1XErodY8onaZqmm5NLRFUIxxNP
0CRT1sTOq9L5s5l3xMhTWaKxEA0GuHQUEkzc+XmrFWuH7KexTtXlm0fCrx2AmL+Gn5xEJqr8fkG/
BfVnNkfhvRKjg67zGPs1cylV+AAMBqfTsG4TaxETvyW0b8Qorfx83dEriwEgkzVqN1MZbVOCkj4s
tENg9MTKM+FmW7CeVQEh+IX+01DOgSIu3zx9vYhlqblGYU70zuf8HcoFPtmA37DGw/j6IsOaXsjO
WK+ONvaXFMHFyNzSrfsAwX2Ayh/ZgnooexKoQqoRaALhCgycUSM6dPpvdkQKSOyWkKYGqXNFcCs8
C9u0Nm+SqnIZ1BFGreFTzoCfUeJaOxHMrYw2Fkj3KwQJdGt7kG3CqhmPjKuHVaxRiCMAY5MubGiT
JQrUkpKTXycCetYF+pLdTImQoJEvVmJ+5w3kfuZi6BxqKgL2QH1K6joWRMsuGRBP71Uvfsk85REm
m5AJVAfkY+baiKdO2gqD7KkE5FbSn3qiXc+c7lp+t+3e8ikSJ6KQA9lXwpshkrJ3LAHFZCNzWcYn
YQ8StvUi4YfGV8z1lUoVir4Di9Esl+qHs5qGnpTv0PzoTotiPXLl9o4DBegaC0ZasgFOZPrRV5v3
6xy87a69Vs1zbiIgB6AjqsWbyi8Spx+meAvikiaTE5dI63EfC6HdwvwJeWuS7hrJ84j1OunbmiJP
9oDgTs+YTWCOz8KnJ5HkS9Q+o3DNOWcWLsZNiZwheFmvM3PSMf14BRt6ACCeUbLnKow6n0sQkSq3
cMhajDDvAXXNCgRO1dg1wcLSvD2SFd94b8P/SDqzJUWxLQw/EREyKHDLPInzlDeGpqZMCgoo+PT9
UR1dUed0dZYDbPZe61//0EUqXyAnEWUrCP6ieOPl7TFfOtJVMoaGRXSDkO5V9C1gzw1sLE4hf5V3
0fMY0m0kb5tjDzujjBoRWy64dGOz5hDWtsyvbjCWKgDMWHvhsRG0sk8DhCGtpri8P/40R2afEC45
VdmisCwHBGSISBevuDK57QhUH17CjF7jZMKaweiw4YTvMB6IJwPbaxLwcR98sgPHe/bxILgORJWn
fXx4QLx0ByM6tElUKi6UJ4r/jH2P/eHh1ZDjsBg5/jEXwTMn5ZPKPpcJSByIN5Ec2K4IstiEgBDp
L6nEx/P+jAQlmlAWUbzyiz6tnYpy/OEWJE4JSsoSrCENu9ADJXxEUabKs+MgGgl5Qimmvs8frihg
Dle7Z8BXh3SbOqlA3eD7mXEC3DyoQDhdMKzBUBr7z/Gh3SnkRPcW80t6S6DcnFJ1Nz56A1m4hQbm
I5B5PghH8lvMuuD4EFWCY6vi5uNpOZ6q7zUTpFE6U/plrsy47nyG8jwqA9rSIo/xI4N8whsA+gIf
Ky9cuKg1Vy8+C4xTAmuhdsC6VQ00a4KHEeYLpLH0ui4gFb3HK7m1BhPnsXtT/CcbyOBseNMcLOp4
qnFY7MRQ7lwOV/iFhBVRN4H4MLHAoZWTRnkz87ZKDgIdQNDP6XxYFgwa2eHh4dIY46DSRVxJkJfR
MeTeQw55Tn5y/UC7/s7iNxP3C1+O54CzjmXDp4SLwk/Bfa9uAcILBEmjmLH7TID+QV7IfsEKZMpK
n9IoFn0erZm0FH8nDFER1bNnCO74EamQZo7vLag9z5t69N5vr8iAMVZyyWiM28rjJh46TC36Jb+r
MDrO+gUUhXEyLRsNDleF+wYRk9/1i1WebzPwA/1SnuW5cLkzksbiMrNpf4E9UMVk8qp9+MPiPtND
Tpbq5Q3DEfqJcOEGUNkKa6ADoK3h7XggVYZ0NJ/rZNoSWiZf+zAz1fXQe12gT3ElWVf38yccDV0g
cjwpbn7LEN9ngKlQOps5XHF4sCh0gFw+QwMpCuAIW27x4M7ZoMAaqS2GL5RYA82r2N+EymITYeEC
cUAYQxV+Zb5V4y+p2vWuynBHDd8ieavug8g+9YAFME31fASF9Ghpx2YxFgCq2Cw8lh1jukSANGYL
2gvR4gzWcpE1zOhAuxmFS6PGyqYSpy3Oc5aQ4KrL61Oaw+2hszgMVUpr421J06OoPNAepeEIdGJZ
VBuZrvAGa7ai9RWZg49ZmuSFjB7eiK/ypJy5k0gogIXx/OufdY2NrXZQh2aHny5SBYINRtMQdDI2
48EA6SvhdApHoK9Q878pi5gUVRLdD9QDHWt1pE/uCPVAP07Nz7D7HgRmeDf+RoeZWKqvawYfkn5g
egUKILK6VAb7D+HvpgPIQax631t/oK+mTG8gKzzekOBTho7K04D1N1RYbQrhaUmvLwtLVFKTB6gO
wiub+UoNi4CSrHSqm8cueqEUUpLDEaikUXYc8H1L834V5RUAIrtGxy2+eYIYgmRPNOgWA+UaeYeM
ycQYbVhAFzd08yxcQKU3aYsm/fHAJnl7KC8AqhAIaNgVp84Xzo+C9C1iCMlHGNyb3tg3/ma9y2CC
DW7YsL9L+bFki+ADsG8IjMaY2tH4U5bR24KQ8ah//H6MJaDNxwPNwYwEIBeaJa8moCLM7BEUPaDn
J9HMxKRg+rugnIFKxAVgm8APnc/JsVWUQ7eXfBCYzksh5DveXi5qQ16q6F0kHSSSMPfUbwHfiNX5
KnAHhc/idQpnuJ2jiEzg4m8eCq35eK7gFsdsbexCx+ILc9WoRnitTLO1yQ/J3NTwnH2tOLhpsRnj
wQOFj6vDhwaCumsDh5PmEHYmIya+bT8JUCfyxP97ftszH4GfS5vwDtVSIoly2JL4y9wWpmq8GV8I
lJUWDY4+gs7+aHHleFdOSjXjiMX+cdhAhp+nBy0dgFh0H6ynj02PmhEikwFpY5rrjjSnPA4/yIV4
XBkccpFzOJ5H68FF+5jYeDGyRdOiN9hUuoPJFH4YENIwU3o7vDRflDa1/bdUAEGQYlJXcmu+Wcyk
mFXEF+Cro+thLcE1GlQkfN12zj3lBnGe8Aj33yUaHfh3eBHxAY7KTPisNRRYINejJa/D11YhL7H2
3lMuKt+ZbwBWjLUfTw4yuoGDj8Rry9HGTsBQmIMRCJ49q5gC+EE85u/woWHc8x2Kj4fnAlIWLiT4
F3eB3LDhzwEIKlsWGARRRA/XGBqZwElPC8FzxXQLtgZ6pzvRY0Rv4nmXmTKXkmuOwu7KQ8crgGTy
H9EEwqlE34Ovy+jcntUD1K8xZot1yBrlkkG6FEvnzaOYW6xFrjVIOWuX5TR8bVRlaFY5yUExrzxr
CfycoeazoXLSR2nHoSRrz1iRJB3lsvthJjLmFhYuttAMTsVrdWXCjje5NZwwWFUxIcYLZsPIHiSV
/X08ZwsrNrixlw5UYn4x0clZROjW2AIYYTCgp2PD84ujBtYCnCl8P6gd+NJQ+s6UYFSAfAzgE3BX
QaB7Z8hsc5ve2RxfEJ5KShSuHQuaywxLgS8qsVg1Jna4FaGRtDDNge0tHO5IRKuAJQ1qz0p+s0wo
+LA35ZDg/+D6zzVFIPNy6YmfClLvYYUSZ81l4r7wF8EuMenidRLCrNlmmFl/PK41rG4QrRcPOrpn
ZG0fuJYsPe9IvYiLDF4ujGoANHDOEk3cgFgcLPByBuTD5FBWYNHOsW9hs33iFaMGT8lmiRfQdXlg
q+CLhYtmI7Bi/sFnhH+BlIM7RBAoqxZ24sMlIeDLcDvx4PhiEcdHxEzoy4Z58/mGsJwxn2VkAmkT
75MuZ18ZCh2EJNyKf/uqRSTJV4uqKnoqntLGg2q1inSKNdbpN1ImU7UPgNL4hrwXNAg5cxtM3tuZ
qqy0Ow6sa/kDPrgi+BtRFrR7iYkztPtNK1iSNkDYzRWxRr+jcuZT8b1Hioe9lkq2aRJ0Mgl6lTp/
MfVtx34rsXhNmPKZPOB2zHGZ4n6GCA18fthiUA7AJf6MIuKsWYzfsVUQsj32CRRPOsIwEDwO2SYq
1iSJd6fkY5BYeVo+Y1wLkYLfSfB86zaGCy8VcQ8ukdDnTY7u5ms24LRvs3/RYBgVNO+HcWLoR8Ah
D/kI+hKcBmabjBN8oizH7v21QHBIkFa1/d6mhM69STVTvVHhEIFT3h1NYsTFi3QmhGqdsa7/dhsO
TWZJKBQGGUa5JkkHuwkFVgrKYzHoFCfB0l2BkGQd0TtD6o5aJ4UeyiTfmBg25n0wQLiq5mjWMj4k
ViiTAAQtqbZr1SsM7pxRO8BUIoF5EwCxz0Ya5ItG4WEloBkRu4ZV/aX6LMfzIbEBVEWSur4BCW2z
yhvbI9/dsfn8Qgc2IQLZCBot0SV3mwAelHZELw3hxAb7T0gCg9UZv439Oj3X+VyAvo3EGiOoP1jd
KHaYUmeAIjBMWrpfo4OOCwedUASoxL9FLAYMREWaZeo9U8HtssBrx7yT6Y20y+ngmmggzAPenbHL
bKln7rADQnxJ5s+Ldn5sUN8vnk5wNKLUF67qBosAJt9U+IUD/6Rgmvby6n3r1E7uv00u8uvkMdX1
ehftlME+zvXYiWQnY7g5P/XMVfHqtz6ty7QghNScz1Cw3Km0L9xHSBC4uLBWhEAIsHvBaYIlwvc4
5SiXEa6DEhnq9A6xC3FLbsUnbtd4IS96S7aLn2FnJyCZ9Mafx5RoBzNxdeuyCjLDjllXs3K9QQsM
chEit7HG80mcLBpy7oVA5R9xm8TqFPeJ2X0uOUSLLtoErdYrIAnxp/8dL8gxnEshMUJsGIw1yRHl
ruvX+0resKRF9FwxsdQzbEpP6t8QKu0AOTF205xhVIGjzWIjkczDiMxAtsTZGSA/ME6acSgMexd9
rM0KPy9jMfiOwtuaTuLn7jVdxZoxBINW29v8Btbp5I4wT2EfEj2+F4LygD+FuCX+inmccCn21f7+
x0TCMOl0icGiFKcjQeaGOAExIHWTxbFRniH5cBFfuB1RQawfS+1cr5pNz5PkvjeklIzO+uHDJda8
+wyLuel9MGKgrRp6A0YOPvwpX18j+edXxeUiZJohGUU8kunvwNoHP0G+ScE5YtbFScavf76CsAzb
eenoW94xpCZgTvO0J7Y0ndj9AvN/ZpL0EZcLYZIkHBD2jHPZHl5a+LoK/qDk2FAyQmWDQlieSTa7
tme+SLJYgYhxmiDBagaXCfBeohRvW+Dd2wly+fGKfo8OFBK8DBiduin5sSw7+vrpHvc/B+mXC+cN
a5on3ZgxkIxUV5t2M8ErQwZ4w/RuB0YAAxNuxsMDcSXLRPdG7ij+8mCdQB7Tv9tWJMZEXaXbZq/8
jC98EnoiINcnoXm0TDTkvA5/yJD7B90e7GL+uPTeA09YP+gXoPvPGZSiPXPmq4fh6F52wPk7eX4/
UyZRrtAlkSVU7sQ53Er8xlDzAYGqFmUBWgzmeyAK1AyckhwJR+Y7i9Z/Bc1GmNMnDbXDupszWKpp
k9eyz/PP2pCH5my4l5z5zAEkbhZuHjs9Y7pkPDasDBoueCEbLM7OEH9xdhMOOHUcXqBq4G0QjYai
gm6TEj1snMk0/QNjZvIPC4Mh+RimA4Rek/e9i9jI2/zOx6QTBFwZ9fj1oNY0tdqQWcIqWoC/lC0L
lw1sNhCf4iaC/9/dJXNKm6orXOuff1nEhER10h0rbLhhlNj/vxuLN5amkAdc9FtmbXCcnyiOiGcz
jgvipkxmJVbj4zd+0hYfO5vLESYsPlM1v/Go6RmcE+behSSfVpfvWvZwG3fyKVFmznt2DGTw29N9
2S7Fc73Rw28EkmLnW7IjtEWP79Hf8U/1KgyGdolggvEflPnoMEHTeUa44ApUJSOr4zP1wdP9UMxd
2yu9J+x60lFyzADO8J4/U2XL4HuVrcbh8WuWwR3G5zlfOI9ZzUgHwx3cO3gMWScIybcf5DWolg1+
imhoffeZVofn8rlEb2vidLt4Bs+luisDMcw3SM0yJ108HGx+lsXls83mqnNOvXpbrEVHtJ4/2O0s
01A936fI6+egXvNqdffuWNYbz4UMl50xyeq+APyCB7vSb8ZxzjWrrzU7K5hSY9wW4q7e9NfufPsZ
c1tU43qbVrguoA2CTrn64EDUUYZaKjwmT/Sq2fsy2TJX+EJg74znFRhVWOaLcgr/KlDs4vJeZxfR
wi3sGNTmeHdfPIZrVE9V8g3G++NC/kXZOXHL7QO9l9tFxTpfYk0VTk6dhsci+k/zgbqd1r+mRYbl
w5wRdho1OilgIb8z8WIiWX6hvp8aaauC8yfLB8muetx956Px/tnPmH4qdmNpDAEVpyLgiKxMQgh0
pIg8xFe1wbPKm2hxLUT1y8FT7y4eKk5HWKT9vB8tMhUnIgA1p9ViMriyasEU6qsyPyWyzbr1VJ1u
+vVS/AFfEbIz2FFg3C3jMoSDJ6YF6CiZKosGG4Y6DNu0TRYxaiSpptNh+2JiYsDTAfd+PiBy4Spv
SFOFSLPEBUF6qsCMQggziseKnQ9/s5ZHlPrHGO8Z8kGyEIfNmNflp7X46SHAv70cnkM4XHQNGG/C
glVhPQIlsxdmYFQhUUg29ksgSVBmDOjCzAoYpQ1b5AhAh6PmBlEP5tXwYH/YhXlnoEBEwzBF98MG
7LW7apPPkoUW38+Pfb98/eZ/jz1TSlgj7JRPT0SYjQEGXQuADyxQHHOR3C+PV2manj/IOzKbZnno
iODqE4dTh1tMMgyokQZUCYMd1mR75nED2rZaXPgf/r2YglaBQD5E7KXI3XRH/bISQ7BcwFuYMGL4
BJl5LJnGfDQHrSFqPqjDR9B+XzmGgMWNiPTIA3x/0s+oi6SZAcF/iQKA6w/7nfa2i4CAe9EGFM9g
Nt/94SvgevwZFIEFXT1I2dNNwb48gG8wbIBBBvlQlHuAPraEZo6ul3cT+UuA8grZFKQ+GNwDbiZL
oBoahYGDz5FHM4dtx5KcqWSQLb06mqwZXzMnCAtO2xc1Iy9iARYA3gJtMIAA49MwoXl7NITljvNa
j+ChDticyRjgkxIQanKQT3Sry4idd8B+B7gB3ERz7jjUsg0NHvQwkhj0+LBe2vbv8VgObO8U7Ay/
SCjhrDXMoUgR0FWzf19hsY2FpZQvElisILYMJelJl0r8vUyWgv9FeyCF//4hlvKJo0AWIPNfZtg/
1uHwjxAJiM5bHoFzpyCkgKk7vTs9gbf1/rOvtum8XWU/rL/jCQrV0AvvaCpw8OQhMEUbfHIHrolc
nJByQu7afmCn1TuKF+SAYCudUXsculwqPLhp9gBQ0DDk24YuVCPKmoPRfXu4ndhSNAprr2uHIbtK
z3E4LsuVqhg6PaDEAM2vKw9Cf0a23VA1ARB8UBg8kj/6slyF++pWwNXoBBcAHERIES4qPyxUAHlD
MtDiO2K3sI+FqU6VeRXKLhTWiOgKSmnKfjwB7pfC64jQfTLsHroQRcNwwMb1TOkcrXHpa55sTfE4
UBfa6hETjejprmLl5ptTII3S6E31f7fyCzM4Tuz89PkbxQDrlP+v4LZ+Q8ipfS0chQ98JogKjxmF
cfr7ioMtkBwczTp4u4xWhsJPiZMII5y4dVqn2H3jNCpOCYRkOnBOf0bFFrwueK4BLhOEjx+xZAW9
JuDuR5uKPm4QMyIs4puDoUOcTLUlxfuyJbAsWeveMabpDbACcL7BIKbofvoz2XvaJj2xZz35wHrw
iPHdwbVmwEUY+qBzcbjBWXiDiAPzdD7yWp/OA93k721OjshKRrrHLnZbkTI1xwWxIIoP+v9O8mgk
AGsxsLnSjTSnakGdaBLV4Hzdj5+vSj4rw8kTyni0ly8PkNHU+S9HCuA1mFy+w+Roy+/uHV+Mhiza
o2G+l94Leir9+nFHEevWwZeT9h5PpsS8OJKFtUppET5sFxGdhZXOyxk6IUoYHjpPjTWYIsxBV+VZ
nOtR4XbuK6gWyYJauwzFC88or82Sh1vJTA2ndEjdUUVJz4DEeW4beuQT4men9Wn1aOudclYEwLx2
vcoCIFkKOGkqBcdgTHlKFa69hkg24gJ5ELQY1vtZvXC7+DHxAAGAVPAzQyLq9SVbeb9MMWOHd4F4
hslWuVPnEn1DM+13xyW1IkbxknezINV6N66iRkmROBMLejy+fzyXvauvBIw2Elui1Sg2GjoBDiq2
IrD9XWK3NjzKWLc4XW2yj5ZPT8dWtTGxTBpWHi9MzuaM5MQhZWFAW6Yjnmuan5DJqsMjn2B+W5it
mS6r6Pv7nfXLgrUB4m9DEfyduEe38JWfMjPHuEdjUms+6SGhruJk0nOf1FkSZT62uH7mE+zCZ/l4
AS1wMOYbVS7uDXYN0xF7vlBkXgZ7bgmHOi5cAcd/Izt99gT+5Fbljv0iSrFBYsESCzrHcatYFh4t
mTVxC+x/T5mPWaXHaMKgyTV6U4P7YUx6gwmG7sHHzHTkUeNV7Wk2mzTEZB7D2cSVgsZiH4TA0QcT
t7Yv5N2bC8nkI1to8KcXclBdhDAhQtEAyIN/K6KEzMKxk3rHRYk5E/KMcxU08chDO+2NgpG75Xpx
UaWYeslqw3SnLId0s9IqgsrUMF/KLWTA1mg5tnBt8uWVsngy/7tIP92+8Z9LICYH4XykuGjDvNcl
uySEbur7W0jiPLSJXeNjgvbyi3kLGfoXF1bx/Jk20Y1/Q8DKACvqos8fUqJ7/HAyp8OGGDTW1Gk9
xozEuCMACZQsPno3E24GHwhPLUKsqP9QM9iMDcF0Ku9pUV+uNfcTdM7Ixt7zmgd8CL5+wzZRXQEv
VX8U53+fv2Se+Pqv4CHKZs29/NSTw1vwnBZWNsPJzHxHDDMxcRtgUnbywtUjbPzdcYw8y5KCjCUC
FG9hyObI1vPUIBN/cIkrv3XznzyQTKYjrup0ThuADi/pku3Sbk2AeQMmqE1AtiFHaVg5b68itpso
Hfq+8Bi8onSrCg5ELvHmlicBE48x+1Bt96bw+7rUha3gDwRWgR0kloleGiL3s58bCDHj8H2pZukC
LNN7r4rZ3cXgDG0kwlk7jcu4G66MfXQ/rsiXxcfJrfjsPX8CDOwmFKDAtNiig9HvGFAFr/Xj0k/Z
I0wpRvrFHMJQV62N4dvs/jN4uRvVmjU3Z7JBVbLEPBb7HNCHc8LtgGJ+t+TfyV+bmq+JXRwea31W
uIN3fR1Co5pDpEDTTZcUiA5LdE7sHzvctDMnxtMdPtY3EtfvFcPEZla8zZw9hIYRB0dyMUERNvLu
GVPsZ2vOetzN7kACkkvsDMWrjd0cC7/x6ZdkjcAHEtPwZDToXueaT1cyorBclHGyzw4iFxoiWdC6
7/lrjSbZ+7eo4ttSjNIF1d4yXzaty2RZckG0ZyUAgTbFYxeC0ey+IwAt7IPbEsXuX4GD6ekZE73H
qi7w1ea5gnY1fXqfxZ3oQhS8i3SG5Q2iZ/abD3+R5AxH9dvdmM5ccZ/bLqLRU2ctQSxsIYJPl/09
SD94CSP9hPfiQr3fir9YfzzW4l7hGYIJw304dOvscHQrn0ksSXiTP0hZwzZDZg2KCbAKr5iJ2Blc
lA3K75ZmkEvQ/jzjQf44z0NkXMFxMWT1knO3xPJasTtv4j/dbF74ooUJq3l0KYbto5+tQBUdeLjS
39vXTvJenP0hpGGlP+N7jAQeK8UlgcVbNiubeLO4geV1NzUXSr5Nqro5cru5tijW7BpzqKrNmqYE
dg+TAIP8xO2IYHEju3yjzzSxaJT59VjV7mQLCPHLPLedIA61iku9Lf/aQOGI6JyPDavlS9FBT2ol
PIEx9oTuN4TeY1VRH5Rb3HBdCHHBLYYFwQ3UFhosXay9fz+Lbg5lB95Dc3j99su/mOMgoMGiWHHG
QAGlWw3p1q4yROyy5ZDpOma0KG1f+34hROK85eROvdH2FoNb0EG9f0EGaLJoTwcFWWFNwNIb94nC
B3LaEKt948ABDQs+C/WCQV00gXvPIy3g3ojHxGsvruiFEIbraAvNHOoKblg0e3g46UcfUCsdnWDM
YgBCewbkont1EIpzuKCjRUvSU+NOKtIISJMdxcRwouyF4yLjyMN0BtDY3srtEFDN4qKOEA8Q9x7k
hkHBQ+Vj48TJm78aF60DHRt7DJ6ZRIEdgMGAswizep7ponglQD7+DRYbfCnCgdmt6e84QT47WGBh
es42N+e5evyAcjESpU8BGKL7yK4o6ikUTM5Gwq9Di9NrjmMLEhiSkvdkCogrvizfpmbBQyFYEFNi
wuIE9n3YIJPGX2IsMO3hdAWs2zE/B0j84u3l4bVoif53RVFgNj5EL1OJy13qdNdAidIZ5feG3C0H
MrFVbq1+Ycmzasj1jdtgwp9VGFQ1DnNUd2ROppfB94JRCsEJiXF5mTvRvEdje3fzu2BksMGYyhRW
hfneJ/5nN/7FXvdXnVXrys/mzYHV8kf1NOODZgsQM/+F6jefQXvYZZv27Mk+JOt5v1QPrKyAwRee
VUiIB3svdkP2L3nNoSesbn/8z/EHYmhrf/e30y2eyZiZQlmnyf1SR4Nbw6vfZzejnNtAzdmSGvlf
Uw6RgtFpNh9ceSpHwqKIbRovQ/dv1u70+WNBzjCltOCOKXHeQGeWFiZh63+3tEGrCWim5gkR8bwe
8q7cBnB/b+htGAsiB2BIaDKDneYWSX+zZpi40QlP4DOumL0ayRXBB9VCTy0M8ofY72axlrts/je2
EN+bT4+Fauk+88enN4kz8+/jMwEw/2imhYhubSdcWJ2tQmnVhsPkM4lICjWt0a5CG0bqIauTSmwG
elmR/HA801I9poCe+A2P11uyBnBOxB7VZ8t5zCUbCo1dA95tufSegm7CTh0wSkjFcc+ZhmcKlWWy
vrOJsb9oGATG2B7YKp8WtYnLBo+HIReJfgGR3Eb2KrZBLXjMIBk+Vqk9nLr1SdiPOXs5Rvbyvozb
uF6onhKMtmMPE+1Zt3rVVitN28Vnk/7Ag8UefAMVHBOR/KdiHok9L/M1Pk2Hhyn6CGOEaiwsNzUn
OJOzm993plpbn5tDNHc+ZNVZmEIBIGEqsp/88FhvFTdZTxYsaBgooPNQNo2WJ6TEyqj1am8Y1hyn
330uuR2tQnyLsYTjSqlzZn7Ri80Seo1X2pRQ+ywibhj2XmanILlAEEMDkEU4QriviKPLS+lReEbc
4eU7J1nDtnbvWxWPmEj5qYOXg4A77qik1Oi2A0wX5/AgyxbW5gBuvX7HK8iHPSU5ZYSfn4VoWBeJ
D6oTCPMJySdgKAZZeCZf3xYBd74YyOHbcvsbryHu86jCmOP9OWt6G1yWNcn94jnunDJk/Y5ijlAz
RVi+yiJ2Hje1iAo70HRRP8qQlCcB8JARcuyxXIQVGzwZCi9HiT+BsqBEt5PoyH49HItUQUFBVa97
+Y44a6YIVn4aCsv3AcBrRCupW7JfsZnAgGSB9/RFqTNcXMSg3W/KS8preF2kxdHJNK4SCe6ErQjH
fpxdW+/0WhYYRnTzfkEBztBgTVppWAxmdXxDigS7ipJLRV07wdwdB7uJS0opV6g+E8VHB/GY6+fc
Ji/eShyOi6hZkRlTMOf+6aey9Q2Ph3zzmY7xxDRAboFnMb7fZXAlRFPB0KeyICr1G/7Qw6x9VjJl
Pt822RmXjWmzBuReybi/KYOvBsy8FWa63WioxEoOs9JMVgqjIdBgdzKXoR8oBh4RMTY4ruZjKTno
c6iGMcdZlptykYbYXPJnoCSUBHrYE0CVmTmgO2oJ2kmezhprMMK1cDRgRGHwjKnQLhJ3hID1FwI9
0S36XuZ8rmNlk3uNT0e1pvgAl0y39+2dfxMtOWynNR6PA05OXXVjQ6PC6rcQLGmfVAONG/YRjLQR
vRivcwO1HEoHbR7GO6qtyUzGjTHzjk35CzfRHS9vV9zH2v3RIwgeY9aX2S1Gh9IlymVJYeQ8p9IW
tvCUo3kGdc2Rj0Y9TTewoGG5bFtHmuvL5yINJjhm6aZIBAqCygpHFEseE5eJmNLJPVB/riptU41f
BPC/X62lAJqrjY7QP/olLURLK8H4x6QsWynzm5051Nt26eJay9ji6I9tmCdO888NJQ++YeN9Q9wx
vSFqGIy2MxPdGX9hDRgPpNvMj8idwecNsB/+fmX1pQlin/+kP/x0JVJTmQktG4gGYSXX+zWfViG0
UIrGbyRtpW1/orYPs1k5ZYI9TVY5Q4UPcqeZ6PlfqsgXHwD9lHN3RYBHU+QNwQMJfrsv9FD0ajdb
dYhXF6JFF3AiOqbd1qdqfTspU3UNrMAUFo5DtliQdeUOBXFuwJ40gcAdcffdpUG+eLKddvWKl66v
+c9jVqzKDYUjYlUWKdw8FqlYmw38Kk6LmepNtsrpE/PuIUPMgMltFSPXsfGfsm7BfflajTbijleD
3l9L+DF4OpMIjk70Hpoja4uWpwPmELRmzGOn9ByQCI/bbi3DCEQt9zK1CXJkyJhWdvQT2Rpt6Qq6
lbhWMVphPyLao7YaUEmZdAHWIUZ3Ub5U6RxkJPoGPyV9zWqdM/1npMzZh+ES9REJNn8SHdfNey6H
S0c7M1dQEGdxt33HD7uJCbToRt63COqWmBdXaeDbMCx2JUQayLFotxRmpX1q3qGU36Vp/+gCTQ/I
WNw2o+O0APtvAXcm9kem5H7M3/7NoxWirdd87BDZhhWTFkdnDhG/o5vHKMltmV+NE4t+P374aVhj
1GFw6mhBvs0IpM58WMvmN3r5eXwM7h629Mw/r1+OY5Zt7hLhw6iKjvD4pLh3Xuv7EmOqZl7H9QlX
cvAUsBxx/3Uq/27fPbhD7h1qkUmntsFJGU/Q5d0trz1bDlkGY/dLxbt7LqqX3bUh9/t7ZgfIN6KX
/CZ7xm87FXXO7hXqMcsjWQnL15mR3TqdCkshTmZ6LM1v0dA351N2KzrFEtsCvySrkMPZes34Bl57
Vc8Mx5jgNbt0wUMBR+TKcIyI8WKHG6t+ZFcxyMV5wwJn5MpkFYq9N+4v0seuiZNOIGzazNbuuv0c
wZszX8SEAhDguEzVty+X/U+yp1XDYoeb1dwdWt3bF6sOjyVWAoaRWQat1ZD39QlF/eFxyD0NG83U
6lCSPGC6Qiu3H7pL60UrwkNVYAov2K9/dmf38voRXf6cNk75YJ5tion1vrmk3zI2ezd7Ud7Ke/5j
ycwbd15LCQrr7h2DYQBHO0k6e8dVL6+YHKSnJ8bEZGi4DCAXeOcs9V8aq4xmWDPhZGtHxr8ueqWi
dSeKA0lKsZUFBSxN7jA4lxaT6Xilr7BSYSej5bu77ccifI26l0r3+IO2CWPHL4W2xMgl6qTo2Q9q
8puIe4RJHQE6xq9k3cbdqpnniMgEB8Hd526PRav7FVZ8nEeCaABvL3JrEOwwhLZHxNlnPtAbKllA
Ytp5GMSmSuITadrggb35rbGSMd6KTXz4nYk7sSf8n4cr9ljJW8zihoS4zE8z0kch9Dv13dbLdfpy
JrQUWxpBlPEvQGPdAC7YctnAGsC4+t7u4Bb1dtU7RTkrpQDxJrM5tQk6Ibh9bVxax1lUZRtC6fPa
KSEUIUN6OV++P1ik5qYSSovozoOFcipH/DXTn4vXN9a/8/dxyqSzAxHi5/Xp7RHWXAn8HGmIFPsD
rvDChc2sH+Ho5WhfT5PwpLmOpEVHRnGQIBq/r8Tj7H2cSXyuY6w0y+7fywsvn09PBk3vcFOBTLg0
HLYqZsYthg8O0dt1N2smng4kJlpIArn+Ym1X5OfIEePWPvN7Pf5W62eznLw3x/fmrW3KYvUqIFc5
35d/b+jhZ9Ig/fNZml06PArjfUVei8AEdiq5j6i2XyATLy/R31YrHl6qpz9mDZbNj5lU00aH6BAx
aR4RmjMOdTG66WxG52N7ukvrtp+N5cvtNn30CDvPFXDWSFsp2orrBLxD757/MV1lxKt2jkqMUG3L
bHjbT/BozeMPbT/PhvJXXOSIp+9zglCAxhi5KHow1SSIM1fZ2F2cfJvH4M4lvxzSA3rK87/JL27E
8dNR6Iml6SimyAQQItyke1pFHYjA3BMMhPxccY4YAjMcOLLCfcwEWT/08sgvWVPSxJLQsN55LkZs
qNoJieJD5i3gG+T5SgLeTyN+FAFk1aAKwzjZxfrjDVrNQhScMfs8g6DcSV7e4xM+qumrmsqUypjz
Tawc1loWcN/EWfYBdgMZuLEn2IggUzLh6/JX46FN6c34S08vU2wsUbgwhasmofYM21ekdhg9uUcZ
i6H402zSbIV0eYyxGtEGMkPFYZpMngn0FYTh9MOfqJh4KmYudz9FN0LodAXRlPhy47tqcAQnBheh
MhHkpS2QDyX5sHq61pawzhB85F5MoJWfL54b6H5HCCUx5nIozQeL826AUtR7xOCUXzdqr4Kxj/lt
IVxD8zb5Q9TLY9lCr42N4xiGBN2cNEswCmKaC3UIOa96wK4LmkqShm9S9waOkyXy/uzTeHYlMHLm
+mcQZJJ3glbjm2ID4SJoQMVVoFnm2B+ZCUoEIM6UQTQ5w8Mflg+vO1RyjDsZ9lhMf3kB5IEZIFJD
r74XdAa7Yd8wRdQvAkh6tvi0R8J3P9a3XR/lqUJsCtoh0lDZ/hivA4Polsq7vQfrE4acD30pUAUC
uNHvx3m6VgFgEWghRbnRu1Yu+rzboE+Lm8dmLMUtyteBiuxxI9SU781J6it3jpro0foVfuiKw/1g
KiF16J2conGR/pJP9m19ufUmkt98ApG3nqBetYGKybUalHVI4rA2i3hJ/vV593kxDUUIFnPi6tWu
pU+UIsP7dys1HZLdcP812eUD0nJ2qVtx3VsPT+aGOUnF4B1Jhi1/3EHj03o07xCJ0t370NEkVswI
BYetFfwCfnlm31bCOt8xPgedSuT4WM+PHPK8VhpCI2CuAMr1+GWt0djykYDL6EWFEWxkqNfkXlr/
kXRfS4okSRRAvwgztHhFa01R8IIVJdBa8/Vzose2d7Z3uhqRGRnhfpWTVvhUwXfCfLd4YGHD2iHB
Qsz7EKvgU5N2Hq68D+CTcRDSHGiYL+sggPL3/ZjcBG72sDZFXpyVoMWs3DeSJDmS65avsb611snu
dtWwbJfxwXvHZWuenGyGWLAyeXjGh1f/muy+VsNIhKy+sY81eJ+YI1f72vNaxOnfHNWX2EhWwC5b
zkhHlcpysKHn0aMY7+WhHHlUUuLkm+lMGY5niUfAQdECHcCWB39VcT0ijcwghUKVs9w8dy+VxNhU
LOXu6lYsqzYIS2RjUG7NXxLzYUL1fT0JyVxXA8qjsaVO4GpiYEMdBiMX1EAmsE7y1Z/RmVz3TR+W
0c2Dlth9vTat3aGeWzUSK66hIrWJCL9dosrHuPDP7Mf70vHUkEj4YjDGuAinNeVYgXoiFR+QgcjJ
aKxZXi4dWfJP90dJt5PvEsEehXtJOeeCe7HYabo2zuDCf/ZsXkM0XlBmcFhSYTy455bl4NhDv9C+
EwPEB8nbL3NeKuHBCDo+704ccbg0KCxi96HfezdKtj1pQIREkUvSv8v8WIPUMNd7NXNrcejNEp3D
7e/OKLTbfgaz6Ov+cQrQauRHdrC/5GeEPDD83Iy94LFQkL+Ly2Teh7vKf7j3LushYYY/Ot9rd8V/
5NZ6XXGJlFjr4FPkr3ShpTefF/XHPsSfu+vr2d/h2o7shCFXs8/mJdWK2fGE+mcFg5eYfGZ2pzBU
gA6l7mIdThV2ynSy4oO4IFYWCQ4NI3ngoiP2lqtGULqSNvuRFNrFkbqox9fD+Ht+pwcRz2AElKkq
mTh8oO99wMUs7xQklCWvY8nluOph19ISTaYrc5ryqL5ZhBLSDEosdr42C9fbWuW/yg4fwgEXVT/8
kIPDPWFRpOt8Ofd76UgkcmkYhuLFc4ufq/DX95xiBqLCcAHZ5MejSSRziT+bq+h85m5EjOfkYRKm
S4/DWMjtJLCVYFIQUcrPelJNmgHEUUBkTH8WLFsS64MLjwULWdOn8G8gmzthK+m61LXr+mMjiHgz
vEf6b8HIzzqvDHxbAD2fRVSKL49/+Zxs35KdTEwuVVeYrwFoD5rwdSMhdxtdFdPrN6SycxxInbjH
Gm5f9FQxkYazK52oUqRYC1JyWP9dGg6c25hNIJgZaRi2rTtcm09h3fUCbDWsRAfKW4GCDJay4/it
UYCP3hGNeEh8Ra6dpUSc6NzNZIbyK3sK5q71wkQkOj4KDUmPrjGkRpLlINNdtxLcmWa1xhumujaP
vX3LerCxXmk+b2FvZscFe/Gd0yXJXQnex/hXhiYhQp9ZcNnE257UcJxeMe4iz1sHKk3SSwdE6PQI
f8A6428c7n9URebUZU/jpdnsj+DWosSJ3su8FXw7PmUGVcHPyt32z5bp9zzHHscbd9e+xprzv9TJ
MpOevToPlonB9j5hpLM5EkW5x8RXiVjj+OhFPJC5VMGSDVQG/gIeRybM0bwXpkkB13SPQgjT4yd5
K+/GKhtGaLT2mhC9tiaLunaPd6VI7cDIZ9uMVDgMbSLUWLtTUFtZbJ4Ai3p/b1m2q0tjkRLMV2fg
9YxlhVVRnyY6GZAgcYTdx5KfSc0PlVFQ1Knm3EyIl7NlL+CFJaXuUfBsGfnAdiQGNFv2IIZwHyar
VcM/9+tGhqf3PH28vq1Qemm7AVFaZN9MKooY/NjwJrfGbmynfqC0//nEfF/vYEm5KUnUfjKfVJmS
vAohwXL9vuaR4eLj9JHUy+gqYKa4Gow8WFcwGP0Hcdp413mObgPsABP1z62uKYj3eFw7ie972et7
O0vXOa2OfT4a6mSJITvJTAR/zjKJ7as2cRq5n+Hvd14OjDw/P5CInvligKAdpRw/1OPzLSHItbLl
CT50DMvoParGxfWN9SDLfpZnLR3JuzwlsxIjqgNsPZA6zD59686RpNy3vka+uweGhAbEeplj9jme
chN2KKssqNNk3IIhU/+7vGwdEuKKFC8EXYTnxG6PKpwcdbetJVQbZ5+ou6nua4cPA5h6nEuWP3Sj
kcQzZn7kVRMqwtFnIyEz4ewM75rHYVWUfrgwqiSPmagQI+ryohtEfN02HTqxELEzRoyUzp+SFV8h
YWj2uw4xE+U3rTDWNhduQJok7FYTyRSlvUAf2jb2tTtV9q29lRYGcNkM2dQEALPKvbgp7zUm0MS9
FtSMZd8rSUspR/bAvcC+sG4YfXeFea3Ll05qtBNjSmzIPiT3mjeqtZ5Shiebt58Dgn5g0I0V8zqV
3DJqLA+07e9UTXXSxnY0csKUdrgD9L0JNZCO+grJHK3j91Y7I5+pg5sv4yjPDcePiIENV6IiSNnt
Ds1xhvYKGdbZcD9WAyuXwS1V339ryM75y1/iFpjgY/c5eJnZF3A/DH8ZY7M0qDx//sTnNf0VR879
0AxhBVyORCzf8mvpZ1PfWTJicn/Td4keje9auDnb0cUsPWWb1AyilH35Sg8nJu3ZV+a/O+fy4U+z
Jw5nZqDIqaAthCwAWN7J0uLjUF2OxL9UXsNH59RZDVyR3E+glDdfPhDwwcdOgssBKdw4LxqqlhcQ
skMUrNMKYiHryaw62J/Rc5uy9lDXoxY9Lxhwgi7Yh4wM7XE2hgdk3GBsIpRjiYVt2VOZXeaqKGSv
mRj4lq22yCB2efu55rLFWDnaNWam6ZWlaGl399/JHrSuve9uTaKj9lj0Ioy1/JXvYplprkx1ZzFT
qdq2MkO2AyJds2IUvLGZ/Iph5lbrMVckzami97VnoRF8lmOdaNZ24rjwOJl8tvpkZLkM7x9HIfzc
IKvu5udZopEyTyOGL8mWRLBX3510fzWOItmHy87smM/1nw1tQwWL9kEtUjbCp32nsLk2D22bL2pJ
YFBK6Bk2uUQH8emaQXewA/RDWqFCtE6eQSh1wI0/8EaP+o3eyciAfKR+BJVC1Aabib6mdDXnC1uz
GM9GWlT6zg1k2SZHV9fz3AoIHiU6kUbi592hGxgtm+70rzqKp99De5ufzCI7luzBikBiusexclP0
Gu/bDDTcy8JB9HuV1uJjNkpP0ylB6vkr686zm6InnT4BX8WoQSLnkr2To6SfHd0M9RlEOtgRuOej
vkGiKQ2HwtoH+0/78PM71Yl93yfJ9qvxaBhg1bqgibBAHD0saFihgJVIPHMtqK44rT7uzevwPHz9
LWuzgoiQYcpgdYHilVPgs9xrzSJB41eYYfCRG2bbq058furEWg8pA5laui+nq5xZeHALOoRIZ9eG
zpgU/vH+jH0uh4/6u/sUF0C9iVl9Ua2dy4nvxCdX3J8eFfdHJRc23+VvjJXkWJGWSGm6bwkbpZDL
5m2HHVZB+kio+HQxSIkKDMuKPD0+vX4nvtfD1MDQhFq6/SL3MdqtlWxvoO/YBc/1Op8a8HbWsK/Z
/KuVsjeb2VINHOAiGGVEh2jAVnqXTCeIdMS3fKKE0l/bSbR0rklEaj5lDOZPBsKotIE952GiDFwR
qYTri0KMCmIXxpuOHqD2nBwauL7vSz0uR3LfdLuW/v7l7/ax/rk3g6YsRatmRkD91iGt67tPlVhH
pVEExgyO0/3vZb4bv3qHxrIl27xJEYOTTXzu+o+2oKHt97MpGbSzoNRgfsngHzMhpMjaSbde/cM4
3p59hS/Wz7azffepzP1VThQI/GGxp+r7xxpxTqRH9IPtbYEsXwf2nhw/k8gCcDAB7Lsao7I0Kuvv
mamkOcrmqR+dDvnHXSrJquzo44wW4WdGBuHD+SNePtXOX9Sr2zY7JWdaTi5RklKiz5z86ySdtUmW
ys6zW8NDXX2FCcbxfrTyLlOaCcRPTh+9aM8MjFeFdZuc6dy6tpLVpWby0Dgjc5OVIOTjpiFO2ruD
x1pq8PyctQ5tHtGpkqEYWFtSvK7JyiU7U9+coCt5owcqWo/Xw4iNbMsmi3Hl7PgUPk8fmq2wkryb
qzZREhWcydWdeG/xQSFYBzMuVoXDx7a5pecD6GijF1QFQcUqUjN+lSIXLed6T2CdwigM7T6w7mXq
1w/jilLMEj/Pj9EDfyyTZykfyi3rHz5yTWKbyq6zbHAO07GakVlcVt+lVEEJQ9ALCyOuXJV5Bmli
txUlUl3VB2LOc42XYt39Nxtu7VV/1C8ek7V5Xv2INI7DWGbT57p2+Tt8ZAbHXP7+qcBffSWD4LFD
kl8yfq2JJq75T/NCKvrv8/QRnxFF3cfN7Cj7ULp1YY8I+ri15+tj1T79vfqpSazGPN46o1rWhsgZ
rOlif4sr86R3FmNwWrxFstJxsICyX38cPOSqYHlip8sHwxDZ96OYoyl9FAHq9HFRCeUsKdk2BKJO
cC2A8/xrkmcpivE/1540l3fb+bO5q6YwlNfqrnI2riFeg/9WURXVVeVSXjQXFcxo4zneTKOlZD3c
QmEh1UXv2ThW35Xgvo3Vs9+LYXrw7KebqTYJdW1XydPjl5yBxVzlULxygV5qzxL1WDG4V6M1GQbj
ylUB5nYjYZmxVBH8uXPvUyeWCZKu9vtVttelOjS5r7/E5wknsvq6UDqk6/emEqCAjOUiLj2Kp9qe
a+RRaM3JFfNGj1cMITx+pA7tiGmLkFhPcJj7UD3Q477yh89sE8HcnTWPwAS9I+QhVr7P8cGBsFeA
ccsThHXOzKDo45uRO1WkWFbG+pHUMvl76u1j+Ueu9NiWdnJG9oXMvZDOFba2wsl6sqPpXhUuRkhb
3X2essehkrYS5WXFhdw1H9bisiR4fZMtHjHpwgS/LY1MohnfVxRu2CDKkmuklduWE+JDu5aBLqCw
nlHXVA4XgEOIMqpFTr1Upvo4NDIXceelx67IgQPhRVjuCsl/Gt4L5inMkC++M1UhfrtdMQXB9xaf
iAwb2/laf6xrxfS5HI31Vqny2s3HXmzquI2jd0+WsEHHeHMD/fTirxL/1qKd7jnvjWFQSlHLmeHc
Q+C8Uo238LdL6W3fTkYnJlFccuPNpb/LtjeETOmqego8z8CZjVaA4KnBLdpjv0rNAjy8vmqiK1GL
bP2ZSXSj92/I6iU6itB870MUl5ZPW6/g2sVDyRvpxphmc7XD4MnSMTaetSF7p3Xu5zwQw0hN53qu
x2Vc59f1lzwwcEquqMLpJT6TdZPsQmp58fAs4A5TjUfl1sZ/Zv+cqsC8ffP6mem0cp3V19YDvf3Z
dmc9Mu6v9FSVg8OhC9ZvhE0QK+gZ7mc+T+1UnNKgFKbEqYyJA7K15ZObtYJxir+lRBkZZjIlPymX
UiWdLsYudSTAqSTDyZhYiHd6V4vmsFxVTtXVEggqXLxowIVaEDIW7ZvAOkRWXVTAxIzKjEcDB5F9
lpw1JELRTEFS+uFPVfz4S6n/FbqPItZry7WPhzSwDXOXqaDGVD6UPBiw+PFjs6me/o6JQhaLsjBk
urognnMArj72104s0zTiAUygT9cORn7gK9IvnlR/m85O+SiL5x8aJ1ZLu5xPytX3niiEV3kdqWMA
vcl53zm8a0gREaV3CbF3kRUGjBWz2mXRFa09nupCxJ6gehRzSkP67m4uTYU37BciKWCMefWOkhiC
juzHS2LUhuYN/cB2k6n+0wARKrTiY8Mz2hlZAPn3d3S6G6s9NBU8W8rF0FSw5x/y61OPXHh4HCLY
m4cgeN3+ZBrHwbOR7koWJ2qgseFI5Y88GA+UlUWbTzgtb54KGcSw+cAfLm0nmSLKiso02zo/Gjln
2hrcWWPf46c7MRM+lUGZ7ziBw4yTFC8kgqJ6PtnHCcJ4LHa11LUF9nfsmbahqQzH2CJwd0nLZXrF
XuXy+EPXRJHDM6iASIZoQfwPR/RuV8rei/4ce3Z6VXfxqohVXEKKRJqL+d6wtBIJ6WSiKksInqVo
Ew1FJRctr8Qd/ag7/M17unrO1ASPXnN0X6kaBfxCDhPtSTEjZSIVXI7UpSaKts3sMm8nxmtTNrTE
r9x+iPe46pJAppLKkiFTW7w7wEQpA9b7H97H4pyM9pG8d2vFk60IuBoyo+xM5rmbIQTEqur4l1jl
yI+yHmZBScjMn/kfOyhZdj/3R/Abbf95mGGG0GXA4NuFPpYi6eb2WdmvuogfbJA/4gEHEG/WQ9hR
aA4S1XOCd6YR4MdETe8PoIG9Ap5k4YGeL7ey+EkQ2+qioQxRRuEXu7F1nynLUYU1ex3YmYcBnvY2
yQNJsa/Bg0AO0ViJPVFcG7xiuW5c1yWZl+o+oS88lLM+UCvz6ImkkTlk4QZD/RhToOID90K4AtDu
LNKu65ZAXWKQYB/vor4ZwgSBEofjc/twl7kgPzgrHFkyjusCxyXaBG0t5HWLg2LO+dcdRYYuD5Ab
guXPA9qKCwGO/MNeoK1iDjeJKhgXACmI6rlph5Eo4N21CJmCT0MsaNqNAYW7uW8Vy4R4qKwJDPm9
WhzgmTvm/dOXl4sngWrAlQjiXQ0Wp9Jlfqv2bAwc7pA+F43EmT8w8gijN2UqneYgSs0tCxkI3R/6
En6BhvxsWB0yWlnZ9iNrZDsC+YwY8q2Sqeyg9S9/1G6+JG/O1aqyqOCYgpYMhQ4Duh3bxFPmfhrG
pqCKBXu9OODrb9TUy7VG3EdijF+2NC+zeBXeTocdgH8wBwyIstgz0mLT66xbl6qaS/4Dzyu45pa/
sjhwLRdzE4kOIjAqWVuO9Av9xqyV6iR7uWEmoGckIHVhVZULY8Eu2Jj6t0K0n279My0kfjZzl2ce
zDDs/gRhITzIFUc6+Ex+WTNh2wIxsItIteoZC+Hn9r/ho/0ue4dBDGpMOUVTK+zo1/X6l8sQn2vw
bsEKLI+vm+rmJhi7poZknOoCmbqmjo1IRjGJNXmZFl3k5zEXzBMulWpYrTPYFM9Pmo4QVAQqO4yf
k3XrWEFZN27drSkUWr9768mfeJVLalqladTf0eG6ev04NONDQ0HGi6bgrmBozK8qs2aaF/FkVkEx
xzJ1KFH9dRzSTOGPomb7rp5TwWZ758/ZCPWbGLx6GeHixOYDB3vp2Y1xqzx4f2vWgUbfIO9xuPSj
w/jdhQdsSExPDVR2czNc91/FoAsXjlbX0U02c70rMMtiyQyXXi3mvxkd0kFYAdD6M/EdqcJxCEUH
wNXu81sVQ7sY6xy85Wt86Ny6i2/R+x1zGkIqGiayvu254ZVb4zA2JEUUKSQtVoxsyulo5UIOCpQn
ctzlg3NONphxUpZK36s1lvW0AaJfZqYYUf6i36kMNN7lmEZBhaG5Ialdjm4NOci04cHqM1l46/er
chTFQR3cfYwz/pdgtU5ORrd+qya6F0yFop6Ts4r5nix+Yh8xNjadnawkI+kaWT5fKtjyWXWU+JHY
W0Mukn1ffKBsMFUwV2hM2qd6qqEQCkrOReNUF1oAW83PJuR7+wFv032wctl/SJrplRQVi4+NLl0q
hihGFvVkUQAcMF9Wm3rrOL3VZAN9ZcDWl9puln9/nIlNuQkyTVuU/ikUSDQcywIFkRwPujVEaRFh
3rtUFqVcYVeRYSKMh96btW75s/xR/taNbVgWokcN73iR2wx2LCqH3n5wF7crXUti/DN/Jd//jiiT
fdrJQdgxidalGH+aopiSVZ1XkMf3paSwkktelc2r86ZtIvk6F49C9OPFU6R0z9ZeJjRKKMgNKHnO
RD7vKi2RM1jp6hNvdiVVbuqJpvIGpeW/QZMVQ8KOq4rxioloGeVOUbHnRafdNLeIuIzhKF5Ffu90
i4maioYhXpZn4EAhnj8PQ23ldmhRsReS4kwke+Tti3bdtMzV7BDHtBQV+KyAjJ15/06SRhrhIeTL
LKLWY8xCgrU4pfzWHr0qw7urkH1nlXzbE6sUOCcm+FY/BlFBeFFfC/6TvRZMISiveytSs9vvf9+j
5bJ+asB7UezOpEfk89lBOaQGvLFsJkbMGgIckkJCDHBF2SIcpZrcsmfmmoofyHiAZvTUq03rBIaR
CGu4UCUBpjJ2TuhRfPAk4lmtOmy24MnjgNbAt8X45EgZJjdI0ySEmywdHuuec9Rp7UuFqeD4gtCr
Y3ZcBvTwAWn3CCkF0mqjjDFtv5UGuhsDtbFoYvvwZKbGhrCWyDDkZg4d687e0xV4g3uSaWsN2ylg
PEqWdcULrEfA15v5Y6fc5PBQk6kGd4draUf13UWweRmWXTMVMDv/6A1Oh8plLqqeAiCcAItqRs46
NrrmgP3J9v2/riGFjxDv5jw788T2+HArhoJ0siXfXEiSDFGzUheDdDtWU4z15C/E2x4whJkDkC1Y
k8+TFCniTNBhHv3lCLOSm9hsHHJUGJKCuH8my9a6ZSkIGS1jZqvBWQ6URiHEp6t27vtczg3Twp5t
Gr3s5woEnB3l7NBb91KP0OCJgkrSxou7KCzGcSzPCTplysroPUpM5CYUqJmMbD0aNTJ2iJ3rz+m1
leu6Q2oMPs/WrJ3rLsRdDtG+hvx6CqjXBumSU7DNvfKls/ozYR5iZRofoObEJq0w2QWvlffPR4uL
7u4oAD9sZpVsNL/qgNbCS2Z+/t2/cL/lC/zG+8r71ASR7Y46CLcVFQLsf1Gm31OZYNHZqk6y/Zwb
KptYV+kXb8sdIskTdByU/j+ZSdqLjMIZ21IhQpXN0ggDnpG5+1+X2gu60Bc+mP8LBDfxH3yKjccg
ky50ktV7wJVGTtFbdSa2v4A/cHvB8OXXGFVWsidXr63etkXl2Dz4Mh41607dzHfROnRURdBCOdbK
nN99RSLE/CjcoRwfH+v7r9yH8KhqU4FWPhcGu/K6F+fLoVSzbCeSR6bXm6wh24bKPeQQ7QsfCldY
rXqotCsObAaljzUpZPXWOI8UY2i9vEmmrZ4zdQ42DyWXoDh+ylB+5xdz9W7Gkj33k41lD2n+aCyE
ffWy88PAvG/f0wOgcOFIUsFKfGqxgD3LWpQXy6NGpQWMf06Es0Q5LFT7glcQ14W0BnvEf67Kdrmn
yTA2z4tBnB/5zA+bihSR1ReQVBmfq74nHhw94MizJPI53V/eS9lCrBtKnoa4tDBuIlSpRF41D1B1
2XPTDRDIFPUd9rsZh76bKFKya3tZj4zt0n7l8aCExQPD8K6wmTrWXTCk8tVbSdtad5YlRVk18WNU
hr0i7lsizI2KTn285j6ns0/bhFDVJGGzFimPWSEsx97o0mC6pcuQQRNyJ3O1SFeWwD4/SiqcjhVj
p3BlA0kNaD35F89kvu0iNGaSTztJqjPcZa5qq4cig7Bh31Rqtr6amp+6brlqQkfJrK3LkSbYmifO
W1hvXcy8AvuhgM6/XaPS7tpWwm/mGw1L7TZOc2F5WpVQTshfmLdb3Fn3DG0rUzkwQz/4zB3fkW62
3bPB3XahEcIQyx3QRaihauHnbz9qaT62XDfX9T9v43x/o2OK92l0CFxF/E7iGTvSiClWvF+XS0O2
mKgw02tCTRzBefy8lB1UvnSseBllrn5B45nKn9urCXHN/Vc95ar/Yw1scrmfNZ2jEcr8xwDiUyFm
L410T5196Y3/I/Ofej4lWdDEla7lY/MTOoLX6WRC3omnKX/vP1kkh1cA/bHyyjeE9lSFz7ZyFMZN
2Y01/B1xxGjVOf3YVANzFore99e1La1Uzms/3ov3QLqQ5uBFOsAqcoMz1PrACuJ88VkxNGgwrlbA
0WzEafVv7BT61gRWO1ti4m44HgXWJcf7X8kxi8KrIeX6VKU3sl1qIY/FeANDU5f6nJdLu2wROiph
83fmb1K7zA9egc6qfVh3tsvqa0wis0AM5zeD5ylvDutLhfiSFphxOjTk/w5xAR6Ehh8JwbmzYpzp
xDyVOUXrrejZCUfvpkea4NJp4OLGk6Bbb+XD3LirVKwhT8eWrqEMsh7VgmAdcZrD2HmanTVQ8qaP
kzj+v2lVYoR0FfHvdyNiNDoEPsRGkVk/xKX6bAZKdP5WHi+vmGC6tBcZFvTMNHMC41L7L6G34KTL
dWCmkiW0v3QcxrNSFiyiJXRwzkxjQ0MSR7HeH/orUTWPqpY4FhLsdWeeK+8noRlMxBJMBKP3u1AC
PCk0QMv3avI0VvzETU0ziTVudLBsVbfBD0FczoN1vOypnxVfaHnZ3qxkRQ2052Qxcfk0lhSfPcPv
TnXLLcbbGG+47tdFIVWEpX3cF/JPQwqrv7ncdP810nnc7wGEEFBTU6+cp39J4Zf9S7x++APV+FqR
ckjuiI0ir3yuYhLi1sTqPH1YOzby8R4kE8RgnlvvGW8k5/HgNqvD9ATu4csy0hgoMBS2+rEb+CKw
wcbWZPvX1uZHAR4vHs+FUer3Unt/AUZfQ1Mcrl+LYWbUffZnomr22eL66/YpgCtL3qzrXvwl5OB8
b/pQw2U3cKUcnCAbEt108Z01jg9n9Wro/WtrmRqSZx+D1cVULOOW2tePBwl5Hi7MO3Bflh7pRmRb
vtYwyHzriTJP9qs+e4Z1rQQO6hH13D+KJUYZJsXa7NiUnhsKYvIBrj1gHdoXmWvpQhK00gPrvgaz
ROE5ynSRItrFX1mmz5aDkNKHtHT5e61sVqX39NoL2rbb77/aheY+kMQFQrvEIkw+O4lNbTnIpOrL
mBUiREGTWgiaWUZlnDdzlc0kIo2U1q+0/6WOoZg4XL+ofuFUtt+YusqHDE1r5/JnI9m8S5ljh/tQ
Jn+uGO+rFza0U4PDuaJbP9dnhvWGIHgCHrt+mcpnduwcfkwtS3B4hMmt9AvN/bUCpSQMEYXqpOEz
qaQmEnYFOmelXG8KqpjnpaPECMthpmLK5tX9rtIlXQRSLQyHbaVGJr3mPs7J/HX6wiUZAbOtCRTK
CVXRq2fLUYBAAt2EDYiwVywL0N9nppYdQdgOY3uvQ49cVXG//SSUTy00g3W91154dLpkUEAotA7y
rsME9+MSq5IXkCsO2EMo/f8lEf2f7DGRY2ei3lpuUKVPQwPjXz5sllEkWzK5SpDV7tZVqF6WkzA9
3bsKd0AQQPqGABEiyoBtkXlS/FC5jsmT9uzLIOkN98MM9l4kSoVv0e5Fzdt9WbmnhOnWJi/P+guT
qaQ8dgUgvx4/23XwEwpwPIG9pc6O3yGbuyE65i5wuJw9DbJ8ERciu8E10l/cu2EfkyM9Tyy/A/Ow
qKfklKjILwNEAuDtx6TGKN7xkCklU61E5FSobgiOHEFHJht07HVXdAvO5Aj5Y/1wKsLNfq2K3Vh0
Ipk8Ejj6tx6+XvnEEDyqtCcNynixmIF6FSWJncVWdKVulEdHi3jemNHNK3fIVdL3vD5bWas3jCuz
PCQJimvtYJisZf8B5TNi+IJoayOQAlIIT9tWCMg3iAKzN3ED2yJeKD21Q0nLplikRdx+3fv+ntKO
nuTKeH0vvEc2Ug2tViax7r4p+GKN5NR0TE7YXIiBDlterMAgoYGdMeEemtKdd+vyMiHz3IwK8SRF
jx1h9/FePctMauUWZnKXZL3hUNfBDJGXAMHXriyKkZwlipln4a4++l3DNbFOmUIQeZMf3zpc5mbC
bbfF47Nms78D5QT5PIpXpkJuvVQ+jv1BfI62nxeWYR5W7mVoIGfDIZ/UsD6E8Jl8m8/fFQmftsTA
DEF9I0U7iKNcnsXC1e6icViTtp+MHYf8+104s+WBEXWF7LW0faRTTsdkV5mc3vQY750rrz7vRyZ0
C0T9jOQR+q784x7aGLvLHlN+aDM5xSY67oCv6o1sEdHiI92Sd3Y3I5H+R6NqguKicDUIR3hw6HZD
DCFb01RDrdG+g7B2JXB97keE+TQ7FsQkSN+1ftxB2gSKKiKjzNzBkxRPEbYEK0vozfrHlh5gfjWO
5htdma0p7kLypwmm/De7AMopE0MbLReg+1iaGMfvUc6ekVWGVUS21W3POHWgQUJBQmKOyFayUIgX
aDYIzg6UG1h9ushfs29/Q3UH2c4VAd5xPzsHjqUm1o1F9nNp2MDX3dvoOce53tqR78VX4mf9u/gX
sEVMFRbOP01xorM6FRKfDrn1rrybmpMJk7pqRxSztjrj7Z581bwXJYQZE8ZbSdXjRHsui68/Mi+9
mBPRXwH84Fuptgrxapx+IjPwGJpAtZcoopZWunKIc5BgnqavBnT6EHL+QhVnafAoIMhyTbc/OAGO
pfhc/hyhBpCelDOppbkVHdWwdeOHDpS+Ilso/B9QS+NamcuSBZhDcCzRDRy/vaM2SB0WehZNyTBG
f/SlrF5l6gkwntMgH1chVJbOksn9H1Wi/1Q0BwvZ13lm92d2zcOOcLzxr5UMqt9UnOw+zJA4Kh/J
+3eFNZcNsrod5++E6f69J/AZDYsF2LbXhxM+/Jtk1VZhgzN7+YvrEwtsAdmGMqyBWwIIyUHnqe5B
IFJt2Xg+Q+2nGgtlrWJd8u3vQQ7NRsq2UO1VPjF6xyprxo5B6peKJdXl4kMonaVzwnjvZBhG6Zaz
083HOU4veJ6u1dBjFqfnt892qarYEz6wKOpOmOfokQ8egezYS7++9z31F7l/aY0NnVy+k5/7UyHT
izbQZ26UTcmD82qeMG66iJR0lfxDhzZdJArpT1ikA0lvpcAUQh8triZxeQxBeJuBbGQKK7eDB6ev
EQ7nvxVwXRQXf4YJXHWJApTNkzPHw1ZOYas8118e6ypLz23UHJ2MGecSCs/fiRjGTNKuagiVpcam
Ow/bNpz1T5hphO/tVMOSSzjlDTusq7jZXPTjEPmc4QOTyRbPw9lk0ewQIphF5HD0Z+p0h0txEz6J
yiznZbj2yzA1BWqIxf7Yi8EMDyhTTXQKimJmSetzFaAmmR35N4MVlXzTRiTsRJf90qHs67YpKpHJ
MogW8rPP6Nwq1+GaOPhu5u7iL81b0c9rMz3CAW5K5lNfvgooJPNx0e5QANw+2KrX2SqRxOMpBlTb
6JmJSM4hx2NW5eMJSk/+EKwNqW8qW8xuy+dTIaegJP57qdb9OT7fWI0oYevk3tMYGe4L5GMJeU/0
vI+TcavFG0mAe5Awsro4+4clUAWkuFvSdUfgeVm/ImAS5aQlHerFc3H9t1wW4ovS0R7iiMiZLJ5/
j7S5OWKf3CT2c/hTUE6306t5IZ+P4au2bc+wxfOtkURv+QGzayFVYdAoken9Hb+DbvJeeZs3mU9/
7+uqwn84/vnbF22n54mPyb6aHZxqapaH1uRceY+Ooo6l1lAbCkuN55NxDgM37DpybK3jRvSERa7f
uRFnsVhT7/7Dpg9f0V6mS8pWW4loGr4aVph2lXW1uGpGvh7dR86rLL4RA83N3/nbZneogmVe8+3v
KZPf1t7lzOcGSfIR/9sPsR4D7thxokZ3mAixj5X4/NjKTK4TDDPcJSb72rJZJTtP+SrTS58N/JLP
fBNnPSrpLwIlIrHk16xyI8Gt3ZSQiyJCOnPzFMcGdnQuMsuR2jesIG/7T+XM0R5KH36aRDBNhRjL
DLjvMAbN/K7777/kp64714RKZT1AXUTodN079mzaD3nHOIjCfbrrksjaIz/+zYDd91z71TA35cg8
tp3Pq0mkGFqKf1hjdpoZLGT05P6x7467uVZ0fv7lQhKT/x0WXSp/NyLc16IWezVE4jaCCI38I0ks
uJqf5rPf2SgcHRn7kL1BzOl7YOwWWSDbWuMyjhZNIexKi/jaAQzzyd4dpaQitb0EyfSrR740c75o
zMzTrfEHv81ZoAd8V+OrcUo2qK5dTUL985BF0E4lu/akvWGn0SSAa2zVwGkA9xAJKpL8btYlOki8
2gmZAKYpROunqGlcrfPJbNiGdkTRrLWh2FYc04PbCsPOm26/2dRj4rKQYN2Q/QTmrnET1ln+SpEa
11/h8/FBzBftXepa6ZrxdKiX8hKRtuxSJskQc6pHBtlperqap0fKh7fczMX3rnxpvv9eTh+jVh/0
8rnBLlLKiSWUKyJKT1zbOEOrbBBqJ/JzFhW3bvGVVN5khQILwTbT+3Td8LjNDDcwjmI00PUXfnZ5
IMYqr6mKG3PrzAFV/q7r1/6teSUWPkkLin0TEY1ecxrGpuHCKyumEiSQr/5bmo6vHqV2zLbVKU6K
SENUFQIObWksV5zOAp70fWcFjPm61z4dwW+Yb7bpjAbG9sg3ZfM2HU15As6ZRnelKQWNUO7AaajZ
Po1nzLtGAxUFFZXsE6iuJyC/E1GAI03p5oAmKuorMNCI1Li4j3+jMuZZw7QC18sXkBtua0tGQK9x
U6s6mzV/wI9XTSWngLzocrD1LWSV9igrksLAhp5DPFDhjcSvbHgP0mMebRPJ0SW1MjV6NBZQEXTl
10DkfzzvY7PJXqrS0XqHsRTbaXSvtRB4TebAPfHoZ+2Qto7TWN0KfM5pIT9TKGRBRKU09Wi2Llq2
aXtO99aTS7SmYpo9nbGlxXz14fpUOQCkw6TuQfT2ANKR6+lS/jzKiiHI+lMeRa4UOiCFyvRl+Ivp
IDbrfDJbULhkR9vf1ZM1Ta9gS9YigY+ByASQJAzwl4g4mnxk9KYqN9qM2iyez9HE6qdK6WpU3ueP
3OrOyq11XgnQQ+3Ngi9AZIeLupDUFJIZ8tdvGikbkodEvwNmiv3ehrc5zkFtKkuLsoA8ID2/4Bxx
BZAtfc9DWIr93l7nAY/2nuq2ZCEttlydlOnGfjNf15HN2Dlyk/DbdKyfkbpMqFKy7Xw/hnMZlQUE
gMyaaJODHJTeZnIqN9SrGBdftZtwJh7ztjFH76tp97B4Oomh6ELjIFaDLG1B2rsbih6ubFpqncuS
bqxdkJ3R7XkDAyerP4VchF73Pejtxou/1cdb2tlrbEBE4K8rr170zzXBLFHoFjaTaHPbMwXHIgVC
vjuzL5Vven4UTiPG6RJcuctfPic8CJjpLL7hUp5lQBsF00iPRwHuojgy87Q6Y1F4H4vc+PX3MDJO
JEmFHx+P4Fmie3+HAyFn8vsrSNMWCOHMP31OWzdH3PEo/8/r60j0OJmaoa/d3DA+NahXuShA3fO8
KB/r+kGdhGda+5P52VpGLVgOTz3OwXXf4m13rDel/aUai7Rkc12Fzr51oOZeskO278vKdugerpcl
2/hZ4H5Iog7cza0G1WRyMjycMffEuxgXIg9gLwb9uyw6XOCvqZs67O6jjsi0n4CKT9bKbQ7jA9FU
rTwmkv9Yuq+lRpYsCqBfpAh58ypX8g4QghcFoEbeu5K+flZyJ6KnL9NNI6kqK/OcfbZBh8ydW4kO
fa3idNnOjkjKSihiTuNsT5UfamnXuEAalTB6a99buWPjdqyq4L3uNgQiel5IrZbvx+9bYGk4KGU6
KsO9kJgpDScL9USHKj52PlkgpPJoS7YFTrmPyGYbKwrpfP5Ts//LvHo10vlLfbocGlrccQ63fdPe
XAVUFPfTeTTnwLX3KCqL7HakBZOTYWhvdWmZdLM0E56pLy7YaGqKLyhF3NdpaaywVQ835iZVPmvm
hbTNc3DlzcL8hJQredR3LIOfg+DLyfRf1bLL2jQfN6m1MrXHt+jUdRy9P3O8j4PhbtjYPlbDBetD
BgvrX2NMPNx/z77j5tjYRFrxkXdCBeOiMrnYqZODWsT5rH/DO6d5Dkrne2XmG3ZMnw0Sp7U0V8gw
83M1XdwnUY3dedVb3aVLkDNAuc6rVulUu91f3EPx9UK006hgMn45PPaxU71DX2qMF4RUK+kdI62v
ewUjI91YHIboq+b6BfTn63C56eKhQdHNrkkkfQEx2GcUmo15fvjfzqBnLIk0WsXd80uCA9XfFU72
ThmGAi+XH6L11Wrguod4WJrOzMvsMv09O3pCALESXGVV9JgWgopPO5NpqSgfbhf4C5pZPo34e5/q
p/vLfU1/s3uLnxH5Xf2+/GSglejNOzuAxmjxb/ql6JwOSyWPOKNm1kSwv2c5+GDIk2J9ne8sb+P8
20OsQrG7K/ZLHQpIpCrUo+KtvHeAfNoflXaoX2xgBE/DHeh0RXcWxUxVbs9a6ViBq65Gdu1n6ASf
Dl1ta7FxC0enSXvMRuIZxE7hysJsRsmR7e36PWdbAW9DPJwHAyql/KqxRZ38Bx4lGaOEiS+tKeXN
YcHRpXnlcfBlGgfzIP25DuKM6vy2wqLSTyy30ePSKRhYQDjlo80702+r012/XIfZ2vleJVy7Bg9u
KTzfpcH0a5qs4QyccOAXdYYSJdOSfFnQ1RP0wTe3GHajlFHls+LX4cqfr0rdutuPxKw9IGLzTrwj
FG2utxX71aGrwTd35z0s8aaT/aLxQKaEeNME7+5N5vf+XbJRhMOnP+IiLIZQvJL++7UI3kP1LFJ4
JdPVpZp6HVqLsJQew/wngGPgLq7tW+QpPPscfIq9BTsvKeeDLEoYlTX0mqxK75foKuQxZXBbYQNJ
bXPG2CAsp01E23wjky9rVI5Qp7xTOAz0NRHOCE8W2OS5R4twuNrZxMLlXrHYlth9A1D0uq+AAGzq
8m3QpX76UVuVovhnN7kPHyPbgfFn7TA+/EonODLS+Ty/gtoR2N7igaCO3LGpjMqX77+ukqP7dDOW
QQbE+jk1NhpzFnu94zdwTwW9T7UWxT7cLz3MPep7nvJMHn6Kb88BRFmRl75W6N1cxPOi6h/utcl4
uhkxs5WMyqJ2fDeonvMr1XBB4Cn8NIfWHuQwWy/9PHpwLG172JrQBcUhlVDRti/bmZ+6oyW8tBba
sx5G84feZ9/Yfd7G84Gg9cbJZ/8SrOXhwWG5/DiYkLYteGiwy8weXS+q9kqV4VLo0UZlqZcFfiCq
3F+QEyF9tpF71m5j/Z1qBnF49HaKjoOd1SxSNygRDbg8dk/2ashkbWM8Dk7XSuLlrg9jIAKZKpSn
sO21miTIZ9U4nCWyfz6SqvxPdw2UoTVNfydzjeI1yv27LLvbbWU926876aqJTMTt9g+KU95yUihW
Hrvq9cvUiR+ST6Vj1XUOpoUyco6DYcpYIMQh1uPIxPsdgRlLJCfA5+rlnJnPQTuAnqgF37LviqX6
k3Q2X085FqGz2JvHuhYmwwpQA7QawM8y9hjYocpKgsv8TyVdsuUnV80TTohZPPTMURZS2THlO9cj
NLaKEJcPNiEUpxIyc7cPqIDdCZnOSGUzFGL/TOH/Nqa8Qp4MvhpTcxftkm0lMVqsI5vplop4+CxW
Top5UU4m9I9kNXAgit3t1xwLZJRJl12U82poM4EAM4DYJUYw+00MdVdd0qlnJH9vvgF8gGH2H9I8
nEohWvvWOG9ZP7MlM2ndNW5zL2DADOdPt4vv/OIofNEh4PWrbM9kw3M5dTKxfDXgfpa3gmzbApzn
t971XaL5I/W2MEJVqudbys31vnEoduYvgThwaGW54h19jGL+cxNLe62cSrX1i5fE9sW6wE1ZVbxQ
sAkwRkrILnQfKGqu1RmedRY5S9expsVhiHpoQasVQ6WMwqiyopLS3UgJDRLu5zpaPaKLuScm7vX+
m198yPI8bXo4Dpu3LPSsBYUvzazafWgyzM4c7IDzAkp1El9oybzQVTGYzgVkwMNpGGR09BwJTV0F
xpcJryryfqtLilwE/A69+muXaISslXkri6Gh6UU+TqXaT9Qr3SJYKF2DGiTi1jCXgPCmieUeZUbt
lTdZi6n0pLQZH/6x1rGQgC5o7ktWio+30mKwvuMR3LDwmodUe07LTZiNK7oZ5h9cHzmsnF+OtwE8
EKFNHm1ppTwCU/0rzYvVnNC+FHqH+cEFH8UMzqok0+CdIjfeKYhJitSWi+J7Q7xmai+4q8hA9se6
Wz5nq9r10j5nCJLi2Vx57FAJoX2bf0TR023DLcdtD2YCSHTXPiwwtWjgsuzv9VVc07MsTHuTr1aQ
bGc1NqZf4YMNQ1y/loJ7iyQaK97sE9b7pgvEzI3XkU0YhsvTZSEyWFitb0pWxNSa4esdkDym7+dZ
bscvNdBmsNvw4lYt8UmE0ycF37x8+HGu7X7SIzm9DEaAdvH6p1ho7S+VQmkyLSIqj/LtbCOd7eSK
gyW5ys8hISRl93ZMm2I3HTES3OzhA7WPmlgpyGhmfWj5nDax5OqdGq9QObf18k4S6NY2Wd18CuKN
VSLrj8zXdNovatyzwfgl5Md59tZ4yRncjCZW1Z3xKATFROHOUODYQsnBo2HigWCJ73uobe6v3Ldv
2BdxZTcdF5YFz27V5nRPVCx+iSPMjpbB3Se1qwNmc/ipj9bhUL8nxBfVbTgJrNddM39NlxP0D8nR
8xYeA3oDY0ShpQfGSo6A+mrTJj9tqHqOqZYiVcEJLlP84zrzc+bb6iH+Z3t224PwX7FqBMYtf1Gl
2jFmSw65Pw3Vm7pwR2Vx1TgkgKhBLbB8AWGwDoqlqDuUSYdsVBeDjt7p5ynDyrbQjt9yzwplxTti
pyNdxWu8q5DZRuz4wFAkDMxfb83CrWup2EuNoU/r8Wr5L3M372msk9WkRJAQEF2da4byuPTLXjLo
OJXgDDpILQrzRiIOIc02IuPi46KeYg1kTKIGD8Xtn6wFqBJKhFuYYhwdFomQCoOpvoC/6YyMOUhp
GC6UWFiVAvXxFvfmQWNEFzVfNea+smTVadLL75k+549nNvA3mG3f6BjK6Y4hI3oC1p/DMh4EhwP8
iFK12EvNGNMvFPc2lVI8cVPpKOxk8T+HweIt+cmQxcQue2tnWoEwwyAOhPWELuZH8JHpP7QDVF3/
JkMBUwlHtlZ5WT90PXb5z0yx/HnqrNvn6WjXgB9fvpf5ypzb5Tt3XhrDY+1191GYMKOG2mzBWQRb
EW5i6MbGCOUeMZAZdDZMbIe3iar2T+/lksg1uHXiZp0l1O1Fazk2asVuNZZR+bPENyvlCyfWj+2X
wtKhP2C5UBwWfuYllq2Hj0zn0d3x8Nz0D47EyBvDpm6fP4GOJ+Wn3we5ibV/4m2Z7GbOzXXiRSNP
UxZPyLQLDXWBDLgFviCP9+Una1eP1h/8jx6AgiD1+dw2J3LnDKumpjoFpz+aWm6mqwYwsTyZjlID
VAkOhy/nYX5F/1xhkNyiWN2fjDDLz235lTtismBIQt1qjUgVIHOyTx/DQRjQlqpGG4E6Z3b7R5Ah
Fbp9mP+2Fpyqa4vZ/gthW0vBZqmYi7JnY5xCIKufQ0BiZpaVeXDtqmCGl/7J8XuMFojy3dUEq3n9
NR+L2kGp0VZxS2+eecsmcl0Gw0tPRDmTUNpUL4NU9Q7ST5dz9eNXtiVQXazMo7XpuODCAZfRjI5v
/r37STVN2JKBmlN8MwTtGmZuv1zRUn86FE384iFcj8Bm268sFhwVf/NSv0+tF3U6rwjzQtiORXLo
EBEGiV/7WWpJfHmBQ6+/nnXd8qppZZw6pLL3mmf+Wb/xTu9fJqdJFxy+++HbBwCwk9xbdFzDe1yb
WMilBp1JwLXSkcr0NtkxF1/wOwZHksJ3t/cuT2PTzmT5Qb5N/WklXMOH5KcwZK43uHt0x6UXg9fp
UGugbA+QbQWUvHzWOIdy5ixxo8/WwDvZbnK4aIKQI9NPRFO5MdwiIA6srGlFPo+P4MeYec3Rk7f3
2UjJ5mTZv9sYZgI4Udo1TolJAJMDCVMmmeePFAk2mK9t20e+X1zaK5YJP4SHtFHP/AM4DuxAJcX+
DJzoMLFsh8HmUwjgCAV3EamQ+QCVgs9WbrZv3C3+XfOYjUyiwnTXC8Egg0gpSBZtOoiytDQA3Jlt
RWAoubjqmtlJoRlkT9gdhZlG0jGVeI15VYeI9Wpeo/ayi03CIqAmE4+7sRYfGts7PONcK/144oDr
SXe7gtinaN10GPnAEzd1LCrgshdRHoHVnbLhHDKoeEJo71Ub6WF2SVSKxQpBQ2omEskA37waQvFh
ioGrwvQwNUiP4CXbb40r+wwMVZ2dGAFb2p93bHT7Psbl9Bi3jMsmvXqO6dx6HNp6MYaijjXPHW3L
rEQtGLzlFsNp/z6Ih/dXeVQcVdbjZGV7qe/Hnpr9L+1E/TYxN1mBg4eL7rGO6T049PKetU+WEexd
nDZgt3Nr+g+shwTTA/QNcpaZanf6tm2tTDDysmHiurnh88UKPXV0q1oKl4Lk0CEKZuuBYOwLjo0S
1a/7RYlKWDZQAMAgD4HuGJFY7MeLyaHp1E1Hq1d+bvQxqcp+cr/zNIbqJkKH9BjdPs7t47dbaI8g
JAJ+4ckMY/EvBobyIduS2dmvdjGxCh/uYcjlIquKaxBLFsHFX63owQgQdQV5TG7f+6KZ4oLbd+W9
IkNyLjYPALtdfvubH64bC0lB87abf5J+tQ1Lk7+GI0aAkati2zQo8nbEQaHjgq9CFj0rjXBvzdA8
voEwTkbopo9Kg18KjkABvr4H7jq4Ucvo74NuVBtl/WvkbcnqM0O/N99CdRzMR72chcj3STPXZYqI
rRM8bhyJfga3T1zFY5tRlfWJZT7LvwEUuC86fhlB29Ip+yJunl7KayD2BbTA9Hf9jRuOTGSTPjaK
o9xgFdmBS03Nw7R3xiiwOm2KzjFo+XfeUjy/T3sI7ZboTHfHEmNbHqP3wzeWIR4Q1YVBkJ6olxpg
oC1P74GAygts8aGW6fkQxREkaV5Vp3hkV1HsNTffKIRFfOxLb0yNpTZ8Rdbk5ImocW3gHMGEDKVI
A3OfSGw7HWyJp8ZqIK7No8sST+uq8gZ9yaLM0kyVxqG21tXSaAanvsqxPb62lQSgY04OAwSvuh2q
prtK3Gq6ldm1PfZRvDWZ8zYvS5LCYtE6RACBFpgl+22c5ulGuTNG46iHvbF/R6cdl6r7LCE5xksI
LngpxRFFyZ1MU8Sicr0Y/LQgzYmPJehzvJrXgezNGA7cjfcVjdMYZLp5k4zYUgjHwhjPk0d9O7sO
fr1xV1Wv8EbW1L2/wDYeP+LmwxJH6hlejUCPoThhdzElCwXvmgZcy6l/JHnvvD32A+cNamEs2IY9
tGTkqnIEp9uY32zu/m4y78eH9Yt8x2ajjSsW/8NtzDZUxNcgVdx1qSIwqYZK8DLzv2bhN9/edAuh
BUi85F7g4q0FGSQqJQ8vCgU2RixnH6iJuQH3P2/L/UNIgC+r5iiml6N4VpqIz2By33z26b0RoJYS
iBs3LnPGxO4RcKqsgqoeZmbbt2q8qR+ZUmzqjA0iSorsSPL1oZbSbH6+lZr2eaRiPjHbEqeEiqOE
GFfxzX3Mgi/fy95N5VJ/LJv2R/uOkyd6Vt6AaeZUxw9koprQma39VG1hPnSJOHSYzXFewKvQadjX
FC1DD6s9xc5B0JBwlA7MOi3vtfVs01AdLdJhzs5y91aI8P5kfvud0sz8AFZGgjT2eI1dEnaJ0IZz
Y3ntvemaT0Xyq0ZOrIvMcfJ54YCqJcZc3PKy5VJ1jes8TeFNVkHRWdKwVEVbCBQgSDB7mF/a9o/x
vPr8mGeazw/ULKR1Vc5ojE/uEUOXRJEVC/a9/vZMFJqarLfH+6V7eAuLrPw48w9rwxzsDthdx3c/
9HbreszxzwKqsArOmOM/l8pL3Pq7rXoN3FfFo83q8milnhPcyhLLhkPTkRp/6C7mL5cuAs6GXfC/
G5Z3/QEyd18c968bTxal5rGWNKh0NutsKM5ViujfdMnGW3TnKOzZFx98MTT9mzOHykZ+tq8f1x6I
YsWUTc8Uotil0RYGM7gHeojLVxgUZuHGbKJpsR402AB9F4SgFtG8lvy2d74thicpDOb7or0HLp63
MPc9HHWVU473Cm3ujBJf2ldGCkpP8rdtGS8DuSY3sH2Ni72xQYM3Et9fEcnGear1Sxu6fG3LMXD7
DjWErRZOvShrLi04hpU3ROnioZp5RsifmrBE9XyvMxJM1R9wQBKZC5XfprYvtMgukqpihkqCSzk0
Mob83nVb22240NjuhlbXKkUMZWDw4QMYJJpAJFKgsdVwAlysb4P5o7P32BVOZnyF1tvuEU6O/Oo1
TwbnMiSMFwstPmlaZLIFqw7q8Yi867c4OZnyPs13d0ii6beAAeW6Y1Rf8w3QsjeVxaC79vabobHH
G4hsKRhKHx63bMr+3eMeLDwGQJTbtRrLM17OKHnnv287eWQk5i/gkPU9srnmNK6PcXr6ClJc5mvF
veKMY4yEsCgYceXbaHinT5Kt5mp8e1ATP3/R8F0QJRpQwhlmCysNXu7tjGVSfXNgFdhZeFjwtMPO
YFuq6nOpvlQ7hQ5Wx1f63X27FOTXOGBWtTEgA4BQR2f81YTaFD/iD9WPE8ElLtI8HGsvPt30nZtH
Jf1yGUuMYABq6el3jCX8C0c1UMzX1PnIq2/pbrqnQvYQX6IkkvG8DtVBNFxamaygfFaURgQomA3H
DgLdBpqt5n5aGOZr8Ye5o2oWmZpo89ieQ/swoyqFvDmvGips94m2MzyMXDuU7NleYYaPG3rfPfev
S5TuhEROWO8wOYJgXDD6GGFarAbphcqipT5J9lI4cREKcKPYVQtOSd2WAMbK8VchVGQReUMBBO3k
JkcVbVx8y0ohlwyRgrau2AXh+VaXylPgHJknXwTpkHIf5TXgrcWc57KhvTlNTG+YDtQy/UvdbflM
o34onjvhz5imNK+tUygJUoPHesjOMoEucG0lQ/SzeJ/msZb2ct4eijvnG2M19iG3n0s12Fk5PuZj
33NSSqb1CkUiV9WSg3y46ZwSrSNRu+IB9edYA26M5+GfElD+zsfX2nzs/TX5HTs0+z52gtFecB1b
B1+SbLZ//N5/J0fU6n0Rg8dK/lHObxrFQATx4sPwnnPKxmvIKZSUmRyC2b6tmFW05qtTSaJWIAOy
K3oP2nbORbm6k2x/+mE6w9DQQONUVUa+FC1BHzhNZdlO1C2a2vqdBSZJ8C4nhzP3cvvJ9FlObX/N
bp59ox0eajpYFz/VhNr/aXTNjnkfhfkvYEKxHA+OAMyKM1VRR3luVnHEfd3XLdLUgMjzPe6LlkiV
hQaca3yFNs8eqsmU0SJmj1IYc9dAKRtlDRf1m7FCizuFbo7F3StgK89LZdcPgRFnE55n+XmZ5ErR
jt+UMixIvvXgKyYtusmjQ+w9fkWOSLxkzx0qk7TAE0At9MEsyzpZdZzTQ4DdqbG20s5rZq3NZPo1
d4RUnOoJXngc9V9WUMJy6iS0Xm0tKSTkzs+/NqcmpWgXgeSXEMbz8GKl3Eu9aaST3+V/5uko0S/1
9em4SrdH/aFNfhx/QswHMeZBhdw57fsPxJtzCm/23Nyvm7liE+84dP4mljjLXF1hOPXVRzJRm4tQ
XjcvOVKLER8d/kEYc4tRat3JF9rTZeW06e+ZQjAbaOCWkDQYDjYyub7UH5C/0ZXZy/HS6R7P9eKv
IX0p25lGe0cOEZaIotwvSsQ8L/a8AWRZLUclNkVj28HCdqcU7cb98FA8WjnFlOnuqZeMGU+Kwagy
32TZk4xC9EYq2qZbiZd0y4zddTh1Eo+665YpNnaCy6iAMOFijok4ePLpJLjUXDV5mMlU9NgpzOEU
9e04l6kk8XhkN0xfNnz+nsIDqulcdV/sbD8vTTgJfgfK1pDiwEW3m24xb47dInsvoW2P97W+cJts
pOI287Nwse9tllWpZ48N1pmpIesrH2MXIYmsTpxn+E9FaUGY5nEmpLKO5wodHUqldGmFQWIuLFev
KEwRzSI5vExMBXenIQXiRVDMatpf9tIl3uSzw1rkQvvSyU5fjr1TpxhNh1OpkJVHasipcRNquofm
1YI4NA3QjBhZ8wCBdKB0jJy4Jn++WSdFs8A3qsJ7K/+56gB6s63r7/MaJX4KRbYKlfzbKlIV7iEx
neeAzjBMX20a6Z642M4y5EFuIO79O8Wshf6wQIu73u1nE7+zmZLVQvxJ/tMQ/uyYuL2cyC19wZnv
xdvJxyMDSb4OCLE/GKiwAgqmSz1Hm9KUKLLHBAgT9Nqi1JfIEQyxVk8EQZ5NrcW8Bnuco2XmKkZQ
z3kLZwiqoluC6VBLFQq8gaFAu2lrSqFExTAECzm9gHkvDLDUhrQUleyufTlVbQ+rS+17m+pmU9E3
Vso3a56emV84Z9dMu5XWlWmxN/91f6xxnnerwc4h6e7Q4AqZbkLR2DmpbFxsRziot9RiNWHEhYQd
1+7jZz3klbh6dQRbVwk7OfEXh5F5YS4XSJCFUvMmklz6894I1HqRSXFvW3z5Im/b6q1KSYGKYSg+
At/KzXlB/ThWEfPIULyOfKRCCLlhp8gG69TInJqrNWaIVIUyg4ushNiKdCOO6OWdKvydvfK6urWD
XeuHdzDsMdp9mOYKsrrkf09LIp12MhNl5A0l6KyWlVypmaHj2NZ9x+HG2vEvRvZ29t87dXjzlq5K
Tk20VonuUasQP+rnywidSoyCN4ViRXHDAwQsd41gE25pPJEPdMj8W34l5jWmLOmW53kFIz5yxQR+
GFzHE6TVlayY+F0wTWLgR0kaFE6MRZ4uLyap9jbKSS5G0z1XcMg/1oVmBkmDNICldjv3nq1kx/bo
7/PHqVbyarXHx6L6kx9s3k/7VnLXSWM+jkcH01MLiXSOSxeyROvWTnxJ6+3vB/m2TEjo3eu0z2k7
V37McvEIJ7O6qBqUVH8u7z95XkCcv4clwEvr4vCHTR9bqeLnVbbxNG5e083FPdowxDr2r5vmGth9
7maR5qryKUfrfP20fnvExer1Wctkf0+emTj772kgnmab2crbu58Ot3ShemHGC34z41tcNfOBS+Yi
LGpPNND9Hg8PqDWtrTK/5+k7w69EgfJzPy6yPXHNrxjBs4TQzGU078kc248JuA8S/kBbp8Z8bB7z
YB9mzp74Oac/wpGCY3mBLvGpM6XJmr/CaVUkIcXpVJ+nXrcPJnJsO8f5bQgZIg+6J4fbRb8wB9SM
iHNKZBdoZgLQp+X76PByXtfuXRdll/Oeh4oeFQ8Cxl0s4XzZNGh+3gPjDmVtoxp6Obd3E55g2U8l
xTNb2/2oZqE8jFq00R6jZ7oal/pChKbZOqfAS6G5nHfB0AD8nYP+FiGlFKSYYWMGhbtDRkW08CnU
hgJwklZ3JZNvQL/PDoIiX3joUUVEXVoaIkDp/XQxYaluFhG/UDrXO1OZ+7olSUj4pUK3BLhfdv44
W5rrRaKV3rW5sp0Kb9Ldtd8eXwj1tgbW3G+ZlEW5QoSzgxe6CKfV9G3FOO7kcGxY15lUh5zqEsqr
xT+j92y2TaTm3dJzXP9iu3LZWfbJuS26pMdXzCKl0TLogeCFZJSZYgR4LE57DnrIQyDSGty4P7lJ
3T5ki5DLJDO0teDtmQlql3kPms6DqNAgf5WaPI8rMMH5CC/nOi4ZEfV26er3rdrHtmg7CytO4s+4
2sd0Tf6aGKDCdQAfuWN12g211ez1NpCILqLwwrsw7buczsJYvlv3Bsg310TwzJV/ydrt7aVAt719
pPqpUrm967Q5NNm+yqvOXWhswIcTHBzgPJfsjNGBfVuxRrLTj6vnQ7v0E3yUSZmOTbU6JHZe1cWz
5Ti9zDYVRJnADUuiGZJjB7ZBFZzVvkNqddRtipwMAf60FnhD0EpYL8zndQ8OLD9WrR3LAYmVZSOx
6vhWdR+TwKyWJ+341V8MXIz+o1bqew72476A110ZQM6CnMMjQHKcj8ZirkmteBr+cK77dlg0oPe1
jwVLEWLJ2q+N3zdSwYbe7NE2HG2BzZW5m0n2s+AUwRAST3qtKeXby6/wu8PZyW3O4eW/U6/LcKdq
5wrnoYV3feqL1X5VM2XqzXjeXszmo/7m9Va1ZM2R/jxdb6XumX+v8z9CZVw1XP/sp2ag6/W2NbOH
TTWetEVy8WWvtIWnLSr7cvJQya3rt+pYWVIrDsf5YTtcl0K5fau289E5V2c70Z732vEkvMnwXd5M
NXwEZa+9ckNZHc732fRt+i+h8XooOnj1Psr9Q7NvcjMdjsM/vUy0U7Okt3as+dhe0Uv5IjCtIOGA
rbgOI2mN5U6hSXp+FTmqByjtTcdQ6Bde9uXwFtTN4T/ej3e4afrau910sodKgWzJx+z6VJHD2jSr
PCt+LqkbyrrER/e+bJpqsW2t3AThtpPL1zDfdYL3DncZ3XTQzXhXP/ycJhnVgLdko+zfzo3JsmcA
6jMvtCzcR2Q8dgqaNku3lDHvcfkZeve7tiI5cnye+smKP8izkS2/wgj9vf/4VWwBBy0chkcTpaYr
gVTu/YGqlFhsETvj6699KL2tvsLHTSp/Za7XTj92iLWPxtt4EkrQ3bOn/JvcW5Ln2N3gOFr+4SkA
FWmgmZkAhcLz8Pfr/18EcBtcSjyjFtIUlGMflMFSfnjhKF4MgC5HoJunCXdegQV84Kiv8ts1PfDf
87IRAdthRvcGYJXZqoM98d8dcf/2KBhD7xM15QdtOkM3OY8K01Z7O1bnfhRmv4d/6cbvW6IqDgCu
VG3dy28eCsXzv+eHq/+D8AHFrvqJ7ul0GyVb+aitmmiDXOr3liHMtJarztqLt9LH+qVGTVr7MumK
QE5Sin0m19HKNEz5BNn+/v9DF5ptQ2HXpFj55c2D0SuFrWytnOrBxuowmYxlJUGarf/wyRbN08R1
fdbD0LusVKo0cLDYMV3EoQB9gRkadfwtjki/JYZnhRCmNsx+zpxAnoHRMV35fQMWDTJNbCVUe4Jm
U5Sujn20QpV0uW8GU1bmozUeAm5/QNpgFxc+5wIQXBp9XOrAhVx9+eUhvLfslqa9JolOxmsTzIwn
rTwIYiJbSOYnfa/2061+PGcUVlGRPuskGWNTs3B7Ns3wkIUP5ivxQxOPzn+Pn7/MRn9/qTD1bHnG
PD/+dDseOx5sho4Uu+G366U7ElvKa9ialISLBxody6/n8rL9KptCAfxZaMdoA/hwtHVtmL2dVif9
Fca8y6jzr/NT/Mg0cEO7C4cLTgIeSdneXCzH5ZxwY783Pud+0N4zs68UESaaqiC2cZ7tQbbVP6PC
DiRx1+r7Sv/YvUeJbOX2SiuwpgmDTb33p4P+BqpQTlW5JtHe5TFYLVF44jxSSMYdW1EU0ollbmZQ
Xafl1zm6e5UCTb1trzrkauFRzdQXH5JSr/Rp/nBF1qa+UVn5G3nb49SPjEytXz/b+nZULEf9RL/P
xt8xdq24X4oDO7/90xDc2BeQGD03H1vT9azXDrvmirvLpY6FYSWGezR3exohtdhWZiB6xR7wp2EL
myVbM3uRP/EHm3OoIty+0out6fDs/Xdjrd9LXYwmmCnsqrOwQ1tEKSszvIu/m982CRMh7v+EHwQo
hkdcRd2FLiaffEUsNwcv7yb23Vz1XsltO/lbdYjDkm+iERX6WXysH+fCvSVAEE3Xewxb8HbszDZs
ny+6bEf0AV4/9zIxar8aW/hQMgfP1zckjfn/P3r+7+wzMMQvx0k5t0Bj1vDEe3X2OMvCkqNmlbku
1BjLrrI0RV3XhBifLuUBX+3XuByRgFem1WgbyTUtl5yQVtPJ4ipV5uWBosD/du19FB2m1fq8LNs4
2T35s/TXVozdTRFz2ta/E+9ni+w913tGHwOjru5yuD2L+lU2K4eUQCoRSZ1TbrzTUJLY0CEc631t
jUGSXQyPtBFennCmL0PbpPXzYHbQZu4tQ8cTc6uKtJBejbBh+0xQ9zT71zG3i3GWVb3yGjj/i/P3
Gn52bkI2m3/UBJOOKfvapX5bEKkIyk/Ak43/HuihGW1b0zenJhtruXRru21xhqA/2q7fiQFtUPrk
znQsXjpctzWK2NpHKd/fLv1CXfZWzetiJ8c/2/FyWfHCdXSMcHT9fTy2ea9xNTzrffhRX2FYzz4/
j9cRFfyyN7nYGlCQCpUkU6m3R6WB5tTXdzgkwuzrXs6yuFAnlRuxnQo6P4ppd1L9WzUEwFYzHO6r
CguiRHR9ONj4cIkQlcE31NwL8god8b95gpqrQheYlGnMm6KWkDmjcUHD+FXnQmC3PWsmiNIvspVp
wr8TdPDiCP5JIR5561q8ZRxgidfFLBce+d3rahBQmUIVHqXYO9emdlmt6kPgyMSzt+k4OpiFM0Nq
JvqbQZrWuQpzW3qmaCHnpXe9LCf9Yea18Hoy7lRhKjjJYCn9trKjolxfNX5ByxKRHaUW9QQi5Nv9
QKYD3BI9Lg68cvrWSVSPlctLrk70m6t9LthH9Xf1DQ7wW7pEyFmZcgXpMrNpLFvz8rJ17h5xtxgs
ZIRlNlin0kM1d3oloay9/O5XUm8atOxpnFDVjqEKAVj981tWSdVCnIDD3ZW+OVlAQ020Jbxwb/hw
jSS+pvdtTpI1C/12aWlgIBR9UC2dHVI7Do3YqJrCfKyhdyjYPdo5W4dTxEUL+0mQJ+H/sNjFk/gr
vju/229j1QzRZ2udb7chnRtUDq1NcqA7OaciKEmhPGk/J+PwfzBQnvlV+aGxDYAHP5+0YU/7HluW
Uo6JEk/NzeDyOm+kK1hNG84yKBvjuBpXC9My4t+2R2TkKJRC+1vv8trUc3TWBRETxUcozsAkjrTA
ZMEnKD+elevXfVkp1G3wt9n++gMU5JcPvWPNmVrUMIjiKlNyiqFc/bW79ZDbrJVKQqgmcT2eYBgJ
9FbXQye26+ZGLyWSWYP8LPd31f2wUKpDMhb6sMr936q/c38XlZukCVTpdjo/2Y5unQSqyOlSAzHB
+Jwk0yHQkQG/sObD6/lrPbIvVfejxVyAAiyz+PsgiFmghb8di2K6GYizIT0FKGaaijylmUQLmvvw
sNw6JZyn2qLS1fkaZDhJb40lFwjp18du1pm7rCUJzOrQ3PIaC6yfmfoY1dd4V56uZZyGf3Phr1K9
8jwFuMKcBsuRHImxB/2e/lD5KDnrn9NInzLfND7zrQ2QjD9SuZhuqXwvlwmcDf0OxOC8SlhE2cyu
QcjigXIpWZit162r4YlVWTdul8bs+TNVgdfnq1Js979yCg3lzykwvAtVzZUV7JsOwbF2NXTx02cT
ste6Uy1uK/VEX9hBOto+K6lrEOdBWeko00KzW474VIjAzqkH7HePIpDv1/E+w1tF2AnFm2M78aJZ
bwfbNT3ZqYpj9+vQK74p26g+i6YsN14yS+/kxizvJ/UDG8kP7wrQJqu5R2Kwawb0eagAppIZ2jay
UVyMrr+PymT6mb+MSJynhu3iFXqJST/5G8KXf7fpKFNoxJDjwa0DxDOkWPfyUfr3GEKlFA6BHpjp
t3Hoip9BYlrHFwKpCvX0BYMl+dk6Vh5L0QaqU4Dk3rAfGdUlK/tv5oaU2NmRIWyN0T0586KqbEnV
56PLadjFCZoUh7KrV41SAwGDg2/gSTsZCBB5IM5k9Az4NIYxW6J9+0nb4fLRplMcrhXahR9oz4SK
OShsCZxTInmPrz5KKldLXVriIuxDr1zQWjm2VQ2LaDODCtRR75KV+8jspNL3kWpGDM/ynMJsW/0s
TZy7yfEkdD3TA5fCjo7t09OegqLXzI6mcb/00j3WJgiB130vlVE1FybXWCpmM5Rxz/pylMUjXzcO
3kjhZzMobl7OIJ0/h/16tnbr57NlNLQ960mcrsYBv9mOMkCbfk0WvVlPsS14DtFqp7Z/iCwYMTcS
VuKw7TJqyDYvJvJO//Ww9J0q92+DaevcS1cev4fO/Et3eNIlOBYcW418+3Iun97yvUAczZTHi47M
lUswrMibfoUmZft7DWcICu38N/0pZNmAauQR0Hy+yJyvjf2NGmrNS/lW7t7lZzB1eHBQEXHuEUTc
5ifsnFuhYphsTY7Z4eex92T+EApQBfzanm1ooXBFHdP0VW7zzrnymt05kxpPNk/PmtS2ypGZWjX/
C+OpS0BE7ukDj4bPd2wWs+3atAkU3FYSpeoUL9CHRHR0P2rraHRzTh3Lo2bcuL37LdXI4uuZee0q
kj7aF4ZdDfXq2/VtPryRhcSt6Uc2jqaDZTdsP4Vp5fYYAaePb8vWA/8JhC1jnHkOoUWy/Ipr27x+
TnFO89H2Uc3Z8jLV42ieba0+SrYYRaIUcJ9/Wbt68uoHkTmdBNPbJ1q363o4ax9ySMZ5rrmh0u4p
paaJdwOyAxhg98plP/p8HHqr5/9IOq/tNrEoDD8Ra1FEu0X0om5Z8g3Lli1ABSGKAD39fGTWJJkk
diREOWfvf//FfcOBhb2EDhmtybcCsYS/AaI1vUIJWWEBGIm0k8ORO76+fz1q9pb/X/AOeZWdEzWa
nB1YwydZmq2eiHzBqyTgjWFOPvtvU/df1Jowb+5axCz1feAi0rcxmSATnrVU6jzTTC1gb6Lh4UlW
AfsXY4cG6eI36TusNQzk4Qc+dz9sawziMpaNI4QMxhbExPRbdfkyaJrZq9niuzNN+CHpWpko1THf
mIJLMcmcSpHgYCO5zza8Pputzihd6OY6cV4S85SD/JwrspWsUUdCGlVC7qf1bVU9d0/cKCqsC67E
95C4JJ30JgTNI3JORrQvZLBEwvueem69W38pS5DKcsduEQW3uDyNG4bbqVPT50Ph9i8ZJgvXxQ3N
AfcgqrsJf2M3MAOKt/dBhjxFPUwfw6KMVHa+4w4W/YF4tDkrGLwBit5YQOHMgpZ0UxMCR5naPw/2
DHIntDFHCXxzTcxW5RAP8JhhT+bKcyX1sHOoPOSJ2lTkofBNPf6OPCVOCifIu9C7i/4YtUek3cxZ
vqC9Jq3dga1kLm6Eh2xySC1yy75ugUx8oAI7AyjYmJESMTi+onLvsNSC5Jxtyl8E0/Oa+i0aCJGG
zX4XJ4JzTZoZaOyMiEoMx7YPb6bNC2v4ERYpwBPMGJgJEdV4JvnNXsnt58I8sHDAGDo/sMlKLZ4B
1Pl3HNjmh2avHqjoQIWoWpgcPPcMnWkL0MmJhDIKW2hdsymbS/O4XqgSl1CsMgdsnXmTHKoWjFO/
KzFPv++nJBC4YPAFxlCgbFWh1aEBAaPqba1cDPIfM0Dn+pjWJjTcbIRvEy934lYI2WHRP027JWkh
XDx1WRKihoieHlCdHE7I4+b9CfoalmCvKBUFAoicaeBqtydzWNziZxEA+leH+5mvTappxHiCSw0J
lVzjmbgYYC8CGdG/1+KzQ0oAkK6D0rC/nduYJXHiBVMZA+V/or652FyzpXrcZ5+wFDiCTufenrgd
QDW1/l1AnQKSzM6VXUqxuiMlCOIf8WXKdoC6IHpk9E2wSQxHhWB1eWHgm/alTsbr+LDLX7ziywxl
lsDaJaVOgQPzzyYbYzduq3YPgVxRgcKmKJmVvGbX3tMZ5wFfhQkhbtgL1HbeIPvD8DcBxYbAZ0E5
v5YrBgbobuj8i861CUpAEBczzTBQMrI41xOszlrAHAblFSomnWAKHo4AK4RhOQMyMqNhZd5jmNRS
R88y22gO5nM4BDjqDtXA4R95AmzE+KBwyNo/lOCcItkFnrsRG4iZNjbBOIyF5eodS6R4jUQz0pSp
LBPqssESAIbeh3ijs6MOGuyE2loCPGeXnyorytPyKH6wMk97yqWwWVK4a3GaYSUzSuI4IJu59Y4V
FiLlSvOYbRkJAyZ2sW/kKBBHbYUV22f9fBPIClhzwOfRYxBeW/aXHCZEJzpJ5GIM9US+hLL47lwl
r+iuDkk5DOtVUiP5B+qWWxRGFWs5x8muOLndWdzPFVMu7kKaGXoOesJD5rMlBA+c+Br7rcKZfyxo
FtyL9AmFgI6ISQelMT/uiufJODSpR974l67d8Ho6TuaSCEMyxn1wy22UQbFa0YqBNwE1jYQ96rlt
hAAGjVXVCRPxA/qPeZLvnlN3hVIE+Mh+7BU5Nsmi7M8MeQ/SkmhL577PFs8biCSpPevDy+WWbUJc
MbAHxr6AcnmqBWcE1MoAppIr7qtX9HabM5uQbN83OpoMYzIJYp1dCgBn1+AK71eeRpQcp2D86NRL
z+Xz5gvg03ggs7TgT9N5U2l8gRpXOiO16ov5UDfpfETngcxfIdBCh6bFeRRLZjsPLlYZ4R+yReU8
1jyHeWBeGSB68oh1aT/Bkw4o1XQ9lkwNnwyX0Ce79P4MyzVmfzphWfx3CVI8F9gAsSIaFkv6WsQs
w/SpDXN6jqtTB1exIhKJQaHsAa4xHARq5+LSn8FgXY6b1h2J1+OxeDjL9ig9fUzWVHlOOJQg2pwo
yiYNx2KrvrooyOd53E7Ru6/H+ll5OkuYFGPGN4mUZWrSKYkLBfztgLUnne7kCwuYl515fGE2ZVNA
1riuMtHhHbSbwzJgVnQwojuuCU3SNYeKGd4vzylcA7R0rFrRAwEE5HfN18sdTz9uEwBYGH5w/DyV
Mxo8xkfQ8nhFGPQXNPy0H+OKZZXzUKikTkc/d2dDLRrnb/sFod7cNEfyyp/ue5HXW+3lmIabBrER
mBllmJX2gfzXe7zK01Gj2/W4zC4Yvs6N/SCSQDR33zGJ4y/MhLz8+NgorjBuEwx52l/JdM1P7Q87
RPVFa829DhwGJrvD+GeiuzBU3XSCo58GmsY9NzYF91l7nniaGdpyiQH1NA8TRXNLKfuks2ErYoRj
vL7FcZli2ZTkwGf48jWxqXtUbpz7+zUhtQin2805nftrZDXkSc+n8JkG36jphMKu20cCptTQfQqn
R0bEswut46U4bZB6zTW4L6jnWC86hUQ5jsLCngwG00IwLZYb+gYjYOrKWkG5ACeBtoIjx0ItaW5b
TIt26dctAO6gj0K+BAoBpzqfr7/Y0aDQlUemuRlsLzh5NXduLx5re8mWCNUr0mCHhNfpucY0Vrx7
zeXzMsmr0FIyclOWy1saFrMD2IduJfAwcBUH66XvyFAgfNaTbh84iRkwb+gyo4f8RQA20zA32aeJ
TM4pOy57G0/9BS9WVhfNV7YgvjxX4NTLO7367w4hyIE502RUUs2XiGjWXxfWKtQ2zGSnAE1k+PAJ
qV0cEdU/OznX5i4RheK+JBsSEz7aS1GIc/2DvgZZcfQvowhfuMeaHzl5NzBTvjAW5ENpMNiu+x7l
GDNn9igdIziQQlX9kVhyp/2Kkauq0XM7+KOQrcf0Fqf3BgPaaRdfT5m36fkdJL1T794sW6RVEoaG
+wniKJrQS8AO5mRnKYcd4U5TKxb32tlRBJo+Lm2fy070TB/0/MK6CoZOYh+uaQ0GtQ7hIbmyuV62
/I34xV4qwDIV/llt4uXJw/c+ML60zYNJAzHYhveya/xU9SXElG8x5GrQi/OufSh7LKbew5G/iJZO
HQJeYaPdIFib7Fn3cOqDjFW2BnfNK7vrd9UvXQUPB3hkhVfHbMqMaZcZUlbDKrcVMaRH2thmtn1e
PSsbd7URlo13BUVAcf7ANxXw+oGKbaRTEZEnt8aPqW606h5Mt6rA2O3ZQL9GPglAOSt/U2zMDkW6
ug/L+2XNsLsXaQV9djE77b+qOoByo8xr2F83d4QZR9hgEecILhMp39wI1Vy1iJyqakkXLQ1bdpEn
knn5yNqKQLMCmkRue5EtCZvYM/dbxqImUPfpW3Ri1I3dGwIpsZr0JzxQ7zmNBULUocdrrAElhjdn
LqCqVVL8OkAHAoEsq6VKUSQqGBYdpRmO7aEGMA53iUc5i9J7aFL+Ck7ZhknN2dMhB76pa+/fhwF3
ZgARW/33PGsT9EIQMyf4AGSC2hBT1zTsvm8Y105smpdNQzCGM0+EHgZKfZsD4nEaeQZsIBvdAo1R
h89+T6Lid42S6EWgDLbAYIaAvJbAAAm6yWwunIDZofpNnm1TWOOdLnuArIQFyuiywpHe9zpwz8gh
lJPpoWcW4D3PhFazgDisULDE4kJwrtrhsXmtOiYn8DsWvLv4Dp7S8Q3ZANoh5JtHutLab6bCKFIY
0WePxbRTkhWJBwSv8fzqUSN98JR41QEXOy1Uft/bFF6Ngq3h/VnMbxJmSTtsPTTYqWWMggq98oWA
gAcPDVNmzCL271ix/8nhDC4lYayK238zvbt0gfiXgeusGDUQy8nqRzd0CdBpTp/nvldA6NRllYY3
qFjGZZvLMXPQCw+ACJACDpLIk5U8R6FCTUXVIOE6sTQBiwBbvaqytd65VQxgXyEsqdvvc5gqPQPj
qRJXGT16zaBz2zeK5ytGVT/6ZXlBH9DBKXjaXIvyV3q7HZnnYPtsgLM/6hZD3rXt05ZmxTS3od6S
ARkihB9M3XwcT6mczw09gI6VXb554STaOWVRgSTSj8nqfU7ZIks7KhQJkPEWwz14qpEpYZd9ShNG
7uzLMKTZy3u4ynL7LRafRg9mhosJA7sHLoE4bMAhlGanDNy2HRcF9S6k/3eQP9dKIfgzLHOyb4Pl
cOItcr0quOFuymPUjcua95N3Rf2A0GEQctDigUBgkA0mAGcxE4OrvE6eCwh64N5fl99uz4R1lgHO
oLReVsjnDBd/BHNXcP7HeMA/7tRe4lZGS6T8iXw6rPyuVI9XMpTMz3cFsvTAFqrFJISP0QK16YAE
U+aUCAcMiJNiryuohbsqgmrCTHUJWnu5TPu0/EU1hU8JvdJJPvec59/CgKtE3GzB1aPQU/ZyxkYt
DM5YFTYeAMr2QcXB6RMKe0ICTCt9rFJpzeyha9xX67zgkSPUCpSBrjNQM6pZ/SSii2BsMfaACsZ6
ai9UZFUzRzHoRMA+02VZLttnMrk1SVvBxXL6XgTgoE+o818TTJC8GXe9DzUZ4hCe+n5jHuhVqKNE
Zssv+0BnkOP2dLNfB3bgTKf6oN6nYBCGPCqFYKZLPj5r2now+wAGT8V4GYaa7ubUViP/ulXnaBGe
rz2GxSXFdjNclsPxzfJ6Fz9MPEvx3+x6c96AERQ/E/VGWV0z9ORszwM2tPk+7fbapP+K2iLCWHwG
DGLUgzNgJQGfr4VMnV4XMKqI41XRM/dxC/OBb9XZZiYutPKr1OJ81BqS2KD/tz1Sv8mYibqXMhd6
CPFalGdiAh1Zpo/4oP6M9UO1y7fpb/r7xGXgXTkqjvkUzfk0gAPlQ1ECYQRDio9BdoBttHlZf6LW
GaCnoCMipnNGV8PUuLlsu1ncrusPzCvQgewnScLzXOYO9GWmB/SYY6dYQM+Gf7/5InTxgSFFF7Z4
RNVDNINiaBEH/Lh+Mj/muaQoq+237uvM6Mq/wlwosHkfvzDDB5ftrj1AFJrhCTHp5ZkQoAkLGzWi
Lq4AV4l2j5WljOVhLu+b549cx125ukqhIP2OIwDjHCSDD0bg/SRfaVZPM8KSsO12Ups8J1muO0PN
UJP/EnMTcJtXLDiV4L3gJdOFXsv4LrEuZY1L796RYPCosJCiptDGH6rTJp3Z9Tv3DTMSdVdmEIl2
49K4XJErHhW5biIXuXDc1+taMDfIU6HPWZg/xEPGYH3mcUUFfzBAUUtsyOf3/0Vmhfe6MG3LYegh
jS19knfkbwpQNKNcDfgkylFT8XH+vaeTuTiq8itg/iNXJoN8Ejw1+omxWLagdedG7V1UPC0o2AIC
QO72fH5uxF+lWKhvYktM2xRxkMCjcMMv+EyXHO/kNTfEJKJKJVDN8nE7YOyPggvnFI6IDRSKXo60
Yo7Py1udc4vipEDBJzQkwXrX5/YmRekVgrIeq+0SnTbZvB2jSMjjmcciToyw6PaYOxtY/ydds5fv
W3oVfHmCVI6QY4yXxVvcwFl+aY6MwTqoNMJQhQ8d80B3+CfQefe91XxTI5RNIM+vi27P77NyK4pf
3Iw0LKyjt5tLwnF/ZroH1e0N35nMaqzp1ejRQh97FnZERcOICUljzoIpoVm4cI/Rl4dMYswtgxBw
rjKGtPqFec9kZ/g6lTSI4lra6lP3wBfFUKWTNzHJY7qyFHBlRN1+ozNIQZHSv/o0xf7U7qTaIaft
Q9rK61kyeoRd1cAvAggkeQj+uFZ3xWfxM1soOzmZvhVMIHwDGXxQeBlJFU+lNhtKdWBBRTaaBxmM
q/pAewp9kRjkUEvyGP4R5hGmL/hdyMSH+SSCcJnZDoaREZqlrcw38gm/XqfhhEHoltDJUNeCEa1T
th85HKBO3pxfdReMKXlvmxAzzbBGQoSUAYRLJACDPypBj89GZMbKr4zt8T2SsM3tqTkicYNzCLNZ
6JkMluTNw9c23MWRibx6A5xC5OP1h2Ny8be5WE2UJ3miLaa8UVKZYkb2Uwtuxi3Rc89J5rRRVmqg
BjqBc5nhKhCuJqRrkjEIEUU940YlEHx0Zbn3i+EV2YZHdTfwbfThiEi+pC08qrgEcLmspnTOMYRk
vC/8cqeF1wUwDFKCJPue4ONp/lURbF/94kxJqub7APt1VwcGofUDnQRTUmFJaNNqCHqvZH5v/hB7
iRMUDufd5uoPcYvb8W03URHgF7znmY+kHxSX2d8LcHqiLuCdd2U4nGMb8txjKbBrzjRoVCNIxdb6
kjZa2IohU/I2pp+tYlCvOgam3dJkgu9yVPCK8EUmFZqi1FxeIWtA9T5zTxAnzvwxhOVQHrilQgKu
uZL0B5OrCGTNAXsCY3JezgN9W8XSCncpZE2MQNOjWtKOmZvr69g64ssXZjjvuw3luYb8GqPYu2Ou
jeU1EJf3QAqzoIjfXhZrSyFs+DPQ0LJJ8iUSrUhIQIbiavHE/jxfCMn0ncLHuNTw4JkPGxwunQdl
gc9wyhvWN8whglmgLx4f9+SeZIma6ImA2sx78S5kkwTYo0VpPAu0OAu6w4PnNFRDJRTQ2TpqeF1d
V/X3cL4HiKh22arY6VAEd4+gm2bB1jXIv0dsLZfa8h4r6yG8Bi2d8qk/FMHAfJViMR7Cy/62LwJ1
rXoMAPmpbfN9Fmex+XE5i8vmoCRldIukr8Zt6TcWvcLh36jWnVuEj+2CrvNj8NOgjszkEQv8fMSv
c8HoDdjz+xlzvnbtmZf9d+4q1PB8wzuc0dHEw3w8yKf23CBpWV8RuVrj4bavzwiC4mxXUALv0y0z
eTdfKPjI7IfQTISvezxbdkwXl7Ot5Enrt1dwtNJa3IrLN96cDwCszfjbr7ojpzonp3ujLNJYwUto
Ol52lYW8kgPj3zV8ryXOi540p4dpNW4WyMs3r8h5GBx2vDKCb7hJY3ll/FY+EveNGDwpSzBj2mAo
G1TRiKgS+p+w0BeqU4B0FFHhKwcG9hRjKH12rL0UsYs6KDZtLOBYM1nE1OTYBhUGGUw52gDOnKvG
Myc1kCMNq1kyBfnSwys7OJQ+0iQpGDD2QBuMc0MC3z4RAa1NunEJEs0zeaCqDV8/r4haTeSjpW76
awTp8Z6kgbARFtzZqJ+4Q7lH8VvdCpshGvz7v3vu8SEsrniqMWlO7n/CJl1dP5hqvj51w31FUDc+
AeAGn2Flwbw0+8pCKXr8FesBrW3wRuLwmF8/DNzbAKcSXoV/nxQf7U/L4bx/Bv8J5YxKkXfjiwbp
71YaaEegL3huwsbc4PDJnf+CNyQstH+/lz7RtYUDHkGRAuXsmuiLF/YEPQW8pYMC8worhM8k7hYO
Y14fw75ASWZBhvLn4uJOZme7EWB9dcssjUnxYZh/Sj62wXhHMxu4u2nYf6eQZWAA/6MDGeHoFHxD
vXoujDWt/4v+YT9tbPeJp1ZsytXz+76gJTa3Jbuivm326AqYviOJSQouguKnoeniihaq/vRxp3Mt
LF5R/UkEiXh82rNtd8AcQwHtxGh13h9X5Y8IY3aVutyVjmYzgr1NudwYPRDiCAA6W3fnYlPthuA5
v2IFlc2z9T/2HXilpQF8PR22vhtrSW8pW3DHbx3dJ1yFj+JMRgkb7w12QXFmB1s8PhvWusleB2eW
dCEcs6X4U3ty1GwNQhiey1eCmfVWjnpf/imRqYvRLBJYZFRCEx7udYvkJJATjY0YUC/kbmeQpiwz
INQ2aNgcMr9caSENEZyY72yDWGLBaOO+uEFPu+2e35CvBpYuQKhswWusRQSGB2avz/0EQvGPFvQR
I86umCFPUw8IpgyVWckplwDu43f0nuAknEIxm1UmKlIalsEklmR+yDzmULVO6nE0EzkQGkodY2Vr
P/fAoAndaRXYX5ddFVCJozYMATwR8rBbwYJKrWoHFZMX9GbnZg8hDHcmCAj9B4LI1INXw2sCz7jM
iudIEtiNLmRSTO86nhHWjmfQV5jztNkYykFnBcjfdrRn52J/CfY9bhV8ZqgbyE5G6+vFBA+MBICB
BQG/Obq8eAIB36cXfMfuzMboacj3rbuP0JRkJUv5GRN6fJgB7e6rZjtOPRhsEMBsyMJMZrINJK23
y+84lXTNiwmQmNLyGBExIl6lCYfExD+G6m4JS33JToqS7cwJZ4RafFMA3AJ+gRMGTxIOGC/NmJap
yew8GZazFU1M2G6vigssv+DFOlCi2rjbSy5TE/3E9m5z6SA0Y3M+RW6AyEKbWsyec/gX9L9rlIaF
/9gIVgIsSeA4Bf70fdA0+SxzSAjdfqhtQvIm1S+mWDhlMZvdg/yBFvDU0cyEk1HWma6Otg3wBSwL
mySb6XGi3F2Cp1NeauLRMZP7HfdoGRs4cuN0uKCSAVcRoA5dAi+kn6guyqDBmh/05H2Y1OdtfF9c
JwIrEClSPReUbxK1IB9onEMiLB8LPt03RIVpNfjWl2WsnCb2gjx3xe+JxP2OSVL7TS5IhfFOayda
0L5hvBcrrsjSkiA2YoSvhR0RIoZneHzmiZhBbgVkDOEwm5craOf8Pfqqwf5hiHbhRmCayEBsAgpR
Tr54Cw44n03FE6cNlG4WEgNgcGmTEkprynQSoazm9WdaDufNdHk5OTtzYkFn9qBYgOtvBBYow6d/
z6zLryCdowxYHEBq2NEhAMSwcaSDTfVzhw1ST9ra1ibCG1+OzIFlc6d251aDHDlxml+nGQMEulWA
aujNOMfY+araPRbXRUVsCngVts/MtJm5eJws7dzt81+AeEBCJqIhE0FuS25nyH2MOlXe7Yz76DTR
45kceT24dTw7o5st1Mbh5eyKOC63sw6Y9OCxgj89jgXymiJPDLiflOKD+n4NjRJEabr1rvjKcV/A
Cd4Bvk0nyU3PbLlA9fiZwRKGPxGZEeN+bN3JLWiwEOx5PlimHpZNA8QZf0HletFNdZhPwZDQJmM7
unRmmTWviJszL+vpB0Ajgs8p6AhBKAfLTj8mkhzkETYTruESMHZg+rAfkLcRvRmhTuE0vtyrjjSL
jD+GqmgeIYZ98cD1E0PmIEPZ4GOobxaQ6TUmcVNE948Dz/2ToO38z9RibfPGhilqCLbyc3xqbJV6
QfBJzrVzlVR2PilLu18w/wTmnhs+D77pdXGx0uBmnY8CKy9PdTza3eqDiDYhYJPQoBz9szSpgRQn
cdnt78G2gzblHtW2jaaV+6SMAc+AmYGI9SX32ORa5VzAiRQrwtSKip3xGysjdkTnG6nsE6kERyx8
OWc/KD7nKR6AHzi0zguCW4lPc6s1/AXQXSyv7G9yl3BT1EO8oEX34ivzb/1M0XusNWb4b+eySS2J
ibpVau7MRaS8GO3nTg9FMEmUQpmbHd4MW8Fc/nJu++mH+VfXc4gpVreDt4ZJN2fCYuiYWg5vciRs
a3D0swrt1R5jlbvyI2NQYFVQafFFtV44L9gzgkaA2r3sKNtdA+ww71YYR2GDwh3JAB7+JKOqdWOn
46qYC8TfJB1cZ88EafGznYRpxqnnz+W+vNvpEqvt+27RQ/l5W6fZsnWemKHcbRgXWCYLhP1i9pJh
V6Pb0m9mYyPDpdmov/jT4EzymTKQQgEDwQ8PxTrgaY34nWJah4ORHPqf892dPqI+4kg/BxlhSLnU
nkENmgcqwCI9f+5EVzthpU85jt93kP22GqebnQVUc34Jia6l0eShY+ag4f3N3nGgzZpNgPIYonrG
Rb7fL7UVxZ0ZLX9m8+tGynHUY8JU0gLs2UvYadmlRV89lQHxGsO2eX2/yKpJJqWWEQ1nnqDxK1tl
+JT23xhTs55qsBCcV0PvNcAW/6lPKkaNTPw0GSrS2LoS0eCs3kDHFTDmc9KSsVHcOwpsiZRqJ5cA
RWoVusBDj26rws9hJdCAZdFTj+7Ik+FJqTgVBGzrZ1cLcWJki0NQ6EBlIxyXQszuFyIedB7hXVA+
MG1wJnkkphcQmOFTggKTpYfpxnf3cPTcm5WI45vZDuK19oTX7ueF86Q0kiVW5+YWAmPD4wTahSZC
W3w5qjJ71n3zllf38SNTksJXWSCRKrxM77no0Nrn2Mb9GH8vI1TJdtlPXCl8ANgta35BOT6RPuW9
zv6UT+kYa1CiMluhra/SIBmYLQFQt/4rproBeAbGwtcWnT+Elx2yAhlfEJQ79m2nXzZQQiW/un6P
37W6r/DP716bKrgbNrYVivvvbREl2IWclJcNY74UZVS/f+B4x+pNQB7QW/joNsDnUJANjwkQw2kO
D8uAofHabIVp6nJQUTvO7xkki+emOr5Tu8PtRtp0rK80M+se//CL+2Lh16/La4iAAONrG/+ROZUQ
NTBkyWbwCS9UKvvWzhmuwEV7YtvM8/EKsRJ1zSrooQ9N0nRSM4nva2EKLbuP9Bm/Cmd8bMvSfe+6
nNKk2V03dcsvqTe5FRDH8jt+M/i/zsJGCV/XGMJr5nFTIdlgQWauliYEEcPFEpEOUam+gQoSpYWy
ENfDadRxLWJajflIiHAMBLkP3k/v/VPw2COwXvyVn3cyUB92+nCz6+oi/wjDr8wXNbwqXYxK04ul
MnCFn4JdkuQU2RbTCJqtWpj3A04+ewIKJ3bn6LjaFc0LRwowv3vm/vNyKukO2di7a9S2n3lxRHJm
PNndlrq4qTAvsoLUFipHuVujwDzltxzQEZY0Xy9AcMEZJVfS13K/NpRtjhGmupIkloOcvAj+Re9r
2GD7jcdleCTGDFt9Rq1cnIGULNIaPniNWmRIOidFcjuNfQ381Odg6fjKXPCVvMxbFUEpvBJHV5aX
z4EF9mj8ike82pOWuRfjKsiy5uL+Cp6v9VD692J/f+0e6abCf4YGCjU9Pygf1VDDO2LwVEfcTj18
6pqYQaA/mdqte9J+Qn8voGP9YJsATZdmsfrhl/pTX5iLIpGPKkQOazy23IWxSsTF4Jjfwg3q+LyG
cfOw9TqqI/BVdZElimnrG4T4G33Bz81s1f6Ym1GwZopVRVXES03fpy9mq+xDW70+uV23zd9t2XgK
RGEuETYVSRu9fC3gzBcJL+3XUYciZrSr6M2oQ7AaLvviiTXVsY60oPZlNJg/rV8k0zukABKKd487
F55b0LiqAxIE7ND6vGoEJzy8JqkLo5Cv8h8LRPA4Vf7tR4ObXPtv+Mwu8SsexnphEXQzZ2BqzDYd
TrCMFKYwceLmlAUThHI/VP6EkNTTz0hZXD4LwQJCQZIBfQQ3V/xm7AsLpOJ0p7x2S3iDCIRYfhmf
wEtk08Vff7bi471xMKJhw24GkRwfoXd5Tm3COANlk/2Zpi2QuYsX28u5Tz79niZGWhl3/XzE4e+y
02dJqX7lLZYQMBY6N6evp3a+eDKhTFhwvwJZd/rB09sVk2awOsOdpb7ZLIweDyyMjRW70B2jwGzW
LvBfI7OXYuV8G52MWwoaHX43C2qHRubR8wSKw9KTQJIoneCOYl/Jc/2Ga7FqnoY/Gul2Nk6GaiKX
Vywi6fWRsdWwrzkb1rjMEfFIQJYNrwt+3giJ6+8RZ4+jSdiHav1hIxLne8UrBHZQsC/j6oZ/ISmZ
FX1kPlg3a/ue56BcTW+9qSFs40ReiVmfTNVaiW68MrH2hmvyWAk9pd3KWCpnJRwcjsrmgvQH5iLl
+bOCvlFZVgt7e17uGyhd7FSovqyB/Ax5fflu+w+PkAImkQ3Wlzb7+wf/E+s1IR/bp2x/3mCF1IFm
xXzJ2M7bu7dBdwrfkYBYBDGy/T4fXzDQSTXJvM/7rjS3zQQ9/dZvGPLJlCum+49dLQYqpBTrYlke
6N96vjJ1+yXgBbmq2814czsw4EHeXXnBt28wiVirNTUIew7Hw/Bj7r3Pu6r0xINhXV/WSsVoLtv1
uJbMPwBjrfQkUHaoM8szvdVAPz+SMjtCG5i+fEpPx1W2slZEWDmzkznj4eBcl6M1ZzJptedrYI5L
Fj+qL52CRpB2Cg5zCGKsd7i47DMEV2Fbu/N5XVshYiWLQeCycubII5rTKxzmO3FwO2VVfdbRDJX5
n2FD+ftU4U/M809SIqYay6QhtVUi0T77FflZ5wWQbsgUmgIsx/vtW0hkOgHcngIun1M9FrMqae5H
5AErHhj4Vt4MgPeCm/5SqudXDt/OCGiCMgZ0ekXo67zD7nCH0Z4MxLayhCH3d+Ox/1Q9xWOC9kAJ
Mk/xgGcLePEk3j3zQ9a9fsUjLShf5SzRHQBM6vmvF60nItX99blunWvQkXCFl6RFy0WdUgenEOqO
0x3meLese0p6BlxedebmV5MMiwvr8nPndv9TN8BZD/OsaLsMm1tPaf54+io/8wZ8NqF2WPfW61xg
2ow6cOTc6omp2S8o4TU9pe4pX4QrWJK0e3t4pPp94eHY71qsNqFnwt8NKipSKzTwpNYDzVi+sNoD
LjcorO+SHbb4aqxZ0mXkE+X8Ke13BM3cf1cvxEiQHMjh6YLs5V8vjrBX9fkVZw5RWTRdIHwJf7Xf
dVOu4R0fL1R2J51N/vLFzaenDpVob5vYY0Mq45EdIG828ROGDvyHziuqtYnKDtj+I4NDoQ4/Iumx
uaQTooK2HuYDoRAGpH/ceRjMrweBkvJG50Ho5+TSLq9YK1fG/VupI3YoB5ajNJrzWXfdFG+io5lt
1F/9eFDTqKWDeUJ5zFQWteUV1diDAYUhubOHq7+BlV7nW3HUSx8u0YXOh1zhIwmZFLgCP/x6Frx8
0ziWtMcPV4Rs7Y66Iw0xkmNhM8u1f/9KwreT+HPE68axAFVmOu9f4F76hqy7T1Q05k58uNAwNOFP
6v/K14ofOuy1lvb2pi1lJaqW5TsuEA+YxdF4fih4hdN94SjEaB0FMiQZML2rpRUhspgSVz4+1sdt
m2uBGmP2MYMlCJ2/9SDe9U79C98M94FyNREiOBQRbH74u+f++Fo+LobdTTodPPe/+ieRXZaKf9KT
HjRoFf+yJ8Q7HX71IhS7qe0MW1zwZNmWc4yF7VxzSVgZvl+z3V3GG5iYRGnEG44N2UB80PpPg3nr
c6lArSFPmFTmAWekkbDifqWOnsR8Zk1KDMlHC4hQ1s2ISMGpNHt1Zxp9+yjNubgzXmHNYlDPV8yb
mZM5jGmzBaFeqeqEhuHTqSrmXP3ruQekxdj6f/g05WQ2WReyfdAFIxa0AJXS+AK1oj/K3VrQjprl
LWf5yiitH+ULRdEtd6VF1e1n3foOWIOMCLOO0zdqZVaTPlIJV5Vsz3hF7AbOn8A0J3UMrBRRRc7/
uDgd/R81+MW9DhaJTx/UvNDbfA1gmd32AjxBEVUXy+rH1N0/HbPy1h46F/OtB7FdDjN0ZuHc9fMd
EfQVR1yEuftU7dsSyythThUcoXO3HwDlzBN8hglMLXKXOZuTMfPKvDaEd7SDYUqsGDVIERf8vw0b
F2KVk7o8TEzC5ODNl8gs7lkUrIqCjhICZuEjR0JmrJs+kVK7r1yOQNdowohfFewXmRNdoq0gDz0+
cjQiKP+HD4Sgk4x9vplthZmrMAl7nIqbK3w1Nvv65XHqMoffMG3jazzHBsakFYuWJv8q7OrhNWaZ
kNbKuj/U58umNu2GrbaNS4odtB+ow34hQFAI6SOlWanbV3q32a4lt5Jiclah46e2K+x3zOBlw9OM
5rn/o07vZv/xdF/LqTNLFICfiCpyuCXnYDC2uaGwjck58/TnE/rPrtLWlsVoNJrY0716dZH72DsU
Q3Z4PneDbXA193EhXW1L42Q3M7cZAx1bjXf19CCRuUE/R8+2AWpinhAEY5kvL0oEZs479wJFfYmo
08q9EcAXPWacE0h/Gpyrmh7OeJsEavfKFmXGY/kbudbTDKMUyccvG71zpB59oAGaV46Rjo38XuFL
3ErW+VbjkG8VA9RBqvwtDoYdm10YLOGBB8tbcdMGez7Bn5Ufk4DvkKyHxd7cwK8OgPDQ2C0auTJ+
Atvqy2jft3cHAk19wkafY00Yz5x9SelsaV3HRWuEWy5mb4VteXMLYgIhKRpFt7whifXU5bb7XkE8
XWCdvvfHfISeI57Vy3jAsrBM/UZYtrPF8fD2rBw3tkfbt3gG8qU+rqcosx/JA3HTjECXwK70gGmM
bZKNWzLFdQIT13ZwOHS5nmW3s3L2AZ8G5McHBglr5tpI8pZZIAVrxiKVzfU9guGKMnY7fZo2VwKi
zVO/GzZxE4NU60v5nmw+9/R2jwmsFr0Wi+Stnd43VPY1KWa4b6g+CVz1OPPiuTtl6br3V1XOpNdY
22wd7e821eVX4C9NZUUReBhm6/vyabTZfD+j35dJorzWCttoFztWbFxHKaBDGISgydHS5tClXd+c
7RrXdYR6ScAs0s+SVVpwkxNiww4/UeP/+r3sJBrJyeYtxVyQ68xmrf2JQ0/qZ5EWczi+/YVESi/r
GS5Rs+s72H58a2ELSHy3S9tAouJza4dksTolkJS/3T4W/WP0UxwkkcZvyeqhM1/+xqJKSiEnhFUC
5+fbKjW6X0uzZPUcqZ4B4rrHyC/4zMwWIEq+35XnyxK1f5SPZJ7Hsggtu1wjBrb/d0vpOMnu4djY
/+TGNb6m91P9RAAVJyG9aTD/x4NZop6oXVhZ0DK8AuBsaqlB6laJpIfrLDQjmXaZGa7grc7TdW4F
vEM7bOnd2+xUtmfxgMoWpAy3bWBYQpONIAesZSOLqJHuAkPMYNu+rJrbTfXYegxu7GA2ctnJnEtj
Oi8m2+CS5iwYBJ3afUD+y/soXM25I/7KWKAMqNYa20vA8/aVAs3I8oUTcfVX7OgZuioo1ltgcmHd
E0QjWmGtwQILqZuy8apmkBUXIx/bX4ykqDJB9aj2z7U9fOHx2w02psdskBSPj2bPVLdvwQXxI4ol
/qJ4AVARcL8cUBqeWSYe1eij9qgsyRlGHZlvGp9XMt1GHDfnndYoXhkClopUvexFitV5RUhQCtVa
5BtpTRVUp4I0DSkDZgWQGDDCWC3b4jMUTActFCWr+mxWuH6z935kTo3FaNtflVi27gO+yFwet6nm
hUOrFbrABVBwm128LgbeKfU5u5naxagw7D5ivxBhUUg+IZ1ZJGm59PQVVRhzPRwSNvdqyoZy/0H9
nMk09/P65VBC9BvnS4uoHQiU+zxRCtlQafcojzuJ4R3AlCeKbpIKEIWc13QcXjAC11KpJ5bdx3d6
UY6ydiercwZvff+PgQC2KrsSS6+e3Xf5ZqNWuDJEQR9mPjeLwobmnO8+G+Zp8ox26cYiqZ/l8t3I
PBQiHd5M+B6bxMp4wHVDyUS/ntg2F7dhpCv6Zw7O4lbfLisJqK1oHuX1Plewb27lumteU08KmGw+
8agsxmXhV3/ERjb/DKEZaWkO03gphSNFrGH9og2ilvg93suQBON4ddweowtqXfrvu1Tz+pb+xtkk
qDkTQ1sbrN6QIbQP2AToyW9NTjzitmKrF4qhuje1xb5P46/rrYXoPjOvJ26tU6aeYcQRN+pahcPk
XAmME+sGuLxoHusqBM1WHLts6W5xi5X298KVf7pwazVM7zeaUoMoQQFfmO2qCaLsrIrnfj2Hl6te
Au+SV3ACQWYR//MkvEYbZ+GHomXFu3IWADxAuvvLmRmoH0ZQreV+029CTTy2tcv34Rm8M/J1Qxkv
gObUYpm4FG+cGtv34XpRSOAp3FaQZhYJaKwKh8HtQxRrPNVJ0XbOn/EW2m5YoVw1yvC1hknflBIw
DZfWsrwvCw7bRrsyRAKzwdN0rh0HyFh27fSDpTVHmE3Xs/XcJ+AHr3YLnWAGw/Vg3AMO+WE/Sbcy
g8xAFWCrPHJ+PtZgrPhEtbk/EEJrh9a8vBX5o61/a5nr4PB2HuS84G07YLU2vU8CeCtNtKbXzWys
X/wCj6H4LIsgmBAjb/KPc2MRa+b76T3VOPWO4qa93ft7Nos3eo5m3MKxqp5r58H+a/21/ZKyd3mL
fNz78XdAscalve/u3jbVa3eR39Qf7wjmps7vcWF2mlnmvUF2SF1Oq/sczMUYQhak7OSZ0f7r3j8P
2H0/jxa49nj4GJ1wD9EXSwACvSguv84DGurHMPun4KnmkxMm/oS3MVerT+uVyqSFJYWJ7LEqc/2r
w2wcJqfeYQSI0rs3dqPL+7kry/2vCsLUHKP1HhwHWDHKGW+AR6AwRxay/b0PbpOrmTWIsH7uxtDY
pEA+Zm8HqGmeDFwTF2/HWoDDmf9Eme6K50FyeB5EJ+uvcVC6VawaT+dP7XM31VxFS7NDIwfUgCcs
VQa4Xr05mUsVJfuXnb4YbqF5rr8qEW/K5DTBjcQ3emCzaJYjDUW1NQFLq5kivohjeDyC16AL+418
5EQ0fseytO2f2cNKqW+C7Ya9BEfjN4nd/9nuppltiNZgQEGPG2LCHVrfZz+H7lF0W5PPebrr3wSs
aGf5ev6JLYrNnxZqTo6AXiRKkBYKDESNY/3RX4LStOekjV7arlJR0S3U78PkZ+yRf/7N32h2Jrdm
pDJvPIQZf/THjaWr2demu/i9NNfDAN8ShdN6VsbNVOtYovclsNIEnJFQFGIft11hVkfF8pb9TX+h
Sc18XGDe48GeA/VjIJHP86cDgpzS+gd7y2O0Ek0noLPSVaxTLONRTupoCCHz2JNiJwBPJhv9/Jpj
fjwNV9XER3ZXRsIgd+aow3TeubTsNHmg805f+8Pu6XtXf0wvo3jg6xdM1n/sJMzTSA32DOJ2EyyE
yQJ4FqMAfMn991CffwWOOhx8pbeYnlHyPPMjqybD8pO57VQ7pQN6CaYbqxDUwMKabzXHO0AzSDgF
4LEmoDXI5dOwvqyugpbfiitTSQA4rpIqkH+aNS9cYpgDWCHFGgUYvfPIQVZewD/gjvNzhiikyC/d
+bTGcdTN5kq8v0ygHn8umozKcLqbTYlDzObZ8jhTrVjU/M+4YKLkWXxEfhPdx1sKBHLbvILB8pfA
MbWopPuRVuwNeIwGZj5M1rKD8SDV3vDeDdgN0wHBH26PJXgIL9IfEIl5pGU/YJYB3uMVRIuJLzWe
9/VM3hAOLNbqwBp5hAl5efexVAacwD8IY3qQbaV56dhOx5vAihlYoEU+jpstf/9jR6WDPOqpBwHx
8tc/qhlp9pPzqbwazH53g/Z5uKfXfEt/nrq5Qz5lsfXuSe7BTyWf/qHMpQE9XfChFmnJ5s/a6Sf3
Pv8YN7PNRGvmRVxV/06f80mi9/iJ/9jrHUw1P7ef/V9iLRqQzd3tZx5tPT6pem+n0o6QibKSqorD
Vv4+y7NhvOXeD5+nz/3fiiHSIg5VqcgLos++QIMo9Mntx8YnypXS9/D9TeVp39d/679DLp+0FQW7
H50+/bdoptrjWiKw/4nHzdU38CaE0isdq+MqFaTnV3GVcwCbTLXshQcQcSwR0e6z/ewlRtkZNbCo
L61xM9POAGDOqyexKDhsfggHha/sl8Mp9M7BNlIH15UD91TOXOlUAL09PAJfN+uRHcFJkGgIGNgZ
cIajoCWBvybfn8O4dD1XeMNdGGJfKy83/NO8gF0vK8bEpYBsdXywRVvz5SyJzhMDpJq/ocTj1gK2
48nTuCRKpRfMeNxQ6IH3cjDDZUV/irGdjGjrh4qKbp2garNC6uWjYdwPrSum193bEh9ssh6srpoW
rCuCtiSwz3HYEdYIqMyf+NOMOR6AgAny9U3UvLytb6jjbn1DKvt+Bu7mUVZfva1/s2zjk80wPcIK
qEjpe+n4OQc5Mi0uhWrkx15TfKY1yxCHTDG6cFgSc/afi+Fl1wDrQoiIQcIgX+rs1MjovtcFIz+u
Kw98zRMOZVlPI7EV24h2khX9XAAQJ8ZkjzhNglAcHCjSwqlEgoNwGb2Ux1gyRYOgR1eprVNDnJJz
L1kFWuCpX851saJyKLG8j2BgWAygrhaTx/BZEz/U1ou19VSxnD7z6cmGkfY9IngN7Nx+ADEX2Jht
JX427aCm/7g6G8RgOviE7BzMrZ/2CRzNt83TEHYr0l/87X+4AFaXn7tRdEpK6K4mQX2QaAFp4pxe
Mp/a6PorSitHzd9TrjQeonWLNR+jo4iZx26ACQcFiA6h6Qpm05tQIJRs4mJO7AbtZ3V8bQOAPli0
taVKDUIR2JTAVPwtJuNDmXGylSytRs/vwzsidKCOwQO6OegqvgYIjsDVTb4TSY5fyUmK/yKcBpTW
lbK1vtOfaPxxJqw5QcMblc+i1m8C9mZ6xjXmcCqvGDkKYiTo4/tc4PS8/3z2XZlvEfXy8dVBFn/Z
90v9YY+zYjak2qwtuxn8D7v6blW0zOQa++7TSqviCflmDIwQz7ztjVUlYFiIVtn/T5PknzKrW+VX
IzohEY+uwDVIly+ykNj1Zam8oVENUcTRqE9+BKQ4Tc7N23B0GUb/1gMhuD8JfsQ8RvPIz/wXYx7v
jLnwI1kI2dt0VuXs0jGyTn+xTy+b/2pt+hytrIujyoljiBZJCdf0K7bEJQsX8goyQYz3edhXHgF7
mWozqMHxqEOAQGLHqn1mwMX+55clkNQL0Yes32KMmceg5xXKC4eewc75+UMUU7RZ7W4nNh8eLfT2
8OKdMi/b9yBWGQPVgvHgrCKQ5wB1q1EDJZZncj/cig5MLwEr/AuDohwwZ2YpYwuTBo9zBh0xMvl3
m00NXUQDPN6C6PQ8tZENhC0aDHFV67stKhbo3GujB6vp+wIXr9kf3oztj+lXo0tgx7nD67IIvLMl
1jmiVudkOZIoXWelI2/kDB/SAm6XuX0EHRdMOtMCdXWiaKsFmKvPKMYZ1P0RdC+F4Z4gZzsXcYBs
jD5Nu6tVnzP5BV2EOTcXiALmiLMFQmyHCgg4whXsC0eeuLSt+eSuJONqjAp2XOXvYW+3RcOT+cpc
KItAq9pcmJ7CU9zEFx0cy6csTDMmJWw448ni/CdEPIU2JcuJaoRv1yNei9/f0FEvs3+blDhlHKMo
frOtHa+i0iHOl5Nr3ebUxn6Z4pGzady3nQCd+6wlHuXlrJERlibaiqe4lVao40BuqbQAOAMH6RsZ
bt9dP/oPbreJ5pAG4ZFubODs32bPUfIgwF7HFBqg/KKtZIW+CSnvFKtCbD9j8X+fn6pIM4VJyZ7x
uoBhDq92RsGGFm9mw9yQytdiP4fh6Y+woY8R5b07/XnfCFTGX2GRTwUtaUHrpLjcoJFc1ra59xOe
pfJtXecDn0A8sl2NkgGacbt8RwrU4WZu7k/uutj2rqcqgbwZFdOkl96yapXiG5SYdXnmgtA6ST7k
QJe8esWniD3KCfjPbIFd5w+LwbIWYBLRnEyOkIE30ELlEF4Ff9UNim43NLYO635uXN9jo7ovJveu
8M9BxMcg0F3qS7yS+LjAm2qJjbRFm5JJFE/1FCJVpLvLKiVk9sg9q5PB/L8vCLLTOUZjOGb4TI0X
VUwFQVgZ4cjjgmUX0UHMcwHwNFsvrwCpqbzW5TswIX4IAEuQZqhhQXECsBaf9aFZ1+fbUnLMn3fP
p6rtNBqKU7Un2N7+q3eZRFbvNMK7Ri+++ojki/EhjZRst3Tye1pwQ7bUiq7q4iOwwdt3IKE5gdwP
1jUrVcFcQR03RyhxjDdnkY9nthaP1kx98NkSry7NTx0f8HM4stRkKxs62FX1wQGOGz6+7gjSw/1f
HJPqMPARLt/Mj9ZdECGYsUPvAQ1bPPdnJcqx5ArTbnoLEjuB3u0fdSFyPF23poKhXTZJZhDdYEZo
c5tcMinY7qfSTazrfidzMfL729i80AlW8hGa2Ose2nHdHQ7ItinMefH6cQ94ULZu6UdRGIJI/Zit
/t6YIDmDovEVSQ6pEA7jYxFIr5fLUqMFX11Kk55EN+I8HUwnRAuyGRfz9ChQZK7KAbNUwUaxmAFM
CdhBh9pJT7qWnRKfzx+TazT3YQNjXp6fgtmwQ19p6K/+0q17psLNzpRyTXQzqabNYHVRbsQGZIy3
da1MehAbtbb4UG2DK/QBclv6m3nHvJwdnZbYCgQo5+WuZJVH6cS5lNOeEMSxfsMcSdBCe4sZYv+T
4q9HBNEJsVJkW8bceFHLRMrjkRnD5h1qeINsKVmCSL+T9awtCRiMmr1S5GIiH3N4Hxjo40fnefrE
Lo9/DUHJ/f7BbVqtrqI149vQJmus7yIsgBSzGqkKgVAy1fvP7G0OnzXShDiUhtqOXMLdWRV8EnNJ
ZYE/txkV/SYMi58f3f2nuFkmc3KhTkM+Nffb5Jwrd26GIMagFfwE7pxueE0+HkGYNN9AL4Za/xAd
7Lg9bFF7lrCaz5PFzcdqWRCux4+4QhB6cDcTQHx3Kd+i9ROWLSELMB9Ya6B9NWqPvcAkCsT94OzY
ZvII4Iw13Qj+cFwBYacQsic1twJ4Zoq5Uz3Bd9JKsvu7bOtESUwFghJ02SSSmMSRIN+py5qpY4Ut
KT6974tP/FfCh7IDYWsD/rTkRrlSYGSDJoP8hFVj8D8SZuEZ55/nSHEWrTz3xSsfmnvtCMLOZ4g4
nC7ZjqDvyYnfWrhES+lNPa2jRwIC0oDoe9tJM1pRT/DBNuU2M27Vgt2xmF9mxkAHMwNCPFfn36Vc
Kcke3onlP1P8RjCxbqonTiSrElH1DcstQGL+kmUp5PT8jesGdWbm51QP6CXPNYqbZTH+JRaUkYrH
I9IB74+BkdDwfOJgALhMAGRGh8xPlzZU5vNUQ9O62pYSR4PlASLa3QALBwKxSDCVyFumxH+rdKrG
Ovcf0ulrzrhMqDwDsT74hlub6au0Hmb+cm16mous6IxFJvkNhNmSAS52e7TGCRw1UE3xAR+T0Vbg
N4l/JJeHjc98jxXeMoA7asRrZD/YP8tU9SLHIBjdwfStxSPIX09FxD2kjUgRb1+MrfhU1QeM7IuY
sb3L++NSTODmqiEkqdL//z2G46c1tYSTCWYFDI/p+zQiFh+/o4MYxr2eAF3suT9p4OnxR7Z8+f2C
t85v6wsbz3pmQpduMUCTmy4KWViNgZKk6rvPRP3Yv6xLmJOOwo+mS+lJJlJUY6dJRtWt7oTcCiDr
Q2OMa5d0nimvtTyxyweqSxGM7qdC7Lts9AAL2AMi6EQ8S5X/+LOqjF9ag8WpnHywsDcPzw6g/nxg
UjsaXqVNb2wvui4fX0TZ6k3bCchnd4JZBLs/V6Afgc8pRJLMImT6xM9YlEJtzpUg17cEnAVwIYBw
atgKeB/wUggNTmrBnEBmcDBGlghjrkwR4eGa/BhIaEwDRQTIHvDXvyNez3TsIdEzPvIOWzsTBkOU
M4nTmYBpPuRRMrLnJOYRW0mgO4iU15bBqKcycbjjvrHLbwGxTiVR4zh8C26HP5Icd6XoiKjjQPHA
g9lw9JbbK6au4WBHSO2PBGNRAb1dfJu1kUxQFXmTa8KlCxOY0rmwaQkkYdndAkcxk3vIk+DCIePx
VIHNxjYEhpJDs9hzEO2d5/tgi+DafT3bHaw3YY25eS03hM+EFLP1oL4yOxFKDnWGq1flqVAXDsKu
idU78FTp/Q55WeUttQ9tTZmNiJsct8uPhhrCEJS5/Yx3BWvpX4yH2cBaf0Z8ePlTvlHyTw46El55
1jguK6+cXGgbbebs632Xl7vQFg4XqpjcrHXsBbSImnCcAk8Qlb2/BQeoqchN8gDsDkSBVxGUxYUl
hP5L6X2vbwurwcVmAuTasrWBkNOBmvPKo0GXdW0HnpqvqtEaPsrG7r+y4X+6vLNU9U8TaxpVA6lU
DQrYnecA0nqYKV7qLyA6ai/CJnoMraX4PiL1o5aNhE0+iJIhBk7+/GOZ0gH5kQRdUQ/wd1gBd6vY
q0oaWsBviuvQfVU8YwomHz+jRx5yO4EcW+Z7OuPykGd+uaupQaa4+eY7XzoTl1hkUF5jOQpsLIRr
PE0uSAy8Qi7Z8uEVmVjAK8aeaCP1vj7k/SEjZ+lcBNd0vPxDuXXouiI1gzKbvynMP67v50N+zy8M
UPr1BqldO8teXkw7kJLuRD9u1ej3TPSBD9UiXq8XH4O5jlVIkAlMBqVo9Vi/V7LVqB1h4IRPIG+L
v9LL1YH/eFDkY19kq1v12VrQkC9LSAOGNErbLkXB+G88zAG+JgQRQEY1fbT5J33qdNGeKerZ3QXc
fBQHPO3wPgy1xrEkzLZauYGgtpaD1eSGAjOfax5PHZaoRT81NMnmhotEMcYbhCdDFBTjT/TjbkAY
F2+fryWmN3yotUUx0lygX8n+4eYQQBLcWXv9LZuBbqj0qCRLGz6/eAkWmh3Ip4xPdrWoEe5PdRSY
rJZzIUlRk6xbyUOFpe4+FSKeMmyQ+1riOf9YcvcUnexYUWfJtnBGz+5yJvZk4f41Rx/AYIbCScgu
1oXpCpqnfurIZZ6UmEPQgZz6latdW4u+52NfzKyRaGN7rWIluOEZhLEUBxVZJxLobO9SyvVFCmib
WHaTLIRDLfJpa5DEnNAnTVXSPDx5zFllbZlHuYF9bm1BkdwgYs9r5P1IZ8MT7Bp47pnu0+NAckxk
aiJ9mo3BFfnh2WnERTxSHzZZyy5ZHA//alXlXVrYH3rIgCkBjUGK/jS22AAZgfGIYskm7rSsCc/H
VJXNDx4FQG0bjnshiaN4sqpwWRgXKrv3I985ro5AFYnqqgUd9rHhowz4XzvrXPmzALIU/oUVx5Z5
/3GluzcV70uTcXO1rJTWq959mKAEhlwY3Dmkla+TJ104lq/8vb4vDQhLsMvxLtxkpPWTh3VWbC44
0bIx9HVor661xbyyaJ1x+ydhZUvL7wxLuuQMmjm4DiEng9WWejqr5WdBgBg61o1gvLwJ4rMig455
81a+B5DFypzX49dV1sdO9P2+Klwq5z7EIspLfqSqB4fHEOvSEf5/sBDTNscnoRC9M9zWgzCAzWNn
MWWwz+afH8d+KgUamP46xMunS3G1YvYmIlDuLzuHSzG9rIxr13SdmQfGFFrwFdZkIRy4h0mks9pV
cKDptn+oED8xLIrps8aAb1lHDxUwNjxBYM0XCMkS+fW+nFiV5qtKvJolWrAMCVl7KqAw/sZMUofi
bsxXpfWtJ2rmeEItchTTnt8WehjYkjvKOvZaXntwtJAJHCyEUXnOhTUtg2gdYo2LUPN70JN2mgF3
OYgkaikUqekCNwhEq4lMfXftqImV4RdrBDRZPmJfdMc5Hby4fMU9sukFwEccXB9CF1O17qrRVEts
1QhMdWVZn+dKm/PHrnEEoVlWnqtKNFmNXTqifd9vg7uGTtI6lBOAzLyaxetjmyo+TZWN07Waib3H
Vr1lqoK5KHYtX/ltC+K+bm8zrdW9JQpK9RRp3LjWLLuzU18gjPxVoPDIW2zdOzHc9jjsR62BhWOq
44OgO2fLBgssVd4bAvxy7Dt7rbHXrjs5lQOEPystxxYIWo5I4dHfdXny7afJj21vfRPuqjBbBQGq
55gevk4A/7NV54nXWYyvLJVprryIsOPXhH9fr9qLc2O7e1unu+tb7Zju3tCjV89Fg3Rfvm4+54l3
+5Mcu7HlpHGYBDPsoZetEyIODMh9fj6XOYV3k2y7GjktxTg8A7blAcAihQx/R1v7WT9y6kfEdxbL
ubZoJz6x08ayldP13cbPTi/TxzdDQ34VT7uTvQ8ftVuCDSeAQswKTKdDe1SdcvfxCHZ7sO3nxu+Q
fnF+t1dMJehVIRJNMfcegnZwIiFSrKB0PxSNhyDy6g3HWVfvuBduOs21/YjDgeYjq8H+WNndC+wW
nJeHfLT+7PvkVPOPyoUCCRmU8+Uvh2MBmLx2/mBAeYxgOO5C7DxS7fOmF53ehvSw2V5AbrbEGPG0
eZ0FwUcz+ejbNT5M7Hv32wcen/vn+V6Oj5sBLxjOlVs9zb/VWP/eZctbTrXXxgZGbD5cfOfuqUki
2shuc93NrRllnctsSxEjC8dWEil4sps+fO2e2da2EPsCdrve8OhuuToOVmnazrU4heWHVQ99TSaw
VlxRU7MbY34CC54FYda3yTYxaILSgMtBel+yDGy5pyuGmNn3poXkNzIIcDQoNM6ialqOUR+c9iV9
HzAqN0j8rvlK/cZShVmiOosV0tdhIHp8k+Cekfy69fiO07Hhhb7WZkCfsVIGk/zbM/ERzZbhvaCh
L9tAkeb346yei9QQrY5zxeu1FGdaSXQiYD7LirgFegHI/Nfs0t1keodYIcV7CNPFswh2glIKi1PW
rpQ/V2G1KAO0JZYlF+uULt1Ldfep7jLZFrL7guY/1phFGqdx0XdliJPxxjZe1vcj+EEOpcUeVKZ3
2OHCFSUx8rVGRN24QXJGA5GTiJ6i+P37g+yzAjXZy3nr32lMguLJ8FE9MjIV5tM9UxE5tBYrRPO9
HmxIaYcPeVc49JNBNIbedpNfVtvLxpyBf1zLMkFuyZGzYswSXX40NotyfF+a1zP80x5N+CiwHIPW
+EwKQZxkixPepLHiXHQRxbKeCub0liB5yWh+XY9/sCC/w87cK9t1MVI5kuVNVKUzRVAFeYwwWJ83
CDvC+5BPcWPHdHGyi2SG42J2KcN9v0H/NTi2zIrXn0jG5Fm67aqUmZ1HY17qLz5lvvhJTLPf11F0
IFjt9Q10rnvrP/rZj+d7NL/vxfxIkIRuOLDpk1U4Fryu79Nl7zpNf2xH19b+vchmhi35zp2Z0y/J
opaBXHhPvF86x56QrIvP2c/4+9a/V5BwRIr3Fh8KbBcxTqejBRKu+OQ8vA6jbValL+JmikacxPdB
nPW/5iWaOrt9AYOi53/dDO4sKyRYFxEyITTSLf8wT6mCe5AyvOOmiyDBC5TkpyDZ646LfZx1b9Y5
tja5sp8kA/6i13fhTxdLJkxQJks8qfqVgzuG0ap8frfpLzM1b0fhD1J4vbJGP+b1bOyNDFLBJVoQ
uvzz9AsdnwTSeB25aSLwj85ML79PLPfU9qQSNBOa1l6NBhL6HtCFlX7wiOfb0eL6bfZ1njzJNwH/
JZ4eU8jXenTocoym8llIuOkkUP+sfglBSxsn07tG5e873RRnP4Dz60SjGnlUaCwqueFzBDGamWYm
Xnn51bWUziaBn7ZizGhXX1uDsNrVnqpTV+rZYam69fXymvrxU4DS66/Kx0r2e/ydeo8G2PjSoUMO
6V361pz3dftcSvfHVcT7vVvnQUaHackH/ueRbT83Ok9mn3YS4H7VVXnXt8Bl7x/hm7zAbiMwspj1
YFVMmdArr4snf1hQGxM499Tp6ufw5c/cdPPj01Xbo6+4DuXz7HlfdnYcp0vW3P3oyFZvFnxl4MMP
XypDk0wOv6fB+k0WjgPMtH3ce5pF9DMxMjTC/vUqitdvfhITybTHk3tlZ/X7nJU3YgHVlqI3lVXk
+rXtuvxuW7kOw8/sO5jponkyv36sbC707ywKMtHC1y2rFajhH8NSDZ9U41JVB5LM3zNJ6p7blKlh
R0biXXVeZfLbdCFKL/fkybhPWb/HWDe4AmRLaU6GR/LG41CPpmuZXeUBiPKMHSaZAsq8Ips5DeNj
DNioZmOFCNNHpvm4Djf2BzxDNoZGUUt0o8VoA3eN9aa3H2Xbl0zZhlHxbUaNvvkUIOb1IT7Bhc+x
XXz0jYBc1yZSwf99p+8IE4WDRJ+S2uG+Ox4z1MLmUaSwUsJf1/Fy8iPWSjY9YryqfylNn64X/Rlp
Sb8M7qm47TT8dZELWloX8VvYPcNxrOzhaPanzP3qXcaq8uphzh4Pz5L5NXyR3P/LpyGYdOPStdt/
lT5M5Bw+86iuOigo/CG5jqoIwbVd82HWxAnQWo7O7+5fzJyMkDSFSIDKpy5E2H0YcENYuYfpwbK/
ek/1InXyRpM6o422G5x7Pgom3352nL8GdBHH0XYUNJRhPFr8LD713VFm8hhYGmJEsdK+nQHk+9vn
b83tG1AMtib7i+KGAeAzK9IAxp7v7Cz/qEaKWmWuFiq9+fvtWyPaSWc/9u/BrtVYsu+Znt+O09zA
2r+iFMFHQQUxhTLVfzWec9jyJoeg8f/fSGFbnvmDvIavmjBqw+HrJ/Uum7CSnlNJwsY1pxpT4cDQ
Fv6MfyxHj2Olf0hODisG4/qmv6zOBJscnluJ3UQR043Eu9nKXLmdpkfR3o7nBrOXvUhhVmBH7fxa
HWj40VKZ1sr3ru5LAHD2DVpYiZUmLELYfTBK9v2tkZEJ6ic6knY1xTz6yebq22OWI7qn6Mj/qi+s
CwnDfFz4MIeLwLrzUt0oz/XdSRdUae557dHm99tfamJV3vS9IA45NgrmMmwjl3y0uunIw0uIxOGI
U9XK6KbHnJXMqqTK4jqUjRskFK1ZB4baE1r1EiBkKFI+4LCrV7qachxphuo5DGbCF1COUVIdMoFy
M6wSFyzOlHWiBNDULTmx8WrKsGX9V2FhSi0UHx1Kt56y7acUfwiPUeaXdv01wqt5hUyXfXt2MYkW
l5VzmRqxExmkPp/06IGW+F7btfEYsApm+tfPRTVZQt5WDoJ3IWAaUJ/k+otJYrB4A5uBDkx9pvrp
94jI23SPKLw/TxMaf/o0SjyKiEygx6SboJKkWov/XRNF1gxxJoqLSVSUi30zjWTmIJ5WdLjtbtrZ
FrF3O00GQcflgMvexqLxLT8H7UamkR1R3NmaQADQTib2+VVpDDvACaW3obmzHyiira1B4oQKPm8m
bCtTgAdhe+u4DSqx46sdD4olohH0vvUIesPOn0YxYOf5T42q5NTwSw1DYRkANpJ1SuovRlIYaMR0
YLs2pS81tMp3LA6YRoPmoHt28aSHBp5/taC9t86oq5DbXbuZSOR7kX2QOuzwYeeVIjxMtC5M5e7v
z51/1+GFs/saO/E1LknkygPBEXZ6JPvz90sVxeZrEgjPuvx8inxT8J524ivT/c3VaDkTSwCF/DqA
1a+Zygtu6cK6z9KAMMr02Ff+hlN4EfZxY9C7JMsVU18WSc9cvsdt/4UDILzwxL8Lz3m1hbQ168eW
FfeN8fXIYAifkKMLSZz/TG+e3UoMiv6a8FZ9ms/0B33csrW/oDQX3H0/UoPSKZsZTnmCF7wUpfLw
++OVfKp4Br2FxCukoC5Z9JXcI/Sgy+B/hzzCDCSS1HTg7L6zGSGsDyM8vG94S5/7snt5rSXE7mNl
X9lTWQVvkIULR/i8l5OgzEGcKmS35JT3uiMXF1aLROlQtvJIZ5s03U7DlSp8vjqv3zONZ+lB4Xg5
/UQ6goEXerniX72/tD4lvhK1BIbbbSN1qKWKgvJ+79+XI3g5h7p11pAOxQqWjR2WsuCtzn3frrZc
KabfnF1LJ7Vra4o/naXxp7NPdsdH+Jrgvo9+PRImCDNRH34Kc/uXiZtwe+G3hl8V/ikrF5KFBfKg
nGUbPujXYDvzqjMv8qu3u4i8Jmt/hiXxSFgefzo8Hp7Vpmv5Byvc62aYbVhm5zD9+VbSDhK4I7Gb
CuOsox0r87pbfva3oniNs4YKBQXPWPClVpSwoFLKJXzer/70ePDrKweJA/HidZaV66DcUFTfGoLE
/dq9/R36HnDwjyIGe7F08nL2p7U//Cx7vmUPFEjSzr4SflJYjMCs8CqYP8OS+NOjyqw84Xtl868k
spC9+zKZl9a9WLbkD4eCyssRfpvswhL3yTtuhQ+5JYPg6ddLvIrhwa8urGr2r2FxPOzlHgm/RwIP
PrNB+V1I7Dz3PUHtvTKSncKrPZ/rTnjT2ZMyCi/+FTO8kHuYzCtlRwKT0kV/O3JHhsveo7rph+8L
s1VWh6ckSDbiVYn8HSW7cdHmbf1qNteOIMfXoQTuP6r71r9bMlCE/vjbbzIOa9czu76swmoI3+re
5VUUCR1uei54o4nNU2MyRDMQIiX6dw6/JvwCU4jHnnZYr+rNgeTojCYOFLmvO9FgkxXceH354/Uu
b5Hq9krl7FEvdTMo6etP6d38d16A870yc9MGzv3wWXlrz/D6gZjsdV8O4VfEv3fFRAWUYvD1LHE+
FejmOjPpicNY2eyH16OQFmNm9AC5wqCxiBYdx9WYWrUM8z0TqzBZvhxa8ObJfOSdkv7GzF+0e98A
yRRIyuRIbjQDk576l3VYSCa056sJlScs7b9i6/FuKqE6U3PZOObxoHHUn2cDAT1sD5/kB5+hzqn9
wpp3U3bO0jjG8ZJrP80SJe9T2xQFsTUPuldbvDqKHLxb1oARwTOe93M8QC7lVZ6+oEGc3Um+LsLc
w9fILmwEz6rm4EysNX7OXNwk8VJnScKG9qcn7I3Jl7J0068OF47DseQlLqT3zqXod+wfwT0PqUDa
DMX03H95vJpV2v7sJ8zM/YWFcRYkuHTCwhcCUZZ8Bu0feKkFn+FObuoF3nShogz+z01ZNP20zgW1
rZi5qSe0Um7qMYe/wrIpvE+U4vLrBR69/SqXFDJ8Xdp+hQVNUcNISgMwjNuaqbzbr2wuQXpvdYRZ
56ZykVdm6pYSnoJUuWluKif8dbcgE++7/SqOFM63oNR+8vzrW/z1P5bOrDtVJYjCv4i1AAXlVZBR
EKcY88KKiQEnQFERf/39ynNXzpAYhaa7urq6etfevOFfM/ieR+E3fPN+sH/P/3+rEt3hda7/bgq/
5ydajYE+v8nbfBiranNmc8PpDBFx4RmkvhGsBck76p/tHgycj9Ay3TwLjF0WPcBs3PyK/DowXoSM
3DIxz3ahBw2pnqdDIqZ/lpzFoRo38N0PkbCS8sfz3lHlKOyISHyiXGyqbvdjbR83oOTg+nbyDTQ5
f/xU7u0mHQCiJiRlF8rhmQXDWVKeQxVEUOOQjWoh24MxtPIOenyHZR/YQeE8Sgjggtb8afffBZrX
vUkfiv3j5DS/Z6MbdT0UZYCctDhaGO3TAyUKROl/x5d7uKTQCelws5TjK/AoNhLQb8LYQ+w+U2aQ
A7zQ8531wtYlsIER5RgokO//vELVVXPnBnf8D/zZ1wC6AQXC/JCk5YGyp9OiRz0Fu6Nqeh74mjaj
EKadnB+2AU6svzPCg3/7vty9bDHoYIxzHujYPCiUjStI2qaXyQDQKvrUZ+cIX3eikf3TZ0aVDuIa
pOVPPYfUsLp7ENMckLUGT0F9EwQNBswqykoF1cwToAGKBtZij5mTCfhWbCXZ9zkGPM7M5d6DPZqV
xi2n1OJ5d6m5qly4nMe9ed+hOZE2o0rzm9Lks3O/hRAF3a2RELCwn9uYv3ppJ+2i56XGTAgvRvyB
L2NUJBnlKGf7yF7nE0Ik//R1XzBI13D/+TTRgLGlEx9/2ZQ6H976Gl9VX/voN351dgtYYn+NsJiX
HAl/Pkk9unkPJojxPpXOY9H9hgMJlsUGppRJz6OSiBIeSnx0sDPMAQ+onO413oCCvbn+CIBkQFG9
PLpaOPzRQNTOq+u4WpJoG067zxKwDNVsMMZQ2zEpYMz702Y8uzWDCoKbWR6CkNi7XYYsd33/AUm2
/fyGbel0CrPpCYqHpPcNPyMMS9WmD3CWtgQL0uWhCtYMTXRguFcXZoyAI8sx59ErZuxx00zuAaDU
yuV453sI2OcHo6gCmvANYxRJw3nnnGbD4ejGGSxnvG5xfrv2L2OlfWc/+IB6YKO6QT7XYeqhB1EA
RIHyhpI6u6bWmtllulcYVpjOZ9hLqJ92mMmPhNfKXsjcsUjkPiBMcZWBw8lQu2RawltyQJei8k5z
DTQgVeeseDoFVzBARJdizCTRwMdwHO8PPHqjIePEuywP1IwytPdklcyRliX0c98doN09vzTkHxWq
5xDt/eOtvT+9Pz79talqIew7ajlO+2vONjMaZL6nfZufPW/IKXoXSOIJGl/+wOkFXpYfhceTLudm
7SeUTpdA8ajgQBX5br+oeQnN6WFLhxso2MnEfbBXdjIQvhzLnJIqeALJuHtwR3HmceOQdGKCnS0g
qB0d5prhclmxsJNrDgMM8/bBAzM3ORkdzAYz/oMLh51+AKcaQcL44oxhwE8PuFZz2rnnQHVwtpgA
U77hKSiSWjbkx3oMdQ0Kdsk1+cMjPGGwxL8XztWAS/QS3IOW6U6BBpNMhuJGmSz3ReuosPuwASO3
l3v7/bwovQczukNOyMPBqLALaCNCDY0qb8om+mm3Kf9IvNf0TB7eYyo4LfdKCuU+Zsaw24Oh67uh
5hFcSYi8QWczebj5hLLann0np0flV8Yh24hqt8FXX7dxGZmOvIujNpvT+tyC+0bPQE+bVT3tr5rk
BZXi5yWeUIxm9/ySYOUc9xzUz/8qTrlJQnwxrqjaOKB9T1OiVie/LC12kLOcAuoFsEayzOT15sa3
PnmcZAvx/MKSNSKzKWX+1YKwj5xZlnDYBNSGQ5LS07dkuX66lwvXjsqAAC00XO3rMUZ1QSdpbeuT
Q0hQ8phfveZX+2unFoOmSSYsh3fS7+2uMak5EtuUZKRNeptX6XBt5XY5e8xYrVmp6CFIz24fEK3e
kENmSMglad6FerU/OGRzJabEkZ48+dDYgpfoeXQgZYTn4PCtTvXpcJHdJBIsDzZcKJa2ypZQXDrV
lJP6KzyFdi9AO2VEuU5wo7J2qsoRhR5h8hwChqgNukMKG+WJBiGEtYf5fmNexbxOydO7kQBu8Ayz
MtkD4d8OwFsgHDguv+gpdU3sqFwoZLObRcnFdJbTysMNQLH2z/wsalU4tbA0l80YG/ABgSAFFezO
OZzdkUTc/6gTbJTDni9y5q7x/fDu0dExo64O+xSJtfEQbgA/y0Dd+8fPer5/eE26P03Ov7IOcwqa
9MY09oL8lMzb6wyvP4zawProuxfn5sFNpgB4mdTt+IyKpAl/cY8snHNGHKu3bKJsXnwxHjg21nuW
wh4EzzwqYQu+7PmhU/4GCt+uE9O9TPGn3WLwbRIWXOMyybLVkPJIR067OIplLVpQgSm6G1k0jMDU
ElXd+7ZBAQp4AcKCWfM7fiTnJZ5wTzHWMFAgooKgA3YICpXg/FozJc8pwUH/BOLBayZZ7jUG+h0Z
VfawUMHoR8Ug4lFNwCt7gCTVrkSVkBZU4jJhY2sbX717G5W+6bHE2yvgRtHf7JQos4LMGww2dqZR
ShBopwUfUEyOn8OsmKu9vxqVmI9+tXmBH3hNTxQdNLAHUsu81I15NuxGg2Yy+HqpdgujINBoqLZZ
h6k7hkLBvQBO0aMhNJvwG3ZBb+B8p4sWgD9EfukV5aZSkGLokc5Pss5kOkvcX7lrQIG6yp9OLekY
0DTUz2PwFCLX5Gbbg19+nyftZKP/XEcba8b5vstRjY8LpJxBOJUJlRnnheEA+XIJArBgRuuSexPd
NUe7XjiZJ5D2Nfs5LmgI0DO1QNQDjOr/GF7ncEwwujs6VdPed/mhu+niUjhcef7HbDfgZ4axGxjk
iQhJQxMFNlPIj2GGfMXG94HwIkQhwWWVAtqRrVUEHE9+PXvM78F5yXG8rz88WCLN0YZa4ylGM23R
fxwz9A+7FxYDjhccxCwJD6SquIEVhsWZ9X+EL0/TYntxaAUL34aqBuHn/Gnh9wReBukevQdFlzX7
sT6EzXofUMPwCUCBD1NfzHbERqDm9o3DA0rGrsChCJbCiF/Lk29ZO4lLGscIX7a5YJmD6cIh9mQ9
Ayw3pgFO+b2nJM3BwXPEuqnHOrV8Iad47mUivhSS6zFTw1tdXDSEAwKVhCPHmcYFDZvF1YZE1G3d
mpmmBHCp2Ii0jU4jtsGdwwEracZ2QdYKG0ewJbYgKnx+mOtTSCABwi6AocPt1s+ENZuDIWBn08M3
Po4F9/IDSm9kxTiE39e4Dpv1zVvlaRGRiqWF1zkZtW7RRoeZrfqWc5hl49K+U85yO3p/kvUb54vB
kvLajvRsCdIST2Qt71G17Xwyo03Sgq32/T7bo0DbCEoFfbJfOQqhTs+2IPN1uIpGIxKKrHQkjVOR
yrBzl7TpqotKcL16RFZnZUYXl+JijhpOuwx8+4FjBgo5xq/dq7UXFO6tAA/Ht9Vrw9yflF8DyKQ8
8qNlnMHvtd2TRQ1OoQW/SA6T/dVuxVeFzZ81UbeDDU/o5c6Ac//juF0wCyYGQW/1W0R4Q5LnG/zM
z8sChePDhdKAnnZe39pHlea/sAr27HxTJrDMPZ1HYqChG1penexTwqNL0Dkv6hjOKTsk7yrDyi8p
FF+2kwe103CfEH71bFWJVcqDlfG5P8mHULki08sw4vpvH8SV5Qt1Z/sAG0TH8Q5yWyaRwvX6w7qg
uo86aSiuu4Xlh3FaELJRjM8boDRtqOED+B0A0K9/X3Dis8S6Vh4DCbngML0zugOGy6snRleNyyzp
jl+m/lHWH3nulXViG8BLrqfFQUnbjiJxJe31UWrupj2gnMzl5mH4PThIhiXinwA8b0cmwY1AtpvW
BmG3emOn9tdwRepo9xQmvC5QEHZXqnnCF7JLWohThP4884fg/6vkXG4O2maPR7rEl8+L0zOdG4E0
H+is74NKoiFn+Yb/8RYSpFQUalB3ePOqYk7ExTeX/JvdFCHi9Ries7jWvGv9oVmJ3iVP6I5fr7in
hTqnP10TWkcYudwntaaQrjpq2mevW1TJrZmj/sghXLWEb2rU825Xt0EPBmqSvMiimuWtZ6X6oj5z
LLZ6XY/AQL8UKi779WzQj64UUWZprc1M6jJwEjdC5R5AjSNAkFFDzb224VFbdDBf1vpKNr0CaMb0
4FlewH2ecHayS9Mn5uIZ9jPLhh+vPx2wTYDh4A5HwBAnVFKw9mj21DCBYQHEdGUDd1zoiwr6okGs
zay4/Sz/7u2Cfe0RwLPpEyLSKTkhqfsI9QUHwXhhlhYThpcBsMmR8kWwDR+D8sVLfW20Blcrcp6b
7pNNAyH/pYGtWlgdiDChVGXvBS/D4WMgbHzUE/8Q1TefcO8qXyzabM4eVFewjBICEe9OIVSeEJVq
s8PH/YcIshc3m1x82B/Nggax+WTVOBzskbogbM0owGBXQBkzgV/n9nPZIr9qmzsSLmtf+C6FmilS
dj37SC3bA1wmOEuqBSBPgP9spHyfP9V3d/NSdx+1TOEJ1+CJGAUuzDe8DDtqNz3RAM7jvgr6p7UH
q8Z9UGnmQDr2qX1B7ztY6QueISNg/6usEZSp7SVocqfj+u5pHxwGo5aSjpvd4UCuaCKdKGgjnwYP
Eyxd5rgARYDOxc1BHwsaWO5prQYrPgWjRQXEKzh/XjQ2FEJO3e09uOrqwciiZH1BpzEgpInAMpIn
g0Rqgn5TLfyl9w2vXOEI39wQTuw72rw+Oepvprq3AX0DZpP8lM3vLnugzhjbYatuKPuKn+gp2sNg
71HHN3rAqNg4Xh6o6dA5evtVxv99xxj3YKT4eZ6cJ8EJdFhr5ducKPBLag6UuGxK4HiGhroy0GtF
sUDIqM99R+l5hmqfIZd6zDTLKaFf7YTDMkO1eh/eVyfXiO7k2snkr3qDUbntyFAQawKggtDGI/oZ
wO2XcA166trBNoiYpns5jK8VGs6jMsOEHcjCLzcyGk5duPDK7vtOhW4IfE0VdXv2+TB+cuc1n7gC
GnbvHNkB6Icgi4zXb395p/Pm9AY9NJjf1vlO3fCWXYsqBganb64ohGRwxEESbXcwNSnAyKmotYdL
xg9+2zIyf/lRqxw6mLb34PqETIhUx7L/+6+lVzIIAA0MOzPso0fqK5ozylyszijMt280Eum3w/LE
oSu15cGJI7zt4eXk8Wv+oFhzW2yBwdPAC6Srmzy2knyX/WoJ9vRKcPFIwpm/GSBrDt6CwqGIbPKD
XB3bic1h3f81iRGgXb+NdtcI3vYuzUgq9Ue7YYBWnHOMd2ARPutxPe47O9jRYbcgCtxAhrnKJh0I
tY0yhsznts13F2V0jTqWYTjxn17z9EDXZ5k/gAKTQla4PSEU+tXrEbh6nRQusmQctNp7BMHuMGws
DdbNOrxt+b9s7FqzrcohfQVGd099NGcDX9pai8DRHxbP9Y3DWLKI5H8UPw/z2Ytr5gFldRw7+ZCR
wFt6gNS08o5h6cKrF9+mHXsUHhQZk19IGqDU7P6oJBnAwSiFI3A6oPR5+gUGfJuKzmeF5b8q5AtG
Lc9FMcjBMQD/mhONuJFD9ZXJcEOUdLT3Q2le5ux9PKz1abit91gY/gn89RpcJc9Qc8q46G/2Mazq
3mCFp9RUW61Hpwrk/5ih95Ak6Fp0fdzhUt3oqfnbkcYG/3wQOn1tD12v8KeftBW3hiXfSASHzPf0
3mYwh2n0tuYSFtT5WZqh3eaYmwzNu9sa5TaogY4rKiJIK3Hiv7IGo3P8iIqhKMENYalv6H347CHn
l/fDZhnlBMFH+7Xe53YVB6+IpXoKanZWrfaz0/SweEX32IgYjJ+T4hR7vBCVqY+lTsZi2uibvQWL
WIXc3dAxi/k+fVK0WWyy9IHSnJne1nTbcAB10krzL6vXNp9hCOjO7bLNMc6/mriBta2alVMo6+Je
1IOTFjbYuwcXRWU4Q4O9iU8NZX91PAVUmzxQyIBezqldGNJUVBtYAWFNd04/4jgUf5g+1mYqNGRa
BFXVAAACQfWm+zoQfmLcfunms0EChY9LUtVItCRzmcclnJIQ+AtxD9yfAWWlcxXAWHQL1ZT3DeYm
mJ0thLmRESFZDo3MDhS9D91u4SD1t9Lg/T8G9d9EqLXBjCMSkKOBNcoRaeSic0v4wpn4/YB5gy1A
Y6yMeG/cQ19r82+ODJclygLVp+gV6pveXKk9/EK5Bs6PdsC6l/QRc7xGuHcksddymxxSrxpBgTJ6
wjokzFDoEKSYirR72m7wQjj/QUIhR6QGBTmLAGmJCB7p5wjxv0gAK4zUnqlOH3S/IqmotiPU/2CH
Z5Ce6/1M818vgiysyDw453jAfJi2O0hsZwKPv0W72he9RRoTQ96KxqGJdqUSG0hw6u4hacCVmdPy
w4qLxPC0sIKT7BWeJ9ni8NG41lcGl5LygeulluyvfD/JC5XNXlyse3ENv7AIOh62dUTf4ETvm17y
gqM1VRciuECmweeNiZGc1vQuzFjzXiJIbPIymQtplivdg/BANqGnGJpiLV2pzZlwZlCuZZaSF0j2
K2tOycNtTTkMuoyJaB/eYP7O+VcUEbPgjB7k3hcF1SEERffkjLigGHS1y1KmqJXI2+GLWqJomVDG
DmTKe3l4gJjmlEyFPbPwtkVMdHZc9YbubV1vr1uWv5ytpZ+btjFHWUJGiDUeC4bn20S340EaGZzM
b75qCT4SFCRSsoEAD3gKFcfB0xLfRU9mu/hzfaMTVKT1Olte/7XnV91AC42trlk4wfWnYjtY4008
QD3G32S/1pw3n0fDVG8xWGZQRLseUdN3DpqNL0J5xDHmeGrkOuaDOYoh5foWQVPeJ26KeQ7/sT6u
UJzcf4mfWSvJbcs112awXxEj89gPpgc+HjPK8fnDDU48lGADVcodKxirWL3Fvd+oK+FsQklYLvgY
X7So3rLI0gkYpsqyyUBmPiM+ZwGUjjLmz4Gsn6WfT1Roj+AV4KB2BmEGIXTCio7ehTbTPH1qCqWX
iuQrul1TiJ59a3WKHqGolZIxnvZm/UXpq1NlRez0CDX0PV586oiCB6lYQnXkWCk9nZIWvNlGfAv1
KRTHzScHJ6RUc+d19rof8sgICJwxcoRbDah4CQKJnIcLzoqGHKhwpf50VJDanSm74g8zwelnk6s/
QA9UmQ9ha40hIvYRlURDhKiH8A6RWRKgnKagroL867eEVj8E2Be528ujtToM0QxOP8Wz8y8iCEib
EOYgV4JDWML9H998Df8hjg/KU5z7cVYTb4nbukY9cR4TPUBoJCJ8YYQZOBFuydIng2klw+DFqQtU
3yJCkjMtKb7BxWQutXIeCYXvfmAkLKB+L3pFA+oQI5bDc3xYyGo0DKw5VS67V8SjUdyzqF2KhxII
WhcXZgNSqDSMQr65Ms9DsmSItLwgfDz7g88qMaSBeAE8g3/Ox/riEb7IcJcJdDkTJexx8HJxORC9
hqcxKYDpMKpn/QjCYk9VbMHN1PF+miXD+ZGVNCk8YHJ6QuWkayYUicSgJcnRkr64xiA6w3qlrjsf
zGuQT4dzc36Ke8Fro7KTW1tLqFCRfN4UK41kN/lV1b/FYD1gFiaBEF3jNipRIF7k3G6QUsKVFkjB
92cmutqWr6MnraXm/B6RmADZFpB3mEM54x9CaR9stuQ1lPQUK0G5atetpI2PjY0I9byPx40tWkQS
IkdlcaT70DVzjlKODyHEwP6DfIE1Y5fEQVhy8Xm2GN3Rj2wmhNoUzcGkiZJd9jVYKNHFHyZtdIma
iJzLHVqhkTm/bM2EEtLWtmD3jnusS0CJKP2gcIPiFCCw3NuiMk2z6a4mKkzbCkD1RZyxgN4zWjKe
g/SwOsWg0dfZXJp6iPlAt96D6YHrwDV9OSwio8jgKfGAQTmgjo0qd2RyNnTwn7t8Idc0gUMEqpez
H+d0QQ2BhAZZkk/NhNtCc+cOE/Jb1NT0IM7sIspWpxD2hpSidmF/pseVryHKbQTDBLweQ6SvpYPz
qUjd3aPOR+87aLdqdFyovv7uuX5UufSjfw/2v2IsfMavQ1BwLsTSQRNpaUM74EFPj9C9Ol02hiPE
V5Ns90y1oDlTUzxYPjdnFMGBtUrnDecNw9dqkDH7nG8F93VJKgqVvft6OAfcWKxuOK7WRi18CXxy
OBCAYEZKCySvKPEVHNvmZOz4CdQX4Q/pxVhJebSpHisuZLzcx8Si71tGpMRuj5yPxsZOpTutwExe
kNAdK4dSsAEZ90E6nFt+51E3DlY0X2vp4FcLzuvz+rKl6ospYSb7BUBGbo31bfg+PoWcryxqzhj4
Gvd2p7AI20hEzi9rY4N5B/RkJs/pS+rv4fXGvfE96Ls1hxhXuLGGLJbnRFkoFEFDDj+BT4HJls0H
adHHLNSojqG/4joofWM3XSSDdV3V8c3rRweZswslpVvAhGpp57XIx9eoiyNt+6dEOjuMpGBGNBEo
4mZL1lAm+JDXjIA6hEPMhFWoZqu2F9rZRPcI4GVO+XdAa1dZokyMgLrSJEsoCIjbNZOZRmC4qZUK
KnplBJeoP28rpz/HAg7OaUVbsKJ1wfsicw5GaKIFLwxAmTTRcJ5PmbXxcF7RO/CfTqzlv8vzuQTD
pmSHYo37VqYFRWvHbREPfiH4aWzmYBM16ych1y+PMdjwwnA+gIaCKUaqcznE+Du62UzuEdOUPNCv
8stH0P3lhbWeaAEU5Wkbtet/z8rEE6S1dMdlC4S22PGhZk2+nr/FSj67ldkPRFcmgziVO25mBSHl
fDjHEa0OcY8bW8vLumCQTMzanB9iXCUXaPiIsilX0jiSuBGM+0sq56WLc8doRwd+k+Hj7qRM8YM0
N3AYEWVCaQB+Zt1Lpe2UqmxOuMt8gbrnjBKzUOUCaJulBOuMq/hOZXIRqczgEFdRb1pM+DmiU2nN
Bcy4+EO+oyoGG8JDJq+NfCeTXDqZWzOY+YKGRFbKESPzB/T5pqT0twPHqgTFSG4qNifOrfMuHx1s
IvqsngC8Npnh5SSHnw3Bk6niY70BtB8y3iwfFhvBqOVqirN3ZRU4TlVwEM0RWcZ+dJ7K5XlK/xLB
TFExUE/KAekrbMkXw8IWZT5jeh78h0txf4iqwMfehmeqeaSdrV/iiPZcCh8XD/026I0pRwqp9WPF
YNXAVNI7qwAH1LDIlFQOXl28Eu4fun8uTmUzH63pJX7CgxaxgivoBZbfhooPTM3RcBR3bvPwNGYu
XirqwnrSMdEOkwNjc1pRXhSB3Yn6eFWF1yhdmRmc2Y73KWJHE6KgKdIr4tC90/gUU8zTMHVJh5ex
wfJHX+Nw3wNIZ8pKlIWPwHI1SG0hpZ8L0frVtfBmTZh//FNPb/7gAal8XF3apwgaK8Ueijjjqcgv
s6pDI/yNVEu6Dx4hzXDBIwRdKALuBkvnntqCfWJNWXHhpCzRnNTDPOmQlB5y63xuMJYchlJJjk1g
KezlyVJKSZ+rR6ZPVyanZL+sJgMPQbIgJ9qpkBEn3RAWUQk0+ubVcefnC5A0FOt0yHLfI44n8oXY
MLWgACfaSTNRYjn5N9IqGiIIX/lWijcPHJl2+CYffruZhAEk+YNzUIdyLmHRR8oihxMSN0acHbJB
mMl1Wiosb/hUbjk5T5rApPztEatcypqwzPs4dzwrcx/tdGUKbX3Yj7Pv+0R3xCdmc86D7pNrgk9f
SbGIymmJrBOHWeVf0bcn+QF/dzk5f5QTbWosK/+Cr5F2DpgXVtCxcFJnipNNtFTb9Jij4nv1+SVi
SstUb4X2Q9wIEw743hq/zUw00kHA4r3h7hwQRcWMspxB6EB6q7ic7uDXqQyGvIgOLAnSGFmHclNH
ygOJGXA0/EJCG7J2Y/A3LppALDGg7sP+lrrSKz0ydLVxAVedUAs/OMQHbqGwEDGWfM4K3s4D1CM/
MGV88ZjoJ1CKvkcCuR+eAniD/IYoAPSMz0abd3QeNeBdWATyCwDsPo8oVngnIuSw6MpZE64pUNwz
+yZelRICJRAXoPvmlnNSbstHGjEyI3ggF4mT4inxzv7by/k8W+f/w8Mbv6zjqPfhG/DYVkAZnyzm
BCO9MTPHK1gbxaR64z6XJaqD6V5hdKAViDBbYK5Ywm3HoRWrnnwpbisB6h0n8295aJl98vAUltFy
hR75B7Lv/Mfu6p2xYXqUTuwDA3LgJ4sq//RJ06Fy4ZMsL/7VLYKSlVcPoYLtOf1xublBtd9xasG5
Ep6E+pUOYjMGtcLj8ezS60X4qAi9DzjY4fYUHjlZlp5BQNdrpz2Gc/8jvSFjaJEQeIVkz8kIMHro
iYRG8OasE9cgwyBmINb/r30qfCQ8HNvtACi79KsSyF/e4chHcZ48MkeLDFT9cxUOhogKjQvxj+rt
OWjwKGvmSa+ewlc57nwx9ANtYa2nP6VV0i2VQ0rZL2YwtTDTiJUp80ZSENkMzDoQqDwLoYwJ7iUs
4rfXpiHUr7QRuuduhXIjnNBeL3xBfENUwmmdOwgY+7WUZyhchsgswGe2OH+xnFm3lYAGV+sSqzGc
JtltuZys0pa8s4j7hDVcQ8cNcqTlDoASE0rRCzyt4mrBZRzlfwgZew2mKbNHHod1jp8oT+n8CxEa
hcauRT8ZxA0sIxGHsqxlZCjoBzwsBEbv5yQvJDejrO4wBrzjyfNiydK/8iogEF8QWheI52Vs6HPG
ghjBv23Ur6urfkmgCkko80MawG95XIkW5fOyDsrrkKRxsEpQiVG/b0ebGRoZPjHqq7v/63gaHs2w
LywUuKyfg/h7+BsnanjlVIp7ALTZsL5xvSPm82+m042sdNUf8moub5HeqDg374U9Dlf7eBOGBfRg
oHmiYNWgxYmKJ10rT0AEFUhEe6MhuDdSiAGAGnlmxRNXJPHJ242PT/h8hZ+Ig9z6R6N9BJ7/Hsfi
tFzD1DuMR6xP8WWmi1OhI98T823XfZwjz1zvapZcJdBBoWAEiitTGOfrP0xb5q1c49/qIdOdR4UB
xgdMLs6Nbjdh4x6LZeBk3T6v4T9o+nsBpSeRHw+vX6exWI0MFfeiR5hEzNd7BNFQET8g8ONBoTtg
aqXvsTiw1JvsYQgHMYZExk5m7bufi5F/3UE7ji3JskgzIva0YlKgfIJ8Ld3oYPXgaTG1HlJkjD77
X6qqIqJqiSuZdfRzRzhjbkEUfwF/UGURlRkhyw9bysCEXBN4ly3tSWkPEwjvKksfH5SoGmeHg33P
0QFRDvCi5G2kEgXKvGErT6Olu+WC0pOy7p8fjCGdRvQLZt2naJSB55zZZufFdQOmnVxNmi7exNze
2S2+vYpvs5q1SEPxrDLkCs5E+lyll/MtUSRmLr5XlpqLGIPBU8uuo4ULh1vVseyjpHXSJmlhEbIk
/F0rqdeiu5l/QGX5EsclI6f6gFNll0+YCk6EUJqZU+9kTrEvZN4OZMUh3qe50i9yRb9t4LJoIy5Z
hKenXe+uYkYdO1KuST/K21gKxOLksYiNsRCxEqpgjsCIaTD7mR1bWP6huWJM0thBIGV25K4RvpEd
FlHtO6I1iNtlP0A8fojZB2ljPkVsSTLRkUVefoFhiRHITgmbogQHf0M/8oeWdLxZbFa6mZFg007D
GQxsbpjZWAC7s6SlenjH2idLqJJKZNsSikm7MFDew/YDVl7xM0wYQXPQYUQkvE1shVsydvLkdJPs
kGTzQEkaS7g8XO6Sb+EO0r3YoBLspwTonEUpdlG/F4Z/diQ9ww0Dai57/Pf2yTLvpL9ljaXruZBs
Otn2QBcMSY8YLBMionGMDuebMvXemxecsmxkqEd853ZkkMit4B//NVTCC+kC5gxfGGwRSvsZdLkX
YymF+dB+cgcue27YhjFTCAe5Rsqz7Kd57UiDCVM5SY95XJ6e8n16hD7hSVvfwgGf2LRBKRAIGIax
4DcnRpF+LthFvJfZ8t1H2ZiwlVv7N1O4UmgKU07Gko7+5xgISDxqemgo98bGtcqV91OnxassfLgu
mddiSbyK75CF5d9uCcun8TThbYWPHZPl68YKLbYvHfwvMOJx3W4pE45efK8bFxyUTG9xshX7tNMn
KlMYcMeBHLeUSAZkkXS4eC+ZgPIw/1YTWfstyLxGDNmQLZU0TkyDLsU6+AGTkJk9xYzkAbkPRSLD
EQVG7JkGXsM6gS2KRAOLDfOeK+CQ+iSYZIISAOGdpZkWr74jFobgnfPAHAbEyeKVVGIN2TrJaJNe
Y89Mj8qoielhVxK/iauVMEHmB40QT8jvxXkxx9/mevcxJnEbvV9SSzwAzo+PEt3iAhlocVuydZYH
x60ZNgk7cQTEGbgPdij8xQi4O9tyHAvNleclJn1va/45fmmXXHeYQebFCkQEx7KSbR8sK+hvUXrC
JMPasceYQpN/Mw1P+UsWw4E0G5abt93LnJUrvY0u0tmAiq+TZoqb/OcIsJl/z7t3F7JcsZzJVLqj
1PcemvdeX8wdI2YDLxZCnkycLE/Ngiqtf083XJZstnD8zAEWtIhUm/gE3n4rWLi4Y0khsNgkPr+V
zco7asLwZDqJUfCfBLCy7kpqtEStkbswxO/Vi2orHp9FTMadSj/mxw5JPTgzeMfblYDzkT3O9voe
xuG27xNS0XPkqDESmRW0lB6DPYP5xWdk4onLl46UoOHda+XunwU/drLqsh90TgQ1Es9JBHYIZVvE
4VUAEwQ8XkXQNR4Q6xkw0pSF94yIUB+yF4jnyFFjW9f4ymm74f/uF+SziVMYH6mzFr4DJXocP0hl
wj9YrWUBJgO9A9O3K/dhfw22Y2Ut8Te4VUQ1kGRk7gBOhxvdIYN3dCir+IB2i73URH3+zGb3zCnD
M9wlIWMIZKkdUC4e3voScxhpMfpQHnCBAa7Tnd7Hd4r6txUQntXW55EzJ+/1QSmOc6JKapHXnzf7
k8qqY55md+/wbU5r8KcTa6cOwmYYZkhMUJBXwTNZ7OAlgGlzVKzq1ZUMBfTmC46HPHPdLiiioO6l
QrtKNKev4dG5r3sBrFSw/K5qAmY0cHwNrZure/s+jFasnbiJjHjG6c+KH7i+mPrQ8NrQNCU3FyQN
UHf7EGGCYJqCywZQbfcLQZDiZGO6h32v6CBMaw4Kup5shtICjnGKOqi2AuBNMcxlAoO6QCPuJHqe
x0hnJ10tqDTRwUJsIJkB5hmjqdMBxGWB3Luf2Xw1VMeO9RuS3XQg7mntkL01ZApDj/rfAjirXYKv
I6z4Pn8P49tG45zbk4CPqkxf/dJnp/S+AquzyxzO5Pez5jHuvjh8A6s5P4FoVO0pOhlwwX5QKYnG
svv6gQf9BQj7AlRpzNUYg/1Y+YE5uAZ7BSTwd9gHkgEc7KMM6sJp/pTRL9f4mmXeBTleChchPADH
PlU+D2l9dR63cXf0OYX4glIC+biT4tNZnYeqBRqLqHpYtgVY6hWbK+PXWA4hjsLvEWb/DiiM/NQT
vUCHfnQB5YDkzVNEpxqIifZCBKFyRB0gFmBCCW6bkNNSbnAaG0cX/gHgq8/xqRyvQBcdRseRUwRw
skMNbjg5ZFzggyBKaJHImbZGpNpgx0atB4MY8HPY/YEoAjsQAZIjN16zkfL15D5iDiJmIBoYBid1
r/FgFMc5YqJ2/Vk8iQhLNtOkbsxwdtqRCvUPXj9DE2J0hzQOwWXyMyBW0V7Y8E8GJX0/rE2397Hi
HAAp7tFpBQFjAyXk8uqZtVCWkXp+CMlrD74vBDv7bs4ed2Ytma0UZVIBPxjtTzOKBgChgsO+TFTn
mZjrxxfkuXPDKz/ySQdsHyVIck42Tz109wsWqZO+IENdC8Ftp9p55ZgX1wCACYa4Fzj7dTlEzdw+
DMYHza1gtPi5LRgO00NnkxBsBa8AiQLEocBAtzBQeohgNX/7BBZ2xhVdHrgutLDH3ISn1DnM2tZd
nLw/DnBuPVFBglWjAR54cUqEUNFNmJz/SmEsP588828/H35Bmgm1Ww7HF3dNLgClt0eOUhJWDTbn
153EEfHh4HxYS/H/pGsIiSGkg5ZrCwIZEzpTAyTs0c9PK/fUWINONNQfwsy+1ACXTCyX8jngERzt
cy7N8fbXg6xRG6IMOvh9TsufS1SusrmenFbsxowNt2H7pEJdSVD7NUDtt3RhpyOz/zLs/ZqXYGBj
EsVXRaSIAGpa09fdP1OwA9QQtWieqHYrr707J8Pv6wjIehhe3IjoXpXUuoMQzLFOtZ999wXHajaj
sFlOb2RfKDsOZj4bXRYAwOTgV6cHawpAp/mewhF/mev2fySd13KryBaGn4gqQMRbiSyUZVvyjcpy
IAmJIBDw9PP1njqnpmb2thWg6V7rX39gT4DoijUHnp6BJDuEUZDnQUYZR6p07K6VD4JdFnCuE8eB
FmfyWeGb0lG9qdWC24it94k9YFN93yVP3T1jLqlERgBwuZ254+Il8jVg/VeL3iEFZ8JKtoF1KQmv
4MdVCbWVgYTygFl/Hi7xTqzQhvnF6HLHQzz0/QZXrzudhvxBZoYwAKmejsRzKvKCeGHDsT41nrp1
dcKOE4PDtbQZSHFiBEgqamqJHKBntubr8+3R4ZAxuu3PfIIqd/VDzmpErKST5WlyoUkRYRWTIGOs
eoKkIoKGVD+7vmabWbbFAvwzM32jJvwSJ1K3OKTYgXPaVsLuAvML0+vcLJl3Ls+/na258jqqWtQN
eY5UbKRCkhxR48P4W4DLL6kPFU/4BOOmM2xU5mbj8g+jk63y4/DBp8OE5fnyCWfQvexG3G3Zafxh
nvLuezlakmGyvTycARKEtbFkHy7ZQve6YX6FiSxDdcswECMzsUt2OBAXNhHQxTpZk/HFfqgiSrKJ
UMRPFhuZCotdhtnk2YQrTM+J5vN6GF3CasZo+Fcyv0hZUUj+eeNaUgy3y5Kjz6Njwpl5Ox0wmulF
1C1OnNpfrYTpTxU2cY4z/mn55DA4skrEyDv7SLzo9gaXf9iSPdFFUiwqf8j5OzYTO8g2+k9N2joX
Rvjd6N6Ix7bq5/G/1peiWTRltGIUY3mkUlGJKjaNKMT/FZj8gMBZSHsPmRdHYlQsBhsCrUzwCurD
SyR/WX8YHWPNmZQOe/U9fvzd42cswN97XPyJzLuYBBn+Y4xUYCb+CLHbqovSWOA1AkcTiGtHurEE
nJSCS97iG+F8+AYJI+QMg0lA0DFizxW/ILCmMRK7FfZBREBAbtmZIiR3aSnH7L585Qf9wJd9lniL
ao1n7NgPSCHyYHPkEegRAT7EpTl/ypnxxRQMIrQXMkbjvriAsNfRbKIm517vk/1w4q5teqKVPevm
j7LbwUqdJ4qLV2jLRLCaS0dm+1PuSFWHd1TdHhqMX50XiRBvuEzunBZcLCCqHXf9cOCrGYFJYK29
Mlzb2ZHscB+9Wl++7K2XpYvNmEcDCE3taZVP1Qbc0OASueCtqG8W4glXFlUSGHuI3TRTo9MKYMme
HSqMZHr3AqFyQ57r8vIt+RZ0mG8oG7RhbvtObXG+HRN8j/zdTysaGiNQvzUkhZDIPXTlMG0BTZWX
q67NeXPEjyk/34+iiiDMIBKXyMsNFzEQlYq1IK6F/In4CVFhdXM8cpWP6LuPx9I39zJNjrwYh+gO
QQ/jojGCY9itWv2gXMu31HssiOyoNfY+9/HdN3tYxFCz0FAWi0T1Sg3xmIeVcmm5OVy+QOY5G493
yTErp1L36bDWFjZQMYNmi8h1LXpKG+R6SOzWJKBme5tK6nMl/zW6W67bO4zIefp9r50HuDK57cRC
QUImmqMKrd2SkB4tKkH5mDP9PVGEkEaqu9rLWWrP+IFj01ynQmp2o+mEer1STlhFU6iRy0rcWLPS
p3V1eUserhLLK9lYJFUMZ5GCTprvOEdR10077emN0GXald7sLKJNOLgi8nKrnwst1WOvfBw3zaah
IRbxw3m7UgjCqPjsc4LaG/bTwoCFT+bKqmF8ED69/oT3a5QoK8JLYyNZaVOQH3VRiC7TY3J3xY06
Ml5d6nZYWM6pP0rFfmYFn0ujWqt/lAuzY1UfZcldNWz5xjwdPcPfkCrwTLiGpZ86A+rK53zAIem3
9VtzayD625vdqa63fTxhQ4MM2bomMlg1yVCph+LE8nuVNR7lW0ILUJYpx6Fjt4JY75q1366K20/W
LIhapoG7zT10hKiWxvlz9p6mX/iDrOUFqVP9KQvurLVzesi/jYGzBeemgYqMsqOC9Y4L2ZfOyLb1
CIy7RJ62yJY3xzevDZyzwn+hw5Cii/8pAhHxM3Yq++0SXfOT9m59ffK+WsQBiuv/FHhsTNbn5b7e
UMpWDnq170mh8q21TyfiNDXUoPjgScgUonjEG1cxcT0sfm+pyRTSOK6L1APDv7RXMo1gEet7zWe3
l5nVROUfA8L7luzmPKQCECmT7gbr5Pu5eK+Sr1tsH14c/VS+g83HkLAuhr2MsvZA7JuCV/9sz63J
T3bmUIuSsXOxl9LxRiFIE6ogHcIF7qqu73c8wzcPqHgW5HtnUHEADG4ERiBrQ3OUrN6zL/1wZeZM
Gl1UG3OCd5cSGBYreFmQfokxF9qBQ6m5Fw9S/ZZEMlmbZ7Vn9gvj4dd3R0OOZodQukk4w4qdfNoX
RxmwHMcJjdLsz4oIAWMPvXnXWdCjjPWfqZsQ1y7GV/RKBoq6au7a9H+LH0Z/mCI4D7RvxlK6fd45
LnEIkDYKlNEt19NuT8/HBjNgN8OfRGrCjiJseMxP5RRk/Vd/8+6Yck8bTJ8nenhoVyj76fO+UXxg
oeGuTNGUkFLDJK2dXCqXlzFfAiY8Xd28TiRmhqNxyrKFQQI8XY5p+a/RzRuHFKt7bG640WL1Yurp
YR2nDJ4suO/Zh1eO3EKOPR7fx7B5WIcCS0IV7+fsXd1p1GQ4/r2LfCsbe3Us6eiUpo2MLPLDkr+k
xydck3K9uZ9oG9uoaUJi8RzO42Rv+cbz+mJhXUZcW9gFPNUdDriE33xUFwvtl91lg6OdRHLUQ0L8
42uC6FgtNiKmzaxDeqQGJV3jyC6z47A5ETNKk1eX7oi2ymvd+ym7Q9j66YIm21JF/eDizAIbceTj
il/+NHU1tCEBtqTNw/Bq45nCmsxDc6N8i5UKRrFJQ21nH+zNPb7sDKa6nQuNwzc3RMGdhpO2a/9M
puKAi6vyXedPb7EIEM/j5kTDRy6CSVsPcHWSAu3TeqOdUA4M1Vey30bWm6CTgd3FdvAiF5dzsD9j
DnlV9/2Z+ff+AavjAZcOQhV8hceyAzdkTiPvK0lEu4iqnPMVsiFB5cq2vIppQEI6ARvt3ljPGJHP
zoJnYzIu17c2RQ3/PEIvOkox9Cyec3hmX2KiT/bshhTC5I+4LAZbtCGRzBhePzJVPEItjKdD42GD
vpy25Ud/tilF7t/Zh8ZPTGfp30sW0Hn0nwyY48F02Y4xwYwQFNqwg6IlxU4k76i2C/JbViNvIL52
GzG0EoyXWHxD3fmR4gFmh7YG6zz+f13EDFvZqnxF+8gdlGL+oUEO0PbKtg749sWHBu2YL0vdxhQg
tGHylBD3pjP/DgkK730JhAq+wLZmboTMk/fgjfdmzKiXHVdcUy7KmhKU6/UvSx6S1ONK9XA19pBa
zrNQ3cMwoheTllwDEE471vZMzwVt00DJE5bQF0AV6MTKD0vsn8WHmFwUVziaMDzBo3ALB/faa4gP
YRPR5+pHea+Q/+FTw3MVZL6z5C3hIVHn5bAsRCEIV4a1SLf/JNwMq/cxEuvRWuEx6isbZSOTShnl
MSsq7rhjEjiwDGEFZOG1Y62MvtXOnRmMAqgCGZ8og88lr5OroBSW7OagNzi8im/wI4ho0o8JSNlL
9P9iqgSTiMuqbOljjvpP4/EtlDP3Yl9ep+2Mq18zWmUIS1pfyIieuxYAE4gBs7rnkq1ZpL0OC5G6
kenkftjKe/pUUJaCpcdXF1dI5mJMrMnH0jxSbkNrgBimrVnIvhj6cFe4M+axuPLZwB+Wxjp/q69g
u0wSQ0HhEVTMmrRjhj3w/QBq4HhSTLwJKphQAZdXQeuSvJQ/eVyh3K55OnjoeAKkmPts/8h7bkSo
/9DsA1WLdcWN+8jo5KEdwL6b/UykoCyzK6G9LD7H5GLM4ITxXQUXVNkSDxOwAH+AQ8TKTVfDmZaX
kTJDA/HeP+oe0l/NxEq+85X5HB+C3aezariKAoGF21l/4GcvbgCcwo8BCVxYXyG/iQEQ3xIIhzEp
1TvMZy75gAv9QqzD7GM484zCuxQ8J8p7bW8f9QrEiA/PotzbP8LEnh35LCgjuHtwWaYzdx5GKU/z
cLZjsYqpq8WsSTQ9JWukErNWXnuL/QzhFQL5GZ1/C6ruuLlPoK2t5Mnr2XEW0r2ved4AgGmI797I
tfy3Ce7Mw/St5qzlLuKQgTYg0l0PXQSl43k2Y8HouFFtQJee5gBArBKxSlGn8YzdEajuwMpwkVXX
HChsgUceZXZLHuaMy6ftWWPwhXgoAZYAXGDzsTiF72cd0JADeFUAJsfk+u/p4oeA0PinAcOPO38U
TMAWXCL+99xzTV7iBx5sYdoe9iyoikS/x98KLjc0Ne6XUvHbfE92HWxNLwueWIh7ItjGYn98IZHm
IE722Z5Uz60Sa0in59h9u3VEF+zgJ/W+qX7IkH8ey6AM6MBBw+Ght2uFPGR+6gnfHsEC/2NP9OQN
zDeUk3eY8CgINg+oFSMpPD0M1htk4suJQVVsYU/wcKpI+bIj0794KNQgor38KZBWbWh5MJZWxkbb
9DDpqXLQyi3lHyt+whAMnlGFi0tghbNl5XEsY7ZBs0rGDqfetyApjSAjrNJ/z3UobjjIE+kSEYqt
Tb/Ez4nB3OqCHAiR2DFboTdD5rM1to9/hHwkPmF/zYQEI0cCNgUIUyKEXo/FFCikxqweq3KY896b
epeAfgZ0KX2ofhFjvb7DgFxPsfZle4TvGdiJhTQZv5TcB/DmcWXSgr/8XJlXG6IYPyjcOmo3Xr14
Sw+3DTV3pPwTOCAt2BvI+QnNIgnmbGwzpGtoXq5CPqiibkL08CSSlPlwkIS6qyJfs9HC9YG9Frod
8GauvpB2mCuJfPUCu5YpSkKIcp4O3OS8ttNOyBrkbeYbIbq8fplvMi7R+Ka5M2cCLSj3OKKvoU7u
xGaerPMjnRS1I4E9VKEY2TIlYXDCal2jnFlOqGFVQt2i2SfKIpYDvVeg8M8puIRIpMICGhdijvxQ
HcoIyAeFwz0o4oT3fy6FJOK2ebwVkendtjlSosp7kRVTBJSqEZg5C1ndJesKkEEUjmoEhles7VPP
Qnyt82/pw2aPCdoVXlgokOIsYDwgfh+1BLTKAtGbEEPqgcAJlgW7TGB7ZqDzPwRz4O7ouHb3Q7lr
34hH45Ykn4iPosfqfpgFZSQkuM0GCP+1gvAVtD4vtstEm7znWwb8NqK6T67KbZPthDAQmcqONu9Q
Fm7yWWMQ4AxBvqlXj09SA7nLBDDhQc3t091ndEPdNtvrqD2w/g+4I2jXxrOyR8SFfOz5Ya6fAbI7
9Gv1a34J5FDfZ6vsLXsrVkirODAVPKwcJIWV23wkqxeanyVPyHFCZin/JCtkxsmKn6uAgreoii03
PSgISDdKUJI0y9fj0XiijzH3g+KiOjXXSHNNllLz8bxK+/7jwf1B/3hAFmlskVnyWYVOzF5Tp/oI
wTOkR4kv4eiwRpDEiggM/sSKjVDlRZ8mAjQeMT7K7ePyc7sK0Z2+St+Vm1OhY5mh5mITmT4u4SVE
4vcjb3nq0fQlqKSaa0oG00pI2RCyJXzjBl3dbI+yc9uuyui1KgMdQc4vgjI2imCIKjY3oa7/Rp6f
xfmH2Sx4NMTupKKLm3wEc7EMEc3g7/S1kEohUUSj9YbEJ0HDg1xqM+z6yNok4QUa1O06AiGthtTj
C9ZoyViwmbio/0TC65HNftsEsz0boBZqx3uQX6c9isHORaCz1dfqFikTiuEGOW2yvJATRvwgoxAk
Gtm+QANNbxjlXAHwEaCDzNGo7u1zOjqcvxfZ5aCx5/a37ILubFvSMnBld3ajGrxm4TtcPvYfdPBO
LkCygJlXsIDwmK4izj+kK8pcHRz7Otqu9WsgsVeWZh21d2dzTU8Wb+nlMwfPKgWkMxpp3eLEXugn
XHYskyabJjCsjrW5ADSDkwGE/vE8UQeT7O2AzuKihOaC742dQe5mDsVOd+XEg5KSAKrNGaUCTSZM
puBQQDOFemAcFLbFIEGFk3tZHU4FYcEe2h4G3wS8CP0E5RwFhqAkCS2CIE0bFBMUeKlPJSHqLwp5
FBCwiSg70RxArFu/duNO/XztpKUZU00C0TIdh8osCFqQGF4fxMrBABdoqxgdC4tw8brgU1S6oKt0
KxTrW0F+F/oYKMFB/plGUIgeDjNusoWGCI6ZINgMwqQUaY4Ksx0qA/VmRRLRXhSn6ppkCCEnoc7g
pFdHR+MkpvfJF6pJPU+pBuVhKxQT6WraUk8EGKv8EfxOgzjbcDCfdA5mcTj/SwAFo1W+QX0qWNDm
RsSC0rD9A22BzLGP4H7SAoFFmAchB+mY1YDdP8Qfj766o9UEF2Rqw0qzomxp87BzyCxbv2Qnt716
P8XGu+mNq2rT+mIvnOLqR+yYs6WyfIj9ckkSHgxq+2DtmAcch9j0TE7eIgd23TGuaNA+tkseerB+
Q5o5OhOEEZ3Nvpf3Lxytqvjm5cXxwUCbZ/B526mv85M8gsv5VoWSsn+B0eLG8ik15+5Gq3waGHZa
Qr0MOcmOLtJ6wsqBlZkmNEQ4cFXyWnu9GcboJMa8aL2u/jExlivfkmx3ubvlLegvSz7V47XCXuLF
8U0mHYpyxJ43ijM8m1iOaWDi6gDkNLkc4An8CJ2M3jnoChYBCQR6oodH+AkjxWGUaI5MU4BG89MI
laURp1j/MD26L3K+EjFnNexOwiblq1S5o7Gd4BqCy/xaU3Qv4xwWFgdI9oYWF8sfhCHEmN6DlMnG
651LleAZajNaLFevYp3XUfnJscKRZMEpcJvMLaa5ScVfJx4C735zOSO2zheIVm/QBapDB0F+PdV+
pn+0Ol6Fvq26DxNu4If2RpUxYT0C+vnLZMv6e+yQawfJzR8AlhdcYFLK1OjKWaCasbCbeD0Wvexo
v1wiUpgJTGWM9/yd3uzf5+6xIUHiziCNZgnuHXfooH5cPiYN+9oFs1H+ENCP/KcpiQDOuzxgdTAQ
fygBg2Ez8YlNJTS9T5mregKHZOzCeBZXKJDlARiqXklIFznwEtInSMU2I6vYHoGeGelkeAtyxc1F
m3izJzZQmHgsCDMI66+dPQdfXQB47CMLP0dWvP9jDkcYcpLGceQA3ks6sGf4UlaXls/dLOTX/qKC
Gh6pX5r7is03WUlkxXhXZR3hwFLEJBiucanBRGyV+RenOrfARrYJHrDqKIFYORCEkSKyvIAHZPKf
J4yGZvqF+GpWXZhC88EV+fA0/DyNDWtLhn236357MK3FkBMhffvut9p7ejb+hNkCidbKx/2QHzgo
4Bxw0GBmxTh291hRZgGzFzjA+KQscuz81SKjWCJKllA21vgnEe/2HGlgN831JfzdT2PwQ8azT83P
qG32pCD2H/bolD3JDV6DyW5sLYor16qe0EMYe2Ax/s8mlVVgfQ55n2yNdJY0nUAL9JCfyRpXBzA6
wG3emzGXXTt9glWd/7SxFeNUahyJdDiMFQeneO1fd2cgDkWDuBVUV+wqRGFG/OuRWMQrfCQxeKZ4
6APiEXnQMMqtn0FjLl4/ODzjBP3gj5UFzSWpaNmVhgqeAk+BDCRBa9RizEDW5bHyrdrXcQ2k83xu
8s6p4RJNUX9bDjcfB+UX8/Vtie8hgbTT/IJKmQmVjwUw0icBB/JoPRcM4Q0Dv6QZU2CwlY4AykXa
u5bt2Fikcup3rqpHWbapHxEbev1w9HRuuHAAGEDJa5Ay2io6VdpVnclPoPGLnfuqD08JqyUTjGQ6
wL0A4Sc3e2YHjDOGfnGBkfBFMDlklAuxe+TqcvPwKH2GPXaHTSTlnm1DKXzrneGb+AviNWqCqTmh
kSX8pT/Nj/peBDkTaTwdoxGH32E9AhS9sJ4I79vuqznCDBAIM/lMXx119B1p6ypR/IoXwM/07pUq
dN/Qeq9/qS75UPupdyTwziZWf16EBo6rgRQQTkIO07OynoEW/pv6s2uQ2271m8cQGvmvSSR3Gpaj
k16+bSz17j6zVoY4YNfcdJ7cet1yWExzw6BvdhPTSyqfZuJ+fGqLpFmI8TecKCDekisOuOPOGIH/
ZnfHTkWguPbH73LRmFySzC5hdaHOGa3UwkXIaZkZ/JDYmsMXKsKhDVijIMjsNQwU2hXlJ+AIAbgA
eAZVDP6TiT8+kM87AO5QBfIb/aELc/6CNV2zI2VVzT8g6HCh+dDA6P9im/HR4gmrTeofR7LCGo4f
QrZnzO9J1cpEN8+W8N3+If/QdC9n4vbFLDQNm+/ybxx5Spz75DVPt5HXN4gBvDmurMOSEUDnysmK
TzPy3fHvwDIYD1d5kymr1+UwAQi9vpTxI2neNQ5caba4tYGWh6pxesihTET7Y8mAZrxFDyyjny7T
MyZIVe+r0OzbXYo2ZXLrMnrcAp1lnqh00GT0elOYAScbFBPOZcd6KL+auH3nvtPuUZdWqms+MAjA
IrBt94Dq+UjXsJDu5xekmovFebO7MHl9xva39fWaLS1yaTSK74olInvG+f6THjOoEevk0356NByU
4vJ2IKOHVEK8dq05DUyMj57yUT2XrFC5D0rFqzUXm4duk07X7BHb1jG3md4v0sEbVBwZ5rc/Zf8Q
5qpyvYDFV77mWLNYypLQ0GaRWsGNKu2j9l97zi8lpuUHV2POs2gGMhUBkShPpTJGIIh5AGtxYb+o
ZTo0bvVvYS76YqHyisNilnuK5bWMRK2YNPsm7sfT7dT93bbZzKuL7XAcRu+B2Tf2XKrlSxjNcXPn
ClwirJ/aLbodzFHVNrzd8YbqK4c6+4UohO52cl57A5XeVsP9k206FoHCDSQg8zJPX16xbFkbOMga
80flm3hpYrCAfxlUAwieS/AduIU2p8tb6ZlUHDWC+06BF3l/eEP+PrsAI8nmrjqxVBXu8u1ALFCc
/cvtJrt2GOPys1vbM/G63SyiBjLvoQZJg1EE/I9P+uztjYxBnN0Kr38dbxAArfn9s0jekg3Drxcq
rNa3M+wtKGTJ4JW25hlBLKrtnWxxUPPIMk1rdExaUxK7nApoeYhRFmhVZFNLCjwPTqTWLpP2oyh2
sF7U51dZrWFOMX9kantDFV8Er2b+g6FUJFV/2Q17RKb2Oao8pffJ8SqRLconqXhPMYqaHV7jXhdD
N1F1BSWc4TEekkNJPhcFOrbnLTa/LU4ieXC79TCM7hDelulozp9wYFZZ7gkM7xuUTcOG/6DhYI93
6p8G0HYc9C19jTULwFUv91/GTuUHez4WwTE21Bl4I46R1P7SSak/Z31Q1H6KdapOF0eseiRmSqyc
Ojm/kwR6p/OghvlXKWllACkhT9xb695OlrywGzdhD1a79/t3rwHsoX2Tl4R+prQduKcRgMdPGarA
vJjxjyobnHrkE+MgOH82ItfEUWQY0M3jmByG16JXD7z9KEO08KqZ00hL9uya4GUxMXIvcfvG/JrT
BCu81KiMOWXS5pa6FS/fukPjFPWf1LokgxMBhWuo7DwqJ2PADI2n5CbwLEFAdAzToTq7dS4mQ/hc
KeomZ9fHXBX2rbyw4BVbBCiLqqExKFE9+Zc1+GRksaGAHPHm3DHBygyPh5CgKdBafvyF1Y6rvicp
wdsUGnr403/fDSeRFg/r3EZpvzLMA5+Q1219HkPMjxj74MWTu6+NzvmmzSWoyRBB7seOnCvG3LVD
ElZgnyhaoItUsvPEmuKz/+YK3bqFnKDnM394TCayGOCxk0oIbalx7jiUZ1FY7lHro+5qksWIaxyt
nIgVvDHWhWUHgIo1bemkOIuHWRHctvUnn4zpPucfuUBeCTEjh/UYTMXnU0WTVMQ87EzE/20GigYH
jzh28rswkL5vqZlfewKsubwsS/6r+yLBucFuI8yPsyUlZ/XX4xYL/FK8K8cSMS657JpTWdhCxzfb
w8G+jhTDvcueebkWTzbQHabV9TTnbjRnvps5HBAbl7H+rZqL8S9NfZirVHqYBvRe/W7QaX4XUDwX
emD94CuYLdtuBbeAo/hCnoI8BbpxfaIRB7hX7Y90tp+gRaoLErnpSDjK8dG4h7cMC9BIf6wKC1d2
F/Kocdtp6mxuE2yrJJHRD+4zh+D6iLrZV2udO42UR5007qN4oO09jMKXnrnUYI31bo9b8t6Xl4cL
QygbOMeet8XNhjOyuAMNnRmgQ7ztX8sh+9Q3M9wZ4XU41gRPO2NIXTtMei77qnAulau3m07zAVag
B6UdXfjllyHwZcd5P+IW83Q7//E24DQ7KAvw0GwhrllQvNwZI46Piq7wbHFOYqllOy9zl2tzOSPF
1L/PkIx0V6QjPOLvzzZ84OOkxnniizadQR6kZdxP9TwwNjeAMN0lCBctGP1DekOyrS5Lp/qqR68q
hBU8OtbOw421tOb0WGbhjNOy+SR0WMbK28RJGx6gYkP0qHCPszyZpt9OAh7eS/vFPmPTlTHYmM3W
jE3G7ifF/Mf+q8qvx3UCoEq/n/3x3u/6LmS0zAWrahyJw0TaFtTIVh5gL9rGDRBpRy/pqIgypC9Z
2hp8TtW3+xN8McODYmJ2PkN+6K4Ge90Mp3N+lNpgBlOgvBzG26E3rzNtL1vr57it7eVARDqOm8nZ
qA7TFo6xWns2TpP4d26GuN/MltBNWyLaLQKy7RNWAn6+qyunJUJYW1l3h0/f84g/BTdw+M5j2hGK
ycsf4hsIzmsVRw88va/VZ247JTh/T9iw/JECk4lnZv5wDTbNFRyaRPekJrjZbxLT4oLM7pEt6fFF
N/z6pDrnoci+TArvfS8CI1F9WR2ZGW5tEdzHwNNjCmXETe6ToVvpDk0MP5U9dnBFcTMZU89QN/WL
ISItfOkaU0gF1Zv+LPMV00X0xOzmgimkTD86v+jLaZMjc5EU7JwThxd6L47NXPWq/YCQsF9bTJG0
jwYjnmmPDUplLm6/3RNYoPbN3qXlTWqKNYl88qC9nNVuO2XvSPoYzg2+Cj9fc5gBKbUzKQ7NxFR4
tFS8vZIvL8obA19GPWhdiFsjCwQW4uPaK/MEMl69VLQtFHLl9qVncZuLbzFTYmt6yxBZQJ8uOcZw
AjnJn8nfpV6yp3cmVRcstyZfKv0qBboCSgJCLYni1Hu+xpZ3k+qTCi27/IM1+qIMSv/Jedp8s2ip
SBjeY0v0Tx7FTo40khYUqpDKRVu+arZIGD5Mz46PJAY/zAmGwNoZ/3mEY9PChqUakJVBxEBueveb
O6axnQhDAcPv8g1U+95yOe6ZMit1WL5Df0/x7mcYW7iy4YpMGfyITYfYlfKbn7YMiHHrfGd5s792
g2wi8xngp9H01rHGmRFB3KhXT0T5RI/O5pqFm/kHH166+4/xo9yyApP7GxpCCTPLT9NapABshSgd
7MItWC1o33QHz/GidtR+Xpx6Rh+fEqNJI6oGHxY3XkFdEqefk/R7L5YY4Mxwyn7CVYLzEmTnu+rL
oK3aQisWfUfz6eQDEoqb6hPyI0nQfpMgB32dLdtHWJyEmzee/nMdZHCPao4zDZcUyXlYCFuW2rSa
slN7gYIv3JQN32C+oln+w2YyV3Y79EHTylKB0OavyamnPQnsn+VGQzNoLIiivrkWyBqw8mtXwtrD
BhSjTpuN1nnlx7vicOSauYuit5sB/3k9ESG/DVfjfPkCQbxzmLyQ3/g3M550aItvNiaMPNo0/QN8
ZZyYuuDZB+CxbACvZd/Oq9ynlmABMLW31tjdp2MEcI7w+Juiv6ijl/rGVbEEFfQE2dq9Ic1OFpja
H5r3Bk2TTR3H62Uf7RI9ErEe+bYv3OqNT1r5ygpj9JpKEUS5oJcsXnSd0QVXP+qtYq0zC3xTHyH1
kf3b9QslDYtir+JsvmorNhICYAy3fvlmt39pcctgdA3N1y8xwa2qvwf/jfPrM0xm+vr10mk5WZbS
19DtCUS/QENp50bvWd06xeLBdmeTD1bRL0TSOFB+wuy3Btej0r34TRN3skPqD9kHPeUdCgZEnjgk
PuCDua/bWTV/TOMwexD4DUEcQme67MyNfYvIWVYsGlCyWdorK3vWfvJEIj+jIKJNeYYXCY1Heiot
h4qwMa7jfdlkMQ0xGgT7deig0EBktnxo3JT85bv5DKgVXsBCWGmTAP/56CDhkHePXzr6DspZ/WxA
SrmTmZPAMaKspiagQr6sXoOLLKJEXEfT6Sc60Nz7I/UqoFZonaY78lkPxZe2Ms/9L0ikvOdNHwEe
TQKq6lwoCBeOR7hfPUKF3bNbsVUod6+nNp+FFCEW8LX0M5Zhq7iT5gwPbzR3OpDYReZsALSThIDv
rfptIXQwbIAkfEKR9sbKxnYM3vp9AQZ1W1EsXZ5ToCrjXKVnbj6h1hPYoEnH9PlZW5GielL7psGA
td17tTD0r5qRD46g7Hwkz5CweyJ+6+kn9LbEmkp/luqY8N8ydof5w44yBdvRbWGEkiXs1Y3KKaXr
44ewFcKlujac3oXVerFt5liwCInVg7rlGWipO8mc2Ilf2tcCTOeXBOs0DVniOXFUZElB/8iCKQmT
k3FZ8XIWxWZ9qCZo8Pt7F4ssqGHZyWu9i6syIgfLrNdpcG/frXyvlQRm43Dh3O2FRbwSs5D7R9mu
LNuX8RkZl0q3p3+SorxZf3XJ0upQuFxv2pH+gn0vRxT/OBO3Q/JPfqeg30jPPQE0qRxq3eJewXOw
rsW47OkyIRN2+V7CbFW6mneXiJ6BX/jSOA3Tim79u/pSGTIjJ1Lx9QZGS13T4BMJb3P2bnla92D2
WRdVhHw3nqKck6P2LeXhdItK3SVHSdqyUeN6jZXQ5WAXUSvd5ucLOQUqWVhw0ZvdzV6op/5d59Ut
OtxukeJZSGs+2hul3Q/6slbpdrPPUkTxJACxHnbat3Y9dV4WY7F9zz/SCduI/a17wxpc/tGYE8wc
+QCyJo0h50aTejLNuOThvY0TM/kVXe6CtGF5zDqbOaUNu4AgjWAYSJjDk/aat4tb7fd6NDzX/T24
5dFT/tKypT5jLgyA/0Kt5GnbpCBDa2XBmwNSZ9f6vB2S5KATDaUwZa6cGqTmvqnU9QtYFgvNeZNH
1vM8iEEozO1Sd9R8Wfja8flHGfn8mllcIhqjyCYWOwu/dXTGZSgl0GDnVr/oThjOJywmuljUKSBv
tLK0+UfLuF7sqJXf8wz5tq8dRtkr/Alo/h7COVfVd/zR8eT/Jg8ky2JMpPk7c2+/DREu6MroFqPX
3Ty1jSqhy8WrknAeggqIzIpxOCcNjFssEV/4PsN1t8An4cS/mBeXoKE63fP3s7/XfZOi4MID8pGv
G0JM0DTay9J0bdvhL0qs2awjMBT3ONU2MhT/2rfYC/W1Ic2ZF0iKK3MYI5XDqJwneOB4Ccaf+YQg
5qrT4lduz4dGX8I4gqfjpOzSal1XR7phsJV2XvwWbyPQE1wiNSIG5AmInxdB9/p4UDdABjZDWXmH
zZFdAn1t9p8FxkNm/B9J57XcqLZF0S9SFRn0KrJysiz7hZLtNghEECJ//Rnbp/p239NuW0Kww9pz
zaBUb4X8Jc1+oYI8YON1bm4/vu6xsOrWPkDSlMbmXRhz8hFfUBNkDjYGfham+0Tdkbny9NVCqkqc
uLefyhpPdn78/PSIqqeBWbgYBKmYrKZC8nOiOk5nwZ1lDW0IOaDm0qCbg/SJulu21cxvA0rChBIZ
bg9pGLozxABoyMeo8kAhAlqzyO7Z7eWMTQILRFS2L53AZQcbmAqvuF5xJ8VrAxkpVxyS50OJ0+Nr
xMl1+EdjKel2dIrvhg+HjSMNwV1Ydst2aey64TAh6p+tJkS1w6Xs9hS8w7CIWyDUf3IfqsjQH9uk
RtD6zcpByo5O1pLi8t+nFhSJ6hL6q+FXpleTYCc51C8vJ4EL8NqTNTJ/HrUm1LGtBgjUyNuJs3V7
7fcD6z0sanlDVg/fRjBdbdlF7xjfaeNZ1Uc5eli7W7v5zG1rSkoE5F4Z+31GV9PTvihvUN3Nnjdq
q9SGE98jFtzIc0wtoFrTcRfq2NoeUYnFbzMYjfOgAoqoj+WdSA8ObS/njolpD9WglxInqg+suzw0
pT6z0N45G7MdZmSdqZeBQxvh5MmWTEACYjKOCdvmN3+FJsrBPjlG+jc0jSQP098OynSG2wsyo9Z7
XF9TCFFgAEabiQO7OCjgk1DQaKPeYWTUnfuEgPF0MQuYY4J1DzVuMBWYdeEoA54kQWTzwc2gEdLB
IP1k9k+CaUUvBlqR5TKWNEy7avtB0pcoQBvAjZTDfNCUxwlpSU8Jp70rKfmiDmAUA4Hw6Z7K+vth
OvFrOfu0cAymIRbO/ykK8UkQ2hcIgweyAW/W1UI4OZ3Y6pQvWlXqCfnH40oNibj6nmFBQLN8cOXR
nx5+nH5oesBIeuhOLbmldag4Pjc2t7A5Dm98bg662PSzpd53HGr6QESxbVME92tqXXalX3YXFd1F
aoNda5qQNyf1nq07eZCZFXAyKdtQ+ZkZB24/j6PiwGILpIseEdX1W07x+zGpXnHknEIaI2LreBLb
ZDO3ZxJecQErGyFsM8ozrKgKb0Yls5cSnzSh/Ft6upQCJDjNtLOJOU21ygeQZYRF7dyv+zei62Tj
2s93rXJJlY9qjut6ex04WpvQl4AE8N0F26iDNPGaZmvc3Ue0LxAqwSQuHGyDMdavSB8gjAKdlu4x
0mPyUWh+lDx7NRwq/36mgLjXB3Ic5rVHLAdwxYwA+vRTkkVQw5DSJmkQ24n8CXeAaBcDS/o1dmQ0
OpweeLr3XQV3GtnhWNwtIPW5bgQTYvgkxOLlrkvtvljLmsf+iUFx9WvIyIiPM/k8QnN+emV01Agr
eNklkQeJkCA14IzFLq4Zmq4Cw3DYl/eLdvcfwy4y/UYnIQPCNB1+nIghg9ZpIB9xuPOZVdORfUr+
5BgdkVpR54sJD6mZf0f8imWNzG1drM17WORkZgSvZ5ig60CHw7HRh3+4UQ/kpFWX6KR/PgnG1EWz
eHZp7z57eo8DANaIAnNekLjS/er4ATY32LWL+UWFWY+osPIifKhgw1gLSnJN5GAjCHuIOHScITgA
SzZdWY4hEb3PuWNkmwYwOF3dO7oPq2kgjmutF0e8Fep/2juRn+fXT6s6w0Vav3bGahDnKvTT2Lix
2GekPtnZTnnX3sndHbF1mn7hXcyRgyuiNkR4Rls1w/WvD1m5ayxPb0yH1Yuv/+XvWpB6mPk+24Is
cF0RuFZLzBwZ94dP/pVAbNZ3YLeUBcCGVgx5eTWdhOyxuIJOAcFBui4DYu+32Ren72E/h2CMIu2d
9SZBcZ66+a464LK6oWOavj+yNegwOmqOegKe567dBS1pZvh0C0ty8UxbGTn10owPJizuSIJz0NiB
KOWlk/1KEtg6xTV6EzTVFV4b8ttr7lhzV5H8/B1CEuC+tEWz01n+48pbtNVSDbtvzhLYMUxzcAG3
RuhCKRKnJ3rexnqke6kJLhLCwPl0HVL3tUReB9is04KhGDoAMKvXaBMTF5cj3JRDXu0OOt577K9y
RW///lY8bCAxfHjuLkeXoQE/wQdkrNePjtfLtiZJBqGiM+mcF2K/bIOqe15uKoRfTObWft6yG8Qe
zjkcRjgWaZHTQdN4Th64A+gTDWl609aBC+IOAs0AzuUexgFgynSFIRTFmseCjr3I2aD0xrgD9cNB
vCQN2snGXwCOOcKj0mkrRLGD7Ax1wEg0xDVE/zjtt2UgMBQqBXgxCE7A/OZYWVAoYQNDqxGBkxmg
uBvovmI93cDYcRL8joEvaOZ6M3JKFddKRK1GL4PRx1m1OFhHedcXFE8Q2Epq0DXBQW+oLLoVknj1
pIKWI4BP19KvdGsUWxL5MsvojaHVNB8vpEzt5j45XLmuevgKQ6lCHs4AKSAIwFX6ZrcCG+HdiFe9
kdE3/WN15swHb5wWBZUU3ZHfcRLcmKeEHlU5tCyFCDqrd7k7YPYowzfyO3hbw3LmsH21zIpvzqa0
RgSmVx7BLuJrBEurA1PHF8sWJdOf63AXbZAosQVwZM3TAy5Iyfyocoj7kg73Le+cyA54jwpfR6a/
jwV5tymNDWWW1IkNEB4DdRHa0fa14vNkuo/y8yfOfRqynRFwx7PRZjOApjDX7Z68aigPK+Yy7bfX
dJzh4WAEPOJpWCm3Yief6djRlsCdghaFgFxkj/mAmYchBqYAmGDt4Xd6RupC1wo04F4xmTiBnnh9
wI9HJabTiCZoDKz+BwOBSdsC+jw/yt2LGKQvVE2P0auZG6j4j48Xm4obIfMAi07jYNR2mnqDWIj2
x/zBScF6K8ZtL3/Qqx+P3IlqfkmtddF9mPdtT1s1dVCdW9mhRC+r+Qm+ghoOToSx7IDQ7pQG1OLf
6vh+1RKbvmoEnYzG2szXVPRwbJftQm6sb40HVGwe/0aojrPZIoYl6MxSkIVrP8B/IDRkwrBEY55C
tJPzp9vMEmfW0/xMkLLUrEp7kNgpPoH6N/GvnO0rfZuSTKydKEmblkg3hpc5Zx5iJWAs1eFsWIco
WuWYDURUgruc6AbYXtaC+iVg8LPkfUYu/KlkDaFHeF6nOt3gIGFBfpkkQ+NNhZGd6Tac2hpql/IY
GzsqkhFBx1xcvHL3ZplPe6Oj38h4mY6N5aqG3YAGg2vEHaHW+kaxzkm21aKWVNDVLA4ygSlj3e28
gNerJRAzYAW9mhLRMl9Vk38ti0UynB8gz9pJTVdKLbJw+Xkax5wywKtTJ2Z4zFDzyv35JeJumcfJ
lNpsPMnDmXT8GSroGOvEfDkNw+rZUJjfMvmoS9cnP2qWxweja0p+mhi3F4ID5a/Gbl+npxZMKVhW
HA6to5XBOF6Mbj8BB5r7PD9keAlkl27gaAJ/FkY2KQ0QZJ4ci9410oeJ08E9Xw30WaDrW+tx6JLA
SmIgYU6PpMoSprKh4hufBM/4DJ459pD5plI96+5FVVBlWzrIpv5udrtBWbUzG4OZ9gf9ArZGG3HK
6eli437KggvKmrV/myaVSRvQi1Zb1Bz+HGdBIMIUt77nSo+XPJ955nNWwbWgaXZD+k2fDMrkRFqC
7uG/UrTn+N0EQ6aKwpKhgJsCHAkDhj4B0qTun3ZU5xcTxrH5wmcHqQUIFk+AeWFL1NEpBklMmGzF
89V4xMNG7wPgqdSikdBvij6oug+FLIcjU6KermVp2I/4ZPE5eqoQj7mi4ki2mrVk+Ai6U4+wG3Yx
UY9PURHvH9opUbwBhsbn3Xu81fcfc1+DxQFuM7IaigmL7BEmKS4E2cEyDyyTvLT1fH8k/5r+nH4q
2g6WIMswapfZuUtdFh6wma+Ink/Y654c7XRBcQVFGPddeUBjSyMYQSlg4cuVllMpdrT4ohzh992/
0MfTf3uukC9ik4NmEPXqQZM26Ejn0/ZJWPhWeqOX2t4kODaRKzTjeE3MAzR252Rd0i2+ksJIL6OV
XZMnV79hc+4Q1cncpw9Ga9SXHssZxJQp7OuvF9lztEGo9Gpuzvuj3Yz3XQsLtDZdNnVj2rAXlJQg
hfCAlYqQhhEbACcj7YCxRwJ/ColuiVRkXVarw9NYNgiir9iI4AnHaY4jsbLNOHYkrlgrX+sBHhZk
0KJ8K4blyJJP7dgonoqyqnGQumDjUw5OwR4ugoB9gNIRYDOjV7nQEw7yKLJYsZVNbh0okhJtCyND
HaGo2JcC8h2rfkl3eTHMAuq6aGan2YrjWmK6APPsm0/2BxMni25vJh8VfAoE+1A6R3t+HtKt9CQn
GJcucqBD8yTXATsK7WTF8AB/tQPMGwq2+1blDIurVB5C/IzIUqrWVbe9m8LAJLnOixCGTEpfO/8r
GhzeFVEXlQsfHX7V6GKZwiNPooCj6v3p86GhOkKlA0XhhCrOaf2FMohmJ1gvTh8vaQePBIW19Gm9
tuUE59FnyY36S5kd6nItmqNPJzId+JVyGTQVfD5/HNikvIxmSUKz+CZDv1SIfKm/qPP63IfNBTer
gkyP6+GEeYH9Ii13CiE29FPQRu8KN1GvSAvEAITcJZy5Hs5z5kLOGHWcfhZGu44Vf8BilsjfaAkb
FdoZd0k+t32oQdXMvYGyqcTK3ELvRm71CzUYnN1CEUqijkBAiRZhvHoYYBe04TsDwIYQvaAddnA/
ILlq1qnWlIX8DRuzI/L5hW0T0mAONzMyX4606jXpTPFLIYw0n71Z0yqSVvFqKTdtjJLMRNvwuvXD
Zyza/PBVs9OckHoc37LTZAbKLxp+LaHlXMwe/zLU1o9Llf7Tah7458hKJc0jyu8j/xtlisK4ggYD
hF65xtNXWdkfEUQeBWUKPXX2jgYHeY0ug4SQOYHpl17gd+QCF4wZVYFOc6j0OBkM5jp5Y8CDJwyD
T1Osv+9UDDxMt9a2dXGkJqsEn4DzHMBBndh0STkZPVTmEmZrKgwmnPB04SKoso06Gi3TD+mxGUyG
MZABvuZUdYFyh/XX/c7D3wSAQfykyYlpbPdDofq1qXg10rc2+ZA43M47NqXX+iXN7VKlLsIcNKbo
2pf1u6AisT2MycfU8Ui8hDRifTPRzp4Vx/hBGqLlRspbz4bGBs7K2zr0R0frQBtXMz7TbJ893Qpy
nuU9KELuT7fGmc4r4NFnPmIKsBJ86Nj8LTwNYGbOU38Q34c0V2edYKtEiNaHLLxjfcrKsDSXaRIM
SC+ew0+MT87XGENQ7Ta/bPE5hveEqPWbJ0TgQbw6fPnMtpDgdb9QJdjnG/yehj4sifoUDpvGZ/P6
LP9cUx75193Y1DQWK9GiKvpNqe/o1fEaKqe/yrBfnUcn8JlvWvWNj10oKyz4Ksoiq35nrzLTVd/i
YA49kFyNygEqVL7M1Od+cIZ5aWGv3tI+5LJm/aGz1nW1niBJmMtep0rCf0c+0hxFCDH62riOWsDd
98dwMPtDbJjIXqC/xr8YvQI6kUBjTN9mTMT0hyiniOFGcAMPKHOe0YcEcjENQrQSjvNzOoDcrkpM
WNBAsnRFDp9xQESB3ARb6irz1Gqg28jdpq0ic3lPrBlmPIsxKqiUNyq70ivByA7dLbHfCa1DqdsP
TxqW4FYFXiLtTCFgHTa7ThZ6D7Ez/n29Tvn0nfNKY/9PGy4FuTX81H1+qNi2RQW0ZNDDieYMkLPg
JrDOzU8p+tAp6dCoiooqW8k0dpqWE2uQ3IN5EtAiHo0Nd+3P6Mbt3qKv6TbH5c9X/9E6yNxofm76
YLhjflIFYLIVee2DHZVB5sXTWu8/BuFZXu6UOXFNtqp4cuVh5IJJNT/SFNXS+Orzw5AEZRUACyhY
6pFxYCuTcyIlGEbl3DO+TjTpT7ZEd/CWc0yHKtVB46VPXcrHx+HAq4KDLF6kWFNvjuYyRgasBE6F
IaXwi/qw6Di5OWRqAlBxquw4pPn5avql0BhcGpXyICy5GHDwgfXdS0WzwGgoKs+g+6NlAODFlTBv
xklQ0iFJmYF5yJk55Wxb7yUsMn7GUOq9vNiQjkQdzr73T8PWwWBbAmN3QMsBOXDysUGy77MztWjq
UnuyKuReC+9dyQ9yEoyLZfeaLZYJsMjvmN1kzGyQDVvOVL+p9ZuMzCs+sRyBqXTatkcwJvcBrUmV
ojZfKnTn6JVAxypWdMtAiCB6EP1Nhi1s+YYAxwrjN9r7IYcMCR9bcqjgVvbfRsEKvUvrW02jFxkP
sz91GoOTCOiYzrTdN5wd0i1UkDGFoMfhOxjY4WFDWZTF0PS5Eky7sdDTGcUcHM1tyr5TZw7/A7gE
1un+dRsAn7bEqnedsfaUnJ4lxX0c1J4YwstQHQFWJwq1sjjMHrQXyR/1qwOQjoedZFCeJg70Dxes
q8bes8IatfIfn7BM314n8a3i7yLm4H/z7Ace4f0ud/jlid/iZYSZp/g5gFG+Uhwebu4ArD7c1wmg
14X+4ek25Hxb4XfpEBLJD6Xu/78aXxi2K+C7tDRf50nF8rxc38M4FDlm4s+Mv4n/vofTsha5Caav
L3PsbEvxe63+2dbn4ZNfMpbn+lLBzn7u0ya90d7EdeUocw3iM2YebqPAXEJpJtRq/xvgAu0J89Wa
VBD2eqDyfw2SPreN/AllxQXwVrylCAKM8V+PESjm1zg0N5MvE5ink/aMfz43JGPIVdwsUrp5bSiS
HoYBTDbcQnzd7m5zYEZx6cOv7nO562Sbh7Tq8PXH3F0QTJqtMPWHtrN67Z7ec09ByD9sFQfljyez
Ne/Z/7KPJ4ajwJUuRI8nbeY2BFPgFmHDwicHjF+WId0cMkGIOw/wK+SuTK7mKbjIY2KCT9h9+wgp
o/ulsO5/hJGfYztWr4swhZHJDcIBN6wOtY9przffwWAIH2GKb5nImUCOFwIyCWMHzHjZdzDAE3aw
PX/+P3ogxhEo8MRYLvdA34hk+Dc+lxHbpRgKPBFQ/ZaGWdDvXvsKsNEV1wsY4A2X517z6DuXIZu8
xFMUv7MwJYeRh0/CL5LooPVE9gLQ8Z7Dms3hYEkTCbky7VNf9Z+huF2qS4XL4655FOOSMiTkw4mK
l9OcJzsQ0CkT8Ni5Cl9i9IRkHojnNrK4MgwYzCMuxAiyWA4YFcJInx471tAJhAtGz4QKkv9nE+Ez
Amh6Iz/OdktEGA4LSzF7aniMzIAn4xwGCs+7DI2HnRPp2KG7nl1ivyPPMCaSoAwJA9EZYTm3QXKq
o7ZusaKuvUdIJ8pYovLmmWDLF2rvpMf7BYEWSHeElUcoRix6/UMHRpvj+k05QraDiVm1+BOblhBp
Th+QDcE6zcFwHfkGSny4io28wsoTsAWzamz7UXqdyAjkdjJLGYI8PNxvc2IHUsDhvwGHlIPVADvW
ALvcI/MbeQN3CZsUHEYkFzIzw4Xj3rJi7Avfbw4LOBWOMHSN64ylYf6Xo8BXfRwc1u1v/JUgO/1k
pH12w+J50tasDS6CKqa1CD0QawRN0791A+CHNQLeGhMTO9S/+SUs7yQygObRTVn2v0lIJg9bnwML
JIwRyCv8m3DLQx2JhR6sQcTpuBaJoW75GmBuFZpXIa0QXx1/NVz5CpT1KNRdGk4ugnoEiEHHN4i5
wTvxm2WUFmG/pOKgMuWxsDTi3I2/vbCqHgOIUlyzWAGEepWEE9674C6IF4785hz5ktDIVaHyy8t6
mO9xaXUoXVDmGPhtaVxMvNX86u8+FmGD45/IfhGfAW3Qn2ugNw/F+suahUNVwfQ1fsF4qzX92SUX
Jz4fr0kKirgFDy66wP5FGMBI/O0R4nurLV83zGwxbjOW4laY33+vL24EI0SMERWrqY5sZ7yWHCnD
NbGYbdDclFtxj8T9o7ah0uAcLq468oVJYcPPipuICGAtYQsHhLL7u/Pe/fi8VQxb8TXxAin/Lz4K
/ae/p0MqBmuwp/Pt4vmIixHBQPgwilgZEaVm+Q0fCtOxX656zacUhhJ4HXK+J3cluhFBcvcTTsyk
Sln4AQnzQ+lTBBNEN5WRKH6hPmcBm/EdzC08FDFVpAVESiY3RQwg3pqvgi2yUozY4PxZKorZsqR7
IXI9RJKOeCEM24WKmV94sIhpxgGINANcktFc/Q1yMfNEvoH4BvEL+hKVPi0WCC8/wpEnWcd0IUVy
TChMntJ1QpoR/kbYGM2IJPmLlPp7tzmeIOKiAfW3wnmHf+HvDDUgCa6wZX79XXO0Ea8mpMa8AnV5
gDekuGYRKgOowo0QquwcTyCclPDZefJ6wujpiR2UiJcTrkis+/ydrSsXpC3hJCNE2SJ8RSSSsV7C
fBZLP5qL/7/M2YwpC4FUJtJc/BtkZIY/JvN/Ym7xcbmJTENzR/oJj7qCK8/Z+m/QMm7aW7cGncrt
O76ekV8uBsfCEEQMKouhUTO269DgkcN8YENgWOBAyaeLf5VPoELcYdCZi3FA70pk+kQ3XFt+nuBP
6CG4UcJ/Br8rEW8kqN/cuP8fH49C//kTqxNcIlzteVo/4i6LO8br4+t5Fy0tfZf+jQ0x/8Xli1VF
fJi/Oy6e2p8NFZRzCT9P8StlDWJgoetd/j1WKPdL4aL0N5T8cb4Hiop/ATSxFAI5ETb8MLzntP38
v8c2CsdVMWGJMEKH97doAL42a2NkzWAxCOOAZaTDhVTMI2FlKnw3lOV8J25xgcfT/1fJdbL1MuPZ
55s1tsZi4pFp5sO+OfZ+DpVexy3j4Z2jEEeV8L6ce6YnZqh4G2UZ4d2VOyZQJ1OCoSo+jbAOlXA9
5QPSnmz/FiM+qnhTMQhLpgIjiOcxijcXa57BIxWvKB4jjjBPljiDRUYTyndyxrgqzvJcd8X9FftG
hfotYV0SlwpRZos77d9nEut5taY5dudLyrKTazcdVvJO+FpJPv5of5NTTBoxFMSf9XeC29WD+8NC
GCLdDHUP0u7fU+T4WW7rsFujSOQr/EeF7R0mhEvx+eOt8N1hrK2BPkTKmzDOEp9PJPgoSyxUcVhk
JBbr6SquUXwv5HbuDNcNYZylUFkS2sUyIpYjKiABkMIN4c7xcXm+fInh1S+rb5UbFt0kP/oHFdP9
AUlYs/z8fXMVMk/EtcWBztRgsfWE7c/cUx3xWSRXTBnJ7bd08fZ0do6qg6sj1Y0wDKQDhF0fbrLi
phrcTLGtoOARd1rcy7+VT6wXs0D5fC1NYXbE+G8xbpuztoi4I5XV4sFAEA8v5q2EvQw+uli/5PjQ
EP7Mm4s5KwZfs57CGuecJvh/49ZxDsoIjxZ2Bi//voROt3/scOsJ7sZ+WKnB0y+IQ38eXgK+cEx6
hKcMbgMy9MSZ7tAe0H7jmG+T463PnJECxu5ZyhLU10ljFw4upMjFXKMU2/RzAfpXnNrBn5HUczJn
K3XuyXA3dhP0qAAkKJICXDufsP5zhM225k6hnACYhc+l6rSl+1CF0egXmiBURt4D0PMEi4DqEleA
0s3wXvyICuwS1y8wjMw2ILx79cyRhnP5ib732R/nmj2th7uDKLH/N4J7v5WVF0LjwNLaTbDIr3FS
XGTLLvIiGeuckh2Ss8Uav5txa116UGgb26Y7SOrCzG0NBNOVLkhdkXQ0PzQQ7oSm4LUKRxa3SFLg
ITSG/a3BTxJwVqd6G2/Gr46Cv0NbFfkW3yB6e8Vr89rK7VVGZ4S2XHsstRaD6WElFX4+ONfyokIW
xqLpZlrhQ4VUhiMN0NkWmVgtb7E2KGgMLfqYgVVFtIQWSDk22lK+6uBa3Vq/4v4MnjK8Rf5rbgkt
cQVkO9mbz9E1KQyv/ER84IeMZXl8yfgBzGhksixgkhghGJI3tHetjCWU9Q7JFrYOwm+fxotjYiAI
Vm1wzsdbeL7Ar07+HrN31FolocviRUbABSYac2Z+6nDefK1lZa1F7lCde3syogUSX1zLr7oZzBcO
V8QyODl3AqhcZLmG3xur7Nb+qt9kIjhMZRYonzb6cO1i1B+4WZYE9QlVBX/ikCxDBzUQAre+qbnV
OjlH5Z7GR0pYKFguPTV8qzmFxa7md9grvo78WH01RqBlf6b8dBx18ZlaQg7o5mSCaNcuB1D15ril
mjeT41z5/Cq+Z8iuwamSGHoyCbf9Uj/XfEjcy55QTVimHv6sIVd3QLJwd4gSE1yEuUNcLi6U+qFm
Czi2A/g8yDFsD8QgGFaVKPmgpGmf+N+bqEdx/a5XUfMLU4DN24wCHFHZQqt207ae/lMZaxyK24Ma
CvUSFs0pE8rFvUb9mSd7ShIM6YRrYp9dZWxh6AlAj+kwyfWgv9Dozg4ScgbeMP4YOprIcLMsKOt4
OFeQMaDs0rWenOr+DRCn76d2g5tWvWrpdizKL4htkd3I2MdY+lIu1p3sKa2XkLOgEyvwfNe7M3Cz
+dqZGpkaXt7/0BO7440OCShBbQuZ6USTHtKBcNuh64KHC0q0saLhc+N8Vq6nF8dDW7nvDtAjIadx
fFXx9ae+QQExIf/gpWgjZndom06/6DrXOBJL3Gwju+rIncbVD8Nq2nwdxULBB3wShYO1EMpeEOMK
1gc46YLaCB0x+csYPgEhcwjjmKEGr7lpZzSmQMetozJ9ObwT1zAUonxK4n9AOM+vtt1zG991oqrf
wZjwuTFd0FdipeBiP33ycKIjSUegsfwDEg7AWapNmo2qOJbijANNRCYXe5bZrOb738NBjn5hIxAA
OP4d2gNayTA+Uyc66l0IKltqu4evfzz8NF390PLun/5v8gaf4HCwyEEAjXViGsZc3QGt0Dx15w3Z
ILwK78p3VXxgVeOMh1kQmrfH5icwun8khqfGKp3NnCb+N5K5WjxhyVR2zOcv+kNK2y3JIMU27lyU
bHjzq3c6Zh3fgRihwQWx6xYmVhoPglRlNvSOTg56IJgqCV4Pddqg51zOnm91BipWaIdsXP8+/Hnd
um1GkhDanbImY8Ow8HJAzATS2wEnK9j91jm2j2oa0di83D1Ookr/72XCAa4ofSM4QTGJztZ0lCAN
SNkZZkFyAHGOeLk7oGjm0JqOalITy8FuWIHwJ8qcHwBdCY5ipOZsV8vkUORfVbaiC3v7AbFrest/
NSvpnaQcLfezkwXJWAlA/nWfUIaZOHtY9IgyV/kSvc1tjOtYTUEVwI0hYgWCbnaS+RAVB3Y4IOKz
QLt9ni5Gvlm9tBvfxppRlMf6Xyyxn5gQZJfPZEEiEP9eLC7ckB+B/DaEbcGxBENmc33ydnEVrsod
XXNZoIvF5jRQptybExzeZPGbTv64WAGxFm8yioSGOhlEvSunReoSTDaz+fFD4a5gL5MRtAD8vyPH
AXmlzjW2iC0uzx3EZJ0OO8YhZKr2Tnds36fUsZAW4vt3Nb4AMY2A5hXeAJYLewJKgElEVin6HhJQ
PyzABFcajk3TgSaqwSn9fRXjZfL4RHxnLsd3GgnzmPAlNDvtk1HlHOTh3IHL0AAxP1tOAeN7C8kC
AWZUoT94a7i+qg+LB3txEtAII76wlq7T9LKXrbkEVc61m0JXfN5ioYTlOf2KnmV5DcgL6bmQCINg
q093feWqd5FyXL2RGODnJ+yQMhbs9JYrCxVZo7yYIBrCwvAlxLPua323YN6g5LvS1YWhZq+0d00L
6cvQl5YqV27DGER3kwkbGBi8+bRGa5ouxEPsxsO0kdF8LuEzW6+gQ7GxLwV/VECoI4LoRbU10JpE
y/hssFp1W/UtWdimQRMZcsIhpVeTLOSNznA7xtHisbihz1uUHUTDgHthLvOfOvZ6YrIWUb3hlrM5
0DTC0uQKbl/kDvL05ZMMzsiB20nITJDfbXqpIOEZYH7YevTaPdjJ7HiL6mZ+Vggv3lpeZbYo9E20
nhffPWkPcMAQfNv1BQKs6rM+p7YVQnhF0GBrP9NSucb7Auy+pNOtcWccmdnSnkqnRrRlzw6Yl4R4
Tcj4t0er8+MrYa1nDdwDFH6rRNKfWWbSkTVooZzmn/KE58xjcCHiodngGUCaaoFvZmi59HW/T+EI
YNLH0UXc6/pzVR1YxtEuuxeQVm+FpIz2a23/kjb3DSwx4VMKowCnThx2ZYc8Dvik/fIT5xKykwaq
L3aW2gEAky6G6t814hnME0ejJ0Ys9Jhrmql+Ml7lD8Z7ZENake1txzbsvs7MaxwLzHVKFU4qV+Uw
Pkqw0JfPcIzo0DcO8Res9NiSfDA75rSDPLxVXbUWtZJqhZsrsSkl8nckJJJgNywx42rWjbPbcMCY
vPsWVsKQf9B0/kn8qrwpsE/NdYbDKqfMKejmy5++RNR/OCCth/KnbnrImZE90Kub1s3biiYSi5ZI
CfxR9yzfGL1X0C+pWYAlkzUMaLm5dJ8NNK6E0HoLP9wj5chztgpE7A0fglQTF47ZT4rc8tSOlyHB
OkUQgYZk2VVe80Y7j7Wz07ei2cWJIRErFi+n4byOZclq+uDdP4BpIcdkJ2LRnJG5sssQNGhYICyW
bKwQ+WqoMqiFpWt7dywvc4wXUdOkHQulKhi2cFYC20W9iaUSNYMGbVbvYaOYpwTPG+Lm4MUXmEb5
hb5lNUrAoyiF6GXgOLCoF8tX+FQWg/3Rf5tvydM3HHBbZv+VrvwupxVBBjjkEBji5vI+0lqyAZCR
sVJZYWhmLOPhN2tQ92aqWynYM7fYjByj78F1l9p3/vDy2eL4zyKJjLMghZMvb+PyjA+FxYOGD7bo
1+nWTJcvp3Wm1zE+r5vfB2wLJEW/ihVOtpnY6hRQndPxwXaFjsoeNVl/7jt7+HzUa7oK0jXCy8LL
P3IKAuCspAvL9+dKCPGhTu0lmgYplHmMdYVKhGIDuR98f+ITWRDuvWj+LJUvuAM0CGHolvKygkiD
BeU5vRbFZvpSkFy8Jba+xjvfOpgojgiLcCdyRpzypoL01B4GO6awUuuxSJEX2hMdN9ZNIiGIdaqy
YVPrHwcY18I93jqQLjAPqaQ5bL1f7evy+Tqaja2enTf2iT6syFgT+XvkoyBzsPMnLvEwQdBaw6nE
e9Ea3eaqLzCvt36xKsKqAohDEFLZJZR88QG3GxQcCYXIt2Rht7AoBqcpuP5VeSFPDdIyOqgfXLDI
eKJ0c2nUP/798qbjqvgnwfAXxhgJETCQNglO+2BjvgGsoVXUHf6UVuMi21nyF0QCMYFnYkOfQJac
/Pyx/siAb9wZjJo1jbmHS2vRTbayHXwYFlwQFsBmywpnKPgWABQt2fgR2orXbL9MMfLn+3Y3Y2XC
02BRwlnilLSeYF1xRl9mZ9qX9G33yKlnBjl43YEhIERHl9P4BZk1zM5ZWBUumgf9knKUpqWDWcah
+hyRuQrtg+k/969duoRDB0+6+Xy1i3bfQRQml0VYUuJOjZTsB97uXrCFmq9kPzcDfJHwr+gA5AAT
MO5Pz0Z0yrKwo1OUrVGkzmAwThBUoNFdB6c6D/MAMhGUimWncFxWv43DdcLqv2qCybM+OSMw/xya
z0RiP960VZsJhQxIsgC9yGa4FTOvURYFCs/+8vKTj8YKouw9f17mEfdslU072ik5RTSyGR+jlQkz
O3hVyid2jfNhq5t+5QCSHOFuoioXcbH3L6SLKD2+e3Ibcwc/HI0AtQ/aue0Xpgk95ZwvwscYTYQz
mChtQnkHp16tILuU1NFfnIumD3KJaCYBJdqDV14sou2SNaITX/u2cEUbw+R9VClHlsO7buLJRPTg
jqSEyasYH/IFlXJauRZlsGLfP4sv/ZCf7x/TZPOonjQSb3AAtqH6yc4Xu+nJ/Or/wUpSN7orwdjH
nIioGiMcx61pOPByWjOU2fzI8YB+hBlW4SKaRzGHwE8yg3LaIinR4Avfnh/PHaUDi2wRHeUUSwp8
xuyHvFqqED/mQCJrdY9zBoto/Wmhe4JPyMEgHV6srTDW6QXNPgq/zc5Uz4x60epPAkGByQ/K1/pS
U7z2nDMd6CiwcCSN9F3siNBrv8NxyatFsbBOKs2OC6JPof2C1/hye0EDdqrJFdY/e73wn3hEeYZ2
iTFGkZ3tkoPnDzcX2rc6uvdxqx+yxL1ra1XZxHvhqkFM9ivo02OD7Ee17Xc++Ai80PjW99wfHx78
yYS0u3N0NZfIYJiXJlRo8MGrdCbvZgXTtyVPCMUANE4O3XiecyZO1glaGWJJkt2wQ9MtOGh4ZOGo
BHpRf5fubFWK2LUrHvrYukL7wKovt1ftzULByI6SHCUsITDUoUOYqjirI6P+j6gzW1IWCaLwC40R
rqi3VWyCooDicmNIu+C+C/r086XGxAzd/j2KylKVlXny5EnrwCi9dnyeHUM+pmbjbXKJhUVAzyso
8PWghQol7Ay4R+UIJSaI35n3WEECOcyIc6BatQfoM1DMhMKroV+0rwDUSiFS0NjxhNzHRz+72ykE
eZAZobhT7n+lOvFNUMiTcGU7GdLrsCMGSP7RCHZENb4YHwIehKcjUgvAQN19NL+RjWvHCLkfG97L
wOsDP0FY7brz6o2wVe3zGRdsOW1vll8TW+u3WVBqVF9RpuZC/OQ0stmLvKNthEeAPAck+yMNZx42
3I/VJl5jXalDGFJHQV9HJEbn7Rji5JEbhDAoLkQN3w79k3LFwcSjOLQbFJ2mZGBdhNkpOKiazLhW
B0vX+qOCk7njlahQZtrU3IzyH1oKKqP/pBHLgFKpI5b3o84wOnXdfNon1+ic8A2Jusb1YfRBTRPy
4VaJ86+ydV5TYJvzJYVp/NSR50T4P6ek6UPLOeCiqBYRjOOc7VEjux3MTYfwuELJ4jwV6dGWWc78
UmswuWezvDJuPWN47nlOaUsPlRHYRre392h3YddAhqq6lIkB5mgKAKlSGuJD0YPLvCWYAwPfwSBX
N2kghLmHxueKS/KsDM6odsHDw4dwysUAjUIrprF07tfN+98hrSNUu7NOT7scX6wivD6lHi/vzmu6
yHE1sqY5v5o14rHrOovov4Mwo8oWrUq3QokB8EquD4TIhlXunCflm5ubV3Tun1NqN0n4rIBpnubF
PRvd696iMHlDzyfIFEa8uyHI3Kohwr0bV6grK5zyoKnxii/uvBZUc6/SstGyPh/7GKx59+UOmiTP
98v6XH00PBhKui6s1hAjcI9qvYIyE1BeG1mZAWz7Z+f4xwnbxAYts4q7YSNAbIL1WieDZP/W3E6g
w7oftdXTsv1cEjBjiAxglQ4StFDovowHCgxmAAEtAnncUqI5WJIWABuvdnK78VbWtZ/7D6cGfNQv
eln4hqqFXTdsZpQYrbp+wdYdPLR7jyUAYum3Wn5LyNFWtY5TbVPuBa0S9gWCRktDounHCrmR/Gq9
1cZ+qxCIsK4qtL0Y0y7YKnqFU7HuHfrSUEIhpbtqT7239+pdvPhWdCqE4eMC4XLnNDtevTbta/DK
sR10GiadZ66RHRkQsbUsmgUzjsYoxUCboqoM3baHvyZbNjTppJB79OGhXfo1pkOtdXJyvnRMe0j0
JlwsH5Ifq4OTQ8XHVx1sG/D/zB0IfW9LaLZ3WtJOwkRuZRfChx5v8Rqgzmqa8I4eo5ve/+1Q9XPW
J2fXQw+Cz7u72YhSCIpfafCuccagOKAeV4V77VyHW2N5HrAqwGNKT84dSSLYE/5mcny6hHh8XtWq
IQ0vMqDP8XbfJyjY2JQ20LVhTPkrluxs73IX0mi93p9Ha5iN0BbqJsVO0wZySBpkHTW/8Aj/ZHyG
lEqfwRmaO7Qtoi9C22ubRDvn+si7U3vJSTGtqzb1F40pMUp4muEqQxCIm9O1FL3aYFS0C0Y0AVGS
E0n6xhqR40sfGtrF80DN6sK6oBiImrtZTtsciLknD8taPdjNo5cJF6INC1DfUy7pG3aKDd4any/e
rbCuMYgfsOo82NqU0L5VjO4F5ejU2ZBS8aAFpzAW2AVRAGjsdJq6UOqWERtgmPTjD0o46zd3nqzq
fgy3ffkmzrTPY2o6mOOHETAfhAd15lL6VOrsY4LSrb3eOaz85ehMR+429UMOxeuUL+szipL5EO23
BkBhB2eHzDQ1bBv4e46Nc2+REARuAAqj0KCiqfvd2iwB5EVFzXCLswlojCt3WPGFnBlN+fR1r016
DJEVQ2cyyNBD2DsMJXwrMMQ38zKzqm4bZXJqbmDM3F002GtDgpYdtf4uFUWASzvKLXt83vHtVqgv
zmg2PKz2dvg/NBGwn16ZZDAA1Mk5SCldNgIunkFvo7gJJtjbhJhk3gfPuAQ32Lz7dA5xP3+ow3iH
7O9mmncLnVHExYyjf3kP3tjEPpeNSmnDpfefYFoQs450LwSQF12qDXqg9itgEFJsfu21JnCMalaL
9cN425/RP5ty3m63btkLc26Ybd3ULR5bJiL3GgIwS9Pvd6vRaP2+QgZHP3wcWpT1t73LuMSCoUvW
3tnDN6oXJpryPgLUATT8VNrQCLOAWd0W5U3CI3A9yDn0nuvKtk2Ao6zCLmgf+rRedPh7dIHrOht/
41fhxzxD5pcphKoNiR0Lj47tzVax5fFDRvL3K1nJ31Z0EV0NfnvIXnNnSy2cI39WyCZW7MI8B69u
YR6Dc1AgddfyClP6h9Ixk0e07JT8a1NVwB9NhaNv3sxKH4WLXk6IR0zKZ74ToXx9U6iXzpP/kc+X
3Hm+2Lh8Id07k3NUsx/DsoXwsVXXRkKcR/6trgGDyCqiAm0jDc7jju0A5QCYCwRcrUrWqpLSEkOT
xTWpv9Ms2SwXAHxk6O5q1m95wAqqYhKowmfgMtg51/DWJQ4hlnkhYaSzU5hzQ/C6UCz6eEWHikl6
lNwPzhZleA/aK0AvSb1ztLuYR+lmUXNr6afh0JETmFzjgnCfC1Z7eKSMgTHVpPoB443gAI5ffVx2
jbTq701AaY3Oj8Lv4feGWunBAR6Htg6DVLOy8r5356ExldCYILzFqGEiKNGcCk1SwHygKvtHgBTG
Je22WUgvyW5RvNXbRnXbfprjweqFGArURN1mG6zQs+FaUVGnJUFL50Xu6NyjV6mWX9JBft5r0G1w
bzV9krkkdA2eTxv2XaV4QdYmBAIbkdIdXeJzeEL0/hXTDES6NNv9vZUO+4g02c9wq/r81c902n/B
LhJanOTEr5GMQ0lOzx159mNS/2jW+XLpoUihKvcYrE1BgPjeto9arVZ/4z+ZTXSg1igc6BWiS3rD
ZWY+c7mPnJG8sGcKrg5qAIbBZihOXe5Dwc2X3ci5MBTk/tAPWqV1K8U5UOAwbE9E738b8Dey6DKU
ZWjnFsXk5o/F8aKj36VLa4DvUIdgzH5krn1iS8oPkckyZbTT7s5CM5+x/psDMg+kCd7D/Py9bJmy
Vwssix7hkAUn1AHT4E904BFM0wiBawImfei0vqytuZMz8X7z9dGB+rbA5keXAeWy0WlwY34cBj0h
dL1Q7X115a9b5xg8IGzQ2BhGhNBh5r1Wr9Fv8djq1SBl1PqPv/qsPjtNoDVUXXz+cgh6Ttk0BcI1
Gv0k2P5bp/QnZImyvidCxpNrISbgZxvAk2uFj3QhcBHNLedYgZZzGsqlmry1f1a99K5TdEzUxm/Y
/X6a0sNnlXFnSYZynYc1dzi8636H5M/3th7UmGJ5s0uIzJ2jTg+fsUU4ecHYUlymFiyz6M4aIFq/
TWifVdOAylpy5pBUD8HbbHrtdclpei+LNWpYWLdE3F7ZqjAl6/YBkujbxIOzKzRrL9irkMHjXcNb
3PRv/exPyBM182TubBlSKNOgW3BIkUjoEANgpFud+vRnrHnsIUivOjKwcEfZUgygAzpIj7YOqaK3
V4X+1HaFO1R2KFWHqGKET6sVEibQjBVWCzYSjpGVDQpTNmT6sMjoh5LOF3u99Y8RTUgaUAdRnF9k
o7nVMDMq8N+09Nl1GzHdr5Mq7SU2C8g6INevmt4nfDVh2AWuMJx/3exng2dyjAA72vFmQb4ifK6p
nuvyFOss+u4Y2DJ6z3o3uUyeXgLAZgQbZKN98JR64NIo26/SIka/tsgDmwn6ofQjdsSak/b+xLen
+744dOy+0NWgbTWhf7Y04pdQFeD0IHmPGMsBrw0eBLipqO3k+MXuh0pRkfyvQr1GLWZMwh0EJCqj
/6Leyy3kn86xTbMCGkDyBvPs7PrXURlCiqaN1BFE4uBXW0AhJLNN1FeCwt0e7PrNvBw8wiD6X0xA
F7YYvuQ+fCPm/lIZg3GJTNV+ejNUJWlNTlFQ5r4NDfADdEgtMIMtNPfczEpWuaYRMqdKj3bzJJdI
hmw4DZs/Kk19BZ4BpCGPwHhhGAHJDX7NblZoMzWDDFQlqg9rUfZMahdExczWX8ORv2w0TnBTtMGM
N9Oje2UReuEX6b3PgdEQ+KgaUUUEqnIc8GUJiZqB0S3HdMWh01G7tz0r9tctAsrlYQ3sQF8fGhbt
9RUNX4SZkG0suqWyjl7UViGdgGANIsc4v+A7HqFfGfVZouDeA7b8ixXGMAl7882yAq0DH7GML1Lt
VCLuUa5KVoaqEEeIaMWVsgXW09p4ThTWp5wNUX5hhoAgkC9JoL/VJvAEkXOmDQpcl0Up5S5fHTRa
zEZUXba4T3/nyX1yntTj+182RgaPcbasLk/pezofPsYZXayKdLgPm+NL/xZXR8aKMkOoQ9COqovd
ZA+z0b0HEKlI4gS3ITwqeGNVzRW2xSG5DBnarCdbl3Y8Wy0LzDHAQK8PnQZkjH6lc4TtNaR9Lfy3
81VnsDYUbcwntHiBWnZeUJGI412uE6T09mC/SNXQGbG1AmMv3awmIwC0F/tWST9ktSs6Z+5k/eOs
ClfvNGCOJrUqibFe/YzENY1hSG3SFaxtQ4vazvYrrvATT5wS59nzb44TAH8EKavNovpwrjB8iM0z
vaesvoSYJFqeen43303nUXbuBawic88tvGi0WEpJdoea6FZLzBh/TlWOyK8zotRuTnYc5Uh9gopT
t8t/5TaSa6gzIGRAXRUlNXbedubtUZvCiJPTLA2ute5pUTrCUKD40C7oyoi3CYgATXv9ntA+Y0h+
FA22FdMXFJ4i1gyHHam8vGRum/7mJH0I/o5gLNvjKqcHxh6p9raYocP0yUzdK3qY6Yt/kYxqBzNq
ou7aqdJnbd99WFuKxkhIWKVVc3QDE6MpRU0NEcSGzYkKCaTosEpT0gws7h1i3fbRDWFbBJnvwWV5
GUBsm8AxpOkwgWBFElYQkpHYQMXUpKiZN1T+AKzflNYOP5P9yWlMcqdGZ7otqcxmiMaYhdL0s62f
0WOY001i3ylNLktcEvx7aSzxgv49p1vZgfy5Ne9UIUTgigET5NA0nzP+eo9IreLn1GGD1RfPqOm3
0zuSuhQWdxE/R9IFZI9AqOggcVtNLxdQ77gpvRybtORE6auHpBaVq9RgFeTNXuD+uuojjodyEXrt
BWwz8r6DDLFSIHhKZvEsYGiQjaV4bw1EAeseN7I0vEBtU8fkgveATaZLM7WVi5LXBjJGWZTYo2GS
pSaTj0hryy+nedxkiJPDAMyxtrRAnmyHlE13Aa2BTGurc9y+wsBDAQt9dDJ2WfhZEchjUu9IGcIw
4JOQSuEn3KfV3mOCagqNgynj5rIjio2KhjZ6oKZHnKNqD6VYVEjRONms93PpufKgWS+QEwARYT7k
jAY8EQsrQtduWj5gWHPeV870OWkOqHd8UI19cD7Le6ZflARkQLy0ei6H1PrD66LGmDAId+0PTjDl
ueVZUZFM0jOzP2ThZuSdqING7rhAFP0POh0zv06ry8BAUE+qBaiIWJeRbVaNyda/xW/0ecjGFdT5
gvEqFNPvrAIMI9C7zILLT9s4PmH2Rj6SXCHibrht3BCeO+FO17HkiLoSo5OeuloH4kiPXu+IYp+R
PXmatTmUyWn9sjhTI9YImj6ti6J7lAcIUc3uK8Z/MaawdLGNcMT6R8INhJB7lajcr3i7BGWowdar
NalB1I8uBhh7SPOQN+3Qkjd9AJmLlMy+xXi+A3hvt+mFivDlhpB9SpOQGz0rGBRQEMgodekMcjRx
9u6Lhl1HmJsLC5V0dPR2dp1pep8+pw2SPaKfSCPGxwDa3TGidSD0zr4B+8Kae5Dv6Jrywa8rj1DM
1BTQxaSfqTAo9bFTA9YKDOXupPfWM6LRFL7XeO/RK3C1tcjq45rddLVXnyEuRqXylZKO2+BRju8n
L8sDSKKdMjCnc6zltvWyLNabBDmopD6ZT1Cvk8+2q9R1z9UtONPagQIcMDqpClT8cR7uIiCeu51P
EBVDrMfEfxgA3Dv7rY13s0b2nJXNfhrICUc37v96xI6gsW//QtAatFetMSj1ifo9NEf1p6lJ54U0
Kus00cxyX+EtKJLbyBiT+b4ScIyruI3LJ+kKZgnefFWdl5vJJQTJfq1K5jxtgRmOnjubGthn3EzI
6W2Hp2QOhKyw+OgoecWEnALjGMky7tvqJTgmlY8ons9JqZOzH9VGV16kWoEgiVX6IvLIQCZQ4xqF
Y9wgKqhimq3ybsM7LJ5U1mPtYU6SXPnqDFcbM9Cu16oGXQLx0pbJtWqfSSZUW1BhkIZDqAx2yuVD
GIw+dueEx1+WxpnNwuKEyGdjF5qrxopFhSwPEqIkq4GyS2/rSfNuYE8Gw0EoRB/+bpoQWgvg8Mn7
D+yXpNW+qixSNhgxUtrvpst3Cb8HRxH0l149VVoHWUD4jbMPlQnVEMpq3ymUuc+315IANZhF2HfE
gidVR63rMJM0ieBNiHSiMabiJgQEyBdH3VzMCQAZfxyT9Lgi20VRshyGETdntVkJhVgu/Zp/34Om
1Ry1IXoiwaL+5nbbohq9T6IhKk+zMU1Kioh69oY6T2rkDs8KzgxN3QMWy82UaWh1K9Zm2sZ0bvHR
AbToJrtNRQ2QycaQQq0PqgfpZ9KLJB4oeiYcraGNKKkQAOGcwv7VKyx3T0G7TnsdmiIp2oMGWYrf
kBMi4woDuKWnsUHSY/jh5lLAO0JhZgRdg6Z/pPWkjYC6p/n4At6LSNUFv34GUYu83WtljKnzxN0M
a6OWTznz6oyRo3oYrJ5SZFEJyyEp0NMn2a+RXqALjYWwU22K7MhjatD29ykH/qDEDrkgkiI1F4qf
kC17mEAMIZyDw2Q+elw7dQdG7ZwWdrqgkTVWF6Y7eqWUIWMg6k6+nuH2zGAvQt0ek/IiL4+oN7Xa
563NkAb4YgB3G3SxpIs2HR0UBXFQzdLGktYt/Up8tpBLBhxMyPJDQqaHUHG36AVUzUhBkTvutxnM
mnmUoUEGtXrR7r/XdYZigjRJOcmAGo6zV7pfGVz8qBnhdtB9T1pZ5haNcQ6wt/03fD+0QccsA9fV
LSVSYRFW7fQ2rdEpLLPhlZMQujtXrzkukHLmc88RATMchilokHueXUf7kA56bu2oNitc6RuuB+pR
tOzF8bClvIMyjx5isnG0D3fw77ce31LQ03Uf1sY4HQRItRQKcimiK8JksyAL7dCYbPx24SK/Y1Ic
SHClEHxINEDxzBomaXCYBujIwPTYMHqja0qK7p0ywn565Rh4Fr/2pPrR8NBDMK9sQDUC9PgPsT2q
YLjzmxI1/rp60fhVHzKjvIeLzKWk69J1wb7ULABkwTGDCP6xr1igObGC3rg32n879D0aUkhHeFgF
yTMftgFvQwovmrcOyzBRLwAI5XHEUDkpX/Qm6RNBHVZlOre26alp0aaapvMQ6QoIcV757gLV8hV2
fdmESQeNHGjI+TslNYfwZ99lOpfAtG/W+e85RZuwNbx5ksuhSfIGUkbLPA4qi+Jj4QsVTkF9Ymm9
X77u9nxyCCjr3TjbudotdtJpqtMAr2R1zMz38Hw3T4Aca+biwW/FnyBHewvtyn7edK+ZCRMRHVEy
CkiZkafFSTLOJpXK5RTXiHwvYDtpcWbHY/qinzvOwNy+0I5MNw+woBEmUtlyt3zjU09ZIfeGXU1S
ygsi/mdeV3s/T6hkYXg3n8oI8W5JbSB0to8+eDhrKlZK+Ii046NqCsLK6uljCpHAaUhLbAzMPj2P
ITTQMgLXBPeId7XjemDAzBd3a4fdGjaQNCSp0ytWdRethOQ4rJrPLo0JngTE2EtSruQmy1WE9Nyt
iF/rOgjNAPG9M2JfdEKgQYOukj8h/EAIvynMnAYFxKSEqQ8hlh9+BpsUT2y7foLjwzGnfmx4G5w2
Jr4R7aMCwtFeKS3iubNP2rT4rg3OaXsp6nrSeH3XY0RwikDvPJYdSEHPNV7LmTL0YOPv3Sbxm18f
PQZ5741DYuKzvXvGCtcppPF2lwYm8RkuMSkTbBTXZHwYtZdPhMCmG1hysF4g1FCZsqU4g6vDBb2O
Qdxtw838dvjy2qPKrPBKPSSVyYww1MEnZ5h92O/9Ml7U9BVCJnb3+BiZSytbE1veYbS71e598BDd
3XOM/x+8u6fkBX3gKXACRMrHoj4pT1jp6jKNmad/sBaheiIxLalVhJm56rExzScQGFhOgShuPVZC
1OZbFxPmI3LAGPecVn6wfIVQd1o90XD7q60YiIx8iLXknHmevOOIpA1S7zeqjYh5j5HhkIkHtmP2
XuAmZXTK1RiB9xpZCeQLjwlV5ET2nPD6M6n3NiSQvJdEiK/kDI3fzMsiZgI6RIKNQY2Lh1Cn8wYj
Jq9hFghxadL7OPUl9zW5rxkMqOtVaZlZVdgvFHO6BARDOtvvadHSrQ3xVY4L+s7En359ZoQgVCk6
UJXJhWW3QvJaT5g/uDr0h/3E81Gu3LUf+lStTG7mUfmel6mnCv1lcgZrBm8WSHjYLyn+HnLJzK1V
84cbFeFWqiGqYGB1Vz2EzmjZ7DFkZ1ppASY1ALtT6L4WKN6wUNFZR7xNtqPD24edjerIk0QAcP06
YCOC7keRE62iVWZG0Wq1dSJnMMAkOc7VVFEUDQaR8+dMV+z0CYDgnZLGYkVRh6MZblVUsiI+Vo5h
OOR401R6C1dUVCgAdFDA/kzOM+3P0v5wNqOBmprNRFmLFIyaTOrOZNabCIJYBUPkBfAFqyd5l489
4xU+cdZrK6nZFJARopP5BlpmD5QmQJ3a8h4G/ZY8iCf7gdlCPu3zrIBSV9W/q37NvPT5JlS71MQ3
Ex8SUUD67TA6aOIzP0YUEtL38om+/175ew5LYOxJTSW59nMdbsxwnSAdSy3OpTOb9AwHTt8k1w3F
DWsqv3eUV81Jb/IyJVXUjA3EDtgHk3UzWcf7FZtyR4voQO6oHKac4Y2UFzLEnDv/OkaPNYFjJJ4L
uSpHNUmgl7CrZMTkvECOeCzMWVnPerkl5y4ZB/n3zG/Vm83SOgVY7d9Zc2+ADsCnueEylNJUnmA4
7OxhmuIGMiqEy/HxGShGJ+LWdvhhdPAcr/HGyJG0A9ko3jXs89Ap1J888XLPTuF3ZMQIfCYX9m4l
XIlJU+06nHiNo0+IidXkqbmO4bJphsga9qjqHdPsQ3FqXGk/8beQJiF+f0+PUkE94fIn/s2ehKHL
pL3oOOPm7NSopkdncxEggB0sd+qmRkFwUV4wYgk3RySfXHZcn/Q6s95QDd1M8f+x7y/DXFFZIp/m
rUkshz4pXz6QOpYaJdc5tapLAzj6YhqWD9rLYVUdCvU4gycHEvq8xU18H7HOTiXOOmSxi7/5rIqo
xd0FN3BDEyagSVnPQa/5LjcMSddrRJUjAi0LCawv+k9KoAttFu6uCetyfDen4ymdb01Yx5bBHll0
UgGIEZsj2YLp2Lqbud0d/A2Q/3CcrXYG45XkhlaDNmlYAi790rzokFOCzmJuv0kxx3koJic/Bkz7
Af9Fm54B/4Wyf5M3/kVt7YzHXQoEujCp1XhKzzHFE1McKdXleY4g4cimHELN23GJ6XA52y26L6sL
KcmS59lr2i20NR4rTkXOcNrifRcVeAt07PQ0oCLO/GY7IPzzESMaGZmjzPeazn3YYl3aD8mSWOzJ
JwVTPng8Xo2t0XTa7VoWN/qiuiRSujcVYGZWdb6Xlon63BlXOMppoZ06r4JAON3u1JorK+AfTjcI
OKbVqhsAEsiXLhglhM9v5GFIXdBdK7PKKlyTUpTBgSQR3osl46VtrtdbE67ImhdD+GUKlNxexzFe
CKt46IcUA4wyfOdcLZfLkL1tQB5/RxabAkjGDGM9NKGZaDj82vWW4ZEUrc0kln9nhS3zY5I8tS/P
JACowdna6XAZcgwM8rUbr3fWmh5fjN1NP+gGOkNvSFSRfH89YmSvY28dr911aMpQPuk4hgIM6cAN
aVx+3LlgP1Ybw8WvWAqqe2z/ab11D3soZmeY8thkh0kPGyzWdjbDepDLpEmPjfG+9/AgMBDYiZRf
DAaGmsVf8Qmcx8NkVqO7zAyRjXyxPPt9IddYP7+lE07urZOE5MvV4ix3mtkHoSLHO5Dc8I25TPxD
nASbbznn/JsQLZasehhaiIaSMuQjuFBPEo9N+eIZh8tTJqclWe5XVxKtYu4kGSlGdEbsTWbxuwr8
ZyM5S3gCWNLm95GokwNp6WUC98hEK5q6nxZf3dJ+NgMP8TwGA1EmxylXnwsNhmAuDu6CQUtArBfB
ArLEtJu5dRvkpmwSo/hN74NMSQHtOwb4UXJ3eC/xjILiFPrZaAMYelZ851PBTw5jLw6XiU+eVLZl
QkU2PK/lnTvKqyHLULhcQtoLliEgiAG7sfagd3zIpeWH1YYb8JKc7GLu1WWlnDuYfBJts2Mkyxyg
E5jXjHKV75KwdUuqV+LasIMwBGhkrLinKZQWFo7Zo/O9uRDSZfkk1cmtlMspv5hwvhMz6bNOcmPl
NsuCWFM+q91MFp5JYfdg/Mjz8uoMEjXL0sZ9J2RQgcwAISXpTTL8Y7L0sPAMO6wm0SD6uiAVZQ/b
ZAblgITEsOFgKxyK3O+3ZhWFV8606c8IC+TUE9YJWRZ6M75KRncSgueqBZM8xpGiytbnGQeGsF6G
iWHVOgmkV9tfcum5pBZmGXusS0Op0Fyuc8UszyxuFp2TkfYajUZVFWxgKNQsPvJK8R7Z7BhY4TXy
iBfAp5uMA2/bsPB79x06x/KIAcRGDf5I6k+nFf3RXQxpNwgCsUkIvpnYPs9qeFNsYmEFiwCrFCwA
+MQ2xaFeLIIYbQbmBgdCYSmMLMzQcok236CB7kcTrW3DWiYlm5llQJdjvWIVbVk7BzRDxSOPk2ao
eh6jT8ZdvC6huabceMG3SEioNDVX1i2EGIgdREfHe2FPCEIwfTsPgC1lXrrIEH2f2SO3BhDMFYj1
aDoOUMODrcGeYkmvNMyqJRTRQstfjBac2hTCMuvZDSk5qP1ouCxgfZ778kphsZqAg5C/NekACHWD
Pr806GFpMPpjCsHaITCRSdMQ8t2XpHWmPOzEsT0o74D4jpytXAhwb7Vk7kJYf9PfDTLX7AYrge4+
bKcOk4FuTwxEoeIA55LYv0A2oB+xg2AmefzCpC8mAgqilnG37hatLSEsoOZsn60zBiAUGyAbFxy6
HnxUIhAEdfgDfXo5hvb3RTq78O+OSw4QSiJatk0AtQFZFLpNfP0E2WNubeySKXZENiFxUmXGL0uC
uEcotSrUEGV+fWAJ/QgjHGVXUoA/n82AeySOsBAzoFx4Yr5FFwJ0ie+kQt8W4yWfLI/yyYRqfHDv
ZfYmX2eLOTKR8/1RN+jVxaWSUneZT2W9ierrpl9KUS21HgC4oD+4dj+uEU58oVbANu7RWUGycaMS
nh/PnXXhsmffYA516MzVq9IsjaghEvLJFle+X9bYgp8DN5nIdcYi1AmFxYyI5SKH0KUgxWFOfi1Z
3ZFnSfuzQnTA2WxoJ3HrbGVUGLEvpxcmSZgw67EtGCdZwFitsERMgJDVIEWvl2WqT7aAKyFbuyuP
2FEcMtp8ytChmmzZ7Pi4dKF4ZHMY7IfR2mWue3Hsxq40FS6cPK1G9WDNtBGDggMyngYLrMHCYxo7
C8/bKY/Cq2AxPXfE9VmMp9O5mn7QN+jlZBjvZ3MH7gZloxTflzeCyVJATRNliSY+jxKxNtkuDtRV
EmMbSpllndm2q26l2FjUsKkxZHj8sK/TRztZNW6EoJyeTB4LavBc4VtF0KFVhUlE+QFeVjCSgBH3
drT46CtcE/HBmHkXnMkH2w3fcQ5/w76bL32zUI8D4+tS9vRlggi9SFghJchT8IlNAkmJkYa0AVL9
WYOLKnFLCtmFiDG6uA5O5ocbTfmsigYttQgGEu9BoZS3fWOK4Xg6jjKT6AAOIFDh3gFZ8qlbMAtC
BfkyeeRvheQoX0xHQ+HJiCHl9Ovq7w5bAvan2qK+97AK/YTRQtGB2Q63w0sCG+xB1iS3sSaT3H6Q
owKIi1vx71RvnHBNKAUwGkxSorjHnwB0xX5cdP2Bmywb5aZfDtse+vfWoQPEdDPajEoW/bSEtzg3
9yN6ZVpybKXvxYESk3F9WlMyFjLwv4dPjHRQfxdLLiu1TneTnrV4p2SYu/D3FWnPE6wt84/4eTz+
Y9eHaliDeucPj5UfzCQsIaFWorH6vRIZjxlECplocP969H2BEXYl/fRl/DHHcvwyPDPn6Ml8k18o
X/xk+umQsgMDhpjKY6YnBIY4bSQ8CQLZoA3IEszkqX6JXr/4WbykWR9Qwe5dTGaYbF/3CgyZ2Lxp
Fx1WZvkWoZHJN4rvwBfKSi2cnjvSZfgR+BNVnA3ch5YzmzEcxJpQpMeh2hRgfN8NPU3nI3p1Akuc
voQkocQJKe4uCIbzOx/YwTYUBZsz4SyAx3hezkfYekLtFI9v1sQlEXOQcu60gtLzUGJeOUPZvo7q
C5/xg2tLn2Tc2q37jBp21p+bY0Rixsb04dVm9fiGgL2uhdeJ0X/3s7TilDu3jdRNlBatoTFkV73v
gpmFaALCng8KnG/5EYCAfyVsyJjXTD6wq++2jkejeLReh+uQXDQrJjwYV/iQsqRvzUtP4kNZ1fib
Z39bfJS1mqaTPC+P/A9hLIlWLes1JayuYBIstd8ohsWcdZj8IK+LJy0BMRjb9195tuWDLdmyPFe7
wrKEgWnu+/JNcDO/K/7IlffIO0GwdN55dsSbpfiogQ4mGflSiFoonEuZaQ9mWiW88dhwELZkSJO3
I/oSJyenIkMMEUocpIrICMFro0rN+RmnA6WD9JRlvzFrScbsXx2wSYVVtnOzxbpfCnGkCQhFYjVT
C8LH8QmlRQq5ndyueQ3vStHodViHDifnLGQ5iRtuevTQo+aq5XOGuN9QqllpySJhS9douMrFiGoa
F86EbfBlxMm3CnP0kgiR9JYIj+77HM6YsOi4uR/0KstIFopY6INvgrSNrc6+gqF0vuGGNPQr2vk7
/zmgAQzelGxAyLpsE4YSacq8xUpsrGiFOZMrNcbLjaJx6zvbFY1i1G7c1id/7kqAbpiG2Rq2sTKn
lP/rYIg0JkKIrIWybeFqXhdfpTy088jfMb/gkuo20+lOC04htOMp87dMnFtM04PvfKiYY0N1B4PV
ALvMrGSybljeoZeKrRfrh6Hi8KA5Ert/KNmhrghDxD36AYA/KrfYJKEKCs1bCN8g5cwVWUMKnSXb
r99Lbov1BuXXP8r1xUrj4vWfDIonpS3F93uAH35ghNg5IZAfNdfozISvuGLYamWOTeAnYb4Kjnln
eUH6xQaMsjbWzxqK6RV2r6wWQpTlNL6Ws/k15VeTJIguPEhcspI8LK6+bLAklIDYeVeWStxNTlaO
Vk5YzqPaOTEc6m3VgmrjNBhzCHAkFL0kLJc1J1vIExVvj15qBbCi6SDjbrd5RDHTfiXzvytdHjR1
ag3v3pViJPFif5xf4f1ikP29t/cumDNir0SCLdkqaGxSyI+U5pP7hwHjBolJFkjzBeGUXiaQQiFf
QOCmKUMyp/vHUPjwZKHw4ej0TWwsETFUXfzcwswGYtPlK2UTs/z1GPEcEXLR+FP8K+YRDwnv+Aat
TDxLoHFXHsUXlF/BFcWZfmuKXCF0CsoonyN7kH5l4KVtJSjek4hVvDlx8gR7lGjz++GEjTegjZyD
E67wlRa7T/2LupiYEpRgJyEASlQsOIBsdLT/fqAQh/HwN3RZ+7nMyITi+5n4/OLeCkqAC8PWGPze
0uS0fpcC+ASITuBXgRKzDmuQ0IuFpizHL96yeMZPJTZ5idO56+Bshku6pQSgEtxq3kiIx3boUDiI
Y/6yiz8KhTuCYIi/LKeK4wnyLNdCJiH37Psjq/GWcSu0/S38cYFKZbRSeYM7IXx0/q////jd92QM
/7bfjBB2t8wxmSUUYLmQaDq1oABV5WYULHhgL0NZer+LeT8dDnHRhOQOU5lHXINVkTJhKAsgb8uK
K9Np851O3W7bIfgKxgCHTlTiFATB4UQmhiM3tsVjTqnApEKM/fPZ5WXZ+vjYsnMOjCRgklzL/8T1
5GbLlZh97cpV94d9wfCJ/kOwsBCU94iTPsMZlKQAP9ihD4hxP5UrN5MLKPiEjJo3FRvFd+BJWAPk
47V4FCgIhOZ3y3+3/aBlxMjayQCCHFalxoDEDUPp4KylSktGlYTPB4u10/4NNgGATw611exKCyn2
2PGqRMixxLNvVeps+zKoQIIBCwBiluGiovGmGaayHdBAothKwr8wjlmVY5fx82CONGS08p4lNCrC
yQ+B52/AVde/yfWG/lpw72BBiFuMjhe3R3you9q7ko1ZbSwYH24Fk/cr5ajxd8bAEm9NLq/cEgko
ZWS/oTlLmvwXO6Io+Y2kwLW8z/fWbQLZW76Z1txc1d98hGDGO8XRY+zw0xaTgfql3E604DAaVZ0n
cpxifQDUTKiI7CV8+HcixyFrixDBCQXZVn8GripLlGw0FWI5kY3GOjwarG6N6OE+vh6+2Gssurfx
drHYcZJWfBT5IK5GxeSCVBihEm9IPkscPSnTIAczEMCqrvfUxFyj3zixz4H8gUxbIBq5hhYqO31v
+cRSCsm93/DvIwY3tH4qvmmVEbcGBLSgTr1/iTrP7lTZrW3/oc0YVIGvUhV7jfnC0BQEpAiIyq9/
jitr7/cduXOvkmTF6FXmPOdZGCUkQupKdzCxN5S/E3lVh9AJLnlgevqkjmyyfwlnDEml8IfFrg7R
AXuwh0JGXhN1hdG+YPqeEhbBNNnbnr1RKZ141D3PCm3CXxfF/MOhxk/pHSTPmGMHIKokN4hnBeLS
BC1qMic91x1N9Mn97+J/+pLzJb5R6pyGoPVrmpYbQYcBeW7cTqKHQBDq8c2DYtZP31xEQmqF4xV9
3FcZLjD5GJ+fK52/FH0TknO/w/owod+xvX7Kd50oQRmJYi2d3N108sK+Orsv8DvaJ8+xFfaW+x7f
TyA6nqhRcZaiL03R4+DmDO7xxGsIe6F+wvgiAC7DnUziTWw6UUTK471HKYZ5RzwGXxJVEDQ0kB2E
OaJ3+2KRiENORz8vPKePRSCwBNynAhio/+8G/7eSKD6YeuR4hoj5h+jtHm7rio/djrRmK1Ep6fy8
4nbPHSCKgbUj2kdRz4g30TSJQiFzRXMhjCJz73/lQ+aL1qnZli7LhEWTc0yLw5oWhMakwGBSVFFG
1DzGHUD/p7K4WjTyxOU4UDHOGCgFQr3xcIUOSWg4hFBOVMCiloBNtridcToRn0Ku6F+5Kz4kCqOH
K1NxipoBMpVC+NwUVpn1VU2E5wV1NuV2O3uyWzmWZ8XkuqhmDOSvC5NSxKDaEN9QfPXbXQC/0W28
6TuQv0Jak7f55xBNxDrk9GAHiTdG57zTN4k+6R/aitcJWrB/pQUWyYH8O/gE7LgDDuu9Ky0FViY2
/gCWDtF8KqoIzHToNoUALV2na1GHXf3rVvwKUMulhzMG+5gLZn4PONtXcECpDL/AgBgrj1b0fZB+
OTosJF9IS6nFbUFK6FT39t2vWlTrJAL6RIJlS2tl16TTw/Rx7K/ifFvh2M5mdcsowWr9di6P+d6a
0VlTo2kYqKxhuKV0LLuehDpmn3iQEONkC05ZLsLj3Rf69puLwqIGtCCgc5hr80zx3qvH6fY72t5+
33iDBHjq8BKbIVMkbLEpA0kjfeCgMJaJJBpXM/nDXosq8brogE5uB1HMJjvRCxESDLPWF3WueI17
T7xS6hfJ0yxZxN1/rxfWUwFkCPHK+Xdg4M6rZgSeLa4LsWDEJvlXjqIc/2s4qm95ljjNRh1bvoCc
8aJZWmTNiuYOiRy/st/Cv0Zzma3Zf38b9fqph3qohhCrwxoX+exTBCYIRyIf6yZcEf7eUaeyt/9r
aS7iCOzDK2hXwvURC3dxV8JIhbPBwhIXJO/elvHlM3penpcE7BP3PBxm5jEq80i47V/X6VakgupR
I1jdPFjRGQlD8sxLHEZ2ovGZHV/OEYDpk53NJn39LVCxPFMUdEKz+L96XzQ64k38ytnqySvLNRak
Gv4p+aBf+SwnCNwdLl2KV4Hm+Vco/AOlvijkBUb03+MEuEY0C4AmgVi6Yofbx46rh4QuyclhbHGe
XIq9flJPph7Y2IZhv4QjhScvi2eUcAS8oIyLvnkTf9D5qlDByYPEHIp1MTaYNlekSog+9TYVr4eo
NRxwAF65vzZQHIHiZwe6Y7ETzyAeHAehuBhzxAL9WABA4tj+Oxr5kVOUVgJ1EyWiaH/YVjiE/b2J
TZ2OKaeYIpfBeg3qyWhr+UmlBbQCfsaPvdpQUyE3Y6tJ42YnbnGhshLaV2xdeRf9Y4OWRDirC8Wf
2PIXKkcBwP2kgGNPcnpY5uaaw9Yz/v4v1jQ9DHcgyh46IJqiD7HGRa8M1X0D4QzmCw3zP+mZ7NrT
xyQLn7yLPrw6tStuV1YEAV9L1tQaFB95mx6iykFqTzjHEot/nsbRsXGsCyuH2Y2YO7DAGXo04P0k
3V/Ecv67i5YoQ/6QdzGkw8qPol+fQ+NlcNf4oi1gZhiJhgS3MCyYGZNNRB/BnO2v41AjURSK9ykl
cAq1ZROcKeNAcc+L6V7ACAI2YRwiQGLx78DhEo6evIm5PW7qiIYoFUUF+QffYDgiaknx+kPh4h8G
Vvn538fEFhJDFdIX2JOI/p1vAXiD+DeA9aIFEW+iv0lcNjIV6L/9KTIOxCYXSMh/gZmQmyCaCiRC
vKngDyQfiWeYZ++x1XguBXJjAHLgK+EiifvrccWWEFevuGH/IYkCPRS15801QiMSv7LCjuLagHJH
PdrmgG80LnwSwkUB4YqCNHPzTyx86MLFtVrMBXrzPxRSfO2dxSqaDNazwVEpwE7BFTif2RA8NAE0
iTohI5/Pua0h8waMP//OF/EK/0OhRpwg7VYNu3zcz8UTIBZNwQ8sfmjx6QKqEn9jMaof8U5m51z8
+b7Ek+Dv9FLmJe4EcPlW8NS4gY9H+PCwEGYn5muUJSTST7MQ78OJOGG7DSPc8x/YxAvEuVX5e0Ns
YfEnWlKGhd8HJvqiIdhOp+fFyRP4CGeNMrXY2YDqXDgc0IYju+KfJSmF34n3998bdxFHPooj6gSC
GhFwQgX1m4OY+Mn8LRAUKATAPKLOmqQRZPnUTBaAyQ0YYYoTIiK9jagymgM8UY+y4cVeFN9dIP1o
+icC909XAl7TAKDEyx6PVf4hzSk3oiwpdkix/j4i/g8FlMNMTALebsk3fTOGwD4MoA73XcRiofQ7
oKeReJJQ1TDCxswIexI2+R/IIZJu3qB+AgbRAoH9NEDdd1e86a7p/Oddqe01rpoWpwD1iTGYgVdO
cLfReN3HsH4p/KY4oWA/XTpKc7xjZA0t+xYVmEh5HZTLF+lWzt1wDBPXvjGO2DCOC/SQpAY7qPO0
HNHW+onXPliCFik7eKTv3wEUGJh0FGo0iL+3rwSYuljo1bod7WmbH09i3BwIxukwHSZXApzq/QC5
B22CGj5r5/2LPa10Ww6zR+JbVC+3XaXjkpNwEc00XJZWDye1XXysSUq8IrLrgsrwhyTQOHe5N+/S
+IUlqUrVMkGnhoL+SZ9uLNPbl1l88Ehfjyhp96PuM79CgURxMlrpCNsJLFP3hnIurVNcf3bPryJh
6qZysWIeDA/zOHQpRtdn+Y7ei4rG5p8aRvjUxhQ9CJMehFWNR6f3ciA73BsSUudsXBeyy+3SmYRy
Ozwws0FtkK76bmEVtGKptq0gQkL/YVIrHM8ZdihRSqRa5SlXRpzwmcfZxd6YaGHWFTISaOK23+iT
RoraDv71hgg+4IX4FJ9MPJ0v3bG7NMfkRz+ZXNN/aLQ4sERKi6gAMO4hfEbzWFlBS9EjzUdLaW4t
7TVD3qU976dD0E3VP61cQrKO6BavXNfKMfOTz8x/QSSLJ/HE+nv713qmAsrwRPcgJjMi/Kj1VTq3
ZJ7M07k1EeNJ8TWv6BWJfnOIhghV7VyJWEH5VAsfAd7rqCjJM/YFSAYtnaIimTKaiix0Jn8+FRLV
h7Qo5tgwRdeltBFv12U7L30h3s+xw+8nFiRq8gWIW8caSoyNheodjZbfu0lo+gXcmbcnOvSnw8eR
SlgLC2cPvG4IsijnTYBd1d9xwRXpibSfkmCbGx9vo4zQi0yUWuRC7M2TeWqP+gZ26EpePKYj9AXw
cdbDMV23P3fehkv1cwXn+LGT8TtbCdI/WszNYPmYlkfK0YjeC0117S9cuz5ywsNy31SZUZP+HqiI
S1/0/fAAYNVS4tNOL58jB/1nPKkwbIcKx6z6lNO/23jRjeuLtEnLDcsuVhA7fydKVFbu1TopeqBz
Btruj4zsuideHMERrVTx2V1uqAScVxyNJtpvR4D2y01U93oom/GArQZdbOda+IGbXBZH9mhBFO3Y
AJL8pf7d2DPEbfbM/tYxZ/G0HWzm286EPSkg8nOvhjqegxjBhhROmxfRTCaYulJ55TFG7QKPsRtj
rsUVVU47Iq69bCDaD494BoGlsq5mT9h6WGWUfgqPTw/KYiJPhjc25+cfy/3ZUJD5GzGiFPS6GXcc
AsIVkyHRkQ7M7eQJFHHW8JWQbw7XiB+H35KsKZ9+sOY61sc8IzRKS3Dhir+JafypL7LEQ7r6ZXR3
ywN3CbULufKEyeFF1PQuvoapq8wT6oN6kn/ERyschXHUmIv0g8pTQaY0zl8++UdpA0ECVHI07ghi
qDgnaI2v+DQjgVH2lrxNH552sEKYKtJ0SPyGYDRl3hp77lmTJmKmPl1jK382tf9GLnaBdH3/l8DL
Nrr6xLfHGwbnnX4cxZH+J2TIL9ic14iB0QhgtTa5qmdEJfMOr1hfU7yRxMCMtvEeCF8E9feJQ96y
wrMJYA9hhP5TbkvJva/LFRKBeK7O4VKTpYMReYBOZmpzDZq3MKxywKq3EJh2FRyvmrbPTL9INsRU
zj485AtxvaGIixf2IDGOw6f6p+qiAS+ba4gtUK9Ftykky9wttsWyAsFjEGSuAPFuK5RUBI3ewuYT
ByTlSc0jch6gpJTG1kQJosNLs7EMIJNQjQp5UzRH/VUusbTDuwTWefiLSaojzypC1/KdsccetgXn
RZRnQ99/LWXEZqVjyRcLl3QXJ0EdfhFgZTbmN1rzmVJoD9rRQjBu6UGM7vFUU+zL3ap4lT7XXhni
cVsIc1p1g39GdpHVEMHQ7SPvW9Y4ApAXhHEWHiboRM3hmYP2qhM78CFZYSmPK2Bu7fi0qDtsl/1b
X24DuQw/9DovVMGI1DQTE0aNcTB1FKZZripTErUOO7h+Ht7J1FoRkz5+WQ4H9Go4xqeEu+OiXZAS
fcY+uvYHgK0z+k4ZBf2YMWZ/tPmV6nfUIsxvAVRhre/VUx81zPLRjxzTH+kQf1NhVgiQXkRNuJ3k
WKRzPkOZMHK8+Q/IdaZIyQe8WfTzsFN2Noog3RAc4ubmYyucoZku3Mfb4xRTjiogzY0uOcw9O1K5
94/3kSODlb2cKo/e2A1QPIRqTj4nom0B6DRIwfDCQLDuGgpIB1KRZmd/xe9xvSJJAvNqTDhxRfjt
j/rSCGy+ES3zJlm9XdxPhZOCxeGzIO48eG2S4LGH1LFKcLTyHovbimmJpxLCYpOJBQ9oM5oqS9wd
Q2Vjza7+DbPfmXnsqXl+3mfjWC7lebbtj8k+XhkRprSOuhqd+ku5rD6N44sT6pjWM4qiZYqEKlvR
uNYrE3IBoxRBdUpQ0cztO0CIr0WJ0N7Xl1dMAjOJG04sjcFOeA142XTd5S+5sGtyJ6jf98NRx5ph
l/dztfIbNqvx2SgOoGYV2I+VXm6q93STApoZSzGxkgAmgXDu6cmop2UTFNepgmqs93ly+c3dcDVe
dPx6Zbf9QftKMvj+gY3QyG03j4VJubpRMBtDNAZkl417oGAmMVe3/i7rcbPqgQGqcfMVz5NDfkb0
8pl/1sg0ZTy1earEHXIxUByJCBeJAaGblf6w07lCLCC8+ls/3woHzVuz42woTxQtBg5RaNNxLRjh
xEROjDXuSI3nnv0oplgZof3VonZerYdZcs4PWERm2+K1Kx7YYLh806whMIbngiuvC5vLJZle8Sm5
j7tLtTcKGiaNqRHP8bcGyK7DAjHiKLNPlvsKtQ2oI5XGG/dT507I1RennP32VVat4Xcf17m04yDH
eUsdY01w0ReZsFFDVFXd5iM7Mu3r9i5NwQQp9zlvO+2gqntJntvs0ilSnxvNH959DNdneKkBIHjV
4Y0W33BHiZBXPi7Iv0rbQVC+Mp5QceNPfaFv4oUcmSsM5C7lnE+slvctYlPvOrcRGtYgcADw0FiG
yEQEZvhoGRMqEdWY63dgTwUBOrrubKHhxWs4KbLrI6nVSOLfG66I0YLvlMBYPyrMN7ZP7KFk1JMi
mNRk9RurxG2SUCYQ4uF3hNLjlv7x+OWUrC64ls3LKRjWvLgId0OkvQ/ZQY+tRUylGjimkd3jwRA1
zyhm+DqEBGg/3k7HKZk5bzRZfzlhxu65xko8myQpRsiOBU7HH8pVBXVjKQHEcEuyOOBAzfS19pXF
GyLZRwvIlCnxHKg4Gfmxf4iP2L1OyqqhtN6QYyJBJiuY6MM7Q7zNE8bkcFXqb4f0sfA61xcP2Lhc
cHwhqWhYZQTQQzHv2kg+6liGe9qSJPv80jGfxaqNrBkIsEzWYieB38LxmgmRKWaA38NTqGUxcqYD
oMyxvxEcjjZJ6ySMDmUhgKYt4CnlteMrfh+wbzmbaE0FUQ2vLAORpG16t5/H0T6xpEjetjBTcPit
wOmwH57LiGgJlkyIdggITxixv7i3ASA+ETztk8dW18Nrv7ThNOTBM6qaoCeLXRcRIlrmIlDlcSYs
QIR4qFRRkkUjwIxrssXhkGARZGxceo3dkK0842syzMwop/tJV80Mhh3dSsWtl69qmedN+CGGzDNl
WPJPZpudK83ebyjNbxkjYCh7ZL3cweXikAAYUmB2vBJ83qDhPDuWcJHGtL7YPEYAOy/PxmgESu9o
lsEWZqBSYFhT0MJZmDoiaHvWuCLyHOYwVbPp9fUad/32tuWcKJectVRS08ecU4FegPzcaJjouBIZ
eKyQeTWNSRL8ZzglvNxECNzLHzF4p8qn2u/9DuKocH6r0WqhDqb+F+NAMT7/9y78jsSb7F1QTzKr
GoF7am7xN3BAGLulMF7f96JLSUBIcmdI/eIn4ZL8yUCO+G9b7bPtbWlAj/ibFzISLAH1uOg8xSVU
DE8sHPUJJxwF4v3//3/4s9QSDCnYLKRjYaI8ZehBJ3SfwyWbD8f+mJMtJV5TQ2gF7Xaqj6LBejqv
+nRFGipdpA9JYaLX+nS75YMOHd9A+B2mMW/wvjWW15c4vCd3htOFnyif97fqvAucXW+3qUkHWXNg
vMvdzYTxa+5vvebqn/kthd8Ig6iIRq9N3YKhlBYUUplmnxld5Sv5KGx67i4JtgAOHE09M6TeLy17
1n7XQ/0zElMSyXuwgp5PpsY6RD0uQ2EHYw7u4yR/D0ymdKfaXdejz+IXJi7zrNfZWiaTepFF5oHG
GLsDIHbtMEBaU/E7TzFeXOL8ui5OT21m/F7lpfoFtdt6bdPOQ6hz/66Re6IVLXM9bK8bm8CxN1k0
l1eG5QrlKCYVQ77FY+kF0EWZQK5UC8TxlSeRraC0licZXLccpXS3Rnmr32YaURkDUFn+TeJGjYEk
Pqdhz42HySiMJb4pWdRja6EbYUxCdb4ygEnkMAGKfE8bw02ocwHVufGQvCfOfbuVsBXVLtc7qE2M
XeQQ9NDd7rRTbgvz2RpnIJB0TRAeeQY094rfGfDuy9V5CmjUDukKC9r0G5thnHqn8fL9lc+QoQfa
kUCMfolV1y8+QGGx7y4tNSZnavTmWQMqHymY6VJ1OgPily+GMTwF2lpbK+t4CyOGaz6s7/5/NHX0
zLu26HaFNDFt50YL+vDyjOAst7b85DnJ8WIh/UBxGviRsZNjx00txGmVYBUQV2eJg5ozGWUlA/FF
i6R8fyP7knMTPgEzgc6tSZZBEXKRIHFQCs4xGEGkbmyKOV3ynZ4Wt2/8cih+GTFkS8xL2p/2hwq8
CK7b3HsG1JK3LTXXFgU9Py1hasWazUPJ1i2XedRuuEamzY4BuW+D2xKuzFgRa3cOkDaQD7g5xb8N
BszcCB820tbTffNiOrl5H0SaqeXwgfnzcAX1O5T8/cHmenqMCw9burV8sKbxuvVGHhbd83x6TalT
yaW/O9JWmAxo1O6NO7o6qvCJwX8m6r873AuO5ZZ74ygdC/aUe4fmKtpk69BjXwSMYrpqGSiag8IY
+2+dKIJducVqCjtN9T3WCTFYPn/sY/1N/rrczTRw5MZv8GO6OcQf3amaP8tSwHL9sscQ0fqhPuMI
ff4YeGUQiVot2oPw5iNT7fnbMQdiYr5JFxTwYbpoNxgaDTsSMGjixgbHJD41HOQRTUhypoVV/G4i
iB81da0JKwSqgfenSWkPsJ4Ana8+elbC+15hj4kY9xoWS8fFUTDZukjaYGX3IyViXaSf/Gpxz/Ay
HxPLG46AGFpoYhaK5J9pUA7WQzviJYIqfkP72Qal32Lr8udMoBw5e+OTtJA2NnZrQ1QFd9bBfX/d
vkDG4lN9McGFXscGt4alNWsBbe+An1fX9jCGxjHih3UKNJd8Gpd2LoFAvs/PwI5qTnr+bpMdgewg
FdlBgySZMm+hMenNMDyMp/YxmYKo7sApwPh1Ghux7LqdImyhHgvscokmpy90G2kaQ2HT4TWVZL4I
jUv1ZoN4DaPY0dj8yBcIi5dwVZQlpxIw1JYLu/8COXkcRr8YSWjISefytIj4Kx4Ia8mE9RV7feKp
sddhZwKnBDQHp7rPO7YHjT8QbcpQrhyb3yZd9zcNGNcto5EGNZm4Bu3eeUjE+3lW/1m+fI3aDYwa
gwYEYV/5b/OB4Ys6jA0g6e+k9gh76/l3dlza+CFw01uyU5teKyLKwrLyy2pGVXzLXY2Z1KFzvCzs
P3XsBpg+4MWbOyjK3zjAtS7h6CN8nXphIXNd1z/CC+QnPr53+Sn94nyk5BldaN6zn/o1jQTdP/Y4
QU/XPTFpJY4OOqFYiEj8wvJvGX3LVCPNXHjNKAy+AOAJVrN3ZOGMjOBOQgrx2fP7Us/8blNvnq60
FqoVkMghHN7CM6+FdVuhpieuxnk/xH89Y4vWw32suTtv7DrwaXwE1gfiFg3aJaARnFxOrg/tt909
6A/IZwdYt3FyUPBvFHTT9wxS7SL9vm0wOMO+gZgFGgSaiNuinWH+g5NNSpkDCQWuAryCq8eJztFe
jnwbTfzgV4Pfm5HMwwHCGPPcPXswDmH/0HaeeX6dC90hZlud0Tu8Sb2G69k7BdVhMTXUQObf68d4
qujO2/DeM+XQUYbAV9FcOQn40lIOy9a36rnVTLJ40RHshH6DSoqXh6kiuQWPqVJ4lGPtTIaOdPVq
IhKSwISDqBMY5ONByJ1RAO+qB9N0buXiP8bjUeUj7dXtbkcTHvvFhJ4PxYaN9mUzFIaXE9URswbY
xjwZqrHCuRI9KDVaaG/y3GvkcY3K4Hjd9hdOhUcfmibgQhO7QyRhHrq+LhkFVzl+JNy5eFJRGAX3
P0ZJBnTKNSHGY2PAVv6vXHDRpE2YMkzmj+I9GW+CnyD4Wh2hLS+YNrVfd/erQ56BNSUEHiG0ZQIO
kVnwBwSFiH7NhRp0YjzHMEmMypgO87kvYcLPYg7MBY0lltIcKGDtASiMW80Ff5CmZoII/8U3Faeh
YLjEQoPgY7oipuI5HxTMKkH9E/Lr4gcfmq0YJPNnhyTCPQUVsZ+fmNvCtvpvMQnyttCZh+3txYBF
VwcIUrrANtyB1brb2oCes+dGIBXtpghfu/L0wJ2QM5xbjYNFPiRhrTv82fp9H54H+8v4qBb1bd9I
e/zDvp/Ps8hfINZCDum1lcmDseHOzmbY5UjLbIXUY3v9wDpLM7xBHXO18QntWaf6+L2fdXz65NCo
xvWOG5Vptic9HJVBFTjaodnFv/0EbInM2VnLSzPlhoePpSFTu2ifWDFhNXEgceFTTB2KWUFDz4gd
I5wWsq65tufK2j4/eSa0sQ4t/o3XK1Ml4RenXcUfk95rITHMlUWxBxqJDecOkF97he4qDx+aSt5P
4l06H4JiIgV4ys3i79flukw3MXG3sXtbpEHJyISJE4ioG/vIP8Lb1edGMPADUW2iY5+z3DoqKj7Z
8RDg2DiOD8923CgMgjAi03pgTVoGPr5MOQdTdqVfwNujHQUMTPGmd/OHawAofbIyHxxaip+o/pU0
vkBRLgLyGmY3DCs0clcL6EAQLVL3XQXq4FDQwxSwA1Jj23XPNGDHNEu505dYwCBYbS5IbcTxntBY
BspXnMRcwP+4BrkkUnsggkKg9VRmhu12oYLp+0znmcwou0CAdQoteX57Bq+tMRtm5YrqjLuOZBN+
PGQy3/xJ/sUxp+u87DuNWghfqUPsjv6LB9IhxSquWJOUI4qmGFZWeP98L4jBw9/VDh6Urli3UClU
4jcgSQNh1BwAzKFpPXDsAk5mf7IqUWa2Hldlj4eXBn6KdfuFvjuFlMW2aMYGCHvja/CMgRSoBnEJ
hjP8l7iqKGN1rQiEUXT7ycXa62tGEi9W4rYB90BCMb3jeZv+YsoP8D5g+MeHTyoRexWMgGxtAZ4j
9frCGYZ/9cVZTWnFiHoAqtJHuHBjRW/HYww+qe0+sBz6vtsOaLRdh7SsV4ak8diU3YbYYpMNC3Qm
/4hBfXO6nfC86pznML5wG5CxmIzNeGzMcNR1LtR2ZbZh10xeMzZ7hJup/ZFuyCW5y2GlBhXkCmEw
TkVqzAo8KRhVZRDgVzGWrT+Fh0P5oeZygA2HUHefyg6Far/Lvinp4mDYlJnT/+b4xXYOp3LP7IeB
DQeZNRZT1f5ifT8YAX7821rFzbl/DZvHR4oCa/+sx+p2gCETPv0hqFQIyWBFrvjUciadYx+nV3G+
lamfMrvjZwbzbAUcNCzE0Ngc32LnkjuvI0vf8BipEN6i01c4q/rYXPTp4/A8M/EdNqnCjqsgA3KQ
S051nfK4RGcRr2h/caxZ5k+Paa/wpBWBn4wgJM80J9Y6b30F0mvikukdvNeGFPDq48VxIqDDA4xJ
CEhk6QuQBFgKECOQnwdZX2on5REO23v2kYpyvp3DKWrki6RwJhXPNdFxYZeRWxQCerNZLVrxq5qP
qan7fCn/FGGRu31HE3HBRzLlBILZkZ+6eQ6ihNKFYEZGIkQ7RA0KRMEL6YKX5ZWVgxGW0i0Toj7I
OSL2SPkAN/LvR9p68JgSaNzVVrIwFOjI+HlA+NfXFpgkO6LnYSRgjLdZY4dFuypPA5Hub1o3Ci8O
uy/WtIzRI2mI1AtsVnZ3ulAAazDUQhAS9T6I+RJgpTQc8DO9wUqYhLgxA5Fyfy8Jk5s0XM41wIvT
nYDqsKrMMrc4KiegICyUWuDIAsYZZrP8kMW6fhJaUk/35bk+N7inpyF7JP3Fk4N/tQWoGDkkhb6j
9Iprrbe91TwI2mx0OjVGFkhieIgl/m7AXc9lsWI2IpMT0KU7klgYOAIr1p8D2TDUyo6NZlEbeyaD
JcTLxNdIJxMa30rZJvxI071yi+7gzUzWLJe9Vjg18Gf+UaTuja6Z0fa46qejnvge+BgYkM3Yn5iZ
HZAQucK2O/1odxRNhU/bTQEHOY90o/IaPm3f5Oh19ZmyH+kOn0IMGjVg7VQPT5/FRwV8p6VqhZHS
Lkl+JD2U7L/qmKO2GE0P4nSjyIM3NOFXbkZ2/wMFkD5NKq+blIbHiZhubAYXmHgavnXW+o8SAtxj
+vSgTPSrNxUPgZ+Ys6kH+UYS+WsL2SJj+LhpmLT62qxeydiA/aZqMDRzmWObYoWeNMW+YbR5TJNw
hNuSw+n4YPyA6xsUjd/6QyiuhUYixb9CDdMliCavB/5I6YX0mdesPeJ8NQEwZiWAK5PYtqJMZ1b6
cozzsN/i1sfrejrjZD1T4SKu78t+0y2KVTtRDtBkZo+dMreietrvebnoQrIfgtMn8fx+uH5XC42U
QpFrMrm3Pid1BwfoTRqkT8iIpGDBhN9S/saJp8OOxcZ7J2R516IrQVzcHtoDdnolTMvN/VDdQkZO
IPdYfL+owHBZdG+D/3KxhNctJ5EJ5nabLX3iODFQXKQeKdvX19jcAfEeRkXwXJtkbg4fwtyMRaQA
aMFZZeLqm+mMwY06L45piWnzdy5fTGz0x81rmtaeLQX3bqwlSzkO0FBlzKixX5jdsfNcdHNhZFMS
RAAfGioMNSGCQ3KZeX7ddFktIdSxZnYEMUJiZ97Q7ICvRh9mPm1wrSVcEBkFJAusInG6sr7Mucg+
ApdyWmliMSmatF/PlbKBDsMenyQTY50dDDoaK5B0/6HDIR/N4O9ksM0Bubvz6EMBOSCdNez4iZDb
+W8rUDgmiM5pOaFIR7Enud+W87YNmlsgu/1CmvaLkX+HS+lQaa0AcImeeDsthRcU/JTSNw0ywSwx
Ao7G1xGUYWZsXuvWT5EY9l6DqBn+kv+gJbZCnVBBGFKqv5CCZyxcxK6bfGUTa7lE9EFUYAuENpdO
17WwNuX69miz3rt6UYKRMASRyWXbDud6gbnl2RovTnjV4BjTjD2oVA42CYsTDjWC0II9ydZ+j7+Y
+T74yEMYOEAeo0lXxydsavhCQbUSikesHBJHp9wDMISxBR6OP0K7s6cLc4rxg+J4swc6Muz8xieg
McYrPP0MzyZwmPWvYndv1zi0QdZy4sX9aFNHc08xLOV2vgdhKZJjlOsU74apHpGisa2Dm6eOuw0T
fVwp9KjgQl2SLMQhzAiItKErXTHSFhaLSZ6ze305LBwOU5KITKbS9OmycPN7c6vQLRCdyFF7vAWh
vLbDFhsU5eexfUGe+Xh9mmeePe6CZSk7+Ur3qwmDh0m8HDxtiv/q8PtSuNbxXn9IPjjgKHG7qdK7
uisPK1Ygh/oZmsONZm7znokvezbukdV9n0nr54wO4HCHi796uqQMpqt0JQEg5pNqdp/IPIkPyhWO
htEXBnJwv+1P89OcS3t9+8YZG+0fdUdCeRw75V1MmMFkQAhrRN6MQkCG9sBC0oZatjWc4hW8ecHA
LgQBvRmtofxKZ3J8e4iouAk9nTxzY2pvuCms5NiRv0duQ+WD4wMufAUKBQlLjCE05yZkynkZwh3m
MbHTblH5+3751wO08i6b9JYzIoFvgTf5+3rmFuLKMA8Dt3ju3yFnc2tEHdA/sbOhfLz98HLRJSN8
CLDDcjPVJ5lQzZb4jlO43vnecahkHudqC6nge9Rs7VX22cz7HwrS4D0reI1dlksC7xkmde2SSvVw
qVRIxzrJ4fN44zwXtqyE1z5IF5JwwcPX6ul+VGeKZlMMMB5IlUcRJtfmEpQOqL6tA7yA3zaZqP66
vWhAJUyzpDFHOYrCbRVJs8exxog+nI5C6cQCAv1hYfGIB2wu08G9H3G8XBpgPQFHN/ZqzU++VS/y
JSPLaqzSqO/5+uaHRdsE+I6se5QuhC9H+VJfwD2XHKQqDKtwvDUgh/+MeiaRKuwLlLfLmwiSmr4O
oNZEzHGhN2w0GBN7ihQeRQdTwSVd6JMSRvq6nZpltXl9pNj38lR/Mf/9rD8QJqTHBDYY0MqH/ZXt
mKoiL7EcwMkGr+9p/XAw1TabD2OLxqqaa7vn9OO1fD0hn9TugRvOWDFkbbYZBu/h9em9R9BTgaLw
qc1X1dZwyJd6GZz6XCY4jEH3ejrvTRtqIjq43qdwv7GHn7xOGhk8eCt7JL2q856Hz/Bwpi+ISSPw
fiQCoYaVvlBW/YlubQzlw6HByGE+2wvGtHY6U9fNW/z2WS2Qi6I89XBCREr1UWyaU+opR3gAo1PZ
+89+PtIX+SchQGYNbmCDTjKBot8TdJOQvvV1HHHLciNtqgS9iiv4ZBRkjM4Q2hhcQww3JkU9U4yl
mS0rcqJpxKs5rICRvr12215yCNkBYXVbzZfwvZti4uhRbDw3Qx8oO3oQJkggCeotHAFhhY/BmesO
6HM3+NdV//bnqbAL1c8yEjTNDmhh4d6RBEs5NrmtQBdG2cR6wwNNzjznTP++uLlTjE5bah60nfm5
aSYtJS1jmdzHubELeg40hqC+qXkVaJQcvLmw355r8uAb/LfApKECwaFFWRMoW5YE17iytT6xJTll
0EHPjymNY3LgsxkcM6SmrTwyCiawrqLdEHU37SXnNK/WO6LAIdh5DXNfjvIt8XnFUg+NvQrU9Rd2
3jlSkFNhKtr6/XHbjC4iSfH4CqRg9MVc5cXzBYXKiOR4ylUOMwBkgzMWNK073FcGvC6O53kDrfAe
wXo3GSFZtARu6SnTYZOR7GV5EvkkdxIG2UFaPq4ZQzm1pyPsoH4YHfOtsXpG8JyOxoQ4jccJBpFA
jJRIn7AfPevrvssYGcFY1CzHHJbgjjH+324NxsQP9LqFxYpuUF5WlDoQmqsVGc9WPqsfG0ROdxCz
FK1GCv/r4WdHVXNN0HJYeuSjINzw8WRdJaNJRWnCGbCXkh/j/wg7rybVsSwL/5WOfh5iQBZNTM8D
Rg6fCZlkvhDp8AiQhBG/fr4lVUVXVVdUBZebGCEdHbPPNmuvffQLK4LLtEMM+fhprKkz3nHEawMm
gjaDfgLEmHLzPcuF0dPMg6aDgcaaoQZR/WVfrhlSHYfJuChaR8EReqXoud5xeLYto7tnmmCkvqak
HD6t6REk/cNnk8I7e5ubQ9Ihjq03srG8Q7c4vkHWDYZ6118R6UJXGjfeLq2OeFx3TbhizR/35fqU
7iOMgesuWoMIxMPZcmpxAexuj7enlcdkJxnP+TKjKDse2Ee7i3/4HmdvDULF+MhD/qNIAVQ0eevL
Ys9UOru4+zAYSYgRPKMZpT2OsqINaNccPILbEp9KDuYVgCJY2S3kEOfOAb+I0T+Y7OSIliFB78kZ
VWXROl/p8/Ye8F6DPENvQo5UbUACGWTbmNkHki6fM/j67/g2p5QcQEsg+DZyL0MbAX3u2uH9eXSd
XqdJn7XFOrs3OtQwhVMfRm3HbQOCs5LY2wSrR2fH1vD5aI5u3uthuVniQtid/dPbSUk2oBLiB/db
7xzh7t8ATGuflXS6nwK+bnnrDjGlGt7tYQbl7eei35ye2Ouo5+qqFiroNxdKSrxP7q7V31LAfNE1
2YPdds3rrqB76z52eFM2P5kP8PQyPEAZTYj63c7asr1hI7m3zmTvELX4xNl6BoJDVmQX8JvhdvFn
DdcAM9bTG1lzgUvWHwA4J2wiNmzAN6ArwYVdixZpXmZ7Ay/Eh8vOcwZ0j0fcBjS0PEeXKeFM1HMf
/up7B5cU6TPo22B2hsyMHTYfswSvfIROcP2ok99wDciVeWYNQvaFEnbpuZEHVTT4QYQBlO9JOz/5
JkXPY8Ick0nRCsmLIbl5Nqs4O1B84AxDJf1A0mGMAsX2Yl6v2npCT8i/4QwcNqh+IpA8suijDh8G
v8F3nb8oB030HXoyQU8vr6SnQUe5QRcjZ/y1zOPyLktqsuAfVyJ3BKChQeG0T8iWNko9ApUNQ9Sq
JV6fn5/V4OfH45MfPuwpq+neepJ/+jAo/ebTTTzddEGVtae/uNjJCQay2YH74NqRETnYwW74/Z20
J2ToPBc96BmhaTwNLq/b2a03ER8jWRrh9zd8gmzA6Ls8xFWHi9+vt9/nyhEmS7hkyPnctEZYw3yS
+HbPpHTk5FJinNmp8nPXQaWgsBQYB2AJb1Shycz+kYw18krvVG+G2N8EUHBunR59+Mrv0fkJJ9o+
Cze7aIv1f+ssBhSB+NhT+x0E/amz+sEcOq47dRwXxmN4Xy5GgCjDO5DhafZor7Dd6mwxU3DWztFH
MaXm4ANAH+V3hjtyi1swdeePd9N1u5zFGZEeSezaf7AKvyEz6EBufFp301WnCCja1qnB+eaDDnuy
WKIXinb1Di+bV1wulAfYtTYvzcljvurVa93rmNjHzSXfIj40/LTpIy8AeLtOzOYFu9mta61iFgaY
QNxtlFjaInIhSqSGL2zHqANwAHxTURuI1UKLJDQL8jt8pAzYhHRmWs/ghdDn1jH/NaHyANtGJSNQ
Rw+qUXSOJPO+XIfs3rPtDD2XIqPgvQgg7uoU4cry8Zay0IuwVu/V8fS1s89stH46bSOvwOePAti6
e75DoaYbbtT+sYZt6926JlAJh1QyIoWnd7JqgFF+7QLnPrmTkQAfFHjBVcd6K2ChANuKZ2hokzlt
9tgCFjbV4yH9KvMVOmcKLbyyqZC8SKVlSr2TtMrW/Xl+vb8RpCwAdYmNQFifW4y/dwSZLwqFHkpE
y2IAu6DAek2w6hzI7g8vH3m+YyWlZWEHxbDtDO8Ag9sox8B8xU8xn4t1QWgh6CqP7Yh1pdiS0v9E
lADkoTMlIIQrtCR+IvQk/2iV8axo0IHdQSn3iymucl6B+QDa1sIZ1hMqnQoPj+H2ddOGBlZEsAZY
9a/xz8/TqqUk+nePyLsIMkUKQIwQdmWRPCpLbRv9yoanAuFqrMBNzuQO7GlPiTettJyAxYDwAlFl
Sm63bz2jl0xWwPbQes/drdenPizceZA0zCgny4pNZiI0EnkDuToQ5Gav4mRjpEM8SS2w0SAAv93O
N13VfbDBGkMzOnXUVz00XRd/yPdQcqpBdpeyq992zheBVSOD+F5GmQDV5ORghr2QKR8Rwe8lvfr3
+jMnVsxSxH9Jj/YW/vkrw2M3sgeNgFhrsOjhKhjdSKS7D49vm7fkPX3KxgC1543Z/SeJjc/iM/+5
waWUGsg0D0CsC0MHYT0EY9o99BfhY1j7+a80dU3HOwFu2V98A/tnhouavQYo7uP1/E65BHLeVXLj
MO9TyGrfjGCAJp4W3l9ZiSapMSgIbOnUisa53QWKbrDpNDrb/oqUe6JJ4b5Pqa4NsEn7eVW0TAoX
d11gGZGXYvL7qRffoHz5ai7vzwDNALscgcBR/3aaPp6sKyCYLbseex75WDFRiZckKuBLvEHQOqNc
4oQtHVc4GRkCb6zhNBjjFgzwP1BE97QOJ3uAE9/btvEkshV2+1t9kr8lwA7ITiGyC6EGQUiqDsSK
vcQ18l4BPsCiBDMJxTbeswm7ehPgTDJFZK1q1AfcDInpmSQvNkEytcHli1hEaF7ccsWT/Y0GjaF6
ghiIKCHF2M/EoD5qBpGHuAE3HmkGYX1IPgKE6gA7iXmQS/5FH1DKbMOaebSSa/v2sccDTUzZoHwv
ECFYrMmSua1+trU2db/yDh4DOuX6+EQPcthqhZdHzUJwPxXktp07KRB0ep86oZ/wQDbaBrJnFe52
nUwzvYVHm9S1n2K2nqMwZbcWTju8W5d5slwvUVc8jISiVYdWaA9Xfp8U9WxF6ZfuAXP4QTU2Vi4a
oZNFXkAN56nzXHupjQ4vgFav5H1mnWw9oA5cn7ACPtQnu78HiRfnpw5onEWHOMPtBuCgbZEULcg0
APMamn53O0opiwWes934JOg9upIQuw53pIKbzxZIzTBtsv3ewxvKSHfxQiDpmaK6hFQ2FNlaT50Z
DPfFZPeJxm1+19/BG7fAgOxni2Hj1gLXgdTHtNmMcDDMsHXWqh59h5q/bgU1+ILS/gp6UqMe4KkG
rYQbNQGnQYYolyOxGg14fHsC80cBuaFLzc+COckFrZb9CuyxOQa8tfupISNQfakD44DPWRMVZXN5
Po3MV2YStiD6I9HgOiCYF3IF2ZtXZDF8Erdsjpn92ew2SKbnl9rzecjNMKWYouYXE1tG/+ZlP8fi
B5HtPyiPt4hT1KvjW4orfUowfrLtbSgJhjmCT+M0W4zyH0PbQe0NTxo+GYqdXd9P7+SXjAyy/Ig1
4bsG9Y9j/Q049BrU0ZhwB/GPI/YYxh8BgMuIUj6B5ePFMH9uJ5J6iO3I/xGy+WzfKfM8MHoW+c6H
zkex6dj4/ineiV+lkw8oRGE2SbBep4R/wAeFVq23XoerEeOTeC8Ag1fPp2bffVs8bXAKm4RGO5gn
eE9AapMwMuqxP9WxM6zOBdi5+UZcq/HmnVjkbj9/2/elwzTmFkiw5zoacoymz2wiukzSxJZ4E3hK
6B6Gj6+m286/riY7Fi52k0i+imUWMaKp7UyaoJPwRoJud8M6RVMHgKHf3DEQcZK0L1gQcfMLpcpQ
4eke9TXuw8yJvHu4aLauj0lyCo7+iV382M2eLw3utCAD2HdBOJoxrGzHTaeW+TsceevGYEtoJl6E
6cv6CV9ck8m2b9dHGQFfq3u79+wb1U6oRRYkj64ND/Qj3GMB7vrOefBAPgxQzFLMdqu7EUgVrofQ
yNtrImpX8jtfrh+gZ2o2CaAY2x10/R16ltvGNZckgYlowUvRvlh9fH725I6uDAkXVfdWQd0Ni20/
RQRhvxFEgF6cZG9CxP1Xc/IYNhREb6k64GNifVs4C54ufj5sLG2bMn2UX0q7//zHf//f/37d/2f1
cxwf98XqmPwjuRzGx02SZ//6Z6Nh/fMfp+rz6Ptf/3Rsx7Y8z7GsRt1tNhzPdfj+64MkvZUO/6/N
KfWs7EpCE7VuetfOFiTSjsTuUUa5knPoPsO1hMPv2FPAREu+mXROkijd3Wu6CVB1TrXgTmnXLAaw
NZx/P5OPFZv4OMaPw+iEH7NVuwDIDXYMWht8Qh6SicpEOXZu4OUv49s1IvUuQ1Pdd4wR7uCnr607
UbLdfYQFi5vpthniQN20zmOY1aR0ZqAOu7WBtelc5sXOJ0H1uuiNEXdW95CHoIcWEAdcputwTyIW
x76toFacF693cu+c9kVL+Tvv9Gr5qLiMAccP5yv/8LkfmCeflQG27a/72LD/tI/dhtE0XMMzefH7
PjZqmWl6d5PaL3g6gF3de6dD2yAFZGISflZaMNiF3S66UXLkCPKJsAqlQHIApIQ0AcQ/nyIi+I01
Nc7Puc9J6hAa9fYU17zClpq3i8xPoDxUXgSeL/YLCfdTjUpIvj9VbfCim0OSPry78WYCkxGVYzyi
EdYIrPBhfI4aAJnJsAYdxW5qRTjGjeTeDu6vw9yKEJbhlvDagTqY56ggsmz5Tt3Ptr00HJ96R5m6
tXvr5vS9td/sW60hqFpEZBIBnQUv+fk4B5RkXc0IyrR/DrPDrkv6KHWbGvh8Quvt0RtfPxdjt3i6
kUpjByRDAco0tkFyDk6vW4iFSECGRHlivqQBbuALRC4RpipzARwcYdILoqTzPDDH8RwwHpmIlwey
ej5BkPRSwuWdgvfvG4Ayu+Fx4d8+Z/P6/RvmkvbsJZnVHcBoBFybzBWqxdjgi2ENwFwRq/XD6M33
P6inqCud4TaYzFA5MMH3ZI994ianBMvndpZAUkHwtn1+HR5a0JHh4XYja9Gbx/hPW5CMU5+DOn29
I4N9JJqHTO7O41rfRHbV8PylRo/8jYMVpgneqnqMI9yNdp/eeD35mF8+ya3ejZpNv/H9N/PS/bOl
32zYXt2x682m9Ydp6bhJ3WleHwC35s77TRz96Ou7oevXAfQ2O++77pXAyCBpGShme38dvq0PaNfx
0OhcJ/gd/ro5Ddv8m/bo+9+KosTNb0bCMiGjd78C8oTzFPhAY8TG+QEciGm+iC/1bnOJWooTZbIK
LXyjIIbINgDPRhYjuvSp0bbGPzXTvzf9a2+hvDWCyPhTzGE2uKKhY99fwfZeyEzr35anpB0XkxIQ
A9riOn5AhbJt14wQsxFXXnfldlOSmC4jUq8Afje52KWgHif1xgJS6UjONSdeXCPqicnTggQFI8Lp
mJObf6aKEd6bh78bEwJlphbifd/u48PdL3pnnIyzIkxjc3LwbRz571mIb2AJl8gGklKYbjHfPV/k
6+6P0e8BVY1vBCEA16KUoLkHTRfh6ka1sWpT5LMj/Cfm966DZU3pUAALnbh3g6TSa88c//qzpYpa
RL4ASaYHM2JO5TAPHaK/HkPrz4ewaTmG7TVt2/rDbrI3H8dHcWZKASkBoU68a91REvEcC9LqN9kc
LzFyKDJoDUpijB53p6AbGSuL0Nl0j1P6N7ZCBw5XKvLW+8RJMfTOE6Krj/dGbC8d5307wwSkcsXa
R3366/Y3/nRJeI0mjXcN0zPt30/B9Hw8nbfr+n26Jr8c2BkruYc0WqxCNM2F7xDxBwK5ZmukLoDX
b3x7/b9pQfPPFsFvWvCHHjxe89xNtrQAzfgOvIdAh9U+BKQ4mOhbRWdPLOrceqUI2WnThon/HODU
/+s2eN5/tMGuGwadUHcdt2HWG7/vhe39drw8zKzUCdbkEIJgMah41q/N4RYEEkvWVJfonTX0+ldI
nsHtr8iQ762jJlT2qNb3gjrT1w4Jz9mL27PIe2j5JIakneKl3s2ePP84wLfaFKNfZzc8ACYBWQuB
S0ySKEbwwG76FyNCuVy9E2GyUIfOSRvVzbC6VwpzETEAGzxJGgHjYcIvlE7r4Oc2pPTYjxBLKrs+
Z52vxuQAGwYB6FUAnQoO1oKqmlHG/RCDjo0D22Z702Sn8aGzQ+dlLHfyJQWN0990qOWqx36vZdl1
00TVsj3bqbulFvYb0bbYOUm63m7uUxxBqOiBeCFqYYHgUvhp3xfHa+4X8eJ9GxWHbtKnti8PKyAH
WYUISMS0oYLdR6d+QnHJzRA77NRfkWqicgBOfOobWMtGbBCSqhOKOobrgCpjUUYiYoZ/aR1Q2jZA
BQtVS5Zr8Fq8E+cwI4p/5ig3IlGQJ7l3zad9cPzcUsHTfMvCM1/bkdNdB2deyyA6dhc/TM3UT+a1
cDFbR6nvzOokGrh9ihIHhUrbUCyhzpWIkuX+ltsrAXNxOs99I1hHfNGntHS07RscRIwtXkNz23yv
YyfodgXbqcdF7I1O9MRqSOik/H/Ld3wCdoCCatFiQi2lURMuxwQDGPYAWOucsro5PA2R94X/IjZi
bhN3kVq/JmhOCYwA+gxesX2vg4OfCyBBrMvmLlQanZQ5yl82CGUK443lryyPB1wjxLwC2AnIqbjM
oN8MOajHjrCKoRMJr5/AqcPzYEMeckIWyQVum4LkQbjLz0Re7C71FYfgaQMDqjc7Rn3qN2BqlB9q
FxX+Lqp7cMXtIjMA0KDCquwjMWyCsRmsIkgr4nvcCC4w6zSg2jpQSRzAC7Bi/a/Pd/zVd/gVDv2b
v+LrZFkdfuo2gnzd3kTeYAuXYHmCEwTdj2AT7ZcZjPQZx4Nr5EK12T3WSfUEy/OgBQd4fdygNii4
dtW8De1Rq05AfjKf5ILuCe/hhjgTGEr4G689vcrhWWHnhCsTWv1Z9e2C79PwAmW/Wnwr794OGjFy
XTDpAWR5cL4Ac++y+DnjKdwQdp7pcIBEIdC1LiSX3VVgE+Tp4rPq6KsTQN0uAOqyGe7sxOtXixs9
RM4XRRC+ri9eQCxVBEX/ftyXYk0UYkiMSHo8yKYADDJsDM7Pt5JtxY5I0w1rPtmwrJWajx4Hj4uo
w/5a3BrGf+46SAfbcFy7adiG7fxB8dldMud2XFxvKGJFQI2/+PpVD6gvRoWLepDyxJXM2tEqgt+I
fDJ9msWLH2pChnsWISUw+nUlnLGUWE7kZn1ROz5eEyn3t/jKEDkww1ixQ7oq2dxQ0IgXVXw1ddJZ
8Za4QAENwL15RA3UbjNukIRKnVYckndCh9deEzYVZG7Z/7WXiw9Nk+8yEsmnQovU+eD/VZx/avDS
0GVCLJgaome/MKgb5rWe1ePCfNMUejBx9VcT61IeDbMFGBtcVtQ3ZThBveOzghX1FGp8V7Ci6uMF
s+HVZtreY82hc19k7aLPNPzTxy5KPg7RdVl7L74aTGatoAOJWAtm4pXXzLB4/VEbHCIDENbR9xB5
0O4Ejzc7spEOEoHw+AZo/YEXwemGrNgGNoJUUwHZB6i7jvBEOXvVlMgvrUE9wOvIa3W907UGmjDO
3xjqzp/uIL+ZI7Ixf7ODNC/pL3NEAtwJEPuMH1tXfJGGi/vCTyjlCSzbehF5uAth6VEr6dmbaUGr
m92A4J0NTRfeEoSOCU/5iqx+Jr7V33c3PljBfZB9SjyuA5PZfw7hBGDu1wMJ/Sv+z7+5K9v4s33R
dhqNhut5dc/Q97+5q/XONrzt9XKbak94fDl46YO83/BPzMNFsPevEG+CHGSYKZu0FLVYHkNYETQj
CHLO3PY50P+SNRckK7UO4JUCwg7tJXgnlrEUZu2C3NHxbxrfcP9TV9O69WzLdTHsDa/++9bvdw/7
Ye1o/S3WvgZfTXDq41nWbrwanvp18K+jTa3LKzbzEyzuenrPYMhF6Q4HQV9bDvV6lgk/qV7XY+3+
2v+37PT7/mqoIyHBIYs5oU6RE2upksFXZoqbkNQS/O2cfNzj3cskp2JlPko6e7/JqJ9JPiG23z+P
RX1X7zRAHjcgErUQeEXHZgfS3qNulTTXVvAI7HetlQvkhuVak3BnxQEGXaDqcRxZcSFvu97sEZwp
pHeeU0OF/6s6DM0vOxahqc564KlzWp3tayUWtIAfsRfAz9nBmIc7OAkuof4Xo/Ap0GcavS2kDwq2
6TON4401CRMZ6++vRa/rmH+m65qO4TVN13JcpzRKfzMDs+PtvnisnduULDO/EqCq84TADzWqUsuk
seyWkr3HLqrbFyVuWfOSzbcYZhIUoNyH+pP/pc2g1/S3fUkJBHCUk4bv3+ItxZh48wWu7BY3B1L3
mmg4fMHok0pQ6j9oQrzXa3uE5hJQ7lgTQYdIYSKSJtVNs0IfZQBGYmhWmC4bFKRiieNgpC/WEWUx
Nav0FVWgyleaWwnTMOmflysUxWaAbhUB1S4vUDDPkr4UMlTMUuncRuaX9M06E1ktlAbGGfjSQCvT
WR1eSfPSXy7P1XS8rrEnU0Kaaj3GVaWLGTHTV7/QLsSiYBVgs1Yf6keocH2HZ7VCcBxFuqPNUD+Q
CqitK+FSkBJzcnqDRptf+ow6zs2S2WA3bKLzbQnS62xIDz2PH/XYJWTJohzmJCnGD9/mrpIo7Sdr
JA23Q0eIuQHEusPbtH/TItOjuiKBBVpisXb1HmUSQgUo1sbqQL0n0RuFXFdTVyQ6E92hdrNaqbjO
ATorN8dJYLFi7dZjcpYs7kHXxrXJL6g/zrl2Qy6+/q5DL0HaKbeRlxfVhcTFTP4KiYNcA9W/vtRl
0/6On+tE6jJ0YLS/j+r2yOOgp9SSfURSkqyGzfABDICdA71YX+mz1VANuC13dHXV0lLI5HzVpFX6
ke4q7Z9faJsaSg8zifiWHjv1SRWBDCaFWh5QXtVrRnyjcaL/Z3bCUlMezI8Huo9qYJs0Ku3vFyNd
lLFc1kaSlhpZqkoyX8yvVXldGpt16dTyXnXK6pZk6KhhZSfvuQlmgf3F3Vdytx5fQfKV19JUEedS
Eh2YCtX8XA1h1WLtabJrbkMKApiVmaoW6AyaiTpUDwll3Y0+2+hgOooIEbhKXBuRO8LQQEBXs1IT
XtMffv0RZ9R01gk0IGqFelwX2EcQUXLqpgIi2gC4V4FptRtopS0GSd8dsYStwB0t3hNOYzGftHRk
CCWEYiQVxPBf3Z66xRvpiAsyQHOP7iVQywd6SVN0nNY1LZfA0FU4v4SD5IXequW0YhvdODH6zVJy
SKJEe5Gk0Rb77KptS8LwjnqqA7Q5STLtaeGikh7ltqZti4ARW3rBeaES7CP3tpxpW37kEQaMYXXS
qTBVu9JrJTmRa+iq5Z1JHHHmDRfkwH3//kX9XESumqFzmyOJQsjhViyzGNs2uiCs1xSFu/Au9xsN
7E7JcSJ7KZ/n/pUsc/SYUDZriqBOv1I0ewn9GiqdblqvFjNp0BfagOin8na1KVziSqUjGTAC54Gi
J3sAZW8mRa961CgUe1RBSWiFpQyeucr9rUZgAbMZA7rmn7ExpUZm5V+pm3onpVMPE8w2Brg0Tlmp
WcgTa1sGvMuhKGa9SyjV7NIjcx4X86V8X/uurHTpqdWFpOw4Q9QdmfV8pqKWZkRi/eHT5gWeALY5
WelO18MboNaLkEifq+WbT1k7zow8zmob5Oj8rQhAEZS2UCNSr1y5Mz1yswWuMkQL1jDWwm3KQfop
zgwULiOQdYIzssHEwoXQl4q8ZUtN54BnR00UpvPSZu5q7LQ/7pblpsn4sMm+s8UyBevBoRCYhoEl
C5araajVcBk6x97qlcxhnZy5pWnAZHw3GGjNZV3AGpSbLgd/4UxO5/q1JozamDNo3BrlMjQFsLEY
VJ1FT23bUOz98k6Nw9GlD35pK1+zhQeHpRQBTV/9QIerJ9iDl+Yo/dJK1WVYgSgGUhCuX8xaLYzq
eroW03Wkk+rAtdxAAWDj0xyTrry4ZqbOqJurlAxnIEeKx02gXGi6azgzLqSh4x2vZDtWTh6CSECS
1G+NZ9z8MWAOmqFprgGWlqJ+pCJlZE/rQ0ZSPzz0AJDoxuROQsvR5Mb4dd7VAawpXfZaXkgDo1NV
difr7EJZHbWg+r8enEiWlCZFYUcytxkQnVZTw4b7lbvnTQiWReOuk1crWwLakkawYdeRqEHITdmG
tcFSd/sUsU9xBoTmrw8JqvWULSkQ/UoSrcfsrDEbj4WPiC2wGYCaGOoUFjttDeUHfMmTNmiJ5kow
S8Zzhonk1xm8CtsXknEbuc/oEc8Sz82JZDZSk3nLvqfDJTolxKvNAH+d9gP+WJymiM+I5G3kTFbD
2jOaz7+lrY5aTGqUd18EzVh8UmBfIm9+QJHJ+9pzqs1dOsJgwc67Hps+jE6jRM6pJq4lEUXJCKz/
XLCUGrikQIIFwCTgiwovP5ddh4SCeAMvyuYd0AR5/5jpKki4iuWpEZ+ueHUx6qc84SjVe5T+njNN
Q+Nbav8JTX/7aXWsqYGFhWsqgreiA2IPKQTDVyk6NPgOjkUkF4JuXc4leSRKHboUhHJGZqEY6PCz
1aJToCelQ36KsAhrUfXY82ntTUds/IN/6GwAgmGpGFh1Z6AvbnCMTEpnFVgVjfjI33P/GO2H4srO
prf+o7RqMuwd8QmvQ8MnWS6iWFtEnlCwGbv43so8IpKrILiUa2sT2bixjn0zsEkjcka7yJs0YDXa
DpMXKmvwmZ54zHAbwPY2uEBtvRjtcNztouYo6++X8q3JePIGOt8en5LM7DvNO5T29YrL6sJuAFcS
JpGcEWlpaMmiukM2IPeZPBtQ0eLlcGfQB7yDvZ6VFhemltx68qN4A5nv+VJnkLPMpjvcIPlIIDwY
ypV1jrIIbC+JQfkAzEmYApXIRkWUdGkC5r41OnUJ+q6C7WvtRdfd9En+ih4lRfIilOEnTwu5kTzl
28HPwqc46lTSEEJbC5NPxhyTAseMWqYHhiLn0nHUlImvMU6ZiV7jvOvdnxb4bSw8R7xjMuHQ5Pe4
Nrljcr6eIcV9XQVGBOYf07O6vpyDOvupOwYjB9TpGhtTm4tpNuqC17hyFeES7Jjvcg4q+U/N2C/B
rtA4HVH6RPsrBg/2DHynKnAjZ5M7uPOtXJ9yeFa36M3IQiudUZUTVHbwNT7OdTb5mHRu3fiGpEeX
wZHLSp8AzueM+lYOLZ1fR8nRpXfX+D4xnmk1trT3oW801OoiKCHmulLm16Pfd7zuSb+trmg0WmpK
dRk1Ws3Rz2REZ2/qEH2qRsirC9H1s3pOY6pL6fMrnjfdqjqIjIHZCpcqSR+vTgRnCqNAkn7t5T7x
ZklomPh8z3P9WgZ+nV/UXvC0cpXbOHu7T/JYvlXO/WZNqQjh8oXkBi7AHjY9B0qWGJFRyhLVJrOB
1/XI2gyafRL3hzAqAiUP0577tKGyT97LcSqm4WYGrymSJ+3ZpA4NQPsMKREVOOMUOmh9ofQFa+wN
q9eANKkdFeJmfNoMzEPLG8ItzBGVyxkktEU+Jt4hecTkGjLD+gCmPkwPdEkszqXUyGrPlfcU/ahH
phRKWKU7gYAyeYn2hvIkrWj1WgT5m3b0pDTiMJiF2ujIREOtD6x39MGZ806BCXZr9kKy3dHwU7Yh
7VJSxnOSflFV2Z6kBpCPNFkEOXWUFReg0BN9IH9KKQSGTYUSesUbiFGGu3JpSxRs8KvvuK3yzhEV
Wki1Fy0bLUt84cxfCZJy6ENSFE/d45x8hdAb1oaV4F/FZUklAEzsAU06dgPt9CaAbSrtbXDLW9Sb
QgIhhSh6pU2hQ2qjli5fgvRIw9zlreSUBn3Lyk3D9SdJleRd6HPO0AF1bUW3Nw26ppr+6pdWVLxZ
3ymn3QT6qzOeGDLelcKBoieaEXxCDVWCLo+eCFY3bGaQqhFvKcsv4dHSI4Ns7hev36dmHJIBcUj9
K4SvvMEZU7gSVIo5lJIjwN2JZDxBoF75k3ZKv+U3Ke1Thoyun9PaFWdgEwiqYEAtUOUS9p+OXh0h
WqpTqAPSBiiltUHpHBLqlWu7is9oKd4R0Y8g4e7kFCcOwrJNlg0m4yIwlhAgIRy1OGszRPp7tVAr
kYdbW716h7FYk4cM8C/hbeXJgKcvJPg5ltMezlX4hyixRFdpQ4dy/07/qVedkgufGAyue/jJwm15
sMp94h7uZAEqAvNOAapGmAWwP9C/WzzF0OR0Lk+ErlApgEviPa6/LPA0phHca0TWQG2j58gCr6zx
yiC++qhneHZKJU2mpgwupzuB9a5r+WQNtbRzkwUcHzoF1so66KX4rETnJl2nukdZr/JSbDDL5WmR
Z+UUHYcKVGy451vg/GgC7GiU0yZw4UMHo+4Qjb7L/enONc7aetWv2isqKaTZBUd78qkZrpldvKmT
Vgz49ddJuxpoPmqe7l+daVHO3YJcfKaGlkeTZ86vEVAcpl9q0uah/uoT/S3e1p+a/drXyE9/1Str
Coyc8BQ76Yylze55JmtLaPsqimWCsCFQp9jfZpoMgYoooZmwIB0GZynpfXZMFruL2/vGPVUinoyj
d8T5fMcv10+U/oozNBwvNvwGOpBmqSKMdTQk/PyVz9wtF0fp80ePQWvoK+CGDoETlsmNM7gsmIuy
VG1qCjzK1759UUdq528ExReVTfms+PLepe2g77zrfz0UDNS+VDl6yy12hrpID6i/nWnVYykTUmqn
pLJGUnrr9RmKbaYXtIABji1Fc+Uid0cucNvKcyLHk/xce3yRZBNUXgq5USx5lg7DlJkpv98OVVpq
MjYBMfHyx0zJyu8pM6L08gwNjD+S6zinzq5J1+SKlWezMgB0rRORZIUeLKwMTUYp4cUyKb2hlelC
mBsrXVEiGe8ynFevmviFHEWUi8sCrT3ixeUTonveV5/cQ9WckBaeU1Mw7y2Q59qsJIE0xfKwEPN/
tdMhcENYoFC7KyFsvOmAUkjyE/1dUC5A8/qOG98thdY6zKbHcYPSLHDIEdGsVGD9XcwlzCzGWSp1
9Xn6cSYIhkr/i4pNvVpY3Us5qmEVtacUiV8VvlIlZFJLJbDhJDuVAdn0lwxD7U26a9YjchtpQ2xR
UsX2i49GZ0O5CwUXtagBq/PX9img4pNTvgi0lHOg+atwEWzH1lJ/qzgkfMjdyxN0WPxYMSE9dsNT
ZPses+hMF9OZhJv1uBJ0riKR6mBF5CnyEUJk26rY2sD1luLwITa3M5NRPxdfWxXJB64vS+n+Cbgk
BhKP8DwG4BLZkHVrWvG6RolY0rhJIGiTrHTORULA0qFrFBSRHMh86fDakGuq1FrZWdpY0fACiQRq
Q6BfLsJq99ACy+ZVvF9L7IbKduGpvZ9zX4jSY3eQTstLhzLnrLl0eYApQgqutpxsro3EgeMOkviy
cfoOkhAMBrR/D4uo0T10tAdiYhFvKUh4vZWRloN/BVFusL9tbbDklv+m+JCmjxefhobvIVckU8yg
9r6LlLnA1aVGS7P0BgRdQVB4NLkCASwiISKYs5E1J8kGRhFtlWDUqWdi09rtR4OwLYr1ExE95mkN
WWf516GO4er9pl+WsOo4GHYeho0LCKL2LuVatlZV7dAjhgkogZsiy5jg7AUMfQXw2AcF1fAo9M2v
7hP9JvPP8ypqLLWAXpoXXzZCUhu9i2rg8lrBY0VEhQrAjiNGg5Uok65RAifYpKvrV4MluSfpqEf1
F1Xd6uRAobvbAqVdHaQvqqdGUq8VyLT5qQxCw6eCKJyVummSiqgQpX62aJiuy9CS9l5CLKoTSQbv
0OQVQ6+mhx1sP6hNgtyVFWsGY6slDWQF7EPXUpRbh4MPobMl8PWzCr9xXRZ8AuKEU9pqI/epGDlT
Cf8Mdqp+sgXISC1rapB/kJAilUY3UYX/1KsrjBxhTO4xShS7BeUP8Xh4FOZUj7J7tVNGwvuWrxOH
4CeuSyZdGtxIApcEKkcWllrmt+z5vCucSaVNVWiQOoLpRFFt2bZqrb6jd2iCVo6G9VfN6fZF/rjs
JD2rHgICVg2vtrtj/87vde/pkgrkcb3sZS0a7a0664HqQxp4YXHADpCPq21TU8wEfUpv6OcM20Qf
qaEVdKfug5u++dWWKrmp35vxoa9zVk8NkjZiPe5MdYlph92a1YYGWWmUWodedOvh4cXn60ZgrEB1
VF7KCka1nxuDI35K7TMFJT/kp5SPNZmnON/wFeb8kTNP7ss9doi8bGtSDjiqhjHjcWwDf6fgK/q/
4Cp2tAHhdWJ5kkKBJix8j8xLGZDa0GWH6rY3Ecj7R9mB8j2of6sA8CNYY7dX1oDsgQt2IQYySjQG
70yTXoq4pr0kkeg6NIxoFh8KC8vzIutVsjIJT6WBkZZalcycvCcZtpsBFyqNRIzGUlXXETIVkO5I
+FW89hHFyGoVgpK5IEpeqDyl/8p0latEi9tApNiQ7tyRY2r+faLLqqlS6Up7pDJ8UFlW9AKKGnNs
/Srpa0z1Xi4T/W6DT0E3pnmoW0uAJHBjrK5sziysTI/KEaBlyEFf+pss6UQtVFVuRTvjC6lkh77L
Lyn+6tcGgsA8EKoe6pPcL0JSCfgonwCWHWOhJSMJwTgh0OQqkm11+NGxKKVsPhIWahdrhK6uZrGQ
LoXvfLlgzqQbKuZ/7FNBWB1BQzJQrXr5CHS3CdZKtUdZY9lE7PMMusSjpv4VWkZOYrKkGjFrHNOf
Gpuv1pu0ZDkCsrn2hVVUH1F9hp+jH3/TzdQT1ojjh0BbIb9Y5hbjCq6IC3jlQFQm8OMJeNjbCm9T
irNRyi9lbmm+RJeWkJAgmkNasrpFtUSfaz1KjKiDfxUYd2gx+JlWnw6SA81DexbCjGkH/SZUfb5N
WlgIc9WzhkT9EbgDgxOBlMG7qDHBDqXRjBS58RCMoNCrX/CRcoP7V0zklC6TM2QLhSDkQeD+9r6Y
Yjc/Mj90/wYVo6REyX/IcmLQZXruAPFJUEugLUh8giIJ/NnBp1pkLENzHWtfpWgmd93gCHlFKrNO
mjSVWvAI/FSqDi6QnpB1GoZyATKbjciiQPV2qW0EFBWlEtAlZfqv3uV20GBr0KutqfIUadlXLihN
JDl9y6nAKtZ0Vb+6kI6whOhnjWjx5b43AqitPs5m+xRCBro+dgD7ksY0zCmwdn1dd/Jd2/683LqH
CelZQvpi6L1sxYneQsNYXozW5uvo+YcR/FKPWgD5zYVSMcHmQ3w00L2eXy5Yz1LmT9gK8LrYJVDN
/KVKwnmSoXFSog3TQpq1imznPZIea09giI8/tGY3AL5vUoIIBkLsukP0wAG08c+TDTXTiK+hLecq
OvJotDzwTu6EshppDqMLkZKuaoQqrlYECj1WyAtCFNM14TCwX2UcRVEX+bf3yHHK31BsshbAsCCF
CqeBfymNhJpPwNUlaEnchVRxM2oAwdXvhe5R/AC8BTGgpE8HdPmEALtsEwN/kQI/CicS76ImSk/+
JhxJRF3LyEe/EdXfySWH/G8g1GwV0CX8qzix4lNydjnAMQxZ1pO874KbIPLAgVRkI8KiMC+0n0vF
b7RzLAYnfukEtWe5yuS4qhNnOQNQcghn6Hcu4WAqRflzgiKEUQR4kIWlBhE8GeRfxE3S+fb/CTuv
pdaSIIt+kSLkzStwZJFwAgQvCuAi77309bNWVTPdc+dGdygAIXtOnaqszJ07d0JiERMg08rRHps5
sn3yO2Le2OeKlCofyY8VSXiTHSTcMgYQZPB7TdOH7zeX7UmUOR03Ntk1jpmxWl5GY00+VJZoA0Gu
xESKgInkiimMB4kQZY5wzDg7ACZgZreVpxV5NhjHfJ5MLB7l5Ey47cyfPaRacoHM0pF5Qk7xTkpO
6YlrWH5YNeQcLzuCE3mCkMkdutGuKe1ZGQBm2qaum5Cklb83MNmAdNJ9EDuSe5wCcLpmx036ySVG
hnO6ErowjQMr6CzwGd7KIe5b1aeN/JcQlL5xH6cQhznNutGHPL0YyPmU/vq2S4MUmg7vapMEgW4U
4Mb8PmNI+B+10CIefSUsY82JVsEdw7AGYxCOaf7t3xjXQO/kq9nRjtUY60d0mU0QnEMbnqc/Pdsn
4IkBjXu+jkPcLMq0LXfbNUPhpuXWoQ13Yyre+VgB0mE+bMwlHj01r9xdh2wK1M7fTxkR+ihpZkNf
PAMvcS27OJY4YuNOEwgeP0g+u6fmK4V99ytQt8k9rAZmd8jH4DWI/Wg5HeBTa5kn9vMmIub4z6pi
jOBIj4dumlmUTeTfFKpOxQ1Bqa0goddzDykqtN/5p8zkcg0Va1JOGhvCUV/tu2PEKzwsiTZXjZQY
EYy4AFes6xzz8/hykRrDNPoARR7kjzezOV/Vr/ElfCtYB19ZBlCQGyUXydcaFRfAxOw4IyIY8bMI
kAicCFZcqoAgMxfZ9fk62qtAmHJ286ikifiTD0ZBq+Ycn0DpMIUtg5HOWCEHfiJ57SPFB18TH9vR
ww++BTajhmI/HyirRGsA6+Uj8xWBFZYcHyAlTNMVc+NaAsFvV/SokfnSDrDQ+FiXoclqTWNMB2Nb
wvMuSd+nYRGuWbGAHRHpVAKQfuIQRoxLGro/bCKRQxq1USUGFZLwnq5w9cOTF8PrZuJYoiQc/Zqk
fi9WhOjlYKXuRKIkC8kBEp1cki0WyPesRpAJjs04JHHAYP7E9DCwp2Qb6WMaQP7GDHLjIGTlKUNR
+tgmJAGwr2QK3ACozmggn39NyTxMiDHQVNhF3EdyqIRIDZHZUWrM2iE6IE06a8NLbh+J21ONCgJA
spThLvNBJVCoWS/z5Lag0XawHKDKV+Ur9ZWrbhiU80uGxC3TmLl6/sjx28lcQWAkDdg87xSb887h
1r8RYnEoRYD9f8cEJKk+MDXdr0Hk8q15Ggv5JfHHKcK1bma+HDtBnhyLigZZre1DPjm3U697vsgv
RZY7R6o7JOJJlnCoAVRmy3NW+17xIBeVS2gc7nsoHlAg+BV57/bDCxSWBBggjkGjPHA3cMn4Ey9c
5UuE0AUEXOj+B1YdtiQmFQChu5GbrCl85/Kwg7YNbwD2YyHTtYeUgxh7pkUDEayHiFxMvRgF6dVv
v/ThvIkFkOL70vf3fyLzL1+jP7wEmxHg18j5rFZS39ZwVBc1EmVDCYj/ZAiptc8ZTFgEMMzs3E+B
kQx806QFIfRhLjO1bNdPzHeDQeyaKJWXb27V8Ce69Ktk3uuTLPJDzM1SqjurYDxFZrXkBhExAbLD
qdWNjPijruSeQtQkz8s8dXewEVVbAXv0d4jUwCjd5FCRIQSR5uveIGiY+iB4elr2PAnNttucewah
y3uEI7YVoCQjTvcjdjWcXXRZmzq+ur/nOtxt/rTkBFQagSlA/+CabH3WCeyD4StO2yawbpArxCaZ
fdBRMow+1imrRCp1hhZzFi8a1QeQqSWb3KG++PR0+F/P+yHDcxfOVg9ZjI9+RsglcFwbLhaoTY+B
/iKf+ao+ywGkQh6EAccW6NSbFSYFAyKQ+CxshWzPmM79KMWpGjSzl3Jl97jMY3AXwxmv82HgFulG
eWYz1NH31dknL1UclRAlNkZFVGIlb6Okh3KldOi/boAGR8ZHM3CkyguKxQy22ORbQtmI33IyfJBS
htTb5J1KpxCDWDjj5ez/8trtwnj41z3XDIVzqIJvX3kHBjZyNVI24WGm0XHJAT8ZFcr2drMX0Sr3
YFhwPsSJjFGavMYWBXfhoPLXYWDw7/lFFEwqBODgBPjzWN0MjC+M5kadiBIQWfLxfIrgi3HumJ3a
oqotTTXnyenTcM0AMcIx+Z5/DVEM4gKgwJGayzEaMhYCuw6IgGGYY+tS3IYCFuf3DwJQ7M53pFpL
aP697nAYIp5NIcxNOnHr1ZLuuvp9+Jp1fQiBB4PZA/GXLaLj9KE1MokOtfJPtxg0QAnduoD3cy9w
cNoUlS7bOlzYlzptbO8qBjYYMMmtE8AayFvQacxGe3PHSKO1T1mGfD4eGN8gJ5UYhsjnk/YlRWvR
MzqwrG6Z4FO3KzCq3BRWPf9GWtsPpT2S0PTAdYGHH+vBuYmHq3+g661JdKOONQrscrSukzvs9mi+
Bc8HHxwXCBuK/dQrco/2wcCSZrd1x9VIeyvo2+MwIx9R3VhGR9C2Jckrb2n7bfemeKMLE2XXxHJ0
5wbcHye0HmE0eWGLF7XoaU0l3jjg9rzxmd3cf6iC5bPMi7rrX+rbtqV3BbJNZEy5WPPE5Ke5J2Rw
ZnYRBzSKJX6CSWItmmbXnyBDCe9akNm6OpGiDdc3WkC3AAxFN38zY6FgQJiflOQW3rV6cVpp//0g
7bz3ZPyMmfCWSBg3n5AHC1YvosJmWlxR3i48DVTkQYhgC13wr5vFpDOitolWoSBAzvNoOTW5Q9xb
JtLn6dOshhqrNHeZ44y6i9r10qDmUF1DRJs1pJF7ldwyzaV6jdxX8a3C/NDN83V6VnAzsaZSunRL
dBWlMpO0IUk8T1CQ4hpabqKAKyE8j3mTlZbpLmhBqBttsieHz5rmaMzpjH4Vm+lErtsZYneRkh9n
od7fgc9fcFw2P9zWaN0ywT83X51DA4tNmRMRBMCJYDWmifP4IBaKb9el9M1MPL7swBZOktB56Vuc
zsOPWF8g8VznKD7jJN8OwmhwzJs75xCoBXZQ6gL0omCsvIIaLtERr+/pIVxwLZAzJvvklk9nqurl
kW2Yl/19O1ZTs5szCvMhnzAFWY6BUZmQzmzt8M0si2k5seEyVkyskrgOyWsSuymMapYyHc3qZaC5
jZBeLHhzUmQCpqr1jIi05V1IyzBxuQfWh1V0Z6GlUwEzvGbbkjOmcS7f7ZEqBQ1MkfjIYrlLNWbY
Yy6ghKsPv9IkdLGXqimmzsfESSi2L4jIkw/7W4HVXGISA3luvmgL723chV43x7FZvfiVpaY7hPuD
nDz0aWedJSBonOxxwjtoek9xvTjeJi+mjdVL/0ns3fym4Z3loVyFHhDdnVClJl6ihaQXb7LPdCek
uhWfpreEt+QE+hj+eYPKwt75ngZMbGynqzzLF5iPVtX6TMrtuIykuQileot7IXsiOURoHN82CHET
0RXS24LZVgeVE/mrI5sHmCj+qXfoqwrJ6FPaxyrJof1d+ZBedigQ5c7pLFArtKWhldpTEhM6eidS
BoStRehbU/o1QNXjijblHup+CNduMFDk9u41VNF7ASwAYzOulTKDqQzHuW3nsHG7O4kRw3qld7hN
WezRtUKlgqYawdL0pdzW5Gdrp55kfq08VR1dI9wMppKS5/rp0YErJOmG3C6mfLPA8IcUT2Ewh07p
vDSJYZpQBgH/HW9GHyPyNRfzVy/Oo1BrOHpch5mBRDv+iy7SlqlhyyVC9eAkRX6ahLlYeFYIVpSr
SFPYa6eFNDTdVRDNG9X5qKVmdxanQPNRH1Z4QCaGf/EwgVrc1H1k9ulvcgi/xJt3Lf0+dLAb/Xvl
cGn4IiBahPLmlCtwWunq8bYCq+LQWSR0kw1TW+jFKT59mzwWmqbMp/csHhYIq+AIIZbUQn17twT4
yzEmy5tdJ8eby3ifvrVc1f9cV5cmfEJRm8lXi9zo+J5qjJpZHFUYtYC+yM7CVEKdOikg+MbY5ijN
XFumiiINvhtZNOXWUldU7OPtraH8oxPDyjwz7OZepFqF8cPdcsVYZE6zn8a6W6nNHl3Q2eqCMvRs
dcZv3TYcOOyIlwx3FjAWCoos2/1Nkeyg3teIF+pbxZCHNHQAeSQc/n0rYAf92mxXb2tN/OXWMque
PjM3bDdgXUMWrh6vPqCOnhffLVEvED+Y/gCatxIDqj2kmTq6zwtOfZZk0N8kM92cV1fvsToQdbU0
PvCulv/cICx0Za0gHeQYWkXUJozjRi1t0tL8/4ooLNGEb1iCVKPema6n60JjG7KR/p4k2dakOWki
m+J12LV37UlzTBziOycJfTVqWfPkyaaW/QzRSTugaicUWLzjQ4Ys/E4mTSlm6ZbBi1+bIq13Jrk3
rS540/ju3CKk8Q4csrYkaN74vGqPeJsfEWog25MTLTavymXadtABbf2M5tgif3Uklbe8XRSvlfpH
r/96Dhls+pJCwW3fWX0jE7NOHkbNzf6GNw/oADEcLL7p1syXIpePW4caHML6w3mbrlOpyU3qkAgt
0AQytXpefKdu0q83sAP2KHBuZw/pVIvZeU61EKwbHdtT+sqCHaMHhG7LmC6116Njfb2sI5x0mnz5
jWv4xugkV6c0nDhnPkcJIp6Fm122tZy3N3lku88UEdVR8udVu+J1/Xw17nc380++ZXOsj284sek6
QRB/fDdHzHba4hxpebsqXs/ZMylaWjVT9+M7GiBUjxzUQ6H8sjjUM/fZaZtOQmUlv3P341Uy2s6v
x4df6K+fbuevxQTRJQJFavZb+U7qVqAe5znkpFO3qVs5A2ueo0AGaTCeQsIs18h3ILZ3EAQheAKG
uT0i8SMecytP1AKay5tvCW45jwX2aCtzL2bj87Lg4cZ3iLzQXJchlO/gygPcZ+4rCHMscditeTjD
PR2/6loRoeHQ38o51b2v3FqDk+GN/k+qAM5rp9Tg0wgDDG9h19fLdMmgBD3W8wgZLZGWRcwRQXRe
4ati8JDtkH7ngy1LYiBaua7Zh+z5xrP3pPxei4V8g49Zl0Tz9GMJTVR7m0mRpTSEUUtzmBge7iBF
joZhO7BmMUR2eOAxP6/0a12n4qmVf3QAzP4XTbJw+pl7CwYyfA4Dtgq1Tr/oswl3w+900LJ+PnQB
Dmhb58s8f0SyfIfWjsEteZVG7TiqqVtfm7vn0Dv99PWpRL96DsCPLncyb9sWttKM+p4vN9894fD4
aVlfZZWVDK5ZDQ3mCv+W7ifAa/uWafhZG3nG4Z05+UpjeEeo/YluEs/WS/fDu32LJFXpPqJxvLg2
+T7Ww6f4wTSi6neoo9+3eAttpurcZ6EYroPgyb0hXMcs0KllRIN2/gHK43v7HRkSa+AV7szae4ZO
nEO9FYaID97XKRBTqiCMWNuHHNWfarJtPYNiHnVfWy6WZwmPIAzsz2VlTtpZnQqvW8fSeNLyDSdL
jrYSjnUMLM9M18ObKyVWsi2ZF74qVR2+htd0z7xzSe4GVnSFibvhCT+KSi/C0OHrf9Vo50qKLi1n
Z6QLfyQKKbMvqidVrORRKvxNJGCzrpRny8LxiKiUeLI07sXtnjJm8LyfqlBDlhjQRpZerG0qP68J
g01GCS3uuqL7O2IIQxMJZeaFTGuNQrWXobMhsjfh3oinEvhYlehHZIkptwRZ8pv0NvyRsj3hoyIe
bShyBic2MLEqU+RSLNP0AG24wA1uz50VLtoeJxPiA0Is7J1UpoinyLEy5jxWAwVJj1dvmK0TyAgn
DDdFqMz7MfiQpoDyvbFpn3T69FuS97A5/hbR0Bn17WJIEZ8xyhBtCnl8aWGQjYCgKoWrNMBl8Snu
6rpeuhKenGSLA5gFDRsNmaUN07UVCSeH0JhuQ8hl1KaHad1SGhjWpFuo/hUW/wsmz3wZc4WUJtcv
cPFj5sEyzxhYGtvl4U8Omzu4uFOSSnoTHk0hmQ8Bnkz6ZCieMNuuu4HHTfZJR9XIu/Ks4IfQXJ78
Uw5X4mwMBLYGTN9b0ANKsqxcs0uSG5SA6gxylOIxI6Ufe3icQfO24US+Oqmnwz0asyS6Ej+VSuhS
d/ZA8DvKa5Y4KrHcyNRbBmdxeXPAq8BNGV6fqdV0iQaVIeg3gPNOTyeaE9STtnDPwkVRS+14CWL5
EUflXKc5Gy7B7FuAf491LmC0/134IP//JSn/75r6TXImXRjupqkVkjPG+ySDauTmvWw0ApYku0I+
aUP9nFdZUuuJyEfCohMUR41pJGPOkfOnUpvS5BiGE94xLi9KIpC+/v2AK3/UP/mHEfhN/wSdss1x
dOSAYdoikyWY5TCKC3gzsHeKxUyVMIYoVpYAX27uCLBjTbAkdlNIJA8tbhC64cT/SozXUl/Fayf1
+lHFpvhKAzgpEawLFl9gkkg9IY6PgbjqGWXkxEJ0fCHnCCOsWa5AiLggOJbHcUcYsilP+L+kR8p/
NImIs2VLxXw2kymrKPQP1Yphdrw+n9K7I8b4gHGRtZ9GJhLshLxXPLXmfjCaX+ebxxdsHZHdVkyS
1UwI6Q9jEG6ftIINYJGJl+yLgJkXm9C1mQd0Nqg5PmWJSSSLH1lCYheRE2qdBBgCZ5nF3c3id0+r
3tOtpsUpnnjA898XINGj2r/Ph8wfdTv+MQJqs/xjBPL94mo+LaC9YgpKFvjmfvMEdMO1cdW7vDNo
wdBhjh3qP777z3Ju//hyD+4fXz5KTRe5VJYvly6w6W2YiAVaHjrtxMkkKFDnzB6gaFNc8aJcTtQs
XIj4OuvQc123zP5zpT588Rm3nGKSfQ80BDKR4qbTsP4s2iEvIUAReWuikCLycSMKtUH01NjV028+
Ovk881cigbuDcAYQAnC/EAeMhHoxd1XZkBpffBosq6Y1PV4TK/MCl0iWbNLpIeaRTgBbVAOxMQlV
ecFp5BPUsrSNhltjAqdRopUMLlUDDSEcGJwrPCsq1fWsC79086Jn0k+OeF9HZoqBmG+W8GRaY6AO
q87Ev1+wHMKFf/Ih8hU0HcuFTD5T/k3SsDK7TJendN4rpunAWQD3zAHpi1dugfJLuATlgIWaKYxp
QjKBZJYlksg8p8Ot2CKdiUG/hbQlqufY+r2Xw1DmWFFehwq7p+aSAggGNP2mo+B1c1d2N8NTfZU4
h9jV5FV64R6OspnEzQA/gEQg89eIWMaGFa7Spt3kvNbT7yXwLk1qaBfbHt0B95KVgiQvALsAMZ02
nS5SIbff9EUKamwWEgB/MAuojsvRpq6lCwNo9ClratgkvdleAiP1OXbRcDyJ9rRNPV4fzMSavJC6
+NQRkN1CiRbZ8+gNzHGosokIsqNWrlkqEaWMovmNAK1Iq1l6S/J9ZMWK2VBBHl2186NmfNOYclAa
pqhmVWhh0gJGLP1pSETkTjnrWViM7oBXEd4T9+vFZ509nc/ic3RCw3qEk12DDIFMPvZwnqyqadT5
kBjFDJpQONVlwo1JNDhcNAfF+JsqZpcmUDCWmbSPV8MbPWxCNzxny5hNv+OFf+Or40MbUJhbc6Of
fo5qCwrtVZDQX0ZWALkADtSIL9cdvvqgUDof3Son0sKCR69IVaCNsbJyIJ3bnoBymtJRajFZeSXY
tCKOpST1cYRju6B+SWqfPlAoJuAZcEwYjALPEkQjjOL0cRMScqYtJU4QTqSTDAiWvKv5ZWYo+5sf
A9b3Jrh5oarjeD9hdlpPq2cquKTFpzP1ja5N+lVgg4iHk6401p8EHiAGxCGSEIjjWgSzOC2fru7R
++GZ7rXsHZMEgOyJ1ikhtytIMq5y3mYuHevZEWUxo2JZzyvsC0PlA8VEWoR/Ve7Ivo8HkuaGr4Wu
kUhkPEtpzuEUTF/9pEiaoGOIBuazokf1V8BFPpgD0KPSOsWcqfG9n61LoU1AZmtga4lm5knDnKcd
ORcQngqUP/lxdD14xrFQrMCaJFIHUZJJQFUZqJ8kBPQzMiFmnsyNKMwlRc38VySmmS+TVaIDghiK
BBpdQ30WD8P/+FIeUVziiNgwI7Ih9EcaHF9jTJGt9WWi3Qpv7bmwZijwfUfwuL1i5oikyer5979S
7ISWYejIOuhYYYaqmBTgMQohjnA0jVC9rk5shFbwl07SYThpZm8jRwms25hlsBJ30obmVbENMQDn
dP+Cmd8TMIMpgXsBclVDUCyrXWmR9RzVUz3eA0ou0fUPNjZQjjx1iZB5SCjFwRjOB8a0uulOHwna
MK+InDF2ip6ZJU0naHSGq+XhrRNmj4s/zail0LgYNcZnrptQiScqzCbutwwkuCUODTArFDnBRIhy
TM1doMjpuF7Y1Rws0ffNwMjrEIBwmRSWGGafiD+OcCLM/MUoSRKEILSJvUhw954rx5KNzcDUSQWW
Pf0HAqtfTQ7IU0yqTbWQvY62qwIY5IRzLi8T6olDTKDAYOHGFeBsd5Bp/8hwO6DxRv+b41X/2UWR
65afV18CLL7BBRT+JrSjN9TnNZpcTRgyfiSPi6jtM3ro7Kj6k+bKekQel6+E93UiEewk1GtRu8yJ
CesnGbNdaJuEcb3hKIbITK7d+ggdmnz7k7iuDAlNklXwBTjql3qBMDH42+Hi6Z3HWe9H+1VuGc7+
MoRQq6hjbF/5sgK1TIiiHpb0HPg8JC4jDc88tDdZP2YA9QahgnCDUMp6clEfenLaDMzdaBQQ+tsB
czL+SLM4r+OG5ZE4z62ecI4rjTtjusjujeV12kR3aYMhg0jLQsSyI2o+geUfE7jyWrJMveGddt8g
z8uniGi4HolHQtp94GbIpVBjRF0VFYgcfxcdCXf6/ASD8RfHFjURhXMEG4xtFFORoiYNTj6XcMOu
cewMGXHlRRwXz8sYSU6x21ymig6VVEFv8SEHTW701Zq5o/Sj2M6m54hB2Xvas6THd2Oky3Xz3AaF
7SqNcgIO5wbMqxVLjWsRfeAVsAumhEFV24WG11/RsB2biDb94Cw6A9IUrJ/0XCLu4nRz4kmlo0Ep
h+lwKDj011YQZpCUZOuSdSscBa7vu1+3+PI4TF/PbucDhFq4j5ae9rZ0J8jjITKyWOG8x8YXc5l5
tnCHbDmLwQORk+iH7dC68l6YCGZsjpx3ZNa4fbjDo9YanJ9NYw2dc4fdLIaPdl7/vYiciy44VYwI
/u8i4U1+aXAsdSplTnixrHF1dbIsmPoumv3ghOygla9OdXwtfrxempLiewZhAdQy7/N8cAlxPpVl
/Ay9pS3SP3gjPJOWBI1ONmRrTYxGZVlHG8nFx57mbHd8f+SbtQgKXHlFvdKsAyDcZR3aCWZcBaXR
LbR2gGfY8AH9joB1wJ15nXNCcxZNhwfrSZXbKhH5zB7ZIAfWqc62+uAhepMeOethf3yrKUsU0GRa
+rzOWdzwZd97DKsKtr78rE/vF0lfVYzGfWjSjoimNlN7KbBqfaAel3HKhGUYTR4i68xP6QU68jn2
mFV1T0Qg89axptAd0gsGJxiFc4AGXU662pu742MWLUG5BZHNKDdYVqEmK0j/3arKRwXrjQQir5VX
guvd9LE5PkG47kxmUETYk0p7Qg/HkbfqddPgOPBOjVPkVIjKyEGO00w9ilLgBPvJO9QJf/g2kXVj
gOI5SV/S/1hDGDcLGLCxBd0p1UHY3h6I9k8DAR26uVIJyF4GNa7ybDWUwYmiLKbcI7fKGiGrjiY4
NXoKkDyCLKKUf21vtLoMSLfcXHayyeGpwmEzrYmcZGj0a2dOLdKDhvUjeKiiBsZOprSHiP7RAk1t
GEqh6O+u+IUBlNz6cqPfCBVeRSBYOXpSa1LvlkLq8WiDLWCM8b8oxbqxpuBGPp4xVEwMS/EjtMlc
C5oS8FCIzb9CqMQ2ZT44UMaeV4RcHEMIoDfExQKS+ZvKRxCVSNY90UigWvrZ4k/gXBXrZINFFxNL
avMBRyx+rbNXpOsoI2ScpfJIH8Rbey8JQ7VgFhCJXKhW3rX8vlTbMqPpvb9nnVln0ln/RSX0VH2F
8WKspBoT2OfD0equR7cjFPAFvrvcBYEeY5uc5/ZdbozuLi0aIt5opPS+gNG4WBK8aIoWlOZdbSow
hnUX9gY3W8QWbzM4Ei5pl+wWBxmLUaDj9sDt1GVbgn8dL7w7iiX8kfYuGdeZHZhItN7pLW7hjGnl
3JRctxckOUHyNX0Zlh6AOW/ZVfMPO5YlO/a73oneTIrUEq49twrt0F3MmusNIInL74AaJl5A8ASm
aAMcyyhSqmSJzdR++HXuBPmHFeLYIH2IwyyqJ2ZcgFVikF5EBSUP4dBr7eQPXA8oCHlCJVkcshUy
NXTTeWZB5Zh/FfFRMkioWj6KxAknmkIoixYtk/3AffVqzWd4g4QIZ0SeCG16A0RTfHNmW0dn5WNY
BhRBOC/lK/iIkfehVbyXmwKI+cw3syj97RX3mMwJWItrkKfwkcu4eNffUwVHpp0XQR1+4pBrtF2S
Fql8euQ0ETmwfKzKVEyFQuZ6qmN8TPvmO13dPKQZz7D0zKv41EhLZq6e+KAidRkBmKJ4RdQwKtF4
AFMmroclJ0RHkT6dMg0mLy7UKctWal2+KzHAVTFvnAY6U7KTYrWfDpSv3NJCkwOTDCcOK0cusggM
ehYDS991QrUAc+D/NEyjAvwBy89NcmjVBKnT1cWH2ZUlNZxST4yFdfGVNSo9Z5+0anF4tRNlOJwY
YQKRQKMjrbHu5KpbmPO7hoD47G7YHIuoYvqZV5RFxYokfdFirSDzHA92uWYOAkLQshBmG1ISOrh6
Hfpc1juVpUcESmWUCz2TAlnB3rGQyS9Gx46iLhUq2aNZZ+5AuKwUKkXZYVejG7a0f5pCUIGo8pbz
UOIMMeKbV45bPR3mdRGeUp5ZVQJKyjObYJG/gyZwjY1wZEKF690AWoQNHsqWqPHZwH5iVmIDIUG2
V5+pjrChayP9xCzIXK62zHWm+ZxqUheAUlPya5ljSP/cIAvFt8Owwl4NwZMi4ZY0D59r0c8P7jis
LYlnOBDSOR/ZxpniSa+K3F2Re59hjp2vsX/MF2sR4bbcXgbQymCP888WshFN20EsZGTv4R+Xavve
qN7/UopAZJg2IJCX4RlTCM682zbygX6ja68Vh8YQODvEgc0smgXyeTLJHqWCQJRjleQw5NRqgtQ4
Vycf8JuYaCXsvfuq5VgWYaUJpiGdtIiBoTewAYSY2CD7XPc7DCKMM1MhaeLk/iEwuyaFZuL4ugPF
0bJkVXuRJ9xMo8zUHreDAAgPnWDH7g2SE7U3ljVRfglPZVp8Me5ejmVvGIIxUQIF0aSeMkOeXaI5
vs1v1G5EzZfF+Trz7opw1PlSbKRToES7zRrFleQNAABBDt8vlEYIoUVurHGw21RgzVfTNM7j245o
CWwhAwlTqvyiWHk2mTK7d43FL+8ZsGST88uQyiZ9Ff1g14ixg56b7ANxGkPbVN1QznrBGMqxHoRg
cNEqhLEqYRvgCKgYQK5uK3cS3KzwiCsv1BEZZgnB6PLFwoHLk4CTDIlMY/i5QiPUmKeUAbOQib17
0/+P4YfamJmnIfuecI1Obe7LRT+sH0gvZxO6V6FOkk2OnTn5UlRKHuiUSMMFC1bMEbtXmm/zHKcd
s8NjmzHIUx6h3Kjy1Ykl4YVmC5LOBcAj8VEenj7MKixTHRKL4mUga8UyUCadQk7OaEb1OMpf8j9z
zfVtAR5mbiB7bfUhL981IgGsQhTrivExaZ1SOLW0o46kMq2ll9CpoZ11w3PDqbzrd7khHunNG1To
3BUuBeiL1sNHET9JmeRue8InGiTnkzb2p3nEsEbT1NKBqe55uc3oyDhhj6srfa1815cr5uQbfYEu
X+m6hiZKtGtbTp4B4RXaOBMZhfcSrdaxIBokCzzcuoNx645ePZpQggJCP0G0yVG2EMQcCZRKRn1s
gQhAtzi7MLG0cmFpM+G6BRq9TZJ6VmDNXe1YPQyCQ8d9ASK/CT4hDUqu9SAspOTonwX+5ZJOmetu
KQW8ceXARbr83+7cUaQrx2ucD/r6u64RQ/TkYy7C+RMDpS3hv9CBlbXK1Dsf+8+bXnF1PYQJxMRO
1Z3IuaxtpIiOEG4J+Nimh0RSY84eZtU0eYBvdz2NjK4F9pYLCUVdG2EJkmAWsgTvWgrlCYY1unOU
nrdfuh+4HsDVgdx+A5H1oY+W3ekh9exb9TiYCV/jWzegBe1knAIMoZxctgxh7UsN7jwvZHrP0beJ
dikHF1TnwfIb55ZOBfVEz1bqeGFHryUnCPJzr9EZFo7izci9WOwU7xG3sPE4/1LPFzpz1hY0jgqg
lQUn6nyIkrJyOH7nnm6Iz+vgoHgi+iclVJQrvjBo6dilF1u9GaDxuYTVrTnVv/G9hRqulnfUBzkM
8mw5s/W1WgKuH4eP/juOp3TowKEFb1QMxPJdozKXIgpMft3y1s6hfLjuTvFOARcekAosqha3i0pt
eEBAZc3eRKzBsvaJEb4GA1Zqa4UNNVBJHSEBmoVcrhAbI41yFjhVgZ4+Hj+th48YgjUh4JodtcC+
xr7YPLE78akBEY1c38I1jF8MhukoFF+QD+dSbsgRMXwqgrDYe5vZVf/uMuBEurK9LwmapFgXv2/e
6N/Jc+mHkxnTE9uyuLGxZs/x0XvzVfp4DqCbs77cdATlNM0i2xPGuZ1DYWGPHdVHMDQyIf0solus
TxJ4E0T5BgoR+hQH2NYX0LNGzSO77pyuhVs+i8NhJmpPHF+vBexkz5pP5wz0Lr1aEk3iinBlSCZ2
S9ZCOVG9OPiPcGUrzX1gPZxoJYQ7EfRdLmTKpf9KJjl0do8n5I1212VcjP394QFhAMjAMkr9EYiO
dFHvjUI+VGUmC99E6y8pkHXzW0JN3ozDDIQW7dn7hrfqa5hY4e86sEtF88UrTctcIMKJXwYqCaks
6Ha0pBaGhJ4il8wC0gk4+YyCMTNZkRZn/sRQa0YbnBVUVZKzrfTnqm2jDhMFwmBSXCB6NCZtMyoT
wjG/NP5U+Jz+I5/Gt/jjbwM3gVS/5cih4A219mSJwWLy5IxSDfpEz2r80mniWRh0YIw6UFa3TWBN
6z+VkEijPO/uqG8Vz4vXePwpuIdecVjSJeh6fGwbqh6v426FqzG5rjTITvkSkVjv5jykMM4LTk1W
XiyoEx6C4bpFqGJff5CiCLbFe2BxBtJo9gLq9F+kjkyl+Kck9d+0gsCB+Qet4HCclc7z/ppeJNAG
RLDFFYUDLVTR8Y9oovi1iKc3eqbh/cRpYaZxhzD76U2ypJkZkyD+zteoi7mfYu9/qt+FBY7PipUI
Lpk7DtKSD7l62IYgHYRscuIeOGdf08qfq5OOeellF1PR08+QIW6sd95fuSV6c4M8TYh3sULu6XAU
rJaSUWZp6Y87O/s0DBHCGLantczwavF5fDNogLWOo+D6DPkEethgJzCsYbc1vtPJRtsDVrjpG1dO
6o3pxhSM12lZH36aTImwrb91G2W9hqvIvZizCvOAqQVFocQcizfFPeHnM5sqrAqGsfvvTIQ/Nzwq
pzPFXJHGq/nK77SVbba/GZVXx66epZdN3DI2pDCFUflKgwfqR6b5iZdlC9C2Jd+uM6ITgppSIze4
JKvHTDKEgf0Cu4+0b4yAxbyWcOE9O33afz/8bOGPPIoyTY8qhXKlVA5tqv4xRUuryaJUGW1slyPe
Kb547DC1mC7AKWQ8rQrT713g8/sjt0IZ0gukAwVRjSPLOF1/ua/fRpX6dzpsk1DY6abKbndQubqW
Xv5v5zaycj5QYYfbM+twDshZp/UU1yl+rVTw5IMj10IiQWQ4SFaIerLGLICHunMiKoQz0zb9pXX/
NPHpt3FNooSukMezZs+kUoLu7DJcTJ5OKAnJUtFFlaxnG87OgGtHxG3PvBj46Ep4X/dIx8RtluNm
Y1CG1uyj+hfspFSOWLagXYtJUjqxm6MzpCcH9x5JDyYDxdSl7WrgxODJtz6j1O/SRj3gNYDzIRl7
crP4MbVqCWDniGvW9d0b2UaYvCQEi8lN4UbsPybRC91l3cRiYArDFRcUF2XPdWOO4EgCwX4KMsc9
BvnvZnTlVcXUyb/PsdKfqIn5fCFPF80MXYl/76pV3oyzk/OZKeYSEXDUytkBIFSbisNHcYIcYGHk
J5YguEkdRf3+XRjZVRId2jECK6g9BGpLP4SnkdQAXIAX8dcWjVk7DGIwlK/2ext4oPs7d1XT4ZHF
RO4VFj6b8L+fazb9pxZi+UKhVCik8/YS+43WmFqfs+PxenrsxiYUnmiam4I6Jq7WA338yEZyAIpE
jiY+F40lEgjmC0w2xSRoBUICQDzPtg+0VTVgiOm9M/0ENTXeJODE2l5JniY7DDGUXIj3MEKCpW4p
5lWijTIVF2Jq3jAPDBrZaCdoRWHlWRUuJCOU4PDOPso4v5MPLZIxkm68S0PTLljpUvftj4fX8uK6
/6uUEAW4YVgwj/uFS+5bx0EFbAs2mXtY7q9/EPxYgOd+wq6hbC8xFhKZON7GtBJ8Q4rjVuhGPqL1
QRuco8U7glokgeJFdbdf1bJ1IR56DeOtWmqZqp3x2dQhCIVCr6Nm7njt6iIN9vhfxjRT+f/dkrnq
hUqmkknDSasEY/sPY7rezffzcX9x7L7sryvymEi2mjTUrlJfe7MlOyG44skqEuucnta+K9eTHZrb
Bv9DLJVRsqGu4Jgh6vGNgXEr1YwReAabiFVknxVuxi6ur0KihdzDEPsrsiw98ADDy2wE6wdhsen3
/FsUWEI5/7GGJIapkaoLkfnMvG79iyUMxvWdAuTw4VJnjd301mPqWydXdqD0UKk/wZvEtV3UqJYY
whWOpGcfWH37JEk6aFaBcv1G6RNp5xG/+B9DOavpqel+Ukrlv+7Ts+s+nloZYV6T7IXF9aRGMUmp
QS/bqW3ag32EMwRbQtZL8XJlyYI+tVfWG7VM3VnvP4mioVPy76UL+XIum8+Wc5l0IfcbzXox3Z+G
h0kFbSHgrPR1GSGucWf4aFJiE2LwNdcE/h0UOjPY6VoagRjSLNhWlyDpzLbF2gtK2kX1BNGCU4Cp
U3lginGTq+eWWwhMRE3iIRSi2oThUGe/86WGLnuQOK0cMpRgm7mkXC99FBBGLLxMkkw7WkPJvMtq
7lsmPJQv9qrAlXmnSq4Or/s/Wbyl7B8NII22C+mSrU8LvxnA6SE1PpYXOUcoVc+Tvz9TjkAXmEXP
4UhVSQTTtqeXgSYFqqEgUeqJTP4ZiaQFAJrJcO+NyfjYEo4eK6SXkCN4oG+Uxi5Fjy5REoeT4cXb
4nfox+djo8aaRnSVpwNpKbaY2wOsAHFHbS5ZI9JSoofqnh2+tM36auJ+Ae7H1g47dt7iuEIeTfU0
FdKUFZOWw948I0Vmxt28v9d03/QQ/GLz1x6Cvjzeaunahw9fNC5CFLkd+4AJEZqMkxxlozPmDjfU
F9qp4Y2Ypll+pbGx9Rv7Ipu9kwIj9jnuKIw95U1ZeAQp9KEqdxT9kqnzxZG2ekEtSeNvOtZq/c2t
O4j66+eX6fZq0VUVyNxasTm5V3AqVx3dS0mwl16osyfflrrb8GVuT+ekSGp7T6ziTPcAPRioCoNi
MzSD82VZ+vQUa/0HdzNh2NyXqK3bUjwfEyeOtDxKuRh07MIZcvOFOFAv/JpeTa5ZxBBzpNNozo0v
i3NiX4omsOvetPgr6qj2RL8lYqH5qyHRAhfoh7VmtV6oqaPETAMRCtMCVSACCBWul2sR/4kv09+J
HphfW8EP0niMP+HGBfaLlVp6Re6xRRI2kUIc+hSVVfUaA/XmyCfptBxIxgv95Qc2Epx3pLgxLJgi
G2SNX0e1cjhZ+Q1OeBtmKdknSSGFG2qKQh9/39rKdSJDmn13PkmiK7/DyoCjMeudN9fwZgc7mkvR
y8lziaZOkyenyco4jCcWN90603TH1jyB2dNetFnpsPdhC06vZk3aybRmlMFOIf+k7jW9xzqBNeiC
ZE/ugTTssMWa7FUt3zIsc2ud01dddICwzFTtjso4L9Wk1u/4IJABSAQlcmIRfQrXSvdiEj7lofhO
nw03tgMRATdtlYDOgAVuFxbo9TvWRL+BcQSYIfVLtAMf+KoEdderavog15ijdruHuWSd9YpC2fhh
uHjAEqa1bfNnidcMWQQuRvS4RFoLGJUhvr57oXriJj8o4OISVl4xxTcrTG8eGkSePoZk9Ta0f7KF
lKkBP8Q1QDLD9pJZWDnkH4Iuii6Xem6uPPLTsEt8mZl0E9V6uK7RNBNBJx1FIwhxHpcrhjWfveqj
Qwg58hbG0eFqi8Ify2pPI0XoPyx9CwckgpBAJK430y19xOAsnUAnwVnOoL6uioZiciqxD+vkzMdX
kAA86WMzcwdXqWftDLlyHMLS3T4xmTJr2N6xHxjvYwIDsOrMzWVE5+Hx1RZJEHaypyCkEZwBNEnv
Q4YAYdkACRi2wWtuqi9NyBpgtEuzfCd2qRSuUszGf2n2Kql06h8WSNk1IayYwlP6cNLpVwKRQn4r
PZ1QuBV4EOslDYD7Ma4FHf1TqzgJSjKnHX9U21nWcvSr1pMShvD3qoU6a+hLI5oZ8gGzXZQFmPAH
x+d09Ti5mTcLrSAGRmctuPcXMvNDmmiZrY9+2eMZlr8umYkKWiHxcHSdpkyefrOA1Vy/mM7Vz86S
BMNR46hNu6FvSjeU/ZuCFopyqXJIZQZp11k6NMwhloHzbYBrguECtjztmtZeXWWurWErfh3oicxZ
4Ok9w/A/XM0Rhy09MvgL7hhwExXjE/j5qwRt8TUgq265yVW9S+e0ToSSO6jntDLE6hYF0G1H97BE
XoQsP366I2TOxHHWFfU/nVLOhqMm3K2dqb/lU/0xnveoTfukGWu/Xpao98CMaTMmRL+gKwc+LL1n
lmAZEN5581vMdYks5Un6CC+b3DEztEO/dxqkc227FRX0pS+UaN0lop1qi4RcmjuUu0k/MMsCJmV2
yptZT7OdBiIEHeaqbU51obOGE9RqySVYtBPTRK+JXXJntY48CxkXacS5FJEK6BQp11IIoBSeSZO/
jPGoEZLD7qXd94D8g3YCHyAiZrYJt/s9AzphUiht1SUo2hFJlgIMDS4xOb/oypsuR+OCpMyvQ8ti
HWeBo2eS3VyIiTT/j4gZSSczKmbQhnyGk4LTJP9l1k7ChwlfnyeSQt0zXd0BaywoZXAL9TdedwiL
TU2Dr1VHiTESogahnUSJMTEGc5351enG5NVD8uoTmpBxdp7RkMn6FJYbeUyoVfifxhplrv+UuVAk
U8eF5GqfWEO6tM6QCz2izCN4VXLvXiVl7JUoVWOFw/7IvK84f2tR/EqnIFwcJvW0fT5ebxAbtpTD
YtRyTe9aJ0dTqr8lwmc5Rwp1XXrw3qDcCnuW3RJDXCAZrR6XQYvyL85nk+yuQ5hoTatf+40tdP51
MBp+uas2ZsY9AI2AgINZcoEsf+zX5LRzovwwYhx3Z9iwMXqRiuGJMLNJm0QBaed9WB7iWiEXYj5E
qE/hncAoZ9St3DK8cmoTLK+updY46aWZ2wjO5JEFAIbdo46qQOkqVbBaSIcNca1X6WuukNKDLzLF
Z0Fxhlu2F/JFGBRxVtXs8r0sMfHuI090bAeJPIWx+0aRKDuTTO9VQzHfQXUIuHCJtWPGKUNOZNlY
ULdkwW2O94zqKNNCjsMaE22Xq2UKZ3NJ4cXsyKTujXTOEEHoIi+dPVKh+0Lx5ABGxflqer8l8aNa
UsnsdGN/a7Jm2a3wnWfYHieOgxdzrLwGlYsO8CcQ8Zqkk3WZ+S8XcMySbRvHW/NGas/uuxmSU5lk
VD9xciaq/oewM9tOW+u67RPRGqLmVhLY1NjB5Q3NdmLquubpT+9S9vnzOWnJZrsIBqFiaa05xxhz
zLRjCiVXzQUbhI1rXtoFoIAdRM7oZfEyvr20U05syokQXLA40kPQoaVUXyc51bi14Rk5sjOOLFq+
O5lQi9wm38LS5HhTuD3jf8urYKzkbRJlCHYlBnXFyNzMW9P9101G3xgz5xwsj8GsYafy2Sqpwx7p
rMI4pbabW1wiZC+MgaVuNryc6uMkfJKMSeNgkTsDCnDEpm+DO3hVKa0SwkbD9oE2FKFjJclXkVAr
dScxzHKbvqN6a02B2NzyuXAlV7M77L+wkZw1/V8T53IxyBUq5Wo2nyt+SZxH5f01Oy5WjoMFTuHn
10wQH96CAcX34ZCad2+EUbja32w/8zKm1ZvCuDaHcl+GV8iPv4N0QfAn0LtcLJQqBcptg1Igb/ML
TnMc7/bZ0TlzFPQmRKNjtEGeodYOjG79bDYiDYPet7GmTl5HgFlzR7Kejw/dbaPwSWUc/t8AdMT5
gOPBU9Ipp3aZ0f9G3P8CeumrKUrm+6I2rbtsu2Sn61e1HMHJuyy4GJfaRyYOF1z/fb6vPpQRZEAP
EyFlGbuLYxR0TNw1v3T4jl6EOs+dRT37hPEQIbyDysrLzbdK6/TNQs7CU5aw2rEiHXh++dcl/WPN
cqVC6WWxXC0Fubxn+ZezuJ9fz5VRtnIYCHEVP4ZJ8qcsZ9k4oKsLYu0VlkRHymQU6mgqmFYtl0X6
XP7TidNAy2Vn8mPG6ucZsYDtGO45Q6NyI9c71fefTgBMIOi2QN0XIE8WYk/JGg490V+mMu6/GWzm
BW5x9T57ws3C/rjkb7XkPkkyg38MpeofxrU4UCkoOLJL+S9eFpXivlo9DYfnAaIMb+DjHFSDdr0g
Bgbe3noqyy9omFKlk9pVRgZys11tWqytwuE4ynxcalkIofMlyqDaHMfl1s07GribHDZiB4j67f2W
iuQSpvadTHMYRhtU0819t1tcX0J6mpTv1o9KILRpc+I3ZHJR0PPOBd4oyYXLkFgsXfzPYFjbcutk
89S0OW5VPVmUY+rpjSGG4gP3gGdjIYpRmiQV5iYKikUCeHHbQMn2TW4WNaqUup82/7Q9S9oyxRxg
wYimiJswzLDMn65yFhVJAMmtCPqq0PAI/HvQhDcSdmS9AuAqtFf1Q7/w7iyoWhghANEOoxte3Kzd
mfBybz0D1Wl6nvz9Yuf+UKQfZEvZQqVUyBch/L5c683uvL/MJuXzwHyO3A3PQ82ULflQ+T9j3CrS
qHwouwpY4JAKRPhI3fx9P5La5i9zKfuRr+ZyhWy1UC582Y9qYbYqLi/sh6UTwk7i+dLJVimYRhap
69LMlEsiEoz8iWtNCCPlixVmLfhUTIvzXmqdkFinKKfminOLFuHBlP5lHvXoYB7Cf2+NDWHnQG8f
AcczC9k+ct5RMCDq4NpU/Q6q0r5y2uWfQCce/s2ufF1EyuVKDoMETn61kC3mvsw4l/JwO6pkhvsB
Kr9oH2dCS72vt+UOzXdDW4mG23BV3/TGtcL9Jaq2/37e879ZVnz5+C9c73J9Wc9Hs/FhkP08xtc2
rnM/sOisgae3xvH0W7Z/JHiZN3O3ZcKXcn8erSMkCxFZH+vppcadEW1a/9in32wTvuzTF+eC0Sx/
Kmd3o8Ng9OnCP27kw7zKftDzxTsyA6L0MZ0K+yDzm5AuLm3URzfHaIJF6SLqT2BhrtEproTdcS0T
E1oDsvx9D4Pf6L//3cN89n+XiVEwvwSbPBct05o3Mt1qt3o/fNm2cr3Sbfml2h93Fv84J7kg+wci
JsiWy6VSKc/tmst+OSurw/ZcKQ8z54GNlzK3Kq49N1ZSyXIXD5EkG3NXLiREItEIJvj0L7pFVq09
N7YcGkt4f9+23k456B4g1eaGvjjPc8I9oqPpX0vMg8A/TJ2CP/x+R3jg27yfLH8Q0haz9UPLHxTS
JBuljTlPr2gkYoJTujlQbZ9tUsYn1jP+jpQUApk5ucQkSyTBX91bt6WvcLpVIfPRPRgSyPiWZZZt
CjVt21jB23Wcf4NWpbITwDBQWw3h2c42rPamA4DuxHHjAgpkxYbFHTNA8KFe7rr/TnGbtLu6XKR4
1TlehZmevrNTjmLp5014PTud6RU/cnSZdwEBY/ZjivloQnrmfCmBuW3z8SkYljAmvNKNj+5FxT1Z
bMW6ueRq8M1WDf47NYHX2il5IcjZdGBNnDUpI6wVeUHiCV+kxQFzH/C050aXhwpsqp/s5bbUVHfc
ofgtlUwldnzzKLJOieoYYb8rWioyPh+oLtQJ39HiHwThRvduLUfpgKFOukXL/ry+1R4XvsH59cL4
hCujxyhMvz5SDJNrFp+TvaWUhs1Je8sdJZdr3f7ZyTI9yeyoFydBF1lxSzSeZy+sAqSQdk5YLwg5
bRw+cbwfeLLdm7R9JleKT2K/j6FYNNA/Z2bb9neHnt0vl4OgPv4uUGlzBTFHEGuGJhvh1d4gchOS
DF44toGikwPxXFqlllQ9JKOZs+gQ9+FO+ALvk4ALkK9zBP5TekFuovrhVfDMpYwBUGZ7rpuN7x33
V93dI58/6iTbtMrMAe8bR/f5Z18zvDvV6FQwut+a1PC2rDeYxGqB/XR4T4hI3IcCt0kqxsaui1Pj
PjkcGEbc0+P+fLCH3XBQpZfQwypd2NvLZzY61TLci9s2RJH1H44rX+2eMOjnHI33gF8GPw4X+1To
RszPcVTtmUhYlpptrh7HAweRtzTvhwSR7Ifo8tWcVDfhK+SBxJZTS2PpKQiqC9ffWUHJmKCzSZyI
si/056gbfGQOlHpmWGXYSQ8nJY0Yq0d6DnEVc2HhjhLk4qU+KdX3FHWOa8/1DKVLu/fFslb6sep8
0PJtE59wCapE588qTa8fcawN7rErQ6ejSlNUN2e/WCIyI7i0koccmH/ZsdKfmU6uShGGf5q+qTFP
FQJzIB9hujS0U/Y7xAiciGJIdJFw4K1iV2sKoUBhLbEvnXyFI5N6qqSLnDUs5gbzJ59P/F/JoxAN
XChsMpQtNHIvImvWLu3Be5JkorOf4n5zAaEQVkpwIANfUaAj+E6VztyiJ4sIe0mp8pZkNyVPE5yB
FxLrIMHauYnArBJFriGoKK3xtXGrqMQ5wSZIVlH9Ko9VenB9BNrmH+QrGEWXyd+AXfibaMh/mlvB
lUpPKb5VL2UQngq1Lyn8opJIhAH4hR5iQoleAx+pIEw7c+Cez+rNtkRsbIKImzjguginlsqqoYXg
Da0T5S3tlvBnRgvMJUIGC1bMJUo+we9+WqqVLd9QXeZ7U9TUchjjvRyHun5zJ/OENSpi50h11/eW
0BR6M5S/qR5kxmDwcKcgRcfPoKk+mD5rtKiwE54a2ytf6WhwhIig/V93b2HBVHJFW9Tu9N7PM1hN
xxI1oJwWUSuBHU+0Dhh4kXBRro/AK+wp+jJSHQB1C3NjizBSbaSoNp4OAzA9RqPJED0Z2DIFmTU1
tSIoqqAoIkfChUtWnHnIJaidEGZ7h1MS569pfulOuFNefR29rfo59OwLNv/pD6z6G+6DvHaPuu/S
TWgaao9ty00rXRwvbGiVfaSChFORZj/mPWV2SQVggd+wIeDUCC3SxvEDx3hMhDyxotxCiGVgM42w
Uglw9kns6spI5ZRSWyv8SVdmep2MmubS3HZgy4KcatlPdVTnkgz6h+zvVn0+lvoRVOUo0aVtHDEI
3bsOca8V6PNAEegIqkIUNeEeknvM9F3cVIw6rSJJU0xogU4VWwkKg4iiJIRFWVIzLEvdpOL1aBQ1
MDUeUt8kBnrk0ICF+c3d9Sq56xRoUpnAM4DK1QdAktfiz1cAm99KMdHSKuEIvEHcf1Xp6U+PYf+Z
NhmUS5glyL23kSdUTwcBloP1ZVzAGRypNCWnFY5ZAxyRty1Ozgu0Kie113qLavajVG7+XHiFL9PH
5uZyk5hBQBgLo5kA6UjgT8lKsLzvZmpiSmZrWdQQyn2n7R1MXAc9XFufHL9MtpEYbD80/JAb37Al
ElscU1W/S34KfK9ubQ93gjwevvlJSP7gFC3s339cbkafJT5NHDHtJ1F6mDxVzqATlYefmhR2M3sT
kDEfRvjj2nMin+whZDfuCD6m7RSRVMShLFlEQPK6SqJn0s2J4Rmf9TluIfYv1bQrNvQSuxhbB2bL
aH9q1ClZRrjXVQ3w06kkMSpQgZHW2xvxmUv7Wt8lI5OrVcmvs7UiLab3LKPiEnqYiFB4HjFseIHc
BKMwQqWxF9xqWpWVYhjWMavoMCxwxU6jp2kDE2XLbNRvyIuKH8CctGTNUysZ5PcnwIYpqnxrwQWq
M9R5SwhCkGG0tSDHrnYX7QsrgwMvxTTo8GDnT+e6AwST89oQvmvE0ucNqS3YqFFNRvqe1Fw5rQ1R
r0A2vJ7FQkBahyYxPiFquRvxjzzPCHcXuUP9sLQS9796XApYXHxdBtJp2xUrCyBPuZgia2YWqyJm
9SJXwHjU3lvw2wCf37TZqtTQWCUb9sZj9oFa5NYYvazf7OOi8jWdyqXp0hJg0HBk45NG+UHGwsV+
VQWyc75gHqmlxZfpNLnpC7DLQxWj/NsZF3J2lR2dNDbP2NLBaMlzsZIhM9jfLFgqBdDznEPM/9EW
qhIccYd7gOvHDbO9/WzPj3OUfvOu64QlnBvYhO29s3uQnH0WPM6fBS/IQyEj5B1yHNKOi1ls2rqg
Khm9OjIrLqitYZ0i0HEuFIgq3wH7EwIlJTJH6ncWjXaWXkDWB7lGesjOVbYqkJWjesaeBU5XPuQL
Sj3ruOENOGd0AsDHmiflZ6xZdp9xaiXialJcWb2rUEuTlPUAH03ZN30cqsxTHlWO8GDetYuDDnJr
/uoRWMCjJ0KxacOGA6b8yryoU7nN186ATwF4sQ3kpTXkeyRkknORLFkUtiIPu3zLc1X88rvr6hTn
+grnbPfd56a3uRg5K+dxfLtpWK6zgCk6teFrkAiwY1I5Ih4vXAW4IloENBI7Cu3ufL5Q38LiOJRz
XFJ3xEKa/+p9To3x7f8RUizkfRVtdhbQi3WfFOFIBpU/NfKXekrLbbhNYVlyLQtutnceqrsPw5Ko
DLyM1l8Z4VgMifPC/aHtneEgYcxijO/uaiYRoKZhNAWsG3wsF9nbSCi11LO/bBnjfe9lrhY3wPRz
+pn9tgJSAaxErWdZvY1oNnxHl849bltpysES+sfS4TVIpSol9fup/LbKFC5Tg7cVMz/8SxBO287Y
PpR364emYY8iJVeC/PfLPzDEQvmPEEmlUMxXcsVcoZqotn9B70fF2SU/KuXOAz16nPAV1yE2I9lE
XiQTdWjumgvm9f00DBr7l0JnB5TiEbDQ3A4fnDEVFV9u9KlSw+7xicFqzF5E/ajKXWcksEGOGJaq
tSqyDLlmkOxF3NSt6VMa3aPrRiGLJz0nptCpPORprWrQwPIwblQ5P1TN85cEU4fcas+od6Q3KS9A
SzVvp640LiupNJDkeMt7TgQYri0sqTZPdYM6UdGilOVCp2Ihep/3K1X4uHBhT+8qTH4HjnCpiTlg
XPRQeqh03LyUQooniRyYe7lOSTkf8Tgcof9B1cOi4gl1UV98cnrZ/+3zpTlTgKj0WmrAg0ULz6os
NCVzApae6AHBDJict+2r8kUeEAhktdc6U3w9k4+Eh7KPxpbFhGVKtbxXKk03BLthgTYrBcRaqb52
XIuyGCgEtW6eMgUXgbTsz9ujTCwk6WTtzvx927reK0bQbiDLPFvmBlThpb6sUqMip6X12oIbOZ0T
jbiM0qxjlmJwpXPaM9ZPA9hURc7sTrWP5KlMeLpy4ePCcuo8m4DM3H22iEmYP4Jr6pQR+o+g3Kxo
1TbDdqx7sjzVKcSiygaSGD2xyWCOXiQqD7OG/1xjZoM0O7ISekNEq6uXldGFFWmTM4ORfPmGZjpm
On55VE4c6fzshH2i3TelkT+1CxSkOk3oDfIfY2HoK0Z+QLPjikmK6/FQu8KKrtxhi3sa5wXvnUl7
hFMFdbMuGC6R9JzhD3mYvhEltcemnW/KD8O6TVFK7RyOgIYMhtcgtqyyfqbLzjlJgBTB/xOr/VPF
WpD9ZVaQAvllVthlMov8bl46o971XlK1Wrij1QN3FrBD+xQ9Hrinij3mKQJXVGwrxvPyZ1l+Ak1w
d1HDltyJghXeu0lrXmMwXnBXust8IwpTllfuidnQVlNxZcqU+RZuz7vK3QyfSYG3BDkxmPRfYisy
T6kmzg2mzGLlBqGbsR0/RHpSd2hBhvWteUW5trhBa41sZQUKgGKCseAilNo2FJ4PbbMA6q4IkGxp
4ziZLBJ/E5LF9SDHouFg0YnIdNBRbHZscm5MYuCnT5H9AbVj8H6YUKDNEIJ1I7gxBDRIOGDMPmuj
hmlWO9fmikXGUtmgOe6qk0vzPuOr1BrFrDAbn/6ByOd+Q+SLxf+5yF/o7+mksslfl8XzgHgf8s6S
QCV+GMbGQdcQ1faNixhJKV1O1GhCKzOB/50XwNn6K5vDbuDsixogm80VfmPhr9ltqXRdnc6D5Uea
XCRGRIlqnkWnDsSlxhEyanRL0M6U6qhyOk9VyHlshnxAqDoMxMbVG++FbonoP1R/Ji5VDClpsSOK
IsV9qqhSBx2yS7yThZTWTyWoicQiBQkhTrmcha69d9IE18U+Ye5BqeDCCEaRcfk+vSIRLT3k1uGy
VRiUxtLazE0YeiRVaJ1q9EO5lAjEjC71lWQmK2P9IXZF1UzbVlWWwzsLO7ksiPmcsZLC5UnCiBp+
ivkY6FuLtgA3ciZIH+fm7tlWR8RZbWA+Arqt5RSt8Q+lsIka1/LYjq63pjlKkrHWvNkkbcmtOVK3
6u3FQsPySElRUphhBbLqXKi9lsumUKbc4uh2+t3SovNAS1GFzoKu5nTmYhnilmLjrmptARvI/syk
pOeVwwiUWHSHAerPbADwor4YkeBskboYy1H13dSVP9NPOnfYtJ103MK0y73hxN9HYVKO8JVL/XUQ
fqEUr7nVoryZBU54FqalPvlWocmJ49uAgEGlsEvQhMvjfAzZeKcwVKsDrqEQC8oEbUYjT32mMQIv
sDDGPBJNOlGRsZF1qkXcFf9FSxcLv3GAyY1UQldTLWaDfKK9+WXS3mYOxc0wezgPlPHs6+eAeM24
zMtdhRxOCi8Sktj7JwdcnUY+QsoYS1BLlrmdE38kJWH8FP8vAdQ7LeuQJI5jMUE+cdM/MnI1UUgK
95kt+cmKneRILIAKDDC2Ao012+VfWLBZ6jqnrMh2EzZzTCccRTWob0miFfIiv0UuejsaRcGTr8yD
4akgGd5sENzILghvuwotaP6X9qsUv1fzt66rUQb340KJ444SJabXxXgjW0863onawc4DF7lOc/Xo
HYYzFoVrygVRLrKTKXamjYZiR1rBo/2xUEfdMVHHUTUh7iFVBLaqPn0R5VzgycYkI4aE48Fj1xZD
hW6CPHM2fDVFpS94+CQf5nzg/KGGz2JVz5Xv/S8YxtudAXdkyAGNt8pdVYrJGd1hPma7NMFsqrtA
qVMzk+QDeIMfGCySYjKnKeW4mUcUyeyPwswdIcX4c1sDem7j7EUeK3pmJpo+yKnbik99qF/2oWjk
9GJEmEZ4k4adK120lCaZdk2pqLCyU1UmPbrIfEDVmGMNb5jnONFehxWAqUjGfhaS2vOEqbwDZ0KC
6tRgW3trDLRX6tByK6kZE4kpivRaasu7LbilWQd5KRZPfN99S/CCeNezLO3yzuSVaOTm2AzhZW3s
yooiukbNOFCdFbRkYiM8ExRHLZkXuSm7zjKpvzBSOuYw2+0kVWbOPEB/yaGNQsE8fQNAi5NOUeZ0
syfv6zE2QuY+82dhMeAtYpO0gbk0mJYvwFP8hACl9SpCLnrNgROBRgjSeODOGVgwvLvgWpviR1a6
VnYkyIzNkUyzrB7wd5tNXe4vTCzuju2nxAWxA55SMWwti3UybAMxFNupiXNXB3mmc7Fu/+XZuQBX
Dn/oCO1BJ7UvfghH4oJvEyqm3H/IaIJs9U8T1q9R5pdJd7k9ZqaZWfY8KHSEEZl2BfQaQ6osih9V
GNPUstAV3/VeQVW68ju9za0DS3LIm8oasVWJkNII1GoGKdMtlqiuVW1yRxelpPiLWQ+z1AZ0GNFr
wAbMudxyvp6IvYkzVtyPyxZWNURzy88qjivDWwzQDOMVlXs7estbKXCmNWvSPwdVvVPVCWteSQed
onbCAfQetbLS2cNSvmyniFenzkCgoEywuySqYo1GLerlLnXHZLcp1qp8Dr7ffV/jGuFlJZ2E4HU5
Egwt8YLTlkPQxZ5ibi7Sjvo34FyRaA5Mr8ZZN6grwhvdlvkaQsiq7VKsIIsM9vk5fNgwZkCGH+Yk
nZ4Kw/w0QSaeIuwmCeZ56UjLHApUxZTVQjLnjJp2EKhu4c5gzxKdOJ4SVJ8YRkCPIqXUzXjyKL7K
LiX2XqjwSBuENg5oVS3vrDI+y/GdGDlK2HcHehl8PakYshzU/LXwZBQxblp+dMFFRU3jJflS+XUA
nlD+JIKh1s8U23XsP+ldymXLrzq2/oOFjQfTXMKfJySfiqeyN5xMZgtw8ldhfddETwwulvEJAif3
kI/XkCq0HOhg3UD5SdraYNIsJx6XmvrK9KYUrVr1/xw+xD68H1XtLjvDrvNFWp2fHyyfXbQdnbDQ
BFiy9BgMpii18dilOXoUZnEgM2jby+eqVXQAMd77xHFsVIuA8vc0VdfyjKKyZ2GR9KbZfHq/MG/Q
Oi6FcHLc9mwRxW3iDuCUwt1etL3BS5WTnLulmdnyZtrRMZp7EJU9ziog1YhhsWzXd8QFM13VuDVY
4VwB8yQPFgS4EhZJcmljQOvTWWNyDDMdstcPM1/jJ6NqZfluAFnSDO+72Q2VLiT4fcw72SJcoTCq
AbihVp7iF3X1x2blkBRgjBpHXpJmxgIWgsMWtbhYpVmzC6rB9ZDNmIi7MctDMo8HUPwzQIdequAl
1iHwN7u8amvCUtwpDDJv5OK1U58yC4JzfREV3B+bQxZMnUFVKh5IBAs9e9uame+bgvx+WrYREOAb
/Fjnk++66yYKOv2xPiflBbjTfs90S/1GJa52qVBKZhUShUnniAVfnjAJ/w3CnyCuMChGtypgdo/G
2koLsLL7dqxvYzGyAkbLXmunOac1zKA7G4pmkZUfmhOgpzMMPwWppc6FAU5aD2+SUE3Advz7LugB
P4pEydBN6Wfo2lHq2siKewpSx7bkzkK0ZWD1u9iEj4Wu642cDmrKBllAuL37LiraR7ssBo0sbRJ9
3mXFJcWpXsIPTUjPNq3GKp6nNPhJik6oJ8nR29cryl/oiEvsZXUJodQFcxAs3vjN60qRD+HJPonY
tvvQSMzLrg3v/jbXKGE0XLKAyqs6FFfhapChxTnSPxMt1aZ8EezMW44jDe0YagRCwDSY44n0LEBl
Jowzk0WdzAq9HVfd5wSCg5v+Ptx95DsMQiovTPCFieQriq+7+upZVkAKxcFhypb0gDN78x/VTr4I
PGBTVx8CPIcP0r0PnfjIJz7kw0cJvmC5w7K2A4HXUkw2/vwpDJQWiBh7i7qXAcwVGSzNrYgpUq6o
mqBtMh+C7mn+tetZA0Jn3Gc5KsW2fpV6cqFgckQjZ/pdFYjtaIQLjgjRzZo4fzt+SnlLNh9vrAKh
SgMAHTIatETbToF+PqV97m7AVeQR5HpWoCRFUlcRNqQG8DByMNVmAWADJojA73gnBWAkpD3ykZ9Z
yiSO4Ixmiov6qaengwDmCTbnCvczvhfDtKu1YgkbEMskCejJ3IwGu/byvtoc3ybFHGCJk4HIoryO
e+J3pqNmsbnsQikMElaqfkVL7wqToqZpiStcoN0n/ce44zr799wzEch/zT1/DYO+6Elnh911nS8W
AEDaTrDa2iTRAzHE9VbbJmMIsV1RB/1Nr5zUMYZiaW3uKQl2bb2ilcKBe+7v+0cvpT9BNNkqXhZZ
MJqgVPqio8wOq/PVZJw3sxS3pysLEwqoEUskaSX8suvQo2xGuuykLzNu80t0Zta9fGJ5WzMbrjYC
rDVVT0oJd/JxZkIHRc2FyIZ4OEYS4zauZrFZCStIkKRvyN8cpFr7eo+KnY4atr2Rp3Tm5lZ3KZFJ
XdTW/fczvYeynbQBXBHnRVF53Uo9mwFNkgRj7B5dGvhuyxGFvdNZwVvZL0EiMxQ6qzN0/F31tHDf
ib8kSntmBSUP/J21Yf6Upku2ghIC9nlnFveVWsjnYQMAEsf3PIc+IlBClqZtthSCEYP1bYKXzJDO
50n1MMk63WtgCOBkyMffyICVjVG6e0EyWrrLsxQYPRvx6DBApEV2IYLjPN9w/deqYEyKD50BgnYn
mZ9Wobt0zD4P4yhODRGImGyDY1Cc7/HrvHH9SGMhUVYwNsOnBGzz9UTklDEkckK1oZdPwYJEZnr5
VGno4amek2LWpWXN+kGEQXSV7+UTNBnwOMHy3HPjMwPQkkwHotLys+9c0Xvh9OnBiCjLkHiO/Kp+
K9yNG6VXiCDErcRIaQDnJtxZ9xM7gxWSvj2V0PM+wliYlM0jYs20vw/SE86zg5WVFKbJcmiMxz1I
CzdwmoA+8hR6MVafmqLvP0rU6xPTceyGU4mtg78YT6tpNEoWgYY14sHBENJ5aafsnbzReY4hhOqX
EjmPNgigQknLSAJ5biQvmdC6x2scK2hO5Qq3GddUpD39U7IDyUY4KVBafheY1yeCInXqyDved36t
Mb9IfuN0KFF8vj57hRxBxvQJ+5/IU9WwGrhaNJZC6+l3z6paDjB+h2TQm7bNSIyTTR+MFxy9B664
h51oh9lMgavoxh2bk09DjZTyUxoz5qg82qB3gUQwuLU3DMM5Ke7c8jmjxDoi3X93yNyv8uqYtcmY
0KU5vTSprg2GsZ5Nw4w1mbeCZAm5xMmCSNwI3FFMM2JG/75uarRH85rHs8HqUnuUohQD30IJywUU
YyLZuUeV6zlSr52qa0kqyUrvTYkS/oHjnnN+DcQuGLaOSZ48BAkOHR6UWHCmR134PoeI/gFIkxlq
hmfcjOh1iMfcueCbJ2T0VMWQyzScqNypVZlQjkCKW7I9fMve7TibSG34TEeIn5LwsJ4HqOP9S4Bp
bIaIj/PxfMDOv8JoNaoT/cBdZMw04gD24oH+8qXjuEPNvZgyU+g66+UgU+B0J4MPhqdEXuqGl20Z
2dwNx5OSoLR8cUwW7qZ6rLiNRtBLDo2bgjN9xr/ZHNajL3PHTwSIK2hVHXmoa5nrng+1Sbfcc+aC
1XlzskqzJsdEBXmTWZw76i54ld0Rd2VcuS2Qviz7B5QKyNjay2E4wg520T/nUaeP9x0aM5Q7O/Rg
o/rwgi1kc4WQfhKfduEhW1seo8I8HBF5h4tyazZB9EsBQNsEfXENqYAa2DY0pxdColsaNs2f4Unu
y/XZ7eR23z916WVHfX3xKSDHT6L1mM5gUBVBsm4vsBRgqRGTtD2d+tLUHbFcs0Q+1cWqA3FRM0Py
K60Klo+9EvSKDlqkRQV2gsGtQTPThUrkbUHlxrY1iz4mxQjNI4EpcesWIjbzWjue4kwRUQvVOspa
aFLRroXBJTodah8JnkFkPdnQkSO/oQxic0szizyN+KbNxfMHkHb5laUCJ3kK/wthaR/dz8NGUA5x
ScB8qDaOF9G4t4ruFzeNMYLAyoG+If1gGoXjeBgTicN83EzfJ/v4kg+L3dlNBoVtPI7D4jSqxD9G
nfvp02UC9NWnb+Ep8+MY/qhMWudw2B8f68dxfZp9qx4/VlgpL942wTe2VuiPVlF2erN9mga1Q67b
rrSnmDfQc7KAk2yfqunqtyfVO+15+LKvVXr7Yf/mA6UNi2l4IcD70EzsGoXlcZQ7RNfPU4xtbxRe
euVsuOwNgtv1O7ljc9+cDGrlu+odYiBC1W1Y/Ny18xTwLvphptnsHr5XH0mrsH3NhZdvgJ5h4YgD
7Kafjd+iU/ttfDtchZtGfsM/OOe7GEvkypISxn2TW4WyCIKU8mkZzlfjiGr3Sv2I+oGSmPfC4Hzt
QAvi0K5w9GX+lM2H69ZsGi+n0QH7h+zb7lw/zuPN8zwM0aREU72XkSoP++eneTyqAWZu0B6AUiN4
Pr2sKSylFznVUdGZVveLEEA4uO/v8tGICqXUZ4IawiAiaspH8+5Lnt8vLB1hVKLm8hjPm0zINCkO
Gq1tnU7puWgWZsq9a7ZVpMYrXrxXslGpGlfu40t4B90R32biTH8Y5fu7W9x8qjEN3PbQlmu6JrOl
8IHAfR62X04f1YhhlcnWTtPw/tKfjNC3gshPw7BYja/nWilclmPk5vFhG5cI/xA+beMjOdST5hA3
T8RUyHvuxpOIi0Q4HHkvYASdfRnHPwa7m2L7GmtxxPQNq0ylwH19Ey5jatcwwdj8qJzCczgY1fJZ
ul8X36e5qJd5n9TeCw+FGrR8vTfIx9NleHyq57slmx+QhZ55f/1wP56G7/s9RVy5aD24xtBgEwpG
cs3WsX26GUdFU9DZ3eRuVJuv41VE+N7pnR7yt5uIP1bC9+nzAiTu2C9Fh/tpPhzhs9Pc3EOt7Flv
kg7m7Wp06pfm0SHOfgy/4ZCHQcoqnF9q+/DwPMxFY3SB4/poH28v8WUUXz6yI2Qap/gD0pF0cxWe
I5Rkely/TN/G94Vz6xSPKrcVCmbXoKGPiNui2kthHFeeh+F5EzFM6Rtevqsh/X06XhuXeTRrh4c4
R4lz+Sa3j4a7+IBV8G6M9TkpdycsfC9jP4JT99M5Ktb4kO4hXr69VG/CgJuK0lxyxzbVyREq6qiP
eLF+fLzw6+p7wG1EeAgtkK1Hh3n9wEW1emDVDtHIY5VBV5M7nKvzd+eo2sl0Sr1dPLytjKmNZQbD
SesaTd8qOIhem5sVGkUEWPOoQhyMgLW2iadv87fa8q1G0+pcPayxJ7VK+BJsokMDO7RceLzLxtgG
HJnpyiSes373+ohsjZ07vwW1t9FLCYeucI/dBvuJKIXoFyn2pm92uoGckJ4wmz0+KD0jJ43LP1bx
uRugyNR20vYPKgmUrWXrw49V3+6a+2hH5kqfzOQVWXyjUdT1VjAYtgfVNHSOfQA6bLcIcbu9K5B9
Eik3rKzEq6kzfhUcnmPXLFCMuWh8+KajR6ppNJPG7qB74BMsiM7BgWjvlrvV1NRX2cZcVaAZtUzN
kdxZ8Yh76jZ8jXp6VYXYmVIgsAGaSMoE0EECULhESQ4pzdS9A1rotpA4ycuDirVJYptJmU+dMbmB
EAOzSRa/HwClr/P6vpdnbcRVqakLPjfYT+cl6+OHYjtPWkdKC7pMIqbjS1sjOxNK6E1qZwl5LUcE
6oTeBGeEYUzFEORTP4c0I2XHz3cKSYuvyo/k+nTMoIaYPxPEskgo3BB0EfoIaDYTQIIp5VAVqAB0
RfWuUksFl56gXHLxlIdXnjzJElAIwuM9HeMdCNub3K2iKB9ZtMJ8v9UXUeJ7/rpAujujUj0Lplq6
XcTZxNt7j7R3+PT/e4YwDNJPgdiKqF2vmdFLe/muLXYt4rG6nW/ZTi7Zgs+t8ZrIMOOjTGezrVNL
BwC7dM/q+w5v7UktXFAzZ8m71wo5HhhHr7zqh2/21eps3TSjvbmo6zCQjs1FXKDBFYNTybE3gKpL
+6V4lldgZmbEBjH8jpuG5NyW4Xlo6DLojVCon9qSfTzHTZQ2G1dUOk8aVSwRR3qGPNJsArgovFds
jys4fJyKA7FFm5mKvpT76hik3mw7rhxNQD1BIUEZS6lLJH9P7M8SJbrIuAC76EQKbucbiJtltRbQ
DLJ1Pp2yYJtbGIgVK90WyNRY3IcJhYiKpP34ZvaUvDzBO90H0xA/w/1Iv2dITejPcAr9k2C7P1P0
dEzeI89mBGsWbBM/xfmG2CYAunKRc/LdKHcjuE9uM+/Yzg6YFUJEU3WM1Piy9MDtE1UTchdefb0y
iWpje3PsbH/ajzBnMG9IbXoSOY2kdeIsEtwy12caQu2BQZaEq2k7sXnd59WiK5Z3T3QXLuIy999h
TiEabFiaQr3mcmp0pCOVCclWVh5QidZHnx6nROQm4TAhJjFa5SSRm/hTllFbOMkKnNq47Hrjews4
cFThOQNZGSSAYoSsV075QRuhdW38XqZtMi1bE7AXCLTKdMmuMV5WoNBSnG6yaqGGSgwM4vnkOcZr
Xg2oEoZQlc7lep14DlO0G4Vq83K/acUSp44aX8DFImk0V+L7qxCX6SaHG/Pn1HHcc1tFeyrva2mG
6Zsjq9igh3JBuz6ks542B54f72/2v/k3qVqVMv2KJf6qY/ki3FsdNovy8YCOZf1soqSow6xMmCcl
4dLvDh0hDnP7VIiaQi/HICw9OD5L2DNKJ1C9y3ipANI73zr52zIEXSmFTZA2zdkPLKwA8CVNzFgA
zJ4tCvBqOb06qZ4/1XeqEyijgxSz9np6HZ3FfS1VONxmctJ+8r9Ezr8bJVB6XgqCHM7mxUDTgP9V
M54Kx2qFP+4GmWcqPA+zcHKb+yzdAe4Q0xbm8f7UohVrvjecxxekZhRK0rGgj0ilNx4T8YY7gtmn
XSFcruNtEI1m8fwal8v0M4iq0Z7+byRIht9Ngp3MTT7Ceo7OLASeu3DyPHuvvmxLUeHp2C3fFQbj
z/zr4RuT0OQ9Vw4vT8XP8Saal+NrmQA/vGJ22c8+Y2n8mO8Sgm7a02s4ocXpqbbY3qwBS461yfu/
4N0/obsFbFqDarmaD4rFLz4Si9UuPzrkN+dB6cEJCrjgNZ1cgL2SDtmgEz2xAJ+9AH0lEw/Q7h7r
rcorvbUpjXXCEJ6USrVK1aJj03bxNQEubz0QSGjEIJY7JmIg/0F9Aw92vh2DdS/r1ZYsuTVrqVRI
SjmR05D67hgoJsiybDvqbuTiHZZJajwKS4hnUwJwTdsg2/XpZOeXpJvaIue85IEJnoZ4hhmzGzIl
mSfnEQewpIvsoNiy7TFTIXP2J2MpRryrL55tjuNDiTEcTjL/OAfp+VFMSjfS54wynMbWnwpEHeaK
XwwUc0x2Cj1clDXNYC7Aa+iCNWO6lqyYPI4v82JkSVmKc9npwEUoXbeUozjR8dYjt47LQvDidOST
176TskSdbV2drf4+ZMp/mmV+HTFfXJwqo0u1PAkYMa6RLmlpf11xJOvTUxAwMZMk1sMv6ZWTTX4t
D+f1BPqgfE9ZklcRkOOHrJ+E8QTWVJWlV8BzBp1FSIo66Kc4xujA9T1dBsucDpzxrdGT/A4SgtHV
9p8i1d+nELR1haCQrwblQraSK+sJ8ou2bjkqzadBZSUDAsqKgIcCf3p/ZYGMAIw6AQ5PPhLfTyrc
1FloEwFjm+gtFKhVmgu4Zi31EgEZPLVCUxquUiaZkujKwhzTWjAu35NplQSxQdhrHbIsaNKljWqT
1n5I5eiRAQ0qAmiC253efKjomnnJDSx9plDHOcJnwu479bPaeidYVNLjzTqVzU3xXXP91SjC63sU
paVsWsBnX1IvyNS30Rtk+uTdBMXCDktnq8H3AIjFk+Z1azrU5whTZ/W0UYyr+gHNkUa+Xiaf9TrR
3MWl3mo6m9aDNtWLTG6J6Gt9tz2TcuGZxoYMSxV5Kevysent79KIerYMDXr9mvnnSH7Qzju6Yhlm
an49T6yvlzxzZFPWdNq2T17PKIk96RtUugCrbZKSFvYEz6eMX2uLSvKbk9gSXNURZcRD5QoxCxEN
3w3L/UzDWzhK9mfJUa5qO+IbYzuCiEbuicA9aUV/YXz+/SZk+frDWl9kPJaz1WKxms86r/8yJmer
/HZbPQX27JA6qrzKesh7oAygcQ7RHquaYVxa3AKB9CpTIZzqXK25A0YbMjR6I0CUKKS86sxxBL33
2VSztsTcAC01/iBbBrQpmlrFkdEZAo59NpLkVvDoiLUwwzsZ/7I772JnUHKwJOPyTrbopAI4Syoh
e5vju3mnT6c3u/ywckCTMds3mNTJSVt+b5FZQE6eJasOvOqMG6Ldmnf/389uQTua/wmkyuVyrsSZ
zWXz+VK1+OWGX0/O620wDjD5ea32Woda8dvpc7yvwRcMtrt41iq2C4Vw1pyEhArxYgNyOW+NKclb
dlffr48gCVfY87cl1ogLiOgsWAKJ3/B9uQmr/b/vav63cZDsaiFfQURfLv42DiaZ+fG8PB4Pg9bs
sdTBeuXc3rxyJzEpoKKpRmtwlxpalHYhFx2e8xdjk4d1t/i4ij9PrXx4bBefgcpoBdIvownZPV1a
1XbxFP59N3NFY8+vp5ToKx+Uy/kgny98OaWb/fi0Kx4Wh8HjKnzlf76O8YFTuutWmoVotgg34aqJ
23A8//mYxhMs85jdsiFmv9P6GXh5Fa2iXVgNV+HzI3hR/P17vv/9FD767vfe4H0TEVDVZ3fMdiFn
PT51lvE0efhOzI4++v1+Kf7R4+NbxZBOUtEifF6E2egYZ6Nq+D748bIMn+ZhH1D6fjBoYHTcfgmi
F5891MEmkwf/eum2b2o37XNUCl/4L4ia3S5ta3j0n/jrNnzIheNwET98a3U83lariMotbLWen8vh
c665j1+P8fPzc6v1vdt2c5fYARS+VMKnlxXP7Gu15Wu2NYvXpNWn3iJUmvf8/D2P99vVOq4gesjF
b2/t9lOboLISXmcxkyKQ6+d3Ztnw7uBp8RhpnMUB0nMn/N66293e0Y41qjD1aacNNvyPS/17SQcj
slgqMRjL2WJQ+Toz/T/CzqxJcWzL0n+lrN5lJYlBUlt1P5wjAQ644+A4OLzIcMA1ogHN+vX9Ka5Z
172RtzMy0zIjYwDpDHtYe+21XbUd948irvYjvpFAmW/PRcHfMRuRS7SXXZS6eoGarBxKCeap/vZt
hV9AmQi8+mq+3OfO+nQ5Xd4+Pzrx8/PDPDsQ5cVP8tqwqD++GKQPYGqIn9WBl9wCIyy2h6d9CKWy
/tMLaX9hqv72QkNA9E+mVmsnReE/OLoEsvIltHux8zgd93faC8Xiw7O3/p/W8Ffn5V+vy/8s4m+0
EKNvSy9Q0mofsYXltZFfg97S+ayJweWTbzip3Adic+bWiFdO8EOsDtyEWHqzRvwEm0xuF9ttKLfb
n4+AM3QL5dNevXjDws99e7/fbDaK2HQO6HjB3TGGAzOcTj6Ou/Q9aH8nNndoiB3kcK4p0Nie2O32
u2/w1187O5wufc4R7sRHJn3HZzl+ml+bxQimuTsVQ6DRi9DWvoe9z4erj4N98NAr3ulV5ae+9/5m
KCftubGj1a9bz2898yD/OL7nzXe6hK77+lgO01Nyida17JmAMezE8IDU64jj66UOFuwNFcXaZp4t
Hn24M1+cDz4KsX4xi6SyCze+JMNTRgwc4F/bQa+eNWMShbAPmb36ssRmow07TOVE3O93T2y+FRao
Z+XCWUq0BEPnNd5U4+G1VvFmkBaHPPJ6EsONB6wWn8sLh/dEP5A4zfkkj4IDv7l4HUzR8LHtoOYt
5scxBSpxRNLxLZLrDOw8A4Pu7Bro2uQPHyM53+2Hfs/GGfo+qS2J8249n7+79m5+PF0umViv3+fD
I0KP4Wnfj/PT+vR2mg42DCt259t3m69Ofp3Pr7zC+/39/biOD8rrEefwyy4Mpq+TE/EVidXMl4OI
o9y87IeHvN9TMfq1C4cvX7x9HA6oBE5qfmW/VwSn0RDVNpnN77uX7+Gs8IeGIzJs4WCId8OTrOdr
3vS+2+1+nb2X2AYLtlbfGhuiDUtq73+t0J0yYC2uLBWncTjUPA8CF87NlbeHOL8WrGLLxvMbuBPG
+23IA/pZS/5h8PnDH/z25Xch97ks5HDYQrxFztqQbqNfv09Wk9daumwOlllf6Csd2zpv+eWXkGOj
8QN6ZvBBw1Pd5+8UYAKMuyk0/tAgy97/+ntKjWXK0kIa5Ef1UxwL+7guHtDTHu/p7ZK+P9HPBRPN
3/0Fap3ydXXbXkbLNSUIErtPE0N3DjQxxIap7cqf2+oQicJZ9vKtdVyhCv2bWTcvhVM4Jee4cL5W
h+3P9tNBJkhkB5PqtfAoW7f2K3v69Trs23a7WiJ5fKHMFmKT/OHsJKKdJ9KeiNXPx/LNFB8h4n6U
LRdjYOnx6vmayWyOgbhtE4mB9cXHB+Tb+XIYo6CvEnQLLW/RkYGpwv5Zyucws4di3srbYCgqHCe2
IueuGOKVMGJ7w/j8LD74mJ8Fzue2xb0eVvzkYLs77NIgqqLYFn97tvHiyu3t8J//8V//57+v7f/y
7un7P4zjfyQVqxgkZfG//3PyFyjjNzv9G9IzMmIjUULstL8GpmDaAfwkjtd+cz5vgk+ow2tFHt+5
Gsf5nI3fccDn8yOu1knEEreCqcSPfGw/GsFzN2IZ2MNt/vunHOv/xp0gmDvRAZ2YDmXpvw3H8cJC
f2pKVO2Jtg7qwb8FnLKf7ty8MvPSWluN0Hf+nlC8OhipKN8N9Fk+rKvOmTs8P+oPP5XT1+mWHg9l
7e7GR5/ZKZ50OXVUMwWlky1DK94nYFMIETMcSRHTRsa+iFZcdGzjiPdjC/YVurN7LBqXDED5zHhM
WQlr0cFOi0/hF+hXMJV8RnNhVs/ER0fXmHVjUeriORKRJqeo7UdOxY1XheULNZddLmIKtq0MNPm4
NLtIcaxbz2091QRr1+ydUDntecTetYvMiRQZ38N5NpLTp1CO3bmGGfcZR+IRSe/QQeYwhGlRNBe5
L6AR38aqyKEQHCkkG5dRKkc3jwuCk/nqGQKTiLEnmlAOWeYVmZ5JRrStLtLNQi6kvVhEYowe65dx
VSnqHvW35947G9fqTaWy3Ul9fhix5zoxe+ioYvr2OGjfPSFnLqdSW+jIusXv5q37zL7QjMnfqB+7
lP9HglpvWIn0Ul+170crvVZMkYx5w+HxFneTRkFVsPpsg4v4p4Z91fbPF9gv5IoDJwdwfxmHjucz
xmZ6HkH2Rh3upvMYH9U8WrkPh+h4xSf4G8DLcPOYyu693zK9k7brHbXyuhs+PIE/vn9sPfqTrsmt
X0y2UEo3yYoRx5AOmJ3BgejXSOt1nzWWFI3Uq1eL0JVPZHLf/EKEbzx695oCOhzqI7BDf4TDgSTm
hfdMkQzlP/2bteVIsY2j1+ddvY6k8a7Y3rv6DmKpimF22w9JE7uVCAyGuUBMjKQD9/zNIPTHJ3wP
nlP9gOZvXor7aP1YRpUdazJNJT0AHYYvteGN9IimGnZVOD4IdmAbVKQVOV6Eu+ghn7TiP5xGW0+S
ZW+tqFBDqo7Sl9BfWM+zWb3V0GJ6mb5byTx/SA28EntvR+/5ID1v0evYk23w2jbydmP6hHrRfMHN
YEB0BGXalP1UPE7Vi9GDDs/4WagJ0xEPHfeyJnxFX3Zprb0faITJuqUe+hAmxCJdwM0khVCoqwtr
nzzkiOU8Pjb5rN1k92Zf7P2x6DPR3zjt2lfww4V+7oMduKshwjGXZET+8F19Z7mg7+Xvrc7/x+iY
0+nYmqJQrf1WGvBHkZ+lY2Rr22u6S97LffGm7ZN9PhXVvfjk3FbbBxfKkMbW3SQIminL4NQv9VX/
qX7XkfP8zCPJWKC/f6y/irADzjMP8v891m8oxlRtH1WqhtU+1kVYS/WzSGThLhg9Cx2geMmW2Wt/
nZCo3EKH2+te/v77/4qiDN9vIR6LhvJoTM7/r6F94sZlk2l8f7YvIXyeNW4RnBtVjLj63A0GmcAK
/mjv9Rb70p+wLcoq/Q4gXgjjS9ujMV0NFomE2ez/sDh/bUseRHNH/KVPdZp6f3XQ/VPeMa2a2Fcy
RHNTp6V293A0Qndazuz6ZTOEuDBWicJV2SGhqQjk5yVQ97v1ZrwBbEdyQifO2DaWQ5UfOs1IqmKQ
anbftuPtjXHLA3pWoMg0XvgOw5neqz9Q2/8divJPz88a/+vipkbSaLplDUrNqsxeuBawGjV7/2WS
inwhs7uaEnueXZuGul8i1ZBNQHw64N58pq5dYq+GsQvdLy9MavNq/gHK1v4NzoOWNJCuOtZVXdP1
f31CJZikqdlo5f7xM7pWl+hufcYr5TPfNIX8w0n7i9TOsJn/9FW/oeZpX1VWnk3K/UHb+NdRgjv2
tpQiIA1tp7GoV5Yl02t2mB4Zyb1LUqmTWu28Endm//2j/BvE6F+e5Lf4QxlllREaKtuyVg/GApqY
uSo+pm9//y3asHa/ZbD/8jW/WRytS7I+GLG2fSXoMopEu4Kww2xR9+X5xgpDijv94SsxZb99qWWp
xpTJjOrIHPoVxr99qRsFbq7HebbNM6kVS819zeIZHaIPxYl66db2dJe91pWNyY3ChYX6kyXwt10h
MuQiG0cngjn1lggCacWM72yJyEA5Q3ts2VVs6/QzW86DvpZ2XmPpiRJh0E3sdNVe60qG76N1vuzp
dPtAuSSEFwHCDpNy2ElEtZdPhFgJMjLZNPa0sTvFKagBiRCaB+N4dHsaLWLfTjyHJ36WyyhehqVj
XWGvxtC1kFH+wX8UGKdbj+KrsUiVd0LcpJJpJxPE49pl9JyP4eC18yZZ6NFrnM7a0qapT22gc8wn
NF+MZZDPMjSGM1GPnMCSD5h4MdrXtkkTXip7f5bRe+Q5bmBrNNpX0qfpaPxajzfZaDEuNh1cMlgS
8MFCGfb2eGz7pvBVQZjqLUelSDSZp9IM5COQE12okXgiQOfZT9e2vmpdGLqY3rXC7iwZe7bviiqf
jxkONIFsJkaK6EEOKLnC1cKx7nCGlSbZgCdP9JSY3WLpp2LyEVeyOJQvSrpRR1uz++xovWRuzMpH
EhSKF5sHey2TI9BAbdG4azO/GJNNS9VRkcNGm06X4Lvt0dPun/bUdVpabbR53jkaSS8TB76oEGul
nOR2S/xUCu1d32rX4lC8tR/MSc2FZopJJdX+JRxTvAsa+/m0U7YUrf+iEqPEHjXOBM4U80A8c6aP
FopCQKB48mlJC5zOmumu/aB5mL7XaGON7SfkH/BIRU4qO5wILRKVLkcAzYnQjSECz3NJXMECAmB0
l4a0YQghzsV0VruieMohdntPc5EXwu2cxw88M1A3gjISVUVktLB2gMIOHTeTRDxw/RAeDceiVUyX
hjfrs1WSyXG4C9y5FiybwHatlzaxlYZp6svYXHdmMHP1U1zHH11Pgdo/uWbxYsJKtKJyrj45rM+J
bHtNNjHR1JNY7knH6BiAxti7jfGiVaeo2zzyVesbthf6RE7m0koeiyzMZ0GQzULorkqkvHcZR+gx
13Qyly+z+QyC3m4DIjVeUQvXqn8s3UhmZBCG9ZXorUxicLGI8ntosWsj2USNNEqI4qYrjPG3AkF+
tNaV45PxqOkl9H6yKneM0BOVQkDOsVPDj+JREMJ+RvpK7aZ2UWczt0ccv7q6D3rzOt8u9F602lRO
YtiN3siJ1HkUhmsz9cXIoLI9/hnTJFM/P5r6VR31M89HyACKcvCMnabtQQBiNxMTfbrJTBFZ2iHO
TU/mJmlS4rmM/aA3l4WsiJEnFPt67l8IQWNCbat7cSeLZsoWVqMvq4d82Uu//jY0UjbyEaPfFmR5
QTV3g09a79LxWqPu5rW3qixtTZehSXU96SViHow3fH9uHo9DkX/6eUVZEd8Klb8wYTgyP8nd1pPF
2G+HtQgbbu97lOuU3YJ4zk5oGfBxr61MeKcVAG74gTHexATsj5HjWa1t9fkmR7ugbudjVQOs9zA5
WfiuquWZeouIifNMo2Z8SbwvQgSY87dpSsP3g74IBY2moqHbZW4mxyJqnY5cqhq9RW75ara+3XVU
lIpYouUHq2ac+qtoQjRt1P4uTNCALx2C9DH2sHSmjAI17KBYRMxO2XOnQ6KcxAmo77HpXEumYFZO
9/aERWxm31PI5AHHYKK3TF7UXpLKk/1egXuhdcGyokUAovykx3G/1FPrteZ8GxYcSnMb5OWiL0b2
eJos2kkky2kh2jE1VdTpqHIHSzeebHpPlUUCY3ccLKpuXz5BMP1wFra7tFTsQK0pcPjQ8x+hrdeG
PSkIisip++fTSR7JziAirc2pqDNlMU0+HtpGR7IsGyf7ILek9jSl6+2byAlhOHVvVQjpbwT5XYuk
O8lFls0Lha1KISInAOnc11JZPfPHdjqmjzBicnRoW8ZlOimcOD7HKV0DOKGiv9QG8UetSN9be1Fm
RwUqhhqwaz+Wamx+JyPIlV3B6QQWqmFypYGMp1DMLUP4DQYQO5W7veOF41ldg+aRdoXGOuzkEwKz
P21Er0Mn5k4Eo34+ih/LMA4cxdu2qX/WxpjLHvEXdtXyzL3C7NOuUiTmxkkhifrE414ni2I7fIge
hlxjJIvLepaX217txbOiR8lfBbExTwIUUTxNBilP4E/en1kpng8IIK5vx9ghyUQR6XmrNAJ8Ra1M
x5T1rmEr1dFoDO4c6WkxXngd0pJc9vhUJqR6ne+UDbAi0v5lrs/o6AmzvTqORD9+M6J2USXmzO+2
WXzlpo6So5p0OB340gZ9z32P4ytkkGi0RYAi1B9lpDpTLsjEJcOfT8iHXYPuKd/RMky4/pxRaxEj
eJiqb6tf6jskbA+8h6HJsMSvj5P+od4igpKnHAHt0WCwd9ENyzBNIqNi8jUFJALEW8Lzm5Dm73Tf
UdfhaB6a9vghvYDAQ8Qg86fem41M29XtrLUnW2Qx6S+AgB/aVTSrEdllSio6MAgzMGnWks9o4ca4
BVG/pqqdtNgz4WU2gVEVAR9JTxMqg2I0UX/GogIPiCUnvOaIPu1ScQxOO40RpkwuRixKSN6JE+Zy
BMvecyYMlFActXSyXupIHtKWPpkZD8cwZTEmQiNFdGsRw1F86y9pYE8T0SHnfjKRvSf0GBNhiE8y
dhMT1M4yQxaB0/UEL3YO2szkcwavUfhDuR4guhlgh+dE1ONZ67NUjgrl983LRHy0VtML81CrVz+S
mFlO5vSWvEVf+Tr5Lgl9HgPGop19LpPwY9k+l+1kMcRZM6VepvBEkLTR5wjuM9aphvwC8MLOVcyg
sBV/1tefXU2PwhMgZzyVjEmTLAXK7lP2PpfPQGqPoZ3HYipa4XjxrM4kUTvADXmyR+ZHhciUD8qC
TLP4auDIp3IyleHZ8F6mmtS/o5PxMwUE+TK2ygU44522FLYzbSTu9klnxERMv5q97gqsSqELRGkU
1Bc9W2uFEshRJGoiCrYVYV+o37WdADYCqdRzHi+Fpq/b/AY1knGO7kxDtwgH+tzRNEBp4yekY76w
33y+c28SriZOBrZz9V4TentLm4Yfw3I05PGjj5jAkiBuuui+9A3tDGXnWI85J+wxlm0yLxs7N+cV
QhyFJIxzs1kOQfQzPVvfTxwUXriQwGPK0TxMJQEu1L3HWIxUCaQ0KUT6tGkimFJFgWu0H5fzFv/t
E77aAXti2KQnJeq9T0lHzGTZbMj4p66dE4/do0RypozE4YJMVTuqHGVK+CYmNI75ZwPEBtKfy+kX
cStG9+nCRblIf/Uqp0KwhYrt5LP57j+SPZyLlr7CYIBRh9g3XhSBJK7zCqE3No1sFv0wje3C3aA2
CuLkO3nPSwl+ZghrJiLvZB7bZgoXMLmXn/lNIeDTwM7Y0uEEmAr3Vnjk/w2wmj3hiJjSf9qYp+ln
SUMWfHFV0on6wD1OZowZ7n27fEh1KtRAtqXDP8P//nBiST8UVOdGsgI4BgocDSE1REmcS3DpuCSd
LK8P2JO3qSEeXPqMIEgE3JRv9ewTpxYC9xxcRvuKxGAs0g+spzEWuonFMg4Yrn4AIulQ6kNJA9mT
fjCKMJ1MOfkPmzvOHQ5VmRDb1jKiG43eqadU6K8aSwC6LrDZAaUfrEFAlQaRK8UpJzPG4fbGgAti
BpVe1MYA4o0/vFsOpaD9HtdEJTLViVdmoOklPpHr+3RAoodEqbEnVKeOBDoDF9Lwqb/qr6NbEUrW
EMS2PuFK1Lf+I7oYhQOMBzWEKz0yF4zsALZ+ImJWOd5BWbSMFmptfi3/IYlItSEMV27+eZQLbgKm
u2WUfCVyXXY0lRHeBk7cvUxNUSg2N5gMYJrZHEPfk2Uu1H19eUJbZQuoCZ65ikyCI/oh1WXCLHkM
JHzaucaL2HupjuSJE+qNplMFM/VbPT4bJ8gWuY4BtKEmj67hjR1yW+GjO3AK0LGbsMIIeADe46Ry
i9B1lkGWhXdIPnbihWfpIVp1gSQQH1OKUO8RlAOEQwh6oA4f6K/sgMap1Bki3bW3kDKgKsOv7k4Z
Rr3HlUhu6gVvibYNsYhiCf9WXNAp4ThxsKNDcJnsi6PfzTVa9ekuIPPWZkbltJUIR9L37eYn7eVg
Q7GeTxsHbXKGmQfrfTVvYSayWta1rCzphTJuZxEdaoH08QJUf4/xF2P5OO0gjclX+oP4KPsyZeYL
pOBi1qeCtlb13J8sGhZU4d87wkSkpbDmnlNSy37OzMYuKCtyJ+IZAUJg2qS43GboXmvyVAplsScX
QITRt/Hh/vDBz5sBagq5LpQRV/gzOnZUpkeS6SxtzZRI5StaWd/xdcIwLjJb0x4BAlD3OJDWq5eq
4K5In3bWcpad6FRERY3YBNfAK9zqfb4bT8WYQFLw3yqx2494wyXyFQmqpFNbjmR61pnqp4gYLhJV
xrNypKuSBY8lL1zjTMgITNngeDJZdHJIvDEMhaB2g+nWRXlzD3zRoZsO8Cw9srSYZ8uS0qDEN1B2
ot6i0uY0HtyDm9l1K4lgKhMz6Jg0HE1slSMNTZSm28EIMs5Tr4n+JBbLQv05oj1NPMk/dHLdpanN
LfSJ6VgNpEsoiRcJnKZ3AEBU+jMYbXnGwz/vY9gHm8GwWNJFFeViVVR/HF6E+LMhdmAQWz97TnAk
REN2xTuCxvSzrpelO1RnWn3wDmOZ7jS6X88+0a8utcopniLeM1MoObmHxyKgFxHDTsmCWeKEetUc
1WU+srjo6oue3zrC6QG1xo7PJz5dgvZEea1ae0yKkUk2r3KokeyDD+A9A5qaJc1Ld68u6YHtZ7QW
hSt+d45b9IR/pbJWmE5CrSGQ2QebnZ8BDtpSZqU0xyKf2J6/CAgvgBZ+Jfs8m/mSWZjuwcn1Kv7X
dnMxecjMFUolzdXoYi582j7ZeOI/T9IR0Wzra3opv4ql+p1G+EXpxzY2puPHulRMx83JwOZpM3Ot
WfkZn/tPK7TxJLWxxi6kx+RaXJ7ksOWCozo2uYwcE1n0w/cyTKv9cs/cGqXBDIAsDaCF+suVMTWF
Q3Z1fNG+nsrDeJN+UYShkYDYDyJrd+/e9FP5M+plYsmktQMqRIqd38yV9V78mG+PD6LExw3LTfgX
Pj7UeDaKl0praw+wmFOQcMd4TacbOw0NB2P5RJ6KKgLwnPM8tsasqmTLqG8yxHIWWYuS5jL9WlgL
w3Tg1VPFpASmK6KkNk57Do1L43WtOuFo1j3no3Tx8In+8QWzPLRNoCj31YoWPdXF/mghXxxsu+LI
MxHGEKWReGY0Q1qSzsQUD+E76XPfdsRl72Fyn+rrJ3zUaj5SX0bGqnwsy8ROaTnBmU2pPtFk+Lgl
kM0nQyxcIGrQz5VonjfkBDOd97beXG1taMssl1Gwa7uNiyPN4g94lh6ZqXiULyViN0iSQ77FJxSv
+ZghybhMYvFyCGkXLDLPzzL1ZzysxrUp7JZ8KF1g/nwSSURyXVka5FRORTsu5GW7tD7957ZFZUZ1
8nSus5oMX/DnZf9hWC/lPoamYknOBPHr1HJCdxmNZ3E1p1qMTbToNieIU1+IvwrCh0bUyEkWOF/J
XBIcJyicZokikzWIYiU7mnpRNyKaxxANBmJGoY15yI0rwYZ6yqMeyJnoE7u/DKeXWHJHS93Ho59p
05nHeG+m543mHuK05irRXkzUZQEkl3S9kk/HpIPbJy0FAcGvjeFqaGDUZw+KlBX0VPAHshZSGo+Z
WS8kEAAvaSV1bU2CUoHvNbMRTPXeLiNHj2TbYubsKDop1rqazl1v7SO6atpagzufB3QAm7OQh4Z1
jO4fxeV8DrdCrWcKwSoR9HulvFr9hmKniarBY4b3r3PAgZc4+kNN5td40n9G5X8B5GMo7JoxZQCz
+VvBK8ot1dItNds2rRO7y/Q5w5d2r9ke+YSCOBFDTgU9mOvwa4v1A61rRLNdpyAdg3jV2TnRsWnr
+NzWrqATc1NBlykfIidBgoh3oclMJ9Vd52BE47fIv2eIxdHSawjlk4iHgKU/VJP1KAVSHQv1WL2r
QLnXWkWp63npyoXqvujWtSj2HvqvBD6VPSn/UAIZ/U4V+bUME8u0NGqhlP1+K/xEoQISF1EnUM8B
ATC4h+8UQPRAvhkQn+iv+PWY5vShXF6SQjCCl8iBJERMjhTCk+/uRuhKizrN1LFp+609MuwSCgTu
gNKaZxOVq8fw8w8VDvW3AgcjhlU2D41f/kIvW/+teKMril4lUZ9unuoRyNJvtqHhCjaTK1rVpl00
pt2TjIQY/lG0fmaQhdKxdM0vqpxIBGym3ibu6eoNwA9J7Iy44S6CjkV7bfLaTAjoeXKvOJePVaRc
Uvf84EwE058kvyv5u8WAumSplC8VQHP2HiVvMW72seqbY4ONpRvCnLnxos73hv42Nq5pujESckcL
Ggk6Pc/sHiFI0eY3Xb8/QBaQq5guNIuYmSRNIXBYUACuy5cUJYXcNtH3o9QPZZ94FYJrvH5Eq8x1
JtUuebxZ2Qoo0PC3o+Zz6q66zp6Eh7G7j/2Zli3j6asHbcY8jp7XEJRUwwogO1ISe68m03fDBSsv
l6m2CusNV4LsA5i+3dRuIvXx5g/bpqkDvfkv985QNSg/k5E+0n6jPwP9KJaittm2+CGEwD2rh+ct
PBUHAxYe7fH+qw6bfZ+c4pN58MkVyJwO8GnSbfmOEugXmYcPbcRYaYBNMHBeHrBpv4Ay3YN+LxOh
3rOP8qPcT5fFW50hICNDjXiv9Ie4j3pMaIoZQUXXiokp2htSBs2lvPkn5RpcsAB8nXqJT/WNIL2G
PrZJju13tica+tHWzWd8a7+It8bIUKqAaaJtcRjvKi0H5boGPz0ox2oKUm5H2azBgb0RcxHgmqY0
J8LLJbkjCS51B2jeBKb1S/5D6FRAdCH+mgDzoTo1fTXP9fV5ZTZ8Q6s3hfiH8Eh9ICKCOeRCP8bo
r41fg4O3K1/afQG0TCGITM8V4Ulj9Hi5yTbF52gV3OtvGOMpSC4g77XYVdv6mH6GX+YPSS6La1He
QXJmqPgvx+dkjQ5Nu/F+DGLLqxvhSNJjew2ZdPbDakNYIiKlkpWdugvBN+nHyHzJH7buy/aKyxpi
9Zw6EDoqWE7hDaGy0H94MuWqXaMD8Lz3E5Qi+MhoPvwy7o8r0Q3hCoaClBb+SdYPSIlxj67hKjgB
lGBFGsQt+Pd+9Ol+45Na2nTIjO+Ma7s1+mBFEesg4Rsdym39qRLew5DdFDc+c+qK/KTum/3jVu98
xBfIPLDxRL7eivDZzySULDCzhnZMONepY1yKDxdA9D5eQ9VbVj/alQi16qCkTL/Lz/AefLeAXufq
J7/4JzofpnfEbZodmVxw8Xh85DyOnNX4CoDQAGeQRazIL6gp/FrPEtUrcp7r5MSucs3CLUUtky88
V4AWm3Dbn/JjeK+WLYcRLISq2oRsljohDgmiLIDNItviqoOTTpp9IFFm9UaXYX1YBAIejC6ZGPE4
UBn/e2pf44V/tvYcpP4aIgwUyJI3ygnyJZF3uguv+t08TL5gYOHvEWq7Vsf6Pj1Ov+N7g6RZA3SA
HsSndwQKIOUfI0VPy/45/qTUixCX8kJl9TN5HaFXVF2em/4YfCoPEW3THUeEBCpamZeE2Zye1D/z
rbfrHMVx3+tkyMHYPphH5pBLZHuOV3YbfWff3md57Bqp3srvCVSqUjSfkLm4NpMvn1P4Rgk4vnUH
zi61R58xstzD/gNS3pUhufysBm4HPAFt5ocsdcxt5azuW54dtha1shMpD+YgPsXvzWf/63qQOVLu
oEILjS4PZEQETKryMTpVq5bhvzMG4o4Im9/TY3TUvnx4ZU9O0Q8lxLwTfD3LO7mZb2R8+fdz/djx
jazucK1+wLnCL/VenRtOyvmpDYfEqIdENXpKfkx9uHzRL6Mv75K8F6/62K6/nzDUvnlE6zv8MADi
4KwM+Fx1DY/Z9+T4WKMkn+MpBpOGJguUuA2WjzWNBjJOtGveeNuIFAnc7oTjG99wO6Nz/tXumrE9
veWwuE7xZrRSduatXgBjoeTL8JWl9qPiqfj9+i3j+TkgvNtMt6i5SNcSnitGlOCnAhdPitECQcP8
f5vCwSXYJfwhLSR8ANbbPbf+rv1pybDPyj2lWYGknSYThicZQ3+vSaXjDktO3yuf/Dj+ju7Pb+0N
UVzY2uBzgc03618Q8yJOH7tzaxoxOTNUAt4Y1VSDR4DmV6Z2R08Ig6Mv5pr/ZCufETX5EajAfQkp
a2PEqmquPUQICg95YSTG/DsBNbPHJaUe0ReUXeyyt91T+63QqFXPrOeHrztR40BZhAM16UE51239
Nlzkg3coLipH5TNvKZ6J9qM5aFfAEy4ph7Q6w/mkSLtKbpQysJkYgWctS4iL6B+ZqL0Ii7Ls2vhu
CwkVMCE8IRZY4qI4iNybZyHHE5B1eIqLABrTVEILhEjgUsTt7R42PNy0iNxeaDBL4Ze2sj26Jw/+
EJiaBlli4LjC0uPVHpVtKsP5sJiIWUiVaIaHC8ENBRh6dfJycHVRs0UdJRzJLnexTDoRgAYhEhIP
e43YZLMninK/uw8txzhL5TRoUe9gwnZUG9gU3hNI8YHhEWknmJZV0KiJV0WuqRTUpTGopCeTS0Y1
8OA9KFCL+vDchRcVvA9tJ/JDop5AkmV4t2qPDsYZgPR5h+raghXrO2Wfb55vo09aGC//wOQtACqq
7nQxNCLEWD93wYmQk0OogAkTFFAl8CnAieAE3kI1x7smW+/LxJOUUvl5js4kRyjwVIqt1a941SnF
J09dtw+uSXeaGBgrYu+HbFpVcPByGnconpJ3UzXjScHXE6TRIVY6E8t5tg68zAICMesErG9J8hd8
V03+/tZbsj9kU0ARSvr26JLSENkJ7VLv+kt24SOtM+pcXByuVwZmTdX8PIaJDK5JeEehiqaKexau
mv9L2XnsRo4m7fqKCNCbbZJMb+WlDSFL7z2v/n9YcxZV2YKEA8wIbaolivmZiNcFP/PVUJe1t8hh
slh86IuhlejTbsWjSVgJMN77fBS9jq/GST0Ap7DyWH/qK6eMRQ3yWj1T9SBX4H+cD2hohTdAFAtS
x/tCYF2/FuBc1KbvOqwGfqjept+MaxshCuaQ9Cu8ibfDY/2CKKQH8n4NH9NHY0+Q3mf7Rl7ng+Vb
6+gwoQudL3LA6KFeBNUCyhzYxQOXWTRUXZ/zlfXAI62yBzZ5+TQy+9dcpuYiNxetRmYYr4BOk7fg
PbW342MBYDP/Ry2A7KK5nw7yk/DKstVeUPcN1FHPye30CNG9xNfwqD8bc+sPyGLiX2Vu85NwH5zq
T3NvXUAH1CU8FuBJSXlHt83yZN/ELsAuQkDvPn1gteGXl8AO7An5Moju/wBNMGZM8nva67qYeYX5
5n6D6bH4F5/VBaPAvbAPDiQcYOct14x1WCcX6cAHqryWgOocRGho7ouLAch+92tZ/V1VbYmmpBFb
KzP3hH//l0KyU4pu0ruwuKDNoo/LtSX6KTlxqMfSNZ87xJW5GI+W9mpIN/7gpgCHaIa6VZq76uSa
AILaTHYgx0uYmiO7iroZW8fD5QMmp3BMOtlz09kG+xfyHlSSso9Kg7KlWOoREI/DlT0RSA1/GNnz
uYySZO4gHI+jNnbTDk6HCtEtcaFwn7vdY/aWPSIzfK2OOR7Y0BHvinIZV25N9RmvLP0cCQ9TsG6C
rU50DeOCohPq5gYNjrWEjJMyF6o2/WhrB3GKDxaR2hEQIEUwKXaVLWFlBjHm6OldvmswQCEuomGR
CzYaDTaQYOdgfCRZiL/oVWXxOhlg7qoNJjlhSjZlJKtXzWkjF3IUSlJ+SSRARRt+q6J8I4cKsPOo
7cTeVjx7sJYWAOU++gRnMkoAUIjijcUMaXHd10uKP3B5SbE5Twt1Lv9rMO/CMbUVSIAZriMEMp5L
gxFbtoIdjJBTfl/TmVEnmkXmr/cLTiUl2Ob5ZuyWCoUxVnAOqd4VE5evCoPGyQOuVwKNsbbMAlfz
TqV/STp7FqU1biu4w7Q0/WWR3vfRIRgbN1NcqAVwLvlBB/xIt7mynTD5EPDduAqpkjpHJGPlbDlm
GTpV6QbeMrKWETOLBXhuUvVcdHVmZ0+j3VeOhgsNcaDvZJYjaVst3w78mWFLIKAcHD0E+AoABNu8
rzARSxVl+1fkPw0Pcsvc+LUIia4tualorjmwjc+qgMl2EXRJtTtGNrozyJ/J34okXvsOgJIyXAys
FZPlDtIm9HeisG3jfcjKRIoHpWE4Oim103GWzvhgZjbVixIuTVBVsFWZHpJHcfx6LQDeo9NHjHJv
opf33IREz4EfcZH7ZWW6JvEW5tKU3Lh04QM5CQf2DUijAg28goPvOoRUNiRXS6P5mYuL+hHtdA4n
DOMHdh7a8h/E0ZBts+IHoeXilnTNGv3mUqV2ee4JChSXvxwm1wLdP4sXoTVrV9VJhLmSjmZG3+tZ
IOSXybw3YVNCBCy1Rgde3GvSs26uW+Me5UoQMUIAsZnGG/vlCa6wHe3PE5iGKMu6rujmH9Dqr9Ms
S/jMO0PMLyZpZdANxnjUm33NBtFxB4UXgUED5q0xvArZZ6m0KxQLVXgQ4nOTvY7jR+//oqfV5/16
DVoYlqhqpq6QEGPMD/zXA0VjL2pCYeaXkGAOWXELrXBT5U7d5uiTW/qfyHCsnDJmvJmieN/pMNWt
6Iw0oWUXrGT4a8t6kwFMDY6AcXjJMeBI/SIPKEtrCcGVuuh1+aigmUkmeuldGTyIVetaJesbWVDc
EBIk+NiOsIHHkKmUb6xuSdvlKnW5FN+0Pu52+KSkbbZKgeoTpVDFLmvNS10immw5oWclNXB+wpk+
K/1SrV+FsvzC+pQtIGFf3+T5dGoSkBOQqJ8/1GuHwf8AO96dJsmIN3TrCmk08w4rryFkp2ZYTkDy
2U72l1LpisE29e2xX3sduxklS3eXe9ASq7FZzXoKbqcnDR6fSkzZlESQ4zvw99MsDFoLodt5618e
9Orw/s+DXgnUrWLII2X085Og3pTW3iOeobgxhTUiskR2oHTpH4K3hvAOBFEKfKMN8Yy+VOlvwCHM
Y2QdGnjc0VaaWQTAbSVRRv78kMrVJv1/D2nqsiJLMiECV2/TEjyj1js1P4GWYZsLtTt9sOuA1EiM
hcklJp8Evw+Bza44AKNvJrhvlpKFwIB8HQgcaptoXXUbnStzWnuDG60ypozLS9DfeNz7sksHjXXp
5+f+A+/9tZP+89xXLzfUDU8RCjk/AbvK8nJ4JEPzbKA7e25QAC7G4JfT7PsXhf7e0ETZkizz6iru
iQHLNX3MT51IP+t76ofS4LoKgnxfIR+x4JF8rgrNUO8PXICmx9xoy1wYNWpwPj2hRd4pjW5An6ia
FI+lU3S606EJLodhnSn6YWqbPfKfVEYy5UXeLtPHO1V5GHTvpo+4ytXmt5dofbdETbBVXca0A3Z/
ZcQv4kjKxKnKZ2wC/l4xEAhDm6Mp8fqbWoZVgpRs6NsE/UMVHjo4yHik5irI5klLR25ep1C0ZcCT
6XO6G7VLZnzWGvgj3aIcrAti0+iaDPNUQDYG+q3QHXSIJEAHEWxEyJ81r3NV5B1Sh4Uyl7epdVSE
bNdQVrfaS4KgtEc5rCmZHRsyfSs9WSK4ZTGexh7kyWdAEiiuuRr63QAARslSj7mdmV9+6VrRbiA5
KNha+DHlwh7gV5F40JhoE5wfupkQYAVlC9ti0Tef+QiHsvcBusRjD7sWRh9JePLosEXfxEpQIjZj
MyrmcrKOKi1cqqN2T2aJe2zL4dkaY+ezKyekRIRLxgZ6673ZPBUmSWTVmyLmCM0te0DHJ4lQl9Vu
pN8vA27/5LHDbUpusYDwrR1u1XY3SZcOnIg6WvC8RVDTaBtLQ/9U0stQPUqwfYOBHb6eW2ZG7+q1
PRTHxniuxydd/QwiwjTRCkV9s1DbJ5GSRw1vTI3oknHmH4kL5cMdp8Hp49dsxq4XKjifCVoVmxdr
wjow3gaEbhbnyIRVnrtcXFzqk08GbnlnlfseO5HHn6Y/isE2y2FnAgKkpCUnyskqbsXhVsByOar3
Bd7BpL3XwODa6MZTg0UR30riKS8wIUb7xLqNk6XlU1CDeFYFgcAPFao/vQTc4oS0Zgyuf4W7tpJd
P+2a6e7nowS+55tbmW5H1ii1LYWv/97Kcdc1qT6k+SWK761BvBEz1a41A6EEfDdNq2/uEgPANwbU
DPUlTmSHS+iQwR7gu9aTldSWDtpuXaHNlcNtA8YmC+NBoATzxPFQgc/M/4FuPqnduC0pUiE0MIeg
OzL4xGPQr1Ha9RpwDRpOrRV3Ob91PMTASLtieodixD+AkUVmMADlXIDEWjG+kuTVTN4FBIFWA0qO
uyCIEAjdF8pDiMLVEuWN95CbTyOrQEppFBgDwME9kLFQEKw8K8EglZrKdxqagWR8lvOnrLgnrbHp
D5gCEvUtZ3y436wMi7SXHq2+xci1noDliGOsP8Ya4fK5afcIDy0RGyyBrj1biigV+V6NGmAlA0kt
LEnebgLTc0Whs4vwvsFX4OUfagHfTtxvuEvY/mrXPMQKrxUnSUMbYFjdTZ3juI5BTfJgG6DDlPRN
VD6nPv9RDJySIhyM38OcCUTUOPUskhefJlRD+BP6ExNWbIMgOFqWuLcWqgCRLa5bCxyvtTaKnnDq
VvakgaCh45cG81meUDPQe3hqz2UGyxJMd01dIWZ+S01kP/VziqzOm5nL9lhwSralBiSI1oaa1uzj
w2Tk9hgHB8EjtI/6zgvhKgQ010PAOaPHHjJyRIVlg8h5JSCfLHNkvNRlqol0VEhRoTbnGF6xCmNX
i2nnPG+rGSi3ksyhFmgn8I8Kx27nFJay92hiDSZ3IDPXqrMZPMecC1Y4biuIJY0cKTN1nn2MNA3B
XTJqnyF1FZoEDYlYFZykmhzR7GYsp40RM5F1hnSC2JmaY5Yj0+AUlKRDymExINfWUoIagWQwGLS0
LnpRnqlLkPlZSe2K6lts0lRg9KkrnEV3JfaTSVKQhwibKjc4wJRVlnIrjJicKvp4D49EIcrg1tMX
pSWkRz6YW9FAPCN1qJ7EReHfSoQBj9aXTIrg3PGGI52pjnZdJDiSjslASWDQaTWpsOhTQtXDxxDi
qt3gqqDnsPLnXLsz0ZzXyHkvudHZkQKKjoOfXaAwLg1rM/J9STLdAi9EBqhnMdlB/7IsBJwWU0yh
86Zj4CFUMojc7990BC0oNUKZ1Ny4BftA19fDBlsN0kdq77mszmcRhbTWii8VkLUD0stQFQYbKxS2
aOtn9X2uJBjF5FUpQOgIJArCJITFIgKtU6thJb4nKhlp/fSYRgoqxldfREBNJ+rBB84WDYa58sPm
dxIwYaEeFqZ3N9tualBZxAYVUdneh0L6H5uk8UTWNC87vOnLyY3ouPLhksCANCovRq8Q8kcj7V+0
w5ShkiswKOSJSKXTlvdy2RFhXm7TtHFUf2JKnZgWxySq79SpXEsaSaPCprQcEekqwnwhYJQdFHI6
PkasFZl/qvvYtVnMHrOdAwI7x5PsUw2/sVEyLB2AfNp0iTkIlGDYzFt9/h6RXyB9R4jJpknzZWhl
sE3gpSm+Q63ERKQ5moqOM2R9CLLN23o1i21YISJldf98PWBy/PZ6sHDWyoYhKuqV67Yb5KbuzAyF
R7TuycmHsNAhGquj3O255dV20ygbyXz2PkxEwSR7IuvSHDh3nUTP5rFNj0VyMq19kp4UJvHyWqfm
NtQfB6Kf1XXOxF48QbENUdBVq9CwM9k10gN4GFB+R3o4MYQ9oLENLNBhSwSQfpxGZ0xuohAefymS
mEr3gDMLDTdUb+DKTNbrcH9gJnDjWwHV17gW051BqK+0s4y9ga1w2FYIaZbRuKpJ0y4cgcLo3DPp
hIWn7DLjsdFus86NhHU13I1ei53hWWT3GMU+h2cqnuP6kOlHUd9KDBZsN2G2Ds1lFu9UGZUmUFux
+vlz4FT77+dAJJsoaoqokjsrX2GTWaHkdSrHxSVJnyf5M0FoVw23RnEw8kMl7nRv31u3XbNt9WWi
3nfym2mcu8qdYqY1bM5tf2mkNys+4WsUSIVxi4Y3tq7yZ08FXFkx3RMGDVuQChsSfVXMxNIdzEl+
sdf4lBID7Ps8VSujPecMeEN2K7+SVAE3owrnuMeDsikah9dArdgTKcYSLbcGCZ3xLrIufrAlV6GM
lyoTJ9XN0H+BnNcomIxFAgyDnlTGj7FssMDlLqYS1kCZL3FVJcBNsWtJyPOd1LBBxerPhEC/1tFh
cLqlb5EHj8WnI+7fKQmEjx1UCQquVeSP01aNV4gIJMBmKmGyHVH6ny0aJe+5g+UviwE+GInj9CYA
MvUzDsVX+KOgX2Y9qg+HI4LxLWhFEECoAb+QA8ekYbPkQo6WHSO6SR6hskWPC1QXOSN+qz+sUdyc
2Pb1bNjAy7LT+fP6CiNj84eZ6vu5Ux+DdaevYt3B4lHP2DBiqAAezreTaCGaTgYOyU5bU3xV0y2C
yAGb/VIn4dJ04aCA0rpHgx5LpUK1Te+oI7tOyPB0Y385YGNBU+nvZkeAvPLjjRDtK5SCkoMsYTQW
4Vv4OgDDYejEUgkvqS2Mdv5GCmLgmRpW9v2AmWO+MOA44nEjVdvKWnehW4WusWYR6Zmrm45GxEu6
DoyVabqTusmqVU+sr+AYJa5fZLyOzLgaa+0BxQbQK1v/j94ntth2dgFZLsx8XKo7IvoLcWGpNlhZ
d8eENd/m5bLGmmZBeQArR7GR4Z9gIjq5QRzUo6sysQGzLNCNhrxsrRTnPuBsRKu7a0KOl6U0bfx6
k01uba6FbKWa6yE8WLAiWIiTlcxXi4Fx2zzYox6GViEEJu/OaXsMQUj0rRcsLWknDFtVWyl8lpoz
oKkT7qP2ncZOSlYx8zIYn01SZQVGuqDIfYIA5PAn9wOyt6KpQJVO7pMy/22SOtlsRULGaufv6DFn
SApK6EKOSYB+gSvogQWIa8G7RUuJIhEl50DE8/SJKTyMlqW+8hubXB5cKL0N3s1XS3E6ENl+z42H
za9h/woOjIoeLulclZkrDFvbGFwEh9kI1rWAYsb90MSgygvkWlnjQFNRpiLnh5RRC1eI3ExzenOL
5LpBLukGAgi/I4D9c1uP+FBXvDfZ2JKiAoGm4GBtAYTt3Fh5yKIRZtPfTLcWPI6wRSWLSw6h7ISM
MtgZfCUlkmFZmlPHNm202O6kcN1Ze6lY8g2lw6TspGSHJw+CKWBQR7qThrURu32+6Y2twPEtLHjc
IAFVX2Uwh7nNp2T1aLzXzcl4QuPRUy/RXtiGM2BIJtVXdqWZ/4JzhK/KGEQ7ADIv4Dxhx+C5EotN
uMD3GL3OATcw8YhsQP32GKQwikGiTa/CtscICFvzwtOxgPgu1MCDOecOoeTQ8DXbBh5Dxr8CSb5N
zLM8xuIi95DtwiDY5SP5LjgFzHvvEr4BNFjP4yyapiIiClBbmjhMR1u/M5ke30lMujrwKYmMzmWq
i7aRjxHCxdwWBpuxGk/+uKxwGNHFMpC15fA6VtV9D7dJIEIen7xp70UJAvSVOd3I+qGNLwnsR9sR
TWkew3o/JjRa7jM6HJtLjqjHVndVjToaTEdHDbCWyf6ZFbJIhyK0QwoJaHKzgEINhE+x+6jEh58v
OOUKjJnRapN8R80C17Qk4sP/bUMBkodQGirSK7RZyj4ep51HEC/c7ezIWc55Csxaw9lVE59EKYSd
5SV5MPkEHjmudWJ+mZ3rzQlqNc4NMqeGTVfc6P25UXYymSTjqiGI6QihPv2WRqp9UyPx7EBjIInw
VNfA9jiORtKYOc/OvGU4YAHBlj1NzBg5RvXKw5yPoN3cRLIjQ5lQutFU6csodDC+zllOsZOtuyNa
3RMTI0vMyjbGS+jyTFtkNMfWAoMO1DVFH/LyiM8HboqBY7XT5K6MDFtxK2XJ+SMEX6zK8LF6h5r5
NcVW+oZQ+PvXNK9KwQHLtJ4AuFxwniG/AXiBbXeAcRAIlQ8TNbNoT8/08UR5NShwCNEiS2aaPSBw
4WQff3CH1wYtJPvrPqkdPNTI20TU8aYTgTr0DoKIGhBoJ5CDzNCjwmFpZkgBAXgksJ5VjPkvOIzN
vmcUibDtHNrq3nODhGgCkB17IPBh7iUhpmb5EjPyttPBOgtgbwxms1EGkm6AzwN6QfEOQDd8wwni
jGAY9AT0IW/9lwRzisBId+V5wTnyq4zibaUwmoZxE5zr7Qo5mcXf4hlD7M4GCVG0O4gSKSq4PsUS
Q7oTIlZEq5HND5N+GSfoRe5MDQmqTF6H202OQNjOrfFC7hYZWONxznBhex7QGY70UtQtd36FeNVF
5CTfjy/eQ40Z3bRF5pAyhglmHrUd0SJYiLBAYemFFc930jsCG3IccKYk7zybxy0EiJkshdLhXevi
ml7PIHNbcwccK9Q6TCFi5cAqQ5+RjFQ8aVBp6GsPFGLYnrGgaxC8a+MNkQ1KKVQ1eoaDdGEd9bue
Cxw9B44vyGBGoDVbrmSkIzI6j6/hq3pABdPyt1itEGsmy5mY2Md3ChppXg/houShgRadsgcUSyg6
8o36ZHmPnnnvR/eQg6iouLCy1EVqIyfIOOwCsBkxCBv9TSTdcm8+i88lWh28itkGyAAZ1ED0AYYt
qgo896RzcJ2gTsDGyG22GUijHuC20CXb7Qu/Uk+QJtNwCVwSEHutKoSVmI7QMpAmF9vjJ3I3E2Tu
VnpMD8pF+SIDLMFS/AAPUL73PN9X8YqSpuSM5GJHFIQlDKaXAR/4zOEeMRKQQmyj+VHj2Vdogo4H
js8cBsvtFbo4HPorpNBhug9LoCiYnAUqjmxcDcOdkC8lch0ll53gP4vBsi2c+mNYDSv5iclU3O0C
krHJFuplzZw6ZrbD2+Onhev2udj3dJCo4VGTYY7pNBBOGz9knS/NfJlNjranthoexw/9ND2E5/E9
esD12LKs8ekyqsPnbbsoOHLmtphbq3cpkkhig/pHMSTLpNZsik+KCP6ZBzRuLsgQBMrC8uEL4PyL
fsLg5lIbIAHBisIfS4lS0Wd6+ai3lEOL4ZXjK8KIjx7nXJgOLaQ02RW5yGSoM4i558Cjf3F4fK9a
Uz9xKdMKSw+cgChK+Nn8VOP881UkfaPm/+ecu2q19KKKhwmQ8BI2N3LxWVKhF5thuvH9bZB9RdKm
7exgV59gcwOCs7RTHB9+foRrmu9/t6Ehy5DHxInR8P17G0rAKtmQBnP2YnqDnNKEnOIsRfw4rRod
2H+tWMsK3xnVH3DinKaQkgIIbpEXT9Fw8KqVFD94xXZU15h9BgbiIMaj13r95UG/vRP+etD5Xf7F
6Qat2lm56CEMI+kOkeSk+OuueMIDgO4ukk65EV2kvMJ9z/k6YVBMrNeQfUm4jpedNHUrygxbg0cz
gIplTyL8gaOiycWXZNTXveUvA4pntZqcrvCfZLogYep+Ybekb4hpUwQD10VFnFM0ry62LjCtILK4
2NCFcAgxyQVzNwftIry0CA0hJUlhROq8kH4xYGjzUvqLyPvzOUuAKpo+54VBRf37+mRtCgfCO1lq
gMFkxJUbeAsxc9LhwBmUDhtT3o3U4tZsU50DN7pV0a/05Nw0t4bxUshvofRkxHckwxQEumF4DA66
sPWqS5mST7hqDsQhmeoKy10Y2wbnW7jNDFswdpW5GxK4pLU+7vN8PZluEG79+CTTn0e7TPiND/4D
FP33VzUo7uY3rBhzEfXXSqlUZQoKScguJMW4JH4eJ3KC/bWxDuh+aaJclbB2QXbJOWFS2BslxSp+
kXb1/bTL0OGXL/FF2d0hbLnLbxBxOlRIx4qL5Us4Nfv8GJ31FXkYNkjFguuf+N03pJiMW63OZeZU
55DB2fQ4L4mDk3KlrI2d9aZ+Zkh2mQm3k9ZY5Zza5jIlIp6MTJeprLt4jc7K26Y35hZzLU0AUlSU
qwlGBu0pOOev4qF+wNZzU2z07RyVQUjXnEgJq1G9WTe4/w2AoT1FKorKYqHPybCIIh3jgQCnhWLf
i3vkDRuTeXpEe+z6u3Ef3bQMNMMyvuVGqRgeKjERhmF8a3M5rJojY9XscdEcGi57BvNtRQdfJo7A
RXvqGAFX2aljrqV7xILTfbWVCeclw/02PCGPMdf6ulzylal+8kKbJyq64Az8NRFXZAeHT1j1FkcS
f1HJMDpDYSZCc9Hu6dleYyxKXCjQmus1LovVuOYk7xdrgoM3GIDuEVAt2nW/8FwLpBQFjn+C0XQi
Sq/kFyTsj2zlP+tIxUNjWLppwkn/u45GpevCcIzyC02SXkM/3wX1huwzKdmXeDH1ZUlRnCNnXurS
MmWAeoL7zS7bLSUHZspinFMvaIkBdSVyBIl3Zmh8S4CPLXQu6QwSozRJF5h9/G7M9DzP/vnIVL7d
83/9AledDnoRydcsznYNNSpnHRP5JKY+IJOFxXR8PI/FcUqXlrX0GMQzzgGmZeT2ZLqGzKxHqxqq
83ZtBldRtj7355xg6ox3ePHJAyDa6+fn/fNCf3rhV9nxU9XoulfzvAEJGkQgU8ViCs6WKspcZumw
cUgUxluOCndL7QebRKnBs4q32iG7kRA/wqHEc7ivxgwi45fD+7sLSFYNVVUA3E1JvRIVVZ6XCmpS
Z5cK7yp5BZucllUlwGlc48idQdufX8e3Pw/pjayIsm5Z5tXbyCavG4Uhyy45lpfkM8bso4VuIN8X
/uRWTMPGqPnzT9TmFX39Acg6JYkF/ouO6+p60vpOk+kuswthacRbDcyhmw0fHPNxeDBkQjkKNKdd
eo4CLEGFGjpJn7py+9x1BBsYNB56ZRNabqD3VwDL43qvoC3PqH8rGiL4WklFW6veWeJ4U4MYRyOt
Az4lqd5J/H5JA/lPNkGJSVNiBvPA1U4jK9ZvPgdj+jn1SzxnpHMuUgyWMYQgVkKB9TDmj0Vme6Jw
M9Lpat1JLtYB///5/XyHHPz9eq7KNb8pCzORouyiKB+i8eQB6w7DaSgAl/3Nzz/qT9119VHAkSuz
EkYhR/U6QzVNppKxeEV2qbfaeyW8DsYN6KdAYQVwbBBgCFxxU2jPFMs8RvmbYOm70tRiGIap4biV
JPVaEmsp5pSmZZNepEAj5tDA7mbYkwxhGz7C3w/90QqeS7m61NjLR/lj0pZTyvU/2VrxS+0iXYmn
5toFrAM9EEWTapnalXCgjkZ/imueRZACjOTcKdmlj1dp/En8ZbGSyNIa1iUdYCFoQMy/7Pv/ZP3+
+fEWMaiiyXwQ6rd/7wG9HiedYK/00hcfo3aXzEYKi+SABB1jgkipzQIqZKYyZhynovaUMMO5SVY5
ZGGF9qJ2DIb4/bw8lHknXi8PXaOSNFVUy4jI/32mJPGCQUv99MLSSHrxvoUMZx+Yqf9qzQ5R8mxm
NZl56oz3Cki7WA4+fh35qYiYryhCkLNqFZ9BW2Kxz3rSswqZcLUYpqpwNJToZhOdBQlq8zW3xC0E
+M+/gPwNy2ShFhV1VTFYZH8knH8VaSSxDZOm6gmVMEOgLkPtxjSYtUuUaK3PtrDhtjwIR+8u3FsH
RtJ94TcpaWqR8oImWAwPDrY/P9K3n/OsXjURsgIPXteNZqAVmtfIyby9WeKdyqBZXO5xcAz8j1Em
Vao3D0pLfBheq2RacRrQDxnvvjnra5Mg+qUAMb+5v615+/FERPxi+f73Q1YGSR2tYUAemLoVk6u8
W0zLwENItCRrHcLSFrZPOk5MBBN9z1pg4g7TRQREVHO2qYBCI6LFJ3Vmdib5JHPKJEPTkO+1fI1q
CJ6b4GxpcrAmt/W6T5aFeAiArVRycTZm6YJ5dw1jqnfkMIyoyDVHZ6ga2DEz+4AQ+JPNWu6WuI5C
Asvpu76O5ZtK3NDbeIm/xq3xnhRL8kWAvARsCk9UPILiiKTZqkvM+WhlAs0JSNBR4Od/uT7/OMr/
3SIkN6Ppp+VhfcFn/vv2gmSS5HIK+TjbAM9D4+jALJJvLOcEzn7adP5Rsi6aAf9m3lndsW9utIkZ
YeKdjGWqq/J1Hjzonnc2tZj3+kkHta7I8uuhh35eed9UmogDFYWZCoalysTh/fuoURrUKAK6+DKc
wjWB2TifUXMvUBzwGbZoUj8SbJVnVPVwccpbuoKpeupuimOEKak+z/W3+FY/RjS3H/kbKoTq02D+
CXGFvyHQf4Sq129VpvwR5/FiCtOS/n1UcdCSoEmq5JLru1LZJWgPQswRIyRTbmwG5SkcGKRiPPY5
iFv1qyr5v1tCEhmKqlhzEaYpf9rcv44NyyqCURrUmNiSfT10O6T3yGmzAqMpHdQcoCpgJxhFcHF9
Y8l3Sf9WC4deYdZCRcmOsqAmaxWfPlk7if5LwS19+3Z0lSdjRoZmWn929F+PN8UKaaPNGF/UmsZT
3wVd8xIQGiGC/7Vw236S3mQfkhEdEg37VFBKiwBHackxI+Si3eoojNCAhSP5Zj0CGEYdIwLK2jnI
jD8ednYKUWkg3alCFZc5KUt8C580SCk4Rk/LXlinwtoX1l0FBFu8UJohjibARHY/JXLyu+aA/34w
yZbmR3LpkrlzN8gByYrScgoqxDFI2gdNfhktht1l2rKNVoM/wooSeCp7Zy980d8FZj60UCXzpdfB
I5rxaztW96ExoDTxdwHm+rC7LbY0OwFZSBPK95G1zOYKYvOsTihYVFzzCjV8IaJ1909ZSPz0eBkz
MklAmFqT5kMe1ZVq+ftkJLBGrjYRDy6QjOX7R5mpFsGGtMpprJnL0lTVofNkNw/k9UhutpyQncO0
6Wo/65aQSIxBetbN/rek8P+Wy5JqGqZJDgcXMZPs/t0LVZMqgqVZ4E5zDgfjOMx04+uEOwCioL/E
VUBVsZCt0okjF6cVtUoQRx+mgpH47ecjRPpvQcCzIC2meDdVBSzv32fph9awJE+OLmXE4d+uZmXi
ZKEnxS1JEqhIlE+3M71fYlm+uTMlTdXIhpBlRO369SFrpIlqhvEQXfzoNvRJqclPOvlaITR0cJIb
yBWjYvbJizd3uul0UMddLXcEMD3LmB0MK/5lCyr/RdiYBayxA4F+TMrXq2Jtqr2xToI6ulCyBqQw
U4CcsUtbysbX+uVox+LBD4Z9hd8K0ZWSuqU3ngc6XImBNREDpGPNKQip1FR5HbXokK17A3u4LBfA
ocVdkLYPZeCv4rs5L9VoGFVEpnJQ4IuoWGa/WmvmJXR13CJll2gBKYFZaFeXWBhNaZCpXoDie4Ne
mupjvpxUfTpn+Uaz7hrjq+DxrPom4gMvSmsVDseMxlQKSO+UHlq1+OUjN795w4amYgyRSeFRtOtV
LxljbWaGIZxJPOisFTqcuNjNqQCZixs1e7fyg8n5RyjVrriAzzcQ1mfMmKSkt2gCQHIkB4LSb2/G
4gwlhhpkslYK4WkP6N0xP25JHjxZCOeggbblk+9Oe7Y+8421rQpiFjj6rXxXrYUbKOzOFu4b4kWN
lYzC0y0u78HpfbhA5zRQd9WmNlfJawo75W09goUz9PQIMOdERhwBfbCjj09woQ9OckOo9y+L8Rse
k7ekmhZ65/mVqVcNo1dliUn6t8aHFTlYokrlDmDZlbSKcorcb6xEfrop833R9hnlOIGY2P6gwgRX
1m/6Jlgm+tKK3J/PCnneA/8uKgYdAg+AjVIXcXj9e1b4vZbUvZgpZ2LzpuW0SbfDms8pXGJnb9bJ
jlxhXN5bZGuLfftsrO4FB8WOgY3c2hSR4y/TN2P/8zMZ/z2/eCaVbWsxzQSXzFUJFE+lbw5mpJyz
vX+jMGBjfOgcaeMzxRa+07JWRHQwFpM0GVJHF4rDxyz3i3fsVbSmG++MCXjPUXdK7fITEpwU8uCx
fQ++5JP+RETrIdoGrSPcCU7y0r1kx3fl0ANIcioVNiN4XCoucUEqyZZ0WKd/xOMgOCNA5Ht0wOP3
8+/6zRnF74oTBAkC1YwoXtVQmm6NYR6lynl+/dEzsXcMVeiRD79Py1kyrK8hdNkx1bKYIykgvxE5
PkBmAPdOomsqrqY7MSFYtQubOTIkEI4eWhDX8GGmqX7r1f674/993qt7rhZ8K5S1XJnZ7V3vtvc+
RtE3lYkYTDxiChORFzZs3XLcAWwSM9/vaIwelMUDHm3j4+eX902J9e/DXB3wQVgFHUYV5UyuMPi6
seY0Wb7nG293K/7/X6qGAf4moRihWWUwx78bhVPZEDTEwedmrzOe1XfP/sf/EXZmS4ojyxb9Ipmh
CUmvoJk558wXWWZVlgYQSGiEr7/Lofue09Vtp40ii1FIEeEeHh7b9y6Qk/s3pW42Jv5mkrbOOo+a
Bim106e/pThUZXK+7MfyukUuYlr9OF/8BrYOK3QojfiYfGgP3YTd77kG9hTCJcH6IOYB4oEixl4J
BirHmyV0L+mXcXHHrUI5C3gn9DpAMzszbQfcWH8akH8qyOxGE4g8qE+gGv+9H+YpsIpiXvVeD3Uh
mdY3AA5tEhewvaAAAF4Q4hZ4UA+AEb/zy0r/ACNLEcR1TWkLsFwWG2EHmMfVnjOfxNR0RgEulf5V
CFd8406iw6vVzL7L1fGRHRBYIdkwSW3oswEJrTpi9X7FVngHC3oB9HtHiYPaI/gFH0IGXSM0BxAS
eMg9Xc/R4Qm25GENfv6AtG40Qg/gnZU5xG1rcjLtsmBvHjCj8IcCoAT7oLp2UIFwAsvwnsYHFyIX
vUMKk6WC/Y4Y9AcF8UcFyj63gwrIuy7Ok9maaRRqFKFVnUMPBzmNBu/rvDz6zc+WutYZFSXvBONs
Mk+VBSiYKgsb8JbsPLNJnAoBZLvukFI5Axdf1ZdXu14dP09KXFE4tA/PsEtA0+LpYMQFtRgC9Bqe
rp+YMClsarmhqD27/RrJ5f9tOMCo/z7GDNKuU8OyHAec9W+j+ZDah7Ytc8aY6k7gYy7Cy4OyOTlQ
QEGtErVvZ4uejHTVPcMThZIj9dGRpfj7TwrbTVRcPq/AfH/Y7OohWXeGKMvLr0v7q/9oAebB5LyP
619WNqMusNcfTUYu2XkScixhMZklpDsU8OlPgNY6SmgRYQmSysueJzDqR7UtzM6IEgBUP82g7Gtv
CixXxGsAxkotPlmhEzzkB/8EFdYTABgbvlnkaILzNn0YTMTEqzf1Jxsun6djwF4q+i9wn2bu2Sdj
MkZgQiEZpVJg1MHpzSHfOT5moNYoOwrYTR6/1EU7BMJzhK7e+W3wsnkBLoiSLZdSdR3WzcdLGlwz
EDfe6CCZAun0rPUo/TUugd7OyvgJUhIRpcdTqPM93HOA/zYsaFiwsUtkKXOWQPAxXFYUjZEteT0A
Qkbj41NzFSodZiz3t0gNgPBwAqCXr8nChAuOnY5RahTc6iGBAME9hAyf9hhM1dk+uh6Dcgnxgw8x
ISHOJvtlBVeAIcgCLs0itq0AICUYTDwkxEptTIa0fQHNegyPyfyJdbr6YAIBPS71B+sDOltIQlI3
GRZ82tmBB5OygBVU75CBIh/mdeyrQN0Odgn+rPmJUGp9PT8mbvF1Jk7+aJEgOM/hyH5smyUs9LZg
BjmrA1Ik7Bp8UpDDlX30z5jKBcVYZtcs2r8hSKB6TTeHQXW/fXXghMkAL/sqW6Ija4XZMxe5KLq5
w47m55GpELM056DrqdQVMcbsO0Ogi8kSrrgdyNoKCtuoB07NRiQUuJIaB6tFqun6LzPRzV7+GkbZ
psncQFxusVdi/xab94dmr5NZuGyzJNao8m9VyIFsaNOQqWGFfYBIu4S1Ha1fSNQy4OAauXyI/XPH
CAAwXfRfFjQSBZDiSfMvS9N/CDEkc2+QONeQMqMS/q8zlzUmWqZ19rjNeyhQ36wRRM8+UJ+IqQki
TI+qSX1elnOgPi7pO/Ytz+yNU6MJFwyFZtQhgDaDzeBp2xCDU2sMPXCCiMGMKkt2Z6nlHouX/+2g
KPT4u4OaWuRdmWgNZlzrt7j0mpXnbtSu41aTQqXBadYnTUhPTlPZrgeo1ic+9UTF3m8L4OkhcDHA
9v3Py8FDBgquztqYVSeMFhi6ANf303kJtP9GkXQtdo7lT4++WSGlpHq1KKkEuh5OCwixkUxY9O0C
JRLyqQg+UdsOJhymKSpA1MqjEo1Qx6mDZAyoTOsoHGPbCw6MBBqVGezX5Mv1lz55bJowZSesiKap
S4I9wR01EfS6FdRM0FJQNGRCgD5+4PhUaoUKWAnC/Bwch3AcIOIKz2mkphHI6DNY2Xy7R8V2gXbR
fvCRxirJSHKOBkUwSyOB631hIkKaxUrhAq8lOrBP1AjE6uXtDAoHDFijRuPhy+6p34dC3T3DW83s
oorAowVQjCm3987Foh92dbNoezKioX1x/3evan/fNGMZThQ1JS3hqMYNrfFfKbGiUdhSuJ7H7bHx
TtS457u0Ao9FLANp8SsaB+qa6tphW0AQ/zz8KJfFp626x1LwelDknR6td6QlIYYHcbZvsn9ZorGh
JqHVb2YMAw/7S+TabetvKUVDT4rxmrXqtvaS5yICTxcfUeG9xMrm/qiI4IuMERWI0vV5eV723LLt
eZmv5Vau5Vn209mMT8Oq8gXyAbvLKo3bkLyxBykw9OJbyYPPAJggrSH3erVf9aEd7Vf57rpA22QD
Cnl7WpWrdDcuqPKN+hDUJf/bUclnR/TFi8d9rBJ/LKyvikOAVWRLBA7bmQaKxPIpZ7rdDYAtbJ30
wfBryjmfl4cn5vg2aoLrogsObTSA5rDJ4Quc9PhzeLbjNjpHbXT4mYdpKPc2ykPTl0dky6PiXZ6D
wuMTbWTyCvv/yzy0Y+1Fnt1fk8/LZwlbec3y5R05SvGec0w5VhoaHEM+fX+ehxCE3p5bvvzu/TfB
p/Pq/RyQoPDlbsfnSO45R5B3OIMXObr8Hke9PZZfvJ+DfHYapw9ELfdDat7tnfs5yfftWP7K5/pl
ylnYcbnmV5f3V+S5nBlV2ml4mv1KHqq+2pzhYEqgOd9Tf3BMni0IFK1N7xfRcYnuBbq6vgr3o89i
bNEEXO6D5lEmFKthF2SXBSX3awKWPiqfAT/R5V1QcdE2gyyBTeEhfeA/Tjh9aJf7tdyTHajK9Z7R
ZcdEN5/9FqkmOjoNgUSz+9iyTs628rlyDTL6jCTCLufzxZOyydfpQ8X7zkbZ7Nfy6P4sfZDPy6/J
6/KOPMsZ1cqmIILY8UfGtByh4rXLZabFEOcz1Kslh+ANh9skfoMe7WYTYhcwKMdiIy2vYeA8b30j
mH7I45b1e+vL7eQRx/gAR0NnOwk1YEZmPPVLP91MvWKZeeDMYY+qHylggiJxdQTRQwyshW1Q+kVc
fBzHUH+EpGt+WeSbw+qATMDKaBbOT3piZUXdArKWKAsoSnpFdYAGPIPVkq5soyrKtiLasJWRC6lz
TLV8BP/Pqlp1CxkJx6gOYQJH49PCdvdxF5SMVOrOfedVD/WwwDoLGyHIdHdaqYt6pYbqYh9DscDH
UrpIbA4eY/q0C9Ari8UFpLskmkYImXqdLzdqB6JzWH2J4ZdsbY6LbKOsa0y7Xl05chIRiXp60PnQ
GnKzPNi8o3GhMlaw9QQzl/EvtnFihEifVsvWRSzFa+Bx68LDqlmQLfGdDfOPd2+OLJh6cI14pBJc
LTgupdfYzl0efTtqwzbswysX0gXiPNCuoO+rZe1d6E/5XL4+Lo0zgPo/O/vkDbvLg3Qs+BO6Xjpe
7v2SMR8Xm2SbbeR6UsZ4tqlX2eOVq6TpaD+eJltYHpS1XBVKUvx8iwuUE5G/dnRa5bQcLKxgfiae
+Yg+Bf05ZQDxiwTcDMXRv3BFkIdxtVlwfZ8yqlr/HHU0o+HdT4urYBMt52qUzfVNC2T47rFvse40
vA/gCfY4je+fg5rrXbzJ8CkeRTyR+K7JM8YLXO+wSXdistLp3HnlutBDBJa/G7pFOlw6v/L7Latl
fpcxxrIJf4r19txlfN292/iUE7QySgzviPcWY2Zwucrr0dfDfSx/u4Dpw5XuyEPChwDvgFEb8R7q
5Y3MSkcGtowCGaXpLt2VNNkEwgsGwSWumIhwBTdbFis16PCKU7i7M7l8+fV6JceXX5f5YnwSd51y
HhW/r4dyXmSb6Ppsm3I++a4NDXfYEgS5eWyFbBHdff6UFmxl5uMm3kROFfchg1KmzR6TP/sFNtks
rMjZgs8Tm0033eJ+a0KRb9eoY7n/tBpKQxhetkV199btw066n33pRREfvDM8fcfVAYvlkGETysgW
X1MyA5t8r2buLFenlc5M1S+nMSRuKcP5r06I4lTOasoolkPL+EInpWYEZVH6cuNTluvulzJJyXRV
cWC4v/xG+oXMRZxt2AdbyZycbbgzvMXUZRTQH8z4YrSWp6xzwJ5JlN/mf8dLg8OrDHZ5V5qz868B
W8/4PyVolobbvFsfp+CwTXbi+2lXfl5mPhkgKtGBxAViIHlwDq05XEFhHjjelLPoF/1C/spRqX9b
npYwwpGw8fOgD5OteCnp08mz9KoMbBkLJHVk9DNYmCWl/2SWkQjAjmU+FSuw4RK+O/2bidNYpPx8
abb96xSTlNaXJoTg2G3pL/H/YmfyHS0wI9O1IgTiwy5EH4L2xefQ7DDc5RsZAmK2zs/DKt9Uq2FB
0Vkgw1ouWIZVv5QgSfysNHIJ7/btKsUVyuVcF/3/t6W45LtvkamWvn+Wg1hEGGKPPUr0tODNbovN
aUWJL1EYhSX2tlwRgmHgeYy3wowk1JIBhEBfcJqjaIPfjEgAeMlO5l/owR/O7/UncyfXaDO3gf3E
DcKjSQkMXeZsZLKbelxaFkjryCViABGEerdZUQvO+CJxZdYyXbCxihuQmArknLgIOW0ZbWICYqUy
m8hcIlYpnmFc5EEenFbFRp7zKvYq73HGIYPCG3zpfmdXrIu1Gjf+sIXH0eUbMHYDGH4wng5fqJbc
PK4MXrlyohBfH1w1hsYQrlD5ETuilp1mEG8tzX+6jfEmkJgL1RamMjVgSps3TGgT37pNVklExSpx
LmuagDr6pbKzYsongyZSIfmEwtAjexO1geb2Qfd4/mgDdneL+BxATA3414yLNfkPaPP3ESQ/GIfK
YTtfzARTejbc64PlmZ6YkRiQzIpwLpC/u98A3vLqmWBbzLHGAYgvldOXefXP/3Hci9x0pYszmlDc
nES3kCBwjUy/4yyPb7M3esK3/ja9w1quQf7KKaI3uK4jJdA55W6rc1WGr3uXx6unxjRj0PiQ0wSX
relNn8QHyD35mQeQV93cBXAmPYQ0hv6l8Je+lkcgShAZl8Dp5BUR+HICFOl7uQaZCcii3MJesVx4
iej14aHfiruTWEMmgRqXVzyKE8gIUq63a5fhLwH7PRq5f07GygnPj78SixC/IkEMjxgIiAlsCvFn
GznV+4Tc4mPEW7ULBxdYP4t/FTtsw+RniwVKAGNHClrtWCODs/L2Ub00YzRO1TjdygDQaZjzF0sZ
YgB1obv0AI4w7wiJ9Fuowz4qv3AOpwzMKeOLkIhmYo0z8jMSO9VuHiF2ElOFQqOzUPY0QkctPK/y
x8N3+jj5ILQOTy76dl7LBDFBDv64miwmYRHLs0lY8axaIdaUbyahjMQ2qCBZ3xefifFioWJNqZu/
Z2TXLqLangzLCYfM+HIRK1skHJhpiFo5iBaWjOaT2+90j/IRToXyrDiLmZ+YlQY+Ua0ui/3muFK2
6SOvQjnroexDEIvSFOc+BV9/8ocNByHwRTQ5QME4PAe8z//l7S6vDpt+l4Wam4V3Azr5iJrweTZ4
jtq7mffuxZfVcVwv9UBafR91XMM11gPATLyiB/K69Ij8n0fKh5iUPGbmiQeM6xpffkio+Z+bWK8E
qfdPivFJIDrZOKs/TRLZCz6hPIuBnvEEDSY6+Cah6t1YJWg1XO3RcJ3nmtlIPMJ/7h2frF3z9lnU
2h4kwIUhgU/c79gN7/7/a0e8F76LVIHYt5jU/SaDRSZA+8n0oMb9w9DE08mNbM9rGsgnZPSIx5BJ
9+417p+QH5OhLcfY3/7mDMLLu3yOvc9XCleIRi1PHCHZTshGIk0sWNyiHbHttrI8NIbwQDfj+CNy
ldlD7sevPmS2YuW/SngBgka+BIqRO2osRP4LeVjyJsgegm8MiZsYHV8C1PXHjP7nrN6j3jtraSXC
RUkh/BlrNh/Aa24hpMSdeijviE2L2ygDCv29/a3YZB/f/7/7cvkrFi+ens95l2/55hFnIceV9aU4
pX4rsYzEOeIHWMbQLNIw0mjiZuCUXoj9igWbXhlUX8zBMde3uDfL1J3SfPLtMkgxZGyayn02dA8R
mzF4IZwtBxIfTfS5kE5HwZp3UD8M1DiPUuYlBNtxOjJByqXVK1kXNVTQiF84e0oAlcisj4et9IHE
CBIc3Xv69og2TVhrtSF9eFtLlZHmlo8UkBBAWhSSII2FCZ8iGUDEU/IhCECW6baOmkjqVsRUzRcB
8fAkCw0fPoXspXuvcGcSa+mB85FHJq1wZfa8WxzWGF/eroEN3z+DJGqWcrSGOaOJzBiEJInWu1We
lvrdGeC4KNAJD4BfZwhv4mLEW1FJA1t870uYK0Gy3IpVO9d+7KNko8eHtRnLIeXA9x/o+KksNJl2
m6hbnjANxdtvqRyVCfXiczW+iWNu+ND9fAzfwqlyb6D3mqtxtjaxbbFv6VsJHcR28QfMZ9c1pBeQ
aXuvMssPW7F2sXWCDF+M5dbXzA5yk2f3OFfaSHxTtu6W8lsn2hQ9cGbP6RvEsJTx4F5kEIlTujen
NKQ8Jpih/IRvnqJsXS9rJhTy0jXdA8aUmThG8XYuXu/EOyV+7+7/5Iwt72aXqCZgoRIik2LDWv/z
F+uUAOL+9362txkaa2RYMwU9oGfvyawj8478OO1JF/1yomGRrOHIl4lAgpmT3+8MmpbdEBWQCaUO
f7Qb2Vs2WBHRY5yIu5EARhwOVcy0XfdGtH87UzmPctWG+DgmH85VwtoWM8qD8UGc854BJm6dxr9H
/GfmXhnyf8YX4trECEyijal7G3UBErH81j3+kDO6pxTkggb/NpnymvhoWS9I/xRrGTRT3/BluslC
uY0IlMJ0n0ba0wR5gz+aT3rWjv5oLXl4b74//RedDw3W4sQVyVu3SMsdZzUrVAlm5K94qNx7kqBc
Ylv5X5ZPEodDFs7wySl0JYEwjZRnuYLKK06iSHcLY//TaFj3tthkGzOAVEfCG9Kd82/x5xJCEM+P
aPOxvRtc1/dA+D4i7xOEtIjMRAbhZhZfFvA50FqSpIFL4Daa5ZEZn/wJOyT4ZYk27/OLvC2dJg5g
HxUM7JrF2901Yg5vHQ3cgT6c52gVMI6lD6WRoSnaSEhcR/K3I0iyYqQBaPwTj7slJHye9niftMcH
h8FxeU+i4wZ0nHj3hIPKTXZtJCyy5vw4+6R8UwKWDPSv6sljSZVJbAEQ6+HuxKaEqBKyyjjNQvwm
mhiUlTtsAbh1HzQd7AN4AiWw4nuMKyH4GZOUkSI2KGNDCc4fchAGPUEKRYAuPgtrloNOuYyb28FM
zHgtDkQGvbSTNOr4cJ/yS5YCSkDJOOwhvpHyCRYlEjdIA+n84p9RxN2GIQH37hHGBZd39674AHxt
vTyskw3bgqgBbg9rHkjUI7G5TmQm4Z+EfuJGzwF6u6yw5cLlTGVsl42bPZyFIGhOMM8JKyzC70sV
WayIGcAMy26lOErID3FXVPlxgdIUxfq0bG5TRLfU3CJuAzlkHd1dOWjBmDiT9awEgX/+Pa4gwkpc
eVmWuhPO6x6cTr8k8JMQVT5MESO+RXJaksiUDAe5vLBbOO8H2S0VT1Nva7/eGku6rGXhRCzLt5pQ
ciH7V/gLmCZkzan4YPRvedbKNVlUSOwq78j/ki+rQ+vJjNDzu31L8ZWtPp9u7M00xLMlE/bF5203
K7UwTeaAowpIgloXchnrqfyyH47JgzEulfxHYbqFKGZ9TA47NqOdp+PhR19/5t3CJkjv3bxGxjE2
966GIlAalufXYWMRDl9/AAjsj+zmspv/fqIwVAJq1DDAjM9khpAAmfrDt4orlBBeiYx25lOHpsyc
qPsiSwsQRomy79S/N1UXAjJypL1a+e8bSZMNgfclhFOG9uThEFb17IW5P+BUe9AmF0gPWQRk9Ncx
QNaJ1eh90Ghf2teZd1q+hJsnD83PQyPbCf+N81JN5slrC5sbigclhVgART6EsNNF+HDzWLAekBB+
71+f4YZjkXJhDKKB/Ev6vQBNV/+El3UD1Y9rItaCGYmtHuRr7vRrNwn3m18UV6+qYH+c+Yfg+Nwx
OGDv+qLClciF6wrQeTRdeSjp7sMzmkmMkvKLfMMDeDE6/Mv29Hd0U0NJvoCycU9ftzBCQggrsuf1
F5vmt1FjMQqsrfIkz8zIcrNnyy2CYoXMdvFxG4NWZMkI+obdiEdyKwJa9JbSox9Ci1oEftPhDdI9
7Izws83tm02YPDicZ7fgHnZfoO5W6GgoEZ0Coo1XZdwevncy2A8rJWpeoam4fVyJlHf5GRLzmy5U
tnxdpt0FP/suB5MfOAT1K1oJNMHtojwAACv13fnJEP/W5SS4QRdTzhYmF1vzDEwvIgPGzQjqW7tA
i7QZJDn1RX7ShWhQ2lLyVYrPgLofwyKNrryLaZlcLkowPw8Bv0+D8ctfnFnI6TAMQ+ud82sWcjZT
z3oXU5PP0C2cg3SRLCApbypmxJ80HQtGJTLfFYZtQWcyEu0lG7YTgKiM3AmJRsYBfb/YA+lyxZmw
HRIhUj+/DwQlmsI7QiMeVuyCIz8o7cyJIf7Mroi8zKG/re3t0/u5vE1rUkLyqrhYEu3dzp6HRU5E
3IXV98dtxbpRINlg4XtfPyMUBg/BDm1In/TWLRmleRvwiG/Khm31tbrRt8Wu3yFgCzlV/y2LYf3l
+sLKdiOuTVa1sq69bd7cPKOc2L1VrEj6pCBNaN2CKk4XVN1GIUUsvk8aTlbd93Eqf2m8NStxGQSR
wng2XSBsqS9F4Na2iMvbSprVtCte+MIhoG1m6T17hFyd4cxRbW+6zgLbQx6CTCbgMLK+5J4DAMdP
kmKRnQ9lI7tkkoCUzDb7h9xvO2lRsw8lr33f8HXYVJPHUtS0OS87FtykVSm772CUW6CpNNlJalm8
8dQTE5b+Szc5tz8nCJWcEeuDSLz/sLiNoZshdAvcurK9MPblomUX7GYHPEogd4WRi4NREC/jQdkm
DzoWeJxPPZ1hpz/974172/gHvBhYROrzEExBVuL3YpaL1lyNnjq9LUj38jNHGktVVsrl+FQfbF85
UnpKDo0SSDhiVnrjKaN/pi4P7o/6CFlW7ZYOZMaUjPfBaH/nqJ+9VmAKr+tiALCjELOzr1+CFBxf
hivIDOolfjiwZx0CaoWlrmNE6WcGuIEMa/61p5hi4k4nwnVkFBQDlxFi4JMahu8q0tLXcrTgm4Pf
aVFppDNT2M8jNLa7MximFgoYwAdVVGvrBJavhshHCJJDZLxtoHtoqvShMxWFUHsKq2R0cqDnmDcI
yRURpIaVxg4LasbuFW0x5gu0wVi2pp7UHwO8uMQODHW9N7DXggwL0HIqMN7gByhaUCjuFOHexx7J
MVR3izmc5eAjkaeagFNEZQSsJLRjJVWGTGShkvnAfEvS4P0uJZBj12WyOJYnN813xcXxK6j3uwM/
RfE+QvFTKt5Xl/N6NKNDuaqmgULd52FXjD+T/EfuvGh9qOqbqt3qtW+WoYp4jSL8habi9WyOOpuu
eIbNw4boLfENZTe1nlWrQrUGvuDxdZJshmZXHpbjp87OehvnzuZ0fDf0b4fq72P145RslkPxfK1+
wtSuK4gtAdDaTprYppoT4fAk7u3HftzYObrMu73wJLC1FxxPrlF44LZLZ1WlKyNZgZ9Rp24KXHMI
oA6CfckEtkaVYxFd+2e4n8rCbSdzI/VsyDXhMITosPGAdXaZm5xlkVD/0D8gBR5MZmsEAty+mjsf
oD1Fs88rri5UhwaoHaSANbAncJm5OnFH78P7qaUxdE7pEOZDaAEMPS1r47Fjjm+LIzLUhELKS4FS
MjV6SNXgWX5eDdO1G79CzQLOqhOdGNhwiE/hG31rr3AtQAl9eToIw/tDOe5aZWGPUWM+2pO3Zv8y
gCRyRHSnYfMq/aXDUGpnMVjZPXgevycw6IDxwK0aoQab2B5FLHoV15M31d5Z2XtlxeDzWxB+5HDB
H4hk/Uvv7NpTyDVA0ylU/0cKr2RIXc1gaq7T+iG7vpyvyz1FWkO0LxZIsl9h+Uk9RPac3B8GL6/h
Tw0Vezcxt1DLX60ngF8dMbwe2PnLkC97AvfRNy9uyTKVLE63HXqv3a+AZenqp9q/2KoPH+/Yioym
gKpUVsZh2627MT5MgjOMxPbqOi4PiDtBQ9b3XGo46Ou96k+OxJwFhLbGQfcH3dlUGkSsqEOCbhYJ
vi/oyNfqzlyDXjO+x1c4wZQXfX100U87PB4WzYqySFT39FXzPokmBBqsqOFqRM/42f555tPP8GX1
v5RPY5O/XUn1U41C3Av7IiBdBidyWhBPbqmZo5y7PG2ukGIm+314MSBdHC6rQ+0xXCAHBQQtZKcz
Feqg80BhK9aTDLszO63EhOAat6BCLbObGRFgL1hugYddfqofYPRJ/kw31KBMDc/8VVIGNQybHJ5i
yrVOFcgs3aC62frIRBxrbp2QMUcbxLMGll0JwFcFOUKjXRQD8uL9OZpcjcAwnkfIdCfnGLn1HJaI
Wn/u0L0c0uU+PaHS6sOpeaSapHlpTpCzt1Ccw7W4GqVS8hrWzssp/azUVZXtNOjCW+oQmtLCJBrP
qBq3seB5noD1DuEHV2Kouq7ozOHZy/BahnoeXrQZldDG0vomfQMj8mY6cVOIN6D3hpzhh/kyBsOT
+ml96i8XltvW83SpLYlJIy2kHmOhf14/0XelcAFSLuXoobY09HOYzHRKmuI5rQClOXKAIeNnnfzY
b6dvtCENn4CqRHqEeIew5rGoWHZEE6jlJv4xhBuAXNZpyVKXfeNmcSSUnHooJ29rHMH1GceVPPQX
ppENOkjN1Yf2iy5T4SMt1WMENLdu0d5DJxFKSiDqANsns+T9snXW5GeBh4Nag/mNni2Q1sZV6iI4
qMzTnbrQopy9r2nYbJttC6r6Kf2Rg7v/TlXqcQ8re90+GwuEWiG5JYzfGsHJvsbFWM1NaPj202/N
jq5fFc28g73ustFX0+WZbFD2qKxa0nTvQEeRpyvf2XN6cb7bZ/QE8zeFmt9P2nD/M/lRP1HX1G2m
dXAGL5mCmKV4jHrtTvCBZ/ZetSxIhjreN4/IbiU5PgZBhDkRISXDF5RVmznTNBIZF+pMyOUU7gSe
RZDGF6E4RIUI+D2narazA2hvRM3A2wP3HmfqZGZ+KV+JsC2fETrksLDaEBZSaC3KmwM0stQvjLPG
EHpnh7XKEflm41fjoPpxVQLg++gQH6/mU3mBUYiM2BHSNnUkc4JK2L4++GYf6iwNoRY9ItGy0pS3
rjh7F6w30x/K/etJ202UR6TYnInqVtS0J/rZ1UAQ6c2HYe8oxEX8Yg5gMj3szntk7gDfo9NMG/Te
iIkhCzY9ehmsSCiNZMSSQMuLRwX5knoA024aX0eUd/IZQpHNBqh6DZlUt66t95SWrmGJDmGybVVf
7aGsd3PfoTSmgvCaeMWFGHQ4rpITYUmoj08FoBuyb1MoU93c2OhKNOJqjaiFbop/A+LUc+RKEBNp
+fzwBEBUt0nqBnW7mNbetFnYe+rWl83VzXrmnKBv4Jz8N9qLG6vGb7hISrxVSiilzI/arL9CiHWt
7rQhL8et+oNC2uR5b9ezBHNJR6gHfDWZDzqRAkTKPvjNk4b8tn/4te8jo2NOWLXIo8GNhFXCFNQS
VM2uv4S9MCO0g9QF4qRQWJBAygto1VXJf1YefC8aO3UgpRJ3qOKuWdAytR5S2M5XhgSRQJc6NPhv
tdfp8/+Od1XnH4Cg1mQCA4RpGAZ1+MZfL3jfNIlytdVhq0wj7cjfsKPEoHq51JwVcDPNDI/V9cM8
FXPnvLKNbNVOrcBxStcYV6riaqYL4F0vhdcRK0AYtky9pPO61sU7HU1oYqNq2A7pY5OGmTqbXIIW
UInRGbMSgnuTxxfinsn+xxmIsvE5LbZaf5pd9MfGeE3BZRVBb2yY5Ls0SocnAxzB6aHs3w0lZMIz
L0vLeaouVBZGBza1hye72bRVMIWL/Ih8iteyX63GBhTN+7BuIjb+NSscFUjKX5tkhXoMVQYdKp8S
IUYmw98KEyvMdfhL1+Yhhm2pJrSl+jyFtWEGANkiC5rM7dpP++crABwDtpCVWX62+hpgcVqF+9wv
8RXE8ek8Pa7yU9QYYZcTnPkXZ1e38wGCx5FS5Rjo83W/gM8eCsHiGneJi1arEELCBwRQm74v/Akb
5Xuovl2dCj0jSom5S4DtcX1GY0WWtUPtpYk/sWKYAc0hgnEOVskRBNfooWQAvr2LLoK1h6IXVVs3
MxaNE54oJTxEp4YgJlBpEnhO4R0CucneDipKuW9Cs64EJ8ARpP9s/7B3TRP6DY8hmv/odBdA/EVj
avbgq657pBznOqXnuZ/1ntX9GwHR36skRWbPMhBls2Eluy3Z/gtMramX6dFQFeBYOdVZFCfTvS5U
Biw2kn2oSWYTZjhYaUL47fc1AUAwJe2Zk6VCMYVddDNQzSA7hdbFrdOwSJAG8lq2eXsvUX1L9Shd
aV+zL+Joh5jccqFcqa/0IgT+wRFtER0At7uvXRuBx0bYN3UCX4D5iJnBVw/5D+u9cZZ9k6uwWsp8
feycnnKKwCDgrWILpjS+hAofGz8sqEaKpv1/MeR/QnT/pZV+K6bLT6fzOdeO47ZN3RHS21HmN2gj
oaVlFQv97WlP5OZPjBl8U9TrGDrzFWxuc6UOIGJHowc1NUpzh3CahkS5e82HhP80eMR0Wkuhkgtf
cjNIQQ+azn3lTt5ZBbC+g4YlteZoSjeX4ApfA+IpR/EG8PFb2ALQmMQ9VvHktJz2UV5Q0xo4CYtP
v0NCB2VTKtNIfV9nx5eLSIBrpxnEv2gxU8ryZrjFwxW2CzjNR3h+0Nt1iaIpEyApMgaFthhYDJDa
YNO7W8C5jkZEAuEiiX3NZ06BGk3REAnwHASmNH+C+V4C63tKWcA1mGoejO5J4ipFwBKb+jD4lEmX
JVUAGbj6XcF7Swhn+aj3ORNIXb1h8i9AfPsfve9/De3fvG/a60bSTfJxW5aQ6M8p22vhiGf5A888
KB0jbCF9UKhxQFLGHSu3+ab0r2AHEjEPNN+Ya2m6ZM6LaDPkDPXcv9YBJN6sRagu1EwpxKr3LmRI
yJIjC4cXn0ipVqvOdKREVpA2wlZ7YFlYedQXIouevO3fz/Fxh9pT4k6SeV57VFbgZq5Z2EGj3fvZ
GNpoM6QRkztztAnxBqu7JDyzqIFJ+oM6QRxlJs4o1odd0m1rZXEuAsovyzqojH8rtviHinMchK0Z
lFtM4Q/7nauqrxXqMA6TYXsYa4YUy1N7XH2UF/dgfVrlEQkD5JoLLkXZklZJCeneJxB1IqGxPwTO
/nmVZbApkgEdCH31NhwIR6uwH1SIVCGwtkgCsSSo9we8qjODlgOya4iEGhacfOlIBbC+7E4QbCoN
yqiP+sjkKAEvizAVLksKB5vDj674OewXXf6zZ5txSrBXqV86iSCr/6VS9pZv4GIY2CQy/J6SbyIK
dC+HxVF9P5L/hg/FoOL0yrry0W7i6YRtiGXSPV2vX7WxpgczbBo9YjNwen8KvbI9g3kZGsYUNRKT
vAQ7F+u89CEztsE/kD8doAuILpcf5+IHNTVO/zQxVl3xZGufzEwHPkBu96Qv9mDVp96hhNc6IqiD
iPjMKpotqcMmP3v2NJgY0aTcOcNKwVbRLp7OcXvUQte8EzpZTGWPRcJJIyZYD5MH6vqGJIC0+HR1
rTzoel8jQ6Qv9HzdoySuJbBODI6vZLvhBIgkfRuqbGF3WQmr0zyDYtKGPg+9Z3eqCZUybpclAYSm
YCw+JUpFTVCZWQPaXLPrt8ycaJfAVEeBHjE76TUGAmWJMOTabpm7JflvShSVhYHRsGXeLjjpg0YA
9q23lDEGJSRSYN8AiHQuwa1yRHdvZuRPmvqs9pHGWv4U8xdeS8hmmDcP7KAhTAKZeut1yHLQ4t8s
22BEQwdgVBc4IbMlI/Yv5Aaq/neKIMqNqMojgtNRxP299G0P4++xLA/DtnYoKWjjwh5djXV6p++c
Ud8YFlmJHqpdZaAWq/hsjnrkjJrvGM7zeM53do9fHp8N9ivq6ylSEaov+4/6xj5e+Sw2HESJnRQ9
MmKMs3N4Hs0MqqMGTC1lvU5vEoofFrq2NVhlnshgDqIJW36YPQrPeXudV0halNn/EXamTW0rXdf+
Ra7SLOurJM+zsQ34iwoC1mCN1qxf/1zNud+3TsipEAeSELCk7t3de1h7LXniWayYDt5hVdEWZYLo
cJJtfPKLfpdMW+TFEBuCWL4jNCvr/V0BD0CM3zfjTfh4XHxlXxse3fbmFGE0J5yaWTIJhT7LQDOI
Fi+/Uq9QLHqCER+SzJize5xDYpdcM+UGAaSbdj1ODf0D3JA/Tl9ibdn6+74aO1WCYtW94UACMxK+
ef1nZXjLHP5sPZAIicljwvJVaduU5s7UG016HHmECWYyTV5aYLkhYXwzLMvRaWgzJyCJM8JRKCHM
0/m7h9tUBJMHDI9RcYGMcko7XcuxBndAqnLgNNdItGpHpJBoTSVhNJIPin8uWm2th09EdUDD0HUp
saUi33Y1YhjsTH93I/6DlIu+TnTBoV+R4Kf7TrFnJknkjbKh2ZvVsiAyGQdkxop+WxLH0tEGLsvY
Bx0k/jQWXtV0EzyWA6nNmjjRDxrEt6lVIPY4MkvWcj1/IN81ABuu/G2p3RR2zzbrEaLrV71qPPeG
ioY0PSltMfO70tbjelEY6tQ3Dw8j+OGYkP/jrIU3UFdM2i0NXZG+dYL3nV/6nVlUe3n81sO3W4z3
6PMtzOZyV24P+vpzhAuo62rnhAbmlFju72P7J6uNBYUY4q66LHFKfXXW/suNjVr/nj0g6tlr0qwa
bRr4Ykin0LlbdSREZn+/mPznhsDVEN1ENAMaPWhrfo/rQi33xnHpf12NOFbOrlYuO1Z961SCM3hb
se+xETpDOf7hOUWX7e8htIUMNf23Yw3CWNX8xv8it3kXw/jwICf+2Ugkbc8/d83+19P9+xqiivOv
sUzTUZ5qzfghzDRvlkpRzMhIPfDulfJQ+Yux/F5Gstsb4U877Z/tur8/3bdxhbJlbJZw2eBmp3ii
VN5rUHXja40cl/AWdHzOgB2JrGOl3adsPKpO+Z0ukgg3Qh+9wg3l9Dh0mnn4+5R/6zmFIG4MtQqd
xJAcwMSmfSMsaceoFhfQCe/Lx3tQboQOrFq/FckZCcS/X0n9ViT741Lf6EjucaC3epEJ8ihl2qJ9
m5DBgITiYvY96kDy5JGbqzihl4oNvUhhGciXgUmGrzo/HkJao7WlhQ/nbUC7YZ9ZZ0vxpiOaYXtE
WVMfsuY4dnO2HzWlcikIxh94PNSlzEr6Ibr8Tq0ixJ5NKLMEQ72lqbC+/m5KgdeWVZyayc7PLk2t
U5A7BzJhCO39IaNIfis+hrA03M9a8YMxfY/ZxLWpNbJUoC/j3P7qDf+XGatqEwdBlSS7AVmr8bnq
tzJtQ1CaZNm2luaj6ln0XvanLkX6DvlhDuliPuquY5Cv0kSz7FLaQmYyhFsj/WFcNNF3/q9l/L97
Q7YZ4gx4JI1vfenN/Z5Ichclu6h+qsbXooWdfaDc2F3gL1ZCcrLQEaAVW95djxAO8sM+meb68t49
IQDrCUW5mSrtUjDNgK8aBN03RTFvqVvWMxIwOS2/hHTjKU3fnYWo6NGUphL9OcY2fZx9HeayXd7M
DSpkuCokHUYryfqB1Uv+Y8nQmQ1VAFxVGkcDLCG/z30zCnMYKlFKuEvXFNOFWQCWW7gWoAuINcSo
8H2hVBzhNnqAVX3p4lErwZ9xwwc4mSpxxlXxAyPrf9wTJAZjAzYA+IbRov/9nkw9CD24KO+7h7VM
72ek3EZ45rivIa7n39fx1xz+PsfQNqpIs5tCoJuP36+lyqFnBr103xUTyjfURdaUi7f3Vb+BEwSi
gTFchu1W8lFAwWO2pcLOltkBrbCN6sYu5Rqg7IU7jNbyNV09JsbTAJHTJLbXMNy4kv3Y0O5y7UQt
oKEjoX+XnoNr+wy7FImUVf4JDAkYBe57dberTwSBwSQ9k5KPzkBaFn9/VvXbsYQ9awSHspCR0kWs
+O1YgilQI41UoN4F846vn/oODUDU0Et1V6cHOGwIXxsqPipJZzSn8Z2H/qOnJao7Nd2vjEC56n/p
8cyUCMMBtcTjF7V7k5E19XPYQC9DtxjjeY6No48ckfzejcDDIoypPv/wIN/SYeJBTIjomDn4yg39
OyU7BAd5AxlUtFOk12T88qgLF05Ku+qIvsw3axw7Zo9OQSfZDUdAByOJhJYd8l+zPiGVowOirH0k
vQgRSzd70NqRoXMQqSRPAA+SJyrRt1oN410ntDqnpfaD+or6zRH6egBCdYWVJxLO34lfR0lZ5v5D
DXeBQf0gghdlZkVTuV8n+qqVNx2kdo993c+ShqSp3b95IMz9ZVrPUJvNii3xO4wWquBeX+TUSdiK
yuHsBR9j5TkLcd76bQcgRVHXTcHuOdqk/ikPEc5GeUCOf3CYv9N3fD0MLh1TAvPpWP2ee6gqM8rC
og53hZpRTflVSy/N/eznCMzSczraqg0ESZAH5a96As8TlTg86SS5BFTwif41mlhHGznfVyIRXSmz
uEDf+mVcI7v2mrAVeQUt6sHr323I+HMOuF3VMDVYluH4NvVvu4wljTS1UkfVnqhw3cbtdWiLTTXI
21g7JoWKOlH5pte0QzfFvIGZqIato33cTMiHYDGxS4pfD1OwZkU1R+U+pzqYonts0r2lXDXpmnGI
j4f8HBmfbYv8KOd8THkgQtonPacWojUUfbuNH6JVhfGa0du9Ay7gRKggjFKxoIoJ1SYNlcZIAZVR
HqE7diyvea0qWFHwYf1SWhR9tulbyLIQ6PIgLikAr9dXw7vFMvxg6Hv1NRk8n5YB69aRdKygvqpG
4IflfkG/I/Qgo9aw796NFB0c8wdVlcBRbwKqWzXN+7lJAfFW43sQEWwqJLUlSttgQrT6MKq9eUYG
yENS+J4lq7pAWcaIKKERvlJX6Pp+XVNZHYOizUesOZOoFC/HklG+erzoVD5DSO7IFKFH30TR1ONq
2WwEr5wq50RLsHY6dQlNFKdr2UAYSz611F9AEFQbwwBidW/X1UjfN42HMgKQTKu5mPJyZDzFOSot
8DeN0JEy819JdmrpTOqIXQuK9dElgiqwj8B1Pg41OcFBXsrJDFJJNDBGxTIINYjUEINP4zfDKnY5
crL6OaTzT0GzzDvlOSHeQEXyTTy+6tEuer8UoiFU8+dI69pyT6a1O3jeZ0IN0w7kYt2TdeWiQuv6
sdVrw65N3Q74M1UtBNLBYKYbXRrmak/TubJJoMnOx4Ej9cBtRznK2sXUMEfgbjl061mG1PTg958D
op9JXkEcNpiATsvol5+U6Eu2hOFtNw2ynZTCF9erawGtGBcox1CT8WjT19zGz2fj8jpiPvNBRyhk
gpWvEzhvLKlEJGwgeqFvT6IUo9LIz0GYt9fQOisq+ddI2gSyui1IGRVBOVFHxa4cjEnO0VVmQHcb
XZ401NLHI7BVEJxJFgkJZdsazL3pg3MKe0i5k3zikxcPqrvjy/Bfjrx2/rjHC6LjJ5bHPein9+GQ
dNscFJjcOfrDtB/NYwd0qGraWWvJ60wdZhHgJQeK4ckoAFI7lSA6aSi+FbogzkMVR4GhTW2ucfZW
Un7z8WjCKoFDCsH6joLeuJ22+pkc1RB9BAArgvulD67KWAQOHRxEka653bDJ+i0ecGhuYpjzGriN
jUc9axVvEuje8g60PEmvKRbcPFL0MkiOJajRmZhZf8jvtECmsIbBWqTlx8GExuzRvbe0/Olni5qv
1//Ki8/HGMnY4C3NDdRaEAqi8ForFkgmJ5GKpeEPxwB5wFaf5ZDQq+d2uD9VEnJDfTZXtWYqyvy5
xdYQzBQ1BvQBP0MIOIS+12F8MuHGksb+VmS0EAFnwXE615TDU185hImPBMwKttwseu/upe2XJFCz
lWpi5vSaJKlLtRg4ASR3UgIXR9hPPYP6BSK6PknLBEm8kmSmDvCdkcmlYj2Qj4rg0LxDhEWeWa8p
o9czCXRplyIzhGtcq4DBrU36OIp1qy3luALBJMHJJyPOijwSu0IGDFvfaPIllGU75hHu0I0NMXqA
sJwji2IQGYkoKhqRtaRP0ggppkYXFVrVqkC3mSRMQTLr0R8DGfAVe4TJd/UNMG6537JNqh0FadT7
Ah8864NNHtRQ9fYAqcF1iWAN4HhElHY5btzS12DR2ipxvfUCb9qPbqzqAnKHsL3vkiJd1ZF5uOvH
BlZPH9oiwt6UKC+7D4uRIkR4SLdAJtVIG4i2pPgsJfozYB4Ve5IShFH9iMqdj6YlCAqKLpXavyVS
fcFTJqcbp7+07hb0aGoHnyWAuZGhsboPJYk54Ab1SKZeKbtBDZFiVC5jH/3FdB00J5Eiy++XbORG
TIXZms/3uzaV5Pcx+IUIgKMamXaewMyG7Qzpmyb5twB97SbcR5H2mTDn0qBuPDIlMeSGaWisTRBe
Jm+W19c7dXnyKA2EiI2AT9Taq+GTxgvckKxoqTCiR5BKYX95tKBY4pZaMBA1oI2spE6G/QpJsohJ
1cNLjXywRxWG9juifAz9bAk2RYQUyT3H1miBuZKCNRxVpSbXbRJOrsKjacwIVkTK0tAsnlrvhJcy
9YplxcnhsyTSx2MRNFA+EmdbpwiAXBNQSaJm7WQ15M5kwqtrLVcIxXHEmBasP2A9m+CsjdpliS74
qEAiCWCVbgXztpY/RqgWe4PpOkocXiSObt2aFM3KivybnlMX6JtDLw0LC1n4h1+hUKgAKGCxZXdl
3oxGrwMSsfqgOiRGdP1VJKIi0uUsaOuzR0iyhWqmjWdi9RSElt2TxULTB1KojLi4XSu5I+WBcmHa
n4y02lgnE1Kx2kxAOGegVaXx/TMwRq9pWVOvu6MKIZP1985q4SHpao/p+DKspQEcYAiiN6im50Pj
v8pkpYm8qADKe1VW9gZEGhl5TFIpWolWHWdA9khupPrvrN0uDj//7pB9RR+/RWLCHzM1tOokBdjJ
F0zjX5kAPHVkXjyr3Ae5QtxJCbCUD2YZTdTQcwQI46FSx/IiV+wouZKfxlm7GJMNyeU3NS5tLzYp
xD/e6653qurceA/u/+3vN6mLcPDPmyQhAGExsan5LeuWJ0Ze1a1X7hOln47HgNTGhpO3QpITKIbW
oaeCinwafsip92RI8W0gzwV6ZiV2yvs4WOGrPz1oLyOHrxr4YqEUzyTjfkwfxRmBQLcsl+p4NBHz
LkfRajyYMfTZNH94LwpONqizAMmRm5nDkgwelCpRwRGG8IdYm4M1coNuUxH4iJJwfW3pn6SX/MWj
Hn2Hl2Ts7TnU9KaZeUgtCQvV4XX0UAnpAKVo5XvWhj/EOl9J3e9DBq6GwFN8JnH2e4Q9iqPycU+Y
V7kuVlIyS0Bv5lk4K0GbNcCnK5o7Sx9YH00DrAy1WxsSG3L1AC4QHCh8TXkQ0FxtdwmiH/gS/0x9
YXSaTtrDJPsEB+G38L+F0zxLOCX2D+utSvXzPW5fEq/f6MgJ1BoICNl4UgGq6cVlSMZPfQoI/O8m
9Z92rxncga5yJ0Dufx+fqJCTB7Ak7L5Ch7kyWfMq9Z4yBCW18eg4UHxKmhc5fbhmWT514f0Jizfx
0QzrHCPB6Kf02XDgBVk6r+/1oYv9HwoHX7HQ9znUJWglTUlFTdL8FitpRXUv05B7DNGU8eIlJeVF
jYqKsHavDCzbwgIzkO8mODaQpaxUX0CnfA56adlpuOfdBV/WeWjJcdA38sNfKfprUx1MENYiT1uI
AyiBG0MVcApWMCnUMvXdwE0tdVKEkJQDU0m7CmO5lwfhzSR+vOToSeoYjtrQokZXrvPATCg01iQt
qlXavY7MfTnE8J+Sm24xtjisZgGg1T4zj9oQHlsolPpK+ykkFinw38eLSBg2cxFbYlrf97KwLB++
VlXlPregAFXAT8ZUkj2W6AMCXRkwVsphU911KoH0eIDFKYA8dzl6tSr54eoEi2nV4RQ3btX6p0CP
ntVSPjda91OO888NjZyXwbwys+gffQe/VcNYKVTt8dgTpdWF9JTrHCAjb1uUwplKp5VCU2yur0Op
n9aA1PsMmEg9UaKxKw8tVOSQfuTrcdSuNdwI484cJ/hRYtvr8mUzDNs2li617tme/+ZDUZuY1xFz
bd07jD1Dzpne/vARk6lpsSBc0pMUqPssGM3rEazmkLVRa4xG3Ydab/TYnJQazcK1cQ0NIRpcH/++
Gv9jQxDjQTYAHlI+jG8lMivWg6rQkn+KGyOPMq4Kwx8ulEZdXiUZpnEaWffJiOIY3tfPhYX/MB1L
MhDHMhS2AzJ1v28HbTlUdS9pxX5ULsfVUR5WRrAc528JeImKgiOtZY8Aao70XGTHMlpVxrJPpxk6
H+bRQBERBhP6BfI3nSY/RBOQmGQDjVZAQx4SaP9JW96UAsLSlWKcfhg7sQt8s/rfbv1bLrlUFKMJ
LbnYZ8NONd5Seg8eS71axdJb2S4f0uw+TD0orruDwuXHh6E419miin7Kaf+RXYNnXTKQE1BwE2Xj
q3bzL09CG+eG0TTcR6cdVQ8Q2ptKs69GAOIdhWdfdbtaB/x9R8bRZgZjRrFbVlBAGcu6/8Givvbv
76MihIuglDcs8w9xxUbzi6qM+mIfkrrQPqwHAgOkFKEegonDHEGI8AA6Zuu0bCCdiC6F9dyqe+Cb
SnOCg7buD0iQL4yXLnXNWRUtLAA70dyCdzF2CU483anvK5RgdTbRj2jLd3i0QbIEb9G7flAgJT4H
174hRz2/Ryc9clHhcQEzwf5djXCepsY5Uec+AGMZ1mI3ilwwyQFd99Ecmh2g9TQQpUCwbFm1E/2H
0+8LlfHH6GjKWFZRhCMT/632lHVDdo+9stgPQGijtS5NB9/V2xVJMAW+6l8amTEItyUXDF7NnqI4
hunKpxirCtZxsEfT2BxRfpmm/Rr0lhmiEZmfYyit73TtnHM6uXWwfE5j2Lm3jbNVElCKW5GSrDNQ
TkelLu2WNUW1Jrr+fT0Yf2ZGMUS4ZSkCqxKH+/cK9H3sk4yPk2JPjwav983lbj8tb55zMemHveDs
2ECkJ3hiQt7CvnL2TyjB2J3boT+sOdd2ok/ltYxusFAVLmzN6RZ3kuoT4G2O4qhTtKMm5pNO9cIk
ZWyROLT7mUG7I5ACp7WBP7qpE7o9crvwjTmefaZBylXtg7Oc7Z9zm8aGeSS+eHlZgcpwRJ/uQXya
ThfudOPCaeCGSC2lTkuL4hnC5UlzBLrowI9vf6TO6iOxX1YfbOvbakpcZ69I2vE+iElNG64zghh1
WADWn8bTK6xVKDDTzzWRPuUVdG7PuKX6HJrOxfCLth9/ZVysHaya7LSu+g5IeJKc06l59E5klOyT
DOUyPbqzcFLOOshn/EP6BOEDlDaQO4C42MBZQst+sE3W1aRxfjVwl8BDMNNceUbb4DK/gN2FtgoQ
r/tY0dFxh0NOsICJJh7ehRSud6FJpr4m8aTepLt2NqzT/WOhMA06HDkjW5ogPTktbYupIHJ29ak0
EdNDt6JDPRBGSPF/MBx/aLDRiX+Fk8QhcrY/7w6+7yybFTPgAGM7dQnWHd/+BK+3Clf0zEFJqzk7
eiQZ/uDUThDVWcjTfpJsc/4sxLvy5xjuQ3nnXb1NINiKD6iVtKR+zxLdrLwFb1XtzOecjQ2g14jY
1k4O/Tn4ZUl24Tt0aIomTXtmt/C41ad4Pl7RX4L8sv9aCwY3uBbgZFhJC2+KuIj9rMBOyqELNUZG
gRaWcDp/diQka0vIJRg5GD4BsCTVh0ApIg4WjB7aDqDeS7Knlw7cfwkjNd/wWXwUCPsSzZDN/xUG
gCkd0nXEtckHeCcCuAd5fwS719USIhZHsFXdF2NUfZb6dcgm+bx85QiUtxlf6Sbmsly37i2a5Euq
1at43kPO4GFswNVPQJ35t/bSXCgdIESVndKl9Wrtaf6mddY4hs/9wVwH59GJIsOBvuviKZ0gb71J
dhpKZHQdPIVP5l5daFu+eapADDZyUyhstS0LbVe9aJtsHizQM5tmq4Y+bNt0RUu7dYKodtPPaTBf
oWDt6o4yBxHHcjlTVzohkJDNpVkMNg8xHfFRr5TVaPGEpvEBuNf848n5JGNkp07sXHbX1e0SO1Dp
s5x19wP8NQVF3lIsVzpNWdKIEq7gVMAqyYu6YwfkARa3eZEX1vpuH8SFQanb0D3PYN6bPE1eJfvj
cjvM+7lzvt2cynlq7cP848VFaJvb5nt6+yl1bhRdWMJn+n94MoChzvxAjgptnPqH/d8U+/sf+z+o
A1wdXZYJ/H93d8YdfZB+GRV7XGnKEUs/VBzflCY+vXe1SQJES59k4FUKfNnm+Pigk6KjyoBoB7gx
ETp6Q1fRO9EsPdxOmZ7e4n6Rac/R9cUY7I0aYrYDbQM+3HhxNtFQ2anl/Nq0xkxOlkYIWC88ZyqN
PZOGGF14m/H9sx/TuNsqrtbDfgbmTbMqR31QihjdVx0Nk5kyTGKaYkT6S8YsJS6swDDSZx6ZR+al
dEz6VvqO5sgWAhez3AFwyjidRtBrmNzY6HHuAU3GuPZVuAx8aOcttGRbgj2g2iIrZOnN/u8n0heS
4/toK7JMwAtChkrd99M2LNrRkHn5/iHfdFpIVRzyHAk++mXr8UUX5EUqtwUFxkbCgzdyRFJobPn7
XfxHyGHhmY3B12kycDDl9ylPS6K/UNURAcsOg+aRa/Oh2Vqyxq3kVseJU6Fv+PdL/oHk4CAeAwTD
nUbBDMG83y85KouxVWQDz10d7tEWIEb5mAF0//tVviPOyG1wGQPQgiKq039AUJskTxtLMbK96R+z
/CNFjkwpz/h3abxUCycOycZ0lGd/cDT+vC5QPqRimViJsv74e8tWH6Zhi9Jotr97T3kwk4cpoBm9
/xVI6HGntqmuHg68LX9/2j+9m29X/Taoft9LmT6Ssn3wcKNwoj/cmNJMcqQNnkPU0neWtlLpsW3g
JUoWSrtp6PfCe5HQKkbNg2rdhkCqiUAZ7KtxOhm+kpOb8j0mXkZQ/O+3+0dQIO6W+Fah4k4W9zur
QVkVFkKwRbYfysNQkgFofOQi3h+0sLSg/Kt+8ffr/bnWvl3wm5lXgz7y6rrM9mNIO7p66VUjO8W1
0fVrQCWQQk8dbkXlY9iM/avYEkrAe3+/iZ8eWgSb/4qEkoc0eDKK4ntVvw1NArQerODdDukgjtAI
/Mn+/4hdvz3yt+1FjzS/k7NMjPFESVyK5jlyqHeX1B5JfzqLqAnkg10Ymx+n9zu2FYinwIKg5iCh
Rknw9y1wH3oDWIhyz/bUaUsw8kOTzUtqXVVnInwlagrqoC119tkHX9WoLzTdD7ilL3zhb9urQo3A
0hX021WEG/+I3c2H3IIHTPb3h13qdlzTe+UkiVuDHqBU0SG4jAk41Ml9tIUC14SusH8d8ErQ14Gw
5BLRKamCF7VREwGPbfHTa/2Q4LrDsM0JTJVONAZSY0SfCGjB1drXQv4XrSXySb0JPsumaUc9/d2M
lP+YWMRkSBNZYucGw/u7HUVyk1HmS+N9MVwjgApjRFao5mO90wfdyKSwkQ4n3+MZF2oq1oMenXJW
IYIOZQD6Su/jB80Mm7Ccyb7i/v3e/kg6cJAZJHBFenks+oh+vzW6KLVRUcfxvpMpsaAKj7MwFL1t
ECOMbn+/1n8Z2W8X+5bhMOq7hlj66L6nZUZh21Dg0KVApG0w7EhaQBY5AGfhH37dkdJ8TP5+/T+O
sW/PKsbiX8s5972izXM/3ltj1Q7AHZD+FNbcSz/UOf5M2osrCeidLOlgxb4G4l9XCpSorGqgYuQh
BlKUyqy2GvvdlAN0AcqNhHKkTqH8AWdBX73JNO0EHvyrQGNoYnBlzXwqjHLha3P/Dh09yJe/jwPo
0G8WyQqnBmOIpLkp0awsf1vu1jhDnjhK6tNqUxAvvbwQen5soCgqnR3FNOJliJ5C+323O9x6O+D1
FNi3+xPFb9dCHGV3fT+9Ux13Tpkz2CjC8f2yDVEnofXpfSdiM9k+EZ4dZ7PJM8Hbfj22n587Z/+S
2Ym9ybgoS3EiwrRr+L/v3L+uXznvJpCUTlJ7vZ7NPmmK3FEVItAjQJwMNqpQ9m63u16v/Ny1tIkl
j918sTtdifwggoW7nQi34PsbwrRPzz0eeZB3kT4QzyleL6Z9uaxg429s6vvKrb10i/fTiSh7dlz4
9kk8lWzveA6iz//3mvAsvn1MZrzd6etbMFKucEp4/M72Jyd+dMRo2KZNLHL4+Pi4XGrSAhcueL0W
9g4lG97sBJXKBGZNyxk5oLicxPncP8/Wz6+ve5//HuyvAFZyXh7uCxiCp9Dex/bsCBSH++8GNBs1
+9f6eT2r+Ors9E4qwza4XTt6YvHMZXuxoOUSSkgYogUrtOPDaBuj3ZfMRii7kSeZjSbH4R0mP54Q
aIGrnd+5Jr+5UeRf3alF9kD0XxKen94ZOYsrvzDcLy8HHmu1WrXOC2wZzkvvrFYXEV/Fzkdr8wkb
WpHxJfRp7acnN+NHk4mYQvdIJ61z7Ozj1/yJZM3UYrelk9SGqhc176n3kXzyn0usRnxPab+/0yR8
gWzfuW9J7M1p4KTrbXmKGEdhae/h15iIaD9f0HY5oSvKfawJDtEwdyPuek7KEma4wn4QPj64Dcgv
cudGce/Qv9NOq7HZbwQtHhxTYzsnLFQk6D8cAr/b1y9zcSOs/N+Lfkk3OtAiyQMf0CskKfTFQuj0
aKH2z/2z8j7aE1cu4bVwP6INRiD+dgvdgwg957c573u4YBYvF5I+plgD190mtI+no7CFxe6dXCYP
+uG7H4fVB8NcTzbTbhF8eIcNyXrxxOEE8yfPxWHlNNPV6sCpxwteRft8Zo3ebocb0wDzDyNokREa
2SeGnZE97bBNMV2XgzJZiCFmCP9ZENzNnbiWELW3b6q92rzsyJ0x4TTg25vOva4O89sysN9IX9gp
l2Mg7dvhwPN98Ia18/FweY//v74w3YHllzgsMCaYPNJxR4kLM9otMIHP0443F6/Evugu74Dp1Da3
3ToU7pbKDGgKTyiRoYOxxREzTJTJV0ybeo6bXMiNTbtp61Ruv+S0tuUdINxJx9d657btXSaTl/jc
u7n9dn66PY0Pq85NthvGXYdx725fnuapQ8jOgECi4xwwa/vwdJtDpLcgKIXw0b5aXBHLPpTzA5lH
ruYML5CIO5KTcl/izt7F6LILMJYKX+gdVJinJMoZ5Y/bYcXiv29fJIepnu7edyTzNi/GrHLZEU7v
YncU48PwlEzq5vry8rL7ZBeZ0FDsfM7uzuwktjnx5L0TYeMxojHi7Zl7MpzRvnPFmPBVZ2DVIuvK
Zsq08SRYXeiOGCIxjNXCsu/HXTSNgVyXDkRgzgjFT/HT3OjYuYhfCT9PPz7/c3pO5xZawvWMZxM7
72LEuxozRm5O+s9+bqf3dWw/x/YvPkObPSbjSWPF121BCu5vftml2yxF/uu+YLv6MoU5O9148fV4
n5+zZ8Nep/avGZvq5JiwF955JewRXBEdCVDxi5HjYS1srey3bPg79lBLTIkYDmMmHpT07vUl1Oz1
TEz3mjfcP2Nd7Pc8BIeSnXD1jFslaTYVH3zXmzV7nUXT/Xo9eQWovACZ5xAt8YqZA3ht7HYynnEZ
ltvg+rPs13g9zBr+F6YvPj+n9ngHOH3NGcN6PO0houCFlX+evNmXjbPWxFbOfL+LExSSRab/5QWS
PO5v/breMwglS/9Yu4b9fBT//NoW39nzZDud8hOscAw14ya4DWXyznb9fmUPwEQalxVJZyYTJU3A
PKNrRsq+n9mflnN8nmzftq/r9evsed/YvxKxrRTOcbFH4tnumI/ZbD9bcIRxXzvWJGMIatSOnv3T
7PgLbU8bMiDm9HPBqLWM2XjnkXwW6UnW/bZ1Pbtdy06xEPvA63pw+P3KQjNsRtvHF89mykSevgdT
6clbGzTa295c5xgPpoMdtfbi60B5F+s5XYi18c8a+jpB7f2MwVkvZokze35ey0uTY7Gyn9dMmux8
XfAMwemnegNExSm6eJYP6mb0CcewQ5VloSxYTPREQzzsLWSbrJYVOeJMbGc5x2gynljOiYE+7QY7
/jqLGQR+fa0wLGvE2cji4EdO/gSjowOXMS6ZYp8bExZ2Zg+sNmKXfNpu1+tn4f2ENsa8ft0C8rJp
XnGA05AzdNiO397+2YTGtvIiqJVA8uqzZ4hKMkFnLuh3u2WzHGD4cqqlN0/n+L88Rg4fErrwPEy+
qpvFHYpmyPLCjV/Y4WaQJxaTZzgcquJEDTEjYSflhKObjfo0wy/ARCnUY6vi+TDRfzyXZ778/Pz1
c8KLwjgxs3+2bHJsQs98Gm5ZW5N3iiZzmMbuzme+wtJhs3Nr97mazP63azNWWCVO2z+HyA6jbGck
BeboiJDNOw5L+H5qfkbYt8b4XLFlcdhlrDDuhyMAI8zn3mt5QB9Otoc5FGD89lysTnPZG4D18gF4
ymVNf+JZCR9ObGXUcN2Xl+v7O6zZs8eC4efpFnusmoZ7+yT8PU6Xfx4LgIC78ifhCr8hPMb7HCEf
qMfARi3MOX7qgXXH0bhnAsUeYriz51+QJrBcJeG34cnM+UjsFUuOu79edzv26cLZYTzDir2U9Hxh
7/efR0aVNUXvuLOrXw0XUvNpz24xmWzXxzXv/bS2Z2w21syCMBrCwmm/MOZAy3GTbuvn8onjfktF
45BD/mkQiq6CyeFweXkRx/sysrdLfG88L+Fw6TY7tTitL9v74pktb7tVfHZEzvvJ6uMWiI0Qfu81
bTfo2YATmClr2ETW4Z7c7Jaq+KzZRs7t9bV1J80Wl37JBZbnp8h2wHKDszg8NtWMU/l2Pi/PSyx+
5D49vanOtidAyCbky7PJfL5l3bMCKHDs9+viCbUOTr/E/jgcUufp5jydt18e6noNlRYUpfAg1M+Q
oh4OvG18HlXu13Ngs5gexb0JchU8wpeBvbxcdHslvvAiCmkSmx7LrXVfw303sdjq9SUr621JJt99
2EsGbrt9VSnNbbfcv84yEZTIeFuHjwN+PmO2fNsXLlvKfeEEq3pf74TPh8g3XKnmvua2y+WlgHqU
XIvwBGr7kNqso/3nnsMunzTLAq8OHkTcXY5ovCje80KQMjjZopmIHfP11WKPeO0mZBXYQsf2+lUo
IPvOVkG52IXq5wXI/ap40qnpvazEqS12Pm1ZX6g+MHT+EXjsJV2IA0gcbaKGeThPzNlkbULSDY2f
A0fo8dVj15Ud/rXdOvh7DClliw/TneOfXC7Yke/WODW3r5gNz+VQzIV3c7dRlRdO2mX1YWzxX3ue
evN1yME3QRgg6m8ndXXi2NxdhXskXNF/3gebCt2nfHY7UGpNtl7PzVH6XtOLbu9QwP66XxwfXtoh
oA7tpOuHKyZW+EH/OFs17wj1NUSy6mu5qrJpuZJbu4SfNfocLXrqKcoKu/v8P9LOaztxrU3Xt9Kj
zzW2MlKP3vtAWeSM7ROGcZCQCAIJJLj6/Uyq/15l7DYHvaiya7lclpia4QtvWHspzi8QOHlduKwI
rXMPuW9HjyAjzexnIsN5yXTpvIsgFAkjQuvcO7ogCP3ZkWlh5S6j8v65c1kL7mxGZ849On0E5wkQ
/OjYE/+ONHbLP6rcY1t1xAvdCFpDMh2nqy97F16N3/hnX5ya1081NqdIsYVv6tMrZKeQu6PXQ+CZ
uVJQeO/vIzHgLFIeyYyfLaJKYlryv6f390+RQrC+lgSjTIV4PRRhaau9HVp8Rn0RxT5IRh7uopwh
M+KD7uJ2nIh2VcGlaEGHy75QvL0sxMAUvMTfHUUra/Y609zX9nNf9eCYeCzKj70rFO7nMorydEs5
9Msu6/wz8T5HIuxllFgrhdN/FtPUucTPR452lPqIwobowsxRQFky9hxko3a7/SqOOvawxvX9Or4d
futg8roove4lPuBKptPwJUyZiinUOINb8Ev2W5MliE4cOQLtPeyTHTFfRLjM2TpYPWXh+9NTbzV+
ytwO6dTo6Snzzot4S7w5Z0cbvc9Nf06L3+tV8XSQeR8Sh7LoABMw8hPiNdd86WXeqnLGtyiLA7zA
GsWm0yuOpBNb0py7SIJP5pTDUxi9E35zo/8VUo74y5ZH3hpyi+JhDvj5XN3yPrYul+DUGUxXT09M
ODbW0Scb8pzxIO/h+0nlaOjTZvzkrb6/o6hLlkrFYEodyxPHVRqIy4iT9mUu1mbEfODgwn6ZWLFa
8bPJ3rOgkQP7jX1n3rEYBpsNsjPvMJyRNzIc74lQJfU+PsZTMaqx5YG7FveFVqbzBOKA/3q9aTAY
EMYEnHoiMDx7kPN5lbzOwdGryZDIJJ0RI8BGvnTa5Lrn3ifEScaXJX6buJlLbxDb0EEdOO4zpQIH
rzJmVLtDbE92yEwWm/S7Ene4sDAqROWIZ1szOH92adRynKf3CbvFhMnOoTI3PvasMdZgFdK9I208
Yy1Agg1kQkzeciL0rm+uVGHhiiOEdfLJaUORghfN09tK+kwCxuV9CSLDpuMLl5XMJvXzAVr0AuTd
Zo8I6cF2olcyPyYrM5tDaeEXrjREA4ZzFrV6X2L2rTi/RYS3sskjbSo84tfq5YkNZDZRucH2K8u7
3ea6nx2xr81ZA5Pb/YweYKx0UV/7q9Qt6m+WYuomOizoSVAm/FqKPB4P9ckoqb/l81N/h8f10+UV
1pFBi7tdz/H2ODBPqGxjO3F52r/DBGMH7didfKRPd2N90vinyXl8muorVLsZr5GEf6FL3/1plH1c
n//93/7P//vPt+Y/ko/98M9t/dvutB3uYdGU//ffTdFr+Xa3LUWnoinL1InvCqd6ei031WlzmtJU
bm+m+kiL8wHS2Q2+iMseqr6+FO1fN8OachKF2358mec4422jul91qNIPd5FwVwR5QOQ7KvrbadrZ
BvkAXLZv91qj83zT3w8xYglMr5qnfbUrvgNu1mDbdfLgsDLSByVQ5Z65/ecJ/PWe7tpv2cHItlst
P02rt7NKnJ8Nr09ShEw2lqCoc3eRsLzMMa4l0m4fXuwg6ZQhQG/IX5nkrqFL1ABxznFKLjw8PuO9
NK4W18jAsSl/TTpGVMqu0cnRUIu20bqJD7AYaU446y42W+PzSvrQqNCMjnMB3hgpQmWPnRp0qMCi
LRHsfTJJWoJ6UcfIJeEgxLnKvb3T2Har+UX1EASEfYuuAHXsoo4NCX1vV946ag/q1twIrlOAX3lC
AUm2EJahRHBYYTLRPhMOLkrWwQIF/dFFSDmZVnDtneKicDFMK127+/v0UeW7PtptrGnnogajW7RA
zLv+B7oJVwuodTmVUpTlYpOq7wbtr/BS+wX2eefhOh8qKHxdujh8Uf5glyfbH4s/WtRCJBf6G5/T
QBqLv8zDpeYcF2otBGUlHA4tvg1o6RAuD1JnntG3XdOzwQ3BDXQBr3EInt3GNR1fpsgzYRtvi8Tk
mc+TCUWfTwogJ0fUTdgk2cHaiTtrT/jFfvRJKDEB5OUrrv/a7hMr8w3sEGLzQ/yJjT0LRawkjhp7
mLA/AV4AMnJDfqFC7sIpoGXIF8R+lXLS40jlVJz6R1yysCd2iFEsLlCxObLrXTg0d7Oao76mevkp
DhhxTAlxfo5wPiCIL/5uQ2CA+4ObgTVpEQW2CC1v0vnc1XaVrK7wEskQjcEmwQykX58e9K/vuRy3
h9pCKgSVAURaNP3uoZ7s8pxezVM5nXP+cPpKONzSoh3SThOlSlGjZf+igiP5IltFTIyzMeV0FFUd
Hqzj9/ttQp/2rI5n6O0SLshOWwSAf0ZPhIAMK8ds3XnQ11VaP/Q/kLtCI8kyoC7Qrfm6/9bN7rDM
dKmaKl10DjEc3tJ68ZQ31A47S6ImGzggncRK9GGzd+S3Jxocz5eWq3TlDdU0O4AlAKQ5Hyue0VEW
lz6SaWkIYXjZPn12WlPtaT3fYOmrDY483guVw/1rCkX44isczez0HX26fzLQ+GJLWAY4rKInhpfv
Jtgs0kUJQnB6jDJO/PJVDuWXTff6tCS8Tt3rCjZiRtmvc24BwnS30Wa42ob8C/yvFvtw+7HcuXrt
WkMpc6uOMW7hnjwsfDS2382hjXGdRJxWv7VGazYzPEnt0fLN1F29U0lzHBLa1QyTRW8/qRonfzKD
hG0LPSlnw/unnPacRSkTF8ML6dlCeF9IgKNxanMUc1qykRohsn2x3b5M0LuAVBsIjiTqHKSBBQYU
kH05a3eMObk1nMTRrqdTWdQcbbh8xE75adv5+yHf9dOb+pKg/s9Dlt0i2LepBIhnFRl+RfaGF1JU
tE08bFrP5aP59ejKd13V3bnQlFOSnKbCDAO/Luxr0cUAKhtuOsIXkjxxfO4vO2a0edBEv289/lmW
f83sux7realv2G9507UvLdB+7J55LduUCkdVWyG0hycUzPGEwNzuEdFFvesmi4sLFRCwSQQ1KEuI
cfmr73m6buulJLfY6HeOSkpInx3+9jPKzatqpQ6bkdTff2gJk9cGYXptm29QvdA+7ckroI771Smh
7fvgqNfv2r7fbkoAqv66qWKjHS7rfFlONQTmyZ6Y9PDTESR9SruI8wTNMO2avQxH+vrTfrr48jzp
7J53z9UAzYclmoHIfka0xbdo91WutPHAb6aUqBrP2gvgZTVHI6t7nqEJPNSGav86aT04QX8KF/8e
V+MuXMzTlob2l1lOa8oGRLIKG+qBVxOhus7Rx8noL2MKvvYr4m6cNkVYr5a+Hh69SGVTJVOlplOB
RSSiFcnp7ye89kM4C7IBqgDwEUsDQ/V1iJetZWnIybmcooEKw86m6EBV/01ifJ7r3pWCBsVsRM3B
zC1JBd6Nfrl25JMLyflsuc+m5qJtdUUBYLxcO8Q55CiK8eAmgatxF3dhrI2oWAvFJF3W+dPXu1yf
tqp9PuyYCMA9jVsSICrpVltU03UaIyoA5B075AGXvdzfYJG35uNukr+A+t3wC7DGKH9BBzd/UVan
k3f4yFJn+yGNrSEAe/qZwqv0DDabeLCzbReyJ8/E6zKrqB3ffh1gx+ZOa1HPWgtjpd1exqpsOC51
yvR4aB261cReiH+2U5wlwpONU+AAcnKs1+Pzn9cJnrRzGl36mArE5/d1RwUu3Qp0P/fFtBCnLfqB
3pbfInzitnlh3kcR4+jXT3VgjFq3lzWAHtVPpib9oxEkfD5LBgzo2B7tdqH+dv7U35pP8024xm1w
7sPhQcLAreJsFrUIUaJB3ZCqyWG6GW+n+XQ7zcbC71kY9enBiYNAamfRJqpG15mSe9fZsb3sZM7O
P7bxnBkVo8PkPKtm+SCfpKP1RPjdW/20d+ho8alt9oyBPiLdGJxQ8hgZilO3s27dvoQKKy2dWePT
grII5nCiPIKkDsWIEsIVJy5BNC0tqj+UIVbZi7pSV/IKeQUp3mGd/scPqpQde6hJzrLPZalLJpME
4HI6ygeZKIP29A64ww+dVOXSEZ6HBTaLPKfBDh8hO84+kBTHWY0CAp+x2MKaSfgvmf72QbaomuKk
+m3m3m1hp7Qs9qXFzN2T2l8BsaOYHyRRgl+1Pte6NpmheBndivpjT+6dmUBIKsuzatDIHoj2Tt07
8vHQFi8YBZ0mPsfLdhU3XeHjVMQmBvdH/OsbzgrxtX1/38+G237ePxLFFN1LW27TbW2nsYhqNrHe
VttFfIzZLnkpHuZW0AoUPLKFb/y/DMSV6PShCIpBT+pLfZMQXR3avjbWaHnbvEQoAqCNpac4K9Ft
sQkiqUPQ7bbpXhBG0koIN54IHvkY/NdrgjzYMzgHArV/vZToynUwwY3QyaYi3scDgnkvWtDJB3nB
livZffTC2C3VoeVl+PZN1711r+pgw907YhBZRUCg+NZ1q0uGMTUpNYMbWHbWCHaO9gPb8qvelQOj
J/5PxEKDqreklNEI+Lmo3+8H5aQYlYMj0xqpBPE/zewwMReJ6p5nrSQ2V+ePzUs1KyhZNu5xtp9s
J/sJeukdq2N2zrcfvIEURwvAwieD79ZXmxfxu9VMSwn5FcdQOwgDy5FQuiIIUymosD3QmtSxgkc2
V+Doyw7OHfE++n2TBxD70yxECxKIrIJUsnYX1eitemdd0YWZHgNi0lCK1DCLkUrnZYUq3JS1jwxn
G+EJwQsRTqYAtFciI5NI0SRf8rVbZmb0LbIzkdkJAIxOciO63pifHhf6czLbhjRcnTcenjukWEbb
qtueUdWmMv8HI6A5litepD0+royuUMt3R9BpaOCTnZHV9SlwPouaJUaZHsIhZFt5IMbrEq0Hkzqy
CTaX/daz8aw97xfbhYa12j5SHmBY79H5t8gDqPh/D9hdLJYllXzeXRkwijfcu8A1iGp/44lsCUYY
L3SooqvDGnEyeqQkRxFtKdG9Q4bm1gcTQAaLto7opjUksbdmcxG96d6QgXnu9vuzNed6QjAHiIJD
wj857J8RkjgEf4KHIEgQYugeTYdvswGkNGkfZheo6kPWvTtNrat0SFRlP910dX//cV6pz5icx8ux
NWb3fVREUL6HGOJyLYCKCgIH3zCUZY3KYYG0MId3o9HDyyYmTeKib9E9ePDOvkexXy8l4oi/Akbj
qBVJZsr7Ka5q3dYFFXX38qotipJanAL6oHDS12zraI1jLs5A5ha/X1+EIV83+6+Xv8tNN2f7ejjp
XH6PPHZwmB2J8+i14rv4+3UeDuldfmRd5cJSr1xI6hiDZbgZAOmmU0jr6sEBdi8WxkLgLYHph9EN
ehH13K8jut03h6K5ZPup0dlMLMZv59Tj9Al2t+iiJm5NtfDtOEf6KVxP189Vr3gp2sx1vD6xZMQH
McMEpxK/lEADlR+Y/dPKHGu1OPEfjMr3KPHrvd4VO8sK55+luNfd9NRLZigejTDf89NREqx3zunB
0Khi0/z2tCFKMzYGI3MvoSC1NlZ2KpI9myoRzuTwCbZ5PdZfrhBvUBEsnfMgecHubbDpHOdLmI58
BYJf6tZr59imOvgAJKuIWOKXG7oX1ytOy1aVbLkh+nhg7N6yqTRJp8d3gwY/ulj+Ic6XwpZr098O
66n8YFL+sPYMyKwq4pUmi/0Ww/+19vZ2nZ8SuTxMiyk1QHVQhcnDdOrna+ADQjGb6XifTelGvoFx
vD9M5ZfzEEDFZsPh/ejB/rCKDepicgu5DdhZ9t1haejZ2WLDOkyvb+mz1k8XGJ4fZ9f3B7P1+5lM
UV43IX8JAU4qrF9XllIjltaqtoepNtAouk1lyunpuI5Jpna9lvf71X5+T/99sfuB2120rNpIGwyz
sAtHAzOmujPeP1gRPz6df96RcVdXlK97K1u2uIgcbsdKpOF59miHv0Uqd3McrV4ZtgNULhuE9tdR
w8rBSosiFQdz/iqBF6vRLM0m505OGBXbft5T4Iq7H5vObv7a+NAR4ghnNAqU0rPZVzi6h0ufEALo
a/P8+xhrPzxRiO5Ib7Mn6Ip5a8b8tQLOKhKBB0k6TgEAH+ab9917K8BrApnTXrPafmgFcVTRuQow
AE3qvgXQCbQHbhvqik46/cyccOZR8Gd8y0As1iMKpzIHPYX8W6jz910hSbWxpEM23azpM7YG6TsI
6sn6ZY1XkBFtpNGVHm8+QOk1fSLtNT/yF8Tpcx9BMltxD8LUgWQU2XycI9EpS50a6yvMivAfoWq4
xmgjaIGkw+EKpsnezZ8UVj/VAkwaMMhDEG9h4d2LhqdnD1sgq+h7PJKSuZ1CX2bF3Xu8W7KH87W4
pucio92KJ5Vv02Neu9PTeHl11/CNu0XQ6pzQu8J4YpwOUOGUG/T0CMmdXRWfcDjw7A7PCfPGZYtQ
N72SgBv93ScWBkfJP50dG0nYEODIqKG0q0losw2kvhovJ5BsMetLQglMCf4BOxdfiV2vEPbQh2gj
fJFBnyruNmhO3sWIixkO0pJzfEsoqlzdpJ94/qWTdRDCZWTLwcbPJ8ul22TAVxfv6zegyU1ovZTz
IpSelVk+ebAL3WK9u5HjdDeQAkQAW9VbYuP4a3YclpgOmKqSTqtAdltgaq6OOU+cp+sCyzvaIQSt
K6HuGZ59F04xk4SMZ0tnxFdLt15Yj9hqyrdT1VLoTUDag8rBIrLvNpFWqrSqxj5IE+5Ehlce4Thk
o/+FiBlW12fH7KKoWWGt/kKfr6kfxBDfjtC7q99tL5Jl17sqK6QJqgwAYhqAHPinbkXkaAADPD3Y
lhXj28bMBXFcMNjLhALYveRzStvWsrZneyLgTAK0tgVadQH9K161L1IOhHp8kVn/ST1WKxTwSK5X
IH6mcTz+CPmv2+2aDgwMkLEi50BLwr26YP9OnvzU7fa7/dnktXD87gJIgoDlTknZRRazgo9hO8cY
/NYN63zyRX/dAqQripV/XitAe6TzAyB7YCvG47ehACQefVy3gEOKZKeC8wGYayZQU/i8V8Bz6IwJ
nnbGKw8oat56aqLuJBpgogUmiNYC4LReWe7pUb3wW8ZhqTKz1oC+g1wZEezXSS3JUr01doY1QQfO
Je6MjGgfttwcV1WMgQAYZO5UwLcmOZbavx8C95RUA3Fjrm3YSHpoBEG3gtBfCyrLG2ADB9WawI0O
wbS1WUSuxcIR9lW/X+t78fbuWvfbnn6WcH3kWifqPElkohth0kdFJJnJInA09J3DdXim8ld7WG+5
Nk9NFTCM9saXV8b0UZjxffl8ffN32YKy0eQS7wZrwrBTxzTJfF/X3qOrKN8XzdfL3AX6UnMl0My4
DDyHeYuZjGuqBzzo7bmPviigqCNNokeMfU2s/a9b5der3m+VhoYenaUw2vAXQPG/W20r3HXV8GXj
5W0lAvvBAY/Tg49HGoBC0akpYwF9BPcMlgVGCyatv08B1f7hrsji4V4KMWcQHndzfXe9Vqa+T42J
B6RIcl4uvsqUF6QClIA58AWF6WX1Mp0GgKOyIPGBITFHUi+MRbGGBR0EYKUFNQto8fQUBuwqCdDx
GPSWqA3C8XH5mxKuEhtHDLSffYCCHb1ggeuirw+IFoLAGECpQ9FuGDpDBxhwF5mKbuPftqY66Pr9
q2+4/ec+BILuMFy7oahpo2EZlt6wDAAQbxzaSs5QdPsXefy8AKMKGhZm2TN71+yGpZ1EKDQAfAJm
K8W3BrMDxAiMFHizkzP3RpPZpE3T/9MbRfTYBaT18/0TSk4HsJNAgD55HsEgX/JACHfePRCAQNjs
WOAIIKiw+4pC1fwdbsUlpLXJ/xy9P9sy1C7QxL2L3wN/2bsGT17Hi7yJmzr8ErgoPRKIxs/o3XsQ
V2viGd7NPIwiiN6Iesl7lLtTaWvIKXFdazdtTXKakut+0d08JyMg0gdnP6vwFKWmOdN66BK76LnM
1mHZ3bXTl8OgGkuf+mKCOyH2bDbQvh7ig+vF75Pwnh0q9jxV46SSDRmmrGXercdEvV7LMtV2BBFW
G+2YKAk3FL7wZmLin6jA/y+vd7cSq8222JS2uQPVhBWGb8IVSAODJaf5G4L7h0nHD+fJl/d3l6rp
l51y3Bpcr4iJR0aAibauHNtUqiuINaJ7c5gVnTKoA5UW7Xqym+0XS1fuZDPCQKt/WS3HxoPI4Xth
5uuYt8Q9/33O7E5X67pnTuw/r4NWFxVyzoAGWuRcWpw+tABoTluP7fHhg8lxroS/szTXJ63Rfkos
VaN3Cqz6EDRhMcppqgK9Xp0W5aJuOdfJg8f1w6mAzwR2J/hLCbGTu7IYahzKQT42O+oSzfT0gunX
y3aGinVojyswqN55dHwBVjMA+FKdvIdggh+fHpEtc5MNnOTs60gZLCsjax1202S+7qv++qXowJDp
m/SSfn+jt2bp/To1hU8pgQeaC7dU7K9nAi++ZR8TeTM99KvJHxrQFKzon/rwB1HaIoR18DFePtU0
qiTgxA9rYPIPewWMcEuEHqqu4GX89d1uFfVSnTIpY22kMRDYI33yc3Bpo0AXIocLSA65HPKStLuj
bw4OMGwCLV6CSbr67Iw2sRrV6F0MwCuW3jhJOsedU86ApJw7zSIbGAvgCfRnlp4Zm7Ee60NzaEFd
TXwEctstt2mvY6lnDg6wGaSQklOshevY4Lc6WHfrQOCojTYq2mBLEFoDW7oP8Epa0NxzNj3YosMD
7ThQukCopbjlpdRCpOD3B6WIOOTuQQHfxDFSFrlP6xZY/fWgUDDYJSc5z8FB2oPDAoTs536cILW0
gepTRZWPsg6WDo9gLY8ue5fbaBY+LocLlzXbRWAMjoMSgS6bITsFjW9R+FfZ248fv7/Ze7kSsTtr
Iocj/b+V/O+iRHWplQmCx3R4CY2uwWXnVZ3tGOW9Km5B+3G0/jk6+4SJfjEXTgFr2BH79+vH7qUI
qUmQth8GCpVf/VH4+uNwmOAKcS3E1uS+gNoyq1Lbq3o2xUPP3/ZIauhIuqcRym6BglwaXIt25QG/
oZmfjEBC1YEFNbDxzT1R3uvW27WbxqE/JDFnfh80Dq8fpgheO7ggIm8npC2+riNr20rrJr3koHGQ
J2trQR22Ihozw6Ineedgz05y6pW9tQ+dq50N6bH65448XA83Y0qsl+fNQIvU522vtdj2Eh+cwIxk
8jwox9arPDuiVuMUwLlRK+s3MZiF3i7S+uYQgHlvGbTa+3cQKnIXAHZHH2XdY9CKzzNU0jVUrRWE
+nH3ddA4BGILCXqiR+TEdltzrbdLfKGLeIpkP2+TEQDxPeEFRqu79Yxj3+j4kbbtB0cRFd7vY4Xy
B67pKBMYLaqaX8dK0bZ4sNaHfCpFNBTbSUnIqEJplYg/BbVV6NddIaeT0iOBB9/3fUNiRlY7RtXQ
zSl9tTdttaNHqQ80MlbbEjzmHSAOHZE4nWh76eee3oc7DIdXKPNhe8vURGaKNMOgnY5+e1wA/zCg
jelxC6m7lAvSoUYCDw8nN4EV1AqBQqCYl3XKD3lmByreCBGGbbcfsYZsyCnellYozco+qv/B7tno
7qZgoXag0CRIpWyjB0E8w3qUpnnq6cDBYMFDhV07cHtqj4z4ArwHYjA5QOUX8BYvgwt9zHMbNSA8
xttLQDZeGjXz/cSYlZazmSsgMJD6Fx99zTUhmKlg9KCFU7VUO1jxjuSOvNjCTgK5Ab0MffTo+HIO
q/A4W7NxNrMSphcPvQZLUZFfbAN6MGE6Wo7pNqtRgtzaeoGiirccZw8Vrn9YJLSGiPhsznWBzvn6
4OWNecyRBsmm5ze1rYcHH75/26YjVXVF6q2HZ6hHWiSoDElQkQF9Fl4WWyFljSDv12HZg0IoyhkR
PGlXYDEEeSgJmLWuHCLKBUphGYJmcJZtanf0YS8+WoDOGw3oMAVjKUi8AAmABvDg3Wx4YnIJ8cBt
f+vvQfSAR6aKVQTLOHeLyPRy/4OqJXmx4LXCpYalgXUuBxqmxYENILlxlyRKuZ+DPwbtFyRkKqJ9
uwwOPF+06Mmm127lU6nvrsmtcXXw0Q10rn5bIb/RXDlo+F13t12V07Ho0HgEP5yQRFzoZ1PyK5xy
mkGVapGTG+6hI446mlT846yNwy3b2RLIF03gXsYut4YqVzAatIG9T/Hlz4lQtnsXLKhdyLxwaRvz
u442s0eboPHT46UspRq0czBJs+/i+vJ0Wu/RfKeP9Ibxl3Mmrbyy9qybcKdQedwyRiWsysbTgtW4
igAsM/nXodIWwgYnD6WcVzpvMRDhqArSmHwKDlOGqCBVH6pADaoAUmw9qP/Yj+77LgZabhFazqjj
Tc2e0BuQKZ/V7Btc3f+EguUUiARKIDtl5mUWipsRsgDLEDsR2Jiyj/2MbzhVF4XSALXewASXtRwu
I7GucdzyxccyOJPm7GilFMBnmIFPKPBRcwaqZUJ/zdkgEuQ2hZ6jIAJSYfbzOB/qAYKIMfbLzidb
Xaj5Jlue6PIXgCJ+P8MM8XjuohzDuFmFqRb9d/UubcwbbZ3Jl01GWsaR6hixHZ3Jcfd9lPtvX2FX
23k7UQqj7oc6g0cDk12zERIBRthQ9UUsK2A7dRAsDqTe0nkt2hw5rAKRrlMHLGCZSp4GIn49kZF/
fIRV+N5ktZBG/Os93OUOhmUnzSbdZtOWsyQhB44NH0h3V+iIxSdWZ+PuobKfOBMEUII6wQU0/6MJ
9UOV/Otd3O1z+vJIe2HNXVgzI0DHimos8jE8YgFzwm/EH16dD1IXcP+WUNvYuAZc1eTBA9XEm/3t
gd7FJMfj0WglLR6oCOWFEgRHK8D8FROcE2rJcJQBdlPsRIWL1w9I/caFjx3s3Hd1xN7JYzqG77/P
stss+nZTdLxo/XL22/rd2CzzfF9keSJm2YWQiKfT3jojVG8EhshJUMMgsKT+WYV5cLmd8L/fAMYF
PwyLCR9AE41UxB3vwuryYu7sfZKh8cwCx9uI3f9PBexWOe9fMNJAsEgJama5qHDX/FlD11Zo2C4/
k6iCX550ANLDEcBgp2u655jOXaQTlqLOOkhdVHk9oeYAgJdKuCiFCbjmB+osAv1Jo8TJI3T5fZYV
RUC46W9vC5SBrj5s7TNsVDn4QxcVpXHoIy6wevDcjauEu04R5aEg5OMYRCVDvFK47B9vUOH6/dcZ
O2kl2D181NzNWPBdRRVdUEigZ7LzXtiNWw5MxoTC7o7jYx+ooC9Uj8ZRYAVZ1IDR8zGqhR+Ledbt
s/hpG1p4GZMEP2Y2H8W9BFvSNDvUQIUa/C2+Bt5sNkGNhANZsFV+f2zfEeesbPYksTVZpska/xo7
oFV+WW8qbT1FkghthXliOuk7D2NyoTDoaQwyhvOlew137EH4ccGX/dzY7n54HiXUJH2Lwu/uQWL4
U0WdHin1VBH1Y2AgTpa/EkMs4ZQGaM16ilLL88snbRm/IINmA+TxtJArd6vJYQYSGtUDGSCX8XIZ
pog7Y8TiyNMjGjOFdwZsqganlfb8+4jpP5R6RbJKOqdhnogs3debA0t+bVXH8xos+bp/ml82SAk7
GbHH2imId7PucnR6rcclGzcGZLvg9LRZqANcydeUZVWC8AGOUm8og2ebqHWAinx1R9DctZxdYYuC
wCxDRqJrIcWxjJLqQbZ362Td7RNAwMAeUiVUTFT+v979Ua4OV6OR0ynK72ShrzXI0gw+uiO/rRVP
fyoH9SrtwSPQ4fU/ohJQAeHHf7k87sgybeKb3y871d0mgdqbWa6NvTqxeq1BsXfqS3wMbCC2QYts
JaHGC7a7g/kYILXVUkhdVzTuGyF2HWkkE/VYXiPjfbgg/CTQ1m7ZPwA/vxKh6mSIe/58UiJLDRuS
QkouS5owl9fjNsBgHApQ3tm6ptHND09CeXbrY6u06WR0esdbd9NZwhQ/nEcqYEHJMWM+c7qZCD/n
rA23aaFCvekYnNFEDjt/1zvtPRhjja+g8IiTjpOvWP6leyKG7mw+Lh2eZhXKHWCqoN0IuDoVnPmw
Ri2rbZ2DAjDtop7gKiK7a5g8BEPw2C0HBWLxTcYr0PC2tSgaBiMp4pywIId0ASPSdGXsiJwlbo50
kM5FAEjb7KfhMTBfstiYMmv0B0WTGw7m24PjWBHdacME+fF13lgWSp7SMlEnBnEKgeYW/IBbwits
MH1yU1wAZN/eDFBALCp3dRxUxCMYSDbO5eSxheB9IieRcepvi/EFIG8Sr0H/VQMV8jb6OAeXFXsE
sJYFWhrJmEWgkK11csL4Q6fUvEIL0sMrS3p5Htbb3lGfVMiQSw/KDd8BumJ2/vMmb4C/v/YdDAHr
w8mUlMk5gHej44nyar6mbzAXth/mUOsn3fPn7jV51rsaDxU027V20wfpnC1O6u8jTReJPhL3It/t
yJRiclOrLWVyHRzmydXZS33l5BZrh057TkZvegpMhEt01v3lNVKL4QUEe5m4G+DC1shSOwfAnSgi
UlRbYIcLwwFiv2MHV9KoNU5o2AFis4zi/L6JEJpviijZhGYaGaqv15Qw2msmqh5qeqhL0ZFM6xV5
dskEL+clcK8Kz5Q8Yaw2PcFlMB0VHi1hH+pYo90l1I/hjMlswpDIPQAKhtXdH9pJq2duppfKRX01
GWafhzc2QCQPz217rsvOdYa5xHmsJXF984WgqqI82LW/o/Juj/afUb1LRuy82p6s3FBwmPGvnMzk
n3CGG6wDsWHzICNDNd49W3E112iY6K7duOWuZ6EY+Ei4+PsBwq2ArAAFjukTktB3wfR6I+vFzjCV
Cd6cbLGXT8zYCun1aMyPhA6arwEeqP3W4jJT/VoLJNVP36wMH0icJt3L2U/10FYHjR7UZ3K8VvdC
/CT7VifdeCYtbki1ENrh7c72emRWAF+XNL1pPWQAtn8/C79XcO/eyl3UmSwrzVYyFkwaI0bVO1MO
K116YdRuYX+6mF6OjsDrZ48Wyf8whjrLVbNb7En329Hu1JTrRlEmLTQXgXgnOLR64KZOUGVHBbMz
jRQ8ZDE0RDS+9rGFlTNPobxAFp/7xAwW9Nh3m2hxuJ1YslNXbNuBrEdXjMjyUAGVXHhNHq73MY4t
R9iXx/CqBus6KFHoasLfx/HHNY8c+b/ezq0E8NfGs9aa7aEBnjJp0IME7E6hwkILPpCOcZn2Eusp
y8ZLg4j6NG8qDa0M9N/P5QhaCyvTdOj3eIbhZ6V3hK19dk+Ag6UQfHDuEptgsop1Nt0lZs/J21P4
ooR2ft42bVPu7PHc20ldVXtT5FFpDeyCsAX3rPAKA8mKNaojJiQqLEC909W7Vjj/ROk+sAo/UwMt
CxmXI/4v1JfyjmG7GHni2qRpbQmu0wFt4dERmQW5Xx2Gy7WnFwPdiAkfUyLIw3NtReqaf+gBUMN4
vt574uRCKfCt2o8MuEGGe6yY9w9i3u/gkNus/We074IQPUmzCmSrMsnnm/d96Vyny+5mng+p9OIO
9CDi+g5YEFfTqcyZ2Mxqyr0q886SswyrZGWyvAB23FLrL/1ki6Mt/ru4U3ip7K071ivOVhpNfEsE
PJkdmJm3W3r7t/z9ULkYL9eSawDl4GOO4K+Tnr31wQPopz2Cs3zPsu/u9y6+LdB00OuE+z1OM8Kw
pXNlr4RxDhn+7LEZtQ64I/gNnrlUdo+OfXUz5Cb3rk7oQkzZ4P3nJBR5ZNYPcmEB7JLfV8v3XPd2
h4B7CCUZ0PtGPAhzNS3TSpmUmF9qLrRwMbuX+AVg9+ruqUWSO8L/yXzzfT2EDnn+2CHflXuN4alX
7wThv/J+v6fvgLm7e7rb1Mu9wEobpTLBNRlIIXLFNSzCq1dmno1QC3a9T/oW7153e/Abnu2jSf29
RHN3A3dbsWHlG7u2uQGFBoQlAJdHaBeo276qr1fUmUhYEVxSHAOTRxuLaOxenT158NorQY7RGaCC
eHYNTsSrt9s9WHL/w6T655Hd1Uzwtm1dc5m7ax28Ze3Bbi233hKEq+RvdJddy7BQanckK9hLkYTS
08Hbwh9NwhSjC/BtCT0X3Ij9MzjO0s0Pvnp58ARb3+p0dwN4N++PTd3kRsktwsFN4ZxvAgunwePo
LPfXUv+AnCAONWVkgLlEFhjOEagiw8dPi/mnpH4LhEpOVOupwItRYaACf/Q0RMOuPtbLEl4eaigB
S0DpaOMdqTSuvWoJRcG9XJ0jq15xwQa0XoC4Fv+fsPfqidv92rY/kSX3suvuaTBACGHHCpC49zr+
9M/hbLz/3PzyJlIUoSgwg+cqa53rLO0l0R/G9rK2F3K2RN5L/9wNkVCERKplykmRr3F31eNz0d7l
ynWDeaDz7gLcBAjgwiwbehnSVSz28BI0D9N2smjzlohTeqV8sP61H/el9blildT/fbifKtap0Ss9
tdiPEr0B4BbyBmD9Ya+t4jWYtWBPZZ/u0CMQSL2QGCMFxC6SMb8uXr54pekR60oIWLo41b/GYv9F
6z59rJ8Kv6SR9dUUeHMjQTLMM5j8YBrCBtn2PSFjYIAXPhVX41MHFgA7ZJrRzMeOnLvL4rQIz/gQ
ZZeycMOikHyeiShcR46psYjTIBrWT5qwzb2/Hyh7AfO3Z/qpwOnVtq2Ggbfd/MyONMVgCfEpv7RQ
f/81AQac+/uLyZ/wllZXC0WueLGYdhx17xaW8ikWD3EZ8NRK/DypAW7eUNorrqPP2/uWeAphAMwO
eTykJsuhNHvV7OeY3uO2E7aNT0h2g6cKaNm8N+lwhzOvAHVnZoRpUefN3A944DXeQhOJkTtD3fkw
Aoghv3uXkRFgwZF70J/11JkwQfjQEaBi+cad0vgtrwlBF5iQbCLDFZkPSZcR6JMNKUW797u17xup
8kZSvxK8Egiw1xovrk8KTqFrUCy8xzBbwj2UkzRAAqW7gMpQkzwpI0bHj4UwS0M5IbiPqGs3l5mn
0lZdV+VQy+fOCsl1uyHgpfBF7GuckyGgf4VjD8Ne0gAZiFC1s80TFFeC8IXHEwhsgkEVlZ2tPA9P
VuYUhNELoZQHivKPw+zPhfn/tuSvTve3gnJdq1wjr1d6hA32hD+T3ttVmHwxCtt8xBarvfSH6U3+
mr2ID39ft/9lof3ab4QTm+I+MPhMZb9tirQ2eS89VibHoqvN7B8HvyHxg63Udk6vE+JFxpHb/usK
/EW2+u+e+d9Lf9ozRP2Ybdnve0ajg/XyPhoZpHyo2IORvMaLjp4hU3gFK6vbcOSd2h6UKneJQ1Gt
MRnNo9wKGssh+ZX2YbV8K/NzZuimd5P8TNuLIKHDr8XFyGLsuC1tKlkyhAwkqbWnyq4J+C+7YJFV
7zZw4oTXEbx/sIl1SkVnznaYr2WunTnStxgFEB7tE77QJLOD/BIeVnGX4NioMyoQ/3EHS/8/i+L/
ez6flWmikssEFHLDsTqzzcHCQyqdXnZb4uo2Xxu9TncnzS2Y11vOfnUBckGbHULBIKjZ1wZCdqJG
Y5f5AmAmYkJoOrJDXDb3XyNGahHm/ChIbUBDm7OmHkSXUXYX0+2o+fldSW2dnQKjNeoS/o8HMY+z
1NKdbHDUm8OxvP8zPhZPjejoKyUm6ZJeq+w1KEVNAkwAWedp/ugImCwcjm7KaOiXuWjzHAlzU+rA
0HyDiezmYdQlu0J5WNNzPZ168U7sz7Kwf50lRyO+LIzScF/TjyQzGsK9Ht8NZsj9S8xJaTrLSIqG
10Hi78jQCjI9upmHGboDUWz44RgOLTbVkqw6jUz7/o87FSOlP57J//uwPjUpdaKovaq2MlmpumuW
P6ciNKqzKLxW81noUHrPtbtU1NkbTiGi7ita7BkZBMy4CowWuxrLV7cvuRFUs2vEUanY8lLYswKM
yEk69geV74eZjuNZ4gvo/EVfOcnbd6u+Zsfal9b7W39Pay0UzjT8GD+Magdj4RSklyw0QpxxgOMN
pjdT75AFwURwe8pCjZOWuHlmc/QOmg8Mux/xCYbIDxYuqRnENl928H5aXQ796aLJD/PcorvTnSRU
8DZEBB++5WlpP2bhfJeF5Tu88ktVwdDpvyX7j54CwPWA971sUKu3aEd/Oxp5aNAPrNuVVxB2s+zp
On5k2HssZ2W8sgO/iUwrnfl+dffvKY5SGuxfzPynKodM3H/jJ9mxDg0CaCg7ct890P2MOlwHEm+l
/pvYPCrDGZsq/i1VvASOHgwaJZCG8zyGdRzJil8p52b7XiV3be3nBOMmvjifFMxLgar7i8L0dDjf
+gvR09v8kjJJygkjupfG8DY8d+phLh7a5YXAY0m6pMmzKZ91KSoamV4x7LCqmg+TeRSl0JqDavuu
SJdCuyqnPj1u8r3Sf4sTLsUwaR4L9WAOz2VKTx6ucTRb4ci31o+19sw73DKPhK55vV9MbuGMXWPz
I3h4fMhsjYrl/SOZTzUeyHEUy+ctDvTqkJCQltkLbkjUwt1x6+6E7m5SghbFH6Qx3dfmQBtDSz3l
4mPTeLyHbYxk82iUJyrfRj0YWATNp1sZTZZDUJix+UkV5lnQs6yqUyPdrfNBVK9l/apmZ0H4wrdP
bPH5IFcHHq+VINxNLsIciFK08j1WyDvL2mCa37ThPGR7eOIdR5lovZhp4QjY+gvwX26wadNgNn7q
1ou4G5sPZ2mMthw7I/lcD+c1ueTjlZdUjIdJvZrz24COYHhORr8dwwHdchV2IxlSEW+In8Qvw4Ni
zmBh+22FrAD+JblFCxSWzhtJ2NgCOQ2V6jwCu+IimvmkQc3kUc8+FYU+nxXTbxW8h3rT1wgkHent
SXZ2N+LMR6cjLwD+UHff5/hlXDPzXCWv03Kp1vuhAfs+zNnVSl4m4302j7H2nDFHkRewceGury4i
EHyhRiVgeusKDA/IfNAdjZJkcITG0XDL1Tgsnc4ftLuJegtt5BrSMhgwp6FLIeLAyAeOzABc7A2V
r2++qjpTF3JpJeN1/gEc3I2hJhA5FA7CQRYOaRlqdTBDBRTDSvMEQjWfpJ8yNqPTgfj4nHTLOijo
l2oPKKm8uYDGbXfkIuTWlOeXAa9ULtQeKNa7kZGAYpSpyuhnkyeOoQj1AyM5MxSBuHok1Ymjg0ro
/lYdviu6L5UhkcPNHPBmrfIgaMQbQ9Pqz+oQxsppVg4yUJnB9e+3ZdQS6MAhI/pz4m+mO6hOMUYi
LbDuG2JYr98Fi5zFsX4UYFPwMp0jyna/OWrpL41tFq8J6nJmTdlDOp1UytsBlM5fpkAfD7Xg4d+z
uungd8KhrhNb28Jmu8x5VOdRKR+I0ko3R4IBWv80C99cfWDcZHI0DFQkw2aA+VyRUtrtlcJEcCuu
xHhB116JgIj4lHr/kxJGCo1Lt838oRqjWHIEwOHNxue0cw3SWnBQn92UUKw2FEy3z8KuPxhbMPJF
HPVNMJYhHvrpaC+Sn+ccS/sr8L18HH3vmFh5czzPLp+CTIFbBsPiKxSrEls8yN5FfD0Vr1O8AX6V
Qo1EeLzPq6Wdf8M8eOFrT808mZNO8UvLS8uLgWe7RAJH/dG/rOxHyTNUFyVExdDA9EAQO1BZdgqd
VO+Z2f53avhl7caSPSl2u7k9qeNoYNALgxfgS8SytjyZkThhOzihUDTxaOAIrl5tOPvYgdyNZC+5
N2yomMST60o9cFkgoeEAie4GN+3boV7CXD42m7s0YcJ1mfliSxRmZOrU+D4e12o4QqaR7AaWqRoJ
zamyUNl+TYtgaA/lLVgyf8BIqlw8RB3oS+Nd3cHaDUEqeBgi+D2D6Nafz9UOrdgNCrg8D7WSKxDW
EQm5UO5EVwZb5Yp6itkwH/OFrXCMj9sXNudw3zKJnbF7Gh9kX638jpkL6VIPu8fX7PxsSNaARcce
wGnVTe5JEB4PIATCq36vvVFLKe23Fr7UXc5vjkkxHpkJklGP9Tzqfn77cmO14RyGQhtRMT6Hc/gw
+NDo+lfM4A0x2m5PWwM1bnvMbl6PFLOPVJyzOq+nGpsc47pCs8F6x7Ouys/uaXrSgP3xPnzXj4Vf
e/yQxuev2sNYHmmt9swm16DsWNiAK8/rRUabUh4TjfnzsbtjYEo4uCHsQ4zxoDxYmB8zD4bPZhxi
wD4mRBN0lld9f2D78FzbgoFpVEGwcNjwqM+AHiCQ2hdODn0IzcxuzPMGcpR51G0TS3j6Oi8PWhPk
GDcinyYeubVh6mBGl3zjBOz6uw0pJTRRpJOc72x+RzU4k6kC5Fd278NCSQA18jveowKjz33+JZ60
7XshfVUGX52CG7cazl6dWyNGYthUe2K6i5dLDj8UnZBA8eWM7eKdYQ0ASLc9a0VgxB836V0rn9cV
re92kFfZNsr3amAQIcb2gFi7kPAtEmBu0jhJkvSPglPZ4a2/NE+fJf3TZqVTrNE8SZMNuiX3dkod
MDsGWr7Z0Ss3zTy99sAVKWUU6IWGU1v+uD96e6qdhiTx3rUErxvcGNtsnDlhghKAW0ZCZxd30qPK
CIpWnwnV4gPB/r3t/MVx/dvb/4S/UixLC9PbX2/fghm8uP3olTFdilfB9EE0HnNUO5x6NZCFYGOb
DGFNdTLFZR0sWNw+TG8mjtv/hD73V/7bO/sEzE5dNWmSxjsTY6JGGaq4I8Cs6ezTmtim9wKDkmCl
7n+cLHVbxKO/2uQbrAXVSSE98Dd2V/96Z/8llu6tuobPH64EIOm/oLPfQQIjmzUr452l3EAQQeFQ
vQzf6w/xuXwyiSgt98gw86clw6maXq03fPeUNx0GKsb0GEu98TBnEkUSO8ey8Cwd1Ds0TTF22+ND
8c7Zeca+PMCkdP1SXmW4ELsLjfi2G8llj9XXvy8A848g5G+/zKfHvG61OY1CKz1mur3wicu2mDrN
Hv/KaMA2yaRTnOXSE0tjunSmRXoWm2O/HvPi1BenZa9POKmCPgloYBMxnMCnrcu2XcoYVsNF686D
fJXlHRG+yUGBQqL0tDY0SUKZoCb5O05Uh7US6nDtU5elvyicUoSB4i17R2uv9m4tHwATuymYbn6L
o8EU8LURU9sEwu1uFM/1didsYU3Fmbh652kAtrXLAc3ggjt1XL2KCbwV5kpQwjaEfAKhdXOK2F+u
f3+cv2Yo/1m1vz3OT4D9Im43S0wbJpLv8uLKg4/DornYDDLUCRvt4j0WnPafSOQfMXj4aBBMIFZB
/mIv/bYidb2p8r4AoVBkt+zPePrSgZWZq3+fWzdLiLa0Dbi8BMLB3MY0EVRgr8n+cZhIf1pLBI1q
5IKLBiSlT4C2aqWxVZusJZWoPVywZ1tl/yFgwJROsCniTE5nzA9gx+1zL/8fz/4XxePzw//99T9h
1liBCnGngaG1yPZvO/r6wtJUNRoLb04CdYH/gV2yW/wsUWXAy0N5kRxa+bi0YWqEVueWitPcPIgF
wDgrtLMB80uaeTNzaHCZEHOq15nLFxrc6dJVv/NlaoW1FdIZaZkn8vsyhMSfXT93xQWL8WS6K6d7
dTq3zUFJ75bpOmTQRuw0dVbdHUjZiL2s9DUIrum+KBnrpkyhmcGfrSyizDWodA0YbYe8gP50LIQo
J4y+ChpERiqzO9dofMuC95wFguguclhjDC4cFdOrYrqlQCLraf0FuCoeiJEAu5swkTxQabCK/e/8
FliTV0v+VEV//0T+6w/BSfn7B/JpXTbjZiy3lXUZK/62+gDf5WnBaRGOOeR5ICDc02uPWzEmfRNy
AYAHfuWj3VtuRuelAHa4NHoMtvKZcYEzxsDAnondYhOOnbc9EP9eEvqHnt10cXTdYm9W/dWgfnO2
PCxuvjl4k2brs1sWvgGIowYZig79ENeU9KdZv9etJxaAjNn+eCHr/e8PQPqv4ff+BPbpNaNsC5H7
JzgqW9teGpacMQpcpIgpz4CDouS3QwgzSXtZX7gwsK3F1vJ1xnsFHYju1kO40BBazjZ6Io8H4+jN
L7He76lj/ZYZguI2DcYs3iTawxvusFA6W6zNuCbI1GFRoG2o3OJLR5wW9uic6tjXd1+q1r/Jx/F2
SgXAioi2gGo03zwTzJXgvtJRBbdQbAl/TKp+jP+NvZNQXuPajzUHeeSFo2SCcId+eMJFUSKHKDTe
MFWbzuMGjcTe6rA643SCBU2DaxGOx9emcpYIgHHzcBAbnfRh+77AzV0g+LZngIlyCFX0XYpdwwmj
Q63t6k74tuWetLur6omNUSW2BLyI8Lxhx5GQ/WN4VK/163I3H9avPVajKLQYmo1YKY1294OXTr7g
lmN5DENE3PobVzY85tvG5QZh8BlxJE8VR5sReMlP/LBkVgrrnYpdiBS6qcdceEaopX5Jb996Y28s
RnYlKUIILP6lef1Fyv3PofXbCpH/79mNCUij3qSCC5h8a9NJsSaqdujXqpxZdtYREoGjCTA6HMTQ
yWGZw76OtJz17fStV+RuT/r0h6C5eIRyGtCEZrUjclTRT8NFpVSTbIvukZsX7B4sqrVV5BRQ3MV/
1MKqvu/n//4uXH9wj2ULzeb//V1Kad0kaeP2W8Rg0Y5mFoGqJt8HwzX6UCamIvGGPMoqV628GBgQ
/3jpkFWBWbuNHM7D3Wh4icTlDZLm1fWpHTyObkq/uvI5tw1sJm9O+pQzNu7OpnWRxTPJzTRvDxvi
ReASxhS4Vxlugs147eEDjqZc/ZkCbcnXDrga4xbNr/vzJJ076ZwZx0y5SmAd/bnpLrV6sqZAY2Kc
QhF0JOISNA+eT2+GWbMjf1CGbu1lYN5OylQJbrq8wulMuQLAQQaX6I2ZagMMavNb3TMnoA5Pi4Pk
dXzMZ0fEINl0dVRyUoRNP0NR8P2HLbalvdpxtP1ShghkG+8Swx8pbK2Q9cAtvug+aCYYcFJFTAAr
5BGtr2yuvAZDc0q1czydc+085JdCgLakORWFPFxHxD6xs53mF1yruJGLap89YC9WkM8JZpnys50O
EyyMF4lY0u1C97PukloRv/aN3ws6/uoubxaaoM0H5wH+X8/DzZ01iJBujJ6zhwnsKhzc2MU89Jht
tXZFO5/60jshBSrkSg5pMgDQODIjFJxBtXmq6/30U8WBm6CRV+FBI0c9drDDY2rc4S+sBiIhWhQQ
lp3QECnw1AITCa3kmljBAF8otANhyuGl+vyiYxY1RrToYV4fR0aaqSt/b75Ir1DHq0C2zt1wELl5
Cr8YDny9dJFxizIjkqVT5/KDBpkVwpWeAnJBn4iU+qJlUbudR8R8sQsK0qNvY/yP56tgy8Re3NwN
fI3QNbq02OMGLynuFHeE1WwwePUagnE/GK5A/8/lcJ+Ft3R3niQFBWdh7Gp5EAPlMO1FRcq83PRj
/WB2gZWEgnTc8uBWR7fbTnXhok5ipyYPbPLNiVGFIzHaDZqYFBZ/4dTDk23ZGXcG9sCllwAiNMG2
eQ1iMGBi7FwA90gYQptwmQ14fF8t6WnsfWGLgOK2yuP6TL5l8Fu0nY9Uoi5j3IFCKA3EIUz40Ctv
1qFLEU1j63CVGRDwfqCZTMBltkJzINxTjd/MSO0j3QyWAVTLSV6440a0chCG1B0WtVgLcIE/cK/v
OfzRBtPQ32xD26OGOMog+xgIa2+uAP3y5hSnjiAxAmqU3e4UJIfhXwLh+YNomuJjQTdM8fqSvsLX
xFJL7SL5SSNCT2Jb2OtDV+5AYeeKZgAXpNN+MHruZsfkON0515wIzmQ+iKIrpFFzlzJcBWgBQ6sB
tq71jzEQ8EtOHuvXKZTfJpxCsQl9G4OanKsf8UU+FgU1mmd860LsiDkEoJcDMpC6Q1MKwMcEabXl
OSh7jL+c8kdqx2/94Sayy/ePdF6CmXQW0nzaU5bfCdkxzS+Teo6HiyUe4/Gef0nSf1TG+t51/Pdc
Ng1ZQUmHX9enJg+LnZvY3WLxkfk7ldGjHpRMbbnL1Ae98fRLLz6rpbu+yE5+MoxwD/WkHmW26shY
ZAWQRbXx0KHOoP4SbKO+xIR90uZWhyEaqARU4MICZ2WyNaWjjEvW8G0gu0CDzWJXkO0mP0aI9LN9
Lh/ArE0AnC+4o2O35w9fC5+HDFO0hr9ZoOf5ewX2R8arIVlouwxJMRHr/98rSSxba+l1riSrthVg
+1P2rHA8Vl5RuatKGWDrfHbsLBYYS5eEFCIknqvMYYLG2YhqF07FvM+xFWsHGzQmmKz7m41rfa4f
tSuhsCMSTGgupgN0r6K/VewGh+XJHf4F1/yRLvf7b/OpvVSlspyylg6rtbg+nFZ2wZyEyskfrVea
PFOyb+/0WfIMFmKb/3r5P6oZWEQYMWAUggnzp1pFU4ZRW1VqFRGPehn2/NkY8QKPSjOUhIPe3ivK
qbQivb3A/lITHyaAbJ40y5+Lu9k4WOuJIY4uPKyYT5fw3+189GMrGgi+SM+zfEiLqLKiRjjfmjst
SR1j/iJ315WsJWDQxt34G8oXAPJ4KdbTPN4N5VlvDuryj+AL7Bv+sGOoYhQDnjnyrl+t7m8dtZQX
2tqJhfiIjeo9V/8w+oqaQjrlHrGLo2WGxX51k8BVOLDSUvN1hbuPK/qdMdptG0nzPbnSh+ZHc13a
E6yY6QedYIO+rvgyfREu0xKaUeknr5TmAuI2pvkUa3tKRfMa5zuhqvjBldnibMH/KfZkHT5jiBEP
UxIm14475J7rpguIa7PfxTygvl8gjX3duoBaWf62he2b0gXS9NN8Sq5THnQOducNq8KV3iwlLH0x
+bGtJ0kOre8c8jloBTbuAp4AT+/Tafxp3byqbOzJCNufGgfqhMruvVmP8btVIcXThS+MNKTvoMSN
4EpnqwgmhqLb03y7mmFjvvbAx+ZBav1C+wImU6Wn9Qcdqbj9iAf6gIIczjbovlrfLAQa6gTkmNvG
x4BnYRIub1in4ED9pdzpp6Zx6B4H4gkx5XOSN9lwevVdX17NnuFU4fN9TXUUyXa2EEDhm7UGwjER
7fJl1k8sIm7RkXSNxRHmfwAesvKngtc0odLKKrsCk9L/e7qMxjyk+lwxt02dlsvlpj+lFKA3V8/D
0QiHLRxhtoghZSj0zRjn+ILCidpr734ZZ2yZr94OYMK3Jaq3U9mG9RCsbaRuhyKN1PY07DeHfWPk
sXd4few3UJGQWd4Ow2tlOK3o35iTPLJ+evMwUAPkL4IWmbT01pNOItL2JBfB7TwUAdwwOAkyPDDd
2SklHkRbkdmKjt00EIfxVazdLTlBGqHzZMeOUB/9/lG0mB8FMBbE78yswQFnYCXL6S7zhi6LC8xm
dzT1Pg6Xb99EXBfPZD58VNjsE5R7f/vSf6uTo+LenqFSKHqAWym0PGpBob4ab0T1oTdkOtQ9GpI3
EDPzHZxMiCG43jH6yAomNL5mQb+1vKF4UBlMuCJt4Qu3zs0magu00puEwwAP53uMH5uGyueE8wsM
vPUs8rgWXzXOiKDqDS6lnTOWe7RWPCbAV6ki1SPfwXxDTYl1XO5YYTrDcPIFlPPtVG5fhkgfw/k7
orLKR7RTM8oe7OSb9l1EyEVncGilCEJwOr7XsFMzh7FjpZ4M+QCQj0JGdRi3akF/aaK1DMU4AJLm
B1hyoG3wT68FcKUeyFrUM/MrbCptRkTmdNxQ4/d4pnZf6x8M8n4IJ6s5WXhgf92HPLTazlBcka1N
vnxJ/BiJLDUn41L3Zndfe6YpftX/4yLFWf9PR+Jva/3TqKDoYlHK6lV8zBY+29PQ3mvxXZdci0sz
+K0VQEvW8tOUR1VO2+eBk0FGkoG5MG6S0D94i+kQg02p1EB+kN2h9hIatJgRcWiYYZ1ivrKqJwEk
+aT157W9oz9TBar94zD46QebBthEzyOIVfcwoGZ8/n50BHr0d7fJl7DpUH3TcGE39EypsXJZn4r1
qayuSnUdq2vbBy0eRV9a0lZXJ439W3ZQ2qjW7wpiEktseZxSv5uX+0W/KOYBDchb+lKSpOPH3wxO
OAhYqA8Y5mBKgmn9FKoYqVE6WJEFeau2JYyIj+0UIiBbBa4qj98VymbZe7SN5YdeIkSDEecixF3B
Hdud4AMpOk+DenbYQ6vsiEWwGgcUOWnvWdtH0fkW0W2Ejphu+tLn5BUxyQr61DceqHbX1q0w/WBu
tAXlC8U789BtDRccFL8RLEGqexXRu2Rhzb/g4yW4N0Z8kO6wWYHc0IacPDFSndKdn97e8PEBDgE5
OdNW3uCP4UjzgZoPkx8Y5hTnp1QPUJSWuf9kzP4wcGZTTvvbEV3i3t1RRDOZoQGvd2aZ9cawgM8q
ay83mbzpBISm3gkz4kV/m8JW9W5i4MKbXYqDGEOYelrNIGPV0ByQ+LYc1/bcg3nGd5XEdPKkNgH0
K27aNd5pJZNyMPHsB+TaCzF7+5DPRPVscGvzPUtTIxm3cumrdSkok0AvDmXqVRAczvFj4hU0HbSJ
DO9leHhubYacVtPgb6Uvs344C9Ng0m1WdVYemGoY7xqmL63T4ZRJ27nuEFw77lhx3Yej4Jd0Rm8a
8qjRdq0PUwsYyms0xa8jCTeI8GOKQja5DbK89mGFaF7weyOKdReQXKrtp2LaO3Xgspu2j9z61l2I
4FsCys3bt81yJcPPG2i/kQAd+IDXEg9fZNBvlxIttZsg/cxdMw4HCejZy5YIhEheD8Z6MrRDSfGt
e6rhaTjCwM+kqnq1kN7DR2Ca/0v3m4nkeB7AxjWV9eS1UCuzu4QfzLwPExAojNxuPK4k0GhiAQdm
xyKZL0F36sDSnU0mNx78DR0aMUbZoyvD7xKdnMlN4qBGYtDClH+522oXJIEjMway/FoaEDUoBLze
WX9I+j4fwKWYGTAM5AW0Pj9ZmJ1PzsyBuYtonPJ5wNZsi7TtvAyHtb5Xq7uaPJgqRC7erIcqdwfJ
HV4ow/BMmCEVxE5VBOwa4Zyc1sLW30FEla86THQfFU48RyhrJ7ZAGlKXdrdg+wqsArqc2ui56OPn
G05I6npMm2B+qD5osOEzymR6ct3Odx0S0JfcPEJl4dLC5plXB6qHimShN40P6eIWJwXtMiee5OZq
kDas9T3SjcIsWSKk7sDdDSMZR4dhQI4mEWCSi756FQPpFlaTo1yyL0VQgo9A7MFfjMtZ9eqbXZx4
MCZRDZCBwFmdhq4MS5scpjaQN6xuqgyXy5yxbYzc+DCajzy4No9uGPaMh9svar4wPqy0d2aUSPdd
/9TLQd0eW2TkQ9QWEU4/FtyNwb5lrgTdBPg5aC1PjX0sGQTcVkS3g0/o81lypdGlb4BFqWsyGfwV
M769yi326jtbe7SgvfvSj+Q9G4INK5nCh2laenJ6nHBa+ki7Y56fy/qgqIdUDArzvKpHUY/yHj3/
VZ7v5f6rOVGGA3gHhnVu0SP0vrJ+LfurXoRxHska3PZjkviyFLCNmwXe8rExrmFdPwzVy2Jetfmc
5Hei6Y8pg0Jnip/W+c6wTkrrw3FKWz97BytFYxdD2AToQjmDHZaMqg9OrFO8kl82O2PlNmZkSNdb
fN7E89Jfk9vjJtwPsQ1TRW/vWMbMFpHe9zQ755v0YLQPZhzgf4WNcunwn1Q0gbONTwQ5sdfbt2E4
mNt9LV83+aqND6r2kFePnhnHdHWPkwSZ9EnNHuT+2k8Pm3DZ0miYD2n9WEoRW61g2RUXHf/76jqM
UAUeGxY6VDnRm7JoPw7RfzttD4blKAfOJwljRON+tLDJviiSPxOYhrcW+nzJF8Hqzeut/1qID0P/
9VZeR+t5na+bfoqH+208i/2pmfzurZAcAzS+tWHycAwsHc7698Zy2OJwRA1SXAflrvpX7Kus/Gm4
iEMKJsWqSHiq9qn13aq1u0mrsD02MJrGQy+cNaQ7wBLpubQCkOJb7NHZAyurvU+lDdALBMxxxhxW
guFV+/MaiK+QcZBKKoZHW6Djk/FUj86CXSNOM1SiUYc07qV83y5TY2+E4eGeXreudtJOlLOrfL+x
IkYGdruibwNag0R8x9OkuO8qN0PClASW4Nds0trpECZlcLIJRX4BW6BUlk4mIq7eZcDYLWiWKRBs
6wj16KA19u3cvBBMaHzpoZl/pPgEP+hv+RGC9oCXFsYHGUx3GGsukmtUw+Dg8X21gEV7LW0gA/Q8
aBFHCrRyKFvRYu0I5IoNIfZP424mMJq2NQIFGvxoeG8VxZkbk91HeiqFAS5EEPsxf0ah2DoLTQJb
uoRFtEsnIYYBayGwkm2wNGiE4HnLB6M3AUWJaIPg8D9GRjBfGKLEwKYtimuHU7wbDzpwC8RhsM/3
WOVCy2RbetCqACSlWRxW5jC6M36JbIgE7nJcuvHPGmM7ChqFcZjH+W4xH2M4C7wLsE1lLv0EQazg
WNaMNjw4bUttw2ODPJSCznJYm7uiAHolhFCUeuIAbW2nFsz82kOQV+HceNw9XJSI1rEh4qk/58Dc
JIg96ty3CTOmYChdCgyY/KwnjD3K2TtacwiscyMjCD8e7QxQ+3e0Cqv1PxXZv63yTxOUrcQ4t7NS
8bECWoaMo4E9BwZOUdyc4a33mwq1Beob90bPWH/gkhw7bAgL13uNVW9r7xtnuxgVRHfTIKXO7X77
iVXEjcvssW/t/o3TB1bFDr9iF53YoHyJZq+tt4lOjwZToZ72+50Tf10EuHZ+WoeZBOnVyb9OOf0l
ReABLAefg2w9UGhspr8YJzEnHITNAkpMRTO+gWHk0MOUsFMc9UkH+8QCK/N6SMdAzFGTUAdx+9kz
w0l4o3Bsd7/M6deEisMDJff8xhzAVNwkYdjjf91Ll1cBLmbBKDQ0alf8SKX9522GL8ehYvhdHC6Y
NGWnOos61auSoDnRj9GpSXARkp1z0M78Ry/HSEM/jHNUY4JWR610VFOfmDssCypg+N6rBZ+Btaqe
dfWs1SfONvTU27c4C03UQP1xwZJyPrf5saUrq32GVgbmeYttipRGeL7u/jkMDjA00cG0s+NSh/py
wpfm76tFlv84YMez2jANidw89bM5cVpOZlzpgvhYg4yUNhY41uxIY5CTHsYzL3zGzmkSKPmpBG5K
PHM4jTAE+5AxHPQ8yYjU5rKSKEiG4HgSm8tgPW7Zl876f4Sd13Kr2LaGn4gqcrhFIIRytuwblSMg
QOT49OfD++L07r2qu6p7ZcsITeYc409jW1gneLQEsQTim3xrZLtSWSvxOm89CdaZDCFyQVvIH0+L
DxZEBAROvBKieduilChfHhmtMnLTgxn4FVb23T3fJtKeSFtm86IEyQLGXxP/E8c/AyrYfo6voCNl
L2b7cyNpl9NwW3DXOFGQ7dkSlGDoigz0i5eWQUiB09fuPV5A+gVP7yE7aAQ5sFtKLtmJkbDlfKgu
rpRknFGVIK3rCeMM3TZhSuysnEJmXNjIkDkSjavo9Ob7rlr3hv8w/BwrX3wa21PfrphL/2Cznj5O
5rLtFKr4UwJIQ3LRzAwd/QQP0mZeOWwSeScHlwqs3/guEx5RTze+MODiieEykB6jKNaGM7thPT1y
Lkk6E5+h2AHBa0yWea9uQ8hrzTrZfRxkqBqbQrlecPye8J0dS0hzUOUTW3TEiI3T3Ruwx07wdMl4
IPandxA3VJn5ogc60DyTyNFoJzebUPWleov8pOfUeq4oYOL7LorXPXyotDGJMZlRyUbt3goftjLe
xGEdqIvsSyQEhdAGsg7MbUKeKMmY2T6DoBSiN51gFwYYFE6lLS3dz/Fr0aoWz31knorsS8vPeKVk
/m3EnGsygiRYPN809mKyD/u9meyf7UqoD9K4ChgupJ9l/dSMhzbbVOoqsPaxcVL6vRRcu/JHLvd6
dsrlraUtWg3Q94B7BvC1XGry/lFvZGmHt0NXD720xcrRiy/Z/YbJI0QYUB+UYG+Ur0P5LWrnmPGr
4QrzgRZiuPBVc4XFAz72rix7a3FnJidcK9p6eR89NlgnUnNFqwmYoFiLMF1jvqieOISXSrI28VlU
5xCfSAB5csJFEhOxpB46c9Vg9JCgF30pWT/ClYhw/PlW6z+ddtb1AHYSYwt0bsUgcjME274o2nV8
vplwKfhVJHWdsvi58OoQlPvEPBrEjOLOwDJirlrhEqnLHlXEWKPc53Na1vK+jI8J7eC4MlovWPFz
Lu/DcSUwUl72TGEbl9jD3IK3W/tmsuBNoC3AffaErCYVFKkB/PhkMfO6lMnTTAOag3PndPaMdceF
w2zZZJFiK0j8HvMP3pRfz0rGn2SuoE0BdfT28hWyxBzRmni85zGdj+p6SJdttWFiU7Hrhne+HwYf
ZgtixDGNVSxv4nYdhtsUI4hGeX1sQpSCGznatNU50s5VcH4+30r4s+osDu99lEJUXqvhMgYfQ/tx
b49Z8YMZuYg2Db5oIEFaU/C4xOfCrWGFc1xiXq413SlZWSYESFabuvVK7p28QUfaYx/KPFKv6nM/
zThahhhngunN81/BaNd0jg6gVdeV5POvQqxAEsyzB1oFP68XW6VZItBBA8Aax/gjq+cq86gPh2L7
QOkkcQ4dcmlrCihKLncJ/8pCN1b8bcLStRaC5SlY3kFjR/cRuQOfDauOQcB4lZTpFykjvwdml0s7
XTiZNJuP93i44Ga6i7sex5G4TaNNEEy3PcePUx1krmk8JcH2WZB0szbKjcEdIME39IgTROLAmhgp
X33NINgg9ApWnbwRi62gXk1xcUe/Sb4893CyGy00wBpjlUm+lr49g63erLm+ke9rYlbeDfmKSGQJ
u4XEjXWeLJ/RDRg5zWxiDgnWouLxJUm16Yp9va6R073jBZ28YcmaaxUGOudNz+ck7tiQC2EbqQe+
GS9a9ADlvoVNP2GNH0AAAXyy9sjV8IpFcH7U0wpKufpib8BBFnvxSm6ZYC74lGPMY8mC6+TF8hqE
eQumyHsxm3Uj+aq4UJWljjITyViwamSvK7/gcwrzhgCCHZVlY6hXlSMulnYZP43kc6TlV37/yIvX
x/1Dam73SZc7vkBBXDvxLQ1vGMSaYp+VX7yHrr88sd+Yt+FJ1z2vok3WkGYMvmGw6bfjiY/VVokB
z8DD4uKbI7UY8eXRQ+N768ybpn0r4N8SO7J7D6bfRuGtDT7G8QW8Kka70SzHfBcGWxn5yv0yxhcS
FtryzGeQ0iTmSA5v03KrFrW6NvPt834pCoybqLqOEauADy95aaP3Vr2yIghiiJu1nG/H8tAZtyG4
SaRmxesm3ITCLhC21XtHRINy0NOTft82yqFUrwC/ZXkesLpCwVPbDU5nOUVJ8HQyNfzzAEb9CyhP
+8Kl0imE57ia4gjoF2YxLYzB/bA7g6qqQz3ROxz05GwMZG79YE3FlwqTIEA8o250SgqMypOilZ5D
awCPcZtmEQDNhRxy5CPhqSGEGP1bi+92HstzaslcwMrMiICUq/QKc21Uq051Mk870QUZLMXJvOlh
B+RHo13irHwwQBsMkGhS2O4Pk8EOdxR1M/JRJBSGOJw/VNJ2c1dmeBS0BPAq8sRu1ab+dMaa9I/4
GLeF4Q7AFK1f9HN6nBznMshl8D5K2Ah3iE5GlSJp0VnLIlo/Uq+UF03kGd26i1Z5vJE7EKIjk6Cf
0c5/aG9m8SaYr0l3NZIb/43JTZHwj5F5OB7bwqNFs4qTHnna0zF1Msk8sV09H4tKX7QkUOP52pdI
F7qlpvuBOSfc3bHEA3Y5wdg+zK1RX6LwmgqfT3UjGtfaOMfWz6P9EsDKANNqCmAEihHCKNqML/3x
0ZN3KZ9oB/inuvUT9p9h8JowmTyioPhI79R0k6qneVXaL2U4joeIDvUgojDppgYio7WE4hB+5PFm
5pdEf1PVAuEfZU/3LYSvWfwZdj9qvFXyZRCccuUiRl+1clHVUykeE80f86UYfqvBj1m9We28Lr2u
P6jFJXh8dcUl7KiC+D+vTirkkQboNoi31ASAB9rfmI/YDlGIGXfBfrZzs/Ul0CA8S1zymJ+KYWuq
xwwzrYQcP3z+kF1wR/QhLHHJgs8FjWfmZ/Hx1kpnkYkP0msovQoijhhQvqK8BfJP9XwdoKiIS6et
zoNDKm4NcRFXTiBt6UqbszUujcYZfyhWcd9F48qSFj2GInq5MwLtgrxO6j+QdEJVk8l9ExGZV82f
ymGIjk+Reg80ExnORsv3PbWbPWargOOp9e75q8LA2PQUsLFKMF+ecQ76yfaNsO3eHIXfQJZnc4sK
ZAI86slbEPtgPjX5Jkdk4VBftO4ZCX5ED7Vb0wS+3Ci9TzWKWuUZLhtKSiZ9Izt7YHt3ggaNuZMy
XwBBN2LodA72VTKqMF49lRVfyLRWRu4RT8JMwRq17zFRzsp78xKEOAUOaC/jyBsJ1tbxZ03w2ANh
f7CGVAP+xeTDc36UYnc4gxy3OGdMh/K+Ql4wOH01f32KKMwRJ9kgmE+Gw+iT9xJJFKU/G2v7DReC
XVEc5slCPwZY3knT6DxF8gVzBaSH20YuGEBE/JtB3gtjPsxZ+olpkYSK55FrirDJsreVM9w5vLGG
RPBqCoi7M4AMJAK0+ol0llwPeivvgVyZrQYROIcnbELlqKKjkBQo7aVkmUG5FDam0ISnlXICqGhP
KD490KJYyGtZtq3v6JWYjPaKEHldIgheElgVUk3N47vPC5Yk+YBZzcR99YVT6gGxtBc/WnJkCd1/
TtMam86rqgksHxjLcE1weBmubAdn4nOYHfAdcPivByCmGgubjXMRDvW5ibH2HIR3kCaR3es+JRsZ
e/mjvaZ41308VjqoIYljKBSR5xwnMRnTADQbsrW4T6x/B5AZEQi4qGF7GZBVzfsfgIb7CSATqwic
ZOHGiOKhO96I4iyvCoAboHdBOILdxGtmblY4zAJ6+JUmQy5jAHTwhpoviY6pdoJmsIRaDNgR6rWs
QbDQCi7KLUBtU/u5OQE7OoZRwgBlR1PmPfbjzgOJirDPi9tgWMUcv8KmzVbGSOoQIgDiMzCroZWd
A/Al70a8vA9bNA4V46iqpTBuFIGqfSZKa/B8ZBv3B5wN1ltb04HUF720RBdhUbo/XJkkFaC+1BFI
PZA4uKTEr0U/U9dIqR+hP5Re9tpkfoo8Y17QmOGUxY9yn4fDQrUW2EahO7C5SIWdovIlYTVea4A4
9PBMgaKybJaDOgs+GwwUNPXv3TkQvOGM1pXjEl+M7GCKyzS0hX6B4iJFwLh4Im5D+8OcCWs27WLH
BnAdI8QMr61kONrVOjR4P9HjEnhKfjMHnjb9BW+KX3CHGu4NvBQsgUYG3uSk5QEIMFIZk86wBXLm
dO8WAwHr8nyiQXhHsgt9XVuzhDSP1NMrV8fPkNsiqdUMzGCelskQDDF3AwMn+3KEQ9xgpDbi3wi7
eilxKXe3AUKa6di5dUhgh3zHOxn2oTuw7tEyYwO8Kc8JTnmSMgXrhibz4QXVCjC6FBb989g0+zZj
jS9U1Ja1LSebe3lqTMZdbQjTTF/ZJ+KvWPPJwHpmcy4e4J82dylxNvS+NC4zhn9VLB5PnHIk5woj
RcN1Xsyfifckq3i0nzjIKTjVtYjLkbbBQgM8Z7NJEWczHwSiGgeV4LAscRxCcmG+RpxwR1FMMZrx
Ij72iyZfFJOqe/5k54+n9NvwjWeMnT9s111wDWTXZD4pn/CSElPPUdIsVQiEbcMEjwhKlCSs+ZP9
+5KiAtV9lnxMFyPPMmuByYl8DUwhKVFfAkj4AuKtyf2A4pwVyyOXOyq5VtiRdT8rFqnupf1kFscX
yvvmO1SZLw0gBz4rmPRLLMkmraGBimctMivmOTfqeRd6mC0wjkLkkCmGzpFHN8JCcPdaBEpTwA8S
0ifR/OTuIW6KoPttecAvPJc5/5EiY6KO7UKyIwFJBjlGoGogMgAitKYcnsu0mjzxIXIUui3FM9Jl
gX4HZzOBufD05P5Bx/M9P6csGBcF55TzsMLn0o948qeNy6C+nmJWnKbl1tqyNFPJmgIWJ1IoJeZu
iWO2N2dgkwDPjMk1w+PQeIibHkTQJ/N7a2MeBdcWoASTrbyQ9Z1OLKa2C5tdykyFbpmJXvSD5bNC
CxhOmm9Sy+DhJr6O2Ntemhh9umzzWu+jIyGRMIcMldtXPwESfZD5JYZeBINg4Ry8rCDlWkLUwOtC
LigOYmsQK6AlTOtsrGGBbd+WKga0CU4JgMagUlAlbfJ6oxmBnYVG41x/JG6zJ7yJ5YACkCgdTiju
QAghh5ZTdGDysN0Wpt18jQqMtM8BCypOlEHFhxbQKXC/5/VwiB/z7AScBHD6PqW3k0gIRJU+7IjB
Pw9P/6BgGLBXU8yx0zKehF9b2KZWeOsEZYnQFnahH2fGMujsSneVPfjZFHTrJluysmEQGkYqrxUY
eWLgq3n8xTcTU5DdjSxukR+TDcSpO/LgvHELUDKjp6EuQD0sHOPVFL4CjfMbGJQoBPOi35gjLub8
lrIVqxNFz+T+/R1LfE8orliFBRYXDNmqXSFgsRPCHPDg5pOxFjgl+S27MESPHVTlLJoqK0Ix7El1
Jkx0L/kPw5RgOpNSJ72opxyupLU5Gnmy+DKrnPSw6WcgYFJAljHBybIwMz/aSyn/uvWfvknLIOEF
JoTEjXKHH/WMoGB2xmVouXU+l1CC7fhdn6+1HOZzo8gro9tI8UovsS25GIAfuoPobRD4EEk0Wcrd
vlZWnUH+iado2wGhS7gU5LmuLsxgza4c9gtB3WIHy/rro9uo7Z4/l+I9r69aBxGrZOCnzGMwHZm0
k/DwjDZ5e1Q4iB/HHkC48cgII7KCQihEFYWfcwQRX1W/6GFJ+I8wDwkfUt36udJGv5SJ11sKm7Be
K9bpzlM1butqbryi4+aYS9YGNvrSyTtn2LRIViGFptqVwFZ5SVAEZVVjeWPYzYZ+BV+NB+4peSxs
ksQiolVL4GGgGxtuu6oWfbYaUDHijRu3cbZTqqNx3yuQseWBE5lSRZMWRCezb6BubB2OrykpGS8z
8eioEYxlb66L9KDFEGLo7wGglhrwCbCPQITgKm4WD8wYBt/KJ3mP8gPxVtIzjUDySHcmPkCcLh4Q
mB15OJFYICyNN2EzmpOwtUCTm/jGJD2nf0Cc4lEjTeFJ4hZnu/Q+hS2gVYvdhtqxJr59RtQD2ykX
GlQeRbdFGvVkUkK2nPIg+ZMxC28xN4zn2FiWD88wXJ5sCdEogaf1SqJtyo6iddCtg9qhI19anFYE
wyTrVlpQm9BuRNYiqjaKuGNPxTE0hGjN9xoiHxwpKHGBrNR1myxN4jTw04h7FWp62D0gMIm3fSya
bmUBkmfb2PS5+zL6HDLc4eQWvbYV9H1orbV20WUszXkF9UOHRi5ms3oEbIf7ID7fURMpj2sYnMzk
wLGsk+1irk3z8Ii3dX/Q9Y0R741mFxr7pNvE6nuf0QQABy8rfcOhhbYvCbHnTOQ6ySoo5e4s82Je
aOuo8QkWIGslXHEk0RtE4WoYgQz87H7ognWVnKVmV2bHZ7wdu0M1HiFmpoZG9Z/9sidEU/rOBJpn
7hymQKc1YA+OnbK7p76q+PlwC9uzHu6abj2mO4l5ZfqiuzxugKviSPeE5gOZJlwc0soZPiNSACDg
kiXSgKDF9TcFTlByPopZ9Kr9hC/qmUwEEaWSTagIlQBtTk3J1SzwYv4zTSRZf6TORZyY2NWZqfg7
+fEvYuZIvUt1aubiKVzfOsaTKbfmmuH3iWYVTkxiJaiwQhfXUUeKE0cG3Q36d/Y2JiSha4fmBnJB
uU+Sid0xIph4F1w8LWaQ368msIA6FRC0dGCRM24CNwTZBGKQcj4ZtkrGuM0GCmjGj7FcCZZV7BIh
I3JwYKP7rIZNNXhk6EwYPmE/QJTCyYlOFB50fcDByIAIgrH5NVwPlJQAljTl13KxFn/FWYPYGlgM
5uh5Ate7s0lTVP1eMABxBEZEWNa62saMRQHU3hhb44iyeq3uhh2YnHCtoSsaO8L5oNmPH22Tro0D
xjqNsM3SBvJgzIcFcTVLOkxDM8qde2hnBFERReEYQFHKbCTmjtTF3xepXoXv8qf5fF4Nr/ukw8OW
BP+ERAoFCMUdtHOHbhXWCnkC8Q/GlJTJZkh2DqANamuKk4HJHVcYeoKA8GnxFXCZmHko0Dlp+AX1
AlgALq4HmhNi+GhgqVlYYSh2Wvg1m1aafo/8TcJKKAqR7Kj06ZbNuTToyGNtXDrlJdghYGQcyz+v
OfWPPLbBUIBpTIqBYeC/hdFGKsiF1sFj13C7yPyepqeqZNxQVM+awbZ22g0v5lR9YVgO59HD0XJP
C3dgSwgaQNxQaqkAgjzVz3n5QlJGmL8YM3OHeIFtGfkBxSRndFC4hhPthBrhGJGSc2H1UJ37N8Fy
bbj/l/f0p7hP8y/v6W/cfJIMav8II/FUPZaatRlPChmd9wgYyXuorhRwSi7I7uzQ+9Ft7bQIfNIV
ly0mDZiLHZU/GSuTjr46dgwE2FjS8p5vnvnngA8GVSH+T8KEvtvU65rZ3bKbc46P61+8QNb/StZx
b0wTTExLtxiM9rd3EWbhQ++GAUsiS4QqiLUHvvmb+MHzziMXct4y3GwKrXGQs6BYIcWEzN3nF54+
WBb4DbVAIDJB/zkhObggyFj6mjY/IJIKXcGM2FKN1RzT0rqIbXPK4dGRcjfvP7GtWqxQEuiAHejv
Azv4FF9Mw8YCjAQjp9QtQCyyLwlba4uwmUBSYKnfIjezg2pRhU5zIzwjs2wUeiNhMYoD/BkrM7Rt
/Q9Rmdowlcs4xqg6UqzShRN/EqdfMbGQ6QQIc6UZkWdJQ3cwFxhiJ7nkj+oS733KOLpj8/m3iE35
f+0k3HRDFnVGUyikh/zNhWRVWtGZCjddIIji2h3LXU38yyT3xu8xqW8+MGWAXCKgkKZtRCFY6L08
tpf6reWmkPJHUwoa85vs/s/L2tD/FJloTbOFdUU2ZO13WPNfjgdLMDPxWZjjiYWsMQ13JLtzjdbk
Tm5GRi9C8tmsZIkCZ5eI/IkTQhnqIhwRRLs/QdffQUoHF+FOjGevszXHWlvKDD5GYm5vvEhjH5We
hqWnPBjxOlKWOZSNsEdgS3yCSTnW+eiqUEUrWMlcbU1yyv161yEoHThF5EzS71IlDhB3b4cpjZRY
r0R+/NHvEAyHU/fhgW6J3l2d6weCMI1mJtymFMNcmhx6sDqohyNse/jj3ydh5wqWQXqhlXgna/yA
L5WQcTbFnBlg9ykzxsZ1HSVbUXWUN3lfBMuk8O6TeBTKBkHKi7bGG0t8H4e98jL6kweY1DfcbgbI
AcW8jXf7uSOPkEP1gvGmYE4CHy9xJPZ91yQzMqdFyVE/m9IXehdnq3ZEGAPH3758WzOg4zcjxoH8
yVwLSVxDUsNKIEnH+Juhw6oxTk2r/wnE8ztmgCpDgZy0sfLnxzpbUSqyUQJP8X1Akqkv8m0cTq0l
2Wz9RvviCec4fayHwcfCSxNDwJxevfSjFzEYiNrNtAt48kW5pGN6AmYj3+2vePaDGUdIwAGXOuB5
CQ4gfP0dBB55VvadMQzyrKRO/wmvyqHlQdzeUTh0M90vNuQHI83Fk09SQNB7TW5rfJBfEr7kO7uK
nXofgPUYAphxU75YwQ71KvamlfpwimB2n3B4ImmsciP9ekgmUYEACaQYHPA4Cw5kdqmoqDd8JjJa
smnhDGCEBYn2joxckXuyJSsA0xqpXu2+2HB27pjmQp8eQ3Jh73AgvkJM/tf6Nn6Rb0a6jY1rYfwU
GEsb4uvcdi6VRDtPtxjzu2+WxUf/k6yMLZwCthxopECZc5HhV9YcyXWQl9lCwHVo+mIxb6489OZV
TvyM7pdg4Vyx+/plrO3P+BtXudntSA36nD/XwTC5au7UAbfki3BnrpolSgY0UaR80dja5GmAlIO9
zlE6GXOU/Qi6i0mbwa43B2adoFlbhOpdYp494hXxyBB3b/2cDApU+nzyqdNO6sVqYDahMRnUx88c
k3WKSJKOmM/eNAFJnednf9NurY/cvzpiAODCML6RHymielrAwIUnucEjJmlziqAlUr8Uey6A5TG4
xG77Yny0L8JVD1wBRTNy594LlmjzgOTjFRnBpi999KSZyW684qNicm3t95ZPdHUbXXCP6OKSmhrX
eBtseX+FhQLIHaUZPqjwRkxq47VQrcSlsLA8NE4rNPQTBt15o+SyLgjIV0GXCeW0hWNiOTwy9dNL
rvyg/fTuJ8VWobpUXaVL/C1PwbC+g35wzMUcdqy2aVFn3ZKPAMNHuCNwEHLSxyPxQWwdiIngiMeG
AOAXfd7P+OYFaNfcFG0Znm/5yEhhsYd5tteTHeCkAllyjD+gWF5pN03SS56e6Exh/Vf1xqVRgHaO
teSiphBJ2f4kCJGKQZ7XdrMel0K5Da/UhtH+8U5KIvBashy/G+CtX2kv8ARESO+lkdO/QUIjyWJq
w6Ti7GnwERvti3nuyZMqjm/NzkEX+3gv36E/ZhS7UCZHwVc/+JdY6JyaoQufPOwKnULl1O/AAERJ
9FgQOJx+SENocIyvsFNL8SK5YhnkfU8bgC15VBNosZifyEYOxe1b3icxfNgkixnATfve3En2pD5w
tXfutFgvUFPJKxq8kdzn12afLKa88Il8gTyYIi2kd2Z4icht8jledeyDoKfURvb4xtW1BYidB4zB
3R6vvFpLsmXgSde7tkh4Kcqbwh5OZccddbVvYgeBcu4usf5PdJSaH3K3BVBaOxpAHWbCG1cu+jWF
KqFT0NU+a+Uz2eKKFD+1H6YaX6BeSBceoWk7SGwbfmnQN9hdkefXAK0r4nUkzIBo9rlhxaKuHYyO
xH/+jhkqqVpPgN3i+Bo4HSUKAQDdTicceaaDD9gX0hTIG0HyzS069w+XiasfoLHoui11ywYwqx8e
JkfLH1ty2l1AeZX5JvAqWAVBqkgCGYEtCYgkPGNNpEDeL8nspr3658JBMafwmr/byi3RnIb6Gar1
n9GWfykcOjF8PO6FhST77kr6BVvL+MmDS7INRq3uPcLsZU1bFOog9kQRBc3d50meJGQfbCOm4E47
OTRdQaZ1A5zTX3RpMbidm5HehrDmZ0T6EM2mActYZXKYjRvDYOhuOkd0gy2j03aQov2JZUyGBvtc
REKhwgF5x43mAG1Ydj1PWntSj0zTPAISmRgJ45I+RGNLBSO+B5xeUxD3dprxMTrEIsxJP4Dl9GKa
XeaRYkaWN/gs77QnXkVM5hEOGaUIRQr6LZKDcfiCuzKPED/OE3R7yUHA7KQg8EWAvjd8KDE6K/Ku
3F4DbrD7j5LWhQw4eBNrnskr4i8EUjkOiANOGqsEexs+/Vlnuvdwyb3UgTvxWLKpWdNzBf32eDe2
8ZJ99Q1mKDunoYcHpSJhyC4PrDP1A9ySZxW0tsA0ikqzYyC3diEyUZlPvSfg1OAkh/RT81IsUPAr
0ydFRVPzwGHjYA7yAh04ldAQLvCTJrv6g++30BZoBZI5HwTdeTW6arjB2Zq52LVoJBXb+ixR3Yig
/C4y7Y0MXs04aMbKBjA/tED8QBGVCgv0iugwdA3b6NwknMruF+OSJjZDsTVDXe6kb93bFFWc289d
bZ3lc7AH4r/kPdy4ndvKZKCOVz1tLZGQcHLOQFDIB6jFVtq038L+3s7vx/iUfvaX6eWoO4TZR/r9
yBcpFMTzRaX+IGvm+/FCaOQ8+xqIBwogSpUj3SXR5aiGqWfopaXiu1Acxo2S2YrNUSSp9GKZ2EDI
QN3AP/JM48IoCIBBLp6TOXhtztKGvVNwok/YUQnEn4/Qxv2Rb9kE2RCO/bXac+KQlqEzA52t9Kmj
JnKfCJ0n+0kQHwn6xLmKmWNotpE8AyK5wJwziQ6CxNVehWyO6Qri2e4+BOaTLB44o1XOJfT/lHIG
Xiq31k7Ag+m8WwEt6xr24mXEtosuAmI3eCs3geHxB/V4FovlxFipK6gua/Sa0H6aL/2l2+Vg25gl
kvRqJV8w9tK/dNSy+scdBOO0qkuWrip/R6bkIDQHrRfHU78jfSJ1kPeEPg/ouG7I/aGjBKRiRgRo
vE3AMvMf7MQ3ISpvxqfsJZqre2LisOUQr8muMuDrgevQvaDn+YneNFh+Us3h3z+GLRaEn+ZaKnwN
74kZcsTqDFtEjH16waSpxh4RbxRREYWYX1tOx7HvC2+44VEyJbZwoF6niGS04NyAS0Tw59/3bBcI
SnY5B96eB5SqhuMfIeaL/hq/RYvMrT6GF9iocm6chgECjkgYm4Hze/wmdDrEGZqeQgoYnnaZqcs9
AOWseOl3PGEUpwwuXIHTyVcMpZMqaVfSTRyVjxxvFkEV8IUz87vDrU2gFdDTT0EViPmsZovJcTFo
eD2eC4Pd5R31fPcJXYwr/Qp3zEU+qIOu9Y88/0QhPTK6lCOe93+Ml9FCWRFGUHxGZ7KVymV7gXRC
Jsh7J2RRElzjyp8TsNgeAJGwO4FqyLfJFsaceQHUjG3LwZmR7YJ2BVVPDmO6I4Hq4XaUbRXjgxFW
fcqc58kMng9yh1vKpsYtZfNDqD3w0GAlzVwimXveEgrnjjhvclbIR2XMxLz7KFbsbTx3ic5kz1mr
zxAsUyVA2Cj7CyHL4of22vZ2eADpH7IJYf/nsw9//5/Ovr+s3Alm+cvZV4dC1Q+tjpiPKV4Kkc8z
IrZZBzQMK4D7E/tifaYTUWHk34srImV6Y/S9ll28myy+H3MZr2IIvyVfSo/BMXinh4LUD9wS/tQ8
kiOqRe8P4s0jGk7lgz2T0jN4GJRRjOKjY5WO/YcwG1fpBkgVsL3whtfAugbxNl9B3j8XUjPXu5k9
Reht6zuGzFMGBbYct9NGzAhu1ZOFadGi4FbRNsyoacghpjTDrO08F+ULscD5ks0z3iCmOycr8wvT
KM8QszLZvx8mOjui96ZOy3oxuxnNMWtQoXacHJScyP0HnVtwkDE7Tmekx9Fo5uvfk9JWz80NrWNJ
QoxdyE5OH4UVKdn2JZW2n/wMHV4/57H7jElgeQ021oWjC2jTuBLxPXLa81gxIkV41fUdMRPVLrEw
POIQjhkgXWg+I6fjVaidoLOt12mn5P+X6ed0R6gCxHs/Y9fbkCdozg1neBGAG6nop0xqKfqigJHI
p0GwYLqVChdjtehI2P3ZgBvkC1gt1Z0ULsiQfLgVtgdehztMfjVbtN3cnWlLvoiMSPygkch43fyC
TAHJASqbzpZJbzryMPzzstT+uJ/KlqIxhs+w1N/99i+rUmiEMakGJKbIBT8RdwPi9zsODXnLRKHn
HpSUYthX4OHxplU+CVY3Uvkiqln7QUaDQsyRw4iGuvPSAyXKsD+mZ5WhqPACr2CugMwPu3ZJU9fD
KYPeiH14tsHy4X2ns2cg0m3iwhiT+vLP70z5wztTRM2yZIwuyhTM8t/PW/XQH2I5ZuMJ9JgLFgJH
fKfdp83vSltApztxEio9PLYJdmEQ/1t50s/g8RLlPQfzFFaCZQxWmlMZcZqm27BF2NuQBf7ztcp/
ikqAahGJjrF03dClvweRDkEpGyYXS1TC3Zo9gqMZMTiJYsIZP6XSrW8GSANrFQxWJbSj3g+pHV4i
ZkYtVBosKqFbMO56NAmGk73j/avIBiNmOIDkaG2k34xTQNuuwdghwBovFK/UcDX3Y1gkuouIu6z9
p/XGcdivCGuUTJvDcFy0TPuASBkXVrkmM7QT/BBL55MoKjdVHZUUTniSD2PRHIDA2HBIGOQ5R4NL
+0zU4kvxSZIFWr33cYut2nrnFGka//k+KbPeh3X/gwAimIXw2tPmha3Z7hb6y31FR6UcMt+ktEAS
AgcEfY8KAkWSax1Fn3NqyxoDwEJq9BxtPpolcj8yug7NrVkPaHtX5D0irvmuPkrmOu+yE8sxo/jJ
eBlKt89p3OiS3vmXhUfwUtLIQ4skRwLJ8h+9WQTIgpzggtMFqIYlDXLiIL+A1jQRAKK9mIHezQpu
2Ac+XiZ/rvojnS5XcFZIeqDkXWSk1jrJtplzMpcv4J4n3pe1QZDCBBA3YzgEKS0IM1hwGEDJdKYV
Rgwa32gGuVKnogibMRYBESHCFxJziMDplhB+2QPJtWeZ35T/CuUGKT1HvHa8babEoxZy0vxEuKsI
FlL9kI6Y3Ip/8ZKp/3ueTbSARGzvRBTCFP738yWkQqcNxrOeQq1Ha6rvwQdBXtpk3ocOoxmh2+AB
CE6g/WEkZ3CN3xNH9qONeSbFzWBEGXTbtCXbRYY7eIZvFeKTsrcnlITFTpQhmYrApT9goIS70bCO
F4BHupuB7sf4l4fwD8/g9IY0pldZli4SSPzfb8h8FkERPsX6VPxU1+6dMvdbe2m+n6hr6ylnSf7N
BlXPxht7RHbu35uv7qR/ZKx7SrhPdhXMuSPOWy/d1W/yi3X+511C//Md//8L/NsmoQ5V2wWxhGeb
AcTTpIUpfawkW7WYwWjCn1gcrMo0WYeAL1DJOdVFctYAZwjgoHmAAWOncDlzefoZIcy8LvmrLtfN
JygMZBIKUxpGlqTw46p8JGCKvFQ46QKBbvit9F4zyOi1eI1v3WmgnpIm7gVpFAQJPEzGwLVvmgF4
k0lAixQ/cv75FmjGlBnzNwSBjZK0UJzdqvofhOEv51XR6bLYqsJw4njqSWAV5/XtfoBK13gz24CZ
Z0yij6cKX3y/IdUuXWz+dN7aAry4/6J+KjNbT06AgfvGmMy62EyircrU+uGHRkG6UVQV12xLkgm9
XOkMV2xs+IiXZGN8QmpBTxRIybYcHoQt2QObAHkg8HaVGxLrMo8JFZ0TNkqiSHOlXPD7251Im4bS
QbvB2oNw06MUM5CfLaU97nCg0dEkjmsmY7npFX56nJmLSfthVjOxfyMMVSHHNKXTyLZCvmm7E3hH
dbSMS4Pt1vDEpcBMoZcuQaU7K4NjrX00gy/MB3GGjExr/RFVyDfyuPqIvOL/KDuv5dS1LIp+kaqU
wysIRI7GgRfK2KCAEMrp63vI98XGp0x116muvt23L6Cw99przTlmgcebIzUoRdAXULMYgY+S52aA
8nERzRKNApOOcfBWIhF9Z/hafhA8mLx44/gJwKfIXGbJxJ55PzJYInLNSTAUXthL2EcL78nPdpE+
1pIJeVB6XwTifaJtUU6Vl/qFsDiSeN6KuRHgY+9jTOYEzOxE6l3WHKxtkgME1jygmVUfriV17FH+
1D+MvXEbhOfw2aQiGZUvdJDz6QcnEvcUTksCg+wGpAhIwBE0/xfgZu0Im0O3F7ELjfxdAGM4Gd8s
Qj+TmdEPTFoX3aobToWFcmzLfrhVx2we1hzDRzylwI2nBuZivUu4db/y6PMX/dMK+vKK7kS20xD6
0oh/UV7SN2qKJZsB7xZ1Moe48Jgfgxd+HWPF+MwyRhhP20Nvxev1QcbznIOStrF2+fmi9ss1+SUI
3tJJtHe3lt9FpHD6s6MT96XuFPZW53YRpgmCHV54uMlBP3cqIKN2u8DsvXa3YeBQgA/CaUjH4tlY
iygGegA/fH9KU29A2N3CPdUb5jwhGocnUkwXLRkfAxoKU3GDWgL7k211IE4GMVTSejBDNIdgylzm
zyDz6WdqMtlUmPEZwFbGzk/mHFz5NLJiynTmHbnYF8HhI7Fmp7w82eSij7SFzmm3XbCaHIasMiMu
Uj4Np/4Td+CFGwbjJEOgng0sh341BnP6G8kTxb01iZ/hEoEcOMrAl4vhxfqky334SAfcN0qyJ458
JDjQvaKFvGHXZPs0CKR5Zuo0T6EI2myaVceE3uWdsh3+QDEzt6gHrIp+VQ/x1dNtzMMwNqdEkMNs
lRc6Jpl1NhWmukMNNszg4g8zRsyrdAKLadOxPVNoD3N3K634B1d92RqiSgfdA9OO1ji3ymcNdPQF
008G5Eta4vwnMJHVFBkyVT3JYd3sjQE5bCVMzH1qBHS7UzY4jqXaO3AcZL0ssurHYai/QdIB5R5u
OBbHz0DFppw0GkpXiEBRn1lcuApntGgQFaH5tRF0+R/wm6mH8lNDz2DeSXuRUuFspiePIlF4Ejec
vMjqM0f0fVDrTmnqcXUEoLjCpF0LwQgVWjEWpwZIa+JE+gXsSn0UfRxALQQ2U4nyMoD9p2Lcs+Wj
u1XGVcNhIZror9HA3Py90lv/WOg14jJkDTi0yEJ/t9nlRXFro2vcbFV1mjYLkN8X0HwxxxAv3EnZ
nBmWac2k+tyqyIar+UHbZuGHWy3hRzYtDqoXtaQR2DFytnmwiT7xS4pX2vzjw/MVVZ4bO1IHyZ6a
et21M2V9AXs48IaN2YmJBWFbp8+C3NGlNkX8pvvvqN5Tk0FaZHHghemo9g1xbkYE0DkiztV6hWZb
IquimVBpFiVqXufqdTrUNlkYFW4IhAfPBExpOzpj4WtG/ymHMgzLsViBQqYD6PnrIPy6byV0NxvJ
6UF9BvlGkaeKg1SaEj3dM1rag+HxUPEUBcmDIsj6LVnpdAempehssIpl3HUp3DpUPEqMfFtaPZ3J
PcoqQDQnItwAPTJAzfYSqxInNyBNjFu+GvYoqvijm+RU9PGEgizjXOGmfZe+LrQGptT0mjiSFzb9
J473/JEL20CgoGLT7wllV4x4kJ1gtCMwlQbwkdF71Gck+NbZ/xTOHmzckFCFHvUHWmvEviK7w979
QKDE8ppxDLCQ16KqYpTR/c8ojy9I0FB1q9gQOmkHJA+VpZ4DrMUbIR8NwnIYWXNWIQeIAQATZJcJ
d5d6rYCmeJRbrnbP68/C5ceFNe/KZb1Sy1ZzY8plTnX0L5DMdcNCm6kszRzkB81er7vcCLnuDJuY
jVNUz/wlnV4YgBgqPkjeBSdEH52KhRbls/9BPAb5Up1wS0L0zVGPi8RSyVmJSGwNEscABUFMLbQQ
WTtYsumMkWn/KE7E+H3W5seZHLNlU9dkwJY/S+fyYuaaK1zzrenQfnZ7c+os64NBDMsIdTGNKSqn
AnV63CkDMfTi9B0Og8/gE95NiXj+mf9TuWWMDwmOraV2e9FZWZfnw0e51o/q8bYNpv38GTTshmNk
s7L28gdNnEXx5j6pw3xurZojC7Syk3bW+bYy3qUdS7IuIv3ql6dyXS0vHzSng93fq5TZaZ9+3VXT
klUVpKcFi+LnDz9Qpha1FuZbJbErVky04AOKqkqeEOIqFXjfJ80VmltHpXfJJRdX4PqJIrqCw0I3
mXZwQwpzBksSfaojzJ1rsWQAlCCJIRKBZHu8sJcBLlKQerLKCzQKzCFOoxuQC7QQTwZTMawvN/uG
EiZDQtOFveEuQYhPgxZ1X0evhm6xkLAOeYMUhjGCRMiHAyGEA0fvdID/RqHEhD3NEP9EehrKYd4o
lXELc6u4h5lZfyFWUiaktTt5xdJwWKC7flDb/wONammmKOs8PqrFqn+nAHRL62C0Bm/I4VSgyQJ+
BL/Ro2zpXzmGIOXixCh3xxgWDP5wmGl4h2+dToalxV1r+/A5fc85puCB5xwz41WpONKYIw1hz44p
hnkkxK/W2UU6wb4SP1g8/9Fy+vkL7pRyvpGUreEn+da92uisCdcbwVKpOykvtTTJBuQQmAjS2275
TLoBN2tZhfzMbghhyEaWO4eYhLa2E/8wI1pGNAGZDX6mqDseXO5/TFJ+ftm74+4hqKJYb/iyTad/
isoehyfF6vksJ+lXayxe0ZqlV+v62+ZUw6uMbRm2XLLLTth2Poyz+1Gsiq08u63aOfj7NSI8jvMT
l9HjG0GRdF5DWHcTf/v3S/ePTvrPb35XGpRWmJZtxTcX11QgBS0XHBtXW5yjliNgtFe9MeF8So/p
S46XcRMs6l26p5DCFfjVSv3760j63SKgS7JIegXTbMR6kinfS1fjRNMy/2r6q1u97HTLmNRfU2FY
Hvby/opk01zcIkeh2fN+Q95P1FKnYsRS1Xtl2W9humTUGwrrd+/K3I4eH0uHtkGwzBxLEleKz6Ej
3yTVTgkZe/TLWfpZwQcobmcWk8qYciZHxU7Wagh4jfif2YFK0B/BBGVu3B31w1n2nsDQgbuRWWSK
IbLDGoQMqB+8wbxssGuMFWIZ+7f9dcccFnNcCSQXldTEkKHC9XRbWFjp1MgWnPXfGJ4ibqF1o1gr
1aBLsCCh+EPWj6aESdbGe3HLBlG+MQw2J1uBBYcL73jdNZ+ao8NYZoOeq9vm8N71wK54fgiTYcFp
xoG6Fvh+lrCIZYZ4cz9bExyYv/vIjhAzZtWUlhkCGAMRhN6uBFnt+Qx0J6AVurwwXrNPqgHBeCGf
sqKfj0rbnEHqV7En06iHhVZjcIfoy76g2TIiYUYJxE3ziT0lJ1SPGJ0e+ge0FhruCbiej/Li75/d
X8/K3RJxVUM/lUzDX70ibhlrHESfYGjU1s5yF+ZtCJvKNJ3/PMn5gpKR5f2VoofuZL5HPEB06aOF
QLqrtLuvpHVaTkvSAUbxKP/cw9LKDIMik/yVtC2erRfm7Sq5EBzRX8WP64qBGWs+uL+/35p7MvzX
p8r0sgxNkr8K/Z+fetUjrQh9119hHmNi2fb1Z6yb8daKJ9WOVvwKybD63podUsGfIEocIbCU0FQF
yH/sy5wZkxI+ZXtSoAK0EvZhyWVCC2D4I6IsO8nOiDgJP2JaZec7TG84oZqXeE9kKxarXXh4LvT5
37/pKzXtWzWgE72j0goVqaAtxfh1JbPiUOmtIHurSNnEOrataZnCVViRxAL4tiOtHk4wJ0C3hodp
rDrCs8qyW0/CeiOVKKw2sOzVaKyHr8JhJHoQqi9HMVjr8eDvL/r7liuaZtG2VQ2Lf4n3rU5wjqrg
iSZTkDNz7eYZBH0uQu7rVWgV6YTQBKLKB3nY9B98stxtK3fX6MdH3y3eUeaHN9/XhGVNxX6bJnij
TKdpBiJqQGECUwysb/uJjJBjc8m8FgoafiYkeYyPui3bTzu5kDlh0YqxvzBIfTFmJowF6L2dQ8rQ
8cTYmCaTKX0xOkayLVLdDNHr8fcWOPHptvVkE+29c7lAxEFmNGQv1hIH1Wc2ZNfK39tn/xUb6E1h
ztjDAI6rWZZsTN10JIx9g40JMWDDeBSIYDcYxyDfSLhMSftBEwRyN383JbqiuAYRAQ05kWIK607n
KZ5DNii7PPusw8/uKhsz/V5cGO6LnbFzQzFzGX5MdtO0PyWeNu3bZFb3rlsmqjbNGeS54C8GCQcb
qrtHN6ersO7uDcc+U+fAzUtpfGUVfmuuZpFcxmJ5sZYxKZPee4qonGh7wdjHAuhFTJS+tlKuhEaA
QtPeWlYkbBMiBusHD8mvFUnRJc3q3iTdUHRVuqsEPT33L1rqWctCxNsrs3LP9eRZ00+VMjf954uY
AnLAYBafimJQ6Pu/P/7upMZb/PPT75boS5YGdav61jLFcUNUNoV3RxhKyY9HCesv/v60+zrs6+MM
AI6iIWmMU5TuYny76EqjalGb38wlZDrkYGUxyPW5EGnso9itKFhLdFf4OuNJC0QRg2w7yZMJCHIX
RBDGNrlmAz/7VzSA19hJdW16KEnUbpJJoDWDzIRYbuFOC0qG7f24nbjRuuEQdjD2qTzlTwn3WZD6
FmJX8RUY4N8/7/frrqty9/NkPAyiZNxdzDyp6yQLLsbSL965mIdqTZfQE/dhM/n7g6T7+U13ITXG
URZQQ7Nbh+8OoVEcCkGYSOoyYN61Iv2jQCp5vrYDcOtMZhBa4jG4kP6ad+EYxF2gCkVcT9WLuZMu
PCDL1j7QdkH2DphiK6LlQxXFLBU4MzoiBnBPUjMsJ9eTfEJ3BFDIM3swmVlSOK+Zmp0Vtt9MPKnL
r0RinOzVVXTkkJKvbixV+CM6CxgNvXBkIsBr5gfMpB6UPQDjnZCJ/gYIPWFuviD35OQ2pwLxl+F7
tMA8nC/zI+A/SMT8kMOaQSneyaR3mx72zTvpH9YUSzLpxbcXOUHz05yp5ekMgrpgReQIR8uL5r+/
it+tkwHhvqeOGSRhMVsCVO0mr8SRw3pFUE0jdx6emDu0tFnJLkAvgx3gkFGOMmpy/r5t8l3D6euu
yZJisF9aBs4v+efjLyqxyyGkVZcuEk2d6I5+M2FyzfAQGRZabBZoM7C7kgTnTvNBxL3gri3Oh528
/cEBzvjHwsPICQcawyW8TvelUJzpcVzdQmUZjuFNjNMhlbLDm/gElqp36UI5KOP9jTATR55zG+jP
3ix6UulZL/0NwfR9A7VZsPJmCFGG1a6e6m+c/NdGY9OXnRY425kibm+vwsZbXseQD/weGZ6Hj/oZ
UNzq8KH0s5mOg0KYhPNirDnKACz61BvIU7qtq5BR0d8X/x8rnQYJVFNVGjdd8+bntbe8rJSMVJOX
CelGxXvDCSoF/tTi8RpblwdFR/f6/dxc+CB2FllHksEm0/WQvq1zgSoJVWSk4vIaThityEtTONHD
b7w9Yhf3+qAW+/3TDI0ah+QqRRbRW9wVtUHgy/yyq7gkIdMUJ/l1Dge5QkwpMr6Q2gerXLeK3f82
Q1F1k92TcJH7ekoRo1iSL5q4xHoaUcodSmLJ5jKK8L9vmProg+7uWFUpQZ57fFBVAzPtGms8kxjq
Mlb6CIxK74qJ510wh0o0DoqFepslt1lMAADSLnPYIJOFqoV6SSIeD4R633u/0H0bA8og/umQ9+in
4ktn02GtYKlhF/JRz7EQELgmTeuuVGVgOiAiOy9Gf/827Xf1gZbg20W8W7+vPupwlghxiVSH1qEr
jhp6EeuOOjYSn2/+/Aqp+wyBGMGxQtl2savQcQNijmgoS09XdYst7IYihZMMiPF6JHIIkAhpsFlM
obaosE9vw0CduK/Gm3LKXnJeXgI+XnQGROK2OozNyzKn1ZU6tbaVMYsvmhIOBXKZBwXOfb+URY+f
qqNiJWGN7dHs1qFv70Lc3qpSLXJxKT67U3Ouw6pD+eHONGQ6XeIGfeGY8niEpo2ZDMDEj2jO+ZCh
9fo2UGZwbpG6xmSpIMS7PJH7Os6xDJt2wDyBpA56OghbmVcdrd1th02Zs7qKzvMyiufKKlshffE/
mN9f3xDK0OcTD7Rl+4x1SsRN1FXAO2xjpdlxP3QUW113YzWO3H/fb+Wfz/K3i6D+vAiHVrillpCI
S1h9tTSTr1O/HdEpSZkHUAWTbDxDisTAKpiW7luZrw4FJsBRrc6ValZchgHj1JiKZhRgX2MqvxSg
dHgjj5KG+JHbUFvl9QSEoKmAXn1wB792gvs33kQnIvHIcn76elG/3cFSCCwlUpWWlDKO67PL1SHp
I4FM2NFRehjYxYo5svpsoG1R2JYTvJs5vRj/2sASI3y85xZPN0QaAXIWsxy1JWOAXSGT0hsSRQkw
irTRbRHhg45IKQa3po7lbvpj8lwwqOuavo0dlw8W6Xs+9NeTiQyQ7YDsO0vT7uo1ucrqLGrFdklI
SjwO3orK9nCdsz7Qj8SjcDqYz0ZL9i9MjqEJBAkqHGdyJ8O3e1kkzYQxufiWA8E/IjY9kOI1aM8C
gywAB5h96cgOU/CjWOObIfYTM3gKzRk63RAN5Rtj7pC8sxciQxmGg7ggZtuoRohJJF5cAHW3geok
x7+fw389ht9/8V0ftOHUfjC1tl0epEnkO7EwY4gXPdr9/rEf6TQEVEvUeWLMLzXVt+elaiuE6xm7
HxN3jaGE4s4v3gKGWoUCe/n3L5Kk30UV6+S3T7s7QJWudKiTAIa2PtdxxPEezzzHxKeAWoxj7Znh
nkKBidqNMRv2vM8IhVXRu7wXE5D26LiUFDvTgMYMS40QgvjrM7RhZtU+BQhi0W3BFGK8TeV4Q2gO
Vww8FSHQTAhxFw2RahsWWgBaSPXaBH7I00soqK2+eUc2ILz5BJRcql7yim9f37pgMnoatAswLtj2
j1ekC5ZN8EmQL1yC8OoJHHk85NYbBi5/CzQSGk64N6fxRphcXpFjuh/BPtwxzyu+sCj6SHjD7Rt4
dNQnZKWK4fyTylVOHAMs+42AOYcc1UQZkXulUtlXD5a2e6VW9xaZDDI07rXMDFW5u/5unvDe59d2
qch2LqIJnrr6UDbtjDA35KQwWdZhjka7I+UebOlYJjSFbLwEKJ71aoTkFvoPTg+CXfoMBf9zwDQb
ti/38hyEr8TEWtdpC8jAcshrMfWu5wXkSpS7JkW9g9jAmg4L0pcW2EwqE6bAsOQiSlM9eLIAWRIc
A2ejoOlAGiLGUgyv0qDyyVOemfmDI+4/ej5scTpFmGkZkohz4+dKH5e6Z9Ri0ywZMVj0o5fG6nqm
ldCL7XgFoXvLieVERqs7SXYFzNQdmCRz2W19n+xSyF58rsyD157P/V208a10XcVir1K43RWkhygz
Qzdrm2UyICUdvdd10ryzPIs75WBDQ8R4MzJeLk48kM4s0CPM6x6DhnU9I7qK/KB5ekxOsjUILm+F
Btm1C03n3zcCoqMcKzChJxg1YfaBxMG6P5Ctjuci4nPHPpyP2NiY4Q2YOmOHKAhIcuqzShsKXpD5
gT/aiU9uMIwcAIe2PBRHLI5xPFNI1HWaTV2OhS4UqdmYjrghNUu3jSED1mJDiMnApVtEu/woDHGo
k5fJkmoghBjcoIWM4hMyYB9nHcSnXk6G2WWQPSjl/nGO4oYbIopmBiLUdHdbu27cFPVSlc0y/sCR
K77f3nVsY/RCJeBfREKMDX1UiH1xj7GGcGIckbT13HdeDGZjlDYViYeHnuyPgEKXDEwTG/eu0XFG
bQZRQTD0kfgJAOVspZuG2ldvdCMPkfTjjoOxbIwxmUYHxc6NHksLYiE0GqE8ge8Ii6VZogUDvqJI
k/IMZt9luuAUEh1bkrmhcS3hZ4mX5U1bVtnUqB2KXYYPBiq6B5dJ03+fNw0OmRzBICmIlmLe7T1u
mgfGVeLFsEbKsHDyJdUthQLrKs9SUC601CEpja6lO4/O8ZShDzIJoRzihyi/klLJqFMEQFqsLE4F
q0ZkVhvJE+S4whxtI4KMDAhmJ47MlZ6KJI6hzvmwu2R9bUWO3Fg/E3vGo69kA8qWYIc0wPSG1Lwa
FcfUeKqeLVK82axR3XZ2E/X9MI62Imv1QoQCjkOatyInj2zGRPs2cl8UmNhsMJgldeZyRChzExB/
lY7SpS2R1YLSDluKT9CXLQMSrYk0Jmug3UBhBhILCrqAusxvdkdEXXoVpoM58ysRKmv3DfmHIzVB
JQHmgWcArwmTKiRqHG4YMonwok/YVkARswvxgNC84Z9CoDCeJo2Y1Uvfr/CCd3zLVB03he2ReEQ/
in5i5hix7a8zRwFW1nXDmxMS9ssJ5ziahM7y8iRvrU31hu5b1/qqwK/rXXfu3HeSibGp5rSKXjCT
HpEvaDBsuZD0+9kmoTiIPR114NErwI4OETmgkK9n+dL8RLVY3YZcgDDrk8PKrqpg/iQmbcdoS1He
KX3rowbg0ujBQIm3DD9ohpB4XmAnr50I7FBge0cBVQwKXkgqJ+ALoEow7XlrF6MWMUUDOLkVg2iy
FLfunkoy9Xl9FhpMzYCkKpvQlCRCSdyTP9jFHaaEExe72DZeq8NoEm9uY39Vv3sLJCU6hlhwQF3M
Ay0h9lAQLTNYhLDrArwxW1aTtO46M0rd0yb60pjDJ1JfaZe/s6IXT/i7HWNC8rqDz3R5e/MhlUO/
6tLEpV2NrGqNjxLlMC2ykzJujqj71uKR8xj7vb7QUN4FoOpgnmFb19DUIpIcudJGjYkM6nv74ISy
Tj3iJ+vGZeqbCdctn2nkigU70GNaPgNNCkMJIWQzUybqWNjQqPNSiDXYhIi06suocpFxfAjrwytw
deVEau4iGcL/1bBVuA7Mx1gcZ4XjaoNQn2YEYXxA4xJ2+md3h3kgmPVvrMltiSjaekuWZIwiGabq
nbXnDnvxlK0gNLENQHpcIQ1YF8NwKr6ao3webS5PSHXUscrMbyatQWW082gNAhs9NbUwr6ZG3GnA
iaFDbRKaF5yEcTWNyY/p/loYXZuZIIzKZnLFIlqPCDBlDnpQjuUeGCHRa1Eyy4JhVQ2bagjzsvUm
h6BfI+SiD7Dzt+hngh3S4OjDQnLm2vkbI5qSLD90+ahXj9GuJsMPVMPePZcFphgE332VfMMh+jRk
q7COPTDCo7rG4jZMcRyETjiHqrs4rOU1xncgEcE+GMXvzVY8imS9syQZ/YQBMryzBW2LMR20ZgHq
u1m21Vbz9y3W2PfLO/b1+DKg5QmydaO/5u/lGn069QGPF7fp8uGxg3KYmEbvyZB9ce8+owg3d/Xr
dSNPxE3YeZyzye05hk+GIFSmw2ijsLHdZTATNxdMckzD9bnHwg9LwD17HFBKeYqsnffsFVf+XNUc
zx2b+iR1J5zxoK5vXAAk02paPdgV/lW8m7qliLqsapaCEu9ntSTmlaGU1wDOmGK8G8jtOS9F6uZa
41IS3jwG8t4oiB4EWBu/G/WGyeSHcpXRj0gz9u5T67q5WNGlXuLckHktVHdel9AUt5dL7KjRQqu3
xdWBdRSpn6jRUgaEkr4h5YcGesR1zRimg7AJGBleqzdR2CjyrmbslczTDnU3rCMic+ZQHzmcIIE/
GUzxbhoZv68K8b66MEft2OHek0lpzXIcH93aH42tXmMQcraghye5G9eYVP7YM44lzdSr6FTcWXUb
EgcC7Zv+BhEqW9BO1wsQjblEBBYgjWAWcLpJWdN0fcWiaYmTpH650vRHLJU0lwedAUm8E8N1xT9D
Vcoextu0te9HHoqbJG0UJxiU4d48h+Nye2B93sm3FRtt9Z5tvI/OPAlJm40wHuCiRNiFTzbZtsXK
Shz1LVTHhwBMSbtWkLwOClTEQ+TRGjVQFxBgsG7cIOSQTOSoGOg7bzGOdTw1fWtPsSj0Mg3S5CgP
aXxMpaDPHpSt8FUNipES2JQB6EZTp0XZDGGgw+5GexCTA4X6E7fzC1b4iGFonzIgVW3eWjS//GVL
6pqG68SO/JUgDoNTMr0oY91fgycJutEDCwM+PhqQG32QnprNg1Pt73rdFEVm66Kq6pqofZ0yvh2h
g+tF8uScJ5TuGBU4BQchLlo+SBwSLKKxR6Ep40tDQjhQo3lJVqn66N5+yV9/tn1M3g2FDq+kKUwo
784MuX4IDdVUqBG3wrQ4pzTiJhcsSlJPmLL6M0h3Eoy9CBSOkApvL5p9nZIwLi9EhyOeLa8xS4kb
yikKX6OH9tPHlopCj+IqtM256uhO+AStEJM6HV4k8sAx6P8jWm+6sXdJI3No8h+R+Je95mz1yMpp
Z4RbYXipwdUOrhNKxVGER6/uz4oZoBh63nh4EhDY5rAckf9JkCFVVUfcERUgEY5ucxQ/jIy9i0o+
GxZD3+8ZO3Q8e4R06rILBulYEspcgarOdmXtLgxjNhUY6KdqJS2EutcsJUffxoxHXQYczMGT1+Yz
7xFb1Anu8SJ0eQhgmxD2yqvDkAA3Obfzo2qDNgCWLswYfUd7f+sOu6eN4PW3kWhAnZiX8/qNxd0S
7cKYIEmA4FVRpZySF2hsZ2nFhm98TpmdSf6s1lel09JASHoj6Itr7cl6tDR/nVR/33+dqYIkG8wa
7+5/FZhWFalysQyI+T3Uom2AOeu6kJDu0Hdq15kbzkmWBnWRacPSWkqUHhdOatOsPEo8At6bd/Xp
/e2l276gKpWitabtsc8GsoZcbuJTbT8F6u5WVeg1Gy58lxHeNRXfrIqVNjF3MUmg1w7UnFOLmUtZ
BsyonFiPE24SYJQLvBdizGqK6+I5ItkwrE4lVrqIiVRA8oLgnQsLe/W7qaAsMBjxZbuaQvoG2moq
oKxBnmyhtSSqt+mbpBVD1Ed3XPSAxqSXQdz1MHomWB6tevOiDXjnqhz6Qj9mB6jIa+88y4TKCr0L
REDynEB7GHiD31DpZQCoXPhWEv5E7KRDyyT4E4cpkbZCHfTTDH0PdugKTIfhIjmI3dEFtYXQLsLm
pCZ5zzcpaV1rVHqqnbTtQIzH2BP+Xmi+Tqe/brKJLAY9H0PA+5c8afEkBElSLPOahIBnjqvuC8hW
bmV1li+coeMFOWQaFGuQQvqsPUwjbV/c3kNlZ9WzJp+b8Vq2lmbAav7SZJNSAUI5D5KZ1L6WCRzl
UeWR63mui30VvVbk1PLfC+sgmKbGkhzBVBrjSwmMB73dL8fzr9+FdJIzp4rs6v60ea3EJLvUZbE8
NKOLP6noqIKYZOXHUkrIgHq+ei/p4U0mYgUwR0/S9jScjPboqy+NP63lUdvOgTqjoEr0OcRh8L/A
ktN65DHEvm0ScC3COb58mD5RTwPyeyDuJ/KDd/DhrzB/FiqmoDZSnNXFMh4X78JrNASfjmv9C3sW
ZA7eZQ41Zm7XxAXRYTpKwK7cibQphu252NIs9EXbZIdjWk6F/1aAkOuJiP6J8iTcpoegumkoCv9+
pv69cHy79nfllRTFnuEmVbGs1sEYwv6oIaSGLhLNC8/rsWkTPcPx9lPANzsJTmyk8sPnuus63t9/
BNaGJioWt9+6mzodLqlbqc2tWNLj1Xn1X/BQBq/dk03k5v72cj1jIlaRFOAtN2JQdGQfYuvtEG6a
I5fzthyqvHa871FfDjp3tPcsISc4HCm+L3GPA47lyCBKMNwPANIvUkSqNGQZcJjDB9fzd+fEBE3M
H5S3vKrqXYe1qH231aJDvuTFQRUk3JJe3AKmc027Dc8xbbQqWeeQQ/BYySJJKuaDWuB3vcwX0KnQ
DdT/uJTuWzdhmF5TV82X2XWAtsblQ4zIySKAPLHz94/tno1f9+3bR9098YwSreIS8FGy0/T1PmYa
W3FglDy4pv+qr77/ortHtLlltSVc+RiVoZ+xKWbB7u/fca/wpzL+cc30u6G83DQVBbeSUz2lHVO4
T4tE/IAsgrEBQXxDis3njYDNGy8oWTJToqtIqOJ0ztFHPrk8mq9yOrpg5EMYQ//mNsriAUSESz7N
onENTNRCfE53n+hdCC6cUBOmVo+YGf+888aXQMTALP7V1PtWh2b1oW69QMqXMQwy9GHVmjAdtt8y
DB/MEf7ROOeCffuouz5qrWdiLECBXXK4lutlchmJxVHx3yPOs7lgX8HQEz3YjqqQhWTsp7R0N80H
oHZaBpIHhZ7Ahp4MARfUae9yLCvKor/vqfyPF1FSNcRdaC1EOr13L6JfRe5VqdocmEqPmTVRss0a
xTszfKpWYSnNCEpnaXUijiHkOslLvVlp2QwbetJBTyjWLi9/f6Xudbh7XaTOjKSBK8Yobt19o6uV
u1oRM2Qt6mygxWt6yIqlExKPiEmwETD8/XG/5f8Kc2Cd07pOQYi0pXtevj0PV/lghIoV897US9la
pMHMzY+pvrnCSLIGCc3EaujRXPCHB9/RpSHcY6r/+oIsnSSr16bddMVMvDiQ8GEecEjhmXUzYLfv
KRdUYSok4rb29RcpfDWvswjfoETq1yEAlhATsnF7K/GGH8S6VxrTIHlW6xdV/8iaF9ekyvfedR3H
Cdgu2JKzyrSvxcq8zG9oGWt1awbLgPAOzsb5ls5GVqyE4imTr0QYToVH/e5/zSW5VEijFXQ5FqLA
u0vlq0qmB3qRdzqZYFxM4xkiuk5BVzJOsbBMkqH+UTjEIw9lOr6TYJyNOPgDHK+Gh7ExuFkAAJ0g
erKmJWE1KsRElAvjdpoHw2wnHcmJGGzElXbtpWd1W0/o7tnltttgu4/stRt5Kzhg3LF/1n3Fsc6H
I+i2ZuyBlPCY1JHJ66Smne6x2HniKDDs4DD4oOmwFUcZ/WNhpKq7io2abhtMHuOz2WRNlxPDYBqA
DH16oCAj61OchJ+ojAHlXRfMV/Bm+UQUoO20wTLLo5zGuWp76AfXACQZBkcPStgvedPPd8CyDGQJ
Xamnyb94MnVlJjQncp7JGCBF80Ig6o3t+eZ9lhW0SjroYS9UQIcBGAuz88Hfqe5CZQN1GaIU9Hd0
CwW1zqw4elC//d5l+GYKp2dR1mWsB3d7QCm2WW16Wb6sKHBUeX71RKiAmCEfXIJ/fg7PmswOjQbs
fpV2FTdNcs3Ilj45CnrksFL75vkQPRALf2mif13pb59zt0QfxOKShzGfo2RzNTq7yaAt54lEWqxz
YRihhXapzPXqFP3/K68qUvtIWC5Fpv3M2n6uO5KeZCUsoWzZIitp0Pig4RpDXylfu3GN10fUeyue
yHBW0n6MCAqwdcFUZiC/puQjofsZyvGADM6/l0OE2vfrL98LWQ8+KUuXNfP+mCFqoZgHjZ4ui4kw
5JTodbxMxZZG4dCfYLSxI7uaJ87NQTIyyLHjF3ZiQ+ofH8ZX59bP5mQMDVHw8PdLkMrwPPUDOxwy
sXbA5Tv+IEZ1yyLQk/irwypYeltOY/zd0fA6IKm37w1RUl7GTEKcukdXsg/6bhAPjAEueQceJwhL
q88xgeE6zjub/3O/eI3eY+cyFId0sIbkzO6Jfl4jVNygsLZh4fWo7UbVy2FjLpTx5YWBif2Z9rbd
/06ak0Osyyjvn4Fe92jX9M5y762btV5sb5zPSrvYegMC8OzD4LYMB3FfXOsDbxyND/0bUEbfpo8/
8uZkqjxZduM0D3aoXxvi3Q25qx+tHHLMpTLSpSpSoE6SMB3KHAFikDs+HDP4mA8egV/yE5Te3bOp
ippJC/S+zmuLVIqsm5qw5u2S6t0wNuZJggYZbyP69hdhZ1pPf3/kP545SUTBKkIM4LO/tIXf9mAv
KIKsKm7JMg52B79fbQxxUJLQgeQvGJIg+PenfQljf7z03Q/89nHd4vPt48wgbKyLz8dhPqSpm22u
++uc3QPaTIxS28JIC+PD21w+k5k+vK5SHhB6Bcv2VAGd4AxKK6N9ZD/9x22WOBAp3ekOwK7YVWrf
vlQs4Kdi742XxNRLT/SQFXQ6GLI1pyiGDy6A0i1rv64A7za1j2zo3OafH2ZAkjOrAx9GUhQ9vzNy
vWSDZQs+A4AAZRoqAMFt2bAtbZD6g4L0o1f/hBlzi97jCct3+6r/j7Pz3G0dzbbtExFgDn8lkcqU
gyRb/kPYls2cSZHU09/BDRzcsuxj4140UN2o3lVi+tJac465bY9oHYNyGYF0pT2rbfql5VRL9Sge
LuIk/wAa0MAz0WYXYaoTxURXky55tiMF10biyjjun9CMrLyVjEMsHwF0BDqadjvMY4piEFRMO4aF
dUcAJ85qdYJMH9YbfWvliR57tQabf8hX5qNy9Nl8bElQyR7EZ8UFtmlIU28TfHoberTlqjvK5RSx
Ju1nMC/ZPnexovEvjGkS0VJnugE+QGxZurIEvOB3Yr0AmKvGU6Mjj20+PIZ7Hzbo9TU8GcceCzME
UrgvD/0nGZgxaRiY0zqYD/O0deV8BcM5p/z2rqH0mQDNQZFF57v7FO8pAleb7IMtCOac7hl09053
1S2tcWSRJ/UNh6t3CIiSe7uQ2kORuIIXQKH/jkDygzrY6SvG0GXCBsQR1rBMFt7WX++CHbkkDvDN
bfKo32luCvbjQi4DqqBFtwBvhZVOWfan+kKg1uy69Zy4mwLpB2+NofxI53bUuUzoQ4MfsB6I+em2
WJpHNmc5HZoR7yJQ9iDgk9ymJEfF0qMm/AjCM9q+3z/Nb+v+ODT/82HKXz9MvfD0DqdBsWvleRqr
IDumjUQKpfTH73xf+Kk8oGMfReZIedV/I+Q/wy0arhclyZViVyhnwdt56r0f0IrxPr1h1ZGXrdkt
VVS0hJxHf7/FH3+aaQ59JmcugwLE13ss+zj1PGvgHpNgPlx48IgOxPJTLl4TTgcFU1JsHTImmQC3
TS0Nf0zw/0b3zejHnWXR6aAQyO3fzn+DWcQcTLkAu6WtwVif+Q5w1hlyAluZKbPUFp7AP9ka+kaP
v0++NnyEfibN+pk4FSbaWnNGbLfEn02caEb6Fv8pp5cJEo0p4wrZG3Xh6Qa8zUSdPFk0uFpWZ9Up
HY7cM8jz/DWz0fIRRRTPYv5O5cozBSayuskdxM5/7Wt+WNS+3PPN2SX3ul5PMj4s6Zm0GuK/EE7k
pCetqHL1Hxy1fn/JP6xoX37uZtFuLSnMzISf8yEbEAXsrVuAAhCuQixx0+av4vA/T923V6qjTB0F
i6Yq3bzSQO66Ok1VVg/BiVCc8y4ACL8bz8oieTP3SNhIxI10OkdO/Bcc94eVS5ZJu0G8DAGT7unX
77nz+0IpIn6b9cI7RrSKjDGtCrp0/tdPjW/p+23+z0/RUPz6U6LRRmXhywX4fPSgUzE60isZgrme
/+FHU80flkhuytKo+mJ9s26NfVUWtImg+MUuorA7Bk3CxZ6aGgrImdROTYSe438TRIZItECVItNY
pYUoAgUBifjaMJNStyGAGE0bUWgUUSBefRpoMxASQrjiSwcVWU0xJ+oA6j6hZNA0akHZZvaQzT0g
bT3e6FmY29j9rRGZjBQdt283ous5D7FWW9iszAnGa40Vdmz6jzQSotjlMbIDJEl2kv+xW0h+q85k
8WEZYy+H+CoBtUlCE6Zhadret/fXDYGCqHRYomUgcRNFXZDQLkD/sWMyJDxHZf3bJXN2Qo4KboLr
ANQBB+d4ccSteiSGRENdlMICnqKGzWgnNaimSK6cRDhlMXuj+sXm8VSs0yU8rIUG3KyDRuBkn6RT
vgpzSK0HguXtbPWv7amvM5IkR+xPeYL1U1I0xOGCpJQF1JwOAFMrJutJemaFwnu5AX5I9AM9cTSn
yxKkPzTqvXdKDxIgULN3wMYBN5PgG+uzy0DAq43EGQ5bQuqDNWlgfuG3K2dS5dBqUzIbGx0pbIib
BBWOCjxVpC3ArO2kIq5tKpGgJtll7iBfw1D8bh2QxtMYZF00kDMLE4t1AzI0Ci2ie3biqUdRL44K
aZ6Gv1Tu5fPACgxUydigVWueLLSP7C2FRVGswngdai6KSfahFf8Q8dZg7rWX7E1AR1bO625RoDbG
1UP+w4O0yjfmvgB/D9IVXjGbU2Lohjvc4NWbtx/eh3dqU4+47/zaDg/6HUGwM7a1G3HXnvRNuA33
4aZaiM9Z5eAdB3Ba7pGiFQ8Xt5mP2QHP5qP1yvUDfeN+youNOyfKZ1yZVT6G4aw4yGt2Bua6fVRO
Jni8Owm5FswZ4SQ+mW/1nUkGELstkKtksT5J5wojHbAHakUYhT61cxiQHwD3dBQ40r4Rn+q76j5a
Fy/WnfgWrRFanNnCoGhEhxG/SXc6Y0ZE9I6lBSlPzzWVc/APKvhBni+K1B2BR6eLOgHbpoAAfDbQ
QwJWPcFi5sLiDSK9lMwxFxgp5FWAivxzmBG966wiSyOeq1SMSIrHTkXu7Wjr7g8o8q6IsP4Rp5C5
SDtjIpwjHnc0E049naBRazGhpsSVaeexAUMc1Lu284/Dg4iIaUBw5D1Q9m1X3j3hPC8QJZkh0qfu
3n9r3j3kFlcopGj5oilrEcWqscFl0CSedIC7VLRk3lrCWqpyAxjp5TVFKDDoEK+4VFrs/G+2dsSZ
4fYCPD33bGGD8jrAEURWEvpXoB6jYovOFCd6idwKvq+9QtzIpCaS7Sn5gLWQPw4L/eH3hRCIwg9z
NhUWBRwZ+YAcKr/O2de0VbvooiM1Ss+CRatPP8fFMQD70NenjM0u1cZJh4qICSqQLaJ3I0BJj/ll
d9X6TR6mdlVnUyVFYFSuB0udyKNujLClHFOZEUe2XjyEsmJfCQXIywokW+xK8Dv9wJtp/YNFz/qV
FaNHo9xaDzUx0nzngYpEtJXowCdAmc9ilZHsythhIrMGqhlU4BPSjvLnXKJhA0M5NGjXI8yBaGTN
Kv0kgHJR9V18+ZQityMLm85lLmIrDlyD85HKcCcImWzRtJfpq2W8SatfRMzbSNYlAowwBwSPEfx/
qv86emeL8l3WrlEmTdVrNGtBeCgM6KuKqhqrXxWNThBwWGoBBppknnNr8c+a57rak1MINiWHw4Du
KjjXSeQkZnYQgo9Qx/AaDlO5DF2/9BaV1ToBjNJRI9AgNMAkLQUflULJ+fnifwgznQVEF4N50QNZ
gdcUMTNdg9wpQqS60aSvsR0A3qOyXeWPGdB5ARO2Jj2m6B1//3BU+dt3M9Y/6Q4isJbBat/s2MLU
U8w8xdQgz/MjApmCABaU+PoMRWPOGqROJX+uisuOJA3cEnPcuR0AI4C3UFg4s0KGR1RPD9mYoGg7
I69gbh4QyNraAaOk/4ytOsVEzqJJqS3ccWISyfbZxW+/38gPezOMsxrtTpmz9qjP+zoANPMa+kF+
DXYG9BcyxgZyprKaqKp623sztviGcBehtE2cIgGmw2wSInH9y1L7vaiMTUJSxq2MIQJVv9VFNBYf
t1Yo/q6Y9artP7TxMoQNed0QsJWETvEWc17clxYr9mJ0qjvmxWXeKwVyev6QK/7bjn7dx9H8HTeM
Bo3s79SEa6ilRqGIkIKkTUwlP+O8ubSUQ9PYub/UvYdWmnlofglQjdC7EtjN/KDqf2zypLHMcXsZ
CEVQo+nMToSSfH0zl94PszRKhH/9LtPG/mGBeGXboa+7HVMx/iNBXP/+OfzwXWuUuKDa46c2MRXc
fNexITSXLg4E19PSVd+sgoJpH9RbXLplt22GB2rPIexEMFADhYFKP3sG0R6eIykfFUtIhU+4D8SJ
U8N3Vry9mj92zTnC9llenxVxhWazlZplRczdUBR2PphLk55UhuGdDXqZvBgkbF6S5SAwFyVA/5vg
j6H7XQOravTwxjaRbqia8s9A+5/DtRy1alQIkededPsC6S3fwuJlcrTIN+qcx6Y7/f5Mpe/ngvEH
oZ8g+sG68u///88PtmUVl1LDDxbmssglkv3q+6pzDcIESdcrTj4CNTTBSC5PEF+jaqMyuUNi+P0y
vhcvuAqLGibtRMaXeHPoMzsfW6kUeq5Buq81Y4inwdos/jrKfp8Yx59RwC3QI0U7cfMzuXLtQ/S3
nusDlyIao5jlL7F0TKUZ0qOu2BIOKYf4J6Q/bu/H14o+EgOkZIyRDOOF/ecpp20i5VLaWG6JwRT1
Hlt+GDx6uAlg/vr4lMV35S9l8w+zJ62u//zoTV3Uy9VAS4XWcoHQN1BPurmfHsePqhbZDSyq+EmV
wGbPGnlttS9luCuvD7+/1u/nW66Apz0+7pETeXO2bkNJ7AUlttwIFqHIvDS7qo4QL9h5lcry99/6
8Us2kfcwKVoyItWb2UFpjMT0M35MN55zyu0YHKt2kbJ65aXD3CjmW+wvUgJdzU6beyG/a5TnBqDF
9a/JcXywXydH7NFjKwhjk0KV7OZtD0LfWZ4Xs08+AxW7BPNLaFPw1bsJ4Mm02DX5XPlIQ8f4q9H8
3VrOTAz+AWM29THG0k1BQW/jq5SHuu4KMdRKcNBWqjsJWV0o1Wda7W8sU0HaRxG+1wmtYmAX4pug
y6zwIdv2KCSA9qKcQy94tHDVNcjxWoLl+mCZljkpWca0MC8bnT92uQL4bX3OeznuuiBAralfeeDj
ObGem5FuZzIuCbW5K0Ttj+H0r6tx+4ABBukGBQamLP1mX5BWglBeq1B3+bDZ26yKOwxQT8ab9hS+
0Czbidtw3ezNT7h/+ljCtvvH0OaUH01ogxEOed/bALJswnpJYuzqJZjkByRhE7DRoAQmQEBmxok8
CR8SAHB/NGkjgFeeVfM/VCS3GdM6ahpugxfG3agWVZOvE4NUhSrioEF1g71BoqVrLC678r56JOit
3Q4HShlg5tt768miL9Bj859c2R4jXCdQCDsSTFt0rS6qIQrRnIMN6o1P5qhqmFlu9kaENM6e6K07
Ybg5Ed+O28l46d4p3xXH6pgdhXs2vs1rt6Fm8Aq6W/nEY/Kannkcx2olHZJ7Uh4QB5KSVj+RpgYZ
8KycMOBLCvIV7ayd6eb0J2lMZRlwVVI6P3NQ8gxHIx5FmbTUs4QR3s7f9DkWPijn9E1++Ksl/F2e
PirjJSK6YTdrjICbsd8BJLiKSUHYHSE9dKIq2zOnEnx49iUzXPaXy9JsnQbxQuaQR4m5H3X5KEnn
vNna5PrWGTGm04pCjmkDxTYaW0gds7Nx57GthJgkNDZamoRUPOEhlx1OI6LuFIT5BMsrjsRo3pZj
NOsY6BI412gVbrxyoVrbRJpj4tZEO812YbXtdRMxDorCl8yXJiW5fdiiiWlj+BCMrM30YlWS3AWi
EmgTBRu7Vhe6N5WT8WohVrXKosVh9lfR9d+R4GZEoWLS+AZFoOOkTHz9DrtSC9uiixWX4Hm66BxY
xnLoGFhumzkcWio7o/FA7MDzOmZMqt8GIwkSSsI4eLICwWfKFDcMW69rjDRsAbCXF9HVjqTZ1NjK
eK1dKB44mulIFeWRTdeRXotPeJH3j3r/dEEVHx0gWvjinV7uI9+RZcx5OOypOlFUkbHefFa01cS5
piL9mobAek2UVFi4rkjnojneO8JbeWoqx8wI+I09DA9Zs+ORSeG67jcWfem/VB3yOJd/eXAaCjA6
AniH2JN+O6IoycCf9krNHeqQosJ0QERstB8dbjqSNQGZheYsy4gmTe+jiwn6vwXW94JuXVE6uwsY
5ykYQkThY4YKlZE/cEDat50VO3RYk5CFaUcr3xzJYXW9iGFdmW5YvJf5umrXKSDkqrsbcBsBmQk/
LgKE1rRyxkJCGewlEl8uZAak9P9MHLX5SSlOUvoikMo0EBw/jEJFcdVS8Qnx9GfZPAu31eQy1+k/
h+OWNRi9Uvtr+RAa25jYh4BqqUlNoKM4W+EVFDq6NXarukW+JGAXW5zKNv4d9821v0/y1wItY4dT
B3HZRPLef98mfNuSjM/DlE1ZGnOnQKd9/dCFOFXKckhNd9CeJZnK8QCPlC/MrFeVvCqq6I+16rsA
+uYHb6YmWfTEKBci01XjxzhZe/WLRU+UiVhFhRx2zIu6NhfYGVZ7KX1Hl4aCfaKh3+wTYYSe5hk9
Heq3vz+Gf2fWr9/t1+dwM+BrOfPjOOI5GCm5ZBJ1MpZP9Tr3RLrBEFnp04bVFA+3MxhIiX1k2pax
9MrniCZbVbeEiYFEVpuZlL7V2kuBp/73K/y+l7l5cDdLI2fXVklrrtAnE9KYBx2J8vtjwcSauVZE
lakgk8s4XwFGx5ixLzROGoXOXzyis+kUkCQr05itk4fyCnKjXiWgJkxh1fh7uO2wAnwIJMhyws9G
pzGOjQH4kicfuqcqmvvq/Pfbkcf3/O2Bc4iRcU+NKvSxa/KfI0A2hEpVFrHpWuQvXyi+Z8tWBmfX
Ug3GL0ffKVPQ8GK8Jns+YE9VtYd0AH1J7oVCN8CSM+4rnhXluR8HVHyyMnR/NFc68HQgYoy9ikn5
96tW5O9XbVCBAYuJrU+Vbs+joSVmkTEOF0k+Smm4bArlTkqTJWfJaVi8NnFlRyVOeh72VTyoFySe
CvZDBlY9ph1oBZMwxtILRVT+RP1+8TYacuEePF8emm6PtD7DrhZVgNVFadkOdMoJXh1Ygtl5/H4z
39vHeOckTeLZo8ETqSN8fQVBWZS6oKiG2+vz3F/BfOvNfRRvO/KEG0fuH3SJpg/+9HTx+y9/px//
+2U25xgkaTLeNvrESx+3eiAa0Oh3Rorok+G2S7B/68O+D0E/CHc9nrqWJklA0b0vWXA93GRUGYMg
sH0qz5y0pukAnEhFQqaQ/lI+WuKzxiTy+7X+L0/pf66VrenXp9RdhKJUgs4gYXs+lHdxdeclbkJr
K+2eBHDTvuM1rpHcGcrjH7/8raj05Smxofv6y5JYKU1fXQ03peJsDJsrixXNlmHlswdTxIXuu0V/
SqXD77/7XdVE83VEH5omwxMI7M0dJ5bWq7kXGGCc0L8IDtJuGIv3eYNe4zWHW9ACz4bOlZDu3OPT
a58Hwj0MBMqmcC5Jk0LMWxniTK85bwLQoGwc9hrr3INQbHrgFXHoVPLz71ctjV/r1wmFqzY5Ppic
efEv3Fx1FKW+JjOHupb6YU1yy/Wbc8J2X0XvnUtUcIg8J5xnYulTX3r9/cd/mBcgyOD3RYVhAh69
VboBj9KFwKs4geVkAH0KFWGm7cclJF3Lsh6zumaLBtlZyOaSJc2leJ8ZJDwzU3j+KstevH5eULgl
9yWRoe1V8SLyjmGbbVTQgRcPY2XFOtQjlBkmdbptKe3XXbwKYJ3/fiP/xKI3T5FCGzF+yqjYpDT0
9ZuL6tDyaivQXOlZPabH4rnZYGkceVgFqZeT9sFf012J77VN+9C/4bbxX4YtpHTaX4fLXj+WLzWt
X2ToGBNoCrv9G/8LS7L+KO858F8kiFeT9oRZ+zhs5HV2JM+leA2uNDonHRGObPz39PngOwAqvX7Q
C6s+ABDSu5IRQj3mR+GRNrrsmuAYivuCpteY2EKSL3TVB9zi9OUCddK+9X+xtNTvo5H0UNiYGByU
ES97s/4aQdIoiiGormXM29QWVeeKbLWaCQTW1IvAWljxpoD39lSgxbo+0ikHZq6wVyB8GwsjJIy3
xAHsiz6fSDHRnxrVXG2c4Eznv6psqCMpBitpIsIQim2aQC1/BKt/ZxOTlmGfAtq4gStdc2aF4UF6
JVZsA5jclB2oOSoESGN2INoaIE/wUaIq4AQAMFZaWLqTi06BkpZ4rIfcmrO1M1Wb40Mg2IIIWse+
GtM2mdIeygykkhNpX94bb5zh6o8GjAhg3I6aGR1h4jmxAZf5hJEFMCf91/nACgp4gwnqldfQf9A8
rE2n4RqAktBhepP6KXlGMXcoQNCdttXc92bYyGmXtMVMDO34HSEyjnKOWv2exhHciCFaXqtlrK+F
YnuNnQvMYnCE8tTiwEDsGOomiqKyXbV/nBB+MCdQZ/6/LxpF9dchoGSVpLKZUl1QcLhm0GB8JmcO
Bcq7d+zf4jWpCw+GMg1gU730O7C7q9A1SZ7JDhl9eOBqd8mmf45fvW1JnqAI7YNGDIWKDCInGj7k
NOWxrzB6T4LTdZlBj/iI8Cbi1ufIzLofTkvUB9RXeA5Eip/1R++xI9ZYOrLfQAitLq/H+q48lY90
zNkWA42amO9gWeRn6vgSR9JgWgk2+aFgRChE+fJE32dvJHTDFX4u9/6m3nfkkL7Qf65eLq5xvGyr
gwRjpOX09cgr5B0x8BockA/S3e8TjPSvGHU7w4z2Mg3//siDvilWDbWXZXnoyagV65XyKD0qO+8Q
HnnUOH4lAMUkTq5rW3jEjvASHqV3kRiS8S/o2qqJ92I8EsH1nC1jF1VjwtFhUr/qn/zXcNw2+/Y1
f6iYhwAomaMUFe1KuFYP6mtSTEao0oP5qkE63QpP6kf9IjxZbzxjDVMUT3qUOlD6Cw/FOlxGn+2J
w5lm16fhrHJ0b2bKQ+107/39dd7Qch1xQMUT0gr/IJ8TmsNO4favZKC8Kp/+yb+TN8hK6qV/ql4v
x2FW79PGJkYMEZ78zpb7U39HIgHq65mSk7e72pSb1GdUKfneP9dLcyHuodesFDs9iZvezc/emp7l
OjtUKLbv0aYvtBOFEDc4ULSJDhBMtsxCB91tUZAbG+lULqyFsRfXZ/kht39/id+tTgwR7MOc80en
F8fGr0PEC4SO3sVFdtmmA54VPymEECDJenbRbAF9Gmwbg0LT5ApSlYSrK7DmeQ8/8joWP0zTRtoj
gpINHDJEhmjGX1UMUdFMN8hBtLEomGe0tzozIPaTd3p44dXxm8VVXFqAoWmOn+B6A8lkaRBpInMM
iOfMDDRlq6udIKZPRrJf5xHyPsfdgKm3DGfgTpk0Mv4FBIW8xH81bX44Q7ID+NcAtHg23w4H4hAF
la9JVN3S+dgPD2eiZcuE9aJzJKRdmQE/ECMXjAet9yybwXuDpq0jaUFqkTu9t4j/EmizX+NV3Ay3
sQUA1GXUTLCv+/qqaiosQtfxqiBmEhpYLstg2r2m3iOxfgNxGvi7LShxy6rcwpuQwMfKe+rE4meR
bgCmFyB5LuR2L2EdlCuYXFfxAU4whngUxVT7FnAgtYsTPVvM5SBJbJjDlbozpWUyTI3Lx9V46TU2
D4s6dbXHBCEJlAxvDGpBo93co3DS9DkqcHUO2TtH5sRMSD50C55oKp6SNd8Dl1TbyDJov0finAAN
hExX7ErpTIe1gN5qQdVEQqsSrHDSpZg04imkkmt0RrbT7DR5rlN1saSd2K6pkinDPDTm12QZ72Co
ZFtFdOIKZPBco/ad7v3rJg/WfscmdcaIJX6TrkmbglZaoPKoCzb8NhhU1Hnwj0GMbLWzhOIVG7Q3
zT5+H2f/y8szZFkV6YKK6k2x5Gq0flD2pewaO9JiadGhFUyRtqUO9e80sRXZpihrIN5rbPJRYG+y
MpNa2KUOqV/D1SEejwprri1lfe6pU4DOv1/hT7M5u21RZ5kEkMBB8uvnlatDJQxWzTxkLJvBLd6v
Fb2sOWg+xr3ir+k1ZcyhJNAa9wbRsjGmw3lT77XsBUdkizs3FJ97oOjBU6k4lI7HLeVHjSIYsBsF
eA7M2RsaFDb0SwM5s7IhNhwtSkSKZi/P1ZYS89rIbE8gamqt6ZvistTh2ZFoqXtrpXAGxe6qlZK+
oeBSASq280hacKaW9IWcUTxe5teNobj+X+Lsn/aLX57MzRzZCpWHPaMijDi1UcnELrVjCH6FbA+x
3ch2UdqI/tDABY0bENH96C3JMOfjF8g+pM5BRRLdyQz7ofI6QGphwBn/QNw4pk2YudOebCaylena
EFcLEM5ODNKWZpn2xzu+jTOjhUafliIBPWJcXnjMvr7j1BK6stNy2UU5dSGIHgpj5USJo1UzhKaA
ZEk1D/5R9dpolhU2gzq9wBidjol1iOkgBRGFcJnAAJbTKaf8UqbwS2L8TAb8SVhK/ldj+3txaTS+
UKThEEOL+3YLJytXv5WiREZ2cl95W5kNGOQCyfG8h8Dx0eV3ZNusicerhyPIr6t1pF5X/km2/n5k
YEBwfsZ3RSuBetHXB2cNpR8EkSlxkJ7AplHNabBvg2laAd2Z9c8Iv8yrTRMx6xwFCp22hcqnkJEV
TNWxsAwsGQbIVhLQW4wCVir6NVu2YZ5fHFSMyO1+H8zy98c2Xi8VH0rjlIRucwBq2pWxdjEk1ypn
gIbYrOIioBhIyyM7UZZRAsyqBJ+SV8pCxvYdSynxvzMtXkCzy8mpZCYibbbhvMLJltE7Cf7KZpDH
r+3rgvb1Im/OYZkhVZXUjA+1oqU2RfJ8QU7NcgsgD+Eiw4Tdqz/JwRS2BEUtm1exsbG/p0RIoYlU
5n88tHEc314PWZdEJeECASR7Uzk2syIiv4rRYcVOUyMeZF3j2153W3LV9TN63n5VtJ+ABbOndEMG
o+/Ns1UGdI+dq7HKYGb/9eH9sD9DHUmIDOhuzjfflJL5VU0aKdYlt3IIonxho8xp49qA+8Wj5AAG
qrclCR/Z0gC0YzebaJNssnOtzUBTpiNo+B8l841EmE+2tBu2Z+RMCtsumHGGUCEYT4aNsVLZh5H0
2swNY9o/eGcM3OUm1o4tgR0fJVwY9HJryuLdmrOeONjJ5nIqLrbCQo8HfkqbKn6Selcd/t+HP7fM
zdPpgXNCjMfXcSde8zA2URa5FK8sopQD7UhYcFce5WjVmvbAfdVuNewuzUYsT3m60U3eWrjw/0Jp
fJenwSUB3CAyEyHQoq729UpUIfOURK9EV6don7E2M4oCdqMR0+EVfCkCTOXKBDocQnMbIZUMADSU
4ZtXIuj6/3gskkmck0ZOIV0T7WatTlW/a5rIl9zemF/qhZexf0OWOqeuQ51CTXAWELgbwfN5icJH
qT5K5nOLVfP/Y5qRoadJ5ghMAblwszJaUT60g5WLbkBhqCLvuL9qkwL4qJY6dXkQWh24Z7XWzU+B
RMAr06FVXmYDDYrCJ0S2scPhPc3ISpTxsWpzSfQO/sWN5YMf3xNWVl7lXfvXm/xhc8/+BhKWTsIt
S8vtVsyoizTW+o7UdLRK1EOfhHRSbusXUugrWzmQx4Re4T1B665p7CqRrs+Q1vwZzfV9O//1Mm5m
G5HD81CoXEbsBiB1lyKmj5b+7hT4bbyE/9ZMSYlBdA7WcCc4f8x1PywQXx7CzdybxFWv6z6/7r0I
u+I8KI5PHk77IvvLcqvZuo/HfKIlE2S+23LRONQ6hLuL7xj91LvMSS9SFxk76ZX/9MeF/fhYRnDy
SN3TQHB8HWeNQlBWZ7ZXl4PMsntR2EJRefOcLp4H5Nfuq0/OMcinAalxaYw4Ze/vyIJs5Wnp8Myg
xBMLfD39flk/NDt5W/+5rPF5/qfJlVbmoFpxdXUDwRkyN6vtZhk0oI2fhnYZY4uwk24GhdqTZxZU
Gwfdf2DY2kz8i/n0Q/fw65XcfDfXa2E0acwDklfqJ6FKfMIcypSFUMGLXvfdJyIocJlwiavkPuyn
3TCvhg2yhrHA8eEtaAGMgijN7fLFpVs2Jskam4FQMlrU5JhWWym+w5whU1xa/P4Qf3q1JogQytHE
FPJ2b55hkBd63+SDW9co+0WOpnFKUgmO7vb4+y99V/ESFwavn40uzAIUAjcTU+WLbU2eOujZ0c1E
vmpL0UifZmBVatr9ffBsdm6mlZP8ryXLGO/iZhcBwIGmIjeoaRTfv96lFpWD6hWcoJI7YYewHpTU
KN6lHgW3aiqtfUAIyOwX/r1sJ3vKowVoFuzSZEqh+ybGS6nWMjhG4uHjFYy+/NyDOm821ALxG+GC
l3unNOf1c+vPONBf2k+JrR0lbGgYE5UYVQsWyI5Og2ZtqWtHwx0+XZIfqM7jLsnoyI/2Yaxl7Auv
CfvWSb3oozlHDhmzK2IYGvRkudOiFxYyLAXsN8lW+2MF++42H1/Qf57SzfwT5oFswvQa3MahdqF2
M6GaRXAPMUXXxZGcwGO8iFfpNlRBbtsy5pQ9ZYgmXF48G2nNhZBrKvS13W044LNTRXlDaZqK8tk8
pOkSRsrvX5T2w2YVLNnIu5IM9oi3NF1BKdU0bYvBJct3OFBDQXCStG6nuOVlq4fvsDgbQJveqvUJ
CEfVc2eiIMNomVCZmcv+gzHsWlouCEvCaUx6dLMykpXVLapuQUMkjJZmAdJ508Bk7R2F4mYFCfse
w2ARgSNbUNzws4XZI+JrtkwtujEafERc2n8lxvzrFt9+waNhFAGQruGHvpmCpd4oGpl8B7eqkbUu
VD47QX+pg0UBeLSYKeUuacBrL7Ape8YRcHatsvCvyB8gVzaHX5+8BxqBoziq/OqvvtYP3UEMrSRy
yYqKyAU+09fx1Ro1kWQmu02iJOPy6Ief0YA5Lb2XAzfKV2G9lasVWYhZ/irKh9+/AmUcvDePBnUN
xUEVFg9bnpt5ZSiyrNPkqnfFlfasjq7MWaRtuuucSqiyJuQWcuGIjKC+OQHqXkb2BYkgO23OT5SL
FRqrTwC5S3UuFk9YYftobV0Weg7EwJZGbBDuQKdneKqkA1PllJa/38C/neHtDaAUZ1IUNZpftzfg
B32V5Wo8uOUn/H9hZ7609/IBpn/SgmDpXoaPollrxYqWH2U8RZ3XKIzn+Waci4CRYscr7OsDNfPm
U4Cfwkn7An+4Wpc0ip9b1EasghUnNAjikAaY26/mRoSbRHC0D8GYdXtMxHP8HZNN88ci/YNkjeqV
hIeCCsd4bLopb4it6ZdFr7WuP0xKc9riVT8iLAV8lNXbehv/M2cmb2K98trJ5VXcW5j7hjk5HOLT
0ICO/P1hM+Xffi46qcjYr2mRMIy+gcSkNJfyUvY8F+hijleeY2wwlzaUS5N2MWRPYHQG0iy1Qxfd
ed6ieTPvWpYHfald5n5u1xiH07XUPsoKVdSdkWw6qg0EKsAt945md0qaRzWkT9U+lZUrRcS5+jup
BNrJIZnamO+m6qnX7FB3dpWKfQZxZ5r7B8mKdzJqpyGXV1WiHQbkrwLYrIK2TIgrTRJWLe0AaxmX
6zZZ5Mp9Le6k4dGSoeNu6I4Gw2NU7vMRdLE1LvMu2NbGWEHKU+yyM03BFjlNzWlpzCSsljBsSXSY
X6ABpYvUXCPVnBjV/pIcfMFtWP75x68vUYvFcqoS4XalgE5G2kyRJuJLyNgA+BE6Itd1kvRlpdlj
hkhld4CL23UsrjplrWuuhUC1P2L9LMA2a1Qx0wlScKF5JI9HpD+Nm7QiWCXtwMyfNXOfCnMy2xDl
zFPfTih2BcOmbJcUAGy9Xun9Y+evK2kXDmslWZq+G8kZm6K3q0zdBCm1aawqCuHhpxGfg2FGRSfg
c0sPBnD3tL/rYZ/VgZthFw75Dntx6QtbPESGvi7kuc8tSrtLbovFLsjm9HG9aKOIS9mnfLmRLm8Y
vyJjraHbK4j7eWLgyPUihdMcvArgoL1HuXmOgI4QNByAo4ZVtinUyScVuQMx6ZExjZR1692rYDuU
mSjMzGI1VPPGX6bNVm1XUXEnXJfWRzWsGKd9wbae5HK7a9eqPBMABWhro8V7PEvVTVSsSUiQw4EK
Zz4dtHcl/SCcTRh2TVfMIjACJl0GQblQ7nwri/tMgNSpvWWZK1c2ynwMtXNDu+/gzRLgly+6aJfE
x9qbDfkypbAQNI6Atn7AhKe8YrXViH1J3NxDNrBtkjsTEbw+q0pHJe/KWl77WZXN4nJWJHPpuk/N
bdnNy3SfGrsAqr8B1xbUHftL/fqEHPmSuhJ1inBTpLtGeQj1e8PAmT46Rd4E1ucwfy66LXmoeTkL
JG7KRgUE9Y0KUHc5JNFLUC0jaxfXGzRdvnioaeu1w8MFEHA3KQA7ef+HsDPbbRzJuvUTESAZHG+t
WbJky7Y83RB2ps05OI9Pf77I/1x02oU00OhqVFelRDGGvddew7KYiX8D7d0F5R6FcbRyf1DG/VF/
/XVmKytCg8MaSzAVuPnlWPMTzImsdgxYbcGiQ1Vp6US5lou5Zyny+s3P3NzUzrHs90HTPbh6snan
CXjxSV9IFNS0LozvPgW2abVP6TnrSyu/6wNrGw/71KhZz97SI/zN21eOs/B1VK9B+FbrJdQxQmDk
0beYYwfBD0Xg/zGuvj4ZVQYDLZ7NZgr5911OTHKTStwjTkj/kLhuy/ixRbB9m45LOZ4yc70dCPaK
nrAnKFCJzfAwDO8V4ZibRIAG1mZovE1klUcZzesZV7SwfzWobm1GFjAs99ITe+dD17yFxPDaz8+R
/Vm5zcLomVe6jM0rQFuOquxkOHfUE7356CArtYcDyRsUBleaJ2617ikNw+sxa7Y1HrrgZ7X3hpn1
1eQT+97nFy8SD52XbVpcdOOxe5NdtYvS944d55XkdgFZ8gfbur+OXmowB/eZPOqtcMz3wcUx75wp
Xg62auXRbkitQOY/EfAk1ly1JVOVvFq1LpwAjJNk2aEoR7fxbhfGwcIdyUJXbF1PuYvg3l078kYn
n4l3jIuo1hBSgIMt+n6xqTQOl1U5XVnBsW4vtQWPoYHTHBvxJhvtQ1zVT9qok3OMMsNBXlOsBfHg
bnFdoIPXGl9NKLqyWpjOQHObLlrHuZoFB7mcl0zyfA1K7a4n/SDRjqYBeopLc4/c3C/eAggWtQTg
HeYD3tgAOyZuEAPRmGCUhAuyp9LyKa7vvfld4FxdvA2x2IvxmLuvaQbpvjgVEznIxtk0z0W0vdUJ
EQkHPGGjRVp+1qSdOH2yD1jCleHe6SyACCZKVj1H8iIaIt2JoEAh2aYvTXPpJGFs7THHsLLmGWIy
J7xzHd+Z0b0U7xYNSDrF61RP9jAVlvhOhjRj2ocBSpToxmJ+1kj7isRMEwYITYrCGDWLKX7yNAqk
zpEvOuGkFr+SZ7S/DNN415iK1PpjFMlTXt9ZTFB6U1sEot/yd8H3rqX75shVKQjCyoV3U5TzPeMz
N5zOsY3OdbS4gicH1uJz5Wor2/Dh3i9sezX1R50Gz0np9F9s/6J2KZ/AYYCP0ZVM83Nr4p2RfEwy
fMUmLmo7vK+OBQln0lETiIhgj7fU2FfGMTdftSJ/H/rmIAqOevsYd/7SptXS5mizG2usd3ubemQo
eXNP02SS+ZGBdwc2d72ZiKu2ktcy84kbNB+w/0kR12ST/qv3ho3UkFeNzjoy5L4gw9UwyILiveTF
HVmT2FZo3ae02AH1QmrPPuuhnLqXGkdhDij8T4f8NZ6ds1nt7cZ9KWATY/KBAiE8Vf64xPXOcvMl
5ONJX8aYiLp7tz/6yQnnLfwYCH/J6yfdxrO66h+6Q8iLZC/h0UJHbBFgtoBLPcWQeEOOiB44yaeG
7+/9LDpLN0X7Pg1PBR7YmJCXs7P2ijcboLussCmuXJD4eYU6npvS2+YknlQW4u3sbpTeJqP8j7xL
Y3crTXjYGrOG+QPGLFu0E9m75NiW/mGsD7ImcrRqNxFBwxoenplNuUwl7aRIPcxszV6CffDLa6uN
JCOEWcGVbV0K3V7YYJiTkrVPZEVAKey9s2d+4s8FIhaoXz06z7NPesCMjD/lxvhMSrYGJHPmUkF9
5p90y0sAAGphfmDGi1k6p8SibtzVx8lfc1qMMOQ7WM2Glt7quG44U7Uzon3XPbpDuc5Jf3TCbFcM
0WFMHkOR3DbUQg7IeABKbseKXaNyLtoy3wrtOujFPqGuZRqGkefADKWOVg1vcRhJMMGNqPWXaI48
rqERWmEgNhIbNPmpCyQnY6KfSpKt6/mVUKeAEAwT4CpBN+07xaOQEDDkRC0Vdzv1rS3O1fLOptpM
PMbE3ioe6NLKaZs1byh13w2oRumcLzPA8h5HMassn9VLSnNtzSb8c9wZBC2lnFstTljZxpkITKgv
8AtisFE7PfRNdPQ9XoJPt+wfA5SCKReI7gfLXNeX44CZGK4WISvbTtub2M+2Ln4u6iB1q+vMXRjg
Mv/uOr5TsikX0D0rk2lmJ99avDmMJ03Toc0aU2ySHeYg/T27FpQP3H5Y4hxZ1dgyVP+kVPLNW5sw
ptlJ7hPhPDfZtGz76q2Hlmc1R5s5SmcZq9i0th63DQXzTzPp71AddFusRaFlUweovOi/a4C6HYw6
dDQo8xS9bq+CZfdjrtNBQ4+cX4JOX/lEIGNLlxU/ms5/A+vUh9OcmRzEPrz5L7CuP2h+jHrROyUa
mGh3ZStjGC04kt9r+8PGGH/7xe8qxUOiFbx9a5PgG1GuWmda/PutGdb3VpHAQBPfAR8nADIs//4Z
2nQwutzrvRPM05zAo/zW4hw3f00o7AKHxf3ZurAK4RYP+AExMXUT84d67M+45ks5JpixuwBcnoHI
98uUW/SRGdYDmghb3JEOpY87tN30Br9ZPci8akydk3HTSzROzmtHbSKMapGhSouCZkNjydjtnPnl
zureaNFcWjg3CDeNFS0a/7NKH2fgaG6WaKKiYWpZ6uTs4Uw9jHuLbYA3+sJ5nssTJ8yV4CoDGCWa
zaiOJnSFVBOrmCeXR4xLdpa/8/TTqJ1MDRccW/ugrdYYmHRK1XdqAcfDo6O/xN65zX7V/fDDLwXs
9+118QsxnSAnQLcAmb/8VC41jQzKwTvRRs+OsTLm6iqGTTTalyBEbKkfcgPzEBi25D3llA06dNsc
h/CBboiSSRbEucqWfts8EhzjEApTj7/r9KaJ90Hx5s9HP9vH2gfavAXXc9fHiyL6rCWONxHqpUEh
GKSl9NXJoMUqsX8iAS4jHwEzFiqMhEMorJttZsyLbjpSABDlVi8qZimORwZ3tlIGgzl/oo67TuHv
LUdbhnp2PUMZHtBuxbWzNZpk6/rrIGK8XWiHFCGfUTJvzu6sPiD55VHLsPNK3mxgjAg1dhZsAzFe
Z5h1llZ2nXnZTZc7713LYY6rmadNBF4fRXKycTZmiWkdFu5YeGE0WF5JZ1XCHC3oKTXxq26s1UR8
X4cfl+BeY/fSovHLSL54jmyEMNXutfYgpFn3guFUqsWrGdyaIj50wnNeudxw5ZMEfnNqypSZ869L
zo3xNuGBnWm/Gv08ddca3t4EcR1jGuIKRYHuLWKmS6NeQnzBcNT4RYuQoe7vtprzEwj+XdiPwgFH
ZeY5JlYVWCH9vecHv7H8uLLdU1I9y25TBN6uogZPfWvla89uRrWvTHeien4OEdgzNk2CdJHivemE
fEHtEIgfyPHfYW589tHnIf10BGlnX8fcpl5XveaNkE9V62HCJefUKYZ27WGKxRYuU32BGcnMnGIq
r6Om2+CSbbBHrfFoesNuCKkRIXLGCWFYwXOsoY4k/LtH60C2jq0155QiesJiSdPLUxU3ey06u6Fz
nRnaSyUuaY2JVTicVW+SFyTPWccBGnnBOi717kiZqcp3QpJSKozGnFch9UzM6jC8t9Cdf7hL1Qv4
60D0DERVeDwYJuRY7+ucXYxma+Wz7Z/8bI1AAFQOgjEcCqfdm9E1xeW/L4GfPu7LVZgyYYhDUhBO
OeHzqtVaIyGI3VVenx19Wf1E+RPfbj/1eD6DKsF/u/ZXwkviVGXiSxIOhPE5NqS2w8BxCJ6gYoms
cRnIA0dPNOzxA+4yyG4bTmoaydI6Bu0DR7rBQZbIbY+pgHdfYnZXsIO1+pYwKsqjnLs8bfe1my1t
ZE9Z7145vQonLmB5/vuH+4+IPh4FV3xynP4M/P5stf+Zz6ajn+gjnc1prFc4pWcjqF28c2gbzfrR
D6uNAVofkEPqUrZzvlhE7gVvQ3HblbcD3KiC1jiDU5w470F+igsU9tW219auN28ETwUuOQS3WbBh
aEVo4/3kHpzyt10Qr805ruOzgoo9vhT0gINlrz1rL8gsdzbEcEUUToxTIOl4J7KwjdNAnlTwWXfj
sqJSTv3dFJCV7D4WiCKrsFmov4YBAZ0zFm1utAjsHT0xaXmkpGdLAxFCSiYaGrbsIqjuDPkp8080
2MvUJaqvJ7+9bzea8+BVOOxoJL6LjWs9J7ZY97yHaSapYXxlTXXtcaBRjLkvqCn0xF228b6CIVx3
rxSBm5T+2oHmEgANx7Vywf/3W/szbPiyvUxdHTfkVPL2/lSy//PSwsicLZ+Fd8LQwMn0e9dJd4w4
wS/GDh02GfMDJ/+6qbflvMusZy9GSnWT2vdTgtoIK2a+eVrDOI9up3Q95XDEl9Z077XntBuvSmZQ
iSbpbs4Z5tH2fOEp//0E/7FhYeBYuPa6kGaZC/19gOtjZutD6nGA49mUEEEBgXJtxe85mTb58xy/
//vjsFz/fiAh6BI2ziC6Q638dbgsqtSZZ809oZvUEFpN0+uYvg0lt2O50dlbESuEBBriYorNiDdo
zZ62J/sqr/w/5BwjeNcZRjTebYlfxiC2pW5tqO1E2m0JqavyeBkE0V3ty7UmYDdihR6PS1CDeDyK
hvks57oeeUsNYEtGBsfxqfTDhTdCeeBt2AJuyGvgub8jt9xb6za2NvR/2LI560lVf6QGk6yCiAqw
/De5aaP9wuI1ZPE7QgWX4Xu6tZw7A9vBQVvMAQ6c703vXH0GHqPtvH/kFc4AwK7eXGvDmRnf6POl
KIf9gEAdFeMevk3N+2Cka7XT+wZbSGTefvwL/iYQ/b1EjNZ8zO2rCZiYTC+D85rwTDXjuZRhJVF6
Y/j502v7/tbQXwqPUlElW+lfznXHbLpx1htEsrTb5ufc7Sn58HkDl8uQMs4IKUGhf/hQtfa+bK6/
PvRLQ1GaaWmY0f99qEa2OACQYZ/BDag4pQrWci7U4rSGaXJS5WI5QsbPOc01qqSf/KW/+5jgM/e/
P4G6iv5nq5e17J3anHAOcnFZjvEmCGCNA+3mU7tptQB15XvYmQdTgMbMOFEGmQ8KCaKlI5oDKGuJ
P/fqDYZ4ol9aBdbulrv2W0ZQ8LCz7jNK5W4uyF4NsDDpqVHYigTiNOLaxElGncEYaM8NgCnuh+9l
RP7hMF7hpoQeheTwMD0pSL3GV3eQb3Wr7e06XMv6w69JTEEpnFKbZXeDx1hKzg+dBaCXmVdUD4f2
cRpO87G7R/mj0dxsxHCeKPcb11jN4YOPrsuN461uH3lckx5SB6gWbrDJ6mpZUX9nlFY/vHz1cr+9
fE4lV/HybPcrmT/BNCYKPYyaBsYw+X4mw1f9jmZzGV2oeUl1H4iPEFVmaK4ljUFeobakNfnha/xH
gUFD+ce7ipWP1vLvt97Upp7GluecTNJPbexyYBj7FzxfnIYFyLSrLT579HJ9++kg7o3A0HPj7qeU
su/iCxYfuhkqBOoDirkvhAYzacHCwsA5hcHKA/j2mt8TQ+kw2ttOu+05yiaG79V8Lqi+de+2GIgO
XwXKu3iGlpLjGxLdWyrVEV0TB5py59PObvThoL4zh5+4Jt+bS9yfLN4aTAPShhnX//2zCbNwY2kC
w8XGeeDqsmZtP2Squ4MjmJ+G/q1kalv1OJYz6bbtcJ0nOmj758xxN1aXtosehnajN8mjFryM1Ytj
7SUjeHWSBlwG5dws4rDc1nRrLoceKLJRJHvVo/Y44Ealc7Htl4R2NklILviJnPUflxjVNHYFDMQN
i3iPvx8vkl0q4toS6jgc6bL0ornqPIYY297adBHQbPZI87r+YTF+a9nxtoetaqJVdD0a9y+rIJWZ
4XVu5pyy8A6MqfQ+9PZVA7Guy52BxUvo2FecyI39AUFiCdhcYvecVHIZqzoIN9bh/MM3Uuf+37uU
byTwa9GV8f+38qGLR1HZEmif8y7WVhx2xMYypRqdV1oB9OHrfli1uEpgaaucqn74+O/vgY9XEne2
psM3+LI7Cz+stTAA8GUEwGRFz/dRtYKDRmnYNHsmR5b9+u+P9P/zHfzPR355B/WQQF4cO+fE2KUZ
qu2EQ234GTNyVnO3lnlROWIiM2Fjq1E1MKYTCLJSg1Tq2n3g7uT4KGMsuucr6WE8xxIdKg8f9GlN
r9ri0GExedEAtAd3WOtOe50Cw5p6uJzN6sDG+vMymxZ7HIlpbrzSTHJxrWLRjwTcetPCj71FWt0K
586ztVUFklzFcpv0yYG4tjF74MA/xRxe4chQtDyW0wcjCmN4DGA/1FgGjJXagpMPBuYvBxchZK8H
67w6tg0W6xr+ZJM532TKKhwKqyOqNU2vqsDdHutou15XSSuZrMAXzMuV1xdrJvaR8J9N7rceQ62y
JhsBrI0hZbpw5rNn7PuUKTpYdwzKHJpMuHGIxg4aiu9SbzGdZqD449r9Xvn+vXa+VL7xWOVOOxbO
qXVprT4ynPH6BagVg+WZDCdMNf69cr4TBtXuVUm3/Ac9hPNlsaZmKR0CBZyTXjwaNoq0eu9UB41W
FWzSG5dtCOIVL8rWw57LhvDwOaMAnqiMrR53KOB8xZmLlkNwCah+NKyOveo+8rHZ/UUhyBuY7eI9
nbtTNGACXo93nH26BUXih13/nX+ungQGGbih6aM0+VKYNdwpchQ8CXPNqDnqtX970/tEr5efahPw
dztvWaQrHxG+JdH+X9z0A883VZ6NqzzOdro8U7b++wf+76+FfxQCRTRD4uul07P47BKpySnLy/u0
B4aCNlDH8MCai+VIWjB+tfpU0NXnFCxFt5kxcPcBZjAiCuCjVFCvKZ/VJdX00EiA3v79Fbkf/uPA
FGTfKSsTAz3Wl0XgTLmh2S32iGUaP2p9/KTq/NkdcWa/jJjxqenNyCivGj6FGv6Ik+vRHgzzFXi0
1+IiX6MkFR7UqPqlCcRTG/VnU4kADPO6hPP22elkB07G0rHtQ2Cma9/AAaw9qlvS1D/HttqaqEjZ
85pDBJrFR5YqmFbfSfGYAmzh6sYNrSq7TPP3MpupMmwL8GPR5yX5F0yo8nPfPSpQjFpcj0peMiHq
3dhvm/k8R3cWMxqG9eUiJtBPi495SuAlxZPLxd139W1r6xcmEVeFQKmAw4QmP2ox0+yXeOa3a31X
epBSqKJrxiVOiw6zrvdTVe8X4QjXofKDe+Q+aYN6Vy+wAi4Qo6vZG5la6q+pyFastwkQ5Q9ZRM6U
6AweOESC5p6aY+GlBHJhKxL4hBxlN4Mj8XRwdoMwdnkoDyG0VLVIhyY4xNNIHLXyjm7KAIEwI/l/
LwnH/XaJgV/hYu25Dmo35Y/6dzERjy1WY0Zd0oYe1RkwJ9Uu9cQiE/PKA10WtgTurjdxHa+N0v1V
hm8l0y/fHZdd49/OgNCiRl8a4JBLSkdrfPbyTaCzDT3cR8phzeucvWjttvtUOkvZ17dh37C2spcp
BTOCaGOV86LG42NqiALnRoqYikTkB4KIvakizSyC1eARBADI34JrehMQEiC6lC8NzBYxtncWQg99
9m4SpscO3G2faXmfEx/O/BnP0nUcDdeulawGHQnYxhAaJoJnaUe0dMdRP8dNtPYIkBdwur12XHgZ
5Ewt3sa8i1h1taYBsUyseAh6fbcZsfDol3nzCl1yHdBHa5eWKY26cwNEKAP3TC4I3orDz8FC8TH2
Bw0QbBxQ+HTpvXpoU352FmVk9agjHO+hOfcTwX4U2SPyrEyAYZX5eHQR0+Q9rWbx6sr+VmvD42yC
xEXkVVWEi7n+2TYqqDnBzkiIByU7s8CepB/y7Twk6ilV32r44PwhyMpRWHAEx6OjfUgnWIYR1E7m
JNbFwRfcnOWqa+UdbPFoNNaRh/CYQAqXFT1uY43lOmE7OV06vKqcurq28cifBTzYU8W5O7f7omZW
ap7Hwlr7zbwZCyK/qhVsP2bM5Y4bGEEsIvnCPAJaT00EvwZD59QkbdPjA+Dhq8AAxzff/Ygb2nX4
ygweHBJFZqmvonxaeInYGX7G5l6mkvJjNnYpLSaHQlB/dMF8603Gvtaxa4nGJda1O6cA2wHJyrJh
3WAKOTfRwuAoVv2u+z4wFa/Q+cmR4hlSCwIqLRqfk2C4B7i+sttHN4LQEtTXGaeQ+t/qZzOAPtyA
WQO+n+Er9+pNbW9CUS1l111Uqu5MThuP2ApytlEI18W8Fw1/crEpRXfQBamHkDD6zn7LJJM7ZWZk
TdexdDfCPPu4kbTERlHzqHgy5JL2NJxrHMaxQ5ziNw9fCJnhtA3LG7swDw1SjanQeNa4Wob6VZQ9
6v5FzjGTnx3zolEA28rbw002reU86PZW98dr1TcGkgNwNPlhoLLEzr5h7JNZ9pEt3LTl0mWjOSXE
fMUQynEex6aSKY5nykPT6ocZ/pF6UrcM94p+4E1ykarYHANpuYVl3v/fr81YL0yPDhabj4Yf24Uj
VWkI3lLnNxNdcmVfwAxUK2aEj9J9VbKWIrE3ap+pEYoxMB4xj516jvYxx2qAni5hgIfbvxFdatx3
VPndfDDhmzL2ClTpPhoPeXRfECOUqA3czoTJVCsLRkit6ddTf7ah8xU9pw/si8TaVwY8CvbwiE10
V60zI7vF++s4Gj4TM7TJvNU+mdcWzJcaYlgW8Ydk3X6eXkv/2otbjh9/UbVvdjgeICS1pVxGFno0
wLqIkzBt72f8GgjZLXtseEH4Q2htnGbPDl+PwuyqHZN3G6OTHLMiapYILfs856sGQkec3/my3Mxk
KYD2xLpximN9GY3WLrJCbCHwx0RpEpukXBfnjLo7oXhOGHc1NkV8/9l4v7PkN74N4zwv1T3vTa+w
H64KXIjmbtVa2rqDhhOKN4X70ikvjeYiR2hw7WWmKJ9abJaKHKUJqVDkNoGg2wxHAfqopDKAc7Sa
SxIXANotN9uOWrGMgJU9Bti1dztUD3npPPn1B/hqUMLkYMNWRX83hlhVSX8h0nALn8WCCe9xrXr1
Sh9RrJIv2gI7Yydq9iqZ5FeLkAKCGiE+d34XreE8LlUnUvn5YQJ8jycG6Z28z+LkAMzpA+bX0l9Z
Ez6rtnGtN28WlKW46aAzsymCPziSqrRt+hHVo5ZyWonI5tfh/FzrM7FstnmD/9t91b2Gjb3vGbrr
Zndg73fiHEhjBeQbck54dLl5+hEyTXBShh5MbcCN66A6DwVeHVQuZqVoeLNx7THosCpkxcWdAXc4
r4LbTg6M4VAm9+ZKze9k+tjLaTky1TDDC0rr/QDfZZhAWN2ACE+DnJMYk1zOqvBN6J8h96cCNNS9
qbZspz1r2V3uurhwXYxGh2tFnhYSdFdnlITIwHfsVc7JW0flOTaG3YyaKewJvYr3qfOB7TQL8JzE
jymjJ6/pUOWfXZ7QZpWCC+D3iV+F26/yjO9MEFQ4Q0Vr8m3CHLvv2mWt5P3iTpjcCr1BV7HzZxO1
GPBAATUJKwfYh7AZD8EEI7gALk33bBmX3sEq4CAG9goYYtFV6SZLPwzZL33Wovpl1KdDGbwadMKd
BCS4lrxYzb1OYa3xfxfM5dVJ56fFSjac9bigmG5ODA3aptK8q6cLlMhmlPuJ+WsFhkm7x8GWTFTe
+G4l/PMx0+Ex0w48H5T3TRbL33pcP6i/DVF46sR1SZiH1QzrIUE0RZ6634NCahsbgAEqE5QPLIi1
ZVPtYZ6uvchf61O6lKq/Ta03WJWnPjsMcbvTsmLBpOkqMm7SEso0y1aDnpKG8uxzwMF+2+ApdRU5
48GC+5U3W3twoZ6bq7AF8KHMZfS40omOqmwmdZyKfsia+zBG710ddVygfaT90EN86yAoF21l+gbb
2Ppu3K/bc8WcYpYn1TlW8yvlEK7FEAzVUQqT0PkpNe47sUd9okm4rOGSw4cl+t8Falq0YSNsNKNM
JocccJuZSoXbQmg1e6aD6rIQMFbnLFtzZfaUW2opTNAjfyiVza/Nk/oi2CpiAgKy+M0/qCitxK3D
RiK/zHe2k6LLYdBmjHi6eDe1Fx+nocD1mq8TcerkzbFL00XIAZXiht2j0D7b+duQ7AL4EHV7pnqk
IL9Fn75J3ie7Wk54UBtcIj3/WmdZKHNz925MEKm5l2zE8258glO1BF8TWOC4kLJn2phy1jdxvDaZ
LTkUfy4OUEN97EOC7vAan4KrsSCWB76wusgLiOEgL5NMrqUxcEnqi6keX7EgRdtRYt/pnlXXbv8w
S/mGWqlfDodbQocs4ni/Ss5q0RV1SSbLSf1iqXWm6LabTwg6Apnvj5/2nRHHx9GDM1Y0wIBhYvy9
YvIqNoO64eMM1B7URBGzYFV+U6iDzvVBfJPLV26I+Ke1+l/P6Zi6su3nITE5+PuD65kQqJLogxNn
ioIiPCwsRRPcFA0nGewf8SNZ8T93h4MNL3I6hADC+wJ1F5oXIKer5QnOWAZvJANvQ2uACX1/LMl5
im/LMNpV9ZEygNu8sn6APYz/fGYPO1EAYQQIXzVjQ9PXbeek8qQq9Lbx1wZgkhV/WMW4mrmVVQ+p
2GkdSXcwKBdufMTsYFFq7Tp1rCNHskRs7f6kjTC+97UcULqrlGzgHPpXkLwqO+FPQEjHiAMTm20u
u1NkLJyUqFDnYcCpFblX8PHvM+Lb5AE/BMwtgKJ1HFA4JL5gU+CNgZw1rT/2vnN2amczhMPWJ/4o
pI7M8MM3PPg9BnhF2h/mEE847PaMfOtUzcaUDw1uSHW2C1E6FHiPPfr2/Yj5YOy/TmCTqVauPbxl
tZb44Sm676S5tgTOXFSNZkNhO6PFSrZti8MskbPU08lP2tavb1s9H7pAX1m78ra/zs//hMrMbTEc
KxmeBfF4rVEvAkQIvlgHVr3J/eH075/U+L/j4SvMj1IVUA0lIADxF6x0rkJ9NkfbOXnefao1C3sK
BKIpTHdyvVrNnTioWjcPlhUEptmNfkWA/w5m81Rcqkdrx2khSNEMwScs1h41JF4t1DBmdFegTCkN
e5uAJBv9Zx/55AxiE2kpEC5e+OBAI06ikfhtkhZnV86TPmd3PonNcTIssOq4dfP6t9rsAtGgrLv9
qEHGxv9XrCVXZOCFCgERwVFUL1N5iHJmY7T/cLyuPL/aTZCzmM4aqq2gw1Y9sqpNApjwUseiLoFA
LFJMEi65f8JMsE8CyADYCMcYtRDZc2hqAPj8TIeYeWclyMgc8qjnaZGBvM3Oje1nv+3qYXDFpqvh
vmuMU8tcHp1iXtWYrOb9jczdjR2m+G8Dx7nHRvQsM7FtU/+a7513n0PLeYJQLcS506JdUWAW/Iqj
wFswLVda22xSfjCJobBrR0SJ4l0fn0l75csQIqoFSO/GG5ojz0LRAyAIeFfgqK3+Zd+cVub8wSgL
/HaUmKR2hFDSZXBaBSAcVlosbUUtLN4UfI9fwKKBxZnBrK6pAqSNAXqoxi+GdzToUeUbEzigdeqn
+VoD28jvpqRaBd3Gsi6ZhWuPHe5S7LJF9lRFw6XJ5Io7709f00Io+lWYwdoT2kNdW0dLxMtmFscK
adrwoEcQYvd5dDvHe1lcD/Vahhs/fBvMY0EyegYmcOPsW/0URucRI0tU+JjEmsNrh7gvEbTYpNRl
ghIGbY9ao6ZI10l3Hnz3AaVN64D+v9HH89spLUKXOUxaX99F6t2FtFPqGqMZ+8OAZQX52E1mhXat
xu5x/4oN9Apgx7IxGkleQOUy/ITsV/UvJc6H1p+q14wtkfWINWjltDZeDP05ZmQzosXJGKbYTI/a
0LqKmWUHaKcb7ymt3kOEAHXwmiZP2nyIx2sh7vv6dbAgo9k4+Mjy6mDxL+REhzbtG1OFUdyL+G6e
77UJ34bQ3Wpg2xJAM57KW8AokzeXR/uG1tLCBDMpGRTH6zCbHjprJNH+F1Wz0hhpXf4buRkEiw6t
QwUP9w+T8qyYzw0ma7qjIcNhYgFc6+OBN9G2SbPemL/1EQPabrjKVAfYAPfnOz2JtzLxn908eUxp
U/geCaTHQMG81VOIeJlJGiXDEvFPGz3qzR1WWtyiHnbUPBySltoKsJXDgzN9zMj4qxBVUn0Co0dD
vI7owFT1ZbSoZAQZovnK474ndjL+gwAU4Ztrv1g+Oc4CfT99GoOvRnf3Y7PsvRujIGQGWLzxuDiI
3Qk3qlwx4/Zsg8KrI6xy+n1KAUe01JUJAXfoy2WWiYUa3GVI6bQuWffwdVqSChjBvWd+s3EV/OIC
ehPnSYerml81na7JQmHj9vlexPsoZ+Q1fWjDNoBt4XMCddJYDs28JMlzUTEBMilgm8xZpAlmx+2p
AlANR3vtlCU+RN6V6//yswDIB6MUuRnIdCEvce104qomEifFL2RQcZJXrbgQ89Ibtx25tyn9pm9z
svo7rd/n2mNdPqO3njLMC2Gvv+jhJ2Bci18VrKyqvih+n/T2fX/qCYyZEZniepockB7Fpc30nVhg
dKaV8WhsZsogfDJN83qF5y/o84iJRI+bINO+COwgwTvVxjgg99JD4fvLMKGLkEi3oZLL5slto11W
jidnvqgXwrEyc0AHSqxoldvRFevYLFbmItD7nREieWB7KdR8aglhhfxsIs1pzZOh9D7xqSapoOI4
mxAHJcWD2d6N9p3EtGO25F1uTQBr3dJx6CLI+8nhfvW4CMDJysHeraesxz1E+4zdc8X6tL3+1xia
i9LEowHHvvzFolifcQRwYNj498EgMLHKOa7ClSsVqA0vKRzPDcQsRWxT3zJBxMminuQh8Xa6fjSm
imhGiOsVnEp+xBwIG10YZTOtLgB1A8iBEWsLQZWNkHGY8Wc2w9EzX23nI6XTRlep58FVALzWAzcH
8Cgt+I/aPpsQX3r4dbgMPKpDY2EvxE015gRAZTf12F23pCuKIceG1GDcDJVxQXTX0sIdDRxUwbPb
yTMPGeSqAucD17xCZijTZmUgWe2q4TCE/rJNtYd+NteFi1s02u/SX/U9uVYYW7YVbHsufL9PXgyG
CoWOENL9SMjFGDImP/GAARz+Cog2fmG3EJBXoX5ez2x2g/+gdgEkk42BGJ7k5ESs69ZcDrAGsfer
MntT2R+O88F0a+3ovyqMi+3/x9mZ7DaudNn6XWp8CTDYc1AT9ZIt2XJacjMhnLbMvu/59PWFa3B/
N0gDhYPEyYOTTlFkMGLvtVdTP0/4hvm43vU9ud3qeWDWhErpzu8ROZxUdK5I6MXQIc7DRBlruJh1
qZTgTdjzGQhyTf89acgsaR/C4VaXnsjdXTDdW/4zZ/1I2HBnPZnW7eS9Z6wvtSIdiYwebKYwiE32
iC7V+F6lPlS128CC0h+gOZ1lOGEbHHewxlsQx5hTo4ouNurCUecVa29rAm7SIDiqPRyvQKO6LFej
le/j3lh0UL/KxibgA8p6DQcqxUogdeeZxE01ZZa4b6XykLcaJyt4LYrFntPCDFlpJ0db18nZ8Q6U
wDvLRvOJztNmS3anYm2z8VriPvBuFDveqsqDgwlCMFfhG6uML4Jm0yfrNlkPzlqjDvBJLau5Qc24
zMV9Urt0OHe94z9UlTObxu56bG5HR0Gc60E3KpeK8SeEsuX1+PtIEJb9W06lG03sUhpl0VcbY1AX
VFyoO9TtgD+AmP407rslTop+yAZBhvx4lWES7AMTF8a7MZ0mk1lBfO4d7Jrznr+M8UufzQiSISR+
wLfXL0/+rBs6Jph4J8AMHgiQ90rm5v4b2cV++GyDUUybBO0rEFRU7GgKAffNmUNh0Jfvfn3qoA5G
5Eu75sYRDDzRUxkCd2//SkvEqsNB1BizP0F75M/2kSAAmpcSRxzCpQwZGd7dJBh5jvcqOgLTu6qA
noZqmOH0SWHRggUqqXzqTHgNOY6aFe4q4yz3nXd4I42xT8hqt3X2RLOYlfQpRnGHl3UFph0ND5lz
EeRGO/zs1Pyp+mHBHh+tYr6Jh3VNwokad/fwRXGmatl/o23uJzsvde48XJG6mZ+516U0cYoa/FnT
97QmJoIL1WSrgnBGT0iPjnilkbQI3ql4yrdjQUI8RUKJKUMI1KqxD+uBsm9a7dlghJoWzX3ADDnW
nsPknLEpaIxYSFHgRWi07qFHlQnUJ7uni2uwzF2SBJp20ZBxXCtisfYtZn8TCvfurOceGVzNbZ65
qI+RPCodtGdkexHaUV69J3y55papkHGYzEnFui85QTQFEzBSCQxdWQYdZorhLCWsr7ytt1V+SPWD
422iZgbyAMMjNC/G+JCU14G2sZu7kCqlgvIeANcIuJSO5eGKz3BqHOaqiUDD3TbRxS/juR5eag+v
P0g9tb+KgnY1lA5goLMjHxkHsgIrkZk2lU++BpYzFi9RE64UfLBKy7tlHrmxAh446gviEdHsb8pq
21ZbfdoOZEGa8U6lJPUVjghJsQkYbGtwyRX32rVuDXwophoPq51FGoV27kxcishdUmsynkEZK/KH
smFc2RBXHCCIqaflcpWz8Qf7Rbg826TSl6IvIGsgVtP86GTpKAHq60qHNBb6iw6L/w6hkpxG2gHq
uebc6flBOO7SJVpOd4yjbna7graCumfZov6uzWQ1gE5HZ1UjYx4P3cBpMB0FNTaUxWSSR0FKROm7
J/WtXsTamxdOW0OpTg4b0AArpOm6q6R7qbDkgBAASXYD+xb3R3bTzr3J7M5GIVAvLTFBko3xT1EX
Mx82wkeOuBOg6MxXClmW8FMWftfh7nBpKhrCZORFBqOviDg32jUrYeTGex0eXL2x7LRymXU42SPt
JajRMXp8ApX4wQFB19AFT62yy1FRYOxATzlANB2ucqHvQkfZ1210UCed6eGbZ0BxID+w0x261D/D
8By0fyvsrUeD+qh1AUNx7elP4fQAu8Rib3Haa1UEMq2iBR1IS7QLXKC3xQicaj7AYWn07l2YbOpD
4Mfz0FuFibssyXQcnjjCogFKFAMDy7iEyAbxowmgBGDmYLzranpTJfBF3IksIJQgQRSsg9YnLBwx
+oMTYOq694y9E+FqGQRgGW9dCmKuE4JuP2ILtux9UIvu2NqvKbGzYJ4w6hqsrvOHiipduXgZLATv
MlmEYcU3nIFuGdAh1vMM9xADbcXk0bdSGHcYCsKIDdaebeFimq0LATvSLnBnsOmHcJto+wDHBVM5
DSLaMRdEk6zfc+OZn1UrX3GWqccojHCSAQkicYUqex5fRRdYR5jxClrGIqS8z0mGiBscTwaN+VlD
yfYn9xcxp701D5K31NEhu3AIRpesoiGYrtLkFOd7RTx3cuZgWbjOedeRO2z93NmODkG0GPaYZ68b
1k61aNq/zAexBV24lPAuCFH/l3nozKXESDe2+WfSmZrb+NA65ERVkCW0hICsmnf7Avi01CiM1elK
VxzeeKYajsCmr1vmlYAnYC69spn3OtbyysVH1d+kCBB3OvNNv+K1gcSTPDln0Ku9+6dzSX6dFQSw
ICUlEuKhsOAIzUkcgKszREv7lgjNCT+KYBWYfwcTXkyHTuLRv6u2zXVO6stjTcRAHr9rxrPDojTG
ramdY95XnJ1gMB+d6jUAIwDb98ByOvwvQKW3U4JhOaEVnL81XvwEp9vMi/PqD8kAme8v40CfD7UH
5khCmHGocLoZ9mZ4rpFFBL3x0KQPFcnUTboxTO1Nj/K1IOq41jARgIMSgi74AyujfnYFHgJ1fZJ4
D5wRPLX4Dhp+ohN1a0/3bycDEaV/Ddpmj+LCJLIggTifkGcAPZwAlnAh7Nsh+ONhSO3Z76PFvziO
shg9JZ/pe+28Dp7G7BwroEJ0Tw0mZnl2UekUPOIdR4wywhedlzY1OmhFTCiNFIM7tkYYxzqlTo6f
Q1+/1/k5Iu0vwRfKKWQ4QTorCNJVWm4PdhbcHxCywTxU/qWxb0vMKyBCDiyeMn+c9D+Ke9EBrpp7
T4FR0p/HiVYwuVPKnkAPKnEM87wXz/tTg8linxoDJ53zHA8gHtNhRGtSQWj6DS/9TkhDNyeFP64m
JKnY+EJlttIyN928RbOcov9HstVhc2s0Hyyaop7elew5w9uiGs+hOLu2zgToORiNI3NRv8eiB2O9
g0STfsEcfxr1qDi8G7pl6C4efp+B/LAUEGomlNCsS8O+6onRoDIZ152xMaOdX1P3XAXhzhpff/lg
KXv+BHUyuvjPD/4C59txUqV57eYHJzswRZbgOSz7Jt1K9C1Y9t5WGSHeq7/Mtn5E8f//536zie9N
9H/k8hUHFmovMBw5gYm6dNsplqZtvsJGHJNW5mtuQjLJZtB8hvLrHg0pM+w++c1e97tJobwPZOLo
wIjSSfzLAyjKGIBbK/MDqssdXE6NfK8+ynGggBO4i/1nLCxcKhyU64Niz4r6N5vYH4dIYNEWTroM
DzA4+LwEnLz12sCqKUOQxWvHCt0udOcC0SGVnI00pic1nEK9+lV49NPi4xNBMnkl+PVlfMXortTH
QUd4oh2bMFroRX8Fz8C0gTixaqn3Ch14CN+Bcjsd3V8GvD9OlDDo1JBWGyjlvrllqQkYtZ99fHGF
RigD7QJQyIp4C0DOA4CYAdEjreJ5IR4nr4Hr9X8ZKmFejBRVxb0KJfXnm58G/kjzgfYGZr1iF2uK
uZWUFrlYV8F37/pgbeL1mB1aLDalBAyzI4+5e+JGi+ZkjxR03fu/X82fBt+Qeh10OAggUAZ9viRf
Nf3etRgq1jBW4pQUzv69wuSX51HY6qYhoSfzd//+zB9fA9ISmGQx/ZBZhJ8/NIrMoO8M83+niRMW
CSnnFX4SUSaVFk6Pb7lZPjF2t7GVmGJ8sX7ZGL7TxlkIhmEaiO5s6cf75WtPQ4h2QmOQEoNjBak6
M1+byT0UpsAJBql5D8IOJJ9CmkyYDNTjURLurLBat/peineluwKZUK1KIHx25pDHOKxgW0k3mv3W
myfQVgmLe4BLkw/gV0WbKQxvAnhfwdGI+9++0IcpwNct1nJc3cX2HmW68+WeFn3ZoAFVJCsVK4yS
AUlDyATCNn3nNuR3t+GVipFPkas4inqUgO66ck4jMLierJwmXLRaupQDn6Dq7xugoBxYsYDcMurD
OjSfa9tjaGERR5aspY2cWhAvhAmJz0C0Qhwc09ZTT0Kwhzn00Or52lfbpZXXpyhbS36k9FGq5Xuf
oe1ap72xS0s4q910TvCBLMeFMtX4o2XLKj3JxShJe2qKKFkN5o9ZBX/QgAZ4ruEKqGF4BOsljGkF
o0sM/cKAOlI52gbmUA1YbcmNbHIWDZaeECPlNAWyT+DEEBoqBmTSLXfn6CmtgLoBih+IV+nDbGUZ
4QYIWxKeNFLIcwiVVolzRPCAeGAbpBDJrBlKSDmEqskutWIGSZDkiskGHSmA+S8hStIydBYiCW99
T71CQoSgMda3pD3OGqzAYZCK0roVsCXlLUds5BkUbzXgM7QBHTBrgBKljvmVBn9ndM9aPe08rb5W
2Amq1ponXgMBmCINtEZ+0lg68JSeB8zRFDJZXP9aEnZZpEPhLTD/cKujfOIGS9bqgnt5qCCXwQLk
Y4KI4gonTQ10sMJwEUtKjzOSp1Vt0KMWmr+hw9m44DWKsceodh7wvFEgrwubxhtsK3P/YC8Xp+qa
4iWxxoWAzheTdA1jpNNfMNNeFe5xGN9GQDZMIhhIAoJzWcpzINbwspSE6sN8gmdnD/nSD5dqOkL/
aReeS8E2oPCOLx9bUYMoUyOUkDvkTvqTnytLJnfLvhnJAcspIXXjtg78haFdiGtYO3DuJOdvyHGr
wBFClsiDwQy5OjVm9cdziSdkm7Vo9TvLuCIzZZ6m3Cz2Ah2HgvHGrkADTZv5knM7kT+b697Wif2n
fEhhRrFppRTZGFmNza7IzF1ka099/ZiOaTcroTljdfbC14twsUTMBfjwLCwMqfWnUs5JImepefyW
4QVRwmH1F8anBvXHIRxobIBNoEhNqriSpDSp389rbRtipCHaZg05UyrXNUxvRLpDItzg3yLZcjF9
qkaKlhurC3wEjzGAe1AE+9ZbaNoJoi05LhVkYUmyKhk2G9xCBcbCkApmTtmsVXn+MTgobYNaIipi
/Q+U7DlhNHqYo+wYlugIC5xs/G5YmCJZu4JW22w/GI7BUrWKXzg24qeywSbG2CXng6rB/FKwZEnT
VWY1Yr7ACoP2bVcrkk92g3PE1XlS94gSijxdSxJlzlz13yfVV16AdMGQXAs8peG94Mby+aCCiaBa
zBI5qCCDiz1MGwoF9jOOJog2//6sHysUm9Q9TXrg29pXkkXbdf4EWs0nWdJANyt3aXzo3CsafUxi
fYy+y0WHlF9cKeZ1pqx/+fifPx8/YpzMEZjChfj8Zd0kMaKuGdJD3QgsUH2yDOXwv6/FSoviB7Ud
5lmbbzDbWFAx1cmLRMg4XW+spOBcYXMynqUghrG9/DkTlnrMoamB2ZvmhZGO1y+68YHah9l7zd4r
9lLRJ7VYRCzQAWZLR9k4ibYY9H00avPBUrDz6a68SjqJpEtNDW5SsO2UJrZOq23hqi8QBMEqEKcy
WVYERPTAXheqpKjDyKKPD6H5wqwTk/ooGZe4ECRYtOpwTcfgucEQVkpisqw4oNC7QsqDRCRwcIwA
FPcCzhVozzBXdpgKNGhcTP466K8whpmRhytUAlIJpbML2TlcSwaVeQVN/1xiSl+WjObXNbzV8lzl
ySKHBFkr+YlTxC30tTs0N2Vu7RKwEGx18Ko3BcMD5nhpkAGPxiutc7cqqJ3BXE8khKDpDijFtSmC
q38/+o/sga+1AwWpbpgW68+wv9SlFei32ld9St3ZnMxyYG6Onn26yPM+lObjQIfRtUAJgL5MwkA6
iDUekR/qFh6fJNzp3ClORkkIRUirxdG1tKWVxZQrsps0Xit+eWV0+iadKhphUwNVbnah7h9eEwCJ
3NEX4ZBjoTPOhadclWOM5Ruj0iRpbvvJ3CjstJwwsiIpxUs/0itsKB3nReUDLulLDbKkEycrXTG3
kurb2fqWrf5XreoPDCycuy0If0iU6eCcL719aJman0A1ORjakTFvZoIhYvDyIqne10WNtwbinX8/
oO+OUC6fCfUOSyi2QOrmz68malxn7EscaCRH3ECtzc3gFA04CqX4QyoS5O21YKBzOGToRVEw5tqA
FyjS+o4xId6F/74mwEA+9MuqYaciG1TmhEr15eeLQlQ95laEfamkKWUIp7gbkho3MFeVDV4bJLcp
/jkywaZZSVbERGotdIk7xTaWOsvMYm1VWbCZTMpIbGj9bkfFNsY5bluAJmJnStNp5SjXoDzLYMEM
HccVUH8pliYZNUhP+GMDh6TrZfeNHXH0TrOKIbxNbvIHSyTuoZz7Vx5XUkpqMhPcsf2r0VPkNli6
2MtKj2SZXQPk3o32TRS2e8t8YhcSW8upDwn8H0lc4Wj+cKhaOnqNHhceBMVgLW3H8KlWmgNdzXzk
qJUUicwRR5xFXosJJBwArNOnD92PyJ2lWQDWgntmgG91v9XNdTq+BCNumKraPuh2iumyNkeOueVl
uodx9ySliGHIAA6TghyGi4KgOUN6DHZl4ELQ6yzBfF+VDRgg41QH40Yn3VlFtKHqRQAn748sp01l
PGA+/8Ckdhml3coY08dWjV9MPIKLeiv57WNEkjRpmwATWtRjsNXv8NpSGcrAwBnApuQaiz1vC3sT
xl+yluwoKsxJt9eM4ijIzrKE7aVfQHQ3Os66xL0znE4uz2+K0KZAjKpxEaoos7XniOaPZJ8thAhZ
3hqDdl0HsEySv4aJvRsEEoCpZLIWgn7F5q9wKutsuHji66fGGbfSc8alWkmMfh2fqhbuQYqR7lDu
pPyJGhgRatJZ60DX7p0ugrtWbDm5hmyb6/p8DPJj0QTzFhtCC74y4h4HgEIeYgNxzKk77yGehF67
KRpYF48V9qka96DDypdyiU6mDatT0sigN8zx/KFbA95gp0L4RRuEW580A39cxSwMypS0xZw0vBmK
6Vqy+W0KwzDmBvYnIirEvGnvPMOE/8/VmahXxVkFjnDTNRLJnaswd3WanTmmktaVxfwS1VWM9k9k
3Jl0sdPMbZwdpZhJqcoXuV2KcRmFKb4UzhreBIa5nkJAL47qkAU9cZJHl+czM4G/MgODWTvmFTt9
mwTkzuu3EnhoYzgKzDlw32MluVT3JsI0y9jEK8uqMO26FNT/Rqcsmpwo3oJhVr1D2bmKwKLRGD3F
DPWTXaK5b20w/M3SZONjTtc77n065jeUxwPCitbXmCUN3Y1UkE2xxnmCoiZCrSQ1P2wusrbt5y1O
YhhMOnhNStbxv7ezn6ofdjMKL6JcqI2/Qra1E6t1BkfxwIyfrRX+PXqEc4XPYTcPiksnnjXjYoTL
tJTjbZr/30zlvucessnjBWQDiJBCrzpf9lPbRzitpQ1GHvEO4Tw0NknK8rEjz5dgdKOZr1vkohKP
oAotS48QW6Yn1cWECwBimJF+GLXo18GTf7k5Ejz4vNWjDVCpwjjchKV9RYlU4tnwR45SScfmZS/7
vYXUOX3PqxMkAht11TggfuKedPGOW1WBbVbu8EuF/L0al5YYkhNOXBTHyxf01LQ7feT5JQdXv+CF
gVa2607/W4oL5xdc7Icjl6MN7Bh1Br65JCt/Pt2sDtfV3JiSgzw4JJYAOaEuxFJuDpLSWex8iFI+
O5QijlIhbaJaECQko/xRXBtG7N2/H8IHKvb1IQghpKYZ7Arg6vMVBVpXZ41iJYeMCmCKnI0UsMut
O5JyXg5M9FsaWEiOVFd2bh7W7DGtrIobJxBBZMZPGlpUf7pN0cMH/kn+TKcC+QlMj7SFBH/G8hTC
8kiRRdGiF2JfQcPUUS+ZZIGw39koLoYpP7d9fCfFhxIRGNRoK9vUJJ0YLj/7Qsy6oyrIBQ6kzpp+
On+bSm4ibNMctVZICSv2EeeIHkIUlfBCN9xLeCLDTUkhu6hz4oWpQldGKdmM8ebfN5J36YfljIaC
vCAQYdwWvggaVI1j3hDESQjmpkFgXpf6cJI4DuL1FXaL8H2U42Dzul90lQQTw7wRoiSeON9l13YQ
bJy639Qj545CHjF8oraDXq1sRVg/DU6NevbOKs8cerJCwGIAi/pRw5S28hjQQxzzqXXjcpZbDmNU
UEL1HWepbWUpxza150BTYRkcJMiGwuADa5JAXhorbzFUZw07OXza+uhcdCuwi7pZR9qLXJZV6EtC
IHSh4sMiqxENKTHMOWCbvrLRYoeNSmG6ZEW4dZh32giseuupH9R5jVV/mF2NYCWwrzHhROxLCyQV
xobMh+VPT+qD4SsrqMZ7yfRs6prgkHWIbXRK+LkOwhfFGr0Xhresqw/ZBPD2AJ3ISnYIg6Rygr2j
H28AYaSShNM2sreFficiiPb9MZ1e+/bV8Z1F0e387F3Y/tWU1oyDt53+If4Q2kmoL1qwcyao7jCD
7egFibRMl5QHTgjbHBPS0LY2THpiyjV8c2R1UUTZUtL6IpHekrBjtS61Sr+QTGSl3Gn4bUuQS946
ubniDrlIdXvV9uuWtyOPrlBPomPFpF6anTIkUBgTjzzn1qN1xR2pxVdo1uo9fS7TS1e9Tn0Y1BR0
Ul7b1mQBIF6psQIoOADRltadvR8hoZYg7VDmQSX78V5EmL8IlNhV86pkCbH3EC4U37huSm3WBBg/
0yt1KF+l8JyiQQmOCkSipGsZI731LZeYRNddoV9L5MufrGXEuLOSQt2i34TgbghbJXcYY+11hcIw
yl5aeEV6Z20asMncDR99HJVbZ9j1/rhPtOkvrJ8NImZ/nzs95pnWemT27FZk18kXPsKbxisHFN8Y
BsL7JM4qWEiFWgfjuIG6lTHnSxOKDZAygaxd1RA4Rzs0+5Qcz7IMUdC9WzSUlEcKHILOSrFdKj1i
30FxybkxlJ2t7Vxtx+/9dqeA6+oqYT/UlGPbzStASH94t+iQHXFyyeX1JRDsbZAHzAqmPJVgOp3B
EnrKq3XZXHkDhVxHDERK8Q3ys9Sdd840egxTVZa53dz+e68RP52cnCGC8aeGhuqraCuIE9vv0y4+
qL2D0QBQpTJuYsi2WRjNcchximSThsjx1es+7s9pO15n5oD/VbOCIfvvi/nITfl8ghgaPauO2A88
Tf0qc/GNIamMMvXxVF+26cGGa1FNUDQiKOaUcxN+iYGN/wVMHd5746BrfxHnsF8FPEaxt2k8VuZQ
EbFysKAO93AuKYUc/1rhxehw52oPet4uobH+gsP9MK/hyukxSdo1VPyHv5x9XtMZmpuRXJVgE6iT
WNiiom5BAmj+g1snvc+dbO7zX5EAfUbzOjZMdJWj0uqrdPrjlynCi2uQHGNi92xI94Fwhq+feuuy
P1QDEm1cGmCPmAqu4xR9UUHP9u6bN6Ma/FJq/lDo8WUYvapE5Bq6+dFYv77chZlf//d/if8nPPIC
mt6F+0TTG4FBu+NBT49KfdvU5KUQFgfhzlUJXA8fDMILLah+qh6tlPzcd6vYuxWRuqixBMkJGP4/
LBFuJXJGh2GS/jUhPMCRFkTFVNBsTGSzqcgoMtjTf1XDX0jnjKrkCGiuE91FBHDlODv3BXnTHNrL
KsLoMHpKzKcUMm6v3YYo/iuOh/qxRocQRJsIpUNKvWaaGIQav71p2rdDHVND3PodvBVc/vmyRKIg
MsxJa/zDiKzHDPKZGjGJIWjVLDBR99CBa9UmcqGEZ2hRO1a8sv3l5sm64ev7xXhXtQRWUzjPyEv8
jwfr0YkOsVr4B6w8ZmMl1jmBk7mfrVLXe7XY0XJ8DWnYPe9SdfY2VpRFPtortst5eErMPTTwzIwY
pFDENY9OQv/WUta1v/IiZPH69ULJxFMtmZX4HeqlUXW0PFSVfWrDi8qyGZjFc6rkuCoA1kYTllKb
Tti7KYEGGD55aAptR2E0mv3yLvxQZrPadDzu2CBtpNBfblmPY5Pj1YkHxHAuMU6oTGcPJY53HBwX
uYU14nXSMvdgssYWFfIS20s3gJhO020mZ2H/1uv8cG/Ierew0UUMzkj8SxvWV0Ywud7o7b3irCun
Cme3zMANH7rxsEnb+37bSmWED8BVtde++tpUv92VH3YImQpIH0h5yYT84679x0JKijrVkjby9hFC
GT1Gn2ZXw4aoPR+7rxyeodE904GANMSduZliYjiA0zI6Fd24b0G8yozTDKat2QKXxb+1qt8PNcsA
KAbbt5jgY137eZ27yBZMfEGsvYDEUJfaTk1f3ZBd99/v0w80Kj6HgHu8LpnEfGs7845ooS7wrH2e
nRMNE65tRD3IHTv3UYJNJS1nvKYX7sDxTXPcFEoPy7C59ulKsmkP8uDGvyyP7z2ovCQiVGyU37w/
srX4jycTV2YM8ZuvrgcvHlUoFaYo1+R3LDCFRfL7yx2Qm9bnF9WCnICtGW2K7RAq8fnjVCobzxga
k9SKNSpIyInevKToiesXwh8b81KoSNfYWBrnTvpHSdIIBeYA9IMLxk6C4v++oh++P/HomkUYiFwA
X8+HpA1z2y1U9iq6xTBZS/G57Swgzyj+TtTNLygzj/r7HcAZCW4Khz4a2a9TqU4XdWfwEqKV81dy
rsRaQL5Zuflc/lcFEO/Ew7GgdcwhW8hYHZltEzDa1KeDK1k+0cmAzRvEJmQS1F82b9PIcYAoM9DR
WpnPho/rWb8rCH6WQThY3WHJ0x5dNI0BDlzSRNHGeqaur+v6bij2WhFufFBjo34HsVmnyV7DxF0l
k1IyWxviu8x9zizd4KGlJ8UmpuoEg8EUZ6WCv7gROEzljo3mkfbAVTd6jn8AwtWQ5j4fC1KE0Nzl
z3lAPUudFciIk3ydiIgWb1xIsow24r3iR1vJIkAl2aHI6O0Q6ybCp+p2q6XhTUi8iT0AolLhSqF6
7L6I3jvWpr0aCfzOVol+M0Ri7jXJTZpn69Bpd0amLSVUPXk2FHamaKd+rDakP8wsgh6tsfhDQbNt
cnJ3ZLM5afWODKWNbi982BlZHTPH8Vd+jYsyYiluoSK6levISLWAwc/7KS0cOYDPGF8Hib6SY/Cu
vKg2P0iPQEq6xC0VpXx3KI/lvubzwz5+U9IiwmqVI0TJ0ouv0wECKT+Bfekqq7srnY8MbO2EbxDc
0pt2QvRJzNFGdiPS4SyiGbTJ/S44mENIoLJsxdJT6twUqdnpL4I7KkeDHbEmqsoZjemXfOiQMH5Z
0z+8QvBzOGMoxOGIfov36IfGIczM2kvsBUWebLCxqCZ2a2LECuXp32+s8cMewufZhg7vzbLAFj/v
If2UKV3fKea+4Nv6cSLdyxbsYhj9vReN3qAB7XHGRt7UDoJs3ueBgQZ2bPg3oVkNPP1UJene8M9m
Qx5kXO2c3F31BppfG5YyiVaypyzUuWV1RxvN/hCSQmQ+YQ9wSnGoafF17qq3Fvs1bJEtcVc1TINc
ZEyqsyQfcaMa6VprmVwBucLa99uJJjH7DfSRO+WXndR1aMOYV0E9+2ZzoudxXPhTwVkSPiiMmwXe
fdNStxZ2QQhvvyWEZ3yzwncSVlhqPe6rRIcG72qxNuLHNn+L3faXrfSHpsYhBhg8T5VMNKZonx+M
qfeZGii9s9eLe1TBttUsCT3QsoaOjEAG/UQBm6DxINAntUusjVKmfLTO492IB7UUEuXtrOLO4Ty9
GMdjCboW5P1aZaeLX8vAWNXNH9u8t/twGSWLlGBCFnTq7ET0i5uB+32X/vxVviBqjlYn9qANDrFw
d9ZAZGt/KMStVr2AAJjBKWuSVZ7hLdQ0TEow5qXhXxktng8eyWl8pwJRfdXr8yy79lDD4w4Y+vet
fCtGhJuosaGscvi9ivRuSO5jksiMYi8USGMIVTKYZRnvUVLTgEAfujYtgv7sfgHBbxZwBYmqr+LM
2SjUCba+72xj4/pYZ05E5bjRFQQFLyazMxrPBlVebMOXd91XrUW9++q7FSZLtJqh+kduumJcqBtL
zHW8m1xOY0+EaPPmWnM9hnvq3A8FAJZbC0QZcxvWQ0IokiKgbcXF7L4KFMhgGyUHd9HLWQneEmIh
iFZuyt/ZIEv3l83GtL6te56MLr2tdUoWerrPiywOrZJLb5z9qIidrpKfpOjzKH3TcRuIeVLMjxeE
Tavj0+S91MCFaa8Tl3dwtHBhDWeCdTuOnmHbFf1SwUWskU8KOfSkL/o+xMaYE7mYDv3Fnhp6hQOb
sNezoVnWpvaYTSY1CBeiBMI+Y7PB2fAmY4jRB/1yh2zg4g9oWkAsX9NhoIx6SI2Tq/pkjRZMLNPr
0q9XbYFxUAV9pP6lZfyhzHY0yK8WpcVPJi9WnRpt62b2HptXkfc3pAQeMrdZwonDwgrP8XyuecFC
M/19ojxq7JBIIXyHPIspxOkS30fysPXSWymjOnOKX4N4vp8UXB+gB3MXHQ+Sb5zlssvzuqT+tbEk
C+NHuh+73vjZq8Ezsrpw2UF3FONVr++cxt4ZgF1IwwBiBpuJzNrvDmQdUyU3Fs8NjpS5tgByazXY
mNlbDPGNWM0Aj69MbRZ1u6uLe80mB/SVmI+1bwvSDtmGwumXrVh8cFE/78VQGBwXqhMWWNAZvjCN
zMZvQzdU+F6IkcgVZshbvWol0/vWVw9N5CIoWhsZpU2zkrkQlres4oNGxZHrNxHKk4ilRv3Zp+0q
IfLbpFlkh52byaMq3qwKswrIurq+cbIWkkGFqEEHajQxWKBKychdLdH6NSQHx/arVb4mnHWNo+4s
NMXsvHgZr5S/JH5jCTgs0uq2yp6dmokI7DbNz0DlwyVrghCell8HtRHo/6i4++gyZf0Cjxo8EzwT
mVJSgiTBiBrJcSVircLhVDduGjJL22xZemSYhybjbQ8vRnSCMGoLZgp9QNQ4bnK5uXWSaaHXBoI0
NMzKAJQZLNi80/Hdnvx5QAWWaguvrleGOAxjtbC8+Ab4W45+bqLitYcySVDNqjLMecW0ZiqJYUOQ
Kk13J+ngEj6O4rFU9i1VanaVqP3GJDFUg4c9GcfCxH7r0ajFzIDcYbbxIkJW2JNoSaQ2fuMkaWDb
1yBKt7FUOMeg8CX3OGkXmY6kYJYJK5hNNhGp1QHkfYbf5M40jtZsk3eID/Bzaa362Z6IyU3GozKs
Y6kxdsabCSyv7liSBoPm/uzWxY3Wdvelk4WIHGXXnyQVzI1h6avpXknYgCsMKPej2mDFZc8GoH5m
ZQSFoQjL1iCdPF8gcqSz48bv8w1VxwukoxnpBvyBEPkWZoJSJR9kS9R38z6PVkx5wu42K5NfyjHr
hw1ZM6FaSRyTQkSX//8/OkivVKuY1tLex7G5w5OAORMxQWl/CeP6CoNCNeTg0k6xFd6IUHqrqcOF
RkI6fuEZ4ZPxDWm0URm1kAFlQ7VxTLR9L0V6JKwXTmRdwk9MjyXAf46ban/iWBWosSqvR0B51Aii
Z1zEJCvZAdiVDFH4GeeWMbdMRqmgS6vJ1m02BbB8StkcKvHCbx69mxIkMLWgPHTzAtPPEF+LGgNl
qqWuX0MqtdFCT/dD9vLv+vWD9/h1t7BMum4US5bNAPrzDYuqwOpTdNJ7t2oPCl9amiZ77V7yMLFR
zvWL4ZN6DhmmDXdVqP3Vur0cR8d0PUopGX7DrIOPBHtUeHjhcOB5PQ0RQQbQzN3+wrydphLtulSX
TwUE7GIHl0laHzcp+yd0FrqRFleFhI5fWmSPzHSU/6HsvHYcx5Zt+0UE6M2rRMp7k0rlC5GW3nt+
/Rmqe4FTlV2oxNm7HaqrUxJFrhUrYs4xQb+6z436RI/TDuIXSsk29GYZiQ1uADBZIGj2HhWgbnko
lI4LyZXCmtYG2fRr7C4Gq0FFFm8wdtMAyYxi/aRe1f5r7jDl36/ctwLTQMjZi3VgbAsEFpEEKzra
DN4x8heNcOaxyHsf3+4uk5D+lr5d0m/rvFNItGqKylg7F1j2cqTxhgQBFye8Wb1r/mVQz7WWTwtM
Qvh9e9nJ+eldsJCM93hk+NRNBv1TtK5FsBtHH5pTj/9tCSrBBsSykM2XWpeYqr32Jl21cJ35DWcx
8D5c57LcBM1XgFW8JKgHllRA6UCGsENG9aTKwxmDevvft5f632bW4yKx0dJoETVL/PY8ImD29FFm
M9JHTl9096JnzY9tUa8g+KjzUf90eXFOyROPetz313rrFFi3WZIpw6e6/9wIcznDsDNuGu9UiPpU
oczlhD7phqua7Fuo92zIS1l+q4FNBJQz+nhWvWvHDmylmyZJyWgg5iHdiBp8VLjF1IOKex7ph7bu
V4dN9d+f+Zde47+P1P9+5seR8bc1SDVzV8zc2NjGbMBlIkBng7NG/nGGyV1Er+Z5+ryiZ26VQBWC
UzzITjo+iQG6pvalkDXH4hZXyktKheDW2inyG9sPrJVMv6U0ZvBQhxKnOzqg91a8NDRWQi930vBh
sVvVYwnwquKh8Uhi2EneV4rVWYfmoQ3ecpReYJ0p8pNGZEbUPz2qSK9B1aQBfTQhhHrbvNFYr0mu
X6OZfjCnZ3IPj7TE1SUa08euF0lQboqlbF1rhWRVkGdM1CW/m2JoHuM78l4IKpdS3hQ6yWZD79TF
qRAEsBmbHy7135Z7HTsOx+/HYOL7IQ8FtBUaMTWchL8XZ7/3URc5YgzJjugbCwlKMrwD8VMppFOU
h7bhzSl0i9gFz8RTE6614WyElyB1VGlu4UzslSshUXK4MxEtj5sk3dTGi9HaWX+xunc6k0H91A8o
QmgT0gsdk40gCHiVSQsUpjXTJh5GAxyGN645ojDmP6NWadNdzPYYA8JKPkpa8cGbxNE4fg5gw1TW
AhBiJxO9mjCz3A9MD5Eq8PvTYkfRWGSgcFlQkQD0mF5YG7vsPaPGID5jRuDdD1eUe/M/966hqRKX
1DKojf+8dyWgqZkKNm+bsneK51hfmSF8/RBV4vTfr/TXr+63V/rW5sbDVBh+wiuNLZJxHnxzn1Cs
Asr79+v8RUnLEvTbCz2WqN8ex3gA+uu3Jl8dSZRVjciTPYSAR/VYKFOZnmVbZpgyflr5HlfqX1fy
28oXWGbdpjEvWyspvvyWZupLrXxZ/qmTLpb/WsBZ7LnjwIlNcwtkjnjTkjldE91Yaf4xelCeho3u
nQbto7OlgTXed0Jto4Xk0q6ZzITySlCPqr+Woo/UX+b1q6DQBT234nNpLE04GXk8p7bo6mX+4xzn
vw2fx0U1wfo+hlxAK/+8qG5ZVL0h6vq2Ey+9d+BZ93Tbs76ykIVb5SAqTmPzh6f9L87Ghxb6MX9k
DomU8NvCagxy36iJqiNvuiZKeS67eTasOnBenYwSi61QgxeGDnKCjCSgDfwjWFj52+f+/S08DpW/
3UyKUrtSU/AWArR6NChiviZgA1VD7FyCcZ+GuI64emRDbZB15rUTJyroutNDgFEkJyF6NX0Mue7c
9e8jtuy+9wCYraJikTW3EvZU2AMjdvc9TK3qJy6m8reahccaiR+ncpUr+efbB5yiN3Ir8ngDFfdv
bgoCSh5OgfGctky3aHYRwg7rgQxKzkY1tGAV258i04WnnWe+pHW6ihvd9q1m31TtDnGFCjhZoEaB
GjA1VA0JE25TjSMxJl9FfHnwJ6pPw4+Puicu4BBb3u0hhrj2arc3EM//+2n/W8GBjlEi7sfS1Mct
+ucn1CWMyKC79W1RdhuN2f7ARMLSHLk9PZCc4b6Ny31pvQiQv6Bl6W5DrwjmeQVxk1IU2l9DS4yn
VXgXx61ApzvgjMk6GMMbcGfFe1c8eyAuaLkrWUYOxEYhFJWtAq1NBeHKiC5UeQYPZvqC5WDqtenG
M9AyiuWqsI7//rS/LFLfFhn6K7LIaUeigJe/rW2e2gSNoccKDWRr7tH3D8SVNBKseAi80W4sCWcm
oLynkXoLBKszMpFugcNS6S3G/Kd5kvKXRqUuE6OHhJJ0M0P/1npQtMToRCYFW5P2iTGGqCPvERAR
7T3rLr3k2+YYTlvlETQ3ScNLx5Ogy+csAV2FIKPG9YtlSSDr2bNExC6zx6HSzJ5z6/WROGo6aLZi
fnPFFMq69M1PCIdf0+fvl1PWLFY0CZ+v9qvk/+3plvyh8EezlbfCcHD1sxfdaImmMud4Jj9Mdlpq
t3Kjg5bEx2cY11Kp5kr1rJkfISfjVtsm4BQjWHx9B1idsQpU0eFIA0nNcSBZ8M4JoRRXbnyPORx5
/lMJTiYo5aWCr9XC3NMneFYz4KVuO3NNl1Cgpx/umP8W5JamyPwfnQ9w3F9f4W8fMagFho+JKm6b
7sU0ziKSdxywDdm+FYYJBdepjEWzhgDOCT4/Y/mchtGbBuTx32/E+u9SxAOKNV7He0OT/lcV/dsb
yclHKet4HLmWKFmQQE+AlDp+n8xCb+Gh2OfiCVCb3A5iYu/brukvLBURIeu62y/9x7lPMzYWZocH
e8QHHxhVizIIoGy1sNN7HE5gfXpuoSg3FkpNF8oYp6nLK6WZb0cP1p9hTcM+3TJzXRizqHutvVPu
HQb5ljPzw4VF7xlkr836raLKtFJvEbXFLKFQ9mijyFCXqiJ0+ofNZW9plePRcQ+kz4z6XQJqY+Cd
04fzK7t3izZGr0mBaJZadnbR3fl+aTcm1nBIkhJWHyBeHNkAhpSMmfuqmdBK6qPPtEG+j2/RzTxi
0PPESfJw6tGzF4cplN+p7N8fzlRLpVgk+KVBXrpxVXmlNCEDO3nhwj+qEYV26g/m0cdK+ufDQnoh
RSIyK1OFXv6tgEvVpuwrgy9wHHeZDPWtf42Ucy2t/J6vgBiPf98wf3s5nbaixZmb6bj2bfN39XCs
4TMPWwY704wjTRe+leFeJurEzx+pJT/pMP6iLkSoAhD+kSOAIvx7UnuTSMk4iu24pUoP8CDrvrza
Bvkn8ns9IJRkq7VkgMQvZGDXxWesJUhG/u8fmpkiQHqTnq5BmO+fuxnRF7WkdOW4NdOQcCAwxSet
37jBhpzZeRQ9//sSy38pb/jIqLs02WBTQYLw5+uNWR/ErdCMwIsPQD/p8RQwjh5E6inFQWnuiydr
3VyBEcbePEuB3NiF02/QvMIazD/a7C4oX+kmDPFuEzY8aYttaFyFYlFaryJTcOaXVLqw72AUXNE7
aTnI8Z2fYHiZDv2rksw8GFs69fk2zu7Zl5ksMloDcLWLNd75fFijeB5GvEWl7X70xt70l1m8TO/y
p9ltW5+u6cEfnwpl3eSzTLsZ7YzWMJTlrjxIlV2e02yZvJjljlVBcS9uf4+yS6IcJPWuJTbS3GbZ
JcTsOekuHej/El496cNzmH22/MQjUVGRvkj0g2ztmtdIs/3sE1DBED5l88idCPehOwvladA3lTKl
35tntiHb0dU/4bOtHJ7xpHykDBbyhCN9IGyLdlqBJYzXorAPCRB3WfxWfLZ2eFa3wYn9DjcCI6Va
Pqsau4gjv/Xiyyjui8quSbHrjmZ4zEhyoIUJVoB6BrTec0b7u2JibJN5VTZHtBQ6ClK65rnjV0DF
joO5bWOSONHLXr3qovI2DEKErir5EQ6WLTOddHvTmrRnk98c7Pp0Z1FVDId+ivVRBZJYvQ/FxQBW
kS30O1tFkSAef0Ftr7ezeF6oWz/d9OYmY/oTLArdMcebX6x9nITChxUig1j7tPwjJyM8Bd7fe9hO
/CU0dmn/AAtwOqMLih7jw1r8+xb/yyrCjJ5qCToKPo/vFYoa94GYj9WvZ9rtQGGsjIiI31WTTEXg
n/9+sceS9G2F5MXoTpi4WREjfHt6i8IQEk/l6UXS7dInBYgEiIEpfPbTWvyXzfRRbj10fo/SV/1e
eAmFnHppMG4tRhu1tiF0ZIoofaJ4x0JSp2VJ1rfww6XUHgv8t4+HaFdh+afmA7n07eOJQ1GHKqyE
bRcHjHvTE67TNR5atwFU9pob3t6Emj0QcU4mm56Cjq/PuSzNLA1wQg3L0mAcI539gQaKm9gSDVIG
bTyt47xhPARTcwRSEsFMZ2LhiTBJH7hfTsykkLC12zwDHJfz/ImpM9MAWxKypaKyHok4Jvihusa2
2C9F49gr73n5kj8iB9T3MQWa7YKHYsxh+QrF8g9f+6+r/e3CWI8OCk11SAOa9W2rkjsvLBLV77dK
rdmxVXyULToCQ/Q+dajBY4Ee6qHAlytC/IqmuTFEmxE+vQsZ6VB2cuavRIz3FJ0hsHdPop0cUBJQ
XzSjNBnzXZC4cwoRu1YwxaefqcjxC/1BhhuglgQ0jSpphI9/Xj6uXQ81TlBFcv+IfXY/rTZxugFN
9iiuyPqaqvq7tipgetSB5OjtFxAr59/Pwa8hwvcLgg5DQoVqPDbUb8fOOBTNpEn1bpuqrBvdzAss
REXPLdPFIEbLMCXRYFqIlW22sT0Yr48U7Fx56eTPFD/Oq+6tdXCjgQFaz3//93vTHlva9/dmon58
qIYYDH3f8vqiDLzBB1Ddc3DHo2gnYLnlCOB+I782U0U5QDljFnzKig75iLoQjPcKtmINngEHvUlK
SFNbiyCA0MnIfqhHdkt/0Wvbqq+XDy5PR3yIz4mH0Vqe00+kL2PrBGWFz0HwFcoY/hUVYjIjOmDH
Ix9YEvKT2HZImPEDFou69A+eD+M8pIJFC8Hwz+/OSTeTCSytdXmmFT+RzAhi+dtl0STQVZRAaNUf
l+238hwUT4Ljpem2Iy33RkI3/XhMI6QdxtGDipm0/uGhRWHcYLt1/tT77tSASUFhZjBFion7TKxm
3bDDP+TsOVFYtUZKlrCPxGtHmRpHKhiUr0GqoI22M4nBl+yf01iei0BWOph+AqCBLk1Wnjxsm7Rd
qTS+jTS2/dDC/0jO8MBmz/BUpcrWSoIhTZJc+aIvXkdbndEDG2J6RO4sG87II0JgzCQOL7mkUdhM
DbQVifLJjE+HdyhI1bzi54Aqscfkbu0TnZMyHbci/0oSwKRlOmui4pQEAiKyap4ye2m4af24m+j9
s1GMhF1U6NnWPQJiS3yWaf52e57uVSa0tkebsU70aRWlNssX3E569ijDU3+YDt7Kyy8GlqYOn7hp
E687IRkl7TARGcrUJeFurIdrW4jHstcY6nyNCZgsA5F9XB9TJDxFsMHETUfC5XDchEyPRJZOfaF1
V618bdJ0OrgV7R268yO8HLMjvSRYhPrzCMOoJepY4lHkrJltXOCwzYC7XMed7r0JzGQoQZePYNqH
zCHD0Qeg4dAIAYD3i8zhUE1YYKRnEdEKbpBectoAvAmpJgCdPdqVVbirpXd+3bBABkQMVRtjVzBU
0B96OfFWuUdeO+OwJEXFMzX+VCGKVVXciQEZXexcp+ZaMdca4wXJGyb6o4d2EONjWyb22L4LRG8U
hQi3Vabn1G6Z4AvF89C/pxFDkxgCCsarF8btqr/rLYyYFblnVKhPrrzPa3ViJRsciLn/pRczBbVD
+CRotlDNPGpNH7OiSAMVqrc8M0qkVf7g+KCMa/dMBh4uMoo+zda1baNos7bHdJRe/r0+fd/ZMeIi
qlMUFiaVLV7/9hwWfZQ0LePmXcEzg4FfSZ5DkmnfZdaKvLxiDZn++wX1x7b924JoPPAbqqZh0mZ+
jkX320RYLzmLsCYEx74CMeM00VzsV75oB1vXX6X5ijjILHRUbIvzGLlFtpIVp+luAvk0zdRr2JgI
q3HifVazMEzVYVc+bH4vcb6hyV6jq1iILWnqNlkQa/NWhQvj3bs1PAdzrXUaiSSTmV8AMN214s5f
JcU83lRvqB4/UNeAHyhAOB2Re1TrRN8myfLfn1776dN/K2oadxg1oiuDI77KcDM2gNZw/jsG1Xu9
qF7iTRMt0/hSCtOclMJ8RjdC0OZDN2VU1k9YFXKBMdg5FkmQcUR2b4jehj2mcym1ZXa+bhYOcwhA
wFXC6srhmQfi1TukRAAtrO6iLDMOCeSkrLnLm2obKAuRgI7Dvz8l5e63bU+jWNQMGnU4avCpSPq3
LVmIQtNVu34494UtmG90WGapfBDGGEQtAQhlSwUBoOIlAYkbVB+SViyt6lgkN43mR4zsiQd/1lkt
TjYOBarBOY67P7r3HkR0dbLXzAJWz2fCeEsENS+FdyMSEBLKk2KFEFSRyY4xDAgfLF9MKx9OuUdi
x1ivw33R3Quxhd3waAgCN29lGkTRnFIL4jvhIAaeWdOYWZEFwY3U6Vp3+lxf5e5RqSRb9BQ80kJJ
VKflVBFFXqTgkg1s1dG1Av5oxYL17qKe9PWp3C90wyOo9JzUNel3AtqWeTWWU8v4GI0v8jmHKiG4
slpEvaMqeFklvg8LNAiA/RRyl9Wmx6L8ipMHCGWuyzSNYLKVwAIYfVY4wRE29GR59yYbhkhIU7lz
h9dKPab4MBVWEmIaDHGjFl8iAu8GTGS+1vuF6oicFkahx6SC4qiapcGcL8R3X0b3bUCYISrHUUA8
WV1k9ViLEpOtd7ndiO2pJg9EqY7ucBVwiPVo4MtZXN7V7BwlK4GEQXXdx5vUyJ14PA8Vs1qEnKH+
FBDypCDxHGcHoQMx3zgY2Q2Z55wyGk9vNg/Fcz+SKbBwgfj786ZYa5gF0TboFQrQmyR0bEV0Qxdd
sTYZqUIIhixonOTkbOJaFuV0UhonKE9KfQktGNFBAkd4Zg3nh9tEYcroJ5ugeASvvIXRqSAOKt6E
/tqK1YnSPvv3Ane0/lXn+573JedrBbW/cRqiZcM81e2NSY1xvtx2/IiGAW3azf1gHmTn0DPnQbEW
0SoVCJJMlS/JZVj0KZbg29EDNO2poi2O+zpRV5GRgYTaKFTjj4edEG0Jnv02rRdafA0Zb3sTiSJM
xuAMFZHO27TFfdw2Ci7NTTJc5YYI6pJvErR47o629vgPAscz11H3JqsrhiSdtMy1L/AGIelQdpfa
uvhieLuAjkMYzAflnshM1vbGOGsRMOunEOp6/ypKy1Fl2IDXN3Wyipk8EGl6FIGDko69Y9oWd7xN
mI2fTWNt9qhfsGnMvP7qc20TvLsXHuAxvoKbnFnjDBExf9WVS2x8WPmd/B+exxuPaCQC95tIpZMI
67La05snEecxM4W31doIUDnMRg7Vlhcv9GUQTLJPGpmKzWSV4hlgRnQVl9gbw3Zu4gS3zsPDY2z3
I5BENu0KezlPMHnsk/zDCPc0ihB6lNZbJS3CYi9b04G5eb9JVHwI8kR6LT95cnisxj1hHrJ0i4GB
YYvv6jlepOw9JJS835Jzkp9TfvwuJhqKpDRvgdleVFZ4VuV5eScGIw9maeKAV0c+GLzEzaFoFr26
571DP6G7QawULNgcOd6sJ/qJWBOH8+yoMnIntuMiSxNGtH6FhHoan5rhZiLdGel0hfnBrbSJxI/V
uOa+SvBW2M0VoQDumdhGSxBn+Zwq+bQNV51q2fka5Dw9AW1R9m9S8lHL7DWGiBr3KOTEIGnrAll2
YffBDTFBu4vOPTIYLCg0sUHyc5ya+dKM3VDSD+0ICn/mdwsym8J8A5ciETaCC/15F+JB1GhXE3OM
CNypzYVyDvhKUbJSQwlTrDxCi+/4EfTSY7KCsXHQyBNHPkGUunIWWcYeTbyJK24QWUezGNZpMff8
KfaOsWJysE9cB0BGQZAXhg9EoggSh5m/deUNeJn+SzaI0bLj9SjN/TdicFJMwqoT+NcK248uMlwc
71bO8XSte+qk8k4md3qw6Qg9SaSnGvmg0aGXpAuXv2fQ82v5HmFCajhDu2ByvGvjn5QcMXVwzcrL
iLjv4U1nFI7eiWtqaWvZ2tb6mn5cZizRgpKQy+XjhBdcjWGRVptWuXBeQSkSyHBHdiJ6PgnuGErL
+ZDMG7bjOt3Hvt1C4/tCqcdwtPZPeXj1cMK2+QXTUl0c2QC7aJ7ey00Vs+rZ6gAoyBb8ufGspXuu
Ngd6yO7FjZfuyA6bGJINrXbg9gXhkNh6Tl0wCyyAuDapRjxriodw1+73tG8Y4xkKaRF2cKOTJO1p
8qmEuG9JykjqaSpM8kfhdaJiYVny9xWs9mopjEgLJgx1ZDSHgoP6VtrzU9A6jJ8GilXPYSoaboSP
jLeqIJzCxmvnyUxJmZc8lYjD0cp+8hARN6IMyyp8kcjiq1ZJPOuylsz2J7deDek+Ld/0kXsDHp0I
T6BupvFXq68eXjLzraLId+N2hgqWap0Ral5tVH2JFRdrlSRfCOO7Sxtyo/IPPWQp7fpZaV31nswM
sG/KUVG+/BbFV7MKcBcE2VeJvEcmNi7LuTn2YXF0OS+X1t4cFlY9537K071OStwSdVchrjXr4Jfr
AqtZDV0KYP+MHKZl11gzRA3wWBRq6JhAEhmAvjdxQ8b3zcmK2LJFViIJjCGKq+wgk74FsJGbRPWv
itzStrKtsmZTIpcsGEigDlmBbtoIGmEn53wJyt2SL2IDaZ9azt2C7+uCq8AR+peN1D0oTYA+cZUV
90bi6YLNwQkLc1RB1GddvzTaaxNJG384moI8TUAAMYXMkUe2K6hgwJsS7TWOQyTmj0l0ZfsQwdph
C07Xj+eduPGSws5mPoWXkT3yUt6ydl3ScoohTnvRLCj3XSFNctHkwDuQX0UfSn+Sqdt0LBSd90To
VSRj5iZhPpsHI+X4sM6Sa8B8EGl2Le278VbWHOAG3j01QMffleRWaRqmMJqd7EqtSSRi8IpqBd0f
DAp56+n4+vAabzi54bGMOJVeWv3W9Z9E/PT9FiluAjTBpSzUh8+RyUM2PqG312kjNLtqn6nT4D0E
pmHJgG5MJ1bWbfxeNi9mcuxMqokF+jqjvzfeix7eQ3EFSpA4LBKvB6fX0WNSgn4onFN83ZsTipLo
c9NrJ1U/2rjI+/RMGOkkYG6oVhQei5hwOY3wveRceIfRy7cqpcMo2EErL1W6kqTwxQuF9v/II5NT
RzUCoUfB0dOvgz6HhyvIM6XbZgAcpGfFQ42nx9M8iNBVv7ccTOMwOkJAMoV6YWXCXIwvbghpFhIA
3YmgIP+HsKkXzbg9vrQxOGc8qCGhVNJwz+Sd9sjYgJQmBZ6TeP4sppdo4loS0swxCpaEWLfVmxvI
c7ShVFmcwWi71pF5KPu7YJjTMn5y4UwNNbo1Qh/Kzqmb6KD14Dl5r/5K7T+14grPclYSDJS+CUlA
lNcxDkv2l3HiFZJdyBGPQcSxmVZLv5TqF5OS3OCdKNlblm59ZRaKLQHsjynoJ57MieweVcoqT9uU
5k3ybmM1QR9nkDXVTADDGDn7EQy3mRC919jVHyG/LLLRocRSqmjncFFtmn0VzsS31HQqhjg1Wvtu
2yXdREbkCWXY66jtbLJKIwivyTZmZ2r5E9R4jl67SZ8rl7ZL+lbSACk/25jycJkUN7ptUjrMymit
C4jCbKWfutCBUBNrEgoRTrbZuCF5wzUp4XM7cCfmArZzjMaovjXRXST7JV8As7Uld5M151xgvEEb
2juypvSRrUtOP8825S1byoZO+m5kV3vaJ358Ltk4kUOIzlCufHlu7GTmQu6c9rGRnkl50w+0c8Pq
k5ewFoTVxdJSIDssPki4NtS9ilmNWI7UX43qbQQdSiaZS47QdvQWHbVgigvyxGlw6qGJofLipXjT
zHZ2tbpjhoyzeIycDqK0ozxZ+Ubo76o5+/d585cL8reeAqdNJFuIKvi7Zhr0M/7sJo6x70aBpQ5n
bW++RtE6KGb0iJq52S5pK4QTVWaxmlTbZJugZ+YRuUpgB58gC5UAyc/EQEdOdOUYlZF9NoOEDnUQ
gyOZTlAfpuQ/bsYVNz9+KubmJr9M5v1VvlkCCRRTL5zQPeYipie4gtFZX0dnttaysHFYr6niu333
Fr3hFkvLJcBTeg0UPpk694UFyrnmpir7f1+PXzLKb9dDRcr2kCUiwuIg+uf1yMSgL2JL7s9d4oyc
TaJFWC3JReQglXprRbbTQ3tpW7qsG48sLG0BHUgeVzGruEIv0+5EJ1SIOJtZZNehFDVpzTr1SMNr
pvizBMk8UvxiqbU2tW0UOhm3qsTZdWbmE+IH6imrRmA4GvdmyWTXkXaxxOBvRt3T61QBE50ELNSR
dBQnPur2MzPElIll4Xj5KiT6czqsrWyW6Vv5TQ3It5wqEcBz8Ojgm3Yjf+QbHqxxmOvqcuwWPEOQ
x/KrGcxaf9WoC1ZFYmeA2MXtkt7kvy+vpH7r4jzuMxXCHP9TTAZv38UCcGXpzUt9f06VaQPk0Xq0
NKnT1ScxvmnlUf3Ky0uCbGAUtoP3XKtPcXVUlaPPOZQVMEB/Ke2hfAIlb/WlGqyiZKexkFtH4dbn
i1i9EsmcDNBUd49+gHvRtXM3rkSeWYjdOiUsiRdb/sp/CqG1iumOrtMZPCzDOspA5vxNTMJjvzX7
i2Hd9RA21g3Purkku5lesaXspWjrBRvTc6RwWQoHII2tfESR1ws3dGtKfjCFlQRI2HhuX/3i4Im7
LJnicxyVy0705oXmVOqTAtZhF41nSha2LH5v3l81cW9G18K98uui+lSpVOq7zF2WSsN9f+rII2Z4
rS9lc1WIG8K+KmM7dncpfjO6aadtAa824UUn55Jno/3UzUtrbAgW0r071ljJW6nV2pUImdiaGcbz
YuIXV26YMDvh9o+ii0jXHMw5sc/KmXtLrH6wy7Kq/NnB/H/fPmNJmpgoHf/jgJPK3M8NN+/PYXsW
knuufAgh0kVgVf7DE/4ilu8JXAD1lGrUnMIr5FFWoK2lfbbUq34O+orAM/wqHGp2cg+zdhOLaxn7
hP6ctxNR2BnKdRB8xytek+EijBtM5ixpg3EwvXPdf/TmhQQirVwL3Ubx903wNCr7tLgR6Jj0q7Tm
u1t63mKQC45zVy89deOzSBhT9ECvUMz0AA4OJVvKsPJoCsmz9i3VX1pOHv1GdjnwOG5L0AQ43pVV
rcfiHBI7bW4jsDwlIJMXn9Ob+x4n51HD4relAalJ9wwUqTqjjhlNnvajVp06+akr7Zgjjrbqhlvu
4YGEEr4qvaMinBN6MQrm82bd4Uq3FoW/xp5HHisRwKm6rqhQ0pWirhrAxDQ1XFTqSwGOCoFw3aGz
jioPvL+yMAt7i3zLyTRkl0reOlirmf7oWoTk0IGZYfUP9q17QjsrCXNkSmjukIA9SMLFDX+MBJJd
uYXBLhocSWJEMZeyay7fVP3+w7LxazD7fVmGUMqiwX0j0hv9c1nuhETy5CLtz/JcwpxzSUvbnGvP
AoXfKtoJWBonHKmm4+KFgOgpCDY7xcU3IdztmC41krMm4VPgNEfaT/PiIUchrXRKyMcc77QT28WW
iqXgC51Lb5HTfCZX7RatYxvvwjxw6JfmdrctVpxgDrFdH4AqKAt3WUwB0gOlm4WUExOIAByEVvSe
J9bUt8lUIMX+mp6NmTDR8DFG06jbVnOSGSnq6VLzDyNBwOtEpaswr9fjCim6NW916H8Oxxhp3t3/
/9agTPybeR6/yOz5AlE+XskGTWYsAdmerln4BACkd0S0NBYOixn+B8LknyhBtWIqv1dLDRLdRLuL
cDGzBUBLsZmxy+onmh/NrVIW2WjLO6IyKNliqt+tuEYl6e0bRCnz9Rg6DQHLRJyjN5x7s2QP/oDS
FZPFpDzm12ZdrKNgVmp2IDuMlvLPCoIX8XM0aw6MvsOXflvOSS2Zc44b1kZoa6gJKDjX/sp1tI8f
7pRvQtdfKwx7DDpXhSk/7fU/bxRwOr7b61pzjgoAbngJKPuYe07r1xpYCul5TvfTSBaawrdZ0K/q
ScZDBaoFoIH6S/v820y2BS/RjV3Unt36OshLPVlEwdInhK2epwNR1KoTGtEkHyFzVScpP/qER3Zn
K7kDPCQEwyiejWw7JDAPiDtOr5246pK1pROXytjZxqIbSKtGW7vi0fO21EKdjuhqrwirxt/Slh7D
k9qCUb53dE2pTIxkpuZf8que02jadwGu6OyQulu5Prn5kxmtqnBZy5vcP5Xsss3Glec0cE0JFieq
DWxpKwRcSf5WJE+DweGZial8yqt5VqAkWfnNWbGOmVGQab8rwxkq1YxjYzyPHzMk9LgvxEBi8lHW
6Z7Hb48wROLBiGeRIy0EUpOTdt9yLgi1ZTPX3oC6ecZBjw5Rf6/5t+Pw0RdEy2xMns7OMYZNqS6w
64XupfLOGrZ98bnX9m20b6Inr9vGxosYfITVrR7fMyYe3oapsZidRvdeiydNuY7IychZ1vYypwT3
qcFr6n/W4ruMLq3dSf1TWzHdvvTRfrSOZn+M8o3ur3JvU3ogldYNenJM5vK6Y+QuI9Re8UfPAca9
hPp8VEmG2Avx0cxOurbL4Kmnk1iwtWSrISqFRFqVE9lbltAuo70Xr7seofGkiub8LNVfFMPFypZp
eC9iltGjT7bJSDnwwkSPS6JlJBY/8Vb4oaL0nOeI7nZivonGFcHHmroIWNYj2k7LuDt4QHu9Jf/K
jdYj2MfpyPbnk/27NCi6u4OL/x0GNwfOhOQFa9MekNiL+f8Qdl7NiWPrGv5FqlJC4VYZBJjgfEMZ
B4RQztKvP496dtXp8XS19+7qcdsYpKUVvvAGj2uBzYhMRcXDuynhiXFPtqm55n30yieVFDHkiVBv
wCR9fSNfL4KipKIVnPogacOK9KpYJ2SVGZYsyxQnPZb2ZYm2vH5ZFxBow0S4v4IigxZ+Cy/RstS2
l/LA51wHXk4Dh9vajclOUIOSagOpd7KL23C2P9bRTVh12l2vhLT1JMoi+JbS2NXsokG+3uGbehFQ
MZ2QEGydWLa13lXpMIiO2NP4C3gNSAdY1yeUk3h8ml9gK3uxuS0dUZbYI1w3UN5P3IsJ5sWNT95J
sxsC+MrnF/XCaQQHacjJmD+9Q6H+5tw6BxY9nxWdPAlTGNM9gThE3Y/4n0OEzzVhh84fgSO0ONhM
8SugczQ/ZNvkvPn1EfzzZLgkeIwvDQHTZdVM5fyqK2q0vcdgcLEGjGMKgHjUG/AIvaJY8oIl95gO
gdy75YT3eQCifeqh4K64GHo74BxACmD3xyBwR5ls80dlWLAf7Byoj3HljgMuJ3ZCCSshz7G42gyz
egxQbzbl+KyxSyBJFPCwmC5dXnlzTbQeere+roy5Offr/W7OTO+XnufvwNY310hYdMBIXwmfgKbi
K20A2OGziE7pxTt8nEwtgLOPwex36GiND1QPEW6GDMt7XnREBpyYisOCZuH8JEfyafJk5jdbSOeA
A5FwT9Yo4MPnsKnNDugKQxKTLKTI5q7OrwtndnDm8/mMHm9LDEjnjTdkCjB6XA5/86OWSpPpXmBB
UhWSCS1tXMRPvSt/auirzv1Wl3lAYhuVjghW7tf0YpNjdGIMYmHt88nMQoxhmJd8Gi8Ae84N5fMT
48YpdRJ5wFdB0AbdLhuXFmYKWsjMCO6UybvAnpfZ9Oun6mdDTgwmpZtvhY9jIsytOvT78Q+/zdcD
uHjE7D1TXHVkp518oXBoS3CTzL2kcpmfLBCGRhGYVeDsbYH5hmEzw8EHy1RV6X0jSULZe828nWHw
A0IEfoXcQW6feyRMZNszYUh5SjA+GJ/nUgeqSmMZOQ2XG9ENS0xcrLQzBUkXaxYPZuK8AHQntI2f
jTdEEBiF4epcQ+wN+L1K9xOUHhc0LqnL2vSUzZOFGxfAHl7YskJMd6RnREu2t6ggsFa5a9rEDCP3
wCmObgIjQ9uMB4Fm2Al1JdOlQczTZmOM34n00LWZny5BlvjrNFqgk4XqJnR1TOhsxHDOzBFUpnkT
/ugd3EKXmI87YGZVL1Xl0utF4IuRZHxAWJ9g6SlID9jDR/HCB/BblM8S8AEqTi2gwrzmw3hEDID+
FfTQq1PRiJOWAKl5Ge1l/o5x96FXdPHopvIrv6rPlozH2tUeVPs0QSrlSlBZt+LeihgifldxJOJb
tPc1V0WEkjIA6T59zGapFmGhuRuvfYPPNr7xzi3Qoc6Cu+rNuuUnq2mWfDdCI+WN7oKe2vxpPk6P
pmydvrTHgZ4ySZbb7OpDe6g+1Lf4pfnQr5Y34HitWcWRK6T5a4IEtBFPTK8bHhTLhK2RjIYxRpn7
gaY32Jqixoeq57kzXmx8YKHF6JlxUFl5C1/gjCyW09VFVIZAgLUgcdZHR0yT8h4UqFUiVcwhbVrV
NpUgQNiFrS9P2yTIHcpIPs1WEFdbLVChCn9RQdfumjBfwxmbHi+S1d4XqBlvuwcUpt0mOFmoPLAS
H/JgDKYNcG926Kd4YzwlDzn1Q4tAdsT2/aP5qikopPTercvL5YV+1OKNKMY4T58ajVQI6IVD8XvA
uC6y5HNycxoNuS4gH+Zj+oJNtRZi2Su9IRj9DDigvz+dpU9eXSI2blDigjKI9PWKzs/EFbCLsVAT
R6Chh8FGSmPH0yZPylxNZp9w2pROL0601Amp82PGZmFfGFc24QIABEprqZfh8pE6Keg1GIwkyXRw
T5TCkJunvYib0/LU+WJqp7v2vvy4Pg+vFNTABOgYv9NX0axmP2yi6wqlnl5xBclHhaiY3HatVqDf
V3yPUqZYrLJNu/CNiTqpI8uOvvAK2R8d8HsU7oYR7RZbyHweVoTIHw/6ZPHhNPJr2cKxQ7oFcofZ
Bvo8yD1Ywv1wJ1wcUONIFwFOu2KI8a7fmy88gZthpSw5K94Pn6S29KZENWhEt588RfK5XJ3KvG+O
e0rW5QvgMlg8dmkgRgjOca5ylcjbduXhNqBziZ8ezgNV7qtNoCMvcDkoe+AkMI4QyG4NkHsOKHZY
gOmuOcAvltjp1XNNJ53SthF7KBrxhQ3Ak9o0P6Scckq9sqUJ4PEUBLZweLMfKfVkkHdPpuS1aUiR
JTes8XwUqF9yalKvPVMSuN0NzVqjSItZ1+ilyiMeJwsCa6saXbUKxApLFGeAqYEpCnZ0Eso49oDA
H8okCmd2yAOrxFUE2F21aW4I0xLgvkyLnb/fF1+j+p6XmIujM8PzsBc6AE7U6zwp9W+m1eDp1axO
o6eZPpIRo2xxzUUezro40QFwnp77OhQpsoC6fi71RUIHM/MabVjmGhllU34lA427Dje88hrf03jp
jdMxy4Rtuhi8ARxUYr2UpWN+UjFHJAH+K7J3MsIpop1f3YUWKuWuF49Nf56MEAVvSfMM1VYMJ4dD
FfnM+xH6PY5AnN5k5AVk0+XA0zS9rneBYeQ0nKAa9EEDAGv0C6LKWyh01EFXyAKXC057a0S4PNrg
TH4r/XyxUZWgzgO1QMFkE5WHQgmb6AiMKQbAhS3bWLq1gFeno7TOxIGOewPQzXnndVuuKfVYU0pJ
fZW6rssUx8OU7pI7AJ6CkArC8TP36iB97F6mX62EAlUcZzLcYW59gJ60APv6g+5NBxYkpEcTp8Q3
RKpzCXOguTMPdYIi2k3E7yXIKeD2oENdfpQVD5HM+iKomzcXJLfR32k522S4xkA2qSsTAeC9Qx/V
KvTZ+w7Fo7YHN/UoL7D6Oq1aLahGKDpuSlOfnawHhUZEZ8Ms3YlrUn5YTzU+5gTs2Lsj21Y7bFn3
sUG7JuivB1DqeCPWpl/pz0OGTVwAvEhlWlaBevNMxClK40FAiIEusgGz0pYmikx7lUjo5EXDcuC0
FmzE2md3qi6M5CDFN0aPLFU4LxQP1b42PpijbiX1Y6rANXJRU0bHszfPlfpyM5fJoW8C+igjoN/G
K4GOz6piVow/OiUGohQ23fgO750qrymEuJm6NZdKhz7yriFlI4MQXpTbY9YHo0A9wS2p87abpNu3
VSiny1PkGflKPIUmAYiKVs4yGXw1pbUdypxyeLIz97d0I8ArVjJmO7iogvhHKCukLFqAQBJVIgFs
14SwI8EAaItYyMUe6VC8ly/0nyBK0+UXWWjFvMfDRKJlewHQGnslgdzDqbP0R9Ax/CbxdYNngqWA
MyP6BnXJQcMp0Vr6YMsGZUxAXkfpjbfRPw2iF8m6PZcv+puJgODFNkRw1lZiIlY0v5FAwH/H++iz
rA2OoHMPpSMgL/2muYuFT/2zGpAYx5GCsbNpxA3RR2K0mzaUwDDGrgnkN7fhH2BebwJYFsBw2EC4
WH3tcdoA6z2RMIOEQyXMUsA4UM7p7UZ1jAWAgkCNPLn1QD9zhhbv0w64NKpSpwZuOoAcUBjwwVDR
4rSwqQ9hNCpJ3sS7xA72XBcDMVUQLxaYpWvGGedwvurLxQtNBurboLW5lpEyEwuVz8RUQrZ5XUQa
gnARRWwgiZINsFtGu3Vcq+pSbbdUnQxWnWCjTEjjjtXO/jFQACPRozZLHkczkgSNHVwi72BbhKPm
wCsxYwfVLPPqZ42D0ilaRMbo9BxYVMbcVlstsjUTSmmDRUUQ4wN2RuV2gRfMy0Ww8UGjfwftlOmb
KlRwl5nu9cnd9RkNM9BvoK3uVdnlEcYp+ufHefshF0bqJlpVIIMzb/GphbKMCsy8uuNy9DoyuC/c
Im9gTMgnIQ6k1nV5uiu2RmBU/sgWw35YP6ULYK8Om6eKOgZZ1xWty3C4gVv12EKEkbaGp80bI1gu
OsFYj7md7uoAKHs3ugSZ7nKFbPaU+m4SmF5XBBxSuHXnVeiXtYgeInFg0WsBWcBHKMAbzDmawfxy
PNNAqtVAfRrPrNI4Wi34svMY0GwE+UCUwzo62WNOcmzjAYmyIbYtvPnVQ82/vW0AZUJLBIyAmLO2
+hBIIGrEKFzOVgh0DanwyUMx2C42yUMbKEvYhjfLEH0DBxXNzr60Y5tDkEeozgJs0q6ghRBkTGA/
gN08sT5PeHYJtsB2iBwOtXNak5w0tzCnXLShC0zEQUNWemBE48knsjMNJDvdWTSUTABv9FVDs5zq
1/QGkqKgIStYrLlmILjZ59L77C3s5U42BFHioiRLGx1nUlTTFMYDpSMMKzFYaIBheG27S08T+DZb
O1eTP7RAjXzQMxheDtHy1oaT8DhFQU1kewsHyCfFuk439bhm7xqMx0Zbp+KDpvho9CTpS6xs5cNC
DEto+Ye/V0yVb1y4X7VLdKDwX9UQzET//d8VU6m/CZdo7NpjJDmQ3C+6Y16Imxw1dWhXo8EOHQS6
VxLbFSlc6oO1EysXIuJVQDTTwnDi2iIHaqHPt8S8jicTuSdXPsRoSwO8sysK85R7RZ6LU/8kDLD4
RnX739VrEnrhM8nuu0Ukok0XVdGK9ti9U2jtAUhHSAVZteksjrfDJaRFA/qbP3OJAOLVzQaWpMc4
Fjopm8eCYpKtobkXOyVoqldMjb5o9u2GECDKql5e3ktP8OMtYdobIQSHPzEpdWTOA7acf3bS+MFc
TrHPo19I3rX+AfWPhwIP4FvvA3daqEYLFQqw8V0YoJXlWhXUU3OkONqwxdgGKceXkIC1I1NErdly
xtVwtRowBZOda2AoAxSLQCQW7907GoAT4JNnEjsKwuQiJBHsqXi0zzuPc0vm6g6VJKpZ4Cujyk/J
vQvXgr7PP04vHVLhLL5ihUiTVLg5Ml/zZuS1PX4u3oD9HXA0TsPWiuhmkHaMoKL4cKcjwIULm7kQ
jIbJJbCqDPwMnQgtq/sHNfLpWQFbKqC3oqJvRyFmRxyo/cdEIYB68jsqv7d3AgP0cjksy2Y+hBHb
l0WL7YQjiM5mzBGpo0dGD9VKR6vh7CLF1TlKrPxcLUibqZ4AVSHOtvofJD6UPz4XWYdoTyN77jf8
e+Egd4P7YaU3x3jNTgREPn9b3F0fSzrZuF9ZZNDDcVYu4Vj5uL7mr/L94kDp90o6+zEStydESOxb
zeucsiF5TAk5QL4RXEhC+ezp78vc/EPjfaFp2KjqOErzv2+6QIkS65malc0RSzLAm7fHq45lp6+Y
FoyPDn3cFIhtMKmuQYHl5F7IAkfcS90E1QnTKtbT6Im3FfpdMTwsBX8Ue2phUjtNhSAuSC6Ala7c
wxFEvwF9RsJfO609XjMyGoFBu9oSHqg980eUSJmp1sK7c0Du4YhOvaGz8iWwPGDDcUl2Z6uKrc6x
uQU2qwVrc1QtVAOBJV4jh/wP4KksORPWo4rdj54MTlJ2alSqDE5ZNn/6BsRm4DzRjZ5BNWRDkjHH
1TAOvP4HJ2H5T/2f3wf32x6qDZ0+qV3eHNMYYMqy1p1TQvvWUpmTrWvAqLhykHna2kSJmZLTlyFR
9bTkO9LT5WXXPKLFLL0tELgkE9wmG0Kmvz/+P+7yv1/hTL/+rUOlKCe0KBZFc5wS9D5tCggtsEY0
4GwJdHztsltcvzhN89VpLdF9sCLGr2V1EgbgG4ADiE0Cmn0lXCPQ2Jbau4XCJl5IYHX9iVYxZYkT
RDCSqh92QPmPC+23qfsNk5MN7QBAlGtHd3Xe2NgnYLochQM0xPFF/Cjf2xfhE9YqB8Czui4JUPQX
lXiRpBItxacqtv4+mos/LSYDK1o0imVFYV39ezT7BBPEfuB5X+PlVAVAk/I8NJGWmmiIrPBxQ3l7
MlZ9d2eq2DIj1bZbaKtoPuBXI0H8za8NNwZ0AaFtAj9HQgAa49Acqr20wXnpCsuDqiCC3Idu373S
Z90T/uP9QJ5wCuPwFFZ74wr46OZrk0OOikeM2ft/v8vvmhO/zlZDQoN5JuQbEKb/fZeSIEyY6d64
SxJEtrcSHVQQAkAGLeo7yIR2gMADYM2KB8S63JcPl3v85TrJZ6lRO+IPwgcwL7lqKmZILR2BF4w/
BTDfFx8iHAtFUtRZHIMY4Ls3Rz7iZW6oY3WUMHG19GMa3p7y8PomfzU7POQDREGWSWgecFH3hW37
AKot01ZXeuWzcIyzOJQcG3dU3ikSkdGIVvUJml4MOGKgSHHO/Ai6+07x+iUbgrMJJC9RkUzjG8VL
QaCrbYAoH6Nlsox30Hh95RzBUCP2X93BslmBUQEXb2lfJjzy++6up10TDgHSIr66FO+qwpb8h8yH
JC68VA/Xo0un4L7K2e+81F8Y3vL6WTxZxrp0TncnayVahZ/NWR88wf2q+xyP3aHz07vrsQVsHWZk
t0+XO+VFvW1gV/3EafvPRPrnfk1sY9QFSsTfHUzFLEVQLWvSY6vbpwd5f3kbv3BcYjYlO91rfYzH
/GGte4sgOcIfXQSp3ZLF3kEKQ3q53vQbCuR3OS3k6Fhu2k29L/fK00Co/4Qys5+u6k2+iY9gl+5K
vwtqBLVfQMp+Pd2WpDK0HFxVsE47Tt4F6XdYMBnAiAu4O6XWcO5C0249YZMAEn6Un2unCFIfXEfq
s64c5E80r9ulLie0BYdiG+PrLTstdbA30yfid+sdtSlWbAa9966nycdJFYcZV/bUg8ADXO/xDzYj
jExkxKiQAcjm3JuslADyCpcJqKBG/QGBQYvvRyBQz/oO5/ufnIXk+Rz6PZT89SAQP1BRxUdiXf82
8RrY0HEp5CkhyyVcAJh6uL6ieo3dcfk5PF0+43NyHo9oIu0lqq+f17OxMWzJVVyodOHtTOr+wxbz
h7ULIfD/L+gbpdVUFnmC3NK8EgSwNnPgXRzTVyCndOzDZpmuYBD5untannb5Rth25+ZcBdlTtioe
LkB2zmRuHanqNg8AMaG0ou/6hvh+Dg5/msfmd/Ta99GbT4Xfz9Ckl7WiKNNjfmi36mO37NlPLq/m
ubhLP9M9HTi6qrQrmWSI3RaGdXpBgwBoEJq4+Cgfga4VX9LqutTW487cZ4fFoxFe3wGmrLJVv6zX
0Vb2zGXxUG2qTbKvHr7AbDP3Wl/c1CC1xMDg6XSb+LMOje14TjYS+4f4IIPTSTaEHW52L4GLyu5r
WhvWxbvdCTscNVezHrovrFH5dq93Y9ge45Xg9U+LHxb6r2PvP9MLsYY5GNZkeMr/HiA1azDg0q+Q
Ch+E93QbLeGXkX6sh/tsN75NjrCMH2CV3+PrboYRLgmvdPAGpBZ5knQ7KdecwW7c9rTb9e31oXui
QQsgitaN6LQ7nBhXlVu55X1JDbH8yD15e90iMhUS6G/H+/QlCQCOqmfC52bfH40zeGpycvFJePn7
tP2FIvrbjX6btkmb6nlvcqPdeuHdVrCRKNe5Rpit0js5VJZ//7jF9wBonnjYjc1e1Nj8/Ucbp7pd
MMeMxfRYOYNn+K9pUNwhdUvfbSX78qZxZODWUwC62uvfhQdskl3JxTjIutmfN1cPcIQNs5N9tcFC
rNqlaIFP2ZXhA43KJaMYADGy42XuokrqdS9lWD/9JJf1y2Pz+4j9dgvfd55YI1sy8ik9ErevhPca
luINoLJVLDundvVjR4X7Rd5CnrKq0NixTdtXvwjKZ8PpLMlvArwoLBhGzulJ2lA5Vh5pxv4QaP7x
nPr9Ir891ptai10jcpEw4O0B2uTlZtX+uJGchsiY0bvthJXibpflvt+2B6u8H7bqul1ePmRntOg1
/jDP/hP5fnvw+rcdp67g7DT9fEHr+pFGma+6FIL9yx57+1UEDhy8uFc9uNIhC97oeJG9O+gp/zAu
vyjn/314OoUUokGUWOZd/LeNr9DVJlVz5p+8WRyvb+bd4pmchtxOeq5kMjpHMqn8uRlJ3WoArmXT
eHBO9w2oQ9LxD4XyD1WhHC6gQxmJ0pG7BuJS2Ypf0/yBLk4OWD02dFCsOGg/JtOmdIjoOO014P5P
ygsIg3ey/AwJ8nD0EeCzF07u/n2VyfNg/uUuv0dl+JDc1Ks5pMdHbXVaZQ7BxCfQX8GF3b0FgeRw
3qeOfKZius3DOox/kO3T/3S+mOpCVjB8AyBtfsvR8sZcYLk4h0m24QNrvxIegQDSaKKhEMaEBGIw
uo3Tr1oXxpV1W+mBihDcIXVjhzLtfqI86BDT6Lb52jxikmx1ARgKTkUQzD70dYsc1DMfc695qIg4
lqaTPCtLKjnHFZUhO3lSnWkVb6/2yYmctexA9XerVXwQVnH4CKQ5KMPT4Ydh17+X8JjkJmGwhIie
LMmi+G2S9+K1GCBJweZ6rOlw7ZUjx5cMKx3m+Tv310+2aVoinDaNkwJQDYkQ7DEr/sh2WGU72h5r
ai9bV/ejf4I4GZ+s1+yeyliHec5odetsh4bQWTjk+8EpQ8GT/XyVboDnfFGbgGlbc35O7wZtHDCj
5JB8Omk4SuSkYLQT31WNIiZoJAh6TiXCXqUL65iTBUa60ZzSoHfgSvfNUXzojpQ6lnTct9SA5uvr
7rtj+3rbdx/xCzUhnfr1FyiXCwCHacZvkMhOUBzRe/vijrUvGZoRmfZk11/91xVfFmJSnIrrGTwC
sAZsUbcEDfxRb+Md5ymUB4fCpvoJfAkYDsAiKApQoyoJbBRdbqtwF6ESss6WUN7AKH/s6udhL7yO
z2Tuxbb5Gp+bNwrdl2c5qO/0x2EuzsHHMEmk3uLR1jAMZP+FImtaQNBpOZqYbL+oIJXBFoPR56IB
DcLaZef+6t6aQwK+Amv3+9u79HB7B6jMu91eSjBAQfO1YJ8Cu0Gr8uNSLnEceOg/MPESg+6zBQj1
XDyKu9OM8+g2szGrLUAEKjZagLREWAbTznDVM6EfuzJVXoQ3Z5AD1ze9pR+w601649BkIkT1VuI7
3xCfJ9KB1O721eqB66RxS98PUMnwGlWIGoFEuL0b4OctMMsqoRoNMViWBPWCJW8jPz1HmzyYZ33+
g0SbNIdC3zabf036OUX8bUsdtb6oR4EIIndBNLUH2RV7q/4wnpo9GIm/LzHtDzubKVGsoOqnLjRJ
/BaXjXVaXY3iQrhCfHjy6zC6J3XX8BF9pBRIOp/XLCgbmBK4LgB2FZnJDXyWPduuoedDowRy3ctw
ZvZfHjBURCPbgor8hgZA8UiB7UpVBhhOZWvn/maLIsVl6plxWN5Fr8mDsow32Wfz2ZKWR2szwNbo
YYSGaEWvlzv9hyCU+/rD0M7WViryKaKE/t2/hzYSF1oTFU1yVIyNRHLXhSo0qe5hkmjzejUzSkEO
xkEYSmr9GR6EAEnkzt1IWPZJQBWWvqWuOHRfOsobpzsTgg6UkusGAFSEnnT9JJn7qT7eVODIYRKh
LwQUfz20uxoaMW07wSuyi1Vr75XgqtNW0Z4F+UVcawWCLV5PnTRemuadMO0qcZfKq0xYgenWWySO
YI+Gp9aTzRAtgokUEuxPH2ot3Pyt0Gzxbja6GXtQ3LC9ctrKuQHZ+qTZa9CVRY73EVbmotmZM2TL
V1IfyekTLenUVQGgJAGoHc1YZpo34G9G0p87ckLL24EE0JuAdujA8fR+OFilP4UxFDlUWV7QxVAh
cPz7idSSllzyJL0dldae9KCARRcfhsi/VTtFdFDnglXPhg60st0q710K5Gyp1EuFFp/hTGOYNMtL
GpwymHa28QkYUu8sMHKYgvYAqtmIQfE+D6flFRkVUvQaW05PjzzJPMTGsjKXTb1E3qzsDnK7vkmA
cTZm599dNSc2VgPc5h4rdIxXtM0A9k9T0RR56hR8SHenZhM1u0a/j88dWzbavmQq742wpnKNpIEk
LofXntOHzBUAGNx4/a67Bl0OkMZF5h9KzlVw6PcXiXsV1wZgWg2qmbWAcE6B1U5le1SD+rJefNYV
oi6PZvy5UMLKRGslMBZLGYXU65E+P4gCdi0IPHIRzO1dgDE0c3sXerbMY+8+lQdl9Csw44fGBF33
QwCozrvR993KkDA9VmT6bOav6vJvu1WhGqc+as34WOANCKEJLyKwrPCa4yVndSZb6hfRSmna3W78
FLbAa3OwTNaCnjlG6EjOjw5WZDCy2ZxpFVLSR3TgukvvLy8Qv076CowfOAL5iV4PyCvzk+252VPv
XBg/TEZzjuH/divfgqz0VplpIV5uRx1ZQGl/kvbJuE11AHHrk3lMp7tO3CUNWt92vm1HP4PBiQYC
d20qaxprV4Vh3i6ae0Rr5cLrsufTuuCcBs1BO55M7INYGL1dmvFCGNdHFXGSHOmJs9i+XPELQt3y
Egy5o35InROfy3cT4CoVDpwvEu9CzLGL9kO3RESvARrpyTtRApFHKR5sMpqR9zNvWd60U8isSCu/
Pk6506/F2JOGACMaiiCoVeDGO6RuclBBScvP1bRvpn2JlbC+KeIPoYdG2e06yfv7KfPLkvg/I4vU
PeEceio0G/69ylNOs0JEFO8Yxes+p+AdCNJjLHMSJB7do7p4J5rRMK4VvJEGcaNb2e1VvQW55p1G
t5ZciW5TBxXQxpknw383dRHI63M4LCvWvgSSbK1fHqCnN2uJzbvHEM9Oib5uq+gDfDBY9JLE9+Lq
zwjCYZuDwm91TL6u1RLqLIMoyg4hQnMn40CFuxEoqV+4HM2bkO890peEQmWSayarU4WHzl1CqAPG
UdrLdKeq27HJd7nx0C4O12qvVaDeg+IWjDd4+TgSM4Pyz6J8LAbndv77yErznPzPyNKgn/dOScYi
/d8jK+SXKFObPD6igG9f8IIqeghmIpTiaYCngA6HCQrRKFA61wFFyYg9EsJNsqOp2SG+AT6Ki+td
BCEHZvoP16b9cW/47eK+LahhqGNFzar4CFSmk9at6C9ET0UOc8Lg067e0R2ZVVUA4GuhOHxcp2V8
cbM11L3o/SovF4NPON+/XcpdxPQH5EwBzaNbbQJS1Q6T6YtwnNDUQpD5MhMZDIJwhAWpICA6ywND
MP4CJtEaJNrg0fNtD0I5jdg+4ePhDkR6BLk+6lZtuYVkruCmDcIIWU+cnuCFALX3KxMAc0hsXuGB
KW0uQGMXwJf8C43ozh5aP0Uwnigz42UolNnCCboD/W2/K1wDKS/DAs6vbzvaoPxJ3fa5r93rPZEw
e/2pcjAYUbZ9fw96ha5kVz5e6iCf8YMwrXyanLkR4FIooPyAmzM1QgRaXuj9MM1RHWhf0fogQxaH
8HS6u7yAsHwjMmMvJfxmRiPqMZD7mTZAMbBqdUGv0eZdqlegUP3JoTWHWBXJRaHMeRM2s3RGer69
xjKeUyVHRRzAOwQMpGkI8TPEfk1hpzfr5rLP5B9y3D+fJL/Nlm+lBGmU8RtTyviYfABaJ0OTD9iT
mPf4bclfWor0DP1oxhOctAVRAw43qAGTHDxGCGYFm6B8oKSfgjYgOjtcwfYyXNeP9uLH5/RBOdAw
JqHIEFTZ07oBhv2c7ZUfyjLSTFj/z5IkjFb5ydx0koGf/HtJdrmiDOTxyZGoskE9RHL60X4kVweC
UiIdcHGw5ILm11xc8brsYwCPbqMThnhtthWGbaxCmUXIqbs42XuLfB7HIzs9yxtXTN0XBq9RXRaN
qnrqCUl7YnIfkVeUhym7KOCqfAounScurFlwXQfBDGyTCN7pOVjZgtgIIxeR55rIXrWNyVYne6JM
TA6ZzjruF3UFuUDLgZO5eofAI2wLghg8D5wF6MwM6oGr8T5GKBq4DSNC4TUN4gCemD6pyuqWLEve
xwSF65tGoLerDEWlFid1l5cNjavDcjccjcbhZKN0dsNyhrmFvWITVPfaZM+6aExewiHTR78R6TqC
t7ZdT0aQU3lb4GkTRJGvCW6fuS2lj8bFO5TvXLDlJTPL/X9+sdU8WBTqFQa1zddXKWhnkorscKpw
s8ZAkIz8LTmMc9Nnfojxyf/RhyNbBqfPqUF7+9ePE92PEUAKR0LAz3I1IJObOIa5TgsfWpBQBKO5
7h8WZwwA5x6VCN/F1qkuA3xD+PLmJGhI6v9jWkFJAlWDlDUMrIwk9hcrTYcfC78L2l/hSYLdE3+X
VrqqFm81ESK+iQuHn8M7khH84ve44sTl+3zBd/ipWbr/UKIiie3AvpQepC74atC/+EWIZbwSGtQ/
bwJ5hmi4nClt/BzmFpw0iEXQgfgCBhpfDLOBnN1PKPCB0/RgG0EKyhOfj70OroaAPj1qrOuge+G/
46bXYw9WxcFPip/ArWG4lEUAmqgcXGQYtM8e+tz7rbBrE7Chk5UBjGzRgVVDa4TP3uHNsERq21H8
E6i9qfOTbnWXAj0H26MtF3Ci4GgNSwNZ2fIgiU6t2+OW95MiS5z8enBT924RRs8mO4bmn6ANDjOz
Se+3Wb6B2cSl5ry7MT9RmDnQwukbsnPwtvE7P7/gTNIe5WsAg6l6MZJZiU8B6vA8iJ7xyfsjyqhF
y1502zRYIAwIkkh0vFpeimmgXQPjsyGHhLoxuNhmwm+RFb9VNujRZdH2lD01p2Ueb0REBjOEn9iR
nWKxVi8etqKaFMTRtkOvCC3K3Idom1ZQGlDbsjQjHNFt4gXw+lEwyn0RBCPWtA3c9FsayIMjNYg+
oBEcKsm6ux06aXuhMdTZZoLdFqpw27bxktatTZD5x0t+RK6vk9EM9TIGPGU9BlL3fCXZRp0OnUhp
abDwEPyUAjQfBXXdlWRH67QMJxZvvblTOr9rghHbBxtuMOqG8DAvUELkAWWRksa/1r/LueT1ceoI
ycNwyQ/DbWGL0V41hNdYGQjYEOgbmQPU8OeqF8DRBs8Xo3IzqXpU6v1F3aOewkUPCON9jmpCnSF+
a2pHAzeWOeVhqvd5hGJtGZ1vJiJ0SI4xDYv+GXlJrvGq7M3aWGIFwvSzK8hN6ROX5qcHCPVD8cK9
schQqysSgEv4L7E1I34bvxG+QyOLqn0lZ/CS0K2lX3wdYHwBcLtaWYtSVWiqazh5tKhSxGZv3mmC
Y7EuhaOh3qMxrc1clWAhbltuTSafCzXYJHfRaUmUkiw+T90Z0pR5PZxyv8PwsQKldC8zlS5gI7Tp
4pLsov/QrEztS4MjfhEoM44hRL/k4/Q1viGiOMAXYmqU6H3Asiq3iPNb7DQWSDt7/lvySouiuytY
5/OwBHa3RFTo0bSA1buQTPkZWpAWOyOVYoGvIYwsCUb8Zk0plVKyCATIfIafaFFGtETeZ8E7gjvb
vsKIWsn80j+/Nn8QMQL/yv/333oLMHZ3fjUpRoPRNpzoQ4cSpqovRKIyj4XkttI+4uyV3Zs6DWmW
5muInpoPEptFetpyLIgomDRkSSLJo0AvGvgiTDRBDyQZIlW1eNTgSVGGSyfFvV332LeOSDle9hHa
ObU7wjWU06esCy95qFJTSXxxdA0OvhyM/R1aqOQVEo1/A5OBUOlWJ3kv1hQPbmTbpBuIjK0riPIj
5R4kEecjTB56/JKxe9xTLUBfFXpj8UH5WP5CToQq9CJie7GQSgnZMYzHaT5oK4hcH8gltnsOjW55
21JDRnADr2Bovs6w5j6voABZx6AgFy6i5dSR4g8d5sDFu0CUYRpQhv24hM2aR/LFy+Tp/3i6z6ZE
um4NwL+IKnL4SgeCiMogil8oHh3JOfPrz7WZt04V42jTvXvnvcK97pXgGjQBCEKscm71iFNVKm0X
j+eAfiqaIpuexAyn7q4Hs7XqTZE6gBOuItysB3RmZIauuWMRjtqXAYv5XEShvOnHpFRrbI3VOsGC
O9lH2yGZ0Kxn+hPZAUYUcIxHiVZ6pQ7yNJNcZ+0GBd5cpBszy/LaXzlmhVBVkVSmYWZA8JkxpvSk
ee8cWws/d10B3K+L7qy36mUHgYVFiaveqL3pbXrbfu2zQGrv3Qa3wWV8G6j/jxJrn9v+ZSx7S+/a
id2w7WNF7WFCGe/9phdP4/Xrobt+3b6iztPHhVS8cnxLsqYhtrG4kBbSbHKPs8k0wp+RUp/N8qfB
v0o+1kRXjt8YetCp/JJL9y1MOl08aq1Nd9W9dq6de3xu0b7Te2fTmzUnck9V0vWrrt72t30TdDok
l9zGwi9/lsPja3Y8gzMZVjNIX+tEJD9Nldt4/sNhaGgL1BhCPyDg0nFXX//Qa1zGF2ww2f65F4RW
Ll+PrX9TwaD7zp3kG19fYK1wsoh8Gmb11XR4bL28cG63jv3q72V8H11QoVxE3NZPUL9eRyMYeM5f
ZoRiWLpcuyybwKguHmbSOAfPhiJdT0v3FM+OKbo34gi7+CPudS1SOVc0QRHh1llI9KMIP5Xiot/d
k/kc/bInfN4Gmc9Vb/nK9ddf9Pb9TXfS3HTD79v+ZKIvM5+ace0EOLngMpUb6gcFLH9U0+t9qzqc
LqFLfsq/y5+wLMQJGzmgw8mT7ltsGuapDvI58SVwAVsbwKn/PvS/u9BYN1Z/NXD+kx1kpqEAplnT
Y9LcdcMWmR0sVXj9WqubuMufrLmzb3k9a9qrpthdB3rI27ODbX/0m/m8jJXhNZexNt8ejSfpLn+0
y42+c+/y+9wnky5D3GGtVSsOcijo7rZH2/om082u/1w7s2ZYEdOfRa/armab003gU5iLfignmcKu
NevtW6ueQvetcMwVSn9z+1JYqeXf4srw5ZrQiKDTMVX1NknkN0Mq4SQUYZqPS3Q3xEE04NdC5qXG
kEoBH2deTr8rK2b/g/z059S9jK1Cx8oZv7I696tvRwCWY2vfyfzJfapAfz28jfUFbxOVk6vpZAnM
epWXW3vdWvdBXh5zsQR/ax8xkLYnQWGowH8wEAKjB/fZNDoM2AeP93Rqg9kkK+TqcrutJEJ6MfjF
QK4OvytxQmI5Ze9AwmFx2ERNzgtVbwqsLxYcP7OIxKh2aO2CMUsMf+RZP4n2di/LhWyCbNm+aOex
TVqj7s9kntevBKZbFcd3ihybhqnbNZZvbXAbY1alfIQd2Y40C0WqgojrMNy179V4KeUSuxCcOcpx
u729n/J/6W7TLLqgzFO5cdOp0x81OooDzwdsvdkRjNeMF9XYUjn0cA9k7GWTQ526Nv2hvZga4a5j
ogFbMZ5YWmtRwYYwY+CVfaqBM9A5+HnPdu3+G7TAcmPoUA7PPP7S2ICZzaF903jWpB1ZpMXB9gcX
lb2inJZ/d+PLPTEdl0X+iTgc4AVzCR5Sud6bHQtJLw5YZZPDb+ZFNVe9HW/olfWfpQawM/X74SrS
KlTWRCvTI2tYIGTIqBsLt/nTcyU2hJsjqPq7/SEfqVkuPQx8YfE4X/T++N7a/8l8VPmWYmreopf7
LLfFqLcXCdFBAMDQBuGsqcQHlY68aN0nfPbm8blZRbUpkCEGL7AdcNH4aQgPhIEqK1cDAR91dv6z
7xS+a3/W9u3/ch2VdBq4jX1RKstDua6qTrzJ4+fa/Wc5PqKTlESiebMtZ4v6quwRV56DaNPQo6HX
TDB81Ksvc2Kz62qy2eUGpekQXX+oys2T1NL9C5E/m+gZIkH2d70+RDjB/3WXGmad4XRQGHSUwQ/D
eG8CPttltvysNkYNGs+uW2xzalc86WX/KqqWOwkp6cuGrM/hyz5CqR3zDjOLTvsVu9rx9dLdde9y
lXXL7RUD2Of9EEtdgkTflLD0TXzJCp045AFjM/qd/uSBFqxqMduDc+fcKo5NPK3a7V6NtFerQHbg
TSb0pnsYIMn5olw1dOn2lS3m4ATHvtiZ4/rvmO760xoxf73z0Du+bL6WZnTn+L3tVKEmEDJUnmwN
fm9dmcG6676Z7DVWlR7VSP1kJs9/KO1b+1LYdHn4xRCRPKBJLHqRzu4RcWv/u5rMtqq0+FV8Kzcu
tms8pC39e2Yp6im39ql1t8Fp7GDRMkQUp252EBp4RWLBC7GMvwCUo3wv0yw2qo3UTBvanNY/OBws
btWx6XHVe9n4scnJXCCtXub7akablyF3uHCZlZlsWi4lcK3rOC/QE+Yv//1hYID4sLb9RVNevJ6N
TmfaFFAxnSLicVrqONc33UV301v0QKhlytMZ//YBFXDIEgWIZOrl4vznMFbGffK0poQ+mWejS9gG
gG22rWsHyUOuP2qrgfqcsk21yw94bm2iS7YbS7aG8StEb9l6ipWn6bLjZaGTp2Ez/jfkfr+Mz/3i
vl4Nm6SnSPK0BIctzz570e6hgNyjXa84RsSTQmamcAv59mrgwFm3iGfnKHvq/FtuRpepaX0OAome
6tr8iEjlxN5Km5v/cLjisq592rLP8rfcWWTDW2wRt+75z1lp8g+N568qbfJMh07MrqDEtPp2Tyuf
op67OhQftVU4atuad23hxK9myrp1Sspfp9/dYP6qTTZYHj6ziUFRJ5PaQ3/C9D56u7hs2yDcZnxX
Wgz4S2W41xE6f+77h3E2Qa5NggZZJOR0NwPIydqffWf5qs+3/enPUsawYErzpHKrVADcFeg5bk8W
hPb8u/7/Px0Tfn/Wl1861o3G111kviD5reOgnzkqWuWGtIu9bABrpMbJ7qSOEtyGFfpv47fGlKIw
k86CVn/nsD+VqQp+8XFzxQg/btN21602j3vQILmfMPB6fEEEYBJ3seOX23JdkLzd4DZik9ts7hRb
f24FLu1Xgfm8SiArA3pgXRxnB4YnHKE8yWCFHrHzhoDz8NEfluF4/6NWet4UJufdBjvSMpKip027
0KHgijSBQ+1Njy0Pai3BKvWw4jTApdGyXf7drkIJKubn/7aEsf3M2LiPIEg4XfVymRePmFLuoCY5
6ryYCPvP3GkIzQMr1Nb3r8bTE0Zmoh3FoT16FrbVsICkP8hZqf3q+Nqn55NIvSTzeczUnVGRvaxH
3h849nSpheLdRtBSI6hidFCZhy/aC7w1d0yIJfa0j8cWBcOv3zxnHMLGB828ijU1DJqOf+yJGmCW
2PL3x6bffaXMxSrwyf/rjl13/mMvNkvLg/PLLhLeHhdj8AyiLQR94XPSZR5edO35HvCwn4o2NCaA
I42dpxjEOpetOd+HZfcQvOmZj/7RRbYY36gFk7GpF2byxlmu6mZa+OaELTXMqGsHMJwGZjZ5LMgo
hKWHIBXkep584KmxBql+cYGnrn4W8P9Y6h7WdINiaO3YauZ67tRWqRO8kwlkNj/utJ8RG5mCTIbM
NxlKZ7lXqerlmie80k+//7tu36n+TkL/Kcd7zZHSqf1PclT766MOOtF9ZrauISKSGa0WM0cnmLie
Jd5nuAinctmFpdVXn+SWwoBCA756Wk04BTtF+WzCRLP5MCk4ss4xKYygpodUUJMIcN76r1vU3UV7
Eglhe25IguK224qi9xA0wzk6D4w+Tm2P+U6N5jaKQ2xiBs1EZmI/1Eq/HcaVz3CqP/ZmEmdYbczf
FpreDWBBJgLzYdsiZqmBF6tEUNadW2QgAs3YDFz/lAesotxmFLBXh0qmhhc8GBqMp09Yg9B2jzPP
iNitZk+VJuAZJBdQw6huypcH089zq/y76jotTXL7k8nCKEC40r835ozxpevGaysLP5uF+b0V2jPs
yPIPQH8cMt3r6TOzHebE6JbxcaS5bzSuPT6EsP/iLjom5JpqmwRugyAJhK2TGOhcq7Wmk66Bvq3a
2cEIacw+LCpf0iiMoQ66tkpPuSYKq2ADACMsCaJO7bdBDCm0AU4u42MpOf3vV/oEecJ5wDhiUHWT
fr/lGzZHfy5llnoMjFPEfqiUoAGd2urIg6JRMtMTKOe907j0SSlepvNXU3UhHi744gD9kvnkKZ9J
eDP1oDeFuuRat7Hesrr+abUkFoL1sl1KrRAhQb/ettxjbdjT4OOVGVe51YJIw541h0Ixj46ZlzUL
gIqOfnNCXEyKx35YyHaNwCzXyi+k86V7fYEumT8WRfWXpiBd0CwYk257zshaa3GGd8t2q7lnLpON
rSSDtUk3Zw/fp3H4+8LqNnlagUU+/uHf1896ywVzYRSkh1ytMdr9lKeSMNt25r3qpRIEufPoXXdP
l9lw2FYka+bgyW1f9n2rJ5MZe9AcPndoapntS+Cike9IS5hYzN/s9V2T5Bn6ytXCfH5InMlK1sHZ
c2WEyR8hb9jsjeIlg6w/mGAczjXazUP82mwa1zMAVFrMNwqT/yQt2B9brmgdt4NdMQ8OqzEzWI9G
hYAthQL3UuDvDiIILxhoP1oVBh4hk4Pzzy15Ca7JggQ39ULn+HPs77qbrlQ5hL9zbHOofIuUXbMp
XVuIBupIZWNpSZ75qefTZL8MmZkXzGjBdvmefb+9nxhDv1APPq+fRun+N9fIvxZj9CK/8+71N/t9
3Uu3RkutFyRwQxjKrzKcFOPbUCqomgRb62gaCxpbYBx85gWZC8H/FqtH6KszZV/+Lv+ct+0ljpFF
g0lcmM/yJYs2sRocV5kDagzEJnUerOWRN04SJbkXk+0x0PZBGRT/3sIlXGw8TWf+GdyVKNcCyRrX
2fQzuIS+jkhfGI15H4VlS/2I4R2OM5AJYhi8FEi9en3VzPK2v52YjA4SDuvkxMzJ7QOmnsLmEEsE
Dr6tEXRs4vt/mAJXWTiiSf0VlHV46OeiaozqDWde4KHfv2jn6YuDpzRPuYaK4+tPSUvk23w1JW4D
WtXMAdAujtk7oZ83bVS3r7P2X+mO4lnkqH2yFJyfc5FybOL0C8YloNVWum1N+ydeeJzZ8arb/2Y/
qxdi67GSSu7arL4ajS9vbayFWojvHQbcNSqcZ4U2a+nChjNrZxIHYsdakXduHZoCalZybvY5sQqj
9NS73N+x3aGXW5TjkjOsEOPey/X3QZtiUOf64WKDP8j+qRybIG4lFIu4PrctMfvbQlwdbHNhBt4m
IC4NYuRlXGwjiB3kWrlhxZwQDhL04kKcE7IwImbWL8+BxT7OJy+sio1akuEfWBBuHHo/LKXNdbxv
UTTf1mnu6frf7C9XTLW1a+SecPWmzIK8B1GpAd1Rh6nLEaciQ1bH8PS0aAvTqudoowzY6bxTeMm2
HY/9Q3eZzrD0LZLrke4SjYb75nd3k1K/X3adExEqBSLuIMC5NeVdykTnd4QondnwOlgTPfqzfbxz
7P9Ob8ntJR8WZpr9qcNwpIv+YYohTubC/e/xJulJYB7YjhLYvNJzYRmfys3DcNZZ4SzDHcLPMyg9
Zwa1YnvzWXvfI7cGeSzU55u4sMG9lkzm8Wk4d0Ic6uIRVkepjKPtLcq3ttLYQ132ZxubVj3zd6Rz
HqDvii0B2/pamtIoj0MHp3ZdVg/UXLehTPfTj8It9pldG4djXJQ2Y9XanFurM+y0pMj1an8+e7mI
Tyt3OJvnjZoAJfAeHg+a9rq3KlR5Be9PIkGL8xjK5MgtJkOp5XoIwO7j43dRZf5cnrq6VuqAyQnj
SFSVIAt9zs6s3+YCAhzQLC8MAzM4yApWnm0SsCtzijV+x2QFZpcL8JVKNfUeiWPdtvirlMwmrp6T
qaBMIjAaT/wFlyh8P0urlU75LJw2012cZAaMZ6IG55logntTDgxpRFM7jZL9JXDzngtkGxsclFhf
NqLMkQDxRKM0DL+7ovrh2xFrC2bmMFE85RE3HDaRgl2fTRin0LshBgpEFJqgKu6ZByYP9tMHUtmk
fDyIncIEpeBItwq77IZHgeGn3Gbqs660BTsu8fwV6y3gEoh+YJpDGStlVMgFx/7ia4t9eBGuuRPX
xQIKRW2voUo7obr86ghEj3UJHuTeXEs3iV3IV6UYN7EkGUryiJs9e9NGxME4l3YIeymbUe3uHmHc
zRP+nJy0sxgHY7FcZ4tSK1AOZiJE5Kg4cMGe3h0VAjjggMXGYUnDnvZVrSZ3Xc6kwRMAq42jFqHi
A4tgS8dsW5QXFNcqNBz09iI8p4CKyohLtcn+B5CAXhTbp0NgP61vvjzjjvkRHZ+wLKAEDtWaVuBB
RIYuN25IKWpPkmj0+PSyt9KnrU37WIgrT4IOppwvj4YUis3yIhnlPr36vI2VrhDV98u/n/BbbsbY
urBBct08+GfzUrBcAkphuk/gGvypo6rlyHFT+u/yrmJa5adSECpf0aYJzjrFSty8Xb6qTFPcl89A
Y7kPpsMdqte40OHjSUctF436rI3Btfh3+2f5JzcK03LzPkmOcASOw/fL+zz9m0258VNZeV7PzZ1A
zjme0ub96f7f+uUCT/nn9NfAlXmHUcot4tm9AQm2suEfGnSD5R/Yj9PX+U/lP1zQzlJQC1S34BrA
Ypn/oJ1/8B6XPqafqPKh5jkPy9EOGzAyl59Vj5kkPf29f0ittHhSJzEJafa58iGMFNFLOxBnH9DZ
p+AWsycK90etgio0nEao6BAM/uxb9Og/V64MuZ3T+cvqGdojnr7MvsxIQ0QG3iQl3jE8VEk56i9j
yLn6Nb23tGKdTlEX1qvEjqcps2bOsZqufy4NkLDzLlmn64itsn582WZiMsUsuSavnNz1db8vLq8J
spDDDJs47bHLwsCicdZDJAZcxkAgi2VMMvCV9sLj1Z5mzdObSYYjGN6EZJV9X7Vb2qeb82junvHv
M+8c3ozgcNcGEnvh1jiJDXb0fB4aTDdlgIv0eGhcM/Fl2gL4wI48ubXy1ybW40kRFT2WCJmgkHXF
JBkkN/lZOy8+W95yLGNwK9LFofuFnj3HJgYwi4nnJ4DQ9YJ3K0BlUAL7Vo6S4f71NmuC/8x5oc+B
WJlU46W4krUZDPHyNbuFWixKaDE6fCYb+BMUW87oEdd6QUYBA+2wB0oCXKwgd142IAuKJJrhdtnD
1MvilF+93vNRRQqmewNihQAwvaaL2/Ntk2wrjRlk/qfL0llmbHq3KFt6A0LRtACNIWtVGtNSwDjl
py21xZdLnLn05Ja/7NJjueXL4uRltfkAsNnINuTo5DAqx/tLQ0DZ9Yc5ej8EdZGd4pqehZYV2+XL
y7XUue4laoJLDBwmtMzyWKpTyQ830keug9xS5MGedk7mMuHEQnFxnxyySS3w4SYnfpMevt/tOt1v
3ib5l/+KrhTb5x+StnU7VE51Rvutzz/P9yfPHTbgLvVqIa00m7u3DOsqJF82vUxS1reMHCpn2bZi
LebZ1yk6wMMoRnHUVifyLDZQC3PO5yUuJVomEMDQNV7BlI4MmACqcYAKlpf7YrI9ht2bOlmD8/oL
UpRjSrraNQFroA8srJ+aBG6zRipdWpQfc+0YxL/leyOIi6+1p+sP/JiSa4LQcukLON249LR5O6Ev
r99lrQoqBZOTyrBwloDnILaj9SQujwNe7ZQwcpck/A5UwYCNAAdZxvhCIzQTzHWwf5U9nvSIv9gQ
Xn/+u4TJwYBlCswLr7KTGTStqqC9PCUStPK8eI4lrRaRO9XNFm28ZiXdXRxLAJf4CyLpWoZ+MieN
06lX/VutPtXYvsskOv/fjqky4eao3HmBmFxVqOhIwJhnCZNgpwyC4zl+tpkDr77eCZsJz202yXEW
V6FVmKzl5ntVOv+Qc69x6dLUlKJSD+fDrqc8LS6+E2yvj2L+42TaisJKj/3pqUX1gL6Q/jh4NLgj
S6VO+a/FtMu3XNAw0rTaCVZ+sTnJdh9+BwqDKd71Sh380Gu6/7HFnNvz2AzgJfdx+9J1xTEqarqf
sbAu1ycpkCUADfU/sA5UgjfTnLm2bl+lDtrk68/5h++Uym4CgvnKn9axrg+9ELoHMTTgB9py4JnD
HELj46rDakU1OvUI5iZwbZVSSXW1DgBLJsFbJzaz7PP0uzxgTQ9zeMi4JAqs/bm3pPiijq1DobHg
b2Ty4itlEKzG/JHWkwWy621/wqots1S/0FoVaQPhK7lOn6xRGQ+TncNIs0LpzDmmw0BJBtT+EdCd
LKRLWb4td9tVmXloGV9bQeE9oESUzCEMsJ+3rk2Om2FweINU1Ghbh2gcY3jqgbfpExuMeVx7goCs
fdh+wAltSA7P6l+1okN6Sa5jdi6/abs24vdcH9s8cOWbw5zuuHgj1hB29mBu0/YBL6q0cXo5laL8
GRIvLjzX3mvP+e9bWpIdWt7rKPN8BFEpJNfemgiPLJk4u5WsLDrWYiD/KRH01/ncLQFBUNTRHNkF
C/VzhXwWrWxQq1bW7hMH4jphVpfGZo3rMl5XmECi5VPG0J3qm8/ZIQnJ6HhXPi3lt9r43K4Bg+7i
23flq/RWzKPDYpCJDnvMiPX8J8qpAiVCRNCNhZkLkTdOVugQjjjhl7Hkl9HhBNQXb3+FwGB9wlfV
wknaF+s472YP0LpRRbbjYlITDcgxWPaq/PeMoe1lzjeei6dC9KukEJzCdeSk+K9y7oea/pZZaMbI
P0k6+9GHdLmraZxl0NunXuftNZlWL08Ybm+mBuvWJb58lquNpdCFGj6KkQyBOLfWjdUtzXxV/wgr
W1eRbMYTzu19esVsRhzytr1kYiZ9uK4vLkXkouaOHNHh5mxV7tlkNCH+Cdh6YbeorBooovKyRr6U
GjtMXqtExU6FaAHCsUqOvxXZX0ZJZfQaaHiWPPZSutbZRQWuicPwlkMhkHtp2nqwA6LHD+JLEKpR
sr3IJhfVivIbph7K15iC2Bui6bohIhF5WO4Sb6bxTd5WqK0LjQ8ZKkMYAEWql4XcbFfxXBbcCose
MQFHZrwLQ+pCZZ+upsmJs5d77YChKVHeJh/PSsmNCYd2WkpqSLEPyXkV34LVVF0tNrrD82aarAGW
5WEMYLE3FGbLx59n3hpM0NLyBoNzCNvzcduVufQSL+8vuMvUyJ8XoTKX2MXMHjNwbH7hlA7TiQ0Q
X6gUruvGgjEJzlshfJyQFJXwOi2+3xKd4U69JQBBT5Rr9XyR4GKq4kNLdEDGQFZlw66/biaN5SFV
yghx7aaOBzmzcnInl82L4hSqElkcbN/ShOqHfxX2hBRk6unGzC25TBpHvSiP8gXeNbkwg6o5Pup9
PGfTe7v/unW7bvy7qssQvAmtEUu8CO0JnyqnoAHax5452JdLyRSB8DRxsSQ5lmpIrGYe83rx2uGB
QzrARMNHphms/FVuaGiT8Pu6MHSnXGu+9aff3Tziy0VTNg3sb96yWpHdemqiZMNz6Fwy7e2yvTm0
9tWSs/nzLL0syuxqhN538oOR7cYjkG0huO4jJbRaN1KO63dHJ9j7b2HZLqDKhM3giy+lQjIQHO8f
3MwCYrEE51OVu/k+25z9VNXfHPcFmWXRmqA3FWy0vidr5lGLe5luGEl3h9YFs9D4jlIMe1HQ7qbJ
Bl5VGrrJqV25nKI9t47uz7Qn5V6Yp6NntKjnElGpccy2WEi2o27h8r4cdXN3RsvoCAxgvcsXNOtd
hFjLeiUZ9z3y2XJU7N/O29dTpm0wS5VbfCz0D53N7UMfuSi29zBpGFXrZIpC+3NT6Eh1tysMDPkO
IYe9Rg5pAtM6zKgRAtD8KayS3OJjfUizDH2bp8niXYG34t+P4TBKODSiRvddZoD6K5bKetLd1qNz
8r5ptbvXZNrcj4XYJ41h9xIPZdet7zq3FJ3gWTY0HAxSXQVDkjKsne4BTUGpPewOD51d65p8dJW1
rg+Hwt/ri36msewOP25xxAzaYf1ojD/WyDw3fWy6r0I2k3L9EkfdTjLvskwmo5dcVPzk0KiPEYdH
QwbFuNNRwbnS1uNS+x51qqp76JTatcasT+9V6rLrbKqP2eQ8s2tt6x/35ANXMWP/K6qaLkJ5xAvD
oXkeZ97kNai3R8L7aN1xVRds6912ozuM6lHD/53xh8Z8tOVjqFM5o49hp/ot11MU6E9M7KTd8K5r
YrEk23q70d7Whx4cdrv17vicHH31nou29ca+Pq+fOntOuXqiRLwG8aj+cepUPMEi3Tt1CtH7PemO
ZcJz/3vn3VKp19oWZHvavMWhydl4/IHRUD8pNWHtqPs6F7Xn9Y6XZONuu6vt6kGEiv90EcVG7UYu
ij6MZ2ec1MfdSMHt7rz+2l7F7eT9Y1T3wDXZ14fzev0Ydc6NRr4+jtrD9263qJ9yUVehyo+6e493
/TSg71VcK/BvQPj145jj7reawkvUOwoJ8Y+Xls0fn8G212bEUbGNe7P9qCE1fZ3dNSJ91Ier7+57
5xgl3ba+xnN+5oliWxbHkmsuES9gRV9ij+D5X8vziFY63pSakrjnMSUz0NQ3p7RWTirX1+uxUax2
V6OPfb5Tzj7f5+9VZ16hU9s3S5V3qQJzuxbK6PumPwXTKPRKuQ+EvstFWi29jY6DQ/H5nP84lNrz
zfsqNy4s/pse4+XpeZd7n09P0RbooEJ1OJx+7zWbu3m0PfP2yJP0Xcpg8si9H+dPRUkdwayOwtRb
+dyxvt6MC2vkwlTEXY0hmAx84RaknsyKBLU90vFSpT4RkPuNCpT1HH13v8oiWWLCl7PYLvCxPDHi
VbihngtzzodiRhjHzU6FtQ3h8ZofpIjkUNbh+2gP1cramWOJ2aJIIyOUFmxW5de8YJbloWJzeirI
pXX9O8HudFm8ZM/pCT3qsl/ajkvZz+3i9TYaLl42q7fptP0ubtXj2f9koZhfCWr1co5kGGEkR75e
lJyRLTBY+WP0u9la6qvwJ1mRuYvN7sX3+2kT9fkWfzwDAyf1u8K3sRuUMMtEWBWurHTEVBYg04nh
kOzNEoKazdpGEHyt38tRkYGVuWsUB6ZnWYqYVrECSE3wl49TaqU/ElfoW+8osmIWZeEWglpHm41D
T+4QFdszOjIfVgNTMCryKoRXLVUT2SgW5cYEuRxuMEavezxCbH6I8CCE+9nABUxXCVBS5iG/8R7X
9Mdx0lKp8Cr2nGriVQrGV68FSt2LcVyIqY5mL5ImbwIJwMy2cpAgJNQHhYD35rOo0eJsLsK3fdyZ
90lZCjL5Bj5O6j6RnCzZSfH0xwOe12WrXSDZKEi1/LH8OnIa8VLZDaRp5hpAnqzLM5Gmb5h5Ni0B
fGq4ZNYM5Lz+16dqpOxFeiTePy+fTx8LZgTdy2jKrCjU2wdJyaO3PaSrvUP/j86p5i0E5eBZxjvM
bFyOTAnt321DUxXv5uNJ5gZtPjQlrp3ISmbzVRZjoTxNo8B+r53bS6IjXFFBNP9znboTbBnGT/5b
13Whm++nUK7rJpFyZcdcs1ihAzchdAwfxfHJzVfGV+FjB+wi4Xd9HfoXsTlD0yg+5ZOqTDGAgFtU
56ACoetNQwNlooSFOWn5U7f4SE/xpyBHGqM9E7nU4vxrJuOyWzFWQsAEcCDcvUgNFpWYpoWLmdUq
vYinD9pyvAEVSZLuHUHgNfzlsgBIyMV0BX9vnXscVdUIyYPEbATrem2bbrl9JNUayZ+ezJjrjh9y
ouAUkAllTTmqPl8vL5Vr83JoCPRbNdGk3NiIZ4kkKO1jvjUy+rNElOl5jn0rvTIpHtMZowWtSRaQ
afeIgDLXzY8aOZapVXrnnWdkGR+PqewOFwwbwgj40qiZTD6ME7nmAr07QD2nivgmuCPggmEGTvHH
BlypxpKQTrNcwfEW+g1kHpeoqD2KJ6cXLXbZVP48mFNsHBwGgLiBTXo1S6rgoocQFjsR2YN8IdyF
zqYMG7lKl8uWjb+Kqw3unaDCpEaIdNbWQjJqnDYjOg6gjFKHC3AqWCplwVaAVb6OONkZCijTYIpc
iedIQDgj0z3ZUdLv6banNrdOBXcOACnwDWjIplHGjTI8bOsrsauBBStZDDc/UvmEkF/29mmnUu5e
ma2/BN22Mp1s74QjUoqY2bRLrSQBziQNEjAAgPVZKn9Ox3c4SXD6IA+QOg+dJbnkOi5BFpfT+aZx
LKf5lfQ2npkyBAXgQH1PRt4+zeBtBttjOmJKEzZZBrd/JCLisq8+FQbFY3Ifn6+xYJl6ZtHSc0d2
05Eg4tCeQrle+71nsYmi3fEg7mq9VKSgNrNP7LntXJukMfeE70RocbrTlQ5v+IIWu6EHDE3t98D5
zmIBf01qO6TXcn35Pn+ilZBoj4ProJivLznql80p+4J7q4zuiQThVxAkWJjhfVClHkJ7UwOyTWXv
C+0yRTXCJbHuaeClk1Q/a+28HCCkFsL7uWzTInPICgWEhUOMc0e4Cy5mYKT2ekANzO2tGUKm5Mx0
ugkQ8z2hbRDsywhWGD752e8hS1XpntAICtf3ji9Wx8TpLD+TpqgIrnOh3icyKlCgOB5OZroyi8xD
WdiqRUm2vpSq4Cv3K1TRPrhnjNO/z7XylMnQwuI99yxFjlkObhJWETRXrjCIdloPTBZxhCgoMw+D
AnDbpzhonV0MqWPcEaqsTZQRsxP7uncil/B+361ZMmnGApeq8R56DGikvvi59KmGcaGeC1ljEd4s
4/l4Pd7B+DOklhLFiD3XKo2sPrpEMXeoXuiSoPaFj7TWo9r7AZgOVQOFVW8F3S98VSx0aGsqrcsy
grf7dB1dtx3PIJhwwdB/Kk++y9K71fmYXOiFSOWMjMj5h3qlG3SnV5oRlKW5LYMGD1kDtOMG+qYO
0/1AWNN4OH18rQgtp1G6VZdodmn7mhNFtkwzsOcClPPhgcyFXRGuuyv4/Yyvx1P7WMXpjx70rRrc
qbigvVDi4qoff/qpCV6pZpKSRcvozybWlfAsg9Kv1mu3hVdgWGCkY5GB5xTywIiTfTEM0nDpTr2i
zSGtGQS+Dnt0m051s6+8VNfQGf2uwP1jhD1r0DXH6rhbGtd5cgR8+q1+Vj8ls4H9tT3tQ52vyQa2
jSFkFdTfbba5g266BA1YSeo1+l5br0/Xdwy0BVbC7/UAuTfP+6TPHEILon4/btfIdU+uMG6j6te2
s2VXYH+BaWPQjEbRH+A8APzMs/v8civ39PoCekucSQ6K3BDXSYxEyUDVpWKWmQGq3V+qy9Qc0dj5
qae3qYz3wuyJgWSrYdIFZFuj0bPMRLZB9ggWDtsem8dxFxpktHxoQRjf/6n31m4oJfNMXaXqu9Pa
ppG6eF43rttX6q17tvTxh7nBW3LmgdoBkNosd3y7dpL776Z/oF/KtBDMNKw/cxXhTmDokXgPMgFH
CXaxQDUvjIe5LWFoY23ZHzvZTy9gLLoITbJdscrStECZgCXVG4AyI9lmxISikUfASooJXwnKbKzq
HjT/7a32g+6O7bmUZnVQrqFfaPf5ZeqdzDRa5PoFal4UAMMAMBrVHglbPvZZP6wtQBTU8moxUTwC
GJtnJWa9Ov4yD85B/Sq0Q1TXbRLVxypkFdk18bTIspNpFZvXAQhWY/Sn0Mi2yoV6oXdvTFrrAQOS
scjcpX1gPg6WKmYtp5C05FaFNWMVUVUu1dYwm+bTTHuZcGVFt6hUCwgp5B5IOmChbiZXBbeVaLIk
WzGmaQVNQoabM8o6495Wg5+xXCLa+q3iSNFFgDyMTKtaQ+/rwmCWAy5jY2RzpSCJo4Ft39d1PHuT
P/3URSqs37JMB3tJhfGhNP3sBEOFzjcnBLwy54QeTBjNsD8zFjK7MVaVvw1CUcDg8zngTDy26Tt/
p70Coj+M+AYhkxgKH6ZbJrl9KRgNHSJblr59ymy33L4eVg9rXGnTrU7GhqOyaFczKe4PH9X+Zxth
NNGWWnvXKn7eUrNk3SP+xrVX72yxe7/VnhHmlf/MddmjGZIYsqiwS52EDeMqCSa3OSycAIFSsNJp
OCunCjEHMtgyZ4bamNv7liX6fUHE1Dkt03IxyeMLtsHtU+1hka0ClB1FJV8wSAZD5ZTFyszTPmEx
+mKf7hfNZSnVB14QFsQtfLT78jClAbfVGtYp+6Wp7bIqKUxPeZS10Z//KuZPC9OQMT0ZDW9gIlSS
KgmPNnYGhKHQdctzvmbIDFPL1hXI5Fk6f9nJ7uJSD4lJwt6qaxlkvZD1Vpv0R1gHpkmlqTq6atL/
d80os52qn5871X30nRstwDCbl3+KjycKqGYfF80T/eBb9yhBtzBC706N6osuueYa59+wUbKlPezM
DMF7IUunBqM8u72JoZWK0HSvNEnylWa20mSmRhTDhrc4YYCJrVETLRilR8ymLS+QU9EsYrJmvlZC
sHtPGqzjLOL5bxU7zlv43Fht56TN8AriJvnJlP8MeTIQQO+bilcMe7sZQDXfVZprYbmwXnfZCNIJ
+yC7Ke6uSlOmQp6Afa6hFqNDew7wVYjm8GL2lH3zHJTeZu4m01XPz7XFVmnyIHBnXE27ATfG6fPK
hOV4/7NonbEzU5iT5e90vHc63l8P4I+naMM6UxOQbH9Ge4AELV7W/hSYzqYy9/KWBIO+jPfnkQx8
KXeHJGPHcNmFaSWecbLcop2kMo/PhoWEpVugpPSHUpAc2odMOvLiJSUxPR0bC3sh38qqZRpKXfdn
0smMMxyNUaFNNB3IvTiHsnYSC0IhxQORQl+zC4M2UwSY/ADm80GSXfR5CsIUxkBCLXglLLiVQMdo
baVxdRxECF0ACFED24Grx7Yd0ge/TUiWafsyj31slBKRWOf/R9OZNSmKBVH4FxnhgiKv7IuIivuL
4YqAIsqqv36+Wx0T01FT3VVlCdybN/OckydBVPmmjEIGvIUSYM0a5JziSOJQ+/dHxDzYYZHNq0Db
4hfyyvwGPrImoJXO/FaIETI14iJchEjwyY/586xcTl2uhT98wguKHKX1eB1SOK4O2Lobk8cr5Bux
XlOKFdQzJPkqv4ffWXAzUFr3rbgrcc0IWBDgmQT5B2c9meEXtymBarMTHzTCAQIRD/ouyHvvRhAq
1wQwvjsbLAnNcuLw1vmEjxyLsjWkcEFTC75GLcZDgsolygGZkzSTOtUqdQAfITpY1nwO2gz9dCfN
vYv7l2PeSFZFWvQlY2KHsrMvgxufkUHxB1B9eBsyoQSxo0r6X8ueAOjVX9fu5NMe9mn0TTJ3F57r
I7J0UnmGsdZHfpR7R3rKrcmmj2oyvOWxJt/iC1/h58ufwUd+G1/nFCDFZ3m8sXUj8cayj14Ybg4c
/0hlNADaObrXaECGgPxLn/mEJFq4pfLq6UVBCjiFvQmpkTPvZ2Oegh1Kuf7LixG7PmxmIInxRzsm
3iPQt4ea29XrRXWRSAE/E4YCRkOtwJuCCWSlWq8+cAipmAgH1pRLDCMEwmOEAGN8xGDEpEO3qPbF
S3L36eCwjV/g9BdUxouu96H3AUBjOh4yuo42+LOy+Xm1h09sH5sSTPsUcm2zP29o5aP7bMhxNv26
I7+EM2Vi4EaZPc3EaDz8PBuGa6kFgp7Fd3G3mIPF+BV+PZNJegknlNrWjKJDAKBKi3F9STNHvvTE
/Gj/jVAcLjYjX9Hi02/2xTPDeCQcG/D8uxE2FagmsNtBgch9Wb17Wisbhaz28bmEGDhhCT042N/c
ksRLDWmf462gt+pxVxhoD7hDsYeEQsVtCYew+Pa+JWj6SY5wAburh2u8/p1fhNDSktHVBsxvC4qv
2kR+w8dbxTlDBhOM90xJorFtOLbSNR1h9E7Bvv7s+zJD/a6jN9PHeFp3jCfDChCNTGUrdTpzec5Q
IzQK9F8kF9oqaJ9MKUAd2itKOkAo77/miyZmiiFWP/QipWEw2tNQ4nQ1nWdfLb+YtYMcQPqaWNv1
zq+jfO4EybJ/K9Ent0R7kY4P+Vl42YBbsK3WyQyZjfljzhHzJg7T4gAapKfrRGtxj6/xaBjQH+CZ
b1p36fLe4JKl45BjMEFRmWGDm/hosG+/LdYf2vP6wE9Bwmd+DgaG5RxwaxQk/kCtuD+GEB9L82zS
aC5hs2Mhjg0SWi6tEZozhBLXN1WDYvfCLoaZD613lginS9p56UsZ3dJp1T3VhmRilVZO2SZk3k5t
MW5iGs9oCkGoa4T3+cO/W/n2/VRvUAfrZkKhtU9cXP7fGJghb54n1sNigoI6uFAIQgA7meMp+th4
GfIZUwzGSZrROpuU0LMk9tbP/Fov+35dN8ZzUV5oFmECs9t3E8qTM+NxOxEX/NOHXjFHHksOy9J9
bcZIOyG3OfkwXJ4yy0Pe5SvxJuDnNpVWqdF6gCX9eJNp40Xjde0jvUAadtGnDDVjGOm935GhPvW8
y7/hb89PItPguqs/ovBu40fcM0A/cvrG/waK1H53A3PE7Hm1mQBhAWEso1nhMM4U1TTKaX9Mej3i
OWiVHYXNCTg7On+sjj5eKLO+fXc7M3b+7GXj6RQ03t3qeGwu7es9wzANoC4ZSap1zdIdWoeAUtNE
nLgAq/Oy+Velw2AR6ZgtTP5ol3oKtLtS9Cd3ZIjvR8cECeQtjc+8PZnxFQ8DJBvbzmlrDVaYZExA
7Yogd6MtKCWwcmom7luyeRu+4nw9pu30NwCz3BzpFOkfk3GuuG/4HQc1NFCYTp1k1dtcvxGkmFGT
MqxGOI4aX2sY9K1a3OtkjuxnotDcqR5oz++7Q3XermAqpgeOOyuzyHIm0eKBMsEfsRpEx3hjMEyW
+Xnsm/EcPbh6TGeJzcyl0s/8hCU81OgZ9cljA2h0hqXfMU6iFXCbwZZd32ZrgZ139MJlsIbaOJwJ
1eQQ9k04NC0yATb0uwpUyFo2eR3WXu5wqqm32kcvpIJ6BwxSM0knzJh5GFBCdusnbmz2MCJmQlIg
8ciR8Yq89fixYD7QmuKIyNAY5zd7MLMn9xtm1zjMOgFYLhHNsN1QiEp0YppxQy750apdDleNERSw
HC018QRSp6RXIiQFJAsja3rcRHFy16NZsqAY58ymYkYOv61mfVM6syOhx/bDVB+fPoDYgj9QOVeg
TAQzS/2qPUNFVybj/RxojbWDFAcMs1W7zBE6GL2AuDt/m9hNcQ+IFR+V8GS3Vrsa/FEbDxck9W3G
AN+rDqMoEAkZ1TK+ZIuStMcmRzY6PvUWpVCzyVmjyPZ4Qpw0ZuLwRJ2OvV71TdLMdTp7LwH8tm+n
WIK7eUwb9XHPNaKQQXbnLi/M40c0y1q9T8kR6mnP6JuFLvvpBAhcRZ8V0GWhPc2vl7iRQBuGLto5
MXpUJegvvxDL9DFqFZMeeivmir5COAysxOFN2RNWxfmAnXZ1S4/p9ODSvCLM6Cd0NxHx8QJ4LOmz
vfS1z1WyU5NujulwDvW+qJz4LNmxftAad/5lGfS9zGIdLzMrZsooYaBkKRLjRn4X34Z5rJc+KlC9
i1SH2XYMXygnvO4N4aT2s5Pg4HR3121zI+DOhjPFifWn2QEdpP9kxU5vrzAsyVsdMPqVngOvMLAH
q9WHo2ExyDU8jW4g+itYC8/LS38F/c1Hm0AS6TQuGnfzESICH27eVuw/r9JOXo30IVR2MQEP/i5r
X1j4kgyU/nHgop814W9UAMY5WJHTrl8XepHc7Crv5Mvg8l0ott2TaFJTxRAqRhCDpNpv4pTWdWRf
mQuCfUDiQ2MErUuspG+YLT6Lnmb9MF5o9mQvdvVWkbRj7dUSNzwFJtP/Psj4k+ndJqTS+FLbzC4t
GRg0NGi0ufVuP83pnCCnZtgoz2SqlVEoG53F0xpd+F4f+8j5wJItqz7FPiyHhjOCWD+CDBtqk9JG
bpbZ/YBypH8W4gJws2wBy/DevWYDDA/Vxi7sTEBisj/Yg4Fx5K8hNWCrXcQBN9rf1hSS80NAvvea
UauEacVEN0aMHsknJROGoGcoVMP8AjbAuuTGMQl8ZGOHr1Osz39zapgpqWuXpiOj3MdbzPTRaO5g
HT7uZz/UxmdOiotsDNzaYiYuLVrbDPgtPXMRzYX1ze9qDXk9MsdbNhsg4GNKM4cNbekgvFgkXhG2
2KupvVu9Hp9ZDpJZL14onr33rK+XYjJHfY3puqHBFrgCkY1k/vZtyizLV9jghAqLx84htPvFprKr
2eAmmTJkqFUfa7+98kS5UyOaMcAjVTK3TTMZasRHiGMjW2CGSkq7qnB2socweLjEgJHxtSdTPrXE
a4ImSLc/f4TengNmWAHh0bSAQllNu3oPwY1o0oBe2je1CeuYYnTYuXV2DX468zRgevo0O2bT3/ql
J0ayZxh0Y2MRTpAHFmn/2IY7BBN2Q+vfexYfnDG6yZBX7ygDK/OSmxSKcl0GKMStuvA+dMxkgsX7
7Dv0ffAW0EqGsK6kXQMZNbU1hMunzY73h6bwb3As3KDS2HxjQuMgekWmP8OK4JS2wwe8iY0qSCM9
z7UhPui01dfWGP4brfsjyB9e/V22VzIIwj+E5AdqcTVskdVpzHuHbi+1mCaLVg2JVEN4ac5lRPpz
6Y9qFWw0oyxynZ3Xuw64U4mZ7zmgh7w79J7XV8R2ZdY8PIz9FaEOlpYTpjnd0QY0aoekHa3kLNrg
8Yw3ilEx/fHB6a/AxjCqY0I1SakGrYIiwWtMkjtQVEG9aTzFGj7qQqkUxejrtfbIsuqprNGR98YU
HAacNgDYyrdaBVFDjWtwWEgdjcXrxEvjqz/sEZodWnZaQuMOtMlgNe75D0LcLjV2GACMMzJJaMPS
Z+Sg4MfFQFVg2pFXzzneGqTik+j827/MdwDT/DTHHivriVZGGK0ziWsh36jvHja7gNdhrgYhWBuf
kAFw8LfXoYYSadmuUX7Ypc9rc/WX5wUG8LNg9DszmJjMjv4VAhmyW+kIsju/ku1hSb+uj5BiUGxQ
jxKt7kydZkXQpLyqZtVMsjkAaK8UGyTqY8WPk9sMNAR5ZbMFAUDUOQ6oiYUOimBNs0erU60j9LBz
7lB+xDGfo1mZf9aU6CC/aPAo0QEIBLnEIb+G5SQYxdvBkasEtZm20ztcrC9tJBs5yTlbEKYXGPBc
OTOO7DwqTdQJJkdRd8KQAuM5g3VxP1brd6y7rXA9Xf13fQZvRRSCDJbKyXLGBOsH6el9jiQiLJy7
Lc69cgVROOEaTzD7VOQzKPLcH0+7zB2RTHwxjWKG9NVjUKFLqmh8yDPQ7efusFiPnIMd+/Tc5VRM
NCRvmev3JfMECkD7s4wAnMt1Fz+fOZXzC9OR9WOB0A4ZGoc5BFDltKitIElo4GfRwC7ar2V66Ypf
K6prPHKP8MNiTdK9CZajV8vP/GF3XG4kxxtLdmTmxCuGQrLOfoJGeM7eZhFmghCs1+D30vlx5PBc
Q/H8IZQE+MMWprI8fidNOFiX2Cs9aY/T6iPYQzRjKYCivlQ4Vm7vXZ3Dqx235CdAQ7QPkrYVdwV3
UwOJEqQXLCHYJ8TpD235WP9CRd+N6Q+3csApEJwlKPF7IplflFC8CFAXeAZvngyU2g4uSpesC6Xb
7uX8XOUI367CgJuFjRLFVq7fCcQMtwcoqZmQ1mvSPtLDrv45cqM7LiPd/cNCZlrQAZ0VhHtNtaYN
1rzpkbUWAqvyiK5Jp1WOlIicz0I9uasX0H+l8d1Fk2KL2FgaWwCjIMecKUDLYPAgVJ3EATQSbNmf
rJNHOtpyTfAJUIsC9wXBgskZ60iUWM2wZoL3tOA/4m8I3zA6g2gC6OZDYB0TkqMDkApwLpSTOkwQ
8Nr47cNQCPgIN68h7d5iGjAyU2SVQur4949AaXwPMBdYHPgcX4Ut4l8E1QoYRTnCfqNEQqL5BxiO
xRR6TovoQsQDs3sXNiA0jCLRb4g/Fp1M3FCMwG3YJTbquNxyMXDL5WHKhfE2eFmUqXyJKeOkuUNq
D31DPmEfMTVf0s46B/DnAsvMYtQKoBc+pl+ATgeE/N9LAc4BjwsgnaZjLA4gQTBDpGq5GzX3juwP
0wF0uJCoGNkg3xsx/WTC0/uSTUOf5erhZ7L4u5MXLSe4jlyKmbKuZukFsIuwAbgFZHg5kD/zitP+
JOJd3cQSnXKGTmlaAiPdZZneTnvHCnbdiHR5Vj4cGqs9EDMtm0K2+BSVqhSg97vFeteeyi5n8qQy
ZYSCcIIF+TX7Qv9O+kNUhhnKhhvpkN2xNpH1nAAAktqjMgVyhaqBEMfXB5eAm2AYL1Rf5VG2+Dp7
AH4NLHAgID+uEdlI5fx8YmlDa5gmYaKusbqFduCF05KGMgtN5RTBPmEC0orXfUwFbn7kEGGhZdPh
cXAEaKt40B/gSQcwvFSfDjiHqNDQE+dHvjTassIEu+uwZJFqgPWyhuspyCq3q28+Z5weP3YGuSDr
HoaUO/1Dbg/mABIJeosnKYoX+u5onRFrD43j8xJdlBvXRG2qHs68Y0hfopBg77nieMcDEWgl0yaN
zwJNG1oGXCZowdLRrcwAdtNdnyKz0T8LsrfpcYgBKQ0+JsipNBmsutW2tHGReC7PTPuapefnjvs1
uHF3uPTRuTgEfJosqAJZJajPpmSN3BKOcQEkM0QWt/kiSPYjM7qwIbjiB0MqBno5p5RSUBxAPmok
s3ixE1hfscFHdDKkCAhgeKOobjhhL+h8Ugq3VyV2P2kdN2xC4PwuvwwJGq1iYihgCMDmH1qLrIeL
UNwelydubQ8iSuWGgTwrFiZ4oMJCasQZAGTwEeksJygdOD9VgSI/RgqujFwMP54tRDZJWxloPpGw
9l8DZJXil4MknHYfeuroxeWkJ+kiy0zppcVUGhTJSaZfEkbJvrdELnVFlsv4RDKzkfW5Tp8jK2+1
HXmDyEhOA0RjCLFCNGZIvXIhcuxSIrDrdNrYrmOTnwZFTfQiOJTGWWBBLSwF9XyqZ+67T1c8s1ep
2Jj7vMGb4Sp5fP1ro+j6MQZD1I6JlTiwXoK26LjyOmbe7+lOq2hPZeWWkXYcb0g9hJDOqi3+R38M
nfvTEfDA1E9vQFnDECCvz9CCO4NC00177mNG3zhC9W//rjx0vp/mOfJGAXf0mR9HxVCvIVleE4SG
dFztSDRZDuVifB7bit4LO16lpscuqgXuNMKNFXeqsyMh+tR6N+WElS1yQOHihTs1VXi+ztfs3GjG
SPhmlk4eG/pw94xrQLUU4HDxoTf1O6XZDEFqzfonAOnR4ufcg/uJH4HUYP3BfcHQP5cfrd73bWqU
g4fsyhFyCPu9TKYldmr0ljjs4J+P47Yjt1p8rh8sDOorkrUTGNVhSjYfiY1jNpWY0I7yXO9PivAV
vnffcFIA5mgkep9FexR5Hon9pUPLNN0AYDsLHh2TCd70y+D4q443cfDjCQ7XyB+oSgeGNFbHdjYF
SpsQDWQXaRhq+8XwiDIwPZPyAv8P103we6tdryjg4VTkHwpAiNiVBVMikCDRja4+d13FaSB5cFhc
vi/19HXhqfAwBut2WjJPtnFQ2bi9VX/zDphRaYKtfhaHU+9Kks+EokzR+hNmElyGx8OGx1eEg+vw
+tlXQXzO54fTb3XYDFbwi/J6sGY3htWSsy9mqyTzyjtMGTq9zxfpjMAVX9iwd/t3ZEd1qdo/x/FW
bHDOtSURixj2mEY7FN0E04ydxloAgWBJ3SV1AIgKqOTzDxENTOLvo2ljJ/smLCaZSD2IWCCb70ns
J0EWlMHYxYwUcEVYpYlxDw+yjU19oiNa2h2wJXicZOr3sVPj0NE62JzZ8Zye6tamdMNcsrB+TmzD
M58Ydeh8g4LiUhxnd09eZTcSa46WQ9DePmS20Y5b2q7vPCyoli2drZMOyWNrkCbFl3atuM2kNarJ
cWyW5Ky4KEyAoSZvMwp5Knb0ByexGq2v85n+DPQQNlAu6+nptC6SCis4zJkev015P31ci3tYoXyN
ganQhxkxUlZyMIiwDhhxNFZqD3BuHJgdHL8zmGpqehQiye1gd4NRyAI5SsHr/D6PQ/Q2ZDDPdCKI
Qx6YIhqU2Bg53YYaN5T6AcVIvIT87G+J8lBaAKFnUhbOMjIjfp7EBIkLpyC6I4EdHM4Vc06ZsTer
b1CP3DOgCiJvNMvXsJLwz48jpyG/kDOUWIy2Ab0Achpscsjiv7jI6TmuUn/EPpod2MjoQoktfoDc
GpSYhYz7FlU+RmTI6DD1W2Q0mdPaSjcOsBvCIISYNeUwoAnFGTvtKK85nFih9SI6o2NFVsprILHq
QXoK0t0jsYkyIVvkPCBo8Xo8TnA35Kh0UpE4rAduPHstOag/V/SuVHCvJWzdayk6d2LBIJL8CXkQ
v5t7d+OSUzSt5Em1RVhBs/VY0MsGn/NDBIMVkcfqYIAlZyjSFAziEHhSpWAASQsy9t1CayTEfyQQ
3Cg+IQv5rPvbnovGCCaUW89vLsLq9CrFVngCFtu4mMT0E9C9fuNtc+09P86oj3kE8a5cEDMYkO1i
hLVK3R921QVu2y8LAc88MT+z3uRpy17kFRjbQnLBWSnn97y2+84oZOTqjZRGyTwYcZJy8uPHkUIz
zNdpIZQTcNNF6fb+l2SQZFEjsJ8HN85cbjPXAefJbWbnD/kE8jMDq0GpZFQUaYQXuOK9zFGEScum
2krhAZci1CFP8rqfNZoMpwVlN9blgXQp/NSNoHy39Wy8/puViSU50V8f7LtbGOGc5Is/CBj/SHVU
F8gxUPhQiTXKitQQWp57wsJFP0eeJ5I4bilAHFIokDX+HbNa+n3QBdPCEGk99O1EvM+1e+JeQ1cK
9J2DbNN4nJOgU90U6bwKQ/PD5GEvan+aBajrTynq91OKAL9Uv12VYxHKTL7APo7IGxqNjwqZ9ZOM
0hwyBOKAwZwRZ/aXu7SUMfrHyyLToDB7l2GDFaKA9zk4ojPrVIB46/txdGYd8n6bjqXQpofF5IXG
ZEwSmNJTXVuZpaFjP4OODh4pUofT5NRbVLvHpmV8X0bnG2J4lbZXRdGFVw13mL8qSIYwsrlvlBVJ
Nq45dx4+XbbqYNpi7xMBV1P44ZEAjIOBAcI1SmG6MEXC+Vx2J0WpDVt+Qo8fCEEwR9G/dL/DsKLX
/dy+MK8g33iEZwjwqVt0pOF9+sNpRCYtxGhTmPYZOSQIOXyqIWGnvwbNOvhdM2a2qEi1SHlIW8B4
OKUE4Ajwnwk4iHOTQ0omZe+qsjNwXvZ4XyE5+QrDUYn6B4E2QZNDjb2mKxCRpLlHxcM8gnZkDFAS
XUZrPzZK0cGOPYv+D/om3t9eazl8neBXIFFyfhXgxnUE5n4i8foxouUu5vql23r/Ch97EMvJI1Zl
mu3Q+yH9psxF0q6orxuDdC8sJJYQOGYL+M3IiSAyEwAZ/CW4p0M1vnXImpGfA1VThAm2vMJutFLZ
BhFv4KN21v1LN1dLPMduGXab5xxW6wKW9jjlm8MuMtL5YIPD7mCjINcL0Sj8BUX51h5BiRM320ub
++R3jtZM5tmU/mdPmuk9xeQpxVf2RJLPDTGTdFaMfIf9/q1CjkvFte0KNqxYxx49vf5v+lsMFv3d
8/reP1OV5igcyRQLzTpp9weM6DV7LD5T6iyJo/G+p/S1W5K5oBRvuTJ7m2ZFJ3hMYUiWQ1LCaYL+
lsiEt0wPtzmuh4h9qvZfeE6uddc/8qjwHHkDUV+frToQbSZiajGGWWfgakoXwMxI+zGuBnKMnJ3+
FcLgXfzhfT2xMxB1k4z+gzD9GaFp/hkNzojiCE/s1wz1Bf2sZkO07Z4HQ+BnNbOlQIBj9DQiUSJP
HWikkkR2BNdEec6jHwkoyS4O+EflSteVn+zrOfqMHtn2rXMjBhLdCYacq4Sox5EEgnNVNHrjgH7X
aNMuUHgefDrF/4UtAhMnLdEf1hSq/6siNOVk4qhB99JFTYLsK0U9u2yCV/BZIchkSfWnfR+/Urc3
acVsArVd5f7XGy96s4OVEtyxd/AlqzVxaqFB58Q6pvpQyEr/wGGqpxJYmi6WtyGdGHXbPyk7GDKc
RIB3GqM/8umZEm0tSCskQbdE3OFSfALhf2/Rdhm01pCnVZsxed1ysHuevvOKWGF1hN1QFiqnzqkM
cazB2KSzebl8xoOsWrH5xpgDsNuZ8bOUEczcaBrDkgAfC2nVZZ+AgFJxMUMNaIqWKp75tD0Vq9p5
nwipfxbxzD1/H2tTucHEjdGh446JvkUHAGcFkCkfTkQI5UqHCm0GBF4WWyp2LmNEfgImvzRasjzM
2y0M5GOZLyiV+pF1OH/WbBlASO4OQponbmnk7SvOvLCc1y2tAii0dPgy7kVB6dOFLhW7m3tgF97z
hF6WzUttQwl1Zp1nsxdy6h3OpuhkWlAGTh9OXM4scmRWEIJeimfqdPQIoiOGmgUfE+E2ccdvkKW/
Z6co4IGzMpQ3fxOnk+Dn9TbR/kBqW/jDQuswiJcnAyzPBGRuL7ESImGDnQ63udhDhZXA7ht5oXRV
JuX9eLfraj2yfmEv6E6l6WCmTLpWqu5RdGDuLa1LH60FwK1gRKmLrN5ifJGnKDaNnI5YNgzsF0C5
We7pyKqQQvhdsYTaVXsdEyMFg5HveQxv8u8NBTMJwHfTPYHoetm14Q1jIQxJQ6sb2hP/HXDUcRc/
Q40i8w1NNeTeYadP/ndUkO8BzN3kc0yvxHF0w4tv3dni/cl9JZ7XOAuJS3+umFh7Cbp+Fw9FZYOh
RPeaDkwGsODyI61YUdLqcSkAShBewUlRSv0ZuEI3k6MAnZNvLnrw78eW/lzQBUI4uagCgqfez8W+
/+dGxBLGSYaS2HhOD6zf8Hvi2XcuWEmQZKApI1Ne47+5REaQs3X5F1aXg5SIB44dQQ9LQf0FyAEs
xX5myX3U8pze+vtoE0PdkFIQksNoIdHZswUQSGfl+ncjKlW7ks3CRjs+txzFh6BysB+y34grO3MM
S9eoQmnaEMm0SLNFwEDjzeo60qOiDFWKAxJFFjnFF01KtAWNUAGnDn+tj1/ROaDsKduI5P9oD0iJ
PUH0Ma9Ced079hA5wLA83NzCumFaL9vlexF7WEybiDWqDQcXOyzlptFsdc73h813ybQ9QcjRSRAq
6/jCNoS8usLbX4uJsuqHj+P7krnyFXqH45TylQCr3MjKVrGoIO/TFEy6Z8FsaQJATgyClElYcBSj
xfIPzFhS4Jk/0MBQB7vfokb3/dUk3qAQlmoMGWcexm/PGUBI5YqLkQE8PYaKomfi4PS5E4v6YQl+
h3jWiowLYvB70KFbOi8zZpgPm5zHQrPsRjyY+7n0aSoNGruj42epd0yPIdZGYnR0fEYQiR2MzIqC
u8+ekCfenfxC7y8G0O5UsXefo/3FtHJ5woDS0ap3iQ/aYFkl2vt036OlKCGDyGuM3ql3YicfduXJ
yr0DuMdv+kZ+cnp4ZADtvH+B1O7uqHHJCcA3aE+yx3ppYwSnD3gryf6+V3YcEmDHCOz4g9yrQ1Yp
QqScWNUBRxfsbAX1SLVNPdHNDfkMfsKq6x77x2qB72TY2ySBZCQ7ZdsJGhdPfO91knlbIBU9/8NR
k7vgAd5zN1xDdl/uXrmvfdppuRL+JLn5GRvdzXdz36dh99T18ICBhSN1WvZWr11/8lmAIXKIvne0
vB281wUQr5gRqvlnii8EmPRv05CEMAcpBPQ5WZPxcKeIkkxycod6nm96LUfbF+didwmQsIwu7W0A
nc601Y7FSuKl7vaDieRUZZypoCTUYAAWIIAy41N20NmyQCiqWXcJnUc2CSzGMiDvI6CDib1++NOD
PnToiVZ/jSrPWAx1wtBPcvv01Jn0ZgroNyqYGR8IYp3ZM+R/8jLa3FePFePuVh1cI5mbiFYMfI1M
P1m9EM44IGiR3vWikB8cA2/QLuc+5sTHE1qoOT2J0CuwYmi3QmWGyKbZDB0e6ufa2TGNHh48uz5W
nR0Lzox0cm9HjAN5TX9bZSJUdh2/mTwvFbxPMet71DMcVrE5qA1+GM3f5O2haLOw1lx1N/c5Jgzs
y2zVeI0dB3CTPMgEpcAHxhP8vq+FBHaOxHqog3oS2mk0HQow7RVQAqE6uxNE0SxTAIo0vsK0D5C2
MbtLEFfuNpQDcYjH8dzVR9Id6J3kzwMFJo70SPRwmO5jjfXNjO87bGG0xlsgCBS32RQiTHbzNT1O
SmFSwSG8BvFGgT3ECqPPsGOamvnW9QumMNG6CPkktzCijczIisNKbDiSGSCFab2j/TBA96Y99kO9
IYwf1mIWFBWUL+++Nss/EDQfNoz6e6B2NCB8DCOWgAiOPJeCCMFPn68NjeupbxTqksQKUScCdOks
7DvI+hbP2ctRLMhyEZcRkOLSc3mjAkHUYdItJZiNhzH2htffip7e4XpgvIO+N1z18bLly/RYG+Rb
9SqZ8xS+Xg+5IhnU6gPd2tr0Tn9D+OGDV4V4wwCIVEu8it2+V+/vTJk0CmcVE3TiNR4G2seSbH4Y
jUhD14tVkRdRfWybS7l/8166kHxgFC+9vdZXkKpCY5VVG1YcgshpYsTmjwDhkgZCvM7XT3Udmzx/
0qp8/phH2ZYW7ApbSsa367Q3I8l6G+WK2hdZ1QtACm4DX7u+QbII1D1IDdqmaU2nPZp+5rrBCW7+
xHMytgtWD+sJgUi94l3UpJuYYmZqE3Y480kaugjBWuofhljCyyKW2r1CJpByid5zXdzQPYE8af2r
ZGBahT0tHy9YDGMhzSPQbkL6hTWq2XVHVqljyKknDgp+nRSO4JcYuUX9zAE9SadA9thARfOD/p1d
AcFQ+A220l077PHcnhQeLnDMyAO1An2GNOAlf2a8qPU5/rBCCWklWq0rarMaXFBwEfOYe+e3xmsC
UCHp6G+04fzOWb3LAOO14QzPHrRE1eSxZvFEk9xWFk868W1qOzg2J1/UVhVQDGAH2V8VPnXIZLSU
drG1oUveBl5n93VPo5Pge6oJ4kBgPRoXHcBJLH0UrTdSv068izinDwYctexSv4gc3nrPvjVUf+IJ
wBIyyGotTE2kYEivLE0CY7t3PHgUVuk5XJBIBrURiWeye5rMXyfZOyAW2fIGWBF3V2YAycHF2Hxs
5VdgdpfTVHHRigF/a6/wFdQrBftFiiu3vyEeRi7xr1VhS5SXKY1NzAOGifHeMLw7qs2yod3Akyef
7WEfb8bI3Og2PpIkp4vnkWOqMMYITNCxzQSFDaqhvY8jq2MPKQZxtKwd1MxmOxstAFL6i3hDs7la
qNu+QZacYxMIOWPIKusH4RChgzfi2sRg8+3cp/nN6s5KL+ZctEBd2B3fCTIo2IkuVYgROdEMg62c
x6PTRKIC1cOdQ2VNosmQdN4qjfsC4BsB0N0YQyrkJ55jX7R9RJdO14kuQO6Qfb3bHZgdfpX4AATC
MQiRKriz9oqlxIaVef/b1BwIPhoiyjLmmWmpWZxik6y69nGH9corTFHiVgF1SbkiV5GRzONv8X7T
fybkORWLw2O/kXHxxV3A35/4bWADvIK44gs9NP4uGp/DRha7mkY3PdfkFlEKVeDD/TvKog4JX4L2
8OFSAnbfRt9WdnrfQ0iMIFbRpVMcQlQ8A0KIV654d8kcAZKy+6yeAW/GFtKNzOXzXJg8iO9D9ZVT
PTAqSQOXoRjwSyt365U4YOB4OYl72AkIeg7MCNYAksv62kJI3jiD67e0EZZasBvmuG/U19Emn/d8
MtfE+NrAM70rDFftowGGV04Mor3AN3/BX/oVIVRhOBNbBPWwXW0SP7PuFhMMQzadqRixRWO2L3JM
UClztMbi1/oQ8kUP031KO5rQ6gH5ETgVF9CYcnEJJxoR4++LI3dFuFGVoOkzrHEwYzAfi/rYuwkd
KQPlDQYQoy40kwUuCh4KX7T8cH93+74groWlBWFKz7DQTo2Z+6rmHCf3D52+QuzQODS9XRJF2Ba0
rU43/wHoF5XFwAQSA7gcXpvl79gyu5xayB0KbSfHOJsW6ovicMbRWU5/+6oP1K1lOQxYEYxPfS+l
K8JCbX3u0GG0l9mo6G8ZrBty7n9zzE08gQCAwRAHTjldf7T8ib+zfbie3WA1AA3yQdsHqV5H2meO
gMS7iwOFY6G7QQEcw3DFJvYmYE/qWF2xJIBNMoToJD8kOhjK0jVrsN0g0hIXpbBDsABsW0t21648
KvweQoV2lblFSFMID3q0AU3LVlRh6NMpS8QDHzgZSWaPcwpvUKNl/SVuKnJ2StAQiV1NVFpn7pfd
yXKeAyeiVPPocCCvTKmm6CgMMov4pDXLz5SbYHU97sXAQJKywljQyP1SO4J3hURt+g2QoeiFx42w
BpeMHapg1ADLbM1pXHSQQaPHC8iuWUxPPyacPJ3d6mDIvEvJA+kzP2SArH4BZ8pXdPfGS8dc3IyB
h8MurQKci4ldOE9T4oRidTvs05dWSfYHmSMeNNCZdL7gYdJOc1orAfItrMMdivGx+iEQ0JTxw7Np
86n0KCRx/dpCJw4S1LXLPUmhhHhbRyPDcuYiPD4QkYk9AvNMjc+VOWgUDbzix09Dpi0gnwb/YLMD
YoC0eWxoS3bu8+5fpQTtrBbO3UuRLuccss/woa2J5pOSYmm8kFEMn8g/4/BuKfZB4OT5FRzrQErk
fa30hjizpz1RfxBMyEWW4ylLmpFoW9JFR1ki8zDF8d/3IvO96ZhDhKCPFU1ERL0RnI8PHEOSm+dm
gvqdZfhXVlJ/Duj+03pXUhXOKhEbPzhDmkgLkzl+L6ThxeZuIUz/upTvaP5M5n7sqhkREeYAgQIn
Hesvgvgl6ntjoiajvomZIJZXnhC/hztCz0GYrN6AInAe5LzUNBQXbxJeGBs+0rPyFYENBUEfDrLF
ilV/cTEdTZbwNsBSRE2AgrkU78eT48W/eOTCGfRs4jFYMxj6AYlRrFO2UuigoiKVt9DlruCmm5fO
vTvkxuNuJziUv42Eyd5M+aZOpe0DF6QFiCXbU7xpHu7+yR1JrRTLVFxuxoJoAOdLOEZQQQOmH5M5
qbTfuxw4/yi2xqrLRh2QEpcC+wK/Ic0TLkwhkmCSfglmU5mN/0rObPVDEI5LPccMiUaKzEkDLGwQ
7h70nJXYEX5DNipITHA4E9DlUotKpwzloFN5BZUEy4XCm7ON48IEYTDvNoC2Afv+H2fntRs5lq3p
Vzno6yGG3gzmzEUYmvBO9oaQSZFBMuhtPP18VGOmVFGCBHRXIbsqs1tBMjb3Xmv9bmY53Yqmcyu7
hU0T6vLXQ7gAh+dVv2w/uDJxHMnQ2lpPsCNovvxNfORq6Vpeh4fO9Q/jGSeyrcA29JK76sE/RI55
4FeYh9gS9VjKzyjEeXwRADboQj0xGYKivWBh5rgAbbgpitqzZZ8hCOQLbgqrJF5DlhWSIFo+LJmw
rQULgouLuTimRz45K07GV6wb4/AWUYbVutfMFiUkjTj/OIJBCqRj8c+Kq2Yz/lUtHJ6kzL/CUGht
vgCCjw3U2N0UAIm2FG0IP4qJY/bQ8iczZTfg5/9O3gMfvtTG/wKPYgQv5GigjHftPVtKT/LhstQP
PYvmgQcVEySQ4cRsX4VJiCz+0KLKQ+32+UmsqZ5WEytdMByCc/lU3w0dQXhLweqx4WGggnnvgCMJ
qPKprIn548JmveBFxjypMf2wk2hudI4l2g2uECSfp9MGZzll/FO0fZdu9a//+p//53+/9f8r+INt
TjIEWfpfaUMXdU7r6r//pVn/+q/837/tvf/3v3TNECVJlA1VkUVZVCzV4M/fXg7nNOB/Lf0PXQul
Ph+K6CjuA7clcpiuuHkhTYcIGnKHx0hsEunqHebUHe9cgGrXxpY6VWZ6vlTUFebS5Jrgx19Q2Kou
Y2x8tN7N4/VFxsQEriMkRHliggKsgb6UwDY41/uZ9SGI6+jFyJaJNe1RazFO4g2n4+PczFytXbNN
0SeTBdDawvvPN60qv9y0eXPTaiRVYcNN92+klCvbM2Yr1byjojSqfWK9kf1eig/dlaSUgfCLx9y+
EF0BCrdsmEqW0z7HfcnRt4zHKPD0M2bmthbPgwDGa505WADRumPURN0gH4w/9BnlIlRHhrQszn6+
F0365V7GL/jLF9idw1yQhCo6EnBVoEjobHzdBeyvrovQt4vCxqrZh+8Ey5lttqKgmurBtH7378O3
qzCjTKd4b18hN+j5ts+XkLsy0QZ2hOBVqosA8iDPQZ7mz2xb6jyl+NmR0cY2zKSaQ5RvTmq3XT62
zorgpp0HlLX8+SZl8eeb1MY//3KTl2ucRea5ZpU64txkKruunpWl/Md4uD5c2HK24gyG/7BCgMYu
yVUxaAdr+fkq1HFZ/PCufH4VX65iqJXzuW941PGLfG9+Yg/JyXiz3hon2ubwBtbUGLh5LHBcnoc7
osDddpS6JAv6CyaQTP5HZr28UhkeGdh+eUzk+xXY6rrcs0N2rw1Fh0MGUnoSTjpapuD48y1o2ne3
oIimbliWKsvGzWrxkzA2jKhn5dvK4xU2NJXzMImVxQAhAOeXeBWP5mIkOTc6li82U//zvl2CZzzD
ZcNL4zyKzA0YxNoaHpx9dbQNFT/t0lRx0IMhvCspVaU1soSX8qAvFbZKcQuzEmRpIEvoOX6k0q4d
JuA/35rx7bfz162ZN2tE78IgCBqRuIPHAmSRcnHkgjeQG5hwP1vb7L7spugcV/pecYEa/OfS1o76
/hxOlWMQ2uYz0dF3yiZ/VVEbK2uARJgULGoWFEARKSav7IDSMt1G236peoJpEyI2I9+HuZQ/q+6S
0tEjRxdIBZiq3YSkKSZxFbTQ4brCkhBYHLNAxCLUMbQQ/YaCByZMwBTAGpkwKHzumT9QBPz8YJRv
djtR1CRd0lRNNBR5XBNflm0WB10jBzJt59F4VU2wSl71lajTbqwaFTLlCvfwnOSZsx3iwvekRVOZ
5t2pn6+dp1J2Bp5GQFHsNGSplI7UbLlGxtRsiOgDiQzx/qMLNlXTUCxTFfVxy/tywecmznrlOpyP
Q7PSuxfhVbTupQ6QGyTn0mjTDAM7M3ovhlPCvB1nPAUQCl5Csy6bjUnI2Eel3WlkOY76TaqsjuYd
VVLJcFKL7nt+Qgvrr+/2IW7tNL+V+/MNSOOhebNRiFy2JSuKIcuqqP79Boy00CKz4wbI/z2k23hw
kuOld0XsBR52+iO9d7GlzQuGd8o8c/rLp48//fbTFUPiCxclQ9Okm9Mta8viUslKfMThePYK+3B6
QNo4GcczJTLscP7L531XQ4iWaemKzusnGfrN7YbZEKRVZ0ZHFTYptgnpFEN/lTia0AsZa1krlQjw
EucW0oHZDWZN8CDg4gHds8Cne9MTfSLalrEmfsDPl5b4oNXemHVO/74ptXv2IBk5K3p7fOCECSpc
CG+UyDBceAeBKlvmLMD/tKT0vXh4PigYvcszI5yRFiYyEVY3xvWgvZ7jZQ58nx1KCwvyOVwd1ACY
71eVnZ6kVbYw3GyRby1tGx6vzOtAuZji0xDs2sxLc1dRX0SsHzAiEIgmqTnhJ5iw4GTIBBddJeYU
zQKmHNBczPY6epM4oeT27aE7gvNBhmPAnWfzc9/RZ+5l6Nzpc9Id0nSBautMvboL00XYzxEBj3aS
pmWnZAp0uyD3GBMlyvKcrnM4sMa0Kx3EQkrgmpnXxrOr9nAOVko3BQiihL0Yk4G5FJhLvJHCBU2r
+ErPTHuQ4EWC95qGW/uUzxS1dVE6AE9ZvJUHDDgfrWB2fgiq35ak9c0BLlqWIvI6mLIoKTdrckiT
rAtEJTrW+M6E2B66DeIryEfFROzG5Ae+YVwFSpwkYX88wnTgN5TKVWpX0uc52P5zd6dTdELzxm9F
wy0IkuMKm4E03xahE4lYb80z0O8cq9MRNtIey3BxSR8Z9OioZ6o15DWwzK72YLokxjTcGyQ8LRuC
mMnqduBuqxssnnZDvtQkZuHwoLIHcBMoDc2D5FVXVwTJx7oHFUqwL6xp9CZ0do4OXIQptwyURZFv
rvmThoTkPRGPZ7R04krHD1FZtgGVyZGIn9rYmj19O8c8LGSxXZEaog3w1+hyfJsaewi9KlmWyRbW
NjG4YbAcmDjiEwBPFUpYPDdUr8ZsFSMKus9XFcLvwGRnnyMTs9xMXWnXLZZcIe5Gqh3CnGE2QnuZ
zcTAFaNl2ewyY9WWxNd43TDqqJgOaol7FZ+h+RBOwMrO4uUQ2zL1sLRDV2OUO+2ykS67DiELAwEo
mz3Dq3UfenFwl1w2hW8rVyc37DbYmhgriHbrr6pwhWSyN+euxfsiho4v7WTjXay9LNkO3c4anKB0
snymXB+ZZvsPce6eS7ILeDi/7E+fB//tfmhZuiaasqaZuqyzX345Tqqq6BXJl6Jje1JWApo5aPj6
/pNGdb5Ttamw0V57L5sL7/7BgnsJhzJ+6d/gneSkFeDOueYf2dFKN95Zz1IK6X4YY7VgNwQuHb+8
EEd6gA2B8EELJjn0EoyzqYzZlmgmDQROfFXCXQZifIweIJn4TxXo/5aZnf92fjJeYAoyTdzl+8Fc
Q+DDqlbrvOEhHgfFSexICEOfomnu/LJxy9z4Tw/mpveT/F5tO1mPjoMDX8TFmnE/Rhvi7sO0fdv8
UsR/tpI/fdzNHlDrlaYZZ5mP29TH7i7din+sdqR04BrC4xxirqDYU2jVy1RZ5OhNe+yoccem5HSE
BzwkjlCYh1EzJKGWrI60KvUzJT+g3oHZMssbn9R5k0N9B3jOpyFKg7n09NtT+6aGZi/7az3d1NCB
1MfhObWiY4S1wpkBsqOZbmi5ssUY2L6i3ztpCDrr6WtLb6/MYe2R1pY/UVkPip0ipD5WvEgOhZcq
EJNkp6p3zleyvsviOSXmmUkTs/TWw1WIcMFLtCuh2FGU4RbQQbaS5hX6dE+hF1+k5iR/LdGavCBX
Q1SkFWRsLxHNwVABwR8YEh/EE0Czjj9yMWM9MVvW87mKYHVfQT7xqq3I9BEkIWawOe8EDKzF13xN
A1XfMdvqoZdtRhgKqof8kG2Nl2I0xMHnRXcqfFDQkU3PLhAeNiJAKJ9IiYumenBhrjjJmh/bXdYA
sbFGutWIhDE8EzjsLlD7CmicP3873zU4X78c5aYLuKpqKVsJi6x6TnAsfxY2+bZ9FFbVQrIbR/dy
C5tqWHXTaBtuAS53HSDgTrCvM36vuMvW8ZpWZs2Xuy2gfxwwBYAxwnjMAZtg7s0kE70ycMqfEi0n
q5Dygy8z85I/0Z+GTMXwt7Pzs1774b1RbsrhcLgmUdawf4V4t7Kh2BiLHeT7NJ8Y+FWoT7ETLNJT
t7gswxOC53vtTd+XnuTSu5zdYQEWdV+vunVAoJ3vEaD1Ap0vIK0ICeyTThnCeGwSL1K+cKBw1alP
wdF4ig+wpEthKi3PgBdeNMWc7I0nh53PoXGqP3AQwXONrbiHhVg9nxctw/PlxQXU1O/FP4Q1RhLu
BQ5BGNLe3GL0NhqeEU5c2Rir4mKMIgZi6Sj8hS6avOhYEt4rL+VdckA+KOEbMCbOe6qGnwU+Ol75
DMOXvoNOmgGgvyFXPfplP/zsK/75oGmM6Ywt3ZJv6tjr5ZzIcd1GRwlMCtECMRTYTBwvk+AlROj7
0v0RWQgEtF4O2WXSI5pJJiPlWDEmZ6i6NlQRGPB0toDv4RN1ggNMXj5Vfyxpegi0GbUpkutNvoyn
I6tm7PweU9mxPgp1haoZy2kRQmE6y+APAAAAeSyiE8PeYim9//yaSN/1CBb/+X+3etMTni21b0ST
WwVJIHGNGfw2FCcaxMX+0IAcwimC2fEwnO1fPtgcd/mfHvLNaSxLeSk0Pi9o8NIGy6tvVyCPNeJS
4Bm7N9d1vaZoKsMNUWI57nrvMfpd5CcMqTEhQ4YAuFSSu+oM+aYzlibsQPAC7ObkSaYuFJY2u6Hg
pCOHtH4EogjfBgSodmLaRb0qlUlQjGT3JrDHDPudAC2Nr6W2CzKhgTB6xlrol2C3j3Gkuasy3Cbn
j/0YGkS6hnwTd/MCn3iM67Op/I5ceOQQkHOBcOvqKOKhui4QrsBPKx1SJqNkD6EOp3fIhSOeXi6u
r6G67Yz50M3L1+E9Dl9QY6cJIDb56XY/H5RVaWAqN8NlPUa0hNTsj7rJ8B7C9qzHF2M0Wc1OvgXw
70rm7Pzc9VPzqUMjeVcbo+oAmc9lnD/OW3GO/UWnYWDv6jXCiRyyJq6OChKQuaqT4L3NDWWqXHG7
20bBKul2LQE74D+D7wEVqvUJKCVJ60knzBq4u0wC+1mKVa/kiZBkzDnyP3jCYmSj3zNpmXIXlk4M
SQcfFzzxQeVJX4jwWJhjr9fpDpDOOEWAYGSt4LT45r4NXQPzFd3pY9Lo7UHCD/aXQ+Fz0/9pzd0U
OkovyEJQD2zqJ3jE1htWaAt9I+4Lvox0Gywz4gs35r1hq3cZ+xn2lsEJw1Jys+kERoRWusv30SKf
/fIyfFNJMHwXNV2kMTJkbSzQvlSmSm+KmlB3n41zFGyiy97QQNSgbXJYCe41n7eLlnfRkFw1fAqR
L4Rvv1yCPlYrN8/mb9eg/P0apETotLJnIqjTKF29gEkdRseAAHvh0Xyt25lyslzmlIM+pRJD9xFC
MXwT78MzopMp272CCRQiapoq8vsg8AUzXXLP+B9c9xr2MPQCl7cGMvplRdZ4D2kHsPU0UvvecoAD
YwJ8EA9uXbjNGCXqUEWpxTJk8XY2gadqct8Xc7YGwccH16Yq1DYiMSk+Oecu3J8AYjRKhwzsxA2k
ZdKeJ8kAPRx3lE2suzqhrsNomiIe/+3Si+cs6jvfRt+ATg9j2hYeEz4GG2ymCfNcBoaLRy7iPRRp
Gt692HhcXPpxXkOgT/5fLOiUhwIThBNUHyuce/gDBvkR4YqOHaMV3oDLa/8CPAzWJ55AIhG8sozo
7BlO8yuomKYsU38VYefH+2XsEmsFLprlrlCMLitUash6SNoAPySEA04IMbWkiveLOnBxjgEbUtJp
crpsCNORNeLV234htR4gIUCmTs2oLyJyUDJbiub920gh134tS74HHv5avDenZdXHoi+pzOTBwZQj
ltIQ9gdbH+b9yUdh+xa8DvPyHZmNifR7mLGEQlz/KIw7W/1T4fL4QBYupHvqC3/XboeN4c9qHKTl
GeJW84PygS9ZH6eOkxDZ8R+wWIgkGN3BcxQWSEwJYX2yGLVCq+CcOGBgsx89ezC2ucNrY0oeojw4
FZrgKWHao99qicJ9qrgAvqjtsH5U7xW3uMuXNROiUaWC9IVjGYdQNkjjLluhlO9JtHgUxtRyfBzq
A0YzpBMjUpywaWzOGxFEeA2xAklQP4d7dqzLKQyI4UHNf+liP8GFn97TmxM7NJRrWSmc2KJjIbHA
1rn0qKbNTcjBUpEaOknfq+dyiTtC5cWL9r26S3fGdjggIiHHuyH9W6Sz0lnmp+TVmMuPwp4weheJ
46HyEH4WT0SbwEqJltTpFlaCMLOXvCPiEXVS/8uWLP227dyUAUnSCqkWltGxfNPw73hSRmuj+Tgd
YvsPL2vEReWrpLgYl+Aw4cd3Ae515qR3AJx/3gLl3xbyzekwdLWoXAYuRX22AiTnH3G4jhqnJQ3S
2gzwZ+mJ1hW13VNCXK5goxdoyzdCJvLLg3Z/efj5cr4bHv9tQ75pk/1WtQpV4r3StsMHDMzVOJ4S
j+ashSf6hpkSlkuQctxfy99vZnSS+AVAuekz+sLXZfHCKcmgq/e3FQY9hEg8gxxC7obdUM7AVUQk
uAnZJ7P0DM1jrq5xluWPC8SAmOmwmJQJedAX8p2BBxid/SGBvDxW69a9rPRtg34MmjmSv2HURRvg
w/Ttn38jiaXs0WE2f3pNgBQnOB+y3Xu0teYbbzl4iV458DxItEHj+MtjF79dBl9u/+Yw7vKOHW0s
EjrGZsJGDPZivKhhfUMjDCDXTXJOZN+aBRijMlXDuBbVGzYL+bbBPAjLm9AhgFmL70wyCRFR4kFM
/g2RnP36Kq5CIl3dS22XySqv3OGDpwkGVRPhgqi9ebwkTBgxpIIXMBXv0WOSOyuutVVwB2hx5qCy
JgDQxtlDdCpbMEw8Nd9b8VHAewM6NTvwpz6dKASM5escFZUXU7YgPUdBZWAFV1Br3/vs0odOmVu0
v8+0kvAiYM3MUxe0ywa6JhAbehBRnbaK4D5YKkhkgANj1xyOJN9EkssA4efnroxv1z/2NUVVIB/o
lDvGTf1xrq1YPF957OcXY4LQB3NflEwX9OeYmpV2rqxSFF/U7HgbcpvFusGOB+b4e8a2gWEjQl94
R5zW7O7IAxHKS9kmCGf8A0RS8kniXX+PNHA4qe7Ply6Nl/bPSzdAqSxVskTlZsUMiZrEqUzp1B2M
1wK+8XkPSR8vCeSje/EBrtXPH2h+07Xxhv71gTfPKjw3Qh2MDWr9lnvZxucYuxsW8n2N7h/KMrMJ
0lDGCcH17bIJWE94NKMMmg1Pxaxbk1QPlMKBjJrLgLWGCiyjOJ/okMpWCJ7rB/VJ3IlHBZdKCf4m
rg343JbTwWtOsn19KI/ZHYxfSLELfad+ZjB2J+NPtj3b5n7IsG80l/B/4AJF0/I98UJkbpdjecf2
oGKrcfDxEsIDH8sa7f63qdwncP3Td3FTjYSJdh1kFWy+3547nHv1dc8usyoMuPZTFHL++hLDnyzm
1528Fuop+qTqPkb1TVtEiDzCf7xm7qyl8QCwk7pIs8pNgMM3CeerbD+sGeJPMbEYpxT07eAClX1+
Bq7gPeVBMyiGKlO+VzR7c+yqn3rMxXCpehkeczZT1ZP2kEBw52lOxdbER/fazi8n3C8xKfLSQ7gs
n6vX+PXn5SJ92158WS43JUOiXIoiGjhJ6kcke9B4mn4ic/J7O14OTKmqLTVq8TqTfsPipe/mC39b
qTfHe2O2V6G2WKmlgoTQvvrOOXd8ZcGwgXmRgFwlsMV+VkuTCilAQdgb2UHTkobAxEuLeBIEV9Pw
OrsSumRSLU/LR/ITY8JQgMY0OtjlBcxBda/9Km9s/7xMVOcizRSJFJUJKbGi6YHwpeqp9ueZNTn3
LqYQmjXHxyAaxug/8wC7lW4ezmci22I7KTqXYDZO9eryzPfHoLRl7opZ8vJCJAUjJ3EiPYl7i3xv
2IgHQggHATciRcFBbQLiBhEoJ+Z7R5sBBVlaZ0vxg0H+BU5Uu+6iaYwvGo7FGOixaGTvEs/TI4M3
X3Z6/5X2OpQ9PPeKzh7k+cVyuxo97VxPVmiDoGn+sjKkcWv6x+uiSuDDlqTRed7sJPlFzcMo5nXB
AZeDQCVzbj5uwEaFxHGVave6vB4URwt2NdWGaIcXsnLmansA3D3vO/wycIhCURS57Lo75gKchykp
XHuBaE+0Zwjp/5SWFxCFns0RVWO2ZiwH2RlIcuuYirSPZrEj436MbB9Ooe4VbEohvpHSvPg86ojq
qIgCRXUHoqKPEQdhgx/bB+IBzE/i80ulgylDHYewBOF7KqsfqrAQ/KOknC751i/3+KEgqVTYhags
ZOz2j1Vw33ZbXX4N6qMRuL11H6uextSzdY38bhyJW3Z12aXwM64LJXdLfW4WcyFfgcZAAw39VUkW
IFoDxSZTkCjC8ryA9cQS+vnrkfVvhmQSlA3VVEwYBMrnEO3LYEAuL3mjXlN6Kwna677wd755vJp3
A0z57I/c3jXdTNEOlbALxHVNvFPk+lCO8CAcNlV7J5vHAVHwURp2MfNVaGvao1jhAPNopE8WW98F
FxeduVrsybJTShtlpBEzDqOyu5NQcVFDYJP2aG44bBNhAaapou3V1JmS2qn/nAKa6UBf75L/Updr
CsJGXkimN6RHkRBjLGCA8aWdIixkTmEs0eIVgH8crXMUHJzm8HTRxZAq1s90HKvgdTOxYn2oJ1WB
cJNvjXJdgoTI9PGDvK+EOX9fxV3H/CocluguLeWeRhHn1KvwopUn6tGcV7ZuHUYRgC86HtjdjpGd
gXUQZHpsVdVVhvCVkzp+MaSDHi6Yv1maZ8bLDk8XOXQF47nDxqu8C3qvQtqEv1fkZNkL0zrfYhqe
2jrxhclcBxwjGA/H4/CkWYB5nLhmv0nMzVV8qqVFUD1a0YNuvLIMe4IffaYQ0r00ktI4hPQ3K/3A
jQe4hlVrDg81QVREVWtzvdybjdNZnpT/ITQj38bSLuZ2BnHDmq5oTgMO6VhYC9oyOx8iHBAxLKTT
zbYqGTNUi/WByjqJPTPCBwCXmSs02ysAZ31dC9JJwHU338X59ooLSsO7GrxKwx2Wg9Kmz45wF9Gb
YfaoqYsufsrbMYtbFCCd2uXdeZsYkImDXax7/bq05tr1JCk2w6EzhGxGjfX80uCc6Eihhz6FWYkO
+Vg6qDjam4hpr4w9Rgoc7LGyP8lYGiazYgzsPIogpLl2vJQPRk3z6YblGEcYGbMgI1vw8t6GSJE/
SVEGMc6MXQl+DVYQogsRMu+rfsFPYyPkdnFZE85gJYef30T1255IUy3JMuHJGtZNT5RHluzroXA+
ysRxzCTsY3lrIMKRs7TvPuh15MWVvCHy1p+Et8uBN8F4Kz70Rf9gesZlOTx2dobbUPA5OPaIQEsy
zhPOfmHf3+tvOZlok9SRf7nsz+37H9v7l8set/8v+0cXy+c6M/zzsS68Wn1X9ZmkTEEpMAD0102+
S0wIIR9N/WrKi/D64Hd3vrxIWmzt39Ezk3+b4QE6IcWUc3hAIRcndoCftolfIPlnY8x99V7fJ8r+
Cpwz2AYWg62JQsZwyZpLr/SOth/MDejbb/GO7ggDoSefeRgBIr+xMiV1rCX+ebOmAnpsqpYi3txs
ZF0kIZc5y+J0GVgb/7r26Rsq1yhm1GWVZp81W1dtqVpoRExBoo7W4WsEDOsJqLtg2P/BWUTn1cPK
kbenSjyTAEkcTpuVHKLN4tl5oFv6lfkTYShOkbhSRezPnFFnrztWiYHQNOinwEMxGVt20eNeZZ9H
u5A5llP81Ep0M4wwQPKpBPM5E60zEvxoFreEKc5i7SEz54LPCMpLEfpCmpQcjNAgE8A8hK0zCeLV
GQvU2MWoBvEQ8iLGfFDxcPQp80WFIqBeYuSE014EvQhingFCoB+u9YocHlnc4S1JXOMF3kjn0Tlf
urUeQYW678f99HKMH7tXmWykYFmRLwv7XLHRqMbSARAY3OHfqKaQbZtRXIU3lEygxVtPfPV9JSwh
34c66mIsdG1FmRkM/pu7stpCq/TR9+GGzU9mflc7cN30YaZfvOI3Frv1/Xn51xK4KWdkownSTsjG
SldQ5yKiJNLyTLcleS1Z6MmiNN7kcdKaZRMNC+9ifb7T9FlKzglmBMoYLNNxguCAS5w7Jq3bMx2S
YQso15Vof8HP5+yZCoAMDiEzMrNI3GKSAcEYScEFsyhu8jPWEJKI8Ko/MSzE9YtstOQl35R4nzwZ
e0EjPJgRHHlFswaXp2id4WrwIRN5Chi1C03yLysgqjcR7HEhjC7dAQ9uyQP030ZzHUxbgE+gDyHv
g8E0ZjOTH1DisOURsl33iBzDZx1hAZoezKyB4qPf4IpvJyTaX0/5pscyhEBojZx+QrIW+YrOCIE5
vlfSwUffugX9/3nz/Y64ShX01+fd9C+x0QZtoTKYSx+vwbwq7eLD3+svcj9VljySeh4s+GresRiB
YCWQZ8OtU863BMRT1E7FN+3DuA+2dbJU4cOLGMfNqdL5/s/Hn69UH9fXT1vQTbtjVbKWKuOTAaxM
TWfYK+89rGOoLR+MrQuCshJSwWYp8vcWRyfI4TKF1TuTcfFPjgvCIX2AGp7fgy9YyGEJw7rgIjCh
HpoSh4lgF0iGkgN6mkrb5vSufJIWvO5A5fSVJky0MZs2fSFkFksVUowkh9I8wOiYgAHw+zG0Kmpd
RqsoUX6+d/nbe9clzkZDMw39c8Dz5ay5hsI1FeuEeWUzET+G+0Czkz/5rGX48tKeWrd5lPZERA7e
hevCcmTRM1mQXcP7ZXl+O1H+ch03c1MxLi6ZoFyiY7a4IqN7rT/QkgwPKOQuvzCZvp8Yf/moGwZQ
msu9mat8VHBvWORFRTscXi7Ttpn2q/aUQG9AgcTJOcFsngRD6qYn+TX/U/xHo+K/ruOzevny6LtI
U5H1cB1MxoqXK8m0FFjb+uG6j9FmY8ONID0/1Peqna8175fv/dtj98uH35RG5hBIfpXQoySmJ0EA
Wpw32FJhFuR70gEyJofbGBnSYS6zQSGv3Oms4yNpXh9YqZKqZJBS9vMlaeMG9I/X8Msl3VQCZVhr
l1jgkmps+0/nCP91jbhEXAvTIyZFiJb5ZWt5yQpfu8eI/Ln7/pE3UkC4iP7hvj9JJwW54fG6NJ/U
JxzcyjElVnnWj3Izkd/Sj37Pcc52Z8JFwLX6M06A8LFZs2RUzUBg0Ldn1NIkwgrTn2/u+5Zd1xBt
wOHXRfVm9w3gXQdWOC46nEk/0PY/t0f9hcHGDP4rtpv9+ucPlL+dzH75wJvtNy8HoY6UPDpS8/aW
c2Y4jCgEPI1YL32uXgkZncgYXPT3KIi6RzwNUaA3Yzq821kO3tqJOK+LA8MWK3AhMGcSxMhfnsp3
0L4kfrnIm523C5oybEp2H8ygjGZCCK7WOLmX4wUewnvFXyp+qZVpx7iJzW83bIj21BKsW1vC5BBR
y4t/ezTWmFPNcEECAEPDl3S/XOf3s+Iv1zk+7C+vatmJfRCafHvXo/6RPBnFPCPPDBJJNCsZsdKj
Mlfo5r+Xx8r3++Jf6+ZmX8yFSg/EmK+xlNDDCI8hHKbzClAlvVMamClrA5lYN6MSaSCTGFMqHGr8
qycYr1F5yrd15knXVa+5JQTjfNkkD8yszHAfYx6hb6VkViG1AWh4l0I7e2lILMQp9qPD693tggmm
FNgJEORMqfrU7KHNqEfJhXoTBJiGYd82uRrIA+dQfLrw4bIXphB5gmQWCk7TbYN2RhuRLkTci7K1
Ko0uriSqqJ78ZNYzcUea6vUjfopALZE2fGjPuFkxB+Blpbqu8WKx2zuEVgSs0oLFzLD0N9SIxXF0
CzfGLGrUh9TU13B9eScd6IM2vIqcAiT7MvO3YbYk0dayNmRXXklJN9DHTDtjXehbH8MAYUJjQa9r
giX3CFRQdr75NXkQb5E1gXYeZriQb67pi0QetOL8/HZqv72dN2eQ5gvBYF5YUIk0K9V51c10smSB
c6QxS28sF+fxBz1XcH/ehLthMfpWwbFKAFKmvCgi+b+4BsNix/+u60+NbDcwzdIpR0lbzENxdrnD
eZGuAgQWY7slJIJBm1ICy49AeKQJY6VVNZQZnhoeQEXlx/ZeYYZu2blsZ/Xk/NtUTLJ+ueVbFWBh
dG0gC9yyur+aTh8xG510A56I+VYkGdOWrxhJXXDiw4B2YZYTC49+6FLq1c1ctPkfo4/xXMRIQnc5
qovNxfUZypIE5Qwr3M9qBx8OaADSR3q4kgFTzNg4iK4s3yMskpg7NnOhmzLtCV7bwrP8hYmv9ujv
DPoExX0qj3MyCDFGhtCA9coJMS3ek0XolUAwWFWYyM4WvEJ+viFysjydgSUus89wRchq0WOAxQCx
5gsmxDgS1rvyMlU/mWYlnHDyhuCYUNGQpreMwmn9UZb2GVtZvLgRB7wA23MyBU65IRMOigvCXHZA
8d6kiXwcTyzdTaWTTDgxwzNiBNm7d7DVmb+I3RK/uiWjMl4wqs7E31UVqjk8VsyTb5NtTKqwHhCf
A+lijBh5jQGV6DBLry4nMv3Psl6csU3b4k7FbZsPOGe2e3T5VLbZQt4dVsbzOPSgQsWKo5tl0BXW
+BhA/D8fef1zWt+xRKRgkTS7j71sDM7BKwB6Rbk+D6taWqoqYAXq1mnxCg7b1rPfyFifZKt/Fg//
f5/8JGB82aHzaEiiPuQkUY5J8TgQjem7STUv9GU1Dpk3IlYDAnrYGdVC108YeyELGIeYcEqCpZh4
mWK3pZO/WngiS0iX1ypuI83wEJCIl2/aYB1EK3nYJRCJMRcjTUd1Ioye/Cks0DuDgIKX4BFtYAlV
V5jC/Mk/9epgzciLft48pG/HWrqpU62LOmzXm0LpooRyMKQhtfIH8JhMK8xETZhIBtYDJIxVl98+
8NsGHTGaoumaKlra7SHUmYkkyQykpG1yOi+LwwVb23QibIK19lwvwgNDPpIS7vSH5Fl5//luje/6
VlAO6K6irEvmZzn/5ZvtCy3RKr1Djkf4qDIfzE2U2DlJJc3UCOY1xnnpMsQjm7Rsfsd09H0hL2pI
YcQ8MSVPhUU/i4iXN70A1G8tVK6onjTtPqlPfbiRcARepG7/0fAypnO+bZF36Dq/I8kE1srmgkG7
6VVMA5iLaXizEdJpOjX2NdUhHjaW6GCcW2MtiSN8s0gCmyrkrDDPHp1tu8qDKkHa9eBiF2CdamGC
bdMvz+e7Sl7SkVuKlqGY2icz4svzGbpeUX2/PR+Vcp5hhQeJyprklPTZhpM5wwtwdJCbpT7i1o14
jzy4IwmkYaY0KRxIp9G0sXPyXTNon4Bve/RFYmqbML/ATDVO4YmiOOkAZNqK8MynTePq/lvUH6Dm
gfZYlzne9hji85jM0a2uxMPGuhOEB9UeTWKII1YABnFBYNc5GKfQd8Hb1IsbhzZ2kAxpWiIlm3ms
Ix6ZmPjHKhuOAlX2CpwrNj8/rO/Y+JJksZpUntX4198LuWuoXJVzEwHNBI4UzAJ80eRFi4sc9tuu
8moMnoY0jUAxcnQgxdwPR46BYPsfXQUCU9GQeH1vJZe9FTR5I1nno+A28/9L2nntNq4E6/qJCDCH
W0blnKwbwbIClShSFEWKT7+/9trAnpGNEXDO8thr7LHE1F1dXfWH+1e+g8qb05gvpk6PvQmKXGiD
JsJmAZLj/N8HV3/LKBXn/w7+sjHQqbTJdslkTn3YE3UHqZUdTcPFg5rQFW+IAh9wctx4cGrH4wMQ
lJb5/AZc3hALPLYxDhHWqwht/vu8fo1qf57Xy17gUqW1XGfcFBRokFPv13MF1Zd6Kc+ld1WPb2zH
62rB3trkP9sEtvKyG3tCT76l9vcDMByyXLnFastSFmqID9MEeHTyT5o0GxAXRkcKwLBpqGpTGcTX
l10SvRk3ntFE9OrPfPN8U6D4tfOvMqVF+UzRZUtkUn/M6OxkJc9DyYzO0ZcmQRhawapRQQWO6KR3
y7Y2uKNa9S6O/FYJUumU6KZhGKquvkyNm6qsVK3iqHUoz05Y7M0MBWioPUzHMGu8S7Bq3QZOO9mc
QxqPRuBE0o7qWLeI9tcg3dw3xhw4SkIFlW2BgtDrMbAnEqp8OGsSAR38OpTgk3nm0aL3lIgUBfNb
WINjoLKUH9lz35bIa1L+zNxN1cdS2wEM7/P1vCgbiOZ/Cb9KlAbfjLxfBUVUTTMcWTdkw/neSv9x
v+O7fLSSuCCCcqgJlDb26Gnngnwy+uloctL2vAc6O06M6+i8YeoxgCjtzMGk2hQMBecgwSipp3/R
FHS6FJezCVZ3dGXR2acIPcOSqkJT9t509jg8qVCnD8EpNPw3M8j6LTH480JeHuHperfMk3rnQoAZ
AoTHNAOa2dkn1a31ERW+eu8/FitYz4iP7eTdvn0ciPUgyFt0AVjHPqQGVDbMp1i1bpDdXBvt/aEN
M9+zu7WDsp8rs6zNiAmRPDz1quZxY+LW1crJgJunnokJ7wlMt5c2HUDF6NHMjwv7c7+U0L2qouKB
+9Ra/lBRPmytDPDE7imy8VGGwXhp0HlxEP9xzQ97DN2p9ezyKjxo+3YTgc2+CTepU7VL3a3nEhKK
Aaw52o9UijVE7eP2sQe7Y+uMWLAUhKapeuxovlDnAWCmyZG0BGdnO24AkZPNIYfBfJut0EAaGl0F
6xqym0/R6oqq1n6S+5ftKUIjkW2XCyscWDetE+vb/I68FlG6dGjVkdpG6Eb2sW5a6m00v/BmKMkz
EXRv0jUBRmz4ONchHIAsg6vX7jF6y5n7JpD9iGVkgiwjqq5rr2AQ+eik2T1l9CbgEDH1pk2o89Sw
u1nUYwPGRiDTnvLjMTD7ChS24u1pILlGoNCRWmEewAjxCG0HDI8RfdoLOShn8GZo/j4y/+8kXwJu
fDwn6kNmZBYBhIAjtBK/8EEGC+4K6mlvjvZbyqj+cUteljjpnF9rWUzo+gttCUQHfCfArOu++0yn
zhsNpl/X0z8P9rJu5cdjuXceXJq5TJt0ANbodOvufpnm3hnJXNpMQxoDcojykLAoPQyIemHRrlMX
8K2zMQON1L2ZlG45fHMbxHT/MTLQrzBVlDhU8zWuXZSLrsRPboN69h/QCp/eumqfdxihrmvHpzWM
Zmd49BDAq/r3d3DH7x3Xj6OLErapOhryJS+7FK1c6Up5yUly2oeeviO/wcX38z6m0XinunTqydHT
sxbZqMIbHIY8gFqd3f+I1isuZcIiHnHkGEINOvJYofiQUDvMaqfLRAToz74ds0y6Mj17nXSdgfBa
bu3D1C+CZ0R159/38vc14o+rEavnH2vEvswM655zNdRggBUzr2S87hE6JWH9um5PQ3gsB2R9aeBS
QvC1UWXBNFebZbgf4GM+hZUHBSeoIkoCtFX0DUIY9Cl1H2+pNmLAlz6dTBAJ6LQib/dOwkEVI/5f
D+Nl/unPTLEuZnYYXww331UTBNGWoCAwqKzaygTgkF+dfaWFygW+vjHexazOADHDWhj2oZP3Dq7+
awamicyLVRexE/2lAHatztoxvVYEhE8wzngzdTbXOW45gf15AjZEpWFz7UEwP2VhPLZjFyKP4KCC
bEXejGxM7SSHhtIVflbRs316kySThf9yw/44v9dqVVXeLP1gcX7HDrUi49bc07LMGybCczKwrEb1
nK+AuhBhUTO5ozPeQlgdcwV69ZYPXlNFen3VE2Cqnl4HluhTkE3UDy8f3e7Nm+ICoxJNjVEyQM0L
ha+eAXv04Z2/gCOkbW6/7uej40DSyLz2y+QjnzGBdw+AOptko4Q3dnQbaBdlb08o7fFu57sHZApQ
oiMxpf0DFdqOwDy14hCjVZraGNHBpCGRVYd7GDNpT7qvDUx8WfPUFjUfdr9SH7eunK38jDbAHlsV
bnod7pBkvWlRnYXG7IloWu4/H5FzjXA0qpRG9mjjg5Q8mzZMX412Rjs+N9kCH2UgDRRS3GLgfPx7
Nv7atdQUygFgRmxazGK5+WM26ofbPlfuYs2rQusuSiCXG6G2kUfnFRqAnjpIr60rPlTYGx9RKvQM
yyMZ0Hbl/AqCAzuqMrLrdzHiFykd3eKcAGbqMnn0dxvhj9M6F4+VvDI4LVIp6J6NtHkugj0YDBzO
yUQwoqdMcCgJtoPaGZrAIzFJZBDIEAca1AhL1CrVAJxvjTa21bpknfTch4Kxr7qowR0w6ARse7wu
48WR+AMSmbQYyeSzD9KzANsmPDd9ps/FhLfgavtOuS3iFrRnK/cSSrtUIT+qSzNmA2d/OCkrjzCE
gh7iW2vyqjvN1nJopYAmA9AvxSkCpnvHU2Z6AGdTYGAH6PYYPa0AeiMKBw8yXE638JFGkvdjpe3M
YYZxmel5kp++MqQqKV+avcOhsaf0Pr1Vs2vRN479Z9pBDGV/2KoYHRrIpjRyFHTLYXqbx30bqXp0
TMphtm/Ej3BlUXpc37iAs0I66tkb1i6Mv7LDzHls1EeT8xW//Ahi+Ke35cUOYI0xiXQdl51GJiw2
2d0XXQrk5fQCAOPkoVAFhZt+LzIOe6xUwxycUw4dIziYXkoducLPkJJl0qztcEWGh2sWSNGTX2xp
VtzRPVG594HFL05OcH5P/v7ZuOKH5V2XgIGyKY+2buyRqVKoKJtVqzwO7kZEz6h4Rhd9fMZqrF6o
BXgW2H5shtYpS6KzTU8LM+/fsI+l7nJxnSXo8+g4BJQXI1vEKrlvVaanSTPUSItqtloXeYT1AMqp
htZCFKi2fUgfsUY2W81Q2kbKUA0xM8fSIwkLp3EbstLIc5oBCM0DRvpUKDPT1ce7MSrayaWvHxdJ
0ZUhSgn7bUTgLSU8ohSHkcW9XW05LCqaVbzBgQgh8QsdU71pq1M2cBCBLxSlGUF9REKzPvhacz6W
k27N0LEh4IxwlMMDOF1SK6UXQ2WDUINeLAV9AzVKuiAuIr+k07cFW3KJ4r4LV7JMmmnVkh9QIX20
PwFBQS+kWavcpnoKpNCt7jPki4dxK+lKaG60oCinS5RN68o90Q7BvYkt/O4ms7e8b7Wij9zpCnIO
gvKAuhXkdTyLfYgBwBnqeYuWl6KxLfCVAhFVdAB4XGunSS2XPxaK7oguNgFVUVx+Wli5tuV8cHl6
V7IpIUuGtq14UtYBzaAWdwoGNUT8ul6ghAn36HZsF9i4+DeEZ4hRa0zWHsJ6CcgXQCGkMrnUPQMB
UdXEMzYwL/aHD0VtH0/+JR8DkjwyI0Olbu0VepxEayEgjNzmB9V40mgnXyJRRxs7L9pqp2K9+jwK
q+BiIGQ81uxAUuJDwzkG3E8dW5UkBY3fA4kGw4g7pDeQfc2NiJbvRRkx0FRsN0T73cAJt6WgZ23N
zw1M4CRgYF0bseonDn1Eq3TIWnysGrn8hZ2BnULvbMZnHACMqDD6DI6nEdkwA4607xrWu63Fz3oW
S4Ds6DIUHsfWXmEUp1RJT7KjxmO1QkkbBJvTxzYxs/0yD1kYPbW5Qssav6NLwHYHYK2pYof9SMJ/
r0m/dPgNzdI0BaUizXIs+SVDVK3TKq+ehj7KrbRTZ0lXz1W/POUt9UD3hWz7cdYb2R5/Ze0SZsdb
w4Tw++9zMH9uswDAGZQAHFOnrmW+VI50Jalu+4u5ojQNAHLV0aShuRqc8NrKPOMRlulUEhTrFA6u
vlypY+m+vafazgGgX18bKsAL6VpBKardeqXj9IiMGdZNT3RToU3GhJpnjqoiamT1qpfnGI0CX1LF
RCtQHE591WxdV0iODIvjOD0Zo5vp4fiYVFFyWsfX6fHyYYLDPGFRUXys7rsHrsloj/qY9ZiOL0mR
oc4LhLfMjnl4txf6JQM2DNl0LF03gV/Y2ss2zTyrz5Mt1fboFp6bafMy0gPHvQSXobpF5Y3IjXxV
eCIRH14zSEU4tTTYxj11v2444Qn7J9DYa4hsASXC8lPBHgH+rcsOhazNPULzC6pGGqw+TH/fBO4+
P6FC0TV9u5nMAYINSOH8dHxLfXRpyu7JweXAlafGw7s1rUYySPw4jOcUwZrSTu9YrbjtzMw5W0Sq
C8ceODC6uSaGFeBXO7QCp2wW7rq/H1tCoRo3TSH4A3A1pxVBQiw3cBZASCPAd6BLojpCVLlsQ6YS
ficAxVGlInyDQnXQQY4bVycsjEgw0N+U23/Bd1BOUzRDdYBfU2x9mRMna7830luujBIptOVIs6Nk
1UfzzTmMNIK200DI49AmebXRk7aDC4bi6EDrkZVvD+gn5A9o5AlWq2Fez49q86SiuhYmyUiXp7ra
l6Q38+dnKKEcrLIZMHQLpTv9ZfqkJPzKAa7g6Ck3TW1YSjQKHS+rgdgHUjat7dm/5+uvxyNiaExY
nQLkS53ifMwPK9uw5dE1PaJm0LzuD24udMdHUtx8IhEiNf99QEWM8r/3gVzhH0d8mQUH5VBVcc0V
GlZTuiftVGXvwpxelRZujRC2ohVZF0pP0oiuz9EpKXoVbEyznn580wX57eIt7rYsE7oV7bsf8Eey
vIoPtxvCwPJIPcwNfWPum08ZZteqKTtCmG4PZ/fNxYvH93rxlq1aiqnq3IPvPf4fRzxrqZqo5wOy
3495SlVXoxl3UZ4Nqb+aISa1b/CwUXNRke67p5tKpktGr71clKuPN2fys0BFt44WFOuEKfPgXwq1
zsW+aafSptghRzdjUx3WGvX91TG6V2tLmCuhsHR/Yg07/veB9Z91AEvh2m1DpfWk/dAsiQ/XSpG0
22OkEMH2gQP6BKCVFFLYfYTwrb6QkqNYhaSkq8hutr1GEtnSg5Z970qhTm0clPAK9oYOnu7T9bVy
RObxkMzosNZgkFa+okKqQYZLitJjcMNOC8+G7vnRvKTBJWkkSSdR5/H9zcT9pXlkiR6xgZCpjo7p
d2X8j0erSmlSZFenGF1WaH7J7E2RvDkMzBgkvC2FKwkUhFfGk3/fzl8Pi1CrgB0o7Pjkl4ChyCcj
NvcPZGLZ0cfIDyWHSFEB0A/i5/IEQIMHaT3eTOJfMGHEUsehWYZqq6I5L7vfWywZhglqd0Ke0XTa
JhaRz2U+vCLqTW6NTVIz89mMrTFGbTi9mDUk8eqRcGN6djCYOQKWdIQT+H2orsmBsQ9A2j9Zahi3
ATM6enw1k3dP6Ofks0xbUQEZo/BmGd9t/j+ekO7c4YYcnHyiLaxxjslR3t23zA+Y7/uO+lGGUBq6
9shBrubfz+gbWfn3rP/7wKLS88eBbamQ9vFtlU+uAYwK/9TSsAOn09egKNpYNW7B0T1juQcvzD/6
lyCLJCA6qCr7WQdCWvMZqRE2cYOqdcGiT2+j+DVedZ9Dufds6O2V9++z/UXQh7NFZtUxZBYi8xUn
qsaWZPOv+STGzpK0i9as8CR5DvHsOF+8eAMpZtUFlZeGGA47ICSLhvRh4uog4Z+Cihat88/nZ/IB
zS77tKfUmJUmImfzx1xvPgciGcm/9InZOXXksT65bLF58i5NMC1pYDcERGhCAQevYSw+J5gKYtGb
4gN88zEPph4LJj8DlHx92/IUmcCPp6QJHwOUzS3LfplJaXFz4oNR5RN5eF88o0Mv7UjjpEn/kz7Z
ymOFisrW00UwATgHxkRe0bKX2UzUz+SWFl4irbcKT2RICIHhBHkEMojyggcdHBFKenT7JfT4vt6/
t09tdHUX5YzuB/XZeqgM614yX2EujMKgfx49m/futbkCINR9ftq75KPsEg3paukYpIkWpzGvm9oa
Aj7N0InV1xgUp3E2B/zJDlUdJZ28V0/sq2f1lIevTtSxNsw7eec0SUZ2A0Gx9nlot1fzZJpM0R/U
51U37d6mcXAaxy1jYAz2/WS76lctlGRHZ7zDbE94gOEj01Ej+LkUjddqqAR6R22U6/v0Pr11s7Hq
Qx25T/fjvKG82WEBSPjl4VCmdVQVpQQDfZO/pxAVkfJsSo98onePtMLPXjyAREtfaYbbuztFzMij
YYizoOYCwfGBkWDicwPkZflZ2wyuwXNoYZm3Asuvd5U+3XaqKTQEbtiBr6ZxR49ir6tGD1rw16D0
AF74CK27sFJDPchad/JgXA5QPCaa44SDEpGptmEEs8dHFdk3ZNf+YP08YfZI/QDR/l0FbPXh12f/
ShGgdkdPqoC8MVUktDy/AZLntIFo4pOqF7viu1DH4lvHCS9DjTpGijZw4GiNm+wWJYOHyAD6aF1j
59dmZ5SxMaI9DODYxLABvRXRvUB2tvCMxRXvIxwS8WHlfqQeoMzHxb1iB+qXg/TsIzkHkRINbCbX
AwQnDr0gjz7tr5UiVC+AfwDQPJ5bGWIFaPUPiy/7S5hGgnACsmt7Tzx6hPMYCrVTVaGiHAA2E+Sw
R4AAG+K41Cz2aNpLLivec52Cp6WnsP52eWF/AJJb6A5hhLJ94PIrI2Xs0tlG8IKEEAIUxmK8Yv5c
H9Z3ctI5313o0iLWDWv8CKMN5SyPdzBRXtjeljoFD1Y9IYvvSjRUR9Ikmart83bfz+f5vEJOf57x
suObOKnYv4xJ9nIk6WTrjmFqL7lzddPLslYfxeTkLhbLzF32FeqYIJMDxV1jhu1mbv/q4W2LbNIp
ohMnBdTmfUIozKftdjAYfA3mZ3dOBSa4A+ko/MHDZUBFaMsjuiF5VF/ciD9Rc44RLd+IT2gi7uhr
kPm8+uFG8Gd71L4a28HHx2fs7lbezA42m90hRGdquNlo7gbufGODlVQ03AlfV5wXI4aduxluVsFm
l3q9Xm83HM4WF3fWHu/waXPbiyuXtBO/Fbsbwx0ON0ME11w8ed215K6v7myG5eVssVwsFjPcHN2S
FQzZ9v/9WHk7jlq4mzdL0/f25yVGWzpMITbQKjDAb9zKnyvpWVL0g3EsJmyBUWAA3TXSr23Jf3Km
uIcJ+0xOYe9vNhxc2FkZiJI+ETepvpLOuWNwBSgtMLHFtVi4Txl8oozoY6YaPHwCiqe3ZCxKL7ge
CncqccWrSPw2gp2h+D9X/PT48/DF9+LDwBFR+SoCM7Ij8d5dzOK8VcSIoIroLrvwfjuS28e+we1P
+mu+9ieJP+nHXp+baYT9pYSJepOryRHZ9swITIALhs5n7Qt0r7vkndZrP1z63W446YdirIXdbled
Lfs4Z7v9CwNuAm2x219zLL+mB7yOPZifbvY9hhg4bdLogP5gt3K3cVi5dNvcOMRzNxxd+Z0JgmTu
wZ3whwDlQ0FaH9y+6fEVXbBQfE3DtcLBWHvHyRjdMw9VJq/o0lXgutZc1f8OecflpNYUq8Gg4O5Z
8xVHGKYBu4sBFNiGGMZUbhnGhwg3bHcwGo1M/2sbzRN3cIgGg17idjqEsMh0K2+OYdYpoLaOcIMA
P36WQ1RYnsG5bGLVDbU4devgg1fMB1+dTqf2sI+cD+ZfXyfmnTgQ1R7E3PZcPPQCTkKcivi7FNzm
tzlSydEh2nIu3sEbzJmLlEBIPjsYDYzE2VHSaKIhwoeYkQ93i+LDiDcnwnJ2KHl0yhCMmKd40xR3
xTiQMZhTXZznXXRZGnr4iUqrKz5rDw3+7488vPPOVgA+g2PVEWG6Hv73hgBG3fltB6CFV2D/+ZF3
qgALeIVO+YfwsONL65ECYfDyLAKk77agO3h3bwo/OBTHFcfHOcQ7+WTd/B3PK2xAYyby0f2cfls4
uJ8f3OOPXo8XtZSg1/vQWr2PT83rfXKwOli5n4QSMfvRqXJx9/N3u3Hsij9ihpftPV5wz7aEGA9d
Bs2TfPHD3RnVN5zKcNHdDXdFAziB+HQ3Zm+z25TMUiotOAXuw7KxKdo6NWxm6h5PP2Zqeza7iKmF
bAAf375wqNeiX524i2sg+tIXd9PO207TDs7Rik+iE2Vk9+DvZJwxn+5Y8kUc2I1xKiXyFY3hcDfe
le5wIy6D+ud3jCKFJS6JZAH5MXI5kTgcPduj5BGaAaFss8FiE5j2FdNGVweUynN5B5/+DxH7GsdM
zD3oHeqmpTsv6YyepIl1vGj3SVeEH67w4raX7f8CzqI909xFm2jMD7kvm5K4zN8vbrcICNKL2ULc
L36B+OB1RUTyb/7CX4ig3V10M7HuLEUM4T4u+Peru1yIiI6wq0/wYZ6u14m/XPI7YHSD5Zp40l8u
FyBp3WafUDBBj80jELCe9fu12xw1mxdvsh2NJqPm1WPajr6nRtQcuJHlfTFnt9tt1CS0NCOGdBRF
lTsabSWqk9Tu3VEUMb0iXtPcutst1A5vOzCbo8HF2/J61CCCL8cz/cFWzNem440G0XYwOnlf6G2P
xLtU7kAsosJ1fdLcc0Jsm/ztlmXw5I1GHDiKBnzwh7fccvStWDoJa1diD/8b/bd0Xj1+Pvr+t8k+
YK/Jv108TrcTBZ1e50PMzogg0uu4Hffh9eYdMQM/Pr6nIqBApnHgieWyxwzptQKvNZ1Ox2MxjnY7
llBqoSy/jY3hFy59ls2KYehag++Rh80lsDVmx1gMvCmidu60x9Sbtqax22h9/y92W63ejTk8bQUt
ZmUwbYl3T6LdyW8x+4ZiPG+YXLyCUOPuhitvM5zF0XDojXfj4W7Ismf5O45aut+/CrYHVdYAgLXb
GG7O2FoOZ5xZW/xgNmNy8HfW9iGr+2yBBLuHu6ZY2BFIxelFrKLiG2949Iazf6/lPxWehLWNQ+ak
KUhly6/bLeVcZ5mjHO+j/U3DTrLaf9XaOcisR6dGyPOmFk2ntgdaSgPVefDzNMhumXd9rBqKVryh
KtIb/7m/sCwV3KkJ3JUOzksuVz6LOI6vh/vkFi5QpW3CSorOTTOi+dd8dKqO0tm3lQ4Cv0E9sULF
x468pwbklg3do4jN3BKfS8dlUom8Ig/EtHZv+JPSnOMH39Pw+58XImMQvyFH2fd8FlNbZCIz/AbA
cIi0RY8Q3eRvUkPtzviXLMiC9j2U2rN7iM5rQDgoxLMCFOlllMd6q89Z1UdknSAJoJyEzObBi5Da
XSxFXoN1Npslxaeo2EQYiw/S9O+v4gpYsNdrEhRgg8Gy8jHhDkUiQ6GN80Zh1+dSxA/w8Avymewt
RQqieqS8WkibJxAh59AQKQvf8W6ZJ/JgaXRv39u3dorZFR4l+27aThuQx1hpM99i7QTaPdb9h0cm
+7XdonHCwjyaKMzLwfl7nop4IKZu1Km8DnwisTh/zTsfthvIYa/TEdkz+lFCA40Fk/1P8wDc6Rbk
PiLXLu/69cV6DZO6AYzH25r+1p6ImIQ+oIegJF8xqtpeIgLPduAEVCIIOhTe/YHjbaH1kYTQYvEQ
6/D0fubLfN6gKYlDYAkTWpEcXpsoHwJg9YVXZsp6nH4vxwjEBdoURpXZrqI76zMKH57BpwyEnX2X
FEnYnUlRHVxwLn76Nes7eLIWiKc+/drvxAIUGvkNWyhegubAQLy3WL//W+WxaAiPyxP+RQ2MUMYp
jtGssCx9EAlX+HUf8aYVH8pHjoektclXqEe4Zo9WKs6yMS7MUvhmSn9T9V+XNQt+jq4xq2XNflnW
Stkq4row80kGrg75/qSXU884e+qzW7TyVk7C0FHG+qGpD+E9nOhlDc1Ta6FBBUGmZ8GXezMuSThv
H+rnYR+asCgpIrnPnuw5DDjyZNJKkc7G41WzFtbz/boNJKFdM1UxWmBuRFIvu/sxAJtbx6ap9kVh
qdB98wM1JpkQt0YxPgQLTvaSSiA2YEqNWOoLSsmrs5c1wSmhO7NqGIYra955pjruU/ElPJCxuxff
6X1rqPefi6Js52fo3Z7aF8w0I0QbhQyMrSoI8QPJiHgcVtNoanxcG6IIgZRZXxmnrPdSQ15ihrvQ
xqupNkj99BGYo6faz5CPQ6xzEOs+mnFvqTqKJR7B34+IDStCNzTFFDCRpugLfP3h12mebvXtQZUL
LHYF48JuQfTLehoaqVobTE9BJasVg4W+4MjgO3f3wpQ3ejpFr1t0+4aeXM+Dy1Sb0z48j2Npok+T
1RDh6s+MELNFuJ5XCBUb5M2yIIemW5SNPfr3JXZ2HnEgaTw/YnLcRwt8CzLgaHn5eWdFk/fhKuhj
Nw5fWfjslJ1s47TK/nmZBak/MwEyOxM09KnxiFXp7JEX7TY7pIyb4B2p8wBGCkQCSrJHvY2SEFBM
sXLePBrujQv/R+6N1PzugTJmLtLWbJkNdY5R2ByF4pYKlaBPNeHSx/T5vrw9u2ZYsliPjw3a59+s
0O//ny/tYz2sM9Ys93QnIy0x0hWfiRe3RJ7J9lO4ipNWBmYghfeQxw1VrSERwc3pPvds2ov7rYRi
5lsxI/lnUYLnawIC0zGQo0yr//1881N9i+1VnrOQSQ2MyKCSdW5+0Sq9u580b81D4968N8+DrJdR
HHTB3t+bqxYOLCF066iMikhpQK8IGNGh4oo9HqobYTHNonKbkAwmodjPgd4krdqSbbF/+0Kp1z1/
imjoQM5sqqFDXKsDGd4vY5gPEf7ovIfHhjZLR8WkDnI+VR/ONbBaZN9dMyQfEk+HsObzrCIVv+C4
VTZyPq6Nt6HqR+uPsS+IT4K7aFiW/NLASJ5lqqcPtUaiyHvkWiuHTCinvYPMxkkaXZ4t09Kix552
eDW7gDZQkqH0+LJM5HiR1y+thl5XW+T7/h1Bf2QhnBUQehOhMJUkxH55eLZxS+pjeXyO9GJ0N2mG
lV82GIYDspfrt62j324BHBuCte1YxISXYJ3XslPVklSNbis8GVD7Ka52qGs9WS+9IlW6mtq15fW/
L/BHC0ZcIKQ3TAUVW2hH/j06peJoW/ndqkb7YrQik4i/4iRQ8umqHv3/Hejl4m5FXJXJlYtblf2b
jTrV7HYHZ6R5j9WbRFb90UnlmixRkqadK0RsXjqp5ywrSkutq1FO+RxrpKR4dsx6aierbXVrn1a4
41UZLeUYLyTMiZ9UkEEZWLi0piaaoFrEEIulUzur87FxkKLs8O5mKO9OUQyFP4K+YlZxlZ/l/+5G
daSrD996SYva28vADZVuaW2p9qKO/e+n8Nt4/uPW/LBULdTS1I9qNeKAAE0w0XCf1SKXuif9c0UW
9O+jqWJ6/LW2/f0k7JfRdbMe+vNsljjQ3NdPVFe1avdMVPxGXIe2S7k9nqHFAjA4wPA6JyRtde1L
6B897aVVTuxicObBHKtD86jso2NpuyVCB1eUtm/l/8NE//PGvAzP9FZYWQnXbaSirQmvTJYCw5bc
DPl6qkgX+c3+RhXv9+PO0NWTDdGZtl8Dy1E5mHdVuVYjbfVpoDcsiWZsmqAvdUu2jzMwJGWMJqRa
bxmMUt1WkSs42TF69q3hir5HT742U2Quvv79xH4LQbaYNURTRXdex0eSHsvMupyr0UPq3qTPypgm
ZuukzUxOEXU0w3k3V3+sjprJmojFKMGH3Eh9CfunE6i12Im5D/mx+zgk7kNHzoNOW3lDhBPZv+cZ
x3nWM8BMKW7sOiCnPYoMx8UV5JLIbaTp0bIxJ81QQkRPwZK8gkaEMj1kJ5BqVvNgWW8aDT8x3cIX
FbKwZWiYxlmvYq7x8/LIT/GjHM3srsU+y3mGeN2Z1x5GOhitX2H8zHGHNdJGASRzGOM6RRuVGuMl
Oq+v+A6MH8B5hmpnP6ipUDTUxbGxA1/fOIUFTVeKd4+hvWDpVb14WIPHoh9tfyFgTYpDAQUcBoov
pBAo/MJBo4HzpvX627z96wJfwtPeulzt2MzL0aroYDJhmNGplV1ZhNxadqNkrnVPlPoWHdDkvrny
8UKWrhjEPbqHMANxnc3/PSp/8qn+vuGv6IbS0U/2484NVxYafbnCq1H7ACnvwo6o2ejXjVs5YLuB
5CJ1wgMouEnam9PWW7ObDR5o/N6iIxsf6u1p0x69Obufsnbfp8eMUTSWbuVb/PePaF7ZpXMRtj8j
pZ8C/IMbCke7ezXxFCmnDlpFPfqHunf4tKN0crVQK9SDYmYvn5+3fjald3hpWLonT6GafpVpiDJP
eR0ddRDB7ZJUHR+/9j4gaZfJ3a9YrMCpB01L0n3CfbZ5X+/3XoKlxd4tt9oBp3f/NMTi4mAHUI7a
lOjHlV8MT8u70b88kURx4z6J/6WDMZCPqVwpFOTZiyGhCUEFUuA6fsB51eDdnodqFWGc5VAhCVZH
2t+y7ssfx9AJwdOLd4GdaV1bj7U+0Nbp+k49k37W4hINHrjxenoHo56LTysaYjnGthGo8QpIyqU7
vTThOWRBQnx3SfQ1LGVsV3sEqRomwRMxuXKM0qmAaqNo7kr9/fiGFo0CS8MDjF+AOvUePcmv+lIT
dxh/oxAyqOKNUPNAVSCSBgdU32GxbaWmOnI+itYh9XMm1xBw0lBq78fs/ZuKBzAZEVN245IPVv2M
eYNvt3cS2icNXnA8tw8Iez5vUVU2dJozVOJLsuF9aFEzfCxJz1ycpvzUu9rkzQMnwiy5Bao9hlJl
9I1nlOIwOsDH2PTOUAWwC/P4K8B1fNikN80445dYyqz9v2H4MmtvspaeLwdmbfYUjdcq8W6gRSjh
zQpA0Gg70nqRAxrbyVhZm162924fV5DjrdVkhUJW+9ocYMpm068ZrD7uSeNuhSo6alRnJlB26A/v
+xaxiYtt6u42aWRAg3FKe7jl+NgidHPXakhk5WyPtcf63SQTK8HLivnn1b3CuQwpwfb8eStHCLQi
wNrLsRIX1hrMjoOfQRaDf30gby7cbAmvo6gjuXaJxjWmmT2sgypaS9kWOHNKHSTDlcI/tFaNa5ei
Yf8RHicIM6+duT67MD9R+IyYw3TvO6ABrugKOXN5tu/Z0XFREUGgSlMhpYI0eizq8DGJaZswIUK5
YqzGoIqO08JT8bcokGMCFZINHzQQa+9xGhXL1cG7JpcAafKHGV22Japhz6joqrx2CpSkvghKS92+
Nahlpa50bsBANoCuI+hj+OXamjGNtggeYfVDzS5IE9N9zMBwGS3zAnencR+t5vgVkdmte3DUge97
rDK3XvZRBVoXIIPwJHGxo22D3EdnPbxHkDiqyIke8/n82MOvsX/oY2nipojWDu7usVd9PkYF0wN8
BgW37RS3BH5ALY1K3+Y+vPaTqT1cUL4WsAWGhR1aFNY6F9pLQzNAzyMXxsPHEfO5CqQBlDQEpQPm
Ah27zGFKwXekG4vRHIZ8eYR3XNIzqR6FOYWDvbcXkysGhZNu4dch/h6WwKtDPC0JtnSiEAxoP+Q3
i6DykzpPWAc5j8YMIpgAJF/2EVp2+h/Kzmu3cWzbol9EgDm8SiKpLFm25fBC2C4Xc878+jvo81Kl
ati4aDS6utG2xLD3XmGuMVXJTNL+Ii6TM/3kWbSIkfWqC2yy+Irw/M7PKLXSqN4PFfKU4J7hhwtc
E1bNcnIGarbKCp+JlYi2LYFSADTcyZSVSQHWFs2VFDKWzayHtSsYsByNJyBRaCuVBl3i43Bf0hrV
/H1X2t19obt69dgmV7HAeQZBdLys7svqsSu+vNLKaBduI9D29ggy+Fj7dpDtunWy6+q9eRKtg2Ue
QT6HbGVr/yH+BexJfB5b9yVgxWjZSnpDT5IR46X8sbgq19Sht8ljCx/wwXmbBeiyuELwSYADIMTc
taIDlcpkWnR2BYwXgIvF9+aV/X1+eI8yqifnkTeM2aL39p1vN+t+6qWvH5AUdo9Z7NbYv4W7utjm
UQ9DCnbPicmhbCkxseMDjdvo8mNBx37P9EyPDAq43SJ6NLvfQ+TSo+TU6pf1E2XUaeU9p5RalcX3
W47yXzuOpFkGAgcJgeJXlPTHsZ6pUYEyGj/3AEGJhXJoGV4Q0X3KbDnGK5NuSXqoqCMSjo7YKCxm
ue5iJISdWIl3FYZl2kocfo361tjTc7AtjEq+/4rSv1/RYLCQMW5kcrPvw02XZNArRuASvb344oY8
SmuPtXwfoSyKdCeJr3Sk0+j5h8/8N4fkMzE4nMN14BhfkpA/bouVGKPXawq62rA8JWrtthYzBgzx
979izDvDoCKKRXTaX1uvdSaADLxbWoE/VLnrTItZpk3dqz/E5NK/h5+BDT0VGlaqSh3jJtXs0U1i
Ppw10ClX8mBtRBKmVsfJXXAobQgl/qfZs0ye2WCkrGTUlC2wrn1ij4H7o4795suYNM8YbDA1zUKN
pNNUvknvh7GwwiiJ9nW2LWRCY+O9KukBUm74/mHc5GtfH2RS2AcKw9g0Iva/P6jMUyEVQiPci9E6
U20dEE3xlgBPlNddda2ou37/eTfloq/PszTGZSzR0LjEmxBjavustHo/3CvDE9eW1bt8wkp+a/5U
IfmvC/vjg9SbvJB3Oi3jmg8Sh5PhH0vem8zCBnvbYPYXLzsi4e+v7Itl80d8MV+aIUo6N5FZICw6
5kv/47UOTF8xPF0L9wx2y/2qrD5D8Iid8UmpSmFMMxivcninKzImF7gsVbFTYC8Twlmr1Gf2TZ45
Aj5hhe7csZj5tkKcqFs3JrSan4POwHp3J7Tr77/2f9wnQ6TOJclfXdvbzEgNLbOu9Trc95DnuvFJ
x6hSf0nh1FXKXVi7mtL9ALe4GRf4uk8yT17UWXDz7NTf92kUCtHMVSXYx728tHDkIgNP6x8O3/9Y
QAZkOZaOyGrGRuzvD+ktGXafXwT7qnqm0us3J4uar/7/rH5+XYuiAxsAhoFUX71ZPmOmNAmN7WAv
8dijtzr6XZkM0VuaraXv3z+o263667Oo7pqKAk2JnvbNZ5VSHGuxpkf7RDxGtSvo28RYVARCvDMt
ZUm4Ul30w228ZZv970MVbX5F6D1It2yzOg/yahS1aL5AoTpYFoXzUftQo26rY1DtexiQakhCUokJ
o3GpxbHT0LML26OmvfjVU1urqyDqfqQH3tQ///e9KKuTMOMUR9H/7+cbDYZaVD3fK6nWuQJCk+Hn
2Y34MaqXGpN3DbJl4xD89BCQjvOLb1c5XLz54JJFBdTX3x9chnolThGk0dIjcCt6nKoDrC76ey8E
QARUWGr8T1HrdrNDaP8WSQI+1HRGKcXo8AyyEgJ2W61pFSwaj4qV8JabT2Mv7PpsxBQZA5hopxcH
piHpVFMIiq1f6vBEP9qIPxOQQ7RiiejlwM3y0fFFoNM0rSjGekjt6RMr2GELA8JiQK1UtUaweMHM
i6zElcr/XDePkjVtkyJyfNW8y6MAP8OTMoILrZ/Zgy0iMWO2vQ9PcJ/2Uq6fpy7eaL1/UP38UBje
iTuwnOYm4sFjCVcHMjwr3TQdTAaAwb41nYdcfMp87+xrkKGHet0x/hkD4SvrkzVdTPWuIOKnxWs+
qILwEhevguJWvn8aiPOZT3lLWKntQBQfYwNfQV9lBMEakFVNWMwR2SlGsVTy2qm637KwHnTLFqHw
hmq2kUMTwS7hH6+j38GzaBhC88krfUdthaXakUXLuttjMV9M1MassxGjOc4hoqP/7nMwW7Op76c2
0fU6ybOJVf+sdvee8FiZKbmYGezmnxCywU75jGLKn1LLEYhagqrAL/1Z9eVzBEQ3BRLxIUkeVK43
QZOchZOypWMnv+zK+xoHAO0ub+2yeUiZrclbaVeM044ZHKQRtHJnMxCF0PCDCm7tA5T1jn3sLadp
y7/Zpc+kRkfnP83v56gg1ywMfUa8sIQGa10gG4iu5//g+a/oFRIIzrGOHGG6BHl9XaXN9CLXwz4Z
C0T1VcyTbQ4Gxlie9dPs8H9vH3+slpvjvreisPb0ItrzkGKP9BdDqtHA+ImvI7ubtANLUD2V5Jpx
Rf4mbAvYBZw9PAq1/WFwVPqvo25uU1EqRqXHlNzfS5f2TVBLahTtDe3Sp5rd9G5gHJIUWJ8Q2n1E
jSpZpM1afR8XlrkPSKRFfWOM2yAcLnnYL34qk36xO243E10n2ISBygFy27MUtLyTxZzoi9mFcRog
ipw0cCqtdyVWISpoFQoVwqE5wo38+X78x1ZmagrtLUnkoKSPcHM/pqHxQj8I9mD46ZR6MZyhc53S
nE+B0W6nAAGxAXaPHs8PR9l/hADmzOixAEgBdbZus45aldqoGf19mDz526Y9VuGJi+7G3/G4bcQl
rldd6eOsu8KV3kzuuuGHHOQmBZmPj7++wO2r0Mp61OaTv5c6V4/bJQmPh3wru+Muj8EPQ6my8u+Z
wafNjQqmCkyGRP++0bpmJpMlYXSumbhPHweL/hO9hTm9Qrlqhes4v8St9ipixdFIr2zo2UiRDK60
WqdPiWvV2Pto1Av1s0+p1m8wwGtW3z+T/7ojX61qcG/EGLeJgJCFQlmGvb/nLEmZ18tkjMZx+ZJd
g7aZIWQ/NBL/DdBMVdVmzo7FKLei3DwBcZDLbApwacm1XdXciTItjfcfz+t/r8pU58jFwgSKuubt
ad01rawIsSbsCBPYcFri6BDTE9NVhgMd+O9vIViefx40k9Wqbuk8bOo+1k0KwOw1EkmpCvaT36/U
GH5SKtpdHjlKfYgGxPZ+tqrVcV0CmRfH6h5D6Xx6rVNASugsTBENvxovTKHAHLW/z1uAIh8SQIyy
15wcTG7GNZhltn4tZycPDr2kbJ6bntHaKD2wq7WKAVs1diydmMBXtpKmreKAQneq7q2QBlcm7VMi
kTpmMkGGRBAEZ5/wwAdrAVdtqbbMKDUTbjl0LmWmWKxppVmUG8MMoG2Pq1myjDEapOe/rqnb5vVJ
o7FWKTRS+DGDQ74TVScsqWLnll1iwJYWhINqygJj9rdlFrAoovWgFocUOVZfYn1kMQXn+3t/qJZ1
lTznRrCeMOOre8XRDG+NfQOWz7U7PSU17Rf5V0DenYjCghNz0SJAm+PQYvjVSZitxemdFstrudeW
teovJy3ejl20VwxkmxIutPRFYQP5eAbo6ELyvloqpbmJo2rBNO4yLRCmM3TEJiSEm7SRQIUCIJdq
LkvnYZZbNdjy1UKl2s1Lt4LxjENdh6lnYpiOouTLTu9dYWhf2go14ggAhiT/XeE8bil/14NlTzHk
Clgi2lMpGLsSzEIFW6vVMEX10PVQ9+gVRrbHdGWOISMS0jqrC4bGK9vs5Ys5biV6vPPilMVdJc9u
yNjW1gy5BMXKLCkeprve10gegWCmJy+8WJS/AmpqKe+EKjabYyabKyNCOpe/em1z8M3iGJk0OtLp
vjGw5zM+tT5GG3e1qmOH23ukpqcWQLOvDjvTyAAqcGDyxDX6o+rUHnUFq3tBXqn+WpkutVId0kJf
WTlTc2rrBGJ5FX3KmrxefaZvpqxfiZbgznuM1Ncrr6yIPNIc9pdOBQhcvGCcBQ1HK6FaiF60UvhK
QOLHBCxfEDgjbvYUFzZ1C3iF2O8Kn5Kz2aW9tyrMd11i8s66myjeCIy9zS87JpOtuo1gcUcB57uO
8wPPeErFSximaE170RUTdIqZ+dwYmNEIkpt7jD/I1jZK7uO8Xka4eCXD9ODFIiNxzZGVoEZXfQ4Y
4JW0ABa64GHsEtaF4FasLSX9FdUTtn7pfRh6Tt/nT10OsS977gn/1GR0RbLtqZ5OvjEsrVFjNDR5
mugddDwbItVYfjX9ZjnVmVv17kjJkyR2pC3ijSgQ0RRjEBdfJ+kpRcJUS29e1GzTCY5P/tryYk6m
Yg9dZ6sNzsYEwFGWbNqDGaIFUNZdWNhNhI9jP98VrEZKHDorlm9VLFK/RMVWuBjOLzmhF5u29o6j
96tjwrAZVfBRZoPfM+aw0YcBjcbQ3Chv9y31fLNT17kUH2MFN27ChmHE0CCK11EL+hMH0cy3bF29
6wG8RhjYEu7B/7Y431VVfZb74Txvzo0mL+UhgWrFtCwKZLbQupzDkGgbg/mKB5CG2iZMmXD0QxCj
QxmtjQvhBHV8gB6m+YHL4W4Q83VUGzuSCVeQQ3c8przvdTPThoy1ptIUKAT8KxQYblJ+P7U1VNd4
a5i9W2DMN1QiFufNOhmlwzTW94aW7jIDuajOXGNXwo3q8EoeMFW7VilgY05tS3yXR3HZE3RbWBZX
As4HngTgC094I36Ii4tXYhq/HAcJ/EdIOhdUT56kkiwzHBlR5sW+Ig6zE0orBu6VTTTqTifDXkuE
jzaRKRNBbi7Sbc74sGxSlV9NHo2RMl+NueJKrX4XiiQIlXfuWIdN3p0LxLTmr0iijzpYCG6jjlZI
t51XbascJEG/b7GcsKRy2YjGr1aqfViE4HzYiZqoZO0muxRmTzXSn6xfVCxjBSirE6pb1rtYrouh
3voh5h8dw6NGfTJUyQ1NmgjKSQvxqI0qCvzJ3lRXicJSThhUVft1k9XUvqxfVocJIEDqlyZcTuVZ
9VtwXj0pc/rcDAhF2E/vzajDHXl4b7PsjO4nFNbz1qPFWFZCiZ89aw196xc+VbN07ujJQNgka1XA
+qFAtwlZ7SM92akmn9NeS0CG8QjMr1CftO4ykRlX9bjTmeQ1RwbC5cg1VBxMB2PRdwN8CubguNKA
bMWiWdcan0pyNhpxpRQdTt6sRaVHnDynl/iT5vN7k6KwranHhKWLDzz2d/6G3VRsZrsP3U3E/Myk
+kLXsW5TMIYMK9E1CD4b4EVDIm3uzRxU7oBJ1oTgPRY+/LZ8VxLm2IziJSVN0WLxWZbtSC4JICHm
BWq7E6X0KIfCykAWUCQ40gTrIlQWpUqfjIwzpoNY9Jy++iA/K6L+YMHknFhhSZStVXh7aYBSdlaO
pfOB4GNpSlZcJxb3KmObYaole5fy0qaJwKmr3ll+YS2MLD+EooRFMzh5EE/yZxsFOz0OVmrdYq9O
PiyghGPTL5dyz7r2lWaXk+VxO3hHQMIwdFi+ScUI5k+/m3WJrJo08e6bINpOFvVapHOS1vOmhS9W
C1YxTJqdKHprjxvnZRJPYFrJyXguCn1fa+xMQkBHXymmfQzrp6xEfG8JWtNJMhepiflLKd0LRNUA
4Rdqh3LfErGlFEAl4pdoKfiyWS5iqb5jGg01RDFufAIf0bwo4bPl1b+EMr/ry8q2YM/xRvVWuc+k
OWZ7LwttBco5wwBnSsZfHGpnkm+mAuJqD4hK0swTLjWLtTjLzhDvDFZ77zUZFXfVrgL13PGD/JqK
Q9zQvMeKmKjro8e46Wwzt1Q0dh5wMblfk168xxPy505bth3iEMp9Rf9iUGLhHDYW8sC6kxJxYybl
FenCWAePZKNcBLeP5rEVF1sl8h9aZdy0Ht3nYEzY8HT6w5UAZSR3PZm2cVasRi7a8KtVU084yNTL
CbMOfLCscNWo+kMuGxs9fZh0daf6oRsR8y6qVNy0FL8X941pLg1u0iAyjxJGm76NpYU3YQBIEJu2
1CkNbE5zgRa/xkB/vOti9GnHGItDU46dRDfX6lAcpEK5N1rTVWMm4oN8n+XwqnKZwI03urd6/CAw
2Mm0Ed/4ep955b1FjavL8vP3Qf2XgOyvHH12MYSZQVqkoa39mhn/o6yfin0ljnlk7Xwg33UfbWAY
KiNjnon2kLVYG4wH9nJfw/g7hBQQEQ+HGshC5XeDQTaB27LSUYAUzGypPZtct/7+C35lZv98QcA7
vEhgj9hm/84uGz0qhMqnB0wCkMfRRsZJO6NgFUVOaO4rnlQQveUjNuWIhTiQJJHIrN5M8b7lRPQk
p9B6yorjNpt7yDh1JFTSEtTDvicSBIwLj1BtpCgYJ09SDqA4W+GQNP/Ja9hdKXGxwONodvgpul04
lpvYP2qDG44fcxmyFPQVa6cM36gXapW3ERKLuZFkpYQvJXwR1buI9V3rPciMAxJEB2KzQ2W6NqJw
J3Xyi5j79x210e/vmjLn3Ld3DYi0QedTo7x92+7zg6EUvNEwdxrlPagrfrgyq0+TpIVAUaRUJjhh
+DRK8zjOK9WRqZFdsfzweG81ujLKHDGOB4oGGku9p07z0fsrqcL/B2E3GrvoqYj8NeLrJD8KwZ2h
M3Qi/OSH+k9FaxY+/nERc4Xnj3ezVPtySOh+7PLmQjWLMoKO3rUOWZevMQdGHz9/f9v+/UCZhja4
K943ujfqnG//8YFyOHR+r5najpIRUcxXujoFJxFRnap/MtWnRD9U7eSvYtDfT4ryACN8vN+U3f8B
4Hb1lHpRnpi7poB7WvlPPZ3xsGkgsdKgAj2h6q6mPkYcXZKKnTSSPsJgSn3LxmSETAVOWKGNqXFl
6k1GhXp9JSosh6F3JoM5QGlcZlWwSyFwh0qPtPut0BDDhOxspMtNCATTeB0DHWcTyMV0rWPbyxFw
eZvGYJgE9Uziv7O5O3igLALtOrHvD1J07itvPoIPRaAt8/ScD3bkQ90Ll5V4TuurnxabDBWGNJ1p
UeqkXIFGOQC24RATMde2FezbdMXDIL/hq3WUnWcmSKougwIWcZBvUtW/lBVx26+yatZlzyQIV5x1
uj0Ob5VnbaeZAhop6zbznYksI6forQ4vU42WK0H4EufpgiIPTW9enaEo7MoqD0Y0uIUQHSpV3AV+
SmZ/53OodA3BMKAUypRDgGmLBVEseRKL5pwnxSHQgAen6957rvnqGuP8gUgrM0wuk375qgWwUZDV
eKa/nfJ6leUvk6pshTJFlFdS7jBZNL0GD3hSuUFsW289JXmvSV1OeMC13WV+YGme2oxaIN756L1r
bpTwv7BewFY6VO7K1FgLebaJR6429B4SPVoj2/cQACuziv8LlQtusl/KBeOU+aVILmiphPAidNs5
jC3Lt/lPvbHQPURrGkV4HIvyi5EZKzXhtEFokrZwUhGP1GToIbIa89xnd7L16ktQHGco8WhtjRC+
DJt+HzaOJICeGO77gPEPSHRm81pYu/nShmgtJcXj4IGMUsSVkMAnbzrTEYaeEUl+m2bh4xMwuUFc
S/xG+xeZ0UJvs6c+H+C3dhsCNkmuDnRTFwH+0Fai3UXR5yTVy15q12b22ujBWsv8/US2mVbRurCG
BzMRnd7TF1qqbxqzR01RL0khd1ZZb3Vwp3OgN0ekAoD/1nNGX7xSJXaJzDceVn5VpaCm5MfVcF3h
iB2pzYs/goihly0qwUpKrXMkoKueDHL6SLgI/F2ziEQwT3KzH5l90QPRTXP/WA3TISlwRMP+ZO4B
QCxcapzoo9Rs5jB/wHm80UM6etVkZ9RqZPhwsPRkSLYDgtaMipXcrWKj4m1rbTOoPoMug4uKIq7a
DmJ8LLvayaPGaSksCHq0EYFkpmniCjQeRPV9KNn5BfknKclcOL/ZsVSJLQswmTz7H99sy2EXxokl
Z/rOKO6Aqak8g82IFFdwKOYHBT3L1++3ZfW2mkpvlnY6qgO2T+x2rLkC/ce+3LVxJIMX1vZT3LE8
3yoi3CIJ1ob+u5fWLZWkiqJ+ZW404UEHjhlNm34S7Lqpf0VjR1Tnul6LSZUKY4Lsy5igf6LyqyJn
MPeDfB8UDwx4Ovl0ke/GBJlSs/Z1nISGq8FJ0Ep3pI8wLTcNDgz6WwH5r6GsIyE1RGL8/bVySf91
ewl2DEbimO6+rbJGnczITehhvlczszxolDlthZgjKSNw/r1TKvi4kOi1/VKkWiS23IGSNmL+2iG3
49RI0U3Sa/DH0U7l1yjrzv10SrrhTUaFRKn7Uhuzq6Xkbwa5fypivCWmxvs9VzkmEkpxwFqLnLwk
f6cEmDflfTQ3A2NzWRC0h9Wb14/XhoZoke5obwWW6gxZ7Uxdd567TUNC2B2Hmza9jnOrhe2vCNnu
A8ergzuZ8IwxF4uCQ9SHrhj+HnNMRYnGzVGx5wJhY0q20jkTOLCx/G1M2LL4Xg3juYhOQuA9NMlz
1sgLQ0GoPfab+fqNsttr/LlSsssc5ulauvWq8RLyj0RdZrQHZ1GKlZ/K/q1tRowXmTkGVwXnbpON
GbRuaubTZ0a6a9CkxhyG8XNjpM3awuSiARn62YnjxJaar8LFrkY8O5Wq0+u5Ha87Csmjqbhy/Vh5
khvBrJqf0vwbQ33bZaUjqvlFMphMVxNbxIOTeZG5SFUX5WUeMvLajZq+yehZ54yW9iCdUdHw2I6R
HXIE6Cm47Uw4I3Vtp2HtDZ4rqbHd6kD3YiFcFrSAzZKtp7kr2QDbWDjXbCXJ3JCtjT3eWEstN+97
Wr48tSWB1cpP1FMnIUacUbjqW6yCnjQRtvfoRdPWqdv6FF1KjUNT4eAt6ZZlbR1SY4XSTow8jIwq
N4e67l/axNs2Ufuoecr9nBYpFRxr/I3i6CnTGtdLqv1cYojQvMbkwWZoOaKIm6Yo41WCEYXpQcEq
iddTk/kdDO1Sik7tqyr1H16KeNyKHZ+AW8kDNwUJP65rRXISavhCOp6Qj50Hih09b11EvTOMun1f
i3Y0rmOthpbGUVOIsAs59vwo280Q77n7rmMC0IBnGGbF5vX7NfxPWwYtJNkqjAjdwCL+VhgpmdbA
bIyn7frmfdYvEFJRty6IfeZ5peSHoPXWNQZCJGQp/GpUSWdX/sfNME1MaRRZtYcQ2V4wDhTjV/W0
zQVbyvAMRMGQ7Fv0hd70rPbNqVPrE2LAdQGFXcNJahyPQ+WYns8uMDml4dTGKhT2hHVGHyw0/VTK
+8a0noRYPEQyCHOZer8/CHarfKZUkjFDNxHy1pI9WhUC5tI1Btc3xaNUi1TnmicBBw7RpOLg9W7J
g1fq6yDvyhGLlCncfH/r/0l8vm4GrTdsUtCrGeJNM1KJyEvEqML+Xb7OsFpVgZPPaIQkokdWTXcQ
y5XjNeIryNxBtkvMQkTPZPae0V7DcmuUP3lBH1OmNK37dpL8NvTd/K1FbYA+lxkvKbKRhaAYTtG9
SMW+gE5t0ZvpegZPfsui/f0F/WOr8r/HqzP9NaMeRdrKfx9+dZFlmlGkxcFLk2UlEfcXVAVyY82G
6Cb97775yGl29ZyCUepWtI3M4YxKPyaHEMtPvwAgFYLUkJRNIRys+NQJd4IHy7SURpfiNNU40Xya
SHZlKsexGd8pCcx97XnSZTafeilM2rr2zEU9h0ZpuldHdttiulJs94v4oSylbWl9Gr61IkxeDK1K
Dh07adGtRyH4aLrfaW1+VO85qOKB5H3y64PShzszq3a9GAHnx7S68e0xRA+TMhtmWTZT0GtgwC/W
CEvUUwj6/X1hELUBepTutPyoC66ZRMuiZaxC+ByKY5Xfd/0+Cchz/XfZeuxSuOHAiYtBXA697+ad
4xt3o/hSRd266MdDaXmHYXarrm2v/Uyri6+6XqhRyzvFYrkfk3ijg1nosndK/+40RdSNq5WS+ndp
kJ+kCLZPdO2UY11BvuqvepMycBW7kZm9aZh0TgxaTf7vjO6JiPzh+5dCuZ3hnV8KBngxB0PRi77i
Vo3pW0M0iFlRHMQsvhpmumohWRDhS3ZehOQA9aFGw14p2krh5Re1u3jaNmG2j/CuYvyvabbTfd4T
EicR6SN5j6rvJ82WUc/XuiMZB5/3KGNwLZucQH5XzVWEfDvViaWBsLwTnPOyLa17616/65fVSnQh
9CzFC04NRPNvyUHYC3uguNKmxw6aNgHEAw/egbGqYflgK3OC9HgGzbgcbdkOd7JtOLijgHoBT3Mk
E5ZAguaXaQWi4Vo9CM/+Olx7W8qLq2a1uxqrXbGZ9mAuwGvgjrWul+8n8wt757nBOT1KDoHIJoaZ
FKzwU8RCalh2S6hrJqP/T0/5YVrDi15nDqMrzvvwYKVLf1cf1avhhGv+ydeQ7fGt2XwxPI4w6oDM
ROfRVpz/oWYO8/8iLLztDJHprxKIHXZOkB+vh3a5Qi64QAmxT4/5caQ0+ey5nhtewkvyIDke5XO4
Nc1+xu5Zzwr/geysQY99ba/5m/ExAZKl4gt8SXlsGOgqyCJzarDq9JD1zFdov+uEV5JZEynQz50R
Pkdt+BCFEGzi5B3oKOOemBxbgZPV3p1Lhx55nb9UC3GVpzo2OaEtDhyNFOx0hVc3j57a0rJDGJix
NS0RNTkqbUMca/IqfpBk+htt0g6U1hjSo88s9sm+CKt1XYbvXdDeCfmTMhQXBeV4Mrt0SKFrpfFd
b4QHGXfbRG05JUq3oXUmm+pTHykkc/Kq6aTtVARHT6aTBzpPJasqr6GcspkN2qLDBy4fIIzTlDBi
bAeC8CnNgKFGZJfFtdM85xiNvo3UhS6NeKiS5HmgO5hRzxPorIHoV8tT7LuK1e+HFpodlFCzybZa
Ubo6ParEl8i817LmJiatx3Io6Xl5bJaYI8bCXpbeJRD7mYRGfljkY/Lokzd8v5D/Cfa/1jEeGCRS
GFPDwPh7cxdVivelHFAQlhGRwU+NLtS7Y+kuajY56TvhEK0gu2TDSsP8nHPY9Iz7NLm2NRpawhWW
LzHTkpgTxzz3GjVFPF5ShdmSvpMXYwF/J/nAbe6KPOyHXci81YPMXx4jMoTISE+wK7g5mbSkSIw+
7fJD6iNzxmDIVOf3dgpsgsulMVADT9etsC/piRj+rwq35ZKu6xRdep0xwd6WjWtJgN3TeFGrV8kE
yRQdxViHCanJg5Pjlan2q0xEMOo7bWCsBKle6SiBFXEjm9cu/xja8NKkPc8VtGD2ruCXzgDRGHmv
kneP3EcUcKWv2R7LtYjnSj2s9PjIQWGF0kI9F1WCmKR36MnurYiTVa2ZIx33nlzuBAbcAjpzuKET
hGqZuvSiNyt98kPwIOEzY2Urkkczk92A5CXC0DWKrUMXD5s6HI7hlJiL8qnMplWk/SQu0m7HDOYb
rzJ6hRzHkufhm7/fmmQSmjTJGm48JqLp9NiLJeKfcNUHxVaK8CTosq1gGazE9r6RVKxGTHp02iKe
/LOfW+sQ/+jeeh5VJxXv9eihF++V8CrHmzQOjqqv2IGT+PoWzSmBENB/fkUcXZOIAtiJriIp2spC
0TNp3VoUwAQP+6iollnmWgaqTySflsDQj1icTdp3GAfvdT+wi45l54X2hIfFkLZ2rUSnRqyOfYp3
odAHv0SrL354Rf8tHCBktjT8NEwDOZ52UzgQg0BQ69pID2VY0VoBH0Dk77sGvbQfFvJtzM8jmWV3
BCWzlw25+9+PRMuVVs79PDlk01FgbJBI7tSbiLGCJZrMD5w3X+pO26njPKAfHZRUQ04CNc3DPrDH
9jtvaCKP6VxSfaaV8SseBZhyKGVIjBl7aw6lwaRjyQGcdFtfNi7ff///ipvRv2MPR4sFdZd+o1ls
jSQy40aOaZ2rCBT7Y4IxnSn6tkgEo+ot4o8TSp6I/rrUOaL/MRtvyIYrQ6tiiK5uqFXwb91aKeCH
i0SmJScjimFOu9o8ePyAx3BlE5KeoIerGJoWPi2gqEMe/3At/4wSgMwXVYBec3XK0pSvfeuPclGu
j1VGCh8fOCIonozqvTTqDE9/StFBx18+ieEgtD+9atqt7FOS54kvTjBq+aQSt0i+PDbMEZtob1/3
zF+L3qUfbQPbd+wgjdiZYnhydWI3fuJqIrP3gBx8sbajyTh5xn08ePbk+1ukBrmY2hnDgL0d+O0O
Gf0iN3aTxzhhM+FkFm88Hem7RhuMM9nSDnkxz+FIrkRFRArtmYEJNfP1VV4eulPrZk7xhUAKgMmt
LnQKDsCQ3GKBvyaRGmS6BfTn99at76RFvp3Du5kWiPBpyVDPMlycahe05sNDAIEXvKUPPfzhVB6m
BfOS/OiD47yfnM+FS0EEmjRAXuJDPuECCPMSrB6YCj8NuxldZxxNqLQo41GBm8Azix2KhmWxJko8
yptmYTyC1rJNPuYDSOeTtTy78ews8ATGdtnYrr6CZmuCoo5nYCYItZ2G5g7oHDFgBfpTWcdb1WZY
c2E9NSfUKIfU7l/fB5IauwCEiKhvWS+mhxjR3bSZNpyVxUv2Ml9lSiyIPni+AgcVHiHlOwEcf8Er
fXU2l0/0Vvb/kXYey21jXbu+IlQhhykIgFlUIBU4QVkyjZwzrv5/4P4GbblLOlXHzaYkMCDvvcIb
FmVOvBuv4ObY0UXor9/fot0iGAyan+dFs3c5LMt/jHNsYMGW/j5q44YQYtXvQ9S0W4T8lk+fH2ny
j+/NrVqfaa+uqkuCxCDacMWN6HQX7SreNu5xHfIWQeIM5VDE4viS5avSJ8LxdWDfEuQR1ovkL4d4
OS7ogz4iMnpD1ptVhw4nbFGgC1wEvKFgI2iMlnK2XjSV4X/baJE+cpp4AzsQO9UK9KHzfs7c94id
PPMPWVVt874sTvk0YRNhLkMCR4u1I2563pJ4coWdzyWvn9kSVhm4rNY9e7nzjh741n7csjZvv3H2
HiKvVyS5T0vI/w4iZF/ZEjKvUM4P78Ee7KByyDtcl/CYGxD0iol4QsKLisEHeq0ec5VGheNkOSNj
LUC5LsD25Ir8I4V3UOvA6rRrU+3qCas2/Ukdkl05YexNMd/CDdIfQLPQB6AVJpstWTFVRBmCbX8a
IQ+LV+t3pRd74QGtPvoIxkI1IQluMqjkY8xBobPkVwOwNioGMlajGgZ70iEp7zXEhWvKL/CiaTLf
z9EPuA21sVUXbqdO+F5+gItZlZDhZInqlWoAD1HI1jlvkeiOtJgDkI+aD3M2WJsjyetqLg4qiggN
wEruL/llB/Vo6j+6UvFkmCo9OjyqmG8GEeAtxZp5rfrkE6FlB6phVwGiD9JZxrDU2GflupOZlRXY
KiEXW3uoZVy76m1reQYJk/HRC+UR+QR7ng5T8GG1wT7oNc+vQYLWxisDQybdtTkE9xYwRozZLQVm
bUx2AQx6gChYAsR2IuauKnjZAWIKeUvrkry+9/naLF6XuECCp92krZdH8kNPiSJlNfFe8p1y+OUP
yHOHyjqwsC43lbOqoUhd+adWm3ZDDGlHJG0chHUUSXskbfCJS58KRA8oWFteNDPPFNq6KcXHvryj
n2pbZXoMQ0teIxfm237gSjM2fXOYaeuqXQ8U1xXdiaI7sUNJIKI/kxsmKkugKrkm/PJVIpatem2t
i7q34GQULAyZrPGknhTDLs0CJRHJ6aNnKSOXacQHDXhcqgAYmOmZKvG2bBjhYM8B+au82oB3m4u2
r21zAAWdAnAC3MRgulJIck2HKQODWw0fgXbqkZ5qDbQws+hpitJvKkq/y4//7t8s89SiXmSZ6LbB
fPtUIrNqM2yzsvYPYU1SHgxohogAeSkMwkgWncjCMdSQnRDtOAUkd214o/VmGr2XRmfkbVcyMg4m
WLn+XOKhVhczICqyxu4qo7LydViCURhx0+eNNemKS+DpiXTVT3EJMLwkCbXIP8AWzppsq9MFtKJw
I3bd2YdOU/s4MWWen3bvcy5sq5zqQYbCTNw4xGObupa4PkBTG8+SeUmLkMp95Ek6+1W1ILexpBwG
fY2gz24cdXp0i5mamNBk/dC12hE0AmPVkTX/qInpKU+FtYjqYtHuBRyvCtX/aKi5lkpyEIzQ7TQm
7ZYJrx29nixtbFPHKqX9BJTJJlyhhcEgNhzr7KPp7haGHVweymt3CQmqET+GGfV/EeEVGsVpW7py
XBN3A9v1tNhY02taVQxVlHFcsF+2OCFxyPhJ4dFijivMAJNlt8LXVk3aVSM2G7lmbiorZTWIhl3I
SICAkyZZKYYBDytKXQmCK/6qPmN8XP8EnYfJPNiA+p1+pk4zplyp9TZm6GjdkkLYugnWgQyWkxmy
wARU4YpGr8c/tiRp7fDcLq6mV1KoFC0XncB3qUX6wd0A1rCmX1YGJ39st4AWt4LW7+K52S1ZBLyg
qN1MjdXSm0h3tANspTS91CRFjON7McHg2jhRbodPJb8Y+XLJAjurt3Wgu1JF9YUAy5yp40KtqRyh
wbfY7Nc5F7aZHJSs9uLoVvrimmM+9WQyCwxRpB2vMF0Uq1JPD0Mt0JVHjiOv7iZ0irB0saUWWnw0
nxmuERZNXGE9KpOXKdpG7y2PcUhpQPpNykGxMD2NhicFi2tpqB3fvPjVKchrd176JSSaX98T/xGq
w2mCVQnXizK38TlUV2iM9JoWmIdsPkqhSIu3uQ9ipikAl4o+bBbsUtxad3L7nAAbV1NsrEQae1KM
4ko140F6LQUWa540XjrhbdLnTZNcY7n4mMPwIQUdDe3ygcQYr93Si6jHQFN9GmciDSxNazNfB3Xx
9PVeIRv5951uKjJsKWwEITUrn3K1HhxgoAjsVpXEb74KdW6+F/xwlUp4uki3MhKeQPYChD/ImXBH
Pi5qUuAUQBkXuJWgKMchvsnKdURNpj0qgv5qKbgMN+NKr6pHrth1kqSPotJc0NLEhP5imLWTUB7W
QdfKIOlDQIQ+CEYppF0ATlU0wlOSd6/zhNZvkZ2jcDrUWA9P/UOVMHnF/V1OSx5pJnQbaSpfenxb
h/bYoaw6XhuKRxaKUalwH8j3QEWcikjej65RcxQ7HG/RtZK3sRzvJD+7hmOEKC8UDtgn2LuPa904
9C1syQGVEQ54ZjGv9pso/hiVozBOmzxSKWK9QgTOSPQjhEVKtknMpCNM2q6qbaXehXGJpxMbb6Lc
ioO11Q+uYChPJUSNdACZLVOtgcU6xGAnuBFeRtyCltPbyN1zbVFuGYOVjrduGN16sBSwCh0zPVb6
VbFuscVxBM2NVlBS418H/r3OCH7UAks7adMvfJQM+choghihHsxQcQx1+hFphMFMlNFoPEblLipm
r/Q1pMd2wgQ0W6BMKiprn30SmEa/vsZ+M9E+TSaWoehL2dyCOPW7GvfvxFAtQeC3mX4Q0ganxoe4
B/Ze/pC0QwXuSKaAFuV3HagYfw620V0aruHQEe6F5vskj2cCiftJBKXVTE7TUc0AZGwpeCP79xXx
ULIAICOqLQR4yWxuFgB1G/4yQjxXkueKUo2h3nXTjVhTLFBsxqI0RY9MHl6VSfRIvZP3CTGkeshd
HzUZbNERrJgB9RfngohOGHzQVD2SYpH39XH5j4QZV0WTRqX0z6H5VE8SyqSfK0PWDkYAUzP/pUhE
o0dNetBxQkIpDeCnL39DG/yLHUoYslgPgj5daoeQ8BkP/nUylDwa5zEscC4BlNnl1iqW0C4zD6IS
rbXmI87uOGqxvxQKSv4n3TG+EbX8j+or+gl46C2OqzyJn/Yb5n1ugkJnv8e7Xq68/GdkWRvFD9fp
FBylaRtjN6Wp+16JHEnM1nqaO0vFxhJFR564wOVdQmCZp8+ldBJ8GkvR0zBUBxUEtyTkd32LQ3e8
l2FASNo3A6bxdxEQri8sPJkLmgjJWsbTfx0/TQxiqZsV9eBHQIhn9J7byDal4r6zfpnJfk4INq18
Ez3qab02ARFE6KuBSb+Dt7Shn4UpOZiwnVQnaxksWCG+pvG5tuSdEK/MRj/HYf8oBCVxHvrr9O5m
42kW6cYzp1uwA4ps24XoQ5vIM4PcgCsBgkJBo+BpiA8hzaKq3VkxbcGfY/lTwhSCAl+GUhQDVLNH
voJI+m56jShCjAnlL6IlRk8ZLHjRMOavZz89AbBJMVYdFFDIhPnSj17oPMkMXTN/jgz6s46iMEeZ
uTszogwBkDN8m7++N35LQPw5ZnCYOcQYZkHntT5PS/EwSr6UjepB0XpHBySdqu8xIUQRpx6AOWn0
93lwHYCEMQfbPqy0uolB9onO2C/aOvEPKj52AYTWNMCyLR3C+xLzyHLOnyIMzAYOaGKsI3rVIabj
4xxvaazjG27Kqau1HynKX4V5MaKb2RYbkVjs6x38rAxE1U+hYCkixAOpU9TMT5XLzo9RjdNC6zCb
I7LuSI01rlQ3axNHpvLXiGanVVQQZnGlJoVtnEgxN8D+8GMLT5Vw/npr/i5tA4aVgaSLOK3S2/wM
LhMS31A7xTcOUeDTOED8wJfPQQYlGCGdfvQM6jjGeyGAxwfePQvlA9iSTVznuwiZBCcraMgrHdJh
Jzq2CowuuKHK5ER0eUxxX8b5IeHqXUSXksHCsvHa0/SOpJAAOoipNECVSDCyMBFsJz/IRtlDGNP3
HyYYB3PK7heSdBukxrJNy/yl9rehux9oG8/qiz+DOqBzOaN4hfhWJ+Jnz+0jFE40gCDqqm+UZn7f
4X9cmnReAAVqdAFowHAe/xwBAFp1mWRYCq0qcdtq5VqGO6WXd1ZbOU0VfwzMZ1btVdoTEKtsfCjK
5y78VRZvo08BKTLtpQ45hpY7xhOKi4onLDc3RpB+fVkE1JC6pukEomh+Spr8zZ8i0pihXS2QU7FA
LK2H0EBtpABlAgUzaZStWUyOHhhvFdXXVk82NQQoH1ytJbxYQ3e20vCh4Bz1NKl18SkI3zrsC1Tm
lw5Fu/EQolmalNYO5V1Xg/JjUC0usQ/VadGQnNOszi39KFnZrvG7NbIBhpVcwu5ALynKH8eas1aK
BxJvrzOP1KOV8SMAtjyUKTF/iiZrmWM/QqLjP3JbxTMbsw+7XdJVuwlGWUh6k4xG/c0YIv8V2nKi
TKAb5Hgykj2fu/V+ZipWBqv6UKu0osB2JpQthR4DBw02idJ5yODVDNcUBiRUps3xZcRNNgfPUN0V
pLeRI1MOq6uJpq9hJ9qxq9T11zee9Ff1etlGiFmmIqqq/jcOnfLLnIWqcgjU19E/ho3gigBOAgko
AcjATiPzVE4KZYlAlzeq5FPlHzwF3ms5v329Lf+5KQiVMSGzIaip/XldAy0t4rGZlQNCQ7QHVkHw
/9C9/LsMQsjBYANBgqo9e/5p3Esj3SC8KgE3VY4CyEdKxNUkQ0oGKSUIMOKcHrR1OSuPSgqaYWrv
4Ix7Ywz5T4An3uT7iLhXr7GIkdI1Ce7TEqnNpuCE1eCEheh8fVT+4yqi1LREaUvEpNHg+POwSOKU
NWXWyId4yFcFQnr6kLmlouwyAGappb7JoFFzImdFI3LBW4zKgFrvepWyJNDiNKeAgHKVE8dHP9ec
YMZqVZd3jVB8dy0tcdOfAxMdYXXZVs4hQnifutqxKrfpKATKQZUfEghmiXoSCrh2oOCErCcqHtaZ
Jm4m+ebX+TolvqsA+chp/Rj2xV7MRgqJ43OcqM4Yfzfd/X0vsm1MLxIqEHCePks+Af8fecmUD6TB
XQG665ZXu7AZQTYS0OVrEccPjcRlbq9Gefn6FP4Vsi1671hfW4D1NBnS1Z9nUCysQJSGVj4kudtb
wLEcQl8BDeTh4esV/R3Rf1rTcov9Kzj0J90o45E16dQE1BsCUgpVTWSJ9MitpPspvCYg3v4/V/rp
jmrSXqpkaZAPg7gbuOrEbCf2RxLWqkLvF3FgbdtH3wVov0eDzxcb8QuVELxNaYt/Iu0oSlQahV/L
B/844DIc/pBoiZjlr2iHLZdQrqlQA2ABKW/mhR2C6k4uKK8M5TfJxLJznzcDbwpLoS4DWu8z8NAv
8lGK2hzR8mrF9d1mRzG9CME3a/k9p/+1GglEpQUEn6Lop0FAawtfjYdUPkjtaqB6WVIV94XUaZSL
Ylx6fyJLny5TulFLZHHj+K4iwc/K1mMEAH+M08paQHtLDknBFZt6qBVnbgtcsFXfJnNtaRkZf+qE
OQGWduuQe5DfoMs4sH2/mRX/I/DUCUgQEGUERmrsM0w2CdRwNAVNPFSUYyqo8D19zxg39TWrDYMj
VQu0MELrrkQRC62+b67W5Wb7dCRZvQV2VkWmjzzqz1tETX2TBr0uHlqs1aPwmgUteCcv8dkavbLF
9pSLIICM1STMm4rqU+yjFKxW3901fyEHUKPBV25RcoF2htzen9tBbZv5qeMwjPoEDlrdhI3TDAZV
YGjJ2gdQ/0iqAI7XazhRclSgXISdpPbG6BRyoJaxaqD7+/XR0Zbr6PPRAU3MsZGAFIM+/XOrVCub
/Gg2xEPqq9xU2tYyO28QwZCCEGt+lQA0BUFeS3NyMlDKDivg/cAX1A4X56i+GSgrQ8pExGSdUzNU
wCEl0i2zFobVdK/HSJ4nOVoQlxm5/thqMEueo1M/yJdwzNB7uag1TrilfvUDpLvavDurjXBqg5Dx
WXIyoQf6NroDkC1DDigVNY9VIdCTE9eliGW7j5W5PBmwBEuvX4xCdIkyafbNXPK7+fDXQdKXbj9C
piIFkj8PUtMR1U29JB4IqC5t0tDwUzelfgwHQHut6ma+us+Au87gAcPw1Gdwxjppb8zovowY9xT9
DjTGhXHjTQ2Gj2isD5IC+0Ju6O4FP5VaQ92xO3PSPe4/l7Jf3Mgoqqj3nJtXZD2OcCgQU6fvoYz3
cZG/G5rstrQd5ix3imC+RFnvtlJEAp8+5Fr0w5Bevr5Q/pm0Ph8E+EBLbwY3Qi7lPw9CJM3/u41L
6VBTPwryfdns0nbddzbFxwp5/dyTAUfSGYnyTUC309j26apYkDGY9iDP42T6vsN/2STNtFMQ+a/S
a0BLKbkmFCPzddR8+LAsunVpXsrJy4N1BTpLG/dSvc2Eg947iLuqIRhCAz6I1/hnEfAf1t4DgsPT
Y2k9SxQKGmVDVF3puHbNd7GxQaPJtrojBo15jpqB2/guLY3xNT2XP3Ec2FhQ+i7qfRivqlfrolMg
fpF/FqrTvs8vYeeC60Qt3RJ2xbzK8Jjyd+ViCwc47DFuXQFDRXOdyrZJn6XYD/LZsE7BfDKxbxGT
HV3pSXpQMxc6oRoeIagENATzMxS7EVuM6kdYQvbbhOqPul739XrI31OE3TVq2PtgXPGoEM0CBtJA
uPNoSGj1Wg030byWZFfaNGhnwvvR43vGsBCAY7HxpX0PbxvuWAldep1M60q49cqGElGaUjrHkX01
9GfZcGWuNum9QKdIW2tUkmVpL/j7aDEA20zjWuM8SujnypssdrnPLJhQ9MSO1VGpn+Te9fEJJvNs
9V2cb+mvWnRsFKcT7Lnzcvzskd1vAIQ5PvrwkmP9CH+J9GKzwJ3zXaUB1F/RULQv+dF3kZsEkvCi
vIUBLWDmgFWj77QBYsJKjE94EfDQrXNuIg7pStK+klYB6jLNC+deUh3FNrRDVHsh3y2/oMrTAbhq
76SW8qyj9EfKcsjBqeq2E+3xTffdmtzrItPaGlaBcpEjT4+8BllkoAoaTcADSMxId2fTEc/SJdXu
FtrliskRID36R5TrTZwWZ8SWUJzvcXwklKz3Fr2KrT9AxFnpxSEaVzUQKjyYT5ZHpbmDU6nZyxjG
jZvbNPQ6eZ/oKy4+Td+NmFsnq9DcLQl7S4cH7yUbpalQ3UpU6YDVRs9N4RmhZ0TnoHepN3T+po5X
Yo6wQsKHz+2M5DMdKn3Hw0wCp5teh+m10Sv8DK/++Bq295wfHsC4CgVdtlUDkEJpDmmAetJW4jZF
PBLyMyJqti5ToOYldObnlTy/QEiySECmfVzSd3U0bCVlsC3qIUgPef4kQoISXEvfT3iUVisrfvJr
8Fiu7J+U1B6fS5w3Bg2w1J1fQOU5wwrDorDDXzpNd6G4FYAuZ/WWEK4EtYPfLy6vcEZT+WwOT4Py
E7n2Ot6G84lC2si6Q4RPXB6pvgeaITGejE70NlDL3DI9xBhNDBsd/isAhoSpI9pHzd4M3jrTg0sh
mc8IcqumF2t3defkHSyaCZ/F42wcamW6UT5HxKZb+/U+ACsK0hQIwLjr+00tbBpjthvtKI6HQrrU
huvEhadR+beaU9Te1aA3cCn6euj9uwJM5ECabKDUSi+f6PfPkVfO5gJ8aCseGp9LSNO8JpJcRMZg
6csCmJGBqVQVqFsJV7o1y29ED3p/raSHhkGrB/ysGmBb5xpYzCULMKAKf5SUKAotcAbf2JMvJFJo
k+StSFTaek21xWcAq9PpoO6UHrJejEdviwxSsxabaGUEV7N7ADW+IXhdG6ayqZNk25boJHCYYx2k
Q1u9FF2g2CpBTayVXGwzUl7V0W/XSq14UsT8QFwrzoiFDlRAkp0ioUpumC/oza9CtjfvTWS7tLec
KbTrb2OsrMciPIQSGvM+7g0lxTktRho7w3dnEr4pTvxH2GpIyLtT3kPukHrOp8jI8LuRetsoHWQ6
OiDHbQ5aDAPV8sru12AcjPaup62voL6ar2eaCtm+mUe39W9fn/7/SHyWDeECoCCA3LT6KXA0pH6o
inQGexQ22wAhH7HDipdOoO9rEJojWwuRMSgfmoyxCpJSdFTjyRUt1FPjWyDIu1j4ZpP+o0RhyBYB
karKyDiLnxU/m6aEyjKm4qHQAeGPA9Qw2IWF+tASA4RMPjMm6sAU9S51IlPe9sO1D48gl0xqjVZ9
66Xm2Yw13gOHXnhUM/jNACO/PnC/sbh/RiwGUBJoeBBoQOx+jlg6enhWmMkcuOq5ohzhj9fRv7QV
cCig4mMwcueGbikxwkUPpZ8sJWE3MhEUFApKiGj+OA0jfo8BiZJgVPIQD/eASrfk1pEJNwqRoCb3
oVMxbmbxrqShsWhNVdq0gsB/mn0wJsTwnBBBv4AUQrGoW7kN0LEUseWyiJ9iFFiC/FeTHfXaPHbO
ZG10EPVJ76SwIpI+BF987AyKiOA7h4e65w7JdCeguZpUyuOYMOlxeFPU4zToEJmBv2dzJewmRH6V
fO0AFdgTGSiBEMwSZOfnOX7++ij/R3Uag2qT+JV6hyYpn9kBQyJpk58n0mGqplPYgQED7KEmgRcx
eF4gfFiSxci+CXeSBJ96M/luP+VbYLSPaIHjIER/YFWbxc4c2rs41x5TvfFSxMiXtLeupLM0yV49
RueiKfZW3f8cWhryVXUvVuZDlUOUjzI31q6ZuC9GdBf7+8TCtX1JVkpskyzgTXMcPZZiDtTpWFSX
HOZTAaCQBBs0HTBBGupR69/5gelEt5kSctFSJ/fDTWW+6KtcoNifSuMuQ06tmx9ig9hqSPcQ7lxy
95WahEd/EG0cqZDSXPnodQkLElAw3FrOtlpd/9I6ohPA1V4eaq9hFJOiF+WxgStJ6fVnVvn3rczs
GNBqWzVzcQk4a13wxg7L32Sh/4Tpf94UJmQOU0OCZNHK/804+1fFCAHmdByDAgXNMnH1S8BsUXFo
DAa4fEK8eLroKIPpZJs6F2e0qEdIK5VuuKiK6wCMibIIPiWnucdxpRQRS9tLobEbFDr5kbHvAbGr
pNVRAsJNWcW1eFyAKVk7rsIWhrfZ38d6tm5QIStqmaMsEmdpu2ogaB/OQaP8VKL51GBr00BKS7qH
ztDsun3oE5ShxZ6aa36JI24y2COxOtHo3AqKeR6jypvn/L5OlX1HlSOl6hXgyDXHyVYQ9pL03o3c
akm4M2LLjbsE/yZNn2lOHIcy8IIQV9jkwRrlg6XYg6VsqvDBKRJkVNJtBgVkKCByQ2/p25fZiL2u
muy42yGSThVlgI+mhnR+xGu51Fujh6XMiFAy70atG2m0STtL0LQ7U9yW4P+X8doqVa9qBcSgloB8
Yv7oES33VX2lTOZeHeHkz1e5RMEuH6CtQ6ZZuqAqWhbzCR7NMY6xyq23Tb2d1Ig+1lZKdgCueOZ3
EVU5yb+vc+OXmSobNF4WlSkkywWGqElANouSsErzkZgBezQRIEzqA6at7SalLwEIE7VOLDiT3XKN
6gmUoh7Zj5gCbp2H5xLIrUaTOTOF1QBIJIV6hsZfACz7lMbbosWVGEX39DrH03aOFU+lDlpm0VvH
CRSTijGrBpPkcPvbk4Wu6VtA0fJ3cSqM0DAy8XC7DrTfE3TNgFVXRJrzYw3J+IWSL9279CFNbn72
2sv7BT2yTB2jgtSoX+ClNuyF9oSMoJ3rGuq4yVuGlgKS2Ep/LXrrbtFVxxRL5tQhGGdV/p3CNR6J
iLML5Nmca7mH1naLElTq8/CplbvTrE9H+SXPfG9kUKL5W241BCMMBVUydEy/HlDpfxLP/XWLKvT6
pKUvgrbwn/EeWnk1pbiecsMxeC5+Safa6990V7wT9go2T8NqgE8Jy8dmzMBfCffkQ3kI7tQH84ha
vEMK4gFlktfktTZ68zaEydrJ7nrH4P0ysP9wtSDkF8cmfT160yqzC1vcxWd49ShM5NzrFGswUOqA
3dtUwviTx4z9pCde+IHnHuekSWxoaygcLHbNyPDwLC8PYuCOL0LCxwcmQMYHPdluaE60dvgOH5H8
HSec8FlFHxHy1Ggzzgz43gGLBp7AmMPz79WSJyFzRzWTpkEp2oKxfAsXBPrwCq58JqtfsaRfXJBB
c9kgC8cWTiQIneXVkGIT4GgVDO+yCj6YfqSlDfKc9xrw08T/rZ+d5CvHd/GJJmVDZQL2wBUpR7T/
wCv0KpRF1MNshbslAXnuWLeEyRm/Pr7mRq9U7pEjABZgo+KQ4CIh22Vq54/+e/JKBNsg7Bjawo15
ARla9BXiDD0Ee/hJYMxX4hJAaMIaEjYXAKu6rJaVs6oSiGlm4z6+iGZPYM65I2w0+BSahbSpDbDl
Cgd/w7P5O9nhOQelBkXu99ausg+2q6Y7XNr+CyJK+ov23J2G9/LYP8/P6jurBIsG21Gk0Wvs6g9o
uxsEAkyumrduT850JxxQSX0UH41vmtp/wwDpvSjAk0lnEEnAQfTPi1zr6BM3dSAepgKf2aREKLX0
CgukSZs/ZVS6o2VW4nJJ23EtWncFoS3zgEbos2jbpksaH43HADinrt0Vx6RP7rSpRtNUjU4lmNt6
Vn/6E4qtuHWlDlwARPHnrZldNfVNytHwnFEGmiVYNjNaThW4knZLwrJrVJIWIBhtcfn6xtb/rrWy
y9gTscOmDMH/U00fV9846bJYPITiL0UZnYmUu3mckHHoRbCPlOMlsUCVbjvX8laAoIBKmRPnopv3
4tGvb0Mu76jOcSNC1GWSG7OrXmMcWel09LnwwE6NUeANfe6a5eAEZMqTviEJDOSfYslYVQGY6ONt
nWbbOALDiOtfqkK4TFFoXzoLUhHv1EVI22zhc+6FEh1ueMnmlC5BrCW+/hIr9IuH3ZTDLtGt41QT
8ko7ujabCc2uZLgxj1Br+/rA/UczhAMHaAUcu0ID6HMCrGshleFRmA/+3D+pKCZnReSUevhDzMq9
kF+XgAO+xkcr0tNtRWCbzNi67Ekk64F16zoIFpQs6N0iF0xLLkK3MwJIO18yRdxFY+qqyTUP4Fmo
3Clol1dd25CWwpWW8aFIsmNRfDfM/w04Wm6Af+3Up3qqiKBAL8uhiCeN6JI3uD2XqChukhiJNQFz
48EzxJeASzyBD2xTBFraJSD5ZcRrHk02lNvXb0GFx8Gp1GVGIOs29MZuiUCLfDpEcYEBAsPEfd+1
TjUJh1+JrN5prXlKx87RI5S1JC83tO3Xp0v6u+PCniErDz9vYRkqn/jCmQT3IjGU+VBr9Cz6SzhM
aF9SB49BYxPlVMImHi5NOF+TyFURli53/bf932WS/DSJshH0z0GMS7JuferBWn01y6W8bASUxWxy
u9J6MMf4TdbAd4I7xtgamajM/1WYI95+jflmaG8pkwdU4m8SUXUpFXzaFhVVs98XsAWc+9ONrw55
r7R+Nh7g1Ibg6H28A3v12Mf+vjVGJwigK8MUKs2bMaGPRLbDhBcCsp0su4epEw9X3BdoV0HFRboV
ZaUQCSV/01naBYGrQKUuW4luRSyk4HmrMDT2txeTKFCfUxep8lx2RSl7Aj5TADY1CkcpANsVIrlq
jcRZcje8Iw9kqYLz9aXA8PYfgx7YCwXGh2aBAjU+td/iKpWyTKHCE+boH+AQOvYWUGVQSWOlE7lm
THStlYGVU15zcr5VJojXLniNALFvApGpzep+dkT2A7Lfjg+St5x05K+QPRRvVWReeulZBoRhxgm6
4bUbjwR0oU3z/xG8kho+h+VWYhrpYbPIymuDELQmFmslaBgvUZedekcJz2JPCv8qAkbV5nTLzOpn
qMByHbv+qKJ897g8/PYkdtQdOWZKPeNjJyiHKk9XdL2HeSKq7S9GLFKEj577lKsuaRtAdjJyf71j
ReZKUxZruht928B8KfOzjINiTZ5aDICtO9LGDPSUEaKwr4aPWv4wlq+LBxSWOdCDiWg+aqN2AZ+c
AtjCnuc578flmTDA5od34nFlCQuu/IQ5BqnxeCpsb3K9I284ekcWHT1eXP5wvGths8zjHTwcr7hb
FqLo9MMkDkJLS7ePR975v39exJgY2fztyTgPba/LN/Aa5oeH8CdfVNyxhK9vt8u3Vvbxyj829Hi1
7COPZSlPvOfqsXlX/lzezk+0tu30Jz8VmV05euwBwh7Bhi+ZXMk5XkFtr66LLgh6HMfZYbUnqsTL
Gnh9WRUKG6yAHaXXY0t8O5+XWFFl8+D1yT0dBXvZGMRt7PdwdeLQvbOyd48NOZ28cOV5ku1tWTev
eB7c2nfvfctvZ55gv3rnk9fYfPB68q6QXyv79N7Yy9tPgn1aVsJ0vlp+D1fX9ytL2Fr+khE++f3j
+vuT78vbK3iREqeLJfx1lZfN5jOy+84rjX1VOIdHfldX//t+y7si/YfUyUlfHbPNWXG8d15M9rCA
ie/4OuyUeV44uWzU6V1xTl7iwuddXoUovIIdDGf35C00WPaDN3nbE0uWXWMHl98xreQAbL3z2fu9
fHuG53k+b2F0brfn5T/InRwNm5eX5+2yvFh5kEO3fGy2+QF9eMvfgVustlBEl8/xltFm2czLC1eV
9/Li2ePlhWpb3BZSKouKVbBbKKqwa7frYnVmeez8Jr/+86lHPrh8+vF/37ewa7dneK3LemGebh+3
ve09LsTU0YY622/AkvOe87JO1sC28wdfwhfwxz+/wGu1odOyyF7bK5t/Hv/LXfFDiFFUHW5i/B7S
y4qn0Z3kxrkZlA7FKVhPUAdLqpkBNbh5RFLupmgPgjiuyvAhm3Eo7uNNNVPdKP0tIp7Nr1ARKccV
2y6+RzXyUYdVaVECbaeBFmmxLmXf1ikIBPPbOKU7eGJeKH0MmbURR9FLSvzdI4oC5GFCcpxit09v
/0fYmTU3yqRZ+BcRwb7cCiShXba8lW8Il13FvkMm8Ovn4Zubme6JnujoqvhqsywBmXnec55TOPHT
IrkqMCWr7afu3FGm+zp6rdaB+STca2Z9ARlgOmUOQZyUx7hLz1WqXoZBfy0n9cbg3xfaPiIbKkzl
pLZIEdZ75v7yknhXJJzNgKcE3vB3sUYkZuKpDN/d8qSurSp0hTjyW1KXps/gooXu7T3qpQpT+RA4
ZXuzQnXlN4bYZGy5aztzm8zPnQlqFuNFkBlmGDvDr9QC7tQMwylyzdvUGIA/GDBMhh8nQ+47UfLu
WEBfHlJXQw+xu8KevB6XEA84PSZhbQWLixlhJlCnZ2dgoRuWI6hNwK0051WdKRaAhUcWkFNWdDBT
jGAR/SAZFfXlRJRex0LXM8O21TBt2wL5gyYbTb/l7c0tK84RIYITXRPmTikbAsXw3Sh+fQYZeOrS
neG4f1mAWQI4a2WQpmqmjBplWCUrQDuWoaBdz42X82zrQYqbliKzwCq7m+NBLJuGa6J1FJBwOknS
nef+HtOPlcpYzQluleURF/IpcvWtLEnEmmLXsBxhXG3Mz6U/ExMhNkIaoM9pa+x8i48cZMKvPu/v
zeqZAItt1SpHOgaiM/5zWJCdpKNFo8GlPizGcB3ISPfVdzW/HUY+mFqbQ8OjksGB6tjRZEAzbJ7G
rwKWXK/4NkDG2X5K8BHLGnIuJGGScHkXH2fWUodgdJIp90aL9nbjhG0NzHkd6EuIwG2KrLrLkt9R
3OzyqX3Ei2SxlrfaNX50hQn7UJ/z00QWe+bg3zBF1ukG7PlUEN/OZHM2Rcs7yRVY2Y7vRm85hc0x
A+Zs/lMAxbWnyyLZEfzEhret0SRE1WzLz1mHfCKQ9LlCl+E6JcrvymgudAaR2Y62uUpPbweQhzOy
xIOrlfsoJv4b4d1jny3kpmZkbajRodeKwIY7RJHHulPvkiui4zdc+F11U5yWVHZavinoTrOl0Taz
3lHl1a5/z62yUQvjEOu0lzg4APp6Pune+GFR3WJymbOzt1N4XfgDiPy9KxKpUWIucbBmpavaAqNj
3mntAhvk1RxbkK/RPRtSfgao693UwfVJiF+65SKOo8dWn/p0zXnUqUtb+kejow0gVRhsXRRj2EVp
9VUjO1rRu2GBXEoibNKALGxcAJpB4YkZDmDDFxdfPYlCfmnNd4rmW3NZ9+9j+UV3EG1jW2BMv8Q4
v1j5A0okdlNYm6N2aWDFj0YLRhfdeElelwGQDEI2NF5/qrwwtXiPmqw8p4Z6iiIasBE5NHcOgL4G
bj2SO6PLwOLWT5vnWNq73MHmvThbDQ4O53o1Z6BfX7rtyCgu65tgSJy9zRDcMwqOqu1jIh4bUX2o
9tR8dpnYL5nk4lFUNCoDPAy11Jm+S6f5w3QGkkgMjHVKuPX2ZuTUMrZXq/1TtvLZiVBvhrR97gz7
swROxn0rwFcoXsi9/uQCRrOXJDDWR1ztXBfxrZKQV+3XeXp3GwCWYOIMfZ19xLssutcz2hNiElwh
OSVwBlHx+ujUcoorcxB3ruoryXiLkrtt9DtmSDJKkNWxhBHDSH0J6UgPJvqdsB0YcXqpOzzl+V9T
azajNm0mnQberD3TMoFx/1Oz673QLv1ahmFDFTM3i+dsG1DTBm8k54QFWTqP3tIV8hg9GdUDfM6b
VFMCzN0Oj9NBTu8xE31b8XxjSnez2p2jsidEJ8KCNbDSPmeJsM7yA2C1jfWzRXFIkwAh8eTF1vFE
8kBmdJp51SXVlY1pfhTLx8oPMAgWm+Wx7a8xQ2Yl7zHJbrT+2NSvCUts274ZI0qzypxBkDqassBy
yIo5I/fkfcZG4SgUcszL1m6afde84vtZ2uHmti2JhndWrJvbe0dy3X5xjHPu0UEPC3L8cyYoUU7B
zBqhlcZBor2N8MqUxvUTbiuGgbcR5xBaOdAB52yMeN0SbdfPXIcKCa9ZcIz9qsloRwoXTBxvdXO4
uij5OmxczWhvk94EwitvKqgq2aw2HPWqmhrDWDjP0rwmyehb/DN1jVZev8fvcGNmdQ4Kh3ELILgB
60ucbnV0PiXrD0kDJQ+lsrAQ5whPAl1tnB7yYXvVFHghTJ3I4u+GAV8Lp0I3rukkuYwxDyrLe1Gl
BCrWbGrT3Oved5aDgsPXo6mfLZoZv2lj0oiMs2WPv4xTQyFKxx5EK9pDmRpbN013ljRfmq7yBb/e
AIRVsdW25VthbKliY4b2jD8FnwZwcZxathe4SbtVUu2xmtNlSWgXP1HJDM52iYk1QMiTN3si/5DN
pA/ng+MlfkraeCn1Pcl2O+kCGuECpWyf1OzHzn66mAkSwNkpCkZVfjczK+SiBzHixpB7eBXQrbwA
2g6CqY5lCiRmprCGAabooepp2U5JtL3s2KzYSND0ojBnWFoeqJNGqpYTZgMfAD2WloYADGgAus03
xo5LgRNbg9hL21BUfclUUBZDyFvM9LLMvgH5w0ZaNNiH6OAuxhpKqPFhFq8NCfKYDHbEmKJP4n3V
/HWjNBhzIxhs4TdovjBeqUDdts6ha54dpcbAY4Ay/72UJeVo39JE/qWzxZqfXG6Uktt1pTiTXlr3
M8qpHxJIUuXWto5NcTeN8tS2+SHrxbEkq2HAwaeQUnO2Mcay9pkLFet7fBAWvWqFB43dfIwtXUN9
DNK7pf7B0EKZj6TyoGpoqtyOCZg5vdklAwltnW6+vDtybjYiJlR5FnRMplsIGTANoYPpZKec+K67
8V7NXnJj5srHHtJWOulKrKA8f9Pk0inxFUzxUdWLR8v4Jy4hnTfZNsmYIBC5LEV0mAz5Ct6cS8Xd
USX6DCRE2rC+q6+ZyO6ESqIB8S/sH1dLQ2JWyfqaYWdhOT5pqPd2u3M03ReMMOJW8PdgzMN5sDwB
v0TbTJ325OBbLTUtsJlvCehVi/qCCuOve7AhpdwluqQwcpX+M85fpuiziHJ/0KNjFkWvC4SGaURk
cC5l4QRyOv9zXueh1tAdAkhtWvJnBzRE05t/LVWBy+8Z+PkOM/d5XmCZjcJ+bRBh/6R1dGgs4rJ0
iJayAbFh72ZBRQIWSSMt+c455JernGDelvzNbQKPWUPbYGzM+9BVH3Xx3Bg9QTNl58rkONrppdPI
HsfOPs4ceN7Cp6EQUwCzyFYPZKndvNYhj9jxd6pNZuc/MAy2MsfTMJT3Ho9GqfP+DupHCvo2YpCz
XuyLam4qgPXspFpz8ddlvewqJoT0hFnqzuZ+XoxuH2vzpUJWLPs8VI2HN/eHuv80kZuwexmPtGVW
yyuyVK4ceBv5Z1FqzFSIT7MvyrLxqYJmTtGkzx+QWh3kqUNbknEeANB2YPqE866mbHgZYS2ZwqEE
k6n5N2eGCr/f2oome1ji0xRPRvTeNcNT2QfGchs87TYubDmXb9fifibYXA5+xTaL2N7RY6Bi8MAk
hn0oeHFNrvtNVZyaETct7knR66eeq0ahnzLhPVCVyzSxK7NgoE31XgciE3vc4OpMJo4eKYqimgke
NXRGpwFB6kRHrPh+whB1kjxwQCUPn1WHV7ltwtSzaWZBLaDDRqjBSFXasjQ+/T8064U9z/TeUrdy
ZBDUVeTFuAoputCYYK5HxZiWLm9QL+vOMWKTkBf1qVSSgB7SYGqUs7EujwaNz/MKNn/LuBfMLjtX
WB0t3QYqmewd82dyD4S9ISLPJ+iOvq3gP+zqXbq+T5znMtW7x7YSAB8MJgL9McQNbGW0TQEDpyxP
X8DuLOlxjM4e4WI0quoTh8YrCtlz10JlGS2URR78ZiEvgseOWjDQK2F1ci32vfW5noEmCAJ8hyh1
Xw16EhVEzVdbn2OMJMxrr0xFiumN5i5vfFvEtRwv5qAgk+oYsTLnXFKqCK0he0wD6bQKJVfX96nH
blztSjSgpDmBHEjKa19+0o0pF6yo+6hXQKeCykiqJ1q0gmnhIJFxkpI7oreUf4Ul+GhdBwyKT9gc
cAJVZy23jpNh7O109LvyrI6qn1Qme/Ia12EC+OPN86gc5GTQdf2VZ442R98K5+Wx01iSmUS0KsRk
jIGjPA4l+9082kVMKEjobQcB6CvxAiVpd3X6p+jd6zD/GQmW9ZI8esa/QFFpAn1/rnZF6eyHhes/
B/27dmKk7QFkCddlxtGXpzLQO8mCUg5Ep2V1iNtq88eqJMeYt6G6m5XOnKj0+zgO0mF5Apni9y5z
7/o81duIAi2rDnrVuqrxlTPMAR6AeqRZOxBFeQS9/2FlcICq8pqI/omtQehy6TrLp0ZlYB4Puzo7
W+OZ+MN+BICkAkdsHHKWSRUMEWAay6XQp+GjAGbf5Ov7t7GJ/mmfSftszdk/nJaxGX9F9QD3pvVz
+VFiIfOy71Yfd6k4aXIOSxRZgb0Xh4803lboYHlZGHCgVMR1ufO896bB6sSjK/bewDetKkFfx0/Y
qTO0ZNVjq8CsPPpT2txHzNEcRJUZN3eqVL727DSPCeAV47dCIv32aOuVHowpvm4+m0eM5YULQbph
wRam4cBj9Q7D7mE7sI1ZhXvnKbXALmvrDYi8xWNNUXmscwqIZLItppRAPTDi5kOljIXZhU/wGGr1
NMHtfKvkwcBjIFRjm/F4m7GiNHb/avbwrjRzlz3jouSW/uP8oAt8Gd/eA0OA/UoCj/nvp6Nnr9zE
p5QPPEWHKCF5YTZ21CwYamgno3bUVMbpkb5zZmeHg3KvSrENlw48LwcXI6G2RoLO9AzObbzu64In
uGHB9ORegOVxzYabod9rJeueNm6reDoUCew91lHwDXCAQfMsmIKI9m415RClnDopSgSOEfZ9vB3W
EUYVAmx3zXUdMf1ZpZqZSX1GTYPT0phgfA7ERXqrZGStfi90DTL7Tk5VxnU00Mpl7hbmmL1HBSFL
kMPgLsVeIOe88B2BcmSkj9hbrmbfKBtb45vJiH0q+pNc7ENRV/up84JBm/+Okxd2IyKdPjynA+jI
AZjQQGXLVJw8Ud/U1Awn7KUjx0sr645LyriIOm/PwyRlBHnfMZQh34xVCW0hZydULXo4nwqjC1XY
57aT+R47dttQcON3L910zW39Uph4EfX+WLcRDQxjdp3BiJTWR+N8zWh4YwkOdNzUNr21nUtvNViX
EcdG/TYKujRzdnpvOR/5eExnnoLaW8Ewk7oOR+/CER+BkmBdFxT7DISP051rDM+z+PawRWSt6ndL
9VaJQ9PmL4VnPHmJDsIISwfgD4x0S45liJNYnL87k/BjJqeq+7J4l2gOI/1gO5wIqh8mz5dJ1UnH
0p4iXBXKIHwJ/SHtj6q/VROtSy4mIqM/qBKJr67sJ7ODmZOtRmyyibH6NFbFDu0iclq69YL4bzTx
mhzl3RHsTu1kO6sa01DuC2UniTPY3nAWUbMVfGUDydTVqR9kvbNXPpeJUKgohymZbjD5mzGiNnp9
DH8y+vswBg7EM4u5Y2PPSsCwNaH2SBVr0xhTyAR79gXsi80wSK7WjeGsVoPSb8UfnYB/YoknmtDx
eWjyQZsPxCDxknesmV7y8p+HZP9HiNP9XyOyfxkPSitfDGCmkm07d/ATqUK7/Uwn2y/z11oJcusT
3NF//pr6v8cYycRiMHLApmI00v5lLDd7AhG7MzhSCztoGC+teiHtO18K8O92oBTCo7cbO41A51rO
EldICtYDqUlW9ZEu1M1EpYLhbhvcMJyqXIU8hJgCuU4kDYheN/f/e83av3GoyfHahNRAdGh40f81
SDjmOnTydBzPavc7G1Y15VZPB3151cpwPfBpOJKckrQjjt7//Hb9H6l5F/qKwxddQbPwq5jw/g/X
ZAIcJIvzaKC8ZO3PALVWcCKwwnr50khr5DV1KAsNQu3OUm81D26FSbJeo2f9f8FQslb/Pk2GIeCp
UKFVnM3/jN//x2uZ59pcmmxYzkyVb3UOCdx1j2V7d2yULHJhU6U8RZ04xWPx0inmq3Kr5VemD4+y
kCgS+W6sAB550tdSXHoKMal4y1VfWd8d3kiuRuI7+aGekruhZpdL25zG7C9AiYL6Y30cKYxtfRRy
Nxlp+sGM4a7ZtH+ygRmDyjpoLTACvE0DxMW4l1fFDWtxsyxiB8qXbJXPGlFI996qySAubm28mSOv
zIZg6F5090GTKiCSvdoUvuKu6cPqucDQpSAPL7USRitiU5FlqOgJg5NpK7r1mYmdpSunky45o2ap
3NrUBQkIozR7y9h76O7dsJRL47fzodGgwIlT5x1zrD4xjhbsR+jl0IfKX4C/7f4JY+uJdEpYaMZx
5HEatWlop9O9UeVPnAEJNJ/paTfqNRA5+5oiwKQc11BuHM1Hd/lc69yqDnHAfbB1PKakfLRqOlmC
wy/dC4VNZmBiWnK3zVNvqH6jx49lag9ZFl9sa9yWX8XAK5jcUzd+6MOX2ne+mr6ngC+oCnt0OKaF
8Rff4xf8s1PR69ipsQsy7kkmTpfy1barcPHyvZ3/sdwvLhPt1eEkcrZYNGYsqIJXYuKg8TvJiEPj
s1HQA/WXhVm2Dc46Q4EaEKVM9RVout+o5Kv1S17+pMNZ76hSw1R06dHFVhOg+WF43yUfYqOUwcq/
ciU86Rbvh/th0/jBscggqCScn4RodqUT/7dzkFvinNvsKuX7sNxzp7+nWQ9XDQ2geSjgFWpWDNNA
/erpM8hCIz7BXJbRCRzIXLwsPb64gbJo83vk8Y2cwQNjn7DwZ9OHBsJaclpLtPS9ElxiylFVjH2R
Vq8pDWwOCM5mLTjhKcalZZbavicKk3UzoS14GAt5wNLbY8wJRZR90Et26kyWfbxVDrb6i5PUOzUf
VvRr2aWhUlWZX2vpCcuJX5WITzVxl3dlncAwBHLWW225D5AMMzW07G5rTmHhHUb84AxvZD2EWI2u
ino3PaSpqDqUw7cClmfurhMNTm3zG+qkL+qDMT66yQoUbgNrAtpig6fKMQ4l0VFLvW3Flq+CpIAo
XbYTx/bCuIxD9zEsjJeU+J5KhH86GHWMvg6hpgLxwm7IXyKDWy6oW7s9xN25QLy3TWenL1+YTdVL
OzM35X5OBHRItEWX5Vt8z9VPm1I9EnGSL69GzyTTxfIJE20lhgv7GerG1iEr1yFjRFy+zRsdAMjj
T3GSPzjlB5y2NxPGizLCOa/AlsH8p89E6pV9ljDgq+uwivBhIhEbjPhaRnp/BXMfB5++xBUjINg4
0H+ikUdyVW9jpCOJaUqvD5IzvzITYzoJCCy9PfI9AoKWzM5GQQwUW+h4HSz50lsMZhDwk5pIYHJM
3OfUeErcFACL9lbCQnIbMNP6HyRm8tsbjZLjgkmS5h3HpNuUHsyv9659TYjaL/Ig88d6/aox9urh
y2VgYtUtoNXHIpItxe2rnCWdcpPVr24VHRLNvOh1+YFnmecxgipsfc1+Enr/t9TSs+619GZyPXMA
LdN+WzYvVvmn4ySZlndeYsUm0DbUv533zYzZm/+6+qVjXmA5eZDTez5FR8vN92W3+HSyHxvKjWLA
xjObaTghewZguHXIIM4+NfIk5vjPnwiMognTqi/dR5qlYWOS7ZFTmCtYuRZmakp7qr2UFG8MaIQ8
R5yhHIx8u9jNSspjLMrm/KhfGy4+iVk6mzLTseSCLKDLEdbLr9So9y6PM3fe5pzj4Zqc3No6VdGX
5hKtMUImALrLuOGlsakxEiAH96aU3FiSpgjiaWTVleR1KpUDo6tjGtHkoSI3V3sJxI04Gcx3juNM
UhZUnspcwrxeqWR7u7w2gDqnSJBMwa0PlQ/yEIctooULyNR0X9vFReupWMgOk/MNzWSTkU5XYS6J
/ED9kgrJi5IydorPYjZOU/fRyXTfxxhQiveiTQ9mZO1SpA5RvlgyO8EPvEyr2jWcMKBxl/FIbbaz
MW+7+ZmcBwDZfJ9ErHESOiJiqaM/9/26PkPFig9q8+oJbmzuoo9qvlbMCTVk5bTGDuFQ45ulO1G+
6nSmgtjx+0w7mVb8vHTLTiTt79jd3uSyj5oejZVQLtEgJIKJjmW/Mbx3nKY+CNU3DcCmwqiv0vaK
kfo2wuOgm2dL7IzsMed3ajg/rfq9g5nZ6OGmGaagazltcT7oMl7QfBMRDm2F9bdlXYmhYap8NFUa
nzkm4EOOVkTco0S2cdvLgJJy+TV6f6fu3baI0KXXzk4wOrWvHD/vkKX2huC2n91tx79qWa96M+xd
aD2Fckti/OsaM1/81rK+ZuCgNcGAoMXryx8upLmvBnlCrbgwjz33+T1ikN5FL2PCEG4qgz4vjwux
87Y5C/2oVdneFluzinY2IocxDFsdCbYqaUntwI0LWIBUT61HhyLFoc4DjtQ7X9ieYGBFV40tTzEV
R7dBUMj3cc5FGMk3J81CJ0kCF/Gl8Ej5UBA1D3z6LTkFnAH9dTCtC/pnRMskuCdaeH839OzczOZZ
NsNNtmE/fEwaE6uYOtjnoWDWVSznhQPPxEhrTF50tAodKnAURexO7H06zLeSs3h1NbXDehDMxFYf
r6z1sTH5NTPviBj5rZC/mM6p1RsrUTa91wOTRjh38djs9DWnj7jTIiVurHc1uyZd4kfxgEGZ6AAU
L6kCbPdA6ze7yQzn7NsufuteTEiIfPL8JJNLxvI+ovkr/T4y7u5IshZtykirg9CXYx/nnKbB/rcY
AYwpD2bYZegLTgoLnkkaVY5B553AoN1T0Z3rqjg23vwCjTcudiaoDLt/x6g+D6DPMatnFlFUTsw2
CG50eceCzjTcph7BtH402Cd51AsECaP5qxTMKsaHU5xSBstLrz/nL7Ng+bF2c+thXlB9xnf4QyhE
TtRtkmS7XLG3HbPxWvkuU8rhJE9P/Ht5ey4T49BRbqha0XGigcZm7m/YNwdyHlwRvqOZ95xCDAwC
C9lcZVOUPJ+YvIk0OcP4xbk8ognj4e+BoBrMTXO24FwtNiUFBT5N/Cgjofq429r6H7X5zJXppCrd
VeGtHZNDTGhB1SEXVXc3/o7VD90hS8Q3O//SU/MP2n7I9zUYEBRQKRFqc3+xaU8WBg5RC2LHfNYl
U8Llkzkz15lYLq7+owxY3h2bFeZDTaZdK6trac7oiRR5GAc6c6m4/BKMV8wHdlPo88TLMRQp+wQU
vMzYnJv1a40U16jmu1aFY6H+TTz1bMmW8mYoYoDouW7nNL3wgNhWw8XjvZMLvoq3Zbmqko0Ae9GK
x2ZpXTL7D5M8rf9QAfq5ZRG2UXob5D13bwz+1qEPm9DSviz4ARj30NLm3GL5Gwqjxn3kYn7mCCNo
JRpsYufO+4xancSnTH8r4jvGaPLHeC6hYVavk3moP6ss2ZqzeSxqEBMefaGo5uEyj7s4Z8wqdxn2
r4LNGqzlk5ish+si27V4Z9dZH8cvw3slhFjEW6WRpzxWQ4CirfVOV16hx+eJSILAU6/HDK3QRhvj
s2ZkODAfkkAY3cYJOiTDgkU0BjDvAvFbUr/W6eubgqn+WBzHT9mJp8OHQclwRJtAkvzNnZ8s/mjT
6nKuwYDkxVtXMz1DdlpawAsNx7c1AlJxxPkRMZmcDLmcbwZh6F72VFhAVnGck+KdR49qKeCPrIkE
09Zp5OvMQck56R1AQ1fzRw/MAXsIgZhrumARFuZYlnityr9D5LGcVS+jSnlW/tdIXGbBaXdMSR+k
07uu/c3LjNPVuWCb1onfbvw19UxWp1uesost9wVL9sTsyhSQfzhJUCTdNLsuJXPQXYr6Z+L6qgtx
7hG+4/TkKBm+ZzatMUNdulMZXK01v325T4tqkwOjkTlqoTIePGO3XglzccMizJqP0sasLlRSqv2s
ngGAvgVSczWKaicWPkZtK5VfdLEw3cXL+16NtPpt9YIyM/ZD3X6kK2yW3nHVqVFOAAsQxGLXZgu8
K64h3wtoI4s2nzxAaM5PIXogLtpeePCQxXOqItsjNppeiOWC8PGxTktAO0dXMYNypCa2M34cG9NU
yj7DlhdNwcP3xEg/QNXcNJsqp41aZr/YBsHmmY6Aah5EByg8tcPlj6X3YWkxirAEBt1+2jQzV0KT
7dycfftqV7LYHpo19eQFIeGGfWyBhXlihN8BsO3Z+fQeCjsmlIxJyIxlfMRgqCzLj5OHrlWd/okl
NuMz7eGh1RusAJPPYGqDpe+uW0xNlPgi1WLvNq+dcp7X79d4FV73M62JJngDJcEwQrrjq0jHs52p
B7uu762Ws/rj3ltfY9k293StnGoaGNZzQIPUSQHOO07UzoPNkARkCwH51kxwqM3axTCzcEqDSn4I
ewi8vgnXbygd+jfPym6jBSdMjAGV0A5o7TKNdow7tm3VHGP5i4euXfieGgOjdnjYfpDXuXT1n34i
OD2RDou0975EDFVIow7bkUuzZe3nywfuCEADd5aHImDV3wpWcYbGPUJhxCtvWB4Nbmh32/YPx2v9
9TFUT99V7WwyhXYAs8RGiVJlJXfVpQNTNc7aDGfEKV9tS085fnafDXucgjs5a9h2eEtYLTH8+09l
QKclim4lx5pkR4zSMs7wZS0ehkZ9EAt6CRg2kb7oGr0FYPW7yD4nAwJMhiF6Aegohodd8+t2RNEx
3RbxtNXEsPf6gaC6j8EvaGL3V9edPeYIrp5hRAG/W94XktfxWB1/ysbZaxLFezXtgx10OcYZKG6m
WJ4Vbf6VWaSBNfPhZcOTN/weI/ezt8tXJXedTWx1eFE413hztvFQhYe2vLouVQalc6vrYm/X+rvp
RCcM8JanMV0Sd+nNVyLfm8WFSuuw2+BraQVKO1TuDsq2Mie7bM7CTKHTk/5b9vWORllE+itFItGy
BYMgji81OpJ8YRjBBxOh80gyAjInS1zsiGGGPKK3Fk/b2NEx3LKF753jnLOfm3MVakZ/6Ebn2XCg
y0geXjG7z/ToNcN2pkjEtnrOe+lR96K9ayno8Po19sy9jMgAjvarOdnHyOnCaaR9AnZDybM/lyMx
/23qZMjbdK/S4NkvPzbXUIdIkzdi53V4QmGOqIl4ctNzlzohDSdv6jxdIAJNxlGhUkHd5GB4ctQF
poqBs/aumFkB79HeUgJ789QLngtqG7wpyCkNTTy2DYV1XGzyIPNGjcqQWXbVf/KjHKC+vM31iC+j
IIFMatNQSHfJQzcb1KEnH9tyzEjl91c9WdCriEhywvHbPihoZpjscves2vVRm9gTRHIrFvVcust+
0S1fcVBthpogvs4bOq/7DU/kTEWJdndnw2Wo5Tm3Xq3+5gNlaSxW5iPW8AVYmCXwU6zea7TEeT+q
P3BEBCMTIiFhVgBzgRKiz2hR3rRnLs1oh/5x2oBK5pzg7HRCovaHplH5U26t5EkbbGorXpSOO0X8
9vpox7iCFPKwgaFDcrM+WsNzFbn3XB0Ojv5RM0AUPI1T75a5zk6rviNcUzJz96ShD+m3nO5SW5tT
ixK371s3p3tj+ABvW5VeSGus4mLfsqfDBA5Mi4+G6wVzCWU/Otrtwu3GFKREyOGMoR8q9WQq8ba3
6dhJPzTloot6O1dxWGEISBIeHwkmv0Lf2XWx02bzpKbqi0kGn/puI7+OY35oiIjnhceN+YhW8U0h
voZgp/P0Ekm2d7tlb/Pgkocci+CqZMzVeJorFzOeYMYr76nq+d7P7DDPd3MG/9+y+jEnjhQa5nyP
Ep0hxoHtbnW8Lj09iEsMUJW/3uKCN9a+c+0y5xMZNfCpTv4h2a8L6OkeczjL1F7MjMbh7GuWMqwG
VGd9DCwea/ggHRr7ig57+vqY0MkSm5gjDJvvQQJUkU9rCnwoaKRpVgLUu276FgLEprss5gx46Mdd
nmwy9UNsXKtZ8HRYgryyEJORGxFaP+Y1vS90csSEJ4EMVXQYO8t6T2tPgqyx6jBI9J6h84NKogzP
txKNdm127bwOpXBg23H8LZ9ydDoGJdrBgdbk6rsZX8SID8ZLoVy43JkqnZ4CR1DV+oRTdxnDOsmS
1Xvc98aubo2LXXbkfJ6mdgBn8NJAzamj7L401s0xm7fVWhmHJZnlolmVdBeOQK4F1HDcSrbZiX5Z
EtunAnLfOGJvEeZaseJZSvV7cSxE7XemxUSGPpv1KfPLSl8czd10jCbW85ut5tcqVS6tWG1PqnhP
DRyNzvjqKcm+6rInYX97zjp3G7g35xiTAYd2WBo4/Tr3yWY0jb8xBR+uL6wNdDpPfb2v2c5AgY4x
rFRcj+wumdl3Wzm/OpW4Jda0VVp1ryguQVNja5G40cim/N6VYf9PgqYlrsJ//uZnwi4XyQhleKLZ
XV32xFHInkBbISDy3xEUcidESvj/mg15ed5luzV78rLW1a3dafwXv0cQZXdoff7oP0Vluyzg50O8
5TfiNRjyT96Ev5YEm5fntTqNX6MsDaPtYbPGSdYfD8+b55IIy+bAj3/WeAk/7MiTHJ53/BXCI+1+
/V3+x9eOghdyJLyoKPgvys5st20s2rZfRIB98yqJovrWUmK/EHYss+97fv0d9ME9qNiFMg6qKpU4
tkSRm5t7rzXnmI/PwDWeFbPZZJ8JZmt8N9NhPT1Nx3jBwjJup+OfvorXhq8/TdaZ6dgmD8vncfHX
U2Ib/+JnWWOK4f2mQ+OtphfhB0ney5fxEW/CMThzkjgdWGYunAB/yeeafnh6qwu/8uk49Au/Tudq
+oVXn/LhnqZgOT4AB/Y/X5pOzfTqHnnKKIqnT3bppx9HXcFLZXOfjLzMmT4FfxhXno2wnzS5ySI0
mYSC6RTzYfi4vCaveuQMAA2AB7To1+I+O5dHaocXLjX/eltMTypByntsaNYMkxZy18bfp2uI9Nt0
WTjZXji4+Sz/9XhwXtrZ7EI/EnvOejYT5s56xlcn989jLcwv/FHgc/JxH5cHn5qAvOkCPh5cuMdj
Sa7fhevL6VlwOpf9itPKVV9enjhTa452yaEXt34r2FO23vRxk/mMn12vlwYUmD0WMW2Lf4oLJn2e
JJxEfMLH+g8jhWF0uZiL6bunn+V8MTh44c8xdHlcpgO8cGjTBWGs2hzfdHV4F/xOs3W4uDyc6Ye5
FY6XJ2caLRdnNts5jEl/QRyiz/XgMKcfcviPV2TMf74CX2dEzdzpYC7TVeXbeGV7+iNfu2Cwmk/X
kLfmJvj/P8OX+QJHtHan22fN0XFiLg8G0nThpg/0ObgZIFixLp8nszsnQngOkBj69TXAAQ4oZiXi
4ugBx/XhMazppKU7o2AXZPf5UW/PVQoIQSwWaV2Bo8U4RR22AWKmQn2FcA5hZlsnjcJqHJpIWl8S
FEEi3ZNWvWDQ2ZXs7jqK0CNKPiNJ10UAIkAy5gsy2kLUAut4rY4Q3zDEShS0UdClibjh4RlK9xq/
Z9cZMF+ShYLgtYUgITERDiR/xDp6GHHkuTOfSh86OtQMEVNTJRQw2Tf3D7+gKQNwodZR7gRTkJ2y
z2l3iL2xkDkqjT5foqXrqEVIKRx16Dk5mo6CnXxIRTWFppGw2q/OcYOyOL0q+eWTEucTplqWEFem
XAUEkijNgw7B4suoJyhR0Q9OSWyWexjjD6MLll7ZI9ych/1rCTCxZD9x63IKbPTP6gQeZVVhm7g2
aryMuhhcRyeuLqyCnbJ+dOqfeKoFjjTme4HeUQmVqV36YbXtPO2eKmSGNFRqs3zpIoUZkyeUbgvd
l5GcU8T1J77FFR9x5OE/pVoclf3SFPo3Y0SK6CpXdxz2fOd+dJPtiEjcJB6cPG9MCAJ9tz9KVh6C
KThAx1Yougt9o48v0Fpg3cScp6UEK62Tm3nNzh1DyzIbwYOYK3iaHWhZgbp/i2hFtg7409PoIrMd
M6kiFNVDjKiq0OOaek1DdWEVv5YJUSwE5S0aLpOUSZRKOkqUhlyfMKJLhQYVxc56HO+6uVXAl/os
mPyZV++q5I+A2iSpVRy6U6QfOBGpXkeFuUyoLqDdqi39JI8rOZIcDWiUpuAK0tZ5DF+dlV7Rr7qB
fm1rOao27A2qOAW77nCwloOUIZr/1SchYzZeey097SCYNaB71KU4Uby4OXyl2Lm6hPuV7GLdXKP8
33ZJs9Yx6BNbaIRPTSuqjkK5XQ8PI9qYFMBjW11zapIlm9gsPJmJDFHLXMiVbDf1OcLWHQ7n1Nqp
7YZW+MZsQtugeSuah16A8ztP2vBCAX/nIQil8gI/RF8Vmgf2JYW9GGCsJRksm5RGcfvel8FLBSrU
FFYtxf90qs/lh7HstnK7wuAcsXCUg+okogv1JGsnj7j1AoW9TC7RhiLwYYS8P97gYKGl0S5W39s0
vhyviOAXUi6Yql9T5WvU6S8POBpqmbs99YAUQIBkgwnxF2ci2zLqpAaF/iZ9U7MUX9ZATxpVcW3a
2RRBpRpSCb+GU6z+4oCj3DyHpb9268JJqKKGsq3wx0apX4MWoTImMNXfGtYpxo+kMYVJnnvycbYg
ntuyrMKdQ5Zto3Fx6UEBYNNYsMsedoWKjTvyezk/K9ndxTcl1fk+HlNiSkBi8N0spCHOhLZbsGcq
axjG7TbT+mWvj3s3oasnGwe2SNewwLY8KE9etAwLA3HfBMlno2EOq76XTm2u3EdvkidgDmPXOsgA
LwsnVKq9rls3lT9rASwzojr6Nt9ly6qMrqEq79iK73NQvDF6Km0gCDT6rdJekTv8bkW1FK3hKMRv
pv8MAxXaNVx6NHhDMo80zF4yfiIRyTpmo/FlMDeTKr9G8icwO+q5PidC7RSVGLYbQ7ll4rsFPklG
oamr+2Jc68x3ZIxn1PyoqJZoxUO7YvS2BKWgC2qUt1rfwo0chl/ykM4Vi6nxYbK1NzD90QlGLPjw
yqvm/qlDZYaTSgMVnJvbIq4oPD8XAubLsV12n8X/NxOpKCmgpGX57i+CQFl9W4eIqOqO3qMmb8g8
YQTNDPKpfWarAe0gJgkV0esw+rPSUtaFEDkFxbkyRV/LsZvmPqd4qKE0a5Abj1fFz+xzTMk3Z+6u
0sjpDCKY6MewLxusakYJEN7bLiWzWcAOEgZXLA8064mUNX8HFoJGWEpslZuegLraXekxMO0S+C5b
tz7FDQYKF8NIOf6JHl2BBxg6btgRUfIeSsq8bc6VuUGsYSIuKf1z6SWXqRjr+ngMrAdRLTxkYBl+
ViIoAozDpjSxO3jDStTUQ68qy/bFfRPHpdCjwWPJZf5JxxmG3JEqMe+CbekZeCoBsEzLfbIpWQU1
m8QFzLDsX5sTQvX6Jab8vBhWiKcX7uWjeqvePLh95sW1KUbfwn24V7rZB+gg4HAz0w4d64ntBuWu
ACHoSTrhPZnLe43JYw5iFbHzjCbIcSJZ+Y+Pj9g5K7Z7qV7JqmreguP0JmxXbePJnJu2euF3C/Wi
JjAv0fksYyd1lOfysWGas4OlcBJXCC7frh9Urxwipt4+ulnqbG6UVVc1VOnZDYzTQuYfd8tWelYi
e8WRz/M2UxY9o65RSx6w2Ce7hQaItx2lu6/T/9QWktaigZMxh44bsiZnXqDMfaaosFdssWErSGKs
FxGqyIHGg+2xAFGNj4AHIJvcWVozpzTdEmNJHNVIo6hxZ80ubM9ejEuU2ypCx6qfBU4exfZVCKQY
yLCCDSoak73kXUmM39XqsK9wjYqFv8jl8c1XO1uRu4OlqDw+wr3K9Bn39E0j/AtWeI7pC+SliRcx
2oQ8CwU6VrFHSZPpmP/wU9F4AJyUgfHTiKSNMzRQRvMMrW82TF2RkN6Xq1N9HODDjjODZRzFbjLf
izvBeHR9+2epkzZRQE8O20rlhcsOuZM+1ahckL9DS1hJvNZU7aJCpxXilRg3K4ntYTj+1gRzVlX+
Mo5BXPr6MqCBlwbdvs7iM27LVEpsqRxtw2Apl0XwOXG4IgILVGTHEiQvHvCaQTc8QDXyRx1Iqi4R
oLFbNBEnahB8VHnCXwFgD4RbalyF4qEaxxw6Zxx8CKX13lTFqR3qp479qIjHmDC/lZbUs8AdIXIi
8NZb9anwDKoXi0QdqxmTJphS9D5x/ChROxeVtU1ULL66Rykbt8VEsStpM8VuaDdNjOGcJoq2xABj
W3FLpjvLQgWtO0XYhgZOY5qUEGgn6HCTctNJM39ZuBib5WMtf/ge+O5SR/hSXehU5a7+LJJw2UJ7
on0wV7PfxNfSYMK1uE4q+u85pl5EET6hUP0DTVpvuaitsmPniSwxiSASq2XtvRsU4MaRz6kIuJig
GrSIkyrdvJdjuaY52hh2JZK6pF2FoT0I0M81N96IChr8X2kK/EhJokvBp42iZF+FZ8PHRklVxvDj
37gJNA8xFaWa0FpF8mhX1GFNLdmWef+cS+IyFi1GNg3gGgNLNlKeOIUDzcnRtiCBD+nK785xMhlZ
KPum2SrJaZQ2zA6UeYdIQ3XEeQ/19wCbd+9+eM0pToZFhHCOKsYtLJgHaGrIATX0pKVLPlBL9rdd
pmzdhnJLH//OKP4jViV5bTYgZagL/V7Asc7Elp3KsJxGQ0QCkUIxJ8n8dToGGGTOHqsR3PlT4LhY
XXr3fVA7JD0Kshjb05fAYlNugJiabfvBvN56ThVi+wnph9ohqxiTTRHOFFM4yAbAfO231p8LMV5p
hGYLxW8WZbLy20A+UtyNZj3o5SKM2I4kT/Q4Dbc89aZsuzlpcAypu0akF5vjfl3I7bqqsdlN/nIS
KgtUzXL0JoXbYRg9HnvAouyWSTZSJgPBLcV9N5lpHK0T50lc4nkHNN+/Cf6m6h/iKKAw1H83wPTG
8DQQHJu13BfU00YAWJX6IrMyF1Ko64iqmKqMzqAhD3oQtCt3HFq8vdnDNbIeASKofD/myjygmc5C
760Pxl0hns3qU1yGJDTm2QN7U+0SB4WPZU23DqePFpEBobIdCf/iyspmhbBqnKtYhIi/iMwnJD2K
f4jCDfqYWchVkgZsSK16sAp100NXRRJRJLR8VfUYutmGbEebUpejNrQktdQHjN4GO8FSUQdzKWr3
hvMMSeqsU26j+CLKXOHxLarmMq8fwc5CZBooTEQ+5N6us03Me7mfHcysP2Cj6QX3XgjWr1HT9sAQ
tmgQ5jihVj5vSUutxYhYrjGVi6bvRE2JRj46hWnDZMasP4gdwWfqcYggMMbSDAM7U7B747rH1IU1
nkMsyN7qmD0JPpiSljS7RlqqQrqARGuidrAu5ii/FNQKzdjbRqL8g8r4e1aJacikhxMjoav89ity
emCnUaJz2FWbMH6R/Q0tcCqMLnk67g+IKGkCcf0Fx/rEXJJFpoG5NklM+ltanSt6ZjXhkEGzkB9l
1azU2l24aGy8rj4p6VnDHCb7B2ziM6lDjeJG1RMti0r5Ac/3DdI1qeENkcg5UFU0/L6o8EkFFgfY
FKiMzVc5/cg6rApTJgswhvwHxOd3OfmX9/rymcOy1cJR4726cJPFAaENZ873W+w3ezSS2J1b1SHH
687QObCmW3nUldncCN1P+VHfTz7ELjjeGhnTOrr6LwdCrd/E0Eb9OCkv7MdUWvLleUBL6dOuyBdd
7fzPZaeUPzFaEZj+IKyfhPN/X/2/D2DCuP1DzE4kSpCY2FZ3mc04gNu7oRzRnSUSGKxbLJOi7FTJ
nin2h/f9JqLX/37fL/hJ8PRW78l88Iq+dDsXhhHlHozchpqPAiJ6XsUX13uVTeBhBLecEyRpOuDi
ny/BN1cDRwJCXVeB+2sqg+/vM6CHRjy4JrwBQtRohAPYXgvEFHofWfpS0dJOkjO5YVb7w5n/znD/
fF9DkzRLIQ5Q/ULpGwrZlMaCMx+pybGORXwDFN3hH1R5B5sktHV2DJGZgkL+8E3P7ooXmhKzZhjI
66S2pX4UFGHqDktIhcCN7GijReuk/gB//ITjfR0hgB//9zi/WC+yMRLSzPTZOOgEpVg3rhb3yAgY
hIBufPE0JZ50+Q6FuAufYEX8MFCm2/7b28ugDC2T7CbZ+hK+IMQJHTfBM3ZiRmPZrZaCV+1wzjxF
lwTsul4D6ijOnqkjKFQOUpZv3eSnu/TfbhKkAKJoMUGKMBX/HiKkozdhQRNwpyFIdF1lLcfTtv/M
Q0mvAV0U26mBKYPySBpWsNoPZqHvBiWd8AlGiGJpmmRxJf5+/2jwfPibhrxD2eEHdm/SlL5DwSfz
w5x1yA2THwYnp/f7aScvDHuSaBnE8opf7goIBGEdgkzaoVj2VkU3E+46ERuPZJN5rMURBYfPbKGj
mhSRufDW7kJqpx7yqZmyag1aLN6B3umbt5HtrEJWjqFzRlARWhBh6a+DFUW6Vj9jyVgC+mflbq61
F/GZPTBd9OARuovAoRjByFqAOwhwZ857Xk68mu/uOlhbjmErq35FS5t93wR2WccOTHSmaJU49hWh
LSn6f5jAtkY9fWOBJV7Q8qtk9P1zRMWCYzw18rF/priX/k7novyKpEjonVRHz37IWcGCWAJvcJc+
JNemq+7IuZPvlZ5SFIJdW7sPV9mbxTsSlrtN9Iv5wRCcyliaAKyNpx+nC/UblFpXZQojhm5YU7C6
+eU+ICcsVRIdzIuaxitD6B+BQUMyxd8QDhqV1nSZg5JSzfIQFXgQC+QTBtsAHtvgjqXRDtrxNySK
ZSljpwkHNMrJuTDUY9M5pUzAQThBFeUNJh7MrDxtgvZmEVVbNBXk/HqRK9UfFEWHXqxuQwbpoHPP
kla9ITSmw6yJq4Z9B1G8/333f7fJ8ak1UVFIipREUbW+PCYiJZMl7CHSLm0cX0MDNFIQSUy81txo
Tf2SsKl33Zb1YnPNI+FtALCmP7MoI+8GTsDDTV9G4xRYAY3f3AaO8Kek50o0xqXOs0NXEtpDbt9/
H7T2/d5RZYOMOZNbx4K8+YUsS4xrJiRZrOyQ9cNsRGdZSWtf/BXg31Ns1W61nVmeEvloxccmOdXG
MRYXGNOtcO4fI3av0pIlGJFvVLvX6Fc0DBZy73AVCC7YgFGADa+gT0UTMoMc7YbPDe3wYqNFC8Fb
lxgu0n240YQ7WE7X2IT6temShW5sBH2OoNCP7khRflzKGNPH+numnj42+dYSC0ly/r7MUrE7UCvJ
EoA2SyM+mvGJ2pgdpufipbfOnvdrKF75telXLiqC4alxyviYGIdIWSriQnDPVXERFVYBNs0q0LBB
dZNvpbEXqQPp6OiXGjV94qOK12RjCc99vpok9OprUbyCwWi8dRK+1/ETyHGpApVPP4QaOmAQZhzJ
1opfbo2P/ypV26HfjDKog1fq2GSCUMyk2gV4oUawtS1rDBq21yzMtQG0jfq5MIsILnzPlF9BvZjI
zzt1iUCOMjLUZfSTI7vAjuL4IkKWjtJky958Rh1wqunSxNUW78VbsUOkt6wdr7nq+WLkE5snEZ0C
K0+GwJXLdUh5fh6B8+rZQnKUTYYyiro9Kp9Z8muS5NQf/koYMMy8yoWd5WtdXaUvLXtGeZl5KH3X
VbYehK2u4hNfB6WTvZniWxKfhVOfEa+xVXh6TYSJY7pvzLPW2kZLMsQ+g9FFRQAdF++Uy1sZudRh
cLeWSrwDG+i5SgOTOLTyFzsPvsLqY1QpTDlGetFyOl6a04fOT8ReAjH+bTCRCD/dQiK07i/TnZLX
PjahUNkheLgAkUnyeYcwCLXaeYCiW90YFjwZNIBhqyG+8wW1PVJMzLDVSOKfIt42nBt1hVAIDhDW
mcMw4aWRpBJAMPHW5AZu6qri7h/VY9Ktgikx/ixnOz/fWNx6bJkz5Zrw+d8L4X1E/2Y+ZcK7nFJS
WyOXbSgpZTPlJt2adK+/Kfohyn5TCE1/5/EfXSNDce6mv4fhXWM4APftTeqTIAfYfqKzXdWMMILK
GHzVtX4kVxfYTnCEgKFkOwNBDYN2Gxmb1CftDkw6AatwFNbQ5fmpethwQcmL1JACIoBEVt8OG8Xz
Zo2Mn4LADWC1u9rbiGj/2z1eLnhEKlrabImAl022RG9RIaRv9d8Tn2R+X0urJI2yVrEkSZOZAP9e
qGShK7qxZxHO6s87fBs+LU9odnbQ34igMAV+w+i/oz7CayVrh1x+86ULREmlPQXaIoqcQN4W+0ze
5sYGWnq7hTq8b0dAASSgz0Z3kVGqXKfgVSmKFO69HhfhUX9quakpjS3YuSku4T8LaZUycAaHVQRb
GxpU+3HY5fmm1phGj7p6CJO9jE8OqmHDKOYN4XfnNth16u3jojXPnXBBCNgjHyrpMKRMG8TZhc5w
4sLXK1YVLUClqePrGKRSU6wJ1nKNi2ERoz+csaekfq0Kz0i3aMqh1cUyGfUftBXLbqWywQ6P3GLd
tljpwwye8qp/BcogRfh/ndrB1UBTfVDYgW1VCdrkjLuvgLJUUUrHeEmbE1Rp8PyZQ8AiZovVD0EK
6QH1pX3MKd9U1IxYgO2FesF4p/Kdb9RqK676esGWgnILO0qeArW0xX+aLRtxtsooifCMlLbxvslW
ssoUjnnSf2dkjjhSN7q5NHkSwYwICWahPPtGQ0DifqgPLn6dn5LSze+rbpb7WD9UcrfYH39uoP6x
NUUFSXAs1edduPYuPEfpAXGuXPT9uEnFFSC5iR5QraZfs1lywLefAYkl58ggg29vGdBfHsz9vXxj
VFXCSocl59TWcx2dez6IwTe4lyb4I01/aN99+WbmM1JY3W0q2aE0D0IHTFVVvMB5ZAyixx1Vp1zR
MSbgO1/RteIml9sTffGZazWUlbkyHT0yWB6Qta+iUtMl3YdTWJRNvaTIFxFurNLfWN5K7e4SL9ie
ozcVwI1hj9hmoVShhJd/uC+/o+7Z3IpsMVnw6aqomV9WUdVQdX3Yj+wfDibS2V/N4ACRwAitjAsJ
MIuLd/RscbVzkl3a5eBtcAAItsdjaXw1PqCV9g+FJ0y9lZBdYO+iq0PbtfAIYd4gmVUgDUp23jt5
cMKzWfxw/NLnbP9lacEW2SA9mCg+hc7Z3/NK1yil6Sq+vDNviKOX3UVi39MuXNpntB6BZgIjWeb1
PlZwL/3xqhOlWfxTqOSTpXiLhYU3EM51CDIbe2gNQ/etie2comQ6D8xT44zShX5qexTogaMeqK99
ezAkTCpcjCWzTpRdBC6w623afNOoBzxyZXyO/JV3NrVp5mJ2UXsgPeUUQyXBT8F7mqH4Pnv9uSGL
G5kAw1ArHAvNgnLtrLu5JhFU91YBdflW2/d06phrvEmJKd/wqJrIRpm9yD2U7CYjEhMK7tLXXuC8
xuaTkqyZjCzba58kBAV47qWbpu753pH6VY+TjRAWtNO8zMJrV0aAoNAh/ynofonREqSudxpYqN05
PduywKY5CW0FYWUgH/VAmL357LreeO7AaoN6OMHk0uyieSsEt3l2Ec1zTGMd64V5n55tPIcINuOZ
MnZPAV1x9ZDrJy/BH7SfZotpNlLFS9scPYTyCHNbu0Q9h844wgC/r0NaaHQn8TH1G/7O5cbUXgDq
8hBcdg0KlBNFeqhwRHr52NqStyKiaE0pl1xSDwhxxmRAtr04S94I1fK9qyGsCCHpqM7uq+iJ1UoD
KDhlBbGcmqfMWT88+PRpOfJfA/TL2hd4fqW2AbuzVAWAh98slTCdF0iryqjYYv095NlAwcakrZlu
g4EmfTIf4dG7g7YVy77E5qovQIou6VntBPzaJibpFAFoKvaYoXzMtsomN6LnqIH0pORgfIRXzQJl
7qM4Nc6KJv1ummwdttY2TLOF5av3OMzpkKTPuuBvNSP/k5EC143qJmmTqwIWbFb38tkS1EMCsbcO
ql3eSk9mK7D9fUQRni+0CqmFbpjONQrotC1o1pDeBByRIkR8btyCZLICh1C5NVlHWxh95fBNpmuk
4TrrYwxMhLwMRKYkNeS3iUyAApjKniKjwI0Wo9SBJrsVSNbcYsPpmk1dLJeLG8feubV4XLEdEkJ/
4yn9hgoq7gpK7ux3vcE61Nye7bTEJrtDokL+0qMemiK7UID4agt85lz47U0WOx5R8yJm2Vh7DHLi
TrVlQVtShxqdV+wtlEfRmPOElVbBxxFl8tfK5+xJw4IYUpSMuEM8kUtQZIdcowfHeVXJwSnBxnVI
bpu4WHaIsN1w6XosBsyT6+mYacEfDclSk4qrSlqk6fdoN/j4iJON8pjRnk8S4Nqld8ormqcINHhQ
iY7YfoijfGzFUseLuEey90tj7uZJa557aSsZek4rq6IDrpnNvADuoBE8rbZNTY/5Ci/1v8e2MT0c
vg7tadY1DFI85G9b8FFCNQMORdrVy44DgBKyCLAlITWxDrEM5ACZ8haLosygFzakaiMEz2YTJxeN
7a/CpgfLqq/r4YSSrTEjWYXtOwsuHqr4NOJ6y54XAzsVzZCijycv6238i0ktZhGDmi1dAZeCQ0qZ
E5hiqFC2WVS7LHopdoXnGBvE6EBIcPdqli1NZ+yipHaImPA6Zxnobfps2cEmht64DWMgh3OeVxzZ
cPnv02R9r1OStMJGhQ0/SxVD+hJXmpfuKEygH6LAhGMwcFMQAuP0yISI3U5ZH2VbrbTLZs75UOEV
0i8lpvGeRmAWZxQyc7aiV/7atxw5oTeP+w3yAG5RVOici1W7GD7k9pZNtOPdUME73WFFxNITt3PV
7pCYfp5SqIKKsWyWSjlD+SAu6Zjv8JR7JdKtac9Sfig5Ab34CH5ZXMLayUoS32yFUTsf/nhsJoKF
Nsy8KY9jLonr4NnYaO5BiDfw0yYmm7lCfthO6725ds/qc2ozNXiNrUlHGcf1Xgt+qADL2vfOkKqo
smhg7JRVqq9fKuWGoiSll3fSTqoha861K8IOhqAsOgrOLGkhsUTkf4I1E1nA8b8xmafNBndbvDSk
WaRPJ1Lrt4qA8WMuvnbKZsqNjNcj4aEI8w48sVpydWf9zv0oR8gzGBAWLA/KwKbAKflOj4G82neg
frIrkdbjtV6zIEUFAe6A65RbTr3mUrC4Uug6b+J3WVqh80B6kLcOHtn+CTrlMIsONM+B8wSATWfD
q6XsWlKj/FcZHCYLRnFufiBehWvtkes7D9MlEMYW7SW9mC0wMra8iPvZLXXGqUOcwIz71jhEmZdo
Kc+pwadalfWWxYMI01JZB+wmi1/qk7rQgQ2n5JysRHrwR5YF7F/YKKVvfbpG2MWaQYzngzLHlKI2
3FRceyV1PGjEySJ69zA/LppdXC8FEoxBRTOPS6fkPQV7g7oWK8CBMaEvYYloqKr82Xgb/oCOg2zp
/Z4Up/QHZtodMVyOf77aSzdXvrWPSlvTo9fu1FCQigGCo3iCQALH/CJ5NquVBcDiZPJ2wCw9R7kD
xhrrpartoHH31TJi94NOMhEX/WvSbBjbJB8fkFUZC96O8Y+9sl2gIMHFLh2TZ3Zlkml3V35U2tBe
7iAvfrQoV+Kj5O6UG16+ul0US4pqpCD2mH1yp1oXO12aVcAkd0w+TPeyXb5UNeidGXq9GDvLq/R5
B/TDrUfG1dt6hfdlVq2YZrp6RmGu1ObV1nr/7+nmk7X1dVamc0hHwlBpjRhf7glJ0Svw6JW0IwKZ
uWT8wwCSN+pdy2b9ldwGlwiddUr8JZWDubExGHUugLt5s87ALK+arfjDBPjZn/2vI5q2c//YrgVS
NBiRRbCp7CQHmLrcP3Gw8EUW4Dh+hHngROtm116sD1jd8MsZpTh3AB6fMuyyP2Rgaf9SjFRFk4ox
kC6USeK0YPvH0SiGLxcKbv1d1C0kjMJAW2jd4HVLHyk0GnMdc76EHSs1pAPlkicWNAYGMRvMxHY/
8O+QqIwciWKhuQ4EUi7mkXJRAqpPc5XHkgT5FmXqSjsgesL+F4gbrKZs+Lwz20xCO3Ii1A8MMCwB
2rlWfndQpyMSuPeIu6V+T5gDxTWNTfxbrv20HP23D08/H1iDaYim/jV4uROqXq0yQ9p1kkNkdhM+
+G7M6Rr29UWSWftyuBX63hVuHzGpGRJGWYmGczHv9JcIFrRX/nRE6r/UxMnf4nqQEGoiNviygyub
ITdNWA87erHzjupPIU2gAb85m/mHUW+m/FsCbl11n7HM7MIJYrmKSsyj9b3QQPN7r74qOw3ykLra
APFcDExjWcklg/3AoQ88GVzoN96HEdyDipIf4pZUuPnpzUTRkcTDW4ygpJaqa0aguel+JCY/oYjO
MDgdiO/Jb+ZVL5a21+p7QrSGRbdVotsB2VS3e+88ZraS8z09U+0LO860WaXJOekd9BlTerU+3lpM
7CwQtWxTYeidQnAjpFfow0jlaPx7rarEJyCGN299c8fihYruo6aOZNz05ixmELghP96VSp/qSmrH
oga4Hlikjnpk6dRdBM03RisHLaia0+ck8A9FFULZMLWzxlhgqDDrpzB1fFSa2asor3IPd7CfszlH
epgks96fWLVnqXXIBqe6jFz1VJR4VF96QCv02l3o+HQ2CapFA1D5dkSjRWXODsnCLuiivOKvxmld
qmwTG30+/XVlKTd3+oGIe1qjeufaogxQ5vB/nvMYO6IuaSbGQNZYX2aYNGv6GHpGD2Rzpi3BpDP7
2wZF2EWxNw2bur3+pEAP2lXr1GbNnghztEZwW3Sb+W4bNT8sjb/nIuo6wHaRZZ2iTffZl0ENCKTu
OgVwZInbdgGiC0aa/mjXTMIo0OQPxI8IsqmhzYM1m/BVsKG65JB1nAD1mNPsRGrJnNy/Vu/ppnuL
MjbqDgS1/z5vkvh9AcVx0sOnKWX9Cz2xNepSLomx32mkDOf3njtD5nqOLJPFAf4GzgEWSbl3aKFq
B+OtDl67kt5Ah1Mk3QxaswiSckkFlwWYz61Xxgwk4WVs93l5m+Ia0belLOB1Kkg8eKd7GZSm1WSL
UqVryr0h1y9S9jKmJCPwSnnKpQI24AGSECktFHBxaslYpOZDMHGYR8PcpHcFmZZc8Pl0O2Cj6GlI
qpvpTnX1kz8yjU+66wch0zI0GQDBqneHpkdh80TcvaEHx9JiqUu3etiG441x3pGN7VunThzX+IkP
GrMjZG8zFoC4UqDNTPhOZ7EE08LGMANbx8bQyIiCUPfBFGnONxUJfYaDYIDoDQKnioc5E86UnCzW
JBdwmyYV94TK6sGj2qJRcELAx51YhvEPV/Wz/Pn385bRp7MHhUPJrPpNI5YPspw2Zrvj2SWG64g+
7QfiwlrnDnCwJ21KyijpPFpbWKastZAfwFL4G1StVLHJLfqxCPJ9iv/7gL4sSQpcFmAnOSAkA+LG
DFfdB0IBuLpF6HTPKXwIm9wuPA0VmQ8/PGD+pfmo65+IUBoQtMjNL7ei0Hld6iZqu5MxhAUs/ppX
JqCBRg7uIpiKxb1F9NlkHzw9MjIIVcUJrRtjnTYjmesamPdE2RICZmv9xxjBoizxq/PY2cDIiqm5
tG7q8GShD419uGWdSymEGZJfKYZoBEF51YfXqdBFkoURlLZJj0htJ2853XmkW5Xc2YW161D/BzHw
sPs4vAjljW4UMhZCbD4UFg269EDvNY2lKRO8411aUB80sU2m2cL9UxWrnLa/4J/NYTeUWxhBOHdC
tpuuGq/8fj9pUKT+3PJo+e9J5HPN8HW4sdjUJDSJTMKfVNR/LKj0VktEoVGbXS8/amGfqPoC/o7l
LnzvFvMIlpn8YyxxwvgqaMUuQ1sZHKYbaXqMNfW+ZosuF870ZHaTdVDP8uA+Pd8rBRZBMp1okdGi
k5Pxw4GL31dDCCbIdkTdaKDx+lya/OPIrQKJbUni6g4ze/KKQoNAgXhjWEg8AOSDe14Cg/RPAw0S
ROXwBeYu9nQVyvQ8i3+TTvW77jbSdWBDCZZgNSHzr3I/k+gI2CWk9ynx0HSkK7B2eRas0JAx0mCz
uUTX03gKj+Ua1nMd7cyP6IBGF7N6ThkAuwYBKJUtbrpzC0AT/tJvRPAKfZxdsDIxMC7Zkr6NUArM
OU6JZC6Xh//H2Xn1ps51W/gXIbmXW1d6hyTcoFTAxsYFN37996xs6egNiRLpiB12QgK2l1eZa8wx
x7ju1yDYl7MPKE22E1j7pIaYvUORNaCr+uW+TypbQXK831SQdGfWPrga/JRPStXRd6ejF9thMj4T
91Kbf3aSJ/OjlNHJdexhEZIspvQwdVYEDvgfvBg4ornysLeBJn69eNITpCP7mWJzFuAhuiQUhV0H
IsO+MdaoT8Gsz/p2OYJDgkhP90QpWxWgh2X0htfny/pwgL/Ltgw1ISV2UeE3h+ysbIGPuAQfp3h8
mKsEJdsShZzEqwIwH4uc2rAiAR5AvWFreaw9hO9fihi2t9tZTmsgV9OnBuJiB6DF2Y4waYcEYNn/
wNaLmhUWHEd+amv/aJNJH+07z9Zd8quSRLGMz4bzOPxr8/FTXGAhxaTIcHVUAKG7QCW+AKTZaXkl
c0WXiNCaI6s4urC2KqPbqOWsJXKI0JZwStA8gDCmj+PW/IjXkAuwpjqiOcou25dXCjDOgtKbqA1x
G1Fm2Sn8fXj8QIU1OFfq5ThRBNCsO6JXpqEgl1KZMFavLuZQZIi2KEgyZq99bA56FhFCcJ7Km7+b
6bstL1M2eKKu6BbMS029g8ziWu4OeM1cx0Rp2dgaqhR1sNoW/QTEq3LrQUcQ/rKf1yOFFNrE3tnT
aFWF8ogYtXzMJ6pnE4Q7+Q54g8ZFTL1DPMXXmVQGChv8FVt5shOf2dHctYLDmfpdyGYi//17Kyrf
E99fL+Vuu1nWUWSjzYo+tTRM7RDTnaha9KxFgQ+MStiA4zWqptSaa8dpE8RIPR0zUmqxcyRmYllp
Tp0bgZWj4fL7mWmir93N2wQICsuMosoojt/l/qrkpsbRbV+Cy5JsIIXu3KjbfsrQkBWRQzIFh6Lg
iTqGXTS7pC5e2wWcissEiIi9guorK7JU1poZQ9UQ2gzSaWtOFcvR47n1QlkHpaDphKUyjX1sQNTY
Z1P7+zUo37MrhghyUDtiREmqfjee1C7d3/SbUo5T+ga4P7OsNeQ/PajCMlRRhhrJFOCsQYpOVPs8
ZhD9nOhDox9cd/sp0QaZKzL4yz/O68e2pVgUP0sWRfiSX0GGuu3UfVdK5VhddUuJg4MkxsMTdHHn
tkYDamMS6e/HykodApfWiyKkgGL0+0n8ONlg/PJ/J3F3g297RddshZOIBsQKydQMIlYzIHeA5+ug
ngt8D6VGm8Zgyi/xJXLUIfTJwgEeDEGK/YYKqHHmH8nxH3OxXzo9/H6O31dg00D92RSZfBms6q6d
CsiIXU5l2PhWDa9t208Iqonbe2yw1UxG6Pg96r3/fsgfCETimGj8svTrpnS/Weyhe6pdzBt8nvwI
zwEBa6tBaej2ksqben/2rkQvDfSoAh1nTJcwp1bKFbuDOEbCqcUFT08QoO79cbe+T7cmG1iYMaYO
pZf/7+LUkup0itTxDr1BQSJMDS2sitwTGLuLtyEblpSa8IApg/IxQoHfG0X7diPE0SFU2LJCj6XX
fO2wR4xh2iKpIVBv5VWDAcNjsuyejS2cSMCv9OTFz7dXY2e+dtPkXXvqgaK85DvzYY+F7QvChqwI
0mv1mD4fnz9/2zxWq+Ldetg/5E/WCzPB+f1ELS0FUC/q8/7x9mw9nFLn94v4Tk3mIkCQ8CLgMgTH
8utF5O2NWLxJynH9GpVei9L7k/pCWoTivsP7+20Kqr2wd+1H9gzTaGG9CLmIp/IlerffzPXv5/K5
RH2ZXZEz03RVooOJxM/9zJTurxEqylk+nlDl7JRbUjOu7hRBFyJc7M5eYAIKLRCfMDm4hEmIiJML
IOnKPsajLqYvLjRjj4orR3J6f5zc95vNubHE8mRZ2jd0ojWifZo1WFIqJF73zSYyJ3vIBgaKBOxk
VcrGtb9WG/1zG/CtQUyVvRiscdabu3CiqaCHGbcDDbIlD+iVPlUtpFPD8wDTBmmohblfuZi6QFU6
sxHtBfbYHutzY2ostenCcns0XTM8j6WwGsqDfHScqINL3+5TEzimoJ3nOsj9bnkcRIOCXJsR3gJt
aMPJGrSD08jGQ8yRJmafwr1hPkXbdnQbQAxcFbNkUU3UPuKCWJvWc30k9+XRZdFt+B1ppYU+tkfx
4jiLVvkmWagjSCGeSonhYRgvyk21SWfgN318CngU8ytf9byeFauG35Qb7DYGRb8muovRpXVSPua4
Sjb2VJmrS2VuLs2pObXm9vL6Yi4Pk2yk87PNK+SKgYYovHH2Y9FBeu4+UAb2FCfHw47Hosef7ef5
pJoU8NYc1DmfEKC+Aq4DuPhYyPXVkcpRCfshebx3BG7UWHOVV0dm6605Kr4AlgNWpsOPaB22qB2y
hsw19DhJfEOsx3yMfiUl+TyDsGrUpgJ98xbsVq/iec2b2cnzWTKcJoyVoYcAr0LcEwQp8SJ8vH//
hBJo7JyPTv0gLjjeHFeHRbJBoHZz2JWb9mE/v47iUPOUtQnh7hBmFDH0hjqj4exj5TGDARjYw2wa
z+ttweP2kR/99uMKRMtw+ti/3j74BuSXV7RX7TV6Pm+lR+k12kIWnkFbm/UWJSRdI4D3O7wMfD20
XfYLzrvmjckuDY59ZWTPyaGN4lk9uU5gyVFZ3/T3dMLDCmHT1WVmjcpZu9EeosV+aS3NuT23lscJ
pUHjfNT0ZVj3Q2l0mqVDPmAT7aBgIv2wiFfdw2Em/jrbXDf5Kp/FM1LP8SzbpJvuIdpdVskqX1n9
NtyPSHN51ayaJ0/xU/4WP52eynW5lrfJm7pFQPFN/SiesQrkIgl43g5v0IOADlEcUMjxkHUH9nk1
VtrK4tEASM1kpr0Ee54PVKXLkxMxS6PwjIj7wlwcp9aqHhZ9i5J7pxihKdq3J+dtb9c9npcRF5tt
TEZhb8wKOLtuILadd+fFYSWuuRqqM2tyHEtTbVoBp4yMibq6Psbb07P8ens8bOEFzM0xm1dlKT/l
L/YTxMDqpeOB8MwRaZ734056iXbKi/SSvXcP2ea8M14ajI9W9eS8MAeVW/oohc6aoYqsAsNdHthj
eRCN9xNtcZii/7feL/bAOAvK9VfxM4LY7au1MTanh9vcXu+pq31JXuy33ht3y4Uryz/OYZ+IHBwr
ECsSvBDOhO/5J8rxkRqio2JmjdPBStyc/XK/PMx685On3f5Ysn4opxHrBMWVtqYz/+n35TRyfGhM
7cxc7KGf4t8CObBf0dUf3gJ4AsWYAoZ+3N+HxaAen+fRPF4e5whAX8ftuJxmcwpS5slSVoAZ2F6M
u2E3PExP08MynoIoTPNtuT2vz/N8WcybqTq+LMX7T9Pe7MquCo3yaTHPh80ELKuPz1aoh+y3HKqw
Ka916TnFR/eKxTz8DWIApusP49V4ND9IzsZvvQ9AAlt8L6yJP6xX7VF5lB7PW2NmzM5bvKyWsPJG
ySxeUcU2qSfp0OhfQ6Uv9eMgC7t+Gtoezmv+1T0Fe//tL3aA/PMS/J+mvYMdEf+MrqZG0x4Hx8F5
jPBINpYILB/Vx3xb0TAZpWLnOeUIy2rbIb28PK4LgmUpLIL9s91PRtUQhYgxdhVjc103Tg4kY4RK
eB5bi9MSXg/J6UfFhQfkn71LePIpiQzlfjnR+01YhejAe3H4jjKai49GKAWlB5vCx9Z9kA8ugyrQ
fZh4ocmjCyAOeUWfGrWxPMWKzTdJMZtbiM6u6T7gbeHHhAIqb73wQPmWNxd9MUnGA0RHQ/hrvK6H
t6E2i8e3ITrxy9P8uLysa8So5s3ACvIA6Z+QCW4gs3D+Hu58L0K668Z38WN5SOQGw/t8HE8x7QoO
/UP/OhDP+1AOLAQRqQtLB9lA9Lp6ENOnDbd0wUrdm9v6JDxO83iuHH2KXqaXeTHtkWHzj/7o+kfR
4if4fR+G6DJsMijEhiR/BsL/wfwSDF27sqVTFIhGZwu51QL7VB8cG/b8CdbXIfMlEzdB8nnGqZhE
8LvzWqTjBmmxOWorzQbl6w2URkLhePFHK+rfarloRqAhEZuJeq77qLGOqJzKYjUbowy7bL3jvBgk
U8mN1rVHqXu4D+FPufFSDszHzleZLPaiaVuPdI2LItYA/z/QEQV5+8u08zFo81rPnjXMK+mg8xt/
v0BQ1DNnFjNMR9TVuTy7LXOP7VDSJQxDebfkyo8a+JKPCBIvYSL5bM+QlZ/yVgc8kNfyKcKBHLb2
orUIbDFcdB4B1ZzYGVXOdvL4uCj9tzdo8LxC3pNH5TYuhq/O1evc86Dx8abgQT0vR4ZxOCZ2cGYI
45XIGKJW6QIEus0TWr+zov/K/MNDdvdO4TzM0eR7Fzp5N0fuE4aoLwj0z86ePoJ+PixdohQzdo+P
0SsC1z5mFN7Lbh8SiD9euCh7duFIsBYHtwAXFM6s9B8nXuV4EwHYIkjnJZzk42TyKH6WfE5rN/FG
E969y51HLlPYpzT+7nHUuZUvGuSy1NzDiDp4h6IYdPki7+wJ3UcLCUCKbIa5m9PdL8PZ45bF2UVe
8QUEV7wqRAR77nVkDLDNdmL3FQqQQzEH87DsPuvu89MzZgQBc40YEP1eKF5HeJy/sEPrs1XOTpj1
eS/BzGs3fygD8QtkGdxmQPlUCC/XecZGzpECIB4fwPlzcyFoMBGbC/AQGDoiyGLr4TezelkvLsw3
2eIaAoM6TNquNj73kyfJUznyZUB5EuOUOtc3ectn9OMncWbVIH6CzxPgyjm3CLCwJeSdAksoOONm
fHNTJ1yu57XPJsftLaSg9asxHklbcWwhGAQr2kvdj85Zqf7zs4SkAhsDjgmc7NvDjs2Q/RG/TRF5
8MVsinnOGoR4XTy3Wz4wPLibj0V/+/uQZAfOpvF+wqD+29CQjjct+X5nXFR1csPlCUo8PThxtuYK
PzTctiP37KKDy2QH9u+IrtR6xL48ihn1Ozyg0HvIGTp5iFOFVzI05U8x0B7inBi78RNrjp98dhYx
G5KD9HCvn5o+CiJzLF9oZ8Oph5TtecAOLAWVhy44O4LThN9S81cFVGYEDRtFMhdeylKK8x9j5Opy
V33bO7ti0FUMfDGKG/djNfw4u1tGpUvlmnsITp+P4xC1SDKyTtc/LrAP4sqqP7JE32k3zGy2jUMg
hBIMs+/rNZVjYzf6wbqwDc4Z9rkDTY/v2GGwMojnw3InZgHmK5oQVywXYhAD/H1Od6Mp3i/uK7w7
OuwTcrZ8kzlQoPn/ufWfDi5bFi+aHILU7fiTZ3yF3Lffe8JnceZdR4BqiCSDIUEzUO87Qquc9UPX
aZexsck8mChuHYiWJXTwJZ9CJJ+aKg+SpaM6cFTpGx3TcMmX7dw8nNI91Tu6MNW8m5e7EQK5YKmL
k0+ltmd42B2ve77tm3zV/bqfTMTeT9zz0qMk128IHjTnoYY74hzWXWDig+UReCGk8jnWtDEGDIyf
vYv8F1/0zvBAWCUkush0TCpXCnV+S9zuk4D68/5+T7NCvOAOG5qAYjVA+zvsJU7yUyFhBaiT2vHP
AwJxZYhx4TghEtWGCo+MXXkxhjoAnyZhBy5ipHh4mcSLdHYa1v2iX4yKPiTFjEI4jbxICmlqoq1j
N+0TKBHzoAnkawHRDqpWQUIUKeLIwmWCCuBLDI6Jo42tfjc4joopP47a8Dz81wpIIYCsh6TWEEGL
XO/3vvG9vE1cvY46iaoxRTBbfL16zYjVSmsiZENccwZ65qmv2XhX0i1kbr3oHlhLDfBnoJvUpFIk
Vj0CRKaMytcW4g1iORW/vdFJ2Nm7tsskwACHHzI8DA4DmUAvHnSBCPEu42h6mFMHNxDXjWalpwUW
u9qcsWIx2W6eqUJ0BJbSAZxQneL+m6x+v2hZxHR3A0KViFJMkavRIDd/vWgJ94fmpPYu4+Q2gajV
RHCbu3idZWGlv5tHki2AAfWJVKcVaPZf6Vv5W2aFQmqJ/BDSQGjTwLP5eng1TRJTS5lRUOSqpF2b
zNr1TSXPI4yP5wd2eTaFj38GaaCiP133fw58t6/AzTPVLoiqjutCYqW2gOvO9VxWc/T6TOyTNrWZ
DC6IW2L7zX66FXWehhJPFGWHvFjTsF3Hgn1QkO0+Aqs0Fn72MAShyyjmaXBt06GawFwzLQ/H7yeb
/H3MvhhSCwo57sHqp1DhigX6K5FEEEiaqCqfqmJCZQLErwMV/QrB67Vgwo8WaYWLIhUEEmZR+ltR
yA0ekDgF6qgxHYxheW28ywWk8VZ6siqHWctugbIguTuGlkRi8Sb5BiZskdaE9jlBpBzq6/nZxFf5
nMl+fJt2lexQTt8Scx1iCL+9d7vcqe0EStgV1XrjvEuL9+P1ij+kRz+J1dQzNLg9SJohW1zpsw5X
ZjVX+4cDPH4CbilUDhCiVaQY0m2tSYNqPzEgvvPp8wNEW3gRx1QNbxXoQbXDnShA9M4VtSdZPkDG
dkS1gnM91WNVqsZSXK4K7RiU3c1VD28XxXjskY7pVHSZb/rrpUEdE92nQobmvE4LzN0zdnOW5Yk3
4BBtF7OzYrk6WGUct9QbkWhvKSm55NA+kIK4tn2Rq9CUeU+R/thTKT+Or//0s7vxFSdWXeJSxaSC
3jF8AsRVjmcTX4cKnz0tOB/NMCvguZ3wZd4P8uNLcUYHbN2UH7q+lE8bCW8cGXZ3omGYhkNzLyn/
yCF+o48xBGWFTLYk6TKw7l1y0z7KaVxK2NSj1aOXk7yZwE68HRaiN/w+2YgJ9H6ukVVVQZ5JFFKo
d2Ouzrkx7M8uyHkO1WPkSzBRS7zaJGoqfz/S50f9dqi7Zrc4+S6VqbY+m9D6jafjRYatjRUF2QJo
b5ueNkhMnzYnuG6d7OZdzad9g2fJg5Wu949RNVPzXWxQVA8nHsm8okC2FzlpGEcYfBQXP0c6t1f/
sbH9rtYl7oUpswYRaaEEc3faWN1eUyWXLmNLHp7Mx7Lnk4V00afjligSvFGT1Fpv3lwmKdua+inu
4j/u0Y8zslj9gLIkRYGB/nVG7p1VSyr1lhhPWpxxrt0X71RicXy1R8zXbFApg4nU5pvf79h3FRwu
XRFLAcUgJM/ueTxSrGp5VHHpJqyiI4I7XDXMkQ6MM6kmpf7eZMN9YfxxuT9kUb4c9e5qYwpuuuLA
UTWKuMt0KCsbSDAX9f1UTs7lLvlTb+kHcODLAe9YEVIkXQ71CT22/PqMBmTZLFB7klVWPq/o+Vkc
7uU/Wlb5aYD/t2XvBnhW6Xlu9WQk4OhBSl64PX2p2gj1plO1fYzzrWTO5ZrKIfq4Cs2rHZsSsozd
DTnjvavjlKIo1EswTloTJhjL2hn17/i8OJ0pkttR4oeC1u+94cdThgRsUXpmkoa6O2X7wNSwvzWc
8tUlKjm0k15G8dgcmvTvB1JEcvp+oiDqMxUytigwqXcdoNFN/VDY9QXrcZxXKPAlR46otk+5uU0l
C+xRev9nQeTZ09oJoZIPmbtRDYpth6zgDAczrj1JFVbZOxXl+e5Kcr59xWzyj1P9YROrKjJkUFnV
oHtId9F5bSAlVuKdNrYiDEmpbDykH2KE9tJdRq1KT0clvU6CG8KfsNHPBX6tOY6rG9jaB+5tkg9P
yjRSFPdSRP3i4l5jbKT/aM+fpnhFIfdsooxDXHk3gZlac+u1MTsI095AnmQAF/KEE/i9KeTv6gHc
LCpjBLyGEg8Z46+zFP7d7T7Ny3SMCWH7lg+zp9tAe/6ExyGEecVcBO0Ke7p8eVle19lc2u7D3qMK
1oZbV1CsBfKmBhKOKRJ/tT8DEemAiIJ5zq6/XML35VPUcTc9jRSqjKa4UbpIf7ipt9/iokKhY7c7
uvkw9dB0Az6G5TmKgASoK+FLwAAJWNDrXBrcXBHPC9irGf8DQ+J5yyZIChRQnhy1jMF1e1mLl1ib
OmAAJSimBvtCgc4X03qqUkPl5nN9S6WvewNVEall3T2ODmybEOT3qoEyphrhCSnLyIGe6LSh5Gh9
xYk9/n/A12kjfkZUZsjzSBkVuB2I3xUTIOnRyYsWxwUqo/5phbavl7mg+y6PSTyTHqSR+P46Eb+P
/BUx+f/rbhoiw05JC2oGd73m0oOYKrV5OiaqA+MQmEIPfBLczsUjytNnFRuuHhBo7clsv45zdEZw
FAB46D4ObE1tkixycAGAuHqjBDhQ/GX7aIXxUgdjRRp4WwwEhC0HsELlIF6KbiBeuDzfeD5jdfG5
0YVtMBCQIn3kMR0IoPXfOQjEdDfDcYY1iQdZJ7azIidgTsSW3p5oTu6RoJu0hdMFvQWUenzMPGiJ
S1ip3G3K8/0OtEvcZPE6NrF+BSBUeZgHBVeggcwnq+B2AXowvF671H06gEf0nRvwOmlCR0CKZx4t
xxffYzNFn9oDsB3c5KkZdIN2Go2ikQyMJI2PIwUIiWyBy11bYOXnYiIxFWrilMqyl/z9Hv4YcAEb
aPCHFSB56W4eje0Wyf+Wga+kU6z3tNAg3cs+7gJGdJnINCAGsIMS/63mAfEdCthY984v+u423Z88
3GPRHDef4EIWvb6FYEfjtEjLXv/Y4+s/Tfe6QQCqobJmkrP7Om9UsWao54uVAgTiHoaKhBiqArt5
f0kHNr2uWpaf+J/AAJlHZsEsdwWU/YoqPKNY7M0TMrsk65wHAWWJYXTlBiDO5R0Ckd85+qAV7v7z
+fdGNn5crSDG4DtukGf8BlHEydGQapnTz/0CALP0QR5AZ9c4N9ZeuhYQYYacynFthBbYfelfPUhh
Do6HHsoJ7qkve9X0tk76KOwAawYCvJYdgPcVDg+4PS0uwJxt/4grFN4KPGI/WyG+7TVgfT7swAAM
dIfR0Mp+SPxyQXGcLzDPhM/BiIQ3ieeSV9PgOkNtHOBEYQxHAzGuOx9RNk6xdJavD5rz2qNbZ0xY
BY2pOe/v7UhMnmIS5Zl2z0OBrZ4cabPOhyIHgMPBQvOLp4zyII2fC/Kc5KFSoPQnPSAdtY2eyuWp
Xw8wZxc1uChaPF8H+w+81ZvPH85vB0jYJ4bzxZnZQDcU+orkAJQ+bvI/zF8AvwLiy52XtcD2BbhL
a5ALoDJL5AQCgWv2ppcQrlt4DCwPd5C5xW8J1xmzeJo6t1CMYYBAfIvEe8QK8a+hyA6Q1uBFrCb4
KLFIkJTl0OCJfJDtKpgc7ecUtX/CRyKTULstWDsiHvyVOB3Tx10qd9bjMVpi4ZzcA8cVHwLDnvlA
MI8EtCr6avG5HkAQYVYRc4gMCntYQ674nD+OS4HKEhSSVNg7z4bz8CByM9Tw81HijyhSn0pMSQ1v
nt8E2vWZ7rOcZ5F1SF2BVa6m56kYCc9GIN6KZfhSBrqGDgsIbU1h41Z9i7DS7XmkBSSWJrF6IYn3
dvNFJuMyR6+K18UiE88wmqfMHOEWjy2982HO9/7Z1cn3D/au7V1GOZmpHpMZH+0LXkc8O7J0CWMC
McGBnL5Zn5i57bFDYqc0EsNS0AECmAHxrPtcyyJaRScNEoYhaQ/Ko50s3Dw9YQbEBXAlLKesnA0X
CFThPI1Jx4yfnyXn403kwGrSBNRbkhNTKT8BkZywnycPfvDs+eeJ+5mbeM8i16WSxBGfmLCkNo5o
LdEMMAK92BMzR+TwZ09iDJCjGZHDYcmmBpGJncQImWDsFYbT6dPwbXsN3lh/mVyOvvQSr04BpiaL
mI85+9gvMNND4GWGws4LX6vlPHWexQ8iw7Tn02lZTyz1SSCmLhEzHHgo3rP4kwdxpk8Fp2A9rBDm
/pzeVLccZLzEIWbiFYoc+RzxSQcuFDruZxBBVxtC1KehmPFAzW9vlqtNKXyg0Q8I3/Xm/9Dsv5Yb
WfkJv/vvTCh2EP9JAUt1aRa9q5mO4VIytfRmbBoHFEvSaVLQ0oqcqMiHSoxj23lJ+rZjDKHszUxm
caZ2kZ88ercRBRNkKIGoB+3iSuYO+dFFhMXbqxq2w/RDDA+y22RvxFIsFlwFr7NQpM8exB2ahw/z
2xTGmWP7TGcJw1MYxM03hUtl6UfD+TSO+zy2nOmqcix3/94b9QJ0471yeJvhtD5F4JE+UTn6HMR/
LiDej+NnQ+dBQZeB//4HIvU9QmeJQ8ONf5Dz5U9G+X8azlSK8pC3xmV8NUNog2m9ZRfDvvP3peqH
7TyHsVQIuoKkq6h3AXor91C41NjBYVJVYN5qYIU4zDBqIXq6Bigpoo/2+yHFHf+6k6PuGMCChVEF
ubDv0KXqrLaXtuGIbauA9Wx10yvNXRFRl/Hy+5G+BxFfj3QXrlaRiS6xyp6xRIrCyj1NJQ7ovf5+
ELHF/Xo5xLwUeCvgcpIhGXcBVVle9Ebfg8NQzHspNmKDfsZuZyJKcTFP+P1gP8RFX492N5zS/aGp
KIWl8XqLq7XpnW30btTJJTPdeGHFl/dDI31IKj34PLzKhoNh06neKWfT3V8o/ENIvzkMc0pBW3VS
xFlogGrfFILw8wJjDD+7vqfNRifIMA9w1LJyjmIZLLZ4eVC0oI0xreJ3QB/dFYvo3e0WHg3PjuBn
1kZQ6lR5Nocx5mW1sVMr/Os3deRTBK0nkNLihZSiVJ14x1v1B59b/b7l/tosdzgE8kpaKwk8rkaL
6ib3OFX2bMQPRsZkkC56EjWhZMLyS4QXMbXl5W2bn7elOc+pRZGNSEEZhkYxdkDi14hNTAaentvE
nNfR7SYFBlX7UW8/IhFQQ808aZt9hbmWTMWQTmM3tz/i9B/gva9XJACx/wz/896ym0xnlAgZK5Sl
99rCMuam7SXFQldgrY+xNjPMP/rXD8CmLihy7O500sZQ5L4eNo3s+LJXya2dr1RUppOTMtnD0I98
6n6PutHvKOuRKFwuk0maph7Ufb364xy+15mwizRE3hfyMujBvcYyagInjMzNZJyWqOHgm3FBN5n7
eLxBo8hI/WvwWuKUCjloDrfLrJIG3GKrcYm6vdTYqNR5dsr7xUDErQR2QC22aCAR1+jCmPLHGSpo
XUEUSSf0zj/G5/dZm3O3LDQfNEDZbzvkqooUQ0FvanzQKLXt7Yqbid9QKLAxgZOWO3E7FYPwxN7k
J0wsAFF7h6ksILNOFLNq0keTdh5/aTDSenQssFyT2l2u6KDbnq7v8N+T99QM0TqJlyvLsrVHYG4R
qd3zsDOpx2oWKFhp6ceVnOCV7UU8zJoJkhKYFcIzXpzls1fczoMjmZYzoxgSjYDPb6ZbI30Lfvt7
oyg/jE4FGrrJnpM6fZiXXzuVZMZx0bvUqRBOV80XZb/KaoZTRyugyJUimF30mKCgYeSPJ6YKM/44
sZE5kbdKJA2VHh0rr4/2/JqrL1VM/bC9kOz17yf504D7cpJ3M2tSVc21ayqwDYjbvZuLMgbyI/jQ
MVNGyrrYryxYQH+KhIg16G75UCCk6iQTJIMd+d3MlUldXRhylIqKabWC8O2peO11nsSWyPQPg/rw
CHQZHQa/X+4P/ZRiNATFFCw+0P29W/aLg0z1Pz4/Yy4ToQnUJCh0pKP+fpTvqL3OUSj7teDZoZp/
twDnGXUuRgRehOuWYbqXLAS3B2sk9WgYu+6PiOl7YMHRgFvBDEQhyCcb8T9T5qnNtPZkX2hKZUF2
DPOQfbyhHu7Py/rxQMyToCeAmlS/fO3P3a2HMH8vweT1OkSEBOmQyh6IqbD5Y+T8fCAIHmAI4G33
OR7DSjNDaU7pmCJ5roiMByMcJZI/560fb5SlSLiBmJaqfTJO/9N0ZWG1x7RnJyK3KCXIpuzIrHO4
mzRRS2RXi93vHUP7aUogb8UCoyjUp9xHt4eq0tX6piXjo9abSA3CFXExLNsexfxPHfJh6RnVQfP9
gD5GBNH3/KxH8JdOodKEcubnOvMaYGtrr1tUsXvveGCQ+cJKzeFm9M65K86921Her0FWumquqT+q
GTZKyXXeHXcHiq4ifMLziLLvjPQARQ119lQhF/pHsPvTONNVSt+ErQmB/N16WknRNcUHLBnbBia+
IBflsJYndMrf2/On+0cekHI2S0hRSHeHOVX23sJ/LxEzrCRNMjwbe++0SCGhSIHK7Ob3wxnfI2vq
1gzR/ylW5rrE+fynv9RNk7WHi5ogatdz1KJ/QR4I6mntqkjkgSRo1Kwl+TSrRpXqJHEcVNrKhoF9
nJqYRLJuZROjQv1nJp+nCs4I7eAABCwPZOQWLORAUIJz5IfK9nub+Qk/i9HzLRt1CkH85EyN52Vd
QUhSg46bXXqKMayS8AqNe0XklyeIvQQRXCyEqGPHzr3L3lPifjU0JuCcmJNcZ4hQ/d4gP9AHdAVq
jsYeAN8pCn2/NoicFXJ+iGVilhPlz476SkFc9NZtqkVSUEu0f60/ervoWXslm/hqvB7f8ap40v7Y
7/zUCyBbk4vDIIX87N1JZOrBut4OaTK24H6Q+ZP6deUfAdrOu9Msvwx+v2Yko773biR36AAMZOZ5
ZFC+XvVViXv69ain463Yw4PDgTJ+sgxhKg8E+Rg+P5t+YDw23CC4kHUFLnYJj0Bwe/BDAbmRHGBf
Dd4yALUhieBsFyK9IFBTqmg8bRE7q+cjO2yxHYcIyF9gtgJcsgdnwSkVVheNngEwsI8Xbpq9Ps9O
tBC8rDO4DyoPgCHHic0WXlsKuh42ph6ineCuSmgszgNRCyKSCZ1vP4qUBFRD3ic2/EgI8Sh5XJwt
AqrOTsDOMj894pAGuIQo6yd1soVhTBt0rvwK6dIXxETKtjkbQdauRHGrpw0FFlX2I+iKElcFxxV8
SqAiLau/A8K5DzsojoK/xq7MEymuGy7wSDp5p754VXDWMBof9wSvuR5ncw0EN5sJDmziW1tpgjVa
kHqXBYVypLtAffsvgmsuMGSkFoF5m6lgyIlPskJBorwFLVd+HhghvryBKP/JfUw/Z9S9bSn+40py
P/PamTKB2+YqE+FhegMC0ahRgukW6uB+AkSy5z2sUbOQrFRACRb5J/FAEY88CsGMhwYRgoKCnExu
hSKpCoLxxYv8yyzyBWhVUJdyWGUTHENoF3Gnr179KLoPyHkoWPWQajn/f+w+6VmkA0VmSLQUscVW
lDcIfAgxZDoaQiYA0sh7zkSxCNU14O8WJUtWKGj9zRbTc8mvx8WgI9v472NUyijQDPJPvA2NLboZ
PGP6puRCoAKcYv9ArlFAUuI1gZHfvMtSVKMIyDinWeHEE7EL+FnAyGmQLMQ9UD2cjLl94sTjZeef
lswMokbgBqGVOhlvC+MJScqKU6zokAVsVzEMxOenc3HBhpsvq6nMZ4q7LFB7xf38DNFrUfx03qpP
eFN0NtEnW09UyRguvSLEuFOcK0fAgY9PBUAH1Vf4BDEmD3CjS9cciXPGXSwQeD45BvqNxvXR0QIM
FChhEDlaw9X70asA9I+NI8ik4qFsssAO8mEVon3KF50vIBkQkgrgoFdPBUqroQYC3X+mZQOBpie+
4OeKUxecXcHiFjdT9RJRtM/jMkHk7bOEUx9lpBJEwrcdV7QMnLUHxQRps2CXKiPwN/9EFhSZGEZ2
5uYzUd8kehO7HMaWaBZpxzLDPPAm0itISILev2x7wL/IUDM5qAMxGMV0Ix7iDjC9vIop4F8OU/QD
7gU1GfuFyHFi2rMA320Y/6IR4ZRSwVGPg+gNjW6ynbQYnybuxHl8pWJDdDwxBWAqy2CqAzGtVACf
4ujiO4zf+Sub95QjOv6ADUDfBouNOBvRA98gkH/Co36PmlORoencFN4rPHP3tlKmojxPQ3KfdmZR
fRDQuzXFsoB0V7bL0Y/RHsgVBwrPR7/rixkQFQY6Ahbm83Iq+Qm1FBiUjwRpWnQx0RVEM7G1n4gO
J9JCovsLar2YA0UziswKmzQcXiTntWbA6RR7kwXxzSULtt9bouRFuiUJLWb4mIK/oH75N9WLT6YE
mC4MN4VxWo9EzgYeD8AsmQ4SKiwPYbIhM7+59UVmSySvGGKLkrFchmhbiG7y+SCFtcFfgunOHomB
lnqa6EQHp5nagZg2RYlKTs5LpPnPXJQ5Epd3JvMl+n39P8LOrDtRrG3Dv8i1FJXhlFkUcNbkxKUm
EWQGEfHXf9euOumv3l5dne5KOqWJwh6e/dyTq86EMuAeCh3A44Lbq1U4d9FZxlnfEq1ioBcB3qr6
bTlCF9Gb9+CFYHy0H5KiLOB/geg/WNYmqAJ+awFG6C4EIjMxl5nAj0hMQW6S7NQZ/Qar8sXFRYnw
60OQ7wV6LgRE4vJjtihQPzF1u/V0ARbIdHuEkBxWkJ1YaMiWCqtVDtYnVjXBcIjngKPWrx3EzEDX
EbmI/TdjxrFp0Tk3HqGYeBBhWLz6QFylwvjG0gcQCu8kHid0RQrTFRmkgb0t68tb9/clqhyhPBI3
vwoEii/kAZ9i2xGwoFDTA4px+TL/rXNTYdnMWQVBYL8ZEd/wKWSBTQUC6hC4hmiVsw8IRQEjE4ji
ZgjEa8xucIDSkSxAv/UF7Xce7EpAHxDseYSQ37yNp0W7E6yuMkV7H8tXLr1Q3TSL33+L9hmBHi6v
YGegY2J6fm0CgZe9PHELGZrnGGp/ZY79ky3w+tJaLIyAx567RW+WAbodIw8gti4xaDEj+N6IPxBm
CjHAy0qgfNyWp1DVnxbggvWbFdKhMoRLBEsAQYhRLZ6WturtoV3vn3xXPDPexlu8PrD126qheAuC
hiAIA4KWICjnHYid+JGCaCC+EiSDQOhqwOnEuBMWBb+IA94I0n2/uH0gMzI541gvT9AZgGbFbRRI
Bg1CtE1XVd8JAOsLZU+k7xZT5wx2NNR3AIGeWBDZLMTqQKHUuhuGrw7StwEB4Zq5HXdJQFe1I/6f
gsl6OjxRcGJO3LfY5nkCtsHigW/ymzat++vxukDcIJ5AZUndm/EMpF/oE1bGPPZmwGjp9d2HmBi/
kPg7WBWOabxMluWJs2pCHs/PE9gkqDwP7vUzb54RZ4ir1pgDQd4IxVd4yQDXViYZMdza2hLaLQaS
JZ7V4cOWO6QzgDtmYGG8TsMETwO9Q/ha2DUChskFUaYrkQI1mWdUcfbTeX0q369PKMZOcn1/xseX
83K6LyRYuX3rdGWf3PXqAx5dNFft1E3d8TnHYdKSbWVPXjtCMWRZYJOQgCSJgBr9eRZwKbHrayHC
GjmCKdRzI3+LL1PW4cTmiph5UDLifvtOaE60zrZvFhcYIabghUj2x8fC4h/dsPTg7InZQni6kYEn
4q3F43qWHCFEatAlTMAKYyP5ep4RWDIqe4hHLEzIw1igzo8zEUnNbOBIsY7N2Oze6JhU/6ADbRdT
Lx+6iseTYNsKUWuPpRifPIV4dJ2AuaX47j8/msXQLmYIyn4Ir3LEuO/tyfX3mB8hQ2AcN2YKbYao
aefJxMlmvy6A1W1/v2Auzl6QqnpTPspHPjNVJlfkzEjNfmOgAqxlCAu53NuX+FMMe+HPIRhX4v2R
M7JCeSEwSzrEDuZoIHKqhacqiLPAp4WmqvXEPimgRvHzWt2767u/tKrRPnDC+f/tO7oXpFGOUKvB
pPszaqlqenqqap0jkY+28dp/zt4zNhr/fSCTBGGoz47S7DKv8l6zEs+Kai0+4txUiTTeDvftOaXB
ic83nOV9uYUasq/OuMh5w5/beoiQZi+62Pj1SHCajXJ7R0HdBJyO5b1mT176A1MNbV552nyE/9JG
mSsuXyjzOnyEz/COjNpjF/TR/fj1vHRLTLyPv0WPurOQmUEH9l2M6QbBCUhcNgbrmKiHwhysX5ds
l31n369DsTstM9anEbl4z8Pts9i9LvdNHubhdJ55Q/wp3GdIILc3dbHdmKuzJ2EC903zHa+EaUfz
PbrcO6IZ9CGFpWwUn3zOVtNDnevtrt0VK+WgXUi0RJmUhukmwsRjao2ceJYtBn4UxNsKIzpyHcKB
f9qI7+CigO5aO+dud9RW+KLjTLq8r/NArMndIiOqfh3N+8XAI20qqLbdIlnGyzQ20D1v1Wsq6/zL
09D1HYUUOlkW22yZLYeLaomaaT1c1EEdDBclO+j8EUwyo5+pc3VOgbnKfvlLVGDIKO0BzThs8J37
Jwj6RlsK0pYakGE5vBsyThW3sPSzsODP6ZLwQXTQ+sR/hwpuK5OgushrDXu8tYyjw41NNIDVvi6g
fmDCAqFine7kk3ELsUrrDhD+OoMOVr7TlniqEjr5meP4CPWvxrsh26SfJ3xG0P7nXskHOYX4+kFT
G3Mdq4WCHYA8ByqByrO6r+rdk1uwqXcQFLBrO/QHDarXukJAhyUCvhnakl/qpv5pHe2Kv4B1/5vS
AidUGQ7JmSY2aqzKojf4j+aRPHjmw5sU5Qt/6BH5fiTIhnNTODrcIz3bDdbRpgxv83p7ysx+LyZJ
BEel5hRUfzXrPnjPys34MLoUu9iXlghjNF9ZxdvTFTnN6TiGjjQx2ofLmfMrmiPV47/htuFe1Tso
bQcpkIJh8PrQti22IiOMC7/Tz2Qznn39d3vk3ySM/+9t/tGNyd9j+dlWvM2aroUPe7Gz7rO80FU/
2xNx5x35+nGzRuEoHK6GKxmPjf6nOZfbds9VuWrX5px+Vev70ldX0UJzO0/2Eqx1MLvx8ZLguojF
IF2OFlMXXhhuNo399pTVbTtYwWykxbLqFu3iFJ42mq8xdYqFxnW6B8nUIhag3g/8HrnaJt6qcIGC
pyeF01UesM+xy93dfK15qq26pLVBD4n+oqBQR/+ycP5zEPzROppk91J9jrg6HVLF0yraDsJy9jZv
5Y9oWIxgBpzfC2FdgLfBgjfuJnjwPHHYickz8Z5zJbhxUsQdEXuHhnVi7NPq5A3etskip+KOsBjZ
5e7Aj7e41wTqvNiAbTXEPI78yeLtt5ti086T/fuYL1SC31KyHoltonSLgqnXzVIv25QMmPYgM1z+
e2hM/revD24APDiFHShji/rH0Ii7NH+lGaCPaK/c8VASjkqnzMI+ZFvOnosTu4U4VZ8+FAtgzESz
TnWL+Djmton9srYqQT791VwZG8Vy4Imdk34LBCZUmqlDNK753y9akf/tlhF/jImbjNwE16//P2+7
Uhmd5BFohHCimTBg6dfO8GTF4OO+rThqQX/d9vssYHSvegC+xTjUNuPrIBzgHPNqDeGw8l5MFwV7
0hN3igQCoGZn7Bv1tgjExyBUV/dtHAAV7lsvYnAoYbStmBDF+c7E6Pb5lrbysl5OF71fs1AI26XM
fS9e/KT8o1pjDBC8FiUXUmkNWMP4kh87zsbnYi8sa5Izgq0w2eOag7h8HCobnG32FQcTBz2r33h8
YDngSkGD6dUNHtoTuw/Z7mYTt1zJLuJK/Pk6bAxH9C4OJaEewZO4Fgi7OBkdoK0xWU5r2mHLEhsW
Apd/TaB+3s6b+YBFf7huPU04aS3Eh+yr/vN48pVQvE/MdVak1qy1a7yO19k6nrdkhCxi7LMeyxem
t9QWrthkxeG1cmRv4t2XER9C+FtipoUHlt/447nCM8Y8b5pxLhsvxDXpSQAy6CD4wkHhk7QV4caQ
/xLTH33Cuz2xStElw/xmZIouzmv+dBNYpomluI0D39QjsI3Di5BICz+A0p1AuXoZyxu+EGyUELQE
7VnQpRHSMmDFgwUjUZyMGaP4qIhRixntYI89LQ9QLGdWzqXlaTtZlhcSHRSCw83HQV5qNz35Pn2o
SxJghXdVvJtA8hsZ2jr+LiH3Lp+H5+PXXpF901LeZJzyP/G9oiPAGR/zrB0OIxQc5QaX1+lhwOku
bHfJZ/udrbpdvakwRqmCKogwvgiei3xJtraeLlFPo8Wg8Lph6ZNTjN3mUzfdPNlYMSMDQZ9jr96u
R/gBPRe3NQkx9SLdZmuF+oSqrOVj6D83U+5R5bF6BTkc0KOPt+A6R6LwnuH8P1D1B4MXwcKbL8SX
bfDgyU1QrJuAkTzLXObHocGxWJ3Jpn5z5Bm2wX63wxg7bKCeT83ss/muRJvsgDHg7leZxZtNjDSM
P98HTM9CghK5LBP99pntTh+ZrwVcO792W1JXGsqhAeG2yeztZVBTbzNcRaVZPpdmaMLnWjBYZ2IY
ubRgQn7JkBzx00x45mcstTGBK8Gvw8u+DFK4pjNRLA28gafCQlziHYzrD5mcbCnJkyqL1bfCPGKw
SraRqMCi9XN/upYczivO3IpHumpwurYc+YO35N2o0HjgmufB6aM643e9Yaq2i3j5THXxF6fwTV3M
ihdmC7GlDY/lPiNFZpXvldXbiwJtJb5ZLVIIr+yAs3bWzSr7hcUYgaYIpFZFCJGFmfmmk8EklZGu
Cwexp9+Gqiu72VWBWYpR++IZqK7qCnOybBOHLSuCuq6psF7ODaNbTH4meOakHq8dmiqhPfhziA2T
H7WTMGPKNgl7CBF4u3gjzK7WFIbp7rYZsDqo5P6I+m3w0R0Gd9Rk1mCZ7qYfg0U21/hvsh4vB4vI
H2wHiwLwSvXFuqEaX828O/wq+kgK0V/sZRrBSqgJXoFMjtJiwosenx/ret0sm+Vj3W1bPnP2Orfb
el0t67UMCXz5DKqvbiud9GrZbqtltSxR9hOswh8j/7F+8Ehl/wpewYnyKZqfsRzB6WINRjs0Y9p4
oagmy9XTL/Buy71m06n6xvAo4OCuQnSluT9xh3PhwqYsp8vxR/aXKvJfT15kaRJMipcXZ7A/9tBp
k/Sj4gGyWgPXjGxsdGcAHFvNZvpxLKGepId8mskzlpkJJ1mQCI7+PR+5/+Nmm9/qGzh7vNyUHqlq
/fd+Of1fiJtN/h8v8I8Kp00nzaQ8nXiBduedPmEjUPSBfuLG429H2CVGS9W5rYkTd54gMEmgekhl
oGA6DfDRnYeJpt/AaO0M16n7moYXe/7UwQgcRKnQ8z1RUcQsDY9MmeVpHnnNXwgVQPH/UqX98z38
wdzps/hxjxLeg8RrvAVs82z1bMHnG2R6lWQeUzm27M1Q60z2aLZYbZPsJWqDftV4mgj2kYLRciSc
JQPlI97EnJqykIMHw+a5egYNA7IVB6RdykGjX42oGBIKgXLRYD+ZBINjuiwXKVeN7i7JHcADO3GY
hdWPF6OGHUy+fML6w4IJOSR3vgylXReMFkUQLTX21Jil98FCnrltkOHINghPPps/jhistIwSdTkN
Tov8IuMBWWMfyF4jL+sDmu5gSKd+3oFvr0+LdD5Fj4CPZD5XF8NSP9m3hbD+GnvtYixaJ4PVyJvi
6aZ9ctTl1DVdxbMYIwlxipVDZXXaSNcWtvMx46TfGpNrRzP1GG/LfX5WrxkGbq/zcPF0hOirpVfm
TeasM/5kLs9ll44QvhMPJw4bF2MRC4p6uOHkiDESzm4RlvGTAyQ3ykEwNmcwa3nUA3FL58Y2LTH4
/eZGtEH+e4RL/0IeRoopATUDecME+NPfq31G0jCvhzk3C9M33LNepM4n7GGvL5CbSLS6PzGIcKRG
f4z0HBsW1RzOSlRUohvWm79lcSOj2o7QeE/plz08Iu9+DXhantQXNUXD8xdfG9HKSM88hC42kk+A
AXAkFnO0DS6DA6O4V8jGeCios8CIhJfpCMtH6uY5l0kN1CDy5aAZ0iYczAhVozvol368OYnybZoD
DMtBMS9cefe0h97Jid2J1TqgBU67G+kziZM2iUXssKKlMZoD7m2KVbGKGCNhGXa7no0ZaqlRb9od
mzRtD7bQ22rLQz2CfB2ZufugwYd590zW8aPepPv2ONhNNslCplX2mR2z42Cf94a2w38r4pO06a5Y
Rq4HHjk6jjZL/V8fbCAJhpb1bkiaztPPkBSsHp9qYrz9Ox3Nl18xw55+E452qE1rT2Wxiz7T3X2n
ruV1gr6QTyPOv/FhGPzNWVn+t6ONBglLELBYm9U/Vr3XaDTIT8lLHG1SzM515uCyOitHuLjRx3QB
krMa7jraPi0llXLI6CbBjCkv5WV808vD6QPL1eRbRCdcmIkMdKfBlqUxP+q9RWMZVAD3bmmuUv7x
Jl87eT45DA81iAisXG4q+e6lqeEjYOQgJPjll959Lrmnv4z9/32b/5+dLxbOf/QwpCrP3/1NwSIB
HBRoG0zm5cAC+yvV5tep6h8dRvY2zlvQ2hCZYfzwPyliGpHLtwbHmzV6WXtyLmd00NAelXvCOIOb
qv9lTkvDP5Tvv36hButWnowUGGHSH3ewU29qm6dSux4wHSMc7choa1SDcBHZGQGSudpsN+WyktYx
Uz/fmqds36BaHwTKEIJ6fdgMNCOnQ7kiYqOw8t149oSIbSGH2VONku7hpIk9iC3VT6RVI6MNTeYt
znqSQ1yTYme4q1JFoEYEJ/lOwzD/wjE/S2aP6Rej6BWZOV7SDa7zj3Xx08DniHXsTPrB4vGBxzyD
gFY5TgyXh/HcP32csDXOKbJxQ2QjAtN75wFUAAKx1cLXcc8PlgEhiW39KFavSwzc1G16dxfh/cSr
6ffAjn7mKcQ84gqczouMTWkQvjnUTqk1lNdcszkCfY448QDGTF3OXATH7LAHHj0sQLh3bEVTowOC
wAcFYdXLbBIdikavKzYRWm+UmE6HoJ0IFC6Bir5vt9eIFx3rOa0QrixU38w0i/2d3hHBSl8P7KpV
oyOKHf/bh/WmCqjdE5gu6AnoDq1NxK0sBdcXehvJTbrZoHAbbVFlnC9S2pG18RwFCoLVuz2VrMhu
2cc0G4QSvWBHnonUWfF71ZNrHbsNi2r08wASeNqP/vtGvOsQ4G5gIKZ/vffF21HJ3e5wup8NLvxf
PnXf70XbWSjs1cXkqvWEATgpQvgFilwU+jo5KmqJRT9y3o8RGh6MtSbJ13CMZx7tLA47NLUToh83
dUhveXR5c5hqV/fEVmheyiEv7t7qT6b6gKt8R32s6FFpjocoV03lbZZQe16GioySpAlLGxl1YlQv
LF1YVHVCiAf7wblW9Ppyn7gpmJBmD8hlA4DFO6wU8S107EtVRwdjPzejw6cy+HiQMLNJK0teytux
ny3eP8i+aTJKJmedZQRRp9jj9N+sEDhOj7mkP4/IhSjS1k8ZNkSLTWu0gfSg358kd6l+n5jN2xkd
AItKs3wY3XdBJzyD2Pw0awK3JpcCP9qcSO3P4W5wGd5mj7tdspIj1pqnmjfkJ6VYCpGWCDV4OuPk
16jWmGSYidmgHVTtHmYMkn4qW0znYNOJRLhlzinspqcnM20D6cWulE+d7L4ssN71x8TovFYTAj4I
wzDKdNt0fqUu1gwe3IsK0iqbidj/FFrEJ7Om8ELlKRHe7nJxyJAm63IIRIBTG1bXJyLPTeju1dTk
4o/h5LDFkvcRdCDBmN6Ci1+g82FcW2LOgug9s57QeCJD2qA86h8mjtXIPOe3xCLWkbcQjYzHyLrd
nZZ4Xrp0J7QAZK0bfP/2ncFNiGyJYNU7OZdoJXRl9ToTKbVxBWf0cLqhl6u+CDm7jhfpSYdgngkz
jxjjcSO+kdO+V/R9WunNUHTAIYZFxlvVh+fSppvQaLht0GPWPspm0/TOkzithLoL1CANehW+2+u5
bMgXN+K3l9DCr5izRgzPX0c7/Xrod0DAC9eAMVVioZfr1ctodzCTPstN5Z9a8zbmdeB4MzaUnfow
tSB2ptYU8GypXzAq4/CA95EFN8TVxvr+htHY+Jqs62WFNHA1TBzuCvw03DCg0iM8FNeb4giLcWcQ
2/zN98Rqdip8SDcamiosEoHCBHU7n7ICuJLGmSL3X4OtppcpTuoUVdw8TkdwncrL3XxFaI3MxzLR
LBJp8BiDdKdZccLWruflMakX0sv9xKNJJryh/2jkDwl9tWJMktosnow1SwbR9TU9uvZetR6rtIqI
GaKNMw5i5jddm89mFY30yS5OrUnisBohxali742x7+ScKl59mQznjNj6ZMZQIqZO/WB22I8b5trE
1t6l2UBhlTLVl92/AhGiIR37BcXCN4l0F3XqFGE8tu74+9u3DBElMukOVeYQytnE1V7bD0Son7nT
UlV5726tNPva0MbeqNHv5SV9uYF6oGJUvSoxZKTF+v0TYQKx9/rwkPYfxYdEwDC5u/aDPgeNCGfH
yJzDIMAjkmxiPAeHy6lxnf5gIGO0YUpjA6YDKMWjMnAtBiQdLhQnl5DgG4Oho60bgkAUiynNvHBv
n8pb70RmtkknZIBWGxoiOw0sw0I/TI7NSX8O3dMEEbCnQnZOZ7AXMEyOzsrJkutZjUlXyvggUc17
M8i0kZ3F9gNjT78rzScCJvyvn+uTTQ9FAL+cZl5nZf/8hAlAJKDu9QiImUcwYwBkGSa3QzbrgJbB
oOqXcRvA5si2lT3CBkEwJAqEqBWQfjZTqeEiZPhwNuFlRZiUTq4OG4eTu5h/iz3wpl9z8azRHpRr
DswHsM1qcX0Y/QGn6i1pr2ECwQqfTCEfrehRgIBG0MckpheYe6x/RsthZ0qO5Ge8eaTB52Q22KHH
rb+Z0pH18jFRC8sJJAGJFswzkDMRYFV+T00qAxWkc9nnOlh49lHM5NRQeropTVjfjAEYG3FvdrZV
beI9f+VYFRuaHwV2f8hCUP/6NQGo5oiBT7uR3kdBlzi5EnRef3Oond3n07N6vLtEnZBEeDO72nz9
TL1onnoEkc4xURjMMtgr7ov+0R0KQ+qXN0/76FQ76p0xUQKR2PG78bmkoiDSExoBN8OhMuCiyyLW
6x5k9mldEGRlyFsNTqXTf7HaArrDfSYBmdwuY8dY3Z3CbiFMJrRU3y07E9FaHRR4Vr7slraa0dKj
g/ORtAiwj8WZVc0M6ZnPoy3sUf1J0NiRUg6irXGfc4noOQD811jZepJZoh2xabbzSd8Rtk6Xmfqk
NAebV4q/Qmy+gp/6mEbm5YF1rA6YjV0lMd5GF94zGkdu/SZZS7zUH3kuKLzadYpNHaMBAiGXndnl
Ef0LwcujvDN7dl4msS8F0TdZ2LPCpMSELnDiaqYw63b1nsV9UyKQHpMFNDV/JNqQks5a8EPYBfbp
uU+sQXjn8Qo2KvQUzSd2G0SCI5g2NB5SwdVElI49w92o3OYQeWR09vPTw+7mnaAfN5Fx+8HNuPjI
JO9hqyerOFlQ/IRb8fQ6xR0WeWZvjNfSyz5tkCVEmbmsFtP8B6HT8oSPBSWXbNb75mtCVQJVikWv
cbpNQQBibfWHatZG+gSuLn5/xpMjfL0amO9vGc+SEoqX3bsT4R4/ptd4E4QazImxGpVgs/5E1i7+
qNjnJDhMsD3O0mbqVHeRf8owb7anUPsuz+j4YMbPbmG8/zr5vUMbgV5NJPxQ0oC0ZX7e8JC81/X3
g6KWFY3VoYdhAwXjOtrngtdmsSs7xC/Y0lpDWqY3pACUzDnn8rYHi5tNFWqmAdbW1GAmbJ8IH1H5
0sF/Vva9SVxDRW8Og29mqIS6O+RUQYi3nuIjCV2Ft0V8jFUsaQ0zL0uOP9zcd+w0lCoXJH7Fkqg0
euLcr8jyolVh09mEm3KaqS7+h2NeT2HJDnAOslRHM/fdT8SF7GZUUYdO57cJoug+XzyuryU4fKvp
ybZpzJaeAPjrw8ZAa0qMCeS2hzmaCRfRNxRhjIdx9n6X/NT92+5XKbXNWC+m3mhscjYyX0s1dfD8
D+mJwa3eVBAsoAgn/KaZpsPT4ABuvWsznHiSP5hpX/cZ3DvYuYPtw4ZtvB8duh8CqYOWilbhsDQp
cAdJ9AvNwtrIiZ4MB2sKutc8gfJsveaUTCymVOsT5qWlsjpeFXhXm8n8hFbyZnQwgcgpCW7XG4p2
2bkfcc3BHtKYEMoF8A5VEoQj7M/KVf2UrNfxBUmRMg3DDXirGuxXKIZOx5a76PEmqXxubzGH14pD
+b69EPQA6gC/sNYfNvJUk7lmDmY1jSdhQd5zzLvvKPPC4vtNYpjwbh7iWoZ7+s1jVVPM91EGQ6SF
JzndXPLDlykSV86a+d7Ui5vFb7tdJMWEdzrmVw0tWLi4Fq9TCWt4W95xesRZ5Xsv4hrvizh4XMcz
hT0DPvcYxl+pg5vzDsZ6hJUxFP0QGquh+lyJG1P83hlaqZNa+L7u0aXZMXf3tRC2M8pAj1b4VgU1
4JK9J8+VT0AbbFUytv7KJoWa1MPg1cz5PbEmk1nEuw9vtSPPqQtcgp5/DxFlG5u7hMF6X7FL8t0p
C7sJ8SzVvdjexzEsfTzmt8S/rQckouzuwe+lf5/OGiC6mqsKn9jJQm3GPna7Dmb7EqZwhn5B5KVU
nY3U5T0R+9LkMrKgzi37DWkEcKE0l82tWtIt6Wb0Ge0Elq+fbGGA1WssjSESgi4rhuLsFMEvE/3D
0ZKS8zJ5m6f10IXIQp60wZkQVhHBFSBtVo4NfsNE4CxbvansFDi8my54FfopqMIbVGe9zFwV7hmB
8hNRKLGaxAZrHNGoxgNnJWxD+NoCGkjM0sf+aqhTpE8ooVmNOXKGryBffTycdmJUUKNu9oT9J2ee
gz3Jdu4l5u25VAtXPfQXqYThJuqTMMeWC4CJzNheZLNgob5NjpOLNHWgvLRmDePlbg9RRtmnwwA+
TL6+ZTj5No3DU2iqLN/neExRx2JCZDW5mBOVHdSgPJHmA/ij26d1wkeGIB6v50hJsVdyybpLDSRE
3isj5iPSK+i27gtJy+YWirst8jaqvfq5pzyYerGZARCPoTxzNawH/L/dkJcAVRTFm+SUAevfGsMy
V3RLvoZYBQ2A2h9iaryPFw4uI7tBA02xG0xtCZrxO0Tc0NjRtgR33Vew7ceINF5XAk1J25CtUoYx
PT4BF4gerPa2I6icpfHOcTehH5JBLfjQPuBBYFs8r3CCtu8W7wpJsl5zU7Za5SgnAw736K3XP699
T0GCKEW2H/w0wp9IkeUQSjmmuEMmJdyLN/E9qT0d4JRqvD9ZfkgBLeyU0RnWtCvYEgjOZYwWNOnY
J6mB51MZr0/3FFlvCqoCeYJkovYqoSpPF+XQU94GvwrAgPuE1e2T+DOzP0RPD3C8ty7NudIQVtuS
k31EYy+v5s2E+Fu8EKGom6R9NFYx63ATIWP2a/ojLaZQY0d7rHbsHNNi4zQvg6zELCQ5dhGZIfeg
+Bo4U8V4T3WVquarWUafE5B4U1MsVtQoQcpK/Py+mt97r6CJsAIBPFApZ+Vs3IWld3svOs2mWlYq
XR7q7Kv5NzCnHGoQN8ky0s8jBsixguu5rZsvMFR6vLWtXqF99vuqI5VhYIy/m6VkYy6XmB8Urt2l
UvV74nA1KbqZ96Wfr/jJ5Tr5qmxGVHUpRviHTfDNkV3FmRJbGgjvFKOhmNsyfFPIQSo1PRocR7rC
6GRFGrot+g9iX7/31J8vAvoIJgiTyOjhFEI9M/cKEo5giB7AYDvifXcKsYSvD3gMhA7MXmG04yy+
Kw41h4BLc5A4kvl7NlOWql2+eq7esTFWzZGffkLKBfLPjRE0g3l/gY7jPTTjNjbTdbEEgH3pw4Eh
s52XKzbLwZZ9+y+tzYmABP9speKKL9qaGpkk2h9N2/gmqe/TM23XuNARhoaccMVais2zC/tQn/TW
TXACwurzGeaq237W23BwgLe1xmW6dKNwYg5GNIFKG7nimrexP6ES2dLYpmV2VobMzie0DHyAMdh3
R1exeZJBZ0DzoGSntjQ1jnEOc1O7topJp6/3yi1nvNQerltrzlbrTI+jWbzX8E661ssBe9V9o65O
8BOa1d3UbAB+d8icCuXvghM+GRrpFWQCe5yRjoVb5dWzBEMBlABvXJQCjkUeLdMG2FFVjAtZomOG
xEN/Q8LvDQnFCTXhuqdSG6wgU8I8rvfy5voksnJqK9Rv4iw0i3gLkGfHwAhBI7F+Qvz1xUGvoMkb
wgggd6OxxyiWaJl+KSvEBdaAFiInZZEQ5lUzEJxtgT6sCpslJwa45BxfMgYVi+aVfp0bH6gxVkAz
XwoL6Y3TBNtv72InamIy14Yv2PxuslTdJOSseHyzj1P1wlyEIogMELS6PnO6unbm+f5JoK/9PPNs
Ttayex7au3YOauBqTg8VEpsnnwOH8rGXV5z5/4ILTP+1e/6PMfYHSSp5yn07arIWbzeWag52FBj2
s5gl1uPwPjTfEj7xqhVxAj2Z0Gr88mQMv+4B7eewSBbuY/9kp4xZsWe107nJAcboiDyqq7LtYcdd
2eNZow3ogkDW8uG+6y/ynOPCX5BfAnD+d67gziPAddw7MbMQAMg/AA5Ccxrp1Y4f64xj6YiYDZQo
3+z3VVAU1mtodnht+vLDfsRmM7QGx0Kd03lWjjHl2fZ+lM7yz4TDIkt1OlPHNkXCowq145RwnK20
b95Yd3aYrE+t+7Jbd6pFYwo9IgK1EUWsjFhTMvPcfpP00ujlUqIpldnQ4wSqGHdhAtDGHlIYGrtT
Z93YSaD9a0Z+MumzJa3JUH/OHxf1407OGtfr7vDN+9QpSytn4UfomZtPnGK3ij+hrPTS79FMjsNe
cu+7yLnTdcTKbRlz8kP8Y/2CDurWLCCtY6g2z3e7POB8MqOY89ovrhD5h1Xw61xujc7Skdt+IEUG
iBeXxxwTtmjFmBNNjWKrumMYLTyRg1wTWTQjWrp/AeMWkkq8Se52LGJ8zbYxE2C//auzittCeRmk
RoLyjd+eNtFjxXkRaVuF4zp4Y3fZOdN4g5q92bBXgviROj7+y/o5EUP3j+VzPMSRRVJInCB+4g/b
g8nz/RoV1fuxfiNBwsHdrPzyoFhReBJr47nZMaTvGO5xww6PwxCQ3MU4h7amoXGGaOHYxJv3w6QX
HYw+noozIXKQU/UNehXhZi4zOuNoHjn/vez/+8smoBTjdNzMgST//0jOinE+iOLqsW5qWhzyvK0K
Q+5o8+98MJixG5FTtG/fYeWrsRNt8lJo1tTo2rSuIoyRfkYnmsRIXr8e+xQF8TH6vCcz2BgkMlON
0zIef/Ujq3n+1F57MjEwl/NZevzvd4EbyL9cfb47FIaYQ2y//3gbSjoaNtno+Vizacxye0B7E7kc
OVr62Ox/8Lf90sJs3XxHxyeUNDIpvdGi86X93WzWao9QUXRdnD3taSRgdOmr7/TQLyczGPlZat2+
7/aWPm+6AQMYHSpEpzwyZhMAiEaZc55aNw9lnVUhaWvg+AxtaqrMxvW+m79J69sh+0DOVHw8vikb
an+4xYacovf0gOil9yIBeqgnNIWAdDfMp8mh4Q+oZYhqwTPpIqLU4FJ+S5e/XLnxvy1lWBVoI/wX
sC2f/sEUkuvx9KQUXLm3raFAVc8VTpWDqYVPfGnjM7CiMyV7VMbFnqMf5nSJ0JWz+VoxvVDEkXdU
ry8XuwmwLKGzmilHjj+i9iboy6EpAcervgLZJBiqWsU+642YDFpt/roo8/flQbjOZ+sgDr5jcpvb
Qywgqf8p6tYD9mJXsWMAqyXY3Ga6iBLjcsdtBjEuiFTK4WN5+0qtPGiJf4CohBxtUW3vVNBjn7aO
3ducRUwodq09PBJD94VWjNWH9ix++iFexB4mif9H2Jktq6pt6fqJjFAEwVtqUKzrG2PgcFCKKFL5
9Ofra9/sWCcj8yYjY8+5nAq9aO2v2tRF+v/Rqd7LiMGrJvHFz3NzkWlzlmPgDdBRvZ+9FC+mKwHB
iQyALwVw6H9/FeN/SaIEtTz+7zfxL2qZkJM4GyfwtmCOvTorr8uKMSYWLfB4fh3PYjrQcPzdpOkZ
AiKvvRG/JaeeQAO6GwVXyfpsMjtjekbQQ2V0h2r4G9e3+goVrE//z5mG4tv8+7z772/7L/FT1rQS
iWfvz2bYe8Al6XDeye4IbXA6+xbulIHt+iPf9BjCRH9Zq//HeQvX/j99gRGT1om0EVk9/6pXJ+9H
JX0fn8+GiGOyS2gk39h+a/2NeduKNlCUwCFQdti2Vcyr6KM28uGzZaw8Kwpu0R+XPsNhZTa8tMfm
uiM3lbZ1MXSAcfYv8lQ5EKmkjHAC/pShdR9jDQZUb1xl8Qrwz3vV5jt7kme3hNr9IiPmdpX/Og4e
wMUca2hGhjntF6m6x+Ty3gr+9UyfKjQKUfBYV3eFJIFOl+8Yer0RLd6uvcil/VDMAckJZyH03ff3
DyPQuyM18yyujOcEK/EL5y1+0aHTZ/ZdVRkKQlE5vjCew+7WZU69yne0tCWVqwfwpE+YXYfmtJgp
fuoqf2WEn+99JxkkXquKmT5Y+07TzEFDmszCEsJb1Ee+HA53nDvFop91QVLovGESglFnPlfcRk9I
iw1b+7UC1IbRaCBwcsb6bVBx8gPRYQ7wXlPaJksA+O5KujX+RPgLniX8jqarSEIMZSCOvRZywiOF
fkPg1Tc16ajq91FKjeb8v2+xf+qy/2/RckOTmzYaUbz965rQJm1ZfbrnZ8PpFj3Z8O3spZqf3WvN
+aM+ze+mlKwpVgtSWrgIv6nRKfoTxK4LFKJxJTMhf3R8fwF8DoyOWQJ82yr6P5b2+H/cWv/1LYWt
7r+qy36ajGSp407Gbm+PbkLTAWRZEqRnpJr9jP2EFF16bWYzZYxfGwSthxGDOegW4oMpWYfLJHxo
a3VX7N+nbPkFy2fGjcUxQIP8vz9RVVL/ZfL7z7HFiAPcSjIRj//WNGX5tJsM68dno73nz/6iYVGO
l8rEAoIU2ArOjEXPrTy0k31u2wNiBZaFB5CRxMHlfdWZSjBF5dG65dCMHot8yUwHe4S9VUKQTxxs
bQx/7NfP1wuywhnuSU63Fa/9KyuT7Y7E8lM75YoP7NlWnSv7TSt+bb8tuSIWmY1HjOWsyosKN1Ua
dMoijrwxBe/xQXLHiDVWLz9kIt+nGUn6IBrcU3qL6LTUQU4/EBZoMiKjujCjhFuRaIkniIWn4UAm
MrYzpAn4MDSwqdLu7UdwIqSyZos3Ae8PRtCgYhmrzB/NgGlWTEMeWZBh6upt83T4SUxSIr8kNJmJ
+SoRZElrSaNgkn4kH4jYuvI56W4wS2UQyoFHLfYhx+/Qg9UZ5X2yrxO7RPqPxFhGdE4POXuG7Msi
c+gwW8SwSMwbM/D6v6L0iNrhAwDFJh1c1XXBLTNuHZ7PsP1LBrOi97WrCezyaYNPs4T+pVyTaf/R
tLbY7e0aH2FpvFt7qCy+mdFXPzK4FaHt1b6dTvVKstvYH5v1xLC5spD1AoJF4G5vm37mFUy8yKdh
XwEAhAln4N2e3p6ceDbYan6B0LO7IVPRg2G5QBY0HNtxYcfn8S0GgN5TXyHLGZMSkB/xbCC27cBD
Z8kGdB/Uxm5+i5eFy4NcD5sXQXXG8sHykLkDgjHQ4eijHWc9Yo8k079HefX1IR4shiJw1GdkcOdb
jYnfE1ObMwrPJ1qvvXMHoHpg2pUOWgCvj4tsPV68aJ1oplBO0mUzD0H2upHQfbSoTkqd65cimgBF
8WWVyFSRothXIMVTgoOBwB472kgQEQD26PtRxkNPS0L3FJ9xo9YEKFxteFwJzO+krT+n4lTPeD5t
COhDhSiFk2O5p+dnBvixOfV/ml9tqkA7c12UHK2rJnysCXxYvRudiq3/u/rFcroYbQqMENml39Mp
Vljh0p/ipzkQin1SgvgotITXc0bRyzLbf5hdZoOWpDsWP3dpeWpOGm6rwaZCWGrHq9zrsMqf0d6i
FS+d2rMSj+divpigCc+zToC6t8OTMEFwFMz45iBjCmImfbwT44oxHbV/1R+KqxB+c9vvZFp0oDF1
x9TN5Tuotq8Vdm9m80EOQ8MfuSOqkPsnv6R+tSw2YJWMnzvls37VQ9qG31D5Z/47rwmPJO9OaCXd
6eV9AIOuCAtgwB00Ilwas18CpdMLZGdc3wwikvRBbED9cTuVP2xPTBQAjaeHhJr8CzfH//zXlAB+
XG/FT4HiPzm1M26ptrGhn4Hl5BDNRMeo+GMefC4U8xHcwzY6FZfvPgWHQKZ9SP6ehwiFLY9CskeL
waFfSqfHqrzzJsdnSEE+gi1eoBegomXe/a86f994/GMuzdgUB+kNO+TIex2kjQoej/9rMK9C4EZY
cvWcY4crl4zYvTF7bpVsay/16xB0JSf6ZIPdDdQtnw9xzOJIQ7WXrl5EGJCphHDwDxnd6w+lIk6/
4SZdf+zJn/ZHy7SQDtodLR6boAv7s7QahaNZ5GFJsRJfnQ3PjJNbTzdgNW/cSQI6k1AUC+PNfnJO
XHU3Fq98tEKYEIzDzH25r222nCz4TvEeSxbJTMHbm3qNUORCKgrhoT4a2co53tch5FIwCRJGn68x
JpaXeE3lDS8wFVopPUXAeGTj1yGRk0gWvpyz4Frh49i6tTHYAvEBzDCq2LPxINXmEK6TBq/0SJ85
RZuKLW/yJ9fDRfI5hZlnfAhGNnWIZhyuJIYUK2k/FCZ5l2BcoeQxGwTx0znz5wkE6bbCigs52M6g
c6yQX7ev7CxYRu5gObkgK9oWe8WDd9dfP7CZTBctMiPId9p6OGHi8RcYNCa9xZ74Y/0PCcAmAjK/
aCuykG5TCjm9m6P6MzgyFiNQ0GxTiukepR60PyfGZz51ISb6SfhamM31cGgQPEXN9dAZAKM5DDU+
ki4BIfsMmGDgsbVmH5NG0q45OJypfj0UK9ILTjXpOEKN3Xk2eWi4r7K19KO99LeLmI3mOUBT6MdU
eoQHcWB3BDajnRqH0boKrqsqqAcMW5B3OfH6MGgrrG2ollCiuM8xUgqwbGu0Ln8msJQPzjM73YKU
yYcnkklAd7KUZp0/DjQyyg4VBihIdPWwquepC3hqvIzhQZmR5IXLj6F21gQKyH16ezy5o95kDuUv
oDqCol1rFxMwQF0Nuhn3KJpORqdUhy+RMqoKsKbzxPEu7j7S/u1GPsLZezRrjiThgKjZAQLJWRIt
w2BoHP5GzZzjonQ+joUAn1IKXQS9i6IC5oNhsOCQ7nqQcaL/HQuBxO7JfNHvtvdZv4zGhsRGG8ID
vJoh0PYUNEFVRRDQaH4988I/c7ZLbOBdXJBwUKN+DG2o04W4FUAMJ4bqXv+R6Y0QX+l8p+pKYpG2
JqNt3yB42o4y89roDCuGXHUjwZRKQGW41xsxa2QSsgoissFiZ+L0pP0iBx8hhtlLl8EW1rSFnm99
eFjs9wEKn9KqZxI3vP18mtCpX8ASm/vNhqkxNdDfRUnuzhlBBabAq6fucREunkbIQ6Zo8GXGZi24
yYsVvr/K0NiWYXu6uuNNDPEsIWJrGaCSPC1lHq0LSJKwgHpBQcwgDi7PRzDZkanL5/E7a0jqHfv/
upjS+M8k/JfC6JrwQCkjtAMiG3wTkb/CsXxGI4cI9XhdrjqI1s8cBfR6yEu34nPpLcdYLHDIr9FI
DtABbOA2ycWPJLsM2955vPTNVO8P4+XhkzqHZ5jQpqLd7nUY9G1w0Yi/WSZ3woM6fcly8nPiHxLL
ROAgFEC8CPhczBqrbHY1b2KRFIsVAx0X8pnbUxLRWP7wwCain4AR5g4r9FsKHGHyKxvMvqpt2pAO
0Wbg1taVg/k7o2gvGxtp6YApIeUxCaRfLIL4l6/uwMoLgMJnwL2bELv0MkxPWpNCALoSEehETNjb
rl1pE3vcBLEXXN968lfMQWRC2tBtJlrFkLMt/M4GkJQhysfXBh1jtkjcZD18gvg0ehOqi6r3HyLK
Wtd44f+w3lhmEMSgoWJO9q2CPkFy9KOMnK3FV0t1I//5bIzF2Tmzuf6uHMZm6eK90jzUjSQ3eaOL
mOp16LH9XZf7LxbZ6ey5ocy4omojovuWzaMdFdR+cnyaCLG+68pMN3xwy9wWUFIvi5Z8c+ZDH0mn
7PWB0IPLzrikC8dMxRp2/hjue5PXVE7Wc5aODRbc5cOBpS9TW/Kydt0Jf8kluo8wITgcD415/eHW
VNU5Ay94SUNEx+4I3OlBZdo9bPtaOBDKzXxAVfY3RKbFJiuMwxfDJv7f8gptxFnroFC5YlXmiu4Y
o6ijsRfBgwrzGWoDFcIrpAX5wFgzYctThBiGTtyB4B7iKzZ1d3Iq9hWRBdGm9BKXxE2qO+dNtSju
JZXP+G0hsnQkokK/ybIqzLdXjHQTX9w7Nz6n0Ull1umbVqWBy0dAtaL4vKS7yh/synK5eyNboSdp
f1T0aVNRDI/nnDj8qkYy8syoBy5AdITH/IEjaOgjpZmiopEpI4Phov2jfuy/fDoxM4WuCI8qurDc
omsva3Nbrn/SifmCQOfQ+qActBoNbdGA78OJmWyfpvWa4xiLrO8iaozibyKstfJUT4euZFpoKD+k
66DBswZkNtUnGHWywKDVnP5IgJU+JJiI3vVhW3zkYwtoUN5rbrd9daQDXonKZTHa0gUkRr9OrX5u
qAHNI/qdv8hgzqstZAp8CU2/qSR9ILCMHPi64jI9MxFMf6+pU/meMQf8y6pdfPOpN6DZoGvQA1Q8
8wjXYbqbGOxZoS85iPfMTJfhmsRWUbYnfOMVhC3iz0/M2lHnmDkG7gcdz+DEZ3ztz46mJ3ODbupc
ybI5D9z3sv2p0RXuyD+cYoTKUMOR10FjxBFQrzlUYzIwLu1dsQNi9VSy64onB+1T01EXxQFhrbL1
OR1KR/tykv8qS1rjMFBO3diYlCv6ifgXRIqF1HjywKp+VNVV0RXXRrccQBVheWtJQbKKVY9MWcxa
ioYGvpKn/3IUHPLVhSPreaeaOHCV4BfCdBvri+k+Wr394RGEKPu9zr7I4RHhYclUzD2ClCgj2MCs
mSxsQEm/rN+PzZtiF5rCkyjvcZ29UVH5Vt3oBNF0VrnOL/USyQo8ngMHRsPIUKYgvVofHjbswv4W
aRbcFcsfuEyzX7fOcJQFgBYITeqRoFXpTDmGcCW+CcsDmpQygBuy+PO5ZKMDRK7gPdh4yOpchlot
pUUL789QemO6K4xqOTDHHs4AXYg/JYRbuTNpDFLoPQvz/nf9iJxSMyaxntI5j5FlMzTcqQ71JbjU
lxw0xcZWEUvWxEO8LqGUWuFT4xRFfLRv/PQH7/WRj22Cqf8+tFzGS+Uo8HGyM2bkk82/xi0i7Gns
l1yHe8Q5ZCfo3z3SD6L23hHlkP+a77nZgzjRD1NzaPNrARbNrzsl4VovNi3Em0WYzzsk7YvnqhOw
ZmlgVwF+OwiK/XaKfAHie0zI6rEhT3CfGCoH5m+/UteDP4TIxsRzevYJWh5RT6+N6214HK1A5po7
OYj0SEFJgt2y1GXR7gi74eMOIPp0KvA90MbS+eU54kYxdKMnj2RpvA/TPdRs+jL48X8cGflmOJ/M
rEWcWXuydlSjq/gj2vDYENeZ/t4pJ1RplKaAJf/htT+YWV+UUv16ulyK6ojCtOLYw67pdMB12yYk
yxT8NVnHS8qyq0mIydj9hIgnHOABM7u9ttF2sinYLzAtDEQyFKdjIA3hj4KL06wm/DqfAw7L45Ra
zXCkExc59AyJJ5KuQy+vMCLA2Hk5WYoeTGTD/+Ftvai8GIRVuAhAHYsoPI6afKEe4HBhgYhoC8X6
epYmpe/P3z8PzMlDjfG8C4qOcvaaI1/i3qRGvjcHlE/mYN5CeUq8haHNwt99+DNF1uvjELOFXu7Z
gmvZ4GDI/upZ1BPiO+bip7b2f4RXEhBLI8eHLxxvsQnM8QYQ9yDWGZrqDRPQPwN2G9Lh6Qpy2CF6
0xX1cc0BPZjhjPXbo+7KpxRTF7e7pvsQHYVlOQQkczjHurF4bSFaC+pO3hod1Sy2fgxmJKBrJtWs
Ow6X+KxHe2ORnYbIb9yXZPmWMRK5f2srX3yCuLRhMb9brj+hP6ZZ3gGbUdwI7cT3kBOQh/TSx+mP
oj0VJ123193evlX3BsrfJt2AI0hAyLdPR1aehTQbhduC2gibp+INzsjp5xROKnEKQv5U7yaz+NIO
sPaKLb7v7drmk1KxfyiRIdwilNBHhxuo2iJnS/dPbmMhdbpyHC0l0+e/0AIcca8VYBRXzkImGPnH
uG5HiytxHKXuT1e5ZVAS/eS5SevO2mh4h/QN7zU5SZYKu1eQtIiyrV0+8WQh6CLbGUm2811h8jvF
a3C18U5ao2gBCpmS3ToisoIgZYZrw+7HyFq0QPYPgAOMivHgxHAEke4a39FWWxRxRJqkJqniYts0
t6WQqIf/VDcAK0bhVH+9M/xDaRCf7eX3owcXoYOVf6m0TYDUoSNGXA19zeLowVCOPnOnYpw+tYfq
AoVhvwJ7QrmCDrRfCvqEJGra1QCI8nq57qdjwqt7q2NS1WNh2yyoCUlmU0ZHwZ8+xSC7NY4jLiyy
MTm/KtzfgEejkGlxGg2rSaYyola7ErKghAo1n3HN9lzzFuyIeoxmbabb1ECp8YVs2IJ9Hb8EHgfd
QdzvTzTqtTvrGC5DDSBb9oNMkeppyC8OCcZcEtrofOeJj8J19dp/qHAUNrEAHu1k8WaDnlMPR5bz
Xibrq8efZ/qH/BbSPy6qTW82wFL9JIQ1Wof8BwrWoy/NS/CZq14ZxHuhWsI2QL3uUPg7h+qHY4vK
V4CQ+X64iBjxOXJD+rw2eKBAcrghEuvKEhDBwvjgUCTZDyimZcPfwjC6nJJG90E7ZtiDJTndNG+X
dD3oHAEQ2+pv7AE4qzKG6Rf+Gp1vGPAWxiueBDNVATCanWiPfVoV9MlG3+jzLf422nHmu4GlsGDG
ZMDKB+wKhwx7W83D/fIgOfQjjpIP+cvcv8Mg50a3qVsOPYseDQKeki6YkEHcO2mAexxwmxkoGonb
iUWH6ImeDUR78PbSVQ9oa1w5FY3kd9yaVygHJsERBS3mxAolB3cvirrbfaLzP8xI1xp4dKTmvjU1
Hh4KMQsPwnK8wrxJ8Y/wasrC+DpYhdI1cYbeICCH49iHyplHQGG+LnbC6iBjPmndJ1ZJtE4wTvGG
hhbEABK6cCWiIIu7hupE4ebcRpQT9mcT+xgrRqvaGm6EzhTDUUgSt9BgcqcG+CWWNTgJll5EaoMt
uKwGmEtd9pcwFZf3lJMhGNsgUVazijZ1a+L7HV7w9kY3gAOj3JTGmU7FY9kjmN4DLk4NGWUuCDOA
PJwHPVtyyWfTByGlxeHd6Q+kEiEOpcXoF38LAUE3Wv55w4TCIF3g4SRbKaFo2T0rjz9BLmBVqntT
FmeAdy5E/lGy6GhlpBDJ17LdRhgiFuKg2z5mnCA8MHFGKcT6roo/qpXkPjyra+I3AVMf5AanZuGM
LCyKHCyLY7wsE4svXI6sjuaV8wUi5vT1UhsqXr+NAJKoAY7Ux3jr8/tM21BtYZLBBtxTAzU24RKN
vsl3r410/x7DqwcWK0yTbytxgX/iLT0hJSO74XVgbOlLv8XmaFEJ0dwfMjphcEIZtB25OG/RC/uf
htZZW8WY5DCQfUWErXTaR/ZkA0E3Z1WuEAfYTJXlp5AXle/GJvWO6maobq1onTkJ8JOwJgy3nAUE
Kjd6Pc+xkLRMrznzgHCi7N+E4RIk5qlcvIAd/LUAhQcxctofCXPLD/VGFtSsJA41l8e8i9ARn1oY
y+la5Sq8in4DXoFGEM9E4wBWrlPhVOIWlbiCAKysnCNxi2xWlK5YUWcp7Q1nL6uCAPWrJR/rsARG
cWWSDnHHERBt4VqcWpN5f+vPb2sEmEChQsrZbkBBMlg/aEMfs8imMty+D9SLHJfULBjsEBZyedmF
qxDFA27+mtEsko8I14XKknl82Gt4oI2FDEL4qRVzlJo1rjxLuZfihQyDl4yqgNUitwiioXGQUwxR
JULMDk0V250QMVK63CL8fYrPP76PNyTl0B7qty684YGqVlOn2WBzY5MyoQkBBRoY0DtNH/icAHwx
KvDsYbQeRDNxLVbPNFHO1M8NGRTTBLAxWWwhMh0nwjKPHBWbCWByKPsllTySY/j3mmenKcTh41xy
n3DW1lNz1L3qGCubpUeq0ypp9LOfbd+UvNBZZiKZKy41DvYV/rbTgNeMbdKYrjvnuvyAKr+2bfhY
jTYA8SAa1A4maSlGNE8XkDQq2ra3fhQflC4Ug4PjynEDg38Tx91KQrQIkz1H0T9eoLFjQhEH/gxe
gchAbBV2f9RCEmPNZEvyIlcPcyedhtBCDexufl29Z1zXqkFi0Yal1ixuJdo40T6B1Z1AGGcfY4Dw
E2w4zPcC56b9J+Rd9rB7mcxM5aBhge17sfHx5AlBdT+D2cusL6ersAgQtEtMCiME+H8pWdn8ECP7
UDl9IzM5KitUk3bpvP2rSz1Egbr/+HRTFOdYtpyH+TkUDkDo0yL4bYG3TECisaNyfX2P750QXgmB
kLbAUoRbMrJfuTlAP72mKuZFwkMXQUpCi4qyT/TQ0HUN4prGpO2QhuFUmn0vBb0ccFG0FTUKB8ed
KqU6Rp8ZzMe5Xed3dTds/vCzRBuS6kthjJs6FdI6kdoYzyYhtxfirx9ypRKKmImjmHXI1DORfYvJ
5Gko2wHv1MuJO4LtoVcQmlqGNCxjVMBU8agbuc/NV2m+zkgp+Lh0/vqhD8OlQucPHpV7PTcl1A7B
7AHP0maSR20WP+BUYKma21eexjs6sZgxrRI4EKo3wHhnCCYdUkq4pIr76jb5g5BXdrmDvNtgBvKB
X0wdvyKSnhS0u0SiwB3H5RxS1wSroPLYtkd1t07sfN2vgaBX+VochDi+oLlFQ95Z+4xIGFKiWe5Q
0+zSNdqNyJCntvQIeOc0xFCk5fyjmKWsDzfSQRzpQmd4iFd0TELvxBjYXQm2w+RVwqUJjK8aDOzn
qDe6Y8PkCBqZq02UgjAYiDOeq/VBj2drZNRSYsB2u1+S4chAgswU3m18lqCwkS+L6PZu/ibGX6Y+
TGBOjh8qoOxHIwfn6Uz3ZLMZb5FnoaI/Y9bD4fG+NZUVUiYjpyFAkcw8wFpWW+u8HiY2Kxg1Xzm9
vrS/qH3IYJpXVyh9o7487pXxhTwTWOuHumNipncW4WAOMUHvKVprj72FgRYxK2SkBfKREiPsTPET
UztPnvTOy9SENOVSwL5LAvA6Jw7BpKh7k5vydNvMGZLipJhDyq0jRNmDbpbfY+EI4hYCJEK53LgI
Px15+QgY0wEK5yDqQuXMFGsgVYBLYZE6TByIif31N+fvMHbua5erZsnDhDAxXmuF+gKREtDYqQRK
aJnSUTKxBf36X3xCDjK1RyFpWPSLAgmEYD8i+VmOF1yt7HlHHGPTxWvfYbJhHZCVoZI4klMbcrQ4
B9lXKJ0VfY3usET4Xzng5l+PtcugSCp4X/L5Jp2rHp/Grb7hTk/u4otP3QhJvrwe/j2J1Hyjv3qt
v+4XjwO7HQ6h4URJFuQG0hpgtTPl/SMQ5uSK5aKt+5/Cm5DkLFvplhe36Xl2MO0uMSLgUMPeL7av
WKj5CTMiBGURWchP7cmXIAFd+pOJfYZBwqcjhTVBj4xiOU4ckVQy8ShcMIzN2/BQHxoqOh60gNlt
VSJjaXQMYfuYpvN28nu5FlFQRBX+vlDQGxnYuFCDjWdRJKznPMAlKk2rPGHJIysJ/ScYPTTKmuq5
PhDzgDiMwmo9pRGj0sP/wRMtborOQId4mfCMulWtAqLmPna4v5q29JCuwmfwj6JM3SEKGWMns7AZ
zGSufMqtE3dfvwD0V0hNXPL3kIJ5DWJTvSUWc7B9e+EbLW7/G2XkWVCuwGnu6nBgP/hGQ6Koaa0i
yndeHPJMeFG4ApLexkGyZ95vc5CZv4JywuF4l40CHLQhy/xtVUKlM7KlNQwYFA91Ci6x5XuGQs1l
f18hyZd9b3ztq2ITSLuP1y9L9ge6Gk5vEochO7E4aUSewuRvinVpAtCyxpC/gbeRMbhlxDXNxu+b
79laowdtZUtduoqdWLPoyzo7sjnLa78+ZBdAfRwhfOKqucG12lcbs/9nHo7cZPGYZYSR+G86IESY
3EomlrvIWXZH6sqJfkCcCu2N9m+XvMEWEeWx8jBwW2DDHJktFRqxlhwlrCACRsI2oHkUkdy/B1iF
Bh779F1hmtSn5ydkjmSMqGm+Zi5Urka0aezhBWz8+cfoGS6JTB+dfgtompWg1tKUGjn/5WgKPttG
5A1TsrHNHPUWO7I/2o1PYy9nqDvuVQOVyJAY80qfMAJpRj4K/+Sq3/XuIWH4PNIEjWwhBawtiC+l
TwtAHEG+p8FVzHbs4rp82p/F9djw4gQfhmHuPwayGXeUifQHoUQgAeRwEc+w+lP16SMQavvQnWOV
wC7rCl/cnMvTr/yYtWuigYjbXinE5/C27Uk1gzYezIbMljS1/YRGcp1SXbdrdAXgqgwk+plYTCwH
bsbkD6CQwkFP1gRwvG9fW4KVUiAEBo567hMMiiIPIAVzwvdSmhlpMfp3VZdG1bNQpq56g70YM4TF
eCzkAyNN3OdUqHsu7Z77wx0P9XoxGQARoLa8YLUkVEj/4pc+iPsW7++TwM/4zOjL/EnmDPSmlT3t
78QnrubzdAuKvM5AHvNi14I3PRGjWmzWBKsaD+XyeWAOMh8KbCdcjV9IFi6U0duJdGRrWhMwa3L0
3Uij2eDlTAGcKEoKJMQ2OnjptU/t4rF+y+4A32hqk1Lz8OuMM3QMUJn4/X3SQ6EjmdpOWpc51XAO
x2pfmCPVD0l6mdL602qQTYJIZRhV+uA4RF6PgyHxOzX4kHn7BlZ3yCPpcff157gjAWqXyLOv5ndi
/PcrtybgOFiOliy+N+JFt05cslUg2R6HAtUVt8xnWaX3UWki7EZ6ySia1O4pmdminSdHCADILkHH
eqkuGqZj4N76zTdwJahsoO7KydEQU+ZQ8cMRca+KG1EcPWxkovcn5GLOsWlJiEY0wESHYBgyagBS
PthdkK3C/dKFvPSCD/j5ZzoXYgZlaD72K5Bwfh/jk0L4phGoqYW1Jf1lugT5SHzAki8MDr1WUWY3
zLQZz+giocYz/8XYmO6YzRhdOB8G0WVwT+DTRyIXnazjrQhPOVKPIhkJH9z9tZ75ZLUqc7g2wqeq
S0k079VvDwQbAcyIfxCq/umndnv+hCgtd517ezgJ/VkGQ9fKunI1Y86DsI2M8dOLkfmghkMI0umw
9aR1lAg23mg66jXnc+qMuHTDAV+OUwQa871qLyAtNU85Z0jMvXaEXZ6l/ViEHYdvTS2/5cyq8A+h
OPTr4DrnRgCZPHx2TyiVzlCYduInBOyKV5qbRO2h5rq0lJ5mfmb+VKt3OAZ42akdOYwgsDOCkeuL
Mh/Nv24SULYw2uKEBo96YLJEJRdoB6XQUZYzjydYiohqwsP5Jx+IcZAWGSUPhcNOgD4XhG3juUom
jlnsRiiCnjTM4h0zdYg3ooYtL4st5uRLRJGchH3Qs4pnXzx5KAUgxBXk9Ov8a64GG450M9lzDZGo
26+I8ebs42sJP74+QoYiBjJceOKiouJD9M/QzBnvQRLKDFEuW3eykomGlHbAR+Dc/VKP/4i70XbD
j7kqcOZ6/Je8EV+bEwKALGUBIU3uB2lpI1cUNw/SkafHydjexWa/RMSNnm9QEqo1BpTLf+nleL6t
cH9rwAc1psYBehiOHPbvhFKQpQwmuSwhvEEsJ/4TmYC0StbEm3GJkSGAIxGIeaPcqC7BaCC06WPn
pBHY0k++CpkTgYKGkUcX1rHzWrfEQwA+SWaN8PP5xxQ0L+pdllg2G3B6XaS9ZO3ISTTiRYnXIn07
tWQzioItH2aXFznSmUVsVjbL1qVdBd2xB4Ab6EDfHHIlHP9nm95YO5wxQXWhsrone2XzPVKnspoz
ai0Orm9YbC8VJRTPuL4giV3xTB9O5rPqH53RuM/bYEPAJ/g/A2V28+FpTvAOTsk+YnSQvMsgwJz2
ZUZeehj5rxumlSWHJdCnGuZkmQLSsO52ne48DAUv5ewNSdA5uXQqSkOlADuRyi+rkON8pV/4wmr1
NCfI/ojaYC75Rtm96CUc7dhcCjxl0OSnj+SjhEckvFactDWVnrPv0o70uiAgBT1EaTWfFaa22GzI
P108Ih8Y5i34olubzhIHVYoUuSR41K2RIeIZocIQfKQ4I4g8Tem5Ypezi8VJQhBr5Mis1FvK4LmH
xdZH9nmVtwWDnq6tK8lbuoReAmyxurHLmVbMUBZONwL46bgwmWDTb4fhlUx7PQaktKXUGaA1G8w4
2TgaY/BgZnF266s2bxOfdLksX42HJkYmIWZjkqNmXO+yP27tDBpQoUE9EOFFrhFX+Wx84uhjBkbY
lnM2zXOuuZ99vrheSbhjBikDeJpeCDrk7RDJPTEf4MJYnKGS72Pm6gkSIWLrcbmBRcTsYFNrzAkC
miVI89Tm54AJYixExwXdv8uXDckhiOfGJ05oXPDohgTYDnCZGanqa9snr2EupebgwJASA4Sju/Ic
E5YccPYB9IEKrPxlTAF3FSeh7D9mz5/YIOj8yUopOduvW9yrTy8xXver6qSoYxrgW/eK+pQBQe1h
IrT3fziFvhTBwGCEvFE3w1NrJqrJjr/WGj0gIrpZxaYa7hfPfYucI0YfNsE05I3n5Li1gdhYoNDM
OxHnscxvYO4ZholT/trCDGAAyP22t7JZ55ZuentT6ETuM1kxMXyF8BYJNNfnGFjLSFm0fh1qa47q
fBmTLseMJn3oUeNFX6dP1s/Nc0MmJjl7EEKeRon4sLlM2zsi4snHvGepOZ74dDAfrLyTw6g6qozF
yudfUn6Ac3K7QsVOYpkPbiuGJKLOy5ebEliOS4npcSOhTxrt4i2XQbIh/25sp6ojJLHcrk/hP+QR
dcrTjOvG0t4Z47tzLnUmhzVEF6pMO1ES4sKopVGeNHjYVBmeIX64SQIQwg+Q6JcHFY2ZltmSlLgx
G7eqaP4miZdlD7OOc6NquDMzioD3M06sj0wYhDZmb/UK0QU54a1lwtppah5sZ8UsgzfMqtxcRtM2
kAcUelf6+QlgrPriV4yIzJPDAVXic2JdB24/GKw6lVYRMHGQ1fYUmznjmQ2JfwooPAV4pRJ+F5u+
+jDYWDaH3wrkMsm3k4yc+eoxPyYMchsTFvFEzgt22w8x/QEldx8vbuncQBSjjiD/mF5lxMiobAzX
VX29yZRhhwpoXh/VwVeevYira5LWGdeSUUbrIQfPt5JmQyDv7wcYTzl/ZQLPXv4DS01MXMiTK7ju
vkH8LXYfLXM0OttuJGQ5MqqJQ46WSXlvuisK0hzjQcFDYcvHyGhU/yFdpgPZkJjX8EDqieQuedDB
DfbXQbUqXv6kmm7SZ7GcFGQM51c3Yh+/8OOMZCFEJ9+FlJuuRZEYYRwrCyujoR2hm6Mca2MuOAAa
nnQx2Ys3HjXQCtcEF8H/I+w8lhu3sjD8RKhCDlsSgTlJVNqgFBGIDBDp6f2hV222SqqaGdttjZBu
OPf86SuQA1c28KUy5flF3YtjRtz6lRNHuB/DwGPyq+U6xZeRGOtFl2GJKDxXGFTkbRqg3ZcWcUvE
mLotfZCCoUrPesqjkTHJE/j0iYCTUuxZqHx7zkJ8dGs8XYXrSuh0nMrGnhWoBbvJjz7n0EKnlEh3
PG7d7EstvyyinpZAQbUuYQQ7C3mEZKEjCmQmtEL4EbZwZKtJzspGH/Eiq3GRyMVxHM37MIiOtG6n
P86Mym6sx7hn5nevEdlnjWlfQtk14/wgpbpTRddjnyduq4q7Bt+LUn0vOKP45B2q5HnkMGQb6H9Y
2RNOr1jSajTaVeOoH6kAQ7FaH9Iaqr7sBbSWVC5qkJ07KE5hAdi39Tmg0Vh3l+1UdzcCOsrWmKcU
Wz4/bl31AJEoB4WHLIidUkCwleCjUrYrwcdYt1Hu2qySECOk98JQrky8TAWdriJmjiLdpkM/fQPo
LAotbO1yLFkNahH7ZlDuujlOc6ZIgoVswspujYXVUYlKF3h5OjiI2WRzM99qzVkTc69V7rNjI+dL
OQrmIbiYVsmrbHidaxUQU3qn93cjkjcNpBBmkDwstRBPvqN0sbxUK7wLTh1pJuxDI/+UTNFVS7hT
AhxKvOQM+JYtipxrMMJn8x+tBEChHJ4U2TNG35ZKWpzBcEiM9pCqS2OiyjPAcyDTnE2iYSJZfonk
+Hpk4O36GgJiUtpjUK6ihn3GOORV4xR0D+GM4IU4+iJ9NmWNIiCtqEOEmEDsZibiOhjc90V9EPQO
flwn+rOR1Ivr+G7hLdDgHFJKM5+dGVseZDlQwmpntDYDtOriJKoN3DVWOyujBy0Fr0JTv+tIjyyp
cWkWW91cH/1FpItrFdJWOkarvH9IVXyFcNDxlbM+0ZVlncUUShnrCrttBllRg6+VqLZWJk9d1LuV
Hr+adK2r+Ksy9V1QLlq9dUPhU0ZERFNyAYl+/bU+2vUjeK1q9+3Szt+U5VcXut3MFtNZ9HYcGFMF
DMJ1GNvGB9bXu45ZBiBMnH1jN5Ib2OvpNC9spMaGSANUat1j5uUPnAD5Pbm91g7GR4cAbmYcFG1u
Dna5bslrjHelfLbaZf1YIpBut3RkLliXCGsJxsERajwAxWz1pb/VuGnBVGjdHLgy6ZZQ+3VcM3wa
Gm4SrILWNdPZGvhS4+NwgApWykGT3IkXQednvrbw+/wAACtap3yTTdfqvfATycFldkxzu5uhEqO9
nlp2B6T9KR8tCTcv6w7+w6ewSQii4RNsOHdIR+34fDaeDRuKNMk1S/XU81Lu0U44X350z8uw7Jzf
byu4mm5rPKRO+Ru0bMfcxfM6wyMFqb7qjWQlUL9B4pxs1WF3FPjNruuFXDjDIgfWcwIbcL46tsEf
mHOLGzfAB5gmUCat1/P1MfZYJIFN7oTxaXoLHuTMtiDtQPzKDtcH9iOIM8pD/lzQ/kkwYVwazyig
Jrg/wJ4IDm2MKc2yXoRnbqJvLqfpjnxcZVCJ8KqmDAEN9d3g+F/qQ/oasuudhc1EZh+IxwVK39KQ
MT2NfWL29boKGP7OlbRIZNPUcM8eCqPBlqWZOfMegQCxeZ1oN4XHt0vOHW+GNiQEJ1qlJisiTQJ0
yniPzsTJVoTbzWgDOZBhLrb8eJbAGujlU2675ht4LMwi7MqJywhn6qI/K5TinEWJMN4JKNHBecHf
Jxu/WfO5ymkL8P8Le7QgqLaeEkxOeo82jOnQKL3XkfysLuj698oSDglQH5yuB6/B7IiSg9SAFj4b
XmamA7IiqHZg3fOOlKUJ+0ZbjRjPia6F8Qqag+YzpUKZIon1KQs2A+aKFhM5VpzfW2sZm095ztGA
VbO/t1xOBeWxZFVxcmN3T6+KnhCqKrK1tpwxxbMGs9jmZ+N3jcPaOJ1GOStg907Ll+PhOgAPE2F0
IRd86VVX84ytBhNvzp+TOzhis80oxu6ZL85+t74uQtQSMFZbMh2dgcKlJKuWlWsh8jU7R2jxuuHQ
N2HgLnjDesDtneF3Twe3eBGxXzKJ2rFjetAOmQoYe+OugRd3MbuL1yGjbAp2gQX1gBwZmcUG4Qkl
Jzsx+ol2X54wUNq1B20x9SXgoExyjSlm4rJiX6NzwuU5vyobmbYYfpARruKys72cdI+65hTPqwkZ
cNv9Fso2He5ZtgLOdP2dUsyOImQ8yqPZeAT4aOccYQa7P59xZjXnzykEBH20sYnb9dPAsmsG216y
5phEPeXPsPjSj1WxzYEoaKDv1S3EYEfYJq/QSewB4P5r7uyO8uwLOrI0P/FvThoAKth99yE5DnAt
R/zVha50fwgIbD/Pn/nl2WStv668fjt+YsYJ2SiaWZ8xlm0xPqBsiWTCgv1f7HxPdOCeVVw8mecG
QarbkbHFJiVjqUSfyEbG553p2l4f68U6urqareISGdHotHBrzTYTCoA466F9zzkSEdTpb6Gcm4ZN
ixDwGgEKaVuyHS5yyv0HY7ViGr4qXyV/RDBG5iVb697A7XEdIl95Ttol+zgc7+BL3wIPaDPst7mE
vnqDJDTabvewd9m4I4S6mAj6HuEfRzZktCggHCAvsy2IfFeRTyIS4CM+MmFPdLyfqo0xW2dzWH8k
tC7Z/WTcYo7pPTTcLwrr64dE0AIh9qupQe1NwY3DST/jt/D4xZZB0oIznCRySj/Nk/VssDKACYPR
v7XwFaDkvqdfwp1eANYWk+WrmAEpPwjRu0EjdxZ/6ib7C/Y5i6R+sbBjqLrnkGWPn6Tqr4LlkD/x
GdsjRWGpTdbxwDasIVfO8VDp5a2/i8kND1axsBzPwQODvpq4eS05n9E8w0h6WlzmCa4SJJ1NGi4v
QvlBMgk/if6Pm20gaqA6QFGzY385YFFOmGK3xsrSVd6vb8reAogCa8KBdJGdsf/j6Fl6VIq4Cbxp
8/n0u+wCaF+DtKo8wLB8kQ4tduIpjjVEp+k72ZpuqTrOTZyOWLOeCbTw0zO1skMPAZcoxQkw5t6H
QIr+XH/jQSFb+P5c5oB5bq2NyXE8nd1peEjSZYXzgZvsQVgjuoe3jcaYxekIN6RywZ75R83WPuF0
o17zrOQwQhfXdwUdGPlgpY/z5pXjHj94Za+4bLV6X1ruBeYAdXy/hLlpXUDejVcRwN2KnfphmHwo
ZfLbGOkd3BPk5/2UeVA78ROo+fTeY63DddLYFNt6ChKFnpXx8VwlcHR2goFjCIoucolYptnav/DP
oywG8FwKWGS+Y/2jYcbcrftD5ljmXHvtv9TmMTehl/HzsMAZcgSEsnMkB5UlNljKE9cAmzhHfDPw
pVhSnEgqVoKTr0fpJiSoaDZfSCevGqEK79xsd47dybPyOssxpXvjfyYspnBHxJF3ME0PAS6L0KCv
MHyvb4StIKUgDOGTgZa/SXuGyrRzxB42vMg/X/Hhfar4dawff+jr5p8+xZ2wFI8q7QdOOcNq8q+q
70IAvjtJXlfHigU6QpZMZ35fihslokWpnE3U85zk0BENX4lKRyVkjmzHwStB7e5kHPCTchMaBwlz
mntV31ImidgKw+yVXcpZbpKEKiy859RdUImENU6fqC1V5S0jWVkjOCf8NCCPDB5umcjLk7KCN0Dr
5goqDQX5IaS3rU0S8qFZl1iPP/rIO1ldtVRcSgfkji8pBDzMAS+PJqu9C8+o4GzOQXWe4kA8jbOK
WG/6fXhrEyoJkX1J+AVO9oeOI9imfJv0VWz0bOB8Qoj4Cecgsic0TDbyxp+pGdw/Yy9vmVmYOS4J
RnVlHOdpFL6kAvc0QhB8tKS1tOVrKPDOCOqmvIBUQk1vLrArvN5PdZE6VR0dpKL4UDAgGxtgTeJw
CG67YNlIwtXlUTOwOJkxbQROpZKBk5FByqihLWOQmKSUn6/Klzhs0qLZwsBsDabVwHzp/ep5lKWH
ajAMJy5ex8TNOThsg6Sy6erBN0HwScFFDveLSJa9/JoNrFZ79ghgMtgHc7Naw9YQws8SJ8wm+PzZ
wkH6zjvJklXdFA1V0i35xhSjVIzmkg1GdRLSvRC/dunKRPRw7V1dsotifhHfhvAXr5ubgJg/nhF/
X/LG4eIqa7WhXbiknK3TwKJltNasx2bYRhxtf348+RtfQ1PXdYUnpAehGzdebUaWilFdZhXnMzeQ
wkWYjihhe8gCQDSmyAGmRY5WDBZy9z5eVSoJOtC6rg6vQ035QEXtae0w2W6ani/0c0UzDpU+3KnK
viXRmir7lzu+yRWb3o5pyGRGyRyysWS6ueNQF4Yot/LyVIxUjiUxGCMzoCzRTFMGhaAcRRYvNSvc
yRGLpvKuFdFcCxHFa+iMSt/ugWXK7ClGQ4AFw3QMHcP3n2/yG9so0zAsQyLZShFN8+YeeUtmmYtN
edKGC7RvlYPkSriw9VrdL2NlGn43ni3/u9LN8MzGMAsEoS5PvZq4fS47IoF0Qbswgg6g/DMtVz8/
mfTdgDFVU1UkWbVwNbl5tHqMotEY1OLU+Y9JsBtSiB09zvIUv1YGwxMSUQQL2Qe1KnAH7mD7tS9s
HD/fhvzNGyY9TNctXbYUxbCmafuXC0w8RH4bDgkepmWHj8dpyD9Z8QL8R7vqI6/c6Pp6UY8XA3OS
HrkBaLZ0XTejnNiZXuOgZdH18pepdhrCl6ZA5xrrJsa95pfQUver9tB38S9uMMo3SwnTWsQFT9YZ
vbf+OlJ0Nas8vcCDFlyK+zGXl0loEGdEV1njeDqsLXNh0eCvGo5xBFgo5Js0W7XubKG5fl4pUIIo
eA/9x1iSUIlJwNBOy3nJuFznirSWx8xVMTwSCtzuEdaFafHLaJO+e+0KYVKmosqWZemTOc9fr10J
lVQZ1S4/Jfpb2yIsn0I2MPsZH2QqCY0QGlmDLkgvq8XdOT/pIs4BNLuzsfXK6Je7keV/B781uQkq
ItasombeLJRqleSWVVvZKe7W2uQ1bSytCCIv4poa5SWEJEnyFxUNdaHbR2S8mApwV/V6FbYXEBPW
LVeDaY3QEZT2GlT7lJ7hzwP1m/lpqQp3aRqqZWh/As3/emFJ3yRxKF7ykwmyUrSrTF9pCPXYOcoE
YjeGWT9f77v96n8XvHkngSZZbdgnqCdxLWVCqiP81OEdZGGmg2EZKJn7cK4J3s/X/fY5DZFhoWG/
ZKo3A6PQC367pmYnn9lvqscyJT1e2UkYTNaZ7gjy48/Xk769oKmKZI2RKK1IN+vQRdCaug11kAzQ
hCvpHkZk92K9jHrRnbrhchrYJAAVo7W0MFk2MN6eeN5bqcDq/PKklYQg59nml7v6boprkqmqOq1t
HBdv7qovg34ItDY7RdWrKYSOKhWLVMCByH9l2/HlYodHo2uo2i+vf/q9N9uA9fd1b7aBqxhEaZxe
s1OLOjOd+uiYkjHgLXox1vDLHvBN0WCKqqTJpDdKliqqk/ncX4M6kkBDBMnMTz2OsyBfCPERahSu
YR6jGNpu+xm1z726jJK3Fgmi6oXCuq9J/HX6T5McDxWnEWntK8JJTp6k6Jd4V2kaa/9/Gf+/vRvT
RimJlChTg+I0wTpZ189M8PC85iRgtm7FVI/DatEVw8tFeSBCQ73iesmZ0c/SL6Uafkmrl76xADNF
XZXFaZGSdfm2xGIDu+qmoWWnJ6oqlzTsFzSUKSyk+D6519zkQ9mAKg2wqY+cfFDTPGh3DcEFyqFe
GTa9BALAx2fay/rJIGKg/tJAYJ61D/8zXfuvkjJbdLOPBMLaSCOlsd8mTQbkmAVMIM5nqDijKQRz
DrN0jj529ix5xR+6KPwdT6VbuRfQhmFe0mHNoT8j9HCr5baHo4r5N0UgGWWojJp17kmLlKMpkuht
fkSpAx9IQcgMJ2Niy0JEwXjIIkV5UoPK99U68OAd7JACYNUwSVPUDU6nmPCh5vTAMS2HEAP9DcH0
dHbd07+D8TDY89fooHnCtsFS6Grrd402i6zZCrHDtvoU1zqUvakDigu1d9lPLtC6l3+NdzVhpu2Z
5t9Ldr4uKvfnef39N6RQNgxZY4WTblZVqvCiuUrM6zWZQVu0jfTK1ySmbMyV6AwTc/lBfqWzSPhW
vZ2I2gaK926ORgU/Btq47qQdTFdL73U5RdHCi3UQNC/VmbrH6H9q5K2j+XM784ID1lML/J1Ut1rl
RCX1r/Xhuq+X5fN1WR/o6X02xMVf13ColtrBgrSY/LKW/LuymhKzG/NIQ8SNWrxZS9JYqZNeyfJp
Vx2Ba1nKJnA39ZeUcb9uHN9s4lxOlqbNkWrelG4Wk/SaYkXoc7kahKWIu4cAj8ns7F8eOvwm2i6c
h0AgnYo7iy7M5Z48A/zxmkHwKvElo7HXvmCmH3D06EjAUcbGYSXc/fz9/xTsN0uKZOAxKvI6plrj
5p2EklWF14TdxoKgcdFwsaPf5yQu1K3M1n1UjMc7wkkcuGjYSAyQYweEq91OdMzXxAZKxYi91+iJ
Ka85ABsS6nahHlRQAn/W7ekZ2Ik5nzJ+81mNMBCNBrToCulDAI0a20jBrs7CQW1mKTEXTnQnr2GQ
YEyu23QKIezPBkxvzEXwlOCjEdngQsxmRA7rAdXkFHp6uQNgg1768fOL4fG/WW2xAJ+CtBkwMn7f
/98M2uiSX1V1yE64RXzRu/bKBwDciVdsYHlQ2Ggnl3CS7xEVYEAz6GsEFbDmTcKewBhQg0a70fCm
AR33q+5IJgCchsPEuQecetRwpUK9xvYC3RKKPnX6hfgw6LdDA1kfMURoLpOzqe7x+iGyCNdX+jcF
nKQTenKalXApbSzASPNB5oGShL9z5FO5sD5UWl8Lenrdms6LgfxVcjHXwt1lqTxDnX+Ecjt4NbAT
cg+Ck69rwa3hdYcHfT4QqyPORTCE0ea/rurhYG/j+Px0xZSiRnS5lwvYQp7wgXj4vl4YEHeccCmu
kAySwVFt2s246ZeFew+VMEltcCx8/IkX1pY9CDSgFFM8++wWFQMJcyacmGB4JywlODHzVPJchFYE
IreoFzk+BkuRFx9+kPiCvREuV5sEo+Hr69NTh0wIrgP40UL10MR6sI+fTViIMFy3LaqNR+J8FyQL
LCgMd3KNjcy8WuLxiTaAJvZ78YSpzFMCMxvlhenFH+qqG7c047aQMPzeabBE4baIq0Y7MaxHYTbe
TekPlD6P9RXUqkZLjfYbzRCrsrCg1wmY0T7Fkk2W09L/5CnWPqIiuCsr/ZjOEPU8x170hqR7iYkC
Y/lIEpuKyFl+E9dAZyC0hV2/Ue1hHMB/5uStXdzKo3eFyz0EagLB8YcARcOajtFfLngjGCCtE6CF
0ME/EBYEHB+Y4ERPzaUl5xU0Z7jMSTDU7i5uJ6P47Lft6cKPoxr17esjWRUnJGL9hKodQcUwkqjX
yP+4/JVYFhTYtK1dZFVzemZ7Zbqtyx3dWa7gEMm+nEC+CAh12uuusPclm/gCro9VqmduCbmH8ISk
BJ0FLLCJmmhm2eJKuxHLIo0lh+rgC/uKTceGh4z9T2h2+2ShAVUwmMaDDdgtPlwothFowD/Ggkue
QyVjvZxft2zY23ZRfSQQPa7DtjXTM0miAmsXskdhHbKVM8RrB7L9AQ+3ne4Y5Jxg/zJJpEUnXiLA
4iexvoAE55Z7YfmBRk6Bx8m7ReM1o+oo52981+frXMaQS9io22wT3nfsjZI9LjNbhIsH0RMWHAEX
veKFMvhjtU66qW2Dnw6uqGP9BcMVSRVMIaoOdP2IMUk6utrGvEYkmurwP+J7bV0iEUEly7Fzlh7h
dkzCUhYc2fEnyx4HiviO5qKjonPAJ84RHB0RIwTIeTWnncWvxsyYHjYFi3qY/lWNPFC1iUJCGIBJ
En5CNWTp3INwORvnGFrP3q1dSyEFsZA8sokkHyDiROj4XGXdLFWSfR3dWSz/Db5D8P+0GWGfto8A
IN4S5cqdZHZ3nnztZIDSbvauIwUNeR2f6swzRUy46rsqQHqvXBZJ2ADiLVRII2L2idACmQTy7WRy
8sMvIvbg0BGPu6MRS+kXteTwQTVBAzdvmDrTEEtg0A0OBRYjB1jnGRie1DFwD5jo+wYIdjVgsZMz
AUcWnrC0BRk3t5lktx+8ys0AVirMyBKDAk22ybyd6saQEiUAF1OtB1Oy4ajiWTdnxvDvTXafyWcG
nSdc0E24eGZxeUW8g6KwP1dzcYMYF11eQeJbMAUcmjTizTeJ5NuJDzkR4SE1X6hNzf04P+PXszH1
YJ+Y9skk7g6p0JytnepQfyKtGMABKTaY50O3Se8JkgGuDaHdTtpOwNljRHKrei+oGJG19Cwz2OzA
a++PWIEsxrluh3efMFbAKJDRm5P5HVONRwkd4b58pOpwSPGC9W06OGWQyIb5rYlIBpdVR/aGlYSF
FfADgqK3/M1Y8knAma0lceG6+SFkj0MeruMRw6XGmWw19uEpqXGIQo3ikRJ6vHbx1v8YB1xXaNNX
U5a904GyPOP5NBMPnGMnNvZM2MpPU9U+Atii1rAJ1EIbErjJtgfYRq/Nnsb8vM7IE4wM+0mmVQXB
wdhPBVIzLuodPKHra/xhYiRiZ4fkGcMl0k6pS7L7aUIaC+UxZQqYe2NKEHX9J6ho3b30cPlQXeWL
BCaC5nFpfVBgemU4UvQA8fVAUHS8CFRbQkXCfInWHDC1E9BKwXKaLbVdbXKOqM0lDruhG+6Tt06C
e2Plz0MIWFHsphOpGngm9gnVLLu+qsZyxD0HV90dSY58BKodG5xX+GCDl7TJOAaiMpwcoHm0JRlW
6jZStmYnEIq9Rq9kgcNDYt/brN5YT3SWKy5U9eyPblztJFnDnGV72dTPAE7Pk1qcvc0h/cKhT4xB
aw6FuvkUyQYkA2RL/QWUPC3LyXmAXoka6kUGiS737AaeiHLoWYDCudTdCyi4tGXkuTI2xOpChZsM
J3pa/LFaiE6Qked0QJzgS2C/csrHwAVSsWxmJzl36KBH5L0084YFFZyTecaBHW3C9iYPVJ6ErEQf
bHlCg3ioYd1FrizBapwhT4UeYpfhxi/lpfqEJlHzYMdJA3NIX/oudFMqoNHB/WkRvljwTHwngfIL
bcac/1z5fXdKMGWDc602wQf/NLYabegjTU9PGcZz0fWUcx6jDSk3BjT1bQFM+/P15H9bK+afxgox
ForG6eSmBL8qlc/0KrNTwbBOH/RoG4n+qmpap69YPayjH8PDh5Xb5xfPiGn2FA8ajHa961muMcyr
0D/RCw7IwR396+Ln25P+7UVye7pkmKIiqrp1m7GhBnktRk1ML9L0RvUh62W3Knr7KnylIZx4ww45
1nRMsUglBv2Xloc+Fdm35xPTsjSDhqrO30x92786MuZwLU0pVtJTjiVddjHnxhivL6Gy5bP42eWQ
wqULGaRBISDPtSgTerJQzaTdhs1kaEAj36K2ntitGq6dKlRKviB/tiyuLJo0ohPRtHNocKaobYbS
GcNwl+rnVLor+gcTOVwqXhdZhDM3CYcD6ZiSvKw1Z9QhquLyZaF8qGCIghTU2TCnMoueJXPYQHSe
KLL6RTuW5q5K3nSMJy9Sg9+56OU8Rw7dOgZEiLTKXptEilQpXQv6zD9/Pvm7z2fx6TjaWyB9f1pe
f73AupSyLMnk9ATvVYyRj2br8vqiKo9xzQ6NTQDsZMjKtG+NSD7pcIyoBXNOGgUhhzCco5Woe2H9
puNvTq7dz3f35wx8+3n/vrub7mo5CnTeLe4OV3djVFA9nEMsvWu01JQyys7IHyM04LS2dD5hPb79
cv1/2/6mZEm6QSaAiYm9coO2iLHfpNeuZLLjVQjHAIJTHDx0l11iIUGZulbd4zT5YZZV3VtPzBTd
A/I0S/GXVefbG6HpKxpE2ViqetNfDeml+b2cpCfZxymZEOyEfFTeeq798sp/u9DNajNIWhuXTY4Z
7fVURysphgeWvg1J9ssDqf/CmaYMjEU8gKTpE6ry/5nbtaVUXo0gOfUkkI9zOXVEWCRobfxTE5wZ
fcjedDSkwpYmt6UuMiKTsQ0DMhLY8KCMaF77iExmFM81lpiYn/TwNud1xYcpF4q+lYz1VXgzpPJO
yd1Qvtpl/9CSQ4exHWaXjorQ5efRYn7z7mS2BtmkVSKbinwzWqtq9M2LpMSn6fBIyaRIVAgzeVw0
+D3fXV6DN/iY+kv+gJcBSm7rnexfnN0CoqjsHO3Xp1xA6XNxiM8kW66Q2yMGHXawu1B6DLs//mdJ
v4mpIfqNdEzZwrHzuLpUqQQMEGbjlm77idEarLpVgJ0V3WlrZ8BK3GQPxpfYeki9qVSgYgvkeEk4
JLvQoT0ZN0iUVtPVOs7rnK7fGdS0ZKIDWXao6TBx7e5ljkzCL8uP9G//3pRNzZQl2ZAMRbeU/4+C
dBxANPsCM+v8ub7cNTyH2FR2YpyM0OErk76Rk8l0LV3Vh3Y6iXXBtrG9QhzV/fb9/t1LFKIqiDnk
VgzFvJnsccAqIPZDekog0xYeC02J1TfYUVA6efn482D5A9ffLG0qQK5IQgbQoHy7tDRqE6BFkAnl
pe11rN79c/Zk4eaL493A0OjwGasJO9v1Miczk+EdTGzSABv/9MXCPQFXpM/uPK5H2LQsTATaXOwl
nv9wXPlhKFcDDX5IIrZOwMBJxC90mWOodc/BUgQ4VmbSOTvClkwvcNgc3BgJiXjkVPfzY6rfzAmg
MV3XSAExWbimDfyv/aUTuziSoyw6DbRaso3s6cfoId4IWMyqR2V/XXHw8qbMafPY0R37k2fnpVsT
o1iBc1D1hjYLZXb8iFBydUHr+lTej3Abq931HqIjda+PTu3nm5a/WZtUmRGgKASYSLJ1EyJ0ka+X
tGjF6ETuZK0chdQn2ZSyIT8J7SqZdhpWmbqc6ZDwKxJyC+xgMKgSP4Karn6tYRd4jCzOb37s5fov
KJT0/d3RcrQsdm1dk///StWmaK3OHKKThpADNfkFdy0vSB5a89gT9RxtTe7QoOL7+a0o0+/9Z8Sy
AwE4M2XFP6XEX5/ywvTws7BHh4pRZ3ufbZJPVSMYYNi1j5FAONplYdK12cS4oD5jX92fotDRZxRh
z1G9tT5hY6kwPjnRn7DEw0Hht8Xkm0pZVVTNmmJnppb1zYsxwb5qX/fDkykjzGaH1LJt3h0bmnNF
SbOYozSuqpdfhvg33ABYIVPclEbelPbPuiEmWcp5IGAmaycEj6wbckrk1nVvXh6MybCm2vlRPLtf
pW07z1OC7qbRQ2T9z99n2jBvP4/CvqNLiqIrxm0hHg1l2OQhTy9DT2JEMDQKfeVbr5WJvVa5GcRf
LvjtgxtAezqvnOv9mft/DYhCVEVf7xWsUlgkqzE+tGa2tkrDk6DQZ+prLrbzHqsTFZKHRDpCd+cn
RFYR9RbHUHPr8RcAR/pnAKgivChD4mtoRC7eHpUyS27Ga5EFp5LTQPdFaAy1Q6J5lZrZm4Yyov3t
Ffzz0qcrUvobosUOJt2+AkUroz5IU3g48krKjkP8IJiPery7YFfDGUEfMNDPyRxfKfU57bA6hC3i
c0ZT8VBBokrLpQvvfx4H/64PN/d0UyuKF3Useo17UjOk3QrsT7IYrrtKej1lyqpud41Pr8s8/nzZ
fxb6m6veFI6BP2QwvXj3jbAqBCgJDvXG5Te8/7urcNTjxEkhLIHC/3/ty6LUl9uGZ1OuDYYtHOdK
D6qrVUq/nCz/PdfyPH9d6c+x/K/BLfMCq86IMGMfdzWG0jkk2fykSLg/xruxwMnmWA20xLE9Vn+p
Df4F8lVRQw+osPPwF3h0/3/KSEkaLQsT/8jcYsexrjtZg/mO0DNNUKhg+4tFPT496U7IkfTho6uh
yCl+22im4ut/K8rNbdy87F4z+qoKIx/13MS3WhXJK3VG3jpXLCzD5s3CjJFGWRt8GXCcfxtQ8i+X
v6W6JaMaX6uOt1AVNH2yCNAsTSRXCNt5OzWFy6cquo/Jp9C0ejkMO5M6KCvYCa+HYjg3YFPmMsjO
+RVSmfRiDNKKQu6XQT+VL/97RRqJv7Ioa6au0KAxbioFs6v1SxEl3Tl6wBQcO8t2Q4z5UaEDuyS9
Cry8xcq3cxBk2A1KHvFgQUowsGMOVvomoElXOFgGzsC75wK8hHaFJuHeOubRTPH0PabjeEahGHMv
y2orr9UdDViugTsnZRF9W3VHCwJf7A9j+fOT/Qtv3jzZzWaaVrGfV/WlO6vbK1AOKnB9S0rYPLvT
V4RMnVRPpH5Tt+1zN2vfJ/BPQlYlAH1E2xYfHSRG9ps4ZYAuO09etovLVnjI1j5iCXI6ZWf0LhvF
VrD6wAV0iSXZDnEu/g/TP/dzR8PRF+XIEjmti48bPHNxL+/jxbAQ7lVXeDBO/p3l5fv08YJz8b12
0E8/vwBOIL9822l8/rUCNEp8tYwu7M7GfsIB1XgRPRBbtW3fkUvgC/hi3LUb7V3Z+2ciyw5rnWg5
FBPkF7rY6ucO0Q37YdWiWyBCagOSdXlNH6Q98kV1O6WpSyhsFDfaqksL4PSCMZtJXNG8d7A5wvrg
oOyCJUYRK1wj4ZIMsEOiDZLKXbKtnGat7JRd/Kjt5HvBU+8UTwEAtp6DO8kzPwJvOIxHfB3wyt5G
rrinHAJCQDO2EtfRRjmquFomazbrbbJWVrTDV8bRIhTBRIpjnoY1uCI+v9IvY8r4Z0bfjKmbw0DQ
C1kSpHF3Hrx19a7tg4dk44IlbIsNKOyMt3L1ioWyNjkNUF5iMW3sojPmcVjq7XUb+cBOewm2pIiQ
GBNgnXhPexmSDmEEiwxrrWxhbtKN6CIJ3mG/j8HGFNJ+RCo9tdM5QAUz5Z4Wu34SNuOkD/iSlpXb
P48wjn4ePX/o8f8uDJQi1AZUJH+INX8NnkQuM8qFAPTLiR6ih/7d9zCa3/j3pHYuxoX6wcN4w6bC
rgFp8GoVYFkGQYC8isQzfimM/11Jp/euqCLrFAWq9ecU/tfNDBc9LrvAbM/jPtqRPbhIt4JD7Ddm
K9pJ24Y7faNtJQRukiPucKdDBrxvnn9+I8q0af3zRv66iZtNTY189Sr5Rnvun4S79Au3QlyE98V7
sTH26QNgIZEKxjvBvt5BgyLVH0Pgzb25R1p6kHbWUXgRjvUm22rzdqU+iRsIYukvpbz6bwV586Zu
try0Dq65UjDnmz8kjXoL039bLIWTsQM15qiqe/ZT7zJZN5wHcb1N0eW1G2RPuxSPyNa1xZOOT7C2
LYHNDJdwY0896qv4bjxFW4xRIEeJnroVX8wz+TDm0T/DaoAoZu1wQUY5qdypW+kOl0+y0Gqv2CTu
5ZhvyT9YXHa9rS30A64lKzTinsrOYCDPXlvHEFOnll/RrKOD7lY7UtCJklXBaQv8XtI9SN+ux8+k
3eDeJ9vkPGyA7b34oXgQCKSId7rbLYclJotoNk1uOwUsk5FqBlgRZftmHayKtboMlsnOWgGRuQj7
NqwbrrUSgfJy3N7KXfic4uPZoOUEc3D6Y4B3beBMPoPmYeC64qE7sOVtCCzAuov2+BEX5OVlqdKD
+o+w82pSVdve/ieiCiTJLTmZU+sN1VEUUJFg+PTvj/6/VWdtu6u92KfOXrtXizCZc4xnPKE/2o6S
KZHaDOeUcUJqgTZuBvns/lZ8niUr8+pIH0oTYt38woUuMmcGidl9by1PLjFDxaEwuPl6SOjYNu6N
xJeKLaDBMUj3sqDACJUMGo8TiJT3drCfqGPIOlCLtjMxIrcvxhTmFvpXAqP32JLvECrmHkopNgmF
sKk8xpV1afhNyK5+m2AZSV5db1q/1Hgb6sF5EQ93QUJAAVbXDkfTYBfrXgerNSTGcDgMyo57MUQz
P+6cFA+j+0qFsEgfYBEhNOZoe9sPhKjitpEOBneBzLIkLB2kX4QyGGN91Pd6k7xTkUIieVPXwvz4
hs0h0ZeEXrSrsy+OEXmM1Al3MihdZG/8XUg8oTJAIDqqX/IYOxVMzpFBEWEyNIKrBegX3LgtPTyq
C6LJdWwR9+7ZN6xxZaOcxWzHVB3oiDi4Dm/c9EukDVNvv0BlqY6pPAaHAZNIHwHBdSw/6WC+SdMP
W4VBQ9mTFFE3FEN8qD3qrVzmwr1pFje8/853F4sqqL3A7Qdi2ruiYT/CfRYO4jVgG3HvfsLazbFk
tBQ3iXoRS50zApGq19EYIMPgUm3wC0Lm8mE1x4hhm1tf8pPd4xuy+3HZqgo1W6QZZDj434Lhdsuz
o6ZWzQLQjdSeenwmkOv+UryeCSDj9maeYUmcthiBfCHRZfoOR0sekVjHnFx20I8+uaLvdujHFWn9
PpoFUMYf9M3qqvWyW3tuFjYUGQn4L6qQl+vTLgdd7bIUcnKK2jg6hddhNft7w/+tfjL0/334YwfV
pNrxWovHZtEReRiUhs1UexVZWdDRLAMZJKZQqypQKM81FP3bGVBz2bH78HLIB2iuvCct6vdM4cft
0FGhIJlg5tB/qOjKXnos6iNX1O/M+u+r6hMOCmWXTRHunTDZfj2E7QKq7da21RjSFeN/W7FeWnza
RIbxh2cc6Z/DXY5jBFMS2i4FhYzx0KsrtcRxoxyaBeSmoA0w7t2cDCgE9dt9hYHl5h5AQ2oJ0Tig
yhRX+wVbFfsy/2kiEfzCiGNwwW0S75+J7uY4m96jXsdOHjWKmYwLa9paQL6o2RWirdEJzSUPWxXL
E6ggUxg2B0sd4rm2wsfBJJrMqp1FN68/YevtKGMmjhgq1ANiVcbpQFjfVnDBLH2tMGC4EHdxNhnP
26QSMnBf5gsAPvGtcGWnGPVqs4cgHMqZOdxjvlD5gv99zEPsrDBL3jxDJ7VfakvGv4izFKWTyikP
L1+rXgwawLqm4MoyXyE3WbZKIoydsg/D0WZYL2+95OY0mX8glgkzZ4ptXyHe/YXADBI5wsKDbxUb
Zce+gjGz/dwudIdoGgNiCnYx4qx42S8TuC3kGfVeTl/6RHSL8X0gN3aLv7mLHkvD6gt+wn5ZEN+D
87h/GbWfnRvt36+W9gMCZtn8+2UfFrIg35Mj0qh6cR2lmJq9p7EQHx0Z/yv3MK5geAUy7s3aIiMq
cRv1Q/y/iqnuqhFqmATXwzHeprtBZ6y40ReG6AjLu6eCZ5inpT6BwSMhVDhZZLOB4G7H6AiPYwwq
+K69FS6t1apYiRuqRMAsw2/fDf8MgeTJIfATXXz4jg/NQqrtbuetVtWUYqRmO0xesc/dedUaMgts
vIa0opJwqr/vrKz+rFK5s53stVP6MXD97x7eS5usLHXuLBY7PuM1TJiLRfvWx5pSsT8xbLfE9afq
NO6rQi/aJ79XIFOkDw8pJXihgs2DkblfRuITJvbPeVF3O3Ti6ZEe9vs/wNZ9JZ0MdB31ooXOW1pU
ftvN1T+vFJh1Y1iDYeXtXWEo8UyH2ryBi9MZ4YVMVBWok+PbO4bE1lxyJbysa1/86KxSCnfnqtgn
QJ/2cMyMMxuz3/XxGOrNoJ8N+g6dE0TiMxPBGyZMkDLxFPz7hn9rZh735H+/18MO2NRbcKY7jxlG
hIA3G/EHDeJtMnJzc4MT/bzZHEbbjbZWia7AQw3ZDfnN6+pdHGHTIwZYsrmirfEwkqnRbUpIcr8u
cTupPXEFQY1tCRsN2GN/X7f+60L553k8tDO9C2Km8l5SXhPBVS5rTEtGpwAJ/KB9Oy4OoxRGp3cY
Q9+4xlkEBxR6pmo1eO4Mr6YaqdF2QyJNJE3ItjHPn0TSjXvv+XIbSNMb3iBYQPqV29g9G85VqLHt
Z25h3ScaxTwxYbMGI9kTjezeS4bV233dMX0Z1X9eGcTg4TY+OsWX2pGGk5uNmHlbP/n+v5QW9JOA
JkjRNIX55cN+e8erS8v0tF5sv7aoNhKnT6C5SzbUOWoIVcAcCc5peLeKdT05EZelPdkDlZ97IBcA
5m6oWk9EdfbwAM6HXb7Ls32zIKhhdLJ7RHAa5qgM6ZhISKxtFBxJ/I7J70iAU1g71Y5RFDneZkM6
UMuxjjTIkWY6ySmYOAWpl3up04wLTrO/l4r6YyzB8JNy0IDuwEGvPI565dJIemdVqDia1NHVFWmu
SMVgT1M4XLuNzf1k/G5+Aq7Z17fs07DoXkhukfDz+Nxj1U4bRQQSzUwsQG3FICC8RSr44n5S8l0q
2AQjArTlMc7uvSf7zvfY6L/vpwJ2YDDck5mFqo88jbu0v94TIamw5+jqNsnPcBFK+fDe2cIYD3Mk
SLdlKGHMrRNpHBVEF2IA5mdEaSUf2noLaiUGsqd7hs5qvi4uPuVD9YYpGu4dmBRisNDVDBfSGeHm
W3/f+58CFu79P5f/494LtbI977n3tQtlAI8ruinSnNALXF8wofBzy74Q7oSx5RkBmLTCVN+gxOIA
tXP3hdwwt/DPs9TWaIlUT5knNtYXRHa05qfOoqKwii9d4YrdJ6lO0E8nR95r3alcagjKBFTJhCA7
njgWlr1ZaXeCsANyMJhiK7HvYiNEnUtw2YhIHshn2B+7evBkj/2lMeEmdMJlzrSO5/VQLlySax+Z
ZK9aXELeC0b+0J5FCNoIEdCp2PvxLio2HbcZ1ZxTgg+0gNJNQJoPTrrY8Q5Pi4+/n4vand4/ltU/
l/RwuosKJoxyqzIVg/2PZDs13+pO5OfUa45RB8p1694gDcA+Lhwydd1lMileocFiOZzE+dsuVuwS
RxwydW4HCzfb3lya3F6OwBjJaDvuqK6ZawSLMkAxNyBEyoPDd3x2Yzs46Oe3MBDIweHATuJhE2yr
nXBumrb7FpiAm6JVmnQNtO94JQHRYMaccPhClfe2DlxvL52tDpg1Q/51ag8Grz6Gpgige/K+4LtX
UTo4Yu72962Wf+LY3dP/30U+PH2jZi56vXKRF+viCOZcR0NgrM5BHVATdmbvjNEgUZFw9Xm3VkR0
NnGxvpHXewmQDl/8PRJLFCnkhtsX9Czi9O/r+/UkYVjb9fsifFqtm/n9g04mtd7mJ/lcUXLx6lln
UpijHvT40n4vBtSioYy4BL4wgMnfn6x9N3w/nt8/H/1QfKQHNP1557UJiEf8FMZk7/3ldU6+WAW8
MkptfMNHWDpUWqdUQqlFYGaXcLFz6CFfRbLcjbeU7MywJQ68GUjxbbFzxsmIZpcIBCxq/CvxR31C
zXZd6hgbi+Lg7MZKwIQajvreLiYYaxch8zVT2Hj4DhKQgUgyGeezzpEb/0sggynGlaTBSLGBiVqZ
YQ4HFDjaEXc7u46LFVznBXMvyuKb2aUWJbpJbFBt4+XlHdBedU8dAVQIFSFqLII5YI8hNSHTeJzb
FCI+2Qy4mtcjNFLx3TbesSnvD65oqPQY/q4pkjWE9avD8CNU8YNSyUUW/EOwebsGcwyYJ0iypnhh
k5xoJmu3R5TFOaDyomDRbJa+2aAAgdoUlRhAoUxHByj7dzCSmgjXO7FHV/sYth3V7bbUyB1QUM9k
4K2kTAYIIWY3ZD2rZlA46E2QlUKtjz8ANacVqqoLIXriAmExMQG43KO9YexCkpNhn+iVX3pkKmPf
3CG1GTECmbNRyKPcOpurTd48A5JYxaNQtYFsT7RGa0gsiFfAIRZ4fBHThmDZOqwUk016ERdkNxBw
6iYmAVdhYQu5uc4GuGXapMi6+OUjtHjvsFf8bIEVYP8hJe5T0K1DSOx7c5VHCn/DPn9m7j4So8KW
LB2ri1AMwB+GqSNC0kLxY17fcPp2PuNTmIeESn4y1bEWO5eggtAg4AFzxcPW1MPW019PqJNo4q3C
RTMQnNlaEAttut37FkPem7WQB1/3AHjpphddZjiODfcbPtg5zlEWEYMUHF8MC5LvVCQ3Y0yxjJKM
NnCxX5BcaDqVTQYNEcQABmRxz47ua6cleGc787pw42GGMAFPWxxpQduMoWGtAGQnXAsfmZDseOLK
0s0QtzI/IQFKs48vhy+GmUAsIZ7wQNWUO/DXHUBlZBCgC7ghI3s2918tQEVj48dpl0HqAxDxYJXB
ZMhe7txGJTed6g7/QdSPX7MyDnPLLxn+iHMcsLAQC7cjPQDZfj8saeJHiVm66z5agRoXCO9OHK6O
FsonG69lRMYU9RhJrKkEQRg87aCHzJii2ytvGCaj58Rx2O70DfL7MsSWyiJS8vjCgDZQvcNX3yR4
cZ15ZOYQa565la2GTXDfZO4HQewOwQcvhP+1g3oC4SMfZES0NYSMVf5tyitg67yd+/U5YMbfc1DX
KX697WTfXNcreRijJkV+h2gTQdTVRivZZZ5CnnsngOUUbNCa8W5efAR4b6hjuBsH3sNO59V/uQXY
DtodyLtMBtXyNE/H0UfhZjY/fkIpiNLWS/Duf+t+d/eL+9TEWgg9pAtju1Ed4XKDUGyI/Iwfb0Zg
OWZ31uXvgok263A1S2xaPWy6PMNePtmefz24/tmdHyp8Vb4ydt/WFTAw7mt2wmayNGaXL/x9z4Bf
lMvuNaqIN+pW4pSdw8Zw1CWXkLaKHPFThFUfZutw9+3cXO0Ywp+c2oHXun8V3S16yC91fLKR4tqT
HmGfQthSzxFS4aPEmWhuPTkvCg68q+s/m8j9ZHh0Zek/X+1hzqRLRXrYVZx5VGFLuWfO7zZdoQMa
+ZrNzyGNOHvY37fzuyP7edjpMh+twm35dhb555w9o50x9uq+WvQYr+Yg6TXph3eCJo4TrM8nhTde
d9kPZYlEb4VNdHy/mqfpbc6GQxZDu8je643oN/6zC+v9bKW7m/G/C3u4GYdcTS7GMeuqqLY1icZI
QoKlod4SGNNtAgRRq2E5Ll3M5uh8oHxuzWUdL8P7EzxW7+q1P27RI2S9z3aNXB65RTImFRdO01G2
VF+uAbFrEDboLMNioLuUq+4bo2Tkkm10cOc9602N7v5n42bkp8SgMX3bY/RwdK3i4zjPh4zLPjgy
KB/KVTK1RXNolnZFMh86t2jvoPemMrvQlJ4QHVJmkPyH1cUz+BuW1JOv98BWyav7SVCqolt12ZCD
D8kkhMxAJo/Lkl6q5REG/hdh4i/3F761e39pY2oy1MCcMOaSLZCZ/P0Ng0B/uxDu5nZxW3PcSoE+
l4OLtYGfL46R79rd1jI7rFJARjzzoKL3g9Ku/Vo3KXsIfecsu5mYG3M6cFLAPuia8oOnzTGvNF/F
iJF+pwLs2d1E8Gj3zdcrgyhUX/uwj9UoBxms34vVdwRfRfOLgNjHxpRz0e2E6FhchTU3n52piRrz
yVv022KF2g/IrAF96I9LRDoml2yvsSklGwowjVlbdGJURz8XQvphWttz5DfsyOjltw7iSOxHcCfm
oDghNm/tu2r2OVcY+tOejPtTfd2AGh79v6/yFzQc+poMKvNtEaSoDzW1kGd62dN4pSokBWkXLNFj
N5fsHUXUabJ9rd+JQARoQz4rg495Cj0BAqDPcrIliI3IFjIt3Dq6wutkOwUpWRPpUtE1jlbvRW6d
8Q1b9hgYcO5Pkoo0bRjnN8b01xApHk60nT0DNrsYtVhWiFMiSn0Qir+/pCT+BgHhgwXnE1EMI64H
sHaralV+0nddc2+M8vmdSVLtsIXwGjXLOsA5I8T+wBy4iVcHOuA4Wn1iBbHK7TpNqjOSEfGiubwi
yEi+CD+8yWExvaeO7hovVIcvxCB0T5Kw7DoAOMU+GShpF9xeei/5K862cX9U8aH0zETjeoep2MPE
n5RdHGudZNZiO3O3mp7dd3fj83L7cV3uPkSE2Fh2F+iDz9bi/kUZR9aDl/qWs9hH7dXsvdWf14U4
B9V5AkRJv8wNcC2SFB3nsE54YDzstIl+aZRjoZ9JDsrtNhgwx8FHnAC/dWoltCz4XM5pC50rxyvh
1AOcbiI56mbnxwHdTpAyzO5Gm7xqWO0YGCOodldM3GELpAHLCM+I3EsGiGKpldpu7JmOE4tYRdwn
hNHWb7zd4OQopLNZpYflzjCZbwfbgTxFV2uTZxGQwkpc5o3K+MpnCoh0T4z2MfOPyG/CE71TsR5C
TM6dYrCbENw03Xl3fj35sBGBihM8EOAS1J7kHBw9LGNkxgDeLRppah0qL9FvPTjBzhGYr2L0fWAP
pseAkqajqaaHYviNxTcD2f1Ax/2CDUQZCvY78VVO4eJB+qQ7/wX/5pEwm8UmCW6O8siq7yX7vFF7
HDn7wPDLb2Cy8zDAfobBrGASA4ZXGumzR1T/LI4A0+tw/0p9yCZyASQ82iSqe7gN8icXAOPUJ+pX
WhsxDgXzv1+4ntitj8fz8d+LfYASMi3V+nnOtiLNVBN72bFOlOTNQSwe7EnFbNd6jNsGvV8xkN9e
dJuO2RrIMcvIJ3SVh47e5Nv3mqy+HLslKPpxOr7GnX24U/iyyw5uq+bHbVXTKlIECfxTQLzB8cGU
5sYK5wMPrwGL0HAXJVwLDY5wZI84HNYBplzEUElOzKADQMMyHGwN9nbmnd8wkJlfYV7e/WmDKcXF
x1EfoGiq8JsY7tJMMb1DOWrj0UoV7AgfBkX+PswXBWdTtFhBQjtgY/OGiwHZdF3LcozJ1eEUm+0t
XKpoc2SrGhPqTXJkt7BPDkkn/s5jh/TOQ+TX1jVE8D+ZajYtEt93VPn5gLR6m9kovU2fFPHcetlG
Opr7btx6877i3qwTy5fxmSvGicXK424/+qDFj85MUulavqD3VL5s8n8Z0Ahxtvr7mf9C2/rv+nwA
6u7y9XZS+6zPYnmOt0ODIqAaSv4IqDo4ToHjaGu5hQR47cYGzleCB9eClrQC6Bzm/iQPJk1rimwT
W/fpYdx9+M/12Ed4gfYXz9GunvunpG0T8bRr1ORMh3D56vo0fND1l/v8OGkIcOqqtR35kc2wDK/m
SodQW4fk3g4xbVZiJa7muZ/ApJ502PkzNYr8W6GAYhvRJsO6vvp4BPcztU3Sun9eyKN6Z+rvx2E5
ZG/1pKHuHJZXvLAUBE+FlWENtoff2gUS3B1YIFY3S6SrC4mxhB21G+29v5/pLzwInuk/l/YAe+2v
ibzTe90xMBDx7eoWKndqkRGeKK7rMF8mcLJoYkmATjBxOVJv5V4ZMefFFLn0nyGU35r5H4/xn+t5
aPTu1WF/y1JuVfN1C3sTbQP5M+AcWO/nhFEYs94gW6Wx9J7Pd76K7wtGtoMuk47h/gDQ3dt6lObe
PQQvIESwG6vBXvIUmxBbCw+i8SViCMZPJW4yk8KK01gNi3g7V0MpTEaCdwjTTR+GFoBKIATP+ptv
QdZfX+/h1N0fc6nZbr9XAvEgg91rAqEv2UDuCwjdhikMNBe3GM8ZVmc6h0kK44OdpdhZ8ArEwRsG
cWjn4VL3/x1han+HCQO5mRQaclcgu7nTYxL0tGD4rWH4Z6FoDwVWdbrK8rm7cmlE7LML0I4LTwsI
jybeKygStVgfXAIw4idL9P9sDX7cNKps1Nfgtj88TtNDohdGva1g1p9jxmVrzFsaEfz0RKY43Bd7
pMbIjoyXYtjGeNfM9iMtSG3GSeEV2uVxUs8+NbC4LLz6mXV6I36V5NgtLA+2VE5JToMXedqGxyP1
22GovBPQN4Rl57x2vJZjcHmvHfZpvztjRR8HJEzHXzFi8QQoeyTbOcIMjyl299GWVsqwCRZ2eq4U
4m0CBHcfKKvG/8CecyKVIAona524r7lTYwcE7wk//kB4Uklov9B8ea1h+CJ+kxCWfld//+yGl1Jo
d7KqnRcMUHg5hsfPBgmC6ndGSNvJ8bMaNINsgm5llIVqdJqd3AzPFAUnP04dV3f3Y3rbkKk1RBGy
am0pIgM8PqNoUMGsj4PuT6C1YgPTUlNVuOEA00/hqtr3WKdGVhxqbHBVhMVgt6CInmh+Hc1BBS7L
4mS5Dimx7D6/YrCbHoIDVWbHWwDGoTxgbsiuRw2KdRTePiHHIz9xoKo8x911JCFh3D6jIScZYp7P
Ua76ILrhNdrxt07x3hO9PNAGGDRZZI3bmM1iQoIrNi9W4mnh1t/6+LExBDzD3S2g3B9wazrBRy2X
mMP4uF85uB9hnNT5nOUBqeQ+sz5b+yLSFkasYiUkkwpDkXEhVEkIt9vBBW0CLkRB4+PZNF5p7EjX
qCAQp6sAQO7hIxJyEtRkTYJ6syyJYGWnImUPFyXBlCFs1B37aqEFWPgND9G9gwT4p6AuyCGUsMSo
gGC6sO0K8Y3G6hqi5gsIeB4ZixsFKn5gjBh3jEgwH+O3amPDOTsyxFwMZiJMYNdCF/0DkNsHyGW0
DPIqfge40oIA7cPoIo5X4AZI8NLByjMr4cmtO4J4ME0hle2Iv2XCgYTg5O1G2GyDH3JchfhRktS8
ESifUvBe0cceh2DQO/1CxkZ8dfqjM4gWeZJgk2cvodrW7ds0Re7bPRn0BlRPvI338GYDlchOOyhG
zIONMZJndnEcy6kKBSonDTsqMnFtnSm9gKvca+tgbIWhZh/8F4NNuhFugIdnnHWE2qaRCFTD4up4
xFcfSxlHH/YBEI3upuNytXNOkcFN06cGxy2JJCAMcP0wNspZsWdzXYDC45XEkdw5JJF9TVuAct8h
tMpWCagncCcWXP6dxVq7abhzDT+Fos0zouq5uaRc2EoA2BwnrkyLc4p6gTqo3NpP2Nd1By62V1HW
sRFdPS3KO9owFeWNicDBsbAE8pTo4BTBkXPtGDLWwDMpC8SXJkaoQQWjIxTYg5bzM1zjEfMgIg7p
ARSbHYgJMpZ7GOyQrEnVdeLGpkwRdCzlwGg2/a4RIrohpzVO8CJEnrnpKIWFr7tdO8cyQvseocO3
NeY+GhQ2oH0WQ4dWITxBnCN1S2A0yQfAR6ylNEyczvawDoB1omJUjC4ISC7mpN6bEmtvR59yRp/S
fc2u8WLtYAFk4AKnTRlqwD2+Mw1t/GR4XCnD/pD4IvjQnSkg9JYnI7//46X8OFf+2SQfSsbs3jb7
ulU50l7ScbeDtPD39ZckrKadEkF/EUa3JZmj4yI8zbKJ7uezxNdGIMd+n12Gn40Os3akvhmR/nYY
lV1Gk7QqJqdRtkm73GTW/wCgR51kIH83+xXavfmJ1IExu+y6yNWKYUE/dJwUgzMPNoKIOcIRNQAa
g0S+J+yotI+x4GwHaJzMdpj6zHygW+MWA+v+GuqL23gbt8ucP+3xIsuw8xF4RpegF+1GZbRzpSAZ
7OPKvzunIcxwmwVg9lhlssm5wHtHg2Oe/E9ennHXQKEOoD3eO3sGrQz6mMp1QS9n9pabzzNABkTW
jsdOYmvDPbqZlOlJV6Gc2WcqIkASIsy+aedskmyxAJmkh0b5QJveUPGQLWQ1HseMJ/DM9x7MFZrz
2lIiegJXYBCauCqL6r688Pbc+Y2I/VhoOJ7xYqfIFYyg73xT6vztSJvKGERqwwtjlN604Jb4UKiD
p/KdrgL+a5U8NLriXc3Ol75yXlCj4yopIUw6LgQn85lFtshkWM3ucVDFuX8d1INuyMXGYd38zL35
zxyn4Aj9vBqsRvvYKGgQcXqPpESM3JvidLuVC9ETTInp5LXLl01nWF/FJFnnrnCy5dq8q6N+39Ff
wI4B9/w77ebQcLdhHRXEipKaCut7P6WciVJMWPEeHWszLF5QTTLDGRJd8dJutPmN6PmrVRIZ7V2G
DKv5woEK4/4a9YNdrLntFFYgrPr3M4CwBdYig6ZhHuaz7a4AXGIx6pOTDeKXDNBCR8dx6qDe80Uy
j/ZRMwKdgPJ+oKRkR57fYuYxWCXI1AeHz2aUjaq3fUAo70YMleFlaBBaa+ljMoIuMzjzh1VnfEcw
o/bW92G3iZEetOSQYvi4kT/SkF7bxCmNNXhc3Z8ZhPz0hVAVmkxVkTFflyGdPRTyh+rWpvnxWi6u
9OHaMn1XrP2M9PI8krwL78C9pHDspvAqZCac25ro2f4l/dLx/nsJj5BnmhXsbTsugfhtiAIMq23s
X6oJu9OonGF9ux2pOufr3x2j+guFjY+lsMTgHbf7R+Bwe26LqpaqcoH1YiS9QSXu7OmAhM2a4sO/
m2iHLMKNmXLYjMk7+YjgsAA18KrXdjjeu9AdrMRfwGLshjhvrWa1n7e3D40JxAk/Wv3jSHuxLP3L
k7L4Owzh4VX+59LhDP4XIyh6dS+9X2s26jkCMz+dsdrhYk7asXg1BcPdTU4z8o9TQJjNjaTlN0nx
4H2HCKhMhIWOjqOKq7wgTIJ3akNofDc87NWgZ54ZTqfOnbKfcxu8BviKTXP7zhvCkErj/oRANlDD
SYqFT43hhQRGhIzm8iaDB9NwQK+HYIWSjPjBYtazIdOPWk+ApwGWiYWmZGfTXqhteHd77C7S+O/H
2vshp1cBHDVZxriNXQUnh//em8sp3WMZcS8XfUglitPbDuo6VCtnlwX5PCGxNRYmlxdGAOqGqcV2
i1WQiYtMtfVaagiyFVMwLO0J5fCnzX53VbgBqXhKYOSgPzyxcyEp1+JyKRcXp3kdKQ444XC3ua92
qDYIPxomI1606wCDm9Xs4DBJGkB51QGcn9ydb7+Ih6UDd1DHTgJvNNhdD9iXfivKg7jTT4uU/qZh
tbj7mBoJ6m4/LHwMZX15eKdwf5Oig5/AEiw7u57L3cIKOt4vMNak/BECVGRf2bKEd6gNDwF/AZvi
I++P3Ux7r5qnwx3as1cHtbmbUHhSwF8jyO4gpVtWHOvQxv8HnfD7DmQVXjHvlTrsBy2gZtghW6SE
+4dpRRGNS7YwgQxTU5dkkytlyWEEQj7h7+vTw7Af5ZtTeJ7eoYB/iiss3DzK7BnA5sW7U0IXgxss
jNZLRgDrAOI9u/YMEpkByOoN64AGIR311vmSJmVZ08bUE3gQ2ujsVXPsJA2FYv8CV4OCgyngfYX9
pHsMpGWLVQ7s0d7NTIOvm43v5YCKm0HgHQd9X2DGTqwrc7vjsm+dQtkrxpn1zvDwYCZOWTIlLF2E
JZFEivhMxpoYUlLM/OrubkFFs5cjhFoJG3AA1OMooX4ukk7rdXHKWTrJKrbEvxeG/MvcCeKzStYF
4RO93iMnttB6ZVFf6uPCmO2GL61dLfo0n/sBF/CJMe1k/wIP1pKG+Urd5FH+dlpt4+OYRBuUzIEG
yy+ZPgOZfqND/3tNj0RXPSlLqRWr4+Ie1982yZeB7LKn+H0nAeU7w5a3solcWTUt3uI46F2IFsWu
dUJcyhghB/iXBx5GPVYEX3uS0EgF1ZENTs8DYf1MwPLbMcaGA4TRCfx60FL/u/HIDZZY23N6XJwC
UgwYpB8/t/iyrrW5EZ67DEwIU+r678f2fTY+vs7/fuhD6d9PTrUgy3woo61Pg3xys3wl+EbQMS1q
XovP/vz0VV/tbK33nZxHhUsPEsy3v69C7j7l4SoQhYt4ehrkOKnqQxGh7ttWypLysOgvrqRHw+lr
BjcScjFYxwlviN0DuZ57Oxn3gyKG6QCfx1dmGPfq+AG0yxMNQpfXuve1J0PjX6rMfy/sEezTL9fb
GV/Dw0JgztEL0okAE/PvL//TVYXiCQcpImJQvYHsddfwD0S1PZ73YitnZFV4DfbJ4+ubiO07/chh
sScMU/148nm/lEv/+bwHZFmXmquYnrvPwzv1a4v0UZtjIlfqTlpZwqb/rgqmmvjiM7/GX+Q6it7h
/qKiSN+mgP/9oseq0tu9lBYLcXIDMd0OQU+D7wDepcCkrJlS3+oSFZQSFlATnSIm1LtPhoGFCnym
rblIZvYv8vLM/zbr7bzCZXrITokLH0pi4UO7M1UHwAEA2NqEolhkfB/gbf19A3s/pxiqSBq51rnQ
iKr0/T3/eWBSIh/FJhX2izzOXsWpjEhRW8Cgg4IFla1LvAy3Cyw6SI/Fywj3hZrabyAcurrnSrUn
q0+WUP/nI/3vFT08UumSSJfbjisql/2vLETHoVjn952fomgSrOzKsBSLwwt8PuMDpCluhlB7Fe/E
/Amv/Ty4+sDnsUJ/D543I1h8LNJUedk8g3oq++Li6N24p14RtEyea0se9Hgb3ZsBK1IiLZ7Q88NA
95Qa+r8Gx2H/yYB4fGLtGnHmSmPmz7DRbwB/mpNs2EkV+KfuSTObufimPnWaUH97QrA8QDo0vBSh
UT+stCwvT8LlvKM5pO07vwvU4AsdLv1umALcoJu3K2ygcSiNb9OGY/hgk6iI/rOjI6uQmXZ06PlI
GG6RYLlbpq5WccSnfR+dM8gIWzcdKMQTDMCDzP2NGTMvq1OO9ht88A377+Wmd331fzdHVTS6tBFi
GbHT+X74/yy3s7Y71eml2C32sTEzzHkyvpsv3+4ze/jZUIvxp4yODsyb7SuOW+4JbkkAcwo5zR1L
QUJhAsrWy6scl4wkeYk6RqyOGULXiNzcFvV1p/W9OnAiYR3F0FaMQYLLezf6914PS8WtHfEDHMeq
mcjaRz+xFsJkgWr1yW6rdfv8w1dl6E+CXxcexojj4bkZSSromKbhbwLLBMM+jMlVe7tIX4/z01L7
IGm5EgHZMdcPtnkgVME9AL6H7wz2MsaHt8TjIImbuXzHhNxM/GKuuWJt3tYq3AHPWFQ4HuMU6t9o
xQeiYl0JVaDvZsTNEP7o3yLKqxynCkv4TIfS54VUAAzHx6dB8rpn68fqeEQaQnbw1HF9A+P++0n/
MhSD89BDLC/2vu28Hg5jQThLWwJy0kU23K+FmbHuw61loJN+9K72aS5EJEBP6/jmQEbff4iwO99K
eaYO9bDmnW2DVjSvutmKPFUZtxCvHqhh/gqr9TBJNyAU2KgT0SpDHQ1v9J6bM2qLJZB1hxu1kElh
Zl+fbJbyz3aKchCVlIRFYmdg8PBI0z7m0kaipYvWlt3g27cmHfVfBfPIq7gHIqXYgDPATBd221gy
32EcwdAF0ojPXvkB7wi4DWpSKH+UT5Ybbti/rLceZruKht+uSvX6331i30vPp8tBTRcS+NALxte8
IRAriU8pMAYpV+gFOJccCQadSkoDUkY8eGGcWNspROPWlWbSuhxmIOEkDsxlECZ08SbKYjE8HFCE
MdTsQmtvn50rG4KoCO+r3K1lSznTOg8LzLFKLHu7LAwOO9/wlEDfdOFcikQckARqbzjb4I7vPz40
X+hoA/mL+cpUWil30l8St0AYoATA/kMRC9ALJqYfdE1w8smyIKV1Sigk2RkfJXZozETkUBt90wz9
wwrzU8xCvRImooS8++M86KxBbjBsQnVYMmi5uZpf0bzAbBsiViPbIGK48M5q2jHOu39lcyLoGUuo
Czp2dEcSACcZz3QmrLGj28wJ5Low5ms+hEm+7JXgl91/7DN2Xt+mf785vzhzqdgK4U1KACC5Q98b
yz97ZJ0aV73c9dOFBufuZkLaxFeyelUN8/hlzIrXJhmSnW0eQHAJGUmACs3+xbl+oPZ5B/bgHMst
0hwgDenu/YM0FcLK74Rm4v5yf+Po2xnYup2sQ88/fO3mkqNAnZ+nlQv8drEpSeCAZqkp4E+mL2XM
hTlfiHEhy6ZhyIH43TyBIIq2gu/JZ1VHCMbZWBRSolY9cOdPwaXymaHGwqjkaFEoDIwPcdrfqB+X
t3LVPDtStF/qBVz0NEJzge14AR7WvXxKyCZsmnShlOQY1TGhzo54dXTsjZclZcsGwiugNRHRCHt4
SZn4IamGMZ4Or1PCHk4rwlcwvTvBwEdxu4PIClfJ0boQFmEqHe0b2jIWhUbegjYiyUSd1Mvb/D44
wkpa9t9ub0x803DbmFnPgfQfUeyr+jKTFlIT5J/J8JlkU/9tG9IMWDEUbTih/kC8trl6SnftdlGj
cmVWP8YQgtlfZTLrGVYO9MzhBSC5tr9O/4+0M+tRnNm69C9CAmNj+zY8G5t5vkE5gZkMZsa/vp/I
092V6eRg9devVFKlqt6KcAw79rDW2mElkDbnSs1Wez+NRhXQSHNv40MwpxhKx4beMvSmtwASuAMC
its241ldWqYLaopapKyt38Ei7KeklqlFHmckx/zNRdwp+cXSCSN1QM1xTcFcFoSpk7uvr8MTnA16
zaYq5XrlvTALRreeb7SU7guVwToCC0DQy87QH+HTdVE6gH6HCaOdmCf1waiBfliG21/ZlBkTOBBt
0g1p+BCg2j/L6vFPsvZ0pqTBIW06VURs1MLBq57Ox0sN3u/gILnhqForc+fMa/WhLHapbbrXBEkD
JnhBkmVdFfU4HR3Dc8/s7qLjw76DzGxtpvsBbZ6yDr3OLoOrR193l5JMq1piU54EpcwVeigMX2CI
aGv+fhzqB1NNLpdbZbARI7U7AYMm3HZ77YJX8vAp2qSaLAivnXS0izynZfmfKalSUaZyoOhPvFkm
otPmmmoHUFXpIP4wbtftbp0Y11NlUO2OdPhr7kwnu3wZ0v7L4R1tuPuWpLXNu3DcAC93/aS7+Lyg
qXe14bYRT1eE7x+6K4z6drgAvYkxi2PwB2JynTSb/qX5+VmH2bPY9Lt+cyNorgAhDMKme4xOox2X
AunsC7DyRnyg96JN51jWgr5gtg5HpDVLwRHTchu3AiaaivLQzY73J9GGVLaCDoge9FT3r3V7Tm0W
6hWt8MAsABPnoRWD+3uvl4CElsnxTdxTOkiLumNza+vduzX+qAawHXo76/y+pK7XsM2hrB0Cx0bN
Qe3c/QB2xrZ9980eHp4DC6F9l0lpLuRX8DUfoPayG36t389NpfN1crX4imvnWRT/rMp0AQmsSmX5
DdWTzvLz7a2lDd9Ul/ZrkykC5HY4zaJWGC4o5Y1vItzZw6o/bFHCR+oiA6xJNIqgyUFUwmmUyPp4
dB69IbUwe4jz3TrPkKCnKRg/qTXrhgJyjUt/8z9PTb0uduOunYTD1Akbptdag708w5zjtxSDkRzx
Flssxdr7LMn8PynX0PRXoWaBInLVVIsJDUNfatXzblMZwB6uuTOXBJjTu/s0zrGcqfUIFHsI5PLz
tT1S/qZRfo9aSG0td/v546SvK4PR1Y7zqDFqD0xAhvbAI8EbwRd4iNap01ea/cVNLNZw0V9P4JlB
JI+j6bATUKVGKvf3Fdre80Rf5VyhNtgydEjp0nERyUfSSWDvnyNa6aHK+UHPN0jtWyFBSc5bgyLz
fFwFVfqI9i7caWAAZZZalUakEPH8mlgh+XOZn5NKdmdiknSFJA+wIePtkkM9BJh0nML3wc0DbALS
3DVrVIL1UQoknDz5eN7k/VxrIulKLEsKMushRpCRAESsCXdfr+AzI8SBocsv3lWtgb7r7xXMDBRg
9ikHx45Bk9qxDVPGsuOY9h9t2sxZ1K5gdurNdmxT4xs143jfivGFA6zmbHkU7QAKqTxmBKBfQkRk
btair4z7oRNpmpgeR/i7reNb+BiEsjRPb2BS43fR9Uevv0R9EmT++pLCYVTuZnWpbviSUTy5S4jV
KBMzO242FwfUxxrNhd/tTtzEetffB1SQL9BevY5ngToKh62qO62Cfrt99vsP5vZ6avWyqRUCwEvt
DIxNLjLJ3v8sHeqyQS4CHNE4uHjauD7uJe1e78wKtoZrEW5nWdtfurze2Jn+su2XGAz1iauIz1QF
sitda4RFfu/7Q90nu5S4fDCCOz3LRHsADAMg/i6k4i12MW/g0sPPs50dJF2nFSqCnNvS/WzO5Avz
sJatkd19NBfwxKdlqbgn5A3p0f2bXeH6JCd9e63Pl/JUmmImnxUjnDW+2kH2lfNag+KJ2+5S7D0o
54PBFxKpnnN3nLe6A2Nq64R+t+H4oHD0t6HiDt/6fjdzurBrQ9oov97bJwDj31Mt+mQ4G/t9rTIf
jOjU9sZKypsTsJk7q/4gweRZrZR3iUy2SL1EwC20F6bdLSszfKusFi1ODaaLimdTRy68cMaq5mV7
vhjMoy6zSJObA0V/kHkD9a19cAc7b7ByBjzNvbsA7scfBMvY81ThRFkw5cre2qHl4TnyC16fGGvx
uDUM/c/9OxWx1OvqdnO16K69RdcPYWb3ff9CoWv+VrKaT5JibDx9ZdCab5A1l8f2h090NG7n+s3Q
5twUzqWbB+2tG3wBjLYc4bQ0C+MBHKtbsonPfELkQpDYoUAsOw8VNvFwPaTzan3OJqqzyQQYqIhT
m1UDzLRxBoLCltisRJRbULx47MHtLRb7tt99/fXfbvKfPfwxDWlHfnz99nHMG5VdYz6QbeoIJL14
du8PeE9PAk5S4yi4DRwwvy1ovGVRCAZ76EW1xdTBrUmEjEL8T7Xn+2snn/l+ySqp8gi9mF4Rm3Nb
15OafmNzkmgnJlULoQULDTZxbev+gBdfuLiBg3d2DJ9u7JCpE9Nzq0XywQnv3uVzeEZ6K7U+L2WX
UJO2/dXMCrZf25tbmlXU54NJfLfjGaCNWYxL0mzAs403rRnKNu3AwLPE6N6bvMJ9WNIQ6FtVW8NH
ecMpGGLeVrxx4vPmQ+Z7vbNPNJKxEv921ijcTiV7GPn6anDAYrhA9OUELygGm3DQQz91LK9cK+21
dnZ/5VboViyrG6XNO+Qh/rtIpMUoRap0q5fxyI/TtZ4b5+taZZEq/iQGwIY4uQjEeEqG2B72y16Y
xtOrLLuM/+/hCi9M9b7a1K5z5dsgSdgxOIagzTGGELAisEnOzuzUQBEHwhe6GZXexgtwh6gREUFO
2m4ANI5NQgVK+bhJdzxTAJzmI0ovoDISB7BgaPmAn1GtPfMs0Us5LvuG5xeyrgJIg0kIKqLwDl3X
iTJvnO7zQWMW3914tmq+30Yoc7iJG/CED/bWPs7FF+92BKZ1j4kaAm39PNi+HYLcbS0t/xgfw9Au
8SieH/gfEysYrOyWpIc1rQ45Typk3PeN327srcFSCOMgeCNzWAEDFfLi0n+HaBhAHOS4OfyFryh6
Q4DqA80Lg5wiIGednA2PuwdztSN1IF4f/SdJKRKwFIDppENeqvpdB/lx7PJ5Vt+tTWzr0SU6HVSk
t3EYLNF1ObWynjJCpMnZdUGcfPsfANNj6tHxPGjQuDcyRAgU2w5Da57YQyAXgkLMQ9Ti6SqY1pwj
LrGG92lb/sL+vFgjBI9HZd7IE+jQ7y8oPEp5Xbkkc/m0NkHhWbNroJzEfKQ67aXwvIiWI3p3g2Dv
FiKO5m3fNIASNBKvlwQ73zHc7/v7exqF+9uoXhv5fis9jVtIS2lSXrm76cH8ddYdI6Rhk1DejkQ+
un9oPziWUk+bc2AFInCEJcIDoXZLUnElZFyxVwfRujvEpts3s0vTj4B6w1Hwsi+aZffom9n5auoF
W1C/no+36oap06dd+5i5GTpYCLIIGsp+favMoPxHnUqavVJo0980y+9lK9zhVXWt73Q59rlGikNF
b+FhIauxasWxK0X8ekD4qyYcybsVOeS/IUy9vgHY+T+W9/cUCrd1kyWHvPZgCjv8f6lAVH1DU4Ui
nwnaHFf6bU3ThYZH+96rjWLr3Nt2TOFqEbMU9XFCAnKP2NJKJPSjr7vVEUJCqCgsWzDGrvwWrrrj
uq405lDSbXO2ImlB92aULCzgOLC0oTJa444nArcuQfLHVlh3+olYdBdGr+s7HQoUkLB4CBsAmuoO
bVYaqTws4iK7mu/tSgilRQwxE2U+T01u/Z+jga5hg5K7QjaskAVbZfXz/nY1pXlIA9SosA5kckPa
XNq18P42NSY7IPWvd6RRNmjhRleXN2V+PjHoiCst816k7C19co4yikBVZ9LmJzGLCSBJmKEidRhI
wa7cbrdP1jszlPESelVAP8dnCCgQlO19YIjxw9W8LEJtqHMfnYK3IWUCVFbINIiHaHbt11/xBGHC
sfqxdAWDsD/q+/n5iGWt94HW7VFxvfsP1AvE1t+3AZyWDCcvSnGndN5AHQ0CWoUWd2pjLLe1LNvM
B2Cs2r2G1aOVC6Wst4YIeYZLJcb/+g8GwhP/hivs0YOWJPt1g+EIBEZ0mOeg62ISD/Cb6FsuBkIA
5rcALtlvCmmccCOQwghLHtrvj3r10YU1NvaPi3k4MovRRLpLMTDnEaIKHA13EMcTqnp5hPT5extR
LP60GbsD140n9kx6CUFv6XjCcayhMx2PWyh80NXcIQmZO2/cviG0YaCuVstatIZ2mcv5pOrOAhog
JXRiUAjDBaO73amXc5Yk8wGSK1atj/IJ9ZA7xKEEjm5b70/eeykZQg1a+bZZsZyG/UGrgfWYrCw9
BDpjqUejUWcM2u6kHYgv7+Oj0zv7JolFnNcgQAMKt+ytNRU8PUti9ODDC96Dr9TfCs+J5gJKD/VW
4X2gFzb2vgYrnktn2gkUJ/CA8otgAKE+GKPMJloeW/peQVus04kyl22NvoLBbO7NSClaH7jqOfHE
WXQIrm+QSGdsBo3QAVoDj6DV8ZfEX45bZ2uc2j3dmWmCKZvOFrVv8rdQyaxNQCEv2KIfZdrbmLoh
ZAu/AosHdVFEj2S1qk+j0kCbLl3d5v9nBNfFpaCvIe15zo5oSZVZlCEktrU7iYO1O5vUg24SLlKr
eSNLPmo4Ui+uilobWi0OPy4XddE0ZM/w7p52GIhY2V1LrCL0/lTk7qKoX3JHzWevHUALkM4o1dLh
sxBCnu7qEtjZ3CQNIC3bZDZbidkIVlr3/5i5Ga2KMswdARKOI7cp8JD0mouGiGDvXIX7Lt8m+bfZ
EZlIw81Bt8/yIoAyojXuLEkRte/2nYrb+1LMJlQekDHGPvKeoRQk9fbW0BznHZKv+Mbjg/yHI6dP
vxdW/yHC6EPKUMh/U3e+0PTmhETchxXqOw8QXtCpFiQjvryD8AZb7lXPm0K8TwWmtJ9ai7CVivHX
F/9bNCQdYPfD0AsyZCQkNf+rMw35S1urD2/G6i6G5KPh7KXeyiUNiK6FLJRvLXMK1VCQshl9Lstu
3pNsAi2yoBDUJPSRdnmFPdhX1o30ntVNkr9rOiaHE7pk0u8EUQvrOEJIJ6CMYQHG+1g2kVaixVFD
qtUbdFJZwm3s+zqeXK8sJf1EEennrMiuYd5/+OGn/WWva0vNHCSooJxaR+iAX3fZNffDWU2TXJw6
dUK0FqAjs8SIPnuofizIf8Rtfgx93l7M2pXK9aBZpZxs9lDvIyHWJw+WlVm9J67Wr6EKgfZ6T1m8
AhJ1YMBnUrso2yB1Obt00e3o0HF37xnRdWHAtEJtEwVAfVB2Af8+kr/GL7gz5jpdG4eKYtIzFG+T
GMdbhYBEkDehb8cGfFY6OnVAm6HAXOLUPMEv/t7gwoN5nKer6wMc90AyHTP60pNsIXcbrERAq07w
VrVWOjLEaUJJansSa1rK7tvQUaBnl+zCM6fu1yoUXs1Gbb5bng8NE8mshgeAsm7fGBDmpzIXIczo
xsRwF6OSpf+bBPr9/YX37pTOT8fajq2/WQoCmbKwOB6DkIOxXjLSEyPbINOKgCtKuHVapv++Ssox
Sy7LSs0coNAZEFZfmx3cVSlMc0RIBX5tyXpqMkAoeCFgx+m1jYPMm14vnKprpp2NXD9WBrWLIM2M
ujS5wNmtN5uH77UBGjQhNkWdGhUPKfyrn56wrUkfrdIPiq6Po31dNPBUxVl3I5Jyj8DvV+hl1835
lcaLyueJIwoehHoZaUQ/rwi1l3x95iWv0/c0X31G4YQervn9sNcyig6Ty2i2ab5Lqw1R2RoEyKvi
ctwNKwLgRhZsafugvym+V3ul50QehFfTKGzffq6r2W1+qMhUeYMcq+bi5i978ZUaov5RocB9t9to
b2QWj985mslc8Nd9bV3qApzICcRs/NXrDd4HQd7kdiUWc+/plphOW2hkA7m4+dZ4E3ToY4krNM4t
kkMqht7xSA9B56Y00METMvCfh9eZT3RAabbScPa+Go/276ZNDepoWZKa4FdFn4yHP7qXEDu+Czyv
FqFwW5RcPZ4aNY6UGq8zqN0IEuJhazRxp39jBg2Ktylpk5RxevPUPe4QvSEDjnj7RxSB9tmig6oK
XALHgseNZHL82a24XZ+fQnJJ1Fmu08/ueshev7589SdhyK+7IP/8x2NyON1PDy3lEC0Xhwkejszv
Esaj6/pV6Q0GF28Q9Gj5hHdQdZGLalmXtv6GAObCsD5Lg5S/R4mmpVRcqFQYEKf0QuJ5mWanRk7b
GzL2kwlVg5M4uDJq3wNHppzGzaTrjKDjY9RqKSKkYLZzLYrh3SQ++adxs2Rx1L828Pd8Cs8fDZpX
y+21ostqFJnBTMTbj/iIx40OBkUgHLxqUBmm+M1MxzI7fuiIRp+IldQPCfBKZ3GFYipK1+lv6YB5
Nej+gxybRrm5cNrywzFtHJSrPmjOVKs92HXXuNc9yjxe594bw7EFP994XzRHFF/i5q45Sr1HWf3i
SRL+9yQKJ6d2vB63+o5J1DGiCN5tkbNsGyPiksT9OjbzHpfVcVr5rH+N4bJR7Sqx43Vp4H5fut8z
KCSCVueTmp6ruT5It9aIGLKN/51TbdUOiD/QE/XW6aAmYdFVzZG4lP6Dpm39i+iquficO92Sm/T3
VSGK503h5FarNPIqbIq2rOiqvq1rg9HRRht/1aouZrN8Z+H/bwKCWlIckPU7HUKsgAQhuCz7Tk9g
wFpvLf2tjwwM8iGkhEqe1yc3nHMinzkavvPA/qENJaqyqzQSeanOZDdh06FksXalQjbS4aMdoNek
//VxFs7bG4oE4ZSybiWSyesDvTdA5vGMEd5BUH29YE88rF8TK6JsFBP9Vg3ICXm8di7aMkrk0p/w
5vNvqE1G1g0EhCL6t7EUMv58Pf6Tor2p1JQGfQ0UyhFEFr9Nn2Ek+2u20zQCi9VIF5X2rGa7vXTs
SSzBZE5CE3mFnvG5Iljj1SFlFzoPN6IMYfWTWeIQGHVLK8/mExv4c1bf2c8fBnndWKXJPmFWeX8y
ycgxElPcxeDdnTwWMW+rjvS4zK/N8mhWtRAnGZ3ge0YU5w72+UPqTdPYqZ6xmtDjBe+u6F2XEOX9
09bKPgxi+jFis3Ss8mogE6weAjPktntgTsbbRcd5c3gul3Z3SVsq4nefJ5aAPzpFRLWP4DZYC1RZ
ymzJE1fm11bUCob/fgHic3zw0c0LHzDbtGirMWsTTfd6t4o4NA8+XY3RfcXhrllkT6lVVexPc+10
m2UVltINKBj9R7rRHrmiaoPMmcT7XhyTcmhCdZxb9HKckAKQwio573kPAu9JeDsrcAnVeTyVbnM2
aJPP6ejOB90lI1VIjXKB3qB0n/MWpNVJSlnL96m8qCfRRWw2xIO0I+fjik/ghP3kYn9qNsggyB2T
2O9n/YWUrC2tXz5p7cGSU5//boRTV+sFc3Wvr9bb3eUmz5msjlekYrcbA27o9XpL70sFO0Mp3OhT
NHJCKkVUmkevL+AzA/BrCsUXRNNvRm3HFCYwKmPosNI3pKhWaX2tECYaT/PF1BpaEnr5euQnOYXf
H194OYy1lj6Wp7s22Dtx8+G4lffBFq/na+7ijG0oZhsCuEbXr/Y+yVZJBSEAGlrZLJ5edeIeMhtm
Fdx1IYeQ7M/3w3J30HhBm5O4StdqS1lkAvU6BFc4+9xOLrPViZwD6Et65o3eYCByYqoCbRz8ntJc
y994n3X5MaPCPVyd4SdXrnttYI/iOPk8olZhT3aLJrVaQVn2Q59FJ1rztRySR5ZfloJ/Utj6PXzh
6h30y+b2UBheY0HIqbWJ893A2wpBurIFq8ovK/0q6l8f4tcXF2LBRzYHxVdPsTyTmF4OwEN6XjXo
kDG1LKIFe6Hb3VFpFe2v1/37Q+Wsfhj56uq2vpnVLb7CN/TDheZuve9Czn5Pfm2rFZqj0JJA49cH
/5nT9utzC8FaQ9035oecFW42vzPX6OChclyTWcmgp7XwHy1Sgxf5yPWtRbPER9LkahY8tl/DF4zO
vJrny4bCatcFuMLT6G5PLqE9m80I+xE/hSgw/spbHSAclPtDy2qOJJD6EZJEI8HY768xnjgFCEWT
v3TgKwpQ16+X6FuL5dUcC1Zpt7/kldtjx95MZqxK0FkSXYq+1f8s9+S/ncJXgxUM0S0zq6dL9XtB
zvbE8HRsQIXLLzEHAQ9MR0xRsA8kmtLvN7slFrj0WwsuUEWtqLtcfuvB5vi7LgnrzpdHdEVlsmxh
n5v7f8bFLJi7dLXRT7q83dRzkAQEa+j2elRFwKJZrcz1CXR9st+vt/PpiVdMhMxrJtU9vVa4agfl
Utuu71y1Sziioy44JhfbSoqhMhpLVZapIYDmWbyyVrfktn2/ocXdrddgmegGvX3povX7mkNnP90V
paJK/B2uNyFKTPnT8OQMAk57hx0+uZE3nWYQZSTUlzw7E7kI+/UqPAuVlJ8zKdz7xypN0+Upkfd+
4sZVWuIwPN5tr2F7VBNYgT5Krf0QtKfd/+yWPvXPnrqf4xcu/mqZLuu1B+PXhU2sOJuRUwuDAC8U
D99x1nj5Id8OLaPkiD818D9HLlznZMvGrJYrecSpJ+5p9IdHBrJHdxz60oBAhP8uynb+iaImnQ1/
7HzhXlePsAo0ZS53Po7bKWKIJ8sFFeDhWVgARvpW6i1KV1mep1fnrXCdlbXO+7lZa9+jxu13907S
KeDh7pBa4jlj0BsZ3Iv4/1pknfj390HP8nPNeMz5XNNvzihov4OX2luit7KEmEZv9TerT/mobFR5
aP/r5zJqwVtRtJ1mpPMl3sp39a1CERmDDexWOJRSMWJEaDgpWsllemq0/+/mMm7BTTnPt0f9oHKY
v23J+2Alk0G9oPMRWcBuCJ9NZPAW3c8Sc/I0YK1Dy0DnzUDyvVEYd24etncy8qo8ynyxJK3FNwvd
QcWioXMGUTivWdfxd2YK8o+sPGvOGGgX57y1c2Hp22c6s3g+iSmYnKile6/NzFMT/3OGBW/qWEu3
yfWhqQP5ls0QXyKj6/Q+PG96QWZHwJUHU3Dzy6O2J5QdeeH+rU3B1K4UdXnQckZuTlLYFJx9tLg6
hBBWq4Vh6dplSbj/csX/jVgwqcr8slytsfnSpD2seJaQiePR9tAL8JyH3Rr2K7Zd4kD9l6P3b9CC
HT0om/UW2LBKzgQsbk1GS3D4CdmAG0RA9oEhkZjYotQ4L8/PqvKA/b1w/0Yv2NLdsT43HjU+2aQk
T8BLxEbVut6s+Uvxnny89+5NaGZY184DEFS78c3VWlo50rp9VF7HEq+8HZLNRlu7LHZRn8UuP09A
weTqSy6MepIn4MzUchenGr2UYLDuB9IQgaGoHeVTZ9k+4g8URGSyVkRTYK+vb8F33PZqmQpmGKm/
FBaVnMkonnfREJm3ZsfBla6JmaBpXdxGYSl6p2vI7L0Np2CHKLZqr5AmjKKj45AE+Nw3P/2F7zjj
enfaEKsB9DmP2G8/DcPIGcOCJ2cAl5KMpt8fmqPdFDbQAj7c2jvfwEe8/p5v1tKL7ylyPBUjuW/V
nSEfM1Y2jgkXOG+qHVmQa+ABlQ4oz9GfASnQKUgG0iX426f7ER5VHuf9wTxUMSMSIhrP0s41RapX
3uiIHbwNwDeEG7ffh/rRPZRs3xMenuxK/G/0wvbpiVZZzuc528dbFiPtAncBOqvoiYg8oEP6KUF5
sI8ZK7nd3wb8xXcXpbiOQFCUx1mR94tskicvWDu3D+TBXNA6vSBwr53AHY+Jgo69cLoayEKDRVnv
U1KhNDiokqnaJWnXGkdKm/oSkWQpFv2pS/1jgeqFd3dt0hK2tmGBRhMQWirYU4riVB49/AwCN8ux
5M4QPZY8gGU7853W+XEujEuaqKuH3BmeP9dFYpd0FUgxr6c5HfQUIZTMnQUiYH5Zxqj0mwsvm95Y
pjoESXVQ9eDz4WpIalcCSlR3PBAnpCdkvAq7rGu0ysLm7wV9dS4Kj1tyOj/004HBJ3H70mpDoyEF
+R//3YShLiIKLWC3SVUl3VUbygMu7ef/7MH7dy++6aM/Vj9bLfVzLa+x+pIU0iaA6FUsz2TlBTLA
EvHuIwZZZnzkt7369sKLd6NTx0a/YAvISJ3bFApE0DEt4cm0JGRDgkayJKVRo/xXX41aeOn2Sb26
ndPklVgVeCJ5dAo4qStj8jOwu1ZNkuMwA327Wdae/LkP9WOZC+/Yad3Y1bQNy3yQFREZr1Jv/M4M
ZbaI9tG09RbivpV6089yMz9vdcHsbVZqtWJcHyp8pMmk3R4MeiLvCYH/xOPCgSqDtagla/z9oP84
T3l+Xt2rOTvLswIT1gjJvymp/b4+AZOrUgcSGk1eB0TKXgSirnUUb872bUqZqmrnqFKJK+q/Fjh8
MMEeAmefZQ+BXOkXh+C7PPxjgmmmbPOtgTmOCd5nZMkwxFcS//QJ80UkQwwsnb/4Bn+Utql//ur+
OwffztiP0e+3jP4wa1WO7roYOnqH9zxPgMrknoORLFOLfpp9/XEA/igopFqtcb/wuaNYYuplvRIJ
B+m2t+5o/fcXZe/dc2/2xycW7NoZXYnV7caIRwATE+lEZ+S+KPlDBflw8GePwtkMcNDKHpKSs64W
fPeTcgKNBEuJOIVc1M0b1MYyzfxd6xiGK3vTtrullqzsvBcsmXrNknN1L18vTBmcLE7TDmnwwBsj
jAH4GpzO1rqhR1vytU8I078cGrVgzJb1XF1VtvXvizbZtHKXgHF2oTtKDQg+2Io7rgXl3yh6RGi6
RxuEOuCvHMRlh2/RXZ7RIS5z8UrnVLBy+clQTuYJa7N3Jpi4PBgc+qT6pb3Z25aDtwUiOBCE1JQd
LQpm/uKT9t6vPdunRbCfR75g82437bRagvLD1sZ2rDpbyuKI31pmr4ewijz9pCY5+ud4BU/q1ux2
DeeuWX7JNEreOK2QPkkzHTuDpgl+DWUX/KlDHx47Nn8/5CaQRJHEotbbUQz9rj749JUxqCicnJJp
PI2g/l1HreDX7Y3tarNDQ1kaZLLBAJfEjD7Yg1mwdAKhxc54L9OU5AgPAO3BKpSFt98m5oXF/dZ+
+2HzKmhGqvcTT0LTnsw9XgFwl4igWAA7jtA6ERlAo3jQTvqEmF/kjY+8AvXURpjWpSTfP3pVA26I
zGJeW0P/f5ZL/LFARSfwXD/NtRqHFg+IF7J3HX8hOBzJ4lQYckArkQRNlOxKySukFYwkgq+n7TIl
muSmTODRtKmLr12606ki+OJ3vUZddFT749sLCwGPAdYIFktZHwT6DNDlf+YcoRsJoYTMNgRv3s0f
u7St7ebYE5ZhdLNi2ilBV6Y9O9VK0rmWsAAQPMbHGEWYUjf8uSf8Y+iC2VjnSzoVbeTQNJQKJxDz
qxa5HqpHdH20vjoHv0NwTO9H0TLcIZ2pu+vyePjpjvyYRMFq7B67fSWX32/bB+gcrgSn1ZsBkOTe
Drol2ApH5gGrzZVdoSu0oAXP6zPxPBr5N4MiSCTLtfnldpDLYE9MKng0EkYmj5rR2ia17QGOxF1q
vSm0C8RJXdqjkkP5PPn1YwIFU6GcHrXbTr+rgwfhEB4yBOiAaIgTIP0iUhVhl9xriYF6Hv/9GLWQ
AE20u5LsNEaFDjLBK4+5Crh/NPPufXxQpKtZLWqEdNXpLsqGfpprrptIdjcUjf8KQ89XB31eNa8y
27d/gJeQpQQX0vI7XlJA3zVvF10ktuMOYLNkt+Vx+mEUUbQywCiRCUGstUFjs8JxA79V0x7GfRUd
zdA8QWzQG5ax24rr0dLuQOA3VyfdOK9PWCEDUxyzCE2o66e7XtvfVtH+NqxogXH30m2ITmJ+L8l5
FKOAPyMVT5JyuBrVh7KKjAz4w860TkYzuxwCfY/EXuWMouAZofHtw7lmJ2+9uQ33Gyc9Prhxjbml
J6lT2Woivy6ASlrz49lV9yhRqQJccZaMtC2yfP7yBkf1oFtKdrFX18TK9tfh9hHW4b3fV8Pthq5u
V3rMpotq5lU3a7BP5+Ci1e1jdefo2nS9h0ypIeWb1aylNnu90EWhHfn9lMQNMk6qoSlITv02prXV
NatXtga7W3nTb6ZdPYz2FWe7c810pit4+rdOZW2dNTeh11Bq3etzsTtAfqo0jwppzhZw4kodj/Uc
6pVOvneWDTQtLu2d2q9pXa1Rtda70QHDQOM/rbeab1lUfJjqyWJmor58a1RT+6K0T3O7tu7kSrOG
HNnWYKD79JjlKDDCqD3Hu01Jx/RaMZn8nw+nVQPCp5qqakbhFbkpiZrdd4dVdNP33er6btdX1fCR
RamGlOmmP18FiU4vDBqFmDRbbbzlWhps+YzGHk25Iz1B6nuUWEfVtFvbtGoJUg/t+0XtXVBr3mVC
v31uqpPtYbweV+pW3RwqGyfZuY09ralndZWWA3yWayr2BXnY6lcd5kbFz6qjRu1D3dLvq6L6eqN3
1b21OTzMN/RjHt/0q9gqiwTt5po43U0439vwmJDSPu2tyzqNDktaYB3V5uNK25uqblfOg5p28peb
vFdHgW2ZwFi7+ucKSvXqjTYOisiNvVVVU5/euJ39NtTXD2s7P3i1Y3itHJpbk9Y3BrpF84O1MWjq
sY2Ma09PY1bTSpY7f6Xo1rE+NOmGkObw+Jcrz6DPRX3usPe1G32atDsSpxXniIztBlRBQxV6ApDo
kfuP5eJaDfP6IayptwgRnEg7j7arRnhc++fqVKllbrpfuofDo/c4+vqeLqNZ1arvzxux3CB5oM77
5ux+HT6Melu95yPzsLFPK/oAqnMnv2qstMbxqlmHmq+Z1+bhqoaICHMzd9nWUvPt/7uRVKQQIdJ/
Ono9RQXd8yl7nK+NbBVtac937D72HnbiiFZo1j0k3VL7WERO/Of0/hivYJSN63lD9prxsoez0VSR
7VuX/eJytO5ze2+aeGdVZ3P3TmaYwC9Rv+R6VjYon3a3VU3c16Mbju1rU1Ikhv1nTjwSNHBkKQDX
/jYlu/nO2CyzHaZ011qeo53e1Bsbu6Z56drSLsBA21AUkAUM72WFv2Kz3+LQ38mMHy7hPD/u9eSW
riKtNlrP4RFWH826vvVv3F+0Cvzserf0+lagWy0wUvv6lwL04YL/ns/O98w5q7vwmlw8Izej7aNd
N3cWTWPSY48e8WnDvh1sPRPzg2/uo8Y9urB2xwYXUEUquNI1b11the7v5mGt61rJqhbrSt+fhsy2
atbQUEIBuWinarWVUtuxqlp1451PUHx3E/OuonrgHqEk1oV5rQnjaudbV02d02OY5TMoevbx3szn
4oJ6NB2PdzXnllfAi1aQMlw3t4/MURu71h6xAm7sxfSodthz+mXenNU+3CTW7XztG1VPB2FqyOtN
My7l4CubeVByaOT7UvAu6OTz7/Oks/tj567abrvXDutVNKcvXGOW0U2p7l9u3gOhc/gXt1i7dI3L
4vWoT9wLGvWgsSh7YtFZqRDwNh7n26pR26yiR9rKarG2cm73sHHWxKlR9s4Ugtrv7ZMKXsiTAgP6
0zBEqtidLrszl6IWKvdh9fSV0qp0jW7v0lqvw+OjezuUSFQU81p/xiw4i/n13rg3rqdVlGcD/U7D
xXvb1HpJ1tXpCaU+vNWxlSCRvnt4tby5M/FnxutGaFTdTa2TZJFK+Wf1lu7pabczxPZeF8YKBvHZ
VvKSw/0NrC7ufr2uo6SOiJFiFjVw9dy4ZLdUT6LkZroXGhPpO5oYjHa04da+Gte13VjOcrRYeJRe
nwBpi4oDc+oUVVWRWUNj+fexO9Zu+4ReOPRHOofyfeUIZJsRLm2+OtKTfJjeShzN7yRKYUTow2hb
VpF5MIxv3PePgz7XjdXc3N3S6PxR+7jz6zyPFdQ83tAc19+1dzILV5C+X5uNuHZOvfpKnHqNUQWe
H72SaZI+Xb//L8LOq7lRbdvCv0hVCCHCKxIZlGw5vahst02URFKAX3+/6T4P+/TddXqz7ZYlBIsV
ZxhrjBGcdObWz0f2/vNx56RmUCmLewPBsd1/6Ue71pbZFxsBjZut9bb6gZhFg7hqD8Mp+hZXcJ7H
vzThn9Au6WzwHUJTqsJizPz0xwA+9+m8NcruFBc4gJ9omWvfZ8VRbw5Fb1F4m7kZ22I+7h8WfLAw
TqMO/TXuml/ax/BhmaiOnfvF/U3/mN0Xc8KvD+YHJR56u5Dn+N+NTvr2/ze7aTAY53Au0wp/xvwL
zAfDONYnlk3WAXsYFxZYTshk93O2XqapnZqyG3PYNszlVztPbeOK0SEvDt/Nu3tnMxgbaJ5OnxMy
wutubh+zhfaWPg1btiiPNp3H3KvfbW4P37hIl9tSFB+ehh1Go842PPo1V6oXym15e88+y8lDe1qY
+/Gzr9xK5UvTT752I7dwkfsrFOWbLc8UskAJ6+PxQjmV/QX78uOiug2y8V819LXPxmhbe6W2Z6Ot
z5Yl5Dujc8tt7bN+x2SdsUH7/QIT8eyH1urOrnXLbo+QSp/eeTVHTyi3lQHlP/uOpCqyDp2jds4M
v+M7e7+2tvJQfCOT4o0rE35QwGSVSG2UnGjhAtyxywz79qq8cm9Mt8fbTfQOjzYxzDG11Yfpk/E+
2w+PB9M+vpoQ79MlP5A0ULsFgnqlsx2mi+qLaFFxC1BERFru9oFQRFouiq8sXUz44LxoPv53Z/g3
B8A0dLavkeI36cR/dNzqWJ7UnFUwtvwBHfPisXosNqfHa1xsDuEcVeFzMlnpcHz4RyTDz/tr9Mh2
CnRuYN0/ByoDMLgE7eoW3D0tqhE6nWzyh9uHuTr/xfn/l9UKxg/2TuGGKzOkN/57rsoVrTnM5xQ0
bRaamjSlx/qomoE1+ZsQxL/Miv91pz+qRNHPUM633KnCnTslU0SzXasM63oxuSaTvyz9f+JUZOaw
IMqGaVyAFv9vFbbqUUem/X6MJ1e4cw/5r1ul00dvzhS36NR65RVK66lllzOvh0Xp4GmAeEa/NNJt
izRYrtukb5anu+reD/uLpdn5iIY3VP5TfBWlc+ouLgYIy81jMCr6urvUi0s+8y556V4ytFhgJJ2M
ZThMUdFW9+OxSo4FlN1swLCwqI8oph7L/Ti8mYe3+R3ASW/ZWun2aWun2hfBiJr5qscunHeDV3Vv
FyVUcbEs2PLPeENnfQguGN+T221Zwsp2Oyd8wekKBnp0vy6Hg7GYtPumrD01haNkvC3nh/uzbr2m
+lox2kXZtnZ+wFj1/3fHR/tI/f/TIDSxGF0sfsCSf4IC/1iL+mJaj8PdlJ1cskV4Ypd+D5EoBben
nwpbBi3enaMKObqjiwSDe3evrupd0SEQhXLlDdnmxFyYC9nTd3Euzn0pV2FX2BnMyLAYFmg4LAx+
JPyJtgbvKOy/bhbYH5x4X87ZUYSksPCdTd3z+wTqwO7nuHn4icspdCSWO0Ho58Zx/899EWZYtsvO
0Txle3c1T0ORW3m7LLhNAgRFmAI6dAPQJ/+sHi9Oz6kXTr4v9XBGKldBIF1bnHcaMulyUc1Tt/JI
mP+fpd1BBiRbSe/LPlaRBoVtD13qDM6HKZvCb07zpKM6bT0YD1e3cQbviqYCivLnZ4OId+aUSzNi
/2LNjnyIdBA2JBkACQo0fJQLZgEYViy7MO4olcjj3N3mSSruFPyuXN3Dbwzk565CGWZ6LCFaKPLv
dYBpxhtqOL7cXbZQLixfGEUFcsOWAGFYQRBnsswfhGVStubhgpMq7qhS+Pt5ohLELWQti5TSnMCI
1Ivv7yd0HCmWDod8wysV2jH85eBGeyqLkcJKMVuaSW7IVnrH5AJy2/FTHiXfSc9gd+9Azdxprimb
pB+lByBrxQ8c71B0WI6olc9W/GZH7PVZFM1NWHTLhQXmjE9hKcoXZmwgxTANESqFGRYyeo7DEtG4
LwiVF6P98YHYE/1R+ioZoa/Hxw/+Y6m2hbTr6/P5ee7M2Yiv2br9OXc+N1fKMtoZTATIqrCVE6kP
yLkPy5LL9XyNuZ0WnS21J+l0UkvDz9ZUwjzxSEtJb70uq0fTG5wRBYoOvXuTXiSPdufzMz1BDU+B
8j39GSJTPp26t6cZKasMju0ReqtyNzhcjz43MjR+b6pQCZGnjqTxEU4Ned+5oXFFR4eqG8WH0KIk
YK5ceGyenqLtL/9paRqL2ZRGTNq4XGUbjSvdEL2YU+Lffeq4Yod/DP3nsllM4Xsmq/thuWUkvGsT
OJioN2R+N+riENIqKxjnYiFgnlABiGzN7ZOL9g3tV/rsDsh9xu9dVHVoYR1klbaYq/Zxd0BwXQaQ
PBCUUzT4/OUGCajipJFciXsmbyMfKGjl0Fi7Ma42Y6y+XwOTOHFQItGuOppTu9q+di9e6XTe/WG2
vK779dGZLaUIV8jYplTDNCZwgSHlpxznEQzGbPn7jHOY28AzUBtcTl1hqz149WMbNO8zt0WhLt9N
XYVx3aoMMWlCC5Fc+wbF3pxDSlcH6a7tfI2mg0nGYFQIqxASQLbQCilkShD0RfGD0Cbd39xWjzKW
mJbkAUkB8hv9XWBxQziH2bDwxgnZcpM5Tji5JmBSBw+NL3lDeNcvgFZycoPQfiMR6v/6GXJC9Zdt
ZBu0Rk/pZJwuqiX6WFRJ/YARSH9DV48jd1zMZ2ytN+D77hyxxRK6nROV0WzlncpF5p2z6of5x/y5
cnNn+jx9Rqx133gNZF3TaBpdMJu80wNCy8hl+50388swD2eQ+nboppZhGbaw2HycS1s+PT3w4rit
6EoZmjodgmsI/e0rdLpzZ/iSglJU/h72s+j3u9VSilqSuJZzChJh0+eugZinWPNTLs6S3l+cvWZf
ZPboTz8ojFs8TJHGGP2zJygyzoTeH2X5qAynkaGgFFFuqwcUnM6ofabbFAmajHM5mFSQekqd5osf
r3bnfhMSrQjLbZOM0T3K0JbeUmyK0a+pLWoOmUz5E/ZMqo6KjepXHQn0xkuds3fvgdBdn+8f5mvm
Thy4S5wJE5O5NJg5tCV7MReiFd8s2c6cEMBmA8WVo1mOK/m0WV5cY3FzERdyLc9CVhbk0LJb3pBi
Q2LWuSwvnIUwLnSCiqu6yGUtZ08zRMVT9Opv6/vbbY3vk5yXyKO8qEsUizhLcZsAqYXTTnNn8Gim
gNbvAL4U1GenCAg0rvB9xtcdMNBIrsW/LFTueTNftDt4N7n4NEGVig3+MOw6zeMl0NzfxxVuvSYw
wvyX6ua/+ne4gt0JUsjqUnMRbnEUCA/n3uXl5l7cqXdxW6d7ubhlYKApqH8q7vVpHrbNwvLkeU3e
OL0bfGFweWKoeXjswVU/zYfBrZ8amCpJhrues/gUPWqUApYjT/FbdVrx60SB4xcONwxnFARSIMUY
0Rm6PqckRU09h8yo4lWdYFp/nfhNsOSrdEsXq/CIeOSJylGWLbSBKlWjQh0mlGPtAt+HSvh5b1mg
eD99ytAczfyR8+XVxNNd3b0EXTCFHPMS6O6MM4ww89PXHl/pSS57R08v87vgDhLFCCee5v6uK5oH
o8Xp38cnhZayvPzXSM5NmkZd6u6cFlaXM1wv/hFaVi2T8tlSpsopnALIYI9y3YFUIVkBmlZK2rLb
USpnWF4FEq6hiYcPuBw4Zk/zxXV1W0M86ejg11PX3MEgEf2qUOlSuG6K8JdcSYqHmlEgPU14Ky3v
8Knyt+Vd4IRvAi61+N0J6t39PX9Vl+dfUlo6itvuFMiY79w/fxxc5aV+kgbH6HZqR2MsDBuDZTln
LNy48kq68zw0URNvAo3aoKqm9MmcmVBsMA4WCN1DHwjUzCSYBBlYaYiTPWm81tP8y8PRbVzr64Ri
c+OeqRHTPTl3gDeaf3Rrzju6BRrICFXCbsv3kBfv4eJpeWaZTMWivP2s0ddlG4uBMuMd7mf/EqKI
HIWF7A00uh/6socW3XYamgeWw0XD3c/4Ufz2zXzuvatHxNGZEiZeI9bMQOgYLkNs0kOscBIyIpfW
z5glH+HM4Xpzrafm9UwjF3Sm+zs8BXQhiAn4a4qwzC2Q7jdzrKfLhiU0BzlveYprMGbuQITPG/Vn
JhiC+4r2eDE8g8/Pj+fHgXtLEWdftwySVmlz5Kr46u+fngmlQ54NcZGkY5KpgEqxKZsqSZddJGgY
DAbI8+6gQdhTKFZoyzgRmjzpKbLCSS8j6Mg6R5oPVnKUrqhhHSo9WQcvi/T5vvlFvQmpOxfM7D1x
A755YkH7iwui/EvYl4yoEMgoU8gNtT+gLNNBrc9Fiwcyx+5EC1HsT9dCIEl4DP9jjdq37dPLB1lX
KCLmkdhsBoofbC+awEMJ6xJaiayeI0bgfbvLhbcjutu97x14es11oGBZjJ621OxP7/X93Vm9vhOd
cRk1vlRaynwhOg6Dvafh7e85FsHk4Yi1DMHj4oWFXMZYudwLkfJ0sWdH8t+QLMYfWf0fD/iftfAH
tuYOv2N+qqmFlzrAtoBLPlsevPOKTSw7qBKFVnGU5+IHAxv7R6xe1i0bvkQxfjkNsnJIQUz79Z15
K748mvYYAtKt7f1e2lnMkMlSWpqF1fu1fUN8ALjywUE7EHNH3IETzf83fN2/hCxoWrA57HqdTqEK
+u+QxWjljZkqahXfUQn4yYXp2CfHsPobUOBPIJ9Jqk2kiqczHTlStqaJq/sPV/Z8u5Vtp7RafMqx
4Iyrn56GXVbbt2lwPpFUJnqVH/3z1Nj3Bknb8rzQoFArdFTfjxhu97fWYKSQbZhNw8sYpu3WuMWT
9ukKujfvJ/7tQNq3fdLKWOnC4/gyJW6VF8jeZ3UdHdPTcq7Vdl1ImgUXZXxpiCn+bbDIYPiv0PEf
z/jHYGktc+yr4azFmvGiz4hIzZ/uneoMDSH5AZHeAx7FZVhPu2XWzfezZlgNIy5qc7INBUEHk5R9
u8kNZ2xLOy9X9bSwr9YsvKmmd1Vy93KCcefSLuv7SKT/7Xx5VCscfUTzMqtf1krmnFWXD6bT985A
tBEH4B7fDciwrm9zMuG3ht206Rs7MB3tzCIxcWZgVPL5zTZb1JiM26LWHioEHa/KzUGmJhoJS+eN
3zG3VcFYeWXrEEbpsbrm/in3qfm50/pUcbmoMZTviyJdHsul/IljeFiUpXPRF7q+OBE6HwFt27P5
8tBHx7mf6p42dY7zQG+9CQsROXbITadBlm3H6nlixjeydLPuskMs0huO2+t4CSbn+H+3GDu7JFL2
X00mUXGSoOy6Jhmq/Ghh/qNbqnWtw4NdneLWNfdDeMCBg8ESqfQ2MMPcrzfXoP7VBuLc1zFlxs3v
4zpA9CqsgqtbeLrTE3GpghZ9hT7Od3p4jXOwiFxE5Svpqndbd74sPxp/Bn5ZI1LQB/g5rkQSss3B
uzB/Ce/WDcHPSc2eUFmKO193FK+K9S0SqvlKp+urMA/p4XElN6iJQJzfp2wZIyBax4dE32aBlL6O
VaIacRubvCF3nvjHb8XLAj25hQWFNn8iFWY4xwfWmKfn+GQ4jcsaxw9P28mjOT6bBJP0hfF8cvNI
KqBZGRgQMdCAnmppA7mtEipUQRWrXkF1nHivx/dVKUQRZPytOIYrTmTnkSmpM7vxEMb+KNbiwVgf
c99yb7uL9+NNiIfhj1GW2dOocmc+MTpP1eyLZ/iy/x8nIPxxS5DGwpuQN45e7l1OC+0X3S8qk2t0
9znnQbynHw/pZHPTPIR+BxFurbDBUcxJyqyOCdlWZGK52QMQXr408nfpiQHVR70/x5TKgwECR33Z
uSU3Fven8abR3L8GOf5xx1+w3qUoU96fiwkaebhP4qPNopk/9yVJFA0JSqeB4ZdRHt2DaUxWrn+8
rDrcyNhS+TXG/SNIjtX1ajerMUa8qMH9HuNDeF6Vq6POgLRnL9fUK1FabZcSuZJDnFjdMR3taM9e
Cal5Q5iv6jh7zFdVXNGFJ/7ENxML4GdcxHqSwbYWm0kRq9tbaCZyyHmztfwckhnrSzKE+vYUG+vJ
wyG5DHY3wFI9hCc60GRd0qMLipmP9omYex//dH0I2ONsc43PK9AbuHpAbZYG9aeyx6n3gTV44/Mh
KIE3ajheF5dIrtu89OHUm+GCiJ3UBSpiu1dcOCwE9JXvjjgHmX93jsEZptg5yBYbdV10qd08mCR5
oPHHEcT5PUzZ1RTn5Fm+s++p17mGowdlQtz/6xD0tKS+nFOWZlk7qQcRtdf6apB66P56BQspJ5vB
NZoQ3sJexgJXsYlnThcc0f2dcbnOpQv41vvo/dwjDdLg5J/8ND74B/fgWlg0daQF+i8IvH07R/ab
myZlYgatX/utbwbw3WauOMo37+iflins2nc6JX3Iz9zRK4MpknM3vDUSbPTjO1mLNLQcqUHLoasa
CCLOPOVTqqf1j7DSSRkPCGxpfuVgOvZej0MgJrDlzcK5N8sW7XdKOwRVZecBtRacvo1k9NAe7+jJ
B+qo9oH8LIUAGkpap/iJFDR7IG9veOPu1b9Sc1KCCy7iLMTBwPHAM1qpS6BLGPoVtvIdB0p8HXFd
5h78yQ+3zzLuXlpaDRcGIw2kgyfGK7Lmy9JV2HOl+GIdH3F+xW+d4U6XcEGfcBXw3fBCkcnFocNf
Jg7oXwLYcV9nDl60PJvhYZLzqbzG9A7G7y7WPpHrw88d6FejJ/FE2tarqfq507MX8lfqwWJGy3+0
Ue4hQe+VHGcmoRMjt344EaVSEaWXGBdxiejigenyFXBZzEQSbZH5Iw/TMHMPG/kacRqveSPq4aOm
egwBRh0JUmRMDQeJP1BleVDig829SXKOy4AE3TmehiPtkkKFThPiD4iDJnOJRDgy4qoHX7OBtRB0
sBgxZtBH0ilNuqZl2NfoEKAEl5TwQkds2h79n7AQ3cvpfsaS9PnJ4usaASJm+pL40cwnBHXcymQr
c9vIJe5+se6SLiF0RHIXrVFMc5mkJh/q10C2ORyDGdzshB6CPBpW+rtMVExEMBdH7YbdrLHhEoFc
TeOUWey2Iq9pUW2sCEyJR6p2QlhYEm5HOtaE7otyxAoB14PLPpAMmvV8cWLIkKQ5YCEo69ppPkfq
JA0y9Na/oTWVrlryc2HQMddChDYrw8PDT01ChR5bCcEK9SL/y9fKuMZEhDI2mKKrM6zzhbp2XM3e
zN8uzBKcEldRGqsPtTMg0xqCqtj2oRLwB4WoIfAlj/xrAnfXHJgeY3qkuGzQSrs1hLGRiV8cz1an
5/mqjvh5nu/mCKge4vthoW+0jbHqn/N9/wzLLwly87XcT3ZawabbhbU69Mv+eV4srh+HOWrI+Zf+
WiHiuCmmC22T7o1d/czfxm5q2FPSLbvhttBfOdVa6Rv5Z6e/5kn/ke/BU+obLsn/5ub6AZPpYXPc
Xz+uz9cP3ng+IIj8fCjsw0Y6yvPhdbKbrCY7ClTuc/pUMtnpN75qrfqPcg8gIVuWCSvda/HAKlWs
K3odp711+3J7huLhhG7eIicqx3ImS+Uri9rHIWCdhNV1YsAKMj5LaHCLEqzQPx42bbfgHht90z73
HPLKWpmv+itFnx0W1I4ysfN9vie3nCfznS5PZKzypH2WasgTDnnMA2CVOR+dFHh900TdzFcK6f3N
KTrEDORDnDK16oGxa5lUZZS3vky16Cy13JSKlDvzZTnF2OWJtbJWMgtfoyvbHbh5uZiuZG7gqgfa
tYpmK2UzW5HEgMfwWd2Y8XylcbvZShp52FSREhxiKYecbsb64xns5YZfVTTAU6AE2qMeFy1/mnEf
9uHBv6FzH6ZxyrqU8xZ6uMTpEahlmTmwYpwizu7Da2gkKYvXnW8c3CpSg46g3R3nT2aMy9nuYpVs
HJTpznVV79rd7L0kRCXRhNPJQ4nLXJtrvRK1nBuxobWVaOt7tiie0svCSNT1PJklCr+BS9LJh/W4
GlflhGLqj9PV5VXZTFfDxny8zOya5D+xpI0cMwgs+2JhKYv6WfvdRjRfvtdf++ea2R3cL13cfD1s
0rf0rYB+dD39mD6f1gR+T+vjtoacoH0YkvP2vL0lRnQMj6HEvolqJ1MmoHNSrOlSW+lYxwQWeBIn
dODjmR5drIu1XOOS9A9nAsNYThEKtiB7YBG2dvPUFpsuW3OyuZHeptFC0iYM0NGuj3Yzk0ZZD7DY
Dhs9PsTSA4yVnHLb5LHCiE/mVEoaG0nxJKBL+/CgASddV0/t93wr1Tbj91Axh0wHfilrcHvJbDvb
zrfDC7VtbdNHa2uu08f0sXjnjepJlQtofDF7MhKLg7rfAhM/I2+8Nviyxt+zrZUYSfaUs69eukQq
pUnjHmrNxSk60fo0TByobCOMTv4c5Fxk8ITSectECw5+zmJiJdew9oFktFH7nG6LNbhY+o4WmJvx
o0ny7cjIXsv58OqHd8Bp2ERlPGVzwTm2tjOYwArfdOsQQfpfEhvTiYmhuouXgVdcsv4OfhEeXSwJ
ompXVukjIA9f95v/RFwl2DzB7gBROPHKjazBolBEGJvvHKaL8wnZwwxe5ToZmBDI//KqThCajebv
E9bsytf8U3henx8q9M+rsE+qcIrr6BFXjCq2vJRrWHaJO1KUaBII466FHCbiqynJ6GrxTZ4U3obC
6T08fgLmR2QwuGoR3YJJ2DJO+hXu53kz+T5vDFLJYJdX5+viuBl1u2ZPy3FTbprHenValZvjpuWd
Ol8cySof+LjYFbuSE8wXeXV8LAC829kOMYhsB0xUEm5OtbrEFWnvWLvalyAtEKYGQZJSQQIkOYWm
X7N/jMEQmpHu69E90SM9mt8XenRNCH2fwprjFF6Te6JFJ17pUbNu1srJzokRrWHYkTfvpX0n13yy
tahPTCBCBM2JqvdJn1CD1PjEmzomtU/41avQWVWjIiTCvq+TktnbFI2NckEI/itd3yIgDUNUav4Q
KRFRheqNs9ZqJIaj2FTEUJGFrtFhKfbGpqLFNBrCCFo38y5I1N+QsJTwOIG35BZVRP2HKAuz7cU3
wRMUgbh8RYCL4UA1yvmVd0pO/NAHCG8M7DYkSYcBqNitZpMeeDjsUrhH2v0ZeOK25Znu2E8P/b5P
0smy3x/Xx3Wxrb+qmzPZ1Pt2rz2r1N55XW3pONtr0qzP6/pN/k17cLuL8/r6VW2PfEbXWjcP54fp
eXH96gg4EDDdVtt+r37obPNb69iiZC6sjbmaBpZfxNq2io8oyrxo29kaHCPu0SXM4mM0e51zUpEA
lFhZlD/Rdk00ibrwEooPZSaAD17MhO+a+rKsSLSr20tIjCmazmyDC3Shsspws06xtZ6su6fL03Fl
vRQb48V4KXenx9tTp3q3J+MlAwz8eHpsFP/WoHt1e8p3wB+ehuOSvRTprnsCujA41rp5stbWWg2t
9fEJHfq1EiI5dopnwFpw1awLec0DjpyK+4cmHYX5T3ECQmmRtrIe+YmzRF+Zqyw5KshXTxF8ZLKn
vBtp+clpIc0PV+1OwFz6AtjWgc9fAXWxSx2T5urcnifaEmRX/nDanzS7Ioizn2xS084ngIwcEFQ0
+sgWQoO4vgSCda9zdKfzQdDRv7h4xvRNEfSdviPMs+qiw+ryUe3BXVGkRHeiS0hYea2FepgCazGJ
awyVnW0kfHHEDe5jCwXKx2ZV4yufQH1dnuYvHdCUJ8WkutLdtJWKq468M3sxPvNV9mhuza34tLcQ
Vzia+FIjp0/ZbTknuBCMG20l1VIkHd27os1n4DpS/xCmxDlg3iFReQ+s6BwaPkc0x7LGTrrtL8C5
cRbmvGvhQlzXpyXOBLGJapmz73SKbXzxZA3skt9Rh8kOy9y/eXJVgnAcxWaO1JlEbxodXVsKne5q
IkGiVVKsjwkWkawBYiFpweTdegfoHQQj3ojM+FPJCG9Lwh4TEqQ5O0EAIjSrnv1PqDRLVEgiTld3
eSYeNXtQvd49vQyeuVCTs9/4mYcMcsi0fVyrvhxgN3UWkfCUSAhLd27EclSiOqTipeYlunWKpUef
n3L6J2GIw7ZcXePTxnK5OzGslICIuFEwOeFc1nithiPuFuGSpPNuHLgStCu16xnVQv+BzUhj6wQ5
zO8+sNwz8L05D3giKHR0VEdANHJnhfY7O4QKHYjoWBMqz6SAmlfHpyDbpLsr1dhCk4S8Ow9dBQCE
vIgpl+WM9cIfyGYZhNDmQePT1uHVM5n6ZO1RZJli6tRY/lreachvkdlan/lNOgi23NS9gTBqorNv
+WeUqowgS1ANiIzgFuVrVs+CxUsuM/jHtRIRtHcV0E1zojMX/xwp3knidZP1kbqinZvVW+5PY+kD
1O0624AhAdhxD5rwklTrfJtuyzdE0bdDMiRNOEBdMotvq/vjNK5qW6JHJiiIgZmodxF+dqwg8+SO
ulMl+kcRkp31QWBmoQUkSCroJ1ZIDXrj5uCwLcc7uqRccapv63qnkys1czxteVZSbKyu8jisIqr0
BdWnN/CsuWIbwYWlmfmfsCRZup/KkgrDXvjJzcm9s1CeXsJQxB/fJLiIRvmqkWN3CCVMKEHCKreL
4Bb2bu8aj6YDsNhnuZClv+PbrXtBVTODhyx3D1ypCMytHo4C+eJqEnsyicUSXSVBIjEiSd+qpOHl
9ZykY8kTkpv2uujqyvpEKbz6pXcnRGaXUlE3uhKAZ3DAvhI230D/6GO5f2aolrj5Y9TgIVfraVSv
L172UvrSuYn9YsYTKwV63NJw55XhygCv3R8oBsFFbFdCCdHN04hyymjQw9NjqTN7lcxcRM7GBSpA
GvhgYrS0GBpmTvP861fhIUDxU2v1clz3rgRpdWdGR+X9j/PHhX9ZfWKlWHQMWjldFuaOjnYg8NdF
XWQ60jiHFVlaqgCWZTKvA58q3v0zC8zFFi+MlTvHwMpCAvgsxS0oI0X+L2QKUKP2zi9pwiLU/Ctm
RYWZAjaWeBFIFoyMU9g9EK03o7tn+nevRkj6uioLRGLm7407BHJoceF3v8Q0kaw9fWolGVQJ6mCO
zj24d7NxIZEu5RMQvARzJD0vWe+bmwZE4pYSnDNw7TSCdThMhHNuM6B8Ev4iCgjKQU6W6EDt3EPg
G/xLuIUIn06kLPUOrvj6tWO8SUAgDRoiK/VHz2TE/hvfEH7wq39gBu084zkPj54IX4B2+YHAXH25
TLOU7DkloiaPZL1lqkGVjn/BJxDEqjC7pMNpnHHh7BykiZRW0COtU3//hlJYnmAWBF/QxD2592ap
PbRcdRaqADoEg3F1WBTjnMqYe+oLQU7y/ANX7ImTjATI6PzA9jqnAxB1IdGHNeRhvjD4LpEVtMxc
Ko1ZbHV6OVanujRpfGPZuzVJWKb61rV84J5MgyeG3OVbIOnhEPZ0iPZT8dLv7KffdVhuBZZeA+Ej
E0nmyYADX+VM1uwOtwyf5XSylpAyqEa5wHw9/TwkxkXCwj/m04jqXGj57ae+Vzzw2Ex9E7d/bd2B
a2VBETPcNa9juwRDkd6YgL13ChIls4ezw9QVNyQ2erdxrkBVwVY6khupAYsKTPHi/MYHJPnqAoJ0
fM28xm+cigRF7hOg8wUEB9QPkJgKhG1EMdBiXDGtQOfFxM2M1bLOXWRW/oV5ExzwugrgDQbLgRxl
t5CZvEN9cB6oKXwlE0LmTBDBAeuNnRGseUq2kDSKVEK5ylfH1e3pvLozBVxZbMzwTox+Smhs7v4k
gXhq+NewWhjHEo4Xu4MwvGuSCgavmr+z7GHjZBjNYI9fJq4M9AEONhQL2Zt89tmqY1ElNev2dK07
5bPkfRDKbb6LoI6pSGrT0UD0Xt3DXu5COD84vHUOzVbZ/vn5/AFJYsB2EZlSxe5XfPOjpDJkTddo
X0pXBHmzIJlE45sOQopJ5wBcDQQP2S+nUHDCgnh+l0ySyuOcnfvrhFnpHFHChslK4SmlL5y/s8uC
+ZWklrmlehA0izNaueUMM4HwjEfm8aTLXrj9ISmf2uVvRUTAA1cmdcVrXUwy54SBUccaVz2RvGIb
BV0CFJFkvgbQRlZQeJiMzuml5X3L792RnlzFP5N5LFXJHFrbnT+jGiduR6VLR+cVVTFhSWmBinoD
866mYNDPA1ZHPEy4SHBspI5k1VPxQ3sPp8y9e+Ob2AGmSwZ2YCc5M+IQpXjKrPBFCF1I+7NOslJi
PVV41RrurR5pHHgh6yo02bgjc+pxfZ0v8T9UbAVco+SwaxTMCUxic2Vs6JhR+iCfiAFxvfkKThOP
K+bybEOvaGCAkMJ2Pd7TEZtFQC8D8//ZubCCNlQtrcw3Tkm+VrDiZBEGIVJywwJJTCktMBiEj2Zh
sWriSwxq6MrqAExE+pyMgeKr8Oql5rXYUpLplAMZZCdL7q+dL9nHGxVUktWypS8pdr8rPyvn8Fw5
PCWPAK+BfYZtsLERUYW79PIMGxG2hwEi+0cgeXdivAsUWfrbJRI0EdfhuH7hk7ZUbvopSw4PEDFa
UegUJLPKxNd9pMsHHEqv9jIHqDaTHFvKQUXkbrn+ptFowFODoKj1cxgkSxjMkzjzrq9/26qq/gvm
g70mstNeVdh6MvtjN0fZqbfBOCvHeAqmiTCcgqfKc5Kar9LVtSUmMrs5h9FY9OxmJqJppKCO6/Da
JwYIkBGoIFLSGMezqCFieyLAVRq7izl/7f4mrGz96z6Bf8A4/qRhuM6q2e18A8YBYiIQuPqUCUqQ
nh2I3QywvYVMqCwUNWP0x9DH8TB+YLjzNaloLB7Fmf5kRnK/Dcj47fTBLjbZpnhk+8ZkfSL7/KBn
rA7ikLKpIzS3F9k+dXdFQ7t5x7AH5k+QwJuA7mNvPcb7nHmdHTsEF+T1YT/DJjeYec+MW/EUMzRe
xTUxF9IhmYNSH3AxBwgfgRuBh2diF0WhdDlZVl+iTwegl7lryhLQAZJWnkjl/AgVSe6GBw5lfRdc
LZv3WS7w2CLo+PBT7kHxKd5b+1q7N2/E08uj/pfhXqmIPhjegS/n9u39x69Y1ViuzIVY3jJGBPqP
f3FbPDG1sGHiArDtvr78oOylrjtHNiPIDombc34CKMFShl446XSp0QlY9o3k12fLgSQXAAw7jbTF
LFad66Pi3BG/Fi3xGfrksicAObhwcqFaCVNUWAQ9t5xt2OwshD2bdClKhGQbwD2DeSb5in4gAo96
8H+cnddy21yQhJ8IVcjhlgSYRZHK0g3K8i8j54yn3+/QF2vTKql2S+UkS0I6ODPT092Dqw7E/ncC
h+B588xnN9h39JYFF1xzm7P5Q4cUzytK+ZjD5G6WBqcg6NbQROBzzw+zC6WAG6vwvzl8YY2Yay6T
Cx/cRPTHP1vqXuNQvwrmvNBpAEnDObNcHougDIghdr/VIbfiHIUEpPNMGA7iF+Fq8KCb842C8p4R
wbHNWOHjJtjV8+LutP4g3kBezlkF040Y8CSozYI7LT5ShlHd0nC5hb8M0UzQzISIRHzEK0GojgVl
+bLqBY84YoZedBbfJn6kIIcL35sHZiHBN1+I8xwugpHUFW8mLwqkJ7eBNN3C1uYcoBn8/r1c9VDg
k725FHb4E6NnBEE5x8lG5JUZFXC+ijuup+RTMpxHlzl+jKDzDEH357GLu2nACRD8MGhjbkZvAtry
fxbdP9GTFZO1aCUeJWQP9sl3AQLEJ0HPPXhj64dQ2itUXSJjxV2hX5qH03oYFj8dr18ox2ipnKMl
GfIZLg7CUo8utpuQabaeejsuGa726kFGFCRh0XBTdtUhOMVHY1pI9cK/lc4IC+NjlC07gNadQD2N
XUMHU+ODTrXobdClm3fSjc0XV9vuIKiXFR1fi6/43YklR6e3Fz6L/qSxnnca3WH4FHRlO3J2+V5h
PHvB90h0cSFSIvYo1qZomHu0TncOhQFh6iw4090t3GO4AbgZazsSY4PJhoXbr7t7UXu2605E55b4
AEN3JUjIKbFZ5OgtreXcM+ly/miXVCoaoKn4CF4FGM2wRHUx3ItiRYdJDZvmbnhQ3W4rOKHddqaE
cXbIBFFwij/gHNN03lHfcMrWToWifRDFy8x388/L9XM19cLatZhMlnezp/0CLQesFeRs0dgVPFy6
KdQYgpVbe890MykJxPhJmKrQjYuV/yxACXUzfuh70HRSjhJBJTmCiO/TXlXg+0UrEdPbdfDSvv2+
A9kKIP8towrvgC1qJiw7r/k69jLIuKQpXstMv2yVvsXeSC9eEI7nZecOrsK9TFxqekE1ZGsdlsJM
UQycNm4H9jIbcq7QDsWPwpUeSD9dlx+iTRBTX8YA/+Kju//9Z+GOUAMEWZd+0oo6xhuXPPMAeEqU
c/5KkCGi5fO4K9NFAqejQK+yC+h80aKyYI0p8CAMOvwqT6N7EB1+QaoVpOKS8J+uHYoCCgTeUtRu
Qru2FJizxZbS8j8+JEnxwMWp5WuHnJFsJQWn25NOVeIeUujIR3E5NjIPUV+gbQPcroFDCiB8sV5i
T96IVoi43IAchWt0+3PB38o1ud+0ie4FepJcisDCfeRBT+RWotTLuI8+aquKsCYADcFzEKCTgJ1E
hZVePkeGJHNC4tMiIba/sV4yPhMHaoqqahbaWEYJXjEqdXNuwtyYRNAXubVOLi9C0MCu7DAZvlq8
9+y0MSFCcFAkGAjJWrnT7nj/6GbZt/6tkD20rA+I8hCML4kWZFvRgeF2rbvLerBBJwxu39fMO/t6
SMFvSu0fZ3/FlfSbPkx7k7MXyrTuSUQT0MKDEDBphBI+R42YH2CY8fFbxFZus2MN0jJVy/bQH7SV
9FOGyxFtdG+4G3rXWkn9QlSGJAW/BP3MfEo2qoc8nwggxnkgVPuQiBZs3rsGuFagjxkNyGyT/iw1
qA/AP/v6lRBtrfjNITsQkihrhUGHBflBcwX4mxG3iKjIgtSLzCygWu0JyCJhYdYWC5isJV0br0Bn
YCgBbxLNlLUBgWLLvwS1ryCjFyWfqInFQu8InTOBQl/OqMrkN5s0Y1yVQmGokRX9jtIKOYX8pCJX
E+cgzLTr+0tgBIhy3kGx+FMkPdrGem5IfwQXRLsIdsrbhrbS5XK7tei4ChVPJz4FN0TbzOK3fIWH
loJTNn8IpogAnLW9AVJW7UrGRghRkuA0VfwYRGyUHAhqN/gSqR/GJvzZ30N32mkbQeAj69pkZAvG
Zvow9maxzBWCrfiooeCu0p/tSX+E/vcmCCXoSN8SYPPqBhHRTki5fdqcPo38ls6/46nb6VXsJjlQ
keiIQgOAXAbjr92XguIDfaZ+h0LFEp83osVsnvj2U0uT8hHb1GPymDyG93AUYCHYp/A+E5+9G2VU
S/SX4TwMl8Y0BAd4NPO+uYGJiBweGpBQUdnDtngbW24MRIlCTBWHYmM9l6t3MXMWaiNJgCA2MuR1
EwotpCcyk/d3/4k1ws24kHO4d4JUpLQLflLIsMgLO45ALSQ58sp8aQ60bOG/oLHcFjd80QgbUnyM
m35vbgU9Cz8orhSN5LMQfln7d+MgvQ9v5rImWWpvU9oRFdr30JXjxfqZWcGvKYr3x/ZsLNG/MsYG
3EoAac2L9AiU9oLy6YJlWZD3gkMFmiUTv8S+mIkVfMniCSRgYDlipvnG3xeuTy0n4FYZLEqIM/oP
4vDvMvESc9hAw72IOdpTvEGugijhh9DQ4EeqIgRCXGMyj0CE9ItI6gZRBOFL7L7ho4BvmGfMv9l4
84X5LgHD+ez5/l1OjBS9akKPG7wMt6hEmCcAD46MAecgInjyGvOn5ik/BhrfIbE8bxbOL3MlPu38
EoT7lBP6zTAT34C6CKrca8w7Try3QEg20s7a2QWtXqFFAs3k+R6brWgfGzTBf1m7/JiKrCnnsyIp
CE78rScDSGknByfpHB+Dk8isoKcDWwrtlcgkhDhJ9OLlBxGsJ+JBCh5REaEmlMcCa61vBKbQ5LSD
ifM/dYB5AAiC07AXrQdM9UCpKv4ucBW6aucAACHcRaJzKmAAqnW+OQUJEHhudCsgZMMVlZZ/FKhH
cBvfQBjtKLS0bcuUTCCzeF29dy2BksBEuhFi1FouRX2N2oaTahEBzY/9Wjz6mDL8kpkIYMDO2Mwk
AMl2LaQ+MvFQFxAnD1UAqLShARVF4T8BDgo8XsBogcAT6dgEG22Vb0VhAM680+mrtoB/2uI/9Oe0
k0XOE3JJAhERF0n4vSRFKo3x7HbaEN85L3rWYBO7FLvhpThRgYsmt+E5PIuVuAmFeMtT3xGYsWoE
x0GgpSEP316JNDD3ALmFekkmLgugEMjtfQKji7cUxiRc4uhifYvbKvJLgbYIXE3aipzg/ZIY0PkU
EDGA/LcKAiEkuaKjO3/G9CuhiWrMXTekcnrA6Ya0rKa3alxqKSGUnU9C+6LuRso7IfmEaIWyJLmo
M0WRIzSpQvucoZtmxrvH9savma+jvKPQwxRfKLUTIfQTBETYpVSOzPdljjpy7Ofn53IBKWKBKOVI
Fl2jLAIDc0VLwF6Jf8eoqtTFo1DgRkCv+Qei9r1YOj9+HLk7fPWvX/99nShYn2tvVOYlK7aGdMS5
ShSKvGSaQw62kb+U5H6CbZ/8oCW+te5jOmMiOTBehNpZWU2EUWEZIFIG/004IeRw9kdWnQ5zQfsp
vh4nrW32CyhyF2K0spY25Yv6JhDpcFu+FJ6zGWnLyGRTAi4BfvT4IbR4Iesr/Jz+ReCxcAEm+PX0
uwV7n5YTle5OWs0n2q13MWiH9Sryzm5ZIc4XH8IVwEQk8LsJ2v3iGa60nzmnHp/EjxbZG5IqvhLo
4EVkPvVLAwROg4jsToA24rURXgT+GcX74YKBvIiEQCQiqCywbBjhu8fEQAigm8DrNxeO8xHCnHMp
RuDGLIUSH0Ngr6bEFSpuFUXwRQv8TuwghKa3+O4VF05nCIoi6mChdP4tHhY4g+RBu6Om+a0z7JfY
BN5g58GSUnG1zSjFs0dB44ouYmNRKef8BNIPUaS7xRKagVvcEAghjB6Fq4C1xAmAEpaQZbrda/hO
CYuA91U4DziYAKALo+Ltd0Jrqb1Nt4woo0ZDAczQU9YtE3sg4buwG7ENIGdAagUpFdKlgmJuJ/TA
JRRhEfniX7o7X7rUdGeIePSqOet8bws6NM68DectrpSwfVAOv4v2Bhk7ztpYIlh3l1L9QWOejfhO
XdwDD6fQWwS459rD+5GekCh21XvDm247TNFhKqJAP+nucMJkVHyXCu9OXBamCiebkt93zRPUdawX
JE6Z9FRabh/eb5Hze+/6kmSPFFZ8kM5640O0if8LNvqTUG5o5LpCGSGSPG0zPeYQzsXfoP3u0ULw
Qd8LYYMQWwd0vnpyB5E38fHK32mf2W4zoOSBKq1TiEf8bnn1HlgCsjwMSYmlwvcKdjGSbIjLuhfD
jWFrEaIOQXLAbeZyeOcdujQMUqQQBfafGBUIQETI1+f9RYNRwOT7fR7izHqR3MDUf4epv6WPhzgb
FvddDFPf4hYOqwmppfoiGonRf+WxRHIrP4gmJwgIH3SzRRl3vlTArnIjqsD2DtciZLuNTKlG+tKu
9WchTCVneBR12fQ+vQtQOQVrFt0vOq0A4jqx/1KXhR8p/xV+CB8Ue7mX70zqzHhNw58AuYlhiYiY
QOSTtkILjVOzUMoSyTdCASuKciFcTUWW9NafGTMh0hvB19K86gRrnitQbrRldELEy/le1Maou/2X
BtFvxS8N3bK6wpwXC4YLwV7ji0qImVQOtO07Eh769FyOYMOJ3ydgegoJAaUargBRTW886ckCq5xn
UVUw8oHmoPRg/UdvDeGLG72L2jkm/ut3Bm3x+dSzIl1jK7qOpFjIC1GZkp+IHqgIofZzBffu978z
F4L0ud6J2y/08AU54KXcRaiac4cYo5MKTJ7gf2ncYJ9FYOWI9BTW0kPMnZ826jM5hhAMc6tyqs35
RgHYFxeDBS11vIjc9bo8p9TWIgUVWAZfT9gXgAgdkfdL+eR7dO3gWaNYIzUkFXkVWHPzHNMpNwAJ
vo49ymfRWNcMR8Pxjqh8LQ5rWzliFEOcHny13JmKcZv2eDrLhTfwOLA6UtC1NTpGNPbg6sgwYppS
Pq6B3xkFWiLG/Z0WOLKh0Y6QGdtn6fKV31OT+Ylf12l6KNpoNfiD6+MWNiXgVuaHpS3nmP0RE9a6
PUvaR5DgM5D/0pyPEkMxxSChH51F7nfrACpPOYwLEyzWqGy8wcy7SCNpSOsXHJ5gC2gfef5WjOVS
Kd7UYFpUMQYcNf05e2EWw6lO7sMWDBxPMpxj0yq9aUNjR86ybOXpoVWxh/HBt1IcFYa104A3azdT
J3xMqTMqBD4V7ZqUODBk7pC9+eHk2dW5Vd5Mu39K6gcp2ZjKh1NBQPKLTdLiD1WfCh8S1cAp2eGq
TEw3Vs2FEUb/94fNcG0Nb2XNRqPKHFaewR9KwMz2e71xxuSALWyYP2rhD54yBqRZRGRytlF+U7Vn
vJN5upL5qBvfGDwr//abHNmyVAOTTRxEMev++/hTjqloF0bJQVNh/BTWskOO5Wi4QmqTJ+WG22NS
5QRvxXDurPQVm6pCMcC0y2ZXzco3nl9XM0hAZxy0kPjvcR6a7chXJ6PlkdnUkhEfQv+myXeS8sjj
koZvvBb/tTFzmGiO+BIrcuSXF4Trj1uOoXBWG40KxAyHKt2VtDiUR5YMdxkn3tr/+Pp9Vj89Hj6i
imXYhmNpV6lkMtixk0xtcpDy2659l2ggDpa9cHAQm8cPBYVPGd/SrKuSE7HQ2jT2NiYJkO51BWuY
7D6ob/hUxe/BQY9XnLWO6EramtpGrdeK8o2f3CcYmXCRNzVd4b1XrGvzSyWtm9oJuugQWcW+GKjr
2vNgokZT6lVgEd8yFNPZfcenhJg3BYcs9mWjHKsOClOV7+UJ25ieL+5SXKaxzg5xF+zkt7pht0zr
RSIXJ61Vsaal32FAJcXJs1MMN0jJXsvgxm6T5WhQdczJpsvlpfh8FKtojWiJWbBIxgFtKlJizGOC
/OXrx/VvVxPHObwqHd3BR//fN6Lv4yyoC9k4VOx6vXYyy5/hFK8muV7bNNkr9JTpEHq+1eAL56xC
K8CGsf4vVuUnKyB+xvTeE0wR+9AdQbWmELIqiaGCrLrC7C0slGXY5LdRXzxLFvKgQxTDmq73WRa4
TlJvQmO6ZR7yMopohoE4Wyk05mJeyROd+UXSb1OqsNEWdp1x8zFGQOzpccbpwwBTcRZyuAfQnkH8
sWS0IF5NBYpVx3bZlo+NlfNURpo9uGZI1OQVKm5eeseBNME5RtqhLcdHJW8Xk/aYa/WNUwfrr2/w
vy1ubrDJHbZtQ0b+fz2pbcJsWhsNSz/IUuy2Dk5VabHSaaJMbeTZERw2g5aOWFYTaWz4ElbEZuOu
c5qFj4hKSttl1WCdOWsnKx9Wklx5lobPqVJ4QXbQ6h+2ZLpfnzN+s9exkCioqrppOqbNjJXrlziy
4sjpos5Ai9NtslR7iKyJ0lPmQQflI0wjvaGdGK/75tHAeBHes/WadsumXiV4EBU7uPaBDWCSLufm
JbNoEingEXXvSlO5mKnts8722ui+wJbazklOemiG8k7J6wX2GItI1u6jsl754+uA42dSwORVylU8
dmtdt18Z5L0LQwSIlGR29CPA46sFUoc0hzY+6s/dyUaBF9KLYVVqawVigSKDRamxO1XTLhkFbmX+
Z8r/FfPzNNdel7crzCdec7NbVIi7zAiiNg4Nkk1zVCo+JqN/yhR1UXSg+Y3y0RW0W0O6OjFNZ2Xa
Vhav77Oved1hIu8Nn/BPSKbQ7SP1lzlXbujgjdrNr3VjuVPCXGDLfzDq5mAN0buW0YLU03UVQr8O
YPe3xTd9AO0fAwphmaAw4ZxAQ+1/HQImo5b1uTT1wzhpu1Y7aOZayjB1gdmox1vD+CVjN99Ojjsw
omDCAr/pDnO7H3idwipdFXmBs3e0ymzHrZyRp+I8xUGzrTufvcAtLcQokrTu8X4wQ6o6hTfY1iG7
txumtu1V7SUt4NMn8aroR8/vn75erdY/cZTLs1SVFwwnYVWTr/w1rKkYlFnt9AOxdKGUD3IW40+R
HsPO4nxVXh91URvPcopAAwfa0S7X7aTewxzWiow2tXrQMRmcXCntVxFgIA+/tXHcohzpsAovP0J8
/vJzLGMOIrSHqLz8QXXnOl/4zcnOPwoNJVcHcdWQFj32AbOxlhuSaAO+Upx+GOPTA8rJ6VimwSLB
5jeT/VPVha7qgxumYA0+bCbipJToy7Ix3Vp6jvLB5Zm6Srid+4eyd+PoxU/kpZVplLyAnva8qkJP
jmRmdNheHlHo9DiIRdB2WcyOQw6tfZOvYEP6ybYgbExwFrEt3TKu6DphmA3hpNo6dvYAAJN1bHju
g267w4RsX3rv1eq9wJihS4/5QMMDbAthneQFlbMd/daz7BA1HIT2wl9WslpiGFwtk4ipAMYy6iHk
UmrmwXac8+cgG2567cmvx0XqQOHE1z2ycDIBMdJLL0SVWMiya9kpHpaqhMoRWoGUbwNUGAkOyggK
8qRcpohAfMwZ/GKhYeOhWGvhgxLYaC1sf9NJzWOuWiR9i9HP9rWWPaezVbm58p+Cacc4hNtqGLeN
9dIAMwxj5HZUlKm+bFTaZy02phCVTGcZdqcRE/kEZYsdAtqloWftS7PmGutt5/+yJry5ENbGw5sN
gjoo6POTajkxRDjHTN/hGqBrq6Vyq8noaelWRNUuN61bLe9cuZ1eg3CER1B1z730FgfjVtZoCRP9
VPMcqPMyFE4GGmD6mD2GRYNVHiIrVq+fwBb23Vnvn5WGG2HDfWiihd1tUzNbRsqH3D80KcZA6uNk
bvJgNY3mIm1/FkHqFlK2GM32XHKWtTAyUYJjEOJHXOxKzl0vbHZGFB/yjZ/fSB0mCWjEkKxgvWDj
JdPW6DztedPpDi8KwIecPpZ29dHjOBIklNgF3eruGBlnxf451R+V0i2l9DGIzlmVUAosLToZr70O
r0cMvgBWPzTOMv2vxuvQFKPIysil9Bl+1A8D8pTTxF/kpwLCyezNCEGsl/Q/bCWhlOJWnZ8qmKXl
Q3acuL7X4s4oFtJPIM1V88N8Mqsl45+l25lO4K4xF2xqLOHAhi6bbGiD5tmy7gU96yF+GBSUZcnW
lp5lxKQFeW3Jwr7F2rqKNxPSLYf9pHvIpUUrfSSqv2jZYEb7ICFJJkxpVbRWpnFB1h0gcxhjNJO8
84nJjJzmZwta1J1H/d2kbdCkEAl8DKBq48TkiHUyMiHGwW8jGg4zgxt4iFaqYOt7mnJsfZvM1fHf
kELdS3x8qPPc80NzXU7Jup6Kw5AP60jdJjoG3gNshcLZDQrkMC3c6bTr7B6rTYVup8K6rnQ37lAG
N2xGdr9tnWgZG8FBYfhM7gceWd9DaI9IZmV0FIhOfK3emwHWDwkmBwE5vaFtTLPwVB1KCfulFLp2
ffRJCWILwW0FA9w6lcFM7Git15pavrKC9czmVtvxqkUZNQWg70P4Ks80f1svNGBaFvVOit5tHQwe
zZNp7AwdA5iS/qw+Qg3ysuxXGiHd7fVNEOPmzZupzzg+1nQFSRoTPX6UEpTavTdj6d+q/SK2Xwa5
XYY65JLGWvjs3NrQ32Rp89gQJhL1A5zcBRhf9CND1VXzfmafthhuo+vx0fHvE79/HYzwMvgpi1Dv
8thG5W2i1ZvzlbGtHisEJn4v8vxtOKEY0TeVMXutiY2heW9rqRfAnTbZ5vrKnYpsmc68oj6rb8K3
C7DM1JZJNt6MrH0pyFzJwbiiBseyTDqqVsamMeEwGZTyypfOMnolbfRBimjDgTyNj3qzZn0tmrlx
s848atlWwtYo1iVs3oe1PDK/qsXFZHSrkAAt9W7JQohzaVkWP2Ocb8qpdSVf2ScjbqR4PC3M/jk3
4Ino9jbx8X8b4EelDxAjNxNdmz5F3TPkj0MI2FbKZzumodyF24Jey9g0L31a4p4U/mxioudIrBzw
FiabGqR7azq3zVtcJA/J3LsDQHubYW6AB6dcjP9ZEAikYBW36oPW0VUhELTRuofKk5FXDg74XnyU
5IMzv8Slth3YesOh84bsJYRArRfqSZqCl7klbabFHPjSwuimF13vSFiQk8v9MsgS3NbxMMBsP2/e
TBSD5QfjKlbpaLklxViFHNghVdBy3TVyaS+nlTtSgxR6tZJxia1RLk815AU4F4vAhyOXI32K7/rC
WSdKcVuHA8J6eqWktzO6jcQmxbTGje3g/plrR9LFVdwPxxQPqiyuzyoKbTuH1RJZh8hYatSEFbQ0
qM91H3i5IlP9rJW+WxZNRZaA1bZOMy/DPpAI0xpEXxyq5Epy20xxi/Z1TudlNchwhe67yliz4JZJ
8BgRKVRqTgnHF30MKM3RlPzs+21nnWdGx7S0B7FpLqVwYfP2WBFibjM6qn23roN62ROZY6NaOFHg
OUwoSclzQwxS+gF2ZKq6Wf7SReMyCfUbm+suLG0RIPYP23QfMSnMUfed9q4Fv3QbDw+5XzPsyy1M
bdHY1sYg38/qxdyuBilzTYJkN0WEOFz7n2rrYEPFkdOtGCE2WwcrsEnxYzdTs31AwtQV5mmkpp+x
LbeMezvJl50173LaURWw2CSkA9JjO3j65KynEkg+0JahQXY/nBv7LdJ42HJ8ECdspy/pLHtphAB0
plq7CfRimU7JpkzIA/thmfbtg40QJXPuBxkDGettJDOszfGh0rVzIa/0sN7LOVBGhlQ8L3jRX8Yx
xr6LsQqqsQ/0bjPjHGHSeysOTYYj03AzOAUZUYUuUGIKWb0pajh1BQlpEN/MOXrx23gcXEkCTpfP
PYzP0N5XkUnz+KVr74OxWBnxf3PQnBq72URVsakzeyk5umdbHakQAuQYo0d8G+y4XBh+SH6yGo1j
YuFDbpvjQhogx3S07aPq0BjRMpwG99t5a8o/xmBwv1XgOAUoEBTmAk78gU2FmjElUjiowsy/7Hdx
hdVRZiCieuvhseTjMm+p5qOPCcy/LVdBcxM6J6lctYi4EsP9fpLUP06MnJChW9jwXwAz5SrBLaw6
Gqc+UA9lEm3lbAcU6Hc38XhBJ+Gat9lP3oThG8xM+eewDuCcGP3C3BBVMZUrWFRt9VRhrrxyUGbg
UKgT6ZvSr60O5yt6OQOuIzjsx8FzEMTflPr/1IaqrcqyBsFNM5j/oilX03/sNtTDcOirg1Mz5uKu
Uh/q6Tmvb0htVBxZEY1bb3p3awb3jvPaZtuG1hYBgRdJ0h4rCFv0/XU3/+X3awPjpuqjRX053BnR
TRzvmuE4Ky+R/1rJ75HzYGPPgL1i+019e72KxCWAq9A8sDTHYJbJ36BupM1+YjRtebBgZ/nqYizd
oVvmdbNQsZTzv8GwPzuayrgUy7F0Q6MQ+vtovj3WUTUV5WFmk2vskzI8GcwxUcMfVnSTT9+NL7qu
3cXFgcDQGjFMVWHkxd+H0+3aSHQ/KA+ShfYLDHMzStm+sJ1sobSQ2ZjyMBjd3sxlMSZiVTm0iTXu
gwG+lZ61YFVhFNR0OGgYQCw2Y0p0Sp2RSS35WOxDvj0OfDcdyey/WdX/IF+XUwdAohqRHZuJHX+f
ulF0eg6vEqumTuqWYzTu+gBT4bBKtqQbjRGcNKI3E8hCi87PBEcxCZY0Zjw/Ox9TlTTUHpdNCeg6
ENJimucaemiZ2sQ0byfr3PTfTm379OH+ccpXdM9aye1ICfyC+WLKstONF9OGeqHBaSmq10Gt7jUH
CA6fiz5aFQMyPvNjRBnkCBMaG9uLBHt7hbaZ8p3v5aUz8Wd3StxMTdMNh9FZKjNarpbdFM52XA1m
gUGT5MZyvGqw5jAJkJnyUhO8rDigUilc1XrCHE2OqOoyPCtSZPlAnWLKB+l5NUYPZfirlhwQt4ev
YZjPbp2miYetOAZdlqunPdmJ2pOcFYea6je/GVNr3TMU1XgdKaj0XPnmNdSvsYjfN+R/j3f1qLJK
xeazN4pDHkS7gWpMreStoYfTgrml02jsaxvSVBWvp7Z8MLX4KWynU51WW20c91ZVvnUxVWepeDXE
rb7uHvzBppadvKzQF5LqMAILZMCXvPYt0OIH5ku6pRRtR3O+CYNoEynzecCw3AlO6aTQvPE/Il6s
OTK3AZOs5uj969urXkOyl+s1VZm5WWx0NNH+fpu6pDPMWkugetXWYsZxYjaGnd91XhVE96pS76UQ
bCjpzY3Rj8fGhNigW5tcrNdjH0g/S6nZKbbyFJFfRXJ5E8jvkwnnIkdRmxV4hAXZj29O+brbJk4Z
URcTIE1HQJBXp5zj0hpk2QzmTy80jn9IfrVN2LeCY/o6t9ssPY1kjgtFq4Hsy5dSQUZkqcswcfYD
pa6uwzYfgiUNknsSvD3ReUkx5c2hedCH5LWemu+i4XUgvpwx9rmqyZ3mvMUV/ZGQdP2QhKlZFYfZ
MBcEf/o7biq3uxkDQ5MabrC2ka96MWM9XT2QO2pM9t9mcsPmqDUMnIwx99sqU/gQJtFi6lEYpz+r
ShGZ8NRmJyNudoU5P1QKAg6reWDqD5eFtU8srb6++f/kVteXchUVuzYFwdfJKDXEn4UnTrQ11qX5
1kXHqPdpObWbvoPCme4kuk+Dba/wLsl7eWGcpqT0JFv65u6q4pW83sN0g+mzZBskOhd48Y+7W1WF
JldqTpILEBpjP0nXs8OtJnfSTVvPdzSzj3UJ+5V9rFUf/YhRIUbkSbFJjQal1cSpMzkWYrSkad1b
AxIGJ7xvQ/X/c6JiGq6ui1FYlHV/LwPHyeZOG7l3Yl+R7XwjOeom6HALV+EThZO+UO3YCyXMSAx1
ncrdkq+zFaiy9UdXVZgpDfNzlTve3L6lzrBwxECkbzZA7bO1ChjL6ZnsBiQjVydp5kpbFxn2ZmUL
aie5hbKuE0jcRc8UYrJ7A1IKNWFbe8UAJJyd9QHBW5JvJcKTFc83TaF6lsmcIOMjMzDnIBRbDmNz
y4ans40ooOX8lJXKoqZD1kY4wkTwB+xvw+5nOc6fV3K9VJOkAF1Ii0NKcRjNZ8ZWkUs5007mUX/9
WnwWpSB4aGIHtSxGUf5906ShqIvOj7lpzHTAf2AivKNmKQZvBlJKotuvD3fdDBcv4Z+Hu15IE2lk
6ofFoUp+gRDaulugfk9/YLHZL6Vh/fXRLsn69Qv25+GukkWC0BQaBodLcq8e1j5DS03pY9aAcoOz
ilYmlDCXt1Tv6+OK5/PVYUXo+uO9ztIunNshwWyv8ZjpaY9r0/yI9Mevj3Ipvq4Oo9DisRj7Ts0o
q1dXF3WFXGgdm3PW0DILOjHShkwjXNnp+4ipRksDpLXQJPpwsTvPUrslmxtUkki3GLLXt99sE5+s
pb/O5+qy47CSMx8c+1A6u5Qh3fY58X9Ro3LEOD5+ffGfvCJMTWVEuEJgUqwLi+GPW6w1kT9IHa9I
jOwNkh1ernCNhoaRH8N3JccnG4uqwxgRsmx4AeZVSVg2ZZ1kPaJsK/4xNONSMhn1wmBKp65Butem
+ssADIut6da2cIBUzxGur+wwjV7jEYePhHGTjMa9lkHNNF9LKf4mtH1y30nRLY0AIouxlVdpRVjL
kh4xZPxQmp7qHDLMFxxdIAOZ9VZ1weLrO6+IZXW17P463FV7UU2GPhvziKG1IaDsQBvjwxFDrb1I
+sghpio3E9p4nWFE441sfDcy95OH8efRr+vztjaVNuk4uoSqqFxXYuJm9l7IpLCraVjNBmSS8Ske
v9tK/r1qJlfbbJCyYVBWX+7KHwtOrcYq8U0jO+QWWmKmdJJx0e++rR7Rx2YPcrPpbbw722DZSVCo
4tPXd/3fjfPvw1+9W/2ktlbX64x5jJ+NdmcSznB3w+4dR22kXvb568P9u6TI+QwNwgMTJZnafbVP
m5DV+llWWfJkINjI5s4Z/Dihu2oQ1L8r6j+7OJVGPDMfVV1EiL/3SyWOpj4smPVo4a+mkQD36yzx
ABkz3VyMxZoN5P9+eTYgm6PBAYPmcxVgJWVy/NaPoYv4NxzMHNdl8RwxJHV4ktK7r4/1D8dOhdr3
58HEVvbHyskrCpUsSLKDLq9LCBgJMp/ZXAfKUzXcSOWafYtHaLY7jejU7vJ5bX23ej97nJfaQ4Hy
Jmvm1Sn0jA61VSfKDq10Q5TPph2lKO1ys1nr1v9j6fx5rKuHaWppKCcJ91YktRxvmtZVelcjVVdu
uu/W6ScRnptrQiUihaEBfyHu/HFzA0uzpDrn5ub4BjhPTs7LyegrehSMJR3OhahloW18/Uj/DT5M
amYwqUzHn0Hh1xSmjKkes+pY2WEO77idBWu1uQORNL6Lcp/stX8f6Wqhykxe1xKTI6lluhxB3DHv
7HZOysyebEdaSEPb5KWkuSQGqHz7nnxyobpmwiEBaqNcNa8yjKxuK9+q2fRaa82uU83rJjrm6Q5e
6td39B/EF5LEX0e62t/kKvMreCJcqHpOE6Z46GdWaR0seCk44OA/5vVHln2zVv/deHS2OHh62gWP
u4DBf64eogWEP3ZVru93Asy+E6o/OGId7eRq/fVVqv9iNH8f7+rd6PswoXLRxEaHeza9Vz+1XRXT
PpSrnXTMlfF/SDvP3sitNG3/IgLM4WtFqVSlVqkltVtfCNmWmHPmr3+vU8Y7liiiuLNrYOGdxkyf
4olPuMOpweaWJuq9yFo6KkXgeLb+oB09rWxWcu4e+gqMl73O9PTO4qW//gtnJoTCpE6uDzhPt6eA
lrbsLcmsTf/oNW+6esYgL+nOgGNbuLnJYWg/rg83c3zZVZ/Gm0yImtqmBHjEPw7CXgZOk/Nadh8q
Nmjp3tRgFwiUbLiwDJd09WsEw6jYkluGTlJrWJNR+yB25NSSffG6BepJRRExfhG5v1s8IbAAyhlg
pNafwYdf/17xF08HplzlEEuKGtA0Yg/9qpOqQPWPRb52s/vG3ohgrSvOY3JYvBuXBpscqbrow2po
Br7Se6yDN9aSC6NNqpVs3v5vbgpRiPvPl02S76TXCiUQUwqQPaz2pXlBrcfnSl9YvJkr6ctAkxux
7jW7ygymEPMoP3wszRNZOjjxxaBkdvp0TeDnZDpg05pHZVIrqpPRF29mD9GlNV95NDXjiRVfyfHC
BThz8GBbgDC1DWQV9OlNZKZ6aES2K91ZNdIfZ4+8lLrymtiSYFrzu+Pi980UxMBrCKgzelMa1+8k
xlOCHqhrr0p3LtaQyrix9D/bHt3KLe+Z03wElPps90PT9tRwV7K6MhERgPlRvW6KfCFhnomRAE+D
oiOwVkhlpxGgnvhD7btScAzHhwiW13Df9K9GK214cmz0IhyUdMqb9hDn5TrOP2JjQz/i+tmceWv5
DVTscbw2wIROm46dT29m9B3SqODRUtotqrz5oVLvu9jb8M42qDtJ0kYLPqzsjQx64eb9tq/ZZQ7X
kRhdg44xuZNqEgzwwB55jdI+8ws4RISl5FNRaizcQt/vP7YarFboFqy8DNj/a0TqlolbDTW3blC8
ZC7hg3+oPfQEAWqAHsEbmzdIo0Q9+K+N9rYwzeIm+HIHwnjRCdQUhe1ncft/HTxt4iqDCIPY9bge
QWzaQtjsztuHvPjQmH6FGVbU6g75Zzff31nSwv3x7VgzPKV3TcF3znYsa5LMD1pWV4VrSHcgQ4nd
IrtYxcYeeoXnPafeYrI8Mxz1GfgmFuVz3bqQrD5FGFFYgduOaleca31wNyTLUVqAcwcnauK85P3l
WKC/tZeqdTYihMOJWnbWFSob+fhcye2tHf5xfQUuGi1fV0C47nGvKZSNLHWa3MlW2sZ6Obp3rfFn
V8J31cqt0RWbGn0Co7FXvIqVGe2qot5osCAhIDBREq71/KsfoYDeFg1ERMdc99KHjylYBjQHMaUR
aPOwrRwETnNAvTl8NTjI3qPAPNoW9rzqRx3+Snpl/dCOtxQyngL7mUZBD6M4YCAESDQwViqk+F5d
ex36XgElyW5Yu9JmCOAZY+ZFpT4xkNYp/gjGU2EgYfLgQxxVhrP7J+nb9an6RsZTuY8cgwsSlDiI
cVv5ulm9QrMy8nn3zutwGE+R6czeIu2eRwhMzkur7HV3Z7bE34cQEf4UtSVj6WL4fjdSbxevgimq
fPyWyTveA0D3DK1wRZN6J+kfUYzmX2SLKHAHYUwzXrmkSj88RgSVNYZTtN69RN0ZS1nk92iNsgc3
tMypxVXx28bJw2wIPD937izLX0eWB3kENS28ajT1TWQi9IUk/84ds58Ly/D9zrjEzTZsJAAGujyJ
LpoglK0QyMydOo4wW7zb0gUEiyFJRrimdod+eKVMINBxrsv/ASkUkDcpRgtt8Uh/7zxzlh2Ld4os
V4FAMLnAmrY22sZyLsUDTkRgeKDdkGdXIyLY19R6lZqP2FdWbvK70wDVcpGqtURTH1cXPMuVFltS
+6Qov3TZB8b6eH2uvr8jBLasE2Xhy6aZ7FjQ0QMA2Co5CuQ7hJp+P7jYGNSnwfU214e6vIhfLxIx
FgghIlkN9p74LZ8ut9hJwjqErnI0X0fA0/FGG96jc5sCOgRflqLrW6pryI8ArPYm/fjGw1sWbIjf
Lb3d3zeIRRYHZQ0QisI2mbyePJ1SaUZVfCyUE+VgEVWPoLRo7d07xi4xbnG2bRBKec+MfbvYH5s5
GKJ1YoNU4oBa2rQaHVTJULVjEQvZTo+2JxFUkDx2Ne/3yf1L+i2FCyy9b+EiG9AwbYdPBQsIe/Tr
zNuuC59CqWNRgaCZ+c/3olF1AoBhAf00ly5CsW2mS/15QPGDPi11qXWqogQd2rtg3lPvjSoEH0lw
aI2nvMhPSXkew5d2VHfX99jcdv407gX18GncJB1lJbCbWBTPPPk1R8I+uBeHfLHk+b0EIebUBmxG
IdImBp/O6SCPJmXW+FirFOi0dRq9Qg61A4rJryrobDCT68XKnLgsvs0rWD8hMqLY+jQUKzO7CWjx
MmjwxmgtSh/Gu7lUk5vdLp9GmRxU2W3VQNL+2Z/0pLgX6nL/WDYP9IMa7q3ra6YsDTeZSQdiUiZJ
nMYaQVd9HJ704qXu9rX2rBr+VgGmH3SHKsQ4S9+nGoyp8ZUbgnIdZRhZyE+nCBbU+tIl8a36clng
f+d6sof7qgYXbJe4URKCEI8V/octIZCJewVZMY0qJwK9vVRSuST10yUWicUFRokj8WQ2fDVP8wgi
/dEsXmRtLyAUAk2hwpeT61dT2cEJUBrcLjOk6xGsN72tTZRjp+mKieFPctrTcnVuxmZXlxVaOgKl
IGtL0zN3xE3ZtGyNVgMYu8m7NhQ9vNeWVQOwRClGvGdDhzYjUKWIMgwHzqvucW7eLTZXvoMuWZnP
Q0/2Z1BEWUk3jSka0Tltjn4PcwgBk8q+jwd0alO6D/JaICSoYliRfPIByvlKevCbc2++5tmHgdTE
+FxIT7j+1J62HSMAovKNo2ylSljilXjZF7dFRJPUAOyLiBwCAz2C+Rg/eDdxaSzMpljU74v+72RO
Fr1J40xOPS4TxkCdOfTstdJ+sJhkGi1A7Osnbu7AARfWqCsBMCKx+3o7p96YmHmdItVQCsrbrqYF
xagEIgI3ZKv1rbsEMv2OZhRr9u+YU/lnr/KcrHeQh7DadYP3IOAkU/4xeOOaQx8XP8bqnBVw+Zp2
55HCk9YCPQ9WtYaCDcldixByh0uailzO8NwqFDeTJ2t4G2CWLvcs546+iVg19Q4LCMs05YEsFJdR
K0Q18LtPDmNV7czuALQcwosGnpq+saw+X1+USyb7bQ9oukqsyLDqJbD/9Ha5CW0QWWKGQmo6lnlL
u7LXPtLsrWnfssjcxRJKmeqqsBDDkPeVecKYGxPecpVlv2I6X62G3yKnUEQUlnc/yCdtBNZmvuT6
R4NgQVaseftrBWNr92iH9zEQ7Qwl7B7HnQT5emid3qrjQtOJQEFkEhj15a8EkHsEy9vIjI0iJzcl
LiLwqLvY+G11z2akHQDCrmkLokOI3BcEr5KgW+sRE1KbXESSJgMPBWyHnol8l7I3e0RNLY8Xnv7Z
Tf1p+ib3EUQdvdBG1oygymkAQZ3dODkQ0HKEYoWePyDe6ys2G9CakNPp8rO3jUuI8GnFwqGUnWjk
HOl1vY9+aZ4GgGLPhlEJ2vXqRwDRXsG4tYADoqIB+ejUf1FKTaPl0Hr2NsYkHJ482wfdiK9Huoki
ovg+i49tre9y1IBtco3cGVZaMq66Kt+0mrmyOtiE/r3IzSWKY/ynBllm6zGywncF1QIzb374qbSN
C+NZAGLFtUlJKQ7lY5LJ4DTI6T10Ms1X33n2VdJLku0SOxHrDwoBbCt/V7o/fanbVFF7UzTIhGs6
hCjuYvt1NO0d2btNhVmupB9wLDbjB3FgANwT5EHQnHUwzGWKFBj/dtKX3EeYJXiUSizpYJ7GKZ7u
PCwt2I2ywOWVWZT6g13AdDjI1dYZb+HCVe3OLH9K/lkab1GRzhFZG2DBRGiym+ZepU+gtBBYnHAd
V+5NnGdrJwSsJw9rP09OBV/XNDhl6QewKL48oIaJxBzel5XPR/C6RaeugWHhvqqhBVwtXjV+vRJK
N3H/6GrvXfpYDWiRhfdjMm7T5KMAUebHAA2Y6Sozb/SfVoBOmlo89gMSxM2rw//WhGVqmvhD5yiC
GvI6CxDSk6wHr7cPIv3IioMeIQbRnwIDMdNEeYuafmXJ40asoRLLG6LAYnhXuVTXeXcSrVSvxsHX
DXZ+2W19U3qoSG5BtfG+GOWwSQN1EyEfmwBfy30Vg7J4VdYy72W5LXFxTRfSzNmUhzzY5phYooM2
qaONsleMFLdQyLMhX6qvyKr87LHPI/kp4UrugY1ufN9YwI9potgxvVN5d8ixhGYOT93XYwFjbmzC
VsKX18T4qAvXRd5B3EfHXv3IEGnCmEJDEE0fXsYwvzGT+yAdd3V1GMDtxI25CkhfVAPcSPhnF+ob
K8XdLHn0ydFp+FW2fiMHzsYfn8WfDLpzKBoomBqy+CZ9OhW085L84lwC8PmDJoFC1yENoEQu8jBa
uZL0E7PH9l8UBbi8cN8mjvIy9d6L0tBkvZRRCdo6azDs9N9k62HQYCA0hz6N3+PAPJd+9DMxMHpP
G2ibHz05fcukynV3O8Q7RXkqLfz/oF6Bii0yD/xnvCoc6k9p+AuXDzN3bwrw916b7If+PUPOZogR
Zm0w2q0WkF8zNTmLoouiy/TQBLJisgUK5JhoIeTREX7iCuSRhy5p9GedjxC0XmQStRwfde6gyL0l
pQB5Vi5BOi6tkelk2qT88F10UzcvwN5P7wR7O26M2IhE39jDpqhu6Fgrh7r2d4Ckw7bfpJXJlmSS
4ke7PAvoPL0TM3lUiXnaMRbvuSJ/sAJRgK5jVd0ouQdTuKDfSwuA/4LcZE88MSbMAe9jDJW76sYr
EdgEyVghRSulz430O8fzk7TbV140t9o3Wn1z/UGci2I/f+fkEZL1epQrhe/MlDO/WO3PJG7gRggC
lvNv8Zddm9RJnVOqdIQpXD06ytkLqi7cIx8xwVCO22ae1nhDDdkuUBH/b1EkHiKUqGLtf1BKmgsV
qdfTnQBMR296clD0urCHIY4uURsRU9bK61gJNrL1zD0Ani0G42cZxVItba6C5QAaMRlXAc03+fpA
liyXZxRHcve1dN7y0gbOiQ6ag3rapS4Q5zA5wFPig4LqG8JJawTC0iV1rLkV//wzppXWPrBlSeM6
aouz0cJN2g6FveKVhcmleEtJxPceJEkEajogF4Xs0reemyXleenUDBeqH7HCWw1sULSiqC35MDWI
JpL0lT03mMgp4aukpB8ca+IV8V92UNpRrJeFLT+7EBoQctMW/dFp4CU5mVG2ofhJZbwdzWwjGbc5
77jvR0f3Afd1yV9bNuLpFtr10Bc89UZDAPuFMoLTvrXGzjHQNsjfeAzrhC6iX65FBVaWMMeJgBUQ
g6Cfv3aGBivTX/+Y92g4aZvl6kGo3yWmf4co007EaplzKodnW0UlxNdEstsRK5l2BEUE4yYfbm6M
j1otHdJ8L6KAmthFCGAk7UvqnBrtTHm5tPQfahA8DdgLcoPrXCCxVq10U9kqUQKPt15FyjZE7duJ
txKWnPVrga49vdJNndc/bAKTNlSgyhS7EHB/6r4MsvPT4mp3cOpZO1KwUD7SZk8gyoM88zBOqOdO
3ni/7vOhUDgKzrNFFDUY51Qhk4zru9A6q27wUCnmOo+gf2IO5ctnEB5YQ/20IeLbt4ZXvNJIE7Ok
GVhz8JCjm+fLmCyo1W2X3pdcxoN6COlPqehJjE66cJYv5d7pTeaYdEh4HIDkTl+oKIurKDa5yQgL
0dIIEb5Rt3wMb2GJqlBRPtfKR9S9wZaknxTHzV5JuFEt1L41VH0r56jHr+QVZkwoHp/NjoBXFmFB
VR0cxKMk6dmW3olbnADfHZQXvfHdiZGuJbcW65UQ9FGj1Sm1iyQpLPCjtbdeH/0eAjwRl4rDl1T/
2/daALhoJVOWnmbX6himpqQhcRclIAXYmg6SQWRNHaxwtZXuRqPfyi2xLtz0bOvaCGfAmfCp8IXq
26gFf6D9mpwHayPZe0t/zt5jTzmWHQKu5quunmSo/OuABRTvJG8i7BGmQ0W/BpyWWVY7Y3yO+Ush
gKwJmnUUHAPw7lG1V1Np53TP/H9c33D1B9elkYghQEQoWMovHuxz3m1VEK7UkwK7grxaqsINGpy7
MrF+D+U+0m0YhL+08SG00AtFwM7Lz6U5rgb5YQu3jJTYUTcU3SvUwMh7DGDeQe2SyuToNbxdv530
uaSYrrWAPGqGLk9rCmprV6qittHRrJF/ydyHVDd/QHB0VbSa6L6WKJMMivPYRBbd1+akmt79KnCd
TR2SCCiEl8HrmO08HJixqQbWEuEeFPnDOtZwG+b0U52s5BcTI1E/cd5clY/J8FSTtFXcJPcFHEp2
sQ9vztZvffnV8FGujV7EVVwlEKOt22Rodr7+oPboGwCUB9X3Qwcef30eviPpxMPxaR4mxQHTya2w
1wlnB5EKS7+D8TmHJeWw+wsRRZGvI9257mP9iU0C+mXNo9FRDxHsy4o4LeZdR110JQVYPDj/Na1G
/DzQ4jJIBwGfnFxho19GQeJXBE71G5Xv1sctSn6jxBxROxE75Pp0zOwKnlCF6h+sddpxopjwKR7N
h3JMzRBNS5JCeIU8FPUFF0UW6aXPRIjXh7swHiYH/st46tfxvGxELw0JuyOFfSPwNmPIQ0DmWhgY
iVCCsmtMBJXsMYcq2Jy4d7SuXZmWtRbbSyK06aPm1qHE1dQEz8G9+GMYooTDY4vOKvcWTCtzXUh/
BxUyydX9WIaoxCfuCiVDFRc8ffMYZWvkYJuN7qyyeNdh1DD+wSknROLW4JoxKmToaQNSqOIKII4u
o2Kb5+lvv2jQnsQbpb1pOuXWSpEdNsbb61N0SUSnU6RwPk0h5QuwaxI6E78pigIJ6NhkLyOaxS4m
jCayXEqOIkj1XBce2jyYWzvGX6MjH3tdvWu1buebwQb5zXWQWFvkjyrT3waeuXHNGvB0u9Wqbp0k
qLoVMALLZFMizzIiKSlQWsMr6n26/zunwDeYvOrR74xqQOthaBehpJSQPbTttoUKLQ5CzB0tlkHS
/S088sGQo301LjyF3zlKsKcw3KE5DLzX0O1JWOu2UZ6WGgeBCqfTIsqbH5p4eAvI3POwvKGZF+Kg
zRJRNemD9qBIWGUkACw+yvDPMlgCU8zdG19+zyS+tbq07FOvRHDXe/MtxK2iLbGbeI5yRBnN8nc9
FEfJro9KPO5ArPMKi1ySMDMYg3utTnY6oie2jxqNeOiub5q5FqQKCk6nh2zAWzMmszVqkpx0bUJ1
Iz97XObd3jdPCTUHFz16RdAEkALwiCCvjztTg4BDT7Ci2iCvMDz4epxDI5CkxiHkjb3HVHpO+r1o
iFGQ/r8NM/k6q8sQt84ZhqSdGIhvIrhdvJxmJ1GwDC1b0EkApX79GnDkamLETnQkLRalcwgeEC1C
VpHdVhjvEk4MNIfCpb01dwl/HndyKXa+Fbq8WER90qnVcYgLN+kvItEAz/lCWcdL5ABR55jeMJ/H
m6waJVM38j2mE0ngSjvD/EM7WsRY7NnrC7c00mThqIk3jeHyZcRKzCYw4qGBnnOSF/HgYo6+fROt
R+5+dGeAGX1dOzXyFb31xwihIlyBEeKw1OS28PVzR9UUrh04dIuWrSj4ZVV4lzTdzfVPnV1Enesa
WArtIm0SVyiRbetmyw/wbEjL6aPon2mEh6p/b0gPLUIRiuXur485v2MtAUgUUBpUcb9+deDaoRuO
WXS0cUrEQtzJbz1CNoNmcXlmNbMct03QwC7X1PWhZ1f208iTPStFURL4UkzgoJ3VmiLugfiaenGf
LgSui9842a1F5wyJFKfUOUlMLwgZW+p3hpXfspcAb4mIPDW85WLdDNoVMdRP3zjZU+4Q1hb6e5dz
aTieCMQaI7+ROozWXCQtlGJLgtg5xl2RCZHO5SqHWL9vu5papSULpRKIQ1/XV3ZyvzN76geJuteK
rTIeRSnaJAwUnFW8ytYuUfhiXvZdIoPHF2FShR3FdYil8NdxG2d08zDksQPs0D1aFbJ25VpW8LSm
yCiGlxJyyPhgATcwzGBPLZoKwFns+VrsdBiO5aGp7+vxnigl+LOVVjZqd9e34EzFSaXuhbgAoAP+
mSxPr9DuGDUmRyWRhdfoYo9GiU0wlV1MDhZCV3XurdOE5j0yQhpq7JPhXFcbm9FxUfkL4veowZ2Y
7qgXvsQFfdcy+4Xi+EfTl/cpKhSJm26HSpxAMCsHK3B3AY2dzi+3Y0hIe6B08ZQgH1l62X01mD9i
571Hk0w3g+31OZo7poQFVAYR9HXILL4upOzVYJZEgg1gW/SmiIitFNTXpdd2fajZ4/J5LHFDfsol
miZT0XYkYmOzZkgOhJQA/UJwH0TjDZab22Q3Ha1pPzdv7Dha2A6zEeO/45NmfB1fzYLOMyQ2rYIQ
PrAJL79P0TZMSF8t4wEd7ktJx7XTe9H7o5zeq3gl6jikFzjLaOWe2vzCBT07/ZCi6DUIItwFCvFp
SlLTVwtX5gaBAwcCjc5gfOHR20vgzTlsqUrL+z8jTZ4fL+2t2i+Z/Kh75pasaVbq4/PgfQwRnE0L
QXTHvlGA+fZ/Uht1ped+uNycbfM7RpMwbSpifQWF2+Ag+sQLW0Pc0dN7TNNtCAoCAftNYSPs9C4v
UQc8ttwQ9J07VPvKRFknFGOt/lXW32n6CgSVYxaQ1zbgGBZ+wUxpUNUECBoJeQpO00TXjTzLrYKQ
ALk8USMOcQ3ilVSxheUQ/1TChwZs1MKY4nb+9tWmalKbp5aHEsDXDRm5aIg2PjcGiFpK8RVq7Ug7
HUEUxa91tDHRdS+SbhUOh5EOxfXBZ/MV2Jf/GXwSGgyplAZWgUEHN6MXb/kJcf3beIrcfMN7QRmT
4qhBaDvI5io3IRXihEIju5OZCR9dUsiE9rlABnPhd83d2p9/1+RJywarTvKRWxuB9PFH2j8ITEpw
KLLnELvkgOLrRWqLGM3p3rW8ObCbgVKKml+pmTcuhuzsUyp5bOOmSNYUafizGssX3QhuWn14L3BP
uP6jL7zc7yuJaoTwdrAgfn9dSbuozBwpe4I70e/lbHm1uQ+RCjZS65SjuZnW/ceY1FtTexiUn4OP
gplTxogA4QKf63e0/3sdwAKaDnYf7S6VPmSuwTAAghHd9tiQtgLfDQDAPmC2YCEjZwD+jWFVINy/
LenM11G0ELPOMARgcUDoIGOEy0435et3SXbTSnXOYkRo2GhnE1gBCsOUMl2K+3Zq3Dpc07b5TB0k
AHPOteF0Z4+ewPX5nX86iGK5Gixdk6dgVle2TD+X7PDoeG+eemK/Gji5xo+irWFQxPGaHflrpL45
1BwWxp6LsTDR0RTQ17aiTx0arF5rja7klDo2zqk9iCsNQVoZNDhCsdumeaGvRjSREWhdH3kuY/g8
8CSgkH0vbKvICY+tdJDpjJvuprCfeZ7pFUaNvonzBbDf7GskQgEDdUeepEkwoJZDO1aDjhprdg/w
y3U/KA1weNiD179sfj0/jTQJBULMQNTKwpCnL2gmnTzMwYAOZNlj7WiEAWgHALEHy2eGxrLsyhzC
BD6goJ5DQad2JF6jT69uH3mOjWRiKKJXGGotyU/DRmrsFyvd2wGi9xbcrSV+2Pzs/jvqZDkHNU2q
wNBCgTrLlJMc3VNL9FVRCLo+u3M3KN0heoxQJ2D8TSY3S5u6jqC1HMMjYDN1PKBlGqRHpAtM7vPr
Y80hslXia0SlQM3YbNevc1k3YdS0Bgq+4Lzq7gOcSYn2NBcywChAqeAmBS5MxN0p4Et4BLHe7kRK
ABAlIkBWCpCBS2bic3C7L79qMte60iW4ICjh0U1fQByr6YeqnrLsreIq5V8iyhV8z3vd/SG1J+l2
rOSVnS8qw80FFZC7ABVBygb0N1kJSZYrpxyHUJApRI0SUCXaRWbyJptkZSql6fClb9r9wprM7bRP
w05v7cDUPbhlXXhMNPOI3kGoPyN+gAPJupSeejpVafwm+t6Bhj0X1UnS8hQHPtGsom6W0Om4/oNm
00UcUSDRAMYGrj55Hi2pE95z/CDbe4rbFxOPDt6yXHvqMIppA9SyAviAVoheiXpOCLRiN6LnuKMx
SQGZ4FRQjCwLX5zoT82vDnpJkmAGB6OIN9d/6mw1gSoNeCbue3gTkxfP9+zKayJe8kCgb7APJp/W
so3dZCsqbg5NOcIxgtFF3ak59BHVIZJV7GPYLtN3xqxCSU4zKTwWmM7B5qdhiRpUdBAFbK5ExT8g
neC06z57U4K/G+w6guq/J/98+QmTY+MnjRyiqh4dS/s56eIVvR5xIfPhIINodAjs3/X5nt2qnz56
UjX3ANvpg8RHU7yhSWPGBXY/qKpa9QrBvYXFnXtQP8/wJAcavFRORhFaijrqaIjPE8kniCBR+QbC
MLYLhenZpwZGI/xKtJ/p1k2204jWeqIFXPogtdMQbDqYh5ry5inMPwTOg3BpOYaea5sjMY0pHPEo
8iqqmPVPD1xTJaleotJ+jPCLUrtgF+ovofJg0kTPtOjZtmii1TQbqM4UzmkI6TQLccgm2dDugRBC
E2Jt5iere4/ddGfQd+XPRa/Lx9RHPmv5u6gtsS08sB4XHASKdzndUZgSRINE3h6OCyVpszzmW519
rLbuzuicZ/GoK5V96H4EzV346td76Wj+SCHtonfvrMzmfCsoZ6ReAMTwCYrWEq+zSuWsqMGpqdSH
X5CXw6JT+63U6P+Sl0qatnIiPFrys+40r5VDjTO/DeTmWUofpUC6Q0r4h65UuN3kr/+L7Us9F0tN
eis8gl8nujOLQh0d4tIEvz8gxTQCeWb1mgSJn/1/G2t6icZVNRgF4SANL0ryLvLNsB+AapnDfy2F
QXlPR0UE+VtHl82p8nbqZ4YUGyNXUbL1MSdIPVGliUCMVcnCCbkQnaep0+exJm9kX0bjMPg9sYrW
7Iet5jtby5VW9DtAiEssKn5j0h+tQws+ifd50j8ZnvmiDJhOnXnVmtLYKqG1aRRYoHK58Vptm3ft
k0hbgzg/OJxsD/2BSM9/KHq3s8YfSFD03rks+nVSyb9SgWcGXC3hj82GDS10Kvl7RAVCWDcgsYpX
A66wqRyvPYWOqWE94btIt5OdnTxaMMpaT0FPRsBDX2ltSVr7oD1U9X3vxttW97a+/yNvsxXp2lag
qaR3yUbYtg9uLerU4kqVAFumHtowJI5ZBtm1t/cjrj1FjdAegC7vr5y3zpJXrf/uwHy/vq9mG8q8
yfA9RS0b/sXXTezHspEqJVFKAr5MG4rb3MY5A39FrskmtPZEyYZQtGz926DACsa17rCe3CjKAAUX
MT6LMu9DQWRVJye9wCmHXn1H51VksWY+rEz9PGjOKuhPeYdstvwqdz5uqOkWWjfKFTvfGTYtKn9c
h2PzJ8SP0jd3AUI2fSbfqt5Lawe3Lp2LvviIIQzk0cv1CZh/eT9NwCTvqWAV2rLDFqSvZ1dYtlE7
z3D+WOsuasqkIpwzgfVIX+nwUadc1J7X53JMyFVC+AuiLwTrr0tg+pQ86pJnwq7oCnWIEqBhERv+
vv8FKrOx1oJ35cXZFm6Roz3lIwg73KjoOQi4r/9m64fMalf6YOLostZ/lpW1Hvxu06XDfaQ/1/6J
17ulNq8EqF/hIk41k54lC6BeQH28hXTE4RStBRcQWy+ftVuY5dlgGDE4w4RejEjH5K5UYfAro86l
QvkX5AqJl2AQ/UNcqxEWNy8Ap4VBRfzw7Xb5NOjk0kQSO8iTgsiztp7xj/H7fdyts4/whxfuHekP
cCBwpBTeYbHIO2wTro8/W2Wj26g5l/IJOnJfF7Zx5XrMW8bveDYxWGrOOXCo0LL2rrq3nCdgAzun
xv1Ye1HqowdzjNI7QjnEJLSSqbDJ3m/ZahbW4gI1/T4tdAX5aYSbU0ZyEqZNEYkLHpgNbwnhnoAs
WCDeKApbDhiuYCfrwd4wD7HjvTSARTw9vyHBS7kbbDrcWYQ/eSWtKxd5kdDZJS4c7fGFskyPxxYq
TTQ1Y4pwCdDPNlwbWnzb1AnKyesuLJ4pzxFD15q81RwkPgBj6yCm2AIQKoIsYu8S/BcYBZKWhNI7
oYeA3/kY8u0JLgKcfDStXaUftb1RIlyzMETkdVilVH8yJ19DQ06o3VvgHg31Q5eMbeS9dmF/J4V4
n0D27IML9HTUvIUFn20yUMj+z8xOnrPAHTGT6Rs2nHTCtWyt6webwCkY7yNsArkK+8K9zWU0n8+m
1WPMutV4Dcoheqo5yoJkc30Hzl9ueH7DJhD5lzOJ6WsaP24xCPMpEFP/CAj0B4lMTxNwDKce8doU
Mp8e1crU+RtTmIUfII7YdK8R/VJrobxOSDoJgfWAbBT3wUvdw8GRuz1ADIzUD3/nWltD3lNHq3FS
IpK8PvBcGeTzuJP7xtX9ZCy8kjs1fSFQAHNuWGfdv1fy92FJLVJkDte+cXLNZJ5c6jFQMnHM0/gx
hi+ltntHX0hgZhcTgSVeCORKKIROFjPx3NrqJFw3qbbwYtI14iYV3h4CnghdhRIWHMYUOZlOBteM
J5PzdH1WZzMakVTwD/EuTs5fb7QiQ3NfNrLw6Lk/sSrNO1y7kTtfKeozvStdjg6BmTyF4d/Xx51L
FD8NO91FsWUEQF/YRSBF/GALYQRoO9WKbEm5cY45IHyS/v8HTjETMOhbmAMtd2N4IKeBIoKTzqgc
qkS6k9RnSksjjhXx1qGQNVrAZFMFHnmzjrp7yXGwKcN7t622hfZ8fQZmW3hAvhGYIqPjn0n6WriS
ko1dGh4x0hSVeNpwSTQg3BPfyG29EzgkCA0IWnKa3dJckbP7MrYIgIeNW8spwQXcO0GzluOTZS5Z
DszRwITTABgEwMOAtSf7wvI9E9uAnJIbWebQZedQcjGrVg5YtG2UxvsB5wlQXL7pI/NBotNru7eZ
Em1QxzJSOgiEKM6e8iG9VynKtnbYQf4Dj1mvS8de+aH9s9b1rU7f1tVhEPf+rYxza1XuC2dJhXW2
7fHpW6abjROYuZrBMeOAjYa+1sFW2u4L3oq/4AdERPx7fE5RPS+eMqUDYrhU+p+9u1CEplqmIhBo
TKqqqEMNRVX4l/ql4p4gy4C4loBMAxz8H7Rf50IzlOlQHkK0z0Es5OuZprHU1HrH4YIJzoVClZDT
3GMTmb+wPAMtUFtfyPvm75FPY052s19kWYudLw9lcW6lnqceTwxjb5nDhnSsgqpTlOS5C8/hbKcO
2RcbgXdBspsKPvVGUvu+wqdW2Qfk0qrNHgCewUJLqhdTT2BAZCt5J5n2ahx3rbmNpd8hVQ+Sl5J8
Twg548dp5Xsb2/XOetcGe+OgU2CWMv7F9EwPVJxTGRe+4X1wt/H4gHWaMC1aBOzPbpFPHzKZv9rp
+gpaPx+SbCtj2PAVLlaqhF2dmgIjebl++8xfi4BbgJGJMu5UCSJnow4tCOEjAO3b0opWlOugNtAr
JycRpNYqfvRJhptCMKvG4u8R+iaYH/vk9Rd8/MLvEU/dtyf3399zqYF9qnENOfZN/cjvSUuVqjqJ
WuPvEif5EVzSTn8n6NZBZUPnyfBKOAsRFB3WM65M13/J7EKg10ytxKZTOlVM6kwlMKyGHyJol9qH
wW4BDEu5+ixF3R+L3Z3ZCNOwWAKadDDJpjAWQ+59elSMp5Gd5rlxW9SM2L1J+PhqGwMxu5T/eBuO
WyO6jRFc5K+6jQh6h/h5OXOdje4EuhDjNCRepqQ2TwU6WKriphq2lvZh+c9Cggb0+sqKfodCjFh5
VfBmJbbPa2klFB5i9adteyhT6IeqTX6aw4MguHiUGEDZCzKiQ6O/DN9c/Rde6qvBevQDc5PaaHqY
8BNDmE+1eRP4VA3C99C5VCyF1lDdFvuQRddjjJmxbZb0hVD2AhL9tueElie2W8JeZ3Lmks52QrkP
CEJC31v9dINw2zrvjQIDvOruhu4RU591lPK2iRQXJR61gLzyq4CJa9D+GdX6xmn/VsDTmq9Bqe+z
SqKT72y472EbZKuhx5EziDa99migtRJtBackJ31ia7VDeNPXVJlorEnZg89rr2BB62TyqZHkxzH7
OxjJgsxzpWCDE6mrVn/7f5ydWVPcSBquf5EitKt0K9VOFVAYsM2NArdB+77r158nmTgzIGqqzpno
iB572ialVC7f8i7oKkBuNZYdDq+mme2qoFgn0Lm04m8ToZZG7bd9UuRtnGO3q1p7Dee6ntO+GoB/
1NWV6fu4tS5N36zQJFnRiCs1a6WV95inIKOe08S+YwHhPoVAd/hT0kBc0WqJqwcLXAq6TjLoJDC5
Sas6Daa/1m92oqtNmObYJV/6JpS11cIAtFat4oqSSKo4NT+U3vwooXlguZ5/a42/a5HTNofaD27k
qHVis1+H9CPJwvRmdAtHAZAB97hsh6XhqzAxbzFrdBsM1gY033pSXeN62UeERN/mA9gdgHIYqmim
fr12c6s3rEHsZOYj8tZKTx9aBJn6EdiqP5prUYy5fFidv3Y/jTmLLEwtkwaNBpeIo0lMJdpwiECF
6SvnNlUYEcqIut3lUc/WtwAg//tNZ3kL+8AbPD+h4y4iUqZVKvJlNPZbe3hI65eFflroyZ0HnmIU
LCobXzjkq1Ki6rqpV4nVY0INFIlGBZaQyC+GN7Z/LGkeaiY0yFPR3cnlKudFIKfyQ1TCc6t64xKc
JH2F/k5gGk4KcV4UC0aUBgCBOar8d6F5V970bJqCrQUwb9UEzzeLpORWHSgYckKQbdf4LaSlM4Y3
CZg7YIaXJ/Vsq5J8+t9jzU4jz+/6Ck0vgCnVCVidm26oexBCcUCU3V6SHOzQXA1b5svjnntFE4UC
yGeiYDm/eL0Gjd9wMEORhoARG4e936wq87G91oVAQOLMBhH2cFx0MEhQxfy6QRp1whESJciDEckO
bJ9TA9lr/N0PsP+Cd3kQVGgLMQa1WtWBjcjFe027kv5Igcc5lfUVl7AozgvGs0+jWzRzU7/eCetb
7JoAiu2lmAJ3MG39QHpuIYvFyHrCRUQzJtnp5YIoH42iyqA+2SbbahHfjCpQgWQzSgbFr0zZJbCq
gVb+U1K26pGmUC3DqcfarTGJN2pynGLT9wtslTGThHXbpvLSomHTweAWmtMiSrHRlfExGZZ7lBmU
NVfqfS6hdpXivQCkvND+JmD0oxzCx5O/wBtsLFG6OiXq7wDOtWC6TZ6+taYbEy4Pv7FaV41umwHh
3ABxIfRKwUbJ5uOAwr+CPIcA7004gI7l09gWK2QL8Tei3mwdBRwnl9ZGh8JPj25+M6yU8N42n3x9
L5rBTe+OgEnCd9PK3kp4qBQcRP9P5J8BClgLzFElr0Mdx9tZBuV/vIocyX+1pl/2feOvGvvoo6ZR
Zs4A+V/AD4DMsRc9iOgClxGuBghkKZTbth3dZlis0PD5EBf6AJVjT5fEbz4V+RiMaiUL0hesKWQu
3jI0/QvUipqEv0s4YWDYGVGCDB/734KlmnoIjtDiFbZKzUffEkFLCO5OO6GNQwHSt54HH9GjfEUZ
A9qz6Avx54HMOs14ssNnTXlW/YMdbKcSYQ2OqaB9TeR/9KR1gWXn+juO0KoN9z55KnhQSejj8JcN
9WjGeNrVRy6BFSyhjH6+TdtSnISI0oHnsjKN+qe1FsGRXt/CsxQSTBOBAeywMqf1IsTF1CecrmGk
nnSoDZRDJ4AjnGGa/CLWEEU8ju+QFxFhKOiBFA0p1DQDDdf7Ox90pOg2cTxOReliToPKzv2EaGxn
3mu4tWumtMrM9pdZMajUHwTm0NSfFNIbWWnXhRbhJwlKlPWmhUcTA3HCNQthgHi0bxLvve7fa+Eg
jaW8wfvpdI869Sf8bUet9mLC+ix1UvTxLAkg0GGhle7H5EDIBNzb0hb3uI5r7b4A5g7eDR0sVwOz
9AE2zWNkM4GHmc/54m9QDbzK26S/JWgB0b0ox6eGbRrvOddNpXwrkm6dtrc5dfbSvAKtOnv2fTqQ
ZjXFaZT0Ea0Jzr72lazvX8kPWeHVguLZxgEieCqbD7kQ4Jdfjz4+WKy3KSMJwZIsZ6UfE6HCbFSO
5v1WtY1PBUzb0HIkbCGcpL9DlZz/kwU8qXsMioR+y+WT/2zwAIsPxXEOZBB0s9stK4IIdrMaHgxz
i898TrfSQgvhxSty9I9o2u7sawn72ZLn5zFnt1wq5UGWlYxZKhuKi22qu2CEnUql/l8dtfGQiygy
2DVIAhr+1gAXeQ2591/eW6c4gngExBeRAn7KNS2VkmcfauLKI9O3XR9l6lF9Dn1jE3BfQD/8sAQK
lStX7bnUkgaNgYIJHBv8ZL6Oq+reUOOPTNsOMUHvyFWiGHt2OqYeUnclnDi/4oDyIZ9PmV5WZwU8
qCawr40uFMxyZErciS6tnnL6VnvR+7Eyc9M1777xo8kQziRWZfnRR/f63t2KZk5aI2oyuFV/pVL0
0fych8k0LtCA0Ex6h3MRiNYPbDuaYM55HKsCLUNrRS0ZnKvCL6ud8MgDICUF76ByCZ65JQO6/iN2
0QF9zjSrnwgfRPWsyukYSVsM0iFU3jS2utKb2sF6eJmhdhaMwfbyhjn3/cCZ4iEFtwBjmNkmriLb
p+cO6xZtWKev+rUhLZZCiZcLapEmS8ojlwf8iC+/zRUYZdyjgFZ+c+zDlaoIkFWKD4P5px45Q70j
4HkCJOB0T0UHdjlb9tFbat0vElS0s52W2I7fkhwVHfh+USr+Wcu/GszYxuy1jOncISkTEryMkIWF
OIWp2s6gIKYqkUGC02nT8baXe7dLLcASkCWIs7BpRHrMEb514hoVSoAAI6ocwUMMCDZGUCyBa9NS
xxwNMBGF6qwY1r5R7/yRUidNMKFmcHlqwO6xW77PDbpeGs48+LPNTi8ZhXl90aFwIfQbssBeYoaR
IhI8aMaWqFKoPCj+s8cDazW5+xS6aURNUroJEFmpCMYSaZ/GbyKYNNHICLFNMvUfaoZ6IpJxBG83
KOrvIiRhuG0FbGkCw2JmD3BpnTqKV15gOYvFczpCs4rLtRU/snBFXAPvhNINgHo68zQ2ANrL0juB
iriqbempr9ZS3AFPvq8V9aCbiFD4KNjmayHfI+JGScGBlL1Be2ipE41FpM5ERhniUhYBQT6KdinF
SKLfRXH0qMkVh2CBt7UaQagYXR0xXjSxVOY+QwAbQLbUT09D/Cp+GL9DG0cw9+Twj07kmccbnTRK
EO1FmspOI/CgLg20gI8qhIVFMEfjhFJkpbx2frpEtY/PPiSpECaMeQyvyvgCrIrwVSsOcjCsgzhd
9gkkPYAeQl5GVD4CYrg+WLgGvgSU7RCcMKkaJPyXhO6uKpWHmrQHMi1IKH5ooiEdsmfL4QH9wiEg
NBdF3cvDuk0ItSBuZUHL65QXUEwynMCInojIDIkEF/SHkxPKAKLsYYI05WRjdwopg8h7r4ZoKWQH
EVt2umFn9Ss9Mdwo3WoEZlR2haYqYhM1jspCWQdedoc//eKhyKSPvrTY76FWPiC4FvFOMdF8GVP6
qXNHiLmEkI0uL/ZzcQrerToZNxVJtBS/Xhx52tn6RCVJmJ559XM/iFujUV7oDF0e6Fw1Elo/SrQg
HEHBfcC7Pl2NCW25qG0lgZ0hiclJQ3x8o1doYsLbIqQXC4f1A471X4xjDyFC6wUYl2hPXX6WM+UU
DZAxGHSMrxHBmJ221ErbwRanLWA8EGsVtRyA3mJlBvsCfur/Q+NEXMCzI4UhKX8ixiJs7GYJapVZ
uM4IwKypiGJ4nOIRwWb2kc5YsfybgUKG/yb5V+6VM5+XcjsGvYRxGrfL7PPG4QR6uWRYOwJi1t53
3o/eOuad0Gu61oo6N5bo6Rkm0ohUG2avGLfaojQqbhSDZJLNoXqwAX0Ia8pR7L7//0/4ebBZwJOo
baxbKNR+UHbRmC6Qdv1NmQeSfNQAkrvmD3quhiI0VP79drM1s6htr88M4N5CEo/yCVR11LSF+EmO
hC2HFrufhXqVLXyunUL/CQkf8RGRcpm9aa+n0IU19g0rRzjzGcbLAPDd1Lw9ov3rHOALROksUgBG
ZKtF/2Z57/n4YGf1ocBWOtSfropPnmt7fnmm2WS0ugEKLeGZRDsl0ORHAi0LTFCVLm5twqeoWywX
+BcAJ0NnVlzRIhsnBbt+gP2X+dE1YCsLGANzpANtACXpfJ5F6EFzmdnYpRsI94HAg6JqGBnOPFm5
TUN5Od1SX0Mmq2mdxfQkLiShc2uN6v+AH2d+LCwc4IgKqvfXU9XMZbMt2gXzIyMwVLm7WHrzhJg+
Xhy0/6/J1Z1LfYjhINZAvSMqn+eAMNoVL5DhKVHRoiiQc8VDfKXvhrq/kACFLlwn8iogIsgI3ab8
uizY+e9gKIauCwog//P1ndW4LLVqtD4Qzo28NG5G39xZWNtT86gXKUS4kwFz2rSfiKJ9QiM1kg6j
T1DJIu3uW2L0y0fEmZganq5uo2IDpgmg8tcHGjyrro2BBwIqRpyDxg58GvTWgYVCKbo8ljhH58f7
57FmxfI+L/JSgjcjmsV0gHllYRDyv0hjfnml2Rz7jVb7qWJGyGYLjxleSdAq0cvIpaUgs15+qXPk
uy/DzeLgaohjzVsI8h0dXJA7wKK4J0XKxEVN/CbAeawum16WbFyLTM5Rs76MPru7fMWKI9sD6goa
BbgBOQkHbkmPaxFNP3pfX9pCfA8fWIThglAXiYLY0joiSZfn4ezFhoYU7Tzqy9acJtcMhu1VEdBM
w35CDwlFgiZ/FzDZ6EpmfXYVkcJzzAs+hjY76g3VqwspYSCAurmXIX7e3FC+ReT+8gudM7ugMwk2
yCQ4gAg8W0cQmhDlsIFUGFwZml7vwgLNPV4qvRUZSuPZ7tiVW/QT0fTXyFuUvFvZxaYt7LVwCMDy
O/EPU924aVbddHUo6GAT0h3i84g4XnyIVhfOVLUrAEUph+AAkaxfFDviXzpL24gLLAj/6exrJLLz
V/Wnt5stW9Tmm7gWyErYqazcMXdR7KfXgcyXYISzaCiR6qRel2f17DL5NOxsvWJwI5lFwbBA7kQ7
AQVlIHbU1gBV/i9Hmw0tFVkzUeyYfb+spR2IKsYH7Ih9kYDpY0RGq0PfvRounz8HPg03m1ClsqYh
ykBsFQHWd9VijQsDpfATlpjk9XpKyjTxjVHfqxd/jfTh8rx+d8XEeoA98e+3nU0sFhaelSjA2ZC6
hg87jAdSrvbdKm+8NRJQeu1WbwoSimp/ZZo/3MPmxzodLEDZQg4DctbXKyTL86AxfBB+FpQTqbZp
XUAtbB6D1N+II6mH9Yb6x7AXFdcWgLgdrPq6cayQznpRUYSNHNwt1zJK/X1zYw/ympSDfFkudSQB
38OcZiTqJiRfFuFBhqcdyoEjCXPDuW5J6KlSX8MMeQX8Om0TWH42vQbdHQjzaFTXcb6J2tTJVcxD
uqNwrU78l6AenMDaiwqwlzaONvrLsu0BYvvic9Up97H/nuGAppOpEjHR0OAKmSakAZG6jbJVN/zx
/Fe7eoNFLiLchfam1U+iQCOeMobvIDDUZNnW9Nv07oD7oB67B2/N7RAD+dasAnC3aD9hgRDsa8qR
1phTOZpQ1TOPQhNXGZ6qIN8IFcDLq+XcLvz8yWY3cabHnRehOXRAZpeNCNcKQpIAzl+l7KniR31b
HWj4oLCLfTc+GV9Xh+1X2qKdWJeFwpkpHTUbvEAQYhl0r+q33m9RBBN7strYKeoptXARt6qX/gbU
JtUxGHKY/wDKkPelDjHt/vJEnN21ULN0kNyWjRbwbNu0mUX704s+4NRCbYIjmKq/DoicemzXPUG8
8ctV3z5X4eJK5HD2I3waWvz3T7l+1FY+lhdgB3D6oqqYdc9EvpQUUHe9/JLnYjzSIkBFwrwMXtLX
gXp56pRmwrSXc55igoI2rFBtIgsIn69X98998M+jiaf59FrBkJux3jBa3L5i1OIAuBTsL1u7G7wb
ISEiBK6Lgu7uSWMPM7WX3/ZsSISsBe8rxMpRn/36AEWb2Vk5suLK4plevpEgIFu6pbnuZUhRTvVT
Szdhvct3qVJ+7D7W3tXo4ex5/PkpZtOQR5Wcto0Adpeiws66gv5MWdCrXxBSo4BT96gBPpGTXe8s
nf3gn2Zg1nsYbUjXlcLYwCbMKVly6k2pLZR1RY3uKrLgyox/k4Kqkrg2MSMCedMhd5OeDNoAnCni
QK/bFyvfC8wcCY1VlFtRwQJlLunRyqd6LiBeV76/uNfnJw7CJiwA9NQoR8xLLHJaWGhoR4eq3uPg
1OYVMtYfC58YTRSIRTUgkbmH2ATJScbSTfhCXHkKcet9ewoD32KqePCC5nJpBsK4Vjp5oVDFELYr
4ZsNNkL50KgQTWgDbrZai3Pv+hY8OwOmqN0RipuYjX3dAVM8FGFU/WtsCs7+WLijFMCC94RGL+hN
9r4QcBXFBiE/hF5pec0qXD1XzMMlAfknoIyEX7PPIMt0jLoEm25Q39jpBUifY+OFZYSNXtstXveL
AjIjqPtRfcuBWBSA/SkSidQb/R66r6KuO/mqi0zoletvcfbjYKCHy58KG/Hj2T+dUdoE1LVF/PwA
BvNGyImj/yNT6RbY5KHSDybYN0MP740M9649SRwKk0b0KqTMDZJyeuQsLA+yj7g8qc2LGfbQtG+D
6MNNhEYM5j4b3R5u5JBO+wIX5XsulKR6o6GH2D8fALgzoZEwU8qgPhBbiHOZ8u9aLFHq7RAKpeqn
NVLSotytZBtMYX54fzwLaMk0LqMeDsXYrNLePDHsup5QTQanY0GDEr9GdSoHwEHKoXbvaQfMuo7d
0sOtm+6V2JnIg/MRRG8D8jkBVym6UY2/TeCbJaTlQnD3mnf7uStvAZ2B6gumQKzOrwszHVIZzRCI
kyqEj1bwrkk6RCmSftaV/XdtqNnFHtiBEXsVQwlANxiN1gWeEfj3RJFI53IWe+lrVqzEWYArsUBb
JIEwhxaKeZcf5VwhfWFggUTEwn6Yv3SjjtIQDGEoTmO/ul945dKg2R/kt0hVgb24qr4mXm1+9Hwe
cPbqWr6wpAnZqINvy45gctMjFbwVA0W0y692dpI/vdrsqm3iBgH8jJECwNOelyIe8MsEJE5HKL02
1oek6/fXwlEKHx/AAx8Z7adNa+d2rlQZ0AXEFROqpVVzKtLTwPeS0YW3hOIjSLY0yl2D5gmdvkAf
DpbsiazPUEbE9o7ci26BoYdnBHAwYKIgBKXhOBVH+roaoFyH+5jmUgwyEsIZ5AlgYimR+rOwXBem
HbHAmP0v9j3o2P7nzWbndWdXxVD3E28mb+Q2XjWBugVAqqHr6S/V6sflj6aeO/2Q7KXTQrqG4Ojs
q9mGZNStDTSBuFqgfj7IbwNA5UHfCfi/yIkEmRjPAGyh8LdRTgN5ukpaJ6JgSuc2Gc5wtKLwox8n
yltXHlEcBN++9adHnEVPtJSDKlTHUDSfhCEed4gAbkd0hNBs6dRiVeqYIuT9SYsAYNvNYRwXLnEF
rjPCA1hoAKj5tBSMBRqPnHXEWqLauAAcCK3k8uOeDfY+z+g84LJyLUrsIaTkOLDOiH6qI83vytjE
bxnXV27tsGYR0L48M1AmfL8yvrhLL0zXHERqcabXfc74ouGsshtomCEORc6KEU9RPclcLejCXh71
7LmGuCTIXKGNNZdglgxzAr7fk1ZUq8SfHDTOSqmBTbAX0GFyXa6QyyOeDTQRdqaFIZPHfMMDR3jy
9ZpdsVGoKPiZtWrybddZuw/qu2u21j7iqBuO3fCYwYXTErcyMpQO7zIMgK48y7kg6/OzzE7ZMvAm
ZN94faJ7EUIEKuWDLNcfx6DbChBooXG9t3+KqDigsnTqO+slmFQ6UJxUl5/lXLwPJV70UTBoMucN
TD8aZRxzveCAjwwwClnuHV3CfpiEu99j8X55tDPfnVyeodAdgOE2V1fQJS/KJotzGLwvGeW/TKrJ
aQjZINlfbSp+UKpni1vUDhQhI0qFazELGnrVk3Fg5XRMdNfDSEe0x9jQXVntoxgfob5z60g+ZjIN
tHoTk+FQ9UfmUvbid9F6oyAt7JgWKDBRlS6a12LRL9FGXxTvOqQIioF8wZTih1CFyDBRK3COAu0A
yBXfyXpjZuVqKlGNWmyaGP+FkzXe+Ea0KuRCZFZditTOuOyVzaiau7TFVLf9VTzSZBIKq7oC/8Pe
Fl11NyrbKn0Ewm4o0wpLymdP/Wulu8Uiw3cSnYrugcNLxwyTeITKXQxsop9GAJlvHdCqXDDcUXPt
fZgZdKly4bHs3xY4KKVAZMhn+19R/5q95oPy0y/kVdruPf1NmCFGRH0dGnyioKttLi+Gc2G+DlTB
IJyDpy/P6/6dpydWKHOZxMouG9s9VEehKqpO2XFCtdO2fsgxHwgvm8lgDv3XGgNALJcxHJrcEfqB
iIDF7MfjH119Le3flx/wXIVHNKSR27TA/JnfWsPZUEuDVxCjRA8i1C0GE3mFd3Dm1OK0cFjCSRFG
vt57el2y7pwPEJI/tDgJhGT487OrnUaUH8kZJ3ODxVSRSqtm1FeL6Si8kwlFTat3JmM89Fq+irNa
8BojO98oEc6DMmJTyV3e4g0Fvr7eqOggJSwvSkRJqgoehkkSK8J2+JaEO63WLv12cr0kwu/3FCSR
GxbvZY/KbOYdRbPBohZBpG2krwBuF5SocxDbCuDiBUOPi2r3Kw1gPxMthx7g5/FGkYCdJUIQiuK5
bD0JrSmQb2K9o73x4YGanUIPdbfg3hugS3auBWKnEdAJmiVjBpBLSXap/9qlJuqtG8CnCB7HS1na
+2HqgrWHa6neU5UivSIXaBPCD/r3+Q4jsE0S6huJHyuMYoJbs0t3Kj/RqwVk9JT6xqFTjT17XgCr
isZedmnkTsObmestylwPY9ytNYKAMrdXPELfLJjUbEk6p6FGh1aYOXI6L/75AF57OyKuEWcT7LrE
ryTtqWZqx3y49QobJ5dibRolxobBWng3GEA5JUwOyorLPv8p+scCKDk9Kb5/SMx8Yy5e7DhyJODb
rQ4gDDgcJK1loNkPof80yaiWG+bKD4orG/IcLUwXmGK08mUVSYFZf0zJ1brFrZZruTB/LPJ433hH
NV0hEIOaDQxgPDaorQuAm93+7HpseTdlCXA/2PbZa6gOS8F7FUhCawkGzaAbzoR5+oD6zQTpawTj
2AFsi3Y2MbhIn+yaRm7KHqchZgMADIvOTUZq9b+7UoMdISqNH1k9XoHxhLPbvWLdC4sEBPJWH+rC
fbVlQQp1Eh0jsMv7/8zdqIMmoghCz52DalaGCGOl1qexAYdLUyR+FYlf5yIXh0qjmV+JCUTg/O2m
wthNoLnFaTObel9ddHJk1R9Ra5CdyugPCqhUeK4HyB9KN/OhFECZC9TxyRzmWpg6Qea/TjXR+/hA
27Ao/T0tD25ijV6CYDEk1F4JmwEatUujvQ2leskNmE41fkTdh3GjQYNPiEXhyNpg6YiESYhYHfuN
TmChy0u/+B34ASzk1K2wARKtC6oRC/Vexil+mdb+TUCFJva1paXxQVkslDUi81YqDgK94HfmBga8
KKyLm5jugpe9jNwDBAq1nH0IeIHgI0I30WkurGknekRe9T7Wf2ocrDX/Fe8SLrOo+UvU7MnhD+xZ
YthpBdteeB+EECdC63R5zZxrjiKp9O/ZnS+aXJbURT/F4cFTTkpebDEuk/D2KFi0inr6sUh6p9HS
tSB3Xhn5TOLzZeTZEorbIPNSOSN3b7EHq3DMrSCHmPSTakeENmxMylkHqXpCmcIo01010mTibP9/
cDk6k1V8eZbZ3RWMkzRiBvRRuMDddVlk1rruj8h3mb61Nop3Qfjh9rw8Bec20ee519hkn9J8vx8X
toya+kHvQyE9hFDAEHLqG7v/iYEBIAiHPmFRTE4xCy0LP1YJL/nO3KCwpbiGBA4XES2aUAzIbUyg
efn1zhEDvow5yxsqf6zKWEuoganYQsjrjKhDQJzBbYhYtEU5jDXGTWL1OKxzPVKdFeiAhYhQw1vB
FBII6hC1Mn57+eHE2N9OFTB0eMLBwAfp+nXu07QOJDPgAKNUVUjpkuKnlGGnfg0o+F8m4T8DzRLm
xmiz0eo4lSkI971Gc/A5k14EnB5q8M4aSgR9i2BrVeG2H1j11eio5fA6FdjL0UEXsGLUbCdfA9uz
v8qR+BAZ+O/z8E0UQK61IbMW5JmNKMHWvyI5emiL+tiDuabJnEU3ZbxLu+R2rBdrDxAK3vMONyzf
kOYxGbCRyQc/0A7gz8e0uRMlXVrGgiahd4APiAW19gnte0dhaXfvQ5/uSlla930JVLveL7pqW5nm
ETIS1Zb/4RtrwsCFGhoCM7MTRqm8wgITSfVHxUj9nuJYo50UBLsvD3Pu3iU5/Pcws8OjsPNMKSe2
Mf0PUVAiuGNeaIfT4qWjenmwjwz32weDRmUS8JAmzvGNpRWxUypxaHDVSOrfJtGf2dCBPewDQ3WG
Or3XgNBNho1Osoey2bSyom7d0t7tFtYdHq8CR6BW43ZKuP+qvaeNrkRolxhO0aPsh81mftsN/4yE
vWbhtNLbECuuGhZuarSE5JqTNuD2ahAESbLsNX1dh5Txaa6UrY3fgLos5Gxdxd6qtClQclGGVNto
/uVh56iwmRvFXxX1OtG9fW9m634xOVeTtXPMK7460ZAJSZ4e2eyj9LFEJ1imXlvKo1jIECNUwJ1c
9n2zofscJHCQqiv1gg9M87ePo3PMqoAMDYg0X0+VvvR7fdFwj3QMwqwIsoiQjbOm3kVta1nQrQB/
qrRPoo8CNNPHGQMWgSjkNZH+gzwtRUx3GMZVq23B06l1ABPk+IGPVNUb1ah2otiBapvTZca6K64p
/J1dzIhnyhwFQBnmIiFoaFdeKTFvLBQcTNHKikNZ8DUkf3/1EP6wqfk+X/8ZbbZD+5EzdxCjCSmS
1ENm/MOo1koDoXcOh7nst0YV7JLxD8gJIk7KEBtLgqFpZ89ClAVcjCOaP0mVunIh7QUrQqDLwThf
rz2Kp7n0tLM1NWmGXzWi21C1FGYdKVljxN39RPyUSJTnY01dv7jPhkkGjE5D4DbQdPq6pPA0UewM
GMnho3LQv9rtTeClToIWCGRdFWoQq1nOX8bUWPoVpuibFEYz3d7L587ZdQGaWLdEpxXd/q+PIcHQ
KPuCwlve/vEMFBIF4NO80Ybd1X7q+b37aazZlVlBMx+aiVemai91+5KqbvRMqEKFl7aF2LZXgSNn
Q7H/DPnxSJ9CsSKd/NKzGDLT3xG+p9oOOVcKTqz6y/N4jveiI8Hzfydy3tvJ7YxWRRKFQl1QZPG4
fqIZq6iNI/tvgnkkHGtpY9EmRaUGkrbY/kS9VG0uP8m1V54tLOxgdeIfXhk2G8GnzLRybZEsihDs
8lDnugY6dgYLG9dV4DnzLKObKB+XuR4cJFBtiD4o9yoS9XfpCVa37zmmsaqRUoEbZj1cHvncssVR
DfNGg1uAXuzXZQutPW/lpAkOcTkRV43LHDwrHtno22Q431we7BzuHny5rulCdsLkev462ug1fkBh
hUiAM/NfaNPBWwI4E8QwM30AnUg9rvNPKmWjvn2+qu117pt+egBjVgLI6mSEEk+lHjRmEOurrP4D
/ojEaZkamysvey5nEsY6osttCqn6ry/LlmmMKCGCBp0MhQn+LK93u5jWpBNXzwTj3If8PNrs/AHz
OskEeeFBw0t9xJLSzn7piQqtF20oIqFRw8VY38X9Y96FSy1Lj1GiP0mGTW/zt1RJewR+NhKlIJUs
XjC/h6FZhspaoNdB7sBZ7ZJ3DRMJE0UBWkuUpT3KgxNoTEjTCigCNTA2TTm5wjlb+EFXbFusxEPE
Ak4TKjyWpCA6Y+/0KV6epAjjaNiRYWUhn5Uv26yjEK4drZbNnG5l6tPxO9WVbRNeyzjOHp+fp2q2
Cv2oGLw+BA8gyNgo3yvlpl5oSy4obgWKVLn0eFXf4MrnmW/wvpp6acgZcwoe6JT4/QrOgygT0p+4
Rjj/EBn+dA/DasfAnLqTCggYhYP5pl5kgafoTa8/Fsvj+lg6jw/x22L5eFw/35ysZe88l9vl8bje
qd1KcjeHzDn8nDaH37erp/2P0dm+K5KTuPX27xUTjDnf/NtziT7ap0sktKTR7stWf7xZWk5zgMqy
Xdtr7cZ3Hmz3/v53crtaIbty/+NH72xviiutsQ+c1aVpmQWfhVG1Wap1DH88HgP3br0Lfjx0zv0/
K9d9cuO7ZPN+83z5ELg6pkizP70y311RspBPwZjh7Vp376LlgxMz6wf/flU5Lq96+qtduU/mmqHf
Znp29sR2MOpSybDV+uYou7/ulOWdcZMsy2PwI/ixczb/3B9WvyNn2Dy1sfserk+Je/Vzi7vj0nzP
jqQwUuskN/jcz79+FbuXwLXXvP2mcQ6Fc6subxfbH1v32hoTE/ptUIG1MwRX35ijeOOyWAxZnok1
ljovtqO7j392u83mfpU5q8JZ7Z/2p/ebK6N+wOhmo4rKkXDkxgRZnjcmcRKVcCJM9cdmvbxJndE9
rhVn9xC79+Pfh4fJWWvrP/bN3UvHQ3X/PAP5eTzC/HLWx/gm3z+uH5otSFx3dch51IeH+LSzVsFP
efdTOR0m9+Bt752H9Gl3X5EcnVQUS5zVqrx3XVzqf0Snd2l5Ylfb2fq5LDbljWG4xg7TuNe/l1fz
h1POt9fUoeXyngs40PMvKk92K/m+/ojol3Mjuy/1reoOy7uXR6BT/PNmHhonzR3txbk93DbuFnXz
pbfi0Mlv+mvI9Xm/USxyCt42tyvQFZies/3cq2qe1Tmq/cv1ne6uH8MVCkfHwdF3G6fdPf04wSYw
b6986nlK9m3U2Y5WBi0yq4BRpe2N5YDfXb7scNZYGfxz/zPerW63P04nxIFWiyvh07lzXahd4Iei
qChizmlI8UL19bZStcdfuZPtcr7Benm3A3O40vXbN/N3vEFvYnBSd2gcZ7HceNt/7jcrvsJ+Mf4D
y3MXucWyWv/dbjl4Cvcd5QKXftT28io5d+YhzaGglEEYj3Dx7Jg3swI8btxrj8+GcywxvSWoMNYY
y6zvduz+enmw7NvgdkBzZL3fvlvLK6mYJgaYL1P850TrhQLQYi6dmRhm3EWdrz2ySPk8L3e7df60
+zPs1usHyw0lxz8Mp5/ce7ev2x/tT5aoO0iOsaRleG3HzLJTsVoEYgHjCYuihzHHY3jGACC4rNRH
9Sj2DMqUTu7gx+C+JI+//Nu79cTtl7qbbHtAZR+B3N+w3Mdle6gPt7d78+r5+EErnc2NkKIBroLa
EnDkWVajB2Bl0q5QH8P3Am4MBhjL4DF6tB3UIdy70n3kRtxgJ7aa9uUvFUkYR3K9pawvrVvQDZpz
nzbLe8cNnB8Z8szOJG2FTvMycY2/BIVXNtu5A4enFeUilhMd+1m8Hqpqp8hVqRLJ/FoeJefujsZg
7y7y9YP3+Nb+/ln+ivub+349rn+3h9v9ttzS2Q2csVtGkoPk17XyjyaCw9n8wdVVwKBQ/+Hcmc3f
MODhEniq/JgGbur88k3n5UV5RLNn/VLsjn9q13nYeet/foYhUfiS07B1D79b1eE0DJzC/eGvT/bf
v9Vavcb//PCe+vJk8C3BlSqkx9hT8Wue/FOoMflTIGPaozyOm95t1r+Oxz+Pjw8Pzc0mdJ2DvL5d
uZGzdU+n5eX9Ps/YDUvottLiJH2EhUmp+uvAxgJhYD+aFGKc5QuLKN+IAMcV1/vpSjw1d0X8Ntbs
BvLNJBjx71Ye2/2v48tdiCLEm+UqG+ew993t9nQ1aJzVtL4NOEsW7DJvs2liQGn7bDmWs0ZKwBU3
++awWcX3+yd3e2U+vx9fYj5JGamQKsBU5qWkYmrLduEzpJBZcn8Rv+nu8a481e6D1zuP8X6Xuw6H
+2r1G4BT5Nza+wjX9+223Z6ubEBy8/l6J01Htcrm0ge3wi+/flzVa0O7zyf58YZnwfpAK3dgPanA
VLsWxBSKzEf7n6JZjSvvXSOnW5r0RByUkpEqGbalq/CFWuSS0H1w4TrsdqnpAglxvCV95Gk5RjdQ
6NbV4kQhICI8BBQ1odvo8q/FGpj2j+iH2u9Ckk7zPncDif9AsBHDUeXKRWl3aSmrAVl8t2ocYCx4
973Z+sYES5MDgVma9zQNG22nZ64Zke1oLUIHO8WiIe6mboRyr+faq2BaertQ2k4Nnj/rDLCHhJ+U
QJGwksdm+SZ3W34y2ClSRe8NH86YudgakSsTQ6P3Mxy6myk5dtqWnztKf1W4gb91ARVZmTsTN+Fu
nbsPuyrfFjKSuHst4k89mN02poU3PYR4vtU3D6mrd1vpllRtZ/p7JdslKY/9W442Q7HCzLGDHwQH
jfsiWL7h2/X4mD5BKfKWi/tg6f3ehc6D37M42rfcbWqmebGjDuCJR5Vu/XjFX/VX3n2huF7kPITO
zi5Wj8zmCLK5+zmU1LCdYQsoy1ua0vaNv6usytyNMH2+eQhXRsaPQzjJc3ePu0r8/Jo/40W3iuz4
8f8h7EybVMWarv2LiEBFxa97M6PiPH0htKoERAFRUPn178W54404z+mOPtHd1TWowB5yZ65cuVLw
KImIdZGYtKBsqXQJz9zZvh13lTLn5nXZJBZfRJyxFqpcvk94sw6lBpEHk+3QP5WAXfTwMd5b1sEP
pdAsmEZUPxQMceOjxnj8KAWfE6F2PYbrJN1e7twnuVyxL3qNkeuoi9JcDB/wLllIHf+Wy3th8QAd
CitF6rWSj0bBZZBMtO4/VHhCG6UEKBZvCtKoPZAfKiBSI7Yi0VNP7Rhxt3c7X69ozBXhYL5YhHf+
X97NX0s1T42rUTEOuSas1arexoZ7W2dLKOQQPxm9hgFZhTN3ZdUME3OIdheiR1zgNmkHn7Hpcpyl
Hxth3mE7trWPMEuh+K+L/6idV21WL1RJZUOqJATZhb0mtdRS78ZsNBnrojwWQjX0p9lfr6k1h7qu
cdBUd5OV1v7YTGJ0nVA8pcrKoPKyX41D0TGHsBHhQUaJkY7cfBVJdfz6zo182RVH00zcTPS9QlzE
5TI5Vu6n/t81kKGfNT/RjkeRj291PNw4XiZbH05xY1Ou9RBivEgfxrETWfJj7Id2PFXme89UUgMT
PX3UQh7XyygWl7nsof7l8FEdEQuS2McssmDXA8+nlaApke70Cv+o2AiMLpe35XLgTM29vszEy9gf
l8tcFzRi+Yg6Nc7dxug+JI9PRKtbj4cB/78YWN2ugMb2qhEPQsFbHHla+y2rvQ3hzGdHi/7W+ilM
29RFfUTEtRTT69uY9jgpP4khh54W2fipHlY27SzVWDypD5TvCFlPqZ1woUcUcBgZxcoinufLxFh2
/cyLodfJGquUMX5vTn6kSKG2DMS6PPARfSP26E5OylGkodFjdb5EQvlyahby+ZNm4mrjWcET18QZ
XPtHPVGt4cCPy61k+XHQ1LPPigtQk61p5RFb8fpqxx8bOqCTGE6u+LzJjkW4AMeJU7NRyIBYlTir
25f4pmo5RNhE9mcvXk+AxuxpCz9lQRu9ig6BDmFkNPB0evLBtUGWZt1Tz59S3tT1HRpi6T+cx3sM
FfEmmjIY9ownH3TDe66gS9xtSnpFOuTL/HGqwTYuPy9YPPJxyiEh2YxY/wICBaHxKrmLbwjbAmXs
l4iCc4l5yoScOy/x8L9H7esoNYAy3yDtZ1ROWJi89MwjQYPoTaP2LkbfwwtRTJONufbI7e9fYolQ
u8T3uK6HbriIDEahrp2oHeWrrBCTiZYlNxXp4paxeiKLGWTmzleM0sDrXuT9spoPL+L7jix67XT2
oeyMzno6yQee2jFVapFVmXRkfbE1YFKN2xwaALrlS1Si3zPqTOryHTy/+qLDhuuIvFgqoXuN18ME
0YitdlneLghAOtcXops3Y/PRKDtU7LR3+ECSDcLmSAqe2v3Pze/dxnd4jYNxiPhoZ3mRaZ2Im2an
HbMSseL+tyf3qw/5Hy4kDlxLZSd5Tgj3h3Mb3t+5DlW3Wfn95dsqSrqWyqrgig+rsUY92bEKVz/3
rOfTxNFDw49q2kOhO10JiVfWs0T0/JV1s+3CrywxpjfzzSjEY/yJjfs4PiqHWsYvY0tbvZHYhz1Z
ZrYZ9y04TbF5fzidcya8K7wWMV1eTJSjybQTp75Y+6wV9sLLJ9D4YHyt/37wf3Nh8bUglQMpIFzS
a73A33znjoa4x6XfNLhcHaOLNLOIZblczfKucZm+rKfZk06I7uDsv6/763P/MeC/XfePAR9WSu+R
x2qz0uxq06xoMeF0zYFXmc3uDXB+7Fh9K2NAKbWR4CqR27dDURx65sMdDY3YGW1Uf+R+Fv99W8hi
8Lz/uC+GgoogDcXSP1tvdJXh4KH2yma1URxCiZYvL+gDawapl6ZGHknoUaJx6SIqG6PpAuQGzxny
/++nLPbaJuo4dzHI7CIU/D4RylPQztLoW0inT8kIvMfB3QuoHFop058X292yCcanpWx+YqGBTOYc
P6k7zmMMs1KKPdkJsR4lHk0aPDMJxc0dPz+mMslENNsPvaNX28srm/pbMUb7c+xdJ8vMY1M76/Xx
7k493X+59bzLdu9ofMHSIC8oYVxrNzFc/SVI+SfODdbXyqr+/9H7I2ZQ8iZ/59dHszJ26hm+SLF6
G9ZJM10QMvrtGuOXwQZozuY0N9qwMJvMq7+u6X8CVf/3LrQ/YudO/BlGg8e9XdM7vxwfTid8mxVI
+8IcpyuTpBtHbyHnlVOJvyAw3RYE+4/186ttwW/7qVJQ7emSDFrt+mLXsSY8fCIq/LKFPSJyeoz3
HqXY8zNm+fsvkMtfr/3HnvrQ9naov4tm1ROTjyzHqtS9chXvg1M+d1v06VaL6X2WLWg95SwZgL/F
b//AfP4Y+Dak+u3hqfRGE37EwwP2TnR7op8P2nrVOMIWdm3SZ1XI9dp5OcvlRXishelRFfJvINif
udY2cGUR0uW7Ry8fHbGt/3sXnSFxZAchcoahsZgD6P0EM6GVicbs4rL8Zdj/LWolb03giuQTiM2f
UasCFP/RymtDymFgd8+o7Xt3bEYYmuS6ZG6ndm+hzqoL6ULRmaL3Phl89b3YKfCF8HUm2U+0vErF
v05ejm7+t0H7k3f0azB+v7k/duQtfHbqCzpYK5rhLt+7DKKVjjjM+raoZ6lJd92noQHbVLusY4e4
E2dsDHR9RZcVQdfGg+WrjLEVdwc+9OovN/cvIfbvI/cnt0J5VbRuuaTN6iXD+WVF1Wk5frqd1dWK
gzZk8x4y3BAPS5pbjtXIeMsjMqo0Qdi/nJq/V6LrZGbsKDZJ+79gzv96MsKXb1UU6N0x/JMXSx6x
r3WV7mc1WlagSgek8AxCmolmlGbuDm3EenB7/noCtavzTwPy+2VbA/PbHhqUnU5Mtf5nFY+7dtfs
Wx3j5+2N5NcWj2R2+ctT/tlG5X/rY4A0AfR51EJ+Sdf8djldQyUka7JmVQHqIXp/HW/ePeHv0K4V
xBRuQAz3FrY2+8nt5BAaP5ljk8CbKl46m75W+m6/Xi+dUP7lJPnVH+4fw/Dbff2xibVB+kzjmk2c
CiMXdCCeICTEZn4cwdOHjsUhLGLrJ5VfPXu7175Me7aIDoB+Qpj7Y7L3UqN7N5cYm/nf5EsZm3+b
I4wLex7+4D9qDR/vpkE9KMFbTG4mYstmNwSSMVq5t9WzmHRtFeOf0fFbJvQW/NB7FrDZjxE2wqMk
YAh/5g9nox7oGGP7pMZyEdRA9Heboa6JzlZXQusVoC+6xJPAvRruTzRZtOBRYB2aFkjnUyLzIzO3
63HC4lyIU98BBXFbuKbwZ9nH+JqN5M8il5YVHIZfu7vpj8bhcVMJJ/75HhmjvsRtf4rL5IrX3jcK
Y1Nbu895EljZsv2k2dCcjdNEzGwgq58CPS8OUVuRC4JHFyRmEXmr4aJLPMFUJCJgPy4CQEL+ukjX
i9XNsdIDmNViMSxl+M0b39ybFYQbQlfA4wbUJvUoYxShe5OzsGcMjCGEQpESowItKZK4CQgXhygM
pgB+dPRLClGAvJt9z9xCTnUXA8O1VzHQyuoUDBNc2EMihk8BXAMo8/OTnZ5kfBO39rblR2ztGaxY
Ma6lJhovE1UeZG1rJ/Gx7DHN00vzskG5SnameUhWMhzH6S55EgrYtbzvaP3WiUVldeaVkXRFj6bK
sLGsl/Vof9xWln53X18Z4IdAOJpOAtbb26q6Tak9mcz/oRWxs6almkmPL7Svn3K9vHjEfAhXy8ye
61MNYMm5PafoFIZmSWNpBeb3+N1DnA5XJdKt0aqryu705r9nVNvSRuQiNr2egTLwt59WlrrIRouW
Hi7UeV+8K/NbIw9wDf+S5/rFVvrH5hyR20HNqk1D/uFolINn2jw6nc9KYwnvGou+8uJQWCdUrGzQ
HTtLLGXR7k27N7GFOQV2I8VzH4/Jf0k1qAzTBAHxYACcK4FsWTXRps2MG8//dvy1CPx/3Wm7k38z
b+/qE9X0G/qsqJklaYE/0IwPRJJv47DqnwCh6ADGUgbMnBWOIDEWJ3I/XTaTbP4iCBPOfM5JKP77
3PtXN7n72/j9YdyGF52Gth/G72NvJoeJlfoB0AMIpNslgzs2SVn05Y3zxRmBEvyNnqD9m48KI0rF
VWmpo39KeVf9h46Ww+uzuoTeA3rxrtj1wZxS8fHi1W16n0IJYm0tk77o+9U6MS/LMJPpz2XZAwlM
7XAMyhxN4tP1TJlidAP9WCHUdv4FJU3jvtC2JZh3gJjbvteXuBD/PX5/8ph+HVq/P8AfeZdIC0ed
5vb+rKLNbfp2i9VjfrXSb6zD5fGXa0HQazMrf66h36/2R+Ylz59NWj4GH/zJ2AX8FLehgd7Gy3hy
IoOgT/PNLbMHNu7Lo7QAh6w+nRkw0cDjPVkDqbnaxaFhjT7Z3K8Y2iF2zCSo7vFPjvJQDeNHv/sb
ZexfbFojqOyJ+chtS4IBbqKUqkLjDPp1/oVvDk6si/ny5c/j9ab/3XHfQX7zYVbopFgP9+lIVJtk
utO4Cek/9y3EhNifHK5C6T+8zZX0HLd9p7CFgwu86mGp8iMfZzjpZNYVNGLE5zwkYQs0bmSuKmPa
o4hqEZSKcWrcAGoJKIHmTe7TQ/BaQPRHj8J/LgP9SF9bRahUT3pdamxpqGJAQ8G8muHQqI0u2A59
+NrBm9w3Fh4yfnLykaf7olUbhrAS0ohNqDJa7MLJjhCisQ4Hmqd25SFVnWLc2Q3Jvww0qzbqimfY
laF3E6qH8Akgl2JNkoY7LQk+WHK7TcV8nD9StwcXl8p0BqShr4S8gabISMUtqB9eaXRZ5MxVMRJ3
MyFv3wdnkV3UI6yGy0VHGsbdb/b9BsJzd7L3dJQxa0lsqeiUZpZKyTI7gLF6fuHEAr+bsZuKJDRH
TjoUsHjR3rAuufWiw4VFk2GzwtP3YcK8gw2yp7gH5nB2ZX4iFbPdVy1++VbsPpWmzvewJ+DBurft
HKxu9q5X95Nu3k7fZ415a2H2dl57YsNpwDP1l0x4YXwbj+0cNDb2lqG/BDY9O/Q8EiPHn1TnXPiG
IZe6D7wtjtmiFN6ciCieALC1uWO0mMU3xUf7K0ewiacN9m9d7NjWzV93S0eel7zHMOplDyFJaihn
urpiZKjzeCxGn9mGKeoYu/cvJ2VjTKC75awjpurYxFeD2i02QjQC7x3TWKEHsVLoXo3YVIuySCqd
PgxvaTyNN/995MCmBOWLJobm02isE6XbvGpAmpfOMbykYzVGz0/4Hc3Z3GzM8jredeNjplP0tViC
73FEZbfXGccFL1K+uH2zIH+XU4xpxDXtW3iel3mbvszh7mU+xz2W9hkX606SAD0VE6WuHItI2sy9
ui/ztaHI6RnTr0wWfVo2CPRg8sbMjxob/ljHJvXA/RFVvTJb1aigGtdaXEI6sxjRIpo+re7kYXYs
Hc01MQwGk+iszcNJ5j7H+RS45LEJWd9zvMRRLO7nUVAdGUgKlzs9+aJXyjiZUmDQ/tnJ/cG043aC
cDIKeBN31SRiQB0YJ21jXfGgMAiYgMa5YQ2Uq+xZ1MmntPcWfeftsj/NDW2vFHc0q7BTy2yHJbp9
zKI7Zm+BfMalUWgmXZgGN5MeqSjLMBTdUmjzBBH9dk9Q80OvihEcnE/r5+oD49FHFkwmmw7bvrQu
ZTvC3U872KyJi06xhjXsgIlJhbzH2y/Gz9Io+ZdbxZuhfp2Ry4U2MO7ZFD74tdOCyOG6tMJ12vcT
7MeeLh35RZY9UZXjjH2TWl16ZjD/mfdR5Yua3w+VcZQ1m1rXKS7mRSH9gHt0z42yVdujjLUF7RvF
7i54qU7mI5MwhEeGkRpUj/TM1KJYY6+Qqvgm7W11eYUL+Dun//rmfhygLUDm0dV+Ti+z8h7OOTtk
9tCITh/77qB6k2yHhuKSCDZrBBdXr+D9QxOUKrg4L9xAZX1zw105fYxfxFrTp6cZjZe7xRSUzr4F
4Heyt3z4kdV1yqHkICCNFZqI/rjDoDBAyQUqPtOBF84pkTJLqwehgjqPWijBddcEtcWeIDEpmi23
x4iyVu7nl0f9jH2ZcAJZtAyk3khcqFzWtsXPaDbX+RiaS5uXiUqqOsgt1bhOtS6pstj3OmZuOYX9
8GP7boaTd6CbIW0ExskJ+/OS+abyFIfQp1OJW2mlLwPkfq8vXj56RckdR1e30AswktBIjJvRteJF
bpxRfraU5X0z/KIh4uTlsRoStttXdHq32R9VdC1UVSDEdsUjE095d7MpzjDKZELZD6bpqXgandmF
LEdhxOPr+HYcBr3d41i7z+Dmvf2uIvL13Wadr2J5WV4N/PYR9d6zgcc2VVGQSATvtJEkGNxaPEFd
dJZPhc3ZzN6F+MzTcz9gq8Xm1X1eJRUXsmO0MnWSreCNgn6gr/UJWI+8e5RjMX4KlEAytW1unS53
pHJv8zqI/Ac9yCuZDKznuOi2uYS6PWBx5BE0wdeNJ0Oj5IjtWZFfj/MNrgIHjw6pBrk2BH7hqFVr
xvT5haWNzuRGOLv0QjYdKkTNMjKHMYK+TvdQ7t5fbLJIdV8fE9eDMytOiJuxSbHsTuht+hj5N870
CTvsHdBCpn4atw5HCd30BoDP36OHXfchGYi6EvXXcNx8k/jKvnTZu4jbqd7H4+RjZmP6AFoPrzcD
gAklWSLl+3ZiCIeFSBpDm3bbIL3zBXH+6vaWI1binA5qpIkS0Eak9QUq7Mt4fjWnjSxMfXmZdivZ
oVHirNnoXSTHhOaX60xr49JnbiGbnoAaM0WByrjI0V6f3v1KeKN5NCuPAzgYzmCr+mgsxd5Tjmza
icTTvhft6SViV+TrSlyFEQg8JflmdEQpxn2I26ExsIfMKal1/WmQyLlM2nZF/kcGpMLzQ+r3rP4O
B6h9Dt1OHDBc81ra8A3Sn2I72CNOYgzsSvZX9UXoiyjQyE6YipWecfSUZeFGzkBWkXz1DXL5vS3N
i4SyrGknykrfUOyPwsPA7OxZOA4tNX8tivQTENKnR6xs3DV6X8NKXOB4fL8ErS1zoPJ1vH6dEvan
ZuU3UrxCr+RrfJ/1ZBggsvNEC8dSE9gxCbOvS/UrDHLSv0F87B8qAwW447s2Ht+30B7Zg+Cxy5zK
6tsoNHvUZdrM0BpIjcxyFOQdeUWOctqvHa1jJsTf094snuj4VWRqJ/2Xo27J0w56znDG1Gcv0dnn
uYHrgP0rv/Ky5Xj5yNryOvUhrwOJ3wKXB77FsDW+xReiHwaVluYQb/jidqyE8UoOHSdxRrvEwYGc
NyN8r2RDNSsOFwlGajLwRSrRfDfBs3Q4YVSvcNWNunl2Oak5Qpit/y14bIl+SM6IKfRW8CLsq3mb
DaxCbkqDnqHtGweHR+MW4/5XOl0rXtdCFCVPRLZJV5QBGbrz7rgFsq216D2sJ6IfUADG6rg4Pkog
yDAyHokIR4Ki1ZBs8Ndg3Jvq38ma5XHJxO1HdyHiqgFiILtwqfRRFTEGX68Sq6oad+sWNGa1q4xz
bOfOGftu3VpAwn07T/9hactOHwRCMeMlNJOhCG3skNsb9/1LMNhn265LEt68tCXi4jLNrtRNN+c+
DbnGxbk/UWeZc/Upze26Az6QMqa7h7YFj/1sh7PdCTBtwC/R2H5ZyMeMU9AVfritVKoWvcy8TjDZ
joKmi4QLgo3iXP5QNkE6YeT1KmS9Re+brPZw1QQ42SmJfM4BlAa/c6cJegGgVz5sfepsV0H5eEET
ksoYJZ8IoQSpTl8fTkrchOTiJOfbGXPR/xoG+ce8nbMvfs+bRquUVrd3ksCit/rMe8HVHaQO83aN
jccZw3mnL0nQmcWISLnD8TUXKm3vfMUi1Lxt46eR7WhuObzKwRwjiv1+/krZh+jYENHs35mkchZO
9sdWlj0Ns0AIPES9rWN8Pk548yvugo6YV6JaOYkWyhedyQYvghYM/vwdhKqJt0tL+CkWElVzs++i
KE1mzSCg2NGA1Woz/JER/1Ri87Fjt43DaEc7z490tFyostrQBKPNzLjVVNvUq/74CZvv8zPaPjg0
qnm9fHdlBhiIMPNAlqdowukuvyL76tNYw9RE4sIB8krztUNE8/AU0ZrcgjaDCXaPHJU2DDg59LEV
g4uh1LS9f0iFnnvlUn+JRgtg3Wi5xREFVZrfvH9RoqAI9UMjK1C7sfJJuu5HojmB99XOCFgCUhTx
fireyAhVBu/76OM7wiQP+U6sfmLdcaBTdI8spOg/A/lITYR0kGeo0ZQeWWj/g8iVqayQXTlUEDCe
okglpKe72enI3inTIULIx8sJeQLdfNcWUi23yrjfxT1F8yuIECUt7RTNWVAFbD0GyS0Ko3n6Be6B
LrJleniGq5JnZXl2JFna3ra3pRH5K7Xxebm/zlO8BvgCvRMwPudQKtN3y6ljw+a5DGf1iYdXK+MF
TeopH/MHAdUIV0d+CNMRdKL0ff940AtLXFd95nHatS9d/seyrK3iazQezeL1YAqM8ty9PKgMk2iq
z5uKGoEMt2MFyZpJ7k8LpzOPbAqwSvHZYUbe59dusAydy1Zny6Zr6MY6oRk5YJ7Bv3RlD4JTaqTQ
8UpZzlQyM7ty1Xm4g49AUq80dMz+PHYVi50T2x239YkUKzKGrgYKuLjYr+3IxTz7d0iS4aI3y53r
GOv5oBtLgF/Pt3xEMQ7npVvW9K2DPojDe63lZ3o13r7+3VuUTuFrLtmrvtk5FKiEFigbOt3v+8X4
zKjk2nS/3jF+C0MmOh6WMzsOduUG6/T2SvZrAneMpLa2zM5vWgMGUVeoO6ziEIfG7ZwHIzhpYjQ3
7+MXJxJIKqgzBKLjYHkbh8viiKla6GN99cKvvUAFtUbrxI0Vc0REj4sD7OuVx+N10cjbOAZeKCTt
MYlwMtR0xHX79GEQwhhLqVwX73k1tIuPCDuikSlm+oHLuci2jSo5EElGQyxtuQbLxL3QnwAS3v4G
cWjVWXw6ghboQxmNOyQz8zGdLwMe7U2HatHY7/lgXO17U2QwvqpdY/cArmH8W6/9ZfuBF/OdUQt+
EWrodDMLUYVO6f/6XiqNCF/2C89r2BIqLx3zmjkFX1mx/RYHL3NDm3Vg5SH5AWEAzSyK1+hU8DFu
ELBo9wjP5GLwVVERfrXrUMacuQ9JZq/cXkEJbmI0vZBJI+0fieinPA34iz/KvXA8XPSAQE9s9z4r
bAJ5U1NE2ENIDD9TYAeILWgmTpvwyUA+nX4SwNhLfjirtgkJIXdg4Gsr7QUiTeD5QhSlQSU8yuf2
tsZ01Cf+iMGot8PMDS/2jz4L9298aK62VqbPU8tdBViHM7HXWzVB8VGQmhV1bnAXam02ofwJx/hc
3yowViEYJ17Bw8J4Dcm1mK8Lz9LdN5nzyS1utLvHVqkw4OGPEtgxbFj6t425S4KiI1+XKV0un6fw
u5cbQ7iI8CEYrQZlCjF42yrtX3BnhyJjvKCADVsHETuq0qG8Mhrd4owfhX6EyXgaPG9820Xzm+QN
mNhnh4ZDreEaLUZDkd/Fc4t15Q/QYGN6VcLEhNNRmDHCNW8JsffetTA+LXEUumhtXYL2W8wVFJOI
04c4QuaFdc2QyRD3Nfb1cRdUndJa50rLawwqxvL00ARET0wzL8J7xWhieXlh+6/efhMVVsZJPsnh
ZkL37JG15Lqa4I2Pn3tqYK6vBWJn1ARi0ekfel83W/q4DxsDS1l97McPpvetCmznzyO1MaVlYTwi
urFzRKnpFPOaIS+AzUphg1l8Q1/3lh265DG5Smv6UxObjrXmIfqn9i5ANmMajspR7mD5OQ94cG6f
3z/v5tvnYdqbYmdxQlAAn06z3H2w8D4vJzrcf67wyVAnd2/v9hPiZf7DwKQ/oB3yZrNkS6YTKPFi
xkbqfSaRXy10TWhcYGR1TnGQHBLdrH0Wo0DAwmwWg1ntXy11giLlw0qdwkq8xxq+rBIaOQO7fqTG
bQ78NHk7Dcnmop39xPuJvFoXvS0CczwTFdUcSq31Tg6caJyxzCPU3HjJLmDvjahGZVGyNMvte6u1
TGlWB7eKCMoRnuv19Jn1H0KoPY4ikZ1T97MLAz2oxpcFKlvJPgxFf33Hch2qoJ84t7eleLpzs/pv
8VrWhxvp6O0V9uVDfrZqaFzXiSIrnKlTFFwnD+bzLpTZgITb4ipHM14GF2gCb3PdxlDGg3W5TAkA
MjGiz5OB8mc2oRPSFk26y4+CaLccEvlV2+tk6PYUBGREteVF9H0ZvSSfDWFzm2dQxVl5Qi1teJ3p
Eo5q19foTU9QHPDX+KBtY7PrF/Nikgca/ZK3Kj2CkD9nkcJUXl692COzP9jeglug+m+454sC0U8U
F60BozvXKOsKp4QsxlL1CVA6HJj2dQ2+gVRpalwOCZBBLJpI3pcjSM0BcsPFTxcm1lsAgxDBcBuI
AXO1+FDgBsy72zJylRlU1OKgnRTQ0nCa2XddpArV4KL61pxEwdTJfAnTEm7pvI4d1Yl2SGSfVL88
ZPPYU7cfX58qZAn0SSURxqHtmlOvB6f+Ww5OtP34rmY0SO6ZR22M0xVk087xsugTrFgXE3btNF/B
uQNvgaUCMSo/nQkgjVEqCrM231cCBQ0swugvslNAuIMj83TuffkwmDFZTlvXR4VZnQBmd5bx+G2x
9ecdAOg+L3yKfey/KLI0MVLWZ8d+kzwyayWIp7S8gVjuVljNC0n1YpnMsYtsSIQRyf2yOjdvGM1X
806+kjiX72JHd56b2mTq2XBxwHlhRIe3+ArHobGoyYAWmwF51XWBTppYHpHt8tuiIJg4Xj7hMllw
P6xySUcAh6t5ZGshnC5GC2UKk3YR7zvj+7yeNWP1WM5uZm+smQ2JxcZXZOsG0yARVnZl3akdCy3d
wGf16L5LJqK3vf3gqvYZCodqAweGPv4mu3JwsQezAeUiWyw/RxNeJFvy9jOYdfejB4+Jsx1N3j6u
cOheTsm4SzMC0fiDWbQunbf39LouycLixH4N9/1F37xu7kYGFD6LbNXV3CfXR+vSBH0LZ23nI/Mz
U2f6OLKjNc8lCcxdPEmTq9LrffBd7YfrQVBZgxiPIxS1id9Cbnk3MJoT81H62OjQiOzuCh/I4eDr
m6P1Gyk0IIzx1X/slJ/HSHyIZ3fRajTBN5smtuZez/gtyvphZdv34m6oFivHvWyaeT8zlA11F6Tv
1P27Pfbzi3E5XbfdPT+jk/rTX+huSoyRt1VvNbzyi514t0lzonMgFGK/6+IoFE53r6/eXuHzIKr7
ppABTSn4CgVA2+XrYd/s0YIzS/u5WJ9J+2O0xgupt5joJdUfTLNTHe6yFvg0VmgPrRv2vvSHEtTm
aV/Ej2Ys4G6P38vUi+blqfBTO5kPT8khwKFfNz5nZmVXdJCAV9eBXEmchAm/WsmcWg+Ptxo18Kw6
6YB0dzkRvStc9HHPei/rWd8C4B/uCCljGR0H3sBurMhBtebrNq1oZy1Bz2hHb9xow3VsVreFCjC5
Shb36eP4XGmeIsrl231tNNJnlnrk8j6dmce6HQIJZQFom8dK9RNf9/JF10y9kYWk3hrfi5DsumwD
Dc49KlLC2iRX3qcggmqRa4BwRG7gPTHO4f7+k08YXIUkD16VH7pt6EP3MAIpyoNOF4I1qmHeFLkQ
wLTTRITT/jAlGpdcTr63xGPpPJkPNLbG7cAJ9qEohCKgkVVp4ub1OZ3IzMwYmWxvBfdF5LyOESfU
LnXqb20DxcYaOncQzt4undbj1HmCGRcCJRiavU8Sn1YHSF1aPZKhk4Zykz5jqAOGEmmxVTt+O6Ol
T2kQf0n80tU8MEujWj+D1w/EeWNAbo91DLGLjTf/rLW1tnnTOgFaz4pd/JzFiYGQEuAArcx2Pesz
vZnVpnY/B4ZuxtL2c1giQ/kCKU5W6Xdz1Hd9XX6snt1MS784XagNGqsBwcGH3AkIG6CB9wTNGGGx
MBBPp+tGnK+Z0/rqH6uZAhADAN3G/Um8fZLFos4yZ3h8pS13wSNZ96d9s/YqY+jdiRC04GVoELhH
k5Gdr/BUWxRB9PtCmV+mgwByiBYoP9UXuJzWEeXNpJe1rbu0XcKqX6d3Cwc1ws6/sGW4inYVEOCJ
6Lt4iCvFRqtiWq0A+RSvgPHBmZBostslF2R1crubGCoxKpgeaZedvuuCR8VGjZGly9vQ6pNnII12
7v3aTwPBjNscnJv3R2RTDpzbyLnN8hl51CPVLc0R3DX2+ZLvaQDvaLXIZ5SyfNzy0HmL7vj/kXae
y60jWbZ+IkbAksBfeIDeiO4PQ6IkggRATwLg098v1TFTFIoj3Jjp6o7qOnWOEul2brPW2im6fXgA
pnPmq2M38xSnOTc8OjnhfuyCW6g4p7ERHHtxO+0dBtdeNjgt0pHpH9+vwE1TFA8Q7rxOSUL2FYev
3iNAR47vYB17hDLL0/pAoYdIa+8d5rfFIcfGiADEeYykMdb9aKGE1sk4Vg+iLfRYB1d7vzS85pwa
g4exskhDOgogGYvE/t0zO7u3S3Scn71bG+/E1/wyarTlMPVhmOCQvN1i3KVWpFKeyKGvRIc+fZnK
Cf1/H4inNal42fFBJNluK9KVtmnYewMFSouc22p+n7Yybqp9CK/TnKRZ7tzBiN8tRMfDBpVuEm2A
TVxycjeH1GuE/fg+Amx0yXOby31gWFceGNPGeeqQiOunvJWlwKZS5fL00T3gAYrHOI4I6DtqjxIO
8JnMMyPYTNHezxwzKoTP5pOZb5BPzEMS3neBwlAcY3a19SgJLxj9XuJd7fO7Mk97x9H+aHOoUjd1
b50yLJ0j/x+3J3h08/An/cnrHjymnKNDuJlsJkTBZze6fNBwR7wg70RN1KjIbft6JM0V/mIhHrb6
jURT+p6AnOKdCuHRDI3xgUoHpUyKsv1DR/U3oRyxDn7aY2ninnSzW0OVxfGObWS8Pk9OTCdRiwDt
ihFMfHof2uQeKI5ZnZ4SsEPh5pPf3+xfo2K4b98I/ShkOPQRal+ch3scpaNswJ3jeF3W6TR9v55s
ErZ6E6ZX2otHIEJgVl1HcSBu7SqQRLJcHtLSHUlEkYVJSV88orJPuiKeSuPbehUwncHdpig4vXeJ
dwe63ZqmEUvRWbXPI6lTTEtcNO7+kFwC7VYU0uyr8SZZ0sMJO6APD53dO0giNPTv3wm5o95245sk
WyjjIQZS2ivqSRiItTS/tpyUzpSpvZ+SgpYutNmzH7mDxeK87Hgmv09kFjdIGTsXuqKm3u5hS+fw
/n2e8ttKwA6K5RYtZ5c5YlUp991so7/rncVtvzniFzrA0zYb//gILvP0+yQ7rTel38QmufyWJjGD
dwrTQLZvc6NvXETZcjvZn+wYQZoDeRInx6qSYeYnSJx5tmY7MIfKwXoA6oDlMpVJvMcollvX9+Tq
UptA4B8sBx1m+jqXDNfWl11YZtgpUvViZ06T+6jsYHEkJ6bbC15RYalvGojolKim4Zzftn19QXJZ
X+zeYD6l3VIUemZUJ2KiuJGGPjJAAKiH7UPpBI2lJFzZ4myDRohxfnCpNmERsXyY/cOgmDaGiqcp
4JnzyWXQ8A0v847RHff7Ir6WXNPI8LRAaTecxBPfQp286Z/9Jv/sPL72JPJgVySJfSfIWd6/jm+n
D22kD0zxeaLUZnaao5XgwlEP5y/Zj0dwhuhoaJ3CzWC1VpxkceyxZowndczv7UJ1pc6+t5nEI+4T
127RbEskVoO9fe02wtP4GK1mN6D6nLJ7T8Nn4XELd3fnaIP6eCtcc7hrS0HcXrWNGXl4ClVn5xSA
1OCYlhjaB20cO9SKuMJS+07ARvyCT9xXFFeZHbnWm4HkHCNy+xSXXZqREpAvpY/Cp9g7O9rvGkwB
79Q/v13gjEJZjNKh9qEEcrekYKDYrS96VwdXYvbE1mYGOYU+5hNFazazyS91+CcRFLUWsXtcHsFn
70TEQO+Z9gZ8xwPisHWnqaed6EiuW9tjKEpcrhZksVV+sMlpVwoEIRBfn5U4sTxBNj4agGUIoDsx
xowU0po/qn3sIt1+TCkRE9GIymAyUDplZqfBiZxYtO/tpyYHUCFPnFkN6LED+fukWFfXtLdvhkNW
EIousAjoscFtne5CrIKyPk+3nyvKxPhEZNwdsPkCKsub7W13BISF6utvxdutAZbeB5bF0XOUPpZu
tH8nKUh2Ec+jsXJVnSSHhfzXREZBnH+R2lx8rpOxblLeNSF0qt+cTHl6+OwdrXvD3Y3ofhzTN8A5
TB72/mEv4vdZK3U6fsu+LBr2NiKWGPn5oGWTEri4HPgR/b2tVdBZLFwgT5/v7/LJjs4QQgXTZHzs
xsO9vxpR99D60GhDdUAthMHdIQwc0jpv7/mk7PRQQBO0nGiM6wjRMt6ASiU6Lq0Ssoz/TRIAln36
tgHDtLI/jTeBm2oOj+tdOJdkf24g87GdTY8AGqCX2GYALzN1kH4bTLOPYd6+fWzHvL0czzuFvwY8
X/9MhhoSFxjHYItjkThwLb3xaTz+XvW43Jcg9WHAtYN4+c3R5WBAj7e+ORXfiRPcR6js8PfvzVgf
PAbK6DT7Puj8gfHRh2y5oepMcXtFoXGnWUPBULwCN4UkSeIcLurxTQqY2se3EkRFr8frHpVhxC/l
H1zBt7K99b6J9HcAttr8xCss4diKtM5ZslmSQ5+vTEFYON95m1rPW6thfd53IPvyQBPYCnOBu0QF
m1+Ovx770UWyviGvmoW/8ca3++C74VzKTjA8XS0EqKg+f4LH1kNKpDvfdE4kD+yC6IzWv9GlfTk4
p5V9RNsCVtxi191tgqGBvVHvLidsZzknIoPw0pYHn5npUHjVG2HLoZeI2dkmwzT54Mso619hHO1t
KvFvrffxt9AISv0hciZpxHptQWnE0ClYHoCGsMJ9yXHPEHrxGSEKfbY6f2M4FeUVNPcZVllhppwk
2sFliOxN5H4uAEHYL8r34Rz5jouFXk3mHzbBygm9ubZsA2KXg0lfnkwmGMvuiMADcdUvuo8PtvbN
2wPuXoce+n0AwLpoIl2swxDX/2Jd7MnOSWgKItIAk70nozqz6xeEwed2MxRUaDj4SEu0NTejyr/z
dl7swZH+Ye8LQDmNA0RMhXzYagBAP3ERbvPINkTAzq8fpClnxAgPf0ZPGu4j3wOgmI23Bvv21ZrN
VH9v4QYYJCz2o96CG40jDs5YtqGlj42ZZL2x0LbvjpKo45OmmPiIhLnueBxw2LG8AHYOlBMpftvf
guYMsKbhbAR/txRKNKBxqEcHQCVW0AMdKo9qkMOM9nW1V8Kbtz+D2LJd1195HdBELpwjEmQOHODx
WJuNG+FmzM3OBR0wR8OgMxzqFJP+3uuXZI6nrTYrhLxdcWqhYQxeV8AUhSzbkiCnAJCWIEqESAZw
LJuM7tsp8bU4EGpWI98VrEh7LH3gDlvNYEeOsU+pWcI4pWZHao+Z+bBdQ99rvmJ2PH9phQ6rqGlc
NARePJF83QJeDI8j7FLyJZ10IfZtfYSb4WhkfI44OFAdwLGtu13lbC37P+j3ESE55dp3HNQlBaLE
cxfJ5GgRkcH5fd8nIQxf3baDjYcxiv39LZzSirtOL0sVAPw/IMum+PdPsHf1unmom5IFn2r+srtf
PBC+dGIIVOOyO/H8kesv1O8evUxU8EoArUrMQNIPgnatjIz6is/0vKIVBD5906SjnIF1b8+78yV5
S2Oarr2dY1mj1ML37BRRZ5E7kXvA/pDQBR3aRzatDnMPlblmTSqg+2T1KJPmjq3dz6fHhgchAIMq
yreUm5wueYXRKmRXET2BrBmG5JOsk+Ti280wOS0ZMRCK3zuHggZhKFLuUYY8VL4dDIhHcPxoo0kN
TyS1KFDttn1YBdQW7LR/+RK/nyoXCm1CYuQ8M5zU8L6KGcfcC2Vrso1IXFnrlisICLLd670VfiC4
vDB0WhNgNcEQzYPCj2xCz97Zes/WBJ5ktp2d6r2doMbQa+4tdaNg3HA+h6AZucpfuYUwBVBkZ9Xi
Bm28ezf/eT8/P8FO+JuDQ7IUhMXOplkayB60OBx9IC8oSOw7n5d26n9eBHeK4wl+osWTfnT+Ngu1
p7SisENf3Ft5KNmRdrvv5aOPrRsaA7RpxiOfMkjLFobQDsAfZX1cgtFnoIw+p7UM+Fd3BRKEKiT1
BNmvYpyUku7ZW31fTDgHHdm5+QBaCYOvPcQlajsiC/tRvZiaIRuKqeuifWeF3Zcpm0Mm5THMD/sj
CxDAsO8uhVzchpv99+rKdUNVSBJJeqYFTslQqiWjwnjzKRhYBtWGvftdM9Srq/U8qwpDQpVupSmd
t1Alg7sDkquduCbvLOCyHOxzUGOk5eYrnjGCTDDvhFIUPP3f5u2RnM70szeLSdNf4az7yEm4RgQa
YExiF3D40bm5+0F+sZa3AxRc5H0syQfvvXWu4WNy8emBzkNk+KaXuJDSgiVl7rm8vkwRmecOo0BJ
dpcAMEyCbbQUPD4ZZA/EjbHh6xh9T/N1ryRj5X5+Kx2aLDoCaKi4ey8ZUkQBJqqC36H0yGufDeJg
b33tHH1GY1X/yqbvyQlfemU3GZ6oOQxN++Qc4FTm83imWe+R0X9H2QMiCC1Yeo+o4ZOhm2/W5CJ7
qtsYat6aSABAH6iCEY0D+AyHxDHbenyjMOXH7Uun+D4xjUjEunG78HXgvyV/v16svP94u/dIkIAe
vHyWYeI18FovNVrmyuvD988OiX//9AApt8OxeUk25eQGguwUmIEJ2wOwlcuStK8zOnGK2UF0QovE
MZ06eQn5lXP5fEIqD2DcuEorfcv4tHUCE633D1Y/dq6ZFeXtHhgXf4GAzd+3gB6TLy+30aIvp0kf
QKXi0T6MpNyfpHM5ySUfRJhE8HHtAJ9HSwQAGTQAlS6z3+S0BSUAYDAKkQlR6sU7NK2W6M3sPpAN
fdDgIES/mraAR/LSIv9iQwdIU4HEkwB/wjUdpzQVa9nNwlU0r3Wh9tVtZj5cg/vNV0HT70IwuOqa
RnnAgm/f6vz0no209+tYOQCNyguByFJJN+SUFkTJ+qz3H80l7xvh8RsV6yRpZ+DZQV+Rprz1qZWd
Sj/RHarxD0CwyWCvkBwCrRzRF1LdenvqzOAQ3k46qmQ2ZXMq4aC/EK46N1CNisw7LX6AhJF3N4C7
BFri5prVgCZIApc3F5o8ZWICyzICvKXkNCm2r4kNoutE8TRxKW5qeq+Zdzeg5clJJ37jPihgR7cP
VPLmpRatomsnZdb2TkHQ8c7zDfG+CyJRspt2NnwEsXeyaf9FrekaIFnjGhMQNmDmEFQDhwEGDfQB
VcOUuodw9TbRrg90bEMvjvWmjZzH/pN6xGF0/oQC8m6gSTQHt5sJUga9xu0iMAbLVTd3PxB3C/p7
QvjJMbxCcT0HWniwPyQbdOMezgtaKpQ6TXve6t/cJeYm2Ev4CfgOjvHWhB4CYszZQqCSMTRzxVcL
7/DdYhofAJ5sgHF27CEbjggYKNcl5cbO5OSC2p5ntjzadg9oRe47F3eJ9fH7xbz/aC9vbn+zTPt7
CDOPuQIkWyj5Fc5m2t241/aBYOnurPhzWWQKro42PLlKRH3GLf3CAw4GRpqvQhyGcGzjN0abTsOm
iNfdEeagFtBWvEG83rr48CCx7lYxS/uQd/nBaX/lHKn76gRBTcSPXbWnDa5grawjsaZmSeJHtPtS
VHh4WpQ/nRNqCV8XByDa8DjYtPvpmHKuf5h7LYDrzhYIFGjI9aGTCEkYkjdvhy5YIUjPH6mD0Bc7
sfOKIHWWJEa6c9Ts7Bg3q3CSd7hK4WFUTM6L+3hL0MePIYsW8aPw7BBcoy7TWgIKoGR5G8qd/eQG
8s8pe+f+pRv3G24LW56HAq27JUW+/SRprVCCaK6zzsMvyUrDYw2OH0pua5rTGAH4Ac1D9RkeAjWw
R1DMOGOcaSNBENgW9a6MfqzTvKtw+KOWd3vfDZJA6j6c3eDWy6KTrbl0CRoefBCtndxV3JTpytZl
BECUGlsGGd/41EcxVbXNcPMFuIz/NgecdGdrk3F3t18G+sm5B6KN/BU5DLvslFtrO4nfY4rCZARc
JrGdNOByDVG/4g+YTBJEXZ+ngnS9Tw73dCWLfpzOTJtyni1R+9Ha75nIkW0oOqxYg3tPmmwHmmon
kyR29lRiWFgU2ELSq5sFOU/QCT4tWpxsQqUE8TlvFzUGpCzI84oaCbp6OnFI4iCmCgsFPFln05dm
BLRtMvYop927Kknacy9zaANnAxqkUgoOY+fLJJrcjRcvW5rD2xeHm/kN1HWozc2heF2UoAT0SCYp
ftt3r91duwzJdXT3b5lnIDo93aqUtLKBEWzWq7bUPpKBbr03vrWOdPENvndRLJXEvvYoyT24Mkju
rK8jykIG2W6S2Jm9Rbg9oaQFojqnOJBPtCAdki7bYq6jK1ASklZXXt/H9Grf30jMEh9Mi24BZjBo
TQHynJdKJ9s6hY83nwa7B4no68M+bd9NEMj+hbNFrcVDyo2UW6tzaeezWPCSr0Ols+c6v/MZOuuz
sQ3Tb5AGPcKTOUfn0eXu74IjLVLBwYFdb128c9Mz5e4ZVLtmx9TC9uNb5p0bvUtMr2jHAH+pRjQT
3SNYdrS0Y3haeVfTPT8Q3OI87IFZkZiiVdG138JXSUDW0X1l3FJBBhlaHyy2uUfZ0EmQwRyV/oPH
6nszu+TrJJlDLNlSo1tctp5yCJAeu3+lpO9QiwsyR/CRaKQAT9ZbfWk+VLZtL482aOFNth8FeE0I
iOPyI4HBk9O/B7YOyZALcKI4OpIOOTpFGWkXu4naH3iXs7uln+fDl4HOQHAyLATrTpKTZ5MGLw49
DI+j4kuNA0FhCG5khCO2YcCiu4DwXd3eRUrZadxdUiJM7Z4L5kFe474aryJizVRklWgDGWKjEhGv
zqaxUW+tYrIkSQqLi0vWhmZnZ8sct1KeHCIdGcjuoY1D6yl40sfxxm0QiYqyIQ6lY7RXV4sM/RqZ
URBdIFC2/nIXPkhyNaiJP6JHBK5gzc5Tj1gc3X1AKcoeSLCvmtbg5t8tAEhnO/Hy8SNxERBsERnC
xJC9YYI6n/7JF7lmTcJPVl7Rzp/nXQnA01ayz/Y3vHb6hE13QPT7p+kVzYLjvIyKwd1LerSt6mvv
cB5GTd4OwOXJEnDAV+yBnvFgV3jx+ktEMDfniyIVZjVB2Z+X0+NQwCFekawFLkUNFI3MtRxRj5fm
wAapWMGoIH/t6K6Qn6R8pQ+vZ++0zublAKupjhqI5CNsR/pu9fmw8t7BXosiICS0NlZ8+piqUznC
P4N1AcdxoOGYINQGMJiE42JLHP316KY/pCPDVSckbFFSlcc0rytdiGWPPv/YXBKMf293dgG5thHd
SN797YDKr4jqzwtciaeTw+N0ucsssKDHlq7mfq1PnaR7J/soBMAANzskuNOaYVt157kS096PWmul
n41ikvSUIRjkQHU0t7A6FyHfS4TmJ8HtHTYAjO+kTZeT6EuNgHkGM1cK7DXtvsmNakHHdHmD3bXk
HTqKx3vqFpzWd5UgkoWO6HNOoCzAa6dQQTaCancepGiXHNw9Opy6cwha5DKv3t071UgBqy/D26cL
W4mkb7dmWmTqqphINigYIukUxZaHh8NkG47p8g5QcoWVM9pbuEEinHvYoMqdy8fNhvZjD+EXDpru
37v9k5f4Vyrh6asqQXd2KK77055lB3uJpykYi4IXugvPHc3XIvwFD4agq/S3IR1SwZhRuX1Qj711
eFLJ7pN+/PuLXmccnr6oEv9sb1qR7g8YNt36CFskAGYoQvj1J+6lwtfTQa/G/5rBlmQqU9epe0oo
MDftr3XsDErnOqLQ8ve0FJFNqC60rrVkWZVQfJJ/Ys2nWPaoX86n/ZYEkeCqNfoC67Zxm4truwWI
g/qdzU0GIIoR2rm1actXMeXz4JVdNnK91K6rDKM5BgeEC34NWi7oO+p9Z7eXB4LaUTPfl0PqzBX9
Q0P6l/D1KU+k1aN1EMd97xEJobwg2eABvHMbpCjoJYQYAaX2ok+kAcgobXny61opvAzg9aePqBiV
a7Fq7O8yHwFXIYQ87mHAu0m3GR6Z94LKCGUVFVexThBLFof0X7vdbPEyGwjcqFUByJQGSZtjlhYT
ivVIGOsYTXCtcB+gGjDrDgxcCrWrEWKw/5ukCRpy/z105f4cz4d7Ju8ZeqrYqQdWEIVw8s+kmWC6
OnoXuJBHZdAt/8O71Cd/b7z2KmnzNL5WSavF6p48qLYtJgJG5WjsuQEAeEOrO2LWebN3syHhOffZ
siAPTorMnjXJfF8DbVzYRA3ITdy7JwrXb2YILg3886ZvOnUdfuRX1lhvaTSgNDSO6E/B4ek6bnbn
W6ulrnLsHlJ77tFbhXeuIcKgVyDhLefvRVFfeC1NFGFNTZfR+GtplUd1c5FzOb6zKa29JTDVEDOJ
J2/kw+nY2c/aim8AkxSRJh6zpS3IyhAUg90JUKoalrB1L7CkTlya8SVAr+nvz5NfZK9/fV7lntya
G2Vz3MfFpAR9+SEcwFEREYxYAMTqxnrx0P8aq/IOPmgAUbYUzgfeIdreK+ccrDddBQppb+PBA611
GV9k8X4NWDF+5b5onRKZAc9o1CDAt4Y0jkQ7xgDMemG/bbzsQnaxZknFT61YgF+jVq6hsjekS2Zu
ignUJVIluS8JmiBFG2uRUb9DZtx933qnmVlz/37yg38MXO35oV52RvOksZeEbfatS9VZKPd0G97J
BWRrhAUMIueLwwVv4w0BkRH3kuIdGLmPW6DXHPxXr/nzMuiVFK68vcu6kXDwyQPZHwbXfdUh1w3v
v+bBeWFxfw1UydXmcjM+nE5MWygqME9npgBGqHNT5RfP+K9hhF15shu7/aZ52J14xs+OZPcfwR1K
IkV5e1fnBtUNJK7R00DFI98eUzMRcQ5iJmSWAIf+CHnUZZz/hymZqkEP65ZG+8zfI+2PB0XPikY+
uSN5IxJwGkEMUjP/H9XTl3fin5EqZsZMKbg0ToxUeLuJ2KVrAHGlo41x0Qn8UbNFmKEmsPgfbNs/
g1bsTdLcx9IqZdAz04OQzkLSVcJ6j91LfbnsxbPC8fhnsIqt2a5i/VyIwTjs5NFJyQIDmfW2npDe
q7EwdWNVLEwry8syNnnCTAAmB87gHYUK9s9F1YKsed1Nfn0g/2tqCL/9PibaMUtUKWNqGdX3MPE7
oKhaYZ0s5quH+WkFZaliMOIiVWO9id28Ipb+gegB9NAVKr8Urvy4+7+JNn4NVzEb8c5oNFKxiFMo
owHSUF8PvBAF7Zy/d+uVeaLDD86gTtsjudoHxrw0zrmp6GL1ePXeNGcxbtFj7u9BXp7151EqFyzd
r47JVm/lBBn3ueHjdrt4+naji/IEoWTNaK9OxPNolZslb/PsYapNcdi76IG4AyEQgimsucHaq4P+
PE7lUsnmTV6lR2aF0ANU6SDpgpHDdaKTAdoNoGe2UYvUk3i9kKB72FDrD6OJv4md3TvZdRI96H8I
WvC9PRBSFRSecCxpqkfJHHTi/3VZKvfy2FptDmXOVgvLHSbdlutHDUcPa1a/ZlWq4Wvjmt8u0o1h
kMdAge6AGLwt8POYNimo3WtxD6pexdMemJVr2Xic7/pN7AGZEsTEIu/aVkdQQuCcwaOo2fGXT9Lz
aJVbmW8u+8w8iR1HuwStBko5BXmyEiRmzSq+nJcuEwRwOTV6OP+2ao/ETOPYkPOJ5KchhKWeaUO3
J0CiCUltQVt+aQWeRqs8tfKVDspqS8qBsN2+C2pNNBWy4BF31Z7SvzjQZcDhpcEe2SF58fdMm+Lu
/2sHWwohj4KhkVqVNU2uOXKXtzKfIAgdqeCS0Pag+aEoee4mjbEIFnk8CNnOSNihe4Dv2EANEr5B
ULQTOGsS8sNkLj3TbXZa3dJ7L60TQCsqCx4VT6STWvwPFHgbYTI4HJS3JsKxvE/HhzaMSbLIurMl
mfX3vF7F+E3afquqomiYVq1ihRppocrN1ZU1/d51lOjQO9I3afMmiCGgs/2Oal/GW68OHPdyJ59G
rdgk87FNm6XOqNN7h7g6JBeO2kDd6fz3HZdB92imKilEo7Rl/X069UeitIrWQ52g0dXsJr10UX6Z
3UsIJB8VnWHTq03b/Ps+iBENtUkjVvpa/NzMJ7dzp6p6rJxE88k5nWMs6I8Tf7TeEpbOUosOca0w
tZ26KOFFcuz3qBXrIp2zxlk9M6pqzeeEx7Ll0ftVtIjr0XMv+Bz+fWaUullW7kJhyrcyvjKeQ81E
6A6fLI/4nxE7ossfksJBzatQO6TY6qeF5QnTW7fyzpAOjXX7kzBMbNufuVY0pvOcVRMNvcjr/l7R
il2TL0lWlkmp8jrQv8IxGbLs9YH5WlZIxz9mupA8+x3de3Z1GHfrVvjf9+P3+BVLt02PZ+1xFysM
FLuvd/qANg3fW35YnuVT4F8I6nXv0Y2+a1da/Ojfhu730BUnqFg1jUNTF0PzKC5Ltw+bHZKwDyXY
dxd4d7EVgJz/rFnyF8b997gVQ1QY6lWTV4zb9kAmAxlH8d733Y0dYdBBxf59hvW6M1yxQMr+aqab
Qgynkl9EInVJWxjVCSl1IvDenV+dObsO39EKwxFr7vZKx13MtuHMheIR2Vu4E6VFKYTU89Gu+Trl
peUi+UmvY5OumlJlE8xdlrYk86zy0tEqfRmGNJoc+X5nRrPw8XfQrrPHqjAR/9r1pwErq7+Vd2c6
up9UJMXoFa64/WbU9Zp2GIaEYV+a1aFY57od+w0kuCue2WHdkRdX6q8vqGzIWVKu5u4gbriH3L4a
ZENARsx7NOCSI7rBRW9raCnVhUwvYHIcvKepi7v4ZFr0JDZaV4W1Bhx9svphDPY4nC1YabDQw9qm
lnrN3v7rjcgO2vVgMN60vdQ5ZAZwJIQYsC7Xj9AXgv97SzlYPXgfWyeyQcohsOCS6seuDoOj43RX
w64T2Cew4sOgPf37YrxIgP1ajp+U1NNy4Dje4+2Vz7vZ024bZQOgVl16tvsdOQInQWcH4CCCovI9
HDo1g9cdw58I7Wnwq3IAH55zDKe5bk3bF8higVCGvjNr7iEZAYgkdj5YQ+12O4XbU+jYNqwFzNfd
v58w++k7itO93KaF2CP0p7VIvHFdyjCT0NdYgFvHjOAPtOtuvbjVf1yBn5Lb06jbPL8Z59tNKO45
c0OI5RtdYPEXK/QGK+jEHW1t9Jv9/0Cy6yxi7cZX3pz7Slul+YMLmA/NYPrTUcDrCxZQOLgsYOKy
3vaiE7n2OPj8rNl45eWr888lrGKyTyvpcr0e2Hjd+uGmYII8em7svYewvz4mYAttLHKCmtNeN27V
7rU0w9QTxm3P53O6ddMkHJMnDN7CXVm8PdAx/h7yRU739wWrGDpF2uWKer5wwcCdyN49NL3NEK0z
cFztuPv3YLUXqmLc5J2cbBr6z2DCIW2CxrCXyyLMSENNMK4h3SGsDgxd2da8KKWl25g40Qlq9vcF
zeDXpH9c2KejnSabPFVOHG2nLSNTbDnANOelXay5X90PEm9WiOLAYKZs3BmYj0XvLar7BqXmhfl5
CJ6+QYmbZXkqr+x1G0GNJa1Kmie774W4rh2/t0C6ATiZYvHO1F3sl87GP6f7x7t9HvmkXKQ0Z/ag
bqzVElV9YoOJh8d88bYhXVR7Pbv2aNcNWnGZ72QC1YvM0Wa1nb4H5iazQ3/gz3q2/f3dntZlVF90
1Pi9xxWnebffUrIVA7ZJ7i+vWwYdhV+ji4dea793Ct97d98WPRNAY0zr8kZqzU3+sTBPa9xQm4rU
Ko4qyTvWl9kmXd5xD6hAH9VHmvKI+MRa2NEb4uJuAMlbdPX4/Pu+1TkTP/irp6847XLzKhvsNLL7
DWwnd8wfJbZrcbAiMvRt5+8BX+CNfi96xYDlx7uZNFUu+JwztWzRxsQKt/Q/d08LHPU62scLwujv
4SrG65E2G5dC5WF89AUvr92lL8QSoHcY+mtkMmi5Ay6BzjLfO39Yc4teVIF/j12xZfpN2h1yTdzf
XQez0Sxd3TLHJQLo3aXMLo8mCCd+caU6TTCoWLTF41uNVhRGibz3tT3u6h7MKmnp1NjdVE3ivCdQ
0yxEIml90A+9EAbZN0hmpC8H7mzBK0KIOLxZOiFD3e6/jBP/MSw/5v/puJ03eZmmF7YD3VuPDgR2
F5KuD5dzZFjuGz1Kar0EcYn/8FF+DP3TiCAOoWkJI+rk9lQI9Fo0OVh24TPOwIPfvM5iO1lw2P+P
D/UPPuxp3Fxp7uRcY7FRGQ4QwwnnDEtfNm/UmK721qDjKh7cO2fnB3URglxjWqpoh0P2uG+lO3eM
JjNgjnv3ASD3bquHDMhmsHcN0Pko9GU1573uvfqxeM9T3q7ucWPF5tI2jMttRMuPybE/GTVsfFCF
9kRvxEROjXtSe6qFk/o0arxppdvLUdyyrr4unC6iozGlWmpxRTscrTukkhE2wvGOIDp+05mpxlWo
MzFqxaJJZ9oAay2mLR5LGtE83G7/Pgj7hOFS6Lsd2h3hmsFNsVHjIdNUc6fqfP8q+Mh83MxUFo91
Zk3nSGTRVkuEhSEREAyYeY/AMKiDddS9G2rFtmlZtjHLG5Pm8XIQ2eooNjaVsKvjJpNFLw3sun2u
cQ+0SnI0puXgTdozzTbteLAcV5HKE/4+OS7THghLjto6ROnA/vvJqvP1fyBQTyfsEDdO6i3nOrWv
Xps4o7sdKXa/ENNN7I4LPQKmfq/3btfmtmqMlybW5GnkXN5tLtcNIQ5JPb2PBekiZxda+2Bwdtlc
6O5BZDp1D1fdlfqp0D0Ne9LT5KxIbG67AA0KuH7e75ZLT23jHZHTYaEPoXazexiSyA0cUo41Ky5e
5T+MtibW5ekD1JV0Vm5n7nTpc7wewlWAaPUT65Bjszrm8Dg16HPMO1kX0r9OTv/zRFWxW+Ztdd2c
cpHXEaoSfVjnHDCLBtwYkHFd99sXfcJ++QhaxXpd7i19d96JpRbNpdrzXUxvEJTeYeJ5eEf9j+N4
YixGh7uL6JrQTlxnB2tGbq93PbhvDzeKEi+K3EWPRGdgB9/OcEqTnpvlpD7iN/xA2jPNA+RQeFpr
Nunf9WBZ1UG36QqlmJZRdWD3q8YpuxmpSum+LVJgX6NVZ7YW1yAAS1JHuX7BBPg9XGWltpvNRspM
hqPlZGmTZSbz5YV+saE/Lu3vkkmPm99uTQy7jnzxKpn/a6YVC787ntPU0A4qmBKSjV3SyyP/Cy0d
qgd4rPVOuZhK5fj/Gq/itKrXfbnLNtl/jj8GhzCfvp4il39GlHWQdWgK5OKyBM1e3Rsu1wxdseu3
c/O4MjRWWRQSut0NfTnv5NJm/kJMdVj3dtbMtOqS3vaqlErAsklneN2yN2GSNBE9ugN3gdgJfJMY
2L44TnV1xLo9rXqil8NqWzaaTPTsXdfzrkeFZoBKrPMg6OrZ4+GwNmVUs7RVT7RhnLPDSmfEOYFm
ONr6X0AFNMu3CexSEIm32k6Wr17p54NUdUINtVCzS8mQMaJRNqkqksUZirV3hFnXMxefG4+srjJS
O2rFep/SzWZ3URkVSV1cooz+rWwqgu52h5iS//wfD23V8bw27ze1kYlT1PXIwNPHjDzsg2PrUvgg
7XtB0Sad15g/cen/uKQ/0d/TG5Xcrq1dYjIoyce7N6UgQ+KzP8lsepiadtMhvFxoYN0pedXem1fF
p18bW7FI99N/WaT2vHSXYR+U2wCb4IqTW+/svXBDfo1WsUdZ2Wjsj9leJDtFa5KW5c3Jslpf69kZ
ChSykWxrrWl4EcT8GrRiiXbltrG6/mdTnWVsexMUnPzycxUQpHJwEdZyvtuf8c6t2deaa1r1M/MM
OFdxZF8x9iIxg6rUgE7atACedewA4TukTWqGfLm+mtJUNBnEhm5WdlN6NG6n3XHHNe04Xe+Dh61v
jTYacjeuHdnj1WgIF7LWy6sbtbKrZ+284ZGJxTVllntvkvmj0Xrf5jElm4lRakOlrDP4L7x4FULM
f0+1squN/KjJySURV7V7ZE994c3ynO0tkNniiUms5lvN8r58ZP57TDgAv73Je7qTd6rMmPiSOfjo
bdA/eiEUgP9H2nntNq4sa/iJBJCSKJG3zMrR8UZwFJUTFZ/+fMWFvU33cNQHa8MwMMAALnZ3dXWF
v/5yyXqwWmHP2dMRm7gyuFcj/P6CayrAMZ0dpxczRTj0kK4UKhtDZqPwpnruJsSh/H7UBUqFCpxb
rnxRzjBdd+fdde5wrltRYJnPCtxh54URhGMQe0L3F4+0t7XQGuaEKsnbytZeHctyrs9U4ScRESiR
mbjOMu9D2MmgIIIRErzgllPW1SiKYvCcWtUM5ckpWZda5XrkBsku191nRlviO8sjC9H6k0lUuhqb
nqR54s9HnYJlvsIfT0Fu8WLKcju+PR5PyTSd/ZMBkJzWjiIQtAc4ipSD3OE2lrh47nbjPZXIemNA
/7JGze5fZjCuvz9hUd2a1ZvJoeNICaBm3IARaThEwdtvlteNGePDZbZ8jViddiuWq3Rdr5LagpVz
nc1s2U7whQeFBYkTQkOt0SoMOnJbrRit3aKaXjZb1knegUoMjbyUJYYfkQuXJr6M5i5lxv7eySrm
ankyr2Vnhl6RWaFLlbQDJECYEBkH6DbGsES4fcZvR+ewja8Rf0IS7caQH7wxpr2lXbzmkNVK/Gl9
2ywrh392m7wpFCE4OUOXZD1+XMa5qPGsstzVnfWrxfXzaUN9t8b6QRqk/Zk7huEfHlbXYeILxZlt
TH6LWNR6GFEswFenb3NAV2PcuvU/QehqjqPYs/w5fbXcbs7+Y8lx9Hp0c5PkA65G+l5alcWT1WYi
NG+HWlhfH0uz2n7NBsioNlG5c9AhGDN9ATZVOtRdGUwPwMDzpqHWqmksuVpft9Y3+2xnyt46BuSd
AP2GYHueMsY3esM0p12UScxb0SyvnLNj9nReqlc2GHH/tR4TW38xGpDN3VNBp4VH2tc0Eotwa78k
KmarTumpPDW4zo/iWkptlQRX2Ni2IAwi0bV0+9A9BZBUxB5u9Oe/SyqAkeVdrtbKdDv8Npupvaks
HadWJgp89p9nQ6rbDRKKAmuBOxc8Yr2JBx8DZNGs/C+W5UeyYlms86o0SytOGZ+a6a6d3hhOMXfy
SfQS1euYlRlBWkRZzBt5g8N7DHwGWsjgzXC9rCDpjD83/8rz/dkM1fO167d0kpRLZYz5OQhxuSWH
DElJUEG9fTwzzeNRbM7+uwVqXnWa0PxdN6ZQHzR5Pt7JbMJ/WBuTNG+z9R7giW9ob1xd7vovSvcj
V3GQFsvzpUKaj3WWo1bHjp459d45IgNgDvtt4dXvvjAiSaCoJV4wrbsvSvWnUf2Rr/hK6WJqWKcb
+yzMppJkfG8ge9bhvmHKt7C5UQj7HuiNWfHj+SNYDiR3v2vApJbrGoL9DoUScNNSXvfaHsgtPG+N
hhclUrnbP9IUr8ixV7Pp+szxtp57i5jMjqTLOdcadS+5UbrHodgX+ZGn2JLbZX6upbI6ZvJ2gGQ2
xhAB9/suaQ7G3QrutXWN7qtwEUzk1xoV/2e1nO5OFwP70YINtHdimk2lBXNnHBEyYqdhS6J+D3/G
ufU9H5yzxsH/eZ8VG7acVs52mSaAcet1TNzYIDHZ994ERq01l2KU7mmuYrTWZmmzTBbcnMcOzWcM
SO5WZjQJuIxFBOF7bUvSrmmBuaR8HY8yb/v+huuUSm13TSvlajJbyWJD//0d73rj9V3XI2D9/iZi
vS+toBWJnPOPCqvtrKv6ZrubwBop2EK4jptEcK+Vk7uDgpWhMyBNmWQEcMMrf5JqSmImVHvNK7wk
kBBDnx6PUg+/iFL6RFd0LCrx/voyxYY5t+u+aszEhgHbEM4BTCcjfH2RpzXUYpDuHHuGEM3Zjenl
aNbrN7ZBKpzgGoXawG5QdSM/MfK+l943CVp+7u9+udj3+u+FthRz5ZyTdFOdYUCI27FXrJOwhjeC
oCZt8jQ2m5CQj8SSmA2N6CJFr1VMhxZ+YMRVNaNYSyfLnTEzsJTPlef6h8N00/AdZrV/XmdyfNPI
jbpvZb9UdUfMjZM4/lPzDUXeX/4bFHtmVdfHGlGtfIPkhIbUcyMwzRiy/48lK3ob8tIUS3ax5idr
cTXLZA381857iUmiF3eMJ4TYtv3BIwGl/mhFmFHy44GvuWmFnn1evGLESvPzhGalbMNfiV6Xvtv4
EFwO3lcSUNTS7G3RW5EXpxiynW3sFtaG1SaNM/E62LbhhTFsuDsutTWwfFpQRlEVuZITqXpXl0tl
tq6aiAS2/fqegM1lNIiLwOCtSZJvFC+9f4Pj+yVTVCx3cZ39zbhW98j0M6i4Ox4m/pCMFxsbj6ah
9gkuMhT5NSpWqZ5MaxOjckEeQOwORLmh26DIwXSkLJNJ3omRSvePsghH92uNijd1mu1X1eoRzWl1
Kh+dpNECFSvpp+57CMyLBBTgogiitpfpJ5ThzG8i/cV0goE2BVNkrvKLV8zVtHa2dvMy9xVn1gpX
3UnUY4yA4Omqfj8I0rfmLoyZMTHQG2iNOqs168rNmZatpehWi+Q8BKHvjTBqPOFsgXshgPDv73lh
oJhfqmKabpv9OilvWerR6/hg2WZSnSSx+UHGmolPFF1QZo1M3fYqBsqwF7XFTtbo47JP44vPHaII
wUzFKMAsCsX53mPY1acOh6vVMMU27Wvl6Wp3YbWP0ljVeTSIGjohvTcQ/g1rjS9K0AtPcjDxyHmB
dX3R+/7WGkjdESsWy6iV6kZyk+VTbKedUwBObvQReCg0ea8B6QnNhou+qq9+7pBVV8s4z66TY11M
cqvTwyYTLgyHpPZIIAO8GPkULHUyHZ1MxWCVF9OKPS3dyvSY95YMrKvBprIz4rIHZaF76uMAMPbQ
n7Dzw77RQNtoqZh6o8SVOTCjZvfFJedqxYeOGUu8gVqs+dy39sEHISFhzmDqb56+B03e0fZXVIKL
jRRxH5xtN2iuaWgtw3PATL1X8wtOsNLnsqO9O5qHNmv0ytnk9Xq1352WbKsTP7/CdSc9S1E/aO8f
Kd7pc4YaL0L13eYzAJd1U8wj81B4dUjb4bfy6kirJU+r7rYUoarz9lj12kq3OhwLdRT16DHfh+i2
s/Z742lzyAz2JU4Tw0i9t6xVSZ9VKazq53VWiTl3m81yNznILfF7HfgQ3GngZjorhz8iAvvUmSXN
vbQUU3i5Tq7lZZLt7wauhx7uMcNsBXrXfQC3ziX5H42vpRjC+uFWvZ2vIhHH0KHOgQLRexi4L2/i
jWsVVqdBivmzpvbyUp+zpxLjgq7sjd2PKGoGoDlH37rFyQHdMzqKmTtsD3sjmbO4a/TcqctTFoJZ
aET7WC4zXPaYHjKtscbWadZYk0ubu5STOonu8i3b0877+JYhfBwviLAKGTpjoK2caMxATbF015Ox
SBdVkVgnqApfBRIC4F+aeMTB16xP45jVRItz67vZteq8IpeSIzy4ifc+bTF0pt9/oj9q1Jz6aZQE
I43Qwjxb7jJmw1VyQqcUTvbTMsbc7/hZgdk03OGQyKnd7Y688xM0uW78MGK1/qfuJckwzncUqSYv
TU54YjK6Y1vn0ZaY9fmZUTvjYa3PlJb5iN+njyioNOlRfNh3vqWzIn40ulqIiMZlybj/c9+w2ljO
dJbIBtA6FBLAirmnc4iHiyxf2X3LEDgkpnTqrFMuxSjt0m2ysCSa2vrPLTCyDbr6gRO0CZkpOT9q
lEsnTTFI1dlq7kAKWSZO75xGNCAnozHhcQBFQlxmWNUao6QRKbfj3ukqNqk2q5RuJRgNMocXWKz4
+Y0PQPXk2wAY6bRJ967UFLO0sy/n5eXEEnnUBGEuBdbGl9jcrfuAA0YP1v0VFvXJ5J9RlQuiktZn
i0nm7vZOJJuIxL/agP58ljcNdVZXs511+f+coi6teX1/yOKHpMEhAo64xMONN/zqM0kyCOLzkzZr
qXk3VX6SyvqaWiWJwFv+qx11erdxY5zlh0vRQ0qxwxv5GqXRmYS6EilebLN8W1REpOD0OyGaSm/C
8ELGthG5F/wTGpezWDVoPnjxJ/Mv20e3CqW/xrUuhG/lLKNKQ1OuW0YK87IsfsOnUGj5qo6jAKHk
TbVZal1ypa54RcfTdm5b4hU9+mFvFfzzvPWjlzbN+WRzlgwOvK+9BezH5i/tVQzQ/Fg/HNYGEn1p
exmvgnoMgtUMX51wzPM6juD74LKWou4F6A0m4hW0gNYV1djfumKY9pOZcasZbDN39vXcfRdagiG8
3uJKHBr4Z1ylpadL3GlPVzFOZyu5lJepPO0dn0aB8fifBrfUa35rMzwaf6muGKbLyapeSjMyLo9M
QPR6jRpjual61Py+2zXc0bfT+I4/q0PNVdLZQ1vxl+za0ahVxE2TSFimK+JqE1awseJo854OcHzv
65Qu6WArRqpmGytre0KnwKv5vbQB2lIw0ZwnIMQ3+KKkBq91SOWw7rw0tuI5nXbOirwOUtOQvF3F
lwlvEcjzISpcR5PowhDihXKL8oPT0GbUdOIVmzU/rXdWbZ1ttPSPJeI+zMntWN3oCWYPIvF5EJca
g885pOaaDdfolq24UKvVjLamjSS0fHHEjxE3d9LnCn247WYZONciHK07ME7o7GNhlacG+tOh+FIz
cEx/v0fJ0VitkmXKxWW+AOP/CHHcnf8kVWFhE9Gm7op3+Ueecsj7dGKX1gfkPdrEq1I7ZLzLAxjM
KLpwxmbQ3DQ8Zo8MJkGs7QT+i2LbdsWsVpgBldmT3Otb3lrX2vF6ZJ+fwx4B+nBvuBRmWSsj+Hpr
Rpx86lOGxU7bf4VmR5ATWtseKH5Mz+VxB/6vENPIPTqRxXqjf2PAfGeNLokd+vMa/YhTTvS0qDHb
4sYO+z7wGdrzIOlpXqhaLaLh+ilFOJQ1dOIaDNtyd+8ObNneRuvHFbCHybv08xnKQad7y9wfNycU
iyTaEJbVpyopo+4MYsCpX+8nD/eX/Zd38Eeecn3TZHmb7Sssm6cAS/luxry/Y6yW7Q9Jhoi/6j0w
5HeUBII+HXzel/8XO/0jX7nCpXKyL10uqNbZowSAw9MYfoFkxk7HYAy0o1D/8vT9yBOTktMq06AX
szpjfx8zx2YSgW1gnTco4EnQkt/SrK/44v7IU/yMU/VyTgwTeUSYve0oo4tcuNT9o22AQgXd+Jq6
8B0x8JkOb20uRrtexcOwa5PFdpuK4aDgQec+lgM8Xo3wrvvAO6h7dost8s9yZTty22uvrZK1PmeW
Asj2WJ56ENQNbIUUQ7PS3KMOwaxdo+JimLeafaimWIqrl70DqC/WQtoP30ioQhFw/0yzpsY7pkLt
Caof0wqTGpAnY39xH/fj2tJ9ZyJjE5sxuDxR636QeSxePzCjrBexu+82zaXLeClwYuvIX0BQ6DHB
VOZ5awMXjeHMwMC5M6CIl1Traz5Phv12IBujCNFI6SRH3eTIY01wljWS3NsPxWZNt+VlfblDx2kC
7VS9BridIeBH6odfG4iiSRuJEblkYShYA9sbMJj7W3MqhcX4nOXMLF1u2UdrYdZLR1SPLkXxRISj
4oICkkMn7m7DtOYxWoXxrzrBcoXuLV8xYYvSalYrb+TlYPpdx3EPb6+4A/2vZesy+KDx0cpSu0x9
Zwr6/2g+VRiAMSvBMeRkW+/39r1x0htGYra7XS5bAkXxtx3oFOwvabP/XnK1sai+3y+OdgUFe+zM
Yroymkv//dYOwdETMiVDsC6x8b4KY/GydZutU27FnpnTiX0xbmJggGKG+LqSWBlCwUL2fOrrVPsv
genPUhV7BnFpeqgvWSoqRUuRMHkGQ9d9Qpm8c6znChQv454uKabMniyO1vaAPOlKk76I1zVTKRro
74nWKTzp0Wd835rprKda9p9OjzWiB1ToGvlkIeekeSdtKIJTmnX1VcLC86uWy7V6lVFhsMT9fiCW
h0n9MhdHlsCzE97iBgzBEe3ppLHpu3h02trMWGGMnZOobKlxmk0nqVzPhfsoMx9ZJr1hw6+P/syz
gg9oRAPJZ+sd2MKz/BGsEiIvl9CWXnfy9AIbpuBPP/CQkl/be3mbuw+aYyx+lHLSFP+1vl2Yu9IK
aRWCz3AsE8F64LGPULrQuS35JLKQtLyACi+9nftnE9xB99reQ021Cwb+uvOdPNCFeF+5iu9P7quU
pyE9X9cHI3M/cLdCKqMbkElkXgPvYeYz/luXQtMKVPzZ2u1yXRuyDZZ7oA2Ck8b56PcDeg+BvGkz
y/L9f9zX3PoU27/fO4fr7og46oh4V2FI0M2MtT5kh0A44o2uTlJ8W3MCFf91Y/znsYFerWP6+Dnw
G8p2jkCsak4voyq+tzrFeYXqd1E5TlndJtgFZ8u1H/a+P5/B30pCNARZAC8Os2UFWUHDef/izR9p
zSvjZ3ysE4+O7GrYFWrPwaM2AC98dHP7oLwDO2dGdlIU6xp1sM2917GQCeJs2GPm5rywJWe/uyUX
zUBQSwdu1GqZYsVg+dgcL1ukEywCs2gM1++uEBny8g3iibd60lmx4mw78H8DPAOUQKoxqRjJ2Vyk
NVNKGAz6eBUrHRKeeUCxvy1fc23llvxx8DlpijGZXfFuF3PbBMS6bfReexzwiaFIHO4eyzX16Xe/
L7EQpyxzKv6zPsVQLMoEvsmujkSWt3FbhwDi5Vcg92OGzLpfrhUsabYQBhWXZNb6lUYePVOn3NZ7
y1aMx2luVG7LA5ssJTno9Hao94xi5PDaJ/HuCnYYTALVolZda7hEZe7JViyJY9r727SMbNxXRmMz
2nsa90LYicBVfvSDTQP6xGcq2uy+1qnSHbdiVJJrWqdxi82HF0mejM5rOaB8FFV9II5JTPfQSE/2
pdtsxbgY2w0EhhYLLrUQesreB6pWZO/wI6NgB18k6GR923ah5chpmmI5yst9NQUGiKZJ5n/e7/RW
MfVOzCh8oIc2BfWV/zCY+a1P3SUu65asmA2GWC7MkpwxvCcdqJDfxyU6IMvAgNAtLrI37UnJ2Q4+
79+uYsgLsz6qZcexTNNQFHvnTGCSMCuZcnVqESAxmFu41R9Go9LJuqmvLvMmB+BPjv+qo7qWE65o
9vU6v5rn801WDU46xHSF/RocGrTmkeWJb3Pdu1VED1TJS1T0+TRN6qfJjOW2npkSvnOPQzohg4Zk
S92nCmIlECcqG4zIl2r5torLeLkFK5q9TaqHi1mqmuNOK+l3Xhdx4h1cRs7x08CUfC3dS7ONot1A
xkG3u/BHjk9m3m9dh/fPPQv1/zQqP+eu6PoxNc9GZc6XSGNg6CfebrAdUd0Col738P+waGSBjNYm
BAg0Et0jPteFbIU5odx2KFo/T05ptS7nD4MjdEXj8XBYfpGMELyoAnQFiclgZc2DUpxYzElV3P5T
HcaC5dpCB4TbrkNk0wu5alX3qd2GDDUe6EaXZhjWO5utNr9OrGudQaGGCZMjaIqUCYv0gPbIQAyp
hVxiauSYcrPb7x/8Nv233sjpx/RwCZ8iuFvv+1MLjCq2N/89frU59sBUxnl65R7AFJGxWfaAkUtP
bJbxfGnSirHT1jQ1x622wG5vxnI+O3Hc+IodnlACH/EQ3Y80uJDAj4A5NnnCdDBr3aVXG2EvC0Zr
Ggt0fR/yluyhjvynH2NIftd9sgYXz+rADAZagLfsMHVpm9NoenEy/UfnTMXSLdNjGV7asjgxz9Tv
Jdk6Zcrl8YFHnFdNoPRGaAYPo1lIemREU8qnruHrL47iz5krtu8K33XFMdgGYUci4KNpMYXZG+4K
AAuaBRf7wbkFK5aufFycN3bKJWNOhk//7zvuytSt0RrbDxjKO5r5/0qn62bdtkjK2GZFLQudp7tt
deOgXjJNIQzfgUYM6dqj0pnhGSmB+RCgePcNaYYJVe92XqriENvJOS3tFtxtLtJrrxxMd+HYZBYw
qFGGU9LQFs0Y5NSed7ulZnceNAefn89nb9u+ei1ILqTTrImx7T4sqZmV+lRiD9rSUaH25b9RcaHL
5sI2KlO+EVajkeWuZzy3J7+0JM+yJgz+hw4aZrrpeO06HVoNXt4EYqv37Io8rPyHKN5GvVa7lXZ7
PqQlGejndQPytbUfUvW4uO7QAPZPNP62YoRafNS2pBf5snnhyh2cHKbl8taW1+b5+b0nbOcQqT6R
4wkoVmbEb/dVozByyQtULly1VJ3dlktW+/jMYicRWnlp9OotPNk582RFOTFAtEZ3Fx/zFg0AZJt0
b08hvUj+I5SLOJk4zqFsyJbTe8Ctv4zHhw54eNIt0QfsNd198+HS4bWFYVTfLyxv6b3bobgZa2ti
Ty+2SPehNmGQLgXq+XNvFoxhz0kl3UPc9LDbuk2aIB81+6/TNsW9KM1O6TqdmmIQ7Gi98mSgdG/p
U39g879q0FQTxsBIJxlUCkKtgF04tL6n4fqBFmbN1xSWyvMHobgdt/NyuThNRBvoXxa/b9z4ItMm
gTooPA8H27+//sK6R06iWo1anja7WiISW1V0r9MBO7tq8uDg44HabzZPEZhkwZZrjH/GoHrn1NU6
U3K91FbpVZZaimEX27ahPKwGjdnCHY97ldB4pAQTsP3MuemfoP4K3iozzxg/gPq5xt+fms/RXYHs
nubqP+ZlOjluKvI5jHh47qyGO/falfs/BJgh8z+2Lk8veTKsr3bcS2Folz8FxeaZl0ppyjxKTqHV
qTaf38tv0o5C2uIpQO9WMIESt2vZqgrTgXmxirXbrre2fcjE+pIWAvsO0VpUidrNtybitImhopy2
XbNqhlUnXCxnoU9ukzfm8Ziyz2zyKSRFE4I3kgJM6oK4sYWSvayvwRRd8LxMxcBO6yfGCtaROU2o
t/pZQXP4YcHxsqEfcgaDsTAxJB3i9bk30wFDChlm8uIV01paXC+rdXoRHwcvB59Kxjwka5T8CKCN
f7tpa8jAcGlZySwcBX2obl5H35NA32RWlCbKf41iak+HegWkJF8jZC9+5wqVs0SW89Hcr3ShA/Hi
RW/krcLmiJkAGlNTWPjLC1dM7fxa2tjO7cDpPzOjfDwLEGuDmIcvjEOYA5+QCv/R9MBuwLXz/yj/
6ZavmNfSytnerMqe0Np/vQGwuyXu+4a8Al424b08s4tPk/DeDh8m76P5gs/R7UIGilftXm4XqlLi
yt2BdbkymZ+OHAHP/TMvXQjeLWRWI8W6znPr9EIV/DlckxX+WkIpCbR9Hq6FPYXCB1FgY264UE0G
QT260VibepjD0aByplh6de2DR2Jz6hMZDB4/NQ+F+H/3vlvxYUvlS9lhCLg8lJQUKz6J8kZA8ofm
XgggBnqbWFTry2+U4pDOVhd7fZqm4pRIlnzT+SL8BpBIvY1job9V8wQUumJ5gYoRTufb5bq6Z4WW
W6ZAwYC5wwOpPewD0NYuRUa3PW1jkR8ojvtxa/qk2WGNdawq1jilIz/dVc6ZZnSghCSH6kLCi+tH
qD0BOH1fXqH1z69XsYyHynlzm964DUyNCEB+UoigU/DYaMbfjnb6icYMVxU7OFtN5jVQgBJfE95O
ImnWY9Stu2gS23P9r41u14neyKzofCr5y/cUV7V502S6t6F4wObVOivXclPed2o+oCw+vg5hFUj8
0V80iLpi7fgRObJ7shWTZ86OqxmdKpg8YYr1GVklrM7RystYHtpGKCDtz9W75mgzgP09uYqhm57N
EoDEE0d7CqHIhkMVk9KDW2LKw/O+/Vz7Z3kIQSN8kaan8lRvQjEyEoqzEUNhgqCK5vWjod2H9TqE
fU4AEuVWzOCUSWwOIpmQIxm/1uByji69+4qZIUDufL3amTs360ll62AipUmOLDuZkPFigKdQ6jac
AFRlZ+g6AQS0bZ7MLuxZknKnsmHWA90JFlKk5C6JSpFSPSSOYd/Qnk1gRAkDwp+3bcutDhhzQkVa
aCsWXla0BQjwwoDWoN2vB2torHlNaXiNscWfmoe00GfPf5NiGR3nfNpXz5llhLm+Z5AgEu4hcFKQ
uOMgwxpCmDgY3D8Wnb1QW21P672xOMH2CVIpRKOoe/TdF4JD3DbIanWZwMK29PwqFXO4TZLranOW
uwMIH2BYON5F2AtKSxuIXCFFZ9yoB+hyEe7p7mME5uBAp50uE1yIjMh/hmIlz1VY6m4zVk07qpR8
yEWMwySk0+4y9y6SlB/XWyFxOtq4g6Qd1tPvae8z6UxIUJOgGLS0wPWigDn/SYotreyu02llzkMl
0xqYHsZwivdVHIZw5FhBn1eqD7yYHzscgZ1vfeogk1oFVEyqvayWJ+e1fID0y1pP2x6A8sawjg9b
9ikJLAdXWBLhzdHmZzQenKUY1Oomre7hm0Xy3u/0zh0wIRXDxbAB+yWFR0ZqNEou7mgRMhBRB58o
5DixqZ5XmSlcc4Ag/fbdjNW1cnDWO3lKmMUIHyjd7TQNUP1zoz2LdyLa8wbVrq6+XRgf5gUrd+E2
MdPKxNz847dXI9Ik0HG5X0xM+Dh5jL5t0qlMtFAK71/5wqx4Xq6i/MmuvK6fy1tzXH5tPW8b0uv+
DurK2Qa0135ZQZuio9estvZAJSVsIUz1Ne93YWIy/w2Ktm8Plfp8vcjWfsgG73R67/BDxMyN+Nq3
Ft6t24eeVJKncwh4AQZ9+5+nl4q7PLv3d6M4lqtbjmDsoVNUaxMXACOnGsNosEjsP6kS8gO7zngP
3F/4db6GpCqewAp1CeTMjiQMadhJHh71RGWFrmLuSxRFnO+u+3LptJYvIW0u6dnI8TgMT4aS6ixx
seHPSVO0b4ItShdXpKWhwAoFxzh0+xj/dnfU1F3x4vPOSVN0brc1LofVfiWeIiESOaleB5PfaVSZ
QFkKiJW5ahHu+EMVvnLa+z7tQJuHE536wwPJfYOic0vntprsa3wDo82YEDjA7jN0aReJ7wF5Jj0z
3cP4Tbo4Z9qMRSFuys4JV6zrbFOqVq0l2+3jvBneZA/fMxXO26cgHUAmjyNz5UZSD954u2i/Bq4u
MMgX22WES/rQPDeawWpCwurcIGgoaXxL5rdoNkexwcvbrgqCl2tQYcgZDI/AE+EG7GEIpwO8W7CD
wa219Mez+N3w0hOsEZWy29u+9JyDd174i6YVp5PBYeEuRxCOdVYenMrihEpav+xDMbzg5Ww6X96F
q2TBED8g3Xf7/PSJM+OHsvuweYGJzv6YrrwXJmWSpKQp0PVoc3+iy/8tgd/E3fieEJz4wNosy/uc
rHBs4UaZDJfeAVCXLs1T/DLkzkxxuI0zwIz5kTMD1P/KDD4nbEhiZfhBbEP3XvMSjQjNWzrcT7F7
+iNXrWctKrulVStlZwENAGCBTq3JnOhw9UXB+CZsiTgmDIqGsmjWi5sPb+30ESjj6FtCPD0Dp+be
ZBW/XHJjs2W8yspgG6SE+Q30K9zBO3oSeAzgGNtloI+w4B/jWFe5zHKHd65sVtHPib5Oof+sXebm
uEqQBw3E+3j3NT5PoZ8h1lqA1ZU5znVQhcGkBWgBsEKpPzq6lZd/B1u17Vq5bFogkCqZsuQ+Zbac
n6s7e8ouQNYlYcJ4KDsA/gxfGbDw4+P9h6kweZ0XqJirxWJtz5NVgkAZzywjvJh12egxbxO5qftE
sY7uEem3G+kw7sVuem6xirW62Mt1ZWVNjPGjDLNCCSkhMUvLH1tP+Mbwh09CHDNeRIMm0lHgOVGX
+4ryafagUPVy36FYpcPWqFwv65JB9sbvbbdQSYPZcW/M9iFYFQbtlQ+fi4ObRGrzvuzigDUnW7n9
1fNsApsUslF70FHl4H2djUpO/IyPaCgv1tp9kRlbGwwc0RnkdDG9pdoyRmGW7udL1HKOvYYJxTrY
Bp2lTKrm4WxMI8kXtiE4JMHha4ciarZdLeOY03SzTLcIFOYI8RB79O5kI0+jF/SOZCr2WxIF97e8
2CPOLVSJgQ+H8/Z6O6J2m6DFdFsGT+KU1Nr4XzRuCdBRgEFa3HBh+JGTqvhd6116SncHUfZnRm3w
FjNQNhBvqOa3wacwJI9xOBM0bOLpgn5xe/6wbznRihNWLfHqbuboWKfD5aI6yRwezvaJHYatbO3R
mvSYRLpbpVuw4oxRobvOFxMWLGlpnDFq8WN4h2GEozEKsxq8vNCYRSoIQmddWTpjJ7+3ZMWszVLe
VHuJbpVgshbmDsjpO6dGiQEcFKlvjHaNaokLYL7NoYMt7p5IiwfBvAUWUgBR2uOXPVY+qGraZt20
KlCqO2oSE6x+Mt0c6txzmefVg/ZrMLRljI2wjT3gjMqkq8f7mp790XtCFQNrLbZ7ejDZBRl299xK
2mRDGAtxcxfVzAUkEnLdzfPTcJiMYM+nVoz79F1qfAMXGY1mYELtqasd95URmNz7LMXepvVFYhsJ
e8FRwFpHv4jRaTA7oTX3S0TkJOvqEBHRqToEMec97JseFWWHjIkrKOyHLn0HUK42Z/7ya43vNmqV
2iTLIOuodQdQNhHK+ANAMOCZtZ0JRWX2X+eo2OuEgUS1pVjJ1uMjAQYPtDCMge986TalDV6XRHIK
XOa8QDWjWTpstwsg0gikC4yRhzwMYej7i6fWCBhpi1aPFpVfknkww44vIINoo96RrJ3Qf3Kd48Zd
qNERaoYAb4EmMHflidbEBjnadtVtM8YAFSQSF6rE73lnsPZm/sj8Gs2BXl8eRqNlZ+kl/GoHHBQ1
nP9amCw85+rAzzEplTfs5KOk1Cmjkc3PWmfj2NJYwKLw+5csxeSv7YltW2IOyAcyaljQ9YNsIqtk
Ad1rSGvdWigz2s3m3qV/Ay4obuOirkkDFMHWfn2H8giYk6WdrmHVHgNGpZKbhHaJJkLu3SiB8d6d
f1G5RJnvm4GiCOOXVMX+76u2cy1nZoC2xXlIr8piEPLuwOjbxLsh8uH28NDqrHDRS4tgy4Ruqu44
gMB/H/GinhgTq3aTbc8yXuEhApFJw07kgTx9yCh2tGnXwk1m8CY2Fpn40IrtL08v+9mhZMjDQxVA
Os9xop2MkgQaBSKYwb/wKOgI+pGo2Nlb/Tg3tykSD/CgP9tRD6JmoRJquATXMrEhqFB6BIeh0etq
wRv7S7BiSek8PlRm1tUQiMCRETybpfv8uPheARhoyTQ6OwoFi2q625GQVrnr1pOUPiCtDoyl1yaw
wghElEKAApOJp8PE1+xNUU7m1ycqBnOzsEq0lbI3MlnhNdxvqdxlfCmrzoJMhPQNsz8ynDhd+M39
gDRUi+l1mqdQpxSqd3sr7Tfnic1nHD1f0l6rDi+KADik4AEzpE5eQQmaZdMWXnZqjK1zlJu+2FwT
xzF2qD75PqnJR8cQwhRqX96nfj6JTppyw6dOZXG2HKSBUqn4Bw86AACPUfDWXQL6jbXAu6Kw5dfy
FOeuYh8uUJQhcEG3IzoPCf27CfRNzPjKaxxfqj6PTx98DlxaAkCjRfrb+fyWwOXWv2/fitAhvz5G
ufD1abI+XGd79hp69svIIYMkKa6hu42faNCejdsM1gAa8jQAI0Iv/KOjs7BFj3T+tFUDUDlMLzuQ
pyg5NR7zibbEvnDSATiDCoi8aksHDC406nmRytV3rsn1uq/LoqlmVL2xGeMauJRcXQwOLhAVpHd/
cNT2N5jZUEDVfctLVm/0ybYvtwtnT0egTUtPz2qDRdnyfDqz8CbYZKltiQraG0KrL8a51tpRe9GW
eP5rQSbUWXYu7jaF4+ZLCBK6xAHNtLPw06r7fdgw0QcU837uPn5+N4N1l9C37AshGUCVKeNf6Bie
+sfW92guHFNAO+kX/7ysvSq+6tEthZ+H1sTTg0oKoqiclmEqfj9m5qI8Sw8gLSRcJYLDiIwb0Sya
tKlxyxwkD9cBZjyNiS/KoP8Sq7hJ+1JymW8tUa3nV8d9F+KBqG16DB5imzQxWxGO5Zcw9cGuHXfT
pIQw1ig0Bw6+0oxGW0gyPxjy+cXZRdQKOKwrpeLvZcf/vH+Xi2qmv75AsZulxXy2sers8pmZcpcP
aR+CtX7feC3N3NLJfZemX/LEJ5eKSXQg9UtmcMeMTCOs9dYuTNHNt9ECGNP7kffWamhes788I/8x
67ahGNr19pTMNxc2iAe280qqTAJJHCkwphyIHmMrG/73u2Ybip2dHZe7/QriX2EaFyKIrE8RcnOw
PW//dvjWr/1XbOlt6VjLKeV6+FF3GPbJK41sJ2aMkJuqeUu/IaNQjZeTtMW27HGfST4vXaCX8+aF
0RCwftSxsPpOvvvvG726v+8egI7JZCuvKTSNMhyV2OYDw8HDEg8mnkYHC2O8HwNnG4pprVVni016
lE3vvNo1RvnsJTzBX6C5+/SIUPPilWPyRLosQfH9q9SoE9t2vWrbymXfHFfXdem0kSQRY+OHs84Q
QzoAyweQm+xntPPl9nkZwNGZaUyNJYb7D2XLSVdu/82aneq701bcdXHVQDld4lsMw2rV65zaPdyY
cLxOiFqGQ0ZXBGCQmnTKCt8LTMm1uNuljmQ2XwIce6YcLBmLB2/X3LNItN23EoWBRTn3pYqVWJ9W
JYDCfKnMVBXOf4LHEmCaSbtNIRcPn0mi2pGeGb7y3v4ol/+wv91ua5PTyTqcKn4NzniwULuByC8F
TL7pG6OI6lkXtPeWzIQ0tnp+0pHxVmfYtvR+WKHjkdsIxT7stk71ZHA1BOlC4xeoaNLG483OBWRS
BZRH/4lMCaSfGYCstFkuo9Y+1JyG7Pa9fVFsxv6wuTlJbSla+0p/L74uZU5x6qVmwVuuy4kU+z65
VSvmoFIuJQuHMUQk0wyP/lLa3caX9+GQt6krYw0wxWy9lgyxprsgimGwd7vtxjmy0AUBFiiSNUnr
SbNH7mqI78X8ALRxw+gHAWxXeLngtctoKfGEXuyK+zUhGUNXCMBx232Rtuu1d42XO5KgbzCqV3su
gE0oWhI3xcXB3Umix/tHlRGL3zsqxXdLN86kvppnR1WNTh888pNBqwNq9ZUC8bNMGgzHGTyj7j0t
H2tuFXi5G5FxeqXHqAODPy1FH08n72nrJjWheD42unCpzNstQGM6d6TYEP+cs8o9sb2tk3RuyNdC
uvQsgTwx9RBSFaaqkbhgzLm2ma2oY72aMy1ZPi6XlkpNy7gmJ9Et3+dGTZo1bxWPo/U7mJU+Bo4y
DCjXeBIMSnM9y5SYkDvn4ygm+Fy+WafUWbNicOY0tayZFD0c9j+CtpXBLAUmM9j8q/Alt8+KOT2u
mf9ZsjFs5c4zpZ93NrnSlSEijEcesVKNFmaDPO6tUjGklpVurd0MeaSk0SsZlUMK0PR7VjxOBddP
WCDvXCLFtyZhHNz4C3d4cp8gGCODY7+DVMQF5Y4wMZtn5v4tKSpMVstVSJjBatFtYin2pVqpTSq3
S2JkncQH950m2i1JcjNuDJ0A8kT3QShPqQmuHwYUiwaP/87C5b5AsTTJOVmZWwgcs3QFGOtwHk5f
pVbUp6eOSIM8PcbjTM5b62xlw0X/OJ2cbMVGbJer2wUDKy4gNg7cCCSzl1gaCxsMnGCqT20MLwg2
litf/yRj3Cy75TYjfpZaoHnxQ//zLer0iWSyn67NydyAIIS2tgpAZBIbPC8BDN24Gc2Br1POwoQV
Y+2cer1SNwxTHfU72673y+vlyBV8lGbq3f+R9l3LcRtdt0+EKuRwizg5MQyHNyhSHCKHQQae/qwe
1W9CEDx96rOlKtuSrUZ3795x7bV19iNaQPUgoWcBNIeROBtkiHOdRVaBmHmQwgAx+0oF7s35vOPv
mFjVqO8TLhLxSNDN7mFUAeAICDMw1YdEy/ThKdJcfKtyrKghYYupmNOZFEERdaksxP2zv0GoyYFE
oP9mjfoVc1SKA+Y6+0gkvrNWeEDnCQimn5dIcYAUfr9pkFKMTyiidRh9wqmkTG91qGoZmKOGchKk
gprNo33rRIEkHRAbSh728NBV9B7uMT/CQmhi3OduI6FwQ5s7QRUS8ufHumEO1yiqPKuyMiiJwUY/
fZmNH6lFzHSox2yFzfu7RqbKV4dPoItd00HCC/nVl6S2fP0lshcLaogw52yN15+8zlbJVLTC+T18
H9QyfGMJfy9a2xitcwVYhqQ0YaACkzE982nBo8B7pBFezlZuRp8w5ZuIuayOoJx64GXW5rPerHWE
g6glICKiWIrZgGi81CQgSpuaSznV7QiRBBxcjfQ6JUDzuQwZ63mSTY+0uJJZVmDKP35jYMnXjc6R
dIciTFXi+DMmZvkml1KVSL93vOVXJOYgjt2d0OQESvlzjdHIEs4eh/8Etk+HnsCm3PsUQJykLCpH
nIaTsIkzZMMoKIu9Az+bOVo7cCXRlS/RMI92PXllvYd+YpUsuX331tUSk/PQ1g0SSlBQgkAFD1xD
A8WKlgKagySNX9hUAQ9lkNWi5vXwsslwmHd0vqD3xF064JNABA5et8RcgBZ6sZZMyuMmj/fRjic6
Vy2kTq5q7BhchgnqKb2RLk0bfS6OThgE9SuiGjJL9sNckaQuZXXiVjxafeJ2tENTuVoOYQd0dA3X
XF4hw3Tn8tCRZDpskiXBAeU6Ym5Qy1MWp8nXRK/VVeXFLINTX8MFBD753qiAnl5UhwvYODKg8r8u
OVFlHpvzpdoR+SI1M2hQYOL1y22DTCNoTgnIidaTM1sqGD1kfpLE1dwa1DQN0Z6JzvfAnBFEvOzA
10YMOayXSOcC8XSxCH4U3PZ0otXZfO74CyYaTUmZOOtZfAHQduiYR+ccoDAOUAsvJlgBKJc6lz4c
LzbRWxnmTLWhi0sVUKYh4QzWg5EAoR4q7cYLgnOTsuRskkRFqRc/AHbn2Mn++lJlBDfApa4rez28
gb4RiVzS/fL5HgTG9q20tqjHnsGpFy0vCfpAc8tHoNl9411joO0T7UnPugqj75kcgaapaazycodU
EQnIybhGRzqh04qMFCtIgWYhHADmRNaScvhEPf79nH9Ogry4USSptAI73Cq1gx5j0fQVLnujMZtA
F3vgmn8nrQ65tQmW50sYgcRFpX0AbesT/R2ITR2pFa4CNAnu8Q1zvtBwou82wmrjNAirCKCUZrH/
Rb5/dk0+arTrQOI5pQwl3P8WVUHUhtAsSOo09eYjtYAhpcjbHN0WrMXPehOV3bhMlXYi7hd1MCSC
bKCqDuD4QpRGxkGBc8T4j9c60dI3109Y7fZ7QQ1UT/by2T2QyZFn54LkwBPaKFrkgGiOJ/VgJwo6
rrhcTAaFHOwaiScEBEjQOo5+0QiIg6abacI70c1y2jFsnUJ44WWyFkbwQVGBwqxAEzOqXaRP/Itm
fTHT4/GLmTqWZXQTk64huiPTQ8QctoniA5kdKWS6gEJE+R0oaKVjNN1LwbG7rT+4QN8D2MStQUGu
oyM11TsUY06agTgxg2NskVxoCOphmHCLgGjvkCYAyiyMXi49a+Og1ZLVvwwTvK2/QKS0s1TbskoT
U0d1AWFmayMn5xk7i80Awg4OnuEv0KgGr6fGUOrh1xtXG+/D5h1Zmc+FaezS1EQKUm+ixUbZEuTs
99F3vmhdJrOAppHUcxMt6wmspPkxXhl0q0k6OT/Bn51CIFBidTayvgGkC2nwxTpbmKinhiBbAjsV
5SWQRR4ouGlTU9XwdV+WInl6NmZ3ALG3vDsMmB1oLIAlo6nyef/on6c+dYGLqBkizcV6r+v3fImw
r8r1zNMFcBsQtJu1YY6XlciaAGzbT0cNlajHG6Y9QW6iUJkk9tWih3ySAoDrIBoGGy4633f184rG
KfAvbvDPbieKNPbzkukivHfE/wRnmBnu4YqGhA1y+si4EBeckAwf+e3jXc7mXMayNdGobDZEA8sR
DZ6gPYczSVIYeVfUv+Aa9eYHfH7UV74oq86lO8arTtRq7DZhWgTY7vvzc7YFGTyg9yjtfwOOSh/9
S7TXI8md6FJQ5nBlz0C7leiQauAYZYNR+dY71iaF5UO0PKNFCMrEQK4n17uP+IT4iibPxPV49BUT
HevVXMSJA7EkxHJBYyUvaE7fuPoLFgOfc3KmGUsioA9WnLq/bphEoULim8KMUJ/wn4H0B6zUYZe/
KuT6MbTxBe1PdHJ0imK/l9VHToEbhQxgeXi5JjQ7qGMQXzzrDjgZrQvyBivSi0fZ6hwp5tgvmDb1
VNFNbtWB2BIwpAsbAAf2cmaDmcsRdlJhXK/P0fsVfvCF36C5JQZWEHm8Ep1f4ATlDsF5vX5SE8R4
C1rxkmbl7lWP0WGwldI2XApJhwV5i3bQY0ingaJlDXOVvQO31OnBiwQ0jXUfwG3FSDaiwLpo16nT
rtvPbwxmbXXR07/o1Q+KSr/rhtG3Ma6Y1CgSQcUi8fsJ5tJnDFJHtQrJVmTaKU6GTHFQp91Ot6qr
3QYTRBFz5gHCMBD2vUuN/g7VmuFfSdDwaQPT9MwCyAwqbDIHEll/81DniB8AX0YwvjLM2DkaDUQp
3OEX9wQZYRzlk2scMf0tNEpFp8jWv+QA/1HN/ERDanwWtxxxrH8/3Gw76Cl4kPQa9O8gWzTIBIsj
68EHBM8gXCWK4phNUY905d10jG6pwdi9RomRKDDRM4TOiu6Lg+P7a9jhRYn7M5kpheoJqmOhkaNI
ZYao0VMjvdkq7PgrJko0lyO/lQPcXoHe3rX09EYGL5FBkpFxRYWQB8gUUbxJoxD4l2Tcz+lP1CYX
Kk2QaVAmb2sCOwT2Da8HBioB/xvK3gdHL/Rq9+GuMXt28YXRN/81BJiCSRNGroo6xv1rC0IwAee4
WgdIxZHKEHko9OYsinW8n8noxjvNG3i3Is4/FDYMhSFeGMQ48PNQBvpSclzvY3tM83XumdnRisON
Bb6a7BH6E6+xQ/IPzTKtCQcACf3Hi83CSUeidBf40WLBLZHZW3oP0kFiB+JsgE6wS0c9JARSypwI
lyZC148I/R/IWhyTM4Cc2zW16vIvue1/hEsgFnT0JYMWcEWbwPnZy1cydxdNJ1AyYKvGaCGW4k/S
YtfpEKVGyOS4ICEdWlUAJujM8mNAurEzQBc8fFtkpjH89sdnfbfxD3yA+12MdihnKKoxCRGl7ZaM
kETSbbkBVyCU/AocSpTVKAblHsiMVstSl/c8FeeZYa4C0i/L6xWoXNLxgFuk5rsoBuXeFjZaTXKh
lSUXQssgSCaMlGiKSZ/gapQhEuUGClRP+RbQENWg7ZMou0enOlFKWt/mRdPcr7IwEZQh03Yq1iew
riEqAhUXPCvVxiAYTHDYPD5imj68Z+RGmx4iWZLyEJs2Ua7EU8VYgf1JDys9Rb48XjveElHtE+hf
4TVIgKWYItrh9FeaVpyjKh57XPe68ug7SiYSCqnFEZAhAxLh/FjHm7e34IQM/gmvWDVhxg/1ZbOp
0WHzssCU1P3KWFmXM7oBD80aPCxIr68K0pRYVjpKd97n46NC7f7xNd3hp6Nv5H2h7guPxDbbdR/r
QNRKgY5gcvuWgrf7LZFhTkHbDp6mt2JDhsqWsCyBxaGFYgncIRlu+8ux6mce+QIrWG422XIDpD2y
IwoByoHNo76isUi3enMFurkdcgbnjXMiLf2kCeCXTjAzH7sPwvGBN7CzhB6QpdUTuRvFPKKcDFiQ
1YDXbHPpbTh+4M+9g5kQzJaJTgOu09Td3VcdnUfc3fpajiA7OYJMTGRe4ibw9ch40HQ8zV0QJ5o1
y5S2K2W4C0Q8xO9sZyNjAGCH4wAcboUn0oDy5D3R1v0X26LICmi7FZGd8v7c4KUMnKcNSLiTlwnS
E8wB6NBvbjgntKOuwJYKroNfV1Q6CF4t2vtWCvBi8lnrNHqyu2P4l5YQwIsBCAnHo7r/p3XJCs6V
g1oc4F5DGwI8nBjK7gpIrSM/3xEvre4C4n7kKAZ2FkmFKbr/LDzxWNWBVZKbKg3wH4AsxWOMXk6R
gxcHiA/CryXJWZZ0UofZuE8QJYkVBJTKWfL7I/HCLB/RQ+8dWdbeJkeAh5eHYgHgLmT6BnQoFRgw
G9iPFpwIWR0zonyTsKAAxj4CmbY/4ZD6ewlg8oWCfzKdE2b5Io2xI4GuZw6Nham6tABh1g5JnCKw
PCvyyvSek7Zpk1BIB+ATkLpBjpJAR57J5OLLx+KFHDYpH9IueTY/Nlp1csloLIxYtikhXagQwyuF
N35CWy/CpDOJB5BRoA5ZJ3/kXwI9WnKStZG5gatUNxngwRDEMurDQOY7yEpDPZIZOoSJ9fWxEp93
YEZrTuKOss/kcGhxuGt0O3EkdEYa/GZeYDjQvkYFx9HucmLZb0AnVVJyG4B2wCbRjOBh9OTyPgE7
WF4czriArA8oKJoMzbr8P9ucmvVAq2pGbYgMAX7/DoxzAMJf0jAOALrx9LQ2Hx/r/c97cJVT8+2L
vlal3G+ZJVzDqYneD4gtMhP3H0RboPyOoujTN2gC8RM2a/GKXhzMHX/8LXcv+9G3kMzZSG8UUhp5
YAfB3uEz8sBgIRWwR9M8EWjI88aCR4NxB8jZsATlQ83MzaqR0dlP9JY79IonBbhzYqvAyYO6EkC+
qPMAY+MgEQE+GkRBgJlfMEAHES4t0zzbZwIc1v8pkKmx5EuMGx3AHwg9hk+wwZWHcg+iIAcr76zM
XtGOfBb3Ol5xYpoIo7rq1fkAT4A46hHcGTg0J5RSsCiZXFMBBQDII1LOlNueN06jzU70llxFhRDf
oLfQK0m4Va/M7nRFgwE4peEXAeNISyHMB14KDyo2VlR4bZqC4+KsEbz0rrZwuFjT0xtMe4PislAN
WrSAj1M2OYspVUdLTiyT1BaxxBFNCcwUbMKyW2eObyaGb4INYwm8K9GYeNcBwcwdkTRiNtRZ8/Nv
fPQRk0tOfL7xKy3+bY9JTQ8Fhevp+YRg+/6yHGsFtY2/8AUmetleqXxDs9p09AWTu/aUPvUwMRk2
6s02P1Eb7hZYu9EPGJ2IaRVH/6Zr4MII4YFRbmDe+RotPbFVraCJUiiRzYOCw0YWBS3RGBN+vcIB
JYW6O7b6iwblnZuLI44vfmKuvCKIm46cOYpGgAoCsQc17iBPaAEoRqdKJ3L0l+oc7XJirhSVtKj0
9+WgOeBk4kGBe85QTc24kiy/eTNRyLUIiovYZ0I5+fUqvzzW4PNFpJ/PmKbI2ERRq/73PeMTYDAx
nWd5PSMeuuyQljtCtqivmiJb0yRZWfNSMyjkgm0wi3wi9O4w+qXRAwdcavCA0i1slbo7mjRQ5p2E
48GhT5NlYhIGqVti5Xp1swjfDXG9QIB8BXAaKcnEkOHp4/wbwATQvwCFiof2hJkkJHm3VJa/u6Vq
wAZolmQ2V6wBhiNy4HojVAx/mtKsVRotktwew8HQlLIHrIwQYNzTtOhebXTXjtdnYFCg4Yn6+TqG
Tmio2MRjgZhFco6/Y2LSpZpnFYXBw5f0u3cK2AS0TvOJ44FNhY0BrsDI8YMgV4l/vKb6x3PO6vgT
JladTRo+xBSJ4Q4mtTHDdg/U7PLQ6LDoFgCkJNAmNDy+Q+PBnLXn46Un2l+RlOJWeQG0vwkdsEQx
9xSy0AIeaDc9e3GUTFpX/KybPF5yout7sZFvfBxit2Qs2bsNW44RSOCpQfkWxHUU93FWu46Xmyj2
WExUJQmwQzKjF6yO4DAkHXEOUpnwGeE7gNYXDiO1BW7WcRkvPFHrCHmblsuwTwJc3IJYhTiJV8y+
uaASA3bbI5rCKaZkNjk+XnOi03PB1VSugTCjBf53/xn6/0hTLPaKecjn/yy6E60epX6St9n9dIF7
UZBYBIsKQbABKAnBJXqEzj002y022uZf3Rc8U/VyiKMVdAk/fs/yvg8UxymTuIAxSHxwdQIDCZQD
zBrYHhSnNQuUYF4WT2AmQoHqDelQsB4fF08GaM4sYM5gcaj6ZS74HX/rRM8JbefXWQM9py1umC1O
sitIvV5PTlMYQM9GBuD5V2DD5MD8dTOZlw1gcIhlvr6OfrBrC+OxuqO9Pnmi7uJavEl+BQnBuOx3
uDn3qclAlv42urSaMk2/TJs3Kp/htbbA7kH7koHDEirePqFbGFodmzTpmR3acU8UmqwycZUWEA28
OQIsXIRwafUrGhCQwwVC20a+uUVTYK1TeQPnPJzxTU8UWyzKns9FUONKCpFEjzbyaI2OjJ74fKeS
QQXu+OU7NCN/r6pOjfx43YmGK7BlLwc2BnkHjDoDzYq+1AUi/8nL6RSg43XVvL8sFuUnWhBeKRqH
Kk8TLZcpgVxmAjYNNAPBiljOCbOPnAs4Rkg9jN09ll9lLvsw3uxEwzXDgJJCT7QqFBwZ3Iu6AqGt
gx9HHj7+BvaLE248AS/b6UCqK8j3pBBvYOuQEscXDmskZlAS3a3QMYkuqZfc+f4+xlvXWtOqlbMB
3fhzJ/pR8rU+YiroR+BLkPkCzT/y9GT+CvT/1xftMsjjfSAJ98MbpyfStFLS6H44SO4RtrXEAbEJ
cWKQyz+2gJDcqKk2itgrEwUHXK3MpOxdo8ChBnukfhVq+4pOPEBDCFnxQQgxwdt5LAg0G3An8xvt
tfUxaFMUsCyYy9/IU8Oln5Zgcv+dFWoWoGBG+HbgnPPVUXaEVh12CbCMI74JRYt1uVAtyfQd1ZCQ
KSEe7gJ+Jo7p+HV8ffyxs7HWSAyUiYc39HzRKAr5WPB+odaIN+JsCByEqnBpIjDRf32VCT13w3sU
yTwsSB2GLd0ph9bcDq4sgUCCDZAieLPQofH+JqpPilytyHqIOZxooPnJCAXMOlRbdCJx6+fPUi8a
DCEcQOD8/LsT7VJ87FY80niYkgOia0LDtEaI/YXqOc3i0eRzoh7TKJV8jvWJxoCcwORBT6wxog0d
kyS1AbZz7UKlR6R5f8pEL7pRNEStixPp9iTd/45hH7WDTNlVBNGYc24JCAVDCEOQq9a6VyHCeixy
NMurTBRly5J2DvIBoOwgFR3fRLf/UjPyRWDI+gtQmsmnYhY2ZVma/E0UXtnGtyjmiQoihSSQTgGf
DfIJmN7VESO9SUMDZUWKRVDJ748UwdBoYJEVcb+miXYONCY9IyFM2JvQR7KgX+xcMI9xCZKCPlwB
JH6Ti22FIZDKUuqBkkNA/b7FraJ8Y5/gYSBYMzBaEpnnhflF2SX5Y/9W7T/LTq6zUmsviissi9SJ
aCBBxS04pEKTF2g9MuqXtFe+VBgVAfbRl/8PGnRyb3+vr7Acmo8VTr4X2Uen3Eu92kei2pPMM/zm
YIe2Dbwk58p8qGi3Jex9pNFyUa6V5SsVm/gvCvRn+YmCSRJJin0By4Nox15qu+uBkOQ/YVQCTYJn
S/Ea97PURF+wSYz2JBdLYQKdARIAy36H3grgXJzAQHEYWIMYFQf1cnwBmIVqncv11+pCufB5sf75
jImcJRXLy42Mz7hZpOfuneSCl8AW3jv9MK7dpKw3+3BRFRQ1Gd3W3N2TGV1w4PMRL3k8ackirMj7
++hMjEW3QOpF4tUnKuCHHORfIjVacWIUY04s8lrliEiTyZlgqCPFDGRd4jXyAefLBcMRAKE8Skvq
EBja0hMrCSovOYgqhbRyAiqJ4Dw2Q6TGSDdjv4fLCF6ahcmCZopKUzeL/9VGu55IclC24S3rfp8z
4iGUvGGPFmSMmYCM8+nAHn4xlpzr1/MZ1tpCbW11ttCwQegnQyc2WgWADG4ZGogyKCIwB0IZf9pE
8us0FwqukXv0ZW1N3D8yFld2eQg2B3AlGl8daR+iLDkr5aPTmEi5XJXeLSywJPJPkXX3j9F6Zt37
OiVs8khZj8jUI5mbqtE6citws6JBHzRpGFa6TJBqvB745Vm/kKGPX2Kif1FNFO1tTYyi0IC/QOJE
SHpL+OtI1gvwYXBVbXSg6q2n7/Xiv+1zmubORdbtS42sSAjhCLHoSQWGBvOPNy/oHv2m0xBS9jhN
chdylXW3CHKNMVYwjCya0Ukqk7QtnJFrU9HWZyAmpOxz1hr/yM80we3yZVX6LB6ypMPPMQGMArLN
dk6xov+ygOVafAXooqIlr2cxQ6OXck9uj5SlmqU1iE0hRq89ZgQQd3dpO9df6NqyLIlg0k0aumC2
TjdecqKySMsAnic538ZWdG8Hp45s9tkJtijUgXWuB/QLwyEwtA9eNRkjdE9qtpQXRNNfUwhJLMdi
xbWQLFzyFuNQokXk6dzz/hmJliV/wZckmBsAnJkPPM0heXN2nPFRHl7QwRBgxmlhI6cVGtzl9T9K
wkR5ZTEbalGE7yqQYxPebkDG2dc2BNMxdBgh09aDp2hPsCb0kQLzWkwAVzccI1W80yGPxEEa1Fzh
ehZ3QwzZJ1xeB1wwAE6hbLCgzXefT7nwP6tNtEnrZ5kvFcRugjQfbgGynDd04ZPmOmvxyi1pV/4v
ovfPglOqd6jMFHNcyfagvLY3PT98JtYS1D+nE6qjmzsc+OjZmGa0WoF7BsjvBb2INm+cfj6C/P74
jLMSPBMsPuK1MF8JjAjitjwNJ4g7NJpG44eeLRSiAP9/d3rnihqt16FC4Tct1iP5ZeQSybRGjF9B
+LpxFDR8gObSFJY0N3/ePv2sOvGJbqEfhzcBqyJ9+c6gVohSuIMjhvKE2gZqibbgvNr+WXCiVpIo
z/qWI3dLEpbwRU7o+79DLQEKDg3kxB6/0/kSxehcJ/6P6iWZkORkQQRPuEMwoP8C2A+YigWN5526
1kQn1JEXdF6Ol/IKu4ssIQFkiYQVFYgRaoRGUQLSxJVJE+7muzdsjEHzxZ5QPYMgbHO+kGQf4hSq
6zQvKoqA/Bqvyoo8eRBMLGciE2G9FnQgN4LxjfcEtAE6uBKjW4ixfTrCnYEZoAjNbJevBvjg/y1N
hGr0NhohuIkdj6UxqeYtXRKPRn79RKh/FQ+IRn9tlGNpnrUITEyYMW2g5RW5x2/wHnKHDtPAH0vU
LExn/DWTNxNzBRcPzEAiF8Cj4Vxhtp6xdA4D3CvjA52aX9S7nn81PwcweTXMrZI1ISRCDD3UvuDZ
LB1uBxI4QlXfLnzr+EWLWTgirH+7rj9rTh5O3RZV3pE1X1nwgnwunfBMpgYAPk+53rmktQSaUhXz
twRRVKaIu0q5JVzNFkQJmTbBwixP6ZpgA4CQABP/V7mi3ODM0/ljwYk8sarSVQO40pHLtdFziDqp
twUmFUgQzJqk5uRnHs4fq03kpS21UI4irAYqQ1AIoEmftGchSb4jrPRGf68OPd6hMHN5f6w5EZhQ
SUMpc3GkKDi+IXXyWW9DUw3BBbDM95mB0Rcn4PfBEYuCRLzNCHdb6qzK/R2q+j+oYIklU9wAMwP4
+u7ijZ6vjOk7XttV/fPbFj3NeCoO4C/GDmEIXUvNmO0/1pqoYEXl8pskYC3zDdEALOjJUTfcDr3p
u6cjlwKhmJuPz3pOH/yx5EQRi0xVyKVf38X3E+UAeVktrgRtjEpQ7Hx/vVJzRnMu2R9LTsLKOvfC
TiG7RKl/iRlKECcF3riFWvPxSNMEc5CVP1abOIBh6Gu129/PFPPXkZpCcnfpvSCPgKByR+JK1N8A
4zl6HHAjmMsGxBxNR1DudeoTDl0lamzQQAOisIXKH5KgJ+DHFOMMf8wg/hjNmtPudYoYyrU8uKUD
tt1iVAbQDYByYDTPwalNWXeMHfgkZIu2zVnN9PNUpl5g4LGePyTYZm6S5imQm9i4WQcsRSSOPv4v
eBxcLcjL0Bslg+VxouRjIfF7hc+IJoTPiYIqaDMkC+lGMngdnUfUetGsMhwtOHmfsXIbNDbOf4dz
GDG5JCiVX5hGa7moh4HU9X9TPj87nLzOtpN5hM534wKOaoL4Qrre0eH/tRgaRVuN/GkTo/nHeU4e
pqt6GOx9w2q4Ozv0AQwh88SMhR9Bw1Lrr/OP4mdvk4cJ2VTAUIrbe4NfcO8AwKuQwfACGGeA8Yg0
7/1uiR9s766XRpo88qMqrvmUgEsgnu9IRBANC/DcwlkKC8xyXl75S+Rou8ToDwQEw9rgwySTZUm3
4aBYrlEbwSc14UXM2aPvmvimtceqN1HCd73eLORHkGDFBMVTsXBt53IxPpCcWNP1w6yN/RHlaQZ7
4JpGEFSIMkIZYD9IUw0KFGS4B1GHK7AyE4QPDZEw7y2Nlp24EwKj3FrXw7KojCBow5vdoxngF+wN
aLxWeEH/m076R8qmXAh80rQ1m8B/eSO9gMhiYkw9ZiYR7D9vPplU9v85gMn4Ed2zYSMpkxvBLSQR
t7mGEsRlYganjk56Ai24EmSZAdZpF/MhqaXbee37s9OJcqpCuQpcFJYJuOQ+jBkYj1+RQdBlT62u
Lamgvbk60x9bnWgnwRdyzyOCSxzR5xNjQdmjzmNoS7wU/fWxpzIXn/6x2kQ7xa6qCXV+wzOx7c9n
xItrwFII/d0XASRQFqM9j4lyKkoMUREzHCbp2wmsDM2tGPFJCPhTB+aaonnnymjjvU0z0I1WRH3G
ERVwbygkUBRESaUBLoTF6ept88wk8RlEJ/UQVcTXBe0T/sUr+0d8pilpFvmiqGax47X68rqFtUFn
ARqyDgW4OuEMUnY8V3H/Y8eTKMZVq6aOUyKtmO2G0eoGqv1n1M+MRQ7IGd22Eel4oGSnSeghvQU9
f4P0pG/SvVsenaOgDyQc/qQ+eHwsP9TTJDp/pAUGxVeUHtkiJG5Mzv4N1kaGgwxqdGFS2oVCpdSY
y7P/caQTd0jK+lCpGLImKWEMGK1O8F0wcIcA5faPAikOeacsb7TmXNrLvMdzo80yFagZ2+quB8Dt
feUPqHCj/fjJBEKZFv7OLwbKZllFP6osTdFBXVpywqDByUTpFegZ6Nfn31tEUIaxJmgE/V+ucrTg
5CqFQfW5JkeEhAUrc/uMVPkSKFkw6uw+QLVAUXPzD2O03OQWPRdudJxhudxcv3E2IqR7htw6d8Qs
L8zHu5vrHZdYBWeJ3IUi8ezE+ZAiNW80HwYZZLkmqNDuo5s3F5B20XY2lwj7Y6nJk69SzU0Zhchn
gLCev09ZxMBMYwA7MND0V/nwCy/yrD6dWc9sjB2yYQiOkMdFM4PzRY18yXJ/aYTRzieuyBCEuSC4
9ycKpwu3ihwkmPdivYF/sEBXD6Hlp8Vl8zZztOpEmlxVTlXBJX4X2pcQjIK1C/EY+npJvfg/73Ei
TBpoztmWx2qvMoZCvO9tRJ7Osj8c9GF1QQ1scRyeHgvUvBYabXDihrRxyIVRgCUjgmC295h/RBp4
PKQ3MUtm9ftgiftDs9n/8nJ+RHnijmSt0OYxsWD1Cp3qNnH1AFH4tUG+BgwV6JKieu6zLtdorxOX
RODbFpEpOd7XtwEsLCTIJr2WYNjZ7UgrCsWsUJ/QxC0Jm0S8sRq2iLLOW77pjVdhT9D5SNcHFsof
yKv+qn85jeWcJcsxUHYBfap0OS4ol6wRwRk9HgzEVEQR+leWQaGPkdiTt9wmeQ2EVRJtxFANdN5N
DVXLnhGsZkYdYuZYEeu5zxsZd2QFp+/fURyyMCtrEfLfJZdZ1Ztce8u0As49OpeKsMwlSW+Y3OAG
dc23ne22sh1rmIUaFouydWLZXxfqgW2+q6BeKuHOK7c9I7wyIfCAbWBzjROJ8V5ub2gl9r7TwKlZ
K8q/PTmwaj9aFl6ox96J55yaP6IN3Kq1bMtljK6IOw8EpBG+QPzOB3iSYr3mot6QejBNtJ15C/uF
wmlGJR/lauXlN50JCz0TFFsTV4H2Ig2NKdesLslXLsotJVbsptbspheMVnMND4D2zHHDwKg7UZeb
0I5rWWfqxNTkTh8kWceJ9Em3cblj46dmlCqGwDVnst90sJJbaiY31o4jxeGkQUersRG3L3W15T3W
ELrWjGSAW5jOHnBY+GWhTiO9uTUmFyQm47NbETNXsjRbJmG5EkpZ793KCOXejNnUDAd0Eg7lp1uX
Rowbywrflp8VbT1gJ1G+5fgXzOB1KuGlDnalF+shc3PILnuu/q7jYuU2ks5m7xFX6Hx3lMVjpx6D
5NQknBW1lySqdJl77hDJ1t8+98om4kIKP9TO8cRu4Qb4XQH/f43CWXsk39LGsc4F7DbSBLPxmn0g
B04ecZZ2S8y80vvAUSvWiZlzyJxLTJ7tTmkS64m41byPaPjkeIytiCyx1sxswKSsAlMFw1e1OIbJ
YJQVq4vtqhtqO0w5I8mSV7f2nCaKjBBDkBKO03kfIHn3XWvik6osOA68EtW7zz/VWaezbanD8dBZ
dRe/5CJyAYNgDDhePtYZ0bf4uNRzMXhtk9Yum9TOouTg9rdVW8GX7wIDAmwEMhpHE8nx8N/iw5RG
NdEGYSrMFewTepfiI4UXJitf044zSk2w2Dow/Io1pEFceXxuB5pr3qpjKW/T1NUvrfyupanuaZee
szhfNdX6+5ZUxi1s9gx7M6pg1+BECx8U6biowCs+Ak/YB136PuDQK2brQ5w9fts1RzaOzC62Mbuz
kXbMsFCTRtfY1kp5u613HPvNStsy7o2kzhaZ8t5Hku7n8kJ2l+iiMms5WEh+bspFoZeBZ8QQ2zw4
xQnmuRdHPmY+q6q1MKhloUi+9VgX3VlyH6miiR1PkUqOOh+qCEtB2TDcYIBdDjRFr3ihZfBR9a1Z
49qT+puy8iRI/K0EOdDRaBq6Mvm7khz5vS3KIoHiaeGmyaSdewzdfd6s/OLs8TbDJ7rqftetExXg
FqgzE9pD6LZtfJQkZvn4QyaxzV/fMTG5HiapcUWlhBtNfpEaI4sshuEOEHwGWlVVVPvxclMf5vd6
4KGRBBUIDniNfwY3npRlchfL4SasVl29qoOV3B4971vUurUG1SZ5eiwFRh/Xus9vOX8VJNpKiD+h
741W1Bwp+aB80cSXu38RnFfMQMd1yMI9HBvdhBaJRQ/LH256dlsXBu+vbgp0eeeIIrRsiQk3nlO0
215axUpkUBYnLttUACUUeGUOQFBwNk+Ovyl79Ia3dbhp+36d5Y4gbW/xiVUYkw0+vfyufnJuC6ul
MByU9TXLzpRPmGRuf+9fwMgzgcW8dEWbuD5JOtTVwGfhBteR4gbazGrltVa+eeIqFF98ttdL9aWQ
Wz2NVwlUV9pkjqijz/yd6J7HX0OckL/Og0B7cBsCGb70p3iIpS8MjZTcxSMSj1VBuveU7t2tnTZf
uSKF6li6gwX+WlBGW7SsgjWInY7plrzY5251HG5U14INGN6i1OrQLK8arNWrpuwZGX6eiK3YcQCP
BkaDRu7BlgQjKAzG3bewfYA8ccvgpCBGDva3aB+226JfpZkh7/gtf6yjZfVcHYpn7ZAke6Uz8ne2
0v0XQbb4kyYZgqB7MCXhWhMORWjyoRF6BuxO/1qekl1+yHkDvlHxJHBGv1VcExmlq/eefoqHGMnv
aO19cl9o/eFaPav08hw8uTvPrCKr7l8b3g5eS9bgPSPFONwn7TMVrFB2uI34Ur+gLhpFFgauJdE6
jp8F3orevRO3d781VXdRLe30MjoovcktypMfmAOAhoUpvzCmzFpNa3Spwap2wr/4z8PBPanH4cBd
mIPErYXK7DmjYxaFBoKB9vim1LpaGNmu78he5NBxD524D2oz3SeqVTMn6cy55sDv5YP/pIYQ/12y
TeWV/yTtYs0ULxlvD5yVRwazE05w/pjXaHt7CbNF5V/ES4UxHp7OaIYkLF0c4QWAtO7YnNQnsYbz
6DCvfXyqPsPcdL+GU3JInsva0Hyj2RW8LSgb7dkdPpmtFhxF+H/dSmMN/8zuk0z3JdvTnPwjPTGe
IZ3CJ7F32M6I/BUj7sPAboFePyQv0vr20hxY2S5L+6YacA33bb9k9vFFCO36ZSiNXLPFcBeeZdcu
IUiD3Qemdxh2mrTiTrfKZL1VExq1twqOsXrUdr2qC0d3X3zcBP0Q3gx+z6YGs21ri917zxJ8vSNz
DBf5Kj5Gvq4su4MoOoDegUd3U352gKd0CQBU/C9lq+UGfpnp9PCcn4d1+JTeVp518wzPYgazYMyQ
cZKVHJq1tFNzO2/trgVMmrM6dx2oFqtaorhjL8POfW56UwmN4nbGdHchN7pTnK3kFMJrcMe8PCin
G4/togAkCzqzK1+YU/Yi4QRqM2oX1bkL7Loz3IsEQBm7l3xDjCGbZv3/SPuy5kh1ZetfRIQQAqFX
hprLdtld7u56Idx7u0Ag5plffxe+D8em63PFPV/sh47dg4WmzJUrV6a6PVzu+IgFqAo84ppBevlA
/y1+VgR9vF6Kh/KpOHXDrv2JjH3QONoTTh85xK+h7qWH8ml8yZ8M7qVPduAkzB0eqqPRbRPdSR/1
3+QfnITatVGw8ceMkZ8ZRpcYrnG0flQ/W+ZkutP8WOWT3/2oT9ljnLgqcbOfsTomts/lY0Dhjlal
cMQpgmneqmql9HUFUNZ4Q7FWuVfhiyp3aJw8d0WOlnKh8K3EM0qfnosQ7yjH0kuJi3ersHad7ktt
03d+Hm6CwqkHZ5zW0a8u9KPOaSun524jHKtytF/sHGw5XyX6qrFXhe537Woyjm2BiMHLRgdAVaWO
+qV5U+j2f3TTtR9gX0pnLLyiXCH6qPB83Yqix0ztkGrDAN8DVwg3+BPscf7zF/lIHvlOw9sn0Up/
ES/TS/mHxwhcfsEmMeuSJV4Ot2P5Vbgj0QoEciP3BlmVzYOQPotdrA7x5eRNGg4MU7+SgJnrlEcn
OvZHksRbZDxdq6pXKtzg35FT1W7YKYjcYlyJatMYTtR6zbknTv2SPWP32sgZ8DR8su605zr3ROUD
bk6aI6P/BomAAxQUESgKMZZZbt2W+oB+hPJgRk6pH6unCbexUTtAILjgsjqS7JSOpVNNF9nvarCD
xW6qfDW4enn+3uvdcsEWkt8Ih4kuEBx/9XqJEdSRKk154M0OICAq/Sn3tf7cAIJ/P9ItuPd5pIV/
FX3Gwqxl8lCnfm0/YSQAHa49AWhx+fr9WB+vsy59q4UaJk4JOi2ZS36wK/S+bBgGm5fXTJ/QAd4L
ezyGA49ikKvRIbTsQi9GJNe2rxGtNgjC16oJPEquE6m30Jo5XRE82cap0BKHJeQg892UKafOuBf+
k0i3CfQHCmF0rR+z9FSryjHjYiOyS83bY9OgYwGMhDxVYnTiguxK9Pkv4Q8RbMYdHDsNdm1Otg2D
kHp4S/RtLXfhHJVMiPMQeavwEuRvFbsA+5j1uJ70Dc/aVWmcVVM+4BcEak6F8JzxFCGf5WI4E17Y
0kp3kgiZhXzSRuVleu8JPm5GbngAobuhOpcmkEMGa2fRjaSW08bZcQoxYYbTbl54n7g4cTWZELnW
Kz6sv9+dm7EPJ4LhvSsDcuqP3uyfcK/WRSpssloeKvIq6XGMXwMYnQHgu7JOsj4GJHEQFY6gDr4f
+RbG4zoVBBVuguH+fT3tJe16GYWtPETBEeRLyUJXB+yNfHM65eN7lvw3UR4gtjBNE69a4n3LrwN2
1OjbqDc+broRvZWOUW9pfbaerN8GwuQxWmfR9b+Yo9AFIh10tWFLjqulAY9Umn7cs7heD+oUJKMD
UgR2BH1ZAFPMO6t6y4bwTyMuQlmt78s04Zk8UHqqs10J80shyarXuDHfz+3j45f3Gsk+cHe2QOn3
UraISvupLINQHgpxZFa2yRvuiGiYQyfYLVuNvtm8VimoW31wwvCOsRS3YqZ52Lk+EpHzR4j56eB2
bZAbJSniQ2gUTlxtO3QVpmpb6r952Dk6kEE+oY9QpP6IJPJ5rryhr73WCH0pKidDdE0HtSXgpPj4
u7M0XxtBIUVrrXgt7N6bebMQPJBZh06ZgG8ED2hHtltMlw6+9YEnvRvqiVOr0MFZbQzu1h3f0uZX
aHWn6BEi73WiU6esKj8s8TSoXrnSdPVQrqi6GqFyp464YeTASBn6PzU1nEm+lZ1ygvRJpa8T8E2m
HQngcgQD18ufU43Sx/55Cv4ty/3MjwSJcKb2FzKFTlfvWCWdjp8pIqXInpyiRR+achuryE3y0i3z
FoYpXcHwY7GOem94U+13gNjWdGjqZzL9DEzuROL5+1MyR65/HRKk2Ri1LCqsZanGQMq6SkJEciPd
hWo9DrtcO2fhnbO4lOh9RK827IgJ7t4UNl84NL2LuN6agTwEjXCZ7N1O466e605R7uo0WRnBb9iY
oUb4I7ymX4PhHWOv09WmGq6oscH6ZgBvZ1OLQIc1+3g3JOuRvY9gprNTG3FvJP2uQ3l5eBI4Zd8v
0i13/Pnr6VfLlElqj2WCrzfFGc8vOty86Nl1qt/raj20d+zgzVjX5miDTJiJ9OfybXEtUWQKNS4P
SYFQLHmHW7bTxKcWoi/9NQITXY1nA0gAzGDaSBe89JjJ2BHVqc8eLH7Sm4st4xWYuzpLXI6gUgvf
guqKlsYr1VWbrhmcrDa3huxcrUAwM56RtHNZkvo9mA0Z1aeZULGzYq0hbm7SGs83davODv20E6s6
/tMGdBOVum/E8KEIMaxKvqVF6hZSdyUQZ3DROHN0kvtDbbwY3TGwwjvLBJ7h1tG1bd2wDW7qlpiP
9icDY/axELKGv0incW/kl0x/GYwr4BKO8lQLDwQsjGw//dCK9kmb2t/N2CESaA817ENqInZnAlRd
5LbdW1k2jpFqj8NUuqCQ7KB/SePC1+zQ6atXnOp/YgT7QA12l/8AW651uy7HIy/hJuSvUY3+pgaC
JPDelakjWPunrWALmsGzUpgxrCvJDacsHmI8k9CmTslPxbAL8Nv6eiZuLKspHDHRnZrUvjKd0Ewe
0xHDpy+FY0jjEOTIreQhAP0JlHBTkFWeniTC67btX7NSuDK03RTpBmNS63ifm5lbju8hfrTNdo11
BYunJbU/aKtp1D0QvQZIk6JPNhR4rY3iFR4cggWkBwIYgeWbCZ20PPPsOOa10zXH2NZXZfHadOW6
kbsepQxwWYSeG9vw8uoajgYA11GW/YrIaoMlK4Gc9GNPTjqwEtW6bUust5Cj14LUvVALwInjwL7z
ddIJj+jJIQBbYV6+v7c3wZMtAGmJQSmc0eLiVlCrllSf5EFvXLxGlzyANUsuY2CuYdsBngpxwAu2
q+9HXerDPoydIKaB57kZeocvxRJiCo0goUTO5Cno6hw85ZA0R1Mvfhsg9ONoqyMkzPcWlnef2T7e
RtwwZLvKI/SZDrOvyP9AEeqxfBfG0znDbxoF8ZW2FvboJqq9gzFv+QCBogKTUeT5BFkkrGlTVaFk
w0cAoOp13p9IPZ+z75flFvIB8CEW6okFx/J8va4lLlCqKuBJZCVwVkx+gq2O1BrX9P9voMV0JNMG
TgcMBKp+PsgM6a0TMDru9fcD3URYn6dkfp0Sj6wCWsAGU+LrOr/Ol1x1kWs2sCnygQ4CZb4ZLLSS
qa9Ka/P98Le80ufRF/YvTbqQZQ3mOVQ+o8eZFAauAw1umbkLKvr70fSbp8SgeFCdoEc8W/YVobyk
PeqLMdy2aeBj8ApKKn41SGJVyEjN6dK+DdwI2TKhdjbSRKx9Ql0Jc6q4RfAVe3e+5+b0DYG4SNiU
o/Tq6+KPqmDWNFQfTjmp0C61k64cjoUl3cBMnHAsXMLPVvrGxFmysw3riC7dTqFbjuhPRc99MFV3
voneXCSGqlchDIJGtQuc0wQVM5Mae5LoOwAai5trMAW2mB4of4JBTAFrNQS5tLkEaldEI0hGf8ws
R5J1DPhjT0fDvIrOTZBDTmvLbdk6T6+sx6TsHBZMBoCIk0Omypkzi8GY+fA6gAAxSzxdi5GqdHUY
dYqUOZj5oL5Q/logz2yl4IKRCsXIc+oex1WB76k5cZPZ9uczMYaOOG2DLBpSCf3RZvgq/V2rK6+o
V7o8NeUEhurBjCoEv2tY0jCxnJ7wXdRWMx8SDqc5x9q36EGYXKPwnBmTD+Qx268yt1etba9pdtXM
LdDKKtPOc56c9tnWIqnfpEc9TSAG+FcNUCrXD5L3bpTvO0G9vrHdOULqg5MlkHuaznYNZ4x0OAgI
I0rAQ74yOMOBhXiGNM8cJKMFMiAjgmRdafu+AVY0iqOKQWmX/T4J6a+xn155rYGKd4e+QO74VJaF
Ux6idWmwn1HW/Pj+aNyKphFFC9uEfaV/pa80uKFG57E8MLLugjPJ52DaNNbImMwOVZ2+H06/BY6E
ZaBpNkfq0l6Kv2nM6pQNozzMRBVwAJvOgC2BttbSK1wtl8UOyeM7g872bhlMfB50YeL1rqYBa3pQ
BvFzgRSyAWFX9bOGWcjwlJ/V7wBxWLAiiq9jAKNCoosMfbFw7u58yHzNvvuQhQuo0hY9rkQnD5k4
Go0/IJcNCO3ghCL6MrWnMQndoTwP2dudgW8uu00EEZZlc+uvR0xU2XfEhOuHTe46p4SRTLxgit2y
83lxnW8vclTfD/pBgf4120+DzmfvExAmuRajMQ72uoh8azhKQAc9uRTGm2YcWHVO8nrVFcojSu27
RLjI6rtRKmByuhVBrrRNEq9PuDNF7aFtFQLOao9nG5y+qd2qhm1Q0g2zc61ql/4SkMao/lTFe2Bt
ZoBWZ96MM6FxMdPnXBhObHljEHgMvF2PYA6CEtfOXk0Vu0Pwz9g8jc1Dq5GDJoD7yJ31v4kxZtLB
tBDQomf815VALjtuYmgqDpV9blo/7P2kPeb6k5bfGej2/fo00uydPq15XLRRllk4YeE0M7R5/jaL
hazaEeEONrvX1wLql+83+qZzmSND3dItBrD2dUxwY3aflIAbOFxFq3kMIbK03rPxjhu7aauEjgfA
YazoX8l/Q8XVqIYcrJhxyux3BV9uppsmv8ZydIAL71JVS13f/yLmTyMuDIeGfu+tNZWY2YjsF/PZ
jkwXOApc2NheSePn7CpUWaxh6aELw2M1LoJTSNTcpF5jc1nqVPxggQr6L1Yc3Ct4PpD+IAm/rng4
IoAgqLM7EOTdUlSUI+/AL1H6/P0wN+UW8A0EsYrBEa/Qr+PkrOOViMAKDvTVAGk1q8Y0m64RcM6c
M0VejNpbcziq+gKdQcaOkH7IdHThOBhmHWb5HXh1E119+qLFjmRhU4CMxxcJex0GB5xvhCdF4WL6
dxmP2zj602ALcy0iK6nQBUEeFL2iCzpSWiUSCpMXGXjcZOCua/fvQfc6Ex53Fl6f57GwneZcV0hN
U9fBuSyG7nmddKrBWYeRBIDGPpfFoXSFU9f/lGAb0x4KYWGu0SLfS3nuNLzyIvMxGT0r9031HJLL
ZMHCIbXXbMj4K6Ctlwu/zH/GxuuorzvraINErAWqS/poZarekRQ9tzu5Cq3as6EGICEayteTYzHQ
j5q+Zo1yh/aJxcrp4bV1bZVz8VIHeJqs/oFWM+t2JE5Ldl32nHe73j6B0/DrbFuBGmu63qny7IHG
oxOFzCcadThyfnyCjNDNEmufi3dTRi4IN9q8JpXmaBQ3rP1tBINnl6ljGNLjfePMShIL4kdTPI3k
ZaL0oYiudvJbi1KvU2vdfpo5hzitHECrdVGoVc+G/fwv2zJxqxh6P7Payyl9GtLogUCX2ECNIMW/
oM1mH1hqED/0tTsl2SaWuc+gDpTtCV5ZaHfi2xv2DAynidYlFFQA7vLX2xWUlSUJBfZCt1xvip5Z
LuCLvFHux77czi7urgm9fa4+jbmITuKM9GEVY0yI5Ah/mu1X0eKtYEPNqWc7OadG4hiw39oeIseh
6+/c35tzhrDHhHKVozhjYVEgl9LSkoL8R66yBrOtXvvqopM3WLCZmpYI0+5cpRvgD8IcYn/U0INK
WFiMqrNll4TJx4g9Wp1iYAQ1ClsNGkSvT0EzuEOxSw34yPZqZObOst6hebyjFbphuL58xuJCp1Cn
Sz78L9COJXj/cx47SOcA9IIDuDPnGx4ZrpjaiIUs26LGAnlRylU/loiJW+Aqe9YjhG/gHMG4IbGD
TAQkUf2wU6gu7WoH/zOVo2OQS2GWd1b/xqw/f8hfqWlztKJEhwPFcQsgDizW6Vg5oGKR+pjkn++n
fXuwWYMHlIWeCQuUNUDBXQYWbGYyHUHmNBDogBFXJoy1vM8bgc/920Zjcv8Zb/7zT1grKbM2jyz4
otbINgPSZUaXeogkx7hf5aPf6RESwKkzQVAexz/s7NCX10n+NhonrBE6m25lzIwW0gfQKiIASAx1
aCOYm/CXrRcOtM1ePeLJj1Y6anguessJ5IVByaKQYD3rg/CK9GRbmkcT5dU1FGMnEo9rsNLumBbQ
6+aOnccuzVdD9KBI59VFvO5t9GmMApdF3TbOgq0NhVI1c0SXcgwRuOIVm1CsDKY9DQHa8I9niHC1
/ofOX+Hjq7kpmMkcMTxCQDJYF6M9F4NxsDLI0GBKOTJG4HoiqGEKnD5emJvBhOUHBYIkOEfeIMK/
xnWvGlja6thZv8tHJP/drjW8Kppm98Fm1M4B6IodIJVpQkoHNQO4Cdh5pA4QJQ3kpHXQAdB6a8S+
zVoHTDkyM7RjMKOFw8mzVNtWv1Sk8I2wcco68IZg2/DryIgLYq+qX9uOehnU5/HFTP/MVLWZVqsG
pO8MXRLk8cLLZPxmhHtDPrj/xUHlhi4ogCz6eywOTheOgWo02IIkhQusToztBDtiZlkJ44us3ffD
fUR3CzBh6TbBtQCMA1G2sD1mX1PTxvMhM3Cu4e3moGfOthLkBYPtXB7QIAUZZadGr7cRyHAZBOsp
iF9SG87ehjBoavfjMPybNBICWzV6CbB3El4Acet02yLpoqwZ8s/bWsnd7Eexk0MNrhiMC3TkXRqD
o7EdiOTnEoCoggQu2AbhW3EmQeaUDNlGdu6bflNYIG9qCWj1piUoxgpS5F531hA7JXGQPBjCykUn
hIPBX79fpRsxmgWfBGqczUrWJeKa9EKBnNWig1Xh7ujHAg/JxNzHDdDupR1veeEvYy08f84zjdJW
yoNhvA8tJI2aC2cE22ylzzSZnHWYn4XxG7gWuYzvp4n3S26ZrU8TXUAAfWyLIrcjeZjqU6yhEgAe
f6R8hXa627k0JOnfEADneGCT9TlerX6TvfxFsmsfuPWgnBBmAYUVVX40rMqDNN2ZstSr2wsiBVfS
6oVrmVNrlpvgEs81H4WG0mVotkzpT33njWLwabiX7c7msRPHxTaG089rsQLvjkvo4HqrIfX08Pc4
rK1yU2cvVE2HyBN552gR9Qr7HzvrNmmLz03dBPGYQO5hqiOQqMe6v6bZpTO6FfDLnMGu9beiP6Is
JPrTlicuEaNK4erQ1TbHmSHoujO6gK+m4dzr/VETxzSGwK83Ed1cQ4C/GUnbiTtn4JDpwI/qg3OL
24MH6VawtDQt3Zn1hITRgCVqoiOe/vMnu/rfHGj/UbhD8Rcy6IGqhvpI+cwmrmzeFINOUTRuStoV
xo0QyH2/17ccFKTpuo5qFiCBpfdlUxziSgXRIWvXYH1RHQWCFO4fpvUumL0FORCZA2YBzEJ5vXC+
iSXDbhjs6CDLV8WP0Lwhu5Hd4zduXVJKof6xoHeHzHsR+MJq6jyKzI9RrOLK+cmmVzu73JV230qW
YQw29/ES3MJQX537IFqt55MRzcQowJujWa86dtHITnB7BPS+0dk/chi6Iv8ZbMq6dPIA96jYoWIF
QoAw3waRjjeXjzZULPBbFGU8Yf1Q2uEKDNEHufv9Zls3dxtaRPS4mJUtZGFUtL4TPK+w23oI1aN6
Av1ja+9K4bAje2pFXkEe7eKosWOEsNziPYjO+jgx3W8S7lXF8KBPws21tcpQJZSaXhiUH/p9gz6y
Ilw3/TV45dN+rpVCdtmGGobUBDAFCYwW7w0imZJf6/jPTBTMPH3U7XiMawSbgahGshQ/UHg16hOg
cC7xh9q7CbaVVwwS0OQ3OtI7EvJ5CtjDqFgLQ65lWvh1jLjELYsJZXiapyXVvmqrYx2zH8Y4IWc8
OWZk+t+v5Uf/nqXHpPCWOGFw8cgNft19y7b7Aa1KowPJkWVHLlrupvEQnsqw8MYSinfIYTL+KwCW
QkCJsrIKeoe7tSU3dxRlLjbD+2vmX/1KR7OxWnPsowMtXaQmQXbEmVqBtXIYfGqM2M2k5zmPQra6
tlF9B23EcU4m9TGEr6iM0gBw7qzMPPO/V+Y/37QILRAt2Zlo8E3IJM0UtjpFUPq14lXn1LWbXY8X
8/ofPIj8hN4hNz9Ssd+MvWxmVYURXJE9Yj1wg1T4UEbXmRiJ3lOABTo+1H13bCKxAf+rKYCN4Ioq
0AzZ1v7ax/rOLG0kaToP69hCH9A0lhNp66QYHQ7pv6WxPcw9CzZdJ50Eh7zvtlp8NKOfCZ3LqVrw
zUEh/CDYDI2xSdMTqTj06Jkf1VfEr2ncfSgxUwl5CgjKEKYBmoqxd+U4ukZxZzWW9fMzOWmBHkIH
qtka6mJBu1otLXqga9hChLPQ2Ayo5Ct2Vf6TQGfTHvu5DlRWO/Bjku8qOCS8kuAwo3JbWn1w49+f
jJum+dPnLK5MT0Y8F2e00UGD9hmqWf4Kfw4wLe+yn3dnvgjp7WQwtKJsANXIunyrtLdybJwAYa5l
1i7qsKDBxmKI5JcsFPT2CDUQPuSgm8h0h864eUMB4mflpEXMJZIvy4mEVYBJI7oOizfL7J+BQQIU
AloM4jvO7ox3i9+3KMRXFlrBIov2F5RPZEJLgqlDDaOGJ07fWDTuDDODiXobWOmYDKINRu9c+5ub
y6kN5giNCEFWfbWHCuV4Zjd7d61/oXgABvSFql6adMfze63Obk/x01gLfKpikbNYE9GhFz/r4s1k
h75fG+zRzk/p9I6Q4y7Pf3MXcZk4giQTuGJxnsyhGggi+Q9fr7K5irHR3xByg8QXdy2oOa/VX1bs
02iLaCwN64m2I4sOqHXeVCgORv03kAHyWEDAxM0Dcw/bairiVdw+RBoqcSLi8vSSU1Slk9YztD+a
iKF/a3xK45UZRl6WXhGo2GIjh8CR/DlXe5a0fhNDWTZe5gpkGGqjQRlXBX0rcHeUPhqoQQklCilQ
rVRa7WoETzGnYGEPZ5lEAhQAOVlmb8oBfE1/giyItMg1yFdEcWAuXZnEd/zuzY2YTxg4Ckhzl1yd
aEUbF8kUHVK6nrVbKP9wjNLVEzSoQE0/9Aff2yzrBh0Jmuw/Ay72ImlrasUJxf3NrpwG67yqXEQ8
SCZB0jZp1yTf4cVPh5r6BkgAwh2CEhwtRYFjonuqfW3DZj01D4M1OVr+bw+W25qL74x3WWco52Go
RWYuYu8NGhRC+rarpnLHp6PWvdoomIViAY1zABztbRkjf/E2Sghzxu0sCCjTXxH5RaA9AAAdgjNE
IYpemKX7qjgMJfS3+S6AEAOfylFuXg+oO4H6HV6nL34nVbYu0Lwgq+tNWsUQmAhPj95iDMbQXYCr
e+0+btqHT+u4sA9hXyBXNsAzJ+SHBlss30l3zKtjQv79fsdu5WQgCEYmFYUhsGNkPkKfSLcpohlK
PIfo0OpzTAOR+WqOH9G1AGQqGjWA3dH5EwKPWdLy/di3Jgn1zPwOLv4z6AL68CZgqukwNA+frWym
cGe9enVC7fz3A30YnKWJAPYETw4Hj/TbYjmbGpWmtEhgIkwLNxevMWFRi175JJHP5RSsWKtQXHxq
UBePfUVzCqNnjhlcFHSwCECMYIR5OMIpBfEuppoLTQ6k7bYb8fIhrVdRX6BZgYKG0x8MMDwIQq3y
JFBxwux6VVknZCbcoCvdQqFlFUA6hDOhujSoj7H12AFTVZronxBSt2hQ9lLNxEyG7E0O+WI5S/Xw
K1i+lAeQqW4my1hZHyD6ARE4gk8V9I+B6aP/j5NCPNi/Q53i6MZ21swPiCNSMAclDjX0hmoMV4bi
bm9wpHhzF5axbuwd2CWsuoFqoLkThbpb3TJb/L82wLRR2qKjvuUvERdSVFXJpig6lGC0SAuBO65N
Dl1O1rgIOqlZO0MPmZN2bsCeDeH1/ifcAtqoOiHMIAK+fql+FMk4mCFSYofCfgyhzKInqdbg4HLL
ZeA0M33WKc6GOgWH//35u3HQoV5j4IgoyAPCFgc9y207HnJL7PtkB9YG/hD9K8Zme1cOdGegJaDX
4yLnCD4FQjqonk9Veqyg9UrOd28Um2/MYkM/T2lZrmfVxWAbrS32UjuY5YZwpIwHlHeVlRuA75vQ
JiGz+WOslyuFbhQqYys8HlagSrv1FQFzk/VPVjs4zTTC6T7Y4bMBnVyAxhNBBBXsqwJxNnaQwFfB
DzsgIOwf2ibf0PogwGVFNHDSNF9nhe4mk+4lcbA3FAPxd2QFxAuVERx4l5/zHjIyLTsqSL/+z1sK
ZgD5Np0xiDTIgjixeoXsAhi+uXKPhw8piIugc6GI1O/SzbfguQ37TKFrZgZqmBaRgKlDEmhKqF0y
iAHo0ZptVfRMG+oi94bzhFoxuyJOgIxbDVoB22Cpi16fU34x793kD0HZYuPxMShTE2CnOFLiX/1F
k9IBlXfga/K5ZABtdVBCuTHrY9SjYkDu4iQ4itb068LeUHnNYdZKAc4G9bPtpU1R3hwPGySrKHvH
Zk3DSVP3WLr/x3r95xMXgDeyDCGzGvoZ3VKrItDReYX6tD/z4RBWmSPTtzxGBUr1HOX9yoCNhKcb
uytaxEAwWlqn70/KLQ9rmwahoD2g5cGafV2xXG80pMeR1kJl68SQH2x2MT/2DG2ScFnCNzSPAUxM
yx1GvzP0DRIRpg5VdpZh4AXsvwxPoaVRHgL6a/bRGo9Bjjowt0PvJjSe1F0DUi10V6l/RdGK431G
Uh7xCWjC8/1X3ACh6KiPp9UYajvmY/x1/lPKYgPZ+ujQAHZLdkKVKwSRDUN2ul6Xhf/9aLdyAV+G
WxxQU1W9ChpQmlPoW+NFaTvoeLDmwN5Mvmf1tX9CUU+reu9uESe9YRXxegDhBjp3oCBgeVNJREoE
mQhfJ1TPpmHn0U65rF41416GP8fohdebpHbsaReop2Bws/ZnG/vc+M1bOPcNHx81+TKFtdOgzl8B
AMTov5TdNV43j6SNymbbsEG9gQ/7uiV1wa0xAsF/sClxJuOKRitQ/fWG5XRkB8EqcBjEOshkrxvN
uuMMb+VLbLhhVEdyFJ1ivb4OzmNDxrFRfESHWrtGdaRqoLp6yHWFIMnHtyRzk63oNZ4FDSkDULtz
Im/OHyE/JcYsIYQJ//oJ+N2GTX2KqB8SGnqi6Q4JiN5EJg/1zBZzUGtu89kadPcisluzFwRtGrlO
COTjS4ajNYu0iIYQSw/khU4RyIx1NsqTLlj5LtnV5FXTTyxy2mKWVYR39Rs3IMK86oAjHF2a6DKH
UcS6jsZUCiwXPVVl5yRj49YxGh9YaC+x+f4u/m1+BIYR6C6nI6ID8fp1mVHeVpGE9toea5yOO5i7
VmxRlfT9KH/P6Osoi/M05XrSV+EEgc3oMlRY9kegK/DHiOS+H+iGfBEaa4JsjC2QFLCW2RKTlnHC
jVab4RWOaaOyLboVeZFqjkHIHR00UajjUcP6kbQ/em0l5E9IM6AUjcteOqTIDhMSwWE3rkcDD9QE
3vff97F3X33z/H0WbpfQTZt9OMZPsRwBedlLUmh7JMPGLHQ666JQkMeQ85doPVcU2jmEIFp3ER5Q
8RAKfEXGNbSzyA8Fi7YjnMIwZFs8EenOKAOacvyIOSkh1Qr2CTbhOQvSl7XRyUcdqhAL/bEUbbcR
C88QkaEPp1/h5ySMQ92JSnk/jsLyziyX243oAaEqSkFMdDWnbKl4t+tg4mOr2XuQ1GicwqJ9iV4/
I67vHdXP0m99DCRMhjJ1whk1F35bNWjvKSpi7/N0P7U7PUXjtfgBic4yBbC8J0GdTc7nvZtHw8u6
SPaB+4S7XpikMhiAWcrR3ndQu3YEeth72qF7IywcY6DsKh5TjEDYnopX1Nl/f/yWt305g8V6ibKY
dcvo+oig2dG0RwjRZFSg+55xB3v/VaL0MRJYU9T6WeiTuLRhQuuHQs9aex/GL+hd6ZHdmK8NLV2T
4o3oP0WMnjNJtO7Ulh7QMW86ZLPQ1I7unMRlA2MgK+wZdFEwp3Pl4TKnmUzclorU9r6vjJU2Iu8G
UaWKu7m0so2sFbfBKOYxGk1mF5o+MzGtm/KVEeTkk3oraDQ4uZU9oyawuVei9FeA9vFtKEPBS0aU
gvxb7MaUsSDORWnvbbkhE0VcVbu8bh84mJz8IYD5KqjuibSDi0W5DD68z/8p6SnroYlFfjHu810X
igtT5q7WN6WO2KvyoHpZMaatrelcFL7oU6dVc5u6VwQjpi/rrZT9s5Djc2W1fjT5iZ16dvRGC4Zu
MmoVT6av4uLVSum/WI3HmId3zsYN60DR4QGVawIBCvDNV5ejoWumHRQt32cK6qviYTKPg8gdCZEi
/z/6Hazwl6EWUT1DzlDYacP/h7MzWW4by9LwEyEC87AFwBEiJVGT5Q1Cli3M84yn7w+uRVkUW4zu
XGRGZGUZBHBx7zn/+QePt13rB6k5MqpIp73YXNHbXPiw/r3Q+XIfmVqOdd1wT8JTMYpOHt5bAvKM
a3qAL+XrckdQHDlCWDTsr8vD/ef8aBSrGSc1Nz1NdkacpCCZqHTVoWoBOz1bMk4r5nON6VcH52Ti
FKs+yuGDHVicAU5/mMWbQVMVyR4/rcuixzx+n8T3SeiuvOQvPPq/P5T9HyL3IrM6D3mfFWGIsK4x
vbHaGkJ2Byt4PVJnY1fMq4CCK8Xo1ldh/LAsz16OaG7ajTRBpDHR6UwJfhTSmpbryg544chgS1oY
G5xNFHhnq2+a0yRQi9r08riwZ3k8CIujTNrsBku1Q0O3Tb4Yw0rcPMfrVQeU73/mOt4gIGKo+CRf
XVtrLWucqP+ZhulNqm2mge+rD2mzX3pR3SpzthkxiLCKdJUJ2lI9axgjsvGpgHd9uc+jF96MBEiC
0YmiZXYjNm6rI5wIq92uFJRVNwqrUcWJtw3hnC2YTecK8B7rbamlByENN/rSruf+aqyGPdE8q36W
H1UctKRQeBvLGZe6t0CPbxMzaZxRblzgz60eND9gJ918/0S/VOrLm7Z4w5LCFisxuP+8JP1SqZtC
idjGIEhmegc3k8Hr/EebfhmBbKdNvPO7ccODtwnNwO72Wi76//ILaBKo+Thzzg0Zoz7jlfeB6QnN
KuiwTyjxPJPXGA0Jz2G203Buwk0Ye75qfP7+5s+jB5bzhZtfzDRwxjKBTz/ffBKpg5WOvuHNWrIb
TH9yTXhNUyjDQ33RG38nJrqbBrMdd8d2JGxYQXGA/VupRYUdNxGsP0P3QNQDA7PG2+9/3RfRPb+O
csU0F6tK5asvQ682A0YsouENI4OC9jCalcsQAa86h2Kf9Rqaw/1IGSpc7d+WUfxZsbQYjPAXgPLS
yH1+MDyxpoMMoC+XDsMNp8pUrtP2waDa5MKyfwBaKLTq2mq8UEJxXdPCDZM7p4H7fN1kzMssN1BX
CNY+l1uHgcmswlLCsE8bT7I5r2FhsvlRlywVYhwzz337/rFf2GJM7lnmeINMJYlnp05oWP2otKbm
Sf4BAxUBSVShfghuF9+G/2ctOK+YCoLbXaj2inLeUMyZUMTxpGnesm+ZUm+nyjOC4FI3YKig+Ma+
WAbgCL28jgCS7jM41QF+SjwCdTx9f+MXTnaG4njL8EFYGoSsz88+MPXO9C1D89T4ATY6pf+o7cPq
uZ6uoWaX3rJJwypSigOOnJOVEn8YIPxHmufTRUph6EV9uatn4cUIfmol71jAOht1eaRuKl+xa1Nc
Kcg/KX2evr/lvw3l2TrHRIf2VgXS0s1zJWCLeFIZcPPxxlZiyhg7gJ4rqSp+LOdLpAUMngxCSWqJ
eWnztpR4siZ4mv+mjOG6CAiozjlUqID4CH0wFkoyy7VkEE+cibBZd2t/OorwXJoSQ0b8CRPHqnD/
M2MMQzVrxwIri4I995em1Y5qnbomfhQmZRda+mbEZ5FX0BWBOwUZtqmYxec/lxNlZAHcLitTyNWH
uldWJUzyqBgM25Cndc1OlcvFQa+6Y1UWN5X1BtEIwawrlTFDKURLEjGyjbCWYWOMp0EI7vFdsyNu
L2h6t4+xVQ0Q3d7Cf0958HPU3mfW4/fP/tLmy4Pnsaugp6p0blNW15UgBuOgLuWd0DYbA4+7pmzw
QS7cqXDgPy1K2bhr7MTayJD2zB7WatE5/vxeIhCxTfkuPkjXGCvnECOfpGXp4EbiIstQz7egFjEo
23yvenwDgGvrMa03Ymquvr97dfmaPq88mfIFmSI7jQh55Gynm1Orj4sxVpdtJh71F8uP7vXC2hgw
Q6NW3Q5l5pm8JiPLV6IGIzma27VU/FwY8RWeWtHgtmW34VMZFdOGc3WzVGJBJLpNtPFl7PyqfecP
tjmuND9fxSw6VZ2dcjj56U2oTasyxbxTSVbpXN22eZWDrrS3Y0351Iy3aVdiAHRtcPC3xz6/aVnG
RWaxyEJEpnzeYqQs1tXC7xUPtQnYR8ZYPy5wOVgkc2lk0zP5XXJnZQycsBPV8OSM+kPYtAep3is6
JE99k0tvtcmuYRwrrL30Vj0ROooJQrhONOyy054Uh4G4gynTVyJW7u2o2FJ6xPV8r2ZXRw9/fSi+
3JHKhF3F92Vh3n6+I77rXs+FTFkKZT8mAk/Md4opbLUES1b8/uQQI2cg+bKH2xKsS818FLPRmfyP
rLVuFBi3WSEtagHXbHSoE5Xyexge8amZGhuE4nFG3GCqvq3K4W9hilDs6rtYK3dBIngjjUJMLnOU
O6MSfJh1ujEH6UkdMRvqdnMu3GT40GrKsNE4tikZahlfVi43a+EmVjuH8IPVMCB2CHUwnt9RCWaq
OCquwZUU7cLpl1p1duxy/MzDc689DdEIp/jPcpFErI+VUa+rpHQluXRSv990nb9B3Bxadz1CfXkA
EmAnEc2fE74TI8ZQUWLt0TzZY9xutIFEAYbQEzc4Jfqq3fQ5CF8HCzLQnUBmxhgarxgZYsQ62JKw
i+pi60v88OIGf7tfzCuLEB6RVbmVWnoLMKAZlZtY9wH/fdodQjO+L//Qhb1HDDFDWRJpwod9koe7
caCWtO4idITLv2r69qhJ4IcGZKEOAm8XHUozhWkAeDfh+pza2LXfSYF4ZxaulI5sUeF2jtMfWgyR
Rc2cQivXVi+swiBajDy2aqBcgUKU5dM4X2gaPhQEiSw70zmor1WZHM1Imb2k+WV07W4k47YIM4bA
eyuDOnhvhb/E/JcsPGj6rR/Vdpf9YoKLYPa9CvAsyHxHYHCZaCcp2SewgdX60dQghR7Ubt0bm6q7
GxVvCrxEWVnNurxmM/NlrolxFNnPFPgSoyrElOcbXh6lfeTLsteYxzB1/OKExE4fn0bto5TggAGh
JErJIfTHWKxc4s6NT77ECocZCcyNTa5oy8XewNRX/k2Olv39hnyhN//8+87wnCEVCobDquwJ9UuY
1qt8/rDG/EY2MSc2b2fdxEdwdA3xzexoArp7zB+C3LJzU7ztKczLZhUrd9LwYij3Re+NPdzmaGsh
zM2Mqw6fFxcDKAwbj0GNbpw1bYaFprxSJdkTjWOvnhjyZD2mxlG7Sdk04QYX4bHFRBbio4pYptKv
IDMXgLnlYf33Byz9wz9ARq4o4SgL/ACsICGbPeb1dmF9YRRvNTGibcjmC6m4d5X0pZ9xVUYvZerz
Wuje5051U7j8bXXTTN36+7f4Hynal+8ECfxSUpist6X2/OeXieUodaoYK54STyt9Hp1mAmvJTadJ
H3R1o9wlc+AWTOVwnrDFcbDncRsad1n8OlnHND6KUeVoJCBUiuPH8n7QccFpMQ83SiBXt21ifHty
JOGlk3nZjFQPh920HWxrejElMImRQ1jH2TCFJscK0oQV80HHl2+ZotiKBSsJlwFZdOVMukdWfBAq
wc2VCAtoRG15g7gdqkzzmvN5j+24DtKVBW81Z7O8qRdaYSNojtGj0OCYdVRfY07yW8p9J1JOGmdQ
nLwEXemEo+o25nuZe7ryvJihpcFhik6C8ZKoeCEtACn9vX9s833b3zSSGz+H1rEXqLeiESM6zY4X
p6ThpUH9Uw7PyJ4j3Y3H926Ckae/6AU5QwelrLYWD6hq/ujKq6adElNbq4vNrVihkIzdRhJ3QRVv
9FrfiWaws0TtBlsmQJnQSN2kMZ0hd7BxXUfI63v5LgGTb6cEG+zE6dOD3jY7XzBWQZZtBN23Y5QC
WY5iM3sphAIBh+BqGltge59bt2Jz01Di4ObHLsceXZc/+hQTciFzGh8TeX2kaNKcHHbulN1Ovb4R
cnGV1/1aMB/Rc6zoMdP3afYdWUC/WiNeFX/M3ITqGytdjPd16u/r8d2c9NVkVUe/HG51cbTTcNgW
WXHjY733o5zftOpZlNwqLB01P/XDWxbe5R2BPdGTlXtS75box9TEaSUnl0Q3tVK3ijaFyvFTvObh
aMuzWyQnH8yoIHQh5NhM2MZ71XzJy99KsVOSJ0u8Cfgj9eIGeNxFWNIIW6leQwXVzUcl3Xb4hAUJ
a6LdNuo2mW4Y4DlaUmD1tG+qndjtowYR96saWquscQUwZ1F5mtoVLHWnLiJIQXczDv/yTYeCrQzv
C3bjeoo3KqQ4E2kWEJFIqEI4uox+bVU8iuLkNCHm7DJWXfsuf6RhscN6RlPHs5zeJuPXrC6+98Gh
0qVjkOZ2nb3olZt+1NlD027D4UnvNkV126sFlvAwmV/hp4bhH61+q7sApMxykoDva3F7h9Gabqdy
41te2J8G45dubCIgvCRB3WTRRIudPdPqaOo6qG91BQuZG0npkaR85Ih9zTuBxCdN2CbiQUOFa/3S
enfuDSgbNFJPo/xomHjCPOT5u9Admnlb+7aGfqXEobs96LOjgrs3N6a6maPfGDraIhTDtt9+v5WB
vl048vHesSh08ZT9oh0rFeBBsxJkL6urbR4Ld2FNFFzFffFuUa/YgyV4utjhQWGukBTFEU0mCj8r
tlYDtfTA5DuWV8rQ2LlOTNT0MHQdDWzk1YxQeiheetbe5QomuyNcmV5xzIoQnuyYrYAqaBK7bZNW
N5oRH4axug0pj6YaC+L8iBAQNbPgSE3DwxZdKW/vKrF15ES0B7M+xdJJk5cPFJvvRLDD6HGQkttA
ZhCuO754wlrA9rXK8cNNIIlelrNVNAXe+tA1g6Mo3GvW5EmNhBFxuBLD14A5uobnWloZ9gQpXMaf
rRjHtWj9HHrZDnNCCx6t4E9n/uTezYgkMVNwdD3ZjTlfa1ut8zAnxmR0rOC+jD7S7H1uRJepqmOE
iSPqj0RsOzwsV4uyPf7DO8O8asD/dcpAQwmsAssM7yHGx59PJhykg7rGR8STQxXn919zAjnAlKmE
cBnRln5oTEwbo+4uBceO8rdGFRy0m6CXvKzuSr0j/cXKz09KCFMLxgVBRTvH+KpAmpAyU/CI1XDT
yvM6pMMy+WZD8S4FAWWsxRtfKoy+cvtOQ4aE7wawrJU3rixMq2QiY6uhwm+ObUdyVklhtAwHVOm2
OdUMv+rJclPA844SLiwqO3UlidQsUhbCdskICzExfQLiG/QRL4uHXhDWFTr51PjZKfexyp5VkoKC
IR3zSD77eRXF2h0OW06YIp0VvHK6odmBCmS3sfE+acXGqvZ+DAJCWoOfHqe6JzUike1cJdpF8BGb
VFwIqC1X7o143qd6kuFeYG7VWtgtBn1ymW+GebBlPKdG6PUCx4yaY5k9Fpta/sGhC+TyEiKBbpOX
NNsFrdtlz33+WGf1bTQ/GoWyzo1mpeAH04mhPfH/71Lat5GyO+bzgTYMc7JRUztS5M2cyfzPCug2
4Z7Wkw5nSrhqaaFf3Ef+edFnXffQzXM6IF7wClXErJa4ibzcjgO+VzhN+BuDJJGe3SSISi8MSOsZ
NDec5U1lhIdSc/R8H6UfpZzvFkt3uR3Wkn8/ZH8sldw4ceZQLe0CJx5ZupHHl2K+Myh0xAcRO0tK
lvLZSImhO/ZkASh/6mwVkNbSVqCbySbKbwfZOuXJfgju2rJYiWm/UeLWMeNqk5injDNwLpSDyHE5
hJtiYnlZGN2YydpEW2+qu2Sadt/vul9ktEubQjqAasAmVswvwiFLzEpxEibZwwV61J50yiCtyZ3I
OErRU4u4v26Z6MaQU+Chh8JjWFCn6Es6jKOOClLvn0G0R/SLMQYm5McwA7edpHVMURbTzdR5zKZ8
zZjnYj3+768+a14iq/B1Yx5kLwSXlCR21mBwypbeeAhPqQyft3AzBk0ULnbZN2vFYGSRAyQmsudr
vxHmaBygtsgZ0Kib7x/pF20qj5RsK8b3IL4qxIuzjU+r5UkvEa54GsTMZpNH6ioQf8gQkwd/tKsI
uW1JbcyXr045UZahG5SC0/snubvGjfsK7v/FGmHVEsgGw/ascYqnptIjQZS82NzEvMccgnR7rNi0
UGJk8+n7O19GBZ932OVqmgT7UoLJfB62JWdh7WtCJ3kohheqj5rvS32/ALhW0q3HaVMn2pUG6IsY
TZG5JoQanOjxlxXPNR8Fx09UtrXkGeMRBJNEM1UIsB1/bwTYf8GRq8pgvN/f6OWrIvBE/0Ghopw7
NUeVzrBoKKQFy4UwDUeKzKujkm3zCadY0FrG6YFxbUx96fnCeWViZBFoj7nc5xPV19jrhcoUFwx1
KlZ5qG2XgWyHd4cZTO40PMeDce0BL6v1/KUi4+FGrQWNMc/mQwFwUBf5lbSMqHjASnxiliyO9w3G
Xma/tbhh+m3mZk3yMokrH5T++4f9FaBWFrsgCGgWh7qhn0GOvh7P2DI0kgd+wnJiFqddnUt9nQV9
vsbZnD1pxClvilbyGoGvhLlANgarHGfx+DhEXmCdNAlSKXNaEjE06sB5tqFYB8TrMK6Kyofv7/gL
5XhZ1CoTI0PEFYJC+exFM3dRoqnVxGV5US+kFvGuQJown+z018DohiVW1RjngiONw7aPvCs/YNkX
zl86Y1ASfE02MiSXn1daZ7V6Kje5tFDVkhF5k/8m/J2PzV3p3pjKc2deGZL9pY6fXdJYvDBkDiIM
0M8Bv0GY5jgrRskTge3qBePTdmKoEwtATz0exqxY97X6hGNxJ5T7gWqmFPonWV/AUkck/S5O6RHN
VLBjpd8VsHVqmFyh3L0o2R80Z5gDYyBaJet+SPcxTzTpH5ZhcqNqj1H4sxNHwNTspPOW8Qz2mWmp
zaZOx6esrX7BtycBgN9kyDtLCFdEseORQviQZU+0g1ee/vJ0vzyKxT1DXTgK0AQ+P/2siLLEGvjk
xL5z8p1QPEL2VzWXxpz5GFA1rR056Gp+oC/4/toXDoxF0saQSjMs6JBnLz7Ki3TEMYUtnEEkb32p
0qcTTEKXVvcqQeja1c5Oyrr3066X2UahQpBOygg2JzcufMuse7F8+f7Ovpgs8VEZMhwYHCPYtMVz
3+82zIbG7FjTVXuSg/S+EKftUv5Lpr6v6wKmNJB6/q7pP4xovDen/SiQh0lsoi8wYjS37ex/iCLx
yEr8o1azQzYYx06dD/4Yv6YWzO7cmbXURX+C9W3i3yzLz1qobQynNJhCAVFpWhxt5SxaUHkPXkHE
lCrX9NMsGR+C/9BO9cMgKsyxwOxjdbuw2ToTHTkap6bJjn2O4SOpfLnZr+IJAhrHeH5i7LkO/XF7
dUB+gZChoK1jQI7CEWrkuSbJKsdImK1Y8vLsNtdOxAFjSy5x4gSVuhf0tdk4hR5uVOYK37+rC+A0
V9YYlsPQgRn9l0PzD6qZd1OmRENI0GREWHdovtLWkTsHxqT1gF50NyFYlxju4mqbFCdTfm/x0w01
0xaUAkegO2TKW4RLN2lrbMd4us30J+oxnWjitnXT5JrD7qWFzNeCBStJr2TinC3kKge4SDpF9MR4
S3+bY6derszegUmcz1fqywtnFZU6poGciDyi82fTiUlt1TrX4nDg8+wij2ytrl5N13jwF0YYvIV/
rnS2GQiB3GEaxJUG0otIChBqNzKxeIKoEhAiqc13JrBLy5haoKHVlQffpX8XM9L+onCbg2cMdF1K
/h5PWyt5Vqzn75fJ5aeOYzZDAXza9LMRC7aKuRjPsugZ5oZHDk2NLozurpw316v6r10lD4MprrIw
4pF9Lq/lnyXZSGoxNMYgesXzqOB97/bKZK8hyMXlR1XcL/3ilXL676o5Pwcgy8BB4QvU5HMvCaFI
ZiWzZtFLrLsk3gt89nMGsj9R8wlkszMMR9K4y7AcQHeaz6OrjILrl8co3rdM7ro1vlu/BD15iob+
tFT9/FBtTo6waK/0kZcqYoOSRYUiwC/Fxvzz46mjJCyUjq28ApAMOnMNkRA6D9WTZJEUpBRupwPR
lbnz/Rq4uEnRcihoJxmzMZb+fOGKuDARniOo2lJ6A7JxVSa45dtIlmhBbi483abaNNdKJJk/9/zl
LN6/GG4scvfzxWfVUW/MRUbjoTzniTZyjwfGxqO4ageZ8UTlIEde+RLkjkneFfoVaujFB/7v9c8e
eLXMw0wzkbyu/ZXJPxl3U5H3cw7e86SAQUz7tOmv7cuX9h4NotqiPjS+chdNtZ6tWoh4yyPgOaA2
aFecaHhORrYmhZxxxBqj41xE6zkmZv1eV19Txcdj83do/Aya34Z8G8+CLRYl0GfgxHCI5gyPX4I4
JiHeDgJJP8N05Xdf/NkW+wFSm6URPvt201DtIH2ykdGRY+9OKJZWeQSeTEDFV5bj8tjPlwWhmGhl
6NSQXZwtRzMdB4nAbRHGLoOiblgLPkkNjXZTveGS/DOs6ntpiF/NEaCXufMwjevZxxUpszbL3tmk
6+9/0MXfwzdJZUpRzXHx+fPoam3wdZVtq/frzYwgrXrGFEuJ/x+0VoUlwZD0r7eZeE4tU3rVkqom
Z7NSyttSrBD74QpWpOgk7olvrsx6O6rZKpPUXQNXRcXn5Ps7vfSSIbZaOoIq6pXzjSA3UhMlscUP
IN+jPEIk5wAWwvurVevFLQfrXsbRaA45gpet4Z+jQNH6TB1a8e8JrAMKsy/TmFrYeUn3Almo8QfX
1K6BXpdOu3+venYaY4OQC1XM+CAp/ojpSlICG8deaFPQNaX8/fuHeUESAxn+n3s8q2iKnPCcgDAq
fCBPBgiOTxc4+onbJS8hYuMlIyGkPe6hLtMpKfRNezrihaRaXFXgXjp6iaLEQQuzZJOQnM/Pu1P9
qBmFRvQChiy1bM/UIfN9Dml0HFcUP23EfPE0Btvvn8HFBfXPZc/KixavgSbmPS8LigYFMTq3jRNw
eo3fcO1CZ1t5IQhqkRpcaFZWIkUdFpaYGkSH61Gpl9YQSxbuOz0e4MIZmOPXcTOFEldSc69u74c6
d/t8cvyF8gM2OVQDo5dHlEY1PIckfkszgxDMYzbd1P29mdQr2pMrO+alm7cWognqC6iBf3VH/3xM
KCCDuvIz6qrM69FWGwdUFiiY/KvL6AJ8hnYU6uFyXMPMOduahUjIsGrhSjCsLR+O+UygSO9AQe6N
5i//GDMEmYh45ciH3ERvXSVCcC2Z3rQ2hDig21OfXGn2L74R+u0FL15oTmeLTGSorwxsacuPWm4/
f8riRYAo1vvrNJblQzk/nJb9ERKmRD7kOYAoJLM+9V0veq1arxaplthEa60Y15TxXX7K4l9NmHgT
md0LMrIUjIuRwLXS5QItkrAKtA/geQpam3N4q41UQZm1UfTC6kfdRhsxaaHtSaSMj6uCKs6vYAP2
DKmZe0L1G+2MSUydy9vZBoFkBBYA8S77TstgKjHh+NbNYzwrtoEl1rIvZdAsqMWU+AERaUK6QtrF
9qIXY0q7W9SECvSl7zeLLzps4AWidFTABbhefFxnUHtlFmmsTuHfZmSBsEz1Xhk/9OKNb5m1pMQv
y+5RPQPdDTI8GrV2v/8F6oWjnveKehBXGjA78WwbaYQ8zS0ZKhAz9q0BANZ2oAKz7qpS4OZk2ogU
XmH7QyXGXs8wVEytTTK8x3mBdfO+yIkzkOMjWWErRjpl9qGkD2ZmrTNNAF9I4TQ16zmErS4Rfovr
WAcOaebabiwfevibFN/8IWO7Y0OWsWeLE1clwNaQD0luy7DHRuk3o0bgjyutx6U2ifvGNYVOkFnA
OVyWqkKCNVqkeDqZk3k8eiNRIKbyGAu3itbaU5etq1qF1mS4iysScmemzkRLMats4KGAP9m5iFuB
0UEb2moMyVOBuMRM4sCjtfWTK4XKpaXCD0boydyNIvrc6wZMYh61NFAWuelE4ZeW24ggjpPSwf3A
kQmskjLLCQZmiwjNGDeH0+b7xXKBjb5sAv/9DWc1jJXKvaAXLJZJzm2FSfYgDG4ZV5zpSIAgJ4c1
9FQCL6QpWTWY3mvsEU2QYyd7LJchGlad9aEIwbRM2D7QUb//gV8stvieLHIQUMaAqQCEnxWudVhW
0ZjANBY3GBncGMM6sJwpPsyZMwqH6Eh8G8YjnemCu4030RECaxq6VAflToczMkbgwm/+fDsQYYc7
8K0KYYgp/z7/jVFIFzjmLhPWySF8QUnQ2xhwQppYwYcrD8nOGNw63Vas884BtVMGt7sJs4dxdkzZ
LdyeEYgjB5tGcYhLiXZMtc3JixtbeVaFg99sQ5rA2ZZQEjDnfmjXrQx9ZIMttVfANRZdzLfBzrpr
Lenf/ftsf7dk3cKLFi2Pwd8/F0rx5NdKibrJ63DBaxhjtP1Oix4y4z5GT1ANv/3ybmF+1HW0KbHI
kuSXnCzkcNfUxnFAh6bkOynw/DixwwRoe9qY6CsKaNMC/M77JN+l+WuQvIjzLyXg7zLjhzsTogoY
YWOYdikPdoXO0J7F58w6+npvR8xSYKcJKABhJM7ac+qjlXxN4yf8/9P4NAyHYL4fxWM27nzzSWiP
ISqOJgLFv8nUjTy5dfSkQmFIDajf8x9p9HzxFV0g7mrVlFLpey1z5uzkj09B09kMQm1tCtfiqKxH
yHd/RvFGjvxVBXDVp4/DtOQS7xYjQBGydqYcSGwoTtakEYWJPUrulZSwEDuZ7xcYMYUP2XLGZI1d
D8ZtfddI0jbGvE9ITrUA2NvjtJiAymqYySJZeq2Vx9JfyZyofbqK6IxNaDu5Fu+lQsWlf8CKLF4b
fGrzGB0iWb4J5O2UvdTKdhmTzjoLL4AAJdTkh8PvCMfazSGCJEN/J/DTxwLanrWLfW0dzKx7DM0N
s9yrcCpq9dWMDIhtUJQgx47U6yTqrTJx3BjJu3HN+/hvP/dlrWEeRSSrvoxez9ZaXzea0kUWxAHO
g9i/nflUDI5l+GEUcANT7QEW3UCK2yjITtG+Zile1MAiQrQJiDFsG6zhfaSGwnsNjbzHrfrKDvK1
2CFLk1AFoEE2kvNjYSwbRc0geni5/gt/dbYvmrQ+g6QSbq6W8BdqS54FGt1F3YLr71ltiZls2DO4
lb3RV2Ej36Ncmch4Jut90abgTKVK1zBn6W/fc/4KFIhviLnwYqLF//y5g7RVTIp92Qs0cZdDyEYv
TUfWUFqo+bsIj6gR90u543cqGfUZBpel20I+G9rg778vCu2+Fuol+aVApiuYO9V/iKDVapVwa6Wm
Y2bDsUk4HM0QBwKpfe5Y9Jaa77o62i5zUlknz0RTCGgcD00d/jSz8a7RYa4zITUMf1X48b0a94cq
M1ZpsTPCdGXyExX5DbRKGuDeozcrTTeAiwWcSblmLEMPbTVYw4tAjpbQ1wSI/xh4knGUbmfhJhQx
gYaAA8iXBZFjzOlWHCpHN7CJforLYIXw0O1mzc00MktafRuGj7MSuCP7+UKtVFFVmsZJjDtUX0BY
eBN0VromCMeZwlOZ1Rs1Pta1uWtwU7TMfE9q9bFLu999e0jhr9UFCQVzv8JP8z8/u5gchPpGnd1R
3okjHEDzflA+MDEYq8g1Hyv/9zKZKODw8x/k9R8laQ4NDpB14cPT3XVavkr16jaCy6JP9Y0OW6oT
/yhT7AQcKrKgONQQj3HyxzeS38yZ3DF9i7V8UxGCwGMUzNjJZFI5arq39mZK1ygnB44+RYTQ1e0C
fCUrBOywh+hjib4ZPuZ4Ma+6ZghyqQCljZHoYzCH/UJ8EdMyjFWf42fg7QfIvOt2VcL9VgrlSvmC
y9mlrxtSgqyqjPTU874pguIOGb6HXSgUdz2p6Gn5c2jZqjnt3yMJr3vtT42LpjQZXjixL0opzr2N
16P/IdCGTSBxoC0TZDIgBI+DFUN2p1t2B1FbGbQK/ti+6pDDRWLHsFacg2QbNgdMVXC/TI/xXQyp
TKhCrzbalUCODYHhKx8VJ3bTcEJhORfb4DaUb2TDq+KDiUZRmyryTPEDVj5y3cImK4eCaZIMF9kK
Tu0zwe01JYUo9whuAiDTB4HMIowLVwL75JjG67KAapa9WsVelhtHMKWbULeeTdhD6vwnNiQi4t41
nPQoLqZ5J8iJLcQa5jwQpSvI6W4HrZKKqQhaQsyTNV52uqu0401oFYdKRuiPzDsIIatWRYGywT/k
PgVhG7ujIJGsSH7v9LMNu9+zCTmZeKEC8d20HbMYX44ERVfqhgIyo8ytII0liPnn8kOvMmpIjjHM
cf0cMYuTWCK2A70HbSsGICUe+NAXhBXakNH2peE7rSFtIiley+JRZ7BFJPjeyO8G7dfEyCWHTqli
nb7IQefiT4UBnqARipcNtgCNMw9fhHEryL7r1/Vekp6IpHYXWp5qrMzspCjbeIg3nfQMK82x4EqG
nbJuRGPTwwqvFcMpM7j0QUfz0m/VLD1KKo8AfCCJ57tgYagK/SqvQltd8+nGM2VcJNmKVl/B9y92
NfQ0JlU6pxfT18+b+1QLfSVrUNywChrozYZVl6nO0rTnCPSX3KqynHfBoG+7ZLhd1PrLHtpFnbf8
s+dHEcv6qpvvYcCKvbWo3PE3yOr+SuP712Ds/BQCvTHoZSjTv8zVU5GhTupXcPGSCf1tYmN4y0BC
F1ZW+ZpVCMv7F9O658jVLexTdGfR+i1swgYjiQQHfoz9Nzoik446fC7NlWwkLKB4pWfV8zI0CgqS
MKoTS+YK9nJphrJ4QcAeEzEogXHx+RlriEMCo2YTWdBNDb+p/if7qc8zxg4C3L73nxeR3fd1ycVj
m6hZEVEY1kxf/AtjYRCHLm/ZJsUCRqLJabbpDLakIVhp1vjA2W3Qsy486cpwKriXk5y6GQXMxJFj
ZTVI3ISdfslJTK4Y1HU8yB1NEZioMJuXnpPAOsyW7ORtbaMkzeGGaflBLSqazM5Fm28vGr//Ie28
liNHkjX9RGkGmQBuIVNQsyhvYCSbBa11Pv1+wT62XcxKY66dtRmrnqliVwCBCI9w91+o42s2lYHS
ET2gH9ay6ifR4aaQbqTxqTYXV8APCoqsEwena9aJu9CdqLSPKaGUoHgDnJXzxh4n6mHWn5NzVA/T
Mvq5FXI+Ijfu+jshRtHSXeVAGZZL5LJUHpdKu1S+6N1FCOEVTYSeLMxEKQAuKraIP38t7QQU6ksh
gDwdKMRfBCvKaWaf9HwtdFrY57GNJhrPQn9rXLlxaXHLH5mdEoh7FEgzdYZB8yjyqECquffBJhF1
NE25yac3YIl0QwQodUofue7o2IvlyXKd6ctrSyhpDq9wdqnQ2qmEPztTbg7/tOmHFf9O8l8Hs3AE
QSUexnPHqVjox3sYVCHlE0IOjPCj0lFu5DBq+1LZQ1aMLKCEhfEwU5FsQ+ULfC4usQMhPuNg7JdL
YwbEXl2W0Tngx8nSCAQ/UH4Swnh/Kf2X4yLlCS2mfarEiLHkF+OiugClvoD2VnHLpFUSoAflUVFb
j9Z7IjQyzpmonExu/nyMo8CgTG0mxxGPkUM9yUfdhRZgltwYZFkILNJbGrlPxIcQN7WXu3FZbJ22
B4pNInYh9N8MQzAbN702Ec1uf16R8ol2iMCZIDYpEbP+slm2DvW6Utj2+1pOggG98Lj0gYMWluKV
3dot07UtHDJpsqlFceZYkr/0AP5aKn+MftSGSlR17sLVmhZwEQyT4h6a21xTKOvFvyCYjUgl46eS
/BtSLfVRqYsg0fKbMYp91B+MQfHmbhOSRjxH+uKqteUqBv6zVNpCyoVVvOf2nELLBu05CNGi17zV
A2r0EsW9dXWA0kBljL0leA9LjG5CDHuxeKDFmBT5PevDzDGIJdtatSsntoRs4+IdpNV1h64E5fVl
TpwyHF0EllfG1kI3qaJJSWqYI7xF1jCBIjdr1UGZKh+QJHgWfHNJ6z1Pw8XRAMi1NrChl6tLqVzu
BW1wkmUidOmpWb7R+sO2w4BZMHhgDKCd7kaT9LgmVoi/o4+0jR6xRFAzA1VqQEpfYe2JaI8rla0X
8diCYx0t75M2BSMRW4RB8rlaqI8pbzGpVH2QcaWfP39eVcr61O2dtsgXkkZCW/Mo8i5xPuZaypdT
KMcLbRZ6AKWoPqa15B5yL17daakjlKUipdt1MBPAegf6ggllFTlryx/zK5Fq9MUjIjWU9ss+hfn0
PleTg/gpoN2pNRwlfUJ1TCSk1Yp0xdcXi/2LjDmsnxzU9GGAUpXmV2iORKuw9U38KIUy91Q3F0oq
uT1iEIlSPY+pdgEKGeXKL+25GKiiNrn8W4m6fpwomYTAj1C1FkR3a6QkDWwNwBSsyFW/pniHABZF
eiZaDhVvPT6SFoBRH6aLWHUG6DYw3xUsTRq445C26vm5L2dnHEtHDFFwiY2X/Zykbmte1kYM8o9e
ibhEoGzQmqk3FpysqBIfwutokncFF3cTPsIcL55h7g6ZDMp4uJ202BedllFbQagTsiYZvY6QbC6y
FzRW5gjGZ4fKgeqVDCJFsHmIQgd1uVNIiPvS0zP5JjKrr+qRvIbeoqJnMimONvCkiDDEQl6mXF+0
NOQxqTiAzWrQTolHGbYgZbnlc710Gy3EF11DAeNKk14NarmjxOgZSOc01FzRaUkX2lPUC2/l7iFa
ZaxSFbAHl+TLnH3IPwYkOzJqXaKMlbCEqUW6KNT/EvJeUXcpUW3Mea5azTY9fC8hp0iWumi0IdoX
ARlDcfU9K2Z0DnVfSOa/y5mMNkL4xPEvrfvHw7p38A4VO7rOTET+24BNO4F9Txv0srjzykSGMoT3
X8mbmZptXPNvaK09ZVel8ivK9Iuot1DrhlWZwDjrSJf6xVP5qfeD6kY0+WBr5HiBEERaLfSVSNpU
Eleo5CVGggNorNMmEJjMjVUG/NpYmzghESDyq0VmhwvHeskVttFvh265KBVpm3f9A80f0IcHU2Vn
KDvS/3mF9J2PcQFcr9Jtq87rx2EfCyI5rnwGsy5SQCX2a81VumiTJNF1dpg9c1VsVxIF7iLcC56O
uD7m5cT6Vj6E8gSrro0wPZF81LxE4TZHRGyull3VjmfusKdaePCF0BKCqgnI5Ss9/6Nrm1R5uD7A
iN9no+pXAB6omHbrCI+1CdGe9UWWfQpan/bWtSACCLBUfA6EDoo2DcxVYh/ylq7yLDR/jEO3C5Ps
siqabQWQkKf/tzd5lfTRRl2pCGuPgYmsnSUDAhcKHNbdz9Hv1K2TXoiGQA3VTOk42aqqLOxB/X2R
HNb0CsNB3SRgyWjBKtktT3ymNvkldHV8igr+CJI4qOsgu/M98xjrBFmUgguGjk/PdMB5k/0smyR1
TABYXydEX0W9r4SxXFJsle6X7mwa/bo2q52GDs7Pr3+KcEBDFkgHED4sk48bwxASNSAtI3wW1lSR
0LjQaX6ov7rlFiyfHWsPNcTHmiRFriirDEKQ6+dHONGQQtZZoDvWHD06cOPvMyKB3BnXtSnvteYx
TqVdG/fbOhzs0YARDry/G7k2yCCeq3/anmJD04AmVF09zrxMexO0E/ImOTVsIXceUzv7+flOsLp4
PrJxMOQILfwF8c37cIJUC39sVgvc16HNp0/40PVzSgi512iGtrABunrwxK0eiq+DGUFZgZqRznm0
n8hb6TMjWkwHUQLW9tU7+2P3Tdl6jWImuw8oO+ZUKD0C/2NricOxBH4HE+jsFvm74PZ9zKMrsd5W
sdm3jNlOT3hwoYYJvArUD8J4P8+08vdFhJGgH1D5IOcyzCOQSmuqYafM3G95O+LnXJZeMSvOuiPp
7d+XnGM0LBCOSpwYhjwyTm5lxBsFz2xqd3ZbK8TQlxq+80rxwzoLJIq1DQE8LyI31I1NggQT3+bM
U/+dQqGdBVlHYP9YKF/1nD++CaJAq9Uork8WDbaerssQzRfjWhLcBqVpnjlIUT3YQuu1c3mC6PyY
mcEIsPqQ/G605LnPrjhbpcbcwm8JpKm9kWINOQvLSadz+d6Jmg0PC3pcgatosICOpvhgTfG8ii15
b44Qz4vUHfU1hpSjv4xqkKFva5LgDu2C1sHCxQ84e7PLB2MLwAIZuA9RzsaaZGxaVwCFihtjQu5X
oSZuYF41v1B+PWTZbdYM+POcKzj9HaspndBwQsESLTEqZN8DRQG/GyvOSd5TIEFdxItb2ZXHGrk8
D72gq/8NOYwTAbVOLJ2gNXLifR/QilKrnOVc3mOf6Elv1hohkkrdltbaaVlW0uQY42NuNQHtA1V6
RQ9Kh9dRr9LfWW96mVz6Py+1E4cHD2QBPkRAVPgMHs2Atk6KkLoRuHzujger99YC76JfDiXO4Bl3
U1FUM3RXroSyruYtiNspGvRvFLMQBdwvIyZk59TNT5wh2LiIcAS8hC1wfCWIdZL3eGaaQOMLQmS8
inw6yG0HDJ1bGcA5dDvXOtaWyzsioI5Vl2dO1b+bcMKEFYgv4uomE3MUoipVlqPVAf5pNNyttK87
CVe5TEWa/HXOrs6/8ok9z1FFFIYph6z78YB5neid3ADeEmBMeKChoH2q3ID4J9ukgV1/kBoaUgDn
qsuMOxLaZq7ch+cOzxPBmcY2hD30FgRp7ygpb9p1Vi8FaM1/tSy7zHTXyRDbLGffqilVk9us20eh
sUkN/bMzu6d+xsBrxloQCEyPsEnptYgRJlkeqLO5kypq+jqJdec2y8zPlI6ydLhmYj1z5qudgJpq
MG+Q/EAuQmzro4efl1Tnz4AoK5ObNtflYY9/hjULYcaaGpBTpXY3OPL8ANG+qiv0W0jDQ+ds1edE
8YljZ400Lu0mmrnH7jZ5U87m0LGv2gqFIIo7YiMdVpprmigbIyw0BC0BLkfeeAJI9bIyMqebijMV
x5PzAZQaUw8DhCYP8z3eHKiNV70RSuL8a5M304TgxIOE7Je21vewEwXpVh1hGeQOHFS4tyOQPYyQ
HKw5zyytU/ceIq0E2wjBUA2Xiu9Po8QZBLgMLqrIl/sIQPA0P1YrPWho5cB2UPrYm8k82Y4o9yjB
ylh5jdbvchzg0zA5u1hOhH++Dih+DeQg6+Io+E2aciiStTXv99xU7cvFcfXBvjTs59F9ftbty8qu
7D3gVfvgo0VhG/a1bD+j02VbdmMrDv53/MCrK36ssq8vry37+vWZv2t2X/l9/svfhZWc/foeBq+x
8369/XX9eu1vP4Pg86Zzg5vgprRvUCNyNRdIifOk/boZ7SB2P/nNxk2cj7Vbb0wXSLJ98XL1sHt4
kNzdy8tVvHlr7Svponcav7ZJlZyr3H5TbCe2d9RQ7N3LLrYT9ze/xvbt7e3v28fBe350/xns0rl3
E/f2/t79+SQ5Eb+g9nGKApgXruRHc6kRuhK1Umah/Yn8PrSRM3+/2Lrf0xzBHfxvgKN7RpKTWZBy
zYKrJtZLvh7QBrkcaXrE829R4hCOX1+Ioeq6lW64wnd6hoGRsUH/eJYul9nwtdJ4Wmehr2sPYZdd
0tAB9cNi02OnKWXXVH8j2XsYC39QLCRzxquqRStIRzpn1C54p3hC1rXtXXmFEEr7sELx/qCocDEr
Esz5TDtMVMl+eOPjTDKPYx2FUaaUXUk5Qfgs5meGOMGO/Darx5yO2UrNbDRAQgnl3R7ZUkmlKk4P
lBJG119ZXekyejvDdtQQ4ErumGtLrb20BJw2B9itIVf31JFbDvlqQxlGFN56zgZR0Jez958XwbkZ
Ub4HkDpdN+tiYUbG8IGKDVCJs+TxE8cf2Ftuspx9qJmoR9l0Ea30yggZApkLjD9Jhqje0p7ty7uf
3+VE8Pk20BEoceriUeoVBuKooig5zIISQG00RyH/HDD+RBr0bayjeRu0qDKyTv3aOwB0VMSJ8LwV
dcyf3+nErenbOEfHb9zregUDdxYIdHMBB+7BXV034HjdGT/Pc72V09+KIgP9C2Sojz1OpK7JpKY9
fH2raoHtNQdCNIN9ilTHz292agZhBlr0kzQaSsdHV1WaQ2EU/SxSMFiB5KuConIOzn7qhf4cRfz5
H4nfYRkyHOmmWXB/2WsMRA9Zsx76/P3/73WOovUK5RipKxgIFlu47Oh4jDIY1PzMejh1DQKT/9+0
HQXtvNE7EDfjvJfvD/fpL/0aTTUQyaGDZNyYbZJfw542qHEO8fulLXAcOv8Y91ispgBdUavlMO/x
k4m0XZQ/avR5RvgpQnkcujz7WsfmlUleWTuDBs7S3UXd73YEiDXHbsdlVacuGpUPTZH6GrrxaaHe
//wRznztr87hH1+7KFptNZrdvKfjgDQHZRAiAH3IswWxU/nUn5/hi539x0ilIbUGBbB5DzFmHnbj
SIdBoaEEiOMWsoYMGG5tJ+XlKL927eHMzeBUUPjzWxwFBTUc5LIeGXwlCcwOsmIdkgxvZLglIqvi
nLDS3z/P7LkhxWXlj/ddJYaW9gO7lc8Pz8DmtbmWlKmwoEDpcv1JE+nnEU+dTPiAYIEKBERnxX8f
0UzkaS1bjMiGWoEfWFBWO+uvcGaQ40pvQUdwbjoGafAv+4pAqOT8/B6n1+T/fY9jqLwpZ4XVrFiT
2MiFlP/YJ4xk1L/L7PHnkc69zNGZJHXtKCG3xIwltCMCSi7cN34e4nTQ/u9ljlYeBcFRC7uWDQYk
aMmuuAf+v1wZzg1ztNrqYpKR6GbOKDeDyaCzJRw+znHOTt0XZKD4nD2wuyggf19hpZX3aLnk836o
9sYHDEKC9urwGhJOz2kYnVwEfwx19EJaD/u51xiKHIwXQrWFCh1HqracOYZOroE/BhJ//sc+HXKp
Pehy+ZU0ICY2VwGFgv/FGsAojzyPOpf8Jf/2xxBJrdRm1jezYF4S+hiFQvPZCHtyCfw3yvF5I0ER
iEa9/noRzJ8EBmBFhwPxmf/N2yCfAmpDpUxztGmGeZ0q7ZoJi9M7cZKxN4GIUB47c3CfXGzCReZ/
xjlabDW8fFRfxaxhZGjd1mRBaSmgSELX0jhHRz653v4Y7Wi9hf1kSgtNceB9AQGHQhvRgG90tsp2
+jP991pH661P1yrlXT4TpG4AYBRhULGbZf/nj3TudcRT/LHkplkp59Kovk5bTIcGNHpWnO6PXXtm
bZ8+17F/omDI2QMN8vtIc2K2Ml5DxIQDwo7lZ5v7ggeWT8HXRxsBjDSOCRpZsBnlQYhvP/38ridn
FIExE/I64NJjjYJhOnCxGvl0arhDpgNNKSyd8uru51FOnud/jHJ0uuqc5UsaM6M4k+a/BYd8WX3K
7fs03Q+rSw6SM8v/zFsdz2urhMqkigV5WK7IvHkrzo2z3YDTo9CzRe2EXvGxDIxhVk24ivh6xCXU
4Wi6IcOlnutHn567/0Y5uuoPmRIZ0ZCx5jtEqbSHDpAAYYNYq9PZFHrUU32m0HfuxY4+V56VutRg
9rA3qyuuKuQwjKadA6+dfDFKmthI4vSFD9H3xY8ShbpOFMHRRLu/3YDrokWwaq/wGqtezrYSTzVK
UWVCoZFCt0ZF9Wges7UW1XUpTeIg6YiFwy7qcGDAN6h6CsGu0fECY/Xzuj8VSbAvA0dAVwA68FEY
jurRWsZZmb66M0DeKKylJiUn5MjPGTme0EEV74b+DHpPoCKNo3qEjplmvzL0SRgjmO24ZT4788kE
JieBdOIqmMBpNC6VAoks2TE/xJ3QnHmQW4wQYa0AmMnqM6ZmX9fm4zxOxXkWSDUIB5hX379xpmRl
FWnqhI63rWqUEm7i+CHrL8oRw0mniXaJ8lx3bpXv1TaYQC0PdPNvBm03QJnLN5BidEQAZKc/uFHu
m+FDN9+08uYgIT/mdhadxn+K9tIcHH1snfTKXO3SvfpoAg76+UOeAFoyuwBchAGJisPC0ckj6wcg
2cny75c00rcRNSsiCwmfgiZc+Dyld6CPz95+vhS8/p7A/8Y9msCxiwa5JjnZF/lO6x6+bIOiB2Gc
JeQ+p5bCNxKHCNwHSyM7Zy+tJ+uL4NNlGeKtULo62qR5lE7TLDE+baTuqkPa7prK4pAHknwdVUhA
G4VDqtQE6H0Vb5D3hvguSoISWokZXhtrWPe/aI5C+1RTV93+/FVOAUXMP5/u6KsM62GyFCD0+2nZ
GNpnjF1EMtmq8VrrLYVh/CeTf8b2vh7p+qsfifGqJYtjqlT1C8U1IGWpEdCMQK5X/6v1QsuGg1Xh
8nq882NEjWSWEt+NAgYXynXVQrFxs8tiG0qVS7dmijUvw6Hk5yk5GeZwqAWUAt9PQ5Pq+46r67TU
q2pmSnC/QnTYWNulfL9Il6Q4TlE6E6iC88FVBLK/lqlwK1YgseMeeHRijOqhKAy87fZz63VGY6vg
BCwT7gmYPOEFt07GXVYpnsB90YGNMfRS8Vr6+d2/eqx/P4UABFj0tMGMfH/3Sh+73KyHCWo1ljDj
G4oEsPT27cr0seewqxG/Ej0MJmC/HEl2Uo+uMEQVLQhVvStoRFNlMKrxmmXCKqLIWjVBEw9Og025
ET6rZuKlYKlHQEcjCMlBVjftcFVUkjvpA2YcjQ/hRYl3uP1gXwdpXu13uvEBdeoioRkvLKagdl2s
MvUiLA63CWmtqA42+L01TFpbOBHPRVOcLgZpTq3xf+IPEtJV9rgaOzjbuS+n+zBJ/a66jebfGT30
OscTLHvHmZgKoHTVhRGfwLhQoocv/I8BLKFFgaw2oC1gRzPetDGmd13jLEBKJ94yhN+dxMUZoxz9
b7YEIRNkgixzugPEOFqJq1Ep9TBqp30frj0jHUSxrgVGPMAh143KluJAaQEMbhNIp0+xfCXRuun2
ltZtBYJeLCGQtfY4x4iOX9Eqwid47nJvwXIoAbGZlY2HRAunb2BCpKQwZI2PGuhqs9LsBv195fBZ
UfxL6twVSEGQQY5C31hwWYQT4KC+UUTH1Z469+uk3JhtCTfuTAf3S3T6rzX5xywcBXALE7tZbftp
L/c9zSwYepPTge9thlfTSj1ZWpD3b30NVksO3PywZxGIF5Mnu5zB0Y7AQ63UFyTS1G6yj3pQwINe
SYenBPuHFZdBSzjXNgd0/xbv5w1FnffUvv7j6cUF549UiP7VEMsdx14FHFlWWXbggptHrB/bdnQ6
3JAn1HCNT1BLQKAtvLZ2MYXaDJd0bjiH+i0eX4fa4ui6DK2VH63RFXDq4XVOln2sKz5e36KfvcaU
L7c2We93XU4nD9Qe4jfizmKNG27XlBsFOh+QN5dsMrFcX4mNo4VAcNl8PACHgCsgMJgi21KA+tlN
N7x1Da3ynFa1cIubEfXlMqQ1Fz2NXoxA/fmAngPLZsToR5heCpOHSsGpQ8UeaUxfYFlRo4mwxpx6
c6M0q23/VjMPhwmf+0V0blfRdXVRp/1GwDooiBYW3gmIUBjIoIrGJUKZJOCosY4xJMTkqZJ0iFKT
l9Jvm1ChEH1QUwjbECvAX+tSf0+pW5B4x/KK27DAaHPLsPjrYG110YoAlUOTB+l0+BSm8NwpTVjK
tfkJP8SBeF1QCpcNO7WgdmaPcO+Iko5V6WAmMFiieNsAKpWAlcdoD8DwElAVkMGyAyZtzH5BRkDl
4hNnZFvSB0Tq0cdZtY601DgdYXcDT4wBxE+1XNVQdJSMm6FNt2b6PGp6YIy/sFczzeF6AXEi+hEq
EJhD/9rCpFxmslu2bRS5ydy5g8q1QFGxQujc7oBpElK8EKElEOXqoOzXVuFmjbTRy7W7qL2rJv8Y
2Sc5XKXhlrAE635xpTANUmQEREKJc+huabRtnL0TxEUnFNemsB/g6IBAXtkW7nglcTp8tFYPuaB6
wI9Jx/uE2UMFk5JvWHsKGN/YHqu3PruBQDytLAilj5m0NQsOhNEP2wcNJBySCypsUczGokeAGVQ9
qiL0037tWSvHbFWvmtysvZL74UL4DeopHX4px/nwMQalGu173AJlQL6W8Sqoq4v5RjQPG6CjnEZV
Z0H0Pexok2cIUFOE5hhP8vUF5gwIVAGSb0IvK/tNhf3UvzEMaLIg4Gc5UIOrOA3F9wI4rjqJmH3W
UESbd55wfGGimkO1jfn/2MwGaVjvCNyusJzt+4c8R3AMg3AzGPL31XhjINF56PBev5nbp6x5YJ9Z
DSjoTcmCUkH2h/1MSK3uCid96c1m2wGJWcPzBQK/tHEgp9Dsc9tcwQk6IBrWd34MGizsyn0nfUbr
Hg+qT3WMvMVQ3Wqr8eT1IHul1AQorNqhfAvVFNgPtlBsu6+HV3RHlAv6xNpGUemKFdMpTxm0lGUE
JT+8HpLSZ1uWHOYiUx6SwwXTLH4O2NWE2yPUWX9p540ytKxFZKSig5PAf8iiVwP2lJgKgaVBBSa8
rqLBx0yghq4vhIJlijDqc4J+Sc1nq2vVi4fkIhtDuy7MR/QF63i5bg2M19jfCZstl8p7Jc1epwyR
GeO1nQpfD8ebkr9rXL9UmeSkHUCPDlcnSJaFwIKmqdfmHz03jAz2BzmFIA+eCesnb2tgLSySb5Dn
hvI9qldNahxq2od7c8b7K3ck9XqmGNnPAc9Nk2Wkz3cILNo9tYWMxNtaELFnWBr1W4KcK5Q3g4tr
gufuCMyiGJ5rVFWosAiJVb15XLViJYn3FzlJenjo+LCHfOX8/BpfHhJ/Ha0WShqAgBSZrPf7a9RT
bCilFU/76Orw3CcootjyM2BVfdNdZnfR2/iRXdU+jqu7aIPz2EU+gAr2mhrRme2c7wU9+WZsXjDW
RDbGHjdlj7KLr7SP0eW8mzfkmzdrNwi3qQsn6erAN+MtXPXTcnUX1LO93rSv3bX8aAXzTrtuXHRf
XflWvzVuNb/yl03m5xvODbe/TW7iKwKG56nB+Lb28RHddDfyo/zYv1W/Yly2/0k3pXMuF9BFcvbT
BB2VPORihbzalJKEYGGwzLWL/ImWA4SBujgZ6nYo7pF19hKIbALRhVCJ2NTZgoT0u9EBFK1zDsNb
QS6RENwepHzLHUxcUVedjl+UR9VLTyx8tVAXwLl2reJTO4Xu2LMrkcYQls3dyj2EaFoQiBPMevPV
0zA29yJUESgU9IBFGbyfFTxa0DxYz1tVj5yMMNevZHupXnTc6iJj7UzmmVL8qdoMYEP0BvGkUqmA
fl89XZPEVp1TvaNQIl6Fe8IKVaLx5axeNMjmvz6ETuqss9WQ0CaZP7oKh8Y0tupojXvOMb/ziqfB
4eS1+23pJ14TkGg4ENG8w0W0TzbojvmyO7vPUKtsvK/tx9AJnQkYG/msE20OLkIg3rwt3S5AzDgo
/SGoffCaG8XTPNXt7taO7pcvyYb7Lj+n+5I3u7Ac7WlHKuNVnu6anr6FQ+Gs+d9g0gMtWHbWhm2/
w8P3WWecXjxB7PwqHHv7uQ3yPQY+74WDtadreVjU2IkzAmvr97g8uivH8DR37babyvn1S/G6q/me
y1TGmxxc+cLiRUwH46iX2Vd2izf7lOBsKvf8p3DuaNfbz/Gveltv6d5vFq/cogIQNB6yeXbqGNvB
/p0ishBvUluyE58k1n4s7HfZ9hP7/ZVJsp8lx7DR2AfjR3nNJ2OwET1wXhfneR1ozsp+fwcebSf2
9a/3xL5s7GtUNGxp+3T1sgre3h6ubmbnE56oUwTogLkIFfHHEEr90KX77ET25wdkT7u0qU4+3Vz0
9sGBXWov7tvbk/htlKSEM7n9AZ3NaS5Ke3JDmwuSi6eAI++M29Hhfuri8WZrzJzABoY+11vHtm+A
DIppIPfzODXsdyyQxe/c9RvkzezP0P1117lXsZ3a973zpvitDezCJXO0OwExfHr6sBzxlz4Zzqfh
OJ/htuIv+8VV134CtOOVPjc/R3Vz/gMbxQm3mK/xAT9GHnrkX83t0O89zmlGhaHH+wZPub1VXWQY
3ZW9sju7CsQn/0Aa1L54+AhuYhfilhd5/z46QXHfOJwb9x2/5nyVmWdv+MaSR+HO5rFuxAsWjnW1
Bg253mYBxmKeeG1eNLKDzyeqvvYLejlbikn+Q+WWtzAaHcw6PZM/WVxEph3JNXaSvwoU39otF8U/
xg5S8YXEVEfOg+zs3gAu2/lm2i73qocU0IVyoV2Ym/XGipz6Nnyqbw+X6z3qRNfd9eGy3JW79b68
7S+1fRukXuFyYO8edl7ieN69c18GOqDR1seCzp28dXDw5WcNx2678yYW8+S0LoAvf3o0d6qvOZAj
LrgWu0sA/9pWcm/NhzrcpdN20jZmptvKvg6WzbSx3NAxPXTD3GUTet1+sB//yZ3cEcfKzyek+XeM
+x53jpJPEPjFQR7DEWNf3JIRvgnqfrMiPli+sem3ABI/wtfVfXi73qX/WB9c10B9KbptxUBmNSd2
5E3mIXy6jS+si+y9el/9wx1lCPk603a+DN+x1nIbv9nO3uJbSqC/rJrLJN/G+oVlXS8gddgnLa5r
09VB88b3bn0Bo04ZSIyuVuGe+1kyg2BGNHiTjh5UpYSPWu6LC8U33DzQd7AvA3R1HofnfFzDx37W
4WGubpdmh6DTz5N1wpb++2QdXSfQgpFh4SXTXp15KIBEfcR6H0y70AwHnXDh8c3NEvaiaZgO+iAj
9sPLZ9bmToG7XKQuvmhQk3l83SGXUUhBtfN7scayliBoOKpyOa5+kwtDBnQhzG8zrrYT8iwRUHYV
n9WGxGrCqJJkVdw7rUxxx8NLPodnrk4II505kY5Ov3w5aHokRdMelJ/HVVlofV4tu9FlYODRB341
7PeDfff5CfOXgEhK7qBKwe+K5Y+LuNfys+V28Sx79md/4p+IRLgy8OrM5hUcEZcNe82/JVLM2A3d
Iig+Y7/jzFL36nvuEym8zIvd6pO/mUjFFQrP9WxHAYuoc4kSrM/RGBC4/Nx9VxjdsgdPPPFMWD/4
XbrBS2/W7Mi0pcwJr4yJPNnp/ely5VS3nFTVpriKWhu5IC4VjBESt5ACcKnjuVXwcceF3l07Gu9/
cPMbcVppDuNckZ8R+yRvvLA+RndxjHtSCa93gYx7A0eN7D8vTMLgITVwxR85yWPHsUadN8i3YkJF
0EQf4uscahgw9v89JZNAwMEtZ0XgQ1iTn2OTcf6J+DEST0Zfus3sZzMQb5u74i/6xeP+z9+FipLd
8Ski+84L7sTJ9PlxBwnak4PcvgG15Ju27Emckg/VNhWdNPvgkbpv1V3yy2A/iUOouYARb78hxO+V
nje4a/uDylTQcgKMXu+J84BAH108fWDt7Qkguzgk6Dg6i8/xRjxWfJW/aXau2t3bS2mvbiV/clWC
dWyDa8c9mp/i4m//rnz+uLYfUrt1vn7JXPE/SweZRDvf9txKDj6auLy2yTEt2wdXIO5hUXFDifyV
2waFW/hUAogzimvtah5x8cs38evg6jvU1jmWP7a/ttcan1HMobgBzO7iyT5E+u37rzvviWPOTgL+
odlqYAT4u/Jwqb2LOFHQnXB6R7JjTL0Mjg8Uu9xVcOD5R+ZGDyb3KWQCIfG4zsvADz/kXs9TaU+x
fTG4T7MzM5spl3uuJU9E9jNb1Ty3U49K60kxj4jaEsNn4p6DVSuTJj2K4Axvyl64SArCAjrojYQe
mdh7/OZjw5ROOylIL5Tb/CK/WG3U62k3+utArM73z7UbBfpVL10ZOIbVHpnNLn0Mr1e3GteW0RNv
VfLKKV9vcsvdQ+beomjgpo66tTaF/cgucwo39kimnMytA/GDYrokbhKT/3Nk/qoUf89jRGTmlg69
dU1l7igyK0kcDllMsGqaztaRMaAK3NCCgnnbJLoHpB1YkEAOj/A/RE0tg/xerwPUCxTTqfNXSmlA
ONYoq8XLuw79DQTpOvzdEtjz9fSclol/QFMk0w843d+1jUqlFdk2WpL6rhsLHMGlQJYfpUxzQoZZ
QVsXSdMqfRcYbKVoNyrnxCB0YNQ7iyJgH5JIp1AdSr+db0XFoj0Q2fTuTAdsLVoa36ZGlRUdqpRA
E5FeHDfRJzmEwFUi4x0l8U0zZN6CSkJ8F5bJyjZI4MMovh1k5aFdyj2ad1dhK9/WsJkMaigxHIC4
eJ7ifNNXt4fqEj2LULiXVIaXeGq/usCCqx3eQuWiAqamjfeSCZWl8BRqbUgmeyMt2nX4nmP+DtHZ
zyVol1Pk633mWSXqSPJNXfW24pYhpSJcVqmiCg11UKpZhW5k+haN6NQoSoMj/e/4cJsbSCOuitsU
TbWxuaHFaxrVmf30dydXzBjEAFXIEjJvR4spmdJ6MZJY2ps1j5m+leM/cfM+F/v4t7L+Bw5Vqrny
zc8rWP6rF/I1KNoIfCv8KKQjoI+y6PPQKwyarlR73b1Tqa3wjjOVDwFohcaVWJx0/Rn85Bc97Hh1
wIyCxS/EEUH4fM9xlTE7ZFqpHvZl5+XRVQrbOUdRUsreF6546YGC9SO+CZTSQbqZ1LTU7CqBx9on
e8HOPDMJp9bqn09zVHZKlVVdarN22FNEUBZqX7wzlmICBKeMwQFif0hxWtMe0nP4I1lcZ/6aCDCE
MHcxYqXu9X0iOjOXlDBlaBjrWNnJHZYRD2q9CWu/zWUkid/y9DlR66BJ7mZAEULrheL1hNUuIisJ
1Yuf50L9qzQDqZAmrXA7sFC4Oq4IzPJKSpN5vewz3GoxeXTipHBMKdqGaWgLirvxfzg7r+W4kSwN
PxEi4M1teW/JIsUbBGUI7wv26fdLTmysWKpg7e50TE+PpCaAROLkMb8B3W5Zb05+nSpRgKCr35cj
s12ZPdoiYXh9LmwklaurvTFTe8vTydgPMtzKTsihrIZCWxWBt76kXbloKuaMiKdOkzD6bdfuTCuN
yVWzp4WTXxjgP5ga/YtE4dkwDmSthXwDlNivi51llt7IqtWv6xo/atNF6vR1wE4ZAAqDoz5rFhiC
j+QyYZ2RKnROtaqiefMuDL+Ho9BsqHF1fEhKvrP94OLDlbYAa2kQ9L/eFtAfD3aQjWh0tkO+k24X
WEVh1ceklT6rkFql2c7W//5V3ws4wqcVaDk0UtBHYiv8NUOr3TTUE8vqPgXVAE8IbSDLezPxHfCc
C9+e2hojBYzOQ1O0e9teVzgzhd2PAm39JuxgaYH2ThoMa7b2WFy30y6IZYRNic33SqtAjNB9Mxgv
8RaCOJtdTURItSPiEcxNerzFr6OA9vaDFbkTDWHmaTIWRCIuatrXFZE4pvMUn9W1h8Z2gJrjn4SO
OMGQtrGgtIp74tN7cNU7MUAXwACuiWUujNGvVw0TZFb8gG2JvXuU7YSLaCDXIxPfx5wGptFfmlgY
frAUdrcT1qpgl0a+oU9yLea8v7SPXPU+RdhvwhItSGT2HDYHfPXbLyXE1s22pY73k+10C/YIX73w
1Cvx3qizbFE3z6EvgEb5S5CQ70fOtvSbkwZeTqNm9Au8hkrkfMtio2fNKlWTdW4Ek+uVORTFY1mZ
MycZZrLElCEBaNWbFhpOVzFXSGRlJqQwrABYyrWcFiptFBFgwjgcNW44dQnNXRSAvEc/Mm/VjRIa
hBDrVZeeQsdahTEqyRXySYDLmUA53q/vX5hIbP9ZHIyHFAfQ1R3VU6sk69Nh91rqh+ucnQ5d9QhW
J/m5efDaWVs9+FLFIXB7QV4GxHmDjwXY2tcNkvWlHNcmYl7MbCHzpICmqeCF1Jr26GC+E/7RKsab
Q6Qguq7dHIVX2e+VwmEIzvZnfBgb89B5Ycoi58/wqOFyAbh0mmmrB2Pt8NjN896nYBIGVQudVoVz
8euTOmQbThSwtF52oDmNI0G0KNIEsWaG7E09yUoKrcHZh4X9A3w6PLkqZnekyph+0kxCE1Xdlbb/
IM+/t/4WZECDYwNK4O250ZWd06aFAZdVu+DkibQny8/OehiS711I4LKw2sFdWZNvSionyUylD+vP
SCA4otFUSRbg4zFS/X4L/1O7oecEshrVeZwb4R3evGZ5wGU2S67Iw0VoAKKbwkCXZ3rIxbl3xnAV
tIhQAmLxnJuzLVRCWcnbAlc7e86MOT9gkyyCwFUWpxtj0WCgQpNfv3+8e+eLAH3pqAFgIALG9es+
KlxOeLdwB/i80cRtUDD0h72NS3Pet/OgfJOUbBx0yUyTXlvnGRaukGpqzGpToeVryldwPDtnaE/f
39ad3Y16hKA+INKik2Z9vasm6+2ou6rDWhbWb94IW1QU0nECdRGJe5RW3HnFXIyDRVXEbOf2FRuO
URiezxJ01jMaa4a0Vih9+v8zJBsYMUIq4iA35X/BVJpdd0CanQEeHEC6U+5vB3OcPtLTuf8w/3OV
m20E9M3KJZ2rZOBxUsByc2I7JdH37+fuVaBCyTwI2Zh1c5XEMnOnbkjGk34KYIgiE1VAvvPvr/JJ
6b0J52iTEt0g9EHtUW9y/tDMkqH05EHEWD/Mlp66l5AAHMifZcufNiTatX6q+3BbDYgcv4JLFEP+
zDIOlpM+eOZ7pdiXuxGb9q8sEE8I02gjNqWCi8zVqlBQ+7Bm3VlqlHFnDSuwVcPgjzofdfYSGx7D
HpWKgcFfcnTFyadp4wfrcycL446Q1uV4ZQZ6K0/gBS6CTLYyCKs5YvIoKN9twCbFug83nrSX6fEj
DvT9Re+c6YLujYYInpg6V/26Cr7VWlY8aJ8+ekj4NiQ3todLi7LqTQ68fmqABvt/XBIFMdJgRabS
ujnrbDe6DvBXkVCxd5QfeXdRsL7cVtJW8ZDXiObfX+5eqQ9W+n+udxN9PMeqXDBe9BdIM9U5ZYZk
rjx10kV4QuIUflAf4TnuLSqmV6QSFBiID91cMQiHDBpPifSQuwIQBoveUObZEoJ7uwDO8+D57n29
KoEVeSGRTDs3h6eFEWQO+RPjODZxmzEaCdequ1Xbfhqo2sL0Ygr7lwGM7KeIq2WDIkkxCVDjRZUy
Si3tB5/W9zdE3vB1T0VXBa8jP0eNholhI26Ho/zhEXv3KqKYgjgn5C5vjvLwKpe4o6HvBC6LdiIH
K+yzoH6QGN47uhBetOAY4FmBa+/XZzHLBDlkAPdrAMgJigiwNz33/aq8YTaYGg9e5d19Y9NQtdmu
7Nmbi+VX7F1SM+BNSlvyhaS1R/AZYhXVJ4wtaWI+LIXvJF6fjUp8Ui3xDzclmI3AcWqmEd3KlgEJ
eWQVCQlgqV4hKpc0wPaCmUW9GZTGWEoRuKdSdw75AHwohL6Kf9f3m/neCojG6X/fz81L1aKa/rHO
/QCWdyiLQHySDDq0goSPlDR5+H7vJWo8uDAuJfIqzm2O6/ddmssNa04TQiiqQ+iSIHPQAgvbd81w
Z0pwVPtsXDfOg7d9ry2DKhjC9TLNQFFRfd1bmIqWhpfTg6yzX5L3znDOXULTzBc0xMfXngGLyQBG
XzbDTz8/AziumH/GhcPauxDPqJarRz69Bpe8PaKFN7IqlE8NUvKvt+TZpdfEJkc0q9FKHyQb/3c9
GBKnvy9xE/7DrlRwh+WUIxa74ZoNTi6Ib8fDRPDzZv95mE8qJ60vRbmtKoq8yfsqy8k32pfOfU/b
WeBctPziD5sy22nRHJtjYvLjPXXvIDeFfCMEM3Je/TbRGcyharp6WENiCKnNADMZB39PTYPiXXUM
k5/ffzX/SkaypiZHqUMjxaCKvDlwojrPnauRDWspuy4NJPGlxppIHl6FcvWLIno6BN04k6uF3Dfz
aw7ghzOva5K14wxbjhYwqAk9BpxMbFvbwnUo9HZp2IjjgYcIfhrXmRfNarcaWf1KyKZ+f/vKvV0H
B5AIZOuQN2+rFmgffjt4CV3xctFflalOyuMvc3vlDg60g9cgfDaQ2c6CUyX9SOh/mAzXkGh+cBt3
XxuuHzoWvJShn6Hir4yw6jI+UqtnFaup4S7reJ0Cpq/dE3wPyBsD5oD18OjV3WmCIn+jMjMSWs2g
375+cY1se7pMurBuTGnsqhClln2ST9wsWcpxsmkGkI/WHw44UrImjq1RbLSbAU23kNioGlMvfhaN
UoDTMbZujyPy5965/YpYD9rHhiBFOzebuW6vUeiVHV/RsItAzeuFII4oP7PhHUnwUTyEWyFdaFvR
jBsVsu9YK4FI8VVaya2C54bzM2i9rXvFZVCxJgFIVT+DaeC8dJ29f/QOxXr9c7vwAskKcKCiv/x1
Pa0W3e7Iqoa1OM3EESIxBgymqTmMNc+ZwU9pNGNXyekibrrVNaCuGnyCvLFQAnmVFCdbuc6Sq7Nw
S2ldasG2tzuklqvPNoyb0dnXj70GClgd9pmKd2sOHKqbCIKMSf9NH5jDA7Ly811dOpMWDb5IXRlG
Oc3qcOnr7ViA0+mn6kO9Fgyw2CrHQc8q8Ws9Tb6gBjyAurobRZg4BRNW00k+Mnuvdzsd4fuoAgR9
HXmDNw6kDyINUtDVxHWMCcHNMhDxBOWgvvSOO8qGdCqDapcqMAMZvsHqXAVK3krKBleI51LOP9Hf
2VUCoB3O+/S1URkZD8pz7thjpcDoIwp+RQNB2o0XlhW+6K21NYP+4MrR6Dr4GbikYFpb2rYvnZUG
tj3G+EZOoNPJ+ChUyYMT87NC/O7l3nwsujJIvXq9IkLZ6hNMxapeSEa1WTD1vROo/DLoUdj3x9ey
nsdwqxQM3wRtqdHeCb5BoQEEB5sCWKYOp6qaTTohm5lakzTGdpeNWXSX+FENf/ecF4FNRUhToRK5
+YI8ucs7R1J6UdeRrGJVh/mwnCbnsmnHTXad9uW+x6MAHJKsL4IJQg3Xjg02vmrZrJXAA8M++P47
uZfW2vC8hcoXXU/5Ju/LdabrRWF8NvyBmIvER0gqqFu0l33t5fuL3UvqqGahGzNj+FdUQTPTsu+9
rhdiSVINiJhsHXR4DnPVHmN/5Q6n7y94t9MgTOllqjDVoK/xNQh4cSZ5cZD2azXVpkmLUKhmTslo
0fWYinZ8AFHf1HZ8W6W9S0H6k9QKqwChcF8X5+/v5u5a/3UzN2vdabFWtgo3AzOFmE3xqWlzapUK
gNTDJ793nFBy0twUaSVNwK9PHmuh5rUWe83imMQW8k9XfIaTrjoxSY2jOYbP/4sB0r2oS7sTaWEh
0f9PTa8qnZYXEvsJLn+uT9ME+/JcKD2I1kmg7VwmF+VsANMO6eOhT/u/sh3kP0LIUqXnasm0dr8+
ta1kqt5rPLUanj0meg7ksaKHZ9bOkXwTQ02mydBC5ibcCYwx1ffvX/G9T1xIdauihsJk8Xacfa3M
rMn0HKPh5nxtCty4BuqHApIUtlAlVnsvn+MrOF5KNoEyp+b1iJwe5pxtTIcKMHWiQ6c0H6U0dz49
S9iNg9ZBFegfEWTMYWGiKwnbYQRSFk/SSWiePnl8EMeyE757UfmWN79cGIHMpEl0iAFUmzWCZgVB
YWDpHiyVyEVvYjhDaHIsWvGGqNy/visUVrRQhcco9CDpnXaQ1ePYhp2nQgW8ZOVHWbwoILEVgwpk
WNAilhhOf38TnwClf27CYq7EzBM2+O2G0YPcbIZ8GNYQQHu5WGihv8D/dCSWxjGTZ58cGpboyAlG
ttMJg8lZdU02/RUfttB+ChNvh13Qyk9/4NJY6sJaN3qWSBqysxEUy7aSN0hb4AZ2tEjOBmgbnMnZ
WG+xaufXySZby0FhXrCTmDVnw7gJ2nHs2rhr9D/0yF115BgNLsOhUUx9o+Igt1AUUHGbqOZqZs2k
wDk0aKjIyABkRzEbRkW1sh4s1L+EfvJxJIZhrzsmSeotj/zaXw3LtShlDGmYm1iP0yBQ1W0ruc+9
BU0v+anL4KiC31S4ok5voHxa3tO1BG2J16NLKR2GNHnF+FgGofT9exTf9T+v0abPL6OyAXtK/bqX
ZCWVuqQk2aO110HbAT9A8pXoH9ZDwMqd4uCTwW7aNjrU/+hVekaXqprPpaL4xdAY2bNbdOci1J4T
eMxF8kzD/KGQ093AwlCM2uiT9Hurg1UETtQ2aUlpxMEpWcMEg1Ma51s1/VSKp6c/upLaVG5I8WDO
ha+tPC0NazrYzkKzy5ncGRcfUSaV6fT3i38vtojeMdLgRBfY/V8Xn/F3HVlGMaz16mddXlpty26g
b5Jb6USBLvloOH+vYy8gG6osXoRtODdnmy3HmdKF4DYM7QRVFmsJFt/sf4QWrOJ2ZA75iFCGVTj4
lgugCY4aEccGnZTDf1Ro3Nl6FIoyTXN2H0fPzc1wGoSKlPdIB9q7TpRuyafQfJbPiV+gjKAVA7Cn
nc7J08JnBkZhJ0c1q48VY0Byje9fxr0a2jF0LkswI9p/HpF/Fa9O7hSFHHrdOjVO4iZEQIBlLQig
bjiKyxfV3ff+xIKRgXKIQHT4OumwPn9wH3fCO6pwKj0ei3mCfNvUqhwrajzJR6qoH/s07dirdNxh
+aJzw1LUqlBqRzBSiXEiA6pJnvL9HXzaed8EBQAK4AVQ+AHmc7sSDNPCqLCRvohMa6pVId63vww3
OUqFdrRqpD9SvON8254GckgSVsPCkP9U3aSyg31rgH0U5Z0gXJuUZa3dLeui2uUhYqvOXs4gbKcm
bLp01UcwnJgO1clFlVLoq1CJOqDkaj8pARLiOwdi5VqFG0M6OPG5xP+lkqTZgIOb4fRPqeUspKbh
9WTBc5kIQnW/b1GV4QfhjWe/6OZVH3VDMEvMaG5m2tGFnmoXzabE4qzUrQclwSe25Z91U0mbWSFD
OHh8/Z67yhsK0vSWaf8vp5xeLTzsSw0RIuuAmNCz3SbYex8kOfMRFZSxAUumQkDCycZ9ES8wb5mJ
7e66p1R9F/l9Ydm4+kqL3nBHQiyWty9yjA4HE12P5sJ3wiSQGp30BgRhEZrRTK3HnoNSgVJuYsnf
OvX1R1ZJU1kpxrINW/elxoY1TaiA8Uh9sG3+nSdQngjPLGzibcq1mxzymuh5qA1AMEJyNjeDFfJT
0XZ4rkx9eda4W7OY+YxUSg3EQHEk15Rh5xgZLO/8T9PwaPE6qbc6rEWlbyYpMcnpoKrKzZPjmz/7
xLxkTvRmu4vIWqbpixZfTKoN2EBjGS5SfUX/QqphNOM4hn5IWsFnvsJJRC0FT8YoWzrlMIrUX1bc
zwKEMdQrCj59BtZ5ds3nLchi2frQh5OTrx/KQn/qPn/dGiojQlqoBt0xmuQ3/UU1N30lUZChFm59
UaXNWt5DZ0TzGPvaGFGArEve7KtL2kb7TpK2leb+roWvRXY9dsZzbMI9h7lXGi/NAB3cKDZm/+pD
RTNTUIjWlLjdK8oEQELtOzMPdWA9UnZ1Gk69Op+nOPS1oc2+sKdJsSLVxRUeTFb/LKRrxCEnWxMj
lnER6UaWSSZGSadU141e//5+l4BM/SflwERFeAhZpgFk8XZegImJVNea/qlFaCbeC0zrsU8+JrQq
tFReddf2txyD8LIgKIdTsWDCJ9f2zPG1QhmhlKd9oNLTA/5BI0KQi7QYMgps3awpyaTKMcoSfb6T
ynMwAEWstnxlphRTM+fTFO0b1/lhJXsT3Jyvqgujag5h+dQafFXdNk0XEg61V+1dz3C95d9HOqMN
orFE7Ihl7ZgU6BS08SHF2LwmafB0bxXSF8kNiKN0SoS7dhprY1SSNGwt/RqmMTr+PA24uS1mkKPk
vaHfJdfSKNaGZ/48HDtzS5N5ZHUINqhHO88/PYEjont5KLsLSuxu+FM0vYQHi07t3bvwTXV6mbjR
qQgxDCJE+Pk27uLVYKWnOnchQbuMaJtDJ8MyCn/SNfEhsOfNqgCMrsBSUfharvkIbJJBWIFvEUeb
Ruqpcvxpqb7QxBVVGKM0O8FREI0ZtEPK8ifMhMB2RoqCP2x2FJQyoXTuD85EImZbYUOlZI9QaqsS
SJEk3okQ9B7sk22vVTQ7vDSbmn+kIhrLoTtjVgKsPh/bgTmrIqhDWTgWYhZh+A6KUtjsQddP2bP+
OmKZLXdjlN6YsbfowINyxtTQeG+HcTRouC7QiGycZ+HpHIiUTc6WZkkYJJvQGn3cFaiCOMK1OCDV
Sfp2mpsWoIQeaaNlEK+vBu7rnG8aih1XFgL2QJ3glklK3oWcxlZFUwlnVQlSQlNtIpyZUQ5o5etM
0lLGbdq+cOW5/JGG6QhnywGwgRBEIusYpQ6ElOhYysAkgpMROxtq+9BjcJBY01pSP1Hs4p49I8Np
p18hNpPD+2CVP8xUGGJPBMMhAreN0KpJ9E7hZghVlmwe0FBGdXDJToGLoEV7snjBGelguYet9Bqn
r3HvjiSfkzlgQNf/rBs8LPl3hdyM6xTjofktekr6XEjXMDgV6i2lo08k7rpUn7t+cdWrKbYK6HAt
ysKbdQ1fAMmjTgsw4qRnb48z/aNw3pFW7KUZ/BNRC+MO2SZvHeuXF/kSOQlhpJkKQkYAb6vzp6Kf
XeCAzYIjqbBCJ78dzk0wHrDcylEDUZXwTYEUI1zNhLRKTLU21KjB0Clu4ER3QHo4BnWpogP9YenO
0kVyiAnwrPFJnUpXGqW0D3r/JPqDLd5jcflnqIdt7yYTuKSbIdg2yHV0KtpT52s7EYdqh5pWcy3H
LraewgxMyQzwAGjEMQ7iJ1m+O7Wu+cQqk6mBi7VwEPUyaRmq8EeSiaVjMBbLI5696YuFUBSXgUPD
j1QqKNryvlZ+UqONTO9NPDYOmaOmjcdXfmre5xPxE0FQR+G7ncQThsQjv6JopMcofhdYkYmFpnhv
wl1N3NXwwUKjSyDxM5sI1Y8uWdSZPS4oqvN3XeczqIsJoog51qhCgaNRwhVdSrECLsQe8bvCtBTt
rasFsc/5dEJNFG0PeAWkFBtRjjGz5Y0I+9MCuR4r+Uk23kgQpQhxYU4LOG9miaXOE1ApV9+c0edZ
G0OxV/O96sf7psx3dEvndqDvscw6uWpI6mPsQ5SuAmWYK1iFUmwITVhOMKSwxordLYwAP+x0ofMl
6OpMWAgzX6spw8JaEwZ0MwGtCYZsYSC2VLgw61VxwtcES2UkKwnlPztd+lNS9bm5Ne6p+KU+BQzg
z/hEjLaclUwwAyRqZNdfmh6Jv4ixvDHN+JA8YywbMxEa08Q+JWDNNVXaM81YalI8VvpyURnFqzh/
DDfdhL4J96L7iJvFoF+DSXgNn/14RyU5Q+VnsGAcoSWSVT3Ko+ZEq5pdXjCDImohoxI03vihQYRQ
NPx61hoWjUQ6xqQeEIRort1kpFHqA8wYNO+p2XhH75nGXnhOVtUuPpiraJddwg3gxq2/jDf9yl/a
R3VVXfInb9Esr2daj9tqmxzzmbHO9+leeQn39g/rpC+tHXDIBUOMhbzUD/bSe4v32ouyyI7apN1i
4fmnWDnrdGYs0rO3gpy/btbuQjoK8nO7HLb6gvJqK7/4q2hPV6NfyItkFq7ihc9415pbq2op2RDr
032yGJblXlnE52IL02VRbLJZvvVX6gLtyEW47qBSK1Nz1m7MWTGzF9d5M0fDZOUvlFW3Ktd9ywO7
B9KuU7kwuXHjFMx1bWTtzKW+/GNPrtxacKzm1mzYNBv/cN0gq2O85k/+D2sWLKS9fXS3+jEaxvoq
POSsY7ZzV+XSmTlrzCL4ywiQqfDW0brZB2vWbZk/2atmQzbhzsODy08Gk7Dxd/4pPPk8oftaLfUZ
Od5qmDYXa64vk6OxyFbJtOTV5HtMp9fGOjlqi+qNFvdcWTP9WyX8la20hUxBNQ8W+lS+pIfqxHrT
b59ri+sahYR5s662xnrYoHmxgS9J4bi0NsXaWBpL9w9mdTNpDaxp62/CjbIs1sU6WYNBeatX1crZ
GAftIG0Kco6tvtXO+lbZf/7GInxGUGrs76KltE020aZYqpN8pa+llRCBCXfOBYEj/lfa6vtg2bDw
1atxNI7+Tt+bqIlhEL3MZsbBPBlLcUP6FreSt+hisLjiTvON4XAojsxjckn4VRcGZjByt95OOjv7
YBft5JWDftF79J688wvv1j7f6Kvs4r075+A93/yH5O+c/SdrHy5V3pi1Dy7Swjlre6bgGx/xjXVw
iTfiDxu/yg2yOsYvjIsv+cbdth/Bu7fzl8OvCM+N1fDL3Rp7b+ec5VX4+WGYW5REzua2RQhuFC7T
Dbe/1fby0d+0q3al7LNFuEFU4VzOwg1WOfuUXxc/ROabQn7rGG7cP9JM3mXrasXpuLK38Ua8A3GP
9WrYI+mVrPWttA438lHZc+ML5Vyt8tfgQzmjVLDU+DVoFPa2i8fRJV4yZr3UH8ovGdmmTY0o0aqb
mUfpbB7Tjbjz+iO5VB85/8yZYO3RN7P5HY7ktsQbiZ/jvpEhfIRLC/ctlqB7TTmztvy/AK2hs/vG
HeKb91p88KebV2TPS67BLwUX7RxuzCNUuz5GfkSfYmLeo4y0o+0LvzvnZTXkMuqkhc+bpZP6ki8L
7SnaFe+9Pe4/9BVZtDdXGRiKPzZSpWkZTOVszFH3kuAzlhF1CvOAmVVw9M8BRPj26I1SktERs1x0
Ej0O2mROkZRry8xbIKc4JNPaWaLW8Fygu2stZJzDQxJzcs9RIi2bdBVA/z9WM/oHOR4YGNlESy/f
56d+ZC37eIKiZwItGpG/c/mnPTvx6Ic8U6Spuy/fy+HJ5xzdIeUBQ5vquhnhzBUth3LUlDPzrCTz
YmNX07ydkI/EJXcB5Gxku0tvE17aSbyeai9dSCdnXOsTL5zK7UhY/v1SwLFbi3pJfwBXeRN2KGq/
5UX5qDfWKn9XVsPK2jpv0cZbalwiXGQoMNmzapnuLHwYD/a+fbXP+p6UnT9o7601uOOZtiBJDFbV
c3AcfmbPFFnbbJuejbW3Lpf9xVuUS0ynVc636Qyd2700TKI/4dJ9S0bb+KmDYG7Myt/i79VOqAag
wDPu36tRP6W/k5AWbTCZQwFF6AXwuyjvU0CP2yk+9FqGjgL19qs+fkve7RUMm6cZU9EF//YbQtEY
+tHBGJFNTBFaRLcwGKHEAQF7NjwhZveLGLC8qhN1laVTIYsgLl1IO/zr0VGotz/lPwjAKPxp5mFU
hTskF17CmTeN9QW9kN2n2FX8M4dtj2YBRHIGBfGsqJYvzhy0S13P6w2za/tXOytgGW7s127aTd81
aOHKOErGP34MY98cZZud7K5UB50BGT5+cyH5kjV0AqKlS80Dhd4QdnYIy0wT6I0jw5qoM3W2s5Bv
6Sc2nPFxP7kiRcAmRNG/mujqyJlTHYSnwh3R5zZHcxoW5VJnTDJRySmIdmjtTPXX6yW21tkTPwE2
8+HHMM2W0YF7tQiScFfG1oeQ3nF/Zct2gv05W0RZlR/5peEBSJxqpIze22VwkOb8SwViCc5RW4U7
9s4ueUoO4anexCd4/xdC8nxYOVtvk71682Zl75XVf7aSu1CX2g5awSIi0Gcb+dWGQB+e8p1GBTjL
Dv1G4hCPnrRVvkun+iKddhzpPgI1yrRdalNtWp+vc3WR7cUR3XHU82eO/POx5NjOt8HenR7rtbMR
AS9bMDc6OMvw2aT/vKvW1Tpb6DtjKZ9yNspK3vVHlDKPEqeUfKI9zJmVb9WFjWBO/uxOpR/9IpAm
DedTuhIaBg0KOMlMXw9bCvlVNy/2aM7Nsr28MF+u6K6IO8uP6DiKm+JQewPRm82KPf+dhYtqWS3N
Wb6LT8FvH0WK3/FuWiz1V/9kvhqr8BQcaCu1GxoLvGuNy13n6bZ9sQ7x87peuDvt4D8fw2frh7+1
8pH/h3TPPPnP+glBnAVP6G/rNUD8JXm59CSYyQee98X6of2oXqTf9TreWsvipVq7O/vULpTl940X
2JEPkkExjvirwd0abi9jOOQ92ceMOJ1dbA429Vi+tivr3K9wubj0nFsW51a+cfbmirHdMlo0ZGHq
lK/xYvH5oKxE/khOu9AW0Vv34i6jbb62noOls9VW10tw8A75Ozv3yf0VPWXLBKGOcOcdnLl3SJ7Y
lSdjpbFx9b2zlfcQ5NegNXfBtnvxVvayg51Mapkuqpk7C9imzhbJwmW7bJ5B8RzcnXuqXswTm2ZB
1r+0d8VLd3D/tMdhTy94Zu78rbQcilE5rx8w6W7pzf9JpTHmhHIKEv6f7qavx1puxJ33ZG7doz7N
99paWQRHfLy3xbZZ6BNtqx2VuTurZtGmW2XLYXrdig3vncUrNU/6DgXjXb3KFg9erBgT/dVbpM8M
3w7LDRt4GeQg82aM5A+h6sJItc7us/UrWIThyJpKaORjvEHAAhDlP+j03qJDPq9Io5eqQgC6YeJ/
3UmFVeuDnermOf2VXGIiVEDrbF61o2qWT5HbwJqU4P6b1kmnjThdHzzwDVZCXJ75DDKJn3gFVbmZ
HEVVO2h65RtnD1UbhEsn3jZ+l2fybJfPCRbfX029aWuLq3ElMb0FlgEo7uZqoY+NsG66+lndCmES
9FNHFTI4MxRr4NGjIdbv54iLjJmdjaIJGhEjb5JNqwfDhds58j+3cbPm0IkZbySOuA0ZNe5Rsms2
Fh+mdJqP3EX7mizNX/pMnyV7Z/nI6fQT9HKzxb6swQ3kIB1qzYW8qp9Rn+uR8cnQ64n3T3+WSMVt
MuL++fmCPNLk+6X/N2LdLP1N1xw75D4pOkk/12N5RbpxRJoE/NG64xxsnvt1/Fw9+pj+qZhvLimQ
tn8FydC3E5uy2ThfN3TLCG3klYgBVQsOrUfXupn//vNKxc7761pOTrSxQks/22/KLP9hIfKZv9i/
3Se0fTZkHL/LVTMPztlP0ax8sK1vx52fF2cKL8wGAHjZt9oBfpK2iLio+llaRNXoDaJWr2P6C3qD
c02WRx/dM82yR5/uP2cQy/v3VW9mRK2h2KEVavpZfxPnDMq0QIpQ0wq29PxWkj/OkFB48Kif4eh2
9/590ZsuSGd0XDEy9DPSYMgqeou3HBUuISmIQedoM1yey9H54+P3I6Gjz0D03YVvTtyizJOYuKKf
cZWY+gdnZtAQ3gxIP/Y/rQfGJI8udosBd33svTufpW0UkvAGjdfronjVjs4cU/EHycQtpvl293w2
nv7auhZa/5UXsqTqm7GPN+WyOLXb6Oi9aVQA3ujAYwYbaVsjcNUvi3N47F+KlzJ8dBDd+4L+erO3
Rx8erJIbSYp+ppXnVFPNXhIZ2/dg7a2Uk33mVPDmO/VXpI5U+jFACbYPY9S944EhFhhQ/gPl6AYp
mReN4loht3CFJaZOJPsdlfRQ38QIDhqjgZkbdWU975Ip41nJ3gU5Db8H63D/dcBotAGo0Vq9JUsj
Nh/HoVTrZ+XV2isT/ZIfinH8oi7TD+MYBCNj5z1b0IZnFCxC5GoVowo+Q0abYcuDmH0vgArC+3/f
ys0XDkNVL4q208+v0fuV+cOBCu2lfzV/Ne/Ry/fX+sRO/fN9/XWtmw9brVCzTpVBRJN2laMqkYxz
clSEtVMmBOPcm1SrCpmQeIJ6eOSifzDp20n+W9oxmWE9fGY714n5m578a16MXPbuj3ClTPtN+G7J
Y+dkpctyjdCa7k1aBwX/eTyM1XJxHRY1TgWrhtT++0e6H6s0FciY5WBL/3kk/vVh1bWVtb2f6ufu
FVyfxLByrr3m+F2Cx9x1i2CO0imnbzNKAiqU61tzDJnCbJKJ/YC3p9r/plkO+aTIeRD2AY5ys7pN
h5BHmEftGeaeHWOXPELfBqUt+yNPxma0qKtZgm4vk6hDz9/UCVPl/oN2VIgmLz0Sa6Q9WU8xnSXk
3RgRMfL4oLmMw8LmikLdq3yU0cQtNxQa5cTkQzEBjIzaD6ceZR/aIXqhSWiPVVr7gJyLMaLmyO3b
9GxYitOwrI/ys7GRi9F1X19EQz4e63QVi4uySX/jzdH+QdX9oL4TEWg0dTWhH52vHMvFsaNMLHoV
1UynEI5neosV06ghs/OmIW0je+5VMyeeqcmkxVMEjcUPMlwb9CE4IKT2LEAHiIqPk2YahXQWRvFH
+RHozPPXpTvFgoFOEC33j/wdjYS5NQ5/1qTG+iSUR7jSrbllbS2dEKJJF7xFhk6VxrR+9l+kndeO
pFgWrp8ICRvALS68z4g0NygtBN5D8PTno85NVVarUnOONDOa6e4pAtjsvda/ftPdbdFEZ2BVX+o5
fzJCq9KZPVqMgBRs8kyLLCLgjV6a1qIhWe2T8lLh3So5931Nse/WzywNNbFl1a1w65UY//hPxZX0
FJAQLsOfous2xAMJpGpK4UPngIf1dMnatCqmoIEFooUtNmjrzTI1q1QxO3dLzb0x0MCVcZrjWflb
+iafkkv5ZlzAZSddJ4DU4zSKfDMVSyis2749VDdbpgl4xy8hD0k2sbpP/RkeKjPA8/jZlJbKNPOc
PldHeBj04fIjoyTky7iJMU9jQo2eSn6S36tXkZ+Cc9UXRKziq3xKvpLH5BFDuEdj3YeW+FiV/Iey
ZD5DK6LysBS7xBOSnJV3ddtGdvvov6mNpbzeOj6ZiCMYb0OEXTBp1Ol++FH4uv77O/7rYEIHqaBH
wg9IhD7/q5v87TPulKoatVpOznw18BqAM8t30MNqBcqo1j9c7Bch6499kKup0EvoxpgBwdr6s5BM
6jod4zpMzsC3xjx5LyDOPqoPvMBuF3jRp/bRH//3+/v9it+aoqQsW1O4Bdxfa/nH5iBGFvZ80TUa
7Nnp/+9S8p83l1W6H/UKl6r4BoEfDknr3WRr3AZ7tZj/+1o/Pslvjc7YqEaJACBhltBtJgtX/RTP
FtHVhlSC+SYNdfM/H5jfXt63Jkeq2rt5C3l5yntr4qGqnfoCSwemzvbdmu3G53/f4rRr/2utfGtw
fFNMNd/kDpmxABWkl1trJ7vJnrD/aVn+VRp9u7Nv/c3gK35Qj1yqc3DZfbwPNiepZR4HVzgSipM7
ogXuZUn9T29xqjF+v0f8CCdK+oTTcH6hhf5zyWhlEFLBxvFZHtxR/TBWEq6z9k2z9a0KSrQHwmUF
oeIE31x3kod1y78f8nflLBkUk/gXOzxQA8iA36tCvYiN9p7dwvPIEIc9oMYwGW/YxKmdbCcFdgub
7+n/6Zo65DsJrSGRft/uGosPX/LD8IzZLIB9/xLDs8Di1DhLl2ibq54uej9c8vsb5jYhqaL+VmFy
mfh9/XnJJkrwWtKk4CzO8fnvHH+J92JKNXJu19FLvJ8AzsmQ/4fLfq9MpstOseamCjkVoem3LaFO
InkQesU/UUJgrv5qetnZf84WnJGxb/mPyXY8/HDJ6Y/8c0lxSUjkKNwVFefWb3cq3XK9FNTBP43n
X0Oz9NW/RueRhIV0rnrBe/ATPfp7Hf3rHn+74Lfv1AjlSmyk3j/drrcrs2hMpf1Ft9JcdZ2ef7i5
b9T8abX+cXPfVk7WtFIcilxL5ey/5CvxPExDDmq2xfDD9vOLBPvtQbJagA7RVhnYNEzf7m8nY9Ld
YC23sXlijrgavXQd7GvdCpj73q7iMVl2y9tOI2TneXiIDreX+JR/FnvhCbMIOAbxMTnEeKVb1QFf
jmf/wz8w8lvKT+p+OMkHxhjrcJ257RLlqjuTrIoxQMskQ5uXTxJTlNtDzegCn1+vXuVrRz/ouMBj
rXFJ901tVbtuHhQWSPMD2P2/n/GveMR/3fe3Pekm36ruHqbmCWlySf2xGRtcRKyl9BZKp+5xqOxh
3IoeeRDOsIU9JDiBjewUwoxKoJ32w2v4C07klf/xGqYC5rfXICjE8rRFYp7Q46ximAMDD/d2LB59
L9sVEDOMXQzifruGGwwslj88jP9YcEjdVCJyiTsCtf5WsAT6OBpDySJI2nm1hMXT5CvYuPAZqxXv
+5F0qzB1TMbbq2IeMGzrF62+8pk63n46K/7+sHGsm9FuIYeYwbn/9mGbN6npe1mYnRhMk/AJYeQx
1Zj3gbyRh4NCHAu7H1qrv6AaQ+Zc4JMzcfSasiW/XbOeFcVQ3krtRKuavrZHYdcwjkt2BCbtgx/2
aO3vjYSLaRNig5XX1Mn9+aaHLm5BtiX1ZBR2xvCZuTbJXPgaeHrh+ocbzGBspdlFJxvudiVDNEwc
wUX3YqFFriBZnlS49ezrS+O2a0jFgP0TEZRlMbcE6mcolr/foJMqi2ylqV7yFUYQWr2KABXobZFL
/Z1sQ2aoE6nzJ9XGtE7//KywHxUV5huwKGlUvx0FYqLfs7gVubsXjoIBX/D6ixGy7nQ3L+A7I34t
sWnW5UVMqMH7bA3hU/n493JW/+sR//4jpvPqt4+JGKBKHG48Yu0d6cEMeqoHE3kYneZtwBjZzh7K
Kyx84oBMG565SRyKaGU+nph2jOH4aOdTtJdDB9VahPC6s0VYkdEwrT1tuUhe5M1Es3T0/1VYzcb/
59P7thDbIuxNdcbTi27WQqzs/pVAkM/+s3kr3nzP7+3JLbW1R/QuvR2LVufdf8q8+mu2gIGthFrC
4N+Ibs3vee3xXWuVUSOgfVTf62vy7D/TV2tIgERrL9JTkEJylfezeq9tb/GLrG8TKETZlWRN4/rv
9/gf3yU/RUPTSXQ3TP1f7/m39yjdh6CZBcg6tXFXPYTKhXDDm/mKhyvmnExsY7Lk08W/L/o9UJp3
MF2UvQCrQ0qp79KARuraLAiE7CTlz9TKk+q2/xLF+SDM62h5p3qDvlY5TWdLa1Fa5+M8OMaILpNX
lDnIubB8Oxf7CHIduhAZzII+uQu3ORPVYB2YLyHolzYxJw7alGiJWXe6SIZVui5/uBP5762ULRSR
A+4fEPxJ/PjzM/CrbDDbW5Cf7gxPhM1oLAR5cy8+k3LfpZdi+CzVnfFxg3MTI3UcLq16yop1pdtl
tyuzYxJ8YpCSZZd/P+D/qMX5WcT4zsTJGQpXmT9/Ft4h+VhqZnYCdRJUeJ0bKd1mSFPHZVpsO3le
BHCXXzX/9O8L/9fz4GCZYQxMW07J862sarswFZUwyU4TFhG6t3GRkzpSHtJu0j3Njd71OxgwiHjc
7I4d9kA+qqPd52kw96HrDmhBLAGlwE+6w+8R2NOS++OHfavB2krqcj657CRAqO/mbXEoJqU18ot9
/gjNy8/cu8ZECgw7JVv5RrDZAwxhGRkg2Armrlh0EMpJbqh27n6slKZN588t3ZzN8OAkzY9nhgXB
n+8rl8TU7LEmO8FbE3O3Ma2hceHI5ZDRKiLcLoqIc/9ixjaai+sEmR4ZJ+ViLOD5LEscOaGHdwuC
C2ryHn7KmZGMv5pLOitMr7FfRB8nIRn88+eZvp4mTToiKSm9Hqwv+fUvT/TJHfRqoiVam2w6pZkH
mmdC1DRs+r/+K0vtJLXRISvv+tPQWfnV3COrCFNPkp2SOTI1L8zQfN3wn3h7qnbSQb3q9s2bulRe
EJ6Ab87c6u5EmBR/qA8jtDjY28+zZ0PloLl93j6Ra27zl2wfEEHVNZZYEtJtj4vbi7ZJmZxqVoQh
2AvWIzPVEnBDIwDNsPgHi7d7uxWf74d0Q+YFLKHb8v4ONykFfq7crrB7yTJf5cRWtuV7QZAqghO0
a72T9+cZIDtTceQooL4tgdBWsxiOBf7GYGs2OKSJpwuEM2KTDFsXXG16X7iIOOXoBRC5gFjAXl/r
ByTrGgTM0Mlqr9Ngp7l16HA8gmYWhh1QISUw6E/sbjm6ARDdHWqbkVKNwo1Ir84O3mDWSPy1iaxu
K4rF2LQSgAOt0nQS3eXhRVa5vj0Oz1jHjs8aMCCYpPIQkGWBTiByiagerVYHjLWS7XBQRX7/Sqj2
N/05lsnF/mHDxNvg+1In4pF1pCrmNBXF6+rPtdTMsrLpg5646Ev48DBl50T1coRzCbgPyQC3KK+S
LZaDaKtH/vqsd6CtvgJJk9dRWt3hqXvqiKNj/ejtvME9YtcK7hYIGYBMZkyvndMdo93qWUJ+4ENc
gLG3UzzEheJrsyFfe7byJnuPDEQ7SEiwq7BeSMnei6lRSkeq9hV0uoLBLG6EXXG5398D6W2s96VG
AsPRNG6WEL9qs7lIWp/i6W918q4Iz3hpl8lB1Q8aHLTsqRAww6EaJCWXoChXS4/tpY9dvd3l/SIj
jopw1S26rQfhlC1aSIwtv2SJLGV0qJ5yNsLA7qMDavjuua9fWO8FIXzkD+t3G48wKr0JyXp5UAE8
Pivf8Yxue3MRqOaDjXJM8iJi00Nw5UWG2tAeW4iBmlMwoeu8UEagad+2IjP2S32RCE5/VIj5rZD+
khG0Vh+og53k+b5FTrYylUX/XG7kZToPAkirsBrj4yz4ugvXWWnVn/0WOSLh3G/KI0bXE08EdyMk
rv1ndVYeCQyttGVVugQ0mLtkf4Obtxepsrx0Fb/UL4QrrcxdfFQKhzTKcVnPxfuKVFUIkB4h79jL
2Bg95KtyPoOiSbDSp8/RdYzI1IWMO5JK4gyPN3d8hOivo1fpn3m4ugSMaYQL5BB7+JLWXDx3buLF
kL+npSOtW5VVka4q0yvvK308EZh5+0xVK4QhBzXSlubZKTrLS3X/yZp6UDalnQLVz2hYHaXdIehX
LemtW1SPyWyFLVATejdhmXzh2/YS5FYxLszKK8b9QK420YpWO33q9aY76lcq5cmFyYEjyZyaKQCZ
5pbyrljJ8Gs+gODlDJn/jP0ciV2xHR6NE/SWnrylyO0tqbAYRMz1g3RowPFPH2QvDTxv2wmXH/AK
yd7a1geodOIxXxunbGYXJPus8gfiPlkwZ+Mkz6M52NWeOdX2K2e2E80zrKSe4AOugtjOyQ71VKIS
0TI/iuuqtFr2zM/2jBAlah3xDXv9yRpqSa84Qkbe1m5ukYBJOJjXt06wmmIgt1HJmNEywIoWimUT
UBu6Cq3JS6h4OeKS1eVsLuQ3aImpA4Xo8HrzEjivXmVLW7TBXWkN8+oV8Szh8Va+vz8a4qZB8JZu
NAmPuXWHHIuQw9bVR7uaImzsgcwR2aqTDet4Jh1y+KSTqGiOBzD//bX+mLWrIJy33dwMCcxx1NFD
91nXTnU12PUfkqP4EG0jErb6pbzQl2RWr3LFIk6ZJ3tBq2cpx2JNzKSxEB1jbRIe1W7o1G+eaJUb
/pw7E6P3qLYuIQxQJkHVEdXQcLl7r93lkn+Mn4E9YzbMNChzgsxD/ZMlzky4DM2VxIZqBxiDZE8q
dzjymYKbf6iEnHGaAIQQM15vk5MpLW/PveLoq+6Ll/QOgD28BB9AvK1DePtDfQgm4yKvmtM4KJ5P
HoEVk421kDo32Gv9Mln1mUVKyXjBoeWrt9STP8DdEtc5dF5Oxa/gQBS7YN+Rkb1r6WN8zs+wWO37
A2vTML1kJZI3A1wPk570wHhaN81W4A/aKN1C0DfZJQC9uOCaqx8jAEmJ0RjqRJxSLNnwiCggNPGr
XbQL8wcmyK9p/x8F1HSqqJRO5CBPOPC3urMSx07vk+h2ijkuwFACV9u3X8Jae0+/9CfqOzH/kLR3
DoHZ4AbxIn994atzfEj+lykW03dKvi0ybInZHqb5JX/Gun4y2eJbO1y0xL0lDiQlJowI1ZbaaYC/
o8/n8uHQuPl7s2jRuzBAZPqpw7HmZUE1lr5Wd+vixkuivx966h8o7cw2H+18CfTlGkhSvkiIt9p9
4IznlJHzaTj0GN3ZGhJVhwO6+QED+7vzUnQm7ZPFpEzXgkjqz9PXVO+ZGmrJ7ZSmLBVHkRz5qDOB
XKSPTMwmUGo6hWsTqxIrQFIkTiYZqWjT4NQW81/Q2GP5ILGpLE3IBb5bVo7/jmpRYvciFFdejy/l
Ybw2gvXvzuIv0IMfrmGqIIJIT+j7tx+uq1FA1VDFJ8gN09Ta8hV0xxbN1oLK5t/X+osoNinIfr/Y
N/zoThZXIkXTxYa98tTvUro0R1ScmaWBpEK0nt8t5yeE8LuXgvb9qt+aAGKMZ+odjfCpM1fNu1Ac
NUwF7hAGrv28IY7XWoru7GvyY4IOUBymqpNUv8paoQx8GKU5vQpzwqF8zPqNihog5lU+Ed4z3C0B
SecdiGVX78ViikQr+m1EQVxMSYvCbV7+ZOnxN/Y7PUJ6QFwhyBRgPPPnQgtVv8mKOIk5bnTVjZUV
fZcoLjBqqAqn0V+02JaHZZrb/vOBj6oxnPCO1v/LSC4JplOxKzSOMfzwYn+ZqP65Tfz5q75tE0PJ
GI0cmJiRBuidQUmfU0fMxZutvna915JXUc79w5SlU5iZVSMeaSzysc3ckfTjfpytOmRsdn+glw7F
bZiujGTjF87Qu91WINt0H8Iql2xSTwl0ZvtpnFjdRhjsZLahriVAReGkwVFwf1ix0/L/1419a2+F
e4QEVcjj0+xlNr9/CruK/NVkN15+so39xf3915W+gfpSKldyd+dKyUZHsNKilbxvujftsb3PjcjJ
xLcZImrwe2wrZ8uT8SF8soV2XyZ8Dc6a0ILzILQ4Q7NPCgjSJzmwp8qL0P+h1fiLSvvre/ptCU5b
ym/Qlk+AFchXGp+IBdoT5YcQBTwp9Ga93awweQzQC+Oc+MOb+KuV/3Phf0eExoGAFb+IWGIkwuLC
7dFWaLoVb3kk5kC8YoQ/zCq56D9deHrwf78YAxs/PCNF0rH+vN1AlbpAHQSU8jSm8oqeOt/NCGTl
vHPjC4CLNu8mYULUnAyQ2hhob46t4b9vX/trTjndvoJzI7TWybry2z4tVWM5NqkZnVKSz4qteFSw
5+C/Ag8oG5PtelyW4zJf4NyMO8Jj5FJkQVrr4No4IZJwTBmsemv0D5H/oKmLq4Co3tNmbvGM82hc
0E7vQ5YRa+ik4Bhiq+8xzdjNDp5DIbJHwW2J6EqMJW0S0qZ+w5dZ/YQh/9cpSkaLink+Hme0sd9u
suRcnTFMup1wHI9fbzv1KycJmcW9yC9ysKJTG7T9PVr7ExyDwQDpbkQpu7h/jatNjNh7UbEyrt3R
VK3yfDaxbcXYkQpYQFtJEUW8mDrPfSfwnS76gW4nKf83GufbUsFalCBDklX0v0Hfe9PL5J1o0Sn4
cnDEsjSr2mTNgsxnGGvxDRjG6uG0LUfJUcSDHK/qKbWOVuX+ZIZXbbbEecWAplfitK6d9WLRJJt0
dNWA4NazmK6T6JJJG6F0smBetqdC/VCgu2mqFY974baZpZhcO/oDg6f01FcnQb5qwXxQmeEbLwoO
DesAbpMA+QvzbQ8Jf5d5xVMYnlrs01agRmNsx/N3o3UNjW31ULSHIPrwNcdU7JCgSqQZqSs9Nfr7
kD/roChWTp91R7xlB+vJYSBlBoHthuwk9TZq3PaqzkHdVDSRkl1He2GjWP1xlroJMai8s5wLvgA2
5DIWFZt7vKqELey7ADMG384BWghTvuPSutfoecxqn7QI3GaCIwzzaFzxHnGEF/P38allXGPMZzpT
kIME8CivCN0cGRO5MqPAfUBc9hI/nBLzCCG35g/8VQBuxdzqhJ8jVHU6slzeBPkkfvKVqE675XNq
Z/ydxTqWyKtHEXmV56041x+MHdMov/T0sKAp7+caMat2P/cvuDgMcxnXgPygxqv+hDMhEqTDbW1c
RsGSiBE5dvgJxZdAdPXwlMPbyA2nqFz8MTuv/TLGl/sIzI1tyEWGT3glUErHaoPTwHRmR877Dtpz
YQvv5a64ud2yvW0bxalTp8KCaonoN3JEecFks448c6Fq5NRYd3YpKpiVgI1IoYZWo15vgCHk1q4q
H/cSN2e/Js83utSCrVgka49PZFsa2Vm073Y8Edp60Zq5IXQ4cSHVLs+Nn2h8STjgRS/F7aW+kugT
njXPyKZcBvMA/zFaFhk5WciRcXlo2DSqhf9CAFJPCLqX94xql0PodK1VL3AQV5nbmy1icrF3Rn1O
NC9eALQbX7lojefMWJapwwCAOHlcl+ckS19lec5mTGF/V9H/aUgMO9R5UCLTfattS7CUDUsaHzwt
sSthniQ2EmH17urGUtPfqMXb+1L+YmkhadYXhHc1rV28i2ies5PKG4xXMjljSACDJciGvmzXMzS3
VrtKlgziPnDJfYERNEvcQcHB2Csfc3VZkg341BrOwFfh0sD3x1Lz7rqdLxQNjs6uQp87eIioU1Zh
dj/jQK2JnuB/YvsWi/O7+Zgjxz0z5mgJL2YZsq6m/OJZuvNfCk2whaa3hHEnmrsa/oEOglFs06uu
nXi62VP7Joon33RIfu9pGL4i/zWRHJO+S9JspSEvvq93sCPS/ooldN56/ZH/wZ/uhkCdHTO5cfZO
IVnrxECH7Pagl5iE1AX23HvWvz8HSOwQYydLbAoG53azAaAHlePn/QYN3N+a07m84j4oL1PqZQF6
aWOR1WcFGAhhslDweTq170LbbZY64udNCaGT31AS6MAOBI8rS1/w38JhKg5W4zS2q8pFLm9vtYdZ
pyl/KPJng7MGUJi5NEY3reyqLu0ycXVtUWJrAIkmm53IhHbuZsFyYIqlYUudzaMHiRD2IFlMOxje
aXScEESQGmOfBL092Mi4mOAYcg1Sx1Pvi0izfVTVmSNjlG7dXsXUybDcOAbCInJObCOxrYebGn9L
7Tzcr6lyc1PCsquHxIisZqNFl4IPmH2mDp4U01ICl9BlGiokqSGXDhbaIlgFuktrPJPWgJbpCkgS
ZIUUhPBTHWh4N4Dr/YWfdh8gnb0a7Ns0wtA/s5GECovgeR7v7RNTEbfB/kRYY9gidw8jkkwMFFJr
WPDtFoOtVZBi022DG0GGlM+/StnTgNcF8mfLKxHZi2yGS9B7rpDKxPuxJ9hc4J5PncTQjM5tnBsS
CheEWkC6AR01ypfsLT2W81YFNQwnQP40AJPeL8waoHWn2D1ZoezjGGsXTWU1zUNJc2UaWF+yMqY0
+8AypV1I4ARB7zy8RYcy6n5RpIMZs2BrYSmkBZa3uec3gTeiRizWRv9qGstIPxlYYsRx59zCIxnF
o+Yq2FsIbkQdU6u5NZutBZoPPKkM5b4IwH2FtLMYmcjZfNa8jepn096haIQg4o3ds0JCpbFNbGZR
PCh2kj/P7jjVK8gPO8Np5WMhOwoxqJ1V8OdUCtBrtOFnzocgwUTg8ekubpP6CUSV+jd+ifS3qF5I
GLtj8UhPXSPj6x3QgALetbiIi6+RT7kx93zHOYdCcMq/kPQ+1CK7S7FUowXKWmuMyJV2VTLXi88b
OwnL765ZccWBOwROmD+b0iaaUfRKz/jhMbNoqzdgXPydimoRzzjTah2qxcxumabE+BXIwqav4A2/
X0zCazYc++JKhfksbJKgwJ4G6zQsfProEX0oJkwFjG64+VvlNpBIeyB3wBvE6/DOIFk5azGoV87B
tDO5QiV+1auxUl21+ap1DwOIPt+NBWkeBCaeStgI5qGH0D6sY0qB2h6EJSc5WwYeXeWiVBZl6IWz
zVA6RuJGupvwnK5q9iFVbm1AHWCaqNlFusekWMSapXgUy3mpWy1Y+g3gcnKj0I2LMJw1HxH2uKco
CiCKS46QPACfpksZBxa25e5yKw6huhk4COvRvfZXk9kRzv5ufT8iQfWxUdEYIyG/DB2z2IPY4KB/
LK2xru3ZbcneMfhbfx6zY8SXjh3MU90RNuhathUv4QVuW3mePDe0/7HdKRtcDnijmKtA+Bc4mMAL
h1ViPqSSp4wOhV+8HpbFM2UArmNhxd9dlKUnYnRxG91R3EUhpo1OtaSABy7v1A8Tnj2EGfzKXIEJ
6myt9OsQZ8tO8ELjVabehJN68T/bEgA1XwiJVykTMwgRudLb6Vq0FSc94W4NzJiB8FrtNZfmiuKa
rStmE/Tc5bYEgwO3S4JgPPjl9yPR2KBvwOGY4+tO8aQcco2RxabDNemJQU3PzGRZG7axEupFORA+
T7HmmvuA27LB3xCWKvxWB+FCfxBk1tRoWv2I3ftCnY9n5aG4XaNwpRIof0QwUWh2uWa3bOpFUL9h
K9PsCmWHBCSqnHTc67OFIDoVHfE7e3PuKpbIEcJB4OGDUrvjOcidwJHORrRqHJqlWTEfcHPOp6dy
X6T5XCv5etAirLSIxNcloDvUXm2TFYhP0tNdXITCKkl4nYSatDH4ipsFCAkim/hNW58ObbmcEzdF
iRKj6bTFI5XfRgZXhGAZP7BiB/JZvsqZ1zEbQvaezfO7ox3wBSmbdfHZhs8K1DSstLtzp2D45BXN
XjrcaPQRpjgARxEmFbbyAIgcKR/0DEF1ZWk1jG16h3kdpWSsLFTDk7ITZB6IPe0x7TzduEa5TV9G
qpnIIP5KkVOyrA4Vkz/qm3oR8eI8Tfqsr+OmnFSwDcoj3ocLHz1KDjgQtsZjS8KUeNK6hSHZzBn0
5Yz5hL8Kh0dF2mj1c5DOW5iNPLNm8GRxXgHmE0KC1ab5oRoPyfgk5Nu7OOmmOLblK+9n12Nk0E2w
BJ84dpIcH0woNOAgjmMrIGfZFQRHwQXFIe89VpciAb07lU9dfB32hjRnGeaP5jI0NsLAWMjO0Mdt
1dqmsCtuc6pZfP5sJipsLwb+EfXsGId7akOfwY65ADCosMrqKwwyrOG5Ujbt13QvzR6xybRBr8kS
nu3oUfp1P2XCienSpNbySSU5t9W6wxpKZ6BraJbIqNdf1A3DYWEutG4puVCddAkol939c2gfqttB
zRajfmV0XEQHqd6HmEk0+1n8ZJcZ4yv21NDj/wdp/ZEjJO2u+DnQkNZT1vawydKTLp8jyavzxh7F
2tH90z1/LJhRtTumATlpPLR7m+oChYvKDdgd9Yt4GkoPw8FkWxt42PIiWSPqa7CfPM7BKjKkRB4O
QcVSlt38raK3w/zCh872niwu5nOyaxm+MJDqp+rb5l8yfDKKRFvrrE663k8EeagJuP60S8evA/SD
dxS3xqp2b68q5mcOLqioYObNAFRlF5+KbPuPgReCx+AbVdgzyWVTEJp5rT9jxxGi8GbWIR5pbKIV
GqcdMLjhUfEN/tykynBLKKQVs5/CLgt8r7QN/QPJLXyc4ujic7iVbQ7HmS1eyrlGdX6i/ygz97YT
mulv5OVH+EDpec7sGicRxkzVgRAva7xgFHbWv7TLzcsuzTA3Ra90NVoRJpgF9pMOnlLq3McZ9Hr7
Ff5I1bMqH9Il6TUO7TVGprayh74Fmho66aQom+E63Wx9bSqc1cQV7y7iEiV/mewMij0id/FVRIo2
D/zzrdzh/l96lbkd831UO/wzVeOGm5h5QG+cZ+0lISi2WoimTS4OrpQWRk0RKM/BAOdaOFddwqYJ
U4ZDJKyiAN8YbBqE5T302BBmwnrWrLHPLx/T2wM9j5JuJNVNymVBhrxi3fTVoGFr6t3EC4eZUC5U
mIM5MrR5mG1uki3WtqoAZ+FkCzWCMwPrf1coXjpY6cXjEXgJtkSRntpsqUkfMibC2qpC6y255eM9
YJbFsIeuBd5DmzIzXWUmbqd8dIBKjMa0aK7mq5BxsHkdsHvGQo6G+Y3955A+CsKy7Gvraya6Yft8
1x/geCa0L4hLdQmj5sE2P+6+TX95VnH/w0YTp0ut3ZZYuNwO93rGFjbgWOwJwnwY5njdy7ol8DWn
8NoyPF5QF97Lc2A+87s4AGbihRqHr5S3PXZuOmLYX3ilTEen7mkF2cejS7844zxRoDRZCodeWRTD
yuwWcbP2wVIY6EEXMKzkyDRw6q2DB4RtCbP2jdEswwvTRhlu7KMY2fzd2Ele8s7zU4g5Thc4w/v9
yAh5kDaKh7NpxGiUvslti3lHQjnQRUjLOi6M9iQsxJe0tZx+HYQeGFbaupxoce8Zkd3B+1bZoDXX
/6RaXMsU8w4bivKgg+HRSM6zF6aqTnThWNTlNS+DDZvUYStcPqV4cTJ6Lzz8bwNPVxxGIAhcAS9N
PBn7cnAG/6vLN6XxYOqunK9uakDkwsMQ7WDftR7ATl7OJfwXo/UNLo+CirQ/av4n+9pIAILh9UD2
ZJKTMvJGClXTY027mjER3SZucWSmqffUuW4JbUi0U3XpYA6p6taMzquci299toDQgrB4z/1mkZN8
3p4QD2oHXkgZZ7ZfHww6EWeGAnd80jmy8lWrbn1X0tndnwO2aS1wgxCGSe/MLibtF5A1xeVXgmYw
dzRMgDg8msxjlmBCc3A4kegE4mgJAClFb/54zGKwlEQ93KJzWVSgYq014JbcH01HzZZBe2jbQ7pO
Q+g9a5FC1MePhq0zmzMFrHkX96ltEDOXJrAGusjX0lOffs0ofK/BcAGT6J4k0YMs8aQZC2UAdhFC
OHJe7uOM64xPwaRW3YbmvlPdvrjOMFrbs2e09Ukqt5jIpV/kBGvGJS2veDaH4i6A5oYp1WytJgt8
aouDmJ+zX6JfsEBZ2s4Qa7Fxaf78Fm3pyfoTzJYayMLp1Bng1Ry6mZ+twWIMOuvZujee4JZliiOV
x8qcM3rmtkdrFB2dfET/lyBWu8awbLzsoI5spfOaAvAh+eyzJZ9gGW/rmTO+R8yd6EDwGC8e6CRF
F1Uya02xqUlyFZcpA++vZp+xx8wHGpdHo97E0grsB7pq+pohmA2X3d2rxYmflIznunvpv3zdfuqk
D98laCA4g8yR7nG3t0VhJR4TiaXc89FbABTpSI3ipcIOb2J255lmvVVLEXrrwyA5re5EH8ARq5LT
KnSzfK+iZTWER0lfUKuGG7J6MmNjKpa0BLolru+ssPcX+D8g/h2kA2DbgJMhxTWtwUc/LghGqGYf
1NbZQxMSSjJVzuF9F7GOcy/2AOQvMY68l2JrOu3MAcCUL8X5Ld3iLyf3tjzDNZZjfsXbxIyAhqIZ
1pissggK82TyasDpgGTzCjsy0q7VD1kHLKFux0naBYICWJaWwI46hyEWd5GjP41LE24S++FrRy6E
o/jbm4CH9ZxeNc2/4lfjBViaWjEkePRLu2VMVTIi1PZK/dQpHyhhfQN+zWPdnlhu5bhoSNPB0ine
3LtX1M50B/Ut8wZ66q9eeuhXw//h6Lx2G8eyNfxEBMRM3jIrZ9muG8KROWc9fX9qYICZc6amy5bI
vdf6o3A25/eXPA67Mo1o0yMB/JZ0h5VmVGlAspciQCm6Mq/6csjBb8tD0u9ybVconlSdYsj0yeHW
YlleKcc6Yu5CAeTPyXVi4n5y0qJySX+f+UVQLtOf8mCFlSSPCVk7Ay8Lr7d9SkmNa87SRRe3yZfZ
+YBWBHYnB3mXTifd2w4cnEblDlsh0JcWnZMTd06PxARZBhmTTg1Q+i755lHiXAb0GvW/TD73hTeu
6XY7I33M6HG615yDW1hX8km5LpDDuI3umsaHxjSSJYe6P5k4tO8V25VVqsEkbyWdNO3QorUvVY+x
8NGr/mpmbAfTdNWzJJFYJTZonbZNsunNbyO6qdGWJFtJDp2M4kc2RUtgO0bLksp43TV8/U56XeR3
gvCmlxWZETssrSJ/RLn/2nGBncUTJYqrP6F/5/ltTUtt12m+62N3BaLKX2MRXXpj5pCe7pIF0mLT
1FeyUjGVl65GiMD39IlcDPEx0dHWVxTwvMUMbJYEF37NoC0eZBDz76p0QX8cbhgfv0TyuLD0HUje
4XLAuT/+zJI7RMc8cQT6qRKn5dlFLEQsaWTaEaXJC5cHRxfPCHGPjV1q69zDXSK4feLOSHYzXyov
ZuU2MkDJSE7faj2s0STeCEs/VTjEs3gbjix/yBezoAU0+cg6NIjIEnGut3gnw/0S3+Nn52rximbA
rXgxTUaht3z1MZebbtQR+v1b5AMFIkYpWBWZo9xaTyeOvVClENYhGEu3DWR1WrDKLzT2JtlXUw0c
RIABjEKgzEb4K3J/lbnua0bjmAB67bLrvwD2w+W9QoPPPzjdyiF+Fl8dic0R/miGRxmNKmIEaK/d
jjAD83lR+L+aDKOn/q/xUYMZKBwHYikSIgBgPrPirGSZa2QPuXuLpPfSQ6NpPGAJSnB78wp4sAJE
gya4EqN+4Fp8k8mcZQEXFBz6HFV+KbnccPcoCepr9A9Aq4YQNP0VAAbHpd6vmUlqzZ9/vP40r7km
yvbYPf0GhHyzFAdBftTPa0PRkP6rEfCmOvFg6dvcY809cstI1H1X1C8e9OV7fn3h3ghPEFNRZKWm
Jy/fTHoF70Zml4knHnLGH2I3f5FyBohmKkwbCAO3jQ+NkdT3aKN3dlzaMA8ck+FoUxNvmk6WfkXr
PPWkzFllNJRuVAMxQmQV8aZCG+i2goO8FEXzFJEMuUuX3YpL6eV6cFYfzxZEdWXJ3WHcknJgj8q6
iwMTNV9yTBNKFvx+a4p3UdvkZNSOwFBWtOeLjot3ed+DPnwRlGacpA/jwwwdudh36aNO7dqNP6hW
WAXlDxvUo0uCQtqT8Cs4CG26ca+M7iB6SuI8fXMmVcR6+supDp5vOoM36Z0oLqnj/Wi0YC7Jgtnr
uW8K76F3KmQyyZ2WM7Ew+Q1LazB+x+c6flTv+r4fffqL+Y0Ed9xSIHx6Bp1iSQgIEFkGCvIyvm7U
BNZo9duJJbmzfApqUofGDYAEL+NTcgGY7jRVxureuOl7ucGIZOv9Z2cciarmGKP40s32ZL/wwrKi
fZC+FzaAFY5cHTi6RtGPyI+5Jf6wZ/0wqNhg6PLKzsmkNSn+HXNc0Pi5cCP8fd6iHuiijUQy6oc0
uPQXAS+Siyi6BqnwrM5wYbYJCCPyw+nESXXr1aO5gIxR89Ira/Et5re9mJcCp0PMLZecqvZfLx9B
1DP57Xn51qEVyH3tCIH9TZJd5yQuJAMgHo+gsRFrJz/ygXQ4y92Mo7W5hp5S7eezmjvTu4BeUqtA
0wLwY5yWgfg1vT4t40YCqxi6+RZ5fJnti9ghYMCSw11X3euCglgkjkcyRDmJR5IbtCCbrHDXKtSO
BOYl0UD815XP8se/mt828Z4gOj8dGvLV6/lwq96pqaVBYlQjMEQ/Mw5IZwNtZC6w6uGv61Gyb0f5
WD8vakmwP/kZEDDGRzRyWHrKqf0qQLzE/tAxvSyvaAVeoLLbFrwYK3EX7QX7YhaYRNemdgN3hvLH
Mak7vblVVo9OX2eY78DvSjxw+5YY3MxbwHWX8qM3DjqjO4oA3byGIPK1JX7yRxErZ1/a6YklcL2A
HtXEZQNUK4rTDWvx+cHx29a2Mm75ikX1XAh+yl4z3pT8MrJER5NNLruEHi0Pt42sWurXJHlPhi5m
rHuqHadLIh7jW5/cZcUF4co+V/axPmk2BMZk/Fb9UT4ktl99VwICUEbXf3X/mYRBq99mYtgQSlRH
AwL9Y/WW+8DRxvBjpk7y3iNDYwIgGCZyovVz5UqDA48i0YoCGxT+awjaLZ1V5w7ZTn4ZJ1ZsK+iP
bou5IZapGc6zvI78BeScwwvjAj1EEyocJ4nc51me2ea50EeoPZlIWVe6rcgwj4J0dQ7zz6GH2+ZP
cFrlaAXIW8zVfR/0ujdhkHTwwreMXLWN4AyNtMGXgIvlwtAHgU2QTPNd7UpAFdWPjzq0NG1S33hg
y8U2wA5E4qafbtuCOenkfktW9nLBXDBSDNrvoP5yTcbtj3kWztFtwsugXYsdWTCFfteep4bM2Q68
GqSB0x12JXZ7wbXNzVhsUM1q+eSqpp1lHwLpawILgl82DBDONXEAm54zwSEG4oGLmrVMEbwI73X6
1+/17PRXMkHai/bQ2zvrsYvcse69sXKL09TsU/Gj6TDlc5ZeQ/WSjXZzqgjSbV7WIX4ZeyAVneXN
wYupT/viqkCBHUkDumQFbUbNBtGzDAJh66jukWzRcxGielAPchKMF7S3QRq0Vnrps7UIhtPcGu3b
aCI7lMu1Dsiuhm89DApFz5YGu1md8C8trF6odGhh2CrfCtqZ5yGkaiJG7iqehPoh0Kv5dPk2ycBx
k9uIH1x8SVjrx0ratfSpvGTZQ7TN1XOkomcNW2RLJsTLoYfFUhHFmctao3vlIdTcQNDDpx5uWHTE
8qcW1wXF6Q2XBYravcY0IJCaRJW40zNE1n4/JXbyzF0B1ll+HmO2OXAHvfuqtG+INHv1agbZiKIf
g5oTRtRiU/iuNH8Qrfgl//B14SQUndXnFj3C3ypPmKDxVKI+UeA14vStIuB1vDZOR1ZQFsF/KV5b
NkGtblecs1boLeY+bb2QYzP7W5IdQCYkM6Dlt7y4yU+9EeZzSScTpp2dWJ1yktRWrMdxfW16Z/WT
8bRLoDo1umJNTXkdY5T+1upDB4987QGZQzVXKDvIMQteFqP00nmnL05DuzEsnpZQuLbP3/ThQS9k
wVEYaxuTTrHycyCQvROZltcm3qOo2o0yHS8ekeEEOhsDPwPoL0p6hC+hxCUGbjTi74h+u3TLXK1G
HyM5Xx3Ddq9SIUoM74iGlJf3/8HDuP0m8zvoqf4Z4b06fCrb7iumL6nYc4rdraanJ2mHLp5EjUyC
yCPjRinPSXkGzJXD1JGANYhMQq/nrJ7XUPtJCo8VVgOev2FXCgGJKhfDCU3L4Qf74euMtIS/3HTH
c7cePlY/GknETEP8dZ8T9H1oLV5Kgg+1J/lnNK1ftXOeVu+EAyvmnqJd83MQvnesB0CHvvZOMnMC
+odexqtzpwQrIjgXj2egXxbdZT5GuA2HSHiZLuzwXcX9fW5OsumqQK6r3XBSPITY8z9SlOJmFxMt
RZJftu4GYneb4kNMA/2l9ed/KVR/Kn6s50lvyIQ6miG59fl8FY2jFO4SliTpE3qpad9wTRQ3eQry
8iETA0yPR0QMFHcywIPfvRXGeVGOeRwIKhjMAYsGppntVJPXfqo6u5w3LNsFw36kcGSxyPzL8Ucj
YEn+vbRv3DAQPpLb+AywEl0gh35tZAFrJPNhLNwJjTA9RArLwwhds3j9cJN+S6pAwtmBrCw6zKOT
9XaVeKP8lrQaF8dejg+NtumYghZkUO06Ef1R9xt1o0OvIcKqXSHeCvpDrNAN7n+0lMZVSrGVnyhT
bAKXovx35sJVfEk/LIrXG6+I+RPsBzAHBK4f9RxpEJkGViMvQyvidYPVDGin1Y/wPgNFAFalkV0L
1mJL2RrQoTcv/XiLKw+aBfK0Uf/JqxpxibNKjhqzLCnytRt9K3iBgIttVPKpA1tEX5PfjcCh7nQs
Wzt+KcL5wjQ+DjLSTW+5Mv4mgLPYYlYMJdIVvcWwfOOFGa5q63U3ydGQ7yDvSMn+2pUBWs0KGRdp
2MOy7Y6K6RXZDfCsw0zlVNnOJC0ek+bz5FYwYOU61/zn6svIEADaou4x/RR4lIcDsQpZ+CvrFL8D
tjlCfUDsT9JeTiaZu9ohcQHcxhGbYgY8qdNHgeSfyPRkXz6PGVH7k3mXEeTLAGOIqGanVYkZ0Bym
l924wtVI3GSM6x8antPMj25KuO/g8eDQsYwiDJHXxuhK1/qgsMOeisFPiHXd9E9eTqpKfg1jHVfb
4TvpiKKz+/pNNm7Sqez+ZIX9V7D48VeKo53ojUlm7MKam1W3tqDn71/5lg8H8W1BHMGqy3TWRj5b
xpxONLYeVPDTmAHS4YdZfOEyd1uDvFUMbX4jX0cGul+WbTXAzlVlnk5QdPNPka/mQo8YF7Km7wYE
MGDvXypbRTDETsyK3X51MK6cqn2CDYr3Jn7d6T1XjXBM0BQAz+hHXXH+xsuBF7yDGxdBhoP2T2JF
32jtbXSfsT1fRIar7pTyLPnzSwdbNPxWboqJpZnfTFQO5GvzDkdX/FYiMMpf6LG3p1UQ/2HMTNZC
e8Ct9zclMMsbfjdFuICthCdAdlaNmpTePL9WJB5wZUaYkByAyEH6kor9TN9M7rItvZLbFx/FG2j4
Coqx8fX1s9pN02Me16XoNRjhcQoV4CUPYUtD7+vXtTCI3cGT4FJpckRTmNSUlx6KaDtINlwlyJX6
ie+0a9nfof/t6aRdJ1aHj7ANFuUyZHe1OujZdWFoBIClBAijS96xai8ZyPRVQ+oxMDvD0WN1ieD8
5dFOkt+vNYtH056aDOkKMiW0xd601zH0KfcUn2X1L4z+5C1f6GfYYWEpHFILhZQ6LLv5fKL89kZw
erR5yqGb2CoCM/HaFHr38GKlRV+nXUHZGwhpn7b5jn4OPf6SB6hQqdrIdxPQJz+x8i9iSryun2+s
tLX6b34BOkSbluuZJgBQQgAHLJzfjREQVpl23rO2i4mip5tWY/80UArar+2Boo2Dzk9NQROulki4
gnUAvPIrFoZTfqwkKOjtMz2WVH8WNioerAELb9yCqKx+/RoZgm68MfXqV9UvQnszjNOivbEmS3gj
U4hwqxKDQvsQZOaoeztD9hKsiAIusWPVxkGqrkGNYjMY/j/2xMVbLf+Q6cjRZdSDcvTh5oTRVwHX
kRbmG6BZRdjBQ4IEd0Q3vpQ0WRBzRUi/GBjiPlAinmCbjjPEF9M1hHMGhBHVh7FCS0q7g/Vv+QM4
zh5wcei71OO0cDOUTFGIWb5zUDzWrqP88eKoKgfqFmHD6jOTj1AO0ZsA+LPLGDOF5RShhSDnW/wp
ZOgH5/kDwr7lrxasZ3+C29gOjy4jU2MXt/vuNzR2uhxQQoykm20dc6zBup67yvMMdEYfZE4O2spB
RxdHWzO+SNF+RcvEmcsgRyq+MGRsWhoIW4ws6mCXYJ0FqbbPfiPymPhluEmNz2nZ61Z97c66t7h0
sKD5rbtAk2/C6hSftIUB0SkYe4dh15R/JUlZBJ++klKsInrPxP1Tfrzkj3BhxpUeAMoHcXpby/hK
coByh+FtEFyWf8sfmlhJPJOVScVN5CMP1HcyM4Hm8Gm/0OGOUhjr5VemtW3aSr5iHOARjDSIMgw5
11wPKrCKRnCpaYxYZBb8r1uJd6XCBrMplvPyRJnJbsrrOE3r/q1AZ/pC15u9+TXwEUgvdy8C4P9L
3u6rdPsy0jD+NX4//GqkdnTH9itkfQztPt+vxjPi8TfASKnCR9a4ouYrWDjDbIuehzeLR23EjaEg
JnvD2xr2Rx2yjXOFba5SkIc6HOE9dt7lXVA3arflYgzFbVfBwtnRBjiPc3tYkIv/TRryEJXWlSRa
02VrVQOPCz1v4WP+6e7TFBR7vMOGq/c4qXrj1kPOgi0W+5sXSt6gH7p9KQVUgkdI/RX2wCcdOOzV
Cnx8hoyCrlJxId+Kqa5J7hN7RZ2+qayM9f5jeH+yB0xeTdApS49W3ZI1e+vc7WZW9ASR6CZZ77rI
baTfmsILXoBkzR9WANG5/4W97AtLgE7oJtIbf612dbYZgSDavyfTQTg6hQn9TQ4o1r3QHV+jZztZ
HBc7hRs4Mo9TSAJ+RtfjtUFk1ZNq01KrhsicvSYinOGdGCHWeVFCHkyR4deAfIK0AWb8+l+mQCBl
GPjtRLNxayf/Snpm7tLiaTs+jnw7urXmdLe02ubZpiEvSUIfSJoA+mWRDYXT17gDK4rm9lkd+sVC
0iyplDG8DaTu1bBVZdWCSu6MK6mrM/UhSG3Ur9q4krSqYoxlwHzmVg7814cW1yWwvtG6errpHNxM
RXLXqTxqHA3ePb22ULOSFt8LjYqvgRpLbhfIi5rojorP+qmBz4pBuQUHjSQHCScHSVxtSCdxO51O
huperab7gjC+hfFMJyB2JjwyXHNKk7LIMfPMDqfqRjNjT/aPrdOhgoTN7E7yyk50Nyo5OBdcHx/A
BeL5jUGnwlkZQdg/16H+VTffGv7LEv0OQ3wc7V9dyiIf66tzko5GIb7VTF2KaeXdQRuv9eqmoeOO
h3ST6Q8VTLiLmGBNLzR/QhFobdqV8jqMqUJncD2MzzxYnZ7Pr3b+VsU7FnvTPa4nVi06LF8iV4i2
ZcNdRH8l8nkc7igiaLsfdz0NQgj2JPcYnUHvh31/ip3Vo+KhsvmJKHEVaPzpkW6sh08qDiyBKqDZ
GV4Kb741J6RFadPGuKw7v9jkHsB0FJjfCDPU5SptVCyJ9LtZ8TdkA66Cy3zMZ3+EHXltv6/Ui9RB
LYuv34VFwlRd2Ybt1M07VzNRrYecR8XTlSNETeJOvsRmHn0q526jyUHlBpCp06M/smXyw2x5Sbck
S+u8waQv9EjVyfDA6FW9y4ALpq/SfrK6gbWtnNhfthXRAPlGAMkN27UR00G3QuqF3hnBPcWdTXQE
DGPAmlEI5Zga8fYgu409wCz+upV6fi4IGOip36QUdq3Vrzx6dPImp9jUWW2m+YhQXfTE25C5zC39
D56M6PU7V3sgkSfyN0cyt2wO0xtJ14bgcj+RfelX+pb+M9sAZ9Ss5Q8mKSpc5Id004EGg2PyYDKf
/g5IJvZc6+Qpe+n7iLmc13uHJO1pp6+b20rfi2hDH5ZVe/SGck2+Kns0nxwTiqKK2UHzLo7bWHEM
e8AnnzNPs+Bz4mOpLdARIiGFDk9PX7qXR04C8mqRoTJ+Dy7GAWjIorHJR9GewfO9wSbRp/8K9I54
pPgv0pCbc7DYP7xVtlkRB3/tmMjlcJM/D6LyK2v4EfgD9eogFvg/P5fHiJdcm/CAepi4mNZ/IjfJ
XJD2c8U/YRUkjAUxkQWpJe+W9qC1h4QxKP9/HhHR3vOX94LHalfyLR/gz2mtXha73PEfR0xaPWIj
sq5jXm2ovvAAc4PyqfobvfTpjf379PxXc8kP3Mg1z+XMnhPhgAipXh6m+z4Sib4gxrnb8WB2uCLI
QmyNL3mka6jbKbyqdktFToKQjKMjQkktnmCXa/Jj/5DCPkk14ldH3dBH7viBZ6Ef1iZ/Oip/96pB
5NslhrwJPwuuS+imfN6SRZMY24TrerVGT/aXr6kRVVRQj0PDkWm+xz+TuCdhOSKOhKRaqod/wGd4
Ioc4yAksLNaRhCgL8J/t8pivaHZHU/Wmq4Qe30vjUoEmDvfiHCFgNz20s0P8JqCdHKbWrtkYnPqY
nKXmDu7VQ0+hjVNdDSXs8jwN8q9cbFPaXv4V49t0MljRE18evEzgLmKNC5TrszyUK18CLmqvsAlc
0ATXzexgRYqUwzGXy6wRIuhq84atsczh0nns0y9A7yT5EYmPWRdxUIfOkPqt4ovPCvl8kH4Ru1N2
u5aZqvlOS5rn+FALxR3Lx7xaOSC/T560qnPH7kLGf7EcDLnjHgmi+gwgW/Xw/vM/M/8T/ZfDFr1t
rk3uoAUTKgY13AH9FhCPUVY6TZx5yXgbsMYOv828QT8xVLsnujKNpbx4CQy2db2WQx9LlEZSWPsh
jF5EpWAC5sjZRmE4xtz3HOKbEtb3MQTrcbgTYtWBsFE9mOTyXR5deY08DYJngAFPhz8z3GJUfbZ+
Fa+n/dRY6xZOoC3plya8x5cib8pOICQgimgaIoq4KvKq/qmY3ZoNpJdcOegj7xLZsxBLFTngAG2E
I0gGkgU/bo/wiNF2mp1u/uzDkEhsTBmy32blPiGTggPfICWEYvgBcYquI7M4m3SyrTq0opjpnxGz
MlZi5lxtq6o/jUTdIsN/ONylPFjyjQi0T/u8xaKWvYXtlwEVSYPZZ89tLg54PqRNXTH8owVY/l7X
KPAMWroYyYmYe1Xn4SXqSUWPgE7l6HM20TwsxwZzG8B6OsrbrkVCA9W+Ok9gvVhXNLhwDm3LQMqn
kQgbsTvN414aEV8jOa5nZauDrtK5TVEyPjQCjwMFrYf0mGNGy5pXunRXoq/ViPQOy0PCkoV7mj6U
9p6a/6Q5MKbXp5YIK9uQN1mxbdtNI9OVLUAPUv2Xv76/AxqggYJy8uxpfwNBj0rn1by3ZGuNikW2
BGJVK7ogiU9doz9tjyW9wnj/Sme8qpMHRIEgBg3bAtGIMGl+Y+ZK1b3SH2Hx8ad6tbbNyx8wXkw0
Ier5pxzkwykcIM2Y1bDyFmwMCDL1D/gWfs6U32uffMCi1Qv5DvEWErF24oAi0Pcu/yxgBXPPZIQT
3Kb8oMTOnimkyAgg++tXx/zpdrun6AvjHZ2rBEe6brXt+Cgn1muq1skgk/5inmGkHkw24nOdUL0J
nxWDDqXogMpTCSf3JMUHowigLUTLVNpV9rUa3CEHzJSOjGnqpf6isCqCk1ec4rdqEFP9GvNZSRNX
Yn7PR48bb8gvzKTTuG6/NOGycNA9BHShCpx6vC8/Ab4KmPh5tQedb4ndow26QPBrZ+o3GfvPiNGK
bOB4yw9g8nmr1sIUgQGRmXX1PcHajUDkvbhZqK4S/JhzfPaT/VIh5vHaLeBCO+8080cjkfVP2Kef
GrfJ8JUeygMAFoiuIXJdzxSog1xKV1QNuh9uV+T3/Ot+jFe0/2Ran0MbxIU/W6Hm0jHZ/aJZImTV
Bp9c1+G1A1RBB8yoQcczEjqn+zBHp8QvP29wPUhrw5qudb3DX2biGa8PA7il7ijCRpzIBUHWLp4J
Xes6cp8/W/kcUw2u1iLmUEuRUULvle+6irwOnnhBsPK2mVB71zAmBWeuqL63WnJt6ZYIGbs6Umg0
PEFGddObAgVT7+tLd5afuc0ZWfP/XxxJ+BZBJdlYYyCyrviaWz+Zv/LON9OPCO35r+mldHeS8RSI
QUSDaHzVxnWx/2dUHGH+zPb1Nb8J7NlS6gODxMaHehFXLrwtpnQXVnpxEJH9lF8AQk1E+BLPIC+g
Fd762oXmfYoucYzDqcc0cA+nj+U3yf3s3GGZqjdjEP5kL4XId1Fe4NZFO7l35q+4In7YhEOEms6p
DsWMQ3fjcDc0l2lPO4m1+2KdL5Gt/woOue8llLqtjaBqX+H8Vr+4tSY8TigyFo/oO8SQ/UY6km3V
vDg1Bsb0KkNqFO99VzuamPm8ZuFVuyYU8fafyzEtgyr1oS9r6CF5RrWD2FPq0N29WI6x+Et4VEpZ
QWd5iDGW2qvB1o5I+QirYIpJAV/iO/+B1DYNcdhap6l1OS4eorP29dxDIEGtMuV0msJYZOeruzH5
GaaVdbZE9jM+cpvM8Au4SZimiB30hP5uHqLX586b9vpCX1cg8z8vS8mjSIYGBIBu9ch7pXTZFAIh
ZuNPiGwGoHl8LLA/wHNY5xh0X/Wt+EP6P8RF+lPaiisRfb3X4EU3gSBhvEm+jfZlGoycZhySI+vn
UcCLUFb8VbkRJOJurDGZUGQo3I34rrHWyukbYEtZHkAI8+qRTSNQwm8u3oQI1MvlIlb3tB2ZFV97
mr/3yLjxpqRfCZ73rzREeolw2svlu5rvq/xLvzx1S1c3pD2UGC2S2xO+J8LXaBmOv/DBDHulPcqJ
aavlIdQCKs1zDmqA0y4oxY0knBNmmpk0MHLkFX+01tHy/ioXT9/17gRTrr32BtNVMDonfNFO0py1
wRrt51mBfQ2rW0bYVIRqBt3w3hDWM1JhJG8AgWV+jtMbTFUxHF/5Yr8Si83dRPPOY2k2b+nza9B3
oOw4gmVnxjxB9+4zOc4Ur+IwyW5LucuVNfz5iscIfbF64BBGFlOtDcnSLLt1tV3oLIbLP7hq1sJ8
HBpHPqTpS6STxA9kD8m+Hk7YFkKC+i8LFiRgAGINU3T4MlbYpzWkW+Wk3JbiCF5EPY6J5c2KXpXe
yB92+cP8xAuNmSHwkPSw+YLWTM25oICSml0+md/inTSo7TFycZz/HRqUZ8KDW8GQDvzIT/1VjTLE
d25Y/TBQJb+w6kcEhvJlk5TxROb1L9beP7mg9Xt66CSIl7/+kKLfOladw9ynk5hJxolFYRBRjfEn
J2yPKOVs4Gp3yevyge7zw732JcdKDzJesLXw4H6i39curjVwlh++PdiesW9zZXJIz7MTQbsk7Ege
eL3U+8n6rcDvR4dY5WbvzW7ANIWH6zAjdyAgOLdZS2gf5Tm8yrbGLVEf+na3HC3uMcKacr/M/2qw
IZtCGO6kCCQR+t49xeK5Qft+hq3rtj8JhIDXbuoC0767TJsITgEfqM5dh21wzWQZ7ubtt6p5i0fx
T8D+xj/c/R6+uSZeXbY27XVcDr1rnmvCapOtjj7uqOvOhwFxvjqFHxE0r4NWh7y03n4rFm+RnEzY
hDIer2PcXUIKjakwJl5I5d4lOAaEnpLgAukdwuyjah9IGiOqCYshZQqNO0mvbEkGr4I7H/cdM7m9
E5I1FBDRqmP5Aw+apmszDeIH4HNqm/uBkidz2auAOqN52H0sEDc8sXPpA0Ny/qk7froY58i7ybVu
sEcDr1JxQNCYzecSQc1aJBZjY3yJUyzN8JUZmPZhCB74l05Xt7P8IBwimCmrkMfCXNetj2oSnP6W
4Ok4IhuWQ1dD+YKv/itFtAfsc0b/puIR+BrpVh2DizT72przQUfMBAnIRxDtjHYtYrEJN2xl0rf9
ORPZ068ZlgtzncEY4FoG2sFKzWfkwkbxfdq8Eh/ALgry42CgSXr3PEDWh4Dt57q1dgIajhesSZ2P
N1XeAoDm6hmG1wPCmtWRsJZf8w21mX6JJ6eAL3+A4xlr7C3Kuv8aKKUH9vVg5+597zW8j8MQqCjf
Vq5MGjg3vPUx+0SfLaSj+k0QusVHz3h9eWK5PMJ4Rz8EYuyfF8giDpXP0ysu3BX/hYgg16brR/fy
DRGT+lbZPMgguHUQYWOnhFvzCtBQeY+4yiBOpCm91f9ZcYyZ0k0RLA2Qs7Par8wfPjqPDJLC4wTC
c8wPfwbARvo02KgOMqJPbdJbofC24uGVr8jIhZBN9XMXZhDHz9Pl20xmW3HQQAn70LIPpW7Hbmu4
+Ju4DHPw8isAUM9jSvjfvv3sbvk5vBjEbr7sbnMcGN/FD9IPu6Mgo4Xw5S9wSS8dVpsc8eNVclxm
dt2HgPkss82OMifBxzdEVfg6ufFuMWHiB2e208nLQz0veTmHKK6YYj0MFqAnJg6a0lmkesoVf+YD
sBUuP9UHweRRTQ+zjhgHXH0npUTcz4de86bEWdbFiSCW+LVCIeVQQeucGEG3QRCxAxNmsF1aM+46
O5kt1s1Q2438PhxRy0tbRtCrTkCFnckXvSEOkuZBoT+l4ufY33lfdHsZ3GK4FTMdIZb2KoOeyEBU
4w1CI1NhyKc/FdwIQHHYidhMbClYyEBwFxwGvRv2G+Ol2ax+zTu/cHhjSouP9Z8xWOnnQVs8GpvV
e3tGnNR88KbBtaEYEDcrqE9C6F4rpMsBXtJCs+OrYfUH9J/JRWF1OnDtKxNQK0IlarkWKBGH6TGh
QoU/CZhpcfWwGHJ8PNkwpJvVvesXhGeBYZA4oh6APDKPaw+8QEv9gWvgJWy20i/iAV6PPToMwR8G
py1pNX4OjvnHup+gWeFMRY/Ny5O+t8qxV2scZmvuo074RQ+f/TZEBzT87Ysl77OdbpAcaolg1TAC
SAs+uAQhFVQGUhJPKrIVEXrxZTBeASXzOGs9b4eXYE9W3Q5hCaIMtl5k7KfWtPvOG6THhC/2Fdqw
Xv1Uu2qAvPA6RGnXht7zZL0Sr4Vy4nhHGEnhrM2PzRBj9+gWMK2NBzS9IpiIQ1HZ97K2U+u6Clg+
EN3emD5Z3QZvAIcI+ofockzFJCdSSPZA0P3UHSHda8Ye7SyPcWVeYCEWztpg3tecTEF6kCIHsVPR
OMhs89WN/6XM4fzsvWXx2GT4RRk/Fc61ON7XD5Y93Ql7u1TemdbsWQyaG5ob9GjWcgrh5iaYGz++
JoZrIjgRbAkBBYT1JVovkVvi0AqQEKnpu5jc+MLYKUxE3OnryvSZTOCWwdDAyb2DtKMiAmWFRWOS
4bPxsimSQeHl2DXfdVrfyeGtnJ7qQEZX4qlZMEz7xKrCMkqyTDBWHGzGuHk92N8gssECg0rCYehw
Hc6LE/1j2IBEhe5oNvwXkZE5hkyJGJkE24u27mHXb/9xdGbLibJbGL4iqhgFTpUZZ41RTyhjIoMK
KjNX3w9dtQ/+2t2dKHzDWu96B/lEcDZsnNNz5iIrgLzFrQshAydRNVnVLD7wY6BUksuXYCSXX6wM
Zvm0t6KVieCUyDe/Xb1/yh4Wzsw8pQ6ThenDi2Mb9dx0Z9j5AuXqYyZOK/fpF+n06opvZBTzByiK
zeQLVnE51zEO+wLj5tglbAX3H7KGLOn8seftwxmW9RWiBHGynxm0lVIPgO9Yd1RAtO20JflhPuGX
CWjoF0ewqSkHDwXZxpygLkAdP2dQhHVwICBfcD+wAisKp0HiVU2TxpJD0F9XWkgIdy5YBSD11gIV
CG2vYdz6bWLx1Y2iVAt2zhwT6/xgQLR0JlgE6fM76w6EYNPeHTjKLyZnK+j89mf7/CkcjQRaJ+OI
gqFsmZz02NnxQILqzGiIYKMjUjz1FK9xEAObU0LOIGXDcMxsyWxpfYQDuK+G95fDWDxDMmg4MpmC
jPMtsgRR2mJA7VP76u5rhnKTgUoI5KEQURmap6riOUxCRvhjWmmFltTwDfqTt0cWcGUTwgBZ4D39
lbfvMhQCRbDvJsSt2SPUtoIM93Wmf71sWjeQPOw8NRuWHR4r044piz8E3SZzDGuLd/KBcA6g8V/6
bTyYHAySLMExLZSrDSwBFOSzyTJFm+1MNiIcvcMrwKWGCg6jiR00EHUl7xlvfD/hksPAZeqS2Fn1
gwnmk9GkRzqIDZvEKvNL/5uhxb9AUaa9DZlITbF8EzBAe1olSgImUY/s2AXvif10cFCF89nkf0oe
ZFudSQZUQpfhKTNdv0MuC8HYx9cEQjZX8gWSppvCdRzdwF3518C8GwMHl6fWUnzjHUNNj9CmuODm
nYQT0DuDTUGY4zRZURqZ90V7Yr1CUSl3L5fJLd3OMltQIQPlriIuOkuyh+BxAdFSJRxTpwxexY8/
TuKnw0WtR4AD8l7+N/nmWPWEkr6BLuSGK7Afx/BErFy3LoyXkKYRHzHVb5Q+vLDqB/BamY93Jxpo
/tWdQht2OUqFcUWpPgRJMFQMnWmYm0CFAMjYyR3O2qbJPJzQcQzecgrRCk9VwafPnczpeBRMloQt
9DhkAjfRegvW0HnCH1SjTJxuJXTw8/zukQMBP6v/Bb1icD/zuL0dKE71iloaHwJwB6dj5NDxUWB/
FbNP70PR5KLCsA0VB7ILoFJtOpeC1xkRF4a+xo7bB3iwuwGtanBTwABm8sce6gtQFxcJ8wdGxbpV
azaP68W6m8CEnCYehKB2jZJqZEa37to4gPUsMa22oJlCSBrxMexApjI2B6w2x24Jaq4C/sDa/zzJ
bi6uc/H42U74BYzqMKXs15xFuLf0lujE+QzCF6NCAHdXUHnK2B6vsXOuLSDh1mFaNNoqJ9NvvFfG
6/JY53PO7XeP+2/rNHbk8AHgDsceD1mg4KLGeUwwRKct5DzPeyhKu3ez4AZtI7fuzGVK/vqxgw3n
GFcqKE4vVzjrTMsrg5kANhshIIgpss52iIwpaIDBJGAt41ZSAVKr4lmBCBXSBLxDdh+kcnyLpIte
O8McUVKFhBKxBgM7dGLW5zsHBABEwUQDkqb4pyxfzUEovp843i8Y64rtyNCPYDW8IELVWHa7EMNO
n27VM/yBxIjDmE6ozxOWPJjZokX643KBjcgDpyrFBRnkXIDv97H/bS31Yz+GFdbO+qbAY8GYzYFD
DAfEphvGmx39gPH3NGByjUimgEgQlk55pHwEJH5BzsbzW24WJIA8iqBdN7cE+LwnYYgqkkLrjYpN
R+gzLUVrmOEOKYNAm3QLLjqhUKBM9kRjytxiYpEewJSjgRhkfW4TDMNrWlNLlWeJ4jdBy9SDiF98
89Kp8FfZ8e9TtThwu5nCFcVnoUqLPFYp/T+8ZqBYJ/vMMHFKwnKv7mFiIHiZmuPFo7v46ruqxcnB
jRHhD6K7vVPDgkK1Pv3u1wn1B46oDN9aHyRoXdCk5nPOhTuik8YZUNRpfIgOXOTYgJU+R+p4no7B
q2wGLkf6LTo+q75ij4zSgIMKJIQssNDwi8amW9uV1rybved4DE8TxQNXADymONH5FZTNOP+xtNUA
rBjLcUr0KP6SHhjM+ZT5STen6uXND246A0NOyHty70y2JBsoM5FsbJS4ALkgPpBGJm3IO+B7Zjyj
D/mIHwu4V8EqgSmvGLZvhmjMzFQyGwCq31Y1LIZlMxN/30BhIF2NT+c2mUOloPs0F02QPXZ8xmEz
mY/r4fKM7Qi2hO4zF6Nu4lRJBW9ITmgwm9BYi5M1ErACe15k9jDVpmhA0tidp4mto5aixRYObMj7
V8lM2BYohRQ3uyTD9MOeRUbFZwr1C2QY42ouWP8VzJH6qLnRqln2kTPYkx2ITr+WwFKxBWkgOUIW
4ilMewTV1McLKBPfnLgIdFhKo8glkG7907E5KViNH0tCWx1bwGjZ3etoCK4NN6bg81jHUp4+7Wxq
R0g5YIbiLwO8OylFsBuZyTnZrm2h3DgT8gdYFhCrfJbOgEpE2cLGR0cmmDPhjy2X81S5akAahmGR
xQuGigWoP15c2GpByIAwAVuceiEe5whF6kUUyjA5KdJfN+HwRgVCbyeF4AXadkicXF2U+ayF6YCX
wVzqV6XgROTkMmbmJoFGE+elGxeUQQ2UIb41VN7Y8OkGZlh6UhxNZWqhBAdwB2JQA3KMEpMDn4ko
Sob60KEiA+evL2j/HliD0D0VIB4ROkfs3Nlr9scbXM7BbnIEjNRopTnZ0PVLFkdqd1Cfs3ZPOjgV
VAfNpsXvsb7SOXChFJibIaISpQPM2AT7yRtotXzFbRAdJn8h5PSg+nofhQvU8ddspLEiAAVKwEF5
BGN2AB/0R3R8wrlVf2n5md7e8u9X41Q8HW4Gvreb3/CF5mZ+Dg4pBV3qA3Pl1OoHxBFr1H6c7/J1
rCo4lyuXtma4vVgPx+ygnaVz+7jIvyOEC8W12UPUeWOWmc7vwrQEzs49A4GEeSEOmh7OxQl1aCxl
IYN/6XBZpf950tmsNPGMWPNg1smPvrwHfo5kzcaszhyJohaSNQoEdIkD8itIDnC1ESC0nubDgaDy
PL2+Pi6cbj6WFiAHOlNkNNxoUcDQAV0v2jskyqexsaWmoKFeRb/b5Lvx+jMDctr+YHzNVyq9cs5B
YfXAJAzfNJeV1x9L7FBc9L1f78RTgT+iX9pPaBus0nwbX42f15c8CSbbnoo03VP+8cNYYdHb6vKw
d2JbxgaI2xqktsclj1ziLohW+oiuUr/+5WEVwCkCSVtN9vGde1+33/PPUgPnmYNHEj1zfO+zUJTt
3l8WlnBLDKju21HfNIawz6tyG9MZA5ZEtLNAu7CWkpAlqkkBOz43QxjAVTSDWkXUe4SZyZrFxSYF
20huJfUu3iHRFkADRW98Ht42ZnU/nGFPbQbEMSwrJssWcPYn/Bu2Uvot4/yZ0QNt0VAu3otii3f8
rHDFNTy5/jQSoUQwHJrI6bd4HMFZRmHh4yxRd3+ZePRZ79FbVLUTn2ngFlCviiHjBrCjf8Ujz2h8
6ixcCmhIgtuCQMp5h17IZYTWtqjlfHKOBAjkczSbBDx3NzA/rkQCeARhXpoX9jX0vJ6fAkecuhaF
T7LkIugmXIKrokdXFZb5lvQgysByzjaQtqq6ptCmzNJgcNrR6r1GqaVQgm8YFojCb0aYtH6eXJFz
DTdmr/yjBHYsX8rJbpzXlNcJ7XnJDMwCoIQwlKnnPKwdupNU3wLivTZwS3YPV/XkOfojTAlO0dPR
U4+aMAmVYIyZmknYKUJHAKJjwWzvs/VYXE08Gmlj/QzUN7ZBxbkJ/+B1wqYfyyeg/3YGb1v2+zU2
6sUSpKG8O28Q9Rry8Bj8B2xXDfig4DbM5dRinsuZ8F294JrUWM+csxVhd0wdQM2gZndT8ToXgB0P
LBFGGg5aQtjHPtLY8iqOOV3W5GND/ujSb8iBg+oA9/bMMGzYxRItqHqVlngVo1rlBNzzGyX3sWwJ
eZqB3szuUAEDiCTgUun+uW+W+H+/gnae+sb6scJNdPGGnvYXm7Zxejw2k/WIVYzn6Z3rk905GHtY
2Kf6ZOwwG3hfAbdkwW169JrUlSAgrB/i7Z+uck4+cMXAd1G0UxqxthfYD7xoWE4KK9KG25GsBG5s
SqDYbw13fNbxFZ2AUz2tFI8D02cf12UAqsnieFLXfbO9GY2I6xRfsPEAncwrj8IHbfY69XMYHF9c
P4//pxZvhM7CJSpHsWG90PmrTO+j0hZuwx1FhJt/mb66TZE/7rVTPUIQMEIZ7jGRvqXrZ3ECnaaa
J7fmCXEyrOewzl/qvkzsO48VF2QrIkvuxCmAc9KuYhLLJGM7HABTlpOn83jiV2U/lgUCpxEv4ru8
YUlsOEWJq2olqyu3+RPfuunk9ymF2nLYZCBJMMgkwFsgRACseSUvgLo7YxnLcxDRova5hxnkZ+x1
kEzBnXg4vC/Twip/8nMevLbdYFNlx3sGAslhRK6ZAxqgP/q2HhEtzeVxI1atbsBHSCjG0xVzOxi1
udXJ7v216oaVWAWtds2f8HvH5RQtY65uDvSrnn1TqHNAcP5ASabZ47STuHKg6RluiwSeS+rjCV9x
881/wj3iDGBUkYLHVTO5xRXV/M0ZzGAXiX2OhKOUgdrq+LwrLscg/jHyUmNikt3QN3FnZX7MhXNJ
6bNOWjA5Nk+rmM9BICusHaVs0WSbQTjmPxLuAuWy7oIOOcJPGVt8LIYMmWVmezNpp4Li37+iCN2m
1QpQLz7gn3xahldsoe8UbYxDEWalPw9t1k53wjrbkHtDHI4PWJUVS0TppjCfGKsGd+PP+FhOS7zo
UlzCO3Jy3sYYuAFgoeP6rPb4+tADeuL9zPwGMqyWLSTXBcKbMvFmjLeIdO++1gNJo1Uon5ScFG8g
67O08gVi+CbTBzU5XOKU+Z30/DPULeXKxFwJAycTg/IJf7sp/roblJQON4MMLaq5lLl++Avj4+PY
5QI23qiw6aLYJvm+RVKtFpt7GzwK7AKW3QbP7clOcyELOonmRBLfp0FlY36nPkuwtGDRPnbtSADL
x44NSKy6gbDzE7vqosNAa549HdRKfB8Ruz+MHfymPt4mHwfck0J0y4LVzrq+jOSZ269iMGvmDUAs
H8iDqSUyeaR0j+cEoRfZlwntm35FPGVOggmlGMINBwmgaYtLy6A6+RzNaD5oeHSjumfDxwHSFXXP
+KTxnu2mhnTTW+26X71oZDpMGRORGej948PJe8+KOfE/LwYj4eQTXBm6t9q2xousc3hWL8ABGLhX
eWWk9kMLEv1Um0FekVmHj8L0gQkG+AbYDR2+tP17jRN2bauuoQHAFhBPakb8W36IlT82azMsPvma
NpG6t+HjwmYZzzQNax2qBA9UnYsUZx0koBnkLw8ceKgYV7vy/gE6da3s7r4D4kD1B3WbIJ9q+c7C
ahihlTJ1tW6FpYHw2SIAwROxh9w61v9MtBHYvDFVw2vsQstUvQ4Vf0m60YN30mdmpvSv44XaO0q+
LFgN8fv4AEZJkIqHuHGOnnBMQKGrM6kZ7t/37sjtCq6tac6YByneYtZCf5/HBqsL3hAeNi2lvgWf
pLeBmppZvxJyWBBT3jNI0XPi0Y0oefigWMHHD2wNHjiP+lineNJzb5xp7cE70zWRghMHYSWe0TjO
saJ79U9oiKnSSVuEPdtPke8s612ODvPIDSYsub8aew45PprzzGWmLDhtnM279a68FC6DOE87R0aj
WvoF//PpP7ZAK8/4wr3MITiiKR+kHyhnsfCirH1cOruEF9GbfDvZ/TxcEKn0gSsd7oHvUMtdKQCB
xcyrQ5uFIVZEuTF9xX7G9fMI9Esh/4B51TsV7x1sgWNfDu/OTtexkZTwYACii7BhNQKlxWdjZfyY
JlQFBigatd0yi1f85Il4fXbryPSen1O7l3F6yn4fahjcHQMPIxMxBK+f6WXKNr2Y4sJVaHO/x5vN
qZbdYrczfoT2xBfnerpD8kt1l9myOj5Z+k/U3IzBmDB+boxztGmrX01oxjgyjFbsmV9pIQ1gzUU8
jo+khWJYTXITh79WRIZFAxKNs7Ck+UllfsSTKlzQZy+cKtA/vHDupXhzaZNF8p1Qqtlqu3zrxFGd
2PEDItQHR8scbRsegwilpqr6kyL4ZlHA/au+ZV788KcPFxEEuNxLWKwNs/+9N5ZMKO51K36cwfGy
wW/hTL5kV8JUq7no4sJ0gUqipJ4Gywxn7ciRI7/aYI2iLeVhrn/W6PQQpQ4McmqCxggL41BXbj3+
YCjVMPPTZvcVnEyL6K7BVy6kjluhxDt+bidbSTmK6qytfCSgq2TYRPcL+LxakToKks5Cam01nmsP
vysPED5KBp/GfWY8N4EZQ2LaiS//2YQvIyRDCU37VGbExmUI16C0ckpK/p9xbP0syF2bi7BxhoVe
0XLFdn2k2y9eezNf1r3zLn3t71ZpszD7woYYDT7sOnz8n/qhkk99v3zi6nLQbtpf9cU5ACUXe401
mpD8W4gI2FtrRWpX+a8q36rsW062cfT1KP6CiJFnS8iDzvgmgmJp1RHOaX71sM215HdMp2cP2I28
YvArHCqJKvmsH6Jdr8Tpw2b95q43wQN6gzee5pfe3ZlAe9oyys1I2oSKwaq+ChueeO1wZtvIgFD2
KPqRcRyQiQfmC7GBkPO5wJzxC5F9OTO9CsMzPFm77qsoNy+8ofB4QMGNH+mznF45mMt5rXuU2o9L
hJQ2ckFbU5J2EDrHMyYLKP7RBk42GKYm5sjR6CKsvACyXYS+xSt4tAG5fpJ9gmrA7Iz1KlsCZHq6
ytdCIVV0z6uqIZLTbzKWx9HO8JoLjQMWUejnWjz9RTQVZ1QTPD7I8zvU2ViqFM5zpxQ0yBAkCIbD
I6OKlqPzKgDS89TgOf3xFBQyWGTpHCDGEwiStBVHHlkP04+usuNdo1zff1iXJeTqblerDgsU58CX
GKbZd28yb571Y/AsLp9hWcIbAHHUPF2zSmrrz+yx/Qjfj2LdIL5o4HameBQvoaOI1yrQsHuAuIqh
KDw6xnWYOVs4sz6OVDQvzMv5wx5eMDbkf/yKj/WCDwV8R3iyd1P8RuMaHRsqKBEcZfxFqHu5ywzV
XYrCZcBsqVtmXwrENWaBM1YomN5zZM8f9Y2StPgEM2QzvOcvTOSwR+wKAimG0VdlnemMjdkBa0hm
PMooPbPTnxfDy3kJApOvGxiHF/qDoICwRwqUpePsyl+bbFpAM1ijqVO95m1IjR0SMi2nKzK632Y4
pm6ystHKgTwwTWBdfbU/pmZli4NQb8qQkrhcX0g2n9iMFvzmxmNJvgTHupMlUljPj53/YZ5pIGj/
5ARw/Ee6EnjCRFjbT5Q9U1rKCXHvU1Nbpypg7LB9vLYTFAmhvHwwoF+3UxON9MfVrEmPowIiHkQg
ODxkeNSskaPgILwBL2W+v0KkZ79w+nXbkJw+EzsVz/yrrZy5buNCaAPgXDSWfmo9pM2Leh9H8Lyn
jJtCho05GCi1mmfIuA18MbA9MEbJRTtBQJM6JrQk30hXiUIcyLL30qsOl5mlODJh8BaDupUgE3jB
/QXNV10DMxR0COoqw5qdF5st79hcTdmW39SYq6ayhBO0qBh/WQ3DK46sCpTc0YUpxvP4ObQkjDbZ
Qa652wgYrDlDXvB6YK5YCLozfocxVbvRvgIVQopNmTZNj08oLILdPS0DRoNleDm+xehHSQd4EOhi
dYvWkxOHmfHgNwNkSG8ke9Ga4lHqPMhKJboRhMKWYz6nB+v6W2fOw8Ql7kLdbS3IqxmF3EG/PM3T
R3DV7Vfri1fhnCZzOrRWs1nK7wTv/jm8O9IyHMyttScJOdCFradTGD4dl4ikOoTQWNY7JlgTCH6Q
TK8vxZn8SERGMp85ltfsAFx731MSJ5WjCisuhRg1ysR9QXL/4MNGPAiQKSTIxpMYlBD7FrbJ6gHo
rVCA2Qh62TCvK7abGSkrQe2VP8R7fJwK1iKCj0kZZvhWYYcbg3V0+4Qw2wzbh9AACyQiBvKKOmaw
aF+48NwBhko/8QAleDFhyy+G5KoELdMsvJJP92QeS8gRjuribX8sYd4082QCdYQ6jBlNIJx0EG4S
aS02TD4b1vmRbBg6fx3beKGeYZeHXXNXWZxSkLhZxHdHnhcxPGS0vZQr61p0C6TogEkcJgxNfW2d
zOt8zJo5ZnMM/fmXmKqBlELH5fzkaLiCVEoHMVrnLeYXbIAomLA3il+iAmf4e7bxRi2+3+LmGX23
1WWC9OX5hw5CdV/z7D4v6U2MhcwZSn29NuVZRV3Cijw/H7suCqruW9QQnszCcQz8cdC2Vmwwbc0H
iJ3HFy4Tb3WRTgI5k6ZQNsAFVMMThKVsYV9C5kPFUbgRIEgolrpUFxpDr8Gtw9iY4Wg4lZec8n3j
CM0mIZKl7P2XdEtRf5r40E9sU7l+8LqLvQLndnNrDF8TW1r32pzaFhIlrIYwd+U3JEgdV64kDgiP
VjsMe98I7A/xrR4fRICnRv+NEW7C4BrbjNmLRrc4l9VfNNAS2o8YsTMxG8vPHbuKdVFjNtITDeqn
CAlFeGYoeAkyGflT++q+RmWG20FVOA0eNeb7XMNZUWHZDoElYN/i4phbxhRwyUZlLFrivUiHH0f7
HIYkpY60RBvL7RszlwwzMjAo2hPcl9cweuD1FKzXv/uLV2iXmgsnrKlX8DLSes3JYKrLF45p+ELy
oK9aa5m3UdkLYa1Y8U1VuPXAza/W4we+8XbplS+dQwVwCgvVczFZfBA01kt2sdb4fRF0VGgQJYpL
hhMDRC+salvl0n8/YL1QSRA8q0MhZMSDpAgpyXsn+NVfq37JfOUhZsgheMLr613utMePVhFODEP+
8xVTzkxabjp4wUxLkP31QQG3DJ2m6eUEFeDh8rLqdYp+nu/hSPiKgd/y0bUFC2Ymx+ccpAXhhB9h
ZzKzSBfNAuYksSN3gMYgUoQ3Q075YY9BZdpTcIu1ez9SIZc/lBligZlzupNLbuAfo1rm5CPGv+mO
Q6oMix+ZsTL3wqvzIbc9m/ULE8hi+DW6w13zsg3pH+ruKV5zuJE6bEyrv++Tx1V6XJMnRcy+HH6z
M+lB1BXMp769zx+FBWGKDRnBZJrjYnvHyVrZfIZTXCNybn46aUEzKbllHUwEGMSbuvBIuxFWIxUQ
YeO3+CDj4QLpiwUwQEz6Kz1lNM5+c1ta3KpsOO4BtgdJ1y021rSXViLCgjZ/KpmUM09+IhfypTN0
JA1r1HJKMrtxlSe/sFI6ePW0H1O4qeWJMWJVzY1iAyxwr60uHOUQo1Mc4IaMr8c4o4XtGNkDQjuL
ES/c5f9z1+7c1ZBesOl9kC9dIvd0C3Yz6e14Qt7tilmMnWZOkW04RDeKbptzkWl0mExmyd9kOYZ6
8WjbX7ZOSc4cFu0gS+1BW3OtQqdpMFCK0MMd2HyJz2nKQYo48w3rApJcWNWhmqBQuGTrl4+4MrEn
OB+aM4ZHWmhgokom2q+GBNEl8cacotue0f53x7ScZSAW1oBNczklToOuc9rBr1ubsRcVgbbOsmXx
3v1iac6NXMt8yn0v2tlohdAdW9GTIVS7BWSMeqw8sa5QasRdrgLtO6bXpryTHamAaW3HGD8pdru4
L4wTwq24RtlNLsixzN2GIIgHLGAMncHDLdomDRBfcuSlCi113fjR3SXkAAgDDuLuNWZCfCLviXdx
gFL/Qi6K6jUY5BOM9czDDn+70i4pn8lbaTGRhZFYtd/cEvdyyz0Au6hCXDtGx+T0DFLtSb86Q3ZE
r9Aa0p+3RnLPW/ytYHWBsJr5l6ggLXiifMIJHkCc90E9OJO1Me7gfqwfc/QNr0u9yhciZNHiMll6
UnItcr+BSImdJRycW37Mk62h7BVAzxIORRBnO0J4EuFcDx4mKVp66fRfHEt+UEpXv21/fqRfbxH0
I4yyXYw8NFu9OJ7aA/Qr6k9smhT4xzBrGGgzb8hp/H2iVOgzQYgUO+KMYHTyRMU/hs6wTKgKMg9u
zsvBNpDBcQqu7MEslHiHMM7nvAX8QySkMPpazA6K8tUucxBvXEnIEeF1JF/FdwWZM4G/Yd9/+Hcg
mhaoIBPXD+MDG2Vnc591tHCMPnJH/iO87yqrY3RFaX6T5kAQYNyf1WyXzwnA6kNGEI74/tHNadR9
JRyqpo387bEp77A86UunVh+ObTXOBQzBsq+MXvuD/+6GFSC2Y7FNj8lDfmjrRpiGtC4xYuovXUHM
MH1di1BhbstqlqOZIv7BXeMeohlw6/eEnsghpCUezpiDyK6QzLOH025oV7D5vxObtser+Z5ztM7q
H82S0JesayzNLcoUzJ6y6QY1V4GxNuXjDJ5hjKPdmAvQirNICwk/0wqHnOGPIk0N6SIolmIsIhkL
8SN1taouqIJVNCk4g1sdh4rQ+I+FgaE/lQ5ZFDgWPQLzQC3cTj16Tt73Duv/GoBrIS/T5ivhF+wr
y1LRRy5y3c4Wv3WgOypEW0zRCU6DBEP1ms0SC8vdgqNzo1EVDdb+6UXwXNJFgqepOus7C4Xp0+Gp
oT69Lx1jo2ObCrOtdEmEilTYQxT3NFQpfEe+jNl8EzTHOomXmkzL95o2vnowIS+9qeyGz+J+EfLp
QXCIUOHRe8Iqu97f0wLfcc84G2c4WlTBL5YUirBpDUGbCpihzh1fEDf5CwkYPylTziR1obofv/kV
X9sII9K/crLWyBV6YP8SvDKGJFalzolIxB6kOBTVtjzUBMHtsZ5XXhsFdyTGKE/adFzciVwDQERT
7A4rKbOaE4oFsrgWzyZyoMtNsmNMUZRGe95f1Qb4G9TrdmN6NMjgXW5IpoTKWOBlT95h9zrj51Ze
SNfB0Am1uKutjbcjtG5PYgRe59SZU+nawkY/5CPZwmV1E6OgkUn/4anNX6fsFAVqwF5RmeZR5eqO
QCKiBFecuSqjxcnXEC1EN4euhfn3hsotyhb3KBzXSVt9lT8vRvJZdJNr7NDO9/aqE0hCi0JyzzKP
b91XxM3u9CQJddDUbKrOOlulxMKObjJkNHBP4qBBmYYfzJqoQWS3iO51tDiQ27/BaelYPaPa1ZMg
NfZKtSJq5i7u38IxpWIDo6aueGeol7jWbKisb/PUoTAtqKcWvbZgmkF9yb3yKIPyh7KNfBCIMEuL
ZARY3OjYxCPrYjcMDoE5g2WOaD5Xh0MoR0G//rZx4DHXOZ0IHcU0Wr6MuZbwcR8/dxlTmPsRX4EM
SX3k7D4Lvl07dqVrlSPyxfag2+4/28+iS3x6Wvp1dSzVrF9o4xNstf9e9+UhRydLyfxouCa8DacL
Vn+TpUJ+EQoIpnZYLlrxsijCrjpmUByZs0EBRJdIyAVz9a3c+xgyIQueaYb1WKhQfGnxA2icY6/T
WB3iFA1c94hWl3a5U0Ki6xPN+uWYJIwBb+GLUnvDB8n9LIHniEbj+PH1a7+l+QfinnMbg+VwY2cJ
UKMNE58DpHHRucsc+ZJT6Ba7FKNpCQIsAS3Mx7BfsbuYVcWRXSL/QHfSQ8GE/aUsexgl0jFu1mJQ
+dpRKuj+FSZiNZ5cRMUQ1IIPBj+uRQm9lzLuP4ETlIimIl2QuohPuQJ7RsZOg8mp8zLcENcpAp7K
4FmEL6gvH3BEr4MEmtJXje4bwhWXpsewbs1duszLRXv3NeDUwVFpkxgn4q18JBuaa59ERwht2yoK
XlQmE8ucx40DqKN6NM6zjs2qX7h8eLBU2u0vCGw9zAmO0QSf3kVhKhW/x9DawjZGu8OYlwYSnyyj
j6O/LTVI9aV4I2vgfePioqM3wb0PCN+HXxJge+Jm8BHAxzS/3g81fLs55/cffQfLnFAQcUbUzLR4
cgqcHQczMYTvJaPyYD+Bf+uHvBbcvYc5aJPAVQP+U1J9b5Q9V570CzMzPzbFquDxNB8XYzitcu94
TftKPlUcLtbnNvb2FbvCI88O7g9tOnEA4u1D/Dhqj7lJ7dp778NDIrnRamigsACc6ljkLGXGqof0
QoDHh/ibdwiE43bjxU4vLQY6fLLRvEIOCAdRauigM4KkOEfQF0DoxB+ic+AErQXNRuB+JEXFgH/W
zt8A/S1zHXhhjAPA5A1G6pbYM/NfPbNAj+0+XyoCNHYAY1iXhFXKWlhhYUAQwlv2xCLogWpll2+C
6alKEiAI573avuZHoaadIVBDPgwQofZRPXdwAKKeb2nnrfxLlRDlYRs3G4kmnKJ3Wm+oqWA0Lw7n
GTd8uqspjmbvo/5x7qckUPYZ4CIFERRh4nJCSV32m8zP6xmoNONxC5P6rAoKrNF0G//JimGfpxMS
zxXOpkU7nJ8/1xhr4w9uA4SI7GSmNuCsZ/gcbsqc1yXtbeTJ+CIhH/ryQ9eLFpqJJ+wxgnWQqT+h
s1ZW6CkCGAqqG5w0xy4ecOr9g5Olx0HAXozOOOKRQqejfwZNBK1qJAylnSoJonYFslxHs/E8jr26
2/Y9AAmF0JgXg8s+vB3MBDNmY/Sw/pso+wqrEuvz92FQ5ZG/+UafP0UtOUdhDgrcb7hiVX0s1LIg
n1D/wHWHnNPVds/h6PJHheK3InCQCa1JH91VMHzZkC1DN3Jm5SeGq7/996FPMU8xr8Qw4vzFppri
ks7axAYhQNKCDU9swnr2E9zLqKfGmgEzB7MMqL76maVikTc1V8qO5EgT+e/36+vOPMFQwBwBAXSH
XENAHKxhxheGeYEbiydOthJ6Scv0ABRiqvh0q4S2FswLbGzaJMopjvQlZhW61f9gBg1Knznk+OKe
NJZ/KhqSOad+fVDH0obiLk5RNu1wFqTuyeLwBRBdgxrCC/SzU7bqAXfIJ2lbkofoqez8F7OvwUtp
rWErki845cR9MnfOcVRw0kveOXU5F0KTsSzQ5HuhrMCa2ETtTEUq6XSJTT7tVsSyWFrfxTFqmpsH
RxhDmt6i/yqSt0rrNIUH3bPAStnu3p742uUGHvyutCOrsiVBbpQ0DBU88Nnn4z2BZDtlzpej1hhQ
WyZncpos9emJT4tiDesYThbJ/U/+76H+duxtzF4wo3Ipft/CTPvF0Yey+f30rd8WzrrFPcW0kBFg
5eaJxbleHopplFvlrQLUROJF+4MQdayv09d3ZOJzxOu01BA7lDbcmLlT4wSBm8ksvoHNMlQ0Twf+
vJ1TuMfPDWw63QKzIC8rIytoztaQVhLIOoNdiAowJESiUtQzY6onlaNi94on1Qi+aW4djnkgQO2E
bVUdpEjyUpK0uVmgaOVhshamzujMU9rMcTj+NUcieAZck4Wk++IW2yeue4C4u6MqntitePvKExsH
q8qczx67KPMHuhR8ltq7b954Je0l4VL3vH8iNuzHMRmO1EmcKxIxODNzJzG+Mlx+ChaPAocdoUC8
BSAGToPEsCMiNUgpePsDoWPU6skMO0HopCB6W32d9GMGpJisQFN5vrSjvF1mhvW3WK9Z2ajqsV53
pFNceIA6VExUbZP7ESpOjxBvQfGdtDbaywx8Kx2Tv0Be6x82fG1L7ezzxd5sxyKiajxGFDEc8lGZ
Z8umVX7fQN/1HE9ebssRKxneZ5rr28tNdykF951LZZo64l5oLwCTZrzQ5SC3/xF2Xktusl2bPpW/
vu2hhhymZmZDIAQoq6Vude9QHUkCASIIjn4u/FdN2W2XveP3tTuI+Dxr3esODj/VDUfEHsqc+B4w
cQ0lkI4uneDh2ZRfBae2dIVjhb81nYwWXIUlb30N/r9g2+uLgJN1wsMF56EHCUoz7wB+f43DoJNf
gjVEfGI2q8w7lwSmc9yeSRslczRXUJeTU+hXAwO2BwI52XQ1RrOIH98naHdgMjtlcIPZYKmWoSL1
aUmX1VxwxA2AaaCe8D26Hpg3cRHmPtKJdi/iNIO8BNctWh+LKs8DFKEs3gvoUW6OCmPvOcREbZmc
rR3emPSYXy8/9rBkA7iBW8wVR9fL7G3d+fJnwlzmkTf8hdzt7n7kNk7yZDfbCtn89hRxKG7KqMGa
rXGdgc0w2KObqHt8kG2UKSFQoks5KwbDPsHZD7Kw/BxP0eC+GK3BdW/pw6CuJYjhTEIvp5vmC9hV
MrbJHaitVeHHd3/cheDzKPx9kfEXXrTg6kveVQCcdQ/DiAOi586Cqc6SwKmOIVMLaE7vY7a0yM7G
QNS54O538yAv5sOSGc7ljnmEXb/omDsg5NvFiy+JjUWCLE7OKT7ptXIARyIHXf0YggGPNTLCCNx6
r/JP4nOjm8vaTK8TVx7Xi7/Wqk3+cvN2gDmNN+7VGxW/pK6LA78nxAlKWL2512tieGTF7WnIn+EV
01a8Eg6kkTSl4h+BQfuyXfth0PNuRrPsjRVQx9LvfN8qw65hsvrGS0BUKm+neVlw5kBRTLmhbuaz
4aDc5iGsMWT0DGtmQ4Bl/dSNvdBG1PgMI8U4KbQtn62xy0v7TZxXUBuwIma843RbikZqGxnv+NFv
5W1vOczDhXxF2w1ribZMg6VzZE7A5J0ICYdZtQSUxtfCU4T1N2NlPzwlXxZGGe/UxDwRF7+CmYxQ
wYKPvqRbh0CGXSA8ryd4ACa5rJBIDopi1z5mnk+Fg21u+CggH7u6IDOKp5iusiyetWxFPE77omP1
prmkYI7EMZDXh3U0RdN2ZItChYvIFIMmlvGAq4BHWjLVsWeyyNrJjBWCgccwhYiJvVQ54gtGechi
uLb4K6bHi/xVwEodqB7ZFocZ4ZZdQlLxbGRWFseMTNnunXtry6+jehiCnBfqNV7h3w0wo3U0QjYF
5Ux/vWDGPLlhQF4pwYQfL9aTpi3H9mSxozTGkUsdYtAD0OLI15UPdQZWFOTRXiX9nDk5EznBpuqZ
EapzMdYRPjv9QsLH1dsiTfRrr99dXtF2Mn6Ys6KPimOSJeACrYcSzm2uWFuEa7Nv2lgcvsJQR/fK
Zd/hiFevMDuBRUeXjso03F54tEZW5h2bKjXRHYGcin9TvpC717sQyCMTCiy1iCcGQSbWq3zEixGX
X8zlwnVLUUjdRXpfhf3WdUllTC4ZpY9Q+exvOhaC2M6y41frEo6coXsV9r184SR4vKzlmd0E8eKK
NZqZ3uzqWfLG3FDV47FJ45I9UJd17T5W56H5ENUJTMhT1eyY1wx0yfddPRmcbS+F6AoG5huBFD8K
CTmwzDHbSfHIhljjm7e9O67EAOtsJdRVeQp3y2X2g3cdUZb8MhgOF6Ki4SK6FwRTGgGCT4TGjbAG
Gug/Z8ORTXfoHsMrHu6T+lL7VB5zfwzn8WuxMSFAZTOmB91iZIWekbHcudQLDF4SBP5LCAxEs8ZM
9EGAIXZEILzQBiIHXxvDDuJ5T213nVOMDfcTvCZffqmNR7afPHJUQm5rG+pERyR2tsPdgk5IZ6sh
fQLmjUrDJKPumhImVZS1i1h2+kcQaWNbYUfBFfdLRJGLEiE7/vOxq6AuBSVDNwqZy3CaM8uWBPwC
NxZhVuOhbTQeoc8vtW0meoA+YOOERo6t58h7PNeYRsomlkJBxEzottM+xGw9Afuhy8LoPHTMkXml
KVg8xbbzj9bbh/Y4zfmhywcqiVSH8BIQYM82SiFiC+8gWZ15upoPygOFvDUicJ+J4Vlp93Xrpd38
A/LSNoNdM6H0fXsaSaUj5sTcACiz53af3Wdo49OsEHBORMTMeu6GQMLI0njGmLoIQnt5OV3vjwzc
U+7bMwqq5J1JF81XhGL+ho5/0b41lzcqGnpa7tl1WYuPICzShR7+VT3L8QFRmAK3gMkS6F7k9JQ6
mE6JBAQAR0NejltH3hirGBPzHNfJjXhAOUpjTHnShd6wJ3+Dp1y2WRRNgSkwaiwXuhXbGtaJLNPa
zcfwWW0PZfyqwUpmWYpPN8ptRg1WO22mAkYOpEd1NqMdrPV35bhRLq5KtsO2UzDhsOkbb9engl6P
EotWPjyIGvwVlwERXONF/sXylbxCuPoy3oWtGCxZwo3Txdrq9YqDCy8LGeoznQmnuPdM3SnjA11c
np3pnKznwbPLE46KEKRKx8Mi3ECK+inuxeYgpr4GuB8TvX6kWpoe66/MZSwV4iKIdmDEg/UJHg+E
rI5ViRKIMXnaLHqk3Mer+UyBJ8CkvuOsT3pBvSUEmqtKJXkhDcyW7suuX1zn2gezr5uCr91tk7KU
UFMyV8UOFdyKh5qBrEWB79LGI8dEz/OKyTe9LEUnPeXSnKtUB+qr0K0YX9ww+yYpyeLAJhNZmpV2
5DYwTVtJOVXjmjHmcCHLaVafL0RJUXIoDrFuMI7KLXrmnCBlvgMgc9PvtY92SQcrLmH8Ol9js6Yt
eqtqzKnWA7k3DruLhojYHwa2ZfoyyiQ4B7zzNcP+DvY3VEtib5zBlvfA5TIacCKqlW1mMgsjD+GZ
hUrxC3NrreBt5/hX048SxpjOLbwcwLG7wCpohqh87OFJY7qMVWq2olZsVhQwJO3y57XnCoIhTKMC
VmY65BxcqV/V1peibGTZk0DPymtD6ebXBqzi0wQ+ipQme5T0mVvslVPEaOj6lb9fZLfgLvc8JGtu
lMo2DziypYitjwYTLc0lBZmJxxU2NpvhWdnGjEuGdcRqaX5p7GPU7SgF4t1gPNfQzD/6egqVLNa8
jSaxxjgthUx9cVuNeCw6Rq+BpR7ZvIp5pdr168BgW4MW+BASCcG4ltlhajukcGApw1l51fZegZvt
9NK7bie2BNSLrxQrQkT/FAvml5kEAym96oe5rrDYtpyBKcERjlyCaga7hQeDAYgWBZ7HkpEGbbRK
2j1+KlBAUjz90Prgo+rxKuAvYoN5Gx8t8qyE2QWsSPIsXNVL1y1a1249Sh84Thg+CFS5uGpAFLHb
qA8UnVBMcrqxObUsifJd5Ccu6qBkOTQbg0U5HRbsPdblID03cLqSEjcnbv0siVPv8ilm+0u5uqWM
2Rzk7O8IyCJaFLykMDSHGhgjg3gKsU5/0zPIcLxXBJwqL1CIyt5nptzrC73bad1aSrJpn4KEr5Ht
CvmS51M4JAoKmBJBgM/Bs3dNsCLmk/3yajka5Jp5q61ScjEdYDGQ1CfRRcLIAfCaKYQs2s3aeCXE
6UNhmPJ+ix35Hbphf5ur73dhZzKoxZCEBpLXqTpL5drCjiG2m+poIoFMo00XI6H2aoim0PVfJni0
cZKHzMElwFhb2lN394DNTMM1CAUBK8q8iIVwlyTwbcBsHK2a1fFa+STU6Xqs4u3IGI+UeRjDj1wv
A+3HVE7v7gadNFD0NHRj3MYwz2baJrk0M6ybiPbWIGxt/KxCAgAGN/Y8DZHMSAw6QMd8CrkmhWbe
bXTebn7RabgfgN9y5bWl7NN2DC+TZKt2X1o7UeFdgYznHRcfKwh0sc/RG0XjLWA5kJPnFieS4ayz
qnhYZl0SwgyAngLTmMWSC17RwscnbZpFId+yN1mOcAS7zGSPkWFI9fgwWgddD1hjjSANGjxZC884
hgdiKiR4TAGk5IDrHb7SSyZPjBAB4E8mijzHfCM+HSHLYwEUvoQH0WoB3rqlwzCeIX64mSYob5JP
TjTD9xRLfNPtl/j0pWmQvgg7AhQKZVPndyxYIgbgyIJZOSjvUcNl+dlSnwwKICFdjHgDkI1eLluL
O3t3tBM8JFq44VG5MN1z2SlVYlwJ1ots4IB+Znn/+a//+X//9/v9f0Wf1931MkTX4r+KlrTRpGhu
/+c/kvKf/yr/+5/9j//zH10zFcNUZVOyNEvTFdlQ+fr76yEpoum7/0chVEYVFml0WL70e/VEEMCI
a8U8hx3MznybjCT+/omy+IdP1HVNNnA8lERd13/9xOraZdeqJJaXLFfl3ag8GpgCskLzILPwtR9d
PQkBN+WL+dZe9oYz8gZtavfvR6FJvx+FZaiioRiWLlmmLv96FEpZjIpcxcIe/foR3QkxFXa7T7tN
SMjBHu25sCnu70r/oVYvqDgxBmiGAyoTDBgGN+h98Cj4p8iWzzKPxRoCSwK/OXJAfDVY4Sjy9hOj
8BGF0rJPjqCHpL5ZzwrCZYUQS7wK6Xb9v5+Uav3ppLioqmaaimp9P6lEN3XTyoVw3wYyQAc57t1D
B4N6z7YNRWQrMMFbjBhk6DP90c1PYTsnl+nqY5Fo4r2xI9Hx7pkFym11BnMXpvPjSDQmDwMchflG
d1EwoKBrlgPAQpMthZ7SdkHyFVGq+aG/Lf9+PpL22/mYoqJIhqyp3CRJ/faotP1g1HnUWXs6dh9C
Z95Pnih4B75et53sAjZPVbkffv7jc39/KfhcS9EM2bJEyzCMXx+OrLldxWaILEYIkmpPaYsAIeu+
mRevEVP1TXLm/OvK+fvHKtPp/PoumqIqiYYmm7oo6dK3j5XMYkzr0DD31dyp35UmqEIc9yabz1MP
Lk8u+Rveg/YBJqVbercJxHXSx6Z3+gHxCVLNQcP0x3rEDV403O5c1o6OJwIDKAGNowgu9vcDVqeX
5NsBS5bMsRqKLE//9+t16tJrloiFauxBVoo+6Md5RGXXLGJtXhytZp7CDFmYxMIh5ACMJD9U3MGc
hWvTO4h46OwjOFT3DSxpcNkFFgoIDCwEPJRVPZHnj1Cs7lNkiud17g3XPdbe17+fg/SHi/7LOXy7
6Not6c28JcjLQGc/ULCS/05Q/X3FaA7bCkd+LnVKcHg2q24v/OOWq3940mRR1nRdZPVVNWtaLH9a
fi05jITc6thHj5Ci9Ml+X8LjnGmJxPDyQeJpg+bvkBYF4q2+YlgOXT4gRg/zP6JaMCVhl6cNBog7
3plsed0XZpGoWhNkyMICGHNSHKwVYcZkJEgYO1GK/+MK/r7qmL+cw7TU/nQOhaRoqZT1xn40PEKl
hnRBKKIl4a/2wFTlRM4MlRAMfiiFqbKsaSTgBLJ1Zv84EFn8w7385Ui+Leol8ZKicB95HiebEJdq
KYahTRsAOsPkqt4yXCaSh1lBUgR4ERhX3iKb1CkM/5vVm/jSoUCH3h+QJASopQ2PV1ze36wdrnn6
jaQoT36DcPADQqfVRUlgI2GJ3GI3xS7Nwj0KUhw1Bvj4Kz3ziaHgLlqhzxDg+RKTguRkrJsk/Uhe
iM7TolcJjO4T85KB9sxcZ4aPHkm7rYi5lblAOsYQAfP58A52PUK+VrcCcwa+Uu100nVRLRDUHMVB
afyQWtRHRFMhPHWqIRLnbQTLPSYQrJuQk9YRvnHMjYRAQO+bO7smn1/FHVZ5L6b/iQqzh7r3oZ0K
5jfdCamxEGDuCYVy1h0EjaBpPJ7X5LN1m/uiy2bmW/wiwNtagcI/kSCJdPVzABmF/ivZIygH+yK9
Z21jrjxbkneN294OxI2yNKILW+lLdpzawymL+vd2rBcXeWlBapz3zcbCsYwzOCcYol93w1FAVxL8
8MdRz90pctql7k5yKCLOGWc/xrAkTTtdQmSN3oRseVmYFtEsObQqCqZ+OVRTq9sV7t8ffGVaGr4t
f7JoqYopiqooWT+Wx58e/DzujazUBmMf+zBD9DuBSvb1RC56+2m8xZVvCY7a+Ya6Dp81wR6X3RWf
FVdjaeEBPF5GQFVcgbD/3yHaGzG9QPKUfsRLwlPLibhrfSi7nur99q9VZyrqvh+4rJg6m5sqKar4
bdWJzLZXI73X9/HKguCez6mAI2OZb+IphWlfDstsyczAtubiA5LOq3IYAT/Q/BDyvgETmJku3OXr
yi5IHHjFfHSBlAWe+Z4dGbhDugcjs5hmJr5AkMmX7D7C6u/XXv+9ijRlWZUlWbcoIw3926IjaWLH
AbX6frzui/MAqsH0D7A89WB03nxRDshEYHDuEEwmVQjLiMWYNfdVSNWWLRMday+b9AlFYodq3kjW
+mj7GQmM6JKfzDGCFTSl6sz68+UgYkH7PH6O/brtd7fQZaKmRyvyLW9LmCrjNq8WkKlJtCUCAFoU
dowIibQtLT0lP7OZv5+5Zv7p5mmyqqimolPRTUXTT09dKxR5ch1rfS8uztlBIspspn8mOf54mNn2
a5m527lf3xbQCmiWMX+F8fBcLCunp2FFBXx7xlJQ9omPN+bysXXzFTcwd4jpXT2fkvfxVK9zuj6g
PwgOIZItogCB92jRHSYSHyiIdkz6wg0Msn/UE/LvRbnJiyTpmqKqkiSb06n/dGqiWFSXQo7V/cSS
+jG7qH0i3MZoqYSzonej6wHmttwTlz3HJZVQZT3cG3fvusMNKy1dPf7HK/7PI5r2vp+PaMi1jhht
FeUfo+t5I+0EAdMar498CM0KNgA8NQOYuqORTI0mB1QW2ydiJp+vMrJNn+H+3+//jyrw28trcJFk
jSJR1DX12/1vRgJbrl2p7aElwK0aSduEtIVnCxOkwSm8bIW6ul+VCNR0mxk7gsW/H8GfLoohWopB
yWfQMX5fPoZI0cWwENR9vrEwQYE46FgYTp1uQKl4O++iFeWdV40rAqHrIC9c1FdeHXvD4u8H8qeC
+ZcD+bYIqJ0hKroSaRTM+iLDHh2aRmtLR7XdZkD8D7qBF6o47LDMKGdXFe2Er9N6DQ4Wca6xlp0O
d3kGmhuU19FWxeNmcGuQ8P0dTrBlF+kyevv7IWvGH15fQ5JES5RMlcJT+vZExZVgqErdaHviiSBN
3EyMCc5CGKQFsv8nwEuASgiHJK8pKhukS73CML3TT7X0iFdeKHNh2QDVA4Vc9QWM2PSMTzxAnAti
xHMf1O9i+lQgUxgga0JEWEYHbXjShXlz3EpOs+2eJLSsSXCdHL/96/qKP5F4zl8u0L+TfRufo3IJ
y8JctPK+MN7vHWDJmX/omjk8nDzaUuKDgke3j1rH0JLJi4pBZVltx4GhjbARsHKOdkYiurBWVGE6
H1m+23G8uPC9FqFP93wGrT0ZsJIl+Gc9yl+YE/vM2t9l84QZj46SlGLLVus30URrPn0MFRhzIige
zVSh5eoaXli0mSaLE3N2Z0kE06PmludivyZwJCdcD+UFIS/gU4sUEdXi9tHp8I+wcp644AjbYDG5
IJgeqlH6doZUom8+TFuvaMyyJwY2Svz5anraHKqZx0hawhdIBBnTI2U+lrhtbC1ATQgnMHEaj/xQ
AHBIAsRd1spOclPiTlaU5sa2II8ZCxvSS5DOzpozWMNZJA4aPk0HFkbK0vL6WeRncj1wAcx6P60C
IlBSbHkAGPpDoxIivLLe031M7sZHsXjMvu7nosd6nQE1SQjRXkY41K3Qaiyy7k0STuku/qjxA9QJ
PwoxcF1F0VbzrsHtU78ft2yV47LZKk89PK8Hrp0hzsCQ0nYZcgg0X+pL14CKB9n6QEoOL7VszPG1
m+zsxNPljfcqFL74M+4+5fyAU+ckkwlrZC84zU0ZJraGRwXg5vVlpCCkXbH2sYFSYn5FqY47HGgk
ZlZkHELHcUaJ/ZotE1f1eb2/cdq53baL5vamFkfSZrlr1wVWJ5ht5WeMaqy5ZTmTGXHCrosT5GRC
GBVuc1KZbWEyWQU6JQo0yRuQLUjruFQuS92TJhbdrGCkAGNycDH/oaXqfFGz5eO4iXlwF+oK7Q6c
J1BfmNhufiYHIv7KfbiIOMije/HAjXNsIxA8hTdPkoOhWvcWd9i+75G9635Ju226kW73z7XKzNnB
kq1GHAG0li2wdfgc/P7IUoROEr9ok0lwa2MXgtjoWm4VvHZiIimDG0EDFkGf5CiVz6OwM5jmt2GA
EU3XuqqKo1kYBczSzZ5jcok9Fhf4wjTlkqyBlJYbDqOJEjbQO9fQnyJIBgmNQoMgJLjPJ2AclB5K
xknHbEIIBmfO/HIjb8dNsiBA44ogdv3cPWbnUEVPA5+IwM4HRD/MEIFdyjUgkFnsuY8KoQdYuc9w
EIogTTMObA7cbVnGrQEPdSLEMN7N3i7oep+Qpxr+NV+nGgD1VOOqKz59aCbzhS3zDGjcCRIAeX4F
9y1chlAw6fj/yggYIA06vLeFDGvmJn10L5OzBQEp8rqh5QLaumF7OHxKFuz1yVPuB04jET1TLIYl
HPgb2rwNbLjcsT6H25PQrZE5PNy/mkP3ielv96LBTF+V69ZTdtNszz9hvMGvuq4GvDIqv47WwuhN
bWyKtutA8M19AVQePSm3oDjDyNL8EVNO+VWl/OuF801HDpLuGnGpPd+ByJljOOYNQ1G8PRay7FAp
xAF4fVUG2bhSMG6l4jx2xrL1Q7y/ySubh4cB5ND4R0Gj/mH7sUQNwEEBWdM0+Vv1oGS37NbolcLe
rb/maOTWuMdU3VxiCMB6sUpuSE/myGGheVZBDsZXbWFSbWsYY9iTCrsG5kfwHB+MEfZmU76F5DnO
1CcweizT1tFD6vVQJ7iRW3iDH1DLwtuM/cqA7Db8qxT6Q7//y8lMX/+pOlNVfWylnJMRFzrhyaRA
76Sz/hnuWqJY8Zf/wnLKguB5NL3oHz2U9Ida9ZfP/oYb9WOfKF2DfhHeuOIQE3+f4QKkBGWAxp/p
a/P8j8rhzx9Iy2aJwNam+a1wuMbJtRq7i7Kf9GOaiwepnKxS6YQBZv9cpDTJHnn1kuKpGozHD8hv
fXhA/kPQjc5ipp9wL7yuGoQikWe2z9jyRmcdqWs0x9tCiIJUhJfj83DyVvLImvcV3ZVVvPKYjtgQ
QyUvniMp6FveztNgHPPLeWzXKS/Cv/qAHzXQtxKXa/v/T/U7Kla3TZXGbaHsKYcEMg8+IY2VDX7E
tsZBju9VuovyAzZOTxPbUN3GeDJoqaNKpyw7//2y/2FcYWJhrDOuMA1dM35g1D89Y0Wo9WkkcNlv
cwfBd44jFnoN9EDjCvfLI755s/ixQZzXkG34oow2yeTOcPj7UZjTa/nbFfnpKL496X1lZWaIq9ke
EjOM6nNzfwhftMrrEVDh/DDgYius4mT5A2Bhbq7nHgQIs15ZMOxh2eCLygLa2tqwCat3ePAoPs0F
XbAMkW2GEzkdXegK2QMOY5ii7SYrdjaGd2NdfpGqUMPuIL0Yc9Oh2GZ8i+60bAsmSVY7CftyKmc8
ZPFwWuo7HZP2bZ9vezcJt7I6BQVFyUF2yoV+EJbandmwPZKmm9rw6SN5n4FJzT9Qv7BImwgA3/9+
6WT5D5dOwQ1HNg1Fkn57b8ZSp+ZWC/qluYypGvQ6Q3wTNqBqK9kH9srw9cuOrwlJNKAF+GknrsYE
bzs22+pfWOmP5fXX+whcYRqWoRmaJBvShMz89DTVmpaISqhr+/JcIXkk/9MPFzAQGbYGd2aWa5Jz
sKB80onG2RKlU5M1gYwCVj+sZgfyrPmPNVT7A2hqKXQizItMUZdNTfn1kIY6G9Fx0HTnuDgKcxJy
IU9D94SOD+w8hoSF4Blr32mfqKWY2eFxr9rMK8djGJCqU8//+xuISNd7eCdzEakRswhEfZ89aQ0Q
yu5gLrP8wHcAsPIdCdNe5N+wfQ7t3YFYTdZtvkGx3S5uaxxr6y2Jz8HEQYGxodiPw2GCkHAgXub7
6oSblFH4h5TxP2N9FPlk491sQSFfchaxoyEuIYJmC7ntClp5jBAEMbZFdjfxF+e6FKjFcotsEHsq
LH8xAsL3InQIgQa5I2uMqC6lXqa5H2tLgg1ISYwIOZlm+d6AElyyO/l0YZWnQH/IX9G8pqIDtmSw
tfMmEixH7gehbDg9NE4Dy8A80nphKEv+IKEpHcDlTMShzFiRrVUt+K94x+nwODLnvZ7GksSdYjK+
5jBSTFiiZ0FBcLPR0fyl9AkduumsPF36R0r1ENdT+Nlw0QbiyrykRC0+QV0dur9secO1CLjZCPgX
BeP0lqBxErZX0NxLKA2I5a6BQeKbHkx6SjLp9TWxHQL8XH2Bk3Q7mXY2t0VKPJ2+xV6u0bYmJr3a
2qTJVx1rWHEnOPlr78dYS0Cjfibjoq+plndGvWSoSG1agWzSSrC8PFdY1fo4f14hMmp2VPsoRSez
bvjHMbrqdHdH4ftWF4cLnkU4OMWQgOweoy3C02H844DOQNKw+SEBE+9xI7DDW4RIzMGei8sCqQMv
cMJIXibcaqYSGaDafE8VLyqCVxGnjQ60mKqa53S6wM6JrfAbRp9QmxROARD6nbBE7CGlmucUGy/3
Ju7UmOCdRZRjd6qATiNZvW9YNHASU3QH/bSIbwRmK+FSYN6g+BrckPsc/zqsqfrKw/4PJ/mOQMrb
IcPp7mhhjIi1AWV/Y8eSnyH9wMhGt6n/xJIZms8UKnlMHqZovgonqzmRZ0zDFM0hHkEqV3UBFOcM
RDnQpEOzGaesIwVW3Se+q1hlqGhTEbJKuAzRAUBOu9K8fho8uhlxOw48Q/Qel/UwJfkFKGoStOnQ
H5GbwAdhuPSGhEAsfCTG6CWG8VBd9hzg5LsRf0xVAC1HwgxiiZoIYihComlzwSkViTQjwCa4l/vm
7uJEJ6+hsxnJPFU2erxFoN3rTpHBtZxD5dfRqmD+diNr1lYAFIfp36XaR7Nb1879mZYDJyLcDWD5
QPFBvwDWNUmBCjcr/Eu6gfoRotCRgJY3w5UAz9UFyYPqSXfnKgQ4KygCEhJ47ijkZ7cAJfcdQTTW
TDiRx6j5cEt00ddF8VbWHR40CU8kgAJtgeaGg0bsUEZ8Gt6pRBzRBIRcfhvCCwtx8zkZdX5Az7Ii
F5t+sKUMAxaclPbQ4Wq8J4cZGj72V85C+dBf8ldW0unCvaG+qrYwU0CGe9NFvQ6/73ZbWvTOSKvb
jcWY+06HDL3I5QKrg9Owe7M7gS5ipYgSSJzMzXhKOBQ4fn/fKKU/lDrsAjKVDqiVKMnytwqzjZrQ
7LpR2aP6687cCbjSMPuRDNw0l5MQtXOBEitDPsd8Ol3BfBcv+OjN7u8Qm7v38swcGhUowcFTYyrM
WALIaGbclkd2DmeudDsoP6jxLBe+IMnUY7tRWjquFSAU/q8q/nOkQd3nNVYObHvl7AcdnBeMBSsf
mHR5IPX9glcvXV4O+TvvOXEQDRDU4Frh3ECce5vjb31rPeAdIG5WVRCkDA9Ly1FgNxyQqpPGG/Po
wc4nLZzqrbYjFG+MzEgNL+cmdwbb9ynFEd6VTd+SMllaI1oCWsDWQ736Ma30J+8WlCaELBXJq4bN
432Z9DEbEWI+lkZkfMAEEfy4mzfM656U+B9guaT+Nn5SRUXSDRnCgAlYrn+7XYbe93ItqqB00kou
7eHRfE3fpSfWWja16xPvNU+Z8QEfHCrAGa+vCvE+xr7QVNlhkNBMhEyEC+1n9hJFNuu8RjZOOJNP
pWCzbQ8CHLh5m22Eyxqs6jYsrtlmNCZPXBUZU7K43eawuHRs1vEJg+WINxYzH5XgbKyi0/E9bLaa
HvTlid2gUPxcwA6ECtSG/SZlHjaTqTTdHQC8HgUhgsB0EYdOfuXH51fdHrPpgMonphYQ8IlsxG1H
hO2L4NAbn+TILojLbB1odIYKkR+e1azF1QUeXWQnqDXlJXdHohniQYRZxGBfn+Wv3I0wnkRblTpx
29GR8hDhKmiyT5KCfV2klSv17C8Y1VApEh4/h+KO0GowbejaBFCikJmkhmxLRFxiFAcQkCIuAsoq
bPmQE+QNqxSaJ3wFbFnZAf5VRXKTv9e03HpFUi1NVTVaE/FbGXkb2kRhJinv9TXCbQolOO5a5KQr
pquYKOADgBWTuJ9CaDGrx3mvsafZJPxd0SG+lr/qpTtkCxnjuo682JnxxF1gMn15ZqXtVRc7C3Vf
mD5/U/plhDsXqcuwS4CRhmWp2qhXWjyejzlJI18IZanE/rsY0L9YClXKMda4/e0xyZGhoUCZdYKd
ZfP6jeqHGOEHflF5vrdTiqD0npFfSX33dLv7GJjz8IoU4hG5EMH1E69uHF0JliWoBcN5qLw6Caaz
Jp9BWQyfWDh5T0sStxEWrKJTya6FtbfBlEsaQLEEyDEfLO3AUWpCo0YpyqHe1qEyK6fovvhwoZBc
9qscMjmx8LB9WL+gl8O438rn5IEVobjP4PfjQNpbCxMtQewoTKwvU0Ygh0bGQtUsMC7nEInshHMN
qdlCkjhTPiO293DanuERDspJF5YXzcEqi+e1axHHIDOa4wsFz4+lI/3Hem5N7/8vvcb0kBg6S7lF
VQ9D59fCPraEoq5LTdoL1KlccOWBZ3dSfwCzE0rqTupXggxFir1pdlCFtqU4ZKGEOExIMzz0eCQo
xz/Ks7wGJAMV54eR/LH5FOm8gmlwwV7e5REZf6hdhdjpD/3LNXMoSimH+sa5hHDRIRbMcFUG2r6P
MCjnpM/ArwNnzHkrO6dly6S283BOEaf7WR2VA1U22wRFJrVwT0YQXvUqswSXlYNLfiEDYnd/xWwQ
fSQFDh8hANrBeDiR4ki00juela9XwojbmVwvupd0X1FhzNjO53/fM2E5/X6RVU2TgCtEhZbuO1Rh
lbF8z1suMup7LSaz8ClRfUua9S9ALzRP8QXzXCKNp/UBkoABRQbDEHLxQKItIgk9TXSsehFCNKJu
iBxyVRh0XqtV0S4JqADpYBeLYIqSwKnbXL0hRluPbBlDvYUIVhsDQU+vOJ+FyitF4c9dCV3IYZ3h
sSyA70CJNSnMVRfuMOY2QHwVUow3dau8sMynD+KXRXguDKtnBiUd8XHSjLWcZuEGQ7qHKO8jiyUS
JrFFZmyQy7E3wMrRnOcZiYGwHab7zSmdsmlp4ebOiHpmQ+A1FDAZQaFOz8KfJMNSOOTMgXjXAgL/
SqptNHka8iHPKBYU67E26/o5FRGMeno+DHEvwwIoigKtgVDrUHpfnmi9LpTjKWgzjt8O2QHSLAa0
7GwepOSdTik7gvzxq6n3iD+mEsG/Hbd9vhw/6siAFoOKjnZewsCheTO9i7IYfHjM0xv8QgI9KK8p
OawPbA/6Mj7IDM5Q5iDBRt02Apk84GE89j7rknYy0gX+J/B0M7o8xcuvPhYkYeKxDdSwDahPLsAO
02vzg7Q+ATYaGpbGphnOSNrlr6TOSYvki1I7kkmFmxZwfqXUzuoPNq3p+6Q5OoWBmQeGOCx/sIyi
2U2wWUCo4v/+UCvT7vFt4WBbsURTtUTdEOVviEDUtUxO2hvPNJZS2CU/9LBY8ZkmmdjBHxaJw+T4
hGpwWKs7llsCyKXDO0mMhEiBgZa1myIWskV23HfWb317XyjP07EbMEL+fqxMTn87WEmBHKoq+FvL
pvJjRvwTohLH5bW/18aw7wOe7QbHY8PDFBW4i8l4BGMcpqbpmsf4jHZ7kHzqU92+fUpOwbDNQctr
fsbjSqqCBOjghEW6RFO+g1TJgEnYQDWYYhLvfnWKqfZRDzKThaK/Lo5XoL4VpRCl5EI6jm9DQ549
yvp58zQkmxs1kcZ3blAdMpvCwulBlOZhhyMdXnbxIS0WV1qtbflY4X7rMG5ClxHBXrdRyUE5czA3
kU66a+NeeIdFHC4bekCccghRjBabgTSmBXvIIyYD6DXxgIeNr/qIqrFknHBbMgh5f9WF9q8l7w+1
h6QYii7riiQqsvmjLP3pgotZmoSXezjsRSIJ8BuMZtNWr0xSVtwzUuRDBN9iPXvxlHPTkJJ70IQ1
BJ0cvXW0KO8PMfihjEkT8UxBv4A4x4tDkll4hDCKV6a0FjSTS/yel+u82hOaTVwSi4hGmHK1KPER
YRebSlcvxyteXmGseV/i5M0bH+Lo16evKDUsnP7vM+y/Nphy1ajSBB8lVbSVlH+9LL/BizCoDHVC
hkVZ/X+EnVdv41i6RX8RAebwKjEpZ9vyi+DIKOb86+9Sz8PtcheqgEFjGlNTliny8Jz97b22YWk/
5gBZamjFqIvjIYl9Fvgg9YlADVyFg8G3BUOCfO9d9qwIcYvVdhIhB72sKSwvOelY23uwYpBIhgs/
G21Mzxy1jcXhMYf684PyX6/u43NqummYlsrwR//hlTBUSW/FqB0PjeHxJGgjA71lrH2lzPcb5njp
4+w1QyFl8x/CRyh95CFptAUF5w8YXM42Lk49ui3k7CyWL3fTY+HulEOaeQoMPypq6w1jOA5S4jsw
LIhQpKPahJrPK+dWJo6AAP78O0m8aP/79BNe0Di1Sli+ZOnHUlX3gnHP6kE6yAeCx23r5jCS+g16
XIwZkFCPMaeGg+TEsjBnbPoif9TPVBLP8mWFBXWHVIQ39HzjTvOEa7DDKFswO98MTCXtRiN8zYHV
BwgzM7EvNza2KjtcqB7CGtaxm73baz5n8/tbYtnRMvHyjdVzmeaT/+CySTvFpkd3qRDdAmSA5DSj
0CNZ8vEkv6GfT3blJ6OdSbv4evcnoGgbsgaYftlDcZLeT6iPXrdGdDW99KOEe78gEFpEDuhxfSVo
HxqVXyIC6BVNj4o+EzIc7AnFj08coi1qFj153AvAqtj9hYsu8aPwSLN5rO7uHlIvG+kCGxcTftai
8THBXkWO8p6xsaI4HshyZsziaY3ZqcnJrFOXudcgRXIkMu6Xal9rZyM+avq3yRtqsPm04oL+lalZ
3tVr/IIum70jr9pi5TejPWWLgRRfQhfuPFJehORo3oG5+OM3SGkCbRB25s3z4CvP9aOFihA/qvdk
W/Wc3SV3j87UdCFJ2EgRirn4uroXnHjHeSAfSN+6aj63HvFWO+goxXaxoVgjwAQj8/Wyd5VTQoo/
xSsxb/tdggmZjUyQghN3MsVHnNVAACRny7qK5FTr27ojJtFfws+xdANpoahzXZ9/GaqflKuYibQC
cWNfgEqdpd2nfi7Xevs8pD5qEE1LfXJpnrajm6/xLrAwn++hQ6Yl5t/ohlbqbRotUEEp8YqRnWN9
SW13ysZpNNxCfuvAqM3oTCRy4ncriXJD/TUKvgzQN1TvNZ17WyCvoNlK9SrxMm4qdBYcxfJKeE7G
RYniwpTM5TxvISm6t+HQglDjr3lHRYkuZcCtb7fGAhO+8IqmClbMkYYPAw0UsPVDRafrhnO5HHDk
2ynmIe9ImzkE6TkQ4A4xuanpUmZzQhSVJjztgBg8nw7Nilqv+5yWvXIubNmweiJT+Q+dvU496+QF
W8CM3q8N6rTCzOnY8ekTzzzre9qrVjwTIZFu/4Ydg38uuvcG0O8FBAEJ+G20pFTE3CN4U3nNM0IC
diVaHM2llUx9/JCz1XVMATQ/flkQhWxj1zn02vpUP/pxhW3Ie4ozO45ILEMgqQ7RId21XKUQwhaa
1D+njS+LOCYlaOyrldx+HDMbHCIOhSczJd1MOYyYsNvGQ4jQYN8PDGza4RApbjy4NMV2KPCvRXrQ
3umOkOiI6B2a+bQc8pPd8qs+TlOxO4JgJBofQVLZ0vNl7snpdO3WmFC9qgR82XzgrWnlC6HgRCFc
FQB9cPkJPHupfmH54Hmgfm9E8z3puLiiFzRHEnicyamZRgMIVjH0flC/SFAAR3EFWm6OxguQz3Du
wafcORRmjsLnZJyrd00jPo8Ag8NjiR+W1mGm54gc/MmvBtrwnB3RuUIyonK2R3xMMH9Xp1Sv5jmk
S1C38CO4S9LejZkBTPlCH1BBC52DCYwTECMdI1EJI41GgvUzf1SISZwJ2kdlZkdabsQ37eqqYwnP
Awp4wV6tfcSpYOfH5bYz7/OsRSF/6jgvAaRXPnv1OIq8qLJLpb5KzbaovICsf+OXS41z3kslnFL8
aDEWa9keXyR5l9+WLc5gyo1h3jOcpMoP8x3s8+8YWZN7HrvZTCV/Cu9rob8E9Hl0s0YjjX+iYLen
b8GTJ5dDpyHD8P4s0HPYhRmHlmElSQ2vD48C+ywWFLfgwaPxtV7UECPc0V6Pa96sHJl39/fyuRVB
UqH3riVALe9YM008YTMuBfz6LyDhHkFQDjX0IX0RmbwO/JXrCZbOJZsT6UHGghOBaY2jOKF+jgPZ
Wttli+gNxop5iLbhWRY3ygvMkW9eX2Xsm3TSUzEALsghtajFnqZCSlf20bssLzgmKojgyqVMjnKz
JERazOmFBFlqnVDSmDiE25r2x/n1vjC+hw15kh5zCkymT74U2NPVm0nj1+SO6aWgM5u3Q6Gubmzz
o5uLZ4BTStheK+SVL/RxkXIffl9M2gYNVyZ8HotTBdBaqmZtc0XZCHXtboqZQKI9yZeZtmsQxVyg
bYa1s4BFrOExWTHmhc3Qe9JeivcaeuKsuwKClcCRKgxY/HzcKaw5MpcbgbMTiL0lh0LdNjKGM9WG
RTmMHpqE6IUY2ZmrUEw5bq0dgMCpfhXzRR96o+JoT5mwl9dDcCJAjh0C31BzoHGh75bV1vQjxBxA
BbOQAGq/GwoXsZD9g8wSUwmudr7ndhV7hBiE4g0mJdinqCJUwrsUBgt9sevbpnoJH4CnS+CWha2D
q1z1izthnyP0KwY6l45J9Q7NW1iRniUYDhdulViQdeBT8+pa+VQoFF+Pj5RuCNXA9xIWPTUoTv7O
d28eDdEty1OVMxmd1aeggBjErRbYYhPOgEiEmwwzWnmldLI/aVfy78JDG8gvsYcUhYU/rS79uBaY
iUeOtmiF1eMe5RQHYVbmTQJwGDoJDjK+SFiEXwF4LFvk1GLOW0dt3PIJKRIGGBCFaNdtTH5HVOmc
ERzz9hwU4Y5ABoSNByTJ6PNZAfHVMJ+K12zrxKtOl+BdzIEYM4gADWVA1OHnWfuJnuhm5tCIsEDu
I8JvY35tLlRwD+lKfAZ+5tEpAtxQWozls2oBkW021rf+gonUKQDgkSppF1rhKgRMNpZtRV75zO/A
v91X9ecNFv/Dzr0EomIXgdcgWikLC2AUZ0iUUrI6fkBbNDgC2e+ET6tfRpabMJyECgBzvld8vi04
eF39qvUQIb4fbU3w9XvilS43uPhMMw9EKBiOIPy3A/EVHvGMr+iTYVK3aS03MJY1HmZGC2a7FZUL
Y08hfyITl7Gu8OLVnDa48FbDcg3Aj/c+p3JjrygntANO6MI+PIy3c4kyHuEVJGR8P8XR/Cuzqcfk
QqvSTChYfTQiPatHjgNfGnyz93D1nCqLMHMQPyYcXk6xxJERuO0ZHj7zcLrH0dOQU8yTGRyt+97s
i9nAoB999arjpwbxr845x8Xh7j7uqSeDNMjc6BFKmGWH6kDaBdFzDtEDCD8zSL/CNtbb+uftjPck
WBoP/y29EFf6K1on2A4fmceLveYYcsWQOUQricXBAue2AVYn+Dn5+HeDb+726KAQC1+IZ1AgqOaI
Z7iAHtAEhbt3XX1lB/2Yt24tet/qy0WJfWbP6BeY7zAdcJ12N+lCdD30aW7yJuNkNnSkbvfTjPdU
SwvJnCEWNwIbYwI+lL2jW5J18h+o7we8LhSdKXsPsEbT/oiRpAdk7Q9zjz4hOrCBD2Em3gOtfhBo
mSBLRJo+xbm6hC7vMZMRl/k3PWML4CkYtklgMZr0+WtLVoslSUqS8BihN0hnkK5fA2HZyjZGxniR
qBQV8ybg3kxc3rP0TRQrYZhXHu9msEVbkglEN0THWGqetBkwkx+mk2X3s3FVDXAlPB66C2/0Cm7x
DI3KVpZUD0xY5i/TPMQPaTeXO5tNJ39GurodmQybxTI4AaojjMq3uiC7rfVOZDfdNXWSRbRnil0J
H2W9CnYiKXY7rVYt1fXjgj0MhS+MnTQF0M+hMCCNz0nkFzOarHnXQXS+0A3B/UxZoflOr0ON7k4l
4yd0yEliqRA6P3fvC+GtdhuIf9gGpDcOa8MFbDsjnThZMcF6E+Gwv4PuJQJXzXiVkKhCRUQo5scJ
jA/Y+jBg8CLVK3nA4Ahx3PMaCgxe8R6gio8kmOzgneeGF1NSfoA4QyJvDJ+hUTebNjxkEA5rPOMG
fxM9DW4lPN1zOveuACjyhcjdWip+x/wBKK5hV9YD1Ut2mScFOWiTNhv9AKZgSxpOcjt6Dt7k5DPl
ccXBJu6DeAUVAesDzlOQt8D6893jJS8FdvDdUPNu2WN9DJ6g+qj6mfN0cRl1jzlCZF4T/AeBFy6g
jgXxnCawYg7F8XBPaHefl6/xRz/YPXP3Ow761gBluELAkoF2JEsEmTQAlnS8jXb5Hlzj45A6zKkj
GnhYK4dlq9JfQRytI/sYb2kD6WfTRVOX6VJiDqs9c0dRYWtPKglk5mcPsmMZX4c998kbhXf8mLmF
FZ4pkPvUJud8V+957TG4ESn1qXc4iHnmHMpv+A+tRphBptmS15XuWYtCm6eb1NFqF0GHQiwFQD1m
7fT2DIAYr+Upab4Dy1U3cBSd6iXO/2KQ+o0aKskW0xNVk2VNRSdBgviX3iX3+r1oyDkfyB2Q70qe
G0bf1QKoJXEKZlnPSN4cXoIlSihZq/hZPsufVF4C21KdaRmcMaWcIFqEcFG5vPfvenx4J/4shcj/
8fUi7xCUN3RFsVSGET98vb0Yh6aiCdMhUAlwPIX1wsTu0VIRQVUAzuzFw/IzrTvTpag9MAaicW5j
2AzC6RJuz5G8x37Hm6JV7OkrEo/mbTXGh3tx+vPn/O9M6teP+cPHGCdVoot1KB6ATSyrs+VmuEuz
pfwhtdc//yTCgP/VhhSZbCD2TQszw0/QRBuVN9Fo+eKg8TEr+Q4wnHT1NUg/GSPG0lw01z21SqT8
ob87oH57EY+Ig6NHRNmv6Ky5BrTBCw4IWFHaVZ83AWfXcbBHR6mAEgEulB6PN/H8pqavwBuZiiKO
o4OSL9Jd1XhhpYqRW043GznKfJJqZ+jmwqOhQmFSnSwGCqBiIEr1t0XxhJSdiQ/rQFJTV6OOjjWC
rabgiJvSo/c9UFaytIpGPxG+C9z02CbqeDWs1N4v6djSuv2EsmJCowFVy91GHJ9EiqTveHWtBvzd
WzE7yrKr4n7vtiOlT9FmqFa9vJ0iN/nqOT3fkSWhFznJJf5uqvUIPY7RPUqr4BcwyYuT7LyCCsZI
NReOomLf0FZsJm6WutJEryUV6pBnxStHtscVP/t62VSc53xNXQ2so7RCPhuWk0WIDlBbSYl4CXWq
vf6ZBYegTJf9YxoY167C766HTm6waTGO+rQPdcZB1EkuagvepeZTgsUpK2vYuEE73VAkxJV6vjO8
nFMjgYNg+uC88yD1axsrW7fM5Mw1e8dsObAnzD3JWJeqb+FhxR3NMYTDSYozVFY9DjCjVNlggSxp
BWfqwcRrbF0HD8gPJqzkAjbSV8lHprTsFR85gcQbYBcwiF4l+9LN0q0RniLBG9cMgTtPhLFj3xC/
Ql9j8jCuyUdj0CIJEZCv/sDijI9GjcH7r5klUDD1N4yG8rsRyb8fhB8SddXeox7cyXQorWcLxnoK
FGRtAfxeopgkm+KZKWvY7JNNSyhpz32QexOdqy55kSS0zYYNdxC857Qxu9iyOF/U1CA2fxHSoZT8
7nkFUGIAhcHt8tPgPihVomjKxMccmazkbzcFduGqYO8g3o15Baoq39b6QcZUOtACAL6yoFqDkiR1
Y31KYTTPuitsTvUxYCbTNL1XDw/HRSJMw2BHYTpzNEfYCTb6Zu1N1alvdyqwMWNWDsuqfep4u0vx
Cf+p2nuU1VPImKwKDfjJuUFka9417o4PRKlwhT2Abx7rI06zN/HGJHw+oB3gMWWcye6ZwoXb7E0P
KWEO5qiPgKFoBVBg+5xxr3HImE6MZjkLqWwd0KV9fGYVzjlIRhlHQqwaNzuBKeSDOyRxpNU7HeJT
ZLf8eqUbDWty+X9eLn8/SOMl8pDTGe7ApPj1PVdP2hTkaY2O9whPeCauzNoHW8aYAPs4V5u2tf6R
fKJtbN0I+ILpY2NXX6zDYA3j4ApcgCf8vqmbXZJsq/escDQeR/ShBPwA+FhH5b2jHfrUzZB9mHSh
au2wCIjtos7Xt5q17thgZDK/EGCi0TWBl71GBKVgz6ZvzXObviEgjoCvsGA5NyRJGH/7e+PcdkGw
D1QQ767MEWWnkuwqqwVszIFNSjHvV1V3jjdRjFsDDJoI6ZBKjaUqL8i+Q6QuHsfeJ9wRdb7MH3Q4
R+Zk1B5G09Vh9ljw/M4UNDSc9SFDNi8W394s+/guwErXW23/NyzIb1wFxPJVVRY1kEwSHJpfv4tx
jDQ1lYPpABGc9fYGYCJeN7wvmTezw9oFnP6ptiQOlm9JIoeQe646fOwPqitUiTnDX8xmxm/mLL98
oB9zFkmrdblUkukgh4+eu6ZGVuRmiKSlTC2hsLUeQ48RQQCHr+WGp/g9QIprONkO28ncjp+Gc+RL
IYBfDxS4z/LGaz9onMZujSwz4BCkHgrfoAar6L0Y10jB97NIeUe8iJLXnMgad1Cduf1Htc2vQvgp
4QPv5whplexyPBlHInUTFRkzZlvgzqr7W0nVt3HFBacfUezYqA7SKTBhOPu1HzV/eXx+u8aqmqrx
AKmmjivv128sIqqt3GrpnzFgkbpTxZe2ikdaVjZC42fmRyzPA4uaanpn50k7D4Ct68sRL+PtGSeC
9lg1JgCBjaNb7xFdqM0cO7IS+FF86FXvzw87NqDfrLWqqakKUXKFGPeP7aKY61JZ6dp4sBjb9suu
9cR4Q8bnVsw5NgGHmFUf3UvbquwmUD/JFM0ktCLee3j4YWWmvqGsFRui8xwhoBA4j/Badwlcypde
vzJbSUtn0pdMbyy82AC3LyRxlWe5tcuZ+fRPN5HwhFwlz0p20bs8dUlzGps1oyZuE1D/9o1KE9wU
IO4ejfFzdHSOkwXjpxgyHPlF1tx79swAKrxRlUXKFCEngobL7uG2q9F3xXpdmtuEgcA67TcPN0np
VRwV1X1mYWrSdvCXy6MJfgUt5ciQi4lLG9smJTpoc52PX42ZmPJQx+lKUpYUbzCOQ16ufHZ9NKPU
8nJgOGcPpwl8OPVzHZZkh6SwlS2N0B3jFemEMd3fomXMTkam0iagAGFTl/tHT5J+2xrwMRuLcrYc
H+vgFLy+Oo6BN/CtEFEV+ChDdCEcHuSf0NzTFmfdTEZEVTA4KVtqYGGu+Cq+HxhzaJkGDd8BThVo
Nd1lGFZtuMEEgQpateS1MbkOT+FJ4Rvqz6PEzHzViJeAw0qFK2Ih45ZTV73b4qHhl2eJXUheq1/K
mwflsXeJ/+X0xNhl5eTJDvZKJe6qkuwgEldzTCgDbt9K+tZeRKbAU7yUGD0wxxLte/auFct2WEgE
QVdavaKsRufcaLltzre5q7tFDhWe8WXmTsoG+ayZyScl2IBKjJS1qDlJ183RdaAk4bl4u5tQj5xb
6vLG7BdD74DbS/W5/MwB8R55uHqrgaodj0zN7b3SrmDNG0omg9STkJ9zdtXKYZA3JT0cJAaeOnNd
XUIMbmVyHcLnju+Ikmgz4F55i7mhp2Rh+onNn0wZHLZUEUL+QLH1MJ+hRt13Qbsi2wyhb7pvTcEO
bthMAaIRebkRBI0ekkavfOF1tYZXCYLz7W3Kto/RgwK9fuEIfNBKXpA+lhDpUag9suqnPn+lK1B/
JxsQFX5JNKpZpK9kYZGCKeIbCnY0z3pyliO3iiCtZhyV6/iM0PXnpUJ7LFy/moF4FVmWZIIsYMH4
uS2Ih2kIgqInq40q+W1PbnYWQs/QkJa2lumV0UZij/imERhhdhSvjO1dWiXMB/cBDjjlCMQbsxYv
dh8jG1DvLGe1ecrLRWR6DTqVvGQ7jQnrva28UVjhjqxhtzahX1vnZDqSFKOFt0IFYd3OfJiIpboA
Z/vn31L+3d5Th6mBW5I1HLDGr8t3ZsbmCCqR9ZCfzcPNl3Hm4WXGBxWMNhYgWjZgcm5SdsEEhO7U
B+/7Uzotk9NDbIIy8Whw+/OnMh5brp/X3sCxIbIJEPnxP966lqC2tdpz7Q3DswzPvHsqVU5Up3OO
JNi5utDVSUYH7PhoPuuvI4f5wCONGnRHPAMsUobpibinOYYC032yWIM46LImsZ/ksDvlS+vIsqwb
6yRYSGz36y+TcHnnN7hWmfXNxysDPKdct8ISmaDJV3q1ycRFCMM+pxNq3aMWJ35Yzjmiyeh8yfBI
4UuOTA2ld1vJPuOPiZSxNh3Ed3k1vgORnf7ibFEeV+E/V8mSHkAjU9WxJv363cW6ICij0IwHiUKf
trOxYBUAe96tbUb3LjlzTFGtrQ+L/iuRVjGRdWJq2TeG8o6v+YnBFvqUyn52UwxY9/ZR98WdxoJA
P4Z1Rez787dq/uY4hkIjw0/RQTQa4g/fftWWQW2pSDXmJVwEHL5nUkmD5JwLaYs3/0YOyknCDfJA
JO0iikgYITFx/qonJsdLrGieBoqX2XP2MV4UWv+u0HHSZC5Il0x/LT+EC3tnVf1KGp9dRel+MyFr
XuR5DzLbp7ys4RQTiHvQ1jmM7dv29hLMlTedCFPMQXasNhyzmy0q74VpZO5qks/LNO/31QZx+qrX
j5ALzT8qwFKPqzRca+sv4EfOHP/9TlVJBpMiS4bC3unHNZJ6Na7vAdeocau7a7jAdrpF595vduNi
3ZNphaA8AsvlbPpU61Xl9kuo3/v+iGtuh1BHAiehzckAO4P/mo0CCpAp7+oGQg9Axz2VbNpJp1eC
EY7mTgI2wCWdDaIdAWKXEdZhtw4CO873x1bF8oY7QPyFiUA+QGMNZ+xrDMwOeDCDF4k5Clr7M9YD
0Ay5135p8tF4fhCTFlP/xHeHQYHAf7hNGLGCu43nmBJVmEzQGF4pn2ZAzDh9wT2K/dSLV03iYLFh
QoaVXlwNXvM9DE6bz4anuJinB+Cjpd2OrmHameWU+3Kdf9zOaeQyGyK0ZNMeTGDolR+jAvcKUakc
3deWJgj7BQAM8nDmDSTKfrB408cMozclZeyFa5XLqQRR3h9abvw586HR6wobd41muiXKDvhc7dX8
lBO7/UqTs5Z6lUmn1SwkC2FbDpYGPCo4dFkHXE21L+kSZMzdZ4qi5zPpFd7MtTRgnnBvZSvMlNLR
nKU+Yj+C1bf2ldNuMfvotXn8nPpw+ginzcb30DgxCcX3cqnpGjaetZJaqhUDeNTrReRx5TnSqX6T
zxkgRy4ttc79gwjBHlkWj8nMuNCv3tNFa8sCVkDYkq5FIKdGEWN30kJN4Vtst/3zreNMh5nomdpK
8u82zYmHnv6QYzzM63IpuOJTcFQ37TvTIx4M1W8Fj62Qy3imcEgDQYtHbatey/eeHAWa0Fee4OVD
v64oqOG9gtr055WE6e7vHhNMh3jPZVNW5B9LXzjeRIRD5NRbsJFzR6KkVXPCMz2wmXlB1SeFpjIe
Y2OPqDlSNXO7oQ1CoN7E1UvOu23MmL3P0krjk1I+hIvyJZrmeA5iO3fkb9RKmilQNKvQA7qfPbqV
ljJJOQasBdtyzQ2KLZvTjsZ2WrNuGNAT96Y+s9+LAf7v1OQJuXdOcB9FoOToPe+tp67ZqhKvrMqx
6NOEpL3WGUlQy0lu/tPkogov0lLXnPpMkG9k/rYquVGvCRyfeDFqx1pzOvRpm9uaUyHfG/YAxFht
fIVZ0pV77U6wD4zoJpTx/7/o1g47+iivNcNWRPIf1Iw5lxKc9c2WI1uQAYx2e7bc+V9WMeV3i5gs
QtnQ2DexffpxyAois8eerE8HToNdcGSrSTL/Rdgl4BzfxnSBKj/dDyGOB3OpcZIB9OTc87XKuPg8
0U58IUc6lPO7tE0RZlNSZ/2GZjAqv/98H/03la5KaA3//0F/3EZtMJh3VUEghH/OKMWh24eshOEa
6H7QxbIdNjedJkeuFsuAYw3+/STY7XP4ZUV76xFtyJ0/fyTpnx3Xj7c6eL8HgVdVRZUA/69vdb0Y
ymEYx+lQM9nEc8mRNA2d+yq8YH7X2DAWT5L5cYfiycDskVobFmS6s73OoCidd6F9+64yV/1GD6A5
SmXYa7yY02tVnuXvtPP4f0x0fO84K1GluNB4EcBCiqgFsgvhoJlbXQTjtrh1u5w+NTshnSz7PMMl
BZTJbHYt8CNB16L1TB3w39kCTUotRUCu9VUZqzg63ITNMO3S1I+EZSz7sXmWPOMYOchc6o6m86x5
Mlc5DiDFcpIPIdlStqQXPhPjSHfaE1b78RjdN/AfSQ2kFESlNP8M1Fou/3ylfycFYJ9VJUMCKiL9
Txf813yrNZVeFMViOtxR/EhE0WS5vxMR3NFgG1F/s66uLwj+NB9+dwuOn8NsxF9rA2NqqF6ZpwO1
WZyQMRs+XbNixZFwmlM5+VGjssIgWfGW+fMnxtz/m2VPxvSvsy0mA/nPmeVfH7me4rgzhXw6kO4E
mbtUk+fQXOQknXYmRhcWqH7wBdLf1TlTn4ZzAAMJBiuj74jz+FKilCaaZdpnvA8gcs4koiHm5Jnq
TFJ3xTMALkOcVbv4BVvebgiPmjXjURDGk2Sx+dGf7o4kUkuyuqcOD3eYoggva6qh81fkdH8yNgNw
sk73jHcGTcN9g97Mi1JhWIxPyVwYrnwZcJacHl3I7eYRA+jPHa12dHtlrsa38FSRNfzQqevFEcmM
CQj6PPmMmkOARmqngmMdgtBOn6IF4EHyCRXB8mV9zla1Hb81yalgK7nVZ0Xm3M/l3c0DuCAL82My
56nBufsx5Oub0w1A6wcJ+gqC91YGkGQt8XhoHtG28QXYZ7WF91HvsCfikOG3CemBwYfrlufJcdhG
WlsewSW5+ZRtM8ADO2dIwkuXUNg82hXtbsjX5haP8GeCarsi26T6SOxRvIuTD0xRiYYLSVTX1sQq
5z624aJ9e9dlh85AMd0kgg2oqvaa4SAUF/XYjxt85OFX0FNGv0cZ45tW/mbnl38jjKkyVEVRERn1
av9kpP91a3XZ/RbGUzQdjI+Me3pyde2Z7q/IjwXPCNYqFcSld6fvgsOVyEznJQIr+grbCZT/aB2M
1ubD0qKK6MxbaSYt/nzv/5f+yVKtk9FWWRIVCQbqr8tid1fNQWqU8aCL3o1iXqxsYuYZvrYLk+Og
ONFwkImWRBs194g9oc2A8LKJcOuTV98Zxz3SW3pHGSPzzZWlrcpxVTc+Rh2MkS1bQwPjB8M5i3Ed
aNPIlt+XhNHqJzKNyad4d5E6usRTQerKPn6BYdrj5VFR8cjmziSyfx2GsT//0v9lJv74pX+cg6Wy
EKexUscD6RL8GDS2Q0QuuFfh0UT+3UkXKPGC4d0mTsdOeIWOk+IsIpjOoBeonWlz+3u94Ag1exsU
60aBSwLcGDELF4YXrYwdB+ZYoVTaLrcWQJFxzWaGRzYjBsAghm4outEBLqQu10QtfIMSvg92wBE2
sdTXP1pcRaPLGtgDTu4wzoBAwEhab7QnSXZNAmEFnjmgcWAfaE/06s4rjU1+rfha8Ov/5Y3+263H
v2+Txwr6r9s4y6L+Xsfou1q30gTsOqv8O2asdEwMSu3nKhavwg/ydyR7bNJ54IDXG+5L+UWg+A6v
Kf1nhUvFFntriLcBbMN3+V2JneBjiv+yTZJ+c34nkaJwJOa2Zv7346w3qnp5awt5PNCzV9A8jtH2
7raILzk+UrvTHldc01E7CY/+RWGRfncW//+fDVnr1+tk5sk9vgWPn71tGP9sHscJ8vwv1MrBDPjL
yf93VpL/JYVUEQyQ+nNIMCiMCLqgHg/qpiRXVzoD8SCKFuKFPMdUjHRLeAQIfIxzdIl3nKLE6QgP
8/E/0KTFO4BVcmTPANk16F3+izyssXDhrKzwoNknpsd/fvT+WU9+bsN0S+VboRLB0JQfe1jx1mph
V+TMNWBGbYvGISfUEG/dyKbTNStF8afiAQLQ3updpbjjOcPctpIYsgJTwaWs/eXO/i937bEW/OsD
/dirDllkasHjAzWlTWG4Ej5iAyFjaRJfDm1IJ/xHf74G/yXu8iMp1ECIU3TVMPQfN8lNTHvJVBOW
n0UnraFosYEftzk2pR0DTjw/ZExlzkjGCvfnS1ku2/mfP8Hv3D2POg+OEBh8CGT+eESm1sxCUQ3G
w/gdouo8bLmuYh7F/pHWEVY62Bhbw8E3zW71VT5RMzM2y9tH8iKB38EPhxVCcgQF1zQozUsBJuLz
L5/wdyfRf31C9cc1ylJAaZMZjgfQsBBQaOSFKoAgSVzZek82lTDPD1AxwSKBCI3rdB7Q0gd1aBZQ
cYjUdn4oSg6Tu1v9l9ml+rt3OtkwlbtXtuSHjvrrQ35v9ViKOm04gAbXn+JwNaxzqiqmXYC8rwg0
Nh4krMHk1zkVdNmrPKRUtIV2x7Jv8keydB2oZyFdR+UTlZLIA9zeMhGsJSV3MJ6Nglnkkl5qtQLd
u7V8fCgFZgPySyyvQKHv52h6ujG4vb/fGH8onHUFX4u3hUEVAFKujWGRkm5sJwpZUpTXNqPvF7uI
3+cfFMnR/cyRRSYszlWyzc+GmqPiELXnFms7U7fghFOBztlNlDqxBshpZxRIPedJgBC64LUWR454
3xugMWBPvkmab00fFg4Xy05FGwAU41xQH+EpaK94cyyc2bxP714BDUdadvibM6znKMf7LIOjcz90
0D/Vs1psY/EEZFcIHTjGxRWEsKmeRvwNUKSoTQm6d3bc1QCed5sMuAHswW/o+gbXjAj9GmJrBl0y
1154kKE41rdti0u6CmfdeOrKjdpeIBi7YMPMN4Yu9xBEGtFOCK8QWa7Ek/poFSVObIJCXbDdj+ld
qLy4OoEaICxnvpXlNja8xITTR27thuNJzo5BA8DIYbMNm0Tg8Mp4LBud3HwMHo1tu5HuF7nf6aZT
pWyeifTAPpG1Z47AVALhworWamAP0XNPvn/a9G6tfNOXMNoKuYk712jkPEFSDpfUUm0XyvAhkw8v
liX281afZeDDxZccynG6Y0raklcjqCW3a3I0DIrvvgrkMDnCwcDFSaqN4Fk02uIJ8aJmpwn6DJjF
h97QBepAfxpg90MHXvJuOMfbYD8FB0Wi6XtmYnu4OM28PYm+wZZ+ToBGQShDJbzclHm25fx7KUec
+xJOKyqf3ooJ18yiPyGL4KrnbSuKRyHGqp1LvGbCeQJhN8KatlCIfkWtN1TzYQbaDPStk2MxI8yH
OvnWoehN26rcqkx0HW0JUQuyy7P6fDddcFeBjaE/2FHWSziBeu4HkwbX+bKJSe7OsxpVOfyqoYZo
Lilz7MIWbvVnPo2anHHtP/zL7WPViHaZupUwLDISIzEtDk8GDv3Cy8yHNijfX++gRwp1qb11h7CY
1ycgHM2r6LObMR74Y+qHj4Jhi+aCAyzVbaLuqe0zeX4CuQKgg/GrGMlJbhuyaFsB8ZVQRFescfxy
qMXFyXmw9Pkn7hxMqaKfqiedAOSpwRJTWososvv02uMY5ZxDxgGOVYbZDLqyyK604QTEsDfnOacZ
N3Z7pgAGCIVZHl8YSxRPyrgz6KR2Bz6n+n+knddu3MqWhp+IAHO47ZxbbFmtcEO0EnPOfPr56MHg
yC1BjYMBNrwN2BZT1aoV/gD+mFwoR+RhBkOhzZ7l4R40kbEHi0uD8vdA/t1DiqoHBX6UANEmV6xr
gVjJ0YImlItu7LuYtlIvc4QjcfOGzk4zNZ5iTtPRPiYb3gGNRFZvXzJywdn8veGvyDtp58cr4zHv
/kAnA6qFUguSsigKypsqfNSKN3d4jJGlSD+REZEhZKV/4jske5GJByjVmxvCJrwMOv1J8Pr7s0n6
D40DAKGyJmKvBMzsb6HxJS3mfKrTpqZGcvCNUk91PKuldY6fEgQfZAPovVzIQPEdLaTDqKZRoEOz
MI6Ogj0ebMkJBUZvjGYE6ouINjF0jBkzhMH6oz7QOmlBg6J7gez6KqpWPYCyBXnFpHvqNzgzH1iQ
+VIXRq4deqbNCjwMUIOFfxdc0gCC5ENS3gs+FQfqMe5Zw9SB5lZ60DcpM+v8XEFDg+gCVQ0WAuS7
UcmyJLrTas3vxWAZwkuO1hGGfxF60VhUM66YF3AtoZeGB79bQsCFHw+yYy7n9kDvgH6BOteQD1DR
Y3yt/D9VNq+he7VgMItp1u81oZg0D4p2b0WHQkF3EBnFiZjb6G0zIqFcz9FP28hqNE3rT6W1RQpj
dAs6FJXi9oPRtKMuyU1pg2JlCmsHQXHOQYZtHu2PHbob7CsmUcjzmThG1W8lBmXqBCGQHcMPSEMa
yiMJ+t33NaYo7kJ/xBLQfC3f2x41Q8hEi76cIcCksfew1G1vpJr6D5hqjW3wF9RjmepfLeUvq6VT
lV5qRLmzQ7RVi1USN1NdQ0Ikpz/YIzq0baIXIbNbg1W075P7CubjzirnfbEAKBIxjIRvjGwI86d6
F8LT8O6BzSk9zNVpkq16a9Rd7xAsupMQINJXDjB/9pAO4vbDUjH/uwtjpG36ufSJOHS0kpLHkNqW
AhaRhGKC9laUfaCbUu9o7yCAYjQPLpUvihLIPdHzrFZtMRe3TbPGW/T3rcSWIWm6Kgwwj5FVkAEm
m+la+MaX5TYPhbazqyeMckOUykWGi2uPXCVnb7A421NUrui9JkzXUI/TqjXzCSAsAGwZdm2xZcVL
Wf/QMECY5nv8AZD40Saw2wFbhgWQQUYq9daiuwCraJYe4lFLhBVuvKftKcD1FEa1PicxMitYttC6
VvqlQkNwUhUcQUg8jhRoM9hClVWchQiVlWk4ATUhBZLzQxmvGC2KewR9lS0ClkY/slrijwwn32rG
yGtNp4RBuJoBxsZyEmFQdMpGuFMBupnG5yV+khAcoBQrVnR1Q/i2FhywaTclsgNYxvmYhPcoupsc
z06GFPSLwKeVk5r2c4d6LnIXIslHN5PO4UJ8LV8lhjO4qoBuFTCZijbA3nBmQRQ/G625BfI45o/t
PFhdkEx9PMnr8k1itiut62oD4VXRFxz4JlqxDNpXPah26VQNE0FaIziv+Csg5v4zvimFt4Yz5mzV
cjW8cKgcPGWKfEE7EZ/EdBJFCN+gYjnh0ApsqGZwI3vMSFGqh9hxLyqrVt+7ILP8RXu8DIxwnpTp
hmEMSB/4/bPugHTPhx5fRvuZdGauqUpA4m16JMamTIzFO+IWsJ0pREpcrmUE6MNjgbNAfJS6A2zp
e5j3ILdWKJIuZawqsk1D1AGRzdaYFZ+yPxLPejL1JZyv4QGvxXSVT0RbWxsovT39vtAl+ad1jj2b
hfiEplj6Ve8JlJyfl/7Q2XqwiZDwiOfCU4hKBpRoHT3RQ3Xu/8A3+39e9ap/A1SlDeKKq3IYpAjr
XiINFNbcvG8+XUaPlnZn3GqFjDXktw395UGvKn3JdeO2bsTOZgcL0BWfTX3iMGuF+gQ6i5G3TZu8
ok2+YGAI+2Cnobz6mAY3Hv2vutBv93FV4NeVFTe5xKMr/SIqwEXBLBwbJcBxzEu3doIlKTBiLzXD
7WdtjllpDs13UeHCMczFP525u2mY9XeO+u89UTditSSP7Rud7Ih39+UkaK02wYrHrW15ic5pwVjb
xFT3ucF6CbU5TvDHultoh5LB8s6IZi0G7nvS57GLjZ85CSzmCVA6LaB2N/K1H5oTeJBJ9IOxcSVj
M66K20YKXE0v2spG+sa9z6w/3NGoCyasqOTADC2qFwFQpbfiIFbuoOBVwCNurNbvZ8G/93A1q1Nz
yZEkhXvojftijeCPtfWnALvRg8rsRL2xUo3vK5UHJUlFj1010MK/+hp5F+rmYBmVjVljtMPMDsEC
7S2pnnpxP4Ifob511VIRF/XKFUbZ24Ju+MyY4chSe4hYLRX/JKIEXSokUA+9LWdLem39AmKWaatU
+nhuMIPTZmRVuKEimNLFy1jG1mKUGTNUqvaKDHjuFds4uGN8Pcln6Y7ZCWZa2jQBQwlllIH0JZiX
6arGl8CciLvs7KyoGWvrw3gAMICM5gPD7I6fG1ZPZb3pQWoE0+b5929jjS/jauky2gXYD4aPpuN1
/JKkVujNTKpsrdhU5PHOUXUg/zDKWVo9MlWn/JxkR9NGTwAUaoDpH3QJhNb4jh0Zb1niPrhBDKXA
wi+YMjqDk6TKi+7V9JfCg2OsnRUppBOdEGclySxekfeIwFgcjD2DeCE+dJsg3RrnYuTcGJxqHzxo
ZWxDdyYs3Xpenet6k6XLeD1M035BLthz8RGYwtQe6KSvoNuoLUa1x63LmOWBQUTDVDaby8WpPcoT
3FlQeZuGnALqycJVvN6AkEUwjkKifET1qXtmlP37W/2hISczMzUk1NHgqyjmVbAM3TwbTD0rbXEj
hLugnaQguECBrBVQQR8Ym1rlXak+ihLcrnlGWoCgxXuTYUc0BbmJcc7ef229Y5E96OoegOPw/vsN
In70w3dX6KqDMVNlZKmuzq2mDdoqroTSJs9iKBLr6Gji6M6GyLyZIM1GcT2AIVMdcWp3mdN67/FX
O/TBCrgHroB6N9ezsdNZPHtwYQeU1B15zITcl9KfxjDdsimygeJleI1fXGvKv0LwztcnboF65pwy
GMoIlOZAvEv1J085+x62Jmc5uvcBa2TW0qvQMkRphw74PClXTblCV7RpkZwDF12uUn/T9TtqlhEU
Ic1yeWeJGz9Yit0StLBZzLFlYQhvfebkkWgFY32WTr1uXZijPEEdIVw1abCBfIKJnAv0ZU0Ea4Bt
1n+EBwD3zEL9gtnrxhjQTMJYaa/5a6siZSe1XIJN1YrXKNzI+ipLD4ZCVTIBkRzG+CxMaxjL2KG0
9KGmrQ0nNH/0kA+G7NPNUBDNy3VeIN28AgccLRx3njNQDXdh/2g0FwVpeAxD6Tmgoa+M+qcxGgeY
SsGoo1WKRII0/30pqD9FAOTxNBPDQIlG/pjhfDm8LCOVo7qTStv/rGnlaROQvHE7s96sJ1jrpe0i
yIHZJPQ2BcfbngHQWdnpm+wPgHLISThWOVOsrwDT8Apzb6a/NdhwDVNwOBoqixB3hwmSE8kuexu1
KV7RKEE4GeWaP80tpMoPaOSRiKvAUoLrCtPiKi9SekOIRL0r4YjNa8TD3RmE+hxGK+KlzbR15pU6
x/JCCBcNvylp8s4LGmXJ0scrMJmj/lRC/WScDftzHgiz4MjyJJA5u1BaAETvObKsFMVMGnVzx1hh
QzUuEGGDOMdBdQmBEzhMSTc3rQXSruPFG3yoZzmVunHrWB2P7uvQ/fVhr4JMXuZx6ARDCQxtrgcg
YBbFM6g+94EJ/kLRoAJNDGkp9WgUwU2vwVZrN5KxHyZW4/vmpOWgBYJ8LfYHsTbLrKEtsTitER6c
CCtzD11kF58KUBUL1si7fobUkk95UQf5Tl0DztrQaB0+MRrY+XfFhX1hykQ/pD+6h/LGSO1vGPv+
jv5zg1epRx2VReX63CDbcOD7IItPdoYDUb7IPdwGQDXOB6ZsVNzVSkfh9+zQ9UO+IVhQz6n0p4Rp
KTLVmqhnuCb0nv12Xjwn5irvmJnPC5ocGTCNUZ8aTSjvk1KbqGGFq5xzsFj6oBR6tAlRNGX6i9YK
fQ6oCZYwry1w0guIqnWDssoSfWADbbR8mr5nzKO7GT7Nern0EFAHFqGuEeNxha0rP/jIXuOzdetT
/tDN4FPqogya1hir9qsZUq6JoSQ7VWnrFTzIUX9U79cRhF8Yd6OFzCIN1hW/muClpvSf0JCNV+mc
bcXBAa2ErIqTw+gXOp4KHTobo560jg4WbbC/CMp+YkSoLMyJIEK5AmngkRZ16BlN224ZomhKgZ3P
dJrHYLCCHbgoa6ThLZBaYqfJCAvWnEYzkQiT21gRRa4d6ycRuh1ciZi+K9XH6D9fPein30OkMobA
q1VELFHH1F4iq7SukmgSf70scyVnDFzycWYBpc0JHoC2MISZlM+r6t61xkFDMezEOKTt3Uw6EQGO
abn2ayKkcKBWd7Yp8qgCuuDCKooO2cN9f7o1CrTGBf3PrZLE8RENWP4GuMLrCJgELPleySTbcGdp
NEGLI1ubFwPlWESwJlJdMpUU8o13LNNF9I6Et4EMRLZD9atztktUqymbzsE9lq/0IfZMdRBcw697
TTwcJtqWRgFI+FkyE/A22+a047cKSjLO0lf+BKAS76M7xl5ohm/M9gFMDCspQihp5rxU73CezGoP
4BbhDdpTxtoA1jyqpE/bGdn1znIOfv/YoWboLDOrAYiKft6CMQL1nDVnOiHrZ4WdBD2wXQBbdYd3
HbsHbyPljFfUGR6XozZEj8ARzg5Vvf59Ffx1Tv32apn1YrElmVBBruoKIc6l1gxjyXYeZGcu76Hm
Cjs0G1a4U5SnYJEHbxEy5misoGYlLNwP+c5cd1t0zo70+NCBPRfKLLk3pkiPxxa9FeZ36I7gQIGY
CSnh2rhjcSSbECAV7ZexjXsDS6GN59+/j2ApIwXCkMDN8/+rMWyW+1nr6mFr+7RMHrDIyYOto9xb
wlbco8vUq8/+pQbyn5919HWi3SukAslZW+VsaBe6S+Y+KZHABWvebFTEUUQiIp6h0T0gR3QZW5i4
4s7KD/LwLvmbRNxAwXeIDw2xLzG2BDwevL/H8dDLdyon0kPQPrv3nrDypBs5+DfciGWYujSO4ym9
Ddq0V5vWqGUlsHS8pTjnwd5lnjBr4pZO89RkNi/FuJwt+9j2e3VXsm7K6sZg+Vtr6PoGrs4esROs
uOtN79T1BzHD+WEOWlLKqznt/E7eNMNzAjBQRHPh8vtK/QaC+HtlE/1dHRVeHXMrlsGXlE4Vel/o
W8M7QXAsw8c2nRf6XoqSaQh3TD6r/lyw8pkhLH+/7nXs+XtZa6Qma4DPYNv8e9nMa6TBtRQQkdUm
sew6erXcYyQvKxohnvL4319M1nVLIRwbOFxcZT8WsHar7WTvVDRbAg6CHDFjQqR8o43X7X+/1o+f
8uvFrrZ+VWdiGoQo+Y3TyfokDhnOEZ+hg2h8cnLUgllrPzXaC282129dfFyoXzft+FrhASnG2NUA
iHtVqsWxNtReWyEzjm6rFE5xtwmA4I0pjBDME8R5U1jnJiQcJAotHFUGJplyPMr5WeDE8+58422M
F/x+Q+TXCuUC3aWrVKEoMbWvB24opPNcVHbRnVlYqIO16R76ouptHeuS4U2bz024Ir9fffzhv1z8
GoGZV3FZWUbpnShFDeXMd0f6Usu3oXJ2QLK1tx72GqU/vn1FHGcYbKYRVPzvolaSMOlkJ/dOjv8Y
F5+NckEUpcqwvnEvTXFWaKiTg0+Rhfv9Ocf1e/2cFDK0slRIh+b1oLWOY9nxDMU9RcUxw3emXnrt
8++X+AZv+/tsX65x9WyZ17dFoKguFsIncNICS4lJB5tIxMUi8WzWci/eqDd/Ws3jnhWp0DiFpKtr
lnJkek4D30GlLUT9D4IX7xzwArfsv/8uw+s3qGtgdJHepr94DRwkORIGRyjdU2DSpSqrSY0EZ6c9
RGW1lwMTqPa+YuJZIhZmUZSKSDYiGD0T05eugfLcu0szRek2eUn1G9/2p0D5nzv75pBuxp6buWUF
54NEG5ec/4tdHX2u/Ma1fnrfuk5GiMQRozhxzG2/nAWtUBVS4YbuibjlR0tYWpw97JSbD/Xj+x5b
XggHjCnotS+AWaju0KkRV/LXDeQsDVY2Irm+k88s40Ui6xH0zaAu6xbL44vYLJXoXIXgw20jVmfc
UuYVNwrUn4LF11u6OpHMzLF6UYzdk2BdxHgjZpfSvKuSg+6SATTHAIG337fU3+by9aIzMAO19FFW
ypCuDn3NKTLFqbSRIwIgfJgk/ils6qnTw3Df9DUlSz7LELQIBmZ1aOz0OLvT2W37uWUW0wg8Tw/5
FkIIHGlfWyUg9wxyo7TZtADgrAoVJmOg84yYESii4Klo8NPpOWjhL6Dd5vpbWp+/P9NPK+jrI12F
e81S+84NTcHOBsoftPi2arXJoBslp98vNG79X97ddWg3EkN3wbULditvguKRoABwXuuWv1/lb+T8
7TJjxP+yI8IklLIqVAX774dBGoDQl2bLcZ0K2jD3Yw7UBjefcO3gFShVgFOM56Bi7prRw3wwrWOr
Hf3+1AVbwUHmKmI5M0nWRuDn2+/3+mOEthSFc9/Cpwdsyr/3mqtdK3tOxL2q7SytyGWnrCOxOIpI
dWIW0BofNwPnt94wxwILd2SkiRIHn3WVcOS9q7WJZjn2MNyltNvVO8nZj9KMYMuce8QWjPbggdDC
nhHpRBXaCbD/kEJhH3h3xeg7mL9Yjb7oixGxAHcQgyyxnUjZnJumO5uDgUeRVsScK99kI0Oi2+Pj
ogUfHS2W6m1geueevOKcGQcNYJqBzBC2iLi886sJmTM5kQPdeNM/nPMGyNkxXzYUgE1XoQL9mtLL
ksyxUxxo/GWT0Ypv/UlfNKtAetZCBDBeVFoWrVyub1x6/IhXC9JQRh8mSneR+Hn1vv3OlNKuTxwb
VlfE60Vxn7nmEcxw086ADdeVncmP6XBjcf2wr7msQm6pGmjTXGfQoZJ2Qqj4ju0KB2ds0g0Hx3kN
ojmmdL8/4a0rXZ35XWPVmZcEji2KkImwySmO7kgQp8hvhf+2xh1XL2BsBHUYepI0jzfzZXsPThYJ
tTC+zeSYGcE+T5xFBblW0JnPgYbPkEcvXHEq1B2ooRi2RbgI1JOq2D6oTDyRi/jByep1aDmr3AM9
v9AJfTjY47YqL/VwXIiPuExDgWaQZBoPbe0vQwUZFL8Cnk/EUuwBAGesYADZIA+VLvvWoqslzKqe
iju1mDI06EZjbJXYdXdshIbe0TnGGiLMjFOAbovraTcOpp9KGEODMq8z72Gt6VeRhIrNalyvdOwA
swhQo8qeEk3Cf09YovSPsHVgShMznUnKjSt/E2AYPwj1IDYoKIWQjl3tLDVxO2oJPog65AjRg07Y
CMaLrJyUZtEyClI2qZkC5UAoCPCPX0zV4E41jzXaLosAFT2pRZwAUDtDfVSLRyIYZAgGFZ8N4LrG
8RZJO/Xh1ECvXw6wtn9fuz+kEAZuR+Q1mKKQs14tpyCqoHCWsmUnwUvZgDZ1ntr2WZUeU/8UZNiD
3jpuvyWHpkjSCtdEYzoHBvEqg8icro28geOJpFxJytn/ZocNhF/yACu8sTW/AQQgbmhEPCSpkMDk
d1eXs5JE9ZOSE4Z10feg7dH5daBvAwxqUO+C7+XbVFhmM/WyTw14gxqOdqmfcWynt2ZR3+IE9wJ6
QlLg3Jg6vN5/t25c5VrkloZj88x4OUQe+hZTjxxSuWVT9DcP+yfmcilDppwGuQfXRr8KSVJbYsvm
OY7tiO1MxAG2YbZPFiYn7oylWQp7ElJk8dv+NBRHzTqLHrJqEM5LaWbQPyrk+9/X2U/P/vWGrtaZ
G3pu2qSCY7fdOJlyEPvJtxU6g/mNL/5NPW784l+vdPXFi9ZPB0Xj0cl7/OZFBzxTCOYiktBnTy8K
6HTXAVAXziNM+KzR7VQYdx6agqJlNx/AwUsVLRhENrSZD7ji9/cAlPj6OPx7f2MVQVeHLuXVcZh0
0PAzsxBsiRAB65gU2m0hKzbYSStnIc+xRVlIwquJTXHk+zhh2L325MImCbO3tgHg529dK19SxW1b
VJzzrN8YyV4dXjoQOJWwd8vPynnw3HqSSPcGaqx9R/AYHpgA8krA/uqjfCoiCc1GcS4hWjqyuq+0
gzc8tJiZVSB0CyQNAto/SXiWy9cy2aCK2subBL5RnR4aNFw147XXbFaVlNjWAGIh/qi6jQoq0YE3
2zhvEvWmnGzREnLtRDumqL753V4xKRYoExpk5Zto1tFu19uLJMnAiOmD4yHstm+iBcmEvnJ8hB7m
kCFZNUYo4Pd6AXgkWuptdUeFYzRLqxH32X2MVpweo7phHU1Sah+1olh81etuUjMbbwcewJsq7DM4
7EkK4yQnhcPTYlAXY2rrttHBEh6KFp0gAG6OD7jXBc5CgjYc+EhUljmzBs2f1wZE5nYZYjg43k4e
ooM+beiuat2nhz5ACjGsErYAHRDPEq0FNsNYLhxCEYeyMH8dkCcJk32qw2ovo1loUT/Bce7AgaRo
pzQmHkWYpEv4qfDFIv017y8s2TxKZkDTFpa2F0jni7SYDzgkxNwFHzNwD5LmLTvmcC3mEon5EfFz
i87DL54SFeMTGgLYQz5Zo4d9jk2CEtkSGom52S0kjXtPgXpSX/XOUgvpp6X6RFHDmRQcK3xeTYvG
Qg43PHjkR8UmhuV6NxFAKDceH43JuBfDjSOCFmhHtQE0Ukgq2klMQaalyY42VmdWM1HBuDFGvh1O
n2RtexyPazy4aTcljtpNjh3miUmWrZwQ3CpekBouAG4CTYBaEuFdU5D+hKLBmlmXrO3Qr5Z8MWj7
uKKfTRXSNUwNV0GgGMquS0M8eHRiBm4WoyhcFBLjxZX3Sob3zUNMbi1qyV1T6McCROrg6GD8fPTm
4rtUy+atVOxkp97RrBgwsBC0jYLYnVm5GIIjEG/1yLkw0+Cjx3wMVyo3haHOReybJGEj0p7MTJeU
1l/5xaMVziAMx++M7JcF+F3qgdq0OWACTcJtPp852tos9mKNj5y2qsCD59K7jsZHWuJAo8yDWJ+H
TNx72g3NJ76yFkNeLPk2CZL28tqYlrE+y2hF+1vB7e6keJPRqURvaBH64EMgZdePGbHBRGs0zUzU
94ZZhdco3CeIGH1XvlO0y5/0gIL24vY0Xnl/fjMm5ijeKfm8SDbsJEeUZ4SSpsyOAdxLS34hLnBs
qNoe9XUhXIIQSDRjUeG/6YdHKSoWbBsaszRJcwFOfLtPTPCpALPFCAeOcaVAS/K1YqY6F53aSfWs
dcR69kfML0Vgn6WQ9lECEV7o2I09YCVEPQCRiIaJtd7R4ehn9KYLiLLjuGP8N615UZnUCfGWkKRJ
4kb0bUO5mOgXWOlBBG6SQAPUY/mPAI1AyM7QujMdzTUkCR3INiCYddZuC9pas5huIuJqPWpAlOP4
VSoqirOHftDt0HjxDIu22n1OwBAkYJpsCjRXdy6Sf7IG+B8rEMVflszwpI6Appjz1LrEwHZ1D5IP
qK6eCZOIHeilb0diV0yzFTIreF6hKdkxi1A5aUC8De9PbZ0MWC5tV2yE1jh3/pMJ2GLI86ORXtTs
npcchR9S2qwMxpiyUiyipoM3V+0yZGOiIJ3EBnYDosrEk1zLtFvFmElRtrPUR4qGSMoYPaNttOAH
hRas48ACu8MIpzkxglgF7Ui5Chjvv3NUWHwHNnE4+r/ACQkSpOlA+KsDjJHhoVDsDA5sjFuoXthi
NZUN20JYP+AmTCI6I4B1AVik0J1FaRJVUFUzRuDQhvIQBVSMzJ8Uwx5qpI8hXjCOC3ihCVNUHx4U
G4vG9IC0jeSpq8j7hAg5U7xoBdhz/CsOJnY4w6qhtmnASBvl0QQZGxBlKFWkz6g+EEZookviSxS/
Ij6LqA/2HHz/JpK3mRVtaXFLqr+soGzxZVwT5zzvLdTx+sb7S1UQ8WS2VbifEbLohSbxPPrKGpt/
ZT8z0Tqmm+wwOjTFm9rQf7O1b9kcmmkqI00ab+JVSqNFRUXJI5LS0NBVMLcLMWRPfWsZm0zfeVw9
hHsQpxtG31rjnxTxXR4LjQ5N62oZwgfgEEHLjvH0qGetM8Ek8x0PmcrSX4MGokmKqoD4KoX6OiS+
W04/bfxtMaq4aBNfAmic7IP6kA2nPNlYNJw9oGq+/KcGahoSYVvw71lq7jNB3+YCnVFwO5zPSO/5
8gKB1Jov7UVUpTwAqYgiIWZb4nMZVfNW9965UxqKfd/B0RGXATlLw1DNaJ+Kdulivmv25cr0R/PX
FeEdOSl/Q/xXrGqlOE+FF80FZ2v4xap13sZJEdYSMZ8CEYB1GjJSx9uBWF2nb0On4OT46UHThZc5
voTx1E/rvaxhidhcshExC1OhNptjRv7jxw0xFsWy6qJ18rlDd06Oy2nXdeuInnqeGtv4rcraTyvj
hw8jAVmYa/1z6mFO7jngy8LHRL7jvCIQ8hgEUpLuSnpJ/GyrjuaF/czBB20w2zn9QJo3o9OGIh17
75InIhzC0wAfy4kRYgVOyj8PSNdyMDUh57IyYEGilXM1Q/MilPZtRWldhFsjgsVUoCYwCzwfPRh1
T4Uw4zxSvHptZgjCAmxU4eC0hYJi7L4nm0AFafF7pvu9uTcmuhoadhrVNxDtq3Knj/W4adoCFw4y
QjJP1OBCbarl1WTS1pscIqE0/f2S4z74tk+o9OjZ0lC0rocvvSC6Q9vSBKDDSqFHkcEFOdro5t5s
G38rnHk6UxSBzdBWo4zV/i3mGkPK+kKLaKhVJw4cPTgkWKXzwTj0GHmHMAd+f7ifKihQ+AogfFMj
BlxdMG9EqdccDcOGZsq2UEjdKON89aFyTr9f6XszZXw2pOgZy8H8gKX377N1WquZrjxY47ORQ3IE
uwGa5GzE5pWzVMDHLdqbp8y4RcP48aV+ufD451+aW4puCqXZq5bdti+yel9awLEo1LCUxbAKbFkX
3kIxjNXW9ZKhGUE3WGV6BEf+3yuqnR/nbY52DXPXCe1/qxxmKLY77koDNlnb5IDURfQlkgfr1hf9
6WnBE5jEdSCGKO78e+0m94KsRDrNptUsVfhxosZrFzDlIMR2NkX57591rPm/PeqXy10toKHQM1Ft
xyLXFUnIEVhyHpKA/CZ4+v9d6Kr5EJmhlpb0g+3OHdM3AhvAgerW4/zw9kbwC5wdYBKWpV89TtUM
ot97bEAKaBlwb3LCV5H9Z3mfYY0wwK3G67cOusnZS89KgxCqmySQ/34ts3Kk2gzo8tY6gh8AvgeD
fFbeZ4p2SBNIc6VrN4G4LByswNj9pUg3tGPyx9GT04CQcUVMRLy5MiK2MWKeIyBsmD5mPt7uHCYV
mgYHDXxdo2B+FWyaHs6aAY0eKzSOzhwiYUIkHUujFh5ehLgAsa1wHQ7pcqMnMOZpoWkJN3dQnGEV
1u392MsR2EIGSgFOg6eFNv+vvzVvBdAYcUlkAnu1hgcrEIYYIIXttxe4oq64FapXM7tF9Pkh+On0
sRQNEyKVwHQVGAQpjjNJdZCYUs4MtvPyyJeOIWV5x9+f5xsMjvYRjVA6MzJYOPrIV1cC/gPtMyD2
5TSOvFF9wDt6JtrmTbAwCtB+LdA1vKETtMB1ui9A/UPVmOaWs1CzFoD+Q6XXp85N793G1gbqZNCj
PjDgIa5mg7RUkrNWn12Stp4f0wcynalpiHhm7Ypz13oYpR8NrJphB8gUrEmZIFQhzxtcUI37Pr+P
0pNcStzZx+8P/o3lZTELk0w4fiJ8Kg0Q4L/rmw6DFctqKdvi2HwYPmlMznWAdH6MGBrSAGlZs5VZ
XVKFH5wD6zebjvV/QlwcMOkxlglW5ZLfT6pe4W/7fxLznJK3sxWrzDmoucJ8Mb5x5P+QZfx721cB
3EJWiJZFJtsApdoG6Jf6qbPoKxUdCGxt2ktF4V2a9u9vS/oeDVgbKhmAQd0yBqF/3xYDzZSXokt2
WJ8iitGBVEokD83mqfvWe6cMR7LW3I99ghtXHh/o3zDOlXWLupVhA6zMqzhEwkoQUmLZrgkafn1K
aFyC0gFE02qv/CqioJKgq8VRUt5829+PS0kH3jKidlR0uf/qJ3w5oOVQbtvGyCXbbC+6/+TJh9xA
0Y/emqqMivPrKjwAkxqQ/U1V3BG0G2gx83sg4AaQAWKoJ1q8/6vtGSZR4buaINpSTRZ0iJ2d4b5U
zdKBPtK99wymmnKGT1XaXNTkruznTX8yqo80vhTFUlW2VbLX1Xv+NiwKN78zuxe5BQRqriVhFkev
IX92pgCKg30bnlV9h1KAkG66mPaTOGkRB+sAWSrZXJFs6tig32naJg52HZKgI8nwJFF9l/tE31b6
Nog3rvaOxp+ChAED47SaAsAZnJ0moVewVJ11mewt5bFoV174KVXHqjz6Eo1fFCVH29FwUpv7vj7U
wlNaf0jJKSkfAgkGdkZHwLALa5P45za7v7HAvucJSEcArgZWNK5ubVwDX75xPoSlIxiKaMfUGi6e
yxUDWpRlatt3gbh3r4G0yf2TgNV2qO088aXyN4hhq8nbjRv5aaWbQNIIxgw7xb8WZ19uhMIlgHnZ
8a29S4y2ZvxQBxivNm9Alwq7qCDD/YkhJA2vv1/4x1BoyroKzcYcwebjIvxyYZEv4KoYotlVoO1M
tASZnK9AYarNixi+KggblGARfXSDczp1Ed17rXjk/RjN2aHJpYqQG+hkDS6OrXAuK+Fj8DkieuYM
bIqCrqQWJLPfb/qHkQ9YBgnJEqoDOCvXcwUxS7pWocNnF3I3M2go+cFGxledycvcosNXH8zuUNCg
75196V982q659RL0G/qwDGV0OZr+93c0zqkZL8It4HS5yg2cwlJTt/VF24y3DeOI0cUnYy67dsUl
6rJlsGvUhVzt89ruwk2i2nhVeek8Tdd5837jXr7JYHG8ETEALY0FKYJlVzcziCHJW+aKNtKRrWtb
/iky3xXvtbEeUiS2mcW5z1JST1oRD4GPqrDBgOflQ9YcsjsP11qaC7IdpMcm2smKTW80bZ41tNCl
5Elj0tBoaHvm26T4Ywx3LURpzQ5buol4ZLF2TOgxxr3pv5VQIVsZKYXq2Zc+RGYZQYzIoAuytXlv
B3fa4dvTY4kmDBcDhqT/J3CwS5l57YvpvZWoykb9OcZR0XxTs8+ubSeZ4TOqeOgzOhQ7RbN1UkOv
POTyGa/wAaq6hEG45O2j+M4qzlWO1grEcWiDrfFWmPct6g0QD7sV9X802EKIMhY5C7fYBXeDfgi1
h1Ceo2Jd0/cx1jo+f0D6o/C1r+68jwYrobR7Z+qJOkEwsyJa0qOZvP5S0LvHbVSgaLPQLy0PnfA+
Sn+VaP4E3V5S8cE4du1zwz9xBagvPkLUAFJ+/+zfGwLkMoDVRtU4WTOu0a11I8iG65YYN8lszmkJ
skY+D9GcqePNAuGHqnlEFdGj43w2YFBcrbBYNMw8k+PBTvuV55OoO5fcXwmPFTmAF9zrFX7Jq1xF
Ee3WzPN7KQSQSUathbKDboR4FbFNy688U/IGO2i3ZASRZYsSxpwn5qvAp3Dw+v2tfoeYmcieULFC
uCfQcE5cxcegD+WSMAMGHjmkiQDfE79c/mPehAct9ML/4ew8dhvnsi38RASYw5RBwZJly7acJkTZ
VcWcM5/+fvTklmXDwt+TRqO7YFLk4Tl7r73Cou0kJt2FFRk8tKQhWw4ZVfScsPiGB6jFqdMg98Za
Yf7vrxzoQuU9QMowkUp+vrdZNfpSqRpsa4Zfc7vAB6N2NSh/iYqN+gsd9Rc5EpuKxSFpGTx0y6Ax
+HyxbtKTbpba4UiEes5QeVO8Qa/7AE9thVr0zXqaXhm1qK8t1pooSt6x2Z9ObM5LdgCugKkHaM1M
JH5GlyljhyXYimG3TyqEnjtc30IsbLEPQl3FCI4oKRSyIxHftvzSvRupnUS2cCJeYPwFk8d85vth
f1GpjFK7fcx+M2dQ8CyzBTDcDN9BRPm4GQfPIlY9+pIiHLxYlOuPGSjya/ya/4GgYvxuRMYZSM2r
e7x8yTe41kFxnzpCfB+SG+Wlf+EfJKZd3RPC8aY8/Ly2pA8a5Fl9i7qLdnKRomGtc3b4NiGs2sDP
hmNu2djdhujRQtc1bszXCllV6NCOYPH03D8kV9omst+UjeDgWvue33aP2V12N9wpO//RfOQhK8/t
A2L50/zQ/JJ/8T/EL9Pj9Ou1uJsfKjobaeuvg7vqODzODLZfo6P5u9ylTGTpcMiBxGqFzfg5Ykat
OMTpKSk5Ve4CwlIxfmh/BzdYdNzY0bnlZKPNxygG+5iM4Stear7NfzJJJpyR3HOK8ZbCwbIzygXG
7DN/xpVJ1RkcXBvg47EMAOJV/n9HQi/VLqIvfFhRRPK0e3Wxn8YQBtFth3gNzaJgy0SEG7yxRMSN
/MLp/c3WaWGLj/SVfQWpkfx5aSuD6Fe5ovVHnflBv1X8xein/OU/+e0lB42PQu7zK5eXDQxMkzQ2
uoozwGgSTCn3e7ZptXpUJ5WRBgnMdcqk8d0c4h1zLgu6Sj8AfOaL7fUdFBtvQlWaADQkGQS40MKK
qF8prFt4xmUcr8oSS0F8fQOs+TLrrsW4IUQ+bBlPQ/ls1LNjJY/R1D9NuDtGdUVeWrFnkEPpBsJp
VleTUd0FOWFgF/aMrzzyxVoO5hMUVug5HEufH2xoVGU6LLFGicX3LR76uL/RpWeGmnKFWUo4IbOc
tqP4FiAdDFRCq2f5uo3QXcfoy4fsoU/mLcgYuStd4v789X196TI3JlGuiSaI6Dn40VaBEGupNcJk
3FJFOR1GveVwkqtilUvP8yVVrrksorMXTyerEC29nJvaeTtpBkKTToM0HGEmr2siUCqasQrvuQ6a
ztgbx0DZwpWBj9KcuvR5rpu90WFgqN4hjbsepQRhJhnxKZZt/XNQSyvCapJavpt05vlxRype4C4c
kYbGLcQ0PUh6+B2//Vr9UyjRVYwJfCveNRYe1ThYpfeTUOzzigi75o6IN3++4wjE6Sh3+/B5Lg/l
VWoEZOgwRu7H5zGweA8Mysg6kyVlF4Tdddh3q6ApdrX4PicDRIjnHKOkvpE2IpYfUbAxsWA01YHw
9Hk7WBRHRHYOvvJKz7AJcVzJcXXo6upWUioMvglvyaxdPRvwiFtcAeVdJRp3w5ytf37vygIanL0I
cAyaHUzfNREf6s+L0vd9BZYuyskWdwOrR8FJAo0msuGyAkz85YZJvM0zUiHEaq2MvwkowmaSfQi9
JPAIYCfuFFfCOG9SOLBM0VSYS5bwZIjxFjqVZwnNbRRhPZ77dwP5AMXCP1amC3vWB6f3y89YBE3g
IiaY+tm3hZupkCpmMR6NYddnDnMZia3ZX4rQ6MYgc4cSflZsXVsHzc70mKFnnLs/P8tvKIeYMyyc
O4ihHGIfEMa/3WM+WJERc4BNzV4JGdSa7Dfmqy9TdnvUEBuq760krkH/V/o4upB87VLZzYKAus7H
0m174Ya+YlWfb+js5Rplo+gd4tBjla1lNvKsOdG8lMXWz28GfP6DuqAYqRw+tp+v/FUuYrKbgyZi
FLNU4Of7SV5Fs1yqYX80OOIs09jWgoWO3jMVIky0B304qtlh6H4ZmM5X8ytelIr83sgiAYsEZXKP
KIgznRoyLE4ThLJkblzgWyjzTGlKXHTDaFMVe/gGWGbhnJnK13OgQV+Qn/NFnq9u1XDwGthKP/8w
6aObPltpJluWDtsY5Zx83k5OuTn3kSL0R79AEF+85OgVZxZ4RAZm3Apu1bwzMeZGaWsg1SSgw/lt
HYleDHiDXQkWtTc6bIfFwxEfDyJ6cuw7hOCltTb+49QR1xgFB60qdiKJn8IDogC/xRlwNLCWWlEh
uVrZ2yXiYyu7M5O/NVWIYaI10IjtDFbI09N4bzRXDd9im75YSNLTIKXpw2g6hDtGZIyK3oMGtvJb
GqNTNGLeRBhFFv6OjcGtstKVBXFtBtNa0F9ipAGSXDtVzDomi5MdN4Ov0veT3Y/vAhaXFV6+KgRm
CeOAhPABQcvdQqxW5o2Cx+BopGs2PrZyNdjm87sQaVdGuY57VPecylEXbqaOGGWZqKSTkj8NEiHQ
u6bS7pOHEruxEdMRZTYcv3gZsEQyhdWovDTwuaHULuiuwV9WJnkjTxTZxrbCCjoyWyhlfxW9B7p5
G7lT0G3abMPuDMHxx9tKwgHmMcOcseueM+z35eRU+lBPhoTU9PACcvlhNPNlxdCVSKgdOVnPzzqy
DJOZ8VJ/DOp3YWrv+8y/UsToNrL2dR/yLeZuqli3lVDeEQiAjVt9Y0mVq0jxquOE6dp0PdFdRXtT
P9VUkipaWTH0FAyaC7iTgMV2RVo7G0pN1Z4Ud+oIWxHXwUQDODjmcBfLbJ0LmHlotadkpqeqM9nc
iW1OClyj8DVXzJcK+ooa1uTKoF/EzkmtDTvTUGhVHrHY0fjacmhVsQGDjK6uH1Z5dUjNfh2Q+DDh
B5nPXnEorXglq9OVVWAdGcguLyjJHwpNdTocgqa2hvhRQ5KcAKorJ7FKJ4+I3vtbiu9mHjm4bFQN
r9W7H2HN6zpOM9CJ4u3ykmUoFwOfQ5S+Sm154fxQvqLLMj53uP0j3VzmIGfYepcy+hlKDaQTqSLl
mYrJC6loU3hUZGwaddUxc8bS9T6hJ8k48DTCAPtdxUG9fAMNBgdtmR26DqCjOs25X9mFMB2hI9MT
/LbEtVY85osF5xKxlN0uMkKsJ/1s2w4vJeWdb5a7Hgxb7n7/vGF9gLbnq2+J0gTVXaaY5/uVn0dj
HUpldwyK29YqcSTBytxsSN9ZfFlsTNsmGtdZc3vA5jRZDfoT7edAuOVUpx9VC1pGV1fSfTmTpdZb
E2bfG1VISCLR/qTNCpL9wVf2s6U4fgag54tuTH5cd5XCPWnF0sFUWU8nZx4f5slYSSWlXPhXlnHP
xngOfyLWb8biTLLRa2idgpLvXDWIWi60lSXBYF9n6cUJ/NKgf30sKHXlD5z3fHzZSFrBtCPvjkOk
r7RO3M1424ZFuEpjAtcAbLPhTa/09SjtUimDwEfDHt9nA7Q2lWAZ+WUOVIhpHckzsPfUW7k7CPDC
qn6X9+k6hDaciPcwgVN5P83ZXlHltSn6cG+Z5xoriy2YD20TYAuvzdXV0N8064G+3EAMGaAN0VuF
Kn+PpgcPIRWzUQJiO7+U7UhjqI5bnDARN7WSBp1Ir3mPrgemMNyaFeZzCZkmo4d9XyDttO63ZR2m
4NBJJxgPTmveCMKxGuBs2RPhrYaxlau3lLgCttSZ/D/230p8NyhUDeOmCbcZYXW9eS1yBEh+RTNM
rwraAMADU7PQCEduJdUODPOQhxcapqVm++kVndV0GUoiqRLC7hhGb214o2QHIbpwiW/aHhMuD5gd
phJ0ZGe97qw3RjLVRnts5lerfC4rT+lPrVnY7Hr02D9/ih8spPMfBBCNq45B9UDR/bnWjipzzJJ4
6I6pSepAtpIzSoAIkh7c88cMo0wzAH8oT5RLVjivxwFDdvyGfDaY/D/Hz1jmkgpBxSwtDEJ6v883
E7RR0QdS2h4hXi8aJtzxzRQLwqvRvDO1gyGQueArm+UG+kx7rbO7n5/GN4/e0i3mTDx3Zk3n8zyz
7TWr9ZEABuVjOgHcyARR8PQj6Wk5af77xYzl/OUQVtA8nUFLmjRLiWjFWDoIr4a58Wum+9rihR8E
JxV06eerfVS3Zy/aohOgeIQ1QpzfGSw760aeM+hvjwJ6UPQbhXbUtIIaKrAr2EYF88Da+AVgm+EG
2CUwaUX8CXPMBufZqaJoldKydD4OUrg/hR3Uz7jZtkSiBWBMaTPvW5ncRvFkiY9GRgqZdQGL+4YL
gb+jgmcWSllFhBnxeXHoc5zKKGWhcho3Q4KufbG1gsHZahEabc3TMfGp1doRWugohFKJFavFusrM
Z1kqrs1iXusd5s346M3BfCqqbtsWS+i58actHv10Ohhq+3vwf0XCm97OhA7LTp4a3qweArRxEuOD
Y5tuoTiikpN3Fs9NyhN23duKHt2XiMIuXxnN2YEZXmiIvykEYJmATWB9jM7yXCM8gDDnqVk3x7bZ
MtbX6UHIlsnCnSxe6r2/a1q5DlwT+m6Eauf6WKshd0gflOaYSro94x+mV5jvk6HX5SuatKAhulY7
BLFqlz4ECx6LFSLXLbw8vsSG+6ZT/HQry3H5T+sK8a9ugNaxzeS8siaUUNDb1TfqxqrUtn0x43tJ
Wy3vpO7l54/li63tshGZkgr0gJ8o87mzb9PP9ABWAz6NVis+htK+h1Y9BjhG6ja8o9s2wEGLA3HO
NWJbmTkMA2RiyfGpVCoEK29xuSwJmo3Knqr3SnzQMs2LjSUjiXSA+R1D6Ru5mTfa8NRryIHFSnUx
mGGEEVF9dl4Hq72ZH1IRZ8oq8PpwXs0yJpp9sdFrCr6kcoMEleZoxxBhZIBZkwRIo4ycoH8K9GAj
MekZUgfoDnlZiYAmXQJEU68M5hXG0o5U104N+DD2hTu12xhdkx6IN4bYeYN6SBGV+HJPAQ3OXCW2
iCI0Ezi/EaKHpPAM8IF8y/RGsHt1urAJf78E/3n4ZwhBbvhBoUtQIlrjFAkHiQJDZi5HJor1Nlor
zXwRGHIbw6lQUq8yru/9xLqwWy4Y7/lmiVbR4gzG78gwzw6i1koJYS2qBtEuGx6MNeLeQwFLtwsL
7RvCEAsNTisyGFkBcpQ/r/FSUcgdUXo8E4VXrcay9qHE67cDIazjxA3IjFhOWovh/s8r/Dvg1wJV
ZUdhTKhhe/D5wrVhhmE6GfUxafcNnZFYn0R2xbrfigFkAYtyd5Qcoz+QQU211gpsfem7r06AV/di
dwCXZdVeEiR+PYAVWMzATuQ+LlrR5b3888nLLe5AvSrVR986ELlBNMlR0nbW3DkjCXjWpWy+j7/3
+T0v16PBWviCIvvr5+tpjeT3VSTWx6Xgb83RHf185feJF/Ap6VXgEmEwlASIjK9j8FvGjzlAqJV1
TmFoqzE+iUN1L8FvkrLqlAS/2wp+MBYj6UQQKRRIOhTPwuJAPi3dfoOgcKga13QhBdhjM5KsI3iN
dpcCs+7DIAPYJeSSyKYBaaMIzD00tT3ow30sSowRSFTE94JZOOa/TfFHy4wVR6HFECJOI5JOVEe/
iC1ZPIAvDwj8UhMZWDPOPXtAutqnQ5LX9XGYCAhiEVikO5iHLsNDJRBWsEkvlqRfTzveCW8fHF6G
sa+enfON1RiTYeb10Wzuqnbex9QXRY2MThHvc/+Sje23Kw6qIUQVRg0sr88rwAp6YdSwITlmyf08
7rrqFLDdz9ugvW6VCyfaNzUYPw0+DPAjw8QvhLW0i/JyUst6YQBgnUAZNbuwe6/7sj7EUocneUrb
cjCMo4pOqcfvVysNkojcqjTXCS/Z1Min5yVTAtiYwjHFtW4knCyW/o4Nm1J58LLoSSOJBrmDF3XN
83/eN5bqnPoLuxLQ1PMhc0F1rI9piKZqpCRM9imYMn1c2D8DmwLS0N0dumZAxRXZIkkAZHXk5Msl
W6tubAEXRI3Ahkug8seM/3yZYrdAFwP/kps720ZTvWtFIzOqo2kdGmzQCtAm2bwtjAPYm05CBwUM
tJlp1+O+iLGytZKJ0hRXtYBPbBvAFcQaSTvEl/b3726MzQxm5rK8oI6dHSRh5gOnTUl1TFtrFQ4m
kn+oejWWwT7iE2KCgJvAgPYANNa0bUJi02a+rPxK4YBWSOKqGQeVHAeztBPxVu4vDdm+OW0hF1Pq
MWCjN0Bi8fkDkOssz6S6r44iHvy4At1bxvScYBBbEc2kzrfp7GO9jGM/tkfNbSI1NH5peVUMw7Ua
au6F5fW1v+Zulm+fLQBe5Udh9s8BYElRJ1tYusPSWpcEWhhkWPbRiwCIGKM7EoE1Vgt4qv1dtIM5
zE5sdG0o9hfu45ttgdHTYmQGhw1x/Nm2kBlaWKUxancr4KNiiA5gKYXrZApWrCKp+6uHnYNgzPHV
Pyo53EZKFpdEjhABd1PszIbAVO7SaPqbnXGZh5kksFvkgZ2fjp0fttbs++XycAZTcbrhJTQZizZO
dbEC+vZaAI8gbpBb8eL4vCx6VZBSGL/lkfFmaiHXi17ieKs2DyPZZz8/7G+f9T+XOnvWkaoEMpX1
kqKIERGZhMKutg4MOQ16rFC98Gq/4d4BqjAvxlERwibH/udfNkiFbGTFEhZV/o6t9lD4E9Yn/roa
caXW1BsUFRuxle7woZcVwZnjGceqCgLG5DQJ6Ty4HMRISLTylPZUQgpxabjKlW4dmBi6CATCZl4u
laeIauHnB/UNqWu5dSiVIDZMsvSzoi1HAZumHAtL0RZNIETV33Z4lfhwG5Gs95S0CGNdpu91QfXS
XqiJv5q8Mhv/9+pn/ZilDkMhSFy9HXJnDk6pFaxkENaMNJxMBiqG+6cnNyIRjsuaLEppexnHkL7d
UhflBfbQqkyYxtlD0BJfG1LZKo9q/V5TlIuTQWX4Cl8PTgzG84JCosDIcCpyOgyxpKjeGeQmMk/Y
pHgDtThelQMG1tTX0Vyt9OwmhiIzQpXNAc9LLIWZ8zXEe+qTl+JcYFRQroEpo1a+WhAELYy2WS69
ipPu5oQtMtRIkUFrPTPzzHeUPnDkNjym83uKSRE9c8ZkQ6epa4OjEofY15/yQzi+mj3UUwYiY0gT
I16FGr7LsWJbym55iqpbKD02F4OdFxNQHINkRwTaDZvO6eEjFFV9VREWMcduxHQ+IuZ37PDkNopn
3fgTyzudLGAAyrbyhO4NAS6ifIZv9PP6ewsBqB6Kdcrho0bkfdXlo1G+hRT+C7ZC7HGCrbIGp6dg
D1tIAJWIElsnCDnZZj6h0ERsq7HuiTlMosdUzk6J2XkiHPS+9UaK18A6hkq1zsPgUSdzdvGz2RkE
LOjqzQB09PNn8bVZU2QdxBTETtcQrp2dYH4kIi0vuvKYWqdlYBmTO4p8DnLbz9f5KrOAhQIVxQK0
g5mA7urzzuGbBeDIyHdHzgesqLe4eglz3EfKkdEC/J7rOvrdks0Q5dufr/xlh+TCMDlBXiCQIvA8
q8KNlIFyJKBiTiYPEX+mPVjWS2CetPmY9y8/X2t5Wp9KqbNrnbVgsV7j9duLzbHAQaqC6WNYb4L4
3iVeCNjTp+kGwOfnS37tgpdrwl4En+ThwvD6/GAlEuxafemC4wZ3gs4jIw7xIYQAMK5lRiql3nxp
2vL1HDi76PIg/ik1Ul3tAlDP5mgm20YEdvH8cGv1BzN+Hzfh9B7VGBwzdot0YaV51KwlEUTiSWpu
KDdwohrVQ1J6TUUOWeKo/l65HQ2PhujnZ/NlcX++S+vstIokuZDIZEcfYjrcaEZIcCs/t/gr/Hwd
edk2v7z3/38H54orAd5ypywgYyXs+47YliFwy8ZlV82XOZMgMggzvDIXXJ3i2mL8n0Wlg8fDgABl
SF55VVoDUQBihJhL9oSEZcS9QMJz5Oc7/VKZnD0R+fN7kxQp8kWB95arHnWaEz8vcBCb3EVG2FcV
w8el0BGqcJlJHTs78cBskl5dooV0n6FyrezjTFwzJtMhTUfMDeXuxRTIkpattQg9LwsPENMIA/UM
X8KKZjf55VoEg/75AXy3G2D4jW2XDILDnvD5AfQYa3Au5OCiPr5Epbks1gX6U7LJnqE5X+xbte8e
+b9XPPs+laxOrKLJmmMv13/agORP0m/rmGCN+aHg1Cg63PggUung5WGsrgT/hWn8ruhEMuKg0ahv
vpZwFB4bZni6SKpVouG7F23w2jDwxKho2Qz9PUnX8/gqGOZ9Mq2E+i3Re1cGZ4qEzXLKTvLvKHjz
+yXsR3EKOgOOmU4bfgmzeRybykuk6A5dogRJIS4apoC/WJSR3N6n2BHVIsnEA3XL75AlKeXV+ue3
8iXbB3tu1aA0x74VRqV4zrRKxDAuskquj2mwzOmSx3JLdkhr1xVzTyYqrgKC1ZIMh6zCgc4YmRj5
uGXsiPAqUjfNXEz3kOX698bROuL/74hXpndkzBwSFg27jbozseMTzFvtliT5fJ3cD+pWxzaCTv9S
9t/HqXm+H/z7c87eeR7lyVCl/JzJU94jktRlD89RVz0Oi++KrTvQV6iqttVfZdPdiX8hABV31tvw
x3SM30t2wR/5oXnHy2aE7EPH1tlNYc814iRSo2353b8nRbJ4gFyI6ejfA8EWpP6UXj1c2C6+20CB
XFQLdzP2sA+y4T/bvB+IUZUOXQ22vvX9wBa5h8BaRfA9fl4A35YH/17prNcvhdTo83qssVi+GZnc
1zpGalK2Fup9U5NkvCuLvQwhSRz2F6783d7975XPtkRZD1iUHb8xMlFkf4AKU7WydkCbNg6yfu/A
WB6esDtEsHahXvhuNwKmQ8pkIEdmdvt5N4LpE+TjPLNOxhv6UuZTYXSTAHdyyTi/8Eu/vZhOsSfp
Ojbj+tmGPIe5NKkzP9SflklYytNE5A6WQzd2kTD43a7HMHih/n8cAedPVS5Rf0YhgUvdOomOuXIC
F4zUN+MSfPXhrXD+raEfXdw7MBGgxf/8DMNBCIcpTah/CnHXhm9R065STb+ZtVc1Apuv9r22qeLi
VDIBrwZjBaEqAoqoMCrS5vfZeAkSSD9UvKRwsEucFs7PwCypmIyrKn0vIDwm+ERBxXFGApLSgID6
tvFMeJbMpRRzVfwpEtI98fsL7zNsrPqthPtcgiNAC6yIYVGIpAB8613w5ac5QMdiorNk/JnnnsFo
PINfrNbZQRqw8hsIfbTuythLlIyzgeSl8UUwb1Ek2Q3TjHaBB0dSz2bcZWD+VEmyr7Ej7xvNKST+
QVABjSuX/Mm/Pc3/fcpnVTSew7hRdxZgf7Kd6lPB8CpKFE8mDU+HlAszdRUSSgwD4bBwA5ns6rF5
Jy6gf5DcCJ26S6vkuixW/8PXi4SZAgN+KlYxy9f9zw7VjiI2AzI7rRpfFcl2UHdmqHkL9SBO8JCg
CduF+E+Vq6W7h4j48+W/XeX/XP1s7fnhbHV1Dmk1V+8SKEI5eprF99Vf/S+XYm1r4KA4IKMOXW7l
nx+aQVALMFmvj227ngqCW1eKeZA5IaQLv4l5CX/q7IviOriZAOJBojuvkQIBhLwd0/qo4J1ppj1C
51WgtU9x+CsnI1NhQ/bJzZM6Mg6HN0Yp62F+iETftSb9nZFtGDJV4XjOyYtGRKeO1T0OKR4dpj4f
E+ycaJQ//g3QwfIHM5zLFzrTmGyGp0UXAlJrh5QnnHv+Y6XEv3p15l/G9qTtdD7ohaalUUhXq3ru
V4I+nOBfbfj7TX3oZGI0e5OJLWmRsZmAKQAwLJwMIVJtUX0whnAbBj15Rsa2sHAml+rDwrPMJuW3
Hk+7xa5PlvpVABSJcx0Gp1A3CGPsn/Vyxx91c7h1RtjcGUTzyHCAY6hUvanbCVTaMDjVYF2L7jNo
JRuXWBSYqj2MxqovzK1YxldqBIcdpziTKEsaNUsTdrEB54PxOEiaU0NlaSfwaxgimax7lfUWkgZM
uYA7GhQi8PjmNHfq1TINV/r7dmGkRDdz/AjfKIXnG0YQHeJ93lZ/lyGImFh3UtxgiJ+SpBvBTvtl
GaNTSkS4StO1ORL9Fq1DqXbYBvE8+y3o9ws0PAf9rm9JOy0PM6ozS1kNT2Yn21UkIKWprzJYcxDL
GKp8oHqtQDJ67kmMy9uRbrAfV7P+nBU67hg8jEF4L2rm/RQprd7bonJHkjnbbttiKd1Te6PMnlVA
JFAUgOFKvmWikBklWs9jX3TbKNiXwbPCJzY3MW542Gqg4eoxcONM9gMGPL28htyQyNFa1nwvL/Zd
le+5Pn6oqFzLV6nqIV/daOad0XptXVxZOAN1qWWTQAMOjhxvMLCX3EodSmYYRCYmLexiKZfU5Ghj
3WqYHfaJ6Wnp3c+byJfUNorfT9/bWbVYRYqvqJiBHjPpJWzSq5ToY82/GlfNpjIfel59T48QNpLd
lqjM8AHuBbcZ77XmbYFPImxmMGFTGluO1xUTUOZwdA0zjAUgR3jSmBuiH5Xj6a9W3VWxv3Agf/4J
3x0PQIqWBL7KfkK+9OfdqS0Da5QzuTpOqr6V+2qjt9pRiOnprZNCFa6byUnCtrbPsGNSMJGdEieE
HSzBOzY71EHMzJOMoGfFuoT7flPfaWjRiCaCmMMBcVZZJsSBS9kgVscgLrclgpgSQFoXMqcaTNeg
GRpzbnceVx3g4zIMDobQ05L3n5/QB8z0ZVP95zbOCqJYEvN6jqbqKHQMKi0/e+qqYYU0CPV+LFa7
hVAadCZiJ3MzItzGRWFbWS8VO1MqzG6fFnYZEFzOx4qkqzUxRYbPHWwbicKg61xDEe6wcLtayhCt
rv+YbGMLCtM3kTfg6jEypWuJkQxuJP+QlaI3+YmbA8lC4BIMMAA6clIOFzYx5BpGbbGTjkhcIe80
BtPzsb9lPiNhDB+Isod6QOkOPmIPpYncppAxGA3sZMKZPYc92kEq1SZXBUZNdK8PopXEdyRlyvWU
D66SvAui+aaZXg/tzOQVVJfxxm+qXcpnekmSxWSGdOcfld7ABZXq6miw76BIAaf2LBmfUnVeG5Xs
VJwz6oSxIQatxp+he84DloWabgIwVmnIt8H0HmjDpXrlG4SQLwTehMyKFFFjfv5QeEp9izcxyyA6
hSG2E2YO2QkRKaB/LtK2xvLDXI9eW4akZ5Ro/vstZgcMWktSPhUcpTEG5bFH0FzJz2qcn5fpV0or
exGzTHVxjFs4C2fA3lBNedJW3B91O8RKkTpPYTcch8YVHiXSievecKAf+yawvOVAq63RlY3xO1je
z7fyTe/5752cUxmssksqvBKro67vVPwMhpspOF3euT6e+PmHyTxwiRWGIQl79fMb0UufiDB/4I3g
96HaJFC2+SLVLks0ceyetvUWpC4TcBX1ItTwzh6hXLuq5Wqao0ueaa7KYMNhbEVuLqzidFXNzpwx
3LSxjehAmWI023ZFFGVNM3AVzytMZJZ/ABZAb5+xHbtK4xE6Wstu1th64UhPHDRT7IrSrpU8o4Sh
71BQVT2D0U04u8AfRHllVLWD1+ME/KaCsD7JArnnuxkEJFyRk1lGK8Jem/6a/074dEu4CWdD7kiL
kwRnqLPkITN7iR1F8sKbESm6uI0f4zu8NnO7TtyGP4CH/MovvUnypNyp6EjQpqh8NLjHrPvYXeTN
+LbiYMm1uWXJwRWCf99CZ2jxB3UzGtnehZEXEGKvIJZ30bdDTa4eMmvdG24pLKrrkg1H9wAzGAWU
IQS7Pf6tfuQq5YcCG3Y82kXTNuRVV25m8CE+BkC0I/ZZ+NUAHYexJ9bOnDt0GJG1AqvKLsUdSN+B
3njpMD+WlwkiAObnlZK2WTEnEivFaNd9RyoUcRwwONkQ0X1TBdkmQXYJsztY9S7LB+PWMvL4v9D7
m507aNgZYfa+Unl0RMyobi04moBy2J17J5KvOxxTLKi4cGadIcfmE8ajy4WIq7UCb1YconXYkqsG
I2Nbrdj9ca0hD9imJNJpQHNgRQddbKBTzHhl6Y7DSml3g7xiEhbwgh5T6TrBI6TYRe2SCo0po7mr
tO2cuJjcMNfL+bb5AdVVPW4FzRWgREae3noKUp5HP9nn8rqiuwq9cca3zFFoa53xxNYVnnKGt4PN
qCsiJJT//kLIvYLHul2qrqLYZe5oL11rm28CszNiUGdPGd2BWRw+Sp0b9m5yX8vb6SEgr1dyrGDD
meJjX3YpVeljRH3+vaPaggwMCqIr5/MSPnchrOUClsTkjOZWmajM7XhfC1euKV2VqjcHrmDZ9W22
qXhabmUsX0+JfXJg41ouSzsMpZNgG4xwCDZmuVfJYIptluoC1qUb2doW5MJSzedrSHBB7IInyA/+
Q7BvPUDIBDoa0GWLCt5Rq7VFXrK6Jeq9NbyJI/RmWepP6vQ70K+Nh5+31K8zcHZ35m8LSWTpIc/3
unYajVD3q+pYWm+wgxdhZmX0MMDrFeLLhTUpiJtonLYFBj4Tx9DP1/+mXebyEDURW2M2Yixb/j89
7EBAlIbTarVMH0asKkJlOxQ3snivmheAta/6rwXcV3VVEhfcEj3E50uJ2aQOUpKVx/5duWdClUzr
SWfu6EBEKZYi3s0eihuD3IyMDRplr9dg8U5c73jVZttk2KHp8xs33ckcgPmaz8PIHRY4BXid3wn+
1gyfDGMtCOs2ue0uqlK/a8H/vf2z6iVMOrEd8xyywqP2bD1nI9zka9yx1c5OH2le8UHzHbFb1bEr
XChRvmSlL+0IZjAmKt5lu5POQMlZyjRxFoby6NIOTRCFShuSTmY5lCA8wImo7MXJlTPLbl7GBnN1
l88krdaJsDFEp/6LEF41twGKo8IxupvupkU6kKwLdV0gQ1XWhbKJxQsdyHcjOG53wf/I7pGAgz6/
8GhW5Cnt6BiRWK3Ujk0HvkIERU2h8BU4tecatRODe3JD8NJ5b1FAWFXqoMogYa/AdzxG7bpaPAr8
EQFHM3pqS8OHidUlotZ3ixPEGZcZNEocI+dRNrmf1WZuybzdzFPJvRBvA/8wjZhLelN6UMOtrq8a
YhRwyZgPZnIvS+wkdsfYYHDYT3RC3Gpo7qsKgRiNE07gcgZLgJLDacJ1N6/k6E7CQX1PzxvJDtEZ
hvvzlywtDd3ZLmrojNCQxvNDgN8+P+66TIE9Zr6vWvktooE2jgqzpQ7ptj/5qzzcx9WwB16eQqy0
hetZeZYuDqE/HIC+3ARKJ4vyTZGV85VK1kCkGlYPG6nGOgJRxXZuPZ6O3nVALB20xb+4+E/DRpr2
Vrmpm11CkHF9gn6HRm/KHnttG5SrslrHPmFZ7vTHR/eNpmdaj/ig9gS428G4IWGmLTaJ5eE8os17
ebjR2k0crYXqRk1voW0SVtClT3Oyb3XOPleWrovyTyjcpOG+wK67f9fEffkSYjsq3pXEnGuHSHiM
eNPVCY+UOLkZyw0flxLsfPk6a/+PsPNachvbsu2vdPQ7ouFNR9/7QMLQJE0yPV8QmakUvPf4+jug
2w8lqkJ5FKqjipJEEgT2XnutOcd89qOD+J6Z+yF8hURm6Z5VbJCGqhyY2o1IsHvoAfMjwJtWSXNp
z+28N5EXwBKVHFVx2pToDHtO7RwLNEPU5hS1tiVviOqwHB5VMT4OzRWfUU4iAyJahYJsoTwloVMD
yE8RJbHIIY+BaLKtiHlRHf9F165Fd06Up7w7mbWH232JJAOPl68mcLSmQ1a2MDmDuZ0bN2o3fuZW
+rZM9wQEqB9y4cTcuA2Fx76fPF/dxNyuYHTTrex7mfZcIwABKNC4mKJI59ZVJ2cr7XZ+i2LqRKcI
WHsZPGBLQt8Txe4YEsZ1rbQN6l+/pVO21mN3zkmYeNSkbYsSU+cwT9vc6bVjnz4X1cZP79DPAj6M
dVdvtslnYScQJk2bnajn7Fcsr5F/0fP0SwINzrT/AaaNwXbojvmBelf/SJ8QL9lSRZWq84Jo1+ZL
nd9N5gM7Wh579eTVMjkUD1p8lJLnWnsojB0xaX9/+H4Bwv9x3yNmQbHDIs1ax4KHmub3h28W6O1o
xP2e1F1xNdz4Ld+2rhZ745mIDPm5uKrP07AdN9IFIz7hhV7jsvx+MZjoN/MFK1r2NTEZZfaMMXoE
9LYWlC2yJLqUZYrF976XdjLJGP4KsS+6W2Netz9ZI+mCvlpbc7qrPgon3YZv1pZjAqV/+jWc/NfU
oR5yauqYi8yZ2+nuNVf2Qk8FC0ALdiNuRnXVbBjPbGUHnysUWTJEDEekCXv/90t0O4H930vEVHkR
x4ARWzbYf5QakZ5ks2Fm48n3pnSTuzM/dUd58zntELqwUt3U6TYqtbWjPvcPzZf/lnLM+lJtwViP
F/VBfeTpgbHHAxIFDAZXfKzX+Zp+wWrlEwv9oclW5ej5BzqppjdcVI//EiDe2Pz9o9xSSP74KDdV
U0jgWyo0yXgKOBNIj3JzweEJdqOjjWK+6fJxZOQzFSXBgecYjUAaPTQaxPPz9F1Zoiw31h83noTO
SCb2DH/PzVspSmvsRiseyRlbjaQc0N+fVsvNANtLv4qX3s230YatU/rIXfNnnqwtEuVXMNAqDrMP
1lUKOTCtpZ/te/RGrz5zu0ftWea05OlOt//ODXV7Yvt16ZaJiUZ4Fx0N6+ZsH4RBVXYRC7ZFFRi+
DffFVXeCzfTUHGfUBPQlQcjYwDRqu5JtjTjPc+Zab6JHOMi24Hb+rgK/3bL+/ztCjoZ5FfK/essx
DKmPg1qYh1PwzMxkJ3vyRdvyGKjPqAEcTiQbzQckxkDNCQDF7vChxRdihUxhTZPObFZ1xGhkxUNl
rP5+n92CBX69NZqkCwSP62WoN60p5NzyNAtBfzLkZ7W7lK0DGMLn0Rfu/eGtwsYsXOqlY5HKeAI4
hx6k9FBXnppeRvkpQ/ypCjmoQOw72lnJHmptLwxklR38yNXmnSLvzWLb6Y7V2ZiR5BIpAUEWxTu1
Q6E8+dPnNHzVnT2yrc07v9j4cNV2Zf/WbSL15CcHvz33i+bjm9WUgPR/uat1S8egQ8MQBf1NwRub
xpBXkt+dauYIGc2VNW5cRjAc800v/6E6wPS0T+1ltNvX8dQ9tvb4qT1kx+ldf8uu4yl6J23xHSrm
bE/3w/vwUwhsZXoRhEMypfC/N9k1mr15toX2SCZy9NV0tloDnNt0LBzzMXwH0/UqPWPDT9/9T/Vz
eFUf8vf+vrwOH9KbeBnuxzeespf5LfvQ3mQKlcImILT6yF64jT7HU/LSfQyn+pK/x8/TWX+cL3SD
3kbSlleUtf1H+ZF8sdzXH/Jb+ZK/6I/m43RW+Tmdh+XHa/guXOcjP+7lh+lUvoz3vK3n5jV+Nq7D
WX0YzszxHpYf6T648/2t9TScSyd8nj47a9Xx+7rXxvTan1ZmAz02yr3JBy22UeX1b0m7yq/plYC2
nNpigbS4fr7TaTjHhxTEwmKL8xDM/v1+ln9N/v+5WsnL8X4pDjnoa6Z+mytQdoImdq2SHBvrPPX0
pPX+WkojkVWYRMX1LIbrXv5Cj0s25kDuyrDSgq8Zy341fPYcuaIElGlcT+uCAWO9k9XUDgj+TWKy
XeL7ArkiZm38A4P1qc4Hsn8nqXJU9DppVRKUtB+zFyHYDdNBxG7bimcrM1FYy8BpFUAkJ0LR9Dq7
i8AtiPd+KO+06tomV58ujzQFDKt6W6vnbUOPXgp0SjbQMLq4K/TJ67OnOCbjOGAIm22ygm5l8GHW
ilO/Jhk7FJxYFYIQzhO8bnWU7lrsc4X5wBwJmvDAaT/OH6T4Ks8yJ4i3VMuPOXqxpupjQuxEL1Uy
RGX1IalB2TotXom0Q6f7ZhCeJsYLNV591bXsJU8O0ySetGERt9L4a6C4EcUo+HedVPwUTG0/WNlb
FFxqCTSFcJbbAf+35JUWVJieJ71s2D2XSWnZE8PWcLyVC7poaVg+yUN85Gh/MnyiVxMVQbqVH7Op
+VDp3MskrKmE5JUCLbdcwdpMD0e61/IckbaieTDXV4jX3wVZp+TQpUcxbe7ENtpCqxF9ax0q5eUl
z43nwCIfvG5J1IZtmicbeQZ4I4uMRMrVrJirWNO/cECuAlFfF5mwreV7WR0wKBLvNzFouasI+ovj
0cmGnuFXsmpQuBgEvQ6Txo4cArdG09nuqyHxxki3hc6668ZPPZufATYce12mGjF37djZiv8lKrVn
mTSXC2f5KtRAdamS2j5eZ9l4LbV56w/0ZZN4WxRwlqW7hjp0cSnfx+pRHT8nFWosKaRB7SZpsltu
4r8/VL+67n97pm4qAJ2vWwo1KTmqjUVCXhJ85s3ojhrCO99/UbuveEA8NS35aXDcB/ybCS1t36rc
SGMCL/xQi9RLO3A68wgckK801MlBCoyVxr6AWvdOuFZGdxfLxfOcW9xTo7hDQYB+t0fqqK9DuKgK
T29pCiISFP/VUtOHeDkgRMzbJcQ6cdZ9u5Tc7BC/VhIOmSA0we5w8P29mmyibI7FsEuOVnZqSATU
xUMnc8+3B2v4ouq/4AFalZyAeukxxduHSG96EIvlluFsqpOucCjll79/FdrNEVznTamQNmWZ1Q3A
5+0oSUXPhKwsSo4wNlmhamOb5gX6nxL06Mfg39Xqp/IZKj+ZP3AXr3IZL3g0nfQ+cCr6rSqqjow+
2DCzQdGvz1AYFeJ86tTgUIAoCHSAZgBw40o/t+Bq9eo6o4OoyoOQFzRoQ3LLPKOgsGbSkQpnA7l7
L2jrKR0PxHTaafEyTMiYIHJKCYOQNHSSbjUprR0wgFXiGNo+wZocu1gk/35p9Jsp269LQ2gUw17j
F/nhpu7rDT8X9HxGqGUCZtIb0kbAH/jbkZDAgYPgTndMkkSNJLU18K0ypuQxu4rtVa3V1bbHtSfF
pdO/CH56rE2fPE74jZDcTCmBiabEdIoftPEyjekpVgmK10n9yBlz17O4LWYIaLmbm5HbVHRG1PmU
ImAt9dRWAma9wXAwtDera09T/hrI+UlkT9GU4tIEYIHC7CiL72MNy08Jvbl3Mn9fN82HYv2sWFAG
PViy7YXVFCKSZntP43EL2W0dxvZkvHVFbUv0BQLckX+/pH8Urtxt7KGYCjGKAp4Sb4okNc/rxMzb
8GgOmJmZwRjcbLFOoOy8s6bPefA3k8B+zzpumZj+zdL1zfm+zL6kNLEH4zILx5huR+3LTt7pm5/E
xId6cVGMaGt0Pn2qpznqj037XdMZ4sSfTy8mZUToSx3AnO/mLNjE+tDltRweMUXh+GMq0T+Y80g2
5TO4Q6zrHAW6J1UTt6b6Oisk1IaZo3An+KKFDVa6mOq+BfcbjtUWsBax85otQdUJ4bYFsmqreDt0
7ECdieEo3yZwjer7IMo8zu72GBtuSB9uyKwzQUEvzVhvh4ixWZidjUn6Uhr9VPXTga/74dIPFqSO
iAVvXKmt9jaykzfKXcS/ylWw7ngsI4LQqvKNyjHSUXbvdJHTafRI49XQ30BZrRoWyylS0ZNfl/tt
qh0DhXgoZo8gorKUua2Z7hP6PMM2Fe4M1R0QAnTFU12hQBQ/VLnbW1n10fbZOcl1mkU+XDOSWlUQ
1QTJr9QnQSZ49DkJyvVACcFYS27VpylR2Os40ic01uoPEQ4gW9grX7ldMDk1pRdrGtdj8WASyhFb
j5X+JgubnA3i5xA/SZ1uj2WxziRprU/VViURcDXw7ApZdUpTBqqztWnlcQsyEiKEE1uWU8dmt4qJ
CE5mfa/FkmelkrdCtnUszdQTRBw4s7bxGXx1lcZvMrahEULSbmhMSQSwYzlTCzZ7vhejdKd4flOU
5lLWms0IEPfKUxPfa8RmymLLZoWmnOQHq4M4rXGeFIfL1JzlXClWqTFsByRsbQ6oeEYY6jtND0uy
15X7USgjUj7Qa4bHWvDqvLnTTLBoQeeG5R35gkN63yOpxyzqhklutxZVevzN9nUrrl6WQ30hvGsi
9nMLNMTv25cBhLtsOoN8YeB7Q0WJR3E7e3QA/e5Aqz5T7EjV7E74Zgpz2yX+44VvqoUu9COpa83g
OPkOsRYPC+lZLdH/0T1DlpKtM+amomrPdKHyGaPsLK/N75j6t97LP97FzSxoDAexRO0XHKsSEsST
5B90KfbKaqeYmUPEI66Dcp2ivSvspvb+vm7edkxuL/1Nq86MQmGeKNRp0twTFi8SPzXbXPLFlfUd
keNXv/umOPvte162xX80vYQ6t4Ll5zEvD3p7kYUXrLm8all6RU0+bfwU5d/AMG/Pzjef7xcD/h8v
KXa6LFc515YiJIsOh9G328xjc//7Zbwd79x+h7+Mrf94naEboIUSJXuc0EjDKkxwugkcanTBX6vy
ocIaWl8NogK0TS2XZABDnfW3haqviYy0YhQ9j3W0A4JofWWMpQrODX9/h7ez1T/e4U2NaIwdWMae
e10KiHp2qf7IikCzvTWUk5o/zcF9nDNrrjgcP/39pbXlr/7L9/7r4v3z4uhxZemlEBwbjMz+oyBe
zOnJrFxDfeh50ikXSiYkZdy7tdi/Zfp4qceJfFT4qBy9mSSIk+tr6goxghEQfEsIOHwFjPHdlrHj
XMJaToK9XrSuKRQPhsZEj8D0GSVMfBAof4r82ph42qDWGg2ydV3iW1AjyIn0jK1HfUlGaK4WaoFk
M5Ye82WRkVclrbruZeA0rcrfVSvLiva3K7KUBP+4IoIgVFKLAfEYjBwk4W11XiPfi/KbEk6OhNnb
4ABHzo+P5C0YiXeYaFOyJJmBB32R/TzNFMe0kFTmGifN/KBllyrf6sk3fepbrfWvu4bGEyY5/AuS
YtyUVfrMHkuZACBYZ8dotFUvfoHadukmSMm0Fkqv989mDmQjewG3tRb1bT3QNfm2C/bnQgWpQGfe
a9ECpG1+s0cEVlUGU1mXx7TdNdNTi1ByqL5YtYyhWqc5epqnDpRzmZI1wdgAlvyQauyJh5LIGvzV
cCT/flf/y671C6CgG5oIRZr23O/foQy2NY6pw48MdTWFaj24kojGqePqM4i3OLJMxHCBjvtWIvLH
zfP7C9/ePH1XtlmZlEezQ2m9E5Kf4DKG8psl7Y++vkwTGM0sA2B81/Smbz6fanSpOllxftTG/Ygu
DGiOsFf9S6xeI39j5F48bmaWKvigsdurL/gh+8Gbv5uc/8IQ/f6sGAqrNM471ZDBrdwsXE2g+LqW
TNmxpdskGfCko3Krc5orxms/MsKV3mZRJhMQuT2jkExKnL7/CmtzH4JhWp6uOLlP5cfM30o0gZNU
dLvk2ua7QqJJIjzGjWcKXxMItMYf1inFqLz8ufmrGvP9ZCT2lMabb+6d5bH5/TMt6kq4MQBI2KJu
USjxjAWmHxThoGML6UG1SfWqHbyhPdRti3yKqXC7/vbceQsG42le8jUWrbGMiEK5ddOb0ji3YlgI
hy5DOI9ZcSBFhHC7CGn6rObrVAw5ANoy5+FRfEpSWh2XmWRJhbu8qB8bc3g0THvw7b9fDnmps24v
B5BSySCVA7TRHwUgTdLG8COWQxNFHYd+c6xdrd1pLSfxznBrAMwNU2v9rHeMjQ3QKAjy1uyg+KCs
4R2p/soqXhacXaqIqzT3elA2YnXoF8pO8k3NdIt6IhSRGF9IHYbF+2XKeVM0+fNoCl06toepJaG9
fQUimDabJH1mAUX1ZmI0IZGwvi6RAAhl1w32LKNI3ZK0nFmj04mCe9IZNY3bYbqbp3PE7D2fMRhD
ds83KqJ5bSIpm31JNsvvLvYfK+ny7i0gbBKXnMfqZvmIrD43BwRUhzkTNiqYTMlEI1jsA9320Vuq
8c8keU64M2IBAOR0UqfJMSbG8Ki/gh9pUdEVVRBLb0uBfBkpW88ROCiDOfu8RFKgc8gu6UAX7bt4
+j82TZ3jgbiEbhMKRRD2zWWPCzETh0hoD7HxI8NwmpWv83dmhz9X9V8voqO4lfie5VsOT5NEc0BI
RXuAWEBAQinbYm5gkLmXrRz183vXjisojZ2YfLOf3Ar/lrtKwvbIoIdHAP31TXUcptHIVDNtD1l+
VCcyrnLf6/vUGRuc+lisowF9KuVJjJdnpl4YgIXUj34RrDJVXOWDREw71PsZy+RXWNLjMVY588OY
gqc1roL50Kh2nL5WKt24YZVwVtem+25+KDmhh8rg5MxjDYQZE7LXutW3/YT4XRM3pAX1ZogkL0Vc
2Xldv6n9pxaG9BS7KoMXIVyFw/2Myc/oeSYFeT9aw50xHoRQPRdZ7dTZe6Vfv1ky/lhBl6tFetOC
8lwaPjc3g1C2QywMFR1O1oiWlqoqcHBkLlGP3YYY20z5FFF3ykxUMcaYI/qeL9GgAAxfC/9gig9j
9VEJO4Wb++/vDK3t76sZp0Nm+mi8AG6x4Kq/5FX/KO4aqe6sKlOjezj2efm4V+Hpl95EbFO1Fmcn
1RBsYhhf66IT6TxIa5yuWtCtCBOdzSdzPPXqJQsYP4aHOFtEfWqy9VW3fGyaVfgjmZ0JkPeMH2pj
SZDUFwUraNxuWkstCl4kxusSNC43ibmxVDIinHp2zZnexltVnIt4m0zX2Ke751XGvso9kWjA5jAl
D5F4iKofibFvCk839kV5TIpj9XP2dwaSyOpxSh/6GTXLRYTwbTBF3Rf6q1IfsFzq/tEaHybIRdZx
NDzFP6gGLSVHXrwcx2A+BcWX759DVkmdP7VXuH8FZ2QSJ+wy9DC9V6tobEiTtCnsSzKt0Txi9wJk
+mql8DtWeoaOB3jmqq0PAakR85bf2Gj7NnA6E2DNtqsI8OCGxUy0NtfSdsYHFrnIYSDq8ue5kkqE
gqo5IDZmq2NFI0FH4/C5z8gTzDcMPVHeEfY684AIznDxd/yLwdZst2/IZyamakDH5SXzlQvaKTtS
vfoJYjyafE9oPZmmXHUwc8+XmAXfhf6TL+9y64NBdXHEgJDurOiJc84wbf0vgXzHdlPrmDtcX9ry
gmry0JInUbusoHl18jGzcGc0dlUvMipDgrWHC9FGCSrGTkWwDZLrGFmWx5yjlcniQK27El6W+0aE
fLyqsk0REgrkRsqSQZmRyKLbpXJXT/vmXcV8ukD2vSrfIE9PUkDVF0PgjTF0VMu15R+IqehfJROh
fAPnQNhF4kYa92p5btG995jOYOGuhXqbNw5ZaXLtjoSSMYv8CWjc19xYBmu3kn7IR0vc97GXomwz
dqK6CcS7TD/JyaMWnYsSCtNuLp4yeaOYXvoIAyfERC9um+pomNtI3rWCNyrIl3jIUY4DXCq3Qrwv
8q31hkVZIoDE2sDYy0tXkKB22uIVKR+yQoO7wZ5IY5MPkbTR6oOYbvzxkBMslDuheBZpRfZJQcTZ
Hgh/Mtuiz99KuPCGtHRiIpcBXbqmo0pSF8K6Y4GWoLPxuDEZ1wLGiQmU2q1Yv6CO1lU8T+uYFAPZ
MYSLWOzE8bNpj3mwiUK3we2AKYbWbuGp3JeN1z/mP6ZyT9xrr8CrOksqx84Nli/k+JIE4cpVlC01
AXioDUILcjfwXGgvoH0xXATBLuk3DfAr1QPnqwob1He9v9zFfXQS48+MgQYkxPLOyF/1cNPxbqcW
kNhLBFvGurfSR1JJmgwnLCL9C+o9odqN4ccsnxH4yTgwYWmJRwvzwPvc7Hv1VCFQxDYhtHt1QEkD
B8dpZ5e3Jw2uX9AXfMy7Y9ufFRJyo13ZkH5MigciT2LVbBXXeb8bLljKW4HjEHJHmqR7MMbZtJtK
1xp+olwMDQbstitgxMKLkNi6ZseDJz8NS2LySiMScJE3ti98p3BoWLGqzp4tuBpe85kNezO6htK9
Wm1y68wcj3RwbXTIrqoWT8I+lBlysUTt/HrTiOfCWqSDqnynp2sEhCgCxeLNKJ/F/DTJdx1rr2SX
0davnVnbSxhiJaL1dnV+nLK3WXq0sh8JmQmmJ6kuvwhzL7wMd4G65u8Va5JJbUBygLwmqKYsGZFj
WXYcuckTa43ICJAmXrKfSVQZnLTCqIATw4PwJzaO3BEuvXQd6XhjUnmrpodU3lHMtnjXqEMBTgS2
CoHLCIb1UvKKkYk5HwxE+VlTArQ8lnpBosjjqL/l4rsJjsMXoPY8cBM1OiQzTPsuFxIWbmetfX3d
BdsiOeL4p+0+ie70g/GznrpRw5RmRxlg4EqmTCVdy3g1SLms1mR4qMyadDwSOzPf1upRaE9Z8pjp
h04huOcwWmssdcPg9vXRDPbMHPPo4MdPgQlKO9omAosJcNOoPvggLRRcFqvgE1OfGIGfvh/IQmv3
UvZRWPeD8Fblh27C+dG+yBJbd3UX4rwR7FA5VHRL/W0lEh/kwpwZWodfwCvg6WzUdaATHo9SFbWr
00+wbV1lsM1NDu264PiAFNJRhrVVuph0ceNy7bvUNT/7FEv+8nSbGtblTaDCutgM/pucv5rZfbpT
p+dOvOuMkwBMqjqbJNfwK0mhVhMeIu3LwDosI+vWTDRlyXXqKr6a50K+a5sLQvSRh7Sze4DBzck0
3k3rEIjMUQJHMLBOrfmS8eZHoh3Ce2XDmmEOsRSuDMkt4/0c7pThwAJoKQ9S+T74j4hULe2h7U+Z
cUirS2R47b2BEzizZc1pLG/wT9xLc06+E6E7GzlzJ8mO2Fm4UyjSEUr5O0t1Q/9YR4csea9TWgk7
hUeqpUFKGt46JLnyB66olKIl2wnyrmcCUKBNucuCq+q7UnivVccOfdirke2kiqky7Qhjn1kfSuMq
yQYFqjFvANMRs8L7QgPovxCwo7x3pNnIO3+PeFPs3TDd9xiCVLuDvMWcLv+ulXGbL7CUZMzVmA9S
munwNW/aWFqqVlOhWNG9Id2pjWsg7nATYTEQMBAJPqzaET4z0I7NRj5bK2t0Q8lurBeywleq9WCu
x/m87MPMNVV3YloiHAL1BaUgmhxCrSJPUTZ4Hh2h2CagI+uXhC0KY425VirbaHFMe+0OBjRuBRbP
IbbLgPG3HRpOr3CwdqVmY5GEVO5EThyhGwVkB9otRpzujPjVqDz93F1r2ZGItbYrlUnfc/vCsJBD
l6yueuJD0T2P1653Rv402MR8jQuva3ZkO2srUTjg2wUgzLSs92gURZIzPmnnSf2aizshwWprF2eA
udM6vRDgrJTkVHpS4WYffMjrpPNuTiJ/+IhVHQObj5TUdBkn+xz91l3nmdCp8UebG+3ce4pjPI10
ZIt1fx+b+1azVWZOGJlY07irx6c6txM0u8++ALT3m6M5fak/i28T1TE6RYX/53/8938U30Xrm2Jd
GdG9hYcWLy+MRygb4TpmReZQ/lVBOOQpxTehr2nCd+/aR52s55doofmzXHL+dZjZsUzLLUe/O6Tn
EDHZa5m/9PmGI7MAAEHzmvzCAavaGUgakn1bOpJlQ/WOEsozJPVO9cXxSYIWi0cM5R1r36p+s/z1
sr8jFSeDlyxDUg645hbyfhLl1j6c/oquFj2MVaT3Byi0xc4gI7vngV03gFhm0sSccGkkbEnYY1C3
lHRQpWiaNC7cfoiW2T2NBU4HHNNreYWrOTMICF7VQLUw3y158s4+uIwvwbV67lnIEZ3ZoWxjNktD
m/zdemBNW1ykAUol0iEIIsDXzz6DwYMb70UUVhwo5QeELFqzKs/UbuRi4uNka1iZmELgRsGVJDvA
IV/tznrglxgE+RIWReth+Klfoz1cqU/OreEbJ4DqS31UNtNP9Wd0id7zfMUVQ7XGL8zYLpikJFwe
NhGXuqbYNevBBLeEecQxVdwOtvglfAy8p6swrfSOebc9vXEMrgQCLlZMnXFssv7IDM35Z+eAM40o
omn8kYxcrWMGbKNrpOwbGFwdcTlA8Ryi/FzHybJDyqZdZmQl2OQBpoItUpoQme7bOFcNGnXFmjzf
yfyq+pXwU5tXdOmFd+SKe+ayDW54dMNY9QAcWOv8GXFx8YNTqvDUX3HZTY+8w4B7EXTWFytyk64V
ZOk/yMSLZDtgAQffI65RuWNyxvITv2cPwLlKbE3lYkuUGF74dhO7DAXhgSNf5EWZXJKoRAtU9Ndo
fvqLVmKxX5Vs+jOHG1p7a2gZ7C2MUzg4FybaYk9ku2ttZGfTh/85kgvcAyFiwwC9ulJ+sFNqUDjA
MxMU/GNq1jUhEb4NsYTc5PII6asyV6Sl5OD0Wc592hDsN9iHbXj4/bxcezmiKWTDZFleMqqfeaMh
+oY7OhqYQX2Uj6j5wW4w4ozX45dG4DCW3WTFEAR3gp9vEJTyPDcf9NQ0Ir6xOCcuadTGm7Bvn9QP
607fDR+wvivkahz/OLchHEqXaiVghG5j8NcQJa7yDwpCwNPCanhQX/k9mAvR2eSqhZMcObGdHsxm
Pbahi5u1Eu/b2A6jY5bcYyVOJjyUK326CxIGV3ZBXqTltoTPg1wCmYTLWFs8ks20Rf3+M3pEVwQg
nRMsH6XgcuXAV1YzRTM5rz/m1i4ypys5QC3FiGZ804T41YL8R0cVMTlCMFMCeEHalPVHp1cshlya
8zg7kTP4Vc6C2yw4lFedPdoYZXcm5QEwPv4JOJjc0WmHSa7LVz6KDJVDP6npg35XTK4ynRRL3SwK
oQlaVosHWOh+LoqNyuwZGr427GYCtlEiDTZ6V2zKiuGUhli9uGvMF+KNFSE8QNteN+O+ESti2XE4
gO8VG2Gr1O9+9zOtA4gHw0phDfrP//iv//s/n+N/B190KtIpKPL/yLvsXER52/yf/7ydef7vVWCG
sYhs9T/Q8WGeVgUZKxncW55NTHdGhDWGeDlo/SssC1u/IS+v35kc6AcOZlojun9/C7fb0fI9ANXH
tk9HiDdxM7yQxqjNJ513YCQclO6k1rEkh0vbta8yDhRl8/eXu1U0/PrEi5/UUjRYIrJ683qzOjTx
0EopHFNsAyDEzCo9KOwsaTPdhflTmTz63VafYsRh4yHkdhjE0J3Gb1hut5OG5X1IErkSmmQAjyPn
4PdtWJ9EMBxoiE75KNhCEzsje34ep3cAiHWMN1COa+ni6t2HiFmcnXwlG09Lr5wqE61sp7M9fP+u
bpqGv96VCsaOAhCGo3Ub/90R7JSZqZ+eonlrydJ6AGgizjuOPiFa5V6ipEWr+G1r99/uQ5RdfBtQ
tk0NPPnvV6Oc5VGsOS6cOv9cKYInSqxwoJctlmbSS2MSyHWfiLaQXaF5yKSnb+6Kf/vcaM3BR+Cb
UPFD/v76IYwpWrhBepKMp756RA5Ra0CgSZs2CMEKXiuBaIfvRsfLfPBmCQJoA5QRsjil9+18NJoz
yxCTKDsFCgdSTxKPVfshrllsxudF7LaYl6b3PHxIvxMc/MtD99sr31zugtg7C5p/dmqBSBVfKEwC
EOYyXsoT+YV82L9f3n97OUxOEvn19HwV9eblOo3QmLLmrirgcFSPvFwt7DGqkVFNvV13p7+/HBfw
zyvLaGLJ0WNchh3mZjKbmFoiWRkaf5Jz16pn4f+QXovO7Xa0Zc5pv5pfm4Kmnk31tqDJEc57033S
rEZ+e4yqwS7VrfnFIf6tTdgN7fxFKpxxx5mQWqWynhGhCh8M1QXQZKLkGc1mrB5RgcPAGF7Txo7G
d9LC9WegIbOImueEhhF1wEak6baX5OcRSACcn+J9atzSR92wMvas/en0Y2ivbbEFSoh+VVA9E8sM
5e67HK+ABw02RUMxAenxTyP5xUcxfK/QvSo/w+DgU4cF/T2s4irYWOMlb45hch/mZ307p4f+I8g+
qLyT/hBTPL6UnTveZ6ROp2tAxepDuw8Sj9GqVoA7pjr0AD0JlgMzYThT/WDx8Lp2LQ30q2xUOBm2
j/yUWi9F72iV11KAklM5IAmOoMyuqn6jv2GwR/a3QeQXqBf5MW0vS0sRIbNua3hXj9F2kI+0mNVX
4R1WkrAC5jadCtoDotcnG1Br/Gb++sFuzoUtrmY6h7WX7/AiJcpSLDTqHZEwLflf/jomu5ftC4fY
fEmyVyS+DNhew+3iY3yt6+UUkKLznQ6LdanYSqeEKeR8llz5Pdl3jmULj92ENeQ0iOt2eNCh3q90
kozp9RWncJss9tJq2sT6OjN3gv0g67vpntMBU4WQk1FpI28ETnRt8McWd7PCCB2n/bWIXeLXaYuj
vPCK0yJMeVpmsSQ8r+0UkMSbmtJ02oAVFhYb2agwnlhpq2wvTnfPQ7yru21KJ9EHzOJNXvHSJp7v
r8tP8mcUl4arLzqBcNcKq+wdF0WPfnVtvVkCZwzIdZRdhqOFewAfrbqSnuiL3/XWUfvJ0J6q1dhm
7Tn7f4Sdx5Kj6Naur4gIjHBTnLyXUmZCpBNGICE8XP156H9wdmdXVMbeg46q7lQKPrPWu16Tzcxw
4YPIrSLtl27T+DG3Hu4TBBoMwRhDybg7/mg2X1ph5JrYxdvBQg63bN0BzkMVjx0P2uy5PDbP1IP5
udP3xPj29BjG1PSK5ZRmqmic/FTEZKXORFiVUb1tX6QXqDOfzF/nFY/ThnwwVB7YrCyx2n3KjC0s
YrPPZEyTnSrSsKCg9srZ0PDnLgsXqjKLPTfsh6udymBWPWfh0uC5hBPGJ5TKw7BiuGuwUhntMkb/
APuT+4cRL8FiMUO3YIni1bIKHMxy8OytY/dZrLTYfpGMXPxyjv3h2FR4gorOkWkQUjNQ9/6nU8+6
vAwl2IBbE2HWV+jhh9c4MmoUII7flKF/qkf+9WE/xoVNiLm6JOrBNugoSVaSYt/lcSrP8mmHKTxo
2AdOicXDM6+E0MjnSt9VtIzfvNe/H94/DayGJYN1hYpGg3Ujq/9RMeKwletRE2+FeQg39wARF2hY
BERwOrKNaKZ8CyAOq5qTkCGh+/vHG4NI8sel/K+P/1Ef1qgstCAs4y3IgbqGHZwfwi+GWmAjo4QQ
b1wcnboc41QE4Mo4pcCAqR0LB22V0lxm/NGARTS3bIPc634NYJpLrsZqDya0xGrzrUagEwwmYBrb
GBeEhqevysiLwFrVMcqkBwV3Q0/EaWql534X30zVArDMd+mXj8/mlNGxYUPlWcJPodmM74xEvKB3
+HDgp5A+8wo/LutBNQbItL4+ro/WZu6J4pARPYPDvz+yn6Li/7yxH7dt8ZSkJ7EJwxvTtiPDpl0B
p2D8dQbfe6iuYDkPL9r6l/tR3kjbgqRmS9w0G+WqrbV9O2aqJC7yWXGQbs2CydeZo4vvJjWY5f22
uoZl/LfX+6MUKTCl16q0irdMQ7ON6UHq/U5nAXKnPR1P+RZPRhNjnhCSbt0/1MPfn5T0H5iVxY1k
eIQxK1saV+4fdWbXtQKCRxkqaeC2KvnWmF30tNr9FDgKAr5az4iiD8YSNFNT29U1emKAq8p+5csX
VYxMH9AZYwO7ffd6T2cVnJ/nXO5hHCzr3ImgxrNIo6NyziJ9HowuTDwa026DIx6UdkHCH7cbuPXN
uBRcBa+HXW+0d0lYox1ituTXrl7sIQfImacxubgvEzCyRrUj860wb43uak+PASuOVOUMty+j4EJh
ZtHMivBNZ1M4eT9OxtWH9px1E1+/qtlOqZe+MOc+BkfJH5+V+qYkszwFX3KF7M3fh8ZeePMnSWlB
n5nd4cj1C5xLLVyxQvzDvvn6G+PCiZ/fJxVPJpkR28nO2TxVd/OcomW8O6Y5SQzAI67YZXxqnPDh
KHbJ2JdbX0TTF/RviNOApgo76r4r/WpkVPWTmhEGM0w5G5POUve/+pv8oasY0VhjbAxvBdnZT0H2
SA9DmqVge89xsnGFYJwIx4d5pPM0HnuoB3L2CQAHqgqUoOxKIcCVLXdi8cqIBahRj5y/L8A/r7//
+Y1+nG6dr/dVJKQBM7BPBtDSp8Awq7erG7dcbEu1G7o+UCt843PvJV++6jTtoTAXDCFBMYN4LieJ
NaqoDJ1XOzamSerqrds+VxiC2Y8ZAJgM7B01A4CGjQwRVg9KfuyaYldQHCP6pZv/Z7/82M54HMsj
dagvCLT6UV+k0qOQpVcQbHsoETGcGq/PliaaIK2/hN2mUi1HG0e7khRRkFtlqgdAl0eNmZ+6VDDd
RWWNaWDr5Qz/qYnifonqMnnvKA0n9a1M3d5tx8B54hwde6Belbb+5fT8KcgcTs+h8x3B1QGRx2D0
37f8/Z50pXaX6HsFkjOYC9sc5f44CKzSu/u2v5UW+RqbMQrxFcqUIJoOL66obdUfRwiBWltXl0Xt
Vheodoad5Z9pDT3EBz7Q7RCAg2ljvQO09rSXF7wlx+CXK1MdFs2Pl2BKHGYalR6U2J9OnUpQ9ZiG
duFWEa4l1rd94mk9qSgQphYFsTFfd7Bm0wFrfhTzPF3SyJvqmCkNs92uG9NzkTatNS7pmr1g+xdO
ISH0FHO47xF7tZ3NNIxCOmFSIlrpy4lfHvNMTXXv5uyZj9WGynmC7EcI8JFx227GFDCPx039FjKj
uf+imPjDfcfxTTOLzcJAFP1JswtTPfWbtDWJvBljnxHLTgOBpdER8FoRpyqlpuHcd48ScNM6o52q
4mnIEHCirNrE6bKDeWzRiCOdGpGDfE4PTDSNuSY6RTUHKVaCb6xgZGUix3gDir/cgP+Z/+ALOjAE
4bky/dHln2YJ6bPNMmJN9c3LR77+wVkU4qsDvNxNRGxLp+Vogqu10nzGwD/MlBHPW6M1jNin1Wmf
Qs9YY8zqYrfkS4XfczRuL2X1y8aGQv2fRYWN8IiTE6c/may6HyfVqBdyTcoDffMQMB7wUv0gd0uG
NBzznTyjAj4xBAazlCf0V2F+fj5X4LIB89TXtqZKNyZP7jlb8kkG2KSYx9V0/fQP8WPq15NItSrc
NuHBFGjR1Il0ClyN9vCLVDOcxxd65wbqdysulZqPMsawqEcyNgRkHT3w9OJ4+NTilRp6IpWNMFPd
0UHCUG2FowKlKvwG5p4dq54UsHbhS6jH7fItnET+OO7sfPtS35XSqzBZwoAld3LTfU671wTAC3E0
pyfjCUAYUZkoKhQEXNOxs5g9yZP5xgsNfw75BH9+8FlXly/T8aNJMoJXc8041za9xO7bSWt9rGm4
XDqKOKDxzAVwfJyHrvALkPnTC43zi9cEWKjLnAFITH9ccgHJDtodreOGiTD9QqvtEu1WKIx0CTuA
DcRwZIcXcTDbvZa5YYXGTH8wMsKpatU/bqHv+hMOqfw+fTTH+6Zv3zPqLxVHIqN41xdZ7fqkts00
f67/ln4rDw3Uvw8uVSU3DeMJcGeFHLV/H72KWD/1Uu/g9Vhors9ttEhXL3nWL3zq+BrG5KG5hKEX
U1k8F3wHahScGgjIMy967XJbKlNJXsk7AGJ9+veb+k+P9V+/24/mL389fSMFIt5gFgN3v5hIDLEp
SpslcIvQLaS54JpE+YR2mOBBuy6io78mZ69xkpkqfqs4fcFhcJjVP5kcLYzxkwaYVFHv6YA3vWzF
sN9vf/+d/4CtD8/TGEQoOOTgLPfv55mJhBPWcSVvqHcEKCMrROTtJ0Um5P3RAo/S1JIuKiy0X2Nu
/nsF/fuTf9TVBv4BTdg38oaRTbQyZjAZsest4Kmciu9EdjMDsghs1+y+hXpSwtt+JMtKmMjC7huj
HggX9zUDFisKLzkmAV9YyePVeIZZ9Y4DqDQrr1huuOB+G3GONwwxFV6rzCHakNG01fd0Y1tl6r9z
8HRwESC8qctHP9NOoAQAC9AJ/v6kqWz+tHRl4lnJiR3Y3j+Ox07po0qoS3nzes8219R9zSKQqXpq
KKeYT3w2rlYT7rF6VLco2oT1TQY+4dSD7yxWUwbZD+a6ExUjMHEshdCnIdNa8VZkqDgWx2bFuLpc
6OVEvjHGVO6Vfb8lX8abehANW3NRtTCP1ZO5eIJwBVRoNaPtaCztG0A600qW5kIeM/fPNz0qUTv5
piMeEsyh68zbwPF7N4L1Jngt/PinpzrGFYqG0s3FgtweDtBMmAucoAVjs6BK7aR5a4MLnRWsKNF+
tp5PhRe3FTN3piQMcLtPLcTDADdIvV9Knf0aYaro6RdxK4+bzqo/RUiMkPQXgfM8wXEu8lMN5Bk7
/jhfSxPIg5i3WJDKlEuv2eIBRQzxXmtU2wFmcqKbgDdK9bIbUCL1gA977DVvxSw8RpVmPdWrhktO
bMEQj1yRD1yAEREa5Q/sh9FkiETfxxjLPN9L4hHS76KboR/pMMCzFAeGShZ96gCz0E4oeBriaPSZ
Xk9exd4nZ81KmwX3HySBCr9ep1sxHWn0PfxO3zbkSXrKBpPlaqF9hBC2xLnMQQl7sPaqufRFi+hw
fsBb1YY+LIVQcv77SmRG96eVyHYfRjcaVcWP7r+VxbqQA0XeqKRAYje9PoeH5PO+LDLGVZixES09
DZ4f98HqRvNexYOJwztZaTRcDiTI+zag57T8ScRMepsqDH9t42nJHnprcXsPdne+L2oqOPrZqSB8
ALfsHg/qRa7iM5hBC9lCKRlttMWivmnnl2NoRGRYmcdaEo8EEWdYVmySU2qbblBcfSefkzrWbksL
x+zILTA5oczSrZFT4sc+A/VOv7W7y1ZRCLgYTl3sN7BeEiVgCUdZw5p+UaTaHfAi9mP9R5Fad8HN
WHqgq5OG33PR9/NXNu8XgLLH4PjEniAbfjZMI+2g9WdQeJWF0E6AzIk1pi9Z1/3dinAAqWwluPQj
DBLH2UcwRvpenLGQgCBQWpVk69HbnX9HhJfjFytmD/d+0XUfuNVIG3BNixW3eCLomQvatsagp7cq
R6Qfg4AialYqeRgcYBqO5LbNpi00t3+YlV08j0IZvuUkFOZyMK0/0rEy1jVLTHYplDZAVX2WYi0s
uU99MZrKDPhziDq8QqhTE+yvIYIddXx4v6DnqB/P0WqAuibCRFyRdkDiCrZJLnIU0y56C5rveLBC
t4tV0zjC41hFawhTIddC5cIm30ezgL2yKE++o0ARRpAB/p0ZXvNYiHtENIv2iBtVC9K2ya4QSgES
ct3rdLd9jYOX98hwLhmImTy1u3DZkiQDQRAwif9kNNHWsFKBMdv40ELLxWTVSafhJKvXHZaWBZYR
KzKYYHbirbwgdaHRdQfRm1Ls74AOT0cS3UrdYMeZY4VtuBn8Ek+6tqar3p5Tfdl9Dc2xCp33taKm
Dt4IJGuxdlWc9vw4S9VBGRZL9c0H79jsKQ6ljZ0RYifYj7mgHGNPgDt0EOKJNLtQfx9SLzPf0ugS
biO45oTgusoudiCkalNxnUmzmIAsZGmvMQOicl4FM6J7cUqVoKDO2hGztTdqR+wF29AiFSFyX6pX
aI4Uga5M6mgTKFcBHlE6z8wvLZ3fH2N15Irhku6TqZeGfbjhlKFLMFTaOfCLFAQWeFKNXFI/9vjL
dau2XZvuYzTp6mnoIx4kxObe4LxFGq/crbJRZTfBZwXpdnEiSjR84px0GUH98y3NGlmE/o2K84Mm
BPYR8SwPzjsTF/niHMQ7GZ8yaBJejB35E9cHjnhZYijGGmNglsRvIK7A9zCRolVUQz3U4XXDl8IN
JyWO07BIY8g1cgCOQz7w850IeTkjxHPXzJNm8hTm/s4YTI+J6rlTEh0LTveatRbC4yoxnS6gFvGo
PsvnorFmiT2jfsnCr7Jc45EHS+oOe2xrPGfP5+wunE0DO05lnddT9YuaXURfJ3OQ1PiiISPoxGP5
3OZgaDENxGjzGo0fryvs8cZqo7cOlE0PdbRvNqFFbU7Vr7N3RzDTKFp8AanIfFR5t/j4OjWThpUm
oU+fCF9tO4YxU2A8p38FRACV0abFiz6J5+G3EkxaflV+6iXqdkLxG5Y0VHM/qmcMekAxIdLgrfJP
o/k/44lULKUoIaBmA03j1r0nzhVXCsP8lusJIWqcCvklX8RcxOlEWFTF3KdKBqThXTJFuc8TjEld
NqugDhVtXq1eR0av5YRog5Hi4FWCE1i0UWwx9TTBUVQHntaxYp+0hyFcXtlUxebvd9loAH//8o1+
kmDDUjLqJgvkTYt8MpMWkvRtqkwbRrsIxiMyH6GYtd3qgSpiBJSoEODYOBiQxgg+nMj1iAAHugBh
ZbZKRGw7Ohd8G9U8Fc2+ve9xKPPKNp5VBSsYLGYcS+/0QukiJbPJ9rtF+pgq2gL+D1v071/tp7PE
0KVpdDoMk7CNJ9T+R4Es9tSKee9LGwySFSQvbvP5XHSJJy60E1XY3z/tzw8Sg9HBssRArTc09/+z
NDKllUd+xYOsFVRW1C5iTJM3k28lsQU3AsSy+yK8vwvr3GHGYwoTyHTQreGzkXlQYIFw8T3qOQDf
DDdUDwQinRIbmmBC5XXKIkHTI41H4Vjr5+mFZvug4EteMbk7xYQU/Gas+X9gw38WBiQxtIfERyBL
/vf3CeUuzaqRKW0KFiHO6L7bipyQe9OEkPpWdnN8SDQs24SN0MK9G8FnRYDiIWzKCDnHNMjEz9qc
aUjF8xlq8USYoQB6TB8HpGGRv0K+Icaze7J/jc7o7QhQxaEWg65k+tI8tFn9Rp2G/Zk/x77TKLz0
Tdm3HFpMoQq3J3Rk4r91OBHtte/HRhl9hZer6t1rJy7tzmUSU2Nn2C7q9L1rr7m4IUCrZ5DlagVz
UZRJVg3nm/qhO4FZqXASG6+sYfhNu57Wkom/tb67/ckn97xchif6qRce0uzlFpASjmbDwKZ/LAmz
IS/BH30KwTqk5vnoMt6bSb4Eh7IEOxQmdr5PVVIx4AVQ+seTrlw26mezaJdyuerVbdhty6vJRMMf
4/BcTe8VmqHoHfEInE3D1qH4AqKTRDT2gTUYBCd2r3vQFACvhG2AxfMCLv+yoPl8WtIMqcYTD+SX
o6LensXS+iV58erV067haanpVncg186V+HWsF18mxsqC50bJx2WUB54ijfNs/qrGrXa+08T2D9R9
B+Eot4um3KCnqvK1ESxqqCNOj8c7MrQXhpML0XqOplI3rk5/31h/QsXwwBI1Dl1cFcAf/70QC8GQ
n33EQizTNa7tjNleyz6f5O3cUL2mu7YLBBPpcxHBaBZyT+hRKk0UEcwOMaPXlb9s9P9LLfy5M6QB
usYBgxDHnwa9cigmvdbp0kZYk0vGWVgZe/9BzN4gT0IemLHBbdoU2UUAJt9naAvuOxZfB6/4sQmg
n55yboR4LdL45S5udDXhmTq+CVa7KKJ9fWDr3N9ibaKe0VSpCA9kp2jfX7Bc3qP7qc+dTpsz9MIz
P/9kP8pJDmtqrk/aPQUtnenopsfIpNxQ22kzHJgfFPwTUWHKgnrX8Z2shH1ceeUIraJjyAshmuT3
GfkqSWqJwTHrr+nz8lQ/0QeMNv1EQTL5xAK2ZFzC3npPyg/D4kcEFjwqghY4EfpNVMxe9N7qchri
mw3p/TvBFFhfPMytoi5ZusKuxx53jCaxiWbMghuad1jxlW2qzlDvI7ZbtzMI1l78ISKSgwHbvBEK
eudFRzvDnyXQTkKLl0+JiuCpaKF9ID9+Lohj7JHFmJ3tmrP7hjHAYHQ1RZlkMi5PjQhEjtniiDp0
LmXga0tV+A7judZNMvlNjjE2uoLdqJ/Z4rHAOOOQA62jSDsV4lcGpFHMhWoCHZeMFebfAmrN9Ixx
urzqxW+DXvOrJUhJnivT2nssnjmnTB1MyMj6+0aQ/gDdsREglA3iZh3fi39vBDmUZTVjGLF5dgS3
nrE8rO6MTjX7mm792JEPIsSFaKH4bpZtlO/fXJNk5b+1wrABB78NUcXF8efkSWgRyIcqprDyFYcw
PGZ07iHkB6krfT5yhp3W6w0V2btUW8jRqSrjr+bGcG/IAkqwIRsSpsrN6IiDT3D/6mWaggrz0YdT
9UMkEZOD4r2UnRf16yZfa98U1JDVpIOEPOxh6V77pRL0g5sHtbqNF0LyOfpW5lDuqY00+8Uswmlr
a9BNMOOza/TJuYN9LZ+NdAGMhnKYwEnGyIMYYQ//1WQ+ZAVbAolwbnsda5gFmfM8snpFylG8TGMo
zNbofXRDQiyjXKZh+cwP+ocMujwkMNp1ZsMVF/GCTYc0AtIX7WYj0DGcEEIUn0pni+eARWS9NtUB
2wA8Hp4WbT4kgbeE/1VOZRzpCAzkeDYyQ2703neJQYAgzxn+YLLNJUVPgksb+aJXxpRFslRLB5uF
tpnSZlOS07bqN2WGqoHR8q53Rx+Qw4CJsEGK7BIW7QCH4q1n17j0gnrxInzXvMqImG/ZGw0aIdJ2
SkKC3ehW+E07MwIK++6P6rf6nhRWopGgaSW3+7R021Xf4KeJ9NpGuUOQZksECCGnviW5j6v2kR81
ZZIsQxMeWexCE0t7R2UASbfD56Oa7FALWSHFe2jRMgCLql/9l19YVQ9waiNEEuGI4FJ8EX/l+xj/
xW3YPQztGN0NnkE/XS7kV6UTFleJG2ygypxQADsv3K4jaMdSv14nVXNTk9RCZorjR+LpkjOI1HmE
izaBjWBV1JGI9KlrgOHo6p/088rahLJ6t+QPTL8hFbI1DzTeykFzdRjFFvZ6AWofKmokOeNsKmto
9C0saZ5HBDJkJuKD2SO4aG3pw28s4+BzC5Nd1yFSsPjn5IOjS8HQjzOOVYsZaeVE9yHuDS/Xe8tU
FEdXjFmswTSbH6DQi14BzTlcC4uCvLix/J37fBqpjhY71CtN6YwOmBazeh8deJrNkmBhoE5NzXUE
tgCmwnrGI99j4LQ0uCqYl+0oBZ5oYNmjnykHKutUnJF124xcge/M7Iik6YHhwKdwgdhAMeAU6ECS
XXRhvfSoWyy0fixHA7YoUCXj8QllsbaFioA6+fvFggitfTZWL8mZZZJ/FtPRZ06p5T2nyaRumb+5
NckmPJQjYW4+QyL0/0AdlVurNg2kbzo5GEY8/BV1XnSTPsNpc4g23WJE8/8Lwxdbbg7cfxcC/15O
P0pk8xVHcfCguIwVrJNtOZ2ICTWRFcU2pSROYxIVwZyXAMuW0zCifOb74kAJfIY9I9bd5aBbKZAM
3jpCqvHpoHEN7nZMU7mjfyjPLKn4oHrqKTEwoPQMOvV99Z2tg+raHTmsSsYz/6wGBZm627NLZfwy
rdEVJs9GWPjH4B1MBupcc2KamNlx6Ea8IpZ86pxZzxTaHYOLNZ65vm7TkIxuYDcECL6u6sdrZ557
4o7NaWlOOb4bcYICf54jNhY5lhUPSwd+Ouc++hX2xGMhdUBJZIFb9ZlS7fk2uqGgOaontFXaO6k/
8q0fyG3RzJ8Kb/rR+EJJJ0+Z5sSdm3RuQesrDScrxShnIGHHwrvwLdLtK5Yez1iCLCtzUGhZyJ/S
A7Pajv2F+1vgmCT1Sk7L5WxaD3Aej/ObExkHlBy3Xt2qrjVe+ZapDxEKdQppbGChEFGUbvWVD0ge
gSHel5T42d7o4B8S46y9lfv2I1nna/kdzbp/wwBjG13lS3ISjng+LxYQqIg16tbqFgdBiUqH0Dyr
3xJuJ13RenX75wltX+/GrfM8sEWQJefkISCmGbYHh+QDz47aRh1FYEyJAIbUaXSodn3FhmSGmok6
lqNeNjwkSqHsvT4GCt7F2GoGDAKEtxZYVsAtAACBTkCZNNi7sgJLmywZhbr4E1pntkXMWe4Gd5za
Nt/wc4I0+vQ4s/2n5QZfPDrhGj0xlLWKi/iFAEsWvW5tbpmBUFuNyJsASqy96GmH1HSXHh2kYPFP
dBZwqBvXYN5heI+P1xkYWlk1gGxjVG89JhuN06sWKvcGzSAbEzo1VcLBmL8mnO/4r702XIjtTZ81
C/7QM07pIXwTlvrMmGPy91wb5/xNO2crubZH+DuRYmmhz70ozRgef0kvSCrGV7cLv8Nj7j2xbbAG
EXc1ZSzA0AO4mKhZKj9/Dgdfdu6fwfr5oeHEjVcGLwagHBUMCx4FUGI/VYLu8AlzgcGyl8Xllf1m
a/oHIgXU1iEHR0EVAJb0o4gDhXxqmp+KwAR2sIOHpO+J8hvNujcfBJXhcfgps0Wt5CK+3wd2GHyt
8Qv8fzoIGIlWxC6mtlhD3UFxzRtTqXxXr6KzcinmMY/g7zUnBI8/nHEKXm/8tpCO4Cb8u+g0E1V9
Gsld3DwWPKdsqqzjA7xQ7Z3wmKN4ax/r/Ox/Q9MLj+0m5txgd47spB77FAAVGZh22M4b0lYXpJit
uKdMD/sk6bO6yTgKpbb80Z1ETImWwoJxUrJAY26uR61bcSDAnKdUSezghlDXbwf/lxL9LXfmB8fm
S7WaJ+zz163d3D+UPfcy75OjGD4zmwKWiipZ7SeVqn+V9gVE0NyVXs5Qn9+Qw1LRKft+zQEIvsCE
j7iD4o1fNCTgiZsX33A7r8mrcqDAcnJ3xVBlVks6lubib6D8IBOISXiHpXssP2ryjx1hp20oGXXa
JDg7V/NUQqm+BRRQIL98SEo9MdwFDAXgKGL3wbPyCTm2jHd+trro3kRGuTdSPGLBE68pkwFyOsrF
c0fxmt7iBbeB8XCjyL4bw5Plqwn76uYj0O88II8zJ/Fw/OaTEWgDs6XPDAIIqvpLZOJwii3/EGaB
V7RCKQbCsqD2SGfIGW1EfA84j86jxvgBybLNMfh6DcUvJEkGGCBoaQmljPmyy+WA+xN/2z2ZqA+p
s0R/CZxUgNtvCWraI2UJzLkaDjDKV3Sm9I6kDwyzTQskhOP3u7vIDaUDvszqotZQdWCjY2dUSFg7
uIiaFaYtgGQMxhAGFBNsSR+HiKLhhn/NdsRhBO+YdwKkDpYMi5La/WOo4t18woihHcpoAOxBf3u/
5D2HvvN4LxKPSoUTugZR8a1iqs9eHD1bUPj/q1cwOgA/gJtyD8bI+FW0mOdgUZyrT3y0I+BcF4Mk
T8T6bwHER9ncwRTKJ6/GyplIfIVoSI89hjouP5HKDXGHESFW9krdepYOzTM5Fqo5R8VPnhkNdZ65
aEYyf3giGQt1osIVAP7WsV4aJk0Jav14jMhZV6YikqzMTeU5IBWQM+4vD3UcChCV3JhC33f4Z1z1
o5lyQrGuzBVSbLc84ExfhmdMZPIvBhsq+ZjvBfQ+sKnUIakD9ooOy3siYWwgMbRCcAYW5nYpIvcx
fjcSEH1tdav09c4rhwOUncwjd2WcOsnIQxZkgiegjUkdf8+zjcggB9WDt8F+F1zCVtHOQPDpeI/J
vucq6NyS2RImKMTVBOMW96POInolWWlT3ioibx4avidMd5m6VGcQ8RqrAsg/h/qjZxb4xJOOx2WL
l+H6PpjXFkyFmuqzFqfKjZ7kfnkgqx+rLiUzpXFsWDUymswS18Ro4yYOJHCNKQYCLi9e29Bm8TUI
FgPog+rCq5KpUVXSyW2kyzG/xH2hA8pTS1wfbn4ttwaiGmIlabkoe/BBSV0ThiJpv7BSpCXHc7SR
UbeDEi5HH3cGc8xmGzv8buM5Jlzi/LEtv+Gsq3vGvlI5Zh7IcYPR3hrzoPwYCQ71rXAx2DMfOF+z
FwygvkV5BklZlK+lvBS+8Bjk3+8v/IcFzy8baOMYDYUUWZ0DFIxjBh0i9Hi/XdCdhNiAw8tfPytS
F63iQxXGQK2PwQ/VvVPLIXxmC0FT2jb75kv6LreUB5zLH/wlPFAUwPy/+1A2z1PLlfohfhinemwC
EsIgXiZXKhME2HRyCaGy5PwwfWmGn4rYGd4QgSmItlWcC78o/5X3R4G+HT4ZsaBcDc5QGNU2T4zM
xVzznptkEI8PzqnUc589bDYgP+OGEEy5Kkt2UFxajHdHB4Me39LfIvIFDu0bay3yB3V/sKnfDDBW
ywCQpOOAu4QP3hEciGxf8kcLDAdO4twAdpu+uCJYzCx4zK0AlOiG4kl4oKgCCqJYBZ6/+ZSxtDIJ
lltWMQN50V9O/pnw7r64iHjw4bcg2wTdJ/wH4yReRLqT3vovbsTBpPiT+g1XJXgmM0xFuQzH2TiZ
hVuMo+BcaOZYaJxnMaVIy5H0tI7OX2Jzz/ptHXkR57b0+ucdbDJtyJkW9xmwA69lsBGKkdHTguNW
M+ZZgnJlV3nOCI7P5em3K8A837CCs3TkSyOWRynGgAmHKrRpUwH+FxjcmgfOBBC270L2ugWgVkB3
lf2iNaVO+EMZgeiZ8A9VM+Cf/aCdSWbZ5U9J7zf+UeBEPINeFm9D0NTu/m5AnWFhcX9zMHzmZ+Hr
/tFBro7m0YdBEABBnWjw46N6eHYWvQUPu9uSZZVYZ2EerbV5OCf0/cS4YIo4jT8uL/UlGpqqhBbf
ohDhzzBQ4xbmlkkR62GtR82HeQMjVSxeOLKYwgwtWvbla5ZaMzXGPpAElOHPuP6ox7iwpXAgt3Ip
cXhSM9BpyfiqgdAcEMewg98Y/PkdsecsH24vScHvhzm8RZHH7/AEpEfNWFjNDtDJ/ODG102Pw5pg
t+FAt7ATqci7/kilecWLYtWWFhNupbdqrn0YLdK4YqzB9+CKxB5i8KAyr/TkT3/Wr7iCTF4kwsmP
GH+azILtv5JW4hShpWdsjAUITn3jnFK4Xf/pUlLAu2WTecU3bBBzV3HscsOiOkAMa4mkGbjMHbrz
48YfI3WEzjiNptyY4a58N2fF5rHNjwrnAf4MnEb+EDqsv989nCayK34vva3CE/qSJ9Cf1nC658/I
hb6Jv9M+h5Mtbajx4NJbEqYZOE7tX2sW4zRGITlADzy+rbTijoeWyJeCzOofENJcjYXh1FN/+5hW
Y20aTI29dDW35pjV/1wnWxMMeoC7MnhD7z73PzWMQYNtPUjQUp1k239HnyK3G/+2KLtBaedX9ZuA
gXm193fFqcMnlmnGd7iEZ6urv/BGpT8V0yN0/9AFB8LgPwjv/8wIVaN7tpqBb1CyCHaCJc3pqFK+
GTZm4+Dg1m+p10zMKaEP0H5/m1v8M8r9CVeMECeSJgKMLP+chzbt6F41L1qPcCH05Bg6WMcoGNeF
DgUBOC4XPh2HDhBLZc7i5rKG29dAR7BySnrGkjiVAQz6DsaDFCchh+xXrw+lYAZZiKgPSkfwlzcc
ZzByVJGG+isqxzZ069SuyXDHEkizomxcFJZwwlbW3EGDyqEIBQP8FMADJmGO/7P7mC7EQxYs3GNK
6mYjfnJVhx8vkyObqtxSTun3Yw4+KmyLMyeits/faMYBPxePWbIt5bk44eLrqNC/cS/BhCSg7S+s
O+nPVFuQkLh6cC1xmF6xRHBWLnPshLmgKhmEjox7q/qAiKAcRtTvClrbYUN3J/XIrYdRAT+wHtKx
bDp5jusEpK91hC0uIy8skemGfmvE/nSA/v+X95PCbuiC0ct3Xp6y/6dZ9V4rzrZwA5pjHmLA/tEu
X2C8OPV34TJ6Zx4HX2tOxGz9TT3GjRZC3LSfuFMeKOk5fEAvzQ+d37Rw1JH9uICNhGsOisNjIm2D
aZfY3ZqMj331OdozHvQ/XxuKGnlkv6biZ/GJ+gLdsupqvGsgpwUJcmAv0cYgX83Jwa+4baH5tRYR
jLu/Pwt1wNX+s5CVQV+EoQXG7z8G+82rebYyROENp3BHJYlBxD8WobQ1IdY5jzmN3wDprov3Qh7T
woGUBMqMHoVqNqBC/VZOGAVxvgJtkCp4CZbqCsPLmCOTwt2AwU2CpUBx5HYGpkq26AiocIn67Y5Z
Ort/pXjtbDQvvlbPAdx+nuKl85uBALYsf/+a0g9GQS+r9eNVCgi29/1n8BgHb1CYqpmSYGk+FH4h
+NLAW6Wp8lqam8LV2LiL7sbCyA8pXpI3lIiDzak+oXMUbwXGXPiIhq55ZkNmXxiCYiz1ugoE8NDe
3u3yRMeXfKXYqI8HVFm345s4xSBnTgdMF3ruIhsu+/Bf55d+x8abtLsqW5Y3vHoeySw99BwjIQM+
IGRnQCsEXCHdROQw7e3EVS9IuCflG38PFtYLLkW5cqvf/x9nZ7UbOdeF6SuyZIbTFHOF4cRK0omZ
2Vc/j/NJ8yeuUpVmTppb297esOAFdet9Ov4NoXVyCKb1FzLyiBENTe9G3hIOsq9eLC7dqf2c3Jck
khTxbtX95WWlDqjNk2UFDVdFQEHVZWMUo+DDZvWFz+mswPJNbpi4tJtDv0Adl/4Rcy5OvL2+rjfu
PBnuTHLcZIe4VnYTf8TPg/ekt+oXrjqPv2n9Uzhrb4t5m07M+wDJFXdGpybKZs2HVQ8AaRR+/OaK
pp18yiDB7O3XK4wQ9HFnGFla1/0x/wSP7jzHn9K9uLbmzsydqyt7TgZOYFG86gfjtqIKd61epJ1Z
s4PHrqb/qLyI+mgOy9QQkiJFZCClG/2SBEvFnVETSFGc8GYaIrCUQl/hy2YIFv/IQaRAKDk+ueVt
AqV12K+aT2Jca3ckjHE/eFqgo4DvPIoDHEnOAjVI8FYkKKhlcoMfwEHceBqg1hk5oF/OnQqdw3kA
QAsHbP8KXMo4M8E6WjEItkCCUpFNYQ39usFZH5HhxsSxvXWj3kbf9s44sCS2OG3sy1X3ZL3I3/qa
1qJ/1D7bTw7iVXw0XsRvZY7Zew0z9d19JQ4Un1DOlGFc3GR70vy9srxxp/msmOJJT9BFTkvFxT7o
h4hCMU60q+DBpeZAZoQnwDdBjtTd4Agts2Ocaf0GfrN/BLrd77j3CJeutDqsMyfun9ceYTCc0K8j
JaXLH+yzd+RqCfs4PN/CozmU0voX+zt9AH5BqUz+RtS20G9yDuKcLDd5olPGgUTxq5VvuIL8eqL3
Byo6xOISj9/fNAg/vRtLkPIxddfn4XJXVzgKQ/Mj1oCD0t/RqALy7qCfNcnfScyr/EGgV0Gdjrj4
Nv9I7yOy4A2yknWDkdxN8wp+kKSI/mSikMMDp7+hRgoSAuYmnqEqsm9D1QdxDtlALpXQBPXoqZdi
c3QDZtKhroUUqwVg4yajvpJMaE3hRmRfYUL+IMX/njlogXOPibJm4XXws6F/rScsNeMstWXxiIxy
/Ao+SF056k0159BDJkag4L42XvNrLN2fQPNkWM0wkIMyjaEX+ncZ575hCVrYikfylDa/3YVHuNBU
LcpNc6zX5JXdPChXSg8D/7GtVpcPWlT5T05a3poYeGAgYZQiDtnir7fGhU+oK6MTjyFFIAqIPomG
TmPnWY63NfS8DZrbW4Oap33UWqzaVHScp/IboXlRwhDQH+UAaZaZivjqm5TuTLTDtzr28FCTJo67
kpZ2jJ0cxOhO2TTZJqUMB3R9GS0l5cNJF9Wd7u5q4yOhkemI73l6m+R3/KgJ5Nvu0XxDp9z5LvGF
e/CBAlCdzkkVJ566oAlEyeIhoHaAMl9aLqlRO/ivfcYvTbLO/Ps83hq0ibz9sAunKSUdbym0a1xR
KghU2jN8JAmIhrEsrY9or1UTX9lSAhJ1vIe9OaT2vt7Y0cKLqSo9Zu9gPAz+eb4Mko1CR8ha2u59
LUydbomMFsjvhKZdBom3eNCjT1082P2b3k+gl3btygJ23k6l/MFD19d5sUWKotiZybviTqTo1RRP
OfkGMOe9QJesohJBxUPIqZREiHgj8h07ONJJlPd4yVBdKlJMPu2sdEx+jZ4YQV4TUyy8yZdPC9F6
dqqhYbLyPDDL8pMtfTvSk6FHc+qcStUM0ArfntP8Bh66V6KVveoCxB8Qxp0D67FhgEa74EvyD5ax
xne6+7KKZ8KTftl+oA096F8/Z+2yaR4CQnY9+MTXwwkXYIkUoARC8CilB+/OoiIpoh5BaBSjvjyI
Dr7HdASZUJoVSOlWvoUXAu3uUpk5LfkoBurFd/CU5dkytN4p97CqkEwS1wF14aGEU0ezRilmigzW
2UHFQpuL1ZZECW1ib67OOMMqUgxvyzVWPXEaIptHw4DAN90pdH/ZvJVBU57+Uk4Jk0Q//igexZlw
IKigBkg/oHpMHhEZlV+DrfjSNlNMHAh9FEoFIJzg4hVgUUCxD716/YEMrL1nUC9eqLfJd+ROKgoY
6DylM0p/oB5LYW4Jc4RlIdKgNO4c0jWHWv+VZjfeM7Uq21u1UCeVKR+8ldZDKSGfWQTQ+VwFkniH
dbFXvQfiaxm/Nsi+R6igqUj89d5Wp9RnmGDVWdhc9JMM7SFqK3plTLwqRXybli9rgzZqlnRTz0E4
GAwjLVZjhg1xBFPH3SOtiUJ3lzxEVCDrTLkR1JI24nsGs7gAhiOidVs54lCoT4N1lnoLQe/3ZIh9
yJw3Gwu20SBryT8p+qNBixEc1NwzD9KtqVIQHyxAdrZ6B2UqUb6E8t2lpq8heIAG01rJFg2Bphq/
a/skukvT+8Sf6UeMGUv7yJUgCMdWOOYeqpXK1rR3nQE/5KjBnJ3qbIhGi1da8GwS2wTLhkQVpwRf
ujXwG5pT8i7vQMogNk0wEyPQSXm2Q1XbLTOMxSjFaxuUoSRtrihrvF4MsZ30E7ESpg1rInLv0Pd0
20dV1W9EF1lZ6HiRgDlvCu1gwE34K8O/b6XblOJFI/ANnHcvGrKUGNBswhbVyjuYMPYOz7kb402h
wqZDo1dfquJQEDj4KhQ5vuRTvtrpa1F4zp5ixKAHtRanxcxhAWfJDPfuNkIwYh4cgnu/XwNsgSvg
zP8Zq8A7VGuKoGX7nDbPKrgEsvknbJJWKUyihz4E9GACb0FEAQ0pF2/URX608dJd4F24kdeC/kHJ
IQGqmLUP0Tr0FoEzR8tDJiWpnb2tvBLcFDMAvA82d+Cdep989vNgDzmDjUIGbpi7SkdUaaYvaNMB
qiSf0+Zoin4LnylqkfeI1nYqpJB1DTy9XgNOMOBViLCZiUSAPLj+ltzHeOFqnXmbdpPI/+DkuvVj
aIA9JLtDT0z9V0Ifyz9F8zGsH/EE9zmC3CkFOXPrl0eJuohTLkz/TfMh8OKTAeNNwFgZXFDqtze2
jW2eCBf+w5FbpHGOVvYUpa/sND2XV0WU3ATap3wIlbdGPUrPenPrwu9/IZkw9rTJsnSL5lqEdRrM
xqLe0QqiwQWexxhwQoshpdA3OadWE74FNvxXoMjLhEafIGGssIaNoaSzMtgZ2X2IpmtxD+vJXubf
OgT7nZy8Nm6D/Ns+oIKBnpZ7RAJOeEUcrIhfPPBXXZgh/rd38tdKPD5b2Qe16/yW7o3L5/QXjrlI
saRQn1T6iPHG7XdswMqdgmLmEnlIcOGKeMOeVvXa0dxJjpQqvnrxBNm2ZY2M+6OY4FY7QXEPvxxN
nUKUMuLH0F8I7sb/ol3vNJCUUFITPihcYIRKUIstPQrk7JEWZ1TuF2XheQv87eeB9t4ojxbN8y5d
O2U77T5kbUXDwUaslyaR9aCRQqATAz3zRlRXmNlU0RYhIWfnK7czx/4QzI1T3lsrZAcqaQa8YlF0
U6eBlXjErsIxNpq5qPxlbt1Jg1YLVTDlmYI/vhUtuK2KkvSXIG1sh4ZAB/HGOVT91mh4t2Wh74ga
8v6l9jcqBXqykZhS0sEDjAg5TqdP1a8gPECDCfO3xrwlyOkpUvUYNh9TeaOBsQ3mtf15OfCShuzr
JOz7FXcNYf7vuEsOiyL0M6JN6GbaTZvu+s9wZXzKzosvvHNWabPBRVsG4EFdxyd1nV1+Av00kSDy
M6XBykhUZYqgf5/AV60kUxKewH4SHwfGbjlXn+wFjnUafUy2sffe2RgEATA5lupMpx/PugjQFYjN
lU/F/qET9kRv+iL9/GbBoNLtoxA/8aA4t+Ui38o0degCGAcaBSkyClMUZ4CAfXFDCRjzQkLiNqdZ
Ek1ULncLSluf38hELiKqKAKMv3iQmmsfW+XW6N+gUumUMakEpBP1Q2ye8muAkP+kQsYfZdDflOGR
oyQijxAWuSCkXehR2bODpWrtKxAxM7S6dcAo/RL31/ZoPLgov8F8rOY4QhOe4WFCBwOxGuIAKj+U
Eux4bX8R+oTfHWg6wNOrrolIbO7LXpmielHnq6rjAIL9EH25FH/0WfJOZYxASTY3yb5Vvlz1KSIW
Cg9D2XTwHhfFhQxCklyzXhgvNlJ24Te3vbyuZlwnwi7oAcsiMFiy1+01WIJ6U9W3HjLaCVxNf4OR
euitgGejICZZz33VzQ1x5n5gBKWiQQjdlT4hMmExBHRjXlBkdLw9lzD0Q/+u/5aViUJj6yav8Dne
gAEuxRvwFQrmRTlqTk6FxtJcE2aZ8c9+MaFWtRv6xkH7gpY3LQ+kDKx3VbkzzYWbInFAPXlr+lt1
iE7zXQda+VZKv7lIy2IeFvMenej8mZJwSqbAhxDmlbD2EZuEOjTTq023kdC7br9x3W22qIzxv2ml
tRN5C+yqWnjkvWDx3OgfNXOavvIGm2rQ4ra8RAwZTO8SAErgXlHLk08h4Sb6M9CN8A2UNGVcslKr
Rguz3sOIAFfCiJkcXAio4+uIHWgzLdjWEBYps6V7PKDl/MUg84YIj68FdYl4RhFB53rV5tlRoYdv
LSMS+/rf5T0vndvzgG1Z2qKqKpI2qpl4qhzBAKy7YxsdOhgjyUJAXTN7dpxV0NOrAq8FWRP8QQay
7KOvoBqmV5ofP7qyo02mS6Ct8CVFsEMc686WhZI4ZZ50xwYgQ5IejfxWR+PCs1EwD99CalPSnWTe
4GpjKasIC9nwzcyniM4Z2bfbfhSmf6PpgGncnRSuejm78nw/tdxLzzfKiIO6LigsZd2xpGtXI/d1
9CqTBuFRcJ7tgaNJfeLa6pFOm7Jw10XdGEQOReU/fOuv6yDylS5oIyal7vYI4oj9okIS3pjh9I5w
pJ0+qHCJVmW1pTuSgoO+vC7OCFkxPIK1GMgiBfUf9OzX8ErbaZnRx93RheVKAmXKBxEQiTb3gFfW
eNxLk9rZai0dcBxEbPDwMHJ3EpJq9C66Wr3JEDdAI03cBXg71fdK99B4d/BoyxDeLYjr+4prTsKK
C4aNM2/8uRztECp1Cz464lFBeuV2O1fN+f1GYw5gpxRyE5P6HM183gu7rn0InC+92pkGHOM5+MMM
lyTaI5CsW06zy/N50lw0oSTBaUfrSMTowhotoSjIqkIzyvAAoKewsJP20HC4lX183Ugg632LnNbl
EU/KOD8jquLAShlsVEYbuxa6wNGLjBHFW1297dttL3JxIGW+yK9VXk8XKzGDKIKY1BmMo07+GzlI
ZdogthKEB1lHM+Or7+4dcVH4R7ndoaysetOSyjDXtNSSbAsc0Fef4Mzr/nmCoX/wa72Wgi/rQsET
xCg0SPadJVZLk2sxg5RvBpilbepyZwA79jONEA4yFS1eeeeh4ir7hyQzpzk9z8uf4Oq0jL56L0RK
XOaoeOdD7L4sEKTLkfBQ13X/iYR5jZZ3CjMGsikdOpgdBpWFy48gDzP/5+z6+TKDEa+kQbb9+ftf
86JBxS4Nyw0PhbDVKZjGDW1bi5S1WSgJfJw6Wsb12nA2Qr5wvGXWTk13h/h3BjUgLxZVg20FTjJI
2E1FAXz0tQ939rvJus6+4AlP5PY7wZHMwmaKcPYB/SnL+BoOyt8WTRLv9fJknNmEsgRa1jJN7hnF
Gq3SxLITUXad4OCmBzOYOYiesDRRXEJIbIGyfw4O+vKI0rnXG/jNULMkRTkR/ha6NBVSUfcPQqog
1EyurN9RFPXcW7cEV0mNUzAPJdoP3sEw6WUDtWnbZCHaxsIbkMQlna7vy890EpdYw0WPRiEF5qER
NC5r17ETe1pb+gezE9amLOAUrq9DFwes6J3u28YP0nkJI0WFUiDG8eKzcrttIiubAgKJGkdbUXqt
kF1j3ZItYhghVDvHkzeBv3bljS+/uYAVLz/zeBr/e2RL0bCT1SRzjFCq/FyzoyhDDFu+VZR/NH9g
td4X0r3UOjP27+XRxoHbz2jotcvo0tFMGq8TX/PSvJPggPJGhoXt485HaRG0nUYt9PJQ6viaH8aS
0VJGGF4Edq6M1qQm5q5cq41/ULVuKuRLqc9WXoaIm9utukSfGsGrpNMl7qSbwnnNCFTz/FBLNKmQ
cjfaNx+Epkab2wTtE7dgl5vPjNsrb5yJUz0U2UGUngVYNxbIrkZ6T+FdtsVbRKGyyWt6viXNUSNZ
4PUQBgtPpRndmDv0bvI8egkgtBnZ++U3lsZdyPEbj05qQbFaT6BXd2hp3w48P/+uqA5YGxQAo+Fa
eNrTcCJGVxob483/M6yhWDrCnAYgm1HzM8tauS7k2j/EKUDQB2xdOWg8667FaKQp7uklXH7PcTr/
M54FFZkRDTpIo/HirFHKygj9g5atGgq07VbSN1eX6skV898wOKVphIooHIyumEDH3UBNeC0Ci77g
/AbevvfBNOIbomqTmqXBbYc4VlEdc7VGJuvaFXNub8rW/55gyDB+3TCm10ixWfAEtYxGBjx57Zk1
R6Th+2tEAy/P6okxx/h9R9NqOGpne+rwGfujJeEeEABrnTXxey69eo49qbIHGglS81Dr1wBiw1b8
fZUOQ6OVjBm3pg+9udFUl3qeJAJSMUiqUKcQsaPNHmTvNpBeshhjDma6xja00REoTnaedsU/WTp3
VPAAtO0lbGJwCRpNtAvPvlVcD3UiEVUDpIpTqtD0eVLDXbeNtBOAkEfxwqxM2OL2NOqsSQ/kuwY6
60XQoDNyBwnXzi9Fvc8IxuKWKl2y60FgxxVyzAJA/hoXUTs4pCp975mC4Zsmg4XnfbOKhpVJ7x80
mQpN3rWOgweMniEOKQFoRZOhc9+CHCwlKh5R+6+KMRZFP9j/cKjGsusf3bJdGLY0R650TfybW692
CxWqUrd19cRRhqzjTY3KsId7oVvB6ZUU3L+UbZBEq8ruFo1ezPwE5HEjYvaq7W0w5DgklcbcI4qJ
MGFUdNJ/EOw9TiUl5RRP1o+dh9aC+ezQyayxgMp8dSr5Fc3ClYHDj48qrF0IUyujhSjjg80d7L0S
m8WkWpX2UcvOmj8nLOHHyv7sqkNZ3NMpaWKkOqtDDheh6eDv4sWeAUZqA4tOkEQfBzC0VWHkjPSn
YqDUJKNylW5lUP64AeNwjaCu+5X00dLX9IdET3cJvfkGsLcRuktXuWsQb0gGrXmm1AybuQpPKzbh
4GGQLHeo/sWPwx/JwocmLbl3r+yzM8cldS/LsnRdRQ94vNglxREC0aCvMBgxFf63EyqLzLFWlSHt
dAeFuyycYpaFZF1n30Yqyhx3HhC/yolx7kRLC0hXA3BawAPk/+PJBl03jZhKNYjj/p43VqJpNuYA
3kGTntB6mJjo1uqK/YKaDHpF/azvQITZ1srMrXlN2b81zRvde3T8DpPYtR0do/DesNcFlMorT3bm
ZlN1AD6WRI53Sh/LMrUS1I4542CwyHGJ93OuZ1ZTw3LGOodNww3Azrg8sHImYEEKBpwCF43MGTE6
mXTbiCUttt2DjomkDWa4dWArgpBHL6qKQHaA6crKdM6Kp6pizVrIr670bDZvVQRJxDlIVC6NNMfo
EmYlpX2fzkYJwbGixNnFOAbTZjTd/FhI20+Xckfp1zst+e44MorqJU2idVw/qxSN1SvaxmcuF5WM
EkMwBdUe4r+/H1vtVEfRasMdEkvO+f+2u2/f060PvafL03jubvkz2CgWK7o+bspkGIyej2SDy3de
cuuNnU9HXIBzWTyxt6c5n/VaGnTuHlct1jPOW4YxJO1/X7SR1IaoRXAPpbw1sCOGs4PLWSpOvQRl
z10l4vwhweLtF47ybrRrDYL/ldc/t+V/P8Lo9cPWCetS8r0h7E1RSODSKJIvNOxrsUbSALi7He5D
J1vwFdxib+TGXi52Le6gZmOuChhIBR3lOtGu7PhrzzXa8HGUo+FZOh451EtkvBC2tcpSNJ4EEF7C
lPvsyjyMYWTc86qFRcygSsXS+ykH/gpoPFEqKMixm9Riq8GGETYRxQK3+axwU8e528VFyLiy9uQz
ecCfQUffX6u0Gh8lBu2IIyIwwQV97t4fOvC4QAE0Ct4yoAd2X039IJjoiA14OtZNirtQYWKZ2BwF
oMNT+TWV3kqEjnrg6yXEmbZ/FOXsSix09pP8mqLRUukMxQgl23IPubwNhL0nvfBJCOHJB4korn8S
/TT0YnbA9Q0KJ0CiRgccHfQ2GwzRuHwh0CnHrOe6BSxc9B9xjctueQxQLHO8x66NZ2Z9HycfDVCt
PMPHqr9y2p6UVFgfmshBO/TqDERXhsn5tT5CrSlFlGXcg0vrf7gedUDbeWcBzadoPrSLlS/N2MmK
PNOqRz9IoHeybKJ7ycPAgBoKSlvpIiPDjmMIEwWsS6QOLy/iM+cmPgTDSobIjKjGqJUn66mWJGrv
HtjB2ILV1ZFDxDM+k+B6YHxu7VK1l02T3Hz4QMPD/JoQLfBFAAyVe4jDx57oG3XOXovpTB0b702v
IacgJ9THS9XepdlznazbqoCacvAE1Ji4qZqvAF+Y2BKmwDgCkJMC1BNTc66cIycV4J8PpyioE5Nz
y8jD/n3OQhbTzjVE95B4z+T1Xr4n1lNMOtDSc9Qfy+TLw9M3eZbROrxq6Xf2i+gU9H/qCqje/R1c
SS2nNprUxecL456l6HwxpBAs+SJxdeXWPHebaJRj/+9gozcNM6d29ZLBRCCe4k4Sj3V6yKJ1Uk/T
BsgP0ABhB7jIYM9yhvIMl5ffScvkZ6otSSOANNkiY0sCjyS8qeSGAwKTq8JcVvmEhJQ1yKEdAAMa
7tDqStnmXGGLBcj9ybGt65Y6uijEWDccP2w5JSDpRNEHYtuDKDMHOHXozgreNeoK7j4YCMq8uJrh
LSsnc4JDvx3kF9bRkP5gcSbQhrNXQXBbBm+C85mKLzGR+NUg+9yS+P28o1PNs0JZscqaM79+pL8c
a4fhpjeWCk5x11h+58oumkSRielBfPFE2yDp87TRyS2GJVETTSQ9SqNf3OMextCh8YJyEMuAt728
Es7cFJqk6DJLUYVbNe4MWEpahIoVEVPR2ytxsqwHa0fZeOKmYhGA0bg83gmMYlh5EpVWehGyhBrW
cJX8OoxkouSkaunm2go+A/9s1H6JpAgadKjFTfxBNC4T5aoeqDdk6PpHz6F7vJOca2HEmRv9z4OM
GjCxLzpu3LgE5dF+CKcIJiVykARhFzXiDIRCGQLpUqAN6sLQERGTt+zqRhx2+qhooUlcV5KEKphB
MejvdNh5IOeSaDlDUGfpqBlA4KNIE5gzSt8i8AoTNoWRHDn5ymsb8uy31xiTKjOcg5/9+utTJFnq
JI2tIr6o3NUgRRqcJSuEGu2VLWb4xv6UkC9//rNb6teQo6vIbqPK8QMymsG3tSF6AjsEC4Z6n766
PrnDgXI6ubppYtcsDpqDfyfX7RVDqV0NgmX0PdwpXF8+Fjl5s6C5VwFJZ5F7NaRYEBoC+mLXLrQz
YZElI2dKRKSgBjp272pqIKClz8XL4GWbzUXp1pK/Ch2lcH0TUgSMVFhSujhD2TYPs4mp/vMiZ28K
jybEmMszf0JvYeP9fpgxeshIdKMIixKeGhp329Zp7txcRXhiQ1vJlfqZ4VO6Eed4rJb1HQHQYGXs
YD1CwAAWlLCR1Firbi8/1bljj6fCypmSGb30H8zTrzWYeU6KHwjHXo1kUulNzeKJtc8SLFGZxeF6
2P2Y04kvV8YdPv1oaViYKJPTiaKhsMP+Lo2g8kPF7mNnKP/Wxift0KhfyxTKNg6gmxiZsDc4BKyK
IB1CAF27EqXqZzafhbSu9BPqUCobXYZ979RymonOQQaGr3w50g7voSTYsQoFfwFn3sXsvYOu0YLv
xy/LX3vppqHyn/HMMHYtUMwyUp14tiIvtqawHKaYqSz8oUKHoBVdQ6ddqWC/fMQx94W5qmosApH4
XJTZxtXngbNxER/0VkI2V/xbP9/YFqKIb7y54JZAqFqsQBZt8RSDuz44+o67QJGWmr3v8B2V0c80
HlN9gOVSnCzUA9J1bj6prHnozy5/rNPyyc8ByVwh32hi8PP3W1VK5ehSLQl7ghXoL6V64Gw0rQMW
W5cHOv0mfwb6IQH/WoyGqyU58kLCfvD6zm4gAEQwMDk1orlrXfcWv/JeyijkFEtYqZ4/NPjsOfUT
Ph4+5rHxgmbm5fc6PXX/vtco3HSruvf7ngmUURXrDyKiU/bKjb+tr6sNgGtTOFrWeW2rnmUzhfSz
KZh2/bpAVCSpdiTnTcqtEl9Jdc9kDcPLYf4kqtjBA5D8uzo8U+plU1CFfdKDbPRAhteklki6Al2U
9dUQPpXBc4ykHI0W6gOXp/ZMJM3wtCIp7EFGkszRC8dmlPuhBLCSvlUPURM3eqJEHyHZ0t4LaC5z
sdMVuHKan106v0YdhQ2p17dZEjDNRFGeA2IvmKXBjnbynOr05Tc8+0VpU0HtRP7xpNLsV01BkML8
mtEexk6GYIG6tuuHoWupOKvwSh/l7JsRHco6qSo/jTLjWPTDXNNYqwSjSfgpuXNuAaXdXS/pndaR
SMFp2FA+H9B/Y0XWQDZcwl+2X0vso1qoLwOQcudk4TECORiUTgj0OZEvT+eZKubfYYcJ+HXIiImc
WmUyvKC8VZCyKHf0KUrxa2gKcrRV1sIAbt0YIeKED5fH/smg/956FAKI9H8AD0Oh5u/YTuk7nl1a
wj6Cs6V9opKoigs9e+oB+YsJ6iXqtgieJX/b57duf0+r0tOR8pyo+YspvMXZp56mN4WIWj/0QQ37
yRigLKwMLooQv3N3icpYqt7bKjDA//dgChc9WgrgtAyJpTE6LeUmsOPa74U9J1gARGdFFT9BhYHU
1fuJlrMMtRuIIGRoWXJbOh2qKAQ4V6O609BhsPOj/KhiY6DDwPs7iRLgg8T12Ht9OwfNRGPXtO97
C2jAVsPcoThwp1rJMVbWWb2hl4eMwuXPeCKFQTeXnUFL10SL1cIN8u8TtIGXNZKVA+YGMaRS0Rog
a5aH8LWFnhYtjbI6EsoZbn4ji3t7SCsoJjjajHgGINYkQDNMU9EX43i68mhnJwevWoTvdZkC3Ogr
ZbXlamqWcv4n+TQrPwzINQZiRjkZlgYBoy1wNsgmnZTtSuh9Q5A5PImYrnV0Ay4/jHkafzNPvx5m
NE8gqzRc+zICh+a+i+774sHLsIXbWh6GquZDgbWGWTsULEGCq+V9it5TYc+gF+S0B1s6iDZqZBGS
gSkyS62W3eKDOKm6QUAYXISEi06rrB1J38KmCcELmeKhK0AOpoPsEmrqSTkrykdX/UroznamdCcj
nQPLG4IhqFQPVQmj2IWaPOEO2dtmsJARKUBZwbTifRsjUagkuyoyPkzhXfNchkBeGDYMR0MNcaUt
HmtMmpQWPhniPnYRTe6s0F11YBUzfyvE9wXyeCFa+0H8kBGkafSGO6DwSvrU6vMCWdIMz+pgFZQI
F6D27mrIYOGGIn0I4YdaPV3+GmdCfb4GWFXdBDPLwTv6GpHbpxYedZSjfYQ6Hwh3OrrSDRbT1Pfo
GdE7cfEqFAv52qI8F/8oQ3Fas2hTgfj4u1962QLKW/g/ASSn7gCC7Gf4/M6A9W7pAlJ9qMBdJE46
5VEaDDU8lqxlFlPQ17NGe8+sK5Hmj5Xv+CTm0kEV0hjs7o3RLVC4WWzHBvsEtgEP06ZrJd5FsKZX
snxr2kfF2EWocMHD6iGOo/nbC2+oMvqUtDvx1RLnOnQgX8LrBcUX2uQb11gp9h2oClN80MJtEz33
7T8BUS/meUgUytskeNKK5zLaKdarWbxJAfAjdHbVldjhSyr/MwcXg36WOe+NddAC/K03Bm6L6j9C
bVCpqvJOCa5KxZtM/y7MtdYRAmw1cxqBTO83QrOSt5ky7aM1QVbZXsmXzq4e5EokgyCPmvnYNFai
vZppUkyY5y+hoNZ8m4o+JzfRAochTVw56M/Yd1fW7Lng5/eow9//uqx7NXKt1GbN2jgEZStJnfpI
L+dADygWbSNw9xhdSI9udWyqVS5sU3MvI2PmbCBSxfK1K/BcbESViLaGwsVzAnyTzVru2sYlPyG8
FKDg2FYKS2GnADSgXkgr0re0CQKClMqJXdrhyIO+Xa9J3Zv2WuA9xJjjJUwtzyCJNWTrP27Or7nx
pDyVQ0Gy90U+z5EtYsnJ3j/P/q6R3eIODOSpnu2GwpWzztV921hX8sITJv5wD9LRNy2COGgc4ij0
z+NQE0F1CHtDg4zRqVPRebFamXT2EPovQ0GDTJ6Txao9pGZAfsRvhvBkDgIiZMuP/z9rxdIRqKJ1
wTIdnW9G15p6K1v2noIirUk/fe3tW2I7KXnzvdfhcMmxGLdIuF0ZRCvscmAwwDOTWJ8ECEO6ZjDp
aAZdeawhARl/piFc0EwDsQBC6tES1vxAyUrD3kvGY1whBcOZSw+dmQEDxj7mbNMUVHuSJXPTXyuz
nluyv0cfJSpJ4MqtFer2kJ1VuvpPrpdEJgHYmqv9hXND6aJl/IAIVVDPf180LmkgKVKKIVvymWX/
IndpVysZshox2OU5PVNLG9o3/xtqdHpHrewgRFzY+97cITpqLgjkA4wdsNfKEKBukezusTEFRq7Q
p/fFZeygneHjGlI+RvJHSJjWC8L0+/JjnTussFHVVRAugA1P5IYzqbOLngnYSfoyNe6qZkk+g0po
YD9ene1zd+rvwUarXRSDrqjcyB7y3rp/spBI5V2HLD/ZiUlwbRWfiSvhutAuoEYIY2IcPGh6btpZ
y2GDt0BBDahZBNkWS2WOfw+klbmKw5ks3VVQ5o0ZBN1cuaJw9FOQG+0jghaF+EXktBHHianp9GYU
mr29F9O9vUgqqkIk/ZB88M8NOYXXMAhaNFBeU+9ZFJ/sua5+FOJ3Zq+j6NUsF1RV9eyVY5kSmSss
fXMhxXMT+ZQCI1R/K74V0iSTrx2RZ3b/n6cexeN6hteOprb2UDsTs0/Ciix/dNy1DA6suNHLlwY1
eZwLpQ2Tdnk5nktT6DCSBVDb5crSRxuyk52iDcAh7MU3x30htwykVYyIefYcwArVxIUhr5oMMY7Z
sGzUVSN+iBp08KWjLkzlWt595rr68zSjPVsbXpk1QDj2obmglErFN1EWIsKdODOnMzDconDgG6GC
FDczzbtSgjuDSqDJAhwSB3iK3SeJUd6UjUYLyN4TRvgNslfUZxGBFu19Fj6j8VM2+2phx9VKr265
sthF9DP7cMZFxm85N1yXkhYE6GtFgTPHpqQr0B/EweBdUkeXqGvYeqi1FfcDcwCCiPo3A4Icqq9C
kU/oFlzYf8YahVNJ7jVBWDMWuBR0E3v7ME21J0IXBt3KxQsR1IAyHXJXmFBgX52vAV/pdB+Xl+bZ
d1ahmpiiTkH5B7D3K3RRMtlN7J7Di9wMqCs1O0i0RvVxdXJP+Js/b0yDnboF0mi6Mpxrv0Zqik7M
wyq396C1dGNYW/kN7WQCFYBbwBtS6b0drEHt1VBnttRqZkuow+A1dfmNT7Tzxw8y2oxmFktu2nNl
sf5S+2Amx0SY5fG815ZRMqvSTdrP+UV0Wz6A27bltdtvumRGRYoGnVapU6uhgurANy3Bb+uwUKYp
Fqp4mpvoFy5F844UshSWprbum5Vn3oIsVh46Y375Pc6AWYZm5f8mdLSNBfCRvptTW+Xe4ZygNQKs
vi3X9g++PsFnc3DpRhFtJiQzXD+4IDjoDAkhhCXtClLyGJ8RyPPhLafw5Yc7cwHzbLB3hoI0We5w
GP/62HXRa6VBC2GYY2aXyhQrC2xiKA+g96tJ5BkYyTAX/xtvFFwpOly9oGe8YVUBV0CRmzdHO5tW
ukQa7VYYxoApdZVoTYO1U5tFCzj7aipw7b1Hizysms4T3P9D2nntxo1sa/iJCDCH285B3Wq1gi3d
EJIDc858+vOV5mBviWqoD+bAGGNgz4hksbhqhT9wH3Sj2dxEV4rO2rz73y749UBy8fv98OCTzaxF
vR/EMps5ixf/DDRIdJieXh1nvGOjpqc+s3GLnIqelqZP0px0cNyhZTB+bAMZtxJEHzVzMQZrw0Pj
FAsSUDPMiPp92KIBgNCIhXwLksPKOkpvA2+toPPjznWFhsLONm+7API4XgxowHVhh1w6AsTjr+83
4aUGM0mgwqRM3LD1vms+7EK99DLNVwhu9Flg0hFdW7DqHCud+wrUulqn87A74JR4JcRcyAg/XXey
C3qaYkaUpO6x7vfkZxm67xQZhAqaBx478cpjXmjfU3cCF3GYaxtQsz5/bHpUg3n1QvfYIJtlrpR6
qVpLPnt6FvSiE57YWXx/yUsPaHEhDScPwvkUnxYmhuT4NQs72q+k18BsOTU4K4EkXcXJqGK1phuP
Q0PFIhHS7pfq2pIMJ5Iq3z325TK2b8mHkvpGMEMjitmsvWkEoQ9z4y2/d+7fuL9R0TCs3NdRPqDf
h+YTJXhZH3E61bUbVel2uqQtv18Q5eI7MMANObwI50sB7itOmA2D4hyhagTaM0fpWKNlveHI4Guk
NyVq2++veTGRIgfHoBaqNis0+fajockjy5acozxsOUZZlRbNDtTVFOGUSirOqSqh0RsHD3Z2ULK9
PNyH7g9m4LSmfG1Vh0epviXp/v6+LjWoRG3wn/uaHEx5reijw+n0PpJzjmpxpEKh58bsE5xnSTs4
QZXRvHIeXuqBfLrsJH2zwCv1cclyDP0SO25wBHCExQEY7UwyzXQL8tcydkzM0YtViyUh0mtO/y69
FmESfziZjTANlK6iwWf3R4dhdk2egEg4qqN0NkH3URDVjsh0NMTE7REPT+tXlXV7qXm+8g7Eu//y
0QD3YVKJFO2X4WGnGZLby4Qgynf0+/DKqbEkOpZRg1jLUup/c0wwnW2zX4YUr8V8ZGyw26ZRdBXj
eTFYOJBhsV4lIZiqi4SlKQ3WQHjKvVdbpQWLXvlK5Hh8FYZ+uvLg4hj68uAfrjbZfKNld50sES1o
PNHkKbM7GdoY4QltYYd2v1OIaaKxsPN/s+1t4KKmTspDtJp+jk1UyBFQZ/gGxUxMUgV1DDa/uk1Q
NesGCHfrDKGS8EoceK9LJo+MogCEDoP3DIp1+sguRyCaci5S3gdoMEH+hCAmjXBT3VqYdrWPeLM1
7WOO+baLUbB25u/A0hAgFEqObpmbOykhWO01tPEs0OG0zt1t5szKcNNAlTTQc+mS29q+J5F0jB22
laNxSHDNChaDsUE6VpIPIxbTyAC1NdpJyxA5quYvycmVR9UubGu0KTTQofD4mRpMJo6BXhae5RkO
EWVEU8iAaPa7Q1soGV5zQ8CXmvbMMY8cbBEv0+iZijrFMnLHViPr9ZCBRmXcvSNBxxRDq1CaOCQJ
Gi1QyvUbpx3nTBWQ+0XGbBXKdzHqVsy6/OCaL/YF7KcYwoB3h7khiAKTVyZpvTOETu0cbeqcFkni
KM9XHKOd66wcLVl7VsYpBcUeVT6pHA+Z8US4kuN4ZdrJMsBs+spnc+H8+nRDk+CpIxFeBmn1HrP5
cmxlPXSPWrEEhSw1wTxG5PYaYOTiu7RldFssOi/0kj6nLaNWh2kkLimbe9c4suU09SDX1wLChW6H
KtuiviUmo6gwyY4qQxsYjmciHK8EmklgYsjLKUk6714Mu1zGwVxc0KsHYSHpBaAQH75f3wsx8NNN
TOoTtSxImAKeVYNHXpE8AwdSmpUOvhe23dVk/dIRzBiAuTzNbtqf9qTZVadpYXlW6AhoBWEI/LTJ
hz1GPyF3iFm3GR2QMJ35zvn757xUiKlo0AuaNVwO5z0l/5ByZ6lShqj2Oe9Fafo3MuSFQg/UXlg5
UL55JivztC3X4HjFbcQEZRmO65WbuJAxIp9BscLueh+JfN5ZvVpZduhxExRFPmqVoy2t3AotQGGg
Gr9kPWiNP2I47CTlzOILzKj9LRyHrr+IS5uciZwFMVC28eyY7D5H0QbZZVICfPrM2MECY+v14RZg
MyB6Rqz6gGmWekTPQ5CUwUcTRR9p9gQolV1Zla+3AtMAujEHFF+DM21vObES10Ga8r2NS/qPsfvY
d6fQv5EBq2Q35Mhd8hLpN1Ky68ddbxxpYXCCfH8T78nP57Pq802IAvrD/pDswSxjtSDwuSc6xdAW
/OgGBVG9eMrrbVguXe+Xj3ZEPPxCSIoRbctC+PaORm0W7ltEk+0lQ+oqelOGbev+iLSngB6i7jxS
fljNjSm9ZeVOHW+qbmWERxK8LnhwPOhE6bz0o1mWYSVGdVpdaYpfaG8BxGFR6fBqDB2mqg05lWWS
lR6FeCg62o216B1BJuH2c0wsGvgke6Kom6zoz3eIiRZXdv2Fs/HzHUzOlHRUQneUyX/Haie7Sxth
dFyDUNd45ayMXsyXCLvSW6GTfZ89YuJLMwiXn7eqmzmvJvT2O61bNCdEzbXHCAG3d7cb5QTGFhHh
Z/Wsu1eKyAsJOyxgwcIidUG3cMqCsTKcEiTfco5dT5V6ExtnzX11ctz47qjpdP+JrK0JHvvsCBQU
+SH4m1Sycl9fuZF3bcTPm/LzjUyis5v7tW0HpnMM7duRZaElCPZgAH+KOL+zF600LPN0uC4IiCG0
fZ8PL073SDkFMto0WMznZLwWSUVkmN4UQjyKZlDaAdaYvM66tIbCNTm3TNAOAT4RyRYhc1dfFXhY
lv3v7JFw3nt3UY/qdn2lSX+hScp89MPVJ/mAViDUnxkEiyQ/ykx4cNt2vL2Trlrtxo23un4vWz91
ygZZCSgk7VnQnu1+260H49iHWN8KGECt3Rb8ib+3kh8RxtIozbb4bJmAXo5heWzR4W3WUPcZAW7q
OsZV7X64+mF+PXp5EqGFIQjLtK6mEThtPD8PiThR9cppZIJnRL1gC7fH7eHQPQbIXRnINSzV7Kf7
hoiRhPJxjdWydw2qeuFw5FYcvDVACTDimHZFYRE6mW6TBejgI9JbNdsjZ5X4W45ma0CmF7Ha1aD/
BaCkNIu2vxYg5K+1kdDIAzUiOyqdIn0SfGvVaHM7k+xjTxulf1G8VwZ3SbFKgFRxG6OJeK/iYRF7
1+J/lKPBPvDCCMYAH40U8hXGdSMmG1W8VLo71bPg4x087xkKIv4yJWZ1sXWWn5rmF+10Ydnk3P7s
q01t70rwRB1olbso/Nl1t5pyioe9bC2wQStlcq5il8R7u8dsD6eTPkGz3+B4OJQN8Lz4prJO0CPg
+s869xSXW5REOcAk661nembeRQge8f2FNq9wAzrWLVYuCnLAnZkm8vHGCR2hh+jFFsleexgLaZ76
gi3gFDtqn05Cyp3HOKXeg+kdfViPM44bBjFuLtgDT1G/hm++UOMze5riiFMpiNYgXaAVoCHn+Q+2
d594eNto6yreRMoaKJOF27i5pvfBmdb1u1p/rryTKu2ofQfv9zD8FH+YHBwbOX3jVLnnpGXV10QZ
sm5H3zb1ilCYYr8EIpXahfNZFARRuMj8v7T4qefp6Y8ZdiggkVe681TIe84YrK1o63fVll2U1Fhb
oUWMRvYaXBDDCSNfkcczgYmQc882ibMZnI0UP3nSQzWeEYmO7uBEO97vvHvQ4jff82fQPpwMpVeo
cI+McPVWZCg08fmTASM4Q8bmCaCp84ffsJVDwIcDmEprKA6YZiBSTPy2+lkg3/jdBmaHJQxY1pgc
tM1Ws9ALPwcOZP0zCRLjRknb1Qo6HgHWhCuz31vqmhEFqJ2621gRueQ+qndBtRi9lYBtdnA2Tml2
nxon7phjVXw7xZzOJ/9vqNy60WMZb1gT3iGqL25GB1GoCob6jz7a85MNWxBrWv/gSdWKi6EKUu5A
6lhmO2e9WLtWXXNoYxlDwUuT0ZaeaGX55kEwL6qtKz0qEjYfMaP2uzIL13airnM2K6tLAhVY+3b8
wWAcUBoyEBUv3DjmwV3vb2GgaKjqBS8VFgSqesuz5IjedgdID8gmfJ93XTxrgXc7lANg7Exn8uk7
Q5cNdUseSoMARnGl74LhIHs7Jdn46cYPVnK8apmCLRJpgSz9PkzeGD9fuYmveTnx5z83Ad/oc/LX
DFITjaluH/ku+f5BCjvxHR9EI23kcJ3jP5WuW2cOcjOIbsFptNKVEHgxAn+8g0ldFHhOrQQDd4BN
gfhIrY3lbgP4l1jlBls/3CbVhq2lofSPCFF5rcq+uAD4lQg6vgp8bXKqpkmhmCWdMtEZtZsbN5t7
zo1GvmUvuwaD9w3G7my5UN+bypyhXFBeOdcvcEQot1UZtTgb2ukX7EZpZoo5VIZ9NCy+2sXYAPLd
Kc6mCJ5ybRuir6bdeNG5V/apdCX3v3rtyeI3dSEGwCx+m99x2tf5rRiz+pt/AjArDzWLHUgcB1r4
L7YeMxJUsWy6sjz6563X5l2aOT0rX+grxqSMeJmUtNWana9Ceyz3zEUhbfGlExT4cIHPfH8HFzMq
6KUwt0QuAnrm8x1oals2hVrbRw1wNc/OXYTqKQCv2C1L5Vxqj7TrAckR1akW8v5Wl+4iUs3sCVRn
P875PcpesdvE3MrWsYvdS2SnMuYbPwvll1nN8LDXI4wQvRCFrGheKDtg+Xl4dOw/3z/K5RcJUpj9
A7j9S6eztv16QBjcPmJFO3h3rrYzuhWnHd8xpp+V88hhE3UnQqDTXgGvXBh6AOiScYB9F6xG//3z
Mkq+UceAR6xjhr63vXbqNaLVeGSo3Uzu14m3YVcLt4/6IW42I/yjv1m1s4bzAEg1xagU2dylW1/Z
2u9c7Wmy/vGuJltbK9Lczz3HOpZ4I9fVOgluy+rgOnt8J8p6Z2trKcEc3hZwa79HMaxZOODtJWfD
pEawcUU1Hq3kDG9Xi3PlporXcn5nYZWqYDUe7XS0f80Hmq9NeAQsFMvP5CwEjIixZr2x07ugxSFm
PHnKeXSe4vZW0o4YTzXyillsPd7iYALyakiRE8XP1DgiryOsKr/fGOrXFgMvR6XxIwQ2NIjGn1/O
WCvE97Kyjxn2tQlNJ6gh/lsH7y3Cbj7z8Ulkd5rasQqXgzEn2hFjifX6vsDABJTLuOYMNLpti2+u
nf/wjJem/SOrj9/f58Vi3eb+hGwYLfvp5GwwPCtu+tIW07pKw3MCaQWkafy7AFMKhfaDNt6aNvC6
X834p5D5XlXIwasrd3GpMvl4F5OIUA3+6ALqIRbDJWr0A1OaIj8V0u80ulXgQCEcGrX3YfAjVjaa
vVfsdpaEG7U6FgMJ9rV6UxS5X7bwhzWZnE2SHWgo3Bb2UUbTx9F/yfFOVTZxdzLfc1PKYgbYcbx1
4mMUnaP62t4Rn8iX6wsiMBLAaBm9tzc+dIYGJy61yFQthMv3pNAMKOhNVc4N5r3hCVFKNCKpyEpj
T8GWmUuBrWG78EHbGoYHi/hauaSKwnB6Q0wZQCrBF4cYN+kKwHV0gzjXrGPkCeoBcaWSX6hGrPgW
0RymyaSYBYVMugasxXwktsVEQYBr8JgLcBA8gawmxQvDK/0K89qdiTTjw1LZvZ+OpBIWtcUuQqpA
Cl/pOlEw0remhamHz6W01WosChA6K/ZD+VurHhrce+K0mBegEYbuIId7uVzI2a1tnuFAJ/WtC/+k
T3dac4ryZtZ1u8p+kgOGxquao8f9yyiVFBhWng7MtKNu3yvqg2/d1TY+Lmu9PfXNQgtYDyxSf4ev
+qE0N43MZ6UEi6p4cpu/rvPDx6vK7x7c5qnCbdBJXq98U9eWRkSoD0tj4EwiBx27iAWR7ePAjclb
CilmVmDpoPRDSmD8i6iGb1x7LZfKa1QvEVDW3+GNk0NAcptmQN2Ca+f5D0d+MuWdO2wt801v0XHR
sEpXH2t/XxL4ZQ5u1Y3mebEZwrXV7LvkKS4IhxV6wbk0T/p0nlLvYryUlqcO4Ix8n+Y7pT4nVNmp
Q7XjQoHZp/YxUp9KDDrcHwX9PQ9BILtcj/FbjgML6R8Oqm+q/dvrnnDyxQuvxGAUTRUNm5TY+FtV
57GiTFZ+GNZSyGtK9lMS3jfFbeGu6VRwn9fwy+9nwJfPCqlGW3WQe0eF/fMbsvvE75Kg493o1KvP
yF/QCoF5yTdfIxWn48Vtv2rZA2xCDkuHtVhm+avIk+tjb+za7EQDjrMws55UGjjWj6p8JU+ixPUb
3CQziLnKSbBgjCVKeFG1KOT7wXoB6UBxe2W3XXzjH55lUlUFyljD8GspaLwlMLfWE2OloNt09Vrg
7PCfKZbUdXBBv7/wBTCWRdr1n0WcMi9jNzQja2QRuarUroPuOYn2SKo6DDWGHnjxOjNnAyJ4wTCP
wY3q2o+ggw6ON9YNa0MRz51RJWMpRRCl3rM6mgZ4rncPAEi+v9kLw87PNzv5LjK/s8eq7d+LLm1c
ucVjDOQqB9nZtr/RHyGqcE8ujtpM5tv0tdaOkONz+Urtc+m4FWp5yLOhRKJND5g6qt3Bd1gzJg5K
pIvxvEhY4wqIEAnLw5WnvrA3qDSo8mw0eElWJ0/dKdVQZKHIhaRlaP1Vq2hGH55y8x9tpw7Rlf4l
GTHV6v7dpTlEgTHrwCL1z5+Yb7Rl6Xkc5akqXPPwgV0W7bNKF6b8O6g3AN9Q1kbP7PoHIU6eycfN
QyOnxZAevMd0/NcWbeBJElEJ3CdwRJZ4CMW3MMdiASFEVOaG8NH8BU7MkcBoDYyVjWtZ6KXyBFol
k0+wfwTid6zWhzOg672wNrrs/SYi6yeL3zpbnN7SfBG80LYRortS1M1Zh38hMIEM44drT956lKoN
YuQiLIe7LrmnpOOCOVqH+XUrCRFdviz2h2uJHfjhOavIbNTKg2iXYoYYv7DY2F5yOS9/1t1Vpm+u
7OgLZyvPZrKnWVoAjtNo5xtdp+iUfZr2Lq18GgzjoFWSoLsAQy6gW+eJs417e6ZiMpilSEj51yKf
WMCvD/2fm7AmJYbmW7XXqbENeeHNgpWfWrO8gcglnWvv2A3rsj2F3R9TDba0kMkZM6TFX7MEku84
0/xhE8iEGRnCclddubULcFPePRQvKiAo6dpUXbCqywjPDt4HLq+tgg3wnt4vcZlyHloOcZaZJDq3
3v2V93Kh6uK6MHQ5Um3gFJM91zZ2aDY+ew7eDW01rb4bJTrHC+GOOu4p+2gduPVGNjbcA3L1dLeu
ot4uCCrw8MR5B4cmSww3Pm/GUDLVCg0E++g99e+tJdf4GckHD0e1shRUG9WE++480/xu22C2pa/O
HBdUeJ3Xs0j5Q/PFj9aQgkiXkSTX2z8SnOg0egLC6o5P2QopBWrDK0t3cUtblhBcwnWEYeTnu2ZZ
i6oYQ5YOd013RzMDvG5ASwpbIHk/WG8Y0AMWgmIseddasiIKf9nJNmUy5TJp47RYlstG0bPStgTx
WdCeJKaMmzC6NfRblZzQXaIsRDOQLrRoc1+7/MXggWyCwEhASZqi8pwqCRs74snBhxE5QG+Di0Z+
jEDFWXhV7MO8+LRwY8ELs6rWVO2uqx1naHOuB1HMqWBoH+iBFrHokNfNjJGNwObQSYrtA5MjRDNG
n+bGDvkny1nTbmcqUion9CUEWggtwHRr1QfHW9MxA0szVvdsMWYujGdgaw/DsZTXULhJAkP01dp9
G5/Y/Ki+Mj6o9HPZY2d34L8BMwxAmj3GYIU+ZPsPO6K/A/KWZ3s7X5AbSe2B0QV7AL7a9/vvAn2S
r+bDqkz2n6q71gg83D42Sy9dM9ZJYjH5Yc7AC2GgIgYZ7jltVkKKEhazjTFltkQhLG7vKky+r3wP
F6CEovJGGEBQmWlET0K87CScYJJvH0vcgbHRrSuS15OJKpy8oXKzh9s0WNJCjeo3iNBzNd6YaHUO
h6F8yox8Lsx902XpvhXaDMUh1VuyysLydlQfyPRvA7iByo4CnlcjVw8oLtRBP1MhZgJAySkJcSa8
Y9rEbq8wumfaz4QIdIDfPny/8BdjNXqzDumZGLEbk7OziaKcSO7RAepPicIgCrmxDcJB1TPVISMj
4iV3k13VbrmUFWq03hFugQkov5N6PpzZnkScDgqaCtDoS3XBaBKmJNhkKgbOCNtZ8/SZurx+4UuR
DtKmA95QQEW/HE6t1VsZajIiMQF4w+E0tjuANd07EISqOFfvRLRB/ULffr/Yl1rfgiag2kjKOnTh
JyXf0NdlVdaDdWR2CzidO+AUChJ8Zk10CFF0l/QlcUBN1mW1dGXGrxb+rwvw2nazHeU3bPPM9Bx3
NzixVYPQomXyJshibKYx+Tskz8DaI8iMIJZo6AWLwFkZ6ZliRrkmf21dimMfn2XyhdSdZo9RzAv0
GwFEInBr2jmaPUXDmZkSIa04EU4pV1HR5KYl8D5DMfPTn0Sm1ECuN6G3ggmI9sji89C58RtqCnI5
zJ8M0pNuT8e/AKJER4lxMwplsn3jgcI1dXcmkFGjRoWrYqeMMbvSF4S4cMYXJQYn0h8cvOkB9d5v
BZedApI9eotd38xYb2JZUj2U7Qt5gFSRovW3cLZDD41w+4YoV1QmHJ4MnWjkVR2Wdp+m0gyq1lVy
2MUEHcc8SKjwiZjJTPZDMiRFFAaNdSS6O8MRUDgdGkbqCEyTrTCtbesV+QA6Fkl+5dQ1RESdnrro
uzKCgRePcNA0T+l9p7dc2Tom6e9MewAX0lXnIF5LzV0W/JTyXaPtkmHrljt8w410MwbGrE5/5s4v
g056pd8DHDHqI3ySaDhZyZuS3TDnoLTi/ZkYt73zfJi6M3sX7W1PtEzpnOnWkg3ghw9FciuVT/qw
MFAFN/JfOsWueeQHNaqHV+9BGXEzfbQFAKU5+P2dbgkMwrXwd3kVwIrjrAUOZQpLbL0yRnwUXXzC
EGAMPWXwvLIZUQNC3mf+CTkRFNSwWvK3Sb5lIlfUx6tgwHfK55d3YVOhCS0u4tLkXdiF3FupzD4Y
gRYBBrS2Ujfzw6UabOL4JoyUGeM5kIFN8YjJI5bZL62MHCF3GN4AlOirUxD+bIJ17K5yfZW4jwzu
s+Ru9P/2eCNW0XPjF4te/SnpPwpnn3o0JtPZldh2KaALUrcw/FLECOhzBpm5GszDJLNEO4vGQo0o
svfIt7T223jphVvUKZnuyuEbclhhdpJH4CkHBjKZt2SUU0RPJDAEf2ncgNkgrBWeGAVzbJJ5kosN
/e8xXDfFtZrh0nEAEEDIx4gukjU5/wIvtsquTOhVxguiEFhF1H+AaNGLoUkK2gEEBrsYrOLV9vUl
LIIi5K9lMcMTIg2fl0wR17U8rk0iQXcWlkadPDACZSXEaOg5r8918aQUR1ASOE6S+NMOItv7/s1d
4M8COzfeU29hOOhMcq9GdsbQbXXzmGrjIq3ymeW9mU9V8FMed1rw7OBJbOgvciDPZao3fU0wME/4
xss0X5eJA3+lOdXmRrI3emww7cqubK1LGTo2gzAtsbgGzzxZprDLsyrwVVMIFpCko4cCdwigOmMY
9nl1TYjpQnsMFP5/LzfpnA9pn5gSqeoR2Xcar7185rQKohuuxZHy/dpfCj/EYIspocCovx8QH7Kg
dAy8OlJiUzAWif6kmCgrwdGgdfn/u9Dk6yyjMi3Lmgv5vqjHkcMhqUZEO74mKnzxTKOM4kAjnwdl
ONlNnTUqiR5FJsgSbTZEuD2T2ZIJCL8lGClUvtg/CZ6VMFpyzOb/IGV/6Zv+eAuTY9UJMpVoysPa
xqxR1pZ35HlFb8ZcaPq+Be+ANmY3R0KYDsD363yBcACqBOliQIX0V1GT/vxNd3UkhV5GikdCBLIC
fDttcNBrFdKOeJhmQm+0vYrquIRohPKEVAPQDvLaKY+msaXckJLaEojGmJkGfuKQ/lh2mqxwr+xo
wcAOOx4PvB6hzcZuJC/6WWH7K1OlvWA1M3n4aWaPpfCzbP76eTlz3d+6e44b9GrmkBUt6IPlBgCG
80fp5x4ewdUisg+Ugxz6loFZ95LhEmnTjvQTGBMzeho+oNOh17nOjoSG8Tc1JriStFjZyhJYOni2
XET+E1lqybXyR6fZAnzWVkqMKez6HyJvN84RCQGdRImQhjPqL94bwcAm82W8FbtoOK0N5vz+xgr2
xEiwXQxPBanCcM9mWyF0CDiwPta4FYOw7XdyvffQK8tXZIsYKV6dS1zCV316H5Mt2CRZWuZuQWZH
dtmvPHPlMymkclb3eYOg6IYiZ6g2sMYUdXV9on4hrnB5qlfRBnPUqapnF+bAm6LcOiLcIJV3EXIO
5ZwmHDAzgG6kDEaydvUlIp16uBIkMHtpmTdMaq98DZfvw2Zy/K4pP+UcJV5smn3KCQczF69Iq14r
D7ZBJr6GIg/cE1N6yZh13nrkEFSXgTLHngwM4Pe38d7DmeRXLMd/b2MS/Qo9beKoIzdhdk17KfeW
cKDoNrEunXnPJ4LyHRkI4Yll0oUWCbjKBYRgQ5uTEUDKAgcr2CK0HCDqA98F9EryCw6e5wA0JSQ+
sz1IzSSbUcQCTBkTIJtbGo60klhsPh5GO7J8ZPczsAfBSSgAYMceEGQIRMWzAx8TwYG/5XdagG08
5z4SumGJuF12MkBEdrDSPqOJA4CUPJSPAOQGAva8QDbx9RTlwhwD/hTJCeY5wPWmfcG41K3aFPmx
ORzIkCATsonBCvvJgZkR7/EfSXQNsEq+otqkKfP9u7vAerdgRQjYAcejg9br54BaRU6ZSglbyCO+
1GdU/qp5aW5Jk2hUOPYDmoacKZZ+CzII5DgQdpY47NcAB70BZFG37XNgN+jri+bVVSXyC5JG3B9S
zzKTANHVm+ytupepH4rAOtbeq5oOszJ4wVyN3mXcLE3pd6lqs9FeKeM2H/r5kAsBPF96wr7Y0Y5J
coiyK4XdxdCj0N4AX4+lHTf2ecEMO+rjuPVpMoz32NO2C38hK8L68FCG26bcSv0dJXDrb+qKJtaV
2eKlnBYsGoWAgwADfaVJKWNKcUihZZlkq1TSJ/RYAKdl47JuhSxvW9wD7y6oAPhmQmi3KwAIbHdg
y99vm0vIpk/3Mcnrnc4IxqTlPiitDbh/KEYHCwT9B3NeQTKj6qAB2nurqluzRaIUkc0rUediKmCi
jk01hPKL8V6Bf0jujMxTLUk2IZCJw3XLcUY2wP6lu8ZGJXulLqau+P7B33sG01hnwr7CNVdUktP+
VjY0Q1cq7McxrBapPC7kHMDFUAPp3Av7K7t/7yx1mJZxR0GDbxM4pzJ7qMo3HFqV9NZ/LzcjmeNd
VbAoFu2Xpv7JoaVwfOvxWU5XqBIuNKmfG6Gy4COkKc3MP9Rv+JfRnUODposGK83rfwDP42lJBhTj
wBiqwsGHZLDfq2OJ09mmzf25Kd3RNGAQD3KH34fyjqiCBBkZAfZq7A2FKjYuX2BYsJRXW/LvBcTX
JYODDDUf8cjpPC9NjbIwDLoPWfxXNIls8U+KSMGsal716N5gzAfJwlL/WsFMYUUxyII/wYmhFezt
taCORwe0Uh3Q6xwRWOqNP8i6yIPIhkR+xVOz1zkNJHffl3tE4DT1ViVFyY5G+pvlAk1E5i8Vb7Tx
hCMpwQxKg+2f6fGhP0ZwJcLzBslsBLwpX9AZBppLMdgM1RIOHW2Wrpyju8nJQWozGAcrO3A8kBZp
2g/w9l63AsncNE/f7zecbIknX1bPoTCjdFQ1w5nEmz4e8AGrxJc2iPMIvBqIXs3dkX7LQslOeLbm
z1nxm1F4UzdzD9CFpUAMiNAi3RjOI50vr3yrzDsrngP61Q30aJTHWL6Tuid6g2l+q3lrDwJFMbzw
/oXzrfg5hdfPoLcI4Ie7T8czF6ahirZCiEt1bSzJvvnkQe/l5a7Lz0DVCEN0GfEgcPyzkFqn6cqm
7+y5pc5ie+ZFb7Z+YhCic5r1e/hAvrwwwhXjwya/Y5yp5/ksBL6gChkD7QmSksBRectcf2AkIYcC
/MZwX8dNlbeaoTMpvLPUvwbGtmARZmswO7rXzIqWCWCkoidQzdy+nCXlnWj9l4gYFk8lwJTqZhhW
/pGhDb2Qf2oGmh9kaACyGRu16l/2gR6JrYDub6G8uu3KU04N/h3OSTR+PJQ+7vmdaQ+oUjLiay/9
UmJHoaOaBrBnUCSTmtzFe2P0AMCKUxnocTTOY+2GmbCYcaJYzABH1B7hikVUrDOq8RC8yEWRZEDg
mleIB7AQmmfaCAXMt7b8GHYq+xo93VG912H9kwoxqOoE6YQ/p0DgIOHt5sYvK3h09LPBbKvuZmKw
CumKzjmRvsVmUzvS9uX0EfZVjvInrHcMNEne+CD94Y3sm3/xuoNQmuarB4u2ZGvQ6qDWEUJmfJii
NMY2IV1L1r3/puYz/nN8xrBvr5slf4mGERsFvgavn8Ymf+JUZ95eVadLGnUOXpfeLtctrJTvq/iV
t84cDiYQIEOA93zzQPw19oNIAUdoPVtoujyuDu9aX2XZk+g+k9PR70EAm9yQRWAE6vwBqUc8p4pi
qzFI0uHncZPYr5BjEkCgDJHK08FmYqhbB+9X+UKV9f2bf3dWmX7tmFKBbUFoF3ONyblqZX1Tx8ZA
M0Y5aZE8Ly1poSTJ3EqbXaOam8iu5kwvG/DvAkNcgsQwx3yTY2utIW8uFfFRjYttUBsz71AP51x7
acvoybV/hfT68Z+bWY2z9L0/BRpz1fP3d39x16LVRHWONausT1o7Wl7Idp7KBHqsn1yCoXC2+sfm
8fsLGWL/f12m/15J3MmHs3/ImrAbnc48MqI04mqRhHd5chOp21TNl3ov6IQ3TRUtw+pW1l7gIAJP
rVLjTsrbWSfflX1CaaqKkQlcSI7bBsS4qwrBWNh/BQQ7eZkF8l6NIB4ow1KWanD01jzMEKQu1/EI
C0KFzp63K1+pll2Xb9rWW5plv3JdnSafMQ/1B8v+abbKKgbvGoADwwxq7hrxvKjaFd/9PKt/+vJt
YfhzLKuu9EkuNNnwNvvv+kyy+nj0gsQpeBNANUSPBMPed1z1/wUepIgT6MvLoHLAGwFswxcb+LEq
9KDqevPd1C03ffBW6xHb7nSBF7iLrgnmSHDhvt8Cl4Z9Kg8IwYW2JdIek05Q4bZy6nSNeYyTcNFQ
zSVgSA37LY4ajNf9tcOHbGrRyguxn8diS7xu35m5AylrNmvTXRroyzFQhCZkDVSVEGWCC80wHhiq
cgn2ZK617kbSfqLXuVAcGjLh85hDO3SEhEq8sWnugQFeBvYjmabchVf6shff4YcHnFQ+Zaw4kaVX
JpkmDK6/Y3+OjT3WLDD7ruZoF6+FgKJJ/gGqeFplSWOMQMwQmkfifIGZAYGb6w3j0QoautNX3t21
q01ON9nu4to2aSBSd4fRTVUKS2Fg07jTzz3t5fuNcnl7iik4YgnYv05F5CiYJMuPxLMNqxgiKXZv
0akmH6mFVJ5SjrPrDMRLT4j2BQwsR6VO+LqeXRu4fmFSgoqpXlrvGc6o3Za0VoadAniOuSNnbqdt
AHsgghFV901zEoZkV6EAF+8FugMfKGeKbUw+FKeOO71EFk6MYNxkPao3ioup5kKiPxYfIfSSfTEZ
4tCMvTt2suRvkm4V7q6q+V0C6GIyK5PP8C7QC5sebmYe5k2S0LvO5zTKR6TCvL2qrsRxbu7KYk0f
k4Yb3ilbjlnyXfKX7ho18cK4Q0UwXjSR0UyTp727yJGHIkllhICyEyVzEmyCiqy/OXf9j5rXNWjJ
lQ+ZovRChLRthIiFTj11s/j7j8dVW5PQ9bzmauk9WbftYlhaK2VlzKK/zdKZFUt9nW7bm2HZLuy1
PA+3w07eWbN+4a69TXyKzsqq5/+R59oMCv822wB16W+VW/0gv8DFehvvtfv2V8m0Zqdsy5V7aFfV
Upsls3IB/HTdLnp+HdT5MFfXxsJYjPf2of1JZ3Au/qkX+9/D7PH3b34uV7D4paxuVw8AGGf8kB9U
RnMy/dmrN0fkbz7vZmA/V9DHlkhJr80l5O7dAvnaeTHfnv9Ec32xVo7Bod6U+wdo1QusNGbtbHvr
vcLqmdGTmFuzeoUEwRLT45nCrcnLBxTBuNyLP799UefSLFxsV2/BbHXe/vkTLtIV4Om5P8/myOfO
zv7CW4YrWsvLcCHNnbnPfwAsYeG9tHvQ8RtS+EW7gOQ9E2sWb4e5zI+s5tVM4pc1k+e36rybxzfZ
kzpvF+q6XYXbfb9CImuhrBAFmA3zfFEsq/+h7EyXG8Wabn1FRDAL/m7mQbNk2f5DeEQDSEJCILj6
76H6RJwudUU53nB3VVkeBJs9ZK5ca6UHxhQM4yczikAtURHRQ8U7LFpvJPTgku5X944fNJKDB5to
0gjau3i7oA7rxHKtKJvdQxgUAWhjUifmLB9nqemWjhicioCIP2khr8MAezcW581uTajdbJrMyceX
8CsXisi9RnzYziGYZW4tPipXd9WZOSvH/QYPgzJ3KqrV3uq1c/QA3pbferpz5THchf6C5nN8T+4M
yMkpGCo0VtP7Jv8yNUG733OyY+DyqBamqEXG4O2n1uycLD7ocSHWyOZE7tIY1cHbM4DW6c23wrH8
1oVM4OxjedOFey8Tb5lQXXqYulqgze3x5uzRTFZonhrqoZ6cXAwJBS0XhBzdF/hvUDEodXcYBcMr
U2vZxLgNuLCEotFrHkHyHQMaxX1cuUrQT3apFvSOJTrffG59TP492d2Lt6NoXRkR+SEqnsqUxEKQ
hgf9N2ew/3L+dT/DGO/9XHzV4u5sbu5R3L3WP6R5Co7JB5L44BDRMsCRfRwwPCUefl3nV5HpowWJ
TxG34Q+3KvuKg4SGV+9e7qgufgRO4cwzL3e/10Zw9Y3YDsr0nBwBoUd84zWS08rHGj9EzB9uvb13
cLf8jwchy65wTG/kkj97d6f0R2DdzqednkIpxK3St5zGv7jmOH/aR2RO7rB6NWG4wCEODrcOtnGR
5uRO4W3jNrkmWgSTwTe9i68yO7FXT6pQi7rAiDLPjnb+NbyFo1nhFEHuFsFxvI0v/JatGL5SODFR
mcB9x6kS3PtFw69v3dxxZF5subCLA6XAvTgHBqJzVZcnHuzHXYhiKLCjg68msnjpncbr2BtuiRRB
IF2xhXi3RF1wxgVn13ZJ16L2J+jvF23kMeKEUQLwh+PuwJL6fT+t7tXlWksEECNqLtnrrv6iHkRu
3ApcH4TCqiqou1wgBmIi0q3heh7ZMXdZqrLtN+lp+1FesHm13Kr8sC6WsO80TLFPidksq/LmHnQU
SQaYmPRkVuhbRhgslnfHsvofToY/YphwIOEFUl0c8efvN2Jc+nOv5AOGSdNhPd9YhYSzBZlzirMk
wXpdr7Wjf4CN8kNQ9KdUzdZR0NKOD5K9/DCCWlllxJecgsX55SInyGWONGTdPTXd4nCd3rtxK33s
alvstJHIb6qoR4GpTUdtcql+is/+kMvhhA9Vl16HVNQeY6VWz0213PfG5FjvvbP1KZFBHLpVqUwR
G+R9IKkjkrOTY1+e9uZJHC/fUvVWwMX5+5D8qRLy23U8RKU7RPPK/sIMOQ9zSF9claksKaKrlhmt
CocOa6cWGqF0g772i2x67UFAtsdleWX/lVky+5FzLrCwKWxnX+9hGJWenPnXS+neBrHUSPrpKQ6h
28M64JKHCQS1ClrQQxpc13upuzUt4SO9ALNAzb+s46ZuvvbonW6I1LZCPgCv2JLoD+8/RpZ/iGo0
SN2QEUCqBmvg3ydvJWE0dG5qlpSxhKIIjfKsDu02rtZqt1v9/en8IWr77b0eIijJuJ66UmpYKMqT
cg7b1r32Hi4fItdQojWBprQ/DO4vgeDj4NL9FiMHi+qCoT2szbq2S3NH9jBpR8unHYpbBO03oXP8
52O9Dfd5gMtpcdQc4xLI3WshHdzKwhKBtnvNpu3GVzO5GW6NHLJmK9FDCebO4f5sjigYNWPFxv4R
iWy7X+bFB4RnafSVnVU6/76q9VhBH9tAzw47BW70Gfv8iy9L8YVDqPZo8yH2ZXJqaXpXC1vyL4DV
/bKnEERHwgu0dAX0oodg4BjtqtBF0XMsGkKvWqccvYB1lbJ/GaUFCS5aAKdvXF3UdI8FXjPdXHeO
+Q9wxJ9yMOh3aIhQSQ00ioccRNsDdu3zTKdJ4RdBN0ScjvoHvoSgQ3L5LJXMUCCsv88ZdciQH58g
DWJ5W9mgZvOoEsuPua5f9qY+KeH6dhZzZh/VJrSMztWyD0XpnG3TcudHUSqaRz0J5Nq5WAV6GtXJ
rK9cLbxyv3XPKmve2PTKa3N4qm+uVc7/fqW/+qL/7Uofxqenvq9d9oyPffEqwxr4JSRpTbVSq08F
bNL+0PrUNDZ680JFXKKTB2V+2Ptwq9tidjsuKIbvcW+4CXBQGDENlc87rVSDczkub69K/3XTG8dk
ulyzLa5uxVzLjYT018xf95YyvIJSc3U3fKXFvdeOr7fQwsK2TrrrEniYTtYXOfqnne/2lJZapHbR
eej86cIQoSqNinKkzygy2NsULj1SW4BnDT7qKayqAJCcoglcCNgYqBzoVUHbFscCpzO7Bbj7UEKm
+Up4p7niKDj95DKn/uG0Y4McWoJg02npjz1BrqPTrrP2ByzjrvF2z6bt2Z1/7bw6d247f6titeUU
qjhmyIIhLjjlxw2UT6J0F1sDLcE/d+zozgkjX2uFn6Czh79wqH5C7f54BP37Oh8A1PZ+vTV6z5az
NWiRgqRSHOA89A4gCdV4E/fgWV8FlhXk+2ALTv25w4oevvXJzU1PXqmKC8m9uS/VRiit98Mc/dNi
+tcYPuz2zeFSU+8tjQlCT5hOjTZYhQFH9T3V+P8dINIGQsJgpYeG4bH31PaYWydrxzj0NOUBk7WL
qw8+hKymyXNPP/yw/PAM+dPNDSyMQUQLF2I4fv6VoJ9GtUxnLUufJK0zJwa/u75EmjgSJOckwyR6
0c25kqqTtZIxYvEtKFWK91dCNTHlP9l5TpbLb/ezFMnr+El2VHLOkTCDy7MSjcQxOokkhgxPOkEL
CwLvZZgMv31INkvx6WKZOctI/S1n+PzszltBg1GS1BpEIPnck3QUzvfR+Rxel9z505Cf0mEgqF1+
eyo79185b+2SL/BxI2Mgp8eBQSy9xvvnjW9kahkJGVlICxDQgC7gVStUByRgHzwly7eXNV8ryZAH
xMAWr/zl8zbOxb3xIxaXcCBDqMiOOv/uDbfyUogj0SoO/4HhfLdc+fCdQ9I8ZPW6cyOJNqY3r3yj
PwmXPNxGS3oxZFE3cfXC+CzevvckPrV7e6p5PxnDYn7MHANx/L+MXHZ6nklLOgadPVYcKehI3XAt
EKqIGZvh0QDQL088HivYkufvuKshJR6wDNmxyfpV50RW3/KdA+IyvH7i0b2/v75Gh3j2McOdwEkb
sXU/dKGLF+9jowW0YfZzRyEF/ZghXwGDOUbgNO5h0jPaajzgCne3cIcEm/jUM92Rs3NI+L3C3/uS
BwbuYXD9MaTZQ8Z/D08BgMBEAv/YNGE5BiHgxYpcdQsckMdbP3NPwc7L3K8dCAeNbf0tXzqQ0KP1
iKXB35h3oFzr0QVTEFaQ6NI5e7YZ8t7Wz2eyS6DOrbSpxeendFO5wQzajgvtnrx5SHmHHJBv8M/k
oMOEyJ2a1HrI8N56D+1LihfEBPtksdkcmar7Xx8X4XmeHUwmL5m4Rp2L1cOYYdrMTJHOFndhO6bo
ySDxmRaTGHxBFHxYYtMyVezAiE0STHrj8MMYYzEl7x5eNKnuK54q3ngLmY/1JJ6QwdMzV5C6kvr+
8wFMBuz0+f33/ewf6tB/Dt3R0DsIETkkqAeAPTPLZn872/rEYI70IGbDpMVSH7RnmP/nGabRPOE6
7V2Fj/cVHcu8d1Y9hE73XWWaoXoHk4LPAbxU8c0n/h8QrR1f+UBXxugOswfowhnW/MtkM1tdnfeT
s6iZYmkhLmAWHctScSDqpj3fRXtpRor6g3P1e0cj718f3G+qlY4bfoPBxCAgZ2eZOfOkY12yyEnT
1yxqFh9tiZnVz3MggvPkAHyDXyUTv/X852Q9eXlbyiwYknnx9MNQDtniw0jSIJU0xILkMZC1ft8+
92Uhny1Jg8dHnRnQyY6oTaOsyhUfodT+nBzssDyHx33wwxv/IXeEUE+LN6B2Qjz7IS2wGk78K2Wi
CcVuvHMIm5DW4meCbSc2mnjnUBOG/ojeTZOj89lBt/TDFfwhtPjtCh5ODmLM/mp1+q/IDQIJnofg
Dv/0ysUYVM5RPYT2JZEqH+YBI8FxDXHg/iNF+e/XQWeY3x+BtKtGW50CCN7CASz+I/1Wu8H2FQ4h
elNUp4099KchtLO/8eKUR5iF0TXmpwfyh5D7X8Nhyw/8tKo4NlftqumD4Gcg+JsC9g7S0u7uX2+O
NIbUfLw7o9mIHtQ/PYtfGdnjNMRli2ZBpGsa1LDfx6C294bd96o+gf1wKz1YZ0NjWDmAj0K/PxWH
YXYevPiuq+oWdjp110XWbkwpKtmPLnHTflz6eYWHw3EQ/uH0cnPV0XsuJQWqyR97M/zxiUEkHApu
mOTqD1d7aTFKp1aiT5BJsmguLbLhZY/zJwkco3UfHEjhT9MC+lx40MChblAMgfH3www2h6jyP8P2
rwt5AD6Ms9zd85wLgV5UtkQih7TMn1X4P7vtXeSnLxU/e1QNjOpgCJsNFGPMaOGgH7cNyfc7eYqh
AFCeqiEtodgM9RiMpDq/HfDe6Za4/+YYtaGwGuw6pPRQROd60AJx5zDjmCpwqOBaQTfCmbvvlpSC
OrAo7Y1tRL1+oFQuzs+SkvJQ8dmtW79HNSTTW4PmOoNOi/o5UnacAW34MKCgKjI5w7/VAU3k5Tm5
DBwjvofutH3nnVIIJtCQbCctKzrTzCABmTYdKueQxnFoZadQ5UmHtQFyihaV+JPZfJn6FMUsjBKY
xnS043Egb8Sy1UB9MYjvthHWbV0Tw6Y5HHzYYyxyeCVErHfYZ4qwrBUomnmTg/PoJVc3RLPMLy4X
ERyXijFB1oTUMeoEMp5rnsbmbs3vgq4HTWWgeNJqrsJjKlDUMW9GOV1SNuDFt0jqnu12TlZlFtP8
NB+dYJ5HOK6gtuxPTlfOK2WBvDGzXngR3opVzKk66ubq56YMf5hIgCUyeiuZ1Ufl8/f1p3Z5d8iK
PVm+lFb1+6hyLwYcMMkbvJx7HIIreBnurvRruwlN8mrap1hC/6kNKn4K/53RaIARydC6XLH/yzjU
ZEmz2pM6kZI23p5E/nTYR+13+609W7Gyovtzom1Mx3jec35XnPCnxa4kmLoF+9nWuUdmPHhiRaMP
zS9DsGBnu9o3sJ3EdpUv6lSyRfvddeJZ+8A6ITzPIAaUjqzFFdQjsUuaWYUaJs3m1rjtxOjZJqWO
sSHSHUh0FhBDJk6TOmrHQ4hXehrTmQhV9vYz278G+EZG1bi/OqytqRrtgpy6yNlrXTtG/b6i8TYp
unxzLm+jQtyDM+FFQUyHEJGqhjY+RPvFzb36SpCnVxeb5Atlxe/tW+NdVXc0l4aaBZEBHPkhzijE
BwC+v32Sn3cqds5EZidVnN+O0PgnRrwNT5/nq4ixTfi056VByKg+F72n02Vo694iPc3eNWeb1PML
0vrWNQjrz44U1c7x7ZaSjJ7cIU/YT7RvXoqvUzoEuadok02lgA4J8y7JXZCtuGhEk+4mxxVoc+bp
k/tL4eSbFguyj2N6yb37hzVvnvup7YKlRucYrvEyW1ApFgiOk1Y4t2T70774H3gT0A8RuWwh3sPB
8ZFg0tVHU66vGJkRHnr3SEvOy9xTf1WNKp9qh9gvhljK8vrlDzvycEj+tiE/vPPDyWCq+1rdX6p+
gpNe9G5FB6cg9/mmjPQTQvafvPfhnR62fhl6Gc3eeSdDvN/DnBzDivRIjfJIWtfe5Boib/KNWe5j
o0tmB9oT/nCv/wkdH65g2FP+lXmf24Pa9TmjXJPsHWdnqnag6KJNh0LXT63ZR/+BkQ0IlYaKP8Fg
jUtg+Pu7WcWpPPV3OEAw9H01PkdNhPmF/9w6+/E1LBOOJL9Ou6cssOZZ0FOhH27ZHEtLaVo9yfDK
8OxPZe/q5JRN75SpbV/1trNdyN7gbuzg7BUbrHe862tFIohWi9RNYWALIfsWvkWT3ayi8Ll9gqxX
HwOKjd/mr2phNbX8rnSus8KTKbT9fZR/6UgeZhTUHoPuhpDzUJw8jLLRoZPobmrHc7YCcOjOAyWI
LsAO7UQb2AhMNIrxDmbm04OnpRgOuNK0825Pqqf4CuXhkip75ejOfmZQgh8KxrpH11o848Xwg7tg
5F2ooWYUf+vXjjJlm2Yaach5cchE+UIhTk6HdfupAS7U7ue3GRpvXXqcyO6ZwT+7f79j9Q9rCLUI
R4OucRDB9Pj9Sd+PWiufy6abbOEECu35sNivbk/3tJ5dnTIw3ULks93MIu/Gvy+AIib+d2kNk40O
1Ch/f/G2jYeQPDMOrXY/X7uJOj7BQv4mHlbPMC5OZGX+ACy950AEGUn2Pq4KRwmIa7xjvPVGkfID
oPYrA/t9AiAvGpCtoZX7AHH9PhxNtsdl1DCaSecofuVk0d6Hwyg0clnyBeYzTa8/pfdc7NbS2KJA
3n3CRiCH3S80TwMkIi8NO+rJ1zB/0oT0WaztmbT6CQHVfzkKPlyoZhmqYWPXgCbqF/PzX/vBVVdq
y+6rBh6vOKfbWedY62t8S6qknVeJJmg9Ouni5BygVockUz8XeCjQRXtA6cB7ppf0ssq+ScFSM85D
epjNjfCOx61bTDEJJrm3C0ePaU3pctS8XVLFL6Gh4G4cayGM5rLFdkaUMX78q+ukX1Xz61cZ6945
PUdKqiX5+jAu3GJlxqW3nWbAMbiDJAennZVpEx99pJqOOi0SeYrFcvF0fIP36XB4+5xTxCEvHY/4
Y6WEA59DcToaRPrbxPjSON6JKl06FCyru+hD29EWtH8Yn5MCippTvNOkyLNfd2NzZn2yqTh9PBof
oZnACLkJbQJIlOyfj+5os5s3Sfmlv2yvTveCc+z4NKc1VUFP4uXhq97U1I2cEg/nvcjT1YBl6cMa
3ondWFl87WL6eFYBGqql7cGhWEqeSn1YWC8wTe7vo4U9ub9fro69aDZ1eA4vIcMB4VNwhKdWcJ10
r+bJua6zl+tYQz0aQIyQBXHfLthv5CnR4MjTCNZnAzlImWiLSynkKWUL+YOQYL4jYskEHIzxgQPe
Uj16P4jTRqEfBQiHAvSHwalLeWPM8x+Xm8p/q7+JYWi7uYBSFpc+LTQWmwxSxygexTSz88+v21fb
rRIplTlZXDX8zhaXseReYzNHtvZ0A8QLEOVatnPRhIw1uze5OHOCksXxwxDK8iCWZ6EF+pSAKspC
JYB9HR3hdbQJql+ndHWYGDv34plAK3VgE/M62+Dw3lDSaoFtRtF+bESmZ4BAhrcE54swJ/Jpo8KT
IEhsg4xuUbabrW8AXy9nb+C+FG93+glikOIO7AzUpbqP1xsO7RGtDNKl+iHNzxONDm+rc+/1Hm1O
t6Jf2+6sd+qJ7t+hs8iUAPB89Kzw204t57LQEzmB9hFcgmFAjOhb9c+TG9/l4b0whsl1jaXaoZ34
GF+otA3PwQXAEBkNO1V697BJcQF34+zuqfPrkxrIcRtLIcbi2KicRD2EKvd0l8ACE9Z6D8XFzRcG
HC81OPkYzs9s1DziitIn0FMTYkzhbNNeEfprAS0aksnIHf0go/hHh/u3zeTh2CtNucjoWt1M6udj
2n73z4eJRJgveSMP+N7P2QWMEMR8JkUQh4MqUZat00+V6JScvvPS7TWnfx5ug+7N8+zFcs2VNsnc
9/NqF25nVlBH9VJ618KT0zOkXp1ITjfTRTvomwT7/BbYHze8cJQLY1KXQhtffdvhMzPKUv0lW1Xg
saWTzYyrQ8fahNA8+MiiS+hREP3QI74cbEGEpQXJnpv5ZtQn1/FlufWb8J6L0/oATUpd4pzMAtNd
+cW4CnV2COi2Ot5uQJQjZX59aeLuWZqPyB4u3+fvUSAFt9U/nR/wlvAwvJ1pnweSSWS37KCqc36u
wut7RpF5vNsoETnn9Arr5+TDeX7HN+7FXjU0WYqt9Q3s0lnrLBDsaF1tpo4Nt4yMwA4uk2paLmnr
YpP6sV/s3dELHXpa6uMCrGyGwgqqEotvm65fsiUlLnEObqER/T0M0MwhovvPFBjBaoZjA0L46Jdw
GNmny03bNxP91Zz3/o2eMNLBL6jJfGKb6WDw4hbAtYWgGRjnyNpcH3RfHUth86JTIqlfdpsrijuY
b2Z4DK7vWpR9dcFdcftpNnK0Kb63qwH8vX/Y5O2v8vzwdPOsOItR0meB8dykZagl1Ws1x/ZuLZvO
/d1eHAIw4vDuW6/Zl7Y8POWLEgawsICMCbgaiF9VUnJWjRLcqfz6Y7T81t9zFkgXDHy8zLHZ8wng
tAha10EcxxlgObPZN+ewFjmj5cBaI7+qQnqSH6NtPIrsT6qx8ua6gVI7byg8bcUt1qZFpD3TjeYd
7HpCf6H4sNgl8PaBbr27ewI0e73P8okZFBwVjW9/dE8aBQ+KW/HtaReWWJKwnnZxGSMOOji718OX
cXIvIRYmqyI5BOV4NLEicv7oCDdwOIThbpKBanNtYQOc7wSTdJwHKt5SudfHpxRBX2rMG89cHiLM
4f0qlcYYs4XFG2ktJ6gKHXA3uzvyZ/6F+taBtscvSa8pWN2qTHeNuNJVFGs1IT+f366uldLZLFIW
kA79cpyFo3GRnD3kzmkT6kvptUrbZ/iJ6ckv/dKtppngHMaRoacMNjmSYM5sYEtrdoXf45fURuRn
m/ITs12s65vP2chyvoTt7LIxuGhjbIotUZPlzFCgZcjp3jicqOF86EvS41dpffMNkmyInV/6lIFx
OkID6VV+Vp/7ylH5mWRL4W99Xd2fLP82Q5KAt/llcnq5LQ9TPJs8NFRPpSsneFwm9KZgCjONedZe
78vQiluyNHy+YxQQrr6hvxTb9t8X1a/A9WFNYbJmEaHB2MKC5GFb3Wutfrb39W3CmXbmIehOI7kV
TYVq+mNF1Xf1Zn/cGyffxwYggYrdIzTDM96t4o7Hojy5sguVKGeGjoX7jVpOKeqeMY++06HPt49P
uhmOts6tdNQ+uSvRtXne265mp0e2O1ZAibgswtQB9awBNVUllvE1YJjW+ft9/gdFQn9Fk3Wyf/hN
/DV8/V+h6E4umqNZn2+TAydBKlXBvgyaXuyVH0Tdw3A9Due/3+cBNsPP9n5sb7xPfxO17HZ0ds/E
+Udo/r+ZNrdDBYCkZLBNfix37fL82NyM421yvvunPqxOgZU7uuI3cnDJPI0eH3BTiaL/d88WxhHv
UaruNhYHhv2QdLe7i2ZUCEkmueUcLDfP/S0qKI5gVLuS1xNK1I4i+39/eL9Uxb+PKpWAQahv0PbY
wHX196d32+/7u2G0t8nNsV6lrTDhNxaiV9ybPbld/BP/dumrhgEFqZkZlBQHQhUT+Hatbe5hQ6cQ
bELFeSPDl/7uqFOaBKnHCQ3H3KHSa8SF2MpgbuZNjAI8rtkSpDEUMY8iaII5wgqUrkM8Mx+9Hp/a
9OLUplMH1+mkgUi89X7q8vEHaGOofKC+GmEOptH57/f77bTq3ly2p9sEQwRfp7lcXE6kqQpEuOrI
KCTHoGEEbEZi+eN74etr43073a1loprbTdznpnuP7bkyz8LgHFauNpanN7dNTRjN/RqMYkKNNtmv
pU99cXbrj9rXx63Q31sqy2/7mJFKiXoI0JPM+1SW2nJPrC4F2rdMlH1N9gTHO/e2kdiefjjj/yGr
PjxqYj+KuKA6oM+PDlvHU66YRxOrvP1Az4fXnyStB0+PfbQh3B6K9IqrIQm4OXQf9LNg+ozUYLXy
x0PJdvgnr40NMe7daeXgRiWm42kb+JUgVaZ3lqCNbHQIBmnDgPrEF2DQQqSbu0MJ9yNV5j0U8GxK
tOxTpqHM3cETL2LdH2jq1Mo5RcyEXW46JNBtok8qcLW/T3csO/6zi9AM/l+D8LCLHG7XUdUfrvWk
8SlDIra4pIewTt8pLnhT/mxmB+8w78ZKiHVc2LsSslsvfzVfyvWBpLZfED9GV58uFl69OYxHC9od
hSSyvAaBQXfNdMc9SnNd3IlT+ycjOCbkiGnzRuNWEJRnKTh6PdXv9X2MtZ7brfJlmygvBEzoR44p
3dtDAhfXEE+Sy0bna7/kJxSoA1S/RFj7AAuRgGTHUSK8K6LTBqFQiIUEqhSLgKyfcfYFlx/2iT9A
Y4ybqamQoLElRQH3+7q53RUlu3W4FxnwTWQkMgPxACmFs3eebwhzrPke4k3w6zO6mHHh9lQFznmy
p3QJnsAJmQGPeGQyg8wi3rqIL8DKaObz0U/gXlLj30X3WJ9eXSgaLlwA6nmA5dACvCqlZgCbxoiH
v9cn0G3M/CDIIDGwSA8//z5JfqE8jwsF6RX7IrAUNlYPc+Rk9/JxZ95uE30MJYfLAXG1Anquwo5X
ctd61T5wR67esm8U9dM6UaM61pe78YnovBM9DkMOzk7zgaRSBrBJt+9kIfrnMVFeleCwqh0Nxzp8
kt1LUPrnoBgXz7fwBNQyMyem9/eb4eH8d8bT1JfzBCnXIAN4wNfkQ3ao8ZG/TIhl6w/lQ42LVUfY
OvCVZG8g+xjRyZPCjvV/8KqB/iPg9g3B+vJEML4HEaocJYR1E+3E+0hMwWlh6qyJhg0hhQYw6SjJ
CW0VKCF5uHW0RPa0IdwNUAeUwcoKKrH182CHwmfPd/U+hCrgRa0EFKLNVGJFHCUhzJ+zl6WSdw9v
QCO4bVw2+dh0Mb1z5JdzqIGfLGlIymKCF2OM0bfA1DHgDh3SLVUYGRVG994izKCGFGLx5ckn0KP+
6bZSXW0bZu+WLwUwDObl9BhDrQqOwWE5aDju0yth4TBtWTtji1iRsWp8Fpn4zsm5dj6l+MiCb3Vx
7bB/sRatUDetkFLCKzEgFNu5TrK+XVcnV/+p/MBz+sMjxBQRgHRQZv6nQdbhRNBQ2DxCeg13OMlM
rwB5TMcLjDmIt6dDrCzl2PiAnKl2ztMBPAT0KJCmjeFd33KsAgS+qeeZ9VTF7RqM2lcQm2HCBlaN
8Ymzd8/T/TIjqQ8BtpTkEKMbW+bzcy0GsVXICV+8XxI9AoeCgu3spxTiOf1IKFArPdMJhjLW+WlE
oefj+FRMFG+/MDWnSjn1zWVFFcxt2fGhLh9WEDKt0PLhFIA3w+laZB+ZWNoIYjIP2BdA/GUCh/FT
TwbOVZnsvwzXlJ3szXqFzP2+Z+sEZn+n6KV9aqu/L5bRsBYeVj40/f8/0A+xLD0JcRRqGGhrLH93
zqeM7gcE1cE2m1LAabILjzMSVaDpt+0n1Uu78Gn4dFxdZqcYZRukM316Shs0Y0P5IxdZiol+iObJ
OX6f8M2AR+7a/KKdMPDanR+fUHt18NEAj7+Or8rOgZbsolia4b0VXT6kEFLFoC7swtKd//1e6bHy
h2mFGH0wZxtAZOrAv+/pVWMZ95Gyv04MRbTMpbSqnMObNpWSbIzRsQfDYgw8ClKpiy3p1iciAjSK
UZ0aU+3j9H1O4Xcm7SSLdwsm2QBrUR8oBYLDD2V1mZ59IOV20Xm4+0yAN4wB20BwuHUO8/fR8zHq
vMvMdCpqueZsu2wU5/B1qMR+eppTbV7WEXvvAa7ZW/d9fVNUAg6MpGkD5/SqaFbEbLcnCbxvgpfc
7Ph5fUvArDfY0R54ZttgGyGevQ2FZUSkqouLd0zbd8HvGrly63aUNnBiQbzVe2psjkfTGoBjQh2P
7MxBzr6klk3fm3Q07Z9Vw9eejakhvk9uMwcYcZqPbFxgMnPDwoBjG+oFsS3Bi9vP6CcIQNBTQ5HH
lahdM2bafIKfL1DCYCALQnwdlwiIgzwXeXJZZk9KeAVnnOpAIpSevCs4bD+F5iFAkExIm8dIWupx
+3SbyGvG1Pa1REuOoJnJbk33wEm5Ltd1sp02oMWS07/nptMBrNDoS0icslcYrCXtZgjbms0IxFx5
z1yC8Nc9UMr07uiRvVDeIRugR3NHE3butQUZc5fW7Nvm7AQDU5l8KeFQ38I+7Fknla/BrceHuF+1
gfZuezvKdbvV8elrIPpxAABivp4CMPLXe9hvBitb1HyLs6+ko6Ri41k0TgXCiBfBXJprsGIK0Xgz
qvND2b+etcH2w5bZivJYf7Feyi+NgBHp6kFYrRjBVmUD3iMQCe9oQY095+2qov6s+L17XtIzIj4v
KTou9mw6i35hRmakr6pnEPTRfPtWsIldbn5xck/EEDhhuOZSjc4ebpXuLgBy8YppwZb5+usA2y7L
taZzku/Qts3sxUBYxBeJtT7CCs7d+jeDTAh9Kksk/+pDfpK3tVYXsGn6OTnqknGM1YjooAW4HMWo
Qzugk8wdCil30H9zVrxLQOpsFozqLt4vbWowDU/LLvnydomV5s4bygXqPTZoK4Yp/fiOyw3U4ntq
YaQJlu6XgBtfh9cqxvoEOkTFA67fGTBzhtI2BhcdiCVgoeudc0hxLjBdE29fwTFL7YFGVfcrClp5
Zk+yFb+Y3gdx7tGPfHxY7/0y2PqUR953C2DcxZABNQCy1/E95LoqUc6RxYLVsgHG3ZiSrqczr6oB
cepmxkL/vD7L05IojvjtJCR0pzfHXML7neDJdRAXQI2lbTskWPSHkcFoCfqOE9R9g9by5HaEg5mv
jY35fb7R4u3EnFq1Y1K/aJHMNobIwvNIGJ4+bWB9o5Kd37+LN1AlmDVUfq5+2zp6Ex7fJU9JTmv8
63ccgsVUtjyI+SHcn4B4jXLWdVwFBrppaaGxmD4WBemQ/Sx72VwSnJghj+OyuST9pLn5DY/mOUv5
h6O+3KmSBXvKWuoM/5PrhwZJxj2DxR1e9okK8+JJBXIs1qd3FVsFxOJlLZYWyR5RyBhP+nm1ad+P
FZ8eXiB8OENYoe7EGsp36Y7c7Q7caq080XPR3Y+P7DRdmj0b30X4f6S92Y7i2rau+0RIuLZvXduA
qQmIGxQVBldgGzDw9PvrMY90MsmhCGnvOaWhpTlypbHd3Xtrf9XukYwofddGL0L90PJwR9ddRbt1
owU7RPcjs7tRvlBiz9Xc16bU1KzLXe9VmebDbnIiWBwjVg7u3vonTNis4R6i57tvrhEjjz/K+AbJ
VtmXxQaA7/XhLM3Z2WeYtnDORzRyk16wHW8au4WY74b10Ljb9eKEJx4FtD4+I1+2dulmGKgo8FkV
ZaSCLVPAH/16wekawKORL4SyuUJzXkXt292hFnCKZPLSDm+rS8Q2RkFKcik4u550NmqvwWlk8ebD
Ku4PpK8D4N59BvgMa3V0ibQMGCgYwCJselExZUQidOfFLij1hDrjHp/cueT1h4UHCebB8DnaOOfB
4+qi7DXcT0q8+SXuwOpP9GFwQmvoVH5notub/st5KWDitG8DbHNJWvovgtGrKfcfonIRpSMuqOF+
Uc7QRAH1Mu8EXs87cqHeYv9ldE5vsp0dxkf+/xkXP+/N2wYEWkj3tzDNUee8lq+XAMjv07JXxneP
QCVLDWrO0M7Bv/T8O1yaPCOSyd8H8gj0FJf0rh/QL7N2Li/CuECFuNqPbh+f1MRR3/4UuKcafHLX
9CzcD88ovtFc3m2FooPEJD/zdqX9WEsfpyEKRA49WKAPE9P/2ZchZqLUPy8BcPbBMnUvR3wGt4T5
4AGTD/UQbQJGAp4TFbM++oTqBMdE5LQW+QINKxgc05MiXGRBjksejjFbsojcy9vVxTJ/nplhvakn
3aKdo4oancTj59F3IXBK5SiYs8ntDTLkPbrPxPQJjcMlEBcM6+jo7lZERawe3FGZYCw5uLdADs9T
QX7iDnlR4QgxidlNnAnB6lAilIDaHZTiGGl8Swr6/nNSgkwxaH7O4ijCU4IK8SXM3VtyTfINaDpr
QxtTD/Kxel1EIqp7Q/TpshDS8c3wdicb5F5JrujYNeeCi0BhteON6FwiCuDXPQrBURoJrTtWqUkR
dovzNPMq8BSJfpqXP0Ly1nrT9vOWUPvypW+92qOpLmAbD/7J/TwHUzkYCEqQlpJUwF0juXqgIDDB
mSLKD22V8+d4q2P4SaztltujLBHfRzFEqj/UhtW4fU3DNriOj0m7mu5gO3m+PdZ1PkenSmRB7neQ
ybtycKG1Q+QaaBsnnzf8OzXFvr6PMzw0Rw8yzN6+6iMrvH1QN0k+wLXmr7lSYGyurBBMlTzQdN1F
qPKF1UUOTsM0zJEUQYN+ymgcSbnAvBnqwVrhW+jIQhBeHnOpLdjxvNO08syS7S8jgY+F1R925EYQ
uGJNWr4GIg4MejmCtL9YXXY2QacMEsWavwzg09DXDel4Rr3o8+6UiUD74/KzCKWlPMjiwhP7Chkh
w+9t5Ou0vE5l1s3djpOGi3iNHS8fbxkLIGUyJzuu6BL3fDjxfCmyAD6F0yjk3x38JOe4NSclcYhs
tIcoWz1E9kBcjvfAX5yDuNNgPxYlZeHIQnhB11ZE5oh9Z5K6akh4LwCQOTMmOfd09fazPc1U6jy+
slfFWVaB/r2VsSceXHkgNiU1bPn1hPy9nL9yF/nJYfQBfThXcEdIpB6gIfoAZHPPATNd+AUijiEl
V6FzbuQCD6shWZjcg9g9mfI1KN1dFtzDrcffD819H2IrQUGCIYlt6cACkgNp3UTU6TSfozUpv1/F
KIvRBgzIkX1d5TxILtT17ft7LxPm3p7LWrEmMu8zx3m70BMRkcHWBrNWTcG2mKiA3em6vtiH8RQU
ItbjmwvsTBMCy6i/svaGpEQKUR37yas6vbr0ElEfzk/4pjrn+JJ9WYrdjKrg+P7g6KB481nybt8G
TuRuZQQTlDQkfZIJwW4BvrY7xdz0lUuT/sht0UtDX66zg71qAgZdLK0QEiXGtjhdittmZlKgjFd3
285CkhIAvPRXcSqg0HSO72cGuojd9pr0OVvYBnL60Z87NOVfxoPZmGh/BCNA6LD+hNzkmXzJFOne
JF2MeMday959RKQhfGKBqqT0YRV7dvNZ+JTX+hAQ5C39PC5Oq8vamB4mx40uI31gKkLQ79sdQhod
ySmH1i/6AfVfDdnfP/MJGsxOhZpaBKkmfZS8ZkDblB4ceuQbHqg8LN9Oi74nSASDRi/RZhU+YqxB
ggccP4RVzamUWCN6zJN9/u/4PLouD243f4yaIOXjAl3RftF5ycZ//WaNYdIMnMKRj+br79a3qDIx
tTBtkhzZMl3l4I6KtJ+IU5JkzvMQWjNabacaB7JYVo/OZm0MtIgjy9NjmOz4fHLvhARRLY0ueKWn
96/LEsrX295t8roLzvE+Vj4Sgg41TfMh5LgdagMlTF8BmL1S4OUZkUVd0GK6sWnf+pT6Jciag4ft
NV+S8ICDrbBftPjhbXixURZehne/73b40NMvgxOF6FbSScZAOG/EifoMCPGRWYKtAQiFx6/ejOI+
Hx0CPUqnVCGXr/R1S8OiTpBOk4BDANBLBQeD45H8QQ6w+M4W34VHokxemnCSOkr8lS+3wG0HP1Vt
qbR1hq8PgAHOdvFGANoIuZhBMwjgiTyQUuCw0AIcB9RTx/llkX/eGDy/SPnvw7tHVcz7JTKHaowH
yRCCRE+s6DTizJhQBCT6+/61wIXJFC7gXY7jYEoBLAyEtUdJGPTDzzPpLz0h0Fn2QfgY9xE3cX9x
Dg7+1sOsgjqimvbf1dJmDFPGqXNxHpuSM46bt3yZzYgEH9XuSYOeMUQBMKj5n66h275rTL2NRBWY
s4e0CyNoozaiGHbPy2LaD9FMZQPMENEpULiD868ZFf+K8TWCxxhyZogQW43ZkX+vyCy96vLFMGrW
oERx3YE27vZbDtVLIPpE1c5TEZ30riMK02bbYT/qOaeB5t2FmomXIjpHtPBHOsErklu6shlvGgha
d9HTmv41CY5OF+RIcG+DKy7Er8vo6HywoIb0/rR5SHCJn91GopljYb2TtSSE7FXI7M4on5Qbgro9
c52FckjlzJPtuSX+/8F1qR2dM0BD1CMeEvyUSsk1cFomFHDYBDiVhYqQF6JNjM8sQDFTLOUZb4b5
XLhLwxth+0ExJPRrJset177vjxzXP++l/5uV9wTt8XwZy6kx54qMZbHZ/kFTMx5XttrOrKkFUCQt
BDhz/uwCy89nZD6GJf18uxbPrwCGuc37b7eoGRshkqZXZm+5IGGBEPcS/DftEnAMl+doq/YMSLxT
7cOU5LoSdHsbbTd0xn4+2mQzXpojuV1tF+Ocb5Ln+iIkTddYJ5ALDD17F7h2f17SOCEVzGl8y2iO
nAIYQigv0qWUlAF/lKatCT8Oi8K2PBO12RBx0sHOJ/dh6R+Q+4vqG6tR3BsoYxCp0Q7FHZlZPh33
2ykupmTlLIVNl7OK7nNexV2EgDYFruJPA2wXI3nAOA3z/fr1oLmsPf29+EL5p84YNKAhaeEIpleY
oQJCajqY5uNLuB92DqUfc6w3HJQfj7U6zZFn+oj1POONv9m2Qn3K5xNnA5MyLfWzX2YGfevQ/3mn
OuilwWgHkSH49zuVy2vTnTSl/hZnMo/DFzPXqTEBvqE4LZse4c6q55tgXodsq6s7jSnSHROs9p1d
u/tatEu+lPqLDfDMptq83zBZE9ZUf/bix1tHb+8irpzLwxfTNlaiejzdbGKlXu4Di05OmxDbTAPR
942AfK+5RvF39jJbAhOB0DxBF6HZs3jKPy/n/2IETOG3YIYg2hL12dGpWlWe6vWhwQ/AfLrVbe+1
U06kGuQEjRy6N/ZzURL0RjK270k9R/pYI0f/4kRlM/xNOf/v/AFml2EOJmaU9AiCmp7eRNPcTYan
HutEYbX3e7JX3q521mPKTNebpheE3Ze9HpZ6emS/devanCnnLCjL/df9cY6Lh2YIpda2aZzLnSFn
zDr65YH1/ymmxC+0yC1gaJLGoK0nD4d1vSpnxczrRF9q82yYrnrD26RYF0yU5UtaHXdgBskpQl4S
5YPD4MF3fBuc/JNf4dnLB5flDaXgdrhdbBcQUdtJf9IuYacipmHwLy7Un9jLBiobyg21dJ0AIRhu
3fa+pVu4FOND3HshRZHYPTLvgNlu0F45+mjF1yIY4DEVUzWUY8tPvWpA6MZAQ0MLOEljRTv7YBMw
MLpbIJxmUBB8Rn49hNQ+Quod4nmLDvikOCvcAq8VyQKQOjluA3NyLLAeWfSNdFceNYnfG1iuhdQW
vhitLQJWWuv99EIjcPD7xMdHfSTsJBdGWlQOCE5LehGDwd1rDD4HRxsgzxjcDkcHMkhePKb9KHvX
h6STD9NPc30fFsmRP3TBzHxBx8Kwne8wNmr0EHtOQMIckl6BodThBQmuFKeTBiUYnBG9EM0jtrjB
ZZAFXcgAqoGZlL/IiKR/WA8iJhlQpOkEQimE/z6Vq0aq1eY5v9WJFZJT+NWQ5LfRESa3Q8lrYv29
5z42Py8+5R//0NMln0Q2jakbl0d+r5PtUp0e3so3iI2aYCac7It6doRt00kfUKZ8HVu0bmdva/FE
jhMm9fBYL0MLzJniJgMdpGD5pc2Q/iGIn37dk+lBaiX1cGz5dfsI9mddTc4Lktzeq8Ejlnak/C0I
ewFqkmc/P5X/vq5Of9Pn02Ts4dOLuO/lRtfunTiR9cD4tvQRubjfAv6Rl0gBzuCUzgYKKn/zT0j/
+UL+uPTTCzmX1b1ktCMvBKIrDYG3ZsWAwEM3Ya8eGIuf7/R7hN5f55R4wkzXZB4GPhu8RX+fUxmB
NWVmHfA92mgiMLjUqzzpe3gdiUrTXioTpB5cX0r64zzazx7HiXL3HjuWRHKiHk43QjOzJGvIM2cw
vdMbBDp2Itgli9L1pqIpPrw0pJr8phkSz+GPH86rEVoZYRYnOsDCCfb3D+8Zt63a27bS6BKfXeG7
FGUScDKJC/gLfznUnr/Mf672dIjUpVle5TtXk+a0BzHkj0dlSybGHWRExgNp/nbFpzbwnys+Fd3H
uuO1Xbli4w9aryaSJJho04be/+cVIP3yIJWnfvN4y1qdEDoepEeNImySbM9UGrS/lCHQ379c72mT
e76x52/rfCmt7cNsJJY3aTFwP4R/k0QCKZFgN6N0/+2KzxXJP1d8+qQeZ+XeuxhnaXR2H+4VMzYs
pQzgjsoHZmEbomqFKbgMIV/Ag+8BEAw+t99+xq8P+mkze0hHPT9mPOgG+1xHK8VpDN2DI0VUxJb7
83P+fm8/fCDfFPsfXYWsX++pcuCuK3bsodCH5CuGRfBuK9B/0oi/M3daJDF5CKeJrWEbXr0SHeCb
tKOEr31Rgv/8o56LsX9exdN2s2U+cdrovHzx1bbCyYE0oT8ycM6rqC8lURCKLd1VUX3+31yb9HBC
Mw3Mo8/DpfOb1RTlvZZGpLGPjqW7X+wn1aLFWXZA0N4bnQsb8fl+VgG0Nr+3eU9n2f9uXeuj+9PJ
JCT49O8Na38u0v05z8Wtq9P0zS2TY5KjzxMN7/4NWhZkFMFG8PNdy/+5j2gMLmeIMsEu+tM+2d07
K9W6TBrd/N7YovEQPg9b2Civ7jGpZywH6AtEk952bK5leKJfy5qn+vb/u/P//yc8bZ7Kvj7kB52f
cOX7gzlOzM892ZaLipV/csykh7SwfO/3f3vhyn9ubX/c+9Meej4rB7VreOTSuCbGKR1JHzTyO/QV
Am5eZJMHIVM3p53eXx9RtvW3k+0nojiZ50PbOrkhDmB3ygCu5lWoLuTIQMKAZy8G4Uh6jIPFN7sl
iRDy/TaDKr6OwHHk965FRAuocAyhOaBj0rFMXQvmw2EOsJ6vrwHjhzk0ZPs4IQxr1MeT3rqPxiFl
GVqZuU8BeE9M+mc+3IaCipVZJCImO/2SJ9kLH7BrIkessE+gOyP8iU4WIQxKrxS+wvrsAWybyXnU
ziFsxxf44G/qqecqCzJyE47qzOUHAkZZw61F6PjPi840xKHxx+ZDPyPKCvoZ5JiGAbLx92K/lYra
XjWqGOazQ6U1CyPEjAn6g3q0JRmKLLGh6pTxcUYybuetqkD6ukelCxl4wu7QDLdBdsJ+c99Vi2Jx
8aYwcHYLdkYaUgVsc0WLag11AtT0QPto0MJIc7Y4HIx7chW++TIYAAbprOcSD482Ccj8U4hWmTWZ
SFBsJaFiBIzBqUAMioxndVa/ZEFvgGfKVd6EbzEb5S/KVpj9nC4KaYPGeyKRMRV9EIQ+hNolrXku
w07y3UDQZAQ4X33EWZhxgVW9V6aVz034L7wA2K7h35DGDetYe4HKPrMFI3SBmcBYhfcqc29TeVIN
9Dlgjx8UfuXPEBwp4RFRROtamEcfGCRXJIhH/RMZuvaHFNJBLZFVjFA0wiigPIoYA2q8AOaE1QDx
gT7fvym7S6SQyc1YQCTsknceDZmzRtzElFFUCOjkCM0JEvCTt0CctDJGvSXz7xZoGoNJTdiZvOld
/PPgANt+YKtU6QaEeERoqEXqlVwQaSZGM/uP1O5v9uS8w4WNLaEz85RpvZ7QniFDbQhP7xAoI+1E
eXP1sncpeUyLlTo35xqRG7E1w5y+qlBypkv5s8UAWmJBFCKfoYQamzqh9cVK5/PgnfHTj1PwK2At
Swi8l6CO4/u4Pz8LoR+yS4RD5JLjaMeth6tHXwBcofpk1vpYR4JyvTtIPLfDxzRzzVW1UcLbIF3e
EFGE1TiNcQR1lfMIisJmYGVvpJFRfg1PnoVxxfugq9V8DTWptqaH9roRMxkQKGjeS4+fhmD4hiL1
QFe8OTvZoJxgoy/eEHye8Aw1PMU9/oNzKOy0BoIGGF5YXj7oebWK4FmJuY7h7G6EC/ILMeYJ9F1C
5LF3rHcyaUbV4ILqBV9vdFxfWBlK0KGpEOibyHDb8jYn28mJ21xIruGn8V0EtgO3P/AsX1DkHNxK
syu0sFdXCY4RU+wc3T15dxz/eECTAxA5VJPdo42O1TCL7yTAew2HtVc5MH4AzV898v1rkfsCm6aj
j5/VtP7elb8cOaRXBUlHT/CuwRsa0YWPtvNwyjNM4DW3L4bdWwDH9iIVyQBe1thkPordYJITMOsV
pps4J393n/ZCY7zadYse2L/poeDew19XXsW0ZKjEnttbhLCcOJ+xnB2hHz7Ekz04WnB9w23GySI5
X4X7RQ7FTqZjr9gHZJ+RxnEfXUDpdOMct2yEGxnJuMh60cbnj5xINijVeDs6JMRIjK7EIUBXDg3I
vbfb4uQTn8Tm07JLtWE6j7nYCo1o7VXDG2IMdda4PiwJplH6Q2BMjLjoYmxtx/M7Q9Xe491b7CNO
bvCJTQ+zzgGOPY7cyO0nBGpBat8RqgsuTJrU7GdCWq8HQNeK0+76prOqqMvhgqUYySLRZO7g1eAv
RYUSohex2SB9PSYbEV9ytpQJVnw54d61YhGPgIUQDQobglAjp+N2IE2IXSO3NWqRHWIgAhbNfRO3
OwoKUh2aoDcRdAmyfg+f5/kDpAfbX7DZMXok1Ask1Yovo59lA8Fp7LEzE7G4nTJa4UPY/jvkBCgS
7HSuTBCGOOzag9p5vXg33JvNeks+h1hNyMACzQ41xyB18OCr76ev+4CTytmj/NBDyG//CACKps8D
WxqfCPO77O6x6Qhnwm28V7lEPUZd9VlAHoskwI7JGYgCeOc06rDHUrQfqq8r00PUMjaXNKPrbXCK
Snt6TRQPjOmrIIwAzHQ+Re4xEBpK4igx/zQ2HKs8rGLBwtbYpskjgw6ecli8XFDA2EYoFKQIgiHF
V4q356cwnBlW7ufzVH4qZP45Tp8Ygt7xdJWa+lwnJtM4kEnk2D+479HNho7Xw4dXzE7OkgxIf8nC
/+Xq/xpTng7zpxJS17qyuTRcvYqwyq6vEecnm5ITEP00LBg6g6TqFyhMl57q1u9btvrE22P61ZhH
JtrIP9oXUNLtVreqOsFKi5acOV3Dq2+OqAHK3fWjfGsorbZ85AccwUgIImOx79ks02PpCX3Qljp2
VhPw+BDlhbVggDB8QLtiZuWq3llzIkXEGoJVXT8+jI917q5KfL9jYhQCYkbIc6IwKVEc03t7+yGi
67tdDNGKONJQxH+kuE3bl3TevlPVobpaUTg4nBI6yDqaRaoJa2ENe2EW9RAkk0mBdrgN1sbk/lK8
3kMGRyAK40uuX3oEtEL7oILAZMUWe4EYfT++pON8fMA6k76bsCGqgcpDvbvKZ0vOJ25h57yaG+5t
IuZDaJ98sSiFUS7MTVoL5bPxjblW84Ge5tR+NvnYpzXZBcy8MBNlc9ucU9pbzR6XdoUuynK1BTqq
fecwhGZziVn3aLTa3dp8kDAzNf0TcsXCZoNiYMxgl/qIHl7HQtBazio0Myfurzd+PwbjbNL3ZpTA
Hx9kGzv7Sc3j4BRCZy7IqzYY/U+wIYw2BE9QIWHoFgNPYN1L/OhtiDV92GfPk5371ysbsvuueqTS
M55iQz1jMnUE9oARI7MD2lN1kopKhjrDwY1hccDg5ztAaffIYMCUv+hPvt4rlo9IbBGoFk03AuAW
1R2xYJiZ8yAf5YFO6ZBH3ZBUw9x+TIUwMPc3crRggEtgTBVIbvzE9qx1CY5wqzcZUdGqD2AcvAuP
AklC/LUik4ByHNPN3sS+0KdKrz+015kEbSliRk94o0WG6jEAHVudKCEAIibqTiPPc57Nj9iOcqFp
RdnKDPlp8YJCH6P1NbZGGRLkmUa0hhL0o5QAAkRjO6SSDKiBFoJBptxENnj0kR2TW0RVDdNHwYVO
d04czIiW33u86J0NOV5TwS2u8ZHNbV0khIP56QaRGaoixdOcYTXofXUf5uIbCfjUBwRLiPjc4q0w
6VFPgPRzFJmPGYLhxxSDAKpOdX6L74iHmfcSt/ADzGGD/q0dM1IeaDe5eCAvpKTxTjtthIa22jpw
/l/UQcOudlvG833UjXs9D1tswJSwHqzYjRDVKtFDwr1hFDXvhF4Z/U0g4sIYF7M+zRj7hNhApnj6
EKX8hoI6uGK0qZKcOcoLtEhLRMgYGI5RL0ipWwaPkexb07ecs+2CbkhFzY7kUJDqZCy7+UJBpXax
pfGU0HTYdWHPT113j5jInPXgQVI/9XG+pRCVNSrCCwIxwqfYVT4PwPTJkS9X25ycBnj4zjG+Zyga
nyxnlpORzjFPlIBCB98lY5NId4Zb1hvndrJ/OSieQAaxa4oJHAporqrjyXlqtS1Vls9WXQJce4hd
ikW1eDAP3Sk2zJdonUmWXPG7+jomDwZF8Qx7PA5FyMZJZv4uED5//kHSfzSC/CBaQFmM6sLO+/c2
blTt3szbrE4E3Ca540mRMKHm8st9/+dlGGCBQIG0Jk6MJ2xNUvqldGiAsV8hwFhyKhRnTN/9C637
DKp9P98/r/N0Kh10ZS89Mq7DPNmZvHqs8fyws4sNx4wMr+eR7MwHRwIgzQoxv+kcUSSDhKgzN+nc
YrTXL89XPL+nRlsMFWY0WV9DoNF/arSl+ym99086qtAAL1tyfPB7ekjSAQdW1ohc73A3R1E6yYLf
8MxnWPV/z+KPSz8VJXf1pt4bXTlBztBJkJdtzRhKRWIEQAW2hww8XiBaoHnOEkkuLgT0Dd7xpfpt
0Icki9f701N4qlD6V+tyNw/GCVsk9StB7FODQR+UxuOS7WRPBnQxBBg47m6I65YoqNYFGYlswgRD
+xjHphzTbNLvdwcCVijay92B/AnypyQK2gvF5R5gDDRngD7QZnPbMJoyfkdcQreH1I2Sv/LLxOBM
Q71vb66rl3JaLg0suc3gHHebdqPa5jjpwoOb0CpPb0x+5oHs0s5hQqmku4ruVkyQuoeYDthGb3tH
Kj1zfrQ43u6MskJZNaayYLNCJtFgjO7bCFtAmgqk58pG+8SmSWJR1FKMGTanee+3lfZfW8ufK+1p
a0lver/e7llphzczqCbvyMsmKgW3yKZ3i1gYo1/I2vN+XuDmf5S+qCcYEarpBOAhN/x7A9Fu4JfV
lejf6wcJYkzfQv8pShpknZAh897AfD2t91EvlD7V0Y2Jayu8Vf2pNbbmzRC80xgfkiZC7Md4O+I7
w3aE9uiTfhk5Br0VKJAwWqODoaduv24vOGcictzH2dXHIlrlo/27Ythd50icyKjHKf6utibH/b0r
rzMPSTYq7G58x/lpiDZ0zsupc+dydlBh1C8/P41/MxHY32V2cctgrPS/w+vVKjtZrSSR7DlG+54Q
bvV2FwoX5HWXVT8mieoCsdD3Khch4Nt1gdSB6PURm//OGiuuuSn8fIoDC10/yEW+lHAp6UPKJnXe
n5sLJoQE2cUX09dAaFEINCpRVlrjqHMSQLpsoRt0tSXH10QdVN72helbA0u1sxg0UcGr+/PtfpN4
f3/X7Gji1GBGkaLSC/z98vs9Rl8Zl+rExGqvKfx6lUFA70fGVcAk+7NTvr6rOdqyh6tc/D6zJxlK
T6qDNNIensY42POghhjsORLt3dY9XUPjNxOzIXb855+oE1Ko0aRARX5TyX/0Ke1xf7g8buej2Hqm
qnOww2+1rzJPMQpigqDhOKJtyFlmZoB8A5Fs/WVusL5QmJaIIRnWThoRNrHbQP40N6dBQ0OBt7hc
Nu/4rmDilGCPPXOCXebuqgxGcM9f8gDl+aMH9XgPk4CccpHuRzQDmU2O0KQDIgDMeb1B8yvzqv67
2dKXwY0bnKriH09HzvmSXU25PCHTZzREmnRvSDtbuyN78jMdSAgC43ZZjfU3RjyiF9vgo0MmznRA
Y5ov+utHLI9J2UxugSFMRf1jWIzom8Ep6PonxHgxuACH3i8fjvbvNvL3j346rGTrerG25+ORhNor
iHK3EjoHBKr4j7PNO3rD2KClXRZzZcD0BiFkBE87fNX4/196K8bokgr4sZ/defgog4fnL2tSoR9r
Xk8ECtR23nNIlmJ4vW18liIfAnUKfiqgh5+/iO/t7p/lRko/qePiP+rTF3Gr633vprdHbMDS+obt
1H5Et6h7renfNhaoceU20Aa0OnAWBx8rnslCYe2zdX21gTS4Di4ciWaEGfL9ODrgjbe8S0dABh7X
8/tjtnXlqJuAa+HgxGq2Bpn1em/nFRlGp9l9mOEtRCubs+JGVgQ0eH29JVtEEWex63Xh/T336/mD
CATZw7DxApYH2tQPGShAdokhygBtAeyEiR+yeaJMaHcb1nHy83NS/q2LeN9/PKengjDtjgdpe+Sz
1Igw3p39xm9jzCiyAAQOoY5BkJtCjk9sAplH+M1PruneJ/rwuOgPsQjppKaoqJnxe+NgKlKnwWnp
3nRu5Q6w9NtO971N/PRenwrLC8E71Qk1WiJjJDAoWCS7ZbQ9Y0bOhg9eSzwJjOx5VI1ML/tN4mv+
W6UjPkN5ZjFLg49afvo6eo/qIh179TEpomzRsl2p8d1boHxD+05GCDbrEZUNom5c+PMFvkSvmCNM
DaEyIGP451zfkApGS8agz6gcf6dbEXjcRtLIRL0+FGYmI9oHh5nuyN55kYbGet0NCoBJrXTPCTgh
mbmE2a4kiOlPQYyJ6ETwE3wf/EXgH7/ywaJgeXrkRKpaEMKqJcYZP+1jcv9Yp6fSKBKDvHdGjo/y
MF8Z6zbgM+DEI3UPt2IvrhdZyCwm/ZcV+t2S/HT5p2d+l6+PupN1Lk8aDU3nSm2TktCsvdP1R9vC
3XeDQ+ce4EvX1vsjurxZ6+2q/lLx6vaCR98ryQEGRxbZNmTVoZ3H47wj5KNrXALAj2tG2M5LzLX6
WG9EivjVdG5Maylc8/PyJZFhx3IW94fpv3h74S1VoLEYz9zrF2Gt3fCUfvz8Tf6HtIn+7I8H/lSl
H477UlFuPHByJ0kk/jRX2M1Vl6qKH64zpdKuMfq2zv/jZZ8KV924pnrRctmz3+0uweNs95l82wP3
IbxZo0xjsISn/Kqr+TfDAE0nY2kMSeQbMDzvaauW1It0sJprkSjosSdXBvshTVqZGAJMXArMZd47
dwZsQCNZgG0iPOMT0BmTT2+hTvuYawE86ySbEIR7dg+vVUTgPBkoaZyT+UOxsKA+6z0Y7GkfyXx3
9p/Wy0G1H4JdLEw/ZfgZ1mBMChv+HEPnZ1qNjDuDRHkpFoXbQouRjJDkpLMxD5amYT9qnM4IujVw
8qiPo6Pc1MTjdq61KecGFi0MFijeVPxy12E3Ui6UGMdLeMGc5nJ45ljCvf767hOX9dYN72A5Qixe
2Nt1vVHSqKw93G8S04GofcCNdLvy97Q0wX7E4Aq8VUT0ZqPb+JakC5VRbjOLM2xp3Jz91Pjt5Vj/
oMtQ02x46EAkWSdz6mkpWnk/vzePNEvKHUzuwhjL0EWE2PISmBK3M7eCpOD+rr7I///ox4QITdDj
+rjRJQ5dY6x9EK+RLajunP17ve4+stLdYkgQEfp3tyZr6YyXfzuHP/zAdk7TwtMY3oSf/H9WCGhC
onGHnQVlR67SY3yJbx/IWGE+RBA/E5whgeZXn19lvx2YL7AkEiEl7nr4ELmuZ3bUG3az30pu87dH
8/S5MICPTPk0I/Gf+2xn8hLXRG+jTOREkOUjncjDHdgy4R/69AjW93EbnibdwakJT1ZXWshQAnTo
hFTf1nRCLVgPs5kQsh6Xl6WBfLmd0oJ9k7B7X3nZ89EjpzM3CiOnKrtdErjBqOna3Y5b3wS5AnY3
AJ+Roo3OEwD9fNDhd2CffNvGZIShpbF4I+Q2ONfFnuSGGN9TNT4GkKfAQON6SGqPlRieIUhicPDw
xix0sagdsFGiH4xXlXQsQl/hXA9wUZWAcwdbV3e79fVu395hR+03gtMA9om9HEFzbwkFI3wuEO7z
uECqsdEVW/88eRs1fGv9zaGzjdUZqywiss2B9XBdVQT1QlrqJKplQcvKwCKk+i2spYLQwyDud5mP
i2n2Wvpw6mNrWaz6/KuDj7kuEPYZ0fsXHsnAwBLuDRdg/U5pNa9G+gzo8YNvqjoS7nGNNJJPyIc+
84/Hx/5qb4HNmUedI25CREi2JbwiA3Xme77Pdb2TeZLAl5nDy0XeGtxfwC/dw6I3ylbEF0+Y9Ygi
W9JFCnIAD7tOF220Y0rl6mLPH6ujqwOBBFgYl9vxQWWwWwcA71FmERV3eWf6+PdSFbbEn3d1/bdl
+gQsKoXZ746PPEvSHSZkIHIWEojJKwb3iQrgv2JQPSj3Sn7LZ+kgo5yCZyWxFDPEGSc0jpLFt9HP
rQgPMjxlVH9cCe4ZaaNrLCWHSOT9LQvC31q0Dub8gb5jxiEJow9kTMVfLbczGrADXUP4862hL36u
TGgjVQnfiKGaFmHqz5XJTevtZUvaE/miGs6WUC8VLBtoOSbaZ7a2hkZUHMlcZp7DWB/1YzHMDiMj
q3nvEtVrU2b7B+JowKautvKBV6teNVGDar4/k0fKfMsnzVRvYOgzmXplwlauasgRxcSD4Ia1jr2L
wAgxUm1GPaajCm3GDKfBdTeQvy6B4qZhj1RGji50VJ8SgWr13bbGh1lvjWzn2Dh4FKidlxKGgPLt
wY8iWU33r9GFKHObf7XFcqjGHHdntBFAz8qRz4DVAnlZBHsy9EWaKwSfp7n9IIvuu22gr9RlsXm4
XBIfYVAv8Scw+EBb63FFcDVHSuNmeAjITHjTpyekFKd5QcC7SKdtBogZ5mIOHzAcqQvAJMxmI7rf
vb1vXbDbef9D/dDXh08wBN45Q+0B9UhXnO5JGKmHx+kVUHWTYzSk9u3hyqA7NDxrmT0iRrcQK+4X
7817P3NRlRyCAxIbJWk7G920wnqSF926T0olDTxKIUbHz7JVtaIm65NK2TLyz/zISGOBRYGzO/HX
EY/Bx7+A0B02szbSYFi2OOaYdYOAU0f+M2g8kJpEaWwasmOEchu15pLppx+dK2GX7kKsglEGvzcl
HB5jIP5t1iw3R6w6MX9EVbywj8BfEcxwHMOW4LHoIiM+IX/MF/nVNj9yREszAsr8SelUc1wie8Cz
wn8MSCQZmUNjZI34c43XW3ZQUkQHoE+/228PVNhK6VVvzRsPk/+SkrfoEUqzIX/5Nc8dBeAzPgdI
kJz/Q9p5LTmOJOn6iWgGRRC4haDWqXlDS8GCIgQJEIJPf77IPrbDRNESu9M229u9XbPpGQIRHu6/
ANlB3s8J9LAE0W8r42AVLlLEkvARB4IbHtT19Y1X4oMOBEv4ANWfyTyZRFvhRdmXv79yHa8/aoIz
IYyuUlJ4ou5mToxl4Ah3+02FhqMCliFaKWhbjj1adTv9o3kxJ6R8A6ZmDUxCX0ayi9A1v1ra0cn+
fkb8yPNbH3Mrzz8bJ83Pyqu/xOCORKK34kTmi0TKwvX+eM/Bu/xKmTI1wKAgOC/IePQUMCzdmUPx
NwX4Hyy369CYPlK5nFy3ysNgZ6zg43FT5bQfT4savh7lS4BXLAOZvhUvUMGbNMMLACFBWBV1ygEa
E0KUfsDpJz8L3r0O7wbvxgyF+qV4hlgRE/WebBMwEe8vNHz3M22sfOi0vLpK9n83D6C4oOpKt2qA
nTTafz8re4rW6yU9qUS9DFR28hhh0nRaJKviYa/bKcJMDG6BYsHSWze+WwZjE+AkWJqXa0eD6u8S
o6lo1Bf5dWibKcq3KutN/Y5fowiL+ggiGPnICTJcNm3S5EPUPNcViHDclx2eDPt1VY3kP8G67/Fi
mAp9hQdgB4qtflHIyKh+Pv5+C8jfrZufG+fHb/b9aL/5zeJTmBlyme4XvZnQIyuQu5tQNCSh3lyd
5j0eS31R61FfchTsyuHx5J6eyhdqBiYadlAqQwdZqujA7+/t0KGiCofeEUqdqkX71qcvIbvXVCgv
GYhbpYcBMuMrhKug4mMu+hT4U+rfoM0aG1RbNY8Su0A/iD7uwnTMOX4HISAiEpp0JS98z2rmOSIW
x2lK80R98pFeoO0kFGX8J380cPi4LigGoXcdfPAPVIJSnBUee48pzyEgYQi0PA3WV5C3b6JQJEKE
+hrMA3Ae6CeiTPT7/H4zMH+bXpFg3Ezvvhr0ySHi/TcUHbEsqoLchK/GJhrXuLqeFvFTMh5sms/j
H5Jbx6Nz2UwuX+YaZmUn9WsgrvT2b6MIijXfA5V9qZV1h9U1OvZhCS7O3Ksbpecaf67zi4KdWeUC
jJiCKIEApHJhpzQXN/Vn74EuDHnYwfjaA440t+i0o0l6cSja8X8jY74SyFftoxyZ0+PyglYl114w
x40E2Y/K8l9QiELoD6XqZLnkqL5MmonADyPtv+i/R69YZAk2BCBtxus5FGUB2+Sj31ehVaYT0HDR
tDUVoS4t9du2zVnYk5vGTNRFQdbKzn4mk/Ye+3iNXQ+/R2qvdztUv3XimPKl6Z3UWF30zhMUKmSS
otqOMVrVp/IREZ6Rh/8DSsOZff1THIREh5uieIDHC663A1v8M7SE+XlXFsIhBK64Gjq//44ds9Fv
bUn5XKXhNczURfqMAAPcOx4sqGZQlOl45cmt7PmvyWjVJnypt9+XCZEuf7ztdVLiaWxQ+jw/S2NK
bf9uVO1SrFdJslekTDztgGf5A4AML9n9CgKy3PWwF+/2m8/or3G1yqi+r8HIrthPhmH3ORP/1H+A
ZxyV4b8bUitB30uJGngxYXg1nUtLyoYpioxLFEPpYfweqo2++2tIrfzBLAZGGYshaRBlgh0FCJ62
GcIxZGcoUj35h3xcIfL28nvcu3sRewBRFdaECufP4/ESns7aJYzUhUl6DMIT71LZKt6bx/CJQtDv
se5RozRMrWDF6Jp4+rROv4FUHTM58lXcFt14HF0JZ0FL+DzFNqWgagWMteNTa7+x/plWHlfgZNBd
MKTW+Iy8SszYCNXFMbbByNDPMCxkAUvXwCVlP8tXtKQ6Ymp3d+dNzNaXkOj7uig1YqoUAxVHQy+B
J1U84c5VsiEetjL4eUp4kZ0iKIyWxyuynAHinZGjhG4P17poZvAUgAHRsyrYcsfxmc4gei6lGyGX
ULsaHt3FLPSmZrAsgTYBzCOvu/LQ0hc8B81XcMeYgpwMy1eHva/fl/HOlulzoKNNDQBHgVP6c8vE
g2vcmP6AF+bKx15mcaWtjEhSZDdjAAm/x2ojfsT6/QjWmss8aaKkTAxl0fA0ODrZlwTu771sbHBk
co7AxO/xxA5sHSw/wrUPluvePBU9XVnoT3iheqg+vUAOSGqKqB0j64rUOlsuuXfV9IBIRmaj2CNc
R78w0wBlS6vx90F1LVjraJEbvVb6J0JVSL1d7AJMvcsbQPrsv2enjlj3vnFmEGdnBaAS3abWghmB
1zdCT0UUEIVvQTmks2EH89NaaPR1cc7u3fY/orXWK0vSXOkHfWVxfqW2LCoVK+rtlHPdQTQXxnml
tfbf9Ydslo0BLsJ7o/T+KE8jxNyp9YCnhKf0+2y3e3z/f8v+ZwZaK6t5ZRSeEn4ndL5QnZhqo+Fq
9Vhb6xP8Gwqd7zS6OkKKYf69bf8TsrXCShWUSXgipB4z68PhymPgR0t5Lf6kEyHd1xFP/Lzf4okT
8Cap9qvQSNM9iwypwhWWDcdhah8q4EuifclR/q1W9nvQdqPln3ntKyCE5IGEaJbyM2gVNOfLRT4r
CCWjDQ0O+hkYOIxGB3sZhIFDikAVxIYVqBGV4gQKBlRRA0R3azC9nk3rwvEXR4H0xEELMa1s9Psv
KN9dBbwkhVM4b912PW+QR2oiZzkHI/AcKJCHHrLTa6rATjkSJA4Pgwm7I+adDK8v3cRsrXykKqqs
NsSkreD4SG4UM6AlywhmSFcs4/74IOEbMuBTwJ4/F6C5nGXfL098bODQYTVjyUVtheenfZleXJpF
LlYLeCwf1z2MGB/xtH8HYN8P6L27++n5raZ+V8LrKEEovTfqsEG8S38UpwOlxwbLKFQ9rfMfUMv0
P1AoBx2HlQFtEJmXKd9tCWe5twGhcJkU23KEyJ8QqRysgQEbNk1cY6Xa5U5CUGucA8nozeMPhA9p
Nr2dF70vGJlO5VsZqPrf1+De8apggwkSF4ak3j7x9LMyqC9nSSxBKZZgmIxhsGH+9XuY7+yo/dHd
xhHLc/vRZYXqlYOrsnj9WHyozuPjdjt6oepzGj5AJ+iK1jWq1immXhTFK2NczOHuT6PZR+R6Lmri
lJ4jiIqCokeXYhkpkA267qvOkbY2dViog1JuOF6Es0OOxGA8/ngcrWsw6u8JIy7sTdd42wWi79Pl
dnZbR5paFUo/zzRlEQP3LX2H1h/IwgrbEHByWKIhvkvJzX6kZOq8+MsjmhDYByBcBUxE0Ln+5WK3
vjXjonNtl0wB6rd4f3p01ED8LmP7k+I0qR6VPmN4hrQVvfweWbl3otxOhNgYN9ssTfVUyxIWHmIp
NKSPHuY6YGE9a0uq7ghrlDPlxCNktK9/u/DtcuEg0hLNP7II8mq/Oa4vz9pUMKCYdFGbkV7zefxY
QOaquu7se+8E7Kb/5yPWWm/yi+oNlDoicv0qZMwa5Il7SNQ2uITg+7DfhF/xkReL65Gx/wHzBDIG
WvNSmxqY0S2LL83FR1Cp7dOTiobzDNLzc8hRl1vncIinEw57dmm9oGMHxIqKNecVvur+FlyC01Cb
54BkUuvD1e5tkmWN8s55ZICKSSe43K1wzusVcGHkkYBybMrpwO43sB6uEEegO0w9eBq74yagkVJN
B4Bl/dEJqTzB9j0/vyejMwU69K6pkE/KaYFJ3+lB/6jGOFj8vnfke3nB7Sy2r+j4EsVyyCxqI0Qt
8dfRATg9bgvaByA1+W7/F4ILKvuxfSyqgMBkJJWQI1NbBZ+gPmuBVjfK4jpH/ZKC5BA/bxR8smW+
TnDVK986Bik+vd8CtrdKT2tiqc85PHvFDcGNYDvWwCICG4oNVujYtEItHH11RL03tbfDbE1tWcrV
NdUYZrhulqJCXM8rhPnowtsINE1Ow/wBKd4OIsS9S+A2qJj7m7PgeDXA64YERV1MCGjY7DfrMu7K
JxWxRr9NaetqCwIpjPUzU4rH1/lNshVbzOtkbSL0k1gIexY2xtYYFNBD+pfz2rrnLoVRKv3jd2i8
1OV5NlxtR262LLbT8VdHk+hekQdrb9z9hJguilOtRTylcq5rXvVPqnDleaS9N0uxjNi2UJOgkluO
Ot/QdxfxJmhrEU/JNc/SayHSUnVVcyRxkU9gkHcN7u4i3sRpLWIcgyyUxeDQU7aLtWCpCUNQUWDu
WLOuSK0165d7uch9ImECxnvnSMe0t9h/74/fI9391G+G1EpEVD0tgpOYugay4mAcHPJJOQo6htO1
Pq3Mo1YqZXA9fs8bY6H/4oJJnQttkN8H0xWnlVJgsniWo9NFrA/UdhI5zkkO5S4Wc1cY8ec3Z8bg
nFd7LyXMxTXxU8XkATbL3u1C5N+rbd9+S99nyk0crx+oUgplhDdouco3Klpd/eneKkfJLlj9PnOd
sVpHfpQHOBWRIaIpFOESHDJ1QoUMX8xF7/FfxmqdEV5vL0fn/vf89bBgiae86cAxxJg68AV3BBNf
yl8HrzCcAhlLf1Zv7YmqNoKwKj1lkdNtAuq/GYz7mGNnf6o54J7Ps61gBNARU+zn32K2NogWxHWu
hf4/73j/q8S/B9VaR1orn/tPHDyGgtJvOtWmI+7dU+M/Yx2IP7/ZMJeLIR0LnbGK1+pxJaSJNOgU
QqOnI5LYDr+McNDaLlWzN804Y4QneL7mkrYyRmJC7sp0upgCd69OrS8h1wxFAwJVazbjSAsqo+zJ
C6BfJW9mR3lWi0l/vF8L+SBvD5YLHsNWyG1li+CzxP6iY7TandHSb5FEP5NaxHfP82ZeE/UY93qN
/I/Y12XaXyENyOkCTXq6F6qhkOE6It6bX12mly8b6Ckb7WtUy8/mIE0qtOWo/vjgAEOUaKgh7LzV
oCPWvRvgNlTr8qz6apl5Xikv8qkYFqZJDOny32yY2yhiim+mUInMwCgjBkT5/s9gJjQOETsFIhqi
LfX75N19393Gal2eRe9S6Zxn35M3lB8Q+h4BiABiQj95HLJZB6PjUjy1oU5+g89+j3/3pXUbv3Wn
mmdVrpMrYxXXEI7Uj2K0Qg+L0QroUtcRJ87L9sd4qyDZOk/La5PHRwk9PhWdgXoO7hpEWG2fEaSi
ItRJl+0K19owx17gF70rgo4oL6yoVGInIs4bAY7znaYCc5J/ynbJ7X7hXK8c8WF2zPC9g+52xK3d
lCa+lvWF9OIOkMCQy4MLGNMb7Fo7At27PW4DtbZSsw/CS6oxVvAqoJSwC9j4KwWt3hCElxDL7D12
xfyupv22nK3tc03kIDoKHUt9c53XOP5BgQfYpT814BjBanto85gYElQjwwEiP8CzC2JEBb4TY6jB
VLwMgzVgK3BnnTfb3XMJvJMhXB0UQ2+tfVldtdwvDUn04CAaL9BOZvJFYgr5t2Py792iulC8hgev
gG5vZ41+kRbRcSCRZuFjYyuvQnru9/W9e7fcxmhlB76a+tK5+I5RzGuM4rci3fbZyAMc3HpP/lK2
0y9RDMJNetsV/m7WdRu+dbU1RmMOsvI7fDTOoEzmuMtEr8IUq6v8d7d2fxOrnRyUYZUqfY9YVNvG
tOEcAQ7PZjLV1dOKek23TuW9g2IgG/TekSuXtTYirYnqOL/2TxKXGAdhCXdZJHrG53Xxtfl9He/d
YTeR2ggzCjJ972IQSYIaLRRt83k17prBriCtnOdsRv0AbQYxgaINkYwlJxl1BbnbXbwdSuswr6Kz
pikU2znM8VRzI/TYML9GwmciEqz/5hu7jdb6ns9GycKZTNw/rRVlgtvBy+9rc/c6vI3ROqwD6dgE
1yAX2+DqIDbBEuFGMQlsystnmghdXZx7HXWdmo5q6Nh8AD1sHaC5hjTrXs2khYdEjol5FExcAcLt
jCQ+z9ZJ/SNQ64S6NHWz9xsC1cN/Dg1SC8pHnafunevuR5zWKaWGsSqdElapdMSQAjebYSg6P4+6
8vquAbXOoyTSfM87ii+WjSckQaHQOpdVVwW+a4XaL9ssKQd5qH5vuxoRLiQsKfFpaIt25kYdU/ed
K97knT21JHUXU4dqMCPyXG9x3GIs0Rnpzulwu0ZK67tFwUYIXbMXGooCPVuZZKjAda3PvdOBKFyK
Cg4r0l92wsc4idVreOR0QPm2nIijDgMDXl8493ZfGXcO8B/RWvtOU/ZNnhiRRKaHq6MLPRvUfjL2
x4oD8r4rqbuTW/yI1tp8eRJqQd9nbILLscdiFbFNJEOEMn7Xsdc1j3rrpVwd1STse8QSG128zTMk
o68u+bnn1G//9wMQGBEWY1IfRBEw7Z9vn1OZBoXfD0QiEy/xRBiK6grkTRQ4YFXhbWJ1BLy7F28C
trLWOpKxbCl92LcbsXICpYK41yZ6QtZmkc1wDYc1gfBK91dw9wC5idw6ejOzPMtFGH6v4SQgXx5s
jnQoukYofsxfB+9NmNbBG5pqEKZXT4LpLJQy/VnXBhE/4LcArZ0Pv9fQQ4UZFA2ubKagL9V50989
mm4G0drvhq9cvSIhRg3rScQ5YTZlUL/oGkzHdmj3j8q+p5ziikVBowfpVOQBcEDvunWVO0+l212u
ttKjQZSWx6ZiONEzKL34BJjNCraih6M/QqnjMgnodQRrf+Yvsz8GoO7jWNDrJDys/t3+b6utaPm+
F2AHIOGUh/dUPe5/oHKNJjX+fPSvULxbHxca/DIIBcOurdmxc9pYiWQf1mojsTVV9Boxm13iRv9f
nZT/2TnfOKKbS6059o08LokhTkrQtHC4pFfKmby4O6by/veMkYuugWpVvh8wN5HKPQsaiUiwpjlF
9uvANobS2Hd/X7H73/N/wrQuz8E+MPdRr3f9xvigXoA2zPj3CPdTDoSXEFZDFkJpexMpjW4YJ1Un
BB2VipKQuKPBGfibvEM0vE2BMBAwo/HFq2cAkEsBp/3zvJfioskSr1cuCkxEgkl2WgSInodzLZ3V
Cna2dkz/r+9csmGYCcJ5mCyuOAue3D0MflTbkYrAfltdRlAjkYVG7HAEaW0Tnb5dyZ8SfB6TobdB
F2GaD7EfEpcXDXP8OXfUfKLYxukH08w97D7V8mOrB906Q/TkAmP0mU56HrjmydrjWIC5STXxsZ/2
xxLfI0RsPI10IJo2tp4VGF69Y+tiV9U+WcXkqIIgQklXCED9nJyY52J9zIxyAXXRfj25zjN6o7MZ
cl/hHKVzMBngvIZAVIYKdEjMz1DamBbzBY1TFFOt18qe9bDGxpjUeVYtTmVoOtZshiSCvVGt2dfz
7NmZAdjhJ89mz2dnhhmb9Tp7fn2dzerha2Mn+PT2rcWAf51ai8Xrgr+yCULHQ9iY9hYnYbAM32ZF
znU02FUIeM9dOP4WDOzMsmzLhVFG3vWC87lL22I9eplg3bQeIShjQ3G21ntQCFvbdAeuO/n89NDw
w2IFbM1nMZVHFwcZSOzNT58ZkuWmi8AZ2S+YF5Q70fpzlyKbc5f5hH9YnmEhusulPX4APv2tcZjw
CEQ6GX3hBBbzzBuK2ev4VP4uS3yvkfDx05B9QJLv5xoVhZmk5d5kAw/1Rf2ZPntb87N631NG1VwE
P+fxFusBpMNsdMa5SSKUIoXlZANWkmsMXemz84VsEzDV/QbxstfsUYX4J6w7YPQ6ir34OPF3XoNj
RdiWcobhxe30liGpUfYYA6tgEej8IxIvFDStkaBZBI/mqIFqnmKEBf2vdi/M11vxLMP9xHSArmIN
SbOhFCatQZGcsfiVQPIg2gNz3QisIyiUcJqMcE7ssGf9x6TnR76AOd6gL8uSrvQh4P1lyeFp+0aT
igvPDG10xYj8z+mPusrQIjk7+kbU1QfCjeZpAGmYvnHykK3qL/35Oo+2l+ceXryQGDdlymaP+bzn
MhR4XLu219fwNMF28Ct9Lj4xvDhaGtv5bCkbbTTA5QzrVoen05s0iTCrRNGUtveXmboFIrQUYmfJ
hxCzRxf0TYYZl87RZ0XlCdOvyBrM9GfTGF+2KgrpL+ZLusMCM1wpVPWe8Eyc9BfCY9kYB9D1m0lR
u/tXf1tDh30+gwYZZbhY+9PzQsntZJeuckUIxdU7uR6fd/KTf7YMYUYDpe5JxooMRzbexc3jGbUs
jLc7bo+/QTli9nUZprkMWsM02vnuBZupwssuiwzCLQ7I8IofZURgFjCOXaUS2urSJ7IEuIUHo6ar
iqf9faT9DN/6XIJYzf36lF4WCkwHKMaPcgAOgZo4Ulsb5Y8OXWHVp2a7lHcFMrjeI6TqBZxE7bG/
gJk3NUMLm5p8CIlRUZz+MgycUhvuc9tQ7COn1BuKFWB7P5JXaVd0UbX64vXx19a9mbzWbSVX8kWh
rHWhQUqhOXCvcxCu6x7McM9FR8Jf5QukeMf76fERMQyY5riVzvcrcxq8HZfmJgbURXMDSl7uiLKz
Pg4eDFI6yAv8JR6lZ0c+s6dR4fjab7F+FYIfuIl0nVqQXP8eCeQb6lUKmm4SKos/j63KrMpS88ML
z9UM+afs0RxWT4jrFZljyi4KWZeDRnxkJ9/g3uuUyNmTAyeHsZxaVeyWn4ME03urD5T5iJWje5Fs
/Yr1Bn9HzQaRW06mJfr2PYv/wSFAMZ3TOKEBcrVq6H4f6Yf6hg3o6cNc+xfn2HdQsMO2O47s86Ea
GzukKrxZtooujv8gI0GVcKpv0LzzdvGhl7nHcpgkE0RuINAclWxSvEQLDXEjdKPRBTSGGiafnJjh
Z1xNIswavEkajUx9elKGeX+ppdtjf6Ib8yQbJ5HtoU8Hxu8E3dY5bfr8CeDwo20C40KvbC4JX7yY
1EHHihltU5cyDFKgPBBw4LikowFcg+ll6c1P6tnCHpklngPgseh5Mk3q6LyK3D02TOev7C35ikl0
A2uPGWOAWrn5Wjr1UJ30hsVQmoaP0g6DGV9axksFK0/V7pmW0PRVBDMIYQ8JzeZPfxI8I0+qbCqI
9MhnY5iqg7F7DpZXjak/l8uQKwFKL//tUkdfAJmBt/y5xhFSW2gLf+7PYeWV4BVe/fV5LvXcnnDG
Sd9LRVxUDSqnqpDThVk+yp5F28IjA9T5V0VhYeIcW4hCeNPMgIacAnI8qFj6RLakDE/HZ9SKskyQ
l64BvgkavG55fITbhBS4Ui2CjZpOpGoB70ph1VHNhuiEvS604t74PNsPjTecQNbqVkNRorKPHyEv
EC7Oj4ApnFy8afwUH7xDEQxLRB7AXQZD9BmCy+p0gGHItg12JS4NfGBWNoym2SqHVz+78lHucgNB
7CSdRBvCZgqQzVxHGhRbzfGJTeacRuFQfommF65bfl9+xCiBTFD7SFqYH9WuwrBqgnrjWGIB59eJ
/m7ifnnZAepcnTbqWIN1f5qeuYLZmRaMruMQN2xY+ibF1LU5EMpMeYpeksV0XZFRR4XuRchZbqKN
dLKkyr1gzSKinbF0L2wPDZfDZdMsC986Z5b2xMYo2EQgP07OaWCfsCvBuhSQOb01onkO/x8qvMcL
YrC2zvltWGUEGJ5LzB4gxtGzG2Y6HfdJeIvZcXX9yJ8iOGNDLjNWTW9G/Hohx6jMEMyPCzOwCz97
Lxg8oAHB9Kzwe36J2fdsiI234wfW4/Dh+oLi42nB/yq0McOu+F3Amj7UBupq/JD+S/UEo60/5xcO
P00sHUbBNEJQ/EOVkBuUaaqQBRno29osofxi4FLEpM0+BtiHIrDrSqgeTJFsPE0jN91crcvismt2
8Vg/ZOvyK18q7xd5LKGC8BhjMnvC4sS6Bo6euCfD6b3K4hwxDlnJp7/IUBRRRifIQbj02mwN5wLa
JOhbu+StcbOvfMuJd31U3FR3mqtl8M2v96zrJF8ojAyBQwxQ/LFXswYuv2WFQhF20h/1i1BbPI+Y
1+oifNiz1eDkMpH+ecra0SwzfedM5REKkoHipLnlS/LEkwUKn7PHuDgds8MNQMPhjC/X6zumOvYq
t6RmiYELrnk4uWMBAb5fGR7N4UC2w8I+Ah4+MMUDFss5PnBEXkl0xF+JE8wiV51pqGouYjedSs+c
Vf56oLmcIthbrrK1BrPQQrF4WUyYhWGAu0yJzJx1bGjB95c4sUeLeoYFpobSSWmjR4JZHskK+fl+
HmAGv5ZJ4ZVJ/irv8lfeoRln0kPAfCuWr0yLBpyvmltWSB/rMX3VVpehMee7xrXnQUGpeVUhzjzP
YktK7JPmJBJ6UWVOlpaNvTVm7a+XdTMZPDegWfuHws4255w0KV8Zs3pxnhY7IUWbbfyN+dbv2yrT
slFeitoKTTf3rfpJY+9P+++4sW/2mQPAIbb5AXhvPcvPzSMQDj4VCm41Cim7C1ImqR28eq8R+RDw
S+SgmaZP07c5QtGm0YTW++G604eD6XHWQ2+jhjWW4GPezC8PiKosTUT3kNpgc3zJojYabvZbctW1
wYYfAliN7FNhy4cTAjtPjTEtttL89Jav+89nJvs5WGur4zJ+vEyqx3OCMj1Jzn6lDC8rO3jokwBA
TCWB8JfNq4k5ARkmXjoKKlCmjlJAPZQQAueeRhvICTehG2BapWFCpE5Pa85msM/gqGbn0ThcoPo5
fkZK2gaYTrUlWyAaoziZVQ0/I/v4ko0LXMca3gKqexriz+3Wo3iY2OctItSbaoakQznsIaJckoQ3
44Zjf9bMpI8rxz4H8RAf7tEFqZeznfKSAOI9jS5AcXBToYSFKugoeGAprXmILRqpMY+NmTIfHPaz
00rB9kWbCZUlvsEnmS+NS2oD0u20WpIhIdtPFjXWhsFb/kjraK44eL/zh5jVbBpsctU3fDEmOk2y
5bia9b4uHyKxoBCAVP82fkgJoL+kDzxrdsXu8qALDWOJrALlXMnm3R+9Xd+9txRxCuf6lA7lgzS7
Ho7T6yF/KJ+O4wzLWZTVjXH+UIya8XmBsB2pZsUP73nj4wFHa/5NgyHyIXooDgVn6cnyDwGNoRg1
Zv+phz3NwMpxT0YfDXt7jsZD/JYtB4eYC0lDl8by+46xd66H/atWIrIqBJJqq+47V5yvuCk+i6Nr
xLZCDqI6JkzUYojCWP8pSxzm8wzqCTEo0672sImtXjas8Yl5YcdVq+oLWaAGMf7n/DHbxsPyCYfl
cTMLDwjtiUL+fnlELWJVV+6ZWwgADsf5pl4cg7FKwvo++F6NHGOqLVZR1UQfm7oVw4l9w1bgMpkq
MLSElNAhwOeOgkk6TPHTLBYZLKtxgpDqThoXcByu75Q0Z70pOp+uhuEPsfsVHgo8N5JD/JA9AZbn
jEO3llQQepZnH3cXDOfNebaLV+Vh/1LszuhEHafRawrI3TywguFM0+z+u4EObe9Lkd3Lh0leiFQ5
itwP6Tpx66dSt7WXnJrJR+HZfm2XmMjv4s/4E+FudjGasJhJIBeFyldtDcKvOnKMl/IQTuOhv5Ne
tBd0bnXRBmBqOCwC9JsfvE8IZMVGfcqm+w8czR96k2RxfpKfsswuRsfdeRGzKQ8s41O5u3wV23qn
7y0qTRJUKcmSHilCbqLPK2POnuJhX8jM4l6QOqcX/3A8BENhxbGfXZ/FEZNsUpKJaERwY0g2yJ7+
KEZZbaer4OHCf/jM+FjA1gLJf2RRymcjgmfLr8g3tzKrcSk45m6+YmYZEgf3i9ge4z2gK29YUorI
rPAKX7MpacxeHGn4wky5GQ+QAFp8j4fxR3oeyYbL3sX/+4D20/A0VDkrpGEIrjsUSo8KAuEqQlNI
TeGe7R9Mp0b19evCUvuHyCBf5bHnHufyBJls3h0Gavv7M5JOFaQ+9yruLMz65An57MKH7r7BXkxF
g09299uSqsdjMvJWiJHzLc+EWx/0Tfc8rIQLDsaBtYOwO17lotbSRw8bGSN2nTKmc+7yEfqLAFW9
j6vhKsvgOUGLSdntF+bKmL56G4HxKFbeDNLi5CpbETK4Qtn5+IToWnlQJyZrk66aWbCSyOBw8nm7
fMQvzbbZ7BfnLm3etrcBZVENMAEGSTI6Kfg0t4q8WjU4pSczK+i54YpDbajAPlbBulYQzpB+WQ/c
HH6tTmVrj3NY4MDr6ahsGX+1QsTvQJtCvBINhJVbT0RZb2oej/wO15X+h6SK1IjEGDs0xb1s810y
DFyDEihvoUfhR08WGe2qA6Jhs3Qbfg5esnB4Se3TjpRYOiipfdnUj807nY4SnF2oCTFJjwkmn0DM
yM72DgWfYmwuKcNEo/oR0uhLOveI+xriMsA7mJXUxpjOLOGEkmYYHhqkuMMP4wnegzDmQZenE3Wk
xqSV5Ki9pfeUgQIPEPEZjEoXs1f06kb6sDfkTHLNjbw5ghCQcdaM58Fjfwcz+E3ecAV/9NCC3p5m
yTR2uDafqhey5rW2zQ71IdywG97UB22jrtT18VAujFm49bdRaYXROHkOx/FD781822/zF3/RmytL
bVP9QZLP22JQsWq2facuHPMrefXey1dlA0p3gLjd3B/F1D2fqgIwWo76cL1AfOe4uNB5RCn7RZs9
YWL/ELHgnlNx5SKyaWz3298X/d6SI1qL95aCVCqb72dV4Kpo10GqhPkiS98uKt5H0qTi3Q9jK1pq
xfr3YH91f9hftPoNVSiASNiQ/wyWx56WJl5EMF6tOdfK/gI4b3zG4BJrqN9j8e3w01qlmz40GwRg
+6qqm3+hsH1TLcrMzxem9lX0zvNcvIrPGcfdR+wjz2msB729lWqSYyaruNnJxspXFCtv+ms9XCTz
rBcvBoEylOVyAzRsqEeDsWQnMZ6ZmrpSru+nXs0By3EWnWeKno+i6jiRPHNSJ6evNJkW3K9KBBm+
nOfo9xrZxEBQSCkzy0yQ0sug4JzwDgyR/j2hynmiXRVkvEAALfawyWZzGFQX8mN/VBULw0sXnnwZ
KSpMamTVL/g2eojr+nHyUPabaTlAjVZDtkszLN1ExKhEXvHIdxKo67QwxgoViEr/yMtyfdw3My/M
KBsUz6lSPR6PV1vKz3Mtfi+qw750SxIVTSGjPoEZv/ISUxdZT3UvJ394pmJr+gA8zwNbrnkv4eno
+6oVncbKNZocrxQHVPwWg9iB1+IOTthL8xrWewbC+z37TGYDtZ93/It8Rhw4ymA0lnaheatj0LhV
rDuDAf+1HjXyqzwP5HLc5M2kNvoTDI9mfjXunXIn7Jl22fscaOUwTOZRqTueHH7spTepEvYUJUF8
9eweE/y/z3uUYLcgGrZyUw5LnWJh1F8qGjr2emAXlYzVgrdCJqajNfi3CoTQGzZ1BMdNaQAJX3x4
N73BNKjDuJK9ZpG9Qp5bNQIydODphKNvTZ8XXP4QrXRsyH/f9n/fI624rQ6SGsd6PvD9BpWEHBOV
0x+sbJblY7GOp/G4efJcqmaY464Rk1uwEgoXajrr0jZV//r2fv4WbQjT8XRWg6hh9IWz3/Q+r/Or
7soBKGHBhhAWKjl9uOGRR9Pam1Gq+MbJrvrSOByXV+sIefT525yde6OgSIpiCQlEF1b7b5xL67ds
3XdecilKxeS39Ncq3p7j4g/liEWxENDl/wUB5S8MQCtc64o/Zoqp9zTC7Q/GpgbyibjBTKXns+nt
vLX8jqDBMnj5fT+0jUsMvBVv9+H3frnZh14uKWUlVuIClXqw6pUjLDtIvXano3v8NN612kJSxwsh
UYHgXkKimpnDALv0cCgsrrKZ9ig9mAtjpQzQCk+WpyHPwxWJ3x7FbmHrLU+MTekEwK59HteQr4C0
A+RfJjo6UsdxvdRIE1a8zWU0hhHCWPtL4zN9A5DOfYuL9Vo3hiHX5u/jlqW/ACQMHMW5/kCI0WCe
JS6jm4EnSFV4+7Ss6Zki900d7+t5UVpbuppUe90dcHjnPHzAiOALu1osW23KGXMKJzyNcjSuc6Qq
wQJPBYS+tJgbNOuhwCJMgQvwyTmQb9Oa6y2VtWy9xbY7b+DGb9fvL431OXIfXMrhw4c/T2+iQTdn
vulwvlAFBG15xcgQxjd/nWB4x84nz2O739FKNsXe/XH7fQ9flwTSExuh7/PpZvhaquiX4z6vF87J
6pEbG/ZsFbsfPWsl2bOvKb6mGFnOl38S4do106bPaC1gocWf59ZhPX/Bkby2ECHjP6KxQWlzCLuI
SlDh8khHDp1yIsragvfMyOiFIZwtbGQlKjbuCDKOe7ZEhyPA6fd1YD0/PW0S+09m/xF1iN/X+pul
1h6rKqG+Yfw/0s5rOXIk27JfBDNo8RpaIAQ1K19gTAUR0Br4+lnOutZNImiMuTNdZZlVlZ3pgMP9
yH321jRLqOJ9/tSaoRb5JS76g2haw/rD2HlFtV5dDkdtMb7ynw/VjMe9f1xBSDn7ieSH//vXHzdd
Hue/XDhEHhigB3OWzF94cnKWBRkTmYt4J+bDMAWzpx3o6cuMrGbgg0azv7eQMV8YboD8MmzQIDDg
1nrv33z4YI5kRZ0hjfGBzj5GcXgyqMOh8KTts3XCw1lL343+1qRYXoJS87ClfXJ5wJF9v5nGVZBG
k5b0Q0YsQ3OEHtPnzUwuY1QUVhMfEGbOZjaqgQec/IiMlrNATrWmKkFN/C48Dvc9lasZCjuXZOHQ
J2A6W361aTAZB0NZorRNrZQJu6fgn+C38Sv4XTwhDelsUdYJiX83FMiMeNbAJv7XlxfKH58SbrA0
W1EzgfIeGqx4nJVPyc9E3VAZaH9cbox1Xjf3gECDFiUeBfgCn83k3AyV0ta+b0U0SDrm1rw7mpNC
uX2fP4R3BmT92c5r8Aueq/5Tm7vqqeu31kvzAzq3AsNA38A6tjv75J0ShKZd8uiRRnBMapzu1H3+
ZMPRfIp3LaxDKjqV0r22hZDGPw1ULOpjCMbqhtW7pugxEaFgAoXYWkhDTg+R74SWH15k1EAPyTE9
0YDoLsvioOyLJ2Xfvyj75iD+jaJ9ED+CoPFtxpqRf60WA9pI2ZOo+KcvtptAVez6Z2LUwVVdQUq2
69f2C9lpKjL+nX82T+UeZdaD78bPzh0vT7keHWetgDHXPmb7yFUgY99HTMlCR96fzIpsHNrRHVXQ
B4z+UdpD557sa3i63f6Eqtg+irC8359m/fo0f94Q0Z3+cKtMyzeyJBjDg3/sXYhsKEJCglk80Z0J
fwQnBWdnqDP6evuogawJ5VW3Uci2qbunp+bQKnPjfgCz4rvGHYgJV99Q94z7eXpZRk/2RZmFJ/EX
NTwfTmtYpW68wDsy+rNtM8lfADTLimWSzEyChjoJrMLP+vBgU8IlUOnd0UXs7I7c5J6XoLruu+Yp
PKNgs6KQRzHVOWvnWxiOd2/53WNM9jG65KZdm114ENekW2rZDNK64DFwHdc4w44vudUuePR2zYHW
n3Tv67P8Zy7PIKEtXzQAKqErkWfbG3MzbG17KzaSGhUcxTeQbOZ15Gnqqg7HpGzBxoTkz+cPHmeq
rg1qExycB+fUMiHWVaITtct29lu4H109RujDvLPRgc+em2dBrEN/8NSHqyK9F/cjuqzoyaWnAnYq
kmEXiFj4eHHTe31PoTK+S35Ju2Bv0qK9L1Gzoc4e76haZiey9S0zZoMr7WzKFhAoWy61o31+sM63
+vmG+OyT7/HpNSfpheUFFap5bUBYJ52Ko/cshmDTBwd6f7AI5/Ce7j06ofUq3GcIb0Qn7adKxw/L
jWrHCajNvXRotv1alLcRlT/ZK2+vvaXIqjbzbsstL5+wYDvjKQZxsy6foM2K5vLx/yFd+fy5JulK
b8mjmua8h/MgncrfyDZjh8Jjdt+tx5dyL58STjeGaKdSK9modHQO8SG/xUzqXME8gHACQDdtHWFZ
7OckEwC2FKaB4vk4PWRh7pTX5vlyf9nU+Ux9itBT61aMcu+LY3DudvJR22pb6+Sc6kfBBqDsuY38
qvZLOTmbhBFT19nAHf7mMKPk3wuUr7r8WT7IMDftUwQWvHO+L/LHzJUO/c57UO6MQ56IJpm11DV+
htQZrqe7HDmQHUiiEw2llA+QnKgBxxton1LoqMJzSE/E2QF2eG3sXfZAY2bk1h3se1GEkm4ASK75
scQOIbsLc6vBqPk0o+ug9pGlTvcPw13MPUed5eAfyj3u4sHbSdUyfey3yZ10VO6RxEFB5FQ+d/DS
xMHWivbmzYPzRX79+XkmX6xRTCXNB54HlYuzfdkgincKTvrWdP2t/xgdRceCon2Jcsr3LuUays1O
6GgdCwJvaqXvPviDS4GGKLGHJPc5sqmLFUQKw9+nv51Vjs2gayvd1/t047sUFl07YnzQuJASqfvL
KXpSblTUvvwsHx9mAu4y4tbW2oqHAXa4EXDydpv/c0F9MjpdDtZBd2aS+OkU0Eu0GNOE15yU/MjA
LInbrfBDkb9wt8isKarA9aIZOeWTcKywc5T04jOfp6B4dJdLu0HdNc+6vC1ilPmyN9U5MuzmbJod
3sxV0Sk72IQGgF5cvmQyL47xmXLB1toXh4Ds4s7YWNDkeLsIKZPnd6355AinYAJCIXi4PIUH5b7e
RQBgdnBoP3sP8XPoIuSyK58btzzm2roTaobmKfjruc49MRujHu9H19vkG29DITmYX9CvcZHe9Gam
vYnv/bPNw3Mxx3XwLJSbiFHuOFIuowE0xHe0UfJ+pu/VfSEzABbv9J+3phK+PN8fd3JiGM2hMUrb
iThlICkQt4Um/nB5YoBcwJmDY+HGR2kHowOu98ZVfwcETn3Lh6UtkVl/OOCGacAoabC0SpSfn51V
rc4NBBP2PnX+xNrX3H8AEkeNI1fsGvi9sYAZARMsX1sfQaZ9Y85ad0AlSu03F+JLGK0R16XN+KKf
o5fkTFs+OVu7wkV97JydnZ20a9AxoR1OElDeJ2hvIUTVIMfF6Vg5z+2xpP2b7kAHFDMZ/CsFfpDc
zVaEFIm6jABW3Ien9Ec+YjGzk5Aj+P7W69f5NIyeqqoYMhbQhG7s86ZY+ViNjcSmIFbIScWyHwEF
Ek1HDzUN/x8XfIAENukgb+VXAgPKw4/2yWxmDidHX70VK5iDCBGTvdYA4u52dEQOMpYRXYnvH/Vd
bH36/aDfNZjwVAxDnsJtm6aPJfRDJRcRCcG3ma8KlKvL/RoQHUR6I1wLxCur8uCcre33a1+jPTGO
H9eeHNuwafSoaVjbP4Itu9yn9KebXXT2gOgL75fsil2F2p2zal0QPKAQpXmDIshIbhKcmNwUIgbb
YnyIgMNtCo9Wc/WoIcyVnIqHXNszaI7p+v6hv4qxeWhHZm4QISZdnnzbsCgiZUj5tqitEt5m8KsZ
+8vBODoZuNRy7x9GVHgoaWFAS/rWGf3rWxEdo7dfhHQfn2IS6dtGUHp2ju2UqvV4tkmeh3mPrBoQ
PhFYjOAuGdE88tf95S15i7wZmUt+Bp+YOHPpdLkvKRNQkTlW4ALjx0E+ZG/Ow/gqnQLXf0OA5dXj
rWhBja/+Ub0Dsxm4JbnOoUVKCiO369bdwb/rOK4SOGznKMUH8sF74kq+0RP57mVvjJS8yn0IzPxy
Loh9tWff2xogq7DcEAG81en+BXOJ3kZGRuIdhtfgOX4OhpkOxmwvbz06b7G6w76qJeJv5XNr7o07
SWi2pRvph1bzJ2e/dResAyTn4BqCffZor4j/9to/2Z7Iq8QT/P3+AHyVJRqWQgHAgQjftqbBjZaY
bV/kmiRckAt7BBIhyRH0llcA+UxI9YuDcyTV0s8eCViBbIP8tzBn0e9REFBgBvBEB4a2XfytPhKb
EUgDv+jXdFL6NfMj9irTZjKtZJEllt2NG//+fJMbbwrFcEscYCh4Jhbbz+uutgKFIjme6hSc2y36
xnd0jAgIN2LTUSwHfKTu/ZN3xC7c8BjaF8aR9ZH3sQ1IcK8ae07V2HnhtZLb7MyD9IDQkY1zd9xh
rZ3EUGdBXvFsUfFZoNn3JB3zfb3rcdpWEc2E8a9+mxvSq6fgBn/he71jsjG2AiMlDRgLyVtrUuEJ
JI+U2jA9YnL/aPhLalkABu4RE3dW1VFEjdnOoSQDIlMCtKkBbgv+juj0oRGQaK4QU8LJjy7QMZnN
uzWxfPP5Jtlqb8qAsi0LjZZd7No0HdGlOTpw/BenoheQ0ssBbc93r8+8AvUS10QKeifdxcfIXoCA
WdUg+oqlc/aOhAIesIXvr8ZXR0twSzGVJPQhrmqr41h6gUkbzY3c8GisaN5T/ivHRf2zfMlffBeV
j339RMM49rfjP+bTLW7IazJgWMlUR7ffwetkZpN6pOSoZaHGtef6TArEc3PnwfS8S6hqMZnFsNDw
6+JCkBrfdw/tvWrduFrXlI0sL0aTDYrLKPNM+3gpgIlG6iPPHQJQ47CLCj8llfPqlwSc680kN0Or
2fl9MzP+4k5RmBTVe8IOhvImnrRpszpSB5+gFVDpGcH1y2VdHSQL5C08wK4IR6ONiUOMdJQdwTY9
eIT033/9a1oU8fb/fYipYWnMfsyJBMXXvxzLfzTnscsZ9TKBCGxNRFCo4HjO4lYR5+tN/7DsxCEn
lyZPS1lyEA9MjhkCnA8KsFiISxAM/a3A4wNQifKwsTB+x7c6t1/ld7Rsdea7HAtYxJTGPc162Wwy
w3aRGBRxLCXw4GwjG0Z2RekUi0VTe+tABMxcEcQMiJYhzKLvScwvHAbUIm98BOH4PxsxaFY5AcJF
OaYhT26A1yiVd4lz6I4K2uBUdHR9puoLhccYVwrd5AWoMDtf3lj2uoH2edlJaql6aVuGFcvK6Hmh
lq4/RMAUqmXYzhUmX/qtUy++X1Ic6asXRTVCIFFsGY75zzG2H8ehp8Tq6AbBQn6GyxebXKUrCbFD
GD3UG6XC62FL2zIc0zZ03bCh0JPFvn/Icy5BEapeG11cW360qa1U1LWRBk60vRn96uN67qBiOQ47
vz1eSiJBL73RuLqO1MUTMEJIxEyfVlEn57y0GdOvtQAD1iNekJ6Hy+uiyijPQ2sPBsIcn+xajJrm
0N+ehHDMAKLcXKp5O2+MfqbJ+TzPvdX3X0GUDj99hclDTbalV1MtkHQe6kKRU2+gBhl2YbtRgn7Z
ZQeqOf/r5TByNJs0jW6t7UwqmXHZ2qVKIOAyEBaRVOkvmT53CFryJTje79dSrwedCe/E7LEp2wqo
oPc694dvnseFUfUhRywsZ70zi92y3ia6v1ZDsL2dIPH2rbOnNYs2OYTmME+sfJOV9W8rdodsKdXq
1pba3ej1i9K6j4d9udWL49gWC6FwWi28y87I7W3HUA/wSbq9YtitL85JkJ4MhL6aX5K5JkfaSOa9
N84t6aBCJBO/IJR+ASpkRD+cNNyZyAAWj1V9r/p3jTGs9QiFN0x9dV97B/5hQEs7idwItKID8p45
w3E5RMm613LQFS3q4QwG8CuX5qfJxvJQUTtPoGPrrIVd/bRBFcnbkZQeLM48pM8oe3sv/2Wqdwm/
MUgZZLKfnMBgpMhYDpq3svyjJf+Mkq1hvFbDS9mTzV/edP2vbN0nYbdo4YrPH/W6WDV0gXVrmY8z
QjK41jzeM2dMu9CWIxR/oJQiQOji/Y4dSCdsCb7bGRkGyEx/XgUw+Q6JK1n1Kj76xj2aEKGO/HXF
kBcq5+sKyVTG7NGwdFbgCgJS7zTeZkxcVM5MYyoA9KBT+C9Geq5CYD6LGn9Jt4YZwpFZNXjwGN6o
9l7/EF2YcCvuUyS37XzRX6CR7N+kdM2f2sjyvsGzNfKD7hVbK102pvSrI2kq/TlvwUPzBhZKnFyJ
ivnEukF1/blxfqZ18mr3ChMjs3xkQO5hHNc8eIHA+mWrq78qxmSY4woAtaORTuA5qj/8Ll33VrTI
LHCTC7k7jt1dCCAsMQ/DLG95H11a1NE5ZSRktGdBc6ML+gUKhitB1i7rlmwjlD5p7XRjbKlZ0o7u
oOwawhp/LVPLGRYJcoT2fKjn3l7RdpF9y78Ia/7Jzoir+GHdibVnqtK0B70Z3R+IEjEwoz5pxkYZ
F3iZyDte+lX5R+DmlXl9q9euXMdWYmm6pDKxpRjj/mz5Va8PUr0XcX0wd9RnA10e+46jwiHSqR5l
67xBi+RGK+9L7wYvoA72kYXfASsfTE8V15WZYPHdqN7VSKC0S7mb+UxAMy5Bdai/sdy1exP7+2G9
iXPpzUth1Qb+26nWnfzI3Q/SFRIFCWLfRE9efxyqbbwzzYNq3d2ws19+W7QeVbRpxNTx5NtaSROb
qZxSyAVlw6hAvMX8tExrRy/hRVqx7UF4n+bbS/ZEX35ROAgf1Axv5XOpJfOn/9bPuc1cdOuklIgV
3njArw/9hwecBDdaL1Vh0CRUVeU1O+Ota2qO3iLKNqrH0Cq4x6Wmzwa0wr/fmetpbPFVPiw8yUhN
zyodOWdnLpeHvl7X6iLo1ildya5eYamYb4UlK6RtofH/uJetnWYtb6PNxetd3b0PTzHJO4NQGUvf
voxuHf3Ap2iM7TLtM/5hUHthgMdiqr6+H4Z+TQtFM5iO2uKh9OgBACvPw2SKDL6Z2zI2gDRnis7w
2uLGRok7ePWIDgE4UkOaquuTmsaoZE4h+TyiXbn42prRSuJeCSVth6FYIeLMxBIJcr6wb1HIfJH0
8pE+rD25OkYz6EXgRFxViDv1pVwBE2OSMHW2jOFhJ0ZjjxPAOcWXnXBRLXIeAUNbYOL6bX5LhvIq
IBNHxoFoQtcx0ZYzyQTr0DQDrYrRt4jngbHMgo1h3eH2zGqeebe2/auToVNCIjaiD2pM6ZCIQqB5
Vnh17h6H02zcId8TDHr1W1GtOCVMW1sN7crQTaj1Nwzupa83Pv0Xz0AxCfoTS1NIA6YQJD9ry2ow
+fRjzvyR8lIRsegknraZziWBJiiDeQ1DRnweuLKXfVTJ8yq6FZ1fbzsVYQqCdPkcyv7TzF9VEl3L
q4J6H874nkH0eE/Bcve/V/5kGp86PSkI7DsKPOyfndFgDBfJcSx6S+x49zAK4NSSydPAWGflDwKq
f0OO+aU+SOYZpdrvd/u9HfDpoon1RatAgyjCJO39vL4Gn23cDAHqmAwU9wuq8mG8SbVnItq8X5nJ
+gLzarwvo5NpzPHPTYmtXkcVhn2Zd8/vQdWzUj0OjO0QCGbBUg3exnGrB0/cjSZcDFuvA6tWRSh/
7dN6WDTjs6fctmrXHu/9TRySCJwOf09SCUnutKoZpfed5E0I2H15FyPd+K/hSOr1hcngIppjN0bt
4ft9/Hp1kaijbwwX+7RDVEaXRu8CZ3C78WRTiDVqe85l4T/Ox+p8qRYJw5GMWXXBXB4XN236dVAj
3t4hoiKxgXLDmRhMySuq1IxNOErtObmFts/hPKI7oJTzRpvjU7t8YdDRuPHaV2WCybKT42sQPPZ8
i8HFj3AW8GF5sIrATQ1zHb4XJpSbf24sedVlniw5Cd9GM6FOUtuDOLHsYxQsEJTla7M2o0ThunDu
S4YzqRsQfPOt0/agem6u33r1Kxc1eY5J5JxkF7WOLjxHZVOoqO8dZ+0Zx0pfJOGT5R0rhUGfv+zA
zTt7FUpOFtY/X9nIaXszVo3Bzf0FHoErm9b7S3ofalCNbNvsVkvx6/XwPRxvKKffUQgfQtc2HSND
rhS+MXxt1o5cAZskEpsHb3TV4EYB4jpJ5/VUxASAmdhAYqcOL6+BoDa+9n6T6BprwaqASYEEj/mB
P9S6jG79/Yn66v3+uyCloM/7CTeRLg8DC2LzKlDdOuHOEuPlpysuzc2Dc11ifH9BHCwVD4Pyz8RQ
+UHay23PfrJYTolgEAUHZudh68oBv8KBqcyxVn4yzipwdfouHR9JOU2tn6XaazZCe/ag6MWs6dy8
PsW0mLK3m/nKdfGXfFAMI+qmZTNHNS3HFWEX1lE69G4eLF6b8gwaCpUCJpTOaG433axX12WcLEz/
TLR+256JQzzxS5+Wn/ilCNp+VQnk3jV7Zl9RjAawEjFYXJezuP2DeSmHeC42zjs2sesYR0pl3x+L
65bsZAcmwXpSWdR+dHag1sF9jCti9L5acCSNcVV3K0o/uJmo3prjHBfjDAvd3PzrrU2eCH84KifN
zmfMbFtn41bb713b42qHmN6DhsywKWpNjm0gV52pJ+wQkUNZweRETUv6zY9xuZUYT8z134oCoRAT
WDy8oZcINL9SFyIj40fOGI/LsSLEUIZmNkrVvDOjGUaEoy87hxLaOXZ6NkjbwTkVtajq8HaXeM7t
SMTMPqiC8j0P6NFDTNCxfiOdGbZpaM6d/B6Y8/ff4wu7D6n+f9934mryOqriruNzkD+y8ew370Dw
fTPivrXQxMHALNwOtdP1Ijvkimb+DutTQz9x642+ctqfXmniQswwCH0v6HvXgIZla/wq7iyCak4M
Uqb0He6ItL/fw2tgkTjTHzZx4ju8rnHsvOPd2MRiXAb1oxhI9d442+ympROewV/CdavX5bGFGYPA
Ib6rwT18/yBX4fX7cxB3ktyo2hXVYdBmXlIYLdfb4jwtCDIHf8cEI4lvk9zoA19n3Z8Xm2Y1jdIl
gSnx0urlAdslry808e0dNEJBNHeMWeKvB2fN4a5GUVckqcx+/n+97nsL/YMLDcLWaZOQD42LkeMt
NsQnKCuFi7l5T75wZ3zi/2ztdApgTEbVSXPeNhyWPys4jbxFGUMWtDSRdmpvXMr3bOzKChF1osGo
CurKiTOz9dIrM0RdxJtxKzPbm3ehcYZtqrPkWa4JQ4O1pqJSGiu+buo91M5DGb3k6bMwmYBNOpR1
ILXRd53xJwVUYi1DCLyTe5PJwOhEt2mESI2fWsKAzfff5cu9+vD04tc/fJe8CNOIJLR3OYOiYE/A
/n77hFnBq91yKV/FNuCy/rNb9sRm60kYB0XPelWyDDDKVIRhNwYOAxsg3GvN4maweD1ZJA7/hyUn
ZtMxgtbRBpYEnTU35DPfScqMbRJvRbAOJ7v2NwvuS+uhtR6d9Cjpe5PpWUNb2+WG6JlwA1OBf/cq
c9aY4Y3z8/WOgNLgyDokwM7k8VS1HmsnVns3QfV0eCCH6GeDgp4D/S5tF8RQN92K964bzGJLKCyp
KteEGuXkq1+izFHTC8YHZwkbhfVqNesBDoCLdoB41ucoxD8MeJbKZCN4UdbswffH7hrWIJ4Altf3
uTUYhCe3JvfiTq5McQ5IB7uF7uO7g2WLUjX8RC0IMLStI5frgjlSyl+FtxEBcHOfQjHZ3SgVv6em
V1cYJDPzUHAd8kyfL4He97bkKzwMltFLxyU2gx5To5kLqYbhRE1pwy5MeRt5a9ksllVyVNLySJ/F
ok3i2Am3/KkwRWWMh7wwaiPIfpDs5tDo+3F41C0TZmTeBINXQdFa/AnppUNlcjkl3WsWJqsSrK+h
P/aNutPs+T9EGuX4Y8iTeaz/w+9zmp9iH25lcO+Jy3cvPjl71RiNeS1jlfGEWCo6gPyoWDthtVpR
bKMAiE3zky2McYR4Rve3l3g68c+19cjlKWmRyT0hvDe35Nd8iEXKS8L5/XG5RlhxXMTflk60Bxxn
clwuaZT68FpDfuovJOeUNzvFoP81782lbbuheTZU0Tvh8pgxtX3jKHd3wp3nf6jP0rvJvH3orMyB
hnbygp+Dg0o05Gwai90q0B8C5/n7JxYPNN3Zjw88uWG1PPZS2ze9exm3rbks851dbBjeh9qgjG6k
b5pIBb5ZzJic3zZMGy31WIxC9UhVkoTY9rR1Hhz5Tmp94lRSWGdL4Iij8SCqM0VxL+l0X19xQUGy
DY2lBfVttK4zN7Uekvw1NHcNjK9QykqwqnnE8XMDGmn5EEEEcusgfmmQ6L3RsFYMExW/yfe17UTx
xrKEerJY0Y8gPOcUVvAeWhwm2ryO8BGQxardX9JB0znfbIm8gw2uNhEILNALukZAvT4bAbtAhi7r
2MQWFjOkcGtanI+Zfpcabhm/GdmmMeY8RInIFqH+oCxq9U6rBACFclZlzRxm/2rpVsPkK/+Mmf7P
U4lP/8E/S2Ztha3/r6UurZ+js6miZzt0i+Gh8lY0rr8/tl8G5B/Xm6R8UW0VgaazC5hC4gEulBxs
uElUNsmK0Of9v3HRX+UbHxcVv/7hJY2LNYadUfdupr1yiy1nTlhI+EFa//3rfb2bqKNQ4hcjvpNv
XF0Qc+6HDK9Tv3HM6lY0nCqohSKg8yL6+H45Q6Qv12fqv+tNvp7RqXHYM4Xupv3KgCUxtX8X/d3o
rwl9qO1zzOXLHvhyAyWeGc6ITBzniUvatD9zryLbPPMHzJ0+WcBwyBRy9YDt9SVI1078GMEw2K0H
yrrOmnZ8LD9V8L9pm7RdwS/qDYRWszxe1tmwtoJsngCsDGWIXeRdwgQyv4g7UmCorZT7Ta3fQJV/
6eEtDDYlWWBGujN5d8dPY+qxnCQ8PHvdk48/tnC5AVyjKPoS6KK2b9Jkh4eS5+zhcoMM8hHGku8/
wpe2xQFHaKON5TgIdX4+XX2aa1peZNSKhqMTpoQTdFVS0W1kM/+NdjVlc/Slt6D6NTpz70bq8+VO
fHyAiZfN+swc85AHINry06Xyahe/q2xddMsiOcJq2dH0HJawMHYdEJmHWn9kQx4gYLuxEWKd6Wl0
+BZAvaCG4H+fNyLwMynz8rhzfeLZyK3QnSQkUVaZt5GGLUCUCGHkm63mr+6AQ/zNBVdlk07e51Ul
CfIh2bp0oi4vgrtLJeh74BGGSY1/VaDKIe90eWXJLhZ0vb9/6/fg7eqt/7v+tJGqF0OfDnLYuUaW
C8NueYRTpPiQb3EEovRRb+Gjy7dxY/4cQbQa3Jxgga/BxciiOAlLbWTMmHyye2pAGXSRXbtp462X
iATWUA9B8duEz1q+8eRfFSAdAlIwjw4FU82Z2OIgyvo+0S1G2y67/7FW8R76MTw6KCJPmwf30rjO
VMG1CTjo+337wlR+Wnxik53yYpSG7/PZ0jWxIC6gav+nuIfLq26iEdXrw/lpvUkEkAaVqniF04qe
c5P9HpKlVG2xZ6OxIxEos30Nje4/NytQV67HtthZnSSIwZdrr5/5pVZVRh65Gjz82V6NnyN1g5yw
LN9/v5/iY306hiwkWow2q1BAm4YXl7wyQ9mJL67gZvLltTPeD9bPClaz79f56oWEIgsYG41wanrc
Iz2TglHXI9eXiWM6GObkeSO9leGuvWXir2Jc8UrAwm16xOSv01y+MgAojN0YuYVlzDNtZ3nbTmfk
0Fhq8dq5VWj58sVIAlBQoLkJjOizHUnDIihiuwPPNyxtSPUkE2QqQRmVpOh/jQnjzUBlkhgDjqL8
L2zah4CkVYw6rUowhon0Ivq9egxX1rrxnmX1obzA6xIM8yjahRQri/SWv3pXm/l0VGAsggsJ1gP+
QTDYfF6dwVvGHzOFEUJvicGC6lYeFpewmzn9sXcgE5Sl1eicqMyK8nMCr7ZT7YmbcrBqcrT21LXh
/WPUG4lsOlhI1d0AsTi6DPkfR57nzb5lJpcRUhRn+CM09afI9nQYe/1doMzq6ASAsbV3scS8BQA4
gkB/LVjGtOLVbp8Jdm2rgQNiXUUPJBPcUr3yF+P44jPNgofDUoX6a65qAnJpOFuKXt3JG9e1fQBa
DnM+BAnKMgNwys7Wob7Mxt1Yg31F0SNeDxYIqXhvd8Z8vLxlIKDZAVGDDqCYiPdG90op39d3QV+t
ZDDqdFkVdR2VAkeZCCZhK35RijOGWQ6bWejLKx1tkeEFrFdRBytS+jYAPtnCKA2w56KZDGKBibRA
4AGSrLA1PyJoT+DNQduQsYr2VEGrTK/JHODtSuHpDjZJIsp5orNK5V3Q1AJfsqv95XJSC8EJCgUv
ydisZf7Qkc4vOQhTfgYFyW8y/K2cC+hKDJpFK5NZC91miD9qtXXzmy65UcDK77zSvDXNv2YGZOyk
qKJ24MBAMDgbXXv63mB8FR8xYyGME6NAgqzt83EbL86gOVHauRcLAMRTadVzOnH/CTRz+Go68X7U
LAbzvrJ3N3tdX/maj08wCcsTSzJIPHgC9pXyMFo5PwXK6L3Herv0dGWJuVUGkzR05SGnu1LcC61W
r+WKgITA1Gak0Hiplaf0XUSBgICEgK/Q2Qcgtqw9NE+EJIpyI8/68o3JQuDlor14Vf5K1KIEzSq1
AjUw6i7l8H8rr0QfOeRRtM5ufGQR5E5tivFhwUkUVtVO3kUGCxL7cUNJJoQwBESbcCy9H+WbgddX
qSRqK5hRBuLAr02Vrsoc/BAhefs/CTXJDlE3khV8WsnYA+DiAt3u2l65Cb7ux1UnbqKC+0RqM1at
ohev11YDM7+liPTrZvVrNOlePiSPsgL6maRjXFL+od1C+n5jv8Wlme73x8eY7HeqhV1fhTqxmz0H
4uuokN4vo3zJBybnwTyxfBpsGuvx+4W/KmN8fP8pDKbPZHyHjfPAFFPVM8JRIOTB5GBg17kjKgj/
Zj7ReJJSRg1axEnIPbUeJGGzy0gxdcq/1HhubclXR/DDlkwL3TEwfkItrXXxGsCnwvJMdYr9kJVF
mjwY4evNBvZXmKRPm6F+Nm1UmAdT8zgMBpx2fPPUMKkxL0d4N0HMRE/teMqRGnmrlQ2m9vsv8VVh
n8Uh2DJE0VJ/n375EEQ0YSzlvi1zx/ng6h3nn6EK6pSUUkJH1HNBun+/5DWD8fvh/8+S00HeQdC7
QKVEEF2+2rV1rGx0SwRZkfmKH3cuK0laj9oRh65IB+alKRTiXp3iMKTdDz/elEo/K71TDHVrGnWE
DtvSVlwUeVfYKdrmtTMjHQjiJ4rC/N4+a2fq8DbEZ1FGcWaifV7H9aJiQK6zfpvDS9USKJXClLdO
vDa7XWrbqxF/yXfvTYouCw0paweb/5TZUM24/bBQBkf0oXxQjynVWyd07moKJFTc2vZNM1bWMBcT
D45D0NmuJeUUg4KINRRVupXTysyhoLXABEI/982NGHDowmpttmcsHNMDzCBkEeCJm2NqXx5vywK3
AxOfDgPI57PWmEpXGBfOmuKAbwdXPwv7bWE/e+kJOyN3zzeNzDVOV3zuD0tOjEyb5LF3Gbnr8IjU
1VKG7yCZn+Q/xZOHwOQ/8PMW2vwyrBQ06dofTx4seuncCW9Uub6+Zf99jCkOY4ylxleFyUGPjJ6B
Y6MkU/XzAGXtRnwtYplGmTFTcNvHiCLSlZlFUc0ibEFIfkphl3mtWVkoO7lhuHX8BZwL5h9ZX7SM
bzRbjzExkslggTiAuqmh3S9vJAqmMCCf14d5k/ycR2BE96rIFZPWdUGXwww6rGTj1SzrTWoFcxFa
q3c9vHLC60nIE5YgWuX2xwAVkL8Zh5/98HPUNgY6JQSxzWWNRo1jrCUjnFfGvLUhoBpdr3Dtyy9i
Q73bl5hpT4Z1pQRws+JglwMJq/lL3LpFKJ8LNV8S9/r+M51bpdQXhJiw95sSfFZRAG/5j1Jxm+iV
G0C/nSA+abo5jY88Wgu8XOv9kcObHNRXV4IMimSXGVpFBls7rbzpjhTbkdwlbmufaOqsHN9Z8vpl
dZYgXQ67GEvs0/czb5zIqwhPrCv0I02KXJYynWw0GyeupSZjWnyYizp+cxzzo9ncqHBeX7/JMpPA
ORnH3NLjPHEbb5maS4kw2ZP+DJrBx4MmU41npBL4Ghkwy10ACaQFUvKxbf7RxlcLbNtQPSi3CM2v
L+PkoSaxdO1JulObKTQTv5ljCuD3G9wsWuP8GhSm5QVyIa2C7N+8jZbfe5/rRIKlKVSZTBWhlwqB
/mcL2FfWZYR8JXGZy0xke201SA2RcUXakydJSzmiO8cgQbEazfIQJMGcOGUeDKit0Tz9/lmEsf10
L8WjUOVU4RKlpT51hHCie72CHrqYqlSo+1UkiKijJW5dc/XW3y92HekS1jDRRFVCsQh03yOBD55e
aqSmIkeP3cjcJNlv06JvGzg/snydKsuC1Jpo/28wJght3Mgjrgd5QE9aqBVA/Up5lSrM5z03+6D2
FUfUr3pRqYiao5aWjBo9XAIqaMrBH54D2BsK8v9OG2+FdOIwTbb50+oTB5R0lQHp+L+rV4PAbv0f
zs5rqZGgycJP1BHtzW07CRBGeHTTATPQ3vt++v2a3Y0dBIHi39DAwDCoulxWVubJc5rltpyf19hM
13vU6s7tPmwlpweszNHcQevy+9h/R3cwAMTUcK8oVsAIrzbon7EHUBGkmlkkuyWlhLlGLExGtCOb
7Qni1IvBeDfLW6I2E/K5WXPXIFE1FPgkPOrQXBjlVat/WGhbTcH0N2qhKpcMv5nbEwbpO8UOjiD6
k1Rar6K/yjdaxsTSw0Ugb5fPsaf3yqaIirNECs5kIuFR5HuBsbgMVwL3Uy6e16K+7cNVkyneRMj8
LjMkB3HtCoWJRmhg3VTtiZPshw3z5QGP1pHZSkoFtSoULsRfTeHWhJZ+uDXr80A/13Esfp+1n0zF
l+aOFk6iNXEhGzRXTQi/qQjsFpc1WV6NrEfdb1sIciZEgvoRVaDovlgIOMmHYUke4uJUncu3C+OX
qYE48+sC0tNRHzhH4p04XcfZU0aWrEJNBV5fuv57t38cZFnkZGIdUNZ1lBIz9XFock2NKUnkYubl
C6AKZJrHjW4V9hz9f6b0n9aOzLExWno5q1q8M7TbACGcFYSWbqdyk5S3JVIBv/ftp2Gkih/EiwWe
kY+vw6hNc6sLy7yu8G22YkDq80G/n+TzZj5xy/kOH8e/liRFAjrJZoIc5WtTVtIUpaikOU5X5uH+
eSZBDTXv3KJfE3qvfUqaRniL5vxyWdTbMdyOvbkrYVfO4tER5OE5l96F7pbs5D7L2itd3dZlbct5
Ct8l6wvG3BP7/4f1ziOz9QFcwesBR/fXRxaABJPp4TxqSjJQ2X6JI6/TCm/QHmqz9AnQ6go3hfpC
Ejmfs56COmvgAmZ+/D5L3+Gv69gR9gLlAGaaSp2vD2Imo46h5EGqbs29DfbciI5koaUE7z8nFMHj
DmQmK9gd06t+zSyhtdjrk7eyLahrwDs8GZxa18bXY+TrQx2tnUlsot6acRzmkrKVHH42nmSAVTbP
rppiuyCrYbbgKRfuEjV7U7j9fVSU74uXGxvzYxmWTJHHJ63bP4eI0Q0kiU0t20Vl+CJI1OaudRel
aM/VrWVCQpZB8BN00O4kRnFhYCKyDkIlnHZABp5Ww8RCpbxQijCKQZ/dS57cXJolg/qWzV5kxq4Y
hXAEDJRDPbUjtMkEnZuhe6rKcgPlwbWWAyRDsNAqdFeW4uqEh/Ld8Hzt39Hyq8SqFsgvIkPVeZTt
2Hr+lmR3mIJBRCm0PeGU/DSaisRhjJ4O+QvxyMytzreZL7hD+CQWtDUYdBO1TLW/SuP732fuu6cP
4f1aOggt4Vq0eWy8B3Hp+ipnXwnnYX6VJZzy8kZlwP/zdkgkiFzyqDBTjmM5k5J2sjLHK/+U13R7
+EBM7ZYO/d7KTwP3TyvHXmucp6pcdEkODuY8TBsn7K7r/KFgyZ/M3a0H7PGWg9yH9Q4WHpjG0eEw
6lUZiV2QkU3bkuQqIWrIntXwoVH2XfAo/OfuhaEyclyWZdi8Kfn5anbY4LDrjkq2G+ansHkN4JIB
9zGCLovVV+UU5GN9t+POwedgsp8VWjzOgdZTVZW9qNK5LN9I+OBZ+yhEN79P1g9eP/6ctEY0kQxQ
OIq+9onorhq2wZSt56upAceB+QLHFy9uggTJahRvnbmZLBBhgRP3m59WioZvS5ALdjfomr62vYSN
ZWEOs10nwSWgGZCDIPlgbliSSfifH+2r48o2o4/U2hwTMOWzmkSDJNHRZgssT9aFLZPsGoNn1r3/
+6j+1DH4IdS18Armus/z6x9LvLRdbrZzm+3y/o18a6ffsyK15E9xakV+R+VwEsJ+xyd1PX2Oe6VE
TRxEAy0V8EhCNWTJncvWruB9mRFkGYkbGgLaWDEgJVBv/cr+I6jzBbltLGabhH4lDyem9aeFS5kh
Vf/SCgf/pD3/p/dGqDRT14fZTsvRNlWfVgamk3fGnw4DeOTUldROFdEH+7p25NSMw0Kx0I7TLiIt
tBUkEwE9cFbRtSj58/uErivxeC8aK0UzQTp5LbD+2tpcF3GbGAa4BxOPGlw7Wlve70382KGVJW6F
cMtM5tcmDDja0qCT012sPVfDeZA+sgfTNcC+nIenbPSPU8SGx2jqcHMc25axiVUkM6R0l6P/1ekf
4Sqra2gnuvQd+8PqNKkmgQZAU0ghHNnnWRmsZGwWWBFh5spxh6RUvF5xFvHygJEJZiSEq9KPo2Ej
Jq9quxebcyijfh/YHzajRsErCARKqolvHM2dmKazXiYlc9fAcERUg9Ed5w2IEqPSTtyN9HWWjhYK
EVwSohK9xXM46nHUmFpaxmm6CxckwxNA94MO7+0i+lIqb8UIMdM5LNEDRYg7vp80sB8EDuf8j4mQ
GPenfr7p/cFAmKDfwVckJ5umgL804WnZ1umku2JxsQBirZarZP3/keaH0DYnsnW2xguapHTDWL0Z
5XCz+p+JTkkO6hcFqY0ZdisRPTFEWQqOE0qZnN4Y/RwjIVKoSy5koTLTijdL2aE/ahabPJ0QeIsT
c6NQpNwFoheuiqLjcqZEuRuG6FVHp6IM6o/z9c8Qrj//x3yUba/IUc18dYviltZVYmS+LIgbbKne
V26wEuiXKtjv17BuSUJlrp4EXswAwP22glzkwHSmZLugL55oFYrr9XaeXsVW8cxB3wQ8uQ4zaBQr
W0OG8UnsncBEYhI0jtKVj4uOziy64OuoAHUHZX2phjjPMEUCZ9kJVni2usZVID5nYefMRurq6OAK
U3zCjH5PvQERIskPklsG6AiHxdeBiNpED7RESHaD8KpGCCxr0wZoEkdJFZVbxdNMrnuYvd+3yw92
6N9Wj03DUnMDnhB43I3yOXChcrK8wrrAg9Nwt2PjRCd/mmxCXiIiRSsa6tgFaBMl6puO/dJK8HDX
r5FyLVVXUZV6MICdcH9/iLJxKJFkEQGV4QocF7mFotpMQQqqrIkrx/gjV3/F/DxJBVcS7VSQkW3v
N/CFbKUu3stgjWuHklyrcEd58CYZfRm0UXNdv14HXtQ+5uhw8lj7XszCpGMzV3fMQnlQPTIgopSZ
A74gyDfiSZEZnSsWSBKhOKu0DDajB85TFkBbixsFf0kwtlM4v+pE1jQ0jylyiOV4V0Tohpf1RT03
56oJZrrxLDjJyqoEApOFd6QuN/jHv6+bn1wR7opUPpBLUleQ7NflKkuDHCHWluzE7D2B2J0YuiNo
j0MtXis5NTkwSsdyFbNT2HDNvu72RC9U5Ym7ZTlQHL+J5xOn9k9L+d8nOrL8nAmSvkyAhFULtQGS
NuUm6pFUQcJ2mfZSHpy4+XwGQI6tP840twBxjescx3SWuqyaJgPdN1mdp4vB1RwV51PVX5oI10u5
hyNzqVfo0TbymVrEpPqQKFovl5KYukqs+rLyJEIxHwnuRyws5zOkwVINBs4yL1QzvW5yw7RZwFc1
sLAIaH3Wnill9Zjrky2kig8tl5ucjM6vS+5br1ZfjhA99KWf6cN/DLKq1pNlpX2yWyNigoRRVgo0
UyH0LA/K/DhU51Zz19V3rdHasiCTElfdYAo2yfIQa5vfV9lPU0pWBseF5wGTcHRlKEZc1q7V0chu
/sTLPuqv8JKC+FbKHtPm7ve2fuq3Bd80YrerBT6+lk/w749BM6e7ynxbYydC6K+HRICy0O8N/XCN
JbDOLXYNa/H3UafkXjHGoM3TnXguIosTFQ8IuGJ04WlVgxg1vt+bO+4XtDoy4WJrJUQS4aQ6Cjf0
YUX8eWVoTNGgAVRADDeAqfPETB1b9uNWjvzZps7BJ020Qo0sQK08hW0Abkjy+yfK6o5H77ihoxus
HljmYGo0hLhW2oKj3YTFTvmoDuPsaqL/+9gdr7/jxpSvRi7Q5d4gIE0KTnwM5X1vumGE7cpsaXoY
qxPe5KkhPFoXmdGkprA2JvSbqTpv4EAyzxaQlqdYDb856p/dslSF5B83HGikvnaLKtfQ6AMiUJax
KQF8/mlb5DCKN3I90et8PX3MwGwYzvvfR/Ozpu9f03Lc7rpU/zEtoSksEUxARL5A8j6KHyuLwZ9S
txE6BtvLn+SlPQS6M78T7zMT4CDqvXXQEfJ8Dnz5D4QXCRsSYMKjeF08Lfv073i9vHfv0oP1SG3Z
nf5mveRP3bP4EREk3os4xO9QSVl/T/Xkpz0F2Bn6DiCZVP4d7akpEVUhlsiiN9Z5E3lLcZ+AsKb+
4vcB+2mt/9vM0aZKtLwtZ5FmMnNTZ4uXDqWj1BuTpR+iNFGk8M03Jzay8nPf4KwG4WmRoT1a86ol
VtXcM0nDH/3jWoNu0K8iuz6UB/VOvx9fk7/dXXlY3qRbJudh/DN8VK/pi/wGONp8qg781b5F4JiQ
3HxPHqjF5RT5+/u4fKJzjhYSg08Keb1mYkuPnnGIQyFLJbaK+AFiIaL6/1VeVxNY5dgOX6c/esOq
FhCwjILNdFehZonMRvM832ov/YfohLfz63BjvEVcfN7kF/1eflmu6mfhsOznZ02zJcARr8ZH/LIq
4L7A6hH8me8Job4U78haSo/xX/PZovr7tds3t+a9fFe9GvfjXg6hv7brJ+nl9/5+Esd/6y8FNUSL
OQyVY7WTpqnwbIY23yEHUoEKh9JnptQdxuSLQUCdnno7I7PTprGHVHe1EJR4FnjqdAkpEwi2e5NQ
0FSqPm5RCbStB1qgLZGjT7Otj9bnL8fmvYEqlvoQt0gSoqGUntcJNbmIFZBmEeTA01fQfnHoDNUP
GycuyDZUNele/jWQfBHFvDwDil+6w3QLexo64wXcisZav3ehwLNuYTfz9CEMHwr5fFT/9uZfTe3d
VlF9kVJtDQq7oCCF00RbA3DjkE5eoJ0Zoel2sXXiFAHLc+TmYItA+FBGo+G+klha994/tkjVgzia
4i7fKYjoik6AhmtpHy4a1y293v7L4PLX3nQeLzSkeJW7xp0dwzZshIedka8ur6/f7u9DVHW5sHvr
R47ecOsUrg9K1pfst1VpN3B7xPEKN+MFKN6W7LMBPR8u/PZVYWsblW+mW9WtPITnn0V/dlep4crW
zivbCWykLHaiq3iyO1yFzsobjY4teoV24fxFNuQk1/YP5x2DQtiLvBL1OJ+cLP8MSt/FytLNNcH8
8UF/XIQ3jNu0osC6wzq5S4jisHQnR1cGit/ovyz6CzX/QvMQgEsvM8aJJDiYhgRiTe0666/V7FKa
zivJLyQ3mU6YKnU964+3BXX1Oux5VCjBcvZ1DoN4LhutIKnaCOkZt9clLjwALHKLTRiUbUD5Q4aQ
mBKNj2myeNKwaVdZG/EACdOZSgJ2cJck3PTUlivVtTEZbjs/rP0dhJdg3FNsPsIEuIYm4ONTOaFS
8U7VgGnolZNpKizUsgfvqB9EmSt2IdUq6JRSkZub5r1e6SccOe5WP/VXBzWIRD34keMo6Dymi1aP
rNkhNbd9+TENk51K2UZuruAKAR7eJNs5pwAnGLeJ0PrqcAgG0+3RZ0+l0J9Uza4McSuEyhkXmmsl
VSmQCW8j8UNpwTEYudvM4kNUzp5o9FDZg4Adb0SAmr0ZnwVyuzP0+BLi221uyX86uHe7znxslAc5
iRyZu6uMaJvwngeqHU5bsfIblSszUbgVCdIeFjYWez1e5A012bDreBlTYBntlgJ7G/42Ybqpx8GP
BXjd4z+jDidiR0G1MMx2u1TcIt8Xa/yrBiEo/HeiP3nwWMp+Lh+AJPZ95FPTSDJ72xD+Do1ttmz/
+zM1GkqnX6pBSRVMi0K0IjxJEcuB9ENTvovZgxK/W6jO5flwm0fiuTFuB7Hd5r3sGcFdn65Pr23n
cASPXzrlPOytJPfCLN30mQlEDHrm1iYwStl55FogWJeKqh8l9tZdEReX+NuFdBn8STm3hza1FYvi
5qWCDHWDH2kY4Vlk3UjTfoA6tPsYl8ItwOOl+T4zQIOGFhh3BOVyNrww7As1dzHPxYjidRRDsx45
sym58m7uBm8LK09jzfZiXkIAVU7Ltu9yN2hOLsXPuNC3rQdiwqSwi9jncb5UmMylDky8hD7U7TKU
bow/nYJUmgRpY2L8aSFnFyI4K1ZRqGk+18PnoX/uyrPAQPSP24HVmg7nE6S99rRodlc3tqiw8RqT
0uKKTtRXqqz4cvERoGyvS+3VLJ+nYuEu4CMFMnHy1fAS1ZeqdM6ZNCuGb/bW8xIR+VQ13kcLfZbc
3LfevY4pCEeIYZpyq2eHODuMOjY0ooY7/yiMykk7b1Z2JBLk9ehDrs4kCCsJmTNrh2zaN+ZN2+Fp
ZZkn5eex+q5aVAIH+aUIZWepvHf5Zkw8BSog4kvmtMmtxZmofr2Z2xdNfgjb7Zhl1MeQnwEKdDnD
hFulsOxXZ0nE9U9Ob0xphDRJ3JoIu8pM3nM4wEMnJmelktgqKoyt+ZCJVITUCJjKkK4zBqkCERg9
NYPSiwrZ04R3buDT0l7F1V6qQr80yAKpyWWKWRP00Q1aZfu5QzuU5YNDmZYed8FifDBwFcYci00G
cNBui/BWUkwnmZptVRSuVs0p/kC8FcZ0K9dIoxq187t78y0ruZ7FhOkkpNQAvlKc+dWOdymGK0qs
bIcjbQD4htErnPYAUQ3hhpLFdMjduUAiITmF9iVL94NJJQtjwNfMM7CQvzYdJaI2ZhooitUJAMB/
ITuzp/iKrztoFqIj7GVu5KBH7Iue5OrO5A4+9qnzO188VH9MJ9ogtV5vBT/ayLftNtpQ53inexpu
hLxZEG6Dj3ejb5Q/qOu5o4NEgTP5YCq8yZ/89XOPWD0Kihtx27yHPgPvaLgZM60ZfuW3+8o3Xwu3
dXQHwBAv2ZFcxZU91dOhuE4vRNwRzjEfrYHdoeUXR0/fxNSE28uf+Xzw5b28GR0AYm7a2OWF6eyT
zWO93ffKWW+7KbwLrrULnMBRgAI79UXAEySO4VKU6Qlu6AY8X7ZJNuhQ3FqudQPjsB94/VPoFhsc
PA9e+moT+4B/zoSX6JD6Ma9i02+tl3Fr8QYCvz5uw2veykMkhReG3TE9kw/5drmRoFTwKteIPdh8
bMQ+IZMKXMERHOPKPMv5jM7ui/iSPME27+CtejE/E5x8I9xGfr4JbvL30Et8XteRH3qhl/F1xleR
u35XXiYmbhqqhm7pINrghOcEQNzuLb8MXGTXX3LnHrV1B4SLvX5+QybIE2zg5ldEDl1I1Bn5GiiM
w6A7sDt9TkKLL5e4k/0u3+fOOxw9trKF+hMPUHUOzyOraV0w9a3EmrJsy+49kamLeZDgLPIFJ6Uf
Ak83bbutfoa/cFa9DVvB011qTZ30IXFTr6Bp0Ztf13abm3XS26v1gRR39SgTH9JePvIHwQvcwKW3
eJyxU2xhAMSvXK7e3/+8PDyULlvIhTzSDp3ZDWzF0ZyOj/Z+8vA3nfVzcrs47Y7KdaQmhU1lF/Zu
cDBaTmGv36CpdF67KH5w2IiPXJXcTe93HoXnj73f/5Gve3/a48P6tSttWn++hpqnwKkFoeFJm8Yb
/dbtPG1jbNKz+Xn214Ygz7jrvMkZ/YmvB2/2Z3/lSLcXh0sBL7IE7rIBicC/vLw+vEb2g0gnwC/5
g7e+G2F6/iu/6UoehPe75jx3H4YD7CHOfCddTrjMCi/tUTgHiLWTENFcHJM3kOglBTr43KJPXJPv
ZxcCqSthP3kmrS0OhNpnKt2HnZivTYbgBaFZv7FhP/l8VQ5UTrweOLd4IYLAtoClmnle17DoAKTi
xlCzykuv5HPgaS/GWbHJ9tG6rXzrf3ZC5dbe4KuXrSfvKVnCeFQutc2fO4Sdye7h/Hd44erxytiZ
5kn7u96Xj0/zVQTQNNfcE+CMr1bQjCKt0dMVayW5+Uf3HL62fC6f6rf166G0p+f+Y3gOH4c/4aN4
G4D/PZRv1XNwULhlF5DMfkTPwpP8MFyr7/1+uAkNO/ojPqiPecvdvPg73KCckvL43A1ghiVAiPf8
Ap0FcocS6fzQLp7kl+KNGNRfyVjpB2UYTm+zp+KJ+izrqXrr7MBvn1lr9xMW+RUE/vLRvJrP6d/l
VfjIX8br8Y7A7dv8xqV0vFYeCQnV3ngnPQZwnIr3wVMd2fKb2tnQTBOkwGyJb1PpNO/RoXhv3vnp
fPv7ufaJH/02rARw0Iki864fJ8TbZs50oQLTU37Er8Kf/jV6UT/UD8Jd8uN0Nz/QtTmx1z5Hr9OH
+YyLKNjE/bLX/KW/W97X3gCeFv7Ot6e5Mo5z1+uhq0iwO4iiCq/eMbyJJHldUXWR7UTxMmwfprh9
ivvXyWh93EtkRJXErXPTD6H6adVDymDCfuzNy+LFBRqG8Myv8QECyVWA5hJhgmh5J8QsS0CXcHR1
oibNGmcWiKeM0kbtgKpMcCePNxFygLJabFfPblAjRxE/Euuh63CrZ2epcxcBpatJXBxcatMMEOOU
N20GnYA2uXH+yhX1SiXRnQrvAa6W1vEufbcblOqsTf7oPLZxJusUFKQ3QXEwM1+fLqzk751diZMz
c2WKBC6qXbezlstZQ1gpNy91bk9tt5HEDWKZThhnLtKuuODleU01YJ5ZniHOXrwoT8M8e4Img6zp
ycmNKJCddId+uIWvFNNEFg1utcAKvu7GTGjq1ojGYjcvoityqarCV6lArvndKDFdINsXmboEEflW
dLCnTZGdc0+aNFcyhK15W+v739fxT/fsLw+0Rq7/CQvIZtiGdaMUu3UVRNFrNlWbZZy2gtFvQ6oS
7wsJe87KoNhtgyQuF+AadwJigUTwiir20GHVexSkmsmVY+MpqAV3qhFjrZCYEi+XDHkSAnY36kxt
Lz6nxa8LCNYS4Mgn66wvIS2eBz8k1tdZkTfq3bZclotUnD5GMb5U2CO/9/hbdpPNAZEGcoKEeMlv
mkeRBV3o5ilsh2JXpPGmQHBMLUOv0yN4h4i7Sg+SvDiNhEQs0laLJFwkEDP0aYXm9ruWFe70Jynj
TSunJ57r0xAfWRSIUtYCfKgA8FuPPeVcFPpoaYudIFjQb4XbniXC/T3HcckSh2qaed4k2gENUCfh
DrTmKoSKf+01W0T2Kokuh/pRLPYngzE/DpkOKw11ByhvQlX2dZGMQt1odZMWu1wW7UEkOqo9SB2V
+xUXDmx6h2iQLmXXaxiQFaste5GfmnBFGCUExmHtd7qjJafo036ImZD8gicCO2wxqUczqcpzLiSB
kO+wQVQUcKkgIrKcIns81Yr8tfMWaC6pXWgll861lgLfB272onYiavlDPoB+GKIC2AjpPfEoZtnF
pTiNcZDvammvWQ90Z7WSA9xo3KZ7SpPDU6iUH/pFgl9cmSfWrOgxH0JOyWJYyNb/jp5JNI0rtCac
snmn2jla13GmTZoi0A4nyLqIh8veOrPGE4bsh/Fj4FDkIehLvZ9ytES1pB1qdELz3dR4DCERBfGj
ujAoeYvQNU9PhCd/6tMnXhHleQBxxtGaoGxBKxJ1jU4SkdHaS3J6Sdj7TfD+u7H64bggJkgB4yq7
I8PH+3Xt1cqsL3PFqhChrSfDu05SHz2SPIyyjZqeAth9w6xgGxk6QIsrrMYAqvy1vUkITWkZqZCt
JagBVgu9Ej3DFCGWd4b1AE0IUnTJvbK8EwwcE7Q9KN0NFdT6pBVVBdbdzIQ7UXyaQmh77VrrbMLO
Xkn5gigm3rhIvlUS7NIt//eBkn9wcyF/AhdsSAT+zeN6H0VvShUI3WeGVURQupzUPTv301qZ1UcR
NI4pP/dJT3nnsG9aPH+lcIqVSJfozJCh8hnfdOqLDlNOL1rEPAsoSAUq4MwTa+db8c06yJ9FgpQM
rUm4o0EGbVKp4SLlO6mGRfhqTuDp5XoYPHTDjWLcSwl3y+ayNf0pMZw8ZRiHq+wUyOcz8HJ03Hx5
iqNEcdmlIog3BqyLiBAshIq4mAyE9fqbGoUCovK+okT21D7NXWaX1UwC4DXMJrsMHrXJqysyGctd
3j5U0rkEkCKqTLvWR8Qrt5nGKRH4/XTfXY/6XQqjCzAbJyx3UXsbG29VdoZPfSnMICdfWqLHEpmW
bquQ3xrZTymUTC3AyNYK7Iq2ZaE6swaDA0SGhPlWam77fB8raLQteNUJrAu0NbcnzuOfDMq/s7Sa
gH8cowxAm2rVlOiK1QUqoS2aJ1FzZ6KUHhF2h52+Ofy+hH+yKf82eOSJDX2Bho5Cg1F7Wabwgjhr
cDk8gUT49DCP552YrkyOgQQrWbKv/UoauQ6teADNIdyU6ZNsuOLHIt6B2bemXaTBt1xvlnA/9x96
cFbqnfN6Eg3xTWh33QF4OZoEn5gqSp9KGv+MrbXgluVJTy6qJiRoW8C4YqK4CKx4KTnBcU4vVQLg
aSpcsBP6xbowAOplpMgbg4AyHA4Kws96/aQNZ79Pwk8GF90vcs/I8ZEkP5p1cxIRqgzIkkXB5Qo0
s6jNXaAcy85VEHv5KWjNusm+TcY/zR3NuZIJiVyrDaag3Rc68Z34Mi5PHcA/rWQC+ZwhTLj2jalO
n9NcbRL6JISvQfSxpmx6RYRq6Fw1/s4EYEFPnzDHTORPPaPCBro6VPKQr/u6zEwzacvU4IQkdf7Q
v6sfLRd4/bDEdvueIaxzsJ5aPvr38qDfU3QMCWv7Pr/X5GDftbeQuDQwrdzOD/3tCifR7sun5ll+
HO6sJ/EleLkHt5DX0JfZlACmFK+9re9BRKtYQxHGU8OPJ2qu+VfQ27ydcBj2uG33473xuN7AgckT
SHpcXusXQr4PwZv+Zj4RPjDum+fxbb6FTP2eUEL4Mr3OKNkTQqjec6Jlb+pT8Jbf6U8keLjivw37
/m5+I5bPSoZ53XhJ1uADP/p9Xf4EE9BXtlJZVjU4wsQj/0ZF9kb8rMViBKe7fi88qY9A2NRD/Wo9
IYczMwYv5Bz0x+SleUmex0P03B5Af0/qa8Fdq7bjd0Ix0u20Nw76nXDgVia+NG/6ffSIEf47Hdq7
4VAdKATM3rN3qjGLw/BuoolLyAV0+l1/s/6Ibzq7eZef1DdywVUNECT9GPaw1HkyYaPfO/0NN/1p
JyjV4GAnDUw+6usikuc5K3KZqrDKuk5BequpW5EUI98im2dmdxfol4H8+nuj6npr+LYn/6/Rz4f6
xzhRDpNHSmZmK2MVUksEMuLbRvPi0hU1EKc2CHNQ/eQyUmKZ8UYsoKS329FTw3PLSzcDN6Kc+v27
tnfE6apXbMMxt9W8CVM/OphX436yrtX9dJ23jhRuGcK5deRThF/y6hn+1ouju5FYmGNpFfQiujdS
nwQF3oSdSw5ye5SSz7Bw5XuRq3tzhuZtWvrQuiSP1qb9qz9Fqada7u+j+llL/u15AKRxw9VWL+3I
sCp5LsWJjG53AjFQY8dQEBGtl/2idbBHYeKYRKmVjeZDjhJt5oea5CEpGgidolfyeMboWueRYesc
vLovhE4JxKJzM5JrMNjY1OYKI6IdJ0BanyiD3576yD7HcZD25UiUL+mdWtow9UK56lbXtR9ljv6o
iW7hgzRSbkPC+MplMrtUD9SBvRSbYY+Cxe+j+BO6b60Ro0pMRjOdUoKjDRGBohkNUGNy+VgUB2FU
zzJpgMjoMNTvSwTsp90UBOWIApAkDuu3cZ5PPMMnAOvbmPzzDEczOVZW22kt6WEx1m1LR41Ta51J
flxmmDb716a5lHSvEGU7g+RFSYloCQYwQHaNPNpCfLEk3tSez8n2skEbXYkIO6WHFc5QkAwmkG49
lE3uFsbr+rtNTy45Jylktn5I5XdjHTIiibCR+sb4ri/7KcUhKDQb/mRfS/dWvjhRGtoNq9260qt9
PRdeOGp2b0C6pL538yXKOe4KVoCrPG8PbfIhrCZFKL0irK4QP9klBcCmUrNXDF4vvisaqMT6rWj9
xXQoa6JY7qwCrHhian80O/8M69FSU7Oo6TWdC2zDDRYQRNLvpxb60gDmzv5xJnZbKw9S+3Dy5ry+
8fF8QmOrkp5F248j++ua0nqzTZaZ+ZQ6lCn3n1dM60yZLk/6fT95O5RrrlVx1FVRJvK1JWPSyyaT
8QkICXNjJjyY1/8f9xaOHUDlfKhYmqM2yHRLrcKRkcyJX0xXi7UKowGdQMOZxO25go3R7Kx9a7PX
IBdRFCHEHF2ejBr9eHYRyxMNpD+tVU/n64OIZVCGqSxSzwlLLm4M2l1hvKfbVUcOT76BE9QuT3b/
xyGG94s0vkll+DGfQq7qaOSOAt2PvHkj4OR8LBe5TP3XJyIgO5+5V93dNe/K39/Xr/bjMiLLD2RW
WwssjxyUBkJ5OasVzurngdOyta1roAwQ/nB8SrsQGFPmEWp38ukOUj098bI3aVOTuXtZAMWJ7ktl
8+dVts3tFWq09kuzfjNe392tubiPj8ePyPuoLrHAbikgDOYuL7/3AG0PpuTbToA8jQoJyJMI7Xyd
sqWMKqkI6EKz3FjzBUX+l0p4MXELtS7VFgMWC9gqKNitl7nodvAyoCdgi/NBNI2LUtSgLJ4hHXxZ
hN4eR7IUyUE2/BAaj3ga3Gwez+R4L6aLDTbxjCTErsqX6xUH1Sy9n2qWPQCYDgUufr3Exj9L4AKZ
3y2VWp+YhMEAS37opX3llBpZOAsSigvrBlqHpUDLy23IrybVjdeP5DT1xp1K2Z5G3Zamv2O3UZUb
Cp1Ajrmz0dtWGLsTmIEenpEcuZwkOht7y8YVKN9XcJYgZYR0NC8j3sPbLHWPkX00A4IAE2ItUOkR
yQtWQr/i2qwir19MzwAtJGWpK7XV+QxwQpSdIpd8VdyJWu/0EnnY6A9b914M8aP0U4SHFNaemL4j
8yIWQ6Yus5ztHnPABgdjxXYCAF3/zu3H5+LMsg+1/bZm7A/DmeEPfm5f83+BJnh74Yzqv6dqM9t/
R7u3Gx+viF/jcgpioLiZvQmsCKWXznW9yfx75pDXW/PS3Wg7wwcQyh8wCu4KReDiYUeu6Wq3gx1u
/sCJ/V+cndly48aWrp8IEZiHW86kSJWoKsol3iBkl4R5nvH0/aV8TltC4YjHDkf0rvburiSAzJVr
+AcQCu1dv3h8BVTQgyUQ/xfj4ke/eLi/f94/9ou/6sXRXizvHx433uLxseaPpGubcLE+BsttsH0E
W/qg7qvNH+ZiuzzYi+eXcGEs2VGLy/vp4FcPCzFDf7EZ65PMLRiq+4vv6uJwvxCn7Pm5Xftv8l5f
/ZGFi4c/Kobjf4gJeMo/8gb1zPVxra9i/n//HoTjQrDMl8OOmfa+W3QLbxUvw23DoFrdPmVEl2jx
85oxDif/4E2h7s44+9evu6fznXjNpM3vkAuTN8ZrfHp6Ov96i5dXbXWtV6u7X/SVFv6aWftavhML
0YxjMB4vxST864P9Hmp/O9fv+uUwpBkWTEJxG1Z+r4RkcSb+FjmKMUumsyk62t+a+0H/oYFPXhhH
ZTfq2xJnkHjR/IiTHfxTQNex+2CmDDmX6UlKN7F36O76G4FnrlRGrhJ5AWaCpvWehH4oOCInlSqj
Q7iBC7j/FVdb1VxGAKXt7+PVqf+17q0oqj4uNzkmRgeRTgcZdQRRS4sD+CRYsRA3TQkU0VbSFoF7
C4QwezKZt+mGYTom+nefA6tjlZUl9y1ILFLG2nkD34rI/QHFVSTrV5ILnkk+VXRdzfRk1hzZdFvd
Mp3URF762y5A5UsMXzUuqknu3LSDJ9Pa4YKyt06Nv9xOMXettXP106DukmFvqht0d4Nt972PGW+u
WtgR7jn+M+PdVNs+IyddBD9RqjKTR11/hO3oMuJXwMkj57YM4SdbV8db6xmSFNuvt/AcjA7S3j8/
fpJ0q1piKHXCjzcBWmEEq3U/veAv235M3XttWOQ5teSwSG7JX/w/1oVHJAzcaX1NrkSp9F2l0sv3
vakXy4KmipWKcQd7BrQlgP/OvLrJ+T88ri0rwgVDqCUak2+ltCh6ZWWGngh5rzrsE+dnLengNB8F
NrscLnBjtOihLXZfL2yLnTjdJB8XnrznsFM10xt43qrMN2H/rCTP/mAutTpCu/LZKc9V/kQ9IGkm
wzLQEI3JkCPdpdkL/51kXbPKe1Q7Mrvspe2uRXdqlKvArOtWvqdmCxhz90m+7EvzDsg6nQ/aU/5J
l7dqcjCMbBkxtRheczNYOdG1Ts27yGw3EW6vVX/Qw1dFA7kA4Ku6dmi1/SjfHPlAgqvl9138CG13
YWlgXvOf6Cbnbrey4fQ73iE1fhQCZ1nLd1lTYDP8rffOkd8sbHMH5qvHStAAdJN3FWN8bw019Sjr
uzz2lorrI1lhMrxJNw3DnFoy9l+/8d8UI0U4+vjGJ3WPW+FQmugpb5w3G6z7+CwlZ96NYpxS9bkG
GRs9eeOrdKsRPpevflx3cik0eSBpsZrER1U9AzinD6EBSJZW5i1K3txg/9MTivj/Ib47eRbpUsJm
HtVjaL9aBiKoGn1O3CcG2pDogS5bD0xZTzlNxY4JYDBAxjB+qUG0S1LpFIQbuX1znZVPBf3165+7
e+gKi5NGf43O4uffxr+pzFbh7lFjTDYS0B1AsPNtKD346sn0rqZxY8ox+9ppAWEmTwjmNvi8YFwi
t9G4CInAe0vhjkdbZJE9/fb3nS3AUAmycXWXEZaxJq+9ZsYR2rF4NPUc9Cf2ExW/XJzYUoV3xBZX
82+wxpW5IeSHJafcwUgreqQiuVojjKoVHNA2GtC4/AXlgQIMJI5qgA9jEOTr5JYOzOx71RnjCyUY
hG0m/XYTa5HcLsXTiu4HSVX4FHQCZP3fDg5oapULHYbeVHvMSJwyh3iPdhb43fQEKr5Lrinwi1sc
IHECf4vF/yw0RZ2YsT9qVZ4TGZJ34ID3Bn5Ors7E/v+0Fm11Clc4n9pvGo52lQdqG7GWVAkmNVGo
zNdiCotWsH4D6jEbED4uNrnd0j6Q41El5NEHUehN0RdBkdZatlm48zNnLcpIhUtDat6gWeuht+wa
mGrDc09LusuCPcmRAsWW1hAuuTfU8ube+scfNzmgfdcbnZKRaUiKoFXgubPOGQPQE+sz9vWN+DM7
DIcuj9QCdtUKSfrneJDYWpOUFu8CqCJlNi87YdQsOB02SBTFOLftJWwu43ANIDhKq5bq9OYXmf8V
ADnQ0kOvBmze518hy56UG2WMQluYo9NerEe92jTyoXcvguBhuubib9Dgiw0cB22MHXsDBiP3/tfx
eLbDC5aJMgAAJ52UyeuX6RnVCLxHRzX57qZ/Se4CWjpAwJhaxHEKpAuWzBLq4PDdCR/88Onr5eeu
AyTcFFSWaNHzp8/voUuaDKUxKTr29dYj01IxP6aPMZ4IJLK8ogz6er05ZJlY5v8uOOVoNOi4GB0e
TMxbEcw/6tijwO0RrVmohfrOfq6exze1WnnRRU0VegoXvspAzze7VaTMPrqQzhcsFXTBJv2rsMgq
l+ZPdLTqQx3ck+za+YWHH4oTWQHDmq+ffOaYAT+kCyo4zmDqJol1ZZSlryaIhJH29JxuCIlOf03K
M4tZtyKpMVOAfVptsr8zywl9MMxorAHdM9eCjiU3wQagGdTKNM0ZTuE85R8ISEGQIZ1jbAX3joQ0
w7Ql66x1ylwrFNmr9ZqjJi8bz75//97vKs4OhlhgujSTUshfGwrmzbCv4NHxLA5eVk1H6lJlsMbO
icVfCYiJgbrma/tAKzao6eWShObVerTzpe1dh7pfRb52kClQxQygVt6iwlx///oDvCPCJtfLp3cy
uTHzUitspzYQIGF05A/+2gkAuzOHzjtnYRi/+qZFd/aK/3rJSYhjFyvtu4p5nWR9t7UK/VD6Zd+E
5Yix1MCZhb96e+Xq32p7Gz31cBwGbAkfpOCvr3/3zEX/6WeLT/0hm8xy+Hl5NPIp9WfqCw1MCjKI
8CdhNH290nvO8PsboiGBmDnzgXd9rw9LeaWp+tTt0dHWN8B27eQQmX/gkBYFq4zpV7Tqvyv62n7K
zh2QUNqk6UlX7wdZdExk+mM+NigH1WCM5y6zP02bKmihtAub5tlPyV4OOSX29uvfPFdO8Hr++c2T
tD4sR1mVLH6zWTx57rFraYep6YbbPHAuDDX6jjo9em5aj7b/jeg5Vy1/WnwSPq3UhAoHeoXg7Sxb
yMYUynZ0SbnRxKEJ061bHMTB+PdmB5RRH5d+1+f48K2k0pa7wmbpQT5xputyKzj90Pv75sD/FBRG
zpw6vmr5a6tZS5V/cVN9ZCaG0scimKF8CFpx2udJlNysG/xLj2mzJeXGObh3V7K31iz8q6+du/oP
HxuBWiIX8EgohpOY7XSKkfaQlkkeLM4ghtcNRDr5Cko6ULSDyTwQ7QSpjFZS9OQTSv7L+kD46Nsx
zrKmM57KA0dU1fV7d0Sz94F64nlt42gepeTtb3mXVN14N4TUeaGc8enBBOoqM6MgBWdPfY4BoG0k
NcxJ9t002KXlz9IIzkN653jVt7Y41xIOzMGqawCDj4ytT2l7UFJ53TOgbXNpranoOKT9rmcu63RC
Oahi+n4C8eR5xq+4S7cDk2Qvzdaa+8PPtMfC0PaSL68xfdjr6skelEML3N+r3higim8LKjAOMwSx
i03RmEs5w2nRFGC9LWKbi9j7EzYK1A19odGikLNHRcr2inZtZaYiwJ3U/jK20bbSzoiBrnP91QN9
Wo87n/smcI9xou7wK9iEVMU12AEdVkiaYZcc/sl9BTb9odGI3NKDEzunoia6pMYh45RRBgmsmGQ+
1U557HxtE43DqaDurmWoLqh81DDNY2ndMrroUiRlMP7IE2kDSHZRVxXgx2BpUxGX9WuavNlFtvdC
JgHRAR5uqbwYGNeVF5wAKICyfUNf2cgFZVhRL655se19Jp1YwRYCjuFC08DRav3SCj2UL3jBsD8E
Lz+TYVkG/tLA+pr20wE5tah7jXW4cYyK/KRluM4Ipj3ltQYklZG0uo2jcwky0ki1rWb8aPioJYo4
jLVWZWct6/BVgr/D9LtJrZ9x1D/WNpALeg5QmnM5AYAhL6MEoFSrSwtkAtfCBaLeZ3b/WmjRyhny
jT/Ck7EwakkhIBxMMHBd0B8GruRKGRZudKMmehfS/W1LI5mt4lqEVewUFEtA1wbDqmiS2Ke+ONsq
di39QuQSKPfTF5KpiYZfkc12Ug6gf2g7NkbEHkQvrQ1vJGdzcUz/8GMmBVrXdGEXiC6g212a4DAg
rhBUp7i60pjmWMvFjVtrLhn8uN4k6YfJITUW9cexATnUoBi7ptJlI7nNtrNv9VZngwdzaQjTWMlC
jv4cPMaqynVfpsAjXHF+WAw+iyC92M3Jz18Hf1t2JwODT++RTQegJO9ufOzZx/3wCyZ3tJmmTm8P
1HzobglNj4HudQHjauXUWI9HN25lqviZcEkfgW2FQRm0uMnrlTuvdZURTEAFm3YbPYYP/TF79Hbu
NrvXMSk74gG193b13n+uUKxc1Hv3gB9S9ogImflmH9wDA8Cn8gdSUA+MMtF1fyh/xA94Or7k+3Qf
3A9v2QtMwHW6z+7dbbkXzmfH9ti9ZI8aR/co/qnuFXfBIPxOOZpP2rG5D/iTdxeAcF1293EK+1ip
Vv2+31s7Y6dfhlMIuXZbPyS7cT/uk12y67booOyju3Ef3PX7ZlyUv0CieXftvt2Tmt7XP+QX8b/1
e7y17pv7DG75Y3Qwtv6994AKasH8GfmZYq8Uy2rvvFV764DJ6dE5JL+qvb/zmX6gS0MTYqes8dHd
NPzL4qH5IR3Mu3KbbfqTvvPvjK29x1P5YB3aJ2lb7L3n7pg+Du9/Eb46T8Mx+RX9otXl71jlkD4W
+2qP0d9T+4R9t7uwxL96SB+VtbQFAHavHdBdkc7xPX/ZD+AYzgGNMrE8cmD5fXkPLmjEGPBQ34t/
uh/DPtzJR5V/4p29iXcGmPRmYd6ZO3On39EyVxaw5rbqDhkj/nDS78Q/8aG9qDsMHZj1bMLzLcXI
OVw1nWwN82nUaoRY+OdjFRZBp5QKADemeLV94dq14nypIRplsw8MaND1iXy9hb1lhc4yxYWObMyK
vTM9pht5ydwRByvKwE1DQuc3EyIlii3PU+lDcoxjbEagQ6drQqrabzP3J4BYI11lxrodXnL1m4v5
b7T++hfMtbgsQGo0lunzgviZHHFraII8ruinkY9Y7pVOr1DC7i6V/VD0SCvdJ9I3il3CnEs1CJ8l
jl5VeCSIaMTD4WZiOhdx+DrITKoKk8Vpohg1rm47fvD+QqjvxXihfWNVvG5uRre5aGPjL2dY9GIN
SHOfN4LvGnobRMRXtgD5kRiuvndhk+bt65c8uxCTTFsoOslof39eyEw83Uzg3Ry5MsQ+o9go5b0F
nHK8VVbNXYj23wr4eAzgKfZ5Kd1Ja0RVairB8ZSlT5a9heddeIckJNuiZ3BrSqDM8VIBTskwZZAr
cjB2/7yiCd2wV0R1jpHDpkVlNbdgE6M+6zo8aiaYOZa2iIZz2JqbpIawogfLMD71YbzpinPXsPVq
c5/0UAmM5CAKhLG2l8wUVxHKZCk6qy5lGTMAN8YUr1g2qPdIVLlsj6jOHuTqFRQZbdhzjVWpQkui
iqI/dI0pn4RrnVeAjSkXKrhUobrWWfW32EG9xx72BhzmvpFPAw2P1rlD7HsQbVvj7OrGKUFmoXLy
ZZcCE4dzfU8PEJ+Lp6EZlmb5HBmQKrOTEbUr/A8W7/1e+o80QHtScjuzFy0j6vg6wGnG2fRBiDl7
2saCGZGqCTAha2kqrwrXKowrB/yiKit71MhxGpKXurblQuevd1HvUfjl1phtIw9DGKYjmr2MaWrI
bbiPs5e+tdbiMk5Qr5Fdgm0Ur4NB30bkZCLlcjxzWcbMsDRjFbLhckXbjBiDeVK3HNFIw/+zrjcF
+M6SibFHZaZX2c6gIg3t9hj7kHZQaBq1+ns8MJCs9D2GN9tWjr/lKurNiN75QbRRcYTp5HNzqFU0
kxDJ8Sv7bPGtvz5Hcz1XILW0IYlXMCHf9+KH2rlPXdfX0uh9CMawSOjiGXoPrRnek//Ghsi6MyMq
8VUGhreyuXeqG2OxOUqMDRsT2i+SAiTBkxM21IUZxsJqodWjbw6Dt6h+NHHMdE1vJcNCkZDP82iw
EU4qyMh2hYgNpyGSfrTIfLYp3px8q6ZmPs9Q+esXNAfetmXBVqOk163fDqNHp9LJJH6cHG2TtNwI
qC/7GiqsgIOp6TeYrQKVX/jZVoIDzOxQ8cXwSSiqZQyjTbBrKHYFzXpkoJwjATEuzOxXX/zwDWzk
rH41yGchr2UJsYH+JFSPnFWlYNZzK7SoIv5OKg1UuQWoAPlhpCYnF3WehrmuBzZNCkoshwCWZN5G
AcbBpy8bkOUkxEq6l9RrYGCWbQz7PNB/pH+8y52hGcQvtLisIDjHCdo39FFEZ6GQrGWRoW8iH1pq
zq8/wEykRzsedxyHKG/+ppWsKHUclx5dcvYiUb4AdE1poBtX1bhRHcyu5CAPyGWJocQUPisPUl1W
OB8wc9tyfzEHowWeKQ83b8m58SzOlKiMie63BhHtc4D3PN0vB4MGeNJfefPUAaJHRUIgSmzwLI6+
Mrob6OC5SuDTopMrkyvDJAvg8UjjTXMZHlV5i+m4X66sH6G+zpJV/qt7RdgEHpFWr1t1hdOz2u1L
aWWnf44wJENhSeSQ2fogFDaMzZd5tQhf/Gwl1aITXOP6mG1hcraovmNUkA8HLNzwm9TzQ5bvgO7I
f0j0wOsbZ3TmhkZOAqYVbVpMVKaDlFpD1jtK6XsGqCFWwcGKaKYkdDEi6CgHqkhNf/h6U86FTbBU
0G1B6OCuOvUX6KQkHKSYoYLs1hu35NgDRB0ioWqcrmx4fFFzFrp4Be7Prq59q5KLkLSrovFWH3Du
SMNix8mSfWshcfl5LwVBN3SBJUdHiUKBmjb27h2ijuDwVUxvuOm8q2VcKzj0JJ1aa9yJm9WtALj0
/+EACegwAsyyjuPYJLoMXpAPhkF7ntkKg2T6zoxwETr7T81PHKWgctoU8ZgLix3x4dZS9C7L1B6t
cUD1xM1D3dzBj+rKa4uEpf5zVEEGra1qexPGP/vhuaLQjzfQ5vxtRhmrkl64eD3Afqe7mqHlZuon
0SdrArS4+E+uApGvZEa6VANBlPOXKMLeRCK8N4Wmofy9xgDoT8/ofbr44RWIubKfS3l0HIVcn2rf
eRTFhY6cqt+QBS7hqecpMD1fzE2fg8RbheZrCH7NS/dlbR1DNd9btLZIwGJyIZEwjUgQiWRI6AWS
cmyTJllV9UuA54tIdkRsT/JTRGkX47El9vPXp2puLAUgh9wXTQsygmkioNpR4EVxHEFg0Fa2tYHI
uzKUV3KlZSTvQuRqTCfHJvFV89NV6QG/tdRFFLxW7Y8x+u4bz3p6LdNXVTmODGk0q6LR2a9czVzE
wDvrJFy07dVgtFmBbr4FqtLESfvti2B2gqQ/YEHbnqQxTdOGmZQJ15ywfnYRZwLwKVfDN7ljNla+
unRlq7hceLR8bBQwi+ipgkozhuQTIRbcKupsCvJmo3f4I5bwg6nDH5kcr3sP5cYxUpa67ywyC++C
8CRa+wIWhZF3wMb/+jPMIQKwCXe4mrBgxAJDXJQftlabYKZtlUYoSuhahyDkXlDzV9SFm6z85gyf
QkH6i+hWkw/0+StJoRbf8lSZPWkwH2UTfARggCmdo/OcrrItLTwGMqcoXfQot15Eu+MbFOZlmr9J
8p7gQjpa49F5E4wwF1c/Lj8JZlFqeZIfqPjWiJ4zitI+V7RQzGXA0vT6QjRGtXBcDQKDaPygkSGZ
lz5B285Lzv1tMUlxPU93l4ZOtqZZQpr0Xb7iw0eRVH3McCoPj36Tr+3+Jfe3GqJ8xYVqLecoasZZ
fJJ27Na+pi/QyOi9G0X33D378SdMNngYyq1duz0G1+VBVg8EEzO/4IcQRRfCrdTduE5mlwOPglmz
0Bmb6kW1ZSW3rsUdS14JOYvkL6zenPgA3iorBAP5620vfv1vL1jY5gL+QCHJmdwplZXrZl3jjpbX
P4GeSNquiq42TUNnzR3/9VqzGSCJ39+LCSmaz0csdnwcsySezVUOFXmKZ/wwAOn1GwsjOHMzoiyV
3OLFzuW3An2oaGi2AfaZZJ1VrfRJkfGAYcAc7ALQhKko4ry2fiPVnD+6H1aapJr6iBoKoqQik16D
d0fUgcQEta+es6JXFxreAuneEFogbS3/vzIE8QJ//5r/POykh4IljW+HEg8bQxuqX9RCGKaRG4J1
TVi37S6I5H39Ud+taX9b09Tps+EpjWTUJGTA8ZX6SCbDdh1j49NFt4aRKZmA2Mpeue25QzuOZwx6
HpG6JTJXXrfvuq0vLEyis4FbPFuO4TGEvXGMFlVzZS6heSchfVtgi+YtkuDJwA2MCsiTtmn9V4TT
RVvubKAlHIvR1ZaZ9aoQjDN8FcDSaFm4bfsb33d2I314zslGcsuiTFuGZce6OgQuTYH2RBYBwzTx
vBvvdA7TgMcV/BCASaiDTUG6qau6w2jrzPaHK4avUrvXrZ+ddiL2IdpSVUyn0D5u9sZNvvHcDtJJ
7m0QgbS137nyHwKuFjgJkyESLJp+CcJeiLXJxbJO0OSIll2INVS2vtk8not5OGDiSo8CB5PAyckJ
DFmpW6+glIF4QVuI6CrSdcFx8A9iJHVbfn0ubREpJIUMFSl4gs+hyE4ax05UOzxaPqTMZYS8r7kP
chwcl5r3M6adBSf+ltqSNhdtgZwiH2XpcH+MyR5SML5uopq3a9HJCWPEYYGAm7mFFvXVUYHxqglS
LIApsn3WvHoa8hOIICRdtxljlBj4m5lOemv6b8wO6bMgJxm0L0Y67CO+UuFt0b12LTj/6k6nO1iM
T3noL/Txlw/DiMta9ZJdmWi7cEB3t5fYw8P+63Bw6wknnzLNim6Qh/S9ccH8g3Y44ZZUiRbPbQiM
CC3T0EN3yoZtCYSPC+XzR6zLUuqllNwT3wwmi8j6qj1ZyCtTF6bwohmZ06oVif1NjP8cjtE2WBnx
Js02MX/+vHauapFWShjSiYuMjrIkXeje4RshVNAZN6RI2mZvhrJXXtPqEutnbXjOrCuS6oBUvn7n
c8dHCGbgeg+WXp6K6+ijHha8H/ZyfeCXON59mohBC/PVjK436Omv15tDvfPs/7vgFHqEflQWuh7P
zuQrd8mGAT513plgkRcHPG0yptjOnza8yLhd31x+9hR9XF6c7Q8xCuN4qx1Tlhc8m8xsVuI3xO5b
ahR3IMBqRDx5DVluH3KM0bXq3UoCawvaEZKy9ULUgP3+AH7RtdsVmHmiW8pxginAwH9wL95IvZK8
KCW4/XGdBJboS9lnP3tOu7ObPvU1utfqraA/e5GikwE+lPqejHOyo6rAkDzJ4jP6NYKkyIcwD+iG
Z4bC4k9KKC/N4VnKqo0S6xuyi0Fx3g1gyiTcOZrgBAH5oIstI70IsnSggiAyMIcAQ80ebRXgncwh
jF+pem0AoDuDtcEYpqusUxFoSzAyQYmEF2omTLMF2hmYisrfOTBgycoeB8BbudkcBgQ3M9CGpA7A
yKY7142q1Mx8i5rLuZgMach2RTc5H5X9EU1XkHTo9ccBYjcoBguZ0YuM7wQuCGPwX6Bd/BadjhLQ
MpnO9+dd1Xl6nDQVrx9cF9r/nKW8WjOlBySrMuOQ6Xcgut0dipvHae4u+rjy5FbIArfw8RANj8l4
yqWVy3fpHWHeuiLvp5kTS4veeUyldH3jHM9d9rx3rkGLkeJvM1tN9mIzd6j2FBtwF7MGcITg2fj2
3CMCoQTPD9HfG6uKfTyN2mAzxHWPhKc6rXDixq3BD3N8xZhutEaGfasYDV4Y6nFSbMBSEbw1vIaK
GpAp/HIxIpDS8JAbtywDZhMtkwkMLWmRbE0nqo0sS7Y5DuExZRRW0c2XsJlR9Fe/O7gGeI7kSh98
sOtVpoRr8Xu+fhfv8Prf3gV2iMyAaKHQzP286aokiFwVrw2RbrGnV+pQIx+R7GJMt9TCwF/lMmKW
kJSvgTQs6+5nibSTCHeWux+7cRfY/TK2oS1QY3Dd0ny0RY3R5uuUYWXLKacq2iOcIoXFpgoYerbl
HRMlLuUO/0oTlShh02QSNnrurbHEIIAYF7pbqetWlKBx3K+16pK2+gJrUjoxhaDtrhwzus/pzwCd
Po3SVQi/9OqrZr9ZgUk3TV+NwxZg4I0Cci65oDHyv29rklyYUjpmqa1wUJRDTYMChhfP0kg2fljb
oLhxPOauVXRLiE4mMzAG05+/Teilbh8gfnmkasH/pQKiGKylSECmYGPAsvx6L8xhiUkkNPrIGrZN
5DWf14t6d2wzKXhfz6jsE7GHs8A0xgsupBI+YvgcBDLi/7IucxCmoUA3CMef1+31vLK6Qtzm1kUJ
L628MfpXOvkxOqpM9MjC6eMKe5ob685Gnw/rTgKuF4Z+nLhEn/SvVn/Uyn2GDjbWLwjulDui/e2p
wdz+AXAonP6w60T14/OTdrFVWQ3SykcxK0gBw/bIULl0kW2wrFljrYQHC9HPTF6AiuDZvIyR0pL9
FSN03oElxKBvtZdmPzsTWtEWQc/2N2ivVQVh4MtheMyHYSkKS5HDxmdqIH4JfT4xfIZSIUmPX79/
VZyWaewh2WAqCnBF9Jo+v41Uxm6r9s3gqIOebUJpgxBTc411zN1whiKaRB2qqmi+66emGpZeVW+s
6E3MxNUSHyivwXYHs9jgEPZrGfS/rO+z7q2R6hsXxpyaA4Nb5BL4qVwaU3zNGAR9g9Eq04cYxPEh
tcutq+QQaLQVNbELRta5k4eDbu6btljBfRbw+xhzK+kti/Z2jO/4UjgGhitVuQ/PCbYBGmYufr1w
gie/vHz9XsUxnb5WIgaTCEio+EFPtrXjt2oxWPRg6CMjUz1WZwiTssqGu4W5mu04OYxjmAJyh9GB
//wFi6zwcPZhCkbHiTkHakOGi2oJhMJQvxAZHd4DbDbyJi7R6JXbXLgKfv24cyMZR1bBWglZZLC8
4rr/kI1nTiaHRQUPQaeT46ngASx/44A+IVq+C8a03DpGfzcUlzSJhWCYcCKyCS5Jjb/Itg1sEedM
GTsSMDFp8wbQgOYKbLk9wgdLK453nfpqkCyIKRN/f1lvYlA+8O870/33SNVPTzM5FLoSta5vMlX9
G8BGNsSdSj0TufubONWZC8Zhj+iQEAGO/ZYINYmf2H3IQLxELYehe49VlgdnZE32RbFuNTeebe7E
syCxD0lJjJinTpt2bnqm4TKqRGS+C3LEXqNN4X5HhPzQ5Bg0KgOC8utEBqauE3669YAjCwoh40tS
/WzHnTViaIMoZKJ1f6nh+FZbwl4r2nfJfxnwohRLr0THWBuS6KS0z2EfhJ7e0ckktYCqTjqOsEIO
Jw27y64/qDmKIe3CyGmPEMyhipIo29QOyo2GBurevx9ofgqEVVkD5WdOJ1y6Uquxljd0p4AOeNam
KC+18RpwVbBRId/0XvDNxzyCDgTYJtibzoHDGAzPXdXdi5mVooc7xeIx0jcveKvQBQuZS8p4lEBN
ChksAhSE66v03YokSvZpR6VbAcdveno+wVOGfliZXAR6hbTPAv5m1k9QbXKMGkQCyOmBaITUCfhX
uE7Jhf5pNeBiaF2MsV1lSbKScxw3+i0weg/anW2laGzE+4rB6YjdXVRey+FVOBXXW7O68zsCSGht
FFBdCeAYQ4WVkb5EdbEcFZyp9Cu58QbrWkhgkWEeevkSjedcf4sAOyRh/eCk8cbAsjDpMGbEIR3D
N62KVpRzjnJBiYJYhFZG5ewFpkbkoUOvbo1SEX7WvmRDIMogMyFWlZgrMYCySutURwqmpS/Ba9w9
FXG58QNrq/iAd5TmZ1vrzOLAGHEvif+0SnwiIVtwgdqZvnDq8CJTM9MKXCjMIQVCDRryIsftNPOK
u1TAkMJ0ZwzefRi79xL+Q6b0awx+VRr4ASwGrPxiJvFaGhhtG9rD1xF0LgNg+AsFVejxiSHF5wia
SmEC8b2k5wpKF5FH+HPSmk+r40zXbfEeGLFjveXGPgfx+rTqJJmux2qwaoxnRTLNoAI7bAkzSF5x
Bh0XFqyXrNgOUpCy6X7wueCmK9kTAarqTqiaIeUTI73Y4b5Hrx7KCWTJq1pSHp9yLER1XGbVNcqL
70a2UXpyBR0uZKVbF9DMfSt0CchdGd7CzBJR9sP9kzZ0v4aQt5ezfxsS1YVfbF3v5fZwVHyHyc3+
caUpYRj78HQ0sow3Np60d7Vo+hXk5zSOEmVlyAe4sHSIiFaARb/eI7NXBXcsvgAWHjLTRolWlkC8
A6Af7rAWyF80NPMcDseZq4KUNL7FH55jgjIEAD4tg8alPp4UI3Vrm3Wl86xjgV2V2q1CS/lLHVB4
a42nELZUmtQP0UjbSIjQMRyWcNuCKV/GJfgXb4uU3trp7sviu2KMi8YfdmhD09gho/S6p8G/BmPy
5kEPNWGEju0e8QkMe6Rl3oF4rF9c0/73teOnBxK1wYdtEmdjbAd1CFMzXufYAMGCsZyVyDi4O25O
NOYaC3DcQScZDhUrUtyflxtwwKgcgMvHtPrbpRkSQHYYvDf2iw7eTbU3UCazfC0hH/3v9wrjTjpZ
fDhGDZOlATtakW607wko1yaYJHHPAEqC9R3oF+7Jr9ebf9YPC07SUK4hIKIhdzXeTwLYV17wX2i0
E09LuKDVoCHuEObR6mYreK4LT/vwn2edhE5/cHUzHXhWxCRo2jF4WJQxcCTpLjOXtnafWEfWJ+4I
BQFqSklfeQjwBGfBhr2JNnxvCUwjBMcTyTlqKurMySZD4KczfIOYKlx6fQsLHJYhstodjoIA0wT+
3FGWWsRwgMApSMMuhj7ItMtmuYnAvzAoFrBTB41fAV4Dar1toPKVFaKlY7kVzhuoUKhcbsw59erk
Vx1GJGDsjFdfyTcZGTYDk0WF1hP/Ld867++C/OEd1MRlJnn6LhvuBudP4Z3lob3QXRmwUeaP+s/U
BXbz/mb0cKnjCPz1PpkDOvGx/nk7k0g9Bm5naT5vR4C2ImJJVMcPuhilAiQXdzr138YLkwPmYzav
imQpiMxdGXubqsDqR43WqgwkRb4Kd2oqARyuT26AoqAQDyELHJRyC/ekbU9ld4YbirHSzZ6p2Mxf
fOLpJeB0UhM5HZvdwzit1wkmTbKTEvD1xRZ3DS44ed+mcFfDQ1n0Szu8NUScP26qkNMlHcVZbHJx
D8kw6IFTvUt2+Ah0UqJj+YaqH8mCoJmyFejZ0Ji7zX+eu2uVD0tPar3UqZO8SVnaHoHlHzhxFGoO
at0gYb7eLKLO+u01f1hpUoeFYdZaWgfiEBrKqtYufxdGUXlLjmamJcTQTJxVjoUFo3wSp924bCFI
vhPYU5B/fwcscETQTW+SkubmHdARhTQVBHKwKJNwpUdN2w4ttyomEM+KL6OWLa8D097D3heYM8RR
lg4l+kAfFtjyrtHJTkmtCrlY0ArS/BdxkL9+03OpxcffNNlOZpCHaiszkw4bZxUC26/PjDzYS1kq
rTEkUW9xX+f6OZ/ewmQXKUWfp0HKjBi4bjVk21YSPDm67ll2D55KtLdHFdFFNHPzJj4w0M28g97j
y3aH6LlABohBlj9+iwbEz+ND0m8lWDJk0O9sgrq+3G5z3HpLk/2Yerim9zW/+f+gAwXGmL1PwVLb
xobXdFO+cnZFoBjoElvUwO/F/IeERWc279Ule4XXAa8d7i5SfAB5SLCRVUHh4OttMAfOctDP1pAB
0gGjqpOTkHm53tcd+yB6A0Ze1sizRku9WXM3kDgMebHsbkHYZw/fhyUnx8HDwalrW5YMqjdct+kk
pOlWRYkmg/x1I6C8//7fIsqHxSb7PJYCTA813meK0SLxixwdRB+DYjIVNjz9Tl6xRkHKZxUDqORN
8UpMjl5r4Kt2fiJNlErEoc6iy3Dj3c9VFsD4bbQmoSsyjfochUyapkPhsLsEVNYA2woTo9G3VsBF
dopVkUyJ4CTRCAhhfjXIhn39C2YD+4cfMNneiq4F3qDwA4Q7pXqh0UZHIR+3RnP+eqHZYhekGDMO
Cl0wRpPPgBNerjqDw/BePVNm+lzooMAgTIr3y4DVfRbSBV8vOnuUGLDRbEOa/bcWu1z1du2pjJnp
q3TZe9+kb564oWX1kiHDdAvDOX+WxIwBaoLARU/OElJuPS7rPKTAuKUnQHgwp3BnR/5djHRdIdXx
9SPOYTJQ5vsfzs6rOW4jXNO/CFXI4XYiORySGlqkLN6gKItEzhm/fp8en1oPQexgj3zhsjVVaqDR
4QtvoICA8Dz00GmG6Blt6RulHB4lIPrAD4X0vLuJrZPbnTr/BVUHtTqp8m84ROESy2Y2stMon7BO
mN4vaConHuPAKNnIfouRtoGFXAsOieKW+S4iFLqYlJGwsWMWRt07FsKKHk0PeGuldqChJzAqXoau
iP1X5mIYBN+NBiJoDIO2E1tOVM8GLMfq4PciimiOucyTi74iiw8K8+Rj9V4ZQQMFRTSq+MaaJzO3
dxQ4Row0Uhh2AnwhilBR8ubo0h3uJBQ6TKp2hvFzMND4T0VKJWRKTNAl17/q3La8fLTJAVmUyM5G
ECNFC5KrmQsgSVDkIkhn21wfanbNXo412Zh5YauS1kFDkMPbLL2pEK50tnp/wMWPEpQGBTRcunLE
qTI9kilHQ+Sgp4s06+TUIcpRc0NxQQIQwDvNPvbhtRD+ePIrSAT0SoD738PfEbkKORspbG/qaOEi
E7K0hGf3DwxbB3YN9RWO4s9HcNrKYVLbbFmqvHYvYj8BRsQFTL0vwB0o8hsSZ9yFNeVJhL6uT/7s
d74YfPKdtTA0CIqoFjA4PSOh1ka1IOPm9xY/9GwX4PJNJx+6z5nitOM0FAwuqraVj+xEdBCeiVKz
1vDVSxBilIB/KNoevFrtYk9vUP/ba+ozHUDRy8pV3ADKk6ictq6z7qEFcJBen5S5U1uUMEDC07WA
cvb5i4xjK6Wu4p/znPoYeSewMQjZC4Kb/QsZ3eujza5FhzYojVDIkOdy6UW41WjJyBEmtppyL6DL
5DXd81AtXUWzX/pimMmSNyMEI6SBl6L6U3iPo/LGqh7c78tVmZn2OhCb/15IPMnFC0Grzuw4ZE35
wVbQ3fFWU713UG9cQi3TN0A1Vp6vT+Ls7X456KQA4shxFYfiwCJMHkfg57j5iPaERbr4IuQfmlcg
kc2il/L/Y2DQRBrhE9WXybwmQa4Ykc3AGVDM9iD3z5g2cemgRUbj0RXI8XAl3MsXXnh+2SC5AXZZ
saGSf57lCNEdv3dAjTUyWnkr7wkGz7ps0PUHyqbfAxujffBv4a3NtiGmhn33kxba9ccAscw406NU
F2RylNGE2eik6JePYZmq2HgenbxbJf1jgx7I2Y+pivqt2r+ZRr7hNEO+V2mVNyFGkI3Zlqs1U06o
MQg5MCHBqtEmGYH40Bj6VwnJCNLbrj5a5U1qhGhz/RWrmyHdBhYF4JPQ9kAL/SxFweWc3xLQcYc2
CRofqHhvaw0RFmXcF3QTre6RnMWT1kZzE5rrvtl04U/jZ3jraGuvObqwslEgwhaUwpW69Yz7On7V
lecodX8ErrX2WxlTbMwsqA9T2pA8C7zBO8SAgCqbkB7g2FSrZyppEqfmgAwaR6nAMCkVVd6SiF85
iGM1J6ntZOps6n1pPwtFSs36JpUNvUOcasZ7IQEAdSACi4E1AcEGYaqYGFGqy7rf9oOMMEJHClr4
+a5gPcXeK+x2YELIJDzDyl+P/XvdNzvJLzaecgdUNI7+tmR3azyFhX+otAPqljo0iQpIj+zfhka0
pngOrufHEH5TvUdbubN1ei9yh/uLQzR1jLVsrYXSRjbhX/5luBsnkb/b7k0RboS2V8wKG4ZuFUqa
h2qVaPLVuBwIPmYKktPGf8f2EHRYY9Quw1Uw81vPuFFHWpDbqt/R1xHvkXLu993fsblXfxegYdIA
cl4gqrdkPZwaAZR3we0FyrIyBWcDqxxAgiXWcgWzdmJzm1gVoBlLtOBJp7zdiJOaRYaqasD76iif
UffvciiZ68I8qcY9sTB/BzVpx/I2TRbtUkf0lajBkAy4/qYwQOVsehOdtuxvqdi3SL2l+Q+7RRcC
BzgQaQHaATd86Th6SNG7cN8k6Ic98h0jadzKdlYUqR6T7x7mNL+kn/Jd9Lf7jwLClUAvWCGQNFZw
+SnNFnvfMnYpuQDhh5C6a8LnMvDOGhsk3EXTb0QNph3MjRbhFj88Cy0Puf2OkuudO3wMWOpyX+DC
lgHQhVskKhBlrG8S/S0og51eJRuNyqZoKKZ4VOcDOSUKy+w+l66bBvZSwI2unwpzlEak1c4YS/Cl
NCI+H05xHgIcEcDwJPum2E+l6+x1lPpQvljrwa8+wgTgZ44GLGsi24TFbRLX6wT35oXHmLvIUZAB
cECEjXji5FLoB62vQTeHgjnj5XwZ/CuDH/a9Grswbfe5+b3bOdUx1q3jGfQxsoG46d9YYorU7Mzu
/foDzZ6V5KDI0QPSgezyeVo8JfNLreesJOen7IBEXvpeKItJvZjdL0fyxTCT2e9lzfUSF4qJwLpw
G+8TImgdpjxA0LvzORYg6QHW3JaaZyN5u/6SswEtHHFQHjrzTnf581v6UUPADYpCJL3qc2w5JCww
9bsbbUC1Zi0hJMbmy3q2faSuc/V/ryruCGQLECjMS6mwfh5+tMIaC+fhTKdFYl0wIpJTEa6A1FLT
WHhXUR/5MtW8IgxR6DzUcz8P5igDDoKiqCBUrFUhh0q0ytflLKZ0IojqVHTOgSMADdnO1gpSiOGi
8f25tXbtOSYrfVBGyc4knmM06ztIwxbqPqKUaQ3pQfHHrT6CJDdRzxkcQAolGMTn1AofixRlObnd
0tKhqp5oMrdgv+nB1crD0mYUqcSXRxTwa0BAgr0ipvIiLFRqKe26gs1IWFgFGFuH77Gb36VtfbBQ
PZZH4D1ysXOLA6WYCImlIlusVcx+rotnmCzNzA/6NOl4hn91/qm+geMTWRbl1D7+4M4xkM2kJsCB
wf1Lx1YdnaXDcX4iRBEeqWPwA5Pt2SRZ2USBYJFgiybKueT8CUeyT2ECJcaADF9Sh62HxAWaEYVy
UnAjXVi3YhN8/RhgYB2a7HS3JtFjoVrk8w2AZsRw3JBLKT043TuUFOphRvUhanD5ulFHoFnP14ee
y0MANZ9t7+ANTfseaBFIeT2aZ84QexO9IwT3M5TIg5frA80etuRUtKs4a78g3AcC0axuGIhvraPG
HJ8oXyyiaM+2RF9m8mKYyUyahtTm8cAwirf1PHPnQHxqO4D0/9ZqLOvUBfb3sA8Rdu+x4nMO4gLX
7Q/kM7CfCUbEuRrhdISOq5crTw5aD7X6SMIfl+8pQMXBvTWt90rJbly7EcQIYueQCkXabBzpCRW7
oVNgDe06GcZVjNICyGn0b+GHttGBiEZo3QSZRivHOmhYC4d+uRob6K4W/KlRX7WStenA64tTqW5l
PErdf72BkL/lzswJ54dfMTdIRmyjBc0h9I09kvI7tEnryBf9vusfbg5d6gB7o70OuJS6yGSXynmX
q0UJPttxzqLCtSI0oDA/Js/B+AjRohuh1JCh9JvVCF0btyLoQUn/+nOosxsVj0aHy4xHOac+FycW
xu+x4slwJMjMx77ePkKaOADPRN2MLYX2zIHDXvKjG0ExNgDIWaeUpnrkOVvN1xFPg/TkdRvf1u+y
HcD60yJaZm4zCQUMULgWBqDy5EwtNN01uUihDrn3jfCqtzbsWyCcy+SZue1kaGiwqJwZGINPTq3O
jqMqNDI+irzR4nVrvGeNcsdRv09OKra5+WNYbFN1jwRxnCMv3Hl3XfvQOcr2+leZMxjgc/z3IJP7
XXMQ/ohlHsSMADF0b+YIfcfx15ht3Dkt1h4JC1uA+OwQDK35GDXdRkLxw0S9rqpkcr582yn5PkIO
jr1Sqv3as15EWCQQVehIdwdSCnEPRH0Hy69faXqyEwxKulOKL6zBgpXbJmhUJ3sjr24CIQvYfJDk
qpGQcNLBLG4Ff81BmIgUoQIs0OMlYvvSyvb9XebiBNd1fKZxPcTN8fr8zMW8GMugPAkvFZORyXeq
+sqsgwBUPyRqnF+2BCO4LGXo8HnVfQRbb1GxcbYEcjnk5IvoUdk4AYwGEQQpds4LHyjYkYAZzTMQ
tcB87wzoJK/XX3S2p807ohEpGBVfJNnLXrd7wBc0Hrw3yJGi8k86awcvA5NdgNVugge0lEXRVEin
gWrm+WTjvpC+02NfeBhxzE+vAQSh4AoQ+gJfm5xZsZyYfejWZ2bqqH1kyUcgv7bST1HAB1mOBTBA
bgcBUglwCBfuH2HyibkFy0QQeb6wOEPJ7RQ9YF+MNjYyxA7ZqwgwRIMfYfD8nlIU3WJqF3BKiHAW
zyIRYn6ZAaEdJ+wvvyrUyyW5tIs85hFTac7FAGAylztbCUs1rqzr8z07GDg3kxgfbOKUMymNgRyi
KXnOMQxky5HoBoMCMvv/A70+e8g6cPZpTctYB02yNqsNlMBP0nPEAiSAI4JCh1O+L+ITZrfuxUCT
ratiQ2R7ThIePYTquYzhRALzfGmkN7X5Fi/dsnOxMMn5/32tya71+sFuCyi8Rws0NeuFYBjlobLb
A/bI/BNqGGcE9JBswTX4gKVYN/Bgr3/Hc4I0XTXwIIXGFxnrF4lwSO624QVMrtvrNyNYOc4rA1Jg
Ncq4urrqq1oj3t+tB0iCUXcQ1khtL600O71R05PRH8z2nbpyl6BZSQudDlk6YIRxb4NlU8ZDUyz6
CM2FzpdPPEm1PHBIjZ3A5SI7MAPKMwDe4Uez1lNjV/sQXwjEhDSHPiJxvzBfs7GRiRQeMrzk1vo5
+b6ISSTf872kZvRg2LY7UTSM0emKSn2Dvx0XWF68NI67KtPDWL+OOtpR/cLWm6OOCkkknejdNnCv
niwcNdVLGNn4RBN0OHn6FFOYI1/KTP13oTV42zcbocHVSsMKj+RdRobjt/a6KnQBXGkqmG9depsQ
t7aYijkbxXuxUMIQbtVmTV0z1HbePwIfi/qZ2YK3KX7E9nfA4YhEwQOg0qu/073BROgtCaj62RQW
2zVNMuI1qnSgG2PrrgwOJuwBrcfTMso2OlZ1EhyO0bd2VuGKFM93vsWDchMrciQ6SsBoIt1bCFbm
tFaZK1Ish5IP/4hNePG5NKuxjThkrgQuE9DsrWS5P4W1aWg+5vkNcD4BnmsiaatERB/YZVLhRVeX
75d34e1YvQvewLLM5ywUioOayJa6BRn5ZBUrQZeopQ0HL4jsXYJ6TRA3u9DqD1I4rH2oDF3bbZJg
IG3Idy1eJ416qzjfnHybO99bqAr1r8x+T5B7UKy1Rc7S4nlhwdm1CcUt6KI+S9Kh/mEWS7p1c+cx
a99CM010/KfN26aNYS8ZTnCENkgdgzPSdJ499RtVu+uH09wlA1gOGBQ9YvDok9QOV52oai0rOBbZ
Q4vvBsaDCBCeUUkcMtfHmjv7L8eaLJS26e3Y0xiLfoio8v8rAUAvVqRrYj4XVR3np/G/t5tELGHm
WV4wsDRpwRKx4P3GShTyan90WZukJ5wXqpBMmYw0+CDxS1kLjijHca9VqDnDTCQb52wCA/wHE3kx
mHjtix2nFjjbV50RCIkQSjggRfluFFv1/EQ9XQSC18ebncaL8SYbqdUk19FL8XLVQab5E6Pyei+g
ckvYnqWBxAq6eDHoanXdm+zYOl5jmAlS8Zl1r0CRX4LAzpbvLz7YFGocF26WSCWLkb5U18ZUh77p
4V+CuzyEzQ50T2f2mwCVG7pOxPgCAd3BGFtkiM9uwP/mdtpbbNVgCNmZbMDxlQhFM+5JzmjjcuEv
Bl+zWczlS0+utThSkjJ3xcKBjQ5iCfQNoEefoqlf/UU3l+4S7HtDer++frSF72qLKsTFdzUxOVUT
cRI7srfqtfdaEzKQW4zQQJWtTKfbmLkCGavYyUrLxYU+Q/szNT/IN9aRS3sd043mxSgBfqvcw/nu
rGDloxBPFwzOXeodwuRN3D9FQkTl/srbFxhha9VAAFlZmVEn6BFGnG+uv9gsrudyQifHZ+e7//Ni
BRIGBT0rurvBKqew2+4p7JT31sKISzM5OUPjYoyYIpZLHbzBAQa7S/ZB1LpcDJmDOFy+2uREw1DT
TyOVTS9iwHTrl86q6rdCgVd67I4l9/viZTSLvqfbj4UjgCUYRZODRomzgR/YlP/mV0DTIXYIP0ds
g7iXhh5FZH+fO0dRa1j4lLO3E+ECihSU72nzf16jcdTBM9WAaHX9FmQhk0vPmYoq27HTJTHTKNIh
8APcAhaxKEGV+0aDvGm8CpesIa12159o9mSgh8j1BfNbnXo7942rJIXiRaLqqtRbyte2EK04aeZu
Uft3lutDjmmjlSAaSlP2sqQkTZf51AH52pb6waFIrZFXA8Xbgr6DHizwHoSvuos+U/2SKyc6CZBO
6Tovy/eLLHCaMfEMUO9F3Y9c//O3kKM6Af1Je40Ljm9B6oE8NLzRrVZQlpNecLWiWAXA9PqMz6IV
L8ednI9DXjWa21GVhWwloYQ7FB+CbD/E0rpSfU6uewFctPSDGjxLrbXKbSQTAXqBPkVgHYHegZ9z
Gv7asjve3H4EzifrxBcWIhuTZ1MHux9yozun6HKG/w1KysFBDfcmYtXhOxinhqvq+oTM9jlxeAGy
h4qFoRuTTVGkXpWZLYOOfUSZ3KKvjqMQ7asRLRFd3rr4mVIs6AipBrQQ/F65G5fy57l9cPkMk4Oo
GRu7zrQGFBC5TjesQarlJhHPs52+sgf/6I1F/RcBJTjpkyMoDws9c2VKPOwCauL0sld0VmhkEDkK
OhQJG1876b+1OIkI6OzC+HPHEKp3WInRzqEvMLlRhtpBE00uKcjXb8DYvGTctsQdklyshcuKkp6o
dpEEE6NrkoEGH75m5gvuRFvwEQKro2OOt6jPOb8QLh5rshCMiFzFckUV3kMj20GVAHehXkgQ0n4R
BTDrty7/5qHgAS5WUM7pzpfzgFNZBe4NxW2ajmcZPIZooBQmV08mVHashbdDmx8FiiShjRuP9Y3k
FivBUilJ5uoeNeWxFY8k2ia+/bHwlcRmmz4QexEsGMh3C5v4zwdUY5ipF3cttbnw0EviJm78e3St
BhnrRIxu7VxY3HE2Vt3S0HNnI0RlzmqMQZEVngxtlWOX6rZ/PhtpaGfkTVn1LcmgE+x06VHGjhIo
licvBB5z6/Jy2MkujDwKEFLPsGDB6vr70P9EuC0eVm28N40XZdHBZS7QuRxP/H4RMjqjG7U+MkYs
uKeyUXBv39NDFigzG5wfrtbsgbSx1iKbU5Bwr73b1H5zBmT6va1rf1/44F/7ZFTh2ZCq8ABD7Xiy
LY1Ayf1WtIb0UOi2JrHzRiV83fbabU45hrrLmuK7rABA6Ypt3eAZgMb99Yf4+gnEMzg21RaMCsAe
fZ6Sxi/CDLzTuXbKdMA9lu2jHPwCQDaCEQ6XeOoz0S0DotculLIN4JeTAUvHDZrEIATMgydaPw7G
pjkX3YGbn22eWK+jdHv9FeeHJBCB3kvVzZwab0g4nFL36IgAsZyD7kwbQaCaIFxQJyj15KBp0nJj
YaZUxJteDDsJOBS5lySW93nYAWWWX66OZLK/M4pXOXsRlHavsF5gfjg4BQmDbnPUdxJAE7vEKsE7
5O54lChm0bomaMLca9vgIjrg7/qt+4VfmbRwTcz0bXlgLgmFdgjh2lSYoZTizinsOhAGnzJG34kf
nK05iBLpyODKg600Ok1UiCMlv7EAqKrOo6bG4EuLlVDiGnFBCrIOkZd3FfRuY8arIemIZE5/8kX/
e9Jpot1oumdIEU+adM8AQ4P21UXek69JQVKH4YcMyWI1Zqbk/ml6plm1FMpyKuVlcNaJMn/SPQub
Uzi8y9RlAowMaYg2krMCwqT7DyxngT+ksUyiT73hX0VdUUZhFXCdZU89kF7LyvA3exb+sgsz9PUy
4WFt+i6IdJrIlE2y46rSes/u8+AYu6+wUJrUIXHdAOfKmj1RR19/0IwxxudFjaSZMrcYGTlqQDLE
lc7kVCszqw6Sugm4SIeHGPYLCqBsdD+BAd4cYuzJTBjXehTcq1BWEALuiDoFYpfsU8TgYndC939L
B+O28KFFvbfjg97BN8/W9s8QV3Dwf4Je3+jdT72wHjsHZx9AnG4Ne5uaundGHBO0oE3D3a0W2kYP
5RvhteOCHCzfh/7dEh4EhrmvnwQkRG/VXWN1N6yZKJWQlBQERwoBCV5tUbwRTYGlctvXAPTzLE2O
QQN0SYawRiBkq2hYEQvybJCyKafDI/yjxfDfJ5ncsxUMMDPsGAyQPwcgOlz8h9Bpol8la0Ivrndp
NqjsmiUNgdnDF4CfkA4FmQK68PMFkwdqhn4b5z2CmWLWs3cslvBjVTbYvrAG7Wohv5ibWRJuGykq
WgfKFHBhJH0dFS0D0ltYJ+o+obktegUB3tYUafWF2+VrTIEK0MVwYiNexBRBkSvmoDGcaJIDTBCi
nNk2qG7jcAl9dtZy/xwhMpYDDZOOCD2IqVpFpLte2shhcGw1uKVOchpwv7YQcfGjam9HN24T3Jg1
+OigfcKhq08fzNh/KLtkAyIf+P57n6Ao0t/LZr8W8qQ2h+bwU0/AUVEtN6QcgkmIAeJrY9abNEP+
JYk2ifSsAzi2Yv8UYcQt0JAw6BSzeqhG50FYC3reYuFk5vgSGsN0WekdoyowyZh8Wxq1Hn1k2BHf
/bza5D2YzPYf4qB1H97oMv9za6vZ2ttIzcIHnek9YT2HMh7gNOHpci48XnzRSNW7vE6iUhSM4HHb
6UOZyHd+3hzM4mUI6RN+aGEE7R9nJeXkjG9t+yyE+wDHE5wPN+Yf6LXwRPiUGmhgoqY4LWEhQaBW
Nt2NY+UPOwXgeoCL3aAh+bTVshfgatw2QFGl0H0u9EWHm69FAipYmKWi7oaV6RfSH2Cuzh99vTgy
GfBFappaVOwaKjgEbJQIsKVs2qX762tGAvScHvtZyxXv0cktIpdDrmQunomdYqMBFj3KebsPAdpy
f2monSCVNn7I3UtiLdVfZxzoGBprJAcEPljTaVie2k5AfSAs8MfARNWWd5GarbJS29Hgb+DZJMaD
7KsvlZLsbGOTY3EuZbdd2d9WlrTNPX2rVtpNkRO8p/FD1nT/yF6y0lyoN7J2CCq8S6k2PhTDru3c
nS8r3woX+K76o5ato+o/mB5F61OYPWG5hMRguym05Ek4fNKcAdsLFMWL9nldrfPcfizr/vuY+78X
LoyZMxSKpyjPMBNUaiaH2tAWeW4UNu4KvncYuaa1UFkFJCCEXbdBoBwy781wQGo1ldCarRUNWRzU
MJCgqZJorbjOzkweuuD79ec6c/omByCUX3RFheIum3MCKXFqhdSscXJB3urQbMmsnMrZP4Vi/xht
alco9Zk1bRYPGn5N8KH81YU5jhH5qmfy1OZ2MJIbv6v3pVEdND+/RdvjUSndjcDSKuUNFVgWtIIE
HhKLt6kr3QLzlwv/R5BIO4jYft2CUl+6sc5l4OlrAezGEwE1AeQEJtNtKoVr1emYH31JuTXK4tbo
XkwE06VcXQXFq6EOj5kT3Um9s5Yre9+F1VbTVfoB4dp7LnPEVBvrziu0m0Tzb31FQ+fVWnW2s2tt
faOot4VMkjHeK6O2D00sqhTlLs1QmlbjQ5zejbT3K+8A2irIjHu3V9b4tWG5mcIYwxQHJOwQ7RJo
WKCNmZ0hQi7R/TC7ZNUYFkLvze4OJ+B14tZHKZV3WlQiHRq/9cMARawDBitJG9OlT6KR72BtRirh
D8cyarZQ/JfOjbnD6nIqJ3FvmOiR6QEFh6FMHz179PV9WVlr7xuldJ4fZlK9qAMtQpjJ54PHCCJc
0Dc13F8+hwB9aA2JXPrZkW2gqCsOBe2I9JMdbqkpeuqq+s0Zkdi4GUMtuxuGzfVdMRdiXY4/5d1m
alDaORKMmAg9UVe0muym1F9T66617mwTNXQYCt7uTwblcDAdFYNDVDY/v3TldmMRIYFxjO29EN23
jH3XniQuRUoHCDSIarXrLWkpiUj1y1RfjDqZakxVsibMrfRIvYSwFSouMGraC9dfTvwtV0axJsdM
72pS1XZmemx0hP33lYO0qtBj8yQA53sjW5rLmcsOfBxegvyb4G5qkugNrotSjZoeHe/J0J8N47VW
3orseYQbN9RreqeW40N/CRZ2y+zCpeqjIl+OZM3Zh/ci0rHjMrcqT0mPQ7Z19HverU3frk/lTHgs
HJFAV4J7wvBkcrTpfYv+VlmkIpgq0EcKsURaqdlj6/6v8bsIcqK3qNJZIGjTJwPFqZK4cctA1C/d
aAsZlrQKmr4A9CP8YAEhvf5mc0uRfu8ZKywK65MIJQklWc41BhSVHDRDWn0vbMIAyv7JOCIWAlBv
oNnxeaN5vjn62GMyTrUdm0OQP5M1LaftM0ueffV/R5m8TQTIOiyzLBUCKAMySd6yH9dMUIHgtGh/
wN+h0CQm9GK1RYguanUapiKOlKC0AzNL9kqNUUj0d7dEl5nZwqa4TjUhjgSjcjJrA3W0sHF5HzCh
vfM6vKYFsPUUPz5opM3dYjthZjV8Gm8yf35gmEmN4diRUgfIKur1MGKH7uX6WphpmbDC2VCKhcoU
Zl+TYXIHBpJVJ+mxyx8K5bY4SW/1C14c1Sn+hcqRbr40oqW4cE6oMwfFp2HF7xefbrDG3MGRlc2F
c1v1FgT32J1I9pMb3SV/yy6CsmuN+KBFEGQFZqjIHxv/oUpvMQopb+N9FGwt1ITlVQzEMVl4uJkG
/+c5mayrqu8ityzjVOjiUtqgWun3H21TrSQ8cHSz2qntXnhlDPKbni7BWufWGecnTVSObj7IZPBR
Llup9jvWmXorNX/JiI+gMOiduurkBO/huAB3m10AugAyMCTeN+ZkvDRrA7UfdE6Df+DhK+4KW13o
keFj/Esnoxi3MJlSCpFLyl8z5zhdKd6QI4/0aJqPJUjt9Kw7rgr5NKTEhMW2UUVPGvZ2uLDK5+b0
cqzJapONsgI5zlhjvG7SbR1suohCw0q4OcRbZVgoj4kpm9z2n15tMqVO6ztOpnBUZGzdqlwlzf2Y
HEpgQtc379I4YoovN5HntS3CCuzdfsvdZOKRqNwuoi6WRpnEZfbYO2bZMYo8UBTf00eIKPTFS7jL
pWHEN7x4mUT2tDYU64H7gvOOih65k6cuRA8zsG3sbugVWRSDqDycQ9+LYQJXK0YpbdKj5N57VIZ1
5bY17nPo595PHWmZD0c5mP23Mn4Ym9esX4gp5oenbElHFJdhaoqf3xLBbVlJck51hTtLTz96V9n4
UrOKQnOTti9u0mykasC+fcQQ8BDpEEgiFOYXmennS/7LGuXa5JChkEq09vlBfFMtcsmOuDvlF1HL
D8G86QnIf/+plzJI+cmqH7JNG+U3yAKZOUppgbsN8l+mt+vz1/5nBNDBCGUWN6Igg7ehXBQZRyCQ
4ZhvQwoU8DdW9T95c9LNn6qTrnCJ3lLvIihY6d1Tmw5r9J5y9Npj/zvhfZynqziJdm7/W8GPO4hO
rVputX+i6Da2b8AB1hWyCsNeqGLo42Olfa/tZ4zht3F9KGmM2IP3Ta6VrZHeOwjaF0j8IZHdFe/Y
k65yVGB73F6AS/A23pCtK8XcjIbJcS6vo1Zb+d/En8pZ+1ZK1roKPxC0ME3r72zcm339s2yqjV0+
MVZvog9o5Ye0M1ZJNKB98VzET8BojerW7qwVdA3wBmrypBinqjIQ8gSvjSxMkjIj5iHqs01W3A/V
tg/7VYzcCHRv51TbkHSafZWnm2o4wdUqTKzMc/gDSYG5HQIy7m0Z2OhzJDcNilw9aKdGXjfKRx7S
85DbjTeEOxVdppgqq+xUO2sMbpTaXYfauFMRHta0A1A42f/hpUBGkDhBtFINw3NrWsi498bBb70t
WKe7Ap8Uwxo2pYT8RfpuDL8pQLdtsBtwaFsZYy6tRLFuzFUY4tm6LFS8D+H2JS168QDOe+VGl+Jd
l46nSup+KW33IbR3fP+jY2CIeJlI9alqJmp7p8bhtiKUUnv99ndfb+Ay5Ka+I+jWkQyK3rH71t2/
E9Pd9Gh9/MEBCuQe9g2VOT71501g9rrbyjWbYLQHNGfudVB04PiSYuGSnQlUySWowyjIy3HVTlKJ
Kh+UtrA8Dp0xY2XLR9Ax4GEiSBb4zt8Vf5DUYiJgsLOJ8L/iADJn0NpOJjCGFEr+Du0QjPdix2n2
xEbbkD4MHV5wHp9nL4oTs/PGgBjO3vsSnRDauagdcBD8wVf6b5xpNcJrGtVuCt4mSrD39A9sLLA8
i3z4GRoj0Q/4AdJW+AwIGX5+n8YOyrrR7EQ0tVDiRZ07qVbIEii/cCAERodUmrkK0ermh3+IyJW1
u1RtmnGA/PwMk/sB6LNuBYOVHIsCZpFW/6Nn9PLesvK3Wr8Y5ptVe+teO0YZM46aVXIyGlNMfM15
LbR5dHDG59ab8thW/yi4YRq3iIJH3aoJ96VWr6qfYXxTZafQ+lZ0e2rG+l89fZtO28Tujw7j2Mh5
dVx/VUj9WtOoYy6SyueWDRaL9EOQp0fGavKKOrvbYj8mx6TUti1F1lFBPSl9xZxEKtVnvfuRK5gC
oBWEqhFIdhSYsILBgPOHvkRenL2OxVPQCeEQwL/o8yc3+j5MJFlNjvp92K70Dxcy+UBwuPfTVfJ3
E6xU51Z2qVWuAO9cX9Xigp1ewJdDi2m6CER6a1RdBFcZWhW2qYQ8+JPS/1hGxS2NNLnqozFUPD1g
wmtr3wPB8zTKrXvfrbgn1mq8b7uHAZPlch1ypXeYMNVjvSm6bjVk48Z1kgVZmNmM4/LNJwGl4nSD
jopjctS0dY1UFwoj0i+3WzfYuVD46HGG2lZ/Nfpb9ut/P+VIO5LpYHIHNHcy5dngUrpqyeu4gsSU
xyffOglhK9B310eaO/CBB4GTQLQQ0MTkwPfMSh4C20mQnwcq8CMBj5pSoCjXZuXvFq1BZkcDiGSZ
DvP6JWVUaFmBx2JCxdVCpJTnW4cbXZhxuKBPl7r/M8NhTM6RT+9QIKAm02gmSthbSRXjzxrsfftG
QN24YnS0F1LYqYu2iDPZG+PBj5NtHXP5aaZopkqRKmh7HFuLAOkldm/7vECK7eQQbJje6zLCXxxB
k71pUXdnMMuBmTdVyBkxcZK6OItx/0QdrLoHz+qZKNWq9laGBVuuhQ0jtMU2TRDHzletQN4EL9fX
kDpTxP30FJN5LjCA16OUp6AcHY03ubbGyE7Y5DLJdRSigHafeOuqoPqZbqDYC8PC4OQmUDP3Vfhc
IOIG6HSJk3TWLfg6OSwo0TlWQA18PrgqLypGo9eS49BrDyp0TrqYZUJzyQCCYUvfbKNaj1WxiXhM
AU8KTTTkCIK7rZLKwHLrezN8EGX9KHyo3WKfeDBJ46q48cfoTVKoPiV/ebl3H8klooMQou9frKWW
/OwS1lEi4xRwhG7j53ewVDczE1lOROWwU17lCr+ELVwxrFiFtuD1Dzm7fi8Gm0xYkyttM+ac9GzN
CB+W2uB9g/u+TDfxQI99v7hDZ6prGBmgBUlrn3LltEZOt2FotIrX0+VgJw4eCEgJXbnr7zWHa7Do
4CP4TAQoA/P9PIumHKVxqiXxkcywCrB+xLh4Jb/5HpZdqwjGs3aTZjeBshu9+xZNVX2N+o3ubnTO
p+Zm4WFmbrlPDzOZZUmnehCOPIwLHowG5Cb/VpwKtJy4Y8ipV3KzCr7lT7q/8qSNTSDpLUzH/APY
hDQ67i/0DD7PRhBbve71PseipoLGT9asb1oFefmQ++HCWHMdOtBIQm5GQwHmixSCXtaJUnsMhrxK
lm4dnxN/Jb2F1EyT9fAd0eqF6RXB73TXXw44+dY1IliNN3rxMTLu9MTejco7HZGiR0hNfQYNJeje
Uu/uzPiVpG30lsSpZ2f34oUnnxcLyBolP8YXTHs8y1bCko6ISYkpyUan6287t2MvX3aSCUh9qPW4
krOWEDUeVyggIK7pxmtEJMsMKaGFrzk/HDEvhwT33FR4Wi8SI85KF6eTZi10WRvtBGwaWACR/Zsq
H8vU21x/wRmOJZYSIu39nyEnb1ibTuQ0iYNhkwTjXPmOuWAAFLfF8qSW15a8Nwv1NhrYJu1S0r30
tpN9gkBeYxeJBCKyC3aVZOx4V6JfyLqWVu5ySBPoWS28rrgqp6sXnoyOT6pGRDYtqidp5CWZbzDD
1t4LwZVk3U7I0jvELKJ4BInOwdwOBhUVFZJLIOxr3z06bf7NXAwOZx/GIqHF2lLD12OSdNi2MNoo
hdnfsMW5h4HFzbM4zNyO4SCivEGZkVEm4QNKx2kcNFV+bFMDIX1Bx/HRtf+XiLowv3P3qciZVeEA
wJUqfr9IZjzFz4agz/NjJdnoOdV7AZzxvecse+tD1H99HDvTt7HKN/yJyN8x56P4mprNhuhNByIb
xfXCtTuX3Nk6ITHXICYqTPbnhxqauDdHNcuPXgwdTPcp9Ctr4ieauSZQI7M7BIa/0fRhExONCLIu
VHF6OgtzI06mydrjRjAh4hhAjIAgfn6MJvQAP9ZFLsAUnYR/lYQoVrQqymZlN4+J3u4A23lZuA3w
lxyXWh9nBNN0ePp7+JdS0bC/JD0jd6KUu2p2LHr7r6GMXv4Paee13DbWpusrQhVyOAVBUqQiZUuW
dYJStyXknHH1+1n6Z6YlCCXO9D6yXba1gIUVvvCGgHOl1xwuQHOnUTTMil9N+NMoJNsF1YzYC+eA
kK8rJW2fcZG0xRti4TtrEkgUx5UQDzXA8IApkClG6BW3XPiCCg+8/siM9jGW0Y4TeDZyz0byFqrX
hRCT0awd8lwbCyUuzff3Jp874V99P9crOwsLB1Fe14Vm3RLNJcl+o3ENF1fAkP36mRSBnZWjn/H9
MO8whuWcQndFr1HkeF+EV1Lf7ANfK4qrjvyg6v/WsTHSfW3fc6qF866I9L2JCkda/mokTG2MvaIU
G1qeXuAjE0PuoCOsIyRFxlNKR9NH2wO+Q/dQOZQh+St7DA9nHnklJKTUgoQe5iDIdDnitPiwQ7m/
+7Jo0uKKyHA7dgMwu15FmDlk0Qe3VVB6WZLsJIrJGX6pg/Sc9QbFL9wYaM3WyjbEHLSY4bnr2xiT
OnY7uE1/owD8hQtzX2nWBfjkM1HHe2r3daL/eerFudIOg1r0Gk9NUf42rVQMIF6SGH53ue8qx9Mh
IrTJbdLfUmt20x63qF49CmO/oLkJKSvhDSwoJAJunFAoawNpHwSK1xA7hPn991O8ct7Cs6O2AC+b
kNtcXKnWmE2jbtWFKIeiToU4w9RtbdRm1XMAjpUb9NNIixNFHvIKPkRViNssVt8olSN2Ad83HZ9T
eBHjmYN05XBnOEJ8cj1hLLO4SOogi03sHVnt8nFieinJ6Xsgj1N3BL33/SSuJb02W4qbGgMbbHMW
JXnHHs1GGvPiSu/VTY8rtr2d0aOeqDH0arhToWTI6bSz45uE12avpFa/6ZXnEY9wABJCRjtLBrzQ
0RWMYkRsz/Xn17IebOIo46OwRiFpWb90xtaeo5E1qUnZnU9nREICKUvmG9GZEuYsYp9MFkrrdGPk
4tkZMgC829rBmJlt3mgPs3OU7Gsb0vz3k7f2oT4+2SKw0O1mzA0tZu4o+6vX6njizkeofLKO6l/f
D7V20n4carEmNFmhKdUlxZVAsHO2WSdBSerfvh9lbUuxnzSMeeB2f0mpVCMdZTyQi6vQeQCpxHlu
UuOGmqAXZ9bdWlGSEfiklIJVg3rT5/MRHK5ZZoMN7KK5GmEj6POxsYlQaCWirWA2T6RW+GoTrYim
Wk408S9eVSAfVYU9Bmzq8/im3Ch9pDOh0Lnp5WMlSRiKdtbZbsoaugUxt39GWmRyjayWpelLNL3C
e0R56lKBj4Qnwe38KNfK9YT8sx2V+I0C1yVP/r+/JlU87mfQJrjiLtbN2Ne9kzcAEzlIquRx7IQl
iHCERsr134zEFoV1ASNWE4fohwtPL0KF8FcGHKEAoytdAx8sGODBw9kQa22Vklr890jLqAPIqtQP
BSMh9AmBj1YweSllq7OL9L1us7wO6VLopP1C0305UibpYWNbfLq81bzG/uHY6DjcqvgkKNVf4UwF
oEf1Lv4jRVCRYUe1qtvrt4rkJfZ4kfq5G076Rmtusg4ewJ8S6gG7FnOHwKT4r1wNJjSYrnBbUkBy
FCIUmW5vdCYUWd1qH99isQDresBefmKrJTqJAJpxLyIengHKDKgVBNjOd+11joLrhNXh1JKBnysm
sNz4+l9mUqjXiiYUchWLy9rRkqgpNQC5RjHu4i7cGlPlObHmUpXbd2175XTSJqJsn2TdTrVzb0bg
5NFybvUq2iZtA94v3uWJsplqy2usrTHO2yT4IQOCz40a5uZJkpTQTSS6c3C/swgh1OwBsW9vQgqW
92un5IImiEvXi2L6PtG7S7p5sDGoks7e5GxlY8JmKtmFw65VdUR1G6/Rlcu47K4SPniWqcLWJgPt
WOTV1uokV3nWW/p8oe1q/c1s7pX5T1tJ1OQbVxntrYKVSNAMh4mAqGx/0X3atOHsqnazd4LngRhP
bri8wuIORp+IpxJYwzjuuoPRPVU1kSlIcOQBU1zdSifYSelpxtZA25ual6m/ojvMG0sSPUIjrwOQ
gOrikJWbJPJ3KRNZJA3KljdATaEfJ/wcv/Ev5kLZ1vadlbPqxNXdt9I+4brHmC8gPRfmS2QWjYx6
LgCJEjH2uXMuarQddVPBYz05JHK3K/G7Q0/cDp6nwHHBy+r4mDLdKULaho8E7InSgIuXnG+SlWrT
tlL7X0QIF5WjbS0zOdfgEnfFYnEheYDxNvYHAAuWuNQKjfEqasAYQQzZZpHzUkSh21fkl+GTkljA
ZrZtHFwIEdoEssPZlHMlPkSORxakFpCxXNOfj76yzU3HmYBS2eIMOLaYPMMhJvPmrE1GVuJZMcyV
7IIRuTVFAYuke7GdtC5NCsWgs1baBz5S6mSeqZ9G+4QIsJK5DjyTgrskyhAsj4747cE4q7Y2ZeLv
D/335sOXqf/wIIvQ2AxTc5RCsAJGSIZT1TibZFh34mHaRheOTJf3Nell0dWP0vYiH9sjCzLqTmVS
b9M0oeiD72D7XIf+rhtfjfIlCfvb759x5bqgqUQGhlMTd+CyNxiXsRL6PehA8gTEIlBqgtOtyjeq
cQ7IurYOPo60+CqqWuoAGsD2KuELmZIuPw/jQzxNbq2oQJ2ez8cWK8fqp3dbTL8s2bIfzay8zMo2
Y6HuMltx62na9KJPBDrKNyXhksOm7hEh+X5iV8Jf0C4InQsZYso9y/BXKY28svj2hFAiDrfU5iBk
6vI9IpGSad19P9xaIkB1TbWECI9Ozrd4WX2Ko0m1wL9M8jXt5BjS6pDf1y31adkU8tcoflxyfFvq
VpMPWruzAxiWVrCrW5mbOqZLJv8vpAxW1xfH37vkC7pci69u2GUt5S1gI1iWXh/e+NFGnsObVvOx
1509ddinjrP3Z2zkIdtxJGjIHhAX6VKz03mHSNLOxLYrMoaQeqiVCGUcLICWGqeT2hayBFPuCoUu
UfACrB8byhVC4SK+7qGKV63jyUwHlNdCtoUrWWWiQpvY5x5ldZFQBRPCNPAR310kPoSFrRG0uT2B
+IjoIyTlm9Y6O8gqYr1gG9OVrUuFUPypahGUdx5aR6cE0u2iEeuD/CjkB7L+8cxKElHv8tQizfmf
hxIXyoeHUqLWJDCmgW+U6pbNSksShFiU3QfAqqxZKNOWpYTfdUsvgpNrIzQGyLYKlt33j7KWfztU
iChVggWnQ7B4FDuFKD6qc3ZVOtepbrpOBEQwPoxFDL7vBEQ1RDXY5jrjo+mq6YpnEt5evh/tpcmL
qBH67tCCsfC1beucSQjXYkdH2LQjukJiiDnF55kqk2xAJ1gu6My/2tYmTuh5t9S2wR9EtMJm42j0
ieamyH2NxZ7yxHm9GbGtlx/Lxo0b6QGYrFTYPz9Ci7pZ0E5tIVAktHO9oDSJwUosq2En+m/g+pxC
29oWgtQxWv9B7hHhyOeIG2vr+J+ncORFvqhPqFU6RlMQqAosS9Q8+O/3O3mHSXD1/ar4OhhsJFqa
OCdjv4HswudXzqQhtPOuzf7LradgE3BtgVwV28E/ux00cUR9nuLP4y0WYdroaacODfuhdrzEjDej
nB9C+rY+KXk2phslL7B+yzZB+miOp1ai5EFJuqp+1brmIb+5MSW84KjyWYPM9Z94VgxONb4b5nzX
lYikwnfPzI764N8AN90iC/djlFAX5TCoEHBT6E6182WLsSlnRB8amzYabwh3j6Xek6ZIbhw5x6a+
ie3xR5UouyKMX+wBHWmd1Z8FXi80vvTCbWT2Tae6hXKAYe2RF6jOfbCPQH5q5Z8WWwCU/LZzmW5k
ZXCldnSFlts1lORNqsX3OiSFLrR4f/SjrN412Pdcn9qUsgmxtCKyy7BFpBQWYBkOntlrLTyUQGG2
UGSg5G45wjCuRUaG7fsWBapXpoYbpuDdE1HLZ6tYOU+6D5offvg7ULeCFI6MS6BxAFFsqVR4yhji
NNeqTHMfBANs/T7ZqpggWtXotlW6s/12G+kaypv6vSBqVuiwt8Jhy/YCFDImzXJVSfbS6FGEvJlV
bPDW2eo4QuQkMSPi7LCs0Qb/ftF+vQfFIjKRfIAqCA5isU/DOI76EZepq1J7lKNrAiAmgvslJPv9
fqSvcdankZbiQT4fPIARnV05cbOJo+0w/wzG09BtxyBjNR6B8P/fBxTEOqx5wF9xc3zej7MUO0Yt
82qG8mhLSK7rj8VQuo4z0Fa6zsu9FZ+x4Pl6Q8F5+zDiItbpYUxYflEymR1ZpBZ71D1ZiKKo/v2r
rSAbPo+0iOKatjG1eq44a1LfzVEJqNmnnWN5mrbnIBUnjuW/ZeY5hfj3q2N56BjIdJAwwZolNP88
qTIg05SzBVyTfLLcgjUO+GIrChDmMLtGV3lZr7uVnfzS5fS2yVQXINaFYv2gkdhVpzY0CfCeMXba
j120S8YKG4xXVUN8iDMosNRdWAN0NA4TyHpakAC2yka7opROGm9MKPe3bu/89uXwwpr1H0UFcIWG
SheVWy0xthE+Ndh97DtmA1Csr7zM8Zm7/90g/ssMgFckNcHGhcz18wxY42jM+ZhlV2PWu52ee20X
3wRWT72/+x3We1nvnuI2QgfG9pAyQt9H2zf+tJHMR91MsFyY74lUYsoGyC1Cpq4gU+MaMCN4pJHf
pz+1/k1YerdygW+U44W+7Kpo5DKB3CW5bGxEXSBvGndyyjvhey1H6p4MinrXSNpwSuZro/lt56Fr
ADDRjMIFFugGKDj9m0X4z0wsq7HVmAwYnoTZVfinCrJLOX4sIkucpfglGmm1hR4oXEPPjLp2jrCb
LcQjiZe/CA016iibrSalVwGklDp6qUil2ybYaZit1mmzawLfbbLck3Dcpf/SoNzQXxDm+NEu7CYv
bqetz74I5vLMebMSwLMpPzzZ4kKmZjx3fcJ8zJTFsEhTOyBe9wlSPWbNwFy0/ykkTrR6pUzj2t2m
3E92dS5+f/d4+bJGKdmJSRKaluKg+hAqN1FmloNjgDmrHp38GZjOxnga/BsBDJ1/xcFlIo8b02p3
OWcxCUbE6sNcbV9mhSfms+wfokMDvB8Jgs5VVOWSr1pW6aWUYNd8qOb8VkHrQp0w1yKs/f4LrzSO
mUf7PTk1ZHiPi2PU6Ll1QVgDfR5y8Jsx50FwhTbTocogBKVPMTU6tYfwWaeD4aWmulHKdisXL772
I5fVWxUspcbSr8uroYCBGiCNImjPRYGojZMq2SbL599z+ZD4ZxXg1lYn1gHQNXFMFCX1zzNf205V
R70NAoyATGh9CdAOJRNtqrZkkcAmR789c7OuBZ4fx1xcdKavDFakWYyJmLXkoSgSNjd+JwJ7qbbP
fJ21gOHjYIuPg8zclIWmmYr2GSE1m55Ljp6iuHK+XwdrtynUQ4oVmg5OQVtkMZHhF52v6ryWIpzr
hBc0kk89Ndfvx1mdvg/jLA70QLLqZOrYLHVzxAydD5ZkaNbBM0Nn/qzdrFgAy6354a2W3QltiAeV
WzB97xPLOCbvWulvtiA4+9a5pPGz4ULAnfpsA2aFuWPBIUYbUAdf8xViQ78i7TpnAg0phbsESR1W
SUaoiexotglre5tJe9Q28CdE6VaNa2A23UFUYfzurQUD9P2sr64jyk+OKlvOV3GtuA3qqh3Ax6fU
Hlm1lPirhISeY+nMubyiIMmLG4puorVBR0hdfOBcr6Q81GpOQxzXx9C4ctR+W8PJkwMdgEd0lIrR
U2NjK/fZJjURIzexQY9d30o2VBKIVxBd2eRJeNdXw2WSyXg5XoeTf2ul7SnsgjvLmrhru0Nu+Oeq
5GvTRDXIoReJ8sAX5zC/ziOmShPTdI+OIzvOSpODHV/6JAehf6qSWOTzqBjymMJSyqQr2Sd3GqDp
83Hn6sWCNBvyG1C/4M0tLpa81/SuM9mTWnmi1ROm8oakXXgn6WNyQc3bUzl4ORFEN2IyK09cIuLm
I/bzQQDkxQtYDPivFnUIbO0wrIHyulXaZ+xD2W9sQWGP5cTueb6CsTaX1JKxdUHkjr7q4uiqi7Ca
Z31mHZhPtVbdIMutA3vW6KHk9mugOfdFWR9MjBb9GODOFHpVu6OdHosGDnAZkCoTnNGGgm1yKRS8
DbO8tHwOQd9pqOi8CaE0AgQ3sMlWM2tfh7wIcZssOLxg1zR/pww0eSR/n+wLC4fxEhsS294NUX90
5hA37wRYuGzdD3OAcOgmUxTodc+Tgfv5DwdqKT2BHheMOHOE/U0ensCx6BClNeGyHt5Uu75JEa93
xafXUlM06w4I1Qljniy7lvUba3wWvZ1CP6Sh/Ix9bow8khRWKOx4WZV7UYjvPK+hw6BASaO1ftG0
+EHCflSDFMmDK6k/ihqOCukgnq9JpGLJ2DCZqWLfUg2rUWUNS/OihRjYkATHfrgrg2YjkJtKdBJY
qckPPLVNHzu1Rk3xqpfuNd1rS3k3SsZVyp4zKUmLol1jyzeOkqIaRj5eHqMo2nd02tLk1cjkK13M
gXysSmVLaB3+zOd8o1FHopczMaVWXv2Q1QdSWaV41NJ+66QONbr0QEw4aP2uziDMvV1UsXrRae1F
UgSXvSLf5nFw3zrNrwohi1TBWzrdTFL38/uzb6UoTl/DwV9LwA3FEfg5StDSxld7VWYlkjRFUNkd
9Fk76ihK/tY64D+n2o1i20uk17L4ZRnFtQCamahE929aat9OVkxI02wCXT0TS6ztEUf4VIAHpbz5
XnT6EDkqklmbTs4lwTSaKVT/4Q3cUP9uSnBmEtbu949DLbajRRdKLjqxHavH//Tg9AnRQVcs8ibO
PJskiMu4nJ9HDVI8uKHKPDQpbZJzOd1qOi307dCC0uCALbUno6Gy81qcDAAuAFo38/wkqfBPgOuj
XhZN+l5tfETpzvWezg68iHH8Yqj83mYhoML7X8ZyHJ6oLEJFpkIxw36Zo7/OTLwoRC5DkI9vu7gP
62Rs80y8bag8Cr8kyrLYFoppnyrbJdIHDYUOoVsjNPD/N/Qy+mnAFupKz9CJfAj8m0x9FgdrM1zn
Tnkg5Jr96DCV1easjPTq4S/6vdRn4QBSFP+85VJ9mjsrZmEH9avhR0/zYPxSeUl1LA7CUhyLnIM0
PM4z1uL5oyjejnHjatyonHhN8Tb3hSeypfb9rrsugVsU9RuR453A+bZgLSWU/LJ7KS0PLZRR4TIV
sWDonOL8mCCM42mYTxBImGF9JUUGwvPJYSgoDKrJcYzprgB/KOPktDE4lR35JtNeR9Y9yf6cJjvR
+A/z2yR7FUaBwexfnPk0a4HpxwlalJSUqDaVQu/e9wCgdBkARBb4niVvhu4amQ2nzt1ATjzRVTnr
S75iC2GJU+d/Ps8isOgzY+j7YHg/d8BpiuiG/TD5RAn5i0CdUwIK8BakvuUjWkEnTlxxlqTAza0e
vp+KtRzu47OIM/LDGahq1eQnyQixUREaexyBIveg/4yhlqjNdue4oquHroKuEFonIrBaJHCNHEqS
HLTpFY6mbXatWo/cqw4CymN3pnqFv+/q5v9nrMU+MO10mH2LuDsPXgbiNEXevgoj4gyNWW/g1hM8
gD687+2HOWtwQpC2jv2HfznUmdtUV1X90JazJ0NSiwgkUh8/xmQvqTi5i5WqbvJKcYm29zgEXpAd
JurbOBsbAdgGZ0nFF8wlerpuRuVjCFWkhU6ahOkwwAehNKIY12P6JmhLVRu7lRvrD3z5vphce6j2
Nae/UtAonlw8pNSZZdFke7FZVBSRLDTwgbya9ktH1V6/thlCZIzxazm0OyDaYaWIgvpkk94hu2KU
F+r4OA8HEZmmBD8tXiODfRJdkrbV/uIAFuhU+gaKlvE8JxLqovglomxiEHByWvQqgsdEwdkb3yjI
rZhMYqRE6RHLJRHraNNJca4EwTMnEwcyNAfPtfxHWO8YUYA2tHphA+4haOJ/lk124PGCwiBui1D7
RfjT8XLnXOFutcBCdQJ7LsD5aPwsFrgtx33Rlmw2myJFGG3t3t/MoAxlGe6wOTwIjMdYI6dC33mS
4AKGxna0yl2pZajKWEdC2nB+sPggkQ/JzObjt0idpJA0JeNSQcLRdaby6Twwci1Vh4gqy8TvgCOX
lE0YmgNMkYiN0gm5N74xYCmgC2QOGL6fCYVW45MPgy12pd01k9+XcXqFAYHbGJXXZRtSluhcfrqC
NeXs+zDQYktaLX4knQNrr5Wu2YU4z8EsEEefhgQwHh3ci9JIiZjQXBTavz/szr3l4tivaimLjYy3
lBwxuIC00b866zi+esR9eMfF+Z4R7OfdwJejbFS3J+zg2NYZvPtzpjrvfj1fopsPIy0Wd+/HlCUD
ZlP2ixAs548i990O4R29fxSEq6y2d/JILTbQdrojeXXUiJxBrJ+6i3fAYqK5vpQTVM65csmXUrQM
6eJMAzKvDXv7BdpEZlBgzk629CeRAneoHxVs280kE73LnAgOOMKdUpmi0WS31R1xdFyj0WzAOo/A
+PS7AChiZeDNIJ8M4CTssh3BgwBuhxxu/JZioTiWiH5FwpdHNCujIyYWKeI4sgGUgL+M9IeCRiWE
LNF8SUXDB6teQ3dxVGv16r02S8WxrGOXevwx5Vg3Z+SW5+duzDB36EC1SLgqQj+v5N336+rcVl1G
tm0y+rITvhcuwIxM055muHipdzXj78daLUs4NurU6DNia79s9dX9ZE8zNgdIFOHngpU7YCNxfGat
5UZ0IkhlTWqx7KWUPDTCMwUNHg+9BE8li0pCbN8IAcvkEQU6kf+L3o0A/gbdy5jLW3GQCXcYhyai
2pAC42IxnsHWr1apPr7D4hRIi76XrRx+66TDLQ2w52P51R3vo74Zxm+mzsZQWoZiJHd03oqXKr1H
cHpXAjolYSBVDMqT5d8AL/G6AVQtoot21SIjpt8Qr+lAUL6fdXM1jxCYbgHwIFlc5BGl0UuUgnhi
K4brVN+Poe7OWnbZ2HdkFqr0lPjSQcLZzAwCWoRAlWvcQWniEdmGSnRj678TM7wYuGHq/DCY5r6U
3BG53clwDlL6NLcvhnqgdhHuNMomeCqoyoVBs1Oyg01hvqbTg1HoF12ug1u3N4bxtxn/FtkD3WQB
zNeVk1xzsV2UHSzC/O/5TtylfFcEGJQLIMa7RkHR35nd1gFSUJduYADk1ahacMl9P1krmBwOeaJK
QXuyAFWJyfwQVI55KHOAo8+BTkXWPIouy4yOZGkfJVIJcdOKTKEfvTDBwh58gniRM8+wetZ/eAaR
Anx4hjZojKC3KYSyzFxNnTcwGxpD3RQQ2jj76+mVYlMXtgLPfewJuslYwAWLHmNnl4czTyOKHIuD
mptcQeyfPjJGnYubpyYJjaMx52m0P8atCKTItOAFyHF5kbUb7OjPKX6tfYRPQy5vIdPOCwl/ABH8
ctBDaFYNMfmPGREQqcV/YvwsdLyse7Py/MyOWTunGN9AvRsIMLj6xQdInd6QLDkj8BoTdOgQ/SPC
Vd8EQkUE1Wi0iz1MHG3kd6FVe1HhbPRx8ChPcoC2SQsoHmmc2BSmXQZ/SdVU3Bk+37OL65+ArSpy
d+cIigTB9HPrZ+US5/FxFxeMTl5iMX31qEhRNXOJxyCCzWxrD9yRd5R2i6TYjtTGNfVaTF4CnkWK
PdAymH52gQPM+eFsRr8CwuOWV1C6EWRNVXl3LfiwmpNhCAHuctGXRXfUIW03nNixku8L5RSRQDhj
vJNzyhvUVEF2G9reySH2ss6M6bfPhnMMzIkhGxCGaM3D/4JAsbrCPzzhYr6qNCsbKMPJFZ86lO/D
6HdfSDvCA/BnEUp+Q/fofb+pVnb4pzlZBD+D1MpzOvKFSp9WBwnIkD2X9cN5bY1zAy2u9xTYmJxY
DAQ/ipgRxgHpQniieP/9C/1Hn/rLMfFhEhe3DAXtERYdt4ym/JFK0MNoWTTWzzgPb3ujOmip4hq2
5c7tD8AIbgXpA99vU9to2U+T6GaybkITiRznadYfsbdAA/YpTGOketMLp8l+2epzpVZbLQCeSPc7
z+ONgfkjnAowA/zwrW+FGwO2tyW9Ch2fVgJaU8tbEtOp4nYh4Oi0axUiTpa8FoTpcPzpL4ebIS72
ir4J6vKGuD6wIpDE1IxM/Skrx/t68l0Mr0DXwmcXTJ70OIzHlK1fwvjgsgfF41CEgkq7y8M3GqxZ
J/huKbvapKxEUX9QrV1qtfQLOMKyN3GeiwyYH0Nlf4RZLeuvqQ8YJ6wMVy4U9uN1ABg1JjBAQwTR
l3st5YzpB7eh+SVAN0ShRnvXxR5F8oL3HpRxa42ulgPV20x2dLRbD2mwbRE9jcGdKN2RChJORuar
2Wyt4DrWOBXol9mnqsbUEcHSGmNH1BSK+jqLHkVZR5bjt3S8zyGwOCSOIicvLeFm9EAcG4rOa3Zq
ohcVrDU/P1JfQivfWK3j2ggb0hjtev15QNUz5ZAppfsAPU2zg7oQ4dJRxLu+6r1onvdW8UMyqotK
BFD6Q0DhYApaz7TRVW0eNP8BAozFH2ZV31HgRvbRVP+e8kucDtzaGjfKgO3o9HpmMa8eCBoeo4IE
gpPU4vyXBpBORkOcCl6yyo++Ex1ELYMOLBrpfHGpxCqkMXbfD7tSz6KSj9OkRpopyvqfr/3RGuU2
KxiVYwjAQ5HdQfOzINgLvn2y5d2/H+8d6fplyyLiqQI+kR3O6M8DtjWOHbNjJiLZE4UZYguCf1/A
Gv03sktR3UjoeNAH/H7ktSCaV/1n5EXOngMWM+uBkYEVZvkdXuNg7fdl0mC11Z0C/2rW6dRRuNBH
4zqbn/raRFgqROjW8kTA1RkxnpDPIki1IvkAJh+jGxMLkfdmqoZkUl1Ve+Xu+8devVd1DWdOzJ7g
ZCzuiZ4KTd8o6Mw02TaXbywDER3pNrduSN6+H2klKwOz/s9Ii/sh6yobm27uTAvLCyA9JGPj0afb
RJ+M3uz3g62HWx9GW1wSdiWFaZ0wWkeXAb5uID+D5Qjje8s/FJMQsxkpH83BKPCfXFNnhhfL7Msy
/DD84uaYoH5NTs31KzVbEBadhh8RRUlo2Oq86zAhb6nxx3tqedDNvx/7HZzydWxMT7mO2e7GYgvo
hVLi88StVaAxmE0/UzrBTqtiNBrCvaO5CwdVraFNg4CMJhzg4J1YDfKpeHPTOahsbPNGnesFDHPR
0RObdsWE4HO2KRzwbUNyNVbaYYy3dvKkE3KRXOz86U88Qal03AYCr7a3tWGjxj8VP3AR8T0XDK6e
KtAf/vsNF1ttihontUs+LmagBO5KUm5tTB6HQ5Nc0hlpIgtOE9snAuMyekKxXiGSrVPo4tNRFB6h
h/4ba3WCwg9PtciiLSdplCZiK0X5Nmof5RE4OPpm0XWcbJ27Ub88T+da3b3AfgmIYTopS+UHI1Ub
qGJMhF/IV3Gec6T/jX4fZrOBfhR3JPiMWs22DurP6UVWyRd0cWPQ5+Q3shJcfL/yVnf4h6dZ7HBH
m6NIwnH5v1gIEUcWdzexDPvrLOB5fYcbKAHTNSUzWFIaxzRSJBkvNlG6DLp5k1vPadLSpSV3RDCe
Mkozkv8TllgUL8Kshg585sw3V7f5h2dYfPKsj0FlmDwDTGlqcuKmaZ4NheUoFTu6BVXa75T+jfMn
CdGBSy5Eqon2iB77930PikO1UEaJLvO7DCWrmGIQsR2l5ZTv1ba0FWZrQzwUUgcfTyQ7XVW5A/zk
unw1jnNu74w03CBSU08POoyFBo8BWlN9PHpUDWX8vIT/CagYP0wuKHc6Mqp7ySPsgZxoccRrCGYl
EQDRs1O8FAZ65Xp8q/UXaZ7uv18b70inL6eSia8jSZwFrGixZ+1m1pTaUBPQ/nAqkO9CuAN0ygQ8
AwgG1ee52+EbK5QAilG7oHHDryUd0EfhVDnCA+NNIUqMJeDek16mngphzgE+Iqv5U1lMu47eSmUH
OxiB7vcPv7qw4TPh7Qxtz1meqJXRy6nfj+9BRaOdpkB0W2lWEy6SrH8/1vq6RjoAVCl0ni/Wj7Ik
2bUuaVwdwUuNi+lMXJ8hwkxaQONpIugfiusJEgjBgoS839l6+XoMxeAmahvC0XexquNqLiIzmJMr
uwRJY9+xnUgcCftFu1nk++O071ECON9kWXHQ5gy1dQ1lGbQ+KKt+Dt+SyWl9QEJCB669RDN/q1rd
G+kqStfbSJ6fLFgoPWWjLIjvRNbRgBEUSQDFKyWcjkU37YZ3+OAjiY0l9VcJyvUx3H36Yqb5Shct
jPyN3av/ZoV8eO7FlDVVYtpNLaaMFnUuPSC+FbJs2ZCiBkHx9swiWal/Mk+W4NFy5XxBottD38qJ
05OZcqCwSpoU6oJ+nXeZR6U5Lt8mTpc0bo6Ej2eGXr1zPgy9CC842Rp1ovcm7G/BrJC70fiM5gfq
HCI7bOP8IGre0NpB7vDynS28zp+blLVzlol2bh4W6yUvh0Sah4Y7V95rT376g7Jiqj+EiA+UyrWG
x3TldJv8TIj1br/65TADx8J5YAn+0mIO1Cpzhnli+jn3Cznwkhc7Dg/TPD74YHdk09/UtgTVay/c
iebkWumsA/gGl6RAGf9oeBI6ZM+CxRoqtVc68482J3RyEuysf4xucCFZ6FKgqBCEx9A6imBGmx2E
5fkP0ZYiE1FPlOUXBfbRFuoV/CAR9IDI9AbT2DjSg9Nr9yEBgE3zUIDrqDW00iaYAKAnr7QofMrP
/AID3fvPlSNqrqP5XOM5q1nvgPF3rF34UlgHgTiplRfDvAzuuDxCdBqc/dBQRMw1/MXr8CFP/ddC
9bcCJFeqwXZIql2YIZ6b/VWm1iYKtNsQ4g3RR3lWanWtHkTrxcARkQMDsO3nM8PRWr+VBKdddF76
yhugw2IJlXXP2gw3OBgx7vB0nL2l8bGMnuSi3KhZj0t0hy50d+YgWINVEYcB9aU26CDxsEioJD9w
5rzCssKnlt7tWY+mcqnlh8Z+wPxnrh7Oigm/Q8SWq1EBxyziYQgXy/N6SKZBMjII5YAg9SC4yufp
Su7au7aSt6qxA+GxM2t8OwfbU6XhCnmXHVXdrMVNlWKRADaIBWRmL9R+uFsMFiodbt+J3wsus46Q
B5ovdg1Ece4OLfi4UrcvA9Qxfb2+QjnxIBBCIuJSLf+iC7Uzggyr5VY0pmTw06icffFnDmdZyCfa
2ZWFCY4tNzfgt5xIJnVGySSgl0B03/hvRuDW7YsIFzDKFiLcBbLC8CDxpxx+KpW1ybgMbDqhEUHS
96fi2qH48QkX6Wbk46k462huz/UWB3KWGN0ExIXPSsmvUW/R9EbSAHN3seQXq90umrkwJUbCWadz
blL8AcMng/5N8aeUUlfN30w+ufOXLN9aADfnlKlpH2w+MLG4Mj5EagyN9krSfmah56T7efI08zSa
vxWkEo3yrsizXdaeChh0Kqrm3r+Ypw9Pb3zeq7neN3aqwO43UbBFNIYDBy0IyTs7T2sh28dpWmzD
rpo6M9YYCHc+DHvA9lDmlOY9ZY3zjHNx3C83ILoWjiLY5lhSLqpcwDcT0WzCMUM5konYlsf549D1
FUqmoavON52Bbnl4IlT/fj5xNzwz9uIqagBPlXPP2NyAwsbAzm6s4FkM7sjllqKukubXrfwKtFs8
1WgddfuqLKNDPJqXU37D/MAhAHMqX4cEV0BQFaVmhWD7ZKPD20NVkPofuv47JTtxhssx3VXUk+ef
3fQbNxJdd/XqssHnc7oGSDpT1KXJEW8DdNiGDRjy0dpLyi6LEaQ+yvWFntzHaQ9LW/EAj++qvLxp
DMQRSUZ9X952BX1xDhOjGH6bYKh44hj4lt+b+yA6md0p6qRbpQiApp/U6iLhqgGuI96vB/WfonhE
BxuKhVI8SyrmytR4XdbW4Hu94jrNNu1d07zU7AsU5VkW/nASaqp1gRSO21ubKUo9Td5ahYcTSzru
4P4ABs+zExlcRtWSP5jj/yPtPJvi1vI//4pUpRyetjrR0EDbgG2eqLAvKOesV7+fw27NBVmL9j9b
U1M1c4NP68Rf+AYizhj5Ne3RoHIUXAAAydUJ5gwuL+IpHV+5POFXNtKu9g8UVkIVgYGtqrq6cWUk
Tw2EyjGyXTLaLXlc6p+8CELnbY9ndZlfqiff/FZBuEb5M1X8Q2x+S6ANx87jUJ6ANeySMnG17M2J
j8o7ebkud3TisotSPzXNHtfwFFKadZ/SiC69Q9a7tidqXAjap2wKdbwmTXeHgruyugftLlEAD6SU
/wdxwCGjsl2hRq/QYNCTfehfe9wqQemGziEz9gYfMlzH5ZFWsg1hL9rj72BZvkuzxzBGBKS+jUO2
i5MCYch/dMPbebXvFv12qKh4wVitVPnSwDuXynFbS9BJ9PgU7RL0l0DMlzt5uEvTizcAc8O2DAaM
533Thhu+3mtAefHXik65pNzhagp9kf6l/qsvo2MBhkLXHxXmfdCVo0q5q6mNeyipX5+3xexM02B1
w1u3ZKhhny+wwB8HI/OQ3wicjeVsRI0HEgZS666KbW+1sQDeaXvlETzCyshLBfyPI88u/g7BjZAs
Go0WA4L3ZfL2cbmh2GHDnlfd4XVVL3/5W6EICCMgC6tycfV86HIGaoVbUS+Y3iltw51jPVvIrFvN
pTLPPCYlLriF42bKkeSqhsL533wwaSBFTO09GZwNP2hlGtlQ2g08zewrjmCngGDe9D/9etuBCnX2
KyOK1+eve/zDiLO7VBvlnlo4I46XoNs0wQ5MalMgZIHjGO5obvEUAFAdsNLbCPZMv7bE4s//avzZ
5iosvxm9oOYuz68VdSvjK1psCwMo1xWqYJm9rWBZ69t8FZyw9uGzvYXojjpkEitdAnMevlvenUbi
UlyPdM/6napvZZ+2uvrsq0+YmMCxlsJ6rdu6uL8/TP4sNOiCTG8kMflA2TQEOQr08bYavjzJqa12
hbof1ygQi0+nhYgOlmLUER3xiz7s7xxN7zRyUGnoakH4p8WJvdHU3wXm8euNpYqF+3th/x1pFiC0
nlLHk1BnMBoNAPmPuDGPZvw0JlfD+OZAm6P168jnMd+MJXdpf28qv/B50umRpOexOmkZSFk4AUP9
2pa48j1+/fsWlNgxsrGwjCGKljnus/XXiqwl10Ugw3+Bsz++lM9KzRWME6KzmVJEQjYg+/TiVObH
rF25UpeK+R/Hnq37lFY+fhWsAi3CCgOsf0hqKYb+ctC19lc22bsJ9N8L8e+HzsJCY0zkygb9w5UG
4Y+HWL8YHVXDbpOO/X50tkM7bkfu0wjA/4A6YpXufVnfTta3EtlLtiDCBls4tCgYOdclrpuNftdj
J5LBVTUwfCPJrps7T95GxvBooPg5ethlPorsQxiSCwiisas6QiP5khv9ixXmm6ToNomj3aXhHq8z
1zLJ+3tqmRqOlNOmphJqaBJBVXwam4e+qt2vV99cjJWpZJA5CobuXA7RK824cOpY+I/hZ0mkCheA
nKH1a2blUBgHWdmb0rdRvZYUNyGOUTpI7oeEhny8K4LchduqqduscjYRnXE083SCKpYxol5o3kTe
RtGrnVC3a5ttXvsXJ+jcutsqTeyO8VY3b9v0DyJsxrEvEOqBgoWofbKNU7dO91px3TpvvYHouvRq
VqdRf23t/HsCiLXvAL3mT6V5nkzQ8/RQp8q/0ambE3v0HRJv6nAIlexkGO22Ck6tsZKYKoszR5dZ
GDhgWWbM2nyFmjdNnUlwUhtXAyrdHug3Z+Yj4mAi6SpuLCpBRFq4Zyr3dX6hHE8olgKcRc/961Vc
gnLjXvmf3zL3yuwn1fA0grWb5o8G4Fc+ImdE+Fz3O/Of5C1SzkUdbGhFfT3s0ulFkZls1Ebyixvu
8x3qyAmIB8HJL8Mfg4Y4ff8CXAxGtdGAqSygLq8MuDTlusVYioWdkD73iJOSpDOtwgLcizojXXNM
M8pdJB+wiVvHeS29SR8Hm0VAfhq0kl4KxQH1ovbf1OSqC0CvdDzGd3nFmXSiIzksfFjZhnvsP5Q6
bR7S7to+paCk68Bzx+AQYa7w9bQv1ug//jIxTR/frgHRrDhiGrqcBrrrVa9DKjTp8vYwPBEnbuTs
Qpn+61HX5n623aU+1OUuYzqwma4t3krQ5tkBYAyxe7AmV7Ay2JyvZ3ddbiErBCksu+VpsLhZqKmI
HEYzHla31WLdDkQT8qjsKjo9s42cSbrpZRPMK7q3oog5EtMjxopG0EHPzqn13HUrD9/SB1poGVE2
AHxNufDzEna6rPlepiQ3IBU9Oi2EIKjkkdqBuCqrlaVbOqcfB5uFllOuxU1lwvakIk1+CvSiMi+E
VsV0GLrz6uItiTVRsKNXBtoIbIn9V8QztlGpgPdFSOesaP53FeR4DWq6Lw5G122RdOwrDUWs5ylS
D8CtzkiT3tYA1yRwQjIS7g7KK53a7/WqPpb+C8U0Hs86sKn6kWx1t1yknh1t4sR3ywRtLe7Z2kPZ
G9E02IJ6sIWiQP6XW9hEXxTte0nNugq+d8EVpO4suNKGB6nybqfoNiu9lSdVX4rkP37+bG11aUoy
yxSfn94qXA1EV5tY/TUle7+41ut9om0bB1Zx8eaVLmkxzXgAF/zSe18aXWLfqriqafum/a/YsE7w
gbae0u3JulTtRjqoxR3N/J3TJG7pIW1QvcoFCbn8x/zRTzfC3CuX/2jxzk8eJL3fhMWwIje2JDgk
kOTCnVyj/z6PGMM4Uhq7AVPuw/YPNs4k0Hqv/MRR3lvNTS2/1vI3Yzwp0jH2tlQhlGrl8X2Xb53H
cvShFAQh8LlEJPzz+dHMXJpMH/vFyTp4+r6oj1CzpOy57CaqA39ajChCyis+otr2he2I32Z+ZRaP
Y3zbly91CjNFesyzU4venFbzYO2K/mD5SCRvCuKcBhlBF7eSkgzQaYt7s/pFkUMEchKSWiBD3YZV
kb1ibwLVonuMFYB/qCDYqMHKpy5eTjbCKTrvnuCqzm77wi8DIAOAx3WK2P5FOGJJxS7NXAftBVt4
qIA4WNP/WD7DNvrYlKKgWqjzK9GoUOh3uBJrAryeJxYKk5QVbkS301XG6egxSXFy7yW/4y4+G5G0
l/1vvQeL6XbESCeFJBkn8saU9sgSbSGfXk2c+2K6qimthcdmvNJSmoXlrsxf4teE5mU11vDdcBLv
3MF/7IOrUNtrgKVUUSAKj2oxHsMJKI/2mAjKMugedgi8zOeAJ8/DvCn9ziUjnOKnItrX44OtXkfW
s0SK5QsFUiTL/Qe1/4XPzy6kUSBb97kq78bkm93bR7O5dHDfWtL+dIpAq/7R65NvZU8Ofj/1+FMz
goOPxkONqpN9O+jpQytlOJLdSD3ubNsx3fcpHovOVYJOS2fuxgwWV/6NwhSirRsHM3oPfJ0V/xEy
kTq12cm85Yo7SVG2Kw/14Hb4RVMzM6dL73Q0brjI+l0XubKDLSMCj/ce9dUSWg4qk53/0MLudrBV
0VNcKhtag+A5OypC0gvep9V4cfRom1onI/5TTRHlx2NTjfS9XPqTQ/HomPeefkzzcu+8CqPUWJY9
mnnlY1H6VAa5RQ2Sm2JAHj+yPXnlilxs6oBxQIbCRLKUzPPz8TU4vqx2Ivj4B1/aSf7B8/dhWLlh
/RZmaIHdee1W7Y9evXX8cy6dZYpPQV+5jeXq2ktsHMBSGtmKRcu7/sXsVlFlQeQiFDDF+/X5Z5XK
0ORxBaTKB3EdIBMyfE/rvRZs0QoS6/JKlwnmJ6okMH2niNbX9VTvuxd9ulZlDLpWpmkpNf/0e+Yv
ia5UcS18HfXnjB4CfMLKbV/TV0Mg9uDWbfpgF/9M2u20Jte9lFEgxSH4DZoskJuzcM8vunxyWm4d
Dgu1+EFzqfwzfAGuCNJHeDPIR5jE9VpCujbwXKPEcIoxz5yY1/NRq64s+zddVKJ8tMI5+1H3LRm3
kwkRei2FEmv719qbvCUGpnxg+WYvih3l2ai3jKueK3VLYTcxaeJtiSwogoAkr9iNyko+s7zANjc7
sr3o5dmzQS19hLslW/GNcodRKPXdHDvLwDxEP/yH6U3vXDW4yZsf5K/26uZaCFNoxgkTbJMa7183
fF8oThVGQBZLiJ81ZkzQDXawxd/Tlm1j7ql0+kSnqzRw8XTMZ/rjwLM6TIRtBeQhBtbiZy/6UUl3
uXJHxth3QBg38bg1QxowgTv2Z/1hmi5Zvm/Ty9jfT/qlsX5qntteDfBgJwxS6C2srMlCYVAlLsf9
BpUc6GGzX5cmnpF3Hli1phbyb/TE6O0QgK5G5Ys7/V2FTIY/KhR5Pt82EEUNwI2AvcBOFNVWUTfe
k4I+QIYCjmtYWzLooYH9vfk6kVtKH9WP484u38DvTKUWIDMDAqTmdvirhJACXXpSSnPjZ25vb+TV
7bY0ryAiIHCBLhPUqc9fG032aLcVsBnm1cf6TZWPPN024GIV5ozgY+pQilHHRYUkOunysKt5zgJ+
jmZsxzWXtqXqjaoKbgIgaewf/0LPWiOKnCXgod5yC/vQwxA19hKvpDBYPVuPnnEfSdfVb+0C/d6Y
Dtp4CKtDnx1XFkMs8vwwMBkKIBahA/QXP7Oqy87L8BsdkYd2DrL+IAdXHoHLDwwCdP2mohVoPBbP
o71SRXgvlnw18vxxaevaGdoyvvHAGhnqNqLJJ6529Q4ZGwKxMy7mZQ/S8qD3O3DhVX7W03iXB6+B
eZeQxLTecwsSkAJIHgXXpneOCkBhvzv+OAQx1McGgi0z53sHuXFraWsVj2Z13UT3K1O4dHMDfWHy
QJYSI892VkEENThWFt+YNUH7aF4H1j+ZGW8F+iPX8HF8bGMYek1xbZRrXuVLuRAm9LKuatji6ehD
fN7WmTwIPeSUQ0zIINfaTgZLhaGGq4evduPfD1p8kq0bIMiwulAMzkp8HPE3JXTTyuevZ2Ihz0cC
XrY0bldE5//Ky4aRomsZcrDtK3RgNe+XDlS1fhdHSwBIrraO3hki8z0kiseYuiDk/RcBvkOFALIB
dRqFNxnS+Ab5VMB3twoWpS2ZUdyZ+0SJsRYvD9GQn/SWfL7TryvIdPy9TeFQ7w+MbawOrjGEm6p+
GKYfnvFTGlFO6PKTOWHNFF47qSgvlyT7KJcjFN6ELka1QsLfAGyvv9b1Cc2XPkU5tnmO0CPFNIl3
dVuUJx0BaBOFu/ylT6dXvXN2fn8M0D6r2ue4+lFP3q7vzT13zlQnGwSHRC+6tITTfAzMCJImBBW9
KbYwefZSMR6QSun0CrD1BbG6SKjsNienm44C20zd21GARshi5BBninc2nvoorJQo0Bl0Di3sd4IU
no/QEaKzAsRbjsod5ZgRlhvAxYlaNmfKEvjbYtphJvngF+VugGmBJCM+3pZbwh4NcjQGqvCqT1OS
W0qNdoFWaQvHfLgUoQ3xSHWnzoJ9d51gnVVaJFKZtOl6jJOfbfJcmzUS4nSaVG+nJjnz3PfVXcPE
R8gGKzFq6TxJpVa441ScCxPLabyalIsNZdGQbln7Q5hfOZMMP7APN3LxI8jaqyQE9W7dDRJtla93
9xI+WAU+DmObLY4E+OzdGoJWlfuWmlkqd2fNJmKaTp2SuUZakirq17YMi/FFipI9iqLA2YKu2bSJ
s0mSUUgjkjU5O0MEODDudVOianTn5zZmAeh+wVLMfvXasDXsYqPUa2/uQrmP6E4Y38rcEn8BA1ur
C5wy6d/11gRoltYEZM8SaDWpbrWSNiwPpguMgkpwN4cE8pzmSWig3UlsRMWvMc9wE6bxWSiTr4Jw
xaTPbgAqE6LYR0HIVudquVFoauk4kcnVb556GroTMFdytQ6tLHo5r+of2b+WESynguuvaQKLUOyr
sWd3b2AD7KwSxv4/FVSgx3ovtFP+5/XTj984Tw1alXMHnpa0sLiVcQ1AKIxiHEk5RUk0/Darpq4L
EbKh2yoO5CBJKQ/MnmZzyiKkNuEcUAxkr5TVGY2nr0/T4tw5pqjjacA73jP0Dz0EVK70MFbtd7Gx
rDwZ+QmEKuTUr0dZ2IoGNg//GWX2IQS4nVcHvA+gSMBwjNGTBOSsXnn3FkJLRsFLXMNcWqba9vkN
9sc+LDLRmlCyi4XQyliBjrySIY2k+soHKdbChldpeFG0oBZHQU5M7IeJa6GsKITQ5Kdwq4R7e24o
u1jJ7uhTUKbbG15z7eG/00qRmyHSE3UPHWbOXvW9q16SbutZr+qG2wmovjB0FnxUAY/vuNJ6IDXn
UM8PATo8EQC4sbviT9W0Ac+ldCs0E3nX3u1CIGIkPCDwjtLuJpN/8I/5sL7pDB1HAxWwF0F1bLIN
NyIOASDxFdrWEkQs2tye8dK3lD0N29WDX6knudjSQpE9dwO9/gLkWeIm0pl89UaxpEMA/Rmw3zAU
gnwC4wSmzhA9mW258cY3pDpG3b9JK9xGqvBgR4R+4a92bLZRAPLLu8soU6SZfm9J177+JBW1K9Mh
75F9LWgOB3J8QiKZgAhDsI1aU8eVrYCOcuXGrpdMm6wI75vCugpoJ3f1N6+CGH+Y6hdzMFEuedaa
/KIH4ETiXTZELhfVPTS828npNjlse6tWCUtChFV2jeocLRV7d+858aq9DmWqH61DzqPhGJjOdfdK
0wJea64565TQn72+E5JRU4rHUtXfaoMGvh4eQ6VetfrbRDfVk8djOzXbITUO+6OTkLi8Oma3DZIf
U36rtAi8ABoI6mkjDEDg0MTeu8qkkFqV/R38b5vJoZJILy0CWkTHSU+eq1TZ2uUxMJ1voVee6lVt
54XbRaDTkZMWmA8auJ93sJ8akpnianNTZHdD3d7mxkiuz5eV6Sbzyy363D4BhhZlbtQTMfCS3/ZT
/h3/oZWXajEVhZRtk4rxc4x5lYmutGOUDmV8m1ZCaAkWm3JKjXzfqTolWNFENghGKse6njDq+Ppy
WgqXESSE5WQYstBF+TwPdWPnHQv0Ln+IWtEmwDcTbjBLkFF5Rgg9RSfg6yGXFHjBscvoylNmgiow
qzAGGqVV3xQVPSDqgJFxpRX+qh0EOEP+B09G02lQIvhFOIhYh+FUnKp3U09EeIVUoDmCAOtWSh6L
E/HhR83uzyiIahr5EJa5fgqH/hGvjvQKzQ0iIeLJ68DlhQtbg7qECaeFFyc36eeZ98zStyoMlYXa
b2X0R6H+1jlYsjaq90eBJSJrYN1AvHonn/dvANeL0riQpgBG41QY9FH8sQSzpYOtUquoqDKHiDO0
OXoRCiKQmB3YjXVV58EKimhhrvjp2JxpFgUi6geffzom4UNlllTsSDIg4iBchKAcDzQqaRDMVkX6
loZ7jxkx+DJtZf7aBGleJGFBrQYEG61BVyGXkNEuB68/JVgYvelITX29R99bO7OwSvs4pli9Dy9c
qWa+PWUQWyv2wghTXh9GZChfOkvbqP1OQ5Y4t+hSlrfiDm5coHp1guQG+hvEfJqtPVAu46kIRLMm
KjA6jQ/mWMOIYYGwQ/n65y4EMvTtLc4SATaMrNleKhA3qocW4rEHQEPeyzKood+jvHJEllB8CEaJ
BN9wGGmOh43S3siiCf67muCiFyAWNiQHOb5t5Oxusvq94KFP8O4yCXlR/xRZCKmBjirJwrQeh8JJ
Klw3143vpq0KGdksMK+qcLjLpDWHg6XmCtJWVO653DTAjfPjXFitmstEj6AZOMpCU1hIzsEC89I3
VBB41FqyvKq9tdp7hFS88kHNMf9EClz6peUDsQrNRU6a8Fr5erGWDv7HnzY7PV2TdZITQPHk3qOZ
ICylAc8TQyDZ8vVISwBm4d+Bsi30eEWb++zm1diZakC9UYiOhejtI8WA0piImigdFNn1WD0Auwyj
X1b8isjOyvBLB/fj8CIy/nCIurH2ExQU3vnwATHGON4hO36VRn8yVBiL+klou0IjJtOHJC+seXrp
uqcEYpTpPiaI1VC5FUTbr3/XUouLaSEHxUTBwABjlkT7+FFbhUrdc7LPgfMIXZVKhVAnRJsO2x3a
ocaF9FpcuRLa9IL1m/svmHO0snUsJWoP8BF1Xsp20NdwBQuhNaAuWoIYTiCoOO8KhpjvKDB4qYXK
ZxxQkLwk0wKwghsXwVOWNMhfP1N+gVH6zoHGIfXr2VlYNG5Z/CUooTFHxqySWA5pGUaeJ/xHX6oK
RWBi74OO8MXNZWz+i7KlTs6MRxzMPf0vCFDg9FxpFsQ20nS9fXSQGiqn57R46zuEQpRtXl3JyHZT
h/r6IxcuzE/jzs5g3GcYKHsmXAJa+rQ3SGWxoRH1rq/HEWHk7Bn5NM5sp2WeI5tjiq8sL2VD0/r/
JfNbAkcAQoEWaGKwwbrNsjHV63rS8yDDzuFCplNCmG8Bp4XpCwUPvKIlIgvVs1b2yVLcqgMeJz0X
6oo0ET6fbiReEt2g/HATv+UUmacN6pBOupFe7NZFYSt5huX79Wwucf8+DTn7UknpJ6uumE64XiNc
rzg+KeVzQ5F+Eh72iEV4ZQPC4WL65t5EOivNAc293/0wdE8GhUo4S1Vm75I4eMe7a7/iTt0Luk6D
LXI/SS7/nBqihcm9b1AhTfi3qYuu7owl3hpYc4pT1M0xRZlDWiJD0qKxwbK0R05MeRYbcUgAiWSo
dOcHfXpJSLSGAierfHQFna3P4k0s4j3lR2eHW91/iqrfinRTlBHAQGOrGS14y13RPg+xhMhqBHlJ
piy6k9QHXhe1uR1oIU2xcp0E/4jAUS5S4Vn39Rot7XhSGfYjuQze7rMlqpLQjAwLJoUJ3DnaefHj
ailqeQjwr6oK3vcvH0S71CJ/kNP0RkEsWXCnKNse/puv+M8Qc2ZEFxpGNgpmBN1PRFBRgV4VnV35
CmeWBVl12E2NzVcwRA4HDpetfCVOX4g0qKD9+xWzIEiuFWVsKlgNnAjEkanWj2iL+m+rBNClN8Pm
MZVt9rPtzDO6hl4x7FkGqjFhFGbVQN9zshr6iNI9IiFExl+vz3uKMb9YP444+7QmrCJdaTpGLJ5q
FXMgwzzadXn0tJ46W3KMbe9nVLdbOdbOlvc7VbytB2ty0gjoY0C00smAtChD9C3aYC/w/lGxbzvl
4FOxck6C+WBM7a1dSbcwJRV6FcboXKdcBkqNtLQfup1eu5UOwJsbB3YtZgURsGjxXMKMG3+puBXB
ZlSEyihZEhYVaAioaFgb5y44B0V6iPPwpCPz3w/Q2Kb84EPoG3L5lgD8KvEi17caN67h0ym+jm41
Yjdmf117OtFHtrPgs1s+BWZF24ZRR376ONG/tEGB0fO5LXXvEFrnUnuU6BZVRLoh4Y3XlSfZfo5Q
NLaeS/0Z7R4UpCYYdAebBkDkvfnJG5DHlZdiKRhnH/67PWavbVnhatUNbA8FBTiaKEdHyXa1MNwN
tJNonw4sEmC0ZDrX3mvEvW0bb1Rsz7Ue7Rr+vohDqp0RZUfUUXa9rK08LIsHBdgLkTL/QSTw81Mm
OeNY+Da7SQteJNDr5NsiHJCTx1Wc9eJkOHiK8WhiVe2811Y/BMW51GdW2tDBiU39XtCMh7z+Jmgj
JqhVDCtPGcoUkyx6ytZWQSMvMJ7beNw5QPpSHMPZLUDbS18TiXYMZDD1V3ua4u6Zn66Pv3H2tMvY
VwWNKrpMyqlKH/PgTdHxeT9yT4H1KtrfINAddGe/PtRLq/Bx1NnTkSl51fiqihlgddamV+5dA5J8
8iyKtP/jkSj1KBZ8ddEbmgMfqAw2WZnQHXL8b5AM6UqSgqCqtPoaLmVgoq4GgIwa2999qACBjC70
xveRLMqtdunvJqqnYfcsnD/i8KlAzCSqfop1VepHGq9ff+oSwsagNWXjuWY4jmHPDp/VmHVmd4Rp
soq/WfbYVWepdZHrHX4E3xFNwRP4eqJasIbqWGp7fBx3FvrG2eRYIGzeQ18Jghgtou/2A3cfJaKv
P3Fh3wCwB6CnazLh7zzkCNIsSbET4pnLbjG3rkPhT+H3EPjXuDdLiBkyFYUcEAs+gt5ZoUVRuspJ
3x9tbz+guQwvFSGYdwz7KyVM6NnKZaAu5ZmPFH7yhpcQuD7h+P7rT14IHv7zOwB7zOEeFSUEu0qx
gpat6za/gaPhd2u5mdgYs0uAMTA/VLmpaD3MEkHbjBW0dRgjcqBmsFVdx0Y8AKXXASDJpoQyCDK1
3LTk7V20/foDl3YPpmDMNS0tcGizwfW6qmkKEx3F5ROCfpHp733E4SlTsH3SWFm5EN5xZn99LDUt
Mhbsb2lQf34BUjMqsrKDAhj2WF432nVL8j/AdRqs8jb3bjuwYYOkaptGIdIGFyDQsVVnUfBEvBgo
hvYTS559gUNEUvlnYuONqse7cIjPTvumSpdK99w0H7ctJy5UDZQPyju9sm90YnQ08n/0CtRPlJTk
MUOmJbrtMsSG6VU1FFiDbxpSERM+fOm4KiwuZvKrL5+9faVeNq2a8OVlfiugzlmub+Tx0Mm4Ioo+
QBS/rVtOLe1fOpWEpgqco7+SH6ufNLWzueq7n3GNpwBYBJQ6T5XiTtamStBC2EzYcCNNHCAC+8N5
+Hp3iZdk/s1c+wjIgKLgFZ6tti7lfWJV3MoTZtT1Y2VSWDmZREhfD7OUmYsWx3/Gmc1thJgbmEcI
BJT6UNvoe5xksiugAc34mPnf7fSnb/wXfWAVQS7qwQ4YXmf2aXkiNUnf8WmRdypwiLTOYClr43VV
f3Ih5gcv++9As28zfPwKgVnQxQnTbXnoxxMdPPzi0dwOiWY8ZeUhW0qYGRAosC4k+YBPfj6ivpSX
seb1cE0303gvj885RjBCHKWgEF+gJ5/Uz9NwSwf2RyARTtHPLeOn3DQOHR7cGueV4Dy2hW5Bvenb
X0WMfwXNYER424Nv4Wb5q2m/yTVnFZqE2h3y8VVqm/0U57h9viUUg9O1j1oqohiEBYBc6aQTeM6y
QM0sRoqIdNJHIq1gF2hb5Lw2RX7q7QMDytJWpivZrmlLLC4etc93k3LF1GfvmBe39DRMXM+oMsaj
De72ETBOXAd7UN7csJVarpyFJW8gvtShxmdjBvwX2LQPrdq0Bhhh3bYLAFvh8Lg1ipMW7u222chT
vGsV6DU1qlZNuplMivYdLl2JddD0eySlGvufmspWUe8iiVyle6+L1GQ2vtajM5ruQLcJXpCFbZia
Flf2ZG5h4lLZC40BovaDznYRNbi2e4jqBzuFTICAhy8MXYJLmj2lMf8iKonSK+g6q381YZMoMvYb
/SFsrcs4SMesaQ5Zh3hLrOxbano3YfBnDCG93xjdM50RuO3Si5i7oJavpLq77qbyLm8RAbI9t0R8
tDEvZU05p9UQdIBV3zwDDXGFYGfLP1tshIofpKFWPiX+WkC2FCaBjNSAh/Ki/pXkqEUiy2XFVmvs
R/oOJcjyd2mwK0Ec//riW7pfqQuK91Q3BD3u81FNLUfyZWF2QtkTVmfanqF0rsJ3lpgDfMe/w8wO
TxZYNep2JYraEZj52DuLx5klBAYZQUSRlAv72qjfcrveO9UrlTEbX7mvP3XpJfv4G2a3EvirqPIn
fsPUniDMUuBdTSIWF46WgIPvB5jW97bch4yRXEVF0pohyIsaJH3FMP2jYAPJ5crXLN0LdPj+M9Qs
aJcnRS2tkaHGCVKacoYmCwMdz4ffw3TsUHRbJUIshR+ahm4hTEqUN+RZ0qeXsTHmINhuKmLMKcQV
JOu2vVK4yTRdIWlc6c9VbR7G1D4KWSaHQ1pjFVMod9UYH2GXehmCw09V7eycMl3Zx4uL++HHiZX5
MPOhnJdpnHFN0qOHH8BsBN3Ke72EhkDe598JmL2jNU3R/00UJtc2e25DKQF8KqNFddWHFzzrt45x
p9tw6eRtXDtA0PFN6pITakt4Wox4n2lcgKuoNbHS8xBJMwwN9w+q++p7aPPh02meaknrg4fwmXV/
SraZtFYXWv50qoXvSQZqkbO1Vyu50/MREA7YWrV7jFLpqigfaky1pj5w2ebWuE10JFVBL8XeqZRO
yVieAPQSEw5uL4W8IVjmSenV12d6qdHNtfXvD5utexCVTqMLwyiAjvW040UZYfI2+Ne5WbMbp5OR
/izGu6m89b4Ts2qIiUe7sHMl6MvTNr1yzO/6N9j7K2/o4rX64WfNtsrkZL0JFvkd1IqyRQgyBozf
ety6uO1pjXKz0uk39dm9Knd5Ho8ZiKROOgOKZIzVAvv/Ze3/HWN2byJgb8EQ5aahgOsgRFPlCJdi
eJtnT0oz7OtIBlx4DqIKGNmuhjkR6eCa7eTakLAS0M7CHbSMbUxSV1p2y5Ms6lCCTvFXam2bnhLo
DqQ/Ko7c6Xw/uQEQ/a+32NKdTmtciIoB+dLnVZk0jeSkKBiFrIumfIn/iP6uTye4618PtbSa1KCo
xSAsTb9E/P0PJznyHUmm4/+OcjXqMx0Ty/j1/zfE7CCHdmIPVcQQzBkbkyGk4PL1EIiJLtxIBlRM
+InQOvgfn7+jlIfCccAE35T4vUZy9c3nWqBelvD4+3ALAhst1u+ls6NkwC5KJmPrAefIniSvvdFK
42lQn7qy3BdpfiqFIT1A1H4UDjAgeIZLV9iPtGJSg9y+fgzAQAramwLHQb9Sq3qfV4AmbBlh9mjv
DCA8J2QBsTnSNgwW6P7v1IEji71Ehb8mJF3YHHbrbMMClOvZbs8d6L5eYijP2lKfsgbyfP1nY7xi
qe74wXGqd+cepbUSZkxONiMagt2A527XuRFcBvEzE0Bzk/kis0eQWaT9peCQKINOcqbuXsYVzMe4
nn5F0wZuSLXcG/zbLkCUJjauMsW+R5U7w/dzvAxV8N7AyLNsq/XOUauB1pYXWsZj+djKxb6r6/2g
1DtN348xkhKW+iQqFTl5Omgj18ZMKA/Kjfglcp+7DpORmn/kFtpGGl510fQg3ilR8Jj43ZF8CEO0
UqSfpnzNsdu0hob+Y4tmeXzMB9E6hsIQ7hqki0DraGi826hNmv1vL2pcjEFfTfrLDqDYuPyHX1Yp
f/r8t5dkx8qM7hyY8CnFVEQwHawd1KnYN5BXAt88SYHNjKIRj1aOUKfSz2xP6I07PUFbzVKPavg2
UpoUc1igAywsI4r0bbCNvQITpuqUY90VaF71G903QCDLu86wD55nIQV6QcOVcv4Wj6Q2luHFGKcR
qxH9n0w/mEDiqZ8MAuxcnmA5+b52DY+/y16EAK/oyCRpejBVpMGRljef+8p3gVNtKXZVk7kXXZEa
TqB4eWtkLQc1O1IKd5izQGhhcfUjeoE+GMC4ndm/1umjSWyrOs+VR6X3cbTgfjXpEdGGiqxposC1
yQy6WMgS9DISremtDPGG1ywO1ANpBxuRLp1uJceqrTFDnPZ986PA4ImIpw31p7SdtobCIvQXT5Mx
RH2pWZKw+RMo0l5FJsBJUS+l709zgh8q2jkFZbGCYk6bA1YcWxdwfY6Ipa7eq75NOhQexHAaadYg
Odv+aCS/KwDQvYU0aoMnUI+8Yvomor48fiEspqetApCtt0mbH4XCEiYQ06XuXkmj7AwkoJHuFP9n
JisnMT9y8AOQTBL4R/T6Av5CCo1Q0X6I6sQQV5uKvjH9PE1IEYBO8/HtHOTObYInCXkG10OGZeDn
wKUBoM72tp5T31kpXS89NkLRmbo1/8Xt4vOd1uqdlZkOORlpLXczj83kX1axBkuPzcdRZnGDNhpt
EeaUalhnvXQpSQ43CKyaa+Hy4teAqRZhg/BvmKV9vRp5QAGp0IChJQ3jFuTpRHr265dg8WtUC5YD
Yl+WOW/ehGEc25JJhStQBGnpeezODncciiur+leLQ0FLNxkO54s5ilAvrajQhFl307p2eAYlxtMG
mZBy0NfftPhGG7ZM6kV27swbkHKVZk7ZtbA3aqFOhMYkW/frIZZYmgY0X8Sd8OQT7ZLPe23A5x6Z
Zhg8BLJ9iFIr4rHodg2PPv5AiIZkNV0hEG/Ti6FV+zy9oKGxOqOLcR81dgqHOt4aUNk+/wpP08L/
Rdp5NcWNhev6F6lKOdx2qyM00NjNDNyo8Awo56xff57F3jUDsoquM7vKF7ZxeUlLK3zhDbqS4nlt
CHi93q9FA7T6EDlGPJhapW0Uu9QksoWHqwehWEL0YVuMwsKEh9vhLMd9dq0BsFhLMGwWLiYWwBjm
Ma+lFWNdGEBoaXSa2Y6ZiUZUbuod6Gb+wHcXD4I8cpUdxSMM1HKvfKClAIeuMKAZgH9IEsy2T2ZY
cdT1oDUhspjTBZ863A0dODBRe0abMyjesO6mTGfSR9RBLKHvhKSeeBBUwrhZpiuB4xLcCkYbqA5A
tB8Yva/fCpC15AUVK6ZwfkXILqJ1nea/6pBD0fpp4eNdYf5Y1xfUiQhtCpIRUJxK8YAdwapFSyHF
TUuzPNfsMHUtZcwgfLg1t42TA4T7VUbONgm8vT/+3Tu4cnkbKSSpfRpbaat52ZWAe6nvboAYgoil
U0I258LFTeV4fVgKJz6y6uAVBr6gFRXuT5urAYgGIC/4KPW4a80H4OwQL0iy83Rd8LFB5vLj6/jc
xS+umpjmaQhgcGh+nWBVzRypnEySbOIm/PKyHd0enRjS6d8oNlQ8Vpy+Up4WKDQWXkgcCmWXs4E9
3FVXTojFp9ERA7DggYBNm62/wUL/t9ZgJGTVGcERweOFf2v/df29l4o+FrBBqj4gxX6TczIlRw+H
BHQ91EzeGIco7oq0OAn/heLYBU8qcdiV3SWS1nlBAwE4PBjh+xCoz+a6a7NgoOwNMdx70ToCggtU
HNza3jQDc8JT7bQ7LUJd6pqf0ZLxE1P678Cz/Euu5FbXVaxxmiRDiUxbmfrOiH/16snjq+rRTYOu
Gb5WmXREWx64hare9B0h6TFV/tTDcN10vwwDz47+T89r19N4UTiJlB/epKODDq9qdAejvnLJLl1I
nx96ltFxR6UKYlPsluy9VxXiJuBjf3//SRbX26eJmV0FUVU4Wu2IiWnXEIJF0sIBgRU3rJ/cDK8c
r0t3+ec3Ek/zKQ2Wm8nzYd192PaQ52Esg4oRZ7p97YMv1VAtm/0DkgirrDkYbkrUQcqLQiy0I1RF
f0SCDoi//dTVr4Xp5pivfj+PixCPzyPOaikGyyu0dDDjiJnQ0MHgpiFxLKedp/ocE+uRti4Ae6e3
NtfDisW9bAuirkNOzvX5dV6nNsgG8tJPF2eTnijR9aRM9al0zpl/5UsuxhCQpgibbai7v9mR9bUa
e82Uf5gemUV940DbAMKnmfVWoorsTdMP7Lw1gHp+l+4H8lNFe+ZrC8BcDZTKIKnioj3qpCFXPsXi
vkE0i4czuWbmTUrPkhQbq2vIHdKPrNrHzVNcBfC6SKGpZCX3CLMN+q6GVBTXmps5twkScsNwTSdg
cWt9egzt60epolZSQh85EC4W4XBOTMnWgqIFf4wT9spLLy6BT6PNloBRqKin9ylbi4VmYZMhygIQ
0UOCFCpnPoc51LCrzYrFmM36NO7sZG2dJigxOf1Yeh4KdDjeqsKGkBKCwZh5tAqTF5h7rEOffLy6
hu5f3nifHmB2SvptMMooGsS3HbUTeYexIaP/M9fUwCAPIjB6/c3Fjv7tMvs08OzorCsfPnMcfdir
gjytW7Kge0eL3cm5G43bVn6jGY75WngNXrC0sGgeGkInm7b1vF89KUljSMb/0FOEElp5tAG+Zjva
5UN5ubKulo5sR8E4hmqsqJHO3jIuwrgHdBPdSuYlTHGTM7SDDMM88tcBR8v0gkUrVoo6TQJBieT3
0K1zHLm8YrixxnAzKOOVs3bp/UFEwXnAfgg43aw0LtVaklQej0TCjqWxuMFFQVV60Glw0pf+fgY+
Ds/5d/483OxkV61Ynwy0C2+j1NhNDr2HcI/7YhbcaB6inMGWYLYr9iQoQ77i9E/yWyqamepOgUzU
elcHMBg8RH+0Xd5j7f3BirdfuqFzJ2BbqYyqkfoSamc1/sOzfPQCXt70oRCXsKIMa50cza5VVCr7
uzTGajZewX0ndI6ImdsM2Rf9ElGoExw2FZ0Vo+hc4azZVVS/qkNhbLiOADC4bUHxs1vjvqbq71hX
TLmMSIs7Vq7d/zGAH8H35X1IeX7qgJTUPFQ2q+TBb4od4KNBehFuV1jkJBHOLNaFIywupY15lfe5
iNjhw7LoUDRH0mc24VlAoSaLhui2FORjZDDjN1Iv2+9uV7TYpvK6CAWQtoXNLDIsVrmMqMK8oFEW
qAt9cE0pUKt2erTseDUqyibfy9SAKyDCdpC7gYdpNsSQ7iUfxm2qRrsplTZ9F26ULHhuNGebO7Lb
9H9mo3popj8itd3rdX1D+Zb68iO/MDV1E4cvlST7Ri23kTJRgDRdTx2pm5VnCTnJMluDoRBKpEWa
IG7AxxzV6TzFDoqfkGRGbYWp9MFAqJ7am2jB2vsBEKAUBuuhu4wShVHqirlkIEKfd5CQdNo0+cpU
kAiC3wfK1fFNkvphQ6GQYqJVymvAzk5D7pNCf+GdbPjnav2zSu7Ke6lvqbpO9wEAuNh/oe8tZU+c
sBS5hXERaHr2ni9AK9gfRcjs6tlzKCsUwdHl7o+UCMdCu7G5iLp8XEXNNrQpR2cmSl/X0F6Lp9Wn
zzg7rQJPS31DUv/HinF669ILWpoC6dWaVxK1xXsHNIDO5Wc5Mhnb1+s9DfQxdgBn3qbvzV+ddjsm
e1YpwqnaOnAQtHBDDuW378+ixf4LZEnI6lRv0BmbpYdFVfBVhCuqWJ+SdLGcy3ixlEcFG1IkA7C/
bK1dNJ2mncORYMmJW/4ocwWdpLeCGuqVpxERzG8n46enmR3EjjclfmBACtfyFV7y9yEE19X0SAdR
/UsPV/Gf+HNX1wxqPqDE3406Ox6kyjaF6nJ8m6jvEPY3TbqmzDxFO9RYMw2ne9a43ytnA1dSL3vy
++LBZtMaubTx0TSJ02Ov48mV/GzNNRBwX2nXjvkuI+II3TRIDgga4XR8SkAJaohhFCqmYH/5Yfqr
BKZeKtFJCaG4UMqmY1o6vyrLPHCM0Tz1TmgzYl4TxNUFbXdMoIZ1k+4E902U4MXe67xxB/tjoPRH
MYOtB8oo7bU7I4EKpl4QVwCcrfblIfJhJCnqTjwB9U8wzJcKizIO4jrE2dlSNkIcGHL7f1zY1B+E
rDbdZ03kVp+StMY3CzPUhNEw2mRuSZ0LfHG19od1GgovZ0j4trQupCurafFW/3fYOV4pTpVY1iKG
hYJjleoBFqWERwWp0+CHp964EtjAmF9avewhTSFFtJ05MVtt8e5VbZjRNjwevTcfacvJnbENNXR0
wKHCvUUuCwsUCRyZxWU4VG5aTbDRkZE6A1GrwYlEeCRdyvalR4SnjHcx2zIDHpPF9HDMcx6MOy92
9kVe4p36xnbZxf4fEaLLhVUBczYfI1NDjUV+EM+AD9Cuii5Bum3sPRxE7W4cMeIhfpJ0e/vBNfS3
OGSKvo5sn7z8lUaV6rNAasGdEOtRknE3g5tsvIhcM20eqB+rLCG6L2qE5XytnbU4ZQla2Ka924bu
UlpFrlwLhEq8K+V0cJC5pEeHBQDlFDem7sV/BeJ+3Si7XMdIT4DlgHglTxHFuT4ayKxwuLWDk5bo
q8QK1kIfKJMfgoQurvwi49sm4/qZTZYrvAGLkbJ3gwjgrkAxziAgUbaq5uZG6qKtAduEmlcWifpv
3ps7w3ikOIV9W51s6NGP2S6psLXZRD1GsS4KNdW0UXgZ4zEHSAeKcTsZ46FrIDtgYANKEJY7lfgb
Wsp3huT9UJKcTteLSTOJXmeXYYoS3CWRsVK8P6sYmTmdtmcoH/DamrDUkeTHMBVq/uqua6D59NTl
OeKyewMzUmFcigo5hC8ocOZDlOJziPQP3s7xSMoXYBg1mNvRM7aUKdw+1A6RsqLNsDKA5LUKsMOX
MBsI0iC9qy8iFkQsiTocc5LltMpRPwjVbova+c5i05H7r3s4xcJuGmGLOBjQderdwM8xwrvFXGFV
gSPl/PPCY1YP0Fv8dWqBuqWT0O9bhCAqXs7LMOGl84mu91mJWbTpxXbiA2jKtZVOFD0vMBFWJnrK
XOqB1RPwv2W2Qu/0kmZ/Tv3en24y767vfWitJ5tsNn9vy1MZt6tohNxSqEhGISJKFS2XjoVhPJiD
5QaN7SIwOBEYKxEShBrC30Kk0XbZ5hZdy8h8E0mrivxNitjgFD7r+WMbveVY2Tc1TYi7Un0KZcPN
u2NcPRcBYpLHCrowq6XrX4hByPpK8yfQVYuegWFishrugGMcdM9cZRtNZq5PY/BSBO9yK2/KskOB
/CUjloGpqFnGdoiUdeUlbi/363p4SkzphKkEDW9E+6AeJsOLkGoSv3XoyIoqqYOsojm4ob+rtRhK
BiYo6guNQ2DXaF8FueSi3UNf1M8ukc8ZOpho5IN2ZSaRWB+fU/+u8hHWobn6qifydsRKRvI7sYEJ
psbklNN57bAnmuybQEWMqYB+2OGz0tNp0PubBCHK3mM9gvjgtdjqSkT5zn5IaaMmF19zLXWXJYSe
9cs4giBr7hxa9EHl3Uweu80pforFWfivLWolmXUioBAG0TKxYOOQ12g5niCbIrpVDVjKBFKykrkJ
GuQ0rGq4EW2fb7jA+pQvikiUjSR3cAPzMhl2ee5i6VGB8DBQKnmpbdDcdNfjAu8+dFlFV8KMq2M3
uZmBWbWqbwNYmmTrol7RJ+pe6JHl9ptIgrL+ptMmdt0b+RNJpz+cQadwn2L+Yo97sWSBR0z5DQH5
SW+zHXnzWngIp92RHH2vsYNDAT0fsdQMXgNLpSb1OBiXSqM3wgQ7fr3OE5Mgvj0g/27XB4s7L6ZO
NOZvUnnkuErCJ1o9OTeEoriRkgMhiQ9647hJ5m+5nAbdWJlgnJMp3IueXXF0svA2dJMEYAe7qEj7
PXpJgUUFepvqOcZ+T3GNirp8xNgApyTlgF+UAypCTdDPnIZbgW3RoNu0ngx8gk5TPbhVrZ6EnBz9
ubU5roXWvsax1wzlAVh8ZJOlVGc7rx5CYvfrKKaFqqoJU14Y1XFRwzD/GhkMht/mZWBHoljsw8tn
akTWCTZNfDzOCxqW34eYC0EBI+KeKkyXFehzX0c0bc/OtJhYj8sY1IhXR6/CcIIbts2Hu6st4KXh
QEISz1M6pj8hfv4p9Ok0SYKri3Ct4m9o/VX9exSfEYYR+ItrCcSHIuUsjjUVSBQ4eOqQuz6cLz4N
FpWlN/mdFt0Cwru1AM0kVCMds99OU7YH/h715VH0P0t4D2OJItlJnMrkXfRVuHPYkJHAxRcmzOG+
WgnpnPInUaXNfcIrYmccH9gF0ajsOfoqvE4lH2KPwikkd1uTIIRFzdGAlBR4/OBKOPfBDvv99UQG
D6xYlWURfn1+vbHLiyDEVrbJu20OeBTlJdKV0jPvMq5Fvib0kaiJIHDb60aXNi2OF6OR7L1iB7KF
ThFXMwbGFyGdbJxTmBgRZ8IY+vss6zgAzY1hDJsAdgDherfNRFwCXIUgIlYF3OqiAdIpqUUTQvbV
iwWmN/ROmT7hzOYcu2Ezts2GWH1VNbdB86sInbUI3yhXBjJuc8pGl71N4h+DoHDF9jb8fC2NyFwU
o/v9Kv/YOL/NFQU9y1YtYi97trFSx64r0zSiWwU7XTOpVz4Hud4DxgZaPE7mPoi1dU4TFK4oz2Ee
AV9iRzv14OwmDkCkckXQQDbxJvriDnzzphyu7MWF3NrE2v6fh5zVs1UlQkjKMKkE0qVDEAcp5ZoD
NLSgI17T61zKrr8MNtv4ga/GcqswI9UAtjd4bSUAWwCX2hbtrkjbxfElms4mjXnwbcSj/yG7Z3zy
KGhOqMd8lL0/rd66yuqiFpsTQXwTySQMuPRj82E5qxDdYkHRnLh4rGuiF0viwnTHDeMD6qLBuvy6
bYqm0O0hHaNbT3pIUUswz71hwFi7oMFEFYYY1zzI1iukxr24vhwVcVEkVWTD2LENN4V8aOHXIEUg
gjtxmQp0Jh31EfGZVPwXyA907xngju/X8NLdoNgCRM/hSVw1+2CGOY1yMLE6YCwE/mUwX3LiopDI
bVVL6wpr6/8yHlJ0FvsFy8hZ+aUYItME7fcxXma/UfkYWwEPsf2XKqH0ce3DLEF30I/9d8DZ3ZCb
k+aPlh7dkgsLSksBHgVJ5+YGXYnBx21yg/wuU5u0J69918IbmZDr+3dePie4K1BIQFJEnoscW4NU
VlYsR7fxdBIpjGgreeNPDoqE2mw4XXqrXOVed+tZHSu02TZRslcpfIhw3dQgVlU/+FWRQYAqgo6D
FP73j7jUDwKk9e8jzqoHYegLQRU2Dr0YyHQkbym2Le2AjCZBDLcX8jid+RzCGWRCPxIUqb9yUi1V
kD8/xLyWAJJVRmxT4e6pj6zHKYCRuAPDDhAYIEdFfkRN5sqLq2zM+RkOpRj2sip06OeekEnhVF0U
M6Y9nWLsgxG+R8Iib3cYdoXKGwkDLbCM+FuWX68MLc6E34cGsQZbW4avPdt7aIsreZvQoQjoFVi2
hoTytJFsDacnPI0UNmPhCkHqccDIgoxz6Hq3Sa01orUHj392vQ77UTz57ZEABlJdEbIHc8B7qpVF
l7YtpvLVJq3qmwBGHY1B0jzFfyLx5U7momZqakBlTEyAmnwG6hp82dUW4dLFxTf551lmR+pg6LnX
y00kWvNYiJMoIiznI992fREsBZCCW4mbDaR5iBtfT28ILZkiVQzlFME2FxCsclqDqRORm0pwgvKV
OMdrG6EVEsrkZSIFHpJ3URvM+FjDNLnqdI1fvjgB/z7VnMjvS3yjtqi5zBzSsOBYIREpn9Bskq55
Gy+9P/clwTqSvgBqZ1PdJaHfGTFStjLKyBnRVXZATUbSf5Z96l69pZfW/efRZndApkq+HQYJvLVg
g5gkTUBR9cbh7cr+Wuitm5/HmR39nloNlZkxDs0RD/kVb63eG5fJXI3dtmlc7xro79p7zVaRjixj
2ggt+3Lc0FwEkcwFoxTXjg1l4djAd1yI5cOAgYf8dbE6Q+b7SRMyTP6QoyY6WrcelrJpCqZwXeNq
Kbld+ivqf/6X6TQJbRCvRcN2nvikkqHQloLWFkUXBF5XBeXEECXTKnZ2UonypIxeeIoU5zUzMTFv
80MJexAyPHiOSIfMvmMeSX6mRwL3CgJfYztG/Ta75yiSMmVDidTJr0zxtQFnHzIoB7mvC8Cb/1tv
RCNFZHYCCySUppIOEH/w9P30Lm32f15S6JJ8/aqmNba1GrEFgSdGAOzqEwGKABGm5RXMyfJI+M1o
GL1AQZ2tH7OMBzXsqRxzxerDSWRoMtwLUsquO3//UkscfaTs/h1rttXTOsw9yWLNDM5Ku2/zd8QW
BTKYPS+0qkQARv00+j++4WzBjJ5JDToBkAwHKRdJlXn6SChRASSs/v4VF9oRyPjzwXAShY42Z6M5
et5YlEtpR+gCaVwE56n7/6fVfRliFifQuvbQR2IIzks+GLdgoMKJev/+RRajVAwJQLwxGo3R2Qqs
qsZQEpVhpH2lvFNHsZq9UkOcxTiWdBtrcjhQlYH/Y7ZX9QeQKwCUcj0HybKSzUPZHRvnz4qKKVW0
7x9tacV+fjJxIn7K6lInKpRppGGJeSpo+9Z4AI6FdfTVgZQPE5j5WfN5KBEufhrKi30fCiNnja0c
0TbQfZBQAfZmeX4YaNBrGJTSAAybm1zFZuGVIqxd0SfH8DWmzMCJaFTDyuqfihJYso8amb+xQ/MI
gT+znW1IjSAsprWQxFEpL6ZafkeWjIEGujUXTzmGcrUTxZX80ewr11fP7Mo4syCYTZDHphW9Uz9O
KCa0FNLDtVo/9uVbS2W25k9lW6z9hk5SUezaKcewvX5I5QwztO6PUT4nSrHp8vbjg/Z44enRsYn7
B3v41T0jT332jlqg3xSpvrX12g2M+0L6CbGa2mxSb8de31Xykw1kUDRaDfgjYlhRUChj6acfTT/0
FDkfrd4rw3gY6OTUNQ2eVKIgW+z94nXQm2Oj/KVlw10q+3iSOihLUAlX3zwUOqP4TZJgv/nvE68H
APoYp+t48h86eqbUf9hXFP1r+28slFAtCY4WzZ8+W8Njq/E/ppY5dukHgInWrUZxqc2t56C9+GHv
Omn7IE45dK4ehW1SML05VX6kVTdhUxgPuStq+cgR0CJId4yBZK8bge6o+wfoJC1hdzw9xBJWntNJ
2U0m7beC5qB84FVX2fRLPBNhWcZRQxS1UW/IVpRsWnOdbYekfRzhPQLZyMBOOkSJvv0ueomoZALY
CU4J7byqsx8myuR+pqx6Y7it9GeHqU46atkjn9+MQoz9NBhjxT6Jm1Vd0ARncMG0qhwaiHr77v/Q
i/YB9MZLCKbr+x24JMYm3Er+ORxmVSSzU4x6agRmoHKwopA2NexDsILGixwjRE0CExY/cx3t7zO7
sgmvaDsv6U6blF0pGoDdUBDr/bov7VhWaicCghxgnkoPA9P6kD5n411SdMn7i+CZNMYWQhO11Syn
HUBy4jxkhbWeiE3A767k3GAir1WcloLMTw82Z56Mvad3rcmDWdlKNW7Mp8QAs7DRSJT+UtWNmbvf
f4mPStJvJxTiRKSMZGjowXydiUCpB32sGFABp2bSUw70zhVSLKZnu6B16HjukuiVvvGNBkjXaw8E
pmsvgAaL5hkHp98DKjO6VUkhpJDjtQ3vk1sZWFAAnAxHBK1ob336sFk5udBaQ3MCQZWg4Clv9E46
KBh+js0ud6hVS5hzy6csQ3GKk+cuH5DVVIsTJdxtgn+KFwBrMd/EYSgkeG1cOfvukiB/iPriSqUt
VWcALiQqH5SBv5+opUsDUNiHPzB4y3kp0Oh0Dc4WivukssKFIEvPYfxLhSRG/eL7oRbDHOS4gBRB
ExcGHV+/yZCm3ajGeCFihaIYrzIp2vROcXvCw0rF6tf507SOcBe+H1YEavOVAN4DeVBkwETa+nXU
ySmDWG3BcpNvIBWDwqTf7f5T9PF5lFm4WAwIqlZNAeGkOYa4jhDkZOgDXb17F78XrwIxEVMZ/YOE
9OnmHWoriPKaJg5RIjcPrWG4sIp3e51CszgSOkqYL3GmEHR/nTctD3O7xFXiNvMfQcJ61aMwAAOU
ESAmJOTycsqs4MRcznRYYiYdPJ+fXM2DF5/DxPURqXgTu7XZmWbkfSeNhhTddg5VyeGYqu+A7U3r
uszjUkJj/TvSnF0qwe225MnHBiR/ymg/g2YVCTHsaTrnaHVdxR8vDggOFE1jzBPsuTSNHDdjOMhU
PNVkQxSTcMMDtM6leiX4puClUpRav98Ni1cUyhP/jCmm+9MCkikDq0XNmHVprWh2xLD4hWaZCbqk
jj7ec0QlHFKtCr0hsXcmF+j3z3DttWeJRzpagUJJPQKUc0cGRwVJqMljAiCY2EAMDJj834+4ROgQ
/rM2bEPYHCR0X9+68Cvf8WnyCJ2doh9WdvGOVDJajWs/fM+mUx5UgsciGRiO49BKC1ZMAPJgnXnp
62oVY+0hmopXHktj2PnZRCPWAg9MlR9u6NfH8s22mwywboJFUdDME2F7Oh4Qi0DQgA7MQJ6Aj9W6
9CLY5Mfw6hMsHY6fH2B2bIUoBaPewQOIaGEiep3KWHz7kj7Q9++69NFF+wQlZspNqJt+fdUGkUYp
7EGUkjLQKdXqE/lmGzyZzsX0X8CSfD/cYpX883izqY3VTqKExniWCKPJJsCRUaAH/GWldwSTGFE9
XB11cTo/veRsOr0QTx8vgQJahY8C7mScUprbVy+BxbkUFAGNLgl1g1n6FfYo949iLuOeXl0gHVv8
bQj8vTG+oSkedgLCc3NlQsWE/bZWkUcUpHhcaOf3wdimit40kDdl+SRoESR5XAYIaCE9QtmndE4F
+O38gOo51BB6E0Bkvn+ExdnFDAoiGM6A8DW+LqHCknoEBHntTkZqPN5AABJY06vC+ctr59NAYv4/
nZGZ1BRZ0JLjQx9c6dm7UOaCg1GFcCNfcEvzyw19/P/Ty82DoylwaL13vBx5pHg5LHeBSl2tNYk5
+v0r/jOHc3pJ7qtjouJAfSsUJ4wCcZf6jRKskALHOnVztbN45ZvNl6qe9SG6XKwaOmZAHO3wid4E
8/f95C2Gljh4ojpAW4K8d1b7UOTWTqgFY7jTwro8Dpa/1ZDoDMoN1lkykP/Jeggte3u1PbU4n58G
nm3FTh6NqpjI+OgOr3p1ZyN1WQqcs2c+orH2/WuaS7HQh3yAjQ2X8Hn/ujBVI+8yO4HObZZPeh27
LZlvUHYrXUJZ96eE7Kg8osXSHpOoBTf+XOjvMdU9Ye5RFhusaaNK2dZ1CZMCY7zw78ArXcBHgtO4
tXLtRvzj2og33JKN884nK+SSK1m6x1O0QdBDuKIJlclUtXaxU32EKU1Y3yD8nVmF25asJPtvcU3B
oyjS8EFA2zzEEYWjQG4jZFk9jcPb0GI64qBw1L7jTeI1/nbS411XAp+ja6UZ9VO5rY1kI4Rlakz7
vp/FxSwZxQBDdDIJBz62/6ftbTm+Nk051GOKLIFPaxkcbzpsfACRUUEEFLyrJI0WyyVAxCcRXAPu
51DeUrRSzD8SWllw6rcCq0Yz/MrDiZX62wa1CO4FRsIEpv71E6e9alI9bLlC2nUMwBYNqHB1I2FY
j1DTHVDj4E/5OaNwQ2J4AySgrCF7bj0bpZxDfe3MX4xPBFdJRUIMitwsWEwbp83CkRwAZ9mMRSRY
v7rfblVz+HCM+d/GM3MYcMMqVfFUapfvJ2TxAEG7hqABqtBv/ZQ6k/PIJiqBEEEdLRVkONrOTngN
0rV46HO1GTLCJeDV5iQpRAqTZpKgWhbWaxkhxVWfSYapRq0K5SyaGnZ6vhowLN3k0O8+BGBIiOd0
hBYxjjHEMfY2Bv5aWM3KH/fkOC0bUkLfS1ANr0YPS0fWpzHnpZEoNE0qZYxpZ7sJc1jQvd2mTreq
ir35lb229PUwbrJNka+S9Yuff9pqgdK1iGLA5mxlwagC39/k7x5GJd8vEnUpOIHF+SG+AYzFmIUG
kdT1hS+T5BeUOAEQb+vND7Q+vOkw/ekBh7VOSe0OP3GDsxU3Dje+UFLbNNMGRH+pb0zA8KLkuzOk
K9f64mTTMSf7EOqq84aVlpt1IY8wl6UaPbMzlBzql5T/cGLgIPx+FhYnmzmW0TkVsvazSUDULI7b
IsLQOj7U3bOfb6tk3yvNlcleHMagt8lO0YXa79dvamaW4dUGOxI3BMO5xNGd4Gxc9TFZzNm4zcXx
A38FjdCv4yBdVVtTzzcdU2BW3o8QgkN42/auHh1GCYOtdZRAN/8Raed2uvOkre/tNLy0JoidR5Td
v59cVRy884P538dR5l+ykWqlKUIqPJ7vIPocXrTSW9PZQE6TO/TWxvwQUJ9gyvYdqXRqugb3YF2+
mM57y7k5Gup+GMGpFSr6iCmytxVddh285inur6yED6ml3x4W61fKJaZhgNr5Onf1ZFc5EieUPzvJ
9VNsbySUsLMad4B2WzvD2kCXT07p2lTZjrLHOr/BMhK1Nh3BV8vVA2+tSE+qHAhjyztVkld6NayD
Ljs6Q7iKDG2lDcq2CvuV0f3dNWjQNVDD/OKA+XLnZG5Zy1AnJ9ZHfW6tYetBNKioFYW2fy9hglRj
eZx11taZ+iv3Bbm8iIJ+e3lLxvMMwQgVMtrXl5eADKpaURPjqpjVcZRz+BhQp4NQdgE7bLyyu+k9
Wqv9Oo3so+qBlgnirYqVdKvsRmN0S210M0BnBRwtlH4AIcIHkN/IaAajuVHDZk84leTxKpLe9LK8
FwJXDvhj1dN2tQLhtX5RJ2099KJLBHrfyA4RDZQ4jn4lXOQYRW0zG/e1CGVJVGxQ65M28eAcdAhU
aefcJ9VZhR8UZPAPzBdUWfeJtW1MKAbAn8GFrGo1c0cdG6P0R9hVrriPVb84J8MoTlrSF1foK4uD
VrfWBaB+6IKlpa8EJQfxHf6NRRRDE13ztHv24DGaum2gQEJ5QQuqMrRjh2aWJmGs3ZcnqTw1qrnO
V3EeP4kupwVW2bDOla5tgD9ZpCsDlrMCqC37Hmq11mrCpEu136dOP0hV4XbAn0VzybcCBIeGtYgL
fVBTkue7teCxDKcW6UpamFBDpBspifZD/ixFr3lWbWlorBvjsavSNb5sNwmwcU0ODsXYaBub0lUc
SxilEKXpB22oV1BFZTg7lEzyzljBxkEaZ4+MgmshjGK02UsXpU9lgSvsvQUNMqRZpCTSulXehyBY
B2Z9JwBLntyekjFF+jB7ygSRw0bdsc1/Sprb4iQv6OJ1rbqV+mjp2UGx99V4o9eXHiw15Iu0UY9l
N6yL8S0VV/oIqJeyfssnLKSLoFmPiFIiKdKWWIJ3jyUaAwCXgD3bkFcm/eedfvCAiIBA3/BQWqpt
R0I+IRWmTWvPSoC5n4aa1SoRu8obP12X6ps/HIIIBGJFQ/UkBcmes9Co/075L4HOC6lI8Ikihhe6
7KP1OsTvBhFuPmj7XIqwi39NTzEgvtZh50rStsISKs6L27x7/cBtJ9yosOKU5IAqXg5lzmENJ89T
8DgBjUiFQyP0G1WGQ4kEJRXTkD4iPVUFXriHd+IYZ/sgOwVVCfVmfNQi51bIT4INWLXaGVqqbqR/
mAH06VPSHH0vvyQwByoZRwX14kyvQr1TaEL0Dqjfsy0UIY8oboWkGOU6R1wV7otn3cSwr4XvEZuX
4q3A2bNifAJUGO5cuj1Lddq2UOMA5uNFzv+pnRMiIX/Vt4T9P5J7g5YO+bE5yu6kqjuU7Bl9lMF7
sbNSzjKRz5g1XFsQ7XT1QN/TmtnYkBRTNbtRC+89Nm4BPJDiTIemudD3oE7+Z5GHbkRekdOQpQMn
XCGF2GlASO1JbtJDh8IXTvyVL0Im8weCcjRiudO0lUg3DAVHatQISUn8zoSAqGMq1UDxuTf1XyNL
T8LnPkW4survKKtace9CM4Ng4PXnMrX+UKHc1K2PswELW9e3qpQ8N6mwp7LkAuofzWFaWUrhb/X8
5HPODHWIDHZ5F1nnckxckfPBnYyKmFbKhR3TalD42N/izVunupUqoT5lgnY6hO1xsNE08831KAUY
+jyO6i1HQh9dJOlHTyhfKfku4F/QGTcra5XA8hJmdsOucQaX78wJQ/e5gZrIN2ThddZOKIx66BiP
HHfwkZpj/EfVuGX5o3bw69afBwMHIbzfECCmkBzGJ+RbNq1UuEo+bAmOXLo0LyZ+FG1V7mvzpDfa
WTy7QBP4MFYlUW5tQHGoeyoGY/qiR/IeOZItRB12DgYygBstKX0Iepa+niBBR18E/jNmd6JmH/fF
ZpDQRDLaFXK9TzFIAq2HTIRSqVi9Jnw9ROCYc4o7g5kcUp3+1/gCccUNe2wdyo00hEdsJWoYq954
7LxoTxpSoA0cdsY+Nt+miPaAMCGUnxKn2YJXvweFotgv2D34reG2JvFFtFcbaKWsVrM40+TVi2if
4nWXhbaLQGqQHyYKBX2suQF/4+nVWifREeUuaDOoH7HiLhk4komWIKoIYtoFerMb7Ptq8tAnNACx
XcLI2qhehm6GCvb0p8nqoBhotJfeTt1kMKDLgU74gQGzVUwQdFZhRZTQXkL6ov4RlWAMkVbCYEXD
f1COj9jPrXw5eKDdlBNyREG0lSTdHXL6+yj8NXm1n/IDrJm+8tZi38WKfjQ1lkRo3XhENJlRU/AZ
dib6vj3usKn2t5b+PUnO3laNP+wSiHi27sFuBE52kjJn7+S+6wTByR6tvZd09wPXXMlOGKv+vomQ
94mDX5DVo4TwpXmVpRU0Va3AqOAh0dwCMqzivRbxJUd2y8+alfks/5XX57o5JOohILsAsIkuFDZz
+HYVuIXoR7G5ge+55fgzz4kGQ9OVE3ltJOlDmEaul4wvSlC5laavKq3eJIV3P7bWD1nK9+mEAkV5
15fN2oaRaqmnyXiWy+epwSCyzddtLgitUNbii1c9ZynIFYjFOglBVhrbMrSIBAe094a9g7+UU9gr
cbQmyXM33Sn5c+ZxuDQ2ZiEsQl1ZjTXFz/hkNk/4366K4VfJrvh/nJ3ZUutIFq6fSBGah1t5AoMB
A2bwjYLBaJ5nPf35ko44Dd4OfE5HV3TVrr2plFKZK1eu9Q+yt0qtW0n4eiRk4uNnRuzLLFGCmpYj
TTPHiOZGPC7ju8TMXSUNrzyHzriZzYHTAf8tVrUK0oACvAzgVNUzOJ0Fp0IA7z5eFcKacVLc3MF2
dnT7oJ0XZBOq5Sxsr1wpmr8xGsgyEYIv9qLw+0UuF+ss74nG8TphpDB6nrzte513lTu0cEZgm0pg
bJL+JlSnZYVDpTb1lzWMsiEy8E7zZk6QzFOEhXXbY615s7F4CAAI2Q2kY3QlmrRDn7e/G9QKgWB2
zayFlzBhnVkgjRe67aQsJXaOD5sGX28QYgug0ShXaMnSHMMrzUpd37qSykdPXVnd3Tg413kQw59e
ouTlUsJeKs4hHoK7fNSWCn9aMbOZp/vEzgubUJiX6lL2hnnJFEeGgecXqPLSWNnIHkfWXQAcQZHn
GZbhWm6Q3XuIrUj3U4iXGKCOKsPZt30xkuTFyvPMtWOwhcFTF0mrsQqXsplfdlN+YdXRzFaSC4A0
boUjkFRBQSu3fVC6RSBfNEq7lDHLtqxpmUUZJ15HMHvuqrVe34R1cBFEKOuRD3ZghhCheUzidwfP
YLXXFk66Gat7yXjPkCcrl3khb2oNu51mEXl7R3mAH97rN3WGGLjCYRiqyO+/9sazEtyq8sMQZqQ3
he8aJapM8LEg14lrp2khJJMu0pw8V2HN2Si5ditYh/PJD1eFLd92trcYMlTQKSrS9+lif2aBiR1V
PpsO1eglcCCUGze5seqZdR27B71ugIsFuxgXlMgDst5DyL0dUHBm7i6blIM5W0rtI1KZXqbM8dhd
V5KOPAYyqm8kaygOcOcjsUeFXMGqiv0VgYiqm50drxSkwps2mjfmtc7fUmRJ+0+7e2nGVQJppVQf
JeXWa1ZaG7olfuhNm13I8nunvBjthdVCqbfnedbcKcOqZ2VLXDoqRZ/n/ZKzqPdd5aFeI5W0DfpZ
+DzcKQ/5Owreb9HXcA+vVH+UH9QH+UHawdveoln2kHFsha4yuqHnDm/Vm/ZFiHucduZzs+3epq/+
brxlfVtfypP1VN07T9122LV37Jzurbn3P/qH/LV/7B9x6Ys/hzdEUQg+SAS4bPzuTVmo6Wx481/7
B+89fJkO+rv9nDMDZHO79sE4tHf94/io7MIXbVe+wuq239sHZdccwldi9q44ZIfqIL0GUDoOzX3/
GL42b+2j8VQ/eM/RPjuwMlEJKd/5v+pFeQgO/buKBN3X8Jjv6wMBJcLa7bl6qd/1+wHk7mf5brxG
0AzfJyim+Ih/Op9O4Wqvymu/VT6CT7bmTt+pu3Yrf0UL/YKHHQ41gKX36DAhyfDRfyGC1YTwkF3p
Y/wav4APSh/Dh/fSvXVvPXP5xUTxotrOfh4O9jNHkPUYPhcf433zWrz4Tw1RJ+fm6/KzHyrtfjj+
cNLfzXfrtX3LPn0+5F7eoTP/3N1K7yrPU3zafMYwczMmJM54D+lTTd3hjm98G3+VXxWfiEeLiMEV
Ca94OudjgjiPSM0bNxhD/EL/6r8YDPJ78mnxAyR7ROeP+A22t/TifSkEChXhJpd/SB4vqpV6MWsO
BZ7ngdu/M1uc0Olz+UVWbH1Ed96qfeNP8lf9JlEQePW+KLAln9FrSFr0NIrfhMjPCf9e7K0n33HD
j2nnMSnms4V82k77aObSVbAS/2uW1Uv1YhQAgeo55ULSPVzSDftGwhMoK8BgWcZDre1EDRHhebUj
x9n37ZNuerMoje7EFb/EzcbCDaEkSMvNle1hVZ4u4tyZJVgp1J4889m8WZ0DS7UXOsa23qUDINkl
OddGbwaKzM39nLOzRWufO3P6NaXPNpcR+qqTvO3TV2+o56LS1TVfwikSOCoIyxn1aJFVC5iip5cf
fW9ciO5yho4+wBhKxwBSFyWpFPmDFIP3ZCJzEAgowoqEPc3bC3F3RXTXR9/MSdZoKiQErKAoMZSu
XKWsFxIZpRD0h0pE5hiM+gpV34XwCfMRBCA3pyVNshfS9gF3P3H9tTcS1zMBtaTWKC7feC+IYpNZ
LYZoLVoavKBmPMqatwgiCFTJJjYEg64SRCbh0EiHify4SpFUwHZMSCuE2Z3ha4B8Zwm1N6VYmUBH
hnhNI12110nyaQKSyMtoBvOU/mgrpB76AlV+vAwQf2iDYZ4S6upunyHkkfqziS+JDVqY3tv1HgWZ
3LJxtNjYpXwft9UHZpcqFsSuZoaPCZL6zPTkp3PSS+6Hsqc/iIYN2Pg0gf6X7KtBnnsy7huKEEj0
0TcQcZ8OCR0pBdGzfFCXaVgujPyr51KmcZNGwU7LLjLUyQQWVPjvCYmlOtn4njevxl2isad0hA24
O9ppvYq5jdPnFuxrJJQDDjE7TyGfm09oNKkRQNcHqj+BW+gcYaRfstLPMN+QtIMA8oiL1zCugFNh
2NBhAFEZiKFDC+OLcdq6Jvyl2l8lTLXw/pQBR54pYZ4sjNmyYDlTGVSto8JYpquVZVbkg/G0G/1L
h51IsbwfLpL5i9e8xeFFNOLYexMoayontXbw1ethasmIF1JvzBLtDF71ZCXZtoT6IvKuYAp+F+qs
ri9lvwioUlo7aiE0PjykM85a4Sin3/u/44g2148uxBiz7toR0FzKRqJYRcWtxwEIXpU1n55AZbJC
/57qUwVYKpDAcBUd0Boedb+HrGU/x5avh6TJTGpCl7lLSc6xmvKfde02aS9LrsqjdqH62mM+PWZg
rJsGUHzLCdA9aHa81JLDMLckbhZeeAmK3LBxirRneeotVd9CM+hNHW8iJFXM2LmJEWlRrOe8fc6L
HOBzPEtte9nnDUmRsxiq/WAogE8DbubqLCwe/n7dE33pX2971LRsaXAVo9RFgkpCl18YrfouRhPw
cP8e6EQ7BUUJVQalp4PpPEbMVaNlIbsJ8xJ1zMS7pHBBVEDDAtn+vjjDp/gGhR3VkS0UQdDH0UwN
OeCjbntPk6NQNJZnPTm3sdTNgjS/yo0R4/sKQ1klJ3Qi4t4mt2GgIkSZgOrVFtHE1x7Y79XUzWX/
swWsQmEF50WqZ0qJlEW+TDOZAt52iNJnr28vGxsZGwenFs9ejjryUNj3NqWy9Os5nrw3KpVeV9W6
nQfistPsO6tILlrvzvfHW29SFjVlXpBOm7g6B0o5+V2FbiSIH8jhx/3f0pfMPMajQqgikHYTV9FB
IXqdhc+e/K4meFZsMGj1HgPhAp0LnzFBrIbUReMVfySKP2OLclX4pcf/yyL6MdhRAyv3zb7B5Jum
a7Zoon6O0gtKjjbyGAILL50TDzgR5cC8YfalKQhlo9v9OxQY0lCOcQ+Z3zaveigZ0h0RB82sv3fG
KW0FC+7f98cCCqMfvZWvjLFk9oKb3r754VbIkJjkuyiYCmGFsOguUyTDrDRbhIq1xH25C2zC4Fq2
R9dATERcz3n/wSEJV8EFlS2ifcO1KHaLlj+cVzDGJoX/4SxW7+TX//HoRzCDOGhzP/PBpJpjiTDJ
nroeohulslWCN19ekSpkmQuJoqdFgMb6TEpX4qAgU0JT6ey+P6VD+Wsmjz6YA3MgC2i9f0NkwSpG
aI0JbK7CTOXobTXmM0tGtXYisWqcG4z8XJCMUL6TQn5L0XY5K/l+qsFNC1QD9QYMA4eV42YogiFk
gwIz23VXiv0l0KKDvQmz5CKs8ZLK9yLbaasnO8iwFTddqVCw07gjH6Hxtqch4gXmQw3Al8qewNUI
IylNQrwALQuSj78X4yk8Fkh/NDngNZrAto9C55BL4eh3qNyKq85eRsytE5ly/TGoGxXVrWsvOpfc
nIBSYCVi0voG24zHydEZBBmmLoYQHrgQjBLgL9GQg3KBTH0FtsG7RxCQohUkKpWcFdlAiey6C7UN
6ZeVzzv5XdNWpAkzK+s3Ym8I90MD5n7SDDMIIVJRfaNcpH4DrdWKzhGxzz3/UXKmhJLHjJbfZ2hT
3HoKgmM5fl+wMbHK8q+Scw6B3zNyfL79nLGjiGGnXp1MZfEd3WFit6Z+Veo33hy1Ve9GJPCEKvpG
GsU+KfiSKIX9vUpOnS4/xz/a9mrfOoon3pj+C+ODeqZdE7PZznIITinu/FocR1vaHiJfUynyXzcK
sDb0/pTLGqF67FZpSgsnPfpo3JSSKF2cHfz0a4LuwYbFsP4hUkiRlOhOx2sO7ToSDbGA69twZi6/
4Un/fEyA5OQrcFzAB/4+ZXy4TuQCvGHi34tub+JpV+IYBb2vwCAqvQu5vaht2mj5KiSGNvprI093
TwOWcH9/1pPxE84VTF8AWw6iOb8fJdRSaVLSPLrOzWgmSvzOQ2Qh5IRGCGzZddmoVyjaCGZUSmfA
KmZWRJ8AzcnIeNWEUJ5nXP79SOqpM/jnI6m/H8mu4mAcQr5B7dwUfjKXyMqDrL43Adr2ywTgQj3P
Lh1HWirtQ6dYbsx1kJZXQQn/oGsN0rAF5807mA9s/76QWhTrVKp2SEn//aiaeJR/PqTAWKNRi3vV
sVOX56NqgG8nclkgV0tjjVETXB+BuG5K690sozVKdas8yFcR3qVAzA3dmwtqoe58OHV6GY/mwu4A
vRqXiFPrqIg5XHCFBhmNs2ppcq3MPvIR6Af315i+W8W9M0n6u7/f4xTRBHQlDr829BYhGfJ7yvPE
SE2vC0l70EYTPpOqaqzA3uu0/QufiaWUItpL9OkEFrkX7GBdWZx5ChE1/53N/z7F0YevQr2BPxR9
S7UIO09LTJS8J5mt6P6Ve7rAyI2iDm8j5MnWSNMtN/YzD3H6k5oO3vRQEf+hMEVgCaxE8kJBssuT
ta5uCtZfpFPipcU/rDzt2vfMtZ5t8AA8M/bpCfi/Yx+fxEU0RrbnB9/LyWKPjXm/sRECtmJAGKyp
FrOQUL4AFjfI49IbD2qnfWnYop0PDKcCoQpjAToZ7FT1WDSvpRxV0tBnReCfiL1CvELpjQKNCUn5
zFufOkzxf5NFYUHmjDk6WropU5W2AS5mqtvcXKvFXUS3ZlLpCG68eaddlBRUZX9l6rPMdwNpESBK
IN+O/rWen7lGnnzrH49yFJhTIKf5pPEoXG1aFL25RPWyip3C6qyw3Kko9/Otxaz8qHPktdlpQc1Q
cYc8EiZPDlAgLE3PwctOpnc/BjoWQTDpL+Vhx0CN/5YDHjDuwSrU/oX+JKSPwnuFDoAsn/uoYqaO
97LGTYpqCvxR9Rj97ngNaB+bI06nZpvZru09m56HhOQ0bybahtQ6Sn9RyvUc12/Xccb56M19AC7p
sIfTpA2bIczPpJ2nttfPZzqKcnEiQfqeyDrFxfXbK+D8fUTUiv55byGIBpqNsY6FO43A9MJKxhIE
TRfnVueuFiZPyNPS7rtgviOM8bJx7QX8+3JhK7v/YS9pirBsQ7/R0o5ln0xa72U6UNwJUUWlaZCr
ywRgiXAGhkNHI19YMLSVRInkUMX0kEFB4sSK/JIoY0b9pTXUs+Js9ngy4/nxXMfLoSlLJytUxARr
Kuv+GyDktdyCSwf+he6URcXYiLca+yxBeBYXVK6zu6Slkx3jNfv19ySpp0I8l25IGSpCrspxrchM
u6KQI+p9pmD9NjhBODt1jJchLRXRnwjp0hiJf+Pb6FUPa+HVfN/F0dWYOgtEqMWhKMTKWpnir78z
p+nyLNv0VBmUS/Z/n/ForQatnkWeRvFMxcQok2jvolk6B0hm0Q9AwJpLzv+DLZ64d/2zen+MKmbu
R1Ay0fH1zZxdi+Pft/fzwvBXgAytmwkJizVgBXIT/DzmFJV0bfX3d/mus/4zuoYeAjBiCnnG0R0n
yxXZbgwuomh0eEFCb1QBJYIYebEZlAYsCT4WDY3fDgcACa8ZRb9vYPLbFrcQDX05OPmsompKF0Ll
OvazK6GxATRhAhmFav0iGr7oWQheGFU4+JsaMC2TGyNeSULA1qiABauDm9KFKrvoEQ4Oed0YU2P5
NDS6w8hSDFazSgG69TwD6r2XMZhc4GBtcyNWbd2Gj39PyqkTSfsxJ0eHo6LJhlF3rANxS07BbmpC
ED/sD2cFKU4mgTg9KhZVW1EJEOHzx8cfrNExkjBj+vsd/pNDggH0E74iAl4AzE9o41jpG1eDABnr
Ttr+/aLGybUHjwbyBoFT+a7S/xhea5w4NTQ7/HYU2QDUwHJWvbB1E4zAsIlxfEqwOArzCFtMkCVT
tqLiFIX1Aoxs09Azl82N0htuPFCk/bZG7bC9EDBRigY1OW3X7RAaEgJ4iQmBw9g01nTdU0QQma0a
AEsgk6JIpRob7mVCIHFUiUCosvf6DD3Fu0Sur6tSn5vStJam9rLHVsaBbWTTyYtpSo2hMx/zS3Ab
Z6bmVIak/ZgaMXU/pkayfFNQM4ieykrDmqHMwbCliLFEGMEHswY34j4NMH7V3KTnfQd7loz2QlSZ
apBWAIEpjwudv0h7BVjuJtXBpIIqrnJImAsh4gGhcyOeFXY+MykhCKqmDRs2WTTDcJkiNk7BUcDF
LXaB8Yolo7gVi/kacORRVlVy3/pAwxSwKDDiGw+nhe4LUvwgI+44UI8xlujm8guZxjZJuw3c/mz2
djpomraFACW5pH0s0u2Mdqi0Kqdf4dTYkCPoVjiubK0Im067r8wXjs1ZeU4w5WRa8WPUo33TRXkm
tz7HiS3dJd4SBN1ZgbNTtqGWjlmpDBkbXrwl0o4fKwBRDKszcEu+xq3BRGZJRWAk0uN5XXiLXpMX
NYBPBYnmIZzgoK3UZg8C8d7zcipnlIgwilEz13OSGXoCSy8z5kGE+4x1sAC/xsFamPJZnLxc5jFl
WqvJOUdl7URbT1A9oc+zvbV/VHkLubGH3J9I8sFBFlEJWS6dO/p4CUTMbaJlGGMnQM1btQOgBfac
WczJkIRTH5F5MHFKtLcYQsvWjjugbZTLFMcb/wVvsJVnhjSiq4yOeYgpClIJHavrnBLzKVIJEjXA
13CsZokdy3n00LhjHI84HBUHJJmyl6OnOvDnJarXORpNuhXNS92fj09ltRP7McALycOQtQcnLNRO
O8y3ELiJS2CmyHuDpQw0taNYznYNn/6OGadCxs+HPTrJUVIxJtrbQv12jwoyBqfIfuGZo4RbNNin
/kxqfXpyIHFY2CoLF9ej8eImz6Afynzf9MbTl/kE8m0T2Pda/xL2t3kMABNU4w0LF84X2BYkjei1
ks5IC3ptybjV9cZtpXffwxGJs/bv2ThZU6TQRrVNXGp17Sid8pQ+HBWJx8OMHjL8mGNkYgv1ZEcH
JgzWUT8AE6urVUGl68zYp64EP8c+mprULPrRzxg7p0mCNRTuby5CU6Jg7AFOUnYlITOGeGsLIxVs
Rvozt1rlVIQyKLNrdAURTTmOi/ogoXQgrrWC+2JykhrIKDlddxuw74f2KazXQboSnmhiv6UYoui2
/aTFH17XnHmWk9U9ExsNYgCtSjQmjiJZGHdWqDWhwBHkg7lyPvQmvUQ01RAeFpdMTL6xNRIwo14W
zjWFXl/s6PSr0DdCvJlo0IDHIAHFlERStKVZLpTxMSmzM99NP7WFfj7p0akb2OXYKIDBr2lyppbD
0sQ3LuyWMBnwBapXlVQ9Zm0s4NFJmV42uCx1dCTwrhHG9TQkSuTtUkwo0doVKuSEM2HBm8vlDMV6
XjRqroZn50MubsSLAdWBTGPjDdBuO+gfDsVWXLYSQ0VtfSvn+4AOUEAhrvEjLIFczGnCMVp0kNe6
EOWX9zPLVmyJ42wcGTCitoyEBDXO3x9qUJOsavohvK7snVATyqRdgtEDQY97LN4Ecr3VqauSD54Z
+NR++Tnw0QpR1cAKho6B9YyBMs63DeGL4p/YMf4Xo4MsZpKIY5Z0ODP4yY+uCGEdKoBgCY6aYaMe
dNDtOsp/EjAn0HndDNNriIKYsIcAicggWYExNARxERvLDYQNjWpkfSB4sHNL6tFnHulUpYjqrGqq
nJ2oox3lF9Kg2QE+0t8VyYTKZ61YANRmQKhiFr3ZbsGuCYsV1ERimDj2lzBDUAiyyNmeeZZTVR2g
OWRXAJPo3x3Vx6Jh6MMuIpCA1zOhqEA/6vHiolzsCruHv1/85GCIdorDlnu6ebQOukCRY4j3HCls
PAtvGsayYXYJXh2ckfRcNf9UlOT4+r/jHe33FoJC14vx1AG+6Ir1fVb74tRtDtQLouwWtHWaLr/3
lJ3mlVHqPUtb3QjeiHcw/ZW4x4fWmV10ctH8GOno3tglclUa4KiudXkFvW+MRMWgiFf/wyf6McrR
emhQc/TDhqyOCgr+WXHMuQqus9oInJ9lj7O/hzt5RcVmASF35o45PNoKqTmpoQPnQ+jGQjoixSgr
nIe+nZiAhVQ0B/HXCpJVTO/u7AI52YRFywMeNfR/9R82dS6lcAEKsnDUNuBZzCJYA8L/kgNiiqx5
DBtKoD+1XZSv/aS7AwOK3+WZORBx9zguo4gBTg25RAwujr6sn3cF7K0oFPL+giaq6mvux+K8YX8Q
ivB/GOIbfYT103+dGftEFm8rNEZIpHD+pGv4e/1m4ALtIoXvhuAFXeBEylzlHmweFRDPewWPDwPo
7yG/1WCOXvfXkCJg/7j50HzzatMG2KXCIK2mg13dc0VCrjWA9nnBDcLdRwir+r5JxbhwowQr2+7Q
DlsJok6wHLgUgaxzW8JTMNxGyn0TSvPS+errT5xKTKBpOMKHmEh7IY62CkzGJzQjEzQlzBvvOY4K
2DQYnmFmApuKgnmwS/1O4JUHde6F2zqPZ1Jxp07SPOwOJaK2MFI8w4Jc5V2PeMAFPiCUXQBCgKOD
BgqGY/MyfFPB52OJUl8CikWHf5Awk/IeKqgTUXF9Zgr/XTDMIFdbFBcMRADEgvoxg20RaL0SIMpn
gYtBHgmP7gJnxhro8ZlwIJbeP98KwBtgSo2VqR5F7GiaCvpTzrdGXj7tAf2NA7wmeGPn9LBP1QoJ
Av8d6ihYyx5qtkmLqVMw3TnOPjRepmxnAUVvVxlWg5O0GaXW9ZEe0KL52Nw707NZXQ/JzvZflLF3
+1ael9kKrq6e3SfQkqyX0hbF1shKLpARRwU4RqjLSBd9cSvXK2faKt7DWDpQH8H7ZnhXQy3TtgCy
XWOaXHu64ZkgDHxIbIra+CqR+jH9Yal7d0nwWakbJVXPhcMTKdqvSTgKh3FaOJPHsGI7dikecYsM
ekY241AxpTlsANWbQ0D5ezmdqrL8GvXoEFNk1bT8gq9sOa5J1IN3Th2VtGxsZ/Wn8JsFgvb3mKcg
ugjEgaUyhcjEP+3Iqe2Kse1H0Y5sQb+xiy4mVMu0p7x5GKurtgogeMKTfAhA1Bo+pa/N4MHJutGQ
1Cik67BQ8c+9r7zXJr9BjCnsZ4P6QnnPT7irqm7rr3x/0VogYbEDhRan1qSYKzXbAiKQzLVkPyhw
JNCulmnESun/skV/vN7RlEpU8CYv+I+2IFrOpLvgZNFXPmtIcwony0QKuAcXdaHu+jsYIA1dj45H
sUq4n/p8KMvbT5LQi17nlBIdyZmFxj71YNFW24jKhIh0JjII9b72jRX5t7AvG+F02norCMg5SPwA
iQzhHyK6Igl4tpziYAcx1aNznmJCnbkiYaYMOzRfJYGYBEGGZO3wo6G6gR2Skt01/mdnLWj4/L10
TsakHy98dH5YUtUBe2Hl6LBjEbYqVjTxhYlxfwYMcqrGQAMbrxHAaSY561FIQq/cy9WMqYU6CI90
mmDjYZxn5DNGhAyMHyZie9h1+dSF/v9fkgwZ6IaJ9w7eaL+/ahXJpeNHaiC69QSv/zQ36aal9ZmB
TtnpUFf970hHK9XREyNMDC0Q4pziPkTn94Kzd6lIBD8glgEgx6S058L4xy42U5Re6/wjiNTRQJPM
43yUz739qeITD4VesIV2kQNb4vfr575hhbBhg2stlhdDg4emyRGtIAo9oPQfznLhXIlshTCttUDg
xMUGAybIQpXZQ0HvMPHtl/I8goDVJdTsyATo89GGrnBx/ftLnUphbdvA6lkDX2b940eUD4kjl7LB
syI476nZg0D8xho9Kx0JUZQKyCe5yaWAd6MyvbLZGaPdnMmqTn/GH09x9Bn9mkJ5l/MZBTYf1qWS
zH3rzmNDJsOn0qFzgR0jPOhhF1Ir7LIJfOO9JL8k5PRddv/3nJy46DElQE9hEgsZtaOYRKFjDEuH
h8EWicSeQkOOly4092SvDGfuRafCwc+xjsKBp7Zpi7lHcE1hAbTWAIvY3+K4ctaA6FTR7edbHUt3
IUknhXFuBtcDHUN1JeE6HesFEjVUtLUNyJJvLOuajL1GUjjxdMrW+vfl9u/ZPWVTT8JOg0IU4KkB
Hu0Ov629tql6prfYBu0WtM1lbEiu1n1VsnafBg+1Bcr9ra8/lKGcy9rKizRIEVCy1k23qoQCL/w0
HKdzIeNET66xzVk0Thc6fs7eoN40oeGqEFRjZ642TzZqItEdxrGuxzGQDHeebM81iJ9eVV8kVPyR
AiUPjnASCM1DRpVL1Pv7ADc0G1/uvS5tnEp7HJXyyscwrsSIkgbLvZmvNa25EgC4Bn49HacA49ks
tTcKAgJy0t55sb40jFdrcLYDsAatmNatWd5b+dKYdhFdvS5O144XzJPOdjO86f6e55NHKxcztraO
6ikUjN9RKApl1L5rObgW4kT41iNXTA0Q4Z9WzS6ixLik781J2CgXw8TlDL9uUYrVwHd2zmUfmQgB
oFWzrDENTPHsmOmhciu4wB1HpzRc2qUEYGRwkYIrYBrmF1R6pqi8TjtsO5xZPn22TgG1Op+b9CKN
UHv2ickSh/qUdfNmIMLQr+YQ6m319u9XV/6D2D5O/X8efkcnkNangOE7Dr8URQauxUhSWpz5wm2N
qphKgkiLg/Q6hs3tmTsR9MAbzrGzFM7g3Kd7WFNFi+9D2t2jH/INZPbfQnpd4iAV11vhkq3Ec6EP
nPfWgn6QFX8JP9UM+sHGoG1pMcnA8iFRwEcZaQWtTWsLQWGqt6JfmUcUjuRh0TWI2bMbQZP10YRc
bLL0scoAuSkqjjEE8rqy16Z0iPWtSJOEZ1KRjQs9PIj3sdAfEe0cLfcf616/LHR/JjIl1d9JtIKo
THKxInsyhtUQhjNEk2Nvmy67ao+iaV08pajiUDg1aozZ+DrAGzlLwZfhZU3uxxyhhzD/3jvTNBN2
vPyMmB0ZlwK0YdIWyR7CcIR8yaRmpPwHnbK+jAoENIJJBioHw3We6guluoqp7zusxoEG6IpFc9vo
+CLIb1adrBOrXglFnZION8aVUbMmCHItFH7PTchuQ9UiQxmJjgByFAnYYJVKX5It6IW7qMh746dq
XuFBzpek/IdMTwG7vqmuiCRdkLtmqSyS8Q6oswvYYCahIhNnFryrbatOC5MPMZZExtfObFyp/7Ak
ZE/4fc3Em6X8Egbs9K6sodhQfc0M1Z3oEAnjwDrxF163JXm9yTiwfM58oWY19sVMY68gXSjpm7ic
XKPGKEmeqUJmqN+09b7vEYTqr4A0DHl6DRKqv89I7x9Ysj5MVQPvn8dkfI6Lu8zjmSo0TjmNxbxT
a8mEZzH5gJgy4f1d7yQq+STEYwi4ypavTHLn2oARBsIAyzkz/uoC+bupmRfjim9MCAMFufCBKEv5
MkjvRYFZeJyLD56hyV/Sq2U19zRiCNQT0oB5xsZhOyO67ub4yph3vlYuWvky0C+C+iGqgT4sUuqj
kQT1U3rC5kt0tfRiK8NaQoIq7teBvPew8cmy4ipFriMsv+XeXD+0N9CRBQYmHBa1+SDRSqUbFSXK
Ii+nRQRuTAQncDJ5O64dCUNXGxcB8Oqgg/J+KxwFxb4JCjJ6YFMmGwcex5LdJ+jLFuoyuFw6qEcY
w1UBjsfgD4gEom++xC+9YpUm37zsmFkRm0zsdOQi2Ckhugxe3txJ4ZXZ3JEUyEXrxjqOMQ7hf6aj
YBh61twEocV/I/PXmlCIByp8qG3snLiw1OaWplLJOGKjsB0lCOAToGWQ/SavCC+ZehkJOn0oaJC9
ZM2FybnE4tdSvmu+onIKCi3OVlK65Ua6YWcGkK24RIjPQKWAPY+wDndCH5klAlQAXvlbdbXeJdUq
DWiwo37W2HN8z6hWiuZb5+TzCA2ydGiuI1Shslq6U8txVejFJQFHjhC5aNb0V2/N8ZW1hZyrj2Bv
r5DHIgJksc55K6+31mjhq7jGAWG+6HHVHFrDxXaVR5XSAI0bf4UCCegX9EVyB10OofYmtKMyuEjo
gDsOaWWrricfGRzE/NFtQhBNtANbIB5euwHq/6hadxWthHREAzDATqLf0/YRRq4UOn22Z4TsWNmG
c1pCRZATIRBNU3GfVw4CLgJ+SPLEyohZi3TOpNeYjWHFOVZDGwHL0Rw8VNJ9EeMcBZ0eDctdFNi0
g+mylBu+jBSq19DrYZq9AlMZIZRRQkNvqDNpVEIMCQVDQUw8QmEybBQE1ieu9MJBRjFLiLfm0ijN
K/wDGn0Plbj3+nmfLyQchsrkUhKUnb5dJdSnzE6mnzZXkd75j19kZ/j8PGobKCmqEtROSFoq4lsl
Q/AtCiijOZ19B+RPDSKIC7soc1l0Jr7frMQ+cJ1xZGCudyEFqmC+AvBvivRqUvoFC0/2ggtE5ADT
UN7ElRa8WmnMKdwIJTSI+rD3lwXhAO8mhSsWv8G2tsiu6CBO3KDIoLALE60QtjeJskqkFzx6O8pF
d1GpwYh988bqmjt4+JRn3oIgD5xRjTjJ/CdhXS/63f4bhmALNeLKg/KbQqqW42LXrNiHBSSU4BF4
j90fRm+pRF8RG3UY4UPbk1uX8qbJ1A07z+xBF6QLLKtykB1GgDAgApXmPM/rO6WHj2ihMmXOEnoD
tAs7EzjEsGl0VlBsgu72ZwgnluNBT2YK0bAQC5jJ9ZNczFQoMkm6qBV8J8GwInmakTRrrFUaq9Ce
uugQIjdDg1ASQKwGj8piSRNhHtyT+a4c1sa+HZ1lo9zmWTGTlG2mKd+Saib6jg5xl/8c9BAWN4gY
kTDVGcIwrPw6QcO43IonRHFhlvXWRZQtBiXBgCi7R7xAeNlyk7TVr7Kgs0thGUxty9oRVgJ1usFr
S5reyERnTHXS4ZnFWULTUgZwGGs5st78Ek0s0TgGi0zPzRUpAdSDiRq3Tx7Jzylc5JEFI+TV8TQv
De0SfQ3R6gjCYqnal0l8+JY8prZJ+GghplOOj2J7SbXBUdNl7SFJJu9TerhBeD1FAN3ChTh6AHaK
CGVQoUime7W7lOWN6qOUU+zgjZKaxXtMCsLyqazzS8Ke5gxLGj2ivioyDqBfpEw1LD1PSKX20VzB
dKkhfojHEZxFESFJ1AsnXAFNg1vtwL6MmElulznaWphsLEXbNIYXX68mpOyiZlf6O5HmKnkqSlBZ
UV/75gXwGkIAd0LhXuw/mbRBMY2OuSQnTjT3OTf81HIH6zBYABkkIL31SsDbeh+DYfMbBApU91ux
QADXqnQVNPlOLKtQr27pojjpZb8p7Wge5wBQOnVpmekK+QrOObaaxa4aSMkDXDPJM3v7A0hZVEJk
J4X9JJc1pj3u1wiQc9C/BfUSIatpXINsIaUfYsftezcO3dQjyri11c5smD10F3kbLArQfnWj9K2T
pUXqtKTsM6X/SDRz1Vr1UhSLajLlWDPuBNBQAgQqFocwTo/NjZxuhPfLiE6iL7OYRmQ+tI2tc2ni
z9Xb5NXOyWwupui2kkIBTotTzrUpm3Xq2kHn0WwIYZzrbfLGO9FK9jEVG5Nd03pUAjUXMZWeLJZV
LjoV8UEc3C2epZxlnMdCowYgjVC9u/LLvRxwcnLW2BuDFlhUXyopWkkoG/MHkiBxU6JXG96IYKUA
NTTGbJlUDxnHBMcxwVzH1KUe3qJP7TkszF3W6pcR0fzb0txiq+6FGaXCrZOYSeisnOhWVbn1NU+K
1c8FqpertdQ9FTnMNN2aAyS51urBJYMEEkpYFfuy7Q70I9jtwpc8ku4ozY1DthCpAiUhE055NvoX
KKm7TrVFqoFeOxAPPhVVUqRQ9f9D2pk1RY6lafqvpOW9qrUvY11tNu7yFRxwAgjgRkZEgPZ916+f
55DZXaBww7t76iKt0kg4ks72Le9Sxd8sKkVKnhxsxFdAqGiJvp6Ge2Af1P3ixL/PK5ul8aqE6pZr
lXtcHB9Wg7QLH2cc7EV7zz0GyJYf9WgNGxz95Z7DihO+Q93s7ipGugtZGgGxBFCHlToHBjPFUSYy
md4YFoKJw6OLokFQ4Dh436j9dzC66qRuPDlZjUN6Y6msu2jRkWwhO4DkYXMRhN+Qu3Cr+IYHB1OT
WSFRa7jLS2SP/bcCFSzInYmR3JnTpQ+atM/uqvtGWtikPEoYr1ApvjIqCaUxgA/GWi03AKoEDG/s
8rWG8U174bfbifw1uIp9SJtrzkyjWfdYD/qXYbSMkzejlxe2gcZgcaQWLOWXIiZmQwsjdhC4IXKX
Nk2aDN3IhsAvp+tv9dccSizALgkO4rwU4BMBftFAI7f9TY5WTw2DmeXF6YJFG+tfYIg43p5EtGl7
+QpJeBY4jWKAcFGmbSSKAIRnY3fklBeZIRdlTMSf8bpdBDyPWo2AeRD8VdWEbLYPVDFAf3MTa8sm
f2BBhk16K7IQTZeQDER50L4h/umJxnhUsU/pZ6w5PaRWXrZTBYia0nh3b47+FSh+6KUiIM5sYxch
OWukLxXZ/xDlq1wClAZK0LGQ1xQRR3tAmw5RQH/XhC90p1r5sTVqd5SLBakIe0dCRZzOU7qyo2TJ
bVvYr861Ue1IRtshvRIpONc68pMBvglWVa8JJJNhI84UL3tgOZKnO+nwkNfBcmREOA1x/JI+FfZL
SXsHlUgQ/7SziZcFAJw7BiqijVhUvuc2hzjr9gZwuhRnPbahjmWfhYISapcWKwDxVGQM0efdIK+A
lMtVqf+orErUa8QdGKUIB6y87FlAu0TfgzUuJ/fifC/8fLm9ShHBEloWEdIWQrwJmWNVGJgDBNHJ
ZKyN6MiT2qoGZw1rbLKzQzXuk+Bc9/1UBxwAAL7NIAlNPH0+F3m8IrE1xQaP3xINlw+E9aw2jhdC
YkIRKudLkGlnqiuicfB7beVfY84bC3UOY7gD1iyIpYRjUb83OmHmntNCRtlEqJb81funXGp6O4oe
Xz/BqQKtyjxZsGUM/B3mxR0/t5yipbgjLlhoAcWRnj8XF3e3WpyT4DjZX/w42qw2DVTTl8uQ0SgH
s675xALdrFoU04IVB5xA5gur2K/f8WRJ/OOwonL8oU2ewSyXDI2vLJgWdceWRgPKRDvZcJULr6Ri
l7Beqd5xQLW+44KVpoKrQJRpBjew375+nHOffFYTL1nEXo2f5SWNORJPzTjAtxdpUbHkxP16rNNf
HHAZpAsbbM2cxgz9W/VyIccgYjPALPokmBJ87aHn5MKKFJ22c4OeKsSrKlVwlO+xm5hbBWZa2zuK
mdKXk0k/0Uo7EN1xGYzZORyZemYoe4bpi5W2lfIWlrYIgdmrA7c4V13Ft5yGSoiogWUZ+/v4Cgnj
AFg2+G0DfQmi2J6YzGl+ed1jqmfriNY/SD9NEbVUlDrRXfaeRKnizHycfGC2miajymH/hjMaownZ
0BQO8ti5enXTdZhMLTxj4702WJBm3IZY127Z+aIXS0jQJNs6vdTGjXYWfnPi6OGQ0wRoTbGxq/i8
KaiGOFkG1Akv2APVJFhAXFl0pZP23CEnuhDzQ04DO0CZGF8o8KafR7JRyRudBsC6yNIF63p8VfwH
KnlItbDjiE3F56bUxGV85nOLA+X3oTWsSExwK0gafR46KkdNyyN452r1Q1PrdZzE7hRcKA2iyRpl
QGVJyCBTX5NvislaTGW7iPxdJm9VgEdnnuXUWQ9Rkgq7SYNe18TS+HAKlXVdQsCzACEi3S8qagOr
UONQJxYN0V+f1Bu7pEiU782BDLe8aQJqQiKH/PpBTuBgWXgyBvCGoWIkN/smQc8RnGYO+WJwG4Ur
wmqE1cmEsEWnKXj+CBJXyG9zAOdP01AgAHI8u1fNMrARhDFD3JCFinHcs0URRAwfEKdvBspS3mtX
3BDIkgxz7VDuOe+iKpbYV88we+dMD8NmMPn21BuJJ6iA4MRMhxBzDIrAB6ogIn04exKe/NS2w1mo
AJ+jmvN5yjunGcLBgviWoPVpbEXLw6EE+0i2SG0l7NUzU3vqdEHGDxYLWAUN2Y/P40WwtkNthI/g
036qpAt6THS7hYR68f3rRXQSEiE2FK1dWIX87/NQeYOLUmeDdyVqmWQUpTeoigk4hAjA0VwEQAyX
jIr38OvrkU99U10FuC7DOKKfO9tGg1zIeor9ibg+ob+kAKWJ8kXbMdpTlxE1rq8HPPVRPw44u6+1
HPH5IgUJS4xNdG5LrwymGO5ZF6pzA80b2IoRZGbHQJN9IDTinhZCPL44lP+/3mhuckgJIRiGAQQx
kDp6VGx/ak18vrOc+TNvZMxO/gxaWjbqDAQ2h1GAbBAGAM85i989FVN9mCNDXEEfztYh9II6C1gU
f6Fk4GQQcvSwuP9bpBuxtuenCec3VsGWuMrfo5IPo6EBVkBnZTSak3QTOEHb9H3tC4xu3bokj2h1
fj1nJ9/ww5izVSjrYZYZFWPKojQuGbu/MKfhGCySM8vj5FC6zHll8XZANz5/zLENvDhMGYrDkuUB
woHaB7hSbun/3Qr5MNYsI7DjMPZ8NIEui3ZDY4zMnqYqCejZgU4fWO/QfGYM2YrZWlQkcChOBsKb
qJQeHu0UsfSVAxExdg+i3FtQLGQXcBl8PXUngUEG/pqWuPqRhprN3eSFGYlcxuqk4iAIjwRBontm
qsVe6F8l5tagW922LKcQESziZK97+PohTm3Fj88wO1xSx5km08rZ89WRiE/gOtmLPQ9jnYORnhwK
W0fYJKoBJHG2GT2/jxtwxADJ3g2G6VkIwhPQ/bPE9lN3gWFyt0IkAQH9G2mgCoZsLAHi4G5jg06E
z0MB3IqPagkLjkHPLyMRrcz3vgGaSSOgsYlpZ/eePia9WukE8DSBa7SU2RpUhRyZwIX2TyxKQsgG
pEevqB9FkSM+q6pjn3pr3KIhDYPUdyDUf96fkpb2COaF3PK0wdpiWGmVGxW0FY1lWFfLtqRmIO9N
CpmJ+gY054JyUNZLVOKUo0QPQWpM0DggnsdbGoR6QvMbqLPoEGIMSM3DoIpU6zYQNtSVp2lTTPZS
y8eVSnIkClIJzeTpBfsAC2VoSjp9GWFaVW58OtQVrOUAgfQCyfX4LTenDWYCBAE3SYTuNE4PAKfW
EpYOfvNoUGUJE+1CCcKLPMxofuGEk6EF8AOrpEVKcdaEDBy1P7TiZwQRi4a3kYJfgkrZH1WKUhDl
FRUIBOigqcCmUX2SKStWaGt2jrUcth5YV9GW6ZzXrM9cRTEWFXUVTcjL4QATW8UZJeVTijzAFVXW
PXh8FWfTz1PDmxSqlFqA71DfoTfF40omjcX2gZih0w65pawHxD61M/pSJ5fEh3HFlvxwI/kG7jbS
+NdG4HAbhKRUhswdqicxChqbs3WjU4SZT286O9OCIvr7TXUUysd7T312gARzpNLMoWLVq68Wo9M3
hJbs9PFWP1dlOKVv9wmvOgt2VU9pAq9QAGWpRyob3B6AY6lM000lf2Yd47mU189CAnlAq1yGj/GG
UawWvsL8+/pwPYUIdNDXoKwhOExQ2j5/f3uoCidJineUbuI/p3jpgsBz8wWcfeOatg0VYSFMGh6U
3FsBwaEteuYRfk91xYVN4ZIsCxi4Pru107aAw6kbZNny3vFvqfoKeSDIIULarJZFvu0DpzOyEYnz
ewokun7v0S8fSYHOPIoY6vMZ+flRZrsg7XSzlTyT0gKAh/zZp3cIIJM0V6kInA+RvPHtHQ6kwhwO
9VhjOvLXz02J+ORfPcRsS2iFLcmoobwzVngOLtlFBaSjfTPBqSFrDP13XSkHIUUknJYmqMhCkebM
pxBn8VdPMdsmjpPZ1aRrIMfxL+hDEWtTccCyK6+OlMFVgCI9vYWzAfEJWQnkXrgkVCEyT9gxW5GK
2fShPiHm2zX9ojWvsJ1bS+Y1lJg0vkpHJPNB3dCRaP27QnKN5iqIb5N2nYCcC+sbR9862VaXb9AT
GTwMF6bNAC5neLOCrZaF68APAGKcrQ//fozx0ArqfFytNnj72cIxlLST9QmyRKYiN2IiZ2IcUrBa
yfSz5m7xlnH20DUX3Xdvm5FtWuMxKV5K76qFen0cgm9nJu/UEvr4OLMlVAWJQokMgoE/casuI0Qn
tZXUXQlfDBjt0qo3VlSMtH5XBNv2nGnvidqt+BoGdGVqBzb128+HSkCMNuoaoklIFSl6je/hBqjL
wHIReWHyjPoKgKwz7/x7bsOgKtVy/okp95xvEEW1SUCOTlTQEM3gRn+VmjcCse1BbgBgemybtzND
nvzMH4aczTr8X1gcjpCmkml671XI8ELfBmCNDYOFPjTtF84rIZcsMCZp5qL8e+YZfs95xGsb6BZT
oIIDOgvrhjACBFjyDFL/vbLufU3eFTY6JYcBsIW2s4MHw6dbbd2nyRrNrko5tsqNl1/Hw7rUN18/
zMldoFKY00wKR3CJP8+72ViAYQ1UUgFmcLWa09EXCFg+Al47RLSleWbST748kmTCpZY67bvCy4fo
YSzDyS4m5KFIjXSgcBCkhLAPmFT6yP9zYjFfGpqJqN1A9J3vcdPXc7vI6Q7Qz6T86MfAP5axh0b0
qjhH3HmnJc6P34+DzXZwEEW9Knn0B/CY93NlFUzNSqLvmsjgsXEARqG90pjtYGmHDya2jsIsWNiD
il2GtUM2tGsayBo3mLgoRifFmFbdSrK1/nrOT9gsf/4ss0mPdAfbNIvPgqMXNppOcWgdZBGuyWci
e6FhVeIXGOjsUx/s1babAKwilA/URHYtf510qzPPI5K0374cbQpB3NBZirMkzqz7tilxyr3U1OXU
bEzcrPJ0gYPuRG062srOC+njlKxAvn49stjtvw9swmCBagVMaDawZgVeieo7N+Z9e2XfhHfDmabA
uQFEhvdhtReJphW8Gv03RzhXZMYmUsGz3n/9GmJlffUas/vXTqYqSXwxCtY7MHP9rfor9y+Gc7W8
c28zC/tUQ2+IhPlc+a1/1K+r/fT09YucPI1IZ/5zPsQDfPxccZ8npXgR0ipcTkoc8y6KeEdKBZOn
OBMvnftqs/2a5L7imxmDQenL1Q0iuYTvgbJDWPP/761m283W2ja1UX4UWsAF4nNCtRTrFgRIIFyA
fwGB+fWAp2Ji68NnnF3mVmZhWigzYCcdgPrjynIWTXDm4827DRXYqzaLGCJOML5cNsl1NPw0ccI7
6xh0bqRZBaJvZCc0FUYy0bfADbPeEFB3AeWkM1nNyZsJHI2J0QwhyfwqRCQktNQ2fF8PGGpM7Z46
AwE0Ds1QQL6eoRPJO0cwN65u0a106C98XulTWoLCqOiVWxqGZkuj3ujQIJOawsQhNS4xUm7GPXIC
Xw978lsCvMAsxGZkW/z8w/5KldpQfFvItIN2BxmNoRcV0GIF+Obrgd4lSOZHkggkOVUhVOrvZcoP
I0mJasZ5XRHaeYcJHH0Pkgb2LgwP7bUagML12OOYoKN7CJONqEwKaerBUm4aEiThWW5i3y7bhzIz
dk57P9S3aSuah1o3rIsGXBQGz14qXVXOxpfkjZBZpv+PLqdSAnLHc6VLIdZHMOKUV69U6IE5OyPU
L3uUR4HONwvP838kKL0Bl4tH6wB5TyiykqjSVAJb7I7m4Cr1a9x9Ey69lJ6GCg9MYLWeoLKN5VIB
349TsfAb+zu99UprVwvYrofynHGdps5Co9lKzimyPcTUlrYHji4zrLUEUUs4EGdkquWQoYm6TBtE
mbJ0QUemQoW+UYvt15NyoizNlOBQJaRR0fwwZouu61ofWVPOb2341iXoxYfC3MTwCH/BSz+E3nUJ
QaQGM5imZw7bs2PPzqROy1LuX4lCv7MX3KvMvJetGwOtXLWBrbIReTFdYZNvTcnizIufWvcfXnx+
WtmSXeOmy9aGIhkDRLbg9iZ71Mg7fWN77wFZACoPKDZ4TrA4SEvq7YudXmVEPV8/y6krju2H1j+9
WgLvWfAf2WU8FZHP2WxtqJtQxKJKQY4FxjvPns/WkFGUYU//thM/DDg7P2vJQd/CZNITzTpMwzdB
nK67nyES0nYBrUfCldsBO6c8CIV6y9t5U3xI/dvRwcAw5XSX1+L/ki/F7RtdGp3dJlOMNSAecwb7
jnQd4jjQgKLD564ebBf2DvbM7brVdZdqCPLU9P6kBNXjSEZ71HQN/FF7240owzarulzDRbKDbRcK
mX5MCAmU02GrVld1vU4BSLdLZVw34e1joi7srd9hqbSRgp3X+7icPcqp0ESZdnhWa4gHpL2y0OtN
i32zI32jDA3e9wHhUzhF2RZVwVqS18Vj4uBzzE5beSz+DuvY5MLvvuX9g2lfOUq0LjXo3lNwRW1b
ju9a036WwYo6ET4GhbXoAaXbYGLz5mnE5lDOMXDX91n9IA8TbvC4Wk7l2llkyxaL06ou0YEJXtSh
XYQjxr9ov/WquXPkboUDXphVYGz9XYxwdbIpc8C81V5Ol7G0j+E/WvUxNRCOwL+0iqHMQHJDRliH
E+mjY9xRKzBh64VXE/XmUgPyDuGuRhExurVg7Tfjt0ShKvkoQdxqI8T6vicGblBZhCH44+AbuChe
GXhgVnoOieYmNIE1q4sxfGq9C6N6HJxd0n2L9F+e/+RJN0Z82VRPQfCjAtZFTTwNVmP3YPcSrHhh
db0YGwtLzbvSEoBX4Mn1jVej7KVs7eFOjTc9U61GrI9fQLaXifLm69cCTFt2JOEAoYxvYRRtCAIX
qo80pqzvI1IksTNz8qi+0Y5lutbky0g+FkO0I59AeANkMzQxSn8lIpB9dxROJ2M4ZVSjN2XiQCOY
yhUmh4JRSlbu+qW1DH37AsmT9x7ZaNcPBEm4wVgx4s0wGKji9xaUu7K+iYO7RCQ++otwBInHy5Kr
pqxcM9pBH9SeUvUq5tiWKAAriOiuwXvoxqH1XClC2Qf6iGBkmodcuwspUNfLEOV8ePLqJvslqRz3
FY5bGaQES3X9C8kRGGiaH4pyGfD/cR9Gimi0o6NvLk2vwqDHWrZyezGF0L8sm2oAHE1t2lR5e9OZ
z1ThJRQEIaUuowknaP1JYM8wgOEaNbkyHXCGxtFMME3HkCB/4ZbUoVbgL8qptOjI8Ryn26BrTe1i
OdjaxodDBT0Y3fnrUsHU0pM3E1A+pIfQa9hXotsjNeu6ocDJdW4V6KBgmFqAOU5rb5lyl/Reeazt
aAszaTlGoKJL7vXXUlw36RuygG7v5xuhIN/rI2yyb4zWVOAgmXJhkZrxKm2EkHL/g/JpBDNMgIGD
R13LbxIkDULlofPQHFAm9GPsdwKzAknMa7Mrr4lcUrtFBjkkCx+rOsTnfulLC9S5i2g55O5wO9LT
wY0ESq+PBK5bT7/M8dfQHZjFGuWSwK33IMVU2dWN1VC/dP1uFKeGPy509Yb+O8VlUTLqLgJq25V5
RMFn2RUbx1nBnA28izh47Wr5LiyT70kOh69GzQzd5Raq5HuRpbkWDnRG6ppIDhk6btxGsQmccROZ
PTWxxq0M5ydO8Wbh7RtpW6I/hTVbGo83WpkDouCIg/RcMPkgxOsERDQCqPHRClhoNsbRBooZ6r3a
+64kFcA+o11fraMqIDh5bjlcKyR/HbjGEnxUUaXgsJZhS+U09IqLATKZ1W74sR7uRmpQcADNHVwy
Bz4G/AHgbP66S25Zsil1fm/cdiVW7LuwubTHa/05MZalsy6rvV1g+C7v4Y3S1CdSyuKLQVnbJnj6
pfwd1coAn/hiCyIw6/EFdvY53bjxO/h0YgQQP70S7zXow5EUbr6+i9/rP7/djaxx3EJsesjzkD9Q
CyPMdC5joUypafDWcJNWjuISm9oShKe50IIXUaNxOFXVHGbBA0reyPoIRk/STs0CV73RMNgXbnBV
GLKbWBfOgFKeh953FZwJHk7GMfgrIR+MtDmd6M/xO/mi3VQpcLomWJHoe/6ewohaMrVnvsypXAgp
lP8aaBYpan40WkrLQH+hdt6dFVBOsNwspsVZnqlfnA4O8aglI9FI/ufxmeE7TQpTKbyUJFdV8T9a
lv3KJySwUC8hWtmb3uK+OOuGJkKf36b/w7Cz0KiFnZqOgY1WPEXvatd8q7W1NYEHITW57VChucDK
4usld7LQbn8Yc1ZyUhMzNfoWdKAN/ya/8KNlx4GULnxim3ZjxqjMuF8PqZ57TREhfsjFEq8sGnlk
Mp16k6cXwtdQyp5rLmmle0uyHTQKah/5OyDGuEz9etnXO0dbZ7GrDvpOw705eIOH/fVjnQyEAVQI
ZViwBfLsQ9TUX7KiASODHd1CCN6mVNxDUpF7q5qWovr+9Xgn986H8WZfIfbQ49GhKIklTa7B5Ue5
h+rL2b2jaOdebVaPM8ZA7iONOS5+toOLYlAAVTogrQUT4a1tb1Wq6A7A4MJdgqR05XHNkTBs6hTL
7fpndifkHRJhmM1Z/pJZOzhsTEf90utbFeYT7kVrddpOxm0Hk9p4lTiShvipUlcl1CIU/dWl11yR
bS+jINvmzndFzRBE6NYy5ugNNjpA5CLrkKOhVRC9yJLq1n68dzAi6HBMhlIZ+smqV++7YINEmiH1
ays6YuO0so1hZwzyMvUv7e6B0GRpQwFqlb2j5a6hNqspoFrsPPtQnqBzCknJAZJZEakbx4whvqF3
0e9HHBXE9T1q9oZoXU52GSoRBa4Eub8KBkzkJRpC/PeQBorIXo1B/KgQmxoY+xTE4JjjopYIFU3T
b6ZO2owoowuDDo+XweEcjl1ZoITs3PrBS0mAXtbFQhiJ9pH+bFf9nV4fCOzjwntEnKnzo58w5XeW
FBzKUHtUc80t2qOPmoENdjjUrG1DwUKFFdg08mLAFbv0XdI1SGZNY585eE/gt8jRDQegkYl4MMCb
z5vVrIui00qdbUEY5aCENo4bpG7Ehyz29MYcYF24hpF5hblxHkWsnurJcR/qtgotCW3e2TZBx0GB
asG2FMVK+AKW4MfJyCfHxgKbOkHVdOgZqJ50EcrwhmwbWX3EIf6yPimaGzWUFjIMI24mXDvPHJ8n
76UPTzfbWQWqrWag83RSvWJfUQmkegDSAUtTSGhfHxinqqjcR7SOENjStPdL68Ox6dWY+EqiS2Kg
5+cArRrjF2k8J4V2qqZuA+5CkpCgGUjF5/m29UgCecQo3riiCsgkU661nbuv3+Xk4fdhlNl30/Oi
0Y2OUTj8BHWl2NvNHuij458rtYjn/e1ORb+IpWvRU5w3ku1mwnfTALNGqWXS3kx5I+4bqrZ/LV/V
uieSj41L9Ab+F7rIwGLwghUwBFHmmr2lnddqXzaEESj/cL5TTSVikau99z83yf480KwR4kgBgHSF
wAFumWichnvUUL34nuPk63k7td4/vtHsNAgMc9SgKgIkpTomH+x3iBE7C/7a2bFO1qQ/DiYW0YcF
b+m1g84Ub4VxEqUpDRccCMDAZCFhkzuayXOWIypVnlsypzbax3FnwWbhN6mSTkxb3KYLIYis4dgk
hFzk4UhjnrTWq3RRIKNAQrGVbJZ/wt74+lMrp3YillEiFHFkQ7Nm0WCmppVniABB6hTXbjQgpQ4s
uR9995Ly3tQIugBxKQs/mPRt0p69Nn1AAbIkBxPYpq+f5tSGhUhHagKzAmbb7FjQgqqWMJHFNaBB
1uqZSWipFyo3ZwuEJ6BtAkv2r5Fmm2bKw7yqc7FpsocRip7dGEe81dT8AZO3LYdFC29/wHM+918m
W7qAvz9asdu16E5Ee9CnJMxfv/vJOwjhS5u+gY3lhTabCb+eymlUISdwhtBSGpSCZjqKTXEAyG+6
SlvjEckITe/eDZ0njxpE4uG5IVHEQ5tqEUs/NfX9KXXqR2ce7lQ07aAXDZXNRsF+rk5ceoqWCqnB
S+2xRtswUChKkDQIopU6pAsz2QzGrVY+gT/jyMv0g0gHHQXxpSS7qr16UUmlK+k83lHp/1o1//Zz
+D/+a37z1zlb/8e/8+8/UXuqQj9oZv/6HxuAhsUL2XHyh/vSvPyx+hU2/y7+wn/9xuff/4//29ZN
9ZKQTv+BZ9/rS/tH/vbHt4Y/UTfhz3r+u5/+FIP//XBirE//ssqasBmP7Ws13r7WbdK8D8triP/y
v/vDP17f/8rdWLz+88+feZs14q/5YZ79+fePdr/++acglfzbxz//98+uXlJ+DaxAXr3U8194famb
f/6p6/9AzNpgz4MN5q53WP796/tPtH9Qo4dZaqP1huChQNJnlB6Cf/4pKco/NEFpk5FDU/AxYHfW
efvXj9R/6ALxDwEWYKT4xT//88k+zd+/5vOPrE1vwBw39T//nEFf6eE6On9JFxayFlyCd7rxhzPZ
Vv1E6fFXXdCo2KOWsAZDT4y/qN3ebXfJKlzHzZmjZ5aN/+eYAhVn6WRm9ux2k3SCHalkzHrVXKK3
4zZb5YhOzLbaUNW7+DAXf7/xxzfU33HK/4oY/h5OWMWBLufinu/20KFBGk8MV1VI16Cu5WQrx2kv
Dcenz1a4GLptPbS1Yy1b2FKN8A9JRNod5fTWKXZqr63CTt8rYEUUQ7808ysk/WDCLdVmANQNrbZF
dcqhZK+O28h5DprHUiq3LR3QKtjp6riONWQY2vu6HPdpoLtdLf0w1OgmrstV2fmouV047a/GQdmA
in6bLAf12kMupmyUx071t92g7sZYPbRB+xJM7dHwkIDxrHU1xbQaGxy2MFaRe2VVW9J9lWgvUaV+
q9J+FTgHaRA4P9SXtLcoKKjYpUvJiFal3btjf1eN7W1FnjR55SYY6kVnKujVXKcQtoy8WsmejBDh
TR16ED3wRDPiGzvul5NFZQEmZ6yQMRXmsnbMqyD0RwruDvKs8dpy8DEM66NFrS0RdcLeOQz5Uy5T
/UpC3GEoeqZJdh0o6iYo7MXQVSul6lay4+0nWO1Nem368bIfus0YdaukyuSFb9bI5h6b4i1UAij9
fdXQ50QQzmovEERbNRZCGEPdHYUcemnZPxTEOYy4WOXjS6LfwpdZhs2t7ykLH5JdFAdr+iUXXZ26
2VCu4zB0o4iFqFjbrNBQJr9LB2/ZdrRJITfXkw2Yinw+WBaoRHdK96PrjRw9CJzkKsdcOYnyMHjS
re7nSKd60VGNSZP9VBhAJg9pKDwRCeWMNH1z+mpjt4myQGN0Xen2jadbv9qGECyM6pVShnRH6rs+
SznQjdz1q2026Ns4RJvZD96gTi3L/FDoN55pXbKClorfH3uv2WajejeNzkpBpKIYfvikpWEqbeH7
Ifim7axpWDpVeZ3nKN0MyI5b7XcW/bLpYFYM8LJ/pZK1bEJlaRTDcapeZMkDIQX0Hmatk8QanE/0
yn1zJ2mPJtRuLqhOR0cbRoPKospwq4qexqgOFsOou9hYXeW4LdjOqotCQNrIrkZPjo/0kBk62EhN
dOW9lyIMnmGs7xpj/N71L6Pa0fTyml3Vlm8dmV/caltDlqiZvk7yDzm1t+yPnZl7m4hF2evKQpqk
Z0oZrpRWm0aGTTGEPLKzM4vR1QLk0BzTDYPxTg9YZw46+wiMJXTK4lL75kCwN5xxOwT1zpdh3ND6
MFpp0cfd1pHQOOsaN/M8N9Wc1ShtlNF0rVRZsnjoQbQorPU4FEw4IDVbeQQe703uZHX7lPqFj+dh
2fYLXQJsNwmF/1+JEtJ2+hXJ4aqzQV1ioaSX8a3Hf4li7Y1dJNdVOj3kIAG6VsV67PuQhXjjWbtA
IRTqp4cojfPl6KERXSGH1XWrlm6+hFD0VMcrfWy/aWq3TSWTw+anbt4PVb4d8ewyCW0K2DsNQeak
tHTBGzB4Ea+sLS0ZraeWJmL25vnPUk8/xtQWXeZgJp1QMKRmX/2aymYd6tqBHYKFDk25iFJPkGvb
IMqeFHs6jmWdLjh4V3GdrPUCme1K6lZTIzWLQPevsGx/rnR1XeTxbZ1hICYlBy3CyFZSHsNRva5z
lHnTsaFcNti0GWX9CimGHTQvRPT9aBXowYUq00I2QLKMfnDX9PKqG4FGIPO7CjxMhgJ/pRsZjDd1
2frh85TJbk9IZEh5vcRWbOkY4HD7q6lMl03tPCbd8F2S7JcO/R8rUt22mrYVcLYgRxM0Hm4LSsJq
Nd3jcv4itcY6GMwHJckPzRBB3ekYuBpQjiu1bjn0zqpHzT8Lf8ZD+Fz6Mnw3CFsKPjaAyht0c9LW
xFH6pcTjw7Rus+BnADxEl+IVxa5A/Y59LpaU+boP9JUExcEy1XU/ONvSRy9BDd0x9r5rkrdpEDvu
J2Z+KlZc64wfa4lr+/phSBGSUsfhWVH8TShU+lS12zXo+XiD86Tl01WNimgZaFSZuuOohuwyhUso
i156GTionwzIMpLzES3TfnpN4tq1zxkTfk41xTVsgHzCjsWWkWpQ5uosmPAMvdnI6HJxdwotsSx8
UdiVI1iQ1ovdeHLOBRoitfh88zOkiSuTqPtTYZklOdiT6VrZTsaiX/YrfYmj6nq4iJc/y0t7Ha69
2+hM7H5uvFmqgwmtEgY949mdRhXrSrbOKBjPmBB/f8QPbzQLnaCDRa1ZMwLwhA26nN+chfFTPzSu
th52yOK6oCIud+km+d790N18Z2+zjbXLlsOV+T3+Zq/OxFbvZru/f2HSWcNWFaJVUan+ED5yWxeT
32HiYyY/cxyNnejRRmypjV+TolmVmL/1SAKDzFnG7bMZ04Pwaxrm1lUDJCRr9Icca7y8+GlKIdeq
vswHZML0t0wFuGg8gtkFVmGuJhgKfvTQtLim+Jo7orWUB95WKjOqxPWFqX/Xpc7VvBuqhu6E147d
NushwjmRXq9UQNBDdauz/JWiyr+Ek7dHq7yJ/WtaXai6oLRH9OLA08uhguRquMiyu0J+0aRvQXzw
h6dRv520H3kLjbB+Mot7DZ28Cas8p/4+jP0y1hp4eAqtpGFlWeoysvzLqPhujcOyC76PveE2Cc5w
fflNDTNEFDkhMtUtp3ThZDeFqqwl/THFF1TWWjeOhD7gmxNeg62QJWU5CknTUCHiEhoq6I6V9kpX
CBD3Ok9BVrHwNY7YMT7EXbDiIOZ4zZZwmu5sb1w7A8gZ42EId7qEx7puYRZ8FRC6WGrjyjKahG25
9gzlUDvDirOiRf6P6toywuynMsJHoxnarW6GOwKURRiGHFkJbqLDVoQAWlhfKH15mdQwA7V+bcBH
qu9JuFajRaPA8crtCJXRqrJnk1/1p2QXgXspleSyUYbbPG2CxaTutXK6aGIiz/SXkrJarJ4YsPWn
y5GLKxoPYXDPpXedVdmh04CvtUJbeVzXtNBwNepNOHFatNfQxNaJ0y2iEcWSNk6nos/yo+eLq0KX
MBVSJFcJwBw1pljIPY7eDrdphu1shqQvuqTGL7nY5qG3tEJpWYzJbW86F95AhajvgS34rlw+dRjY
lD29aaRgkwhgr/yU6w8GcPLJwcAez0Onkt1mJJGK8oU2hCu9mtaFYmwMgD4oKC+soHJz/RnwIiFR
t5Qj0vz+1VSmbdilrjelJAbd0p6c5djVKDWm7BkH3psHgsLZVh3yzwD9cJ1zgUtvqlpfq0lzGQqv
5I5SNfg6EGi21y8ivDrH/jYKuq3w/Akk9oL50DgPdvHUsIW85K1H3FOoUnrejacl7789QRxPPd81
LFKSGEVn6dGbquvcXBUy0oH5ashYOWicGebCJu5Q/XLde9ZtGrZIbb46/qGE9/r/qDuPJbeVbU0/
EToSHpj0gADoy7KMShOEqiTBe4+n7w/UuX1VlFqMO+zhDm2JMInMtdbv1Jw/LYi3xR4Ps7N1HPU7
2QzcVD2p2YtM8T5rX6NSh4qCFeXQeUmNCTbLfbFNncZDIfPK2t4h3xwWymtk3gFqUqqbkCiJvJCC
h4EHFPiFUzZ0A20FhQLYC0NUpiEorZR1IPXbgJl3KSE3SSgMjVNfA6KHDT7WiNQsf69SktdBufUN
xoKmta2nE5Jot/bZS4znXgJ1lzYaadCBDUDW4A9uYR8JdUL3ZSdQ8Xzta3escmSR86ZpbwMCizE7
fjFaMIPx65h8T2wLP9e2xB9P3Rvxi5+3GzsUm1InUNjHVl7ajAHFqGqtsibY+nawycocWXvlVrHt
ltB3qulrbYdgxhlD2fx7WNvfIEuY1iKhEl4IS2ywh41U9NicYQllHRLWolTV5GdJq9YQqzyLt0H6
rsHlEXPE++qOYyEcue1u9QGXY7HJBUEDYYYvarTuqKGFla0jZaJFgbqrhuh0Zsx1oue0/Sqn5pvP
BovhsAvf0Svnb1Mnn2DHugkLp0/tp8FWXke+YKszNosSOk0Fvulgg1m+61XqG8xev3cl/cncKNDF
PiTaWPhfGc1MPUi3Ub4NLcmRoMfm4tVvfHcQ8jqovnd2tS3zRxyM12NhPClxfsTYeKNZwmmDDFFX
sdIwglTkllgH3rKU7YTRQNZ576QBe//YiaTXTgKNrvrvqRAU7Q2ZeNpKkxFIic799+F4oaP9dVaf
ubDI2rEQO8Pmv52NPi2INOg4srWu/1B9m93Mi/aJw6FA278y1rUjuea1H1X+LHkgfRPaYkCLxqLh
YrQZhWHHtZTQdTx13SCbdSSnd/Q9oXROYq2q13/f5F8qnk8/t1zOb/coKWNeBwn3OPvIDWIbwtB4
BZLTPg9Ez88Rtjy+CNheWZq4tNzKtW4uAo1bUoN5NaTQGU3dI9XWCQWZBMbL2DebLC4fbftNr4UX
wSDRZ+IT0DfV03jmQ5rdLpp+NqJeJyb+t93Kip5wN0jSYmdo+Uuo26/hPG0n4GNNr/HTKPdKKTtq
zTHdmrsy8/EmsOgdSujEhWCoMJFt0e2WDZzLvlJGXhAq/rzji6c6Eh9UiWXlDC3BceFONnpPDjqv
x+EZ2jV7ebGMBaR13vsPfWJ4ud8dKIO31qDhWxqiAomhx7XbpqluM8D4NInc4qpt0l8q+k8v5qK8
tmUoCLXBZaa75jY7RLdLiR2faLh3+l5noZMp7MRedH2V/3XZLfndcJQIWrvsJew6ndlKiOZm/3WF
p3nJQ3ySnHaFxbA73mhiFV9Bb6794gVQZuR6p7HYITBjxNPmwhFBemWhf4ap/vPWTfIyBc0KrJWL
x1mS52ZJMo8zFj8sGlmpwK56fv/3B3uB///nVyxejUL0CzZDFxX7VCljG0h8TabJukJFmGo5Ezh/
azT7mjFYw3k5htRVmPEoavo8hsLDKv3KPvW3x6kIbCU0xs/gqRd9DA7oQy0NPM42wT2wWHUwK67c
6HIjF62J0BZYHdCbdviSy1Yaw4ApMzNK+eQ/sPnu/Z/5HRwgh6yK8icftIsyxAtJRVj5Tvt25df/
8jI//foF5ljoUxQTKWJQ7q2aaVXuNG/cpq/dB1/yfvS0Lalf1+74Lw9VsO8vygvyxfTLA8eYBSYt
CpbX6VH6IORgMx7aFVGze9Wx1pnLOO7KRiV/hjTPi4l4MGAq1NVLoNyCMv62/fulVcZJh/aEF3Cc
OrjjsCsJo4zobzRkaB2u41BtY7GPwu/29CLNgVv3X5lmoEsTV76fvx643P9/NaOXVmBNP8FB6mhG
VXkF60xZ2e0qXieOkNkXrBUOK8oKa9a3a4fuX54CY4b//t2LM7fuZBFYNiMUhDZQWk/T2LkxVJYW
1/p/L6uLCLnzA//0Uxcng9/XVdYM3GLjBY/UgLWrf1EcEh+O6hPTyF25zp4zp1mPe2hEWeq0L/EB
e7frr/4v6/vThVxsVioKJlWE58b/dRa4Yqe7MPx+5W7/8iOLuaSCQ54sNDgyn5dXUjBPTpdNt4pf
AWc5+x4m7NQb2S3CaasF1V7Hhd6O5jt7rl9GfUJ1b/4cEss15NaLZenZytUvpqFjt+Bv8Mw8Fi2n
eE2va6fzaQyirR0b639f9V8gNSwxdQAndlnZttWLj6I1taApWuhMKqYGjKDg6iK3EF87tXEz6asi
aZ6eF5jRoyMTxZ0R6StZYoKg/wet/QTW/g59Xeiwf+31v1/JxSbU9o1RWwNJHW0U7bJ+WGeYNcoN
fWmnPcRZsRY+3Ei768HEsmdtpJDICUfO87VWEXkTR8TjDN8GRhzGhI2Z/nzlSS3v72KLRqNIAC9y
JVsolx9sl02KNDQL8QuL27XiEGnxYznFW8uZPUSsm2tf6t+2CNMWNswK4s8sKuHPK4oQcPYzFT1H
4+HZfo8e3bXcj9GRHeFSIK/xe7xSOPx1OdgyDHBZWNjGXlbkqeyrZVfRHOGbGT5F22YTPc+PVeqw
SWzjh/im8swrHw5Rs388WdPWQHXhNmCWDNP6832Sbupnc0qaxeQjw1oyTDop/tHg+hFbMd741W4J
tRjNYQN4uCKOaadL9X2JgMZiOBwKyRmFtjbKXHEa36dqLrfyJED3NLdV851qVmsz6bEpmXGgT90Q
EMNmABBJg1fUw1GeT4r0IwM/VMYKlvWLDRTQl2I7JRq9NfMWNEGNYjgFPihKCe5cWSuBokcLT7Xx
s+5fk/w09/VWY5jS8ewMH3Z4NAMBKHuu3JUWm/i0WTdx4xYi5bvKnBQRlhj6bShhytokGKG+93mM
7uEZEYVT4EXe54ZH8t1BTutvy+BO4ozQ/B+5H99g0g4bGfGJD8iR9CQthhLKRcyfwhYtFqgenjo9
c34jf87lDxHhp6E4Q9w4fYsvGDFug/8ihmfUZ8oIg7PAYkCDSfIeyccxPNoDxyOZP9GtIWhi4ve2
S9coCgljh28bWR700nt9bBh2LFql0zz5XsS9M0hb6fpjROWSG8fa4M6YTSmm2MK4W1vBSeUQSOfC
LcvONbkaQw3vQ+ujDoo7nDEJNo2/FqO5qnwb/muBYGwip1PPnbCr7waLEDQ7f89LDioF2CPqAMng
vtYliTO4pa1Tk7hU42vTk9bTGJ4Wpk425QV4nH+L8yYt2GTfxig9eoRoFVEUQ6GAyeXJTm6DWwEN
t0rzrR8etA6s33qqNSySLTRcjC186k6lhmZZMC8jshyfPXdeBkvQWeSc4XEGtTlCK9kBico7ffpY
aL1VnS0AwiubqZOS8JHmtlcWxTqr8a4h2ayrHufgUfJJJMF6RUMGIyGnHXPZTRNwXnJEZyUh6/d7
PBoPWYjsQ5m+hBUzo97y4jE5lBYmcZKNSLB2/aBjDmhgxg3FGH6uZM5eCo9crYe3aExv4izdiKZd
DayP2Jjdmgl26dfHZqJXKyVPzOMuM6TNoB1G8W7FGWKs0g3V+Dax74Phva1mYl8++kDxLGJg0/gt
aGEEJwcJRbOKDkZXxjWi6i10A3DRHCsThL/MqLt8a3WPU/4eqlAG4njVVrugeO+5hllDIlj6q2zs
GWM/tsmjPZFmm7OSx3dbivArfSiRsJU+skddJliGKZsWHVK92M4+KXbVKfEl6PiFF+ivM0PxWiQQ
kR9UBm5S2IEBL/PzZ1F+gx+uRLeRTbRD+ayIfmWjWrbmvc7ERwO/rqASo+R0A+1xZC6U2qeeTLvO
LAgcFNsuxiq7XA/1bTzfC9QuTbTREOiMhD+18qOivPnlt8A6VR2BYurjIBOYBkTUkidg9mC0tdP6
N312s7yQCdgA+fSt0ZIT6xsE1qRObb1oaLdy/5l/0bXCL4lEGsEQbGekagPI9lDcV+3XYjkCe15u
CFo86P06GLEd5CzWug+96x+qftypZXA3Za9l0fy0cIqQsbQOTOHJOsBuX+xkcmv6jyCAJoHvgmYO
xJic+qT2xvF+zJ5G9U5RfzYDk/qWcB3esKUGm4GEDRlyMZ0+OnNkU9F0t4TrNVFAILu5i/N7XX6P
Fvs5VpOGgmxim1C73q3nU1DmbjBB7Sd3k8QOTZdO+fQydMpRzm8DgOay/rCD9tj2gMuGvRJTDwvf
IFQqWYuQH1OwDIzCaN1qBO4EiOHH+geOho/GAAmitJ1a9tep8dT2VEgdYYfZvB70ZBdpJPs81vys
Uhf7Iii8UB53s94wh0F2m3d3QfDSyL5XRJMn5YajxJhfVQ0dZjGQL8JnlCGUm3U0YexjuJyjiws+
8HHDGaOJ3JEpt0YIMvFv63S2Xm1fXy+3U+hA2Dr+8o2yBv4CvmiQxcnpkzRMd32BZs2PH0UDR1bx
iTtQcaH/MfRMTQfifdSMfN7xTvd9R4O4RwlkVvZGM2vsHBnfNBJklC9A3YdI1zZcI3b15RetkFey
bt52JZZ/IvEk/dWeQO7NLl8ZjMpDBqFW1bmjtIukjQ5zcuoIfhPFaSB20rZyErDuzGkrRd1LqxVe
W3DMti/+nTQGoLfHNlYOwthHYt5lMWIG5rr3TWc+tGa7yZPyacTuUWq7d2tAY2gWwzZJtBvVLvYN
NpKVhMXs10Cfca+RnBljh2okJZGTK2v7tZU8NKWMIrO+t/wHSzUgeOL4xKIYUyePZEZZWMaWH2ET
81Bv7Vzbyr3sqcvhp9qOPKvrVr+Xm+eKmIVxsta++dZL6TGka1MgidjdOxE35hStZ3zLVOVpxBky
5CX0WrUqui+Cgg4lpzWRNZodSvDxuDmOKVH2VUZgb7Sd03uR3MQ6mXW4cpX6tB6C2DX1hzn7SMB8
RqVz1ey0xBgUzdNUn5JRderG2DZ4G9XcrRhPYQa8aUdbSboPSO6Uy3s4kwem+qs5bskwLL0hanck
NrqNYTIHV9zJ/5ZDPSl7DGymknRBfiQFpow/kuGUNt9LlpQs4k3eyV7LHdX6tMmBscqscxRbPtqj
7OlJvS4mMNcWdm5F5dEjMK1XUfbUQ2NA650xqSPDGGpA4o4FTB+i2VR05G16CP2YTjQEMEDoMe36
VVUNd7BQt5GOhrx7TtPbEIm6ZZFWGN7qoXKYULZYVkNGFJ+DnWBvX/brSM/XNuSWroDB1r9HGCr1
cryboT1lNq7/c+LBPboBMTsmA6JpiN2+uo4qw7HGOzXTvSGfHav/QXgRKjSggqn46JJ+o7DHJYN9
UOz3kcfji0V1DPYUWStkjGCStwaOi530pMbT2mgfZo4KwiV0SFrwMygAfGdKEiJjvzYNjILwpk1v
u5wx/JSs+mJ8TEoyzHtyLIcD7D8mlOrWT/x7yOerTq6eG1/Zk5bi6iSamN02wXk6S3Bk0jXH1lQn
A27UfIz8pNtW2lim75VQkmT1ozKgcUd3HY+qiO5GsnFJeLJ2gfptzvadGt3UaJ5SxhGN2BT9PikO
wt62ykmSbrUQVAuSC/AI5UHFXi2Hq8nY9YLNP72zydxICxOvkNZBGa6OHOLzNxnFM67H6yTZBURS
GWrnpDAkKxv/GFKSpNybGMX693Mp3KTq3oz4TR0PA7KIvtnSdJKaVK+r4iMz7oDpxKAcJGa1NdVL
NEyHusU8AGS8GKm70m4f+YFTE5SrJMNa03ZmRYYf7VEtXlQkzkk+rOfkNiEDRPtiGV995YYi88dM
TV1OT3m/L+3sts+aYw6ObhWHushXetLezVF3m+jKXQAI2kyws+LCbcwl45YzelWQeRlUIzyXdjNj
m1AOCJwZ0bXqwPHzPqvW3dDu5OAxHR5bRYf9iLeb7IoZME1Gvd7uLOlIQJxT5RDS+o3f3NSUyiE0
MDFvgxJTEsKn6xDke6ekFfjjYbT3ZvXoxyT7UtsEt4Fx6OL6qVVuTaT93ejlPWa7xcGo7iT5tSTg
5kuH323NpwG50WvAkYWYD4Uv4/dSbC30CykJZtloeV0YPcQ88kQdTiHRGhhH7AQ79VDcVsau9m8k
jGOMKPWCeEc+iSFDdEtv4147ZAEMSGvAPKF3C+tLbk+3qN+3lp5CRgy8K63wn7M7Gjaiz0k1wOjy
D9xGFMMsZbKKqn7dec2L4hHg42ir/MXcsKswwLnaCv85tVqmdjqzFYOIqD8GwbMwupKkQTyI1+Vu
ukUlCA+3Xb3NDoRXwKnEHbZXR5R/dvy03sjP4P+oKA+UZeLz28BwtPtaH40IRsY3elGSMu5pHhnR
tfQWHmYE5dWW/88ZEkRjw7KRX8sMGi5loHaZh5rVyQrDubtKubHVr9F4zSn5s6ZtmbMw6hGQ9YVt
QDC+hCOiMsAONQ3Ijtz7+3zdb8e9tKkd0NTtlWXyJ+Ty+ZeWl/rb85vGFA5lxi8VP+sdc9avwSHh
xYHyfQ2OZF16yqr9AWI7bf8DSv2HXX//ayxzwfW/+M//fRN91EVT/Pw33/+u/JGf2vrHj/bmW/n/
Abvf5CH/v9n96yiOfqf2L//3L2q/JJvW/1JtA12/beC2w0f0X9x+xBv/SywSNZQvqEyQnP/G7YfA
bxpQpbRl7sX8i2/k/5L7bTQBQhdM0nFlX/7i/4Tcr1xMgchBwxRYLKarfOEszYuvDRBJLisJllWp
TeP9jB1WrQ+bfpiJCyPaVOE7DG3JP6px/16kmnLUau1gpu14L9HkRSU1naTpRCaouHOUNYJUuN4Y
t05uJduvJfRnrMA757fH+5919mlquczgfpsKLleNfp3pnG6qFFb6xVWXgSyHgeybLw0xoRsdeoMj
K/2bbw5Qyane7JipTlbqCinCweT16eA2nSVcAo4B+W2igHCd6ZrHKXouo6L9+u/LO8sFPl+eLJOr
R1gMnp+CgJrPn2DcjV0mIsV/GYZ6WlX0eRsjKOZVisnVfq77eie15ne7bXds9T8k32bMysEV5zNy
4RCy6NRoi/uDO3YlowM1sI+Znv5supwKWYmltWq02yqV1F1awtZFKhSsm6blfTSWulMzqhMp7x6J
MB3GSXmZBoiv7r/v8RLX4RWQbmQBnJ3NvCz9AtFo1T5S8Kb1X3qreui5n9u4ZciUxeptX+e1Ky+R
8VMwMbBjqD628wH/NZQGU4USQcntI+YGerEp5ik+/vvSzjP/i8ev6JD30cAIExndxaX5WVzHWAz7
L20loo3RMVlTIPHToTFlybWyPsUyoxeZ1Ncshnjvm2lzHGJ/qw/TUwzLZlXmufCkYH5X7Lre4FdG
yrKEvY6k55ZbT4g4+JFNicMGSQH6tggMA64q6dhz3HeraYg2bQnjLatjbTcF/kMRDMkxZgK8+vet
8rFffAjkay3yNOxw+HiB9j6vtE6UesrREr42qq082D4OKiS7Bt+0kRbExxGnCFk8JT5Zo0G/Xulj
va0HPJtUHc8quoJHxn7WEc1RtEmIZ4eUHm7Pjy2e9NuqVquTNQOQRgzz/Mly9Zq5UmbMp6IItV1Y
WfUOXeCcLncY7KKs8J1w1Clju+QkpZF2a43Td3Mi6TlLi9Ugj/oplWyvDgdxnAO6N0Llw5vQJu5N
Ne2tFQXGdz8O36zxUIus+F6jvieybmgMgKo4lW90K0J88O+neDkKx3iFIkdHa7TIhQFGLxZM0Eom
OpcheD2/sC7JtB2uesmG9Wyk+noOu2gjq5jQCphYeINalLOFsQ4KhjVXLuWiFlkuBbQDTZ8tkFRh
sv/5hcadFAatyXBRZ4fZWX6GdkgqR8DC6lAvn3isw5vLtcXeL2bQYM06Sd7hU2KSZo/bS0bIbqDt
2RauffB/uTIL0hBLDdWhQiX6+cqsVh78qO2kFwyGlSd1CJP1sPSMfQflPp+OzHIkx6hw55kKKXV6
RBzHSY6ip6ieH/CReaHog12U0k/9+5ktZ+jn0wDXaEUlC8BAb82OdPHMzF4alL6M7Re13ZRy6d8p
NNwQ+qbtXBmMQvq388XYyzLM2xKPt7C2nN6Up32tQJSuAmRfCeEiGDmgM10eYhTkuTvX8uzNheQF
ZjnflMt+2wQdiuTcmPbl8sk0YgjdLq/HTducotYv3gar05wuYcTNklN3ugztX0z+Vo2shW9IB4kr
pYPrxFM/L4pis4w2gd/329IkIryyl21nfJabqNvH+egZ2TSS87CowEBOyNEQU+i2Om5VQu5Tt1w+
3nSEECymHLMpGTlqjF9oPhWta8vdKeiKhGbaTK+cwJf8I9YpgNyiWAR21fHbv/hkQnw1Z4kz4FXr
0IaoFSzGxdOZQPfFOymCo7j2VSNzKzWQb86PPwfPqqc8PQwS2fVxFaxlfHxXv25Bbwt36K3bX6te
s5CHpMk1kfdFA7Vcs4bXi7YsXmLjzGUd/VYZo8xQxKi2/guD/XYtFKCaRFLSQxzLDH1iyc2tIkN6
XR2TueJLAzNj3CtTDiXNPZtwgSm1uP/34r0k2ywXhe08GLCFvYpMEMDni7JKSkjdqKJXkVK8pLnM
KROrGjadbLfdVImXYUmBP5+bvVSk295Knuqe2JHCyiDIT82V4/OSQLBcEUblKlXbYomP/PLzFVVF
PakxgpvXptXlp7qYkH+P3bdsOUnsCjlbBi3dikZkJwXXaE2wZToVHZmeksIzacd5bgm2brJoY+sq
sfJjkmzDFE6cHMtEgPowmpcCgBAhotd93EcZL18jeizf/KcaAHYU/lQGL9uyDKy1P99EMGpTb0VN
+jrMI4z4Un41M2qpCTfMdR0mBQHZunUc8zBaySSdHBqwSW+WOPZbOX08F1NFlUPJt6fHOU7uTYND
XQb9urKtntvZywvFiB6ZK5Q9FuXF0/aDWKcyHfvXLAim+0SR5KfMbz8SfQ725xeg5kkFgzAgVmdZ
Ia0gDA08FGIHUdJrEROW6s82jO/wQ5WxmQjz3Nh0cs/8N3sUySw/xbPiBA1zoiEPW4BXNT81vYac
4spS/vOZMyzQ+BAW8Q5H2MU+jFZcscZULV6FNX3o0gK8+KgKu2yn9fF0bzNg3kj2NKwVYWYrEZvm
VsPgVKkM47Y2KGSN5SE3dmIfI06+lVSEeEwqtfI/3wiozHWL/sHizPnDZkFnqlH56GReg1D/LttR
huGjjoRwjA5aUpsnjDtKc/DSBCqGkRBZspQf58PVsIFXM9m4Mh64FO3wzcH/JWJLofxYNoSLOg56
fmmNcpa/drocY3cQGjQ0CHzPp0zACmFv75CKZbjxp7gRSmrbrqu2jjaRAhgiKfLHMCuvYTHP+0kG
YjLkNN2oDUO6UYTmum2QGjSZSq7dBN9b7ooVzgfjvkwHrDqjj9nkcDNF8dgkdXlFXr0QCT6vcIPw
A1lXl+EVpcPFDpenYdG3yQKOLS3meV8rOjISyWD41bUkI9iRiSX06FNUXlmUf5YtBkkPFFUqrxrC
83J1v236EV4JsyQl2eu5OczyhfdvrM+HOTTNWIzDLl92tkpPOqQamme201sT2fRRy9ksxCTjIDhf
eSbnPIH/figsO8NgiCcWlxiGXFTuny8r4E0lpSa1z37VSR7eqv4hUjqv8kW3x1/o7fyYxiomAGWM
ZRfjBrfzZ3+jVdp4H9LgeL1v0mwvJaE2AqyKHo9FewrgFBVS5/lS9LPKR3UXsWGX/hzcsAX92ncT
8tNUP23uon5WvFzP85UcqJu0tOtjbItrtsvnJKZPt4p7AdG7dGIai5wQ08+3Wnb41Tah2b1IaeEf
1Hme2RdW1TxyS3Wb3A4moJ9uJndhlIFsqbW0RYp8UzU1OGPC+be4fwxKAbQShG/GVN0pmm8/Fuig
DRUlkSFnH10t3cPmGba9oM+eWrJjgnlWNwlmtknVm3v0J8F6rpTHuEqsLerQZGfGUFNyVf9hov/z
8CQVxxoAJtFFv62X8r9paWRiuCqTLvb4l9lHUbbACiTIXVmknyuTZRPScH6E+MNJwLzHvvj85Vy3
wqrSxIsW9WTO0Uiea/3zGUpWzFILZhgaN7pYByFOl2GF2mTpwMa4EisYG6to7PUrR9NFW7Rclc4H
i2YP94PlhLr4cDORRyVkffro5XPQEsnkBA9Pet4o+BHLyY3oLNWtmTegb8uwb42VO5Vi2tWCUlwp
OOXPI59fF4NNBkGK5GozrLpYRXGWj42vq/7LbI/l2+BP1RYFGYX6So9NG0OBBis7XS63tNmaU4e5
vM0KSmQ7ad/I/naC3qef6oMPEbYgj9G1RBN1eRq/L3MeFB2bxiCNByczHPm8zHmHU6+RQfZy3lsU
Ofc3YwwoibCPEVBPbafVz9Xcyh5lNQeyEZRrRGHGOqrhVyHAZySL+ZGnS1i4ZIMKYNvrm6FB9Uox
Cj5OxKS6GWrtRZpsiNe9Za4tMrOBPQcMJM4Vq35fjbV+KqRo++8VeuGHQwlFjcr2TQwkG5aOW+Ln
u8szWp3UXD5iPVHcIcUZ3/DLVzurTHYOQ3USudiIwOwAP2Gg1DJUgi6AR9DnyUYHXdplUndMfE3G
9hwM4zxJ6SRD3RWtrriGQAn270s++xN9fiEsF0sAwS9sPr6wz5dsK6Emh1nZv8xprrooS+9KpkY3
llVStEYwMoaiqilAgxR2xJAf8l57rIM+dso0sXC2wL0XSwZt4zNBJVKMdjY1OwKfZTG4FsiWLieS
Y2l5tDl3PJ0w5RWJF5ojzaDZtb6WpK2kjagPEmSYHdaIpVL0p6AYGqeBk5UPdngoVRgwsqFAEUkW
zMnQ34pR5ZuuYxLrdKaHqRV5iSqaK2/0/PV+fjyEacJj5HTU9eUr//x4JqSZIxYbDD2Udt7B1HK1
ujAfEOO6RmXm61n+qQvNQNkmEMmrLNa6URxD0ipswCc8N9AOrEr+dH8+qzIbmyi7UseP866Vjwao
c1EBkMOFWDWik7eRYoO9d9/Ok0u/vx8DVIODrO3OdZ+SlV6nTcktJ+NHPE1uHITyUSgZNsccxL6q
G4eqxBKRIurKUvljc6FTMOH9slrg5CK0u+gMrbg0clg888ukNSBNoenj/1y3dIbdgxxDfesQia/P
Hf15xJrWYt70pfKm5cSihTXMzeX7O99HLLA279tRXNmOL0b1yydo4AxGP6MZqk2++kV5Ldj4pFhj
rGlGZr+xan90gwSLxKIKvsQEod8nOcZgeZnIANam+UBXYcHgwWWkLXzTDZQUJbMlfgI8GEfRd6xk
3OylunkYpCg/xDYweO6XX4Zqar1/f4sXXe6va18qbhpKnWHN5YQN7fUod+oyPOrYhlM73ZY2RAdf
yvzN4EPHOBe65/0gF0Xk5DgwSEOCwkUrlJtBma9cEI0gy/ti+UO1FQv0QgyY0C/qwrgQIrFny3rB
ccC47czh4Tx7QCedTG+aJpf782xGipt8Le3O15KOI996ifW6UYQr0ya5wWwm0iSM6tkIUQr2CBhX
jWH3cBbi70GN2vr8d3xAN6Xrjqxsz0rmvVyX+V6PyGbtW8la98s2qM7TDyjAGUvNHjcwmsiY5aBK
OC90rSft1YScbQbYeQgkjetzN3IeVZ13/iyajLs49Q9W6x8ttTFX549S0jtIy9qHpFtehD3GUMEB
YciKOXyiGHznlbwuZ7nfnFfuub1lUzM8xnh4pXOuT7SW28JXXtQkHrfnaxhLbMjNRMO4HaKQr+8r
G9EsO9ipTSf4f0MGSNt3WEJXpbpE9Ca64xdW813Nsnkfl2ADdiK2oTn6R/rCvSWqYZfSizCLpw6E
e7LPe+dcrY9dQ1CvYXUnxeh+FEr8U13KX1+BY8bxB2kyrL/kSQupIUg7d7Ag8GoBucSMeBGbjbm2
S/SsOwR5C3nCH14QI047u4juf7VUy6AqUrV4rYE4O+exd6unEEiT9EBYZ/v9XGss0EtYjdsE2tZm
KuAtKUXeuUU7IRuO/HR33s+MAFuZMa0MCMcKWhJwHCevKO0XyKCxedphBncvWnxJ8w47Jn0gDDMM
o3lbJhmHZaQmMPv8EupSeR9XsRMgGzwk0ReTutip4Bwe5tl86FI2Q6vTYxgfWJjIpT3c0KMSatzP
6WqWeLdm1MyuoWkpVW/XrxQpJdQAxmKc19CE56MN4MQB0/kIDDQm8+ZujOz8WLN7lFOF6UrOOrUz
+uEh3ZW4cHu00rjsim7lK+rJHwMKz6h+YmDR/jrIsTx6DJkPe76eYqVu5z0rYBkLLzd6PjobgUI9
GjABHgUmM6lkorJXYcqcscSCsCgnwLdllZTKelwAr/OGsKBoyqofOTf8EO5wEkrmhokkFrx+fBcn
6p1F7vNu8iuOmKUVKpcbCuXyLUgyfVVo9qMlIm3XlTVnfrzyY3IeqmGmqFKy91EeF09QaG9Z0/4M
woxgHZlNMvV1eyXXtQqxB7ebcBsneN2HM9SSGPejTK8V2LKt4kWy/xSUCviJ4j8HujZ7VtQF6zhQ
rF8bWq0W2q5o1K0WjvITVu6NJvrdOMOZzjNxtKMyw3ie7p4dkxiSGCKx1oxLYYK6u+1+2uLZVqYP
SDMFeB9c+ULUpG53RNa0U/Z4Hgpaho7pJ1O0UIBlBXqcHIdCP6YzxhqDfjNEtXIb9f2qHtKTViQ9
sr3nc8HSjuk+mVsSBWqDUKSWOVlti/ZGgicq43rgQRaluQxkc1GwxxtfQ8FNg+ikC6ylB364AfJG
G51n441ZVLE3jyQFKJn8f6g7jyW7kTRLv9AgDVpsZnG1Cq0yuIFFBElo4YBDOJ5+PoBVk2R0FbOr
VzNm1WXVKRg3cAH4L875zkumdR4S53IdQOhBQ8wkPKuCcacF6UxByO1jLopyr2nBx/I9663iOgMA
SICvob2BLRCZ1cG14QQwtIJnUACksMwyPtgC/70f5q92SE0MptHbNPOckgX1t8n1wkv+rM9Lu7jW
vkyh+ShR6Z8qt0vWSdmDNyiM/tRFRAzYwfuga3e9UP6L2QowIsUWoGTEeu+SVZU8OLMbhiJw+eNN
zqy1k1rDodVXbqum7fKXY1IW2cEUTON6P2dYxY9ohELZhL1kC2eI24Kvl8glkiJK/PtEHwRrZyQa
pqIJBY+AHnu0moe60sZjraUQwOYLu9zMblJ/qZoeFVcnMeonqEalq/l70XebQGg+Yn/vsZcFtMnE
9BjE+tF11hL/5K4qhHF6oll7g/EshRfifFqqY65F7aEFOhXdcjhax96Aak9jdW6AEF6YkmxlkF/S
yoy2vg8ezqzp7+a/NXpwgNoJ7lvG0CZDq1wV5nE5r/2S8WLfTw+C8dLgKP/CqptDxwVhH+egvS2t
vc/Ko9F47dVgOO9lUGdowDPjqNiNzsET9WudVfYqLVte3TIvd2Xeo+ZdFAkBLm4rQwRcjeMe+BcK
34GJiRXZXGQfxsAyN8f+bB2XxRS0meZcsEEoMDoH86tq2XCGmLqDor9ZzlqFxIH3crepAz7l8pcy
kRprz9dq5Lpk8mAKQ7w22Md60A/m7CyXND8I21Gni86LH1riUt0oRayXu027j50PS8AEczWDyDbi
v9v0jKxQXZzI/jMoA/1i/l0G+ifX0FJToQRBA8L8CHDR56GB0zbe4JR6zNZSc7a8dB6Mynwfcy9h
uDKRveznl6IyN2GQkCUx7+R+TLQ69042wqIpTf6uRmUV+F/LKnYY7rzVQMGif27TexZeqh8K59mc
yn7HdF/sc1meA1MSMeIYN0tz7LYz5k9H5tdW4VfdRBqLilJnWnlbDMGfsGyGu3SWMujQeFnaTmeh
5efCtcRxsjBreqXzIDx9UypxTNlPXbw2AHbhTwDpe+6coQIIp/UcisvNAdnvOdSNcZuo6BDEvXVb
BcF4q/r+cSgq7Ro2WbhSeQBjUnPvRo6FWw9tK13tDadIva1DD8kdS4OVVw7epRfa4R/VFUd7nxbX
akjR33dqfqk4F42zaTMSwMAkroB3J/0jRBIH+WNiHkmvqrzgfZns23Uqt30V9zujyx+ChA1gVWfT
tuumj2UTPXU5w2eCDjdZ3Mz4XV7KjWFtdL7kS7/JJUlWCJDJYaHKvfTVJN9TR7/R7PmV0xr5qhG+
dT1pD42e34s2jV7ZFfaYIqLsXgRFtwuwdG2X58zAGMz+S+cZu1seGJjP9+REhUTy0slVsiW9Zd4/
xEYKOSewQMBLczX6Sp1d6LgrDs8kK+FuWAzMl21J2urhbhA1mvGhVoeqJ6okouQ8BWb9ZV55YWC4
UbLu9pMB9t/N/NdBSnmNbeZxlCffs5N3t86R52bNKR+zL2UXVMdpeCh9930w2ZZYsmDyqeb1/PIQ
50ZNRIo75rt4AimQ2nKtS/TaaVrll+XUimR8CoqGx3F+n2uKY4qB6TmL1Mekdxqb4dzbAAKzZP2K
Qez7ogVQUr2wM3D3WZwyxgnrZ+XEN9IvjZPpyma3FI7sRDh0+v7dSmmnqFrN7n6s84elDlou8XLr
VzZdvtlLa+/bE8w3d2JxljtvlQs1yOCFdgldfHPCfAzvaGq+qoYZfzc0+FmFVl/9+NPmujVvAuCH
dl3vWs/6Iuo6vxg6kg5fszE3m2j9SW/oYp2NMyqYnZuSPTWmvO5bTi8OT7TozX2cmM7T2IjDmAxf
3M7VrxIMlytR6Aqptqsd61E6a9Zs+gqz/05vWnVlzFfOSDx7O1g2LgGTZXQf5HJHt6VOU3rMJngA
zWgXhyGa8Iua7XXgIUVZyjpDNA9x558LNJd7XIdstebEwrzx8JgRvdGP+1QanEwM9Pce+d9LfQAR
k6vctFhshvzcVXl/irT0dTIm/vHSHnBuSYMU9eFlfseMXRChsCqvuqRyr5ScrziD5lVSy+RRufm5
d9pdmGTGI/znQ+A5RFfMmVYWJrHlu2RpduiExaizg/ud1NugEvUtNeZyX2fXbDo5lLmzjtyKSDiZ
6q36WNtK2fDlOTk1YqZHB+4E45wPziHrsiezKa2nsNhLv7K3QAWH59iVDxUBJ1PgG7c6w477oCzv
uoAoTkSDNwQl8o5qgdVDyhnayH3wi3Ke+AUXh4GNNDeALf0bWyTjmpNzWsmOyXrq519rGHsYFDt1
47Qkbdh9hWNhHrx1RX308rE4SDA3UWS2xFZVHrYCbVsxnS+KU2ZoaHxdfTy2mZ1uhrgyrnCqcE3t
rDiGbv46DfyydTsNZ1+RVTmrVOIEVb/PMImwM9ZIxGNAJdQxLcV9POGqTNDCizbYtYoN7NIN2DpR
GY781rhhsh0nRHJMTYC1AS4Lzb7a+g3OwqSY6k1o0WUXHd41kkLSATUrs6fNosixtD+dkmgMr7Tf
wSjHJH0wSIhTWEGE+VjPGryouu0eq3wq4IAFZ6/QMYdZQc4GiA37suRZpAn1UPkEfUxkVnXeG2EI
3U7Vd7lWCw57xHlL+0Amh+zsHqV8cRz9h2BKxGZK8m+15uN/KOFHsRxFL05smxq9G13L2GWWWbjR
/ZLJVtS8OkX0Pe/YPFR4Cp0GYuxgd8G1G3erZbVrGANIUDtpjstNTw9rH4Zc1ESdJYwa9Pi28gDH
krHwFlfBjZ5jBg11wr6gwRzoojdczs3ST7ki7AkPS9ptK+J005vBLXI+lyDj4VqUDhKvLL8K5hwT
TjTzxjPI+lqEefO6WOTO0TLK9GTr6guKB3ZIUlyVIUZDTdlfS6N/wJRdUInTi7tJuy4pRe7MgiHF
UrYuZ2Nq5fM8zOEDsT4HrSXNdQlA6Ufd6sDsivr+llxi3mRxpB/Ta4kPU3oE+7nGje5O9MtspkAR
c8ampiY3SegUq7gTuPTHKb94jb9rLfxNBaujrdGR/dWgyVuGj8twpB3HU+S0+EwZjm3BavvsB2iD
2zwmVqtgCJw22nWke4jUTNBEfheY68xq7cNyT2T0XMBCYa1McT/3VVlwU/prNzGKR1J6ETjNDS6+
Fn8bDfyjVQTHzim8Bg2E93VqalwaTXRjUzWELbO2nNybnGZ1l/dVsl9eJDDa7K4wNwbvmD0T/03n
vsfUItc9PiMvqcUlanBD0F8WFtl1hZkDp+7IRlRisygoVEQ1VKLCXCOPOtYe8tZqLpo1mNH7MEx5
FOvgMgDTHCqtuI4C43tbhH9mtmi3Zs/j4UTC2XQiF5vaeolA2Se0ESGV4nI/Dtm8jteNt0Blt8wL
JPBjf8JYOSuktMDahGrSL0q4N2029efEDm7D3qJqc68MjZO47Pv44Aq3wbEkKJCaLtuq6YJ21lzl
SJHPdW1bp8mMbgeve21jqTaAtZubyaDrZl2XIAegycd/wwvg3JmIC38/lvx1Mz1X0MA/dctCeUYh
/V+s/nbRjSRb2sFzazX1WtmcOEYhN24Xmvsw0eH+xb1+DGRpbYO4mP4HE3hWwB6IdpTcTOE/bf1w
j6A69Lr4xer1/JQKCfKrim+TIs53TaKgc0izxoCinE0upH0Mya4dniaryJ7JJ+CL6wERoo/mvmv9
6cEDTp50ExMzP4sPkLQ/NB3DrNmkt4FS8cFyMrHNB17rmjfHmst+OrnJNK7shOa6BElCZ+85Z3Y0
1/A375gJNWe5CEWwNMFMxsG9Xv7IKGsOoweY1Zfa+DffySfx9NLWsG7Ec8gWje3EZxXJGBp+nkKt
el5q5AHk7S4q9BZRHbLMaOqZLjql496l9ES8N2t8Q560VkMyFBuHwIIVcvxL3GkkFTnGuRL6k16z
lBlwze7KMu0hfbIpbL3mYrlsy5c7fUpgi1oxmzOsOxo4TZOV4WXiGm5Ms/7QI8rJ3996y9b71/mz
i0IJZBl8LA8B46dp/mSEc5/kpi+D7NmftqR15iTF+kFyNHRa7yg2QTSir6oK1tRBMz9I1n4cSGSl
ZubhwrS+d6eO0o+D5q/nFfrZfdSO2rq0J7FXjv8YWdCmf//pF+zGp0+PpwGCCRLVgDWQ9evyqGMK
aox2nb+0TG3uMzs4MhJZ/ePbcbBG1j72Xsd870louLdiRJ+MIhWx2YEPehBgwlJoRUjD7uIIrkKU
MX1cRMV6+iVBoXauHfFnNkUtLjvA/w6xV2ncIiJnwLf8tn3P3Hpy8G3Nqxcnyd5bl9Td3IxN3jJx
uyuJT2xlMOeZz8Z7kKFM45P3pYsZjG664Ds1GDSdls6AmYpnzdSA6jhS+Oudo2H+j82/WfV/Uvos
tzeGD3bEKOsY4H5ukIssSmILWfxzS5Ruhx0tFPbBjAA0ypDyRJQooWVt/FBRSj8JNlouLZKGw2RX
Vga0JgPnKu5uLA3kON+3sfYwtKOFMTqqSez8Uk96c2waMEp2ysuaEgxXIBt7NKErbpzmXPL1LCKr
398TnySh82+GjNpF5RHM6yl6gl/vCb/up9RL9fDZtTJGrnG5i/VqU3lVvFm2YwgLmXrP4gFcw95W
RUX8o1oBBGCujdrfNVXxZan+ly94KSaWL/fH0KZSnP8JTf3vP/e/WNzzYdlqz8JrhErOrCD6SSHk
yaiVY5HmL8tU1NA98wjDo71kMnceqLwO9Je3qTZ6O6aCL7XIwmPXJl/thjEwdeaq6dgKL49qKLLv
BNa2xyEfbqoUM/lcHo9Ds8laAxTIfG6ONeAArcXa3nvxh2Eq+ZCb88ar8IK/eUoN71fx0/KVYDqC
juTYs6lu+fs//Wp1Gnd6XKbZy3IFG8KWm3ZEgTsGYMVrcxsm6Srx68M4n/Rxos/E+pJf802ZDtyF
CXIsCwvGIeR7zs0/4ilAb9ZeFiCM5wFNpsiQtM20YrDJ8Dr1xFWvT/4615yWU6lasU2OxPQeIW9g
kjiBvfdpH5dWuBSjviKTIznYdpeiBcLF3k3Hfp7VA6fLN4nlxTiLo+tlMeWMKEumMSDYAtHzcocg
h5VHxngJWl5wAy3i7YR1PJdzJWPc8ygngWJoBjvSKrTWpYZhEcBJ0Z6sLnQfBk2aO9GqgshZfjlt
ltdotXte7lbNGSnLpfuw3LZJ3YBottRxWcboPjrcSo6ELnHALsV6U+KL1RRFLG8OnTGz06x1PBia
VOHjABY67evdou7MXGFeN5b3o3fqsvHVqjnE3EAZm6EpvR0whgEZ8ONSyma+Xm/sqgR7qz9pfmFc
0th+lU6U7yM9/hYnOdCEIPvWq+FqKf21Tj1GLBxFKsxVYrZkoXshakKs2Qcxhq+dVNNVMO/j3Kj7
bg1KJ1VilcAAM556S9Tn5bFrlSU5Zt2AAPRZYaaA+y5N2/L/1tHgX/T0kjkiPjjszFcFjQ4pWQUG
boEV23PC01JFB5LQ8HDQT4IIbJgqf46Gq9ikaW+hP4WrvMmuSU70N0MCGLQtatjaSjsNDaSFILN3
g6q/ji3B4EstUIzJteW6zW6wydmOQyge6VxMa1r0rTcp1xrIRDesOR0/Iztw9kKwWtum3vRDlOLP
BgBbC05SDt0lTYtop3EL/v518olFOj9zPgZMXu2z6NB2PytlYvBREL2C9oegO+tYdiytQtZoJptI
p94Y8bBJGsITbHEUgZ1vwkrNbQEm8llo5RG74hTwUVpmo4vk14+f/RgQ8GKsWHZqy8Uddf+lCS37
x7ZARfdhxEyP7SWKklELbpD+vU8uGww3apLNUtKUCK1WpW80qwjmZ6Xgs8w0J9vLPjQbl1A9C5V+
f0E+OcXmCxIgbpthWgFltvu5VuhFPtpu6fYv0h2cczbQ/LYakj/lwtJeyoBxZLwbVB3+oyii18pS
cVymRf7816QiMTbtBcjlQvLozmqQ5SP+R8bVx6rgP5+9qL9kVv33vK3/9p+aP87/DcD6fyO1ypyz
Pf+9sfWp6aLuTf3sbV3+jX+YWx3rD+pX5vxovU1UYX+ZW9ET/EEZ4CGlIVaSUmDOtPpncpWl/4F7
lQMJtxXweQxsf7lbLfsP/jK4T6zf+lxLeP+Ju3Wuof+qUqmvkQvOdx0rUASo/mftr9L1xEpEZm29
0mPlG7oJ/DJN7mMMPci68gZyEHwdPs/0d2+Bf/WTCd9CQkmUH/uZX2uKyqVvsgfN3Gq2QjJu8Gw9
6d1EG//T93H743f52Qn7qyryx2/o0MFaOlBYKvJPKhajrxiqof3Zqj5NmcsRGUKEjJ13e8cWxWPA
euO2sEX8+Psfi1j5119w/sZp0VhLe1RMAfbhX3/B0JJpHafptNWa2GHCzjoIxWKXzNvKHJb801B6
ekKSkpcwl6vqdxs1bbQt/NIW94zpQ9aoRj1r2tOhZZ3t2a3HDFGobZD17nbwVY7iVAAScyItkDsa
c12eQNkru8D+BuRtNfj9eFU7JSylbNRv48GpH62+8U6VhPwyNR3DxEx1fyYp5GkosrobndMo8bu3
FlwpDBRhO2tSeuL7ebdzLUylvae9VYE/FNqfHHQVU50mjt7aQBoPOTgeB1JyX4Rs94SxqW10Q1nj
f9UGD94yys/pSQzdfReRa0N4E+wPsDhqQzu5HoiiAeUUxtYO27A8zZONL7VsgqcktKxTwnh82xle
vvcGWbnrphe2vxmRh+eHZP7vPT0eZP8Wsmf3VDYkjNorX4iK5qAug2c05CGuN8GMZmPAWV3nQ5+/
NBRMiHI7A2tDhoAlfbNTyeCq6tMRm2gnqWNJW7lLfBT0WxpVrkE+1V8yvRRfzNx2HhjFurcp2W87
jcfozDuc72tsJue7V/B+XuVsWM4ZgqCNYaPmJto5vrWU6lbz3HhL3gMyBBB+F1m7zqGxJdj5msTt
fd35bTv3cxrkJ33i7i2kfklVTe/VRNieQCshuugtGlxi5tNuCr5G5Qi3SsvL73VduKcyYIzNwF9f
VxXQLsuR7cbpVHxdeWV2sDo/4dTNpoQz1rIOQgMWI+o+3imVlxcTLPqstkBkayvd3wWqU2dh+ZCA
pPCRECkNOUkmqCx08QjNMKX/qsn1CaLm4k0mw/Y4HVxChitN3ZC5pPYFosI1o6y+BgVXVd+m3jI3
DrCgcRuzuO/mYZiC2OJxoNGyNfpLLwo51IhF/QTCiDBupNZYV0nYD2dlEQ4z1O50jUhO3YnECKDx
Mf9c54Xyxm02yvzNSi2n20ZG1EJaAHGSZI3BnSTrp9SK2nvMJvqdMZjmsWVql6+sBkw+9432kkdw
jWo9hN2hj8acv922J/yT3deGiShh5EF721nNeG0mefZdoUO55IHwni0yjJCMDcW91sdGT3J77p/R
QQd7S6+c3eBO5FBy/WiGDCaRJI/JV2Ii3O+hqgybvEm3OlqZstmba+U5HLAoGo2Z4FAglaJ3fZr7
KdWedLPNNnNIzkHQxW6tgd4grmr3MNZmfjF7O70qSCk5TqIud54GypzFRXjDaz6iiTTzj9Yzh0s/
mM2hyML4ayREcoZGCeU4lMFtME08O5GVnMBzcw/bLhJqLAJocGQfXkxlWtelR0PakCN+HG0THGHv
ItTlXX+j+prM4K72t0wTxmsQzkTV9LPupmmA6Vh2Yp8TN2sf1WiFK0bn3MvWqEVrv/BZztExQR/X
Y3Hjt1O3d4FDbX3Ye1dAkoerKTMb3GjKkVxQZV0y7rSzOXjFnp2qfaQWLl9UrmPdieooukksS4vZ
9/kE0bbRHHvmVC+1hu69awaDpI54yq/qtC0OWZiNCFRqi3dbFnTlWytM+c48yVuP5TjwuYQ2S1hd
DR85ouNz0TcuiSmtAkNkRFuXi7KdBp/VtQ7pbdDi6WpQLk8GQXsPGGrZrY3Cl5cQmee2COmJcu7G
R08Sn9Knk3UKndqCd9Capzi2jV1aN8TLNcRLlEJkt0j0neeUV/4tN5t5zmueN6VY/ijl85p2eWdl
XUQYh5eVJMQPIP1V1I2rkDX+xazgmUFAc5k48A6AjRV+R0OC+MSSxroRab22SyN6tFv/oTXG6hBZ
RrMpTVGQPB3Ztyneqy22ff9U6DXO9MbJ3wLN8PeEsaujEpNx6SRZqzNRwX6UQrDbnwBiGGE03uRF
ArgzGL0jKkL0nWhXgdPZxh6yt/mqGiLsiexUFmjQmsx4JzTP1ryzLEWMS1g3q71tdeIgfNSbeZfo
ZJ5obriPW6N76Sl7jyEsgR0m5tuc5B/i5Av9aijUe9Yx49FFVW6Nvh53XWWYCXRMhAlRbA+HJKqs
m8bvtZvRtNxdLHFhetJ2b3Ci6g+AKex9lk0k+2EcWhfxqHHmhfrH4MO/k4M9sxIAr7aVqX112YJd
t1k13ASk9jzZxtAcI1Gh9Q9MnlDHKDewEoK9yok805LUfrUMu730STat66KqjlJv8q2jaMYa0r/X
qe3II3qwnuVNDMqxdiZnr00zPBJmQLyJmchzyjY9sK7ajp5YXyFXaopkItmsDtidsSvmIqcjigHu
yRXAU6CwBvfavealxU0WSvdVeGjvfbMJrguZ6894R+p+XaPE4hYgCWhFYVM9tVbeVYglidUkHxyO
CQ9Usw4xcTwCmcqqndtMDCAKel/9AEZEQMMMKvt7m/twrka/ISUzEKObMaFz7GIrlIK8FXS636xT
qoAYT0SBILj0XOZwuEfab0MyWR2URs1/0R1CJuZoIsHut4KUSNTJbVGlkDiJLs+SddHr4k1Dq+Hj
P3Zcsemxdxu7wOhLChs9Y/1FIvFXmbfON2IPMzwXeWCfJi9yHnHxdSdqDPsma0TPqjOy4nJVoBvf
FLNZlognyNgRr0F5LIY4ZIhFYz2z/uAsrl054gmzmi7m/d5o3rMXCQQBsSybOwlv8dRoyH2B84ro
UcVmTnZe2UHUtRXvc5TAZLGwVvQT4oOsqj4MlgU+EuhBwttA9Hm6HuxW3ZtuH1znlHLWhjFAN22R
6RioVIM2enTY+GXwUe3MXxPtWeLFNKF0RSlqW0CTlYNTIMAJn6RpS3DmiLmLpysYMfi2wjZIhSl1
omXiFofQVNWMBnqXg3aXkltz1aCRZtwvTTbt6LyJo2R1WUZbrfLt15oahiFdOcAqQRdJrKjsaszs
E5FZe033xLTuqBldBMoVPp3ZQfEIM5nQqU6mkXN2mzphnG96jYRczKpZ2cxUKDBr7QPCbQWMBosc
oYsFp0Kn0uGW8g4DtZEwZQdMmHodM6PJ27oAk49DAlsRpGNybWJQPQW5nj2J3HT/REDADUGe73QZ
NeWw9OA2PY9N492gm2nPYNGRfKaN0UIOcN29XifBuqr7GgK82XansmrB4SWY7/cJtChClppR9xDf
TRkvRyhw4w7pQHBtMcQm2NLQ5Tr15fiNg326QKuGEWy1sD2uJhSM6cpx8MkfpFZWYhuzyl9rlmjX
moSCu4siHyKkYphH0Wk0E/RuqfWvOQ1DcM/bjpWs4tERO8dlHrG23TmYyqsSzE+aSVamLjX97OJq
Zgw4giixJAPUIWt51krXhZicUjo8p5RDGsErefQQNyV5bUPGphi31l3pieJozWNGI0qYQYVesFEC
5VU7CPOQ6Rh+lKaVOyNj3BvwOtBWKjXlS8be7x2VYnpoDeRqteqKHTK1/MU2EsLeynxiX4fPiYwX
TY1gDPWgCsjtQfR55TVBd5PXZJiu4hxRE7eia7anKh+NZztGx8rcM2KRxR0mX60Am1jkhcPLlDvp
jVbo4lobGuC4TiqvgjafyFnmCTQO7uhJ3id22t9zyLgrYbUxPEKnMT7Ctprg/GqVuGdc7a/+l6cm
Go6y87ZeoVIWL5OPmNGZmXtIZn/fDv46ZnYZczmGQZPrYGdlmfo5lqQirEHXLLakXqRG6jQnvKJp
JJiutfvd8qP+o1HNv52w/Dxg+d//vzHGjLnH/vezmKu3rkk+kurnYczyr/wYxrjWH8wBdNbZBs06
exjzn6Axx/2DKYQLWQAHp8echpHPP0cxhv4HOTLYO/HDQ3zwXeYU/wSNmfofQHFwxzA4IS0EYNJ/
MopZwDV/zWIYF8wkQWyRuG0Mw8B39uvAoBqEhezZQyUziOdEDri6vHvbiqvVCBycBSsbIcEEsqwD
7FOJOFqluEMtmOOu4x1vaun3wAXmZGE6M989XkYEqDLojAl2DsnyKifszWghVmbt30Thm4FBlHRl
GLfJSTXWJsYtjab5vm5nafFo6iyU4zcswHjleZdmIs4BfBMy2uH1R/hI5S7tbFfHOLBnrqzhu1sk
vu6qw4wUhrg1qyH8m6mRNV+EzxcJ+xVfZKDDKPnsycu1yqErTtV63KmGBxwpxhx6iRABEGwZDuvY
TR8pwjed023iKTp3oAgMnOSraTCIRE7PlkqulGNW144fXullc2xtTuBCPLDox/BD882ljng7jg9h
paHDCMNTkqQREKzyUieQI8LkGnH2R5EnjxygPx5fHrx/EybPbfjLb2jzzSMQZlqIMGG2Xv16G4S4
noRl5/UmCv2XJGivPb4JPXEJffZWlp5RC3Q7GC3vFjl4dVw8DOPHT4/NvxiZLV6zny8yHwFfM6p1
yHE4v5bR1k9LsZKfTBiwR9R5jJUeK1ob+gendt++mUQBD6Z/ICR5TQ26Nf326vc//PP615x/OKQP
xuH8+mTOfvr9S0OwnbL8epOi84wnAzLtlT4xbqHe9mDzq6ciJN+0FJsANGkUNetJE/DVmx25yVMR
PzICX/tMdKgidgjKVh4KUGe490AGV4hyO6N60L1pRUdWAQWp4r9hZ3zelv74BfD7IKScTc7O/AX/
dPUi5aat3kYokFp8KVG5ytRwHdmIEL3emdZZJA6OqciEnvZKeauu/fBBAfVmQ5arf26JT0MzS5ok
0X0cg8S2naKPyvHh3O4GbTh17YTKjQc7NWhMVbgvJvMhGZ1nEWh/87QZv84wfYyvBFzRz867CcYz
/qdXUklXmqgcWZNdulemp5FL2l20xHmRkfGmLPNAfOJb50XfERb8jfbns7een41mnzcrnmogX6yL
fr2M5tRWhtFHCOJyWNh4M17jjFmWBWmeVeIuKI5Rvrt4MbKAMhC01wy5fn8rEqPFz/jlQeAzMB73
mLIjRYE98+tnmIj7JF7c5W0yW0vSvvzOS3rLWfERZLvKM18BhrxqHYHr/eDeBoL5VacnNVVGQMGp
rE0QUoQVPeRfsy7MlSHibaddNEFH6jRY33HOrWtGUw2lCc/ix2SFpIfJ9B12Y7/KGpWstYQ/VTKk
sKeDI0EGxkEyrBlx3ntDDBg7z86MYwm7/gIcmBTKq8Kc/2Td/bADWnvlU2aa8IiKvLuPiPlUxFy7
xjit+2A3Oojvms7ZOj0rU+8KstaVKhC6Ddmj0SfnGpMGBolXqWy44dZBbxGSVtfxdC17/0qrjVe0
0hfbqW+qQN4nffAB0uPFJ44BReEjTquTCh/81noZw/6ezVW3bmnmrRxS+Ri+QZ343tZoSgH6Uqr6
5S1Yardv8EQNz4I/uG7oV+zMAlvZXizk4sK03ryBaAdy/JBCrGNyf7Ew7VvhT2saII6k0kWECgtc
OR9RHRxLFrO4HbQ3lCCHpMkfB5haK7uR970zR7DILZV6tSoc/0HUX2dtO26BjXKyx6JIzrEePMV6
u4ryiHBVh82980Fs5u38f5gYX8fcOUSR9ZoTcLvieWWMsgIs+xK0Nhj5iAsXifee4M+Gv+9mCWm1
89UkTh1p7tAXBL+46H/1igZBT777E3Up1k1049l143tPaeeQ2aQfTbs7Zx5dfaHz7zBI+FrKRzeU
92wySX0XkkM7otdKrEPFFCRbRmBOnR0Sw3ilwO1qgHcCZ6eo/X3kAgyOJ64Catve4UAZafjDQn+t
bOPVyQriy212CCAHr0ttDaAU+LhJXsAUW2+q0r9BvmInETfkDvf3nl8gBSEgOImZuy2/I0U5zAvt
7Nfm3nGTcxGXEKk1TB5+9liPzguJAreVy+jWfQnd9NjW+s7NjJPb0URx80xr2TkfacvUsShAQ5jx
OVcChg9JMtIc+B9t/H2WCvuj8Tq5zIQiB3maNfR44aqeM8KMv/uQAapkMDZFpa8ASzDU4c/qJ/I7
S1HeVKI4Z0qCd4dxFB2cru62QvePKkoJh4AcsgqnnAF9T1R8NC/dx+oSkWbjYyRZDfbFaY0Dqhwy
0Q1yl6THUFvq5OHEiAunk6/dsOKhAayPoeDHdlqO3cYNGTKH46OvfzTMIFbxMCbr3IJ8HgDZsmvz
ze/49G2NLRXv6Ur5HQky1j7KPUCnfR3uTb2AlU84L9ytQPlA86v4DO8K7VgUPA0R3HflHXiK77La
/RhteamSipNw0PdYFd9cX15VMcwFN2QNonCKzW4tVKknK8ZV4xWY66yuIDHRXqfxuHEN+QV/REde
tv2GBBcucqpf99YrotGn1hy/oaveI7ZEQW9X/RrUe2q99jPfpAiJSWgz87oiYT33PjgjAEnMUn1k
JKVN8IaDjyNN7+SbaRTaqnS8J2QMb1UHU7LX75LQfgWEeDvGHk53+8zQa2Lyl5zL5kOO7r2YuFhj
vIMPTD1kf9RxRAqR0x3yhIGUN+jc0J2853M+2LbVr5NN8n+YO68kuZUl244IbdDiN2WlLEEWi+QP
jOIQWmvMpsfyJvYWAsVCnby897w264/3A4vw8Agki5lAhPv2vS8UT1/NyiHobD4ItJzteagSJVDt
hT7P7NDcFp3LrtUGSOrz9JXLJ/h6t5RPn01q0yU0x4bE2pildCnAq8D78kvxOKyHgbdxVYSUXDX8
qqFB4xUJP4VcOjQqehO2j7hn7Jdr6K0RoDG2kEvdxba0TvpvbV6vu3g8mwCnjdo4EmKw2b3rP5wS
lp40LooVcOrvsc0/H7hyAogTgFue80qYXj1Jon/xWs3dVHHxs06ejPpLpyqAq0aCHEQFA+Qb+bMZ
8I05l0z5aCbNWbVSUgH2cx/wRwpr9cUw+9Og+Pu2d54UqOpWWqLXq6rUxxV0r1u9pZ7Ki9H2LjL3
szO9c6zMeU4rPhL5lQ96GO5SzZcAb9X9znCyTRmSlFTIToFsb8/9WBM2i8NPgeV8ABD5kLmwg0Qg
odX0HqTeRjX2BoJ///ndfSNSNm1dtGkbqU7icSClb9GjDolGJ4mVmgqN+CPBBhQRfJ2Xr7pLdciY
W/MyeqTuZH7pTn8f6uMV7poDJR0fQRI/QTbz7T9/IPVf91JTxh48G2dMGzzrzX5miBpqmd26hqVK
/ZI0UBRF2p3lsLW7apWBnourEBDm6Qim7AsMLIjkOihsWxX/8am2dkf+P6MhvZeVdHptKOi3x0Qs
Cx6M//mTgq693fZwAuUAAj2JAhsZEsh/3/aAO450n/jhptO7bVkUn2Kl3arow9eU8AGH23HyIifS
BXfJkHxopOFiRcinJOp9UuUvSpPyDSRnmIRXvSS3X5N9N3KdAgAq0jN/a2ktz936k2G3W92TLwjx
HtWOemE0BxGcWTudvC1swuF1/csMFb6Y5dPQed88s39WtY+6jxZoi2KClTVHuavpVMYXEhQPsbOX
Wu0vo+dh5H+BCxpNTa3f+Vp/hTOCbLpDNuhYS9+H0ufv/ehRHVS6yYZ3xslFE8vnrO1SpOCQGM/I
hZdq/6sl++mpqb6KTPOLlJOUVhOKgG2dzRZiir33ofWbH3Gb7mQn3QRTVrXW18G0aRt2Lb8BB9pf
quIpK0NLp3eUU1fwHaOizKnzb/B+rZXIpEaJiH3tPFfxAOLKXnfND8eNH1VTOheKDw73GYTxPbV+
vE+QOa8/1nWwg5b/JxWFj02RPulwSDS6fmkUhXeBvNHGZ57Jd670rSonroieRJW8sRIkvDrzkBzY
ysqpukNP5Wwa0kXWhl9O6qJhqGnnJoa5iJewHVFKXBofvZKXP/kf2MSq/krJ1qNWkCgr+f8nZEIZ
oe1dNN60xcDpqo6OaTlMadg1kdGDHf1UvZziR3LeozOgFBahx6PlxwLFNwBdDyhTU/c5rCSpucDm
hkJMfa0640s0jlTMsF3gKUVJHOyCA8osbtcejKIL5p3+/yhm9r8Gb9r/lV2/JX9Vt0ip/w/RTRoH
nn8fUFt/S7/9/D///T6eNk34jW1S/8skZAWCCKllVedB+zueJvHceIug2dp/KbD4ATp3HJ3WFHZ7
DaDpyn8hfwoyxzDNacD4n4TPOFtPT9DltKZPhOuE6iiJMCj1BnZz89hKoNfMU932XiSJE1lg7Noq
CJ5FWaFavuv8HlFaU32mE2mK/yxP1YclP1kxp4/UbWWhAWE3cfYAqeSmUuHuXpdqDRhRj8J9UvRk
dmuTQwujomcUjv8hU7L3HlHVzh5iULh1GvwMialS0TStIe6QgTgHmZibknXq28E+5W4eN6hQ5b+b
fuHBxKIlhySxENWxbWqWWom6sKFF0qeFqGdil+Onm7nE6412KO/A49BvpWsIYOExdrrypBkU6VmF
jNpc2uQv3ZTeGIyi3JJ7yF8CL7fWigdLrRglb/Y0SIGyTcPSoIrKtz/w5k/Wtp/FBy9RrA954SUH
p6ngMZlGO8henvgdizFhcYB/rPLM746dXtsf7ID7qQZgjQSczf0Q5jvIDAvoJngFSGVBVdfcVyZt
stum6JfkV4+iNQRGSQH31J+b3bSKI1YRTbFqZLsFxSODs2k7SvLkYpTJy2X6A2Em/WGI5O6aZxrg
Y0d7EJfpyJEXurWN4ywj4Bc7MHnY/iGLgwxY8FDtao0aQwU6t40xpP1z5nQKgjtZ85VdOw8s3/nL
thCrrcuK2JPu7ZWmvQ9Mr3q0SqV8BIpQneWyvxc9pEIqEjBqKUxQ3r16aU7OkZeJN6a3ibpaa+di
HOqrYqXtFmqABJIVO7wMlMZuqD5tPytNdDFBF/2kTvkpBMH/srgWk2sad87GpxLyM2iPS2rF1s9S
dZ7C1I6umjo+5OgeXcwOKSDVSMx9GdffRG+xV1latxu0R8G2BLOrPOYoPRJnri7CT4/7X33qlFTm
OAy0Biq4PcijXZtJ2dpMdeo78y64aIS1Nx1Hyu91ka+qoERWEEo6MuMm2ThO409OOKYrah7b7yas
RijsZh9jzXLvwMBaO72unZcsVyCawGFZu41MPlg+ler+p7WJHqWrJg5gdUO8ZVeHFhlRPYnvG+io
oLcEQ+8lkvLdRPBU0ePviVOamzFE68tOTOc+igh1NzKR4dQdhi36auqR4lwV+hguoiVs4tIOBYWa
f/Lp46g5jGV3byeuuhUsDrEPZKvojEdR4CxMVa08lm0SXKVQNj7IcJRt60AHSTl1CzP1r+AtHomW
Ua2Vd+OxM9EmqKhdIHBmr2GHUY+Z5LFRhzYUYVWtVM4WTKfzcJJo6nHuimEl1hpzN00UI8I2D89r
kAauEOiTvO8KcKWRz/YVVr1209YKqTnZGc8l3DubqFG6L4in7qtSCn5ykk/QtuibD2FsuPtA9sc7
dyDA09hJy9EDl7+vJldSfak8eTx7EQXDXmO0Xyon3wNL6i6D5uf7GGmwkYW+w6ADG51Nhm2iAbua
BpUPJSft76Htn9g29p8oVZCQrDD6vTOqZ7N2lEul1fV50OQrkDPSzm05KpfIDe5c5BkfQ5BJj/WY
UKuK2JellK+mUEurBzOiopzxPqh5njXdXZgYSQn/qEL1ppOaJ9ESlylvue49yo2H0TXeDYiu4Vg/
SOF3exBq1iVqknQTplqyUSTNumjTJffjBqTs1LyMamhdhKcYWpzERFCdyaZBEvd1jnCkWPgE4uxl
MAC4620OE0Y2UGhi2vd+bBvApwIS+IOsfwgkEwgViPSfcTtJKeDrZdF738BUql0TFfepnx3hCO8v
4sIDuL+E/RANq0HrveM0KmxiNJhGfTHapqZ3HLpknhsMCXQ/CTR37OWnEbfP5xEjKCmy7ogjVUNx
LHyrOLqNzuZUNGOJEORWDImLHElQEMyuev7qvwy/c589PckpthXBMd69PRFBOa6f5CREf96I66Po
RlkTPgSmvBY9cSljuDjswoORbIrP8u1DhJOyq3u14r0aU9n2JVZD8vQWgQM7SoOPbVxf4K6OvmjF
HihGtuVJGxy1OK2eQysH8CSZX/WUQiDX77LTqATaB7UuPgi7EvJOjrOmO9cwbz5RDfDDmPxlgGwT
HY95ce1ueMj6NCfGjM5w102KRGOS3vfIVN8nPGHJ5llPeZrB7lq4Z0Py8oM8qCdQkO7ZnUxWJrvn
pStawhbpe9NB/E54idmiJS6LV2EOT5Enl3fC7mSldjKTcevA7UkRVBl8B/YGVrHJXoLGHABe90SF
ZGf4ZPnk1pJy38GubGpJk/wIX9zCcU+EccOet46/jVoFoCyMAzvPsZuvarbrHQBoqtxHyL2CAGEX
l3yKivKgwrhEiMv/IFGMb0Xdj7RK+SC1oj/1HfQmTo/MBVjsp3q6eAOyeUPe+LsylyiLpQibFKov
nQTTtLh4voNRNH2pCrdJAcuHMxFRLz7vHAPhbhZDuY/14kfoIzRN3DS6QyMIrEwaKSq/bdtc+RKR
FOoYh/Sh5URq+rAQCO8ms357j22i7iXFozor91Ei1u6NazD42ZUP4awjtiwb0VWICl8re/DZgsjd
v4yM07DwoUg6YIdY3ou5UP3HMvvPv62V5q6nrMSUvGWPJjxnI499bcXr2zm4Vb0zWyv+IUuBtTL6
YXxoS8U4JqmkbTVb877wVNzVXZHMHq5lEGl1szO8u4SpW4ii7FDyDspEeiUbtfToK2stNVAX563Q
3CXT6U4M/mkC0E/pER4qXhHype+du8Ts63NaWTWaChrK3w6hbNEVA+JSuFFzXvxEK55mKLGJ+GRq
aezGf68iBpZuByCABM40rBgZFWCBc7est/iJaTX05F075JfSkB+I4HQnDk/8z1su32Mt86AvmNhm
bGtAIYW4NQDasd2aURjewbhjvxhu9NmH7OhBkRKyJ3a3cxXHekn0SD6adQVp0ORlF0a5yW1HOYhR
6EtPrh/pT9Szqo+SMz7olSZ/Ugw7ORmuYZwKhZoiccnb+qeiRDA1ZaE5m2S75WUl/NJUsvgDTt58
YOPU6cVPKCiRASGHk6iUCvvNGDYH4TGOOergjp+9uohlNM1s78JiPHnDkLcrSHfyICV2Swr+TI1t
6ux0tTQpTFS7Td/5De/CBNUW326+hwhg78Vor/XIenUTrxtaVGLuvNw8KmY0mX0v5Vq415u+OyqB
6sHTFqxFT1w6J+iPohUmZje3/mTzp1HhMnJ2SVYVz6ANgtLdShgzfvXJCkwUQ3M7yqxj0ZTmXdha
41kPY/lsK/4nU/X0vegtdnUavLGVnkl4NQCkuAy0egOy/2050RI2cygn1vdQ3f4/OGeRFK5hljc2
wvnm5lM9/CkqRbwHSc8mDr/KLuJnBiVvl6SR5adOcZ4pOo6+QlbRbiKjtY7kr/SHHOyibFmACmP9
u1Kxf2Jb+tpFWas3YNCCdUj9bdMLKBUB86rVPWyP87Q/2UTdej1NjWKyKBJH951pddU2omJ1/p0M
0ARySuOvKPvB0UaPwl3VidQ/VHn30ZJjsB3Tz0lcxNSyLV6nCpsr6fKZmu+jmJQVtQE9FcJeGYfS
bWiboCesVnsZdWhJQdLa6Hc1+aem+lxOZltKtHMAVmFlloH2skwSXWjnbiYxT3UKBZWkkXBXRv7/
ZCsQzBzaQv/Z56aPBneT/R7ph+IkfMSlMSp9ZTp1vwEw+H5gXmayzZOlJi9Ofstlnqw7+bZOICzT
jFRfAwZFaa2rjI8Ux2Y70HkyWEPD+KgF7nCAYCOH+4duTn39xfLsL8JXqVTlqURvQPRmh8HYuiS3
HufFOvQzTJ0/h+j+b9yqAc5n1wpHzlSaL4U/vLaIG1yzyIGVcDG9uWlSUW1ahYrNZapoCWcjYr+Z
2N5pGTQaH2Vr0Q/ycF54GV2m/kj8pF/nadJsgbQC+9GGRr96Y+bAoxPwpDa0a0OtBjjgqTmOdg9l
DGlo4TdPiSLbOUuOtxY24ScuXhjpV8rke/KZFYnraYFloC2Hd/cQvqCb9dljuY8Y8Or6q6fW4XWi
ol9VudGf5y+r+gu8c/AJ3ojw3modb/7SllSm73VXs7bCi5fJnyZ5RdgdUKf7q+zZyQaV135UBkLJ
lt6/BEDSP/ZW1X60tBUlL+HcKbvqe5No8UUMsXnPNiExmL3oqgTF7sRa82jbzGuJnliQtSiMCj+K
eyURx3VSmYqvOuj05IVxVPjYssajmSI0s9tA7lKp0sfG0nlQ+F11yGvowrrG97aKNMb7hOzlc6vD
LGYYQ76NIeB7tjjj3bVdRaXX1JXJrJ6QZhhWoiv5KB83afMipha62j4SVdyJnu2F3nO/E37iRjCj
7vq8zC6lGQAe77wHYMooaMjKo29nymNoSebZyaKrPJmE3W0mYSTLo9b9zY2HAaoKup1NjHvKY2Rk
3SUd3WM2QK0FjN7a5tMOSZCBDqoK9U/iXISpqbP8rHjhJzEmLmKSHWQAkqd9FN9xLuiOBpFto1/d
OZegaYLOWYU2cnNtqnCmnwSS8iDUnkWXT+K/79oA6qtEVZ/dUPkn7Z4bYvYpMku+izonsEQTk491
E5kto9ow47ArPwVeSUbRgCHJb5rPJaCoO5DU6MFTW/g15+xvaVbz2ZXM7s4g6g8cPRq/mvg3b/6L
/e/+aLkQ5PWy4SvF67f+Yv23+4r1AZ+9+k/rW7kVbYDl9YcsKdOzH+aTQJ+Xfc7TaNwg6d0fomRM
P/dGvg97O/6YmEF/DxuwtxJ2V4mGHXVu8CxOs9QxB6iiFg9tbmYf/Lo/9pNZ6whX6QNfXNGVDMla
9R0MVDbnzBcobMRk3x/Yfnk98tHTLfOhLzds8OXdYCj2kY2XdBEXiCPNU1RNIne/TZJc8rgT/W6I
vvpdWN2J3rsBlf+I7ajUpLwj7XUpNemVtZFyJvBkmc2qMeYQhWrJiyETqSndJrgSjKO6SiNdOo79
c2xW5kOr5E/CrLZhdRwIV6wlUpQvSZyP28D2RnL5rEH4Fz7dxI8uYhTMyibSf0Zlq5xA53ByKWCK
vIqLvrKkLAGwKUfyXl8ZU8dSk+waIJ+ibXRqltz4ao0xeNU/TcgbolFFqf9KqxaYOi9EiNc7ud4G
TtygX6VxHMtcHVQn/IwPPsxobNRd7wL7IQzrmMLGxs+DbbmOEuU6dwf4FOH0ArVvDWBABqe2HoS3
WD9vzXq72JZ7iOWFH3QT/iVoi8NiEhOm+wQAU6/zx5vv06EMv3w8y2qGdVqXV4oGHoUCkaeP5RkQ
cHlu7LgF/DL1IU5r6lVICuTOx3HxWaYI2+w8TRYtyi6CO1nO5wnv1lv8UiOJj3Zbb0Aiw1uiVnDZ
y67BhkXJ85Mn62Br29HLT+IC3uq11bYJI+/6k8/sLmYKd6pL8lOfyjtHavW7G7vwGDmC/AMYX7mB
WvM8Mix+KgbbYXDfiF7dPI8Cw6e2pe/d5woxcgdmuyz8boylxbaeNIDIDASDJG9z3eXN9pYacHLF
OQ5S/2kxiVau/uXwDbpfzGbbcawSKxoOoSz9XPal8SEcIbqDYhz8Sy7pHyBtsx8Cx9lQpxUjdW5S
/utStH0iw/VnZ8ihNrpwjh0S1otzmh70ppRhmgQfBaStfBSXoFCjI+/MV5tgQS91crRNXANLmkjR
b2yiKwbEXOEnlvqTbZkr7tFlfrE1AE8Bw4OfSqGEb5jilJkIXIZTXFP0EZtP1yYJkq3ojkMMcXrv
VPOUd96x3tXjSrjD/FluiaZpI0B1Fvr7HcTa88SbO8xLCKM6RU7FPJZZiymtK39V3QZKWkm3NnVa
nevWJ2pvudpVXGRz1NFbMaUddKvDSthgI/K1udn0xTzDHFzD2uhN5u1DE7UpftSBDTK1Oid5oR4N
sT7gGW+/rDMvVnbNFYrIUSmru7iA8dDQGnhVp0smF2ejyMur6AkPFXWZ2aOgLvdDS2DlxiNpqn/A
0mgCc/23zCrSv7CUQAJlarzFbxnnRhv2mSYHvmU67l9GYtQtFIa9hdpMp/mbdMy6Va6Y2VaKLOtU
dpl1EsMNJHbEDxZP2Vq79dCddMenTl4MDNPo3BcTxRJznxAKSY0J9jjfRwwFJnXih+UecaT/AihH
/Vkhq/5m+QTlIP++x+ItU1p0LBV/lRIMKVfskYID1YsUZ7rRuQRdz39X+dq6sblwF61qYFlbMSD8
Usow0MRlE0DgSz65bxe1raRJ3xVjSx3Trp98lmHR0oHlSmtfyuUTu1U4XyT41At2IlPbz4qLb7ju
fjY6HRTfYpbw97sxPk4KxxZ1z5e4z+2VwTHwS5kk5VrJYG+GwVn7WFM7TqFiAzhGNnYx1Zx70YUM
dwuK33kufUkDUhcAMukeenlMoBAHmqk12b4ZQUjWVKWepI6s8cpsYq7CmiGXbq2tatRfDe/GhAOa
AwSfcqDPhmdJGyTCo3An1hL3IOPNUkt/uZVoCR8xKrrvVqTgjtLPqYprusG/9Vum3dxDDAjb/E8Q
Kwijl0ckfK3ql+jNo6I5/9PeGWYHy00oP23cXQgpOBwR1jfYq/JN6yblWR0J/+lq3K361ra+ka34
puZq+mFI0uJYmUm/5WiZnAu0v/ZSH303m8Q++LCQPUjjdJGoCQ40HWKvybYMoHD4PaQ4b/ZNYAQn
lOhlh1gG8kj2LJl9xcC0rjNRNaqD7aKrVluPQxRYj/xzDl4eShfRC8O8fihcb1UZBlTzRBfbE3x6
n4U/zBXWo0Mgbd+lZgXZNdPFQO5Oajak4LfLuhqVluTA0+7Aa7++V8J0rcE0cLHrKr4odaPtA2X8
OpEPkOf9bSeEk7zrFrJGlWeaU7L95iecOwpVOpg0WQqdkTXPGIAMk8viJwazZqAkFpwQktPlrwgM
FjlcGCCGdrDufbuyn4oGgYmgJOCUiFGOIw+pE3YX29TtJ3iwEY5tHKB5k7O4UFLmAU1vypPoumNv
nMa2/iEmZI5nP6kwz8BFq1cH4eGQk7mEWntZ1qhGeHPrKFD2ksW6AXRg1HahA/92Fz2F04NjYbjT
WO7RU86Jr9bHGD6GYxXww4U8/ndftJbLP/iIYeE9r7P0b5ZYuqL1b/0ULf6sxK2z/ZNbDmRv/tRg
db9LpaXvMmCzZ3GRlNw497oXtyvR76X6paH0f3/j4pU1wDNfxbsapeoQIoG0uCxL3djkaIAteEDO
aRkQt1y6y1y9+NypnJfFXRbzfGvR5/dro1umvX7YxRHlFuqLZAr8U6mKKf2N8glOCpJIH167hd4o
RAsoOEqox74vmzG+1zXJOjcl6NipJ+yU7hn/UHyk3JSssLUlcaZYkB1p8OZq1q1aNtganUhnPqB+
GdoHSY/uKTJRv1h8mjU8yNmjWyTtXk6q4dhYWnjRfVmefjTA0kmmU8Tbaz98DbmxUNd/6TElgx6V
bnpy0rWNUcXm0Q2S5ORH7YSf98gTi6YwCrebrtRCujH7iOFltnCUQtZhZRiaRmpDPLSHJgiUuLRR
4sB/KSBQkuE3O89Wxl3R9N9BgbG9FiOLey58FuOgj4/Q4Mt74TImo7emuJpcYga/vlEnxzn6PPGn
ihD2ZEdJGYb3ySQuIoz95r+YROvNLtYRS7zZl3VSESMf6vpDON1TeAhfMWuyk/tOjkEINzhoT4oC
ENU+iYtEncLcurGFEDLAUxJLXAeKK06+Drq1HdVsMxsRKLMZysfX+X/uz75ibbGK8Led1jno7HTe
L//2kYTLfMvJ5iR5vnV7Z5LHzYJT50v+fGmgUqXsZuqHOdwNc3MZT530W9120W4x1QgbnW6WEaM3
tkYsGiCT9Q7a+KeiR8f8OxkaPx1LmViVJ/1AhXqyW33SpFT0xh8179lMzAZSymFUAbaZMcxIFTU6
FzRhskvbts+NO+R3kpLG0V7Yorrr9nAZ/Bironh1RtDIh4BF65+lvMzvxAI+jNBkfiDNbyel1hV0
xv465gy8K1XVvSYRzOb51MqVIL7zAeeuqizHURjFsKVT+wuQ9iJ6t8sIv3mKQy3xXQ1FAtRqfXSE
Ces+7FztAq2YdkEHwxuh8/gRRcpwfmcSLqjEtPuAVA8qOZl+EbZlrrB5VWStwpxH5DIwLyr6Sfoz
s/1h0tvgPlkzggLsTfN1VfagOQjjJD+5nL73tkx2wtEr/76T9HxTQ7H1uXddhFo79y9qoXeg8YZv
yPgUa9Wty0dYTN39WKrDwYyD10lRMI6fVdd+qDXlR0RNDXwGpBqBL7iw1J+9hhSksHQivSiatj+m
m8STSD9PvsIH5h7zLPVT+hLeIPZ4qV9uWrvvc+pzBlDiYTS8NtWpL4xSTHZNtBYbwKGt6cnpQQyO
tVWdRGteS/T/pXnjKla0muJaaYO8fzdluVUxUMLSey0SQnKcA2Q0c0JWZCACqCngGWrzK1vQEV0G
H65THS2YXWHrUK8JdzHOvw2isRrdxtazHmtPKg8EoCIk0AkYX1XPMDfEZqg/GLIebJItyQcX3M/c
9YLYvyL9vhlg3TqJ3jxZqlFHLJLLHMDvGtTxeoINVFblfbYPhiK98wN4p+C7a71DOvHgwxQ8BQTK
iBI80fd6TvzosZgbNYSCZb30OyUq+dpU8sZrKXvsIfQOpEY9y6Sy1mXcDl+7uvoKurZ8avNYPaPZ
oZDF9Iavqdu88+d08s5fHou/ek/yy5r4VnVnAnLfZ4YFmEenYtxqXi+pmxXdSvQpx7W2QQY3ouje
OC5dFc6xTVWSorvxi3Il71bCEcIydr8E/bez8d1txLjcQ33VtLW7Wz7KcofFRpwT+J/+7I5yskvt
snzwJLVklx9lByf3YBAGbjLbxGgQx1f0r/RTA1U6DLMxOjVlRC5M+EmyUztAQg65rcv3s0vtRPyH
D+qwFSu7LsvXcuFdJGtEljO07oxUUrZxk0Me2OTDV6fSPlO0Jj+5CZUfqDgaa0/XZrsk2+OTl2Jf
/C38fXQUZv+G3ymyccci1yvqEU33UxbdOQA9Xsao4xsWxPKqmDK2iQmBMN+qcK+ahf4C+JT3khzU
b5OEl+mZr5NSo9buckmt70iyr6i6ocbf1o37XAvsL6OsVyiKOu5jVIzmTpbLgdcd9DWcuNVdE0rJ
U+HIVP65rv3FLfqDIdXALTPTQL7Y+9rx9ABohSlOCIGQeve21tTVOofyqzA4xb4pbcyaekwoscpL
orrFpa1hfbIGHX2uQApgIpqMRkiFj9YVyh3siN9Hu7EPyZCjqCIOf+F0+FsOivNpkcOf8FsOhcIX
cuP3vmJ0OlTqbwfQeTqiRQfhK86jy+Jvh1WegdxfevNr5Unh5W09cUgVx9Cb9YQHilvNus6TdBtZ
CY/o6eIpZkzrUA7dqwUqPJ7BYxQCBqlcxNIl/labZUYKIRwlev+4gljRdAmk8Jdnq8VRN/nhat3z
QJXkScQ0RXRzMSkmz6Kpaxlad4K687XbTROWrpgvQTQzO8/L/X2uMqnVaHEdkYfLMvsOTZT20slA
bnUpfAqov3tSSPDsfR8mGNEVA0CRI0h+yFQIm7iE1FMlPVnh2fR7oWXSv12oz8FX1aH2FxlG+Zj5
kXUlqE2gzAntr4HXb2WlMX86yHumTec9a4C8doEVQq8/ufo+jGNvrui2za6VQY50cY0R6bhWoLpQ
ShluVhWuLmjQnfgAQRCUd7wDIOqYjhDiOABpwyQwKitbcUSIUhh11+Jk8O708O6w8eemWC/L+Yov
S83HEnFMEeslS7Oqgmql5TzoDJW/q5uNQDR744O4sC//1IDMv0QTw31im+Fu1Egti8EEve6r4Svv
/Mew/OTkQXUJD1Q5T6UUUUnSWZPrB1VVbI6GL2SD8xcTTOjVtQnzCye7ipO72tKjrT9VY5Sdhqxn
09oQ4o/Zi22mz7FMhMY3Mvt5jD+LOWPXvy7RSEpzqJDG2deeure0Tv9Vo9BHqLH/BvjbWztBrD9V
GaISalJrJJRL2Mr8vtnJaSY9SRWafmNjGd9Kpju/p7uQq9xO1+xRQSwCfgmJ+EXkde5RUQp0KtLK
zu5KyFX5pabpw2x882lCO3kwY2COwq8qm2YFRwESV6rjac8p395rbyngZuglsjZeu1z/rPmyOo9N
vdkzqecx0dNU0uGe6t/Hprq+BUH2np2QDEMtYUI+Cizj4qK2UJva7AVgCCOlOMEphZtoiUFZ1tYB
RW1gxwmEl2ur5uUD+ACCNkDkurJV1C82pdifGvaZJkKkf8XlD9l3wp9xxnso79vyQ6vp6o4/gn9q
dCm7xM6QbsFxvJuT19/joop+IrqHjj0MxXd50cg8nLrAHx9KlHm3jo46RDx9+zqzTS48/l/syNAh
2cVEDBRMVO1cu+kbG6RuDGgle/Wv3Xj2D8DAbzp3VLeaDEJYKqKP3fS9km3VOzZF7q5FlY+jtilF
FlZwJ0ahik5XMMtLFzHadD+NIlWf35YQVoOjOlxr6COLOQrCyFu/r0glptmHtrelQ9cYGgemVruk
pII2XQQguukdzgHCKIaVPtQvFUqVFLBYd8IuTGJQXBLFtY8FcLkb++IbqB2ED2o6UjL5+47zfUR/
Wp16EOuuhcYWpaih+ChX9joiaOMjp2kjZhtRAfz3liRPVcGTjaT7a0vWqDZpuuYr4IbqpEwXchvV
yUprDgSiPzeFtWslrKIpQShnZLJyED1xWZb48xThJEtSdYqDON8VRQJRk9pV9/xjq/vCbJx95kQl
XAJxdd9ytLgXrWVA+IkZy0CbZK8zlqUASDt7MbA439xjcV6WEjdf7jspoa3UEE69Qdmq0683bqzw
uXvfaakfZrv1XMOkNI0o4iePqMUzcyAN1p6RfbwZmeYkYb8qKR4Y2XHXnXZ0JHio49HIrq6ZII9b
Dw9N3mbXxS5afev8TKu8PUSc0anHdxrlJC4aLL7Ivri6vM1y1JFJn7yO3PrM7n8fHpryCeJlRfd/
ZD3EFT5FrJMq1etl6FGuN7rqmDtVj8xOVycrMSr85r4aqO+9l+GbZYTfn5fo9RHRV3EzMUm4im7U
FsGWusFm7xge9dMkofaxFUmPVWK4j7YaXWF6DC+ih9x29VA16Uo4pJMXIPifHgVL8bdQDa48OCqi
sHzj9Ol7Fk6tLFRhxgp67U4MCJsYXQZQ0QXeLIyWq796910HUnQx5q6O4ve0rLiIdbQoeJAVlYde
WeypxSfxWzuDdSmnC2LGk7jiCEwrsy7CDvaBahjRz2UzWqFkUeyF87vhymnnecKW178MO+2+KvBv
GmHufE5AO29budEm1KD6IJewlwnoOoTfuyS37HceRgD96H/0EGtocWauoGNKfpQ6EZ589I+hk9pH
3ejsY6sar62xcXu0SN/6Ylg43tjctBtSqC2YLS7qW8vLphHRn5tinMoiHRIVHyLZ5bZ+QOXcu/7b
bd/ZhI9Y4t0t333Md7dbPo1oiU/sFm2xi+P8ZTbd3HHxe7eiXG6lGuRr1DSIXRAOLC5QJecwoUpm
eywcayds7mDmgJSb4kIswFq1FgSsnTUo/5ezL9tyFOeafSLWAgECbj3PTmdmjTes6qpqMYOY4en/
0CY7cbmru79zbrTQHiScTttI2hFxtiELCnp7CHCmTbQEb6p3JHujnB02BMBV0PlAIdn2IYgjHN9T
8HQpUhe0R8xwFg9jUZcakPPiwR0nFOvZRiPQxCa4caSupXt7BAB/4SYNP1DTjEO77tM4QEmjyfGe
p+CXpcs5JkblkLEjo6mC7vq56xYYrgigzk0J0/htiLXhUPplcnNKXh6qzCpv0MIqb34KEW0jhpy8
6pHUZA3YXVNDupd6ZFdR1d9NlDgaEUCoSqNSRc2J78NPJiCR9i24BneAZeqXGDqkSzwetetiFMZF
d4CvXACYaVyKCEo4dnIZrURnoB2E141B1iKGOFr2ZKQUGsYt02cR2NaeUqdRRiPt9oZXvVLuNAwF
61h4AwAH5uG76YAH42fUmE4mSqHhm6aFqij0v5fSGBuIP5v2zsTW4wF0qXjWqtsBGrXMaYuDrpqp
b7bWX5fkoj5lUZca1EqkqNfoBsC+8N459P6XqL0C1Zs5WitnACURvbfgt4Zxct2H3V/TGNRA1AfR
U46Oz8D07zT7yXY3JfXBKKGYZvNmeVcNHwTZyTGLE5kEwY0s3oBPARTyUyF9FkHgMGUQYvIIo2IM
ZnrykDJBVoDCSE5tgsc1SBaAWzhwoJJRpuLWxJoPsqauRl0tbNRY0No5GDL6k3q5CtPw5XlOsN1I
SXMos76Cbda6zpF1Jp5NO2XHOVJqIPPxoQm7ozBy6Pg8KPmEbk3jk2MMUu0f76UMWw2leuU43QcU
NISY7hn3YBmiP/mpa+70qAaTc+EKfmiAR7YgbWDZB66akftw0aXH7cJa1klrH+4SyDX1QYBToDwz
/UQ2KJojc/I8DjX5yDo3d1PR/NOt0F1R0N2kdBNlWcbL3ok/VX6QrYw+lF/qAVq1YBFMrwKaC7cK
ZCJkT2QLvfTRM3fVqBdfsuzPXhbjJyFLfvBElkEwDNlQXkC9Gi/fsg2mfaDwDmzgeKYDL5CfLWsO
kQsAsOvuWNKl7jO1Q4J+EWNzJIWUoQQjIYyzx0tAt5MO+uUupQ41w1/OMY/Z00CJF/zED3SyITdN
MznmPh+gErWhgeZp32e8u1M5BNXab6DCPhQmzh0UjmJo8S+2YBKLeRzSbcmWKdzGHELduZlDCimR
O/cfYmTkgZ2dR9jKVgNS44GUrVhMLc0wu+Zx7Cgx1pEIqm1Zom4eVT04RArAxb9NvSrQUOk7+qve
BFv95DfBZnflIATcucgCgQ028AGewoqR4QGQBSW8hYivVcRrC6D8YTcyPPFOyQlqnD0A+/ZZUhfg
n0kdnNSB7ik8yhTsqVwDDGIyArGHgNaVSbApKHhKmVrdbtJgM0XWUBE96nH3w0yZCxkO7HRSM40w
xfw9axphstMILV/FrWsc7qe/T55uYrohuuMYy4vVqEEMERq8gAptvNHun0bNyc7hiMOCsFf/AFX8
pY385kBOavyot9ZgBY9WoAwFVq9M80yhGrbBMACWqTKcrg7xN02A/lzrMSR6eB2laxEDNjx2Vnmi
xsWu+kkhOU+ydFGJS5eTR0VrZQKQMRRYoV/wnkNXRt2ihndKV5FBhcjfD6RGp5xpcN1LprsA5QhI
KSPRai9hDrlFqitEVaB1cVRD3aCDbB5OIFCYh4JGMlHDmJlumi4KlnMsOSiuKvgGK3/rCATLTw96
dMDu4vk7CD3nTFecSwPfnn2+mR2Mnt2ZLLoDiwLIqavn9Eo9xU+XlDNU+OCSUSpP76aQoAk77aXq
o+hcglOc2FlGnRu3TEBDL9PND20fGTcmwx1xuvjA0d0g7r4j6hbw9k2+Oe898j3PTSHdUSTrFERO
OIxBNfaBGttt3q76FAoBs60I9DhbkJFiGieGLg4OqZbMMSGwoYM9AcLfwExi/YA1GXpkKsf67Wq2
4Tvvk2u40Q7iMNWZIh7CmkyyFYqCe+CNkH83xVjkn8sc+DhjUdbWsxUFYgHaFu81NDQwRoGL7WCV
YNLoTfDK1YmpfTX1YtranWOTMh1xkuENU2xmQN0ndY5p2FZPso6gB1w0Opibs+KL25mAjo3pd8dW
LGT/FpG7EHEEi8A/jzFHhDXHQ3jVmfKPDggLLEmg+OeKECc42JX6QF3I7umL1mrZhyYpzEdvrWPL
bA4uVXcOJu/cpZHLrjA/gCiOgSjxr9z4x+ilbDN/DOi/HSi8Cj/96fTxePgA2SEoAUMIimwfPkFV
GNQHkCBeIrePoAi05wqvINLoDzNO651OUAbVTZ263gUcEgVbewBdhvK2OBe7cIIzqBCoVFWPNkqz
CSfRQYZhwTOt3hCpwoDdyY3pgyI5MICrOjQDUIZ6ATaaiYchAcuqW3kv2I+ESHIf8x2dgKF66BVa
Ey4YTCPxGtkA/arjszIKgqM5okyIuv+U1GsC2hIdVOltq81eIHMFzQ/s30gWZS+VGNTRCTDeOajP
FoatBRDw4PhJs0LtnA6WfwadLsiXc6Ovd4befSEbNXNIooL7od3EYCc9TglznF14qAKVKXTt1XgP
uXo6+Hu9d05T2mhqyb5KvasJ8NcpLLg4NWEdnKg72RIcZNYWSF7xU3rvIO8c/Ltc1JLcci2ztv+Y
SlnzZDQcCsVdCBY1T78dUt0Ehf0uNbYhfhHhm2c9e+db1GperbieV9tIVhBJ5hFkLVRlmmX31qpp
XHsqVCMvdQ1FejV3qYxtDv5/yk2ykB9SLfmZQYSo+plxxg5pX4IdVktKVI6N9u7OVgFiiUJB/BSA
1rPJzUPbAp9ao9oGaUFYiOUAbMMSFEz1CJWgtTaG0dkXDutXtYnHKKXRssn0Vj9HHMVri25I9DP1
3RhsQRZ2XcjkdM442ambegn2GOwpvPHAVDJdknNMnG5v5hzKTRjsIZO6kJyvN4ovCRyISbgMzJqv
CCt/B6MnePzczBD8ohoCgOcbYKLCrFz8LmQaJuh7ts/AM92xfjzrIBAfHZQaQy6sDK6R0z+jKDc4
ZGOXYutE2cYYXCQeF8W61IzgSjZq8tbmWxec+ViEv0drJv4kAWQAUMbOxS62wMzclMFhTqNR3Mqx
lznYUddV1hqrFhspKHZ2wMg3OC84Cwsv1ANmvAWFFEqZqZvz3NrjQyeWFYhkX63erG+gv14ZbgOm
Q7fCAfivqcXQlluKbRtxnwq8Y0Op5HyfeSi14OJ2WfaKfTCItP2aruPHbprZVOllDzT/+8xeI51N
rKVfWzcejtRYIWTt5m7OnP74YKOu0bPv9mgVmzn2IUz4hSrreh95Hr70oanyH7VqJEt9B8iAWISh
M65jP5RDIk0nstE7jnmv19MmhDbELRkblIVUTc0XVZxFB1u3PhRxhFoNsmGrItj2MoeeEUoMo3WN
g8GVE3EIABlhB3bGwJbRJrQS0BxDcvsJPDj8CppakflGtvZaFHhpWm9PTorINTN8Mn1I8LmtfyQT
NaYv/V2CXQWA9jDQGIQgqhx0FBelQyh3c2BZAEkOTcct8PyYg+cgR89jtuwNFi/9KM8+ChHiKnfz
j6LvUZauy/IjzsihXe301UfwB/3wTFBgKJATAZD6Ni2gUj9oa+qSg2yo+NHW0xk9MHJQiWYoWkcp
GM7soTT+lkPhdlVUt9n2MI4oLU3xhJe3JE9t4EJTiQM3SGfIHAQqjeNDuRv0Pee7Ju/6qUshAbMl
OPSRQSGUO3agVFrUNYhWaASPsM7zEJQIvOgvia0OiqRSDQ7Ip1hqnpFCS06mpXMx41HfQFXZX3Rm
nl2z0E+vWjVmaMCTYlXyB9mpIXtQ5MMxAWYsYZoLxT8/C0+G4f0McL6xqLUi2llqn69lpX6BTIJ+
caHLgAq4cfNgp65v4SW6WgnmL5VATf1+JSAnKSvdP+qdG2FlDLpuh5D5E8gfB9ybwJXQKHlH+qeO
ASRrFYAWYLLSJfknV6kK1+rQcTZk7CJs90JwJIaokqU/VxLb6+BV6PFo1hnPrdsml3Zojm0Vj4pZ
1gCjoydD0D2qPgcXUG2J9olyuz63d5DjBl5UxsZzkrDyP8q0HwFV+PwynQM74DnQiWBAIv7KsFtJ
HU+LWWo/2cPQV2zZCteaIIKeD40+ZgTZViiIYF4yYIE5TtgIQEi21hIbPATGhx5VVEiO+nZv9GW1
p5obKrKpIYi7j+v+O1XgzLU4ANqKxQjujxWLRw4w79CV2ZIYJQxNZBtQAUB6QG1UkA1w5Hcyi1+Z
Ke5oLiYqCiK8UDFYxacHHO1sjFCLnuhsL9Q0PBhDx5CeFAV65KMTQY0HV4ZSmMmnekpgces6ODDW
Yu7hO0rrIDxQmheeltG65Fb/moExETQmYf0tt+VpbBIoZ9nRky3C9k/H7z9Bacn77IMbGGqbMWTv
DD/ejH2hnfCcHP2HUMVjxb16L7nrco6NUsWF+ghuB4ZX1nntt7cMTAHg+g56/4pCAGPtu1FztuzE
2acC2O4SCEZIXgHAaABS+9GzQdvueVXxAz9Ry9bC7i/KvLJD3ocowEAl2YKVPX8RIEJdG4P+h+NA
mkp3o3bdgfL6rTSKypsyO6+gz5MF+K8Q+WEqnaLSqKl+KkGp1FoA2ya1zvuWh9Y6iZP8i2hMfZ1E
tX/wmFaBigplShC86FdF3LerPswiyAoGrTi7cuxPMthMptSxxNl0Pv77T5rJfpXIsvBnhMiGqUPU
CJyywMw8aI14ohdjCUaAWxUl+aqSoIZp8LDj56k85Laor17X9EdofX0feP3d5pb55xmnf9afeRp9
r8Ha8Knwgfb2rSq+dlL3djzV/R0WQNFVdwuQ2Te++NQhFX9ubwE8hLnzdfe7ZrPmiwHqrlVdB95e
lg77DGWMhufNlwSA1r3XymZNUXHSf6g7ljwnEbMuUMjtIKzHe2i7gDdaz/Vxa7VhscrAy/ya5n59
KYrmVnVe+mpGffoqXX1dY/l0ox5HCe4SskvNHmwN0KHGV/LWGTPUiaquNubNpctxKqMGowTHHtdG
XoEKoU7wva0Qqrqdl5c0WoHGB8QkZDLU9o4RFNmqy119RbbZoTW+VAluCOkZfN1x245veDKIb5Ck
XvX49b9AxqkHl3ccP0VYh53IiRPl+AY6oHCh48Bsj3oThKAqzIdSDQoYI+WmGO6A49ryIY5iVuMg
QPIyVuvQd8E6rWJoOuaO2sb1zGY5jeOOKM/wg7xdUAxNOIDG4BDp/PN0N8FYFzi1Lvdt3/RPRq9p
jrME28oOJH9gaCtzPIk0rBQ7w0btvOqRaW5+Z5ty39N8xevG3cQ/mqGub3IOaoYoYdCfBpm4Bcb9
z6x3zb2u6CBqSAx/DocSy1y7Kc8UhvOJJdkDVDLtex7iXyLtD5DI0k+oelBFf+B5ykXs5ivLyfIt
07pv5LX7ruYbB6QvkMkrPuUh++Hgqe+WNWl6Niyc7IDNdviq7JDftH5nT2vxW7vvYOVvtNCDIQ4k
Og7SzXAhO+wJTyc9MQcWG+BFvCfEsDTEpbcbQWwC+WzFuNSmWv8EPrKFbxnxdbI5IEpfQgAEUjUx
+wHqQe1z1pmnzNXyn5o2XnJv6D6n2MpexXbtnhNVCxUadr3JQqm/ip5BewlEPh8rxr6CpcT5gFIi
8In70I+BKOaqr4IKstdVAOLd0PsmPOxpjukQvwLrCz56P2fnGsXf+7T1+53nueE1SjRz5XaQT06d
8jPETPmxVNybEUAH0xXZXAGqFdnp5mJ28JRBeDZWKdMlRVL/bpxBghMd59D4ln0PLGUYHawEuo8z
4yckpLG2myk/66zXofnCxTrBLmWwqnTrk67p9QZ4Bag9YEl+CCVAVdSNQQwAHZX3fgSICWoEVNAU
+Z4TkIeMs5u6tQ39Q6P6UhmZtzNUzaE/2t/jEnSQRPH8I0z89FPIneLqeel3sjGAuPcoh+xXVM1l
xu6wsmpT25HXRb5jOOlb/sCt7JMd9cXVz+PvRXu2ODbY2gP4rEGPLQpI0KsGB8AG2G+keOvHrK8P
WZHDSP7iIXLOfHDPDhqCuvOwY+4P/7W4YvRTc7e6AhCIW8DJOXhGg24jRBt+fToLuK9XqNirPxot
ihq6NnaPIAL7BCib2AYJIO4+AzvfH4PR860Igye3YvYSp26QGLf04AUkzvHFafsz9XozB06/TnJI
ONg91OoR4aoIFMNPEYYlwhfHw+fQwUMuvgv1/PhGTAGduyRyL76EUhIYPj/VeF92aYXdHepi376C
bHgj9+CrQ8Vo3AH5EBtXI3btj9BpJytntXsZmDGNEOsGZCccbAiRk0Zwx1TukwI0UBUqsafdw9bH
gYqMIAYzbS5SPzVapYgNuteGgbela4SJBzIwB0MpFNydYXJMTa37ZIYS3OVBA9FnyLXeAI96i0gN
QAdNFt7MSj806pvFGkZzzwr5JyugVLsu0mpVCBBcab7iyIQqMlvangLZKzK4XjVFVpr7IqofM1ja
bd7+amPtyS10vrVr62nFSY/TfVlq/pUastfgXwTbqqavyDYUUpu8fmDj1CIXp9nuohrqkGX1Z11F
NW3Llm6UpoAjQnqxtSO+zJgjn804ls86vvBwhKbbe1QeyWcZDgvm58ZlSLT0CdgZByWiUbP1MwPV
sqnMnlBaCspRHpwoYrbXce8shCmbLYUlTW+C89bm6xrFjquoYuCGyovklNVBBqZyj38uQRvTem70
Y2hBMjiMdfg6snbc1pZiwgoj7wZdQWyWq5DYi5bC59U3Go2llXfmbEhOIAXJ1pkarcBoMXjWfpiV
B/KQPAhfE1sDvW0qfxhm9bXVsuTaj6PxMVR6QWGqveSVKV5Hw1rmTWp8FBAer/o1ftwBFoFI74Ua
Jdd7yTpFBxoC7EO9PnMv2ui+RcQshoiaaJLd5AXwwlxAOSzcFiHKEWgA8oRa8IrSIPdArCsM56Z6
D8LjmYOlCFvsQMSlCc5dLrQFKEYBH7Wx1WGEseprdn4aUgiVU/d9GIh3OefJ5ielu2i4bW7nYcvM
xwkE17YMRMA34QMEguod/RuUODaOJrSfYxDdslYOn6sukivZ1uJae+a4r/3YU+Qgj0kphIR+8iC5
1dYAoE3JDb6NhgzSaGa5J2Ji0YKgTPMgPwaCYmp6B/CAvsKXStjgWGPp4H9uEYcBVHxsaONliXXF
G2RdqyxLjj7EbUD6ZF1lxc3J3oOyelMzUS9nB3nBCgaq2sTX7gYhR13buwFsTqd5cBRs2Secg28o
YB6ok+BWhNA9W8yxFGJAYAyEq72zfnD4Rv3sgssNH72/bhPfZz0kOr89jK0H+PqCmkq0wA8I2HHJ
HZRNvwItlUKK/ZVPL3+U7s/SLJP9g12PdjgGj66zudDC5GBU6cfZRCPgx7hbC8f17v5Q5Gg5SE9a
S/LtnDG9SLddhUknz/NrBOE4O+YRIIDqPZntZil01NWL5G5wGgOsC8lS5tX4+C6MqQ5ZtdQ4zoOk
2Aw7A0K0mv9SYMmNNjJx4yXAsuzs+t43vYnFLi0DC+QGyhZAtww7SZ9RgdydydIFFTtPEXYJxCqA
p5/JhtIJdmbYyR9WY6Hn0Gtqw9WUT4nk/8eJ5iH8DzQZGaZ7oBtRDU1Yms7necC+aLpV7AX42vOK
+CxD7PMvMuNj4KmFrDJBCVJgHdOCZbTg9TnGqWy9ghZXfE7boO9QGemXa8P2PMgmvbvIT42Dz/mi
jG19beMo8i1zdreOOAL30O+nmQ2rBokZuU0jNfErVk29xPeWOBb8yT0r2dKXPv0QjNAmNXBaeG3U
70DW5vnRepLlKA+FLL5EsVY/RV7+1uj2+JS5RY1j9r/sfWvGQPo54CmiMOVIPM28pqDYVZZOAFwy
qMYvoL/hhajLmh00U26XX+ZJKEHN1IgRM71PLjws1zo1E41GjgCr4E2Qo44hAGcM9/LxOQm94Rkl
df3a9EWOv6v+ZhNBv/d6u7tQRMaH8aA54KaiLjW9sFM8HkH5kbJc5ne3AmQiakRqUJ4ktiB3EavZ
hgPgT0YT5icyaSXgnWmOJYBKohuCMmm+coEu2MxJkYv6uUzVpamw1rbZDmW2qPt6z+okyuC9LEgP
ZIt9R1x71m3nMebXOL9upx32YdLev8ZUQxH2nOXbero0PUPuKEtLZX/Dl/Y8cWEwsdXiILh7jX2k
371GFljsJKFvhMchp8ES9rvtvHCGChpam6JCz35b685r1WmJG/djCJ3DV4hKB0fslGNNPEVTYIPx
dgwaY/HZNsbXCue3Q9kWT0HQtC81PmfYy0YZNHU9PurXRAt3KdCUL74TtC/4NewXhmkXB+p6gWPv
k5pbC9RQeMVST521UcTFEzQ52xd9iBogPxn4Y1UuDedCh5KcNAMN17RvNwSlJ74lUgTBUTbuBInY
EjPCxJsQvhu7ARDhtSHat6CJezhubLnIJ+yM0Q6gd7h0rhVsM7VH5WSdt6/1elepTSwyURMbYXDX
pTAXGJwHe6LGmLMk6C33eK68C4NeArbIKI2miBsUxQD50YE8NmwWmetGB9q1zSN93Fm8gESiYoFr
M9d4xv8nbeaSBTR+5sLHpvABhJ9gfvOcv8WH2TOFUhNaBUgB1Pi/i/cldrwRbykWuWn8APpCdD8u
D6KTG0XPTWT5B1smhr3kVgHMT9PWDsod765RruMfqOlUcGw3w0KGzbi6D/r7dRYE2pR275sHmyYK
dAeTRtSCX+0P/AwCReZw8BXokh1thbxgVcCmRn+/Iht5Ke6ha3pQt41MJVenMn4XR45/nwPEYc+D
jOstTVvZgwXdMjXe/3AbFFdU2MdLCrafX8bvZvydjabA9kZ4rKPD//Ai5pCySPBpmF5yZI67xMv3
/zgDpVEjRL5hei33o2JiM1RTKQY3oRa6KJ451L457MhEzocwclTEtTbnYstPboELf52878PNo9AV
TTGHzMP7kQdB4JJV68lLw/97Mo1l6She1NPrfCcPdztPQVcWgEGrYazcTQgBTOxVYftQkfACDy+P
zCh+3DHushZIZJDXbWabWYttLDLtd0m5TLWlZkfOIuFFf85UY9lad87rctcaFnRNVA843/4M8UOr
W5lWtevY+AH0G5ESpoyewNxWpJ28gWNT3mIv058g8EsdMhdDl9zksXwPIWvdLb3c9J4ozixGubFb
/DZZZsPXTQBRT9rApyZWX3GCyaxa/c4tGf/rCMCJzGgDZnMQS3PoP7pV2n8ag2pvOLnxRx0NYGbH
Eu46DpF2rILcXtVVVvxRJwsK6HRszGeeW0NOyyyvKFJD/Zxm639gR22bGzL9XOD3EiR5dr3vUz99
AU7vT8oMY4ifMt9+cYGf3dPcmWZ1NDeHfvjj3Fkf2iugO+e5QQv4Njdo3Mtr5eJp26ir8OpAPhLw
PzCRF9L8pkkDxXBl3V6huRofLCMD0UKV5a+8w26liAF8Njo2xYJCwAQTbPgWqzl2uWx1/5nKZ/wW
jIhjGDs76iagL1jlogIpwliDXFl55+5QBeFd8JyL0sb2gsMCH/IQOU5DvEx87XWwoLgmA1crT7BP
n7ioqoTdBNPposr08uK6bntrtfS7VHZ8nUOJDpTjR6z70w/gg8GmBOzSq911GwX2LgE+9Uvaog4T
ZgsqYdvY4j1U6IAIBZ2QXEajZV88kEissA0NdvqwsS9V1mXmAnWM5TnHOeHUJU+iolGUAO0zTddQ
N6ICyYNiBJCye8aBBqS4yetDpHLhG6axhV5FAfnuwHF32Fv6No0FIWZ3NfDyVdZs3HOBZV9fGOJY
LF0DWy5NHdbPRh3au7aCtid1qQHpC3auRcx2ni6tVRo5bFV7AdtDg3NY0huTgxJ636gulTnNXXqf
qFsLiFjOwb0Pzve5S945mIYib6km+h9yK5GsIHdq3Vguy11nu9EWW0rV57b3VymEYr4BNB+v7KDX
T2OQY/sIhMQoxYRDs4tPTs+9l95OrH0BxqA1S3LnazigmBP+vDPDtZ904uh4Wfoc9eY6D8UFNFHD
V92GNp0+VOZ5wFbLzckqCBkolo48izPoBoZvDpa0b45aiGzKcAV2oUyAaaCYYxZmANpu3YQukQ9p
AHVFDatLHCHWebWcHYku/xY3Bcf9n6E0vGkkCvvdmFOsdwy9PjhRlF/lWoNHv79mpSsQ02hbMIO8
WqFXo34VWoUWiqkcAAk7ELH6xi6rUZ620OPGu4b5kK7tDmUhZWh7V2pifNCvo2beurFwDrO98qVx
bPX2RCZKp6sk0/HfZbQMKs3RtS47fLE5UuoLDScke8YzL17azVmCWg27oFH2DLAx9NgYeCGmrrJx
HMSueDR669nW4SnQ6WRzsuM2e7aLNLwCcbGZA4QWAvMftTgcSqS9b+xSLFGB0R9x9z7KhyFOX/MA
SlYC6nRVzponXtU4v+shCB8WRorymTo6RoZRfMx8bUV2fbSiLRTMs22h8ksswFET0H1Mw0w7JK0J
7jpld3iA+pAOSjMgFbeupdRRwBPhvNosQYKfjKAgzdMhvxpN5kG3whFrbMOYX23IjrGhTL///0UY
agzzlzHq/lbLoZ6E1GK7xMnLdMpCemqWGL+4jm1vdCW2prvJn/9+Yv0ok2y5Otb0poPiKxRTcFDu
PRwTFKllgmbJjl+aytykqHpbsj7rP3JNWJsgyYONbej9x7zC4bMPhuMdeVsLB4tlYuDhVHl9X37O
QTJ1JWc+spU/iO4lHzv/ladiMZm7Csv2qHiilBE/p6dM66HXV7jds4t1D+phveAllhZ2mnvjgB/T
4IUaaUmo/xZ2DF0l2DwrZMBKj1MEJTkoz1tq+KbZDcLrV61RQKzv1xVSo46h+jQbNrODFjzYKM+r
1ewu6YGB1kzdKNL1KLCs0b1YHmvRyGOrGuoWXoG6knawnyzTKLZzCF3NcZRGtq7h4U4b2GGOfQgr
aUxyu4P5hB+St4HnuLdp1W1YjtxAIt3Zgc4R9cTzRHTPsc7DTcHC8Qqk23gNDPwWWjzIN1wPm2gd
4JwThN0RvnoRMseNPag2rHI4scR3lnWn+2tI7JVYCmpGehpw2DA2nb2RYKI5UWMF7jMWPorGWdjL
UAF2sXZ2D5pn61szzo5D3mgW1F2A/sWOU+qDxx4xHYGHyZoZOAhaPAYMAoKyO7JSQo/d9apN+Utp
VuE50qNvGYrTXy1pJa8eRDF6XRTPZMobfMRMy00PLaCmr0K60H4BUYvZucGToZrCCWpsHZcQru/7
4Ika0WXhkxa6t3wMUU6SGJkLDb02ODhW+eUhDBWbGpjHm+u/fxzNR/o+V4fAsOdyz9OZhzKER/nf
MSyYHQIQ9mGUgbcaB8fcB8IHu/xf6oRGbrzpFJJNZDh6UhGT/OAcR9Xz5AW64jjJEpKNQkKlYtg6
0twr+rKxzTvggpoA1Z/kvgunSA9Y07WiX1rOQ8zjkE3imXRtouplOlqjNHJMY80jPL4AdSc0FoUA
O/Y2wu9mopB5EkqriRVGAE4w5OzW1oMPDLF59iKd3RzVmIBE7Q1ISi6KpnoNJVfSCzGYr2zwF6Hy
P4dcx5V6ueE1J+gNvkCIFvRFTWDjNM5O0tWckGA6VGmZ/o4yyPEPg1CALDV3h2L3bgumvXbbV/jB
txWYjSnQGzVSJO4RgISt86udwlAEhsIG8JLN8aEv42sGHZfFGFnlbnZQArSCslVgFc5qHo4c8/xm
AZmtyMqLDTkoDofjDt1EO8attagIuJcCX5SoySlunmieHMWJoQZYBnQ+ac45hq64NbZbEDg0IATH
awYlY3QYASHcopqwwlJFNOzQ5bmTLqayetUH7w07ULc37ME7Ap7ODr07ZnuoISxqVBRDy4NaCprD
DezaLoMB4rbDIP0jlrT2ttSNJ+qlgBICeq4cYYYHjQVdUgMpAnMHKeH9nSMCRPE4h0RZ4B/JFlNy
F/psP0AQr1MDznGJL7BtSf3HlKjprEOEOmdKmYaZAtVUSYcvmbfE96nLjjlH526OTGQDllpM9Kuw
GgDfjiMwi7UDNp16MxOAAv3FRYbjjNwDlnfo9kM07gOtbqMXqKs1C1EHYtPGCYTsKJyK78BqBaw6
dGPMnpvFpYcktetq4jiaENpzEkhn4ehAqxYgk8hOmgkKshVdTlZDay9Vw4sdL8cMh5Etlmx3l1gY
oFQEktL3g5RqJAqigehqtoFP/2JCBml3Z5qHtUwhAEF8vzdKTrl8ckcu9l4AlUhwPIEhNAt17H7a
xztTSPShWCyfcc6YbhJRGIusF2xYUQY1HePJAsUyydZXgQbWk2tRQzvTKRsTUnmxeYqEw6YryPk+
+9hG382m2Adn5arIsvok3S+ua651LXbBeGA7t24AzDw1knRB3XHsXOyMgGZ/GL1sRTZqvI73Sx87
3NvZ5mbVVxkH5RH7s5BHH7C20d2heqIInkBFtcC29hzf1DY2z0acIs02u6sZ4JmFtZrvqbWKeFnG
gdhRnOBdfPKFdZLQlzymo9bsIu7uqJcrk933ZrEwu7jBWSAeXclDjUkeuhx4ZBU42UQ8Bbm5CUom
0EisKXF2zN3HIahPzd20+K+od4pI5W4up8iC/yqgsTjqY+7qZ1yD2aiGdVzTcz2Uqj3Wz+AwSGsK
JtlLE7jNGvC+p7Yd/B8Ane1CKVCB3I4A2kOAJQTd8V4wPJAs+uaCM6g8XMQyW6Ga1v+TRyjxckv2
o8jYDZrk3R9m2f5hWKy4QFnvZ97V2UWHICUgiqj6rlgrtrkPhRpXLZlAIIMNc78YF56Ucq/raf5M
jqbfBhCluU0dbIAcGA6RFnMSd4EaCYsk38Ss5Au7Kcxd3DD/VlryW2K7xZF1IIRb4jxV4JnjNvkY
r06RNjwb+A6AsncIAWekGK0OYuA8bZYFH53/Y+y6ltzWle0XsYoZ5CuV02iS4wvLYZs5ggn4+rvQ
HA9l7XDuCwroRI0tkWCje610hbMTbTWEnbntnCZ8QvO19tQU1TeX5c1pbNtyq491u06U79/jA47h
eb42smFvcV3zpTEleySXJTxdna6hPnWpquoy3zXQ61GGqYO9S+golAbXAg+tbg8gtWHxh6q3+Zon
XbiLjSr5YEai3LYWYFJoierXfj96KB0XjZF8QDEJ6LRD10TzIYyjHn05utQ+a7paTfnwpAtjSzoa
vIcOnSyvNA+bl86uimM/1dh8jdMOhLz2sVOD01TgX5Y5mhucFv+ZfYF7P2mqVobWCkAN0Gfj0Op7
0iG/hood1A15aG5BgHmayeEbcGn9zRxvtvx9tcXv5pJosklK9NSqy5OY9aj5++89qmFaf/tloLLM
cB3DQqU4yssUBPVN3w4KnA1nlM34wtwPLMlZug5N9ZwASnZQZ15ypgGpnRZPDLW+mbooBTvj7Kg6
Cf/RpoWq2AU8wj/4WVH9IiqQaHVan85R/9Fujm+nDd4hEXtFRhQc1ZQuGkjpo5gayrGRsgD5WeZO
H5EGD/ejgbQPAWhqvd6eO0dcl5Yc/7doBsykJffGK/XZkBmJBjgtGJx/xiFTz2/m0E5b2eBWpHYX
9Dg/dBl+wwCm845oQPtOK1dy8ZQmZXxohAa+iDYFcePkZHznJx2yUeRRTdWh5eA045luo6zUcFCk
phUvrh0V2q7CuRtQC8fTxAEXCtywPFoXHShMChGHD6nGBXhvUjyivUi/xlarXxsLVWtlHEWzbFFU
5lSsaisftiRLEjHhay3Uzg3PiFwUt8Miq7r8WzRgh7GIFttFBrrG7MzRHsWD3sQNFaSk/XYxjFsA
9v+P765l/O2765uO4+JLazu2/be7eoYTUOwUmvqlpgZubC5PseD2Ge8O9plmIFi/XZICpBrf+h6c
2PNK2SapTEDw8O5baeAqRhbrRnQXLgUz9xBwwy02+uiiqkuF0aMBna5RZWPznYeXuCk/d1xzXnvN
9J+dZAx0Rziv2EI7r0D/37oJr55I5NvIvyVGM51pCbxotmoBXrynJTo7uy24tMYN11r3VS8n+xA1
SCVSpMGxkm0X6pNWbJiZ4PC6AYhAogaa0YCUgn0EDrVzBAkR8ANoumhoRjIyXPwoDG6MeRksIRa/
uzDg3242gGJI5vhLLJMikJ/RMTCAFhO/+Oo8Pi/RjjthLzWvBDoE3Lg3t7Tsxqx4sBoUBivTiKoD
7C5F/248nXJVD9Dhlg7ce71ZkdavGxS2ukjMKyAuY7C+8aKK9pPQUFrkRUMu1tknswTPJRnQUEel
ecFmHBVIxlihLU37THLRtXDSabTHslonJZ5Zix/NyI9m6O7+X/dml91/v9F8gjYU23XwNbfnquCb
ezOYfEAM71r8RTiSBW6KgruursNLOebyVA4gqQh11Em+y2lGgz6ZeEP2nHK3yBY7v477na7hZHvR
UuBlyWJ9I4u8Pd3J6YoSmS115I7bjrr2EphmodlLHNias3LxXz5sjXajIHPFf3y6Cc0cN3/x4kuX
UJ/OrUGBs1x/+RBDIuu15vRvn45cl08BsjN5kpOxJtHUaNjbYMeXx/63A/oD2DeGc9ENYFAbvLyy
7GWohu9yEN43PS+QNkMTBnpN0Ybi2WWPVAIf1i5rpw1jUTdtQZxhrwHuhgIvu6qSH74EO7uGkq2R
nou+KZLzbNmoR2Rfx5smitjB1W0j/0QyLeFjENYe37DRb5IfIgFXJAMwfoB+jlZ7QudYu9FF7eKl
xmn2PGq/Txo4KXkli4deDbQUMV4AsSt6WkQk7ya/eEDdJzty7uxJhMZ1V0f7A4L4uV+ejXBY0eou
JOd4f4r4hnRL2MUqGj/FaLcFRSxYdsq2HbcRt8XFb3pxCfFjuiS1JgNjaPJtU6H7dUeaKer+0idH
7kJtBD8NTwpkpzNTXL0OqN9kkneJBHB/XU7o2hEbbQQxB6rT69/WNs5sgex4Qbl3C0Y8s2Sb//Wo
uWPi8Az8EAFDwWwd7w943Ny1R0pRAZYVSJQvYKHpz6hm3+vIXB58vBfg9aoazy6QHPqA1iwtMa1s
cFbHNpCIFyOa4X9mPM82aP8Y39wtd4+7KT9QsEW++M4XoKhdiHf/+6tS2MWcZu+fsx6BLBY5gDqN
Pe8Xq0L/NdcNsS2cRh51zfceLJQcr9FKFH7lOSgTuen+TGFq6xMgXRpPbPEK8WaqaxU2IVYWfjWK
Fh3OhfsTOajEKXRVucDWC0h7NoTpo7+ZQdcVlRjNSie1Z8ulFzQfUGLwZjkQePtiFWr+w1sZ01DH
+UYr03olVBMDDY4ZXyo0DDzQynXkAEgpt5otYtXc0Gja+c6i0sJqlYq6qFb/oKUroAQtq4DF/bfo
5FvZgLTCkz8D58AHGxzM2SoC4+7RtyK8yWtx9Mz0LnrOioht0taSQewDdBk3klMuQTMTJiVSfmrp
KTqhSrUazuubKY71kmTdggjNRib1SOYToOONJ5rOQzLxlZ8BEIqWffDf33zLZH/bZTk+qiBNn5l4
izZAmPznG8KYexUH8VH9YhuVdwydygYkqUAnVdyVyMxm5pWG3qjkufTdbYzH2XU2M2ot3FWF7AIr
HapsM7F0XA8O8pnkEob9mzOAX8pgZLzfLwFJqy6EzNjfLoSuta337k5OdDHwwHYBLVv3e9q3w5ny
ypR/xu22OmV4MJGIhptEu1HaJWmXXDXQONAQT+t37Y2HJVOQhFpmunIUOp81jRXe19QU+XP3WKmB
Zp6rwPpIU+hgTtFj70YrCZsPSIfusSPAP3KcpeQuCPZviZnJ6kOUAkoF3S7VhQYx+Yrd1e62oR5r
6azBhj8Cmbe/J5OejCeGFxFa13r012hX4c7Vht2YODlOwwD906lhBgFSqEFK2aUJiBeV3KxCVAV1
APYeS4D4sdCXO2r7sXKcKY0T5xdaFl66QumX/zqBF+rJQuEQICPQK4SDl2MxAv6frCiGNnJ9jpHy
7DaGlNkq6yz/tWbA3plZUKypBfqyIsWkgWgv6zxuN7FTonZcKUhGVJhu0wmwoisezYVCE/2Y9ioM
OQg/gHmyEQ0eGFPv4q2FvOv32HfBaEkuqbrUXVQQnOFSZHMztPaG5WhwqV2tPdBfXIvwSzLk1jVy
NPMjbpX0zwKcNOchatFhSEZohjfQXm47axTpAzGhi4EqoHlfIzmUX5wwB5JJXXevOsiEUdQ0Zo9x
qmlbnaX8jDypc4gNLzuMwAVGm2M8bMGAhwbfoWrWuSy7D3bdmzgXytqvmcFeuyp1/4o68A3nqGwP
Jj8ERnif/PKRKkPi4ZwAuvFEHR9FGqEgtUXKaO7vAKmiHeAHlh6o/cNhjffUFxtakEMyDHyP4oYU
lUi/m0TA4PMDlThWdkknVu2GSog1L0zzQ2x7CQ5huFgTH3xtdrfL0mzZ1vSTYjeEI38Na3B1oQ7r
R1h6n3HEb786VRPujMnL9n8ajPUX4N9bp9YDW3mgMwDwY3OWXKz0+40oVrD7kwD7gt0jeeuk34co
QqJC6GV6EeI76VMwKeHfxuIz0hXuCz4H+dZ8F1HHXjHdLGj9WznfK27O36AI0bAwey33GXJC7bIN
oiMJeN5Mk2jHjCvUl1tI1AOUvjw7wJU8u0CzbFBEfMxIkSkb0pa6Hm1qK3Wx2UAjBmp0igksuMgX
kZ/sBk+/0NTrPPT96faW2egOjDVX/1DinzYoKq/8tfFdXvwapjpFo1spP6SDhVyCha7f3Km9o9ek
2tYobCQV8Q8OghoL2D4tb7ZEV2W2SHk6wzmSNrIFC8FVixvSujUaZ2VMqOpcD/W4MQrQhOLkSgfc
JQNy/TJIhTJPS9TJySABwd+6sSb5ZviPPjf6mykFcfv2F7fYCEKe/BcODyWoe0FBeNJz3idbS4vz
kxYOwPRSQhpIxuOuZSuaNjQFR+sVJG0t7qw+ECeb/hfxnQvNT8xtCUAIICbqWXLuypVW8a7AVkrJ
ZqOYY8qnOkICvgtwnKM0pJ/9PS/RDgXeIoRb8POtxq9qVOeUQMVUQBYp6h3R8Ebj3+dceqgbiAYA
ifqtddQMM9l7OkMalzAzvDxv6oDUeVrueJoMR89AG0LgVV6BCgsjWyMTbl08ddqCjimGR59a6339
XOkJGnJ9PrW7srKGUx7163zsPYGzQLwVzNO4ZhbKAfD2M69TMsA7OQ5wa60MQtcoAxR9xCtLxOO1
R9brSjPdAbuXdFDeTEsfjyYX+YbyV+QhrUd2AFYDFWHpiMdBtMZxNiFrHEpsgRA/gcrydzySa+IR
9KviYRF3BR5hTf0jcc3h5uomGrPPaF/bNe4UBUaXNQGVqKd5XD/YSfVIVetUGt/HxYuRtu5lrnkf
DXcDFjixoWXFQOHRxs0jmZLTuz2Jcou5mxCd+htSkr2K7xJ9upVXL+DseYudvccmWxQeV9hp227z
3dRScyUMMaxiX5tQXIaTbxrGaDhKVEFd5hU4/h7cFoehyoCOtrWqdHdgf2jQwPTb6d8CNVXhX8gL
6f85ELaz7tpCoccGuBV7Y5ocHMfxN3xvJQq70rk0JSC/Cd9bierGty+asH/iZodPp1C9U13becqS
jCjCn/Es0Wx6C++MBBKT1xn2tzmKQOllgQbg9oAxK2xmEcHLkFwhza04MJa22iCZFxhVWFwyo9ou
cDNkRzEbZVcIxRtF8VDCuO1cS6s2oFJ9u+TiRyYqFAWY31CWj3Znp0LJMPowVvaDn9bDiWX9pulL
AP9XAoTGuenVgTNUPgB7cdx4stIQ3Cc0naXkRGvlOQE66jArbpzeohjeQUd7zMmJTVAiAIc9MMLc
2432MMZ48fi91s0R3SyEYZIZ2Cuiw5PtZmHs9OepsMHmXWcfctPpj0K1FRedjv5kMRin0ZNz83H9
3rKce9jI4/eszd3KiyI12n3EjeG8iDwHgL5Wz761yt0WKE5AitjsVr7mNVu6jFnqeCUCC3TQ63iC
dOhiOdOsd/mID1fyrTfoWUAKxxzxek3qeWpXuLHZKdKgJOT9CJYkVwe8DcIssWh2JxN2x7ehCp0A
/hm1i+kICEgbGJIbC2chJ6/0i0fGDHwwIJj/SMZsk/9p4QJWZS9FE591ALAHllmwn3X0EqYh/2Fl
VglKm9TCnajGIWdU2ACe9thzmzojCLgs990UJ6MlSnm3nY/ieaDedA1bc2ebCt59nxrG12FnRBfw
JyUPfl15KysSxY8/DEBxh8IS17i+dR+lAzNxt8jkZ5TYt+eojX9WqCTZ1pY2WZ/qOPsJilu29RzU
cq4tZvG1qJBHJeMwtAEB/O5HhrQqar89TyC6eNMOy1RFLHImtmO6kSkTAJMs5CPNiugn2ADqKy1o
QNkuABVZy4EpBavZ1B+y/RineBQod9lP8lG4Pn90npdQZG4k/Yg+QMn3i6WXsGxXIrOFF48ckGM6
SIhQyABgRHWBph9a1F8jkRQAGmE4DMk04dAbDQgMDIcnGpBaeZtJ38vrYNHcqQdpPKqd+u5OTst7
3yXqEo9koY9stJlVxkor2QX3FxylYU8WBjaQ9lbx2ACqHrDkYWBMkoE+pXSDeY2TkPgBzWx4m1bm
E7OsRx7jtq9C0IqGJcwcFkDRb2F6S3MB2QDUSV3hpA6ASG0VVipxWXV/rDyUVLkKVZU4sJCynS1p
pfzYwF8mPgz7WGX68PkA5KhmIOASl7QFV1A4oFmPFCQjLQ0AjhGXDKd5gDlq+tUS4M6ujABwZ09s
XC++S4DBq0FSX35yM45DmLA099ypimdn1Itn9LmvUBaQP5IIiDLWKe3BzxE7QZ26G3BVetcWRZQv
qjFlV0hktVyrj1GSmMQv2O9uXLvzriRaLMiBZO8xFoty7N5ivFtQjH+6Cln851XqHuVpZjXWqHXT
qwfA032x0ZG5p9WA8n5ALysFqsRmRWswsDr1pretZK+vXDD7rW9eS+bXEd7lOkgiHWM9v5iATjCo
vCQtkgfZpt4uirtdbKL4aNpXdrpGqXK40Qon+oL6/m3mKTJikeDxW9qa+pHFX8K4sVZTGU6nQbjl
pyoF95KSj1Fag2w2Smd3Q0qcC7WjfwUjhfvEvP4DhS3GPNs6YO7akdf7VZhp5xeUbYLiTV19sHpr
Jf+4CsnpKnh53pi+f0BTwhdZ9NlzOCQZSDx8gCviFXZNy1khY5RN6RM4Y5UJICYe7TH2z533A2SW
ziNJpz4zwXNdfInROom83nuceT1FeR/ETa0fXOAkbTQfHSIZjx8LjRmvZdcnR9cr+g3uruW31Jhw
IwmjL2LSBxTQhnLXh5b9GZWzARno3dhsAPxeHvOq718dv3hy0rD4BuYHuSr6ur5okTHhO95zlCpC
IbShCaSn24+JD2Bye8g2VoUsQyN5+e3Pj2EgobYhufoYKsd9LsZx3NpedEzzUV4Z/tteHH/s1iVK
CHfzctSBjZQ5PKAlyHpD7EtfYpY6zyRpUxu1JkXTHWjJ0Re5R4pnXNGyzhL7CW+M84pEQrGZ6joI
GQ0ncMYxe7DUQDOt/yn8KDzTAvvbNzEODLMHbQJXgBjtwyInMxr4oIPZwR3Braps7/w14KOuEj74
60Wx2GkF9uwCZ7yrJTIa9AGMpBmgMmOu+Wu50GKi4fd4FBzYDfTpYlfo85+j5U38kOwWywSIvBce
zpQ4pSj5AfQjTQCekT5eLWvb/gFS3Q41wFWtYbem5czYDlrfYrulIPudYQIDr9HaaxLSYKfcM7Y+
3rmzKt0ACQi97ti2ftSicEOoXCGz8SKp5OwPeeRBTvbcQrp+EsjsKCcgvIuvzBUTDiv4dPDKbg5G
8sXp/SIl3t1OuSOaXaI69m2rPnDHNc6D6vwn0RTyZoM3xm6dKJAAko1x0zxMEe7zqQR+O8mSWhho
0TD9ORIZs2LELlkkWZB5ngEOeRVVXSPOJuM8u6mgPCmbDfrJcA31KWjwW70BAl2PsnWInEhKfH3Q
+RfjhB4kjsNfKHvEEYQz+E+9674A8xOoMjGTW6tm9U6TsCqqHkAUtoEuBwk6zaS7+BnYLen+zYti
2vdTWa0MYeDcAKWQl6Rj2QPdye+1sajvtQNKRlY4T1FF0b8jN9w/22WVn4El2G0MidrbQZFUCsVe
SbOk/NKFUXztk+lN3Aw4ElxMySrKBRC9JFDoer/TweAskvxiAZtkDHCvf7Kxrdq7Hc8vflfIZDcZ
SEZ4NnKCyu7GmCXyS9eX7jbHfuFELIJVxEA2PiCvAPQzY+0QvyAxAt5MBy39CZpFY4uE0nAGsetw
1pvK2OpuH2Gnizw8KSbRhd289sKiK9eZa39Mi0bsyGVKQCgRHWrWO2xd2D9Qnw0MW+lYD5bogSLI
BD+NeY67hVkBadr39tiLjY+dGiZ8w3ax7kYrWpICR1klNpfBIqGZj4xvYGSxuVsUCDvufQNPBxc3
1x1qcwApMuVro2TgMy6TNMCviadBnK27xIuzADAPhuQ5JOhxRvsM6mpb5C+9asyjICvYrnU78682
q8+T71c/89p+agbN+w5wus92CUbUqmV/AWOz/OoaaJjoBgCE4lwe+e1I8FWoZeF29Lv01UOtLSVF
aSXR6cTRlfnhXUf502X1rlOW/z+/Fti3Li/5CcdN4EGQMfpCOFJSKLYHZ5wiL4/xorVqCje6yNIK
SZ4N/pscxeDxv8o9EIQtcRxbu49D8Y3IB739lO40O7lSy6Ij+hQ/1eRKvZBMrf7URX50JbB4slSr
xS8DLiD1QZoCGKxKl09AAwSOZL+SqCJfCc3IPrXZWAaAN2u/43Z9yvIE/Gh9vOlLkBYEEkBqQ1UY
PwofuEe2bD7jqVevNM0ZX3BEj9RYzh+tMXm2jM77nLWTv9KKvH607LYEp5cQhy73AJiJo7V12qXy
YxWWf7l47vwCQFIYD7+crviFN/X+4xD6bG22efEQPeHrjs3X5FiPOgoxV0Vlup+4K76pm/UvLvDw
UTiEedY/Sae3wAPjNCsGCqRnObTDNrX94gyu1hD7D+s2jmOn7JNfju9xjGFSeIbIxhgMxTYy6eQ+
BopnIDvGvkTjmAeTmqVKFk2192XRLrP/trvT/ms8skNjLIDEBrfdeLYHQoHKz9GPBJqMKDRul4u2
VfQcbeu8aWm5aLVGAOsp88JVIsFUfUDevj02LSrd6e0X7cXgzMnwtcex/y63O2C/qAEJ/w/oEdZO
tBJZwp7c/hJNmYYbslq4Zn9hnTzNK1UDXoAkBlCFKBW68QFE7iZqNZxyKy9SVDoDYKO6nKvcSDEM
+YceBeY34RJ2psuRT+tGQDN0UOukPlwHzq+DgRLKwJoM+6p/ifA9u3oGyMtI4Ln5cGhH53sLXHU2
G/Ulvn84zBfrIuZatkm86hdgpLPD1LVhtnmLwWSasODdfzZdXEdAWbqu7A74i7ITDbZKnLuUTo9A
Dn6i9aKWkYtEewgSHkNW1p4Ui13Zce/IrYDEs+mdxRKJZkt0CnInG0a7RXqkA3hs3KwpAYMvdRKk
bTS9AsvT2fpD2hwj2yuvOFthq1xO3bdYa9aUgSk6ByXeTI6vVZYA4CktV1TLiOOxKkNn/O/ayKaM
cHJot+6sptJG0na9kwFGFXY9lT8u6zgxjiWOOIDBZnwuG9QP0Syy6rdZomZjNRmfabZohZLd2S1R
yqQ+joP3k4FJYVXg/AzbcQ3PXsrOhJTQsaNYW/WjZs4JnTnLg8MTNMZGOHBlRuVfBSDVg6pA25Gj
liSza9sFpfsHkjTobpvFALxHAajM4xUpRpzKN47BL+TjA845iIG0PschL8DNMhWHFslQvqISYHrV
ALgLhuoxZzkQX0HunjSauxnQgXAu0k476YURo43DFq91iZOOwTeMv7SnehpvfdopZxvgEvJjOcqA
ij7qdpABA4bogZYSD+Gz9HDPFqrAA9xit1o0L6D0luVXwtS3iuEVz3PjNKPw9x2+M2pJJcE0lLq8
EZETh5Wh2/ppqR5WVk033Ir+jMV4hrqn2FDIw2DlacFzIvOoeWyQzaEVNtzziviivLKdV47imfrT
8n1FundLnPh469Ssogfe1o+67JNX1jntKQ6BYenHhfyq5F2VJK9+mXyMvTjfTejkeKg0/jaIHofS
yMaCaGOMND1YNK7jAogR1NyrRbY4azwB2qGTFrOWFECy8PFGVSMvm/PMDxZr3BPerofOy3Er/D+u
VGUpB6Kz/lKg7O2hNA2+SqbU2czLbgofaGYno7MPI/7jTk7LGs/jGHmvc+RENRAa/GmvsE4fU7vD
Hj7RuoCWuJ+JR5rlydUfgDRFktiBWFggZeACmaHFVGj5tEeTHLKfyuRGgR1qlOWbN5L2uss/pIqe
eKYZRubvoXJK/xgrmSTqYQey1gOZ+A098bsMtIceEEWNr46J+soETIbMdfgzDZ3vA61wHNAT+C6z
7Oqjl5cVkuY4av/TiUSmYb05cXwPTrx0UbKwrnAYvSprVAngPwf1y/OUpRpwVosSVYCLEG2soH/x
gbeE3SkKpt8HTWZPZl7yPRkbLHlT3i0NY9AOUe1vSU7u89Xuwi0XT6jCmixvPgddAMc/Tz7eArd5
7UzodY10z0MDueOsNcv1tzaSma8ViNKPdc5B8qyWpuFkz5nv4Q8twfvS8PZzr/n9xUhHoJk70lkL
Jm9dRQhgL3IFGbB8zHr+c7DRVSAYH149Jsx1NuXFjpa9PqAe0OYCKW1oLeDlPnSx+UQrGvTyW6iF
yQtKnKDHvhZAjb+DlY39Fizl0fD6T8GAoY40MIGMSxTkoEcAVQr4Zuh9jMqyRlUB0zq3cYLpeKGx
8+0GGeF3Bc0qzde2osFN/8ZZojMEd0eQNiQs8k9zRNL3BoptRtYV25AByRwkR59sIbjxUDsJiJC0
skARnwdsMTSGAvvQqzC11dRO7OfEBAMkH1GDg0JhyDqFj4gHtX1ywgboF1hFo6FQmjs0FLLYbIIa
nfLAz4dxHRdtsrN1EyndNOo382XmK6BVRYJ6vbe37VS1R1lk5nBs0Rtw6CPnsFxrvja2QsUm6Y0w
SEsQmRmtcwW4tjijwavqA8PXFVFx/DaQRldqVvzsccR9GtoSD2gSkZJslyVKOeIgavGa20iUIwdL
qJ7J56hi1REYFcUuHWstsCOGXKMa0mjMH8PeO9dg5DgtIg1nkbsRja8BWSwOIfeeUffuHxdRlQ36
PlWg6ENcFDdxmRd9rdM8AeGFa3kAUgFs7miKX6a6clQoWSv6GPzdXnkYytH2ghxb3mMPOGEKT/Ho
A3hR1AbehHpKWpKiALYAiHbEk8wyhCKZ1zHkcXBOvVsCFBHXTn7qnLrOTVZS5MOOjnrrscWdFq3I
cy4sBJLxFWxbK9xucLslrVqSLR0Xo1dldpgtaCl8e7YgM4qxhHyP4YziNTND/eNoIXc6cDv+yIYM
MGiAvX/k5aRtke6OzlXJh2OiD+XeAVTrA5qfys3IPfaCs3jkEnTN/uKk0QdN98evWZFVgevxCVQi
qf04qqOXuE6cnREJHGrSeUxf4QjeKftN28RWh+6Q+sKYKM6z1vBKuaIIaBLG6Y1WwbvWwDxohHjr
ssRkbXHwyq83g4ndvOjzcBv5kl8zMX12vWYE33M8oEIIqRV8lv5MS5qRrHX9S4WGOYCuRV6H8h7Y
zVMynJTzUCXxXm/K58XtxqTg9XgCcH7AcU6LRBHqy3SuV4961oHfr2fxd711XlN0hb/2mV8c0rbr
t0PXDF+MKAYRebVumsR/Gpq4fB37+Mw8EGjY6Pp/TQrbRQrMqPakLAQgxEUH4KN0qoABIeL40SoQ
kFbK4d2d7K1Ogl2syep9jNQ7kvAowm1SdvKA9/CMEwLvMU2tj6Y0ss9xlxq7tk+1DS0TE7V0WdmU
YAOagP46WIGtzCpUcZwshqw1bdcBIgKYMTPGFSyguJyZ7Z4G3Gkfh7YZUPeUeZdIA3EfySo0Jj+i
3xaZSI6sPy1JITTcnwBK/rVQFpPWxIc2T79qqtCTijmjOgGvOsgWUDZqSuEecftv7RVVgpJVlI+g
ZdOQCytlzW2AosCV1LOTQC2Iv5nDUMTFgGY0NBT0n69SCgt5iwg4G5eJips0B79uNaTRlJzG92U+
MKCTm+WAWxMUqZakpyatmiqYrRP39zRD1nnXTvUn5qXevgI76TpTSPBm5PbrvkH2PFFLnOR86yTv
r3XlR5/Kj5rLq0/REAMFzUj/Ig8t0tlNgLLWepCwIABphc7mAJHdtZsQiJ0rqXBdUnQdeSttMvOd
9NkTMBybE1cDaWm4k80epMEXCK8di+UsVLFaFHQv8tmFZfYRmAneLrbQdLTycDOsAl9M8cmxkPWU
9WRsZmFT4dwM3XBD/mZw6zHPyW+28CaApuogA9ihL/b0JluCk/pWOkdHpWZ8oijzmqkPsnwa3lnI
SSibG39S05o0syMJyTuki85/Qu/q3F0VSITFKbKfRMJB7B2eMN2TCKeHmb2DZKEDDFvgOZ9mGReA
P0mANb8m0g/y/Te3seT2iSzIdtKYhzysywDEpk+PNPie5p7QMfKwiMhWXZXcgfOin7I6nu+JdOuj
FDTd+ToAQVpgvDjcyUlJSWqakYNTO3LrsCSeU9aLgnyX5eKborkQicJsJ8sSiJF311jCZ7iTHVDe
jJqo33fx2YOue+eWub2HU1AkJ5cAyx90J7MBpnfq3f3dpwu5i8+zeNElWtaA3QAnhPPDJKynLUc5
1blTRxAySqar5+7n8wXUCwFBxw/7NYqAs00tsecGsrE14ml+8PsKWjqzWEzIr7ZTbeVwx17RwysG
HFVQeNm0oyUN9KQLmdUHmZ8hJa+efhVz2GkoGxYY7nh1/UgCRcQtrsvgaSlKNGI93C0ymgmXTygY
E9ZmUYxDXl4NmZabKclCgC1gSVpS1D1e8nx3FGjv+n0NUuSoWkE5dfnhTi512znLUqyXGNqI5zsa
1p5sGdUP5C2Tk1WP+dWO6vYC2rx1HvbhtfCc8EqzsO/EBgeF2krooyw2haa/4C+Wx8Wu5o08tY1/
jq1P4HWREzs2HFlAN+7Awh4CbR+se78Ho3cAVWvkGk7psTvbkQYgON4+QpFEWDhvxjG4q3AoXQ9v
a2D5v/mRhyf7H/UIXhHDQOc9WKSsTR2jRw0AVPV5wG3cOdjuUJ1p7RadtkL5orFCfW91XhS9ocF5
WZPa5yZ4WCx9VUdgSFujJqpcO26NRtbBRw4x5AKnOijGOvUS6D17mtLgJ5Z+SDmOA5Vhp4UwpOli
QjMUmP0OYQ1ZA0omFY2GxdweNWhSUDyj2Mo+kHa2vnEnqcRzAxB3Kga5z1aT+gwkFFJ/FLGLJw0Z
LpfQUE7q72k9/1URtjQG6uV2BcNGRdObES+vigqIBg3ce8fc/ERK9E23aAXCjxLgccqEm9Hv6azL
9bDaRpb5i9TOICQgvJWl9OzNWOI/yEqz5uyoQb2YzEOPLaOX1OPxTt6gJvvGbHZQsglltEHkej29
3ZzvYrpefun7MNt7rLBPoA+0wABg4N0ulr51AuM03rSj8UgKGhY7WhaoV2tQkAi/O7WdV2hmEm2z
IgXFm0PfGS7OZLMsW3yfcyRNgGD4x6e6iUIepCe3AgUDa2nkZztCsfWQj+JzYgJsICm76Zj0Cbi2
mk9cq/JPKagdzn7e5uiDgBjpqTcrhp/tWQIKdsU97JedlsdfoqwewZkC5NQQNFAvrMKZrJLbPcBc
AW8Jymq1LIrq7LBavGTR2DzkSEoFEdhtv+QCvHNZBir1/6Psy5bcxplmn4gRJABut9qXVq+22/YN
w/Z4uIEkuC9P/yeK7aas8cx3zg0CqCoAarVEYanMdKPW/Jyy2QwaqvjU2cGwoSgQf1WQ/xVqPQRd
ubZ8u74bx/7jFORA1nRJAwp3FGSnQkbNdZNsZoAVud6PL2H/GuuUwF9WDfSp9VRU0Aw0159sXT4k
h3ZKnv51yJuXVAymtcWhIRTY3l+rKZJ8k0ksf6cXBWqmE0gJkjMVVRfgWdv2yZlqAJfzgyOjHTmD
9lcYNaE31xRIg4fxphvZ/tRliUsMUb91HsAcdLBVPE9yM97STEYkthrdeDAb0z91feWfqDbqJtUq
PBWhEaDbc/XGT33c0r/ubeIYaZVYJd/cOCiYcazUgVz/NSHF3DTnqf49/MrvDiDVNQGT3yK/H+RJ
uAZekcLmrMUJJRusmUGvU57JGiFRYK7N/j+2cz1SU3IQ71D3WbwzXHQ+aTwfctGn3jlIw8UJtgtE
c1uDwtypbfBDq2AKL43XY6f27pkDycMKH4QLDHxZ1IdsVJjkkHmQ7kGBkaySBhyJIX5VV0Bext7e
MopjCejxufE7DjCrCP7hdkv53EQB8pjSEdjMqu52sd6aL2saZBPE6xGKqvOefXHkZh+uAbM1Z4ds
aqRlx8IL8KQt+a4IixqgdmgyJFH4GQDv4AnnXchXkRl+0EvDWlOTHC6SWMCk6Xg7OzX8OQ6/AF+D
cqrOFEb2ergLmjJ+okaSjuKOlcHDUBlAZk15YuylmiDtomehENPkzYYFfjIPG3eqQEb3CEk+YT4E
YNEFmRe3X/BPgO4ntPq2pRYIAFkJaHq5/2IU0Igl03t8oQPs2riOxyE2CBdGCHfrwd7j3Tio7qlF
8Yzjny37eYrCHRhNMaYKjK6u3z8k9ljjpLUNgChpvI0YUo4sq36yzlSA8ZOdcRALHUQjc9aL4yqw
rngSbsh1ZV06mcCFn3nnA70Uj5ADqRQ0nyyAri5N1fFLB7mtlZC+AjDIBr3Yu4OauOV17gL1Qg2K
X6KoFkRDtMPnBIJSPPgxVRCipOvDhThlplRZriGJcQWKsiflG+Kw3ELOcUu/QlM8uKN7aFkDAEJp
4I7OQfIRkmGGtDtfVQc+lJso9Y0Vlmfd2YxHad9RL1NNwxoH/ylOXMHpjOWUprOzlR+ccQAAhQ+q
WtGjm0JojZxCGrAvcVQDdgkJFu990UHVeNuaPM12OGEdin2pxapTU91neVWD9z8DPTvOlIDPHJtt
zzlkxZjTHIyiva7FTdzOtvC9dhM3/t63t1psKfLuWzmZIInIeIAVuImTR78Fy5vZ+7+1K0cfHMkc
SXsUH3d8DcQdsZEoF0esFW4RqWWUA265kijbzk3XxungBAkfMPYiayQOke1ZyPZILCU5BIZOrRM2
q5m0RJObQA/oJDl2C4EWLYkNrDtpOIrozXYejjhPimkAV6GLd6esE+OIpKLPFVDd7irKEx/qPpW/
zmRpbkfNKW3qghxDae6AW3HAeG+/md77U8BiX8YgRzNh5fFGK+oPZXda4LQyDyfwQhXZp6i3qz2B
X2+wsdQkx9KNbLrXaIb1/sZ+BcelONc1Lx2SrA40iO+Wn1il2Xs0sHeOpeoyCguxNMrqAYf+V4A5
iGbr3J7wSBA4Kq5AddT2btFyM3Ju8VFND5TnZXicEXVzjKvxeRJQUx9oXuPlv0H47j9IujxmMsgg
gsLOZLbPbiD4pSytHlmC0fNMdIR8wXEb+tbfqhrEV13B0af4mnBID8eR/SE1h3EDqqH8iL0Df44G
kYEeG3qITVU9hEM0fJoap9wZfbUvS6XWi6bMzJeMC8E3oRknriBDHEkoyv3OwHyjW7PEBWBu3Vp4
aq8734XIYuN7uxIi3/diLJCwTlVXgG1JWN2bB2kTwOXpGFdDzuMKFKOxGJBhEHWbBMSWH1I8Zu+c
wf4R6RaZivK18kGrRA2WAc7BwtI9URMImnaH9Dq5LSxQ+xYdOICkVeePpXLrXTMCO4fMAJxfhCY4
KRSIlRgTDa7LvOry3/8551ZD2gKhN8h7fDABez4uV27o1crYLRJcckMsr2DeXW/gYob3Su0yaIu9
qswAKAhAHp7WUDTyGOjpzMKBKpLrIR24dp9nsrIcfDBnZLI+t5aDZxW0lb1zZ9dPUcrCRz9C6jnV
WDUBkUFQKvBhPnq6IIeNvCcBXmi/w5nsKpCYp3e1yrru7zRjineijF9tsJzgPk43IdtknEqnfQr0
IG5b4+gIXLIrJKoPj+ALafZu1xkrzwYd7wr8y+5D0h3JGegr9VDfjpuFDYYsZLoe5jDqVvf4h4Az
AlKaUVw7D64xd1v6Mt3Nzsvm4HYKo1dN4f8PUgvf9G+ZlfDPAF26afqe69v27RfKw/GVUYC04yVv
ku4Q6x2+21YoagHxyLmq24vHTvQ+Ly2O5Fzs1BQ+WNxWSzcZOGhDdwvlXF988xSFBXqDhJtIUHuf
/LoXxdv6Jfx5FO75Mt5RgELe+T42qvkvACxBHL3KPmUTCx5q3H8+pXH3LZVp+aXt+2zLKmRTUzPC
TXIAVcieh/nJ7A2QY+ko8GSmQMBGxkNYCbn0TkoGsjPdu3KRqxP42N7jRt9aTVHo70mqbVZ0a8L8
aIweltY6D3txQLsSJ4W5dbfYCy6QKt749YZsVBjVBOGQFpf0VoYMcLLN8/hIzl/iJK7yj9mEhcQi
Ukfe3KyPnu2bd4u91POoDGySi0pdxyA9rucBzw3modc54Dp8NYLtbp6nKV/ANVzehxZOIjW/yreY
uS8aBfLBS9P6mOGsYmdaXva1Tn6Qv7GBQLOC8am18bnS5DOhLuoqY2vmmfaebGnI5IOOIKFdMpU6
Ah/ZtwjDDCEa1LSHYUqnVWp74H8iwk7e/sQU4+NM14lzukvoj/eCCEA9ORp74HkAF9c8nkS5KbIQ
KkG5UexmDk9N5NkY7O9kNPiJIsj+a9jZwvH8T+LhfhkGeYRvQy88ocvQyzi/D0127M0TC0SRXtxN
yK6m0hBI6YV0axPdNfGR1Mhn0+wmFXIqsE6M7vrySA1lg9wFe0G2db1Y3vVARkUxZDGwlE5xvahN
uma/125sAY4Pzn4N/pNfUUsA2UTbmW9uao+Vak4ZqBpBOeUf6qk3v1agMImDsfqq2m5a46KCP8oy
zg61AakgDzD5hxAyRBvAH+Rn3LZ8sEYFoG0OBj8I5sp9DyAEWBdM5+NUF84OWCVzm3mR+3E0WLsD
dC6YvbUNeaPGGNXOCBCMiz57Wylh7qhvYODafrT7YWODbYbJMLtwxeSlSYQABlVXyTg1wlvX2Dxu
eFRms428ZQXh8hXFtF6wh+Z0ejL1MMtYc013612w9PLMflmcNFwz9fxtEKTiQ2ywWrc/RjChbhsc
jjyYSR1Aujm3XospN3BN2/EHKtKRtQ+4SJ8DKLZFQvxxcsU3XjPfWVHYJIXcgi0m31wZmxZXokZU
pweKwej+RXKAJtLM2xR5OJykm+cfeWecCA2TjSEE1rW9AJ3HxwzHKBxbujPgS8XGr+tpM/LMPxdR
4DxCOh4/WP0Qfw+H6bM5KeQAtKZ5BOgu2U1dm331O2Tf6wDqOeGvnnsaI36zkEcaI/d2+Ay+Rm/u
GWE/uIsZng+6JwVQT9Um7U5A1cWrkaS8ymoDgCOlju2YRY9UcIUsZBcyB1Ut63zLAeWA4hG0LpcQ
qmFvog8YrXs8WDFSXUf5fgRdOEiGJ8gxzTGF+b2aJDt2Wh6BTLKU/blxgguZ5lchE9tegz3ERULm
r7ggdFMsG0QVsoNTQBSpmhzDWDuNZ54rS1pQrcAxFOTdB6CxlDaQlfyOSrYp69vjYpqjb9tzb7LS
EDKXz60WuyPTBILwLXJZsEBywRTCdVE6yluPEN9eLzakvNdnKv5kMzWtCFJozlXoBnvghkY1j0c9
lkEnF0eoi+2/xyPvEkzz3jTTZPqc4lfpTqkET7/JkRYoijzzDivZ5JRl/pZaZOf9aM5Ospk6jGqt
laQnUHBtA3tYxdHOk5CCVdjLnIc0jeYa2RztoBrzg7hY3bj/1OXG5gJRV6yU7ZXreLSsNblpRBpr
cs0Eu34wdOOSszlT4WvacCiAWRqEDyO1iSZ8aS7ROF9PkQCTpBuKA3KMnxQW0V+x+/nBo6h/qXmA
bwLgopDAK7PP4DJHBqbAkZYvQN0tJZLS4tF5dpAGvk+mVIJKO+CPwkPidlL03Y/BeLSs1vmLQhsk
C1yFuq4Sc2gqo9tQloIBKAGlc8a4XOFsIMZT3YrAUYIUJKopaFVujaEw1jcO8JaKo1O6HygWWjkZ
ZBd0X+a/AuIcXGbTGPf3oDedTgME065moNBlhqzFrdpioxrNIEf/w2JfXhdmYRAVupDPtWUuVjd/
Q1ZH4TrIwae9KxWEfEEoddF42xORGxEz0qjpkagWSHd2LqYlDBoYs5NCFzvF/j4sOZUELQrV3p0z
99LS9X3IxbR01b2mMQhPnYkMWtwjZnf40QNS30DKTaF1wnrhPgDbln6o3bgEqg1sCWQHr9GDGprh
gjs6f43swvIcJjrBg6q3bRLcAbHpLz+1vcA1twIiUwAi/pIKWpR5yDZL+HhOmx6FnWzDtGPmR+pX
AVW/gvRtEh8Fj74ju2VI43UT43SCljMDEtHuQstYS2RPn+b1Dy2FFq9bx2a78nx/jpmXUHUjzLsl
JvUaY8875a1EF9W7IVH8NQfFAAhv4/IST4y/Tjh6xfX3a+zV+F8gbXFFUV6swv2fOpEXVzB/6hTo
TkzPNAms21uv75GaDfZNKmpkVp6coNgOJEVLtsDSeo7ksQG8SfRJQgpiz3Dv4sQfNFDQ/asdLLTi
pD1RjYo6NfA1XNpUS3RgJRp4wmTaF37i7qnfbLuqUvjNkBkbmtPtuHN7LudRlq517TEJZu4/vBIa
Oo08nPNHub/J0jq4rzh7NBSDVFEd2HxFNigUAYKjeDaHkG12gKjiPBTDaTEN9cnIIGyL/IImWE8u
686FYgHObMFyBzR4AtrdMOzPJRnJP+ggqYI6WJPLinJ7w8aou+dZv8+jIgpXzFLYZBkBoGNqWuOb
Aqo3ARQ5C5gbIzv+0YsKQLRtKLGnHKzAKnSCYxAH2Wmy7eviT7YaUFwgMay3OGou3chxY/Ox+kEO
Bo6IbhzU7WaOJWSeo2B3gWEbO+gSVqeEJdWJ4wgSEie6PVfryC1PBRYQckUBSyg1F5trNKm5JrcZ
mclbdR6Eom4HuYpinb/vC8NGroIbPoK3sTjinCxctbR20jZypDzBL0EJ0YWK1nba4RkKOOXYWjm0
Zmu0I+M2mNYaULfRAACj46Smn6ZTGIFsOJQGMjZwrfyAc6sH7OytL3bFRiQEGtlT0wzdvsrkcDLH
VF7ATjptLTDrfUhcB8+OPLd/QFAUP2oA9Amzf2Fd+HeN5N0DIHlIJ21d3EABBPVjkl1ynJvkAb/2
tyQfy2tbAvWsys6HY+L3Ey6uNJ7B9+pXryoEMGUYj0wxdnYPjaw/TnZlvPUnm9+1L3U8ZieKpQIi
zzUEvvlTlbnNbC/K/PTf53CC/YPAF6dvFnNtX0Dz3HeY+TuLaeJkvQ0NxurZ7YTONDLS+wGr4Pva
NaA1C6arTaeb9qAatrHLXO7cIXSRwSImkCNrF/lLO1EHo7O+0wiiLFq28TNLnCYH+VwADpnz2H0u
cD+e+eBo2Pa9/VNo/LLJxKNbV9GJ6ZYRpwKnoqg1RTbspTeWSKsLQr4iD8Uo5jwyHOSdZgfZgq4Z
9s6E72/htsgNfR+6LT4BwOsn2cWqpk3vWOmX0VfOtqiq6VSB4uOpSEFZMJk8/BHGycmNYwYUbAae
ZhFYR2S5ls9h6BZzRDGGj3i2FJ8qh+fgNpAJNmOswXWhOI4u9ovE07IUxOdiqHS8GCxGJu/gnMlJ
djDTgT4R4pTdxd8KUYGdkOwU0SU+LuzcnTMZ9cWK+eBvcNYLJsqxbne4dwKPT6HwOHUT39h3fghm
c21cHptU8+OvdSedCzWq9wAaKc+mdncTX07QM6HR5inJ7ZhflkGgBPvRtIIPXqnEvXQDfu9GD2U/
eBdHWxYzyIuRpFiA++XKpuMpbqznTjQCFYBziPsRTIybRHcim+Dp52bM5ZGcZEJHCLB4F2qosPFO
aVycqUUzhhUYayi85YHBVuSp+O1s9JpoNq2YM89GoeT49RKjKOgBp8rSFCk9Ic5A32XV0tz7nrVd
gQU4WOP8sFVPmTU3yAI2LtCJDODgoiYVqgGo2bImnNT8yzgx0BEPVYxNuKZecJFRHcvu3rac9h4n
K919WZnNkTXuSwuRFmtFXiqsSuXbVCCNnuLwA/zLbZk+nneRHe2XsaKmxgml58kttIa8czrDIRs/
qTZWCGY5YrWaCa0IPUltSwEKXtsSnHOaOmsmuSo09dVcJSsVjsyvI68GsswOZBqi3i/BNAGN3bWA
ECCDS4IJj3+ldSC2VGDCqa7WdTdLQVrwka3C8/o9lMzLirAAMXKxyfwVlz+jKbGw4ByKxrxzJWhi
pHrLUaBsBegR2ndAioBXkA32yldVu/N4lgKtAQeYDbZdqUAiN9YlkKaTeaaEztLM81PhuJ+pNSd+
cp99wX0Mjm5eRVkB5okcwg9yTXWmDXERvVpy9C6WE/QfghqMTnYtx0NepgeFHeeDKJEjaSbZIwMr
IrhjIKYLoehU7Oyst57rxLOecTfBoTX0RJYRAgd7UIJMa2qWOkAK6wvrZHxHJmbl9R3Lolc3mjh0
T0Qr1h2b2j15AT6wtnyCnE/mGdGeg/ZnTqf0dVrkkhs5J1o2Jh6dRm4fblMnKWFyGWHpRw4q5hGE
KZ+sOLQPuR9/4x7uf1Mwbz67fTZuLAW6QGrG2lbZ47rPUvU4ZMP43HaQ/QIHCV+Rk2xZCc30JimG
I5ivDDARDNFKthKCBbro4/atZtdDIbFZ/tVeYpL36KVLa0Fiah7nxr3ELCN4tqdO05Cw7eiCpt8r
AuTIj2azDnH+HK2jEti4q3Zd1dm+lX0DBLX2L+2iH6snUav6aRkDlAjVU83LdGcimXlrSDC6t870
EUyiOCzovAmsVCL/Gk/ZM/RCm5dMWtWdyDRBlLbjZf1tQOP+Kcz95L7yAbMhe+PgzFPi2OgBLOjG
g1u2SEAEavLriP8D0vf9/mJKB/pXLPwmoj6/++81iIWD/5trJ4YLJ4gp+B6UerkrbqnULUeDnh3Z
Pg9VjfNc1zVOShcDEwFEWajdArODrN1d5o/GiUwCmL18ddue+8y+uT7aKRhm37tRTXYe+s5+mqq1
xLCMf9NlHo0mpd63bfJQn3/OTqNDIPob2LSbnQFy9F0YVOHK8FoL1JIgI3yrZrkKL2SlovULY+cL
8SmuGI4SBeikzhYo58ILVRunQM8oS/z9lCX31EWqNqye5t4K9yGj0+3mTICuPHoZH85NluFa9VeL
Egewk/9qt3H20LmZtQWKtjjwsBo/D211UlVhvoDfpXjoInwJyE5h1XvYaNQnhsTqFyyHrsM4S9eQ
JsIZBT1FU4HEab9Ud0I/bBOdFRbpwujBnKztRmnVB4bUTCCs8ckv0ig7caixrhq626U2yG7D1fxF
WdoUTt8MC4picx9qkoNsuPsPV/RdWsamsahJjjKDDPnY/2Rs7KAYKqOXuGqLJ6iTrTruACwf9Y25
sUGdtSN95lR7raxHblAMb6K91Dd0ceyblhAQZGX4wnkaH8ah6aGXgGbAWIhrsvpcNA5+1LVpGKP2
4PZMrclJNreL7zObGxcyIRnbPuDXC3T6NGQv1gOSpa3MytfKzYdX5ASwbdgC0RUqa3h1ZYczNJm0
98Kpq2d8eLbFFB45LsA/A4kjdywZ8pNfxdUTOI8m/Ffxkfh/i5ChEx3G2jDvctz+pZDn/JyANGzL
VIdc/MSr75DhX22Bi+te48J8Epr105PFHBpbdbTNB3kdimf2HKo066cObcF2OfL2FYl41s5xqj5a
x/kooPv0ezsaCmDWInUysDhbg16XPbExdPYhcycgqr0U+Mks24DTOf2CE7KLclzxswPHZcna8isb
hVgru4gfE4P7h7a224MVa4KZ0OvWNdCp36Tn7aqqyQ4OkqY3YYVk5IjZEWQUcksdHZkdyGbrpH+q
cV2jpkkQATJS4XThdw5O6x2FkAkikqCVsUERCW1nIAJAFHUkgTUiUhgC85eNPv5Lm9wUSDYQyaXH
JvS8S+y22PVuO9sES1Mf6I9AIx+8tOQv4Fc+Mv2dDhO3PBSGmnBn5g+fcbuFdPQ+vgoTOiyAXtVV
GCjXkSczxtsQP5yH0QQLQsxd96MrCvvgMOzNJ7PwPsbglsRbMgwbQMy9j40hrT3WhsGmHC3vo9lA
fqFVRb2lvmaamju77pwt9c3DCvnAUMDYkTcrsAypywwK3Lqv7WBp6yNjbE9eQEmczdiDtpOaFUTj
No6JxAjpd2rLFZQbm6TB+b+I9W2avgpglvmrqiDfBLSZvhEoDGtTy8A4UDgFzn1uu1M70RCPBOnd
OIMHfTAp5UrStdVFzHm+w8FfNAvckoPXyG6/apMRCeL1itRYiJOD5/2uY7b1QC3Ii7f7Elzq63QY
wIemvc27d9BeC7rvVxouRdztygFiI0t/riNwIILn0vvoknvhS5321/1/n58UYWIR2zsFEItXmHsk
0LSvUZfjNhnAdxyiT81rKS9gKqk/ZeU0PmSD8Y2sjQDnBEscsaEmYGQJGIUS5zj3iafnoWuDxymv
nQ8C9Kg0cuq766gJ6yI9ZpA5KrXERK6qt6KoExwHuxARWRzYB0KQgtpG14CFhsIHVrxFZm6U3i3h
1KSQxRaWNjR6JJZEYyW+EFQhYyDRTrIg31PT89rnotXsXHZvP+oogj34IMe8ioqceo4aI89+hH7D
PBZFeQkOBmLfHz+/R72PNWgIBc1IUdT8ZxR1zr3oYRj7vaPzSpcPGukp/8nWZUgL41UKiZH3TyV9
SOfPKxlr+ugufs93203Q4reFhp0jY8klkm9TZ9UjU/YFqYzPSLDklyIypxfAWLH9izJnQ85mcu3H
Lp82UQtQFgBMrQkSQ/wOk7ePkHKC7Va47iN9K8nTEskNEurzeigb3MebCUmtewouU9u+y5z+yzyU
nrZWqbjYTv7v085OHdHiNPFqajf3IBo1Gsb8R9AMevquANexrdL2RF3/9Bo6NX2heFeP+/7ne72K
74uQHVudKDzUbnumWq2b/23rIyDtscAEzk53+//q+6c5VI3vgUqzfHszuUP5zNSl9AZkABkNgFJu
gmWT28SPOCeLnnEI8JIJz/k8mbmJ8+JJ7YfCA29EmafY2vocmtl4hJrYnD5TgcS4dM1EnByaOMEt
ZV1GJw4G6osSU/RcRVDJEka8q3SLTDgFwp4wDQSIcDGIjDsDuBMVb/zwkCcOaOTsrtxD29H9obrm
ZxE5zecxqwuc23rji+HjdeQyLx94Y0MDGNnf594C3miYkOrc4AL33nPww9HKJnuubeyZ26xyPyWD
Cdp4K0y+T4N/V4HsPVz9r/mKoJhe4ixOt01cQs3XbkERqu/DgnrCY4+qoHT/AaI4ufMdV52pIDvV
eB79ilvcVHPfo+exah4PWwVwPINk59oqIvnosMg+QFrbOiDpRD22OWfrtizqr5AgO+LXzv9ZlNNd
WYnhC7T0jHUECe8H/IXp0Zx6iPuaUbiv+nyHGyX/gQpLZzV3tsG2kEh0sW76zTGl8VcwVLnQgP9l
r/oguPt9jEAfQkZ+ozZ9Hg0XCSjrZdQ1T0LVSLXiL1zhiH5DNgqJfGvam9L9S/ZBAg2g92415MFP
dq0zgtFVR5Cv7UqELaP7SPahgWmuxR4PIxBfy+j6lVBI7lrIg39/PdQjp7mXEd67pUEFYhdse0ck
2WEi/TL8sVf26X2AebzU9PJ1hSXFOvQgJWM64lU1YLgzEzt4dLtePYRI3KUW2fGpDR6Z3e98C+oU
ICRyjRV2LDGSTRg7UhwVDp5ra26Cq7+pc8RA2rPcYcPgrpeYuB+n4zAZCYhdMBs52ABchx/4u7lF
4zM3X1nJ0DzQ5PQyShm92skUnucwrx4PwoSSQdpD92rVuYG8z8WzBWwOPiPhdWEM+bH1IEp5Y/dS
YCJUwrG+0h1yuzUB4XUha1l0PgDr76PQoEg3cHZVGDurxQEmqX7fZIG4TBbS96ZcJPfSFP0lKlJj
nTQp/26Kv3xRBV8rxyq2bhVkZyDa2aOXJmw19hb7jlyyu6Tu7E9y4Nk+AHnPoS3y4oPJuy+RHqEw
KlCLDhLbqiHpjwB/gsG56eRnUDjv1Vj+jU3JMweFx2NcAieQdBCbn2o27ULdJNswWONeTjgI6QZb
PFKwYZXdpUzSPbW4jYwyq+fgRZRdcEJu/lsx+tzOdYZ/cCKPeHdTk1VjuI9H8XjTDZlo/zLKFAP6
CcgMZrmqzoPlpgAT6u9dyTNQJ6pmQ/iUIL9rR3EmL356kxy2YTB2J+TPdydXF+DUwNaAquB5R5X8
CVUpitrkp9rSfY5Z3Ev0lWce82qmZWbqeTvRMhzVHD79hECjE4AcMhbOdkGnzYC2vpFiZRdsnD25
hrpdodpS4YeXJWaGupExshRQb//uXyaiGo3B3+dZvNYEOkEBpu912SAbWI349DFRRUdZWMmeJ2b2
CQKcYDJKsh//GTEak5wjRlV9FPgJOpSpD1TrWHdfLdd/Zl7XvSRhE5x9ELVucGfZfeVT/akWpvcc
lthqu3Zlr8muUvl1rJPyGXJm3l3tGMOaxpmc+q/CdvlTGoCTOYcq5Wy3ChuUrlkun0Zr+oLc+2wF
qrnqRIX7XvuTzc1Fi8+PjklT9eN/nARazj8OAoXjMQHsGGhK8cpu5EQTpMX7wdj6T1gNNHfQVk8u
EMNILlQDw8pbLUPykoR04oHs/xrGih9yrMC3pIeQJq+hNZ6xBMSlGKiQVX1qStw36NZivxnNAgpw
X9TW33MYVOP6FYUs3SwnMTd5DmK4G8fSpJqlP71ZNJnbq9cC9ZV8jWwNtfEGpvYc2M/NzIVdhPY2
GfQPOmuGZwmBudKyz1RYodEfM0NtLcgQzCZpVzngzjokzewMSPl3VxGHzTm2NhxS8zjZVeF4lk3e
45Oiq1RERRvtc8v4MHXqzUT2MhD7yLbiU4V1CRgquF1eGgN64gLZcNSiYjAAF9gorOoAVqt+4le+
3UsIQl3IW7cmGNOozaGEAbVPKN3MAw5FWu2TBAjxYFQ/xiZTD53MitcDd0P1muLn7iEJ2I++n4pX
0eThEdrgI1RZ4Cw5A5qpg4g8NSv+P8BF4lZlmpmuicNoR9iuA0SEeQMuKkpnCkekzz55iSunT13j
GSeHAYhDKpCVgWUFtmHFfrGFmQ8oD8Qj3zyzXOQEMcq09dilLpiFg3XwRuOws1/ZIpgeBjOTD39y
QJC+OiRVpbBpwslv6OO0mApq9nT6a2vPjZuF2MGDOe/zYof2WwhMnIqOPW5x7ltdKFylAEIwmHtq
go+52v33l9m+BWfh/eM2s4BYdX1hm/7Nd9lWvRP3YhJPTug/pfhMXCqQbZ6dqsUll0YqS/24pqK1
8L6BgUSuq5THW4itWp96t4XYQ2j8DLAa8axQQDUavFSRUNGLUQfejnWmA7h/PFzcDMxbngDu8yqP
bc4/o1Q0wUHSt6L8tCVdjfLcXDdqDnHOD7dxk2Ah8qu5vY54MSB9DTkAQZjkZy9SeHYoA1rATCaf
8jb+GTci+Gmoj1Ei6r8akLaDVC8dIZeipp2XYHPx328sNgS3T0mLu5avP5o+hDA95wY8JaM4Hyok
wTw55acuSdJ7LA/KUxyBrT9WOPJNqzFYuZXyvgNhDyJsvIkyDD7VpWpfvQFnfq6ZImMZWQerdAi8
OxGbOOcOctDNp7b8SjYqrmLmaml+ae3pJQDwAvdr0AYHxhjbCcP6BJhGdCgcp97jIsl7bbsMqeFa
HhyI6jWWJcFdDrLmBw/yJas8439DKKjYp+lYsHViu+PJC6fxxItyxOpHse7g6DYZqcDG1YOCboNb
Cp6/dQFFXJkhmw+BbRZUeFrqgdwaWPi134dyi48fX3ltW5/zqrkvuWM8WMAhIv274TH2D3m3RYZt
kG2rzMIVWeBcXJzDgmlLIkvJ74sDkiLr1RzSjyXEEkMASWgcirHK4JA3xoTpGw5uCuBXL2bQdVuV
jPHa8rh1oYIcc0wBuryVKIN6t7iXGKpVZYhX7hXnGzs1/aHJTlXvHGlMMlEhqwiZjaYTmltVDgZA
c5j8JoZsWNRMK0BvQEGtQ6qut45Nn/7luaaA8k1jAyxRhWc+QbYdl/jFhygMilUyJO1PkMK4cdb+
BbJYvrKNqDoXYOg35Hoykb6I60RzWIEeEpjtoveg/B7wDtpEyF0JStVcNPniFtjfYu2rqbmEKTez
vY934gB2zo9B3zTsZIwdv4us09ya0uKvOI6+lH6cAsnDelx7JuNDrUBtGnRD/BSbUAPzuWECylmn
OMey1QfoLHZrCWWZT8JpIRhW+dPFsDtnNxpBs29zxu8qbo2HAde6Z4gAO0fhDv5RySI7J06iNxny
Z8i6dgWBl+K0FLjfB7t0lA0mcjd+efDxT4rD0qYaACy4gKcqdbpxLzYBinAspvRouQgSuVpctwNd
hV5Vr3rN1dtuy4BXr3yuLq6r17u81KtZrqoJ/b3U9WrCq4CrKo21zJJWU/z2Vi3Gq6mvel79WX98
QcvIILv1jv/9eMVv0+3jlXu46LZN7gNaCoHvmx8uH0SLuJhJuqcoDkt8GUsHqFyohH4HQHRTatLt
gecfmsz1X6cyHTfJZBsQlWH/R9mXbDmKc92+yz++rIVAgBj8E9x3EY6+mbAyMyrpRCMaIfT0dyNn
paPiq6/q3gkLSUeyI2wDOmc3G3iVJ6A54UCZeK/BD98F3PnVZfq9DijUzhmr5ZcBPjTJHvuZ+y/9
DILlt5CkX6oQ8sJmjT6zV27qbFGbtVHjArYyBhH2Fd6Jw3pEeX5jmkWgXkLShTCJyYf7KrBv0rAV
rzJFQUvzUq9MU6QtDFrxwdw4QyKfahnDPRNhHVTZ99NQQFlm8sSrUOAwFU3jH8yoly8aNwxe+iEd
IMGVbmSeaV0tM6bu8izPN8qZIGwN+pd9yEt5A1nA5lzCvPFyGGAGEflkGLfCr3kYlWQMd5Ae+25C
Ln1pQN9Z22Qg284hBex9tgB/9hGf17ouyD0YD4i62BJmP2bSB4Igte4zn7anvmg4CrM8eLMyJBWa
AHxApGGmuyL3vrlOyt4SAF2XAdC1+1GL7pmBBSq0Dt4gOODBRb1fozI6Lq7Pd1cP8ITjzuMTLTfm
Ge86YILNqESScmMGviyAu3cZlXmGDAmec3aZo2/6GbmO/zE5wtieHE3zciYbH8BJu15d+8xAN8eZ
M3NQXKmtA7XrblVAmO1+zLW4t8aw3sXzIykbJggzqWGUi9Yunc2l7ZVywSo4iJho4LHkti7PUE+B
HwQgY5AtC1yUO/u0OpCk9baXpuxpfWwZXO4jE2Ta5iyMOe65TMDBIBCzRNq8xiUyJYPeiibVUegS
axWnfHxVXrAxtedCEycSqUzvhMjlXud2C4l7EErBZsInmFvBDeRCCTYThQODxyL7zhTfpBwoTaTk
202HOu82VBV/rlt9NAFaJiWIOvDWus7M7CR/AB44j+oEKpTSTX+SrnutJI9fYy5b6NJ47n0bQLoF
9TR5cnvW7myW8B22vPRES+2uevAXH2QA1RdvFOItU92zkJn8CTv2UTvTpk5ztgN+ZukNunptE9Ri
ddNOGyDNu9cCWXWP2cM3idvs0q5JebDTlqBCj1RAWw7fVK3dyAaWaVHaiVyIuMzAHwagoM+b1Fky
qvKbsIVUGaB++0zysDrgka9vRyRn57GsE4mz7Kk6BwwoOy8FTQ92D1aIBBtMwpvButUwpfsmYd6y
GF1nuOkcCFR2JYBgeDhzvgUwB65ix3rkANfvpIahvWeF9nuQHy2vc77lDNXJuF9UQLCAwY3f1UXy
NJB5smod3kUpaJTD2YxwCYO2dz9u80ORdoiXVeVvXU3weARVtsXYx/sRZgkbosDCQ04h6PYTnB27
DzuF6pAFJa/FQIoezMWB+w9m3GdIakWDX547XSZRiaS9rzLUNHLPe7Qr/dFwxuG+wP1HYFLUokng
+X4ZRBFihQJouIIgt/9IXFbuqq4dF+Ec7GVWfdKK/DBTA9oW9z6oWGam6ULp8p9fiYW42pu17P/2
Sma1DKpQ/+2VLgEc1ezffxNE8T88QKa569trWK13BzofLKBoLmcxpIsgMzW3zeHSvgZpwMg/hdfT
Ypi67FOPmfUpCgJLi4vaQt56jz7gPqt6tkKTWQMAbJE8w4I12f+1n2eu9aREl/5dfwfdpr3bpNWK
tMkPfEWtKPUFVHtZjFVj67XuA3Ufdpk65nM/VHWm97jL3sBjn/6uP52kuu8ARrjED3lxR5DPB/LD
TmmyKMH+jzIb2KcBhl0gRjsJXxMKj+1Lm4zDcBzGCjc3c5oYlehecfAO6mZt+tyq4L+GufaxiNdm
UPPLPs+7DJhwc2jduF0JCMGDgQPdadN3iTEy0pdXLHX6DW6HxebyXkxk6wlIuBEAmTdVF99fqti4
M3Xwpt23puZt+syBzxXya/NTH882yWh1uxLC1dDJee/qvIVfRNi9MkjJa8/RQGwLeoMrXx2ZftqX
7oo5It+Wdtu/hm0AnXngSvu+k2cUib4hmdO/1g5KgjGh8dpMElK/cjX58A9zmnsy+bfN0GWApvbV
us65PpgDfJCn7YifhGmlAlWGYigBLFQwrgPirUGH6QUrHG02ur8mms5KhODqS6tYXiaZTuZ20AQ1
6+Eu3mw87NUgrV8x/k40aW69biTY2UJXHrQqN1nBma1ecLsqYbaD4esBMmPhop+6BlLkHU1WSS3J
Mu8bCfpZ5yWrEXvoRQ0trWU8p8wLAIw2glVHhhIqXYXwx9q7UK2mKzMMngSQ99bXXsmb5NEEmAlM
BRYgObpfxX3obeygk3d2QH9CSVW9c560C3uy+pPh5w1VWy9HFG2Xfsra20kF78IbrGeAS7I96yA3
bJo9mEsrVMIA04XJzPPggnIV1xQsqDnY0/xWhlV5N+ksfIJ9mDcHmQWrxHs3LbOgZ1f+wjQdlJ4u
C5qm1UD4Ar5+kVnUdM2L1gBz38F6O3yq6I155b++yzHEU5tZ9Mu7NE1YN+Wf3qXtAuMMRM5lQYpN
umiSl7++yyzV8aLISgmFeR4f8qr/MRZcr0F+jQ8tHlkPpt+c/UufEl+nXufjmguNcc+zVlZYT+Db
AXQ5EAEQzqCAGZ8SeuBCIff0e9Ti42yYUubWckEr2byNgU93oouDpShaAZew5icqtbgbZ9N0zhsk
iSCI9tYMHN6+cHqGCSyaW1waf02VcQ5S/jwV24Gf3sDVGdT9cQeZrGaLfwDZXw8acLh9I6Tnr0wn
fpLQFjWnaW/XLcTk/4wnBNXruFcvri0zF+QyuLhb0ByBOxeKoFVUEwvs6FkWu+jwMzji6g8dS0hN
JuuEAyktprDaqCpob0F2qbYQSsJ3IoXJWoQCUnfbiFJsRw4+YDrTnpTmGKmV128B5Cx+dZrZJjoH
nwIX4zy6BJol1Bho0K5SGE6NfDo0hXPHq0a8jMMIgBYSpplP/FVuU76DPvan/lwDCIDKIt/5c7/u
AD6Df/07n/tN/OBnYo8qLYuMUlMP6F7mWO7OaDldxZsmXO5QIJopmL9DjJaTW0AU1OU9nhwgO5tC
JXMJ0T+yAdjRX7KcsCWehfpzn7r9GQyd7jRLisRhBjNPM8B6iNQiv2RvudtBTiUjvF0GHQyAMtUc
+7IucYeaT2XTg8vr56tLH50qDAv8W5efItN4OiJ9ordmuNY+gLPz5K/RkvFhQf26WiYVsqORGf90
aiaZ6aRGQm5yvlOr9wCFmKYF1dOwNU0dTA0yIJ4dmWZV+95Dwt79wOvvv8Tjadp7sGXwKx5pkmwB
HKroso2G1eWOh5O+TQpqQc0tva3dUN+aLnNgFPgvBmhydO0zIdqBDXYGAYOlGbhOw9URBuBWEq6v
feW8qKrI0yBZvr+u1KvavnVA+YO7YXJzXajNfHbMGrm6dpmzJHA5XArdj+vSph+W2cVak7ZfmKbO
AEKBGQIux5PypssqZsS8oCvnqlpPh63pM2uZd9hM2S6AwNTxujyzS+smxe7r97/FRHIfxO6MTp/+
U2ZpC3rkG+SrNEiMoBPZbRLu85Kjbg7s6zdfk50cMxjegG2/GLpEf2SNlUWuhSwtCWDvFqA2fU4Z
sLJjZ0EYRNLx2Dm9WKdOAewbGwU8XOF3ag/uveimMYnAjgM4PQNP1kemN2/8V5BnJiTyiHcn89pZ
+2MAl7JGQllfNf3GQsX0rNoiW1bYapGGqk0pof9NnTEnkTntVLmBB3l9+NRXzDETBPzspqIHE9bO
LHnTP/RwTbehZYtdpV6EDGptjtdPUdl01hvh3nusevJD592+DiadREhERDaed2B4l/zskW4E31em
+xgaij9iWb2H2Li991AiAUAzdW5a0GLsmX8WWHCwr7tsiHrDHjOdxcxas4l9YxVa7AMAnG68+TDU
tvcvlMyAfE0/UZAgKCX4GTmOa38lQ/hemmgaFP0dE9aTEaU0opPdLEJpzniW5JBom7yVGTVM52vc
3/Vd54a0aA9xCWRl/WG8IRVr49PvlpxbVlF+GJNJMza3Sji4wsOox8s2kDF1AAhZTky663aWMA0r
ezgCQPFDGwFS0KS29UDcWwqR30VPSnvlwweBHZNJBKtufvOfKpHXGuSlMyOJDVG9xlrlsT9Autkq
4DwceHea1h9QiSV3MKoqIjztNMcJOZYVvEHTJ+ng9tN3uMWm70Nh2X805dBEuQDb16Zttu5yJz4k
ZckW/5ws9L8Kpjk0gOQ+DJE84oXEZ1+KhKDOZrnVyeauA8MlxFNcZdsPnSTv8HMuf+TMftPDSB49
/B2bsZL5lpTp+PhPAdg75DeT7YpjBQf4BSoVA36YuLEa4zRzu3RpD8R7wfr1tU8ggb9rxHAufQA3
q7IGLzHL3acKwnlRCcE1cD8c59K8jkLywI+QDp/Tcf3Zso6KWvl9ltn5PWNOvCtTrwHDCk0zEFPt
L+FY7q6ufdZYf3d7IQ6mK+5bELmLRZCmKEeHlecdRpX5ED/BWWxrdA6/29fhtuvv0yoF2BW61od/
/oyo+x/1Mg+FMt+HOiANQvgPfvmQ0p7mOdFCngsbWVpnphY3A0owcS0gCDTYBUNhINumvSsPvRhg
qnEdjrlO3ajPOnJE6mIJLySoM3bNuFS5LR/S0ef3E3lDzko+DHElwZYhqG+2hdyaJiHKOzhdCAL8
POpDsPYBWmjQxkrDk5lV1A1b5539nNUyj0xXXZXlveO9moZ5namDRe911RS31iUnIMqmHF+Uuu9F
H3XYWB1RKG2P5iyfR8KyuM+9It6Y1iXOTDFtExeMzXudyhZXWWtaNxzqMQ0yN2+OS1Gk590LSZth
35X2tOwnRt4Sa/rhkZbfuSIVt5NGcoKOA3nL1eguWsgTH0Ad40+FW23NOmZZG5DBTSyfgmo/OoWl
17mGYOyU0+poWfUGNr9y10GSgZxMnzlU2ODhTjBz0+bgyzwzYiZXtWt10Ty7KsIBXl7zsk1eBVsd
wHNs4gp+S8gVTnU/REivWWerHbxDneBTNAOs/J5ooC2drEvXbuW5u5Dm7sPfTOyI6x28qUf2v3HH
93D8Af565Amd3RgopZiVY1FfCrdjAPzfFV5pBiCuBukkjl/rl4G/LmIG/XCIvy7Sul5xqFnx7mKj
psCqeBk0ALV4mEZCa344nvvl3D/O/ewv/dd4lII/xTsjtV8a7VpbK+DWis+u1X+zvl/SFG+7HJcX
+9SEVhtcE+DinOKquDbc34uH6jyS0nHaGV5v0UuokQ0uUunJkaaseelUOq0Vd51dlTbpfZm4XZQp
r/zxOyIMgCw3ETESOfcVgYKuiYDUxRFZxX9Yo3bzZaL4MYdn9M5cIgGvhKnWvOEoVfUMQGGwG4kl
09Xc5HOYMnaTv0M+9ZmL6u9pFx9Khp34KsZzFCSfPQ9m5xejF7iWNcscOMhVYoxguCXKW0HvDQnY
+L4Ye/p4DkvnMN4r7wRliASE7DycUF3up5upDnvrQVR+sgUtK8TuSjfWnv31QFlwQmG621z7YZeO
4NxJQJcE9WnvCw4Vpm6fGsagUQkzkJF4phr6RpHMdJq2OWP1aZykf4IPQeyS4sZ4yud41oPYQpjQ
ZeC0xdJ0mgPK7BiBGLwn2+ImySHUYPrjWbLBTOCu3Mohg/P7vDG/7snJ5HptlKaQ/Yku52arXnpW
CX7+GKz+eQ8/NdCWaiX4dinhMyh4aoeldm1/kctMeFBrQltYEm5TTmxFQL9BVw+qteCrSRVpZrGV
U9TwiTBtMySnqT2ZM1wLhwML1SIzo2YAwpG/Rk0TkOX71o+B/iggXJfNP/z5ULlyJh3Eo70AZDVe
mk7Xr7Mb2YQ45NGIx0Rc/z0eZTkevRaoZUMKCdkzI+ZONK1AlKn7jWnanVAHBz/ZKIUA+n3snuKY
9y30LMD3ux6QnBfLKvaKRWL9Hu55D06gmN1RTKRpX840nMAi3FMeLZm0mxBaN/vJISOpkWMPoD+e
uEd76h08b2QtxL7nUyTz6mUtiF44MCoE6vk63taucxSAxUVNLO3Vp3HgDv6cX/PsPkinavtp2Ez8
1EYVMhohJHngngFWzy8BFqBzeTPmFWFEMuyTkKLq+nvpy7uUUI3bBKP/9mWGaTbmD0FBM1k5VZss
pg6y4a7rOxFUPsmtObj2EJ/ylkL2vXEuXaa/CJxkJ0rsda4DsG1zZiWteqVrMJuYrakP5DE6gyoE
cGmSQBbMKwPQLP5Fkzf4Dxiaz+COC5tIx/epTb5CIhX3C6drmuEMzi3A9fCXunW9utuOHhuxkfTh
C1DpcFnQLn8uQzfD3bKy/0jgpgOc5c9JDi/YaiSvDkn4chxwBUzctFjwAqUhOvX8lM9CWMqFimcX
PtuK9TeDCvCjnLu9keZAMU/12jTNpOyPX4Jd3U7MXvNTIA59xoNzO/vS/26ZsVRCXHAeqxkMrPFQ
BRAiKhW35gB/jzc8Fshd5tb+Pu5LdUC6GVKgYI+iZjNAoNeH2E9B+vyjrv8AHLf5ThQNIeXcTDeZ
DicA191pNQSx9YLv81GGLP+wkvZHalv+4+BOj5OfVuoOuPJx55EJWlsZGxYxKwnghto+hlVoH780
IRGjt//8AOp83SRQP2DYGzDXDxxGHaPB8+PbPfDw3f/+D/k/MVH4iuO54lGBfwXNSnJMxxGCwu6o
1kOowUlQmXize3eVVDZ58oeJH2GtMC4sibDAt4KI8xwmD6ENMieme43eBap0xHc7afEsqwDVD5S7
lFQ6TyU9QvCtewPGYY8ySvMUqmzc88qHEYQm7F++n8T5ul/FDghINCj3g8BPQtf+oiAEM0Q/qeMh
eQyaduXCXHtgbgZudNU/JLa7RZI0eBmgobB3BpqBIKiClwQKcMseGtN7M5qxbJe1k3hQHTDJNjg5
JqrVvd5OMQQ3HgeIcJw7V5cwrq6GpZ3Z6Xc30BFc2ulbUCdiDTRvt1MJAEtWJp5NQG0jReLC7uQM
sdxy2XMIyzaqwAamrO9d5lf3HU+TbVDb9eLah8RCvvBtCY/LOcQMTDJfhJTws8PTdpMGHYEXEvBP
UK39YQJqXk0gu9YkCiHffQyZyJw1AA9qDcnENMIFaewjqBy8QJOvjFGz8N8gmLPCYy9KYDa0bgMH
LgheO7Fn3wY7d+6vJNUrFvbDTpUe34tUgS2n9sX8w5x0nePrgGSKaQakrdbh1MC3fFa5E0kHLSAf
FHO4YvjPgBd5uEG/TADAHRz8sbEqvgOzmTSr1KVpFM8iXZkf/xjDosI2rDtnBPIrHsQhoqYp7MdO
W2wp66m9bQHO31hpEO4HnelDgjTBJiiz8kwK65A48ElKWpEfx2k52J48Dn43wnsbZ4A5/zozfSDY
IHVOHShphmUPYhjER//5Rwfbxy95FArhL+bOeHIbF87AjH/61XWK91Ndl+kjYB7loeKec4KZ3rYx
vhamOeWQ9klj2FjEVe6eyq7flqrs7gqA+m6TpF4kSSbPdcnUqq6pPCcFPjNzZvo+jXY+nGlayRa9
U4YPvO5XdMYoQz13OmrYuEbO3OxAH990WZuvzejQTc1CBFAQMqOTPRzKkpb3QJwDQDBRbxOXZN9l
DrlpqZ8+8GIstk09yIXvDulD2lbT0RfseyyqiEu7fIqH1r/jJDmigGI9FzacHgu4pEamyb1u2DiQ
SFmZZotyEdB5md6ZZpqNf4jKopDhxNR5RQhhs/0F+jzCeFrdwWc07nd1PEv3NMPK3BFK5RcL5ml2
8M03bOwWo1+VT+OUBbd9638zUb7qsLueJ3mkjzRMV/pdF4y0OAG88lBRiIMlMRTb4Bok9thHweOD
OPUrwc/fnVqIE9gOQE7IZsJHIGheaw1Qlh2P3dpmEkh3D3uTAxDV3oHIDAmGTtcNOOjQ0YtJWKbL
63hdkR9O3uRRS0LZHvrE28CeAGyJ+VMPs6C9Cwr2jZQBZOJ/d8XK+wZ+Bh6vjRhBZTmXpplkwn53
TYoCpYqcSgHKHIOYXSOnXQPzIuBs8QomWCcVmGjTbIk6v2BNqbceoDcAx5caIspMfoSWJ6KpK5In
G2gneDXw9jQk6bBHBU1tIFtd3bXx7ApMM/ZWDPyGlQ35CfYQAFhp9aMoYxiXl1YMrWWk0Sj2OcAW
KX6ocJleawAn7r1AAB6D7+83LrxdkdPgJfWrPT5lekp77p2GJsDZ3FR2FUTYR4cr0+cnncBWayR4
YGYrX7vk1Ve5QF48d2fxu/Fe/Wxi1NIhre59QEBmod3R/9YKz4HcAlW3blpme7w5uDGixv5oYqs0
F5EIHEhljLQ92vOhadnQR9IakM7AxajN7XxjWpcQDVTDWCWFuosZ3KigvuWsVekOS/NLMb8Ppy8X
divYGVRMcdeb7xuE5PWvrRoYYqtYc3m67tUsN2zX4OKMC7NrE9NNPnruagCq4CUV0BKfv4y0QGHQ
Ca0aWsyN2lldw5YOvq7VhiWiXV9ex/MyewdXbcjqJ+Ac9lBYWiaC6/sStT1qiUdzp+b0rWHltQFS
vXg0D04IMyPwA+uOflnOP5gsDN5D6x7CB5Cp7FJogCstflKKDbYGkzYMqmevHIZvXutAtKnI+RuP
nwfneLWF9mNw6lXZxmsiEDMOuX6uSTYsa484t6OekJ6E5/EeXlXZCbUAtspk3D8MdRdHMDnIvnVI
jc/frkby4q6Z04spL6E89Gdrsot9XYY2hMo17g5z1tKB4MyKxUm6zOamO2/JrwOa8XSJ+wkqhnLe
sV+jTaCZwsF1yXKhViOqgHu4vUBnbz5LhGyXepYkM2mIctYhu4qKXbISg33wC5hdmX7GnWqBP5BG
1ohLuhzGZDcmgf32M2SjflP2mO0cUY4rK23IW8HFnXbr7KFjmX2C2BuY5HMwb+Hi7U21OiExxh9w
YYDVCOLhs6dWjDdFFBSJt+QDSiCpkzYLrcFD6tSz5VX+R9pBS52IJHkYk8LZSDnVOx97raq2+4OV
Uw6V8iQ4JTkQbubM9I1zXzb3mTPTlzH42FhJfff/EPvPa1qj+PyKZj0rt57LMlXLZha387NpvM3g
23RpzdJ1NBXOtqhgG2X6zAFKG+mSzAzyax/yxmd3dlcb61QvSZU1UK9D9UVR9Rhjm7jtXSvZOoWr
H8s+fOtG2PH8awAHYBX0zMivnPwDGdtdKlCTgpwJMEYkKI4OaJknOxHVcsrz/psFNzpplflH0KKW
qfGUdVfVIzjpY6c3qqyzx7AEI65zU3rbx7YXkbb3sPFAtTIrq/qpShMXl0tawKMbTRumokuYccoN
ihXNU8njHBdvnqzNKC19vfFgVrQ0o34M/XqJJO6iykDarks/RjUVt8IGz9T4zakJBXlVf4diZSTj
0v+AbRtES+LCf6iB1d0oSGbtTGxYQNk0AFb3S2xTKf9BzLFyjg1DEfwLlcf/ugdF+tz1YPbhEcb8
0LO/EE6GnmR2mA7Ow+Xehmr2poGj0Nr2hvRRAG4QQTG3+GPKf4h8bH9AABn/8IrWd6qI1RZgkXFr
CyXuctHni2AI+h+sfb9MmXn2zCusB6/swelRXrd3ceu4ofDqXWZ9m78z2W1NrDVVtxN+tN9VBtcA
1rL2gSjibcHG2RaEQEwaqn42JCC/Qf78URJSPcZNGu5CbBNXpt+BtRgn1bdxmFLcCSu5G8LgCIHF
9DDGiq6gapSfLdr+OkPViq7GxMrOVUHpaprPkvitdlzAMXonXxnBEHx3h6gF3QalQ48+OmUHSxFY
oGYjsqsmTKf28C+Pt+Ff95QeCWlAIQJvY2vpwvP869OtgzIyxLRrdSZuukPJ3t+DVufvzRn5fXbt
6/EWIDxUbf8u9hp2nf//1QdwNcoGkNpNZpfLi72YcREzbWMCNuT8car6eP2l30SYvss0075YiJnT
67hZ5mIrNi8mCzuGGC38xUwIN55mF7+xIfnuhXnfQ+CuspNlheL4vvnrocATw37sGEA080DfaQ97
pt8xZgRkTH+n+qdr95dZZsD0mTOgmuEodm3/13nXEAa24MVq0yRSC1Z0qxyqXIuL6aYvvCgNQJ2r
2vJfZPe+WHAhnUQc6jHHd5CU8Ch81LB/+rQ/omEgicfD4NSqKkVaO583BAEszRJF6BM4j7/O6gk3
MdN3PfuvcXichUBWFsu7Kn5sXYu/6ZnbHGbSWRtgJxNPoMfwNzJ3ZwFx1lbqipMsKh4VNfwAO8Ks
o9/Q/plKoJfnX1IsAXwjE1yK8llVx2nZd5Z5TgFOr5huYc+FHVwSMxieIvtzQpkXyAsyuOeYNvkN
rLkhuztjSkNg+iJeU+c81PHnATMjHvJfMyaK64iZEXMslUgM6MT+NQNKBMAX5TmWov92oXUcw92b
9WXhyfTxv//jYa8Kw0g/cJEvcohvf+X2UaUdVtM2OFfERYpdLSvplR95FSfYZyUCIozc28IQr9iq
2Kvv508ZT8kx7hu44ZSi/Ji0hPYcPRnQbtLn2Mm1g30uMXaTxWkKbAfQvGBWAvjF818D3IKOuhlI
YWgLzFY8nlG+0R2K6GVh7yA90kEVpexslMDq4OwpHZxpV7Ft2oIid+0TbW+dskmvwEgYrMjEwZBn
TR3unkzLHAK4TETOJAgoIHFwNvM5ePQrnQ5saULc+SXcwQouL2H6TJwM5F0ya3JqTtaFRdhDkqTW
OWxTwNaV+yILEmxHeJkvTTO3Ug0nPxXvTfM/J01Z3kcVZz+uaoBwr5qCwjvzvOfHOpCv0BkH5BxK
MUiZIyUn8Ly8FBS4ZhBHgtdCLEb4J79NkI4AG1JlK5PQc2PxAziw8FzHZXlGpTIDuB+JPjN71rgA
D8+lyzYU06n2LICHqyZ/crEJiEofMPgRxiiQGqA/WRve+X2Rv2liQQgPstpnOI3RjRRluR9Y8ms6
ctG/puugvc+L8pRWqJpBDOQOEsDJncoC/pQXBIaY6M56OZ1QE2yjSzLCzbyN0KBEmtE2SCiEd512
b0b7uL9z5zXkn2sAmRXF2Ri6EPPxQSV2B3spiQRmdaZI4/kYtJNSBPXNKBp8aahIlh4QL5uLD6RF
KihBQR559i2E5Uv5qACCjdTk9sfOHcpHN7RmKguv1iaEo3xxKHH7gKcZgiFd0D842HDODRMvkhoZ
e6e1d7ExmuwoG9dDropLbjWQkPcLO+DZBQ+OjlVVC/NRBF7CFzDRsY6jHvUj/pKd+YDBsEw2PBfF
xmRq5+nUlvQmhS2B4fRcOOD5XP0DrGV5ZQGlcVbBB+TF/BvaOcAVsD03TXO4kMRZRX9NHVvQNX3d
yZ3lFQpcRRwcmlZ7ocvd4A+/ukz/ODeLNMP/2+/BaKaot4CCpjfmH0GqUqIwC6aP+Ze0rZXeUSga
mZaJoLG6s5nqb0zLTC+zcLpML+Ugdy22eFHI5EqzcF8OtXwIYXJ4Wwj4IIjUnV4bC+gPXE351mua
6RXONIeqYcNDDarQbSpiOHvQQr+W8K/5r2GJSAtocGF6O6+GLSCf4hjfpNRNynXNkvrgDUKwRR43
oMHCGrqBXSBOv7Y7mqVNZCZcTvG491QMEwyj50UufWZm0UhYI5nTT5NM268gueJDLWny/JP2oTYP
YjRbBz3qot58MGdOAw11v6/ZXpFic+2HbizMsvop6RdlF+crEwccAepjZh6YO+rkzkUirK6CDP0m
xLQpiPDLAXU24GWwTV9mRVpD6l+pTRyXH1eJcJEhbQdpRWgpztsxMzAOdhWJzin2ps8cOrVxSy7v
Lo04zg//bZ0h+eh13L4Ejsbv3LLJoWBN+9zF6RKAEPE2w/62RajKtTc3kfu/pb2VPYAiW92MFYQM
xilo3q7TGZ7cH+DxsEmG6o+yCCawL+Am1yQj6ApTWRwt6qDcfW2bMxMzz4CDkF6bONNfEN+PIAc5
LUcHFZ/CiuMHc9Y3rXU5a3+fNWmR7nTsQ0crKSqIJnRig0dC9wVfnI2xJfNDx1mAiWSfVKPZzaDh
7G1KBJ6gR3foCmDrWXmZCb1a9yUtHpWCvsv87r/8HdemGXUmP9sqkIy5bpw96APOPswg5bWo2woP
g7xANVfLOEO+FOOXTi+mGDKxZIZxX9q/Jvxehrk5RNVU/2HkZ4zWTQskBbzbVbe+StIYUZsvzSHN
zzSAjZ4F1pAaIEBhDh1ENy5npjk4HWw7J3n60v8lls5crxRk0zXYb5/ns7ajW0/I/jx2U70ovNGF
xngRP7pdvDGX0X6Iyw1rh3htrrZhBZP6yR8eoWGfn0rYB12uwtfpWTDGjyCgbdL4W8WIujc4xADP
BVbDn7q5wvhnw6AX0SgA/Xv6MwzIuFfVsBXgPDaE1tkzD6byjgApdI/UzAT7LHDUTdMcGmtqF6zn
8Vx/7+9NHyYpHyknQN1RKx1pvJBNhmpMnj7X9pg+gClWHKEsgP7AQfmCwxY+wc4KYrRAMB1beF92
uAYq5N7jpFkmTgKj67lpT9mMAWS38NtEiOkzcbTjf2n/X9K+bEtOHNj2i1iLUcBrkjOZNdtl9wvL
7m4jEPMghq+/W0G5KGe77+lz74uWYlBA2VWAFBF75+ZrhEOJkDwo6BJOhb/RLVcDgE8F5CBfbOaS
aUfkrqaQhkbMQHxZZZMQYFZZM6Y3zwnltfuEzX+TcdUvEfyoDJAq+IZ8OVjAir57kl3SPU3ottn4
qVOeSex1t3ywkzIgiQbwatSHm1UWa/8Q2HCM+mbAixzlMyIRB4YE5m4acQpSF4lw7gxr2CfaOJy1
rummM6oidoDZqR5TVnjPqpEIKS/r07tkSmYuEkCq8RN/lFbb/25d2dc6MoGaH/S6mXxxQXHGLfna
pUZ+zbiLagKlbtHvsENPB6gulejM/hNIr/pH7GblExPdlbzw0eoddafTkBiDF6BsElRv8AbZsSW0
rVfy1dait9BoMc2eTW0aw4nl3d2gBhBlRhsdtU77LK51A1/m6k0uvfauBBtHbcTlSfFbmQe/Q8qx
cdMreSzOUZz14eT7+2JGxf92WVvPLhIgRgJWNK6bqCkHg7ppaGaQ9bOBC6jYdP1icN8uvVzh/YLk
kg8NakxrSzvgs+8QxzHDoWmePNZ8eHZAYYNGdM8/+kbkbCejtV8HS+pBBXKQM4inrNcKOIa0CKR6
yWMhTaBafmHYFxyNzj26XoZ+YB1YIqHEYcgy4C/GR/Z/ntEprJQxTVltXlC1VL6tWd1vYyxyEXE/
sJNxDMiTYtLMynKUrq/LV8v7XS0XXF1otoSl6WJvpNuFOppo/ezOj2ztsIIyJQqpieCbbnRkuNG9
r6/9gi14T+SGkvyn2EsBjela1oM3grPc6/34QKKJiqOHMmYlEtaoFyYdDUY6FVffT47IvAL6jnSx
Z55MM/cuo4tfwo1fYvdPoShKDZKKEB1Qj45fWvueA95Cxjx9lHWdoOMfJ1CorEBlr2Ekj60a/JzZ
Iao3Fg/SK/T/OzvDP7ZaRAPpk+TPeo6d+1UtE+1iD/54WVWVDso4FHeib0eFJ8PUF8ASSXl1WK+r
V7WzBZdUufO9pI4DS92vM6OOaY1F94u/unaz6sSQOmGasMf1x5Kli/bJDi2tafcaVUP21ezRLmly
C0ljJbK+CnQ+zJ+NqrTDDjV3gaf0Vdd5G2TqxitYwIuXCiFIL+ZOHGognuxpOa8GwIyCSxXNXS42
YszekB690yywY3s4VTLaaNY43Gs44r1Hf3wTcK/O99HgQfdu6ABAtzFkrR3I4CkrzarB+uQU4DJc
fUmfMOSqwD9yudGDbAlHM/7dqo7npL/2tiLUwm0s11X3gkdKHPp1d2eOZn81LX/jOkYGqNL240A6
V5EOk8Gztn0x2OHvXMvfrPQmVLn0Xr1fw65u6J432turDshRHRo+f725xI040VqKmiNNuQUXGUOF
MO59nFvvzNEQNdp5c0KVdbrpuT4+0NDl2vgwA1OizcrpbtXrDWAV0Pw84w8DvqA+Hh8EUvG363Mb
2TcAlhTASjbYhaP2D+1Lk4j3g5H1m3iaKpyJmA272O/DGOe1RB+DcRqBl3EiA61evBdZ1mjK64bv
hOetzb71hHMKEgjTu22cZmeii2tHunas7KcsWxxIU/QzMPtNTd+Rv41n8lON9n4FGV7pHcNGXYDn
vhvBLeVFOLUbwWFu602G5xkai2qjxdcvylrABYUhV3713KCoYtCqPelaNoOnqlSLY7UYpCWQccKd
AN7VxC5/06Ii1o5yEa6D+atIBj+SIqxb9qXv43a/qtZVRuSjRUi5rTqa/Ws4WrE601regQLH7VHL
2+oFvngkuFkiu5WH3gVILHYNOHGUGuA/gLFaBIXTNo9tYYNQ4V1HIhlI1zX7NCuPTeJeZzCSng01
lJEFLH2a0mCNAviuiVVH52W6mhbXwo0ZNn2T9xbgg9c0981Bhac1eIqbx15v97ljo4EQ71T81jrW
BcV3OHijaZUkrNrW4EPHd3h1NNwEdWOeHSM9SVPlHk8AnWFIXp9TYOw7MoM1xR5kbw44fqD+SBo6
7oG3q/eOjcnQRkk66qWkLstfXUhPKhdkIwcjYU++xrEJmmYDFQ61ARhKiDQrlUiz34n/YZk15kYO
fJzhtY/KZ1lYxrHDZu3O8wZt2xh69QmVl3iOgGzlT9Nq8NYo8Yso0xywHdP4XfNQawwOa+NlcNxy
Z/TAsfX7vAKvT+sdJ63Ql0hokK0+gXCrBelCCVZLiZcLiBHsS9WNbwPgQ8xd0rrThnRkdVGAWG1J
LpRjB+ShTTNlzl4HRy76nVPXRg1V7VXbsVcg8O39IpGBQoxtlcDx1+CLUgMR7REVWgC/R72LqW+7
KtYvPI9lqLU/igJdGxtS0aB3ZQocX743NDywk6jSL6Rf/ISSIx/8ARuOqgZ/jOcz6RxQbCVn8hQ4
RolgPYHH2G76c9Jx7H0BNjCcsRkHrotTdN2xBU/nGRVDkQVGh0k5KNs/tKTo5941QnJYw6z+AxgL
jYA8AZMsgslDlUFvFy3wdPxmGeRg3nUzOmtv9CRmOIYqwCJ4Xf1J7zhpd/HsPrjRkwiyRKQNE+tp
kQCqtymlDUj9AJ/4xZVrczcCng3VdSetnGSIbsl71KMOhyitZOipgWZWA2wCsNhr/UeZ7CAduG97
NHk6elJFAbmTIwWMkYOOgjUQWUA94gOw/OdCPwMc1IZ8limtJE/PcLt94Wbd8gaIOuxZAa1wR6+C
uefNcWYDwHCsEiVmAIp7dmwtbK0pD4YIXJxR3MvnuMrFQZvqGoV7XD5nvJqfJvx+ghrzedFk+ERM
7Ba4PMoB3KXpBR0Kf5GEUia4VTVKIPCRtEioq14Ckoiz/zFEc+oXGYHLBqVl/FAX3nB1ihyHaWog
kYYhBiKMp1xGtHYOILWHY10CE4cso8D38DSA4REby58h1oVr7NW6XmCNMI7qUbDEVmHIZ1KXXiMI
3fgydiCDJyQnb0yi44ivrBWl6Qa0iSCdyJePQBJUvquKVpFIM3Ij8d2X9BRS4M/u/HaEynpgYZdJ
+4JTH9SWzh5HcVTkh6MdVc+uW70UBObyri+NqXpW/q7pAK1n5OjZZSiSYHMZdJV9aFpsYRCqC2lm
D6LHr7RmVptVptmiJPu6hsR5smqAI+rA23gPRgYGEpy3OJWykHlRrjIpyV1Yo3H0NHO5p1V/ezt0
t0sYZ8Rfhe5bNlozU6M2MAe6P4F9rnTVpENtYxDptX4iaR0+IIqSsk2tOlwARVd5dV9BRlXAth9Y
oOlfNDzYP/uTv8v1wvnqysja11puHEhMkDHNS9t6bbU8Pjsd0CFIP5nZ5xnfoU+tnsbgY8WugvRF
UQLkBtw1Vw/p0ydexi+mk7KvroeilVa9KwbDuPOALHVXzbFxl3T6X5VTyGOM56CLGvjCOFugA2TK
Y9H1zO7QzV1M2P0z3QQn0M8IaWBEfH5zswtT381Mw5mZWoujQ+SwaNqhd6NJDXA2DziP29B1UQE5
gTup/3NGWuau1zuvGpEncy9Sc5IwAX5yOAmzAi7Uu0zKIi3x9UlTGsi8eJKMHUUdpMmkSnL+a4w1
kBXjZM3S0dBQgBO4n7VpI3AqtkMxYhmgYicCHvGAzhvGzK9DgU+2qNWtqxC+NQHugethAh4L8qjn
0r7SjFxoJqf8LRSJNBTVY2J+pu7YTrZ3FZ+yK3XTVq3J79EPtiMbDTXeXsdiGuNg1bVTz4KOc35Y
db8GAgD1cDUKdkAVIlDfBFJXKCoPB+mLkEnkbgKa9lo0lRuakt3rGxHOPsoZnSn3t1Pu6DjIGz4O
/ysdEhJva2lZd56mCO/+94j/IVgFtpUcpYC4CYqme9h/N4W8dm7X70ueoI1PROyxi/p+k6gW67oV
wCBzhte8LPo9i3QTuGkGzr9MUECC6pufkzaWLyKKin0MpsVd0jgQyzhBP3g9bsiqAxLq0Qcl8Qhc
nhcaAOp7QtYhfSB/3WhQ/mdiL01GB58JSzRwhnenOI+ABlh0AOJyAVYRzhoo3mi2iijq6EG1liQ7
0qEoow11NRSgBBV1cm0nB6zLakB5RIkc+lPldcjNkapJsw12reyy6KRoTmg/ss6+VeHrzivQHOca
SUgoyx9glUfwAgOH6Ez6UqHlr0ZeeAB8bX0jSDT8gfcu/96KCRSVcVvce9lYXws0NgZ4XibfgT62
K0AA/KUvCrynmQA+r4fjVy6mO3JwE2yIaGWE6urE1+trpZAbSgmCs3bIvuFbtLzjEy/vJjVzrXI6
vaWCUZHlaJuu74H+Qlhb6n/jgk9/gGIBUrm/+NnkH2ZbPJOkJVB1hOz1wXGYPBSpWLPcfjBF3Vgf
0zJ9KlUimoY0RvHs2DrsQMnp1UAzaTR/e14jjosUjz9X6Vl1Z7Xut04T/WJMlcqphQFmOKTuWzZN
eGmm/rlw3PZFOparEHDZbqpl+4I2iAhpIT5tyJoB0/kRj5pg4tncBaiLvfMqM72PirJ7Adv0GFij
6x3JV3cyeahRB75FUhJnLjU/xSiVrjdzy82QqCBvZd642QkH/3uyrn6z0+FFTMpl8CsgdzDBL1Gp
C7xXO1m+mKJWXTyg3VVthtd1yAEqtIg9DltDBjJrMq76W18JpEEp7ENu49fhd27/4Vp2h4wkEKBA
Czk748ae62S3Ipv/FhV9RUm/MdcqgqkikEGr6J8RMF+o+RxBnZfozatAOgNor8z1L20rAVpdOMj4
t/kOgNs2uCDnLLosU8AXRReShQG2JC3xz76HL+ctLX5z9+a/QXgpDotIERezWkwzw+NWUMd1uaWA
bmRUFx14Sr45lBt0U4mww7arBDYdHtZm76QhKQ1lmciJlGTOnPlvoxSu6sLC4/+3IT5EW6bkm8R4
GKDHPNuDHfEztR/V3PTRtl7nF94V2lPVtp+F6hKX+fhb/W/8KU75Hiez5uZUAzUV3GvjVmUcPqH9
y0EuadjOfmytkqGkfJoXG2Be3qRf16Fy4ibKuk7ZsoPWxPMadb2isq6+6vqr9G6je3NRKCLNoog3
vKq3ltD6TdrWboR2yToPezUYTpGm+24Ctv2oz3lIM6/PHLRzvDuBp3MCuMV8ZWRwW8CZbFZ3HTBT
aF0ey63XDe21tGS/F6gpQKV93l5JR7OxZe2VZu0UN6HWYCOoFjA10MytweS7LNPrObRAXXFadGsU
mjVgJMbJFppabwzrNeg23NxH2l7dxmqgFXTN99tofMD4yapHO9ms22ejdWr9SFOLpn7v22d0M1dv
WjIxqSWoNnMa++xmI0rVaOrMegMMVsBZBGPpjQEt9RrNAZOHirIE1D1DbNDl7AAKhxcP0hP5MW8m
CSbjygM6vVKiExtwihpQiQCO9kAqPI7f/Eikgay8AVSGZ/Jw1VNM3+sR02iLZT1ZlW+OLFsYzbgK
qbA//Hl95RtJcLcDffzNb13PKj87Go4hN3TV1fDuu+rXmAIP7J2pmKS0jSnMZjcQeoHhdPgFKNxq
Jxdwg0idDHyQJ5U2GbNoi7KRHX6cKbSTfgpptojjDEam1aIZQEozatCMj73nnEWdsXOiBhJ/pyOX
wZ4+6ZoOiIt335ulJNJ6chEx6w/AtfP79CSqONtogH/D3otdvaLhKLnhH4cPusGPT9zyFg87ncFf
AnotPJvx1+lYznOZl/oD0Kh31FFPg2eWYtMkhRkuukGCZwWfKOgqB3qRRhyF6JWtPS1XmALNFYlF
E8xVKNc3VcePeEYBdvR9tVcVmNreAH+mSLO3Ay/K+wJ0Zwc2Nv3FM9PmlIgmOnlSs0Ij7ezDZAAI
WwJ1elf65fBoShO1AUXuvvDEA+CqN8gvJepOgdyT9t8nKe66aTB/dOAvNN1xRN3h8JlpitNOj/Oz
Mejjn7U2ftc9d/gK/nRrUwBrBDCPrh9w3MMTr6Zut94Wqv4URJNbL7dl2MhYtXb2dlttVHgoPjTR
Vwb8rFMuGvZkGwrfYDAvYGhhT11isadacdMYFbpMsxyPbSeNzcc8fSEbeaU4H9kJAAnuyIEMdj1u
geSbPpBH3PbZUbPLNqCLkI47wyezRaMS+eNb1jvPLmoZKAZ59IrYnY1gVSOx60HEmOB0db2KU3jx
NioTUPWo252Mxnz0zWckwye0gEzAKwGQM381pwj78FR/5Ap5ROfAgpYREu145wN2RQMX+7uH3css
QDegvx+8TKJvwJ4bHJ+jx4hmJcjZUNZRawGJyM+3i2H1Q5Fx+z/ATRmo8f+lqxX1wS4aMVAlbNkw
MhQu/Vq1jd86QEhjg/DQOCm4eNH0b3rZsJE8y76BaOVhBrHxD1YD5HpOPY46wXlr+nnyd+TqX2Sd
6V+RbfQ2td9bL24j520/281DDvQoNC2gUVDwCbkmEM2eTC8QdcqPVACJOtVNWmXJq5ukeZhxFm9J
3zTgEDEEs++mhkswPWbPVOmjl5G7M1oT5Co4TMoZ6ELtOZ+++miq7XBc+L0HG8BWQ5E7/t6n8n5M
nSRolCE35xDlYvPnAiiN2CvpZyMDABMKSRhSqV1x72rWfaoV7MUb6+5F5kGmBNJIm19wnBvdl63r
vPhJ+9QP82aoefHC9Di7y8rqmaReqczJ3CK32zziWZC/DCJBRQbj5qmxuuJlzrLuoAN7YEsLXNFM
+3RqkjCbnfIus60BNcVOvmP4+Le2vibKuxjIeUGmlFY+fyu94kcrbJ73mxygahs5SW2jd41+NKk2
yTnVaE9+qlTdkR1Z7JjWlbfRVaUSDeTvFLN+7HSOWqY6rIy8fMpnHKpMSAE6uRugEzRFqbHoFiho
An0mMRYKFBrVE9iLNiamhZx+9GWPblCFHj0rA1lJXNf9q7iEomUUD/3pP3z9795QCH9gMjSd0j0b
vsY+DKsOOXN2XsXV70b3H/z+g4sHNJ0DNrCX/+BLt0J+7YzX9maRf/1hbsLUwwVkpNbZNYBUBvjq
LqQZDYKZYNpSA81IV022v8/a/NOqulm6Gm6Wkh9e9zhsXSM7MSB4XOMvmaRcARSj3UZh+nE10Oz/
R9dU/tYy3PxUu90/wjl5xgChng47w9WHoOm5/4eU+Oopx+jvnvG70m/Krx7wALZy7Md7ezTyEx6v
1THTE/ZQTP1dPrQX4ch945qAREsqVD7XmoLM4kd/1hjwBTl+33ulgW3xsqJhX9VA67cyFgIjrvgL
4LJPWczl99qZvk144P3hFzzboM5QPOGrZdxHSNFf18EF49XVE3FyHb/eaFeRZr2WacGAx9jW4x0f
N7SSl048bt7WA6AOehsoxIHoWoMhMTFwtgOYKFofgTx4pt4vWTwxbBhega1ZX3R8igakJi/P9n7g
C5ct/YGGG3tBZKGTQqhmQjSQR1uJ//GD03bVJ20EsIOwc3+HrGX5yXBd49ADAWRZ25bsrbeQ1gLS
PA1BkQOKRLXW8HGqFNkuzjvUWoCTJHgwsj+KufD/tA3nHhSEyatweLaf0dh6xmmXh6erXQEvx/b+
NKb9FBfiz16OdlB10rmrWh3ccADU3eKsK8CLc8RrFQi/vo73Dg5O/QfkB/M77vHdqop86JWqKUR+
R15kjPReqJfveFp1Wo9yQD/DRwR4XP0H8strvJWZyQp0+CAShVP8BaFfspd1qZey6oGnB0d4f3Ye
TjxNHLdg2zLOV+nbNj745qHd4fsI1CVKSUOvFcO47WoHoMhlhC+FOsdjzJMDPvjdrN/fegLz9oUz
3zgujmiP2DboyQnJzwaG8dWsdPsoHYepo/VuKLcO33J0z3+xU4lfXrPrQWDRKAZwMItlSS9CElm+
9VnJv+gWd8OprHpUW1bgZGkYkF8SKc7tgKZtvM9L9MxGAjBWaCW2cdtxN1nfCmCRB8zx+/vVF1Rf
b74AYjReW26cFuAL8Nik2zYDbbCv4AdMVMOfRxQgi6s+VZfRG74loN0DuSMGt+jeBhlrH0Wykh+5
/E4kA7kwTTinBH3RYw8gCADzReIiGTbKXvE5V2j2GQ59kTlX00aRwJNHVoxAw0eZ8Oj6QN/aaJ6f
PvLITbf+4MVXGpgAft/WsPRqb3sS9Wft1MWHqhbRicvWQ0VVmTsomxSAdTQ7GTZuU0eA6MDUW4my
P8hV6Zk73cW90qLFiewfZDTM90itzkiSGWYj0RYh3EvP0bNn5ej0+KD07c69kFmTZgcORW6yg+dG
5skw/WeqNsYWpHuqXXQ+NVFv7Hp616MS/9qjI/pKLrE/TBe1wKIPh9WZrJOGL9SiMc5rHfggahz0
CgCfpUYZfSBRpSpx8luoUau0HDe1RD1p47EA+fwyrFTfxDqQzqQGjN+Z0XP55h25vbVJyxkN4yrC
6oxsRzjg8/pwo78Nmqurf1iW6Pk+GwbxUHTgNZCl/aPCRBts64cNKAj8zy8TPkLz7qNMg8uM1xxY
Z26996TtbZaKStn8SIUNJKuVKJMMNyWVN5WX72tj8Atjd/uzaPNDFCT3UX6HLYdxZ89afcbBwBjS
UFliDLPUehOnEkVhouK7Gz2JtIB8b8Q1UgOelnpDZnBHBqPU9BNZkYN4uwSJv9OtLqyagthk5blV
f2tpDxi41EXJPImF+iOcZALUP5KX6VgbP8y6k3vS6aN59NpkOHKJXl/J4goVEC0egyTTDMAjdfiv
OhM4Q6H76Xee68LG8vvdyJwOjw30L6wtCgLEH7tOUYjeGEhcdQBH2rVpbOHk4pf1mkjxAk9UlBrt
R0uUdS1SRs1x9PIOJHPekBkBStnAtSuM9jJVkbm3ouhvUq0DoN/ayyrSzFEL2krjO7QLoKZdBVkN
q3izdka1BkBUYzTLqQB02dWZdCSuhhg7qQ0gA/tdUdTaNu1n99ygr/RkDELuTV5LfIQ0oSPd7M8m
x24EiJfeY1+A+C7y/H6PjaB8NcFs3yrkBfJAYf1wfPsDMgpwHb0XDFOp8FI1/K8Fw5IKiG/qjqmK
mMqQW8GbHSBovTCSsR/6OA8LSXRBVAWEyHdLhPO/0wAErdWFVtCAgubiUPqgd8RxLQtMA7wmXerj
u3syjB16cpxX/ChXyzaTv1p//N6BuuSFoznlYFvFcJqwg37M7Ax1usrD1v7uUYT4HUcPUcA6HNQk
QxudzVjKbVnw/NNUudrR9A07IDEFVGbYpo4JiHU9+2QKcJBOVfwXGZtpyB5aDxkstdKPu+S5txjg
NLv8E6lKIGxnFpAdNODaCxa9ODivvCaqldGuRnyFDFl+6FQTpJf72okbAqwByjrkgHdiswzwGgSb
lqpMBBVivJdIU2+XGsVB9m8ylR4CladF8tn74w251PdQ/EXdY0gmjscJ2UAcBfzsKNNatDpobuTu
SUcDG+17lI5EF5ISntf3pad9aEO7CURuohTRh0ADvv6chawFyEAFisuLeZOYongAcYOPTS+L7geZ
NuEi4hQpQp1l/ebTmBLHucrH8XNQK1SEwdpI+Tplw/RlABYD6kyzl7LRnbtZjKiCUvq21NudNrUz
qCkgTj/dQJLq3PF+/AOn2TKseh2fWaIu7xI7wr4+T61zNjon0ttcJCDzEf5r26ZZ2LNCAPiyBKmk
6p9NHdfc51J2C5gXqDfTQADSfQHzalJxqgCc9+SPon4ujPxAfbQSLYIABGv9pemWYvDE7PajYji2
fJEGqW/zs4HmM3zllvl2hbVhRjsciqb/HEU2DqQI0maB4aWpUQFjaEJ9Pc9AxxMh1/VAA3hWQYsA
cG9bTA/cwUBq26lBPNHhNOGDK7opD2jgSXCy9dPPRA763raXRaR2HOARN/5w51Zzf2lBFqclU3cG
JmF/IRX+S/Db7+FPIPV8PMBJxonEfNC74jNJN36rjgwUSmgyCYrOwemqimfHI2iYyLxM1zV+L5Zb
+IfPehm6vJZmnyn2cl90i2sY7r4UqV/zCLXOVaHvjaR4SPRaXPN+7J66dOLXybEfpJ6h/UkNUTzU
uzJp2h2JjDntU86rB8eO3xaZqHe7cmYui5oUqN3Ml/5mUCfxNDjqOJ5mFc55QwNcd9agmQfSx5qV
gjKOXEZw4y7rOBBlfpm+L1ojRl7LN9MQ4etPhf2whHxWx4Hi0iWEYKgyyq3DB90yJXc06OJm1pU9
EunI+EdI2ovuhO08urEsYQUGNp+LCIYlC2xesFoq10fiaiXn/8e1gIly0etWHk2U6uxGyoWkCl4K
rQ2ArFXKBbaZ4J2ztkX/B1rXdisq9Gogb64Wk+5fDZXqpGhnANUlSNU16EAbUIi5ozbS/Gqi2QVg
aqzdNZrQz05fyCcLR4doYk2S77GnpRtUO+N4osX72Wn4+8IxM9xvSRl3y8ISzeIPVuu96NohLdv+
apdowRhSNx62JMuJH6YuB02yHiOdjVbcHhXlamq2/K8EBMDoMVS6zNdAv6tCpGOOXshEFrvFcVG+
BzdmIBfL1m0CutZ61dWvQDUrOvfx45SzjkupM54DG/y/e7DshTRYfoRq/1TIaidSZAwbJnQklkD7
EjpkoqnJgYe07wDannSAS19EWo+Go1kL1nhs0LHr08uq2jGU427IsihXJ4ka2vBDED9JsAhnUocS
h0FHcvxwXXInpQ6iyf0wzn+MHNlBU9WE0axPkABcdSZKUGbXFCdSrfpVlGr9Kv7OhXT/wY/uQl2x
dPp/XDGv4hIJY3U1B4QWQe/wdIc+Uv3K8q8NuikWIG5LcRuQaADBBuwvPngZlXU10CLf/rJqWKFr
Jhid2gCseejl5B2QHFL7RJCKNBCCovsOs7jqblxIRIvL1qxca1nfo6x8AWdcfUXl9GB/l/4RHd9g
bTXmpwYJg6uu48WYWZr5Fex+PACC53T16ll7avvkifRz7tQ7MTTNacpjDQQJB1J79SCPbgcIrhy1
Al8BjBcm2DG8iNiVF/wm4lyeojb9sMGJWnzv4YzocU4tVDbhajhcRWcOcwd0YjfJK5qeFn9vjLpD
C/67fanC6sAORPYr/SzmKEO/fJtt5xJ/zppTAZJTNPl+qhJt601u8RzZDSrE7UUYjaJ8tjs+bBut
tvfkwPGJeI8WtWNrz+UzqYQJvo+i17wjiUYqhotrsa8k0VAoChYP7TohhZxnyzuVDlBgyVqOQ/1Q
lfiCzPyvhQeY75lAWHgLggAw5FT7RXYTNKLlZgPUW7NAVqKr8NWCo6dHwljpgIktRpffE9hKrICh
AXy7wrSo4Eyf5jPZSS8ESJBUIfGedAvCi7qIiaqfYNXRhfB43GY4LHUqdDSIaI5CQDhFIYmdMQMf
vqGRTIud+WKnNfoMzIifa24Wkmha3XTQnfhFdhOyiWoAJ6CDwxqUsQBOo90xgEi/6WI7Ba75YrdU
0Xavda+0UOe+jXYssoOTZtr4Wu9v23ywzx7eLMswo7v/nGMvUgBPDlOykI9fAsp0UX6wf5gm4Ayy
gjWUV6GnDwg+r1y3vS3jKEtt8nu7GTPUdLrZdVYDzVZRxzUBQojaJfKrJLNAK6+WcKDPeXqUnxeD
Fh1lDSKXNdwahGYo9AMHRC/u9TTLl8sk3rMZ+8XlxvPmmuS/hqVZCtTjsWiwdfJYN29af3JRNTLY
R+R9P5Hk2KV7HRzdRuYxH39EDN86bib7N2cyewCRohWLcyOmK74CAdPQPaGUpNpQ8jbTnWtfZ97n
gjv2Xud9fyKPKgbxD+1l3z3sYrL3bml+9KD9MD4Hrmlqu7cxdA35U2c80Jl95pps6zZ6eyIR3HRb
w57bT3WcOlemYNRJD04uhh58DyDUar+hZ2AZ+dVNKr1v4+D/39xsFY2WU7RfLzqMcbdcFHiNbxdd
742Cq4uSW6MhqWB5APUSbTZuIqOcHtPJ4ADXrfBH6tTuq+v4py4ROU7LcQg4Zj6ou989WAbspjqP
vS0VKjdmASQKhsO9tQJ5NHFKDopzYHMqeiAaIqDP64U1P9CqaQT1zaCnX1aHHP9U/0Og0czQG94B
jtExvfmU67rCSwQ3HVNDLwIu3faZNHLMi0DTgNpJzHSrP5HRkYtRLv6yM0IeZ/NRzH2nKGesbYuf
4Jssv9HvCkMlSZCAZPnuXxy0XJsCbjdvDgwb7hI4MH49oHAAKYEnywFwTgfI3D9Lbz6zttFevXjW
dsIpjbNelM3DnIOcljxABxFMvYiewCb9kFlpeqksoB/RHdOPoqXlAahj4oFUqMAFyTwqfPY8As1V
jPz/zhXopI3c3A55D9AzYI7+lElJg+UMEVCpe2Oz6mimdWoJTX+3DlQtDr4mQfYJQAHwqaICxfzh
j21zJBq0hQtNUaX5uZaecjZ8IRXqfVWi3gVTmms4P7BTaI5EnrbwqMVVIcjZzEDPg0+ceE9PbVCK
4Jm/Ptk/yGUD6vE0uaMXxPKIb3P3ny+IwQSFmTP458qwAqDB87u1rItNgqMJ1bUA4qD9rAtTfsDI
itGVoHRNCXZJpNxqvP2DHm9K/a6NwDWSsiHZGw2vAGvu9uJa+OM+HmR7XnRph877FiyZgwDWwqJD
PXa217AVRsmY9fB/hzRHDlQBbf6CDudbnqHrluu7pq77t1j7Nu8AYDV28b2UKEwsXE0CNA81YbnJ
8l2nzv1zK9a0PQPCLF4cvhm42gQIKlAwDigEM7XLMiW7Y9sog+SODBalb+KzfdS8oqS25AOVCVBJ
wFor8K+lA/3gJFvkckWwrrgJsJQi3MTyG1AW2x6/xujdx5t6zr/ezGxLFl95i6PvAnQOt9a2Lp7H
pMj2psa1UFOcsOjBaOS+VgQ0pKy0CuUHIt6QddWTSINtjPdtnZsP5gTWUDH/MdQ+P9gdsw6O5ntf
XXuH0x9nM/EW2zC7Qi+zKh2j+jFePAHUxXgijcXwKQigZhzPKYfcAxOl4Lm1odq0QZHB2H3/tzPF
CaBMswpQxKPuBhoSwDtS1nmT3AOHNblH+tA4cJTM4kEM3eKdNVnyf0i7sia3bWb7i1hFgvsrqV2a
zePxJH5hJf4S7vsCgr/+HjTlgaxM7lL3wSigF5AjySTQ6D7nQe/HkGSz7yMYVeSAA0IWzSM1qKm2
wgXUClukxzQsQLj/qkHhJUKm7nheSEHWut+LY153r6sMX514JA/E0KIQhWDu5n4aD7AIRZ4jEyZp
we6qNf0BENfx4+Q316bDxi4aexy8QpLG2JLiBBpduS8NZGBv0zTJMcmRK4+F8Vs2tPyEgxVvg7Nw
8d2a3ZPe6/UbcM34KeXAAyR2KimffKyQexz/74l40LNQbIwIqn7CWSjYS/UaqIgcgFakbeIueqkZ
D3Q70r4wFGzoFWfHaHDFxo31NHQaVCHsshSAIQ4WQHQ6lhhNygOz6kwAZgwozpVFE4PHcaEmjcBK
H2v9oVjGMtSK0j4mknd+HlMOXIh+2NFQGPFyYC6+1pr39lemC35BLTAysuQQcIrVy6zpq62Wwr8Q
Y9DjXPcLGXCW/TY1evRAk9GlymYAF5vuPhCjHzXCj5dsM+LA17E3Oepvwx4IBk/IVBiePIYTJ2Cs
nEikMy5w30AJPIMUcZXZCQMUt2xqcCSecdRwIlE14gk3D2l5iHw9JArDMkeKlS4K46mJDYFKwKXa
AtXXAUEv6DQc19IDgxeonUJa3Xs0mcvFkeQEbgVg+aUCsr+BzMc69Mz5RmtLLfnqMzhAwWcwv+Pj
Xi6E3q58Pc443roWCzSjKvI9qmwBPDb57taOGE5xBgloRQ3CvfVDXYsamceInpE2bqx0nzo2YDOy
ZNm7VQpYKi3Tv0WlfXJlXYuOYr4wYS1/1KMZNXZpN4dUCSN64+DMonofh7JEFvy07Na9SSo3LPQq
osYqNOSx9aDi2ZqDfHzS1sU0xaMLavGDjYO0I9IMH1RhjnAYzqypDEcHgdYRiYirVpXnNDzPQXpn
+fFDK09olwQ/nnEEEEOPsvAnUz48qNe0KY7S42nn2kVlrVpSjKhAjjxkeilbkkdGByAYB3XHNFRN
UlcWANtwCRl1PibAR0Ue9zSwOtQYwMt6ou+QDa91ILZ2znFCUctlIpYPKW+MjlcA+EC3dMtpa5fa
Eigbnwg/1Bh5byAxZtoQVgiAbWbQJL6adopQM9OBdYERNZY9/Nn33nJBpjCWgJG97Kq0+08ylm9u
OuEt6/Spjg0etVQLC5lm4jxO73NgvI1VdPE0/AIys5rfDJRxIaqgz284V7r2FikbkLR6GnLm7VRh
nKqTK+J5ARyGLKlT6skcgRM+a/gupeKmts6OgIZ2NVeeKHbHT8Fi28VIwV6UgfZtSZNpm1WgJCqW
vmWoZ5NCqW6X/DuwMJ0DiXLLxIMc1dTFJYmsjTKjXoQqASPDBeXvhZq+7F4bXneHTIpGeniRQv0K
P0zW35r67ZEdR71LN05A1q5cdgKNCjuVsjeOmlOCSQzdXnVJPyS5iXPH4RP9khKflJzlprvOdTOt
mqYuq6c4dbTd/ZVu3MkaeOunCRMdol8pnYjXCdRc+mV0xRtS/529ElGPGuKAItdVK/i9bSIAA2In
JYglNcBDI8E9e+znCoc/+fceAEFvjPPxGZ/ZV5LiQNUHB2sZA17Lqd/bxSq2qdcWB9LqLgjaOQrU
Ec1Farnvf2FgCAwSLBewv8W2mDbI62YYaPLPs5uB9UFuoUmr7Ji9YOeBohQwG1f5Nsk6PIJKis1G
TxVhlbS/DkERKCO30RPLUBEZSuPBdQqgJDt2/tBkyJJ2orT2joAptnCy5BTbK6sjqEeSRSK0hVyA
/ppwOwjUg2A8iFc9sZJ+y7IajzVSXzFAgKiImaAiITUK+kPJdJt7ATeqfrtSsKvJ1zFKjm/nWYU0
Eda5KHGzcfIt7DxGxoXQTp3rakjAQI9kXZa+a4CSRr4h5DiPu1rMzIoqAHv8080SrVYh8RCWN101
t5pjGroE/8uJ4hzvJVROyQUnkui2mSH4saoGHRnOcj2qmlXIcueLHufd3kzGPjAT0WwVJN8d/p5S
KEy+z0x4j9SqHLHFdAQwYa/ZXzVjqi5zLkrwImNYZon/3KTuvgEz1xQW01/IoG9edVsgU9qKv6Ud
OBXIshdWinNuDWz00hFkSO0WYMUL3hmd89XM8v5gW1m8KbJFPOVOckxnAWwEpOzxh1TPkTSZps1O
VMA95bJB9lYmcFCBbpfjdUZqsqbG6acMZePGWwzq4bOrI4wKcD3jLXLNP9yeATPC5ntttrPvLOub
DRLtm0e/RiCg9Yb3FizmsgjWQfUGeqq5kZnCD3lux6EdW/a98Y3dxwTAjr2d6rNrCCfCfz91uc9s
1NTgKfxxLRfpatTr4vMAP7ncZ+CEvwkzPvKH0hvKl/S08h01MSAAluR7NLJmOwPh5TzVg/1kGSDU
Ns0OFZFa3oTDCIDVQmKrolSFHURfgt1Wwq3KhnrULF4m+kCNyY0ZNtIYf3p85nYna7L4OQfe1FNc
8urcghQyZE5rvQPnKN5GbqUfNBB/vHei/Gby3EBYQ6u/gvUOt98nTyMoHfa5BLD0ChfImLJHTQ9k
pc1ssmnFyFyhMAnuUiFdKr9VPWp7NrvI4fuY6gZRUy+cFDER1MkkXDx76XlEyuhLw0X38lNCA7tv
+pcB57DShiRcGoqrFw1I7JeusvllHj/z3vzJ6mImdx14s+ej/0Q0vnxamrNwxaMhRUoOUmS2iarG
2ozYZaN6IPYfahYPoDJaHLAPWObRx2oZKeQAVKRDUxr6qHDADhJVkIPQq1VLB66kdQoQfpM2Q51X
4wO2RjJ9Z3NTHB0j8cJ1w4AMl2PbC4DUAdp/+aYBwHsDQAj7iQHuf20slryg0hhUEh9yH4yQD1aT
hGSl5PNQ+ftc5EAsk+5KkY2JHYq0N7e9VzkHVmu/DZHJkp0bddnZK2u7fJsd1oWAUsS90LgpiioU
blTl+QGEDS2KXfXxNHuWWwRGClBDXkT1do4dpI3ZURwAfgugxbOWHKPORsKxDUixKJ+Tdz6AANmM
zWnjySHDo2ZbVwwlR26WvGcN4Iu8OikfaKjNeFQj3evVBJ/3Kwc9cQdakdT4mhio+QcM3MQ2dYa0
zq5E+fE0uUnoy/h/Nxv+chjkeYAMiWMF0mXelrq4McdcrUi/mpIqo6g/da3YLQPPstKtkP4jYmHe
lqYmdQK0GmR0Ndk2cjgWdm0l4nMCph8nvO96ZOAXbnxeuy0Su44uzv4/t2SW9u6L1K3NL1o8V8B9
SJC6VMUIfi76pIVYitf5ZnCZGaJU0zw3+hfRJ0DEWkznyQG72neOJTVil+2CoIfe7sCRM1wY2GNO
qB1e9hH2o896CZrHMl74u5ZPP3QkeP2FeZyyRYqruxlS0ImloHg0ZMaAHHEkT6qRYDnK3wBRostS
mBSnNgfcI4CC5ZCqZcD+YgWoRUuPJLOQPfXigQC1b4ynBfGnAitCnI4neI/XvamdqFnHpLoZjxYy
0INVZzGHhVOOXxtZDYignZW9kpG7UtQgvj56eQK4gl0VAfWy0I1dL/kbmZeNWzMB4/Wi2dO3T+Q8
mqInN87bfU5JqYlMLxVLZJ+BDmefaXijofFS7YYSEDRklkbVq7BiVCp92JP8U8+f7iMCIzcXsA3+
pQextOOCmTvRAyB/O5fYrOk/MKi+fN1ugEsBoW0vezAZ+Uc2ZxbY4nInPhlataMq6KaZxr1ozUfH
8K6F0QC6K8/U1Evj1AHZkZqENKQeyZIZtLb4LuBDddHUo8ab7CR057ZKNleqEr8T2Sabs/RMTcv7
a+9OFs1OcgadH47O27pBe2dO+oLpyD63I4Cry3luDFdPv8t+q1ERK8kHhOeDw6HEih7lcXd07kY+
F7vEm/mqUI9+3mR/p9kMjk3kFz2hTtN/KsvFeJBzlNp4GrIOKyCJtoBoe/fQ91E3I6KLMYDwNlaP
F9qNjGxIa3KvDpcULMdDLXpEQ3gLR9JPmlccXLN4J0PBwPuMg4A/VHrtTGm7y1jNAAd5jo2xxrma
zOdVJpSf6yH2vmby0lDJVhf8f9kNQ5kegU18l59EgjXxqGsi7zT79xlPlEvEIvdPgOv8QMmrd6am
cIZr716WajagG1AxruyqX43/3Zem16cTnuAooJOjO1tb+MU2jupxfWrQ//D1ybA+Jej/fSkfKAY9
W8ig23Ft8k/qcUAGZHr7bFn7d48UNwZHWFfgnBQIsIh9UxH22nUshlrEyjqSzM/LDBUOVLhNn6o3
IR2nctgP8LWKvVeCEVQRrmW63obg0LH3zgKeNlIkhXMwwVH4SKJkcfyHKupOiDpMeUiTgMA2bEzw
45mSqBQF0GC0z71oz2VeIhDn5amr4TyQFthnoI4ZpjdPG63n0tS+xDIh0rDARSByD3WJXptt68yM
4/FJs0EMQoHIKeE/2hYhLwo8+qBksYG+M9zIyIwCkVI+9AieKRH1PuRkRSJq5NzKXjlVDAGytDuZ
zmTv6Dz77lCbjq1r4S4X393fnbSTTh1zt86Q7LC3A4D8r8fyyo4UPmqcA7pgbKTp0erdb/hnfM3y
2tpiKZHuHDmMUboNiFjehKTtE6t/NATwgt3R+DqBSvKrADWLtCTJ7DjPINj1H8m5HEUaClClHhNv
0J97A7xebYI30KjzLRWwZkgPvnhZDJpH7Fn7cOiBtxjpr1TO2o8ZTtHaFhyashIWwbFsZ5fdKXMa
fbvmlK6cig5w4YMysQUADVHcjvuzH1RGamLxVUEJqH5rN8dCN+V5fgTivKTVtkPBUZbjDdGGhInu
Ar+UumNmRQB9gGULsr61t+DIUNsqzc1EJAQ6/HzknbfyMihyBsUbcSerHb/bNB4g6UlRyY0R9ajR
aWOkxsTsgCSMWxfSumPhbDwAOmzcrKu8oxWNSHWLGfD2JVVpJZP7m5SV9gNOaZsdFgN50BJ/Kekd
20FoZcIjdlXpADgD0oB05bXwjR151ZrIg3XsSA5pK8Zxg8iR1It9Tnx2aakHiDYs9dSY+QjbBKuO
xGQwg4jxrH9H2p1zimnhqPwc6by6kQNo9v5CEka6i6MWD3N64Ez0lEmzF6O0rZNPiZ83CkuPmrBr
3HKX+eZ0ToYYcMDz2L1S4+fpW2FP5QONeuF5+76LzJCGTJqBkQscDIv7QiKQUifbvkUVojakOIgC
6/YTCBh2pFwMB7FM5BYGY8KaI8noojrCxGwSuxgRR0R8E2u+iMh3rJ09Oag3tRCVG3LPQqgamiqp
tGoTDxloHnTAeknZjaIdRxQLG4m4VE00grgj6TYk64oYp2WZF7hIW/8NvMHPfu2nX4a5m15Ka3pF
7Uv9G94nzn7QgPeUl0uFlYKJ/1rR1D5q86C/1QnH0gXedesL0CkDbIOG2OFho5AsyXkdJl2Qpl7z
LS+E/RDNqN2i2WJL4Kw/jqsDDeUtIFMe/MWuWHax5aDKUDZVw1F8NKHUHjx8zqrQEDzAuUmBQuje
wVmeNMkcy2TBam1mzaauoxlb0QxCNc/SG4Gtz8mDWxZsnZqUZVxNO9BQucE4uJm7QdG68Thq5atY
uIHngxzRVHbfV8elTt/pQqSgqRi4UAUbn2pr3LZRmj2YDb5rQzYRSk5Pc6G9kIiD7h28oh5SHAe8
SzbKjnrWWP85dYY4pkBafRoRQ34CjPf0yJBDQQZKrg3+sudJj3wZaasmykCmGnpRYuyUMWk/bi6J
5scZlcAHM2LdGfCL1wYxfJlh9DGmnrIxZgT/PBALKJGyJRkOp27nu7Mj7Z2MJohbD18dSgDBZ/1z
gs/sLNuejnUHxktZ/KH1tr3NJ5mSSaFfNV4DxQBAtMECn4M4WeJXkw94sv4hI7sBq62Nlk39CxnT
XMpXfFxPyf77+TLkRIY4wUSZ18bQHXZDo0WEWo5tNud4jnZEnEWAbSuxGCkyS9utZpJxTDFwTeBh
Vl7KlXq/KmlKw4sPc+c3J3WaWFccxGGVjjD5ryeMWDG1I/DIwMfWGOygtOuJI41REH7rzJoJZUek
kX7IP2IHHOt144ZkTuz+DZbhvgVYYeY/8NRtQVA2RcDxkQADmQQToF7a6B4QpMQFoN+3clJSU3oZ
kALu3JSapiJnkkUoYAqiaEBq0cc1lLEjL66GJoEQ0PhfL48yJY3jKExZ3Xipqe5u47OLD97so3Ka
IdH819tQxu4yG+Am/PXO74bqTg0/f17yetyr+chWfRqkIFlNn+K/qnP5NVj4GshjAQIGtm59YE2A
Xxzk/tFMZ8CX0lhjgwXoTiml5mZskNVqq3WjHpbC7ENm4dAPBerR1WEdO3LuKNMAlbq6kcCdnSbZ
UVddHMu6dpY0sNJlnX11EVaLfamY3W1U4sfrVstjmy3TV9PwRAigQRe/SQxFjsI0xlqwG8phXrD+
Ao6WFGBV2vTVSv3sFYF40lEjJ+umAWRWgG4Cxi4XErZhrM0XahYneteRdHxWokwyodtx9qQJzXzh
Tts+Z+xvpXexDsK6tXhWom7QuuMy+AOwj/TrzAzYsztsu1CwJuchY2CBTZuSez4OL3EHpLA8zwkA
PTAdSAbygxbUjhRp9MESK1Ai0yLml4JrzsOreh2PVWqdzchCAAwIa22gxiRM2WSe/WTWoCk2Td30
5xsRmVBjyBmotxqT0SJia3+NFxm+bwZx/c3uFh8LvBrrDuRTgINltmckV9bcCBxws22xffcuVu7U
zckDLsYOkBoxqqqYUb4WxuqtL8C/1EB0sQFcHUDlBUh+LgneqhdvYN62HCWmgaZdZUpb8TKbAjKM
4wVYDq6JlBikTU0BGWXIbWg2lj/VF2Su0wyrtkNZfGBas7MdaQ07efhb9HgC2btcvdLqFgAIrcyR
dcwAhYrl1hhQLreumUkfDWlyxErjsSnq6NkYcOrYNeU6ssYlehY9HsGtzlCQJy2oMQ1k1hg+1tlK
lvsMdaKtZYTk5rme/+xqc35iPPuLRGRrTfjZ20wL15G8AvXiId86U8l+/orBu+QF6j1XzsDjHQcs
ZOm1R+85dzbi0NDwLFDvTftDlgoQLky5b+NY1bZBXNk7IORKqy6gsZka6M62dvErucCgIWkmWS2h
dcwMfOQQ7pxCVM8TmFtRRjW4OxzhIlvRaibA+O+qjBm/2yZvQyc1+i8ON/rdIur+4tujeWqaRt/r
Xa8fkYErQmfW95SXsybntKUdLqWpoxoWuTpgnOyfjHq5sUgRAQ9naUEOHxZx7+ThsADJWqVyOIzH
yOuSmR+UDuLrUYqsn5zvyOaa+SETRW4sMzMCMKwlHtU82MXMoDunymsAR7DQADXV2ePLtbHnHPCl
aixcNp6RqE1m5oftjZeJ03YtJY7SGdm623GwwGqQpsZlsEGuqZfziUTUgMgA+QKy0SwXGVlk14BQ
8NgY0+lGtnaB5VnueYOE3xds2v6gHXBZg+ysjMXRxe/YfiDZr4q4iNPhyyzRwqQxUD3AcTniO+t1
FKfZPNmCRAAErW43HMlz3YwbyN6cfDCG3NR7IjkHu8h0QAaoCz6QtVp09MH3WZX+jHrjRUORqKtP
Fx81jmduJL/I4ppfSBsN0YSHBBrqLaCoRHWRxTc0BN0jvlxl2CZvou7qSzO7zbjxsToKshQ8vJpE
3CmwmQTFEQcRmRHrD1Fly8VSo++AquaAHtxIH5lrunjXecWPptvj/0b3J8qgB3BgCntfsyHFRIDb
brDcFKBDaoG8bTT7DLlUyAQEKjdp4xpA1oFASfABPFNfUhriE7yqyQZ12QYQumJrQwofBBiHayID
tixIN5YwWC5SLI7U5d6MEBcCU3OQMGBhr2NS5UjaLLFxH0AA14+7eKoyEI6jifCTB/S01degiEZ3
HNvIwdlIqR9H3QlIHUUFjr46+UJfu8pTPEU24EEowbBqXX4pou010VDmHDq9XSGhQipEjgevW/a3
yYg/FeS+QnrMUdEDv7A19wkyVByviM4GAFR2LC6zIEl8ZFmTsJN5CvfjaEGiAmnyGMEg8qGhUijn
O9k6FzctsUls1jXLK0quJItMV7/6CdvZbl6e0lT4F9sY2g5FBOgaK8SupBpoGNveaEDSwqZgNJxl
q+sDA5eimbarf2xiuTX2qB6UU1BTIhAduO5YbymYv0bv18A9BfvX7j90mhFFe3w6p38YydWaUcwC
p22yu3TmSeYTH1QWhy8/KzXEVtQCwDpCtqTAIh+fNCUe202LLlnSeM0Qkd516lhgnVtYeKdQxqUL
ZAT7muBGXA8Ag/zTyrG50JiBpLfbBDjS53r6Y86BNnyrJ00FWl/EknDsSE9o18WRkSmM39YH8vrU
vkvQo+d5a/fv2EHzvXpKq+f8nczPjZC7Ew7DCpwg94wDm6E1mg3v4q4KSEjN/3WsS1Q55f4/zWFI
rDkyolvIeXNA/A9bk0gbz4oF5Y5ThbT/C9lY9iJs8sxYSVmIYEW5Ue//JMP7+zrfys0i2WHKokTc
d7CPFP5UwVIRAa6y8exhqxRAtvoZUP00eEqx1XuNNbegnepGsfOqqTj6eeOdXdm0jubeNJ/J0hS5
gajCA27Qvxn/9/NNXrqbOrcHEPTPi80gJplL1v7Jq/xLK4mQatlQz2XA+aRe4zOQi1vMDZUMJeVg
P7oz1Atkf05RfCQ5NTSfQZxKNAbNSXsEi+FJTUW9Alj0u24sRhSYA6q9Z5tUHslWdof12g0ykIf3
D+/ybFuQhozWLjE65iWC6bf2cpL0w0lNdDPx6oMUeVRfJsjlctKlwGsROOw94Ex+YQVLJUFYU/jL
lTuMxkQKNtXv1VwCPkKyi61+N91P/UhPzvZSCTtU5GLAiBpPYFhCAbvYpD6y+Al0nODGV+jwzpfI
5CSghhPiOFIWJ9BMUJ/E5AbINm3LZ+cHiQh0nOSrtbJbZ0b5YJLulPQfczpF9ujVOHJW90RzKpdZ
vnSfNXkCjC0azn6pG7dmde3SmBrkF4CQhDQR0GvPNI5nXdtWc/rjzq6qGRBnlLAE1uj+ikpimNaz
C4SQp3FIvcce7Kdy0Fo+gPWo55XRjk/YOpDC8B3dDbICh39uAeIlEpYRuICMYbF7/D9xrAao7zVw
feJm2tDNZY0bJ7v1T/I7ZOEHdLvqhtSfRL2bv3j9E8k8L2eG9FFMSkYl0havS2+3RABZm/LzBI4F
UMGnPaqWrRzvRFRhrxp97ufhQlKytLSkOIsUqKshCUFYg0RysMstHQqeQY/Mz6UVCbAmYwnnJx3+
99AizYmjcV8XIH5fhWqJR0u/tpwdwN9l/vbekcat98fQ18tFq4s2XFDiuElR53We5dlu7tkTIuof
Y+pRY44duHd8ACFLpWrIbZG+dzI1rJy52oIgFOWSH3bg4sYJlzsgtdfRp2lbZLpTIs23RdKpW3jv
AIyopmdaAKKQaEAeQiNJerAvp7L8rLUsEMKBWxtrNuB6ktBLo/ycZwwAMqONOHuaA14XBxerYUaG
JETYEEgswrwajqDV3kYCBIUeAGIPYFB+vilf4bI6TIHE/Wqi5OSh45iDB6gB7vdZvlnaofx9qaZT
XZvOf5Cb+Y1VBv82Gbm9nSyHnQFirj8kk9A3wgfANWpJq3WvVeMMuUbBlECMrCuPav81W6N+MRBa
0YuquyQxYxsLVXPfiqT4myGB5O+mBTY9kN3wOX7vNT69l2PVbfJxmJ6GuTKw8Ae2aLeUCYiO6k08
T2Dd+4QcDIDU/KHF+XU4JYYk5sNmGNU9PwnEyKVlDl/V94oPoq+m1HhIF6EJP72SvIi6j/XCHxPQ
kGah+6DhSkq23oI0rORFlHqdQfKYqbnUfdCtKl8yIZkyUdq7v4sulMqPTCnur/bxmaiZ1Xyr8ccf
TEOlpUkB728cFwcbxY+/Sl1s/Rpa+ts+LnTz3ai51K3efFpqIvXHAhkaNEadBDv9QOSIkVuCSjRk
0EpRrhA0VjANwttYu6tu7U/Ao74ibZDfHTgIkFpwoucgQw6wKQ/LBEpTZH+j6FCCGLQTa6cdjW2q
DPrV5h9qsox978GQ86wuJEP9J0oYac5fbZBNF51dEBqBwsRfy0PWehCOmqNCfJkZNt6qQmSR4j5q
2L50xjK4rzMpuhIAeLmLyBH5m+CJ1nUBDAuz9WeABjQFljjA0F7v5+YPoy41ZNSWSGOhe4uzDBVR
1CX1WOZfdPDX7CIDBXy2hFZmckVPvTuZltkDkhKlDYBlx/1gD0g6w0jZ0RCJYtepaPj/kVmg5Nx0
iDxhmzlfc5IBTaudEvEnSdaUY00qlUUHEJX+xiMukDmT96AUiOOuRCL+R34zztiTy80cZgaGCt7g
czUl+VOXdu3en5MXb4okrYpkj1q7pL6R8gmFvHhPRtrWB1RxkE5bC2nfT0kDqI44LksrcOvm9wb1
5keSkZaaKGL1xkGx6eZOkS3DfCgRkwqUMfU0U9YoXa9gAN4485y2SV7mMl22hIeqxaBzC4ra/6Ej
mrUj2dy743mUaKvUu5MB6Bkeq5/XgAp5FhaOJHyB+HvHkWkkkAq+pbFrm9F+6acx2S4FqI7u9ffj
qR+r3dKz+C1a+mjrGmN7sHjT/g4EYVCICIBE1HpzrlAYFlaT2f4OhhCOOiZTf+wEqCsBk/oFB4ve
o+u1Mxc7jdfIkEYU0N1XhVWeM9vf6AiUH2lUATsImTZSIUoUqHObuXWwqqSQSyFpSIbDjgjrIkef
D2M87tchabSqrc4ay396k+PN7BqgYl3Ux2HOxWrAa966AHy6m73QEOKhq60zkz6la66mdHdLjcfj
0sfldr2InPNm+tVV3TMZrXe2/onyouovlJ9HhuX1cZ0iMVOcr/dYoGjTgPzhFUSUwH4LiSfq536K
lO6k3pGGGlKA2A47ndJNgKsnwUiVui+dNGjAh7VbbUjTZdFvbWe6OxUDph5FfJFkjsdU1OPZ9REx
VqHgm9hxnQr8pJSKzJX3nUJd4LNpI/CVBY0ezxvdB6+kIn8Etv9frWlqW5Lfc0gqO1Lf+aoh9Yis
knpy0kU+AO7kislS2ZIMh9rAZlVq5UcyX89eO17HFy+3rVcwHLRILeiaPafyy9I2zmZZAQq5y4tO
5qps8d/UP02R8WIgW/xBT9otKuS1etuPQFjy4wQ7FsJTcJZ2VSeShIeaUpLiKDttQjZVgFzlCZRi
XWiIZDG6P3LgT/oA6Tqtz4LMW15vhiCSegVHBQ6ztBQE64ALniwAFgYKNHjFFAYhMaT3+MLrGPxC
R6/yq4OCOKaeVdbfJ1S4oS4P9agjKgx+btkAkxZtUi/jm7u9nG3pzwVbtJOSAw3EPEcJ1gHSvU3b
bscmZNPEJY4IDYo2mzLwzEo+n7rsleQ6ESqgdN3JAHeK7OoyBqcFj2TNFMu1TQE2npAqpZK6mx+o
t5ZUJZ0EfJVqKra6qbNai69+9aYCLPImbeIWZXjdtmrd1Ow0E/yi7TI/AqBgeHZkw7S62UyNGLeG
haKHIGag3gPQFTIlsuGZGjKOUmAB9sbUH5UidycLaemFJQ8J4UuGceoB4kEH8oyDgAhFRWQzWxbQ
0DOg9JFMm0WPHbD5p58a7ckDgvQhaZErjaQkgQS1AfykTbkEiH8A4tIZ6ucU9CwS2NKztSoCCEum
BxNgsUApAIsimgB5Oc5sn2bAYSXZHBvx1tSRRG4iceshdQf3wQMPwdaV2AoCuKgLeD9soBJ1+Pr6
LGsuTVJgqA9OHXLghDxoWR4IoICnAQrxrz0p4+AKe8Z3nWGTCJjjgTg3Y14W2JhirBp/djoXIM4Q
knpBkUvAYq/cKNmn1l6KxykgZbuTKJi2QRYo3zNg9r7REKs3vjcmB3iLUouy1flmSFpTLN1b80NN
nssKZrqJ0o3KcOkrb72xBB8l1sLyHsnm7s5KKm8mx0//Tj6AWBXUF/O65VLLetoxcA9vVAA8P3+2
fyBZFYEdCuznz5+zL//0X3cOLnCAFu4fx3JwHyfTdB8twsgDtUI4yCHJSOt7WfeAfIuA5MqBhj6Q
xmTUXduRIrb7yQRcTWkcbDv9z50xzcljHErkHAix8tKiRujHB9b3fhJpi+cQiN+sEimSCFcljzjb
LfQgkl3dR3V2U39L0iJ5tE3f4khARnZks+RHkvmoe7g6YF1shVYr7A0JXX8ZjI2ausTyLMTqpgrp
M6YN0vqp8LgBusXkv999+Ot2irQetPRxq32VMjb6pAYctrZakFkjQYOThl3AEuSewZEDqjYdkMkJ
UvBi2VBvMgZ9V7EU/1ml1hga/qjsdCDmhMXQ+MgJgII8lNZP6pOJJeeJ5GriMe+XnZGVE8qjTBQX
gwyRKLGJHHs9IpHntysmAI0/7G5kN93V++dcNE221KjGIOe+vV6kzjlOqISYexYOlZsfukYDPm/m
lc+DbKgHeK7fozgrTjRCZXf1bCHj+sDaFCT3H2ak4HP7uybwohvTuXwmUeOngJiWtovRfI2EEx/X
p7gqoZ075F72tWtu1ZuAHujU0POdTIwhsSSDBl9fFqSo1hcKj1F9tVRX9VUor0Dm6gI0pKvgrf60
NN5TrmlYYDEPIPwR9+tgHSegw3jIG5MtQa2BE6qpnXOmd7BEWSogTKTaY20CmDpz2NCQFKuLOfL8
bFfD7nYyuk5q4rhaJN2yv5lNuBPqFvy/0+Y7rWRullUNrXRo+WOZJmpZbtY/ZEvj2I3ww5p+3JjY
GYJQLfJAUZ9UDDoiuXPjBLmH2G9NT/xMvhsS2fAZHBjZUO9BqgfcuA859Uimm/GTjuNyHcmh3sXP
BhamElg2ls04AWcmt7oS0NcYmjitvVF0LrbnJKNmAtXSU+fy+qAUNAv5KkWlIV949bubn6wByfgb
j3IQyAIWPt4MvLOQiYYG3PQWcFnN6tzr/1COgOc797IhW+wekZ1MY9LoOAsIgHaT70itDNXQrV24
qDH1qNHcbtwuVtyvEyqFMl6dY1/8B1w49pa70XKiBp89R2hVjgH4PZWAxAHhNHcZumbKFvnl/DS4
qmBq6W0fTB2KOW/Uq9O4Ti39aVblRNOp4c3lSbO631/+zn6kGyNXatxoB7Tz5hRJDkt3Zb5EIs7J
l3yZN2ObFfMe9H3nVebdmZM7+VCP1NRTCisHSRpOozEvFjXAmKDuKlVOyHNHpaLFvqqktqz247Cq
kQ0sKDHu39PYVj0lxvHF7k5Vy/G7Rl4cuaiEuU8T6DhNXtvuCHDR4gzgiXfR4IWJHJXpokv2Z2J6
pobonqlHigiwMqeuFeGd/DNbmm5KmLcBBY4W/Oucd74ftwNSiOqCKtJBG4HQl3vpBZFtPu+oa81F
dulL8wLWpOHgpBVPZa1rGur9IjYLkiHBmip9hMF7HOdJcxdnCdmGG3EBwC4/AzCVuWgvajrbx+8Z
PCJBWhqtcbS4aQRIc42A7cIRX0MSn7lxGxQOrOO7R1BifC2Y6V5unlv0VCI3lKmZoXpwUQ8Ee+7D
2kveblyVGbn2emkiTQG262XpYbhe+3pFdSOrBU4eEajAi0PDwzRsE6E9VG5123CeWSdn6Q5Kbo9J
tAQ07mz+gl1Cc/zMtRs0Y9Oli4P0nl/mJGMgmphq4uLDQqTIY/gvyr5sO25c2fJXzjrPzdXgTPbq
2w85z0pJtiXXC5fKdpHgPJPA1/dGUBbTeV3Vp19QiAFgljNFDBGx98J02aOGEp39PHR6bKsm5VV3
O+mpRv0DLiINYNqkjmEcUHFnHEYdhYKoHUR3MmVhB4wc22zctcBRY+dW2drw7MYEfBqcyEy9mzHe
2DH/OJsmf1TQLsKqifwKDNS6iTqLEATkIQ5Mx8ru14CPKZC9iKZqvfxC4oeRXGc99cgIRK/1nZ7m
ICMWksl4N1wDm9li9LoaWabuIjF9fo1aL3zKwUh/cmzxwHgRPU0qWbRboTXgHVAe1Gh8lDhAAFER
QcF3P+7oVxHpJtik4dYkSXn19WExD0p0EeyHOMGB3qyTZAmctnJtNCIDMMzPSYwOqzXKfOw9jSOD
HrkL1yjia9/3DO+SJB960HarpEekUJ56RR6g4S5rl7P8kSTRpKW5IatJrAKV1TTLIYob3Fv/HGJr
fe+dTW/cmChU3E+O05jW4/lK1Ha1aYIQLBWZ7V511PBfixblNKDQatakmwzVkO00G/vgWVdYRgxQ
hXg/q0a/dYGvYaOQc5QX0pPKAEQrqOfMeh+qx7hAvNIH4OypXwYbxhQvhXbchhnIUxZzqYOhLAiW
jVtyvDHbgv0yhmkyRLnPh7ZVE99VVZB1no0eM01JFj3DEfOm/ELNQD7zrD+9C3xK+tS2zkawuv1a
t6EG3s5YtgtPCxtkKn0AnuGKBqTeeCcTdNlsAPK1ec4N3EL8ipBGIoqqn1F4FOxJKuSAu3JA2CEP
EQj+a1ImWi53zZTDbqSdDRjYEPteq7j4reMdLAWVhwz6AWTTspp0uQ2ikAXy2SY/q4r9A42i5jd6
Un3MS/6kmucl3STSEwGXCBSlI27HiiN4F9kDNT6yyR+6DfX1oH3XmuDAOnr+eJkdyWj0UbcF3jau
MT5mkGqUM3QSq4lurO4MDSrV8B6KxXaenUZouPQrATx6RIS7OtettxJmET1LrUS+W9ENBxIbBtjf
rB++RxaLnkkFNEqkwWnGrUeaye9kBOFP+NwYSJihOWhUVBf28cOD3OoiuraoFi0BAtIDA25vp3gX
UVMFxntv1vG+joDZgRQd0jUfLnfORRXkm5IXQKD9mG+eVLaWIurmQLR2kdtJY+epZr95LELlNx9P
juPLe65/ysNuD6B5rBW0YKgmVg0YIQAtRkrwYGOtCUokOYJXfpLIYCONDav+x8B5nkKtUWQg3c1k
zTwv4oiVubxzpUE3TtODMveB16CUAzWveWAoozhE5c/erNMBMbKq9Q68PMplNtRO52eTkix35v8v
3TwrDUv6MPiPptbBJDBoEZKIS4BwcORDRzz4YmVOuy96xtaZ3VzasipP4E05ETaO6w3j9UMCmOMk
EYxOFOI9nWbIkzP4UBT7qQ4WuEFHpzf43gfJHKluymfLxnxLQBFZJUeOkzGSzPCeCxnAp0qt2JM0
r8i0GOtWbyMVvULK2s+VfV7oP4ykuhv+t9OyQO7xd6q1+yD0m60lBaqCVKP3qA+SqiExDscfY5Tq
a5IYrhgmPYnkRgNI/A90oZVWQFRR078/yIRMA+d55qcbNrYnEshAIHgakbsDyhA/TQPg+lh6tBJK
1zIT/EiIU7hHaoTTFVu/yT7PKuQzGtFqmoG6synJUZAkw06sZt2N+1ALvd3Qc5C2vqpMD3fTDBDv
CUdizgRbQhgkM3bJDU7JHdTJ7DMPoV7vB7vcdIsdeZDqbijpCPakuoNKmYf81udjarLefYK6c1Cx
a1pvBN/imj02ltSlJgf2lCv4iYSi9Moe1bOOc5q6nVnXqzFHddg8gnr303DQVBY458xu9x76CJ6C
301Fj6ts+Vwo0r3GL5Oz6HoEXWX4tUSxDt+alkwAf4jGiES0MnoWrgpc6Jz9VB+B7OsVYgDNAAZm
7vi1NpCKR97zODLOuleeY+9Fypt5SA5kJ8DghZ3EsnCt6jDUXHNeUtDpFokvTzzCu0PYbfdZmghO
IlAc/ADqH04i6Y+Ue83Cjvz0Uym9YtMAwBkZ9qzdhiOXwE7UUpTwABxqDZ6eFEjXmQHYoxZc48DA
fXMKC1BgSJcHo0NYu+tJVt6BHSNP1yriVZY0wQV58sGFelyLUWyFBLYN6ZqitMG+WWIflheAFJwd
J0sHoKus7i61mmBS0Qwa4jGbSaZpxYAdI80wKed5uFiDWQ/8zepz0IO4AFj6qqz9rcMafgJVWgMK
cxSr6UAcOY385f4YSifIBKWFiDqNFhBwBxxp5yNoZ4gcZ8ZILNw6RBmF2lnQXqArmm2CTcwDqXCZ
JbcJc+3lvL2IgG6T5g3ob9VWgjzmOWiUmiNWHiTVXg40YPUU3VT8ghIRtLsEuLjj+sEAignpKXWO
EuOomX1/dZs9cGJOAIaEAo7O74GtBVbnDVI3OlQ7c1uisnf0NkwzK4BV2eOwS4Ebss1Le+cIqR+o
aUbpj5PMzBLZhW3j6QBg5RxICh9esz+ZbzynLtnJNHtSzzeH0jvOSrPCugKMpNDdhoazoyGmtJyF
UwHVd479eCIX7WmW58AWAI2Q/kmWKWrUiDJZpzrSO6YwUZ+B57qvgxVABHGj4WbBZW5KhBLOsXgl
jchz1P+KEXnwRltpW1I2DmiMFl0MykqgxwWLIMwuXZAfHAXqSA0Cuc6NeKdrUyyx/+xCI0TcAtlx
nvVuGhKtj2f2QVrvtdKdBvzt9GmIwqJ6LMAypG78wCdjHWr1gUg0sDPLF7OFemQmRxKp4WrwLJIV
SS0YPDvejWM9brJ7m/0xe9xNVQuGG8L509jNm23iCo4ydOeqKkc3FqlANsdUfTUVXTVj5WwNt/pO
+bqTbrI3NZKca9mBMYlquVrAJoAiCPHkkoBReq2rcdVXRIAZKnDFMKDwc0VKK8YvfYP4FFjEFXVq
rKWuvnFVUenkRaOAU+cubvyn+bpKbBID2+mhBO4DEKkzlIkh+pQWVX+JVGyKRN1goM7GHnFNOrLO
fiZrn3hjSLCE/hxKPZEB1KTTw2nK2UhzzA/saidEJmKRbcEE6pz6JM39TR27HhhZxVYmcVetUInj
nKauUyZyUQlurvXRMcvLoADWGMivg0iMyM/Au2qht6ClpjE0Zc1blKCL/unmq+tiqXvr+Uu++U3d
mGyff3WkRPZShXVtSV/6NMndj+JmzPQDK2xAUOuh8Fe1Qkux0hywK46of9ie424mkSyOk4wn6gUK
ZoXENMywmBUpiEg+dORSZzh+TTOGHFAyFf+DPHTg6XaoI8eT5hFVizqrNmCjlmE5Y/meKQSdCG+d
Ntbaw/Q7od8B4LBRGhnD0iAJ7XDzMxFqCMkJPs46AtF2AN5GFDKyNlwiF4ZvhQiaJWLAkDWEE/bA
PAL7OMkGr3UVwX8adL8Jl70+dJc8sFehacaPZt3Ej0MYxY91jP+lUr8OvO5CoEGyLcDQ2Zls5Mq8
4TUYWXCYPLqeCazZTOxoDmqQ1I6Ar9+Mm+lZNc4Q6xrJEtPDNHwTlyDyF0ZpgCEKtQ64OXVrpMuF
4CJUOrdtYFAi9UhXVrj4EKY43rmRkalRbWqN2yFhf/7tHGRIBhksOGMXO846/DtoyNwzR16stGQE
l+CdLNLku8c7eRqdqrs2sjwbCstUKmmsa2ztwA7ZBPpkc+qInRL8i4K6Uu+2SYo/587HD3brerL2
H9JGRypbCLIATUhVzmudkDDu7bDPBfZ7oFC/qUGaDzvJIE43wQCeYFBC1AuzKs2dT1kigIZOtybg
bJYayYDtbh8y88XlIzCrHQd3n31kfcoKr17PdLhjNaIGaewfSGUb3DmluNgkiXh1c2O0NmbX4iyh
eHWpcWzbxRvBQQaBoWPTIdJy0yGv7tqqlCk+sBZ7bIikQ2JUeM169zmLBiz4Sk+qzgLnY+jon8h1
UiljgXyFpan1WBYbP/EW0rODh2RJDv04RldN4+k55vW6NY3i4HblmZX43Zp+etsEcVhveoDCLu4M
uvLTfQD0cmB5rWcrGUgE/c2LaRrBjib2Rre9mb21zrXN2PlerT4MqF/OpgMKxxTF5yLhLjiZW/cR
KEmbHrW/F5JYJuVDAF5boNK08ZIHIaKwnfad/J3adh87vQ+3OOipuAiGk6FtQQpbJkO3yXH1H+NP
G8xJImXxgYaALwHnBse110HcY/20zMo+UDN6EbBfpbSBP4se6erS+wtZXuPamN1QpwTsduU3D6Pe
3dg7kVzmaeaxfzuVx1IPZ/gsATiuXwFqkUps5mYY+iVIE7o9TwrUT5PBz23L31FZjoObzWJBWou6
RYNkbKPLv4QD8pXzhqOYSRVvT9Xa1KWmxhVjHCC+RVXcpMIRsTjjgF+tOlShLCoUH/lia4YoXMbq
xauvbjcCCYoBh7iRrPzqZ+UPIMLoV4k35XXIgr9IrTPbWYXd4Oztwky/9mvfY9ke2SzInQCpzKqo
c0XTYpkvAKY/271MnvxK6E9mWxzboDJfkqTmoFgFzKztFtVnH6SI0kn1k0g9dkJFJZt6pHMTYzgy
/9tsM4K6Wvu+roOiqcmvRvmCtGjw7ahcxUCiMUy7WY8SrzPSUYPzzQ9TDva2BBjXPhI9WC6sEKdO
NCggAT3MLI/5MLmAl0gR1Hw4/sZlVlEv1nl0rqP+fWaaaUBtuSwBYgKAhVY1ncJSsAl1geSp6wz1
X3Wt6CWpkrdT9BzkOY8hXY5YpeJ8vk5jQwBPI6WkWJtGDdxXaWG30vgobzDwFwOMd+GUl8QHXgEQ
mMlFV34O4i9rnBSNtaZyFgGWkenPedWyfp0VB9qwAxZmxKWqzLZZO97u9SMQDW7lwMbFtNG/2d5T
l9z7Ml8wf3zUgFABbkpg/2quD35iY9gSCDCpOKrGN2UsmxWJZGjS5FuHi6+1aES07s2i2XRJrr8A
4+5giDr7lg49wmvSNR+zKA72/28PgMwUS4vpcmslln6kRjaRMfX+WddJ/oygf3UzVA+0b5bmMcDh
8veqqV8LrHCM/2L0/fhF9IG1Bpe0eQw9/cdUIusHNj8MlapCNgBUiLOUc5oblH3hOxQCVzkjqgpO
sgHVOVR3HkDOvtWZA0e+Ttjk2y5iI/BGtPEqAIeybULbWbRKJAPoNvIr0ClICLWqCJCBgahqHvnx
DmjjnxAVfDY+0MR7u3CQ6qGhxv1DR71osBD4MzQbMO4/ocep1+XtsgCV0xncWQCGdisfOJIpv/Yk
yiBamDUS17mMitMICOJTbrcFIgLRKlEq0iMNKU9XN10cs9wFAynlym99mMg1LhMNoE2OXoOtoUci
YASgw05Bek899eq/EZWhSoNo5TaWNzkXtQSoIXnbVREjS+DXKWolks5jBiBrOzVl71g+iOhU90Zb
0VTzAJYBVeMdpMgJgN1Jd3vTvePfwifP94R3V4vznaBWYAOdaEG1/J3zUBtLr0ur1yZGZMJv9Bc/
tZxhVXAebbIwGIAsVIrjHQ1FnUhUr+agLEbNkO0vJpk8ZYVK8A1iPxLcukwcDCf97mcieEYCfrtj
wtK3jRdln/ug+BKHcfYNdfXf+Rj8vQNKDIA2nNrbPOi3vd2hBsfS4+jU9AaKbFQvDL0EqUUfMilZ
DT7XxDW79Z1h5G0EeFg05DfSjCT3Cc4XyBze9k3T7frIO3gDw91cBabkKaQ/yRTYn6L3FM3XKtaa
S+oiWAC8BepO2QFTV0WAWqZyCqZhfYv8jkFnAbYoHwOmbqe3+q7LAmx/wq5/Bh4icDlASg9SeWBP
NrIHyXlircnojJX54Jv2loxhBP88scBdi9/8gXS5r7v7ovFMXJ3A6mDLZZTR+uZMHcQ4iUsHGScn
vHB1EN940eeo3xC3AAldsSHegZ8WpjDcfwpkcSSwFnIOzkU3b1GwhOw+tKWrm4AJRxQm9AGmQmVO
VOCU4uo43vd9k6wLaQYLHTVAIIIDiW+5kO5zLxEHs1E2s7AVPjeJQiGEdyJCnE1ZqWk/erOB/Pwu
Baj4Pw+h+bkV7eu86JHhGYrX2EtwIVsXF47Q66XxkLgAmJLcOioDQEIRMq9AdzmZBxwqjykMCZgd
tqUfJgsXSLNHM/1BZa5z1euEHDSjDf10uwEXIiMNI/whEnE50KvZTHdZYut0vk/W6KQ4a2L/u/CQ
pmyVexN0mgeHiI+d3fhAMSeQA36TbQzAVIWTMUNa5HG7tpmZ7WfVjHLhp4Yq6SpED96bX4aRrvZt
tmS+aQEYrhrGSCEq1I9SwUSaXfk2dMjwdXHPHS2dsLkVY9m96UI6YJ3C72H54VzlgKgE4Ug9jy+N
hD8GKaq8uLHvfYAri7Yr/jDMH1HnRn8KCbZpg1fusUPCy7VjyB0uzCb6cwjCrxEwF54t3NXv/ceq
7jtkZoF3LGvj+GrgwjjFm+aZVJrU/7KLBmQrStWiLGszIFiAhEKIGsCUZ3/y4J11499oLNjYAbLC
PPAoHYdKNGt3DF+G3q1PTaKzJ+k2+YlnyWth+yJbdmZpLwMkpWz1MNKfIuAvPCEmQbbB4oCNUpX2
NJIaQKK/mI4/Lguv2rmq+glE0vqRerPIRIiqQUu313eGWZydB54WhwgMTpQJjnsQgUjpp9hwQYzx
U6rzciyQeqL+LMJySVialNIx53XEobVwTIBrzxkls1tYm4u+SZkiGxAgeQCCt5T+Q68aA0AKgD7W
Do6CTSD9iPvfY2BoR1LN+ipkATjYumFFOl84bCtBFDo+Jsw3DqgXc9dcT9nBAx7bdTQCa9FKJ/sW
ONG2ZkVz9jq8sieaBfAct6vAAQsskSUQl8LvqBXIOruIXJfLNkH22IwKFBIMEMmthW8al+sKdsnQ
3FXXGODX/aArnVGBZt2EHDTLXuy8j5sBgqgHjFyVR9izvV3b8TX0242MWf+Mq/H+WQKOSSEzB/tR
6RwPGed24sjFZFU6PrZbC0SyD6TKDCS6Yz80rklM29rGa7gud22EC+omYE/U9H7dbsAZN6zaqGDZ
MterS4kKx3NfVPpTZ5lAmLZqfjOi8o1sqQPRakcT4CAVPao5hS31ZeOxr6E3GCs3MrUjD4bkao+Z
sxhQJvGnFkQI11nNFy2LsWGQJd8Bkl7/HBftlRxAAygXEausa2753bFJZbjOmRf92aDQVs1AU4uR
+6ux6ST+nf7UUs6v07sl9N/+VuL+W5W2/Cq6CO8ojNPN9k8PaA2bpgSbJiBcC9xEqU0RydQ4Ihi9
E0BVLjKzzS3pqq6lFM563QRW/pIOn4jjOzQjeYgckwNcxRevruumyy53m9MIRvkXy7vx4rYHr46L
VyNCddjs1ZafSY2sW3EorSievGSevHtlPtiLXJZtRl32oEDmKFevxug5MEzjUnbiwNwwjVaVQrbH
0ZMOodOxtWeZ2LIufZuPqPcHXXKRYXHjQmdXkGljf6eFp0gRXiA+gzuM9IGEUrFf6CWIWhFiBT6d
cpgNrGxQZYa7jm3iprq7COJqEaPsURRIndH79ZwbfJf+K1HHixL38etdCjENSFCliUfFKF4j2c0y
H4CUYwh0aSAaL+7munHXZLTEJZtzoHHz3AjE5CsUw2E7mpbDwg47fgWYmIfwdVcthWPFb6A7emlk
Vj4HGVi2ct3Rkc4AfSKKbdx79hcPqRY7A5g8mxTM2G+yW3qyZ38Aec/etMwtd6AhMl9wS7IiOxgB
+VrDJfGhz+vk0+C1TzSfFWYAj+2z7JzXlnPVBg37HfUggzWocQ5tfkXx7CHPeoA8SQSu7bIUr1nb
OGsgjvKdbyXy1a3Y0ZBB+Vy11viAumjEtyPz3U3UA9+R+KsbS+1Hq85W2ANscClpf+rGqLzgwqCb
OOx5gPhpOOThnn6iFtxAK6ojCbcvVhY3tWcnr79EubTfShfkyr6Vmg9DM2Rn4eNVSgY7Sndt3cYv
XiX9bQZM860A0OxLOFprcohLnqAGspQnAKs0V6tAAFmIxH5Dlu8bR4H1s2HGzaFxEE4nvYNSRCTn
vIWZ5qxLu3T3rVVpz/bYfgkQaI9yrOYjmOieWkuOy9JDWjr/ILgXSXJkAzgQSNXmUXcp8UKKYwM8
GnmNYHiP73eZgP44QeAeE2QgML6ZALdk/8kENH3Qts2FW+mmURjUvMW+OvPEEVnpxblTKtKTSE1c
oRy0dcdiOeuoN/sJmdankYG7t155QTAc5k0mqNbdYkX7TWo+XFziVnWIbXXenX744B5vPBRW9FeY
OLi2/diI05acE6cP7clpD07mWaTe5DPv4MM04MveHaPV7EjjLCcA7dYU/zE0QBq4OeqFQ6+p1pGq
qLFURU2serYyuBoYp8hAOrLOhkEV2JBuNiCJ431EyF2V6hknOJU1VoHEPyoQMszEXcagOzwkWu1d
6yZBdau6UzJG3PAMmv6aFJG//p1H5NTbEoWwr6bmoIKZa/UqCCxjCw6Y/dAkEiTDfaCtEi9y1xFw
NDPsictV5nrRta4S/akvcr4XTYW8EfJGKmSFXJ6uOISdxZ5CLR4vaq5Q5IhjlXmz8dRl7XydO93p
xoa50UfcXAcfVjdqgWg0Owo7vzgd8t1I5VlDvMxHXIg6FkL0XJGVUs/Cj6dFxGhWg7gBGR1NlolV
h932ckQFkUS05OcwjEAFHWJMitIUlMoopyVjP9bvI2plITMZnEy+vh8fsG/XV/g+rAshJCHnxlxF
tpascDz+CZtEkEiIvtQcGMLkNmEqJcrZs5N0RcqbEXAWdpBOzvrA48t7QXRW7dvG6LY4gWPjFsur
l1n+X+3w5nqhrZKM+zWqrcfvQHt6sz1de61R+LzM2iH8FGKbB3pxRz7YKcchoitt1HsnzYGBymEn
jRJlEFntrfuk6Dd2lSF4muigD1EcIgCy8valFqxnFempGS13bBc3cttLLKLZeVYR8jKNjRjKwpDx
NqKkHFn2Ycr4BZ88/dxpCdii7OF11OJm71q1s+rGenhlQHsGDHQszwy8Q5+9EaFW5Za5NliIYg80
EVo2vhaejxJEzapxf4dKt33gFMGyAOrCOS6QJMs4XnZdowOVCrm/Xpon+4DVKOsgF2q0OMTlf5WY
y8ZprH5L44CvqV7uDltFg3EpLP9LFeF973VYNQ1Vy5xKvFtJ1FWl8yyStVDOgXJmyvluLFmjJFkB
swWR3NIF/MPURsh6+dkfnOKjn4G9w2EGcmH8Tj9SY6qr31mcdbfjSPsxeHrGf7OTU1zjyCOi5Bjl
oXnWxx73hyyMtr4OABTsiqCkxlMQuCmSI1t9UsxaSrlISpCapAjeg8r3NyPbwcXdJyrNsVj+nJJS
OjIcvgWy60HbbgPyjB4zu6CamK9DC2U/gx0USxfoeYgqgLkjLaP+IVbN0CGa74fAMCYDNaj46R/y
BCjiUel1u7sRXMSvMZb9/d2AEKFxL8fBeJ6DetpQbwIuhhNJTYzA5oK7ycLBlcBl9s0NHRlCyMBp
uULNVw3uyADRi/3sJJIuSDOF06uUZL7xxgaudUFH/8GWFTI/B4EkYodEnkWGzvCfuz6qT6RC9XW8
8nkIfJracdemhWASQHmKM+IieJlSd270jm31VCsOs4p6rnoHT7qY3c5CBl9Zk3zHcYfz5Ac9/va1
GhFhdbDD+aXfZxn2MqDTBBmP7/crHeWcVzr7MVzer53IBTsASFyfLT3MHzLp76O+A9vs3VSsrPp9
Xxj+oh3x55ElhrPNmmCHHKDoGSSL0bPVOrjGAV/PtrIcpPs3GX9INW/yEOFXVMI5KbCnggBAfiU4
w0B+EwC3iTlInS9YcCI5T/H9dX7Yr0k0wJCqbcgssAle4Wq3WpLo5REGumrgPNotxm+WpdW7OSWR
khl9w8C3lxTFFospklOylsXbwUVVjigibUpXbEKwZhVD+srbFGtFn5rWBWc+62L72V9IKGt2JM36
rB/5Hn8NX5neWBdDNQF4Yc9h5WZfCrf7kiDohTSgxUjcmIVnfq6xM3gNWk0uDYOLRwBn+PifC+Sx
i+0BXAG5tqkx8hFlxjjvisJ8zcfmyxhFlZqnr0fnq9SMZ7pSQD7CS2UNwYakuZmZHUlX+rkzUUTe
uVStfz/eQXZqB0hVOso5CDwNi+m4V8faIq+RWkKW+QiISzp3GYAIRtFwNA+GhXRIG/diM7MailP1
E6iJt5kByAqtzrztRAshUB8fgqV1BYj1/pMjEv0cZ+KVFTxol1hBUif/RGwSyO4A4ktRnmmcL83f
T9N7ikuq9tO9mzTDjuuR3CL2VH82uhr8oQniBlr8Q08s53lycHosIw6u+JgZb3W//kY87y6lhxAp
PLG9U0OWDz9SNUgOW8mstrEaVEUVgXIjtq6manJd/LAAwLMfXNO8kj7oCm9VcqmtZp0osGT6Jr5Z
XB5owYJlAbt6qGPGoMG1oLFa/WYizwbO5ogdBJihDemuW8n9w2DY3oF69W/E2YX8AEH5PmIeVsTN
oo5Mtp993aF+Qdy22uA4zpBs++sjZj964ixS7+5T0Ng7vxEEcAuzr4ulowAW2wZRrCz3nI2lRPCm
DVNDVtLNLvjOgHdTK0TA2ZEL4GXSDDSkaWWzxxcLMpLRkzuhlWLPahv5JX7brxufgcjOwi7GNNPo
Tzc2dp0bgrrW8pFv5+n2N1Ang7dpdM3PFT7pyk997UIzATpU7NM+BlWFn/drA8lvFz9Ksx29+Z3A
j5H8LT/Tm5+awhLlxi6CejUxKLoqlRk05UhJs6MhWY6RuTA1XlzJ22zyZJ5AjwG3pgFn2NYAcOW0
oL/D/3SUi+G8IngNam4AT8LS/cPoUveSaKH+BOr2rjKjZ2pKHAPXdmwZ6xjpTM/YgzYPZf5W5KmD
3Sj2Pas2AKr8JAsboOwj4JoO4A2FHdiJC5E4wYPHufYoXHwKr5Wo+6+Cx7gzgkevAPdubiIqQyIZ
fJnJVdrY/ppGWbUbP6BGkiElD3HX6BT4bnrEcfhkFnbz0Izde1N4drr2s2QTdoV+citPrHo/9t7G
4bEZquybD6B3fOK8u/hWABoGA589i5AbqLtptRldD695x8cBNXBrZzmnrwFeDLFkykmjJkdihi9F
va/kYL4bwG2bTZlwxiD0Db6OL6wysI8w3CPqPVSiV9q6Rwcfqt/nDlCpSbbAPbISnd4siwaZyH2P
sk43+KM0E9x5SJVHSDR91KtBs7oHjtk5TOPvIFauP1d9UG80KTxcl5fA0huqdOW44fBHnvYbLQ6c
78rVtpxqcuV9IZEjFtsHRLb6yxADk8AB8OtLObJk6yci36TSMF+kjxsUKYv4TFZ8m1nuO1/mQQmz
i6uUZYRCZAW4B9w5v1x0RtsfcQ90yoCoiYz9D12r4Pom+dZ/6o9AMDhGGTjxTK+2TwP+xpY8ltm3
KvnsCs94MyS27AXPx9MQ6+MlBSbWsgJM/YYlEeCKVUzIV5Dmdl/gQ5AcqGgR9UAvCgLwUR+Xs8Gj
iNIsU+9+irIKxUaX1Tf8q0QoSgeMztyQzlcguGGTeiuswe9WMsSMP0Z9G+10LxYI+3c2gjpAJDl1
ogTlVIWsA9Jh3/RuoJ4kb+oWAqtKZidgHO85gMKqHPFLxRyPGEn9qDJRJ52l+OVnHbbG8b7VHYSz
Zh8yF16mXew8RFZTMD4Ds0lsyiFAYDNJ4rNWeRUYmzT+JXbiH7WqOdGMT72lNd9L1KAtkIslnkHI
IzbGmOfHJEFcGbn9nw1taM4Cgb/5o6VRPqnmT0aq0vH2PrZtl3//63/+n//9bfxf4Y/iWqQiLPJ/
5V12xdfbNv/1b515//5XOen33//r30hlBC+P5bse/muCAtxS9m9vTzwPlfv/iNK6zvO2MC8ZMl+3
BLVDsDq6mW6YjhrHWUXIO7M4oe9w8LTgXb5xk5ZPgDzkcQf20/s+AF51y0B2X5CcbAc4BxyRxSWW
0+SEO2Z8zdQFiUOCvDD4kEgNqC6SZZewRy4sa1kgXvkGjvIl/vmd7wL8QYus1MpPGmJQG9bY6cHI
RPtgWgneCQbg34j6R7Nxu4+zXribGPVIxsky3KUUvZzliYEPO5lgETo82hE5ngjW0l9N618cJvGm
1BgDZ0SJhESSayULJ7OHFZKltVOClxuKLh9zzzMeeQQq9Fq4DySZGR8f+rZbuiECBssekG5HlI1/
mv3NIbF34FlEyTe5ZE2UbTInKFY0ATXgGIpXxjg2m+bjOQyE5gsjcsP9NDXPrSeAnKUnmprpFr8M
PgdClR89U3yhr4pLip3smaS4ZDrYfhC6cIOhWP7zL81l/+2HhuxSD/kCjm+5umE6v/7Q6tQORRL6
8sJcIzwSj5JTj2U0kS9N7EoFqvs4x/XKZAbzzBFIunk3yVGvF9HqVx8my6DZoCYTbzeCMGRYXvet
aMNFIIzsSoiGZEja8Rugw8w9wgWgaxJcXwv8qDZauMhi4f6Zq4XMaK3yHIG6/uzrJj4LEi+R3mhv
JoxvO+r4xan2xYiSrG1oApkubDxr1QI9fGMC1wjVXlWsLSnaBFRQpKRTaKm2UjCKiuzBSRFmmSTg
CcttHabVCcSh1aU1kCxIhzl1eivMvFqCZLSdjm8fHkzoWbFMowZWi79bQ/uPf/6q8Kd//12B4Acv
AxMJHz6QR11lv3kp9L02FpnljRekZQbLUXon1ze0Z6NqvJP0rHJZ9qH+FYdQc4HS3fLSmUn55Bja
Z9IHkRavZWHKPW4JjddIO1hDp39FSd+wE9wI1uTl4PjpVKm7Drum3Vlp2TzkyDtZq0DrksTYl81D
pJouMW8NJSrzzp1EBLnW42WsVtwAzHfrPCzDnYhL82XgwCX0kWyTN075mXXAalReoh41cMVgUNDJ
Vz1sWpQGJ0ifYnjvrDSz9pe05S18DzewkZ/9X86+rElOXen2FxGBEALxSs1TV4/utl8Ie3sf5nnm
19+lpN30ru3j88V9IZSplKrcLkBSrrVyXTN59pjef21bzVvVds+voayCAyrO4c+P3ew9YyW4Y+U0
fcuD8FCoh3+eibM5ZptIC9Dfy/rRsYLYzWXDjmQyZzSvQ9rhYBR49FUlU38HMouHkk6FdtAiGyfm
ofE2Fl70QzWgxxv/CNHolUc1yPPRlenTEoOuHcuS8kS7xeVC+0acRNhrVO7JV9TB8ajZ/vnXY9rm
7a+HWxYQCiijwA28VeiV8+nXMxqxHfuBiO40IO5WpSXNizBG3FIOai83nP0cFCGJXNRJfjKzSE9P
PNA3N34y6RL0XbO221yb5/1dXMPiw6CDUZKrT16G0ieMA4oE2TF7vfHTd7Az2R2jwt+JNpJHri56
itwYmD+WfRy0AU3qmpvkJZta0JiQx8V3G0PTLd3UAtlw74Pdu0/64Am3k7F9/7z/OtWnL7HMdTP1
7SdTIH27eXYKX753CoHZVH324v8Ut3zKMs3iG7Twxeqaeuvhv+7oxDEKwlGTLhFqJx2xvdOPi49a
Nz5k1wcoKqgp6PLJpilm2y5DKDQ1OIb63Ry/89HHAAyIVfpNdwCROrfUqmzLHOAbWO79Dcwd0pHO
9KVJKuhRmEV/sYbJPgKOiZp+thY+IQ0AnUQgBv5SpVOSxvT+ZgX7Dt3U6Ysl+1+D1CKlLIZu2xT2
BWv4BFqkLMlWdlZP4L/gwE7LtOAu7sWF0fN8VL15G7/3pl0RUi8yxcETDZja4PN4iggxXkdCbtvL
ONwOgFWcbYMnq7yDdHYV4i0+GDHKb7HWeG5bDshRUX7F+jDcxRyc7X60i69GZu2tgbFnGj5KYBuE
CluGO/g303BksQIUWca+bgbaMU131igqjn/rB8ZuxtxRj2TGtrSzdt2ZefKm192dXRvWTyRaH5gW
968mhHk2fWY20JTO5DnlPNiktZG8OUOzhJYRSlY0gXyRZWHeObUNQZ4Gup/KSmyPQ2hpwmGhNTJ9
BVB8uaE46qEL6GPgpGPEjX9CrfGVPlbTxuiBxddGv5mzXEvmbElw9ZbAijTFokQlyeb8GcV1HEi8
1ovex9KIm+SYGos3DApwaMGOSgXGqQbiJDU7pNcalwl/UzdhdCRfXjigvlFHYU/aAe8NC7VZJqcA
8EYxiktRsiO1hDKptXS0in/cEf+YmhRtEm2YgkClBoN4GdmWSeGOTg2AtTN1Wztt/hJq1VWy/v0y
dSGqKpGt44yvcltV/HLpH/IEyIYU+JhMMSjoUitqREV8C7IHQNZcw9OtTazgK0sgGITawcfB+/wv
pn98KLG4sfDgmGslpuoPMv/RWPTeQ38p4FHYKmoUKqxr81PWJO+X0nOgLL3Y1D0aCqxKTrJR3MXY
YCEYunPP/88c82xWXW0jTefxRaZFgmNjCNFqjuPc46y0PzKsTzcjA5gDSI0dAagposS9cm9IyPFQ
hA4BTbeosnQNZIA4Q3L10DtdeyCLLo7yLybIhO2x9CvgXMEULEw/Bz9EHzYjb8vSJa0TK2zH02xT
MyhFVmypSZcUeW69zPkW4rFtfiAfzUat0CsUZFzNLiDui2NWqzlnNTblUQ2szAP1LJ9DY3BMXQHg
12vRqupZfiCY5QgJgUNpo4Y4oTTJ129r4elP1BY6dncULpXAOThQn8P9uqtXlpcUK8hGO5bhtl33
c2Icn4T1+o4oiuEE+TEymUI689pMN43qnZRJvUaU5DtiMI6pl0Kb3PjD2CWYxkphHHM/kW4Fmu8p
Vr8zEyfyqB6NLD4YP8qrF1OG1Bh4iCuyE7ArwedSXXSJjLTb9L5AklBFkq/PQj/ekk2TLtHzEK/v
1n9emjGd3S7NTAkWoGFYqNvIHG6ppdunpZmtB5qFYwnjAvhW1BzkVz1643a5WtClN6DUBWz6X0OQ
G9YOapLAwF3beKgd7HVXnC3ll05PGvCfpXOOnf4hbYfmkVytUeQb0dbthkzq+M2gzBsfKIAutRpk
q0HLRB+DerMrXSzYk3nbV5hQn8sT+YP2fykqSUA2fQoCF8/h8kBOZuChHw1dB3JcKjV/868yHnjb
OHheHnsq6kFw+IyQ8NQ0UFdta5tRgRdahnxdLH+ahY0VQT6+5j5kFAxogjxwiHxvY7/1zzU0CVEf
szF30cTFtcPeHSBWZr34w1ghBdfLH60FcWkcIvtA2EvX6XcOdhgn0ARRoHXJRSZR7KzNGjvEIBf+
4C4JytluDOR81cAQxbf//ANy/rUxNKVlWlK3dGaD+2LcnBZFXt6UuHW7i+9A9MfnYPi65VSC85on
K859mFqZogq1LTPIfoFxAqXvAoXUktRck5MuGu5MHcdLk7dG4dZ65eWMb2zBJyySoOPnUgIraqGh
3GbTtCITZV+BGVIXil468EdorhSydFAcjVimClTpLr0Q2TevzpH0BBPlqQ81lFeWIQqNWRYIVCBl
rTxdgH+WvkERodgLpO1WtTp+bT9KplCLfOCZxDtLy5+olMri/13sp5DEM7Zd301uNI7haqxT/VxY
pvxS878thftLUJv0mNnI2DWjPbxRVBX0+hlEHOeLyP42VVQ5AjLnCyTkKApbMSVrirkoCnORe4mi
QTQXg9bW+c+/DGaK20cLUsUW48w2bYl69OzmzMCAYGQbOGZ7MadarialrE2XIGIoKWhBI2fxUSsd
hxUkWKK7YPBQZoLiGN5yn+KwA0vv7WrEgVQd3bUy9A99a9ZuXiTpE+51SrNT+lxiJ70KjcjakQ/Y
fP1sd9G3OfM+WdWrVnHtTLENgwRPgv/+NcVWWVk+Zec5sg98Z9VWFZ/nabHEO9dR81XGAFCuxjB9
kzZUo2kevTWmXWk0GlRu7Gqdj2Z9qCGXDmAzcw6jrcVfcM6yy0tj/Na3wWd/AXoU+Z0i++xX8ZEe
T9+8ZPyqifqpEeYdqOfNI/ah3r1k+WuI46I3q7bznVIf3CasKd+4b17eQVERNwEb83/mEG24EO5G
WZPvexcC5Xz0iakxXj4sguR8WB/jICH4aRaa82Mc1Ba8C1mZH82fkMYAdvo+QKxqqv82OEH4n74e
fdmPr0CRH19vkvVqyFoQwhJbqLLzRmGjYKzUrlrXp6jELIonH7sqHN01xVOmW+++pXdpUZzW1fx/
3AvO7VGnOlSXwrYZHpU4/hA3t0LbA5zvp31yKWwwxljTYZlPGag5LQXpsp1hNhMKIfzKT3GnRJZc
DGdtqpCBAPtkBdEs61nT/PiCO+tvPxLi2Ryl99BYw9pmifXsqAto3ajJMaaPFODY5V+RbpWX2RpA
Ou/aJj9QKFKfwDQGzN+SyYx43Bhm/xU6JYkLNUP+0GYtf6jqOt0NgQZYrfLRpQlKZx1XdrtZfFrr
xasxsO2dEOI9DhDfn0briGPLbRw0A9K6Szy/uKNRaZ2lDzmWQepTyIOTuPIC0OZpmYF3iX9cvlEs
RACIgp8dJx1U0LyuxT2odr06K41wGp5N38cW+L3aS16dKAz3VRfmu7LQjbfE01cUgCrZxnoQYB0M
OGp55BI/G+qgKW250rQAB9Fu5iX24X88FfntU9FghqXrhslN0wQ3QFc/lU8LrrIL/QFFmLRzIKCm
vpBIBLJ8ArmeuWD14l/IJDc+lOdu1lL6oLCAxeYGqT99knNdyDxBjuIEumOOc+/SQZqxRoqSCDR2
6eAA4TCXekSYNKCB1vcNIZdzHcinOAJWqlZNE+jWrWP6o0vdGg4Z4x01UW764Bm+f8R36466g/VA
mmvFWwENqFUeimybt91djkf3T19UNw3VNURF/XOampuuAZ5Jdf0jBjmRxOViKPfVxnLK4kpyrZJW
DuWaPLNB/mrDsEy//sMDxFrk1roCLuROs8oU9T1VWld0ySaLnSMoHTWkZoVzWSiTxLbxo8w1e/8p
Tg2zAXLedCxoV5MEGplVFdv0IUhQfDwsOjZhUbSNS/JIpGuzXBS7c+qLbafwAl5RBU+iRz09LO8A
c1UWKlbsPZzz4E5uLdBRUZk5SVDKsAeGv3KpSZdMOakl5QTRi6i1Nrcd3fj05x+4xW/e+gaz8YAT
FphrjHNxmymw6glqfjbAAJmf44QIhPaXPjffisiw6tUjqlAlzyE0kZ7bjIFLKyJxanibPsdRAbRj
VAroncDUNVSkAAYzBeDJArGidZQiZoNDhSjRHcBB4nJHSRy6oCx7fA7K6ETreErzkF8v8gOIDPHw
oCeRtxNhqzWFktLZBNrPocFjCU+/776IkN4F+hjExQ+TerFh/958JInjXxFzPpgioEL8EGLPN+dh
oAvEgM5ESokyN5Jn7Nw7yetAZ34dbxmqjnXvvVEzsHOL3tIB5ebP/ws4Wf/Xf4ODe9oxGHMY9I//
lVyzuJBY8uOkpIvNCTREKJNPKz/u6gC6iHoJho4vhr/KUY/uKmypn4wk3UCrFWV9AEF60oqAYyvW
dsi+lFi6hGza5I4vH6MMnPkhszlKFNTyMS607hxjMQX5yy5bTU4ZoRqiY+wpONMhOwiln30Xl0O2
qroxXReZ720nT7cfi4SLLaDatv59CjP9wZy6ZgsBvHY/hR5WsxDPqJG//BYERYOj6AEn41U/voFL
5ibYo83+JT7BGc/i/2c8zZO18c9eooAG8Vl11BremTgZWgnisi42dWcpFPtEZ3io4zsUZz/CRYwZ
CkpNFi6R1h/yPNmRizqXMCPBQxOIb8QZIcjbspXxKe+FDjQjLhxkmrs215+LKu8OfRIVO5FxbFN9
f2pcJ9Hrs6Tm0CTRrh2r77OJGk8P+VT62zGBtL+r4UThmE2OfsR2AS3TgZPsT81PoXPzU8A8TE2w
TDUPpZ6gblHgpQRqsijZKQzbr90Y8G0TNdBxMkYNV+oBGJKdPtlzuBpDrYpDpqHHg2szmzR8ngQF
SiHLVbh//uk7jsobfwYwWAZnji5t7EkFs6R1syVthN713MrHy5gASWKg6DPOZEKZn+gyxkmB6ke4
JA0QKi41R9Zuhgy1eyhES9viZKGe0Pu4T/YcrUZT5GLWntdsTU8L3FRpPYbIIW5yu8yv0cDyK7Ua
G2Xh8sBL1jcdE3TWtkGB3Rp1xOrtRC2I5QGUiW0fjvJ+TZWo+YLRC48RH56W2SnCQU3Vc8an7ac5
1EgLG7W7Nt0t4TQNjan6bJVCphvVmGN2irJhuCuLNESGI8dT0UqBD1K+xKgTw8UKuQRYGPCnlCHl
kacj/zmI0K0i00SBn+xJ7zvrrRBAY6AUxnA/9ID41yg7t2G+d0Jusebrqsq/RX0P7rCFX/vuNyZO
88c9KntiFQKQw0obUekoSAu2GxxDx1pGlV+f6cRND4F0lPPbtdyAeEzqInkmr3MEVCrYri0m3U0H
z7nOAxQv2VKjJtlOuwbSV3fTTHXn/C+b2FIoDoBjh5FlawKuQOsYJzaEbSF76Z5hMQlvra2GHUDr
Qn9xglgmpDchZ+Lka0kcrHmUtMtTgUTc1zrtnJUBPOnFNgAVQrajWnfhNPxojTXhYlsVoKsAVIf1
Dizy5YnQhShpaG/BCsADeFAoogV3OIMRJ9TYBGga2UkF2qTLp8Dgo3spGAZNRswTmQmo2CjQtcrU
2brvB69aMEF+nixzgktdWkpCzCEg/u0NP7k6A7cfkyoLUQ4FAPoxw0tgGJNyM5T9tBn7SD5SiDG9
crwq3FCYey64ePKkqa3rHGD9EqoxTwESa+e+qL9BrAlVK7MOabYsbNdRaVnYxYMcFiYQegP9fzoO
VndPrsBBDRu3SO3maDrsIc79CTkjGwplUes8LqOoNbYygk5V/Hzjb2vUrwDV7OXTlCC2g1jQyC/0
oQUVa6rwwDm0SfZGvnkS9b1QFKc76LH5VQQ+lIvqGnAQk5XfO8VUW8KAWk0O0vR+OKXj7xKI5LtC
ZY9qxZ2Ccj84WpoHcItmrW78FEG+OByzVedAL9AmGhY5A0Xt6hjKMaqxFPypdx5sNe/jKJiGAZZj
ryDmloGXGoKuX2c/uC9QuCBt9Zcm6IY1UgjatR/aYTd0EWrm5tgvQcaq3EXItt0P/lCvzcbzv5Sy
R5mprGA/UCllD8GZMHDbMnLjpNf+djL+Fveh8zZmQ7Wy4rS8A+kOEoFQNM49ozq0I38ldWK6LDSB
0Um3Oo6kz+Tvag8qshUErlZa1lSbhSUwd5ttdbA98TrHLfOpWbK2e59FxNui3FH+VJfeCLai7c2m
LaRzNwFHSp0mpWRL63OEVWXenR+3hyUHq31EkO+fc1SKglEYxU+BqhXYJ8cnYE1x5AtkrR5zsLxS
O5l9BLm1uwGVyVFMxDW7UUKQUWkk9tzYgJ2RHDWZsrPTJBBKnLs9JZKoutMBOk0J1Kh1O72wWpVe
jlMjPPEIZw1U6SKtUGsyqq0zUSdzD1Xzei2MsPQB7ZIu1BEZEMwOfCSDp77Hges7A/OXM6d7wMig
x65EO2elzmXP0uveK69HcCUXldhfgrA40XAy+RoOotp9Gjfrfo4YyNTAORow0tRFkTNIi3Rh8NjE
UAAsg+y5VRe7ZK9BZAwXjqXOc2PiAFnTezA0eJM9VyxJjzprID+gYpukDR7LJgScEJ004J/DtRCw
/dAHFNzok40HgZt9K4fxDco826Qd9Gev1es7vAUaSEDBz1SYVGG9MutKbEMn1p/B3l2lPOnP0HkE
WV3XxjfsNxOlYObsgySeZ4zUjIXlvc9IfvpgCtNSIHsS6I3iKKZ7jsJA0ZmLV6YJ/xJjZ+qatl+8
Gr5X7ey2szZk2iXvVl4EPAKZMnYuUGgxHmiOPPXX5B5FBHUANYfxMUeYY6tVada6THIN3BLscmm/
2+ZQh8BLf3Ytfhz68BXzQMsl37wHHlJApYRIXmdzQrHx0uqh9YtTrmvBD6knurussnWUuvWHOxlP
xtHXW5xFapaVXMcGv2UQCYedUSOrvU7yPgIxuPM3WFegAkjQQv+ts/0rXQzwafdFrSVumQa5t5bp
iL+kse9k/x7h1ClIvVlsfYfSmH+YTRqLMl5sDRwKXrIqugvTYJ400tr+0OEhT2GLn8yp+U9sRibw
GKiZWIEnsEORHyxHfBS9PoA3+dyB5nXnaXF+N3c4UVesOkMiQQq86qcy2QKACK8toK5HQNab0tlz
mWzqooEf0WQZdXmqpCePzoZDffQTVZpuz3cvXl71daC71oFcb19cZx403dfWGhXOoCMaihe/zrV1
1VgAVgMmPQZuWJstwBoD30sWtpcxU9k3DYkx2jzzqO1WFmjG25iyZRmr55hlkw2Ru2mHzT6k6xVe
O1aQ7hvR9Vz2JwjvVIdFZZ1aDeAxihtwhDTrAxhL43MOrttj1MYoFAWra8X43Ivo4iVxfyWX1Rj+
Sh8qH3gGdHpAIm6wVLM21DtFFXJiTfazEHEOaZW4+1p3I9baQvdPed46XzqRrxoxdl+jXHN2DbKU
WwqLpH/GM9l/jq02uSAJG89hmlOHq6Hpiks1eNZTnEE/McMPuNBt+xgnUfvol+ylG3XIAYEH9Kjj
MORi6/Y5wUPnMVMXrSz1Td6JcLP4DKN+NHwhzhSRSDAVMtTaBc7w1Bu6eBlsvXmW7CsZHeTrngKA
08kS+D95An4RCt2B9RIGzHsEhmg9R8q6e8QTCXe2Zz3nqq4JdCRC4N0LLZx6lLHNIKhtgFUcT/34
LdaRFPTxCLs2tjZdxxQFGbycyxfsKl4WOYHcj/E2ImGr3oZCtLcn6QGo3zdY9LKS75CEn1woHt4j
v5t9iXIW4SgbeEgUvdUeRdPELmEcYs+65wDzffGhHDZHFGPiP5VN+X+OUJ/iCVRgM2K92IygSblQ
GdZRILpGSZuugeRMMPRbEQ8+mHF4ia+RrBg3XTBE92aQggYXyOi+PQx1o13JS5c8c/hGN7Dofp9I
xY8Rqm+GJYTAlTXHRZ7YadC9dVvcPflmjKyvSZsER5p2jrOi/Ngz63WOKMKEu2mvoWwBmJ/vX7Gv
OkhbqgkgY/H+FWdbO+ZtqF2X6ZAj55tq0JGAogGa1exy9aWMZPDXfmeXOy3vvtkMr6oCZbJflKWX
5ScrDrT6rk4N48UUw9xXex1/yc36d+M++qAQlLthpB1aYeM31/Q/ItR0P5OF4uj+XnrgGZM5iPxL
KpGWqMZN5uFQaFQKRV2dQ8tb1aXvFPV1FCPuI0d7dihvVgXTj7hOq3OjOiM/eZ9w7u3NTeiYmKjQ
+1UGAcKdVeA5ElvjrGi5aFvKOsLCuQjPpH5J/pJDN0DP9WBDgpfkm7pkOGlWf09hi/9jeOJpILyl
Rb+VQx+j6vmkfe0n4721+G5axRT43yaolc0jZFVf7bQ+NVNhou7saHwBLwR1ELThEfzJ8iUfXu0q
Mb6oV/99EehPrYqBmA0/JdCXcC0ryi5JwOoNcMTVY24MZ8g1m68ofWYfxsDHjlTp6GqTTNbMAySI
TFhnKxrax7TqQPmEFrSph4W3Iv7NgH+59+J3DdLYgfRWM1On4lm8H20IONqAe5VQSb9Y6ov1ugPY
jxU8WmahvUTtjrxRUAmoZmhXsmroSZ8DDh45mYne6fsCD+Q1mY2fsg3++Pk8NBMFTtPDQj/aopJ7
zcImE7otBncBlseCooagwADRaAdM4mmAGAwK8ZFZ8cG5Cwzn7zB2hj2eeeD5oIDGsXMg4dRXdX/l
4PZeI1AFd4WO8sit8i0dI/4LUeAaypmLj1pJ2ddrBsHJ9U2H1PtqNcom2VLH0svNTqkB4zCBPpI6
6NOQJfrhxG15IH9o2dNFOtO0EeNXD6Ag/Lbt7EytGtXEGpeafouewMEhvmt6abxikzNCVRlO6qZL
RN3U7FIRrMAm0NZczwFdhCBzLUuxJ8vvxxj6QerZTTYfbOfkT74bqg7qTaDU9T9AQ4bt3J6wcQe7
XakL4QgHHJ2bEzZbOoHZF2N40at8cGfETo8ailjgZdsFn9PkkHcv9f6O4DkjqH2qKtS3JSD9L4MA
W7G2DRKxEKv307WXgCi6aDrjrARZluCvxUOtJdSDirp0KcwJ/rLrYhUJ6B2NRnD1G9t/LiRkT6cB
7HNUUg6ekRfRIdE+IlGteifT8Z4AMFBd5IDQKI42tNo8Urgu6wTPtAj/XBWOqg7OXdlYF7JoFOrO
XjpnSoAY4Mzt/ciHaD5+8qLPvGMF1fOXGvUy19ggh/tGmSh7CXavCRE3Cmaoob7n2ShWZA46Mtqh
NYD3poKL2iivUxbdz7E1sAooiOjiAeL3qzbBWwz5ukf6mImlL0Lz+jsK7RjuWbz24xPNYwWWW0Md
BBCRCeXOlT4HXqn+evynSb3ALBlzr1bZn4NBf/5s/m5smYMpH3coie3pWNqj1MyT35fi5IR29YAD
sfpBuUQaiFOMXcUD+QvdmF1OU6+zIgZvxrChLAaJCOfa+yjQLdXqPG6d66QuQZij5MMg/0MBix97
tQ6S2F66pY55ko/xS3BQQ8lhmPR2PUMQJSAdcR99I6lIcoHFdNTqKr8SKDGuR4B0E9Fsl3ik5r+R
VVYRe+ANCGzqHM4ijjSxSIgP7XXAJieQJgUbVZ2+UVDWMGfbYe+zavMgvYq2UD+cfPxWQ1cPf752
vEK9L702ScjcTOFHGhyKzh00IoSQ+qcRqBM+AhaVWjiDC/QdabzieAOLLecZdArjpck+Gb96KKzU
9hT2a8xQh4/IZzuo5QLY8Sh6/sqiMT+WMQ6AqOgLNgT53uC1iC/RpL/R659WBmCebjVL965kZaC2
bOhCJnWoCFoC0CIBKHiGUx49OJJJLZC5gV6jRcPHdPQJkKx7n46CQ/zQr9LDc0PgTraCDndlwOSh
baxkhTeHfLajcrqkfPhOFu9S6BWa+gSFWNs7hNoYPndap2OBpcAiyjTjtLgGWFxkRQtMWjyFl4RD
cp5Pafis+UaxHtO033WlFj5PFWoURCByujSUx2l2HsdhDdmz/OQHgKeURY9qG1pUkDl6Bk5ZtCxL
d3/OfzDKsP4j/2FbNnOQgYV8iQFs5w3CgBdRwXB6gZe0rxVHbmDrIgvtp+NpW63vIPYBfc6hBcZN
cWZBXjbBbJ842EHYEP+Fx8N3U3P8b6aJ35dIHPGl1iOcNGSaeBo7bVpnwPQ8FGXnbwtZt3fR4E2Q
ircivLzL9uCXk39kjtmdUIUg2neDbmL3mbXbUdPye4At/Q2vgmYF+Cuy2Fhuruxq6F4loLLAYBjF
D5H4F2hwjr6bt496U4TQtOv9TemkUPK3wBPgasnFPEU0s+sXpFfzdeyN+cPYdNk2LIvpouUa2wcD
q5Ea66HlMQ1sZ/qRBvkZJCKMGKvupOH+wRLCOIFP7LjMq4wv5mCHe5s3GtZWMAcdIOK4HQTqqcJE
eXVQM3FodiLTcfgXsyiNK1mRbF0oW5rPVtXFT1UQbcnt86q4m8BznD+gz9kR9SzN8ocQJqQ23MaA
fh7Sm8gztTEkARQAq3Ui4ebWVJ4I8FR/mH2AY1ccMj55XvrQDunwmgw9KBPtBMqEHcqzgTI4G6D/
4jckB+4Ya62fOOB6QIq9f/WwK9h0kBk9Qy/BPlthwtZcQQ37qt8ZaZndj7Ge3nNQLwDlH1F+2cI5
ABin6b3mQNOToybHjkwK/oiLeNnudM0LUWQqGjZaBmqMIVAlhkwTsg3g0wBzvfQSBFvqFbRitDA+
03snMLUV94vgiawWy9TFsiZ/XaBiy0nGugkkYDzLwMYm3nbYAEvIPPfZeai5tR6GNPuus/9zRFTI
DiTMwvndHJE+mf8jK8/ZLQ7McpD7NkzBLQbAv7RvKK+6B0KuVmLiivdQMFxI/ET0D2MWbyIZtTPv
vzZA/p8Z/dQ90/1pEGNcz6CvAJ4/2TQSO/wWakAfwgAgLIerBljktcd9/STVBRvK6UQm8EYASFOT
nNQdI3e9tjIL+lIq0OIOYqi5DLyZZxnsmFoJ/YzEBy0axzkTCMku4TrbkAPPHMbdnkzo2GX3Qzzy
o4orKc5Kxuye4nqcIO9nJ8VA1+V5xoOGgCKvZK+2CN74HwJFDryuVgbzmwuUSoHyiPvZP4bINpB/
YihKr+IJXMka9tmv4oHW/BZgIb63ioxdtGpgF2opyZlL0G6cYUw/uVENdcJhauh0hyCt7ijU1zwU
1+P2PaBMD4MVDjZwaY28psiWrm2w7ddk0qVo63Tva+MJtcSzZ6SypjUOpxKcjPcwDeT7Isdz3KDk
6TPHZg/SBGJlqVgaADzZC45ArcsyPC5lsqP4MQm0A/Qx34ezAIcfEhSdQ1t1KM7QokIDhMXWadLW
Jx3o8xHJcayiwko0EAwxXymsGxxtdLWYeaPLsQvFQhgq7zSYLp+CsEydJyMfzbXE0ayyNF7Jz3S7
Pmi+eda7nBVQUdbq03LhUdF8MgWZ+lDi0NBYL2HUotg5Qk1yM5RCbj+DYoLalxuRxYHbZYZeuMvA
huxai+ClialrDAMsaiDbj91r+xjHkoM+oHduKfX2sVYXlMrJV7o9xXsyqSNvUamhCR5pkKocsC+4
8NzJ8LvZh2oYppugMuqB4jUBVXVRz32yBAo5svkdx2oUtU7q+nts8KMnzMp3pY69Yua0P30daL8W
pRq++IYYQN0Nu2tYOvl+wiJ4h6+99y1sSYAJUjDkXPumg3g8qbdBXnj/cQxPPqdVOm0zrGGx7UFo
z6W2skrL+waFkg29OCRKXzRImFZ9wV+gpjDe6ZV868zOeLFiqCRjHfG29A2OeCt1abxoRgE6/6/I
34xTkXg9gwtVBzvfNpHMscPxEkGOE8Q5SLqRb+kQqpdMCTlhFNPzIMwE5hP2ampw62tyU1ZVtdFY
KrfAX9nHMit7UPxA2dShIvKlbtj3pi68v9uwcIPYNP9yoGYHUkIePnncumZd/xJIKFO6o9ZixaAu
AeP1MRyQyHZvm9QPcld9jKl/HlT6zTxyGf4phpoh5Cb+vNITt28TWzdNywD9wrGYDYb1DXenGy0B
IR9ZnxuUIuOGDI4Za0N31rMgO5+GX3aZYlldqP4ReaIHErHgSTjsQcN0K4P7MxNVaqN911U2qh4m
4KmaqLEMiXinXGlh72DtqIFyuWpMsV12RhBVCdw41jS8osHXSr0ohKZY3M9bKUAH8nvoUmKjZF14
VCF7oqpW3ajuQVh/3I4pL2byilz0+BYyi4eScaiKVh/qyNRPf/5b/utIw8bpPIAHnFm2jooa7ObN
bECRhUH0LT2/a4ixGFpD8ztM+rj1Mif1tmD2O9IdJyicyG58f0vRqwv5laPV25ByuJLAjycD7xzj
heaSzIBvxPF2LGqciilxoNrh0CjBFvBudLrpy78HpRCCWfXBkO97BT/0DBCde83PD4VSqyGfqLVq
9okakjXU4fN/xLVq7OJrCqOC7FSAOl0g4cpma9s4j3T89BE4Qv8uKwfp+vj7fE2z2HNrLiUyrU35
2JfTF/K3aSLWOJ3MjqJO81enLVZ961lfWa3+YTjT3JGp6xN2sSJ8dQK9PIZtxNc0XH2cnrLksYuD
YP44iq8SVCSij0s9YD3//B+LF8nNYZWtW5BQdCQTHGSJf+nZxF1pmTZIzGen6t3JMVfv+i6REV4H
mKQGQ7eD819c+OGtZhEYilBz0D1EI3HnRFcVQVZfAoOM/+cTltP5EbrX8dYA4usN0uF7C/ugv7gO
HX9L+uVDNFSIyGulH5W9WYH+MAVl/dAXIeT9jWBPPxywfHXctRM+MSogK46SBSjWaMYHMv8fZee1
3DayreEnQhVyuGWmKEoiqWD5BuUwRs4ZT3++bmpM23tq9j43KPbqblAiCaB7rT+g2PXLJC2Id4Wh
KAuY2e0m9gX69/dDo8F7WcggRsXZzmqH4z+Nu8UqNT8CBDTtzxShhkUkfFVi2zR2VT5/kq0b2Vtz
cF4JRSdrrk/4DxQPMnQbJmfOdF7jvnEaAYks3O5BWju4cycwl0r9QHXNuFdLY1xVqC98nZPrgAZo
7TK0q/ohdCBp/NsA26/K/ex5qwgYvprt/v1X9R8YQ8fQkK6xpKaFaRrWH7eLnPxNO7laeMDkhXra
Yoj6u6xLtNfWdBZurHbPTlLMFz/WV2FpqK/DhPGnXuVf/bhSX9t69AAr5GhuiDleBuPQdZIaY1PG
TlXmr3iHeHc9owWLVrXmEXsX5oqNp+r76uPPt1N9Z2WMGGveANFRMc4rD83e9S2Werr9iBKYjNww
0qmq/zpUdsihzbCUld5+QBDQMqE8cvmU2HDkJk6Cfak2cDzBJdiV+d723MPigf+FwpyMomhgPgQ9
uegB34c3YMPabtbQEJa96e+nKB3teopOG+UpNHHiyFQ/TiHnqI2jXk8RCHTE7a9I3PrHrPrB/oaH
gpr1pLs2oCAJlLpBqEJPT3k4mZhmC8zVrUMPk/+SiHHFb+DXPIzDc9kFeW14mq2rGC3T/wvTw65C
057Lubkj3wTnQKRQO7HhR0uGzb3Itza/N8GjfvRauWr8Mripza+eivBMXJr5ulXVdBP4nnXxFB85
eTN5gy5sXZBksy6oeBwdq0V2UISwdPwYLzsTD9nOuI3eZOvn+JxlxsP1hFU9YEczoQ1d2J2GFr4f
7SRpQk8VwFqj8blFN+SxFgcZN+q8kXHZGqy0fPD6aGm0br5xBj25VDPbmSTW4eWA2LBL0/+RTWhU
qFh8+L0wOskS56IribtO7J7UROeodxRou22G6r64HSIgYk/xu5FN5xzzuh9N+jks4uyvkZvwwjKa
+DWFq7lKPaSksBEL9qHtKE/YKnxqS8WB0e7HGzVSnW3Rj86nFPaTko/JcxDbyn/5yo0/yQ+uBtvR
dExLt3XPVP9MvSXjYGpzToXK7V3SQJNy7DQQ8WnYquspdxU8IondDn4n9MTM6PstJF8ppPxXOiD9
1VBMrwMeOn/1no/HK4X/hVc2qza2/e9TrX32gzZ810dWKOCXzcscYWjVdE3yWCuute27MT2EbRkf
ptDISP4DmSz+y72QtOIfP3SonYbq8AM0oHqyePrjh55YRk9KtKgPJgy1e2gBzq4D1bpvgyJ4GF1L
rM619lnxyOSiBxN/VTFIq6qyIy9WxitqZsq3PIOiojfgCXVDUVdq11SPuV3Wu2lyXcxfnOoIf8sE
3dDNl5E75iLKdFKVM/kqeaawY/OAE/Rfc5GFqMJY7usUWOXK4CN+UvXB2ep93N+RjNPhWUXZxm46
6+wnmFD5AGI/u472aGUWMmG68tS7fvjDS7OvYahab1ha+Ut5iggN+PqRK7HHSmCctgXM2uXN3krR
q3+JNcIBSw6W48ooA3ArrLWglLvLqg5BVIxDfQajaM21fvLNpD7b3Mr3iYonp+wLx8l9SEeyYHyV
5WtIpQOI9NR/4TN4rHpwXwvNe/G1yOF3MlFGb9z+O8q2X/yK3wnb6WjpUid6QJc9XoZZ9Pm2eCya
HgCCnnyWS0m5dvw9lCdgzwqk47dBWC+LSuW3+Pur2Eig0o1FBdFE49UvvWv2bWBh9HpoznIbKVqI
S//Skn1yU5kX89oUI+Wm8ue8RmwxRZ+cJ/tKWv/bvJ9n+TlPnqUwdW/vdca4rqNpOjiaMh7KXE0X
c1fq11gA8RIrz78PctytKV/JWJ8iHk1edzdg5lJBOeB8RTqmyEL0+vo6bqq+u6oz7VVnzM8OJKdt
FIYNWQSa/ezl5wRFu2Xozu1OxloR4xJYeHpWPskQ+aHyEJnNN9nqghgmgKqpW9TUSIcEWDeIzJU8
6DJZJV82lBi3HXliNlgiz5XO6lGV3bLdaSFw9amJ0O0XCa7bOeSrIIGJhRhQtDWhOO1JrZNOBAt8
tCHUHNDTtu6sOrxyz4o+CaZ925XqppzgyieegSOQ05b7ySgQtQrc9Njl5SU08RpIDTe43EbIWCZG
ACi+yPHywH3nH88RO8UDWa+Xzoqir4bRrJx4ND9hNW1tBte0dmWtJS+ln5/kgBA3rsWokbTPYwfd
OqWNVpi5hl8rrV1BiTI/ZZFus6dBqYTFB+y7oPM3pNwKVpE0NTOILhnYC7fOgKCLEHfFjxGyU8Z+
HyHPMZlWsQJ8Xj/Uqn0BM4qSgxaRQozb+ikGT7M0R8P9ihMUKQpEZt0GbivuUiVGX+PH2HIKrfux
zXZRWo/LyWFNbqbtTikC5a/SNEGK+tV767Xhasyt6bGBm7KnCljtdK/ElU1MGsSkFiIVnoPt2Qbw
zBeTJM+Fku3V3LY+9XbqbxNrDDc1SUaE+ubP06w46Gjb5clVzDcZhoalgGnEZgATo0cvHZapUTkn
PVbsU1tYzl1ZWN9rVO5ihBJq8ProVvpu7O5D2E7vCa4cOkpTmTnvNQ10cooRwrta69+LtDSelLJv
yBf0ZLzEMKS+rZWBzOAeFlvE5HxO+rd/X81r5p+ZFBcBFItr03MsHRmUPwXqfMvHE0/X4kPr9QYy
AtogXA/CdI2RFuIblK3Wbji63+zETxa12eivagu5PNCS8cnwQhhchtkc/LnnQBJjK0yfn1ozRaJ+
psymZ82L2VEgRKU8X0IyaV6cfu4P1J/VRSKalQMUt7aGeOHlQfvSqt34wLr7TU518zZ/KtzgKGcq
pqWc/NaDrcfETg3dSz58b6nmrJowdFblaBQwTTh0c1Ae+mgg8XVr61kEr+nWVqz2XrWToUY8Iey1
ZS8UFrpozJ5aW8+2MAGUhYzdDnpS3xltXFJLYqw8/DIWg++HKlXecWryFnEdQfHJWj3chEnsL6ha
qhPLyklZXe3KEKE2DhX3W+lAJiUIb3L2sikPM5WVgwKR+RaSE/4YK4dZOHmurDFVlYVfa+7TpBnH
ptCKe5e1g4IxGW480BFcdDpE2wZisOa+MX3McfxO2VVKgldKx9+5CIpSO5KT38iTXeewOVwGjjE9
eGrgPckOFIWjhRrlBqCss9nCJ1AlOmEgg9vaw/nqjCZjOWyalZWhD/dLsBsG6Ke2QuZA4BkEzgHo
/nXuLSTjlS8spGNH/y+KrHJH8uuOxWUdxwIWBVqdEvJ/iAENMOICo53ig5Nl8G0rksmkkDP2qWGF
7mYenTtBSi4UYS2cI1MWevPqSrDFupsZ/35dmn/uoFydxKajqx4VbRW/0T8WlnFkWSUJMlRyHDW9
n4RXvCoN438eZDMrKmGqVJJiEx3cabqN55Y15fUJ7X4Iyw81dsyydTu4dnfKohBrZDFKHmLokcs6
pnwbZQaZ5kGxy10O52gR9bh0JJVHATcVmmd1O+o7LzHheUZ+v5FcK+m5KV/dCFamqf49ROjFy95f
DiI2hMb53z838eH8sST3HNR4bDKammuxHP3zk2saf4Rn1FZ3uc361+Jeaq3x6RmOjYCJsjsJFrLZ
ZiBDjRrJW8Mmbd4KaGiOje8i8d1hVcPmXiDUFR6LuKVQb2QHN6/DowxRgAPBLdt2ppzVZHRPYel7
20nv83Vtdcqrrk6oB2BbvpdNxVGTRWJOMI5Fb4qnRum59XPVlPMZ7eadHboK2VAVbkvBnVE23eib
im3czgzrdBk3ECRsZIkfC2AZk9NAl6it/pmLbBmFnXKSA4K+bDASqfqD7IRyivJq2o4b2TtriQZD
K0PDIFcWEBSLN3h5/qamuL+RpAnHt/NlF3Mzl73sHe6iMq3PQZKbFzN31pJLwe0MY0KREMF51jiE
ECSXaCMo5jcKn9/jocRVwcOAa5Lk7/otTmv7LPlFBoIV695HULbqjJXdpqHAEb8GtqGDhcrDp7AY
WExNRvBe5HBJJkBwe4CJ4bsC1Vzvs/it6SPtUNa6tpTTyRyEyyKrIxZkXfoCBnWDt57YGCrBrh98
LtcBQIo5oLo/K5m/66IhRa0a3eOrFJbWJO/uVGZ3V6w/8pLRIrbdeFErXrmFnDIBKjBPKvagZ3UK
9CelHT/LMPZY/caMUnhhwuiyz+yTEQURi1ZGhd34eRCTnczsN/JcXThtfZLO7LEE+6pJzaUijK1D
4X2ttyvT5MckGygypytz6OutbCrNlB+Bub4kqo0fztgpX4bBaO99YavdaeraslFwnqeY3bGQEKjK
qHiwY+2MqB5Xv+8qq55y7SkR6gOqV8j9z7z3hhy6UFP222nAXSNypwfFUnK0waPRRDF2ePVna3yS
BwULwqcisXd4+Lj312FZZACQb8NpnY547RRGZEUBi//q1WG/u8l9TImwcrXfhzr6q/Di5ISJBw4W
cF8W5tg476aKimFgusp9a6TtxY2aJ1zrnPfI1xACqv1un41Rj/TvizxNFBfeVjHscSObgcGn72nu
SwuY7JA4Jt4LE8y1kDvjguSBp5EJrrzN4OXfrs2gLUP8DZEpKRZt0Gp7rQth5KXhxCMa5U+j671d
5PvzEv9O7dltQvWoF967bJmj117C8kWJGSkjXHb3uC/oj3KyZabWIs2r+e46PLNq7Nv6pUmRda1i
T34uBVVCg4RSo5B+lCHVDsb7XC2eSYepiB8nWrCWEzy7wtrQMV+DyeoXZA14lyCPHkt9pmaVog0g
O5wiMB4n6L6PamP82qGLGYqC8dEfM24dtThVIuQEmrhc614ddntMh7Zh4riboIyLh6JQ/+NV/LN3
tNOeD7uwk+ME7HrJEp4cv9+8wjzAzanSkd5J6uBAzp4SGGlNvuBEY6dUht8d5S/I3P5fIXWBvk8+
5hhFUB+pzAUs4moT782GOZarYk9l3uYkbfKtnxr/bvBJD7cu5Rzf9Z294tY2HDDMPBth0NG6IeR8
e3y7jTDLwD6pkf/niNrCmR58/I96xAMn1AcMIyzTaTddQ1LE0aYLiD3tMYH0cuzsGheSzlLfm6Dh
ztOVw3FiV3Qx/PlJ6XO0vf18Wtv4luzCgaa3wsVlfNcVI967GnBeOZnN1wlN7uAyKOPTABJjkzZG
B9/Isy+BxldeOZbx3U6P8mNKG4BqrBWsl8wL8aMaRvZwodoeKEatpnHa1fx62N+RBe3FocFOC5NQ
60mGvK4qVsBwm63MdAJCmw6Tg+6CNWjfHM+J1ybowcWVf1wYu9EWRloj3GRVI93hkJvcXanKPpoO
SAzsLA/lOYD6qBD9tJ24tjFrF2hd4VKBcyKMJmNIN207N/w9Qzy/wrUE/iBgUop/1jD0fJZKlLlx
0bvpoxHVF3+ohQuXqldfy2YwKtxxnHR+jbqifM0z+DtWZ4RHmHXGW10gVxaYr31ujQ92j6ykDDuo
eiC4lGSbwRhG/uoQHwuDW5xdTtNDlmv6CppbvJJNU8TkK3lozelpSDxvr6aR8F0RvaGb+Xd1EN1d
YzWUtr0FR3in+ZbG6pe9dBTqzy21gudOGTIqBF63UdsY0pWNGJ0Y0GA7vXJgR98XsGWeeji94xjz
NFaq7jJkQ7eGp8ZGufPHnaY7kVASHO4hn6j4orXFqWoUpPPx4HlFqjbjOY8p+CwIenGTY2QG/Ms1
s/hHkCqvCgLR72Yap8ssLVh9TaMPaIpFQ5SUA+tBRdkBU+mf1Qbe66Ak1kr2ok2Y424eJQvZmyiV
dw56Eltiai8OoWM89QEVDvSIBrxMyeJ23LaOSWod0r5OzpOwojUViK1Vg5qAbF47XBy15QQZkwd9
RpuJGtCDbI0pjneuNkQL6pYotwJgIJkfVM+pZqJ5A8HUL2d95+QFrqeCYGpq7V+F9aaFln9xc9tb
Z6jR3JOI8u/YOODJXGvWCbxlvTSLovkc5909XiPmDw2eTFdn4bcBkP5CMQPzTovsb5bSWhfna8ES
9yJfe8GQLoH8Z3tHdPXROOyjtkDDUTTLQe2WaqeMqJjgFzU4er8sS/aht0WwXPCadYcLmItqapDD
bw5KaOL4/H68iogNQE4BGMTAauWr27jfeyOzNhdm2Ddbp2rMXZsqjzcfGflKesZICxmU84x97Vi7
IMOiK6qxiMe3FM5YYmS/tXu/cdaNwXt7WHvO3tGFanr0Bnbd0LWDo53MRbOKUDvZ17ZzxLfim+bH
9dtozc9GqxaXgs/7kLBww9ReiNPwK1EHbvdzq1GHzbRwhf1ovB+AISwBtQQeP4Mi/Gx2EGZfxkr/
Mjt+214QZcZByOsyRFOo3hsBlg9z6RoL5PNBz3cGWC1cTwyUDum+pmpvMWlUI+fIMfIUboThViBM
r6vYBoovUOVeRRXasCASGK4V7mwcz1a1n5mHrF1lwlenFHe0TtzA/mjKjlusHIGx5lq/b/ANR3t6
UF48wOBSb8dqENbtIyO4G8CU3eL+hBzvLe6G+U5+ZLfxnoUUSsOtGT3DRynaGfgIZ7jVsJchKeH5
Mz5SgN3LkI7wzkYVOSVUqmKSD22A2YuenDRL/9LHU/WOQVy6rtOg3icy69RshhSrBNbE2Z2rqPNq
FKPYJMeLEdZPXaPxbtVaSbpbS566NP5CJgzR0JrNhSqBrWNrLLQs7A8SLy97ZZMvBalhMfjWm4rB
k5hrCAy+bA5+3S59vo+lXJjGTYPwaRJSDRPr1Jl6y0EuTGWzUEGe2/urmBYipemiyDPvkAYk4+oC
AZSoQggCFVXrMIuDbMpDmVflop28eZ0CN6gXtx45UE5JAx65cVaYrAyNUq3Zc2Fu+maB/DkqnrJw
QIOu7Iwlo8QmwPA8mlEcQ4MNjLNtUwwXGIU+auI7AQJayVGop1SrMq6ecHbJxtN1qZSorrCCmvNj
SZp8DXdRfwbA1S5Upfe+dWG6tHma/TDAZ6mlOb63HRaNY2PFJ8ru4xbaSocpcfEFX16LRDn6+gDI
sCOb7m11ir5W0TSsqFYIfeyoxF/m7wFNeR/FQ/x1NpvfBujJeZxt7iqelyNyUeTPYdI/yl+laqBZ
/w9xrUeehN9NcWh0vigxXv7qNaXpVqHLk6bw3bnRoZS50f2gDAeyz0idi4KPrASJkJEW0POl39DP
5izgWYnVeA9X1bMu6/Lj6GdsYailfkVieqEKNB/E5BZUYFdcOkUZtjDJu71XBvluCjIb9rxV29i7
tZpp3ZVu/uuTXU+HTd6o+uH2sJfP/oQNEFLIxauMG4Hx92MfKq2+5FGeruWZcietuAGb00Lef9y5
Z3mHO+b6Vjn6IyZvRPbPcbIpB/8ZY4mJrgx85wLw036ulC8sRJvHqyZFJmKT4f5jbBB6KzdRi7gq
1K1vXPqcX07vevHXloUqWDf7uzWNSOSMs3cJ7DbZmokgUtq6+Yge/by03HJv9ZbxlIHjWeVT1T7B
geYpaidIrKCregeER2FLOiWPSgozoYAb8owIkIPK9dR+bgv9VEdiCa1ZH2uSvAkOndnHX7uJ/ywM
B+dlnNPX0TdV9KbTbish8mGL40GDi8xWrgxlU/bKteGtKQH0Tex9DP5/zb2dWb7RbW74+58h35eP
0H24LjwbkoaA/xrUegRsAmgFzommPuZHqGN/ICmukIuRzM4SFPa4kqgMD+zLYTLbXdMo1vOskTKr
uvI0W5P13NioxeSuN953ojOekfzp21ndySa60dykx3Jcy8FeH5h70y/RmhNztSHzjmnLHVy02jh3
z6k/LuRM+VbCDniAn/vhc2s7z57YzgcWO3n5yk3tL2VvpndOX7Lrt9RaWScVRvS+zALYRjIdMXLb
NL1q3YFbspaZ1cD9EyuvzDFsSLs5hu12E73i385PDXUQUnL2Pk3s1fXT42F/aqbBhgMUcDM0HMe+
C33eIdHn+JIXLdbvrhOtixLzdxKZjEy9o2kjq1AG4xZrheQJo41mhU1l/kqVrhBKF9U3lIU3AyAU
iCRdtHIAoX4vvBF9v1BP3uJKCVYW3qhPo9OHW1G0OAyaER3kOd0eD+lG8Zz73E/gWNtknUa30/da
RSaHSvt8gYxQIdHBBaNhyRjqxXDKvNlfWq12cJDqeDArXMN0vSx3kUPuSzqGyYNmYuYp2GBKWFYv
XmLv6z7IT5KFPqgI4sGwOkmm+aCZ1z7EmqtN1MLpQBUxWKe2lR3mwNRPtm3kC1mkqz33O/wl/2w0
QXnnOAPVZLctvyga3gGU/9QGgg6qOiejaLXrJYWiBOtQ0ZQ/fNmcJpWmePzemvKSQm3PXalhW22K
GINmAbSULnxVZJ98A4nGmycfzyYYOFN4f3UCFENFSINZBOnX+5goQnIiKcPysdail06B4Gfb9RAu
9aaIt+zJfmtH3CUWSk/1TIm3eTORf8unjxc/I7++UArVi1kyIwNgYgGfjLie6CDBFDV4kH+u/Gtk
iDwwVvJiDelrjBDN2/9Y+NRmFDfwqPuhQjZXaNGSyXRWmCXa6zZABH0eNCzO9HRekZKxhutkU0BP
m7hez0E/XN9RnlSEajjp11E/Q3Li7QMKo2otQ6H4mipFBe1ajUu2W8Ybjwjs9cgO7mQTkaoXsnj2
k4+rIATedCPDWBtEh1UKZeaxxUaevzY5zwDjzhP31h1gIFfYPSZneUgREV12sHM2txiQ+6cozB1g
v8zKw7h4xNUd+Va0cZbIaSvLkULCNqvG8OJhxfqIVqdIk0GxkDmfrkhPMKz5wc9ls8sEf1WSWDtn
/IjdaK5GXJOcGvMQvGDDUsdQMJqZSdBS4qjf2/hJpqHqMbOu4WxM63f43jIsR5PMc2UKQIXOHGna
90bwnLsSu1y1bg5KoGRfoM94pMqmEYm1hu+OXfix9LzwziuibGdG9vxYOWq/MlEifW0EhKpXLPtB
V5Mf8LHMhwlRPhJivrOVzT7zEckPFEXd64N7MSeqe7JDHmbfTFdpoj67hTefvDpZopaesNFEmxg2
auXdXXeQ2uBte8tyr1tGS0+C1TUTwn5mI4GzWuJ4Oxv714VsyoOdzh+xG2Q9zOuPmITskvNGTz3p
wl2tmhb4RIr+lWfFZ3nw1XiFOKD6eG0piGY1oXmSLWzWknM7kKIdBzda3WJGjn5MxWWQUhXdRHGL
Daw4QF//eNVDug8i6xiZIHcQyaBThzS3dT1MV25jUy+iuy8pBOTiVJYZj8t0SMVKVsiZ5Xk63sdQ
hEqhhjY1xoARelN+ic0q2EsNs6YoGZeFubp2IpB5Mpgkk73prUrbeU4U78ySRYs2q/XF7Yv6MuIR
bpRo6qRsly5GxBbMJ1m3lp2V46Nsoipr2SknAUCOllZjRHs5AtFGA91dsXr5ecrM9V/1ETy7Ld5A
EW/K13NfVDmcYD1SFw5iAasqbGtnWZEiPzhN0LX3hhKmBzfHa5RqKlF5kEE5yShKyHeOnyfJDiSJ
uk/RJs9gQabRpo6ydh2ZmHbOJrXHxPL/KjPrzTJVkKTWaK+UMg4e2kBFiax3yHC5Sn92sxCgYUs+
wx7KZScoH+bkvOltXrxVFfRAOSk3dzbJ0cmAldXgwvUUj9Qi5EHtuO4KFcVOIrLPZFe5zlIUcFyS
Br8M1ZAt9Ytae7idIkwDbx06AxQ1MdYPLEDSWoY/DWDmS9EjiCkQoGM6/tL62SfhoJNufmcZxKq+
4/Jpkl5/hss8I2k9xccRa727WSmQSjOV4WQVUbfUsjr/nGn6faEG2g8VlALETOurChtsAe8YoFyU
ppu5igusD/ruEHSDsYk7gJRj7YZLz9SHL41V7nzHnl9wP3lzerdbFjVrL3LP1sUs4vgOhVik90RT
Htrk5HqKfpaN2/igVMyLLsZHGtkJ2Tsb3qXR1ewImno9N4n/aAplPasAMKGlIUafoinF8yrqNwPm
y48y5KeAzJo4C6llCH/Lf+itRO/VS02cvZl7KvlF8yUlbbupE0ChWT198rJZ/46vy11JNvu9ANiy
cIHQLAzKnrva6dEezOuXJPONp0Cpkuc6wItShBustg+K3w9Lu46MNze0/RW5PovHAVxnak0VSxUg
yG8QC8gqaPXAnTZ3d9JEzUo/FeXgvNVKrt1xMYHiFN5q1YCReda6zSN3S/MEBvrNtspP+H2/eWYy
fypsCAl4W5w7H1gFtOzvFRZRn7zRyfAkhWXdF2GzSDOj3cz9Q6aH9lneXSn2orFi1vpONjMnCBHH
n83FYITWpShs68L4fNhQ066Oic4a9q7p02yVNE280FMwuPKfVEvYCgpAsK38CEoSoouqy9UHyxrU
12h+kGGqmD76Q0yCwrNxeIAO08ab79lRP1V6D+cTYbr8yTSraeGwDdqlMG8gzbgQ38UYwYlYYt5h
XcW6IyW2IWOpw/YGSefDcA9d+AFoD/Sx3F8LM7Vd84sAZ4GiVvR1jhXITIFSnEuPUl1mUsaSGWaM
2v08+JoqXL1oXet3pDLrs5wY6NQbnTyP9k3t1uczGX2qUaIuBZDG2EHPB2Urq1BmNXiLlnXVzrZm
62SFG0vybMySZJrfH6/5uJJmYWICL3ezs92Zq3KeJ1ifWYEXHQf5is1ysoyMyFjfYhUQ6V96Lacg
8SNm3DrkYDnXEb2yQx4oMHyMu/Xezqza4d7oSaJExfDJ1TuuID/GcC0wgVFJy/nGr4b7pDSXZq11
CyUz6ysgPZtNc4HYItUJgU93ahe9PtEr712yeeuVg/+Huchvgi+7VVFDbu5dCmLNlTuuEOWS5QBM
eiPLq3Jc57rKfsCfV7Zw6ElwNGtOcS4ce8o8Q615dsfl1XbXVVEVSbCUqmfLeMgLyj5pp+A+1GTO
32wXSXwZO0p8bkHlXxktf9yPhVND2yl6sjRjnLxKJFOTzS1G4WAWZdPrCn69ZeseNPRlr4inRs8w
mU3baadrdXXs2/K91HN8SPDSWdiuVp5lURk5c2MBVgeqoEjlob1ub7yBpa7s5bLZRw2lFCn16Rh6
t8qxKFlKrU8Z84XIpzy44lVkm/GucYzTNFU+qRsPPeXSfuz8zGPDBtnnFq96veo3MuirY7FJfC2Z
X0e9eOzyykeKGTF8I+D+WPravc5W4OLW+M9iEYbqgmlSUggUC06LHx0lWwRWZ7Z1BFhKMkJuDJKy
qe7E9XlvOVW+M90+WvyRIJY5ZBkrXPcT1a14e8st38aOrQWkkOTlCmx3/ziEzkfC22c5/ljzbVyv
N4clkrWx484hJ4CQvFXie1SX6suUlN2prdXy1AztqwyXJLRXcCF2cTchl6e2RnZp3KB/8op0Y0ud
4ThEu7qYHFvUWnnecVfc1nbUrrSOXSIisY7l7D9lCAS91EXMGof7cZR5I468mYGWN80241Y4wjA/
apQ9ULZFzy8pquhYqsWy1EbovmqZBY+e7igPpT+9uMB59rcQQojBo+84/YoLdVjJYbJXdhjDzMJb
G15MIDsgTcRgOWRA1Ui+jRwLciMgU8qBTYO16OzUgm5I8zqtEe1C9PwS/PlHypNi+b7sENixk9I9
lLbiHOa0dQ4n+fIWlM1/iv0xxLRsnYsSda9bh/vz1LfYH+djhT7u2NXfR73jL1AWNj+kjq8Zp1Q1
MxQRvLXMKV1j13STHB9GhnntugYlu0fOoV6/DoVQ8nXOLWN1ex9S3dMGAW910fSjxipmCLYQDuwz
t0hYOWXdfQOtRmaJdaWNBIlazfhz+WiXtkVuHKNGy8BOsi6sqzJ4gxq2U7TZAvZXps+ZHq8k5GnO
Uv9ocgtayGY9Gd4uzshFy+ZYtcm66j02MwIflffZRKIntvGOD527AO/cdYA42kEeXBVB8cDJkoXs
GOwAGREZvL68DkpT0v7ypTNO1QExg4/p12630zb6WAQrHr440v/cODltl6wgCs0buU2SHZ3enBu4
1/cyFCaBCfTXXt4mtQMLIHmi2QxPEVCUe/lUDGKSGKimZUvFFPmHW7uT9SrZLtOCghjGKg9sXlYy
QRzW3bSV8Vu+WI5FfTJbylP/cX5ZE3PrmBw45fotmVmN3UNVb0Lo3iQ4Ekvbz4r3Y6yr6ekaaxyk
9EIlRR0fDII8TNb8EAp717gukUJI5dGyxmSZZF67HoSOwjXIzQ1JBXHQs3YZkoI+yNZ14nWgjkFm
r7lfZCuIAIUYWR8s25z0yLHBxnVRB661zmwnCtdRb4+2tTJVFIl/BxZIMEHOE/xuUGvko6jR/TIk
15ViV1jaD2DO0xYLLH9bc9N+RYXkLuic8KuKUMsy1KvhQfXH4MGY+nHpJVX0lbr4Dvp//lZkRUzO
xnuyNT9kDYRQFJYh3pOhRFRYBu9ZhqZ+1xZe8iwjTpI9ABCYHmUXYPBu0Q+ZepCdlsquOktwzJO9
jWXXG4wO5rXs1RqsWSp0EJeyt+IGdY+tcri4ntjYA5kofec0j6OyHu2suYflgmFOYD6VfTkeEG1B
3wgc7f3oCs9c2e4rTleLwiWPw22iJMBWcGBVt7LtquxqrcIoDeSAyd0ZKP0salL7+8ntrNccbfKF
wo8cIAvNuO92eaCOZ4Uv5oUvixUs4TqKp0dnLD6RLLReE6/x7roYNJrsDMMs3ZZVa61lM+q6chVE
arJ3Q6Tkkjhmu6gmmwSnkrXEpLRogzygpw2+BbxKICh9fji91m1XH4Os6g5m1OBNCF/+Fxa8aLJL
XAKkrA+3uB1KmTrRW2Vhsp5BXrPO/ntu1lvl3lDHQw8ynOpN9H+Mnddy3MiytZ8IEfDmti3b0IqS
KN0gZGbgvcfT/x+yNQT3nH1O/DcIVFYWSErdqMrMlWt105/b3k0mCoVjeweM7CSjlk7l4nTz4ZR6
uaWxjbkbD4EdNM++m8THtuwJ4JuAZOY6Bh1hPPiesVWWyrmUz+WSGWl8RtT7uJbVxd6llr8t+8Df
zSQcHlswzeZA7LWNUMg8ByZaB0mn+89ycXXf2BdNae6id1uYkoLvm1q9ExeZaKvwHPczVfrFLY4L
+67L2r/grNoHnam+yEUJiKwRhc0AUbhztp0U/zhStnuQWb+yvJOjJf1mXdGmgMvgP4DLuEq0l2Gi
CXcoun0c6PElirXPciZbW64/dFuLkffS1cni5u5fflZnuXvwHtVGLTzSN7o7VrtaSfXtyqoMAI+Z
TnfebkDrAmHNU2V67qOzKFrUUUicP5vD1lqGYpNZ1w3/pkWwOK12Enf0/8TeVhzYbClvqOMDTGYa
cWpePuRKk56HWm0JwdvkxU6gXR7Lbv6pTuEuL0b/Ly+bPntabj0O/WRsJXCTg6EOtGwXmz0sASrQ
0nXiFFKefZoq76oBOCFB5Vl3ZjuYDyh8ebvJzfvPKQXnzQhv2y8NnjSAu3CewJ94pMre/OwUHb3o
LhtflS5C4rimsdCMrQZhvHCGQ5FjVwxzoSBtrZJ/TfiwbqkE+Cyg/Ie2bQuCZ6RCAMp8OOl+qeZn
VzW6ratx9OrgYs7PyCWx1w5U0NXxTQYhO9R1aCJnU2WkcmCv1FtA5iid5mXfElzkfrfN2hhA0mIc
Kzosd+p6Ww+Fc5GLGOmzuPOrSLkT0+1pcntbeLsNSIjp0XxvQzRZbz48zMqQwuzGsN7pSxYWArd+
G7CT7SUVKza5izIkKvVx3LaSu72lbOv0lx7rcEVb3bB3xmb65nYBDLlh/ov9IdiWqZs+gf5LLv/F
Y3TSYKsnY/q0NF1efH22t3rV5g8jhAtPdZ0qbGpGAHqKoVzUEY4hLTFe9Cg2byaxz72/0TWPfPO7
naT7uKFDorsTj6pIHvRkkeZaiOnH5N5Sh+RGUC8WubjpbG8qpdYONp9FbweBrHGkdFNu5jwfvV2b
jd9vQU8MSThdMSUnLJM7KYAowX8Z2/3k728Hko4Qbpe0/ueJ7eC2tSCBXma72y6TeTAbj93vUEX4
uYfwYKOpnC+BGp346hpnzke1sZM4nXfaSV1smjIH2mbNCug48+YyzmuwP4vLskKeEhlZZdzyCO9P
XsP+/3zS7UcYCl2kOj+6KDM01Nn1dZA5MO2F6YMxoLIHfVFz2/XpcTqrVW99CdFXOap9px+9Po2+
9k5y6iYXdii9ejZ8W3+IkuztlpzsB/0hNuIPo5x9cKKqd2d4QU+PbwUXeWyGzV5FWHJTi9x7UhrV
dcofb7iH0bG2fjRzrBTNrZT3xW2MUlwHuul9/oaJsCz9j78gJmh4Kp58/cE1zBn1ALlKfCzhshnm
3hEq71cxdV097ymP5PyTQL0aATqFs4IGXPlFVpsMBXIhNnQj4MJ6x2hYrW1sxCa/wLrWaTq41kSV
bvZRnmhRKzsmaTQcJEYEGf89m10A8PxhL0HpPWdTCkb5hswodMLsGuiB9CNUpD3vaARcevoAjWmz
pj+AKn4elpGYJuV34PrKiwx4yYNNmovy1v6Qhom5C+ssOSoLL0ut9Vd3jknfw5v5YYOAZNG6j9HX
lX1g3TgCDx45e+At9q+JtnmJoVQd2HdeCjO1n0fXfAqdPnpjhBKbP5FKab3ozS4sNuC8ca8LE+7X
DFm0KHqrlEa7Rq1OnWxZ00ctbQxRoN7JLCV9dk6e7Jevtzpa6wxmcu80b8iXKkdUfrVXy+i/AWXL
fvE1+T4AFHmdaXG98/twRnGj+5EvJzDNT4vN2BJ9y4GsowqTOJr5AgjMee0mEv3Lqc3y6dpOIveb
rIGfzTgPztzcTm16FYZHo/Xc26mNzBr0n6Vennj9Bhz/OnqtYP/lQw3CoBs4F4wBKcx2wSpkUZ48
wN/9pV9Gfgr5o56kcFMp+XI2qo6RWYTPMplCDbspirq+yjAhHb4dkPS8kwcZjjIs8mF0ouUFUq8p
qBB5HeoctzfB6KB99f5ypXlNPSgu1aT1LWpUYX2N+N8HkWU+rXancKmxNta9mOQt3fSGs2OPL+7D
ufqRxblxBHdQ3HMMShJiXrQ2Rt38Kh7+MuGL3vhIoLjjVOVswz794RMcHG8T4iiXPiHsDWLnK1Sx
sIfeniCLg7D4ETppQ0o4A84cZDT76+aUnyofsDp41yVo8838eaBNEmnUJU4czfS5BrnDcZ6SuutR
lPYq9wLLORrnzaJHersFMFDulXFkRRcU8Nxx6USudPWZdGR/nYi9y+3TS+2q8yM6Md7Ry7LsrmjS
+tVzph/Q3WW/QmN+q6cWJV1Q9wtw4IOD0NRU5fjmp2n+MnhZss8dE0GN5SJ3Ez2dsIVrUXhPR2E8
Zf2V5qoA9YHf1A/IROfjm5Yr1d71wYuaGp+fwimTnaKl+g+PzoCy1OLfqICD8PRK7ZnkQHKyCxUq
9lwpySQof+te5z9FPshCzwm+BDCZfgJynF6tFtJ3NdZhISZqTZBebKDM5P01WOOZQuCD2KCdQtX0
/eJ0wzXqKqQv303i1npKs/MKSL1lwoCmh2aKo212FSJTefIrjX70KE381qrlWzb68SdFo0YRIKtx
0ih/PKE6AWuYC866svt7VLbKT3Tcn7zlpZEj8HLSYRDYyZC0ew2zo4+0/TJb9T/iuJ++5HAc3Pvc
0oOGmSYDFE8QyzmKF1RwX22j157CxOYA4cxf/bjsKdooHUw53FFx6G93ED98HVTXOIjdEnb81cVD
dajcKMXUX7JwSC5dlG1oUCrvKiGshr3N2tAh/h/jnLTCLuqBHneDSZt/72kbwXSGRjhfLGtBwy/w
0HUo8FBxltkqCwzOOdFn6W+PEUaIOa4R0tJUngxTf/ILcu8yKZfwHw8ZmbCxnWxD/eMRpm13l4wx
8KNg/ukm1XBxbKt5UcLefFAj69ipafsiJqAA9aEq7Xa32pZFZWfv+uarvsgN9Gb3jRRO+kRjv/2a
NTmy6MgOpEoOgSiCOFulNY2vJp1zez0c6ZAMNecYF2Nz4JtZwCTThgdNhe/uJuEX0K6B1shiXTIT
IJBxEvFhuYvpM7CRAjnWMWpuI4SlX6D/mY+oxw57GRbLK7nKrPYkQ7sC7wCL2/Rwc3anTUg2/JWu
h+hl6pSz5vfB15oI5Mrry9p4/nynVf0v30gUND3of+wmT90phecfpeGxVyJYtWS4tEPKcJw1YzPr
Kkpwl7JKX9YDl9xBaI7qyWDNBznAmaJVuM5EpA6ojVPMSeswP3RFrl2qbDfPwfDD9v1xz1ulPRcx
DCReGv0thzXTgAJZjQL3GWHU6IIYWLzPew7qNYojLlkHNVa/dFamPSgIilIz84yvNiX54+Dm1O0E
NFMmEM5Ng3+VIYvsvnQPkd/QKrBEZEqoGA8x7EcyWoM0f1HWLSyOTDfbUliLtZGuESqIPnTKJzuw
2MsF3DEkOxPxhltzgO0p+Va3g/DUVT9K+OKOJfJI94pa+zOqQNySL2+3fd2n+y4xlHux6YWBakxJ
3e8OjoGvf4aL9+qjOMnezrrhgmRmcHCdoKddrUMQySvJdMqtSgoLGDaXfpn5b7aho+KQmtPLv3xL
eYoY/exaVrULNB9taoQmKItMKtn1LE6uto5yYayfkcOlA9KqUFzrHesa60n+VObDpsqH6UFGqZiU
Qt/bVhnsxNZ605JF6tkKO/K2RRNUl1EStetYjEkw8zfJ7c0pqo0tb5cWGDxrAo2Wnw3Iwj/PEGOV
HKpsGh/LzlE2ZYFGu8Tb8h+o60l1pSRzlrBc7CTSBsjYHW8jmz2inzlakdd18xbzOuyCLt8FcFVt
14nbfh9CvPQPuNkz82jfVer4b0B5tADR18sNdH5DmQv+PKlLPhDLQrC+Zk7drA/jfUqA7RQbZ7Am
qPqSaP/xwCqn1j4BB1mnbrSX4Xpx4CBRnN6/qDAOOJssya2zWsYvc5jU9wgSEeuq4xLhjk+e1v7W
Jsc9rToyrYLuR+rAtStuYPSnp6QxHWRR/qycB7s/mcC8vKNWuMm3wC5IGM5RsU8CjjGOH37NM1c7
AiGwj/5A06Lip2dBLmYcwLaAHhDiscfkYRoR1hJCEjVJThx8570SxsnRjfv20hmzum0nZ3wLGw66
NOUNl0HR+zfEGiyleEWT41jq0fDkjfS/Lq21iUJmNR/ADUs/7uxpT0ORFy+LLhdbdTrzPoT09Yvi
tT8hJGuPsB7URxEXuJp2N3y3F6NeNfVRhAW+iTEbkd6pfPprtcFq7+mIVuiUA+sANVLD4ReATzi2
9We7VQ830ANk8MdBjYzbsMqLi9PV8Sf6b241hIyoB84t8ywVg9iu/GfnYS0vjI3ZnzlixOCm2YW3
dB6g51q49V78G8Mc0T8XKauIChBiFvZ5JuG7Fkjlbo0HpZAqw2pJ8YRwmgpGbP2ROh+5HeAiFVQz
kDGZWPBh/gIUExNpfu3RCsLdukggZvKgHmWFnS5A18QlJqrCoUm+IOMcvNDycdu7w3k6xOAFH2Xb
riujOzpB4G1ve/qy2cf/i4ecBKqxSK8cGq43uHGOFnTpTU/dpKcvU5I9i9mmgnRsEak7DAWcF0v3
+k4IPKaFaJtWF6NDGqePAZWIZV6ITZQGrQuxZWzeuaup90kwfgmWZk3Xj6J9XmX6SQW6+db193NH
q2ethN1dCRfxQYaF1V+rJI9e9QkxMy+z6GJeVneggel5UeuHjlPUy/LUMvyW122G/Dav6EOp1OVd
GzicL+n2O4peY+f0KuSm0FPJ0ByL8llv0egpHXq3gRm9uIh4PIiaY2u1l0GaSeALNZB0QcPE9tzx
VMQEiZbO1pvqU7qvliH8HNNF7+J6I7NapcYvJcGZTMqljqHVIXJ/lBEfBPC0EGfps4E8e5tOl9Tx
jQe3Kkm5hRXdV0X8t5gsfQaNYMuElX1D/TQ8Tej6oO+gvAZBVFSf6eOutv6x7MrpO+Dr6jh0Znc0
EqP77h8DdtHv1LKq46xCdydWElpB/9cMsbVdOl5zKNrIeaabFzJYvw6e4rQo76yoAFao8s/fEWtc
YXbiCD8mwaFpVPoFl4neboar3AE4oOdAxrfbyq7PqaPHJ1sfApjml9XrGlgtjGxRKBjC2HlWO+O3
IGqcxM83rhtASubW+YX3bLAXDI7lHgx3KH4Antb2sWUU5wYA6bm34NmGNxw63wVADgXspo2q+ufY
6iONSqn/OJmjefKR/jjSNWN8Et+ye/A7NCR91ULNIMncq5bZSHRmwxbpjvFqwVtxNZaLPcPtfGhc
v90A7QOa01ph85B6qL9pIceb3urHHg4LGtNUD806ZU71K2d2G8oFBSSA01w44CPUJRNGOTUXa7n4
tXGOyE8eI5/s19b16/hSKLPmInfGreWHLVyYdVLfNT0MreioXshRQ24jt5aXdmxec92eKIV+yN4b
mtNdJk3f3NL4yaKTGGolGX25fZ9eNRKpyRNGyjilZzELZijIPDO8Aw7xlhlWhZDJPxei3GbcyHjy
KNumPRUbq//ogrhzfVtRtVO2dWPOlh+Wrc+iBys7ZNQROieFvy0GEAwJHEBwo0KQ1EyKk4BsOsks
p16W34mjGP0FPnyD6CzequrmJ2PJVMusXIahy+9q6GM2MqGH1qkG6H2eVLV/GJaLGxgxGfXS26cQ
eDysE3Lnh8U5aYhWZTIMFSQNF7dWVeyLpcDBsIzELv4y7DT2qDmAhEqGMuFWIV/LkDa/GsTbIz3+
X9CXgGmvqcNHuYg9t2iOLtEPAiv3nxOqWtxZSYnM8TIhznJnxGX2YOUPOZpt5m1S7M6U39HviThh
atz9K48rIUTaqW8pFYk7GclljTm6YHpDBs89jiUZhFfTi7LtLZOCPuyz2zjJLpit6EFJyuCauH65
JyU2v/E1P7uNH/3WOkImwKLFK0VUhA3jJkYUYNKfO2/UN+ICCShZGG3+IU8jEVtv29kvjkXgaDvY
l5TP2hyjPN508e8qtLa0RlOhaYFRoXdr/DAzQPCVbSif4JxAdqCoJxIiqnFSRo+tsTSyx1Qt5gW+
eApCzntxrrkXaQlpJ4EKRh+HnVsDQ1liNXGmje/jcK61cVOlVn+GGkvbBhZ9YsjGbaVbBeAh8Y3V
ha+2H0THABjMmddDdNYDqovTmFEO6rqLZSNQaywXuXO1PrukM0F+ngwPVdf/sctk3RnpoVapXchw
nZX1gQZvQEMt+rDOrk95/4E14WbHufyTbSMx0zhtd0IDI/hW17BYJMPXjG384neNvRWzxbuCM4RX
39MRbL0CNzlaCwWMN6JIAxAcVNey2k2jV6VVw5emguvCdNBPdRY3q4AswZ3CR8mHSHJjzYz8f9jE
Jddn5eSUNozGpFJueZKhew7nWKOSRhuJ1fCBLsYzFR3O3HbMmZEzQHr4VzJZL9xtknba/WrPU0j2
luqknOADSzlQvKvOcxJ31c5NaueuCN37PkkBmdOPSl9UvfRF5R18ilZajoebp27ZcNiNUGDAljk9
VXb7TDKnvUhrl1zyPE/2Otq9u7XnixpydjUR7ZBFt0avgqXmslRs61INcYddnPAOID77s0xmV7/l
p7ZqeVdCOXORnrrSD6GmjZPyXob1+1AajxIv+TMrww+zS8+wqOmsa8VZzeziXrqUVudEK7v9rE78
dYs2sMuRWOnDvbcIAFu7D4PwiG4TwuBuTImOxAPhe2Jql/UyN6H+cchvAULg3ScrSBkh//5rlgl1
7qNd3lQODYEqNYrnUB/9s0kH8w4ekOl7HAz3agfRdBPX9VFC1X9FrhL8hguSSWblYjdZum9bD9a1
94leQuV1LI6yuK0NKGJA20JUCelAveisIVvn3xFEPMtI7CK6JsPVozfa52kE87BZJ8RPmXX/rrfG
5w+CbeJSTQi2hqlzIhv0Kmh1e8Gts93xxWiSlkQcQzK2yM861auM5AI1I6WRGaFsWdUWbXi/PGP1
kGfAC/LnGeKxPGP9Kesz1p+yPIPmFOcyleZfaq4Fr17qfrYBQdyjChe+RhUN9lM/VweZjMDKXpAJ
QRdpmRWbAlKzoLbxIiaPKHc7p9F86hePGvY7MmbAcmW2CovmqVpED9+X0xtybCzaA5cu7bTa+1Ye
/g1NBHUnJMy/qLFmUqRu1YdCmUrCLm8CZFTOj3wZqcR6mfY1nudvHinDswkVSPWzCWgyTKl2G85X
tzBJb7n+9L0yqOLPU4LKOpyn7RzDJraIFzfYHcXHnjblRYUWhI80nAGa4ecHwYSlMX2fhqahnCsY
M/Jg/zGWedcevK1gy8w8eAlNJ96BZhmtjV9l43kqg2fTL/ji9FHPK670n/gb1M+DkxIp17axTZs6
+ml7Fu/93v6qIKV6TIeuuMtiK/xCJHsvDi3g/i2RMPJjSO4g3BOcnJYOFZf/pvsuRKAMcixnn7pe
/cWN56/D1Dq/O8M+xWbRfHOUbtr5i6tmZ/Nl6vwPrsIV+p+ubJnRuSP3UfChvLpFW+5Vv9TeBpog
Eq2Nf7uOEdB13OWvkM8NR9efoxNdRuYzCB2YkBaXMnE3aeiMP/LZSjn+DOEDB8GQXNFbY+b5ljoO
YD2rL74rTehdIOseXzLVLe/DSnm02PlfxKQgx7ArHTs6/LMg3wPBUx9lFuQi1DIF8POiV3MiuNFS
NlRfjTuZNg07J/74cVuqeFoIsgqZGpkMWjhVGmrUB1j2o7tu1jNQBVr82NQ974Qk7dVr28CgvdgQ
f+jN27TqoQNZeTkyxk2k8C7kIxwavXnsIRX94xNlqsppr+IjtS6UH6P0UHMoCO2EENNdXVWlXZgM
08meEmjLB424fMkuJa1Z7qrcHvaKv6AOc5Xzqgu83K+C/NEvERCMvaJ9gvEp5OvidSg+MZzoZnqC
JEc/wuoK+FqG7xMJWtcKvTQoeS5uiz1QI3hpMzpPYtelIVHlA3TNHessT7r59Q3oxiZ3Adf3nZce
qsn1z5o6++cOVii64JcxvOn3Q1o3nE7ebZFR/XEUb/H7MF1ROVT2MrVeCt9Qra3XJPnyBUrpyYk4
2ZeJo6J8rVvu2Q70PrmGdJL5fMiPvOyRnieFQSKCjX476TEAXcVw7uUu0mwfFqb502pPzYG+85A3
xn2LSvEmS7PxaCe5Me/ixahp022JjD5MDIobbizPH44yI08cOiIhu6COTfIshhhlmxVjh/57ON7f
LGluDLcxEI/c6e6nZS4Vb5mTSw+EkTlZt1rduSuJF71966YQnioWRVak4l9apQogBjoYBR1JAOeg
D/YDJaJLeRkrav+prEd7kZdRX1QYhi7F6PxoQog/tgQaE7jRpj3Gw04yOZK/QS/UPRqoMm0k6VOK
nhqMII9T27UXcWmX3I/Vte4xy0P1A52rPGXxbcv0jy9N7Bf+Fu9+bJMGBTA7Ocsvo1uD9kAl5xQ3
vvoipsGi44xdx6S7kF93gCPlxUSSKrFLpDgXU+AAKHGBtG7WVZRhfzXm77ydKeDoqf9cN+Gb107q
N5Ib/s4abFjMpq54y+LPRR9o3/pG453a0JyE6KT2jSQHZItp9ZqP5XzVIqPdymrfKKiT0Cv3kKfd
4+jCxjBsbmg5crV8MAPHPRNCKxtt6W2hjfLPUHQW16HMrs4iyuhEaCCm9UwzZjkbxyxtVUrTHYhv
esd+KGazZyf0/1LiCXLzOX8rgwDSkCGl+pb01mmEJWVbzAAlZmKVcz9a9X2U0Gcc9JbzaqdFs0l0
L/4NZcDGMQvz7zjWnpxBqb7lmqdtK2SuaKhy1KPjwY3vWA39+E7Qndn5lFOQmu2/7xLweue+DpTT
/+3Hcak4DNBModat1c+wINPd93MUUGfrp8sgLMvxnvO+wYk/aCwD8iqYisF8nW9Fr9u1ad1rh+Tx
BzyT9d79pCX+tVxWrAHtDQ+1TKTsOAcv9Zb/Lb8MP9O3eAj1wPo7DRFUpcL9w4KbeNtbXfXSFpF9
UEOrudAsm1/zSskOGrmtT7PvWhvVJMO0LHfAPu+pOOUH1abp4zeq6i82ehTF7FknO/cnGvoYphBc
blIKAQ+c7mpotRd88VIlWy/a0H0KWgfw/WIvU9M/ZJ7pbp0AlIcFlO92KF+HctyXYZWE0b3QDqzD
D7MUoe/l9C+zfaH+/acXtnEU6t1O5vn73DW9s5PSxnInt+kyHqYRDgq59bPY/eMVwJtzTkqCpdiY
nwfESHKatrENVuifAW3Yh2IYPjnDDHnDcjHHhEO+3Kqm+8e4TottUIxvetnqCHn8s6y1I7r0zQCx
xZpTyRkeEHRLvbm9jElrP1ZKSgv4aGW/IocgQa3MB8/RfwLD1R5dU4EC0qXpzKY50QbMinEYCN2C
xHYP9Vjqj2KTizUHD65NTG5VJd+belT0B9t+Fq/23RUmYhqHzfn7ulomW8uhvFjZL0VXkyD9B/aV
tGio5El7vcHNZLh4ZMg6twXkN/RpgQBdLhJt3gJPP80ppPXxQWyrS15SGdusY6ih6feik2cvjhUk
2JSIJw9KMB9cpJsW5llX6TR08yLbD4lfQyufxPtVrRrsiPfYz/M5L3PlAq8QDTkxin13phaYtFny
+v0rQ8FpEAx36JdltRkW+LZcPow/3MqUU+jFeVxon0ZgO94w7ArTj38uOhK9AjTFcsFTIn1Q0ZWa
NCcEkfPjqOnaq9n3v8XDcegIgiz+LQeRss/LQifzmXcPjqYpW03nqK9YCsA0J8239LiVV5rb6692
sig80aFlDNo5zviXkOH/9IpoI3iDKvWPV7RQyYoXdbnqCuZYniVmf7C0M2ojIYT6PHr1qrqnlDa2
UxIN8YsCwAqpAy386eYAcGyq65xRo/kMg0i775PW+lF/VoMk+mkYCfTAuuGezXlXR0T7tN/SFufE
Hf16S+edXCKlpTE7Vbz9aiPHRofe4i02KHrBJYpj3Kf+3i8S5zgW/uf/lds871Wg3j79hyuvudxB
5Brc3xjSowrOGPGJF1RRNwT1xYA2HXKn1BiACZGfDg/Okp8GZk5+2pQstRhCSWNHJTh2hCadHQK0
cNxLxjpZkte3BY6u0VIb6zow6irXr5AIHpW+U++0Wp+A1C7pcgiiyJF3oM7gSqrhaKwt+47uMs43
4/TGRhSfZtgl94EKQaFXJWiFtXn6AB/s+DA2HjkKoz+GA/T3whkilCCrbeUqaS3/j5+4iPPqJzZx
FttEkED2bwGLrT7r89dnxQMyhmXW6hQT4S+SxjDpIZsTLd61OS3aMpSJW/NYpavqffRzdTUrP9uM
VpAduolwl7av2L64CHFsfMVq9zYQ4YvY5E4uKnpZzUFujUjj67e6B3pe1BuZ0rww7RZKtb84plSH
cKmcyyWRSrncQkLH8mnhdAPx+cqmUaH5iuMHn7rx8VmXy50skbv3dbclBAF/foyTjb+Kka2DKJDP
r3yUIcVyzgv+QD7iYrrNOjfU7fLBp4PCOWc0Pt0+97d5vlgNWXj0ahyjbS59TwLg4+1oG89l5OVH
Hc6gi/gYYVboV7nVQjs7B2M0c9iYnNrjXyXMmk3d6+F1iFrYdd7vXM7BCq10p3/ZY1mx+q1rY4/P
bTUsqcT3p6x+SkDOETqW/yCryGeoQBbyCjVtuugQK4530BvlpXgntPjAdQFfFO4EguO2lx0y5Bux
+3eHTodA1IXc9603Rxp0EgFedhp6GQOA170YXeQo9n/Y22ldL7eNQptBG/T5nRQqYSu0jqGBNokM
h2JK70lE/rTmrH8NSj9+JSaUKbkolfbVG2bzXkbyrMhXXlVXM/ZdHytf7arYxiDNv9M1HR/GyUK/
EzwmQhT6kWZTaxMtQWcYz2B6Y6JRXlrqg9j6JSRVQELsUEQe9pFEo/MSjWZEowmEvaiUL8Fu2Wkd
4Fm8Zd30/miPHRxJAuukj5r5KBf+AHtT9j0flMXmaJX5OLeB9ej55t70KjgI3n1TaDYurTleVpPc
GSkpMKfvkHxefIHIlAhnWf2OLjwgkiC+9C08cNMOTp7xXi5tHFjXvNR6ImI92ggdPFXq/s4AmExG
AFm6PtOyXWyP00mGsel9HbsseIqcuPmiFOdwUaer3awDeedU0Xfbjcg1ZnAzTwnF3N7owbR7HSc1
s3XYb7lMdfz3EKXGWUZiLydvm+QuUdyyCDZA54GMw76xrBY9MZ3ulVAroDVblssCasbjIdKhXZQV
bttTtExCi9A/7cPqVOfwg23Qe0Ysfbncxgb95JZCBzmQyjzdycztNpnDghN2ZR6sKvydICxJkLLY
IpwOZpnr7FpwSwACWLKvwvYa6Fa1a2LI01bbqnYg/LDiUi0us53xGXPHl5Ds2Tl26UIVSm9wiZ/B
qaSfgmIOrxkihlA5wqj6bk8daLb+ix2WrfAatslDOQawqjk063auvhcy2JUgtpHKqoxNz9dQU2Pf
U0DAB8fVU1b7HMJ3NA+45IJUYmnpyfTATert1sz53rASjK1w9NBtQMUiNX+KTXh6eiH5qX2wveak
X+260ndxOZlnZAR+FYFX/git8nYT/3PzPrXcoAVW/RCLbuXfLed76Q/37YJQTOu6fVpGgmbM/2P0
PpfRnrn1+Xc63YAKRj7+rcCOjw7pwuxVxLDRTrH5JliGyLXR2MzvhG0x1qFcBFrT1UsHuZ8C1n8n
V/zHLD7iLQ6k+8V7HAbyp//zAeLZjOATnCL/u05mTq4mLYiuWaZ3al+iwqFN00XuTCNg9uaD2kSq
bMXc5Il5VwwK7Sq46ywmU5Kitorc3p8HflgoTutlfbrYaLCDjDR7m/y2Pkewge6kmNZGOiDDCgrt
Do3GT7pa3os9HDMFjFAS8hGh5mYazrXxIcIn+u8fanukjr/Yk6Cvd8ZctWeIkpW332I0Qn5jitxH
mOFjGhc52HKWRsrCIg5ZQC1fC/2zmPOJlpCE9ufb3yu/6O0Pk9vbP8v6h9z+aTSI+7eOwR8kTj3M
THutavJNNkRDu5kHs74aceNqB8OrPitTrR7dMGquaUl0YsOczzn/AAuK9Ql1ZLjODc/ZgJ6xTqh0
m5+mmgb13LHLrcy2EQ0OXbknoW979RZCKgjArxME41fN8s2t7zfWtjZUWIPfJ9Zhmgdzs0FZZb5z
Au0coGdsb8t8Ci7/160LaT5o5iEuNuD85/Pc7cVkL3a5k0fIXaVDfApHJ9RAM5zcf/pfmugAgk65
SqVRKpCR0dsnuMS/m+ZAiCUTveFCOxmUxv5mLJL4ySxbBG1B41Y7GHo3ebzLM3SaZqgwzE0IcfNj
PI8/+dODUzOm6WO1XCy+So+aWsOnYC2S88vQaS2w2gU6JvsEMB+FCoca8BQbqAKb/q9/LaasYIPJ
ge8xAcC/kVl5TDV6W/kNxETK5gSfhXo1PD28GIW9yFhoT/1YaP7G9c1dp/jhQyvDNJ/TbZmU6bHI
fPXJhATxCQopCywjkV+/rJPFae76D9Dp/DHJ2rJsf6TOUJ7FTS4u+Y89fSTabrVRT739FqBklp4p
78vY1HD1ekZ+jJeqTQ1vQlp+FyuCK+9Ww9aL74kKr69YuzJafGe9V56RMq83TQHBSzMO+veyr+9b
JwDLUEDcj5ps9lcfgUIAhep/yTu93MWxqzxGdu+hddfV57BWnauj1+AuUB74JE8yG06UaZ9WTQRi
FiR1uJRMEmRqDqbipq+EN+kiDWP9bot5m3ez9WNQOCl4WTw+NgvpbhT3P9uRQLG2dRhRTRsUnxGV
z2nRQX4UwXC1FARRXYHabfGQ4buHjGTRkBjqrsmjpwZRlNuroVT8L2Y7Z898/YbnKAlvrwa9RRuh
jlTrIIHyWNpfzKzKnyPgof/ygrnKQv0I9YUsTjmNLe/yMAtetCRv4GphJCZjea1TPHnper/+YM96
GLCaAbGB4f9RdibLcSvben6VE2dshNE3N3w9qL5IVrHYiJQ0QUikhL7vEnh6f0hwq7Tl4x3hCYRc
mQlSLBSQudbfzKaC4xjYw2awO3FCX1icvAwN1zyySXiiOLnFZUiEGOw5D11gFMv+5LoB+W1DEmcW
rklyM7KcZsls1kJZe+XhHL8a4b5fape8nQqBbitlRM2kJ4PMu3bWGTXrLkEkIZz2OKiKbW5o1mGY
tbpj8U0TwniN3Mm4sXutAACFn1xo8w5xk7akgKg5D5EJwGf2k2sTC5TAoDwbNvgKgzzRQ6LPSj4u
KUAtC/wHlf/yonuaolDkT++ILnyMjL30YyTKQsBXTbKOEnOCQ4Xbqu/NtNFJN5wW3sNCcdBeBrvJ
T3ipwYyQTIiF/6C9hH6U44KCQx6ieyeJKVDNr3HhVPcuewl/VboV7wnWW/sFoqB0gQXeas7bLVq1
cazskfsEheHZ6Z1kL4HHx52K5MVjZKbaMbOHaQejLHslWXNnlxZ7TunUhaoBecGieM0gFN9B6FAf
uRGKu75wXgNJiMeMxVojj9DsZa9tqdPjuzyVBxK2FQiqxFn3TULpIlGrV9I0MCFr5S42AVyskmHK
17j2TFtPSYpz73XOelD7WViDWm9OIucC2zE8a4YZreXaL2mnjw6dasd5YO28NmszwhR21pMtKtT3
c197olJTrpChdt7bgaR/kbbfFRh06z7KqEAGoXkstKnYR6z1NrAyp42WD8OtqYpyIx8vZlI96IHh
PMl4y/6GpA8F519xMJYnlMXqN9dM89ey6JX82DoUqRy1zU+ApRFOm+X8yMTlJ1GDA5Nlg35cWQjH
nAGK+LcKy1uJ4/oT7jV3Bi6s85kIc0V6RYNX3qAokaFwtR1mbpXaUJI1cq/ECDWPD6JM7UNjNPCC
kZ5DQ4Zaz1Ptl8h7DUI7O65tn0qD0qjSQv7FiHFvdUX3ip1Fv6/RQJrvnebFMYC0FlN+AXcwrPox
LTZw202g6rb2qlVvzaSiVec11iELxEgVj6aBphIJY/ehmEWkar+vVpqIAIPPs5sIYSILKswHaTeC
hAJFpTssWVbVyj/aC+mXx/dH+7fxuqF2Bz0bjLVoyxFByBgsBpD0Ta+jPed0RbBLnNrejRhuvhix
RhmCN/FR9pJjSFBuz62T7HVi82D0SfmYDY6N0PZBDoJ05Vy0qrqXLcOORjDVIVW/+fpZX5NjTdHe
zeFFdJbTYdvgZU/qGwDV/qmfD2aOvKWOTtVeNvvanUBmF19lS05xm+jVMdUAFzXGA2Hq9zEyi5uo
8IwD7l9UQec6XGUU0CeSsFrLep2MyTrc4NlAFtCIv8YVJdR2cwp0sWWUY2VvngC8ncfKUJ76YG6r
kc0/f/M1yPlPVS5GjFnBM+AxHC9NO8ITisqBAJGf+2erbF5kCYIKpX92lfJFlivc0PNkn6xWWPNI
h5ESffQf5s1XkSP9AuKqRX1sF6nZXi4f5aLRV1Csd+wwvpPLzNAPg72XC7GRvaxK08tkvA46lsKz
kLI8lMhan3xt2F8TfjZ6fDK05PvwgvCwMu/3fu2hYJMU6SHVi1d/ZqaloTkc+lbEoCDhrVkhEPIm
1GoynzQhyG7NJuqfczPqLxaWElX0hcWP/8MdfiRAN94zBbelcLLKJ+zwjF0Ejv2WDRBKb4E1O1ek
zYtvl29ePE4bN7CbNbLgBfBV3FtjXbP3jhSdAT/+t7bsT+f+LtX5ClfQRf6iv051X6wkIa8Ku+YR
DxWePuV4kqFaKZBXjPUnSeCTh2CuvJKGRBd25vkth//PSWVIsVFINq4a3nvFxK+Txc42bjr36Eq9
A71z280HQ7cHxL1zYo/dXdFWAFdG5ZMFh1rmf23XNo+o6oybZmTNghlDNL3UIejAlMTQRsqfSHm6
RXivHzfUaHFbtg1rD5P+yTYL5xTNAl3yDN6Uc2orHv5h2Y7bPzrkkIE6C/5Nzka28gyXulQgEpKO
pr0NkWfbSgKF9Bf2zB2CIw0IH/gWWqkdGsqFNxqGaePqChETuX/0gjK6kaCvSfbKUwklIw0AuF/8
rXe5wtwj58lLDU6sbk1sX1ntO7ykVAUsv1P1mX5n9G+Clzsi8mQ+WVmwmDfk6ZwobbUCKUA2GQ2g
TW3VBNDDs37UN8vNJNvCM/RNAYBb3V/7l5tpSPrzIniRCQ/uiYaQR9C3ym08aequS8zgUcV7FC6u
0XwZDPcxlqrR/P2SwlJ/+k7/RUWa+HMa5vC76yh4SLHP24vBGQ7C0t8m0T21EknV2A3mIjSX76EV
69Ztpw9PUamsp1ZfdAQWPKjg77Xis+TZKvdZrhJHZ5xrlw3XEksTLFtY7dQIjBuAL4PmeRBCfe02
PD+NV4p1Op4ZeQekxDNeMcFVd5HRGDvZW7vYbJmhBWzE6sBomyWaCp0XoRxnYjcw202b2hje2i3O
sfLTl7G+juOVYQOTl01DdT6GyKY8yKvsgRIPB21SE3Vfh/bXyRPFB+qV/4lG/itZV0kmNlWKkBUa
1W2wlyRwebj2XGPybJAUcXmqdRgkIHYMjSnSbvTBOcYhXCzHNX7oinqXVHbwnidAYGBwgjRLvvep
on+1qxyNgT5PvtQBVPipBTWmNUCNYIzFL4GPlJ8gsf08lLq3trsUqqbOciNN2VFNIY/FrBRnzbOy
MwUwyq91YH5Le3efZjOaDyJ+1NXqt95jXa5njf0IcEnsKn7h22LkGW/XlISl5VmrdMlR0cVB6pHJ
kDxks3vQ1RRtGTubCclxg2lkxz5NDlLTTIYqZXwJB7eHOtP1TyNU2S7BdtqbrR0hPCVbP/RBCcxN
GOXxfRr2Nz5lBIS3QE1TSlbInWZ2/4SeX330tbmoPF+pJAvCPtGYXT6AvGq/gK5XyGtQOXq1isHg
7Uw3/3KFvcqz38Yl3Fct4hvTCxkTY97heahU1rkSPsgtXdIjlwdfjdth3hHKmI5wpe5O4YMMcaMi
MZjx6pOdI4LqdxBsX5BUzZ8jJ59IO8Gb7yPeV66Om+3ImkXyoXKcWdZgJKqj4anZcwT+dS8mI9so
6qDs9Mou1oUSeAW8r0i7Q2J3509BcLPE/LR+yvvBuHdWpWEWCP9kFhYaNuXAeQ1nG9rPvCoG0I3G
dBks64cMUy3zeEo7+tHIi/C5r6r9HzbEVqTBtAkmOLxz3VoekMPpzyJMsMW1PkIynpWBvutqI13z
4fdA1GaLGoec0Z2UAVvctVy1xmGGNNtaqoQFVsRT3M7zVYe4A/VzmPVlUZ+6yQkuPAXDSz0fzCLy
1qYFuEB2yJjsjcDWqzO6Yx4vL2EHKg8IAxz/H9dICvW7KDztKCfKTkMfPiHJZxy0HiZO4eLgJ+sy
yyGzkMWYJTTkIbEbB2CJc7yG5Nm19iObg6X/rP1HKMP5YdnhaWEy7fNAuKsFYa6JMbrk5sbGaKzZ
ohGDAOQ8unea/Ydlp8EGBtx1bj0NTWA/ReHntvGHRxlJ80GArmiGg+wLyjG/UUqXRHgAwnLZQ4F9
nnZXyEcejdz+17aEevwGDmmb/IWiU7C/DtEFdstY36RHaYiHDqQFFP0JMVv0aoIiwJIvVO9kX+47
YjOWU7OXvZGLan0UjsjtAhx/Viy1Oo+RtkytR61eZc2MhRaBuUZHIqd4M3uy2OQ0jpmb/AjRxWi2
pHIA5MfKafkbYpy5TSe0TetCs6k/A9RJwTxeyqCszzGs9SucR8ZV/idw0BjroQry21gyIb+N9Wdz
3OvYsRQ/gXgDP0ZiyijOcLHFXhmVguUhKV3Nz96aQFSX2oy7R3CU9zIc1fHHKIl70Kfy91GGfi/D
IVUKH9G7TVg1BrI+wrvRfTxIWd4a4CfKZk3Gu/waNOZdlmDc1/bDxtCV+C0s3IkvRxQ+Z0nnbvEi
LNb1iLokarbto41q4zHsvGa2mmge5UHwcmXV0at7OCN4rcYuxEiUry/xjGbvbNtc6m12zEY8Nqfp
IItusn4ma3AdwFWBftc1PJl+gD9y/yoHXeNF5KRbDfOqzbWjx2r7r6Jm1fgQ4srC3figKtYoIGGA
OOCxsJxp0XjGIfYxtZDLvcZlp84+5NbnNg/N2YFBxuQhduGMdo7+k71td587IBVLG1YXeaZXofbT
LemZZI0HR/laCXRBbSXCbMNuilcYcu7KSc3sTvYGk7nztDF+6FI0Oa1NWvjJVqZopiF8t8LKP0r+
h+SUTLAvd5bjWevljnQDxT7B21gmyCGpwHlZQbYYs2PMpHLbd07yLFIK9zQEGvpN8eSexvmMxIP7
e29svpBvCtaY1JufUSLZSL8bn7XqJqiFeye0Sr93fTL3km4uFIwBay35NLi4YfhNa+0CINpru2+d
Izg6cx0ojb/3A16QvBbauwErZflule/MKJo+oUSXn2TLmP2XNQGvUL5fjdmdmd9A9smDi+EV8Czp
ajIkpN9rK9z3eWc8tPPBdr0cg2zVPgYTb9B1k5l3DXDf09L0lCNlQP8ix1oFLw/fGnZyegG082Eq
w+DW0sT3j+HR7GdN2nKtdS3bA3JS41arkY32x/nqqeKra/kbyNl21b+Oho4BxVyizEiQrZ22DLbX
6qSsSV6b1yGuk5D4lD1AbagEyHqnqzXaZpwqfU6y9Ub1GqbDA2sEMtL1eIOJdvlz0tpvbSnQQKpM
H1n+xEQErJyxCvhxRnaVUX6FUJLnRvkIxbdal50DSsor7rRpqHEaJM1rs6iy9tPo/FnRHoci2iQB
D0H5nboe4K48s02sbmRIflOdgL+m4b/LCAUeRAyDGlM/ffKKlQzWjrIZPB8xLEPAuson3zv0aX0y
Zh1E5FyrfrWcLt0GppQ99wOqIPNwGORU6WIUs4PSCe+NKaxXilLqewMBx/sBnT5zNY0oWsWGgnvc
HFwGzmcG1d8bRc8ffhssTxsLoccpaU/XsY6rWIfGdT5JSJOEMMVZ4K4Has7rXEKeEPiKb2W3PCyw
Jolwus75DRZ1Hb4E5TXl8KxBvpv/2DcchN9tuY+PyPqi4Cve1XmXH6NxiUgTuYazwD5Edizjkr/G
udUUHQxVvA+/5IFbbpaTRuH8pETGuwmkcS87Y6ktLE/HSE/v2lZdXcf+Md8Jsbyyyhy3sF8XHuPw
qNlQuBunV+5xMJHPqCs/rQsrsSotvzxcOxpWF/sS3MJKxjrHm+6r5CTv9QI2CXZe46NPhda6MWqF
ptY91rg3F3s7zLW7f//rf/7v//Um/iv4UVyKlBd+/q+8yy4F4vXNf//btv79r3IJH9//+9+W7rls
ZxxL11HTck1TV+l/+/aIQg6jtf8BKFoUUZCnN2C7s60VJVDoXL7kc25UZtBl5tyAoUu6Wn8SOL00
eiqedd7eR1zD3C0269M3eaBc6W5JUWjHOK/HZ8+qkdeZKa2alqLwX45nzQcfXg8CaVwzVr+hfvoo
RKcf9GSy4bMN0Bpu0M8zbxC0uy0d8nrYl8+uAviEr7Cm93d2rio6Vn95cIc65I6SNmUk3HGXDF0g
fOwCKhjgWh71YCXmZpQit6TiFOEUVrwmFRHjWMEhGdFHB1aW7oE7JEssGqOTrXD/yxFFNdlngfPx
dRII0uwgL5SmOM//86fh6n//NAxV9ZBmJ1tjuZah8Xn8/dNIE4O0C7iLmzQB5zNaQX1J3bqmYKg1
G9x2y62MyQP+EdqpbOIlhI4crK0O+LVuNvGGiiv6Lmk13MOn6ZcDhhw5WNGC9y7AasRd0nAApdxp
+zEammjbNtU7ur2bD5mP0m3cs9KKYB2qZJcRxYLeeG1TaKCCNQXNfT2fyQ69Ij8gY27uAEToWrz1
ZHCZXVqtjmLAPrUMHyoyG8Zli5mjmDEVHxtOpeVdn2rGx4YTucAY1FF9I4fKSaPZsOkMO+NGvgLh
VDTH6yWXGJdMa8++yJa8ZFeIeCeb6PnF9ygWLXtWeV15SbDSxvJj5CU9XfHReGPTq/MFOvzzR22o
xh+fteY5Dl850sSGBXJc/eObpyiugdlYHh6iUtVuROqSt29wh9BTNIBxMHA3bTiC5/EL0nWyPXap
DTfmSR9j69yZJYZ5Df65aySt6u3S9iKlufMQdnOi7q8xdcOnIGL0co28dM4h6O9DrWUDmfTEex69
5Cs2edObMWXPmCh5n0ZEynaG0vXHqQrsB571PMPcTn0L2hZuQNh88UMqhRMZyVusdHyEHxqMO6dh
ekNurh3G6M32bW+d1V1+1n2B0zj3OxQbq4ZSCMnP5KclQWOvPGtQLlOSp4jSI+1heukT0qjBjQEZ
7l4e1Jp0Q5gnDeKkkwuHFvqWjMleoUfdruuMYF33fTvbHjIvLMhG4Gt3WmK5mJmXva4fg0H0m2RI
It7+KRrXvt6Sh+LWh5+OGo486OQUGpttrWxNziBOtiVur4LXFtJ5+Cvz9F4uIlzKzA2LiO31IlaB
BgYQhHi5cFpV1ZEcWIabYKyRHMTpgMe7Rhkp1spzluJLNCR6ie1JVZ7LOdbCRuc159o/wjaKD8to
2WO28avvdMBC5Nx5hpwmmzBy75UBIJ8MLReRp1rhHLW+NSCqGFxYxuRVPN14Kexob/VxfNtPABbE
r4NuF0gaoCgPlpgy+h8dshkGLSyaClixbMoZ13GmrRjHDN3aP+LXZofSmePhZvafpg/2CGssAwAp
JzidPm3CEMnaK81LrZ2Nq4TZbYAcLYVySRCbaWNzhz93XEMLqcw6ZS5bSPWrUmTiWxdV1qppSnGv
mal5qiu3X8uOKZvOiNPnnxxrqo5xmyboyZXZN4QzZT8G8d1KK42DiujImSRke3aEwwHw+9YElb+2
5qYLIMJEhJ6StgpwYmcFIMs3co5a5fcGXtlH03V1bSWHWxE7clBO8+VkYOnzq9o+mnZ7WQbJa+BF
kO9gc7orObqHv31gY0z2n4xu/FT2B0fHeK/s9LuGHDNK/q75kBgICGnR0ojJ2p+MLj3Krm4eZPd8
+Sj0Zbif0ZQxk/0XpUXYyLIpO8xZ0RkvjZTUNuNkTCf7gYv9kC/XkxcttYBl2gzZmX+6HDvEINWC
9qE2JgsksjGdygDhKRsIyEjWMlR01Bw6qHb4zU5Y2MaVcd/7qnEvz6rMnFa27o77CFk6GygI3Z5a
7JrRMe+WmKPE7V3KAl52LrGhoUAB6RbYkPwBsquxhA6JGPcH2fztp6QkR0RS34j5B8t4Ng3wRvvZ
l80DsDPHy2IkH9iH70sMeOfpn18Ruuv98YrQVdf18GtzLI9T05qXC78tznje6w5JLGOP8ceM+Ept
Ld2JxuzKz/4xFtVwgwyXfzEVxEjbocreTFXdV1gbfa5NXiVVMf0+glSP+FxmmJjltebxPKCAXvUC
DXa3gQs8s/KmsO3WsleKTsveqYMpbOWq8dtgz0HRl6/WxZ2UdtdEQ8SbyIUCnozl/Ix10Y+phP4Q
zwdhAIiK8eo+yFgY1S/RUOu3wrW/J9A5b5A01h+Wg6rscWCPz7Ilh8szeR0taelgBII79oVVbnmr
zVrvhhd29WqK0YquFG1+J6L63owqweV0bgcpDJr/2INKozfpvw+Yx8srT/Pl5STZlGcyJpsda8+t
7wdY1vz6CShl8J797Yf9v65l6cMDJQR1f73e8tvNE37/5a//jyLMm0NraLfXX2uZch0if680i496
BsQv9mz/xDbJWAnNyb64eNGtYdsMtyASnZfRA0nOwh51mVHstJmaIlWWftNeWlSXeMKhEDxv8a4H
ZP2M9Wi5FXt+iCyy43oJ4aFOsfujx+ob/De7wFl38Psvdm+8oWrhH0e9xPUNEkyNUZaurh1ldoGb
zJR8VNaukP3ri9b9TE6kPIyxKnYoViHc1f9IOsVZwu6Q5Bu7sv19pg1Gv5qyBCffUCjeXTRUxa6f
yR+yGc8xebaMtMvSv2s16oWdXZu38s3SOBXi8qG2X94zkm9sdTow8kjXf/ijKj565heNHBNZRrOu
OwvJPtZde6N18Fs14vTVdp19NxbmN9tz3DW2h8EJK93gUsVkhUtcSL/5sEwH1G+eWktgiYBV3lbG
+ZYG3VB/szDB2oZVbh1Tw0yeEyXDL3EKtlNNeYht8ExMT7DKU4OuAaOBVNoSdPlm3fZo3sgYzurm
uTV8tk5jpHorHoUN7EyCsruKPTAmHrD8lbn8I6Iu2Ze14t+6RhPfJFVBbqJXayp9eb0DYpo88MAv
N+A+mk9FlxnYQ+jJVzurXsAsYfYh0g02f+JWhPijdoqine1cp14uCpZynqqfl1jGlnQVDf0x5ul/
23bVR0c9n5k5JvKQG7n75DgZlPOoJL0FEa4jVRcG5zi+kw61AUriqm+FZz2G6wZmVtnJJjBGKEp1
Ee0nntdn6Vwb8qY++nHQK09LYl7zzBZIT3ORYEmRKPUmifPm1mDK8xyXyCUZj5vi8s+Pes315q3d
bxtx0mCarTqA+jSLzYBl/7H1U4ciZZPe6zvRUSj2gfsdtbYJqAiBKLIpWn9DyGrT9HH6w7biH4nZ
dp9iM4SVXWUI8hWpdnJBy28Udxw+T2l+5o34Pk0sR9ATbDcj5ZxXfDmiLeqq2UE2TYd9VEhxg7wn
vUZobnKc/55KbdAeTRD1Mhw2ZnVnDraJjB2faimy6diMXwOtsz9prugvXWQg1q2Wrxiv+kdjQCYi
njO+oVLitpSqyUH2ln30qitPHYJxT9IFUVPuWzGEjzLSViWqxYI7GwG5vKCMsnSqosoOYQDG29PT
BDDpXwdRiteKL/beTVA1CEo3XjoNtNv47vxqy245DdcRhGuNwNlWVmGtTM2bzrnXmOvGDYtPw5hl
62yy3BdyCjrayemECQm4kBLLna9KO7ypAAm/F5n61GGm+s6D4zZU/egn6LWdrooYPQQHMBzrsngV
A8gTavbSqmm9wq9jeHWRoIOS2sHJL5RHBK2OMoylQgh4WXlRreau7/uh2Fv2hMqBn2nHOZZPPYlQ
HQGolZUUCbudvVJq/hv65eRf0yl+gFjmHWIUnA+qS6rIrQwVXYsOaXANOfDs/xrqiixe2ZoJzn0e
Dzvhj/FOCF1eXlqHTHTQw/bj0n8bipqR9Rx07ls01epdmHXjVgXg9knJjZ+FV9k/rOEFx4v8vejI
2MWpmj5BmepX5RR9EqFB9svRvSNLweS5sFBljCYDuJmZps89XjRnEOP3qokJF3ah4aFRgvJSAqdb
6yDv9o3oIEUow92curqVLUcLR2tVlv2dnbXGntrmlzRV1BfAqd8snLl/2Fh9uXVovuV1wUa77qIn
M67cXadmzk1Y4AZm2UCT8nkStlffnHkS0MJVKYaPSUPQ25u0RU9YghQSZDGRgc9PSwtW3dELJ7xW
Z+DD30foCcZWkVJdRkPRWJz2pwV896u5YPPCtoSpAs5XRdgb/HmpK/25iLTywaQYpe07pc/gA1UO
3w3VvveRjr3tnexOhlKjrylBpM24BSPiraNOsclycJCDc4c7NM1SRDKHtHFWg1IHN3oHgxrC94Pc
4A5ucaNaAcWTOaQoEMRDHj7Xza8ZoOPWuJSEr5O00TO3ddAZGxlT23STCAMJ96Y7qaZv3evzQZ5V
emvz3WuMNXkq7SA0GBLySRC1AZto4eAAXdbhk6uH1YMRoY45PyvkIbVTbeN5ZFjlhMCtygcf8Zrr
CHmNrCisbZ/BZvO0ZxftuptK2FjeyGbbZve9aO4bbtFu7YXbrrKSZ9ln2smnDm2Zs2w5NdL5OIEd
W1+rLl1c+ls1qLRNPrQo46IzxIuCTPtxabf5F2tK3MtoKjG4HnO6jXvry9J3nSt7U4wCHq/zZQyA
1niPvs9KhcQzjqyJh4JfOYZn/NgmUbVvMXG7mSZjduGhNp1jVfo6VdaLvEFRUl+rvyZlhlo9+ino
ezTB7is9y852qaDO7ZuP8pC5cbGZlJzludXVZ61Lk5fQZUuGBcFTI6rwBex1NyYvWaioT4PWrtkg
Ji95MLYPE+Z3coIKTuDe5j0BgQ+BYUS08LovkRScEDmSzZJc821dJu+yJeYRg1VkqJBUwW1sUTfD
S3nXuqBMBarxD2Qd4zWGis6bFR/ls0vkqK4btdU/5pOu7OVQu7PDZWhRlO6bNx26Fga96TtPzSxV
CGs/hBrvdnvJ0sqBHgHC17pFdF72XpsZ2km/D57noi91Stmr39Y9G/aMuskXw/CTNY9gPN+isn5i
z3yRcUUTw7Z2c+jYYHW/YNyKXmq8VYsCSU7UptbVGNbfRKEcMObWf1bYAuIGYX1rkkpZ5aJyHoVX
jztLxPqtMwPFOoH/XxSkh8i30oPcbpmu32+o1mQHuRmDYDRsRD1+9KbUojc5JQFY5XqyGXN8G2HX
Gp9EniUHRfS/N725Wauu/qmw2o/ea1POLfGVeSpKXo5D6LLqyaiY2CEMQYwpvkR9tQ+qYXwHn/5j
9FPn2fdCexcVBYWDugbb0lHhzBBL+B4PP+RIPUVWciqoF+QoE+29htV/bZbVDUk7LMW7qF2Xc1PG
AvC4y9k/x0rK4lPAlpVVho3/OghcFb3YYD/Np65lV+shF1jLNyKkgJpGJ3kmDxmwna0ztvpGHWYZ
CB1FCzUvPg8VJol4hfbbttSKzw5Yk1VcUQLOsjp6MQw0hudhAbpoN2nTu+t+TL6wc2mVp6EqtZ2F
tjzbF0t8bSOqDQqYoLNeqgWKP3RIoW8VHCRadcpHBxSAaiXFvmXHdYbs8CxyOpOZPYQk4B8hkB5Z
nLln2fLhGh38oI/XsikPStO+sHR8GXnMr+ow+yklkXlAmmfJLZSHwQ0BlXfR8RpvouRSOCAoVMVU
torq6M8oVRWrVLVJO25GrfB/WJafraLedJ9VpRdbI9qZWWFfvN4zkUIKlc/48Txq3eD89MR7hbXa
u2276armb/VJEQ4OZy454MKwxFHHxg66YXdjZXl2ioLQZU2aTZ/hxt0taPuhBF1WJK84VFVrLbJv
jLBERKIo87epLw7tCCqHN9ipNAdQLmYyXMYy9b/2mqaufOx0PxU4IG9G1iOXTMBw0Fv9tUHP5yIP
dV/hCZFW9foak2cThgpTBpz5GhdWp21z4Kqb6td82WtGtzjMDPeYXMfeCvaEN/PIV6z29bWmlCgS
eV76PVMH4xYt0OnRj6CFKyYZN8OeHmVIFSh/W3rQ72RTdlSRvurw8rto87A6buyDZZI0aYywRy6Y
51DWATksY/Wisj+79XzgljGQte/hc2jl/fdIRNZGMVznNhRVeRlM1GQHKFzf1cE+Cd9Wb+q0qXZm
7ONRI7VFl1P4bfGhHpHK+sOURdqzXBVLl24pY7rIkBppkBwCJb/tkIHc5kDxTkpYOesxRYthSsq5
VPSrDfoU2JAD5r8C4rHKPGoUXWHHr2grY0+aeo+5N6pPDfYOvPviV9Qyg5PTY2Ekm06iUa9t0mab
j3nyiq84RXjovLhjMVg3jK8YZvb3stOxqJELhdVNHD7kMLxWKkaon/JGFfCAleKSsDjbj0LHvzXX
0hvEONRD2pc4X8S2tdXUsX3MplDFnTETr70KUlUdm/JNMfNDLBwS0mlKiagcZqnF7F4ftfKbnaVi
JcLI/BQ1SrEZit65TJYHc2AY1LtpQoV3CNzwyCfXneKCRTxUePshDm1nLQzvWHVVgzx62NwFmUqx
ZD67HhzfqXZoNlarxutxl8PgraW6E+ebnv2Wuu9Z7y7tslMLIIzzIBms0iLf1HOQHUN719Tpc6CW
/G181XlUQ89+7BE3i7KBjQzl/sfJMfrbxEp+ypY8tE1twdIC+CjHx3nUnn0jXcYrSuE8DhirQrMT
0R7SNloUbilumrgaN2qlFje5avafreaQzJywxtKLoyfafNtL5lgRfUOCMn9w4qxYt8Iadz5+TCv2
DsUXTbDe62yYgQLW5ecI56o5PCGEj18sOmVLU21/Br3fX/pJMXgq1e/kuMovdpdR3Wzi/hi0TfGl
t7aAstXPuVEjXw0LaSPDtd9mK7N3NOr26vhQJMPnpFNxDxfucOcikL2dwl47ZGzFP/s+XjgU4T/x
9cKwMyEHbFeT9Xlw3GyjO0jwIrBgfx4RbXCDAgcltbh1IbIhUEa48WEudSaMlSiBXiRyJd36mGy8
CF72LyX6Yg/2VOFCTojUenyns7dayaY7+fEhD4tgmRA1EcrvvPoPsleOs6kO7clZtWC0p89RGIrb
WOjcX/MhqfJVHnTFhbKX82B3mEaG6KtfB5Q1qCSnhD14jfnkMHej22ebNKGKtdbgHiHkCQpRXkUO
hN3+s0D58Ua2ZDw0602u49fWmma6MUJ7yDd+UAzw3myk7uEya9sxTYeVaesix3rK7++0nKzDDhXl
g2ZNAncqYpPmj8pyKuf4MUQp2SOvJs8GQKdxxg4mckV3CTLoyaMSDl8NKyMJXeXhORg0/5JrJs7B
c4cTcZM5mgKpown7B7JKPw0kub66WdmtdV9JTrVbKg91pH9fLjRL6KrZEy6daehO5z6H2ODEeB1k
k6A2BOJOX8nTuGxfZoDw8bdYoGTWje4GqMUwF70aYW/wgA43lqObGzktMHp359VwG6UEqoaxm9Zk
4b3UT/0VUi0nuLeasnmQcZXsqRwlQ5PVaJTXITohflOwHG+0ld5M8CHctHyqVSu9NXQEm11HiwE2
WcWLplioP8rBDslkWPzt2gm7pERqVkeqMusvsjcrnQCNxCrZhkZbPGVhnD6a5uMyFLz892gcXtEm
LJefnBl1dzYjbCjmHyyvUBflxy+zXFCLsuWXkU15KP4PZee13LayresnQhVyuGUOIiUqWfINytMB
aACNnJ9+f2h5WZ7r7NpV5wbFDoBICkT3GOMPSf3XG6qzqDlAyMDIe/mT6kr/flOd191FbXSZ4yB9
QIo+e0h0m80D6Syw39CY/vR3jUEhWobl7nPAp5h+FQXFv2Wa6s8yPYEv7y94Eh6JlWli1QAHmSCG
JugceSHr/VjAVgI4UbPtJB8kDmoUpll4j/UsdPX2XORDfaKOi2UVXqRbB20x+yiretzGSUwGGCzr
JixisVNaaOowUj3bVNhh/NWXBQb+AfiF7orYBVKIiUZtj/Wuterm1W3Np8qLxA9bGOB8RU52BTcP
yXbnFPiJeAAszb56mTHwgcpC/240ZKQds+3uA5MkB+VcsROuqb0WifVQJwPC9I7/xSEr+dJj/bNz
ZV3vTGE9VEglQ4It8c/Gj+ctF84DKrThz9qqd1rejt8GF/6cyZbiZmRVuJ8yOR3VSUmI6XZmzvNb
xknKrbhvyx3sremvk6Qlwv2wnJSjqXU/CB3q+HLSn7/kTagGbNrJzt6RgDK2ppaixWfyW6+gz+Bm
kcrvQ4S85/85Y2IGkmT/+zXgh2ffkfD9uAb8883sRtklrN7HTJMP6mDC8n6oIApvCmjKW2mkvs+a
0cX3TEvmjv2+midjGaw9BKbShMptN/obu2izVy2TYpVrhvEzyU4yt61fjuF/aZ0i/OLMOnovNkhl
A5DewdCq/qjO9v6cHSxn63pm/jk78KHTTaQ9ePzhu9y53krxZvNSgN2erezBiJz5qgZUGrscde5Z
XE0UlE7rEmcbe5RgW0WBMx8bgaJmau5ip0kPutGm777/okKWemQDU+QLTWTy0nf37+5/zVZxjJqd
DIa7GprqvYtaxz7yPM3v2uVgF4tQaeCxJ22KheYdEDBFPD7Y36XZo5E01p7qh7Ovlgh1Norvns4T
vLd78wVRyb9aJq0UPiAYMiLdZaZqxXU3fs+1p4BQBNyIUb4EqA7NxBBfoig1MXObio9mN2TplmLB
eFCj6EhRLx9AHqHZ/GR2+b43A/eLsIzphBgbNe8sIW85usZ6WN6vIvAr7r466K1oD61hIeNnLOLv
peVSoVvan0x/s8wbNHrYvTpRl5A+zBwSXEEC0b1Aad+xn1SXO03Fqi5keQZs4Dzpssdw4N8nwH7c
DMqp3olrJPOadFMVyL7bsT7fRWHcw+RGrlTd1618GqzM+QZ4dt602OOiJdT0V24AVoxYvuPwtcC3
IeSRtoA2aAXjTqUsTXQWbrgwrZKpZMX8HPV1U2xdyF97g/IPkVQ37rvWKt+qbngG1lbfRqlrN98L
H0a7LN/AHFME0zRnq2aZhEerHtbdtbFTeIJoSZyHydqoQTd3tKPu+aCdliummUYBgELPWY16t4CL
nSpjmU6W8FRSI/04VGye8tVn2yjc3yM1zPEVPE+5Jfj3Tp/n5U3skxEar2aO4CjKyu4RhfD6sScC
ugXyMUT351H1ZLCJDrlXJGvVVANzHCEMkAvzoPrUIS92kPExpknhn0u/m9aDrIpoPaNyesQQpVyB
Khc3dRh8xFqGvLpP/KiMyBI1w71psvlSTdSoix3Qv2Kt242zsYSDVokp7HGVlEF7UYeqyLvLvBQh
wWr9UF1hObeXv+Z5YSLORQXQepmrpmTkco4J5OikMPwTkeKMSnQa+id18P+8+u8RNT12p2yNyijC
WctE1adefcyeRGftI9R9ragQZyhx4qxe/W/N/6++IOmRpvCcZPN5PRjiUE0hFmhyGi7qQEpiuBQL
xLwEU8lz1t9+DgZ/pqm+ScdmNAPMouarM2HXID+tXupDldxJhAHVXHXq4ER/8PXU1K3taNUGQGFb
v4usOdwAVcE4W0D7chuhdytP9Ij4aabBazWB/GD0McGuKE3/FrTKw/ZCYCMfha6lN7t5jFART5Hy
0+Ux1F19Zdqomies+yUmgHsxNdbW77z4DbFqatV1gDI2idQvmNg2/DDf6shI7gpzSVbGpXjrC7CB
OgCNo2qG3XiXaWhMdEBCb0NqPDmyla+NDfJvBCKaU5dxa4BWqulggeuuwk57Q43TOKo+b/CHe7hi
TLbKo0aZ46xaqh/Cmbxa+IAq20shqvg8j4hlq2ZX+/6m1H3nwEbVogSpPwdAkh8KPA4KT98YU+Zf
u75AShPjoxCBieaxxrGE9BDUmo1A/NVcFHL/IkVJ19LPt7Tuv3S95sAiHaLHWQ+hArTA4v3oMRdZ
9Ii9Z4wEuPyhxodlUtWl2a73YVWrGWogTq6BcSsT74WMZfngm0P0WoxPirNiYrV7bfQiI7tLQXPS
2+IwYYuzVc1gSUSAg3A+CC7LJTxXh1sA8WeL92KxsTvbeNPS8WP3hN4DsMqp/zY2VrV2xFzcwjHS
KLO341GYlrhP/5yEl/XHSQXYDHWSRVonZ+e1LABqxZCoG5pBLG+qZWVgcFpIatRDWVMcH3qtbmcg
C5cTVF9ei79OmMAWt7gfppfOli9tlHyXi/xgnYb92gUZeYnszrmRyvpRVub0FelrbEQ11Df6xtZv
XWz9VPPN1qjXkUV5a8Zp81b5mJ+rgVjHxLMcm/FiiLJcTNRi+DGhfYlzP9gZyl5sOeRjhEhxR51x
cRb77FfNximGHpGMvN3gRYbh9r/nCBC6aEMNsLpd6aPky/UkDpXH31Sx0Tf+meb2VR9t+dYN7pI3
YqdcGSia+/2gH6XQ5DXyYoI8IwlfZAd10p/95mers0G27V//Ptur7fjj7Ni1/z67b6N6RdQxbVQS
Bpuh4ipwr7jCqjPXGmaRm77rIZardEzVxu4WIM/3Fh3C9VSF3j3yOdC0JXRvNkyU1K2Yddpsyudg
dK4T5nqgukjHzvVdFgfGe72cOLczhUDP+31i3E39Q5AQto5+UJwLfKTXtWKzx1PMO0FqZyAFffzY
+yk2xdLXLX0f+0O+4Y+mGsRvODhGdjJs3XwLHNl7cN0aWEWC9+dnq/M3wMr9h3SUzQ1Nt+ZGz2R1
X5pBlPdAcZN7Ygu5sqJ6eiM1h6KJOxDoLc0uxHSQzPuTmhYWVA0L20aIGDeRdYQgpoKoOZLvNram
4U6VQax/N9Uo/kjD3Zjm0da0OlYAab9Oepm+UO9lZwla/JDmSfxc5tZ3ZSEux/nVqszfE0zNhbwn
rK3mRM2topb1MLVPbo0i+2dPHz99yHmocVpqqDG6cG8Nk7byhcd0l8SQ6OP8kC3fhKP3v/tKUeYH
1Qz/zFN9ptDJXlVXhLj9R9Flp6Gk+K1amORoh3oULIEtcutrZ/Df51DKOzVqek2JTJZJOtftJzgz
7Jx7fTKOqqk20qoZe4x+NtVo7u4+MC+WZT44sQmOnz9z9mqQzQuWX3WpV3FQa2cZtQcyte0iz1Lx
qE7iQ8kicxBuOD4HRvG1i2MkFTP/PW+D+VlN0IdYoCADC4Qw72NCZoTvlT/8nqCuEA9mulpcCO/+
31mjVsUHos7fl/H4OxbqrN//XOZzgnojjay/mpYsn4is3F3daE5NrnYOz3gzEJmZDngNl+3XWXWm
o7krc6c6/le/GlR9H6epduib+zlHIXXfScO4GRJwOURrbWWNjfdeBlC7pImzbNBjBMbW8m0gJf9/
A4RMPfD/i6pje0FgeDB0LAeSiO6a/r/RoOC2ctc1SufIWjcfYswZ5nVgyPzUEH1MHy8z/g3UTJZe
Eqf9sYRVY5hdtLMxd9gaYxU8N3G41EZmEAK6a5Pcoy9u8+KuGct8RUUqeJa4I5IxdE6dhyXGWq7A
dvnPaqaYxdkzMDY1l4lN6+cobUDbVIOI6zlUpnz7oJrUTrQtSSltqyaLEWsXP/LfPTR919Aa3GfH
nQhdWrLsqmk5lL3gPO2qvqbEuMwweLNtEWfYYNMSefqKR1RxVS3s0eO1MO3k1HUTnERS5Sc7Csbj
SGJrEyOne+gGUEpBUlQbviK0NFo0iWTNul3MSfAxakaBC+uvK49q8lxaa8PHdK1Ar+zYtXP70iO6
vnFFKSk40wx0rLF5XxkkXtm+gM+IdvHQIUy9jJpZF+4KOVTEPTQ1Swv3Y5SOm8TQBYw8NDPJ+iUX
bzmwV04us6sHpynoNqqFTNrvfjXts4/gEJhfSjjhe8XPrtCLizq4oig/Xn32GYb5MArPO3x2kXDC
w2w5qD6kIuH08AwigfGvATWqTaFA2ULUJ9IYzvGjL0R8NIiAt85O+iTgeF/yLAoBfcMk3lkJ0HjV
+dfIZ3uAKB94bgSbjfM+Dx9XsOQi/mx3D8Zo/h6dCx85owjXEXOW+uOEjlJlF4+qkfKw20+xPa1V
U18mZG713cD846y6VN2tcNKbs9igqK4cpYoNJEmK7ktf28bxQ9GXm5IbjGznvQtd4i6Kh+GRdBSg
eAmfRDXVIbVN0EW1J46ohw6PrktAJyWOyssJ6oCsFrJLrOXoP9EH+Wd4FKL86YwzDuJLl4kt9LXC
NVG11HVGhB+2npcUW9WHuAwp4tIJdrKYLx4CRxcpyu4xrp36DvGIF9UqfR2YF/bY8GMR5lJ96oBY
1LFHBuCqWi3k3HOQ1v+o+aoLOxNw+7X3aqUDRSPdb7729g9t6Ky3UYtmPP8A3ErY1dztJjznytdf
Mm+0NqNhxpvOl1+dutBOeMnme69Ix3UuuxIBurhbG7PxIAZ2Cpo1ky1ra/29N8TF8GXwJPC8wt1n
/gYGvNnXMOD4I8O8RcmkP4xjEyPckGP/OLYncgg434zJQc8j9xI5YbIf2VTjsdR71zqwXooaLQa/
JcQIeBOB0WTHBu+qbTDAGBxqua9cu7nT8guuJXIJt4Ie0wODdzS4ByNLdqlVpoekchJg5BlqHNG0
KqcZGkoeuzc9xPXa0rXxlMeCiqRvvFbe2H5DopnnS2nr11KrHEA1Efsgv4z2tlcb23bM7HtQuety
MqNHdUAkQT/OgBy4+H/6QFqm27p0aiCY/+kbApzlYy0Ljzi5xx/nRo1FiiHLHtQ0HSjbHdXt+8+T
9EobePaEHTrI/zkphXy5Ngwv2au+CdWxuzAOzr0NRmNlNVN1oiSK+Y1qFwvyQrXVwdWAykYTrtso
ymWrj6OJWdzJQALilGq9oW9V2+zt8qReQTln6ryMN+os1fv7VL0cV6Gk/qNWIrVIRUmItvxyUH2f
zc++/5qXqLVMDX+8/Bz/vAQ/Vu/3gvfxUsoeYToINbinnsam/X0QERYc6XJIPCfOVqqthlWnevXZ
9zmQihrxos/h/77E59m/Z6J3vq9g9q3DSqyGyPFvGvKhTyLrj6hE/AA+ON/rPf4wdh+ZmwaQD/B0
GT7NmSxXGlmcn479s4xGQA8DNrM8xeMbz0H7UAZNCRMstm/9IHHDFG36I/cPiWUkPys59mhdhfJJ
a8tmXxiZfbS0zISgiVafD9D3WzJ5m1nHPs0JgKhHCBpsHLQhz9ZcZi+4Cx0d3CXe46wXOz+qQf0N
WKhxAvXiKIlejI5fZtck/7TUAV/MXm49W1qUO7P2PZ3T7djZ2svQzNVBaM6qHb3h7OLDckaEPzvX
9taU7XQMsnwpuZLxIFGZbyy3Dg6OmR/FnFjHLkLoAQxZdS5d620BPagHe7LkHX0CwU34wuo57aXb
opymGeI9qSnY8YU+JqI8xCiPXUmbYoJiZzgyzdM+L4dk78t5M2lts63kUhgvW8SNAJftrSjSKYCB
mOa+SY+ThiCPBy0WUQM/wws9edRqozvYEzucMCHRDwbb/Qex/UNSUIyPx3i461KgmKwra6lhCWZM
3s85Sm52oNnUEJK1PaQvGYIV3wixtknkNyvS0tm1KKPhGiIruUY7T/tW+No5FF3+6qItfMjR8dvP
HiF8D5AtqKmr+6L7XoJJWI1+3d+gavrHbErGXRIa2iuIgyv4/+oOUna+kWFur3Esqc8A4LM3fdry
FDTWs+SGQTcu2DgxBN/KLPZNNebnzKeY7VXFPbEiVsxtlK0b07I3BqWk+96wg82IBmnglpuhca19
J+zg6pr6G7g/NChaJBUrzEqOCeWydRyZPzx3TE8IjEFBs598HmNeWuSnPgFPrZX6gqmLymNhWT5a
oKIixVTqB1eTJ3uojHXjlqtAZO0mMPNqUyCZfPVckZ1cNnTQPlZaW60C3QU3Nvrhl65C9LOVgfeU
HAX7SmTCyPPXAZsTR5LuFUA/dd/aT8n0YnVV/pQfnUHc+tbFYBtZG7wFwOfE5J12blqzlZ81f1tL
dmGTeY9BsXYKrYbqjhyB9i3EP4l4UhIkpD/1+q5LxpvpJjCpbxquWKtJToLHfdrdQWCJwuQY/uyS
ydg1uIme1KEK6mwzYZ83FX6yQhynPVUlGu+VDJDvytODo9m72s5Md+umVbcue/ddZ4JnYgU0xE/s
hNpdZY7FSR3MQJQfr1RTK93iFCwH1YxwuOUx/mf2fw1nZOio+Q8ri5jyVC8+gYR2U/7RbvLin9j5
x6sc7oPYW+NPZ54KmZmn2Y4dQnT2txk0w7YMVwCWv+ImhdU7TxFAwVgIQyYK5rV6Cer5xTXjcheX
o3UaEtc6eRM0TUgjI/i3Y5iKYFXEPRmSAQOwRGp74VBiXwU+Vyjqcp0kHat+DYa48hGixoFj8pDN
CZCFXvOMB2jE491KKFOP8uYOOve3vtLNKT3WtZsb6zGTr570sDRb3gGsNDfQy+PUvlRlPp6CaBhP
2nII9E1WxeguFn1+CpeDWmvUK1RwYkg8pDBXbqQZm2FA/UxPhu5EEggTuOVV7/Tfy7p4xoHDXVV6
yjdQLUssWTlnP7EiYBxXc5sP4W4W6RXpcu1UL+aP6hAKZEW0zCbtn6Lu10xHR/DB1P/PsKtXBzTv
tiXNchqmOT+xAeq0rD81Zm4fbQeAh2tIYjSPal5vdfnW1jvUUJAVPRWB/GoVjbPN9WSimFG0uKhU
+WtkBPWJXyk8O75Ye9TOboKRZzdBFwq8vfpgMcpk67yU4D+EOZ9E1c4np0UxivQ52mF+eSJfUZ3Y
y/t7LxFsSHL9lC4+crIuu4+v6feF+JrUqyyv+o9XKXrPx9Yi7guR8QCOb8p1VPhgSPV63jWuc7MK
iWZeFCCir8XNSR18vWpOXQo1C8sOsJWQNFZlUawgpjcnKcKvuD3d6go8YBlV7ToxjQ0otLNfdys9
9M+GM54iIR+TChSaBQ7k2Ef1qcpJyxue8167WnhJxn5et0l+KxI54mpi/INqPGLnzXCWlGtRg4+Q
xXRzH7YH4rIukIRUbx+rtIk2rsuOqC6zZieQlV7D06XyWtmIaYGbBLz4Opmh3CHxkmwQB6i3kYMn
hSaGiMgPlrBW8oOzs10e+t9SjQS447ZPU1GOm7GMfE4JwnVtmvHKndtsFxPZQ+AanmKP6uo49aDQ
lwTYUlxNHRfDdA9xKXB1+KB6C28/8VbTog/ROubWwDphh1wOaCvCqg0/KriAfu0cwCLruyZo2Rw4
fr2Ng5hFQt4AfeKRqQ+wo6PROUBAug+ijVaXEewWfhNGmI979IYs/vRoohrH50nimXznaKwinvgY
B5t8yo69DFkmGT5kaYQ8axZo+0hkD2PitAffbe/cUHPPaVweE9askwjFvpNJy1fZe8gcYKGaYSW2
wo5Lbuu5mLfQRPA606JrKmS5Tuta3/JsdbfYUgPz8rJXfCH1rZtALkq0ClejEUUDEWfbITAxrEdy
cZv60au0Yc8NFH4irx2vLHb3/Ibqcx5jPe31d8uyuoJ0/66jhLcRlHTWuW+BHWHXvfF1j2qlYXzt
fajybVvHJ4Dba6d2J2yRGzRqepFuva7tNkFUXetYHPPYAiEQ2PcYxEIWKgIblk1mrv0GKHmXNXt+
n+gTN8XNLEoYCnWz5Z81H1xfOvvM7bfjYDawYOx6RRGJm1q6ZycW/F+1JHmcLW450zrOJA93BBPX
Zfd/1wi007JpLI6G1RMa9Dq1Snbj6TwB3e9Y6KlsrIcSaUMHtaxzpotfydRJsPqLclKPQjV5WUwF
bZzVdOSDgOrieZqy+AXDfZRO3srRZpQiQL/fZd1DM2PtpZd8/nZKfzhllW8NX7MumoPrLxmYX4Gd
oJ2V1S8EU+e5MdHudiAtD75+nySIJZTBvDe14GJncbFOjTY4OQaQ99JARyZN/F2Kqvm1DS5jZETo
SMfiycvHkPAncw6+1nsbckgOlJ/2IbF9NP2Iz0w3CE6GQO08XhLZQRheoFRjxEGK7FpVtXY/O/hl
Ae01i2o6aVk37yFXfy0Kw1z5bIsfhuGlyDK8HAbcptnwGVv2UcO6rp07N4udA4L2qLwa9fdxYruC
GEd4ZjW6JplTHabxHtk8Z+VA1d7Xjpec3UynPB5fvKBvNjmV4bov/ft4xHXCqttk3w4gkixy8Ksk
TL1LNes89efOhWFtG9h8saMaeulvokCa67azypUBAG43lsEKjTTvEcaRAUq+2PSB9JaF24HE71Xr
qsd/KaowsiS1hcQtmD2IV8iNds7yppJr3OcPFFzQGYzCBkkSFF/TgPtEupQmtVRElPo8d9vNJ7TS
+PgQi+fKj9faDD8foch8Zfqk5Qy738xl8DqlJks0AnD7aC532GN+NaF7bcKZcq0wQIUWpcjuixGs
IXjodaSPLX8vB+afO+V6iIEjIP2ZrgdSN+tp8MbTII0HM+rqnWR5vpdBDqvCgTHEIhA/RFHxgqnl
HXJ314708hXl2AlzMQp95bAL/T642U6/zybWn0pW1tbVdaREKyHvJ22yVsHYLZ+HrWheudOu1osn
gP/N1reqblNo3bc0l+3O9UscnySICyvC2y+NkYiz7BFUIJET/wiC/XDWB7BKBZp3pRigicM1TP2X
ubC15yDRHsBJn01U5S+kPvqdqScEQG4zXI243flpaZzjpdW1Yri60hquuhY5JxcXFvjOzBAxaGee
EOsMxucsNQhKgXkV8WxeJey1TYPc0Fo1eWifxilpMB1pRnDrc/UW2eCr27Jq3spyGFad1XVvI0z+
VeBa/Rs53R7gZDS+RazZK3iMsCGJSFYCIZg3I5864A4UN4M57QC09tZb07mQtbmh32xM6ZAMqb03
4FLNCgFB/43tB9EPzObN2BoIoNvkZkrQ/m/EO9xRdWt8SZoZ0Ktlx18WG4GVFcr+tYxjNP/RE3ip
hQawE/PTuqteXJjF61Zvnee4yy2kNqLyWUieypNL3cwLwvwwNg0KQGihPEKBIwK07QgExgVmsECx
DoS2YwArm2vPvA/codpFJmxQ2IgY8oh6ugSJsPdJ1k53hVcPBxt76DNZ9urYeo1x6oDlo+yJtbAP
eAB+lR8etCnDH89NssM0VNapBUy5ldJdV4njHeEReht8FnhLsI/RKWmybSt0wljR3bJJ3xdRIx9A
aNeHFkm4hf/hoL2UP9cppo7JXH4poDtvAAnp68LGdyy3z66w73AWM4iCjO99Y72C2v2VuxqJFzb/
ulkdU/YPgIDlZqxgU4wE4l3MD3yOh9+HPtVOOe9lZU1+sKFyeucE8bivvekVxcJh44Tu8twb7Z0Y
EHopM1mdiU5WSQ69wvCM8ZAjMLYe0QFc+ZY5ridsf9feEkokjjUc7UE+2sG77+nmS65NP+OeyNzm
fo21Q6dFyX2d5QQTgfcWQk9clY7TvfgRzC9Y8YCH6mqXRKR0tdoEdq5ZBONNe+3F4O+iIDdXnjth
m0r+tjfvoNajQbSIMSR++maAH99UgTw6Abl1q+eBKmQc7yTSoUhyiseJcvvKyOLX0msgHqysYQZv
051KoRmHWBM3Fq7NYCfj2phQCTL1+hfSy4ZbF2BD2l8kZAdW8xaUmy7Eyols5yRno9/OeZfjwV6f
Y9NL90VovNH7AGu8QTqrfXI07S7zsp1Tgp/U2AR+VG2GJWrMihcSAISUSEKSEPRJgea7us/E3rTf
zUJaO56Pz1Wf52tTJsOl44an7GhFG4TK915Xp2dpAVQdygGWpDu8jFnl7qMwbLGu6b/qTUFKwZbb
2Y159o1hfxGkBtywQXEP1uuWKv27dFr4QFb3EoWTAOGxymZ4fl2NSoMmWJm0stwWreFtM4+Fv+rQ
YIjxhYGws4XQET83/q7KMI8s9D7A3gZhp8C+zmVHXReFlyQO5oeCnbSb9N81Ewkyw09RpgyR0nG9
J2n+M3okzaiFs+Mcu/ebF2f+jwBOWoKJAUhWiBN5dAobI4XoNOLpPczBDU1H99Sa0896yq19Oixf
iPDr+8lD7W/dCJKe6PreR4Ewd0M+N6cGr0JAc8jdDkuuQFbNQKqIFIWs123qjvW9burc4CIg7ign
Qo68xBUcQHV3ZCPc7yc1rEZqSE/4tjYJ81XHxwX+GlNXMaV+soWc9q73K63C+th3GnWT2l/r0FBO
Fs72uPNATTNK3T1gkLMuYaevS6RdjThx99a0TSliPaJ5c83QEF2LtgPGlaNNO1J+fIG6ikdOD2cp
T7dDCzVcS3MelqCFyN/stdz1vkcJtX8sSlkIinnjzgU5/BCnDYHMs04SapU2FnF+OZzLuN10ffdA
ea1cYWoJB9UAYOpa3a2bpQU8pLQhkrXbODrGETo5VoZr7JTaFTIUiz+kTOV2AhOEjFr8WGSsV2ia
aXgDT4HbIkHkWOjx1eEmDOPnTqI+a3qntu+Nly571kHloLwQ1deuGH7a1Hz3/Vwlh0qPKZ8ZrG8z
0Cb8zbZQNa11MQJz0LTpGgZI/JR18yLCmspc+Csc8vxZD/tvxHcdAuTNborCRdGa32JZplcXK5cj
JrnROnDdLZI+78ThaF/Lbt52Xkiw2/hfcQvNDrOGt42V9JSOrHBeycqLVljvcF/Vr6ntRsRPzc96
wH7KS+Znp0x3af5WFbH9Lazai1tX2FmgeyunL5GUxQrNcawtp+IRx6xu5wnv0RqzL0WOC7xo3tPR
eAm79meesU/tom+6mH75os7ZUQQdlYMooi4n9LNvoHzkiGNTdXvd7eZvlUCXLcTg18x6HFCrVdGS
StFyo9oZldVuEyeHhy9+tLisUbgq2svQo04p9SwBLFih5RkMW0M0zUYzT9QRZIpTs3TCX82CzXI8
iATIPusPfUfmjTtXeJghZ2BQUf2Fg8zuoweyEcyeR2wdftXbwdqUzuSvOjl/zfhisJsnHukeisoK
dqMs44dwtB0Qc9cicDeCwPnNa8aj4w7hyoY4t0f/+EXzpbhfaKT7JNRYotrgQDo62LPwftMQtSl0
KzrmYVg8RnX6Hb3HceUbeN2blnb+x+MBwfbBK04Rpb4V0vzYKQd9tvZHHvAHdt3pMU3t6+Cz8ypI
qa0LLCtJKeSAY3WLnwQmEZVV5huBDhqPfwIqAf5mN5Ny2eimjYRbYY9X9cpqSbd6MNL0oYBXEtY9
FJ5a3PAvP0ZN6R1c19XWRVJqV6vgo3r4zTjY0nALZ9a1EpNzoSyVr9ggaa/BBGDOydJ52S9pr9as
Q1eP3OxgOk38oCVFAtE0dpEpDjLjHlh0Q14lIK0dJXO9daeWv4RVefsEkgAt76y7a6OQGk86t0hb
FCCRfttgyRRoex9f9J6nsD1n2Z2fuFB4oLKuC28OL3D2N60bo3lbDclPHaIYu/WY3J+B9ChOZ8KG
UFjhfhBPFKTIX2h4TiTOSoF16kjW5ymFzaQYzUXgV+cOZ6uVQvboCYnqz8lqVDXZUK6dBPu3jETu
UhjusR6KarkRejzs5BgG965R/D4MIXoHoFY+u03LwPRxBjnWzrNydP89tdYwvk8maCsopqPL3ZmU
CskU8oCEjw7fYXprkOOntObfTzW8xHpCFmLpVrNcny0E/mgfs3zCrPu5cfxH0+kvqhshqasXUPlL
4chhBVnflNZMN6DvmqXpmd0ncadX63hpgZJVg0q5RnUtM0gX4SCkmss1rNQ8QtmPWaod70EdTPmz
wpTsHsVx1hCd/wmIAXH6nCA9NBZnwq4tWy5AKnbmj/t4NCKEHJZTKKziM4bIhDolL+dy4yYphSQ3
eWNXNT2V7VSfdNIuH9KuRnipUTX/6sVTs6vQGT4aTjThEdtfuPfmb/GkD6SFdPuSG01777WDt1ID
kEje/LK5dCOAjinAVSJrUuqTAJz3WpB86fsg3s+JTpFoBDEZ5nH+aon6TZn/JQIU32z374XJVgsG
cXeXhV948MHHQVVg7bodjMzE7FPKAe0uy2zvqkajoqsvTtZcUjPsUshEYbo3Ah1nq0WfwUby/wqK
57nX3Y0GPPOxWpBTBRLWqqV4BUtrqtP/4ey8ttxGsjX9RFgL3tzS2yTTKTN1gyVVSfDe4+nni2C2
qFL3OdMzF4VC7IhgkhQBROz9G/1JMhB+jfzEWNkr002mVdwaF9SlUeMSrhY3G4vZanGHy5DomnQt
330GRf8f1hfxaEd74ScoHchB69rHm0M5fmbNlhT6s+yAf1iQY4QtdbwZlhdzBB38ZtBdDa5zuulk
a06+DJvaOH7KBv+riV41Hju2s2nqneO43tXHoWBj6LO29ERTHqCpJYepyH7cQ0GETC+88SVKHKaC
UgtjcfZdO3WZAdb818yxUcOFm3fWnkq6f1XJ/F9nl0wd/tLlRo6THSj7ueyFScN8iw1IIGWYjY9J
FunnYe7bVUYGdaWHdXzRNC2+yLMxMpDCd6dq8UfHZM/5KbHSjYwPc9KbtyENe/AqB04kX6St+85c
+P2M6KYaRKTXePn7QbHVdlXCH1l03fhDKtDn42ytS7dvkF8UcvWTPi4qGDhn2VuF/tJ2lP6lmBv1
0e3ih0iMSsj3H4K+BhgDYpddnDetC/j5m2pA3l6am7U5qdPIUljzCa8zjCJwrDet6CybfD8nvVO7
R9maeDzawxct7bXHCtiIDDZtXZzjBi0B6a/GhmjYG00YrLoxVr+EU96T5KPCZrr2X7qHPUnW9BX/
oOBXEJrKXpJwysDPoAaul5hlDaHxXhTgdeVY1Z3JJnWRu5FjLSP7nNoLUxQ5la3l59S+t25T47HI
XpzWsikhO87mNpasCUT4miKkKBpXTqe9YE2QXDx3vBSi5ZWR9jJnaxTno1sjy9VXblHpg+zi0CwR
0Kv3crLeAamahlZdy94oD5MDnEZlEXYw8QJShBfHaB6Gakjfs0wLgf+2LhdE0J6AM9braR77t5Jf
moukx9//HGq7+ufQXnWrP4YOU/eABmuV7KKwBD7XBdUVHJ0NXKj4WxWeLdY8BWv2wNN+6CCCdT8R
kws+yh75q5w1zUoOkpN9TKSvcFztq2Wmv02GZzrt5bCafaiFV8p9tnxNHQb4Qs62ajJ2fZUoS38E
pNagarrTIt+7uqHSLQef+nI161ubTPePUTcevLmIPmrUHQS3prmomO0t8I6njiJcS9R+IDkyD/pS
NqdMiZ4sbEBli/uI9dwnw4gB1gyPO1Ao4cZOOn9J0guUswapRKPamYGawlrVUXiWQWgmsLqwzFgY
uGXcBk61iXXb0PIMh+S4CLo8OtWDl70oQ6qu27hV1rKZNxp85QAUjB6P2QtiNO6zC/1BNOQAsyRL
R73vNOVNc7BUnHhg3czvbcDCu6lN/SAf0DYU56Zt33iSVADxWv2qsrvPtVl5ALBvvMZ9/IWnlQJz
l5bow7RWeYjwtdxXGIavgsRa8J//o5rnD33UfJb2hk92vzd5gqXqYWrmcIs3nflkTZh1pErX/GVw
k9Hy5lo20rI1Hq+mswq46yaLXF+FA6VJCs2ka7PbiYIqIOY8lEL+bYyKddmmbD0cnZxB3fUNqfdG
sNwwh1R3alVmq8nLy+PtT5m20EXEz8YgSSQ9imYz+A5rLjjLUI4q7pp0CRg/cSHrtpSYtmdY2EwQ
BKYn1HowIw2FaHj7NdIELT5r8pOXtMEVNVmck4qw+T52LkIqYfqlsDp3S4Hd2tqtV37Js/xMTrP5
3jjAAHJTcS9NWlenlg3yqjK97pj3UAEkUQYLrX7XaOlT32VkyJ3y52Dlu0Kvq58q+bJ/nogxMjJy
MjjQxZUAGTwHh9pVhoD4HsnDCd2RaVWVSOC1KjWFBIjYQv4Mpj62V/EQdnvZ/Ocw6Gefw8bmXY+8
t6G1hnCtjgkGVcqMKtg4kCtR2AEL1QSJ4pdnThs4K1NTkZxB0mFF9aDeIxzvYW6a649/nPH2PmNG
PpRH1wvTa6AEm5l911OT6fqraDWGWjxBLdGhl+t4q3YAbELWOQpmzabzwqLHQp4chE0h2BdhPZ2y
ENyNwe/13Lq+spNmOpqOz3WEAOSGRx0YlQ6y7ZmU0Eaa7kQqirqJohrJOVdDrHIQeJwWLfyybTNx
30H5AeZTXrYRIAswfcA1WnWnDCNbndClxI4qc3ZCOCpeUJa2y2lCQ9KdgL9xJg/sa8aNXaI2Yv6K
3XvHBk6jypZsK2Mlrsi3FzDG3j4b0QkLax1lkgFViCiInrK5nI6tvTOrlmxxPVCsBu/cL7g8ccXW
dR9Hgtw6AK+B5UFIHvoGGU3gJfFDbc7T4T5WnqnzPK4m8bSXTaBM3q5zCqwGCtd/zI1mow1sADvR
iqh4P2C5SCGQljxAWCn3hk0i7B4DW5Uja8hBzpIdLimbhZpnFZokzEX6Ib04fb52h4IcV29ceLvq
04zM1r5Fz5fsVaFmy6br2HPVg4LCaaU9pSYyPwjy7FrZG8IQX2e6gp8h29hsKV4v0cP+kgDfThUH
KazOOYGpvSjj7MBbyJ3HVFPgBScRIATRlB0jFrVM9OO1lXZtvFRC38O1D7Z9gE04RUzTR67EHE9y
tCdey35M2eDeXjLKI2MJayLZQBFVitZ5GMyeq8ZK/ucWax/AC+RS5LMjUqboVBS4920TxQlXTYFo
RsOacOWMKDWsHERqqCtiLZbpfnU7jFm75CnbH+/xgQpAvypLYUvpGQVfDYPbYqKgcZ/nm7WzLTP9
6z0kz24vE69tcxPWdXBt9R/3/ZmMYGZ+2551TRBcs+xnKlVD5xw7C8sOMHkGvaG0a11D68cKB2Ul
nTFQT9yTc/R3mPrN5O11HE6Ttto05oSQt2gmkY8FT6RVD6WmB2+Tu8EKw3gzYM2cEPSut1OLqIeU
7uKB/XK7EdxspQNrbNGHd1+zQrdPN187y5r2fTqidSyszkEccO2TrVppZhA9z6SuV3EwZNtIcHuj
2oyuOHmsI0nmtYVWC6ykz16jiuOrzy9Ujk1TVG96z+h+YzgCt+o3WgBJQzIcG0FzlGfyIO/tdfaR
BZOzVsh1H0bN0M9t6irwrBDSzLLwq+QttWB1WKf1fyVDT2Yg8u2nmLzZFom4Y9vE/irg7v5sIhS5
HwOgaomgQI+CuNYayxyY4LOMkMfPlza73z0KuIeoCIwvJPSGYBq/x8aIOCqf79zkiPnUFOspywm6
COtCJ5h+G9C3s3I2A6pFaj21Tw26E8vcMsmbBkGf7LOHDjryZXZNNo+gEP5KSCjD/Qi/oqpYrsk5
9UfIFOFKGTHq9RELYnWi1c8hi/qdN9uUdifNfp0666mcx+TktuzBY31oLrrT9UJZTN2awv1dHv5T
h4xlFiqLVMjtjZt76GsaarsI1Ulsk2nKmDyTB2Wa1VMamCpA85y7PcWsL7HAozv2v+xpE1VbKmUU
XaWn7dh37SFyQHPJETLmYPawtASsXHH8j8A0pq9+nz7UTTi8KEEWHWGtjSsIh/NX9IhvcVcARJJG
+Yy7jG/FeFvEMxGPUU/dZ06LlIUXxAtAYM5DibjuFzN9gzRjvIVDZKEQgCCrkyrwQ/Uer2nU+baW
aKqj96iWQT5/Iedhr7Dnho4mzR/1KnjGKtFL0Q6qyZy3HQzFPWgaD2CMMrYBVV3XPkGKm8nqlQjW
Wvq3Ag/xp7rJnN/ibabe4pHK/KEHl27nNoYmnrfEG0r9cBWs28XqWh9asI7B8DUzKsRh9GK4mp3a
7ya7VnYY2mM65lj8dQOVmMSOmwsIL/uQudYDKscDDnkjsqUGwgcyRuGNBbTRlChdqAkWDGap/G3w
y2pfHKO1nvSBRVrXtTd2KcAM9TipSryU29M08+tNPXcm3xX7UEp/KM/laXaSTSdzN5pVe2es4p81
rsVTU3rxSvqSI+nAyomSbJ5QUkJAkUJTMQSvauE8ukkVfVf1UbgVjNZFS4vokykGw2vaBXprrNkE
Ycrj4CG2VFOzXKAJo+w11Y2f5KH2TpZqAJ+qi+Sp8/zyaGv9d9klQ5bTilIHlBNpnR3qCOfgdBpy
hxmzq4xJN25INd81rXLhniC54iUI8UbjRDYDlZXh7FKKKFWcbW+xuYArEEbRoVDhPQeJZj3ez+as
dFfhWFqPAUvYFbYC8yGesodIszJEUzwEt3UnXkHOzq+xnnwePCgBpRLYDzIuJGmXulf7CHaxIo3i
RHucekQLwtSoNr7pGW+eAMaLO859RBqMnyOMojbfkqK4jdApsiyKRj32WQ7aWjLG7d+O7KSHjeZl
CVDmTj1h+tM4KlkrH+f22ZiCfdD1H/VsGQ8oa5oPcV7SgdPzD6Rjul0Vtdg8uP0P9GH6c4M9Y2sb
SrFOFaVfuuyiUCvQkbEUJo2thiGJlqF9GNcwxhzDuOLPbV51cZh8zBPjksdyG+GEg14RwJlOr2Fk
ME4eorbyN7lrIgYjZsiYr4wmzPX8kJo+MEjkKNhe+qR6t67QJCT7xLtVHGWRTap/kjEpUShlC8tm
bNekpqeljOn4rJiZbVbfk7795ka46ikR30eKxUGAdhgCX5m/kk2FijXJKJN7uxUiUDsrxaHRMTuv
EYZbQnDAybLBLucS+fihS4NPChYUBare3d266xGJd6T4MvjZcKl1by3XCErcN4/32D1rW4hxTS9g
pTJti8vFZ/u+tpDz+rLGzUfV3Ku8d2me8mBNs3M2xZ2s8AYTLmXJ9STvZpMVXmSvHBuGpblr/Rbd
WWAK4FMowJZefQpNuMDykIlmAgJviRDmsLp3jHbW3IZo/Tiv+w51gEEfOqSxpnXne/VjmCiUEG63
zLCKqB03rKUNTJ0OwNPzl7kw7A0cSmdliP04ZYXqPNXNRyc28o04ZNW8sJqmRMGP8aGG1wCopG2s
dwrsHXD/IcIE13lOP89kLBaxUcTiwSo2IxDEv6oGTHDjjeHBqrzwGRvR6gQA/SOrxvDZsdqHwVJx
uB4G7pk4Ek9nlUJDPygBPzUfBCis4k0ltvaa49pIrYT4BPyzKUVhofg762mkrum18C16JVlQnegf
O6E0zG4KsSVEdlayGcMVf0YygEpHisCaoMp/OquboC68Np07HH25qCwwbysKVVj/igexfCTjR0M3
df8fLD2dBXm2b5E2u5dKCZNXAE43cQTLLjEZnLBH84S/dkfhb20pGtVOoZWA/8VtUqt1/0+TpiDX
jn0tPmCF4ItcWwZAifayKYVf8Tf5bMrecPpHM8EI5zY40RWQUUH8JavNalW6aCaixT+920WzSKN6
/qIqlgM/CdyJMkbZxtTmYJ8p7C690qifipEEjeahvGriiPy9YIvJIwb/zRJOqGIim2cVT97EysAT
HR7kVQVPHPkWZ/SeH/BheJfvsOhn9cGZIZFDUXhFD/zPvomRYT3ihxg5FDOthupLCSnRLHOo+nIx
P4QBIPe5V/dSg0uO6XHc/o8xVxRy5JCwt9ttP4BzDFdzpKHGnFUXchzuxRJVKHmWRCSx8xhs3h8d
OKyfO8RJjvd4AdLsaE7xLkMzQ+ZSZQbVMpoDiruUFUTaNk5AlqHyPexkojbW3W4HjsdYygmT0mmX
bDIOc56UBxS9h6WWJsij20G4t5TWes59Xduzb0FfjoLzc1HY1jNKp6WaVUgDEeG5/T0GuBegS/A9
sjHuwkAmHBAIVaPcO1PgTs9pPFQrJ6eO0srff6vzHYu1rF1W0ZnKJrJdtORSVsbbRL3FZWiUl+s/
Y3KYnPXrNeTYAWTV7YWQ0VmDw7mCrgW5G+V/DWzDF6PV1hQ+h+DIb3NeZybGGWJE7xqXW06s1to1
rLTxLA9RUY/nQBxkk9z3NraAn49gQBcmIHJEEA9lk4FIGab6sRf3Qx+UXDhMV1MI7skwETdzpmsr
uv8VMSp3izgDaWJoTqyQMDRa3vIvalkaOwda5kKmZ2QWRh5Gy4eqE3cHf/LetGEKj6VJQi+PvJsd
hawC6k668imOP8jHhzxE0KRSq/kMyUfPr4m37apoNnpzaPUaYFqmjNexrqar3hTQA8FUbGTMHrTp
Cu0A+k3Ssp0T425lWwdkjYEE3INefx8nvCOikAV7pWr4jETFgX1VtJY5KBHXuvwznjhptIZhPX/9
53gZz1jlX8HIxYskVE9tGprPY9BrZ2UCNy+z3rZiotDnOekJATj9VWVheUua19SwEbsZNzILPlfk
vRQs7tocOGVboXi26psDYK3w4dayWpEXtNEUV8RayK3Sp9utulHbV1SP1UckM/FZvZ+RCUfYvFqP
uFKSkZyG5Txq6nuU5h9arMc/7f5D7VIB8QAml6ex8W3QQXCko2W/NF2hrApsVR4UBazeOHuxQBoY
1FODCmx6D5DEhen6kw+TsF8r7OTczDNQtV6zvoRe7G+wsYAUL5u4qKy8zm32stccHLSWM1c/V2Vh
fRHY9zKrvafeDfWXHuNEOQmkanbJAuurnAP/aT6oZd8tLXgbD16IVqOT+Q9sZatVP+CW2+g+gHkZ
VFsU3OOkvsiWPKDlRxpNzHCN8VjFvXK4x80x0ylIg5OowcpbwMY3kXCaryLLu8izAPeZaGLTd49b
reHs8AaNFzIGPNS7aOIgX6Rya2oZQXQlPT1VLAMF9kRJ091dajhTj8nkqsfR1aotev7vde0i1DUN
Zn2KlRRKRa909akLvFt3MlCUXMmYGUPY3QSgOVbT1JfIh6wGXTUPneKTiIx7NTneTlNxOvRecpRn
8mANQJqXt3YwzlzBYtAtijuB5tTmwZ9t3u7sHStR25fPEGBwmClFj/8euT1yyp99NMWPE3aV4ZLB
siWfKv+X6QrF+l2UtBg0NHV48VIEaeOZyq1s1ooWklSkAxJNeYhNcDnmbAU7yiKLOUPIPp8HHIBv
c4ukATSkz9v7NNmRquhS2mG2xE51BIiujld5MEKyzwMKUa24T9zjVhfsKX44p0ARiI8gQCHyPlUO
llOdOPkiZ03iViTPfk11qOAgoZagEymnuq027QuuOJZ1nkFKXHGoGsTx/tZUtOLi49wjW1armU+8
cwSlPDWgyFqaT4U44JrQlazS5SgX6BwOCKG+lH1yFAi+ZygC7km2VDToj6reAWEUs+WsxJp+ZjAk
ST2Y+0HK7NUO3LwWGSMpn0RKMn1GP0r2yQhmFdCA/n/Gp/3gw7CNxp0DYGdtD4O10YUfm+27E6SW
8vfmvVcOlr2qGOyKwffe+1xNeLkprg4eqTKsjTW3+usfc+/N+98NA5DSle5sY5GtrlKVPWCrLRqZ
jnYmJ9+0LVTLYjCnDGi+f2q8xj27Qk7BjC3rgLVYsjBksrr0qniJ/M60G1DffTSd74aR5zvNpSIl
FSO16SsaR8p7lwS/h6PwW4fZ4Pt9tFSjDMJvf4yW4bH/BvPCv402Q9dYo2HIL1roPMdu8QZH56kq
PaFOFFWvAfwAGba7RD8j+1ot2q4s38CGO9vJ9xqsh7riTclCe3l7jeyrU+PwbCJqFSOlwa+9NWFa
WK0ZP2DXgWPEoFmv5syqFbH74oeVPkuVz1zTX/sgrN+rKCHfXQ7JVSEDu6tJCO+dX7O1X7Ptcsx/
uONznhbmTzE7RozsPQ5IM86lk1wzaGu7oXc+ZwcaNEe/LZ81a8Avxw/BMDr++OFomDCZuvqjgbXH
rRa9/BHTqFmrvb+5k31V0A19b0eMjgYVoM9gUcRoSHQ9aGaubFFB9w6tCSbLiY15G5pGe1HZZq2a
NklfkunNA2a2iLU2/hsVgQWgV+WbEynBSmQ9H/JeN4+YGHbrpAyLd9Ntj27jAzfErAqNqvEFSZty
W+GFDXsZO5EYNAFQyCTe28CsqdmV4TFOsCMRSKdUi5wrmGD9Oh4i/OfQQPJawnr5EjpzcbzFkOXt
l3PDxSJ7bzNNdE2KAfGQRM6rRthFdoCepXJ2lcj8GnjaT3mCn9rtBEzKT01Vja/i5L8eI6bPYtY/
Xuffp/8ao07ZujfC4MnynR51tfBdiwf2zGhUvjTsspDwjp9ky05gCcWOnR9MPc5fyCCzbIAutnL9
sT8DOE9WRoJFk/BkLNy+e/YdSJrijhBTtnv+1Uex+dYnsXiyT2OebP2ah/wG+JQxKo5WViXb3CeF
BJrCfLXn5kFuyubSD5clzhKXhPLKuUCmbBmgRfhdRX2E3EzzBcmyxSzYh2kxgrcoSL7G4gz07OeZ
jMleOQ7Zg/+l9/4qJHUgL4VTu58gjaPJoX30nkPCVI/qnRkN2kdjPFax2r6HoWLu/Ym/LEdVU/eG
V3tEXkLvH4IUGqKMU7hpULGs9ZOOY/ZLCz9r8LwIpahae/IGTLftomuull4ryA7mKtYGavkRlBqq
IPg7NUWvrJHpnddeV9Y7WWOm3rEfahKtPa4Cl6qvslspOgRadxsmK9ZiGMts43m2sc+pETy5DZs9
xKETN1uqSmgIGGaxLdB6/p/P/vdxbqqpR9P3l05jFFtyGf/9KzUq9u0hIkXIBjaXBl+RZYPa2qZo
G6y1UhiKi2bCz0JCLIIw67fy8+the1V6pXpKh7S7Iq743dXc9mRU1DkNtdFOcHW/ywKPLOIEqr0P
NQPKoKj5lILZaoAw2chyD+KN3SIEbLWFqgBU01TzjSyzSbSqPAN9XTxA87Hxw+h+75Vu9XKc1pjr
qUddWFhpeZpF1lixkvEs245CDkCFJ7ZJnYKEKP5VO+ycg7M8FP4cnEmVLNXAQ5HmV3wgwb3TjJrK
RtScZrEYreS6tIh3vaLZRxmSB63t+xbrczVYOQV2jo4D1BSTtvrZ1PjOSGOgt1fp5VXrwhZ6Se18
VyC/9Ipv/91Pz3quP8nvFfYwuTEvnm5fc2RpF7Zz3VPRAymCLPBXpevzIrc7QQMDL+1t7jX4JtaF
D5H2UxbeZdFehfWvL3y1TpaVXYCZLf9VxL+PwVQYj+rCO8lSPUZ+zcpXE3tr+f2r3jnGl7mu9TUY
R/xUS25FQ9QYFNZ15R0Y2hFny+yb5iIdWsLcQeYxW1qF1VzcIXKml/bFqgZUUUKfhbBpq8G2QXJ0
KSUDpXigjKVVPi77KdxA8+9O6jQX1jnpK0iksryDKgKUN3YEO2POapb0nnGVh8Gvu8ts/pWNcPRv
cXRRv+T66MKjL8zbKFWsOo0CSNk91rSxuysodhfVT6l5p+oDP3cjscJdGDYlTEoE8gxxkN2yIxJw
chWO1bJEKnMrfb2aTtd2ugH8fRJIUxkrvZ7HY6RRppFQVfDH18zxrJMcEmHZdhkcpEPEBByFgJ5L
IBHqdO3ltr2f5hrIhjnE85cq2tdt4jUbfGOn/dzka1yGeiQbZzYqrXbKIEWcasSZT1MKl1TrvBcc
s4YtbMaxWciYHGJLeEVW+9Fu7JznSSZpdMXRD64xIfshlKw9KzEOlj1cepGWqXSscGItQSZmOTpe
uJTfhPjGfIRmb6KBMiS/KxH3KsTH7qFf4/+MR6AXbdLBSzwx+Nb9vpkfEl9Q7XgTv1riPYyjEi/w
ARpQgwKKo11lxiaOqM+O2LVrNhaf/2pRBWjWUSGy8yxZLraNHoHSZfhCiWaWpe0RYMnx9slVf4Jw
Efp7qdmNOdr1BlvI9P4sczCdBicgJBW2uxmJej6epVnr9LtPwIDobzUwTjI/wz8VUvp9HQproOJs
hy1ES3k6xnOyco0eJJ/occq+OMuz+0HGAB6rHmk0MUiF87z5vMib0PuQwdtroqiCurWLh4EM/vFy
sumJP6F25jIkYXq8D5u6qt5H0B+irSY8YWNNPQy2Pup7YVCxzgudSvc1R/uKfOyv/w88CER7+vz/
r34X/TfEcXg/+o5UtXtDqvcZKMkoy73VDYhOUsDZ9YHWkOVgjScHIrvvnb3WXN/g7IHoCIDgTJQ9
zrFcwXmzKaSUNYyvUNdd4oJpr4DU6MM3W0+/RrozbDq97Y/tmPRH2JqVj1RcVkIPKnGNGWYNHVz0
g+XZ/aD4FFZtZ9rdQ/9pmIwBAOrBhU3xDYkkkUR64XNrByC7lM37Ic+nlmdDtL6HJHQJ5Qb/IW0K
qDB1jBQU+KUuMO09khagHHz+FWLTs5ZmBaHOnnzLWekt9bvW+3kz9A3nOly7maKusm7EpAjpOtUY
7Uuvpu3TbBTqQc3nZCE7ZcxLTMgrrhtuZbOa1Hc8rFzq07PXDTeMqh74a8uHZmMZao7pELoFMg3X
hYDJMlTCz7mBM2DglqdwGCoSYwoYZQM3Oz+Y/IVlO9ZWPpADFKF31Zy83R/U9+fxPzvv8WqoNz6F
r0MPOfPGEDEQbTvreGV88kdIqZ1lr7QnJ839e28nmve5shcNo+c5KNtvOhYZ0CfhnMvlF6tv0mbB
9DQqiFcGUfx3PGFUW/fDeAxGtg6nfoiTBws3wSUrxb1XYP+pNj7E0mj86AT81tUdA99DCBBB47c7
NW7nK+ZbM+nTUP0qJvlDf9Q0MtAyvzr4znweQwWWsciC/ErNhm76ffRRSpIheQhisZTOZkxtjHJ4
SLxhFZX4q1Kh/KSlDJRVLAu/Ebk2GHUFE4jGLR4Mp7kNk58yGOIAqeD534Yp5ag9VAJw6aNL6YyP
8pETj4kwNPP/li15SEi5rrtSKCILs0oZq3FZXTiqnh0+HS/NdWliH+NDUb+lkuWHiMP8LYsz/RDK
7FCGwNJ6dklg3z9nHBnKqTBR/RNfiVlP3spXHHcln+Ew4C5AJDAf5JK/PbBzD3qRS/51I0fIp3Zh
RuEOFI5xe8zL2KCxKKwReLyvCPTWLdFG1HSqz7WWzNseuZIH8BnUs4SBuB8Dy0qm3tumlftDPhi6
ftrVlNmPsnVbB7Tx+FtMLgNgf9bLwWRT8VhDLIQAsTDM2sVTaLD3k80TjWdt/+YWmEcLQMB/GoGH
Xf8GceW3EU0jdEStFqUusayJYsU9FZq6N6KEJY38mPkc75oUDe77xywzcEpeB6TzHoMbE24tx8cO
Rix9Ep51+9mN4Q0r7fdhyOtXfSLDDtOcckjX1Bdqt2D8sH4gizYt4GeNf0+Nyy/MbmE3YeBK+s21
d3yl42PLP9htiHDMVHPvL/nSg66LooMLN8Gwg0WRRO+ZjqAjXnbtoeaCPNhV0GwcHESR5sv6lz7s
x2OGJ9eiiuf+pUZ7+2kOsEAtIr9d+ml7arR2ujRW4kHOV6eVbfJrC2IzfazhuB06DXBKHqsVTMt2
J+tEyNB/jmjFiOa/G5F0WYWOQffba3hz2a5VnOKWYC6SravF6TK34bgAlvXrixJ/dJMDIy6ZoMX6
YWzubr0dbOqVWSWbTC9I47Wm8aagFLqMAzs66V5qvpkUn7Kp6F4noOkXsml/yVFFUHpby+iYxEfg
o01HHBJZ0hUBPgLy1O4VfvbYPMFxEd4CaGds+khw04XYuFoo3qoLSoRfRPOOX5Yq5KlmeQhcJeby
3lF3QJwtkmYr3/GylTfAEE5TY+9YgwegGxQJZOc8YN2IGQ4kZSEIghkOlotIDubmq6F1/R6NDFTu
naB8G3KQN8WUTrsw78o3NQYXp0WG+iB7Qwv65jx8gbfoXnrTfu/cCJ8azA8WaoVPqK2E3jfL1w+m
leGlmg0fk5emPxttfsdkznqf26hj5Wm2TyEbmA1A2vDs5pq9d3NV3UX9MEAhMdKVCssgxudyI92y
pEmWnubcVUUM7QPWiHnQfLYHUdOTA2XMxm7iNk/GfHtAT0LXu42ESrQpmBS9tVhIO65/mqPZP02V
Hqyg0ypLhCLsnt1uppxkd6ajJo706HJS3a8owTmX+6G26mRlD1i4yJjbsbMCvxCeMIbXjvdxqJjP
xzxuEZtjfpra4aLw3bnRl36MKkmg9vG5s8t1RVbmguiRdZFnw1AnW3axrhCZ+4x5pd4f6tj6e4qs
pY6E9CvZDFxE5shEr8ob37sJiVSzt9S9KYTZPVQEEf56/gTviEqxrB/LwrIR61suheAqW5YWqSu8
YryNLCrXI4jxTIl/ypI0Fo7fqI45Z00c5Jnaqu9+5rW7kPxfu2WHHu7UxvseOe3niFatpg1SXew9
vWbYJWwhWTAOkCzsYqKaPWjbCEzm+dZEW568bVHUKzkmL53matctzjoZ1tm57/AERqBuDO3sI58y
C8GDeTzWyWB/KUdUNJMm+4BEO+3mATEfU8dQg/LTuICu0+xmg6lTE0DaRIa0vrXJVPIz8nXj2fS1
j8m09C9jPr86jY7leh8fuQCDjyTx9VUCOORsjalznP1cp3qDypbqGaaHB6ldKWDJxq5ajSGWzEVr
HLq8NgBhQes9cZtI1kFnUPaWY0y9tk8wZ4Ytt8IZmoCKHJJuRhC9ixfWjZ/Zi3u+gpRzgr4fYOmT
r75MFsphTrxGYavf2ynX0XZ21AikRIJtjVk451sQOgSm4ozZJFCEFiXWPmdp4jFwiZpG/QbsIHpI
OjLnMlyqEMe03uk3siknhVpTL61+dJdy85Q7leJ6i5F/kw3Ztm4/p9pzyi3+Oa35YgoTORQB0P1q
V8bzhDvkb/FGPKf/OX5mJ7xKe+8Wn1ArivOtnviQ++UuNxV74PzXAfVvsfWVR5gbEF4w29jAT0Nu
1+5fOygrBx/NsZX8U1rr7wdnHl5RqKx+i4vxITURgZ1uznnNpt3wzUfLccPn0pz28s7emh7Uuc4B
NEoN/w396J49J7sMu0yTx0+QFVrxoIg0K4WbhYNMGwGoVkwHNZ20oaA1AJa9Yf5ktzzYaW4BlM/0
6rtfOv6+Qvtg5WTZsPWEwMEc4lM+1Ra40MSBP1W66WOCv2RrdFD/RCjVKopkrH3keBWtZr0uDymJ
gtOfzxjZRphNIwFUo7bpK/FG1RtlOUS1/oB+KJKLWkxa2jIAmCjdsINOi63zWFvPqdWOT77LVUVj
hjh/SFT9r9wxg3PUFc1yqnEYlM37IaH4f5ZN/G3R9ADbuEXZaYAo4PJNWGzNNxWVpD01mTdnjFIu
lCre2gI2lythflU9h42MwAAXiv69szsVXXwgHxIkej/UaQtio3a+3UPyDIOc8Yz2xni2jRQVQ9O8
jUAJ5Dk0bfzcymzfas30McKK+z+snVdz4zyWhn8Rq5jDrbKs4Jy+G1a7A3PO/PX7EHRbbk/vzE7V
3rAI4ICSZYkEznnDCmixfaqalm2mgpp+kMrJk6vLL5jImT+oWFHY8I+qVD0rmlTdFX1ZU1r0fmVe
GB9EV4al23Xdp5txChBdpuHKmzCSklXqNxqSdV219vo8wlXC8JYCD5uPMq5z4WDu8aiqjgEiB/ZC
S39IiIUrpWLdsvWw9kVgNZuxr/BljPODQK4DJ2sW5lQcQMKNO6znn6O0giTqaY+lrCKaR0ujYj+3
kHf6rvlI9fTugOCWAPxU7GYXvRwefF9V74YAmK+dqhOuGLQaapj7EgEtgMU0g74JVkpsB1fiBzBN
MgYDtQrdRm+48wHujY6ZHdhQHWeHYLJevFPfPyLLk1w3IsPXKRukIiddOz498QmpljssNUfqt5eP
1ch7IMr2eCO6EPvxrrwIucOhCgtSt6B2UpxHQE4bxbobrPxVqsZXR9LqW79U1GuLJ8FC9KOdiD64
69dXdWimL1V7srq8eLXsh1bF49qPo+El1njrEiSRE3Rf9xF5rLnfiAp9T40BjYbQWvWZXJ7THnzs
k7iteIhTCPSDFGQW2zTkL0BBiB6BjAgVxdmMQ+gvvwykOQpLbSmXOzGgOq63cw1Xv1LRV+u94lHU
b4x46Q80xL6YEfQui0ckKcezogB3mTLfpn6reDY+Vfz0sm2n4VJSKYVyUxVFPKnpJj9LrB4ST/8l
S92jyTfvpUdvBdlJNb5x0Gra1Zqu7fEICM9djO0LJh3SdZ+iSWWgjHGisFod8654ZHuIKKuk++5q
rEpj3WKLdycOClkFMwrNU5I2iGTarr+zA0ONTiA5lK2e2LfQNeRr8Y0MY/OWr59MrpXv4DQmWkDe
nLtRGddel2xKgzv/YElYDvesLZUoNa9S1KE2qu6nj5CWfnRuYv6YQju9SpaZH5nFGwY/0b4lFXbO
lPDJKHJvbuH6mp1Ffz8NGqX/5FIv3Iv+CBixsjCjH6WmP5fOYJGK4aDxDIVFOZ12gBYHT+Zz5gEq
Bu24bUYATnKxUvFMXWVo1WxmONJMw7Oi8gk39WIVOCyBxD/SqofPzcuoKOhp2PEt2947qmnEn/vH
NwiVbm0FeBfVoD8HUjU/t45XHi79VWqXh+kazlBmm2LE1K5tDO3UT4ekzCWUTUMKFjEckk99c0xl
JTtvkF7FgDhEYoY4RRYiXaahla+bsn2/YLDFnBxUkK8Z45vVGPrOnRSO/LZCYXL6OQa+hTmUI8Na
qWz/UfaHregnfU/RCg+vjWii1HUVplH5gAdBfBLTS8t7mgUEnNw7yZ3qW6+D79w7QJRyvJcPkZtn
B7boHtJFtgzQt22AIrBSD0CvMl6TPsgX4vRTe57wacyxZXWhaXm2Q1LTvrak+kZ8LyO/sa+BvN0o
mDAe+7BLEO9DzC5J8vxU9Sk7obJc2oVhPOCsWd3m1ohCOBSNofDkK5OU2lKz5fzZRRF4XWPxsBWT
ml9qA7hgPAgMc6g6xk0RQYZ0W0q8zWDcfIx5bmbOLa7AjkTxz10OdbQupegK+XSNxINyBQrcQOe2
9+7CJDnHgodWWONec4EqO81Y3dgFyg76iKfdi4TmaYWi4Nkdjf4mNJOWW7j/KunRcCO65v6o2VZs
CU8+BbW5nz81XHG3Jx+EAMhprtH4XXqltO4OYy/pxRijeB2mYXZ0EEQ9oVCfr3SKzd8MHYFcPwFK
UMObczTeKbsRe8fjUNlqhoRrRGKjrKarwQ/blnasrtz9vAyqLc1Zs5hzr+rUv68H1P/Waov6kqbX
+e7TVjUgN9vrh7FmY3SV9ypMUCM1jlqIGLUih2dxi6JGFx7lbHgWtyjRlckKJChyrfOdTDHD4tQ1
1bEM1R0JNu21HoOGxFXlne3MKQ/MxmAHwuMT5oevYiPwEVqAnkVFPXgPrVzX2/Ra5D+hNX8JddrC
Oo5a9FOsiDCo9uZlkaVLZ1j41u6yUhLLpcFUoKcMEez6D8ZKLj0UnhtdCw6LYK2UllaurcHJQOnC
a8lT5SxJtb0rXRXInOUVSDVjyLT2KwvcXN5J7RXSR/8MHf9V32/a+8FVw3sb+GBitoAM/PZ+erYu
4zGwt6LpRDLOgoP3TbTEnCqrnoZwCE9ikpO4NWJzSbiinCljHzPKa/LS3qke4biQtcC9cyq5ioMY
EGek7fyjmSQwugZnWLhGqP5o1960ztLDAtG/VrNvcx0Oq+0AohplLOnimGWR3qXxOipBqeMq9ABD
yPv+xwlmHr7oYacxn9h5YT0bcbLNG7zZudsYt5FdAw/Ea33dubX/VsLjbWocFAzq/gZLiivVQFy1
0fufYlxMNNHHWuaVGl8j1Lu3WBveWV7X3CuTdKr4/Y88C3NsYRaSWWXPzThBvhrECsRoFiNvatYJ
N4A+CB4zWV/XKXgkSHgwz/xt2eKRq3W186r6c7eMDOtWjuL3bqJHycWozVU6ZNAeq+nOwV6heaAh
FBBEI9BR0oQl0YaqGBF89N8Nzy2RpsSr6HbmmRtNBpDOhJCDTeo/dozgQsQO52yp3MoAAALSRWvz
wa7qXwgkD98MxSUD0z9XmCntRqqHp6wDrb4d6Gt4HEUkzx8GsEkwJv3sJFBqooluc3YSKLWxRFxM
jLI3VTdNGCUr3cC+qVPl5mDhKXufhNJNwWtKD0HZzE0lsvp/RFjmvMkjGJgxR2N2Sr7yr3qlwqs8
BEGL1aLahDu/lBFvdOt+Z+pKf9vBBxI7CnGInchYqYWRb8qJX4tw9ECW9z2i1E02HlNEag45So3s
Q3yreEDvOb3VdLRJKi2oTqy3wgfTRmp4EgvBYUXfVE1cb6sRLIlvGhubVQ9ElbY5hkmJfF1rVmgN
TQnlTFXOYNj8+0hnD+C6yHPNRrxDJa28ElMYMRpMo57EqPDwjTXbux8rbz0WZnQzmFW6j1xy3k9U
6qOdHyMWo8m4FcyQ1AyxP2oWtC1BWxJt5FN/t8dWXzUjKs1wwW0AkHBxvVxC6zRB2Uk0BQTSwO4I
n4F70ZM4OYKWU3w4xRsKthCXeBFi13+N15I0WgQ+dqDlZOHaWpq6ktJqJGHhDO1mxlBnUReQFp1q
vEogHcc4HY64BYr9bSo78S6nsrUMpu2uVlspvAzrKHbAYs9rpSOuJEV8I+INzAJZsOjmzkTa9kBB
+RWBpQlDLBcPYYGXrZOBoEWiscKDcYjKdSor49KsWMvNb0FNzBEaBqsUkWFExwnGHAIA3PFWHlv4
W0yBylsbEZJzG1sTtI33LbnB3BSDIkxESImxKmFKb0uthLs/LSz7EkMKJ9G1dRA45GY+1pfijF9R
enAdHS476855yTlPG6q9Go0mFb4qQH6MT7MePGjDY9VvdBTRKWfT9+mQdaiApU41h1wGhh6FqwXf
f+2ox/qbm1DrFjWRzPDqGQbRBAri/dOAqPlbKYRROJx0Wm7QzdGiWiKGnal4KgYcBZOtn5kdFzgd
Y3lzjQKIvu0MqA/iH1Zjr3sOs+AGvouFuqWVb1ASNOZ/nQSyc5n4Q77vot67GXxMRLph+OHLEjLr
0xo+QNFfW6lpgljzcxCClXoDkzjAtGCT7/MFWYUyReQveYCZRSqGK2qK8/AlOSCii2SUlzYyY/P2
YPCl8tDy2BQv+2nHgCsLK4IA8RvxVmx9gXVKiK08osB2Wkgb3URYDl3VaYtt9d/BPbHZxdxTMeAo
e4X5hOKMt+7jKtx3iBCuw0l3R0Cy4tj2TmBuV12Ro8AgmpJUrkREDNjftpNJOzbQz+LQFe2vlPTF
7tIlg406e4Mf7qFWvoj+NFHgEJjlZOjrnewi8U/iDHGvca0nCEdd+sSArhrBMs/zYROnXnJQg/bl
8p2uEmTrEIJ7CaYfQoBOOSRVwcmGMMOvV2rtA8qWEfX0jCKQi/Zuz27+p4m4eNa7PwMDSp7c2dFj
p6XGWs206igrQEUr3RmxWUcTQNEGBC1sM5wxYw6yUacxLJ8EoEzAyFzc05IUNQ+Isv0ibnJzk94j
gO+D9c2a66QL3nQ9mJbqfrxHKaNdiWYNUmeVerm9E03LlX5Y9hBci1Z6PzoGXoQiLTK2CEPVJsI8
iaZifjbpJo1ZpqEvd6NpXVQui0k7KVHa4EooK1FGTJeNr27kCTom2AqC0SDO5kNh4KItBQ+i/xIm
qW651tKihOCVVWc87ddzIeNLM/bKXac7ybJNKu+eG0q4pGQw/IN03mmo/ArSa+cvLGBTP0et/xXz
03jGOD2D6CoFFHhqa4u4aX2lRY6OfxpOaWouJRuzK3/GTerEezMhdRoZ5bdWHfru2wgwHoUo2JET
uoJl5Pvh0syCgUSxaKfugKsIO4y/xYk+tVmjoOCdxH3KnG5WUM5VboC5vRA3pssNTIyKpud46hoz
iPeQy0BloB6i6NdeMWRrF6rsCiXadOY8i7MwuJYCK7++dHMb+hwqjcT/Dm2MuPgUWsfBDRjQM6ao
w23USvKms430KI3dcOXLtctzG0uEps7UFSXe9rFtu2YxsiJ7q7nFz+Qi11AWmpnmKNz232385Z7L
rtCXTWnjFkBSEE+Hwlz64AveJIQ54o4kZAn4cOMGrbtXM1W/Y1PMnnqKgM/0HZX87j5y8mbvuCMC
0GqjvTQ6tZEpYAhhnOLRkZ/RwVNPlsm9DDi5dLS5aZ6kCWh0OTT1a1MNyfHSI84+hcLqWuE71i8v
fWSpVhY1wZugrPJN4wBWMcx0vG/xdrxx0OgEzjzed7I13OeV0bLzVPor0TRzyd+rrG1ABfp1sdTa
J0XtyjsxqE97kT4m2y2arNq4wY3G2xzq1uh0SvCPxGBpsSarE+8AoBfzShJeZyS8EHYOwhp9YPyr
4aaS9J5aoxJwmELCsWt2YxT9EP3zQczCMCdbjmOks6qS06sMzNTCzNgC2qrTXDf8IlcwbNpnxKxB
IXnGrzhaGpKc/kKFHPEYd3xyHF0lEVTqZ2B6+LqHcrue018j6cjUXUWTk5XTFTbC7KBtQ8cZXijI
IxqPM+chbILhxQ7XyRQ1WFiuz1FTt06m5M8oKSikz9f6iBpbpLzFtX6/Yhn4KzeB5ygNKztBOnfs
Q/2uycJwi14ylIOpOQIWumthquMIO56CtqVlDRirKWa+wLMGtriEhzkeuKq696Zh3+vas9LWV2L+
PCOrMPGBY7eJUbJkxrDqWjxwZh51n4F6yVtMc6K+J4cfku+ZpN8zLN3FEhjoPvo0KHGL4Xga9l3/
fZiMDyzKabY9YHQTqsVti5WrgtBdDa2yoyT5pRYA3vdgmrWx//Jov9QCsBk55Klq7MV6QYQVodRd
9Sjq/K1sESnazdia8q7EDaxbiBBgL7goiA37x7AYUMMsw+ZjqoiIUYQq58kDCeHfM/BdRYmdnTla
tdFh9NDpnk9FO586xVnziuukdCXOdcmP515TSom/RInhLzGi6Ukt5LY4ek0Sp5z/tK5Nf2ohquDU
B9/TD3/7k6cshRy36TxJ/CGXfIWY0CUpOtDWgBJk7k3uTLINKsHL9k2g+gcAUe8H7DkYRfbB8zeX
3tIuFHxrp9A5QAxNijGJheGnlhvbagJCLZsxfZL1zASlXVu3QxRwcFEbZ7E4NwK+t6FtXM3hbu+l
e2Sq0bSf4sPpIFcaqas6UFdihhjwPCldWtPLtIXU7txcmoxzwC1MjgdqdbDSGosYu3WRhra1GozP
1JuYkYdTi+Ssv44YIh6SBTWgbuVGVX5dR1oBJiRMvpeU/tMwV//pgFytxzCxoSNQOnWAFu8zTV0U
shPeYmmqATLCXmrzvr6Xum/IF0TPbtTm+3ayMBESNzI+85bXJ4uCMscm7SwXTE2ZWDt1iK/GvKUW
qtjGeggi3Od6bM3yEnu7zDT5wlpi4Vc3fBM7G9kHHujaYjIRmRIJLFwjTCKhZZM7CF2V1VmxFrkD
MULjMvI77PccOICkQKJUo3zVTtzQul8I7K6gUxcDfNEuQIjc1Sd4Rv8RI4YFE9tU03+ZhwQJ1uFa
de+S0nswPetFHcrkuzNk6L0X1UPSUr8AQ+VssyrzFkYGYo+6V3AFRg87uHqwn4fU4LlDjiBFH2Nh
m0Z3+58jGiN5rMqwxuKyqa5nDZ8e/lLbggqxFR8Qs5D+mfoQ1ZWOX+LkqS/FqH3ryxWbe9D7m1TJ
vaMv9dmRRbW1bqNSetA0eCTYn7s/DZy8Fe2n1tuodCqF/BBPcwZ/9I5o8WRHt9MtoNKu+wBb4n1O
c/wyR7yO0+E5GdrBk8IN/gRGVVmj34HB51QEaHqHIgC6uRq5Ttpjl/70+4i92dRyERgZFmIem/n0
OGSYx3zEiv45RHe7Myqge8dud4rSmD8i1XjNEAJCc1PxN1UhF4dG63y8AUBpUKvVX6fQIh3HhRsn
v6jMORXOy1Zbb1F2HdY8rbGbUFDS4a5Y3oel8S1VbP8tx11+0fVKfovVbnfwUGdciXRcoNxQGjD+
CSvtNQhbHdySMuxkF2GZYHoo4nqWk8bASQGJpvAhdcgfSmG192RLh5JK+Y0nFlLwlWIVK9MvWIqa
g/5UN2ChQX6jTJh56CrGQ4K4IrjDaBWpZM3HQEL/l4G6MaLj5Ni2HO3cOPiKfl9pbnDXQfe7Jo2P
ewsq/q+dj2FP4Q7NXjTN/NVVyZN5RYomeozUJHcU/9XvSGrahladgtDWHvDJ2Yp+NOq4D0YOm+jp
YtOL2KCgFoimm7sya92DOJh27CIKrb83iyGE4dOomGt9hJSgNoKV3feLjne+HnK3ua+4dVzVPU5y
oqmOastCDq8YL5LOYFbaeyXLEyzoMNMRg9gFkZQzzKUYFJOiVvWwFJOyvas37GD0ouerNGKQZ7XW
nVR00R56hb/1i6h6Mku2IEVaPba22l1Vk3vdpF+YTwfbdIMrbhgxjwrbvBUDqSyBEXfQs1BctQqX
/iRSiOiLv53bia38iLLGunKFnOE0D/HmpV6H8rW4Copn6rkLs00nNdmmhSZ7hZvUjzqIku84Djz5
bpY+6m2hbGuTO0cYju59qWV/Cyj6pNmlLZlJxYo2sY4tLDS/n4Hrgp90wELqrQuTP9begg7se+MF
6mNXYcPqJXwhQp5b27xOVaQ/+vCIvDpcEa2rbkfI5oDVVPUZnZQfiBV053yq+Ij7sd82ay10mllP
1Bg61BO65jbsH9HUD7D6UTOQ1bH93JrmXvxRMFHYCcfIIbcpziKsztKjPKEQbNhJmexrN6KVFoaz
twMTcfxpEDBHfYdAQ7/sc1/eXvowC/w6y9DUaiEmiDCjN/EDYv3yv85qU0o6EIKrCU5KAfkyY25P
r1EOzYG7hXsEHOnfd5kzbgwHxozcxSwY8bzix2Tx1WM/ACIklDc+uRQWsBMkpGeUTJ53WynrjoTk
s9Gy7/DlDqekxjn6NqJW7aQkNcYyRTEtjnC05AahEabFfv8pTPSLsCZB8oHq7fBSAJAVYZ4SvV+t
/7iaNV1NNKewHLz5YgRefHJ19vCxqEDywHg2KRhtegsRLfB4bAUkf7Lhtb1rBfuCR1eNl6LfiNrq
MCAotIx8Vvl1PSgrdcizvRjt+WMK1CrvzKHXb023BxbDxdSQuiukL28tmvlIPVyyS/cgml77C8/a
AvwKb8j1jBUiaOaiDFFjHr0kfEFNDWkHvXwaEFY7I8pdIxVYBC9lj3ht2mbDFjmJ4EW1o1dF0tsb
K7WpF+XRXnTXSjHskx4nFzGp8Hq4hLnbH8Ton9eWw4wl+/SaVWJ8vjYy+6+NVbc3UZ11f7u2Or2D
dpx4ih/XbtIXuSPHpmnH0dJ8FFo4yHL9fqbl3EcsTRIiZv456VM8G0UgIhjuKtYihP2maARWGRGz
ezuu9kHT3MK8Dc66UjfKSkyBE7SQOl8/dnph7BByfQpQ/UTmU4opHyKX1MqlgbdQnac7KcvZ/bu1
shIxhmPYJ/XYYMSeHDTFfsUzC7mHabo4RB9n+mjGKzIvaaL3m3SSXvJt1i6t5d9aeqfc6rF0z+4Z
XSS/QiYhxyVJQDqprX2JEpNFlIy6PTqolr6MuWdd2UX5I+2M8Nt0kv8+0UkViB5xMvrND3Gi/D6Z
gv+rmP/0EuKCoEtPfKYsESW0sKQuH3YsAPqXLO13cVoHD00yVaCUIF+IfhHmaggNmCyeXni47Hw3
Dh/Aqf1LmDNdTYTJbfMprGglNk0+stKXq3286DCgVt//eTXbkeu1eFGDMtcql7Av9gOMyKIBfoMo
ZImmodfSUZS5Ym4v86iQW7iMCiGHQTL/X+eKtyFeSFyZurh0vLzu5U1eXleMdh9vYwjqdguv0FpG
hg1mwnFORtjp17Jk6tfiLKzwQnEjvceoZRpom8BaFI4qL9Kx7rciUBWdVVmsYrOsTpfJ/9eLTq/m
ZbF+fblwnUYY2YrX/Ljw3PffXFTMjwHWze/200UVkMSy5X9+t76G4oCnSfNHMMd+/fM/PhdxUduU
+61445e/+d9d+NPrp66ZrLVmJQTwWz96bvJQxrYQ+T3JxkOXbKe/FU3IcAA+khLnym6S48tr9zYP
qI9MSnwiIlP9T9Ox+/yX6XaRfp5emdlSXOxjOg4k4yIPK/nkNSQxzQnkHGnfknEIvlMlZRuLIjWa
kTZ0Qgwct7nbRvceZee/hEZm9R7am/BxROigFD+jrlvqVhA/apmur+MR6gderPYB4B/wU9zqHsYp
91aWQ8eOZFFzs/+ZoQdFT5Jsa5ZHC2Uqa4zTQctbd6l2OuZiUx3EKFs0ilAD1HF6vRdhot/yDGx2
JJWSaYtdS4Mq60GcXQ4aHgjUHO33kMvAl2DRdG0tXyYWWECqwN0pcksYD57zhsJwhTDK72YInDsD
v2rh99dK4zqjooCGSAxiKEiHyQ6yu2LxaNy7KIkBlcOBW5/E3BCQjO9IykNG/oVGYvgABbh+KKUn
se0WjVx6EhvyDJXaP0ei4VPY1zkCDcD371/niIWmrmvVg1w9i0ubqWdvHMlC9354+m8m/vU94Q+m
Lv0eJ09ZbrKleDphWCAtkfXXr8QzDDFPFmTtMzC05OjYA9/Oia3g5/rnKEU5waltn9m+vEfJY/kW
12MKCk4OELDslb0ju8Z92LkvFJT8t0YGsjVqnY3SKWT2YUS8T4jfhtnPXrazf/ppInxMZV8hfnBv
+/aLGAfJ8nli6BXo4UxXbNNfYmIHCnYTaE/VaLRXVeRiZo62ErgZBWKVwSOzd5/EN1gKnB917kVP
lAiKtWp30YndEhadf5lT9E/CmuJjTjvNqf00OvVFlhysWhs3arardEndsOgocBOyjUObtPokn4Cc
e8lvzKeq9hrLSLlAQfEWTrnI88ydvk8vOXoCL9jM68tWbpJbbQyj7Rjhg6wlk/gqWF7/HpNPZz3q
ky9k30fXldUrFMG78Huu7wWSSwricBmE/XDDst/ZN+jKbhLsnR7N3HkREYqhXmcaSM28+Salg3YT
TUy3MceQDSsAire0RH/mZxgTjDxWc7lmmS7hM7nRY8VdimFxMGWN6n0i3ZYiJAyfexNjb0AR4Umr
MnNftJ68o9QxnA1Hj9e2FVYP1YAtjg9q7xvCQ6esnPZnEft4XZd/5dnwZLVR+DoMSrmMQfbfeRr/
zTqxMStp2nIjftvikJp5j9AsP3UrezOCtD7mKLDtZRYQC4+kRH0/DKj+O9dSSyrvDXnSDJV6OJoL
oWsbhs02UOzxYAmmL2p4+cZqQgkfzFE/U1ZWUGoNvENYAo4cmvqx9IBIRpba70IUze41W/mJQEZ2
40XRsMzUdgm1lfLen2eZPqAA5EUNnrHT2Z+jLBfpYxP5PvpnXCZX3J5s/FKnWV9jfWaFYv6f1/z6
iv9bnJcfE8uTizcA1jFEF12+42mOyF7V9agb0zSNpLnuM3zuY+xAl24xtuuANfW6qyLaeKVtKzaB
1yK4Kzw0u2QSi2URKXcIdSVbDaHVdU6NBWHEbyT3nHUWae3eT/z8UR2NEwyb6pthRwjMI1t1MuEj
3uD31CzEQJxwsx16s7lN8UU95ibW5+JKkpXvQYFX6JHnxq4u9HZTxZb2j66v6gIQH5oxxbY3eeZA
4nskA4uEQlz8EJD41FesbZYY41owRszK86f9XXwU+PlpUgViKvOp6iEbNbIam8+8vIQfHdLXiz4P
LOun0ciqqNvYCjg7tV/LpV0B+QG3jiPBfhxd894wKGLDRkZxpnKLe7zJMMYpfqZmZH5XPOlUFBV3
+ELnJ9ZqoBQGIK5h7LCU8GQ8pcJDr+WgQFzTWeIHWZ6N0QOzTwJr3Zha8Zrr/jZNQuv7qEpQJqx8
vLNGVIvZRynbUCmLB7y8fxpj6N5YfoLMcQirQ1WNt8oryTs7pf3gemq87ooqP6uyF+9VW/L2ndk3
7EzNYG2kavBo5Bo2snwk36XRxa6zo6I9XamK0/Fd/D3AgANVtSpaqlprkqjq/XPmD+hg6r35zWDr
a3PLfKJK3uyMsccO0ausF59ylL5zkpOA3nZ9rj045kmoBYsGMDYxMiKoNo18CktOAqDbv4/8MUeF
jAlDjDti1KONkhvNmlKL+kpafSXYGV1Z+MsCC8+b/xwxBll6AFlf+jXCUQv8YTELSTGM9rDK7PhM
EMTY2Fz6ZYALsYk6eE1KqtdAGZN+joiL7iAXfv5cYGa/IcXWsGLrlTtJk+L3iMy8rdPcfsR+vNlG
NVlTpdTde9tLv88v0oyvtT92DwrF3F0FSHGLMLq1NCb2ICC/m0Sz/DvPiqvbWuseqN3mL7KClBjJ
CZ6mU1OBr7fo0sg5J7ZvPJQkeEV/phbWvpOUGgaJkb+gWkAJiTXaUYw6Lxl6fi+NAhikkHGJ920n
e2kMIVdX93sxBzrZRu2k4oFtYn4t2WgKY2udPGZKr0OazJDNvuUpus7wsMT/lLNR7TjzU/NTXxhV
2LHnSMVdCnX4XuerJBu4VXyUxkThSzTNPvOPTfOgQE06FupIEi9NHpo+h7AydQFmrqm7TKeXkEtT
nNkSTtYNvLbVl4FYzjq01THZxugWXkha5P0BEev+UEVefzBs2IZzZ1Amy0JR7b0YuISIGXOcGLHE
lMv4JRzkqI2kg9etPl1bnDpx5CxQXBxWQaEYB24qxkGcXQ6XvsgPH0ncUkc0yrRc/C3k0ldV7u+Y
2vDmeUPf/6jhb76UWHIV+Br+k8WJfJ3rt6HUg6/JNX2fIoU5w7TGJsGAPkrwBwPidSnlijPRN0WY
oK6Oop4r+sXh3Tvg9+hl4GvZ2Ll5Z20arhbvyQlps9I9LpdY8tS2vLr0NfCHIL1L39QPQXwxWCkb
p5eiWVlf9MAXirghV/V+bCcBYTK3m8pGxRqaVBtvKWkVi7kdDH52VqwyO/cfI6IPNrqn4FKoZmcx
J9Sxn5w7fVi+67BBYx13mWu3avwX2+rCtVwjddE3TYcbWwR5GAzTs+EaNwK1Dt/3GgGl99A66nDm
8EloW3BE/xJaKpK5ZK8Lb3YyNAnVrro2fMNYWiFu8Reh51nfmZQXuQIGLsFfBsQF4iwcl1U7RIjv
g1YUOJ8OaNhy7MDdwg0EmSg6L3BFQ636pekVACn/AnAUfZcrXK4q4EKdNfQH9ogrPY+bbdoDPFVs
M72D55PeRdBu8W+TTJ5lSXZnR216V45vlek5N6JRdI5xVSRYWliGiry+SnEd6Lxvr7u8kaIllfx7
M9G6o7hcALjzDB1uI1riApdXjYG7r4sW0vlFwV9I+1+aTjZh/Bw9XF6k/cVohQplkrjNle+UDmxb
wVgvW+M73hvxvvY0c+GksbIR2r4N9i6z5q/hVfoWWaV8cRH9FWdzXHMy5C6aQy/dOtjWBeUp8bDr
Aakuo0HBSHsyNhNNp6yrvXhI6t34PnppBlNwlcrG3lKnpZ9bYoHi9z/BPb3FWh29BImlLIcx0W8d
pZ5wq6QD3NKur1QXL2Afq0E0qUwdX7Qmf8TlsFuMQ5+9DSUGmwpM4kVeUjaIA/x8BJS9BRZgVe1D
PObNWm0SpEQqrwW0TvEBmj41qmlUgQd300glP10G5wkkxRu3GubpSuF1FChhcia+n9yoElyaIi1Q
cjZ7aHwZzpZl6u7A5YxL0QQep5xUQ3kVrQar7/vaJpNBpBcpykOmtegZy+r1HB0Bn03ddrgKpkG1
8Yt1WfX6OqAiICQUDFwSlrlVl1eiiSXErSY73i1GQcljaI08x9BdKNpwPDUZlZO+G7PnFEfprTP6
7brl+XHUuvJX6gOhEgcts+t9n7BtbFEZuPTHHxGiT4wiXIqtpuy663IsuC99zBADX5qXaYDoSM7D
6F99iRMhlxeyTJA3i6RXXl2oANvLe7m8+OWi4lJzswJdklbIdE9v+d+/hDH9tQ1MNiRNG/zsQINU
Umk+JENqLhttUHZtJRkkVuRyo2J/s5Zhrz54gaTuU+4FS9GEq2+fJNV8ES3cGc27qJUXYmY9TZc9
UPSeXdyKAMl1QSzp5nAMRgP9wJxPo5CG8gRkfY1hH0aLQ+LfNNMhAnC1GnVfWYmmGBAh6thudBus
3mWCr0C9ptQKuW26yHzokUEr67TGBCVMd6JPXCn7/YKq5a/b2cWgj+ojIlPBci6XOjZmbFSV+vXc
zh2eQqyrnd2lflrJyhFEOIJmUzWVzEJyi4zAHJ9K6M0VoXovirMiwKvQzyNNj0ypoUpnKEZL9sbl
UQBb0U2eJL3JflzVhT2Ld4tRtW7RThSnc4w4/QgU0NhSTJ4HJjCtF+GvYY2evmp7Pcw3oA5Qbqi9
K03zMM2tcm84NPoY5BtxCnR3OPiSAoke8TESagiSbqB6bjPbht41SNwTUFwxTCzmM4RMinCRQasN
ECoBwt7W6GNe+nqEGy+jl7P/S1z7l7nT9ToPBIawSPYiFbVVtm1enimvX86yKlJfe1lPFmOh/sto
P/WN0+i/jxOjJCze4768xuV1v8YFaLBlCPFPuUqhA9Ib9Qpbg4A6O/lKvNej1f9Qdh5LciPLmn4i
mEGLbWpZklUUGxibZENrjae/Hzx5mGyenjszGxgiwgNZAglEuP8CVjfalUuzyRvYP52DuX3YZfV6
CXZyPXwWVZF7sFwOivLPYBnV2y8suLqnUjOPOr7e73E9jA8wN76V7tS8R3jfnVV7QpNoGYxwwTuq
mptC9mQ0tROHkrzmbGU09yxs+zIbMYAluBvnBRMQlieWlPV7HisgPNUx4LG9jMbti4km75O0hiaH
4m2Nr6HntG/gdaS3yFv72Uc1p5tcDx4tUjaKUUc7JY+6CwXa7IyxGQ5JFCpf1KhgT2O0xhd0ds6O
MZh/G12/zdGm/QsSPdZO5J1eTauLtk3wsojlYWEe5JdcQ4NkaekKIirgC+AfSzue9JaK7hRvb81F
QUXOhlFxTk1k7G/ZpUAZpk07DQjGDRrMPbSj8dTrHsxoRqZzRtcxWruh8eo5iQ1CTavCHekDlqGy
1vKV+e9M1bwTa512xT4zOYsDiaUWxa4e5norzaBVeqxCh79nnDagNFlnLfPLV/EumadHG4L2V9tj
6RBVpf0WZ8a4aTzDegzL1oTvqVknpeiCixWC1W91s4CWVbnrtnDGj1Xq/xiQz/3eBMXa9RZrBs0Z
9n7Z2h+GgSW1607wbqbiKHkUL9WfELAdn1EuLV/nXD+EHfIEs+sO0ByAzUouRiblOBMnNbDbeh1W
Kc7tZQPDu9WdazcF7vXeLNxq5Sd2e5krxZzBNRJXxUGwTSxjWNdhPmyTQnVXGJbVFz9QvxtRgHPf
OGN677MfvthyOtl6iXFyWm1Th5+jHp0rAB8+bTkr6qCflz8w7xovaKBT02mrKS+csIFW7nHjIp7g
rH3X/mK31XgKm9l/LqicPAyNCdqqUp6lK+w95zBDnViZgeI/y4CTdt5GDxr220ufHMrKrlaJDwxu
pK4TL4aJm6yK68cA6e11pnKX1xOJzKD80eBRu+rs3n7TEqy2q6pNHgy0Io9xY7GBC8nPbkJ3rj65
pfNmuW7+d18Dfj8qMZRNVAZn9CvUkXwqWmKlhV2eZsXhc+PHWFKRTUB6CmAxaLF7qJMGCl/TWDlk
SR/iRfqfUK5qKG76ITLnaZUU/rCLCvyY+rHOVCh20RolklcbizYMTNR6q1fadG2psSB11ll7QLMG
b93EWvs+qV5Ir8/wqMy/FYSH/Uhpv6cLJSXJy2rfVFq3wZ+sYh+PK61TuzUkWCzvJX2TafaL6vDb
3iMCZFZ+i7BM96Xln/WWDzpLN3xB9r/xhKgKwPdgl4juI74NpIU/5ppjIEFUKZs2TPGEGjPrQ9dH
fK8WjUdkUo0rt8clW/QfpasxFG2DhPo61LxgCyVyfDGKenoJFYW0g2NdpQt0ZXd2jfY7N2KRoWmF
upPtes1eYiUEFXat5bUujSCeqoOho/EvTTko4FZRaMRYXiZ5fR0/Otgy3CPyGs6qWcXh7efQO/dj
vAAkgJX2oIHt9MHSlOqhgZ247q0o+ivwlaOKNsQ7NAh7X/SWvufVF3xMXSCtS4DMHHzAwa06rjy+
8f+raiq6RdZ6tv1qI3Fy+E18lbSqcdHLvd/ayg7cJs7EefSb02iJlw1CgUV3EpnqBoGuAwRIdS2M
ogY/nZcYvkUWUADqgfGh5ISMCtIuAPRxJt/rS7PEnXTr8zzhkYasyn1UtANkFBUb0rW/gqWZZE2x
JxmKJa9bXF111r8vJzloWzkJgix4zROb3NsqYsNhW5uim913w7SprWP2cJ3dqL6A0om3fdTEnxvw
EIMCu36McU93NGqfre4be1Ao9qGs8+TF7jG7kxB2pXi0z86HXGdtYxi6u4moPXw0PMfYTIE1HaQ5
tZB5OoiYV2l6Zrvluau+FrpevXpmw39JU95nvB+vMb7vK2n6Zt8c5JK1wZ/3p45tZLjDxYawABZQ
7Z7tNGvP2eDi3NihKq/oYGF15YuFzMg2HpSITGaVv5qG91eJIMOnFL8GtK27TzGu9pSa1PZpWA6d
VSPB6Jbne7+Z1zlr51iHWkGsHPoxch+TYnfvkbMxjZFLrOB43gdSSiInfS4/5Z0+bfhjt2s90Jw5
X6W1hv1JHQDnx6MdK4/QjPYFUt7DtAOXaq1ECRihlOkcOMWbtCYtbp7/2VUvNjLKMN+ipPXPiXpM
mn39a5KyOBFO5ag+ZPFPR2tk9V7ySfePIjJ715x1vdnfVBkSQTLQFCXOfqkNnC51wj+Dy8zWH7L5
axyScDfU800QQF5mAOTqbMOSNEGqZpe4w994qtln3fWsc72cNTWI1dVvpzIUDYN99qkOHgqzuUpX
oAAZtQZWM2GiYu8bddkRdQCEY2Kagc2rRn0nq2+/SsfcdgGalNjSDWPGwgPvtjHcmHVZrExsVs8J
m3dUIf5xhrX1zz4ANv81ep8R+CmSjeoEOvdf4obyqa/NiNIjAf97qHzgPe6PH0c+MDCsTwgbjKfC
b5SrHCoP+SJNaSfsV4GV3AduzXBkxZgUACx/zfgjjtcpHpf69d6N0bizrnE64wlR1bECvKCsKNRO
1VnO4mAu8Txc2rfT+zhmCO3aiC3jNkcG3JQE8UpO5TDpkXuICu3QzrP3WPZm/QCTYRXC0cy2Ka6H
uyka8GZe7PAkRM7CEbFPJFiNw32gSbrb3H650r1fLlI6db7+YyDra7BRy0VkQK5e9SlZCxStnVn9
XDlYJcZZUx6SOiy3YqQ4J0qxbuJIPYswnWdlm1BJ7Q+GCYP+XyZJlO8Af+Hb+3+cFFi1+Vza7g/q
KNgUuB7qJVRzRizIv8SwKzae7VRXXR2NS42uDd+8UPtsjN5Onbv4e1jz4OgjfAA0xMEPieogKA6f
46U0EpCkmtOgE5LNx27AsmVYHpF1k5mPOTruq1GfFxmj/toFdvqu6qUPDNzT91bbT++WZ58loA2y
cJ1mUfdYhZN9UfUiY5GdVH8hV7TK+dAvlNmV7QTF5agNY/DK4/KHzLQWKqFVzepL2xc4t46thX51
0n8xke2RCJJdNVqXDML0RieoCD/Eo3VzwMi1aDxoOtYv1QKim3XctnQXDpY9qOGHLjEP0i9hk4GP
lbVA9VRXA3XX4T7j204gV/sjTCSNteVq/wzT0+wTi1NModm9PCYTwnJqNfYbnMSgX0hS+d4pSWXJ
Rd8HDADtiPmRs74nqb0YE+msggxvqqje8lWZ9oVVG/sqDe2PUWdsSffPXxUf9aYOwtZFVZTy2Qqz
YhU2k/qVKhCCBAUKuZ1uomEMIm4jM6YOd3e+k58oTlao25wix/JRMLH1N0gV3q0pMl735k0ZymDX
5Vmef9PCHpu4OfXDa4O716qL3ezJTqf8aU7QswbT/Zak9XS69xu4JB4kln8r+nHjP+JufZ1u/IwZ
smqCQmZEW3+0wN2rUHEK3j2XezPGdE+aXuTwpl0OyZg1z9zcazOts0eI1M4zC3brWE5QpKy0g6WV
kjneWV5ebYI27eL1XAAZxPmh3N/aSqV/VQb8MBGPcJ5ZcDnPGRa8YxWGT3JB2ObVA7JJexnTeBJt
i6Dy94XW7tWinP9eTsbUup30/zn57yHpUXtjO49D9Jv7ehaOxZF93Ve5IWZxQ/jVJ3cPhqK4d/MZ
v8VJ8NA63EJe8f/QDzQFyIfn1LfihdQeIt1fXsXak9QkbttvKW2kECuOvj4/2T0l7lW96DTMyjjs
gr7Q1v2QTSvVwdAotcL0LYxLlNmAsYshco1czM0Q2dbV7Rj6J/sk+5UKq8pNbzvq1e+09oohCVvT
qAu/1Ufk79rVz5dHAQvhEAPgKVZelGVnoD9LZTJq0SFZOoOkz85ywNL555k0fxv+bfo93NbCeWc2
QOLCSbmiUM1LDDtI5Tp7pF2CvFR2MuLaWBpsnEUENsjgLEjMLVzGC9/QrlTOpXHrMdxVgCDKk49C
FZI6zoMQEEKAqGfb6r7dOQk16s0b/lbdTiLmYCxPbpc96CUaSejlo1uxlDFQQftPcyG/ZdH8sylo
u3tTEHK/Bf+amy+GU2pu5qidRimZTqhDaQWjsSzmKd1okV9gEcB3cIcXnr5KKko/LZg0+2hOeXmh
EJwAiZ8Db4eExV+3pr6MoO+U2kd039Ac8PO941bOLgoi682ZfSpAYDAyvXvra9d5i73Q3oEmMo5w
v9PniP/eKl7wHDn8Rg8UwdegbdDBabXsqkFfRJFpHDcBusZf2rFZ02N/K6cW13pfy5+rIdOPrjE6
u7m0xuPQQgmpuvyLTeLgu90Wh8H27c+1gjiFA9kJrVG1PDcdqTCEM723X6EAnW6hnWn+e6jhl7er
htbP0GYJ7Qb151VLe/ztqimpKvYgIB2Kebw4iPkcWAG8IKrq5Zto6ZMBOYxqOV5QbR0vmW1stWaE
KbN06UECvfLP0ylZXC+jbNzI5H+71m2iy671gB3OGnU7bOf71eQG6WI0aLyl+JuwZeySS7+4Ft9H
xeBYRsvOSC5sIn4Gj34Zb3oHtbvli6aAfAQ4lprZ2V++jdKZm8O4cko2gfe+RL6cMiwHGflj3m8x
4OX7FX72YXd0S93YlwtsKoFAs3ezmsVjZ6ovt4MJWM9u54u08IJQzo2RfLmBsqYeCGCna9NeRlHO
L14QmZSLSU+aZwiZVpmyRrxDzUAgpm/1P69WcbUbpOt+NblA2U0Q0+N1LPivgo31rnWf3WSo93VR
tU9pjXZFFLnj+2TAzfXCyvgWV+22lSKgHdob26qC75qPEWtd6ta7GhYp4uyq+pTnTra3ErU/l4ZX
nikT1PvWsWF+jAUGhmw1HuVQpZOD82yfb+99QemEj4WnuHs7Rjz5jwHuJp3nK9voXxeRCdLUvPQ1
tG3/KC3pb6fwUACpOWWJ/RxCS2nWXRUc9Ahwz1ghBjK3qckuyKsOsJGjD56uxMfZscu1jHa+Uz3r
c8uGvY4/RMoUffAn5VMW2QXAUOLjiR8eo7N6J4Od5Y5nveTnTjqzwQgtBKDZ9a+3QdDLcHx8Fb4p
UztTD/a6TcVZmk6PgjAKfc/SqsPoc7IIt0dUrHZ+ms7PE3mHDeK4aIuTMl7ZiCR8Ya38AQ2e+Yej
eWtgSnCKsjBaaeng/5129WNZZvrXuTKrVYEgzjuOaTr4c396Ye05bj21Nh6w4LCRM0dlr3bn+TSw
zj4Mnu9cg+WTYwOOU5+E7A8VipxGXzoPSKab+8owOwztSPmaPaBJs7XMa1aY8Q7b9/65D+N04zad
9tYmCXr7bld9cYr5LWjm7odf5sjwBvys7fg98ZQoWCmq+TBppf0VfVQWNnoSfozBPazLWNNf5JOL
DMSromX6piM3ZmxKVuZIePCCVJvuXLde+GT1FI+VIfEpmBvBZzMqbDIzcNTzsu2B788HC6fkz5lS
qOjAFGitLGE50mCqalUvfZ13j9CDWWQu/WC0nE2mx+rRWWaNFne1Zn9sF1KboYXgldLOWAtvbSoQ
vJq0QT8XoZ1/snEZXmhujtcXZ60vjbWQ4CSqh4gIHSkvPlkY+P6KomZmrIXNdo+Sa7nZjUEHtrAA
P08UepTqPuzGlHsSOEheqda6iC3+N8tyWw79smqyJ7J19wEJDpYZ94FJlmLSWf7LZWLYwWf4/E+y
m7CtxFkNDt4YQAmT9wI5Een3O9s5NrY/oBqOZQiiji2GvUH/wfTYr3pG9gKjuP8wZCFkV1XVzjLo
6IBHA9fSdgIFQKmtP6J1iUTFMrU2s/bRtPOrDAaFohxQyNHWLO+cW94rN/1u79fOvJU02JjyUE99
bTpKs1b0H1WfWA/SMtJipTRhxkJOdZ5nCLuSYBuqLryUoYnkWmFT3a8ci+VX3obVmxa/+VTfgtUQ
To8tinVfNLyj121Tay8axIFdY5bDRUMK8IQyr7rnF2yfjHaONzXLg49GH3x3siz/5JDewiGHTBIa
7muSOXPTr1xdbTd9DCPKDqZopRRehwpelO0oLxUXBwGgMwlbZ1fjRfEy475DBa1UEOUtT55umn87
eoykodv+xUWtldeVytaZbRVudOnuspK0tuxYKEpgMzEW2aFqYvMiuxMZkDgHxZ1bXCGbl2nOD6Fu
welbdjGy76lHjL/z0D22PYYkojLmiAhZzUth96+dXR27q1uQxN8jh5obxFPy9pRDCHzs0Cz8p+2F
XiDegHgq2d3FCsNAUu4Ux8PnCPvUg9uztesqA7nAOo5e53m69JFXPkhXrRk/I0JzEcaIKvXSmNPP
USP0gkOv2+bZCSML96ZEe8+6oj/UlkFqvzTU93yq1G2EW81eRruQfLpjmP1JRrOo/Bt1iPZBBks8
b4LYCF6NBFndSPlxu0LRZOwxitdbS+MljpYEn6ZSj3NqLNqRA+lPipela0lj35uSxnY0Pk1GJY39
W1OS3P8yN4v5/kmS+7fgUGVpvVwqWUblg3JsvPchP4qThfY5VyhPSHUuw0VgC343OUhJT4uzr0nj
eI+qWkVvTs2qY9HYd72SrV8YBztARebHPnbOAGIHii5j+aKOi3fTaHz0oxKXrcDNNxa1n4+O6yQI
85v+sa2jE7amUA1V4+jYVvMCK7x9SfMw3vlzosFdpU8Othl8ViPVO0tLtWwElpmU5nwJ86J7Ulx/
+vKh1dPxS6gMCB0aRr2fsvQ82wX+6TiGoG7VWh9svIBWlTV6P3gboXY2pUO+ssrA+RDBsdsm+Zxe
ULdOLouaoTvNj1PqdNusBKIyiCWetMsQiaDbprSM/XSfpGG5tu38GSfy7kFEDocCI+Sp5VksTSv2
2mPuKelaRPZybD2ffVvfljFveJQWy+fEW6jHJqab7i+Hy7vX5bwALTQBZwSzoW1dy0HR6t4pp+Sx
SBXLac7K8BZ0v4aj4iNgYqCNeGexHePS+KjzYFz7hTqfpRmlxQZJIevDUKJArvblZytKzI+uapQH
L/AO0+S+UpU8xQtPRKyN5Cyap30Yd/X13p+pAE88o65/c0UqTdXf+bUCZ22ZLwcYFealj4uTm2HF
FsZLCmfRr6SiY26c0DZ2Iipndkh1NpP3LXNduFpoz2EFAi1RSkP3WJmqzhTsllgZlK4QRbnAtY1H
z6impxu2I5la7yJJBDPz7P08N83q9i8Obe1nW4Y7AwgfqkzfRTUemlm6pTpT3TS/UwcC76q249ea
1/+p0R2aYZZGFw1bNZlRRZb3WBc1hLvGrA/9p9rLFRg+g/9MgUU78+b5NBSu/wxqzH/ukdfcwX21
1tInsYCDUOMs7HwvfXJAb+8t8NoQwQIuNIWq8ex/CQPEd2+S62jKJOuwq/in1NrAgoCzYnKHfbyc
oU7z80z67qNgeWLEKBPn7LdsvJq5brdk/J2nGhuDJweXCOravc6Cnj5q6gxUanQNquIoXYiAtAov
Ljy6O119uEUssUYJ08615uZ47yvNesQsnKcxxn44q0KGjutrZlgVJg9qjVzC0qZ4pp96NrK/9UlM
JTFVEH9wdRQvpa+uimZc3SKDwjU39+taBq7bFVJIasfW2FRS5dEb2TG2Q5V98zHkSzrV+lzmGc5T
/xKhDNiJDJF9i2hU7oCQRedz18WfvUhX3isbzzYvzpHhhtV0mvQAOLzeFa+VAc3VKzCM8JAXySbn
R1Xp7NOG40orTfdmSSBK8UbN0lOpXXg4cl9Jp6fG2sqyrBlCGPLzck/JwG327Za7z5RxibzPbnS3
R3jIr9/1INtUyCp9TDU3OjY+hsOdFy/yUCJbyjamhK4XImrTAljdTLGZX8BXkzFGI3LV5BVyptL5
27jEYzdFSqUK9qatD0cJuUU3FpD4xApBUzrtWQ7mCJ9lNduxWa6kI1MRVbaNxcRaOm0JuIXdzoNi
as/mkHTn38dkcsQ2pCz04Ph7fFR0qJyBEmnPQ83Gd1E52ghkOwGWg0I60l4OeG4BdUu/gLibXt1n
QFrOf/RLhGaiGbTMlMH79HbEGkOxvO+B12lnI8FESs7+rSl9SulQypXTMvG8TRxyg8g8JR1wGJr8
J968/XnkbXJugeTdzqSvWQbuo//Wp+kOVhvFuPsjVkXnRCeHNVY2GWK1PSQzqGrWlvljZw7GQWfV
eLHc3r2gTlj4u7IFsZTh8rW2WitE+dIepiOOmxaZgHyKfmSuGiO+p38SOiXvujVWdtk3a16wYHyZ
XgB0w2I05+FU17N7hYvmbrC1yPkemfmm9Kz4ZW6xH/LnSt3NDSvydVkEL0pjzPwIKeaHGJw8ViVc
0yVWDlow2AfwytZKmjgwu5uwB9yPwiXP4LF+BIlhvFXW8MrmvH7Ul0XPMiYtGYNh+Vvr15hELvPM
yrn2/ZgCwDSG652zcOc3IArzI5jVEV4NEXK469VJc4loa3j4JBX9XaK7wTF1mgceP/pbraoY5wT1
Q70knaK5zJ9+jZWJE1+wB4B2QZLW0nEk7lSnoLrXor4qnbmTK1e9Tsr9SN4SlgzN+4AleV0VFzar
ydGwZ/DWJadNFLCjPop+06Bvyshqv3bzOG1D26lPHtYdL8qg/pBxL1sEnoPcfg5gbp7xJIy25QDZ
BxcLc+2gQngeXRdN8bh5lAPWkc2j9LM9Od+UuWTgV59E3CdUCpwsJE4wSEGwNcf49FOlocvjVXbL
DUrTcexjEqnA2IJMeyrR3RhCjA1bNdD3Tjx6KEMThdr3sm3quMX0GGK0+oVMGsIkeauf5dI28tyH
buzmjbUUSIveOAMCMc+V6eEssXR56HedXN1HyIYuOXRLfbQO1B7PI4VS/q9YMsjq2mSbvQLFWmzj
QAGCGUWLJVlrfZ4z40OWWtPfdfXOho7yXTVbB9ap1l9DmFHTbaf2fRyCJRXmuk+GyWtiKPrsUjRh
fSodoD8UYbUHuXbZR9F6ssN8fB6dsH1EZtM/BBjMbAeeiF/ImK+pqmofuUf8Q6k4bPV0a/yi0B8X
dXJFmu1T12J01SwHOZOD0yurLnWVkxhgSddodiqKo1TGplpNd/LbhwiRe6zirvLLy9+u9KvhGEXD
N+nCT0hFdcJKtXWZRMpWOuVgWtO4sqPszQAK+Fg3wcZ10vQaLVrK0oVVAkC0yT+gUGk6m94aniB+
siFg6+kADY6GvaKB+iNlW+OuuIvGwcKkWCVLk7XDZ49aFf6Sn9AFiU6N6aM5nSn958YIv2vjoDyp
ao1qRd2xul/CUcpMN84URGcU2c13257WaGcPn8nfmPsZ/aadTC/C5qTXavfBrBTjAomqWst0ZGx5
pmH/dS06JXrVfYxnl8vKD6Xk7ox2uq1zi2ENtmgtr3FFw5trUXCSA8zSGfvIFzFVGuNcOSRRgovC
r4B/mzQ7t0kS5ccKjh5u/nOSXMhxZsrNPSt63Ys/Kjg6npu4r15YxP1Ii6z52nUOjuadpj7i2OFe
PW76dcPO6Guc9C+p2lQf4Ignp7KK+q1MsOZvig9wGQhYsI96LTsAnm8+5l26k3lWGI0bFZ2Jc9jC
NZ/RcDyIKyUa1jYlgtii9PUPu8pq5aDL8jTFTXW5lYzx48TXcXn5qsshdvyzBxD2JK1AdZ1LgyJW
mMesdbzc2U5DgA/U0qxldZ2l9tfOU7Wj9PEI8x5dXU+vZtpupWtalklsZ9lkzwaOXgoCUPJDykHS
B3Y3vTiJopzkp739BkFQHBJEAw2EAtLQfBPKTBH4weOvVj0X4WNU2W9CtpEW3gK31pDNoUTOoD/w
i6tyNF71RqHyW+gTeiKF+UnSVV1dgWCnwHSRXJYfe9rGM5H9lFGLGu6hxcL8lukqsXV4sEvgyAtJ
Rg7kHtvMSV6zbg7OdhH2qxZUEKk3hV1UX6DQV5JWkgFpAoSoXhOnu5rGxEt8VutXe6xDaqGwQmRQ
wpJ9iVA2InZcwQ6KdjN7+GNJuFPE04PXjJf79eQji5jynYLe7BCF2ZORkOUecnNGLDvxPmiJlR/j
GHc6aS5y3Bd0rMnML6PmWLlPjV4epCUHz9w7Fp550qBW+oAs9fwoLct2WgyzalZXy2RLn6KN33aA
JJemfPA07i3zU+/myHTPaqLu+wLfjAX3DoiyjtW9A7V8a45xvcb612S5VdgI4jTKia821QuISQUC
aBmON12DfEMLS0ypGpipfZVhDOIV52HB1/ECf/JVx31ytDZ/r+F8p4XyXkwW/MjR+iStPpuLk2H1
+lqaXRcujqlk326xywWjsb4gq9c/9OFcPuQKtpiIezXb1o6BOMY5loKhMSKwz8Erw25nYWWF3Fo0
PVltNF11inzUj1jpQAAgtwF4hYcATeh/P5uSKupq5b+aZqT9DP5jrgTLaJ/HFoZuZr1la5td0dNN
r41vpVe3rs3LpG6kW3ruY90SIH3c98lOw7R9JaN/XOMeB8AtQ2+413d/xA1qAxpfGfZZqDg9a2U7
nqHwTc2+1SiSSNn/ln+5d/4GPtFDu9lT4Z+XB2gXsiVGtkAYHWXn+HiHbAfLD6/DnLUY1f1s5aNa
S6tSvQRhjXFbIt16hdDlbhzHmj8N+XyxlnJrmmuvXdVEH3PXG7ZurcWXQsmmTeOaP/rFes3VzWGL
vTkco6UpxkZxXL80uWNdpMuA6nYNQuNBxjw3xA5I3HaaovvYKGBdO3zQZsdT3wuo/FcKzumq0wf1
vawyMmeKZq5ltGsMa7mvwp0d1Np7pRoYmjaOcpDRMpx5C8/ufBmXS81a8hh4mfckg1ly8NLeffv1
cT2sQh7pp8z1AnQRh/Jj98PTB+U9nfz+kYzSV3MR7Z8tTBljte020lQmU4M1XYJ4b7Xio9MNPxxL
cY6Us5VtOab2xikGSo+zmSMI3Wk2y72p7Fch8rZsOvEjxFmRbGwQ2Bu9Oxrk9YD6ZxCJBkwwzlbU
QRcK4pG9yXLqeC2mKy2ZNM/TKJCV+kcxZ72Zt4Jprbew3W2SGMvnydCIlDsLRKXEf9Ve1LE767KX
3II74fZoF2mw/i17IKdymMgenFl5r6RlqOhd7OU0Uaq/JtCFt6tI12/ZCYpbwHhuusU2D59Ni4fu
szq65nOXYYac6aq+K9MG3Ljd5OT5vcQ53tqZk566dtauEt13ZQOjYB3UoJzXTjkhZlY411to3gKH
KVvqyBIrBySvip1n5QWmnHyanbl/oV7ydfRaEjUhvugo91xjL+1Y/oW8FtUg0w9al7hPEhK4RrCN
+BHx8rWcp2A5LISWw1Cb+KIuV5GBzp39xYJye++Sfi1kYbr1qUx9bKe42sEZCPl1qvkZh85hpQVo
/YZ5epKILK6qHd/H4ATAYX5OVAxcyK3n/z8RYQY7IcrYcFuuxr2rOpvU0QC23I6TGUVHS9Fef0O7
3E75JuyL3AjON7SLwFhSu0dCyoRPphQ7HvvpB9sAjWYh/fSjjUhxF/6PtrBQSG/y7o21KfAen9w9
YmXaua6tYhcUcfaBZ/bPSTbisK3p//Bq2GtlpmI6zu5qG1TmfBlK7eckXbGyswWT5MbUR06r3GUk
qO8c/T95/NpC/xe+P/6aWb1KkOfnG6hceKrVGz8srfeuhxJtGkrwQ0cqmT8yeXIAFJeqrN0vrqco
q8kLyte8520BCAd1utRHYt8dggM2qM6jXAk+EN4jQaueYgDKpzLUvpbDVD8LuzlduhBUuXWJlbdE
LV3SklDp0jusqRpuZemasvyvfMR9EobIThJVuSS7ekvRtzn3N3UnFnC3zjmJvsRp6xzvua+h5Ddt
83QXePWpsH19AABoR0A+b9oceKslB8yM91raz19570Y4r/fzJcpM/ckZoLnKQJREIUR/P3lxm4jc
Uq0aSF8wI/VxOodY+ikbUDfLITIf6smOPrbsFDQ0qFZtU8SYnxv9Uz33R2Gd9gv1tMCZhzT2q/TY
VfWaUsp7EB7qlKATAp26PslgNSAEUGWms5OJUedEB/zWAYsuhFievu7ZzFBck7nIceRbx4uxVYvd
b02kRMdb2voX5T9trd/6b+/BxtBvfTc8ncAseWJ8a6f5Q65AZHLaMLzKIYqUT1VVWPt7F8uo8Dol
GoIneQFyBj0AMBVq4aFTfreLKwxlZ3VtdkoWQznp753ih+3zOBtmV93OheZtUFiJX+SQtTzskiSO
T86S3ZG+1DhYTdA+S2MKtPQcDta3+5zJHN4c6B3h3wkqCatBTLqUUvuoQTR8jfSUCgH0GgTRShZw
plUCeOx4TJlq+AoP1cDMNunI/C2j6VRBJjFs1CQoe7Zid8taLgNyWbiorIyo0zq99T01LtViCDRW
fbBqrc58U51o2IIScC6qC5dHL4Jul4UtYMvIf0AzTt+kcT3t9LGDf9TVyaM9AyVbWnIo0sRYdR0V
Dmk6RuydYDiWK2nKLM3Wn5Qmca7S1Vtht3crF7z9chGljWps146T380vs2bXr65akb4p9W0X6NNe
XCdz13ryM2V4TuekotI4H8R10m+T8aS1FKykWaVw9epFuvb/OslN4epNS5noPimn6syrStfWFTr7
uOSCfxD3aRTQouOgpzkg+Bpvaq9pXiFt2zNKOH/GDk0fHWdUEtcBTgmvXWhJbBybpIE8mych4q3K
RgW1V+VPQBTdbYz+4g42Rc/DF6+UxMUwZO8s3impgZd4WtvHP/lG0qb+mO0UaJ4rO2ypNP4ZxE99
KhryoX5m/eey989Sa8w6DXdUlWxbK8AEHPbphxve3cje+jm0n8oBeVLfSHbS/T+Mndly28iyrp8I
EZiHW04iRVGyJFsebhDu7tWY5xlPvz8k1IaWT+8TOxyBQFVlFSWLJKoy/8Fyi/ia+eG4Fxh8OsX+
wW4gO/yapNY6ZqI5BnXaHP8+SaLcFNUsmRSZlbZP1X68hg4Aem1E8BXbE1L5ZfJaL/y8LM+Ms0Gp
9bmHccyeihBkF3Yahc0/PHUw9g1mwk+FHvH9rRf5yYBh9db33pdBCZq/eDaTu+umr96IwW9SN/q1
jAxMasE/HWL8in4uL0xVrjs7JQ90J0vgMHlldrQ0dXyb+gTjgQqgtj7mSOTZWLxkjdrfy+jcowBk
RoF/k9FKDe4bT3efZdC+K6exRea7Tl7Yi18kxKya5DGM0dpyluXnrNHuc58jm0yRFw87Vd9XZn42
3dT4UfrIqS+mlK7V/SehsPylcHNUXHzHuO8U/KdiCLeHX6HD1Dp/+YQ6ZE3+NdTJ1Q+r/gqNh+59
VaUfFp08+8OqOdq/up6ULxhZFCe9zZU7spJ4WINa1cOofANLZVyxVTcwGhyq71nSkdUNw/QRTZzs
lTfxk8Rv08OBMNTo/3V6bY/v0w3TSmW6LOt7DlyrBEp4UxzydnzXGBHhEM/oXIw801dpNbpvGiBZ
CIkqA9ZGN1xloLVnSEpj0eJBPfEJ7KX9HogjH6oJrx8my5xfK/z2kjqupIcANNz6s5gZ1L+Ziv8u
Hmeq6ZHZoq73+20yFsMOK1rzIOOZpgRXuZt1/f1u6/swW4Y9F02B9+cVuNlD5ebTY+IHHjbM2lFa
28UCIv8IG7c8prYx8Q1FLFhhPkNy61SwJ60pvPB+mh4/TIt9hD3cgUwzUCl5DvsjGjUeShMnacqA
oNYxpP84sD6X84aziZfCMPpwXpVONzL907asLOEua/8fBiQ44ltu9DLlmul+dVNSdkhlqN9LSy65
WlBeXQbl0kxBj02aah5+G8hNtbpJX8LCZySVX5GJoh7bFjBtdjK5L7BamdwYtcWl6rVdtvrXYBeU
ubb2FgPzFGnpMK7XyUpdNSeY2kjHLFa0sptAPmkx8Vk2FlnOX6k2QhIesgGRzlxxMvg6dYPttZb6
68zeL5J7c+hPkG0bynT4wog5zGoB40PNCtUsvHeqPtMfZHg1k1nH6zJ67KBY4x6W6iFQ/zzm4Blh
mmGQ2bwC1PLsvd/RK0MVEiVljNtD11U+cJAlXAJ1cpWXYqx31ji09kmy66bSoPaJ1MFJMu6go6du
5zSRCux5SbxvQWlvExTmToFjb/0zrZQEmRoDs7LY4zQ8t/qXrSnS1tLMPEiM+sJp2UZF2nprrv6u
UQhqPSePgqRmkbsvUFvTN/fFtofmTcuc7iVuq7vSjJs38vAx1tnet3VMtZcfxFT5NRic0U+4pNRE
SFwxswkM0AnjyC5pGS1HMi6KPvR3MlomLt99zsTWYRnNDUyAwtDvHmQUNskb8ok9AmMMLhL08oPF
RuFd5loZ3kW5pAYbdQ1ym5GfHNfmIsz1rtG1jDil+T5SRhooUH7T987fhby2ESn8ymr/upCMzGQ5
96tnlhLDvMfV2tR/eqr7PNk2UJjaLQ/GhK6kNOEkmZ+yxnLPMUo0O2NpyoCaqh3c/j+lsYVihfoG
fNW5l65xtjBPtPGYscjwnYH2+ld7cP2rbpUIKBrxADyCJBjE9BEj5KUP1c+LapV/of6yFyCPquTK
lcMd4i8LgCedEe90eg53SPQYX3N7/KO0NOOpVdvyyzJpqNpmb49t+WqV6sF3x+JnBVZ5ryHstmwe
gOVRIT7pnEk/q7Eb7rDtcRcFDkImuyNnipsL/r/NC0wdTpWIUkYwy49FNfTnfsJwvkEgqQvL9Gvd
K/E1ju3wIP0yPYFBkzuxjnhzsyguh2OADLWF3Bq2t4iZOen85nu2/dhX+n2sFho3gP38QUvOWpRA
b5f07a9RH1TZK1q9yXleRiU4sMaGrcdIiwdyGMdQnN6UeoD/z83aw1DYLD0fYwaA0sc+VXAiyZTx
E8malBKIrwGPhjzCuR7WVzLH37pQHT+5lZ/5uxp0emzo8U36rIrSBfCXa09e7uj4hsoG5p8q41os
M1H5ZHN72fpjvjFuECUxAqYMufU7fneYwBLNWLIHHXJdWWImpzbg9J7mY4X6izrvmgXS8i8Ri43i
s4+PxRahmSiB62moIeybVbe+RvvgFzFUCJ+JX/hHtI30lV26sUOtOPhTjdrpIiRS6adyPwGLycPH
2Cz+inp9/snBFQJVWRWfjKBXHoJYcfbUseaf/jBcxqQc0V/G4MUwUu9UW0793dXHnQQoIXbWZVSH
V1It6osWxE+dnNlA2oDQrqruVfOrnyJVAJm9YYuvZM9lTBnMN9GiaxcNg0F5SZxQ/6GbgXcs+9G7
IGV+t/rYpwb1c8pOwx7JifR71gHhF2VmsoVmaXp/W3X2rc/M5lvTIiCRkd15RmIjAdNmwXLXO/sa
q9jFdJ5nrwrP5Zig8VrMaC9Scn7NR70+KFZin8LlPGoiLfapUkW1ubql8dAeO8s6w2Huwr03+vPN
QUYEiiLcP+g2/9p0W/008Jj5kgAWRZDYn+8AwCQ/cqSkEky4SY+mbK3R/JRu3owhdZ8fv0Uv71Eq
rK8KBNT9kNVPqhXifz76nQe0gy/1tW2anMUww+rPGwAjDoqjjhPck3Q1oxXclgUyNVZ2iaKrd96k
Z5+Cxe0TyNpnt+Mjm2pNvnYlet+f3QGFOH/MqUjy6UyATqCqszzoY1KAONEoR2luA9KMUIBDI8vT
TkPZhE8xm5sdtkVQj3UKBUYGlEmaboVLtpLo0wNeFMbXzPxrJtvw5uXa0bYDq0EMKNKQe4c+OU4J
kBPsde6kaan9e1++9PlLSNSoR51c32FYnG/bQfHhXqEv4CaW+Sp9yIrWSuO+SE89uHyRFpwSrSL8
pPV9+AAXrL63gZshGVFOPyw7vm/jIbxrTKp8b82AgoSu4vsKiGG6Q8g2QgNWV/ezEfffwzr5lGaB
+fcYR3s99Pw//bFDn6sJzc+VUo5H34ZpYjhmtM+bFo9Os3yMVRuXMUoTyS7wjebqOWH/GrSmdR4q
tdj7Jcjo/QB8dABt/5xmdv8K9dM4eJYD4y+EjTKE6IQsS/l4ie8GHy7kRh6I7MA94kYz7IUYIAMr
02CynWPgjHyaeIbfMm/co6TOY6vJIF1CfPevH9q16lNWsJM76ZOLVXp4ZSW8QfTSf/Jmi6/Tzirv
Q2v+EVjJ9MnpS75w3UE7haSdbhKxhtWcWOI0d7GaJW6wI/0uNlU8i/Wgvzo9KtXL+1HehvL2jE32
MYmeOCTw/3lrgjnrrlmTP0nE1u/GmrqLQfau72wZGEwruU762Yu0e/Lqwa3SF/vJbFGnHUHgUY7V
u+FCnv9e+uSSLKP/FjJQK3wAkc5WMaZcrxaPK4dFQz7qAZzeru/CPyDoaKcy0stFESf4guy8h78R
CdoYsebP/bSwg3L7LVxaVCPTFxdakoxJvD7+aaKF/dqEg/LZmdKnHF3/JxlyGqQOch11ZglXTert
9pB7AP5ZS9WgsdqLKJ+MTnYWnt3MKQ/KSCbyXVBknuoQ5aQcwwYFL5ZDrPbBoYJqfEPx31gvCKbg
b6e42SM+FNNFBvxGNW5bnBsCmjUq9X6N3eYGbXHX5tZVCqhqqZIGcny+eJaKrDPGd3XWgspQHYev
XBPYNd1j1Oq3ue+LnTRntJnPUYfNgDTTEbCmMuY5II1Me7RssDV+1RY72d+zzUWeJiUPONkQn9fm
tsH/0P5wPlhv4QbhGqxbVyyjkge5mGk0NTt3rCgEtS2CZ9KWoZknEpXO3jWPVeyYd56WQpbD9e8q
dlthBGMJtE+8k+bgwANEtNy59PfuPM4YeyfmY5yXgbErcFQBqMTzRjqDmJGa0/wj0Iritppmj6R2
OAOVvoOJm/McLlLC01JLkLtYagnSXm+ltxZ9YHD7490yR6dUd3hnKsdhCMKC77sck8+3GuWQO8cv
vWO6NHFhTg/+lFWXiQ/xGwbx+VKnmm/S7Bu86EBLvZQuohBegyfoMmmy6+opiMIfEgTNHi305QVC
ROEuBUjnkwccCNuRKr/pDcqx+6ipLZgA3VdB1imDVR76yO/OPawzVF/89+Y2WtR6dwYcGuzzpOJh
MHm1fZaNXaQ/oKmiP63bumHQgj0fwPpO9nDvGzmnP1t11+1kQr9sB2WAqbGVGHyclt0fOIBgX85J
DYusKpCpYfd99knk7hzZMbp8Kz1N0zW3a77I+oZqLO7lOAV2ByubkjsxMzf1wSU/Ah7BEDtz6h/4
LxTB0VHTgKl9dF74yxiELi8hP0X+dw2F9tP6IkZBttyxsDSXH1N+4G3W+oNiDMqX5Z98Lsv195Co
oLctCrChuf7mMp3SWHT2rOY5NbtLDBGJB/YigyeKeCJ5hx/DLoHy9lDAs/9HH28J5HCvHCLFHfYG
WJZz5HQG2dRSQRQsSgMoaIZSXpoFF7k15c+Vd465jgpOcmvK6BZs8wj96vruj86rHDQ6mpNvmdhr
GFZyKofZ/wMcI/s5YEQQyeEP1bbZPKJMG130yo0vRTdUj3ro4lUQm97noHWASuNed9H9FCy0DXPc
TNz4JtBR31YTvuHS5CZoURmV5rxgLwKH0S3YCtRniJPYfjfWE4Lt9TPHxB9y6mnJVADaCLKLPZTV
98G+p47Hsw0F0OEgXSXemzvDju2LrqTuUeucvriD34UJbkbZm0P7xBwf7uBU41sjbyx5F6TDAcna
+P1tgLONS+Epnz+8jRVQwBzKmKbVwTFUC7jnoO+z8GBVTnJOJrDwPMZ1ZLXYvyAdNg98aVY6aBrU
khDE6x5qU7+BdmhPEQj99TSjRilQQHLpUEz9yj+v7Tjvokew4iR0QVmufTIRbtI1mn5mi4CFSFlM
Rvd16gCVSgtIdfOcBdXXfIyr6yqH4dQg0Zamr2jpBXE4FcAOQjOAu1v3kCmluhPEwO/gAZBH6PG4
nTEf3QEV0qiuzm1YgAr3a2xJMl1Rjz0Kdi9J46svDoRdze3xDllaQ8k3mGLoKPkVwEX2bVh3O76p
lUtAEeQlyk3ncVkvx4r+4AwDjh4HvBMAuCWO+onDAZwxrf8sFyiwpz5WvU/SckxL3ymxq95LM5hU
62i2lX+UZl5X3f1szHyGvXD4rDdNc4qHxrzXMYV7Yv8b7MeQTDfQsASMM31yAbCoH4tIHfaapsVP
TWzjtsI2c7j0UfdV+rbgQFG6x6zmaW7ZPNOH5AlY9Xi/TiI/oD0k2N4JqqgfR/O+sJRgZY0JPEia
K8iosT+ONv/d7JZmiWbyPjec8iHxtWR+o56pHVG441mv+ORW0N1Z1Ix851QumkvbpVsEmhIwNicA
ZT3PLkYVtabEL7fmoNo36/FDj3TLLFlTneDraAPFDcjM4IGyxL9Foe3dsKjScTCpqIvLiHSmikJQ
nSCFASnsapRzq/JxIryNwuEAhEgBdtN7t20dGTVVtq48kdEhI/bDUnJb+W21Cx0yxNKUuVPZnG3F
aO7MyYNR5zTIQlJHsM02uzSW7R/qxWjJH8DvDCgs3Otmy5ltGqP1u379Ak/bbs8fqnuUT75c1MQb
+FiU42l9jkVe0PH1SvU2CvOv7zL6HIOsW2lq2R5Mbn7uFpCSXCBVkvyZn9O8a1+SyikQ29fhZy8B
CRW7h6rrXUqic3ipJkt5sdo2WXJB2Z+Bon+awfe9WUUe3xUIZ6e5594pUdvcYs7Bxym1TXAYlr0o
p/Q/7aa7X7+n9RhP5Cxs/mpwYoG9yxphqy4+9Ubz1KV8uIZEpfZgK9jeO6hiVUmMVbGKdXDqdeBD
LRcKWZ269xkFibtu8NVnuHgt3q1e9mMwopucoFo0LAqTvIilgwsDM/hdHdrmqCQBv5uTTTdX94Zz
YM71www8Z+7q09RmBnti0OJLwWS9k6YM/NZX+raC9hV/oG2gUmqfv/yygsyjqEx7W3Zbeyh5Wd9M
z9ugLKOpg3rvNH+XAcbG2eJ43C3uxnPvtXfZNKCD+1/9fTCyn5SQws8WucHssxMH0c3s0/4yk6Fm
S0iJRfrkUnAevMldGnsGloPDd2l9iNtClIFqaqJWaKP8tsy2lhV4zsHW+4K8HS+8DfzW1KbW2HeO
Uh62ATUYor2ZZOaBqoQPEiBCRx0fITQvdFQLdM+8lwG5qLAUEMKXq3RYS6Dc8Q1TXCvkst3J3sPT
7veWygG6wH4coMCiorNpdMjd/y7UIcPI/r1Lf2zztimkvqN9GYJJtatybxa814MGzdCFzheQ/H02
nUusJGi+zlD1IsvMr1rs/5SW9Ie6qp505P0O0ieXOUvbPTCRCSAr60hfBm9QlsaSL9g5LiCF6WRZ
vnsPi6C++iWlYH3mMMCxznwUnysPMA+WIslwsmSEtH30MOsqgNVrZ2F3UsWPZkkKYMUX5+rf49ix
m11Y9qmuDzCg/XZFJmu+M58zHRMWGaWUWzzqnrLOjBcOf9TftMgyDn1ZuAf8uvpH27b6R9Quh0cz
Nv/juFZ+li5z6V8Hl7C0PJa2FqyR28SeDc5ZHctvsoLm828nk3xKfwc7m5PDtobSvWGdwo5+OUPt
J6VEIMTAsji30AvJG/+sTRoYkEJtSL8a7t4wnmUj2RfmngNw8ipHBp83pbT8XnF3phaY/BePelvt
AzSHIbsMo7feUsdHY0t619sm1vWj6tUoGm9RlBmbK1vP6Wz0RrHfYOhdrvenHFuFvZEBctgG9Bxz
pbCsbm3YvfYafDspKw6tA81mgrOqhvoqnbb1a5XhPSiRtvZLMVAKib/6pautRxReSyBtW6m2Z9/r
QNXBDSzzH7f+qaeaAlRnPG59EqKjUQO4R/m+9XsuCSKcSzQ+Vws+Fp15Hdm0PPlue/gkZ7U73krN
Ma/mrBhHPx1nVErTN5Ms4l9L6AL2+RA6+Il1BaL5HooG2VtZGLaEBiCrT3wyyv4Nw7240ooHwZoJ
Ig0+zd3oVPbtv7tMhS2CIM+k31K9NWrr+jVxA6ktXTJxTrFTCeu+PE4jcNTdpIzVZVTVx80CBaDx
eBMFMenzEru6dNbEu5k68TpLbuVSVVF9Gf3hsV40xbb+BHuMKzzAg1Lrqbrziz58nDl1HVqj7D52
usuIq5jhOerTv9ZohHYWF+VFmMtv4XMT4QEhegyjFEFRmbBcWi/9prENPm/9sZ/1p3LJCoxdUNzm
tgTdpBT7qSG9fpA+L4kX00+gCvvGqiJUAQhcO7OaB86umBA1VZkU6Hma3Mm4XIYApDvEG/TU4eXe
toH32WblnfPBh3oT7JMoSG7km5Nb2Ycjld9f7djFZAyCRLFrvTK5ycBohTAU5Lbv8kVOC4bWOrFe
gqY8yduDvnyKkC64+CmcoHVJV26VZvk9/+tl0X2os6K+7ylEXyd1zq7dFGZXacqd9LFFQQ/q32Lw
ziB/brTgnlkgGg3i5HZbQXc1F3l3M6fYZSNYPg/aVe2b7rFI4TgOWZr80QAvdRs/+svKPRsNH7V8
pk7SXEjk5ne2XuifIyf9SyLs3L+WepZ8Q4ocJRr2QJLzGBe9KmRx8OniTK3/d1NdmqAw3kc9w30P
Nuy6v6AUqvMZjlw9Pmqgzu9dxLDuyrwcgOelVNkiI/ihDs7NskhJR62yt9Eb+7NNtBH/8Lz8XGFY
fpy61HvQpwqgwLpeY9TlvlcBqrrpcpqK0dAVqV3p40BVoeOwnDTHJUapaK+6vEtgU4MSkL5cYmQO
6SOs0lexVYvy5D71mlA5UJPUdyAClZO+nH4iv+JstNxN6B8eEz9y3wMN5EbPqj79ySb/PUTi1KLR
b1GfAQO0enMnfXKJOa1mbZ9fpRXNOvTTJrWPbQutbgRT9dBFEfuNor1gB4Opy68uiZBBjEkyyuIv
GXueU+ZZ5mEeyTPszQ7lT1Mbn8uFdTM23WKYAKYS6vgP6Ef6PnKC6lPV4qU5qAgf+F2DbUkUOfsg
jdzvpFAR2Qv8/4DWOwTJ9JDPSo1TN8TUsKjHW9dXKBgKizVGqysq82b50P3TJ4FyUQb9TeZujNd1
7rpMhhDKsrI6l7zbYJftBYchiI0hqd7xn9LHicFh9w5/DjTHBunYmnKnfoz6gOzYwtC+29aR14gS
ZFKjQZ+PnhTNRvD8F04sNqcNfuFODfcJScCrtLbfA5TtfA+n+c/IfIh0vXhrqj76ZObN1yx2i68J
+fJLAGDmAMK2+Go3owISN4cgvTQ7q4l3OueSR2k64Y3NUUx5zVF2aLIihWdF1p1oNWmThWVEbb/w
Ha48+WX2t3T3sBlP468oZIk+RGlD/CHKbskCR543feMBeAOT/L5WZwR/i/7TupY+qqfS8DErqozs
c4Ex68HMwviu9aoMBTI/vI+ywgVQzmjfVc6zhwmjDAZLV+q2b65DDqes/tMCs7grkny462CCf27M
Odj1i3L5NIZozsTaN8jq5XGeq/Ch0IIIyFjLf5Q9Tj+hLayhSAWgGJrk5vPUm8BAu8Zno7Zsxty4
T3fVUveCrQmYOkQ8d0rxaXVzlIKLvwN0FnFW7Z+LJAyP4+C9382/7rbR7Q6JouF5BNV+/D/EFRMo
CB7Dd35mlvpXd4z3VIUmsIxgv1UkIPYxekbfey17WXHyXnU3O2P/dz40P2oFMzY99F1wFYH7qUTv
Hd9saKRYA0ToFrJOoajVzswWm94Wc45d3QPjfers17XI3HNCtsyuRTU0aR46r2u+IC90YmePcedg
dne9WesnF3jc9wW01FZe8DlCm/pm1z7FrqVfTWee6lNVAacthouBbcrzPOUPelFZb4YbqQ8osi8C
wwZ596kYzuiagg5emth8wnpRCuNOgqdqoEpr49gio0E5vuR92H2SQVM/dfzh35q+wK7KDT8jK60+
mP3kFuwE+svYOzyIck99sA1z7iiRg/ad61qp2kMBeWn6K0jG+hio6rmoc/3UGrD5Ug9LLQhg2i5K
nOyzrVnjS5VnOxkUaRxoMD+tgAyrdGkeuMN6DjiBm8GpL5vqW8bRza376Qc4XLYSvm5dyY00T804
cdxy/eBkQDQ5rgScMSXJTDL1ddMSEXpOafWU3H/pi5AYO+UIId5/FAyRQKvPhn3Spwb2ORZIueUi
8/zUZw9DYdXilI6N6aEYGuuzYWvKdbDSElMKy/qc1838CbnAs7SUiC7Mp4uom1+lR83izypOoIDG
GdI1xFIcOyzuZS2tJx1Z4xt4kqa8UhtG0J2wsqOiGOe2epwoF28mTQmenhkHLrBzRZbOJ+hu9QMw
KhfhtEUdCO/cpV68jI9ujUr40ilBsQJH5qQubenUu/g9Zp2zReapTaJnTu7w1kuuaa/3LRVvbueA
9yOgQO2i92V8NpWcpozIxcst0ztrpu6cVYrzYdXNVzgeGIzLLZRkmH1aj492nNWX34c/RK63Q+Qo
PB6nabe2/cGYr2g1TMpebv0K+wtMvC659cv20hjyIjwUaQ3YrdFR1FtKXlRZy3A10pS2XNZIua17
iGtmM8c7IdpIH5qnbnNCuuAfQkQAi3vFoHVKPJ/dKfkhSLHfhEP0Rp1kcMWWbaO/Bjb42TYYZu50
TuP8x2olKQtLnKfomLpkLe8D1KzAB7HtVzv0P8mfKcnRbVI+O013M0bNfFLbwHqCqZaTfCof1wjd
SYITlu/Tfgtxtcp82pZC7WAPzOJgzRlH+lGP7k1yDDtvUvrPzuCkn+JivsigdHVjcXQ9u3mu4rn/
7AU2MjEexCoZnIZsPBboF5y6UR0eex3imWkv8mFeEh6l1I1/avEI9JVkwnJnpQ/BGEH72Qdj7jyJ
y0rvAYsZyslDKAx9MLFfCbwSnUXd089riAzsvKwb7t9tICYn1C49ZsaiOhYnJNSLIHH30jTsZDzE
RVCvo2qffvLtQXsuIkV/NsuFe+P8o+/sh4g8LFKMZh8ic7ToO0uzn9sJIz6IoQNkf3S2kYIO86NI
Qa+hE/QXgPjTNzdEqtPQLJ9cJGG/rbiE4YE0fduEpUsNESAjtvm8obKeDUp1My3DesXWK4FkTfVI
aBZ9hzAmKjHrYLCwKWx3eCu7sr5JgMSDAQRAu9AykDAwH715uCHJbL1KlzaROPG0cNcULB0uOAs+
29MnqIQmmnqo6PgLEkMupqo5ly6J/rN1yR16R4fG7PybtGSNklfaW87CvlhWkwHc95yL1Sh/SZeE
/ZpuTCTm1xdGFLnQynqFMSP8ZKNfCCdUAMkrDnlDM6tlUj1M+tcPyOQN4JwsUGcEbVDQ9+vsbp27
YZ2TjAJsyRsDiBRZ3yR/iLRZuxalhyJJuqSFNe+aLF0yLl6gXjGDg5c2g6pbnaz6Dx4Z2nUtlvlu
/fm3ZmdAIl1HqyH/3BlOcklHQ39uOlg45QKGl9piWfHuapzov5o1vB0pNUqwjEqpsV6CZS5qhP6L
qmGBDLgNgAUFNVQboujHkkKBeRGbN7UZtekw2W3O7jioOMEzoiB2P+3WOVnj71HB1STtss7J2Fnt
w6xGBPhSRsWrZJCSvoOgkybxaeVVb23JRUmM3OX2VO85dUXvgdKWiTK8Za6gUQN4k9SRnZKdLV2K
Qav8kMgR+arlPviam98jFnVKRLBo8NSXhdJ7NkSWyLRwV1vnocV2Abh3L6kdSeakTWvAjyy785bu
qeLxvS+0Yo6dmr28u7qwOyvm0m5+jXeaTXtb4/f2ynPMEBGzQ884lRYbpLJ13/wOn1m5hGTDHxXF
dR4nPXxqTK2+x5oOHdQM+NvjhNHK0dXIT0uw9MldU5Bcjca7bbrcres2iLdwVKxPSUVSEcQKLyYv
jTrZW+91T9mgmkN4aMrSwKjOCkoSfmlx5a9VXOVuu1S+F74P/xZT2zUjQa8l9/0isrissIUYESZp
epM+yLNpe0B1rfOqqkFx+eCMLKPLgEES5/IOsl6A278GcIb7Z8a2lAIoQmbIcxHdgeJc6wAHh0Lz
cSVPInyXu/TLXKERRR7t0enQ4p9TVX/Bim6v9aGGMVx+WTK0nyWyasgPJnP2LC2QOF+zsazXeRiK
oBOOjMxVBjGAGlDWQbNRVu2s0Dm4PaICMqpUCNh7Cy5KmrqJOnRiorhbyA8UVQhe6TWnw6UpP249
o7ocujOaT1H+AN8JpBFybPG18w2oBpk//9PhNuMfPrTC04cgzVfj69peIz2fJ+4eK7SYHJda7R09
Nx+qdjQfzBRjvogiTrG0NEXj1wI//c+txOjg79GNbqOjNLfJU1NG/W7r9OJqD9gguErXOrpFKypQ
P8XTePvfORNJSg/7tYfQUXvE4/x+vdv6zKaGz+SkGEXHOV5v/2ugTDb7KwU+HIyWlQaERi6T0kyo
9XcIS1nWJSTJPyELkeDLYNnDevk16ms8xqhRMRBLIEjQK4z0B74gjOaEWGgDq6UIX137D72ItWeB
55Zal59UmJsHGZOLV/6pLgHSQBv2PUDiA63/Yodke9vDwhHfbb91ixfLwewyfOGW/w5Qtogeb/8V
Euguv5nczbq709E3uN/61xlbWxuCQx1kyctgu9p09qa+urT5/NwrC/fNaB7Tqc6+pRnOgJEWeA+O
E7QPblvUx2LGy7JEiKxHG2dv4Dt+K13Leukn+xUBZ+c7pdYATMzsXgb4/l8xqNo18+x8z4puvMuo
lIA7IMwGV+flmN10mabdw5HGpH4JiwrtR2GhPoneLYlMHaUjiYfKGaO0mAw37HMOkwUGvPej60qt
+XDbjV64LxXEcqRzhdaBb44/hq69bIDGYzKoytkwMRIc4CGcjKVorqjt366q+09aWDsv5IhurtfV
z42D2uktcCMfJk1mP8wZ6AbgXjDkpzF+baLc3RmeWhwxRpzzexVv4dOKTuj9ierXaHxV9d0EsfJr
7CQxSkW42ZJwNb4abeWeOpCqpK5pBoMx7GwNd6Ahtiip8XA/TrGx8O5J6Yadi/VUjBAY9nIuRu7B
Lin5/5o80gsIeu2aqq55OTM49p0RP3lOGpxjSjf3WuhaV/B7yZ0PVnxhmdQHxDedLwh0tCgu2wrc
sNw6QIy22Iv0ZE8rjewXEi44gsmtXOJGrzgj+dFh65M5keMZu6pyu72PUfSnIdH0x55vog0tK3eD
6oeHAQ9Jzvb/wGh7rdIfB0SqpWuDzCpTHH2IRRvYvFTgD86iPxcUOCZ74fSwCdZN0aJsZ3a47ExI
zeNa39vqQcajygcSGTp//6ZxJ810jrNjNtU4sG5wEAF/eCjq7cF4d0dpymWNmbqwWKCBP1u7MXsS
OYBJQlvf+wt8I60AS8ecoUWgVC751zT31U9bhwV0Zap6hYwGcqiieIrAw7wPfXVa55mLJipAR/uk
h30Hp4am9GVmWl0TR3mVLpkK3/BHZsbIEmUBqPHQVd4GZOhP89Q1J2l2OjjrqkeBQZpuo30xMj/6
JC3vBcFl8y3xq+5TpnWvtdUpb3EzeveyHmIpqJWFiOonw/Pc9Oqfy01RBOvN+P/0/H9igqFpv0Xk
0GY3QIM/rt5sAIBHA7r8Q2oN+YObRODDAGN9adzwz8FDxt+Au4wSePVHl1MWnw0/wNaoh04YzPrZ
bzoUgAul2ZtoM/8seWeHVdL9J6r9H7Wbd49GB+p6cjmEx66e/fRhfGPuZFhPis0pSo0cQCMYAf5U
A/uLD34ehasePQp3Md+p0/znFJmHESjZV5vq4tkCI3tXofbw3bQ+yYK1ojpHc86HC2rd45c4hNy2
vFCpGgHqJ3WHB2I1PtsekGwPiajPSTBeWtuwz2FoN7spHTnKNh1on04xj/LnlPeE/HU5dJ/yuDNv
6996ea9Y0dAhlDfq562vDpPgaE5U4VVZrv61vDXPFHr86LL6D221xniA5eXO2p1UDrf+tcy4jA4T
iVYZDTrzCdhVcWgCtbxNaTge47QwPzsFdn6qHgd/ZWQY+UIy/56b9FNQet13QzfVfc7m6ZlaBchn
PiL3nW0m+8TQ9CfT8rNd2Jvu5wB0zzH25uwhq7LoAbEb5ej+D2nf1SSnrrX9i6gCJBDcds5pksc3
1IwDiCSiCL/+faS2jfcc+9T+vnNDIWmh7umeBmmtJ5jMfhReiSpwWbJv4QIyRtkT1E5OvkoaBiqb
ODbQreJILi69JkUOMfAy6z4CRXW0mY5slRiKCpouRJ5IgktZ0rWS9ZlKc4PvJtumN8FaQtltqrUV
Y4FS1hSnR6YY3YQB7M9i3lTh0yM5CnIzAB5eu74J5xp8oWEYGX5Ci8HLI/xGHbDrclHALxzKczsd
o9EcZWICo+kmF93V87o+DkjKwTGPwUwFz5sNHj8h/CCKZG1QqzzlwszlVyM27M8ks+USlooR2FgD
uehDAd7m0c7ydQUJuXuX7k/ZsCuxwjtwpaatu1wKI2V4T0C6TF2uB0o/adZ6StzKYB4CHlrYB8yb
FV63REa8OULgKrsMSte/G4J6JZFrnbe8zy7TwD9j9aBJAA4MYM4y12GWzEFXNJLxAJFFxRlxvwql
ntMZtIConCHXeSTlltR9eUk8JN1TKA/eTGY9yK7yd5Vf2/mMlT5IDXXPgqXZmD9PdcC9VwfcYxsk
Q1EgjeVCd+qgMggqZw4rcLFNIfvSRAnge1bpBIfCewCvyj/CHc0/9iG8chdEiasOFh76OSvgFlH1
ZbcZSflJB/ooTgOCoSboK28fVg2H8Z6KS4eOLx2CD0nHjCBS4vmV9zvDyc1VBUqrWqR0r7nk0AaN
sy895LCgCZ5nFwY9CPiRhnoZc4/Q4DmXWb9HFMAEzwhg8BGT/BNntFWK2v4R1r3ds+dDkwHdeNBD
O9yCvp3X+PxTIJ1hUfp9u9Wjjk22+N8qH9q0NS8tjT8JwfknuHRZ64J5oG47MGL8Icho8X3H6vBc
lXZy8KreW1DshN8ksHZakMkA1Q274gg8T9w/ltobr2o54LoxO+GPhq9SHL60HbCwlmIgm07yYawx
Gnb6b9fBm6NbWViLwwGQiVNEw3MTcg/5u16cXDsTJ92vz/45GGZ+BFiQClEDkM3xto26arq0qzNr
0/fpK8uhRNNZBeTcgY7wFSYiIjFsrdQZRFPBzKsjf/FhQAfzTrRrWCEls+mKaRb19x2S7NvUg38I
aSHJnN7Gqim2UFATi6IKxBbOjRDJTJLxHNW5vR7rIt4Xg2z2iVm06x6+4NA8hAiuib/kyYxhse0N
snsr4vwIGxIlJ/tcwlwjnFVOci5yM3yDMZ09c4GAf5QU/BZgk7EnrmbSDqzz/VCb9hm+csPCsFu6
+DCQAAEOSgXyKdzwiQtymYr24iXpgN+794UyIAcPKqxQOLXPzBxhU5AYFd/oV9KdA8m+AI9TzAGe
BgTN4El7CvC+mpye7l1p4EGQo06LRczDEXYsaEIQfoBYNHTgsDxOB8DDFJjGsoMvgILbuNerView
m5seeLCS+EISYJl0l75gehDGNH3xwqRc67R9ROzv3ILZsG4hAYh1sT6dDh/FteK8/lG5Y82tUjJA
DqwnRcrdt8w1kfUwnO5KPc9ZD1BX3bpjy04AwNbYA3rVp64xrnCHCmCVHdBtCDBUXnfyiwHtbLUB
Kh9tHwaIEiZUB9OX9g72UmCYpEFzRZIdagwQTXwNsxyygJR8j+ECAPHtW1r19rHT9hOSW7MPzbqM
8rVv2hkyChBUj5Ge3zTqlq7vy7Eypawt+qRv8NNtfYrVA1Ms1J6edGvq17EJh4+kx+G9dLQCyCdB
HQC+NFk0zlkJGpVuMmvkh5qF33RrAAvsAez1WxObw1EGuXwgThavGejhUJbHoHTz/haH9zEPXKj5
CMjn2kiJe4Yx2GLSxw1qB4zJwfXnqPGbKXghytGvSsxd2VfNbZTPgxM1p2QMITZMA75B2hY+xZEN
0JzqmwZcLHhmVVn96GvUWZkTvong+D2bgvGw8IKkP2joUiscFy4+4ec74ukDnEkDm+oxxDcXBXf8
06DxU0hALLGezGe66m64iQE25pjMBpEzKPE+FgAmPDio6z2GHWxM/TE29zq0p4kPsoJhKbqPvYRV
rLPUX4prymfmjnKnW/oAAIy1CVz8VdNXPBgrvx5CKAg4eHpsfwMkAocKFq0FMNcdtRglUM6aEQVT
1FhGi/Us3iJDyWDE0Y27kmbm3IMY5Bq6EPAOYlAUzqyqv4DR3dzMgvJdw0L8qhITTX+g5yKAGgZv
ALiagHH6lzrq37HT1OUK1Y0O9iW/ftf35ase0lc6FiSrEwdUQVU0Nsf2e+803UFXiCFbWy1jj4p7
gblKRLIHvRakLFVvrgTEr6xgL1I3uaIEtGjhhgZUEEuDRZZHgCz9wsZOKNl0uPXCdo4aMovEUrSW
WmcMS1ligcyVKksSTfbNDnbQjA+6w0jNZN56NWRu1XjAOdY3KtyGuhMo76oQrR5LTB3KxsuhcblM
k9450kHgmaW79CGFh7Pq140QPs536EDl49dUhMN+OoyyAHEsJv1eVK0oQR1E2+0qiHYXYqfjdNd0
hT7zexOVpOLU1YTvWxaVwIFCfLwFYgqWMHn0KcqzzwCHdficf9CnKKtuPc2618hTDLwgTG59NQwr
aUUQl29avm98uWlKSmcwOYfYkDqkIM2cDMmCVcUL6z6g+/SocLzh1MJ5iMOTeaG7Gt9BZgyV+LWg
fr4BNQgWW05dXUVA4XTcoW59L53odlIVP9tx1eU73WYlEFTzTMXrdq1YSiWVcBqpw3I1mCihUEcG
r7VXQMwTeoxxKnc+Kgif+1rpkkAu+9KL0YKPHQyVDTryyz8v6pXyo7ooQ07v86gu8v9wUQ91blgl
xA2USZEBr2zDPiFTNy8L+J+Ydo60fYxNJEQYwiOIS9gTqkPrpwBsu2GymfpCwBMhWFR1C92nJ3BA
0dpKB6zuUu0ndZ+VK4tRhiJCDQsFEGlx0Gf6EGYElo1uiSeGZf4YsPrQBJzhZxM5RaU83CmnF1yr
B3TINEvhZOmsoQB2Tn0fZinqDsIiRQOe/8+Jp0lY2Hmg0R6mHj3P9F7Lyki2nIyXD/1Jh83/WMTx
tlTfKHUVKAVcl/v37QX9702CzUzXVe1Jx7b2t4F06RWgRLkrQICd3f0yAxeadZxKBu4k/DZdu68u
xOjnd//LDpzCVUdrtpgMNEHl2kEosThhM23esJfZEpE62ztEQoMn7giMciEgRXRHVlRdhVSBb21G
i0NjKvOtWWw1Nqxkm+E0HcaODCfBlqUv+EmH6jHdPQIrtI5LkEWmeA7rQxuAc0zH/Qz4GHX9NKxn
6KOVnm7q1mfCqn6f7sOLTVMClX/BbyLe3StLseezrcHJ7UN1SteiAAa9pTpAVbem8lSbUGMZRn42
n8pZ0+i9WjW1dWmMq2jSBsZSv5AeZdUcot/BxXCDdzftrN291qbkR1EC/6K7dElPH1RXU8OA6V6h
g4DGvTkBukEbNph1ycI8PI8Gi55oh90pKv1szy3Bn5IKxs4EDJmtHmXxWC7DuKIr3YQzO2o/veUs
dLA1opBtsErM9WgHAhkgWPh3DdVUsuoM4C4clJPRKqPUeiicz3roPhkcVfwRzxzdKml90+8qtYBm
R4Lypcd/F0g8ZfSVks4EWkM14WHLD/dT2DPhFMqFB30GLUp+gBhIgzw2AJPCebci4u5AJ/5xIKrp
jG2ZA4CLTtM3XEi9esWPdleF1X+e6tD7VXqCP7anV9IxFqApc8g+SyQhfr4Fpl9YtxkbTFhBVrPG
CMJDUqNm7dM+OkxNrvqKcUhABrT7i7Q6b/0hBEXHtJ7dY/QU+hrWkxhuLLAGUVPrS/Tgh6l13zSg
45Apek+IR1ZTf4FkbX1/l0Umx5VnZdAQBZJmF8MIcafP/tT8X/o+zPzfp4r+9jbSOgqS2fQG//s0
SdbhefKnmL++G98uwDodhou+6v5y92lAA/jHS/8+9qfpPr7V3+N/G9OX3l/ht1796vdXhIsYmL26
4z/e079/3d9fXU+jL62TFn4G09zTyNT38V39PtP/8PpZCtDDxy/ot/ZvL/vbqX5bf25X9oj7FQtK
bEl5vivUQZ91jpN9bP4pRMcpPNlOn/312ilkivvwan+d6l9c+2Gq6Z1Or/bX6T9c+y9e7f99qr9+
Lq1hXCHQDdFz9dH/9d1OA//zuzXgppKAqfCPb/pf/NF//Uzh7ocM2L/9TKZpps/kT9f+f34ef53q
r6/2x89jepfTJ//Xqf8aMg18+LinqVxokvEkhKhLC9s7bzZgAXEasHueO10N71Hgyi3ADtEZKXSM
bEG3T0TmL3Wg7ptGOxmD66BGp4H7DECyYoQ4QNyqaSDW/GNC3Qyh1DOH1B7cJMYCjhV1tShJbx6N
MO8PiQgNyE+w4dVDgbvJuf3kw2AY8DmTnKU6+Nz1DnHKoHyPlj5w0Nix6c+GdR7GSlWpNtz7FeEA
MFtCW+serQP1JchBoCopit00gWt04RlSzh/m9ckIBbUUPqBB74fPdW25s7wb233ZkegZJeAS9eTc
PcR9GT273vAFas3wFFKtPIaYA2iHZ90CDh7KgSAU6VZBRmSgoBmkZw3TB7Pz+UxAn2BVVKUymoIY
1u63UxqElT3vAR/60SunUx2L9EcNMbkYgjEcuEKAwx3oNENlYuG5gbEOPoVeS54zmDmjLlQ8SDMJ
X/rG83ZRFMMHviIQMgqwvSZ91qz0aF30cs4Tw9rpUbvnTz0Kahc3cIG/QFHTUuVQAYnXWQZ0+xuI
bV8gvmTdIjOGinrElRdC3r2xvJ+jNMHXWQUPrID03ZlBwfYME4Ydlznd+2Zh8yUxIC0AqZnTFFFA
GOZUW2+6x0WACzln6e+bBoaoap5CKh1hpLo3sPTwj0hMPgeAQcBVyuweAwgDGYI/MmQeYHJ3QLKB
rShMz8+uT4Hda6CjNyIhwyLhPsHozIZYY5fBIBBN10U6GjJRABWpZhl5wRqwc3sBaXnnyXVgkwmD
luDHKHQl12OY5CAFIZj00NHNgMJd6uB8AFcGEkrOj9FhLFex7PlKB+cj6AMWFFpWOphSSpZQMbDv
o4ChtkvLlyEkYU3MbFrpMoUEyFoHC1H6CzqY1lr/CQRJLfgpGeFGz5zafr3Atrne6GspATZbSIds
XAOuXU4ZIeOPtwvfJpkfCuQTXnwXri0etpljnhgPvuHAIlF1R7Q4xrRHzXYc4xfS1XzjJGW61KOR
Cat5A+rzWz0KCb2vYNsEJyqK7ug3wcmUfbxgnhXAANyoHluQNTce6SC8o5qCNNYpz7yL0Q/VI2mr
+lEO2TyMRXKLK+OZAmq2B01tXFORiLlsaA8nug625DLvdonv5rAcy75ACzC5NYCJrzMFnk/tAqw9
PnTxChh/6Kz4jvUiE2gjjXZWHXSzJRS2DXgkUuWhEwziUYBLWjAAvIvaEI+OmUAxFCIIuzQBMwu/
l2BVit4F9I+chrSi0CKy6ZUA47uVLsSVdF8EivGVmaFclSE0unWfPogMelRN4iMhpK7VcXaJrDyK
4ymEbDGVHrAr/1xLaR64H0fK4ew2kg7SFhZYFwnb2S3Hv3Pg9kgu+wJHBrX/vT7oIY6f7r3ZmNnb
UMOWLAIwiY8wT3TiMnoARBu7P1a3z2kvUPqA6eVn0YpXyCxBqGdw4MBTi2bZhHRYobJQgjWzmw52
Utfwr1adTVD/GAmQp54lLfTjeiKqUyi/tpFMjnB1f+0rP1u7FZTTRh5QIEDtRQQZHsuzDzB8HC+x
0y9466abdKirNRNNeMXW35nbRkEvIjVPOXiniwi47LVM3V1Fa9BsgZOYk6QeN60ndilt2NWtHHY1
EsCZ7RF5X91nCQopTNxyZnU0xFfLYusYOoPHDB9w36XBFhqSBuTwcKhoWK4NFmYzqCgYR+a4ctXH
bT0D6qppoLcNjsr9VAhUmQspk2UDZZBDq9gu+kzHeMgRLxszT+YyQj7JAugh7+g5y7l50T1IMShD
k4gBDYcAPVD5Zg8RQqhL6z7KrATluRzmFaoi3tMvOWwhT5PtvdvAV4wD87LQffqQ535+IewJvurJ
2UMZ65KTeQ6T8EcvoY8x5BBOZdpUT52CgTogpB2NOqyeoKUHpjc4QJAMwuY8EKG4+lYlrth2rIfY
cI8eJA2ABYCcIn50NyUAeSvYaC9YYRqLSFUDx6LPt0kIDAaNeKvkfmeAElbLoPLcuReG3d5r4l1a
9t619fwebInIXgY1T1+lkXxqSqO7RkOFjxLCpaiCVtnMMgxUjHIyQJFyeKNd0K4dgGVuqAFH1FzI
cHS/eYZ7gX0P5DcyVTGsCGTsbdpvUw8pCNrE+YPuA7brKO0SaogFnoFpIvIN4eV4MAeDrlEWif0I
WI7MIZe2EmIBbUT+zOqunsGprgZypz5K1pFZ5dkdCiEDO+iDWcMjcGrqMypYtkFW+iEvW8ig6z7p
qMKfS/pFShy2GuBKNgehejgMHry+Q9+GIySz0k/wZJr7iZHPIWjLNknpWk/wHosXHYGgRkgN5xqk
xhwmUeNOuuoTquAGtyyNNJsZbfw0RCpLjfKuXfX9d2do3ojb2i8i9IG3a1K+gWxLvnIBGHb7M6xQ
+3OE9deWNk0PQ/XIWogiIXMX6vVHklXBbqghWD/aBwj5QgzFKx64SZfSqIFbGNzPVJL04IzIVAYh
bIeYKPJjD5LispPd+GI0sHOw1niS2MYsz4l/YYvE6d2LPgcr1r+UjnURRu8CR4tWGFSIiak/A6KY
rqe+oWLFMrRqa6Gv0gNWPJqb3oK65dQHhbxiAdrja2Fip1wAmPUUpOm3lLfWN8evZqNoa5Q/O38G
Kkp+azlETnvfhNe7jUyckAYofIkPJ9U8f81h3ln4Mb1IVEMuXsq+DZ6VvzatFS5tKrstrSSqB0WD
21kgQOiV+a1hDn2sWg/YKqDfmPSaU4NlBUS3gaZzOg6+edKIhR7NA7iZR2Npr42uSY922TszCehm
TSGx6cqdZTX1JYWA0OMowNp0udMDm8S8TdSV4dIDImTRm4177qEjuTbHWMCl2Hfh0gaSUdPXG6ur
xZqVIrtGoBZCzC0Pv2Shuytz2b4kaYVcXka7rZlnw83rcHvUESYfrk7Y+U9m1MD0BaSiDbeK8BHS
wO+pD1k9lsnhBMv5eJnWbby3nNq9Nh7DahMidu9Z3X3zacduEp4wWE1ChLwy3fItL1YMDmkzC06G
j6QbjqHfWZ8sJ7cWw0icI/7rxR7SSfnKyzmA8xEk80IBq6tC9POsZsl7DkqPUlaoL14MNQ7WV/si
bQSS+XG7KqRV39yIFBCbatjrELmXsY5AFMjco+Vm8ffRqd/B/LJfRuaFiw6ln0tsw3+e1Ya5hmIb
BDQ4dBojFF+MNgGZnViAn5HqBNXy4rskSp7ehITa4EClqsgeLLNyvzmJs2SMWG/C78o5HKOyq+nG
8cZ0WLkthJ0u26JN5k2Af1S7dehGMZAuvGrJvLHyGlZSPcARAKdhyQeF2rR6xXfJFzz0G3hgV9W2
lZgNWEOQBCqnxI/+mkBi7BHsRwb5Aw5BuLIRSwtaEGdbDAHU/IV3CHPwHDN8c7scxHjccEugTLvw
Au1qwNUt7JZiuFufy8QZVj6HfHwYuNW6DKrwyOwi28Dg3d/7Iom3bhR5u7Lg310XsjFmbxwU1hVq
CjaE34tyq1u6Xx86FTGFtZH7liRErqeuKSwKZbv0kx4P2Zo5j5mdz8sx6265asF78o1E9nDsnBZG
VpFdzQlgYFvd9AZzj3Le+2jT7ARvt+ICD5Rw3oo6W+tmarTFJbWBb3UpUuwqQnfpQVT0gRk02gCg
hLQExhiCRDkP5aIcumaW1MQ7dFx2T5I+9G1cfwcBb44HEsAk/NUSnlbhgnwEKniXMW7e884CNson
X1uoZ7OsgdZ17JyzeriILvJ3YXdyQMyfm7F7E14Ic0HUBb25hLm8gr0Br5yp3vspHhXDPAvHYgWv
03brEMALRO+VzzbzoXtBgMzVTb/P5bKvsWeObNbPGFYVVxski6sHYt1MWs6wnfrEmLy3PWO7cQi6
q+5PaHR13EqAnYGH9Lzr2SaFwuBRD8J79yvkejNAa3MIz3e1fE4hDLLroXQ4h8NxjR18/NTJFC7t
wfAUMJEvvKj+rKGRUDizINZkwEZCt/UBADV0FlG4LiICU3qE6H6NtYRto7e1/PZYmm20JwbQ2kaA
ey9WNf3MsWV3YkVu3ILBPeM3nb2KFsq/sLsB3EU1/dZfBliVCnow3IxjNRX3w3bk4Q1WFvkh8r+J
LI73Mqb5oXeqixUX9TEPLQaPUwtcdct8Mis/PbeieixcSIZ0XnEZu+KTZIN1FI6wjiC/OsvYMKp5
G0bxNUjIrShNa9+plj7EQ4q/z5M7DbfyYGcGK26F4yrSdudYNgxpHQHeQsrwfcKSmDn4xTdJd6lg
W/9uFR6fhTD+OOdB+6nlxF0NedvjfyClL0Naw09x8PeBw/NlWQY7SpN+k2DnsBeOw9Z1AwO5PkEu
gKF+VGQeW4Qy2/iNf42F8L8D4iNNB5TDsAPnAuTKL71HsLMGDOjFBRNwLlFjWrt4HSBDoIlrBbR9
p7n7YlSQ6ILU/iwvBKRyQ/iF2FY7vrHAPNe4Qd48P4C0lIMn7AzqvoB4DmU4l2IEd1cgqaiUJpaG
59aAaAxwoiNmtQ9FgLIoL/1PI4Ejrr3KBZffDdktc+w/w5kh3mh6Bk/b2etD13N3D59q3Iji8tp3
kDAfmy6a22CXfEkyskiCwX4N3eLoQmceey8I3YPzH6zH1HNfAIMBAVtWb27BsFO3YJlbtgO5DWX1
DuJosMFaztpEop6lgeRf4XDRzSQvwhW3OT7PtpQPfV99TnkFECmQlg/BaBvQn4L1L+41W3Bigg28
psQJRqzFErgYSIjV8YWYJfQB7Gh4IRkgij6p/de2rL42wP28Z7G88pGBx1Rm9snksK/xS26cpNtk
kGJLv4qkcV4J5xU224G/S+AjcGFR9OhBkxgOfdZzFbnWGfC+Z90qu7LG4iNtZoUtVEWxOk9YIm5C
DJXXebwaMqyazQHuVFlkPha092Ym95t9C/OORZMHDlxqRLDKa1A4BIzsFlD86leqTLsVqsTpf+1h
nXyF6mXgEHYSoevPEuSyVn7OsGjBrbo+T52OagZR6y5QFi1mLiT9YD8GFT0Qp+A+3UK6VwK+Zpbd
ZyBH3TdgLu4nqufXkGCj888YM+ndN4Zg6NH0c3g25Kfe7qMZfm8C2BGXXbKSfunaoHw1zThahnbd
b7WVFUj6bgUlsxmVEV3gT0CGhwAdBaNrGWwjWBOcqx4EIYj3Re8RdoViKP0n13dL0N5pti65579k
Phj3dcXfkUCjc/hqyWMF5kZVLbTisJYh1mdahdggnXvIxfOH7ikUi6c5NNIgcS/5zI+Un4cdIkUj
h3rZK9NyL2Mc/5ppuh0SM7vYWZlfEu7AbTcp33QEdriK+h55QCuCnpivQhKCnwHjoEtQ2haSl2O5
jnJ/eAjKCtb1Srash6ugnQ3iHQtNkESRPe9G8TL4SHD5jCPvxsLiJbGzeBGEBd3qUWq2z0bdYPvJ
0/g57a66N7DL8pR40BgOWgHcByQ3mq3fALUGFm2+kBkBOUVpaIKGQb8A1YmFIL7SwcCDywiMdI03
Km76UBG6HmRsnXQrt3m9goX0Jo1gB+Y7Lv4VYb732Q43hhE1b6NjA35GLGvrRIH/WCTyDLHz5g3o
tX4Ockt39IaQHcYh44vQa5JXJsKVBjbbFjhWFoBCcPEjDL8uyNP+M2J08C/aceHsQD58sg1u78Gd
JAtB6ug9NV5ACOg+E8qNJQio7hbyjvmy4q0zq0CfxGYtd+YSNtYPAjKI1wGysNRonIeWNVjSk/qN
CAeAQLsql5mRg+SMv3I2EBB9itQssBbwoNelSb51Uq/KOtpZUEg4jb5fPxdutAckpb9iq948Z/Sc
h3n5xJDkfMAvDKQK9Lp2EpzHYHgocnwKoZvKhR32JUznzayYNZYh1tIrnT28mXPwP2EBBTbKTR8s
H1IVdQyZLKwNZTL3QNVchGWfrtwR5pg6puw84BpN6Hypy7rBai9qkkjCvh0elrBg+MXHckwAIkev
DfERgaOlD0DVxbsg8V/vlhytezZELEBHjvCRGw5/4UkAqwwItr7ovtyGp/WHMz2aC/f3OEOA5yO8
fGYPxieuXRtJRfeG38VnwDEd5C6TeBmBSbEiSrRg7OLoqGKB0Ijnhd0lK0ezPaY1iyaHsBQLMF5T
b64HDNNGqgBLOaNfAJ0nb/qMIbN7P/N/nf1pFIrJR6Z/IjI0sXRkMxfahF+zHEk7M0jcB+h2Z+uh
wAaucCkcb0eIYrCRi3cVC8Y5xb5QOXQYoMCQlgJjTggQ1607niE/3OG+ClWjzoGMFVUD1T8H9BU2
N8+xjJ8j1gBUxGPyxKEdttbNOrPtJ+x37HUpUE0HX3Axwr16ZwBDezGaqJiLwoq/pt+cgtAvDtgT
cJPHtqMZub3jQOatPEbM5yAZb0YIuSYSdE/5iNtF3VAJXZe2XgaZ98RLkxVgSEawNDdMkhzzPI5O
JC3qM76bdmtU4WdpBmjpLnUIsVXYco9/1l1ZVBabiMJdAP+X+GGGxRfYFfBjYnG6t3PRIld56dy2
P3JNtQUlrT/C8wZtoEd2EPJ1M/zY1hGMsyDkhlx6BUbt3GqwQVzh5jHuBqAlpSKMcBsi0LTwywdm
cbm2QzgEZSDvX2IFqvMG0Is6Y8ghWoCbN2iC9lNhS7bocmqttRPaAMnihcngy629zvRor4JNFVyp
4LoGRN5Oen72RVBf6tDe9KyG0IlSPM36AF6waXrlFeRM8R+rPKtKttODQD0DjlujcqBHm87Pd2Nd
QGVLXepLVHGgUDuvA0meMmmkqyatUzh24FuH8GK2GsOqWAonncElE/crv3X24FrCIVM19T3MNMIV
tLi7i+7KQlkvksjDPylT2jMC1CDTiuurKekCDzv7NCnpqa4wTMmpYH53ScJkbrpgliJVkz/2WKtd
YwLrW406JmnwbDSeeaQKd0zxD7goahKtdbN3ebLTlxo9lOdysGtnERhEyBaPycEkFOrCUzsjzbgA
HgfyB2p4GuAkK0AYgYy2yeDVUcfxsHeQQHtyLNyEoYmM3AXJYICKgmfBiujrGH63mDC+pSAPktyA
RVzTABNLwupIBh7uUwYkllNHxUMmEhRJRzf8Wnffm7qA7t3Pa2g2Zkt4eldHsxJky5OrDPzqim1d
MYcvTL2+3+l12/KBiGvUsE9Zj2XJ2C9IPWQLk7p8pRGo+oCiHeSVavNHn8aW6rgOqKvVqL4OHRcI
bC1tUjv4gaF2OjcMYEHzoBGPIQX+VJ/xX2fTqNGhKkFjE6lVcOmarvXOhSN8rJ5C+Z5ShmRCbT/H
DfhTY8sFltBu9dRWAVLuCOgZjPSgERhe+6QTyAzBF29wOMFjb6UDaGAPUIbLjR1lj4Oy1QYLHAUO
soWXYXZv6G7UJuINERRFJhU1hTaUerOYF+laD0AnH659KXwxC8JgHmLc9HpVf9D4Or09kaClqs9V
9+suXrPb/aPXTQcRepAqS3A/aNg+AKshIeyg10Lcp9Eu8C1/rps2q8WyhpDBRi+CSA8PaTqAA6pH
vfZ7RkPrySr98TK0zkOWGnKb+xzM77SD6hhYBQLZdngGB7/OssZE4aUie92vD1OYbmZxAgGkOi/n
0wAkIdM14WM600K4YRvIIwqcs7shqu7Tmrh4VnLUvyF1rPumAS9Css0FYn4+9SFpa267OH4T0PW0
/JnZeGfaILuioegaoa4B6xxEvR38Ik+6Sw/qfn3WgVoB+R7QQH6Tf/51hQ7JbBGR2RRdqmg9F5H5
qlL0Na272AdpuSOQi54kHXV/ov25oL0G/DfYbMB9AiiL5O5X6AuM6x4ereuWhv0Lbcf1PS0JyPk8
5IlzzNuKnhhpgWovLPgYsfAwAkX2bEZjvPFHEAOp9FdYIJl73gpvkw+duTdk+B9n2EJ7mz/FhU54
aPSzeoDUVH/F4huaPeJgCOgh6QUJU3WJwBmCrV6QuLygmzCw6rke7QwG9Tm/P8N8y4OWGZ4VWE6C
FK+a+tEBCmGLPSaa+sHS57Gc1zVsFkgacUVBAfzfgO0ytNzig34Jh5vGKvVxb9GjxC/TCzezNS1C
enZQDLsroA70GDW1dfghgIqmAYzDQQ/aKSTAB2isrZEpqG+t34BclfoR1NTQhIJTcxPJFYW96qp7
kqZRz3Oo2+sxI8sgVOu7kJpL4Qqc0tcaNXyxlLbahHhZuNWk/9wdjZXF8xaMVBRIWBJASbyh5EXw
CCpoXD6WJgHB3JEvTVCSF9YpgcGUxMuwRVRVNS0yih0p3++PdKTWTUgc8Da43rtzQs5ZaQ+fS2xT
F0Hml/uxhf11VMYXUzj78oeOa6r0C5zRz09W0Brrkg3uKkYR+LMHH8gOHtNuX5BVNhzu7oaxhDtM
C2GzuMqcgw+G6kLEsf8kKFSPWrwBOIQ/amElOEWhFkLje0uN6ZbtNOTpV6QWWZpaP8dsy6GwiIGI
kHZgIoPbz/sMRpoldWFA2Qp2+j/GzmvJUiTL2q/SVtc/PWgxNj0XwJERcUJnVuUNlpUCrTVP/384
WXmiYrLHxizMDXccDgEu995rrb6B1GplGhfJyGr1Rw0QnEhUwv/Tt/pWQ1x0vYe4wJKg7/l5jznV
tYdJxXuoABcAMJSepURRXpq4XXaBNBV7DCAKbBFzfSI0pPXEWbOa0sswBK9RSl0ZfcQXxdqJU6J6
11T38mBl91ttBW4aDa7msxx4YbTyEqG36HbWlB0tYV+oDaCxSi+3e2MF4GlrUq9s1mNkTzcsqDyR
q1cK6+1oPSmqYcebbgDR/6ixlqd13LtxgRTuHFe2V0c1bPQyUnuDRcDAbDefoZVb7oywkI/z6Lz0
cybfiSILtMLkG1HiQLWXGIw3M9CVelgNBtUj6jAzUMVKlvM70QGWuZRuWWE9ivYvimB8g7tUxe9z
7TS/uAi3yNaHRC0HyctdIE/dTi0wzXr/2wVRsLRP11+5/vLPi6y0HI5tzQA05EV11kGCnltzqM4i
q8kqktNF3Hq4E3TEmicWiO1c7Exanm+gnrarIphEMNR6JfDKfDfSA12r1YajOk2qhTEyXi6S823L
afqc39rjcJIxwu1DNefx1xldzN5i8jdiJXfrvOFl/zwxjWN/GRgwRA09g0ApNp1k3+PbepimKdzT
2BRvkfFqNHMePYgTs2Y8oNIa3yizE1/KHL/7MMcPdptIJ0eGEDHWWB5Pa1mLN19xcscbYODxarUt
7TPcCvje8rLbhzJ8sn6iBfJdvkJI4jK5sVhEQOWgFa4Rslf3M7nWblsZ2l/QasGAGN/4R8nQdKsD
PvbNMMN/XEHggw/BwoKb1heRSAhQbkddpx6sEIyhOtuTBxK7ucyFgUUlCoDIxBVEkRbbOR/wVnPp
QjRzACNBYj1Iix9NTf2stjUyz4FcvUqqlnihrjcfS4OdIAvd7i7N4siLOoQZEsLeCP3oacj6jOS7
Db0nhiOcScGnGcEgf9SV6oNUoaZQt18CI1getE6XDzZEGXtC2mzXXvT+LnWs59QEQNxOVXUoMBH5
RZt6UVjOYCZJ0lyZ9nKM6LkoQ3hqesqD6SUrExmfFDKrNUDcWEqINZS7pr1nbV+FiVXskH/od7Et
pX4taew2gzjZkqhx9pM1BLdzgPa54aDPJcOifhZJRgAxfJ15eReC+/PlPp9g4jGcDzWmEFdJm/xO
DYvgQ6LkB4hWQ5CNDMGBE/miVqhjWRlAO7paifhjqEzlaSjncjurA9hBhSmZWD5wjyZVbNcap9rN
1Uz1LCUvziFk9Wf4pn4cXcvEiaRcwdnitKUSSkcME9VFImpeL7yWXauII6j1C0ISrXnXq8OnWZtM
TG0xdylr8++HeKF4FDsmunZZo6dFXlQVR6JMmjuAvq9AjruD6sTV2amn4WR21YsWOOr++vhxGk1e
M8NL1ZUEIU7Sja6uEl+EL5zHNdBfW0PBzcX4WipmRfBGZLiOEUoeg0W3jhjduW5tjHzXfNKaUFIU
RX4aCXXAzIuCYCPjwxbwAHHTcVGT9ndlvTWeOLzGHTEo50qZLy0efcJL612jRz2ka31ytBLWdUlJ
7IdnLAWYATOsQP4iLVBsX0S8OvGKRbJVCjqVT7Idi2JR/1qVfaF5nCRUw9KhyI/tGqc8K0aeH8UL
LBlaO2CVfICxx+mLqOn62uGIKFC1KrT6YdbuxrjHR7CWX1+/+JiibPtE19PXM9cycXRNxHe5Zt/V
62OZb95FZnDUoWVAwwJ3Ph/4Wk0SrULke6KK5u2hMyI/Zw/PTg0rTTYQw8oTX5Prs4uysO/tHxeK
vHgz19ri6N0l77Jv/vHrdcrQ8PDIEbJzTaeXRNfsZSdaQGep2eIN4Pp9aDWwQnXGlO3E58LYXZyv
H/qaFWXXL3rNSlJFQNr1g4sz769zbMcvKiBTcaiWxNXIlYyLtSuh/yBp8NHRnnOpXTxRwEjU/TjU
c0KbUWZ5mQfMglN5Nhi7zw3uexrneigSlGfrt/k8hhK676AjFd/n+rredPPtcHu7RWPuBifYWeqX
2WaxP4TM2muSrO9DW3/nV9lflYkrxAlx2TUryrCI/biVPOIclqXx+5A6t1tPFX1SJP06EIgjS4B2
RF505F/V+VUZVBJ8luuZ978gzojbbr8w58QGNnXiEWmHFWj9t6/fVHRi8WHflV2z4ujdZb8q+7e3
ut7+3WWRY9WYbMLBjdcxMpbRnPxxuOaHtQWJMfPNmYpNdQa3BafmPOdQXCry203EnX5ePhNugZrb
z0JxpA71cmj77ChuXsMY6i/aToLucuvPopuKoes6Kbwru/bka71flZXKitwQTVFUvN5GlF2z19uI
Jn3NiqOtx18L3/3U9Ta/+qVBUWEMDF8zrYONeZ1Nt9Hv/aG49k3hNhO/LxUV3tQSh9dKUVwPyzaQ
j2KMffNbotb7u7LyKk5D8OU6aBhrUNg1m64DixhdRJnIiqP/az1xrbgs1TN/SdT2uA2r10ffhnXx
fP/jUHyPWIzk4jAk1IkAns/XFyGmGtG2ewXlH20A/C6HIY1ZDGEZDrXuRgwSIp8TtrgGUP4c4mqU
Rvru9Tq0inv9crhdJ+prRxNV3tW79jFxIgkdCf/2LG+T/Lt+/O7aIJewYsnn7eHN4stcyeVpXbwv
HuQhMNqNOC7UJdvrGFo4RsX+r8Xam+VBJBYY4kGuiXhqK0xQFdd2Js6NvXgZ15FfZN+VqeItEr0m
FmdtFMk70WcLcWgTHn3UsX4dpEn/NBPYvnhitYWKkATcb+31onrg9C9jBKtq3Npv1qDb04vv2A6K
9GOpmYkF6PZNxQJUHG6N+fqlW2R5paA3j6LRQNaX+dJSzJCH/nwj4j/ePqUofJP/+RmJ59OaZTpd
G9PWxn6uecXtxc9eW6s4EmXi7K+youxXt8rUVoc2xdfXvb14OFG1S8vfQ6Jh2TPU/jbcajU7PIgF
HKJ42cKlw+xCn/KtX1d3YiQSR6hGvM2WUZ7vzFz5HmpqfU57rJBE5tXnAEbNYxBjabgbahv2nQgf
jCItcCYM9fHNlMaqmNntOkuKqXEqk3TxxrIE5IofwSX64Mv1xYgjkbQG0f9a0e1b9b5PQO9f52iJ
QOY9kYoXUVGaDMVHt5d9EHBqbr3OyhlRhccWqBOMXMQaI5QQx+ZT3TpAyaf6IMacpclYypQgyHcD
r0y0XtGzHaNnMlpMk31+H/4hwVqHBGeVu33bGr6oorRw+0ODyAS8JXrD73eT4os3KRLWQnBnWCfx
lOLLbEPVjEAurHn2syirk9hxMbE8mMb8NQJVc+K6dx8mG6Ucn/hX0cWzMtopydDxII4nT+pZdJPG
6Y9pj4loWaYbFko5VjkV9c3yT2aMdIe5ETb59XNfn08i7nkHycVn9JBeCe6Qdi2SEYvXIUNxSmTM
dWiCZS5Utn9MjqPtjHauzyz09B0N4Hfx8G92ddvC+k3p1tXEcvvavsfWrtdQCSwLP9ds17eoWCme
ka47iu61vbJ1bynatrjJuzFo69+i8N0llYTbNqqgR2QvPiP2hOSNWJgGxb7UYYdGHQvfIeJSDPKg
v9x8tPv9PFWP+qBjByJKFNj+0RjzRxxnrgKXTR4Gt2aSevnSPZr5Qxk71k78agql5+pxdKFL34cV
+25aEI1l7VzQSrmGUSHcpx6lsmV7kuknPWq0bZO67WK3lYXoiKKfXxcH78o0sVsQdbbDd+dF9t8v
MLZrRDPAfbuX0zI4tPG4B0Vmbdulf7v6MLUG3u2iPWwDrcZrzH5vusg4XNtqYeoeMUPjURThUWc+
EWPKdihKRV4cicQMJSqFKFiwfhz3urpAvoGej94au+vAsS2DRev9ueRWS7M5pc1Uok+L9eOnHUI0
kykxQ7dH2hvUTPamA15HUdEpt/WMs8jJkTEF86LhOXk0HUWLJABmBmqgehBNBAdFyfai+4kvjqfN
VYfYPoqm1y3DVkH8dobRzS/KZtmWiuLJ3v3ur8qi3llds/FtNzAze9VkynuiuO634awZhz3clQ/i
scXdzDYsD3n3w5wi7mhNrYwJKfqkRoWy7CxpwZufHRZ4ksX5NzO8eO5totx6j5jVtu4k/kNDaePz
8mw2ut81Unm8Wj7yQVP9flEK982CWFZRwKx0vdia9Zsm+OZQPLyeFqUfdlpvui0scMcyt5gkiDnY
ZwmtUMzxYv/bqtjUJLzZYRXvwV12p2R4rpfYPGStvtcKi7WpaE1Wm0UAbzqo07s/g2bVIKlrFbb5
dWcteoT4YWQqFxw/BONdm59oWO+baDv2T3kZ+MjTHpcmWpF3f1mt3rzB7Y2uk784Em9RJtDbbacO
/dyfw5bel7Nf1jHD3s+VAtFI50HPPzLSYwuCYW1dEhmFGR8nAgrQj2QUFnvQ7VAs9CY9MnE3rPd4
c7gEFUaCOogR8ouPOoyWvqgtWnAU1rxake8gkV9Rb9sSR/zem0Hn2usblnt+PoXq9pLEq2mjuPOr
QoXeWuzqDQwJc52eBtByi6cn6rRXcWCL7qrl3bOhJwTCbHP/iAkBbYpPb5ZcM+Fru7SH/Qub82x6
Do5gTL1qy8swUQRb/8Mfr6r/3C0NDLliDSqapXjNPNU5gnt/VRRw+sP1/TsKjqRkne+uZdtatlv/
L8gR1c0GUij1VwM+712Gne1U5PeiSYjWIDnzQrcevXEBJHREv4VoIEYk8cvmZMW7yILp8U2vEYdb
UhpuptbWMV9bDBY5Z1ejfnOqoC9eF7BSIx80BTDQNGN2R3Ze3/b+hpWDpoxkVmXrICc+hzhSG1gZ
Iaz/OZJuDyXObY1GSeVlJw5FoUjEVxNHGr5sL/hmd7n1WPWljwf8D1SS1G1TZ8d6QbiaVI0EheoB
6lvjXzY7q++kQ2tVveqNUFGKN7Ot7MR4pNcErh/F4WaoFB9/O5zsNjwb+p9dkI2n614PxQMWYrpZ
u+82gXMXQMq6ZLBoKssz+M98F2azm5k5YXeYlCL5ux69TDg8j/PBWL8j1D4EEYh2Ioat7RNbxOG6
6U2vr+YHsQZc7ajZmhRrskCCt4vD7IMoEole3wyoAZxE9SJ6cBweOVtXwdPaI82uQWwif5WXz0N0
OzX3KhBQPyn2Q6XfD51GZIuEW9WyiI1olclTTGAuLBbCrD7qxINDuxm5ekPjMXH07dhs9a7UKGhn
Ek14r9lmet8vmnaCZ/UhXJW44qRYDoEUfyWYzfQLaZB8p4YNOCQwCWO+1eJqD8sXuFMNr9ObH9mq
wpkFF5HmxaHhg8vPzklvR0dN06SDGcQ58FocFeVia4991VTMlzEO1DWL0s7HWDWavbrELiKhwcMy
vywaWnkFcX8PeUa4k+zkFmo8uN8GaeaGBOY5+xjI4nM6f2+Jm36ohsp8MDraipQ1PdDtGKZmO3Y+
tEBYfaJuZUY4yd30QOswoEnN4FClEChmN9+iU31TsHloZchVVFgAYknWiVMwLnayODyoHztTtFt6
7SiFTfKp0j8uWiQfkP01/XSUnpQ0hCNOAjejtX5RVNpHM/pjADnUruthFJSQClidmsja4vj/3o75
AfpLsN5D811DVk7yEoWlLZGWPgGfiw+lWejVWVL7y7xXUnU5y3byIe4nQE05kkjwuctuk5Tj3tT1
5HZQUK5eNX0KyaSvlualCEO3mhkce9OGzN9IuoOCNKKfJZWGcHFYnIpFeeF5tPNEWMHZCXA90v/K
YACBmYuUUDgJXJDhILDW8HsCjCiSMSMwuV7UwTPXO4jbWKK23X1dCpAKSLZnr075eaoA5szOaL3G
bf3BUDvwo12S33fjRIRktNgXc5wLT4+Ndned4LdtFCT4qb+AfvB6yFWtvioucLl5Y8hLQPn3Rl0/
qbYSVoRWlPli3u71wPFyU5s9s3emSxYpgRdAF+nba1bW5AfQCRUhPupJytGCR/UQd1eszjtEflSv
TYFlAV3oiSaulL1awCG5INtQHwonczO7V9DLTPtjXg1Q0MdT6od9avrW0gAzlWMXBd/wck16sFdn
p8gJUuPr1jo+M/anK+bsbg4MBRkeuNwGqXlECAIcXzNpyJR5sHfHnuoYkdvZ5qPTF8kN3pXAJSyX
SGppAI9gtSm27cegUxLQHVMCHeKlG4m23ZJZN1GLLR+STDVQ2oo/dEOGcHZXGW5t56fUShEBCC10
UVEoIaxeii52FXaPi950j23S7IYBUjqR04pJuc1H7ZRXTXqbrklmQYvfzA9LCZxHdyZiccNvxIYU
j8uSHpvSms5Tquy+GXCKElBmnxJ10G4gxK+PkO2701SXHpDgCAFmgzkIz81+tmlQNuQYvh5UkyvV
i3ExmuFgWnl7asaSoDImvhtxdE2qIAYppKU7s0c7dZwm14as8iEg1wWy7jeWUcLHa7+UiAURyZBd
HKNsvMaGXddYUueo1HLrQ0EItNHIw3OkDV5Y2dKXtHTONsqjM5QdndwFXyC4TwlBaMDMlHOnH5Ik
OWhlCUrX6O3fkzR+Vko0NKUlHFCta3HqWXANjEhYQLBcyW5XR1CJryT4UlEZRzT4cFXB5Od1ZRHi
rJshIIwr1CpNKTxnfegVxfKp6ZTAzTLABdEIdWmtP+tGU72AhwWU7gBCrfiMeW+GOysINLfq+09D
UKJmlKWfpCbZyeZUQ8ERYxZI+5h/27mtkv6zHpcxjBkByjIBbck08bnHhXmaaoiFaaLlKc3VFpki
5ynKu/u5n7tjD8jPG5E4uAXl9lQPOKElyXET/PwXU5ElN++JigXVu9ICME5jNZE9AyHYLpUsLzUp
jjUcnw2I3O5bp+SewoYPdBrhYklgH7p1HdBCJYxrYYVIEARxtGsgcA7xLrDiIeapd0hCprLmV2Hk
OgmUn0pvARpaGyNxoL2rQtrrEXrvuEsdPtVqPx+cvGtcsySWRUULNy0sA6c4r08p8ldi6nOo5VG+
M/wuTztUoaZHTK2Tbpl3rR7AVNgC6IFTO3ZV1Zg8Qyf4rM3vLC2pPkRS90UBznYTkNdfWf7yrGjw
1fy7dcBg1nQS3LOtNBIlDlYqVMNglxYubgG3kHRjJ7SgF+0vjegBpGKvTjAoNK03pDq7wLTy+3HA
YJqXDNlpaXm9BOxbAhAwZLXq6rJiPCih+dFxdOMstbXxgNr490FO2r1l6ugapp5Wx/qxybEmJPHX
EUZm5DHyj2Y9Nkdjfsh1W9nrKJB4uL/opkQ8uyCOtHOlLqrXyQ9ZVXUew6F9m/XKn/EwwwbRJwSv
BW22K5syeTWXgP0G7n/sGAoOMUWrbhUT/epMsU+EsWKz0ObwbIHGupUVqUZCHqZjZQCutABryTEL
qcrTvNLZ9H1zmcpaeSqmsDkTmvs9hSCiNLwJ+NWhN6WLkn+uG1N+hVh3PkV5WfumIo2HVMH4aHSD
eWetSaH3j01f35RBpJ7aJgLVkaozMX3yn1UVWsB4FG3XFzjbIe105SbFUU6Q3I3RQgNhSAmhm03s
1Wjee5kGUatWFo5HXwaRa5ifI8P8swzCbJ86hbJzFHvca0l3XMyq9IxBj8DijRPBHl3t2/nknPKm
OrQNq7IGEB87saMErfsti9XAS9T5ITOnDkXstEcvXHF2cgJDCjDr7taiJx5ryXzthrp+NCMJs9Ck
+hkwm500ou61dOrHFPFWZraZ2EmdSDetSdsd7aA5j52ZHsNC26lYRqXQUHdOpj6X07DcqIhCuZkx
yY9ZiJ81KNXbokHgwVikkRaG6F1WjdHZUr9CRyxdOiML2DfKcG+k8sQsMHwENgumN7bPhJajgfAz
SexqaVh6Ujg7cCZxH0Dly0sRfwjGeXC1NpH3eRBqt8aMKms7j7lnp3dy1DoPy/BY6cTktsAcCK7F
aoPohD/UfKFl0vo9S4qsmDsI7TU00tAW3gO9wmdnoDo1RPazzdq1lDCIxi30Mqr2mg0ItvfDaJ9W
2UufeAKJRpydSk2+SI3V+FktVa6BUg5fJzzGsjc1dLsFATRfqbQbQ46MHWE9Hvh+ZD8bKz6UeL36
tpyAJijfR2fU91nfS2fEoWZfiW2oRNt1mE3U3M2dTwRIeK1e4ClB797PB/SD5ZoRcSqbE1ohoJvQ
6GJ1dExREvMyo3xW2mT2cyyzllP/mSg6NEKAVFynGu4k9MIaLQArbNYfM13GCV1kt03V2ndI3tko
W6XdPmrhxkG3i3BKeayIe9rVIWFuc5jf2VMDwLrRx+o8j9qr0UQDT6JPQP3N6rIQY3yKZosQeiNv
nxXFbJ5T1r1yrib3omhgvQY9N/LH4uRQpeNTYEDyEw0wNTiJ5IWtPWGi4kojn5c7SWme9Klvnol9
0nbOHLKicgBphEqR7stKQtMEGYp66oMTIxo/TKT8Go8v3fTjJF/aJCCo366hp+Lz+aKyKNMU35w0
h2BQUGgQJT9qndScbKPC69tlvHKj7SDgqJPI78Lmz8ks4NeenPxi1oMlu5McIoVRJk9vysShlWXL
WYvKs8iJy+jkaDSZ8y2yWrguhnE4AHSQn0y5m54sXxyLxAhbeHRHTHfXsloxf+/DILl1iOF6qmN5
gn50fL1WGIcu9LMGAq5rmdnvvyKVTvD4QAy8LcvBWXXSbxAxhE8EQoVPParY+xQ8tn8t05oa8FpL
4F6hZjGRYI19GAO7vYgrllJbLqy1DiInkq4dsSrPqk57tcMn07Z91Srih6GBjkM1tfSkgnF5KoNM
u+vN+V7kRNIacNvWoA6OIisXyXyZFh5yra+qdfjc9YAWUGC2DqIMNEF/D4ThwCp+rUG1uUZJCQxu
udWolbx5aHUUzLZ7UIMA7N7XR7S+RVlWSLVf5FKwq/vvldRbTwBCrSenH6adncctYu/ozRCRP6Gv
I0WPokqcw8xbMGF7cqcSY0787W1bsMw1iXR7UtsRZw76Z66ovCXjuJKIF8GxCsFcl732PKroLbMI
GDxrzU5WHj9XyUEeTe05ZT3zLC9N6CGF0Z9EhZFN1ClZJMS71/qiCuwpaeCw4Q0n/ZSbavwkVU5x
VmboD7K0iZ+SNanW0NJGz0ssVWRFYkfsUGvCKs9YxKoUWRmoNADcD7JeegQU6i8V4i1erqmsGJtC
e2ExN+4MBQVQcZYX5BxXaL1XOov2EqZmeVdO1RdRF4mj6Smoo+1cOn6VeS3zEtVIepvpbdEl31MY
GwBIN9G5Caz2HheX+jwlUb6LALJmCJ94yVz1z60xpveSxYZ/zYnEKVfVzKAat7Ig1DUArOw9AhU9
MntNOrXcg/1OHrarEEfaMUDPO3FSRpb3oUbn/XrL3ilMl3hS5STKUPWaz9HK7i8uEGXBAMA/AsG1
1bBxDxTIVO5EdtLj6nEKQLutT1kgnXmfS/FR7Z3EM6HPO/WKLj9XHSHxssbGrLFT5RmTl/I8ObSt
QeseRZEZmwitL2Z+EBcEkzncDtr0J4si5VkUZYlzp1d0DJGzVcskgEkadiIbm7wsuR52dZkca7VR
7hy9HZ/0cYLpo1L/YHIcn0Sy2AnKMEanrBPmj7LKsb2lVOKHrcZc2vgViLPX8AUcEgsCuqhHolpR
guibNtwJxpRylv8EmK194AXYvqQX6UWvDSj+IkU5AMPuHqUOlbmyU51Pcx2d9GWpvqNcfZ4KKb4b
neRLsHIxOyyzb601MWsrcGtQxfeaht+krsv2ua+SP+ZK4rWF2kIrL6DiqE1fcuLIL4AmX1JXmAii
BhaPScnrvSzpjasbuXS0G6+Y1Es9KJDJNbFztJ77Pt850ifiFPV75BYbHLQAzSdTKT+0unOib4Z7
K5Bq14LYYSiUJ8uGoKL70mZIOo2wdEEObWH+iOzHYoD8RXe0Cmro0DnKH4uWwOFQ9mdEk5/51/eN
YsYPJePjkqpPBHjOPuBbh62jM90ZS63s0tmAKWRJPDvS0k9DOpr7sUkwN5QF7lfD2qGqrCDiiM21
myL9RgMrqjXxt7FX5XNYWV/sNr1ZSifeqcsCgkats4+heZBtlbUdYlklVmDPSWr5g5xZ0j5KYguf
b57ed7H0FcQjbDJ1DNOfRYxl9IW+oX4og+lB7+tXXcnnl7LNJLQU6z+rKZdP6SoCwX4SlU1UJE+K
1UFZBjUai9FedZM0TR4KIGPEbMvBZ2c8B6YJ1cOQ5VuiIBxcSxO8YnG1uGI5nWlNgTwG7sJ4Wl5G
HV5DC/HXdCqSC5o7CStEs9gpndLuj5CMxl8tyD08uYrN+wKSjNUBbLJsq75qczR9aGfrKTWM8KuS
Jx8Kw0ZeKof/C2gJnge9jm6UegrO1tBkx0afqgtU7SUeFGg4WYeGz0puFF5MAPAfjiW9WkO1fFcg
nrFW5aMiyHA7w02AuvvsjkmVvdr1rPtLHLVHmAQU12BrgCBr3TZnqAdZmoUyoiRphaZgFAwP/dB3
L11gdi/zChEz8+FJ5DK1YEsaycuNyE6qUu0qter3IjsiHnbKQAi4fVf0L6m5TmjgR693qwtpn6qW
8SDqK7FlIlFrVHD18VOGnub7aEymncg64Edv0Ndg77iejRqmfsOY4S4iJxJ0xi62PmJCW4uo34ER
gKBeZM1uBJJHTLsvskjhLLchFvwfd7NyfZ3BxDnxfEZlfVzMQr0Tzx6MZuIPON+3GnPesAt3ZqwU
60+VzBeXzCheRa4b5tCP9DRzwzmI7geU1e4JWkjdPOkKrA6UiSQZAsVX5pCQj8aU/Bk0PbqGcniP
ODCc+zCo3kuyVJytWn94Vy6yEUhUY1jm26HDSOCKsnDoWKkQ2L4X14/4foixd5JdP9TOZZ5q+dBM
2B1bzaJBi0KRoC3nDjId+1qEgdC5lATUe92UWNsNxFlxQgMYf8qy4XdU6S9yUw1srNRSw4MemZcu
ml9mW15Ob8pmMEp7drQQDqxVCrUxL0obcYlFcIPFuvt2y7I7QakoH6PjOv3gBGoNj7COmt3Xeo3W
lsMFe77IiATyH05CSYLA3NzhcBF5cUqd5/wmBpGk5qp50ddkuxXBxbk7qop1EIU9/Hzg09thn9TZ
coHpVj2DVkPilJwoUhv1GA7G8jBF8wmIZQ3Pzqi/AtlnHdTLWw45vwOrvuCxixz9NTWSfb2Y5ZOo
2Sj5bsmmZcvFc+238eJsuYpIXNSqymdREyVwt1ma+TkOKuO1V9k46r2zncuar2rA5nRxDPsGOqDq
tcqVvRVNymM22uWrBBa7T5P2XpyDghSOMrSz75qsyvd6irtBt5unEq3fwXBjlThFzbSJ7ZTSFjcA
DuostPx4qJ6TBVW7Nlq0J2La2TEk8mr6nJsjVBWFB98/7Z+ml7G5O6oDdpV5UEJXsxE60qqyPjn9
zBSoyeYDCCTl1pjaO23FT6ezHZ7HCe5OkVXKUoVWxmSxZhDmkSAuOEFU48GsaPsRoaOHFBqzgzR/
apIm/hKy/vPgKWsfHJgFXfD8KSSEVnWgA32wWzgFSykpdpWy9F6Rr+CWoripwIvDtgQ3SPJcK73x
hfZxYlNlvA46NoUQfGyUpdJHAvzB+aFVukx9EWNTnt3kYqu2HroDCpGNrcrfUkm6cwKt+ZI7ye+1
oCGb0c1qc+T6MKxqR4SxviBe8mSEagzrcJ0SI6Ck96EWaHdORcNei5I1EUe2nGgHgCCJG4D0glUp
eAbB5UpT6xxQs15eprJ7GJy6/JzgSwQRkyuuBrmSZ2VSB5ue0t2qamP5i2ZBWmzVM1GDUox1vvlo
mc59HhzMPG2IiCGJEZUCm+SXhSQhuqUVXjTkz9kM2KWskB/P9H7fK3a1yxn7vHAYx6NchJZXmYkK
cUjZ7JsJ0dqxCKLXYkiVo6kC3zfnIUUsoz5keR/vTO1UVWPzArEUc0wPaSUUq48i1znBh16auotp
mdnrHEMLBRoJwPaaTaWo93Rlmk/TjAWyCxk9x0z+GKSDdiiWvH9VIfPYtZppEBs5ms8plLoYO9Yd
c0OM+vCYx2r2ok5hfAitIduZWbv/7R//8d//9WX6z/BbCTfrHJbFP4p+jQ0quvZfv2n6b/+otuLT
13/9ZrCK10GiWhrikpYiW+p6/svnp7gIqa38P/zMYC2SKD721vwxk82zoDKtF9nmDapT4DK5lIjm
rvkpjIrbtY4al3+ExsK8VtXKY8jA75f5Im9HoqzU84AwCs5G6O3xJVEdFfUgK4QTGKzzxrYzrxw7
Ffy3bM2M/Cj4dUTC4oFFR94+iRqtbbriH/+Pv/3nrXgTX8pqZs4DQfv37H8fvpWXz/m39r/Wq37W
elfppcz5+1+r3MVfmrItv3fva/3tvvz6j6fzP3ef/5aBviru5sf+WzM/faP/d399wbXm//XkP76J
u7zM1bd//fYF03u33i2My+K3H6fWL64o9psWst7/x8n1Tfzrt1P3OYs//48Lvn1uO661/2nIpu3Y
NrYIGXVD7bd/jN/WM+Y/TUW3HcekLWGo0hWaEQFHXfSv33Trn7JjqDQthZZm6Kbz2z9asLKc0ox/
6jba6o4pm46mGY7+21//+I+mu32xXzfl9R9505QtWeHXTd2QdV2WDdXSlb835dLI66VzbBywaM5i
l/1jVrHBplCwEU9NYx2K/LaxtBdd3gNwLRnvW3x8pomNW/+IFB1j8Pjc6MthGcNvLSYl782b/EVf
e/+Aqmw7qm7rDKmOaup4av/+gAk2DkcmBJW15oBEI1wbIG3t6pjAKI5odcUMoUo2dprZ3g3wzWC4
+tIWWf8c1/l8KuO0Zh8UES0TzGBE/z9h57UbObJs0S8iwKTL5GuxvJFXS+oXoi299/z6u0idizOn
B5h5KUhooxKLzMyI2Htti5ZywH8ChKH5/c/v1OaD/Oul5A3q0jUMxxam5LNzlkv9l1Uh1ZdPEBUa
W/JYfjA6/JiJKyZ6lM5XWHfdKQ7qR0rAeVsws3yb0bFd4GZUnjWodA9b0TiKUI+YoON5zqr8kZzZ
ozXMTBE6eDl1MByN8sNvRoOcTLt5as3yJShN+yI61ZOPnDXRoXWn7xXQvDClaUi8peEc/DDKt9je
u3vVvMPocF7GKm73Uk9u0prUBUW1tqfhBGIsq9lTpWbvotwYtzq5y+dmlL9hnnQP9moyzxXR0OS8
Dc9a3JXMv2YO+G79SE+r2/3z9Vxu/z+vp6tMh0dG6YbJHfq/13PWjFIwqp02ZandDx2wqyQpp60L
gnefKLn05d0T88ETLFiinGv7ZQrz+IjnO/X82Jkepere/+U9/f0zFqapU7U7lm4uj87/vqcqqUUf
5dO8MStrfBhqbbzm8/ylHOf2Dve+dsvHbZDOzlOflL9nWtlenfbT16zQ34ollv2f347xx9PLLWex
NhFBreuOKXTL/t+3Q2e06fosbjZjq5c7SdzaLXNiCmixcGLa4qMdrcUim4GSiQaIeSW63UM05hbA
tar8MFQvLmYSi3OW2KfC1j/UMLjvVgxpsO+KH35pOZd21AU8bLRPGU6OjTCSENirBcs1m+RmKBtK
SjOJ/mWTFX+/1EqYSrIIupIFSP5xqfOqNhLmUd2mqcovnFURLsKEZKobfC9mJhHm2B852U2vyge1
rSWXwcC2nZut9LKCIfk/X2r5t5tR0d2SyjCVwUFP/XEzUuA5BdM7fr6bAecLe7FbKXfrTmuJ+IFU
ROv0zz/zb2sfxDS2ACmM5QlgTMYu8NcVZaKjErPY4Fkv8tcVDFWYkCtzRImM6qdu5lO0WqCAEQj2
JSS2m3EhZ4YJaCl9JywxuzK1kI+VJd4NEYIPFNgGM0dZ/7JKG8s7+e+JiG2Ka8sDYZjsTZY03eXy
/WXtyycwGMIiEn6yzTeOK0R0jsK8CdF/QC6Lwo1easTADaX5SimyHQNw7M7Q+kigug+NrGaSlazh
0s3GG0h+/r6dJvOOtph2azLz3AGgudOz+kn13cgS35wBiSf3Yzl+AZbS3CFMIBq2FdABLbBw//wx
oIz687fj2bIdznk22+Syaf/vbxcNBioWsy2X2Fz3pBnyMLRm/ZAyur60kQ/ucpIvPlzgZ+IXgqvS
EHXoefkL/ZTxuPzZWEbFc5Ab2qWQmOUDEyjfEC5ahrqtHnR/2naVGT4nhfOrA7t4RTQrMUv48z6r
+7MW9SDo7VrR8SvefZdekOYg1vSH5qVXEuXwePFTfXx1dZHv42uNtm+Xyck9Wkv54hhzQI6Ebp8r
KfPnzDfv/CmVR5A0xd40BvZNO0mOoV59rDtX4gTjNktuWsYsrYCDv6msRJz6jv55Zt9WMEg6MIHX
zfBWZB0iq2WNowM+bjigz4y6h+QIwaQ/Kwc3NN5d2KJGWJ5WnkszqRel5e6eQzECzco133S9wtsB
+2dNxmXVnCmMytMoHONYFrELdawijqfTl0TY6UpDhRWPpIn9TIsSEemIssgejU0zhMEtyDvYL8uc
RueHnzjKcx6P7jt2bobtKriVxpMrWvPW6SyIUZmUe9jd8bY0iZ1WjhPuOseKYYJE9U7hy9n3y803
Li8QCzxXJc1La8h+M/uOfmVw6DR7YWm0qujcHi0NcMHc+gPJ5Ma75pj+xchCwosxB+8ry0836Pjc
+/Wlmkd3p/kcaMYqD7exO27HMtd/cSg75/bPIAm+FkZbPGauri6Z49ebKqkgP/uG9BZLzxej7gDc
BvoJvo7Pf2yYt5DIFB62dpu01q+iN6uPTuEAy+c2uBZwG2OGiJcANTKfN18VU+MleVc8tvFHw/j+
pTGGbve5wNgiCyF3y/oxn2R1tIvGJr/K2EaqEmTyhCMpxfX82FpYyhsBSTZBfXxuI9c8yd4Y9rKd
EE1M6c8VyYPI3y3z9DAsN3pKqXPvajUBLybBF1X/YVmcWky31TaB3lSXuOvLaxVN38sFBJrlSIAT
7bY+CIqG6FMTQMMtkkujk68ycgu3sInhKiwHIUtG8l4LpL03NKZ4RS9e48DOtpSEuVc4KiNORN+H
ASpKPkJsDUlEHkvBqDYZOFUoyHK7hnFUW+nRwSHDgsQEC9Utc4GTUasaK6M/exxWWdWWM9z6T3Fu
keOhfPMogtA5VbF0LppTfoncPr52pe3si8p3DoU+vwdhPZ9rre0RIXH7RnoUnOfK7nYmVm3+miQQ
YAJ8ySE1GJJrtrxM9NX3Yx0718DPD1j57Of1Z8PUd64Z7lru4TYi/rsZNhGWC/KIpplgnvGXUFb5
kaiAdBRTtl6j8vqVPaX1dGD46FP4V7lA2hmbhXOmUforAjUPUBXcERUnbZRC01Hxtv5xPTGYhpFv
mllaz/3MCF8MTCRsJ7nNEgYkOXnl3nKYuIksYkURjeEB3DxjI8heqN+zZ0ZPgRXgb0t6+7L+Bhj2
n92m268515kGYDaCv/fQJRG9LdTjX3J/CeYoxLgzje5HPEscUj0IOiiK4a2s5kuX2/V1NvLcQ1Ts
esD81Mm3QNOWIlEbpp2mLBEm5Nn3oLCtN7ecPqogOlkN8rwO1N6VrCbkQiF00MYNGTvNA8K2+c71
9fRuLnJ9H/ttvI1gFD8FLWfPzi2OiJbmown18OK2eLp8GlIjOMyolPdMvs4+3O1LGmtf474fGOdI
ILP0r++TSUb7AYGWP45qT8BvCJgFXdow2jlVlxg+1q+aLBy+2FP/LiLa5nL+jLe2yInGFLpsjwr+
8ZGhlEDmnkdwT7P+RQZu6cHTfCVKon/i6fuQNrFYldHaBzMSjAqlUe0tWxWIdEJngx7ZvzA39S9S
YH6oIx1xgY0lradI3hiSjYmpHT3T8YC83noOQTziusKbN/OsRJWwL2YJZKZdN/gkOLdzpp0pjfLD
QofZMXpMvDIe3Rs4J7JsRub4oi0PRlKS5BAlv6tsLrFloFgRkYjudKiS2yRonxKt/6JzMMKiOeCb
SzLWFzUGTwzlgs3QmfUXXybf/YalvKVfWtglWm8zL09hN5AFU9bhs9DkTh/HcwNB6MUZG2dvn2v0
9xc388U+tMzpa6Tdj91w5xfdQw1R9CqNJjxIi55bb2LOQxB3sNaaJwQWdV0rLtcJwDEFupdEcnho
UguHn2juDD0aQJkn6ti3eI3qLvlIMu1ucNiAYzMnNKiPDqVm3q3oppAddSsnWey7dHKvlk1agfB3
5eyWW4bjau+Wg33xhzHzHEECC+ifaR+feSC6h8jOkZRycNorvTjGKncPjlCEpQA5PZcR0MxW+edA
tiYU3ELbpoHodxMS6EOnUq9rwZHSHbSTPrmuLwMjbi9vfYvRTRqiQFi4NG5JA95kmi7j4jIjnL2l
egqMJIlcGoL1cDvDQW2QSfJiw/TwlBwRvgyqodfpyn3RHqN4n2l1uP0kesalOmamfx/HLbeuW4lD
sgwr+84NXpPMm90huIsx8nIbuvdD3PT3vEG5b9pyfiYy/b5GTNGj4BeF4X4fODwhZOASNSPOz//i
M+sENr0ZzpcqyJInu7N2kaWDFhtAxc9EO5+K2Om8bNDafaky4hrKjn7HPLyoyqfhXKfpPhalto0m
s77qoROfEt04jfbEdwSKX+vA/hHmdXYHm3gzm5313AxFsF1DlGcteK1y2XglkQFPZSuHHYih5MiY
N9n6eWfRFZc1aeLVyCmP3PbYTNBmL/+tI23hxV3bHgZm4OfG5l+UmV/x64F2b1hlvRFy0yWJVfHG
A713ii578iP9xa3aDJ4uYfEQn5fVJg7ofSJMXLipKhnELi2fRkg8j7POwDgIs+1aDfRpR0xVgBN3
GsrhYWj4EZxi5m1XdoyHxmr+kgnjEEdUivfC7+efveI0VcgzZxsOvME0e+C4coL6pvrRzNHdLA2P
nsS220wcmTdXDp4AN7/35/4FqT5enDgMjjZo6AfDvA+KFAK/gSjWadjv7CnblT6KMux5hB9P41VU
/rCn2vWZFkbt09z4Gs/fEB1ia35XcfVTSS3fGzWj801ftPGhx/9GDYoloCIcoE54dMWCImTK0uza
LHodx+7dHF2iY/L8pVl2I9zstGE2qnGnp1oPg0sUqWFjkCaxsUF/nrqAj+uf6whD/7OMcKiQdHwX
lLW24wjjf8sI16F/YYqcEjqKzvqsjEPWje0TVV64TbXxq9mM1SXU1LmqQmaMzMR3HBib+/UlQHTf
Iq99bLr6+3rBw8gwSTxx7JMx1Ic4nf+l2fG3ms6RFn0XSYuQwavxZz/LGCo99dUAY21MJy9dMJb4
T3zkvbK5FRFBeST/QFUvg11hTePDP18t829XC4XS0t5gfkWT3ZB/lJSBn1mMWQsa3yLjvAvmbBNz
JBiL/gIUv7/MYYKA2Te3URv0ryOS5nQ2zLfl4HBN8iDyZJ9Nm/Vc5sMI3s4LdtPIkhHwu+UelIZk
AWHJdB7K/ucQNdlz1jSUCL0foRLU7Q/kDew7AP/CBs6jYpD3bx2uv11h16aNq3jFTibVn7+iKmXo
wjsgy6VslTeUUbiP3IDoStHVXqnrNVbBKqX6V8EF/3lzJ7t9pQ5hUe4Nt3CvvRRLlByDKgow8ukm
Qkv1JQXVjyN1+OfPQ/z983Apfi1Xt+hMG0L90SketDEeM/J9NuuJch7ZKb1Jo7Gk3KHYdUXeeuZy
t2qMRHdWrrke+PX48i/v4s+moFiE2lw1ZfNjGL8sXaO/NBrCLsit2pLzJqyFWNh+PdzdGl93Hyvk
RymNkXVzwJJkbDQ628R21tWZqaMXKqf6OU/QvnoGP/92ef5sVy1vzHFoU1mmS7tqbWf95Y3NgOK1
nFUUfU+WXluSYwpEdXfB0FQcSaPnQqQ/OijXOy2PEkSNsQWAJEEDJq3gpkuz+JcrRRP/j+XG0A3L
ERKnv0lr2jL/fIDCIncaTGsbaGVkWRSHzx6DC8UP66s9+sOZIWhzCKxG/2hV+UN3Zf/cdFkHBTgF
l4lOoQhowOllfG5BquLUb7oZgFp3JKmeYKo0f8zjAYFWtRDW7a7eNKmxoTvnfglhZCZdMW8IwZoJ
Xi1+RY2TnAnTe24qgHptFmTg/ymfnK99sATPMojfEFq49H4061ip1qZsF85dHCbowJbyai20FHlu
lKELQjcIv382lz7PxJESEfwInEKydT+4tk9pS1u2EP5ArXlROTIwPYos5Cfu/dppqOc2fTTUu777
7G6TCkg6iVaKl2DQp13aQlFfixTgE9/rcZFn25BPozx5KMq5Ofm5q1991TM2R64lGuvOWF4Kg6r6
P7UoyYgnDm022En8ruXY0sCuxyH26kY22y5y/E3pyPGHlf9GidH+GnpMU3ruZhTDWXQBj9ne94q1
z3H1Uzp3WB1iO3vjoiMZ3URk5z6tv4quucde+cbZMVjcwFkjRQptUpOZpkPCdssns/d/p36DBNr2
oeloqMYHV6+eUIssFC3bYbORIZYoQQbsGH9UlEW/WlN4eiJJLpkyazERF7tRDdmtdusnB1fuN2uK
KVyizn3zxzb1gjobXwYI4TiG8vYRKrg5UhObtO934MWn92CKCfUYRbLXZyfEtMY9NDGrRdnAmVyo
/AW9+k8kctUxTHT7ueH5Njj4c2Lo6l26HII6AKdeIYcrkJT2ZjWQs0nfuEikv5k2Psg2Ha8waVtm
PC4Zl20HmS1KsI2IwnOXAwBWt+yFQdDnbSM1Qm7Rhr4uffBr5aTlBlPQVsWh+zUpIk5k4odbipLH
1dKvYzFkmzkzh3NNkgCjCUeeLANTmz/zGDvYlK06vlvB5hHNntrtpWdO8EgrWXCrhObeNVrBQ0JD
G9l8/aNC5Pba53OA5vA/37VwuTdz3JSe5rruQzP1FIj9KNE1dDwYBtz8ScTH9YfomqFv4qFouVGn
xwSpym5Ii18ES2Mp8uG/26P5tFbuBPFFZ1jpHDlpE2/LGRVOrafW3rKKby6Ov20kUDX5JprhJNSH
U1jNajN3NqENaES3n4vrXKhoJ3XzLTEx9kwqPPWDFlzJsjQ2dYiwCqEfehqbqNbUnkG25H7/ZpfD
3ZhY9cNi4UNnbPzMmPs9hymVc9lawY664ZC2qf2c9T5brSt+VrH9QuFvgUTgRS+iNycgU9DOuBPJ
kHvytb459aJjaiXqYBdpZXSdk/RGGOz4UA+Ji0GgZncUAH2V2TYXmbcTgBCqvEuEoK0g/QGHfqfj
CpEf/7kTKtndzTb49CJkm42idpOjoLqsGG8/3NRmaV+Jz+tOuqbf2lhlD+w62cOUDKYn4o6HJ5iD
Q0wWg9fppPGGQdN7mqMj5raGR0Keitv60tQVLAzKZUaFqXHSiQN7dnIvy5z+eZxiSYEa41NednKN
pFVMIaV9yLvgd9bJ8cYI0TgJtbcpPrHiUZmrmfHLui07LcvEMKqD02tEWQAw3a/vHqHBS1wV2XH9
Lld3CK498jXU4yLHrsmItshn+0Je67mcLWO7LrWIxpsdE6/ghJIJFAL5IfsZOQWj2LvUHCfOqrrY
13bdnNfyGETEpu1U432u1uGE/2phTYZt5mCZNw7rD2+U0g4unzaiIHO+mpC9Z6C10XJ4gavzqNux
dXYsY+DhaeNjOVU7BxTtg55YM8sWEKjcrG9Kj2qvbTMgQQzXtu7kTAcGFjs9sFDvNrBqzcD+tiLH
49bP7qZZfpuxgF9q3UzxlMbytmYfmUJz9gax35tpqnzyiWf/YtfkrsfoYrapTzBvaCHxa210UUhW
ScBogvIaJnZDGlU3HdN0tLe1roV7rYmmLfd1/JQXkjJkPYysJ/WlmwP3WyONw5wPjJfKj1Kyps01
eA13HPOLInKOtFGehKqdmk3LmZr5AOp5YeLyCiE3Szs/W8K8TIAqvuYWvZpp7I5aPKIKL8KSVOnk
GwREhZI6JzC2TIjw9I2dSlxzm8s4OZDqnG5zpqoXWu736yEJSaU4RkZlHJfkWKgu89UaCCy22GMh
5JTq0US2vAmq4YdJtf5YBKLd1Q6FtpWmpkd6sv5o0ALco42t0D/HKZY25k1mpidbl+EnkqL0hzbV
qWcXI+nea9luAv/7jK8pu3fDGdDQ2riP2tjENqW/B9V4N655mH32XSXh9CsdAVb2L6C0229aPN91
+U/4l8TbVHm909ZFwgS2GFtR3ny0E3a0VDT5Qy2bg51j9rdLnUHYPDqeaZjuu9OZT9MRBbP/ZJSk
bZQB6SnHqXKIc2M/7/i9LyKGyIHGbF8T9X3lcFtcYgNXuD/oP6SVqnNjDu5i7dmCJqIbg1D00kd6
cEFu61Guy11DisTz1BLByR4wf+Rx8IInU1R59giwtz8wc+g9gunUVqpQ7tz+2NkRmaQTWiueFSK1
rWWbKJsKjxj7mJH27SGrEL3G/YefEEGkm81p0hlEwoMQF80igXeg3PASW4QI6CxSWQlI4yoN32aW
QhqrIjx8Yrln2uQNSWNtJZrHdaBj5SERxBE43L4/6kORTBsTmcdiyeM44VYMhAbrd9onN/gI7POM
G/dZ6ZNCYozAvNKBRFcjK+4aJ85OkbFYiHgcsvNaEtQhKbkFJ+F9n9UOmaE48Nc6JdALbwo7hpsc
VjehGMP7KVX1PZTaC5/wYc2tiIogvA48mASOG8TTOlPy1PnuGxbe/mPKktCzaAq/GHKo8CGOr7ZO
fwxHWvhclH71WCEa1H4HQk/ZpTmQMizFmFSaHSm48PhFG5WfAUNx+kU6ubbpJ1l+kOZjYHURkEPJ
TDZ3KLTpsk3hQ44y03NrqAEa692pz7rwmBOxmGJMnd2AAJsCj7XsUnufLItJt7w1Agho1KVvQPPS
M0b98RZGwa2WhLUbdnMmVrD6yGhAr/M3YaIadpCL3qQgDyVwe9gnSN6nbSIDNIIVzQ9LTz5mDg3I
SrVo04LQOcTLqabsuLP0rrr+c9llSWsZt/91wks1QSVhMSWj+CL0/o/mBd7mpLYE8R99VHB8tQ1r
XEpqDlgJjH5t7XH1NaxjTUzTxRG256jJPLGSTZdbM9rdd42m+Je5m8cNHPbcq7PMusOMol8H+a7H
lobtNQu+EUK+Cy1PjGK+jn3d42uChC4Dx9kHC9RRZXp0ojWu8J84LZJ9viXP8D9/QEEvOIm3X7pq
DihAREYwrG9ccQJo+9bFLCEzjqJRayRMHbJqgzPgpRylOg5VmL8MlQs3gdhw5IgbkzPUTSwvtHWn
HcGkyc51mFBR81R3U0E0m5GhvB+w4z87Wfg1kt0v304WqQcnVCs1q0f0/LgjB7WfIVTf/vsSgZ7Z
JJNeHfqlxWW6uB7azl1S6dBx5Cerm+QPdyDza5y6/aLzPPmU514jFUbqLtnIJJ0OQQ+qfK3qbE3h
3MCfsUnmSODyGvFY1Mlp7drk/EZRwPo9kxly9B2IjKXsBI5/pQ6aPz2IRXy93oTuoBvY+Oii5U72
LUsa/2590cywuUVE5gx6HSEwp3f138vDFOubWuzS6wpgV+G14nh+yginSnp3+mqr2Dlly8bgBJOH
gXBnt2Xz4oZEVVuxp/0AsF1vJBCLx6K3R6KxYpfgStzrBXqV49rKYyq1QABvWVZHF4i0v/AoEVsT
xj+SgS2qs4z0HjtK+DkWoh9+x6RvKbzHL0VW4C23q88ewTzqzl0Yd49Fpsbd4JbZlqesvvqyrs+y
Ho+2ee1TS/va9NLayTTxt9Y0LI6I9gU4joshI3q3R1We9ILhMCNN+qguPloj9kfPiau3rh7lLRwk
900G71un7wNHI5qPsdswo1rnn2TLYghZG3tZ0k17PZz0bSPIrQ3pyd6aZZZe4Fneh4VuPePkN+hy
uMmd6pDtL8kQVNRbx9JCz+8mpvihbrzmdmF4c+x3J0YJ38exTc6hMTT3s87S6YKsKSyt2cV9lzzS
fZ8n+rtab0xvZd0d3LiodoJ4COrwysuxkPzoWSI3tvufs/Hk6t1nQRUOlrlFs6izO6USK9nyM6K0
184siDfTdX65ZGm+6U50yovk9DlLToZ5eC6V8z5HI2KuUPwmEE2/Eu6HnkLPjpruunKTk3l1aEd3
uCTwjo718hVDLu2IqY/wq8QIcKNk6tJPYb/EgyV3bq2OnaiSnQFF7aLb/bS3l1AwTrMlnviJRbOo
7ccpGs03u61f0zaa2N6EfbA1/zkBWvqmj/67TLRnN8zmr7VtXsYoiV79IRHnKKKCrhP9WDFqeSks
St2ZU8a9DwPnQZvsrdvUrzPSqV864+0+J0MHjETmaW2kfglH84zSv0HAixBbN+6LVm9dSU7WXJNI
MrRBtx+0mLkN/UWGtnH4hDFUHe04t7CEuydEoPSpUeztNDuwd0Y9uUS0uoL0h7QgadsCfqV8DBDO
1G5Nup1b6PjRPkl6h85/pvZEJOYw70dadin+17TrzVthHlcVBng4zoy5FhwtsrXORSudg22BH5PL
Lp7W+zT/nma4u3VtekdSXG9yZ/gSJ4s6tMZ9vOFI+dCpyEGJTTu9k5U4ziRGM35bHrZkenBne3yg
LdEeXNe/aFH8bU34cPS8uc65/VQnaXdolkzrTtcQSs+zgVto3WybqmnZ1CiSGp6x2/pVZBi3yrLE
54nCHCvjrjBPAfuHNyeBu2un/8/WwFrBWGGJ71ijNiITGx34+P4Ex65DFzHRQR3alzUpTicXZhNk
lr9FP9pT45IRxKG1ephKGgSJDkKhlth6TPv7VHXDxlGN/6g3QOxsrdrprZlTBZT1qcZ62RcN0gud
VgQpsgfbHRHNu/EdHGNUm3XyXjhtAFFmiJh5QIEqm0x8aYcdCZ3lmxFWeyPp1K6G9HEXZpHcjgxe
8asiiinj13VzX1/UxIi7kjfeRHjroVG8hEEGsCrKGBkZ7hsFDSms6wHOgQfi+TXKB3JyYbwg70uG
cddVTNVHEYIKkZFPDyrClUFbbSutQd+mpjCB4GmshkafcnjF2xnZArECVoTHLp0Lj408369qnKAg
2kMrbxxVvcEMp6d8CmJMp8DS3VGdU05um8kio0Fzg+BJTG+1b1hoH4ZgayhEOU5M/FTkT7tcV+lO
jclAL2n0jyqZ03sRalvR9OaZioM8F4eAq06VDUcjm+Fgk/qAeYrkSWoE9hRBlWwLBn+bwJ7IKA7S
fCMtZGVxGRp39M3aK9Aj5SUa413Vzt84v2/q3m0+atguVLXq91jYAOlsvbzESF18JAfOT2GYNtue
7Ha6SSAdIjd9s8AYyuidTTjfEkEdnps8id8t29hbMTMEvfYva4NpDFYpMM4wXVfBtoP691ANfefF
FKDa2MlH38mqD4O2xy6onqpizLahHiueidY+9wnAp6Wd3mWTuYtih1/Fz3ZAQNRrQqz5Lk+02XOy
5nsjZvQehqMRGUqraDMselwr0X/jdCeNYBzw8SUDOUljCzy6P1Ru4Nw0o/sS51yaNmoKD5+UcU98
IuHZUJULTx+zaTukdrQb9YnhO8Ll/Wd9njK2o6gm+3dwjW1vD+55MsLnfn2CB84zGwRhAJiCqD4A
2Jxv61erf6GsW/sShi1UjMR6GzNCY7tw2svGj/cMe9xbODs+mbK2Xe1HaZoP6HgOpRH0N0MQxeXO
Mx2lwLib3OTdWA7aHMrmk8zDNzMnMCs2yO+uk3pHuGb8GC2HYalhjwlc3D1Dq22rJQh2fWlItTIh
wzys37WVY7HmN++VHsotQdLhbsD2RWHOFMUj30PsP7/P42K+b4zuazEQijS4zRubASmwht66jIgR
yFM336NX0u7Xr4hABwqWhwOD1To8+DOFg7WEug6QKDZD5s6Xeok/m9IZHtqgvYPKC7wMS6sP9wVs
EaldPA4EGyy/rYE76Slww8+9nueIIcNIELlUzhajjeL+/v9R4bojO1PgiYIdigHnejyofGRN4zg9
ibQhopkgeDouDwN2pGvSGf4jfCT5IKrnLpfRMRixTE7L6lILJmuyCTMM9M181APyRAnlLM6G3+G9
Xy5qPuD1FqUzIdjcYYLyf7UpVUnM0zxO2vQkizm5EyR0forl8MJuZkKEnhsHbAVHUn1rNbM6Cizn
ntlInUS7yH4kJt1+HA3asXJ0LSog+BtJT+Y5Yo0N4M+Q7LyqOs4IVPDzlfsGV/kO6Eu6tTotuZmt
DUVyjt/XqM92hNtkO5xIdZnbz2ZXkOClWMXmvqQ2n77Gy9R/fQlz8xK3ZMAmsxnST8KH3JAqBs6p
ehwsfSbAxbZu/ZsgUuqLUP62avPhPmjSg7NEmQ1LQWhPEeEP8+zeV5ar7itXw0ShmLw0/kLNUfmd
vWyzCa1XjnlttAcdKC7ri1EW9dE0prMDxB7Sxl3RBBXnoblEbu/j6fzsKxHfVm+jV7Ss7dnGO7Zx
yoplIGlza1fzZxsK/TsLXMDxs229dDr7FmZO+HtsZHfpxqS/OJWmkD7Y3zuUp5da2NYl6xT57Jn+
2Iv0GMCjiCb3EAmXUdFA4Nzy0sTGN3tQJaulkU0k/KS0PDkDrjcgFGYoU5MWn0JHsZIU3EzIu2Fh
N7Z1jDv20FKzq6dMRcZR9pW9MxPHi+IFpSai6W79SpU6yfaFQzeMGKN1MVhfhENjjrlJsRWy/xar
sLoNHbb2vuk+3HZOnys2K4437ZNcMqkribeudvYSdMR5CnBdrzpLXNnaxl9OJ+hdMkh22bxtWpJD
m0ZOmJBLmhq1023q3MBwtQAj4iWmltl9eOmMFmNM/g2jgfW+HK28DhOAR8yD2A4x/R9DQT2bamLq
+3x8N1tdgXos53upZcMhNLMBySJ/GIG28/qQwsyvSZUKsZ+/+drCoVCzcV6/RfJ0CUAz0f6hE4mj
ZXzio7zEy5B7DhKNLsucbE1IRmiPrO5Spe1bHqbTSx/643EIzfIg7cz8glHj2urpsI/TnPOHVwmk
rZsaSAoC0/CXM8SvZeFK0uyZI7eRGV/cKGjWffTS2vG4qRY9ybKt8i0aifXbpAvl0azoKpqcd62o
kx8uwVNMMyNxNxLJ+DgP/Xe/daJdRq23j40kfyjrLNy7nWVCdeJbZZrPkWWXt4oQZeDfFMOC8/D/
8XRey5EbW9N9IkTAFcwtTPumnSE5vEFwjOBdASiYp/8WeP74bxRHOtJoxEYXduXOXPlDFSlPFawD
wGgNfkILyFy9G2fMIr8i724PYhd3ut5ujiVbLFVMFAjnq/2yVLX9glvgQ1uX5vb9l4YN2KbCuxnk
Uw3Zb/9vkWLur1XT/78/bT0BCMvV4tVvAIHmguC8PeJP2jSc2BudxJm+xFD5UW1lzd0Mn1iLWBJY
LMR/JOPoPPNyDb//DKZK+QMB3F+AxLpUe2Z0lT/aqEmPaZP/8VnbY6fgAaV+d7qQM33Y1u3qDqbz
t6id2Bnzf5rRqBfHY2FNxxlIu1peVqvNXnvw14NP89my/ltLWaC+7CpdbszAeRk7OBdHup11zoXv
gzvdeP00HDbBiqwVfL8y816IG0MN8Il9kVltStyWAo/OflxP+frRVz1NyxQ3nJD01o/Fno+r6OTD
nKY/xFKnd4cLeMh1XftVQ+UCRrqqx1aukos8Qc2h4MrashA65T0UFLii22nUzfwjTZfHatXKkzHP
UOQcanoMwkmh75fDlyPUra+bFXDURGdd5rHZMWX4Pcgg9MlnJu/msaYmuh+I6HbeOl6+z1qCDNxa
RTXG0xjVbo1Y8f//YLHUCDvjS0yjxgscSY/v73Ez9PqnrKb5tviuDBeRa8+Oyy8Kp+7w7TVOGcd4
sx3yuTF+behTUea480UfB+eHPStYekYsebTIHPsNeChQIFYmf+iFM7ya5fDkTBk2StVlz3lvq1NX
9xZZtdx66vPlRbJhjodig7GyfwOq/Q9DOvV3AtmHyUqPYw+UZKPS4MnJavsJ12aGP9sN6JSrzzbv
2I924ena+vP/3qUAmVnzre19mrkKBcOa9KFpDX/GxUtxlWV6HbYG4gQlwMs5Sd/z70bqsS9vS+Z5
cdv2kEedCnrlypqnt5KPhWtyIPOmehLwaw5wgx7HfT/v5NW9Ggfc6B14FxJrz1ndjUdX6+VVQPQL
vqWmagX8u3IoF5RVklEpnOTaGLhvGKGs8/dywMW0EdG2i5en6daz62/wWWF99WLx/93HARqFp2R/
cArXven6owu64EWTKqwnQ/1g9tZfMgnpPPVMEK8czCuck3BuqvpkYfAjv6TfvofVbmjcUzJ7z4iP
MyufvL7b+12LnxebV+rDiZfR51D6U+TUa3n9n1KhD175PO+nz8L76Nyu+xgpXkl4ypOc0Z/Xor6m
tXuz7bW/c3VPnk2AXU/WPEM21RpUCy0Pv3fylktOMenG57rtcDXks/yqipxOVHbe+VRQymarn2vZ
Tc/WhmNbg8yrnNoKUQPtp6pcTvXUl/dC+daTZQKfU9vygJn3o5m8+foN9uqTxn1uzJSC3mQ4OQ35
JH8HfikH4YEF0vn77/r+S8UK+KxM2bnz2pqwJC9YyBfDfhn9xzTx2bTbKNZp1T9I9upHnMkptEdb
Pn/PT7lD/sIoGjz+ALjMfV0+68xb7Wpp4f8u7bv8/r2MsdfJftiPRVDCPseUC3wWSLf+7pri11ZA
XBQ0Hj6IdMrIJcj2DrtxJ1QVJMp2tZXSPNEmqN98zULDn5xDQpSIYk/jtvQ9O+CGJw6C48oisBch
/whIclVGNRjQy7dlPlNjdirm4jMZ6ENYVycPx8xKzj16V5hUCC9irJgTnfzPamvFS9Jo3o1c39OI
SfOyyH6+yxm7JCrwgZ/sV1PhNSqGaou+Bfqx6x6/vY+aLp1gNuwWbyPDMAmy9UHH+szbCFIqYw9B
CGd65nb0H2xKcvyYOI+m2f3ZSsN4pK3oNwxwN/gud7ablf0a70Z2728NsyfN5y45kJJE4Q7GDgxB
WV5GN2+Acgc0tc9W7Y6qnTgIL1/tpNQDvEbCbyql/oMsvyt+K2cVh6I0oCflKHt74fLosPtbs9uO
gUjWRJ18P0P+AV3QePpynBQe8SbdIM222QdmyNK3H3UP8qiPv3Kz9IKkQSkPKPhPvsVHiQbvcGp3
g4zNdoapzu0+VKIT8aZteezThZTbvCmSGSSWWueM+Y+ogDC75rjVXR7nycivXR8XUVaEHXIUqaya
9+bY7dBoFZe0/CvrWIDjOn+WDjBHs4QOsyp2HqbO/r/NzF+MpBhnqLkTGR3MasUI771457Eey3gc
tQ/2GfgcPPOUk4U8p0CuNO6pWNH9MdK5ujvwm1kwp6GlwWjtmSmXWbHDtcZLYjZtPOfFZagkmmJT
/TU65qut/Cl1xGELATjGeLOwvvqTzT32V9M8iUXsD2UPz7SjedTxpniavajXu+UJuSk0t/Enq9YP
uTSfOWRdrdDiymoGcpYG8qH6MyT/Gp8+7nz6k1pzvV8y6D9s8ognhzIJsB560h6SSmtRgP3mPG57
ziDR/AMX6H+ZNscOn2G/ZieJ/Q2dpHmocw9S7geUQnBJOQJJmhcutvxSILKSMt609b9Ss7urn7jw
ZGA1mkXJNUbqy9XRXjbQp4GCwB02fVNyzlIRI7WaRSI4dgZHACN2Or14pjvd4c16Mb6hNlwkSxY4
+jmv+jq5DsJvj+wqZqiy+c9dZ79BpADiypYgRQbyLOcKgo7li4fTo/PReZUPcH/LJSL/DCXP5Dmr
8iR2eh+NUHHK6LPpHwkjG1ZpnvElLV7tR5aVPavclsdF/9Pa3p9Gk3AjLWYllbV5XDKHbZuCcML6
39VlHSQuSWJriaHoOax/B34HL3IohkiT2leh1zG+OG7nifvVOrUdobeZoddzQZwYuOZh/esPjohJ
XRnURPJyWRR6VTYUY1TYeMDdtDymub6bND334iwneE1XOfq4Sja3PKfu8rOqmvG0OEyxUB4bvBSd
T4ikMRNgveh3aT3ftA0iWVWt/0ATB2uF3kiGAm6uQNykfgvN0iYNzsvYEfZ8b86ptlSBrzXZgcem
BSampqdETGcv213jNXk+RVzNzdIuYI/o06XB6jjVcM+gfr2SaKluftEcR23qGZ3YzJjEhaZtL4Xy
QUMB49xASEZ4kKvQKbt7aUIzHRuM5utQnvtGcHRirTB67XXtutvs5+e8Hy5DyvHU9XBeSLe/jPwH
43blZDB7SR9Mnp80e3rUW3+6WPUZPwoiOrHVghz9MNIiLkR38P62BszOXFs4g/S6j7eduTY7Nih4
lKlNF3+Flw0H0lNDsCJnclJZSIyOskLdKSGCa1BFE/eVCbAPMr3701JUG1UzZhbTkU/G9JboBrXE
JYaTUaseMA1+evq8R2nyp6k2Cnz9CR+nxibFqJ42fIb0RPhuWrFPWgMSOX/93tug7Lw0XVYG9pbV
p2kW0TLxZmVRMoDfnToRVo4brk3Wn+uFqgJRcyNXto6nn9ZuFONXjcQXxsjibR2wRMI0rM50FeQH
yYojnqT7jjPefRR85hsGlnkS5Y1PvDk6XfFftwBAccHQMvAsB6Yy/+x7RGWLXvUxrhIipMXRLnTO
b+gsV2tyb05pvWZJi1RloFLgnIjY6O91cEMRjlNuRdg3LCLkvxF97lvVtjCHHDym6ZReqZwPeDF0
J83DPS8SZtAmgzG58nWFcJRlCHb6fFlzXd4J+PYB4ucjZ5Z+tPmATHMzAn2b/5qELrizDbRMLea/
iqV0VJQ4M1utuZsCYx+iNLTIzKD+uoUR6YAYjMf+d+J27X73QcWbiKG27F0D21uh/a1+BZmbhQ1X
05q9SFNj052PerWDwdgGRTVBzaBzNeKZisV/kipFd4hLv4AtpzhJ5vyYeH2K1ocamzabFbnd+FCN
O7qWsuAgbQ8ebTtsDxytVrxKuNSv82Acqp7lAzB+6TVupBLBPrqMwY2rKKkxL+Gg8cKa0rM7Ibc+
/U+DunlPVsb2lAMp6mdTHqyOfXiWeIe62mK79yHIFB96zttYmsaRN+AUrPjUXnM5/iKe9+hazgf0
uDds1N2j79VAJnhwmJepTYB84SzPuJV+6Sx+A3aBvy1N5OGQMr7aojxnqSOeCwUfDquTbOVXbVQw
P7M0yMgoxl2+18CZmI+shXfstK89jO1HniJnFOD7hNe81OukccWbFYp1HswDbqEEm+uSA85y5PDm
usRnLAgeS/K4VfYaORU7ZdvZzMhp8BcjwedRMY5NXNh/LcWAwYyc7NVBV8PK2XKVvGR5kVSBNeFo
mVLtn5Aeic7EeMCd2BxS7UFyDT4RVqqCJn3jP/tqm/py6AquLhuiKKrdtHGFmxtJQRbVBhGynR8a
xi+Hryh+MIM3NBYAs2dlwsxB0HMRgEPUxEfLGoHQMKROi9Khvuf9tg4oIekynmuAGBSzFb+xZOH2
1fLbkvhf2Hlw7TkzPyFfwtEebrXiQB2qFOfKl8gZ4jwH2nLT//Fc+c6T/8p2v6JfmKkCxhJplFm3
n2Q1RkCEgqbeS2XtgjTpOn7OTFhHj5skuiSvUWxRtMkk+BvzJ8dTKky6Dm5bWjcxq3graFaLjzKp
jQcc8liC+h9AHxGFtAbaungyyvlqYZH/0TRDS9UxP4fV+8LiFGeDF1n6+DcbM55qbjGarDmJ/Vdi
sS7wO6J/S+fYQdnkO9zcZBIvy2DAv4WfaaJxA1B86A3wrbSCcV94lMSC7Y+KeilvWsOSErKY+VO6
LCu77uyt7l8l21/6vKg46dgQy2mOTR3P5OxN5om6G8D5zXgj4p2siHyJ77yPEy9ye63nyPOnuypm
PEy99i7Um2m3Q+Rb+jOmdTo1+NrjqT50LkNB1jJDkHZ8A6jgkILsmkD15D1hk3BPzdQM1Dv7MHjh
5gUNuCuzlk1Emuk9NsvipVMA8Cuhs6onmNYlGk+kRntLrVfdg7ae88HAWtdWRMsTzkVmv4xOxngy
W16Zo4f9dPVOlMSK/Ytg8zavc5tnfPCf7XRP+lbmkS3x564JVcn8p3O9ALpYtCgzRTXeWLiKgsj9
zCyua0Td9i4p8lr9Xdapz2WnKoFGFX8qHQ9mS2sG+UTvMM+6Qy1DCe3SyZ5ta0lvk/nASoJ66wbJ
b0wshPx6uHBj8pm7FKnvzv1KmkEgZnCYAidnMtL5zTbyWZrpW9U4/dnU/mRdrKmoV5UR6wNIyGwZ
IzITp1Gp966XxREZnNEL+OQ6EKrGctDBUpGvq29Wh5zUTi55fdt+Rg2AtT8snnNx5n2irvzhygys
2QbLk4a3epFyreeTWsNa7wnRJ11kF+OPtVH60XCNE7EIOIP+BMSbxwEHxEluy3IUhKhIj1gHlm3l
2Rlpucj/jmJ1T/0OAewVNZWmImGz8V2it8k59eN4JnE6RWvBUdBuDqgXOglznwmpuNKDVSQu/Ecy
buwm+4cBOzvqhTj4o2kdlmZto9E2r2wSED7LPKoFQpTUp3BqyuoE/zvckvGvnvkveuush6o1icHK
+Wwl/QcgAYQwi6iAa7ogUNejtREAd4vh4mk0NRi+FxSIESU+Kyz6cnwdBYep1VgCkN74WfmN9rKw
Q6MW5+K4v5t68H/pLiamMa/zYBIjd5dxoiFWiqMN8i80hYR74IDQcdHUctYvaZI4LAkSyS0ISntC
rDlYmmUOhkYvj6V2dcYiuZRW7offGGqBKg6HMnAoQrOAYgb5AhDQ05MsrvDgmWuDwoxFya7VceYj
tmBkxY30soNDO2VI7u0ytRRBevDDQqA1T62LzaSfnUvu2xsjWktLEjE0tbynwDUDv85UXHOyZuBG
4rpbvvzB7IO+8OUx9/8xaGXHenGfkPyDsVKsTdp1ppimhpXhGU8Dh/LRY5OOOKzFnVAXftz3rHTn
UEzJs7e073kl9QjSCs0YY7zhPgm8ZM6gT9HeV9FhYJBV9ybrb+ehXawe3ndWXuGChQlxrUBPzBjU
oTSB1ZXDQZnEfTcpHKYOT/GpnMtSf5NVfiJS0ARFU1rh6MAfUB0+x6AaMKFgAiyj3CjD3MZrPpP+
jcZSfloZAScWoo82ga0j5tIejzDuDeR70+P7iIM27Yf3hqDngYsKDpsCwY8gPsUCA8isMT/ZyRSq
kYvq5NVsDPkf5P4WKhyi0UDBkRhZq5oFR3u2E+hey2w88AluJ7X2+BT8n4LJ7yytOprd5Lc7TOcO
Fk/MxliEM17o3bPJyoc2VM5iTeCG4k899ITryFYQX8ZfZVl2hAKeHszpaM6NeZSOGUGcScN2W7js
E54hx78i/d6HIb329TrGsJGbp3699TSshIOdcdscy5QjDQBBqjfWbRyaJrZk968dm+eWMBDnA8sT
t/mFt684dvn2q+Vs4WcGeLdwdjMzH5s58M5IUx5Z+aIJk0orrnO8CjkDbX1F+syOwJi479NnEpMl
PFiufZqwB99HtWSHHcEV5rVxXbeZI/2K/9A7ORM1x63rbZE0siocFspL+q8SQC7nP9IsB8SIauI8
5Ns4h2PXzNd0Az+qz6+JSR1Nlq9v1ibWWGrPhpZ9rq717DaUVEDsKg8JTUShs/Ezyq3aIGdAESZG
E0zmeL56+09pihncu/MTe5911Tb1qsuP3CZw7WK4YuGJxUMqVuhacqDyhyh5nvGKnfwAkxZlhHpN
sXZBFwtELBb2sOwnrX4QjY4iSl3TZBRuiEkni33bQiMr3iVm35jJNztWC7e2HlvIQdoMgoSxT0DY
Hqolmwnlcvt16S+cKVgAL5CLo2HyUU4Va9AZxFitD0944jB81W0bCLO8JJlyY78eNnbay6ds2lef
3zkVETidFFZoKYQIso8qr9c4PbUh9Xwme4Hxhw5d4IFc8YltZY69L/uZd1gwhD1ST2zogFfwjPa2
FU+ddehh9KxdT1+T7by0qNFxP//esMTG1CyvO/z+OvTTaZ6m7dEs+Eb7glnYli+sf0i/eaCzMR0H
Sno5j9T8M5edE7vALuPFIFMHbibSjZoXi2vtcy2uBzKsEao5XvHaulbjV9GV7s2Q9O8k8rAly3nA
0R9iTe9jtICHLdONqBPpxZlMnFYNzW9Ol15yO8fgte1M5/5XNw1vtqz2Qjm+HXUxHbxBPrppqzEe
rGfOVPpW8ukjUZlxarXyN4vc9ILGDDyXIsNWzTa2OVOLNzHlr5PrXLDZwhjz9SzYXNAPvyZIipfJ
Vn9EVfybqLlHEJi4MCxTkFTk1vPhh9+0Iq4wPFOrov+rZvMFmbeJuM0t3KWorhuL346qp0Pdp2N4
rGz0pA3zfzQCH5NpRl/mjJKx2YW6iKn82RYoQm1FoY1RovMXUkuifJv4CmCr0vPq2Dn5eHX79QQf
FJgztV6nsfGfiozKll22clxFBWYqBNmOUYSEQZASCpwL9uweM2GVkclMaNvTdtfr6WR5Ai6yjxZO
aQAR3Wxk3aNPRSQ7tz0mCw0xqkDo6Ttaq9TWns3R/MBWN6H/9HpsWH9ylWsnK39dXVqd3WJ5w973
t7Mz/hmBZ8lGJ6GPg/ur+QIo6d65GP77rTZC2MXYP1d/fVglsR1Ix3ywE06WMKv4jERuolJbBMmt
+feyDQ8jm7WgnPc+D43xr8FUS9wMQhOx+sCp1tPIcjeQxvicYI9gfPYiUVRdiCjcNUK/6m7zZcrq
5naVjYnXgP0s/htA4eJ6KB+dqfcRNYMmQ40DIJ4E4GmQ69jEQWf4XOpbP+BC5E6pJPfbbED4crl0
ZGXfoAYlB6S38ZhubDRF3tyEW91n9aNrciKks9adVMJ+TdQCH3u7/XJkkd1FjeHDmCoGCr6fsATI
KsadV1gcHBjIJqn9Wy3zTWWaeeD+TcqLhKLXseA1iCMEFv927DV37pAJRmKeER7rzyyRp7Tim1/j
NG8pXEPc63ttuhTdLszumF+0IW+sKGFavya90y+T13whxuiAG1CLG2OVz1nzgKXup/BB/LbUHJrw
ryOmq99KNNR/9fh45TC9TbQM3rziaPE1LODHxM0yeajH29UfRhPfSfaO0mgCagSNkuSwDiTy/BHg
3X/Z2j9trGF7YymviY4bYSrdjs9Ru7r0IrzT3njSO5t+Rk01sWPnfF3I33FIvsCJ1UJtSr9mfbZP
ZpOSUOT9GjYgNNju6QjaDbDdSn8uhUoOQ7kzt9fqM4eyYUKFAOuM+mQR+UkACFKDZYR9YzwVU1PF
Q99M8WoNd23MHiet/UN/AA4NjynS24Hz9fp3TnSChTWv0JWV1nvmjsVjHzQsY1Ko2cdEEGvtlmIO
SyKx0STUQQ5LYEmlzrWFd4yA5Wvl1utBm613yJ0ryBI6dXpG5ZJbLhcdRJJpfpfa8EurqBawNksR
3EICnKv6NdX4mipjuTfGpRvg7GyCIIgy8fI51t9hA4NG3vTZS3ANSSunsNEHGWGZZURrALcmn+kU
s4VDorCmiqdpoK7o+buy8utaVuokzJyBr6DDIal2tbtU+ZMHbz1zcSSNbMeviRQPozvp/NQm+md6
WaL59Dt7gBIUD3wg3RTJV1YkKgRGRTyOFtHLsjkvc1toh9qm3E11hGgKY3sx2/xJ1nrEA188l978
OrrocNP6tqqpeyV3emjX6RdJhvaGp/TNIUG1GMl9aZJ7LZfXtMVb5PTJK+sNLn7mV76gv0MiDyz1
1Q8Z+lRiNLfpQxk6l3lSpBUFwrE3pno8eOsSuPlQ3lrV4+VUZQGPvuT1ym2X83r91wOs183Cuk24
s8UiPw1/RTuneieqC0Buykj+NjIfrnPBT8rfoLGUkq1BrlPJZFRJ+b8/8CMORlY+MTTk7TjV6Z/W
K/aZL/trkUE/2nk2BJPp08/ouVgdmJGbnh2k3K9zrDJnIU9bN/DJl/WxtLjzYwUECvtbWnj3pOAl
TwG2m+hPjqk3YdOan8X0b0EECOZUN+7DtPIydTMRYDb+vVjqv3wvhrVWTKfN35UGnsCYET4pxP0o
fC7cJcT82eL6oCrrs8ksDz5dcjZ61kyiSVEV0WG7lSmwLI6tNhhHcoom3ya4eVg24ny2sxNYbtRg
t4ixtU6htzk/pDJxQXtcx9NGj1SKBJyq4mBNy4AOPOunrmKU2gjh6rgCgm1GQuRLOtu85/DTaBGR
eNPjXowp2zuV2IW6baQ8TFr/RrYNvmH9XrhaBps+xAzw1eOERsq6QjHjb+lZdTpSF2YgrlxWFqJU
odIvvDCkJQLaIjGhN2+Wlb7ZGoda0b/DByX+ZCry9Kr+mdD+ScOPxW1vMvHbewaX+26iz674N2ZJ
daG84oub3Zu3ufkZyyzQAzW8DL7XHyVCdq4bNs2sHvqkjTCkvlabbjOdE11Uy895xaNk/svE+Jef
uRG5BXJ4kaf9Z4eXGdh2wmVrkBFJuaO/FOK5sptIy7ZDPkHS2LojKyWonYOXxvxGP4XL8sIS/rvP
cSXz/bqNRcvU/isWPDhjdyG5M3EO7CsFZ5Bn1LdfXofILEzuxVO/xmrhwaNMb9ZRAzMx2QfXYUbi
qKygfJW9fbcEY4FdEbfcEIcO3HE/k5Ue23b8BCG+xLgD974OoGPJwv2a8Q6wXlp4B/a/vGmAAIEl
ieGbttEgWl4dKmGZqNm3spj50fZmHuU0RNgeIomigC7wM/t1o6Dk4hnLO53CeZzSroyeVkV9jYmj
p8MmcJ3DkKzOXbLcuiL1RAqzVmwYdJL0w1HX5+4OiYvt2BTRcVRGboWDrB82GSqDs0Zk1c9coZyA
S6KpmalFr9i9LQ2IIEEgK8lOG5d4Sk0cPpWJ22oBo8FXHp6BDTYbsYwznXJ4UFteSFqOSOBbDkIY
i9zQndsHw0IqYCZawtHM7iU5n9hSv03Lt3cHHTWUpUGTbIsI73QrNyEje+kd88hmNzmonuTCyMiY
65QgFN5wtFvKl0uzZPMv3rtsBqaHz9uyMDYTmTyz9yA3se1JVOe1kbRFCa86w7UiEhlC9utDkIH/
Jjzx/vwr4Xbh6259Nmrn1cxaHyuGgajK8DEkxLNZFnS/e674a/4x6nKOe2+VbHF5EFOOE10xnCoP
O4c2ryGYy7jObF4AUBKCxMDfnxCpTwT6vOsxl04tyvq8GUAl5nbl8sXwCSSEfx2nAZs0FZTs5UKw
RsgC9GuEpceNbVgteh9anHZOysV5eq+xT7YiKV9kW51mMU6xJunrXDvvvCAAcJGnzm4AhsWRVh6n
6rPbeCqLxPyVCqu++Ls2uMsojlxJdsy0sg6FZ7EhJX7VmTqCXnuH4EMkAh5s5LllwGW3j1w4YBE/
97NHNxIxS5WH2Vbf1CDMkE14MEnIoSNXqbCtUdrQAbOlrEIPrku8tvxKrsvPgAAJ3ZeGeNHI+vqS
d6y3PDQOtd6ejlA+4mzJC7q383H5UyfVcvLriY69lm3+YL9jvMCz6U4llX4tpA2r5UtWU6g7spir
R3Ty2ZFN5IvmT0ECXe89HYrBCl4KT+uU8+F7+9YIh0Bzx0ce9RYdHZjoG1Q7svxcpFP+T/E8+fn7
vPuTbe95M7WWENwRd9Szn9rJs1NZbLKr7e6U3m1YtLDVRXt1hLYDwfr/Kp/Kd9LJfKHcrb7WEG3q
tEES9rWvFNDpsQeuFPjEgklFIj2rfLuKNHnRTdB8BsCyZe0pdp7dHDUo2VGJBgNEl0A+9RkidPfC
XrMNcI4HG2XMZyqfcNahocnUw8y8NXbg1lT/jX6cQHvnIqQP0HXzgBI5dE0iJzVW9+PKDCyYk+FN
SLKW8GpGZXq3KenYXbg8RUL+wIBzNZzUiahuou5WKZcmoS3kufEu6zTsoJaVMlrKH/qMwquGUTsd
zU/HJEJevHiTph0YccSBUy6QCgLuZOnRsnTbYbfAeav3k/dxeyYmBYGBfpcOssN140SwRoZgIxXL
Oc/Lo1rXf1zl6MKkvN7hdqJpA4WCzXolxuvEvaK+WnIHUYrmWYrNgpFU1IWykgd/6PpDqZofVu/c
LcvbHuQMcir15zJEgzxTRgISXVvrkMEE3BC6RzpaL1PWQ8roRHnAGTCGwr32drYGOAxjp7HsC9lF
vgpLmcTevJxsNf/WpxojJpV0eJicRyRH5k00g4hK2ihmn73dNhZtW1lbB8ZgvBMQVUansE7bz6rR
P2cSQa/JHhFZyt+ZTx8V4LMHWf5ZqvkJqULdOgcJCcg9IamlImKDqIP55tICzj70wrXRzLOPAuwN
G8NfM0hMLLYDMXAitjF2zP9YqAkEj+zRFguFISM1hFA0fmr0tZVFfTespMPBqWsRvubnlOBPXuTy
atdopZVuvKlZD70V1Eozqn9TPtQHrCEaLwn+o4ZfcGdwpFj4qZX8bEo2PQNn9ObwCOcVl3QffHPK
d+nU765GZ6PE1Easpk00Nvv1x+DpDncJ5pKy4R6QdFWYEWIwa4EbRw1IiQS40lS0sAa3H0maAecF
qQh/Nht1cLcdiqRHZMdOkWdw7B1mvQp5A+Vcn1MSBNU/u/EpEPOnT61txyjZjIMAY8WFOP1BchZn
eVXZvPFJi+u00zHsA8mfBT0kKfZUL2PRYLiDfhQ5gQGao1m8HardvL+y6BizmZ5ejXygbmEcSX33
YrUvEkSMOx5LFxMa3otPv6TK2dt6m+yiHjUKZ7puGbsTuLgVTFSeYx2s5b+qRP81p1c9lSyEeZyX
XnKp0q30uXR09IfHSivWI1LcTcf4Ehi+1kU5htgD3SCd16yof3keGIlzIcqcHAhNBMlkNKfWEAcy
Kc7J3tKYBY0dWbWOAGCtsdjf3c5Uq5unc9tfHC1uC/DcLnx+/IQzNJm11urY1NwyyhY3aLn0sjnD
4qF+wzjcA7JjS8spuRYGziMpOMokO3vNL3lFsfDCBtlTW3VwLxB5hmsv9Dfqx14hW6ZYfJgGFdmx
G0m2N99hMuIIOfg+eX5poDdL1T4vo7rP0sTOzvjQIUJhAc7udZL5ER0sD/AbkDGWx7EBmKrtIRIE
/T6wF1c7acr4VDQv5a8z4jtyJNERDEdeS8nOACzTGJiyqkVTDyma42XRuxcrramZnNE8lfSvSzs+
Gca4Fx11I1Fq9xfjdI/75EZtss/dvYSPAKL43mNtDeSqHrRuEpfUtklmO+O9I/t2cIsnU3syRAbt
UUdnswbvZDE7BVunpVwYPZ2IGzBgsXQrv4bnH745F60+Y9WSWfpEyFcEWDJw+fkQKPZgH6QgPg5c
cViT4OssPHDWsoHqzUCRtSIdH79xXE2peHdV7D5R8PyezD4UZOfqapaGEKNxAYL+Z/Wuc/Ksmho5
4aojlydcli5WzpplP6LLj29fqNFwdEESso/gz/GlZP41w0kfpjjEWeAj6X3/bUyH5RUXsBd857t3
7WrnLY/FzGO4DSTqcqzPeNV+Yk9CIQbvOhCeQhSEIc9PkcksL2JCVQXns5/+aKW3Ty7q9wJiyNa8
o86c+8x7a3jGg20ismW8L2tDht8/CEvMSK4bVkCsr3AiMayX2JqdabnTFRxvGKTOEsfrz6EhZrd1
drD8H3fnsRw51l3rV7lxx4IC5sBNNEikZzp6siYIsqoI7z2e/n5I9q9mZfOSIWmmCaPLNfwxe6/1
LR1qReZis/R86AY+Ut57ACrsB0b5pm3TG7sBaaZKrXM+sqJnuCzKqt25WWgxc0TYMls/vWvtF9TM
LDz7rFqdqQOsmwMirvD4+vwTBf8Pq2baM4WtPZaZV6J1VLFch6ScnJ+YEZCvDJH/pPfdsDtLUmGV
COeMkuuQQBDioXlLvI4JsKSawjc63yMwCXHEzl7OXagsWIWGAKWjgp6yVUPVUQv95zt+LRG1uDNY
Mk+lXFY6rOZxFmMuo1hK3Pfk4zcpapDBsTx7fM8/0pEij19rK6UpTyO9lNveXlU9TecuTKU11O0N
8X/VTUYT2CGogh6mhC3YSM39+d83MRIBWzMf9B7PoocOSZPilckap6XEvjiTY8wBplGX9bDaARad
r5YcNhemCemJndpjPhza8B4zJ6QwP0Jkeub3yi1GTFAc+HGZqFmTxvo8pPy1Zj31O81YQ8D0YCrL
2mHlSeRaeJYe7ro2vusq8lnjzK5w2GHEiUxMfnw8GhNYhWmuLO4YI59FJcsbvUdEhQzEvqvSTTnZ
7Brg2edslIRol0VE0DELJFDsFGlI2kzMAfF0tFfkqp8LzA9XIjPB0w696wQ142OHHo4gOP1XH2s4
3ajvNqCshoRZKcYoPFeU9PdEALnKJwseBhy4EeMQohH1+z1g8ZVf5cEBlSLqUx8evzHG0U0nrOUQ
KnCORvNWOZsoq6Q4pvyqKlHlZm4K0UcdHVPWy9fGpUaMWsG/TpVeQ2bFowsN2i19UI9PfciKL+lO
qd/m9wN0Km5S7+2j9ImycLfvJmA+qZAuMtjm1Hfms6wJdjBNnydO884QqZSEXPdhOIUFy+xy9DDd
JMMVdvfquhQsFs/0JMU3GqR6GcraOPGWIkVsxdBjXCXjL2kKBR5wS2LQ5e1CwnFrQgKY+76dPahZ
NnfdNjupapTBlU+YkOrWhCwTThZ3fKpo7Ghji9xaS5KHZHbqdKuTM4bIs+EEi592Br76M1E3aJFT
GX64V+KwVZzkTGRh9g2ukKuVhK95uhOAH5uXtfxCtSnZDr7WE76S358B6+YQgHyMNXEo3WJk7jJP
kp4yDmhKfDVUpeMSA7seBmLFpCoUGMM6hZJpK1MNfy6bnv1j2MClgQXUoUycBWDHlnEMiBkf3DYy
iXXIbDteCgUgtCf80hGeHW71lCVxzQB80ugXTx7o801FmrDI83DkAk0kn/gazrbE0odxoFFvdjI+
wLU1dO0aJW7CNnlSCopk2FXUqvwJ1uVBylI089hNZl3Q5P7S1XA7d6akLuTYZ6M9PRLXrzCsR1Tl
+Xt4Q2jcHiTJt5fphMfECqL0Rr5PcYovm9Klkzx020wQL3xm9bKws2dp16U3Uliay7RCl/f3v/Zk
+RXcgXksG9oebJ7jdaz5L0jNNyTpzYM+K1eCKuSizxRw8MDAD/zGMrKLqzOummDe+iYNKNgk6SaQ
9YfMr5dnPFcpUNifiXR9kqCMqMdp3PBve9IqZzYUnPOAiKES9EUaLw3yZbmdbH+IpWCTnFnUrDB4
dr33jlIjvrJIWnl3nmyzQPzUG7+F5BF2u3r60ch4oKBxK2sSG2mN7Jikp/H9Xz8S69lUM/mYd9lN
Ry2B9RJ/JAz3Z96BFDr/atQIPCy6juw+MuFwb2muVeK2rpEj5LwE+iC0GymtFkVdtj/SmjUuYkJt
72VJsEPDwB+0FDR0RGusex5qBQmC1Q9PunpltL69Sc3GdUYvCZ/ixqRVa0jsLEpDoSgxRbTE7c/W
tbTnwCx2rfzUF27wG6INOg6FEvU7NajKdHhq7m9P9jFbGDgASLd5kCQY4khRnqnxtmaBq6bovaUS
oQIQSA3PDJkagcBMobKuGUUz4R3Ve31QHqIk0fZl8HAeaF3XjiGpVU9mGcoOY4p97HOXk0i9EzRF
/UYFY9FFYgEOmEm/K9I9orJrmPTSXGgeFzfROyXF/dFhAdnieHTXKUi/xRmd0HrdqZ9MbiH52JtB
Msk+HOybAQj7YSiU4L4JCDI0zRCg+/SH2uSH05nR675gqT4ycNe6FF5ZqM0JGY9yam+4+scKeLPU
ghvNXQVFrUlsSh2X/aoLu+i6yhmMK0FFd2CmI9hbv3lno4UdBADPm/Aq8QqJCDRulxJBULTHoMQq
LynoDSb7zpjKV+8TfmG1Nsp2mlUY/aSaU+k1GVe0snx/OPilMjbFPGsnAjIRpyaubdCQVdrchxQd
Ubn10lXv41hB+1vtPAFLMoj25/FE8tIeGp0pcKyAIJRYhcwSPpT1GdA+Dva4oU7BxqGhxWhGRfAK
zuDaZMTaFZgGZ3JdWhtZjopF15nQUbCdL7ys7PdF/HZe4STMa2xf4T6pXW0uo1iJrt7n9ywyh1Nm
5Q+t0G3qt4xGvsAYiOCjWGihcpOTvkN8ZyhuQnqvo5ETRSKLgWWpp1KsaTaGXdKtqTUXL8NgUnsc
3A0vZek0ths7AQaTOc3jrYyiikThjL74BDynl2Rdv58CokIJvU+brzXTyx8HxIGT2A6sS5XnWymc
MlVQuW4NXzy4khuvlIC+I9oAmHhwhXKU9mu7KsM1UyyFJ2BG3MvpHxG1ciI5ZgpZyK4NCSNaErkI
Sxj+8RGjpSqTnwIaQV012Z1XynskgAY1IINfsYB3JJzxd2nH3koKBTa3vNqFRloccb2xZ+BzYCwZ
nvB4w2GbrsnEVdW0Eps17O5LqgXKLs+MeafK5e7MjWn0/C+kzzuSjOxWeSY6L3HiDhUzHX7aN3pB
ZS8nmsYXPytaAnxWizPkN6IjpNWauG69HGxBom+Q+RzC2M+dM0ZGaUNx8lof1StKP7TubwBF+Dr4
j073V7imwVSU+vF8KgpF9nzV4ltjWHWlhd9gzKWchPqskofnxqd3m1TVEReOfmt395AOVmMc+i9e
nLVOJBTqk4FhLyOZfgr8mtUZk9q0ROM2kXbKGkL3yLidkScHFxYDNjDUcLLL/7VlwT7TYgDN6Jub
vbk5A4zPo77us1YuPHOjoETCSxmA4ilgHoMLBPBYsZw879vyVlUdxBIIx6edGmIqb1HFQbaagiMw
PwRvMki/DP3/sk9Y0qLx09a4kFG2T+D91u3EJuxa/FCmgfywqPtFa9CMbs/cASWMN11UeZPmLFhU
wibtXGGJbExeY0gDNDSK/rWSEbWkkUrgbE0UTupCOXn/TwlnCPWXcq5khf6gWYTC2GGgr1E46A+t
5dN3VdMfaWVGuxSEFaNRk82a1NDmyoTA1DEsXblB8bMXeJ/OtMmhRMciDzX838wyb4eqJkK+fCOX
MYIdGPMjV2kTgqh1KD12NHFatLQY/ZZWIsKN5Lp3OsShY8nYU0wMLOSo/NWWukvWyfZ7ChX3hyU6
YpAAo3do6mI5sEJErsVKp3NREp23BLllyhsiR6SxRmLa9cpN6goqqREJ8cUg0YaHy6GD05yVTDnn
sfI8ajJ65mmj0hK+AqOWOWwEkxPeugG3HIWD81nFin+FqNeb1zmgbN2EldRJmg3rSl3LivfWUjZe
xkNCc/Wc7NPtEKIkaxs5z2qwjV2Q18FdUu9Y0edPtUhY/5RGcAcQxHwfdwQvwPQv68nqEYxetbQy
Wzh8tuaytKp0m0spn5Oh3QpwKEVNLpbplz9xZe4UmV55gJH72LnWG6YzlUKc8ZZCKjxVRvs4BiT/
QmGkNOAK9y4j5rP1jdWIkMVBGd0cs1pa92D0AIDTCaV3hNMzDuBee2zIEt9Fqt2AkpsW8FJNHMl5
UPFki9lCr+d8uuPBU0caiYxkncnb3frDKi1YVA0Gpmfdp+KbpsamRSCzE3b/wyPw7srUR+uKMTKC
AEPPK2aMJaJdYKEYu7tKZZNqxeKBYSv8FcTNtUgSC22It6WzNsxzqvrrIVfKg8VrO4tKWmd91pCU
PJ391OSmzDbszuc81Lep1ecnpSyoTSusC84pJxrs+81Yy5vzZKZP9ulSyHzGpJapxLSYI0WZ6XeH
wnsmLaYF72h33BDTWgReeZMpncpTtuytHnfXIlbXxRRrVeTqddVJmACMdhuoeMGtcQeypFmgPk3u
BncYAUWwgorZ/ukTXATC0RSs3kK5h7h4o0Bn3fLBoIsaG9boGrkrutyW13//QRS7+ppENcqShX9y
p5LCELtvyMX0JYbrn5RXtWXZZXpMrglMSh2nrmMmlrVlS/nSIrehNc7YJWkRUVW5i9pvWlX4qbU1
ArALnQLuNQ1v8cPV8GY8azKLMZxUhj8nYpk2GMZWCsht6aRyvPH7iky5Jnb3jY28qLCi/FR7tGRV
Jo3a6fNKm+P+fEJbCWIay7aja8XbiABhQ460wrzlWezk/Pk5DiWxJbq/ZFVtxhBrJPOjt9KJB9jn
acsyh24GlgRI6bnrI5frl3LWD2upIOJtYrUd/TI5viOJdWEvGz8iZA0Q7LSBjkpKg3B+UDJNUavQ
dvzJrcDGGtQVXZWQDKWiuDeiIaQIR0VEUsItNwYaRYOX9fxb5Nzf69BpHD1RyOcy2SFXdvCjaNNV
nMSPDS3Og1TpPyKDumAeMu6nyi3awO5ebwHEZc1EFD0PJJSsD0lNVVjOdOMuCuV94MP1r1MdCnjS
JZt/Ywmrel2PBNNQbi33xu/pOR0M/XW0KNY4EZK7AhfZSi1KJp9T5B5s616R7k31odQeKnGHQmVW
qsbMxHkvNETVrHlUTZoz3pIi42xTZU1IsAZipV7VJL7X86Yq8Kz/GKrrqrmeCr3/Jqt+alJq0llZ
iGOm43KX4q1CqAR1Xu+h93TqHuO8YMXV42MM4I8i3i7eoAwFY7BBWLOm2P1DtifBbEkGQDUA2yys
ma9R5ugIWSq06oGsSfqgPuZBxOmnqha36DYXuLOYeUL1tuvt11w1FmkGV2jMcsmJPP1U5cSjAxKh
hs9ZiHAd4xX1shY0nqknMzqXP1Eo3ZNNyNOd8pCsVN9oZogtXxXodaPuxm/qmS0z5YduecumEvYR
XWPc0bWd3VU4LsCRRfhHaoouw0LCqo3cuXMjXO0+OUWQUhWLzmah0cEayUUQibLwFETtKDclTSZl
zOLxkSK6TstvslTVy3AKVdY1RVZojgrFUJTL2Nq0LHK77sOCqnY2J7Y9OgzTj8g6RRXL/UIMOc0r
fphKzg/D/OuX59/zapIvZRsZTIkOfk/1dqt5BZADKY1JdNBkrEe6rl2//8hZ3WYd257/O2Wu/xXu
fXonzV5kjV/88j/+t6WK2yR2/Gfu/D9SxU8v8UvzR6j49Pf/ChXXxL8TugqKTzD+GCp/0P0+p43z
B4qKeFgYik1grQGm969McYtIcU2X6cmTY6sSUw3hd0qkJlPc+HcL+TbDlPn+lhjGfyVT/IIUbKuK
ILBHNwRpKELRlYugGHTDcdfUSrfLogz5a+tUOb0DKiBBXb2/FX/k0f8fpokTgSx1RZj6xYv9j2Nd
UInNCt9cpqvdTi/4/mTlFhbfosIZn9jdRi32xdgusMmMubr3sGJrSnTSsLp9eC5/vZofz0L99IpV
27At2Vag+fE4PobSCGkI87I3h91kT4vUfC6jlKhGxGqT+tmTji355VWG+VaEVwaMPgNncd/r1KXQ
bLF/D2+FJug7lQu24nuGkd4r572UH8MuvpKs/EbKkUiBxv36xJXpxD5And9vnza9RgzCljhHmn8I
rUmxk7t1pQ07VU92AlsIEb4rYjNW7hs5pDdE4m5crXBQPJDsSo5lrB6CSHcItfhmhLpIQno/ER23
hI2QhpDVKXzow4nQ9LBSGRvDrkCNFS7NKF2orN1qTqmuHniB1nibv7n4i0Ajjkl50uDj0RhYTUu7
iHTWoCtR/7DKXTVVlWnwGV4Ep2ZacggMZA1aFnzRaCNK8d2APEXv/Hnf/zz0xQtTWElaecwjO6V9
FN6tH7KSZNfbcnAqas7XF6pOH8FXR5te3w83t6lkM2yFUU6Zf07SBVcy0lOEVfSO3ZmuNHtXGPOi
Iiymk3CBYtaWtDW1aWew9E3Uh4eQ9NCYHXaXjAuvo/wg6YdAyVe4XL6J2damweHyXCnTABtXeDDM
NH+eqyWLvlHcqtz5fQquv2J/j+wG/1hjP0q6jdEadmPhHhVP3DekAyl0d8d6XPcjrkM9OjR6My8t
divuElcKghLasSWfV6A7eV1uhECvZZLPAbpyFicqstlHNq4wGNuffjva341P//zAdNY7f1/ORXK0
Hkap2g11udM69aUnBtAMAOcQohMlIOqTVVUksGMotBKd7SvitpooRmOK5TBe4v385iu7iIs/v/FM
GKrMZyZ0YlT/vLlUpCgcNJyNbA/bBKdLS680TPtZk2l4C7O9QX/q65fvnx82N+DDIS9uQFurTRXj
caQRna5x7G+a0jxI5Bk1nXHrIxwl2JVilpcvvj6u+umLZNqGYMazCCS/mBkyVjmQ+DteJKPesCh/
qVnAiFzZuoF7U1k6qIZ2HRH3msSrykbNHax8citfyKOAkRChRoqWDaUDt7ohDHImmuTtmzO8iDJ7
fxqcnMpsYOpUwf98GgosFZB0GYOAAsghqU9lYR9Yut5SeAnYmpVDDAmzYEuGaChIDzLzmYeUqjR4
eHhJp4eF7M9pTcw5Pt/DOKV8qMoLnPaGok54U9Jh/fqkL1PgppPWNCYKk4eqmNzfP0+6bQjmKlWt
3nmaeYi9leztzbBhlTwcVGkOEABndjs3AZN/c+BPhkwObFmKbGq6oRgXo7WFDNqKBw486IAICVYo
4/bUIZZN47vAVXE80k3ENAV0XN6jIHFc0IeKRZjL+Bgp8mMbULezyDb6+rwuQx3fb4hBdqVsyMKS
5Yvz6t0qjdHO1LuqDdYZjoTIqWH8GbqDXwqp3rigiTF3C/M2CaBeDNq9JD1VLlEYkyQmCe4a8IhI
UzO1xSvefjOeKp/eNsMWrPcmddDlZ+CTuIT5TK53egNQOCpXnq0BKjVW/qjP4UXNPKWZ66Ke5669
iGKTtktOBWjRWsamzwZyywv84+o3T/M8t14M85qGw5BXSUbebV68RkMZQhpkHN6leXjjm/d6RYAF
A1GQJmum4WXh2gfSPrddMdcjPOveuBXSm5UWqxifFuFFMzd8jCePo2Zu8FrcERx3U7bVqTWU+zRX
nzWT6A3A23n1FObtDMvO4snucGIgPh41fWeN+f6bN+GTaVaDyS4LHqhi8EH/+WkQcuTRJ1erXW+A
I2Fki6IFPb9lJplX0Ujjv/evvPA36sUVxLqbKswwDT+i6L8vpPkYoHwSyj0b43vL/OH38QpJwUwR
38xIn0wBLPZkNgIahkxC4/48yXRUe0LKDOQLHup/KkcVXopKPQi/mdXlq2Z+l3r63QEv7goZLVFi
JRzQVH+qak6R4ejhNHCt+zT4lSbxN9f36QD18QIvRtVOCpChShyvmwBS7hHHfigoy/RH2QX6vwbY
LBs/v370/5+DwvMzWEnK8j9WLa0LFFSiypkNBuiSfVvfYR9yelU4o8Uikja3ZCMlK/PV//DIF/Or
MVaBbHQSz5MFrBz/lNGHpzFkHQxHFbXrxCNyBUxJ9u2RP3vdBQS8f13zNPN/WFUSYNkEreTyCUP0
bBT0wKjnK2AdNoRcyE3sx+Bs6/ym6qIBRWf09aV/srLgTf7P45sXb7JijdqAwBWYSoB4QT1m3i0p
cjKzNmAnA0mA/M2gdZ6QLwetj0e8eJXhy7SZYvCUjaBYM27ip3EXVOjxPJRbNaiXMTY+cnIoRCZI
TfW5iaju64v+7k27HM/lyiolNeKqI5KlPNHMO+Ty3YhnoxUrqcBnWtfLAuBSFsffTHWf3nBVCJnR
TZZVa5pqPjxwPbAlmHyi2tWoTwTOylonqpp9K656mvxcung1YGx9fcWfjh8fjnrxgmdh0/Y16Lld
iw8c1Y+jV8bUaoUnp2COYq0BcPrrQ54rFP940B+OefFqk3pMxTXjSlldzsoaxDUDVvDAS2b41jyn
1ikzpPjdDZ71b4792XzNBPKvm3w5Podlq5CtyeXqaQuJwJ/1xvPo+7MmP2J6/Po6p0n2i8u0L95n
JSfVjxTOahdUv0b9GEkrTNqMyl8f5bsruhiQNV8d7K7gZmoIjaxgPUpHlf2cMh6brPjm7qnfHUz7
8x017bYJwZ0hiipM+htXJawXWt1z391rIIRLgXjW2umDuZleIYO4Q5f080aaUQddwRJbKAA6st6e
6xVMqGkrjERdVVnIZQOtHEjdBVtlmDZDZSy/vk+fLtU+PvqLlWRUq0JqNR5HjZlp+r6mZU6IiKCB
LUmFIMSvbqYS8ImXpATr1r7KibmssaPaz53doeL+doyfDvnVG6L/eTurhAqvhMB8xypygTSR8lQx
5YvN+8nk23NPu7mKiUqABCL5ZNbTSbcUpOiR/s1or3z3sl6sGEmXLRIj4O5YLFwgsRMmEkBqgy1M
2uikQXrNe5Vk1tRRg/6qhSAaJ+0sQ87cBldq/t2wpE6V1H/eGw2ZrWBLYiDX+/PeZB3GgzBhuZfH
sF/RcyymVv4YvITkN0xmb5zOi6yfQ9OdR+xHYtg1no1BQhC8g244LeA6tquhuK/dn0SlLcK4ZUxZ
p/qvMDMIvOvwpLygSwRA8sDKAac2WWjz0MP+l5QPbtKfMvQ4kVluNC08wf7IZUgv5s9WTd9slV21
5yo3E7nfGh/rbtgi3VzC1diSmnvytOCmCwpU6C9tUfOlgMZJSFA0oG6TSwnICWdUP5PIMNKTZuWh
wjOHfFcZ4O/hM8YZTdQG1S1Fzp1SN/tJGxdXNGQ7B+xriae7v9eN7oqOnFPA0gTvB3502TXedSqR
kOw1sxwpWAdny4TAApx4dmdq6ZYoiassja9KhYW/MHdjoS0xCC4TTX30tnRbaHy63oPpFbCe8IM0
bX49vY+Dm24qM78N1PQp0UcA3NLPQGk3GfEMarlqyghfu90/9pX6jM9tPRTyfYHvvS9WqccrjTek
GMutm6HDUBucEQkgHYG/uCJd09tS+70tfKC5oXnIZIph6h09+ZuUXTi6lhkV4Vu1qve1W6IqsA6l
AAWnRzeSX89TnpHeDFt8/mCN44Mf0Tz3B4zb+TozPZxdWEkHHFwi6h8R6218LHN1VJ8EmJHUzq5V
i5wpHeVH6f2CreCYmF1NqdoGGtPfrdw8lxhagMxnkA1ojw3FET4YWvAjeOO5JSYHyLoHzxAteB1o
w2nj72Ibhwqh88dsGbs7xSWY+J5871llIWihYYZzLa8dHxp+P/xUwaA1Aepykp/oRuK+ftbQGjdi
lZfqtRK4p8yzN4WpOb48x1O0TtJx54cWvvbySH1bihGbDxn+SDuJF/IveTOoAuEqqYz+En8RXp8a
s3bTs8WjfND3dya66D5G/Zuby54jmhhqqmBBRDEgC+1l2huBun/Bf/PTz17aKnEANeJGZ5EP1wpp
S5I9J8rP1LttlFmRe1f4jOYtPHoRE4yZn9BFJW51ol16iBLYOzUQ1hTCfy6tG9ni1zTlGFq+Ht4/
Hb/ONXbbNCwqUn8OF96ouG3ZFfUuBSFCdAWyQFZNDSmWxjdD5afrtL+PJC4Wxn0xDnnUVjU7rkmu
wzotQsHaswnQrA1D+mzygU5bkq8v8NOFGnAQ27RoL2nyxQU25cDz6pl6u5gPjmq2TOSKhiM1xX8d
JQ1wJrH6+pCfLtSoxmvUpFTVkrWLSaFrYtMXRtIgljkAyXYw+s6kChq86c8J98SqXzpQdHFVYrDA
R/TN4T+bAnR9qojRbLOtyyoG93GssEI0u9jPNmTWzOSMnOyKmMiwRwzt0QgtHPCgm0IXm04E+6YU
m6/P4dOHTRdwajtxIubFgsdAZdoh6ql3pWKir0mdaaUw6niG1EnInTiTTFAiMOvrw04T/z8WBh8O
Oy0cPuwFYEHIog05bCYYlZ8b0rKz9Jv91nfHuFh8yJ4bU60IUUIFt3JFcOc24a36+jq+u30XLxC0
b/hshlfvXAYXg27T1IbpXGgn3aHqEaGPbHXE63/noJYiDJm+uCkuLkxp9SCUKPjukgJtMbVa2bLx
oUGPaRYZsYpe2jqCJerXR/30YxHa34e9uNZctyVN1RFCSGrqQKJ18nA1pcnpA9ihgrYXb0/mE6FN
XKRED/Lrw39+p/8++sVyKWJ8H2CeMCpRjhP2TaI2GBwP3oDmRIDcuCnl9psXaGqDf/KW/n3Mi72j
WrP8sBSOmUWQcye/uMmiX8DBHRwGY4cIEmZOuAjjLZuhGdi5gmHR0pesJCfxbL8NcvCLsNWWGZjJ
KEsccPiOJR9CJsX/2f2Z7t+HL8ofIqkx/azetdKrC0Qq4mUcUt1Jk6tQybBevA6aWP83jkmLnhaE
SiH73B7+cMxR8uNGVykeTYNHWZHlLB9HVCLtRNoCKcUSaxZTwfz6qJ9OFB+OevEeliGRzRE6mV1k
JQ6i6xl1WTY4j3xyLWsvueu+eQ+m/+E/BqsPB7x49Tp1rCRFmWpkfbLoLNKd+ldW7hghk2+O9N2l
XbxwVZooRkbG3a4rf/Wsx0B0zK1yTu9iZmTrmiLZ17fy0xf8w5VdvDRVU1HLpgWxw3sIKe85LFgt
G9+MkZ9vvf4+yrkF8uE1Yb6vLL9kkCwzVL/oy70UPDj0D+kpBuGH1B0TMLHDszZd5zcxyHkEwEnF
SvW78pcxlSQuH6WuClmQL6uotjbNyB9OxbPKKlYHui09aPUsifcG+3GtvfUBFlk2kE41Wlr5yQQ/
2NfRCm8MinAwCPBsG7U5JZ320sfNSYbsgrqNjkiW7+JG2oV18laabgL86iVbmYrtTFtsG14EtuDY
pUkLKn6MWd7XxrRo3Ewr9REil27qKwqwqwo0ba3IM8muILfkFBxuFd/cJHJykk41fNBEy/edpNzn
crJ2PevQ+34+C2uaaGZGai7GlvCx7ekc2a2jp8cMgopO2vfX74s13Z8/759J5U6w8jNNU6V6+uf9
w7DSDEkvFztdSMu8tzYG7dhW2bV+vy5r+zCm5ibHbadbx7u9p4VblWqqmhsrkt4RzBpztrYFmxlF
3hZus4iz4C3pqHB3jbEqVZzfSkdoi602BxnWYum/9rm/BcqwJ5UEYinEJdW9KUt94/XGAa8UCWdr
pXQXQURLOMMg3HjRnh3utlfkq8IcVkbVQKEN3nxJX6t19GL58V4prSc11Z9Kc8rZWI21uUHfdMh8
8y4ltYHYiQUFCJY/I8Ev+YDHkCAuj39Ud/lvqO5vQR+8NXFJdJJc3pAEc+gyArD7vniCzknr1PVv
pMSiiN41OxnArpCPkx7EK/0j8a6HUL/9+rGYn7/WsA3wy6EMkS8qcbZOv8sE27nLe+Wx1vptKj/i
5loV0CfKoj3Z7PJhFpupY4XWyQex00nYejtj3RXWsqjzU0wltAiua+AvNYteSSPBFyeU3YWvlgV+
oTV33ogqshnu6kbbmRYRLlm+UYz0OXGAMSA5zle0WAHEAKBQnA6kL9zGCV/m5BlUmhrUQANq2b7v
RnNTEE8q26wu+2ILfFXBpVHkhlObBYw7dYn0/b7pyZeWJFxt1SbD0FKxOa4nZOoARN3Fmizrw2NW
i/vAL0+lArJNta6KptinNbtjeOZlqVy1thR+M5wJfXrJ//wIMIqzQVFoP1q2YVyMmqSsy8YQBM2O
mJyVJApWPUD4UVusU0qUmoK2hcSsEsiX2QP/FnO8/CsP8IPH/FH6yUtNxvEodQe1oK0FRrWGXNRF
OH7gzMNBsjLvTo3lTZV6cy8w1/6Q3kf+M2nSoIu2yZXhZ/BNCD0Akh2DTu0gXdhu9RR0yFENa5Pl
wYxc+rWOOgMgADDnJ0iKrT/OcHutmsLYiBqMR9A4A/xW3luIhckyzd0l3IVDkzZrGWU7OSzzKPkt
1Q5eKYfkZCDt2HmJxyGbHY/HCvHcxk5v1JwMD+mmlsx5UT5kUQlaA7F2+CNQycZRyznc/03uveA0
WPpdukPscQ0C9egiW6ni30X6CLPX8S3lvPvqWhDwPvkosbYdLcg3qJ6Zf3c5b0eReCQdtsThkQFg
IHmoFrJ/a6AUl6FReDVRKZQ63QrOi5lasNTAzocjMQVGTjQVeCaqVCQdONjhloHtzRUR/5oKRYMb
XBUg9QBcgowi5CEtd6PV79wh3KixsmTvvQX+OO8gj5Mds5QMselHxcmqcVv1YAQxvJVvOCb2iaFc
4fRxAqqvAe3okXYGGqWX3lsFQloh2oeMVjoKXGMjhfZQB92ixC80FO28lcgW9rz2NouqReqnGwBP
q5rAe5u4Sl09pvE19RJzUmg4TS7NpDxyooApwvKJxQmWSSauB1Pfp2N1N0Jvw6F7ZRhXitKvoNhS
dI6xZIKB6DRQLd4GH87c9hX4Kf4aL8AiNstXewC9azcTau/WFgQwRIwnM6mundCyn/OOW48rxkge
rKDfpToqqhIwCnY7Pf7hWVM6ULMgIe8hq+O3uopfZWWD94lo7GDVNSXRB29eSVmVVZsgSdUEausJ
E/07jm4iBjfw77S4PGDyrGaBO3J4Ai0TZfglDXgyySZ3Ej1+ayXrLvVcbEYm1LHygDkarYbKcEI6
NCleSCh7YnQN8erqxgFQ16saAEJvrbsJFknk0jIs83XZEF2sz6PR3rlGTPeN6k5g3mhT7oaId1Ha
TK6JlcXXa4+3bYNcu8vX2KNOlQnIPhmRasT2CTfUE7PlPgOfqFa3bRudRCQvAcjOqWgto2h637UD
yZlLDIo9q/L4wWKFJYwpQlSGmg+NrrEYED0+kvJ1jDX8rbtONSHHaddl9tq2ydJqf1uScVBbfgdf
oxk8ehQIOhmfIzuQKIiwSjAwZi+SwVw6VP4rHagVvFuSWsI3twSzAd6h6+JFOYLQJA/41ZWLpef3
j5EB899vpd9xgiOjgXmt8iBloWH85NSCQFuFdTuP9OwJMyNYhHQ3GG7mtBJ0NuK4lhMdM9zAjvlh
2tph+oeRgpqmluRronOejJ69QOS9khD5mg7k8KRvhMPMQj14bUt5h2FjA5fi1IXtMjN0+MiQSjkV
TDqS+DXUTzzdpzJpn2iRnhoNN5am38U+rO9e3aVQ8eOQv+uOh4TVa5kkO2z5BD0N/ish7FdmMsKV
Jz4JYtGUG2Fship6awtxLTdQCb3wMdIZMJTqScOqhI4Y+615N+pgC8rIeNbFbgz91yIKXnXJJsrV
OkQKxMkm9d+YXK5tUCMkiMyU2rojRBICKNfKQu+u8+LXzvff2KW8NQaI+rF8IPz4kb/86jagpVLV
erWbozq5zrxs3ZBCAOh8mFNto/Xw/7g7s97GkWzd/iI2OAUH4OI+SJRkyZLnMV+IdGaaM4NkcP71
Z4Xr4HR1dt8qnNcLNFzpRrlSlshgxN77W4vrpCFwDzA5InX68fXiM0O+ESH7NJLWoSxl3/rmcO0Y
zdsaOLRz5GPumGDWi+DJrfN7c5SnSbCecHOO22CqXhv7bR4gJYUJ1sk1W/2NURzCqn8luLFbW++q
nIMDnJiNBL9lSS6lLIuGuWYoUjzmkEzh/dXufZciYtLJs/gpbD4sO0CcGO5shqf/ekfzH8eifMdk
i8lwrWCv/q8bTWgrQqDzVucVaH3S/BpZHKyu2cGGOK+O+V4G1jMYxCuHTefYDBcLZvE454cCfXqC
vaJyiLaAufEc8xmgQjRmn3/9Cv/TUc13fIqQTLFZbL3+9QU2nrnCY08YXyjye5yupwrnuwWdkTDc
bqV0GRKn++u/8j82730XYiF7b9ykv3fQW4pBxtwCcPBritLsNNnXRYHin0vNsx33qU1yxNHP7b+t
/vz7zl+Xmv75d//2+9q+WlLVGd2565sdlCwo0hgQO/HdKNznIu9Own1jVueQmACL3e7RcN7/+rf3
/uM7TvrE9kXomZSa/vUdz4myCwmt9Sy6I6nNLeSzx6q6UbZGUn/T/ZFMdRdmlq7rlANWHv4oTIqY
0LnhdZnvMo9/EDK98wIyym3SfI8z53vXbds8uE2H5bVy/B9SmO9wY6+EoAnTys/K7o65JX5MHrl+
2zoVtvmsT2/C8j5NNNL05n40cXZufQbMTSBLoMCuXGQPaUxHxmQbFek5x0wUh1ou7yVdg24aWCSU
5gVP9raya1aoAQCEuXNBsyb0R/E0mkz7dzuyi5T5aTXBZ6Yd59vlR1X1z145wAiv22coBUcuw/fa
C/7m9vsPg/16qp213jFdpunFb7dfN3il24epoq5JlpKVPp8iz+mOhY28AC7bUDMnoxM9kC+92Lgq
MubuzByGkfWcmn9z6vw6Vf7rhts3GY3zTcsRgQh//+TLjD4WJ6yGab8SuEFw1M9/XCCfxO2c0LuT
dUjt09lLeDAWIMtqEPc2fiNdlYRzQfTSB9QkjrONWis7tQx3u9pYPL6MPKaMxn+iQK8NmWjgXoZU
3DB4Q/C6bDXIWhx5Wfd5Lq/DJ9coCDH0hGULtlRf1/f/KqF0yX50UsnP/ivY9EM2S5dBPfq//4dE
yz+/+/8sxxRQ/P9/x5j23ff6R/b9z0Em/QN/5JjCf5CsDF2mtBmg9cgnsWb8EWQyxD84CwdgBgJT
T65ajvM/SSZh/cNk0paxenovRDj0ENR/J5lc6x9cYjTYXCbxdDjqf5Vk+u02osHsskjTVrIZ9OG7
4LdFs2ix3sRggNjSTMvV6OCZi7UqFWBzep6yno6wwCREmphtf7Cbp/qbkzOCqFk0cKfXFV/G0pCE
WtHz/OldvPvj7vlz6OjfX5twHSJgwibeb/Iu/lbKMSujQcesGPerGmeTYGSIRNzfoYU17yV8Xpkt
4FvzCdtJba/+OWxHg2hhZzDpHwzRaPZB9BUhT3Kwyn/94vTn9qcjNm+VcBmAdXEphfp/v7elQAZk
MjYLnmwNYwSuAtxmrmN3E9eB2C3vU2+m1NDDCn7mvER0Xt1HQiVRLZ5HzY0auu8wMdw9vizr3IkT
JwHnGcCJJJPTtkenzZ2Ic2JynJvO2qop5dxSAp7NFlNhkqBlbIA6deYUtEpgHMGdBjtvrCQDtU14
diwIl19fQrZT+8wxiazzWf/Nm/DbQI9+E0LLYiDYFq5LZy74rarjyIEdUOJ0mz/+ajMxIQNF87RK
0PjShzIKU6V0n77U7EFuXVtVCwRlKldKi/w2lTIzZgrC7r7IoSuJ1Hr464/p6zHwz4WZV+jZLreJ
5drcTPSluTH/XE7NBs/P085gsG4UmGSnbMD8nMhL0rjrRdodTnRfW2uJ+2Ya+VSVFkklAcalFNCn
5nKhwV7aEplcW0Wrwmkyz8NyXSPteUyz6iPsvNvSne+gMHVoG4GrCJS+NC2thxALVjKB+0pzmFMF
HAOgBFj2QlFGuSrNbYq/4Kxl6TdfMAfTqk9rw/FiHXqyuxo+Y81UvZ3S+mjT9Rmk/XjbZ+2OPnFG
9xV7zxcaLSywMroJQwhNbkdfmBFnWNfbv3kr/+2KJ0gW8k6So7MBqv9emXYBgVSTx4ximnY/R7Ps
HzjU90AYE8L5i3VaGnEX11Z9B5WTDH8hk9umUJ9mG0+3g6cIJPeMw1Vatxp34UNjyo5yRPiNn/UO
w7J0oIjTD7nW6mLNytmtI4UIMBBY3QLXuEg6z//8OCaHtyjMy3pXtjPUKrtv9l434Cw3brHInZ00
E3fAQ0t2ZDdihgUccCAfnfZ99UmUDAq5yTqTgJkau98HAZT2ov4D4Od7oEdGsN+c1h6zlROQN2fN
TaoANYNr5/BjnRIxJOe/fn9/D7HpkIxgzuqrOooNUadX/3yp1kM2i3UhQdqBxgevP0NIS8r4fhD7
Nqya61H52V5U5q4q3OXBwn02L9mrsNJLPTfGXjX0/MxMIobSVWi88Te17dyoyriyZsN8XUkCbgBF
/83LFuHvJXfb9Bzaa7x0n3y3Y/4ebawCGDOzAK5iTdhyl9ljZ8KhZ57t+5bD7QZSk9pUi7APMmCC
yga+Yaw3Mf0/SmLnTLoASCzPOYOw+BZUtGsh0l0a8aPzGSiIUzTEkAP9zTKtuzwL/UupbBcWt2FH
Y2N9dKDdtmJegP+k9meq15/Vjt9nagm+vw7XJECNTcr+tqghAPjmoqJaI+a8lv5YCig0zhvGiyzr
LJ3Ovh7K4Sk1bDABJuJbKR6oRz+PtAntwvjWMkyKD4EpuLnL9akNbGd7cqhHVSAXhLBJkYrqZmh2
Ar49qDlnQ+33wTcLeAZBQz3Pv3YVwEIDaLWrHtIKdVW4lttlbc82jLXIpY/DGfmjzHOutPKxSJNX
I54jKOqpAYk7CIGWdYn1rIru0bce16asGf6AgKAN7uk6DIjH8/vKG7/L5UFVPTJjnhZcEvNtlX6O
U+a+UFUEjW1tiK2I6zW07gLDyOG/o7drxto5ThkzAYAZ+0sHjXifEkjZ5lLV9zV22i/0TXE7B0a/
3sVj4EeVpfN91ejB+6p5ESxeVNSMzEeRGsTYThd7Z6G8urPN5NAExvepMsO96pbboljs27yp//uL
sM1Og1dvZWPLKx9oyZsdNie/HeCZMFd6gtlbRrDHkweVggcbwrS59ZcEB01ribMlVYg8o75joCWg
nAelWAxNfMeokrG1/FK9Wun6mZZB8HOCFWSV3EyefUPnNL39+qKxCId54V1OYjzp1hgDTokTuJC1
i+KqZAwL/njC26yfFJJJnIba+S+3eG2A+5ECqBrCpEvyE0LAex4O8lsmFOM6pYSJVSFBJ588PQZj
HNl15p0Ht1Y3JojmubaqJ06ueLWbEIxKfLJK139KzfHdHZr55gsfq6FM5epc++E83tH2H56ysdjZ
Xuu+Fm2DWLJf923mtIfWSNSz4YcvasH65HZrtwNLnt6tbFPCsBf3nejX25HoVp/M8qYdasj7wgkj
ryt2+sB1DMeVbkEgFthNEkJHgOBsWBr7sesXfNFcQ89unHyf4fV9i1v7XsKgvXMcobYJMs2TrAdr
5/bd59d3MPVRQH/9scVBXk/uaTVTSnpSOcbpjy+2cdNCG05ZOwT8aX2PQ8jOTugm7hEl3tlFVd8m
NOrOrWuOm7ZOw9cwxrNWhDuz6eMdmtCTFCHsMuVphK2WO2Od2zuKzFkInbsBXIlnEnBAcP7ji+BI
mgI0Qv8+SvSu7cB04/98oYlXXI0SIHvY8uGMKj4kdjG9xQpbJgOqAwX01D4ZkLfOhZs6YMDd8Rqg
wblIU/M+N/kF7aQZqM4P8dEP3ZfMujey/pdfJR100eK+JqjKxE/rXYvCNTY2HDKrRWLjUWac0/Ej
a8l+2f0qFDFa/I4dFAp6DK44uajbv76r0yEG/rPM1B3FHgKNug8cOFv5KC5fAC2AKtcq6/tjVpgp
Zs4FZK5Y26gbpH1lhfmnqmz7mX2ZRPQuXmWWPjaLCdzcdZe3ZtWO4HjB3x177CtNQDoH/Jv9abSK
/mQFI97bqopqWJ7IQ9aJvNccQK12zQM8XaMMm3ezn34xb/6R2ZO6xSXT0yeo2fTaZsnQLhde3FT2
faKJTqDgkTt57cHrsJzY6qEwIhOA1kOZNA/A5ttdFsr+jjoJMdIl5e2N7fgqxxp3yvo82TdJsPPd
3DpZek5rXaofXwipGd/D0Z7inSlP5mJVchsOIyMfWfYmRF5vDaTFM5z/GK035PgShfC3fef09ZMY
e3MHot3Y9frboio4cayB/xAu2a9x4NOr1vVgVXOCbN59NMdmuf76MlAbO1iyLV8o/a1RXQ3yPHe4
gbuhU1HCkPPBpRwWjQjJce24I82LLA0PbhB/Z48gL6vRs0H1MnpMRu3uvKk2r/iUE6h37vhg+4s8
MX/boNipRqihSXVOwvJ1FN7wIHGBPfgVJ47MhVpijBRpR2QfxzU2oTYWdbJpcyJpFAzc66kb5wOB
EwfFTp1fZxTMcQroP359//WnoKbPgHgHkMOQ3EHAyzQurXyJVVGCiHrtnHb8DoIar1Iw7SEnbaek
s88CNQBQ2WLe08Vpo5hs8JXTsk3m7ggPKUVqelkzDXpnZZPNw2hf5TGykHKZzt2iQ5zeghRTb5lX
7NwBIxGgaQht2qt9YYPWHch8vbRx7d8b1E/uwzIQ+kn38+v3NJPmOORBdefzINHjxOY2zHxIkST1
IrdND5aNe5t2ifOcyoazL92lL9xpOJ2IB7f7rCwR7/pBfR6XnkV/HU9GW8kz0FsW2GXCH9kCuo7b
ViPV2a2hKYn3iY+P2Eipnlee0z4mc7TYjvUAZwCF6a5ibUc40mXc2unT2skzj7TxIV/X/lAFISG+
PLhv5jjdIMasj2lbc/JYneEwhegaGrO57wNqqt4wnLPK26150rxXY3ESIx2RET5xE5zcma53H4hq
L2XLkzhwyhufUi/5vKbep/3yGHLKuXA3yoek/tU3lvdauGsd2bRY7zq7aQAem+rRgOrJXHfy0xRT
t//616uOmYXE07sPNX0MFmPxbWu3j1lhfZNLNp7DPuseEVztsd2KiFMZDONAUuinRD9M+a9gNeV2
cG/zHER923ubzONkz1OF+QX1Y83tn84k0yew5eMuhRqftODjUT7cdCPESLA9wcXXkPlO4+Y5N5Ua
P59AXc7yvt80Nu3pvh41SzLEnWFam1WCoXK6B5cHKSOcDd1sDbnH9QUdoLE2gh5nqkH4M2A7O3uE
SJyn7jd3zpPjhFwWPxhbRDxT2X4Mbh2MoVvpc0Kc6xCnd5VdGA8Ab9hdpjQvnqH+XdQo75WG9c+T
AmG34kaO8RjItnjJrQSII0UBOqr4wgjfPKK9eHG46q9577QWwNOCgBxTAEyi7NTgDgATMgLKhh99
cbRaINCSATgQH1pTSSMWWWiANTFFw6TFBDOGgr4dtyPSUTTdCNmNXWhylPUHpAbMwaDn6udltzbL
LW5TN3JXI6rN3LtycTwNPtQrJbRmEWHCrMTJCQ3MS0M43wwJ/G0r3ttas2Bp4UINW6Fxgvkg5a1Z
mqgJVXKP0gPPSkukwOLo5QyPeJnROMxw+ExnP5an2EzPMH8UAk4wWQsGiHAF+hVrKYS5LN/Mggot
dDFDMVkmH6hd+CcaMLDbtVhiSKf7dlX7uXGa654Ud68lFF6m92zmIdR6Ctr3txxFeBp2qCu661aL
LOiidlpsUdsjFr85fvS09MIAV5s0III9fBjiS4xRlb8GbcrQyoyZjVk3DzXmFtIHYR0xKAn+Wos2
5vLninfD0AKOGhNHqpUcrZZzzFg64h6QdYa3Y4BEqCouS3/hag/S2SPSPT1ZWvfBRLHPswV0JuGA
lN7NVYwbBEzotGUgBLkaMUAGFeDQdt86LRTJtFrEVO8UBFglUY6MGUVuLOO/wgUdCbrzbWVaL6JC
VJJrZUlqNBdm/e9tLTOxtdakzKtLUoSXuLOefS0+gYkXH1qV3+Ygwsj2eJ/DH5qUEclqx25tsd5r
x8b2gKwATJ/LZyKG/dJgX9HiFVcrWGoy7K2WsnCkHs8LnhZV0I3objKtb1mKD+NL56LFLhWGF/N5
0LqXcJqRm2AcqUPofCaD61PTrudLjIcdSCnAUK2OcXHIDGKW52DB2+DmK5M+y5XyUDhbrQoiL0sE
c1Q0xBs0SyWqFK/ot6UW1oxaXZP2zgNe1JOjpTZL6ej9ey1YLvvjlNK1q5sOMxfimRuschdlNU8i
HNu91zo3ohnIkFDnHGgu7Aj7KM5Gy67Uop0Ylj0K5fmMb5aoNVNUWsozYefJachDSZ8ZXwG6b2Lw
AdHcXSst9WnZTOaOIY8UJ58zKJCLFgDB7UCDIsNfOcq9YWnF3gTWc6if6KWQN+ntb4lEJ9S2sOJj
DEMmeIxVK4eUlg81WIiKkX6oqcVEtlYUMa8A+755Sgp+27hMtg2SjXOoxUarVhyNWnbkdaeqGgdc
TvkzXuTwMYQk6GlBkqFVSYuWJgXVx6QlSkrrlADse6eZDJOpVUv6TJRr+dKEhan1cm6SwthSyzb2
U0DfaF25hEOWI0aNUAFYPLw9zE65Vjx5rUbyNAzjaf1TOiCC8jFC1VoNVeOIYlKsusYBm1ApQiBF
0fczo7YQNaaQ1z3ZHR/blNTaKfRt17EWUdUNRqr2YH4JqjBVaeWcLcvXVfr3uUJA5cwiiYTf1Ycl
YDcSOHW05m59YdKSgpQq2209cZhaxXpYtSrL6QlJje0PSf88sjlQcU2iPUKDjUhB59S0dCvT+i2A
WczHuK+OFnMFWtFVallXirWrpW/FgtAeCz9RRNcqN1LBDYYJemhj/dPE/ZUsUoCdYovtOdr8JSvK
WbxyiNVs7rAgz442hDomQrGQtzWNbQiU4CUJpW0L2rqIY6vjqOsRsZd2Ed6PDSxn/ktaWzbX7cXK
Y/NqLYprGp/ucdGSM9GhOwML1W6oV2zcLgF214t3igLMDq3fEN0Wh9Ioh30PdbK0UZ20IjwmikjN
BGN2V6/VVaO1azgpds3AfAYTeTj4gLSuAvUo22RyDQtoAPLhgQ1eehYZR+UWqGGMVqSYiMbRqYW9
qwsRmDsawJm8B5XCJgWiM8c7niN5YS2tUzRyJT652kAsNwXzlaVVc6lWWHJ8hoOEhm4wEdJ1mOk6
IDEjorpeK+sG3HWeltg5WmfXsEOf57U6GszqBRjvRoOZN/Fryap2K4atJMTv4ccDyii3sffoa3Ee
GcZ5C8Tm6DpI9RoQJq3W7A3itdTaPfEl4MPEl2sl34Cbb9KSPgIH8d7L3YNNYeHBx+QHl40tbIGm
ptKaP7vO4bXFrGVTBtI5vyRuO+MSjnuMAHQGRIujKQChxAgNpGctE0yUVhPhFywUZ5ZGujzHXJPU
odYQWgxLmlpM6GlFoU070KJ4ydAZhVO6JFmAzjDHa9howeGE6ZBBj24blMgPmfUECPYlROzxNiFI
7NTBthAmTlqdOONQ5FCgrikNeReq2d3IQprZttyjr6NYZTanXssYfWt+XbSesal574aOGUOtbsxk
piNuhPRM9M6T7Z1xXU+R6Qz9rrPYGRVQdXaCbe0EBgQpaLC3SpymNkPLPODGMSr1VemhTNwF7vjN
rsZr1y6/1Znq9xL3XATNjUuldS+pK5lNoVUSeI/9Yrl7SDYDN9y2W+N0a0MbTYVe0Kj1u7Yi+Bww
TVf1apu/eiL9MA1mCbOsf6oW/7Ef2pe0HmI9sNAgXpojsfAJi9W3rhK5NQCR8miILy7Ph32AdSXo
J//KRWa1WUQtd7kwP5iOIJgJ1munPL2tM6nOJ27x2CMlZnNKINQLjUvRc3ZY2QdBtAigZgbFrpt6
tHmZzikCXXZZHVj8E85a80zpNFg3yseSSrSuYxSpRcBsPxspyI+SgRy2bn59qQhHLkNtR5bBYHjr
+8ZpTFnjUNZwDy3DtZpTlClJifB69A1G03imVihqg1yhKWCkDWA4P2OMz06Y96c04b4Sq7WbLFVE
quKo244Mkghv6/PzVypjL19MjEjbiMxlDJF7ZVsNdA7Pr0n0kGznSA+Kv32VBqN487qrzOSGnT7l
QGafmsmPqRpKPT1nYdPiSdiLq8ahgINwpaGuq/gb0MTh7kRSsby3wXRnNlRXEmq6VGLEvVrm2zQo
TplAaAIpFiz+flxi41Daqb9pCvfixcM1vQ3BklaoQ5A1eOzdbN54NNT2aArcG7oPO46zTyHgDepp
yA65lNoWKzPEXYblqJJw3lMnw5EcLjqc2l2QeNCZPLyLReJuVRfU11az1szMx/C/EhbAbgqvktXt
rqah79jCDJEV+xzF7Hje5RIjLAPaWK50xLbLy5Pbt+8tn89ldoZjIdJjbNTykBmpfZmLdQs+Lz91
qokSq33v5245WT0ploYMPyh2tFWGdeIYubw4nQuco7GcreB4GQ8swGpMjDuOlxmz7zLduwynMP67
843EurHr4ihDsI2dtzJWaJV3s3dXrEyjDqr/TDwy5r2X3gg7iQYxfRiiu+FwEJkovGUAaJeHXzrK
78q0sEoHzg0bDYK1ch/2l3Rw31TbfMcQv2zmvUf6erMqov7+j3nh/3LgwQXecgyG6TgsrNSefBpa
8YPd2EPB2ZMH+1h6v2J1ldIZeG+4wJXj7sjIvygRm8Df/XNbQVYe9C/ZzvUTnSlr4yt/400Lw9om
c7Bl7L+TwPY3ncX5WOS/hip/WFr7bOUMh9Q3TSx241JSVoak4FvjZmyoTXo/msn9UCMzqT48ZDLT
knpt/bD88Gfup6qcX61qYeo3MJ96xbFFLEd7YRSZU/wS2V4V5ezLNl7Fr1mE1s9U24FC64kSGNcd
6/iIgjeZ4no7GWR3U48XmS9pNCkeQj2xj2UZLOBnTRxRNGkL87kn7b8Vpr4xslv3bpR1c4pjyfRL
iVrSycun3u9vjeo+jxt2tlPXbfoQ8WQejOIYt7jHi/ql9A1KyXODVzFW2y5AkuXlHCsGo3OYq9QT
QXH/o2j7Fz/DVUuRST/8XNaV8RGDT3chUAXobvD2jPo7PEhGeiiWo/aDAUZrFAz2qRRD62h9hpln
6YLLujH9yJ/UvqAPqLrZpGvHCL5yEULNbP0205js+pDxymx2P9jrzHuSFbSTds4UIPb6oYSutHi9
e0wpy0dLVuwk7Zdt0rEvNXz9fM1vBnax+AJoHdY8XTZzGLPal2zNy3COYRbLX1DVjt6M4N2c9/kk
Xnrq57yeptuUzoR2sYgDluq42yJj3s6VTG6wI8sd7OERt2csovRuMeVwKZNBHFp+tl/sPb9tda4l
uvCs/TbFRrRMgbo1tc5ldstfk0k5wSy+xxxP2ZzPbw3n002gPKoYjBeA33Orq4kCeRRmAAr6bL50
1MK3icehXDor0wQ2hk8VG6+xg0LPUezBtFVdeNMrI9DXIdyCjSHTbJ8Sir5vnf5hsbNmb1igCXIx
4Gehcwy97ZlneXKlZLDvs03h9x+9yp692S0ezJrzVZIUL62apsNqv9RBbpIEWUr2qh0PSaIN2zJl
xGta5mzvM7zCKjG8pC3H13hcbqlmZ4c1/e521FNhERTbJYWRQBfCr5Hv2jEcTfrcXGS2as+Q+6NK
VLtg3JEywhqKnc2hBLIpk9CLakY4Y5sbRzU5aSxTBo++X/5UWBbWtlzf8hKrWrEGVGyvA3myKStu
zN4/z3b+NuM1z/rusS+FGdlWsZdZa9y5WvzLnL6K3AU0oj2M152sH6RNAyBU2t8MGpy7dLuM1XRK
5/ngWohJO+VQIpASqESDp7heJ06CxXBi6AXNp+DCcnzYSLz1p9CrqPpZ5Pt8kyHlZ1/KCdDcConb
C1g8k5DKQsBmaeyjvkv8DStWvm8pqQQDwyJ0uqOW5deNm++6zxi7bw6OxivbFfEGSft+dY3X1p8h
ptil3ibaEeNGnz0OsKtqMZ7tmpTVMCbXzApM0DQ4ItSlc9sZF2cYTu1g7rVWpm1mM1Kdj4cn2NfE
5Bt6fhvP5+hR+clTPMRvpM31jjn+TCjLTDbP+bFHEWGwsgh2qqZ1X43iTbr4dzhQzFvVd5GBMYUN
QM5OnfIZtsH9YnUMCN3HMrR3ucUixIf7sEiKz+xj3z0GNdkEI1gamd+u2gfEEuWGQaQ36KFSehcr
c/uN1wIh6h2qWOSWg7aZANeSU10sBrr74LUw+x8laY4iINzRKHVQlI62c2BjHMyau7rEE5f1GLLi
nJPFyO4Ecsv1OOZPHrxL9qTbeDb6TWuKmCxPXO7HhrlYzk9O4aV72x7ZxQErT6fJ3tV5TezPCSrg
4kxt2I4/RoyJ0/N0B7mTYclYa+8KunfMQCFWmW6TpqY6lq98XIukgUZNpmbRneFXnh2V38i6zRCF
+NvZH3Usq2kjmr3a3DBt4rmRW8SwE3mPxB/LfWkSAAlf01RbCUPrSlKSoCwx5BRmNf0j9yYCpuAi
LfuRuY3kVOH+JL2YPIUcxiKmlBl1WLpdyOxsZPUpKnuZHzPyVABukKjFo7sdTeVH/JplZLLMXywK
exjMSB8oKo1TIOe7plaHZI4fVr/hTWqrfd4UDPdQrg6tbH1FzawYkKHmZ6nU33IceVCGjwK5/2Rp
8LcskuV21NmbsLLeSurKW9HXxS7Pry2fvjIpDiezKSWZT4tvHVKDUoCHN2UflCjh1vEsSpi4E3br
fAnPFEJrHlVrHEkeV25BGCPGJPEBBcc6gF359DA+8kCDXoZo635gScRfBkbIL91Nj0UtIrl+TAN2
r3REGaukYewVGetmdUJqdFWK7DNxeAqbGSW4GN7PlGtJBUexOe29K2Z8Z06u3Pw4z3Dsrs3AqYNe
Snw32TG5AfplPrbFTe0xEoBgC++imr7lZr0bJrp9gWj7U7kW12opcSlzOZzmAdfY6tqn3M3iQ47t
DdLewfcTNilEP9fU/j4YAzeaSfPFi8mvmbRaZOSN6tjWvJKl/8Hg3khdQtskzeE55c4QFrs8317s
i+2U5zSShfhW0pl+Sav2rlUVyhjLJIhB4XLX5lChBgePRWJ6h2LOaBH6LDSFb98k0tJ743dBpPQ4
3sV9kR8WalwkALondvwuD2pv5NPwOuLnjIE1ru/QYJr5j9XGTWKGtwQZ1AEZuc9ZcpdUIZNi6aek
s6RsEh+JYwAP7N3H2iUV4ec8G/nnvLbsYiDxdF33arQlJzEX3HFP+8gYq/6EltA7hHX5KNL8vmCm
nC0T3VG6LKSgG2tnhb2xX69XSvJBFdAUkzmzFjmt9EFzLMJCcQ6SpPrirDipikRiWV8P+Mkq15wj
jyYqN2++XyfjKNv1u5AjUCj43QXeKyafk8qt3gpFH7iwbzjRt2N4KTk84gr/kTaKZ6Ax72I0g9uM
5140dFa2p4tNHjwNGOBqXK5IyLaz+4sjd6QsKviUQqRx33pvOeYExh2Z8ugH0GVzUh48lzfdzOJ9
2AmKZt5jWlEQQmUgd3r8MOxrdWUOPMkXxkFUYDz1MZyHIJTjbgmmFE7HWEdN2f1qypZSWjtAJaar
GFKR5l9/IySCyaEw1sMQjMj+JEMQOUqKgH7vsXsCCtdcMAwfi7JDsTFYpKILnPfZ97HE6zK707Ye
mWRnXpGAnMfdRglzFwrulEKlTGvUs3cQaXthnI3MZPDWqjY520VH7YM5p21B4q6cmOMIvZ+Vqv2T
36nvSfiYSoWnmMfoqew8VJFm9bJ2XJfQbifmM9LxBnPvfdpR4VDmYL7ldvViCPuqbBp5CHs6vs2d
y75rO0nSh+yWfxZ1BOTsVRmMpEAxJUIpTmQEr80CK+rAOT0dPhKRsJGDLcsAD39ScfYTbUyuncmJ
5zUczMdrnj/nsvbIEBas1Yz2A5pwP7s0SI9piV6arse2DZutITJmsYS4mltZ7pJhuutMhu99r1r3
/owTJCQS0gwT8O56ppXJBIAjbgmJGt+XghJZkLCfKiqR3M/hIQtY7mkQmyeyO+OJ1HpMHHveDb1/
bfvhqRosEjKoj9nJv3o1teNV9ls0UDfM7u2bSjp7Js2cKEiY2qeJ6W1BZKvICjj0QjwhKBiY9T2S
lpCkZu1tHA/4ZSONfWdw7CiwT+7cNLz0WJGBXiVrlFXVRikfVUptZMc6eG9pMV730D2QPebbxk7n
SOZy563GJ0bhO2tJDxMXNjQ3dZWv9NlgyHBvrOWO8pkDNYjA0oos50i/frtO68ybGDDIJ3VC7bop
5m8sV8F2LO37OsT5YhZFsS+lcKKiDWwm39B+lD0vtd8P6GMmYiCca9kGEObBDhbzaM/Z06oe480y
F2dACfOeSkIcqecl956WsPxYrERtvEFcHCp5EWNOTEtRI96OuiprFFi5eGNnPwBmJZZnU+6XjtZc
kTCyb4A6iYMdqkG5KXPjo7bylOCoRyeWI13aot0slkBRjzrNRcZEROk33OjzfWr0d/SNbRQ2OVnU
4Dak7ESJJqFaa9N7HuSDdIeLGgq0rmbL8AkpMNqdH/Oc3y3SgE3FiY95aI6DptNs0nzJotgcLqvL
PjQJuxvTMK/NHMt66tK+Cu0KJ1R8w6TUg4OBWhaEfD1vfRv4oGVqgrN68/VZ9r+YOq/ltpG2615R
V6ERGsApSRDMoqhk+QRlOSDnjKv/FzT11vefsOQZz1gyie4n7L124/W16DemMOxroYaYWDtMs3Jt
VdEavnfdcoN1vCtLZlL62LwJTKd99M4x0W6cRvc6Voinol0jnrre9CbYvRyIGLOaq2m6p2xibdsm
DdfYfO1k9RkL4xJnOcjwaHxdhqQ4mXVz7ufEParU/lObCXo4SaGbMyvH0mZrWwQiLcqw/kPpM51q
zf2bxE60LZsJSR50Vj00hmOhMRaPU0LPIuX6KEJRRQvzYVmXjIylzbxgGyTe61C2+UFLK84kZFsH
+t9tgNZsE01G642rHVGbyadiS0K4elzeLS07OI37i+KMDFhVuWxJcsRGFF2bsOYekItW7XPTZq0n
9oKkCoIrZ6iHpv43U7E4xPhkNg2Mw3rVnq2TUwTrhWfSPfWI8gp0MFxGBRvpvOeessWdUFJfAd9F
8edSN3KPISEgtGbaMG4U59ZsPsIQfChGSspU2znOi2J8gg4mtuYMKVBwjMNxV4Rs2WYc3Ljeuwit
pXUwooOTIVXMa/Eb3gDMAr3yJyI/Ge4EdALcaDVmgM04lk+SsWeA9WXbl1a1TxgOnGMnfufNxzIa
4vvWB/MxWgpo+aRtmZKTFIX0gfaD1GJO3qTMko2csshnORqQVRxsE9xjrM9jHlIzP+fj1eqRA6jl
bx7LK+fxDMCGuLc+/Zm29ke3gvCcEEdqT2/ZycQL27qmas+pAKMXxwyrnVMVv53cuseVae6GlqVT
PSNESo0bKJznoVuqvTvGrB1NppCZWFKfEU+uiX9wz9WdiaysbT9nXZoJCumOiTCQXLZT5JoG1s3R
cjyhKbvmnJujizp89cRe+DPx5vqEHkoPiGCihLoQxJzsOoUxNOteZe78WvrsLyuYBCdq0aMgyXaI
z0/0Uea2HA17q4XFn7pRr/ZUsUM2+ACy9PSj6JdrIkWIewJVl8zpOIbC/pAoAy4lY7klr54Ygw+z
VftNRpiaawQIXVOszH97Q9/bRWv6nZJsK5wem5CTEE3GFJHdD8MIV2u4atzCS9bH1axr3jZGairA
UReiBRwHchhtvmczbt9UiDPTjji9a7brYgyeE12itlqLU9P5aowJ1CDtqovw27P75VBqDZzw7F9c
G/a+Hbv90p3bKLhFa2Q6Epc/RV/67DM/KcyQKI3jboAtRgXZMk2rn6ck+QrXWQHXUbaZUTTtAsK8
+si96TF9K7If9j7pknvuFOP8WqqPlDGjFpjFHki+YMLRe73hztuiM9Eo6GV+MIePoIkDD5l5uUnL
kTvILQ6ZUZ6nmLKUXDN+Xnj/QVh3m7zXL6kaH6Vm9x5hG/Om7OvPGXH2pprxshou6CksH61g7ikM
Cp9BvdcsyVmR/Uijfzq574cRZAuD7K+5XcptauMJgeT+mwfR8oPYZUCYNWJToXTZiDn9V1e22EV4
f3NzeCodsUN2exYZNITJ6h9cGRx0RMkkrSl3qjJ+zzYBsDQ29LwI5ydzQu1xFMO6e+6XN0CA/Saq
oRFZUfRjNs2KSK+Oqkx6bOmfOz3620fivGC9QYli/yvsjdXwQeg7gpEzs0SroNPOT1wOO9a+ML3W
IbJW/DaL5+Y9N/8iZnprRu2iRmYcU2EhNHYAKyTe6EboaJP+59y5lKpThkMA2zKafcJChzFlo5EE
m8iFfZ8YCk1temYE5YWBw0ODh9ONKDVxUR2SWUVbR8TXfB2IEy0t92PXN7xL0790gDhjBukPJwvV
YW8vfMPW1GC9I1OvdOsvx9Q+2yYUfmFMlBeV6yUTkrVSqa+U5dF+UMsHQE48eUy5BPAMJCAJVvJC
/uqn7ilAiigbuzlaFaorxkA4wWX0HvQNfvo83AmezzZg/dLP03s/sEbDEdN6DyTOPwoJ6zazbMj/
E9o9e2LsOmvmiVk8IfaJeOhTvLN4oDeL2wcf3/vwVswvspt+gl+1NzKxgUv2zV+2/+/8rWVkBznT
VlFA8++SZGNpZYAbI5fb7fReGe6Tm8hbZKeEiruM74rKOpbQXlkK8gE0Si3zF0VDy4q32nHsnkTI
kou6VaeYKVkHaBxsyxAd9TR5L1I+EZFbETromBCsqEz8lu+H4pDYwFn9cDMiridOP0LpXoum/DNw
ge/C0AEJQZveu+P7etRu5qtjpOsywuJWZLdj2N2HblaRJ53uruExd8qH3jFf6/PiU5QY3oOh/7M0
NF2LnpUYJjPzWtbleVlsQeyoOe0qo+diXfRNUALXGPpb4oT/VAiqoM4eY6+RRLdqixtjpb7lZL7X
V81I1tEwMIbZUhML38SzJ2RJaadxjZTmlyVfx1Jxc9vtMxutfpv34yN2yF5U4QUUzz6gJ0eKTXuX
AhENxuKNiNy73pLh63TBtmni89ijuC5SmKFKy3YZEIpUfORF8eKU0mbqvND3zDz9QX1OltnxJ8Mz
bX6COudYretLEYar2BKiZ9p2hyZMz25DUVwZ+kGv6hFZGT1l6wLZdcHdISW4azPSGtbPJ42/+yVX
J00RM+4WcFQmyczXqOu3tjG+UIFxtEYud39TsH/N2RopdhEgemD8JuRszgOjU6FPm6ktBWDb+jKg
luuGuD8KF55fJlnBNJJUxDTaunmU+MAMPQmxxQ8p/7d9qB5RMTG3COghSmXfC7T3pqknO5OcEU7K
+o0BPDPThcd6UF91V9NPTA2yvFq+4hSgykiSXUPGC06yR8yniPq9YYq4vAa64Q2VFXLBMj3BXHUd
2SFvhoD6YikZNdRp+KNeIrUfp+UWVwnMF4/9aHbEhuQvbN3OjaOfSBPMNgqfArUKl6sCx5BD650F
fI5kInsZ31e8bfulIn84a6D2Io/txfBUIevfIxrn+BOntqZ6srT5Ved90SCGrCUM5JWwIPaZ+7+0
Ub6Se/O0OIIihntwoIOaozf6uf7QmoDwZMo6SKehdIv+S8J08kcH+tA0I4sfqEK52jMN3fUcalBu
nJ/ES8bbRBQrKwRwkbCRAySyPzrMmU7K0q5muGNgze4e39BuBBChDOQtkFLAwOrdvSMMEjAra5cA
hiYmPLZWXXWxjelTt6fx0GPPG8JuPhZW/aMO8pvKCG5e+oK6eU+xZ8/yWplDv3dEgv8xkV4yE3WK
VAScg2h+EnEqTmh8tz2ZPRtltRVwwR6ATr/L3BnKbT6fluLdNIpxPyT8RWM1uKtGDX5qD+3OKP60
uHtwXeVvlrO8tGONANDhD140YKc0cQga7SNojwMd9Gtn6i/LQhjEklLolF330c2uP8XNU1zj5+BK
8MhwfY+s4WOowUBQ2pFBKapjrdgvDVC77Mh+t/X8H7nMn8zIo22cdresHJ+cIAFa5uR7LETB1uED
uRETb0KN8t2SEnsWWwINk3xSQ1Zu+g9YacMVVYS7XTrmHg4wRmmWhzJfDE+HV4Myqo23URs/oE7x
Htiz52QadSrWVocSYjOTd6A46TcV1QEl2fRBJYXPjYusCrlNBw3xdoLfzy8myE6t/MfijWMqThFq
mR+ThB6tjASR1PiQMcNOxkXFJTfcw+jeAD4pmlpMg9pXlBXPKjVJhRrXCOQaGNXczFvBytALylLg
LRcfCnfT3rTLLzeivDac5Bo59ZFkX/PiMkyBTcbqfyFiZeIyZoQELsuuwUda5nUMkNl3TY9IMFdb
5SoqDcUHqKKKtRNAei2tam/xgA0l8aCFUpJJFo7GDikR5epSHQiQ24RiZPuExmSLDOa30Tm3hBhg
YAfrlPHMaJFAjvU/GJGewtmmUC7bUPnZemtjhky3iEKZQRDtnQlItdw9zNwXWN+xGu5sb+JNwOxu
67ju3hW6viGyiNlr/3vCP7cvRPVl5AOX/D8iJ9Ot1hJq2ASRiec3Fl5iRz1zfUqntXzOBb2SmNhk
9El8ciqXPVg2M/c1f2NjEde8na4z/fsBvf4bixsWS7bXdSnixOweje0t6iyqQG1b5dMNc0r2nC7x
81wk5smokpdB3CZ3etj9XNIBxeconfMdEac+PQNAuzL+MSJuOU5wzvImvc7pwse0ibQ9egv7rIGW
8GezBZ6ySnrEmjwcFT7lpl8VnYcv8jKzU85aWt7KAtgXIlFNo7dBpS7nKjMZ693CFeZnAGvR0odb
h5Q8nHPTE6ZFdNP8TQH3MLuQx1EtuyZAWGmp5BCHctiZuCtJDYFV4MT5I48sdsEJVrbI/plkxsFM
85lBEHKv2SF/eDSGbT9NX3blB8qBn5eFp5Fh+vrZf5hxGD8zCeL5g7EwXWLV+xkhtvvAZWDTJ+/T
EreeA75HN51t2DsXY0JclTnlEfLR99LSi6Khvzh564skT3yAzgKhqb112pgvZEbICnryWc0w3GBb
Mupn+B7lp7l8i5desOpTO6eI6suMCFD2kbETzbfPnKRlWfimxc/aaWf0PYWnVNIx50u9uA2oQBfG
sVOVHyOzOPB7aCKToYEtaTCnWdXF9VTDDZdc9onjXOsV240sxjxV61qgGvrnNEIxyzJ13ZbWK78L
eqPAKGG023jGi4O4Qqd2lcam74OfBfqfrSnUJ6YXF9H45P6zrdx471ivGQkwtHG2/KxHPhAv81X0
8T3XTKY7TazByh+fpt7aTEYOtsbptL1rhy95lqqjUVHflMavNAYD1EpN7KUJYm7u42OOV9RLak+f
unLnN9gMvJEUAJ67vt4IegzIU3mYnEQX37MFZHVpJ+u+kjfMUfxFYweTt7L6pY3Wn8zAa50wIhWB
CS4/1tBWWjoMYyb4NPkYUhwGAZN2aPVqOKM88Qu3+F1jsj9OjQG3S35PMH/jnHh0VHj7lqt1q1Fg
W6L/VZGOPqy79cZukTVP0hug5m2ziQJZMiPZzPkrezTwAusus56bryYvEYO6aEsIbPdoEjIP6mW1
lfOXo9N0xXijNjWqBLYJ86dVNQBvsqZmgJeeAmLMt9zMAO8YqHQ4O0qG4F5ruc02WdgzJiXlmZXF
wTmn0oQkgAQ4ErtSdnRgLhNYxISGX4xyDych3LhthXSQdNy9KJf90nIzVF2NXaklYUHNxMiXNn+Y
QUmlozfVNWhJXmsSp1eGS0ozOx2IO8ahM490i/xpG2nE1zV7rFrTQFL9DxSnctsGp4JDh8/a4mvG
vWTax3ypJ4d8asd91UdvfaP+RWl9R4ChTQkieTE0tyUCesCpIEYEpu50rgmqTeMGI5LpRS1rDRWl
Gnud7qoRVlANfHg0fhux8JD6+8ss9OYpE5rJAJpSLO2aH7J0DK9x4ysjZRvdVD9zp6NsnF4ltd4W
OX+0EU790Fk3+IFJ6ADGzFfceX8Tw4yOJr4pemHdn3WG6wxTcR+Oo/OUkAPgMv6HMRl8CqRjyIng
Wd1SxiBbZ5a1pwHyvYWSle2URncpQsuERYe1pVldo4vpqI2rmKqkLeTMQnHVpEQ0WUPJ++qmxfM4
4BXpBu1roNFkeBSdUJtU8P1giKZm/TwGjkP1lD6XZncNprk+V0HXVlww82tv1oLtPvMRVrUnrtj6
IAKBpwSd0Cy7cwaT/eQWBF5sQpIDcOh1bkjDmlte0SV/89SOj5a7TGtHmR4Ma41c6YYHXU+DLGAs
tpj9CWtPx26zjOb0pPDU39LO+GmyFi+yC5/l7OikzW90geFxtqaLFbjizg7jq1ITlpr1V4M1bGdL
d89lWmnXNnbD/cBkO2Cxcujw4dfTiGjSqpBmNYxxIgS3HhMQFIppMnvDIopTV5ZE0ZhWmB2QxLt7
thjzVqZ1eTPWl++vBqmFp2YIrv/3zxth5j78gOyQXOmy2pdaYfFZUPBve4QvEhHOw5xQEqXa5LfD
itPp9NBnntxCMHCDY9Y1kV+7VA+o0LGoQrLY5VLv7wgKHayv/D6cR2xc0uRX61q6R8kvPcGQdIPd
xsGlGAcHraPmnpzpCNhhx/Ocf6H656xDAJeKQr3O+YJe3lj779a2XvXC/dnEK0i41Zd3I2NhoMk0
vplFtbwXnG5jnHePeLTVm+7431I+1pvxswFN5Ps/KR3pXEYCTpjLNvMDFIOvV1Zxsi1UiLIpjLf/
75dcezdR2+9Nrw/POSkqoSwe1vqCoKM8Ivb50hBKwCs1b4HmlGdjHn3iPpCpSffcCxXegLiDzyXp
8NZMwb5AhXkOCtcEs6S95uliqE0Elm+MCrT4i51dXdBDcS2ts1wC68wTz1/sxLkbZ7Z9/r+XaUid
85A4iLrsmADJkJPCcMzuiCnPfADBIvfWVge3znX44M14iFWRvVW429NgMh7TqGVvcGBuZjoaT66T
RTelD+/1zBuvtF5C+hXTwwIg81wEH+m8TI92trKtmU/tftYT+yr0EksvZo52cB6VlQMOZfz8R/L0
OmZGNgpUnGO6pNbGrp1svyi780hEDMAkI2Wy0Y14HdXJIcnS+rNKuAidJv/AYHYqB9fyU4weuzyK
5WeMWXxTFjmnFDbTzUzMAvq6lt1V3D5nhvP7G/2BQG+1+b7FaYlRFUiBjZGY0f/sIrlMdYu83Egm
h74zITKuLx0fov+++v6lZAUACrE6SIZhBzG6LlIolMhuPry5cxReHZdtl4X0YdebrYV8jxg5rBEa
Yho1vut1E6OJ7uujMjsv6qv+nBtWDaPufy+EQGxEUa8/b3GUEPHQiPzvJVzlqaOrEeutiSOUVizy
KGNbWiNoBso0iAJfd0pmkLWseLvugmbJI7Q5uqVxv/641VmFrBw3WomRyHJRjCONyqKLytsDlnSI
ZUZtnUQbScf7/nKIC/jVjP1aF2CEHMt05hDkgrCgyLRV+zxnyO/A6+WnccXLCBV8AT+qfAmh+OyM
izwn4gfYZ9f23GEM3rjYSVYBv/FMw4aOJVkZR0iqKqK0zmTvFDsN8DWXnK5tS6tIn2yD2dnCzkFy
23xvEuq4O+W4lfdaVl0Q1vd/dcO62rmpnktt+VHqc7VlpKM9HM435OmOl0+L8HVgXviH3vnheiwZ
E0nvzHLzxPyQaa/hWc2wS4ge3XHN5NQp3F/TGMVnC9s4y4WZVWGg74cino8DFgLKhog2Jq/K1cVy
hFCE3G6S5lNVFc5Bz6nEc2x9xGzl6O/Wv4fvl1BDgtPX0741NcqP1Sw86NBih0Y/mqsHPAyY0cYx
9jwpCZfO8Kvs0+7zv8MiW7hCJnhxZpK9s4FhTrDCa2oUBTttqch6WN95bYEDOCSx4i2EQ7Jaieoz
u6umPeiNfE9xJrH8MvI7i0bTK3gkqYhUvUsnA494WlwTkUSeM0XTWcN3sx3XiWvLehapiXtG6xuc
pY7rdSFmdZfoGhbhtH8gICcSp7bCB4q54zSFXODukl/LSMiVgBifBaqKEfLkJmz8St1UI5vn/17G
snqK7RL5MClgJNreR2Yg96RZNObZseu3y/KpKmUcOisofJ3Sj0mZfc9bMNaj1o8ohpfqsoxJyUk2
HZPKyN55o6JTqJMMhCcgP2S1PI2Gob3vzLyzztD1lo1TBsllKhsSoGbzM61GBoTKGNk7KUKZwuGt
sptkpxbqys40PmTc4BXkSjULa/BBCpQv0mJtxGYh7kT/bqeMe8chR/OS5T+MyVC7tq2yo9Ul77Gx
gICY9ZdGjvEt40MUAlUH8mreE8a1x1Cy3XHSMf0wqbE8MLfFHpncNlyW7GwsTkYj6mDrBQyE0pxf
OrVTH5axO5iTsS2BrRzHhR4IuTundolHpif6owhmfZfatnUva7LC5rEFyVzWhOqgBL9liDxvmEj4
XnrtD+SthbQZtoWKFmHHyjy/NFGFLskmweibIpVmTnhnrIejlEGXv1iz9drEk9o6DratfM7TSy1y
129im1Ipn84m3DCPx5GlVtLNt9R5x7w4XgvNEttsRCaap0JeeApbN3rvtFJcKUSHV0OQuFlXz8Ps
6B4DI2oTBTM7J242PUx9K7ffH3uZLT3Lte6XJTrrxUz+jD3Fr8VgukJ0AZQIr5yOEJJzIsImlyc0
umVyrVfAAz5U/fzf4ZOCX+hXyhKDw1eGrowSg7FFjROVT6ZEdV4a2gYF2PxTIfnQDXdl59JKTOBb
WfnL+MRHMwv4Lb1kHzMeozzV7oXo/sgMWVYVGvLSxKVGxdhYL3qdXiOc1wizwDaYWFftmvDL1p3S
E9iA4g5nNvMEChuU/hgNLNn9sysDLRY/5XXWivzaQ4w4NLnxGHRsR21T4BcqwcVGo3GMVfZtQ2aQ
Nyj9TTkadJjSoowvXEy0KvbGGOt/icZkg4VM332/sYEzPAxtxAdf58s5ULPhY57MqdJsw+PADjAQ
ubTAEfkGkTEX6+HAGFRr58tkUoElKkAy0Va/W51LPqQJ+D6hes7CPRXwP13G7i5KHHAli43XoHOC
o4wKscVxtFAUjxgg5hYjdhR/hhAuXsqQATbFn3206U+22mBImA+8iDxZV8Kc0MljQJT05LQuDRdH
n3CNDKe4tHYyy7QT2Qwwg4DBTRHgCslI8PvwnyNSta2W58DJkFqEbi/P3y+TPtN/u/kaRupSJqcy
Zk/fCMuPzPEHGg7MYU3EGeJa0JGiDi2zAwY0YpXozWpaLuP6MnVOe+oYdVoBdAb6aHs+JetILzWS
m2J2pwQ1Uchm6ImLvt1MmmpOVZL/yECrXXGXkFuH1mfTGkrjIY1yZnX1wCWLgsLC7ednbbvc5nIt
o8fwDuzH9ctQmv/1Pi2ot7cC+MVqanwHbmBdB6na52I5kDG3eN9HzhS1J6vvaq+Q2VMwB93RMkYG
g1Ez3bQxQU/MUeR3neP4At2rtlmnx4zDWMUEBNL2qZwPfVhdavQADyTgYlvxu/zQQIfeFAXw5Fpt
sojiox1IXHInNdKLZS85B88OQ9P4TkFT77NmiZhOKVg6w3zB7CL8KmitPQYQ+zE4HBBLuvb0Vkyz
CdddKT32dRLOumCAqzpEjyKgfmhxF5eJvV3quLm0jRntjZV+8d93PsUj6C7eS+S798XSqTFnGhzQ
ERGgnbW6E8iD6wSTW9FU005bHxmJkeOQrb80siHyZxET+lW5wZkvSCiYQEjXRQL2AlWztNqeiq8E
udYGaDdJNshjTUemES6+qhB943yGkcx46hiCty9NBpVT5BinJFfJhf8j7W9dmTfNzoKdnXUTZqD8
3cEpd8AtmNH6g8FxZpTzVbCEV+Ijtq7KLsP4OS69/QQEN/Q1JpUhRr2n72fO1iu5S+zOvgajWZwi
TX9rEv1EyIP2MSKo2ne9+YKJtnkymVTrSoH5oird8K1Nd5Xl2a6uy1XFi1ckR4Es8/BnvswwnNxs
OThazZPKA8tAMJku31+1ETHlX6sXaFFh/ITrS90lZeldpaj66uI8ZYFE5vO/f4w8DjATtLiM0BxU
ZpaXpE1+6rMhBWdtlbtZE74Ww0pXHYsxOgXjkAyucZftmknT6lemaH5bJ9UlWbklWBCCs930B9Nu
KHlgW+yKoUmhAhIAItAIcpwR1j6rV60cnDOmH7WNmWN/kga5467zcrdQzw5Tab/vMAs0qqrYV8bB
Zbb6+qwvzXB3kjI/OtTyGzmEw/37pZbGNdTyv1q2PJu5zc6b4tKV0z0LFtjdcwuHykJp487VOVbd
uUys4twkvftsqXH/fRmMS13v/vus9qX5A7bZky74OMguTV9ry+bNCHVnhxbY9MGWpkfDtQglAACF
rnmGTtT0W6carbPeZ5B1CDb1FrxP57KSrMzdluIP6B9ySb14JOUiPpl+srOwVOirghz5IMdMVTfJ
6qRqwtv3izJkeOtCcz41aXNk6artyqqB7pKM4Epjko6QgyXimSePWiINHq5Eoid7tL6lvdQsDPFM
J7VcdiJ0hSeGOH0YJqR2KAxjoLgPx/TSsSX19dJhmFLVKSV0asozyd8a+zXu6oah05xEJTEUs1B7
m0N7E62faTywgBtAYHiKsqMJm/a0xIRWTOuL6rNPDoWJKydOz5Vd1nu3WjB3o8N4nakaeqtnRUqw
4L4ae/eA7eZZtTI49zodoIn0+tTiPd3E659krCK82q5/FoDmzpbRRy8xbvNtrefRYRgGQDaIp3wk
QyhzNRsfO6OmvQ0CCOmrkd1HONFDmFmeFbnzvgna7O5KdfsGQaXD1O/jQZvPcY9oq4xN2+9SdgIq
a2GsNcV73ddjeLSsykFXMZRrpEh5RiQW7gZ3GbeC3mlT9d2wr5icFqWe3/LcGp6xPVX+ioZBOqRf
g9h6ZsTTvhgLs4w4yf5S+o6fKd6kkShNgHguNys0JSFnei89q09ydP8ls9Fcuqi2cVywt2K/uxzJ
scFBAuV8J6Hp381Ws30Nf+apURGwizk0mLyLrUiK/KkILGcnEh1gV+M4m+9vvWegzZgyi3bfv8Rg
w4lGssWOUgDr90jPYxU0hr3C1sT3dMVzzLhdd3flaJnnVNol/mkDKawSaKcDEs1SOyB0E7c8RQuM
yCHHZptMor0PHUQxI8TpUXXuu2FSVnR0ezu5OKgTVkX91tAbdaFcUxfLCOLjFOUvqi4PpCTH96WQ
4asxRlxAbSJ8mSEZLOXSnLWoq/dRZLGPd9Su1/T4BypSwBQING/zJH4lqhVeblnFfbQj//tAFdAy
U6lGBhDPVRhqZ2Uv6UVE6orUfZ2nrj9ljOnE4k7ZCYkwZOmN9vWbrlRnx9GdiF+RxA+gBYMzYZvh
1SS1l+E022JUqV09302VGk+p8xlYguqFMDpbF1D84/4mZc7EquPPwEDI0oXuhZGKYZzm9lzlCblJ
k9ZjsiAEYWALuk616Fo2TEzETfbdi1sFKQem9aNV83K0IlzH/B8JvjOO9LXB7r9GSy+a7cKgAPeL
G/qNk62aTTcfD5K95XnSHS41zmmGyeAajeXnvIDV+MZA9bp7rwwtPOeBFZ1URqkeEiWjh4TB9MMu
tBJ00iv7n1iRdGBhW7pPehAnVzfWAHDQ+jb6AJjBXA6tiyoHYXy5G2ldTt/cNmXYn2TxsinEje21
tdNdAKW+Rxggb8n6olr1NJlNcarhiRjh6Bt2Zj3xAIwghtZBJj6+/FS3ipFjrf60egluIR1JPvjq
sXPss4LfKbR+OUvVe/bAHUOK/WbupHivDWZkMJ/IWVnke9DlIclKTfyxNZg3n+tGz/Y6ooN9noDO
+rYiF3MRXXvOtaz4ZUP36CTaym1LDPDT//0yr83hZIJm+o98lmqD61escXHyZIEfqS15PNWb1NHe
WkLMXg+khTfUbLem1jm+7nL5timy5HItKIa0DkERJLhe4+pNC5eTiBJUYdnLqli9YfCP798v6UxB
oNLKOONJFgQem5tcu4vOjr7gzLKCDdu/eoo3cRCpRWrExJjN9KMxZH4E4wqKALa/XUBSC0+wW3ul
GALel4qB+zL3wyn4W4/lcGrqrvvBhppn1flhtxhPKyLTXlynuigtog9vimUfkJyI8rtuDpY2NM9Z
sZtsufYpM2h/zeD9cuOHk7Pkt9vhNU2HQ7EIYHY1kgAnstpT79Qh9441X2m7wn1ogocLVB+cEIVj
xrGhGhqCsJGwH44B+qqnmOZ4m2Uu9LTJXM5pHPxjUoVm3HUhrXFochijP5ND5KAd6osbeY/WqNVg
WeBDC5GxG6IaJqnH1C+mgOmRS/WrsOvlYcWgY3XTfJIo+yUw3/9+lWGQNWRW7jXoBD+W4sEI1f4s
LI1h6pSNe2Nq7c+e2RDsSeuNeRo2VfMDDN7glbNtvOQJVEPB+vwMxQAMLDvPPs4+DTHXxwYTz67g
fC+g/LwIfFC776/ihEXh91cjIz/8uaNndsiUSWjRn79fzLhBMWijYlr/UT852W3dyzbKYUlZd2eK
xfzR5Yt2j7mx+6QFaMoNTrXczAAHBg2d2PqyuAAGmEV3W2qK51Hl2t5M2f/DsSuR6GDJd9AMXJAY
2USmgWhQY+Qe82iROGnoCLrRYP8rxmvpTBe5IOg0dcqhqT/SnCZnc60m6pG2x23SVwXx6BMGyQc+
Y0ExAKIilll3TWeq75H9/CGDlr23ahTsBpQUrBA2WVTDeB8opavwD6NH4tDWF9a25iFavyG7MNy7
9m+ysXzGIhyeLQNPYsTE/hnVMt3lWpUREplwd0ybJEzy3ylaWGbsbfpUYybY0df+HktVvQ7kvaOW
g5mdBS70MKX2eBvvFsozOxt6RM3lbtHcvxOByxfDDquP3f+j7EySI1eyLLuVkhgnQgBFP4gaWN/R
zGgknc0EQnfS0bcKKJrd1FpqY3VgPzJ+RAwys0S+QAgD6Z9ublA8fe/ec4mt4vmPvfzmtLyJ1QDS
oZxvkjKtH9lehT+Voh5r4EChT5Bb167ylzphco/iwEBGTQz2jKvQp3Y9DBqmBel6Bn1GCwLMZPM5
DcEXtCPyj0yBG1QoB9eQV21SetCfp279luJuW5rRd4Oa+dhQIdiyeSzAImMhog5WpTwDcWYDoHW+
hXircnhQsuHSvU9sy8h2XVSn9N6CtRr05FgPfoKa3kVo3LNKqyo/UnMcGQltYMT6+2julhlTRMzL
3OKUMRKXgMp7nWnlQWX9+GbpRbuUuc+4g+Ii1TR5k5M+8uxHpzdZPsJzjOUHLFiC//+3XgMK6Qe/
ebZRS0I2yY/CyDUQ4munDvtFpqMHGMfSeHYxJ62TVhqb+6kSBQy1xngCwwUP0WOabkeD97Ou1CU2
Vfmjl1WzlZqHDLtpk+fIGz9NadhnmdoE1xjkqeUj7qYCTc2unJDsrbpyyNbpqD8wC8YZMvdF61LK
xxkkw76R1zQ7lI+DcLIDbCLAZLHLt4SttlM5/5y51p2EP4yABemF5llrf+rJ+JP6tL61qJp9Mt1Z
7qodAM8cKXHFG+iywGhTXG1zQW+cRhSO5TgxXyzJhgwYMi7Ekc5zP3k/Es186CYn/yWhZoWW2IAE
0m/U7cYNMQUyfx3lteUzUXBhDJBUNcsgaz/9NMpuq2qKRt1k+uA16XRSFrl40/y25u5wVB6QIRMJ
HXLYTmwqs/6JLQRnYBnuWXq8Q8SYdxVOrnrS6ds0mHhfGeIiYDGwyIcyIfXJdnOSxszwOlTfHiOw
JZyQ/pUiADa169bW1hv4B47Lstt0oowfABzFD15QMin989zskqeGpsXu/tKfr9+/KqOWmYoGVsnP
g34DzIb0vUCfzn8eXAlo23WCr0QL29399chRA0MC41snbFLbjTShjwPq5ePoSLEPOsu4wSBVL91n
I1AI4iDAqdm045V3mmmdp2cLVrXmEhQgk/zWj98UeKRVGFnp3vBDEyq23GH62ukDpQVEFPsWBAFp
99wLikEodYYBfKz0n8oEKY8wv8icwyejd9aLSHjAx73cOQbor/t+FUm+te8Gd1Myt+V2QzUnfVqG
96ZErcP9GPHE3GpTax/TYGv8gE/d/apGQy1FQjfBcMqMtB2NjwOxO5OiV3c/9PoAZwOBLW/4C22B
vV92/oM7HzSlV/pqkOI3n0uLtABR6qs/ruCQ3spexwj+j+8G9zWBC5goQ5SsroM7fdHwEPv72f1Q
Mw/b8TiseNKURoUdCi1X4wxHx2jKlWXiulQ4f5EPNOaBtvmjTAPrcn/pfsjKyODmB7fzbxfcoH0x
nPrSVKC3vTaKHrTJDCGuZK/eVHcHpStrzbtLqmIsfvfJWL/jXqL7P4UOge15/j6usnl+WVqOsXeb
6kqxSmfYFdZNmord92RYP1DM8AnT9Ooldovb1HibsqvGj94hBxarNoNteH172HQkn5XR09SXPKOD
kWi5ubpOiiMq6WUZh+ahzWr0jm2mLbKxCQycoizp9Kq+CBFmByaKdheOyCTgyP2GYzUb75oSuo3Z
vOq6vtdC4FnSKJ8gssilWXEGcpShN6AmRugTlrFF0ljXNAmXtW7+HpxXWv9sTYWbbLMWFyD1JdJk
EgIRzKvkYAqk05reHNzZfcxIy0dHmM1rKhpVlzZCE72zrdCx5Nu0g63ORRVgogQJVjk8NIygU7PR
kp8mk+CdGXuA7piMI1pZRS4kVSfBfe5Tbnpo5hhuY+iogCmCZimPuimvQd8iaZJRtSzJGmxbbpCy
D2ZiIJJgWzMXY+0PC4bI5hK1ZApnYban0aVD9t4+OkHNMHz+wQLkJy2KdO1r3q9i7n5aHaJ8RvzL
zmjgdrAxXNeSmi2K2CP34ddA/9umzlziD2ZKA6S4UQWpr1YO05j2XuBfRlNLlnbueXvdSfexBbKE
AWh1yGxz68FUWXpNDaJkONHDVJcc81qZWPWirqYWY6pL8GyVR2uC6qJVhxzNNyRATAwvTkIBxZPs
Mwxo25As1CKFmK2f1vgeIH9bFLpRPYyEqAFLadWuxY6c9dhCaUAeBmnlj1PLchEzz60sWmGzBd63
kr0KcpI4i1Mdyn7ZUqeTbGlCwYh5RtJ/W43ddxMQlEJNDWC3DK+dZvonnVyUyusAqih2+XGFU5tq
ho6lPiziDhsv6XQsWOU+MfRtOZDXYnlS2xDCBdYnHmoWfExdZGUlyzavP3QdgESmakAvogrWgVXx
HbQ2NQJX3ZRo0hANq4NKenBM60MjDj7wiaiSUwI82JD7HCXHroxxaCrzGjG7ffEiB98FebKmhnTd
dBEt2m1wRStM83smik6BNkuveKKxCdroae/vayUu9GCyLcPIhQaSfx+UcbxXtbZq2NOsPHIGMHqB
X5syICBj4L1HzZx4abbrfrLcXUy4c/Qd4Bu/BRAu+66K91MHK8Dy+Cu32AMPRYtHIUyMRTbLvvHK
2C32KSC0ZPC56amHyNiELe1STEf12IF7Ceek2Yrx87hoyqFBPZHeoBswucrVFxi7DyAcIwhFs91U
9XAZKkxyGESzmWNpoMxaje7w7lkRZMTU9WaV88Gz0xcEe9Ya4hlrkaJw7e1vNlFrIewvB03Eyncm
SpphY5H4uzGVbOchabpy2AQvRFdZWMnyjW6q4BDUiCYzgHFM+sAtgiBk1DdRxJn5S6oxOi7M8B2H
Kq3G8psYGWvj9qK7mOhIXQta4lS13zjO7R8VC2Xpm9tpCl6THLNoMzKotDFiHoZYvGsuNrrSsa9h
bOSY5jBga5H1Hbsu73Skffg0SjfF0O3cSD1WUIUpi7NN2uCzOBiun158dkjV5J8Mtv0fZtRukzZx
1wZrL6goPm9W/S099R2kTCGJOumWKiQToxrrLWiBz8gtfg52NoNAZjAS1PVlhJrroZxvBU83jbUN
TxbRiyLCzk5fJx7LipCJdec+V/QPLmYCgT8UoBag2G9EVFqnOA4QTjdzsCBBOzwAWKpEBdnGhPdV
o9N2RhwRusqyhSzJjOgtkgzUUjrVTxJtzrHpVFfI6vSMEwBHdDUARTbpl5zBPg5zRLq4ZOAajYsE
2963utYdut65jIV1qgxk8MyIrp6AU275U7xvhRPP8u7Zr0zJARQUpYF66IjUWqQJ0m9d5TeCf/C8
B9WHqtFhjDUmUOJc61UkxHpqCusA/RDRc3IsQI/Pap7z4BZXv2vjdeWEx7Q2fmu0ftZFX+3SPtMO
zegFB4dbj6bONK0w8Pd0dhrKjrJH+N2hRga8/lsD/gj6yz/WrRejSddf+SS91jHcQrRzG8+Bg2JJ
w+VW6wvwrLxj0mhWpUDFZ5Uo0jQbnkiXf8Fcg1UYLwtiWZexIcDt/pAVQNks757SWvMPbXCpG5zW
+ESqJapSVEg2Eww/BTk49O4lqyHSjGGPBo51Z2NeNcmzgx5TeGt8tJKCgTz1ntibUsv2mAxx8UfN
Sc8K/0xOVbwOPMIarFsXkgABWf1hEtxrRjMmD9qg/R6y9lLhPttWOvERY2/8rorilc4Luqgg/V11
6qVoprdmEmczwsuORaeykD9TEc6kUxPujc8mO4Vk3NTvQwuaptP7t3p03IMh8ab1vI6xFq5tRsU4
Gdw7UTkeHv2pZBDf6sUud7k/3HbHhH3t9rFx5NZ6AujDLiOTbLJGDAUQ4hDPb5NR6w8JkjAvKZw9
+OmT4/ZnB/X/AZ0CXPAgPuT+QEJFiNOk1eri0JGvvckLPkspbtRhZJ8R1Pk57Z0NRoavKdSvraou
RliKB0+mh7oJd05cGK/eLA9BppMhl44/fD/ml4q1VcK1pz4IC5pWLOto5gQt3EWpxclmMAP9LMaX
0RgRl0Yn29URJ5aswcLEoiQs9CLw0zX9hg8P7zpu6N0QFz99OD6J1rlru82Xui7oNouy3XqCyqPW
en0ZjCH6stZed7ibH6yK/XsBDsppBHIRJCOqzL9pEaqzatG2WmQo0MBa+rMdH5HlCj7rI/HM5mZy
k0eFCSwYTlP7s6gIkcgdayNzfVtl4UegV1+FPaBmAotA6x0uhJGcC91KdwwUFqlGjnpHg1cLs7XA
f7Fl0vKoNPEDSl3ilT9FUn3Eg/pVDTbKGiw5G5q1PWLm8aFvQMS6WfUbR97vxCwecUPhRGAmsPMG
KkLV+oz3/bg6GENTHaiZGCE/1PhfFpUP4cdsyBdAiGhvPGYVz9UgXg3owli5i2ZFdzkjJ3NVpGWA
5Xm6Ia7FQZ0WuzQGTBop7zHJEEX7pQ+SCRjFWng9IjAbBZltdcu2GoixpjvrGuTDBBSCt8ZidmDo
8CyHVZpgK2d09Rgb4BA62qdL2w6PbSOtfa+prSPdpdN406nJU9RVje9c7Iru7XSJEMl+qV57xAC+
7omjeWlZuZoZQCmcZz7W8lwjs58yKL+O8jb97zYkO1xYQB1aVCQlSuFW+dW+EphVrCE6JbLkUIdb
F3vshF/rwae4WrSpIt+icjaNnQNo1PRPL6yMS5UH+gV8d+tp4c6HIXkwyNtETUXpM04/ognCaGOl
H1h+tCfLkO0+ROyyGALntWVst0oD40YDwUGMZmc7lCb2bpQeOAUicVzukh2DWujGFWSSwBz6S46r
lWRR88B2+T+insGQlc4IlbbYgLXs9zVe1CQk1WfU6YLBmIsxtWs0ROweoToxMXlYnbH6mc9OSZKW
Cw1rmNPFfwgTOe9gXIYiIo6XsHL20psy8xmuMMrchSkpCuV0c9KAjbxFz3H87yJz51ivMhvDsth/
/e0v9Ic8UziQlIjoFTbku3+L/UJ45YLfw6DdTCTNeB3gnCi13LVHog7TL3QlLk9ERINhsZa81aib
UQgUnfckRvtnKJeeiE2GZihP0ng4/9ehZJYxB+T9y6/ne7rjCZcQcF136Udx/dfnLabR/re/GP/R
SAeGzpzn2t4nDwBd0zPGaYRc/uicEDzlN+7yTzyZxW6iVPlDXAJ4BtCWZhHBgw2NCbDd09Bqxo02
Ns6h93x5aAa1RtaTPlsifQ79Md+ECHCZ/nQblsMO4WCu3/AK6rcOh5QmgblNuJ6JgwAxoNcetEP6
ebqtTl2R9JhypQCiYEcru4WtiesHqqJFLkBZ4tMPvPiEcjo/huU0rGrsCFQc5roL6vLadoZ84g2w
IGARpaBVELNkUjFUNmj1ZXoRH2MAgkuEaDYexD5m7RuAu7RJzPIC9mwn4VsBY8NEVFeeR3abDd6s
xs/NpqU9qgLETxob86QUgGVJfD0sM24ykfqHEGcd6FbYsPwZAsOQ0LZJacqHySmjrRWN4TIi6HaD
ML0+2JUGzH4+3E/hkf9IEARu/nyJ9PNoQxPqB9ADBkxtSj+K1TZd37/l/vP3H3Ujh0AAAlisYIou
znyoC7y0QnSnqanwMpTs8Qx41ytvLJgTMq/hZhK/6l56V5Tzi3ruyjVh7z3RZiElw4AaLthGpKod
oY1zyCQAh85G4o4T7HzvIVWGOe4NhSYjpCOwHrQio5btyPSIBdvzEpPr/eAYzgvCXmuL6ShZY4sp
QZbU7s6X2i+ZqBxDL8gMQi/Lw/3USuPLyFzDk/pwmPL81rV2vaPpSUNSO08tAVOTKR6Uj6YSFNeb
QVG1HyMT9LlRJUQDwKsf5Og8iqZCA+ERmQC/ITjdD0WdQXtwJXxQK9JOuV5SXOotESwULI9NX5kv
MWRCX0ump6koBMq8SaxCihLSt92P0Bc9BihYImZI2I0YmNm0db90YiJgMlrHDAuRyo/8W/iTdRXV
Q+r53qUVpXWV49lNLW1jd61/8AYm833TQoA1nYG9qW0eiHUBl1414+k68Kk8YfYldHu0Q4z4smk3
zBKCbjG5sXVq2eBo89QRz1R2uAsaeWrRypiOgxYWZ5K5auZwzTf0TrJM3bzF3FAtRd0bh8H0MWWK
UbvRdmC+SFuRnHYzoeNLLkFRG8Myne+Tdr47irUfOtmOSLzyVVVFugiZE5lNXt0s+HwAJyYyCWZH
PqMZ/2TjJFj3rItEU9Ug5gnrglCrv3kGBAlLCXxOAKGvWYjsvixKdxU582YgzsDeSRdF2JTLpesO
zUHgW10QYSBzCaa18XAkJwgVmGvGh9ELvyRLLTKP8TRNFpJYoO9C1CROOOW+9ZJmL/yKGpc20k4b
Y3mOA4kps0SSFdQ+o4f5tYT1hiAwPByN9Kj5qUWRUnp1zb+rZh5dzT+T2Jby21bRCTHCr8BOB6bC
Dzx9rVNg2ehAs+KdgbZ9dIM+BBvU4KxLZb5uLLyFI5u4YE6ENSuLOl8v5Domzmo75AVKBs34RpYw
vkUzd9wvcwtIX88kBNiutAc8u8iqczRJCCY9P/qN/VXsGABW+xwc46pnuVnKUQOO2evVNTGncIf3
9OhmvryYcWNT9VXpSxdxi2jtobTy7IRKL9ko6elnzaVf4DV+djBd5LBW2T+Y2Knxdpqko5QJiJjx
kHpJ8t7NJOQx7VzyAAzaAwgH8HUjihBB9/NuqCHwdVok2ivc/gHY08EbUdcAYrW7H8hmj3Su/J2f
D+421tvfKlL5Y5wN9bkwdHfRmmZ3RgporcfWjE92n447JdR7qWghqB7X7eAOqxyH4xg48lUWb7GF
9jU0KdabPit50IOSzNS5tbt5TKGVW3wP6uI5/iGIjIeYLJJLEFjafiy8hmSOaKEHJg9h8FNnihJG
WxPlu9EXGkayRm3yspvf0HnmZ+Lw0kgloJHufFVAek5JD36pDcP+0MwHi1bUslPCXoMF4Qnq1saO
qVX+PIG53rlU7oTsUHOZAYyjTADrgTG5jwmaWGnsu39qagerpjjS9Ki3uR1My3BE9kOzHMlynj9Y
vAuveR9ABg2C4cDEU/yR+Pv/FQH+XOb891/mf//PUsK33+X5M/+W//5Hzb/Nr/9MFpf/+345/C5X
n+3nv5xgY4vb8ZHO3Xj7ll32Rwr537/zf3rxf33f/5Tnsfr+219+lV0Btuf2HXJX/XOgt9D9fyqc
5t/k7z83/wX+9pen7uv//p/fTfzrX1LA7z/0Rwy46f2VBoppQqhhnOhagjLqjxhww/mrZdu24SF9
slHTkrpbMICL/vYXTYi/GsI1PJ+iUJi65fA7IKe7X7Ocv/qeS+40nW/XFPMfeM9g52//92ht3jje
xz/P/zlq27Jxv/5LoWc7lu95SAU9YVNoUOvN1/+p0APoZHu2wgMfG0N3IKloW7D3eWpJBtiMfoP2
OW0vJRXWyaZPrg0XuvbF89A3sFiSrFuVtRg/Ol53+pqcjkBg59E64zrprM1h6nzcz8jKCnZWRuZd
XGSgWKoU4pATbHsUaAeSb+ioKoz64cSilll9uy+aXH9qPSc8wJig9X2/zCR0yWq6lKHhviu2yGwO
guk8BNz/VsG36bNmSMvEhn2ld/TM6jm29OiJXBmiRFVZ4gMK4yd6zdoFB+A6bIK3Fh2YOqflDG3z
o2DveWX4nIYtQyX6cstq9LSnTlhkbloAjkpJ6FXfpfWnN2B1h5ql1/nCATpy08PEvnS+PROvR5TS
2Yh6fpbQo0BKThmmj4RUB9yMrzlYrqPTjP1RDcCsY40aL2Dn3XY26txZkFjYI2rBHsTCpJnIP8HL
l0dE3LSFNPu5idrXutUiXI9YHkh9ArEbCnffaGDDvHb4reYkXXgr+UvBnDKHh3vzEEO/9Np0Cmrb
PjcNcP6G9T8SGHRGaNMt79FG+V22QjvpbGKKuBuA8bVtl+62KTJr6cbK33klnuNspNyFBSOLaz45
b04Nqq+rS3unYvHJ4HcmuHLo4Uhg99fd+hhFob12DPUU6WD6OrK47gck6xdREXXaMIo5WJYEp6ko
+tnc3wKabpdeJl/V9BXZTMf5yPFAn2qGJ/yV101oxbugRROtIlrZHZJuX+VrFAX6WoXkXVLBYuEW
SDS3d/Vkh1oLJxEWrrj1Md5r8U4MBcikUn/xhvImFZDeUbFTd6KntEO5b0X0R6U6E+JTgTYlDYvc
8k3GqHmRh6Im25PgAnfQrXU6n+Ym/39KWIvAxvgBU2ZLWiVv34G0Evcg3dzFQ2wl2q7CdPNIF0zy
LgCtcMPxFcESE//QxPFtdp99FottVCJWvh9I3iqOrPjFUadmZAAtOsBwwoKyiklMGXC+aHQxY+16
cNb/dC7nc7NPG+Q/3dNEcsT1fhhqmodun569Om+uGfYPmTkPjcY8qzX62xiI/qj/4wAUv4e/GQ7H
+1f3C3++hsW9O2jeN22jeJ/10S6e9cbpfKhq2IWjC2HUDqQpVhmzjCzBEZIUdryxoty64qfu0eFq
6QNWts+O3KiHJGM+x9js8c5wZ5ihXW202dcmONxfUVYQXBNpaNcRmhdzG33Nisz4kK3CSUrzxYis
YVtPDh6++aX7odbbv3/FpzDbulPzDuEXkQ6xPdGGbCkKw3A2wN7vQZuG2LjRtegjHsOUdYtpj+iF
WrlMos5B0uXnxE3+/pVNIiGyFYT8tUQRRdgbl5lGkwft8GcXVQkYdD7NWmyRTULsc2KZFfJQcixA
os1yDjRZzspUynyw6qdyAOplsfu6y3yndsKewMxiBRcVqm0b0v/4x9XhH1chgXqHMi+/nGrE24Q3
/kHEZDr7j5nmvfm2U6yxpJJjePdpVpngS1fDNK1Bp9bdhtNhep5izz22SYmJD3Ntjd1jLdKCdd3t
t4kdeT+tcDyqKTLey8pHUEav6Jl3y9gktu8cOp0YvS6eN8TGB8U9q4SOO2wTGTo2B4q5rUO80w78
CQ4g20xWhgHjFWWWl+MvB0kA1PzsQd5dTchcVhG6AcJmgiY5Igpg0jR7FrcVjSrfT9bDLKejflXP
ti/2kH1SpvC8VM2KmBD//yF005iKkvd/AjrxQKYYPWrF6EP3sdTcT/+84NHc3zHUPAeDEx2TIYnR
j8HzR8X7jy/zklARO0QLcVetIAkX+85zX72AyUqcGSSgdO3ZgfRwTfW8ezFt2mFjSmigNRru0aE9
yttqE4NeyvcCRkCfg4/WdY1ZlzlbJiCmkHVsYyuRVfvpzSPitUFoDbFjhjGeIne80inhtG8FbmdB
t6WG4wC8CsqokzHPalXrFtgtrQB6ambYy/uXhmbe3N5BoREWYk4vMx6iIYzRz4pDVLbEXN1fY7Yp
HsrAAr0Z9zH4Hr7vfkgLUgoQb9fEZ2gMMsnVIs7XoOMaafPO1WY7K0nfsnhsMyoqNyzv7Q1tHaZ2
ao4Ns9ti1UYkzCyVFv3u+yI73q+ikwUkYAT9KoiaD9fInGc9ITVgQBbN89R+vr9kpDofUUSxWV26
i/uTy56fXFZNpg68EJAV89OMiW7LM50tiO1KCM6Ao54wSI1bx0/zfWPG+aOlRdoikNNDmvb6AyLH
7NHKGddGWVvu76f3Qz4k6bIT9bi9n8YMoUF86si6mx/VkNlvuVGQbVRV3fZ+OoXkL41G+hQ6WA1p
Z59zy/oSkMbesC74m6KojI0WqewtSXPYRSJqL3En+2ddMUSdX0fzFx7qIgU6Nv+UrxBOw3cnFVSi
XUyLWDvLJl0MhNb/GNmZ8CnT5CJ0VfyGLiba9Fk3gL1Gl9Ma6n0Sbnc1i2x4AuwNNKcZD6goSE5k
27aq9Fyc29SgG6BF5bb0Wu/m9fQfheOqr04cfOF0h9CjY0bIs3/uhL5PRxDSbH+mke47vap7WTW2
sX/uuTrMChC7JvQlDHGExDbRNWAjzWMelvlVZ/IBUIYkCi9zMvxtPET5lbv9SLDAM0kg18BK9E9H
B/XilmMJcsDyznEKT86bL6RV9+yHPWlUBSonkzII936My9CR/nNTTldXmB92oZsvRDJpa2TeJDsp
vFOEH2qAaBp4jHNd+OfpXVp+/+b71Xpq7RvrxKao0T2OjrCvlke9iiQj2QVBE950nb9C1kn1ZfFJ
zZtsp0ayA4SLcjkEr3tMCNa8dSaFrBsb1eeYdQKCiT1dtKAx90z/TjTUs1XMwOFNC5xrh6fm92A2
MG7j7Kc0GenF8L5vDVjVbVYaEnAypkonOPSO3e6dwCSimNyeg9kZwz6c+4sOMPAdPpn+JIAnbB0I
0w+TVwSbtMrss0A7jsp5eg1cbS6ARMz2NoJxhqDys+qT2zQwkjPqxNuDmySyqOvlY2x32Qb9I6lT
fajvxnTsDihch6MtC4EQgokYuIgDvXN1hMQ3bmwvj29U8OkozFVYS8nmszV/6EKnjKzxEWJuMqVp
LrgdxjfdMUjLyQaSFsNmfMsndxnanvVSdtkS/kW1Zimy373qBz6l/FMnz2/dyn1T1OZjqyNnMprR
/EVreE3ebPhRlwDax3xoTm6epOcYdveKVQsttigROzpTf+wCKJ/DULdk7cUEjpnVugcc80qwHKqL
bvpZMapkOtGVL9XIqIWBhvatmTQzRU1XofwwzK+JwfcTf5B6wsbbQtuPMBzOpziZxDHKQdAM87fE
mY/kRgBjcp1pgz6YxObpZyo6QBt25tLda+yTl2W/Ux0JvFFI9cgnQq1Ts3QvqcWH1PTd6uznldx2
buaeijRDKt6TfQf6yd7EwQDbrHEvhGxhpZgP03wgO5d0AdeyFsoZP0zcKt9Kr5mW0cVd0D1b08Ru
vlgGv1E+a69hC9Y6Rgt9s3UPbmhojA+ukuneU6w9RBQS+z0nQHL7u0ebdMOtIsGIIWQyoY+l619W
BRGnsem/+IBDF66rwg9hsiLqfvdleilKaFUy8sEXlkCZ7sxxgwDR+ILu/Zo5XbWXgKTotqfRKvVH
/ZzaYXI0+zLZBFlS4VjTf8jUGb5kED1ADSjf0qbP17mbKFiUBm5lRR6Txxr2XtDgachQ/KpF8tPG
iP2iGERuokmqg8hMxSpREyU40RlNLFV+9AzMKD1N/6FsVP8IeferHKLyQ2QdYfcWAZs0BfsnozEf
UX6UH0qgi9YbW+BCUPqLDPvd/fU69YgV9PuvPmKxS0hbeOnd/FCiYvgkb7paoSP1WfqM+pYZ4dcf
r0sRLGY51dlKrAgahoWUfMyyT6Fr34jmoxsRfrsIhfqpCJIPTCDiR1vm8XGsVI5M2zF+NFOrb1vw
AOv71SJgF2NpLEX3qxItFjAtTRzvp5FuPweG1C73M6fFvqG70WNmNCdFLwTZsmMem6rN+ZjmLvIu
nj6RY2t7/N7egU9FhlJQWEc3suRO14lMw09mbGthGw+EAQcbvMniLH/ISUEFnXvA/X04omr0YTZx
uetGJeWNTgZ5K3WIHkIG7amLcHCNwmU/EqBUH0ajeGnG8Fcv3f7LDNK9LQZkibCZ6PliLQ8GyMpj
gKQ2hTb8phnJAwgc0vVcD5Odn6NICaV2zcNWzMm8uIlI8uCmvvS+DD6stDbXTLoLAlZy/zZU5vf9
uuWjSOmcMb45kUHROoolg2INoqjeHaMCFa9WEpepu8p4rJU1LlOHkCKb3XTggRlcNKc8Klnpmyl+
JZBqeosA9S8jZTePpIZFoIDr7hgrKY4l/6BLUYWvGLeb89B7yZb8xf4hT6W5bfUW2IAWyp2LdAw/
ph7tAQnGWDakuQ9cqz7EJQtwZJnTnv5iQepV6u8wJoQna8xLULLkZOUmWI6SBKMns4msLe1guMbz
6f0gsRtHkyWvSW5nTx7Q7g0VF4/pzwId+hPKzon4tP7amG3xbPp6/myMyQYpl3ft5qR7c6IFPnpL
JpnBpWiCetuHjsHgQIkDQqKUNG1lnzvJ2t3oYnyi6YNtsArTd8NWWPuC+jvvu6UPxy9aVAhtUG06
XzBIfoZMD95iSUwG1P38iQEkY8FpjiG3endblAoVOBaDo4226hB7Y73TR4XaU6GuBGHmPAZ9g6+9
8s9gh9gBulEFJIHtdb8gLC9buz5Zam6aI8iqWNOK1vNZ9qOf2WBql2QiYYCQGJqJvIxqAnLVYG7C
gae202bqA1Tmuw1NH2CS6aE2pHBvrSj9kLcqLqEESfxOIsAdGcVC7djnPfoDw03wgd2zY1jTVkwT
M0XJ23q6H0Jr9mA26YF/XDq3DRECukrVpTXt7iLmrxwRRFuH4S99YF778wLrabbxEKAs/+1C3eBc
qltCX3R0rJTt4dVEpHwr4DhjGBZqcz+9H8Y5+53UpocSQi0WdrpmkLW3kjDb2/2lGTCw7SvgHlBq
YlkPt6wQww2cYYSvKNAO99fASHTnXAPsMH8HUpjxZsJWWyttqtb3H7gfyiQ/ar2Vnu9ncN1IAPbt
o070wgmvndb4pymegj8ORZ2MzarKTG2NujA/SjhFaZaVy3giPdAWakattfusSL6NzjHWPml9B62v
JsbLBHTyW878nXbTVtwJFgjuhfKabCuZ+LhJvFNGPCDDY44Fas+fXhgekZROZtkl1o+RYpZVfrgF
YtKDwpw4vcRBt/MTgsGSacsQe2mRWhRiBefH/ParY9BcVE/aJ6TzpWbZx6qhYp9HkJzb9mNMdLAm
PrKsXTbDzTvJOe9R/kaz3FF527hL/x9T57XcOBZk2y9CBLx5JUEYelIUZV4QJQfvPb7+LvSNiZmH
VktVKokEwXPyZO69dsyQVtBxw2EjKkZ8o8/QpAOA8D3qn4h3tqX5N5q/E1IezUiAXV4sHji+cJV6
P4ahjMj9Cv1/+ObxDwHh7M1Fl97kiRZFU26MatoJ3dMg7SETIbBPWyV4X5Dl6Xq2a7N/yvJR5T//
VS0TTjViGVagQJmxwuwVbEx9DZ66dNEdrlaZrVhiPTx0WooQMN2Oxr8G+bFeflqo1ycMRGL7gcIT
EOW/CPRnzMw/kT0ESjD8PiSDSMnuI+zg/3KdMcLaXOuRBxpI60uBTZOnizh6c9UjEHxZ4PG7IiLd
Kfp7nq0kIhWWjhU/p5+hLrWcnFqWPJo1onmqmruuXEXCZNmCZOmtsGxjIU6YF6qHGhyaf5Q6MBB/
QZPUBKJbI2WXRp+o+J7jLx1ikBp/5XntNngQE/E1hU8aTFeFF0aTwRZzds6meyAkG+6NbPwckeyC
WUAuPCPw0TeyQbBz8CnGw6ZfbwC6Vj1quuJb4exo1ZxvwfwTiMi4tLZ+WgVJl1vwQ5dFJmav+EV1
aYHUf8BH3wQRQ3uh3o1l6IbRsxm+QyTy+kcCEEIuHqokg1aEP4uVtasUZGLvuiVtC6iSOJNSsJVo
+uBg2+vtNvwnAAAPDjs1bT00YkP9jWK95wrO2P/9QbdxI5o/cmdPXwmww5mXG3HbFkyOWmFGJ3rO
1nEKT1uAisCFNjBQkPip8p/+EiN3VCCabxQIMuV+KYnEs1Fz0xSFMt2q0t7qCB+Qw2dfNSd6OkTd
qD/o1TEvOqQQJFb1VGSfxBRCAJHl140Pe1dFbmNtNOKU0nanIhLJ3QhNYLkjEMR8KCEWCk9D/TXs
Gk6W8q6iMU+XA3j9m5zaaf5MsksPClr12l9BU9kisB4c6C8qoL/InDCeOspahnCgmGdbIukvPnAu
q+UXVT+CIgJogAceKmdTu0vhEyVUAndEykK8PMfqZCsK3qRwFvTSqdrURLozyIe10Z/wQ2xkAW+u
MYKJbvWfoBwLb5dsgBBrBD30B0KMyO5SQG8KNn1kSMELotAIEJEjpHuxvrVwDVA1YD0jNnIFoSNJ
uyQaBzy6g1Aid5b1Rnxs3dhLeVWk/fAnI/FHyKBs0dqvABuKDHXXl5da2MvCPigvBQG4w7+q7TY4
8EIcT+o9rE/1cl0Qdw4JHuttWb/LLG3RU9Fu3cxLGCK6vfQqlsuPGq6xaiukWs4MVDEMGHH8EILA
Dh7MdlGWvBqREyfkw2wtbV8RwKv/MBfpFH/C9Ay5OTtpFA6K6VAz60wktdMcotvecjoTE9uKL63w
JyovqnDvgFiEZm3rQDhTNz1VIBiEQ1z96youII0CaF2W02HXh49jsoIY1wYZSUJrYLPaZrle+sX6
0iOPhZgpzXonNy5Lvi5sltqFMEsDJOPMah3WiPphZLj9QaHUahheuNzgdGl2TKyadKxozJ70gvhr
gFM1+wjFRGMSK+eCF+YF3YEIKtAlsfWQ6AEoId5UOugPfCgXteRAtdGJBAXLrbk986LR19UXHc6k
Jt7V9pOMsnGGKul2wzUa8NXiHI4RV/6Txj+9vxSVx2E5SF1MSb1yQPMXE/WAgyS2lxZpdbpdihun
PFb8ofKi6dpoHZ3T7EAPxyb/WKa/FuDqgA8QiiRxIc7RHZTDbXpsrddc2GvRVhwZKJz11Jl1T/vE
CiMUOMltEFLrRAFMHee2aMvNkQPq1D3Izcn4zXt3hUpj5kj2dedCIuXUwHqgw2mD1B16SWk3TKYC
Ty6OIp3gwQEQU5fOWDoZwRwG7exOQnfKN+MU4Q3NsG7aWwFUPLBBnp58Jy/sKF94fjCCrJiddgsN
ZP0IsFj14IsQj9ADu2hEEF22Wv1b5mPg5+4EYSz04nGNZ1c/uvoFGshEVBCLFRxLHj14XzIH7HkC
f8PryMDuMGOpNSm/GNnLW1pTF7w3okWavDl7WCU9DMp35EpkP0e33KBSGWZRO7EvaifQtdzTdlcv
eyUElV2ngxtY2ONoae2zmXwLFkqAbk4HSwmItQa93FiDkI1mU+hog8KnKp5Fknh5LJbf1JxrBUPy
cSahF+3Jf8sL/bDQUUaKIQJQOSnLohwKgzf1FL+0dR3tE1DQMv01ZFbVlxUCiDGE1qZyNbyJAHFX
yfTLf+5VFb2UPeJb3miGhimkDjmAkDCaTN9ETQFfDPCjAO9WdPUwTY+OZI5oDPBptB3qqsJJMeHa
634UL9NBIT1qg5Qr3SKY0iTP6J5IMHAJYtITkIpI3ZXZ6SZuGX9QyAc6xdK/MoyTvUm41l5LzR1b
AdsuuXxfCNkui9V8Qgs6rRuqTtrxbqJC6/Ft7UY9RXFWXIW6bWAf8oH+2teUm88y4/Ueccfiit3G
GodK3MYYq8bqrBiaiul92efsdYRTELx2yRTx31KurHZKqWw8zt2ME4ZNdhnkg9k9InV90+kbbvrA
YNmRVnQB7y6hVbdAzLaBIO6ZkW1gphB9AsyUvAKIsoUjBe/B2m/dDPxZYNJlYbksB1dhehRGPuhl
nDeZP6Ap2UA0DZ3aUt6hDM971TS+phJ97k2KHtAEqAjgw6BJAHbBdINSg4hsxdhY98ELd0G05sEN
22jJXdLOzfggdu0XSzFh8khBZ/JGMnNgStD9U2gB2oYFGFLXGWllKFUC7Wehs4qghcZbw9Mywl0o
/FSEXsvM3ArTUUwB7rFA8lDkizDcgrGnZHrKH2viNWdNr19hmlofn9UrP1tcIq8ILRgrEm6kvSiV
vEGBXUZYK8f8kCgVKjUU+YUX6uGJv5n14GmYyXGUZWo5viV4/PdpPWcwR4TjsCnYyOaUUgJRl75c
B+lVqeJ70lQfsd58QL36GHr90uOmLqVX86fR6ocyhP9qnXfxJG6E+CFPY4ZiPA/9cubuEBioDdp3
U0fbDrPhRopYYoFeYUBhnoEoTuQNAmtGm5dtQirazIWxMGqTVoWZgu6TKf6McowKlxn3XkkAbeAD
TltmBlpjcoK7pjnjlVQj8mDMubhapO6E3OyI/NP3LWW+SgwgWH8qyoT6IetHYlTYJtUCFljStbrP
ujdG03PQ++nZ9RPJcU1PIjbho03wKFsCYAHIQEtCbr3Xer5blYsvqUAZxAEbdCi2sXSXkpclwEnm
Fkpg0Apn+o5CegxHVumWvK2LiaWb4Y3F+OER6irVqbtGeJaIO1QQapyGmGy19e8SjribGq6K9LCm
2h7T0dPQtxbFpwKNU5QTH3XIwYgLKFbCTmvJjCWm4Bn3ObO8l1aEfoP9bCbj6a+R3lZvRsi9sIxs
Qm5Csd4p6Mv+6ugxxst2Nudd208f8zjvg2p25piAKyLdT9ELccmbaQPinNvdVjiPxweVPYbqDOFb
6XWlNyge+4pR+JBKh2qvxtTV4nsMYE/xVqxmf5VHjAt7wYCrZps/JojX2gXdHI47Pi9HzyhtPF5r
xLClXgTTSYQtvuLMIbKDsBfNy8jEpkZOof/DbG3IcNe2QeGs5NhhJ8OV1HgTsEOir13LTzaurN6l
I9WbHVJQ8eIvvDXJ2zhHyoXJO7xHKDolk0Y7kA81dWC6A5AfSs5UEi7pF6xF05NydoJoqOE22DbR
Rqc5FZJswBMxnRiRMA6GhURhAFbVDrcMdwT/Lvxl9+dvG3EmXtrGHhfv4xvP1FA83gfQEzLzZtVv
snSYVdBDNuEBRenVPVm4W66GVPBP0QUmz9zEsHhuR49cFVXwWuFOtHKiZFuqve6ycvrr7qKlt5HM
ZONmUda15VEcTobpTHiCS6cznSV7jwKb5pIk2LzXC303iiSuuYhAzMW1NJ8Q6fUKa+5Qu3G4V7kC
wCcoaTRfiR0zoQ/thYOvPgYP8s2581CL/CBQPRh39cpIYn2RXJjVvLX4fIL1Bu8YjOEWGr8016I7
qOm+osUKJmCTFdGOntBN1XipBpJo6JiS4kju1nRgeq0Uf2exOk1rLf0oyp+OSGgBW1siJrwcK56m
BIhbAmPdVDSZtp2uuDrSjM3YDZItW+aJIB2HyScmluWqNbytvwKII6Yr4XA3PMjNcn5p5kuYMBMF
37PDGc0SjtKXk05AfZYmR9ITerIhs2eXfFjJhZJVBwNXH5f2LUnJ19LO9dpJh6NlbJX8hElHJHFT
7TizxjQej+a8L4svULZ9/BsRzxkR6OJ36QUhJvZvFh+HUlShNQFKZj2utK/r1SNKDPhH4Tb9S7w8
ehknkrTX5cye63uMgCGvSLwyzhMXskNYW9/z7tUCepJmNnF0+LrdxPocAmMj1nerewvbK1sybl9P
/e1j6kCVO/y36VNcPk4RuwT/IhbeduXKr/gVwJk2iReZp4U4u+DWZj+6IO7m5ZHTSoDPEsFlYW0E
XkyqtR5uB/lbjBI/WvRNv1ALyp7E27VSdkpAxny/DeR3ef6YXuYWKIkKuSG2LccaGJEdQKQajQIN
+F5ZnxHPOi32gu4uObv+FwTVzSDYKhek5VMmZgNQOXEfFt/QWXUeBqynHHXnRFDSQ+YZqGJs5/Il
ph0EouL//yxkAXafoLG4AaXbctez0av1QeJo0nzU5c4EMogVweLE+p3PvkipnWR3Hp6Qv/JQ+Hzm
ADJEZ9zjvF89wsWIryDfHAm+zUC+KBwOJFUlbs1/8MpnEoQt/Nq8Z3SOerspOrc9iUbLIUkdpXWV
8b3BUifN2xE/e2W4tf6BAGqb9dATXAF/uczCubqJ9oyN2c1zbxGljVS9A7Eni09h9igzv19T/yQa
KoNUnJnFas5MD82ICG40qHQ6Y553IZdBCFwM1OeqSyzsTKyHTT9sTTiGTq7NH/BxBbcxNXbrntzh
D1RM0Gig2W2nHEPaIjY7KRZqbhCTROKmt/xWbmkv7eYIO1jaYrowhYpX3Qwcvfw1J+U4x1R1HRGw
p4rAC6uDAJFncUUUZnErK3pghSB+yNVIAufOMhanVnRfG4RLbqYQR/3FCS0kuYBw6RiPg/oiM1Mj
T5nBl2Ak7+PQqG+Dmfpj0f/EGSPAAgAlfWemd61MeQaUetQkhe2g/0q0v8ZHvOxDFXr2evljJTkd
jt5p43FfzuFuTqPbjPalGpunLoPOEhUcfRajnWK8t9hS5DA1MfErTjbNBPER3hS6ESv0qEz0i4jb
5L//+bpU9hFtEfWx/kFrMaSLWXNUgJtryz3ahiUnTnkKjoIO3qcVLwOaKkxRh4B3U6mYtFyqtXHW
RwSIi/05grOp4o4YqRWm3CBmxXAlcX6HEIRiX3HWv1u/py7kQ49H60xhbkX5plLha2L8ajc5N5Bn
bQRMyKi3/YGiwWMckt5huPTTq0Q8cVlfZQxZqvLBQKuf/oGtoh11jzgwovB0B8QkUBdzwmUWOyBU
TZhxkdN7D29McJmSv8Mr5HB+Mk3CqvlUSV/r+qoErxrTqGzDbW9t/C54NVJ81o8kPLf1deTCzlQ+
CxFyR6XjKHxepGuQ7aPslXCeJK+2Kc8Zi+sgniO+okyKLC+uz3xPKJwF/T7vFKcWXjrhUiruVAM7
kTeAR3DahJjHuIgFmzDG0/BKwpKMkQ+UkPU+ShfjXc3tPvNpNd35JpYeRjucFuPmGmnHrvPF6mC1
j4J3q74bsqMZOpDB+pD4HGvbtbeyZKhx69hymjBjRfIHTmvim4yAsRy/sLHAB9n096G+iJJfxLs8
80lGDLrvdPySOn9qb2L7Y8YnffiS67MyYUsZGNVgkjszriglytHA10sX9/Gmka/LQM7N3pQ+QeiR
LFlY3syP5ZHxQCVf1p2SdrrwKuUO30aYTwptkEOEhbF/+xRIG9zVOZjqNsb7PfZelJu+WRKf2cJ6
2phJ3F3aLrS2BeRYJMOpdh4Qp0AubekJkPBJ2tYTqv58TBoWalUO94h0uq2ZGZ1bztRIqnknSTF3
yCxhXIgsTYq018wauh8oeBdEzs02UtLZ13QPWuF0rqoVcFuA7CrZS/jxl3CuTT+BLRwpk221yh5r
0kJTj9iMfBo+krTkrkuuKRRoty9aJ5DD4VGrowsl1CvEQNuq+B766KwqKvRVHW5RlXGEyKTy3hGG
K1mFi1eh2VWJ3PuADUitsbAK4HQ0j/9RsTXtu0WVaDLQt1vswpoJA6Y2DJncnix0hJGNsRn1DzWI
d2o6tc/YIrkxrsxXcSCYh9zu+r2Ns1+2Z29Yhvk0FynbcixOBJz2NnKVYmMkB02v+hd6ECyv/NSS
ShGVm45+izuqGrMPlSQvhsk0tNpA2hVoUIbppW6RzVqa8DKGChhaLC0yVTOQt2jftrQxZRCi9GdV
6l3kly+xjlYFBn8NyJ+8F4LvK6ZlYlUJ9wZL+A3tBnlqBjmG83BWs7k8cQ8cpE1h/EAnDAj1ecVl
VF5aVC6AcrSNyeYmDDMSmT77wxuuuSWwXmp7w0ksbglBmmDrLjFGziFBNME8r4tHEpyCct4sRTbv
UlRO21blnDEAsyvjaAXLpyjkZpqIkc42FFb/An1BNCCy20l9b2462WIwEUriZ41QrqpbybbElt0T
pgZ7WwyKkw4+4wdj7hnc8J7EnXYVoYzEIvIx1XJUXaemVeBmsWhJPQadQPZSzgRpBnMQQsoT8LOv
pi/ofFmKvVErbAbdR6umvVC0byMbg9p/ySbzUr3kPM1KlJTjHcghvb5E2yJpoMNU+8CmwAr/S/sB
e4oR2vjVi33MCPrYhoYJdhwvWMKvBBeD5/0kzEZgzxlcDimz7uCCAsgXUPklArf8FDnhDJdx/98H
pRuOnaiJLhEqRA0OCslk6QVHi+QuSPuOCAcEr69CDrMAw4Oc3mgELCyeK28O5hEvJpjkusOyjKIR
JHskv1YExWedihUKEdvGqrrp8N8HTClqGpZu2JYneSUwkXf9fz8YIwQ4TSgB2K+4tf/9IMcdXdP/
vv4/n0bLiHiEJ/yFqGynlPHkG9xCYS437BOtSqbj2uzKFI7TOjtm9SWrxc8C9bqJOsnrLUxb0lid
OrlS/LCDM5LW8zMJFeSgY/vRFSRKEVcCsWwWMKWuQPwFy7XKGOsawbOJlRCcz97sitlOCbm3DRIQ
dLEc/JQu85zNim8WJelyoBgwzQVwf7IlcaTOGo5keo/HJmHHEweAH4ESf6AhQjkUMCYYhuAadAxh
ygWKi0XXguzEvfkh5KV6AOSY47nbSKZUfEx4R3y+YFS8i0P4P6osTu9Fy4BwGc45TOC6h921TsXF
BNJSRBO5B18YWlr+kuUpKLOWfosJ5Y2TQu2EsqbfO8QERIynil2ZJLemsWnZk0CWaMAY20jlfZzV
HOnzKqJBre51wmFIbcYvimKWBot0VsdmOMi1dB9jHawfHSuRmXkha/bSY42HvfvedWT+wujroBNW
76VkLnszMFpvTAWwnl0ngcMl2zEs4ZHPtGzEiYaTOVqdPagyygF97eWohl/3JQZT3KNml0RnBn/H
WuQwZiBuTvOqOgi19AHwsHeSBOk5EOthp3Zlv+uCHKBsTwuuPg9atatqCpLW4GSoHZsF9UqOBJCG
yIxlftIXz8maYlWi13aOiphTS54wMBheJBpvNp5ERjGyXlyZPWGRycl5U74FSROdtmQkZ7T6QQg4
BbVG2qM/VPy+tkLbTNSFFcT8noQvViLgQ9Vwj+OQ86Q2euJS/NDTlPbqYPa3aTZ7t+3FzwVTIE6Y
+DBY8mdvDbXXiXSjMHwxg5gTwY6j6m708HyZq0rnQJ3pAEzMOpTmpNR55BD/Utl5PMNQ0Bnig1ra
QwT7rrtoujVWC4MASalfBimDnk6dbiX5MJVFyUMEGozMqeTEpXf2XEntrro0YeQgSCUyPBRgIKzB
BT0tNg47bNZ966hxFbtZBX0qt6zA1jWTYOG4rA+KsjyFr2TpO9tKVSdQlB+LRxGZ11klxxAUIT0Q
fldGU0KHN7tugbJA4iuTrMJ6JOBPxPBPgzQCupmhA2MXopyBVpLKcy6yhwLSQWP1ifLbHPop2Y/E
H9TjCSXSRtSZoRZeo1N9qYwNmtntB/p+k5LZGnVAHDR0/+VDFV/QwcPAYcbeF07N/HPO71myOFiS
d7zqm0jx2vo9mlkvvRaaklr7c3US0LONbNbtXpTXbp/qxFS9DbgDBYlxc28KcHtOqzIYRquFpWck
9owb2nyJtPeZ8ZFKHlZNkjFGQAzZXFDaGBLXjWYejcyMFkwvH/RCc+rkMEaizypazEdrARXSzHZ5
SmQeCZi2a9Pp/8w0z72yjvHwjI8hlS1HKUEhs2kZ1dtsNhtRPFjJeyV7RJDASPoskr0mvrKoDeJ+
MM8yLYv0BSX9Vii/cwNRZChv+D1bwTzDSoi0/VQ8G1jwUvoXj28xRxD+Bxxt08c4esNdPDtm/Jql
AE92Q+ILsR/qX4l065Nj3LmyfJRIfJetE+5jhvSvCeFeSITUHP0CQtvyQVAEkGUS5JmnGfJjSN7y
CrHOW2y6dJSh/rKwMlSupFtZn6b0pbHOBiPtFAziEvR26rdkWU1SYWuxn1OWBxOvaWQ6AxDZRkZs
NVLtMzj8F9E/J0lTZZQbpNuMSw0srVbOzLRNOweX0yvmOsoEBL+1moNMjTEG9442pEVDk+Eh6DvJ
6Thq9QyO7IxBEjcPweSHvNi2fYmNeacJE2LJZ3As+Qf1eAtoYcrBPRxQ4B2aNVYubTxJZ8OYy1Xd
twBH7S4hsTpBXrjKHMMtQlSxU4DQWdpog+Sasw8TQC3GUQbXqnJtBTdMXGZyNNZ6BtFROG/F/iTS
0+q0hjEGqB5Ud+mBjlAy/7VYMbLilIGgtHPilMvGbtT3Kdkz8ME0bW3Hmrs6n6COId9Z2/lW/xu0
plvjSjbkV4WfCfEXcBwLBrAoE2W+TFQHq2fUoERi4OrKwIjDEdlH9QajjKMOPBukEFlZ7+uIBFDk
Ahj3uRfJzlr7U1wJXu/oMtP+YzuViDMRx5fQ9JI+o9t1ycRTHlxaEzaf/IuxXcXfjezEjsVrG90l
DtSzI0UjnOaGe+84Y5823UD+pp4f+xOOizXWGCT+OSQFWWuQpp4yDsaKbIE9oUyVaaq3d9UEEFMB
0OWlEgOvmMa9yr2CKDI1dutInLEJJjE1Lg90/gfaJbpqgf2kOUZHRKZTg+KeVSj2ptmbwMsMDa+5
9KeLf/Wg7OlIRvhtRtrajYY2pADcQrbeEL/NIUoDBa8MAQkhd78ArwLAPRCTrUjmCjWL0WbI8Nz1
mxAGhPKvBLBxqL9GxmeENUMd2NJP33YgF6Ngx1ZS5TvYlhCmZbROxkg7mb4jGER0qwMtEqdj2Cqz
NNJrSlVujf5WgMLuTiPpcu1+WHzeqqnyw2iOCITZjTT92BU/BK3GNQ1h6VfIGluyruhf4sLc6vor
0SWABl8tDOsmpSZ8vZa+ur4teU5xBLgtgC8/f0o9OcLSbdLeMX76OJW3C3R2mDrBemBe5aZe0x6T
kKh4wJkLF1EElsE524rXZZjoc0lDSAjKrfpMIUqStdEqZwXgfPeRMJTWyp0hVV/KBEyKL8P+1JK2
rh/lWLYlaI5llbkDIn2UQSrUCga8BIQurLefonQUIFMvqRPJ0SmGf891X0i3nzplE4mNQ0IK4CD8
NjtiMplSrMs0TR4Z5oJUxdxMMsya5wTzXm4ePFrJ0OhGGjSZ7kn2Ji2+DEdqnaGQvOWT7llIzD4I
vWjeE3L6jNeBiVjbbhKaic1ufSjJCW22Et8gZliVWw63fPBZgBINeMGjLu6ReZOn/Ww90VMszYum
nWr1Dd2K2KEnBxBe+uXoW5Bs6iTFxRQjBXBj/WqSYpo+Gr4mlqLoDkq1j7CFqna13IvmJf5lQrAk
JugnthDJkcVDy1VCFSeMXKFDGfyEwT3tMex5ZkSE9Uwn/NTGh7SzCS5p2B+Yf0YIs/ZN5cqcoDda
+rfkhx7NgeFAyCsRjC3Jizwwhd3q1h7axWyd2sar6xOgVb1z1bWe5O44EF7I3VS3e0M4JtI+hYRQ
nOWJ9s1vFLzFhofoha67HJzGdofqvE9ep+rnbM5vSnCOplet+daUj6Q6U04RYdn0IECx9vfBKUyP
cfs+DEwcnwVs7MDjjqcLQaf4iBQIcHg93OS+pclxjYcHafKFzAigP5FiBFJM4kUfflLwWub0rsge
Q9IBNVNh3JLgwAXgmQbCtzQQu0dmh4rwi+walvkQJQIGSIpc6AnNxsLdsg0UBDb9M1qb+weuMPP3
QcHM9JiK/aQ/eusuDN+ifB6Va1wRuuMUIvVnhSzpJIsOoesDApy6phNGAbPOllbD3ZahVmjuZoWa
aHBGMUTbcgFlmGXvMj5iEzcdSgkh99NxL1p3kChNgEXP5WRo5F5jOPkISKO6RbmLU4WkAGS9vEZ+
b/hj7bf5wDv7ksvHmcg+mpB4JmgtBPJf3fO4vFJ+BupdK/H+vJJOJLTHdkGwQhrv4ovlpa9PRJ4d
9HYvDa8TicOB2tIRpDXOvDl4k5jvNn7Q0DyS/4bit53e0EVEQDZTv9M0uJDr3ZIQcqqKVB2vZJV1
BTNKlRCsmZ3UQ2s6G6/j+Car1G80tL7q6qTq1Gy7gcqlwL3YwlVx1PX50XmDZTJTETwC81JIt6E9
5o23lM9cQPS3JzEzN13TcDWEdZjvSM0mleM6t3sNuo2xaTAkF4w8PaBD/BXEUIM8DuMV7ZYEbDbZ
6xKNrq+Km0xwINJtk+mzLi65dTKJaQmuhkojcNfKpMa81ewEcXKcDX9Cp0eUum2RbU+RE7LBATa3
3tLkk0FSr38pAeFOHAtfuNbJfFHnc7V4iXWOhn853gF6ofIfi87U8hLdM8MuQBXL1UPkdQiuee3X
+UemHdqK7XFb9n4dn3vUN0ry3sAXIZsqme9GcyCPow8hABITRerDJYsviXKRGviIsP32wRFlldXB
cU9PEHI7ba9MX9H4iWYWLSk/1VLe5+lsoawJd8q004yzCOEHuY/hc8FE+aeNP7kKiABDweFZ64Qb
CJ99dcqBiF4a0c0BfuivKHMXlJOC/tFbPxLvCnXVINF4IxQiDdGMx+cALk97zuWXJlrL5bcuAq16
GOMnXftNnd/5I0m/AQRLMtrZl0a/xcZTWNtcHOiI48psqt6UjZXthcJUW8irMTc6EXstlGP5mHJ4
qhWYLzc5JAXy0sgPDo5cpU+lOGjapmD2Jx95ptDGYU1tuO6BtVfit6y9o7lqo9fB2M7lrUn/ouky
RBdp/ppgVI4Bssnhic1xqwMtRh6V4kRsmhcUh3p51JOnmrgmgQtD6U/pY8puefspQ9XSXEWlpRsi
4HrNlFfW9nZ6tOMpZRLbiPeyeS2m3zp8YZFngFij0tdeCvlrbF4rApQFMAC7IujR0XDS5neJq5bd
hQv0QMJXQl2oyRc8qbCE8JRt6j5HiHYxGQhHbIRnky5FAE95Kn1x3hfqa0owZ0NYFf0RkgIlqkjk
rxlT5E6Z8x3awlVoG5S8o8nlEh8F28t0Kc0Lr3O1nLLEE6YdtceUvIASQ0hlMc+oHdXaL8TVLdEb
VU3FUN/4J0IIZnNENlPBZKp90sQrapmxcOLuowTUBSV45gDNvWA84wKGK8ODP5ashN/3LiCeDaJj
xegnP4h4befrVJw5KFQJPM+DoUKtJlmoui0IL03ikT5C8x8bDwujYZKXhqjCWvWviFPl4WXKfold
YClBHMfcmKZKF3G+Vfey+Ox5nG3tL6JL1ss4vC3j57qcGG7IzNi68uvZ8nv1XrK0SM+ucYwBxWV5
pXy5Fax0lXAdk09C76OQgkBls1b+UoTu0Y47j1VVlRi+SLegfVf5ywiMIVqdKvUSiWJtHVGcFhbB
6gFEdoh92oBI94Dl6dyBwS7kHObrhVMlt7n6pEGRFH4Zf5NWExCY0R7G5FBZHwAUDTrS002YflAW
LONvmB6yxhVDGlfIWBXO2xMRp4VkO2OCfFAJ8MlXA2WyyCpI6LK1ndiaZPZLKzNfDdVV6/BeyczC
g+hSNvFXwS/G6ULTE5jHRiKxag42ozg4w5yw2CzeTBbHVJkHDSEDz0AEBWhFrZMjNBqD1o3bTyOP
3sDcjx7kKDdg+IIN4F3qBp3+zr/VYCZZ2anLmS7y9kqRypoR+XymidfN4l2rIOW8r7hxOTe3MdJS
HTR2j9SbriUtB4Q9ImOff4NmbJYGuTUo4QaMEVozIMJ1cDNMDe0yqQ+SGotMTMlfQEXnpsOH2iWx
3e01Wvhpay/ihxT7hM/n7b5sd6YYbWvDB794b5YTUjYOxKrx2hBaOLORSx+D9GCRF0NbKp8DtzSM
UvRow97UvSp3YzIp1V3TcADdoBom8xIPDL0W0UfBWnS/KJmBx/fKKkQZV+bYweh/kd66FAY0LMk5
C/qPrCRY+qJfrfmOGAUjcoNy17whtRk5Yycm5ESLFJUsWzXJMHnH3meIPXT5RotvtfI9Y23AnSER
jSzWpAw4BiPV2uqdqDi372XGpNrWX8bhBeYP3HZ6Od9NdFGQ4LfioSTwGYZLg1ytOFbzfalf4MWO
FNUtcpviCCvF7qn3M+NGs5yP1Pgxkrn4RMKi8ibVL5ZsrOU/XzTZiUAdzeg3onHMu0ufnCsSpbCd
qvHVmO/afK+q/YwAlds14ARXvSLjFYTDilyXZz3FNiKUx66cUaYyKCikhj0RNjgH5IQfqnCgKZEj
t0r8xDmGN1d6sHch2jaSPQfXavv/ODqP5dSxNoo+kaqUw1QIRM4Y7IkK+9rKOevpe6kHf+iu7msM
4pwv7L32rDAryUeBzvStBju1JTthZ6QbBndldNRUtgZfendHiizLtxHMKJqMGGSdskmwVA2u+gn0
DlZZp6JXxNDPdKXq9x3mW5Zq49HgxJxIR2JEpNBcr3AXkJIjorCQ1wnm45AcDJsVtWWuPKd7Km3x
GSXTgxhH7ACZMOCcxlRMVDYdNPWulZ9ZxZHPbZO7jXEIy/+J+T8njzkeqZEGnqv+mYlsuHao0aPk
b7S21nCisuobl1MvM2/zACvKfjMwes08qMnPXQzYYd9XFyv7I6BRjL+qeWPJpuIuVT/ddGoEFO6r
JKFYcyflkgzMfvZGcZTKhSIiTWIhedaNn1LdW394z/l7+Be7aclRUwwGLiSkOCsgsWa9idNVkKKL
Ook+uPOrJnCB33pqfPku90/Uo16J4oK4vlPc3wJpawT3kjG4/OyoAeKDSTcrLQv0VcI/vguWpy09
ZKowb0Ac9dTBffxP7CD7aqWxQGxKbEz3SCSXCB9xNhhrP2r98mrEBzdp/Eqjh9Aj/ioPVv4vChih
B0t7tk2I1hvFdSVdJuoVbUe7wjuoD8dOdKkJW1IZqO00ALsabcaw+hkkxS162gU82NsENJ9XcugQ
XPpsWVxl0XrAIzBiEjzV0p9oukmG7LraCPxd+ZP8K6t7+9NzGB6Fdp/lxvFVyl0SVSdrGf/oILSD
TaitzWgFPgdRQxauc66ycF2VaNo3WrmPwAMbLjx2kCMNnTTSQm+TNxsSNsJzI67D6Zl6D6bukfop
x3urvaqWKxefsKAC2dWNdSKcm96pirNByeMdCjKDUkhzS8o4ybhh68Gko2tY4tgjrsR073PAot2Q
C4CwV0l3hOE6yk+KyoEkGGmVDwVrSNbACzDElrj0wzNjeLU9DKrLzWGoB6Gm78IlskEkOoYfLEGb
ZawN/zIvXMdoQxZjEHH4GMYj9fR04XWQAkrPYUI9HLKYhtLnriHkvT4YxRXKA70y3HEw0RJ1dyb6
q0ItZsXloppau/gwApnWz0MuaOI5w23FYe0VnE1MUe9xe5HHOd/R+DC0dLFE+gEGr1yU2r9WQYRv
A5Zrq+LmmYyFmYH5VuekpLUaeg8N86BET5lUY7iGNpz0TZbSNh21nLBvUgsNXKia4ysrS3fRc6sc
xogtwHQaElwdj+0hcAhpbImmIhl2I2KRCsSH+C+ttAUr5IpA0YYG+wEp888TVJd5yPyjEN81VXjM
G5IWjANECF4A4H2DFMANA7JAupfMpyHNAm/mx4dfVHVsv7vGvk8ty3/UgGrFXIpr1OJ1i3ntUIOY
/ltKEXJ/F9m/nsUHHnQOXY4iPBVex/Ri6cMH/xAMRBoK4AHbEI1prcrYJuDeIIZZcXnXrHbpyvgi
c/c4Sf4jcLuwJSJNg5nKr2/FDjCuZZkpi3kYVlsnQIpacRSrA8A/O8VmWpxh8YMtJ82lskjc3fWm
W4mHAU0rETc97lmZofEIPMzXryVznJFtnN6PC4kLUzbrla7oCDYpTPiiJTEILP7XG4ZVSEpAJ1K2
Ig8pOXZ533sCG2qODzwd2xIwOPmbjohHp0a9Sn1WfJQtmuwz/mbSwhXEUUfLmJWiZMorOW8OKdTi
OhJemuSvJgkIW/fRdpdyfE1YXQt1GWkvo/iJZz3Is2SORzi3E4zfWXwojXdbvogxixGbMv7jAXRz
pTlUPj3aTU8fI5SohTT0ey8WNvi5dhnnBDcBIkiLUXzFZM4ovz2R61E0lmiT7FjadeohGeUUOSyu
JyQAo1Q4ffhVsmeVeRyYSeXGMjHvFlgjdGMBdy2lo0r4H+IxJu6h+s+s1noqLlNAnT5FSqbe0QjA
2sTnmmEWSAq3KPH37pryXIZvjUMBZwpVP9V0A/GxvHFGE81rkfKppnxcyxI1ozt/xWmkkMwZToTt
DUPl6CDyCBQ3ZKIUC06jvEiFRtsarJKwXIdRdMwZzhrap49HbAHvyF4Y3FuI59fozVjsVmv+/0zS
WZHEQbQr4xSSKghKJT5pGX526bND++G1njsOcGnZvAdZ4zCw6PSd3Os3ndDhkkFny/yDOTijU9+0
+4onmCD2rtkb8Torj0OyHnQekIde3mm0NziyOC+L8szqAWsMwxGvo+7HkkM8R23+COkNeCdlkkV0
JXYlzViOYrRKGuAbKGl0/M1IfIz+Gza7kzd3Y1LYgacbtazRi3lsfdeiE0rPyhzRsHfL1vqaYtMh
9tXD5ZPQCo24BLX8uxs8IpC8VZuyUSiRHZcVNtQBs1PCP052F3UCj+1o/VMN/UYoDXW/X2+GEKtk
3mGpg0vSduEjCEBwFuKScJsvTZWdFE0reT5UGD8yu/JCu3gq4F8pXProtxLWHxKir046pHzXwCVs
UujLirkTs7tRgeNGNZGhxtLIW6Mc6BQS0sRy0ymkNGn4VNXg3WMPmSxtpcv4ENGSzS9tiuGj3Gri
eHRqRpN80N4j0f6lMrmOKY7Y0A7hnXyURUdlS9mWzEtGlIz5ohIi+Hg9SmZ6JEFxZodEbQmO1Hlk
JZJmJa+Vns+GFJCS+i2b8/3sVPB3rBsEk1Yf6Ta6qMSQdnUjbkcQvpbe09Z9JEy6AdLaVdo4QfUj
igX2DviA+VHysUuaEMx7bd2a8P9qdIoIGUK01Go+i/URzaQhVSFFgvIo6tEJ2F6K+cusYY1E5679
aQ3UkLQCJExCvuLWoX63StOxVU3+1UWSENnyhMoPXHoHRySVXR1r94o8zqZRIIjIG5UsMrhI5WZA
2j1P2urOssv6xSipkrVVDbqZEZs0z+OHYy3KdkrhWM9fSaw+PR0T8+bsF2KEbQzfZl2TxOSdrbZg
ylajJv/SIHFpbUFzPFstrHaPAAsttNGx0REWHWZHMqv2Pkcy8neFE6kyb7NTq08iZ96qhoG4aDTz
Bq5sWgDuBabtBU4AYCQbll78OaLbqOsL3o61hduVPAOZgCVfST6hiR1G1pilg6he8E9Tv9dAsLEm
tY2EMSl7Vw3rstk9o65xsz+g1WQYDE5ncGSE2PHbEPepcBHmnbj2a2gKXDfiqweVBSAJTNat6JJr
xQZSbANikfBissNkRzVjkrn05epkSrdixw0W5iYfU8UTvyW/wZbRAxDTdR7q3K1R9XreV+QDD8TX
GRtEAyvQz/FUEVABZ9KxInKxG0SwWcRXy+hRpmupTufGS/NAIev8ul5z0Mdjgog46eGL9LrLfBzo
A6pq0S1ZDSjMTPP4o2gQIEvBwUBwEs13mnWIrcTuZNR+iBVlS2Vv9JVQ1wfAg1G0ppxlFAs2gPMl
QTQgJXF6Smuq8iGLN116iGaZuG8gkSlSK1n3op7ZlqV8g7V05rXWPOdBJfT2mLpGPTcqFlw/ercR
Rz6MDJ85zGX+KMrZ2sVktHqJ6oRhYCeId6V5MN3jXDSw3phZvVf/BTW4TLpeanRxq8iIKGMTMWWu
sC0yvc5Bg/pbF5z2SlOhJYZXgv+NMVbgCCauj+ht4qDNT1Ufk9i4rISnQvUScTEQ4gtW4MoS3Kj2
mrgtuEOUU6UY9i9WJEfUgO9pEiHH+UmANrbIGAVAD0D9a1MwZ80HskbghZWt1veWu7X77o0fYzq1
KF97RGZpsDP9b5HrMEmeaXWItJyekcytoKluicEKwRf6BdgmUXaYzbGqIHM+FQ6yt12o3I4W9Uiw
IIWcFRYLzIOa4Yeb8u94yoqFgFQZYpAG0x1POp6HrESxqwGJMEjcOZLrQ5XGQrx1tZ6DnYYKfQD3
crrtW14QVWUIUsccbnH7QowoYMRk3IOOu8JN/FX3glPyiuiPqf9UinLUSE6PwlT9Fon9lFVoVrzd
Vj/ZsimsBnAz3myjcado8hzUQiS5VCA4Q4eMy0UF0g3u2MzbN0in/k6xFUQ9nJpcp6NkZkh3IrJX
i3Fa2hXbUlu38OU2Yt9fwaRtLBO1Z5RIXPxR7IInC2jlI+TVBDxQMrN1pgAedFl1uCwbjKE2iCCb
L5FrZZilUOpKhTs1hTPFW7WV3yaJ6/jiwUxVmXkfU5qXZcfzLE3xQUPDaTHhjCg9J7+0DezroaVi
I0l/0v5I+fud0lVJ31P3aaaXTGcCRrhoS0owooNEbJ+NjyuwDNtqOTCm6XKLIYoWz5u38T6lurEZ
q5ag+Vjbdn5nXbJxvENk3aWStPd6QV5oPYqH/GnFE4ybL753pmguxlJeKqFyD1P5O5ONedzMV98T
KsDh/gbZkl1E3TuaiU9Ga9idSJ8VjcMn7B9bagBowQjQG7ZlOZa9k09xog6/FgqyoP5tqHwMjU2V
bDozp3Kq1DV96YhRgc4jDgyGILqxEEe+Ql7nWbYCPQAZUIg3i8EcYyB/VckB7k69/OHpVFd+3QRO
bVZ3PyKMnhmtSpoi60VtXQ9ARqzPMUFhE/162lrUB569j6g8D8IRa7amH2X9NLX70E/+Cab4yquD
waOmzs+kIeKsAoj54/nDGvqDhntCXBfzQDGZfqKhO6TleKNASFrMdOB5adaZljbOpDroosz+IxY+
cRYQbDUdrXB0e69Y1R3iVKbl2ntIzhlG4LeVHLOBkeAg20ZVs6+59iSeaMDIKxG1iqymDxORA5k9
4ksK5fzg1xkaBGQkbzBSitIvh/BPAwlblascswZXPLbMhznuIkJTxBrFRg1CrNQtAHpx8xJnKK+M
1bwfWxn5QVFQxwxriLXgCpIYLa/IeECbxmfEXdkP4ucwSTqHWG84uh9u5Pgr9lW+Wt7QcBHS3XRV
yJHRouGOY7yohTqyMRxeo0bfysYmrKp/9RB+1JRdbf6Kymzdllh5ZB47/89vb8W4kXpy+45B/cPE
slMReJSUPHWRb9UpOhSoq9zW0H1M29YGZivqA7F+5r5EbU2ST1/r0bLVIATFhvg5qv46TfQdJNdt
7smLCUOn2T59MvME4mH/zbD4uisvjbTpK386ZIr5HHqO3LLRkHT1yKBrwGCFVhLLSbPctLTUpsnl
VAviM1BgKo9hW25jQiSA7PvLFiwhr8y0sbdOTppcBSKSkQr5ExJ/L1nUFUMwz1Hw4BnlWdA+dUwb
HqnpOl4BWKY0nwL+QteS1nL7zDiq0lmvXM6Kmc5edDSdnvLXJAzHEx696NY2bkg4tOjCn7d9LXZL
NXybOt7zwRTwIAZ0jp3wTIdyrTTMIvGVtrS3yUlRmNhN7bqm0QBp/wgGeMVgqVrT6cgvQh290i2w
Mul9FIQfM6Jpl+aSPkrJZqUgeGYAvHDnMQuPyqsmxm+/D5ZC3oHWj6xDIsmnTqxv6AudHNqP73v2
uBTDik0xs+wSmohPMhb6yfLcdVuDlgbZKMsFbSE333W0yf96KT63HcascSxDRylXogpws07r36J1
6uED4rDXuZpy0bwbwdZ2pOAyhSMS6nbOm9H2u2Q+thZNe22rTyG44Mkfn3kwfE+jBZJBWJj+XvGf
eu324pEv/oJempkQ1YFKFh0crWi8ZPGPYOzDIEPWvikrt253vr5OyrNoHUJ+gugS0V62azP8kSLG
9tl1UHZi7ZKKrjL3PFa4ynqZVUb+Lw2M71H/V9FnGBTCkA6YLbU4OmcLWPIjTRjlfSpP1khwJleq
r/z2FDog96Rwm6jmzRrlR6z6P0rHRcVteKtBQHL+hCxlAs9wpNp/q1GjQhoL3mLgzRFr6o/HsCoI
9iPxoMCTw/g1sOWXTyM05IF6bbuY4p8igZeyqvJrh9n1NNLjmJ6j4ptDfmHS0TLEjV9lfEFET4Kz
JnF1N+mtNVLs1UL7zngW6GZZSGktH6xm8KP09kVH7YaJfIc7/Z5I5hhhsIPYaD6DUNonKvEae31a
9vHZgAsTvrRgzaEZJFtTuY7DCwbOfhJ2qce49ze0HHJJs2oL7xPHoohpcWQXubViMtmu0cDw62km
gLf+Bd3Z8z4CGbQDIgftZXrifYrdtNv11roKDmy42XhD6VuFMuLkngOm7Azkqx5T8VZahP50qmph
B81ueuMmG2y5Z8YWjNpplIc1izbgTEQHQN5EimKu8JDAk3lh82RlnnhLdsLxsAGtXWj04eIhLo7s
mK7URcxR+8zk2VxBxHoVnfgrlv2V3zrni6oD/wACsQiSndqvYmWZo7gvzgV9pv9h+Cddf1f6qij+
BOEsR48s5CUlW1H5xyZAiQ7sA4e3fy48XvijLzjs7onipsKJGkkO9/qwir1tPCCb4DWu2n7276pJ
dIQRdxrCSl9MSQH3jChFNhyQXcjTCgz/bKayW0sNcHHbGbOPwAfIdtA19jAukYxqY7KwQwPcuxPo
APlRBb+17gqxC22vwWMyKcwKa8jBuvROAmxURTCiELqL0jlr9/S6wBlYRyLGKRRQFR9y4PoJITjH
fG7Dg13dkoNDRt85lI6NyJxrLRSLEKWof+V39tVjUD4V4dW2dmUhNWq0YsEodPQeyD8sFucWk5EJ
vl48U34YEof5KfKeZn/TEOrF6yomg2svatfQ+Gb1rmYnK36ykROkS43HCDCWPB4bNrTyLzl1Nkt2
uFNoYtre1QqSlLaStmUzImRbEgqZECu9chzH6SbmAPbZKIefHrVdDJSnQMWN5owrHoNme1HEp45L
LEMv3nMSqsk2lg8YcxVxbwqwqQ/qhyBfO/MQ+B/1+MYXz65zqReWoyClsw5TdeVjlxm/sfHqQ7ws
4FdTFaiJhNaND1EfLqvKuPbCOZD/ZJ/BihKlT1N1SuZ3hhXuAfqJNpjwu+kra/j9XDx8DfnCHQj4
iKaHCv2lXDHWN/SdYTB/OhrhuhcOvGVN6hYhgKN+RABCP5UyybMB+inJhvGYkiMDnctRIltH/RaV
SYq+4BGOkHlLIlwzre/Yf+d2IyJScw0ZBjALioXPpI0q7hCR7bBqQuUwMuS1leYr9wghVM4MXYcJ
OgYfU8QtoMVHVX0MI/zJaze5QbWPzbWlv/h6GdYujPKvKtX+aaHEfIAZVt+E6A2TIxO6zEQmd+/z
10QPwOCqDI4e30ofZIFR/rPKf+YU7+IwuxaG/qGWWAqktr5EAhc/eqFMVg1qB3ndmS8yN9fMDFmv
oXMiXpDtOdgl5VZAHTEuAVvG0tqpIp/t2h/2Y3kr+rs6hjc/JHhOQgeHa3U8dMGmUHbkRaFGPRbh
tvUukYiYASHidzLvO/AZFIwtqxFsUzyR5ZZYrIvl/bLtE0TVwZcQdvSh4O0wMm61svjuCaReIRHN
Ue5k+BIy/6nJnrKotOhb0Pt9WFrBQtDCT/IonVayOMCa+JUXKVvnfq+kBmmpih8ue7mqQV7SZWfz
7jpBy1wXDLM9pWQc/gedRLANlXmiz4O+Z04x6tdB3HSZSwp1jANz/keXiC6l9A+lVmxuYhT9DI/Y
xyP+ygQVd24v3gKz5T7Dh2v3anFEXqXaU46hIafMMWqwP5JEBxf5lURYJroedvd8rU2OqIZuvsjy
YwvyIVioX0bosCXo+rvApgfpSIH011LP87a9XBCQiBeorEDiORrOTdPBWgE/yC9WmPxbaTNOkDyX
/IJae8gT+qNtnm902h+Vfp8Z3TrF8gsxOV4zEtKQw/bK3qzXHbTBh6k8lHBb8FuR+FEigXB4kRR8
LNs1cRl1HxYghFVcSM5CAVM+SSHC2JotD3gbDH9rPyVl0x3DJWM3udmR/BsFF6Lpi4w3jeu0343N
iz0c6pAgFvdp7d0JjGBYw6ZRjI13EvnowG2xX9mfoqmfjJphUUt5Qs5TtEGTiGxJPxvdV6wBwUU4
xko0z0GEOYq645r1GuzYycXDnjaMCKFXkoL0fXA1eWMXZKwkR1xcwreRHvntoE6qDfpC8IPrKe4c
bo8XsICM1UN0BjiNy89Rkps97WpM+nOzkKnUubnG4Uo0C+IddeBkDrLblL9TC6CBbgfytvdOg/eU
g6UY5LO0txtRrTdrblS95njEr0rlWR7U7pIgWUfM1iCV9emLEK7ZkB1cw1iJLz9D9F7bmEOYpw4P
g73J3DbaWvPX5guCml2tW20Q3OWHPmon0NoSO3bCOsPDwjyFwRK3Xht+KIekgAOpbAqGUbRe0Ewt
fHrnoftg8TzGC19+A0hblqRYlF+4LuThxgr8N/EY5RM/8tkzns+1H3961f6tq2569SvLn6K+GudP
eeS4EMTdGP3L61OQHdiacM7O75JZnJhgiJvJrOCv/HjCl3rmQLxnVf81NI4GckqeznHLfnY14DcP
lKeABLpZF9657O/BXwDwi764PcXtJhkfOZqdpNlRPkma4Orm+GcsBxkO6UpiYMFPIK+dvJVo2sT6
nzUPUj5J+ZCTxOnbaAU0VJVgIQGK99ey9aqqgx7vLLzQ8j+uurgD4+dZwy1kiZgyJ5HIRLSl6NfQ
jxIUCUZRAvQM9h/FI2n/xPQb7T2KD1u1fqkcCNlkZFWsyDQrkG0u0h+j+yyslyf9+dWB+07QUljU
XChCygZr4Kbvu3ifyWSsWU12iypEh2rxSYjOGnkOd7887Ea+L4KvrgkSYwQLC6DxkIpHPBKSdMdO
NqvwEUCimV79thXct0eSL/3xNqO9aoalwE4+hHwp96TbLBkMdAHHUHtFfloNiCNGh1RR1qk2I/h7
r+Nh/9YxJ+EEVu9tf564A6vdKig2ZGkL2VHATpQH1wq1xbSehKX8WXTsEBHpe0ynIlD+igEplB9Y
Nk4NyENFpB6+UyTgVf9edHLBSnNyUAwbORtjqh+j3zNMj5R/rUXaxl5REQGot6RalXqwbwGuSkMY
rLAEP0iI2zCR+9CTd4qkQDkw2lFsmYBAQ7tmputU/aFvXiX83g7qhCk4Sktms2EgYWTbhQ6MKY6j
Ebuk6Qsp5sCjuYcelTGYt5o/I5I2AlOqDOd8MyXIXHdx1C8FpsS19ZdS0RFRJHbAj9E0zZorjCVK
BHIiCOkDap2F1GQpa7+8GxoA5XCyVkxxPS13FjEbT9MfJiBQIWeTVSL7pU0yjcwVY626imNTrNNU
TO2qpc6X3TBX64/RSn6YTi2r9jsdzN/ZrUPC+UQrCDgrai6sW5D8k+zhR0gy3rS3sb6o6m9RlRYI
BiXlLREbufQoxXW4Wp4IrE/MEQUqK6LwGELQ4baFeaCzc3rJQR0lycNsYF3QBOQiN5qFkkc3OpBz
CTaLlGQpMq+3bYa5B/votlSDJYr/Vs64pTKwKxosxDlyuMEDbesK4LkxGF+hwhRRmhg/l42fzDPZ
tASrKdcCBD3D/2rYlvAmgpprC2shRFvcFiXzN8OUFjJc9RYnCAMwDI8yubdT+3Atk0uryl+Jwayy
ZTokmipnrsjEAervt06nUFjdV4Zco6Ix31Of4B2ThIMU46cOYpaiRj+uUtUg37I+4klrjbGELKIj
pMWRzliIhfZo2nVENFeD5tPI54kulmOYuijHUpA5NQgnU+dSr7SdqQd/QgL3um0alpJB5eaa9VGq
jUA52X02Iz2B2YBRKexRqdtFabE2nBLhjU3z4eWoZ8WOMO8CGh0L8aCTMWdA6DFgmZYSj4MYfAiF
+EqQJRIrRXjfbfS+tHA+QITUDjU5Wgg0TfARRL11MlBbpJaSx1dQnwR7ZN66gzNISBBXC1idap/5
eyFYxKZ3NIFDwMqs3pdNw89u5XsV5Z1rqbMxskLXEZT5sItBVHjeSOpHTkpmRyRTSNNsl0ZxY+RN
WvVgLJqR3U+ZkoAGD9fi9px153JfLLR6fAhZcZESVVon0v/jgIayoYjECw+zJhrgL/wJCalpbn0L
2RVJH799E5XMuqAmDwXNXcJ4VCGtmNjF5FGZL5a7lOly8cylQlrFE0vRBuxVHGe/PKoZNpA4P2jz
fxE3xdYVQj5rRQ4chk55dJFBdkXaZ9KRKG/R30517RyFWOS0HdWE0ly/lYNyUbprIx+M0kIGYW5l
n0iFeYBnZiPNHDdOq1ELpdTe7UBYKbOj4qqyjshiEs81Uq+IbaAg1fmVWGXOWZy2V0XwgBHVYztL
CcMCXKIFVQuMzDMfnizL7jBO3BXzXyaxHrq1Js3Y7Whfwv13BWkrStU3KPIpgQN4UMsv9JLthG/g
u9Rle4QEJ55Bwgw4as/N30A4CJYcS80PHi+hVH8149W8k+6tK7JtBsIyRmvY1X/8EUX1E9Oxyntt
RG6DtLrE313i5GALy5yW4DKNprRBpyWb+q6s5KUe77vuW2H7qUWUVTn78XtqsZKglulKBhc4Mnah
B8uUS4opJL6SHLIO24PlWBPw2wFrlZ2J/HQtU9c0T0CrGweT23wIDXY4jnxXvgPi2mLxbBZ3fljK
QoVj3po2dcAghjt2sieMQLqj0oHW+pohU4lkXVSvLdVUn4DNahtsruyW8qOmbEppB9uzp4EXKqRz
uEsLBLp/SQNH6pL1BizkmNvVpJk6xz2LOGEjC38DTE41+Aftlp/Mjj1nxMk6TkbbomjgsMyEfeMt
Q5smFwgqJGTyK+Zd8rIZv5qWfUKW1pYrTEhyBJG9mGHku4yQk0jhL8ZZNSP4c9lWARohoJ4lyA9v
KXvPADOVIW0RDFCWtQXZVPwJAG/RVOLlUH0+kGmj8YDNzoo4/morf2HyrCd8KDkyugQ2UImhN9R+
hMSh3I+qHwSM89sWyr+lgTeTscbS8mFGQVfWtBWyRD9npSvy+YEMLopV3xEWHa07FWudxEI7vwfs
i1XqxlBpsDJzyogYL/TdMB1wCkXSQVX26vCseeJIokbP/ACZaAfWjSoKXY4m3Y0Mwcyqk9dlt1GS
5TRtAm2HWoFQz4grZk8qp9D+aTVvEsguIl7zjzLH1rjOSCWnLutufblR4ltvwAc8l+q173couZAw
GngngjN25Eb5kqjIBP5TM10RDIJN/iXEJyN1TQzY2y1TA/2SSjcTNwfOVYXRYI8Zf0pLNC9vy0P9
/i1V+7E4yOZJz+6eiMzTlRDXi5c0+saBUQwnTtVQ3xvyup/8xYjxqwUKzB+oryGMjvI+1xEVwr61
3Dycpdw2fBHpSxxuszxRvCNYNutPb4JbADMGMS+9d+7fSlwOSXLzigNfxvLHHrNHGh5T64+CyRAv
oX5ddtmf57+N9C/zoNFSl16CXl0o3b8hPkTBKVJfXfPAUYY7qeSExF4rC/N6FNLgwOVy77vZw/Ij
6xtvOPrqtWT/DiDAho2O/quVeYexmvTYFgAYK6dYcBW+qKX1HsejIt65u5cdJoyK3KXU+k0Fl5WI
pb7QuEqYkAM6uX0ku7F3kKuvXnt64VmR3zzkQf/B3zG83ezbnlmzOv/c2izXTLEmaYsrvGhXsJJx
z8nKUcab9xvl+onnQzc9BEWdsRuy35nZjdAfuVhTX1MMRu2jLu7ModPuwjmpBke/uOjiLw0a0TgV
wkfUkApbrbelf+XFOy18ukXcUQdZO6fAglvkEfHIqsi4yGwSPgG5I1I2WRdjruM1asYdZvcTVyG7
dSKv57e12Vb+iyXMJsxOChrVdJ9m77G/WD3fEkzyRsqaC320RDQoM+PYcsOKC3cXVoym9pNR0Iif
WKLh2p6PxywB31AbdkAz6ysYvPJnYN4HfUuyB0sJOwLEiNefaHbbV5+kIYrFXsFQ0joK4CH/Jmu9
HeXofTaGvCmQ0DItblkuQQAagcJv036jgW7JT1NN179tlGUtPMOjiewvgEByQi2p5Zs036vRTpeP
bKmsJdHFIbjtersCNrVt0PP629zg+nfLirGaW0X3onjimQnNXelvatgODeTVzVRdZL6qCqe7O5gb
WEINMcn9zsvOdwPyaYIaEzmXfxCjh+IfgmrXGAiSDxAnGvMist8M/IOu/JTCSjC2eJ+KcM2Qcana
mA17hpID1o61NvHwbkfDnaBqo9gY3VmzYjHoWRYl+42TRCopZ36HkjXfr1IL0slc7u8i7wISKiUz
VD9k6SWAxZEeRQvjidMTihgftWWDrO7nHIRgG41dRA81PGmg/peEq9YJ+S5HXTjufPKgqk2avagZ
d6DYXp30Ceo9eQ4I9PNt3t8rdqbhDoOjrMBLXAbaiyIYE1Tcuq2059GKPa6fI68Zm7UZHT1zDz2u
6xxQPRt8Y3p2Nbo/qOy0CTGfBXojuJDhUtEP6TYzDop575Mlhh/ZW6O6Y0um5etUf/rjpmcQBM9V
2eum0w8b3DSCvBS7NXJZErAQUbahy3iOB5PZkuJyBqURWzM3irCVrdCggIGA04aSycv2eF1l5YaL
rVep+tbhEmGdvNDHciMhbms77PPoO2dLIo8J3rRKxciO52LHKFlSMFj053gbgJdRJm6Hy4wtaf3t
HLnXWvI5IbV1HNiuQS2mgmQErjBoAV6UndTA2w6EM/gt0Ct9Kj8LP0VJkqSvfrAAeRobU4BrA/0C
I8PEUjwBcBL+G4BSaQh/qy2+yYSFXJdMyzC5O9j6TnX46PxDQ15ExWwG1KVvFmtjjvaBpEK8eZUs
5y1HUItvLzOQ/yNfClNaR6Gak/YaPqFYJd9c7n4HfwIPHAuMNNOq2w61eddpkVMZ1UfuQ7Mo+bcG
67vFs4kUmYpDk9zwzlxR4r7EKtFdOhWE/rkgVndqJSK/M301yNp8AoTAyXoXBp7v0Itu/uPovHZj
N7Yg+kUEyGZ+nZzj0cxIL4Qic47Nr/eiARsG7vWRpRHZvUPVKvoQpflTGQUazXlVss1rzrSBx8F7
TxwUpdGn22MXGnoJ1yoOpulPsBHIa12bzLK+aO7I97vqoLcPMj89f9cVu7BfmqqezXLW/alTVZti
pMzKrkogrb2WbdAfYj7Al+T0nbuKHJcxRcTDho9sW5UbVCFGt9HclYZK2pr3b9I4of/uc3NYBy44
W2zA5ehoWxuuvm6sx7wbr0JN85tRi3hnCnh53k+u9A/ghRymR9Ema0xlptYfi5E/0+Cy6WIww84X
SaZrpICoOTTl7mKXWyB5cz2KTx8MfrJuaKxIYhqgJ6qgg9xtb/66cGp8JLUGc0+JMZaVapOfYnHA
P17ITad9+hVjYailjxyjr641tx7zKjnts6bSj161bpK9KLYM7YgkRkUKUR4FGE9Bkf+E1YuBiT7h
ZBuMQ/9kcrOswGESukWpDiSz5lLl3WNB7cmnO+IoHvjVrZ1u72N4S4g71c8mDky8PDlJ6UqUzltQ
yvMQX6XqPGJ/R+YgjzgzQhZXZf/uIvpmOeJC13M97aIYivUxal91EyJZelnpcEXl0JdsBIES+4+s
ucYNoQAXA9qfjmV0rxPFA2Mw2bWMTQ3ULApjXRPmlty66bpF9D7tCeNV11Yr16U0A8+nmeDFPY42
LPslZoge32yEHTuVTxS5ffiGBA2LZpZtE3NtBu86e5veWWZxgJj6Ekp/nSCiShi1AKHK2Axx5ij0
h+NT+FgPN6W6MbjNYS+RyoFM3GGfg6e4mZn4A8L2M7L55gF8kyeXh/FzEOlNGdpbQttZ9oJ2Fn1X
sRQ02KD8iJ/5jFEN0tgzrLOBu2JtPfJhhtmBsmYVTS7LlPRepsTDXzsc45TkC6qLS9Au6/phtwWn
GDDRbSDYdW3tkedWSW8uNJfcxSGJN7xz3tmTsUDN5C2qofVsh+ZSKj8VK6TC2hbBvuuY46yl/7Js
ZqdA+oRDr5P7zO5aD4esgfwhb9qtBRkM65Ze7zVO7jTWmSp/ddH7IH8z/w1GKmmGpHjSgmmEvP4U
SOXkiPJrWHWoFRWI0RZXw1R+sWuq9iY2344t9S7Ag1gwGZ2ZzrUolxn4kT7YpdWb128rZqSwbgsr
hNEs62xfQjEVcbyqniiU9KVVLZm7slyoLW/vjsXV1XagePuKHdE7F4PnP4Js00/M/zRZeRp6EEz/
zXnKouBVijoWuiwkrEWZrJ387jJFR7KZatugvmoIa7LkQxgGYEUkj2ja/WNVt4dS6fneAnveS/2j
QWPQEhGaXSPnYka/ibH3XGa2m4IcMNSfLFH7lDWck3Jeah1CA8/u93VMCpJdQ1JEQ56kk/PTxRKN
/Vu7w92ZsRdf9NlN8TN8/sgC7QbdL/5ZM933ylXSfUBOUL2GUdUuBYGpmj8sGelb1eXQH4HTE7bu
Du8Z51POuIzcN9pIMvZYgzBy9NKFT00jTRDtNIKW7zS7gRWNaVovJclgzYhNFdJSmnnKk8n2OGWc
7Q3yA8fZfJwb0YddfVnWhhs19TaUNJEO3uWogiVSb2KSCVz9khP9jvbV9tDDrBmSoPmByLUP9Yk1
abhL69NWwYwjAH5mzjG3oRK9MrQuJjvLbjFWu5iElxQx39EZP5oxm7fFD5xWHzuMhyQQU6fWrF1p
cccxOdu19Rcbwb74RZOUxS46sOTcuFhhkfGzWYsgwVT2Uwxgo4ZSmeeuvx8sl8m4nFMzmf4rK39Q
VSDxV6pDEl0din7N2+PIQINOUw7njbCppTPuS/WuAE9FhDfzLQvCyHvozSBrzRv0kQnfWqMcWv+b
rxGDbpAuGrD0U/FexLHogTsLQyLknjV5pNqoLjKd30L4YeIP2zgxWslsHkbFQvaYrUiZ8RJUjgVk
oYgm980hYHCCFTXyS+WIr22TA6WZx/x8uEWtkDlmNdcZC6nJo0Qx1Ievlg/e9k9MleaYzljuwzLO
ln0DW0rHghDXsKjI4WI6Hfo/E6xHpwASrKBy50SHJzocZnQgDrEdsfUE1ll0FpKdS95+J8RFJh4f
S4oDzAiZVGPgZ2A5iwLT2JaJsh4o6n08sUrL6oQChxYejHXBS91C/gTQs0oncGSFLh7ahGLeoqKb
6y/bLne1nqx9/4/ESm+mK+7E8xrnKneZS8+h0uwgvabRjLGnFC7kBd9Ytb51GK1wLtGbaZPxHBh5
SGlosmsl3I38KpeR4Mtpv6RirlK+3xQ1d8XGKudIHxgzVVgK0rqiYqvpkE1ecGsBLXzejScxIngM
eS5Jy1OxlwEDqLWcD9VEeur7+54YR+Ivme5mC8F7p8Nod+7IWddgJhfk8i5gMIRywkVCVchM0Fu2
ecRuGaMK5KXbrnw/I19R+0kSx0dp7iN/BdOnk7YyEAKF2FldFAbwzEfG2M3/f3UQvpsV/isnu1q+
pHMDoNsIhTk9RZ2vn0itU+VSQP9khZxuNCfg3SVMLzKsbWQTISSz97zaVjGpkdBxdN3eZB2/i05d
5gXCiALmRi2D70jlOfa5uYY2/8mift9ZDVvN5hRXPN80YGMpwQ85h1CL31SZA+Uz/kDe3QRI1Epc
M52JA7kCq5k4i4mTFmXtCoQfD+bcGx92p2F0VU+4zmb1oVpWTgFXs+McTZ/ErwIFhIaITPXQAbpu
wAbDO06g44/8HVSwTFIo7PLXCH/Vtl4G6dlYqgVDR9Hxm1R5yEdMH8RG9R2/rV2p7ofmLeTtdqp+
Ietzz3Cv3kfMVOLkq+p/UUApA6+DvmIF6yVba5czl4uLX4Kl55LboB2Io2Sz0/B3gF9MwZrS2Dw9
A5KM6oHCNQd5Khv3JRCR01q3IXWg9HbsNUeLZQKFmIjkKchB4mVYD2MsoBSCtrJUyW9gHtZrA731
vqeYUNHHyC18ET/EMR78M5FQwY0co39VjKl/GpKgl1OnPS/tRP6qx2s7fqrILKrk03R+pGtQg03j
rX9K+2rhueoKSethRs3g/0myJEHrONcRu3eKw8F3gq0JE8EDZdOx+hf8AYNfUxy+YnStShxs6kI5
RQ3Zt8T4mAoWRT6nu2dr76ZNgo5+tgBtWe7A6AsI6mfQEUhWyg8nymdwrlE/kuuCZ3+IzgCsZnrE
aOEo1Rr7jbPEf7+zYQ+o1GElow47yqZ3cDkJ/2V5DHJtqTPVjfNoUfYmPh0bYglEhAH2KzIFB3pv
91YURJ9W6UalsiJjr4t3sCcaorY7a9cHP237UVnLvLwNATbmGc7lpoX0oOuLKqhOefITJOcSsbNs
zzLgjLbtWYkfJ8VfZTjtHnAvcQsa65zwoOGPs8LvwHMWQ/LqANGFQM+7jQqjSaU+4hjzzW5ulR47
Y3uaEnNA39OPBglX68V4d7B6V6ygvF3A1RHrqDjZftmML1PjJgkkRO47N0d3ruufEbqJisPWC0BM
WbOy+kmpvg0UyBHfuzulcmXcRgV6/dyUm2NuXIfo3VOgnU37UzJZYh9UObl8GgkfqXhS2YPPSoR2
0SwSIfzvCtNMV19yeVGxhvY0B343IGR7a1h4S58kMRE/dFSxnVoscjuc+YLKiwQBv9kErvkKMDsY
soUt4NyDorkQfXwgEHSt0deMTBZxnVAi7+ooWUzm2RQ7U4ZWLCM6sYTtAYp+MbFFdIJXAtAGBm7+
GqGiXPWmhnnsX9Gyim3ZVn5865pKuqmHY31cJMAoiG/rMGV4zl8lwrmNCVVLMYOgIqh/yUEVJ12Y
6G3MBUGPPYmBOmSjofsJSzLpbGduqt9dTFSFyLeBP6xlbizOTf7K6+Yfpb0SI+bkgu1pfoAtloBH
hLI1MPOEEtw9iCjc3ibYTrsWBEZxufUsR+VkWYOc8mTOq+i4NiDywbnK3mPa5a7BqQwdqbD2zN1d
v1sUIH+YsZHcpXZPV9obmxkaxbEdzn2kdGa1LrWCTztmnM3jAQZTxBeV86WnzofXw91mNp9Ryoli
eivO3yRo5hr+D6KRouFt8F/JpND9aCyVWQM6r6lnYUtSKD0f6ojZd5fzTIC9St1H7+KV+fKCn9zH
r/9IiZo0IYVOZu7otwqIeYTGUWeSMOxqkXKr1x02uVheId7PddypUxYGLji2Jb8DUhBw+uTkvLNG
b1tzUcIBgsBDYvq65x0FC6RRfiTxuOrdlNKZ8SavqfVEvhGNPNk7iKGQNq1gn+M7dRscGExBESTk
v//PcPiySfmtUmh6ksC0/t5rv0pIsMx3kvAvuqAMCFfE/kHSAJMqUK3MD2pCsmL+2U1vl2lspokq
/x+JbCc3w3TsfUyLbEWeXZ+eIGoXFXIwJfnlGiq1+1AdRnWXZm8JVElYQxCKUFvwAyfBuDTJbRW0
vq78UE1rN0pAyZQ4xCcXrJtM3Gc6v3rF6jYmW5zcnZTJVFrsmgzlM5qIKMdYKOy6n0G5T5M33/l2
WJbUZQRo96OY3iQ2yLbfr51yon32A9k2JmuXq8owXmTcMCjkBtiHzvDSukVGrdGXCqbic8na1ueO
KRgk6Z23aKFxe71kSAnTuzw58Rs7ePifqD1ZOKXbgACU/N+IWxujIk7oDTmjPiWXrp87BGvoCAQ1
UIn+h9c0qJ92gR7FZi9CBAvaMMbnDSqziXxsOqxoAKLHDOlLdgTabzBVvkjmVY/BUgCYgGo3KjaD
QwJNQREZP93oyTop6VOWZCRwMSR2nro84v6pakxdn63FzKL6noBwNIk6vn+WJSP3uPWZ1Oay9jAC
1j9d8Gr9bq20xA+M2dJHMueIB+pTpdKpIv+YroTlSyclBEVPqiETVNbNlAKZYk02LlK5Ql7xqWBS
n3hNmg5rpqlfLqxB4ZMvTVwQ6ENM5CggUJ04BbFbdEwFx7WBx0O1L6712wfXkLGbIDgu9cnr3Dn+
VSM0eRxcBLR8UDpVcblnOQK8jmgAQK+eueL6rtWdqu+JEV45+Oed8TNqn0FR8ltmPUTUoI/h/d4h
gKCasoo3xg2t/Sisa0u7nfLhMrcOg89Q2QlGQQof67SWjF3wqcyQ1qX3JY1HlT4L0hg6FzPEZNus
anzK3YryHjoBpEUy5x0Gc8q0xWDqE2E4ssGPkZ2ZUBv7xbsUSBOjrfpyOAi9jvqK0Ex7Rb7TPwjk
copecv8xKsksjPhdv0jQ5+U52yaQCjA/4wIlavBrh2gASwh3AFx8FFYV9jjaYAefTZyvbJgwXbpH
doguoVDNzwTvcYNg0W/IQ5ySJndCwQdIb9G0H47N4tRdZAg3lXiv1C2rVodkAUJcngQrDiZSmJGW
kdpQ33fEoAiU92zaq9GeG6vaZ+UDBhABGxoLQAD/ar57k6U4+E+odMWfqF5aSSHD4JWsgAU2/lnL
w6DBRwzXrQ5D1F2QwsynAiSCG34C8lK9KnIj9EVM1lB3TyfVjfhJWL4b4tcxoPQovPxF3DRIHPm3
yI0bh00jj2g95oPisXTlQfHOXviZ2HIt5D39yYlSCL1PDGwlSp3pzY5TZKrZ+8jpYptykZZXQ2W0
wujJCeWpQlkrMZX008U+3Mnzpt8pZwzr2b9H5UNhlQH/BM2pbHYK1vQKZ4qkzp06sMDDDk8m2rJm
BVTREsfOth9PCbJT/c/jEyqYWCrFo4GgPi16Lf2H89Nv7UWiUy07wAL+DymI1m1j/tOs6BfdqtMC
iYjF2fJbbSedb6rLp51ULqr1a94LFlYfrfdW8/QOnFcl1U1YDB3VubkZJd4P7GgQO0F4REF394v+
lisJE4GChxwbD1ZnNi/5cNfrg4VJMp7jgpglgIOYZ7JsBwSjCnU5KgYtmvXw6XNMIihsSHlCpbS2
67UwLsZA1mWeb0ThnA3le0SV0e0N1P0sos2MmZGScjU69K45/NBOWA+95xmtcNQmCPPc0PvKVOom
m8j6+ZBUrx44S7QzjEOTerS90OhgFLIimayq8dPjw0iZ0ZeUWUVRrbsgQxHbZXvVyoHllM37gMxa
mH64Nmw4s5YedMuk6D5aZM0wbgznmrEPlrT13BWfeX0cRu4DTFsq18jSDr1llLGJhcbmsmb9UxFK
aT0aHe8jTzlJsmaV1RYW2gAd6yoQeBmJbykCn22nNGEhEGqAFHjCK0wDxuTL8XAKYpRw/PcsGnmJ
KdfykvkF+lmmiMwO9ewzh+iN4ksZupkzOZqKfj4qBWX/clDRZtpB8pZL90QejwK0A3tbgDRvNMEZ
Nb0y63Nm9GP002qY0IyUYnci0DjpylB/NXm0SGlC+BzCYU2ReM38eJK5qFm4EKKFm5CZb20zIiyr
WFwKXMfVtfcYTA3ppJQGj41CJXb+LJ8A1YjnujurQU1qyLCOClTSXmWwXAXd3yjOpgi+g2Ftw9jN
1YBcSUKMANn0yrtTp382SYpGcZbGm6aSP1oT0lD233AbGG3Dm3GgoWijuVTJH+BVgdThM6TuAJUF
jcpFGSYcJuTYaI1xRz+heuNbNB07wjqwwGHNSDIec8TMTm5sXjTRYuxsrVUP1oEiS1ulGrDtngnj
TPT+IZ1MStb4EM++udtkQnjigkC6Kr4Sg7ktUwA5oO4VGdtBa0ToqLt0CW0f77KmXRqjsdaFBl4g
IKAjtTSCU1CutDbE8EJhh4nE3wu+CM3YWLyK6K9g/2i9uQ9aLk49cVbxEL8cB5qalPsspidmVbQX
NdbSmqQCYxV5ycH4kpHP4FXfRBJoNnCI1iPDOuWTE+0ws0OsTVm6K+mfLPyjwO1ZnxjzjEpqSEjp
FPb3QHQT3xatRKGhiKumxZrlsZZMg/aD5E2RE0hd+f2qrqsLVtBdh7sQxyJhfJhmYf9CVEeT2K4s
Fadu6fYslTiV5YSH7Jp7Trw7h36s33tpvonefdEJVlDxdW672KuWFmky7H4I+FOTexfFzMC+/Fa5
ZHX8NPTxlvtI2VuxClnH2y+/8U9F7wZHw9ToQ5ZNwWEnyrY/SuhR0BQodnWS/GSA0JmMNx2finxV
jDC89ujlbx79SeYv+uiCfC9j5uu67+mvxh/hx9onKdT7Lr7VEb2D1swyRdso8gtdRQZ3vtc/M4kD
yFRAeBTeO8gFzKPNNyswSp+eHxqP+r4ugnQFrAInd4UlqVWVoyEVg5RiMTvV/+xiz2FnHBCykSGS
AG41soWlshf98aoNzHcLN6CYFcCRkVcMNEtpG0G5aR67FPFgbq1L/2D7fxAPIPT9i8EYkH0Y/lRy
1zfJqkxMODcpI2eOFmIqzgNeBHW4yHBRpivLYk251ICl2d4p9Phy6gUCRpAuLJTpGl+oJ5Bed83f
NsoIhEhbzLnmFQfFVGck26LzOe0fyRhvIAjyzB4MKmSl3xol8nC0QsWi1JeRd3DrNyrhzD7pHTQ5
+2kTRTeipMBGIqaqD4EwwblR89AsBo9fciAeE1JFxFuU40huq+3Y3goIBJS1TvQxcvtp3EEw/rJT
2dvnLgeQUmUNZVLRA1uwEQJZKWVVRyWLue8PvKO2VuUJxSMw92Zn01RX4aoFPU+wg7tVpsiB0Fz0
VspAFgNEluQpUzXGs4kVreN3hWzIkTQfLYDGrmRbbLkUkLRB/IF2p+PCr3HLWql29Gy25LlFALJk
LqTmGwtPTWihSU4qpFvsdUqWOdaqbitqS3eDbSm5POOh3QwGgVieSYuXYSEONzFj1jaNNp5l35jD
+TRLGYuAlABCT98HXnHzUzQU9RcSK2Ec2iIo5x0VMfSbTcT9Hge8Rrrm7JQuIzi9/qh6uM+sfDos
efo0K3jFQ8Wykbj1mM47GlJnQY3VcygmFlVd2KFWqurx7o/JTs+ebRB+klSza+A9NHN0YtxvITHA
dj4ZavUDP9hhDMtdm/jrDOOcgpqvV+RHXBZ3wKVZUuB/xNjgCP9oWQwlUBjIBAV06PU/QYaCMrPg
HWmrQok/wzQ5IMLeqpzgkb5DdBhLd2ELB/02BTZjFMalNnJU1+4GulGEOG56DUdCqjobcZpXEkIE
tGo6Pf0FMJIYsUK07G2akeY9Hi2Adyqrqv57xFV0sD1KSJKqwkXdMWaCnA18iXhve/CJC0YgEhV8
Ih3oOcVO2Q6W1bCofAaYlmsb5EcyRkw0F+ddhkFRMxsSVzBYFCb30CvNwqeXKOcKtUZLCJjvhjUn
1hAvusA/RPldkkGF8wKLVJbeC2UgxaI5Dr4kZNA6ejIgW8baqZPEofkJQxrKRsNYGRFJSka273h/
LXxEdgbQOkSKAwK2rtFvbFA4HQlTea5u9OxO9jnjlje0lheNDSpwBTL1BHld1E7FMkCPqzbmIU6j
V1ibB4uH1TSufpOvLEQZpD2x9+SOR9KazIbI3qi6RkISilvzU7W1nw69KNoGnRK/UDFYaMfWGc9D
Ns5NCO6YHm047paG1qAqGYuAZokImKlCOdwHi4o/Ui4dVnhC6eDnib8xvpeEmESL8KjfmF8pBSFK
RnVRPjKCpDCfMR6xY2yDrnvU8kRsa4+Bl3A+ZCVOeKIRiqnml8Vqo0Sszvqcj7DbeC6aJPlNf9zX
sNUhF7nvk5AUTZGPQ5spd3L2l0lS4+/JgTvT5/Cywe70j3GMCfDgVBvBGC1ZWUhJEDWyzTrIVwS7
CMObTe/643dL5uIVrRxuJtA46dZhWRctECCN/UOAxFL2hkLv800OKcI8xUgWjnmzbLtbhWP6m1vj
Fl82892/6EnIATNpRmVoCXzGYpV3TsNvC6qMvKXDTst3rH3Af2nGsffonrCGCIZOnnz9n5z1Bn69
clbT/0wwNjeeIACtzg8zO0vPtlfsUVx/jaPz5412Ms85NZfmUndgNNcDsAVnIPgBIZvJEuPbbtV2
N5jj0214CPxe/pnyXPyVxb+QwF/KPDRLc4/FaoUXhPc6GvF47h2F5ngREJIivxCK0Hv57i1pzaWG
9x985yhJn5uPxl7ShgRk+Yot+CwYH3jiNhrJB8oLIpeaHZhTOuGDyBEXAWLrgP1p3tPW/Rdwb9MW
ED/LXdmSRw7esNh47dSHKYBbhwE83xgeHfmyE8W+QIQEq8RwxsI3YXiOmOu9QghZxVPdZKKEXxXe
CWHIzkPDfwjpBrDeVZ2rb7o2DnNjYAebTE4okyFWEP4rPfThC3sMz8S+A9nmxuvpzoutNW37o0cR
Ap4xfALZPbe6VlHc7oyIisLsi60dMa1ubZ7/7pM13l6XZxTx60y234MAN9Qk6clG9UJYw6SW5A1A
c4ctFaAJsh3zYg8HUlbQyfAE9N2m4pnWzPVQ7Hji+GtkTG1s0xQHwo2oS8OoF4wPG7Tw7swwnlFQ
XtPevNEPLfzdGGIa6fmFONfJ2+hDA8BeFK4wtPTmSUsxBy9Uh/3zQu03QUQ/Mvz2lgIbW1tKcp3L
T1f7SgOKi/5oBLvR2HAO1ApebBycK2Gc7ATH1LQDjU4YR/UgvKgph3efRyfkyRodbi+ijZ4umdai
HlWJB+VAxs1BLEY6LxrmFMEcIDU3e7Ung1d4PwmDOZSkKSO0gVWmcTSLZzMcGE63vgFrCOHEzMK7
lfTwR7ad+CQ9OaW275WfsL/qHEjbvMXdAbWsLD/geWvUeKb47MSb7PCcchMSuTh+4fNhGPria9jx
sQYznr9NetrWQWxiwtucp1jHzTlPOVYYybY3PEOO4b9CiHVIT6xscwVx/HFCrYw3Ah+YdqnvMDxL
b0M5lnsbgmqSJ4o7g2MUvu33FIvQzQcVu03ao2Pw8PcZefPXuffBx5wuG5N10NEPlqZ7qoc9+oMp
c3RukCyMAdmB5XRCalmvVM4rG5wR4EvGjiGQa/iILV3sEnQvrk467di9sXSk70C+aNe8vjT5M1W/
0A70LQIqFx+amtLuxTnv6E5xLnVPHMyqwu8drNNpWXvJ/T1y+Li6WiTdiAUxM+GwpyRjIh/FG9U7
6uPWImeNHgeLLdO0YbjpYsueHvg9hCT5zg+vkCpR1aeUTymw/wE3Nc2dE14MXkqd8w1VVI4nDXfp
OoMKF66xzQfFkzgI1/WvwtF+3OInTEdMBDXSO2zksQNk2t9HyYb5duRfVYco8cfEoG2KE0RwDyas
/CgEEPdjX22ld6ySO48ftxrJTIQxEEEiVyamD7l0cELIDSTSMdoVyiGG0y83vouQj9LjMO0UhmWd
zPmE2zT1kdK4Dy5ac05877dSaZvMYgHu51yvYrjog8P8mGTGVhg0cLxzXCaJhQvZJ//7UeEc0swO
UzvlEfottTy1pA+Y0kS+486Ydy/MiTrR53zG5V3Lutuo1PdKpBenlqsICrEDNYW3ZWsEL13W66xs
8Tln76pSbVlm6gynUpFdMzE0m0xiAqhE8S0K/6MnAkXRz67qrvFGKbk7zWCrtQSt0CXOCzbKxWiJ
pU1UppJqOGWLoeiAMsh06Ba5zQU+4L5O9W3AnLNP4sVAFZR6w1YVcmMo3StTdpCTAFkgTVXFqyvU
fyyx76GGX5Z+BKqs2fC+EBPtvKwGi6keLEePHea6kV6PzKJCblP27bxpNOLODnliraFWMdQmUpxs
wWsv3xwAknLfp/egYYEN5+bpgLGMQg8H2xpxy+gysE8cmlKqqzS512xBVcxIc+jDFgbClJYcUgYQ
KKF9jpDzpWMxFL9kMChEki6aiWaQUTsIzttHxgwlJqwwxxCk4FauulcP6yamiZpWfdPTMKg/prBJ
W2K2NG/VzmBe6mKv4pVwm2apGvYzsQQNSssWWghll/Ny0Xwc63mScuPDnapjfue/TRW8l112b9Cq
t4AYkugz8r4cXKTZHGtMM37ig102DDvz8FqLjyj+pCu4YsNCTpOvhsxd+m3cY8xWF3XA8pKYtwiY
Ry33ZvuskL8jcIm7m96uA4NMmbzFhR2+IRNd0H5X+q/EwNEguM6vzGNrg1geaEdC5qAA9ZVCyaiD
czFJ35v48epBeNZG7b2f0O83Mm9/Ul35BavzmXogRS9BzQq7hFZYg3QV5FEPXCvFO59Iqp5jUNcm
8LtjNELHlJtC2VLADVqwt5n2WCW5H/rNY/PnukUydxVa+ogsWtMw5l6obQyXCCgP7eGHt4afwlfg
EWHs6wzxMubLEWJNoECNMUnZq5X9liAbxO63MvFxtYBAY0z9FtnVUJSYwOMZZmnLMjrpoFLp9D0O
Lp4Cl54fY2zTIH+xv+W5sZXUgpS0VFXoLUKFW2bCV0abiBmt9pa5HJCR2KgjEJxn/QmL7Ehmmrf2
XcnWm1GP3mr/yArefbRoB8Ek/FSADowgBF3RqCfnkUUO+bAo9mvU/uaJd30Wae3JGBN75nnGV9y4
VAT5osfr35pI8WI0xlOp+grCpdbCAkfDG1eYc/pNmdj0lnC6adcD+dN6fNJBxuUk8Y41yPRH4S7V
Ej9VIuiqFUVZ9TavdkgHxgArQ8w++OTUDYw6FFAxfiS3gU3fZ8dMDkESMPDUB8ZLTI+kzeCayBfQ
71zrreXdp3tJx0YtamSvaDpQldOsIkKJg+2YCBd+NeWrVyu47BWwVtlKlqCCCtBLDYmcH1K+tcVf
lRPPMq48egxrSmiCK2FoyrpIsYcr3c5lKMuruMYduciHiRZ/g39FXHO0hnrzT9WBzttcO1+GYh6C
gsfesw9ZMrCC0W5+9SmbR817pnQ9p9MQot+POPcoNRMY9Yntodw6eP60Scl5Jn9tVcPP2SyNmtsm
DvdZhEJdJ+t4KQI4/7696CS5gWjKbJdgyuw1NPtqPFTmJpdby4d4Vb4TdYcJBtyq+TdpZBpIuhVQ
jRDEoK/vNAatOl4jA8FcSbc6LzTlTNT0UlSnkEsiLfZVThRDU6ycKp+LPws7xBigDsh7hTguDO5g
bOG0u/ArHZzWwLlYzqEshSNA7jkI03xfCGM+TDJMnc7lr+7PWkZomoqElUMxsN25KD8zu9uKAH2u
hwWn/jRpUgLzt0fvFQnjGCBJ4JQw0LSMK0UPgMbRtZYd+7K0kM+skoxAFsror2BicCbVNxcwQI8d
y2F1jHl/ZBbnAWSv0vGcOSzwsx6CTHkuLH0XhB6sz1/jr9XRCRq/jBy+DeUxIsIlXGrR1gRnMDNo
NiEqL29ITioPuumNy6Yl1mHcxaOgl4NWLd4SEyhpWF0Nz+wWuUBGxh9zChz1sE5JcN2K6Kvurq13
s+Mr/uaWCtb2FET2gjCmu93clf7SuB/RaM7wZqSUcz3dXQPQr4hulpltGn6VVnFRh2S20hlhFZBH
BndrTTvjLOez+TPImzBsuXDLq5NrK8VsT3EYGgsiwJeOMJD0+bTPMn+rmpRfHmhrqOUp6tucQTrp
aRcG2UjzueH4DfXFV9fQFBrLwuB6kTE2u/4YskAUicp8u64vKZEARtcHbxkUAFehzc5rH12TjR6w
NIgek8PfWKcLB7VkZYCICmYmqbS0gYimLRNRNITru3hzWQ7nuJG14OBLxnLlpvygivpQgviW1g+3
HC+lFPMYEwM9x4g3pwneIZgfOwI0FL8DNtOtQQhfufx//IBHMEi3+UjseuabyBvjrdY5+yHtVxH7
lBylZq7cRrbeY8DjnmPVKXBr6C07s+5aB8dEt8+GN8HiqJNqsbIUFV0JF4StPnzgcdM8OiKbKOLn
VEZrn2IvkzfZLbzcs5cs1jq7nACO7kdtyuMw1MOiy8nYVAHw90S759SnWkO0no3Pi2AiSC0Fu2Ij
SCm635Rimf86FNYuSJOgvqdqpKIk9atVq/Q30hG52NVzaoMfs2e1WS+ynuKKs+mmsMWkniKCaptp
CFZ9jms1N6H4YB5ra31NUO919CNkAbxcfJi9+AgZ9VBvQOFiZIQYk36YtrtFgicJO8tnqcFVl33n
dP+IPqfdan0QDtA5OwuhRK2tfjw2tCo4/U+Aew66R4sc5GvDoG/O4Pd1xsmwHCYx/xF1Xkuta1EW
/SJVKYdXS3LGNsYYw4vKGKycs76+hzjdfatuceFgHBT2XmuuGTCjHGEvMPTZo8xh/+Rez/uVjzs9
FK+VUuMEkStMHzBJhjSk+oDhIRL0kgTPZV/Jn/00UQxkoYuzl81iPmBFqWabuvjjvK+K2Hhkdf2h
zoZ61pSs665rHbSsq2mIVho5iB4xViNaG1/HukCGJ5SCLqvqwZPqNb0BPOws/JYk3qym7K0s+DQT
wh967DTIKUXRjFvnooR5V+DSWEFY9vh7NO5owGR4STHQErV1tpXEbQ1FMCARVcIYx2rvAoPlLhN+
626XWUrtqD9jrZHh0S2tWsJbTWMRkzN938NiayHdk+oOErYggSf1X8uOPHfAAGa1zNRjSEjoAWlj
opzw84CYShk0DZ9dkisxDmKxvFijua5p6xOKPF3pDnQ8nhTWKEDS1zgQ157IsB5gwjL6m9lgWtEE
+kFpLnrRM9nAU0Hyz+Q5Q44y82ldZtqr31uuUviu6INh5SUltpWMXzlBJ22MYSEIZjyTqdOTkdDy
FvxeMC8bMHFKbbbVTWcMw4Y09RWDyo9uEpYSzTUHuq6Ga618yMb41qvMjmp+82qoN+yykF3PRnos
zAh/WRtC/TvJEM2l8O5Dy9uKjfXiNzHEJJpnf6sGjPK/uSPaCLxh6CaEIxgjfuqYPEGzoYEasmMQ
6JxmA1y4arG/8Im0nkTlOQoZGCOy665dDp54UjRdhRCiXQnRnjCJBwAvzFe9k1iadVg5zfSDT68j
GZNLpcIUhIUtGpA2Dp8C5ZuyzBNc2tYp9igekxxUIF1W3ytIxh4jiy69JWb5kbXEI+VKcCV4h74c
o84oPeY9vjZDyghBoBIvNZ5sx3tgeKGF3B1x7JQDaVde+9S58eNa3UUkcxBweA4oV2vSJfKhvdST
/qKwXXYe+Gb4RnYYFgStIynApGnkosTheNL95piYMiGQlp4oQnrCXCtcDrqA0tI4U+OyOkc+SIXy
DEpGdaKEKc0gF+/VwN1qKctqjJ1lBBueBIagSF8bPGczXIC6P/aZt22Yloucfha5SCJlOkUBNQeM
RKSwpRXKIEEnfSXaDXmM2Xl7wHuCAsduQJUy3O9yEmCXlmewYMfbBOWK3mx1C+YlXeJO1jQ4M5gb
6cVhZKvRAvD5tsLkMxtPetR8p2HoiqTGWqF0hyhhxClIEGKgNJ5peEweILwa+WP+T4GJOZrWF5SH
fN9SflUREiDM33GowUQ3Xqtxuh36hpm0RwKAeQC4xk4z/kkwSq7j+jsaoWf7FLUpalFtXM6ZmtPw
ImZ4XHrNhuhoU8L4Ppe2WDs/SIiGaS5NbtKRSSWzUtkTFRMSnjkJWjfB4XHd7LVKxRseV49n36pu
nwtOa4arsklWPT4ZBWlYQ5MeVKsl1+xjshChFDjVmyGz4qnP36qMCX0L8T/L37BKeZlk1zdFt8KK
pWa40JOoHqrsfLKGqfhZ8XGVmCXuPpgbpiWkIKFwFzBU7Y2c0JpwlVH05hHyLdhW0475uEutxyQy
s0EuU6r0fm1JsHyMpJ7gT5JWYV4tDHaKRIexzNBUWHf6lx+lLnLjAtzFl5KVyjiUSf46h3FQdMJy
CrR1qpHgRqhGFn0yhpgZvEGGKrAYZhtsQoiIOM2mfdsJpdPo8m4JCd5Z+jh+NcFCqvFsyuow2/aa
xjmrmSOmibBs1BhHpgErzNQ33b/fBZJJ2/D37d8X6zdkXrwd9YZ2PpGxrzVH3AZkKc22OHricpUZ
b8E4Yc0jlBm5znz3349GWZ5lZsq9xMQknh/w9y7+HgplPoFLv/FyPd9OkXVkCDwuq/ktqVWTb+PE
JAt0/hFTXKIQ1JT3lb+Q6cAc9e8Z8pjAthFfXYjHGOx2dfK/X/xG2iuSRAxb0c+CdkHnF6IMLiMz
l/n727/38fflv7eVGj4C39xySOppO9jJgjh+U8ifxAmC/mjSXfw7Dv/93YDYg+Bif5eGJtpc0ktj
RKZOF3rHogGgZQAhjAS5CP1I/LEqKEsxIq60hz5TzOejGTJnCD7CnLHXfLdo5pRjwnudGqwumtRk
OlrCU59Al2RlOMzPR8XFEZq/JALziQRmShRXE2sjAaCVGhprxm1oa6zwFGjEE1azbseqfLwupH2o
emxNgraW50PsQTnMGjnaRBEVRi+0h7/j/fclVgAfYowKEKvQvWjze5nMsNgi4kSOGD/HaEDjEmid
7E6i/Kn+/ynAitd0fGtRbVsm8tCLq2L795d/Z9psIHONwVetVIzFwmEbl+RbZ+QKJ4Ky+e/IpEGi
u62iffR5nEju38nNJMyUUwUTwtyJerkj/7satqWeEprZohU1zZCL9+85/r5kHaGaksXa9fcjgT3m
CHGAg//3Re/w8o9MrV+okadz1lNMbIZwoLK37n021WCxRr39+y6dPwqifalMAtcv9ImdlW3LQrVv
AmlJNLv/7hpTZ2o+EA+EHpfzi+wuGc1/nwtm1f++8t/L51OLas+qlkUo/t/b1kwDWCumCP67k/qs
2qfeRDh3OweD+sFGtPI3KFHpNlTIJUgL1q2/JxvUXZCUaxUeRlOmeNJBZzmIffpKTwNXXT+LHMpY
ZGn77/ML4RsqiUsRtRKQFktFhxdQ6jPL586DKXoVR3lJYIojIjlmFXgzcwxXyg67qDAGDTE8+HCI
sdVGOsSWwjfEWK+zqnD+u7uUiEAxjEtOTNoSidpCdbSzKU2vo+IOBQYkvh4tsw70KmqOYo8+Quu9
0UmIfF95xwk6TbrShSVWAMDtpu8i8ccgkGCzyXCMCuUGM7slHBFTcrB5K2/ku+a+yyyceN05QY7W
oXJKQuMpbWeO1cpsbLp4rAlJy6NC1BgOkgRO3piKTQAcWSIbHMWwkUAHkJ+I1A1IDnCI2KvRidI1
1Z/5Q/nqbBEII6XisDWcrFw5xOKQDF1TGFsII9G18+H+0VV2o9s9gyufa2avMWPB/pPOPIE0aSeM
bismAbPDokC2DWEmGNERK5LasOEAtPAk0djmnfnf2L4oqehEdAi7YNnQATDzsdOfEYk+eAPIxA+m
ZIjINaSGeH/ZBg3IgnyJQAc7xjfIHu6kUu2zwZEbV+HWhUqeueQ7iAGpPW6BxYHFukdQiIOHGQQg
dN1ACiwYe1wgJpvavbr7KN6oReINNADeP6570WRLHKPe4Vj74UKg68Wugcw2priUXjaQfkWBCFuX
XK7KpeuPYXbip+xEeeMMVw8DLmidcAfml0M0zesYz+FKCkAPXEBY4Gdzp5LWxkWGsxcqDxuWXvhj
PaGgNfdZU5AuUQLSj2KURHFOQiyDvNDGFby6c+hwdBIMR3j2F2ofmBj1D+ohT3C6LwulAMIqjKVx
3/JtEnUgFFq/YI2l8UKWyTw+Jm2RGx9UxdEgxv6ig1TI//vybyp0pW1ZOITbwtd67b6kl+HAMDLa
9Zvh3uPauYYXDLdaXuKty6Dikl2zO61nHTh8AO9R3c1HfuEBvNHsrD0jchcIjpuPgjzTxRYV3kGp
7Z+C8/TML/yUoxmwUA/YyZ2TypXA9VDd+djMYrqrtIVEwFFSH9qX/BiqxfQkbL6U5z/jMdO1OIQn
LrgGRB0rx/nfMI0wsZSabLO1qWKZ+hZnHs3b433wKL7imzfcKWD4dYCNH7j+xLx3YT0z0KrGxR8f
Ddidv2CcwEyd+dadWJWi3fPcwjwn453hknLPzjADCeyKoMbeLdJIF+GJk8Mn5fTz5jnpI++KLFP7
YD744/iiwylKFuoNek93V578T73xAv4PHVE6/5aLxf8Jf5prz+fkgA8wwaHMMshB47+pGka6Jy7S
uFtwuIzR5RvAXhiwiNawJqQr1eBUzbcp2FlylZP5SjbwT2LZ+UJB4El4UNJr2aw9LBTDVvuaG0tr
Yb4lV+WVRxTPcI9co74lVx2ZBTxjVz+ab+FmfOhv3PEsKdi4zwedzwtRfg8PU76YWPOfUwZbgJmo
oGGm70IBwzm7Yl6LAJYj+8mOED1j+PbZVjxF33iRIPJ/N87mSWX2A5ULz1jGeoKGQgmfB34GyLVI
woPnlaP9VfCbynrzKXo0rGjBd4YIQbqsDUzBsGMbQ4EUSMx45IGRf9Oaq1ht1HWetQF9C04FnWtx
cO7Gq3fEuIWzxLfdM9+LD9Yh7ZUI4Zvf9hdS6OC9WI/KZbaBVvlM6NErnxXlCOUa5hq/iDw0amb4
jbOaBMwPzuKiTGwODX2C9sJ+ssH/nokK75NrcEH4DERK+GeL8ZJhiflL988PHutcZ/fTUsGCFwyE
QU/tGAOLI2SJhcIJLm2rJEHO5iLA6YyLy41a5UWJjN+gGeKDjNOMmccHqQrBvvuAk8IbrPr4I65B
AtOm/7Far3cml+uL7pkLrG1xT2Zs4UopeiI6A5v2ATYyLkN4Kc9aM7IKWNHxGEKklh1hGRM+Uwuz
/TcWL9M5+MYPxgSlt5ykcOe5b8YR+Ei/hoX0mvtTg0w/kpb+Tz02uEjUSPeUpEZvN5lnt4YezW0b
nli7243xNG/dlXUeWd4em6AN1us3/dawgBpP/4c9gGtsXk2e0VmsHO8hPWcTUCc+qQ+Qg1Nx4AaC
jTgTdOvlvCjGm4Lv79xrMFlxcSGI0+YQs1eVFUImogDmTYtNxOBkR1frKwzgU9nKqwgcU7tMwUm3
4x7B4xKw4z2xnPIhv2VX7bVjW9tMr8F1eo2uyTXeUIVz2XhH9eFfeNroiq4meUJmwYoGFBUTVui4
+Gi2L/EIihiK1TYkvWb1hu3oumlR7C3wqPCJT+LxXCKxg+0A+JYGoUZcN5mbSieWEhIyvvIWufRb
9c4MaITkKjgQrA1InowabGNg6e5oHyjkBvK4wdox7FwJ2IcjT2KSiWEcKlymRFfpylaB4jGfFzgc
vwNHXaaf/dEDVuXjH72P+ji9S+9kAICUZ4v2CKmvZnfExpA0oo5BHat6dc+Q3s/rrH6brgTMYt3G
GsoHgm+6g9HbXtgyOh8qRGLlKNBRszvNmV9gdPmjXIWtdK0vGn8n44mfnfVHr7kslFjFneMLR3W2
9Lty86QbDY6py1ImP+aDzCJH2ctuE9yHcSE/TAzIjo2LTRW7M/4JXPxUQW/ZU0ADg1jwocP/JrGI
mcKxstR6E0BNXFmeOQcn5Y+u1eF5jsHaVHPcCLquPOAjszSygtEbLdqgmiclbQu0JROpPCZ5gPIE
aSlv6m+9ok1rTDGyFaXtidnGk56sKsYnm1YnNwfuJESGzm9JOdbWUq1OKzPA+l7TDNVtDLxSJM3c
5bw6O6JeLOl68MF4adcGPN3cJuMNljUwByYSMTPJYdGUC8LEt+a638jwQLtV946ya7ARKHSxQ5CK
iVk2ulPZDh9YuHb1nRABiN+WvriLSXlg9Eb9rn4rsIc+klcQzBAm5Dcbvozi2h1yWkjmUwjDFhOc
Gxbj1+53eMfpIXkVsfMjQojWfPqt33itYljoVMaUFLHdvfMczbv+bek2PqhciHj94VOi/VKAlG/d
6/RLilzVOc3X9JuaCy9cet/+rfkiCkn/SLmooy/1Azbjd0hlAvAOG0Zc9B/+G8/ffyin6p2D1Pl2
84tOkog2bDTgL+KFzyHhXRQvwqdHwsnkoGHKsWyH0vyLP1TDoTchHMMsRveHoACHkvkNwlWofoMv
5AtUQjyCeVfPB1BBsNFDwoSDzIXLN6fFFjH9+x2JNeYkF3j2WR/Q7ykYobKJpKnC2oRsvAC87W7i
FpjuCxY09yvVF/pzNhp+x81K1C06i0/r0tHvQk1Aw3ipIOeJdvyBlW3GoSUu8zcn1u9DuCioFCMn
+mUs5Z3Br2fokkCHfkGcBNGTKJ64AiMVMxP+JnmXpCWGJ788BKZUjoKqcE3/7yEvExOlXxkFH7bU
vKQWOYwiWhRAgi1+NL+c6+p9AJ9hUP7NxdbotNwLbgQdwzBksb0bYTQyrmoUMLETahtfXyn9Bt04
R5OrqRTsGL/3cZ/0LmdFZrQb71BVz8bOHLrYjhgDF04L1PpFVgRYbEII32KOCMIACVF5h7Idd9OF
hQk83apxxIJduYuXcNpFFanqC3jeIX4BlGv6XANTiUX6khUoOlPfxT/hKTnELBnEaCKEonyjrsqS
NQX0hMcCJelmsqYfP/myipKFQ4YeGMUaMp3eV9GUD4zFouqtJ5LPoiujkUIWRwFP+aRhxWL3t5H6
EhAe7ok2h64KX0Tsyq6ZKL81jJP0AQrLcgp7jd2H9xdkTtki8V0ib6Xslc2Nqdi9sc7bFQx5FoYI
ZlWLAMiZN6Yr7zA9VXf6Hso/CmMqX75RaHKeFBXdUxzZ2OdfUHlOwHNWsZxaWsigf6aViVn+Unt2
tBPh/BhqSIAg+rEbZR5vmm8R+AR3ND+EfuKMSt3K5wpsPNNoztN2xc4FkjdC6QIAUuev8JXIbqO5
ISQSC2WImcWTFdavHAqCYuS4Oexq1DnZbJfkiI9QXrDj4fxgEALNs8Mdmr1r95Xnzq2l43XaOqkE
AkVjJAhIyx7isYVF+BZcidqtqHM5BH+7JV8tdckTwLd8LehraFfHI51CO/No59oMWgl8DYAO0McK
RiKkGQeInu2a98kpE74o6xIirmcNEvUo32DPg0xmnEVQVJ09NiPavDPzS1xsrTkkgBYJvsCC56EP
JoiR3YMaTywd+S1/UKOGErGWlK1M3eVogcGD+sMPeFyDhc51bs29iUCKi/Un+k73ZinCwjr6ls6u
jliDlPSHTuXokU9BScF0SClO5RBoGylGOIaXGUyY8NQq0Gij3Oj24cDwL2IZjCps5UKDF4Gvs+gk
KJ7ZvosNgt9F66upu59SFZ6pXsiO2Qu70hhFRzMGHSsbPBkUT1qpEwLBuOqEdazJy7ID5239dCOV
wF5NAKmz1XOuzpaCUWL050KifohZBE0tukQhswfBQKymaT4Fb8xK3UtUAqUxkE2MREZO28MgFJ2r
ROp3F0K9EJGxakz3CtVf9gGTtVzDwCgSLFsKodz3RQt5lqDHqbWg7JhvQmDCTq5UkkanOXsHblaY
ICoqJyrRyiMFbyy5SJIJj/ayAe6JswmfyAVv+iNryKRDcMs6mFjyToh5gSZiPKxNYA1SC+FCgD/Y
p1d4cx8N+OLG8D4wfSKTA4PnhUesYl1wtWSeWjmioLyGf74JE9YzIj7ozOpwmdAofgPKK/iLdN5N
ZO1hk5+tnlQGEWycGA5q9OpLGeBkeVCfGGpLRw0rQbXWIBGQCecm+mQx+Pd6WICwnQKOczBRyOjA
zkZvXHxpllCV066JZo/clMzIQUtucJvxaMgIx1tQcrGeKU/+D8ol+rvqEBAZSNU57AJ683yXN7cZ
nanXKvqU0SV5gxgSa1r3GEa2K4j0ypOFMw5WVJIdPprcPFinYsk87PaDpKKBra6DAa9af/BPNF4s
yPR+gSONrq7ioubSJ6F07jF6pI2I1vFslkXIbQsKi2lktuxbFxrRScN116geGWtIr4TZahTWihnw
jjxqUARriPYCYdvhPT4pJVSYEWJToaeO4Evjh7yJ06nFElrT3FDHTK8dmet2Q7tGgbkIYwqywVef
ktkwM8C/RYjlbMdFx6kibNKrcRFIGljS8GwjQ7q16kQbBdnPsfwJR2lYKqkHAJ70IL8QA0tZ7Te1
hVZcqNJLMh0PFXJ1etQl3T/ggD7sCOgBl+EUgBjN3bdp+3PRzPaDfA+4QAfGeTJqB7tglQJ3o8HF
zUvDY4QNFa95f4sngWJ2W2kAwspV0tuNECsvQJ7Mv6cxpVOEuWVVi41TyZzzETK5FptIRE0I4Yjl
Fh3e2Ju0iQwod9zA4rDz808ZVnnLOWlKjN7EqUVnMmH0GQqrIPCJvgh+ugqdu15ah/TEzZblq9w/
TIygkJ7A87lLqLBjxMa70jsq+o5uih3B9Lae9mBdhX/L5kF6FmtyL5juiH53LEeWP117n+CpoZsr
3SQOqJDM9ljK1UddWzWBwQa2tS4+//PkkI4MJRMtg0Ie8DG+jNG7V7vAFhaQmsbQzOWKrWnoor1c
baAjD/rOp0QbWPuJWkVX5b9gW+0VnLz6Q1D1HILQZagkAsKBA+flm+Y7Ge1J3sj5S2cscZas2iV2
tmVzNJggUApFDlTqRuuHF20YgQJcNn6P9DDkRNa2gyEioFdaTS3D7CbJ99Cd3nVdO7c9dNkiAafz
0cTRf/oDC7XmY2tv1jE9bkwvSNSDSgiMEsRkqokYfKiGgpVsyH7aM/rWNJU98y763lYrEICEReHU
e54S8Ep45ZohHZrqoLo2V+7L4m5s1Rs8HTZxZnUgOtCLp95h16ueaFcACQMcXyBjbUEXSfZWP4Xz
kLyE7zpaFyWfwk0vhJeq6JeDIGhuMeT+Uu8w3kg45EgqsScACfKYmukh4sWS8lxPm3DVi8Z75xHm
repo1/u2u4el7MOXrN6zJNnrKHtbDT3RNPR31ThFugyo0SDpxc5phzkDGBY5FQhY1A0UV2IP/mLH
W26SgpwP1pFOcM3apY3nsgIQBniSUq4g2iCKYgJCl9QmLMT9AxwJ4Fr50pheL3WZLEQ7Rcc9nLGS
rnFMbcxdIFYAaf26EkBZahG1XSaOGy0dlmWFrKWkOmD1lDaqhlG9pJqrLut/DUk/ksfpjxb0EBzT
ba7VayFVOZeHSS44QR8tmLZZGS5+WYCVgPA30su2kgk9GP0e/t9SyxlTT9x/AGaq8FaJ7VqbTZRr
sFEdceGEoSb913AeJRGvSiqiVoIbVZrQkOsy1je5KrgCcxd6l2uivweoaqH4YX5bKS5Tj+DVnF0a
SebR8AwPoBYSx4wrRCb3JNNXTLEt9g985qLXQde0tVdxCwU4yKiw3x3YzU4pmd3iXMlithN8UpSy
+Aw6gPRhLokhmTL5p1qxWTnxZmfx4F8o3SQVd0ane8Kqkm/6AxIOmCyr26FjD75GB/kG6gS82V0p
NcFZriKSo/+D+GnDuTfmf75LQDWA9+xULJacdUpZSly+0gP7PyXE/St2TDT0oE/qLd/rb1Tbwiv/
MDxhZQDoo4NZSM95w8M+k3Lvr4I1zRWPfFDBem+5PJfMvPGfkigCnoy3TbEe9O/BgeKWCn0epeA/
zSsGLhMU3ie3GSAT+A/JSkBD3bXdT9dobW0BAvQlMykwB2os3kZ0H2+JtgRhmAcjzAXZpxFhuVa8
ZRhA859f/E9qb3B3MkgxEwOPph5lq6PcBuUN5yLV5Xizb/J02Mzwj7xRBjQcWx4D3kQHEe/9jdUs
hd9pBVaYPKmrP1hmwY7AUzlPvDTveQbqXr03AFeEvw/jy3rHRE24D9YOIZSoMNeDSA+uhM/dokgX
+WP8AZYUfskTew5nb2+e2IHmaB16S2WtnfFLIn4JTZtgzlBkp06YARLEfOWYU55ueVVQYxjysOOR
e7E0zdU8yw8nDuqhPOxga/n6eT7wFjYaLuUHX+fcOW05+zJpRC7vZob9323Os3LMQGS4xronJQln
Vb799Sqxx8XCAeHSYSXg2uR74YsRC1Mu0DV6AxGuborMyzGluZ/gKZh0ceSo87npuVgDNi9Iuy0M
C5C38Ua1j4syo+1UebXU/pTQaGrQwWFtX6pvvIu0GDB23Xm7HmqQsNAO1QfCtrQk3mLB9BM3CIGu
GGSDQypgBTpv3xG0DNb57/qFRyi7mgShbinhRIJyENo+zbfACA/WJ0OZ+ceY2u7oNdTioL/28JEc
03fhnGoO8nINmg7edODbBVDr/OgAJX/sqmWFdjuhuOUG04PhHZPeVQed5ihJ2Q266w/fG445ADFB
2xSYpKGIhjd17PzI2BSjf8yQf5I7z3aArdciyQSGaqiRZb3dZ4R0+invl2e0TTyLOn/jeRHWZSXo
DLwhcmX7QH9tiq2iKe+9DMjcQ0fdhNTWK7OA1zoWAHa5uelrEAWH5o9DDX6P3dYHZkIkxlj+OrzE
8nw3CF/AbRam+8XLvKxjqY01Nzj4aIv6twB3zTsxtwRYrWcH5Fa8TqLL3lIvDUz8dhmjcFEU1n0n
c0M2cBRj0W4O7aa7D/eSgTjt1x73FuLjLHaWA1xYlhfjSevMxIcemLnYPHr58RuYqS6TH8aI/FJ7
iu2Kenaeo1krHlFerMmtzv/KOG4zekv1IbIbvbJscC09xRv3n97a0lO/+T8N8xlWM7lez+hDuMD0
C9CSmKXwk+XEBH6cF0emjCV3AP8A5XjezHhC1hLvzXrJrmzl3C38sjfJNbO5z4ATOGa0NnSdC0QI
J7wVz21UP3SF9kcPfoYu89C4iy6lgvYs7v5ndYgO5QXo5WK9lnteMnNjQGfQUaqG3jkgYmfuxMCT
fPOn+mBJiyaXWdKysoHabRDN+c+WwHY2KwYR8yxRxhb9py0uvXksp97UW4Lz4bI6aMwqSK74G3qR
O7MIzgxKNvGFpfFV2WqsuBmXm805/5vzNi2bTxzWl1FikW3W1WiaO6PrX3RLKJjt1y+s7qHmMmHo
og1MRFaWoHfowWMF7xO0p4v25h0ZdSXZbGvDes2Iw6uwosKViyEFeBkj6ehsJNspeLFoK1gSSAnI
3A6bDgZjxiJVQPkWo9O57RIh6tlfDdtp672NDxjWQBkPFiDOwL82Rr6hL3HevR2HcbwJX/KbRYJd
7bL8MCZjSWKj6SmBuWTAb02Hc8wS1/pAX05hAgrxNOPNo1qm0aJa5jhgcThfYHiJst5RTc/o9WQz
aEyh9P/NtrlaAJSK9G1A+sg+ycnnL8jYAKRitvsHbTEfZ0zBH87hM1gmcaFXdncGIuM2ZL6YnXmo
8JTNNePT1vrG9wFfFjQfYqx/MgKIIYxHS6Ffq+mLj5EM4OoMfbrSL1CcCKOPtY4+HEOyftnXtLZ7
Lz4i3eh34Intd0I/tObl4bidDaRz71D9FEoYnHSHxfTLooHRbQ7xxLfLtxKfIQwBPuTvAigQ/Ovd
iBbap3kuv5OXn35NxvqHXnGnYC+zUA8WRcwvltJojaN3qsjeVbuT33xE9Xs8/lo6NogHbH0DaCXE
WIb27DHSXC0Ko+GAd0aVs1b86LuE5TXEgAAsFv3P2kjgLmLNDB50jIxlzTfBwZIxmpfJqMxsn+kj
5KdFRutkMv+MU1zCjB2XkAGQBQgvvhiv1A3tsJObrdyuGLjU0mkoT7F/YhDTfNVIeKUznz93kPQ7
xtZ76Ddrq7gGQHq0LLz9NL6K0jnmhDJjjwgGBnBGaYKllU+w60IV0Jcy9CB9tW6B5BcY3XWJS4YX
ahbhyYpEDAEuPeJFFbCkYnADwD6AunfvdIe4dIQyK86CN/NvqgNZFECCdnB2DRYd1AQ8DLSe8wGE
L39LOsuL01tLWTvq+drqXziF5PLED2AeH1nGxbtxFem34h4xfte0ZcFn7haflFzpRebTURRx9bOk
cpnSorCI8g03JbTQAcNbG5cVlhc25ClAZMbdMV/1YDcICNnL53sdFoIEgr3BfYNCgrWQB3NzyeqM
I7CXsNWDKHK7gDLyW+Zy3HTUaywM7BgQVrxhSY/4qr0A9VACNJ4Lqsh4miEd+S04RT+nmSprUyqU
N3qGf5gkjBYidvoe6GMeI6snFfU/mzPAPzptLuTcZpOvGHFgUIZdnh2YXbZXOCc0AMyNFHmr4dpI
qpBkj4/UU+FMj29jyKnG+Px7CkNacjx4KDzktfFj/WADBJdMuMTNYuC6hEH6jZsvSDv/IMJMXgOr
AnfhAkTRhquOtFQlF4zf75ZT5GBPAtk1DMlBcKxuXXs0kWygeEAt+m8mIqi1Kais/B5rx7aAqy7e
KnBTRgk+6P58TVCuMIWYHMx1gq/mF0yecQjXwmhsS9kFsccNJfuKH2DxPRcJR4APbkJrWsxjFizI
iATgVfj6yxVC1TS+YdhyCh9cqVhWNAfrOt2tJxyI5DBcweG7yUWdShIarmxXBtLQ9o0nizOFf3Mn
P4jBqbSSEY66NHrgylweU+rSytcOFRulACUf/S0VMpeM16xo/tAZeyUeBW7d78w370gVHHAxvHHa
KelAmgsPDRzQAp6ONlsFXXDGfWhAzPrxpX3R73HZb8BWsUbG9AS5B5noE8GRIL3Q8zFrJ8UxAvBk
4UFiGVI/yiZnLQnQM7lU6cOThoXumwq4XsJFoZBgBQbrYROC5OE9AIVogbg9aPC4/NmVoKXX7QqO
yt/n9muH2oCZfUeuACEnOi+AvAU9NC5ay6bDn4sYlxf8pTkJWuy2gj3BoYa5qTmck5DR0UsdCo44
yF865uGRFbxVuFyj7xYhHNkAxw1jnMYhV1dogHp2KBJ9Ri0kWaL1mRwJkAOrg5zJBfIGZ+g2Uexq
f78i6JphokTNC0+HLHKJgc482xKYWfyyFmdY/h2NjbYZsV3CBoKIVToL4FEmS1g/oMVvHUQVDRWt
vEvi1SQjWXRSpK4qhoT7VnQSy52Hfmw7IMS1iIemrZG5c5jcYMdmk6MkYoaMByo27r6N/a8yMFZz
zOU0vbNxM5qUvMzxlbOKbVuxiNYUWayImehiwSsMEFPdTv9UPWwRFgyHYO1PNVftiruTQlAErVVt
tmlIZYRX4thbXhjGGMhfcE0jLmDkxKyZHQG/UfJJMyeAYRJDZ3zX0gtbMP0I4xOmLuEPgyO2aP/H
eg3O/CGNEld+c6W3oeDgqma/vtHT0R3PZAV5JvVQzIWITmdZ84aSDo0JBQEbS/eEUsAimEQbVjqQ
QSYx3AzUGXTg9HS43bc3kQGLwRzDpkIpkdvjnoWFSIp0y0bvTsPXf1LLb2FpaxUdSaIyoUg1umZB
iLe5KrtgJDwR9xSjFuHXKlZkFkffReK0Gtl6UcBsJbvzXvkE4UV6nd/gA9sicz1XFMAgqk05y/Hm
0Ne4maULshjYezmKHNoBqBAiHWM0RmAlkKlLwRWd537/Wu7pwdMlxxV1JBUMtwjFSs2hpPWunSZZ
4xjJ4qAgQZvm4gxiGg/uTLBYW7NsCA6ckDBbxtSbyNkkpuOwCxaoBnhwNDoQF3gLeE1xfeDTnqNz
Ojf38Cc555f6EmMc9GQ74qRRyoaL8pNrYnwLHzO8W9h8igBUkMC6YsEnbaQ139d/z2V2q7F2THVf
o8224E3Qtk04ssmIfbBvxTsyjZapCJ5mcwez0WIlzA1a9ksOt/pd/TaxC1/DlF0qiQgfkNruZcCs
pfqt55teX8EhZW0tTCRmsOPmoTOLM6PRLNiW2jGV5zFpFe809U1qj+hCSSB8CdNX1ur5QfKOyTfa
dytfZvEVQ1juRl92MzjsDblqZAW6ikQVvco1bCKwsLtFVvZe5XvBcI3GgSbLtU+izWyyvIjFRQrV
D9A4d1JSbyiRa6KSF8qp3Rk/TOOw1RZO1o9+0E5KZiunsnCz9/5D+Anek19WAxaB/kMH9uxtdjp+
yr/9t3pnHpRPJs88X/Te7oSL9QPRmHpM9mz9rPG0TNbLj+DdwIIGChbGb6jIXvg/zwBBK6dtpAUp
F9FXK84Hi4mzuEuKJZsVOxOF06AjXNywOgYDe4Ob44o0QH+ay6q8+SDlo5pWrb6Ko/mkgOnNJ4vT
lByncM2Fo137PfUy2lPfhj7AuJ81iWLM/Ki+IC2wCNfmPJ4eWH6J5yA+WsKpd+E/EEZCr/idPX4D
8Exk8zYsDgUNzts/sgEnlyfAOB+/TglAAPTgC7Na/k40FyzlFGNwFNhYTcw/d2y2LH04TLEems2C
glyJ3b5w2KjfeT6YCNWvrrxzdIyTfxQ/eF4KZI4Nw3vBX0df8duc+U1pjQv4NwfPOMEA+MDTUjg1
L+0um49pMMwcjv47e88lm9WeUIWP8jtm1oFS8gLVAI8vikPOOjwS5u/KQjeYO80cgvQjfuOPeGJO
sApf6DvkYVxIPTEXWKY6FCIJTugWWFQ+zPWIrqyl6GRFzCqWqsYsCMMiCAWpk70XzBm+0IcyisXX
iHEecMNgj5hByM7/UHVeu40zQRZ+oSXAHG4lkco5ONwQtiwz58yn34/+52IXGBgOY1kSm91Vp06o
RqcWV421RIrmjcDTNjRcpnMucXjKB4U3AJE6bcewtpiIw9PMMCtEcvo032mbmM/hST2JDfThTcUa
GWZSjL2GstQ2zW7CHNmgfnkW7uCwE4uohpiw03T/4uDJfsdQrGfo5S0pXPNp6wLPhAncqzhGLf+b
0LONE+wTpwe/xIRvGpPD4ZzgzgnPSyFGUKuCafF96hYqXGYklLrpQ35a5/wBeHqLv7LdHxpJGZvd
iP3AMVdwaC1A/YLT+EsFDJngz+bD+sSzcfiE1osyJ5rZ7nv0MwETJ1yFgeTSRaJwHiKsoT2o3KWP
H4RUPdi/CncpQ13GAwJCIJg+ro3kodAZgp/76w4K8qOHplrDBgA/J+l+8ky3qQd7ehU+bxbqNj+T
X+BOPB2ftkdmA1zQtlDvGS+Ng5lsI0pqlIgABRjiMrDAVuM17hWc+OlM+H+6MN2KSbqXckcupiJT
wvIwWnDfsksSfsX9BcPYkJ0wPrHyoX+E/cqIbCVaioWtsTO+cH43qzm8HZZI+llyg1E6UFfnU4VE
m2kS4Qk3CdYIz/0VscmY9oi6jxann3dwTLmxKbm5A9kycAqKlv2rhL3CvUdYGrkk/nSX80xhLvnx
cnqxhcPNadKasavDaual3t3vyZ+pntozemefwTmZxHRmOgny8+aE7x6VhA5wbc3honBSUjWwrCo4
5qxNgBnvHFsToZ1vThfukMtLCNowFZmuUSREJzCiaYCo/DJT+aHyUN8BgvAwA1RlSA0PBAhFfwIC
UHDSYFFS0Ph3/CY8eX7CQjQWEDR5cAaG6EInOvRkgebOQvreaSRp/brvFDHcJdOBOCENHJbr4Icu
OFlCwOd++A9Kn5BqyHZP6hDtDG7Ew3sL6BnFAmBPLxbRTjojCgC6iil06e1Upwt2Vm9TV2cWPfec
iQb1+dVnIsCDYTI9iRjgdVMa/I0Z0mmEQMnDX3Cv9UBgr81fBIiHrseT5XfCCffFhAJsLdrQejMP
cIH3sZoebaB6toBK2OPvRlEOjEyBxu/Tp1PAgB4F+REjiMnhE1SEscW5/gVyYbbNuwFukpxAdcAh
oeBclA2wzYVkFhQGvOE8NG8iXS78/tQgQ2+uVXBt5xQnKUYogAvSmgtZ6w6J8fCN3PwYeAcwxyiw
sdthbK5bqESWGXw7kLQER7LpkvPXdH9h/Q4QS2mQKpg8DFj5H1NJxJU8NeIBRi9EThZFgV0lIwkZ
ARU8HJtBDQR5pscTHqk+86+eJIkbSY5Pxtntl1itKUSnMowOHNfvd9aO98Py4nICZPF4vGhGrLxa
6EGsi0zEhHNq2VlWXA0Tlzn6r4DgRPZjAGHclQE6p02RT8BGaOZurIsIccLfmgP2oLgzfmn9TW/J
Ood+zOwZukd+AXkVfnl55hO4i93NfIrvmXbpAVCeTEiQe7Bjgvbn4J1EEfLi31nW4GRTW/dkkgtd
Z1rn0oJZNa0+45XhHbU7jV79SxgcCIE8TSBARhm5AC7SVgI98rJpQoM1/w13pDfkLz4L8zdmZkqd
HDk0hFS97Mtvwt3a+w95WlcGGxUMCSzeGMXd2EsIA22UiewDVlFTwCsJRi8uIFNB6+n3qQDHjXas
M4iVlz+KrP2IdvD/MM5Gr8PW/8ULY83xbDgigDCyHSpLXsN5PDCBnkxni6mAB6aYCvwHdwTUnA1f
8sT4VcAihWLChvvPA+44P1i6PFIKiZjXCx8ZEglTOdAqHhTbLXhrJUU6c7ifSXjCYxbkr9v6k7ET
3XXxjsCGboJ3l7eR58MFAC7hm+KT+5iflDzaNBABH+Fq8D1QE973CYg/478K1+lK28Gz43ckbArZ
lI7DE5bsH4jSvJe/MhTiZMmf5jfBZ+Kv6S+xbbFL/e0MEKS0z8n1+RPU9hp/wYLeMcrjh7xhvAw+
p9PhsWtjQSDBJMxIduGDc5AhE3KJh/js3sG+eSd6Jv3l1KO1Dw+zOw8AKjixvphC/gGzJwZj2id0
LDp7Rj/8EtAAEC2DIZ4OT7HlqGfyMuMVvMdf7jU4RWDUwEu8QSw1NBGY0k7vqDULGW74C+gGPMv8
wZ5pnfmNI+c5i+ox/vKAHRXB4PAJv8Gzpk4guufMoY3h58O8do745AnJx+YJOMEf5n+irAhuPKL6
zKaVyvuElGt6bhMHH/HcDCIbI8zp0nEscG0qLG6nseEYlmQqcwqW8PsFe2qagmnIwYk+dcovimHq
QUpRH6eKewAr8tGxI9EgXwJhzw45DeDAxNgQvmTckhATeT/hX7/GETDtTVxZsGd2CMjuu4xonQVn
GSEXeWbTq8HV1rh5d8UN+KZ/sKW5ZEHOsx+qAaCl4N34omkS2JawPVAhHuCbNvV4GclcLnuA+pym
xdzXjBwQRjNf1WzORJq8Hla8f6gfnIA0aDSH/sV90lCz2Lnjed+X1S4+4CfR9EQfahPRMB804nZj
WlDhLccHRu8hR4nxkJwKCzGMVtb4fPfn2uAGMvkNzIAivIO9hQZDYaaObHlKE8YUIxRpXp7u9Zjw
cxkv0l6p2kNA3gSXu6X3aZgQj67sLnHqgVv0nXpVOC89fZ3Eg7rR9dbCPMIsjhEGABhuN+ptFElm
q3msTeNbPm9o8fKlSt+1lTkp3xlNaiqh9bLLcAqzKgYrkPCcCN9ZUueQ37kIu4EWa21TSuQrpg2R
qISTTXHFnntuSsvcthl8UNOKqq9YqJaW6QuPROuWeU2TF/Rde61wgDxCDVvnskkQVyxxlyjBXgIF
ztwA/C5rcQfF5eGVj+O7FKrFhydViM8Ej3dbxo1FUsg0+PuAQF1cyQbiG50ZjhUmxB4nsnxHsUo7
rGKhlgehcs/y7N+X6E/bbVn5oK/ZAPnaC8W9oKvtG0hiMOgmIce9t8fhDM1jxMLzRJHE+wrHXtO3
LDp/Q0CizZcDzpVnbF3zObw5PLOn7+XTB6uiEM3NUHH+vvf3oRaLaGEWVfR/vjcmeF2NEaS0v1/7
+39lUgCpw62VyliE+uNr1yoKJ2Sq/ZZQZ5dzVRvWfVkMRAbU2lXRAwPEwv8qpRaMOi66Y+KK3fHv
M6tPP7hUIqqO//f9Jtc3VpvU5GAaaNbT8NE08GVxpuLM8/XgUTZguCnZsytp+mkVdBBnNbHEmcmY
wM0GTaih+IdMdcm0EMrl31c9YYu96Qp3OYCDPmKLgMu0Afk1Lj5zNXA/uqBBSKgp5gZWHdGsXe3g
6ON+9IJUOV4Jie/vv2FM1gUlIEjiGyvLK3QbvAhIwvXcuVYX0Y5cjHtaMCcYtCJfWxIiQC+Te/aB
TL02KhD8EKbap9FFB2wEgkdaQBU3ZNTd00XRXEs4/X0I6kRFYAmvsiHLr+2M6qqlvnel3v/7QhfT
+prnFieRRQ2r1Oioq8xQt5j8x9vOww+wiXL8NgSyiwgFOWsYm6wKQyruXqE+qiweDtX0VYCzNAJN
U9r9/XAMRXbJEoukUe/VVZ14wdogZIDMUtHcxmXfLlPRjI4FJgG20ar6pYyBhINKch9BE3MmBRil
RoF8Miy9v6Qxa6Y20c5kbq4jDSM4AdLpD11BVvT0arqxzeu0eyoQx42wLfBHGTCLLJTiDegYxBxT
Gaad0HHGIrfOdWgilDWs9tgUkeGwAWV7TdHrFShcslX0AnG0ZBRrV+ij3RjB5hUKcA+364xzbUXG
ucOXUdXyfNWm3PJFabSPLLAWStAYH1ZbGo5hysPy78uU9CkMp+NN0hDMZo1ydWmiAVwilsPN35eR
5VvLZmh/Mr9882JM60VFQXmRCfAm4166xT6O5ILXIRh1iU2OWC9SKrKDJEcZ1f9NJCeVJ1z9eobi
bkdPHZYYAFxcna+CssGytc4hT0dVeTCmD4lOYNtoAoKlhswRM31P7wArZ38/SWJlq/pl+EXYybLV
8gEbk6qEVKr0u7ZVwl3c23WN+2oijdAO2vQsxyZhU3lSgOxOnwadfyxzUEPc1UgRLvKz77evTPOj
T8OCFaLFioCpOb4vWApkpGTId0bS5BIVBVG5sCf2GDRo66wMT3GDYRPs6xxr63w4YETl4V3mwjUJ
rBRbMzI5ioxgTq8JyqsfeBoU73xgZwvcBucs0b9kSYsqo7Pyb7jMX3Ig1SdZoUEa4oGKsijhTZLJ
ezKtc1Jm2FlNH3ol1NauSWNehS34J2YDfx/kHgcBcfpgViw+7lmo0bozQK04YNWXLgM/aPeuoIiM
ng0TJ9LgakSeux5iU0S7WIZbc0KSUkvc49HkbpKYHJoMojHCsxRiKwRuKixvvLvIxjEt0+Xet9s2
CI496d9ioYgvV6+fOtmylERgZwy7lgEeRQsxrPE2sTyGwG0qsTo1antPhWLX1+NSyCALd2Evk8ue
v0eqkgO1V+bD7AlFz6xBPiWs7VgnJzZpcPJSggFSXCWLCFIsf4XoSt52qihCgi9B9oek2roqrCa/
UFd6U41LyWMfTA1ScbmQ2bcUqSQ7kPHBi7+mgY8RmO+uFHf0j38fQin44I6HC9vowjmpKBZbN9F/
urd86PuftqKfJExwOA+Z8ar9Bg9zUTbWqqXVe1U1oEGUvX4VDQEsuo+kJTttsc2nD/z6tu7lN7PI
vXtumRY+j/grVn4n3PA0PRiMDhEmsSlbfuDkihg/SitXN34pbcshfVatEB7CdJiIHNLQUyxQtngj
Q20x785skPIqKmrFzjWv+0ji4twrEj15jUAHOi9gK0LRUdO7PdmLoiNnfrcZW9k71FZ4FVPJu1VV
vBx0Bd2eAVZDtaA9hiBbQ/qE3+AzNpTHGlRfCKEa6wbOrUmXLS1NFDa4mJU79oLMybVauFAFAfoE
IdnMbfQRDnlDsCuex3FIUpOaBt2pdGn/aqEUbsRZaKvBTwj9FVXhluMHHlfeVep5n71O5r5kpRIK
N+kT9qOpocKwIAMko6htDQEaUJpwU9V5mhx0GP/Q2KRuUV3LTO0PfliTyTl9EDtlOOiWeE3ltF9b
+WcC0TYJrXWc5Mq7Rqr6qup0C4IFt5dfSIxNWLoX3k94yW3TLjVsDxWvoew2XBMLEDE5a33702XI
3ALGIytzTKBQeQZ5gNF4/fuQ4WZvimJ4HrrkM/KRB1aCxDIbvABn0RGyvdJu/r7196EfJYx5ErKk
qqHTd38f4pG9L5Aw2v370vdKy0lIpSUOJyLezM3vsVSlJ0/0/31Q/AaIlwS6VZmWLobI2mhfXW7y
41iiwICTC+JPuu1S9+qUWVvMUIlOSFEqcd80er1XGjNeBCKzPTWU5aWKTRq6P93Hp9f99xnccype
L1iZnent+2Ji+1uK5Qh1AyVMb/BzUOLItCVFHy9GZcE0NbSjPCbiJSnyZt30HbDg9EOcAdWF3rfC
vMIaZSvLo0nnOn06TrtR1oSw4HJVWniqqB86Q43WVV8oK73Uz1IMr6dKDROa3+C3eAMSDim1XnuK
R8Rog+eJG03JGeG7EKlwSqV65NaNXGkromF+k1owpkZ270YbkbDUQYsYvZKAQglYuzWybh24ebQd
Br0HNjcS6HUMGTk8egwzNZRoCCBGT3lnI0+TrHnrQ1nYjk2MR7VaHLwhXYWdq+yzlrlxVCAEUORB
3Vdj9u9DVIkJhRWpkoE/pnuhBtyolBZ7aJd2QKCRCDS5WJUKzKdhdLUtxRBOCg0F/thWd8syw5cA
TbRBEA2mY85ila42q4Js10eBce7VInQCJaghgOtHpfHzaxRVBGXmXnTqClKl5FzFJlIdOmlJegWi
SFAxnZoVqVOZORxH6n5kPxrgcGTlXsQcVsUD22Vtr9WIVmT0cgumiy4ssdczD14kryiTvjsvAUci
kbub/U8xukXU9QamDL11wTd2no9I5gDOfDEgVLw+Drr/lA1MZ90YBQ4H8Trskl1dkvliybCk82aF
+WHKwEO/KCBTrlOCNWVkZePjM28aeSmIkcahu5QF+ZorKaraGxcEu4IO9EdWmCvOWgVxZjmWvy3+
NXA2RiBfaqc01r9Cr/3OG5VZnNR/jznDOxNclHpUwrzzgHIHvW+qI/VtsOrl7s5GAo37bis1+gwg
W/qIgbSrEw7UdbFMvFfSsY8eA/OeV0+/eoaYP/RvaE2a6B5KZ8JYY+keJBevPcvBQ+F4jZVjWV7M
ZGcZNyqAHDoPPQWypQkaVaAtLKl//wSJIH9fqAKBDeWWOF9KhMkVJYkdoEuvWVLTgtMxqAShSXZT
hUu1OpGSqx3fnwhkygTD8Wg1g4G1hfc1tJd34ddagqhl70EwPTSeyNVOVPCWpg+f+1PeEMD0Ohkc
QBggs+GHi6gf1WbygbHuDQHK2EViuYe/GVo2YYOFiQa8z2RnxW/zQ4HNYh9V7/wyO0PSrM0f/g8d
Ix12f8GZAbuFhPCUH/PZX6hgTyDK+VYJkZXMiThqzCNPJwXQq3aWfESDh04Inr9Q4hc/UZe7E38b
2zMgEl1kSpWfs9C2vkDLcU33BBxOXyCMPGEs3IId7CKM7mXdDpDTYCIRz4cf/BjQsrGiGK3thXl/
aTf8SeEFaRYLvnCebzv4k/rcujQEa5CsPVO1ecV4CzmaCMff6d6BhZjk4GLXnfhLsEVMeNR8xp/A
pwxl8Cp76af+0nkriktO0JEZaDDRSUfe//hiPjFAXGr7fmVdPG9evskf/SV74ScAqRQCyOSBs+D9
7AmLXmZYO1Aq8kRxR0OQgMMXtoTpKpgLsFdAZ2BCXrIlmD7ubDPIvt6Gp3Xrz8MPHvhU2Mq+BVwy
w4WB6iUFMYehNWC5NcPafor8VRb9Jf9i9jXqpDQvhtjJ3slRdEdlnlpb3b9g6syLL7j4vJ52xSow
UFNoDnBfJx9a+SijFmetwW8AIbOukvtWosXATgt8pF6ixuQx4e5SbQus+XBFAAwbOVYhkhMbZ089
QTyHBwU9MFxA5OY0mBMqkIbr+LfBTxPGD5btN65NaCxggrHqm8AeEochgRth/Ufm5jovnvp4ajfA
kMQskSDseRsjtvGekgpaIMciYBoiC3+AOHK2hUc7UoncRQE16xzDsQpQs1y3w6rJHHJRm/jhaieY
1/D3LpR3pEzhOQnvOCdHgGiHgh2R9EHZBC2M9qi1rPoQ44qYrqP66KYO9wE3HCmm8nVGXkOkz/XH
QNDjLHsZ6rKXv3r1OO1k/ZKlpkl2DguAbXjXw1or5ty26APKA1wGboH+m7VPFIGpoC1fEIgBOxx7
OvK7WcMJviTJZCZlXRAWAxMO+V2L9wJkF9H2y62IJwDSnUf5gwsjC4RY7wbsuSLrAaRwQ1KHl90x
lsjzpZS/Wcq7r67DwuY/sLD4/xrzvMwg/mWOKSrXgtu9qPHyOAzo5UP0PVb+ltXHJoChg84B75eM
T3WeFfPi5mAQklbYHXwyxnvhVtEQEM3kfqWSCMEcYSb/tgFxCrMeghRULWOfC3OPqb1kj/kmEN8l
fv9bYiLXOXr0wJZ8pusnXLii5hgzreM2dW+afhTkb/jyWPBS2wn4BOIcA2aOLNh/UyFwiPYAvyA8
4tcd9Myo1jwbscXLeNylJmT9bO9fozu5vwqolodz87aSu5lUzWWO0GYbBBuDRZcam1bfS98NaDTe
/bL/I2ZfeXyGKMqjFjKQ0xuzIK7rrBlulWi3ii2bNv70JYlY+qcjWrsufg7KllBm3Qd+427VMAI9
12+ZNxfDRaweiaeQC8xFDBaleNV3I0nv7Ys/gSoty3Dxu9faJxc97yF5nLGijLh88SUnyiP98pKL
KzpCdKZyzHIHQ1Vjq+yg/cX+oQ0xRdyXzW8rKbyUjyz6NtpXk31Z5ZVroirEapA5usZ2sYgxiuES
KQwA4MowBmIKTYBdtROgWhnUQCjRrJn7EN6aO28lscHEm+NhgwfGHP0vEcByhnGU8RFH5zh+1zFF
UGeYm5X1OTLftfyDvq/ITy5jSiIottlnMWza8grjEu0EcdXkPkfxIQleqLLVFXdvm61qqpzh4g/f
pXFrNBwCbiOBovoJMMl0maDsfJXsxrVeYB6J4e0bdvNdyHxi35MOxGnZ4B45ScYlYZdb2zras+gL
mAoDRDLbPLr+BZSYaVL4ZSAQ/OQs0Ykq2asCLr9vhro2xoUMXpKvNemiDK9UX/ZQIiOCXr76bI0Z
M/adkw+n6b2C4EcYnmqDN/ISx2KLMoPMZd/JOeAwZiAiafJKhim0qBkg4R9/Gn3HsLbT7eROrBDJ
4e6Uorkk4Ntlk5E2MqLkMkirDIB7/629ja1DwQcv+hS+eSEyl7l744GjeweDNcZAU7mSupWK5178
aPMninfdWAvSh2vt+/ae15c4WpntnG2C5OGGTEXjt+JexvzzMzz2q/ibjB72iQILH/hk4Sx94w4S
jJuocbV97s+vBqcJd4EIJGV2360N5jragcvHq00I37n4lJbqqZRXRWtn/k/c4aEVn7UJsZqXPdVf
99RgA10s06Ey1OGQmMaO46VSnA50nr9fZDs8UAjW5c41WzQ78lURJmK2Q5if8CbJdgmUTNWj417F
HIhY2XwbIo25yAyNJus0SDhzBN6ORWpme2Jx3mR/01A0ssY9OAzYFTTIWubRgc2Rd91N55G3ka8S
Df8M+wUxRyJJPRoKtl5tSCkMYvoIfS3q0GZ2gKweQrd+M/Sbrl3jKVxQWfYkyNr9N4l9vr6v1dVw
J5gAgY827EKi1eDS1PYAO44CBoc82N/azDKxcGDWXI3kHITtSQ7OVv+rSHYFq4cbswrewzZcaNoj
lg9hS3SSLVI/Cx3DEsAIjiJOdNqC3En0A++i6SFa3DQdQW7LrPpsulVAFCN7pbXIoAOhBpTfB2UT
YP3ZHh3PNYFhH1pzUoNyniGv1Hla8ngz/Hrt9SvCVCCE4argntJ652dPrjZFIklJs+LukHkbEVrf
sl3q3TzDHkcW3iISclMMO9qdAdEwtlaZt55aHlGdrBI5LIiR6KEK6SiDyVzLj9Bn3bdIgYlYI0JC
stJvjISTgGhbT1h5TPwjThWsdvDdeBfEe9kmyxzXGyFfJtCN0ui9lM8eGvQYrquVzhhU7Jlr4/CS
3GXtKmdXRE8z5N0YDPyqwkvWTzIKRVrP5j2rL2Z0dfNhpryrDPQ9CC99ckyFvRFdxNgjFxzrvlxc
mBCRA+wPBLTfhrf1h22GCaXKgCuTBXsE7hoZJmWQPlL1W3wBnzSf1TmEp3sd9uN3ck9e/hURGOe0
+lEOC3ldbi1bX9QrBD4zDLfs4dCvDac7FJvw3drCdLgz1XJV+lsKz5nyhhGYxu1NFUGMKmzF0DHe
tO/uxaXQ3mo0u/txNb6Fx1BYmK8W7yUqzrXmtOuRPhx5Bu6865xRE8yuaNZjRN46vbaMOjuWbf/a
v/VkKtN2knVYTWU+cl9T2hrKimNRF1Ym5Z+6SPYp9ZVp65zmpsMi5XNySrzIpu7Cj9dvDmK7pvSl
ztFU7GAWKbQ9jlIcbDrUVbMYlny/JM2CG86yCcGiKCTP2WILHBZUgCp6pNDWI/rv8CPXlwJxY8Lc
xwihPbjyNuRFy7YAU46NC35+fMiCDV7aXc4+MX0sohO7sQVLnlguhD2SYwrLol0RcIBTsu+wREYy
oqtJAAltGmcyql1ACrzP6N5x3qJCpM+DNi4Wq9Fw2CbJrRJYK5Q+LuUvcqA7HhtMChCRoyrAZkoq
Hdi7aEuhu6p09eIeD7CksqlGBSJK8DkiNFDaiCrRzUvd3eB7DNXFQOzNKA4wopSPuL5/iFcQSMzE
GFE37/B3B4JsiC9hML6ni/C57pAFQdvgT8Fg1BDnrwUqqm7PJeTc5UfUS2GDQcPciwEip6oX84iW
Ggd6JH/Gn1WYOcwRc/Mpi4giBPGi9EZ4CQmEFZfc3PnG0ccvj0kyp46ZLjVkteyk+QcucRqRCOYi
JjQR35kfHtHYdvfkk46ORd1/030Ty20yIQixV5oLD9OfMelMsOP3FvRlgOHYN/Ad7HIQc2N+AL5J
31BVK6h9yKRgF/h/fBBYQ/CaYRDVGoKnBb3W1BdamALMqMa5Bom3ktBt5baazns0E93UZPGXaZto
E7ULWB7vCBHwurYQianbyV9YwwbkoH0po2NCE/n1CC7VHcHbusLBrElbIaADWQRa1+mfatnajqrG
RHIEURR/KA/y/3TbiTrn5tzVTxSIVEsNaKa2aLFQX3AYETEpYl0IGtrNWdsZkFdA7YX0fREQbJk6
+KkXLG+BGOB5HbIDI5lHuLJhY2ADBaPh46WU5oTA4sNOIS1kFFQ24lBCSgrhgrk195rlolyYe9QK
ysz8Sb8Laat/aNqS88z4Zsvh5rC+OdE540ZoFAhOvvQvtoPy5P4ODLAweKOBbJYG/h44pWdbs1vE
EIeQrLGCEUnC+JhYl7P6lp/GdceAz7G21ecYOk2EucSc4xQO+Feczk0eLgdzm1IPoi3O3C3EUpCj
ZUJAU2FHsV31a64CRbAGvOChQFrUmB5MtgxzsgVFqqqr8M1pBPhFh+T2855YNcrL0ENEAPUP9IE7
eUFdHb6Le01AXbwgSZWzNOp27VEJFsIbILQmLjqMOFVcLmEAzdIfJPs1aK65miZpRPiIc5TMVLno
52NlhudAh8A1W3rhnN8OOL7bRYoUbuIH2tknN4kc2cW9eNGZMvpS2NuILUIgk0H9mnucpxARTIaR
tm+ec+zmiiUbDx0I5ok16t3y2gi/JtHN2rIcFyKqkYqNBSzR8bWlzIb04nsChuPhdpQow+d5tsiB
I0mnpSLMly6B0+nGIotRpPOc9iHmcWxCWjqVZkiFepaeywypWg/1BpKs2izV2JH9BbxAEBHobaL7
1Zhr7jYYNTfBJTBu8m+CYgfFzbW+EKvDpcEYE3spFJT4CgMwITyY+uxyhVEGWxgHuNg7uNfWwk4J
N+yMJekYPQzIZSrsJgFO5GC3IItOAvoY2hmsb1BEljuSkgaTBmQfM7ZRzOIa7UOUOdNa2oq1JG8g
1mgEmUbTzc/0HBkpFjOC+5bKm0nm/eRJAl67CG4mKGmpjetQ3gzWkWxllb87+X9Q2Ti08263xXrd
qHZUubwKDxabdcSnNML8m/g16UzaXjQ4oAUYJ5PbNu2xOLosIAz50Qo10CKDsKXMwcZgASnRRvW+
ithhy4IIpLg2bLU0WmWYLlMD8v4AbQ52QMRxgjXfbDjSbRbKLIucILS5ft0JqAg1GeU1+xGVsPqB
UemPyNEBPZpL7EJZBJVk+XyoH96LHYvvwpKgyOa0LLxVp06bCdsIvOVvdjl6EaEkf9424WCjsYT9
fw4+w2vxal5dt1K+iz2xCOWRMoX7/lwLN96vrbFtj8ZW2yWUKbYAuESMHPXatr91F2mnkuI6ry6R
MU+d/Gp8pw6BXat+hYQdOMZcZ5FN0SW9BZ9serGjvJHuvQ+PxR7rdE7ydfvmH/XT5MHKwPgFcAPD
jbcruOmRuWjkc0gYIOkcS+uYJVjqLdVoI0pLM9r0XBVjVcLJLIFjZsJRBy2ks/8NeroDSkpnrHFn
/w4KkhXtGmY0LDy8tlLSzvAcnyjBik9SzLwTYTzb9RI9URmfDH1eI5H/REuXIOPDUkRCIgJwf6rL
taltNfPu43WEAzbiEKS6NpHzgjI3ID3FAEepuvS5MSLYx6iNF6P+WStfbrvnno5oMgDLpgj2FUr/
4pV8Ut2xcTXsDICjsBzHedwuBZnKcS5CbNdsAfp4s+wRexFPCeMON2esQpH28BLUZW3YpbpQmHhY
6LBsSdq6iLNwEaTopdjJJtlFR6FChqPvjGAPnCYfDHEgnyQUqjAvjEUA/fWXhB7iuaVyAxlFnAiu
HZPGuYK4xCPI+sqmxeQ9FvAGm3zIVA5Id5uJW7H6IH4GkzJVgc6+EvCUHGeDvsKCjSxIqH6gYjiD
A/VMxmYw1EAAnq4TvwE5uTA82bM5IslyaB0QlOnwn5Ytcby2GEHWQI89yzl7p0KZ1ACczqezqmKx
ZufsDGvonl16yHqCrfXb3uMYOvbmOvdBWWfKUxwY6c4Hbs+EWmOmf6JKKp80JSR+qMbc+y3f3b2P
YSLme5AoaZxMDGPW5mDT9UXQ4xGdomyCwYjknpsUqhnuGwDl+WW0nsYFax9O5JrEEA5cwr8oHIC1
X+6a+42eVP+gh+Vf/c2ZTHmE8tOCxlHPinPH2XdNqHLAref8mazeVb+BjP/RDA1DIW9UfYsNTC5s
DA5QpAq0yixfFoeLYmfG4ijXxSG6hKd2V67TU3uqr9TtYAu8ZxU6JVCyD3pqExgXLOCj/J5U7Ifm
Y0DDYk3y9/8MP7gczI+BPbEUD3+VT6xmlU/jLjzUHwqw/Dt7ad9Mt945IskfAnwRvXn3KQFNW9uS
Ule0zZF7aMahi83HG9V0o4EkY+61ZwSgYH1BDYUHCFEGFRQrILOVfyX+45A9iydb5fAe3IwlJGAY
hQwnql37+M++BfaetsluxgYp6a1/eB/jQ1zU83zjZXvjRcQwBCDFjvEj+pEesIOhPsNXH+3oVj/0
J3Mmzib2YWioVMIhhOnjeNYB+rjJbpQ63jLY08WOBojKQf6g3ou/ATz0n3olgW1iUymB+Tm8acGd
D/qp/vavtExTHYjgZ6WpKytjW2KaSfgwrIL5wI6hLysE6v2suUv5YtpGr/JL25kP+a9KwqstY56i
01Qu2LNCePak3kMaZqhhzTqe49/d/Q/HhEoPgwkVxyYMSPWhapyRSbdTdvFHecI+BUAt/dH8JVUT
RioU2uwfHaJuOjxQznwBct3SLFEjNAeapYA6jiIRORiC4G+uRMWRgDSIa8PFBG1hJHKnk6Olo9Bn
n+bF8kq06koPwEvRKaZwZSV8s10oLZq/ObXYl8bIroVXOVcJ8RWOVrlIT1RMw4PX6qMDA5TDN4Nm
YJ5c+IK4YsG3iwM5gwrnMr6NAal5M7fEcGUu/hYQQplO4cs14j82BzUs8dAX1xM0gARh1SCyQ/BQ
O+kHr16Er5rP6p/hoN6b6t6Bx07ijakenO4y2TYK21JXjInZXJu7+JpKWhAVqFZgXyhSAL3ACd0d
PCZWsF/A5pxeoJJCOJ3JL+rNgGKd6jJfMFRia6LJcTlteWOKv4bnOz429/w4gl+U82jrbdNTfcNs
C1IqJjqQgLEN1GcunY+1zG8iuv9yP+ANPb7FpA1ZE54x4rpd22Pi+MqCOliF7u/N8lPMIGmmLKIV
M1DLMR/SDVA7fLoPuvHTeFPvcCUF1tzL+OYiDfqcLbN78akizipvnXu7xluzFn1KXLQu5g4OVREt
NXfBNlTRyKlrFVImujxeCWg/BvzYz14pvMP38oOlVp66fhHjDo0EYdfexvWwT1YkeT7U3xzxCOw/
ROvR2ksXOdNVqMDvfAPzKs5d5g3sJsgwZ6a05HjUgZWceD14e46udK092UA1JBHvoPVss+BXbK2c
6pxwfFLAT39mX8LTu4xO8xCOLA4Jd7J1uwtPyYEdML3Jv92j+Spx+kH1wpv2K8NFAGKe3vZpPr8Z
yCiACMLLuMnIWv6Xo/PajdzKougXEWAOr6piLFaSSqlfCIVu5pz59V40MGOMe9xqWUXee86O8FS/
IGOsmtT2Qed566X41N/YYmTyTkVn+OWTzxQW0eFmfhGayePAj8J86xr8YBRz7Q/uvgtgZikPZrB+
dbfJbz7XjZO8fQW9zMDyMbfzMZAb7NQ/2jnbaUqNd9TLvnd6+FcnPedvDwTDJwHx2bls3gSJUZPF
vbqfLCShAN1ghyJtGVSGwxy4A+/gO2gxjy6I8HjnxkBlSiOdxM6EAedTfKse1kf6/D/9ARjOSIgo
HMF5IP1QQB7z4kV2x3n3rT0QwOgAfASHzuSAEwd0bN9b7HxPveIlXKrv2Pfw4+mgv5PDXxUawgmL
Bh/UDvscxO12wZVpKMwGuzs8ZzXJbKKB9s5L8EYq2cgwtZvJxnkpYPSDRaSBrHwigIPfhIVT5kv3
p1/+8Dk9Z0Lxmy2W094jJH0Ild9iUhqGA6DcJwz7vP9vE1/UzybTlMnbmi+YWfbDjtETeSafxnhp
PrtP7tLxFQSn/AvKm/UnznU4RjrB08luh2MNBoErzdgT4tvpAWL2DYsmmqFJ7jBJFnxkdAQXvrqQ
1mjn4DHI0L9UUtrfZrprNESrAQVd5RJmRqilp1IPkMOQeazji89sZqkS1lk85SXOxRNSjH67Fnwi
jPkCxYIuB1iyndBlKpZnDF6THuPaLgGCVOT0PO8ncUHg4RIQKqYB38p+1j9bxBYSD9Z7U08BdTCC
rO4h7K6unYaOFpybkr5G2znPyXA/6IAa/bNJXFLBvwIBMvCFTyjYS1yFucOvMOmlJCEokOfHabAl
xP6IRap7vbnywt6N9enIMq1Ddk5H84uHa07BduyW6tnc03SKgP3CeJ1Fl57jgUkBz01HwMdJko5j
yWPMD5kumANDVNySHwTytb+0HYnuHBMGSQyOFbsy0wvFk4Mf8WWftweYCCd2y0K/HVlTuIM35BVz
+aVgfZxYcrIDg96f9rmP75vCw7BnAx9akUwPJy7e+XlU7g7ND3ZFwgIhF7MNccdwzUVHE6CYvYF4
8FHHe3L0cR9BxshOMQAWq0ZfHTaoJGfeShurORqbqPptvJ4kq3Nh+iT9s9c9JKJHuVjcaqAvbcap
BCSb89+sGU51/mvgmizJqUCjQ7+ZdZ6k7ppEc9BV5ySP/25WetFp/KOyN+jgC8wWKzr/OCZo6iim
XD1P62TLJSyaur11GYkz/JeUybQysFX+HQ3yNDBJ8EMytRe1EfAvFqdyc0U+qtne/+8UHGrpDGSt
X5Xw4PdsPZcZpiJLvezHRpQe8vFPl5oMwdlrTwIgob8OTWkx/p6GnJXRIuBf9ETdOO6qCdbC3dIp
IdpxNxXq2+OvYqee1OJ5TX4krLAT44XB6xzD7Sk0VlPlvio5JfcMuj2gQsqBLWhni+u+Xdpd0yH6
xgoOrEkcSNb0b6qnjhiTUeSAC1pRvlmsV4VqPfpSxd2mXBqTg4plXpf7N9jRiSLUcUASkQ8pTgbc
O8QFKPV6SxDKsst1IE9Zas9bRnAkwSsZUDQe9ViRDpPAQtj1TPtmV0xO0wDx5XowF/29KyynS0Ef
2moBNlRcnU0qooeyjegNLn6SKYv8IccghBc0YvMQBdlpegJnE77/YKUbnFV2jrpLW+b3EdE5IT7Y
Ha+CTj7X3PfRwxLzQF/ym7JWzVGyHImp8StGAwr2GgCbsuAklJIZyeIsqsRJH6+0zTejXZuCL3fk
H+jdnr7d4Plvi+GxEnWepeNtrUM0gE61Eo0mFdc1wz1KV8+qIj4Dvu2kZ10W3VrReW4wBz7Jwt9O
/UoTL4kQUp0H7oFReR+o2aOjWXyOiYLg1sHURWqQxhNLi4N8Al9oi2cjOpnT5yZ+S9mjkF7mc2MG
Uf2FGm5ELZcJp379yDlpivqvqiJuP1pd2NNHdVNxoEo+hxzrMVMJKx7BHXDJGGcB6shsrrypRJDu
owBZUX7jLARgwVdx6qeznt5SZhSuF8XL9xgDG+AZ04KcehFQKwgr2DQq6ospeoyAbK5UnBosvAVT
FTgToPQGw+wnAxkqYbw+WuGtg2btWTT8vqR3zBXRNoveCmIknjvT14kjn48jyh850EGTV+slFW6J
SY7nxJmMbppI7fo2gLBHuMg4ERFzEY+3YXkcqZg3pQjJBsYlIErkNDAkx7r4kZeHUt6Vnbpr8BLr
7qZfS4zALYQrlZ02jZy0CYcQ6jPnk+aX1bdAA4l5T4xg5WMw2IsoCYb57WdkMMCBbhm9aR3waMKa
fu6lD5KPl0MmuHEHx/VSWT6x23SOZ7FrrZddVr7YKR7GFTkcxJLTiKc4IdXQuG7ohvjxWHdLfJ7y
cC4zZuEBBl+YL0aVAHjKGGryayr161GThc+i0zwT1M5ZLKgyr4g5Eyg89HXlkQ0ew60oXquSJWjw
FTWsSyrenhJc5InNsJvXLq9mjBrR2x7DTRHDhdSiwqannE1JXO/kxMpNOKlo5rEO+oqIRfCQjB73
vMkwyb67hHyd5Zg+87fWEGTdo+geQLL5AOODDuWhl8FmebPiihvtUc/y7GvDacJBLp/gbKXa3wih
I8qhP7bPErOlRETZ87h5o03BszQc0pLWlmuf30lHmpSXkQXeaFlgmPf13nilHpNS8hEubckIcbLG
gIlTA1baeI+VevChBxF4F/mVcdvkD4fL71yFx248KUlYKq4iH53JctPcn2KoIoRjQa6fFLqm47PW
PNT8Rdc+zD5kiuBqpz225cGTt/OYB5N1FQMeR3wXMlAGqUfpl6CEFDFqoxvJQSOc64KYak+gWqd3
Gstfo0tbeLXMQ+KZ4AqdU6yOREeq6XbzKUvDQjqapacZbp/RPeLEEgsC8l+GqhZ8STTTn+UDyxDv
pii/5rjJlIDXbW4vieW1VFdxEzDqEKokhx3hwtKjJ95cuhtpWBlegmjdASuJFTbJSIcOyUfmGlS9
oy7Fl9xcnwWUGMPLxFMPcYkgyTzibjtmI8+NX9WfhuHH8qOkCqGnk/FATXQt6f7Q3rUokFcin+9J
Df976DrhvZKst/q+mraCAo4YTMUWKawimo89GxgR+eHmmzrRdF6aB411RZw/n0bzpZHCenSsCvLA
i3c+4rrHtGXrs6yuD3FNScGUJBSV5FyY31Gs3UsKlifXIpwM4hw6Aozo2CoQPj5ig3zxFnyiEzbN
xeMkR//ZF1Bzj4XrwkIIA5vn6ByKOL/BowsPhcEmBL3oW8ijKHPtqTQoSCr9VEb630nuMP9RUSr3
YROBHZ4R3Aoy+GUUxJkv0UmOzBPhXMCHx69z/tsENfAcGRNXUV//WFRTujqqqzxLtmMF9M0A2iBh
XIHGn8D6UsPR9ZdpfOFQ3zqXk9bQA+QGu7Zq9ow1HPRzrL+Lxg0p8IwnQvO3xuOvCzwGqzMFyFv0
CrG3kWthekbnW+15Wt6t/E//Jm7XSTinSiCJl8x4TstAFC6ZbneikxB+q1+E6SK1gYYvhQGQqHBW
z5/0pNqGw8ueDk6WuPsZgxWmvaxQEvUp0k+VELTtWyx6Vvpaxxw+xErNFn3TxAmR2Refh+xVYNrf
lpdqeUmb3wXbaS219lmt/jZDUO1TcZwcsuW0imfF9EXhViKaxZlKiwCFDScKHVfrMvU2OqVmcKnU
TNALysp5TBxV8REvJU5EvLhybWfiWNqWxVMSt5shjmctU+5tIBnnlEwqasOYo8v5SrFOpWLdQNDv
Df0LRzeEq1UiZl/+0jlr/X9DgJdxQYPWbMVZqfyBA4tzETFYbbeSFwXYyA+1Tt4Mv9PBQLGCSKSF
36VHg2Ir2PwWipgWE7gI4pRfKuFTGpCbeTx+q8LIci9XImhDwXKziT4tlzpJiagTM3ovxbMEVZ0H
MwZZNrBR+6Dout58Y3q3APqsFtLUrrezmgW17AnJKfqrS6uXmMLZJAEze27Wk5ic+TFGELPWiyCH
yvwurIg83DdVDJhFtt7mWdy6u6T9ahARvlkQZxrmFqYalzPZMJ8p3hRTdO8hh0yjgqaiT8Fm6/SV
KxPBUJGRaWwg+h0Xa0A9skXJgmZngw3iy6Eq/38X8bW3MeBoRuyUrx5trG0L/sX09woZ1xvvUoQg
x5ZS7gsiy1wAjghWkkMz4xupyj+a4Zss/g0OhickO+yx7MGsekbMP4izz1+Tz+K1zq5aybHR9zW6
hCinRbo5/AES61nsNhdliALPjp4QnSg5/LnNxPfAUIDQJoE3Z68fFUdBgoIrE2quv89kJJRh3X9l
gJtk0IPI7UH2Guyj3VqUspGR+EFWsJFdu+xqiN+lfjNhyMhtg1ijnR5u4rmt4qMu/DY6wGjrRtnb
OtNlgjYhDbZTJGPe5sWqisfCcDGfl/EiGH80fJnGFQcPuH+PfSmXr5NOkpNfqvcZj5q50yjx80wG
SOzG0Hv1w+IHJfh6ds8mr8U79E4vPHqHj55otYHSWQh0USvcJt7uVULo6oThQpuEz8E3gxqWSQng
g1eEVJrwKo3v470DkgVr3oprNr7vC00mANShN5BPI9n+f9f4pWi8Bfxl2X4Zl6rIwTTHMFfpNJI+
8JdIRajsMS7PmhqazSlWAz6IOv1go18LvIVncFF2pn1dazTyjhwCPCHu4eynCNSqg+JFVd5FOya3
0YumYvB3uTlEUqA5ZLkzxoNl+J3hLZwtpsGiuhfeXVYdQo4UY9iHxbrC+SjXzHqqFvqBniflObXe
p9mVWwcLbsRHwdn6mWWhJoUGSJsS6riI7CpOYUHoStcDnRSaQvnSq+dkIwuzhrlW3lsiZqA+ULZB
DKOp4ZaLTMbUD7Sv/aHsQq13Y3TmcIXPW/wmZI7SMeY6o/WmpY+ttnX50oxvfeQVqquOPnKHqXVZ
fqTJEZNAb1AKe/DqOA3BQWPFHbC7gNl+NZ8gI90LLeu0zua4DZAHvkEnaN/w9rV+hASfHuP/L72B
3GhwM9QukC6clkZGIKDuFcDvEvsTY6BK0kz0PVoEhEqBmpLEOiIiGsX8bx1M8gEcgp15NW9sIcAi
K2wnScs3EGSkInwcFU4GcD708R25Tzu0QRnCxMupnpNzot1AaLT+k4NmomrXdIX5ZQR+g/ec5eir
jOc/ZkzwJbhsr37WSNUTWsFU47TrzQgk1Xk2R8nPClSCz6P8aanPGyguyQHz9KqVn8oCM/yPX+JJ
AKRkrAEUmeuLKd0LEqTgh6X7AmtggWmPUYVlIDkX63th+bw3KAnl+tRwCFUESAnKm0X2MiPZ4KB4
2AcfkfBBEirAswiOhhiFuzYPAi4OOYgRy4M9XtUkoD5A084FeapMpf0Jb10+31FFzUtgUiBYfpSL
z44BpFWJxzrxZsOW9bCa3qqdGcDSNYfdHKryJTEeg3VTDIfKRP2X2g/GbVdAnx496uVOQO13tgcc
NfY0shLteRcxlDV2EBU0/GRl7GyBIvqktUSjW/YNqXCvNAlbqY/NvdKCDOCgcccJq+93oVE87OU0
pCOGYJuFpKuvqv6hKH91ncXyKyFsQiDX4Awopa24pl77ks3iOCBJtexO9RbzzoEnKi9i86obIUJd
vKplzo/0uV4pzLaTJkiyhyASH+OhZNaZnJZAjLwpcVDpb6yN5McDFwDs6dytDp9fKfpTFKiZvyzv
DJrrEPI9sA9KC+PFeZXZcS6sBaIUzJufxue5BKOxaeO0EP1WsYt3BscR7+dRVlgxrtnsDxy9onaO
rGNPBl11BDWl+qZeTQLfSWWdqQ5DyCS3aCpP8hhavQfH249hst/FNly2LqHjc0oqSDqv67yefZhx
DRhGYakNVPluNreJTo2Jkp0djE4iV+vO5vBttsCz/eYrS4Lc0S+WE1DWrWvPo7Tfuua9lh89X6oP
DMNdhHsGJ2uYMFlaetnghJT23kOozqXXt85ovGvzJbVOnKYj3j3hNZ3Csb0weLDoqdFFzDHMhhPJ
lukhY5Cj9ULynGUMSsHuqR2eT0WEvtrF11kDq3TJ5k+AygzxgDG5vv3klfk2yJC4UpEGf0RSQBWI
VvZnxAXiZZk+BLLDNjhhpAlr60zmb9+GMDNIdCXSutZQMQjcon3jVCKKjt4a7RpzFdbP6Bhm2bEa
Gw3MOt3LxeV/xNmtoTGwf1lmjm2OFCt/WOp1jF9SZGrJL0rVeTov5cc0QxWwplMPip7H6Nw19XTN
2fepzhusK7gh4oGpuWcR4x1nM6xmJW9HQ32ux68Ze4BiT4JryoSIe1t6mdU/unEXK3+RTlXskWu4
skTrnMXshDbyuPRvu6yuaLG85sO3/BXJ7kDw+hiWw89aeJJwhRJCDVDPu07IMJ15uBYKA02gR55u
Qe7Wr/RPoVN0wG2ViGWD1E53URFpcXK4feFpsdv/j3Bkia2hx2ELEsIOFeVWvTLgDOlJjj8N9YgR
hqjDS969J4wZ2k3Rw11LkNWImxFS8q6Je9LMcMuNLcRoIW1k2aB41y8JpgfjbMVhl5y2/jz19ybj
tSyfBkhELX1mHGR9x3MhcvUlnzn24GgCWk7+TlB/4B2ycloLN2uvMa0ew7em0Ssd75slA1kRuZtw
1Fc3W3/H+VPLHxIf0g6PCCc2la24r3GgIQsC7K/CVTxZJVj5LY68ZblWEV0bx6pzWnhViVYyIPpj
p5+nNtjlX40LjZinZ50sJQ7mbX3frFettxOywuyKd6f8N6Svcv5iIBuO5j9EJ1TzaRcbgrNHYSw2
obwHuahk5/T607EwvQ6VDCohwU5JLEKmpPIPAx65ZWvfeyE/j6Z429BoK0Ek2IZ4GXMuKD4tkn+5
L5bdq5BTDA5Rl7kI1flbDrcdTqC4TvP44gKnTaAXAWxinZzryh7RJhD/BUL0vwYT93bEl2pbZqcW
Sbs3Lhcp/yfBpw3WKU3QH6YnzfrUa/iTNLcT4GwD2sYqZC+O3oz8bkivtbBrmqrtTzbUHDwRNIDG
RmGgvwhl3VOG38q4m8M1yR15OVb6XjEHSR39j1+todG+GIjdSrg2pfgXzRCYaZikVzEO9PlzoUFG
fMlab2/k235TsvwIJ8GERhayGCKwZ3CZ/4KcwF4qzL34NPVTE7YkoG4S9n4ijeb/ARGvpN9zhuoX
/XF8lYkpO6oGVVEeVmGdWCPZXAkb7EWSZYn7SSWZjQqau8ADAtJczs8Ze5Kkf8XoC/s0gMQfc3fo
mG9PYx12EgwkDEBigNaD6CKsThHE5XzSJLGfjeZs4O4ckNhUiMAkG67s0Kgv2YrbO7CwYWFO66/t
cBkAk0ruNN8y3Lq0NR5F0oysw/wM+pcu59gKsR30s428sSx8CJK+d0oaTFZ7i1gFj+JemCbetZZH
nNDkhig/Ln8F3/p3jWQsIpSu5uKJym9mwcp81rvfBMKNpQyQYpvclGGuDAuqnrq/Uf/GfGuMSIk+
QIcSNWyaa12fhiE4CzjdGZ2cOvX7LiyqsCWZrvfykXhmTCvGR9N1Qb3uu2A8PHoLtAc5JAGe2oD/
9RoVXm/RBvCRiC8IYCXh1YyxnYQamvCWnryLOvli5haqLyonTAeFcB3yVz26GCS9jSEQ1Ro/DNPb
FES5p5VuXNnTF2xHj7UPpO08tx4uS55oBlg8cYxBVg1vHjbE7WgsuOd2CyQL3aRnJp5G6qT+Pio7
TQL8NvDuJLi/MT+TgYTzDCFakJovquwtKa5Zb62D9n2Knnv+ZU3rZI0exRcm0M5KIvF9MjhTvNhD
gNANEAnHwfQi0WtNFMTgJTcJs2y3XVQCGyKA/5+JuSAdQx0J4uZMK01pbh47sFOA+uCZvCgoQ5HJ
tYmP1hT8pZX8bY8cdKPoUrO5FHTZ2SiHQQi2+W1WL60R4n+sKt9QfCm98iso7GGfJN3NEHHxmOZf
U8TAfx6tgwBPjFLIj1cs1R7DTBeDfu7Q7zIz4QQ1sufMy1iq5YBLIm+x0QHVEQfl9DXPijOUd+Sk
9WTni6tXoZidMJsk1bn/E4HH9y4LO5RktPppfZxNZxS/+4xmq1Aywth00sQBK+4I2efCH90UVnU5
DjPtyT7iWCU+QQAaKCGgNnGR+orhrZtXyGGyOl0PuOiWnSMScwZeEGG5dLb1NKt3ERRzQoi3YH85
KcJ52WEHN6I5bv95eRVrGulEdC8+abUz7GXkdrXcq4rMDhDquwp9w8fXboqfHQXtD4Yu6AeqcMbo
rfwD486rhVnNSlymssxiaGNH5CaGNr22VBSb91n/Y2UuhY7zeKHBhkxmohkHsTpXFbW5vNPiGMI/
jcXO1a5FUG3ONrroruCU1sAcjs32LHQnhehhfTxLlSctoYpod8TF8oTHjrpP2xhd1F7xduUeiZtf
hQ2nnV+n5EuX71H7RrvjonFOBFN8YlRKdUcaPxCttc1F1hxE10l84qcDwJOkPPNhQ6EVqU4lgOx1
Xl9TrnuCpRVkqE5a2IhCIpxefDvCkwMzCj+a6edee88aL50/TXK4I2oJKk9MWdFOUheKJMitf/Ll
RWgdVgP2C41kg4Qt4G7tXOcV457C+Y/FjrTV9linbMqe0Hhq8tLUH3P3RZhHwy48OE6k3s3FB/uH
keEpBiuVtpOWh85mQhzYDfoM0c1HNHrjowLYmCoSM+XbaCKlNDTkq8lCKUQqx19xN09eMz/yLMJf
sLIt0J05VeY5Jahyszless1hpWKT0tdD+U9W8lclv1qa7yzyc87ZTExK6grTvkAXv+PbsfvJ+fgp
VSGQ2QjH8aKolyPJ0JHCrZlxYrZgHWUu88rM0qs64d2qDcRAayX9K0wfNQmVOW12ni1AGQeNjqUe
kMyDVaFRNHG+gsyuQJl2vR4VQvnjY21dhvY81FwVx0g8z3Qibi/MfihYJrQq8amLLyQJCTxZugMq
qsWXavT4+mvio4MfQWVnZ1YcNBL64LSKy8OEKIf1Ii88dQjn6GVsLp3lDgDr6EffMHClioOjI7XC
VbtkFiPGszyh4HXpKcBTjV5znk9onHM5bLQTfK43rbggLpuMhCK9LdlDzKgn+Ydl0pT3P7ihyJXv
W8CJ+1Pov6vymDckr8C0vtKeuwXWx0UVpJicrS4v2kRq5Rf0MN6BKjkeF3zU5OFQl0uvY+NmGBde
FWQ7iTAG2XwoMlaroFV8U+XdpzsA8AllvyYiJkX7oJQmM+lch5L5g6sCll8BNlg25AihuMJUfSwd
BzxouuVY6C8FEJQjZq2KGoBM+1ePoYo4QfsrkVdoLCfCXVpafmB26ZHYc+xxZhLRfxjVs6hcc97c
7mSM53I7FstBNIKqYBHnnaBHuv4Fcjb6g7oCFLjoUYrigeuNyY3tE27DMtB+QPoG+ubxmXP5NkoI
gIKWz+rvEcJ5lj1SlTHsMmFnR1S7JJrTmFCDB+NzMh0jdWGwRRXfUsjjBiSnqk7d8WkGQn/MeSsQ
VoD+0UwQ8w8EzI+AQwr/epAOT+xAiPH2CQP5hqWj1nVEddex7CphikD2Q071t9hrYu7EzbAhQPTl
ZzSdwfhWzSisVDZFarsMFjuFpytr72pvfRZjy/SDbFekS9sGhOlTfxs9Y3bv6UbkExcuiNvAdO2C
6UuIWrmLQ6ReGdYcfIK7esiOLuiM5n9TZSFWjGV0eKBSG6HWpf61LZB1d0YooMdMcCYIJyFQKZjF
40Ps6/oxZJyEwabfCpArWiC2tvUbirDYlJkMbcl0MFLoxBmAxO5I4FP3i2ot/4pL6CjWB75XIlP9
DhBGEX5GGg0IL0U4+guOtuAlbvBB64HIIkfW+q4b1PrzOn7r0llt0CEiv69reyHGdTt22YHMYjlG
pzL6GHZwquHlJMXIQQmI1nOJn4sCHQGoiMf4pMrnYaF3PHaK5YaXRUAwW9xH6QNZ6fKNq4eQVzyL
1B8U7Mqx5Undz0hREMjA6uFG1yvKLq5Ldt1tXCkoNtkLLlAecknYPduQ3/g8EEhYHzGV4LLbSmdF
vAkR8rR7WngEWaUbfcHAuOyf6CFxuw8oeunQDFPJKxF5ou5DWP+jF0etJZrjWFpHszomMjLDs8IJ
m+90NvQWvln9H4Ifga5xKi0be8NIJZ2oktGDSjpZj5ksbIWwbN5+dSPji5ZErylDQ4ZeIMH3BOnY
oRwQvGyBzWYguTQEyysyoM9Zqa/sWBJRN+QEM7r+sutSffQEUlavGEXCTaRByiYP3mxtQsMJwde/
yS7tXkl+X9FJQKOo3U0cHBG/AsQSsBXxHLEzFjY7YZ5jBkxI1PGyFsOrqxTnYQ1r+vjIsO9PSPFo
3QRswL/X+4wJ0FEmciosbLI7KSFXDD9v+au/89JrtTfB1+ewoxB4tItTQPzEyBeLLrRDVjmZcmMq
NdO/jX41FacbfIZgrHH1W59gGoRBOcwLBCZnIUwmsSP0DPj1dhUHwkTf1goJwAUYNKGScEC17qel
3X0QUGo1DA/qv2hVSBNDkQoaYj5MOoDNkMUKfTZAIO+/EtvIwsgv5LdgZQDr0jo/JaoaovvYbjZe
CLrPdoSLKewJBgtjF/TapNpowHLzsABgZ1T7hRqyeelmrS8m9arYMuSjTmDwR0E/JOEGVQZ4s0O7
ihaO2t0qXsv1yPkMikNWIWt5h+w3x0JJ0pY/Y+gnsV06GO/mX+5LHVEF5kDyolnfdFzEB6UgyBu5
HA88rbxBlp1GPRjY+wmbGMnBRLVPUpL6nNbFDeyfAIUjUtR8u+L8QMphHjr2peTQ9k4LLcwDzfIC
y08yCiaEg6LDr0kHOMMbalRS8vLN08tTg7eSoJfi2OcBu2YXn+bnevGzLdSRFJCzITsKqbvo3wX8
2/QYwGb57AIbMy53N+K3EsLPbWVfZcMzGJevMJpT92Day4SrTOWRZfnd5ojNxVopU7UNTjfD0yUX
pgaOQjSPyFmh2XX9WJARcmGAj/H4IboX7Yx7eXHStLjPseQMu18zemLsRnEr9k7yye1pijTielN8
AWS2TXweOncSo4WPEqSCqql8MXGG3VWIgOdK2itSUNcA5EBipjj8h3OpTs9T+ec4DODJTgLkjn4N
ezjvMlyjcFyY9zJnq/0c4AmPMRO/sTpcS4LhogOIADIx4SBi+thavnfipBFduwe5f1Hkk5GjY6Vy
sYOzR5ktR/qxYQKMCBHztdzhM+PZILm45sqlPOGcAq+QtogSsCO657QRHNfb3JqIjZKe30q6zxHY
gAG8WnmyHZN9GsBV9GvRS0Q6Xh2Uiljjq+ogUUPTHNEC1i/Fml1EG6ge9aJJ/SGZAGmBQy8wJicl
RSW1mSBZh1ydA5XoarQSNJtTCpV71RDEAtzo/sdTtOSy76Xxh96+dWpYUh03OCY3HRyBga3ZA/83
X/VF/Rm61i/SP8lC/11ITgCc+0zAAwGPOL1Wx9puGv2T+ok0VcQZ1PlCaxRo5qBQuUFKDZgHDJqB
BqWMTv8zGnGsZBa5K4+Rdxu0MD93yuU4SzimhDXDfiGQUY2LEwsSaVOidkMZCerEj6yfj8iDc8ne
oUrSxzWs3aTC51HM5QruZWVAna3129fz3z2naxzWxxzIX9nI/QVK4eokgKNooCdNcJaUf9vDSuat
iAb4CUUqd7xaui3VGSJL15EiGV31pSZcBUKWweVEBiaCm3R/VdymxDv83A7f7MCMjOsOef/wSgFl
I2OaC8yeKPPpo7iYRGVOf/mSKoLX5pGpnO6HmHN+GeKC6iwU36Joj+lwmpP1IG0sbOqSVw4hlgsZ
Y8UP43iJSg8VJp+BhM9D8aoXIKisBM12ud14H5Jy1986MVYZsuOWcBM8IjSfycD8gvIFmANFIghl
NG0kzIvvQC/x8eAwmn6AmWSW+PEJMk3/CymTaD40WvdinTCLqm/1ZX8o6XrHy7W7WulNfZreCYfx
So+F0om/lJcFlpGJg/otTMmTk+tnpjM5dVYCdZgJQbAEqiCY6g4slgvJZdgBtqOCZbg/tN5ys0Sk
uU+os2H3OocQy5MY69Qk9bG74o9lQ+ecPcpiIJanCC2n4Y882VjCcPXgniFI/Ezcwqn+Fjzthb9F
louxY+N7xoq3K/qG3+wTHoKfEe8fFiaoUqXzd9/Vi/QJhb28xtLTC4HUYIn8h4oOCTsrwRaobQF/
IxVdfa0gAtSH/IjdApZ6O/WH8c/MLvzUvTCnpafhMb5hcvtpvYxZg5N2L6hj11cn3KZY5XOnvVQ3
AIyC+Ae4sjC6a7E923qAyMMRLpHEfPKUu6mr/CESCWFt803MElo3g3HjibLPEGuBU/2szwqZGT+7
MQxZ8ucmOYwxILmkanDP5sNzzq3BfmG60bl8U3E84KJCHeZRCifbUeOAjpwrbwRx+Vw/k+v8avKH
nEibokniLp8rYpcOtW1djR/rBaVP+i9xjVvqQHZE/xfvUc4nmw5DydNGU/pT/XYEP0cOAZbKLsy2
RLHDB4kl5/4vMhF29kX1UBo2Tu71X2AgY7DdclT6hFR9muuxN7ABHCR/nGiBk0ofd7iXYkRvn3nu
1LcB4YiX37Mr0e8Zax9d0Rjpn5p3Cpsjn4mHmIQSMcvir19ImY58hO/qDcGoZae2dUL9g7JztLuj
VTlgB4TMI6rC0o9ewpb/AYpPY1Ad2zOpQ4hfjVNxy9+AvKMzTTuYHJ4YTDrtrHjNLwxvTK5Q8zTd
5FeHN8BmdPDyc3TjuHUaJ7bVG+G/t5SU4qf5b/IjvuIQYJL4Hv9iXcI+uedKYhq8469xUk+26Te0
8WzNn3X2BCQZdqfalbzenc/AL9/Zle42n2bkc/068ivtWXkmN9OJrjTz3FI/dYGx3OmFh/tX+2nX
J0j1x739jsSDxiv5f4uUdluu63P5TaA7bjdE/KAGH6aNPI7l42/0XngD/UjKZ/LK28RPht9YexgQ
tY/hptKFyjcrntMTKEl4bHzke8fxJL8LvhBaj/84Oq/dxrUti34RAebwKokURUqyotML4VBmzplf
fwYPGmg07u1yuSRy7xXmHFM/9/7I/6T32Q3OVP00RksM9eWOge6FL82tDuEtPUsOYWxefAXk5yi7
/hz6C05ANBa35KM+N4eT8MK7GFwRJlym/x1J9bk+t2fekp4/LNxZzCOvCz6DZ/B8FXULM89aJgfp
NXX5hqC71P+wVvAALpS83OKajeYhoG2GmOLwaugrvuzB7GSSt0m7j0bwaKDmmCcdsJDh2zfBzUrb
8Sv8op0t5/Vjgm1LmUvwWcnzIjn0oGa9HwR6Ti6cPOZag0mhWSx+PJMrEetC8KqERw6sJH9B6vQ5
owjHSA52ocTE6wzsWipQnniP2ElivQcfwLiPap7/LGRxMdr4pIQ3VFroDDUf2VR+Le6IVJB0qxeT
cRKPUgnIcCbK55UBEoaiqbWn5oB7Y0ps0guNj/ANQwVb1lHyuujGWtggEIArmlQO+YhCFYfhkTuu
ABVUbpzlHSsnko1X2n1618XyImhExkZ7wLbBVm/Kr9aMMr4IF5gUxmqXyZXjSJGpM7E3ogYpFymg
6fegqKOTNjmxeQIuzqnC+qAkb620BbWMHyAFrkF26g3Qomv5qY/cyC4OPcKPTfCHLxalLdqiE7pY
F0ugC7TExdvuz2f5VXzNfsvb+MVdepqv+RubBYLWxvWu32T/NFzb4eryWSPUWOExWwWX4RCpq5Wn
7pg9RK97H7tb6LdgvW7RIzrqt+KUIrRrhRLkAIM8M36Uo5K7sjTeu75/V9JSt6OY9WRcC/cqJMUr
5rD96O4g0Djfmkfqo4ziSJt2LNA5x0TFNZFnolNd0BD7HSXeQflZfi3DjvbVcTyvMoE1Az14sAXn
9IJngwiuvu04nrsfymRGFa1H4sQLDiNYFsZ37nE8vArBC+KyxML2sOlws9nmB4bUPSK52/QukTOO
3yxmZLy1Xrr34HOebWwgK/YEcd1CB3vIHtWxwOSPs3be9d9Icj7nv+nYM1LfYBWpXjDtbxaJNFSC
cHdMpxGLRU/2v1ypJOSFlScgvf8HNe+tdrv36FhrMiQYE5jM8EHIFqt0ecN7+eWvPuIt7VX7FZxa
Dx8E7ky3vKtHWFiHuQ52WCLP8r/hIDmkF32Pb8VJfEPX/ROqJgZuHqNcX+4xExHgh+RIj9g25mVi
PBPzJQcTXA1JAvMrqp7VkHgQZT9DFUHA0TEclnoanoO6ZqXWpiSAPs1cOFV6KzlhLL4xpUqlZ1d/
1uZHW5IHyQmwTSTSmW20qCMvDG0XfwdUFXTee75QRj2Ftp0aOyYx9aewNpiFkplhLHgUT1tnGuek
xo+NDhthHEhRz4ieENFZtCkxOv6XnnMWwDv2H3PHcjtFfhiR5bZl7cLzKvojHh9tzR4GqmzaDNAG
kh+hFxZHxotgdSXRr6gjVPByPnqNiVVZxk5szqPqzOvcCe81Q86yLCw3kXxATDBULa4SqbW+Gnwe
OHwVZWdVMmoN2ocyUrBRIVsNpNGrNO2NKmgsL5iiBh4OY0u5pc7ckNth8ur+gjGO8MQOY/GvuLLQ
tldVhvkUNcX3jOCMSm5e9PFM2QZOAq/PBfMlIiLA36Q7XY38k+1HM99F5RGqj2LYT/yzF+xholuu
I0TqazsnKdZmpIM7S8calhxD3ZcqXLLajQ8aN8s6S6he4xQu5R3dSRXuBXxB9ETWdJ+WM2OhoLy0
y4kmS4OYom2HhE9qX3JskncE4JoHfL34mQGw6a4CN6WOzN+s0RsKhwwKpPFDeu5GW9RpmTbtywIM
p9y2ljOj2VhuPCXVjiZwIE6U44sz/wcjTaAcK8R4tPrqMc2PQnTA2D3ELpJCJkaKcVSZJ/UnVp8C
xlCmAlrhtNgra+4NOwCqucbG2sHW+q3fyreIcDJ1FwY7AAisafWWLedLqNEYDgeGfT2PhcBxwbkh
u6LsymDoepU69oUWSAdqoJ0AgeGK8zKirKHUrzqPHUGVF1V+htZDtD5MKqfZS2MUIhvQuxsmptHw
oShvSnLuMaMW5ZEWlRUu5bsluAuuNO089741nQLxKBHVtW7qgWU5reo++5eQ4JoRq/wVtSboqJmp
HpBZ/ci8FZijyg5Qw//BHALmC3Y2juVDrl1YZv317aFuT4XqDdkhUxCI78mMqx+tifnwxVI+kvoi
6P5U7CdIdrldwA5MTynmOOLQYQey+PsBB5Dg0nuL8eLxCDJ1Nu58smkCB+24DFcurei3Ue4sfIFE
yk8tucTmtR5YO7ha+j0NDyNmKHnpu7NJCRz+kq1h9A/SYtiO02enqgvjekh9kf0+sX1UrjREM7HP
x1o+CzlrSVfhID6Hv4g+12Z5p4Y7k3kgYCxrelGEY1w92uIlBT3S3oi0WeO7mT2HQL7+N3UmF/aI
PJ7YSDe43avKC8AI8h474QQ6zAeV1ZX+JFxqaDHkCh6Ypy7oF1jQARli6kdaPI7Wt+7EONc4qS85
VjvzXxviy32Vy5MAJQh9W76Hg2sUcA/2Kckq0lETmUHvRhJtQE55ceG2MyI8p9V8Wn1NBkvRUrkQ
k3MMzy2hJel6YuHz5xijSaOmK7e1U1cvfD0k9g2Gj1S2M4mQ9/XFURenOZvDGoY2cwU4AOF2zSn6
J13E9JTE57547eOD2T112Gc8rqXHx03SjjkdA/2aPbPBRsNjnmssS2tMG3DdNe6PeIXcCRgv2dNJ
+OCtGYfXrviic2hAnMGcWuNWN92J3fkZoEKNY33yiWn/S6sNeUaVDuAG0SopSzw0afVSfZnmAXCQ
+T4e8jtkmfPMScyJ9a6fShta4IbmbgOp4UyGXKT/D5Jm0Pg736dnS6da7gyyHrbVfuJ0hZscOgPl
G40r765iY2EzGOqCaRttIwVhbFdoZVKkoJs10WlBdjWnp7zVS0clZ6adCcSC5oHLeNs+ZlREiEgY
rXLHF+OmdrXdxDfL2UtheEM45yl0rhS+aH6B7gJcly+iEDEktMZkt4zKb3bSa0GwpRKgpiKeO05j
4vRam6FAhlVBuU3N+1JdezSqAt0knToRhkCOUIYsbsEMQfuJ5St2n5qOa8Poj8FQQy+LRBhzHrHV
0Ki3rCsR81A5MnxagQjRdnhviEaSt3JAWchryRRqXPXolLqMhzPEoaqTq7iU0N/YYLfy+JTXZ8va
o9lm+kjdLRD0y0sOz3MPdVQtYZZ5KmwYhuTNHiMey9fcRRQx/0EcRNiAZMGQLtKMVWn17JlfK2/g
ZaEvQ57ogNxTqeA9LlZf1qCqOyWoomC1DDBy2FH2JYz2ULlRMYLldqUVFatRCOchwAMvuCoy9k8q
muZnHnYMtgWX2UOgOiyskNPyv/l3UD1Ts7dfer5TPTaMZ+M+vPNPZ+VVAMgkSBeNMyrbo/GrfCAb
Axi7IaJ7VLfSM7qm9+SkHMibRZ3N8U4fRaOLFXaDC70Yr2KFoOiF0701iMs502w30z4C8wC+BbbM
ZZRsdhYqCtLAr5FiWzvpovxvbqf9qphPIi/fhO8xEWGqr5ubAEERvRGTl0/0R+Nhecrf6V3mLdrX
L4RiCpxwpKauYaDqN7fgaTqXl+wm/PGY1YeUdh6rHo9F5/LC8xMWBGmTY5XokrbkDVuyQwqzUTKN
ggu5m8L7/JYW6Ou3PRfSGwU5F4ibst66lW8a0GgGs6XHv3bd48G0G1gmrp57Y0RR908hlZvulF+u
XK9xV0aSCcMw2DKQVf8v7xFpclMKic9fInw0o43qvPCA+9MUdZt78klbIBwANavf3b81hfgT96KN
lfHOJa+8Dtfpi8p+JiD0j+zPG9BTydzxOpf4hEEMMQPg72KuhILEaTtfCOEDAVO1C2zMwB7T3Tg4
/OrFJz//2v0jnIhDiH9l/BaAJSJoAdVrfYgXl/ZzNNipH2c21VQeCV5qZin8r+q9+NHu4rX4ocZk
9La2t394BRl6U6m0nnaI9i2bvvUnR+Mh6ldcQfLkoxoxH0DXs3bCLy8YQiCJLNstSlkOEgpYdOb0
77RB68MFJALOAVqpYGcYgBmZFvPtuHoNxNdOKGf4T2hifnM/Oo7X9FX6SfCpX3mw0bBrGqIHOzTA
kGysTfVgYqaDeAbtQ/2FDJAVyIYHHv5nUiFC/KW6pG7lF2IBTbPM9nsHcplsZSKY1xTl4YRxB5rQ
d206FFZUa0yrWBRw/IrYuzhaf2tGeNw1JoBcihp4gw8TczzN6T5+00DBIRZ9kSuG9Ge81UpvSzxX
BCnyy6Bs+hE/m/DGq8nHaJ7CV/m8XPgpNj4sez5k5+wW3ToGhbNT7YiHRMJNbhEZA/CygD1u02YH
5QxXSXYrvOKfhRpgoz3VaGdE9PBnbs9KW2GZETcimk9ATXQrP4wydbRv69rNnrn2YFI2+8YkwnIT
fK/PEWhN6lD0IxhfI+RpntK9SMl5mvbCZbwnPmAjiGvley84ONyNPyJUGzCd/3gVedBKYTudODPy
2cckwc0Q1Rds/5ZMIKwbg/4gOpInhue2H/0p+ke53rqs35UY2ak9Gk7KbE/ANHHiCFSrH3llyW3w
5TEEUH6i5ro4VYijRbiw+F410eCG8SdzE9f7QmXVgr3n2gc+I4Ggc9hfycTREWpm7muDiTKmayhL
DsIti21jAU50S1gxMnvrLyr3tH1wdTbmW8lmEQlCl+2zstiR8EPoG+3yQkxLgyMTSdBBA3yA3ISb
N4OjBaPYF5jIEPGV/pKARLYx4R88wipjkNydZXcwXmPA7LxTcLp6J1UOef9PaimcGZfuSVwZWKAH
/F17iYdH3NUfNPg/ERM/LjZ1w0xaLw71+NqklAdb3XRC1K/qoSOWmmMMiutg84ZnhEiBO/lg0qCj
zIpx5CKGOQalx3/Dzw65t2S6C1sGezweGvWtjT70YPuHvFPFgmI5lJ+B+SiXmxn4M6z8ZK+iVOqd
UvdC3Ztb4u18I/Hr/KTqp7Q8MGfga59kPtND2W2DwcnCQ9Bj+9uQ411DdnsFfIyeUkg8cq6MYgcI
AXY7PFtoqQilWJUwWxAl6DK0AzAhdiVOISIpa95UgguOlKkUola6KV7Lj+W5/P9hsHUByjaDUxHW
K2qCtcBtHUGoYHaN1IWd/hrHngqUe8iXj7J4TCx7fUaBhyMfAtA4QBvZLsbZ+EfAHs1GWnpG76Ld
rqnL85ulnIOq2ewKHvnsVNHUdi8jyQGpH5i4J10D6goi7soOFcRmDv0f6hLaZ+gLyIcnBlFXLEtN
jc2QGcAOgbuMro5CBPyJvrMYDHQbKnlGQr848FgOtIYTBz7mVJ6WeEEC62b7aPYilK+T15FaTasH
kmKNodyp0M5SO1DcbnAtAfnPIRlOuH6l+Mfkyglydsl4jm2+PsYDZrmLSgcvbq3ueUi4YPhBrGrG
gYXlhvNh7PYE3bKPKkPbZPtA6wltAhhM6TLrZuG0NBi+DqwyOD/hslBZ9jKQHQRGb7qwA+snLfts
2QeWY5Q3GcUTLwgUDYHJ026y7B46cHqms0Pzhd5LBdEOAV7wec757MUJGQXImSupkTLa08Sv8BeU
yM+Rwr00wp4owxKLgLSj8BvipxDepIaOhJ9MiwtuhTYev8YBzU6p4prwFBrR/mzQJaIMh9tJZQXh
P98zP2fFzgu41h9AsP9vx6h/dNZCcBJk2pQ9u9uMg55PLNnHg8PL3pwoRaTZayuPzpqmN0MJk/p8
/jpjvSjCRH/VIJPrp1x/qeYrWGqSzltzM1ZMDo4dEMfSbTV6pGNsPrIBVvcxpLJZawo75hWjVV6K
YxVfStPhxq1xYIG2E3jmy5M8u0zMhohlj9cBsiieOVEbsZ8g5Ai9heiHbtdyhJiP1HokMo/qtezp
z99qgRPeF6ECBpBXOn82PEG/CDPRCFvSfuTSS7NTg+OSJYEBePaS03rGgL1WljQk3R0fonXhGo+0
XZKdi/mhgG0ckr9aEH8DXoEuRB3TM46bRJ4GPgjeS8Zn1nUEEDFjgJOdsXiX9ZMaQv0zj9p0FWEh
RFzmtijuFkSKPynmd3uJmX6aSX+VS6SbpkoKrW4nvCWZi6aJVb3KvJ+JJIB9ydX/n0khIxjHXTE7
+GzRHajIN2bbCu258NmIBpInJEfGL5RJszOXPiagrPcULEOUwa2dMMvR3QZYfkv0AyIp7A7kv+95
uhAn8fGzfZaxJxtuwmQ+5xOArsek+ggeZ4nsiARzdBv0PeYOt0Fa/mEB6QvfShGfbBFLMHWPeoje
8t0SCfCziekUYlsG/YMRFMBPaJd/CuY/yEJsT9X1z4qrPZCqx2brZhTOb0luDI1awaam9Qvtoqvo
UrYGPv6Mo+qgmKQiMN9p6IrPU3kKifloYt9k6i2VJ9K8ug++YzU7GQBP7BJGYGJXoUthxRSaL6pK
GMPsWW9CZKV02SkfxoEFTHSq39iAut2TwyFnnWsPT5EGc5qYmWyowVk/oBwZJ2jQCz6yEhXn1GLk
6yq12y9L+Kk0oVfsGRYSgchfiFifqik4j27+cs/RdrG25GxZtlToTEvrh+yYznBW/ek5ISfijHtG
Ib1neOjZk5HRQkPCeEyOPtrYab+5rixiUeajsENKYT3C/JRh1oTysRv0S44QiA3iJ/wOeoi37lNF
pr0h6ra3GYHB0f3pWCgwq/+c4AV5/BaWvgE85dB6gFCuXBluHG8VaA4HnyGAUnFAf+motCP8AJUc
CIa4Gxzle64zE4Dtan7hzik7b10dCJeZhwPBGtoTc9lJmVfjg212Bu55EWccIInL0jljw5Z2w7+S
jiCp/+8lCIvhY8vOVA1VjBFxZ/3Lil0D3ip1lcbpmImMSBmfQW9bfDF8cERK9d4aoprCzSsEqjfq
y3LGWduo5wX1c4D4wvqnE8O1yefaWxbV14bSh1dwbEPhJ0g69B2trUmGE5TDLwLc6qDq8WecWK+/
scKx8CKr5EA+++HV6k9UAfjyiVVib2sCBIFJXbLgjl8Wgg0w2gySX0M2MFZZGl1eHuOuoqAjZJ7I
DE8mxQYsTelyl8kaMsivJfmtFyRge4NOTLs3aridpkeRUrKeVY6TdNucZ2p4cS/LZ6MhBP1CtBMp
SvzOAMmpKyUySUiQW9h5cCA7OiwDvqH8aSHVrxHyH0OD/gpsOOMuaoJosw5qEOCpO6s/oEYUpS9Y
JEMA9rG7CP1BYXKRb2Z6XOXAPxjjgjQcCvYaEeUpUw7ioZCr7mG2I0Flx5BuS4HJihPrh1Rj8HTS
YHyhIxB4o9c2gsJvFYFiJF1xAwfVdEheHt3e8MT5NyjdOsSff82sowy2p9037FFjd4g9jsYIylPj
sXIdmTK/jOBacM3xcU1rbgSDHLJWcBQCQXLliLyQzuvKs1g9TMb4xetseVLj42goQxf7aQ2r+Lj8
axSnZxMqCzsjPsXjOjtupsciykfoIwTSwqOnLKDWsav43MaPsb6bw2sMix2FVFYemX3J+aFTLyPk
U0E/otcQ4p9aJTGKyelRAWCLH0u8tdkjK75jpHKMUg+U1hULdFQ01rXu3jpQHuNlIDph8apmq7G+
DM5p8BQZsmKOwNz/Uzb22L+ZcnxLzfEkNd3bJMBAbEJG1DSPEV7yhA//NxOraMfwDcgJURGKm5Nu
I0g+Li6ONQGi67ZnPTTt8gB4nWYTYj7t2zu3Lml/i3WL8q8JGAbWcJq3juw7fl1CakhVWY6iitP1
kNeuuLyy4xmmUwT1CT1P7qtrYB1DWjZ5xia9x+9USXJk65rNSZK2CD9W5D00A0YuL0mi0dkBjF4K
DWTWPUzzV520rEy8V8s0ApfPP4QYKWytmq5igY7RMhzwtIJt8RbmEVVj0HAgKALVYYR2rGzIHFBp
aQQVhUjD4pFnKX+vzCMuuKRi5MhpOjlz/S7qM5t0N3ul9/pB5Tn3Fyv0pn1zjn9LAaGLPdBNwSr0
DRQ0GpU14ouG8BOvgU0ppuomQTw3Vb/9dK9BSaKFJQgtsy0kCHhSgbO3ob1apIhJMPwod0WNzJQP
C+H7GmJnLPOugyHDuhwFHRes5OAJQeKLUrgg2YkSQHARZZExIz+S9A07IQU+UG49f9GQhrLZcpfp
WauvYiXw0rsG6KPhViBwSKuV2+oJjJuRmqFO6l41UCxFvFuAf/OWh/otDl7K+kE4tyF5ZXrM4pMJ
RIM8+KbcE/Rlse3j6kfNixFb4DdlrizsjcmuFkLkDvJDjvdxcBPyQ80FPv6o7RryjuuaznX4nYxr
TH2qkQ203Brts6Z/nbyVrxBu9GN60P//CNqdxahUgfFH052t2RPVbUpOKeuyY3uccmRKbir/McfR
ALIG4Oj9CXsBLyBL7OyozZsZYi6/WLwHUM5TVfQIA4nrI0qxsSv9PI+XDh5O5msIruzsz1TsELkq
DX8qfAIHjN8SBqQwoHOw8+xKKUISu66JY6I76ONL1J0J8bAaX1Ne1BLJkTI/hk68S8qo7+uYd2yW
SFSJl1e9Z0vYeZaZv9TwhSke4XEzQyDtDc0ymrTGLeCLfiSnK8Mfxk4rIS89M6VZ7myrYnlr6Gw6
7daCU49kDQ+fm+cvlfnWrTCefd94mQXizhbjnWRBzCIJkmER/YLH1TpnsCI2bG5aKBk60s2NctW8
8TDfZ9Rk2T4MnO6z/Q1/YR2PYO4iBhpHnIxBz9CWrQKTmc8MiIXpWth3y70Aw4o0kB07qn0IaAbJ
kf5k6FUxrY5ZAJ3q5DEMHJRfXeixUo0pX1n5f/OqkdzGsoWGE6txcYwVl4tQGq4xD1JPx7eZUAqi
N7YAa2+LinyxMwcRkiwqXIaOMTN2ZksVZdhOKU8YsgrUfz9MUzmBjDWQh2GbQ7ekw3L4rRs7xOCD
fBJuF4ZfMq2VczJ5bE1xwDN9z7FTwt3o7hYkLn0vcxssqOyuOh4aXdrH3fI6q0QnjHBLZLKLU6z6
oVYBKLHQX40d0DnZpL/Tl2wzyyPbqgy6udkUT6mmnJfEDvYaonvmmAxzT9Nis0JicFN+WMvWxAAx
7ZLZ1epjWdFOk0GD/cIXrb3eunzu871DL2gRnLSfs+NXWL9ouKpmv8bFlyF0tQlviRmEVxer2I/s
SJEicechbeMWjDD0MRv5UNL3rDuP8r3TqXTW8IVe3fGW8WbojO4rep5TBzSIZ1ojVhxxL+6S6/Ld
mjbROvkpna6cMXi7ibsBV9myY1zWFwGNmqT6sQkggDGXl8qU5VulWvMVO/x3sD6gb6JyTD0TTYeJ
qYoxMo7vLUeNNyGMMVytvITy0SSnW0RvzM57yx8jW6EoLsRHFgoxA97SXpTokbdeSiAVdJ+XKd8T
5yiwstE50/aSfKiotJdTYMIi8wbcHRqKfruU1wQYzmftKSDz4nMuwHLSUa6rOEFxFRSkBqNP2LmG
mSAiVDHRKFi2pW0uXerFieozu05gQ6A7k0Ocsti/l7nT/xpI+XDqDZTTOwm5bXDqYPAFZ2UNFz8E
k29GADMwgmw5dQ2a0OQYtFSOJzHwyHjURK+EegEQajjV3CYFRoQz8UHEqcFCqgxv0TDI883tLHIG
+g+yTsWfCL5UC/PfqwwGhwwKHJllUe4UeOhZDPHwoAtBeCK5TeVXQGIXh21cfrGQHDPJb12Fm4zn
mWdEUpwy1T70jsZjiMFiD8FKojUtL5TwaE+BGdttxI+cnlHNGnaDPXxkejmTre5q8374lCBRknKe
2SQr2vjH2Q+zqOB2p8ADVUlNBOlRmPcdmY1ocZB5wCqKUYdumbYSFQTVvbVAbIJL4siT5wyeeM+L
nF/MTJP2dchiJBmwGA5Cey5CEZmVAV5oWaGhqhT+WDX42SjAuabRIeky7umGjzSpxnLbNwHfO4TH
pRX/jHJ2ksxCKDjof0oqFF4zqSjFcKuUhF87TXXu5OoNOia+iFbDSEjBE3dzC9S2/VeNw8IGDdB1
OsyCE8sdRKbWb2RGoQEzH/a+nq6RkPFaIs7VOaaQn3fYC5A28y+WJbwmvHmlflSgLbA349nTF7za
lWhbhPLNKCEqlecLNn9ZMz0SFrE7jRgulxZ3QZcLKc23dIzyZbzEs4lJrvOtgdTkTPxnkrUECSyO
b1RNCYnNsvaaKpe8/Gy6J+smE7PboyQEQYtORfPTy6/qyL6xPtXByZhtcj+I9ySjFAaJpj9S5S5Y
ILIZZYu+QRJLu5MYVXKYdzeBjkiuPkT9No73Etsj1d/YH0brVlWvvCeyztO5T49qeJMlBn6rcaLH
pINTPflOYrDDvGKz4PHdq/pNL1iQBV9qyZ7yECkPFaZcqzDUdEfzaWn+tBxIoeoKyKWvpOnKPZAJ
X2VIMRlC7LMgoQmJaDDq8T2p9iY5Kn9VQub5NqCqs6SH0h4HHFjFbwnEL8TdHFg282cGGNsm1JDT
yR5HJ0KnfxPRVbEZfneVZfGnR0wCgfqlVqxGghySvAm+kQZzZGafN9D8ejrXMJdbJn/f9LwkYMGr
kcPfUYC3OCura5RmNCaMQk/540mUIOSjTkotVNOyCIeE6AVBqEyWxHSfcuQby2eZQ9dHjUiKMVMP
/ROG5ty4skEVnS6WtpvH+0TMAsHIVlwxTdG/tZBDqMqQpEQWuY8yNv/v1npSsSznQXxUCCjE4C+m
yJfGXzmxo/ygRG9jchGtV4kU15assujCF5y1N8G6aA0ukXPV3DndCRIrI68F5IO+sa/7FblOj6vX
9B2eaXChDn6DbC9kW2d+CJQ+4Hfk0Ulqk65BIyTMIpUvllFw+AP0l45nnvLvn1UI/L0ijCBhtU6w
HjUgs5zF8snAupspSK8JYpbx2sggoUVSGnVYXCybqu6SYxqaPhtAGZz9A1YM8EXvI4ZfPsI4hJQ0
XttknyrnOPqJgovJxSKVv7WAmeMsKA53cxz9xtpZQU87lvy/P/rmk4TcSvyW17AXhV24AFQTFYRu
fg/U7zNWa6dAZ1yIj5oVVd59MMSoq4dWO/LIV7h0kPTsVLsUylPktY2jP6xUpZk3Gzb0cVm8RVLX
u43JNjCK2IILgFeC+S3QhFPYTlBX25eP5a+rX6sEKRGnaYXlQZM/atiwErgj4QenAQvOgKCIxhf0
x2ww6d8BbNPBN0biM5f0y9SknK2n9mOcz0N1Xqp/NEUK7wB0BCYzLLqjfN+P+67iGnSS5DEOj3oZ
cEv8ZQXpJIlfNL6MNNBqv6z8XEAaUE8jRUGTk/pubAK2kViqKxKhOUyTU6d5UvyQL2lxq5TO7fm5
a2T8sHwDorT0fqNJX3r/osCtMRA4vEfylyW76egV7bGH4tf4kBUilFLsLHrJN/nzWT2RPdKxjgHV
ly2byvjIEROB4lSB0Y8sLJ5BGj/JYZyE+K6TKas98vQ2SScpv7cyo+evOHimyMu68L1g1wcSrHtE
fA9IU5bP4hwiBkxcMrOXc/qoMB2P/IXqEfXRCtXOMfA0B8mT+ievA5+bDFUZas4cfsGPMvpbo3hT
fEfVUVXEr26LM6s33XwOEJdQG+cVxQNzVGeFOVm3PP2m3kKwS+XScXIm6T0rf9IgjkAFZ55RjESh
CeCFFd5kVr2snHkeATqa0iUq7ot0ykOfRjqH/qawG8nWkRz7nzmQtx3vY9D6gnbpqbI4SCfhLlV+
hnJ7YtGGwBSfY3WK0Ezr1UmNn+pIEbKRNE8j6gtJveJmxcGMvwk2VfMjcezayrQ9TFv6nSzfy7/x
eMrat0J7KfDGa+zBW18EjL2A/XmfJdQ0vcy6vx9AAQRQ6si9UP4qZO09cEa+Ilm5Cf/C0MZbLfob
HQRgYj4Mvuxx9MIRNOeMaIZ7tPjIk08dJHbKZJnNzzGhTR/eZuUmF45W+xoyN+0i9xiZk70Qv5jy
XSuw1dVOm39M86Gj6un6p2K+Zf2XLjppDGX6yS0Xt/VBIv2hCpgYDc0tN/dlNq6G3AoVqBSJWxNy
Zh3YlkzFI0YmURtoL+KZFW3BdKstwIOYhXSPFOuWSiDhRIFvSC4sT4hRnA1ijer1Q2omDrECt5jc
HUJcWJSneC5jsXvvdGcMfap3BW5ufk/jr0y5TtOXnB1TzGEGffMI1xQkTC5f6BSl+bOcYSY72ifn
VlP+9DFLfqjCEMvUo1gdOuOi6yeh0RiiXrlL0FlErtU8UxROEsdOIN6S5jlgLFCzRxMBPNspmRuq
x4xi/Bi2LCgRQxQ7ngUmgE21beQHW8BS+VGF6xxdmu/acEKWQADy2ebtSUIstR1Ikk6HcvcuLYjV
VQmT8ps1f0v1PW3AcI0/mvGRjihgHGaEveUW8inuHmqwThnK5NaFp0X3K0Bz4l5nvcaantuyejVA
EGr5mxoc8sFX6mMPwb76N2af83I26te0Bcv7XRSesewpuoyM4QaIBWg3MAr/epbTfcZMDG0D/XDP
wkd3e7yBkUNwpGGcE3bp5nThhCOADdmv8hfmx553OuXcQWSPloelZhVuE36NEn0EhSNdGFnhxw5t
OaJu2ZNVm8TFIHCh/JP2mq6mWNrkoP7U5BdSDU1g9PqlUr5QNFqFx6tvFP8iKHzBpcsRS7h1/BnA
nskS/q/jsq8DL/pOK2ISZZGiqI1tVTjJDfUXeeDR19D8tAb1lfE+5Lu8OcXqUQvugfrb5X8GVvnk
TTSfCTrdhvp6Ze0dQgbVxHDlnlbo4AWuAYhzLMKMIQRUG/2RfwOzJ6E9lhhHM4wE9YJUmZn8mMtu
U1q60+twOYUhRoEpH/9/lMeczVtGNRMi8DWaCz1LJJ6mqd9kGgIPPbiB2c8qn/FwS0cheBJBdgzK
dDQvQkOUcPDBAntpnmN5GoN9VwNPRylCAhIFDrkhcDOWY5q+CLsi/5bUu5hfkZcm3J6kj1h8yTCy
/0Z4NdGVSbPZ1tAtL/pxkjmEvCy5Di34ee2bKySuT29Wy9Cnj2jnTTmgTgJozlZv9tCqyqbbHrl9
EWWa1PBaEwIu/evJ3xyrg1l9yPj0yG+wrXR1/7hB+SJNTx28YtvulemjWfasVlvt2QoPxuYlVS2n
RLOT5hdNwGQQDSyoryLGXeVfqG75L0fpLCLHK3b8Y+rQF2EIA7gdGMXDP0GZb9cjhLBLMxIfhh8S
iieTlIZoQE6J/3vkqXzNFhhT7yUMx/KSH+T2nbNuYy2uYZ0NREMhgnjpvNQOj7E+3kPtZ8BHNprE
ZG4nfRePnqpcSuUcsQZF7Zb04LZFuG9btV7zRgUsncIly96IETSRsQSXEIhdYuyGEg2sh9i0EC59
jGQA/ofijbmTSC4NovUfdee1HDeWpetX6ajrgxpsbAecmOoL0TPpkk6kbhCy8N7j6c+HVHVPi+pR
zVyejmoEUySlTJi91/rXbz7yJlvjYKKxgzzq+hiFx++2FVynr2YY77rUXma3TLV77CMQP0MKBq+b
bqr4BpPRIEVzfI8AsM6ex5oNWN/kiOuSdQREfq2H22UbCTFU6i8KlxhS3CMvygiaG9at6KxPuNXy
FrvsI7d8VM2Jme9UuKdGKuWLx1zM3IwYRXzj2nBCc+9ylPsUSPDruryuLY/ZQKVZXnto6tD+xJdR
xkTzqmAtIw4l0x/q7K7x4Ydg/UHVnVzO62W6gv7uF/fzSOLB+dIQrwlvcQPQvOA8t0f9vlivFpj2
5BmhsO+PFKFRtLm816xGr4un0hU3PgDOiCCJZKn1ZB4ZYbzLm3uvoIR8bpvBQ6nxAu4iIIByEaaP
9LmxfGX+B7rpg6Y1R3wkR5/y25W9XxBVvHQKU5OzlSCmhDyEk3d47iY9UWAMxDEb+e1v//H3//w8
/9/oa3VX5UtUlX8rhwLcpOy7P35T3m9/q7//8cWXP37TRntWBVIZq5SrhLKS73/+eJ+UET8t/o9v
e1/O7UJkW3Za+9gFHC3f0Jz40KZyUnAIGsSy7xRPkqxELC+wbmsXzG7fAfoLkpIVNIU7ZlBrfK70
bUeMQ/lSL2fdwajDTW5HaO/ukSzxjvyLd+7pH965L3zpur6Hw7mrTKA8a3585+Gkp8yGzPuzuGmw
19siw/WwD/TmkTI6jB0gloRxhJfcqK9CBz83bxXyxSWbopJt+GkKJIOGaaXrbwMHKpJlcuX295YP
OKTt7Zj59q43CmYevvPHvoyCs24Mb399BTz74+fgtBu6DaG0FK62xvhvPodP9EldkJnUxii63RpH
r0TBg/HiYrybLCKiqINO4OWV2jeg/W473Q2y6K4Dzzo3jR8G1Hn1pyabnZvYP9WMIK5ykzykvr9c
Bl1EoSrdBrXJOMH5CM59MTkP1pThjVhKpgFxb//i0ujg54/kBYH0pGe1sdKoHz/SBKgUVibA5NpA
txmkuW8LM0IMVskuCnP3vRups0nOw0PTESxWRsN648fdvl7a/GsyNZgTWIigRXYTu+/kLNTtfx3K
LMelN0mfGps/mLwPrg6HdRDmKr4vO7wf81mNtyE+TMddP0VUGOTbNVUNPGihuY8jBqFTkSD86ebu
vKo7wjeL/q51YYYrlG3HazXgB9GnKPgsozbtLPlzbbl/RgW1CeyMenSod6ncaO4C7DiPo5m0GV7a
snIB8vLLYMwZxhRYuBeoYQ6vck3o2eHm+Y8fnt/u8Dx/rvj0SRT3b17+/bEq+O8/t9/558/8+Bt/
v04+t1VXfet/+VNnX6ubj8XX7u0P/fA386//+e6OP/Yff3hxUvZgZPvha7vcf+2GvP/HOrT95P/0
m3/7evhbHpf66x+/kbBY9tvfFtE9//bnt7Z1S3DH/XOZ2/76P7+3vf8/fntX9d3wsfz49je+fuz6
P37zgt+l9o3vS61U4AmfBw5vAL4jgt+DIHB1YKwVnnI9FsOyavv4j98cYX+31hcyEEJJG/Dbv/2t
q4bD9zzze+Ba1w34Jau1z/Pwj4/+5xL8/Zr9+yVZbh/mhzXZ6iBgQfC0NEIHnnz7+Ph95LZ9wbh2
XSKPJOm6BbfvE108hU3aUZw7i8vzhda88/GIrdMEsUbjLIIsgSjNyYp1A/e6WLyK268ZgLjcocjC
3RDX1j56URKHL8JMGBMmg+AZqJsuLekCJv/L4vuefR9OULVnH1jMRAtFYZ7GxD5ps2pg0lw+m1a4
iD0aA2hWy5Eg3dYPKjJfLPC6PyVxfeSVxvN2YW8jDUMoJ+BDF+tAUSNDoD8VZ8S3+DYIQMwas03Q
Ar1o/BoLCTdhHQxNups5T0NUE3U8ihmDIIHU7zWYuuWrsHn8OuuKeMB+aIgKDmzvli9dvU7sAu4w
A8DPCgszTrK7nJWZIde8bkpsw6gJRgKG6pTiPBB85ONODlVCVFHpMiaq2A0Z0KxAh27aiIcuGmas
VGxKgVdl7QjtmOQiQKMykI/Wievxvdc1/vk0VNhC5Lbhn7CudL91UETeWzF1DAKWNqRYkr0fnGf9
gHSn7evcfkzygkmY1dM0flyrkQGBPwZe/LWNi6EkU2R0At5knzkTUJ/INjfmbopIhywcP4XW2ggP
kllcz8AbYSVCKOg67tP2NCrKOd7nnS0ZAylIfvWi6FjKEUHvsjoEEwy1KyDsjBFWMkmJ5Pc2nMMO
kwJZ6rV7Tl1v/QyyyrUIHTYbmGk1zD/q0OS5ibvlPLU9E47IX7DpC6sVToePzQsMjqJnFm7Lpfeu
iyBZHU4GmdvxHJIPlY+wJVOZLx/4dvlt9uzyOYviLjnvkxQb63TtDITeoYSuHM1lQIdLUX832mXW
sBNi0I659xQJwVbAAs8rE9J3dTp8zfPMDd83ZU8EVeKvNruRtoD6nskK0wIBWvfESC6YjvQ01KjL
VGPar2ngQOXKZ58+tXTjmmiWoc1wWSkAPTijgZx71JFTlZwKR0QFxrM5VMhpaPvxuRjbwD1acy/F
x6wHIoxc2CJ6nj+l6bD6X2qRw0nMx47AnWSqNDBMGhcaWe64qdmKxY7oCSgpGQrLKOUeD9dCRt8K
iEj6WvTCNceqWdCqZ6XVeBkp7K5nN6SI1mXYf5R9Gb8kUySdIy91FP79OorN8KVvJpTtRiRBepKU
DQHrop+b8Vx1kgTiZtIEVth8QqPtTOuYUG4vbtiftUYBVNf9AhXIke0Y39Y2q7rHPG5hJMVzOzv3
c5e2WCYKJqBIq8rA6Y/D2YBReuMs6ovZVH3yQdXUkxdLZnqay6Gk9B3isvswzzU+eLYoCBXPxjSK
L6xasU3shWMCn1FZFLp31ey75S4JeVsY/ztj/dqMRejdJJaH8l21DhpiceR17YmfJRlpO3VSLC/d
XFjGUpXnsD2BTcbK2fltlI47L4kr75LiyPmAVpZgEy6GIAysn3xM6H1vJYbej3qAQFEi/8nizkVW
tPjKjy5i3TIOYkMIocC7qyZTvCgMLN60BNsUSwC2ksZdBlgSFHF14nbabx4c14OztvRQF6c0DIO7
lTWEFOVcAJCnvZOtn1P0oYrWLtDO2egRRXCdZIUkNjaZ8uWkGHgSwJX4x4A+siyCmdM01XU11pig
DKw3pLBMOSwSPcbO+jEYEmXwu9EioYIs8acrm6u6SCoA97mzTSR8vMAiB9JM0cVFLk4cn1HBwF1T
RjrYHKu7kQBgxlB2N5uc1WsZdFLsw9WIr6oYsRFsOgdiXTLMMD6rcIFQEZLYwxxi7WjTBfdAdrpq
3/lGC2LvJ5K6Htnc4EnYFO89zGRVAblmbGLieuMhYg4YTczMOpvID0G8KHaWJNXyoZdZ9Kjapn7q
ZRfgRpk77biDqWSS497G9XQsDXc3VjM53avKW+jIYZ/C/gmymDzkSVdxgY094R3FGTskw+CV6mI9
mxa/QHg6pljHJxQEH6usxFtL1DH6uv99QfY/q7Zu668lY/yvX/vrj/X/ByWXt7WO/33Ndf81Kau/
PZUQoP617Dr81ve6S/xuA5qcIPB8xQ5pAyqo73WX4/9OCyIDVxjrSSM9X/yz8DLu7zxv1rpCCeMK
bXgXf9ZdinJN0PcFUljjmUDL/03ZJX7sw7TS2jOUb77gvfnKM+6PTYs7ysSYGo+AfKi+6Vhu7mv9
XiGC8IADdW+vvIc6XKPrw2F2caOtW71NUHpWyDFGYl9XmoST5JMMcdj9l7P5bxp1T2/97L906ry/
rWbltG3FqZRy6+T/pVPPMuPnZQjnnpqjvzAYz2KZ695Qcsm7pSY/KJRdyMSel4dD5UmgiBLPgAnV
TJK0zl0rfAe1Jp661EKAqi2TLE+BjQZ9XaNBWbExcbP1QxFke0aNZ4Uztldct+KxXZA2xXmwcTEt
mpv5M88wHlGmI1LDbBGyheT57AumB9LZlOdIAVhIkk/UQeLILzsAkFx9qnTU3/oWDoTn3HgRNI3C
g4nWqzK+iBQCm27ti2cvQJ7UIkXJ+07AcV0WWFqDmbG5rjM0zCRsVOvkXPjZgA9AjMFvk0DH80fx
IaMw+pRum03ZWLmzE+87iPSzUFHygPM7eS+MExPKN8C6NXsuAsxnvHgiDbtHSSobsI3KTslVNwXF
47RgMK8H6Yo/P1uLXJOCjS2Lte2DbNQMWP+yJAlsp6FdzuoBqmYwMhCeN0PXJnE+MfuBpdYOX8EB
vrmKMYYvGOmuU38RWwlexiAoskyyo4yAnbiRxWPhRtkjhHzYtUfxAp1QSyeGoo2EZDVtgedXdF81
5cRFiO7joAcNjT1Ygb15zP1x3TcKiVMpovzKq+rylMoUtk7Qn4xBFGNU5+LlWTgz0zWyQNymui2k
xnK1ThijO3BNcg/87vAyM1FxCxkguPVG4z0ZJim3poWfvb0aXOIOmMlf2gXLw6UuKtT51FjRPDhn
UPEs1fVxn9TxLkMttWboWfx1fUq7FbcNReZKNcH595nRrVF3eziU6zgdTU5yPXcRvhk1K8ll3Vf1
eTHY+doM6N6WfFpe8hU/R6dGWqw1NaUV9lERorGv1DLfZSnAuIYaXq2zf63CvLtdqJvx83X0hRPV
aOb8zW89J2raZtsIoQuTL6LG6qt3/Ze0Jym5hZzXLYF9oOV7yFKV3cK7XGSLFKrprrg8KxYpBF44
78qigSvDF1Np+YKZkTOiKRzFUHDJPO3s+lA+Dj58wpaKD1FHY/alSpfPC1846bS+Ogsq2hFLnqIj
77RVLCXwWqFc1UiKo2SG2ZlaTBPnLLF7yldjsmafqN7uTZEirdLlddQ4/Z0Xrtm1WqoYLjKGqCLy
7vW8drvD1cqj9ItJnla3CK/c7fKV/EEawK4Ohu6GGpgJVmmuu165V8N2CMoZUMyG6ljigrgLY3bS
pMRBHdVCfdIPbf4xHWue5LZ5dOd0l/pRcxw7rvs09zPwoZOmH6sKBm1exJ9+vRjKDRP7YS1kK5CB
9Txt/cDX7pu1enZNI+cGQL0gIq3y0OCVEzav9eRerWvIwLf3XAJeo2Sf4ueQT7ncuQupIUOzmtNF
lKhbhqY5la7GaAby1pT6YpfpHFo7+83emTJaHj2Vn7lHzpq4YiZSNA0TNndBMYmT90y8TZLNaAZH
chf81dfHWUtsqFdyw+o+3EUBnHgbwbeuREZtWTsSbybjX/36TLDN/XwqpFCBtp5Sxgj/zakYx0BP
Ji1RTsPZkP2uSVcG/jjGnLAAIh6G83UztBWeID2xCEWX37o+Sp42WLDdQt162ATK0YIibi99r1l2
iXTm4yCC0+6zfl7UxKvgJBBdexFMrJma/dmE+SbXdqrrw8sQmrpS3rNZiDijYaoQFtQBUzXFLhrb
FFJZUuAvZ2AnNjnWHv/YRiM3/ljAp7KeDckhUwPaskLdR5mjbqTu5ZNiTSzaHlcqVb+GYvkKzjfC
KLJLc9ZC4qhXNEDzECFSXDIU+n2obnwEfdtT37fOFzmEC9GPot03SxHhMB+QBjeGX5u6IepGmDq5
cIwMYVtwKJ0Z5hDLItPYYYZEMhl4F1X1PvMRNMUPBVjeN4kkZDGd+FLXZl91w0lapvnrrGYWnGGB
CRUT4oR1T4a3HcPjcUzKXeHmKPNlUNwXDM4BLIL7VVwmiQuxGsDlpJ9Gi2Gek97TPebwBTBuYXqd
7MbGmiMW2vi4G5WDwWE0RFcAv3Bpplg951gDHed2zvdFTjyOKjDEqtcsP6Vluku7aIRC0o2P9A3v
kqXobt2RyNouzc9zMOkTMJMR4QSh2UmZssQnDDUCFyOqw0sBaTUDJrh1q8VhIgv+IqfmKjAL5iVO
tJ/7b2SVuSfaWyOYsjF9zvf3aAvcIWp/rNHjQTygn3BflzjGRGHycOspBFTdavqSqSC6dtYcDwll
4WQYdgwVXR8OaV1/DuMelbwMeljwBWGcdJpsVgyORBniKBCXwd04hPh2Lc+uTttnN4pvizqNyOJx
bkZNmGSP5XDTV4+J5hJMGdT8uus+O1pPLwkGLW6Um4eB5lTEtjzR8EKO+8PNdXg9dgzADKYE3uHz
+RpMSWw3oajVfUHm9TsD+XBv6RKzkLyzZDscvvL9bDwqVkJDu8Cxp75PPk+AxbJYhunEMR2OCDMd
NFKv5RpN0eatjQFo3UJxjnp/y8gN6lcHulQfhfBNG6KPdHQuXSf6mq72kg5zHyy1e+s4lty7iup0
wAZ7PpzEgfuY7ps8mjEiqa6aiXh1kkzdDDHZ2ybflvSFcSOpSphHu1GHnBu2G8GzFfqdqr7A6eu2
yJg3VkHl3n2/MlkCf0zivLdLI4In8xp/czBKAj0E83XHa+q72HNckqWS58U2907F3h357vRcdujF
V24utAtUbLs2JKAnyXicygVrssNL0/iGfGU6RScpCsQOEMlFlTqXfZaJqy6VJNyUIj11E9LoQ53N
oCMzy7PzJF7DcRuLleAc79LvndwPyPoPkzF6jrd7zNZwCKtoLrQbvKm3oyge+T9I5gr6eO+weipn
8G9WoODj1uafaFldXHaq4DZM0Kt61HonQtZQsdnFT7IOnkbbqIpJOrm5XmG/6GnjI7bFTTUXzXXH
32yN7u5DiWHUHDb1q3YNVjXusM8mDTbHHp00YXneO+ju8sR8yHVCWEzmQkwHwjkdgcve5Zdgse0+
nWFrOqnIT7Sq7DXts71eQpH91Un5qQkxrgEB94X1Acnt28lOlzV96LUGxyw0OEeit2T9bYdkDdTl
Et4t2xo2hzGGb0GFuNZDV9QFsXchjN4QSYzG0l49tETHDnme7JUZ4TW48unwfc7h+VT0l06P34DJ
yP1e2I2t7u6mjBDqpOhxAznLHIPtUGfzLTK1dW5wyuhRpHShhNziuuF1DUu96cFJ0ygtcD8zdzp1
i2cpIGinUt70ha53ZhbFzqvj9axz/ez7XOa/vXnkv9mVLbWJZi7pUaW8bdZAHJkubOcJ42j30xJ7
UGEHeFGUscl97o6Y5EbDM3xQdVPAs2LvHShtJ1z266SGJQzVIxBFhd2Ny11gWqSSmlkSjNB3bdN2
t+MoMI5ICbFkoTmZUgzM2IijU1UiTc2dwdyoBnhkUDyqkV/E51iB4nbYPa1BJJ9w7fQpEaCA1etp
hNb2Ic9mn+1rmtG7tu/+okahsX/7JFmfrt5V3DX06m/mGWOp00xY2gM9QmSs+rm6ClEpLSYXXGAO
Uml8rxvn/ejXX1w/pGaWPhbZIrD71s8h9vkBPCVIzX6EUmJgdNAGoTwujO6vI5nALK/Di4lpxBWD
3/4vxpnyx0kzyIAxG8igtbI2ED+NM9fVmMG6rE3dqvWurr1zRAMOE5cgftB1ziHYt/irKMdW2clI
y7Xzsqa6ocLANXiG9nm4EdX26SnuHTKIGjj4TY1LRe+XNyxCO+aXT/68+vdjY56zMVg+1JULiX/u
qquc+Ku6TvP7yg1PPQy/l1yxwgs1vcsFMvGkWpOdGEmo/PWFs2+XQBNY1/OY2YCzC9a1NyN24Lcg
DyMLC+BQfIw1+n+JnmboJ4ja26Oej8TaDqSHORXErQ5HPwS1yzk1DWJlMu3bxCSXbYkW0bHm2AnE
jWcIBMfYBGPzrmfrcuiFwxnpmx8Tpd5KhJnedo8eXjZIi1IbRWRvBFch6O0ucebHunIC0v0oVKpA
JDBotwJkMGjoy8ni7aTeVXWzgll4x7n0owc9h7R7bp1dxsqNHxZ/2Fcrmk1Q0fTCqXtzl41bNmlR
n8Us2YwEim5/Q+ONdezWbS6tem2HGloVdUl91mKndTH3qGZU1hISoZ3XRhBnNwz1a9xoPIzV9GLr
sbpmovLngYkIfDlpzn99hbyf1mNtgw074+6UkqXmTfUfolCgLsJ8oWf8g+kQQTMR9uDSkfZazbeZ
TdLbkAXqKRrvnVY6z41fv6+TihH7flhXsmFV4N9GCvcdVSAqSdMaBJyq7PNio4esr/STn+OIr2yG
wgXafVNN87WFffbrDyL0T/CbcQPmba4LHQVUz77ZbkXuKdY5zCTa1l1P0jnFo2E7NFP351f/9Wd6
JIpjrLlvz+Ng0XCNYBENg75pS9XuOxHhUDNuOpgUs5A4YTs2XlHdeKycl2Na3s1i1g9SfjGmaaEV
82L0h/VIhWglDy/NYtpL2cI+ADyrLhoZUWdzBXZR0s7nXFZx6+f4d7ZejTkpbRmRVvON9buIhMyE
+HoVOth++q+jvya4IFCIl3GPTnHdrPsBc+7njLLnMksZtNZ2eM6dCS3sTDRC3IED5Oapk5l9GSz2
9dIjKEc6VYATFJkqddsQwFgH7ZVC8z9F5C6Oi3hZ14ki2odCNzpDi2vGbTNgHFRSUp45gfp46C6i
sHT2eEhvjYdsLLba0sFUafK7ezUVn5YmXXYGl9KihSM/+tmyOxwi+jvsjbx538yue1VMASIRaqAT
RqfFo/Cim2m2mDsmKiCrsMKVs4Z3qt0KHUAeELCc9linOk5uyF3uzhyI999hDR9jutgDCnJXNyNg
LaasLlcF4AXA81RMbXIRuSTHHQCLcV6Ti1bXELS22si4yL7NphPtHMKJlOvsK+4Gcgeb7qUxywcJ
jnfuDTmnJY2T5bIQaXt9OExTj4io2Hy3mgp77iU2uMmGFCxioP1dc/VZVtOKW0WaMplOiVuDMIX3
Qd5KIi9iw12EZXlDUFihF4xUlCXct9Dw7wrl7uit7XUimxhHGxSJbTpkRCd3bLBWYp/oN807V2IV
ybCUTPp5uC2qyPzFA+Vtz8uPEImxQlJ/AKlr/dPaHTpllnUTjhtZ2uNX1pWC4/fNNPoaTGX5GNTL
dMtUbedWM26TLu4IIgQGKUz1fknLchet1YfRT+e7pnS9+yHSGA0tGLglOHIdysw4Cez1YLxvv14M
5E+rmmGbFZJ1STCfN29L71FNiVk8nEZBXSLymeJwvZTKfZ85UXfuGkjRVVuE+8NXUSD1aVp44alg
fhbaST9L+hfSGy3I3jh9g+/0WvZzeFPQZd4sdU8UUU3BjjpIP+QO8pyuM49Gthg+L2N/6hTkewts
I2Ah4LLQadyWZaxOvdhQhQVDeycMxN26KhHOp0OArElmfwHrvKWAKG0ht0nXt7Qe8Nz0m9UwmeMs
Vga9qS6IUwdfUk+ZjC7mZfo8tlAYGaW0bJHys53mD5MbJ1hJ4nNT21G+D3EJd/DrgPEE9d5S3S1p
gxeq5dHzyJz49cXSb4sE3qqirAOZYifSVrwpEkLTrHUJdf5IxJwaZpPQPZgrRKuoLw8vFdSQs2lg
k+qSRFwpG3zRnSLraKwX1AYc+hgBolvaJ6mJH2es2+zWrCF2WlM7rU2Ecx8FBn5DbQrZO/Fpdl2y
EkiQTFVkMU7Jvh1e+Y4IoL4vPWWW1916UwejVuZii6C5mNbKYYTxDshputXppG5NhSNJEhviRKa2
vW5nUu0ygcCv3U5jzUT5OEczA27Ly8moJxgwLrLZvsesxDv59Xn8eSvfzqNPq0Bv5Srv7U3vdWxo
nqO2RJ+tustXDGS7CiOkVce4MHnFuRNBohvbcHoH46O+T21IJerWrLxl91gNISbqW6Vlg+a8K5Rz
cUBYUk3M5EgJvaKJgrCn7tMptBfpYVVwIqvuyqpBcV1hZPS//0QatpQrAtiawn/7iUpqwmIiCubo
+/459c6uLZlirzHzG7D2o6zM0UBSNF/k2YoT0DpBDRmJ9C32cZLDiJSkU7T1ihHq7OpXTSad7yK1
RCMWwzpgE4hRSUT5gz58wpYCQIXr+25Vr7/+KHS4b5dT7F60VUwp6X2VJ948kGtismFyD05e+NcU
QwqvwFnOZSJK1PKuPGs0XlWtTgW+nBpNiIUT04zuposgRJEmiyGhGdOnqEYSq7LUw+omvMvkEl23
hUR72PfYEQeKUrfP04u0D/xz4rAxgM3g1UxJKe8PXwnUnwAqx/3gBGd94XEOGJ2S+hgJzOqWI8cP
lw/lVkd5bvLQHcrW1v+QMyk7wKCHgwvrAjlGGLyLO8xZ1TgE+8lZPhdl7r20zLxcN30t40SAdnX+
saxrB7cJk77Mycd2IKyrb9IJgixZxBsQ9zxUMAqk6NW7OEfouTLvwklnpcOtBSO+pGiuXCATiGL4
YJRucQGjlbMgnlvr7QbWwPdQUtZj119Ix8TWqXQxeZ0ZeB15hSalZ1OqTH2FPWIYk48bknsbzds4
0O8tonckyLma+pVUD6e7JreLfTs8h8MFhX9gggUid9bWWKY5SYgfXpEvp8EyFPtVTsmxScbgaLSF
IRVoWC61j2GCa0t7Ujo5tWU8nmCM0pSD92lJsJxKrUNOUDV4J4vAAbhMkuJu2r5yGMYxm43y60ah
/oh8P0LhnZK1PCmM68WWo2ecDEswzBBs6SPCacv6xu2wEIog4somOB+LQKI5CrtbmdfMxADrnax9
7m1Avmbi3EsisbHr2+DSBINdcBLxmEpMDv0wmlDSNuKxzjGR8xxiHYOh2jkhDzgwRU30xwCJPPX/
ojlWPy3/mom03Op2QQcCIsqD8y9j6aExTi07SHN9TcZGqEGBF8e/WqHKXQwJBmvrpChV6xybS+iI
rsuqqvxuPLcdzmNpiW6BgVn2Eku06ZqEDjdsXw2Q5fs02cQN0fykwmW+NZ3CWX/AmsNjWqDnD16J
3YAJiNyj6HrQIzacU22gL3XVUYoS99MgeHrI2i5gxcV7z8ObBiUEitrRkEVubvVIIHNZR8nlrxcL
9XMrA0sUzAJ+qa/535sdcXKm2Kk79OjTvH5cVO9Al5pQzLunPQ8ehoSb8XESw6nPwpAoYJ6iPp5K
PGdz+rKkwyzLtQluYwQCElgeXy8dlukb9pCGvqYUndzLPIIuePjKKxVJJEE+hxeHQeW8jMttYPJ7
1S3JXrbZszPhGtl2sXnvb45XdXsXd0H9vODK9ec2kCAeXpuMzJNp0agaCaPt1uK2nF8WOBEngFzd
zsoeceD2ldeTKfrrc7ZRa9+UqwE7BFx4Sp7A6LdVBOIYiKLjiCsUYC9eNkS2jA70orghOK4ixGot
sXWeBy2vvTlV1yII8rPAB78O5pSo2CR9OTwyY2wVebUAZvGUkUufZChg2nRn/3nIHAxonCV8/vUn
OPD0fyi4KdnkNpCEVewHwdurnvrMugq1OV9834wS/2WO52Q/C/3qC/FBTi6PqJTlfVeOpODUePNX
c3/Xjml1XykMg6oiwbBBYWDbl6g1OzIKtCWDC0Jcds903hA7Q9BhGLgEg8cUWoc57ZTV2VlK9Jnj
F+JqsD1epWrZpTpIH+Ym/KgRN8+C7SOeEcnbEpthHxfZCQ7gZeyZ7n4J3McO21qDQ7wXdPbV+C6m
c0PX3hYjKl3cCu5nDwwqKZCrfG8hOkDwKHM1pK2SEFhm4EQ3bH1Gv5rPDEKzq8PB5ggr5q7tTzrh
OSSmcg8vwVy/JnP54qTIlMsCzS7UG6z1c5/pbUYG9K8vzM+dkIUsqdQ2Md54z29XKBiMQZiQEHLk
9emrmpmMYsrl7yJiem9cXRDOmEXR56o8G8fJO24yg547QKrs1BYlZUaxNM07b0j0cxlJ7OiWyt6y
fkB2dbAUdfAbQhlSUpmI9C9qa09tq+ePN5UQoCJkQ9IIYcn/ZnWlppgiMO4UB4Ita2ZR2dUBFzfP
lIH5+3Epd8PcnDt9EZ8Vc/DRyRN1Aw3QHE9hNx/hgtDuIS8/MDZ8l7D97nMnz+8Yg5G52mnIlkFC
sAXEyfua+Fy8kTUNdCnKuzAX87GgBzniY3X7xS6XdSbLa5Oeywarlpg0xDOePLJEepSFYPU4S29o
gAQcvJvRO2+I+9IVV+NCQMu8urde2xgUWp6+niEeY4nVh1jqrt21FYDBFZ2lnhezC0UC32gYj0Om
fqnE7LPMRnNSput6NJXxfF02xdWUCHlTlCbbD1gYjR0K8X47BBkBO0kKC6v9tGxvvDP5chS1mBP7
FfB/kfLODsiljhH8zT5+/PmSgJa78b1cp/ys0N6y+WCuqTs+zNtB58iIC0kxsk7YH8a0Fbfpdii9
EBdx5PN+QRxvt+HySyGd0xIF/9Ek4/EW4shZ+2WMjHNlqxIVipXMv7DyCCsnu2aLQGM+ldVjMRHg
HQ+whXxmF+mEN+XaN1dOOAaIPREjHw51ThqlsxRkn2NB3TeqvavriUhMlVRsDTjfLetS366LzP8f
YWe23DaSbdEvQgSGTAyvFEdRpObBfkHYZQvzkIkZX38XoBu3ut03uh6aQUhytU0BmSfP2Xttopnr
4BT381Eokd8DpHprA8yizBElHdamzNKPKavAFkiboi3LTVzp6VZFcfnNHKf8aNP/28ugK78pjf3R
J6o0J+bLEIG6ybT/ey3lqklvet0z+7dIDZg7jPg+1nGXokdWafA8L4+6H9ruW4cB4Masp+o67Fft
UVtO7iH3B/7PKbaP6/wrVoLkWZE+5lkXnzmvbceedGI8C/3RcnP5bvTtm4kKaDMqT+3W1Y/aZtr6
4AJwUBqEB+lZOtdIpO450cCzAxJQkcbemsviEtj+tlTudW2+/G8HZjOk/f0Q+eIJW0h/bWsB2CEh
JzZt87u2yXGtutZLlYMANlJfM3fu1LEcXUxDOZnz1SI/iPzZOUUZKbWIJMjLle3PrG+q+6qIUR2p
stz6CCeO6w3SlUO4hDDSMS73ydKONqJkeHSWeOlgeCyrBq54K6qfI850CClT+mJ0tAR71/jeKyd+
7pxKXaKseZJ8Grum8T0HyXtSEs/Sa2bakbrl5Pq5XvkeiH/HRD1fWbl1lkyXyV9oGKfEkbhdjWCL
IyyB3/FRobL97wuvXOY6/754LeMvWjkeupRAiOX7/1IaloHNHMsCS43Ob6DTXw7bfnaTu2pof0dx
QnmcSZt+Ne+iiLwi/JILgYf62mjn4FurSQMbE+fBSCAFqXkuiPzVUNeW5lUn+Sgq0wJC2J2WIS6Y
pj66MLA4UDIye1kGK7by1day03orrIkktGEmrs4guSVw6/S2d/Q3rB/N1p4XF2obuNe5mNpt7BvR
iQnPcx+18iMuKK9N2ZAc6VdvAih4nUzfhbayg3Qfvk62tZmP+6LNeQp7iu71Xb68M+LoHz5U+z/q
bU6fgZRUmByoLe/PySLKJ+ZhJgAwa2aut10lCWZoynO4cBc6V2DvN4O7eNERlppkOTl5APpCWHm+
Hp1bCBA59fa5Ml0f0cHoXETHkWuasAevA7cS0f0mqSP7n4yO/7mXYefxVw0rW5m5dv3+5Xaowd8U
Tg2RDispjJfOrK59eHAU2Plu0UF2DXQ3gH926l3sZYBB0xaAwTr/KxtA3U0gv4Ve45zCMk65D/A2
nszcwHoR09NHMf/f71/nz4/apSxzqEVNKjpP8Pz/cf8iqxqLAYBylnf3Rj+ob+gBSOGck/BKdHlt
ReOtthoyDzOXGzGCYFH3Yh+6xONgtfdevSh8m9LGP7l2D2180WGY2nbPgmgS0eA1XzoYeZQ9LVc5
bIK4L+tvs9J7gf38kkGu2grZkR3tZgG8cyZx//2faP2n6nltNlmeR13ku5hR//3fqFvHwKBDj6bq
PQH8leIHsYL9uL6zIyQ4RTJfW6XN9yQczN3MJaT+urk2Hu4bnWbJueEAeFXLy+S0i0fHs2+eUlP2
b0jwiifkwcdJZ2SnUWthx8ProNX0oMwclYtd32KIIAuAE3BpaXnuWrMDn5mVD3IsYD0sX5tbC3CG
4xNFMsFnSGKAkEObvfBX0HeNooolExcBSs18ahzC362rrnFd+48+5mM/GmeYlmTaibh9nwKyC6rA
L2/rru+vUZL3Vyb1iAwK1vDlav167znpIfc0GtQ8ZSxjZf7tuu54uGix02rrlDBw5UibqPce1/qQ
knDW1Qrg9qIlrKVQeyMlL92IiFFiaQgeQpuInK8DVxI9OWi+QAqG6V5wXt7iXx7umtG9HyM0PggA
CAbzjPpbHvbDJijSB0Qo8rmZ0Ym1Y5kc1iravqql4Zctjq4+sgMUQ+vSx4c9kK6NRO9rkZAuDaZ1
BBYVAepQl2bsfrKJqDN7GJPp0nfzyvyjoynNPyml/Viogo0wKvt7Cdk+Q0H2ZCZV/JSn0z8cl5GP
/LFP8JzhFWavQHWPE30xZP7rPkFnaAq5rcjlqCDO0FDcxpFkz5NtwaPVFz+5dclqW1tZRrdEVBEZ
mS2wwNn0F9lCDPsau/Qhl7Crv+bF5gApfShN7Mehct6ZuaDsM5/qkKju0vK9J4HgySAGfp3iF2pk
it+US4NY6ENgw2VaVd9xrpKDrvrwHM4iPM9CDkfRWu9hWpNtYg3wFq3afAkcejdiIjl+BH8h1DBw
lJZn14s4qCH0XjuxI4Y4ALQWEKVkLB6stIv3DgPABHom2Ix57i44zziT55n6JgUNO78mDNfoqx8o
80rkc/yYctLs6rbez3wckiuOBX2VTfqrbQAsVMXwlCHi39E9kLeuquZ73IabQeSPvjE/FyLNToOK
yxeUBf4BUxLUVwrUkbb8s+zoWTmx0x4tv3zxukTdxwHzT6NxMQMJvHi5TZ4gYb+AKdisifBU8N4T
4BAf9Ryd0kr7P3LLtHGrl4AltqNVhb/7ioTiXJff/Um9huJ1PaJTVDJnww20rn9J58WITkRwM7iM
bOVy0xedetIBv2g/70EOE0T+D812f1m6/7U0WW45FwUxhyvv/2nnRhUigMpDijoEObVE9U2F4Xhq
xo7OG0PSG58jKZ9gRNKREJ/lON6aTgGFT5HFas+ZvMG43NxXfQR5Mhr9Pcby5kUSJzU4wWm2rPq9
0gG8f51Zj8Yyn8xj30UYwOiq97wf7lj4Zzs1CVYTCaqlDBB63EjvJYwJnhVayb1C6HGshFUcFQyt
cGSW+6WYrEm10mUw3XasgllhFS8xQ6lni1iQ0e/k22hRWWvb+swV09Q8r4y3mUH6iaZsux0W8a4Y
x8ts0xwN5ng412lKZqwOyG3JrflHYXbcc0P2qmVCJ9dPl2lYN5E36yvnwsrvndCrAL2ofPBERhY+
4oc0SeGyrrpJsm2CBeS1SrlBAj2qy7pO8dLcInbixapcCId9/5KnBsG/D+YcyjPINMKs4xq4x3KZ
hmL6B0HWfzQB+IVzFHBt5OKWC27hj7080EMUSRzFN6mh24uyk+YQNWa6y8ZWPHZd86t1+3znlKRA
LGfIxiuMkyNmbtW5Ik/FpHtD87krTpHD39DN7O/FnGeHSMya5PXyR1Er74FqOLux8Gj+g/mHfsWf
GiRUMa5YOmSBZDoEW+GPNdLiyGF0AuVzEH1PPKADWPbSx2Z58UUwnQZzxFxrF+kj5rn0kQBQYFCW
db/+xPqluh9RhKHF3OQu8cijk0JcHdPuAP+qfOCsAP5i8P5aryYrvJvozRyCDgPkPGvnqsRzN5+i
dnIeHP0xLL9+nlHjcQoq/1beS31fz2TsLt21tdn2R9uN0WRyoym19sL09UvCNNkrNdl2xiExAAx6
3USnMiOUq0jY7dNsBCc9ZhzuWsN7Q/L8Kx08/ZmCF0xCA9xS0BFl58k9pk73LRUJbQ/ahPxMc7Rd
shNl5bvbvHvQA/LD2pl/MBh0Hmj2Q8tsQJUXSDNOpZpb7BAE4U4zM+G1RRLRlRd2yoDcAq2D6mZ5
omcwdTh8QEt6igNJ7z+mibNNMo8qm7PZmW8iCw8jRq8dtCudJyecTc57lqmX0k4/E6DREaK1v8om
eygRBHy1yyJ8oUWThU+OWTmHQJo7I2/i/SoBDl1ioeKyO8cWLFh/8JklzXG7MwLwzkICTUqDfvpZ
k9hRMUL5oO6Q2xIQbpfp6MXWBH8KDivEmUsBZSgGpVwziXA6r0d5GnyTfjY8DFN7j7882+lW3+Fy
pqvhHwpuxTOWavc8TzNsNNP7bfbikfYyAQZ+8pS5bn5IAkHoMLo1Ugk8sGW1zE7KWJixKtzjS212
szsH74O3yGF62gZ9LxFvtwRlpzFLrDkutWEDqS6qxpqAUJckyxS7fGl43atdN86myUkDa90YMAjK
xKEhuWHgGX51gzS6swtfb7rl0qfisy15smwrRRg8hsNt6xJ5u744Zmee6iVqfakYGprqzHOB9qyX
0/K10E4r6lrb2SpjSXrT+h4nhXXwML8SUIKjoa+XPITk0Uw4YgVojK5R0JJ+OSXN17vSDAizjwku
Xb/rLT+i3bLct8u2qkySnkIhPtIKHnFvgveOJsc6GmAzz30rq31jFuIxMVz3JrTj7F0XzKk5tsq3
2QoefIMObsmJ6iC6LryE/SmpsubNS7u7wOnqn67XRyRaBN1936VAUHiGtm0xVj/x8mwsj/5llLfV
NpDxjCWaJcTlhPtW1izfo/4VmsWuI0j5JTLi7KkR7EvDoM9FhPJoqoPkitHuicL24Orc34ehExCY
68079PR3ba+9F63C9MWt/fjJyqR+yvmsj6NG7blehgGtCisNxIbSVRHri0ghmp86P7Oe15dU52/Y
vAiUW74UYF/Dbe+CuFTquQvn/NaMioW0R4ijaOvhmsYGbcHlZVIIHebaJlWkFt4xTpr5QH9PvfSj
uk3QGJV1EZXbwam7u6+3nc2Z3KOyxE1cnyplnFLHP0+sN6+mlibYIG3zIAx0T6pxmxm1eRZLz6Qt
ZpKZx5IMdt+QvIYpjNZs9hhLziEIqAb0DjKOfaUAYmDT8i/rCw3mMVU5SNAc1ibhaV2qPtGMPJil
ir6FBdHvi5skTMajgb9nW9TgxWYUsdduJu3Y3RQDCRlWa/c77NMLF8ut7rRNmAYjAa/hXErvtp6e
xWLRdAfObnUn6nOVB8ldENM/0jnTNi3c9sCBfnoFft+wwHSIn1Bkvc7dDENYkNLi1N6nmr0fQjXc
KF0G37+lzJihbtwIHkk75gnNjPh14tzmgBezZiKKKftQWaffQMYFKYY5wiLuu4HA6jEDCW7mwa4y
5m2XAEoo7dncAMqn2VInCXcQPOZIATo1a+bnHs0fhyM9eC0FKT980tmJltkb25m3bTrnNo3cYVeO
En6zrY/9EgGRdH+ZQXpMW785Bg6BDU5VA8/3yTE1KvKLG+fHDPtJaW/eFsLd2FY17IL5VEzlD2dO
Bk5nEc5BguMalsO0JljCmQ84W3/IyYLwRo/1hC0S6+8cikMptQMsdp7Ic4R33rFOK5r/Y1/9plPI
oaXOCMPzYSamNgqHJiYVYPxh5kjMjCw695SLJB9Sk2G+5Q0wBZ2/OpGXE/nlPZb8t+C7Gw+Yhbj9
VfWrHUfz1uQQsCkz8lynjm5sC40jECrA7MdUJXA4mQQXZzbzrZ85yQ7XY7apjM7a1laIavAJFytb
ZAMxwkKjtgsNwvrqyiFKnDV+0wcmGXemeDUDDodQceb9gPZ/awOQtBCWRJXCBtXmSPXGM0ClH4Vi
Eu968t2dlI31QzyCjvrNM/hT9sdO3A8ONg5n2mOEgj2I2XdjGppQTTimbBdY9ZB1BqLMt1Mkst2Y
oVWoDZJTHR9iYjvfdZFKL1WJnXOavLeEjBZZ0pvWbIjbRvYEToL9RZjZ39Fmy5lQ9Y6s9y0ZVFac
n2uNirCpyb4SgzRujJEwS7r4rRs+e8nsn/qZ/XH67TbjGYrLPpQ+uNZYf1oR/VgmFHdhlobb0DPY
QIS/q0P8DHOAVzl2nE3fOm9DW0RbU3SPfPBsbVZLsBNNWzMczphvN4EivcGyx+4mAF619fiNbhUT
8WRsuxvROksoJs1A2BffW8I/VEAmuhWA7TBi/CNhep7K18Emri537fbcSYJfK0FqFm51ghk0YAu6
Z+Aag+9B++l77hLvZT6Vfkp6T+r+aDtfISqM7RuWe2dpbiZH1203DrOshBE7YHJmwdXvBLHWzpgR
ZaiE2wHfIsuPT84DWRf4LhrCytBewMiuX6qo/FGO5rbusk8dOPNxBrPc0aBvmRPmEQFoKFRPqDA/
nKgXN6lrk9nADiYanL4VB8nWdbAdPaWzCjaiJj8sawnT6XsGlbRlZp7FTnbTgZngIVU4eKYWemOE
CmrfMkElOw8fnfYM9O8NmJuq/ABohnnPY8UsJYDsbI1k7oxjBF2HXymJvXNZ4kyhc1H4e6dv7/sw
+xyCmpBU3dJ7GpOTO2EabigdCDXFZDdhUK1y+0gFxF3WTaDF7JK/HNh5d3IuvkdAkDBnkoRLnJwN
QRPacR582j/LUIj9dueOpblrPR/w8ZjepLZ3q4ro3uZgQMRM3e/HfjgUTLeIHgrCm7khwXDK1Gnk
DHUzhOatUPV3cjHLwiXnwlYs9/ZzFtDA70R3zOf6ozaXSo8BLjWveY4wabFoag57XcqoJRh3QRO+
2sW8DdiqtomDzjQfbtWUq9se7OxuasEz0V3rwmIfYyhGMXpgaLvJMpiZbVddIyZb+ORjODQrSvIz
haItgJZXfJrVLNyj0+VkmDFUzqvp3U8dIp+DYS8qEspsZetdmH00glF8NrNeAywWpTUcKq8Ggj4A
CnGCxj32DiYgra9N3RDz6oDZYaCkSSK3b2PTeM6115KSiCRhTFF5VBmKEhWpfitiQFdNrT5DTwWH
jiPSTTn5v0ZFjIKl3JNK4/2UWs9RWJCB7ZSfWUTQHEe2hKg2s9Tjqav9bTeEIHL9t6EhzE3EuNSh
BpKNM7ekFCAg8+CdbC0kTrvCVj8q6dClBkRHFhdjeQ6+26LB/1HnhB030lRAhCna7OYtsVBVSNwD
4zClm2jKIuhz+SI4rh47xRjP9g9R4RIY6SW/5xHE9agtUtOKKKTOHe6DuP6EGn2fNg2xvx3e5DTb
54H9Vnb+vGnDErFXRU1h4O7MhpA1pQCKPBodrUdCvoIhuKV2Iz+5in4mZEkh4HqMw+kh88UDNcSL
1y7KpEG+StbAriXN223ISS0xb3VDhFQ0+GFBNQIE+gE5bGeRfNz74Xvd8G8cEu/VqJiMO2w8DNdJ
a63Id7Wk+5csfRcGFIR11e6kygD2421rVZOfQP/dlq58jiNEJf7o0SaLbJZZlsGkuOVX+uRWzjMu
P/MuDtO7BIN+hgQM0i6tXnK5WNCmpn1Ex3BIh8+GHDxXdNOF9V4+uS2K8sIsN4ONUMhVckkik+Cg
knfTUYcpSnGz14eij4miaNKLJg90QL9mtQdKNdtNF0VlMdyofIIZEGMQKKzvMbQJYGe7xIRA3/aR
5t8KVbIYmhYcoCKcRWGaNJPf1Jdyhw7/3qYQbmf+2q349DyqU/oH6oHxk72d6P3qQnOzyemnjT+v
y7rx6IqYCYuhSN/RvbOPOQry7YkYYNow05EF66Dm+F3NJMMYDSEWaSUJM8yW4KHYOWL/Rr9deAe2
ayoudh6bsdi23irXftNN/s0bg2YzjLQvUxMKR9p8K3wKDtm19RbgEb8tMMjOwCxzIAGvmQnSgaEs
Rqil0NiO9RiMgOFhYlPwf/NEj72zg8bsT/QGCgtRgRUywsS/XTfRTcigsO4KQglAB22SamGnVdFn
32ZPZnozzTZRy8yMiQCZHOaOyKDMnKTJMXevVKMO9pzojqPnVpXMe5LEBbgU0IcbOHi4LGldKWEp
hGxfDlRwBfMN77jNAQjXwfq5xB3rrDP2zRk3yedcRd95ZONdI7XcJEROWOA+AMkvZgjHOyDS9/bi
GCYu0hWbFT8rp4m4prOV/HbkuUk8deP6+jboKFmjcHYOjG9o5KOXoA8Y3w6OescfxkjC5Q/Hdl+i
Xw1wsINMzX32HJOQYeaHG49j2MbrnxPmKRu0YWfb7H/rnjwJO/J3oCVpIqe7SJFPJJT8CGbKGs8c
3+eQXCPD9pJTTS5argvzWeI06n0LGVvoFzeGYhznlPU2VhCsrap3dvAyiGjjjB4NdbctPINk1xSp
Pn/ECWhAdztzmEFPWxUdgJ54zmL2CNiFBEzXDmlq02C+q09lQx73aFR/hZjMo4Z7FAA6QuyUpAOX
rNC5kS6nWuqeOGs/O8NiJjEbB9gxmLv8l7Yuo3uWYG/jut8XwIaDGpMgEfQFKsvb59bUJt7t3t2s
l9XytVCxhJGtl5jxYyFd+2V0W8yIg/sPw0brz36Zx5iB2SfCRNe3AQT90S+bolZz1gVbX+MQhA6P
7zTwMIEB8hpa6R+AZqBHcvTVsI18OzBvWHRl2PVmQr7m3sjZ4N0j0ot/Uvb/KXRD0Y+KnbvBDmBF
wt/990ZexuQ5yKmjKOyT7tghaS7pw7xLT6OlMIlNjMYQT7NbdLeCOc+XmCwltUr2JiekTLj1P4yU
V+3yvzbD+Sv5uDOp8bGRwRb6ozfKfMT1YjzHtA9RJjDGIAccLueuDGFnePPwYg7NX6YF/TnXDyOd
9YtjEvI0w3f+h7+KsM0/hdaewBsmAlgWwnI9Yf8xDOpDkL3TqFii8G5lph6vPb+Hoav2bbugSfTc
3+ooukY9GeyMFcU5soDWBXksHv0c6ovJo5Jjc9sWiRmSshc0F1UyAl96+3bhNidbWN9lO6CRmbx4
JyvZ3H81/sE8N4zUM6KHgMXg9mrC3nn1Znbi9TI3rDffG4rFKhTtsdzARpgX021Yk8LquO//6/pE
YAAWN0GYDIRC9QoXVFmh/0CuufGziHadD3jBzGNuTas3dnAav36WKpWkmrj0d83Q1zttIG4VRQBI
z4t/Bl0PkwYT72HOg2JfSaPcATxe9HXFRIApwfVqotnyBWHCxuZfpqwL7s3lpegyB1k96AGpHmVh
PNppgUm/Dflcv2aEke0/uyzqi3cDaEJKV21X6XoCS7HKjW2CdDEwWOfJJ+XVbJKLN8x0CeEryNlp
UXJZ1ovvdk8CbcR1mirrhY0V7T+5j0jS/S2S03Abm75JKApTpyJkGgbEedoZZksIPYUmJx7wPbNV
ouEatXxO8Pe1uRb3BSHfXaRfrQrIBKV6cJdmQMtrUxNICgnxxZPGxW9iwq7pEe6/3Kqz78T7ITe8
h5icK99NnLOOhXPo2QNLr/2d61ScQnBwD+DKkltUkNxzLOU3WTCBB2paWhzCGZrLHEF7aqPyrvHr
8s7RcB3Xd/Fda8R3swNjaTOH8IoD1Dd3oVvPl7FCupo4CV3xTp54fMAARFb5tF9fcXZUT0EGjWhI
0Qa3ZTocvXgsDnXQfp8wgN8Lgqe2XSzFLZ5LeavKWMF9cE7EvAJhHS/oguSxjyUsdgYGHBkI31kx
DwaR63s/KP2TM/lAGBqRg8IDRu8nJH2ntg/wA6r2q27niHawKg5oM7Nl4Dik3RPi9fmJuaGmLw4s
J8Gt8/XQLe8MMT1OihDa9UsW9Eej9Ya3MUg/5prc8DroQRZVZnVpNcTCoMX6j7UKuUlCt10q4tcm
aI4YdPDhEV83YwWfZPuglpeh8G+/YF9hmNARHrLhMvpF+5jn8i1RzzKbyP1LFV03YlRsrPLOdJ0n
b9y6BTOXrA7OgDIsqFi8TAZZdJWrMgTywgTdwAuBJYTcD9PDemVKaotwGXHHwKQWXxhDhvC6vmPn
cE9VaD77jYtFKAxeMqZZ21F28XGW7jd7teTr56mhusQ34O1MszDuzEw556F08zPkjfBiOGDcba+y
fuJEnLJtP5EQUznZQ4EO/6lxSoP6i9xtv+ngSucYHcMLvezmDBEkqDdt20OPKvKSj7AgoSbODmpx
Fdo+YE0SiWnwVJymtkKRWoaKOyJp2bIbJnpyfJB2bwJSY7/DExrdh/13L5qn20Qi4uS4Sj2xXmP4
qzbD1P1aPfhFUCO8cDJ50RVhqbno5ZX9FQpOzvnC9bS7a4T5gAF2ul0pbr2x/xrJSxV6mBby9mmS
nCJ0/lg64vXre6jivkerVrIY562r7WmbU8jRKUnkfiAZev1zehTF4zg95AsSxuMMs09cScNsucym
Mr6gtsq3OpusXVaY7QX+5Q/ReNZLr2X+rMrfkyxYmJYmejv+0mEyxVTOzb5rGqKaS45YUx/c1/ig
rlh81T4cIVily+xGJ+N059Tit+V3NFR55I3wiKSHrsAw6cfKy+t7w+fOnZ7+/qrh2/GlZilWPzmc
EttewsZJG4v4nMWVmzX5NhRxfaiBBhydagxuEOt+C/jNf2BWJCTPlN+Z2MZYip4zSawfLMHxyZzG
ZJdYbUdO9JTudDbXbGY99riGaF+7LIxDCfs2zGfG8HM3+vA2enCYbhh0X89dOIKbcuqRztbyBFY9
ZCHaeMHmS/XRUnPe0von7tZDIKd8ROBhVVKPoSERw0SJ4Rs0YstivOBMIe3TknyQ0EK/Q77VN0EZ
LFQwXrz/excIh3S0Zok+joiEIXQvOjDIA1LLqRFVb6vRU45JZt9N9XMY2tFxNNKHguf7rlpeMht3
qe3X+1STOhCwk7/UgQFkDoE2fD4a/GCjXKKjSfGLP3EZ34y97z9MhvsZtDjew6ga7hg3djsEVyaR
G1yu32gADvuIzklyoBu66WMru/OhZOl4Mi6oC/VNXFDiyJWWxuEjPhhIV/MJUfBcx91rE/qgrS2n
uf/a/zBZmORW/v2PUhmB2H0J6BGALQmfLDrTZn1rd2+U67t8Tp07k8C2t6QKfvl95Jy+pCktHtSN
D78m6mrr5/LGzJz8PgzJ8y19DG+R2722ukO9IesDKS8cOlHDDRx3541Djw10r0tlVkYzDqgC5b5Z
Vz9hQKDwM006O2mq6/vqU4tf8YBorU1665hqHp5+DjjtgT7Ygbu59GUwv3giFnQo0jrbC5XPF5gl
9s5s7WjXdAqki6k5FC+FV9yl43ZMG9oyXnZMujB/t0N6z9kk/XMhOh9FzfQa2mrbGaq8dXnKkSP+
/XYK6Lco0/v4ktWvCvuhEPI2Yl7OSt003VGuq1ljBjGNMj/YRYYkF4+h/mZVzKya48ZwpntR/yD+
2XpjGkD4U8uOPp6JZW8epAUvCitQusul4BhlVTYRgtIU87Zsow1ybqai+XVpY7nxvhE0fq2lPlqJ
Vxn+hn2PjneXu1PXkkAzEjgYI4k3ah0/w7uAjx07JA6spTiFvHUu8Pm7dUAiIAlFfh0Nt/kCgoqH
0WZNVFST+K6/oFZ/461a71vov08ETKAaJENPmSzl62XutpyDM4FUfc4tY5PhcCFplOY8ch1vm+ay
JK4z+73a8pG+Tl8G/cr2xrOZ5G9ZTxaj5ensSQRA05Zirpmc7MnlqgnG+2nCkei5PU7+piMfs2FA
sV4m2hsfA2vujzX+WivPiw9lmZ/JiD/g6/agK8LZT+ajZKzE+M3yr652n2nCe+FZZRCzZwp1C3z1
ra5pt/S+cQkTI0WZVk3f29xgww3ATseDv1/pSFVOpqxTxNnX5SAGfUxswbF4jurnqep/BqP23y1s
YgV13O36ki3vpqR/73TsXLB5pQ9BGP1WsTN9RGyg3MWdfZB1PX14CdABM7EZV/NTUKt+VvYlTqvk
oogV/jLu9wjhv3Nq4DAfsnHBExGnAA/53kSo+BpN7Ws805jEh8qE2o3UfaqGU4Upm3lGkb0hE7kR
NubJFtDOcbb7+VBXcfIS4ipjMXDvwPiLa2QFMZLt+FHleX3Sk94hxbIutdtalxzfx2W9TEt+F0Ou
fiCVK+/LpCuhmtZUyw5N0fVy/YbRPKqVXTf5/XEa3PDGiabir7m7aazC/jmP428NM2Y1b6JOJIK9
w2xUjOpKgUayWZ2k0CQXpArmQbVTjetAsKj0sXYJ52wn1wR42Dj8zad5p7LBYayOB8+4ViWZd1Rx
TL00IMzSAyoww9fmQf06P1EVNKDVJ+smNLLqinZJkJlpU+U3VX+Khgq9YxQNl6qr20MVmcOFuqo9
xMbo7TNr/GvmKbtQFs83WWvrH1UQ31s8Ua99klv0y22abzknA9iZL3FtkJ4FqhY7wwIJJM5q25Um
l0txtn5Xts18dDWZRh0S2B0uqH6p7EFrytB6MxL3V8nI9kpGvP3GIGYrCj0+62okwBG7yWZhYJ39
5YSDogu8Z0Oc8XK1ft0bM0dBRONH5N9vfdQBABSXn2rNH5EbEBM7tf4WGfm0CXKPlLjlxVteqhTz
CuFwvE1M+ed/f/1vqKD5bQwD/MlFyr6K2uvMCLdjJUp2QQAUKgOAAZ7lS5s40TxrXN+9L7zMf7CA
Ha5j4Xam52y00c5PPP0YLi+yGEsi2THmFpV6IrCUFm8T/wwrSXBt5+wmQBd7c8F6RQWBgOvLeknp
ONy0lT3SFgidK7Gdj21hGid8rfombWvjDLEp2kmLkGR2Z+cVh0nECbYiXDooLpRl1TUVBOWmoBBJ
fCK1Pk47uUP8FO0i4UzfM8898exMr7Koj5jFSQZnE6aZvKRhZKH7y2+RhXht+y7BrUXFpI6j8M0b
jrvyWZrFa2aq4Ezn9JGxVXy38mB4Cg7MgLj3LWu66jSar6R+TFdRtPTEVfCw/K/M3Qc3c8bbKgqN
t85q3kQSGPc+mJOLjoofIdIchqfuLyHST51l8WvGTHrfkhZ+S6BQ4Hnjq9c/CJHU7yXcz2vcJy98
tATtKu933XBcWMguM0kLriQFLawxGXhSdTeATxqwo0PwIjuibYo8Yx6/6NAcK8iPkzWa2JFHmrSc
iGNVc2CK6OhldYHFehmbDXb9QS5NemgX+1XeNIAds9jfrXLlGaDVeRpomTPuwZxVjOMmKidAmAXD
4WSUxV/twAECNNpra8i/6li/x1DgP3K8ZhwkCReXeaGeI3y7T2wIqEXVYB5Q+SffMbivoKr1y1hg
gFQFQOhC2b9Ccv8YxsG4p3EpXr9YLxZ9phPDE3Hy/4es82puG4m67S9CFYBGfGXOorLlF5RteZAa
OTSAX38XwLnf3PDCIiiNR6LA7j7n7L12ERPU4+NS1faLdh/F8caQQXPHhW2dgDFhqQ/hVgCPCl6c
yC8+ELv27LUWNVWcR198LAICWd2C9bz1V05Bz7xWQwoqq8zBTKXNr2hUB09V+ofe0ioACl+RBFj+
E9qa/lR0vAPLM0Cj4W7COvVEsc1rpU4VnuIghp3Hygp95FdDQjJ1gPtN2x9FlV+ZdEDT9pAU2tUQ
RfQkkgH1hdtTCIzNuvc7DpgYh05pxz82w/eZYlbhwZ4l/UkLd7JmRZahiPaWCaGmsw2CbGvm3vYM
rWiNTddbBBRKKfeM2H5xr0J2MqKeVoPcJUN7muEgH2mWoqQcJmIOwiH6MF36qLEAMLt8tWz134rU
iUvItMCbj+uMevRLOBglXWcmR6lPfeRHQ7tP+afpKsTGdlGzaeMLA6T4dcQLs0mcIjuiq555ZDka
erLLyp6Al5Q3OW+D7ViOyX707O6QAyJ7H+jWGZR8v3F0o5zPx+xJ18frgNhvh5JsOhaFck4hcTao
Sc1dPiLGNiervJaktWwHtsLXwI+8VWlrP5I0Km/efD/I+X7Q5vsB9wWePMJSB8g5vmdRCc4UZDN1
tXuLT3CM24Qarhkgb/PfOH52+O90txzxcrM89wuauUmRj1XJgJ1AhaRVmx15zG1oJue4760XM9DQ
6xbpG6FAsIFiv94D8qbWlnlhwqiyi0M1tL/qxq/fCLGRB4s1bU+Vf4iYvTx1fsZ5yMjLv2TworH8
W2spkV4ZmYBW2eS7oYjosWuJ/M7sjUfMaxJb2a8GVc+GiKKMOO3Sv6VAVNe2n2af/27YOnH1mASf
nDGnuK8q6n1yMF7zSQSvoW8QkqvEtQu1/loUlrbyvAvu8eFTy+vs4jgAJ6ug1j+wgm1ao/tYSNpN
kKmNkzO5EpnxOkbtS0eSxZub9Jc4c+VH0BisAI3xElXdsz0T72Q2tOtAEJeMbfStd7u15/fFuae+
RZtZo8EsWg0eam7Kc2ihhdVsUp4NJyJtOdUxms40YV3zD0Wt9oqJQUWriD4X7ILWjkeMnnm5Wy7F
QjHolbX5XTjlQOBZGkLnF2QFM3YCMFF43KuTv4UkVF2Hqu02rK2ciGfVOH8TtSerEgBBTifMhkO/
W8xSfZr+ceEN2Akc4WQUfDLBAqwwEmFeZNK4oIMzKb4zr+9pnk36pTTa/jjFNTGjt6RExYVx40YT
tzmGg16duIiWV6fuFqal805DIMFn75YYia3oCiG7/JhYfjXJuuGUHcFoZcgwcGzsT8PH125VXr8J
vQFNcjJdqj7TN52ZGhtppf4uZ6ZuM5vqQdZPpvhEiI6zN3e1XeLUDF57fltDIcZMzPgbcQ3SufQa
oox8WR74FOj4Nq1iF3Rj/+LfUEcFuA+c7bIl9E6ZPze1DubeIuXDYicfB49ck9LlX1dV86ceQY81
tdMeTMMd0Jf3xwau2S89xqjXC1zqnAyZ4XDuWR6YUKUcJDtnu1zi5z0NZJ6uO6Fw1i622sEM7wT2
7TpILq+G/a/sv9GZ2S4uqUJP6hsjBpkLdZ1qtHxjFfmbxf4bO5l9aheEu636lKRc9NoaJ/RjRfbf
S6hyeXr8WKgjLD7iBcwur47X0azVLrktN15dAtJZCCJUbCmtzfmTnY1ZemnghugK7c8Eb4ijqcJP
0qXXx1NLS9OrNKAfBIrltooZzoZxZj7cKCy13aYcS0IRnw36euQXTzX9FLPWtu1sxMZF2F3BGBy7
mb6/PPiJoW1tfvj1f6+1QM2usox2tU4LleY6Q4AesPHGjgdrY2YjUVrsqxsW9JaDTVKds8GsN3TK
f5etiC5L1EFvNeWJqQPJD7PJNDc6hVU5qvaFh7BjrpZEIpjHx0m1ESLKL7XvUxLMlf4ganh2VvQP
cxCyXUUAi2Uygjer0cxunY5kQizum8n0UBNGYbFZLltjSg9A/yE5R6R9iU71WHc74y2ty/qEDoF1
fezz55JknFORmCM8mrD/TVW9nVLT+YE1p9m18xgsj8jCtufiVnEj/h8PjdnfM4MZ8tTof2RrBX/1
5I+KByKCMUp3dbopWZTPscEJBkzxasLVx06O8WY3DSP781DEB2hb0XMTdw8AmIc4+rVt8BdJ5JD4
2BGNpJqOdMBBHUIzdXmA+/2sNzOiQY7vacOP/GhvOqkV35dDZmf/sKUr761dt08KRia7X3j2lgO/
owgyXq7dx9MSUnkKK/0aesW1mUb91hVGt0rHxieRTWd0gAsOO1QIChmXB91FwGdPedXsDcgWp6ah
6ltK3GrUUREpLb0w7HqN6tHng33B09o8gV4ii2PqrX8YP6C7yrvoMnREFKdEX3p5TUXaNeO2dg1r
RVxymZl/K997dTV9em+tcl/o3d/lz9dwPHrxUOI5c8d1vq+f/ZJVNtqIIUE1VGrO2fWb9rcBi4WU
90R+QvY1uVHc9KRIhdgkLqOXeeqQEmtwx1147huT4gCV1RoFO2wPr+1RrHn4e0l0Q8FUEBpP75ck
BgYxGr+tRNV9aXIMkDaJYV8T1qR1VgnrHEDyfm196ksnbJ71MoguWR9+GvweHxzXGeriflqu9Gk9
DEX2IQO9g+MYPUtP/ok8P/kmkfJijqn2GYtk2lqMpNFR2tWthkTkNPHbgtRXlfU7docRag8qmrQo
sSVW0IM9ow1ueeD1W2u0+5dcljY0nqknQ42OZpvnTDOkkFs0YNXZdYFXzefAZT+r7feqNRTRZPof
LfPnU0NMMdtfcS6S1DF+AxkdWNor8xW9MJ34SuX7xsr3dQvyxJqzLxPXn6MsEBat+0mhQ51fXL4c
GjbB3rQ+VtbU4q79H+T+8qxA/+F6HbjLytbkN4LBTCu1kzLZsKko5kcsRvRc5lcdRa7o1HQfqRlU
19zSsfUMbCpO3SClmC+XL4y6WQ2rxqmqa1PZ/qnw5Hb56n/fkiqGuWSJvStYm/cRDPRRy5Eg5mhs
7strnhi6K3/GPRA4QmB0zP6JHpZ7t5y6i5ql3MuzrP1i+tMSOuEzKCg8r7s0EvOZNpaIP5AgIAxC
8RcyjH+X5D0cm4g2fDlo38xX0IbFpYszPg1REjrRWfPN7PLfAxa7GsG0+700HMNMn7Ht5EhUJKoX
wjwr1xFre3S69NOMRPekODZsWo8Eg2U1sYsG/EmBolofumPfxM1ahtwkUZR8L3YsQkrFMU5JW7B0
UMwjDt/9sg91nZ1elDRRcXZXjDdy64gueqVHdsyJpLjUM2IiGtsBP5KpkNuxKvhIUJrPNhq8Q2+e
Wisz1zaL+tegWfdiyCd+iU/WlFPooi0fqVdeY5+FWo301ge9+xUWdntIi8A8ul1/VOQFr2sqh1OT
QgaNfEYU+tjKtWja+ssLJQwGkukmZ2bOaFP57HWgRmZtOn5EXDuKbAF3SK7K8OtfMPv4LFRGeE3Y
e++2xnsulQiOgjig7cKqm6h+VsJhgvFv75caftsJ5nwog1w6R8OE1qZqzomPyawLFMkaDWDvUqgn
Y0SY7bsjwePzfro0wE3l4eUQxR+N8MRz6XjnLmHARgfVPjNd/i2bamRiwlVJIBBWBKt6MuJfQVwP
9zH1/TWesJM+t03rMSi3WIgYG3YMBQyAl781cippABZ/6W7/00GCeGdtTHaVjY2O9n931SxCwfNV
TGLcv0SyyaHJixqA08+8j45txDw4+lOOT4NfH90l8aLRCY2VcJ2FVDc1dzIWNqVC7tOJxv0K7bwj
vRvsSa1RfBijNaztIn4fBtXtH8PuTvbxuRCnLqudj3aEiQDh2CfhyTyDV7CP6BWZgdMdO7Oy0V3P
QPA3Jukd8/8tKNigx4wGdjozMZfXEvsP++QA+SCLbg26lLUae6i0RTQTcaptzT+7CxPbfpu7zUeY
yHAw5st4DNKrnXDmE81ubBE94LEskXXOqjg6ntaLMiGjzF/1XBmeRcMZhdm78VqA+fBbP/7hY886
JgPaKUYQ5inGmrmxoSiljpu++0ple6vKyiPDSeeZJJ9plQcY7Z3QOoBPNNayV942rj0t3Qqvf1K9
Zm9VJz612cHrzw/Ls94TCZJaM70wxPtAujE9N66T3itbEItH9NKXlkf5NpeER9M4uuZGAGQekPmX
jx92rXTNPLe9H7/rEMYw/RmnRebwcPTqrjke2NZIIO2T8d5H2p1pj/Zh1uPXQBTrex0kjCNCMqkd
PFy+w4dHlvm/hV7s45X770C99By1PB72uC3eG2+cA34aTR1zZ3gGXuPVerxi3KvgY4UcKObh3/Ks
d6qfncfgamnXTa4R3hydmD/ttvBWmKyskimaVhwL7EuZDkecA/Wmm2O7Inz2kWvkz62hG8d2nj3T
HyZUYMrfOwdPBTKBn6oiDqsOjGm/QBsSt4V7a0zwRfIcvMGg46uzksEAwBMXM6Lw3hn1xIeA9TLU
qgKJXjhVlzjXz14VoNiz4ege6sRnXS7r9EJU8LkoW/PgkAN5aijEqxkttXwtQ7J0KavmVga16KiH
gokVQUchhajl5DVEr7ReF+2lhk6OjfPNMwKCRxZcb+yJae0+ZmUuxILCzcKt5vU/kshgRfR+k/j8
gpOFfAdhH4mIwqfYEDiTmeFfAZRihzyCMMNyHG961SJHSNIyQUMaWkdREQk2mvyBtCw6+Xl6Mojg
GVe1ZpjHVI/+rU5db1L7x63yCE0hbyamt0C5M8qh2YlJhJs2Kd21xWyIManJJ7RjcI4bYrfw0UPM
kS/zlQDmfH/8Xh39i2cn1J+bgdwWO4KMvdRJNOGH/VLXKick3MrUo000T+UFfb1LIGp3YwH9WQcB
5xMG+fEFSzEYznluEpRvWjHmn6nfNIgc4oztoRRbAiC1Y9Alb1JxW9uN2oWtIc7LUJ1MzRlYFU/H
skzfcln/HAHsPBkyoQVS6sVdY1xI6dg0B2Tv2dkpHSTTtXjWSH790TgapT3VwiQZKs4q9UWGFdR+
vC7bFktFVP0uTdqnFpXgG/OjV2lExdHnTLUXWYAqiubofiFI65I4usVi3x7KeaBfToCo+Dk2+Lq6
HypWL48vT9CspOZhMipdbSUmtzmCpnpE/bWu9oEYPNhHyGktmCNOYzrf2HdQ6hxDP5D7ypgpQLMJ
jXyHCvxlM201t/U/1EAWE6FaXmsixzaae6FfrFnAI4plIQV6+uB2I0vwH/W4o+xoX/FObCZ8nJsk
1cODkacfMoq1G+0eknCLKdhqFmpX1TNmUsk8P0Ao3pvIsDzETjf6GB+6bLJ76Wl3L1fjiaYOYhFV
Vl8mwRCr5SEqOnf7SLzB5jfSFnuIHtBkgVrk7LMitrdfjZVtHJekEuUzIQqYTUJNDOhf1F5hXC1t
zw5Q3BrHPNo0AI8LlonZb22HxV4LOgsfE8nGy+BBB1HEeDUNcZsvY40+6weMtd64TxFmbOO2qjY1
VgPMBSiCRBxtVRgQsMVA/dGKqZAQHaPavbWIf34E7ihhxvSbx4cIqliSWBHutlJ8RgUd2VLznB2U
ofGVRI69VU+kcBGrCumZUYSOXD0uQnBAiualltmfSsuS70iiROmJg3NL5oRL8kiA3HTXcs+jKYaC
iCe4OTd2aW/CilOE3TjtZXmIdP2nyUiEIzkWcRbXtD3GAuldHCAULtTVBQvEApgRxrfIJ/XEIbU7
qVn6DAqUaobi2GO5Y/om+bRl1pPv67Btaud5+WgFjcXOmKunJti4Nswytwvmymy+If96XaK+wxx+
pG1oCs6YNyHSB6f0uMdCXUtWxGuLHbunWHdzSyI0M3loJHriiuV61ZLQcJ5EKQ5xDc9EDRNxB9Rk
R1t3m2ctQr2yXBol9qwl8CwKI+MStzAi4PSsmlo5H2gDjjTj6QJX42bx/zfUIVuN8eAz/SsTRy/v
TVnzO6VZt+etaWr/yTUyhuiLKlE6/UtX+f7/cckfQHswT1RWSJpEnHWVBJZb9E5ynurqn+UOLZBe
MdVQtMbyhOSeOlTkL3lwC4rnqvaY6SvRBsdk1Ldy1uos9n16Xt0hi1/YAMjHYx1mYi1o9Hn4Gz2T
hCN/iPw7RM8/NGX2KkTX4vqRe07K7rfpBLAd5lOTCtm/pIS0SVpecUl6Gb4wXN1plfhubRwSiSX+
t3AtTa1LFzPQzGuTUbMEe8dPTdhBXAmcOkkMm8HKMjIGayNZ9b18K3MasqBWbWKW836XBUb32Q/Z
lpFj+hY1uXzFtg9YCfVDRJvvIZ1K0i48Pz4Z2RyI0Slc/cIjDCyad+oHMncq6DdUUhNHocjQNObg
ktoAXBaWQ0KvXr6qoI1+a+EcjNGL2RLj9adY2NhuJ/PDrTmc5b5PmiQpzYC6Oe7+97DIGZbLXFnv
Wg062QgrXLUzQAQ8a/jWASndx1XPjm91zi4y2WbdBIP74tafzGLVNBB8F9s+Bid/W3usGATUAe6V
uXkbayy7Cg1iS4fhkJDkvutNOJLzkuQTuL3O4yTaRmBeUdnXJRB/oAHoPstqBv9OlAbzUJm14lym
QbFvYOx9pdVbHRTFrigGybAlfjXcQvsrMNA3VNorI7cQViC0opc/N6m0QCQaE8gEEYGFjl/rQw+T
o+BTM8sQIqJivNJg2yhxf4cwyUlcb/O9KS3tve/956S1DLQTeUGBH/m4LJoQ/rmbW3vKiCdC5JB9
9xYkbALEpq0d9cXedyLrrQq+yqbX/0IX/B74o980pMOcXJtqncNcel+eEUdLdDbYPutom5VahfMI
pXNYg2prfJaZ07+6LUuELdM7t6qGIJKVMRycH3Xpm4cFKBSZ2TMih/H40JFVqCz4xIdnsBA2fDtz
/DmlSEz1QfPxA3TurXNymy7g2oROx34Q6Uf4DdomLZKvCNR0uQ686ofn1t7FxUJTOyPuT6cEfMh5
ZLc0nSx3cg9KB/7qhHwgLciQOwTs5Z3EJPTW1A0uXm1wy4YEEYVKKyTdLeyTdrtotjR4d7vlWShc
uVMMT9dhNf3snW64Vp6M90GU4thPIkaiff0alOjNxgYgDt0Q90QmnrkfpQAimzOoAOdoPBdZYjyn
JogKFjsRtOa+wUK5btgtjrFPQO2yAMWD+6uryQlnGuK8ZL51dafijw6s+SkhKA3Bb8rHJUf0nVpu
cGg767WdEu0soz7DP8w/qEu/+EGwzJ/CYtxNesc6St3oJcaEs2dAfzZRFR7IFKuo8OK7Ke2eOFj5
vXAPe8f6Bc3LPgyUsYgA4VxrnIshZqTZn7T3Drg60h9B0CG5GeriVBL7u2psO2T6Q2OgtadfnR7E
aO7Aq6XDAGK2iqyVmWIBeYBcPGLM8qS+Q9e59lZvvkstTTaN0Nwjw/OM6IzMWg9gDOCWdyWjcAQg
m0n49sHp6vGVDvQuTVFVmUBVLsqW7T0usS3pgKW3KFPEuxaTHZxFP7CSkCaryttS27PAU0SpVy3/
q2Y1UWbMP5qb0aftXFrKQtsD7XsNZZO+SanzwWzIFnosfU5nvi8t8UomZLgFKCqWljiJuWs84XtD
r7pjF7feh5OOWxTi408nRGKJuE07ap34o+GfYgKsW3cn9OqNCc/6zCEqerN4IwCK3/XQTD8zGX+U
WTJ8kTmewABIplfLk822H+Nd0Hcnt7ctELvip40yhSZ0G91YMaNbFxgtBaxT7HO9gBCKVeymgT59
i1IEDkBTfgwdoi9C45ON7k839omXaqhoJeCUfc5CD3Ww6/b7Ttjxq8SXTuVwNYmMWY8+4SNhrn0t
svpHn2AsSx1DW480uMuynTcONxqK2Q4FONm1nYedIGkI0pmGaj34rXt3AOau5Qgbpcqw8GWo/69C
q61nWU/fy9+i+J/XFaM6DFcxE4CQAOYl9Ao94jlOFJA0Q12EE/yyWnh/MvDETTcJXNIN3K2ZjYgx
d3o6fNwdG06d6FrJROlp76JXAekvmBXGaHR/JEQtr5OM+CjLwaEwALDdWpH5qUUGI5y4dqILvAZv
GH/YBBz2faEOfdsm+9I0SQBBd3br6AQlZXarhrjdKgtK7jhvFiKjVYoum5Sd2DSPQ2/+iiShE2bF
xxNlYP4D1u0ENPnTsFsLnCvwfGW3+UfoT9hDaV/h3MmLFwP58iqV5nDqC0BYosybSxJkz0nQ1Pex
qaqL22XNRkOIu9Eq6W1Tf7BPgsJ7PcQBjGGa5/vatdxt6TfoGxzn06i8+kKzpLkMZil3TOfJLfb/
Ls4VMdtXMhBeK26f4IwtMsBCtifXVG4LW4z3KhEfaGDLZ12S4mia/h9bEPYahOgOlz7If22R3tR2
pa5dJrukPzmIvTQqg34kDSOthwSHGXaeY0iU6m5Yfvp45BIaXY3uiXeqVjiInkW1Bg1mnRXZdFha
8mGC6DYBBRhSDsTzaVEWtXUcg0GtvcIZdsXUs4zOnU0SVrq16RW4dmJ51yI3+gJ3Y6mUMCKt+fdJ
mm91Iw0/Eq3tniI8ZjjOOqo/RG8EKa8MGkjPydh++d7c3vKRbIZB4l0ep3LUrjNw3S1WcWUJcES2
2jmMMXZDVMjXhlOqL8JbOee4Q/ouL/U0cVKdLw1S6w4T0+2NewSiU+WwQCWI/iEwEUSSndXtYVfX
b8zxGX5mVvFXaC8jm/364cd5rEVWzDqXiEC/9DLLNiWQ4TcRFG9uyqgBaclP14s41KV0aaoK0USf
lq/LW4MEbosg78ja2Tz39OTIzJMfTO/E+yRmI3DfccNp8ayjabs9ixWaZxjzbw1/na2rOd4O5Dbu
UUJQLjEB7JYf5ffFMkFJEhzSCbNpKmK0xUneIzjK7VettY+y6YcnUl7tV8dxXebPOiLpBmRHi3nh
XuQWGhu6wzrz/OOYxeOdY727aXvbx6rUQjRhv9u7rsek38EtXqtufH6MzgJcn5uwqIcrMQ39GtVD
vefs4ew4d4/bxWQBjOTfy66duvfpvsRaGhLlXDIxf4jm+KEkzNPZt4xXKEMHgYeNvgZ58xfPsTJI
m1iwwjKkjuQL62zR9SJtqtZeHHMYnTu9iK3EKsZod04EdmtC1B4I44Z24E0t7ifdVPzeAenFgemi
xpEMwJrQJcHESn4KL7ra/Si+2XSvMPw3lluIyxIiF1QkMNeTdxM1nsM8H7HkQ3QbXYb3xDN4L5pO
+VbarI5deMweVXWI8sgTjs3/sDhZKkqedfw3COz1fptnFsInhk8fj2cJ8qVleTfMOl2VYYF4UtbO
S8qB/0EEXn4OSQDOhh7X1Mf87SpD2Wdma/WxDau3otC3Cq0qsWPOtGG1i7/LqcfDWvXq5JIoR9PT
Z8Hoix8m4Mxt1jLYXbrUnCA3j/en8yxiveadx0hCZEPsJqfBCHa1UTUfE0LQo1cPDcdw21zHCuRW
YlZbxw6Dv3VlvpS6+xaWY/Vm+fKb4K/0F5aobzVUWN4N9aU52YndzfpMRjK7GTUykx+iZB25yQZf
v3zuRUQTe/Qx6bSDvs8Lx4YtROzmjJ8O0kE+9agBiSGEfmCwZ+0g5f+j5pQNP6qtg9/4kGGS7G4O
E0J+KuxH10wP846bPbZWrh70nyHVOPLIl3rhUHrdvRSeXEXOJD8op3nn8rx+6oD1HcxkJngAC9M4
eL9WflCfQjL1VtUs4VteC/u/bkHcVmO7H3olrR2Tvo8QyxmOvEp8+iYJ8rqpJRdjiS+r0gwZaAwZ
I0a2t7HnoRBMzPHwWFuIS0muC8Tdo/7e4w0/h4U3rObN+o9SX0EXcrAbJ+D2ayqUCWN9ifYlM3s6
tUZqvg4u3ftUKpckVZrwMfgp2N94DPQZoU5lg3Bxfi8BWT15aFXOfdlEW71Q5s8+cVddJ4s91TBK
+5nP7jrQSYZA9AexbBPYyUQRipcxK/S1CPr0GNavuLTFexBCw0mZUW+wILn7Okyo6uMxvVgev6uR
u92zVStmSFZ5nWSubYJS4V4yPDmeHk8DhsVb2nWwMkHj1XH9jRoNOE6V71tQnjiamdXOa6Zujh22
kZvblfqtYpS/V0Q7XR5voHIR9bsJwssCnfDDGWRXzaV2hLUt54cF9q2go+ji4NOJOf4/AvzU1PPt
Q+c4ReMt01Jk8z4k+f9mSS0TDzJGmeTMVqmsG8hU55CK2J/BXde8ZCKhciq9biXJtTg/fjLAoqtg
liAtvpsmmgACR3q/8ZbmtdThwpDMclCRdFchMOeLZcnwkDLLfDxbCiHcLg0n4rJ5jrzIOJscLmFL
AzJe1jY/R6IVRePctixPC/Y+0IEfhSGMpsTIUFtUPa1cBxbUFAUhHOApW1Ex2b8DhHw+u+l7X6of
wNqgd+ehu7XnNt+y7vSB2Wyqwf092VhFeruzX0Qh5dpLC/Y6S9ziRNfXusMEqRCYFgxkQg0uDACi
U/kiMgF2zZjBB8GohevcF9865KpTFqbtJsmaeC9F3dA/TJuLJBqdOhvUZmwawZp/XLs1WIM5W1Pl
01w4a4WT/Z2f5CQf/B3T9syelC+v/N9f0uCfLd+zfDPtL8a+5OkUhsMbMuXOPYwkHU2m4ltknA3L
Q2LvRaENF7wtSLNoQn1xS2H7BfH15HuJ+0RPrGSm4Wpf5BVyGPsvGXR55pZ9cU3crVc8eRoBsQlt
xid7RqGi1G8uAibrO2rAiNDkPrrilQrObV78DKiXz8tDEpvEv6AHIvTZOvZRiXmrCqwjThh6kS0n
9xrJwnvqAihqHdZ6jcSY63IJUOdHMEBr3NYOxzeixfMvKwnQZyGfHHUtOMpZNoJDs1uNCdgwSylx
KU3EHkltqb3sAK34s+K/yfoP2WX+S63iepPpjXdw++4zmcrhlBpeQrtE11/gwK2kQdPcHLZOTXY1
HVh54oZMIYLV8PBt9Bc0arddC8V/6Sa7LnFZHZ5x7keQewCJReZmghu4XJPZxzDe7K2MfnTwcxQ9
QbxolsW6ormx7+vyHx+H3M9RU1i2yWN/2Ew7xwgZ9tJQQ63mbkADVV/orv4JJD+LkupFryH8RgqT
BzZM8NjYx6o4ex/mC63n5eUbQmUnj2f/fatedsOTaPJhg92q+sRMvFkIy35rOltZDxIijaxp36lN
aNDHxSmg4HuQXApJnx64A1Uiy3tW6P/vurPK7WuTmeZ7lz5pnd9tXNGKe+2OMAui6U8x6qwXpabf
3bRoThq8nx3oIHhxDIYPg67kqmvmUM26I3DFoC3dlVepR9OcIh5ui45DLqjL5FOv3GpFJN14jass
+YxiEuMFoyDPbCu0scWp8sP0syROFJwWeJLlu4Iq/90FXr4vFRwgyyek1Zg3kOWhDcK3kjvnHKb9
vy+Von0h+Cg4S3+iyoys8BknRnpZvj91cT08vGFtxO1INGX3SgI6iJOWdAtzQtyfqpvj2D1CHVDe
mcdUknNPurHm1zgQ/lS1BJRRD+DssPYyH6dtl9L0YcSJ7lBVtVr3Dq4jODv9a9Gg4THtho/KUO8W
6cfy0M6hZZ7AMZhk6bjLu1+PiaOKeqJyy9b7hnNk0Un+WyXovHir1FuFBneldDM+aAP6En9+0JQg
5doOacfgnEpzjgzlaDzFmXCPJj1JIp3Qcqiud3+mEzlAgDc+anMYaOj2xjbDjX3SK5DrSNdmjZyb
uOj+HOccpyldo1b56+US6x4BD9loAunx612RyOk8SJqCqI8LhhhOA3W9m/gzJBvOwM+Fl6i7n+RM
uWM6MQCO7FRjJarNHFMm2YvL8bKxzGibRISxWK2pLsuzaLl02BrMPnume26/GKRUWKHct/5LU+mC
IoaHXpTT2alOHsOedSUKahsx5+nimH5O8bvu6yhUSL8K42vs7+bkeD8Te2Ly4jy34HKuLtN9DDQY
f1aqTqPd8qIW1dF+1BD1pmX1oc+i86pOppXuy3xnCjmsVNsUp8wasSRLn2rfusZlb2zQ7zPVscSM
rZmdYmpgVNSsTERgX6nmuYfCxHAWl05KGk5nTdseK39lsWS2Wea8FHLQdlFdiVMTBOPVMWvcgomY
PmBX/TItTfvbWPyNXBq/cLn/mHRBxyLHWozj/tMvAE6ozH8aOmdOr5uH2aEP+2Nwjy123ZUxJwIM
5OEcyxmFkLQ201YmKWNdUi0z5r9p5NDQ4yWBwHRJwhUqaU6jC8KRVtG4dvpWnuLGhdut5DalUfEq
rCbfhyUwaqq130ac4kfoaLC12ShOU2k190dnqDSdVT8nQmdwWrC/EdfZzpeEmfkbVxZi34YljTuz
r864m3n3AJcesJCC3W9IUW0KI9rImF514Fj5HdBnvC0bWEFW2te/4tw+2gq/X8cEa1+QT7gfVTgc
0WY5d31s4nVvONU32YZ2naMs86V/gSwENW+IiyPePW+v56N9NtqX2SD/qx71YDOhGTgPOmKq0ZyO
jYs0S08Zz5ESGnclZgt3aF/NMHwSuRi+2KXG2kPXPBfNCAvrE15CvPReSAq2MPnF52eta/3JeuDo
k3OZjYAfUM/PURd5hAWa9jstqrDAsYSTrKYnF5hrqUiizbs+34WGE19TwxyPJlwOaJfjuDe6vlgt
o2j0UeKiENI8sOdEEu3UEBZPA2kwcfSyxDMzJ+P0HfQbzY4rTAd9+LY86AhmcV6+LhcuTjg8PIa1
C/8XdWfW3DaWZeu/UpHvyMZwMHV01QNJEJwlUbNeELItY55n/Pr7AXK2Xa4bt6sfb0QGk5NoUgIP
zt57rW+V83QxhU5m5p2y9WN1XInF0Ezrm5ECKlLnV7etSr3WUlST2qC9GlWoPVeFku8k5tqcibmp
0YRfx7otH6PSO0GSN1HWIp3l3Agvvdz70khbRnxZTsrQZeVTKY8ZeeFj+ykwbLvZUohdeWXMntjF
CjuOpXfMWALkOXUBaOhTXNriZuimcteZTeIQQuqtl+m9FJv60YxQpCy/MtUgXELUwcYWA+T+yZ9d
6uWpGm+WAGucPNo5H8rjcovCCPxnJ8Dpf+5rTa0SxIzyU+MIr1wRcb5djOtGh+uOONfXVFLflqlk
MGtHEwnzBUxQjJKFJtw2a+nGzmflBFuhkaT3FVysepIJLwPyu/VS+9KOwj6NXRTtRsuq95kilZtS
7RhV00Uqy8J/7gwiakIBBI+0WuuayLKzOJ5Czd+2XVOc6yS8labB3EWSDAjJq5uNWPLsA8XgJGDk
3z9vwniZB+4EDmTEiYIRRN7aasgyg1Z3P7c0udLdL41uKHzWmjyK7rPRPU0GH2QK6bLT1em1Kr0w
CXJBZt8V+GSoi/mQtAmJBcxOEQqvkwRziv7tfNWi/3vy5gsm65arJfVTZ3tMLswI57AtfBheZfFa
Kz11ZxbfNGpNrZFU/pE2G34sbZI20BnWiUUg7TCXGWlCBFc+phrdJHraFizfG3JTy93YSK1bmzmc
1Ti7DRuRrQpzFDuMQ4+GNQ+mpSaAkA+5VUGIXGFGy0LGs2ObFGKlNRAlUAfME+p28jaQjIqKqVda
W8+fYrAxDBInKAdj5ff+fpkBKA2qQpxbCIiUKVecz8jPXpznEkDK5eJraElX32i8d8V7opA5I+uJ
vulq844/OHpMzNB3GSyFm89Tmj2BqO5qtlk1hepXvlS3AS7NJ1730Ex9vu5Ks3pMxh5Og1wZHwLH
pImfbmK+uck4F+LhasbquFx0sMw/rxH0e0+LcXJz6gT9bIE6Ptm5TuPcDudcmNkBUvTdU8sBslvK
XT0uxDYOgIfya/mO50C5FXkb4f2yzONoaM+R6usnoYIcEJNaojfqf+DcwfITpswW9PPXgsqBdr6S
2zfLBUIfz8Us2K/Swftx3/LAaCaYZhFmrNugf2PlQb9ultkxzgb/shS7uYmCVdEx2RK6usyOBjXW
78IEw/EsDi+T/qkOFIGO2qataBvacbkmt/rDCIelcshGsI5xTvwsvlrlWU2CjwZA4QfV6xpHySbT
pwH3ItakSEfRiHK/Bxc6W529UI/Xy7+ptQAJ6wQMEP+603aMT7IsNNEWwMT9bO20I7kXQZK+5bMr
lloAe01Wq8cyHWBbBCmgkSk94i8iGXy5ykrG5Es+QEvVzh2sGHox9WmRh5VWNlIXicEhxxvMohkb
APqCcSaympi76sEZKGUEWbg9zOD5olaDY42X/8iAMSDZpmmyLTYg+oOtJvGXSkjfxPI4pua2B1l4
MYO2OUA5pq9eAsWe7wpmPLbPqrlpJo1AvwqQiFSdyrAbT/V80bXJfKHXq5IcKGfQx4qzHQOGTOjv
QpHyVS5ztvVD6IAyYSzHvJ446Uh8qZZ4+FBG8EtZd6umojsygmPWOzd0wrj11nKFNiumnXEPM2cV
zqsIhjD/hEzi3ScGY7vc+nm/pAwQ9RVzhUQHN1xhzeXWqIFpLWILvS9DB4m++deBJPq4qMyvHVeC
iHtwlOucylI4ereNmqZXyfTvFmFQ5XU1oZjsZNAmpIRjVC8y0iPaxl8HQCVriy75Rc4moDZ827VO
5OoKiV/hDLaPDGf+qzXRaK8IuCAyL0/1GxjGDE3nkaiKSnJddzlxt0t+WxTrDNHWwGPJWsl6KsqS
nLbA1EYUG8pzjkZoVRgFJl/8X1CsS/DCCvICv6XgMCa6MSXzumNvUwbaSrYZUi0/K71VXyOFwSbH
/5627YwzVhj/0x99zG3WOi8sUJm1LHgQX6RLZnZnxgje00DtS/iiNyDZD7eLRtwaq6uf0GRZBIZG
n+0zoOSFPbxA+PM2cE+/+ZZUHuLFdFHGtPTGDHiVReqdrUjp2ZCkU8GA4r40g/dSUazPW4qMIMPC
mk6TjAfjIBzOSLuellvLRYdETp/IWl9umakCjjYDsayHcLWSZLgrhvK7Qus6iohPoA1CQBONRhlY
etaZ9jmQEISV7Pjf2A+vizl8IJV6LggtQY4gKavSQ4u+JnGXPM6MvqWIPQa/xC8IZSLd3dTbrQrt
TJ1cdmUJx7UujqX52muYYTbRTGVv9N6gL8mgoIuYP7BgMdlLMxRdsn43TZa8F8J+xlqaYI+DMc/W
sz83VvqCbt064L9Ktxrz1tUwdL5rzLm/VplWt1MzVLdtJ/9POWrmv6ANhaXagChMIWTS9X6PSwoH
RaWRwcGiliMZSEGxr+GUnSt0m7eJ+RjOM5WJKcBR7RICluOXEKr1kWht45ylnrZKFXvXz/Edy6Jf
AJPeYdbTCIDkvlZKgKBXl9zrGizSdEyXa7kYmK+gg/10ZA2EEH46tBARTaD6kPe2g5liosKgKHop
clWpu/3soydevymEWKHqLr50ecpkehyY9xKiTQ8fIVI0X4xz7JtpxeYBQNYvemLPoIujR8S3Yslh
lGVFEedu5E8tzAfatQU7xNmX1viMsei6abdpA7iqNtH1R+IWInTsUEiIT3xRPHjGChp55hRowGro
Ea+qURaQbb3xAXXEpulTzamDQnYbSDFL2tp/fB3+0//I4USPfp7V//gvbn/Ni7Fimtn8dvMfD3nK
f/81/8x/P+eff+If5/Brldf59+b/+Sz3I7+8px/170/6p1fmX//x7jbvzfs/3XAQTzfjHc7j8fpR
t0mzvAs+x/zMf/fBv30sr/IwFh9//+Nr3kKF5NVw32Z//Hho/+3vf9DV/iWWbn79Hw/OH+DvfwB1
b+qPqnpv/uWHPt7r5u9/SIb6pyKEYpnIhFRhyDYJYv3HXw+pPGIRuKwZiqZahPjhiG8C/lnjT2xp
smHbJonFBjzJP/5W58iNlocMvj5C1mjcKArJ5X/89fH/6c/488/6t6xNb3OEWTU/rdpAO38SNHkN
2TZkFXwm3CSTyfCcCP5LtKHcgR1o4QBsDEWH8ceSQ7XZh+mZiuZbEAhCKGOXWJ59WTUreGJwB617
jeD6dYgACwKDixkT+2UC5dhEeoLGCOqV9sy4fK3CFGoB8I6hiou7THZ0LBxrSN7ypDgzoHYnIwDI
kD12sUDpFDOlJjLbzDCPGP4FBCOnVB08Hu3G2LL2dmfcpTYap9G6+Ih4p555EDl3bPFWoYQuEswQ
mTCdzGgi8B/zglQcjBArP2euTeRYQ0KZlsI92Q/QVTvvtcmONoD8FTg6qLIo3IIQr4i2G/p01bV0
x8OPEctV11NONe0ZxpdLVNquMfwrSelrraWGlk10eaqjluUcWFCtGBMjcYA9hhsJ6AiyTTOau7dQ
u/OVCW0T0ffETo7NjJsHoGeVWL6gqv3I/OTOsKaNQFyI2mYgeaFaZ5Lsdnhz5RITsofbJAvZ2uT7
SC+ZgvktxL7oW6GNH0BhxYrz9Z3dVPu0p51EDXln5NMjqbtrE0wztuAKD5N3UcDI9/hsVnKOG7uh
wEyJ7PNi6Ytv63QErd0vX4kfx9yvx9hvuZ+fh5jKCVXXdL4LnHH++RCD/Z2TU4KCMHzvNiERJlsc
DqAfd8UzcwETCtU2OJDlvHasFYClrflq/g9w1t+yIv96CyBZbWEBjF0e/+Uo9wNiANWBtzBs0RiG
6QoL5K5/5ZDWzv1G3SC/4BhGnbkJPuofaZz/q8Xz31sZb4qP7L6pPj6a83vx/8HyaPOn/I+/lp9/
WR3d9r35SN+T918Xx/lHfqyNlvWnqpA4b1G6CVahX9ZGW/1TVQ1WI1O3TKLDDFjDf62N5p/koBmq
LWTbtAmu5wX/Whu1P01tfr6uW0KRDaH/b9ZG1ZR/Ix4rBusv78PkzQkOHmvez/xy2MTMUDptymJc
W0g5s0IB4iQ3oJr6q2R/Tz3oF7KlsL0gt2WVTugNrAT3BXkYRW7tvVK/4JNi/w0R4A05Zogbabrx
EjxMNGtJw5bi9ItIrHsLyu6qbMPX7gZ103OmROrKw7Odxs1TlGWXKEbZkpugkCQUzZtWGdaMUv1V
0HjsK4jGzQ16oAKo8TSAEHoi4+IjSRV2Jt42aIWTBhSu+RB2qy7R1kGJVbzKCyQAGUCMAcyNn5OL
wQva4UAyqmB11zqaM+R74/WGa3sftfge4hYBg64QyuE10zc4izvJfxRG9jXvjbeYkNUNew+V4GYJ
eq7aeFcYWHO3FbRxnybPsl8fS9JwIJL1qNrmskzNv4xw1KcZzj7Y6cYS41XHeL2aZAwbojRXwixx
TjN/aH0tdxR/xHynSZwT2o/WaFFDNxpdGmVXWuKblNUm1h9cXFWkX0dCNkylfA3zjtBLZOFgSK/t
KO/bWrvYOPVvRIafXwkb+o2oPoNO/i5jr/QJlV43vfwgLlIDshSsXrJSWutbq21Vs2S3HAX93mry
cyarJA8aw7Gtnqh6dmC9lBO50dSmURJtPNxEG78LlVUxaSXuPBJpImsX1ML8rqjRNjEbB1Uvp1eq
053SAHGmdw9Eh0R3eIiv0MY6DBKwLVo179dZQiR0VGN/bgoFBbBNOqdkARyUM4yExYnUD2lNHifj
GiJzSNPY9MPaiD0UaFSSjwFeenIAOU2kKmCbRA03dV2+wEGxDLzPiv2SiGDaBEb3TDVwlOppE4Uk
E3dpLW11xyeGEOgm2/Ko2RtVoLoA0YttnxbXUC4u+LVgmbt99k1Yaxt0CT3jmQftEgOArlG1HQ+8
LxEJbODLLb3IaT0BflcSs94YHeRLojSZFtWbytZPsRirlT1o9/j5MKenDaMzpboMmXWjBbe05RSy
noqxvql6hhlCh/ZM5UvrSteY709oW4g+Di6+3DC22pZPuifXs5KcbYCvho43gJyrSG3wTI5OuYnX
oWZ/S6vGravgijNs35R4IhkaUiaHlVMq0auMEo+CLQYxi8/SCC/3cIdOrV5x2mgt1zJwXnZi2HmN
kh1EAbptxvBWa0ltjl7VvOIpQ3VM2q4c9TI5K7s4AyHWKHCmLGjhetPsI+hiRl3o2zjqdJIcYvIb
mC+fuuhKBYc8HiHgxmeYtiui6tULJjAGBv2+oFRcdZz9isX0nBakgHPwbkBUS5oKswVO95p24DVV
6mRt4CRZIzwgZVEhFaFLYAv3ITGWETIazMX+0aD02lIFmTRR/XQb9vBgBintOehmd6QKQUbNgHoB
ziArAPmZacE3OMdNRxxHfl8nw96Us61npnhOJpd5ZrEjIuBgDdq3LlFwAebkosYQ+y3NZ/8Vtg4C
/fcJpzZceRHuFSjXhCBYg6NWQ+f67E8K4jbWJCeXNxaorlANChyL3my+MdtdxMzDascbw/efPEJl
iKPVcEhEILttT2FyjkO7nE1+Y3AFYEDOQCvtK08TB2h5IeNf2rZj6p9yW+ucOcTU1cjwDKME2mbS
kD9jxx9gZb6yDoWYPv0AHCcrPZFv7aYaUVsbdXuN9Fn8S1Iq0WutI8SUOandQeWhx+H3ZKdk+NhD
PiLKuekMQAvOlozZOFBoeYGDQ5/R3xVhDneWEPN9y/loF494PkZi69ABkVDCck484/DaVSlhWL4v
3RbAV12g29lWsfx74jGnM5x0bYUF4irhi30K44lFVyo+mn5AWyJxVMxKhL4tv1c6ISCEOoIxNlHU
VtGLl9vjEda7sGNkAoNanyU/Xlj/SFIIRAJm0nsPJbhPxaYVjvb2A2TKBVOPAai9L/FnjNJK15Ps
mfMkWdqMCEnTS0jNaj2qCw0fFeFQeC3oYUFb306FUZ34Pe/4dlabrMXObKQA6Duw0VdfgzOfZ/Ya
AhOxaXI1blVZQdGq6Rhwkco+10PyUIeD/TEg/rLV/G3sreIaB5VKjg8uJQmF2jkMBYuBpD4BwQtP
KWVIRX/hUFjZQ1h8D6wULooEeGsgpxCkABbSCMQHX3UpwUA9FDatK2DM4Xg3dYW/UuFJOGESH7ys
d420PGCIVlZDIpxeGtelfM6MeI/DAiaXGlELpGW2gbTDuSvYwIxi99BQsZeKzuzcvvc7Ak4qNXX8
VntqR/b+N16UHQKJkTS4o7qbc/UipM+BRrTLZEHsjIF5FrGOrQcb3zDp1rZgtL/WMlU7jgBt0K0F
w6nM+EOQRgAELbaeYtZNB2ffc2kE0UYx/fENl3LeKPkbrHDCNuShXoO5pws1N0JVa8xga2gtUSnq
m8ABce2oWRqlmS4Y/941C0xfbHvEKyJq3Y1+0q8TzZJXaWmN94DmnpQsvSWGIj/rpWbtEmIDUFR4
AKUqtw44rUuT5B0GemFbbImXUPVP0HUaAHPVeTTHaGdDWkKsTQJ5bdujyzmL6ZZkYgZCJrPuQiS5
bY5qMaA0gwe0L0GjEAlbOknAESIZw2tFyeZkLY2zsbiZBCMtFaPkztCB6wETPIKUn9APhsQe4ngI
YOU9aOiA6KN29SVp1GJVVVWHxhRbma1C+cBFRXb87KgIaR2zEeNDoEI2zPEyTOH3iWapWU3tPrSq
rdRZ3VlromNFGhySOTV8qVRaa51CsA2xH8XW9lDGqg1TM32Yhnemw+wjO3yPXhn7CCcxvProzQCv
NWc56fXbNnxq6hHBd68E68VDDueU9anywyNhHA98dwB6wWnZ+VH5xq5RwKgGmGxNyjc7ifZ+TAg8
zubRVAq3jCC1c4Lld73WFIENFzGCa47BBdrJe1gEiFLoB5NR9oAed1uDJEKbEAEonnPiPJDmZYpy
QEwHM2R6M6YNka6glkPjaMcKJMWA48SimB5cvSoeZb26KTT1oGjIG/LYdDKw/5H/wp4ETHXGnmrg
ffeDfi5KaT0a5Ze8FI4JOadIDGRjMRloExZb0gwB+5fWzWCoNyGoPaZ6X1JM4htJxdUtY2UAHh+u
VCrYTV6WLJlqGjhmRRZn/QCrDKW4vokASqfj1Kzl8UJxsWHYyxfYhD5O0qe/qvN6Q2rya5Khh1EV
2t9RIz+Ebf7R6+BjG62sXIafd3E5tie111sXZDcCCrwbhpeehiYjrzJ4sPy4Py4Xdo5rcOU1VPze
CAz8lzuXq0EuSPH7/ernT1UT7xHXqfvLkz4f+f35+cwSWpEs1R4m69vy6OddBZLn4y8//su9y7Oq
MTL3CotuPpb1oZwvIjuoD8vN5dqUTb/e99tTwiCds5vnH/n5c8tzlleY1Fm39dvP/HzZf+thcrdR
U9eRCdBDTw9AabJDPOWst818dbn985HlPhTW0uRj5aUvF6/qmeT98xnLteW+FlLTPs3Wts45b6Xa
GWRGPfq6vOJykauEWnI+4p/5hIKzJOcbtjjMEIXHFJnh37eyKkonxuZ9aMBFHyBK+iRnqm9Maot9
B3Ti8y0uPPHlpTzbeO7IVllJI1++vFfSA8jF9LBck0KPa56vw2nCEqCQ5ntYLkRmh9u+q56Xfwoi
ibf2RKutqvkfhe7CL2V+DxKG6E2HwYTzbFUc8NfOewezmBmdNolkPjmsh+Xa8jgISx5f7lxum60O
1pOgup9P+XyJ5fYvr/PzceZrxM9HieeURsfZCaHfoQV0cIiq/oAeALkMZPCYTjt/hgYk5QQuxMQi
V0IP7uc/aeVLPJ7Nv+bl9nKNSVy3maOmPp+zPCBId1lprPKbdGG0i9xSNlpnUyiParerDNqE/A6W
C0AZP64tN5df0ywCSujygFtLcHrwi1sulsd+3lyej833x6PFNJ8ZltvLI8sTI2W0wbNdPEPbeH7g
OQlquXWqtVu7QuiXWgTqTfCfeu3ebuqTEadA8D2mpO+hreyyaXZE8yfKFBxwxOzV445acid7lDKx
tDVtbZNxfh2zMyfwS9B3LAHKVQF6VWX5rayrxyx8MmN5E8u2S87koQh8dFf5O4YL2C5VOO5s2YKw
7DlBRZylXm0bkbumYpCh0m+DlU7CSJVRahTkPsvyTSXKjal+97Pv9RRuU+HvR12F98Wn6/tL4Vtu
hzaOP6Q7EvVHUsnWZD+XESKZ2DeqRjQGH1YgER3x2ZExjHpncPuV5/lO0Pq3Yybhci5fha3fdbAP
ZH8bUvLGCaE0rbnNGEjSYGBuRqIZ1hdiRI47AyvCEKHxatkIapUbg98104gPQQWTPfe+OJhtfUSa
SLxnfaCFtMuFdTLqAVYPESmR8nVIxwcgA699SNhN9a61wx4E24mO9oUT2k2bTlQENFprwffb3Eez
FiMDpGHicR+bnTKqO7DabFSHbdtAhBvmkuDSdZxKZtc0qXHY9aU6Zx9gXr3JeuzS/M5KZ64DedHU
j9hXu3v2wWdceDfzBxDDU8NQx0hANdon5k77PO0/4kS5NzTtsbJl6OnyLRpRRM9UYHFDHGNzZXhx
zDTt2+D7e7n2yTdv+X92g+L+TJrw2iB7CczAbWtt5TzYD03pyj3HJKNWU3MamjG5o6V4zNVpS75z
px30JjklUrNPJJDA5Mh5UH47XBCe1hzMpnjy2+GYT0SEyjoN6dAlx2A2XJYQC8JI3UEtX8/Wb1gy
d55aXGJyRrE2HCYpO9sD/7qYjtaz1cS0uAcYm+ZB0p8DovRwEjvC8s4QK7aNbIJQ0u5jgq3yvACj
QY3rj0cqnvOInbYjq8ECVOTLt2WMmzyKnDnUmT+u04TKNnsPQqRAo+7ghXPqljhi0D4DfxiZUODR
tW2w9sI7IJgltC87V1pyyix1b7RI3Sx0AebDKMYbr4/wfJouqIv7tg5f2iR4RnVrzslOkCz2rVCP
MSinIkeFYGmQn14zSdvwHUSaK7Clx8Z0QBdyaiUcMOax0+udKfwruQb7uH0Swxd1xJJYN6dZcBMM
6jYoWHzqduMDXtG8NSzcWznzWTPDr2R1kV/G6c4y9o33GFfpXu4tvgZsNYfxiEjkyHDzANm+KcVR
7s1r1LZObIB4jfy3Qe0u4DUvtA8OvPKrPiRXKuqVNvQnYCYOmxemENOdVFvMy6OLmVqAevy7rsS6
nli7otp3Aj3poM8cdNhMzZNcWEcE1VfUliRZR6siF4cGX6tkBfet3+6mPmOvtSvoqmBIOBuZ77JC
UZS2t8EYX+KsfzeD71OjIMvL7xSE3Tj++NXuJA4+Y/Lv8PS/IjM6qmayUUppU+BOR0b5FAr1FSfq
Tg7lcz9N6wrkcaUAn5a9xzIY7/JIf8ao/holDQU/oi5yMeQudmlbrrtBXhdNvicXAhGPv0tkOnQD
LUff8azmRqqQgvj9yvS+BkP3ZKUkJSgqHEnPJf78gLWGOdk+sAiJ78czirurh52wphciyA7wqbH6
mEwLbR/rE/ntrO6ReIilBkUJe9LpNHj8iuXsEQXYJaYDY+sTfAJKDZUjSVJuzShyPcWHRGNgXm8O
BBfuktQ+k/t+14aZE7cGabARoYnxpR4MAmXMK9vXW0+xnsiYexAQP00/2+VTs/MlZeeR2dTF0oMe
E6JdpufSs100z0B4ZrKRhJ7FdgoNbrtH7gGOwTNxOcbVlINd3gQHvB+3ZQC1ZFT2QeZfwwyJd6bu
pgSAZ1C78DrQnIOGDh058tflNFwijjMczfi/w3PUx7vE0t3eJvlWD899Tx60MG7A+jySi05XHIuY
qR5zPd5AsN4EV618Ip52UxsUepruyDLCB8J1PC/ZyROyXPxMyfAqVd2uT+9KbzoUquV63cT5Sd4u
h7gWPyGIu0Fau4aeSkirwyG5V/OWVaZ2jC7aJEqzncB3KxwFXjfuyYUEdUNySfAQTgQ9MgKkkc7I
P7siTMXjJbu9bkBQqPfNPUkluyhL1/LEuplLjNkyh0C5FNNNfZ+2/VHWzStwgbNh9G5uzwjCEdKf
vG70+qAk1OVdeiLiBlxAeBA9UKfGe9Ft8U348YsRmAevzvbyMByBVHNMg5Qw0ysROI8RHUV8yFvZ
AlWZuDa6rehB1t1w8lZ2f2d9QYDXxzclsEZprfeOXpwmMnKV5q20t2bv0k5TzYuQE8gg6k1mX/UE
X7iiAI03rlDT7wi5fQgHf58z3wQDsVGii9YToFvsfBGwjZ87rl3wWFj5c154GNCCtReoJz2cDuQr
HdUxOlusJ+PIbJS28FkASUQh7hAW5fakyejEsyr4vJCubgM950ju1mGoOrxjUxRv1pTd+GW4VbCJ
ZzEtRIlh87D32E14rt7kp1DXnWafmQYowjPWnZUwWoxVQKQ1tpiiOxhzLp24VvhhJyxbRR47SSxc
MQBSIbw+kJAg1cOeemxnYKIM9U0p6FwGrPpNepK92yTW3TE+hIOxzztsWnAK/TS5Fda9XVkfkX0j
Gv1Gqsm2hhRiVdamLBBNDY6XvIyDN8u8VnZauagIN3U6HGlMjyQYcgpY98Zh8DJOAeo+A8VdVOJQ
9qhLvfKdqjkRmErZdoUg7d3Sq9ctiQJNOTojZzSPhBuj8w9Blh3HklN8Kb1TTTqheRdDSSvR57bI
PkQ6bJNhNxuQvFDQT6ddaQ3Ye4BuJbari2ibCbZfqO0CFrs2Z3Rf7GxYAln2xfKzDQ4kJ6V7bqg6
4OT4LHuVq8JQty2QBcl0q241DNCFfmfU8tFkRpPrHhJD3qhH4Yz51E9JRalv9SA+DjnDh3H42kbE
7kn5flKeQI8e4Pu5cTs+hMZ0Miwas/QxjQiNEvnfgYSRVdg0AjBn++Xsfdz26gTTbW4zX7xJ4NB4
zpriZGo+61FMLdE7sx1KUCKNdLk9aYC+b7Cws6ZUd2ZGuCKj5I4sRR875sQkZwBhPClbBWY4FqId
UwzHAwUderGroroRpERr8f2QKi5Wtz0+2XNSsvkOqg0Np8dWVK4O9z3rixvkcpDOHqe8IUereBlA
UVueSb8T9XuRbyzTXBXtG1xnFKG901DwlJwXq34reeNBD3BfWKEjyeyUWTkQcuwtXXmsonEt+1CY
JsxLpbfLXxS13QvP36kCr6D2nW7eRpPT0xgFRy0i0KApthPeFV6QUYp/kH2+KjFBnzGnz96tZ/pf
5foQYWDmbIPcdwcz3/R2v2kGZmZYsYMA7ibqPY4yPDwFPbXJSSN7MxJdVrbIroZdGs/cHQl37nCU
MXDGVr9tY32jN9IqIeQtLmRHU3S28qnTiZApXPmYczIaJidEqi35CJPAAg3Z5MxKksKMOZKMUzSE
R7VhXJUhoSCVvKm3nSxv5clk9xrcwwDdVj3nKFweZh+5IWGUBKveSo8JPvbAgkqZyrStW7fVmUBp
7PHrPcs3zV5v42XaRhoOTS6t0BC7RHg4maUw9yHEiw+eTeO212kG5a+xWjgauhPTOuqwJhKEIjEZ
Z55uu8zCukB3WI8PdCq3kPuxfGAo4A0GSTHjD/e+1RxIHLdtD/mqsq01kGFi2s4fOxkEgwcsHjK2
zo+wT7fYsj3COpiEuXXjFlLpCrPaoWi9D5TgJc9psxbyTWmxbWBzmxes4lSNROM45ag5pM44DQEQ
g9I4iV7zOZKtMj4MJnoJlVkQ3qgO1J4XSac2pcCp+BCduZEYMrZm4pDJ7Qr7PFbNXrBfVFifPVIa
cXi6HVBgLTFP3li7if7gZ8MXz5ueSA87yFX1XKQQ/iiPZO0+YQPfNvS17fZAlt9NT7z2YFT0KcVN
LqIbPyRrJpA2GcHiWsQXKIrOedfwOQitrQOW9vooNO1NKqM94cn0zyuFXGp9YucbuZKtuUycV1BS
VlrHJiowXLjKLGOQgKtxF1nyWTJsehrJxkCI5zWs7ayAWWRsIi10xjHYskc54Y5QqtyB13LWCya+
Cqg/RWEsYDgIiVEr1S4lUBCq2JPhEwsIioQgKWPlDjZMnxFdkI/4PfFdSx0oXIwrvYCdIBu6S0NU
O9oenfODKMVWUeRtmyTbVta35L6s0v7NMzU3Vt2WDBNibRkJaJee5TeTzu0kiDl7I9R5j0ZzP7Vi
28CKDzPyuw26Mqq2w15wCcFlER81+ykxkDSbtMGga/drveu3RUEWK69szu0d0DsontcaANZC3YsA
zCK2mKIlWEvKXIWdPlBhz12aP0mFQgjTElGdjUYDioFUfgizNJJRlHN1uQjmayQeWMQIEHQw5DHQ
hSklh2+1PIQUYR4/eNLkGKmBQTWUy3Ur8pzRnB/ClepNoL20TX7rhvy87//WRQm74L1ueSOET7Lz
Zli/8aA8MZSL3ypVjXFX0R367wZaSV9+HfsslHpHK0kZweXCmXPrWmw7qTXdzw6bqGvaMkvrxm4x
FufEgy8vslws93c6xbthZhUAQ3IMdJIqfU0Hv5jyva5qi2Ij7V9gYSirBDT3ue8i49EfRizBZfcS
QIzY9zkgIhz0cLP05inNPYnGDlsirZDr56g4sm3zTlNP6nUrhSWenRnubnTVS5hKHJh+Zh6WmwHD
IzwNylPZDumZPCWdL4BdvQSRbW10wtX2y9MaX7jg4l1R5MV6CNqWIIUbCmvlZurhwggKNmBa8Z6I
x8hN2UNtB6ZQL+ZkuBjE9gHV4I3p9eEjLp6NWejTzgSVjDCuNPc1Tni7oLaoMDldSfpkv4LHrfF7
DySAHK8NxQtPRdTtRzoB93KWJbeJX3wJs575DX7gvZb2AZhSMXCKu+h6TvRh4seuQpciCUlgLfmE
d0qZ3hPIrTkVLQLVUGblufSgjc2H2o/1OVByFeQQ4b1wh18Tk/CQqIqe+sSSd3miYPhMO3JVQJb7
HuVqQ+gPsr1TS3ySrXmbwuBzs/DpNDgDhdZo/DUen7r/w96ZLTeOZFv2i1AGOODuwCsIUqREUXNI
oRdYKAbM84yv74Xs230jVWWRt9/7JS0rMypBgoD78XP2Xrudd5HHrOpsbZKU68r0m+i8mCj4r8bk
NJZXdApKzjtbp3Q3VvvQYnh657poEcCIbknyh2U6S/BHsI13aCmDieYHYT+7ymDrcVgwPIEVEfRC
JZ5WBdFNm9eEWDC/5HuP8mRWKwr/klbZclra2xFFBinNcPYJwNtkORudf8DzVhAGjvqglEz9NLHR
LFd101zn6QPIFAbHaeDk02nIyyAfeRY841CN3U7lw8kCdSe8dUdYNGiGY1eL/Sq6/TJQrlhHb+a4
VpawIZGcrKDKtH09dfHRoHOTaHIKTIzBzFRo1tIKXI4FJgP9U3EaZ7ZyqaYvIe+37Lt718GhuxJ7
VpBkxfC2IsZFJUtQtlGQmoUfG8lpzuLdUHdBFb07/Xy0IYr5TtceMwsKORHY6Aa6mBVyV77DvOhb
BAvvqJtpcsivRQikkHHwQm+MGNiDDam4Aem5EIZOFzAh2ZUgTqN+scRNbd9C+uSnvSZJdGYem7A6
xQenoMl2wP17MJ+hvaXxc6vu+Szchi57mb030T6zITYULBNNNKPGZ/XUl6zsFhCuTcEi925U+bnS
hx5XY7j8YMK6y404EM43/s56oZYmNjY3gOi8CHmtEXq10avkvbpOqpgg0g4rjXsuCQW2K406SBm+
COq03wGzplJ3/GXuT3PtfMzuck3f+hcHKhvav3UWtveSXybbPUsAtFl9N81kclj9GzUS/RVajIQj
dagruvClt+5q9pjec30NggtZUO8iiyreIV77+VFiy3Kqt4qbuZX58RYDldgHbQhOgVAFGvCtfWsd
+3Q6rkyvUJq1mqtUtGqN3MHANmBjxptFx00VbxG+aRb/e0e/m9QqgCWzruNkQAQHPgWcaT5UWwIP
9LO7iFMRtTfuOl+7qnnAcnG1xvo4pkjM4mXYV3RlCZOpmL6bS0EBZ996qnp2KpsDdw5mo7kCyATD
dSKPHby9B4LKPG2muqHJTl7hvaatRdN1vknm/jaulmMLXqsPVOQdvHn0NWwfxcm4DlhmMueYUvIp
EnKP0B0DZujFyuk6IeXxaRwgLl+tAqbgl5HFNHrYXm1LwN8o/dGd/BEdgPmM2iOyPL++aOOCZ9Bf
i0uuAhRkyXeFR+Opnomu3Tv1EaJwb98YCrFtMOQvifvVTb+O2c+U96Mzxb4uiytbyrvS5Z2B2pNw
4ljg9vqTl51G6u/FGp8XavQU+FQ+vNigipKOF9cMDwi5DmMvmJI4fhzdtfN6Owj3jD2tpsIYjfDQ
JcnV1mowHPlWlKAYQU+UmbpACdrLr9jqNkh5SI6KNHa2ULeR6G/DySWkr7rzkubb9eSYL0CP31Fj
Mh/tLrVeL3ZmnisH52zhl+wW49A+tW3u25OxcaNvZwJ7GuiHFmruNpM8zellQMswokdg7h/UiXXU
SX0AeZ2nt0PBQt6N9w6T+FG/1IsIMtt7HlQfkVmw/AiX1nt0Cae/Bv03s4RJ85umBdu5xRGa7cIh
j9zbvC3kuRhoLUN2cqgEdP7d0+cC2/+HV7sTmwZ/YLKonubKuTEKFQcswzRb81tvVeK7ZVC6TJ4B
pSDG0RlWKaFRiMze3MyD/sqfUA1yHGyW9VM18664Nblvk5ODJhgQY2kR1cS3aQ27DI1U6GG+GLtQ
PzeuMC+2tzwpFOW5sNXjxm+7asivYzxfN18rKL1L6rXPNMvzWyjlrDuj3XzN8gG4XFlZRACJ6EWv
KLuxDcGJa55cpSCf5e53glSjx6iXxgONW7UvylOFpY8n2sif2hRWbtLdmGQhPf71T6Rp9/vZIiP0
r3+Xjwp3Ux7dm+wooaUb7PWjd0tsFMeC7e84qHm3QMrH3WLIb0ygPgbK8v5A3nO9rfrbX00kSzeA
8JKr1E2eXQMRGFy+bLp2t7/89XeRkV1s2XjHwSinmd18/NUuEdPJVNnXyooBVxDYuqvs6mdd0oRb
TAO5qS3OpFAK4kX4C7J64edRXh1kWynO/hJRYN8aLHMt2pDEu+W5oLPgjOCSppClbO3BjGIypsol
xo3JAMOCbl4e9RDBimHwvxuLqX0mT2FkozGuKO3a57/+EQXgCd9de5emN3Vad88zYFUaBjGogu1/
CsPyDsXsadZv/ifBrs//3zzzPzHPOOpP6vBdnOQ/f1eGb3/8/7hm1L8cZvMOKWf4YAQmmf/rmsGn
8i8sBK7j2Mq0pSX5f/2XMtyw9L/4NzauGZs/ok28LP+lDIe88y/+rKdcAvW0xPWi/l+k4Vz+N9MM
fhxk50LiZcNhhkbd/KQL12kkZDMhPgTGrl5jCEnoBDNMmQCwlqpA8yW/VEgj4n1ftuBJf7tP/8FQ
sf3X/9uyo7DmCY8v4yB11xYuIbTxv6vSnTmVaT630yn07O6U0aLdN4xDn3jz9NWfL2WZ/3Ytslo3
Nb1CDG//2zftJPi6eu0HPCVVLC9hHCLARdRPAx97G03yRaXPbB5iuE5J4V2OZkQwjF+bRdYe/vxZ
+GF//9rawQygBdnDmrvOL7n9+9/E+Lk7FiuRIBSRIv5VrREMIKj+57xp3I3ENv6DbWUzPv39LtvC
9DxsijikFKaCv1+OQ2XtmUOJCix2rJ0Xmi2pBV78k7tsB0QssQkzUz3/+TtaGLs+X9XGoSJxW1na
0+6n3zbrcwWQKFuJM9JgdhJdzr+i0S1prKOQJVLLrZNTay/pPZVBSQVMk+odwVjVH+IlXZt/eNQU
9rTPn8dV0pWKBw6zmbl93t9ueqdQwGNAQtRrkcrF2SlJLm2PXQEwUwtwOrBbt07pY4zFTZsPg3vp
0ZgRCDc52fLgJD2Oxjm226eldBknJMXkvNURPt6vcpvVmuOg6yCq3TH8aBz01feJWFZ5jESNI9Rw
rRJVSTRTq+iFplCXksywmzI5gLtu0hjqUZ3K+6Kt4K61wAzImZxk0wVySTwYWHEGsSukzp6DcSqL
ejfGFj3AlJTlH/GwVDltsSp+Gypiw+j9eMUvWdvGCxVVeSiAZwx5c+fo5ZExULfNavrsaOQKJ8RI
o0PcpXHOJKKK3Lg8JZAc3sMyBbmOwxdiorRSsOhDYo53TWRVw4FjmBSnYc1N0n28JnxWvHnDUYu2
yAOvlKbz9OeH6dMTzPKJmtBT0rZZMVyBU/Bvvx1kGV0Xg7meDFGQEOqQHJmLdfQzkj2vlBEPJ0QG
0d2fL2ptT+hv7w1X1ThleFmx9LA06k9XrZ1yMvO4USflEpNHV3YIr4RMXc8v8d6CNJUbhhS/2KWz
2uEomX8/EzbjfUExW90CTg+t3Z8/0qf7wHrJHbBZ9TXvM3XYp09EMEcCRxCVkrRa+0sfKXfXdG6I
vSHdErmxz6w1a8ifL/p5i+CiUlhCbNfGcOZtH+q3F2da4UFkWW+eKmJvwVXjSCdTHj0IiYA2Op/I
bGwO39aKutRA6fv9z5f/9z2CQ4ZS7Jx8fYTRny6/RvE6LiFmF04N43Uxgt1kEpg8zUsf/sPt/fyL
b/dXaotbLFmfWTE/7YaGcjBsKGc9idolHkNMnrrQSuwgK7M9nISdAl1jJ2nOXa3kUSRRGe5iYP02
511M3HgtSTnY//kG/Kf7rze2CusSO6X16Ue3C2kBw4PyKG23f7CX2jvOeU4KSJIM9k+vx1mBMKIm
b6shAvDnny/ufHoJtluiLECNUplKW8L+dPvJNGdPNeV6AglsewScGtQG2cSwmYEsCcm+Y0yQJ+x6
Cn8VPSnFO8cFuRhUS5K+NBbUPyysQ2cEvRyGlOAK1jAOXB69hroJ3a/2LN2fTWGXmyPIIhYHsC5j
JU+MyKR7o6Bf0SfGnKOUsdG3Yy2ysCwk0Uh3iOnsNYdvw8SMsKKDcCvF33NcGLapsBGG+6EVA8xH
BbGLGE4Gq4UoOSlPBowqX2PYukz91De7CmLiy5goGhbx4OLC/fNd/E8Plnak9LiRKCmlud3l394h
O3PJJFqH4eQNZuLeEGOBM8vQVBk9VpF+38+pZ/q2tzHEF6Nzsn00djnQswGgwbMBdOIUmqP4+PPH
2jb+3xa4v35bvIISRZbNp9u82b9/qmlI29XlXHeauhWOngnlE3rTMandd9ucH43eOyWN9a2jO/MP
V/5P1ZjCMI73mxmtRR3090vPcU3Qb6zHU6EteZSF0/wYJ8Bp+8I0JbECM6zzfSMWKS95nVoSk5hk
KgZPxQ7/oTwS2wv0223QdJDwoXPaZV5r2ij3/v5ZOIVVOLR1cWzS5mxtSqlWPTphQmOKoRLv1nTD
xt0FfYZFjeb7c5eGFzNrA+JZr0BZpP7APG+w+TF1gzYEu2OJeiaKGqJMvOslMsEpgff6hx/v07rw
vz82O6sjhSMpIz89U44wgLmEYotXJ6kvG86mdggfMCeM53SMYkhOOKLydxJXEI+jJCbRjv3C6a5z
gIS+DXgcTBwhkzoLFJnYKzxpf2rMNXDLDN8IATqxtR4tGR3h+d0y/L6xEw3Q2X6JQntCJAO2WRbn
oTbOXPBmUhPDGWnSrW3uVGngqMPGt8Qh/Ulaa/jIexBNy6BJpVIHrRCx1cUxKsS9bONslzfMqSGU
0KluAVrmQINnYf+KYaleasmKolditevYhrjuAnNZ3CfhpA/O5JI4a0JtmTPvTMYaEn3zldKWkeVE
brpIAWoD4/pVeNl9Pbgr/Sj8avYiznTBT2XYP9bFcozFlBx7r2v48vQVMa4RYgd65dDN0wfuonPc
Ll8b4e7ytfpqdzW0N3kQHZJLu7yNHIRuYXFb2fGdgXjPN8nMKhrvrm1gK5nWmxbplQsT+M9PwF9l
z98eXGVTFElHW+xVPL3bE/LbqkLLJo4nh4F8baX2TzFG+svKQGYJ8IYWGPcJ1PjpDWpbTqNIvztj
AwCbItJF+JprmqK1t5LBPXJK3NHW6i5JzxrrJ6Ps3+OqMcUlrmIC4pK+3HycVqEYr6Wya3exvbjf
MzCv2G+myvywidC6k6RqgH2KNuCAp8AQ+k1R8GJ4Mjp7HZ1Qpw43IxCImH8o1bbV4u83wnE0OBbB
W8wGbn464RRx1EJLs9fTrGA7pzNha3CS8qtS6nRPZDNMoIi+yp9v/7+d4rgtFrJRZVqOMsVfPIrf
7v6UDwjZYUCfEqO1d9E8lDzYWX4ohhzcmhWbt3++3rYMffqSLJeapdqxKE0+O/8d/GNQxly+pKGZ
7+KGvAULit/MLMQ/HFA/bQxbvW3SsuDYpj24HJ85B6QrD7HZE71IonWG8CLlIHTA4pyJgK5E+ESZ
EL4nZNP3u9KVKQGP8Krsf7i/fxU2n7/wVn5jWuBDuJ8f70nSF14MxzzNA7Y8xiYWNPNmAVJVNVZN
oUGmHfT/NdG9nygvbQ+l0H25V0kMgJYqwgXe5GKwtVd3vv/zj/HpNLndIcEZ0tKW6yhu0KeiLOpg
8ZSNsk5EzSYcqtnFNqTO6L79+TocPf/TpaCa2GxQnr399H9/y1MMiinefnEyTZGtQEWbibqgzad9
B0161BWm/r5E8RwWNnlzgAZry0j2vfAMf6pXcZ0XPc6gMmrhQzKdx9pdYgYcSKM0MYrOq3DuVqyS
V9ChHxe3kQxIkiam+m3cg2s33lUcOZpYTh0Xvu1W+s0AQXGsoqI/1YAFbkZTuq+0SRJalQznpIf6
ZDYjZ0cAnjj0o/roIzLEh7gd94ndbaF1LtaCqTAWbCXTek8Khd6nZrveU8Z6p8pCW8xwYXyIYE0e
ba9ybxYxDddzmjcPo23j8Jxy3P1pg1O9EeWdSx5F4KWLhS/aXhApiAiNcyiaOsgs2ezHbjF2VVEZ
H+1cxQe4oQUCbbWRfh3x0q/mJPx4BWndMMDZycEibwm66VcR9dF3RPahj0UB+3CytNuQUNsPsU2Y
PfR+wFR44ypmOCXD2ZlQCQSCmzNZTNNzU3k4sQorqm/BxsWjP48MK4Z0XLW/EGLxXta58wwiFOFI
uIYHDsAERdXh4O5jV5L/WFfrvnIIV0rs2bhGLRx/jLrxbhDLVofBi+dHp0jy2yFGO1shWBOJOd8V
W1fZQxj1aNt97QvGWz5Nf84zyRaoNnbZtgkScheAfWgPnRvzspRO8dQb9nJteN5bmS1kI8zCujNs
r4t3XVb3hD5IRueM3qwfRRjrj0l7xqmb5U/iDpjkGc6Xsoz6X1MMK4IXx/wS65Z0Bert26gGhejn
YzQwzZiuR8t0fg221XzpTG8Kg8YAIi/lOn0pE1m/YGhmNzeRwhQNcU8yTMZg6XAK+EmexKSvzqu6
mCMYP78o1C98xZZPi6bm9OVimp9K1K6RY/2Q9P79aBuRElc3fm2nEg2PR7yU4+HX4dygA01CoW/V
NMyd3E6eUAoz7kzEnaGa7K1olglWQdjpb4xnnjXmkMSn9hiDPNbfK7dB4dKMtCGCiZYSnIAu/RmN
gtGIchQMZyDWTZQvNyB2RdAvs/RNDY17NmYP8CuorQ23g3ef3ttMHG9iPpdjD30jswWCSMiE9Qg5
0dWHNWvEzpk8vluGC7tsluXUhO0rz3d8KEMySpYsZcjZmlecGcproSPxkjpRf817hXoJlrzbz+GL
KO2zNES3M82Q2BdPX5J2eEkXfqCWwDVrxDu+1HzOqaua14L6fJuifQvD2vNlXfPGmTAiOCbUhGgN
lUJBwdhvKuc22qGsRRUa1qDZEstqv8R9Ep6rtGV6V8eCKPFFdmdUH8ar1XCv6Dq3uzFbxUdnWqsv
mjQ8Gvjbd9NMYwFvUwf/rRh4V0WFcCJviAf36vTNleGIDsFQrfIT/L9vXrg5WweZNkic4UruU3fM
boFOqc3thh0wXRnuFaWc7pUwFMPLLM1RgZGAMfsqdfObZOlR6nXJFAzZNuHKp26H0aH56rZQoFDx
j+jBgBbkXpQ+2FWvjrMzSb8YR5P0zyq7IUsPYBFnCPj5WAiFlSzf42n6PodxfLRrNPrYWdv3Vprp
xtPDS1/p6dtoWjPHU8yZiSXtwzC3RL223Pxi1ljc8MYXiOw4Jh7IrlZ36Fcy3x3aElQAlh0Kvhn/
cKmmA1HPcx5I4j+ATcVpdJicyrrHA0AUoiHr5mJrZV2MwZEhOOSqO9JNaRGqjZKyuv5CBMs7t6u4
rWc1fDMmqOSLiU82HZpu70WV3jMbs04qm7IdnVVkSBRh3+iBTpvi7mthVRG4QOEGI5VxS95YCMJw
c4CztjFutuyJGgFc3pXrwRrIjGxGEarz+94wiTp1CrFTJahth6zb3VDI5MyDP647tiysavPAU2CU
F1uUtw6iiwhd9C7Ke4acBLACUCS1ijYQCb0RN2UaCOdC1RHoyIa+XkKDTqF0tnyLXdcSjJmkxOGk
LPd7wJp9AK40O9KcJuhiYl4YZY1zRbO3vmOYozrkUSW5ABJHUsd8b2cNjRXEsmyvSNCU+5kxMCro
FbnvGJIymRE1oYeZjwYYlvSD1NK3RTNxipArChIiK4CXcMxha7ofbMR5Gdy8K1Hmm8q0Sn7lotBn
eg/NeaKBGnSRc28hm9Zjiw5h5dJFrAdGuJC/isle381i85KwJV+yqPHebShdwewydwSo/KVn8EOS
UEfKKis0HQXSrPuBX2LpFxT4pEUgsuVKufy21uLdXPQvtJBYq3T7Q/U1oQ7WqHdTOF3P7iap7fu2
/ECr3PmDU3/FHZkhfFDgCSzv61KM0W40iDQLZXYL9cN+UAKVQBahNOzt4iAitzp2i1dhVDJ+Fezh
l3nqf0leckJ8KWOEFzN2tppxB6vgnV06fBeDa3e7eWpHbmKVf6QTqpAhchHCMHEIKHCIukSD4Le9
2yHH61nQPVXvUaM+CFMg44rmAs69fOtd7CxTQrZuIp/TRob7JRfXYZFihXDmcQyQ/FuXPMsfi5DV
OcQxeGg8uP69o4mUT8zoZq6XZ1Wy8yzTDCbHFNxbO3R2sN+Lt7hQ+tTMvfkgcO5fuVa86R2ZKiEP
NPx1mZZAu86jFONjWTco7Yzaxx1psBkXMIFW19uauTfLVK0I15KYB432L3FfAgNSDFV2mshadXnL
CQKCppJL421MlgXzef4AjUrtl8Rsg9jKobXl4JNpuBTBPPEqmPXZ0sZblRAwCf9m22rah7XZFD92
7iEjVHwUrBIfZAvZuw6hwUYb+oasgcM9QpdNeQ/Hs2ZzIdyIANfCG04ssiZmS/N7xOruR1rdNPhA
V2v8ZSfsjy077E05yLds3LweVvrT6MufnuJIaFULo/REjBBbqpOYSpz2rgmSo7KfLUw7303cmH7t
gj9wcqYgZI1wZ3OE/xQDe9YvAtzDFXB0lBrHeqNd2tW2Lgz6Sz0WDjsmx1OlMni0mx8sSnPcRWqw
T6mXvXZmHd12bvWumI1ciRh0TyzmD0f1lDeV14HUxQ9Cqo59GUbSqLslHA8DG8p2J+KAY+fXwSm7
K84d1XEp55/1xNLCIho/WURdElA17FXWHJpSRJjojJYNe71VGkhGVsHdtPv1qcD377tTA5oe+lST
dwoYPtLPpC0v3mo9T3BG/aExLORakFgL0aH2oeexelUSJB5DJoQMKJHs7XloNkoHJ/t5y8eayFIT
iUvaYMGKSZpHcoNqBN56t3GspVPt4IxUV1E7OLtkMD5qG7S9jVPjPgTCj1PVVVxTmI8ZJ17+uwbo
7nV4qg1bk43EsK5s+G+sFQEdmSd2tqmvuzmbmbrUZAVVBIpQ2xuI1NifKgJz0pI1ZLAo+teZ9VOq
3PkWMTe4ThPYgYUIwRyip9nZUWXzNPBCaQ7Y7+7cenhXiY/um/SlCEEpO0OWfW9cHT23a/xgevUr
zCdCAwf3pu4HQmeqAvDgINo9oGtwFsradR72tXDF9pM4ZJugMCW/QUOyshDuFLW+mWamMzNpmmqi
aRtERqf2a98AfjI8im5VIaaXRrwfqxlvo2u4T47OwR66WxxujcuyKzJCFCBPkH9EFA6Dcb5ol2BX
kd5PBbEM6wnA7kVjfiVxL3CGsL2oPm+IqfMWM7DCwX6t5+W6nYuZlI/1V1HDp9JFLSAspE27T5um
2HUG/EjplbhJy3m0nlpDlJDFCdCOCevE6CAGGGcQMVL8XqJD+5lawVQvXsAQlFY5cGHnUE524kuz
mwQ/QwYQh+PyLztDdZp1XCOEaXKOCv02191tm8jqNl8LARsO0eBYbvEkw4r1qkBz6JLEcckc2BeL
0d44CTxtySENHRlHTlpk1ZmjWAYMP3aB72IRbpL8oNfxAdsAr1Y2iMDtegw6nfxeevVjQysSSJB8
deumuGjH+LGW6X26JJrKLzGOSze9F+nQPS+hQ8TssvqOI6MRLEqHWSszBCGcfKKpgDnSM5gNbCIa
Eosc4zYlzDDO+wcgTwjpaZ0FromvwiwT4tcKQsktZwX64fRPhrG+ZBYw/pkzWaGz9AmUGOeZHqvl
ToFdOrtJmz+gGjZ4/q3Xtm4JJR6mbw25FKT2RPENb4+zn9PQANfe0SHsaFb6lsdHq6I1O44JA9d+
6XVQrSQ7DI1qrlQu3L3S/HrOCBvctHPrihRy467w5MwEgvqLH7uCKNq/hmGCOcjDYmT0VM5rZ4UU
gisyjbwwzqLybgTFIbVTxJqTUU9Fq5EcK9cEFjVbDmDw+taktX8nOF9DO8uecf22d+Pm+J0cRio2
YeXbMYeiiJIP082XwrHsoHftd682WKhsa7gkFa7bWqkXUgzHXacg5IHDSXZ5uhWfXljissiJXUzM
2KXsgoWWzo1HIFwxXJgLk5Fg4Pck8XvPkTjeNy0yP69KvZNRSZb02BsOls0BpobBRdKYfK/T2NtN
NbeyS2Z3P9Zd8bD2a3HVLzX/hw51c5+t3i6em6OYsl/FYOyrVo2Bw94X5BHrlS3agSOJPXJqSy1K
Ms1Jg4ZqEAoPB8oWVI1zB+VejFLYXYY1MI0R+2VuEPqr0nfmfCgZveHcjmw2eqF0yshIwpmu3tOG
SNWIJhr77cii0Sk0kG6Ju6yB1816/MuoBix20CV2lds9FMS9HB2WManbO82EDLoeIw+4VDdNlvzK
VqztyFaai5m2KCtL1QcaOzb7N5pcAzMEXlx8knYz7CLaPr5U2sb/wVllGbxHEaXfgaqWgQmPjpjA
8MOoRMTnAzAhKHmiCRgbV8Wq4BC/5DBI3lulvJBWh2hY5nRtvbwPKh2z3ivgAGOf8m4qQfDINF8n
krOdq+ih2FUmT1GOfiLr+iXoB6JZezQBd40uz0hl+yunKS8aZs2hhVjku611M/QshnbXvcZOei7j
5AursXtuMMT6VATsDv3wAJHtFaGM51siztjP+JpDZee7pTapUsu7tQYguLbCw3HjPYaZIuA6mr8W
M5mty2RT3xiELQsjzK6pOw0E/iFn7nIwjkVpS7yfXhaQSJkApYheJ8V2Gc/tx9iCNRJMcXxqaw+X
pPXQDdHGyjMeGsJhrqSHEHVK7emUYY94ZICJ63GcrBMVNcfQUjpAaecVjmL7MLMdvw60fE6NXORD
P/IYDghB6FMVzCZpDd50rkGVNFx3niZ9o68R/NIUg6y3Fru0MwmO14XRkX6ZbSclp+TgYa9njeg6
SIT3Hi/RvAuB+nBO6DvfHnCI4xPepjxye+7V5k4zHksvYjieEUzBIk6iQ3ePhRlwv3t2TFZ8HrLn
wWuyfda4mClDDuwq/lqaOCu1JJehNJsgnzECs8RW19ZM6FKIscenq3VrQjH0VZUO12098s50Q7GL
atyGAztTD31rj8MvBmxemE+2jVw9ioslEJbR7ush9g6hS5W6IPs9uxO7KrA3NPXd4Bch4tzJi65y
gYp9inrmRtP6CuHEuHVG3R2VoB0kY1a3hYQh9k2IMhSE9U4nK7HbuWff57F4cpz8smDaDuwFGFVc
EkDcez5DsncrIYWQNPmPQqLnzTjC+3IEV8jJnGZYRsxcJWePHuHYnUh86G6jxOCUkIk9wVXfTKMb
/XwpjlimHuwiSo7jukT7Vs4/RlW99W2WsK31DyMBqhQb/RCsRqoerWIxDgmu0CvVCpps2qn2cpRb
OkN3X2qetBwqxzXaUKx7S38KB/jMpJDeEz/t+SPTyv3K8/uklvwtY4TDCK3+ISZt4lJMq4cFt/sd
Pvs3R6PsNt3xTtC+hNI30B/Ox2sXttOujLslQDABXSW1HkRokDAnys43m+oy9Nb3btk+lNMyB6J9
zfuXvqbM7wZgZn7CjwPeWX3xDHUTyfKFLeQHHa6LYVBUNGjbjpx0SvTmmhEpyZInQrSiYEVWd23U
lLBja0H5sb66TUvC7rD5/lRRY8WsCxeTZTu9RLpL7thqEGFDqtoR/ApTD27qvi1Eum+Gybtveye9
BtPAb4jkp8OodxhKZPtqDTF2tWtCDPNwmTQeTrMv1V8TXJEafWCUHLBRxgTEbTU7cuEPyjGsYPbK
j1QvcTApajnUxdyMcUmoBtPHNu6UnzVQ/KxsPRtO73zPPUxjY2/FV061ZdIVJAMXMNg4GLT2PStw
ih15fnLLZsI0TGyGnbgfmWaNXioDV33B8bq+I/TiixLa81PV1ATmZee+Sn7ChwN9a0Pgtvqu2aeo
dq8MZ82upqECF+eZD32y/Jpjqgom2FQGBQdrOxvmY9OrdjdJwqQMpGnBWGC/QWj3XOI88le1Ev/Y
8oinxoqhpsFp2qUNJ0sgABmt62BeYhASQ3rXyPIdLRNxVG3c+rNNFaRCjqiezGj/AO7nYLTeR6H3
MKkREb+ROGcCDRtspSAwq63L37pEcSCDvjOa2iLKw37DwrP4Y4k5GyD7OzDJ9oqyF5qqDJ2ggh4B
3I/M8iLtq2Bx47e1ZHNMmnR+XDT0L1oyQDecjI4cOp2T1xCWghh1uYgIf8iCl24nXSbUSaaTg2eE
X1h+vmmSt3adTl5kIpOrbm1e0KKgbODO+G5RajQGwOpo2KbV80LWWWC0wEQcNcEU3/CzZcE03FYG
3Yj1jTQUEIFqM05zHqUcVd+oS57gd4VU2Wa0V9O04MMdjaDgdOaXoCD9Ih27O9vT1SHPVlDk4WRd
J0LPbKsjUBbl7cwJ0YDqtLvJ/+7nigjwpJ7OGqxY0M41nVr70sRGfkipMw7GlBYwTMgOvHKSNH6F
QUBHTbq9S8bIPO/ItOb8vnSCn4Awh6eORusNgQn1kRDkEOxOHz8T+M7KNhBbVgAGfjUTZe57N8Fr
TybucZU8WEqp8hS3DIJTNPtHOvfhXZuHbDmI6/gaTd3s7C4HNOdh1txZtWrpitrpHfug3CJo9dU8
meMxaplC7SuUgT/TzClvBXaHLzS5TP7M1NxW3vzL0kl7Aafw2uCFfF1AkMG4rWONiKhnw6InNZAK
v84iecR9/JOhoEk4BdagBLRsQJisHTj1xkkZvRQc89RX3XyddgzX53jpCe4q7O+RWTtv6PebQ6TC
6I00cjihSYQgFOlD2n8krXPr6K7ecxyMb+DqdTd1KUxIv9XIw6TD14pYQw2YaV4fZic2btppFY/h
GIHXs5j5HYs5ohbH0/zeI1e9jughwKBcxucp/V+UnUlz3Mq5RH9RRaAwY9vzQLI5U+QGIVEU5qlQ
henXv9Ne+cqKq3jhjX3tMNlNoIb8Mk82/V3q0/VeNv6VWRClZJvjcMN1vtkkY9dfiJsO79yhSKPB
fT7ZZR1TZZyqLRYbs6sKGrJZZZZtUuFSSirxS+L+BOEZiw30xXQfuw4XRXIK7S5pONOMrQAcEQxi
p6cIoTClJLbwLPM8FqlGv0iTc8rJ+WhGmEETW1UVwS3yOgFkc+bIXyycP2KMzvdlPGRkAuFelOWM
RQsUmH6Ujf+Cui2OUYhW1PoVO3HYQNWNvOxUD55DZaMsnmnxNihQkLdCFPX3YEIhjk1/rCI8MSMJ
HBz0DCNL0X1hBaM4wR0EfQMC0cGprwWo/rNssNA4FRI5h9OfbmuxgJS+WQNha2D9JmTk7dYCtBHY
ezBLEpNIm63qICtP0eR5uF1gpuEj4VHK8G/IWOgdioF9KPlmNwsG32PnL8vRQq1fu06NNr5IqiKS
gCVrkmRJo5YWMwDNdxKf7jqq3HGtjfSPGVOW18qY5Kr8oYuINsYFEQLsIOIu99ZM254fRMTGqDY4
JM5o8YhfLSReab8mtqg2A/oa9x9oT0RN6nu3twWj0TJfNcPIolwtOVCU8JPTULfCRGk4aqMtp5Xb
39P0aB2SAUIl5QrTORqW/Cwx7jwvI03AcOi6XW5fT3cE019qFN6tKLLkMMENudERyI9UOOlfzAF/
8CG4uBEp/+LUYGNp++c8Oh2LpICGax3LDuQZu2UO3LJG8ndhcQj34S8D8N98+9dJO4ZhXNtu5GLy
+t2TabV0i3buII99lw0nXhbcJmmNjhHHgAcZ796zJQc09rKhW1ybtKLJ6N9/hz/YSwLPdfEDRzYL
RXD9Ff/L6TE1DS+CTJzj5CQW4SAZHCYuk3fuFGGccSvuyLMeNv/+Q//gwcA8QsoDz2dE0uO3sb8/
hJq0Qu4ep8AZbmtlK8JBKdDqZdFMK2jjhLhPeXvGOpHmE46mqv2bw+h3m971y49s2l48vDWBh8Xo
n5+cBFjk9VQfHOl15Uc3tKBXRCKDmXtQLpwdRKjuhYGB/8Q8meZaw6HV3yp8BvFfvo7f8wTB1YfN
Y0eCwXZcn7z1P38VxXA0LQC7n+xZ+HdUkmbHcVTPVjTDJa+aX3DtYBBG1bDLI8hEhJ+2fRbqvzwK
/2O6w44iESNxIuPGhbD5z98iE4XtDWbITkxugM4kswXRLrXT5pZB+ZKsHK9uvjPsSH7ayxzEf/np
f/oSPE56FnkZ9xqs+O1JbFJs6joPxBGT4cg1R1mQd4YyFB+KY9VNhwpSAXAYkUgaknaMpIpruNK9
wq4Yy/rZX0yI/+OBun4deC6J1mD84SX959cBzd84KgjTE8iN/HVx0vQbY8A0WHdtDcMmxc/68e+v
xf8+kv8xBBH5lP7Vk3zNWv33yxgrYndJrbJTW3Ys+WwGXBganv+MeviAw+HWcQDM5Ce/5WRvCsai
//4b/Okz80kdSOasRkgA//wF6PlyifeG4jgzhtpYlGqstD3F3dqlHemSOxRz//sP/B8DEJ848N2A
kBgvQOD89kcvy6izjW2SE0x9Whwi6N5ihRko8/7y1/zjdxtxqvJ9VjnJC//PjwatCAH96uuYGSCm
W1WG8XtnFYhEibHLY6pp/aCm0uS/hrifC6h/JTtuS/1v/Rfz15++ZD51eP2WWfl/91dVkhGTVC2f
GWV5J5JuPMSz8y5JvW/QJFiL/v07/sN77Vs43bFBY6UKfv+jqsTtcztP05M1xQkgKU8AH2sj+3o8
YlR9GYlzAWJLkpc8XtT4ly/+D5/2aq+3fAblfij/097yXxuMcnDthoMEnBXWv7T2ii0iQraf+9q7
wiL+5nj+0zLC5s2jdJ1k48P+zX3NpK+Ks4YAWsQM4VIQGkuZTjvcsDzHXiGC2ODxkL7qiWKozp4s
FK6ZofzYV4d//97/9Mgh3rgU4fAv9tffXueKIW4XT15yGhs140ouFGJUX3FJY9X5hnYoH4a6nx4Y
xsBjS5gVYTn1PJH/5U/w51+EdSziObAwPv62lIWa2vk4BEwVWFD+k76sdpMVW/cp5pO9EQbiRgQV
oTRFvlUUdq1KqXDJ/fvXcV07/mF5DAL/GnchqserjrH0ny+gzin0hreQnOzJ7XdRHqevQUVcmM/+
t3jTn554j9ohOyKmh4Hxtx/VxYBddFtEsBL9/B41F08A9utV0QbDrij9neqt8WxnQXv///+MFBth
aIxC/vC/B/HyGQ+hPcnoOKSVRait1Z57Yo9pCUBkBmrYv/84h0nhHz4r9izwR1hnOUV4v/mDyxwA
oPSz6GhrHwZMJ4OSpmTnWhNU5PNJwqcxa0vHEF4rWMRGzNa3CUsF9xl3QRBBCxOZ5a27IaBmYZTg
OQyWcyssrt0abvbSMJldBx4wNn9OkruEneMGvL960kvXktLX3UNPnXmCNo8eEdO/TtCECc8vfG0c
Y9vSND9ljMWnpY1i3SeC0fogIGl1ZQzXxG53nq+gM/CiXFKjuKrQndZy6apcbEIOFL29H+YUdJYq
FgjKdTxt6NMYn+pRxndtLTBIxLqIv3NzhsXZ4eXEhzheZZoYaR3fPVUYu67p0/Pcuult1mFrU0NM
l0Fm5AFDaHJCeHC7Vc/4gX4PeDs1w+u9tDMKUHsT7cnxlM9L737laVycsxh7JEYMmsCFDfDVhZb9
FEQxcn/WJMda44ApBQIe/7EG+cgUO6MsaBdpkMa5b+otSY0nscRk8x3wMgIzzBcsUYuZ86I/i2jB
mrcgp0QuSjyEuGFVD2OxFd0U/nRzz32d68B7YHd2vneY+W/DpfAf+sBrAVxb0Hb/47RI++Yn9Vyt
OADs8g6lDeDMxAI0sN9Mn71FPsUZMu4T3aIoAe96cbEwpD0DVMKMoAnNpm2nn7iJIMeUIWpGqb+G
xgvoyYBsuQwDcvngR/sYiW0Nasy7qUfbO7uzE9wgpBJlmioF56OFL5bqYlo7AUhWb8oMDk4nQWNp
SIkuLdC0TJebAdfuU1wnMP1E5dy5Ti6YqsQLrJprWiVtZA1R0SynvjLuMxYz8yamdjw3bdHdU/Wa
7lDOGecOdocPsapOdWSee6TeoxuMCpCNhDpXA0dCPRrjnZtV+UPS0QdMt9OwmaYl3BD746Hpjbob
bGvaOXWc39NiJsVTAfIL9Xvyu0sxK8k0TpXbgv+fTRBfp0lR12xNFvmPaSRVghEPvjZqTIn3K+xW
qV+x6xFTeZFWi67aswIFnAC4Bw8pZizKeu9n7NFnT2bZ68xE+iepIbSBCbG2SXN/X8k0Wec0r67a
2Zs2hVYed3YJETmNve6lRttAbsa04sVpcZfw9d57UyDfhyFB5rJVfkLGGyp2/RoIZhcjgsYu9WI1
dxk7zhn2jxQZ1SZYvvdVLzdRgPFJjhW0l5oWqxxphQlyz5UwmMaxue1oXGLf9N7cpbfQ/sJ1G+AL
6fvqvuhbqsVw8aKJ2OEhDkecBbXBdRf17WGKRbfKbfg+Pj7ITd54T3GffuDNQMurwnSfV0u489pm
Z8vgqbWpfuk6PIhV38fboRLDzRKb5MBAudgsM3NAcKUhqPyAbx2ebI0Je4g+NGUBd5lDK8SmGrR5
jMLRfcfKRg2Jm/chUmwtXjIO1eQ8KFwDkV47z1MZynFtrNS+q7KroW+aLTLlkmTRdq4C72gmXDsA
uCq6aaNmSbmi9xmVEUk45dVmVkonu1CnzMaGwk+oaI8sZcOmyn6ONQ6E3J2/MzQxR0t5gG9zvjSR
YFfE1tLeYrVKcVry28h7K5+BjURTPdJsypkAcYvL+M+FoXMNKqobndvcaTzbWg1isuz8aBIuisgG
idf627EkLRx10rp4VsqI2dLp/N1tg2g9R8yeWOcYGms/oqw9Aem7ZyLCWIDk4rbWQ4YEr0l3JNCC
o209jgBss6gwe8gceLDsJPiM0tY8Mz2eOFWZ8nl0W+9Lq6EH9oy5BJNfw+9bUk8aqnLZLbOk/YB9
8T5VQA2bwG9pVIunp8yW3U6DOqMPJmxOQ8SAxrac7ruSc02I363h7bky/yxHWoaN5oWe9VgeWxUY
xDF/AE3C4cunblgIb9/XMWLBXKYCm1ReshnOGDMwMmQEpEpmckzrqAkJZXDxRbwsVEOY5h10u38c
KaQ7DcpXJ2/hlxUN1EeMWj0ZTls/p63LGYWQyBWAPInPUdYQW7Kk+hbnbcCzTK6RyiF8QpfCnvuX
2Ii70NiVWamrrMJLmgM6o7I8Oi66jH6IURRUmYWps844eO+RVIOLB/35o0pa54QVD8Gv4O3LGfYy
5+lEC54YNwLX4e6xLKLyNiRXeYsvwT60ieO85SIbX+UUhpJ1zzB51k6PKy6B0wyR1l1ec4jyx7bx
cHH1sqcJwa7vF/avZxWy50x5hg7cBMEpncLpJXFFfMDrH770xrte+oepOOSFmMJdsxiuD16v+Mfl
JMKbIUqzB/BUYu+pcn6UgmwBv4E5EmdJDzkGdLaEpHlucfxv+roZd56nOH8yDXvLol5sERTyk+3H
EMMorD1MvWjnLVPMdG+PeIVWS7WonV30mO9iIyn4S0xOmVJURBvV6+ziyFk80NQ3Egkkn/U9YiG2
QLr5NMXwcMhvaYDIVHgjsx5ZJz3hvrjaB/DdQXEVZYvLRilIP9XI+b+qcDSXvAaDRTt6ktyIsrYv
Kk7RGxpG9DHszo1NMJenYfSPJBEo0+0Vw7W4eXbKUVzy0vZfsmp2QGx11huoB7VTLjy9rCybx17D
0QrbpnnUlme/IT1ndEZXYMEHXtNrI8fKsbiTyUrnN0oJulejYHxk6gxsqCw/kxG+voNp/jGMWbNo
GqKO1x2KJ/zr6tu8yPl2mpx0o4rOe8rthtFKg6GNbhHrR+MHUGAdytJHafTBktDuxayneRMXQR0e
nM7JdvNc27sooQXX9JHPjFw166LOw1vP0ECG2Hp9l8bobOZ5XJmRZrqpGbLbtmzq58KUv6I6ytdR
1kQHgXdwC0i73iyhHzxz7/TW87VIEfMsCIg2xT0ygv/B/FbdV8wQr2l7nDPdrO6DOqNByxqxLVp1
9RXZZbOdKgNf0vNBdTra29utLr/HHG1WsirLLV3yNnV3CX7OhQEMXePFXYfhGaeSp0Cf9WOyR0Hh
gDfit7mk0zTvO5sNp+Nstx2AEZxxW34VRTAeGECLg9d63t5lcnL2LSU/mmBGDdQWmYciC7p8U3R6
BLURdTuKjaj1jCzr4DpKXFp6beMEliAm5X1DjZK74bDofwT6WThfIYN5QHEu+FOymMOY5Hu/X9DK
wdT30FHY9WA/6HKsNhgTcUFkHVrX6DTicQDYdF8kVbTzEnybo0iWrW6rHp9v591geA/WeEWDzwH7
+a2ltF5XVzM2leXx1ayLV8ibautoVXTSF40qbkbhB+uFA84d9cIKQGVPKUKtMXrP0HC/XPZGDhNz
Xd/jTlg+F8dfnnmA/ZdwKpuzx8j6tGDXu4OXFdqr3u6ydwbl+U1pt/138i/NMfPq7kfhsTIytfdn
g2XFDlmSmwinr5vK7DVqrJxIOIlZfskihndos0fecBtgg3XjABM90XUqubrKZoiBdwcs1pW/V0ig
zYR+uEqSvnlnLrN8s226rWsvt14FgSzKdSbns/MnfpbIHGjtVjbkdGjl3iFqRHiZxaiZ4du6uvVi
HWz5b9jB8OF/JJXrE2WPk2PpU+3uYw/Hapzbl2AWzoFn3MUj67nvItP8Uknhv8+qo+9UZ112j3xT
PvlxbC44H6mJEdBkFVmCW7oN5akzUp9DMbGcGYTgF2b37V2+qOWHYzo4yKrvMIuXItgnKWGRFRjS
/tMhSf5QmzbbkNrmM1hqIuNURwGwUj326n5xmvqch551C/GFaR924/Fj7nsiLoAchmcANDjTwtla
Z0Nr3SdBCwM+E2IDCZOZp2jr+1b3zXOmHLGP54JKh5iD3tBrzNn4bSGnI23cmjiwbxYu8Wu/A8BI
LLX/9J1Bv5U0u3XcFMV47IO235ZToT4cOmqx8XmtjeGSCoKTEBhzEdlnpDVrVGZD8QquACb59Oy6
TB7bbtlIiogAtbbBV0mj2iP5hOgRFj8E6qDM3qqhGWA/+kQEF2kPDj0OHezVofJuJbGTBxl3VGVj
gGONwaYkX3U+ya2Dxvh8lXJZePxITauKFZoWIFfpTdGnzfe6SLFDg2Xc9F7en2njzh+ESbybJLTr
B8s12WEWw/CDihwr2NpB62ykS2cOgf1IsPhY5ZEQk1brkI3l1bZBrtUq4IEQILNd08enDqDOJQ1j
ZtGwX8tNlyaT2mQyrz4yaZcVB5cBjGpiyPSuUivxtlINDdXXxDNxftGZeq+NzueVNcqiWqfRwi5f
lnb+a6GKF4QfXWmfQaOB9EKY8SiNK3sup6XmwZddGlJ3RZ9AGmAPTKADBytSDtlNit+ZKWM8XMh2
t5Qe6/ktsZLijYTYeBSWT6jPtunbmK9+oCud4EZXGG6KpgJlFdbMeQ3FF25ZMegDPPyzwHW+8Sdb
fdIuUp1ndJBnAiMwB/xUb+x00TsNIvFsPAqCSqT3C0IcYXJn/mnahixHUWPVIYlt/ZD2PN0nfSR3
beCMW5Tj+CDLkQjcomnhgtuJI5S/efTZZpkPZv8asCe8w/FqUVvyAvVOgQBaWSUB+55xYmsTqbMr
UPhWpSnSqR0WXMvuIILXydnrawnOU1TWNyd26j2LrHvmMyh2vYCCmqUnVZQ284/lGolXyMxk4Ex1
Il/IMyw8d6ti9SOKNWVKcJQ+UUPUvgNwt5GcsTYkAPDP2g1lw1dho0/I3vVL+DBxMd+PS1ifGyat
uyaqnRc5iB8yUsmDXXTtc01Z8atQdvhMBEl+LhKhphi4JiV8WJy+qWFClqVveZIGX9wmrT1m+P6c
EI/BXm3Ny5b2v5g6yXTJ1mb8DyW+C7CHBe5qBNz+DVzCeMw1Jb+YW+Rh4OT5KsdIfQR9YB4T4be3
XQmSX9cevn7aHvWLKwKqHqdFFl+hI6wbMYgrCUC4HzRYcIaJsOQQ67omSYRrbt3YpqSn8ibJDXIs
L94wlfBQORHIkbegHAvTrCnZyLdMCAKYSwsmRc8ZP1l+qSLSnX1eKEB7rl06t4QjJi6eGEMoHamv
bkZau5uaFgWHq8qmB4q8Nf483zSTM2LWM51i8abb0UrxlKIKxzdVzL0/rmhCIP6zamzh7p2JKKsa
hm+l9MOt8hEdprR5b2vvyRpI89o9+T5OsuCiRhzdGW0cA14uuLxyU3h4o6eijHbKIN/OeX7P9Y6t
pZAfpY1Ntkhq9jtjYVlr7vqlfoBo/lkZD5mmPQazwvGs5KMdjpfRcpY1R5t2vWCgWE0J2VzX4DRK
cbttgiAdt4IHG0MhcbqBvIbLkQReM5GBsrx1ZhrWzDjU29H3Fi57kvpkD0kA71FIqAd/C12bFzo1
zSrKw4+Q496hjVS0m5g77Slxg2y6PJVNlW/sIKWERgesSYs6+074RKL1BbvZKwQEuSG2SsPn1XrF
gkmHV/huavUrbeNgXVQF3ThRP6/ZXZ6TiO96rL9cK3ZgxZtzq5JDO00frY8vu8ANRkdOXmyDxHvR
yqVRuCQBkFG0tALN1O+80P+MM6KKpRg+W1XctQ5FeIMuCEGU9r7KJY7gpbdX41h8i3zc21Nbl9Qb
UIJUsBDtO5Oazey071DEXjjobqKGykmAstE6CMPjNFP8m8Y3oA5+ATCDd1Rl13W4eFUUv685U857
g51h3RGC3Y9p/rPIwKbhmvFXQHw0ObT8onFb0C5r0WtHi9U6gdNBBzstogEcjzVNu8euslx6EIYf
Q5/c0u8Kl1kV4SHrWauCAVRJ6hJGkVnf3ESAkTEz43XoLCo0mpxlK8CK86Mei/kAvkd+YzjVfg1x
WP+Iqha4oc9rvgpq7TpXmOzw0mDFRIQUxc7vIDeuGm4lD1mcyUta1FC1x7LZ503bn0N7nI6OXeJf
hKThgElfnAv5Ak0KpAz1nspx/xQa4LF5mMZfE5mX9RAvFjUXOffbtibqyDDxGkCICGf4efeztS1O
ZthN36K5G8/1gs2O1EnWP89JoA/4q9h3jL5aRUvzNIisGNbLVOqLTWvy2mHo7TN8H7ReiagWp4XZ
4IdfOsN5ApbwjQdfVhsR4J2RMpfHEb8hpIROHOqZIOLY6mvtMX8uK9IVHuDOfx7MNN9l1RChb4cz
+Sc2vtwiFa5Rabf0KE4PBsgoR3IadINwDlcYusIViBGOuqa13j2dXhm5g3ytwnihfxjMx88kxwjV
C6E2WOvTYzhktHcs4Ymhyog1k7yml8kHDkI/Mk2tHBnBJg6Kows7263js1Ob98z0wKMHQf6ldt67
tMrZxiMfdLR8dLSP2JJ6oFxG91cgwq/Bzf0b10NywuJr1no277mfx1f4zLfMG5EhambB+KrNumrG
vTNLuXIU4lmr3ReSpR7h1fptnjDZLX5Y0n5cvE/DPO3GTMrbpcJ7aAejs6LyVu5cvqPZCFRnOjAs
t0v3Vzfg2qmwS1d1dcHpzHVDt++BDn6moap27ei+WF36oCqOowJsXZjRCJnEhyFYDnnvHT3aKtIw
p2Nc8oGL8ZH6AE5iob0R0hGgruunoV/eA6mfYGFdLE1ER4nsVtOVMQ7JA4nUeeU0/n3FogddoaZ1
shthn3Qe3KIuydiGKdXbQSr8WZTdN9lDgUdq9LmiqufK1u+aywpQ9nQ3h3m/iTA4bNJCBRC2OSOG
DSMOoTu1M5GxHxe7lBzSui9S8lS/Od64TnOLejUHo6zXvNqKUy08710alDTF8S43JO0dTidWYcW3
3D+DO0GT/U3I1eL9aoS7N6oj7KYiYpGkZx4SojLbKOZyg44C1CLWz26VAvlwqAajDidDO68fYxs0
jUdzx0pb0Y7d5kNrPHwQ0dddQE3m0CQXTtD39ixhPizTvgwQH4uY22CWM3/oPUS+njwZX0XPfWLR
9fQzC3AJphRPvnB1C9cUYFpHZi/etm719Nz4c3PWjRHnMtLeE7KVvC3nkTBeSryW+HwRtE+co5BJ
4jzeoWAlu96V1TaMuv7QmRmJZMroYPL6zzGOvhI/kytMFGodMLXdL/Z8cmMW+sIpPTZfjkQ4KuY3
KJmUvE7YKuyGEo4qwMXtM+qBXApxqsqWhKdy5r7PhXAVDNXd6A3ppu/E2cuImqb9sisc/7bEv78R
TV1sPGg1+zit2pPX2d96LdrDbFH82aTcG/D/svBmKP4a+s9O+iPzoTG8XbyeKF3TRKDYBKOqvCIl
W7VP/bJ81br5KL1pr7FRPtqEA7amclqa62SyKVysnU4I9H6ISZDGc3mxkdaYoY2P4Nn0mqFscu78
7DxgzFznRMl45JLvKIjJS6QIc9dhj4FcU1+0wxFt0SeZLtTG1e/1qJzzUM64Wv3yC5BksodkJg7j
nMgNef6rkkH7iGd0eVZDigbqK7Mr+POuPXd8KpKrIXeEXkjahMCfH4wU87XdyxzgofREm+y1Hiix
inBIXw0/6xJFbEuiayA2Rf81MlSwjlzIDyUNgnMff3S02p+z0X+eNTD1Jc3APvuQT2MOeo/DbJub
qOmd93KwvfVSpt9pnlQczDz/6EKR2EwNIrsUS7aRQ3dtV3DXYVh252DAZqSTiOHf+CzpeFs7Q31J
Sz4Sheg2m6n8wp7Z7Vt7Dvchn5oCsTLZIg6yHmr/59Db/k0wUn5QhD0BwsUpn3HdMYRNr0jTYIqe
lyT4NfXdl92j7gKHG4kETP2F6elH4VUC3kR+J7iXHBSpk51rYFf0LLzcqnDjyBrEt8jELbbnkH6v
BYl2lk851Nf10trqxkQ+tQHK2li6neiu4QRud+Rvyp6xq99n1bE11+UxM6ugb2w62PB2chOJNr5P
hVasDaLeMNjblg6c9UhX1apqPFqyyIfTFUd8Qo/mzhTdN+qn4juZlsC8S/ulVPwv2b7MlssWVSE+
Q6xQNd5We3a0DYrlg7kptzijpj1fA7XwV1dxFwT9vgAwsHOa1GwH7Z95F+a1jGv5soDF200teVti
mBCxNFUSiZEfbj6layuj18yYLjzNDR8UgZwfX11vVSr7QaUhSd3Q+XQIIPqGbJXUZJVNCPRYsoLs
Cs0eG6Rdvp8nZ/4Y/BnrceYAn6POay3UcuEgQc1UWXo3qUVctOtAG3LFoA8KTZYtrFlhLgcPW1jI
PB4O9Yw4xcapXUqD0OWBjjc/IxPQd69jkPX+9bTsL6jqST5sAcK1zNXmDBXDmQ6ew2nXVf25S0vr
IAJtbpswwuTvW2RdgLMk4dwT4KX6NhPto8h5RCh6aNWhknm5roOGWVROaYkmT3IkgmGnLEZ+Eq5K
ZEz2CB+nUTLO96RY6ARw7JSf5NfrYubGnUbjMz78bi/C8otsYkk1XwNGkqafg4yrdpsXVf4LDF19
yhxSBK1u6ZtMErnyF5oje3mtXvHYBINQTqdk8ua7cXDfjW1Pu+T6KplRFZt0KYgHxZPD+WOY/V3V
5fqQx2F2I3sbIdCijWwouNOYKKRzz9XLwziH5rz0pX0LP8B6qSqAHE7Z1rvMQTtyr9xdcAxtR51O
mu+k6dUxm2vgM42j72un5Hxv+WpDIV2LjzcJz2ZsPmW3kPLpm6Z7QaRsM6zRLWwVzPnXeiYAY0uY
EftjeL0ZWs+gkCHbAhwkTq19elkEEX7TWdl9HYYCbwMHvlaO/Q72svnF+l6+z1NhwWot1SUM8uaI
C2VC92v1vuKOfOTWXh/B4zkv2ey672UJyKbBR79vSV7jS5465nmC+hbY9CwrtWJrCmx/63ei3CA3
FIQMJxLvflxsuwo7T2xc9OJ88S9Mh3me2oGKHhaUTV7wOEcgyHhQeUgsN5qO8G6ZgM7EgPIrdmil
q4bd3uT0xCVj9H32ZkbjaVMdYwnZp4Ycviktr1vDKGu4I6O6hYy/HlKuiBvlEbpIHB7knJqog1uQ
o0/kcI9oCKRkIKmWiVAdZo4hFHPF7gmtUW0qRQGctiQ1wv7QbZLEuhuUQkyeDauP3c4D8pvknMz7
d+K23DwsNTwarhSoGkom0Yosz3WdZ/hwLBE7D9y10oPJeUHYg6NNSmznkA4c+xNJ8Wda+smtot5v
1YVTcU5BS2xGo9SdbntW+cC+3qpy6wfSTbpeYMOyXrnVhgQP7Ck29H00zDRuMjXejESYtoGGXq6L
eTqZxZspOKa9eUxVd4NdlDbTmLV+lZRUlsuWHYxdnLahEQtLWsHWHNIBL7wxwFgMuoC1JCUTpMJd
WSlICLYIhXjQToCO4GTed3lf0stcDmgmrGz3HpaQJ9LuQMbcPDrnpBM30agtUByc+BmmQhsgBWrS
m5H0Ov9u7A+orjnZ9UW9sCW1rxQY10ev88zN1CzL/Vx66k2labezWW/vqBrnsmu67nMqjLuf8Ld+
y3ssGLEj63NbRcPJNkS4bFUWn5b/ILTP1d+K6u4+AdjC4eNacFlGpjvrdvbfPC9OHuKp5HkoQhvH
A1aWj6AJOa8UMyMPc21jN+QtYBKN6mIvvvWGda/aBvZSXOwc7AfzAfnADajgEhJ22Q+oZDXVC9o9
dHNKnZwNAaXwpuG+mwtzx409OHM/ydPN5HZIND4GgEuHIPWRw3o4weDimhgaf1MxMdl6McdMitXd
6q0gbXLkhWQYVsIlvvGu6E5DBPpUVHKh8tzrfzmp5T9WgiwJt/oMeLmw41cvLmYuqibw0hWZDa71
JiSnj6ozfLfAOg0cBGX7rrO+O3n25HyUPgCSDFv5cWis5b4Wsnz2zWJtuj5LD507AQ2Twlwci/Sv
SycUY2aSY9WKr7E6qkEIEBJ2/b0qqSxbzV4LE7VV7WHErnoHt2e4k0MxXiKVJ++j1eevnqma0wRJ
+AZcU/HVU5aHUspksVpFHPgo5hYCX8Qch/RtdEJfLLROajyluIR16q0GXu8fqnfmixPWs7+Sg5M/
xiRzt82UTg8OMLADbaQDZwUUyMqS/i3FtzZF5L73hO8BggSN1sx2zXLX8U6eBPP+DQL/tdSZxWps
XaDa1Efhu4+G9r1uATJA0OHyvBoAt92omJIeweHutV78+ASB0HqyejG8NRip2LAdG8lP6T06s3zq
BsnIaMo6xQ248d9Lq0134TiMj2pYRv6mmCJ2C8WUB8BfJDmrMvseMda46VpPnyV3ZDGNHJ7JkuyZ
17bUoJECgPXmPdoORDCHHfGFc035xR+zPVQDAxub3SJi6kdJHz7lpKMT2nbv5yjQJ5ax6gkjDKFe
zCduzfKUEnTXcEz4w2eHpL2O+Bs9pE81mteWpDQZeN2abt7zGMfUNrjDAaEoeJCDij4BdNc3fVMC
rAham0UgRTi3M3ytsizVez9bzTnKqv/j6LyaG0XCKPqLqCKHVwHKsuUcXih7bJNpoIEGfv0e7dtu
7axnRoLuL9x7bv7Skcpyw2vgXRJ2+cAVRUHuNa7ARtnShDmeMzwKLCWnsXK1r8oyl++8E2i+PUT+
jd9y25c2UWeeXeynNihOk2lx+RQEIlHVeb96WSsC5R19p5XSeOy5epsoGXP2ouYwf4x65x/IePPO
ttlnV3g1/QnxhgVBKy9s+gPlf6dubR45BDFKe7c9aQ+l4XH2GwRT5LpTEebBZ8sRCprQSC/W7MKu
6Y31qyxtK07Tlu/dSIqnsejU60Iw+CvIwvbewqofMJ3zmzfMUfp3OWoDTU2XibjV5/WYSjm8G36X
7gTB7REBxd+YQtX7QqbdHkfgQHB1W1qv1jBwXY8olRJmNlBAKpmcesORTORqN9/pI0z1DYQNTose
kS1GwdyOnGxG31u6hr7T5ZRe2r4T/1bESATHYTkGIpNay662VaHolfE3yFEFeMAdLEo23xQRnSnj
wNwlz7wQvh+ZljuHBjYzckrL6s5ZTfFG+BzJvMEEWDF1ijijaHsfq5m+OcmXrwbVyccyIcFTc+U+
russ4kE15o9YEVYygjEqKlOzOQdWrT2YSF7eXRS4x3lAERM2GnRb2yPaK5nMLF6nFN6ZYcEF9Sww
uG6v74MJAgFUzGFv4Hm9FPAmwiQBZd2zfQQoYnUPLQ72L62DD54Mln5cqd2ixqTzraH+RN1qLZFO
q7wfPT0/+8z5uPAZCIz1QOblMBuHNbEDTsN+POVmln7VXTdFrZJkFRttvYW44Z9wQoutaPz07HNN
RD2GVb4aw6piOlJ6eLd1piNZgdZW9rK5+JNvgZ2RfrAvUukQRF26/2zsu9fON9ur69n9xbOT6mqV
XXry2AxREFYVn/vYJu+rqKydzje4rf2lyTasgSf8CJ0BgZp6++B39vKory5bhWQABBq6TF6ujizL
41zVbGA4GB4HZIFsg6xB7SDMZiALwKvFoJ8zVgjBzV/qaJdMltNlMOohcqrJwF/mkWpK5mf/GWRq
oamSMG02nvCQqzT4XTembyznCjv8xWOxE7cMPnaJSvsrRERfbhBb8vjb3dXz1Pts5OpqNEGwc4mE
RD6p+a96bZtviO7cc9q49ckioQIOZ9Is30nudif+vkGkGMKNGwPwPC9M4z+JCYWYW7jBEE7UIbus
b9QpMaC24Loc7sZZFy/tUlpPKCVWkklLJARBUpvwP0hWpUxwuS6Ef1e2qEkQZ6Vn22O6YKseq6pU
usntCKdm4+hWENdAjQ+a1JDRVT45qI5CWKP1jU53kN+CckH1f9tZMVyWwG8BrGrNUcAyF+wnGhsb
J3VrUYoAuAgh748jX/+mZf7DlMFgJUiXNkfYi5myTJXxcHtZX+a1bC61g1QGudoADarKMcBLbT0l
nZleVjSfT+7a4zZ31iT9x7QIO6VutfbfzVYR4jOcilgJCnG4NeT6akapnQUMdsb+5SpQW5Z1+wXw
9TZqBTIzjwjw3aIpfwOfUOVc09tNpyZG5E4aRFwfHVs+RrShnRvkeLtLoe17hBr7fsjcqzTVDbnA
5XBF+I2lOetrf+OXc7vVdFn/CyAefLmpzlbBlML56/CvIlOxkeCHzZBSYpRqKv9wLYvH1Wusk7SX
+dzW2rhjCjg+eIVDhNbIOGa48xwiBbxkMKJ24dJmUF30rFpqSoZ6EFuP3WyJk5a4OxvbwcANWy43
xv1ynL3efDcd3flKdK06ZlDN2rDrVvILmkbVP8lIP85gWI1vZU+IuhxGxKF069l0HED5YFUtq7oJ
62nOjIu0dLgDlKDpsi37NB0PUrYAsc2yyE8JO+vkbKJ2+PFU23IWKFPCs7tp3UJZV8kYjbrf5Ccz
bQJ5NHJelZNqncb+TsxlQeJllzxQUek6kkRltkkkGS3W/OjORtaAemee8dgEJqgHdu5IrhEv9+u2
LeTyrNxptsHjAMHbCGzc8GtWttaxvWCiCiEy9CBfqtUfo9ymS0Lf65Hjnuo+m/Wm8AYw8WtXuuwq
6YQ3omeYzE2QataL7QwYEol71HapE0wWQW2dB9UnrZQV8bUTS8q72uW0fmnyPPMy2Hty+3oLqE7e
ZxFwFUJumQQu6QUVAQIGFg9YX+i8+iae0DQxm6vdpD8Vnbd+Ks49eVYWs9abxAM9UDYqpc6ibfVk
ny4aWffs4eilvDEACJiuor62hkuS1TLQOu7oLjsUz/layJDMXRRfLHIJ0qN0zYyXdtKFva2zsaz2
fkXM9oldtgPZvWrK+oSHhzWky9B65eXDOBIzRxklyda5Uie7NGG39H1b+CcVoGbdSsJo2apCh6r2
xTS1yb1UPmABeMk6cLnA6wj8zqqyOCJKNegaG61I4pxaz4oJ00hYlfJMZ5vcGpH2gOUbrY0C5JvG
TVk13YvOeOExQUrp7SxDkdnrUELc6QEf7J++ZJ5BDLHOdGyzdKgs41IZfRC2RCBRaoHUamJDKzE/
gAzF3F+tKwspdsW9TsisiSPcSs3qF/VotZJOnS/GljVkgxStkcxFsJHnFnoLj5xjN7MAOOYuOrVc
S1DUUzkVQVx1DnYCHREP5q2GXXcMu5gJsjk7FslJRcU1N7gO0th1qVxFM1FIY1tkZf3Rpz2ChASZ
aAkOJy+AzQDzLQvsC52pKbVBuGDxpzDgjlLaVjR2HrWgCwCym7x3C9DfuwTpys7dRHt+u5lag92x
ZLKceKI5N6kyX8e2toN4LTThhVAp6myXM7qR7GYbT9/3jJ+n2x1KcZwzPeLAFXL5U6bW34DZldIR
fw+fpcnhsklMUdkbw3BF96CPCPmZ9AEDvTPRD9gzgbOsXFVoektHW4P2aHFuKBVnsFb9Rlm0Cf90
vJZHaFNncyNCWtMpjUb4subOm3HswPR2/Ta0bNN6S3pzzLZVGwQDd8YA8aNyB9eAsdWiKHeSgkE+
yZH9uh/Ypp6Cqquz7eiSg/mkVn3R9y55nuDxtGR0TxlC2TFy26RlLE/LDGt/c6OLa7B/VLDqKNYl
gI2tq6UAqxVUxWTbwP0otplU2vIOHCZxD/7c+Ej0TF/AnSrLnIUWqInJexUroHre6aSh20Apk0Ru
I70uXJ3WS35WbFboqiFS6++6HCs9Dij4rCMSvbnZsEugKwgQazCx7VZPneo194M+HIuhz28YRS7k
HI9Mkvq8+wYZPOxCad0xPtgBYrjOYB2nGeBz9HJlgoHfHlCAWIMDUdlCA9/qqfVlJji3pESB2Rsr
/pfscViN3jj4VsLYA0VO7m6LNdHetVXMf3xmJonVhakj+yWpnNCZGlWkyzZ8Wq0HtHRt9lbD35GX
1S0yNzbh2Rb8VpmFLEXTivpUyXXy6CZ1afMFCqbUv6W7DEtI+E0m7hZhTevH4GBC3UhL8jfEzSok
ozWSiDjVtYyldoHiape5k6H+WauSAf0+LW12G8HiuDh2q1LTWdPLfEIjkrBj1BMwgaau9eWRzCcK
gNBomGt+L3x9z8FM+QMBSQlIjCjgfTAMieX/JMwXNz7Fnv4ZTMJ70YsBfSd6tlyPUztZmt0gx+YL
zbtTHBM3K5l3a4Zb70vWaPbRUK3GDqikl407Pl7iMSsCDT4HjYifGCSvgPPjtWw7ypsfJ9QITJs2
be12kFKl1mX67yIys4rU7CgnzFA/dueZWYrBptRiMOr1DJNR6zk1cBmztqA8EkDqn3SVBuroMr8n
8ZqUzvvcA++xq7oCGISUaDSxKjUU3EKgvNl2lppdxB43l0wQNJN/CPLE+WlXd0IypfLRhsYdGH/j
yh7uDI2C4THVzdx9tLAsnd0oWsEwz1b2N/o3UgjQHBWCoKi+baGVSQfHoDIbs3mpK8Oe4Ip2q37H
xqRXezR4QXYOgP13Z6tMcENUhleOT3UfuNoTk1QO2B4aAggTKm9ktUTBPjDvQWw7+KySNihmxz60
hpkumD4JF5IlpX3X9cH8L/Ubm/jjQDUG0yql8S+RhcfdDk3mzMMucMkbOmKrAnnpjDZ82cK9dSzp
moqc+DlYSjASkUyFUMGMctvh/neOlmWq6qEqPFCm9Mfin3ICU21MmK96XDDBQszbsbIPp4p+kKd0
dr0LPJ8JhIi1Jiihu97zkcqWRnnyMaX5W9fTRtYvJQtH8GelmWPFLAlOQpZJGcMyChdHrIxKrFE9
Mm4QigkrTuU60JHeIYaMOOfJpSMQxygA/9tTEbVgmhGzIOWlOtJTHpqO5Xse+0s75Ce7MEuUN02w
lNfMcJLlAYIoj2az6hML37z/7kUDyhOROa1Sj+jUCqc679JIDRU4l1vwnmS3MjVznGBalhEqFQme
G2xtGwunWOZPjZS29AYCYat5o4d2W33MWwp/YQGbrMSkIUUDkv+XLa79Cv+xVpGQvltjBO1dHw68
NU9xoJExij3XwWfC6JTjlC24Xh5mNN1TiJMR8WKggRD5qRhhar+uTIv8my1wX/BLGdGoh0araeMX
ZqN9RgEo8/UydR46eF4caT1UTs7IPGhXpqI9Ol5YfMOa/fqmidMgn2RS7ppqYc7GctdmFzMJ1X8P
sPKgs5VJynoD82oQ3owI7aEYEwFlc0qaZ8tXxgcBvIm3r1KrBav4v8RWBVrw5o4jTH1AnzezF5L0
78Ja0oyztBnmC6YiUvQaFJNV5PZUQrup1tOaL6BJWA6Q9HsTKtQqOc1yJGRobXUteaF/8tpDXib6
O/r1wfxciFoNYnr/0oNVLGvtqCUNywy0ovpTVZGrm6eafNZchKpe4qknSTbGt6od74crWT75tot2
pK3zcdm4eBQOM8kF57WXCF0bUiF4+dA6t2ixXeN9LGX1Omb5PEeGeUNBCWjeuJahl/4lK1rxjRt0
VH9ms6p9X1mIxToxXc2qaF4LurKt8DgD4ozAL3tbjliLNoN0Zpubt8JssSzcr4vqE6TgRuqQaz8Q
sYS5BnV0M899HnrsMVELI4VGr0vKhrdhQ2nrm3y0AP8HPjXswQrw+cY8T7dFg510u5w2Cq1MzqWX
+O6l9AYa+WllzMUft4EIHATL+inqgB/nOl16FVNByFCapu4tDn4cvqsiqd6YmvvNPXJr5CZrQNTP
Rjfs4eigDF93IJT1H8sO0teBQLQf0SPnOqLRt+6NIXG3fmaCX/OWduEJtbXXonOHXTd0+tHtElGG
CZ2njOhztXSLLzXpD3W/BjtttBGXzNWoXVenah8RBt4CNlOdYGbiYONGIPYA4IpsTucvuJ3tsd9W
hjIOTO3LI/zY/qdMAhHbttK20rfbL/4pnCvWOXJbdIBn2aViqb03KQMYZZ3W+eJAY7fRoNw2xv3y
QNrphhYsWrQvlNtgbYnEyF45ufepe65RdWX3Dsa8mgajUuY5m+ajvlymVNwlS7KXpcGmonhayZ7O
ebvMXr47KPGc4NUd211v6IBOB9aB60lCbgY2ETl4d4X6cezywPxrK7t2m8/00my3+mELYO6jHMpz
S0JEW93POdIOSViKIcJAWDsWCO8QyGwNaWyObtPtYI/1/0TS1Bt2vr+tzWohzT78sXoq3eCVmNHt
4M+HTr33FsUdIRr+qN2z/Xwq4GSn/fq6VuUDT3ycl2BBqznHaFfFc+K9TUim+hYV9wrWEK9ACzxL
Mqudur07D09jpsXwa8Ja+/WDhlVPgva3CE2mpNoSoBFhl52DlxrkvUvPVba4q7PkaHb24xDMr5iY
vy2KZRTdMyJAI17czwb17iSy6zB/lVQtRW5AmfxJrJdgANVlWPV5IqKeWihcvTJsi5G5Dzjw8UUy
+/W0ixDNJjfoy5XQoF5L7st1wjbsHpagfmyQVWzUQI7OOvCVm0iyRR31KGwYFG5YuGzG1AtR3J/p
mQsq6JXmDb/LvA24suxrbxPVWZAlW0WIvMCA57Qc3sazvkSFwBF4ssp5adYHa3o3DISaJZARVYUB
KxHPYdhW7Tnjdy6SZeyoCL1j3xPfsNr4V/ipLvkShLYKa2snr4K5Vhet9N/umamVjukDREyYp0+u
36B/4q2YeSfQpHmho9S2WvaJjTyi1mDmF9+SKHtGvNYhuH0ON/nlxPq5HzGPN+WKfA4zATIq5T3p
2bsDIYucTrh/+efcO8e88U7IQa6NrR7b4H52PoV5FPOPwgxu6SxbVsRlRAjoB+zXU0cRcMzlhPsY
/whWL77uZQQIcGPRDpu5vDPa4gr3mMGTt6dFHsez3Z8wqybpZ8PP4Wl/4UBlZutHwuIOmywOvwHf
Md9SehqGg/GdcYnJgKQQo/2bitPKQMHCLdywgW+2XbBLgac9L6UXITyzzAcXxZ/W/2rll5Z8WO6u
T+4zfdvy3x1qViQFyz077Sp4qlI0vei5qw2ZGzqJMkwR9LhNIkQpYj611Y6tz2odOrZn9fdqhoV2
1rqr7e7ha3ZJbBIjVZ0MeRV5Q8jAATMbl4Rh3YvggoDMTX5XtGVeOObMYz+EsUvkZihexfLqtNdl
fiUJYixp8e94BwJjw8nrFrHhbGdnj9Ufcc1b1d6L6pU9TS/PjQxxnMX5J5572aFoCvkOcvvUcd47
9p/vXfOUtTzQ7JyNb95ieb84xPllNB7agLm5jKcFCw0MPYelOnNMTIE3hY7YcvJZzh4CGYN1ogpk
fjeaBrd0ju7gH14cvT2u93azWx5ytD3Zg22i8bHtuAtg33ZkeZCO1IPhoywECdiEvpZ/OhdZDz+s
SjeageQh9wbUCI9Zyr4lsXWU1eWlarMjkLCMkt25NtSiqSClg18cdCDpkuQRoN9h1ZMYF/7d7Lwa
2qdYcdulN4ZgtRfWP0aAjIJmevX2PWdKzu0S2Tm+1wXio8IMzBH03c7GW1ZQElXpudd+Wg9sfH4n
SwdXRRqZmrubGLaRjMafBVJytZ2BVGe2TixukiPAnGKdQXPF+2y0zq7rmq2hpz9tPmF11SO6Tnbu
xUHzWH1mLvb65JCRe+oOxsnz/+ECjZIM/WrixawXt1S2j2pqz45RbKUwibjpd2I0roOBnidzD3pu
vmLFvtXiIdO+aORSZfbDoo9PfiAZdSFfY4HyuCI2BKeXpjucPvFAVmVjLgeDV9GdmGKhmM6m80D4
D8MwDKJvOZO5WackLYLIpljkWt0awxgCSgpte9ySqhKt4z8szwdX/+3Ub9Zf8zoN20qf1j0wIcgN
yWJwuXIrADq21opntsfrAWoHdbW37bM5Kx9mmSVoTMRkGqjFZggCjg54+motJG8905J3QBu1pQWO
AhhZi1kUlGrLeZz2sChbp/sMck3+6dbAKqQt0tW5tMna9HeNt7bzSZsqDAEOZLkc7VNh69U/LKOt
OBip6LIYa5+0CD7z0ubP9QNytznyEpv8NVoM4AN8nbWG5DWdsLW1PgKjYELS6XXEZ5pWh+jTwvBS
u/9MU39e8W4pY+JqdyKerqfc9rfFuF6qgYc7K6bQY4GMYIkJTSe+SDN4xsu9bxTCGLjvL02gDjdj
UNO1VVRUBiQGbY1vdRh1ck3OQqGH9doZ6NVQzaia6Eqt8xNGyXQI01CHxow3ycdDVQYWAEf9XKV6
908Leo6RxP7pwRpt5Jyfhek/skM9FY28z930dfaDx5YKOWzhtWC6wg3mS3Cgo08HpNA2pZOO/0B7
TjWI0PPwoCGBdzRDo53U9wrgodTd94H0MHjIfhV61k2JM5cbAtisUKz2ebYMemQLEZ1uyU8/Lz8d
tFibvMEtJ0jXq5EzUicbZ8cfvnvTRUkHoWFcxqNXU8qak4uADP5dGJiWPJAqAKAB/x6W05cxz14q
03532BbjE0Gh5xOug2eh3FQIgDY8XUcmfr+jFDSd/gWJ/MCmwcjCxKpfc4+UKNtwTDLberh/Jt9/
0T0Sy40SzXhqLAIgmhuhYrI3/QLHumREcET0QCPcZne1xt7D7u/zzPpqwTgPhndHab8XnbkfWXNt
8ra/JsbwqRegNjFVCOOcudaeypXkzXHLVhRR8/gvBd5maV7sjf4b0AgUWA0OgEfmAp+OWdJtYdIm
XaTxFO1CcD+K/J23OFS4UswC4ATsrNRbI9uHmYpSZ23me2aFILugTQO25iL8DKrpFgnFyMV5REMU
kt8Q3hZ/A5gL2i2d8SSZxXwJ88l0MSPNuQgXvgREvbT1buQTlWSra+Ho93b/j/n3GTV8qFS2A/0R
e81y54rkyyTObukzm6QmGQrT+TV4Lln4tkTYH1jooB4jUzU76MvBJWtwmFC+oDm3PhFoMskq1sj1
qEMw1vRJHTPjJFHtryazvkULh2jlkTPutlYP8UjCF3V2iKUvKnnHfbb1y1v2xbwt1POE8a/zJhKq
cnBtDN39qNHg8l/Lst+SsBwK0nxtBF+uBivYP6Rg5GDkWsmW1X7cDVug3SExMMztQB4/+tO3xFaL
GURbwdc276mx9cwyZB0BQWWbogxBxtGMl8V9b6nhAO6EpjilwXuTedss3ddkqc6UkJNRhn7N0SF3
WQOewfpwkj14b/iqVybK4c24ZbnvyTSBWDzaOSrb6uJq+lFgldB6+wqHBXHUgXi7na3m9xW/WKKt
943hRlSeTkCJVa9Pgulyod4cr78bGQkgWgxxp8UuHtd0AiPMo9B5CMUwOd7+nsOHTuGRNNnj4i7P
A08C/RbOfn5I7TzLGfIJyZK81TtPE1HfGUfhJYjoqI3Jf6mL58r8qXFdGmwGywhh0DlBJNV/krUm
lhdyvVI3Au5v+T5aNAQB7B81EcQLdi638G+7mUh1NedDFbfYxbLxuW/PgJcugd9Es3owoUqM9LWq
vTPNQybyL9xIb4WJGrCyHjwhjmXREs9ymCDBLB2va3YpSXQeChqM6p29uidfc/J8/H/euA8kCkdB
gAtUmSS7v0FhscVvG80m3Rw9LoWdXO/JeecJSkBr82m0yAsRTDT1KZv842i8WVTQqK9iIBNxqbMB
LG+84w3bMCKQ4l4PB3jc7RnFPzvWBqdQFtXB1bUO0rjmw0e63qUFKZQL9IjUSQ6Muh/7tmKgyB2I
cpzY5iQDKsJWyKWRu0utGEk9rv8hkkF7SJLvLn/xGExW9XGAm+zbX4rlkfRYKpCHZZZHxyc7zY3h
K43Vg7v+KPHRrw8EMeOOCvuROwPR71tRnk10FvMTADGwQtFUbNkX6t0Oxn7mnVImmgPl8GvDIDnj
0Aw78YhkZTZGZlxRP8QgRXwR1w1BNhhToSGdZX1ypjgt6b0YUZ5nKCoekRla1L4r78J/8i3SULiK
h/tVHoPywDot008FCrr07OHxyIv7urg2PZ9G9mPPb0P+V7xKFSp8SmZU3ARz75b8YRk/OCea+K3v
Wmgh4S6jQ3yQ5YNmx5N6rVNM+LtyJWD0exrwiMaopDY3b3oa1vl965oHoAu+1R/neTPbbzXfzfKv
sS5MOaqO4eIuSfdFHc/+h1qPIsXaCoPqwvurazuNZBLiJnVUGS+d+UomD3hpwty1JYZmH/BuOlez
3C2MDtcQyAHI5tx9E+YJXabPpWNz6rcflY9Q3gfKRUOQHOv865YXqvc7Td97w6df3tX1K0KuzUBo
dhGiLYzRhcw9Hh99iZfsJWk/C/XL+EEXJFuUl5kDZKogtAisLpOr7VrKzba9khBjGMcM84i01i0T
9DAr/xJUcvlubn/bZTcXB9N+dSiB88mAIrTw+/01zJid8tpUh46sVLf8SpFxyEZtWPCcCKkiO+5i
JHHVn/AeUEveaAmkh/RoPtWXsSBAJ7cuOM9oIT3KDu0+v4Gfd7hL3eBLssjKCQYf987y6dBdiemi
oTlbhvu8dUiMhN0TPNYCNg220Vw/6fkjTt9qyBAO33veQzX+yHbY6l6586hZl+wO2RbC7C1D5wjZ
A4OCc2W9ycDjh10HNaGGGsOg4DpYmPaqSzYfu+6iP9vq76ZkxvL0ESQxNUs33wGQGqo1HHBu9mwV
zF7fVlg/5np4acFH2MW7l26r3kFnlcaygofsYNGgb+aT2JAOF42wc7xpjZvmz5j4hBtWItO+stqL
VT+73rLTgJGojrgw8YsgeGcuRewjBfHrLGY9EHmAfxmb05WeTfvgBfDfSZysgJ8ZKDzh+eE1+cr0
lQVJyTWFraW4q3Io6zLL74XBhtGpd76ThlxjDJlEvKTrOW/6rSITktNN+yv4onUiHdbmI7X9Zyv/
xCa2QWd1CoZxO2Qs2xcV+vD0F3SkCWU9anc+6cha7L1vNIfc4MkWdlRWZ4OBGWb1oXjTgvekJvJu
tvbyViuhsgKi+VsSHzKqYZvNyxORdNjkIVRJ3uDeJdeGRjRLyAvoHt3O50Smd0nNE9IwThfED/oT
AiwwI3hXM3IgtIAoga/efk5putkA8gdDlYvFjkYJ6ztwQ24QVyVAcMQBU8+RFIOQGOstNsWdM9Xb
xHgkXpZ7YWBPCloXAxGyHPavXOmdeSQ3Z+fVLh8/fP80uDTWzs7uAuMwwB1ivcTPugf6NDMdC5yI
DWDYNNXGt+WGaJ+NXld05keP9Ma12E3BPvW6qE7XB81/MPT1y0aWINeLF9wn2WNqQdOZF46bQy6P
uN4pvT9V/l6rF/J7gTKuFOKmeReoX6vJMenMG2f0SXlkMZY8G8u7wRhhBSVPxseLwOG/kjiL3B+N
/G/v/KUOwU/9tV3tXakFW9vO9haqdGLE7v2URsHgrsRfPdPTdRyeI32DDU8tLVSsyPRjhhhZA+4C
+82c1EZOjENwpE6I2CUK5O6kxFdZvy1Mcmv9XjP3KbVIKe5TRjk3DzlAjU0/auiilkPhJ9eWl/Nm
8UzwOOgthQj6+aEZI7+mnRrxAqB/SmZ/17uvcmZcYnGW+l2cY5KUFIvDP5bLB2v2n1PP2TgBwVZQ
RJGd+ws5WwnYHtZe+vJCoEAkqDkXqpimLHfkIUQdc2IANCRi55E1kqNX9zEdRdjqZFfjD+Yp6oPl
wWN6SrbfY1+hqeOk8PRnT/v26wHJCcWHj8OS3DMg/wBiH1j3hFp9FcvzDMOKLI3ImsodNp5Dyky5
Y3ygSXeXL9dBY2L0Udj8dpJPN3sz+vMtPnd1SZ0o4RlrJr+TeaphC7LE2hvzazA/+pQuclDRWh5p
qSJYFFCujL1gDdslNN04F/oDSJF94xEP379JDIf5AQEypg9OKPoF/dZaMg4cCTmc2YfRRoLi2DQI
s6Z87wA68QCEMBMT1ndrftT2IYAKptJPX537/MCBwbYXX//ML7+1/yhI2Ybh2q9cMtdmynyPElxI
7aobpITz25TteKyL8h1SmbtpBnkaPHkxG+8h7dO71nRfstwxGUbIItQzTDbIdR7mhgAsLd9aGVNx
D58tkAlvI0vrin0TKSAhWwMnGybxxY7aivbMs8xiw4z9bh7ptbz1NxvS/TKmT1gBP1DDdoxCvPf0
5jFB9QAUYE3I63YBxCl7pzn1cRYMRI3a3jlMz3K3j7PVeUybeuvijzd6l7MfOzRjiYdA0urro411
w37LXeyWhuhYcnbL0bg5y9YOe5SFqErDWofxkddxHHR4uri0sX5DeimZsWy8HIqsrrNf0EyXDIDV
v2+zQO5xYvH4o/aOvb7/FOVtKC/JbGnVVhT6n8EUbTTmZxJw97c+O1n0YzGnV9kWDzquKgGveANm
i+gWnx2RT/MmTWQfAbqUickP4lWbVb77UBT5g10ABYECSTTBiBBAGbupL689UIQtsWMHIqFUZFvB
ta4YLJt++5AUNRrI2mIr5NY4QHBnlmb1agq0ODUpMxvTCpqDzKbXjLlZbDczDL0VLZWzCMYHgter
rzi/x7Wr41aT+zQ1n6VE/NFZ/kuTY8aag8fcUF9j03xVHSK+NCnuRVm95gnVwaDLq9NxjieWOI5J
9d3gwxILZa8wsGfyBpuwTweb3i1oP/zC+nMG2G3F+A1eCG9+bv511Xrv9IIsHlgOour+GTStvcbU
As4Xt7j57TA9EqQTrQvblto0v1OmXuGSqRdUllt99fF2TG+E090hvfktbM8+TjOHkwtfKcnsORxM
dse5R85Yp4rfFiCqjp0WdfVjm+s/icivsJAP7WIfYePcofyLgDX+AAG6v8VwoAZ5oFDvmS23INwV
Iz3UVwjXdBuN3+RvEVmcOpK/gfOwgkK36YaIfwDAAdsMRn03zetb2wXf9m0tXC3MSZiQ1N0+6+dy
C0DuaTaYDugktY+3NE05jseWKa9amVOXHkZG4s3ogfGgbaxmuNOcXO0ytZ7Wur3zCos95005MOTl
ARkAWBBfvngrJ1NmITefneMCfSw2AviOcDXeitXZZsqP2/84Oq/lZpE1ij4RVWSaW5BAOdiSHG4o
h9/knHn6WZqrOVVzxrYC3V/Ye+3KIt5GbFXJfiDt25oSXxSbRUXCVzRUFQyW5JOKuHpPmuStDRne
S0r7EUfTBubcaRk5tSrluTIx3s1CIAFLsU/QQpsHgzDRylLXMH7/FJSGA5nkiKaAvaat5ipG6CMQ
j53BphZKk+IPLOGW+F4fSfhfkeiXSu9vqDbo4cPpqpQ4xiAsMQEwcSC2WGbtguijnv2lep4Rma0n
LnMe7ltIjiPo1cHR6Z1dKVbvaQfgD1Rn6KLEYiLaTl9xqz8Ik75JenBvqrbd1Um/J4DyI+ia3RB2
vshVz3wak6PlOfAPfLJcPwddVMRqAA5ooM/YFfZbw/CGodlj02e0mPxAXTxEI7omVmgJ4Dlbrb5w
m7Jv0uW/mqmam4SM+NQM3Z5hRjaTMsKxBbQlB3zYGytt2tiW/KG4erCW/pck0pdV9C/tjL23a0T9
JrV6SuHKk6GFLcmeynvRKDskAcZRpM/0VRQYbmuWd/5Ot1A0Zv4xc4U+IK5aK26gyu6zWe+jRbq3
9XJnc35BZ1+ugnnxJxINkdaCKQnL6S0rWh6JhZqG8xmz8b+OhsUR7Fu0cNpWCvS6Aq4wPQQTCIAG
ndPG8TVOOsRhXbBFZfGOuoigzE59YVMKwqW94PY/jKN6n1XTMzMouPBqKyvcm8nwnbZU10Bd2X33
92YyVz3FCgRjxMaTvFd0NX5m8W0j+LWQgJqVYfHnS+S2yMVmKjuwwBRbyMMJTrT36iBtTVP6rReQ
tgYdcN4N/BVkNI9R6cDC3ufaSAqRYOLEuNlam4P+YicDYe4ZJeY4tTf9CasNsKRwK1RXxZo2GhcN
0c30Ozi750FdXMkeju1gvPYq0otmACGL0iV2C13atyEy3FwfHM2M9ri0MKBI30vIV75W7ctoC9Wb
g7paJQkJlEvzDvHjnXyY917hYhnZeUqthcw/H3d9xFgmNTZGmK4QeRAsilHS4Q9ZzdAXXV3qLmpe
vfXZ82Tq9F1Xzmek83gAbF/XeZCDlFdiIc7IgvAWMI1n82X/NAPKDzX9ItTEX6bqiwy9mySsXUGa
lTkF1IpKJ5h28RHmg/Yvn4cP7inm2kwqWdR0nmbRyofWeqiab4VZRhcWGC3y7cz+tDTkLUrSV61L
ZqeIy72oq9lbpB8oUIwc8Jgr7GCYxjEPdrDebtsiwYV5CEBUJNNVpUlvdevQ4y5OuHolgiSgQ20b
Kd8IYtaU+pmmBTUk1l08S9Ca5VVUVMQDzmsj1n6muk28IJpXz+GhJTPQTehfe+bxMXxWrf9Bi+1J
VRTAdsmAiBT2Ka6LqznblMzWP6m8E43shBTR8RKsK8vyMBe4MUSoKfsJkP0uNJcSTH6gBJ6cSWiq
/1ADr+K48aeUfUnB8xMWuG+MiX3+ETHVCf/Cm81GRYSgm2pxjA2N4Zps1uyRkzvBzkz7kDz5nQ6d
S+vDF3N5moh6n5tyJIdco/bMCcGD1cOMJWSh4sBrQ3j1okTGdmqafVN4ou64LhcPBugKuiGjFjZo
6g26NJfmh2T9QkpbdbZ2SRbtVZMY8pqqFy6mb/W1Cxnu2xLKyqqzXaXnbATJROwxUeG7tRl0LfzB
JidyFgIxsoy7lv8tpeV02gfD9asYH2qBtXuhOek5BpnOoon3OrPlmCPdVAq0dSSyt2T0QHoBMZwZ
s3NBJ0xO24lUNeb57K6BiLkEMlfzJeFcgKfZKQIBBefY0FKnRCtrZu+o/inLXwWUiEE6WprZ/Jrk
k5mQmtu/kw1E3t59ScBifpKIIxUsPPPqMNYTPmMVwlnpB6h5Qh77hGT2gmDpZnzte2UvN7TDqsUw
mgxQmQFkXCMTbo/wVxmKGF5gNceB7lsOypOix+gqCkrIuiC1IXrLcngjtWahs8yWrzmbkWjG50VH
/BvaDzAS3zGDa7lv9oBxX7MYrkHYXgfCMzsC4wR7V7k4dSJk1x27c8LytLP0g4SptwDOllRkHuik
l32bwlyp3AlZj1/VXpUhE0s9B2g+febTZyQn64TN5GT+BpbX95x2UepXSN77Fi93DI8hIhQYiE5b
ik0bME7VDSAm4TYWiLars9XBCCddUrV1H1W13/ecmnxo5Zh7OcldA2JA7sxtxQvtwvRqhdEpmJCL
KckqHoZfEpLQSmjsqS3jEmYExLW6DxFih+cTzu4VZiuaMDjY9gKXpfDLuN/igVkXMqOGeRT3cpKP
U6GjTRRnntNtKMiILtPgioj/ObVyy+wSQ8mys+TS2eNXyNAhSF4EKgQ2LWi9/vEJmvRFfXbEUXYa
Y+uuz7cqeU3z70D/LLAXdIyRRoY9UYEcaEwP5cBgMFeOacrzovRf1J4eLe5eno5R+pgh6udsxJ0x
qzZB0ew0ExxifW7EY85eVFimVX6RB201hyaNb+or7FlS9AiRMDdGaVwNFhO0ldlwtJsfrpMVUcrI
8LRDnPyE01vTd7e+kq82qcwBYaRVd2+GeJ8ql8xGpiZbxRej/jOM1zmKNmIxWM3LqGqleUeZ/gII
iRUJlgwrS1dmUHk4Xih4vvApG+O3zAaSW2NNHNQn4QQMjKMNkmafvgqmRvSSWOUm1ZhVLib9b4oU
vIOAKyS2aOiZsbxDDmNekiJZjxXjGbcBBM/icFkXMwpCxML2wAI1/1cs/WYYC6YtjBzN6bp0KjyB
n2TkSNcJpzbW2dT4CJT/DVZ2nRECkEC7wg0UMvuNQrImpnHTRRQbiCoGVjCK/GYxokCu6kjVXyLi
LSad4ZkajpCEe3LNVAUpEhMlcP9I5iHD9C5LU1xYsJPRhZsHyHWIZ4lL3iZZuyqiXRd92d0ecAy3
EqspZt7ZuBNJsVZZkTX5w4JhpdrK2tKRTyiJD8W+Vr7Ye0aUlHjeB7RCOr1FwJc/Dl2uNheyw3rs
0QAUultDQ8knZB4VeysTZQYgJuWDFT4/6C2RVNpha5+U9wRGfWsTcg2Y/k1YvPaBZpQlxAaGzC1L
ml3fBatAYEKKZdUFP+KV5qS7cToewxnJmK5uJFobclgrQ/e09nVOXxPcYVJ2jVj1B19mc07E1Wwr
Lxn+2YVxkGVmv/pdb96FghDUHwHG0OPCT1oDU2OAiOFHQPiZTd4I85MnVYuDhxrMKyxr28X+wRzI
m2nVH7aUruymJO6J7MqU8rzMGWnhjbgVA1SEspSH3ZQDsyvq/rQIfHRGV2+D8nkMzKs4VfxErX9V
g42l9Tpmf8147FR8eZjXQSpW38GcO1HHKiPad9q652WTpPHDjLgAvPipokpJuQHtdqBFIY1HkDxt
TeiQkRJJe6htuCK2craiPBnDPR5ZhKvAh43RDwvf7NZphFa3UHZNXHIyU6Kcp/cBOduyWabNOP6D
VOQU+joL91N1o6Fi2N1a30O6UtiwKJ6wTmwjBaPXxDXaQ6d/DoUfIXObveZKd+RAcnRG/autvyXN
hRc1DBxDHMOVm4celvcM+LTkt+nNmE6wEtkH9jebkaWhvwpti9J1DnFCuEmwS5pjozH8vvajNw5b
0/hWp51guzV4lfLVCVSoWC0Ew+HsoWTLqSQ9tsJgSd1Q7GOB9zOER/FRIcZiT4YPolGxAXtdk/BI
/5nzyi4+gBsT4Q4bddIvUnKwJEB4q6BjMqioXkHDMuzmaksgAzeUJ2s+SOtRePQnSgOw4YLsCFRP
xoycjbl06TEx/UMYVCKwtPEwL9lnyXYNz5Gvjl+VciIw4DRVK2kg5P7LTpprkt91NC8WCpUduY1t
BrvqxlPFPpfZYcMTdWdB1lTTNlSPTHSDhdDsN6SeeXKGvgkwIe7P8jOPQHGr+SvAr1Cd+R66Eg2o
9BGpB3P6xpcGK4alyrTGlLBWzb+OBG+4O+j3nMbwK4j2jIs6grbR1G6LCp0aL6y/IZ1zdLXem520
TZZ0PWfjOUuVayS9ysByY/Nut28qxyOIarhH6pohOxCASiqdHkbXkP/Z2meje+r0VinvIV95YaMF
wCEPhW1vNJfcWOsQSRW/REmxvNQwHLXNOHmKumNyM5ipb8TcIwODPO2F2/oFJ7m98Age8uxTIWeD
47J7YRykTnsqJ1rrVjnV7AIYfOcbuferfW5ijd+aKtEb/XpCicpcHi58hQVkVzYIQjA7uUm1NXiz
u6PJQooPx0JviXvbn6HFg2pgwdCsZCYQWXIVkwcPM7LXzcS6mEDdkxUd4EVWNspSLwQtlLpzi4d7
YxWHuTmqJViRp6V4BXzKih6sEQ0QL1Rjfc86aDUl3twfq9lJMR4mt04/GvHHqL4Knu9yq8OFmVkp
/pjAGznRZkCdI5+Dm3Q3FARKsW51J9OPpvKIuj/rS0O3j49VmKCuf3EiR4gP01teeol2ZP7r1Oy2
tDUDYJaG6jM2GCX3xuJoedHYe2NbMVhveSq5E+nJnn84NCkXxp5wVG6af4q4Rew1mxf86XF6Uz9H
eZXl3636kpS+IQ5PEgXH08AghDnNRqj7IeHQ3iGYRtG9+n9dChSBjRLa+ZUxHazgYvQH1svcq5z3
cNx2cogTdV9r6+KPYhvfp9buK4vSFZi4nwGDw+Pd+FW8pUFSmn2Yoy+dDgrDiixgmLVrgDsguJvX
UvLTViQl+LZYh7Gf1y9Wd1IBJyO3hG0buv2TnI3lg3RyW1yrfKuPb/O4VuSP3ES8uMYyET35SAxz
UCxRCnDtYvYMdlr+Ui8HRbjdU+525GRPl31hvZfiSuahIu3qYb3om8zgNyKGPUztlUc6RxCrnPuC
DdO6Mj2D8VLlzsUR9kaveFRDEF+NeEtoJVLFRTlGMXW1U7JGU9Hjn2hEtfmiEQIbs9NyGoh/qGoH
ClPXYHnRsYBzDPEm1VsZut+0CXpC6v1AIyqIbAsHTyZ6feFGvYsIjy06F22jo1oFl7ENiJiCaUJ2
cbdGdK/lDEF9ABVEbQC4pJ4j0nEzPp8ielGsbsiIODsKZid/6NSe9hK3qRePsdKCqA9eTHMIzGlN
7YUo5T3Uj3NHXMufDFOSwqbDP6gziqMfd8LuvdBOqv0iLG67bTAdZTBkY++xfXdhUSa8F+BrcSwo
vqSm2EnS/NTp9w5+7AKWT460A+DbTbcse4hfrpFss27TwmgMUNt3LCJT2VhlinZK1P7LbPtNUJJy
EMsvmjwToJOvGREey46gICzOh7ESL1RGzyOn+tVzIL2mUu2sSGl8YBjs/QVvjxwu97ajq7eV8a8v
JW/UZdwyWlu54xNDHDTR034xUpzhLhPR4GdT4OXajES13M4oU+znjnJKnEkYv4JiLKHKnJOCbu44
2LFnQRhqzm0toHhX5DVdzQ47BBYUDXBRMv1G/aXOiZfInTE+RNLbc8AxiZX+xBQQ+OEl2Q5SryS9
2jMzTqi6aeEI6W5reyV+1/lkES2jm0U3UW8R8cuai9OYS/cgqqOs/2rR0Wp+dele1DTlxYokWULf
w+nfVHwjiABRv0gOSk/0IiXvL/0OJe5uGt3GXdaMRN+f2IxxheQL+LNe0El4AbKvcBPfGvaliYvU
Wf5mjMLXCbC8Eb+i4A2KawT6wDgvj7hjVeypuQvTdazQsHnUNwEYIN6wYt2hLvvBeGX0rnlESQvV
tHSqtflRzC4DfRMT0J+8j78tZM9oBO+CQZHioidrrH3DKPIxXPne8eMQVzWfgUXdfaX4ZHJABjOP
VFYfnuWABRZjVd0lzyy3YbenpWAvEeOy34dgY8ONhA5pP4UbiiGF4Z6v0f4k2whFycLH7vX/OBSQ
YBBw1a8oOAwQl/VWIr/jqf8GyCAfk1dkdyBdKDHnl/wPJZvFfLUEM8S3nVGWg4eJpzW5Sb/BUS5W
YODGXUUvKL1SyKgoPg7Jgf5o4bJvEbU44Kcg7CVOeJo+CZTwoXwIXhJY0m2oMEchN+5STae+4RbG
Tb8R39NH9kBaa7qor79axGaFk/jjDtghdMLiM0c9DeOPyUTtmMd5m917XrP1NUZH0sNoWVg/z8sm
izkONwXCHDYrBA+c8JRF2+wCHQp+dYdo/j35pzYHrA9xsdVKbLEswr0Zy7tN9N0qUzcE04c7Y0Pi
VvKIJRomny0u8yejvEy+fYFRrVIuf2MmGbB83xXhdWhomaJq9FiMZ16m3mMvXnILoM6tgcWAvNvG
k6ue05u54v2y3+yN+odnuP7DpbAssB533Rl5NGKhETfrhQIB4a3yWnwGlCnJmsphW3yHdNW/0Ssy
Bx28xjH8RRgTMR/iD5lWAmEd68ULoo1ZvoB3w8NbOcHZhtP+M50sTtsMLInDxQYkne5U096aXWe6
C8W4tUfDoSJdAYWjOPMNJ8JgXJI9skMFxR2jhWirpg5qQyzpCIxGkKdAAw58eVsDutnNqtYifjQx
jrh9lF2X/kTu8/JovvlHiMypeRiTS0ldPdTRby9gInJPRdpt+mO7H1i1u6l+LllFuaQXhQyCKYtL
54mLfdGRvvmdl5/sDYtrxME8IJLk4G9DH7Q3150fwZwD67JuIRaMjvXeflv/2Cqy+H7FF1Ujmefe
ArWN0IZkGgX9+iap78MVeqBSegzGYNlH6drmPH5h1x7PZ/sns7/Sl3Q4p0BGcodoAswvsFRdJkd/
3PCUVcWazW9h7agc6k8G0PZ3prg5g/Nwh02VkaSzvON5ksK/OvaqeSd59WN6totI/x19P01+OFx6
Az26G23yzIvbY8tPC7fmif3hbMdIIPZl6oe+5Q+nWEKg5qbITW/c0eIW34p9/qu+N99ECeIPUH/I
GecPKO+j4kU87FtGyC1mC3h4LBGI2ltMWmU3z9SVpTzJBv6Y7I38vQYxrc+cW4YnS9CEAa7gt3Ub
nG2x+JNVOEnGSWhszEz2gzwWbbtGxyvmkIfxwTSKQ/dURJ7GmAl2st3/VlyHI4J64hka63MwNIZp
31iGqO58HLqw1h5VwCaQAS4zbcdMD0lKXlfCDK3bWgXe9osV31gRVsWxIClu4uv+o7UnreIz0spT
lqSrJveN4CCJV/6H1f6TG+FAJgUj+KUXBygxK7OzqS9p23i8FRqUFWOAQt0pjUcHRnbARwPYEXt9
uRaV8WZDa+0q8a1Pf1n0W6BHkbRXQ4cYkH8ZZFAlvq6cpO62aB4UVomF5ZMWz/xH34GoPMIDoLL5
6TeIUnA0cHYiq6N5GFKGwvmz/qofeg9wpPiH7hGg1a1AqtyJP1g/JE2mftppKzsA84D7ZaSVHH7g
eYMWDPyooZ2l8k72AnPegvpppnsa7EfWApcV3aMyV/E54/XT6BBxfROqxj79WXQCE+7uEfqsEZdD
xpQbzE+rbeRpMzXYvdBZSAq9ov9EVhJREmqg9ucTy6eGW5V/raMrzCbOMTo66zIUO30B/wo5uJc3
BY0qaDgk6BmZkM0tGZbT9IRht9V7pGQHcgUHWhnVKF8b0mjzkow/HbEveD+F5bCmM8q383VmfmZg
iEME7wNI2aXlp8aJJ5SrPh06WXq0KnXrGB9jVXUDfQ+0gTVAu4HKQvue7wOVL/awKFtc8KtpWHDR
dphzwL+MCURmwYNFjliAvI1rrj90jDTJ26NozI6pqe+WTnqp2watHYcN3pFVHSTI3OWq5781P3T8
lHZF9cbO3YRP6EQaO0aKFGRdPpZ6GaTP8glY5QmdNrbDoMLOXoyTVpbrCOWW1dWvCT1dKcnuDJxB
H8RGdKQkQMUEXsW0Cv0TTBEZ80/E0g6NecOJq5rnfv7WuUukBD0dzDlLRqGHi1XGCGaR3dMz6GVG
SrHDTkPrqcCtMX83Qs0romKjKL99w6+VdBP18/jbCsqXRKJw6uy3MPkwQ0roKt5Uo3mUbNQbfKGq
ZNnZo56tI1u6lXF7I8DnAU3aDbHiYlzhIWNZWkpcpQHIiKjDGtYpWP0z3MaIy4taxjoLiEf8Iqtn
fvlUJ8bKsSljTB08aHLrN3mzC+16bagwRlJt30FYlyVkdjyXTWcg+5kZtRW/ZM3g+WGqKwJv7GNX
JKzcadwBtl4AMOhwguobtIVtQyAHZ2mOhcGGmjIsOyGJnViSnaxNd12Fwxfoxy5ot7aWbUyr2tiT
Ck5SOU1Fu1oARxOxi7MMeQy+B8Cy70gKVzAfKR646av6sQSzN6UKeyX6cESmrFkU8EszfZelvZok
ewFJSUVH32Yf2i7/CYdjlr5lduOM/UuYI8Gp0gPsPKDcTLHBkbPNVcdTqVNPxTpbMxSFcaxLnJTh
5BuagoRd04Ab6HQ8UZScjSpStim8emdWh0cedKuMqbItT9ehx4vYTJRgkPqnFgUdlo0eEgQ/1T4/
41tUZPdCPHL1H6eA14bWKo3YquYsg9+wy7iiK3Zan29YvTvAKd9itDoaUS1pSf8yn8L5WqvXJJRA
JSIbXMyeZ1lhIYk1nGS/EzoK6ruqhLN9spksJjXwb0wGfW/QKpOmw9NSkS9BzH3mCiBJTl6jdMch
TxImQVWO0nK3Dc1bMOU7WZn31dMrYITMl0dbxZNlCrxUxb0v7B8yV7ZxlvpZ9mnyeltD8TUe1axg
zmJ6Em6nMVNgmhP10sloewq0Pf1zctYphyomlc6YTKJd2+onViQbn+3ia2FsuIA7PnPmMT7WWdVr
0nFr5foLQJCWZmGnV3v4BAbNoAAjMWLLk5hodeGAwUba23mPM3BBLj78tol5bTVia7t+3VI0SrBq
g6ZFfyHWEfR7R6icTD1B1VB/611AYyVi66jE0jZr9aPexccgzI8j77f1CMLuyF6OOTfSKF4l25Nz
l+g3S+0f4BXvU0L6tvWVxUyGqoxLTDhPn8ZChEHBW8au0sRMSQDST9fkL/Ziv+l58K+MRq+qUYgg
et+hZr0ATYd5VN0UuHkNtBgLwqGCGrlW0ZcvrSsr2rruzdPM5BeNOVUEKjgMY3TriC6VX5lZ+RSg
nTF+oLU0I602uxaDAaSUWyhr7X1l3Gj51kHFE9rNcEaVAevmYABK19kimgUD/Walohomres8zrmv
WqDeRx2CQXQIVeo9In1WrZn7gxm9jgBiEEg8zDzZkhb8m9K7JTMhkHxs0sDUumW+Bsz5vbDFZhDL
S4NGPrNQCWN9JTfsrLL3bJgvtySJzFH5WiiYfAEUSTMhItGrVE0/fE12mUKnVQBga69SO3ZUyulZ
kiCpsnIRwNBKbMFz5DSYDRQ2oIJDY55uRK2te2ShQenPasyoWvWIgqUa1yi1bM4aCT8AdjF7PAEq
8Wsh+SmWn6kLnL6kqE/JVNHxtlHLRY8YM6JR7vv4w+xZk+YfNsZHszrm05csTtP4LeUH8od5opRN
ht0GQrBf0Duj0ttUgrEG2xREjq7OcksMpRcN5i7R3+BezRH5XGqJI4W3GqUTLWCIOB5AlROFEu05
JwXpvgjiKJO4EWOBgx1LQsCVI4w3k3EC99suK5sNt9+qri5GXq3wDq6KcUY+F2B+R7GdynuT2U4K
sCFV0++kR4Re9foVAOrzgViP0BRNw/bnSFuFRke0vYDcVsUvBEeCesVs75TUWBPon2iBMzDhqquo
v5Uco23cHDQ8ZjC0TobVrqK6Osm8J4mNzp4TkYWHYzNQxHSILCR9ITdiZcBrnuziWiK5MOyn3CSB
8D95sRzvn+Vi8JvC6mGfMfZF7xAdCmEtXaAH/MPnu0lsbUfJtq9V0orUZT1Ez1m7ypqeqzdlucSV
as5H1MjrkYVYOs/En6GpJHjIJOkokndZz1QVWduuZSZituMWHQL0fHkXYUMcS9WjKMfEM1PtDe2/
5/aQhcqqto+xxQnGYqcw2UaX2Ws2S3tNKY9dbb+ldfJYxnk7Dd2qUZJzxYh8SMajyeTPkKHd9EBI
sWunS3a3FPE9xJTmorsL2DUqbcSIUjPTor2wqmtY5S+Eam0tJqZmMu6yIN0WE5dW1Lmp2hmrHGlC
q5p+EnAOiprquxVbhCe7tqtWKesy/goI5BZJJysCch/wefdJnCEEHzYx6Y0y58tc9NuIpS2WigNo
AUBa1sVUxw8D0gse0fHIkuIpGAvS4MOUKvTDabY3B5UlT5jvyECl0kr7R56gxsbhWMOvb9AeQvlD
Mv8RPofqVfuvosqzGaj9v/SYcSBEmyEK3LBTtrAM4GMywktB6KK5MBN1tzz5FUv5mlk/bctnmgIt
oHUKuy8ZRX/a/y4hT+/CFwQZBb672f5o6BifIc5zzc69RBkK4zm6tU+z3wK3BsIOch6PIGq8tVAd
OqZ/rOLViXE/s2NiSfixzIHMyu+JnArG6avtKweVoB91ZGHxDupdtJXI/nbF0BKwndPaoJyyawpI
/SSe4oQLujt3rquPIGDwJiBk4jGMtW3emiu9+pcq3zkzHQWrCTAHDtKUdBtTBamKEYGRyxAZO2Hy
F0YDFQ0DRbEyjUYniCG5ZFDyv/JG5ss/xfalGsyfRYmqe4Za6zGnlXJtUO5c4jKfXW0eJq+e5/aU
k824ogrR0WyNSEXrUT+1hsVOcrDCNxFYaNut3v7UoMQxq1jgeSvow0ZTJXaAbxgQmKcaRcI6iuwk
QtibKqO+M5rKIjsczeJLXvJGNBD/t1MVvw2CBh6KCw1tFoe+2qpnA/fzOjcXc5NBdj0lkj58Ivhi
nd81zNCTRT2qHZMhLSiL3RBxLVitHdLC6jTu4TQw/233U4ns0ViuRRQ+IpOMs7kx3yBGK2veGy4W
jdwL9Lo2yHy1v4+AjBGHg7xaLyXhcUaqmmuFmKJXa+F0sNs2O2SzoXmjWT3T1y0BkiiCyIjYaz7W
lvxYquRTNTnPpq41bsM8LSuCzcydNhGJlrf6Rs9CajoaSY9pcMAaxZrZPwxc1bYWM4vTGi3E/BSY
h4i4rlMMIJEIGQSSekjKTDLNwUG2pp/EqjWiMp4IVZGEb/1gsgqXloJOjdHQAL+LO63tjI1NvqLT
dr2Jbaiu1oGSj64GCRH7PESwIppMn5jSnANVU8yblQY4DQ2zZy5XyHiPqunPMFkUSuBG/Qa01Rkn
uoQ3T7FguRJWhCW9f4UAhGwqlxrmFkhQbb8JlWEnpSEnrKSnPpLB6g6YOrs0S4q/HbE188hM14OL
TfSzWy1t4OuxPQEpmQKcc1mbrzKr4UkpAwhqjX1PAxz0NVvxdVrHvAfJUFOxTBivWk0QlGCACsra
rrkq6rjUiNOwW2uBKE/2FMeDp3fcxUhwsYvMlENYiQdOmkBZK8vENIhPf8fr0r2Aoo97JvziF+Dt
BV3sGlxN6zSOv9suZQQkgKeR5LAPewQBMaLgj7Qd+IUV/yFdc/VRB1oK3b6ryebrNL5wUbbJZROG
d68NZN/gRFmqeXzlAGA+Eub1ma/ySBLUAC0H9qbTyt07JvLaEQR6rWVRdYcZZy8LLZO5oKxSdkcV
srVGa84dd986aJ8Kuib50bPI+k4SBZKGbFavM8c8Wlba+2qOy50GKB4GpSptixHeVjaQtDuALkVC
Nsg+/HZms0As5w+7S9tbIcXGnrQpwF7ckrzAWeP0mzDOEr6h+VJlTPs+RdRpTFn+I/I2O5PHHewR
7WOy19s58ZBqIFAn4+cjCA1GjzXM03db4ktijKJlhBiXCOaEik1oweQS43V4y7ta8fqYDfXcD1iT
y5QretbprpWUlyo34+cUYBRdYPbezSgKXUFe8p7Qb1+ajSPO2kOvTZovFuvZSoX5T6xK2MDj9nNM
6KHMeJidWLNhgYT8f7Notvk2oBugFXOCsEmdrhmK0wz00RmT/mPS4oMJIZYTpUczQwDkAUAW3veY
FVaOKQBDNKiwfrz0rcWzw6GIT0sq/vqZHQ0pBXjuRG8cB7K5t3wAO+ic+5Q5lFqTcWlarwDjoQOH
dxOX3piAsR4q6BNPRTmBpK9IVT7DTP6ZKvNVq6zHGGTHZumheMtZ6OuMBn7zKs6vJZRVrPX8+XM+
ImxpA9slzM90NVu7peSpryyAvg4oxsit0JWsgkL9CGJ7hLlAB5CHSudWff6hhdZ7AOMms8oIQ6Yx
IV97xmaAlnCCpmBGrY18vINoJScye9+OemSkdWKe1TwSx0LgWbeK8cWSZwmOHPKvQcGJLnqqpzFF
F5OS+sQvm5xaYdvaa/EH/OI/wgZy5q0NO/OoXGjP9dCzFVAlugEfjhp+cYkgeFqQ2GmamrUmXLbx
Wlwt63pOrGNts5fiSZFdsqWijdF10KCs4a1ThtYfIkqLgdzHfR2XXxAlWqIIC/j9wJ+xv2dfiUpi
V9O1KLEKvjWtzEebyXzINrFQDfA4szkMdSjjUCtqNBXWGQ7asp90iTsL6J+vDbMBZMfA5juW/5Zx
6RyO7Ffc/Ia/jH12mEYG+wskjw3zIqKuadaUQKlXyryoX4NV2NyhE2ydKAyY6y9AfgK4EDHZNi75
78pqGdChpsIomEdFJsOrrJa+k1n71goxe0PaH4PFeM2zZV2V5i1H9H+psRltFHnARG/Y43oxOoS4
i9iwUhQ7lG1cw2G0kUrUgTpYWmbchg22RVNvWROURAGI8jB3ypeqRGuMGSWzXRv2ZTh89SRjO6UK
yCPsipeKmZtG9+BQxA1UTirwJKODnCYjtpHJ+t52Beth7Zn3E4YhX1CIA+4gZfQJ2bhhAvoT2HQ0
2lgeJFX6lfXm9h9H57EcLbIG0SciAqjCbdXeqLvlzYbQL4OHwhc8/RxmMZt7ZyS1oeozmSdnjxlQ
LQjnYLhSbs0ieogdDoNQa8Thkf8RtpgTZx33bBaRHYHYjkhN86GPkbmI3si54dQALm0tCA4WrbiW
9J0rIQGCIP00R1KIDfgXvsNUCplmCWqmSegcLFS2IJJvgaKulUV/I3TDv3MtEgA7v/tq0eqvu06/
eIEZ7YExFSs4aym+acS0bIkRJU3Yv6sUVzvpRN+I2QPgSiHJHKrWa0D+J/zDDL5gUqDiTKvmkjuL
AzAe4eM5Q3KHQvyaVRPxHlZ3Cxzaf2RTjJVG9810B2oipTl6vD+FWWOVF4Wz4xpqQFV3z5kAlFVM
nrlC4YkTf4h4fHzUWijZ0finUJrUcjZMY4avRcn0pyfuGxkGcTpGPVd7PEZLX5r9M2e7+DLn9jPp
OHedCq8AgPZkX/rjiTw/TjpVIoH2+SyGoaB1U/KcslE+jR4wHWS2Lwnb/Mi1DDqS2rgaoFX4DnkL
B1in6cmY/c1s+rdUD79Nol9F4zHiKFkvJtWFckqwz54fHdf4HHkoV5ml/+zYORP+dy6Bbiel9UtQ
ifkctwbSIYXcSPYsOzkT/lVDae1yAh1gWhAS6TKcWU386j+lbIMOGj9BYTgPIo2Prsn4PjQWv0D3
MA8Vj18RkYGpSNmSaQrsuyMfZdJXr0H2NPYd+3N3/hAN7bGJ+JkdaPDQY6qGve40LJw1zf80oUWz
PUbUUn86LsukmFzhgcQrRpJUIKN/nuHTo8VE6GCK4VqmBERk6E0IWnnzsJzuh8H8yev4nd9voguH
z9nX7sFw7Fc3bBWLlsDeSNd4Q+WQ30uNYl5M3gIsmgVXKOSFoigSzFDFSzRG9Dv6Mcbun4TRU2D2
vDRO+kTqgCBHh77dqYPqlezHbC9llm2KcJ6OPjyKB9nWzi1I++nqZDR0tamPIOThhnp/luiIDKgh
0sBbYPEDkan7dd2SnBWratbCn1iqdH0B0DXpaGzD8N7wlX+k5fW2rYnMdpRjt7IXPyEyTGzpczyW
F9cYqAwWm54zKAyC9rEnWFC46q2MA1RoTvkRizzaWnnXbHqPdRKAo/whGBN1IhpsWlFLrUggpOHg
7HY8tvR8k52tO/H59WXCDrul+FRx9mm6AVl1ua3WScXitSRl0DdbWFGm6ZH65IMWy+KleI3eHer4
2jB/ppadKvQS1kmFhvCypBpxR5feLo+jbVFdbA+ULKKyji+fp9/g051dm28fEuAuqLjO/FMy1Qc8
NtOmi6drm1VH4ijupEjZXXM0JYV77rrm2cVE0fqvgei/ptm4RshHBi2QF+qbM0+73CHLd6pwVMzp
55DMLK+rXeuVl4ULPDrESTQZJZac1K61IETZKcwQ/T9R5zpW88vA7c8fQrGDchqWEmV/MdXbIY0/
RZwdYQ4+R+1VYUpuzS15TeuobvFSWau+O2oEBbNDxG/MRhAEQ2tvJs3M3ep+fWRywnzQwDiq8IcY
M+iGj8OE8I1ZHlQP+N0bq/hJwfgFHqCv5qNUT1lXnkrSHaX3AddpFVruzRwoMvQv27zLGP9pwYp7
Umvqy11ftCvDq04oq+8D+75je1z6W4PJmRUVOypclvPeuepxyrzC6EFwiOdo7XT/CrFTakdVeImL
Vzb/qYw+bee7l18doX65+ARKuoKUz1ieoDUje0sBoxk9/fmo10S3/bOYoYQse6bSuzV0AyKnb9m0
g1hpYq8zsVfta+OQChia24wVrYv8RyMcN/tbkJ9smrscQSRxQfTm+YsGrCJreSkhKlWFOFP7rgqs
TR2mbQhyq9qFdcGjwNl3wNZ7p9FBxiPVKRBLs6btNGEWWf3OsfYZXahB9x4iX9MnYg74QcQh+4fY
PmCeXjjy18h5mqznjOfUVA0mc2N5aShN1FEB/pizi1EjNgFPlLxWvUdXljI1/tf2IaLR/sxjzswQ
ULaYN6Erd2FtrcQyqXckVs2FcYvcjwKv9vCIQLKZEbxzN0cw4kDkr2oUqWTEsUdAEGX8evOmsfCY
7PzhKQuOsxAQH36ygFmlivmKAEzTTySh8Zrp9iiGMia8cOqxEn0sDP8Sq5zdWiAs8OBmR8nyugi/
xvkVO9UJnhPDcuR+Un1UpHg27C6GPDpI0q3ICOEV6oKP5yrycGuM9VYFLYy6f5pwyIjstZThnuce
u/IatldvZCCUeXc+y8SU99zOd4l588JT3o8sIp7H6R7oMQKgp5Dz3Q4iXvl4UBxAXvE5Z7wWxz+5
FQBMMsONN4DP66y5GAqgEgoXs/wm5HxFEu5dCjtMVt1pNrl/nC9DUU25+TYgJ0L7xv0sbwF0hbn6
gKbS+08d9Wk2Yeif/gFd3+YVWjr5Z4b064wuB4jhwyLEg+BDAXqaMxaWBcMpcImuw0XFvj90P0jF
RhGT7QRfQK9/DiZrrdKYzi36f6oJ3hf25jdFxKUy2VrZ4PaKxU9yN3jxNu3S965RqBaHz8xrV7ln
bbS5bZKzg04Nko4l2p2f8NUmi8IGa+H06KdospNkPM7Tj+5fhXdUggFs5N6PywyEHETLhWfWsI/m
/M3aaDvIfs8GgrMHMbn7DXb71hXYxficDPen0M+EFrBEfpI2tfL8UAxoBuQH5MM7jBDrcegfyaFy
TMCNPDREW73bnEt1ysuoit1cH/rx4mMitLzfRnj7xsxQk/ZIsvDbNAgvKuPCxGBtMludke2iriBU
mi3UiNpOHmtfEs0HIdiiOwo5FKuzZcpNFLd3qaV35FQcwMNDFpnW5AveDYwIE8QRVm6cZPcW42cY
9Z/G7Oi38SsO520rDMzgnBvyJSsOnnwaoft7ESnZTcsU1GEXFK2rAeAE+gmCT1AzUBJSlY0sTJCK
U2NVDUPR1HsYOkge1X3SPnngzZR/69S4g0x6F/kMLg3wcxVTNQS87vTTjxNEEwRTVvJiJoRhzzGa
qRD3RXNXhB/9aK1izXyQ1tI2620mmVx40RFvMSmAgEqUcQCx/Jh7PRaQ4ICNl1EECRzCXZXOe2IX
96axkCapdFp0T+23w+/P2TQZ5nsYNPuuhkPF4ZdGv2zu9wIqQWa3h857aQCQZU1+nsdnUsyIBv9F
2GFZXFDlvmaKIRvU4TcZ7FvvyabJLPCCjgzomHlGzgEURZies+EUQswUJ/Jlenkg5z5DEiSvXfEz
ph+mfYsQFAUUrc59PeCbYa6GHLfA9AUeKHnQ4a9KnpzoR7eEBTbrkmZLfuL0DCLUdIzPmfV707/J
Rh4kvnKMsjUJIbc0/ZhsVNgvwjnHDKPFxDfx6Pu4QDjsPP3nEUU4s2zY9NWlr88BpCw4afIZvY/I
jsrfW2wj/adZv43jcxIi6+GjJnA5ALcHmeixi9777h3j811UP/Xj8Cz8SxX+otghJeFumqCQ0GjR
juBMkzB92ZQGl5Joxenf4PKj3ugIRGFAJ9mxAJjqZxX+LOgsheQthbyeHeppnaEpHgeqLAri2vDZ
M5aXHiddP+2U5XCOUPTFKAWmTzW+2hZZrMVj0q41OcN1ugdXzP9NQoi7L8t/7cQ88tqCYB3oaChg
0VyMR+GTv8Inh03DGKyjHxlrJ9D7ib0zB1i/VKJEk/INpwk/RMVmstCtIjo9BSn654c8/LUgRUM2
Hs2D7PaN/zI2mJHW9TJqwQt2M7yb7W/RZGm15ztmdiAlMBdNR5PElSB/kca3l3+ZiGzCTYdZk5k3
tqwu4yqiV6yZEmXjxTSfcwREmf9MpOzawhFiV2grmfOY9VNgvTZVtldQqM3iXYLzza4WBci0pyAs
ua2S6JxoFNX5yWE9PXe7JPu2rX2vf2MPdE/BTwKoa8XiY0CyVqQkX9UcI7VK1lVAR+2o+jDWaL4B
jZyckq1tNlT7IEYdWSVNtVZjBnwasWsWBQeK3Ax/Cqwzr3/SEcOe0IS4/z90I3EIPCbNJkKzmnTm
WhI6nDCgzNPk1hr5hskbhBBKL9QJaAqtYWzYQkugBKg3wEPSC641E2c+YJT98iiRK6XhZ+wFO+Uh
xW6olx3IQH5KWFyKyAb7X4dsllblaCh8CK0DWRA7jOlfR/ps33mig2cm8B2580Pqj9shtzZRaJ4M
B5lK7O6TJD+a9DKBJ2/zFN8PekCwjOyA1mVt+9/O/EGWBiOV6Ag27rlAM2VZ085tzR1JgvuBlefK
Qr9bDZjJhmRL7jCj02kDxZSEJdr28GCbxcmEE+YnJ9uGLVDOa1CBKw4lYNHtqqg2punc+bNLqk+8
HefqIYi/SC7gl/7Wo3nxmx8PrXDIvEK0qQ8x0MedO52grL2DtVkRccvYuXw0MSUkVvueUZ35/Zsz
BwgR56sW7otKrTMW2ju7r75Mk62qExAwhozfGA0inTPeNjk27zFJ7Kbdrz2T3dn4oXm0G7ve0mY9
B/BOmDKta+1B6yWwfqzCXS5togPnVQGyLhG7EGJWXrxSO5GqMjBEb/aFJu4YR4WqXwpbbcMSbxLS
MBsGAG4EdhOUnKK9jmF9aSv34rBKM7mcXNTNzMAeu+QpNfjHosVsXvgMN8tj4Xd/RLwDaZgeQRoc
baU2MxdUWHk7x673Kho1Cx/xJlL3RPbTujbfI963ya/XZtoc5fRHpBsxHytVdA89T0nk2L8mek9g
0aAAM2sNY2cN6OTORASHpGfTW3CRrEuPmaOqIJDIcOc6LjAZ3Duol82aq6ZiCdQlZ4WGswhouulJ
EV8hnWFQlaWcZWp8itmHy9Ra2VKwoc6JWuo2BN0QOx0OBAHW62aKdk1vv2nEjSaTOQQKKJmRwvrU
EL3xYeH/RXl5dKOUag4jThS95Mt4ITDWCyWWO2rPG7hKBvfig7mSMS6dgQQGSV9L3gU5SCTYncjO
umsIEXEb99KAvNQXy+EBLcCduNs4/HMyLAPzi2c0WyQa25ixQwFK0gvnpwQOR9X1exOxli8eJQfK
QPHVQMctwmbtJo/T0O/tlmDgrnjH9cqImFoJcNDUsh7g1APfziKeXNBvP/gKwuaSIacGAD3S1ndI
uCnOfbiJnBmbpZpvxpaK7ZWoZYx1bEM4aqiUNAO+hv8uCgFY84UufXMjUmof8a6SBMQTot3EwQ7S
HPKi2wHrWyXKfDOVv0lx79XAK8gdWpVjtBVI2Am4sfdBlXd8/xFE+LA1QyS+tXcRNci/Ce1F3IT3
iSvPcZdT+wKhQthC7gLZBx8dglEAHwKUuwlFYq1EdaqC/JEgq9sw+fsqA/FhhQws1EPeMgyOm6nA
+G2bd7ZNGIEPfW+2K4RBf1nCp95pu2M/XP3kMSGBD3UFyY9DPFA5iVqUUlkLi9Z7DCnMg0qyli13
EW7gyCe6k1YOWaOrz7H80/1pRJev2VXmVwc/MzolZqkQ1uO9iF9aAzb2iBsque/kc6aeZIvxZFlf
7RvWqT6avSZ5D8b4NpjvqvyNxbKQ6+8LFwF11d4XlXud/ATA/Sbkhk2b6OxOmERb4hbyq81f4+fm
DiTqhokh5rzsMkVy4/vHqf+zPfwb02cpkYVZ4rEcmL67/i4j+wbPRrZQ0qLpKOR0XyQGLLSUl7lk
FkQ/jdE+WkQYQv2RrXcYWNjdeTEShxptybVsTkP8oEJ/3QSS04ritfKNlIkuQt3sh4nVB6iFTYxJ
0mGUj5jh0zay17GKHrLA2YGTOyB94Ur2Puy+WVVMuNxcECaKlq4jvuSdiCDYVBZmUn1KM7Xp3ebo
KrLKs5PbHkOTbJy5e6wTmJLMZsz+ELncoibzTVcjTYbPWjX1gztO9C3glHFVF9rgmcZ33aF/tR5C
LHGlSs9hBccjCT9CEV4tE4OmH651Iw6+WW6Lbn6EAIG2Mt0izt5pvKAufVPQhkBFjl3fU6ugDs/R
gUZPvknKefvO+gw1AR8hT3KC4GSOX3qGzrnEXUeUHGkam1x9eWABRkr/yLv2lJV5aADdulbt2xBu
BhD8ztsI7ThkzaK59WtkmWH+UfVXN39reeOkR2/ub/30cwzeC4CGFrxBYxXA0FHtRVrXATKu8pA6
O8+Z/UKMHVzDd5UZbCjfJgqjtuedcnD3I9en8qqmVTp9BQk29H/NdAx6e8U2Den1Zqo+dXtN4JB4
FenEt6iNEJ6C3zrY+X0UPtTWjbQ3nIIwmTHjoFdIkOXOxlvqX0PvscWa0FrM63q5ViHiLO9q8WQ2
Q7zGME7aypq8GqK66CuHbBWjjQMKDhjSASfDYplJd09WWMhfPM5vuI9WGisiskvV7TWyq0D+RcML
7d3A6BgYCQAp1Hv+H5jlwWfpQd0jPtzC3Rjmb4R4ieeOYv6hI0YmOqKqvjNosQVAQSouhoZ9c1+G
mCF5Y1z/GCYKQCelXRqF4G3hWONee+0XzDeK6uzUGt8heV0RMoc7ElX5uL9L9eAYtza7ZwN91+jD
bFZoY0F3wCFklH+XOVDlHMjAdHwM24R+JCaPCnVcW1AEgbIK/wh9N3EfnekIoEQuJtB0Nelh25Mu
P9yiySfKj4MJ2CGa41VHvGu01GuAeUvPXXctMjqW+YH3WsbueuFuuTO/GkztEG8risQo+AczWPhr
BKRFc5XjRoh+02sYWqt6NtriDsOvQzi0Sr+WPd+fBzqI1t8bFnCTXV7i2cbF2ZEh9loH7NbX6bwg
oGwKt/uOYGdAvCDV93FXJo+tA9SL5Wf8Z0We72EcGpOf0ksmOHyoIxFf6jTa9YmHsEH8OrhHC714
aoenPnrIcYAo959MWdQSEuAyIKsG8xDl36YPjVA3JBSn69gISSgqDm3UHkhrQ63WH2bu9VJOaNAJ
WKG4wBeL5oS5TsOzixGLT6JQ/ckEllSKo1zGiqW8ZSR3ZQ7W4PIl0QHOmopwDr0t+MxY+C/ru42B
FQPD3qqpNOF6MwsJ1qXouUMgjC723xYVR0JdNPCVN4bPtvpo8/RryJpdJu8H582XBPwk+NzEzbG7
tTHtc4iJiozdrvztTRwy5Z8JYzIgBgko040SZ8Ui8tEDuCsmbG5yyQy0AAHm60hLFnwDzyVHZUDh
hT8qXuLemU+M+gcHwBSzNwm8e698IWod1AJOEzC/Bt/7SeKAeMt9UELstkJxbyLN7ecfyWy99pdC
nRdfPeaiAfQBRikiSaNEIQgHccw3HUuDGQNQ8cbFV7XtqWtHyH3xKVqSRpdZm/jpGVoRHsbVyxlM
lV8o55VQ9NMEAm+SK5CoCK8egPXcOfKtLZyHRvnsdh6EfNYNC22WFGP23Ln/RgR9TRXfK2rShLMj
lNgIQTtN44/r/lrqNe1+qRRzREkjMQfKJCovuGUxd5ta+qSPXvyNnnEWbDF19eQSkuBi/hIEM4YJ
VXjz5SIMU3gK2ICo4mmAaxgawRrEcFh628lF6I96I4jvnfQ7i8AZLD696ew1D4XxrdgeRM6uoBLv
qDHGTeQCFECd5QmQ8dnGrB4GzldFgdhRjfYftV0eke08z8NVGTdCKN647O8QeFCFYiSCv9HxN+Sv
cWGiqVnyXQq8fuZ7OoXcOExpzac2+USvdjdLDy3NP02oe8NwzgdAE6tN0LKvSEj4CJl97fvxHvBf
HrA3eDODi8ToYWPvNqhjgSCX87xJUtpkH04MudEOsxgbw1sw1bcpHdEdj+j9Rsb04i6l7VCakSKF
wKK1TKNXbKYbjLk+k5CpuPYI4YPyVvjo+CR8AExmdRPhTs+xzq4yP+ZOZG2eW58NtltiGh7K8FkR
xuizyrT4Gcj5Gp3vfHJVELIx1j70Dh9use06DEOaaQhRV9P4BxqNQfBXLPq/sWu2BjnhTsTSYWI2
gq68QeeO7nplqd8xYkwffHrq1eBG4So/ankWiEglht9CHkb7I8g/8hjSlu+1q6jvzgje2YOcu/l9
sH8bn0ZpeR8IcKAUXBUT9v7qseHGbjAApWQ65VJtWhHyr1XLR7/JPftazfnZ6cKtGodNG4k7JV4d
u3kjpPNOzd6OFDCKa1SkhJdZU/rGWowVg94gr986lb7OpNM4VEVe+mrp+ewNH9qcv8MGM1ZrQgf4
zbyPpv8EJHiyo39GxBMbn9gJGurRN7AyOi/EDQOt0ZsG81eFQrOaCbeu3HstXvOGrLnqMWIMYQTh
IS3qjQS31bIAMRO5bSFmptSdatjrafwweSQc0wcW/xMFYkPCM4KDfwVDrCBvqTfjtYqOQvwt33Sr
++iTbi2naqMdqFVRtLKNfl2PS3Sww4fH6mmQO0UBwS6aDA0eEajE973a1xgF0DCcUAAgGkX1AbA2
nfEUJf9mthAFps7Ujy4eWsk6Bd/mPEsGTNGyeSUJHcW7h82uobFr2/IzqQ0IGOyroPqiR6T2aF0M
AGJXL0MEt4KqHY/4B/AmlOlP0AJL0NbVTo13+Ft7I2Hn5wbxbRLpIkEjtm34Aee7ycIdJGH6ORia
EFbqxtovKk/AkgFlRjozkudBHKS+uAFkXlqqQk47vAXA+9sVsmN2oeVbac9bX34W05OJr5zI2p3l
fzI7PgxsVqruYmLezOnxC94T1NMGG2Vjz/77IGCf2nH0NpfZq0FofFRY5MNRcRrlZlp0QvlzFzxa
CQoA1tVx99FUPxVWCa3Gw9iePILu6P4QQZEIoOAzNfiI40owtHVPROztS8sGGe0eZpgbRdEdcrwV
hfK/qzbFfNI9i1robTbSYdfxzC1QBQ9Wm+9RHWJ3ZmIguvb/CoSiPhvIacsvQRyeU1FsvRzmAF0h
+H4WxCNqRVYxLI3JM+Wd1Pei54S1ahtP6Vz/mpV9C2pcKQNAOlrf+uwukLyy4LKNwR9ob1cQZIWw
DXdJ/TbJ6jQMs82J3aX73swEYTkl5mkPH24zgA1mM39FbLhJPEVIR3yJzIBJc/LTFdO9Xy1rNBLo
LLN6TsbimCgATQUSusq8CE97iJDNv2xW8b5mUWQ36SlOKsTbUQh1LHwesIJycnj4jOI/EzX1Ohia
bSTnI2k3BFcE96T7IilDA9fqiBNeTKek62A1N+EJacb35GP1s4MUlXr7kxnIwyvIna5d/UO0+dm6
3KH+BHc+r3tkfTRvA4vlOGA0CHsGUcjcv5KaccsbEgPLUND9qXURVycXUs5aE8+J0Y3rpiSNqSpv
LAK4pmsD1afGYTVy/9J2y71hsP0IC/KWUn2LipGpYomUZKzp+p2CATVOltSC79sY17SluhTUgFvu
YWNdWsmzstivtnZ37TSEbYjvLaoiSUJE5rkokop7KcXbBGKSqEBNWte07XrvMIr+MBr6OJnmn9no
7zmxr6RYXgvXP0nYiDnDCSskfLYJ35ueqMHePwnBHSPNDqG/dc0a/ZE04kkiXAPVjAeuMZHAZmho
kK+HdXIvTfUsHXLrJc9XQCIc3/9ygR4wMpnI2nPdrzya1uHgbPxRAQokWlVwxbWag4YZP3qXmMZn
zLPfUlDB18nM+rqsHGqv7jxOTEdVkO2tgZSadHJeAyOqGQ/bW4XdGVUfQBdjnROefFdL+4Th5z1J
U0yvwF55DsnCq7RH/ER4DoAeOvTGopzQ6Zee2pnQDIKg3fe+/0VaFkmDEit7fQS4HCBGJ9+2KV4t
Zp25lQgIgf6ttbg2JIsmowxY5+cFwkbBeeWY9BAwOSzfI9ipXTR5ikWm2Ydv2s03VfJU81CjOW0Q
cA3vSBleLAK2rSy4wmTbKuFvaxO2R7IQGMkMMIujZ44fomS+tdASwDv6bXS02erTh6PaCzZl1AHk
yNbq/x4OYG/qQv5IJGiOPFnLynyf2ZOiaeGWdjQSjKZVct2p4Ctc3HwVk2kone3GLsojUikSfbDN
TAj2ikmekhgVFftgUj7UBpQ2PCWEG0kb/ZWCytuumVDJ4D421U81aew6ATUPvkp8ZEN5S0YWiP7S
5dRl8Cvt/DtGrIBw/52M5QNhy/etg9y3ZYII/+l7mAq9mb3+asNsFf2l7oKdl/rYcCSQ0ZJehEje
1gNB4Q4shwHbS9svtmXlEqAW0n8B35c1IuAiCzBJw3jQTHRsvhs4f/2AAQiPGNJse1MIokoE/kY0
yLC1wnc1+wCrmPvVsQUCYNqGASAE031pveC1MOeTzeepYzocry3qQ8Dcg5oWkGNUzFzr+adDfLaF
PDNwnXNvmARXEIyRdMVGyvzXs+o/PDkADWbYRYlLA+epZocvKSagqH6ou+bLCJKd3RQ/SIXftEkb
zn3ylTb9VswDVkzxadjmVcfLpVIUS6M13jOOu6qZ298sjTe/Jz2uj4zLGHBBVU75FzTqIZhQ5k7M
59aGKk14ZOPTchfxz7YbzW3khq/jjCaaXB1ke082REhQntMvNJVlUAt0um8EqTS8OzMZOvR2LPob
ro9tIvNuPZmBvepSUNrDwF0qpA/AKvRe0ZES/uw71YdT4zlqLTfaymz89kpM/npyoBaUrJqjxD84
kpY71QBLSjs28Qo6/Ojk1U+Tf4k5vpK3JWECZaem8zY241SrEkhTggrxPGjXBq3SzDnEiNjx9YOa
Yf35aEFAmNtklhg8DWHYk6mCCWmcRkmugg35ANdRlIJRaftncolqBM98tcKCskIsKUeTjTs7oT92
usyF/pzGe7I9xd3U90wCq3M3hHoTJ0gjSqRU4BG9tWAKOBrVP6PWoC6p+rR5J62ZpRM6DhwmePpW
kcthPtcMtZlJZM6mNJMflFgI1xnQwdpiMnHnEVOAouxYMo/UBubPjD1+GDjIgLhdC+uouhqu8uDi
sdg4IkQkVeTIKKnkKNGPtMqEDJhhm/jI6LN52FpWyjzS6uzgt50F3SrWkvRW4QzcWJ6RTkeHgRlk
UZXDiNW+Hl/doOcEiJKgcL6zLMvLHW4L12DnoWR44g+erovk+VKk9T/TZWPnlwi7tY813/QMb2tq
XBNT1Tz2cuiszUim0FENxrPlEgYIwqATnyot7WddkUKvSpH8Frljf1ENFLdYD8POlB2s/R75aR5D
FmlbukuB6CVOeZN60dORu4woSqOTWzslD4vH8S+ZGbIpe3l8R8fnpBVg3C0e8SFNxzPWu1Ph1+nV
LVvYNBaHRNIqJhCsiLB1A3sMg4wRcx4F/Els77rBdNgGW+7GxkB5Mcvk2wlhQKhMLJhcIr4NzwhB
8xGbGeTc35kLtwx9U4Wtuy++yswQqzIvcNYGY7fTpS1Pfaj7le9RT9pJzG6tHYbyU87IcktheNCB
ECRNI3mSVYpIX1h8Cj4B6Cut3e4RzkT1VUsRnUPPXbCMFshhrEyHXjqouZ2ULLgkrMH8mcOrJYgf
GMRjb/c7s+eAiCPM87hlDC9kXujI51mXV8NJmKIn1gkz6gtoqFUnO5wNdKojHBV7rJ9m3zqTfiuJ
yCSHKNEQTxo60irzedP7fBsXw1ue1XTyhgGUNjwpQktaQHQt8cGSc3A9NcF7m0JaMFjiLv4ZbqkZ
FFt6Saxw100L8EAxBZzjAGQNFKbC1ocSA33UpB/dAljQ47qz/KcaY4jVTh8lb/F6XDhNyPExCuKR
FzFHCFflXaqslZUzHXHn/Golw1towAnv0+Q42ORrRiRQAHP06McARRaAb/sB+1MjWAoIxYnO5u7B
t/XWtqprqAUYJcS37JrcQ1uZb3hTKF1iWjrRzefBqZEzO4wNSnM6Zvwp2nPOdlgeWzf6xy51YltW
3KJOsHmvMFA21DxjWWC8qeV+JiQqL4wnB3lz6RqkQowwR6oS5NesNrGSz4ExHKZ0emHMvgs9ln/S
WxNMDENjYPLjOf+EV+wxtdwaN/9uM0FyAon1WeKeCZdAqkCpJt3D0JJ41igyPvJjItpn0aWHLK9P
osIAmbJcM0yUvnHWPRTEy47MVZyEiboPBwzhwjx4912KALvLf92uoD2c91p3O45yNPHZg6yNTVeP
+77On8oRnxXkBAUMLJjZeCKDzBmWFYywVkHgPXdCdncBrg02NjErm5TFDAhQ24HFmjnDsJ0dlnuO
mYI7SpzmEOn0PgLPRBEFIYuEAibCvG7GJ966xD6fldMZ2TBuAQkRFl/mYGbXoGVvjRsSto2JGiMJ
FZbZdMSeC42gd91Dxr9AUGiwUdgJJbJHch8ZEGTpZ9rX/9JuehrGYAanXlLhJoy/NZzAjcCrnIVi
oTHK+li4JgPCgD45MAAHE4ND0BADG5m55ZED7NPT8EFrBimruKUSzmxKw9kOP7vCTY+1MuCRq4AF
Z8T4VXoSDHdIYk49M/sZ+rem4y9CQcWNNI35msnud9/7xrpxpXcAeY7FA5cBjStjSjMD08xR9YUn
nyQUeBYOClk/6IHS+DiexGDqBV/9rJPx3hONXjlVgqpKxQ5YDMXeYxmNM5Fj2vPZuETFOC6tHrdx
7nTbTruPk0VkT1CHW39obEauLklr3m0mvSyrHdDcND12jonWJgUEJV0S2Ydk8q/OoPfkKB372Tw2
RYEhr1wCsqeTn+S/WvbzyuuQgPM/k9FBPBgbsT0Lo4caMR1rsPEd68deNOa9I6gOK9UfUkdtLCKA
wCnkgCWgzDeOx3kUkYqMYKz3pn+GOz20kz4j3InRTDDhaxmzsB1E0jzE44dlZwiy00vDq7zVkZNe
HLguKiYHR4wHi3RQttpiSc6zfXYEylgNjnwRNe+P1yq1NgsLJj4NUDsm33XG6BXw/OY/js5jOW4s
C6JfhAh4s62CKe9ZRXKDoBHhvcfX90HvZiZ6WhIF4N2XN/NkkIU3JC4NzZr5cI7iS1JzzrYDW4Ih
1RpnZiBHfkWdi0OMQr6GoS+u+RYNNfaZQXvEU/bslBY2Fx/kWrJ2lDH8S3p6KRtynn7DrxjH/3Ip
/SAFcaobaT9XjFtRlWGYm0j6dXJLjjKenKLuqOBIlzv4liaMm8G3ZXGvwJiA9+JBgdCXRe0vv9p7
Fep3vUGAIwWuidY/hbUYnVvrLsRdqVkneaTBR2r5C2oJ8a4KQ/KmvjhHY7NNRGEPWEbcWeP0T1W0
TceamDZFmhUa0Rma2KsNMmCTkHrNosQKKexzxGGC/f/MObq3ifxIoBy2WrjFOmoTvcdjFv8h1OH0
NR5hQvOWQAkMxoVjE4yf0tj5TMHhVdYwrOnQPLuKWLkEujfIFbb07aaXC4I8xcGCxsJFgh8P73HQ
AqXSja3cCx54lC/qfz4S3L6ExeGU+dAelLEndQW/cMayZMjatyg3r2JhB1bs5qhY/AAk7s1p6Y6G
xV6+BNYzB1+1SqUHiwWA4p8trorZELdWB5tNbXuPKESN3BvyWwVP3OYK3Gd0LkawDm25ZgzaIMVC
77LwmOZ+f4qZyf1W3OU1RoqqIhiHo8W/ZPNUId/F+oYYDAI6iSogKT7c4sVihcsJgZh3dK1X4ptB
R0nGQkKHsNDniddnAtKxpp51Q9OcwAr+iUyQ6PZe2y6NUOEhU+vNSIhHxL4aWPp9kTy0Wfw3BRIB
xuSvrf7pUbjvo+5WjulFHMEaSSa+Xn5Kroi/VpzTDy2yvBzPK9Midl2IuSGg3Qga1b+QytAe8Uiu
8McM1bZgJWHpYFJnZqfUdHO8vCXpGHXiOy/mj17EL5qrm5KGy7lJnnrsP2Zd84EtWCdeIRDVtAti
fVVD8ZyiWbPTVM5VJnKr5ZqeItFFdfNFQe0CpXAGbgJDmn0UBvZsBTACz9sl7bRdNaofQUMFx4wA
mU4RLaJs9PPyS5gaA9FcgMli7YpYAZzrh4ewYMWhJm4SMx6zOUUAx3cnrBr1Xw4gU8NTWD6EDvcu
WICeoKakfvbpcK/C6Z4L441bLg9FoT20ynRrVX4aMdVjAlmKgbO57nR7HhVH6Csg+H77JnfaozGV
na9OS1aTshjFQWf/Mfn6KSJcdZUuXSJphoXdKhDHrZROnkgJg0nNGeYsvNPNNjVVSn2hRBccT2Vi
HYW02ZWNZhOT2oXQWqqs2wFaOozc4UZ8ge3SOZ9M/FstKivpMMevMkX41NgDAIGnXYXFvCnxdQ2s
zaxxCTVK/Wh1fPRGobFTNjGiBPkmx6GnC+BjC2kb+Ky5K9PWTP+m0/XiTBFe9FQrbR0zxSBpBylm
Ep44a6Js3qi8Dy3FcWNqPOUQgNWMu5zGIyBbNvEhm6wN9zVtrQfVB3HCNYeu12vNbamCNYJ/cfIi
yk7SqFl32peEks4PxfFxoEsBn2EZXRdjeW2U9lCKoFqC/qU17bVn+yYSVMihzBTFCJaJWwQ69K5D
FDcBZQ/RwDOWEtejCoAKkXY7xEjog/hDts8NIHZmVsBnKt/0ZeHIErrNeIlwZvnoPDNMoBkEeC0s
IGrds2os+HUAgB0XQ03bAHr1aEaVkxviP6Qlrq3krQj4CrtIhk03JtE/knyvSs9VmvVkwemS9KPJ
hMApkujpxwRaxxDBFrkYjWlgQ20o1k0sGmC/hEnHCjpySA+SlQ9fQ56Hl4w2VSGuOB8mqh3IPeIt
JYQ61jP1BtZXZdSbRhydfJ4+MpM1V8O/goUUv88hlQkh+9UxjMWtkMq3voRyMEwFnlimHcXg3C4E
7BhhJVQ38tnQHhC8qaYMwvBz6hOo6BlSMnwaW1lKqksB/6ZQkFjyY8SWMKczpVSFq6T5lyKdPcJd
Z5W8zwpshUHcC49pAqdWGPPx0EfgZgq8dmlU5xugT1vLgr9Fb7nSYEAVxLLlzgOKEbd/aRZe1ulb
iWjDuoY+PeYkEqU+Odc8d64ksCDqSTfbUtpFO+7if1mId8Lv8sBrhkTYoDPi2jPSn7jvr0h9zIwJ
SnSliD2NR5GOQbtvN0EKdmv2eybGLKFisNe2JS4fuyBkvtJ5tlaywu6ayEuFbFyajBtI+FVC99NA
DIHRuGGYXkYK7G0hVT9Ju2HKVUj0KOU2E48Cl9fs2VbHQPFmwydgzeoxe6OtflVxCykY8IeODftC
uT1NCJjMlAuoqMOQPsV/FWt4EDE+HEe//qnDPRgvgro/HQVWTQWSizNbu8EBAyhwsZqrgmmKljrb
JOLVSt8JUddhvMnNNQTrh+BT6luj2QHA6acXZWRleaa7izvoRNIv/RwHF9jjrLLLOoYaZ2BJy+K5
FDFMvyeyk4Y/vXDEGVEB7qVcwixPQf0mpMt/2gjDGyVimgQeveZpIjjyApSVloy8xsEg75AGIX+W
sLRTEScmLLXqXNxZZOGOEFPM0bZASwrkRqiFAQM/hidHCS+xggCCmkCgXZFw1aym67QnnZLwPX+j
BVKdthlAVqgk2oaGjiD1KjaFtdvrDj/5bqsV2HGdqj4M4Sb+5f/Y0sI0eTOZRX1dlm/s/KclGE9m
dqOVVIW7rbGPxV1AGtfYDIeIZIfFXWCd/QHsBCmocTkS7Ca0If8y6Pa0n4Ko0YqDoW9TYqmxR1EJ
u4Yw/1h6BQTiDvFxqClAfzBextT0Wb96/NA6LMgnvYXVHp3gLals3lk70Q2U3tWzQgkFkymGGM1m
kmORDa9Dprv9ApgMyH0XXQIgEfN3QyshqwjZTTHQyDbFRaSI+OMbNfPcAbauASdBHm865XcJGhlX
oMY6T9G3pHqo2V2+UnonzEbagZ1KP8b1Z/tU71J4DsUrBezDhY3V+Kana15zDph6I+CXjzi2DiEu
MzZGmTMTchvhO7gwaTPtfaQFALsOakGdAVV9wdVKk0M1H9uLQtgB7kv1Svhm9P8S/U5Oet2WpM6V
Gr8PWxt+0UdXfWb5TdLPosFOO/oZO5xz5dGP+fTaRoSDhfHRyUd7FhDs1trk0OcksTskKxfdwFO9
9OKo/gxQFDFQy7gS1hWZaBBwE1fCV05aOwQcvk5erJvmwM5ug+iJ5c/0JE3FkZBlOP5YSBFBR8qy
20f7qi06Y0FGr9Tf7qhzjBVrnFIaz/U27zesU0CliL3N3x6cXJLlbBEUvHkub6P414AnJU412o1B
2pKmEBfOGOnOGUwj5lNKlcHbiOu+5vRxuNc3uStgXbXHH+u9IBDB5Vk9YgwCiIxua/0aZ96R/t/y
Hj4VSCJ40DzMtJK16m4+bpZPVkwVVFXCia2Nf59ov2V6ygXuMtAa0WcvzV+nq8fbjOZZT8ezjSMA
cNk9+a6Srf4vf5HzMrNzfFpOdr6DuFP4V1JER9f7X/MGd13FPW/Z+V9ItzJHARWrD/6ysGA1rV0+
sQR3zY6EGFu0O3XuaFmDwcHM47wbcHg9BWwqs43UH4dOiwsPu4mB1RK0rytQA/lt4fXByMIrcibj
JUDtx607ODEg5oFwJF68ffhF3Yiug/6y6TRgzlYnN70LqBYvcDOglKhlbgQbFZPKxipwUXfRXqHP
4alB21qbrP5BsF1D344ONYFNcc8DLzRfUbjjmlyHYPbX4YHlYeGo+PrBYRe7irbo6nO6jv1Gi6gF
cRZae7dmHZ7ptNUTbcOovQlpoFexrnM93+OKYXCJwVQyNcHiwWIBa2te4YX8tD6C0F2aEACDJHQV
2zChmht4eywVE8QrB2/2AtLOnN6yM4cnbn6oBe82Txl6Jykat5VtcvS66E7hWqfTKCdB8UIfUV7C
W1vwR9jBBNMMnJEUBDNDHMDBgws5pRaCryc252Y4yMlVm7zyZ1hg2ocCZhOO5WInU1agYyPFTbNK
D/3yK8vlgTrSEvYVmKOVCZx6eTyE4UEXCdsBXvpgP36r9M/7axzRWkw8CF/SSjjgVsJF2cd2/pPL
e/UTPlmSbFLdlXh6wjXRcmyM0Xc12/M7/3Ywf+MSz3TaH/QaYHv1Gz60RtsWpjtj2v+m6zAd1zMk
kJ1WbSz1hN8I9YBfMeFhmZbhm5EeEfGgNxv1AKC5ZHR/5e9Eq4hF4uNVOZE4aqoDw8YSYWm2YX9W
W54OhfYX1Rt7CoGr7whCp45zDqim6ZhX48GLoikn0Kb0ymO7Hj4N4bfAE9vyeeHkPgDCy1RCZAsY
GZcBK79Yc5DWjEv3x34IlDo2EjX9G+StRDy+9v8gqnhadxUw0S7j16nkwlaTIyBR9sqqjfFBE5hD
NWG2VLauelrvxKNSPSReYZG710UpL+ZLwa7LPk5yxJAzD1vXNcddTZkMj1W2wIyRJb1u8PwzXXZL
V02xacHV4Pb2MUTy6F9Ff6NDO4y4BH005sekH7JxJ2S7SnPK9DBxWdSwH/FMf0kkQ40dP5/4kzUZ
ySaiSaDQKIJm+1Sh6f9KJGK4AkVUTRauQOFbqV4CvKg86aV402h6G2+5sh0lJ+xW2bRDyjlF0SZC
21fUL4nPpdZf9Hg/RSeBk6udvhuFIvru0ZoKctJSaeDQmGP4jpLQYrXPj8NuaY+4K8pPBbtFWGvs
fUiBZivpHbExe4pvTBA6rycc5WPwlxDDgo3e7ngYyj9wL2VwVH+RxHIEQXL6C81gJRImYNpCpXpT
8UP90m1UDa4a7hBZaZcga7usg7ivT+xHViXyfmbXt+Fl/QlQ05tzYLnG3T81tOKWh+hVNC5kq4JF
7MUyT4GyUjscpyseAgIcLXCWZl+2Xl5d5y1M9UTdyvM5yWwlfSN5KLa3HnbMM/G3jckT6UFzU0qC
rK6w7ymiwsAE+jJzgm+0rWlL7C9niH3rJld6SvpeZ4sQ75drlryJimcHSxlEyG80g8BY5wQmJpeS
mJnHS/Oq7ph0OzYOpnbMpUNR75sPQmEqljE4BewZAkDra9AArfwshk/RvGPwD9vdxNDbfsrvs8/x
lNxla1dq3Ij2cccjeu9hyYTPun827/xetPLHgBoi/mWXXl0+3UDR2HQPtaNxlLuYl5MV6U0UWJZ6
81ugHYmFIvi3rD7kR0G08IwblQHJ+CLxonwZ/s2gC+es0WAnvMpuB8xPrrfyYU7tuIV3cQQBK/ym
Kb/pf43h8ngs4D2BiByTZCDvxPkIiWKlyCd16QmebyOA8/KlRtcMU5AJD37XJ0eFD2zLHyH7Ksxz
ZL7VpwkeDZ8ahSmL3xu/646gCjvICVAOJYLDt/+vmvU1ZkBVO+Tpvmq3pVCvpKe53CrQlw+58cMK
kJOFDskxPpjywVB3JA6josAWDtd3V/dHiY8DF/0E4Gd97ljW5y6KMRr8ZLoY0+XOBX4c8cjoH0X1
Puq7kcqQ2KH7FKsiGAhFfpBHSjmNenx8EuRCLx/f8nDN3ARfouztxY8gP0xWtdEzACBg2BY2LSAD
kxtCZVB/SW5TC8Cyk9OJjESdbPqv3joxMRORwtM+ELSd8SHCm7Hxj2a4fC0iAWc9ImRsS+ql0PYy
aEuM4mgVQfNTttkmkncFtvhp7t9Don1yvB2DvTUTv0J7b98LlJHpHONJ677YOKO/1qxTXBLGC5tN
2sXyBqMnWZZIkS9S3a5KWqOe5IWZl/F9sgoBG/5pGN8Au3uuWe1OQ1sRK74DyVFb7iCUTdxzXHXK
ryGfyhLTv53yPzKqyAdG8IZ1TvHVhBcVVj9lFca0S7GnYCRA0H5aT8NY11hGCw7pTXTnwepJ3sLI
4XSRqThmdo/6zzb4Zq0J7Eg/WQyDs3U3pMdYnkhDaf8MMogEorZ8rfoZGJx4UP9YzBbcASGGExpi
tc6rpHN3bDMvvVWxC++Y1AF7Xg4aKfJy3nBss+O9yj0wWcxj0uK4dke+ZQJSswDF5g9U6zDzK1yo
tTU45H4K40oeWSap0B4kKifoz5EPE50bS4rHm8sncWqKOzBkMRxqR2liLpO/mG1lw2NagcEUvOfC
3yy6IPnp7aVopXgwLcjxWYpPqs+fgJIVBMTxPAY/gEYoD2ikZ2fdLP+gM+xjWeeObcTU3j5k4r4+
kE2/eBPDJ4X3fBXfjCpxGklaN+WDOVAx9tV0gqWdYGCWpu9FJIsjeN5AtJYyUfrBC9TJG7tNpeYW
tae2QYF84L8XRHMmJxJtRXKzyGYuFN5o4Foxuy5ugWBgSGNZ500fffzgA6WGQB0nTHE8Jd2q8I+Z
/0mvKmYby7DT5tQroIzYnr0PnLg8e7CdNEYzUCrVUVB3049cwwfbJ8JuZOagcDWwAUCYdy4Rc3sa
OSexPWh3VVlH/IDFb2Kt1AlP9XVMNgVxokCCjGOXmS0CH3/Q4GWOLxFJWZQOjWwzmgfRDcWlD95F
6UR3R6+cKVFoJK65+Sc6FfI1eB0M+Yj6ekewV0w3+EBXHVqs07yQkOTGIpQEfDa3ky4Cccog3p1F
2r4x7COJNnaZv0a0zaJGTlVCBtOJKfw4RhtVorIGT+nc/jW0Bmb9sVywiHfW23c8HaeyvozCxigf
UtZRr0Rl0uANA9ukrnST/KMONzVTC72xntS3qwGs7eJjHihQF2YQFiWmDj76uWKsK16VyqjWedUe
UioMzeahAeCy6i/ZmjkvoLJn+wbDB+7p/Kr6n7kfnRUp3wSSYpfokyZ09pVuVtcppqd7uifql6GZ
9rKEFksB10l61Fvy5EtcGUuQWRMM/NV8wufTMkze9HY/SOArpYtKQDIicgqmtAXKR2ZlJvMf5CTS
pKdRd38B8LZ0OqvSVzWeKAw2Wu4F81bos23K2GOxzrVORbcJDGKadOQMsl2KxJ0j8U8IZ94y/yfN
Oo9SdseiYU4uk1s5nUsF/q5v0ORUYFSUbGSwla689Eo9q93wmMBFrpq4/tbTjrXxdCXmyjPPVbvs
Ogy/NQsoscp++7DcJnmYcvnWXnGUUGMWptweKPWVdP1TDLQnOCeuo8lzxEyP40b1mlLeznBlehM7
dOjzNQdj1NaH1Fwy9OGTLSYVTANB2klWPxRBvAiF73Zjm+zVbhTXSleggiC1VWX5I3bzueuA3Vgm
BVHDoMguSzv52UFjTOMWjz9VRCwD8pBG5J4R8jqZzWbpCfaZI8mzJKsE61Mqh3sgdBdh6F0BM7tW
Z/BEGm/AUxEg14vtvuMp1r7xxFDFDWGATdXPEB4zseS1SxwiTRWnJIypKnOnGj7wLociS0SEEHBa
56sRsT3Nkk20GMsPervj7AIk4vi4lifxGhq2/x1I4qFbTLqwEFjeIp8221KlHPFM8YokIWPCgJjX
A+1OU/sVj5ozw2OQYRjZdf7VsVkhO6hdcvEkDHejf9OFj0E4p4KXJ/TRXNndV/o5NPdp73T4oBY2
zobLRlm8zdOlmG5z7EZxac/No/G3CXb0EQx59kXhE6alnUxgjMZP2HLFLeEeWOj9tpAs+PWsVzEx
0KPEIkVILhHXsUR0oZ1gSntvkLVHulv3GWtW7axo+1zd8h53TMXLH8wb2TIpEaj9+2Td6+6Wxv0m
V+81MtroKZWrT/vG/Gra1yw4IGcigb/cPTDvSHRiUwTL8I8wPQPBJuwQcP8NBw0/OFYu8cfC5Wtu
RVhkHJvNAIzMnfu1xX+3lINP46oRb/XKzvB6Qod2qy+a+u6sMMMVNc2f1R/ol1v5zg4IeLR+rEpP
GDz1itESAWYLB+hPP4q78azvhpsmrri3f8bxmuZ1l2D1uCuesBfTbetGr+mq3cutdEBHvADVsrsP
5ibeY/2Dfp53/1HsySaY6+obZ6A9gaegvdJO9mBkv5Mj6507rJ4Xhe+euAci7hR/eIpsZhasFefh
aShrmQF4jZeo+QsbJ2S4o20pozHVLv7QTtB1Z0KLa+wSn1A/qbm0btFRUo8ZiIJ433/ryH6u+RN/
KUeCfevBzm+ZTYeCYyzTIiTBa+sox86OLuUt/Rz23BNdIgNOfPcfyUbZY5badU+SL8LZRPHcVUe0
4Df1t7KViawIh+J8Sw48EjaGW9tcIQsdpqN0AJW3pq0oWtEhj1DsqZRLjfv8OwLA80BfNh9scEDL
I0gE39l3bXPK3oWL8Vu/U/rZbsV/cI75PGprwvdbEj93bYOG9IqvxOKIUJ9aG7CgW5Y7Zi+iesaG
2q/Jv/PbZFDyvxh79xnSBo7Ii3oGI9m42pXxjw6VHOQ/nLqf4GF8sgVdE8x/C++m3eRnCo122RYY
3F/wiCZ3epfd2uMlc4ujuC0dKOFZ+UDcRKL1z9VlOAyuuTIZKXTX2g2/4xGNG3Ip3wWvPRYfEX54
XIb7IXSoHcs5aVe6W+zo87Z5Q7t1eaouBC0uOuSMao2xcmvsqTPRnPog3JnJ+Gst1slaOi1oiR9+
2toiv/p3851j/tAezZ/yNAOGooVkRc+dbb3FJ4kNJPrBymcf42hHqiTPwieqgkYlHC0sV0RKdJcl
c3yoYWw7iM6AO/CezPyoPNKQTntQbNyZoU1scW253Vu2mSl89vJXZSM3kpotDhSV6twSTtNzZq5G
FGUEt5tTdKODx2G4fFY/OuKHi4L2oqXxZ34vNqI3OOGH/jd9NevqyCqCrVe5F57CMXD0z/HMetKe
PiMn2oQ/MH292cZ05jKaS7tqq+/TY7GvCAut+IHsYG3tjFOxyZ79NrU5fD2GKf6ka9p6PK5bSHPx
N+/oiTIcO77OsY1ZW94EHNGH4CE5Nd7ONX3aW0zIbNfZrvwb+YE76W93owHTkRFIq6/5fTwAz2Jp
+WnaP+ZZ8TB8bhYXmjM71lV5yu5SCYN76I4nH5FjVXFNXRNrVLfaLdyaV1x+8zuLb3hv78q7cg9O
PKbVjUA8OF1lE9F/uYFmqbiKLe15NzCt7uJTsq2dcaXZmAQwH7m5G94hfG0osXRCO/xj4mK3yCZv
J3jBI3ukT36hm7gz+TBpbupql8lrNtWGt/lYvhuHfIvccWw/rF8+5qiIk7Gm3NotfxHg7fo+bst7
tjYfgQNQA4o0BmhubG/mlnr6v6WxYB05lkOjWrRidHMRiwgKebzCEF9P9bm6RY5vMykyZWNlxAjR
2cPPcLGcfmM4YGl+iw0BqffywYOFhtytxouETHdIt8mJmJCrfYNK2iMnbvwtRils2SuUT93pnGDZ
z26aap1shiUmvZ2J1/AcS2S3j6PsCA4/Jxah2P3e0896dcnvGk2cduAxa1AQh0RYXoi/DIdwo3P9
+SWUEtNeavM8c9IzqbIj+jT4x8GZhI6a78ttUbmLarXrX01/NPonzWIovIjt/gOtI9qN++hf4ZHJ
/gyOpHeBIt8Ynk1bPCPLc9XiH/xIv9u9ujWMVb33N/xtIesehSvyMBdn+i9worNbWA+bdMNvXfsn
D64ss9gmeIzz6ypyefkmwGtEzsjP48Ta4wQ8kx/6fXajTeUJTokMybC/17f+ltKLwKM3jGMFXEuz
gT4070iyN89E9jgcjHeOU25sIxgQ/F6aze6ue+t40QQHE5SsOupO3JGppxkD2xafIXrsCBQHaLDb
fq/deNbyfbCV8He5+DZEYEnc7xCS/vhxQpsIQgda0y53+n8CanG/GZCJpXXqoRovfiV7sjN7rBDL
VqEDT+ubh3zNwbbqv611ipD9VTxM6M+78dlcjB39iZGF9WWd3JTGKbc1l2BMROsMFqp+1A2H9vIz
SXgsu3zy5AeO+Q10aMDe1XGRADk9WA+r67axoYSEPLyIt458VygIWbGAc+cNnuXkDVkZYZRZ2Qu+
+CgieL8Xp/Iy3ptPnfIL/pZMR+afEVYqos5R3voHgTgRBvbv/CXt4/uAbLweeB9kXv0tgYoPrthd
vya0b/11v1waSbvLyLbtBncS8rvNwdDQ5uFx8Y2w1BDB3+Id8iplY0juGDuppy1lCSc+cjwyu/ra
nzgy0A+3st1+cl3iTR3v5cVib/GlSSzBVjITRfc1pKvJwYWaXrKnugsCF2dDjEWTkPAzXH7RG5VS
mboDN8r1FW1tlZ8Lag+Ow1uxxjn35isr7ZSfw7N+ad6yIzs31orZG/su7C9j5fE9ReYTL9HBSG3u
fbf2NjrBGuUq9FQP3eYD+8q2OuAKJgnkiS7+H82eNtklZ8m8trY84i40ZPykLrTqflyX3ugloi2+
uj05y2kZmlY0mjARvKW7bls8+itX3UfHcUi5KAffU3JenDS32S0Pyjlkb+RKfDbnzcDsuE54LGaW
KzKF8qvy13oBZPHD3YQt65rdDFBOdKsndnPlkIfyc0YGXLUMHRP10OsIkSVYc+/10EznA19ntKEf
hrW1sAGX6nusnjlXiiOF1MvRraA0vDHfOIg6fPIEj/dhp3nmD+yuw1LiQlbvMZ7MX/Jn+LYmaI0H
4xZ+83HQHJVeoVWyB0ttt/vUBZeCj4Yp9xNuoavsuH7JJjMHhD6W75fSy2wVK/KGB2F+QxqAzANT
kM0ZJSOPaEth0oa7dGQTy+R7vLeYVtaF4qAIZGjowENWFk1gq2oveoQKXE7C0BMu7RuZd3xqGCgI
NoAWlNior4DUS69gGTn4lG1JMG8kWoyPPr7zVcKXj0q37A3qzmqw+fd3HpyaK/D/r2k5OuszOc49
dCE8kcwYEM1WPIQQuvgZueOGD0hGT8zSdcu9ge0qYpT/Q8sNzklJ2ja/0Xs+e+o3oB+Bj8KcfvtI
hguWk20oxt/sKk78a1m/J3v2vwYFsIaDjmkwsaPR13urc0IMKCJbA7sfvdE4IFwD6e05VV9puIXK
zxaRhVPUYbazYz5IbwOrk019Qi1uc4+64Ol9ho7LGj6z+z/pr+B9fmBKhJ0CiYCgQ8mXlwvZeskF
UKJNiVJ4mVG1eTUktkdLM2+XrGkjutHIq78zdlbxgZJkOjc6ilKv2P85jvovn/mbdPs7UOWo3I0s
4snYG8qdlL5K1SrcT8N8F5tthEE65D6vpEzW2Y4HukZYm/xi15ErUiTIixnHpExHlzlu6xqdiv2V
Vhor1PP8FlpHtJFiQKsmwsECBciQNkpr2li14DTkN3/w+K9p9N3nP/jkJyo28z8pZJosbKJCpXw0
VDJ0K/6vE8bYSnnCoySieojTS9ScmvEUTddifkfbWaf5JhL+Eg2TmQPeVehhIQueWXFAsWfDEs4i
p3pZDWlzdhEaRdeUrGmmq7HRlqbyZ267tx4SQdbcfYRhNcBokMIJkTIvgbJV0b3ZCX+Lw6Wypnsw
6jDKpFUGo6xnhYhPDTlVfQ9TUhDzRWYmajZDzXWLrE576lkIUg7kFWL9IVKWt7KSMSRTk+qIVwRE
lAGfo2bFP5No7Aqx/LSU6nOeEexqK8OvhPMwk2jNJny0D8Vmp4itJy+yKQ6ZQKYrYDJpXjVpI5/Q
TxuLRFXTzxo+CUwmllCelAaI4pTg0xQ75Vc04H4ZoyK44E9vIJPWzSh7cKR4SaNOOFGYqfylCv90
nJanHO5oVo2/gggkUYhIE4T+u1k2r1ykfllo33qfYtZGI0waygWkEwkSRdYfYtpCS9qSIgWHq6bV
+BUj/cvIWPkW5uAVOLxWozoDfZpaDjoTl4MyZE4HtcUPQ+NLr9mKiVPS2XSZ5XbV63efUg1QJj1n
AukxrWUk60iBTEQy1Ub7FoZmUUAlTJ9UC0XDJeVnT4ifCtNhJ4rCNdY5pUjHbbqJ4FY9TzhOfI5j
0493Mz7XsTApqDSviZp+ZzJqiJ8onz39kELcXrVy2s+givQ4QPzTfIyg+jRileQbUJB5O6WhXu5N
PQSN1zeUX0esrSxrl1Ch5tfmd0zWV6JAZZT6f6oyvBKph+YsIubGwh0g/85qUGYyADAL7mfEYrS8
fz1264DlU4DfI50ruI3o2OFnoxEYnoEIt6K0HbW/kh9TE/31ARx5DnShW5ATaP7avWhTWnMDvlHt
OVQ5MQsgnCkHLg9VzGYsaTW0l8ukcX/XpVUqK9sh+lQCupGqctNbPaTNj46+sUj7FimJaUdrM4wa
xlbwDBC/oplLBrvOQLwowmdmchS2wk6E15M0FrZIn9B7RU7gNzaRCYhETGw6kobNVrVwZImTafxV
koSfZBOYlsl7CftEM3g9Cg8fNlXsEYRDLmJd4RBjhPKic21kl9+mt4n1JMZInP4owKg42MAsMNgq
Hkujnu0+pnLPCNZpstGDf2XKJzwW+ApX92QaGXlOWWVupnlfSK7E9rsUcSKhGZTbmEyGyO448F81
nxSZLUrM9kTI0LC0L6BEb5W/AOgsAHd+9aeYMT+EmeyBXFReWXVnI4EiU0VKscbC/F6lMVsR88y3
7diM06aehONAET3Rt/iQCdVZ0QW7ldt93DRrSQvv8ohplMMyoN0sy8L3SZOfuCKxToyvUuo+iQ/z
6Wa2SM1XW5Hgzv8vlWLbwBmA3H1NVXqLBxAMYGn3ORGpJhfpnCY/Pe6TCSKiufWZSXzwg36nMRTt
8/oETVjNHzPEcKtPXRX6J24iPfiduBMJy1cCz2kaWl+GWX0ZvICd8RMQE9KgP1Dad4pUSFtMNtgW
qds6Sj7vf59Q0McAGVantLpU/AZS7V5ThInjn0sxAFtVu5CcylqMK6y0E+FjJFcEDpX4zFZP+Dtk
Lz2r86VfeLoQbmeGY6q8kWCJSNLisipDY20I9D33FRV5qGIFN+RY2lQGjhR9E+jE9yAvavmxJo/H
nSPvnuDi3KJUoPRsfS43vvLrZ9Zex3Qg6keJi0jKum3uaDD+SQsyxXwFiudCQ6q5tiVjvw7wHyZj
xxeY6bw+iZj0Igq0Jekj5mhta87eDKnNWnTb4K1UlmPxBhZIiBW7yj4VVgNMYtlb30Cr4IqLNKj3
bFzPYo+XoqJHnfm5/9BCIt/tm8jWwKCvuhN5YsMt7TbsEkF3niduGflh4NamIEXz+sohK9FMoVTm
Q+KcE3AkS8ouY3WV6s84waLBtyUZ/sk6+GTtvCxmS9ymSwc5cWHuukGFMpEirrSPhIiIwHArGN2n
DDZU+I+j81huHImC4BchAkDDXulA7yTKXRCipGl4779+E3vZ08ysRALdz1Rl9elSaBQSCQxq9h3D
SxbskyF/1Yhb9F19G/UIC3K+FsG6BP//PodPVUffGtNDRmF68KMCzrWjW0/JMJgdevuTwgwK8gKz
8J2gq7Pz6lJDYBxkhgEODCSLxiG/jl2EV+ipT56GLE6Rn6EAWticnQZuRXuC07pWS9hizkcyyBXG
BHAZJu/dyMAqLidsz+SXqdjijFIBP8BQtZh3Jn63birSRLtpV9rcOCwT25c0qq79iA4VQ0ghgy/H
oHxSrHfdaPGsFYgrzPAUUz92rY4XDr/UmWg7TiMFbuAs65f4y+JV02ss+bMeCo8uj3lBw4NVGW1u
GB3ywdkXcf+m6e4n6AAvTJ1p4abYpvOUkUqAfCwL32Ijg3aGHRNsN0tJTB7bKPZhL3+UPfENpk0g
crBNivEIkuPFyMafNiyehil2WsbZDJt7AdPxYBeduurd5rWyca5hZTNk+R7E1bP3aSd1M9yo1Jc5
AJOGbmHqv2JUDzOTNSNhgpwEkhrUrF6b5CMWjI/AdiDiqK5ABcinfXVRBmHavTeQsYqAiWtUh0hx
j4SEIYGZLUEWcENNwNb8oQOqBD1dFQKkh1aEafbcTRlv79MM/lXCOEWsdwsc8+5g4nqlDIOx3xSf
AGmRppUrwAX0xaueS4QzK+Mh8iOSBbY2KUaJ8zOBpFLF65AgFm04reg4SnQfeB+bu8EHKDdjs0eu
gbuDWGCSLpp2Uzi3qX2xxD30/wJiuLjQgGeybDUx5++Y14L7HSRGf4RZIAE1Njqs+/YG7+Wcrw1g
bR+7HhHyPvIjxl7RpcQNbH6oLtojD0DfoqaCGyhpUYtOFxgcfKZgtPwuo+piaRC9Ts45Mi6SiTMV
kz7Ajb6M7JEm9x0mkS/AEhGOPMfK98NrLgETpC71x7IdQX9eSVmjSll1BbLkfe0fM9cjaQEPRc6u
Ea3t8Jpx6GasI419+mGlezD3fXGMXTi0y4Drf3pW1u9U7DNArHT1m5LxIQoJneHxN9qCJtjTsdj6
2wBj0Fwq5cYwLzE7AfYJlmcAk3HAWfFmWZan8HtKuXLEbwhdH42p5rE0NFpyD+J13B59cSToe23r
BzN/EEWwaHKCBdyDobxXxj0eMflvtYbwogMg2b7+pzPEzVJCHVG+BBbKV7hJGY8PCxdYVC63cTPB
TotnIK07V6s+34251IZDp3xhupzZy+Om50PkwBzR4pr9FvHRRF1ZUvSwogtYHXCIFz8lQk06yoku
Id/SyNQw1RI/XWX5RWN1EB/DYKvTPKXkmxK+iLcbY813DbiwYu7qthhujRXBxSsMY4u+OteJsaRl
YqesDH99QOnvn0OJJ3muSBDfEG1r8SzA5Rg2clqn+itiTHmo+TEo1OntwKEs0OeJHUpDnul25M1j
5FevleHcmwe7P6jmjCcFiUxVk76Jnfov+gJt4t9QARsBmhs4YTtjH5ymjxB10Bk7jxvjnjrj6RjP
cHt0JtSoKpBBltt42gLcsba4qEp6aEbwKXwlZr98PPzYhjddkRrHHiLHdo8Ym9LSXjn/0n32jqmD
aFFUfBAAonVX3PunuYotJHJru9422hs/Dxog6LKcDjpVxBfeaSf0iLbCwuBIrAmL+jdD9LKik7U8
/giDNIePkckr+MxpV0MvwzeNR4jUp0Xlen6xTJU1bgYi604JyQF4xOvl+Cmv7Vn7qS7OL1h2FsmP
8MS3o9xyxIbZhfC2m/WvaCFNM/8N/hAwETR1RJOJOGK6gPVodulNcM162I7cteYNH/BvzZV21WBW
MqM4IvlmJDxOSOa/2HlP1a6j2smSL0W5pM7KSNdFuzZNj7DUCRE/mfT/ekII1M8s3uv6MckpAxe2
up+pVZTLi+Gk42NbuuxriAVOYc15rM7lakJCwDyFofEXqdrFJ6LBRlmTpoxCyF3M8oFhBRBdU75T
wgnBi5cLop4kuMgNh6xMt8QIwhvfc5rOANL97Gw/V3AdUZeu849AWYfxMZOnxtxU8T7KPEW5VuqF
eHOGETEnk+8h1YL61bD7hZ7xNnzOFQoru2QHok+nJ1EpHAm6PmOuRtuZk3DgeM6XMO+CQ/GsjqhT
CEAFKbh2tyROU1BGhEp41r9Aerwn2LBWtDXlPbiaL0QkyyWBD572MQu/f9j/OH/dUzsqu2LFDCnB
ac0QnYGS/Igv4T//Rs9V/6Pad9DiG+RWLEnBzD0G3pA5+Kr7aFH/IdykUyPeD6OgtRP75ikI04bi
F218bZkKBLocI+hLFBBcP+0bJ2a8N1kxPEvKFzLW7xM1dLwCdLSrPss/bkeT8f0z+CZK00NUdQse
KYT+f8E2uJWb+rdVF0h6Yalf1bt/AUQLEfeMeoIhXfk5bsXOQb63Jr5RvUXbjODdJT+NvU53IWUx
djG5pjUyb/0ue3TfzoGsMSbiLkqPBUJAzhVCZ0iuHp7Wpd7JEw4DSleHNDz++bPG53ZiUefexdV5
BDO1kH2AdosxlC7lVmz5CyhgynloSgYjUaEUszRinn4RHxDe3pis8H+fjtp2uiOwc97z1+qU/vVc
XZ6JEYLpPWzRn/YfWYSHZk2Lt8VhTHzwU7JwyyCx94tmzUfxNTykp5y0U/+03FX0xTeqvbiv8Lyt
fAcX4Mir6l/rDXVFeCCe70YVEnw3d/op11q27wPzV46E6ZGw9Rwx96yNrY+QVBzih83dSuPOA8Cz
aJyM/UCrhokC5/KakjvhAF3xjnY/KNGYM5CnAX/QZ7m5NUg02DvXPjya05IYxE2yt6/+tmV9Ve6r
1+KSnvjdD2wMag4OdK4Xns4Icka+wITDKYoeFVX3hdjzXfgM3jDBztJT/5Nljo7yez8ewwsrBGUZ
HOppVf+AEoPcf2q+raeCEJTr4pNEp2lbPBkpI+MS1Ubzsu/+A3dxgMS4XOe36neGNO9d3GbYTq7D
bApcIMAOTwkZZ1Cy/VPwW2zsc3NxrkoM8GrJNqweNySy8sgzNwcMONkrJXwVVGnMqn77Z8zBxVHL
vJ3oikeAVn/Rkm1LJLaPks3DTqPBvlmEgGmdPbNTpq0WY8bCo1AV40rmd/RYRfaazg8OI45FMd6b
mDZxC6FiRQIuCUrleIRKE/bOQjD1B0+GBb/Vbkm3rPDWBERhdQJZtee6WwS+sXu3Oq+ofvpww4ZC
lhsVBcKD2OtFYHAU72PnkRZ/kOv8YsA3AVRrg2JncjyAMasu/IFWG5Ubs+frTlbEn8/uNSYxLHLj
lYk7qT1bwV83q1Ugl37JaWcEl5kI3CmI6WbdtGfVJ5OA7wxFKaUV43P3Ve1ehPaAwG6kJz/x2uRD
yzgjOAyDUw1nG4Jct0utS4hLoOXWHKp72UaUIyuNoTUTsoXRmuuhVRk14VZjF8T+ZjSQFv+D3uvZ
ZbnCjT3kbKE6SkdGuUV8xS0rWezpGlFFLUY6FCKsAZO7rxRUQyfDfof+gITzpLj3qo3OLZF+WvPQ
xCvIuZjZaJYx/mA20eDqEHRlih+g01h38gcwSzYcbLVepaJf5aRV9BXq4pEuW5T4EbRi2f7RltmJ
N9LNVZ5ZYuXehY1H/NDwTqQAd66kWkPNjTFnzVQ7fDo5YrAPR9sqNQz0tT6uKwaZc44B74D1rZqv
GUZm32upxOurEW2RTCUqN3r60t66Z2xtKcQHdR2ywmLr1gxQ+Eg3YhEhT355cLmMneqYazdtQmrK
wm8GruHBswSnZw6MHbl2yMoLJDk5rcHI0Zf5vxPJD4GRrnp+UezinJUspkgBJ+Z5n9afAlK6mayK
cFqDhvcahz7czraqS54TWZwJ+oWmeMpqXzC3bc+KcRUQIZD5VtnK/5l9Fz9jumG294MfFZg5t7W5
oyv0Na/+Go74gSB+Y5RDmpGnaEq85ua+IrD3mZ3NExNPIKoOV8qu2qgksryxuuaFK/8pH8QrZLcM
bxYEA+eFKjX5cq0VL/3IsoqG8YroEbMNP3i0C3jsmOb+8YqzzXkZyBx90KvkHPU32IusQqPZqLWQ
p/qY3Np99JA48ijjDtRSyMDKXeO1W0aMoSBQG8z4rh5xAUN0QFFhvw3v2E/SnXIXDMTx+jykvnK/
JJbE27wv3xYeVfhwVrfmyrjhPeyUBVcaGAt8lZ61zw/GnkULtoV1a3oqwTbnduN/dB46zQHY1Is8
sOpCpJhRQeJsmHW+7A2mldxnB1ZQoCD38i1/R68UPwvcPpZcDH+oCDD6aysAPXQZ/oKBURwu1Vt6
RGRW/7C3Sz8NNiPX5q3zktOcW4ZkjRGNsyAtzV+jEkOg27JNODjn5qeD73l21oanq1tU3TWu30Xy
qOsN1wZxTzXX/nfpYbTHIHRh1sy6tMKNPi6LK7qaXcHl8sYZN/Gs30jUBOMUoUP3rDUUUAReXEn7
epsd4STUT54H2zNerJ/0NBskIcG1CDf0J+1fZGzcU5at+w9GAc3CuolP0hnuPPcbTvSww3SF52Fe
56Df2+fMVdb6qfNCFHcLie4Wfvqq/4BzjyTY8w9OvkqOyjF6HU+yXfFk5etmWPoPSv5bAbri0pz9
jbzCiqSR3NVnB+bGsnwxTjH3/7M4h2iel+GN9WB8NPdkyGGwxLd46YA4fJL2AYVow6pK2ZZs5hf6
P7bhZA/u/BXim1t01ZpD96ISYL9sj5gRlUd8+v9D+NTprCk9pvdhF1xaPIbrZh/8MIpifW7cku3I
CHxZ76ce4OmyxrrBqCS+Un02D5N4IXDSlDyPSBxAdkC8FgUmBa91WC1vggc+zuivuyXnZIs+lzEB
ZLGS17AbbyI3r41B8B+jnoDS0IQKmJfO2ZkmL8YcHuFlCOWnBc+mL42jiiLBdzRPxMOjNE6hf6sL
ZRPOf7hk22jSH4b+RqfnsPP4qMCrciRCcgGyEOWe077pACHHfKdj5e6gcTSUjkPHArWTFPpQcXtR
nR3dfnNksvELpBQx7Sx0tHyTBFysi+pa0kIBy5qXn5azLhg9ouMI9j1+Smi7eAptLWEj8GlFBHnw
0EWbSkVsewx5MPp1D5kOTVH6EeRbaZ7bxMaTwAFJW1UTOrJq77bj6cYtQpwVpJuO1m/CB+BeaCLj
dB3SHZlcb6sxk5u4eMsrRr/Fvqr3qkJzdIAGJepd0K7V+oH9vtCXJvM5uCgKj1OxckoFfzwA5m0c
7rEM9CaT7LtqgGsgk+LSJRenILKkOwflflAZVOxHC5MeCOyl/kBgTdU9S1e1JcCOCmA9vaNxSIdd
PsPTbiG6LkSMwMz9gXbJ3im2B45xXfj7OfilliiKPaTVAAeIdB1ZAdDrMqOtM3YFiHNxUS9BViS+
l00bDPUbAkahdn5AjHCTDUUkjRRGPgYPOgWSS3jmEYmzEc+ulmnOwWYb77jneoKqvDDlt9RumHpK
lq1pSmjGwaCAd72BiQNCG6YkffVMoqMi8ARirxLlDdN+Ac6h7x8xCjrCKGJrE6pbl3hXJyLrYGuD
wN20LuMgTaAuFbH+27ojSRHNKnQA/WaB4cVzxgHbBEjoCuKYlNo9L0/kZyxbJNa+y1pnSAX7lZAA
13nlawQ/lWaZK1/TWc/Atw3BGWilxS9qlN9h0ujkmtbNT9tPxbNSQOlLRbq/CbEDT9fPq13f81ZE
vRtfc70mLCM2HrIaw13XEktt2xJ8gVX7qGVZ9o5R8ReNo4GpvTOBQRkS5PRIZW6bkhSw0jAxehVp
/kFEju+pAwlgVT6W2JpghM4R4e4mIIrhpR5YQIZFpf0OaVuR59sSXKdRILaq0W10WSKBCbFwJbFK
xJzdOq9NM2K4z0GJaGXYXIc057xLlVYyz2yIhNB03TjaaS/7RWijrgYr7u66MgeCP+UBhHkXoY2w
ab/8gWfBbAQ5taE6TmzjOf5bfVLe0lSbp1s5JDeGgDbW66QNPuKoS8lX7Ou3JqpUesbRdjaCgLa1
3SfOJSrNFHJSYmMbN0DE17bzFdYJt4xtFOouTEkyDKyQQV6RaUTBOmZNLZpkceQcmjZnRmbm+qWy
GgRLAI4Z0zKt4h51GDLpQ3iLfDe5JoKQEEsTSr6U8O7YetXGlqhyNgCtxNI8kOTTh/Doh0jLXtS0
Y3LQM5CTLR7aZkZH6nEz7go3gOJkjg9AyUPIpdYBqEjT/LUdQpuGTKOXGmNGG8QdlIegESo/VJvl
H3oSg7814xqfvDA61ILZeM+1AoW/CjKYQXWW/SiSRxJxwRDwD6gzdWkwlbr0csO1n+EwJlfZN7hu
xgIStB7F1CSF6lJdj3b00lgJbVYhiPcA4qGWX5WpzKZIw97WUOXdXKVK0AqXoiER9Cf8B+dJ3KSc
u2XZ43D02x0oFAenOmuot1qWCoPHBFie7rSYfSd8jmliWacxq8PHJIl/TIb411f7n7FkeSqNRryQ
BsV0vsqjlcjbuwg6/TD5TqvgpyzKdEVKTo+2POK0yGJrpviRivqZGazXJo203ipqADMMCr8r5WGU
q9tR18p6HxJIcIQsyWkVRWBTaX/ikQGCnidrx3G4Sg3B8C+o2VPBNdSviln4tywvmPeVUzneA57k
da02pIQ2OJH9CTAS+1qAgz2rRVDU73x3bGRUkNa7RAFywvRYbMgs9Ve1k0XXoHB9EkET8E/ZKInX
656lwUYFfiBr19xtNkU8ofoCZTMQefaqhtBjYx9CPI9/BWRlTio0a/XcjXV4qSQwBzvvXSbuMZEe
upWRDj0ydZC1mE5lPiZzjDaxOSQ6HhW4yJjCXMaC4H3jQ6fyzbujJZ59rWVPzZfkxWsWUzcMKSTz
lsWsp3aTZEvYENej1SFbbhWC4VQOiiuB7PJsq0l/6iNb26cw8DGXYsIzwrr3FL+s0WPyugnT6feF
RS5cbTndQVRKeyZir3l1apGjWwl1++C6fYvufsRTCAcL5Qu1qq8TssbkzgRUA0KK5DegdcIvdIaB
hv8xakCT1EFjAGHTU2t27JA4Zs1/hoykJyoFeAq82DeNjL+l3oODICOJkVrvkqwYjgIZJUEc1a5m
LQ9AN0rubhMOL9DjapfLseUBqhCQFHlOwdBGs1WnCPRdR244qj2yq229zu9NkcuzOqGd8dkMrwY2
aHduAM3rWrDvsHtJF2k7bdfpIborcLTGPrHCfiPjzjhlxWB8D4aOfNO18VX3k1xn6dg/o2rkqc4D
32ZuXXXI8IRD3Znb070TU3Wy2hGi7JihkYrNmLaq1bZOUzsOMg10IGZZp+cyyQGXjxJ+Q5HMRrM+
xbKqKVVySvuBCRNuSnAyQCOjbVoi1Zt6+I6hYRCZUKjQw0JDfqb5yBh10D+CIfHXMUFe61EdUbH4
HfbdJAhLTMII5zthQMro4EU0VQ2HT+pyz9HJIDEboS0tykbGuKKnCA6U0lEkukAsfH2OEowLgcYw
cK95oBS0LWHa30tTolzrDU7OJiHqsY+JMeOSoBCsGNl2o+8gsQvyENY3iQ2gFgvGdWWiXETRWezs
yUEXcYMMAQXJOMjkr2rCPN4A2eq3gZXC/MjJcTOLPLgpqoWm1yI5zjb8gVangf3CFSJBXw258Q7T
aMbSWA7ToCYqhrXeBfFpsAIXVU3CqndwC+tAlVtgds6TCzUM28uaNOFON9mHWDEsNNmZLCLjXmeh
Q73UXkdNTWwI8nXtuUHdbOpExTWYQgZIO2Iel7DdIQ7YI7vKBQAnujwlBnvTBRGtMtRf1NGxgrQm
rCwkgr5eer3AettWgL6QNuSACZjGROisjn4lka71Unp93BVeWUHmJURA4ZQakfvpAytUN+atlAkW
o76Y8J4jYQkZtaVOcHIgOq/TXmAN6GR9zLoWy3heF0cI2LyaE2m85Jr36neS+3f4W/FD+LbxQ3h7
8wH0PdipCpz+wKT+lpQEnq+hPSrVlr8rHJaGrhng4E8IRMDDB196odUA4RYxaVXBosr1EmJrGzyq
KDMxvgR9edAqN3jTffmvRwc1l2b4E5OEP126rM9k2H82hjkqni16OnWLBcpIqk+CY99iTCblM2rD
bCOjKPQ00mY2ke0wIY4qyFy62rkPopncfSWqL8ds3CPponJrdEF3NKwQH1brsixhImJJ/xGWk8PY
xXFJIG2Eg5ltSNEWdL2mr7ShmpWOrssnnTdjdxRF1P3qNe/qstQSYmwG9CB/iKyitVvYX1Fglqu2
70GnqZ1JN83xchbh5OZbHxYSTsCYPMqmY+ujgkuKAhxdDQ2GsULtxUVH7cGCUMej2LZFevQnUW+M
IleveQ57juVemHi6SwzlJCHwJk7CwjMdSJ5Y+pWme1HA0lOvA2fHiM02CHnTEG9KM+l29WBioimQ
lOdR2l4GNEgLqyApkse7vwEb1m+l3rSeLbNob3c9o4yopxWpgulRFEXKi5FGPeatfkQWjrCzzRty
YN04JB8j8teqYbprC9o40D9dOfouMJIs8oNtbdrONcpYiEG/yjcDUOkN3/28QYibL80aWuAY0txO
IYMS3TF7tjiZcpgMmBXWmPPBj5b1QxhV/mYkOXysbDD+GVEpzkR0pR6qneSrHpgIJYbsTlzQuqfV
AK2cJO5WRV+le7evE2+q++bVSkZEx8HQLE0wqOicBvek2lq8T406PmgFS1W77RnbkEpeU3wP0yaQ
OpRi7JnvVo9Pzyeebsnj0b1MWv9dmj26FC6jZzHPzCxhanuzmtscg98LTJz9VEzmgaXuIBWdLF0S
qe3Wa1mRuFTqgGYqBTyGiI1y1Zu6RfZMObcCOvHT6BqXUa5oYMR6/8LxgQglQqNcxOzz9IgUxiGK
lYc6CBftWp28dzExg7HmKIdBj7PbBBFwSYrFi0QUc2jUIFgLEcttPNrKQSXCdVOPOi11mVjGe+sG
wQfRrsNrgkjNUxzHfgbhSE64dP0tryRcWlHwVXUDKtxmSMetW4z+H0xH7WJV85LbzVpAQmW8d5DF
bka7s5mwF3T7jAVes8okO1AXPSsHvTV4ksth4Fphkz9mERd6UHTG05WRdckmk9c8YDdOniedL5ZG
5eLmVU1sUwoDcEodJKuowVRlonm0oL2CQ6nZ86gySFg0VpVyz0zA/EgxYntdu0wC0dH0h6HVR9C3
5oyeFANaCvzKrlk2h6BElxqZob+3lPptDMbi1MtwoO23JxvWdtDtsgSEWhCAr1Q1o9/ActdJsUwo
o8Y++6Fo26OtJOIu21ayvZIg1ntdFYJKb8vBuZFoNsKhyH67rFLWvT05v3GWSE8FLXqogl7bMzN5
sXwluSutOWy7JKcN1rjRb2Hjps8+ihsmpS6aqoKGtWSK2/xVQRMg2LUdJvF1Hn5UdgR7gUb4m7MF
+IjqZ2efLuydR2da2XylmByMHmWZMdtmjLTbE0JZHCMSA1YNTcqHSHL7MOQhq3wK+xFRbwHGyB3x
qRbdvBZxtHm011I9sfewrGtpltFrQMvV8ixuzCYMcD5r/qsf4YtQDN8ge1cvLpOm6LuhTeXZKFzW
VZFaATFSIXoMcjr4k8Y8i9BOMB1R+u4Y6mSy/1SHe9Dkw4fl0KZYYsq9vsT51hozUGUUGnM2Q75P
lkUCTkfUOihsVnGFwnos1JBB+jqTtrI2NoDXMCY5lratjJzQME0N/qQfkhQW1mCARNX842sXNFtQ
q8pKsP6z24TZSxnjeHcZQpfEWSwDxyQ91TIkQrSs/DBqJd5G6mQQwi25Lgtz+lG0bHytS1akmSiA
mJv5dMssuP34rJvORKCqApIZpo51qJUD7dL8enxJUt3eF62rX7k4z3phDv+cOPVPDsxcZuOjioaX
skWMLav/IUYYvqE2SDYMt4gUDTWM8mjHkzvPWI1AfvobEsRegHwxqk5kgehTgEkC+ewxD93xbjkp
K0g1C0i9AdbRtb598rvQ+EiHPjtEvRacbLXTtlFeINOM0jmcgMrAXDkjya09GfVru7WrgypaDoEG
1afI+Q0rc6w+naGMgLXOEmLT93EoC0C+nMiMDUYYIEz8FcfWf7q+la9Qrq13tzHdS9tIID6zZDur
u/KNIsv06rLDwefapksIkZE/hGOEZ1Ug0moDCak0C6pNX7XBpozVaesKEzMNbN4iXyldAYLJiZL8
w+nrAvlRJr45zxm4lIW+K2O8IWWCuQK4BGPlRuPCRf+L+dvAsxtMxm9GI7gcE5ICo6G3dtXo49LL
qp9Y5s6qHUpwhLLpn4pBOGkcUeNz/EJLqwEI+YXDU+1ObD4txEl1w+JZL0bqazs5gKt2/yw1MB+K
q7cH36kqDC5QMcj7IuWSbxkWjsVkTdUUcUxcmWJ4TQYIHTMlFKh3w9JLEMFWNO5PFJviwAjC3pHr
gLHVcUnOqC+dG7ykZvcnwupXnTQeDXLaiiruoemhm5lyVKEuS1Mrll7aqMvcbjdDxf1oJ0RJgrle
qJ3EMyY2VOrLBObVIOL3dLJZ2KukxUGhJEwViQdn08ZRp1fSHigkquFoVSOInKK9ZUr7nbsoXXJr
Y0uchVMgbnnSQp3rqS0oo8p110cEYPV1vLZY0mjM1YzaP1tEytdx/GoSCrAUDbqhMfMvTZj9+Dqi
Vh7E1pxedMJuLI3DTHEg0qj7BFYxX+FwVILxCFoBSp2xJVxs7WPgMCsEn6ZCJejsHIu09Qgvpq5v
NLvc4Vt49WW4a1yGY4X23lr4Tid3p5wHpIpSCbc9qheKHeIeEEvojhcq2imeWq6e/tjZSD1rVg5j
Qjx7jFxqNBuaIFZcAUREv7v6RXovUyyLI6s3VmwGy+SCd1S04tY0xjZTy4OS4Ba0K0brLmRPZBO2
xyuNZQjkCTlDZ2vgeBeBflCL6REbJprCaOlb5hN1okdTs3Sn5iWfWzSHrZWNnSQYNy2iXwMDGxOb
DXOE9tsOnCUs4B2jLyrYWRfi95cG14BImksatHuawBdNVH+WKa8xwgI1wUI+JHd9khJ3qY891MCK
6371QY27IMJj1ABF1dTLNC/Q3D8RzGi8ctcmHVija9QIj6xGPMuMVzc6yCoZtJ6CiqmAX4ysV2f2
3cEgFZ21twYSkYwH+TyBegUjWWPZUKzmpKLIc61pZwt2mmR1dK+MK2BqGLwB7mpAMzF9aOZ7rT6t
jCgiJIp7KDVKemycNaQLmJnblvT1btpa9BWdvcY8wpKL7EvsIhqThnT4G6rfCqaafUuyB8BIxT04
BDcQbBxIaKOG81WhJjLQMTWl+AxYFquZCwllWiQN0EgCNdV48lxyZFP1K3QIy/zUIybQ1m1KIYut
VHXbyDX5RQsr+aaARiV2KbRXnfVAxAQ6WWOp0tV7TpAHtSvpd8VPDtY0/CmLb2vighguUYHBQuG1
LTREG/CBn7HO5qor2BpH20lNP3XIohTx67bykX0bXoTsTuLtZexNTUIo29LsmQy4LKyG9J8SNms2
paqEZ4l6nDHN3jXbo+YjEWRtnH8GpKaHMMvYqvb3HDAK1Y/2zkG/CAnnLYaC4pk1AKC6wSRbqHzq
Wn+q8MwPElVhzyBysj0LVTcDr0hHatbPjray3YYpNfC84UDjashzMIB9ewL/9rDhrDQQjJ2PKmO+
z5KZSv3toNvwFVbShnGJgh+7x1uE8sG5zGiLOQqg6WduPCx8qi2ZfYtJ32dgQCTbWyf3PT2Nhae2
JRtwd0NJgiJabjmVUg4iBph1lf1NpXEeQ3A/+IlOkq/TtNpdCHnYcvrvENaCH+krX2G5iczObkPW
qyGxorzDto/lgCyvgCFGzDXEuJr2ueWa80HEGaQ7uD5jAwQymGKHERePbu5TN9vZen92KeH7SaxS
FQW43VLjp+OHwI41OA6Tav1ErOHnpOknN3QOroojtp66Xev2myZgaDDyt3X5lboaP0NsftIZX6cZ
8cdNikCJaXeLYH9JgS7WTmEZB0k2PNwk542Md3RrZgNyh/IZM7jxGdSgieLEoCGZOCi1UsEOykYD
TOxUYLZM/OlAbvE8K6bbDpZ+g1PWycBah9ZJtx2uSkt/NbRZHWp1CKq4HztT2Atl9CuEZubBamqW
12Z17hNiBGXnLLqOmis10m3j2GyZywoxJWEGc/QQx94ARC1MQIA45QS91/oe1Wjr0LBkAgN0YN6U
QXrF2LOFYm4UDmL2Cj1KrIROz/Ea2CaD2cCF2Un35HdOsJNZCSG9ufk5zLeq+eh6ULhDPL5ltjiJ
otn7pArSfMLfF35Tc3uYa06mn1yLLq50rs0Y3Fu3PnQmQVPMRLY1oOCwYQenCnHVI2UXufE6oFmn
YtiaSnlm1nAUNpKqkKRm0jftvETaWWDALHz59GGq9pB+VBF9Jkb6KjvxFhGssRiyxrPUYisa7Er+
sLWM8Ehq24rZ2soieUQ1ss+e8oLnNL8aQApHDAdFjJ/IypItqcY7uwN0Sx21nO+u0u5WsRhPXYe6
HINQw7PDfeIiOI0dkIBcSm7nbwT3bsLGM5rVLLqNJok8SsYm5Ccnr4PE3ZwXLwHZiNQA1o4dwNbh
sVoo3fR0ppxPS7zmOnNxn9BvVYqMSazJDNFf6QMZKbS9vNEiLX7R6iCwFnLD7mVDkubr1BZ7GvPb
VDgQ+BAlG4y0LVyZEShhSzdfBtU6xibOEI3IyMI9k0DsiS7a/cfReSw3rmRb9IsQkQASbkrvRYmi
3AQhqXThXSJhv74Xe/KiI55uVYkEMo/Ze+0+hYKlqlPrICSo421RAJSjwqC/2rtFuW8zInZKeDPt
/Ej4fRAD2pBFl7rHAePYCTVNMzM8rq2vPvHOVH4bBmffzKSXuW39UkHt3Ha6h3m0CwJWnEyA1m2e
/9gcX47drILQPKgYXULIIqYF305dXwHYtdUDuNvpPz/Ibg4YvjEUyL7n59riB32ueaI0SVqv1gOx
TodMgt4MmCJyq9VPlo9GNGa04pfVbzKRDWj06maiYaMRilf9ZD+onNWuy+MPw8HpkorgYDmI/Ajv
HonIWrQ+pXYu1lSEa2qVo2EM+zwiMbjkScnIeaPj/7YMApTIudsTI0jNY5LWnjXPhOdQEAn0AjC0
WavtTS/6yQeMVfjQuMuKalVFxb88nS90qPfC617qNsR/bUApG3BCeAl655gBRV6TiEZo3C7OzEXd
XoMJw2s0wA6y5fNMQV87FbQGDjLb+nDM6b+5LK95hsKXVIxdlZYj2En1Y/WPrdJkH0jQPfitujtp
KM+1gvwh2f4tY4eJiOoYokZhXG8HThI+kGmdCb4jm2ESxj4GCW2X0keqoxWMZ53IVWUjK/Ema9dM
CVWJ7/+R4JUTesXhz4IMaQeOjDYhyU+ZT44W/XqYnUsWp3S27M/HR+vriM8ggBMVRDCYI4frjRzK
YRHZHmzH6mh6Ofu/engeCwbmIjEOXVOh9zCBGkUIS32o2m3K3ldhGkgldPuwMLbBzIHcVNbagv5D
TtE5YUDB6dNGL/Qy5s8wd1yZLb9umbFI9eCmwDPKoqRn8lU/5b37mnpiiyWVpUM/fDPhexrNAI9Y
ZMQrWh/u7qTWy1Kk79h6l2YCuYr48ykK1o5X/7i8fm5kbchg/UiRdkkxvPh4f5axPeabmhEQ2NNB
n90A/32KYdrR/Gmpx+AFkwY7ep9XdR6PvkA+KpvH1zk558F4WJsHrFsxKIchHd9VKoxV4SbXMQdU
lcVn2o9fWSQfppyyZV+hB26o9DNJIA3/n95Ofwur/G9sVcAIuP/Vfnu1HXwIhMLxeUmfjIeagvYB
57aGpz4kwHXCBU4eJdglVLQU1zAPZnVjcnCe2sFYFB4joAcCtJwG3DHz/OzYAqG//u5qV++YaZn8
B/1TnqP5yCab7fq0CwdAa5JJVxihT6y7yzhyi0sz+SyhLRoGmg3ZnHlgn6LMfKuyBnK2ZVzMaDbp
dOYzOYvlj6ERq5HYsGdftALftqmQZSrlIzhx52NvYcpsnWAGgNdvs1EctGUeTSyJAlAwTferbQCt
CjnCLYUePKn8Hgdw8VMY0Q8fGGpUlJwqmE+Gke9CfKSti2OSUmZysq0wMKcWavpjIrW2nXkjE9/k
ln6MYseUaY8hsQnJ7JnS99Bgecln9x8ppU9tJfd9DP7JjamEcu9h5p5wDFQ+0AR6Z7AigEiyuLNW
xsh6UZnpd23SEhum8J+CmdEE+1DcBtl32NeA3Fp5Iz796MGnWyoqnGwcth6xB8yQYatOD2y51b45
HrLOWfb3kogZ1T74/o2DF8PGyMA4dem5+N1739vMiejPvPXeKvJRo6VtvE4VDg0FYRWkYm4Oydpx
ERy3c6uOVdnuJdvCpgsB4GTGsbDAZjpB8ZeH7tVgervVMvxMEfeQ7HwNZ303HkdRNel3MpD3PiIO
nrgnFgwcBUHyhmETWIcIkmciJX4xtsFbwtbe9ojjC03WaAZThLzEaiZSpwiexzg4hGr4kLr8UQ8v
u6Z3Lev2yPL/OkNUhd42nkRuHxJKVadm223VWH/EJczyH7Yxx1Yz31HMLeAOxglovzZUqwQBc1bh
31TTE4fZw4dvQjKW+XPEAb5wMZyZUXQSwcNK2CDyqa27CvxbMJJgRlCAhTJv1ogqa6PG2qARlVa7
oNVH1Yj3dHB+8zbZGyHMyCl9zwuIP77BAV1YvwLbVI3NUvvOxSBZlZXwTg/DIczHnde5XzjH16oy
vmq3rZ5c7WUodHT00Zpgmk1orovUe6yUYU2NxFxk3brQJjxFojVTCzU1dI/AZaTelHLD9Al9o+5w
MWJli/vgx+3VPyOQExF4/NvdBiA7LSlrKmRxkALk0nBsYI+M3zsfDbE/y3XLLtvLm9c6cO6UPlBk
9NAizRrhAeVo6kgqWNjkE8qgPPpFd2RbZC5i4kohBLxUyr347vyUK8SLQxH9FqgK1SggxIHhxHVV
UxYgfaDtwRHExvUYYJo1i+juoA4UPo7D1PrwJTV8Hj9MNSaTqwB99sD8K3WMVZMSS0SeQOLabJLU
S9rBtyfSr9Cc4CkWSfzJ5neEOzNPIzSv/tLuyJ5R/qVyim/ikr4q09syavyVgwey0f8qU/Myzd16
pohJavRYfnzxHcClqn62jeZuR2+ZbwExxbbkmz9JB9l94nbrqpsmD84Tk0fU1rgTrT6IYDjW6Pgq
gIUh0dWGtPdV0Ty7+cM3hh1TYrueR6YIffOSGNNzgMBHEWeAmmRNAssyBS0zoUvqg3Zl0cspHpzY
Tja0pVumbbyo8cUS9afOnRPRo9sZz2ZUS8LljKNqp3fGqx/eiFMso6elEUSNYRAvNsRnu5IYVnLo
M4l3EYQihkTTtHT+daSW84gl0WieUzXaiESNfaay7ykJf1ubFXCSgJxwg0Xa6bcZbHZRVru+pwg2
e1rissYY1AxHwzbP9H04QvrgGQfzsBww5RaqZt3rSMICxS175F9U0akbrXM+iINM0OQKuGRxtB+o
0llrvIY9/vISYcgywcDQt+3V5MworPg+4XwaBWVJ8Ni0u4Lz0sV6IkyPOBCFC8cEBNQ+THQ126w9
a6I1CiF+P57u0ZyaDcHNyTaApV/mGYxrjD52nb2lzHCEQ0U48qAgM8LnOOREmmov5mNI4xfWMuk+
13a7tbV/Fg4MrMbNm4+Uf72NDWogqezodlD8JoGhop6j/Zzyz4wb1PYOppi650TKxlKi6KbxD0zn
jxsiOeQSbH+ZkPJu631XIwomnDNnSGE8PnPjRr9HskQk+oP25EJZ9Wm2GyyZKI9g9zoR2RNBtVZS
0NPEzH3+LymSsrx5Gj92btZHz6SO1Gn2bRCPI8ceF5gH28ezweG29A0OSdkZ95Tqylvf0q/JF5R5
jMA65FXdRMHNdHAvk/TTRhuRJBmADawXIWQZjLA05DXl1NxO58lQWwJ9UEFwpQTca+Ogv7puuJN9
sovp57J+2LsMJIbJDm+Jl+/yefobmwH3oc+cJdUBY58KCajWyNofunox3UffUoyU3XfTj8Fm9NEJ
Vc7FKUf70nhs61MsyyzHTRBKE8CTOTIQAqf3VCHHLBrrkDcYmHwTH+fkfXWVc7G9fpdM1SnHlOL7
2YlLF759CoolgeESxfO/OA2KJQFfzmUYQejxDhzIlk/WeYl7rwyMXTRCHdROfrIEUB2rzC8zUiqw
DttIsOdlqLioJEMvJn6tm39JTQJz65uHMXdeuOef3IQhZolKYGOowDikfk7EcABjUZvFG8u+eh9L
90oqksUOHse7rPU5JbKHMMptl82fMfofDmLMDZay2lVgYxbLx2DcOIaxDIQLtkkrgPfuS62m1SPg
XtoBPJvWXNsN/vaa+Wk8OpdCy/fA7O4Bpt2I1cEmQVbZomwkU/tIsUdR2FNqKSV3sYds2utieNsm
CnZIq5jLJ7wFtNFKkXDbFfSFFRlhtTj6Qdl8IX1ZmQ6OK7Kdl5au8yvrEncLx2MfYh72cABNQfPM
jfFFvfY5mhE1QHAr+Wnf8Ip9E/g9XhLW0SbRmJztrEQd/o/NohvHUULWkx0951WE1NGo/U1c5zVe
ZDRsvc/E2B1FtWRfQJ02vbSZHo5N4jYbZan3zMbXlRkxThwk7yRP/zX0GOCCyBSqspxI3ZJ8p4HG
OWxqYleTimkSAI7NiDAZUDJmo3yDrnYtWtQAHRBnz7s1DTVn1lfOLm6DN+XiUIsDNCMwE/b2JNZN
n/5lLTuWNhoABxfPMmeLQOmDTQI/a23dUuRh9AjNqm5gyEi75zCscQy7Ey9w0aZ80shGn6Mh5I8m
dHL21LOfEYOTZvvZ7u++wAzW5Na30mgpsnKD4BCPrTTuXua9V2DduoK8DL/Sd8up93BGppVUw8Gq
20eqepEDP9HlyrXrsxd016pjWzO6ONSzjFJcKed1zIZX34lIbcrdGK6oefJdZlmeJeBCem69Kmb/
q5g596aKw7tv/Vsi3FtppFuDbUMSMeugPaV3G6Zd6flotAfUumMXfnCgrWPm7HgxyCRW/KaIVvRz
LsyneOgvLrMvoqTsU9cJTchSMR5pgQKANa1Hom75XfrWXlmM7SWXAr+NfSkDTOglwRGBstf8rWrP
Ito6o3j6doLxI7IsyNfhvCX03Vt77IhXZkylPPcnF88PudiCIVI9oAPlGNrPRm9QdtaQ5Xn3zVkF
m9md/5uTj2oKrjmYmMQdWajMTPB9omHRujAUcRyxG1KOj3jsDg5jA9Ww5CwxW1eF/1HPmKLTKP00
KUFFnPhc8f0rXeLOyUFqTy2oucCZ19nD8xXHQ/RUOG229QwBwG2G5ljEvg0OQx5nmM4+RHRKBPFE
2bWdOW7BlZNVyBSGDRsKawqSdAstgrOO5I8qc9dB6QKSqIpiWUmktWmBc4UpJaV6hGQ2Nt9zQ76a
bXdX/x+0m9HbOCVHP5T31kyDrUjUPs1gT4anuYLlyeggCtJpRWvd/ueDW5dlfetzDImBtJmitZfG
9mEPoSpf5AEHa+AZf57XYxcm0SdUNeNsdvptijAtQjFyjhKXmiFkyjOWZgiSW2rWZZaLXJn/IOhY
f9rS+tN8EQsrDL/qCoxfgI0wcS9dl4HrxnSonPTdqEyNVAIMW/GgJxLst83c+ZtI29d09Hg4uLDi
gG99rD69EjOLE+NNVo/7dJAeRyrRAnHMTEuyIHDm6BA/UsTDAqEdNrqpvzlNtItVuWuD+KvWLGVY
816HeESibw4sDA0JMds61X70XrCL2xYG6vYmqxg5es2990uf/IXEXOtp2DWPk85DVloOEA0R1y1r
J0DZa22EZ0CsQogeyXZrxd7DONFZpMPFTAVKNe8mvtg0y8DKTLDt2vbW6+GcYExxquJmlwbfc3HX
7fRUeh6RfyXGxSRlRw/DfJGTyQ2r0DxoOREVDxMqhL8yOh9p7jyVD/qPjw1Dwfyrmv7KmX6sJfQP
m0ioyB9Q9uLF8yZ7l1V+9DyZEiiwfM3IVuS7ho7ozAefHJ+M3irysTqacXnsu8LbNCrfzCZ/krhO
JEEaxY9hTOC/2UFbaLRXVQ5pRloBsRj++JIhYuymaj3ZLZFhIZDUrEceqLowWZI6/pv6zRsysh8+
dTRZ2S5LgRWAuM6C6J52nmYZg7CuZoIRFu8tISJ6INyv9u4TKyM8PVLuHr1Cl43bVKV7Y2xzDiP7
0mXi2ar4FcvOosjg+GMAi0SY2WKGQhbEgjvV2coCCfNSMj9b9dp9Mdv/Q7zJLZxgM1Q1lFOKB8qD
nUMOcRlRPDFGuvrmRJdII+eb+SEG+u06Mz44axsinokj552hxwf6uQwkl7Ei9Zhcm8Aulwi8EZAN
WOTxljkghBBibVxJV+bLdBWO/PDcxj9zoQCFsqWKQFy0w7BubbH0ArYxCl6D6alNUA9/Zf6vBbwg
LW9T92rfGKBMdXTVDOelr1Z+xxs8Q6iQwZXqGguqkBRqPK4atRBpFeLYsT5KJr0PbVx5Q9J/eFl+
6SZUiiV1B/ONaNtE839N1G8kcvTeioh4JEY0baLv3oxxfDdlvk4NMhyanpFJ3TGGbPKa84xFpYfo
mGsWhuK/UvHONiWObdlCmVQmBP0eb2/VtevS94gPwwPaQc0I++BcNerLMB9jqNg8WB4VZqbO0mIA
Zwv4xb5kxmU2JjQapz2MSXiZLeMua17nyV+VI5PbAhSBN5LaPLJc976a/phEJMF2eVHjc5TAOw42
nKihfNbJtEINpQYc0t2ZHhwLGNUtWNa+/zansf5Xx5X/i1pHkgw6GJsBbR9TFtX95UmcviB3pbGN
wiwi982pYM7iLwHQlvv9LUdms86G0Hhry2r6yf0Uc68ojPZUhIb4StEMHJ1xHvcjp9rF6hN9H60R
uPHcNkujLuCJ9LaF+dMUeK5k1ZPcrM1qbSYhdGgHK3ggwnAPJYk7I8aUWznsh/wccEaf9N11xoKz
ThUa8y4o/xOOzNYsMyesvTr+LSsHf1mFwrDtCujM2iSeJe7e2wL4rTGuEx8nSRoTYFmSir2URgAS
rlcYqKaquvYttULUKXRT0N4sA77JwKiZ4X80Bu/JmH5o5HOn1FeYsY2J5hSfDFtN+Bns+pIdH4jL
4plPu0Ulzj0WI0fu2mg6dvNMFh2avWtS4VPKH1HOZQI1pCqomywHEl5EADZnTA3TMK01+o+GkZrP
f7goAoIAXeXYPIRDQ7AicTxd5zDJZKlP42Y+pANxnqz5fP4cx5+vYjDt+OTajz+7MwI6aqh/XhbA
1q+MCOqnMJJsWuphni6R5CpFTA3Th0LIh6vHCMFNH6RLYdAvIoAj/1Z3AsmC+DQ4pYuQOnEyGNc2
jxWK9qhMFFOQumMgbvqbltzrbVYy8pfpLD7rkTqCmUd1mQrzJWltvc6095QM9ZeFLD7v7X2gvUsP
qrPvYkTblfeLcwd3j2TqVc/xHgHla1gQqxBhkBjt4VoVfbWhO4H1oUiyS7Bid36Bw11+OkgGJlGb
rJ+LK13E7+SzSwElSIhUTaq1k0WXxBn3YQJ3s7Nu+RzeZpl+BWlHEax3cZTfEh/xHgHn2cbU/U71
MRd0ueaWSbYChWksrA390anGH6f8+q304Yh4/tnKiF3p2TZOQ/U0I/BEV/tR2NZVmOWfiwAKo1Hz
LHVDn9Vw3vu3Zmb0nprWW5hJpFXWRZWghjKLImFI2A+03TO7uPm9Ctq9nfhodKzw3qJ1I6AKDjXg
jiRoAcVP9rQuKdBWoQyeDcMIt17t3QaTnSp93VsWjeu+td6HniCYpL2VlFGLzsbzLHJO/DQiPy5B
MntymCFxMbHHnxN8OUntW+gS+nqRhahIhvKFe2QRsq4xSXdWToX4xGK1az3esCpMGcJi1Cl7StDB
WXtkfam64IuWJyPrAmpcY4kC9l/kix+OEv+xzbU2MRGncQe51uqfDVuB0BEJmzFTdLfM6SBCxend
ADsyInQX7P/oU1NMqB56O0wEq3zmyTQTE/0tmUtF141vWeYxeW8laHnTOnhR5W35THZZ0P9HanFz
ajz9MhDnyNixXaHxgqSgNjA5d7UkngDz2SqFLSlLg9lQCgLM4JEKEs1Upd8nlr/Ka/kphviCHpVy
o3T3Osv7C8rTJc7BgKUx0ZmPDq4UaO2igL8w7+WqtRmHRql3wWuHuNwo462o0r8p4iSI9QCuq8Pz
qu1o6c9wM3IcCN5ESVShBxtc8SU79V8nqbU58dSxN8P/Jkde/YgJCD5IjJjzw3hvF/bKETVcXtAW
cy8/Epc/1S7Pjt/jj4+qRaLHlRGYYD8s8yMwUZK4FlpmslkKj7+O2FZtcvjn0b1zNE3KsI9zDFJB
fA4filLAq+swB+fdZO6zTpONPVZrpvGfQz1CEGrwQw9uQ1vR1sOB4n/dIySfcywOQuKyq5iRGcJw
d01UCmYxWtzM0EDFVJXdk9Xy1ufiYYcw20vKwdWwGxiKeRnzmJKZsqCKWgtlLS2yZZxK3xwH8IVP
/JHkKeiYo7CEWZoiOykkVrUZ/TjpdCrDms2ZuUkTGwbopw9tQ9u7Juz+Kr9Jlzabg4qhLTf3Ncd2
yvsFKjD4yRC2aHG1ZhjpZGnNZXqWqE59+VVRUqURwKnAB7TiPMItQa+AA2dFSQzux4QREBH4vpS4
5CH8TX7zhCZsTVm01hpGQuguUtfcaO8/bRB3aP2qWr5KNESp+80O5nHoRi4kAHkoa3cDC/FSDZiP
YYwYHlpja4RjiiiGLWAXkt9BLBrGCG4DWNwjLHngU1MJ6toZT7oAgiXBOfAU1RXHQUcIla1PkYrZ
6DerJGZKi60zhi3AUCwgztMOzFODiCkcvj0y+qg4FhaFcOwCmeXHqj789qaSWxSnuoPVWaPoCxDI
Wo1aKdmvp9okV0D+DAblfsAdKux1X6lrC5qAp3VT4OXIGr3o02LpWAoA8Au/M7vgVYXRHNFX2/2z
gGthenzIyDcNtCwsPgvPF5u4XKFyhw4FnpIuAdU7+iNxcDNikXp337rbxH9lF8Y+bNp4pcMAZ1zn
cL/13XPYYNT3xkHrbyEmmVeY2SiWz6Ks7/G0TBSPqUVUEQgZVusBIwHrUMTYD6InxLwPjyuXAUwT
WM2UayXYEJTM9fzaDF814V0S1/o0o1Lnr0Odu7Fzg3xT4z10qvcIalH04M5wakWtuwR7uAmpA1h3
boneRmePPRNshc7NjR98YpPbPRK53cr4dusTxGGDy6MPic0FpCdRhGXQQWbcnbm0oPpCMWTxUCEI
Jf8JUpuztAv95BkkKDV3SeIgO6WKLNlo5hOds0upBfRN95vbeVt4F2faT/7RhCpno2x1O2hbMOJY
PWFqDsgMTodLU2T7VM3sNBjCxHttf5kz0JS52Kdzd2wnwegEXdVHyOLFIXvJOxgdo/dVgG4jm15z
3k4YIS4WBqs+aCig/quaLz50D4+47hxuK3IUt7k0SiwbdqFy+AzSt7rsuH6WaX03MXp47JRJrfS2
M4iNTPxMMKJ4/B5wIiADEalAQYOD4YVTRvSPzSUxZL3atg8rK7le5pspSwjQxwgspqyeK6hMqB10
+S8nsY8vLH88wyHIMnjT//XmS0zFaYM+g8W6ZA+putcwps0BjKWMh7gX2DmnX9fAlPxDyLVAr7WY
i4El9gNRUW59qOYK9JYFvwi7Hs79aFmOJjVe9+R64jmonfPYd8d+7I5x8jfTPLTpvBoTiFhcRjjd
SMKNrgnCPQN/A27ibZ+/jC5JhSnLfOcSRTxFNHZoGHjGkdgRWZr5HSNX3MwA4BzxnMAT5lXO5V8K
XmGSJwmRWVhqXaOjCGj7rMnb1kME8Wx6Cbpg3xpc7u1LVCekacFYTVh5ghMuiH82cuOrHINdXdyo
189KA9JhVq3hU8Q9e9S3PP1XRyZKfkcSG5xSnNnB2+QD8UIStNUuNxXIZ6Snes+K6jBHw8dQF39F
K9c4oYHIRmcvBIY5vk4JUWWYngw0bEhJzvPwfzpiEtZM4iHBMIqMJsBg7h/FyGKs/6rEXNgtcyhz
WE5x/KNae2PE2V80VCdpA4zmI6ENWqC3OwsXVDtyl3kcrmPK9MNplujpGYD89fZwapJ31f4Zszxm
KCVGdLvIRog1FbsRXV0RR8fJ9teuYu+Y/GsM9GgD3lm7uEQ+QTAJhUrQ/vg6Pg5Ac3tGMXaX/pvT
aSMJR/aLL1NriGPZytX7IO93BuQIRzzEzJChLPMtgPWn+y9KmOMcBzubEiNOa9LJwrWFAZlfi3+F
eCg2XYre2MYG+1wb6dpKXyaQYh7TbzVgx+n+ahbbVuluauff6PzkXP+SE8KZr4w6X6Ae19FLHovt
WJ2pSLg42FP79w7Bdt5/lMUFs9hoEye6KvWmYe7Mw3+x7LObo7eAWNsbzwbAGqnnxZw9IK7jkaE4
PItqMfv/zeouqqcs/1YxXkfS6OxkFY/gb58L9g2EBCnK1hxiv8tQqmI+GcQnH2p1AmUQ/kb9OsN0
8gO2uMiQbXeNtWyZNWcTgneREFZeIzEOScw1t51g/eQH4L0g7EbIjUFEwN1FxOcvR/wcC6kY8IVd
Cq8bviSNFdr3XePnrO8bdhX23qH4nKmul3gR4M2Du4iptIMBSiDbHypvP/rnA+ju9LOg+adRWKBf
8SjRne80+i6S7zJnpJvUC4c5dZkCZ9lWwSmETdw6j2RXqB5TT401ohVqnacGPy66kprFTsBXnWE7
A5cXAXEhE1arLx0COxHZVmbBs6lYF8ap+o1JNpnc7MmMXr0iWjbOtML8hSuOhQRleAUvYlHrZJf6
KMnYpCs81TNkgAqSTTwHL7a98dIf9nTQO4trXYsNKIS1zxxDBv3hwZgW5qc5/hcTBmPjv0aa64/7
CJRLYx8wwa5mdJ14RziKeOV7CM4koTFD27QFEuXeXIai2wxoICToBAM3QM2Qzwzfowi+tQyIa8RN
Re+GLcVkK0q1mr53LtuPQgFC69WO1Eqma3ZI0JibsFeq+ekauYt2LRb6xXzzgokGMv2UPRm7aEes
kQbT8otlTLoo39Y6Hv+kCP8ptEcNn4AjfslAhCv1Wtj3vEP9DTjBiC+Zay+KsN+PxVPdHOfkLeAg
i8HSlD5EuQxGKpUX9ve2HxfMCcuJruS1t2BVW4Da+JbpSpYjgyQvZUQHszRQ7hkUT6GB3MEEwJ+q
yZ5XD1ujqb96BXUgsIlGEfjuSMfNwvOg26e2+FSIZ+a6PZmkSY/Rra7Se2EMG2TiYPe2Pjcddt1N
2mT4lIhpkAZiUWZryQ67EPtce5M58T+DiXwvUYKIYGs4bBn9Ys1ZkgJOtL5rK6lgWvXxrYWrYEfF
rXSLs8bJ5zH8ckV687tra5F7XIKjxH+EHvAcov/BNnaqxUfnQ06OrOe6U+dUvI72P5sivG3elcBN
61/b9AMjG+PRdV4fpU6uHeHGTmpsTelsHY0pkhYiIZAwe6QZOcapjwgE5LuYSAs2UvlhVrw1afsb
tsmGyR5ZAHlwH1AH0+BvQZkA2KeOjJiVEGhh49IuL/V8mxEZ9WP1ZBDA1jbmuvD7chEyJuv7eGUm
16h7L8P/EONp61gKktVSYjSxmPVeu6HsX/VgH2bxZMsbHBhe+2GfVHotUMn3rrEDTr+RhbmV3rTq
WXKgdahIJTlpFOrKD9+n1NiIWewdpphV8zc13yhw1hlms9aaDioTbC0+dHTzitOj3I0Q1c0DEbyE
GKLfNHjB4WVKiV5eJ8cioj1TsF4VL91MoyID6j4kf5BJFhIqQx39IoBfsVnCZ5kiZmXyPryMPVIx
xnCFfdIkUUnn3zT/QtHfy55kJ6QdOn5rSSXJEU96rDJcjATJzF6wbbnjgSe0QtE/oP/3FP9kMoG6
sweBqHwE6PjJNvO6p9SFEzvm1d6ObjM0NMV3NzVUcOJeg6gqxLcm1A+ni/c8Mwe0GVpuTJ/l91+R
gR/Vb8ID3DR9WeKpH89+F+0ZOvITgHfLp6TwzkP7DLKeAm2h4Gd3+cvc8G7a0C+heHvQGlAgJyMT
xQHn0d5kVcJR4GH88r5J0pytbB8bGHIyDB/eiGlYLkqzeTWrBI+Z3mDqWirkF664kJGMo1b510ic
M2yeJCO1H7zqocM3sza8N5f3TYysfogNM05++lWpz5YOy6phXXH1Nd2ma38EEDVKoYFReMwdRbEV
XigF6v6dzkYzikAJCVNgQgp8RPMmWHOif4WQzf9mZBOwucDJ1YCc99FUBCHeNFyDjVeD19YbA8kp
g8CDdokmwmA5ti+M8ZYx0EuPKXBvkGZUuLsSowNecmyENDdhdhUQLExxbaOHWjtGiRRvMpduA1S8
0/7Qs6r42tRXPJTrhkRvAc1KbCpep5o/2C1fI+cJQRqc3haqFJd5NDyegqPjo1WAq8TPS+NEhIRj
HWUNn3iSm57nF0VtyvuWXuwRJoyVbUpjPTN2hyQ2lChDj2F709mhr9Z4L5zy5KJqRqQEUvmFbmSl
p+0oiq3dPrMpkMW3yWcTo2of+GslAi9pksGNinVi+UIY8bKlxDWGt7y6ZIr6SPcrZPP7tHjEvLJD
sL7DmRZEzmxI30ddboLmMEMXnhmuxCX5fh7+moGk3oBfkA8vL9GRc8k7Obr+mjSwI6EvrPB2AY9E
mQech9WyQwQbo2QkUcD0+r88PgpRbXqWyxPq+jyDKoD7AGSb6RMCko0s/1ObNIHo1DgvdbXXZOyo
BH5vKZ91UWAlI62JEjsHYh/KvUDhMjoFXKPpahod/lqNDHQ8R9Mqe9gNBB6cbz0GeyzIG4sLm9TK
xAhWTsgXGkYAh2fwWN0rUKG1kaB3lj4XuzdcqKcXtsMFT26V2LWRw7r6dWo+UFqxl1w0kFOFM65i
G0c28IMcHLmwMfbgRhLE+WBQ4J5Wy2Gcvzyia6eCtCa2IGEaPCXOOQvv/wcAaVjoc0OAsVxb9bs9
o0eg9g29Y8Fk3or4bMfuktKjlxIazlNZPwFqsQi6IdUSNeHBJYYgwJ+a4uphgbpFOrhi6MgjeHJA
7oMWcHr3TFEAOTc/M+AnYSl7spwXGQEnm4HljTIEjBpsyrIj/sJC4DVuVNT8RLPBB3RA/yCA6qix
ILgKZRgWBCjs6cBL5pxd14lXWCoCRvHRyQ1yhu55017GMnmkogzqonKDDKws/4MA9JmEab8uHrHR
cYHyzkANuQQugCxiYLyGcAVPrc0xG8sHdl686sa5jgMYpDokESWAF9iy2PHaGO0cMhKNt9XUYotQ
9n8cnVlXpEgYRH8R57Am8GrtVZalVe4vHLUVSLZkh/z1c5nX6R5tS8jli4gbi9YfnMwp+iDFTWck
ikqXO7veSY+eGx8k7oawp0sUJg3wxZC6OzMpLpj2eOHSY+/3OzccOU66C5dWd5dJz7xJDcnTsJmh
/Avsl0OqT9LLiXIUNa2Atio3fWF8MtjZVx4T3nmxAsyC/rDY56BJ1bgpUP070yFipgpCXaBcmKbZ
0aFY7pSGfbIt75jY85cxM/nyKdHuHffLJ9uKPY4jF0O0gg2bQMhE3CRXQFbto12xYhXZOnG/BgjN
1hCtHazMFXdbckGUiyrnEaHyYlfh+zTFaDbYbnLHTLCiJ9B1Dey/ehGyx/knYE5JUMGbt2M4/jBQ
fQ2D4DtK5g5fEQbNYMl4aXx0GdbOVRwyUcZs8EAq4cJVz/rmYaDtPKctLG7az7oX0DGImYU1XZoj
RpOgz+g468LlVETWoMGJgYacawjkmduuTdd4rWHBI86ktX+uEvMHeXTXcov1cUCVrg2ORW3HNH2u
hcEmQYiDmhPXYkpD+mWKvEOCa9zxoUPglpXBxTQgGpbBy0TJF550Mhn4DoH/JCZl0waHLR0/eIV7
6ofHlMSCq3hhl3iQNZgsdtjnu6m+TRGufKJSPhqK8S+hR9sQ+Z4h+1fXmJA7wZThFA2uYPJsxnvd
LggcmIVy7QuezGCkFc7v3qPI3w7w4jBF24iPWHNhMPq0QThSYoieHwfPv9pw9pPCOxs592Lm3Un+
QtTiMGaQIoyBkyKWWWd64Eq1Tpv2ZHvPJmwNXJ40KFCxgOMl5QJPQo+TiIMQxYUr/Mzq6pC7ya6a
1atHNC9nS5wWUb11D4B5iKoxVAeCKbn+ta2/GRVJozyiMyzBDWuviyUNG05Md240KXES7Nd2nO4z
Sl24GnJiGe97XtqqZmYjNga/jcD2N3P7OnTXLn6BJhCSSuZaGJUXbzrN6aPdnhtg0jl4qYpJJVVF
s4DCj2iLxLqFzbCrsZln+HMsBo1TQbAkhEOPn1nCthWQpD2GW4P7paBh1K8WrrhItBucPpt6zM+a
w2JufC/cxwCHSTOeJBNwBPY7uwCDj4OxLcfdTNUL9/+Tar5Go9uI6Eu0LAsEdeG46ZTDoYyAI+8t
xjA0R3AZwkXRQ+JLcDMU3vypGR67dGj2S9CD5FVZ8a4227TJqLcBMtotc6PF0k8Yq+0IESXcfhjk
lsbWisIruCWeXZ285WZ3KUgNLW90qckrLgigoDzwJB4as38uCU17qMGFP+6xq5+C+Z+CAT7Uf9jl
7wTEWq3gvNTUlaIFtySisx7KEZZXS7EMmdOGxphVWvLS2HsLt31t+08qXAIrWj269W7uvuf0rR5J
eHfBg5ESbLwEPGppK7Btu/dT/5mllwT+NYbMO+m1mzDu+GbT1hLDvpAmMORu7RHvcxBAAMkQOOhX
vRe+xu3SiOeWDp8yB0oRjP8ah97nqWqB/sbxyXXVLu6c31HmOCTNe+mnr62iUTQnnphFrG213et1
PxW7yXaZMdcWnAsOjtXMcYm1lDnaeAS9ceuUOCvcDQlDLQl+PezzvTvJPx82Jgu5f82j6TGANhdH
nb1KiEoY2IzwOJvnpLZIZzoGa4C5MUmVJ8xlzbxCNxo22oOtlsyUYy95Cufe8RQxaeMrhMDCTIij
T5rWJriL/AQukpNTmu5QmDhtZ+UxMxB8baywd5A2IC3n/ZmIrrcSmTkQloKE5ZoKdjBtFeHkHodl
aw1s/PiZMv7F1rh3u46m+2wDACnAuYsMk9bJG2HGbxW5Cw7kU9iLjU/7bzlEztVgBRElWFBCPFRK
QG0R659NPJdmsAZTaRcwtJ5JUey9svmsPYiZzszfyeNnMWEkKqI/FY/HpvdwX7PmjrT6pPG8b0G+
96Xz6hXxpU7IcEbiu3M6UmnVS1YNX2DzpkPfRbTcmvWlUl8GQ93KG/mVY24kMyp4+xmcVbDiR/tS
ZrSWWQCS4/lBz8Wtwujj5fS3K3vrq2TVTtM15pdPiHEdSQ6RZgCgVy38ewtPm+XIHUrQNunUVrns
mbn1ZAdtT5SHCX6e4DzI6/LTzqEPtO6pmagQkMl4VQykMAHFF084z6mRnixYQ05cnodaLWM/RDZY
FCZj9SoirSPtx64XJD+MDaLd0Yirv44+hTCIdyYvusRFydiecV4SoYzzKBurHvc5Eh1ASb+gtrsm
SClqYuNB8atF/6XAfqbZSAVbpBVQd5jMNZJS36UfpgNpumGFDuVj3YeImrmeNp6VQyXwxqd6wOxv
dhQYFdKpD4bdb4tsRprsq7fEYXeTzbYi0bqqzCU85UHDVcuBPu/6D6xpGP8wsO5glt3XY0heNvuO
DJD3CR4vnVHE6jTaP+cp1y9XtbvYoLLAiNzHOQKcGy3lR3QXbvUM18V3qEms6ks7WBPXNnvmq+L5
bBMO4rWw1gRtyaJDXpoNg1ugy5SY505292VTfM5uciA7jw4zvoeIiVHcvuUZLeoGpkByTUevkAP6
QMjaZOwan8bPKCYp3wfOn/CcS+o0j3gS3De+wNXPWQPGQl2tCahXQmSTeSt4YaewcnoQCDoPdbYp
7aHcD1bzTQfkOVfFPztRJzu2z441u+s8tLJdgHNTdsUb+Zhj5/vL1G7Z9oc/7G/bWNgfYjKwHoj7
qkOpmVS0JbO/JTq31miuIvBOk7JOUwOn2KgeCu39mYP/1A7RsbXrj8Dm9GskrQ0AnmvWOBpvrB27
oBkBTCXHCC65axavTdDyAEAW1H76YKbpl1PMDEnF2qL2wpDiMOTtLjeZ9PkRtklPvs8Dn2Beujjb
AwcEZVz/Q6MmNbyoLtZjY/XNg1+n57AXO9+0PwGLFMSQ5CcepOMUq7XhWgv0+W6ICNjEL8FApWaI
SbSu5A7fz7odsn0K2DmsMP1Tj1rV8weuqnURRa+2s9QlBEdqNklSu0wLZIScUDCXiRpjnST2PQV8
N/CR9ko04bpQNNT0rIQAfh/xDZ5pmkRv4Zw3KEALstL7POT+VllQ5zksODI7tWE+gosvrlPbPcyQ
0A2xBNlKqLxh226rCc8cuaiCJdj88ztyFQqpkEwDQTfDpNLAgr0NVBF3rWBFVgK8fgyeOZ+v8wQ2
pk9PSslbWsnznLRHf/CXqS7MFYG648/hQ5K4LyAU6D/vrVuRDA+9CU3ddTeVm+x7X3D6UCsrTM+N
SVHRGJtoITCxOJKmn57fYC1i60slo0dH4ResZwuvQkbURVsP3ajOeZTma+KEoJZChyO/HaRrrKEU
gDjufNS+8c/ogwY0Q/c4hj7/DBv+GuEpOaR8DlV976bcdW1NE8hASB/38a3xxldnpH+igm68wgb4
RW7uDDfwLGS3tIT2366F1Jq3+jUT9XuJfF0l9GAAGHlK3RSLjLXuFIp9botTH1bWxmJVhfiGMX4K
JBZJmf2YHt0gnjNuYkVOKzOLs9H1+CNRtXAVEJZwS8/eAIfjOlC/j3jImGgj1BnzT6z8Y0r/wj4V
c4O+62TbMV96UblNyFK84FqtNw3zABw8GcNu8wvYLDUGXty94O4fVnjG+TlI7aytCp1q7mnCqhpS
ZYbxnhQNK9Cs71WL2ZRX7K6ERbcif8eq4iTNjnfhJVWcmyxGDsga2WVyp8d64uxVeXjNhTMczCYh
NWbsWfgOQdA86YjKuQBZF7DTUpzDx3UQGRGhDJPjxsuJazeEELc9RBB2gO7UzDSDO9Pawke+ErN3
bIws3rRammtCT0vhTHydIj+lmqlnBor05GDL2OC0hODDu+aJBjtvSG1L1z0nqc+Z3IdLwOVMxiOg
A8+72nQkewbXsRb5+a4r4l03IoeTauEgKTh+xXyPJGYWakVMg2nLde7MEXE8rcYXb8QDzXd89xqU
OswSu8ik0Srp5xn5qDXPMi5otJKme9NOQrnRMrdiYBQ94snmBJP+NtwRs8ABiazO7AO0l6cgCR3d
wiQAFljy3WxZ5tsqNMoFS/guddvxA5ZvQYIklroUQ4e2LnYimojQxiFcrFHYd4M5vLqVZucfqGOI
B/RZzvZjDpbOvI/6Yh9YvY+uzhU28mA2ItxJ4sdVcEmncsnRj+oaD8bOTUegT3r8Z6X2l05AlhRa
sp7wwVjjdJtYuNraj2FxsK3aSp4VlpBXUDss56PPg+hq/owyhBjbO7Zv+eKZzssEGQOJDt+gZxV/
kwTWYkGE46VCq4sN5IFwrPsVOwUX8JpjQjPQRF0hfZhsR3feUFCbbn00IYU2fgEPcmqCtzDoXsrK
l1uyKPddVQA1mIs3Uggn7Y47yyuffavZ5Xn0nIn52S31QzxU14G8kgt3FrLtB5i5S+15WyOm79oa
Edh9I9jUAlRpVJPV9IOnuI32XVltSzO5ze7CScnwRsrgoSHlXIScqeCLb8epYTliz6u55xE1+IOe
aqww9V8U7d7RwNY86mzfCwunzchcPwsOkG1PpQUoA/GZzSWX26RedJIlujzFhk/OP2TUR6ntzIcf
ZjSTDUvCpHcesJA+hsb40yRFycTBu5iVj6GU2yMUkOyHUlEuq4wd6t46+QC/ApIZAIw1Q7NoO/Xw
i10uJw7rDkn2v5SdhkxJ8U2u6VFG0YczUlwYtJJF2P9tg+YCXvQF/DnHMvdeRGRi05LRZqwuWQZr
ZAgep5mmLpD1NBHaeO559kjKYD+wAFFOacMg3nZZ/woHG4IaCT7EqJaRif80MHjl21Yxocx25Ps5
v8gBf1SRoHbk3ACdOdyj7B68OTk3+XC1Ao+EFydzZIhVkdDngyPvqXazk1vlxd7Nqf4Uw3zGq1vS
aWreYCHshD0cgPk/lnr+qcv5nSMznwwWIlT4MaLFogDWWc4rx0qMk2K54XzqGeOjSWb4HV5vfOuB
A++bpR0grJFO0lRXHKcpV95OFsxrqM3FvWNlt7lw5EOZZs2q6hGKugAaVgKSGUzkZe57dyMYo7Ds
cOebTCY7RsiOow2ClRR376LWfEnN4ssjiUWWuOW6r8xfbO4oBF53qNqRsd3U7D3Pq24Dtcxk/khC
K0kHYz/kHbM/k7bPVjWHUAXvY2KCKMvx3sJi3YuaqxCTzFVbo232VniTLYmkFKPJXZZP97Uel6R/
juc0/AgTn31GbCcX/0zeAgfSy9pM7ziyUPBmO/6jXhYtw/rHHOpRBTNElCSkFb4Z+Q7pcCU1f5LG
eI1K8xS53gNj+s94Ml841LGyEfzqbRQ9DT8uIkd+p2YmkbP2vnVHAQcU1jMMkH8kdV+bkiNIQZHU
2FhvwEvQUWJKP4Ko/StzJmN34CATqE2Ze5yH4TvxA2/DJtXvMTmvR0opeUsnWq/6eWNA5Bri3mex
RRZjX2jvYouwQGt3zNBHB6cIlQ9ybXQKdplb35d1eUpDIBAe01JOt3A2ytn9LLidbVooNcz4JRcY
rlV1rUliCJy0QzB/RgW1n/w5WT2aawJv14S42yAwfrDbvEt+chAwLxASHlwoeoZtj/upZKsFjL8d
JePIhFeon9ndpwDsQPli6YyKNrh6hfIfhMflGPcXF8jnKOpZYmliSZtnMBgE02ymPrHx2HPPk3Z/
NvPg04IRgCQEpB+60tqNrKtTmk/KcWmnmNUm4uSNYNk8iow+mtH81XPMlMHEoQv1xkL20zH1e5k4
+K2LSjK/5IzfOfkyfJF6vvi+exv7pbTAiH6ZjDH7J98oOvEZdOOGz2CXBUB23OCRJeAuLW1ig7UV
b2GudPc4qZ+mGjFvwiuxYSZN6VWTGqe+Y7QRBkRXawZI287GmoVMqHaF1s8Zb18e4nvoJUHBWMwX
5lcekDPIWFmDCckpsDkJx+zuTEPNO8jc5A/C6E0aMFPKEB9Hx/MQCUHqw853go7ahTPDFnZosmY3
GPDitaW/gtE/ucHVSzg6l6n4HMB7rwNel70L7ZCD1LLwKbCEJjofZHdauoArxPIYEUzkiMXIjYAz
upvJzpLk2jiC+gOaArs5Jww3+cDGkoSUMSl789S5tf/cJc2E84vldsBHwxlUmUwyC8z5thOuJhOL
ijEuxWENwgrxb56sRQkNf0rPiVYG3kNbufdECd8byywwYje/6NsE2sj0VxlmtjQ+FTwMq8Rhotv2
RPdtUCYO7zfBUbkyYi6kUS4+MuqoV2BLDwm8UCrO+NA8DFG85hR1pLG3tbEz8TGqFYcYLAa4Q9ZY
giGwNplz7HD55mb7T8jkn+nmC5/+1sT0ffN3t27TbyXzlSalUK1dKhuGcTNbLL6Zc7M0dtpRRf/s
nIOskS+UtCDaBROOALCzJOoMHAdBugjELmmRZFz6hFoXPzGOMpf9uBMak5sBdGmioxD9eoEpLfwa
taXPGc9guVCq7OmqQyqRJu9ZzkBN7Ii3UEKxg08GM7Xcp67zmDTpRo32tezVD17lI4RYvGKq/Gxb
c14evz/ZoJgkNL9QyaezcF8OFIsmgVXuVZu9TpU+hnX3FjvTb9/zZmdeeAPkfynGlpqjNMHK0uiV
N/wPR+SI19bVM50Q3B+7rYfCOqWorSQUIMEE1Ra18q+lk5l/I/dkiolSjrImrXtQ6/dEjFGj2Yc3
0ah+Snb7VYqSfy2K6T7N/RKOF8084BR+QHE/k2/8A3/z3Y9tRMOdc6hNAUs6pKlFqnM4VvtEllsu
41xDO++hNH0oE2GnzrUXNU9JYp7BYF2KpIHmGTcHdqm1kzYMz/jaxIduXYd7d07TBZD/k9pGtKkC
5+Bjf0bPMHnig/ZfyLVznjAsih6Vv5y4sNMK1nS0aeKTW3JJb3587kf7xBiHA7rJzxDRHw7TX+3z
USy4kfDEqNM+BBE91XPfUNCYFd49BllWfz+8ShAIJJ9ZgybSSS1gpQdDlPXO8bBzOpb1Gvj105zN
jMEpCodRx6Oh0eMoW3J/DDe8gkvfdoN7BN3BXBxX2X7JLmlG29siQh4MsTK6FYTBNGMiYsNHA5Bl
Fx2FVtbb3DifwYAlKq+9S2AYH8qoLYaaqttmiBh3qay+YMinqBkZZk7CqPF4Nabs1U/mu1oFB4dD
tSbNS8ovusm4fk49vfPM/it17a+ZMgjUY495vvsjp+SK+edKX8WbKocTmAuaoBNzFWTAIyVdu7Pe
dITLMr5sYuLs0d4uLNJ1rTjm5wORoGZIr71nE1MsgYd4m9asT+U07/wI1cEeZqbkxBND37s0Y/XV
DQmotZi7kR7R8EBT9VK/BpN9jKwJA0tqv2vobIUTbZIi3GWpfpVRdvUTuq3K78DAcOz5J53Jy8wY
c/Tp4OnhtU7iFoN7hIRF+57P5kj/Yq6x/4a7ljc0Ut2n2fMi2tTQGRwmEQcxytAlpdgiEZrl7CMt
YkmKOwT7H3P8Ip7FkbM7GC2ZUXC5BFCObB50YFY02/fnqpgvcraZoqo3nTIWL9h+ENjrqtgrp6Wc
vP8MAnkf6uyqqKmKfO/opeamozc9z8pTTw0BB41DTklHU9tvGSpsSzGRyTSYKtr2N9W/GQxtlLSn
kLGuknSXUfU7L4J0ltOPhna2U4G1rUqubXYgrr2FR8Cm/nI2kkuk47ek6vcFS3Rd0A/cEm5VzlEO
HPJN+ACBY27r6s+qviqQpVWcnccM/1dbS95AntRNVfnn0Le3srd+5nna+pzdAp/7bW01dH9GdN5w
g23zvz5w91WSMc5aRvyv3DTuOuVec0xZFfpEqp9CBidRTY8vDyixhse67bciGPZVN23aSpDXnTGT
uqt6tF/malqrYsjXRk9uY6kbd7oXytje0nS+WGn4UsXpOcLizfL7EFLFjeQLqcaAHyKPQao2VNjc
oiQEerCQN1iTqU3L6TBQHaWjXm9d+mae9rLgPuZMbIkZnFrb21oD8hc9Eg+GjVpjUqs9Jfq7oEjO
xogChglzZpM0qyitv1ljH3TIeKKd+Bx8f/6T+fTrJX4O3ssAgyRpwK5TjPYFHKQY3vW5Q0M4OAQR
yUrk4ckPQQTUU/XEGDncZsNwNrzgU6uiWZH9uQYF6WMb32GUV09zhd8+pkKUw6TLvomkYjhQNRoI
4X4MOlO3+p3H4auHNkBbw5abFf7wmdAj4Ej6d6QLF9aUW0SH7VTIjZB4xqCbn6ngStdGA15BMUjz
k/7CleGuN9UxxNTnIR71ojhJQulBVBzgJ5+cis43UFN2D/rCgWJLLQaBnJKGFempNSR6bMGEO1LY
5Hd1Er8DV2ZbNYXNsNzgb7oo8m4GqwhfNlNqE8oEw4aI3okZantIyUZn1aRaQO5lBLKfl1VYM728
swX8SXfm8DI7AY6q6cXmrNNYWCl1ceQCcFnmZdInZjaFPhmhdsuZ4tgaEIkQvzoH/5eswWdTJ2Wu
5cQYL2v5PziIdWs3V6AyYfBjYIpMSoetxj5nE9enhnlL7VAdlWPKNNjJCXF4p2aJKpdmRJCIuyde
wCG9V7Z1ivXIJ0xd81QeBLeOydD3drM0pLsv1ixeImGf8ha7gA7RUXXVrLENoGM5w27IKJPFUYCQ
6dW0wYlq2Dtd80csF3xhiSehNtkN7S08t/uhHh4KDwJETy2EbpY4BfpWKuxL0/m3RCMGRbU+IGTs
J7DfzAu3jEyok3BOg9TlJhAhGpNd/MK7WPUCcVHOryZ+js5I4rWLQyZtgN/jN0JZXfkR2P5Ub8H7
nXXUPvo0/fqu/kKU2ltB9QrnuydV3BzsUT53QfcLzgrPtxlRUo6TlceJHRzbojjRLLXpzP47nziC
q965ZRrA8OT8jUnyEeI0F4W343xH9XzWFGtzDtk56EKPhmPrAJesxHNjogj1w7sloF24rf0S6+ne
cVLISP5haRLr/L65a2mgwClonduyCfhnLH4yhybAtDYuZtBjtY+rjyhzfuI2WTTbpcdQ+VcmPtGq
tdodITwuHBkcV0c/OmZ5Bd32XVX8WDUjlY0YsM9whbiFfvXUtVmxHUtxHYAhoBGU8SWm48dxWI79
FAIbCQrXTcnWUfyEXlp+z03+a4T8+2VIDB5ML5HBRUasZLsuRbLL2nmDAgNKK7t5DE+MHOvrhPtw
LAgh/LXLbcgNm3cPuVUk88ks6lvXchrkDvzkQiDrQEfbtgEtPCPDlc37Wg5b8gzHVtQP+JxvpYsd
JeFqio8FqUBvKM5ibqJ2CoYEZ2NslkVRIvjk6wwQ4MQpfNU3MHETZ+UjQ8mhPrYJqxzptP2UVEe/
0lflWu/SGs4uf2kKkXFr96Pmd1mJEGE1epJZcUmI1Ohx/NQT9Uu9V3LxdGcXk0D4xF31Y8zdrdnh
L5wbTAc96ry03Zu5RAK99q1vxCZvyY1TlYjzgsCXk3HwtU+p7WBrZBqcxO4Dwu6rHVePTuC9Uw0H
EY1u9YkpIJbpLJp2UKJ/8jE8ggZ4tOKEwF19b9j5i5Yc8yLjWuGa9WeEhak4MnTeC298HMrhGnnN
Hrro0aF1RsWsHHhupo6qDCMuDvM4HiQDq7C32SfoHxztm+eWmD16hgndsVcu1SjJ0UjwTZjNtYXe
URbGF81QH4qhg0mXgAAWiWwdLfs/aqOXfXBouakhf7TG+JaN8EZ6t3jsynKdZNWqxnUoK/O3C6HP
eq0DeWuxnFomvEa2BoupGU5lQQPeTFUwMy08JB0kXD/7INhDQHPoeJswEsBIq+S4a3hwCi3uY8s/
J9H86AiyVZ7/F+fhT4/UgdzuPYkBvYhqBhfjSeZy2iITGJr0xgFgrCBGgz56MMf4HhFwab7+Z6jp
ycL0StnISff8C/QYryuccnU8LdWNmyQjmEB9Ig7uBCasiu5zvqcbR2h70xNI611NNL4MGIwM0U5n
082NEBCGVh3Gzj/3pXsG3fgl0d9C7tmVk54Mp73PVGgsJTdYSsZ7ESd7fwCBGqhdlBnPjskjE9N/
m5L+AlhyNzJrvMvYpGKuMZj26RaSksr0auN1BiA0PQ8w4qNnfM/ezoohIWULEsyqtaCtMTlM2Aai
OgUQy+aMvSo4EkNMmVgUr9pHUQ9DOlSw8hssQVgONn6UMbyBRlW7vYWgQcXBYOg35NPTXDGKkiMq
2HSvRmc75/PbZLpvwSQfmeqsk3S8n5txY5ZgumhSpK8NpzDIMH9Oublz4cNYC7c1oJUPNFpGlwD6
jfvqdctcIcVfFALy3FS5B2JzYBS0rgo3vUAEUwu2EYq89NIP0AXVeg7m5oLHIqbpCeOCY+OHFHjf
Tz7cgpWJbftRw/q4Z0SxhL0m+YG3NvixK4zkmnX7l3Y8GynZJueSiyFYx6OcPwJB/svuAxYP5S9R
3MJpoWvoztlolwXeU0T4fdAr92UWeEfgY+Iymr75FrtJlC9J4+CkocGuqRbzNwrgCG4q3oLYs4gm
DPNNlKj3VJQLj7E2URrsvTO8QE72mttTSIaN+3nrMPppjBW0vVWdTa/kLrY1vtGEcL3ZdZcgfbLo
6+6FeTGxj2pHHcyQ2OP4nldID/0C/cXw4y4NSZDB+W9TBOdnrO/CFD0G3zcYCnag6G4EYrk4sbm6
YRkL2w8uNFiy3T2xYvR+e6trXtiOCQQGjKIQ4IiLu3Aw7/qCMV/orGkyvJT0iQuTkkFVvBqxPBGp
O7p5cRgiEMq8w70xcu7yTlJMn8UIPKp1HwfesNh/UUF8TGtku5H1EsIsNYHbuftrM70pQUOgn6FF
0IbIVKqLqK4evlnD9x7H2JZ9Mm8/PXwLefgKv3JrQnnxPecFS9a6Dbtfbc33yi2eYkUeT6cb+rRu
tNCtl2EZif+91/dM/uNzPf4pM923VgdIZFpZzRn7ysrTFEpUVKNXIadJhPI7zGGnmUJlTJp3QTTS
5wNJWolVIG/QS5j00TCqqo2TEqzzwnu8mCsEJ6xmU3a2jeLFq1vvGA1sKIbpyxMx7q2U83sG0PZl
yClnVcpcDC5EB4ktMEEmMNzN89mu9Nl16pNMwQqMmFp5Hh15UwJ7sJO/udgBTrLNJA2iSXHGF9Xv
osQ0eXpirnrIFZjJpvYpwGnHoD3/HtP8NwREBIJnQoC2OfATwL4bJ1rWYFgYN1n3w7ceigR5fjiN
ZXrQwp1PTWb3GzybF67xvK3LRyISRwLWbZ6bpB6/gqr9stvhx578W9OAnk16tI45JsKGRVaM7i9j
TgJdA8gEy6RRTnDLtSrCzr7f5c91nNc7e4BGlVBAsWTigmi4IaEcfA8SeBN0OC+DQAwPoREmz7hB
jM9gHMXR7IvX2vGy98DAUcLWW52SnEolXdqAVG0BAJFF3zFlvS4SJY5dV/1QZ3W1DYXXJPDyg0wn
8YKm/QuT+19u5iEATwnlMoxoQqblrK0I/5OUKo9MgsdTwzH8oIqyhJxOPgjxR3wa45AxUo3hgOuF
Lsw2KTHDk/dX8wR6WnkTY80IiD0+hu8qpfkdrsCJfVOtIOj9QRQXb9wj+Op5Fdz3gf7J0+kvrcgr
B+qldCimYnnAnjZxnuVV3BlY9/bF1Bsfuk68vUjrliqtrDsHdTs+NUlIKXJvp6uqYWYvbbbGqprx
lsXhD/Q8QmKpz12EQ8XMOJuKgVyAIaxckkHC9JrHMmi7iwOUeVVUXO+SCuyPGqb0TK9LuosF7CA3
O9aVZuZQL4AxUVrzVxGUv6ayvEvWN829DMen0XEd7AdZ8Rc4I6vVZDUIhg7O/XpAk3NiwhLCws6p
JU++52FB0XW8xCzw4VS1hTtjpE8SwjHjqao6CX5tbIeoZZVmxfArkDaAmNot/V89UlmIVmrJeoud
2yYVbrUv6CxiQ/0i4P+6YVgchkVCbDN2L7p2A2LZ4cGKLLUpIWheZWf3Bz+kvI0h7y2VLl0TMSgF
/ow3sk5eWj1+9CFhnC6yrUfPJCLoggLhODr0Gxm2Pfkztz81sgDsYbXFfI6BEm+TOTkRpsaRAlsC
rHuvz4FyuzU22S/f8PKH2TeB4iamfAlCL+Xx6iQ1dPZbvfDDe93M743OG/h6LJdgCvAmRZo6SGJI
HCAjfbZaXGS5ydV9djCoTiEPkEqAdnvRyWkLG3J+Tp63d55h+CJz1i5Ut4KSbRHr9qsrJUeOmcnC
7EfOc6BJg0Hc1AwYw2vSLWJPCJ/TpCPqYGmUHXfiUmcZs7/Cd7QsmcQlasY/jY01hSJ7AARgUncJ
ga11U1JRK8bWIrABPL+xxpuJn4Suy6Dv/kU+bhjIQeUSgW4I9dv1c8zRcF8aidpQ6/gNWD2k7KSG
9pNx/u392t8kdpHekXWeGdZxaRRxjacD3+SuU05xVnOQbAOr9fDDVZ8x3FnY9QEVS3pgSU4Kjuhh
M1xEzZBQe226MbM8voWQFjfWRCNmauCWDWgruONXu86EF941ZvchuvISlgzwSptcPJCSfu/bowMV
0xUnK7eKXWbhiot8mwx+HWDNSSU88xoVIp0Aqg6Z99m5sbOXra7fC132eJWbD1+4W9gcp6HI0b8y
3kwrvB/G+sNwGPfnMZpgZZA+zmBBHQKLHsjWxIkyQBukqUNcjFIiaYXVn6+hho9Ay+6Qn60Hofrn
DnvRPlfygH+L6xFhdKBi8EWCuL+OGkcxg6hfPIfvqm7eHSN45qp6QzCw76r/ODqP5daRLIh+ESKA
QgEobOmNJEqibG8Qcg/eVcF//RzOYhbTHdGvmwQLdfNmnkTbwRwPDmqY6Q+3cx9gJ4mn0b2BgPtY
/0DcLJH5Ugh8/Y1poOdlUwjupKaaaA0dQA9C9Wt3EpAJ0oTl7iT/PLBFTLw9vYy2IrOrE8InQ6FO
gywoTLxdn3GUr+pSp3cSJ/aKUdD7FpELSWc2MAMWOn6gZIktNioWqU7H+mF651O6b1yspIPAZx+W
ktBQXeIElSb89S2qdyPn9lJUaPLL7LWnsFtwq+RZevKd+T+OjWhlt/zbQa2zPgzvZALt1dqdEsJd
Tb2m/OjKJuStBQGyVjzbwAfmTwZAlr/V/NlZtb+NZ2SVFBnqFCfMH8Jl6i1vTYUFKnWI3rKWE7SN
OaWx1oZiu10q9YSmae9iajZ4IiW7S+0e68Att9bEiweVyscN5nDLrukxSrASUGBEFkWptyEdl4Mr
5ZE7GE9JNz9gtWjIKkOrbMzCBq8GY276R9xPdynX8z2O9/7QZfg/lR9rngpp7aKS2xzNF9xFs7EE
os1NKbRTZ8eZ4d1RtD7uOhMqIANLLI9VHdV3eTyIfT31ATUYBdaCpplBe2PKORYp4d3MFjj9LP5G
MAWs2MbEf+sJ9pMR9cIDSttEZ5nPeiyEAYX9Kqh3gUcITdcloRKcFbsh9KJTsNTLNrYzVsSOfQ5U
SIVnOMVkdRKsA7jZnZtu/O2NNz95nP84BRszzqhh6+jS3XnKzHs4znzldITD5HexuZLO4NlIe/Ns
eQQPBcJOEUyPPnkVCD4VC7i+BBOW21I+FMr1/hqvbI94X7s1iRWCWvlSbhhbyUNMo8SzFBbHpZnT
Zydafps+I1aIW/RlHJbkybdbXkz6NmolfWRzWuAShgCZ7lsmLW79pCpay+aeHtKxFaQ+xppgHD7k
RKtv3VZ0dMS998+V3Y8jsmSfmQheDWUuK5qU4XrCXmO4cRTL16w4uyG0laLi/2YpTibarvR2VjmK
ncjH5JQb2ln9tpS7BtrXKqPlZUukIn31GwOaMfMI1TnhW5K4lFcBfRCMcTdj0FxEeysHkQ9vnFoM
ThKazXZ2CQs35W3B8Ji9m76GZV4PRPoqvJ2ERj+H1qYD3Aq810EottChjSLM0LdSQZNyQwNz1QMN
XKL2i5o3JsO2I/Lgx/j+IZRv/datNwA5qVcb6v7kjOGn30TDl9uAbVfC//VYJVP+4V3tWH3M4JtW
3OBesSd7QMwgbrpTzisFA/k9JbBIaHQJraaebDVbbfdAus26dHH759yoz6WnsiN/1lMfp0+0QrK5
kWz9BDH6K2Oo2flFcqCR7lsp5LRhAI6RuQ4gwiLhh0JuOB6c4l9axtNRVtHVQ7IFVsTSQAKepxNr
Hq+0fAK/Bd50LKOJPLcCpNDAD8fhKx4G031UtgNFbADoU4Gu4CH59tORLRMDLE4+CWOeDo0NNu43
tUxQVdN2xFvhYk6d2ORT9aahRojbeZbFr3OoTkhqI5awrDnoksa1OuRgCGr/YeIFX1ZkVOaJGEOt
24TTGAsFNhtW3UW/m/P4KQ+Dn4hiUnwIC/TiPOIkbR3yWb7a1bJqDyjp9ZZBHXSppFatG6JnTzkR
QghNiJMOKt5oI1U7Yh4/Osc8UqvqoehJdZwWGozykkRWSypwowOCeIXbYDeeuAvWKrK2lTcBe3SN
Dj5VuiDVlnl8ByKY3yzgubfa0x3dR+p1GVu5micNVraq+GnGlf7IR8jlrL2nU8M39ylwKC0sWXnx
RTEb+q7mhmn3dX2tPVgnFFHiaJriM2A+yZlUsZjXEbZKNzpDWT15bN3fF6zZQBwM44/3S9yNivLO
fuDAoNxDklUrsEQa3qvcplA66RCewxc7YmQsAN4f4ctCNkhowgQyW50SmX7bdIM/TQuZY6H7K4Zt
aEe9jRrmli/50HD3ECMsnzGyWXIk6X+uO0Y7BAkWTreYbt4UIXlMgCq5nxRvAUIc9VzjZnbGewbA
bydigZ7y1gOqc9MIhokUTjNFp7IqatJR/iUr8h/pcrUJphZRL0tYHJlYC1zdCapA3TRM1zavLgtK
2VpkXvADI+Q/rRwclfMzsp8+SLeYNpQ2wJXlmHtoR/PdFsln2c/xU1J1tN44/X2ZdT+ZJ16qNPln
64raH2hvEfGdddj1JH3SX6fzr11hP9llTYHRUD5w8b45zvnCWExdSswtR7ReHjHb37EoZyFUtiHF
x4138mP/hxdPvCcujkWOy9gmCuFGmGJ661HSw2R5FIFzD3if4PQID6P23poh+KgCsDdzAUh5DO79
YMRNje151c24s3UQ0ChgRbDcoqL6yhMCvAmLilS3/p8Y5Hjkf5JmqolSbF4koAxuVU5eJp6suBj2
1VxpGGQ2QXuvpEjITm/TLVsXFBfdHCKnA/1dTHV1gsTgHy2o+4d5aSjbtZac5GqEnZuoZL6f8Zln
yFTrzqpAdQhByNmZ0GYcwg2yCaeTU0+fde3/h2bxLxXUN97wLEIk1mXgZut1N5hrhtmB15rY/t8q
TRvp3vJwdngFG5Y48yuSyeSP7KH/yEuim0S8xjl8UrN6aH0iuVpiZMPf8RvW5vR/IG7q1M8+NW2s
JoEIDKn5woiSrCfd0b+oh6c6D36DivoP4cYkxOa2fbRszT5UoKwUjXe1btWeqfawiFNMd8Sh7Tzz
LTPICC850Fp0SGD1rwdaNzDeZ/jChd2v51osu2qapmuMK4c1u0zXmM1RNpT1RDGCvesnU1MOxe+g
LtovbEj1a7pUeLnxu6DY0BQq4gEOqQrbY4qNt11BNk7f7LxX8I0teSKo7HyFOdwcT9W82lUwvw4j
pqaVQ0/iJvbN9ByRC1lZJZsJZlX2mzY4LSl9jqfpxtEVPmBU37f6w1RQQ4Zc614xcIitRwZrc2MA
biyAzGQysJbAeGMbGHG4pFaJxTCZW+8RdfuJ9NaE45zsdpjgzq7Yj610bYu/Bb/XQzYakj9wctnK
tS40QDnInM+hiSyg4nQPha5lwR9B2PuZY7P3es/7spxm4tdsHnVHDgY107Dz8W9dapxyRuENCbM6
5VTpq4X3lGcQjnnQ+PvghapgvuYMo0QyccgmWPipsKuGa6uBpTH5Y9DUMd+HzMXwFNMwxMaxuE80
lX32HNtXvKEUZcQW7Jq5Jkw6Zdaz31PlnDllQ3kTG8tiSTpeJUO7Y3/MPqMPCLBRJ7Bm1f9i6F/Y
usKHUOQy78gO5r+VgvqDKaz3aBjWth4GDpYWO0vIPsJgPcM+GF7mMD9UrjlLO3jrqg5YoMGPK+Si
9pkNgQBmI59cCjbBePBwmL+ZlnWdb8Ybh728zd2ljz1CexO0H689GmoL+JlSqZrJu97toz1Ku7PH
7vbAiF8+p0zvm7EEQllG8+sUqBYTIB0t/Ho3bpT7h9EX5Umo23FDBJuoUo2U64GAXanQ/w18Sl6G
+iaSO5h92hCLfa7Gc0AagnoBTGRtkMWsr8F2ekL+UQrq38HGphGFQiLYzM69Z+xo37RSvqCP8vuU
cre4OAdrMqonsknLU5r2n5ZI3yuLrIUiXYJOz6GA+mM9Uqg77UqJrFAgfa1KoPosXQUsZ9HTFBsT
DhEeb7uxTZZNbFpBWxKpIcIxGfj2+J/l02jhBlZwx8+fvoIErmOQhR8KiZklC/0ryCPq3kAJJpbI
n1C7y3sWsT/iW8TFNsf9XcEOBFGk+p0a9RxJ99o3mY3MVBYk1zPr7MUxMofoLJzbYYrnJ2jOs+i+
Rsfz8REBR+eD7SEKJ99FS/Bex91P0ubNxkQTPajs1B57v63vXBXeCBOyOieubw52boMx9TCk5JbT
sRBxgWdZrL+HJe/3fdtKD7XTs89jZ5c7JUoKg71q3jXW3L4Y8phbg0qxrirGyKYHv5th6UvdGSBS
2JGlb7BoWH1JLdM0lmdZdEcKSHSG/yh174QIQDckUoqnZugdUDI1UqGfcwEmodl/Ro7unrzKr28V
HOG2daFhVHE9sDePi4Nd+8GHtDzSNELbl7qwzAnfbXWYctMdK9BExPtGtS650uJmwLfWp1540Ump
oDzWwTXLrP4lsGV5jGhC3bMdibdu6ys6RIvklQtkv+dtzFUF17yNU6Hru4/ZhU2X45qEJRJR7jsZ
PArS1PuodtjqEtk59G16e/G0GCGQsrcd9WWRX1AbvOi/yiTWTvvAS+YYidISfNzT7aZKrls9Znq6
SVk8aQzB5d3cyAn7DclMQePxptLxR9eCJMo9El/8K8gj6gjYiIpgVFEuxBPT+qUKY7VN5+Vt8OvH
rLAayDteBIjA0DvIfoykh0AKGKp5yx7R21QjFVdNhxRYEmCdAzylc9FulNVFuDuhygPGfJ6V9zWM
mLkoyyPDQMgQYtDwNEzqOIf9j50qs+5cddENg8iomg3U4PxNd1b4FAVEgOJuxACqjOFAA7/aIVrv
Ldu5cUYxkPDksyu1TftdDNh6wLgjJTlZvot5d0BhIohH0KnfFWNqbTtlkl3J3HzjDaUgWKL2ziyi
vvqDNz90tA94+GoY+ImpWrBaJle61FWK5iFXcXgtqMbgdhgr9z86UbhT+PS+EILAq/2PZK3+4R0J
nFDh8dnFA901ZLAd70WNKX6viNyYtR2A3nSsvOYFcccKixfsoAmbUkNeiE5aQpxwSJv+daFXbO8S
RTpE0fQi48UFHL1UVyFMDiuGkqB9ra3/J0rcA2+Sces3TXxmXPNAlljRvS2wlKVh7m3yfri0JP7W
DauBE16U/BBNw8ILZKAAMSUnGyE3r5zOrt+M1KTmrKDn28ct4Ft8YzTHoOtg6LwUfhRtSxuMcFCB
n7cyZFiv44YQ1xYZGI9fbyh89nQW6/1UAGF1Iu1sG0faT9bIFpsuifSgshGAHG8L94+Kmf6t69x/
lVI8rX3anycru+kdiNQqNMPG5IFYt3yiO9eKqAguS2rqIEMgCCVduRdx0FyIIpEJ7jDCcrnOCEy1
CVFXNzk29Bls7IoXIP/U9zRJCnYZfn+W4FsJaDX32DeilaUS+yT8HGaX5wS7yOGta+yOftwMPSoM
g5dJDndSuf1faQXJpZx99WpMCS3TMg5clYJ+WpyBCbYtmDlkrCkhTqc42cZIeIoPlnhDM3AWErLy
90i1CWxJ/4HqO39XaLo0LCbc+6QxDhSXzj1LTQAszUOgHVHxNEiXdDp1PTjg4vXQpC9YdK+k6Nh6
giagcqNI+aosmyZDrZa7uBFmJT39l07NPxE28R2d9Pcz9QFXXJPzmotusQ1AigPk6A9xbh6imOCx
ZDe7tY3E6jTnKQusRW2FDGe6RW2Cvg5GqgJ9bsP6vz0UEwx8hz3gZgHE/ETTn3UTrZ0SxpPdnRIv
YzToxWnqolfWEhBG8izA7EPjIZ/LE372byFRG7LOzo9pnD83ufDfGSZw99/oNVrGzbErB2dlWMBy
XQx3lgFqHVFPxXkQRNtFq2+Y/NRyu3I7sUp5RxFK9jIwZk/kihRdgNSuCPXWwS3RpivzGUrXotzc
cs95EvyDy5XtOJnvKCn+ycvAOYRLD2gSfM+/xov+eEyZSeU9DQfJ3hnph/d18dVGiOcMNzbxraXf
F0k2Hvhcmr2L/EjRnFcdeFhH9B92uOCs1DoIQ3akhqMUV9C8cSli2JQ+jAkzA9+WULo9t93BL2r2
1hh1m6mZozc37anOGnCCj7ayyHUb+znTkgwD7zEMyKasHttweCyqiB8BxzMBi+rQeiBYLKf46rrs
PwiYBSk8DheWM2ZTVx61TnT0vA6Nh1tgaOtTOmt5bmPt0RoHD6vwweeD//gLEs/bNykqKr0++jTN
bb8pEchvs1G3aQ3umIH64TuPfOC+jvlZZjdQbT8l6pq5S83t3P1qcAQcRU4cQBcQcEe75D7IqsHx
y+JsqdQGsAUiPp6Jg1XqnZ5X0jZTQWJnrpyzRz/XZo5UcK7HhC1e3NITHmKfzZpxgOxSbv2OH5vt
o1ZzLYXO3fh3PnI8oe/gUMXds+tHA07N4tOfSTiMQ9NsCGw9x2EkN6pibJ2L4q1QBgB00HxPsv7S
INoYv9JHz9OAFgoUVu9Gs8l+IE70a5WAuB0m+rW8XP6NYfpPWNAB2exd0jaCzwXI/dlq0UMXTTQO
ZFe8z4FKg4OHzjcsmmYc2k8oTJg+uAe+ALj6lGOv9il+V5Z9UEkyFBc2AqwpUoQ6tAapdxKy4tHF
17yiohedP0Ts74PwnPs3Hzzb60MdYeuzlwYDYNFFD7XOyGQlMF/sto13xqTgpKE0WBVjTOk+iUQg
uYoUy6xx33M8/0Li7AU4hK2iJB0/0QNHtvcL1R83JHrIWCqg3zoAxWj0HhTFQzON3+SoAIyAmKbA
kS1VVXc/be/xkbLHwfw8HMu82HoifA2qVp4iT/JnDciWncRp71MpKKObIeweWV0etLwZ8U0YbKKF
b7OaircE3fFTzXHDbhZDf0C8br304WPciZBhqhA/+eI+h1RDvXC7UO+UAQU7OSDKz3QTbXGuGM5M
qrvHILrPVGk24FiojYjlG3sh8oeiCTeMBfgyTBG+LL77HhPyWMmY5nJnxEyTt3l5Tjum1DZseeLY
wdzZLvbLzObEFG5f3cl8vFBUwYUBXcnnhMZfqXArwjpZmu6vCrv2qFiY7MJcA8nzbaZrY/2HneKG
CYYFgRaJ0yaHsxbxPBOOJKYc2RT79liFBm+5S1WM7SeD2+V7rz3N3pYw44NrI1VEdkplr+hfoS29
q8wF/RHyz2TCXnZLGE13fnej6EI82OXV3K3o9fgeRPWYeDlgoporQSv98VBaijhdi8tbLKB5KZto
0+AUeMilWPaz3VJH33RJs6HkYsCsgQGunlhxW1yV123LfZ/Bl4+hHssXbq1IGClZu3zSJ1pd0pPp
03eIuL+1BSPHseUztUD2M/cOgvpUKtAdALXGwZrsdmZ+DqX/W3KjoseEd9sciVs/czt8NhOybtyn
qLAZzVPUeAked58AtfZhI+bkRwh/YIbJLNStvLS2nMhs773OviqfxMtkWU3Le1qPm0pxi8AvUjy2
Et5kvAwuiEgNpMh+zDU6NuiM7TgO77pODm7sPTPI0PU9F+55ygnCDV2VbwIiKBe/aP+8GcNLIGp/
bVkhi373x9Rc6aVNVYdhkeHl6tXuYgEf3COeUzDPF2EQEBts4nVeAaNZqruI/AWOvvJxvvUOVVYz
4tpqBhZzKFxtoM5FrY/aL9IdcsSuGoy1ZTVY7qAuT6ukAxonbjWlqkhOIq3AH6YtRK4cUQHzxfvc
V98AVrZlEESPXtD8p6cFg1OMNnNSQUZFZIoIPYeYLdopq46yAQSwtP1yaMIYgFg4VfqRIZ9dZpeV
VFHY4/cYJubeoVAcM7LUX1qipHOiV/8tGq23iPFzMQlh7QmzfwOWItg2IKWKou42iroefmaVOWTk
a3Z0gXIvKOvwzIA+HKTW+uhA6qKtDstwVTkfNjccChSrf31aJ3Bq8DmWduK8TXKOPlLWUuu5JAjS
ubo4jMK4D4zoFCaWVFA0CW6+Mk4tuHyBxc7U2E9ZJjCO2n386bLWc+L2xQ1ubHJNi2CiwcZO1qwB
uzFkTUi5B/AjVGhrk22R7r1Nm4iHxO0/3Ky6Fuhca4Gl+zy2MRm4bFKHiTTQNk/h4KUyC84d/26b
SYQOPcEepGFOHcAWfxbaxIaVY3UIRVmfG8UWukp41+V99Nn3NNK4qY3zO6c8vSyoouF7cJSm+9Bm
+ViSR1/R9CMvAyUnEG20cxBZ91UvuXdKcYIR9PAepDEV8oxdv7JHOzvsM7nOddnVTdX0kDtcoJMu
TA5lImvsPuSPHcEuspOhu0snQ9Arcy9ulY7neDZqP8E5pf8l+OIHDOsxQr3syAUNkXsRQXJAgf9y
J/WMSfs5EPGvtgjutYuokGMB/9gLzW+3wb/oiEGIMvqeempnkrx1LiO0tKMdTM8M0D/Mq9PGnTM8
+567paDFOjqYp7bJ0h3sMHlIE44dtOnszvLzv4VHZmeLGuh4VfYnjDl48nJDjh3JCS803tQRZnkC
r/S994V7SayU/jDmuC7Ouk0si/CSsf7mfHDyZ3NzySE3YpFxyKXHXNpbMXT0M8WgnwYoHvc0I/JS
TcDmtpptPJkOKhOyV8ezn2QsH3Ms/lvYI96qHqPjJEDmKihbQFbYh8a+ax3YCNL0rMydaOXLko3v
keKgMuOSHnHYYTuE3M0bd9o3oeSZiVxuUC23jrJrtlNYXSmxp08EA/Ft74qyJXg/jbdrclME36qO
AtbkyYnqvlvRGFHbPsazb7O+bdqOUl8sI2HkvMguOvv5dKob1v9dQZcBwlixMhFGjjEm/+/QJRUG
irbBVAUnS6luLcb2ghnLQZuY96wz70YELOoYiX2bsbu6YS63I7CEdeWlH4Otr35ez3dBG0KPCcyv
qC1yEjfDKjpntq8WJLmu6f7VAxum2RagCVgdI86Coq7xb6+7OaTIJ0qmy+iPezOl810dz0/Z7H5i
EET9jPAYBD6wwLzq+elmAMdjiOPIth0re+/Z8+vXLLCfkxpDNYcdDMg+uPLEYK8ImubCLMyIwUUN
fRc3CJhYm9DmyF8DbLBxjOIap4P/oKbeWYjr67yZt9PQMqA2zbiOrNo99O58tMnNrlKvQ1PEKnzO
G0LB04QVEwfSbWHIQj+2GRy1+9Gy5OQ/s353oJrc8CPpem6t4JBrjucKysCKOZ4GH1TqFTu3mwIo
j1MuX/NOQ60ruXJpAS8oBaa0CQvUVv9mZiiazxqSAWKtYG5IzRN4b2QCwmQhDyRri4WANDn5fXEz
BAWZ+yM9B8vMoIFJ2N5Hr6sfh7z2upAcM8qN903fPrPT+PDdBe/0UtjrzKvOgO7JBY3zpiuwGi5V
ICC8YyyKiIO7/pTTroM25IfW/STNd12ED+xGcNQ6+k4vI+7CfLrUqisf/Jo2UdpA2KSxtqY58r8x
Kj/ryLk0DmgZd1Ecwnl5siIgoiQ+xJYVP8JVR76TAAzU86XnOVLqbxL6Ic5T/koM7mlIwJcO7rQv
Y1mRImkPHlcT2jmo5/D0jxvkLxnrHsrgnb+hc9E2nW82q6QeF4/XYA9uLNLMGq4dvzW2xI1nUchU
Cs3KYRnfwJTd0439aRT5qHZie3izRg1z7B+037wu0IkQAbkJlAkFy5KmEZ8qRT/p2m0/qwMVG/B2
BUeiScMtictHnWBehxZ/ahLnZWmt9h5pGoog9WcOTyQ/zLMK7P+qnoxjGY+XlDiD58+ghDG3EZWE
swo9BxtQwIYDn8Wk+4LxMIUbGvn1PnGo9cHw4NB7wD2tscdLYyWf6ajftB9DhEzxBGRT/68p+nc/
cK4qXl6AoL2RdL4jb1BugMpdrQVT7KDQEpd69g6lo9hcRKl7tLz+Qaf+XovkK+wrfodB2x3dpKOz
yhEv8c1/hbETbUin/xApKe+woGsH3Mr/bM5HfmwlewVfxVw0ZEwQw+7vE2N+Gp2+c85+jYKL+lKX
SNOw13NaZCSq7yFNgK5z1BM+4QfUZ/zJDm5A8l2UKQ/2O9NStMnaoqeDZKB/vAjqhyyNLTwv1Ggm
7JGPMfLzqSXftCH+RXF1zkYj0N2MCdt5QC6717L/suf0igOWFoo+2Oa+v2xLHTvbkDTQGiPuVqng
qDKZPtbS9k8u3Kc9eRx4/SFbxwo3MD2ZebhnV2AwnPcMMWJ+B2D8z+lhFDn1cTaxtV9gvx+IG/lr
Z0lQkZAi5XA742GHnqIsICpc+z1LVO/XHgxSiOe/6pi46WJ32cZX4X8NytVlqKzXCv/NJh+d3570
OFaf4trjGr6ELv4HWQJ8XGb50SUINfhj5/cuyd7AhKEA5qUPZB/+n0saoYmyc4TzccN/LfbBhNgJ
+2DOrVyhridTaFZF7dV/MR4jam1Y9C3JfebM8uyo6r5Fv+eZ7U6NP7pHxSqZaY02t7HDqxH0U/8m
0/Iwl7CY0sg9jYFLZ9etrvD2FYrJCdZDZ0MAScyWXSY1i2Bx/Tm4yq79pluQ/rJEN49L06KtdDRq
Ynxh1Wy7d7aYdulAHdTk0Z02EoVeWSaBzTF6/l2jevPJReoQdlnzY4peU2CfTE+DE+Dwk7X7Lpae
5iw3WE4pzvc9tuLwkzMTX6DRY3VdHKvYwyJgv6VbPEAp9QRVR7DPz2QBkAhiZoyfZQcVBbJ/o9sX
dDQq7bAkos6VEn+9z3fWaHfeFa6iR97p1HsOCOHeQAqiAhgzgiXsJ0Zm8zM1PTJenon6P39yxDaf
nJ+xtPWmzQWZ34Y61WLy5aufRPkxHGXzp3PsrZRIvFBLaZ80EsmK4Xn5Qz/AcDGxuGlYBECK8LDx
6yLxP71SBHdc9wHf8jlNm2gGyum1zQ+FxzfbJaRKBkQonjVtg6Mk7pvM80tc1Pk5YItwZ3muesLf
DfTVqgnB1baTYvyJ8y9nYiuR1C6s/RbkRSn68CITHvaV8CaEMVbpKIRBYuPK603/5xeC/EU06Ho8
MQlyW3WH36x3g2uVMY4N4+Rj+6GiuO7TBccXmakMLhw6EzuhnsgWajOlszyYDig0jGJ+xi14gtim
b0Ju7OYCYy7mECdtqKJoNL/14GYJl6WgpbmYnyg7jP/jBRLgtmUBVlErmbt03ATsd3c2dX9JzTpM
2rEGQlURfZTWhlUqpO9UI7dZTy6r/kdxK80dgplOzqY5qDK45easBGJF2Xv3erbxN8a3Unjb+eca
zBeV9BRWoHmnPH3BkiJW4WIxt49kA1ZlwzTAqLiQ6OydfqepZtwwzqhbHWUJXJWAxK5OwFaFJmVw
D3HTcPees+RiKovhNEmXrYyLacX7u+bjRewLoZARXCKpTqaGt/qLBSkydksS0qhN5zxmp8D5YoEQ
q/LV7M6s38vwNQ7C/mueK24rKbe9JbnthNv0NDfLW0esn9jxsVIhen0cogsu+rOirxW3dXtfq/Jd
x746RmESfvaxw5wjCQo8UmuLxw7NlyPYSdJf1xBrdPMuYuet8yMUQaYGKD8UNHq1RWLE/QVXiaHT
E5hWx2I1Gtr9TBL9GK/vnie8wpQe0fW7dsxUHmy4Yv1XARITKuxcw4wO2nKs91XoAhTs8YtdOz0n
XE7axxwMHDfbrtw0PScwdA+imgudAGM5Zduho0ayMnmIf7C4DztfbECX7HUSw2BNyAWz6acsJxYP
tfJB92p48bKDIerW3r2dSniKpYXcn14KyfwxNpAetXBfRWJjx07yxOK1SyEK5jtwbIL1HVdfwzpa
C9KA2LWmnpdJYd7LtGPKNUiT4AcazYzRJ6Q9gesZviWI/55hUdL5kHml32pinyb/hsJxB4wUGdi3
nWc2OvPLpKMeO6P/PdjhOwEbTJAhYxMLyP5GfhgJULIRl2xTAPba/gbqgkZulh+yGY9VhXutVe21
FeiUPd8EP8jSHJwBBiMx75GcNFHd1sVzskjsbnJkeRjzWQO6CUnrFQzPMA3C4BZGgmbudRTIs00x
xNTQB5JDzHNi2QnZz3A2mxjxAaEImIDCZ7jtmxZgINElePRRs+v74kWn3QUAzUz5LjHXiNmZMgle
ogSinoaIW4a6iTZzU+AiHUeuEBL/kLHYJnByNbC/SKxmx3hxLoU1EG3A92UKonC5qb9rR9MHFATP
FecseOBzVfiUPWcjT5msza0H6baUyr57puO1apo/tnrOJhG8VDXtCYmYh8s4Fl95UfzDyLTtHZ/b
E9ZvzKRpv4huDeW4wqNlu7TlNktLyAxtc/kSqc5CwLBigZzQeMwDU05UipmhVdec0Vhuw6zElRga
rLtbHG/zFfIKIm7rlvIexYSGJE7Y5t3PepqklOxCnFH4xM3jYpcajExhjx/Y7gxhX2CTGW6lbMQs
WPGAZ6FL4UBJsxucBVnM7Nbwna2HloOrdZKrnfTBo+Olv5PrvjZT98gQ4/HilR52HV7RosG93oQF
zFj126WsO4ZAFl+xMjh7uuLNrdS4biynPNuzvN3QMMHGt0FRGpYVBbLLeoGP/eC13vQWchE6AgTA
ydUxXaNeIiRVkfVd2QMpAZcs3X4SZMMIL9fA2VhlHglpxLQe0RGNAjVZ1MKPVJWwEQrY29KDpS++
ZudIrjbb9FANV0QEqGhMcZ7irUw/AA0XX66gxxtvpU1EF5eHwn2wKjMMfmmIe8MLyDdnblM8i6KC
rFC38j/2YTn1cD3/4RGtfW4kAZp5NQc/ig1DmNUU8E9jEa081vo77msZ8Oqyvnf5BH65DTp/gTbB
nrrpZUe9UvyXu/78M0Zh/OhMuDUKj25i9uLeXrWK/A7SCJXgLKz4tY1+uHXzuLhPcQN+doRYnhB1
2qs3Ot1aJiVb3qAOKqpMsMuNO4f5+lWJhdJDREe9U7TJAx5OfP1UlY15mZOwuigWgfghRuJQXlfn
zxFHzDvfoL7Ybnp7BxkEhTa3vF2TCBxNtV3S9hAFvHCajJtF2y2g4vvCEZfF7/CmNfQFi1UpACss
3dIOG+dG9ixFKE7gLigqnhYA/KVnsTfSULqT3JwWQgarvrc4igqVYFeD3egNGJ6afpSM8jo+Kz5E
uHNMr9EYxrv/cXReS5LiUBD9IiIQAgGv5U13tbcvxLTDeyTM1++pfZyI2dnuMugqb+ZJD37saqjS
j9o0sFmuMPa4vPLVrxcppadineQwiypt+2e/he2WjgjKWVrrvRTBrSB8g5yInL+IjBtGJV/GhubU
jGWcLIzGc4wApDtDRkriF0/RRxuV0EmQICRmhkt+kU3hKph4yPkWYwCgwSvaHLfFmDTHVgHAkFdi
XynckfIYbN7d/1dJVQR/Nh7/jVfHD4D0aeKL8zfoFFTHZdRFpWnNkGxd6Y0sS1NSJQtfAlbdSbmG
3A4ldq57+g3SBm14eNDVHGJmGNnJ+Ww0KXrHOR41tLP7C1XfYeqGz5TBVZ/VdXFVXas5/Cn/mqv5
OejZH+rqNSvHgjTLwMvjWdeYZfdd2cgAaDIxOVjm6zKxQAlbfDl8v7jnMf7eqf6ULcR8gzlBLu4N
JnanfFJB9bqUDSnzNB62Sav1jQ/8n1sBX0rhDXsxJNY6zLF+cv1KXhxHv44xfaWoDetJiDemdc3h
KPL4VNSEHVhQ5uVRWBEbc83Fes8FvbiEwZXE1aNXZEMd7HTuAAYuTHcDomFaa4vnNl/M5rPEck/7
LA+H0Sl/3DqGJzuPDxFROvys+l8UIS2VixveA6dMHygmbjdmyp6zCo4Y6yWohdeo7sgd55C4Y7S3
W371IL368usJOVz5Zh/DfFgnCT+rsNgDcQ1hN14Llqmzc49R5mkJB0pquqXbU8AcrowcfuvK+qk8
GDbKh88Zp3zWmIEYs4roHAUzNVr6VPrM8X4JBSYbnX+4JhB6i/KzTYkLdvbsrJtoeRsnD6tc+8xi
BwKJG/8ZpG8g6CWl66NxLl42IJmB9d0GrXWstbJ2jmU9BxH+2TFgdznJK17ZcdLtEjaX2PeukOec
DguHHgbDQ3DAn+o50ImnxPwouiyBLJLpVCFZzbTn5miPzkvE7ort3vgaTeUztVAe7xuLYS9v/sql
v20jdK8gKB6wgnRcOinxpIR3b/qZEreJe5aLnY7isZH+IJyp2hf/hBu2hxnfOMnt5LsSNQB3IRT4
tuoVXGC3F0E/ErPCIz6GVAC2McH+JkK04rTgVu1TNe8jS+FpJm1ad+Jz8FNuTRNlXPlfHklc+7jd
TtggYRZH4DmEZ108t74bMlL+VaDA40lE9Cug2SXFnwdU/1lzBG+UJTuGHieEsTkfVZ3Hx86P/wpt
gKnVGm4o+M+H2jJgvSM349I/joehhWpVLshYSVpkZ1PM2SHV6MKASIFpRI2G9gFncj3YPm+BqMID
wf1TGEfTCiCxw4O4C3B+le9eO1CR0LbOnnWfQK8n6lp290vsVRd/8L+Xju9AaeSVVxAiA7d/Qc59
Cq/uexq190nv2DdzUipmqJbZx23wSa8sZfAadrr7ZDoiPK4c74e0gv8ZA5UkgM5yvR7bcYtPZD5R
NY8dlPsx/bR5eM8tE3Wd2yrZRCFZYgn/lKO+7qq2tjc4egE0Z2Qd0quFNunDt2aOr9ZKFF3C2/FF
pVyAOgINRIzUG36//DKkjbnPRl3cjG76FPi8GQW2mmNgtx9mrDQrVx/VLkqK9ZiGxV2lZIttm256
4tb2vzahocZRjnpI/enDqgz+j5ZdVDscNE8ZtrP8xDDgaO3gqxxLP9kMtY2w5oUjd3SDVMtEvOzz
mEOmGMaWC3mi7sMxIVNE3ezBtiznVdEaflD4BFZl2vyM45UxW3n+0YTld00VxBoa8ENDxD/vwi+P
7dSWcYvndClRj/MZu0wRrJXb/WKzxPXpdnC7TdHelDk26XACToaw1tXXMqXrvWaajbPGZ5KgtC54
ZloQdsCbrGtYedl4DQ9WMZevjhwPKPox4BNTPiSWoz64U9cb03bzwSGb+uBO/d/QYNEN27bddzJm
kZg0AchAWgg0A6udE6WycjdZM6F+cT3pV96kfuaW5vGUT942ldZ756fpUUn1z2WPCRQgWI4+n93t
hHliM6nwH11V30Oc0rfio1b6uKFQ2ZpX1WXypvSCcevp63zdkwXtYjme5BCkn6Tvtk48YL8Pl24z
ds24T5T9VRZAMYAyt8ewr/w7Ng5n6KW0PflWtNcR0lWvEoHXfPbPRW5ZK1dyyZdj/BVoDzOvN75j
EX/w2sA/tHy59rxjPsCvSpyiOMEKhHkcF+mXMcEXCjS7kpn+nrAf6osvPHZEVvAeInTdsXofjqnV
QgDTSfSbuMl4UX6Pd2Uchw3TtVrT1m0Yf0wCV2Ck+6Zkh5ESbtiNc3AjB8FXXNG5kOIg455qVYps
Hg0jZpPyI4JPRzJpKoessuMKcJjLCSDoQVLsSjD/LJ3pobK8tzCsVX60QiWubdqj1Pd8CO7COdxn
eJIohIOVNCdPbnllHlv7ospuXCt5tmt5J3JVb2Jq5MYUGrpweObo2rpLOLdX5QSEGKb9NC6PSIrI
+dg2k/TVoU5FVTUHm0vuIcC96oHJvwYNYJH3CRrCnMIRUAAaopBtSF+axyvBooGnDmIsRoMW4WO+
JJ/B4pzkFXW8ICO0fPGLgSbcSvwEOV9FGAbruoCKDV1XLfY2zsy916SfIidplXTPjHRsxarphVqq
w1SyiMMUxmO43i40y0pgsbh/3ZPn2du8Tt5DPfz7nz2DS478mdEZW80YiCkHG/fO5J+eVY+hwyeG
CZ/OC+2LYVcFVSOgNFPal6CobxYs6xv81miPOPHWV0vsdzVFXDgSc/YUa86YA3aFUQSrITPLvjcN
AeUKw+AnMiTl2v0MudbL7ukdvxvojzaA8BEE7FXTDNPeNyNGCMmu951d8F+n8kOZMs8ti/4ggL2v
B3lqwvyj6syzU5WHnKWFD38OSFD86hCTzQWX2rL0j6UdHUcTvDpNCSrZBgZkxgIeRp5NW4Vn98Dx
yxDBALAS9mzdizp6wNh+t3j6e6aA7kC0LaOzbOIZrp9725e8r+QZQdjfe10pVp5knQQx+Q+yMzRB
omB7t3ftlQfYfM3maY/PRWxmL223JJWz3Zg2jyTi+Evpl5+XLzR0RTscVPyCCxNtcx/XhDNokoK+
n5MEqzMidDNl5BvKcmgMGGb1HYPOeeMJfca4dYc9MwEMqz5RIu2bABJyKacfhVLvFk1DNo2SJh+F
zkYZDIx/WArnIzXLu2cgoRicIZZv/aoyQLxUzZ/dxNEWIRUOrOY1scQMnzjtHnQX/3VZ/KxLnzV5
+GbTJby+suVkdD1B+KatXLqjsxFXRojVbCNt9pgIeWT6F5J8VvVNKKLczIZrcS7GpzJjucwr+AQe
zeIbYu9tCq67mTsIE8FrHHek8rp/cUqwm0A0P3uEdXRkCl7bSX+2Xf3dDL5akXz8szQRAa/NnqeU
k9nVV3tnCgVs1m+emPOd501wPrl2bqCK40EhdJWgDBFFyG4xvFdQbxhp6UR+qOeJOEKJ5US4Dmur
8frj5O4TcVoA2f1OF9fB2av7fZoiqEaN621n1kyPZGvhXITFu014MQ5qlBqxrC2ve6uFexGut/NU
1xAWM3fEYG/TnjsXjGe6+Tw2mC1PnUy45DWjinKNmXhHPfhHX7fbcDDce2z4Z8MFi8aTJFdK1uM9
cbxtYQUn4TkMrO2IpsxDLvGvdrlmYmvo2HfsOy/zYj1qXW0dxjHy6fx804sVwRkxEYcZT+NPMgbm
0Z1ZMmIUZm+jQ355bW19iwWgGBxQh6IgYVt1JymayzwilLrTuZXAT8bqhSTfk9LlJrfcBohrh4cV
MoezRAc6A/Um9vL+3IvsMaodLH7txDnPLCz0chM0lVyPeXcTFTM+xppY25hcNPOA5UOc8a8UqCxe
/rUdDLHAinZjD+CgzJv71E4fu9B5YBeIUI3FqUTvd8fkkaaFrY93c+Vo8xRlwXepJW9Q/kPt4k/a
Dx8lcIU+kfdkje76kMMjBFHvhZTnWuTIOsrbOn5XOaPKMjLjSKjWgcjppwjPNmwLPqMXL8GoXRTZ
haTx1TjIymUu7NuAm+2eMuzNCP9865Nx65fgTlFrScvXNomspyUTAUd3z0e+/m50QOdsiDlqsdlT
O/NZJu65rEjRp1xEonTcF2X2pxaAhDp8YlB7U8p/sdX8S1JlR4u3s8YBsqyXCUShHdXvsh5ws3Xd
d+h6/b/FTxnjQC3yy8T7ohXyIGGXb1rJ1mNo4uSCmCqPcjSvYOF2psDT0Qu+qo4d30nu5ZxrLdzy
rHw2iOxeS5jBjMk1jaVu6IGMN5rtL5CW8BzL/tG3ClbmMj126MHrxg+pok/8C78bYMi6+3ZiGgCy
6def2eqB/O22be//2uROSCo9Zh7/sTu9eRP4ddxIB5wo+9rYe4pjv2zLIzRRfPPduJmmBQIW712J
ELmWdfig7SQ/5EOy7Vq5twhYEWV6WVT02rbdVxqHAaWB+Ysa3YsSDTSJTN/adkV/4DCf8Zv+pRjl
8Dg4cNzaZusI8zIv+RfUw7uIxMK11wZhT/pnQCH3RTuPTLDZa8pFBrdMeimIHswx2kjl6De+gHQ3
BOOls2vucHNynwweTSk8felR+cyQTjD4J8e8ni4t/b1BpdHNbPNoK3Y4Ua4/BTjtNVeCz0l6f34I
vTeEo3yOiM55Nl7AYmlO2i6p6+IztWrd7G0ZqMVmTNwmdhCs4I2NyE81pi+qBWKGxR5we3+yFNa5
oSIGnaoYkSJhITJd3MFiNZaGH7z55crG/5xigPeD5t4wOmDkmKgExj7hw1IIHAvmmmrewRTQp0e0
qWosjobEuc1M/jIgclL8ADQMcMcDuP+1TFOgoQ5k3OoUd9O/SNKm6Cn7ftbjOXHk/aRZeiTDAfD5
z1UKpRlswG3i1ZfRyrZlb44MMhshiq+Y6Zc3vbJIheMOCR0qNMBjMNDSLIW+EB+NPVFh0vVP8SSg
3484J3R7k83hd16nTEmS4G34nkoW1HJ+8gMK8JwxPMRBtucTMt1NoZ0dVCetddyn0RrI5tcyXb19
btruSt6MHQgebxUipa9FUZZ4fSGXzf6wa3ONM4oBeFyw4WXVrV0Hb5Fodz0cCa4hDL/cRDcgtzdS
86K20bJxcStvMW3s4qF6bYv6paRzep2H1UtgI896dXISIYSjNnvD8oSNKvbgJiB45e2ym6MaYg7V
J+5c7QgoN9sGlh0YnQtm0X+9V6+nmXrRYLZuZMOXLzPmApwOzcf3ee1SLM6CyEFYaHofIPIDw7iL
EJgHgxm5aJszsOBiHQWePLdlfHYnDxWyWPYkhP/VA3YIvFdUQATFTxzmWzPJN6cUGzaq0XrERLaa
aYUi4auznd+JF3L7OJwq3s8huMmFe2gADOGcz05uWyW3cUg7mjeDAbFKDUiD/9zygZ+grELEWnZ+
HW58YL1+yi+gS5YiRanfxrjYRnPBOaYooK8DnlWF1z/wJKbb4lrA3ROl2IxGniVEnZWSAnRQG3Cd
vCKmCXYU9U82QSQP+o88TY6E487SM8DMA4qVBoy9eKEosAptlYNOxc2WUok9e6weVzKYeXDm/8Zk
eUlmTbSEQWiVXTsPIuGcI0uQIg2e6a49Lr2fHGfg0MMUvS+YY4BP62iHhwKL60AtBFLzJk/LU9CL
v7znOK+i41BZb0XdSpoKsdHmV3yMzgJ+TJDVk1F3KuSmDRM5VO0jEJtjaKl3/Lln9rIPPm6IdWWW
F9H7Mwyq7FlA+KiYaolvnlD5cAkIn21XVW8m/C6ySnwAr+YZ7BJp5tm6FSI8uoPXbsRgkMKTY8Ze
v5yplUhCLmJp4eEsb4MzrqeL24jf0HHu3Lr+GhZS2xHBwrLs3fVoqQOH2Y3bcK8px+clisRh+X+4
B+C0NPofPgXaLoMZCyt/FVouWXk6X9tLK6/9L9hZEZPsDR0TD21RkaIvfyMuSWOGONOT/azi7MkE
6gOgDQ5YEz+OWXIeE2azUHcvQT/sUD4fU/x8225gP4bv9YdPDPteILFKypOoihdbZCwafGZJJ+uA
INIBO+vU3gdLA1Maf4wlMQqx/a5WVKodFlPc+A19ziGqo8/906AFc3OIHhdg7bS4cCIMfGB4HQ9L
FvziOX1tZH4TWd6pZ23BgIcXyGm4FEILxBQxpK+NwQE9j1T3gvFAre4IzGD6ZhMVIg4KcaDK/FsW
MdvUnGXhyFiKfdQljLlhpwhBpboJhXgog/kr9poLzQq/Dds77qzpJsXq7YBgF5F3i7sJy3dV/sCV
aFYzGTNVOU9Z0NLCrENKTq7GaCBcwwi3lUHvPJn6RmTejaAIYqm4InoZlta0PTYZXcBzZ54YtR/G
QBzaxn+I3RI+HFNEDsRhzDCo5vyrdTxRWRpQi9GlyVcX+sfcSR693Jx8iGR7mt24IS7Zv1jU/Aip
PONnPNouKdQu9tr1BE15PQG7ysO5+e5CLnSJQOJGsDhj8DG3iaD9pVDmS7RsYeMrpLAtG7kPuxzj
bKfP7El+J1O9Qb4iZ1GbgGklOcle+WCN3Avg8mDtpvOfX/TRufTdvZv3zwT9wcrnFCwgplsn1rHJ
GsWSYjyLcWmYp5OX0oCZhGcXLXuoHBRf2gtSOIEra5meBzHcIYTztOmzg2vVQDqt4c/GxzRE+Q6m
xwFp4hWAeLfKLBx63GE+0tq+OFeYv7iuW7LE3y5SfvZYUHVCbBfrYOz195Y1vLCcu2uUdaP9a9cA
xYud7r8gtf62g4uFyTUUVpPHB9py4HMwr20rfLKDaNpR4czhmrqXiH2sKLo/YePIDekdX41Nexfa
s71y6FRLQ667VVbc6uyKWgegX6ansa++jBcEa8duwiOxkg5bVMKR5615t1+xpexG7f7qoCx2StfR
DnbrQ1GqDnsuGbqYsCF3f3TxFF77mvgoHcfRALmv5eHrN48m6V5wD0JzGOOajpLaw6CKBsOOYTO6
Hh9dngBUGix7xN4K7xzsYonvfTcVYh+VIcRaqrllWZ18wvWhsEgUUHDEymLDE3Q9qeFH5yrfDiyQ
diyOYSzBc9u3doRrxwe5D8mdkxo4UPO/KHY9k9w73SRPdVRdeiqZByn3crF3FCZ0mzycwCvY347k
SZ6M9k8u2KL4JgTmqLs919O7/goct/wj3ZcL6xPyw2MW7/0eC0ki0u3kDLAJSF5ubfySa1Cf49qk
JGrKJYp3o0fQxOF71sQUMs5ddkDrf0n7nJ7JKdsZ29khwrzXoXe242LTz+PrktMmWosHJy5fQmf+
5WB9Cef5K88drKHG9faLhMYsYILqyL0xSbENvP+fv1W1JaWj8cdiwYkMg2vWPPP1Yg4ZBjJPAQEh
ffbjBpJyS/omh3PhOB9ZBe0Oc8+FXPquKCPmO1q4kry6yT3/o7Lzp8CxkxN+f6a+KrkvcnnHTuJh
cKFDclhtBw7X1RJYu2Jy99FQf1oDE6mT/CXKu80Tl5PR7JeqvJlyG0QNwRUgAP4/U9DHR5ZP1Ex9
snjAvryhAepIWcejbUJcVM5vLzn1pwLbytU7IFRxcoT/Hs3jYRT1nVeYhoOV7alNl29ZlsMBKsum
bjFSe2Rk8254DqPuDjfoHi6ZZI+VsyXMgeIkyF7rAB/svWj1PsfpUmf2vT1AHHKGs07qf1bf3nuT
h5eT7BzVnHQEYiIeyxtE5z86szYmym7GAXaMr+KnrhfNyl/sj6ilCfxaCIq6+l5gml0m9W4y0dwZ
vttklpGSuJwykhPTJmtGo0IhED8d9gZoGb736WBW5jfYUgd4NE7y01PiuE7dJl/7eXu3oHTjTeOI
4ll19ku510n3NWuF+VEJSFNl46EycJ+LwW5wGk1r4zjPCaKc0yRbHiDJflCwr6k78FjSsbzw7zF6
R5vRJqVLcAGkfFvIdaEpgtBZ1OOfmQvEZGJCQbicClt5GMi6HXckILtokFGQfKm22bOiXyCMteZ2
ns0Fm7pFfypXDCcM3Gvy8NXOXHsXGriqjXYebFaCRy8K4FtC73huVXq2e/llTfJslTNNvhWIimrm
YZw0IMn8smNng4907m4YqxBsk40i4qfmZedZ+Oiks2fB9zV3yS+VKhkuL54cGciTgMj8yiArgyZ9
zepmOoZdcAfzhI50/j+5Mx+SdkacHuNHnduQDYjAMurSzav6a7kz7PUsgtYQ1da5sqJjOi1EDRS9
Rii6MFCTe7ubHgM3PIYBVWRDXZwjJv11txBPA4r3lszIJ51xHnMI9EU9fwbRcpdq5xO/86Ekx7Si
szBbz6J/GnPrzXIRqV3NO0qNL3gbRaoxiqMvm5UV3nK4qfFwbWUF4IUfTx86MJRbgrqc/ATjWT5g
K21rCjULQVPIGH35maPo5LwGthRRsCUCwtf5zgc+ZbpRYucW5/4Oqki9rq8EcbJYE3eznsVIN/Qb
U7tPM9SMTWfRQISpOsDwicu+eeI+DMiCl66f1BWpruL91KgXcLWfuCK4e6p3ktNfrqh+gyUmwMpf
b5ncZffBYhYBkwrUqAkfTRF/LiVmFU3Vnbp+lOtoeKaA4iVEaaVLif6o3oduT4Rjky/AobqpoY3B
jXbGGpASw782YEE3J3gtQu6PQY/02bN6jIP8BkTjQDqaNYrkLXLsYSJ6MZyiiR74HpnBVAHL4GY8
+T27QikLzvjuF9sN3hzD2bVoLkONPxGhbocRtDxs9pGupcBqH6qJs25KRLahkGLT2i2dr1FGMspr
MEvh7dxCwdoWXf2qpEZF9dvtqOYfuzdvUzmNqwrOJiMoLcN+B5e7tXkYYFYRa2waNkYxgWQg673M
pz8hJYAM6k5ScOXOrL7imeB8NnGH1ibCNxSkNGpQYLaeGnwki118Wol97CNgz/Bz5mp4HXUCptFU
e4Tpu9qzL647MJDa853n+kj+NdqvohgCif82Gh3EQ5Ih6M9cjfS920pkiUzz0aGCMBvGtzmV5NkN
Kzw5WJ+qY5EIkXGDyrNvHSgEYXmqQLiSuw3pI6zcU2vsE/Xh27JdbrkevJgqYbfPiYlRe9k7hADw
sD5UrQd1vgeVGZP4Wgr3r5mcEwGAGV1iuWVrBzTI91ZZ5b9huMYtk4TvcVzdLki7VFNgArL9mzbo
4j20/E/JFDOLMlurwX4RNc5LQcwwwDpJ1018gs1ymJboLa97FC+KM3yBehqcNFTOlR6jeCPDfgOa
jpxWTqFe1NI7MuwYwn4IgM08UbmiW2W8HWt/3/mkToOBgtuuUE8J9lOWjfw8aLKrBR4PtANUeHTU
jreQvXSH2tsb+zV0228vm81jlNL82+jwFsMhMEi418r+INC+m/V0CBR3zcGKTmEr4RizkYFvmuFo
QP/qlnNNpwZWJkq8vAXYb6qbTYRfbxUU+W/VBI9WYSiq0+Nt3Ms/fwh39F4d6Gi4uOxjhpIwsmYX
Opqa4m9NV0cllldadiUvtPgRef/kajPduA5R3MG2mlWnZvncp/Xr0PEKeSbgngFsgeGpXXPDf1Ad
on4OOdfz9Q913B8LnB2S/A77T2xdNp9rZ+BJlIw5LKzeu4eCfQxpegp98u1CB79xyWY/WqgJBZRv
edHbZJn7lGIi9FNMGlN7pLD6CXEv2bSFuJFB/oYhF5v2XH8GrXjiH5MwDvt/GTUZsUPrBJUQ55ET
I1Xzveux2m39JYVSX745ofmVIDhJSk6ASuUVBFN536CRSTaV56EV1mnwsH1gmWu3k8i/7IRb0ezA
YMjYXmMXzI/xjGDejHit47Fn0RQUb12ZvftOOj665Cp3fZhGh77F6ORXfPWcCpU5niE1OiPdrVd7
2E2JFnFIRs5cq6neIOTfg4e5G9MclSlt573txCF3xSE4dIs7fFoaS+FVTRd+33K9tYtz3POC9ALu
KejkbyZ1UvkpgIU0lDEVDLrfQpS24Ig0Yt/1QH3mTBz1CN2jJrx6Qeqsd73kp7Uyze81YV9UFAHd
xCwIdvhbQJLPVfsvcaMEd4/9gsItb8FLtHuXNtMJANvyPDTCYi8qCZ7XpXAOxexJVuE0ZR7pPylf
RTagRy7+V08yDYSLd4JhFnG9H8dtghX7HRq1cwadNx/8cOjeG2/sHzre+0eKSzV9mqJ9cs1S7Y1H
UW029uTJwuySIV/BSqNxAHfDk8vq+a40VUPJUcBKlXQ1t2kguXw+hUWOr8LqVZo7XTNRFjPtb2HY
lwfDVZpXzH8lNKQfA63/4PJ+jyBl9sZVyTHKuEmydLFOzmLVtxSLRdtKDvvIm3+pVscvkOk32Upq
Vbkb0QaevJFsIE3aEIleoJLTDooW3XrFi4bXiTm7IknZPTeoK+RngDka8HjbzieWUkN+ESnPrXTY
5IV8L/q53g/ai9cUZuzhvrILnFxx9Si2/mZQvazWKo1/aJvsTxguqNFybUQ7J4xwumi3ezQt002Q
EMVLikreuMS6t5ED3Ux40XDMvcp+pMy82QR+D/2ZlcxrnYQLciodwSNtMIz2nNRdky2PVpYDDyvq
Vxuwz0qVKkR0U1zgaGzqkPuS12iZ7kwmnyM6wGi5Q3DFyE8VouyQSwYLG68UHnyojBkoVBjgPCRA
t6u/oWizmunNdO6YzTb4oJ84x2FsDNgqhhTNeMnH6kY3KnvxCCpjFjFMPNK6y0uGmkTbAnxF+Q7D
j+Pebs/WDNkMzGNCrJTaB0x2fBRK9HBupd+dN2KoAI6Jaqmj26niGM6rcdjPMyNckcdsSIcCTm8o
js6cAUbo9ckIpJF2zCPCVmYvDAulpbNwpajlk0wdEByTXqAG0CskvK9IggqZQrmcJKt94jt2nu4b
CAu3qtCkjYOX3E69jY9zeT9GaPCRNbGWq8ZxVy5mXPlxwqV0cR0mfEVrVdC8qFqebcLs26bqn4q+
/CS4utyCwXttSDBtnMUHYu/CMiuEnb/IdGp3UzCk90D57O3YwbZoSJQdCsTMvZ+GYIkjUg+u5355
4Ki3vgPOQxo3+oE3GO6tGP5+z462BeNw8V0IQT2SGnIAosYEEZITnZdaF9SHJ/wRh8GJjPG7XfbP
9bw8+7J+yVvP7K2ubFFvM03PJ7d+t1IhKgSVHHE+Pfad3W4SJS+Ob8RFaJsepFSQgbeoQevr4mh1
fn6we2bAkKYFEuAMiNqfObnKEQoiZukM+2OHs4YymbXDNgclRLIv6hgr8gjSU5LM4Lb1Y4ltJKDP
oIzxbKsstTDZc+zhgyrprlXwH5LmOY49aNyCWZiAvH7opffIoZ1vaQmq8Ge3d/y813AmE8UyPjZN
cSjAN65llh3tqJoZhFjsRaC8zwH4tPXggaAJG7QTpWwsUQI/20G6Rm49e4j4o3koAWVtS3lFbeuC
Whul31BP59sxq5dDWhdm3aTR89QHFMbaNIDMVyv9kg3Xhw0rwqol7d9l1BpzcgYbDrmB9N7A91NT
Q7vF3HMF8GTW28SJxhQv6ptZduw7MewzOFGjtTSP8FK7s23InhArf6KYlztxJ9wV0gd1faWEPOgT
IWbgYtmmeQQp7tuY3iYaDXGYstDtTgbI2DpMhl8ovfWhbuNq3UbZt+hNe7BCy4HNFgwXR7r2enAq
yr+99EnGQNriiP5UFdTms/CtD0KN3hnOU36w2FXRUOZgAArSEvDpiLCMWZI/ayvDjhlYpPR4uHR1
7L+ImTmmhOc95WpZIzdfq2Pr9mZJDK2UGfQEr2XVydOZ3jlG5ql/SnECv/uqE9TY24Trq2q+kVCX
Njwei20dQk4es8V5IZzifiHv+++Ahf8a7iMHprL0SH7BPgoDkwOncXs3pBQ2QTeHalQ6GEJJeRMR
wfppPrKR+9AeMIZ/Y5hCv4EEmRbXqUMIoGo7KgGCXHLhVHz4VOxFn+wExbOKyNYxvfqJIUXApRpv
jniTFcBqPOTRrQ4NW4DckvjBY0VxmPGtY76k/S37yZC9RxjA9NGhohLaRYbLlJBPXEvGHwF08iGI
C950BxgDl9sM8Jzu1XvQDWwBRzn8a4JsZqPd5a+TQdpP7GF4sOpcndqlc3FG+SR/synyuPDbbBiH
SnIJz5yiO/nW/OOkrjhSMzWAPptp3+tBUpETr8fvuoOa1LCKJ4kyUANHQ7x/H/YTriUZdu+mDPjX
pYAAQZ02IVirYfaTfTkyswKTc92riJbQmtdfBwiKIRh7QCyvHeCHN2XLVdoDUXIJUvVHfi7YJY1L
fYCtuDcEDjfEjsUnPgcau5gm4gxEl2L23IyL5W3bJP3VU/PrEb89JjIgTDkY8yB66xaBTT+kNuqQ
qthdwZYpdzJnnCVi9t3MEB2SKmT9ErIOiigLWoetmT6WOpZvfOAgaHrxsrdJcB3QkOIDXyIT7wZ7
pFAaWMoqhUG9Y0ndbcVYeDvYJtGhKWO1c0Gc4JmUaLB51CO/Tt77jMP8g8RIeUskh1uvFdZQUMgu
HIsxSI9DB7tTdWl66CZqIXjMx1dAOFjh9yDvrLOhe/VhHBqWCbDqoJnwSAHuxf+NCrBkau4R8xTc
V2fej6zyHzyrVZeIT9DFQ51cazA7vNHj2TTanBvPT75YlmNBazENFrr/j7Mz2bUbybLsrwR8nEQZ
jTQamaiowe3b17eaEE/SE/u+59fXYiZQcJcLcmQNw+UeFHlJs2Pn7L32dDt3XJiWUypOre5JgJuF
BfgKidmS7EsPtihmVq2i4/jspnN+1xQOh+9JUX26+ExaR3HKLshSApDoHMewges3BcE3LJfRcbCC
55FA56NDhu9DEyr+g5ljE1JdHqGYCBWUerwYQ0Cl14/0NtIiC/e8AvS7VGBS6jR0S2U8mYs2fzhn
dlXfLnZekG4Y9jTHBI2G+pYhLwFPUtfhNtEzUVpNnSAl8HBi+HagziVvIWutocZTB21n60NNPsVu
1F+7Vt47eDnX8yBLjr9YIUzgw1Qh2JhHIe2tkgiLQlsw7qO/i925xdBRWRqKfEcO79q0sv4M2yla
+dT/qClVy+wqz1DlDhhp/HKSvFOG65wd0cszUE+2k0BQ62dZClUhFAGnnlaMFRknsyluIMnD+DeQ
yp9Ncu/XnQU9XdCxpJSN7Vcmnv6dbM2Ijk+L58enWUJErp2sGyoppicopJEtdOJQY17uN32Kj3VF
Fonj7jmV2sRkoTbgE23I1kV7Bj2x4WuLEVas8J97F82GTtgioIzmXEwp6vQR42mFu1FBkoWQlCcH
p8I3wKZYGO2eMmLc/QcZiG0xQKtHnJsBGZqL5wox+QizrgByvOnj5rM28tdGDdeoZI2YE3JMcpKh
ibVMzBMx46wZoe4r2vez7O//+Nf/+j//+9v4n8FncVekEx2Hf+VddldEedv8+w/1x7/K//6nx+//
/sPRtvaYCbtaSeEIV2qXP//28RCxBP/7D/M/eEHUgO445jWXyXVaImPO9EVUTi8wJqH6f3Y1RXtc
m8JVnmO70vScv14N2hYDtR4PsM7pTKAenEgEZ5BN0rU8/v5Sy1/8zzf235eypaccKQVw1L9eKmIS
hz7Fyo7sMwjg+gB0HKGL3Sn3R748zFnzpUG9fdOh0v6H27T/fm1P0LYj7kNLIVz912sXFulJbdql
J9tCgbwawkh+b5lbP/7+Fpen9bdbRNfLBN2Uyy/518ugdZOxzP3m6NhVgISgz0G3rERoeVAJe9WO
J6QJuvyHB/vzG8OD9XhjXNPRWkilfro5Swe1LUrSTYrcG59iAw3JwOp5RHc+/cNz/NWlLHQnmgre
sWhH//UGhzGwYnyp8dFsMeqo0UqPZYpG2Uwg0P/+Wbq/uBb3ZHmE0jCEN5X512sRucGkkNM+aCeV
fC8wHM7IzBv3oagqctC57fsgS00g0NLFr6P9ZRttqh9+QYuhi5wl2tU2a+SAUUklYsVBjxQb6vFq
TPPgPiqIvMRJbV1cyqsHmoXWWY1V/YIfAwdN5vgPlRjbB5MY2edMYiWSbWwfk9AZj0EBw3QFs8U+
gGRtEUgYGWjqpVrRrZnu7HZWN2PoW9/ogOtDMFTIdOY4Y18FxTszwAL5lLfF9MFOw7kCxAqzKQH+
/YdME2Z9SCjcy2xm2e3ULqpTHSExA8zmdQfKAnpipc6oMnyd5+4mzcATMEmsEbeaJK3gqPaEeo6y
uHngbzZ+wVkDCrdHqbLJTd6hQ2W1wWUMchQ4A8k80u6cGzjK41OyJLww3Ir2Q9kVZ9MMwZsMcbbP
laVPee8FpNybXf5QulaL8KPM6d6qxjo4ELNehWwob+gL+Zesqeu7iA5vtfv9a2HKX3xjLmktio9M
ICz+aX3MIbjgjS2MY+d35VNp2LG/La2GCYlw7W1Gf+ox7y25cf0ivSXAwLjFHQTLWVQDBo0EEuDv
/0K/ek09qS2p0Hrwqi1//qf1OqpJiaKrMh+DJZ8bNKNcRzFGILro5ub3l5K/uBYyI5tgL09ZKIJ/
Wq3TJKYta8nkFKTkzqIlZmZgzA9AWr4GAm2ExXZInXQto+YyYX7athDmlEFGNLiF1J+PjdYtogA6
XaTbHmYT/jHHjrsh7pFyeUkC18rNKI9tyoPSJyxEIRr7/U388h5IgMdjLnlmcvl9//S8GIkVs42r
6eQ7sr/tnVh+JFmY7QKdz/+wHJvi7+8KK+P/u5a1/PmfrmWCOw0T+NjHccrMNcMOsK/VQEfCh3rV
W8GIXENn64zAaSSgYbUOq8A9//5+lyXxpz3Bs8lPdnGamI5pWn/9O9S+DC3LNY1D7Yf6kbEIMq/M
uwxOw5C1ZDphuqwAE21fWN15c/n91X+x6Xq2KxAPcBB0lPhpbwCBGQm65RltFKddoclr9hNhQNDQ
GeJVvT1uxUwmy9ATEfb7K//qd1bWstFbHrWMt/z5n549wYuDj20+OrEehxu0JeJdmWm7Nsu4+4eS
yVzu4udn/Odr/fRdJC7C7dIlGEQ6Dg2cuTKdZmubdjlemrrrnLWeVCBhkxlegEM3afKj6zt5ixpT
Vi+mJ/GeTHhtxKoY/aHbt6VdgEvDrlOuocITkiu82Kjf/j+eEHgTYUrWY/Xz1wxT0VWpzeFK2rM8
okwr70LDQ17lpfHr7y+1PIC/PSDtQDzkQoI44r/+GBjlJ/BqZnxyDTk9WRXjx1SSpBSYJBEDSyjW
v7/eL398box3XpKI4P1UJ2gQC6IBT8WHJ2uNDArY6ZXjQfwNyWf//vuL/f3Xp7azHc82BWuitH4q
FDoCEWsoxhOABD/dirJ/7JBOb4RIkRHGtj5N0v6Hz+rvz9MTlsKn6TquMi3np00oSce0MorQPSZG
0t4NvgnbMnRV+UHJRJJDyTTm9/f49wLWM12P8lVQwbrq5x9QqQYpAi7bo83sH9CZxwxlBcJ6iv/H
n61HsDxXASXtsNH8dGd+6HJQtnGX9ykP0/Sn6EkiCATiQzT87+9JLj/MX99KniJXwYIgXVP9fC28
wpnGE50uAVcd4Iu+9p8dn4PVJqtcgxiTscFwyYRnN6dG+qHjJfzMHbz6cxwJbsI0SHjLxuhiogsz
y3+y0xShZpZMzWPnJtNT3GUWBtIgNJrdMJe40PsGdMY/bGi80L+4D/pqfFmWLRHv/fQC9mh9u0EY
0clkE9gMeMFhto4SJZSFmMbvyC5VQAdNVJqAbanPprBeFGqhWJOJZ12wQnzBcwRxvCOdI7ZoDiB4
k6s2TOwTEJ5iLfjvV03TD6cwHNKzo2rC2UeYQKLqnZsoJkUN9/MSCIHZFsf/uPWiPPkkZoTW9dz7
J7cK/ENHIbhBPeHSV6r8a0qzj9y/gAD2ymxQkjFNAEUy3OUIvRYhdnuqUoYd4H3DJ/j1yTn1ew7r
Iy1I9Obup9WNbJlZ5G/5PqddZdnJFt5xeiCCyjvMOnhrmDMwVhHllj1i3M++562oxt37RJoEk7r4
x+lIaaYxXnM26UudStbic9jZRQ5DtM4opcmET8CGw7byPiiRm7uoUIQr+G56bqj+aBkDSKT8qTgd
LGHDaadvPD/q1kZI+IGiZfApQyV2kY3Uix4HB+k0aXcxFr3dBAPygYhaDglJxEhS2TUmoA4HhzLt
Y9PW4xMhrmLngBQ6yJB+zVgqa0frgtEtjTXlFtOKqSO/kAZdTIY8SA7cZMztHKermLDRshMrIBbR
mhYdqEI6WBwLo+o6mjT0i5CHV4cJYdXdaN1MqPcxpBQRlKwxxHOIO5H6266hXviCDqagq2Fgn1xb
gT0ZdLtM/YigBF5zIMRx9PoXY+QGFckHtzTnQpDN7bTFg0n6XulOlPsDhyhBmVH8F5jZ08HOTxJ9
m8SteRS98pnfDgqzqI+wJOGggXm/vhL2x2qDRnAjJ6+/9YCUwjZxntAqZJsiM5JDQ1LKAchf98hE
P/zRDjURY5VNfRkXFoz1zpSP/RTdDTgqHnCqx2eRkj8SldN5VFOyraL2q9t4/qlL0NWHCX62PvbM
fanAda4cE9mnCDHUVJMEOheCv2miRhynYMhRyYtyHeTovVERIjQZARkK6quD01aaMx0UsxWtfPtI
m7baBZ0VbRlvW3ts3tkqcpJpqx0H7MEwYPlJxPhmwonaqMlFQaVE9T5x7rrg0oCBlXiAF7LSCyFI
CPkS5s50jPG/bpIpQw4Uc6xKaJ1QQbfqWdNwXbeBoB02hhZ4SMI0dF1Oh1l5xiVaspJHs2xuvHoU
x0F1el9Ehb4KXmq8Qu5826XE2PCOC/Cdo3Pvp2N1YwYtwsvItNHjtdGmBKtxZL+pzl1pDmu7ltO2
Yvyy4FH1jqTs96RgGDxSl2IFdovP3PDgjwp5k7saMrMxfEMMO5xmq2rOacW/6lqoA43azbcT0h4G
rrpB9eRNLLROk25jk/i7fDSiV6iuztX1unKne5ItAyrxe+zI1U1iNESdZayC4zS/Ru5gfGgrl4fR
KliXwix7DKNI817jTJ6VVRJw4NuHWCI7IQPOvfaym24RCZlvziTLN0YcJd5WZotV3dBjDY33vLS/
N3H7XuEvuzFSMPcEapU8wwzBwbQoWckl2UDVDy9NTqSvK3L9T+eYX5QAplIcwyylaPnon0qqhlDm
RBlqPrYeCOiM2NCVCi1ERr73Zriy/ocCAGnCL7ZLU3uKgoPoL029+9cirm5toylC7XBF3KY9Do5t
u8CKAadA4aMkOc9ewAx9rNINcF0bw0twABGTnxYoW2vju3CzwHrJy14/exwj13EqcWrQqP/Wz3JC
aV8emsndWdIksGSk1wqt01y5hrtWip4c1kBo4oa6KbBCclSUd6qgq161eL/61j66y4cBRgfT8Zzt
54g1BD3Nmv3nZvovV0Xef2Xifh7pnLB+JGwyAvB+iQgPfdP8VJNsbxlLrtNwOzlpvQmz9rZY+udG
AfKF9cuwxoME/UjTF5FF1pB7Wfr5XWaUR98dN/zTT09Ht25JH0JHIP5li3cWECSdfq7mT8UOtMW3
pMwSDFxwDIikcTKT9NAIfX5Q0BCZbOdHljZEOJTExZcrvPPUdpZB5Jl0gmUQKgS7XsHjBpLx1nZk
CYqOamyUSfB9GlQSE/aCVt6sO5SjaFWNI4hvfiuVa4ZsQ3EwQ51xl9ZirG7KKXqADVCjqGlCp9rS
RcLmH43pqYJTePbjstmmtJ82cYOEtYlmJsNe0u81b8hmhgW7j608XfeGyN/GwJEvkT8SXGoU9NLT
MqEV6H+xjDICbOxwBHK6B3toXzVqHqaf0ecwW69VGSL8ZCj2WDVW+OKSY4BAOC9A+loMyooAmdiQ
tuUORygwMUYwhmvvwxGfZhXlxakKOgw3xIBuUiy3mzxI5HfY8v2mFkIdozxPj9mc5nu0+PltjAqa
v1hXwOrIwO3XtHn2pTnll5bJ9qXIq/cMecAT5XRxgl6T7sGaDTCy/OiM/9U8hcNwlqXxORHWvu/F
VCGLTfQuTipEPWMOImsoSfNih8y3ALh0D9Rp7gNe6GK8DkX1KSNkkDGYMgYKqZGciBGT+9DOEZub
kB0g4MHEQ045+QINAnQW9xZynnwyIDrv06kfd42RRO9iKLjeYH8bKMQQa4FN8OkDvPUhKVx0jMKd
jgClW3RZrv0Uundl4JJOP4T9yqozfNrl5K2JfDbXvdLcIGrvKz2JLxJ+2M61SDrnha3N28jMCZ6w
w+nJSez2pXEi/7mz9GtQE5s3dezRamyaB6Bf1aVFr3G0UpzFTqmSBzxL1SYQ4SKkwfxl55GzTiV/
vTISaJntJP4YlG5uhUekoUpLjGalp98D20FtH8gw2DmhAYFQ+/lA0dihMDvw0ifYeWeXeYwoOnHm
aC3OOG+AqjmTMZAAMPEZF+BqAHcV1rOaY6BsOid0EsgHsTJLkkEjF992L98MrFyHtArLz9KMs3E9
daRjOjKsqJTDZFMCrAULwyeHX6SO5ucAMCPKF17AhxJSL+Ezer6atTPfaoMddCqD4dGfEQp06Kbu
Wy+I9mEjrHXUt/AO5zbelgxdDhmG1a8jI6kPgRkbkmZoD/f4F8ddTzfgqzt72XMPOncLpjLeEdwR
3AWJFTwEEpK99JdZUBE033zHUGfVd+6l6czxIoMBpwQqzDe4fsZa5XJYdzQ8YPp5miyEIb3FVGJv
yiRyWD+tj7mDuEE2ofHsxWF0kwyBvIFjOJw5ejpIsQJO7H1Uf4+ZF7XrzKr6+95COO8AB74SR9oQ
JOfodxHH46lJeKnqzhx2FDxIOrs0e+ga+JrIiqhKa+jEi9MQBF8ucz7Bnhi2OYezNgUjdgbKsJTs
p3b+rOOIEoye1kGOBVzqlhZ277rhD6eQN4KRK8ZHNdpvcFzho/UFEYV23VDEJ2n4A4vnjzAdk1uT
d2YbjTmR9I4CnlU5HUcMN3gYZzs7DIFnlFsj6kR/gNJHRBpKygfHIR3WcIbPhLYcIi5zateD31T7
PAj0pXaJxuZYjzHU1/XITHrCCZuW91Ot1FMbIZfGmJb4aLUazDMiFzuDeDQ+DwofHNUTaJQhYI2l
ew4YaTtJa/q2hMOzhaoh34ZOX9BDzcgEtDEYr5Fel6c0NPRJFIuTOm6QBIyt4927lmwPcbHE3Ni5
SVpkInG2WGGVGlBAhXOgeTDtgHxHzxmoDXOTRqa2N22btTvixtsN3mjgJtlkXiPIHahpewrsjNZv
usqKGKY8yuPpqHQebAhLCCBkkiUKuRMJqu0ZG03hzcel2NjyKtPfVew2h2Behh1oC9jUkJXKy6z8
+Z3pnvxCmMJw1VjYoK7YEQo7R9pEVtpBd2jgtG4NA1OuESJ7iBIdbpnZ+hclE+uGfnGawckIspYF
AV1tUjYeCikImNhmuijZKoIZHuqpGi8437y14bEzcgZjlr8iJofFNZnkm9MZSKOMFFW7Vc6Nux6q
Up8kJMaDE4PKSiIy7FFX+U3AR9MH38IgTJ4qurRrG6etvfguYeZ2BC8wSc4YbwcPlV3S6etjLIoj
rnd8kgSXfQazjdW7y+CHjMnDWEBTC4Mh3C0EEQbs2R4e1/St8ZovZpc81dK/wCs8aMfrCTvtr3kc
n+2mf0pLdQy7vjkbZqHvfGcgo6Dlu0oP3ZS0BxnE9w6Z7gR3Qhvt6/oNtDmw4KaB68asfNVWIK8V
r30gC3KfSeY2Y0AEVnUMlnAkCgAeR9TAV1icCmWpNjKBjYadgJ1jsZXOLG2dsGdMVMmj1U83VWdg
4LNCxkbBKyokHrI5nU0gAk43bcU0fNRjgBMYhVqMKqCPhpew5weN3fJFRfp5qI2XeJEjilHeIOgC
2zWCYa0yCMqODcsJHPCWemvGqUZYp9/at+gaYGHWH25qPWorsLZdYx5LK98R17ExwvCCtaE/gxDn
kGMhPxYhanEX7k5ViFmtID7434wpLzeMqtKbtFb6JTMd/5a+PyKYirb4qnM4y+qw2vf1uHEXG1lP
pJ0BPP4SotxG9aYJNpQJsvhevcei33O82mdEHU8elPQxvh/SfIfl6dK5Phy/OD64bfMBsfCLTo3z
ICzrTvppuZOFunDOOYfanfalDE4IUqGvd85LTaRobAUfKeYaeglmdQNKka58rCrm7vhMR1U9EuMH
gy4tygMd4yes13u0FFezM1CJstf21VGbGb/xsO+dehNh91m5WFpZelOmDZqDty4ccjf1XViLnLy1
cW8Rk81oMlD8GtlR5khD3eEh6lmw4tBbcVJfxHC3deTshc4+UDzuq9i676vsEQAcOqHskVXse4rQ
bWKlo+jngDRnnxr1FLOAT2uEf2+W0V2ZjKtSkpXVzemi+2NjHddAUtGLsH6EVoczLGUrN+uVG/t7
Jku33Dwa2PaKSO57Pjg3E0IxN0Wn65ffrbR7DEHJAPHZ9KW/d8PqLseJs0LmhiGvP5ZDdNuTPtV5
nN1KBOXOiFeUt+Oe3fdDjMMDTFCInzTLdqY1kyZBt7TVhFJ2NrKkNJl2DdXvENh6R62QHmDLfsUU
tbFmect296ZS/vMZCid03lHtB0NhB+lpR43hsRicU89ryd5h3yK9OrV5CoV63CGbRQNEMuroXUId
bR1MBVEBQZ+kRvJi5mbCg4PyEhvbyg+dZ6+laPCc7hFtcbpx8KVtPMVLoCZ8GLFwOGjmpYdSy9aH
NgxgezufGgCig2KlyGKOI8OV+n9b46umOVG8F5zM0XjeEJQA58Y17wc97D0fa5Nmwba1726qfvja
tO06lMMuBJLe1+6NkxJkKLsdAjksjv59S2ckipNLN+TweCJQYFFal4t1+moAN0sSKPZttZ+a8NuY
xF/D1r+F9XGXjRlOHdmsA5xCuM0F4Nou7XdeDPSU5ZnnAwUoJSOOHIbynWDJFgoBCXyIhKtNu4Sd
xriswgmOKC06xK0sdbLn1fJqDT3XPAVm/MWOm+e8iL/Gvf4SexyBCGAH66GoUrwrhJCN7Az87uGx
TjNOQTNRd6W7b3EsZhAFtach1FXjZz6LZu/h3kW9lKpVNIHdCO1tjg6vSZ0nqyAVObep7jKMWsbA
10xTTm5CUpF6cNiwpzDf1lFA2FmdH2cf4SpYCm9dNQicwKi95NVEVLjKXuNygVDH1HlGVXEmrfuv
VrZwRBlOrupMg2LlVty2O6JCpOe1NExFcAgG7EttideYBh3AUtpQq0YaLOAV/hBjuvGx4yIwpP2o
wdkFYXPXYgapw+xmRJ7oJZxM5vK76XaPgyX4N1uguAW6WKuebqe+iXaJVV5hDL83FosxdfFnBXqb
nQahggUuF+MocJWMSnoQ2TO45rNtAgoTnrtP07zZhlYod1NYPUWjeiidMMbfBSqq8It5sYV9rUx7
CXzBwEHIWNNM7aYxBqR7qn7Kad6w6SaXPLLaNZ5UA8p2ewiUcUjt4mqTP9daiM/AOF9b/j70o7xt
1NnQvPLqOMXVnVR+vI366WgYvE5pPB28qjxyVxAlIMs0I1EEEdvEWIW4Ieb8O2X4mjC07zo3jxwr
jGvpoiAkdqtckWx7RaH1dVrMjcLlx3VQICcJZ8a+avh53GIzzaXH3jxefIffgcEAUV4xoEWDfOdV
VyGCXQwFWHpqAjcsmuAXjmOA7FoPyFEbKjI682stcKUJcpbt2rkDawCrozokM8FSTf7KKr3CUL1L
Fy+r349vcSqsTeC6w4lm1Q9tGjW4bQOchYxOlpie6JGvg8p5hY3eXoemNddKc44SKRbuNi9Pcqls
U8+ZHqGxXAKgGmunqA5Q98gswie2F4iw141Bn8RsMHjRDuqQ+3UvFeknPT47e7EbR/2l6oqnRsQU
0WUF1QWRC7gsUIhViezXddnIctrJ4KmHTTQb14EGFQXn0bKjcxEYV0Ehi5uiJ+USUCFCeGAkJUth
VsHz1T2K9a44zPScDsLkmxoEo+raHp47r+H4V9tQQnGQ88UZ0TsFymvasCIk2r4bPcDBdHedveEs
yxPkzGzx4QD5X5vTAmutbqJ6icPz1DoRyMKHBHnfEn6aBHtc+QetzRcXJkOWCYi0GJ2p6aWhorUw
K4YaNv+z0ekuBS7FmxwcyGg+ShN/Y9g9uUUMOXnaYf9E5RwRC+oRqRnwLSN9NjP4HM24NvWgtx4T
nQPBVacks89hmO/chOdI7UhqeAOLweju8WV/Ekv60hdLWWCiNgGOTn2/IavrIcQbwL7xOo0cnuir
rgZmuWtqdLUZxvHaG9NzT8GYN8aDZxfdsZH08eepB1IETgc2HZLHNf3ScSOdj2pGF0ckkxeP95M/
vfQWKl6VAPCcRj7KbuTdGrZuFj20yRBdUEvHG+YeCPyjABWDZuONvAwQLcLDbR61N8QWlQgb2Nkd
OxFbWVRqk/Jj+oPxAyzfEUUTJiPb5NgYIzaewXIP1nfTyYZz3nMzmgx61Lx3cZ+f0YnfMja6Tk35
I44HGnXiZiqICEci+2Fh1NlIEXzCjDk3JWDKzHDvgH3vGCitrKl8n1p/XyXtQ5G1ajUJ92vPJtyn
zrdMwnCYoy+a7EgCGMs3lIGoBOb2S5DZxCE4bMgUOe0Gb9Bj2Rvrdq4fAkol4Ib2IVPJF6Igu6MK
I9oawF4IDYP07MZww/IhuGoSITZzGh5z+FCYm1t1AKl1G5vtyXK6m8RxH6EsdNBIInelK35Ogn44
f8yvlRqhdNgOw9aCVEh75NWaH+xJPs8d4TBDRfajHW9NEntXWaOfCWpZfLP9U+8kOIJl/yjsSL2Y
dvZosDjTcZrddSlzhhbWpfedzdw0zQmFuVwXw7g3G8YkXuiva2aUWKvbvdV4xGiM4ZdC2VeXEh21
6aaz4D/bWi0sS28jyRXZ5rm1yS1n23QB6Jxol5GMAmQIOOMTQFrKyxwcGvAANbwmWn2PrfS777S3
IrPLc2lhBe/yedeW4a7vqnUkKGLcZqTHABycjZBcnkZyLBPjDaf32952vlgJvgEzPRQ4PgkbF+dK
2PZqxqnM2OiuspgOoePGIZxhPcEXw1wlA4I2RoSyts5rV1sfLgYaPQCpLQbIG92mabD0D1N8w8ru
r9OplbCFc/pWucUJJ6gxdjKLEniQo/Aw+5mxH3IE+RiFmBqhUwp8yBLkTnmDPhqCMaSl8AaUE+cq
tQ/AkziBAOTUAXBcXg94Jk+Avfd4Os51TC6hp4PFxK1XidNeC1vua8kRJO3AUwHQLdzgEbcv7Vb9
hNVqr4P5NAOpnj3G1rHwjobb4CIE0NZqygl5YAG5uKo+1CUxsGVQM3MbcfGN3ntcuft5Zg0wM5Qx
wTbFNt9D5PCNAMOqYR9TZ2nPYeElevzENr6uSBsiI4lynUTXxrpIUjPHAhJ4kW28DrAvKmgaqvFZ
U2K0WXrnY/6sLR+dpIOMz6XFDIUUlkwBVavAxRqn+mo65QV1Kq/0tE85E4SNTf9jXMfavIlQMNJD
vqSdu+vrZdpEpLxui0M2afDtAVHfns9H3GTXdqK/nhFDYXbOcn5bhxZA67q78P3uQ/qbnl/sjDLY
GunETJzEI1/sMk4ZuA1OoSG/2rO/nx1AaTm8O9bHqWjf0H8XVInUXI1+qum85XGxQ1XLwquuWT2e
nHHGSyS36CVuWplsJUeVocj3JJMc+laQumocVQs/ooXpYIqrhOcWFMXGso1dm8hzPhEorGB/wRC7
9D06vSYvD8UE+pjYHbxcm2VnFkN34O1bz0H6WJBqhHJll1J9x0YeHYjlrW+TPJnW9Vg/kKLEToKO
QcPZ1QEj4W40djMZSccu4CVP5H1SNdcsmO5b4d+5qfgYAPjssi7AslB133o1HsgbW4eAtg0xETHT
XERYPIyx2uP6v6FUAC0uYN2iZ9mGpbWwgeuzAeCEOQJGP37Dm36Gd5lI585POZBWYr6tIYQ/Fnjo
B01KDtT1neGm28hN9mXb7/0qerZ5H1w/vGN4eGnsiIHJQqipzyoddoaht7IvllRe8dpX/oqGFsQE
BV+T4rIscIrP/rps1IFm7zaYi5sCjA8iSf4fFFwyDsd99S7wkK1KU2A90ht4IluoPWtXjuC3IlqF
NGh8OeH0b4ynMZ621KLGmmwusXWI9qxVbV3NdPBR3S/QqtCe125udxxosSunPdZ6EUAGoKeEtRzP
NIpiygH0r7QxstdcsNumdXgpk/7QCNYzZiXXrEs+6mb8VgOS3TY+3XG/xN9KztWd6rwHp0dSG9GV
jxwyLErzoVDeDhQ3QbykhZLueFO65RMdXdLz+uiFdmVxYamj9Uac7Hqmlh2oX6CzaE6dhnGPreFD
BekZ5QGc7MpFGBx+ATRI+yHIz8k0YVcKb8lf2neWXMLZ9iGNMeZaw4Z+537MuaNh9LekZJ7MxHhL
eTHoec3HUJATQ6Y8aIs7K6BQw9xPTMJcnBhLg6N11NUFRjWD5xaN+SWGAMH4LgV7HzsU/NZEIzeR
xpfKREw6JtT9de07kKTGo+HRhdHilnH7SGmW72zV7dihLi6EehwbZ78jBTmh4Hf6iUZjat3ENaqF
Eicl5nNy24z6FsHFO0rcb3WfqWc7r0qKPRf1RTvmPMqMwsnJHwrsTr6YcH3G09FVGfWFu4NovB2y
YheMgyIDqX8LReweYqQ3m9LCAF041LKISMv73gNcEC4FISobpj2UbbToN7xr2zSIn0RfvjdzW9K2
FckmE9arD8EmVeSgzID1Gf8cgOfQfphwahkzIUFMenezWR4SYd3jcZyp0o2XycZZVrVoEsbmAAkX
HkGVb2ER4bQaiIeqKIxpqShIic0eW1mOKYiqN2qYu0ZtNx8HnvPGHYcN0nUIosn4CvCSMRMeclzg
2BFVYxIQTJ9LZ0Qp0B3dWU7NYUSPVxq0z2z47aZqSsIOq/wTzvq0mfmCHAZiiImsg4y8Z6dkWlmV
/ntgITayaXKtpZc99B4ykEYRfR3WyLjDfR5Nb2WfHq0ouLijvthUMKuh+BpNTOcN4+swi1vRBMcJ
4qRXcuKKpUdnEAS1qtL53MjhK/xM79iFyW6SHiMoe4f3aomokh+V71lXP+/Mj6kcviXmkjIz4qus
cQfJ4laP8Qs5UJcOjEuEvUnODBkCmXGqm6uVjjUdSXLKIOPvMK+Bu25/RElyVYyYTqHL1yriT6+2
9iqdgWVVr6Ycs00Qp/DlJqz+frpJcO2gJ9ihb91aC4VTB1+IsqW4SRJGSESRISZazID9jzJJv0Sq
+uLExt4whwdSDR9NPGgJ/bhGps8tqS+YHreeH5JKVyd3QR48JoDEVgVWTCePTiGgP9rgmNXN4GmK
UWz02XNRcSFa8cEaduB5ciQcSrrthSDPuW5e4vb/UnYmy3EqWxT9IiKATBKYqvpGfWNJE0KSbZK+
b7/+rfLIt6yQ4o3uwL6mqoDMPOfsvTZbNrAuGTOayZr+PrcGbyUTY1o2VvveYBtae7HRgLiubKLB
8jeM6C+0++pDPbBIDC4MGNC2C1cB0PCjX9IDedFHpKTA8WVNJOjBddHt51FOI9pKD3ImkSDlnIYT
P47hBHt3nk7xkoYfqRWuhs4cd6UR3feEHbDFk1Ba3xild6ntgG9YXJ+Cdq1pvh6JSR/hPFGZiwvb
ruAqe/a+93PgT+3PkpoLYq+56Mzk3Zn7FwmW56Is2LQyrKosp8G6DYlCDHtYbsJfA2LBRctW3w90
lzIMR9i25je3pQWhnjX66CWRY5vRmx8Md3r3W2ZmYxvuTJl9KIm7piRnZOFJWuHaDl+x1kLCygEX
jxobclSEzFkNImN8s3s2nG5DzOe2rJyrtunDV8wQ9MkBSRjywTeCbql1jKd4ao5Bi0CvBeTowEZK
Se0DXo9tXDUhMe/mc9kMyzFjhXMyZADIAfc6p+tghBh9YGu8k3JAnntgXCbu8FRDe2WsUe7yqbuP
dXUtJOz1TI7HMccnkLpWvyKc5VCletkTKJIluDYT88B2tZxFdxz1j0LENOHkTAB3aRwbb3wxIyzh
mX0/I+jYBJP15Ez+zazmq2bK93Sx2CbNHGdLuvTDcD2qbjP7xUY1RrVwwmndV45iJlLeOcFwDb11
WhJUC5wGBUAo2puJV3tB0ssyn9INHaijW8ecJchzDzrCjjS5CxhiFP5QmWxLTz4TDCw2CR00GkK3
vPirKtCXuk/IPdbdIpSl+8xf5ZTjXyeyXie2Oa5w6GjsLoTTB5a6h0/SETIUlKuC9klnWRwcfEKF
XehlGo6IHo2ropfhFuTqE7sf/uYoQZI3X/dt84FS+6YzjWeJcoSYx+Rl1sT0xN1NlwTX0+AHC2dg
42OV/1Xl2UuZOWv0VjczMpXtBM0mYdI/UBf3OQzpfDyxSZ11pwjOVKd2wYwT353f6si6g1BxGRbl
IstJE8lGm5P3dOeBq5Ej/fEC1n12QrhZfHiWSv3cSv3ujkwl0Qa6TzNNsaqTFUE8/nKMbFTf7atT
hfuatXbMu5+EP+zzyvw1Bqc3dXLuXJOKW/rXYQ0fW1AH4WZAoW6X/K91sGDr29JvEuh/vA3Kw9+U
LDd1GxzjKsSnbb4pmwM5nUjyz8udjspDlEY3kyc4GwnIS+FAYHiHhLlnGmzp/KcyTGosJgZtE8lF
QEKbGYkXS3YsqjUdpgDQrT/c5STRI29N4d6kaASHq4RccFsE7z08J9U2T9SUh9xJlk3U0VpzdmGs
dirryGZQC4Toex8ZDtCpZFNPJXogdQ+TYeOIbG8G4dUASav3UpIKqGqCYHpUXrwUCf6UUIunEeio
63YMKE7gXigXE+wsrQFUOv4DS+SK6eyuSfRlV5hvzWkU2SYuaaG632mruT9xCYTX7kIdb4FpLFXR
H8M5waZevJLJtMcXwnBAreNSnvjES7/tDlVvbYaeogwD386NOe0GjaQfGa20bBhjFFO1aP3q2Sly
oF828+v6TRMrO1vF0jbGW1R6W29kXNBkR4g260pZW2SmqBk0E9AAfIT1CCz+MEsEjE1U0iGF/rEY
s+m67vJ1RoyDn9OE49nN0/ayR+yJ0GE/duLO9eHiV849ll5GyGD+U9PdNF18qPEiB7Dtte6P1Cck
hya7Qbc8FUxKmN+O2iS7nEnV2GXUNckmphUwOsZi1sFVaepVmM33YWAvzY6ObVYQOuJGxoHR67Ia
CXnMrEeBnjgPS7jX0drE69x2khMqq0Pd+EvocxTOExidNFhmBi2JCqmLYci1q5vHjpxIDMeLvG47
6Hz5IZvCG2Pm9GI5BFWxDdMSgKkBZMzWyZE6Fy0opDwVH4AcL7wqoJPV8zTnP7Og5Zw6HrIZ7aGj
9rABaHhNUCETGsyndmBLgUt7fY+r9hE9xpGKbkeE3N5SHGV03y4w9l+LHjO+Gx/zYd5JPwFxFfa/
ckmft8iP3MSdnxlHp3M2ENXcFVAb8v1iQkVp/FXxvCPa52bMURfkKtt1WUl+igzuiSaIF73pAE4l
gHbwgocwTmDgJvLWMvOdNloOgHN5ZYzjxk6M36g4X+niUmqn6MsShHFp67dHbUeI1y3G0ciQJR1E
Nou1ZTTGmuYOE5JpHveVdO9mB5avsPNjRvGgxmHBFHPbxIKnzHCg4UneUkPXuxE+FDDnuzSbrsh7
QX3nMoywrow+unWTEa80TftSWtQu+gnr6i7mcwYaZF8MHlbaxVVb1Pj9Ou5d0n8UeN/nNnkZ526b
mtEVk4kF1oH7GSIGh+rNZPd0UfX12BtLM9LL2jOOmMlJPJFXWWaDCwmebdQHqWEt0tl5qqrp2NjZ
uh7EOqw5bWujO0WpE69mu/cZqviwCW97w+IjlMcIlmrWzx8NoLKuTI4KdSoh6MPBKU3qwMa9zlLY
LvGwZvbFRhdv65RzoUe94QBgcHLm1DxrD2QQQNVFX1g4Izkeg7tIOZBSXbl7Bh8HW2G8ZMpjMZPv
6RdG02OmqISM1NklMdPg3hUfhYAX1HONAx0D6PDdk9ARMFN/1YpyXpTIGZZGVD7OUl2JAaAGgIGV
tqZlZ5bmAms2wbz2MfUijLW9EJcAXzZqDh4AmKJgNeqj31DV2FgL6yS9dgjxwyZq4cSNzEWpghsq
021k1HsR5ZtO+h8NkXV+bVwrFS+lwcRJB9TUpBZP5THXBOCQrvYU1NOTUC4kqb4/EHb+ELr6Koia
w5glzx19T5eGJtO7Ww8e8CKrAejB57v3yCBB4LVKs5oJK5KjOJS/RlftTRvWb+ifHtCtyxZJB1Th
SiipVQZxUaXqriIutuIohLDiwuuMx2KMd0003HCDQGwO9ods9MYlHYO0A4My6FRNFTJb2yVcV+Lw
wgitmlHF1cKkFtyERmAuoln+IlZJLE5JvlqRjzlq+/RUM91tV2xnmya1F93Uoks288PUDNU9dIy1
HVOoj6on+nZ8lyhTlr1LwFDj2hAbu5tycpaWawBaG2ZSG1LOIo7keUIIZq/piQ9PEwvbUs4gFQYc
GV7UgMePkvJC10NDZBxS0BlMp9FXN1VOg84Xe2IN3pXnmascbtJaWaSkDGjbpDVb17Yl9zpB+eEY
KtrHGk4vvEDksLTMB48UzjhDo1UzxuS1z9Hi6zuzqABwiGMy0ywcmQ8lJE+0+rWT4j1Db3bFaWPR
ySRbR4xYj4x6ulXfmB8VKeCx197gAHqaW0QPhbJY3XBIkzkwxkXFYcMaVyOYJpL4kOE1oNIj64pp
P7CwKL/LZmo1s7a2mCyRMk3SXBq5XgvcPLaCXG6l8Y1IGRl1TbS1h95elsVM2AW59GP7JH14FbFK
t7Vf8/kcBxxweBka5dEdkgpRAps/it2JMyDDiyhT9HsnAlg7R8BUH6pxpaf4B/kITyR3/rZr+w3z
CitneVtL1kEbqmfYZXdkVt2m7bgthfOjpiOMDCFcjTNSqtxYVXmylnV62/h0GufOX/pD8moNzk50
zWMxBTUPb+eddNZXGCUXaFzXgT/dZ/6fYq5dhJGGTZiMz15OMTIyI7aILj7xWHaGZdGH6O6mU3Q3
MFpgTZRCgVrPEDnyPHrEyIQa4aU8iXTjKXxM645HvXFK/Lw2ZWHuhesK/fECSgJbeV89siJgbfJM
ivnkNEWU5Sky2TfLN2Lv7eNgzv2CYI+Op67tl/BpnlVSPMVeQmJqP1sXhVtE67ov4zU+1B+CQOo2
LNOVP8GpmQs6fjMJUM0Jt978CWuhcaoCioCg22ZucEvNQrYwfUukkHu7Y53u8XYQJqNfgylYDXa+
jWu9tZr0p2BCBMs5cS/nFAE0wKZlwfF5oy2dXac9qcgo//eNcN5HMlXvkHlsSV9XtInFfc0b7Q1Y
hnIn3vtGkxyMmYNhTW7aPuz1A485mWMNqZKQUIC2uZcty/4F0//rbhweZw82kMAYRYHDRE249yOO
gSjzO0YmE/PzIrtps/kmtPQluUow/ESFB2e+ypDvwHbqw0WoBO399iGVE3/Ve5g7ywFG1vTMDJgw
KTgiKx+KyUWRZz/IkaftYTWvwoFpVTQAukjvxEjkDHqg+xntS9pcDUIPesGKzGTmvGnmMYfi9w9T
JzykfrJ3WsSCZXyKEk0GtIKT/zC1GCJIJFt0KgL7b7Yr20MYUkpyTnV5r+z6HrTSuMJ/Sxovo1O7
bZKlM0QeRhW03l2kb0nT2FSDfk5Iql4oTjhxmr+wstz1+eRcogIEUxbrFeXgPYYkesiSYBnPY1pM
MbEo8L2uJwapy9AhnQ50ZLT2RT5xSEvmD6a2JJKhyboiwftOIDztTri5hhmROTC/SNT0OFnpD9fJ
9gXSel2O5L74C3OqNyFEtkXKNDHrSLmI1TIZs37tInPPgmITgWTptP84Dnmzd63hKdfpa5oNv0G2
5gQW+vt5QP4TcwDAi/RE6XUwvGznN/QRUXgS5eXv/NxG+dvcxmW/KnS31bGzzyVMqhhQ49TYaCTU
SpRGxuEHSFdWuMnSPYXyWjq+1iSplJZ3cMxsU4zWO2FJbXlBZ6pZpCW593TNlwB5ECFos9zYpySc
GQQa+TPWkw6svRUOh9hKlgztEOEaeL5g2c93TTvfjiNgWUt4B3CdQEDNDE5CPjBQnmS1JsrtSnLE
dGZog01L1Hdisjv1mjNjpMxjJTvUHHKTxaiiY9j+Xhbfx7X1wy7zVT5AZ/DUpdthXjCkjTRtvjew
9l/w5jDu4uyxp8uiFhxk6dRzWPaR+PNgXpoV36duZAdaEkt4Z5AaVzMUUCQPcIjxm5U9BtOy8Bir
tx5kYZFQ0sx0WUy/5V8nUFxkyELbazdlgU3cigC+pGDjG1r6/eCUlsLr3moh1jm5lzh2FqKZyDd3
fsdJdiAmG2RcQ3kHm2lXhUO5KJLmbhKkZ7fC2laJ+KXcINobpjmBLPKLxSCCEww/IUkiDgwAjKQ1
tp3VX0UuyMmi8C5Au4Fxi+kYuLTAbE6aSTO86Kr8oLc/cL9JgABIe6/qnEVNMVmEDvWrnwBW4TSD
dOm5tG1aQYC3Zz7rdnrIqVRg7f1MHX8DmwKRnD4akfo5xskHOEl4+SS4iZq8cua3J2ISEVz9Wx+3
h8YnxMAMCc4KrPk2YWhuGtZadc6xJmX+ITGTI7T2ay+noxfTpDtwd2xQgvF2jhDTk2lgrSDl4E1U
4XFyjKcWdgke0EuXrZkm75GnK1oKsyAFrByvRlDdoxzuifE7xD1vjE0M3QVqdoqe4oXfa4VNNFta
iVfvkXMuJy8BH+cQKazEE8ci0mLgmkfGjtpcryHr0crP/B2tBb100VvREQvMB8thkCqo3+hsBg2f
m/tAXUtATIVYv23uhSTWMZDRNp+NvQHGNh5Rwcf2eOfZ7Vs+qcuOETbipC3cmpsZ1jrZG9Rd2k0A
HKrihkKIIijg1lo+O1vJZmr2LUeXhmOr/ZyFQP3dnpRsq7DIxm05biVBtSXf7zpgNLVruypltcFs
GejoaJK+kbCdRTYhGUYBzkSUr8pKfw2kmO+TKfYWvg3aMkXkTmNrgHCXbxmXvHaZuUv8FDoTSgni
gCf0fRGtufCl7fmNCm/LUAkEVmisRtdfkCmF6ip/tg350mnEkdqFJDmH1oujWj4K2bVoyTgUWQHB
69kSvuFqsvR2auS2w5jfO1UHPpQGJDyJjVdnj61sf1Ei/2it8ZC2zsOQ9qscKBoUA/OAAHGnFHIW
pi5xA6dYhNUDUZNk9M08MaXBAVgLQJ2Vq25cOciFwZHRa1XNKB0XBYfZo4hQaLadf1VGTObD/sPr
K/4vZlcY2S7GOJLQxjVzdwqCZdfWhPpazCoLaI92x1Aq66KFn4ZPoch+x1ZxhzUwv+iT8o6+7EYE
5c6voqsxwhxKWuO6bxHjqBm4VjqR91IKisVpeMVfQlAZTxcjtxCNH/VDjp0rmcCwytrdxAhz8nA6
6ACF34gJR7aX/Nkx86xFM8aMK8BFk4IqjOC2x4rlAWSuoLMSnFfu3LLABOoHZL0G/aKyCLxUhloj
tLXhHxBkn2I78TSFfgPugSTpl8hv363YDS8K4W/aGS5eHV0ZEWtTp+SHwhiDYLR8c11nacSi3WNT
h7Zm9Ae8WwOoCOe5sWAPqhomdcbMBqTbYvLDF7+krVtYimx05P5ux+6b0jhHrj2Z0Q82JdzKOVxy
bxHb6g62JNLmAiFF7IsXWKnvirwGFi4hN7bbWEcLnjk+T0oyukZqNYj6FoN3shw59q7rE6Uv4J3s
/eAhdYaj55IwmOEncWKiFXV8CJqAW4dtdySKUtfVTZHqVwLIYhKWKBmHrLpsUdVcmGX3DJLYX8UM
iWz+3YsmK35UmceUUJHMkXWXvkd3nKC2XZTkb62olj5zliKYfjtB9yBHdV+lEAxLNXO0SG+N0LpR
XXdMA7WNLRPmsVfxpMVEg2CyS3ANoKGsJKZT8lX7st+0Il0WEgiqHwRPJamAXUID3rWrfSKSY9KK
7egMS1mjNW3cZc9BqYlCVMb5b0OyDFg63DZS3eje6fnVJ/Zisazdcs8A4RnhQg1NruP+IiExLI0C
ZdirfDC3kShf2kZuoCXwO6cQ61pxbbvWxqr6bDWyghZOtcf0vrYUjUsx3zS4EEohYCnhghPzFWXP
ujSc37ruSXwLkzX9FeKCTf4ll7n9dBsj8JNB/VYBYDUH+7oM52U3K3fJs3HtEA09junlrCif0xKR
eBZex4E6zm1lHilQxUZ75mJyS1Rk46ufOYeaYKjO4g1IlHsIKLoyV//gUzxhKj0C7iWVaAToSu+T
mhrxTEGcmpUH1w6GTaxUrXHAmN8fdREcgMawBKSo/FKg/dg+wpVNi/2AuKJiuI5+aRrFU23oDn06
piFGTtdgOPXCLYq7wKsy2DqiQwzocd6h9L4aBo5QmT1G3B379xx0+5m7snR7Z5U02Uk4EHIWb5HL
Vhy0w8Hl3BbuihFbMArWtRqt32BqlklrHcMxviTY7glEBwtIi+1ljJJ4zcpORLurawLKzDevUjub
IVIUIqeU05WYFQ1fYwl6+LEt51sRWmhpUhC9mD94B1ZTCp2S92yiU0CxNeFC2ItqekG2vxyNcO8E
9p0RuTRZ2vrSwR14Z3NkQjqUm1vEssWF28yXPP0RbhQdr0tC/Wir4AaPQB5cSBBcjj/u4TVet4hj
28Q8qsj8bbjFL7csfylBMFRA4AAU+Z2TtYz9qKJrBzwBZwqbUXf5jjzs1qGbzoTxmI4jDud3gzC6
pjBW2jCYQ/BqZHob4k6iRj5IQlCWhTZ23izh2LRLfPsk8pRXSjNxjv23LvG240BOY9hxxkMs8UAh
ds0o7mJg/AbJKzpydLghjuvdZ8RzkWvyBzojp+gxGUW0gLQXZW8yHUR93RHQWTO6UeGDIZK31je8
1VwXP9KEPpbIXpAHXc1FTXyHuSoMlpmKh6Lr/Pe6THhgwc2i8wNbbFSYLOp9aTQ7Tg+0wbItvbbL
PmA0SdZ7uJo97wocF+ThBPJ1bC7yPnoPesSPZYNmNtkjLoDMMN/DllsBETgahFtpaT8GZX5EeUKK
PB/egLLDCJHWaCWZHhIXwOwaohybgQwhEeriGJc6pIFZbkZT7vOhgIabrbKyvu6qAc9xcquIDu3d
kdFYfRqjRpiX5nU+ykc6XtMF2Iw7J+XhhMpx1cuCCMZmMdJ1D1KYV95Igyx5ATV9afeGR63RvErG
QnC7mPGiwEqatZO3995oPEOpQpkWMoZOXUZWYTu8dmn7MRTTnYyMS+2NGy+jmUgOa5EI1OPYWi+S
1vhlNgiXeOCfYKKAMkJbX0X8Pih8JSojwSfGHuxftNPE3HU6pdiHz0qax7KgNxnZ5lVoRQe/I6Ct
c1mbuxrlmjuUaCJNcgDsRrzkMatDBtMUbmVBbzEH2xuajAybeLidu7jfpyP4KS+2n/3ceqxaLA0d
0WmmvJwEsuokY6ccI/ka5ljFxwpBaXAKRnHnFUPEu5qy+IpaTq28Qb1prCLf4Lmsf1FF8IlOnEEJ
Wwf05jmfyyXJXpEes29aRzwBavLEhcJ2HKBVxEJzifuIQ2CL3WXPDk2nrywik0jahCgI1jUEXDI1
459CO8ZjTBoS3ZveAjP1DSvn9DHOWDl8TMl0zvYgAFlnHxNyOCuLZEUKKj2eFEsif6ptk3rIHHMR
oPBuIALHA7LQ99Yyb8D+ystem929HA2SS5oyGlxGOSGdz/hU5PdiqHYouTIaELWTPLWpbz4QVBD6
zI8b+mf8Kx+lUQdi01lQsb7hDH2CT/ibM+ScwQx83LpVi0B4R8hEkoJrLwjXcSaN76LNqqYgFtwD
Xf71r2h9dlVwTabFoAj4nDphlv6CktWO0Q+sDum+juP5uRu0t/X9TFPWRi1VPsjhZFyQRsBqMOn4
1KqCUoJMiFR5AOv6moj1jPTsxJndN+VQARIsVQs6ryXV8tef9ROqlU36pw9cCt+L7Z99VJbqETd1
n++AvuDrUbhZ/Fgwd4vVyo7cNwP38sPXl/wXFkfb1XThuZvKcc1zHlMa1M2kAPTtgy6LN2XpM/zR
CWVgj4I1SVqb6i8Vj21qGNuvr/zJS2i75okoCqIVRtkZQSlwlNMrXOB7L8yGlxmkPp1f9j1pz/bt
15eyPkFp2TBvhWUB71DAb//7DBSQ4nG+Ejpb1Al6Vpm5HnWHaTwVzKx2VjhSgeQ0UUDwCJJujRAj
PkKS8h6LnH9FndUNK5sm9g2HDPUd3vKTH0LYsAJPQCymSv7Za27ppHC9rvJ3pEF7KwxqSLvnOn/3
rcndf/1D2P/SEXm4pDylc0jl/8uNDQfJUNwbd3aVyd/CMKx9nbfRXUlHMVzkphe9yjKLrtIkGPZW
mVgPTU2ExzJ1+ti9CCEd3xOEgrIrVmO4i3sgCejOK3lwm2DQqzmp3EdkHT0KhTTq+quvP/4ncEfQ
sIpVG1+Y7Vjm2X2so3yCQBPDh9VI8ra+l5yQ8eUUoVZzTCxtbFFUy94oqusSoTZKtwozDPPNhJTF
rz/MJ+uKUA7MX9fxpeI//32m0OJaVYZkcNcHHZJsiIdmzgipT6qVmJjsL9q2GvP//6URioaU5ziA
9jjr/veiKEYjpC2cYH07MNahlesrwyw5/ZZpZtx9/QXPXhreS6gzvC1AhqEN2/JsNbLrGJS6anp4
t37z7vg6J3bBLNdfX+VsATpdxbY8EyEN6xDv6Ont+Gt59pJi9uGDt1BrODdRCjbFzqZsXKum6Paj
PWdLbFRy38QYxb++9Nlye7o0qwGoYd/ymF7KsxePs5VLppeNzIVG0FPTdDznXhlvJtIfX10ZFW9h
aQyPX1/0fD/6c1XXZh/iPeR9986uWgZYZbxOD1vXGdqnsLDz/tnMfDo4p0ndMfFc/wda+/6RBdL+
IeI8I9iR5eG5jejnXFByCyR6pAa0kIGQ0Ab4yqsuqrybrz/oGeHuz+f0eNWEcACJevbZ8x2WCDDT
oSYzczLGB89jIJmPWGsusNmYqzjMquuQnviCUYWH7zH1r//v60vhwFuireXwg53tD0T7EEM0Fv12
FCViCppOWQFnZpqPExZPVI/KU+jvxDR2u6rIekmrqsQi+fWnOFucT78Ce6O0T2BLmwXn7G5lA2nM
pXKJmhAag4anXRdHGOPZFgh+n6lvLvfJjw4dFPg1GdLwLf95OBSxBtHUd8iHzOpOEoF33ZO0uzRL
175KbEnARK5AQXszJhb6+auvv+0/LyNATb4nxj5bkPVzfvnadiIrA6cDJy0tsRvNYuEQp0dYuNI3
REGNH9DvTiVeFn6zsP1hOP912AWS6bsOQzsWAyjBbIP/XQcCnPpN1/v+1pCBWW+JxpsKyAlNHN1Q
uhbla+hOBhNcXVv1z1TYzY3hOe5hcAi1JNnUxYMNOxJYg+0MSOqbei42IxJm5+A7VWPe8hfsjQGH
hCY4mkuBVNuOnfY9nQgzWJp5IOg9CkXTPUg5oaous8EoCtVi10lBXtt9PP0ofMJOzan7ORpOmSC4
TkZw4LrCJ2l5LrijRpkl9ZGyfwrpYHqgXIpm9OBm/gtyGM48ywPKA5vM61cw21xmGW7Ukw/Y6Gba
YecFTOjQLpJqXzR02zI6z7l/Cvq8dBW4MaBTa09mDyCEsMbMeyd+xS09MFAZmVuXsbUtZq+fVtbs
1NSXVd+Vq8EFTL+csxg5IFau2iXpzHPfh57a182r+A3pn/1M70o9EASqf7b5DDadUVknl41S+Fkc
qX+QY9xoLDn9iSLiWpXBq+dAl3JjlEgoqnSHoWdGX97UDHIvvNCtii3TXPTDg1ddu+QQZzspu+p+
RraGXcYTnBJMWybXng2b73GE+ngZwkGFWJAISIdfP9r/7Ga+75mcNG1MPg6009Oj/9c+M/dmnY5T
leynsrdulTN4lwAe683XV/lnSzldBR6tskBQW8I9W7RolMl0mAYDZkhLlzyoTXtrBMVAjAijMccv
vHtCCMU3e+g/i9Tpqr7vSIvdTNji9Od/fbdCerw9fmxue9EYVx19kWqBB9p8M5LU/OZa5zD204vq
gfj1wd+xIjrngQeTOU3EbQR6r1rzXtu0g7I0zggInMj7awwEOUYm72PVBb903JY7ZxzCbeRaDAHc
njHe1z/4Z19dsl6ZrvAo7v7g0//66mlYFqWrqelyu47QqNbW9RgkYhdW9Gi/vpT85Ob6rM2ssqyM
EjDYf3/mzCCvYrBJ8huN0YK12QsoQqDX2lXRWkWwdL3ZQlvEBIT+n4dwIiuq6SGzyMC+CGYcBTsj
CovbimL8o0jQs16oKe8+gnhoyZ/Reb0QcuxuDdYYTnfNjeXIecMAgCjfaWDC4Xb2Eef9D881+t8E
I40QCNygR9oSZyerWxy5Jw9vnl3xgpYmNhd62ruClgYvaD4H6c4UbCkYeUbmzTgQ+cWmacCJ1QaV
Cwi+aVChKiGCnLxvdyRQfmyYBso4CcZl2UDXe0xZmsbd1z/sJ7+rx+1TAu8AmjfnfOmn2V0kueNu
VdVYuOrBus1r+qnpLw7Q0e/OscN0g85mDr/Z7s7rwj/PsmeSScm1JVzns92dEE/KiQahSa6M4RCO
+ESWPdKpHURwUENE1nvweuZYvLa5i7k4FbrAhCGNS9+oUI2oieyvi2Q8kTEm3Sv9Tb322S/jgf1S
HI9NMsrt/z5xbeRNKLuKDKSSTu9Nl1ERs89k1c0exqNofCVV8Lty9N8DKi+459pKOKdDj3m+mtAn
yFyEHAMAm9y77so4WjlE3W7TqCyPQwWdpxiJchx850p47Dw6G40Li3H3hT+YaLbRm1x6JegT39DR
glbUz68fF8WX/uuk4HJw9lkkvdOBgark/GAYzHMkK6dxdj45Wo9yNIfHRtbVvJzaBh2RDyLb/GaV
ObsPfy7pUqOfCgZBL+7053+tMnp2otZzEzCc3iT2dEshN3op23uXpFhTLbVo4u/OYv9e0zFNzkGg
29lJHHX2bNZD4ra0opiwG3W4b0FcmEtl2Zq+nx/nE4oHxP4XjQV+8pun7uwQyrf975VPN+Cvbxui
sexMyCu7Pm7E2qYDe8iY4m7GPm/uQA7C2ay0u0lmP18xxdHLr+/vZ1+cYyD+EoeVnVCX/14+6Qej
astK7IBLpVtHuDBSoFhdNDTsXmuHqXgEgvabxf1sH/nznW3b9ZWQnuvRG/nvRb05yWIAc2I3g+G4
NMLAxyebpjd+a4vnr7/fv8+vY9o0I+k8KzZsefbz1inRen3diB1HMbwC7OsLQnywq5w0GFFM8srX
1zs7+fz5atTxfC/qeJo+pz//63bOJQrbNOtMjpcMmzDEg89Yxuww+TcX+uy54Qe0Ofx4HLTO6+lc
FaqJqtDc6Ryhcoho4LZE93EBtMG/FQaaIZJjHdZPUW8dHPjfPLaffE/LkuhoJWkpPD5nL4xBrGTU
ciTbOVNpwxzX/kiKMNiD746SnzygnHvYLxxuI7lIZ6tyHncua1Ajd6GA77ge+SWLrc05ZN0UGVoi
CCKMS6K0Yir9f99K28KOKn2wPqeF4exWzrJDQYtetUpxwy3GIM0+7F5mL///ZThNMSSBEcByd3bQ
scOqdXAgiV1CB+yEA7ErcGYjmSPffJ9/XwWKdNOkLesAH7bU2cGVyUer3MJWO1k7xNzB8sUoCNfC
8RdJbvl05LHRpN+sL59d1Of+OYpdjqf0rBKgI+2VMyDC3Uj66CEFivmQak+SIu0yfeKgDm7869/z
z8nw7y2LNoY8dSyprCkKlHvWt/Qr4jJ4dPW+I3ht1eBoiHqn2U0Ce2VT4yqIs85YYJ724MiQwVN0
WPChxj5+/TnOv/mpm0Jpx49NX4euxtk3jwfTnCFoeqDncnkZj4ixZ7KEFzn03GVaquabBeF8UeV6
rHAcl+kiEZnhn610A7pIzsu2QZ5k3H3UY9VyHiik8Uj0FWKPr7/cJ81hOmKUdupU57nm+SbdB21k
CKPytw56kptCUo5UOCzGGQpIhSE/PZXBmC9Q3yQ3cV0433yA8/Xn9G1pVlnM7OisK/+0bPy1zroM
sjyGN3qflPjUlpKWgnFZR7a0vlnoPplfciXeNm4mESimc7bSlVlje1lupruZFIpmQf4dQRT0v9UW
QG33JogRrPdYkOzursIm9ehX80zK99gP/hqAtnxwympGOxvXg7eYVIMZMJtj1q+v78hnt5/HTdq0
kLkf6vz2hwW+TmY8u6gW8TXxmEQZmn6NKLvtCufu64uJ06J09o6xLsj/cXYmu3Er2Rb9IgLBnpyS
2Wcq1VqSNSFsy2bfNxHk17/FO7rWNSzUQ40KqHIqmcGIE+fsvbZBWUhcFq2HD4/fZ7qlpBEdPCMj
6DMr6ZPvfYCX8bZ1kqHbF0DlrSDCPOJtotKY9jbQhv26TWM1lT13tkImDyBVgR7GBZaEaPCk3Hto
2OfNIMr6yW1N/aWHdXxlZggWzNZ0WwKyxiWpoRCrEFD13fdoJBoPuAJZD9AOIkiDJtTKMGasFOFy
9VHmmy2JxZ8svz89bZb+upPogrbMujz/tfyg5HX6aDIaIBfvVHL1uTNHtP1Cov3/+6M21vX18VGz
vplJE+rhMbv7/aOMzs+JvR1AfNvjmGwHUkNzrH3mWIU905sMUx/UJuTNI9pCpluCvukijD3kcmxH
etL4d7mVTjCSFwOgW9tlkBPcQqiTW7mRdZkyW55MEc0/jEzZz3ZtIqZxZdG0uwqrz3AZUjx4279/
K/2fP/vj11rXKS8V02Je59+/Vsy7y9gFFwJ/ff/dbNCcTI4sf0Ag0RlQTvGTvjTA1LLO57g3cPAb
g9o2ftfsmmZumZPA3sSYMFikpcLMRfsOjXRjlllJjEQljHfp1e7On9G46Ua6EHVbVghI6qYBhmcY
KeJqGZXkwi/xLvWnHiaUGpP3kQ78jwl9R73VkP8KpiIKr0Ffm9PJrU0dLEMx7ecUdR9WQw+jaYs/
CAVm4pwno5+v2DJRsBlUJ6t9Yzj6BH6cpIK0iZJbIv8o+/ToJbF/ExuV+jqIxL6PZZ8/09YrMG3K
0sTaVPeQ/cDM2EGU24qoi3b8jr683CfL0njIGpP8tTMqC7rETMMUlQpDfiye/bMUvtRBWRf5yR3w
oZ4W38bO1jMsTCvLvIOxlL910gLAK3TkcewZ4lBMOn75XGuNR0WUe7UpchueCDSh5CToYR9MPwEV
l6rojZ5MeSEjNr6t4hQHi6P3t0SFZKephSPpeOP0RVmJJBChx7cJggOL6tQ42bdK75h1k+QX5XhY
unhrYWbetVkPi7D0k245GyWKmyDldIuvWQ0UWPX8egYy64cFNWz5SUH0x0OMaRhDAIovAnI+lF4j
xAMgx5E8+viUpp1oMTgnLqlmgVnWpJ2RGtl1u8zHWbUS9hYBqDMyH2y/89y3v78Qf9pQOM14ypQM
OjFUv78Oi8r0ojZ87UDdUIV8Y+3Q5IMDEszQvv/9oz42Ffn3bTKhhM7NyAUa+7HiHEcaY95MJKw7
KPOKA6HOXucYVwuM9AmoxgQy3VHWDj5H9gjUvyOUBLD2hPfyk1rtY3G//iX//gE+nK0GXW6iW0fv
0Ce00GwYr49NjNHG5cYS1IMDL7sZm5u/f/8/fqjpGbZJI5M/4MOjFp3rkhsFc2JZcNpbyq1vUd8D
UkGjF6KimIJ8UsMn0/Q/VINsdRTCOnu5Z328rg1RRvizG0MjAJ6yjweL/Gyz2FWllCGRL/7/43zi
Cipo3rCYHOvDysapj9CqruJTW8Hb6aeSJGg5Ow3BlmX2yY/4jzTq41bOBI34Rct0DPPj8HJu2zj3
jTw6EsvRDPtsyNzVi4CXMnB1LwOmSezeeGEAWVEH6ARiB5DEDAymrYc1Ey+4+eLDUoBqV6TQif7+
c//pzfLp5iHponij2/b7m6WVqDMy1y6Yb40dxs5ewNN1+mHeu2QMfRbg+9/feRVNcGlE70Z74+Pl
IxINioIaBTJadFnvutyp/bsEBL59tLuBrjNA1fSTHsd/FzSf6XGlYWGxvD7mE2cjhVClKwx9Aykf
M7nLgLrrYjNjBLogAitpJsn8E13f+th+/9GJsDNRy7l0BQ1mtr8/1pmXq9LLTDsy4iwtjAd06ady
Bq/r5fHjmllPcE0NF23fKnOWn6y5P3w6GgLmIh5dOGF8bLP0RVaXOHpJtTb5X2Gn8OQvpfdpFvhJ
2t5OS2S/ABIi48FCbeb87wcHNwFuliZ/w9p++dAaiBh4TJ2mJSdsAnAWDWyosFbx+nkLmM8IqWjN
bThEAZ4yUS9HBKZq3P99Xf9hpf37EXy8X1ISj6XWLd2xZQF8AcUhtw1OsGDShlWHCM/7759n/fcH
56xwEFGgYOO8XP+ef5W8ZCXkFG30KQo77U5FCZyCMoWo4E8e7p++l4nkSPDtPEZfHxZWQdcVRJPw
GPyMKmQwWh7sisZ/KgkFMdJGfPIc/7s/0HgRJhd1xE6eLz5cZUbEiLqX+Nax4sriYYfy1XvdG9Am
Zq/XPjvx/vQUHcGdidGhbnAO//4UGePN2ejP8anocvOpaUYc7QMgaOuTX+tPTxHpGSGTiA3ZHj6s
0JbOaqIhVzkSOI3ZzhCNP3Mrirp3gfUHtB/Xtv9xPLjWLcSWs+2hGFtnSx+eZDcvmfAij8LSgeKD
GwFRteTZBtUI2PmTE+4PVcz6aR63r3Vkw6Tg9ycJw59oItHVrBOzfgbD9H02ZoHCGm4WvDxC+vS6
ZlJa2oHeuNbDkOHWgtkFdR5/dP/Jn+OvX+7Dfrg2uRzkFIKz9Z/p179ej8pnfDb6iX7sFDJHLIE9
3t4g66t2AU3mEkoOF0K+kNDEMq6aTPuqycLdJQm6fv5AT1J6EFcSpwvYoZg0KK491WJwg5vrEuUS
86gAwZtNcBQJAXfwAqbXvqZpGhbUrQcT2PZZeqJ90YWyopu4jGR/SvXe3rJNj3feOEfLlts6zNA4
wzUdjp4J3rinTCAWRx8fPM3A+w5gtoQjOBTeU+q6SxXqLTls+COkcUrtun9dmtp4KvxV8EGyjzrN
hJeu1MooKs7mpLcrDWucBnZBz8e0NRk5okFlmhoWF5yZOBBlVuxa6AyvRSqXhtLfRYpmQSOnD0kh
/uy50NkOKCiUOpI8BX+cFAtwbGasYUXoqvihtyV4JKMv1+Q8y6p+MsnMrFDgL3nvQMMgJiGCjR/f
mkjCmK2eR+6SCbl1O+D0tM8AUejz3JFaBEv1iisifTdk6aQbtunp3a795jDY+XyjVR5Mlp4NojuY
mAYeB1fDoa06siUDj+Fls6c/7V+cJYH1pVSndn/fdP9QW7E72bbBJMFl/vbPFeZfywqvz6Rn2DWO
XdkVQF6ol4pyqLa6o5HBYpcpoRWOBn7fTY+uNeRwnlD2F4MOD6hLkweaQeqTUvbj2Ws5q2KaUwDF
nm04Hxti1uJEWQxs4egT4rUDHdFdVENVqZfWFHRkQ92kc90H/K2I+f/+OP770Zy5XJKo5FBt0Vf9
/Z3X4nYCk6LcY1Mu40MzVzSOHCPCWBaLBcBaic+Yu29SWddoStDL/f3j103z3++4taqZkT+g26LA
M+wPPQtLVjMxYQ4TgaWmoeBHvA2F/d2etVsUqYwl3E7sMm9qTnUEzuHvH/7xnPr44R/2u7afjRKj
PZNYmcx6oLSJj8gQOpWbUTEj/OS7fjyo1o9Db6JzhRB00z8e916cliiFIpsZnVtEGEc0jSSeslzy
7d+/1x9+U1poJgI4dB4G6sPff9PISuIqQx9xJJ3EuE9XGRkcf5l2wdJlY7ZzMa4/QufKYTrHtRv/
j3Xs+j11olC4k62DkY/7thfzIlltZh8HI+MUFktZiLBEPm6GGde5h16o0jwtY6ypbZ8o4+7v3/5P
v6rOLU146HK5/X+4qPkujZ5iBuKGvXX6FmOMmaEI1p0Xxn6zjJ9UBeuz/LiAbdq1vMAmsbofd5Mk
0+fY9pTNbrKiO20nubDPtti/hQXJQb0QnPaZqPNPn+kwy9eRVPyzYfz++xZdHUdOw0Ky+8kMmsoG
RGokZnwrS2I6atXqTzOHzOvfn+ufXlWXWo2WKUuLd/X3T+3m0QfTTjoi5M5n6LYiZO1SGFRFvNFJ
x3oCw5JuJBTsMOWO/MlzZk9at6IPjxqcEMUAc2dGFK75+x+QdXgulG6aR6Mz+53qdQBXk5XCfy+z
H/7IDkdZMIK0LQZ0S5oel/dVVS40ZW3gJ67XLhifJpTtKWqmPcl5yxOZuuhhk8rNzyi+JuzTKcME
c8DPm7oJQYEumLyRIJUeRmTxnHepfYMzf2XLIZIqMWHt4eul+C6EuhQd+TgB1ej8rIGJAUrkRBaz
6loiweXk5ry0v5BSxW9mwU6wwswk5IIKQhveMmcCuprSs90Bp9U2kTZ9B2s/31F14HzicFfol53K
8ED9ahP3esEcNxgmz+u2DRQfBezFL0Gso8UhLa6Ny+YwSpXaIU2mHrOiFVtO0EPS8QOfET7c3TRW
Z3xBa1Im+qFDN6IGCrrVTFMuBqqZppjx9le15ryQrEiMRa3P9iVRtueTyAJDh2g6yN9B7I7ycSkV
eQx9100wCo1E3fhDTnw3yZcF9HTPIxImkfHVnyJtgDyU9Nm+pZafCeHNlqtulqSLVTK/YPhTwCpi
RSpnMUbYwomcSL/hY8YFVs3laXamnPgBlfAYE9fuvkyo8kDPor2FOsKmSvon5eITyBgvmAuPCGQP
HkhYLdnwI4N/B2Q/HUooTMVwJW/OeSqnskDgmc/EceNJfNfRUd3mk11/c63euicJKUsvpFYaRzr5
bKLjpMEfqYQVOvqaLJh09RwuBYCRnEW0Qh20ndVI8awb6AhSNKLAv6FPbg134DkYuL23FETulu6c
H20tryHQmyUCGhcPBu7fEYRnYIA56PFqkX1O5aZKtFJuAq8GTkljE9gh1dgGCy7slx6VBv5aYspq
wpTJ2U4KibsYpp6EHkSvCMrxntg370ey5NYdZE+v3IMhdB/7oXKIER21V1uQrDNlbY5Vfsxw1g74
9AgVstKIDB5Os+Qg/YbGkxJ2+oN9pzT2dj8n/nXGcQ2Ge703A8t1oiqIGaEcU+FXP1lX5v2ki/wW
Rhada7PI3Ne6rqEND5myXs2q7Ag66rOYDCKiqnh7QI8fKYUGEdq9lNpCbU4HYE9hXz07Mfy3AHM/
dMa+8yDxkR67orc6F8hTW9yliGPvrTny33Jzsn5wK5vhobbu+I4qG6N1YpRTsRttMsl9qyf7gFcj
GCXiHBZZ99MA0gA9O68IH5K9VZ5y1v0Lg4fpIASgQC3y8/vMI1k3UA1keiW0+itZLeiMhaPdp5kD
I7afa/3i+SiPBp1IXfIiYR82WrRLe78hmII6jBuxkPiy1/qq1lEmkROc1LdCE8u9XHD3b5ZhTufD
oJrlbFY9uJtyiPL7vtdTsKUaWMBR2P12tXxgsqW/3YdUcRlVox7nL2hjEvA/KMD7k/Kc/LXICAAI
PAuJtueiXTZH3z9F6ORDM8EMarQD8JlGsTee4pRRi1fHJcEAuRvms5bsvTTttmZSagcbbxV7iy2b
oNKXeG+C4zhAHS1/6L2Q+ikyMv9njPU4aEVOxoiKDP8BIqu7Kye7hONH9rIdcGhNaxS3Opatp4E+
Gn6WQ2GANBXkcA0ziAiRki9PdQYYx8W2r7Wi3jW+eFMGmRZhokrteTGkucI1QQ8KezwL5cLy0tMa
NiBdYDPSs3tPju3Ba/J206Bpl/BoHIsdzk80ycSr1TY2Wj181jV0bdeDDl8k8fBi+7G7n8wR/SRc
9kNLRiaj1SW9VCzODcMu+5BVY3eE9cA8tidupQ8ackAerV6LjzgE6P7P02FhNEMcxxQdBOdzFPrV
GJ8BVnmrud4q94aTwWBrLbNnnFykUKlGsuLI9Lqv1ZSdU7cHY97n5JB0FllDY7xsXS9BW6Gxw6UG
oITRRMMPb1aEph1jEQeepLQLe7RUBFroirGPU4WpOzWQxCP56EHEeMRQbt43RFOBbYyio+jN/NAR
c3kpKkX2IdSrHfgNwXDZkTceyXp10Cqg8Tk5YXu97Oxv+dyxI7VZI1djQAM5Lp5utIQEJ2E0Yosa
n7TNRaRvejG6TwyM12gtciwOBAob19JZ8RaF5NuYo82WN/OfEMu79lBakGdKAgQuFWOsayEWfiZ9
0kOvSOsDZ7K704Qtn+JR6Keszpy3aal945aB7OSeiGSs3mfVi/0wMf+g2BPxg6DRuO+SVh1JvXMO
omuvOIuTUBMG2T74wA0CooxySxyHtubSeo+zUkMR8tYW20a5M4dlllDqRH3i/xSJsZyksLPQdetq
ZxhL+7YU/miEg9ShNERdv2nZPb+4dNaIK3Bah7i1ruVF4/9Aw40MNv9bng4Gr73uyWPGGDaEeKK/
AqPMwpHfxgpzuV5BaT8fYm9JrstAvGqAgbUmDzcB2oxqNA/UPOecf3GVbHOXW3bVLc5hQNz4gkdg
3LhJWj8O9M2fZ4OThTI/gvc1dnG1HVKr23cj2AOszPLHYlC2Jqnj/mwKV2y82k8fE5HbRmgn/bLL
2/oGFwR1RWRX+KRc2RvECJb+HWW2DvnHHIir6wd338wwYCWQYcCSIidkBrlUxim1ZE8jeYRaAEHb
uRdJzzBqEQR/BJUHkBbvElYM9CLZBiia+kXKc3HMuSYEnpn9yrnBBHoaL1/0iii6QBrk22EujJnI
j27IaUlc+ahHz5NonWkzLW21x+LcBpOutH0qKXZkp3Rc/nQovs8sy4OhFmu7qC6BDgsiLAB5S9B4
7U33qVMnX/SRDI+WeDca/toXJMQNDHIG/MRpMAVXMu+/+XnzNceDH7ZyMbewfPN3Nx9cqrRiyU4d
vuoTknDoWzJJQmPx6uG4mPmwk8g+/bPeL/MXcjWo/0gkjNheHcIUanyEIQJ57RrP5sqIdzNvm7Xo
CvoYm1S/9DyHuHUfpQ91gKmO3r6wRenJxklHcBotcJKQNkNNNIUPC0/NGUFcWoJMKRdsgUElNPth
ySvjMDuomQJREeAHjYn87DLvkw3tWRu4nFMipCfotGiPuIy10zI03SYvbIvZvyYOqgfHlazEAJPQ
k2Cw4eVPM5ZRUDf6dhQzxDq62vNxgVt166EvP1mk1SJbKlDqcF3YUGQu3Lcd0uQhaxAo5PvaHIzM
ybGIkxxJ2FF/j8/koRgwN3lN9NjN/V05Gekz+hP00XhTC/p2aZXtZTe1OxpvCyahsZ53ut1Vd5mv
nhrSOH6Q4mAmhwhHDeDowqKUlQmIL5plRDtLaV0beBhbOBLNsKmyAgBH4cUTGcE2zF9pKZqMWZ41
sHU7RwtJnF75tirjNE2/9MrMjxbhjmKSN70JooUOSXlmMAK+bHDyW/Z8jr+adAxTwDZvNO2JrIMH
v4tv/E4HNhYZkCdkBs1Iyzn/028gzQ4WxFjGafODY+qcy+Mq6qnnDT3mSxURGwHgjIuMrg/Xdp5Z
wEoMd7NlPirD2FBfkTc5xAcPWGfh6Xesu2wfTwRjr2p7Wbvcgs3XsbFJdXbLe977e5VbKvRT86du
ya+urn0jsxSrmFL9ZZwsfhYA2GCOrGc9Fz4opqJ7oLIhy8VyIkwePfEYkZGUYWU7kFU1bMR55mV7
3YfT047VrwgaAHApKDYdVsyz1elfTT37OUSi2jfR9KqZzi8ustA8/DXMpj4WbFbHNl0AHtfJjcwk
9klrHYoMz7Y0pz3Chm9F7hU7Kc07a/LJQXXMsYCQFi+gIbSyJUZL6SH7C5uMV8FOMveFPyEsI0Zd
B8S7mUv1w8qGJwojArLMu3Ygu03FmL8nLz5MfXZ2FvcrBRk5GJTkLt3pPQkh7sap4NXojWnfKN5Y
KL9pdjsjkg5jzG+rmqUJ82a+OlEBbnawd9qYXL1WPWZyoYwxikdLFD/sBbwfw7t042lZC8ycW5/I
vYTDD1KjVB1ZCaAdga+a7AnAphz9pRlxKvTNXq6So8XnJ2tdKnRbqeUAsJ4jLHdeudN+W5LsLUIV
Bsm23S/MGu+kVogA9ZY85DIH0mLNNxkuxbBrKnCPRb3lV4LEuZiAJMcVzYVeI/Cd+hnx0rVSUMMS
m8pitJJHT0+1MNIJBHKkTmoD0teNaHWxQwMFo8mrnYtrFRwyloATq/snT0zdWa8MnWIdm3nZ1uc4
s37h9jpNaGbPQ9pQdSYVLLohtk557dffGfFFj3afaWHtkPpDb8zfqrh8q7TqJ0YkyuVpDdfCShRM
WbN1SzrrXGSQEmcwlxfy5e76vnrWwZCa+D5hvP7SfbkjFwNMcEQADAkvrTPAC+NAP42Gdzu0y8gp
VQKQYkOTQzYFpUndTnKyFpbDQD61oT2h4OB4rQzr3Jf6qe/llRT1r4MeD8GAmGYb4UwKI3fOXzQZ
5QQ054xqXe+LZUZcKqPkKZbxj9wqv/UuyOe546O4mt6X9vIgDWh2xuRsu1I3gqVqL/FIJtfQAPCI
THJ2vZK0Hz8WEnSl4E9cI60A5WKXbK37ts0JtVPeQ9QOCTVP/5JiCN0PxAbctgsYdHJfi+sQ1zeL
vryV4MoDT5o/3TklDqaYCVn1vBurStyD0pov0Hi5vpEKuK/r3trBNE6hy+bAJgU4pjnyXtrYRLll
ypkT1n6Vnis3EoBBoFnWQmgNIBo9SfQQcBoYPAL+6nS5lTlcotk9U4RuzN6/H3DK01bI3xvWK9yF
bG9NI7QOhe+l7EhbM/SeKCYd8Fipc9THAN4Y/jfTweXqsYvGarg1nWYlDZIskGl1fITkOL5XHdWU
8jviZ4GGF1tHS4+qzzK8TWX81pUUrANVFCr7/VIO9dav0rusbhBKdtm7tSz6i1l7Xch43wx6rZkP
NKH2qDBf6jL9zlVrWEkb204zjjkcaxg6kN8W8MXdoN8TtcqPFyf3TUk5m2QOaC+rL/YgxL9l6XAP
f8sM/Dh/SEVVvmt5+95IHmmXxN7Gxfe96XxOeMfN5NrPI0qTZHOxfNHahdAYDbJJwcLUIGBrtcV/
ib9OWnTBgQtVsQYRl0DlP/QmOT06FXNY+is2POXe4BQTecc2Bl/ilomv004N0eVaWz47g3Nra8Nd
50MoIGsNkm/0qwJtTpNMpvqBuNtnT3PPekmQpy2Lc0dOhZaoK8IAPnCOvuNWP7klq9ecx4xxOS+k
FqdPMxjtqQcTmYCfD1yhBtCQxPpVI5XjKBGzNDeRoqKXevI8st6xabOJmj007F47GR7JJgzzHmtP
u6tq+7DYWbZz6hLtQ/mUZ3B2kMDuSOaLgjk3jg1oAU+bNkpMPmWw/VZH+R2zjn3ZNHvXUc/kzJ2U
nG7YuzAN6xsK9BOyj1OXkWLjEjCZF1OY4j6dvWhjecvD5LkH226Baq1SxJSRC2G6/+DdzqUsn3NT
3hQi92n5pBiSrbs00X4YbqtfLTiPyP6BVrcZXNt4j470RPzAL1paddgXBI8kbn8xkuWXSGW/0UxK
5jlq4FLkv8p+CvlyT3rBeBV1SLJH2JZtCLGIIQSv1T/jSAKpucA2PFfLys8M1V5Gg/A5JpVbM03f
6BiTa+Pdp+RPNLENeTHniiot661OXBGKPL6pUgBkbcy5WTYPHauJjFnIXSm9O5e8A6DL5yKl7YIy
be3k1DtiJr8PXkoFac/mxvfGywCBD24B5QEc7yDLyPQEQbaB8EqyMruQkxaXZHV3Gsq/1m4Hh4gn
nvZHwx64apSv5eDd90UEH619Xsj/3VhdfTfTvMy16Jy3yR3k6Rvo4CdXes9Nnj+1fXHF/3mX2tOX
cSa+oRPZ3hlp7iCkfakRYY067va2eeYaBSettuqzny7vy2yfMmVIXjHobmZyn4/+bpmSCiJWBG+t
fUbMtjYHjlKHH1mN1nedAKJZRmQEDMV9axA3QPtAQMMNDI8wDdE81GsQNQaMIw25bx2ugyBJxE/O
4CdHz2+Skdw1Iiw2BBJxLBnG81h2B3a67z0ibQi03hhqytixocqgbaM3SzpVUHjYYeiOMEnX7Hej
rZ7wUW0BJ35JuAeQcc+E1IOhXxFLsHeS3g8Br0u6VuBQewE+j8zM0YSAGOsac1l1i8L+LRJlfeY4
rr6CVL9EpOzivTxQ6FPGSPZsF1pR77lfxlS74nz3zi1cseeopvaPPIoBe4q3Uz+5HENUDMSVhsA1
o7POJYsjIB7OjVF/gVvsHmQ1+ZyRxQWJlgqUa8otE+hTPA+vuWY8rhj0ulxQLWgJ7xH2t507qK/l
FKf72c0v9lQ+pbOEm7L0d3U2J3sVezstcW6H1Gg2jvJ3cL+ZMohB7TqLToOvNaR6iheHYsjhr9o7
jX9cnOEelgG3o1SfCao0XwetGjdoOYwg8lIKLTctQmm0PKumGwID02eoFR2Bc5aztf2ygIigph3E
wGer9jgpaxbT5DeXyBUkLo2CK4QgDdplC6OJFl8EM/OIa3Zopy1pv27zk76MEaYVWEtTnTtSqmvH
OPY2Udhkh6m7rKrn1861tT1N2jZcOo10di3uromIdtIVS8D6M8l4nau7adHuY9LP35LOIzsvtQsS
zV2F8sSUmglqNE5um6i2NrhUcnokefOoSTO9m5RPU88pSZhbJqGIGpsbhPuCFKkKozUBz52zjXVj
ecospEYlDpqtM1tk5PTC+GKORAUCbq59mr9GEZqNPofuPH5vkry6IQCKdpU/wxDBa2T10UPM9iVU
kt7h5SArsPdoThiOXG76eERwbhKU53rzjkvbvSyqG446QomXdMdNgyxc6WwdixhUwSImeGvcLugt
NrZouEFCZg5S2rIboKbTPoPvRjvxnS4gmUOaDQ00j9ZRJjlklqWap7UnF1pyiQPTkN2mSaurH5Of
jKLCDWwrOlnRcOaarShOxH3R9vm2GcB3Kv3r1Ef3eQNa1pD5Qc+SF2XQMvD0iAFGRpd9brRrTmtx
Y3fOW2Y3947KbzOD6GtcdmzTazXUiBvaLwwYLO4mHU39+ZteZS+aCTigyIw7HJq3A22Ojd3qJ3x5
F8aXsNo8+RUOxtatRu1mxnizL2f4qIWVvGadt2wyc97m9XwRdDIDfBxknaegpDXnWlvDzmyjK4PO
UwRys13kpUsBx/e+OiCb7fckKuXnYWaQEph1RGhjHdmhNZJrB7uQJk1skL1cTGQNQdamn6J/d4vu
satIzcw6mttdXm0YHW/gz910pfZEofxrNoYvlZyQeqBH1QYC38vCvLXjZWfPhInkgFU7eXUNoB6L
IiiKJqypzVfuqG817Ur6MFF7D0U8D3Wj5oQ2H0qa2psFkDLsjBFSfHqx6KhsREfeSCvWxDKTL9tw
NBtk/pp5+9hBh55jNmRmZsdCc+hK1O4V5cvPuXSvhNPTnJ/OI/oa2tdzS+xUaTHycbRzLCvuZhQ7
sHQ7PDYEpDa7wRL1ZYGHeNfCeuMFd97GqRSvow6ev4hN8yEdyNIArDkTB532185iMIJpRr1Qby3b
VIz8S3Yz3MxdVYbuIOxgnK1iWyPO2Qkar5uk4YfLctMMSpk8uhnXyrIeYEiq+AcNJfb2KVF74ciH
Nu+opTMdFKsfvyTpwu63aFdO/SSURZfCD2XVEdl5b9JHol2zgHsyOCuCTrecWzXK/ks8rkVypw2b
iUYovzONbfTMMM9GSoUEnELo0tLYREkElVmxuMaGEMpFTXcSrCflRW3txGRrX5duAc6g16wTC8qr
szikH+iFONnWpO88e8leB6z1NwVg0tOYskQriwZK65I6P+dKD/zRhp3PBOOm5jb8aLQQ0gvK8q1u
cIFdIOn7235s7W8LyafbDmTzhu7ncxENvzLO4tbtEg6IQmxSDR9B5i78tgUHleYW8d6bsnhbS8C7
9eSkwEfzN0YRjMJLjTut3xB7Jjxk4KiyuE61bhnaM4M6IMhs3k31mMZ5sY363OVY1J4h33bXsk7S
pxF+76MzdumT5U15iL5C7FpIx3saFAkpED2VzUjTMTTsct6DM+JyzTR8a+XeevuFYg72lZ58V2h3
WWF7r/GU94cptrMH6dNbHtPa3LdRN23iyv0KKBRTV0ZnDCKbs4mH3g363h2vtnLtMCnIikYVwwE2
MbJVrvgRTVg+8q4xT60jBjrVTK1BID4bBkTbRYz1DgQ9XdNkMaMdY+dzTzM9DxY0bpspj4nqqfps
uoFS5G51VIcE4JrmXuEkCYhPK0OY9lhiZu1nSxl1tAvoPtKx6f2nTnaXQEc4NQ4seWG5tyVTbuIG
uXUoEP9Qhc0beuLjXiMgyzG1ZSen6TDRrmHGpj11eO02nTH7Q4BM4rnXMO5tNFyPl8wZakS2FWWM
PNd6f0qKzNu0lrMbNBslWFluUZxtB2vk3JHwvYuO7IbS2Zd9ddUr/mmHqS4BBFtjrLYFu/NOpkuL
Oaijm5H6y8YT9Uk2kPQLMa3Z1lUINfAiap6psyCHG4CIlCbu8qE3YUZNU7wx/IUlKU3Kn4FZiqNA
istlCrzG/74s06bt7B+LkzznRq22rjPdCCe7dNFQBnW9XPxavqe92aH7U+dZJycgTkSy8U1MUn0Z
HzlliMplsBwkFo2xNlk7LcWlNiOSY+uj1tYAnjManZpiKDI7wzEhaCFqhmLLjnFftua5sxFkzjaN
9mHacSVg3czr4mmo1Xs9O+YWyQNmlCjqflIsK0OkbOrqnp5m+8NYprtUxPY2HSIGgt3ws9WZSvPY
Dc9/F21D9mh/EAROJQP1v79YRNQ2XCDLh0TQs2rahACwwdgCQX5Lh+KB8uLRdlYqMgmbxFlrZ3Ph
bxNkl7lNKcNRdhdudu6rJbEUUjaTdqxT26YgvEP8I4qIHUs75k52ymSvNnHd3OtueVcMFUE4zVPV
0PSL/EPfZTeFxcQ2Ee11RBgWWE1F4JvzEkX21hIrOJucmJo7xv9xdmbLcSLbGn4iIiCTKW9rrtIs
W7alG0KWbeYhmeHpz4f3jVVSSNGnO/pi7+g2BSSZa/3rH9azR3RHWuQ/Ykv+IpbqaNDeOzlbLF4F
DhQK/0o2oNONZ/zw7OQbkMYxSGOTyU15y8wR3W2in6wRPqObbj1vOM1m/RMKv70j/Ag5jUGEBiaG
q6whXpZmCuoB9ua7SmfeKvBwfyebfJuw8BGmDenWtvEP6pYM3LqpLzK//D5Hdr/1bBqSZT5R5NVt
Phh7DOLwJm4I5M6aXdKigkWGuuKMvGtD6xuijy9OltzDrbrVSf7HGIFkgrpj9ByD7qftZeJTpam4
5IWSbYJvcoW80eYsiIriuQ/1sRCFjzaIpjHw6m3hW9mWcLgnWctnWD6syZSsirYviO5MUHKngzhq
nV/2RcZQlsShMg9pShtiKXOizETtl+t8UCOxnrbkwEmbVQgJdK7sjTcPHFNyaA9NTz/qOuO3lj0n
HIhBsGh3scHTl804n6yo+VpZyVdsZdduMhxDPkFLqx1Rjzb/ElMl/u2drO0rWtoSak2x7cd6BkQv
U9K4sWvOy+fatS5TmV1O9SxOYVvGm8BSx6onwNyK7uIiOFDt7sgbpr9nSFRZ7CUTTe5auNV6GrKb
JuF/UDX+7oUBDEU+VTZimOsLOrcS83xQJQhr23lano8jb+I4vsnB/9m93F0QOgdSjp/zLLugFwA7
6Id9V1dXi9ELmUvBHfjRs9b9TZH7ez1RpOBMCMT1sxmtZ2/Kb/TSATIq3Td4bAVMdZmMqYd56FG8
i5NfeCe21udqktG6oebp2uImQC24cI4w4ffD72FnAIh0C7VIXrRuC6GJaBYZGC9Z0HxX0qKwAtQI
Y8p7DE6vIu57GNmd5pp0s7kdzXVbtj9qaHul3/1JQ8bjWVeX1xNZVNvBQR5ieuN6wH94o3J9Fzkw
VaLa2M5Wuk/RYjV4kt0K2C2XU1ndqDbMb7y+/q5Tj4/OhRKgho5gV3ZCw7+VM/3Y5MLOCIMLExKD
CIffZtyXqzkdrlRK7G2F5bibH+qmJDUgdu8i0R5RH7H6VPRN6Ho3GwOKSJSv2yFXS9yHPxOc2T8z
3gJbCIC0e+uHisqe1mIipbNlxCSaYPrKN+LsUt+4r8OO0nvKobgT6DDK7qUqw92wLOoKEpIzFQ+q
UU9FLDTxPRLvkQahFaCuuyPHYFq5TfVgut0fs6m+NaT8Bos3vCy8qzEfvkWh990rExgbJBZucABc
ZhMR3TEPnodHeywvtOZIxKb1ZppDYH1dPKI+g2xsp/dwMm5FYP5S3nSNz9IVERDhGiXEN8OGjE1Y
eLsuDIgtzkCARRM8mE7L2239L2ZPySkKiEBTqNQPBZp6jV36yIxeLYZnX53KJUpdCwC6GpliCpsr
ZpjXttPvxqkvIUr+1q4gCarJv8X+sEe945F27fT7riwuTB3yLmHoWPuU4HTXKZ/chLqo8SEskDFT
r9BRk+7N1IhQ3m6T0QTY7YCjAb9fjiXOHNP3TlvPNl00vs7wL1KTVji2ntLc2lSISNfgNY+y54Mo
sRRdVTXbcWpkxdYwk2ijS2tJKwN05dAhw8w9WXZztGZwmwbrx6bUv2QY3noFc8ba6A5jqtV6tBW5
T6P4nRCJtcr6pR6YifGxOQJhRntAdPbJ1NEubg02OzFiSO99iScCN1v9aBOc4KPE20cllgjTCHUo
CJgqwtIkUmCiAulHL2YOTlExlcOzocprur4nq+xehBH+wKsTfbny47VhIbnWiIyoWZYAK6/b23Hx
lEUQf0h+o2we6Nls+GhJmx9yP7rA7w8UuxN67wTOycUKfEX6ISnt+fg9ziLnqmzmPQd+vYYnTnhu
3V0BznzLOuePq/qTm07rPMz/tBbcwCklqJLScaMT/6gQtq/R5xyK1nns4oxASMgVmRyfHSYV2ySq
8YesrviIgMfi6L7FqhznxO5In3QVRu4vf4q/japsV8Egl3DM55YUrU1G2DNMSkJ3GITQlrab0h0P
ipheuyGqwQqaHbbuxxlLkcwjspI43Y6imtMcAObSzYC/+zB5oru4gEJ0NLziqkimeVM2TE5cYBWz
m76OMCBilRHCbNTb2FXQMqKZCKVOEsOOKTBoX5psKj3czyZnLr1IvAdm39HXv3DcHBSq7HWuAV3C
2vse2syhpTte1ZX9lZD5aZU4LjlYRX5fsQMTEwr3aWKYiYoWfCG3aYsMJsbAIeaViDwieRPzbmr6
5kApdbAR+g4ivM8aOZ1M9o7jqKc95/0fwnP2EEnldtYYAnDi3EzMWVaaoI3AFd+xbXrk/CUKduz3
cpJPY0CgZZzdF+TAMqAiqZQou5Xq/S+zzOIT1nN8TZykpmkOSwBCvLao9JI0vc9wn+OM3PpV9s2M
8W2YWu+ZsMo9cRgD4WmR2qBxu0j4Y1Yth92AlGbDMf1TlCbBQT00oolhis1gdz1X8xPj+JxIzYj5
9MjAN57za2QtYAB9/qeM+2Bj8cqhnSlAF38xfZX39Oj3YCgAbsTdQo2n/+ToAWAlxqEbv+vaLYhG
IkqpWX70RF8Pj9XeLZPzDaHgq9wcbwc3vkN4BUMK/brEXyrMTXgbNWMwo/5eVDWbZhBct/AVViYg
zKp3+j9VRQwWsJTfoc8X0ZWddBbBawUmqiP4lzUxcXSCxxyt8sEkW5YNOL1O4SpiF+j8KWd5HxS5
e8Jvn1Qf5plsr0zuBLQxPk/uKYJHTHj0ZSixu6/Di2mOnoTfOexHHuiWJlGImfdDEHgNvkCiv9Qj
TJqAnU5aoQHFbiw28IXAcAMwJFuNcFF9EtkZRpOjfKgqNbKLuAL4hex1e9gOszPt0ShNJ8xLgzVW
MhdKm/cxGcmMQTDB6eJDOPnf+eROzpgtFaV7K6rmBaHQtbatA0eXOnijsxkrqCHD2FwnGYEQcchm
YpYe7haoOxj07Qrbvklk17FDyoORsn7qdGGkAOR37rQm0ntTe10PBOg8igAZGvmd0AvLJStnDEFs
JnvPnoTz21iAATQlWIHBmpddtEeVAAZIYpYY65M1m1ur674ybtpTs27CafGtr7qbOPU0cHimriIS
we6Enu+0ExprUwd7+Py3FfZtCZEnqzJ3XyqorIcUPvkqGqIHNRMdmQEAxRo+bOR+LXq5bVMZHSUC
PoKVmmNbqJK2a3rB05Juy9vg//nkAXmukrC7j2xGGAKOxtB0J6o4BPOJvdUesypF3rNt8Sfbl6Xu
vnSLG2tsHPDtuSks66aeB4qi/hee3+42TZeOUD71MqQADsZjS1XIoU2d0+2ywYD9g8lO1LExtcV4
y3DhjiQi2KgeHtCpy/vkh1VUv2t6hWuRu2pVVNOpLK0/tSWua+jxG3+I9pZIn1Q7XBc94wHWiF6V
LG+iMtGzlOqAOT+0ckY0ckTtJvGcgKnAwJCtQ18FdZpuhrrqLshuo4BwRQbnWtwYOGavetntQ6wE
FmfgnZsLjEDmbN/70XNgJlcW0i8UkCnsRPWr9sETywGmBePafUTntK6A2h5Sr5/WrRb7Fhiiyy3m
snP4E3vRy8LWw9pVLZS1wNvTRu9MMjpXLRxlePmXcK2JSoxy/p9ihFJZX6owHJ7DfqgPI87aTABt
6zg5nru2SUvtBu9PUVc3qamvVJEeOsc85ejKGKvbj4L0jN04lNWuwV0Gek8BWtno6kbmBapeUvWY
K26D3L+rHCs8IWH7knLSXaFA/gPx7YsglRNDnMshQQlcZJV1b4z5rT+03yB9sgJRn0O8GtnuJqJm
ZX3bS7LBwQBOgxvsp8q6CFKeottMyUUlowd4gCSqh3227THnYJJvbIzKjy/Hko+FoWwBOzj8ndtZ
vhKZacM8blh2bQ1kMZj+Vs9UNGFW//b6BD1PO9N1kVr4sw2cbhc4mBZnNQmLAEgQ5KCa5FOBCYlc
Q/+4dfBDBUOat8Ta7xs0fUrrkrLCcdk3OVgLSclTheUekJjk0UE/opNjLNCCXhomLMIJtjZT83Rv
kXa7gi192RJnsCbIZQFw1BBvYz9ad636CjteEbtqNZvQzNJV7xInjuWFdUiXSFr84Xc13Bnc4P2v
pR0/i7bEtoT/pOz7Bwxl8GjJPWepgQjEgzS/EVnJbNW3bwZpXZuoZmEcmARFxV9ZKrtgGr1T09bV
gW5oy1MY1iG6NbgIuE16Zn5TGJzbnRjuhYZ6M4zjtEfQt/ciKlVHFN3CK3lIG/O+wHibp0roqd0z
4WSItG68COqFIS9xpRnXsUE5iI/Ob+K7iKU1fitMcaDqoEbwmX7uckrMSlp/KhgwaTQ8Dmb7c6iz
B6Rf6CbhcM2hCenM+tlhZbMKhXqBnRciXCgOUd/ulMGDtarpqc8xLw+aQu1i34hWiSKRN4GXeNIB
r7Wn7V0FVvU424RZiLj8FTv+V+mNP5jCsPiYJvYdpXM0spU75vQkcc/tZQzaF1XPolQMkKou/EXa
UbtyRqI0elkdnEk/6z45QuV/tGP9K5bOqVPlVSPcg53GF34o7mksxH4GQlvOyQMCGPr/qXqAvEHT
E8gHOyYTvckH8zJoo32o/BMBqCu6tPIYS+Mec95N22IIMilASb8vX4Ip/UlQA4i4DbWoH3auYd77
eIEhIjv2jOFXOV7lmCx5B0slsPqMTdMxVYJS+StpVLtOigTjQgpbt0uqTTwmP+M0Fzia+vllhk5l
1dgpE1KJdNnONFsKGVzYaOU9IzS4GkZtZTBr43Hf6+o6Dmgn0bftVE/IEz7RxD9DAJhN+ksDhsIE
qWzdE8+oquzXAPA2B+UX2fKHGX5zY9EYqDF8jHV5ahVVDfPf4wxV9Aan1e+gP+RdU79VY9KtxxZ6
Rq/8fB30zYXZ9XvcF4BW6hHW2ugeCzICWajDOlD1JinEcxu4p9rwbxTdOc7L3mFiE1/NkFb3Ai2D
aQXVurEtMgm1vqjJJnYFZGgLbH6TVMkJJ/eWognCkSOcKwKgaMgxI9rN2fRcMWC0o/xKOsYVtTfZ
pzZwMODGvpiYCHR2yOGBQXa9BWglIQ4lwworpfhEZzi8iHgc9oFIw6+tCvs1yUwJHHJxX5OtPMRj
TWEZjIr4acV5YfiVddQ9mPHc1ukVUXnDbV1bKl1HMfeFdHc6jdhIr3WWe7vKVfg3mX3A0BW1DOvC
rH4ltY3K28rJ9MOU+gUXKu8q03l+DwwPSykPv2TAEAe6GtwJfVHv8esJNy5DtWPgqGRf19F4r0hU
uYST1qoNTlExRxN2KavJ6op6O5bS3Ia2prk3OzbzGUp6Ypaoo5jDkY1Zg3KFjDqPjlcPD+Ci0aYP
hfyOP3hyypwSUmYNVS8SQj9Gc5Qfh67tj01MK6FF02KPWDjbMcPb3+qHZOYifQltE7ttONkEiLu0
Ic7aL7L0pbbJmAuzkCFnlZTPc4qB/tRL1F512+wjp9EvZQBfezVbnbBJcw2Y93rRbZohB4xFa6+R
piQXmYa3TYPloiUjgLta8/HCeowW7Myi/WYU5W01xcuuDUb7Sk/OT1WQTeNHwClZkUI4x1XzGu4+
OFnjPvl20e5mFZAJOlkNhNIlKZIoinZt5yGga9k742Gy5E9HFfbJ0EN+YQ66ZV01BIsO9mIHzphq
JAewLfZ1M/XEzfAzAumWl0AB3rYC5j4CStaU6lgosa1h/cqf+iVjILO1OQ83EkHZAego3yd5nJoA
sJLBzdyg62h0e+tDWaCWVnqXx5V9n6Jq2aWpE65pDRsg9X6Z1nTxL3fWkB0GTD44PSK2Joch2ya0
4ecBP9n3w9w0F3qc6zsSE33gOXSGZI6G18bMICcNIrLTs2iRkGQZpBKyWS+wM2+vpySYr71+JHHZ
zC49WfoLy4KaL8pmpo4OsKaw61sSIIYbOzVG+p0gJ6aQGT+Nf0iDZcSwqP8OrE7EroTU0srs2q0x
W/7JBBPdoO8q2Q378aeRVYAQKeimrRCiFXY37eSAbeIO/0b/sXcSmOBdAWna8BkDm1lS/zZSt36Q
DCF3UZd+8SpmEHVsz5dzpYMv02LJTjwSX+/HMtJ35LkeUlmXv/G5xBj8tYrTrGVMMGikjhIx5W+m
9pSNOigu88F+/PhKb/wsECJL0Bff8XDMQfO/CLL/UfoTwcmYvyz8Y4KunmdKUOaPJtSQlsgkLJ2n
OY70XecZwy9oEj6D14bJSNEn/pc2DSva5UmlnxndnLuILL9JkNXDKiVCQ5pnt18YdHhO0/lHT5jg
rzjL3VWtVcTwWRsObNQlpOJ8/Bz+Kp5fC2d91LSe6eLDgFf8X6ONf57DNJPXY0SlOjZsUOm6G6fs
ehgrThNrg3Cne4k7i9M4wCDgQXXEsOZN2v7UfUQSOu7+qIygCZQv/RA5kLsjNf0G0+tOeUi3fW84
obqHtKYhBbou8N6smvn+4zt4u2aIFmMfwmhXUNud26B4bBuTw7NCVSj7n4kZWRHQ2Tz8CPKILNyP
L/ZWPc/F7GWNEmoGlnq2ajIrHgaFzfaRUXNfnsq8wS0+cAnFAD2YX6zUJTFWM6TvV8VcdZ9Yqb13
qzb8D5zTuVeydF6v2cBPYAZinoPjS5heJY7HVWKCNleBI6dPbCfeuZawiavBcQN/LdzbXl+rgjFJ
hnFvHTH1KGldh/AenEVhyhgHn5jxLQ/t9RJUJla6gqAEhceUXH7KP0twSHJD4IRkHy34B4/zPDUM
/MJWf/byzt3/PdvF9llIx8T/GVMl58zPQhVWiRt54R69lI5y3wKNOCuK9qDf1Amj4bWlQ/sbhOiq
XqdSizWznex2kINnfIX76vooZ6VkbBDA5ljlo/CYMmOMBTKSzs3Lf11q/FhWmG85RFSZ54Y7mk8l
cBejBtcNGiaukAqKxOiOcT0Yu56JHaQPRu8ilfMncnqMkc7fiAe0wWZETAKCbUxnX78RIMl0AOUx
jkZqBtdRO/knso056IeGiJ9YQTZa675Of9WZdpizobITK1LQoClD/ccgvJikwEjWKn6hkHPx3rHQ
edhhB7osIfRzfJHOC+OIE/jZHXr/JvGdGqVTbzSwUgIvTDe8QUUSQB4N0P1MBFYwO1rrOq8XDLEx
oplcutIOOHQziu+1ndK39XGbfk080clDZjLSWbXlFGhwxUoRZE7l3GJPG+BhJKJenObQaJM7s5RA
vYmsPbod0+pvTUfUGwmjVm59U6HHY0YtfrdlBa3IDpV+FFY3FYcEimS0lo1GwS2cJGCwKBDjhUk6
78yuEcYWcYycUEKX1bRpKuqpqxQieXijMwYcM7SQ37LKravCabyFs6m9l7KO0HYUY9tcdQgyow0p
7QOYbUoiL0PSfC7RGpXd13pqqTXtydfNSktP7heh00WaR7m3mZ1+ao52l8Snnh653MphFDcmUaqw
2xI8Z9dDzUx/zU7FGxWeM/0xZIBuwK4gUazMQIpf/Jb8gvynisYYQfhlN/fpn3YS9rwlAEnfTjDX
fo+478GjABFM1jPBhf0WrK7Jto1OGfJ2mci/l1FfXxWGTQq2i7HzQq0dzXxrI7W/SosULkYp/TLb
IadDBIjKhMzczCyyL4aFN+mKvHpwFeljVwlLr8DIO20SHW1qOfSwH6y2KDZ+36uTSYHirv02bF5c
Sd4jkIQcPrG4eHM4exDD2Xgdx8To643PeSFxtHDsLoD/apF3lGd+ctm0Q0VtXFfZQ9s2xSdmJdYb
Lw8uSX0iMREiy8/0zjZGO50ie5zqAGo9MpkNqhYTpnXHYCsoAtwbVO9MF4QdwPuOxzj/7cFHf8AU
2v0+oCAIUHWPwUUdE1pJFHXtwiKVAYppCcnjx+iL4PLjHevNPs7PxWcNY0SPkwMQ5/Wu4frNlPvs
UUfOQ9c+YsFuhLsxbsEyPr7QOybhJgcTF1J/Dwbz7EqFXetUpF7KMYygBe6OuEGNAzzvMP4LZ4nK
QQwmVlwz2p1RoYPnoAbNtpx13Xe/cuhAD26v8OktrM+Cd85LBId4Bqx1LOIT2L8xbXr9FArlxl6b
VNaha3rlEZUwopBtotxW68nKQ8oDsubyFd5m5ddZGoH/Xx8OBuGeiYkV1xcu2PB5jdLNrqatCI5F
ZgwEo3OfaODYuLvHKIB2/4TDEK2amGMrXQ2kEtMXeH7vr1yMWLEcmWXx6EA6ZxZseyY+GX0X5qsi
R1D8yU9955PyLWl7lOFYxjjnptQ2Mr8+IJHtZHAA0hiFSAsba76rMngIyE+DT9qLNy413hKQhksM
hQaqPHn2ZFRBIqU1B+GJfktuWmZQl95s1TfA0z9qt+xWnjMyWw7Z9gZnij87Vt/5nJcSh8peCKSB
3ln5Vgwd3jWjxNUgrPuTjhLS4LDJWxeFgoxCAO2hdQO5jwomk0nZtfhrReaOSWaxntA/X9NCphsr
Y7bEVN9V2SqP4+Tuk09rqeteFWNElNjY6LB4PLQ/f2uof4oxhgrSKeLFh9pXyeMcuu5XJ+JcXdlW
4P2OmtDZJ57J5C/IDKwwqsCwvzNOCS+wuBanoUX/E6Z18kk1+naleJIcVUybqAOxVzyrRpEmwwtH
vXYsSa09DLUZHOAzlXOXoXGe80823rcviqtR5y97DPXPuWukF3Q0fyP2E/1MckfQEdjXNm6zNV1C
7LPY0dvGsf98/ODPr8m2gUcybYzyaS2INXi9bWD+V4aRxV5fUiIc3DTMb8M0ySD1MuNT9VwcHOTn
n+SQvrNX+Ta1PVdG/82H8fqiizIuwdWoOkwTuAfj8K6D6+gxxd0xdib2Lal7fZVQlWQ4qYwQjT++
6Te2Tctd41WFwR1lPxzPs7vGzmNSccOYnnG7xH98rHDmgq02T4s+LM2pNrMRED/vfBMpK+yBYjI/
O7fee/S2Qz2JaMoxzfMN08ZIM8xsyIVTE1sM9T1vW48/23x0ZwrNZjy5oIr/1V9uuXO8Oy02Aho5
ciReP3o5j5UBmSw94bBDrVXgsLspTbxBBmYenwXFn9fzfx/zEo1C+cL3c34m1bg0+qHlxSedTAq3
Akm8ezAof+eKFgrpxy/1vAxYLuZyCAqM45dAsbMuq66VqASoF0MXI803Ypqyu5B5t/xsP333QuRi
mIuvOBDA2epFRGKXjhbmoVYTJJOyGaf0ESd5xEg9/v8GTOjE6zaxpSChhfjl4/1tjnGyh/vUmluT
zao+su9WX4fOUc+WqEbxyQJ/b2m5hN7LxQMOm9KzLX8QydBh6MJPtOJgbTDyuIoFYtomqlHGVd18
LDP/syT0dy9K5eEJl/OfyIzXS6sbsMS2QWhOfSdkfzG4Iy0qZbz81hZ2hpasi8JvnvLHH/+PF0+j
zusnWlu4Z9cti2b2rDZNT12riX4k2mFTM2n9pMqU52fB3/VFfJJvcprb5Mi9vr3ZG6aR7Tk+cfMS
oUTlia8avxLUCQXp1iCd+HSus1y4D4BtKXomKHpfBPQRjF0laXdgq9oMVyBdE8IFzx2aQ+cNISyg
auzoVKYyLvduOItvWRpZF8VkVM91IphAZjAIYeQzT4u3ndbdnaIj9tcRpPGaOR8ZZ9nk1PW+isz4
RhSe+gY/HLbHjIXkN6+C+78VoTcETEXHEG1sZ5XW4eOX8N7T8VAZAiPSPcvzaD0X6SCi1TE6qXKK
92KZdCNsmrbMKNrLAPXX/uPrvbe1KIiBvlAm3ZE828FlYFpoyLzoJLUfvVDtkx9YjYy/8YMZ1df/
fDGsjgESlnwgyrizTdMzK7st8jZHJOUH+PZaOL2vXXeCImXoyvjMZfjvl/JvMUQQ/ZIUxhqTADCO
f3ZzEPfgbQFAn7yxKk4O1Ayo3H1n7jO8Tn7hfQVLACEOIk0SSpwnVGROvS6zbrFiHbvW7T55uct2
8fr3eOaC/3kKGIttb9kR/ynO8NSwwyQcohOylREmNobAPgTqYZVbXoWkxzDyFdxT5p98ex8/+reX
5lEIkHJqV2JkzrGzPJn1jMwjOiHqU2uoTvKg5upinu4hHTCaEgnMHJ18+fiqb1ezBzUNeRJF2BKj
dtYB9yMDkKzM1bEYClKwu9qdNmOM+A2jXQfaldl8Uv++Xc5c0LI8KLUUBPj7v37Co6uVbQ1WTH5Z
Xj0mY9b99sqsCVHbxfYnZebb84trsZb9pVeDQHO2moG2fF8jMD7FHE6SuREREqteR81/LJ4dy6Oy
AbxYXp1NStvre7IhHxuu6pJTICvvBp/T8cFY/JrttHrwRfRfHWa5nEnurMCqmJgE6Z8dA31NEqWY
i/Q0ltp9it1aLI9QrmBkh2s+KBwZWmwcQycP//Ma5couK2Upq+D1nr28HA/ssIXpDavfDOxd1vZp
dwnvqEWPb0oTt4muqrJVSa63fhDQQ51PfsC7bxSshtKH27fMsyftxKZJLnlvHBePecKq6KMAkkt8
Uz7+LN6e8DQKvFK2AOZkSp6VWLh0lfgtF8axNsuIrd0LVl48WVssDetDVA3IwxMGEx9f9L2b+2fz
cZcd4p/NxzcUPMzcyY/ASg3RLcJw8OTwzeC/jsGWBYROhi9wWT1vdjk3Y74ZVTLETNYx952c63wF
L3BcSG0gk+DDWNl9fG9vxmDLNe3lO+HVLRSh8yc6p+1UaT0dofKLaJPy06ZbrW2aDddpBXpOM5id
9cwAgMIDDx21LXO7gLGFmesKr1J5PwUdYvIwGeEumdPCrQKe1c1O8mqSS7MS3b501QQp3O+sxzZH
yH3jt3Uojh/fy3vvicLbUg5Oy8r2zxZhFDOE5zdHpzIsccZPbcfodzXwtfzkob23VzKnXJI5iCen
N3+9IALLMAAJZuNgqNo60d8Z+9GBygv/67P8wbenD0vC5fhhQAnqd37wj5V2oeQ53VEbaV+coih2
1IFcP+8p6aMZr1vfHO+SUsjniOz6T0qc9y5OZAUgmEvqCzOR1/eJHMzxw6bNoGC3Iaadvb4oNSS4
wbKiNXZW07ZuccsJdVJ+8smJ5RH+e+AzEaYQx1CZk4hT1zw7IlojloDsyj/OZew0K+SmAXy0rmYU
UZbVcJ+6ORhB3mKfCHsrCl+YQhZ/IGDo6DqBZ7y4NvWIxeKubh9UTt+zgosjMEpVtkbvQLDClzKq
/IvSH/1DljXJJ7O98wOcG/DpB3wMpfDB5ut6/ezgcdhBbzVM9PvBunHNHLeIrhv3nQ6StciL9pOd
8c31AD8ZIbJPgRTx1/Jx/LNJFTPhrsJJw1PRNc6+ScsaCuIwRl/yhonLMbZy4ts+/t7egBj/e0mE
tVCoWGwkZ9fU+F0wMh79Yy50cg98Q9xqmzTYdXC2RuU848mJd87GJurvghoK7oTw5k9u/PxjXB40
wxrSKElfct/wGeZOVib1oX+M/sfQncduHxGQY6+7wHn5+I7fuxadF/URLpEc8WcnvE0dTHpDoo66
HOcLnWo73ro8l6Mdt/Nnh/rf8uTsG6BCWgB1PgUwqrMinGlMJjs85o6FLVKMtH3roXfRVLp16B4k
IW50bFm5c0c93M4LlclHtcR0KA4P0AuLC/7pNh8/gPPzd3nYPGeBgyy6OPccMdKRS8/Txero6879
Ad3av8mDAtMIOyRHMI/0th1Ftf34on9v9OxBUHxCjiGRgZL4fCTvRy7OVFPoH1uRFvZqtDoAHERB
32Uyz3dNnHe/kY+3WPFmOr4wZ7yhtqDK8jKxx/oGV1CyqQca58tQK/Muhr8Sr9JSuveqTawnJwrD
5yhliI5ZhWV+jTDUznf4MXjRvohJnLwDXgnksa4csg/HAWej7yqbMIHIwzir1yErkNy+uoJwNoVT
9GQ2fX9FVie+d5apiT22IjGQgijrpypD24rYDboP5pNicq+qpI69DR2VF+zs2NNXLX7QN5Nw5U2S
8W0BNE/RtKr8rupXXaQS89RUBbZIVe6Yt10atvdTTezY2oVVxbQCFqp919jMQU5Dv9RCSPrQ1yez
XSN1HXV8TVhq/YvionA3bluL/pPv8b1dgcE5pBogZF/51tmuELZWh9jYUEeLve6gxhhmOuFaaL1n
GMiNFdzWysqu6im2dn2gjG1Af/UJYeS982OBVmnQKWuIljirBaQVaXyp8+A4RG53IbAb/y3qKsJf
GgXZuvUCf9sZDh9TB1DCb9PSzNdy7prFOsedbyupS/jpEaYfh9bJRb8OyWX54RgTyEs49W6wMo2o
RyY2ee1+4LlanzzH88OXkG4TbFh59Ejsos7Z149RXtraEOnxfAn6Z6Mv3RcMePGGwjPDxO+S4x8B
36CeBOzCz2Zp72x0vD6gTFO5DPX+vuN/ThO8bFnzIDxHP409PF2dYtFDLlE5p7BoyJL6+At/e680
9gQWQv2iSoEUc3Z41XUuc9GqI0XhOJFd4IU/UuVDwkl0Meh1EUw2TkV16TLDk1g7/T8uz8gSn2lG
mAA6ry/vUwE3BZyYo6hjpB0WpUbM1A+AhVlqlsn4FuA02wK72p9c+e1+6tMyWvQzDHWFc058wyMo
IuTNV8fWyma0G2GExMz2y+ZyaCJX7hqSz9A4hBJy5sf3/O6VHSEs2mMmXufwlRpnzePsg2ONJPGC
dV3u9Vxh/1DLbusGvX3XSuwWPr7omyKFNS2pJR2qStcBynz9oC1mS12RN8GRKS564Kj3/Ls5g4VY
RH6+GezikzHPstW8PjiowRh3Up4w6qFBfn29BkzBGKg0l8bbf0rwUcoPokZAufv4vt5+Lku75iLz
ZNcja/5s/SqhJfR73NnrQo9PuB26YAw56s0WH52Hj6/15sWxF8DgtGgTWTPWea8/WlVTj1VMMxbp
dIvE60G02BtMTlcgO47dG7ftnU8qvTf3B3IB9mazrUvJtnq2pdOM9xY8lORkV3V4k5k4cUE0Tmug
ONlp97+uEq5G1wPTEKYaiPrZKtFQ1SwY18mJ1ne+4pSEsZR0iNxkk2D/NvifVHVvC63lgnQahGkC
HENBfb1McLtyW4VQ4tRgj/iM/SzcBNhSQDfwKeVTXIekXEYNoMqqHMf+D24Y08/YTpIvYjYz1BI6
LG+6mobok+f+Zl9cfpiEpMuuCCTrLO/ln23Y9WZCmcsgPtVRMe5HHxOE2kccHf4fZ+exJDeSbNEv
ghm02GYiZUmqotjAKKE1AgHE178Dvg0TlVZpPdbTXMwYJxJACA/36+d6bQanGsJpknKAxqXs/rw9
y14rBoLFR1YnP7ecAebq/EyCkWZhpyR11nvNSxcXPydFd7RvTLCz66J8gYadbXVbeqA8VHtjW7z2
3HBEMX4n4Wq/SvP0Y2f1tMml53nOfhmtN27noaFVqHUSdV9DjQcwiwV8KcF3vP3cV1YX55CNLaRO
BQ+Z1eUbL2lrUoSarC7puxtDcyZuL2l1bN3WPXhLM4JP++Pu7UGvLC/Go+AOS4u7zLpu1VuVaOnJ
Sc+DArl9RFdsfur6ga5UBPe0D7w92qtNkbOWDKWpL2pzsvyrSQVAp5n9wcOzV2Mvw7uksc0tUktk
IG8PdOVdkiDBwYxcCSUEe7X7agAW+64N0rOUjbbJTb0PhUYfDdeK8qzKfN61nvr69ph/o8uLLZ9b
MAvZskx8rpaxLz8gsiKngCySU4R1gg+CpAXIcW2pomOoXt+3kSCaRuE8QvMcaVjYlFmkY8Wc4r0H
cspGPEjyEcpFovzPCQB3/UaWan0GEo9S+XeWjZRcA7Hd5Q9s6fpKTSygj+kASWujdUCKqZLOPmsb
RKCgc1GJW8HktRlGbp8kEkcvsvfVlupyyDpN6WPdW5reOzEE0z4PaOjIPU+/sXbXz0es6i3ZtyWc
QtW8TigOVP+4d87ZGfg/0yuFUTlilNFgNaJVnfkgHRuLs7e/+pUpjVKbDjT2b9LfziqA02nopKlP
z89F1Nafgq4FWOMobEZuLJ1rr5Hqm46EyQl8StuX307XlGqmdM7PWApAWMs7+1ElUQ1tzrVv+MVd
WzxkjqhjcvtH+7NapfNkamUx1xlHX5fu/Nqb8REHK7Aogslq1d5mTuJbHrWvVg9SNGYkpcaAugyX
MvPyAaVISscXosBY0PusR7I+ZkUBbx/b0a2JGmRrabpxKir7m9+aH6K2EHfcNQHCYy2Ep1Kt53fs
rv7h7c+7fhfLrwrIUgeYU3qI2Jcp988xKKpmlANedUfb1343PQSCKCuwPW4TD1lwYu0Mr/Y+vD3m
qz4ZBjXJei6meUwrZtfloNVMYmfMNONIukEfdm5tjN5WxjPevS6eXPTemQNqLJRSCHYBumLbMmXA
p+mGn9sKRlKElttIaHcN3/5l60n494fxB7khtHwEgZc/DFMgt6CTPD1PXOQH6BvcXAuIwY92Wvg3
Ftary/wyGPnf5ZKCTAubtMvBnGnJcKo2XvBEQ0+H5eLoKo1837s+330SxfitHB5AgO3E8MlVxvg/
+KqjMCADTUDARcVbbegJbAxN95R/dCflPFTBnO10v/eBWMGxe/vNrreu5WH5l2wbpyMNNavlPTQ1
1L9AOkfDjCNQc6OPqWw6lnn50bcHOzm0DdZcN/aU9d7FgDi5E9MvtTODg/LyDWdj2g2BNP1jr1np
DwqvuAFM0CDffrRrKxu9W0D9Go0dDlCrK8pI+jWvqmY41d0Q0Qxo4rCzATjQfNMFBMYNTNmeLCK7
NWWaPAZEp5zG3zmYdLXYuTjiRYcZUG7NoAFZBEnrlsTh2ssnkUy6gTuNRQ/c5XuwEwzmJr8MjnpK
ozJdCOp+HCHzTjh3va+H8lZx49oyQhVG+5eNiupVKlOJalYuOKQTvZ2BvdPKJifZRgbI3wMfJvh7
+wNc+8xYznGBYn+10Q9fPp4+gwyVhYyOjrJ7cFAz2JUNLQdxcWM+XXkui7CZlaIH6MPWFSNPz/Az
rVixkaFD7XZ0/y4DVvaEV4t/ow52bVJZxKso9XUy7680MLgkppHHcYyY6w9alP4Q5HLixIKOXDXO
S1zAFXM9oW2lneov9DPPWwHYeV+NtBQJ6ccPBoret1/039vavxEgCwouFcmUpVXstZAXDoyCtO9p
xwrlGxGf3qhPseO093NlcZJ2mV4heLIV1gNdkN17Q453X9FwzI1k/dLQbZgyB+xrjEcQ9UPBPkBP
1lEVFRzNgM/4id71NNgOSVO9r1EIBXsD05oTev96B+lA3Ld50D1olEzwLWgdoXZlSu5xI10/y49s
ZeNdDwbj3rCAGzxDLgju9CHLOEVmEmQ3Fr69LOzV61gaHBFbEkpYJA8uJ17U+33tG0l8nlob14/R
+svFlvEHc0IysGubAlOLqg/yw1xGFmZhBc3XA7RiDShKEf+Bn6i+Cj2aivMSsX5rRuBRR9qo6uw4
9456hxUCAvlZ+tG4a0vMtP2iSV9meldAEzZmhO1iENG7XrR4q4UNYqofA0HTU2NiW4K3qFONYYYM
LdvrjTf/0YMWsmgk8MPdDJ0BPmZIu5bu4i4P3iWFp/kfvKnKvtciUx9HDWXH1q1v+xJfiTlcwg4K
vNQ6KHmsXpsIlNcHCZr1FDc1gDLwnUdsM/dmMUVfJoXCi3ti9f7tuXtlUNId7EZc9U2f/sPLb5XF
OCgY5O5PVWLmTwQcfhf6SiggJlMPBohPgyQgnYriliD5yu5L+21A/IyQxOTOfzky9zIt8IvAO4Et
msWePJ35A+6SohwBI3XTYXxu3dio/h6nq5lJMY0Tz2a9InRaRViGqt3BoF5x0upgcHBJYmpudJVa
4362xgXPoU3RSRU5VGqAsDEIOqNPim1SWh1d/Unb+7tKGLP2vrZ12uEzFJIkY9w+PoMRhb1IE00B
rqTA/Awr04H6UewoefSYpN5hMGzNBJmXNz+HpCyfuZRpvzxPw9mnnfETA41WprekJFdeMwcOHYbm
ElF560Sh7FnyRmNm54ri+r6IfHfB+0X4A47mkZKaOLw9odiI18ufnBYFdFJ3Bgkb7iyXHxaqFAal
fa5ObW6lII4K4YcCD6+DzLD9GWzVf6XbLaHROXDan03vtd3WoFvtXLdp8N0dtRh2AtfiDHiaNU47
2kiw47UkhP+trgX5Aw1HUwlsxqlnGBia80Xrq/6XWVT9the2W3J34ak3ne+WnyiJuRBQA3Pv07M/
bKq5jz/A85I4+NhIN1svnyEuSy3Ody5roeH3+taPugeoalV6+6fwdS2s59bek03B8rEce1y0i6A9
F3Es/vYDN/tSVb9SM4Vd3vfTzzrAvg2stiu2eQxbazCG+fM0V+Js623/Alle3BWOgTxKAa0Jay54
O2FhwJRmnfs1DRrzxW3w6dLLeabrUde3eObCFofRSlNgp6f3ZgHTdQKr9Smu45TMQZJ+GQbUMQoX
ro8ddi33gGKiZwMXJnfnOZiGbumipyRuRNrnhH7So4MFQnf0DFlXWB6NCH6wU7i3k8bD37WV9xbw
6mfNAFaPaYPf7z3XHQ+DpXw4Slm/p5nOvxe1nf+uoYQPk/Ce/CnR79yypTuyq/MtHZPgHG3Y3AKY
yrfUS6O7Ymig9GAQBMYX8T9JtZj/GycXfYE3G9DAuscoenS64Z3oo+wwZrThAC5S3/qsr+671jfv
q0HZ/qbypXpMNd949BqW1jKfsGRN/ZPewHw6CODyZejKQTzEcRIfoqqxfgongSXkUCncYZCaf6gd
Ges3tphX+ymTHykeJx+xr4lK4XLyj5FsGzvPsnM5okE4sPyqd2rC96nOy8zb+E49djtaX90pvLHu
Xi070izADDivLYt4ZK1F8mbXLpIgzs7sudZPSiLeZwCr1p8SBP2ZrBRW93rsRc2R1koNOjvXPey1
4Eb9fPuHvNpwlnQPaTwCa+4XtEFcvoGmocMMt57mlMJ42vWN64YQgKd7s6vb92YUzzc2nFeF17/5
JbqVlmIIKfz1PQMZtD4jhbdOhcRg+ntJ0VDb4cxWdY+jSCAWBxSkfvfmIKHIBhG8mjJzcdLNpuxY
0Zq0bzJa7nGXKIdpJycPqovExIVW47KEMzzEeFk0fVbiJZKhZS9du9JuFI9fq5/RinIuLelvT6dL
b3UVqSTNXmMSaScVdO4Re+anZvD7R7RuZIPNFHV/4dBGZyQfDZ1UncdChMrVyhuh23Lzuzgf+XY0
liIoRXLCG139jJjaVleCUzspZaVwngY/rGEPP00awJRaT7Ad783FvcKub8TQy6xYjbzgQZg49GTR
rrPKp4GQQfddt8V51nLrkR4WL2xtVzxLiejk7Qn6t459ORbpSEIdXjjNszAkVjNU1DLBwKeADBf0
7c6SMTQaeGI6mF0r1RUuz4FW7+N+dL7A7HfuQSS5FiZjkOKw08ug0yYR/YtbbYyMH1M8NdjZQBLd
SlVWZ9WO8beG1qI6TBB0FFxuEyRrEYUE8DWj+sEVhZsAUwl89ODEehO28MfmTdfFePQBCDc3hp0E
PykfWfIJ009o/CaGOu4WNRLUa9dwJadE5vshEL4gvSOIgUvOFagAs6mBPK+gGmORqj7HiS1BxWUJ
Jsv0nbn5MS/t7scox/o9zpX111Z07Uukx9PvERYEijXZ4HeB4OTWHfHaDIdMTKbD5QsvtdHLlx51
qsQKygCqkCXNU6Y300HZ+Oi6eZ7uNcsH8tuX1o7fG8Gi7jDlmXQPVoxzKy/xeqYRXpPepG0auw1k
fJc/BLOb0tZNOZ8KbNjKvW6nBoBV2OfNJtF8ripvzzbacV5NbcrPlPkXUT2J3PXGbJrS7JYZdbKH
hayb5akgLDE7MPAtTuu1p4NzFFjxOSXe7COOsGd+mPezaQSYNMBG2G+Xc2p+zqH0gEkezQYYYOBD
ry1/0ncMqjuTkFtNmjJSC4obQLrvcW3M8O2A62UVuRYo9OKrFXECBUU1f0InUz2UpfbXWAKzOqPN
s42V18OB9yXvJlK1J0RdGjII72fZVYszjuvuJ8Nr910p8nDqZH8qvEBwj4MREZe1Aapj/iNirL4s
Q8MQFGJvgPngPA/v6sr+VZujdS89fJ0U1tl7jEvTjbHYMvoL0q7vweBtWsOvdjiNm/vCsrIOkB2u
CXml+7RU5f3OxLlmj5iReKj0mebjwtNPdHmi5dsN+0yJMMsRpY1FhjMrWPsX3nK1tfT8Z+VaM8BY
XDhLkXR3VmlhbKFrfzwNjl1O0eXJ9SLtnTuaxr01wKQXHXol5ALqXZABJK5m+Fh1ZyaHWrnpDl8i
GOeS5FRZZu1d0cTTnibdKEwpmHIDNzGgnsw/MW6xex+sJnDHcsLR0fXfG1ZT3IETaXdNneBtS2cC
ba8iJthV7pMAxokvc41dgDEF6bsIEOMWSVcebDIzB9deTvk9qcKWz+UsoDkSBfdT4mBTmI9eqAHI
u688TLQ7gTVM1tFjKvjrYByT/JwE+ryza8GWVERg5luF36HCda1xDSCdnV4eClfKgz430yc5Del7
tx7mM68+fz+3TfpoBsZwGOfIpSO5sA+tVuYvkVOILfi8AJtzDbMqMucbbLjmHSYnOrsc+L42xYEH
LwdOZfacTQJRDhtEHBe7ZJYh5bHxgJmbhm+S0p+1gWvKCN5i63WN8YxXHnTkxLNphR6GbRqV8JQL
w90p1tpjUJgDhuueX4Ql5NJ2y6WVPFpWCD6hBorkpHRzCsuuK1DFjtN9YftflW+BzQOa9qwQ8fNZ
JP5+U6AwxGvdZl8pLHpTvYkrHksmAAAxums7EmzbkvvOMR/NFs8OT7+X2Gt81zoI4rSH44zMgk4c
HHcjLtwhYft8ztph+FR6KHENFUPy03Bytapuej9qhnFIgMqdWjUHj6U1WAuyDID/4NqQ4+IUqwGc
tJ1clmEKgndLWDLfQQHWOfcrYP+sqe2sa/ERhqlx1BrQeX05ii9xDPmSUlkHMLotvuFkNIDcCprP
OJPkJ7pgSb1ogPMRHkFi9OpufBo6/rKN5ju0hqjYOzkIaAyQPG/rLZC1wG2t0GNAOJ4FoPUhpkX8
oHcK1xTXsyPsqRrpJtsOvS/YaFrvTzVCs63mecXR6Bp1qvDDCQcfc8NIxNEnbsRT6M22JNHlS/1z
FGPOMM/CO1W5bn+E9hYfrXy2PgXZ9DXVU65tSnbZF68VY7lpdFF8SWhHes8durzrh6ZBIjnApsey
TmF7zfxhy4QBHAcSTwsgKB3eIRzOPYvIKdR3Bwv77zBfpj8Z/Trb3CzkQYHJ3IGuMLjg6dyyzEbe
LxLZFzoL+71jJvoOmH0ZTuzxodTGjy1a/61qDKChdWlCcje4xiOSlvsZs/ZzWZpfpEH8pCpwxVlr
dOeuIiNnWXI8RBnoqjjnUqY07q8bL6v1X/graDsMmTz8k3Xr89hNv7pozHZzWYH9GQPtm6TMfjBL
qz0EMslf4lpTJ9fMnWfHz/znXjN1AgJMo8aic3BxW8h1MapDK5nYTYIJd27NBLrfjo61Ufjp7f1O
F0ermfVTn3X1va0m+iu0cQiNbiimsB5qCXRxYNDUwQx5WngwlfgW2536lBRCna0++oZTibWXhl2h
2deRdEGR29uqwIqZmxa+F4BUZkvj0bAq3EbS1Q56q/vPxDnjo9ZHHhRcER27YlBPOLcUzxr5/10K
Dg7CfJFVCRny4kue5LfgIdciEugLFF+WhhQUm6uIRHhe5AxeEp3wW1q8b1xsN42826ocJmdgjfWJ
rCzGZBFHLXtGssWs2N10JSf52yHCtQBhqSKTB+MfbgGXEQki/WzCilad2ISchf7bdHeZUY+YGhuD
nHalkRgv+APZN8Zdl9pI0XALhD2BvBx+Clnsy4EzrN50mTvYVxeucSd7N/bZ+VA/hehbtZksZymx
YbK5fIBshNc0kzVIn7VIEzcuHleCMm6KNFC7AH/os1qXpBoEUW3quyffTZ0QV+X6xezj6uRUCPFv
XDVe1UUWHNnSTIOwnMbddS97rXTlp4VMzz1Y/R4vEeRre0Hf8C01yuo2ReGL5mDT51pjLcW2dbOC
lFMs9LmrgB002h4PYevclOwhwWz1u2DoxqNfdxF+Dt6ND7u6gv//wPQJcZujfkpu9/K71hYkqZyz
/4zExN0GrVPuSUnGxwzd551jDViW/qcZvAzoWK6PYB3om04fzeWArVcFYIhSvHurYlqcFBdXrSTN
XnD5QPk+ehW4LmLj7uvb464+5d9xOXgXogWCa3ALl+M6NHr2idHrRyzHc5D+BJvjOfEx7LpxQb/y
KR3Eya659HlRPF2W8D96ADPKZ0UJIDlHkYVJg9eZR6Tu/T4uXIhHCzxEjXFxatBr3VgZrxYp7xZG
DLoMEjsLhGlVRnXAnDeZ48wYB3iUtcQe/lf9qxwRhsFDt4HZI5/tazxl5sKEgO+4t+qWV94yqVyP
VblgWtgqLx9+KPsBXKyrjqKD3Eyct+RQLHCIN7fkKxOXGeSiwlxKEbR+XI7U8wL6uJvmY540lPqH
0eSW2DX2E7Ectg8p0e8uAoGDV7Buf3KRhj7m7XQIiPQ2zEvc5ss8fRdLiMbQsOnHp0fVdo5vT7or
c4F5QJ6Pk4M73bps3PS1xCywnY/Yi+HSMEz9ObNqKIVa3aiPZtIAnx4ooxgUum4Mvdoml/mOMJJV
ZiAGQpywWtgis2KrcJkLCFMnGg2U+ttWAu5qtJwbU9699tlp7icdtWxeNPlefgyytil0ToVsLGit
X7i24NLO1S/rsLNvU/pEEGRiDd/77+up+DAOYofB7WnWJ+K98V7ogPNbLEiciHAMLJYbN7vR1h6U
wN0TN7K+tu5L8NkRxr5wSz9E5vyUTs4HNkZSvuVDUHrbSX1V7QQIvcCdPN/N/FUIlk9V551tWhHt
4iN0ib01ifuyjGhv6X/YxJKEiO4JbQMWf3X0aORib4IvB929mITYCVKEFguhoXlSGOiaaMX8GZp0
Lw7T2NAkInZmNS1ZalkeI9v7qgngeW9PoXXs8fdDom8xaYU2IZasaUB4e/qlEMF8tKQ5bwZhBcd2
JnDNbeUda9z3Nl5iQ9JI2zis0C/s+1kr9jUA0v+o01t+SbAcT7q31P/Y3i6/ck/05kTVHB1Z/Zl3
j3VcHuy52VhLU0SLh+HbT/56BtMZj7JqwfoFnEyrk8JLqnSckHIcSbjMD3nskkurcLaYVfH97ZHW
xT6ebBlpqXmh/0IbuJq/3CJwCxhTdUpBS00PAcZk5VYYpfrqaE6abIiA8/YEkzRPzg2tuzgR+osr
JiGR9ZNF4TvbvMBWYkN/Y1mcqdjCtOulqQWhUxs17vCjJcyjhuW8i4ddrOUkUnIR7CAAlLgh0bOD
5baDWp57no4hjTO8y+Ze2aGlOT45HC5WtxjDr/cmBGv0yVHSXvhD66/JlaBPuLXIIx7qKd6snYE9
ljAM9W0o2yzd4ypoYXShiMUpocTNjWTXlXlNNh4xMzVjhIRUGi5nUy4jHz9oW+JIQB1u9Ie6BzCf
4WmQaOWXCLeq0yym4KFvNXfbOKIg09P130ozuUV0fL17Lb9koT0BYbJJOl7+Es3AANNRhjzKubFR
Vrm6OMumsbLw7Wn2lyv0TzaZacZA6BeRpKAAJuK7HKiwLTWY5iiPzKaDnCH4DmmOi9tUP8sSp1RN
M3elckK0P0+2lz20jZg2vmyPhW+cK1QjeNDPX+aq/F4XRXAvRP7j7V945U04sEQIX0jesepW68BC
P6imLJdHILfZPlbjSFlf17Rfbw/z+uymAMP+QQWGePfVsajHti4CEn/HUsrk6A/qAzAmBM5Bmu2m
1rLO/304zqW/ADdm+rrMpGl9GXRpKk4OMu/7FBrFB3BJ7XicTU0jQcleHtya3a83LyoG/7zJ5X//
JwocBZaC0pmLs++k0ZFucbEXdVJiiJo8Fyn+ujGRQZiDbQ1Nhb+Wknb2HY+mYZ8FJGeLsasOdt8r
3PxuKgmv/LaF60yYSP8ujQSrlVfY45CgO5uPXc6aKzm4H8ge+HsE8dl/fvVs3LR8I7smwLbXjd9+
1KTOoMnyjNVXznruOGB7kZ78ak4e3DrIP779qV+JvpYuIIYC4kaHJQU+8/K9D0WFrboN+Ciq5fCJ
P6wPhiehNPfE37+SVBu0fWBM49NYJ933UnX+qfCZ4BhQJr+SOTL+uEVuk/8O9Ju94Ktp7/HbbB2V
nb38h5LS6rdVBc0ZrdPQvtHQR7v1RZ7/WloYsXkg+bA4oVnI/2nQRVrQiyKm8aEscRYY0S/8LDJ3
xkaoxBBo28WO9xHJSBTvqjkl0Q+vAjO4fhxR+3pDSuQtnF67C9DqG1s/R+QGFoGtIyFgbg+ZSamf
KpOj8PQbbId2+Hicy+2AbzccjETRxNMgWmp2LWmdp6kcAdP5+FB/UpOChOy6qvpmY/OLLaAFMCZE
30tSP1ARRihAIDvskXkI/hu766O9SJLyexylUA5qwKKnPqhwKEnSvPbw3vHHQwlFYghTWZk1h66T
pltftdLlqfTu2Ztl+d6taBzfKatvb6lqV2th+SYOFyUTACgyqlc3fIeO31iCnzu3FvlYmVj1UaYe
tVvPlNaNgObK96fozuZPgIxSfF0yLask1lSg0nPQ0rE9RCYUZptQYCjm4EPlWLfWwrrMz7N5EHnR
70K9ocC+OtdY0w4xCIlj2x8GF5c+1/re6OyGW+zzcGLUbVCH2LP7gTh6Rd6MuHKUhQtCvUvaGz/G
XoUby4teAGjL+ceNjRza5cKM5l4nR0uxCAscczGSoy5MLe+U04rYhZ4n2kdgSFZ1ELK0cGUu5pa6
R4PB8R6QBdqeqonLHhCTML0fgO9H40UbRu2b08mGisqYzlhn6cOk/zBSD5O8oKmzCQ+kCGMQ1LN4
+rQ4fxt5gDPU0nHyqJFQzncOxGgPLLbKQMyawkC+ByDoaMWBnr7DgKaint6JWQ8J8jQtjI0yibZ2
lBvON7gOIt/j0pD87ESqT2FeOTigGGnTt9QqZ+cpRVuW7m0tdZpQN+tZHIKJxstwMpy+/kPH52zM
N+bYOqxa3jM0XQ45WEeQINaqksYSlavVrXaaqxZVaRzrIT3C4uiq8WNURsZR2Zm5d4wK2/WpFg9d
jpZSReOthfX6ey+0VjoW+dS0ivjLYvjnANTxKi5REAGrHzGa0ZOW3qHGqp47SV16pkN8J6hQbU2p
3dpn1zlSkjyEFFx+waKhyVhvs4U29G7lKu1kLm5LrY6zdwnheVdnEmciuB/AaTv39PbBY/M4/4R2
vPal7RUmHfp1BDVrKLjjzkFHMiE+Y/qumVsNAIS/1QJT/S/vlRMO0tTi/0Ai9PK99hD685EM3VlY
xC5N5n6IvEJ+d3GoxeSMem+R0hXi1gSybz/htdcKiwlqJiVqDtlVRBNl6OzV5Mfn2B+o9oKfDemV
0g4qxxN1hF55rHxh3Xitr7dnXueSSiJ8oxN9PYscXIt7mIrxGYmZA1xjrhULbLFe8GqtrMO3HxEd
zZXPSIcYuyVQI24lq7c7zpmPf4CKTi2NetHe4W7k3TmOcNLnlk3tpcHxazGEE1QyMcizXTwhB3qb
jZjdfeuK2cqI3eIIzAw9I1WYz0XHV5oM+TI7QfdrpMGb0jskto9CtqjeJg7KP/rUOCfLbe2EYgJe
Bluv0f2zHxTpxwkjhCoE9SyzUNYaNHVJvzMaFLvg3Jczvm2hslX0kI7a2IepVarfbZ0Y947ZoKxr
R2Snoa3SfMDLtfOwIRsTPbszejN76DNz+o7cABOb2ZiseCfqBuM6w60whxRZ4nPq90Znb8y5cp8H
4RpPrRfwgE7DvaDRqgTj425MKa3XMyYIJX3TXwehhhbGO5q9LTDtkRVIX+5Xtog2wk9Od7H2pXgR
KtkaH9xY1xdWRe42kJOUW/5AKBkVIT035kfWVFuHbM/uE3k0hfEAlxMDKLIuvqZxMzGsQy3qkLmZ
nZ00q3T6XZKJBi+riHTUpk+gjxIx+REu7aP9JS8y+RIRAfr3EcZl5R6NBFabY1VVL0UnffuUJdis
c4pE/nfo7No7nwNr2Bi9M6VhNRrzu4KH1nHpxANoh9zXyI/lIvrdGCYOTIgJMAD/lGqwWDZdjifV
Xifb+NXF7Pntefo6kFh6R+nSpCzDG1vL2Jo5q1XRAZpDRGQekkB6sHLd+uyIftiNXZ98eXu89aqg
3ENzJiccrEI3QA91uec4c00MXfbBUUz4C8FDdM/FZLV7T9bTjYvT1aEs6HkEC/7rBlR9nCW/RQPC
UEJ53Oijnn0MEj7Rdrmrjfv/4cHoal5uuwH9rquIPAHYg904vc0G5+S3IYE3PCEL7jc4h6gbH20J
cP49If6+ROTOHMqLE8O6XZ40cS25o2an0a3dMB4ATQxFjkWKDlmb2n1OWyNSkUIaPjyg0vzPsjnK
l4uuG/kjCGgQPZcf0XfaWTdFAfTGHLs21NGXJTvpj7q5CfQquOUi8Dfnu3pe1rsN4IYiGo+7yhbS
uQL9jczKKQNz9lDDg9A38Pzs+jG1jfJD6c42RrpjzL6jVWlkbPzGLj47RVC+t2JEbFuUZ8R09G73
T4hxZQJZ1c3DfBq7Pyl258MxES3iVGwvN3FDjj8vypwM6N1oOu0WV9NyDxjusa+0GmNVWzqf87jC
yXCGD2fe+4VovN/SVwl+Qo2GMKmxpvz7XMf+FAq8WnS6aQJaWotAxtxcHZnpGzObzBfhFubHjia9
CmPVwfNDOYo23Zow1eQD/SnV76nwhLspOi/5mn/KFFlnEZt7mo+6MLUndaA3kZRgYzfVh2R5H46V
F0eFFVe+QTWDujzXjPkHIh7b2dXDsKh+7K7TNi3RMFY5toFfJ4dU/hihDmwOJfqnZF9FcTzsUtn4
dqihbvU2qin1KkwJBrHvJmsW7Bap+ItFsXEOaZwovlf18m7rYHysXdU/M0MEifQ5xtd31LFoVNZk
3CKsr8MIlsG/08JdNoB/4sK4mDLD7qLoxL6m7Zs50Q5xVmvvePyXAZNCOGHqFlTgyqaCVHaJBulr
t2jpuBwTBRoENBNAr0Ja81T0miQK9qdjOSXpDarr1cejJ5UYcKn/rbfK0Utb7n9YTJcV2oytYyo/
3ubp2NGcSKLEZ6W7uPFMsXYTnbCOuP++WYJ/l/Vmk2RcLfACqXg5YLx6LguI+ofKjdynWqjs94BV
tL3xEFq8G/TSMnCrmFBNvr2VXh0dmjrCkgVWtF7u1HAgXE8UBwrasWmDwX/oUEz4mtLLBp2pylC8
zZnzm+yqfSNsWx+Hy4NjGUj5nCsP6dvV8VT3dWcVKNmOZTTVd42qxuZJI4Brj1OKiHs3mZW45cZ1
bUwkqqT4Fso9NdfLKZX02lgMhZ2f2swaHYIyX77r8aqct+g7C1SYVT6KG3Pr2itmOArxLpErqLvL
MdM5mpy8M/JzNsLk2BZGO91zz6nTfWf07R+sk7NnOzclnvCVJz6//X2vTGx6X3FJAXxJ0XVdWx5j
zWiyDHEcxkZijz1EzFHpJ3ut6YMQSExFymoebjzx+lbFlyVRRt4QqSy5+fWdY+yCRoDv7k4jLXiC
1QS3OMycqm9uXG6ufk5y/6Awafgy7VUg4Emzok1fDaey9LovVW0M+iZobcQ9JmJtCtji3duv89qA
ZCeJcExkzta6FOD3JbVqDOrOydIEtcE7K0g3vpLF75FM9Xs/G/sb/bBX4o9lutJkze2YnrbVxjvH
i8Qd/5BzQBywWG73zh3lCPsjXshOgvFQr6x3+EG0FZxMI/ra857NG6/5ykbM/kRVmjsFxfs1HYC8
jNC0eshP/IYI6aYZRYTsUdJvc+Em9Y2I69VoxMhLJoSUE/dVNCOX66WNIzXM5RgdvSZW9zQtqXfj
YLd75apbHIBXE5VYfEm7gBUx2MXXTRkFJSyrrxSSfoKYdKePvo8GcsjbW1jTV/NmGYgaO7sAIau3
XoapbfWkXKR2gh8qfynZuPAthzg5NUGpvTSR6fY3dte/0q6LQI4hQaagKeEKjqBl9Rq7oUoQgXcg
HXyaXOwm8fZ9b/1StN2GVRKV9xFeD49p6n6LyuBlXmznqVf12zQgyRPP3dJcmxhbqeXdjZ/2+mUg
RkMJhq8C9BgOvcsPLNu6R9XcTUwnx9sNgaUdO2mWe5VkoOEhIN64B71icUHfWnx50FNw0lEwXHbo
f4KXCQ6AOU96ehJeUEFWwXqdG2qQUskjzvIxhA+G8Ytma90hnXQMCERle8N2robYPJr+5DdhTUmE
ZD7Rz40D+PUU5Ldhv0BDMDwKMlGXv801IiPCgJS2mNiuv41GMqJXJnVxC2fzyv9ueQk0RSzUR7bl
V3V5Y8BHpJvd9KyqLjvVXu/uZomzxGB79W5OFutnbvs7Gtw/C+nIbWNY4pAlrhl67kynN2rirav1
zAiHaRFHybD1y/lWnuwvBOxy2uK1sTDaKLguvgyr0xKpqNnkqMjPRALJI+w5voBJqiqoA2tXT2Zx
J6LWpsMxiHZo7HFGd/xiL/Fp+doh6cHcq84/lZ1ZnYyqdo+yqdVGSyexp98U4goTLd1wL55/0q2i
71waZ9q98Iv4xkFx7bPy8wmpAgSfrPzLz8pluG9bTXonX7TFh35qVR9aRvN/nJ3XjtxIE2afiAC9
uWX5aqOW65bmhpA0Esmkd0nz9HvY/y62i10oQnMxgwE0UBbJNJERX5xvMg63D6R3wYUxnwmcD+zL
ZL6WB1IzSDJALgAsKi3wu/uuHHe4QGIvjJCkOPRTbTxhtBUmmwIagbG7PfqVlTz7K5tcjOlrpz52
+ZQiAL1Vhw480c7W83PheMrngYB22PA9SsBCZrmCwH5/OJBCAQFMIpMmSKLHyxEzO8pGSl/QQoag
OglXtw+DKIetnaV/HZ/yauccg0YXFm93iW2b1CTTuw4VqdbrE1Z+qsi/Wl3Q/ttFg7wHXt+v8Tyu
fExiJjhxM+IKSsDi4RDgaYOJ6yPq+oz7Z1/1SXmc675iy090zQ3EXucb1mZ6utUyEevPtz/nlUlr
orP0KKMTakApuHy5hQsBKKtT42TOR5Vlp+nHmJzZSnH5yiekRZ+gDRngbIAy//mb3RiPLPxvrLQ4
ZdVgH+O8as9eqFu+xdr/evuB3nM7SEOjRJqNkLlHEgFfjqW5cRJZQ2OeRqkpAeIrp50Open23S7m
+mHu1GmaKr8pXdk8x279a+jGxNug2UhTv49MABqElhY5VmdS0dnEOb2jgWjTj2OGUOKQG3USnSxY
YZ9TUDafMjXMsp/MX2X8oJlpLWnak4iS7LEUysZLkl7fZDYVKIqJqfO9jm3zXmvIWh6ygl4nCUc+
3ebQr7Ci1ZX4W1jSzLa9/VKuLFoKTLMEmy5e83/dbG/eP9GVrlLKQkBHdvYYppJucw/BMG5WJUnd
slnZCt8V9zl5KCbRtIyAmPLWckvv1Qh4TN3op2HgYv0hjVxvvJfDnCYySnv8LvOpJgRopmQvQCTW
WyVPQ5NEiNDqxxoJEYyoScrpoOiZl+5VDJA/334l725Jl79wWX1DNDApKghDWoGU8Sf2bvkuVKtn
JaNaMhp0uoTgG/7DMmCZc+23kbHRZ3M5Naucld6VbGJtEorDVOX1N7VUlHNpBMX+rx+P3RlMLhIm
QMjeYptWBdjHNHeDk93ow16rgs9GUifPQ+1l27ZuE9AL45p3wJVVjjoNPx4S3lSOl/APOABhHkU4
/EaqrM69BrgsGkrvQyrCNaOYK9vm26HedfvW9DC1LbWYIGhJAPYlxWVO/3h4ifMhGbHQCAfq6BlO
HnuMqay1LoB3VzRKa/NZ5M0aRJfi6eWXTDNNlQJd5wnMnXqUXGnOSaMmx0h4z7r52u3d0F/JDuBb
Xbs2+rUXzY3JmfGBM5pgMY/qlDmranR0W2iUP9h4Qm97bYigIlRrK/nai56jyFkQh4XGErVc6PQu
EYMEJ2HxWjHhdTd10/V7JZXdxuihMU5BWtORp+A3eXsKX33K+VY4X0SJNBZh4ZBALY+wIjiXVmFt
LFx0IaeqxeexwWBzZawrxyC3BTKP4A0M8jXzb3mzQXKNnljvSXcaExvKSIJ4JtmnuDM4KzzG90Y5
88x5M9L8wt+MRDomaNq4NE8lUTj6DqXq7tUgz6YNXAw8wMnexOEj5OLytxW7Tb4Fk9xlR0vrW6yY
PB1pDhS1Yo/k1QuOHdFycaeKUPmEg8b4WwvcSbmnX1yjlF5H1vikqKryVCfOmp33+4Z7HoR1To2C
K91c4bp8kATpdxQhKjoVrVcOjwhy8o9BVQPjUIANkMhWPHt8qtU0yu4JgIxnbOb76F61UIRsk67H
jgwbdHpiySohY+rC1s0Ogwm84Y7y/3QfGXYR70C9NA9toSnjti1p2tpkpVqO37qmlHccXCkSKzsv
f4eGk1GBULNkF9vhbPESxP/kBWfpJphCI9s4CXQQXOp1I7ovIEqIbR7WTFkFQ6aPsizs5kEpnVI/
lWVb/nFEYn3jLMrUjQyC6YtsXLhFRIc03ZlWhOVB5nHP3k2NOXJSOKE6fi1tqf2jjLnA2p47lOtr
9BFCQIk7da0Y9h4qybufe49ovMeOjKDq8t33LcV2sjDU3pQ22lfcEZDoyNw+YC6gblhKlH77+olK
kn3uNMrU0dBEH7WwQbQYl87KaX9tMyTpAIGJ2JvLzxx9vJnSCio1hGjecGqVafDVM2Xr9NAgmt3U
WDrSoyn6bRXTCq62VbWSd7wS2cxsNoQOGjsxMovLsW0tB4WC28jJjs3mPsLR/hgPLf3dUPi8Bpza
7T3pynCQGKjmujNXC93t5XCOWSo1F1JqInoq/yBrbL8jnws+U6QKH5wxjdaYzssB+cQEsWzznDEY
6y3P1I6qm0M3X3wOTSx+t6km3PyAdqBC0TdW3XMN+38lMlruu69DkkCiO2g2b1yeLlXWeUlTxuI8
SAOBTOJ6EjSPUL2f1pQNa60KVx4QuRlqM3W2fcd16PKNmkoWpmTrINxw2PmmHJyNpJFvF7YYqOMc
7a6Ewsu4b346gH4I+0g2EhAvAqOBGMXWS4jk1CnJpRqFfbIryGDZ6FX3olenf0e8Sr/cnjbLFTIP
OqsAMCvkhAFoc/mQCW87de00PneI95ECZcGmNiKVnpYW7kCpNycbVuTvgL57qp5WsnLoXHtmoPS4
NPAvdMSLaCUrsIZX4iI+G7CbT5rimZtQEh+hlvjihAaivmTVavNdMnJ+ZnIevOIZfIexweUzTxWN
qiiKxVlGwq0OIGYKNwaTTZF2hnJZL7BQwx/QluJZgyHwEjRaLfwQ9mN6B2RI/0UJt3HwpLVix2/I
LIZ+Xgn3x+0vszz4+ZWztBp1xqx9Y6O4/JWRGLPYysgpaRHXGd+MCy1F2T8M6kqE8e5KNL8PKLea
w6lJi/Ky7CaGQelNLU3OdCS2u6IX6b4rYaV0GVJZfpyzsw0hj/SdmNtRQf8zzUY84MlUev7rCB9v
evkzM6j2t9/Atcnxuhhm0LaFCdflG9CnsHGmEJuEuC0S2vbt+L72BouKf1NO2mMU2fkAjDgmlXZ7
4KszZObyUzXi3CD1cjkyAhKJRA6aeJ4byaF2ym6HG+65JxO6kUll0/1nYe2tNOGxQBW8KRWQm9LM
ng0LuzbcqyrfNtsERvIqc/7KrjQjk2ahMR2wfLLLn0aS2rDDRrBivGYSGytK1XwvTVv+xsgVvIQT
VNWqWd0rpeZtInSejNzVyAiTECIps/gUlZDtANkP50HRywe6bKNqG6VpuHECtF14L8lznPTiOSvt
7F5LnLKl60g0s6RhSH8MYWsepNbLj66FtnujmwmQlcGV5X7A5evkikb5pGcIEgc3KV5Ka6STo1K0
7CgQh/8xnFb9osZO70OrsKgJCPdjxl/5uzdoPs1ba9rYxtD8aDIMl6raqX7qiB9D5qXjfKbaQfFc
G00/so30ySoqxOvOYOK9ERZbg/0FDGjbxAMNWrl6B4BpOuhR+KOcau3OVODnjwg39lNdVR/c3mzv
pN0Wj8ZoN0fLxYZtAwA1if1Ry8PPuCfYSAOy8pToVXGSrVM8J1Ndb+thaL7Z+Sj+qR2v/IW7hgOb
wFUeUJ2FR5VGjcyHhSe33ZQ4eyvLxRE9nnPfD57u0wNibhvQOBsvmPqzWuna1nUn69CbmQ0fpCzv
J5FZYkNZPtrFOlpoH/JPcgzLJP0dKG39WU0nTYdBCiX1RFJEwvJAEomXKOd6RR5aFF/ZhZUjgZ12
r9S2/nvsG7PZqkbu2NS+YeMZdU8AXVRmcna7zPqnNKsOvvI0TocpTpMNfEpjX3WNcVBohPto0gfy
cXTLYRMEkA4mZoPpI17CuDouJ/B0VfDFU9NuywVZfZiFaJBGXNhWvqiq+tkraDP2IxBGP3qlkN9I
WTlbKzMpCzXl8K9qpy4Y565WTkGq69uEKOdOm6Q4EHsa27AT+i5k+fxJnLQA9pCVyPIz8dkq9KDY
SO6EvhSKEm3K0JkeTDQHn4vB6h97s7YeDeB133Oz0u60RKnoS+x70BbCTT+hdwqfGj2x7/OSNbpR
8s5JN1WYuwaQtyY/BXRxHtUiSBAvFskZN7dGOfQWEI0NNPGOXTyf2jvyMMxlR4LuFHVmmtRsG7Xe
4OSg/gzHHue0Fh791pZQ1jFPkju2AtAmQAUpgKE7oUSDT7LWTv23ulE6upGgRyamKvaaHem7tm+6
U+ZadGNUZLTsTRqkbbPrQlHurW7M9o6W2l86cww+KE09nZK0ck+drKZfda7bW6kMBMR6G8JktSf1
Q4Ch8C5DbqlvCtceVT+pDRSOVRsCKprsQas3uWcm8KX6Dq4uR8mWnci6K3Kvf8jKMfhZ0IW4ASeU
7/LYGx8iXtBhdIzcp30j9vbTpCtgUcJQD/241HP6Jjqv3cdtn9w3ZsYZq5Bnf2masfIT2EFzqwtc
fAoNziPOYBVkT3pZzf2gpF2/49bq/cqaPHpIqjbfW2wWTJcuOWWlZR7NIuwfYzxnXiKVBzI7S/0+
ATrpCH2k++hFbfsrzEWT0FmDg4Vj0BdAK74zGwCAKKF71tuEE34WOHSHD0oE05ApM/zRtYrUyu1T
6MrxN0MjqPADbcddZBF/elGC/gd28xkcgEi27ajZB+TNL7HXGXtT1tqLaPQ1hfaVEJsKypyBnDEl
xB2XxwtR7tDWeYQ1ETQLsu6VfkwLJT42uhGsxLvXTjJSZQQdVNioQi8CHL2kIoXvHM8HXyvc9Jlt
PqWqQVgWCO1LCUz7PwyIsoezjFo0WIX5hb+5DXqSe6lFU8HZs0asb4KS7u8M0Kk1eN0BJeFalfPd
AyIDmfWS3IWptXN0Xo43NoINb9ShQsXS+yZS95M9avJbxZm5mXKy6rfny7tPx3D0eKHPJKKndWFx
RpukqN1UGt6pn/t4ZrDL+LMTjfe5z7L29+2x3gWnZL64Z8JspIpN19Pi21HaK7J8xA67A8Vxb9VG
/WSGpVypr10ZxSFPryIYIO4g4rl8gXXmKOGYDt7JLkej2JqtXgaHIYi8P7ef5n3DyxxmM9ktPhhW
cctZH6iR0/Q1XrZSkIjodOtX1YXlcxV23n0zaE+OPhRnXXbThzAWPzU9muaWpzU/1HcLnl8x93ta
tFNiTeXol4+bGbRI91PvnUhZtJ/Kmi69pCh/am7fQyWO5VnJoDfdfvQrYwJuYeYQ2pGVX2pB7IgC
OhcY70Rtkb4/sOU+eIL+UNF1sNMJ9LeBidPs7UHf3zhckDiseno6kQHgQnL5pKlVCy9UsZmNk7GI
HiansDlj6jTNtgzeOMe0VarPSp82Blw2DqlNOJiVecrgh4Fmi8P8MxrbZufUSn6nBg0FmpVfOC+W
twEvYHSHigGSFcx3ESosFlMcexFQZjc7944m8RNCjRHQf7rRmzqd2097ohEr9uNWa/wBpfbHVgZr
qd/3Cxp+JQJ29kha21nal2+pa+okKbLBPiExFTumKAd2prsP4Uhnw+3nfZcGIIVBGz0Fh9fEyvKy
2TsCEnus2CdPtKZvAk/zsaYIB2Isw9qPDcQ7TWoGiu9ae/SCwFtJ1C1XOiYNpMmYE+jaUetpi61S
UqtzzdAIjnhFcZmkYqE6W6Ou1pAv18YBU2Ax4zkHzGXXQxBHSTlNQ3AUVLUTP+F83UxBRUPq7fe5
xOhAt8Knk1oarRUsZErol98ulF6rdU2BDZg7y65RuGDSGirw9TMlKnHFssckp2CR0sbdSkiryLZN
yHNmW2orHpHLY2j+KbOoZzbZw+pueXfzXJTphYXkMyDz+aWms2hbeoO9T4YQczQ36VdW93La/m88
m/o2fELCiMWu7fHZoHKrzlHRW+exyAP3YKZJsNFSc/r39mt+TTIul+msJiVzZZPIWjqwSYPiC3n5
9IwwhTD6a+Ua7V09dNHOxDl6G0f5L3o9MY+EB8qJqIbbOIsHVENq8mJOn4vaj9ONZ+X81mmLbTJg
QhCfvuKJtcDqFZaz/Kko+zg3OZ/Z+BY7yoj1TtqNJl7z6LkePac8EOEkO91Ms38wRO0P2tBjeiyD
YWNgyXps5ZjvdFVYXAz4A5q8xQ40kvPIYwDYq8Vq1mM+X979Qh1hmgpbgmb7eSK9iY96Nl4rrGxA
xUHwCY1gymU65f4Z9enPMVSUI9q9+JOWyT+BnijfKtOly7pIbRozeHG3v+x7rD+zlngG3v/ccEKR
7/LHWCky9LoM0jOywSjdVg6sZEDFiP19tRfGZ7MptGozmsH41a6SgdxAwxVrY4aeF3xKu6b/ooyT
cz/ErYwBPdo06VeJEv4BM2tLX0kb+ubpE3fxwS7pHIsDwxjwdQ+yrxhg94AdkzD9l9aK9JkrpXhM
mrT+1QjbSnwxsD/6QTyNGH84Ufjz9pNfXT6oREgCI+ylhnX54IrmZVGpelxbYQUfW80paT4ext2U
aMr+9lArO8Myn551IxQALc7OqR524AftaVN5FaEj29WJfJu2sjMsT5nXnYGuAg58lDY0u14+mhu4
9SB1hSUgpvjec0BFCIfcOjFk56eJPpJTcqw7JHXGxw4Fx8qcWrxZ2NvYnJHOm5UfhDvmYk+GZkGA
0Xn1KRk70J2NNKN6G/X5MG28Rqe74vbbvTYcMxhVC+vdIJl4+bSpGcoqtnFQC/M4fcHPgCJJIa3n
jovrypMtA6rXRyOnzbFDMp9O18WbzSi5g2PNIqo/qnUUWfQzRUm5VSSt6qTypw10awNwKl7tpqmk
P8ymfan7zj1AgibNFefNtqQGt/IG5p3+zYby+qsokSKRQ8EDm39xqldRNWljpIdnTy8S+vGxYClP
deQhGreaRmzSYYjjmQIb3jvOaKSHv/sAFlsHaWOXRD+3Z25ilx9gMAel6JQ2Oyu5tE5VCPJS00K4
5rRY/J1+hnAWmubMSMCMgMGWVXo3kixlr3CPU51qWz1y6v2YxpSoAogIt59qsWhfhwKeRXWVmJ1F
sHiqYKo6t7cs5RiR6AMqmVl7WxEhUG8RP+VTtuawshxvXjWogWmpQSCHQ+FiGldRkwMM00g4axa5
WRLNVk4xtbID62R547iyJ11bNZRksG4leKAWsZgzhbQHiCvSOxawycgEUXeygxY4alRZu9tv8upQ
PBUaZOgd7wKVBF9UqzJjmiadIbN8KCjWVz1X6LxxGtmsURVeIWvL1UBpljsFOiRu6osnEz3eiXlM
i9FgBGa+k6Lsyn1jttYL9R23xYVLk+HeNJTwF13bjnfEI1qbvuL6mchdb4TVU1M7W9vJO/dEQC4l
ZgnxAAWsAXVy6Anx3HPEBwROAVS63wxdIqedMVb2gDWs1f+hLbTXdqkpzJ+5Ptjufqgl9cy/e6mv
i4558srHnAH0l4vOI1Gu2/XgHG1S4E8FrenHoUzk2axyZWXRzTPv7Qt9HYpp4oCaMrDEnb/vm3iF
Lkc0m4pUjiodSzvA1OKuoP78yZgAtwdNkDybKffK28+3XA7zoMCt5shEUzWuS5eDWjRp0J8JfBMR
nji6hLqHNjYcQcZU1XdWKtYkFdcGZP2RoKCzF+HvIpxGFi9ckU1g0xUK7n5HUvnRq4gFFNlnOzx4
9ZXX+u4wmR/RpVMbG995dSzzELnFvdssTe+o40qODas7pjadtI33DFfIUPeCVMo3/MtrSD1itk0Y
4MF88FDU4dNZ1MLZd6LTUxwGjAq4gYPweuUnXvvyHq9/du/gn2VqNCVAlk1CRJqHmbHFYTLZ9fjS
fe9aC4QRoM5DkpTh19tffv6yy+n2dtDFh5BljsWAS0oAmhZFvh6wP71W+qk1RLYrXOVH0NfZQY7O
7JrkqSu3uHkyL0ZHbTH7tGFb4lKDu5x3ie7WhpEIAJZa4G36Mh8pXBfZLiiHtSV8ZcaxARNJcMZY
TLzluhKm15V26ByNDnkbHrj9xpOiOzutA9oJxP1fbvnMt4vxFo9mioxl1AX2sWNn0r20v58spKHY
O66lGa492cygZv0S3JO7vHyJTmYmNl599hGcj3v2JjgaKHHMFxWl7VGWUfX3m4XG5X/GNVloEZcR
SB3DtYZWrB7TZBx3SYL0ydcjD9znEFOWVJMoHFdirmV/0RwfaOQbOLT5eNa7JtoaX4hcCUObq0NL
9xD/q0GKG9dMsZehhqTCymMfJyrnqc1DXd5poxdYmPA5gePrg4H9HooE5ecYWOL59gK6smrxZ6RD
ktQa9Jcl2JcWp6GEz2EfM8MKvw7A+WsYmNX0kJeZ9zAnp/Z6HClrYf+1j44uCo0LnUbwhBYnUj2F
fAO9Y1i4xo8TCW1fj/EhiPEvJhPQ29vbj3ltpXIYob/FfIUtdHHNAIadq3YruLlmWfGowWghrSML
ZyTd5Lo/bw82/2WLbWFux0TbNodn7wgJWDeJEYqPewy9tCZ6caP7BhDlikznyitkFBdHGeRsnLaL
mBMeACSSyErOYSJHzZ8qu819MC7dC8dC/8ucGvH79nNdGRGdF4D6OcoF/7SIOqk7U/nsa/M4qEHV
HbSAW5MPcDoCJFpEUQlysJy8lS935WVijDVL2gDCUEKZf9SbgKKeYJa1jZKd84jy9rbtXHAKujN5
q5Kb+YUtPhvz36ABUEUfAvfpcqSstxPRmXl4KkLZHTsUYX4vlOSQ55a6rx2cFqpUM7cO9C8ge5q+
GYo8WTlRrjwtURMRBfshp/yypShLRsVES5CcLEqvv/FrjPYtpNaVCXrtQ3Iz4DPS0s+iWBwmTW8q
OWFGdNISMcIanuqHkmTkvmv7DkZJuFYFW2Ze5/0PvBQyFbZdZENLRgm1S7Wj2oiYwVSfVCHtbSF1
92sZx/2DJx5H6w4Jpt8E7QezW+ufvLL0X4tvM/uUe+dSN+TB2NBafQByk0cpIUlrbiGmlB8nogL/
9gJZ9ibOz0mTOfllnVk03wcvp1DXtVSswQCf1GxQn7UKhQtOe92xjYbhe4S7O4LXpumKXWzZ5c9B
V4tzMw3RfSyKptvWXho8JUg2LQxy7OjfkXxuCzw2oF/bGYij/GDIRLk1SkUiLiin9lMUxG7vaxRQ
S3ijE+nz2090ZaaQHKUCZ8+5GVbH5QOVhYwSqyacB+snP2YVACYq/YnwjngARd+BOrnq/u+HnDtR
wGawGCkxXA7Z14qXe6EVnXsZwbvWEt0EM560Rxub8B1QpDXR7DIjwkejP3KuNpKT0NnfLgeswMnl
dhZ18MLH4ImSY/R9wKpzIyNNO4/aYH3v3X7YlNgJr+xtV6JXTgfVowt07tBcbqjctO0Wi11xivTe
ac6aPYDOKfI0+JdmyRJPIVw7i50JihyBTC0L5azAdxEr3/gKwhFRHfkg7sHs6+jrLl9A1nVQYfBM
PDe0hGCqJVyj3sB+d0var+T4pZON8xIncAfhYPeFjvajo5VDVKFINoYZ/nbzyX20KnK5fmOqZezT
RdT/O5QG9CHTzhLp4/eV3VlgzR5D2vqzbYhTzRc3riDemDNZDAFLJB+dSPQtuEVFlg+miK3Bj2sD
S1cnGWYZSxfDmW/c+IF9DftQ6YYa97wcmC6VSeU5HoT0dpGasZXAIw0lxml5Iw8WLNXcn+gMLXZd
pOS1PwrseskZJ0W15xCrDOwcFO/HKDvxZBAPrhTSFotoFt7jNOewwQFvoaVxEeGGGV6JjsAgOO4H
9UzjwoQ1KGZmRZE7+1QBqHZ7BS2m1TyepxLooJMGs473yOX3HMjrGZGNk2QKtsgPCivCHoEsQzcE
HlXcQGzGxJF31GmGXVK60fPt4Ze7/ev4nF7oZEh9gglexAncYMK+L73wrJZDVc6WDXbmD1lLMVvG
6vRJ6SNL3wZidpJS3GKMtiWOyPUpmrLAWlH8Lxb362+Bb2IhpX7lcy2Oui6k3yOh1Qt/BrM+NmWQ
fei0xN7YldVsZK5GuwbQ57caOu3u9mtYnDuvIxMAglQhsibjufgKEr8M0h1FdI5kI89sHk1Cl6Il
D6UY1ggyi7DhdSwEQtxFWb6Q3BbnTp3S7Fw6jEVGNHmyW634UYZ9uMLduDKPUWb//3e5mMfmCIvQ
pM3mXHRmumOx4RgMg/QugFG5aVzn69+/QNbNXKqlkki6/nIad3SpFwL96Jl90jjlDe3N8P6sQ6zq
cmUjflcInJcMKfo5hzsT3JcdglpnJZ7QmSaJkmlHmdjB46COxbZuJbZl0rD9igV330Wh2HWejqSz
ropD0sSjj6wV3w83/9MO9KEGHS29bStWlvS7D+yS4ULVTQGKwAwMxOW7YBtMorhPw3OAOvKxIO3R
+AQV9t/eVOnTZ4pgHPBaIYdhM/+QN+F2WUXo/ektP5eCyhrrVYvu9Sr3sIS3tC5GVJ+ODy5BR35w
ZTE9R3Vu3GtGnr6odTaBhgaD3+9zvSXt8pfTwUWCAPcYzTkxlukuXoFEpuhOKSVz1x3Uz/QAYhFZ
dfHXJlSi/e2h9Hc76OtYSBFoKLiCfYmcYTDTwEvOdm5pv8mtBWdNiHYz9TXZF5oAakSvVK0iH8c2
1GoVYLi7gCLhT91txp+ZgTGaLbsk2ljAt59K8sfhxiPPDLet1KOIjLEc/k3lJD/3eKMXG29Qu9+u
kWTBXvNG5yVDvult1KZXcfo1aqwaFK2zz1pTgvGB8B2t2TZceWLaTVCUu3PinT7Ry+/uNjLqy7FL
zsaYEf+LNC1asowCCGgWJOh+QXzUw1YZ6ubZQ1b8awIs/en2a3+3Y6IZMOjesT1yMxRRFvtLkY0N
4vxAYAdiQ+UrSAt8xAWY66UNSXXtlJqjmjfXvXmmIyKilwaGvTVrMS6fGEcbOVHtEGdAg+5ORY4X
Yd34HBXqhzYFrZdRM/V1NrxDFQTNXuj6S99AeJRxsaZDWD74Qp2xpOnTOZj1gxC4K+Wp4W4oP+C5
6BZR8c3o8/Hn7be83MX/N9gsJaW/h8zP4i2PTR1NXR25RzVARgRVvjumAi+SBGPEbdHa7u4/jEfi
S6MlC0rG8hyEXoZUqjfdYzp7U2HySVSnuvLsNV6DgsJYY1EtZzLPhzCJHhWVZClx0Pyy3+xgLdi2
hFAPtxanTNwj5tX4pyKqN7uNxMYnIzjNU7kJQc/nfl+5bPBRZsg1WvW1b8oDg5IjPeyxp17+jCjX
Mpq2YJ5gKqc+1WlT7IWih3ODivX59hu+PhRlTgRbRPLL/s7ClXVgjl16BiLdpFivevkvolixAaGw
xnG9NnvogP9/Yy1b2W0AvXEd6tOxHunGYUOc5IPRuOVHr8WHzU+oZLv+f3m8WUhLgtIifXf5JusC
154wa4MjLaXhpukqcRQuanCFjMNKTm2RDX1ViLl0kP/foZa5aIIrxLnseeeK9XjHLYNext6mxww9
kldyiZD69Lumsp+uBCBXPyE1BGonWNUQNV8+o6KS40pCSdlTde1fiQVOjcyBBUHWjBttLdV19SOi
dsK6g6IuJ8nlaBNOWWiFhXoUNbXq7Qig+ocwzZo27MrUfslBKE+3v+GVRQn7F831a1oU7dvliEFo
pYmqZjrNznnuh7YBxN9Xwsku9mMWlLQixFga09ZTxOz2uj67fdGxOu1u/4wrDz5TDueLCXdd1ubl
z0gLlH8BHZNnrnv2LpwM7AqxtfVpUOjuaQzR/8t4swsTuSd2pGUX31Tg02vPzlE0P4z2tkXYE/kN
bhw/WqCLP91wVM2VMOnKFCZG577BBQzt8PIRvUkJdWWs0nOROc4+Dxtn54GQfcFMl+sXcDlfK7R4
ZdBr73WGoqouSm3EsYvpyzmjxejpnZlB3B+VyovBlLb6Xst1fd+7rlg5w8z5QvP28J43eVQzr2c4
/7lkowjFJmqym/ws0EYlfm+UeMxaQazfDRZmzpuRaP+DoXEr8gUNG99HK+xeOMbF19axZOGLcIhf
4OGGpNpiZTB8WdCUtskVhQTX0MkJEm/fup/GIBk+UUDRn0SqYC+pZe5At1tFU4qvWFbj97NvbBT/
07RT81Erxlb1q6pPvyN4wq2ukrX3aGpwtYeSZrRtmITZnRgsgALAjGbficKx7+K2pCvPGrgDbUy7
bO8l7b3Hv5/5cE0JoefyLCHe5cyvDK8eSYakZ6Magc0HlRHtOTc6P0ai9KvP8rUy27wrv/tCrDHw
X0jnYYJcDigpQhSjoOIi2m747qjZjKIcKX6x5TjfB6FVH6bUcbZJ5Q1/V4lmF+cKTAltzm3DxFwi
wHAPqUuc7AWrrquUbaN43SdN68vwXKkw5mncYUfNchfz6dsv+V3m438jO3OVnlwzQM7Lh0Y5n9lw
Y+nUyTL7oyMJ5yuF2rPEMWpTYk+xU9LeIV81lOMP26GzLqJxaeVXvD9LCKBpmUClDp6MOO/yR7Rd
3QspI+8E/LnbQc7w/JaC9CEMzOg/vGloQWguKPizyS0Okr53Sq8GhnIuSieCTI0k4hm4mywOQS/6
BqSrbCh3Fmq+MvD72QX+j3Q0l5W5TPJOuKvXlJLtNj17dKt91Eov3tQ4a2zHXGm/No0y7fDWRj9H
F/XK232/1THyXMmgW4Ly5xKBpvZQ1rEObE/pGH2P9ZY9tuhRx2ul+YnszLTyoNc+JqEs/VgIgLmv
zH/+JpptxsTQ8shIToqdTud2oPGmRsfxMaitYCW9c3Uol10cAzEqi0t4BFAZtaWGk5wKkWDyZPZD
rmB10qfqMQ5Uqa6EPNde5OsioesfdZ67eDK9BwgODj8+ZwPTNLA6nVScxVk8TvHeScxvt9fmtafj
wXgsxBO4XS6Gw2IUu4dWJJhB0CS9T7xkyLaB6jTJoTKBHt8ebVnxZw+icwLtO7gRY5bOzRP4zXer
6aPDcr5MzmOB6h5DkfIeYaW50cL8H0M60u9HwzkI1XrWWoCeeAvj3EXidjuYYbMRbu8+3/5Frwqh
yw151kLSyYH4ARzyMjCAoh9R2jWjE52gRYYM31WMe6eonV+jW7t7LWjyykc51N/R2RJ+ipxoPDUh
5hgQe5xto5vThxJP3tYPE137hy5iYRyngkpBbzrKVoaZ/bVKzQG+P4mRj9RT9A99FYtfoTQn69hI
BQcq5KxKekoUY+qeS7g028aIrYfcwLuH8758hC7A4WzZbXRfZdMPt9LDBAhExTwMGkRdtl6flLAO
dkEYTdgpNuWxpzl82rBVqDtEFfUJRYMebFIRi6NWxuFusrrM9Qc65e+myqr+pInVV1tSlkbiD3Dd
jFk7PvpZoqT3Bti7e1Wm1ckq6c32Ys/bgyjKcHbKRK7h9lk538Uks0cnbd3vI8LEg2d39Z2C1cCL
4XQZl7wmMh76Sqc4BiOw8tEB1OFONzoyGre/6LU9kHImZQUQM1QWFvu8XYToQ3qQGWWFaGMM6J+s
2vhfPYX8gjmTPA4xXKHBHervtwe+esw5FiUNlhHcy3dlTrqNDWTLylGYTfOohU5+8LxI3eLrmT31
gdad4lZnRw7NaJd6jtiQ21hLK1x9+je/YRFfRFFQFphuOidP+6OnmfNIP70OhXc2waZLaz9lozhw
1K9Euu/aEucjftbLAAKhVQ7z3suF7XRjgckz0M/ZgOpeeg84vEfbGjn5Fk13uuuAfqvK1vGqb/Wu
jeVaJ8/8VZfLmH4slI64RVlUSC/Hl20hZDZRka28/8PZeSzHjXTd9okQAW+mMOWLZJFFO0GoKQke
CZOwT/+v0p202B2t+O6sQx0SCkAi85h91nbayKvBqPqNW1iBuTBQbmiy3NZD2uz/+5X/22Z9w99A
hGGyB3HD71dNWPOKbC3KwnbXTqgIsYrqyeh8T+gWxjml+ocN9N9u86ZqoT8K0YiB3d8vKPEG7k0P
pEZRin4/MoIeLfNovys2WWpqu8WWarvzh5f7b2cEPfxf+kXUx1+zVAwNDLXrZlCTI6FaO9je0cpw
o+pWGf9/nOvgkii234TE/9BzzlXFAi3zeFdUWfuKlXnphpUye4/mnObp/3bUcku0HiEtIrwHQkUw
/vvDNPBMx2p7TfYAQ4bHWIVPoCqV86N09OQ6AGBr/rA1fd0hfl2Rsw+8OJV0m3rR71fM0l6UnQC3
oGFjsB/0XEdYZyZ+X92gvHJM/dU0+qBJmynMdCzMk8kYPv97zX55m79+Azjvm9cAhRsa3L//hrxM
qnaknMTZo6vH7AY2y8sp3Yqx+RMW4B+X0snnSDRuWwIco68Ca3OcWioXQ7k3cPy8txBPQlQraZE0
XhP9j3cFCJxqqstncfNc/FpOXcZZIe9QzY1tNPSzy2QOtdTsN0Vv/o9FKRedKaBhVgxhGg/x6wBq
ObCkEL2aG6RCiu8ImT7n9lj8NAwcUP77rr7sL7dLEeBSKmWcAZ+9r/tLD6lknmRlbpJuHE5Q9q1N
ZQ5mIJa2P5pe5/zBNOEfL4xvgYmQG0VMv/UXv3wRc4zogEHyZJMOs7IpLQee1NL1m4EpvM1/39rX
3iLxNBPVJEk3FwGm5r8WFW1HpmbNDO0W7QapWKY9mkbzbaqHZyAnIEaoZWzN1T7OpmAQwNlZ2bDB
jm5DaveZrB0+ou4EjV5W8x++0q8P4RZ20/qgM478FqrS7f//LUYVIwpNJ53XI87lGjGQAl+m+CgJ
ZtVntEDoOP7wJG5P9W9nF+IrBIvkMahhEQHYXzNTpxthq2Su3NaeNCLDWA9zoQ6hblTYzonl6nXK
XWUrd2kynQYNu2T4t4dRUOb57x/y687+/kPYEBir53zhu4Xf+Ys19bc7n6yypGAjyKVSt4wUz7lr
8lJgeocZfP8wKFjQ6fXONIo3RsjDblQhmJbnoXL2hS0DkmstSIX2WSl4Os3VrknnnSJoT8/ls2J2
B2mqYWL3F3ue/iTWuR3vf/vlv7pWLCKakjRC0Ql+2dQ80eKJk5FX6KnshtCNndWIbNbXAHpP5g9J
6w5P7hJ3rwy0TJc5mac/KCq+rJpfv+CmMSCJwO2Yfej3VROzD9JhaHDAZoz4ZGZqv5epZkMjgZ/9
3+/p9k99vVm+UU6Q2/TrP8qKejOQLnk91ge1ln0kGl7OwVx74k+eZl+DjVsZEVErsAWGEQnsvjzU
SqquUBBrHDo19cLabbIwST3Fl6u5BPnc/ai17k91hH97jDRaEbixBF22iN8fI2zxxeyLGaMYsiY6
jpP7Vi46MysIpgCc/veD/NeLIbWmHcYGxMnx+8Uab0qbXtblwc60po4aScUSLjPEnolk8A+h29e3
RteNVh8dL4tVclOL/H4xtCF1rVhi3hcwEwu/zTWZkAGY+p8sx/7tW7ilIKhKKY1CdPn9QvbYrYM2
6bemibHQpo7zJzNRzQjLgdZPh86NpK0VoZHOHXws+08h3NcM5LZqUEi43OgtxvnaRan1PvUWPSkP
s5cMR1njLZElsYC15Yg7c8gApo9qhlMKseR/v85/Wa+/5mVvky/0r79Wv/tYyWJFTcSh8Zi48Ud2
AvoYLVVNpLxtGU6zNpZHe7Wbt//9wgjOyTY1ZskICX5/4ogyMrs0rPLA7HYZFlIxw7IFL7YU7uKX
fd8FrjT/dEz9I+XiQd+AG7c45Je//e1Y+dtuXSjj2K/KSinZtbM96XASkqiA/2zSi9tm8VVm8qKb
tbnF+jl7zMbYPdWj+fDf9/4lRLnte/yrHObIcBgg+Roy0FZe1cTqqgNazTwL21JVn1c2vkuqw5UN
HCeXf5qS+Jf3TCuSahW6dJb3V1WS2w0ToBmGZTMdVwnmv1wfQDM1XS2bMRZcY6a0l/YPqd6/XZRO
KuDIm80K//X70/ZEv/RJPFYHL8dAdtWE66MMkIch7ZvQU3Rr79q9svvvh/t1z7g93FttiujgNt32
FXNQMk+Hvb1WHTrFWEZIeAsb7qQ0w/W/r/NPiuTtQoSbv4RezBx9WUuTpmZAMfWKI4WpXMIuPJ1N
PQKUWDSBuaIQ8B28EvvHpYJsRh25nE9TXIoWLxtnQciaukXgebL+QwD8/3yWvxx2VNF/gZXAeMEp
+f2512NmWO1UoeErXVX6pTbPYVIqvO2SWZyoshpGlOy1SyAuJg1MaXNskqC0IIOWlIFCt3dFvBFz
bP50K5oqARpcXh1V//dSteKj1cA86VVNOP5oLNpHYlvDwwAvdbvwxU/R2CXNznSb4RhbdtEFgJHN
n95oxiRna4G5vFvS0AmQwAwvxpQZD9OgxTvXapQDVl/KhXTdfHSp9Vl+IRwYfL1j9gcrphYz9GnW
+6tWWozLtvURO0MtmGdge0AIHe+vGS7Ls4sCuA+Whqv7ULPLH7LOnGipLefathT/ltQw4kjK2NpI
1crUrdC6OejH1vhrNtyedrLLm/XJqZeDsmT5FKU9tRrfzFf2inii5eLPtZMWQalUwCKGafGo1VBq
fXerOF8YtOrc73AY+9wfzKUr/R6IZMikpbpfa4CzqWOnz+sQx8eRgCe0l3QKBWDvDePn9JDxFsgv
mte5T8OU9N+zHir4Zm4reQVatFxkt1htOFs0nsNGx+6AySOt36MqtKk+CuahQzaf/McydN0p5TE4
IYMvyUNddNW7OxjeRtcHBWYAMq4IOTwjlgR412ks68GHB5i1oeesmb11HcXN/dkecW6e7bJ6icth
3C+Q6tQXt9HjJwHgdy+F3l6RHLCfdu3wYHhN/FZNDfAQWtL73CzHC2pPd7/Amg0mqTsHi231QTSt
sQWePR+UjDJfklVVzdCra/b+6GnNN72Wc3XJEE6wVwx1ITdTmnXXYZYCn+c4ngpf1UW9YpTS9X2Y
djHvI8YqZ1s5Ij65g1CakIrrHLWIsC51X2kXaBCSTLceVxcZRpWXvlO61Ws/GX0T4SiUlRE5S3+q
49XIt0zLSW8PNEUxwjFfJ8rJDYTQRLG8+xTMz86e0V87dhK7vpFOI47g6rxts6L8aKmjPirrMJ3I
VMtDrSXNlm+v/24Z8/qYYjl3MlItET7IijkLsDxVtUgxLZlvrWxKLx5iLVLWVnWk77p0iXx9He19
MmhzTxfSqaIly7Sj0aaW8yCWoekjQJt6tKBWz0+0muQZ2YndHwxjUvxB4I2UmmsKlMMZdyMr/1VY
IwetLWOItm6TyjuzdrSLB2SU/nGXqGer68RHkjZ6+YjcH8VK2eUmTV5G/J6nvvP2qZWCe2+Gdrzr
5gbHLBPeOm5d0IQLv7zRnlKcJquwZTexro3uDlT71NGC9Im9QfoU40iyz6pWxcy8SKefHZOvoTaL
yQzSJnUYMAaK/bRWrXGlB0+gcANzJ1pu+ENTzHmAZVJ+dBprMPxWTP2m6xuNhjqIkUg6AFuRKHhN
AHTUO8DTtxCgukuUmunKIpQywICvfIZJL1efcgzZgB5PV4U04ZGNvV1Dpyy1nWIMI0VJNJQ+889m
UBpVxfSN0DH6cm1mhVOnvgw0RGq/1ZhvKNOpD1hI4ze4SNk9Fxpqf5lTCKpxm4tTHKfdRxLjIRyw
8a3PVUsYIpxqqgNQTX23QzKZHDtHW5g9VzGEGBKQnpdhsdKR8YbaPDn1rO09dSzOemsnB5eq2NEz
h+aZ2b0b0dGWe8sq9H1veOVbPDdNlKVm8eTklntvx457BlHHgKw2qdlWGep1l8ZOzuiCom1qQ5C5
NmDKvw0VcuRJMd+awak3iVGslb/SCzaQfBjOyetktkNia5/HuoXCSc0qsqHQh42c68nPMsO8EgAV
GDLnep77MinT2c+VXBztQsLGjUPDyvCw7ytfFQ4gMtpferqlV1IeNKcqjKCph3EHY9R1QwFGUgvi
ocK8yRg1xgCgmMGfyttZ9+sVSL2fDUSoodnJmwQi6zcO0cz9jFnJDvVadlfVjnOQaR2/pUPPoTCY
CSfYQMZJLVGdnEBaZesAec3c0GW0AgpQWbRY0K1YM3WUXq/t7JjHtVSsUHPH+DyoWr3VDIXHN2LN
1DP5celcWT0nArsMR8YOWOPSfpbQ1+/VVdgXSEYetrqZo/9VGuqwU51GCQStrBeARTkD+Dmcu7Bq
FUhXAG7d69p287ai6rKbNTchFPWSOrBqJAEBiWD6hzzAxHaLqOBL1IA37i2gofB4i8t/jxpGzy67
tJvKQ2OuYbqwro3lfeoRcXWzvypOuZ+s5jzK8VkDXYUy6kXROEV0cVCK9KJ4TNvq89ldk0DTxbke
1R8c0/cMNj4PCaC9ytvGzvB9ImYLIM/Pfh17P7DH/lgc+2TWAIqS9rVamvsF4Nd2LeHkmk25g3D5
DoYpAK71EbeJEeHwZASxZwJl7sbjIhjHn0YO67q/v/kjZFl9XyTKtTfi05yrUW54T12vHvWFwnEN
kdiwIb32/fhal96lTyzCIUDBLDpfiWU45OJMzH4XC2PjYX3Wd1a43hDEOasMKXnozGKbKOqpEs41
b8bvtOoOXZsSPlunoWS0TLGibm1+ek17MIYsqET2UHkIpsiR32PhNIGwiouF3N7BpWrBHFBtlycv
n/Hxcd5ab/3Rl8Vnq2CFPhXdfcPMagCXCr4No02Zm9zzRaFcbB61dImWXDsuBTbjShcHAv89Du7l
sM7TUetJKRRzMyh9lMoKVM2SD0GmyKOhaLuqT0/2uET5hGhuMM9VO+zj2ZlCabgnhKyhwrRWkPcN
M1V99ThWxVEuY7SqA/3Rgh7zrVmb2+sWMtimntv94NHTXJzxsdfKsBN6pCJvD6SpvGulwBOEbT+q
jPYwWO3bKF+mxqCbFz81jBAEca4uEZP7vuw4u5XbTHDxscqb8srk21cfwAXrvh7zKSZ1zXx7H9Rq
+7kwhpQPibKVRf0qrVo9kWeWfpNoBkGM19FiLV/6CeNlEOAavzUmLggoAZyxmBC+nIx7JV62TYK6
1e2qu0Jm3+hbeZHblUU0L8ZuAbodEx7P0u7wHO874nnz4jA7EHDQHWSb73ucrMOlqJ4LlX+qKA4j
YZpf2kMIuHoPTBKb9KR/zkBvGfEaUIn/S3cwZh6d4ZJq5SmdlI/MHH+Ojv09wee8V8V3hCdBPZfn
Fu6+n9bmyyDiiErOh1ov+8FdDu2cnQxufHYa5GemfgfuLQlMkZ3XVBwpdqeguBdUexhiTQCOU2bn
kJCd2zYOhyHZmdq8h451LVst6ufpUKy6b1b1g5jS73VfvCAIOsjReMcL5mEpMbkauk9PAT/djRtD
bXY073IfiUeo5OplSvW9rZe40yibxLP2zgi5zlNmYOKGDF1tDtzc2TpMOytDt8ldyjiWu/KjBBlg
ceo4yNtqeorTZeu6yX52+61OTmXJJoDmG/ZQyfP8tv/O2G26h1Hv71xlvS7DtI+JOWTnOj4mQzub
SSx30HIf2ihuquanYuf3tSrfPFceklZ/bhU+TmtcA6tJEp/4bHuDADWJOJkqgVAt35F6Hlp9/jFZ
xqYYk2OMFZNere/xkG+7Yvk+NiQCYIs9rfpBZ/xBMb1PNvWg65xv5sIsOf4zzAJaxo/Fbd8GJ2dW
ztkrxfjQZmKr580dpRZsh9bl2pc6bMJUv9eddLPwoWH91z4uBQVrz7hJCIBha3Z9Z5giZHLzzlII
qeb27KAiztv8sem7g16PHy6wkLywjy3fl8IMv4/Lt+/U3TUWzYZ2/Z0lhrsqy65ZrB3Qzr+CSN8Y
lvIonWoDX2gz5zIsjdxvxzLqV/JWywtngLSxnCJdFT+dft7FmOamkj3WLatXQ1e2RLx3U5zusMcM
tUV7KLwyTPL+Usi88+141GnjGuGawrB3cCVqF5yJ5vy+aboI//XIUKddhagqGDV51IfyObZ5Km6z
71c0j1ByT2nPozczS9tDeyl89tJzuYj7rCQ5SLKBYaJ+wQhUXXNfHWg5OnURolU5alI8ZhUKJ4ET
a+wlHN6z6RNTPtqtirBE3TdZuhNZ+aam8blblL+IZAjlxuKajnqgp8NWN/poMQC6cw7zkrdKNd/l
mh5pc7e1WiMwZ/2U375Mxt4DD4jiOtX387IErn4D5qOw8hc57umoX2RsRgpcjlTRQsLsMYgl5gDW
9NAq1sZNq4Mtq9M6YD3SZQFVQXR9K0YTXV89NUXtBcIzd45sA5H0e9wwoORO9SWtp7+0hellW0OE
i7DKx+HmxQMYNAiWrNrCnJpDVetPSWZc8LnaUst9Sj0x+aliqj7AIeGnPcZ0emewBlsbKoeExjI/
Eizu9Dl5ULN0y6G4YaAibEV9v8TZE3O7G+nJSzw2L57aY1FWf1tIsPJ43VVudeq9+LlQasVvpNjg
cv1hDd4Uta6yVfoU2KDcaSkYfX0ZDrPqfnr2jLMQgEnLyN871o/vzmIMuhVRcVqXl6QwflgN7tE0
DjuKKQAoETo+e0NOe8dO3/Iq32VC3ahlfXfb0roOARIGReg1wkYtC3+4HRep4gRqEz/mWsFZpF1X
2zgw0GoErUK7LuZUpGUVidjY00Lb95rzlqvpU92ageQY96UKShQ/66XU5cbQWwJKWltOARi/bZuP
iQ3dXueodLrLaCVHWXGT6nw0+izsoZMW+niGZ7mzkNzxHYR62d7HNlMVzWBr4STtvWADXr3hgCaO
EsVwZ+iU5UZzfHZyY9utVRZMk/wkgd83IxYSSiHPaWK8x0Xx0KbjG5lWRuo/vq4t2qY5YeCLoVch
GjugtIclIONPdlEGmjZuVWntatvJ/AGxVVgvVMYSwbBSXst6y4l07kRxBmgQrdNcBrmWR0qVEeGK
ANEB9d/+pRJFGPfqTyZUo1l6x64lRZs6dgJDvWe64d3Vlvu+Ml/g1rHH6+aLNbn3RQtcfnAi0VV7
e8GxMJP7OGewsbUUyj5JuLIjF2VzGjLjqa8Vit8Zx3Xt2mGKl4Ijmp2y6oj41K0+da88Py4eR3Oc
HEXZhDb05pix8e5WoadG1JNuUd7fJOr4ZIh+k7nziz6kTlQW/VljRxb9HM0WRfUVPIWhPjRtcZzd
9SNtWA3D6v4Y4+Z5teUHk1pHxVp+3iRQao9WrRqweZ7V0TcKJcQW7qGQBZ8HHjpY5eA8UJV+lg/7
Uo7BVBRXO5X6rkMYOBLOKRgyRrE2Udku8sj1yqdyHt8Me3ks3BSEYzl/dK66F4p75qCBBp5uCxI0
3zKg1S3GgP52anyPMGymzOE3LBgfYe5DLNlFya6PcnKjpTOixWpgOOkps/+WRzHHEJc89+ZTjUjb
n1wj2Xhy+Zhkcdc7zntRaJteU+6ULnlrkrb00WY6YY78KplF1FXpS99Joj1l3mex9WIa6ecgUzaX
ZNsarKV2qENRJrue+FeqXK8czYhJyq1q9g+pOmzqbjiMmgHSOhH3NWFyaDO3WKEq2vCljEEl829x
4237ZDzDgv+Ih+yHV3jviyB+sFfkxnajXmq3dmFr9ptY2qHWchA5c4qwESsJpigjsnO/GOdPrKYC
ffBendseTAaG2SlqfMOrNF9T0pfGk41vO/pP0GI78Ec7lVQEmwCYmSJXEr9Dpuh3lXtZlTIJ3Vw8
dIlxsa384midb1kd9ry62OF91kcVXh5+Lotrl2VnwUBWULtMpbkUVwlePrK+fW0wfwcF/yDVik69
Pu0MAz9z0U2XkRQiZCIxGqYBcwvh3Mll+mxwIOTkwE8vVS0qJN39DEiznrE5rNqzN00vs6g2tlqG
du1ux644KY0gT22MkA9+DVLNCkchntSiee6ZhA5gk4aYuDS+brtXV6/g46Kb1+TOnIuHPk/3pHnH
oVrbwyyNV1hjcbQ4GtBsTxyKJUMWDDACXNMVLtoZ86xDXrUkv6IOWwX/a7dw92WPG1yrand9PVGn
ys2Dk5sb0Zv34Huu9ZpfUjUhPLOH46qa3xAgXjHuueLe6WOK6IQ020rm9pB3mqp7lc2YBFY7lP64
6nfAvHK66Lc/QkfKIAYhp239RU6AjPMGe6hFa/kuS1Nr1HNfdKjI1Ck0pfOx3PgzZuqEsZPtrWw8
xb0ZUr77Vuoc6K7Rf5gGFUtrmHcm30y/JI9l5xzEknHKNM1ji3UK01mbBhdXv1o0L5xW6wHzttDK
+QLrzNgMs6PcmXbubdyqfnMqrTvYKccVx2dEHn0WgjBd5FgpdfhpdfVPhd9XmDkiSkvFDMjORn+s
lUjpxW5w121eX4useclu3GrcmPxFtBHtnJTuFOEgqs2znncyMpfUCoC5F986s9lnzMeJeSo2whU/
ZareK4nRbWzGR3x9cE7W2Ib2VJDdJM1DMbYVyW3OEMHo+FrZ3Ktp6c+dlYScywmHgcY5hKoY06H7
JmfPU2Iy1OFNWNXG0MRH2djksBj8gIqWG7uIy9DTp0fFKpC0ivZzdKctpKq9osiDwuh1kEiJuY89
4HuvdCHNJV6gnlXUgjL+seR+SuYHzFt/MCMXpma5M51ha3TDRo7u1VnxfTU84XcaTMRWiZ/aNTnn
Qj3ZBrGi7ainEVWtQFIXgsF8nbWm5U204EKGtgzwmhL0CGwVNoMeNZUTM4LLri1zec6X5Z5hyq2C
hc8mNZihYXEsOclqJt6FQoVa1e6rngoUhhBBKdVXkqv7IcnszxYHk8EiVjMqEuNZuL2vWUrFWBC0
rLVjuHe9I1UPDTO/cXiMCDzTYfDSCJec9xsKKc7rj5wGa9G5I6TyVKEzkgYaBkqoO7YxVcrQW1UK
59St6k7eidk9prZJpGP7BOAWCHMvXDD/9fr0tTaUkaJh/jk4nK31SiKCYdm+FPzdsSWLlW9C0T7N
UVJjm8twTtfLkKTnZG7vUUrepb0brBQpSmYuVHe5y5ZU8612eYu15qTX3daUBrGLtVH6NTRgZ+1o
WrGiFnc4eWvxXrrWdyvuRjC/S+wzGoK/c2aHuqu+U84kAB6DoXXCko+99PA2IlU+UWD/CxS3Qy+J
sS5Ke/aoHtZCv+TZMm4W9JiFlZxWFhUGTs6VygChj7ZcNVZ7XhCuCtctAD4ZVPms2hfMb2qKcnWd
+ji6HiF/an50g3ZEUfBSjfFCFN+uOB7aRwzOj7KNk0jeRvbcYZvPyanS4weK1Se9Gn72kvGr3DGf
M6u+k5V7UNgL5Wx+Fxl+LjPzgzXQMt+olzsNdRdQAojzTrmze0LSusrSs5BV4hvJygG8zOdJSd90
xfphmeNfVk9mZgj1TO1wN3TezQQ7/Vh7l+2q2PSpcmnd+pLrzejPhrvJrCaMO70LV2V5xPWIoo4X
tqYY9oYU1zzXnziNqtBGLFwyn+JX5nwGH3cyh3kjujZYaTPZHiXnPBWfmiP0IDGdlyHXDqCpTxwJ
bM+ypdcfD6EpXPWjphocQIpOiZ8JL7JJp/VDR621yBqSkpCrmzdWXwfGWmypkaBMZ/3ExueSgmMx
8zzS8/QHIF7+blWZMBCtd6UzNjZVfggivmrPS9DLgYWo6j/tpAs6XefoUpJAxPN9hteTb5VUBMf5
tVclsWzcKvvxNrMOI0Fx3TNj2mE80KSZtfrilCv4r1p3w7mIv+Mc95q0fPCD2rRRvmKmqDuNfbAT
48dIEALcQj/0lFSp2KcfTN71QdI1RFMrG6A7kJQ0oFvqRWJ3NRRVWN8KxPD3d6M+nWe2Hk9vlvPc
wcwygQkitcETGoBUUK7ECbVCpFTbHjj6Ekctk8Knp2W+XeY8ixZZpSyT45JNG6MpaJ408pPE77y6
2lOexcg6SvfOlDMR7yyuQ7rMkWbVF3Yd088M8S3WvR0dCBq3OZKXrGvgOGnDyTBHfDupM1pW2BN1
T8m41zmd2VYdX9y+EyYL2Nfb526RpNC1CHJBzA3G7dEU4qgYNsWawX50qp4lTdWht40Li+O7vmTH
xpYh7DRaTpUeDXF1Ms3xVMZij3lmWI/LFjudh3XS7nELeQEPROKpXzRZ712RPc9V+ercsA9rm70x
7HWnr1QkBDxrnDSj2pnuMCi4LgmbU9uT8LPmCIEjV83CmG4rbn+O36z6NnPkdaL2VovuxeG6XdrQ
Buycs5oPjwl0f6w+ABLl6488LoAd5FEGxRbxJ0V7JWgq9w7URki1PTIKNfWtOr4UanvstRb/Ma/3
mfV80tr33ClnKN5vVcmZRuWC62D2DTif0RSy4gm6RdC2+lNVK/dzQ2fYSNly2u6zGldw9t6CPL/W
1ihfCqLS1Sj9cu01ekf0O+m8bvg7iW8Pq9h4ufMjXvF7deOmZLidLqBJqdZQ33qZh/M4Uc92pmsa
61elUbCd08uTO/aPuZKdF4wPy2I6WjEhqtDmxE/xZmpUeYC5dO+67Tt+8QGzJ4/pUF7T1Qlxrnv0
OB804R28wjrVunYc0jGy9WKvDaW2sTXSAC89jJX6vJhUJPOmopivmd/anMkpM5/2TUnrKx9/9ZTF
N2r5dIksuF1m9lZOyq7BBySwM9vweWm/ggFsB40lSszllS7LthkzLP7Q4TpTTLxX2lt9do6lx58W
hvNgyB4mtov12jRVL42d73UK07bi7JxsuiRr/igbb294xVHvvMPc0b62rPsMG3YofD9xh3+pnOYo
hHnXVMt9NcxU5q3Q4VOd0OxY64pqIJlCWoU7O2OWphSvapKEjTGeqMsEWVfvZn342doT+dc6v+bq
5AFfsa5JrJLXCtNPWiv3wW8e1WGmw9M/Jxw3irkkocW8DMbEiU5P1yHhJFIGZUfjC6LRa6x2CFzW
lbpMtUu6EalAM2zTZqafMXqXCViU0A3ofSIhviAg94nn8sCs1SnQVYU2uULKm1UE8OmuVrpjZ5p3
2kAHITN5GHP/oSY94Yt8ryhqM6HqYSFs3CWYcjseN90BDs/jqFw61ppufi9c+MxWWZsbbKeOWrdu
E5fgMtZrDCdrtjoHxYZn0E9Nx0uayjPuCb4p2vvUoH48NpbfFMqn6gE7y9LkoPTKc6M036mD3Zlx
H0zQmf2GGs/Y6Zzaun5f8NnmzboX/UothBmwRdN8N2l9jJ0ISNutushn2q7YsCep6VcN1YFK3C8L
YXNnfJcqRcS6b/YpoEWC5W2OpwQaFveqKfFO8h4d1XyOZ3q9s7Aeq9zejjVhfWZFTu49j8L7ORj5
XyX9qTaudtoK1dBTwSfSJ9zDXP809fpOjRM1wLbmWs7a4DPo9VcxEDdq68do4UBCBW0W5iZN1bPI
xqhy9DulzV5Fll5WL92MI4JmBpZqX63LD7fPf3br+gKJYPJLatYiRpLCRI1bV7ubpI05+t3ty8g6
4nb1B2IPZlpb1c+WBSfJUQ8hDDxXWb2thhS1YY9mM8XEgbHuAydZE+Qe9qUIxvaeAG5L/PeANEcN
oB76qlQThsbFEo19A9fUptfSN8+avhxdOzliKrLB1gyTFztTQup/H0Y/4u0LnYrWy/0om0188wQb
Zb9XZtPz1XL8Lmf79H+Unclu5My5pu+l102A87DoTZJM5pypWVUbQipJnKcgGRyuvp90L/q4zoEN
G7BhwP6rpEwy4vvecW501fdo0chWk0rR7EoKitzmLYyZpYEheQEA+ZWSRCgZFyG6COVsbNdZOwg9
cX1KxU5IzMK7i22qjXAFhrSIXeIJWo5amx7WXKGUo4wm8xVh5UOnsv8sYmfX6kaTzm5Jqk+hyF2l
62FuUsxteX9EbjBedQ5aHAeUzPOuSPgumTn+gcZ9nZSP1tWAlThU+dCOUMQ48SElN86CD98iu6Du
jVOB+oA7wEEm4+Le8BhZebH02fxBBfiQZPWu7QEOJcvPUJXPIm4u6qRsc8+DvhZ14Hr5GXb9jESQ
S0yBjHJOVZq+ItPZymEJlNh6U8V07piCCFMJ+oLwwgZsbKJ9UvQbh6Yt0QyR8OjyRe9kklyBzoPY
qTqfjnktPnjz/2hSfvZLxjNY+GOSRH1b1j4frrrR3fyXzStQaPa+MpRnLr3NuFaRJsqw9tZb7Cxb
rqgtIpbdVGs3Cc3SWfTT66geRi5Jl85tpQyMJN/ac7o1esdX9NzHOOpT2fHHakSQZxPig+wzLd3D
uM4fQ/XVFvTteor5qua1bwIfsY5kr7Js4EvKi8eIEwO+tGsRUEx7tEC9kng9LUZ8NqYp0IUgf2oM
GwheadTbNNO3PXGtKxKA1mxe10aGmTIFnilDL2taXzTxgJ3deLSFs+srtGaTvnDNxBurYWgyajpQ
iMGCjptOsef55CIbYZdC4TpjfrQnHB8U+3oD4+0KbrDm2hlreUhapO8Q3mAp7X5Y6r2OdMvO1Kc4
mX8GpeI4LPw+p390ea/b5IzcX9uUrRlOi3aZVv2xydazY0E3aKoeqXoSUci4nZz0OKnOxYCXDmEt
aTtWonLw3gjr8ZEb+ZwTD33xSWr3BRwg7qcQGcdT4WinOP2uJ/2o08q+0VlP9UF5GJXlsrAYwon9
ttQX4Ij5NhmcNKK3jtQZ7+L1QIh35a9es5+H9tZDtrLWwc1M7wySGVcgy+nYDb+gHrotApYepaFz
0Wn9GyEmErf4mUf3d5nV8aFu8q0yeHfIj3hSw7cW8+xV9q0w+8fOUM66TQe0GOpbGQ+XJG++uwIg
ZJFRSV5F7mBJ8Fr5J13VTeqNV6dzt9hfDmgcERr9ahb8DtTbGtJ6VyyHUPS7EXaZs41njc9Ob/4B
qAdKm/dycQ/Zkj0mNuONorBgjZxNdNINr42Ct6txwTXU1vE7lTFYKMOT7jYvkxq/Z3ZyJoNmm5rt
bXa9p3VSyIRMdtKlXFYztv0ESU7zMTU15z5NXoj7vBlA4rrRnix9eh4ZxLt29LVWXA180zmazI1g
3Brt5Ypu8rDW+SahIv2O96ideIrVJgRCyQLd+tXF9c20xH7RDX8Z3KBo+pdiHV5UvXhcW9fHnH0A
+IUKaZ8WAmftPHmBN1lwOo6/BrsNa8xWS6tnUB4xPcPprk/aJ1gyjje1eOAQDJUJ6nk2dN58RWs3
ytoHpCb5Q+y9aXXZRGbKGbasiX4aahEgsDykotsQv2N9ohK0VUCmTAkrtweFSxf33MQuw+bE5BHn
1nR0jO6uS2M3KtKKLxYQGY4PaG05LuCJS8mgAbjp9v1n7zpfi+IdGVTDVKNPpSG0icsoPTktCZxS
+ShWaz81rr1jIv8YR+tCWtfOwU0i+rEK0nFZIqIseCRAi/XWOsuEFbfy6sfV8HbVVDwOZey3Dhoz
tS8OeVfthJn5wKeREw90ZS4tgTd6HeBWeSTG8abWWrQozcmZxk23gIvZdkbEcf1UUqVmt9YjSXgn
GY8XIO5IuJ3xgPwJiY3VwBt4nAdtnaPR8NxuM9B7DNt97IW+rSnuG1dl09kG4zN1lJUMJlk/Ogsl
PNxloh12jV080Xvt690cWNlwS2pZbnL4t7qyRagaUzhVnPbUaRPpQjxSRDQfOlhCqr1jZVntg+6u
5rMsSm9folKLVBeyg090zQNihWr6AxVuP6gafjZ0XKzQSFH+YeZwzZIgJxoiU7xDWfphrojMN7Hj
8Mp1y/DpaeJbQeKaVO3WzglzL0puBjPeSkpawGjObjrvBx2eYjKjhBe1+qOYyr7Q8q0QqCwM/U2Y
3RKoZveuJT28BqNQD3mgZ8m1L2vqw9ON0qOE618HQLfai98WOQScIqHD/TsMcrO27U1BppR6+k23
qk08dNAOwDX2CGfbbtbejoxM25PZ4t8H5b4dH8aBU0sbUyZV42Z3NKImv/GG+IK8vFgk0ULTC1Ki
i6cQTD2iakjBM7Wy2ssxfc6tiMUHbqviiVIKPPJTHSZtE6jkJfVwj6P5mXUm8GJ+6oziymIT0mFy
yiprr2MP9h3lVnRcL53Rl0G5qPS/yuLRcSiOFFZzmCUbY1drl+IuWCtctjAHBto3EZhvCt26DfN6
7S1vr0plo07rll9g3DRevW0du9u0OnpY94gk64ul4bYgNxiVckv0NvWJfJHWHXhu3XwfE6LjVUhs
quIMBU4JuFGzAbON6m1ObLLyrOha6LIbEEpwRJ7MPdyovxVX8gQwuK/FsPFG+70y4BETLb3qhRnI
qb0k3rJNiv62unRQVmnjT/QP0eXjLw1srT6zq7K/Guy+M9IYWTCoLUbYuoqHanrcA4vM3xz7LK5D
XZk/IpFO72e9xxjsakXyVcWK+QOWWX137lB8kBA0ny2HYlfE0kvxPqW1WDbJEjvfPbGRO9OOqXQt
YSrFbzm6/HeMw53q17XWXioGxbOTN44MVurpy6NYkWxtHEVZD5ps9YNWUu2+lUT2NVE2uTMkoQlI
tuIVeiWrgPJe79v1PozlFld2lGX6zozj79Z7LUUWtGDq9FHvnQkazUoGtmbaF4dluNgrI4gYzdmv
Uj6EWf6A0n/ZzficzXdCUwxHpqRzMXSvKrpexKbAN+mAvWu5kutPbgRh/iJDeG5rAIEOtsuOzunc
48WuyPrv0ks/j1FnSxz9WegYir+s3qMGrKuZAy8O1TvYtcbNkoAULSs0YCN8r1M/HYCfTa47UVFx
g+XDVUsFmkpvOo7m+MrZDqjT7ZBh16jk9MYXkzgnqvIJ5dH78b0YzkbQ4RXRyGG8KDDQKuu0QH+l
AB+0qxlC/nrA+dWHtqi/Oo92M5gA6U4VNufij5jlLVfLP2miVWE60uCXQ4NayY8HuTs042aqE3/F
AcbtEiKb5ds0t3G1Bl2rUFASE8bNQe6uQNz9dBKyv3YrKxAtkxt8hj6o8hYxZNBBTKP6hGk3WJ+W
SEFVwjL9nCTrRWjGmzVmu6byjtiVQq1uP7RM/F5qEZaivPAGfQkEtDDHhhsi0N64ThHFS/xQzspL
MojDknLyZMsgwmnNL1PWbkYonk64H7Oib+0s29sF65qjPZNm8mqYCVNJ8shvtVOy0U8pyqR7z+/N
ejuthW/lw5+yXkNlsU8T4DbXNBdbeUMRSQqIJJ+77TAUaJsKl7hbx5vRyzvqo2i69OqLZ7UR9oFo
yJWnueV+6fPkODWM1gQNcRpGckGGoI5+svBXVAD4Y3dF7htww+WXZOIFLtmp00YGOmn2+iSp7wVm
s5gnbMs+L7X6bSQuwzZEdy0+CWm9VAqHMC/AonVBB7sO5xlMbvWysLQWst/bfWtuHILWcITsSwMp
IJkJGxMC2Wi0l27AFJC5xG7rpjjma68GaSFZ/GPzgkx0W44cPwoLWpl4hxydD11om64cfVtF+1PF
v/mtXuu5Qu8BK3kv7nSd53IgqDs2bguRZYWDXrdDBFgCU3dxmoHeIMHA83AakSl4q/fgGvGvAhNe
logwtjNf2vE3pvUGsAZrZSf2alGeV+oMvBZN0/KwmC6qQcUnXmefTN7RrcYQsS/ECaiDy+FcLfqx
WI2g4pXwUYO4p7UB0G+ch6kVR1tUp8wgx2ZClViKTzMvX9w2X2A1+jrsEw+lyZ26yuqtuVaBSR5Q
Bku0wfIULTPylDR56Gf3Q63qCBGTrxnTA/fHduq7QCLtUNhVOO1RVc1TtVnkNQYBkO65V+qblC5m
P4eX1921gxvqpWYDoWhvbsnJHudKuKxraLPd4mN7YaynQK46O+KG2eq5bfKE56J+Y4q/y6UQPjVc
bQOTLCF107ZtLRROo9zYAH06DgeotKsn2+dEJbbHTntfm6EIKYHuJu69kZS6IeUOkm61bc2c/dW7
xsp7YztRE2dIb7oda2YWYLjbEnHzPKGJWQeIrcRTp5I9Oocy6wjh3zsKMnyxlJE6FdeBLzpL1F1l
d37cgwYpLfeuze0NCsS/petrqXawZvd35mkPxqgEKBkP44hYMB7DvCd5ddWzN4wn2zaXOwRHwTwm
N7Mxwkm3PrsO5bWHenBQGG+HbtfCJWRIBmfjl6sjdK8S/oRZzwMYhIukd35zzxkTxgxoGF+5TaKu
FJwSKpE/2b61lq2Y3KgDleEWDmacJ4k6vzjaBBfd9p/QWpEpe87W7m2dyKxJ4Lks5gUpF99LcrqI
+n09x4dF5EEnlXeK+p6AoCIH80/slZHHDEkHEFGr/HM0YqRMjGjzkYaNzS69S+0qxmBPdidYGoSy
459KILUb8+W2uBmlbEWQmM1zye63kcI85pNAB0MrStf4qhBXbP+P60xCL5mNcnY1DtvWhGBWQRqf
xWj8trSZHEl4ELKJQrWvkApnz5rVXToMDMg3aZCiCm/li04uXqvc8sX6mRGN+a1Sz0ihlku3sKeL
nrdmsuu9SpJ105qRzJxj3Wtf1OANfnEXyN6VpLFMopJCV4AN5iF0XCUcDpyrvimHPFSpVWlz5Y34
77Do6oPI+33G/wZjey5VcRlTdTto1gZ84SvPjIhr1B9w0qhLvpsyVHSO14rNtMDR1m559Eb3psd3
8S2zjxwOkzn0G8OQT4tMfjm5hIi09+BzB41hpHXH3zU5nvAlChiW7r11lnmr04aa4Bg4ejxmeNDK
dvzQTZu/CAOWpfAyJwMKwIk3eh7NoGp4LoBEPwt0P/6UlPAAeZFtmoaBwO34nO57yDi5z5lW7xM9
3tnAufzUzzA8n9IGV3d6yS2lMUQjyBeYyJXCeK6AR31LEe+Zmx5rY77lI1BTSedxr5/GVp5wWbB5
WClIYGuf59aNfb3E71dryrMYil+j5cHBJMdeBxkAzn7M7v4PTTy4PZVl1vgQj+M9D4sXJEZhkSZx
2GUUVNcEWc4zOJCJNHLriFHdpXdJ35AqR7NHGLkibep7JIad3qXbfk6ejImg/VJSw9s2tJJJw1yi
uLUiglMPKGeQ4xOiBXm9pOW06ZeR3uvOPKYmcu9u7iGjOeWZEQ+e8KRv9Q2rJBIPQje/1lz9caZH
20OlgXaP38N5tkr9ifnnlJjFT+GtF/K6SYGtQq+XbNvmT97winNKXGMUAxnJdP6A5k1oSxt2SOZM
WR91XQxbSdRX74nve+7ypi4HLovESjauUfuICYOEH43/D73U95Qkd6hPcq5flsL2APSccABc5e7q
7VCZh/tU/1Dr09VCV9Q2dgKHNh3MxC6jVneOXroAQLpnOGJfqRRGUL7bihI17l1JH8pQHKYBSfE6
DNsuj4+COwZO6KLfe/uwTLJJzfjI6q1exBctVn8XiVkHiKmiuR9fZ+mCdXq/SVkIp944yDJjpFzR
g3Rkj9Oh/QUKAlVIFYCs7UujrbMvsmZntxoKe+rT7ksb53XtYXlzMBzeqa9svae+elHqtO+LUb06
ZBwxyeuPOTNu2RYv5pQHEk8In+S+rozN6q5P9WiZQWtX6rbIIU68JnB0uJ3GVFA8Lb5C0BRGFxGR
aHn/1g1UyTiPJGz25D3lOuEtXQrMmFafBnc4MqswY0sqXLKUHe1PWk1nzPvb3M4fJX+KCkk9rsNW
0cXzpOXfQyrowOrOcbFcnbi/2il5HLb1wDAIw69z02o2Y3ESjsX4RUnNTz1kUT8Vl3rJH6fuHpzs
tG8OZFmpAajh5A90PmuOrnMKPTOikB6m5Rmzyrbup+2iJTh4Gl5Xqqo+hd2c1ax6gKkMhqV4MJKS
b6s5ENQawYSCwKnHNXfeCteKQd8R05rJ8b4BxYtxFSj4O6H+0r2MJ2n65UjzxeZ2cNfp3LTWhyaU
5xjITh3cnxjx12014VjL5A+m/f0KwlhKcZlTfjN17TaqS+nCTBx+kCyWCd7RcpnVT54UJ9J4p31F
9VOIaEvfZM34Mk1dE5JCs8Wwi9+yQZluIujrq++EHyccpuHQ1GmkxO3R7u1L4SonBVlO3tH1zZ2x
15PmV7d4sNZrsbNM/UEmzoQ0AfJypdAFlZv8GPgx1bt3zq6ao9alFBu07k9Vyh3MyEevzrfUrT4U
ksHZMwuaSIu52Rs54949tBOKOQ2rlUogOZjvCY/BZlAcOxhZXdMy3Zpq8oO76zQX5XeTjzHVMMZL
reGRUWC4clW7TQkmtxp7rtHFxobegne9RRlprZ8srC+12TylaqMHSj/dYkP5WhbztRxnJqHCigaY
yWXpf+ipV5EemG+tkYUlWJAtGmyDAuty3T3HNTr4ZXiqelZ8HDyP6LmHcE2LAkeVOYdEIjkUXdh/
ZCWvtWe8E4Cn7tQC9igV67tZjZcunqIpb96aSsFBXnziQeHLU4Z826jVt1t7zwVuNA7rLCDb4Bwb
IlrV6hBbgmBG7WWU5Z+xd9ALxPtKjnK75lYokes8aS13Uo82By6n2wrXk/tqnt2wncn7A6+w9LoO
s5kBOxbNssFofZhcVwlEXgOfOB1Ck8zF/dCYB90cHrPUCLRpdnAJaaGIS44v8bNOU9RJR0fHjSsa
CfwiFRC49dCmyGYcDgYWcMK87DjlJ6AqwRbWziydjdoZgbWIp9VJ3no3J9+r4CAWo4z0Rm6V1uN4
xYyoi5o/ctpl3PNgj6+kZHdRLVj1UNXt+GfmnRtnS2RjVmL3KH6oFK43KDQQnSDWbOeBNLF2eO/7
5KhibYX4Fod8pG82sbD2recBkXmsw+c1KeDWgsa3hAoyNfUrR5S1qM2lgu2YhHwzW+bMEWM71Wr1
YYqLszbLiNu/CCokN2QVhEndfed31Y8zbR2RhVVrtKw4XNcca44Ls2ATYI4Upi+OyDffrca9FGn+
pVoLjbSLc6hoDgv0xOuOiF7DTGVlSzEJZHRCgbZp3Oe2ftSq6W2phps+GFFOSBv90kFdlBe7Wngn
ZpC/8smpZr9MwMYpaKcpcUCVwPSaQ3i4SQ8dpzGhtsa9U0G5VywQV59Pb6ZOBnFlnChhDk0IKCC4
rY76ErbX3Rdp+ugkervN1bV/Qmuh4xKlRllw8jQ887zvYzCaxkltih1rcr+t7YZJ0B7QtiFWIzp+
OBc5kN/g5HNw/y+1zsJHWD+tggbceX4s0d1sMqf7wrl+sE0nlEq66/TcYgg2dkJDUZCl8oDazdtm
s9yocnpR7e7B4Skm/R7mU82SP7nhBoua7sz7wQbo8dsD+dMH/TlJSabF0FvvMBtOGysfawS7xYe7
pDeXMH3ALGSuI+mlsTc9Nq1yNRfgHmW1Ofa8o6O2DaLBKaTkMaUBdr2UjnkGsaIkDEuzqV6TRDu6
KoiFh8k/a9fOT3RSTtvUZF/rGXE6++LN02Zmy5qL9NrgIBAFHDGSeHOsKaCA5cjql7pUNoTI7TJV
RFo5HzFyvPUDhJhlOUdHn++g9q5TcLtY4tKP8VY1BV+JjKjgu9W2i1kFqZCfJmRTFCv+GkO/ZggH
eLiLV3uFCFon680k+jrAO3BrFmZAXcPWUFnFZ+7R+mXYo+0bKRMsHXfbTpsDY2A7lNlLrzUYfG31
Sdrt/ZtDVUVg9SJFlHcg1bIbIMlNwh+c5MOxmz0FCDu5wvsW6ch0hMOLPC/a22iznW/GMj6SXZcE
ZZG8sjBea6c9ZSs8npYqJ2mVP5AOpT+vODpb7AqSSxa/uzO5aeB25t0hWu+IuPQrVz7SfzocjAK+
kJNpy/0ZtVr21A49ClPTVPeoM3h31SbdYgpQgHLg2ONU3xUxvwQjG49eare+XVsnPsu9JbTIKoZn
d5iHkCrYjUu4WKsvrEX6CQ3Ll6n278YC/q23uHSKXn03ypifk8OWZpwwrrLnBa2Fv6C+KUwtciw2
WU9zthX86CrZzw3zt42cM1P7B1tSlicrAsFgfWRyB/SmgeLmQfxpWiTTcbxuZw3FbKIm7YaG4GGD
uGuijsANhRzPdUdZSklaRDDgLeXknVFPkVIZ4Kevb3nTfpstd1YG++fXaWL7CZXG0TQwadqm/EU/
rLoZoGJGzUEs7CkcDeJa8ZY0CZc5iOe7NJ2nmihd9qL3dWAiIDu/0MdbcnfOUjt0wUU6Biql5lpR
RAjtzy2LG1ZSuL68f61rF4sQ7Wbx/GqMzrYAe3eIKGUlLn85qXJVKE2S6OFsfT5Zc/ZnrLPTsCy7
GF8rovvzklbI/l3rkKj3z8OpInxT61ZPqt9l3kdqpZwaGI0oZRRAnydfVETffkfp1MaS+aeVa7uu
xiKbLu/5LIPRkzLsc7WjMTJ/XYb5XKuoGM1iJjmnuqvxnA8atr7ipEFNNi7f1my8Mfr9TvSFcJUp
O1OzuMty7Uneg/fmZvqC6xrx+c0/6mzgITNfOodpesKvBEzYnjuMNTjojotMcTcoWG0dgedLFSwq
1f2BjadLr8swltrbIIvzoLZR0kuilKlmyRc1R5SqxOhHWFvi1tR9IhKR6nTbzloQRMkPFdVfBTdk
cXmHXR3fcp0nJNME5lFHgeKZkPJQ4PFStsYz6f/vua5GYMjRzE+nlXcZXdrGPrMH1o9Ve00Nmjd0
TJTwSZE5lSfYI6jLVGHvuGunsrq7oioBxJij1dSu0spPfaWKoEfRCe5/1GL9UfXYVMdeYwpp7INX
F8+TOTJiLe3j2qdRFjuXtZoi2is/VtHaKIMgjKxl9YfCfcBqRCfeDFDlJMe0yyNbM37Peu2EnoUQ
CZk02lMACpLHH9z2O22Q1pCQ8ctIcTcLFMGsvFbu+cJaATqKb8+sq0Bt1McYU7VfjCYXVINApIfw
9e6yFcltLmImTbsHOTdHYNx7zyMeRW1ES+UW3g7o57BM3vNS12+6DT0ZF4FDXMGics3kbQ3LoULo
iPZdMB2nmn6wemUzq+bNXskU8AC4S948qX0uZnVcPSJJTOO30du7xtS+Fqd6nTP1p4uJPqjlpc/z
k1Kt77U73ni+nhSuDqvLT6o3gQgp4YqXofDGW99z2a5KeplH7U83WXyn/U7TIbPr+FdqQbxr6noT
iG029AL9JBlnAds6G8YRiRvCaBWCetzBAByynvPQI8/aE+jo1hZWpgh7Yo0kpm9iWb1AEdofQybn
GIZ2nj5Hjnu9KYk3bl4ct7opmcE71zfQZd7TOChE1rVXm84MtkNAKVBJax3f47JmMKhojcdg4Dm3
xP72muoqvXanjaBQK5++wfiX0h26cSf51ujaTbCnVDEm6Ln+nSXDWceCjVOzR2wJedUDx5AsaflJ
haVWDL9zpw5pCHuOM7oUW3EGs0nuZ+C5jZcnozOeO6/pNkne3ZRleWJGnyns6PiyMyIjUjympt3e
KI+41eX06UI2qmZ+jWNtSxQEhLSDValch9Kf0E8XIzyx6E/G4Fx5Vk5Jq0WJbmdHN5ZkDWTTuO3m
6qXiNnCKNjL0PkQ84K9OEQ5p9xWvgm88np5sc2B2ScRXhSzWcOVZ6hKfH0ykq7WHeUKI3sqLjWYs
nDiXGIQBDhB6ae18KtM+sGOelMoFyEhtNEjebwV4VhH6o2F2xGTOeO9NqOKUFrrEftU0AWZVemep
JvomoZQgHTDtEODwMYzFrrRaMF8dMXUJzaUXV3fkBkiWyU/oS5mq7ITfwieMA9EE1pEMOQbFOR9S
aQ6NpAS2Z7Lv6A71tOFzbMGIMFQS0ZAMUZWkV8ftrw2Hgb00PwmGKp6wAcupNp3sUT4b/Pgk3AMD
4gMdjKNL7L/IQakSu8AM2u3wtGNnJNQu7Z4ESwB/wokOYDyJ+m9rsLapkZzxRYf0tKL4xL/g5vdY
ihIP1iAYZPP6s7/DG1xLiKfS3VwQe5F4796Uvc2Vci3jNcT3t1+MDAIdzideLoip3uE9j6ozHQai
pce7KijhPO/GMIHyK0vEreoMgZwb+zI1/3RavVVHMwJ0vFmQfqrQPN+a7h9AUQQ9BSCFNgW5THdF
HuPWs65C43JfehK6PSdB9WpuldR6LMrxDcfeGy7xfWpqbYCz/4L9aKdVTtDZhLzBkhc6LnXXlK+9
Ffuy4/mtSnBRb8Mz/K52yvdIFkbapyHP5bpJHYnVymGzIhmui3EWV+qj3uLzaGfg+oXHZiH9DAya
AS5wBlBXtdEir2r3/MW/vLnEe9Et57vYr1PlLve+cmf5cdQMXi0596ZGfhYeWmc9zrr6PlfmIatc
BEnGLiZLZ2iQ66bzMc/Z5tqCtrXJ+rA1vreVn9ypU4IWVBfdxcSM1Y76wcMopldIrgo0E2iLUWP3
Ltozd+LHV4aTNAjUYoxb3eqi8lMn8MCmzK6NZXNGKZzjnr9MMvyHBLBXF3qaR9/Rm4el1llzWVhF
L8n7nwJDpMS8jm9F7DCZuY+yMCIFMkgjDmuVAwryhhOn+logH4mujsrZuWVJvV/Wif1Yqb6IGLDe
eKPT13jFd67PLy5D6ybpS80f7PnWdTyqDhyNS+qzxnaY5PCrWcurx0jNk1tLlAnqO0sh6Qfq5e5C
IKZknwgVjaIeWB4ecDvFpa5OnKBFYHfer7Esn/MlgabiXlO7gk8+7jdMh5cmezfndpdrWmCNMd6d
9VYrazRTLbPIZe/djcZ47JEzDFi26/Et00wWa9MX9X9arkF8HzGFKoUz8LwE6t7zR/98PGbUS/2f
/6X974w9sbRVk7YL9Fx+awCug9NrT7XgMPjXCX5/xxPS/ETqrWPZDkIOtty/4gnJMheaPjnKrprQ
R7HhlUhn6uKoaUryKEtKzSr+89+k893/0P+asvOPv9TVdYPONcMkOPqffz8+XoWIMcBRW0dyqGp2
TljbwjpR9mLfOG668yY5Pcic5Kx//ev+nXH6//5mgj5J+STD/e/I5CRLVt2cXGdnrHqqMD2YEEUi
LsSz1RQYEya1tn7wW2CLsV2KOtnIqLaK/vUPod1ThP7b73+vnjUMMpxpPfjn3z/REz0voRwOtmXa
HC2aztraeQPzkYRCMSsZanaKolXN5mgErtn0hqlupRYP/ya6+X/8+v//T6L9lfnqxvMy6lOj0WON
wWPNmjQY1GIYt0kD8E4ryN3mW/yH8bn/+BIIs9dos9Jt4+/Oh7grJaXkOSZ4d86YnJshw6xlWyg8
mKa99t/8jv/T03ZP6rU00tcJd/orGrgE+59MU8OtgWlqj2Kves7q0kWSgC5pbjOCWKQ1+zX/7L8L
Cv4f/2oyZS2PR40osL//ariiguboONK6QZnuTk6snM2Ct31HiLGHiWdG+biSx8A6Cqfyn7eGaarK
q00QqKnapnv/+v/rQRJbhtCaONnzvI1nvcjhZSqPw7rP0roNzWKw7dBZSOJTCb00/+PXXFM1PnCV
B93lX3+Fg6r2iiOUFhdqtJPG3rH5AV/OTlPf6Nkab4O+xu/FLC3AClbqf5Mv+9+fbP5yy+CXv4fE
m39/6znAmitIoduBOiOH0olbNM9zbc4w400CFsaJ474RBKfo/+71vh9f//x681fb/NaeYZAD7/31
qeM9WpNKy8xd148Utte5Sda8wwsFtBLn6UPlqkQfVpl2pTgKE3Tj2T34Zr2+ZkM1fnsg46Q0Fs4N
KR+59TVykX99AP2dvWtpmnrviHKheBiQ/v5s0tIb25U3beem2d250s7zfmwKL5pc3PijXTj/pgvr
7wIL+ps0lY/Dvd9mNC7of50zwo3TCgG/u6OYQjul6f/l7Mx63DaCNfqLCLC5NMlXbSNpVo8ztjMv
hO3YXJr7Tv76ezj34VqUIMEXSYAEQdLiVl1d9dX55j28U5xVJ2o9U834RT4iR+hNH23hfJhRU1H9
d/2qzz/G+Tc4BgdNh+Lo0os78/U4HRL46qVTTs0WOaH2vYFd+13K2lg7GfO1Hva64S6wO1He+BaM
85gvdEaKLSK6Sehb4q0BYjKdoozkELZO8RTxHpRQLeiNrIYkCaGpcJSy9siFW/OB2xD0ay2nRrgC
bGCrO8Oq3R8D7SHOBeO/NNPkc1lX0XTXTyakXa0IW3A4ReUk22jKlY8OVbmCQQ7duBFNz78rS4KQ
B0qODoNverF3ycowknnG5pi6jfsaiWDmfWS1xvRc1sQvruNTy6Ri6t/YNM6fHvukY9h8yrZuQuk+
DWXkpFU5JRggNlNfbwG1TZ9Gw5zuZZbU965poSRT1G+0AeOp6+/Nec7Ayq4ETc6xGOnY4nM2BwfU
XDoEB8ZSgRVPsHMga1bbCPb7o6b1QCkji53E4egIRkje+HbOowmzXKbuAevGvgeLvNMLx7sgNlSh
guPYOOplQuT12Dq0cXNvuAVAvHSPUWg6Ah8mneiwYCZHCMKsLtcQnrst7GCQwrRcc8BITUQlbQgp
Y7mEcN/TxY2Yef5WcZEAFy08dHHP8BZbRepZYTRlfnqwC48ij97JnedTOZiiAQYOLq/YU91yk72w
JvbAUpBte6QGH64Wf2yORWxGnTv54yHPdLnvkbXtLJC993mre89NwWeVCsP8ev1luvA0DWhBtmNw
rRhZL55mRpUtcAff2YcpPNwZOUdlHn0HnUpAmEwFXF9u/ipOtyLnz+XE4qvpNCmq0JQ+sz4Vp0cA
2DUzH+ktwx4xP5/lOo5hOBIjx3nHX3AzzayiaJ+Y48HN6yT+QvVxHjurJ+RE2zCdBNWRinEr3gEM
Q5uStiM4WApuCY3sp1oBXUIky4zs5vrlX7rbeGpgLY+rAW/l4vIp9QecBj0m/WbQ0yZJTSPZddWE
Mn2UGl3s68td2OYc0E86BlE4GUjC4+JbTTNlkkZmx85hh8kx9QMu5TF2mTXmy9DJdxit37w6p8BQ
hNVOGXp244rnK1o+CADGOk8dIjG7/OkvGEyolMYozYPGoHK7qWuOfusRamB+44v9+D8tVjKJS7Yj
CIo6w9WnKznplAsXGMwB9LVUm0RiPrgSfTJP01eGhVpbSfilOgyCfuWEYBlXrqSahWDcNu6ykBmh
itSfNnnmUZ+IJkDhWqmDK/WRRlvQHBL1omgmCcgwjNVtUUoAXBFMTjy3Hmr8VWtHYGOkZPB0e/1B
XgiEOEK4BhaPHByM5bGop2rvU/rUmf2F/KAbLQy1XjPWPoMEDMQkaPNyC+KDZ9wi918ISiaPzyHz
42h49sYCpDajXI3OIRLCms/HgnAby4OS1fAVzb3zqQ6Fdvjry7WF5JXB/xVHoaUJVumkrt2SDx7g
UDM0iNcypDEsRjd5Vhl3hU6nDa3JeN93g3EjLzpPRckN/2/pZeBXwDD0YozVsdBERw+wE9QKBwyh
V2CQW0bCRw6LNz7Ty2vaHAxM28Apa5GMGqqMmE1JoABoiM4gtf5UfaN90ya93mSCOaHrd/dC/gBu
nsxvDgrc4Dl2/rHPlP5ge9R4KWIqqC7HSIppY5vRYG6gMthi5+tlU63NGg3oHZEJCExdtc7v6z/i
wnvl0vkmwNpY8khrERdGXqkJTzcF0gVofBe2zHkkfrgdsnAAy0opy4qoWF9f9EL45QbjaExhSdcJ
FKdXrmWdxEkAIDFjDuWTsPvqtaM0uGWmq7ux1IW4h7eG5Rn4lfD1LCPvgLpB19N6PCRWkiCmbpoa
UpgB+PxG3LtwTRyn50OlyedJBDy9poGCkRlbUG5hyae8sHX1m9LF+FUzs/7bX9+++eBuk+LZngnQ
+nSpcoDXFKG3ObhW6jFM4jGAkRTp9Mk0Uuf7/2MtUiHHEgQA1jtdq1JRnMV5GR3hmvlPRQNHP+46
bZu76DmvL3Xhe3A4CJJweZREXLnIFey+q3sf6cMRCdDWrv2jE+nevY6W6H6qdgU5hF4xqS6KW/4v
F6I6RU7g3h5VVc9aLkxSK2WOOcKRzNd/rHu3O9DJqnbVBJETq7h2NRnjF9+2bh3+zj8+VpPubPHD
2cVw5n//RwTQtdHTG6hvx6G1R/RmwZjdUTDCk2KYKu2/Dm2atZJGNt2IPBfXdblUISlFYCR1ui7y
w3DsmDw5WGVmrafJMjaW5nkbO8VwI53q7tVWbnij8HIhMeBqXQO+1Hxegqx6uqpESo5dVekfmNEu
3zWYmai2KV1DdzPQjQkbkNiqT3yyPThCmJ7CKcy6dVYPSMOrsc1+JXWav0vIjPT1m+hr1JfWVxp7
+UMv9RQheTjPAPsMnZJRijhisgMtlf1D67Mo3MgiD7dB0mo3zmHzrnCa73hM1BqCIy9/oUs9vaxM
Mk7q6BXjmyIwaYxNxmtVjNmzbzJlqxu34sx5QPOwhhWSXEDOxoLzz/njnclb8JMBhkhgxRtm9PWm
0h7Hpq9unfkuriNwgMQ6VWBMuUjj0hYfgGLUuSzPwMWgrdR+gGZ246U4/+a5Gjm7/BpzyWlZEksN
L22jyWkPvdAlxAsTrbU1fdNdDeVIQgG4pEeLNEbl2Mrkjj02N/b8s7DNBsTuS0lQN8S8RZzezqjw
dRvUrHWoCmB5q9pvyWkmKb/2vTRerwe4szflYy1pzWcOe/ZmPF2rbHL06J20DhrPq912nq0l94MN
ApEWqqzH5xJly+H6mmc3mE4RsBObpN8ijVvu71MfoX7CdWbPDLH87ivbZHSjGzlWNaGDYH6sDkDM
GJksjZJeOElk8Ld3mF+AtMQmzHAAOQs2MIRi1ymZIcxrUf2Tu9GwLvoxeuJUO+6vX+xZXGMph7I6
ApZ5E17GU+yE8RwpUu0Q61Wx92BF4JtGrWzS6JfYdjsdOHOovzRqpFlhCb57ygVk55xUTp9qwbyn
12h5cEx7kQPm0X5GRqPeAgAmN8K2mDf2k1DDUnO8pguoz6b3i6V8WXF6ltjL5AliT5H4MZOGRr1O
ysLAwIS5zcadPLxECibR/L6DMBCKnWe1SL2SVKxbpNY3ftPZ98NPsonpnElwIYQweXr1fQiWwbS8
kCkdU71ajC4iCTfHbzLI/9qInbtrUJmBkug6Ngnk6VKhqkGLR4OiFgR7cD3xGq/6OBs3bjSWd1PU
g4OaimFXN+gbrr9YHwWBxZ2nCGVLDl7Uv1j+dG3THDzeusBjzkrGnM/pyMxn3E1mkRRYGYYMNOY6
3jZMpWsh6u1UYUOFug8wOqTtT7mu/J3RQnO7/sMu3H5qmPyy+eMSeJWe/q68gZntMJB7HBhtQjEV
T9pPkEg2lmblr+tLfdzf5T2QxJL5qGKT5S5Cpea7lZbkIRhTl6ljQg0EnrT1RwHcJtOfdPiYPVXm
wf1iRKH3zgzzgJMUIBsgSIOXVysVZRUjf1pfHXPwDu4KXxo8K4HDTmo30QyKvggVmm96pI0/yiyl
8BZ1kQEg3MkM5N8R0l6m3tsfvsyUWNuhK/PN9Yu8EEFcNjvilaVTLHEXz9kzvDLTFIiNoh2+OT28
yrgaozukX/5dGTbqvq4zeXd9TTmXT09vLOdNPHwosLIb8l2fPsTIFJntahKrV80E+96i3svQ1hlN
spU+yMKVMYYuwL1R83mnqgqTE9cex0crLeZ5tYz57qGduk+mj8QHWYA9fImF7fgIGvuJQdnKte9j
6KDN2sGQtK5Cx9qEcNbgPA54fO0i5mfQbLZNeBhGsGFhwvjDCkPjGnUZA2F4wkdmjrmCmXcWB1Iv
+KHhIQwkzGSavtOwbX/wzDA64OgTBRxnmdF5z7IEd4M+T8M9zXz9SVoVBXJSJFfufJD8L6Npaeku
7QxZzPgDWBa2ASOrC3qGY9pYH1Y+OtNkzYtiPjfK9P21r4Lwzg9sQUEd7Ve6N8ZUfNVGk96ZZ07N
BtlXDssbQ7IbYW7+jv58RLPyYi7gUYSmN49C4fQR+UGBSXCMiC1wEmiMemag7WkASGsCeQRACErR
19+K5Zv4vyuiRuA9pBa3rJwGssIFM9OTozarw4zcGrd9Vpaf7dhFVeV28jHJtb/NhuZFOX9h9EJv
Gh2EcXqZ0h10I4lxJNJdjIQUh2q4ucx81xXv//Xru3RHPcQsWKzrOMcvD5ZZW1Sw+lR6tNin93qZ
9EdQtTWCzgTLnFYbboTwZT77cWkUOBB40GrEquP00vDrEgjX8FQlAUm+g7wSn+wgz7bXr2regZfv
Cem5zYmOOi8P73QVx+yTsCzwUB2rIf+EZYW/dmVsUO4sxfchDdxNOsrsrrXRq11f+Sw5+LhAT599
jjmqi6UfcJZVwRQMcXpsgjB7aKeRZmkErsIKBkbodRgmqur0R71ANd/r6XiXTYia0aQOsEHbQHH6
9fz19R+1zD7/9zeR20PhpeirLyJbGjQeMShKj8r1BVQLhjkGQb9d2PmW+WFiQL/DJgBTzd/XF750
Nxwq3ZzLmItw9OWZvoxSKppuxAcbM26ayybZG8OQ4uE5vpcj5rmTC7401foBX8SW6bQ4k6gBTE17
6Qxd7YRRJjee0IWbQZ2Nd93joMOf8xfxx8mtsf1GA4+QHCu9rT+FjRhevEDr3vwY27ymeNc8vVsz
flqDHGNTvX5D5ju9eDFp36E6+GjEmPpicStBHx7Fjjomo3AfsqabdijY7TuDabQb12lcCF0OvRW+
Ml6ZOS05vdCqw1u0iXreqNJ3mJGQg3YvIuxHMG+znJ2V2NNO2dhxpL0M0VTrZWq82UWAOtGAXn+o
xwk/Z0Zh79g5yjVqsaECQ1MPNFNVbuw9L+7wtEnjfEcxp1lboVv8EOmAr1VkJwoOZuns8qmu38TQ
yocUInl14xovdHQ8y/B0ugF0doiD8z3442FWInUHraF0w8xJ275hNFs+apNRA2Tr3ShHfJyiIMtL
auhrowe5U2SCTocmmOn++52C9UnL5kYwoweLR+tOZqaoPeBNpzXNfc8/faUa2DB5Muhv+pBDMURk
dCN8n2XEfNr0KmnsfXRJOW6d3gDZOrbVQwU8dgMaZ6kxnyMC2W27ZsJYzoDjRC4RNysVFMVOs2HY
jnrU/cfgHSOlNjPVOrOSKwZXb3UOLoRg7oRJXY1UisP9Yg9La091TWNGR2U3/XOCh8g6bkNE9SXM
ByuwGC1McU5IY9268SDOXor5nriCRqdDP96lpH56TwazFG1le+rYOqMCzKn6naH1vx2D/m1nR2An
WkJNXzfhfVoxtRfdKEWdf+SoNqlCwYmiTc+rcLp+0ptamJmYq8mamdz3xneL+mcvlA9aLBw//21E
4R4jxfX4AxWPXCwmRnw+gG67M1oGNVWXMG6iBQDq8Or7cn2p84DCUjiCM5pnsXUvs684Kad8tAP3
UCbQwqVv2S9MnZi7rPCr73lRNrvG0cbt9UUvvOEmg6dsHTqnetLzxXelmczSDaPj4SgQ494Z6cba
ioectAiyRU0j4WdV1OUbngHGkXw7WXcFVkMBvK2nqbQCEEcdh/RquKVbPL8b0NBoMKD9QAKMlOz0
KUdqGjDR0x0eqpjgiZX5nW7Y2HEoQ3WfCwdwP1p2RNDX78f5y8WynLvnIyAdI7l4uTUQNKNF2n3A
b9jZjH0oX7uyrndtgzfx9aXOd0qWYuSQOgfCAWP5CUdZ3AnMJNyDZ0PTa2YcM1MZ1m7yq/oJNUh8
rNxUMTHilpsJHdyN2HbhSkmi5so8eQtWrIsb3NgyN9wywEC2ccqnsCrw06z7InvCIg9+yPVrPc9L
LU5/yJcYSiVe2Yui4KTlRlJBNT9olVcdGJASLy51+/LGMudREQEPpwiOtKSIwjJOX5qhyBuaN5SO
plHO7OzSTd6rsHV/m7KW/i6iYvmdDqDx3Y57gG3Xr3H+Uk6Tj1k95JiszAS+t+x0iqp2elP2+EXX
2PTlHVAioaI9qjcfbpBzQ4l2IQwTem2KjajBCIXm/AH9sTd7pVcWTiG41pSZZF25BdPJGMh6VR4e
rU7R41Aw8AYzZUhqSL+CYbu1Jy+vGEWfO6tbxfwO0x0wT39Cbvla1wngqlbnA+rJsuZRs6PgzRjt
7uil0Oev3+HlK/uxHnsPyQihgar96Xp+DS8wnhLQBl0xPfB3GaKKftyXYWreWGr5Js1LSWFQ9rTp
CVI2P12qE+FgRR6U7GicqeZ91w04V1XpMwK4gPHQCjeAWV+LBVO1vX6Vy29lXtrliMMmMAvElyGI
5jiOOzZn4jIPmy9MftM2ymmY5zfWuSDE5xqpNs6JhEOwXSQ3Xa25joMhz3GCuLjOciva2YPhvME8
i+bp12ZXW4W+duksr2sl6vcea49n0w3c++tX/NHL/fPTmS/ZITRQH2JsEMvX07vdjtMQliMYGtAl
SIS0QCGZUqmLI4KNvBAbxnnCeZAt2PG6KzhY5EGWOy/hxF46wwNGOGi+qbcb6ba2uY5sv4VpA1H/
JwyY+pNP8wNf6xzZw6qz/BmgKky8xj2R4fSsWdYoViXWwger1WNMZ4LhUwgNFixJjSHaOmwC/4fI
xoCClTNl3/zemLBz0ZoBdFhdWYy+d/gTRi3FpVVqZiBjzUj+oxj7nYFeMUNEKYDfcQ3j1tPvgmlE
SDO4PlPB2Nt59dqZ4Mkf9cTqAugx9ILXoVmnsFGRROLUOjTZjzFK/oHw4fzwtSHAU04mybBlwit4
4NSXfaZsZjCZ3meaXGuJBvioREaSb2i8JCbWyKXerNGC2/8QpcI7Q5ltynRuNz74TEHMKHs3PRp0
aX8kk8Nobe10Wvp5GGeDDyr08hGshutv8zCCsMsYd/fg8ALPlqY58qWCiXi5cyK7GZ9hQr9iDnSw
oFE2N3bMZU7w8WWY845J/olscRHyuh4WpqMaBP1Kf+pCCCVm6jsPinbETqkWnRC2UTe2lLM4+xEJ
OHTMmkV6yWcyjsRy8YkX7t7W0vjHaPThAzOBsy+mVGun8xCQVI6NO0/t7kPPabC/C9WNaHQpJMC6
JSBQsiXlXgRaWU5DV+WwcWkcNJ/bQGjQNztGk/4/F4tghekknZkJY9lIa5H128XYMsaaJ09BEDZ8
dZaVfTNzKd/bsax5NbKy+1RCGZV70y+2eurcSEwu3XFmlBDrIMUgIV5mJkY+5L4CUHasZOr8sP0U
g02fkT7N9u8pjDe/S4yz8CM1YES4dtY8VBYay831mHRhb0OoDxeT8RVqLNYi8bcaYbSt4afHrFLG
L7OOpy8YOnOq07HqqwHONjee8YWX20OpQCWHcuE8/HYaA+fkX1k0u/fjgNPsSgae/BIZIaAwnXkh
5kcTLTDW3egF6sYNv3ipJnccYQrZ2fJoHRk6ujt4msdpMmOsjaxpwB1HmsAlLEbzSWJupb5nhSs+
Ku7uPKCCKgtNyuLuGoMcQz8YmZXvMe6pnMa/m1op1mEcATrvDEQbqhpwGge5ho/VuGNeGO/EZvxd
jyLf+Did/22D8+MXof+j0IKAw1lsQUFj61PnW/HBBYQj17nqnPK1A1z+Ne9aQ97I3s4zGVRNc5ON
OQLTo01x+rB73IgY8DQBXgCcvmtrHSzwDA6vUezdeJEvfE6sxZOl9T93Fpc1dq9y0mqyfG/PL9KL
Ta/jssiIaNKDQ2abWo1JZH9r2N5eUUtjb0tBYwLDmeJpeCvjmG/i6T7vkSOTG3PCmguEi8suPCAi
8AvQINWUib+5lAr1nZ1PcP2sMIwFYFgDvKk2tMYrlbA23aG9n/LVCBV4+uu3nsyHnoNAmIH5+HIM
UZo07vywiA9QvgpEwvINmJK3cVxrXHfdTaXJ+UfG/5F0EtYsw6s0HxZP3J2qPIprB/pmqe7cwZyJ
d93XMsYspUgmsf/b8IV2BrEVMl5KVwwVnC5XFXgj6GmOImJ0op8u93k61jIgsCSoeiHHallwS319
4aX+c0133sX+OJG0U9B2dRr6+7ZNtXdtssJftKqBPk+J1t0qXHwcLk7fpfkKGQyh+EWq/lHY+GM1
qUXSTQccfaj3GsxOjkDLiqyZrFXrMR20wuxqeBG1H074G8SyfMKkMbC/UDcbfJQ++Mo9gq+wXtLe
EP6a6ZaMQUXLB3RflEXz6NMHFUCGJmnAWrfaBou/Eo5w44u2ODiU0LGHzh11YyL5/NwhHRoJxB86
pExrLgJjnlljz1SWu+/0LBv3jOwBbPUkc7srCo/qUCX8/JVqe9mvc3yyb81Mzl/g4q6i/+NMOZf4
2HwX6/ee2brM5iYH0uz6GBqlselGiKpOkkUAYPG4qL02f7n+sn4kbotV/7hqb6kZAjNQGcJrvf1g
6xlUuyTGFjcc8Rt0CkXB27MnEHFD5Jpf6kErX9BIsCMaBt6Fdx0+sb/xCFEvhaQitYksEWT7rE8Z
3zdw6BX7wOqLG0H1XCaANs1kEIsmFE+KEH76rmdtpPIJfee+6wOrATsMf0hWSsC7pwEDqAv56qte
JZV7H+XApKE/jS1zkPRunS1+1V6/HrpxhxJLB8BDZe7dbLO8X4cpnlHsvp2OAVzWwrkCeaLLe6OL
Aw2oq4mkilFtWx7zCaPs9ZjG7T9MyU3/uGHtGTcS7ktvo81xm3FOlB9ns5xwVlGRe6h+wjxMG/zQ
TNyF0tKuAi4wYxQvCPq3yKqMn/Bf7VvV92WBDGk85XV6mehlOaYuMyLHt4vEHYPoaDoFAOTc9KcX
yy0bkDKhLYt7raqQmdl9jO90FtsYUXrTqIYbj/pSVPvzVyz2rAykvWcECNj5/PEGNevxiZIckOZE
hje2pLPbDYMAkQuDu4jUSbUXH58Ya1KPgppn6Qj8SgNUTRKnUTXC443bsaWD2Jgbn+P4je/vbF9m
JIsn7DIfSuyRy3REWWTzqKY4AkaZfpf0gB4HuP/rgex4E9peMvtfiW8m9R6cMqBJW34f/u27xm+g
2zTXwCngncna2gYwpN3izVoNAsbhwECCv3ILFHd3NbbJTAtTp15x4FX/9gZ8gBtHn7P92bSJeNz5
uYsLFWLxmKemRM+o+vDYGLhFgWnyHSwfwA4qvwz3Y+Nrf512syLDwBZNYwT1ACNPQ4ivWxn6ozo4
Mig3PQRmpO08p8V+BsMGyOwdjcAbj/ljzPYkzrIkkxhoajlWOfTSTpe07DGm0s7xzpK9iYGyMjZD
E1lbMwVrx2hu9bmULSFe4AJgiyh6s/zJAdnnFuFdPk3N05DY/QbDJsjNYOO2Pb3Bja536nnAcOix
wXr53nXNCWeRKXv3Ir4a/OsRkCmw+vSpZ8SmKtdugTHr4Hi70pTxfaWAsEa15TyEeQZbvNMZiqNd
uusbG90Uk1YYQ1b5jtORg7oMQPbGcvL66BkgW33DDTkspZj5Qflj8w4CBVS19Dx2sB4AUdnZR1j0
1o+4qPDCoa1yx8GRIyXau23hgWHKOFyvm6qydoMxo8h6JFmfQyOOn0I98e7iSRS7KTI0MFJTWr/o
neyA/TiAoMYxPEzJ6BR3VW6LjVYqd4UwAosFYwweAF43D2ENRqes4GbCxsp3aVioh07p2brsR8F/
LLpjEma/cy34hY9NvXeK/hdj6fn9QHXoGFWp/oCfHrxwvcWxWgfF1BW0+WDchCuE8/VGo1mGd2wS
rsfS0rblQLUw8OF/aUORHcImnfAUUT3o067ZO9aAzAnc0zYOWmzUEhxh4lH2Txz3rVU/4nNs69Q2
8OUpj2MhBuaKqQl8iocpeqL6V29cjhLbRBExNlbaRDC0wO6u9G6A3G+Prc7ddCEw4/ks14PTMgiX
JFH5qEhroJ87Yq/nQ4SrRCfNLXlG8+Ro2GEGU4onuqjG/q7juEhxJbBtSFbSunNSL9xUxgTeXB90
bnrnUSObdPebA1dwPRVNixt3Gmx9oUMQRt4wDbVBOiiSNa7bVN56x70Rqi7ECuru0Evm1g3K48Xm
D3Qp8uvCcQ9DNzFPBLVRzHW+jMFKN9amb2EKofXGNjQnz6efLr3vmSFAvsEQ04e87s9019IQi7W8
1rbRMJ82yvi/NAuTf6+HiAs7EJLiWT1B9Zlx5EVMcuqkcBgvlIeAF/cRErV2zxExBgtPXg+NWgBN
GgNBipK3FFZvBKjz+0roZ2RXUAqmp7A8kulOlZV4bbccyYz0mZjbYY3UUuLfYbzePmeRldc3msmX
lmTTpcAj0eR5S1WiG5hxAZQsOVIft59gZeQPA23WYWMVrf2vjAJsnq/f4g+o0OJJciLj7G/ONVKO
n6dBuKDkn9cN6qkh6FLMGafSCXlVscjZRLGq+GL40u5V3ajqAAlKvNeO0YpNU3fjvdlbHkLCpiue
wyjlm+tiPoCt4xFE13XY63QltPZXG/h1uq7Yb4d1EI3qR4tn+JMSCV85tEznYMK9ARegs8iGH5s/
hKm0cBn2pX/jvT2v7ZuSnR32BH2qWS+2+FiQeeacfJHAOb4JO7GkNl/tVRPKf1zFSMeut0o1Heqy
BMGWZoHxnkf4rDOhbLkNpl8R00IqrNtX+vxjjHFu4btAI1oLYFtXAFqoQ7+Azub21U8Z290/GnZI
7Yaw1fSYvAX2b2fAzrrSHH8jq0TDAQRfT4k6vwQw3Sv4kSnP+qvK0uohdK3kIZK5/C19pX40VawB
fnXTST9iOy/+i2wXD6bMMSrsmVrv8zw1GKxgaRDnot4qSmhpMhbwch033mL4C8ujSahWriZq19/1
UXnROoE4h7U2frqvWGQjDwlG3Zx9Y0tKH3rspKB2x7KHbG4P2CrnlT/+G0aKOhkmY8Owl0oT7GTa
7K0U9GPK4JZkemg1lpnR7QLNTI6+EDGUtCCp8FBPm2E9NIDSHkvdl//FfY+NEaDh/os9lfrvwqN1
uA/0XNoHNBz2Oz4DOKAUcQjvocgy+Z9ZYn+Cx+zoo7bpzBjTdConr9c/i/MheuYnhDen+XgSc/Kc
A+AfAY5qQeKLMMXX3YMkfBSF5vYPkYo5/jlN8Ujv4gE7ESZ1cRGeJTd8XhPByMeiYF0OaNJXE5tB
fwN/cU4u4WdRdJslCAQJfZmTA+/WRrwEsOmbMi2nMSKt/o0PSX32e9t9bwQaL/DOY2lvm4b+El69
ExoR0ELppoo8P9x3ZWU90bVIHyMEpxDkOJWuRVxSEvH0IfVWZCfDtNLyanjFNtQ6ihwy4u767T0L
7POpQhJ2IHjoMAGM07vrT27kR8g5DmMpvc8dVqWrEjocsxSimV45/pFsC6wT16mZZ4fra1+oQM5H
GvYV5LbsYEvFkCAZwGxD9w85B7THuK7KNfLN8t73aviWgurUozIxcAOsom9DHGaONM2CG3H3/Bx3
8iOWEoQmr1s5tnlytH3f/ZSjrt9SQHC24zDenAZyP/rDJ0GeDYXhJwb4GGGhZbU4yg3GTMYHj3vs
6TxuaYqPd56B+VfvO/XBoa+20Zx4ussh2/3SXBy7G9H9G48DDbo8nQ7WVFUrs8fMUKUxmZUS3qsR
t7QKa0mNiyF1ZRxyup9PVV7Vz3AX8F7TZfJoiCD6DKg3+ZyGytp7td9vQ1tNx2y2AYsTV6DMGsf7
1MPvLYIjgzR2fI8VlDun859myTQVlPZogZDdtNU8gRLFs+S8MdfV2AHcT0vr3ykX2kZUlQH8G8i4
AEjJQWL0D1Vad3slPW1jTmX5qW2HqKBzM845OhF626UOcTuotHLlOGnxltPsWgczJTUwQgYgYcNp
v9wKZJVbEtWHuVVrtMDDRGFzyB8L50hnF8An5oBACazZT9ns34xBy96Y3FA/bDJ4LMmdbjxGmYQ7
DWki2xFHVb/BuljHOwbbmYhP97PT1SY3ue7FU6ip4q33Cw/KPx4oDUg2kOL9eAj8rHzT8lg80vxi
RS/ID1FRIfLki5pIZhNMNnX/dwDCFfdF/OvT0fFfzdItd3QUoeOkwhWvTmdOv3t3LDc9BKFHi9b2
qopt6JgaQ44wupkj2sQy/Yx6t/zc6gaOwqYYvo89vqkAxNsvfdz0PzBEjkhUrGKXY1N5NEteDV+q
hkogeksZqfqQqLjf9NmQcCzDOY0zR/65Ade7dpiRG1ZF5nd3Vhrpd5PKzBQHLDt6cQpj2FZzXEcl
5KxaUwUPpOXDTnSZe2c3VnhUETswdtaKKSwImJENIJgy3sGlEnPwZZoewwHxPJnwg9YnEJRt4KaW
b3vrLtUxYBJj9qOo6upb2nDPy3xK1o6leMppidW53RRrs3CdVRGlKTBWiPiY3qhXjyx7BnSFxV42
2a/WNIAUp/7M1eV3RqMfbb2sL17Ih8oD89ruT3qEuMdOGOa1a7toe47VVvem9fG4QY/ifUocD19u
kTsSzxe33KrQ77HlscqjrIth1Wtl9+SSBm1FU30fURLt82relas4PrQVNuJM9mUYokzBwUoGfSNa
1a+oQGbPfIbdnQsraVXpOiYC7FFEfjd7TqBMPlc+jTza/HBK+SLy526wTYzfRyQW0sIzIPHxt4j8
bqt7tY2c1JjtdWf8a6Tpza+uK+O1Cvrpiwbveg0Tv8b51B72OQLBYy7C77VbU4LT2jsZoqKwBzyj
jd7Qdo6gZmYGlv6ESPhnGLtfQpVnd2PAHEtS1O2OXvLcZBkcTuWzAQHjitHRmnmteQbRXmV68BNz
QDjDFEQ2rZ81W6n374Wd1a9BAi53paxKWyu7xKSgQfJp4US70uzJ2OalFqxUz0gr9rUmbqREOvhe
m2nCw5IyxBavEVz3guI7ePsuwlUVv5/a6hucCcP2IWZ+hgiUJfu8MZqYxmv0Ftc5eqe27NeNZuKQ
EI/+kxfH/Q8JkXfAIMrVtlrX1JtOjP2O3Cq7c5EmbbIqhCSrYomJVRW9DBoNuBXZKmfUoDY3+li7
O6upf1FXiF8sSqorqqHtJivMr8DbxI8pU/5zmEbAXTRd3Et3dmnqYofhqXrA2i351lsujOzW9CmX
jeYKvg8USU3Yj7LAdMIIzGbNCHB613tRefDNzlplGI2smXQstog+h1cfadPzJCJ1F5RggwzS2myV
KWwA607VIHUG8dqKrj9mvV+BfwWA6+U56lCf4TJmy3HFsoE5Zr5BxMBoYYPBarQWdfnJSUcf3xSa
x5oevsKFJXvFXbh5xeLcxq/Lzf9z4858RevML8UX8wDGLF6XmmZtS4a1jok5f4bCd533oO/xpAxb
7yFomERqlYX5FZNm+0xQbMnHDNOlshVbO+vf8qz2xSrXo3DnNHjcy3Ay9noWt8c0Av+DlifeoY2P
Niau1fuubptNPfnW/dDyklhTWB9Rt9HY8Xxri7p+2ml93a90s4n2aWKY+6IFM6+pUT/ia5c/jmae
4PgtMMDFcvZQ/Q9nZ7ZjJxJl0S9CYh5egTvnPDntF5TlspkJCGa+vhd+6HbeTOVVdT2UylLJXCCI
4Zy91+6GKFzIw9kbpTbyx+kfPuf1HTGslkm2uxrnkQ/3BQ6iQSSHVcwirNfEVbco1EdzVIjcEPUS
ps7cPlS0RXzZGPo2cstsb9eTE2SLJR+RwNehDsMlSNM4I+ImG0XoKvVsBDVT9d7ocKQtnjFsG2Wk
piVSB6WQMBDrpEIJiTEbb9xm0vxJ8eyNW89rmJalbhwO6GE5JBWxKFrFF8Vza5MMX4AGfB3C1m9r
qUnpSsC9GyQeigBXYbd15k4+D1lm0y4iwwHzdQX93yM4Z5ZeOAhT/T5rs/YqB68kVWR81LqhuoJ8
/8IQT++WOO+eXKNND2pNQLGNbeZOapWgZbEUpIEh+G5orgVJOrn39OTUqxRA9YNZau1rV2lA/ap0
Pmr0SyIQNqO3HyyU8Rug01lYjSoBHUk1hbES5SytzFS9aJ2jsI3qtZgy/RV9co6zzYhIqHUAmd+l
pPR+s1Mzhkos53AcWdHzuoxDOcliQ1qB3JUZ+lm/7KcI5Dm5cSYgrhCF6HRwteEpMZPmOhWzuelq
Ro/LInualmogjIxEncFmK5rH3NpUTcZ+ZBO7L7EU84ZWSGZDx/zkdov+rzlp1bFXh2obzc20w1Jl
fiOF3Nwiq0i2WU8rwCST8UD4MKmC3ki6VJ2Pk69Oq+u8bzJ2DE3iuSGwxRzck0NaJXd077Vq/szm
ULtTMhmfljiyfLuPq23hxZ6vuHMVsMr3G69QtE1hLzWZjop7gIXXHZJWHe+8xGaXMpL/Oi0ueclL
o/udA9GRPoPzkGC13BIEqOzbPJr3rt6W+1IHwa6OtrXqGWu6/cwzrV0at+MUQ/Qra+VuNIiAH9pB
UEur0NQZveGrAF8OZWqbRMa75J/FFkEcqOVwoQ/EBBGtSEkYB0quFPpV3unTt3qNopN9WSLLSvQb
ObH9qQfbCwUigUd7tvhpXiTuGtDMG9ftm106dcCBOrZ2hr586/SRUxFCJVSAk7A32VyqQZyV3a05
mvEGRaNCK8yaIcZrXmhPqX5cmtoOXWDu0A3yYscc0L3K2iRDo6ktH8R9t/VQ2d1HTUmKQyPqx4Ec
IBRbk0ot2mRZAeMVNAPFS71S59Ap6HSZuRieOaRop7JJUhD8cUy9OK7H2wz043aclnrjuBX6W6vW
Zr9c0eiDzI3XYWiTXZYVAnEiVvZTOUbDdqyWhMMt2aELbXLCMFOiaiN6e1ZhLptBUF8XmtE+6Gw3
rvNCd+/GekxOTAQiMPgGNmKEMdY2JPQV3hC/kVvMBkuHW3NtNhDCHbN9FqbFQWr2yojC9LJsk5Hc
w7ourH0ptfSYWMpwcOp0mPxZd3sCvGhsB6mxMOEsvf40uE58y5gedqRn1leTOTA4nNk9Iq3UNpWa
aGSQ1kRBEHmZbVyRxN/I/6QyTU9rl3TQILOuMq40tSM8cqrUTaEnYsvZvfZVzqFsgfocGETG7XtY
BHc8lvk6hZp2a/UkgDoxboRlaVWOx5X3nQk1WkJvUskJIE3jMApdbmQNaHN2cSIUrKobTS9GIvjY
dCQUpHcI9ey9pizug1JS8WIHBsmZ9s5zrq9nh7hgDILlv2pMnZCzcWLeMufFPcCLIYvJsqnpIhtg
luMx3qbUdfmk2/5J01MvCUyPSLHGkS0W4G5BKgK4is6vsncNWbwJZRzJKuqsndatYcQK6cIr3DXs
LM+mqyPmsNdK+3GyhuQ4RvB3HEL3tnldT/suql6QAgHMM2kbu0WZsfefwZLEarTLl4zqV+UQQDOU
LaGZXX90LSvb2EOiEvphXDUsUbewUN19VDr9m22IKByBYGyjJCIEYokqpjXiMYJFdu1+bta0p7z9
RaC2vXN7FFgiTqxNKexkMzJlhI7CV2aMQ/c2TiI9lutM5nVieWKB1p8aJRm+jSUrfDH0450pY+UW
y7UkXF3lNIh84a5bwPvadmHubFE710o3l8/xQGrVbEvWcL2k5FBHGQEhdn2Pe8tmdST6ac7V1U4n
bptKdCIUbZYcytww7kSeaZuURCEa5j0pYaCuaHXEw6nO6jrUWs6KwqiqnxyfvGCZE/EoNXLwEnSj
RJlQpvFSsoc8LFG7kYAS6S8kl0JBV1/zvDGXvVN55S5JyF1aPAJ4rLy/BH/6WINYEZ+IunFDoO3w
1o73XzUu9ONmJtZPMLOteKcSR4EGalRucKVD9PvPVZf1YsBeVED6awP9/cV64U5FXbGdx/WQLORb
sqkrvd68JiZHPVCFSW/ZtS1Ep81Ed2TAdcJ+9Lq3r3/GhwI7hRAqaHh4UEO4FNPe/wojiR1r8TDs
OpJ1p3NkcaMvlno9UAHbN4gLLtz2Z4/47+ud3bU2mENPJkpy4Hykvg1xF/+OzelN5pFxqbLNLz8v
8TgarJI/lS1USO/vbEnYDTZETBwJMaT9A3XgavWs3Q0g3pnc1X4PqoXww0T5+d8fKf0nFfOQR8fa
OBtFbWnVkwbh+5iyXXyr88RKNupA7c/P7Kl86CZpXJArflQFoSCjXvGHe7zWtd7falJ0TccC4O5T
a91FCSeBIm9OcIpSu7Oe5dith9iYrOrNf75VcDMo5tbmF6Lk9W3/9cF4aD+9bFLQxteOcx83g7gW
eep8k71kEUrMS8LU9dGdvVNAIiAB/vxDxfT99Tj4dlrNJvPYel22N4W9i9ivIivaTFKInTtL69qM
WvPQUNK7MHI/+VLwQODmXvMvkB6f3avJEu8VVDGQ7GmCw2c36rS7W/untZAnwgny0gzx2Vv941gC
e4eT+QOqrM/1peiZIQ0daFjObv6erW97a1jRa1GyTvcEXV2QuHzyebKJXyck8JMcsM9kFtUS5aPt
NOURDNpwzBGzPans0sJyMttLD/RjzRs7Frw7x1Jp8fGtvH+ZszfDOEnr9mBjtQuo40zbpC/YNFpt
tQPmgqqYfs+2bbL56eth+9ldrhzT1aTKCz2/S0zvdU0EpLdHSk/OwaLJX2RmLVdkaM4/vr7UJ8V1
7pL7xDHELWrnij3qViUVoCk+OoI4pIle/79G3bMhdurkPlLafgMzBItuNTj35A7nu5GiwoXa+tqb
Of9sUM/QQaWHw12fTYUO8s5FZrAFFaIIB39MKQJu3VnM8sLw+TPTvLsSXnQLvacKREanbXv2ThOI
GpxzUvvQzBxb5FVotSwred2oYUsd4oRuhMihnIi+cbjQQvkjSj+/NtpdPAF0bQF6GO/HU9Y4xFDp
khC4qZbfujjt5n0M8+1BDo31D8khmkMumDbITQcZoAvIYZTZVvJ3zdtIENVGOqOoQm8krW1Q7qOE
pt+wJoDJjONLqdAdSNhQbQjeNhHbqSwudBWdhgyfKepOLGqmv0Sxc1WA5+TI23Xs8jFUelEI3JHd
PH/TiGxQ2KlKuIEc02uNSD38OVFnkwCet01BNSEjxtN1wMngWh+1moOBLQrKVnX72xxd8ghBF6U9
SUTWXAYRsDbC/lqhlwX1NR218iQQAXSat2hgehTvMdUicWjt2v6h2VZ541JnpUWN3aAJsLHJNpjm
jPRCDJhOHeakwz13amzQStTVJt1THvE6X5mhSAXVGFfE2LpNqoe1lAXlDTcjG3H2Eh7COBCX+vXH
82EGZDTZvFB3RaADQjqbjWSvulmRFOqh0PO88o0B1lg+u4iAqkbcj1nb7QRSi4f/elXYKdglV5Aq
Gkf1rNOZiUkpMZ6Nh0p3MirfyZqfhrTibjItaW9A7izDxpmEuAQq+bDC/LldRiRwNW7WOVvG5yxK
rRKN/0HYfSbxzaHvDVu14PSZeRN1SkFQxSVd36cXxUpN/xQ/EQy191+NKAyzpcDcH0ChuJvJ6Os3
szayl7Uysh/YDj9+/XQ/zPrcJNusVcK3upjOWYd93VA/TOr42JZaUZONFVfDsXQU8YZ2togCL0rV
JGRtcJ/sjJbuhVX8kxkKgj/8Oop7SDl50+/v1+mm2QDmSOfPE/dazfkw7Dl2zjSdRt3YKkpUjQFI
YAUYmJI/KtQLF39yFHmvivKSsPrDxIyx8+8fczbAC2QMMLSy5NhEdXNl4VbbmySxbMk8zX5ME1Sn
GY0tZWiqXZUpkXY1uQx0i2C+eJHpISFodlsRkXzhKX1YIA22Waz+7LSA0bKTff+QKpM2XNXBXaby
QpnaojYfhciixUQby1TEhQ70x++c3Y3NeNC5oIrE8/3lZs1GrR2XydHh8e80p/459VHhKxDYSd+e
oQThULiwXHxyizC7wE0jrLVM+/ysZwqV6kWEF71e9SiZIZubRhKbq1l6/PT1kP/4iTkraweyGvAb
E5bW+9vTSosaU5vOB8uMkn9nQxuCop7FMe4y9wae3qW39/ETo+EN7xAJDvZvznVn11uide0xlYMJ
zi70EI4eoMEUB1z1OrndJB9nYyMoucz/Xa4FfARbNhtkqCzeeY6MscDKTZ2mOrh01JIAhWWcbwt1
VpaNweH+d5xjdd3816e7ziQMWHCAGLbO75buk5koQpEHPpd8y9xqbGKn7vYyMihgqWl14dv4+DbX
vQWcVvx4TCHn0oGo7wXpzUgH9Lo2jomhE+ySzS6iyHHKHvOiti4mN+i8sPc7mz8efm+N3VoBkOtP
+uuYZVNULpF+KYcxtTKkTkh281a9aXLhhkZiNw+4EfM3Ik5p0KHnvVE6K3kaqK7sFEe6lyatdR91
9mt4wxxJ+C3soM/XR8Ptod5Peg4soidVYVayWew48dL1VKWZpsS5at6tmdYoVSPdUp6cvqGWGM1U
EMckx1Cx5DKjHmnq3QU50MePevVTaZxGKexjE1wf5F8PSiE104JZp+y1jl4E6uPI+p5WOt0tNvn1
JdTOh6tpJkOAlZp1E/yqd7bhRPDHyYEy2WFSG5Ruuc3hlMYCMbwhv+ESFu/DV83ViKfCecrMvNoA
3t/brEbC02fD2S/WnP+yplneL3mNzlgvG9FSDtTb17Engd5nsqkvARc+6r/w2KJthXeABJTu1tkk
FjdYEis4z3tt7Mc8UDRDPCII026ytmh+5OqU/WsIYp3w5Hcy3uRzSoo96rbE9iHEuMm27Wo6Ll9/
+x9X8/VXIZeCuMuCztnm/UPxZJXIBHHTfuhoowK8d4rvIz1kcstmN33ujV6xEWxq4xDU3jj9U+il
hDJJ3fWnJAn2gjtM+7Ce83PwKay0NwTIiGTf/xx+JG4U1y2OELidQ9u7+rUl2onoCorUdZa5fkpr
Z+2hZHBwMa1xVvL8qU0olFsuWU2V9QiSPLjwlD77WdhLMYevxyPqNe9/lpUMdVlWTXZIM2Xsw2iW
WJNab1yUh7EpyuimW2qXpt3szNWDM0W1e9daWjE+zAjZcYD2av5oTcCqgqLlMLnlxFQP91//yE9K
OxRWsHyyD1jH+dn44rv2RkefsoMiEG5jsKLya2scucxqX1LtuC7RgdE+UeIfhSgvrCEfNiDrMPq/
i59nS4kkoW1sU0WvvTR6Lsqq3DAjp49jmzlbVaehWQoxX3otq1r73UTKVZmm2F6ZFG8ogrx/Lfac
mUmumO5eF673IHVZawGHWKJcIBjLH8yd3j2BkP2vrJDZ/WSQYt3Csf36uX8yiblUSeH+6MiA+Y/3
P0ImnTO5YEX2zqKUe7UQOnTGqdmWqXcpcvGzYajDD6G2Dkrkw8rpZGmpJRhCjnEBSGSFWrQzig+l
ty7c06eTFRgKx+BDJJjtXKwqjahQeg15UJM1xJcuMW31zCMsR2tNqMSpOKD3TMNiVN0glW2NQ8NO
btuq1A7dMPQXRtens9SqmudUt544ziFe2IzQJsme+ssQm/dzVg2bWOjoXhSnRPeCnF0X/fciSQQb
w8XdRGnjhGlp/P76Vf8JDTsfcJRrsexBzuLhnC2PA8U2KWqjPNKBhD4pzBKBYVF3bgkNL+pwOc3N
nIVkJg0/qrJPUiKwtOi6VMy2xBvZzFbQECD1uxZNdT0PvS1DBdF/E4pEq6lCFNQI4z6j7Y57QYR5
pts3ddyab3xR5NXrmEV+r2b4Bw7W7oW597PBReFnBYDz0uFLvR/HUZTiGTZpZFQ0Ut861ZvK0Gtz
6z/DmfloTU6vFEjYXVOVOLuOlhYLUpFoD2PaCjrTEtfEl6OumpF7WGan+EnfXUr5+2Ttf3fRswMS
IDIQjnHNgS+uypcilSbundQNdCy14AuVPqiQXG5qORoXjmbr538+ZP5iSJ0/ViaMREkh/hw8o4BX
U6E99/yeqLZq12jqhCfAXtV7Xw/UD3MSilyNxg1kJ8JpjfPvxUqQ6jRd4x2GSbG2Q6epRE1GYNcA
iVzCFX64Qa5Fk4gNLdubVQ/8/n16SkoJSSrsrRVV4Kpryo0erwHgfTpc2xNo0K/v7cOr5HoGxEIq
WhAH2D++v17q0ADLcgg8dq/tRGUYm5p0zyAtKBPW2tBsjLhhn0II3dfX/eyZ0iHSsO5wTvqwWSUK
MitqDvt7KuIVNvkIQb622M8APoz/vAv3DHoWeNTJ96W8fnaLQ+U0ZHPJ+GjPo+m7WvYCEab/hjhy
evr6pj57eQBRIK1hS4UScfYxrrPTkrAI7Ge26ddIkopQAcl6o9UgW5HAXXIAf9gn8PLWSgXvD3LD
hyTIGXNGllcTZ7+J6VvMcRx4SmPcEBkebTNVGygFG5eOGR92Rlx0jXvDVsYEh+zx/YhJ3KU1Ufjl
hxY7kG/gJdwVSQvAvCqXOw0uzUY1FOxFUvvueLHx8PUjXl/WuwkAszPTHeU6NmYspWeWMxoUios5
hTVjzsfvSxkh0kYHj7Dg6+t8cpcUW032BRodKBan93fZ6bk26laRHgsrv8pEsgC7NO0tYDX9qhXW
cCr1yXmqIwRA0nHSC1f/5KukIgj1ZGVVGDhKzq6e5ROtgzQ5WA210l9VLrXxAQn4gKMxypYGwWNR
xDsny8zf6Vg39oWv87PrrxMeCwrjik/0/fXLSlZuEjflgZJnuiMlaJyp/E5Zcx05Xp4cUBVV/baR
WpteUWK5FD71yeQA+Z/9Eus+hRTzbPNdFn/yG2gQUcMnZDnp2vhNt7JmZxhJ/vPrF/3ZrXKA5C6x
EjHjnh3ZSntIhZjy7CBVa663DsVFb2cXrv5CG7Bu9+i80Fyyxi3PTQFxfvv15T8ZZ6tjCIkHXGhS
785uddDoiOukMh144gR7MlEWQUam4EZRvPSOLm6zSWDEHBK6acEyeZcIph/PiHjYgQoxwjnDr6ex
9686ipFwS6dBXkSoFqfltPUnahMnzy2tQKt0KzCy6qmVZb9P8zz3TU7kvjsrRBF16x8NEutIar20
Ln0yla62cyKkOILhfjybZUY1jztNWsqhtmmhzbJRXxqzGTdN1OebJTH1/75I/EE30mtm3NMReP8Y
jGJWGtzh8aGpRkRKWknpxK3aG0a7c+FSn8zalKsAd7GZ4Jjnno04jNCLaUBTJGgehWghrXQbGca4
CjHRUUcyDevL9eUPw5xvmWLk/wKrzhZB7ExKbepA5zLicGK/tyPj5BktetYFVlKF3uzUl4kb8i1k
4ddD/MKl3bMR5mRNnwrTTg5NvAjkL/oY6MTh7LRKI8TKo1hUGAnSx5Hk0K+vTA2Q1/ZuuVhvmwHu
UaeyCGk5u+1enatZTDql/KaQpwnZyo5YX9P3smZcTTk9WRrDaPsQopOAiQA2i03OrFAyNKxeOYcg
4sUGCZTzM3Ea1JwmQgdwYvzmUagnyxCanzr5dExipO6ypcCdUof0O4xYm6WriUlXuvqoZpbh14vX
7HBZ/lvYzkQkW2f7DhEiYcupflPZXUZA+Zwcbb3Gf2XMAl9AXyc3DQLnTUSGx30HXXKrYVUHDFDy
y8tqqCy/UPCwZIUVmX6JSDqcDcUMo1z5DguFlFgYXUEeifixVAd7p6fMYAN1lyCHmEl5OimDbGxH
fqawX8wYZTDW0fxk1KV+l6UARWcUipmFXDVNiuLe7Dwglp1e32S8w30WJ84RbZi6a0hh9yvZLtAA
RBI22lieFmA3L3pdfRO6I7deMrshCZpaAPF32WcSx9Zskj4RFHacfk/RPl5pg0MCDuLe/aD31QPg
3yHDBaZGW5TmSaAMSnHXZNT7plKCw4zJiQ90R6m3hBbUV9Zo4H9wMPNgCnLf1GGx8PHYyolIjdIn
cqjn1Jjom0U0pV+7dM3NoYsCvU/m/UCh404CM3s1YsUZcI2ufitTTY0NHuoqaOtEHLE6RdhyPOsY
FfOvr8fqhzWPkUqNAKIp1ewV6Pp+AlqwmmRGt84Ko6yvm2Ehglrv+uHKm5r2knX+s8+CMCKaQHS3
QGafTUEFpxlj7gzlMIO8QqTvFLh3jBzF7J0CF+iGQ3KbBK0J5yxgdCfFVWXFiLa+vuUPEyG37MJL
BN8IPYB/vb9lC1Lh0qmdgoi+7Ord4Ar621pukp2e2434Rxl0fSZnEjHmhVX3ExnM2kqnGrNWjylE
rm/jr8p8wo6x1JQkPUaxXgQJbLD9XJijb/VDj5C+SUIyDOV2TgZUouxBQtDuyYVN3seXwG/ANMpp
ASYZluH3v8EDcgFRlsZFVg9wA+bEsadNFPOF+KUlrG7baEme7Qozc/5xsUt0T1OiSOtCoeKTR8Fb
oGcF/I0p8gPXt58V6G8rLdQzjU5sKkF4sU219Xcuu7gPSFKoD2nZGkkw2IwQ34ttgeNume0LO7GP
XwAdcGbrlWdMJ/Qc66tja4mtOHP3Ku7txG+cWPltmVI6fKYDfpqvB99nV+N7I4SCrEOP4Mj3T18l
ggzbQREf5tZbwBQ53e3QW04YjdMlmeDHcQ7AcgVUaCQQsKU/G2zVgqVG9n1CSFhlIcM20sO09O4j
jN/vTMDlnWtefK2fDa6VGkEH0oQkeN560vQG14DGOUnx+vZ+sirPj6tmCrLEe+AwaW7qsYmDuXKc
Rz13LzWHPu4q8W7T5wBrTpo8ubzrz/vr+yqyyR1naPV7DgdtdbA7O/8lI0IL/ISWaLzL1HlAOB5R
Sr9jrnERfUNzmU0XA1Kf2MnzNNKfNaLGfJWdnl1iD34y6Pl9vAyKv3RNueT736fM5KGYGE0OWp5P
B+hrGrF5Kl5T0BQY+XSQpix8gbuUzXOWpA0h1PH8/xjva3kRKdyqNjgnd2PrWzKLt0T6ktRPFYe7
MCsGbeu6wyW+48ct2DrVUMVaAaprpu/723XMDFsSSon9POflYzeNJuYuZt2AsNv2eXGM7phZTsLs
Y19aaj77zv6+9NngJ9mpIkyo7Q4Q/btNr43mHsPcRF3Jdi9srD+9FHm6oAPWo+M5DdFIRC9V6nSE
srpDfUqjfMY4KdTG2eDsi8ZLi8i6Pr3fXNJ8RIDxh8NruvrZIF9qaN6FBR/LJnbvtUpI7JG4gB0/
ngp513aKegvk0rQfvRow+C7yklrBYz/FbzJrmg72wwAisqhkUwZzNwEj+u9THKdKdNgrSAV10/u3
PrQSDpkk+lPXG4hXkp9qH9JFFlPQyLoZXr6+HGP2wwMBFEYlmrgVSqXaObCVWiLVe48oiqEXdmiQ
jIuN9zd/OODU3MkRWVdPLy0UqfoYxWgUu07zl3Zhv6xp//BXXwEo3HEk2Mxax/lA2enl8t3W8DNL
L2qw2XQUX+ZTn8U2ln8X0ZZzEBrOPMgAQK+iTabJfa3YWVhKXFlpKwE+jptIqo9uAU0Dm3yJKHJ+
LOtxj6OrAsySnvR+ONDOe2on7WCDFfCKfjOP6V2SIwwliXYrW++5jerT2Fj7Kct2Mp7Rbspph6Ww
8Y14Oo1efYAx/zPOTM9f5niv9+XVIsrfCwCzZEoeykk8N3U/3/B33HMy5HhZ1vyE5WVZ7HvXrdBS
EXIfa1riy8E49pV3RzGz3tMoQl84aFi4Z9VHKpZT5c+vSqf5pafuM6cpnCplCikk9Uga0GtOK1Bm
Sr40WvHaxtFw/iDYCIopenFbUg+b7rBo5kNjNftWsXt/cmJvZ072XvEUXOf19GjgItiPzjSnPjrT
KihKksaLtomepFLeyNg9eTnHDU/NnrOcBCfQbRwAoq06WRslrY6oPQ94vE9eqR4Ss68I72LjoBbt
A0mSW8gGp7rTbqdkTcG01acJZYg26a3fyflVUZctOKnQHcodXeCb3lG3sp/vPFEfLJhifqvl266y
ibLtd4uTFpxOtINpz54/LG1DwFPzTdrtNk3NyNcTZyM5yud1XB9jxQ3IDuBMFBunIdenwC4U9SpO
jH/UeOBUU9s3Y1ZuLbb6qB2tQGGNOsDg8ZsZmEObPHeizveeIQ75FF/pXrav9PJUmPP1JAzdd8fs
LWLh81FU/VxyLWp9ZttDmvSVDwD9JoaWIzy7QgeCYJM8AWuww1Gpbmobe6G035quuE6x/+vDBJVB
gjwbbMd3lqTbSSveFyOUj87GWVrK0yDguM36y5Ajkx2kHYxDdGw5QRMDurXK/A2jsXzRJ1Qn5Ile
jbUbsEnYmjjsDpkXf0OacYpS8yGLsppn1rPFM18HS/kX0PZOi1+aaHmoKtwFSXRvNpiyykLDrzwX
7aEvTKpxyTYazU3cDdmhqb0bxVQr39FFGlbOdEsibACN9F91sXmp7hL0hhOaZBpOcY+1PUmwN69H
71i/kkU/hO7s4Q5vt2sQMr62UNpSgOnTVD9Z5tDoujisZmh2yUwC3VJjnRl0kAzOZonRbw/FAc/O
koj71jYO/I+h4Q13cbrs1KL+nS8OJmFc2PnY/CLbea8O/dMizWv0jRt7qd+osT266fIt041nTG0/
TAthfJY95Iv9SHXuHx2nt53YJ6NVX7Oc4LwqoU/cgUvocFrAm1OV5t6Os8nvJmMrmmFj5urG6sj+
HPSgxkm/aMU/JZDlkBSPX+rSbAuySTdqVNJAs06VEHeIH0EmNm+iNa4mqeN07qFHkCSEC53jwJC9
YpfUdlB/tFM0LbeNp/5o9JbtaiXv5ly5HVLYxG3chqv4x5/b/Idm9M9kvL+OQ/69GWQVAvoJRrAT
be7cj5AZ2LSGQyRg/c1PWPGT0CwlZln32Rv1azszSji1yZ0p7ZM9YwZs3OzJThfFj4QKhQfOtr0i
7PBoQa2iZgrdSvoqxtVCKZ2Quh6uPu8QJXkU4Eb/tkCMl0mrbRrNvFMKB797tcsUwtGYYMbC/Km1
4soi6BRLbPkLOASCNnmsx4l3QJywmt6iG3lbhvhR1ZpTqfXAG83mBM31LlXcY0JtxdUpFldDs+8c
/afaAdyybCJb6fTWHdFihTP7Zq+eck2Q4Fk90Pa6M6J0N48KZ89h2+Z8xEs1HbFv+kVUPQ/jsrfd
WoaDw+Gvs8dbVVl2RJZ/U2d05oqZxPj7o1OspVs7Gd9iUd4iob+O7PYOBuw9Ta6AJLx9r2tXuWpc
I7D42XnOjh35Piq8oJPORljTY5964ZTaQazC/9BHJ9CM5gchPFdggUGd86p6DIzOiCexzVW61ctB
zOpLiTP0diLXeMoQ8E/RY6LwPIrhaZq9n1XbbnK9+Y7n8rtXzLec6u5VkptKj92HWK6Jvn6Wvb4z
k3T2AZGIYDJGfZNDzoSmV4XKEAVqUX2rbIGDi/wSD8yGrxQWw3/apTOghEL5JeI+xn0d34tm2XIE
CrQU8I5UdeRFPUE4ljsekkyGHEU2RieBUGbZv10MLjSGreOalV8P3QDCILshG3ef2PZJi6x9L/uj
HAdgvSIQaXxwo2prW9XGGNJTD+1H0ZlbYyPB+zy8UG/zVYswPxkTBpD3aQCWRvOHVC833WA/CqE/
Mm/vCC7boxU7RtGoHGCZhXHmnSYV2ptr4afO+2M2RO0OgcvJUKINS+BPYJ4vkVp8dzujZiMAz0ip
lbekKV9EDbRl7h5aTzwXtf1SJsZ1Z43buWAqny3jRPygBd6AubgFXFOP+DvGRtn2Ujkienrg0HQD
i+IVz9jtbE4TUivj+9gawh/XRMSuhJTiDMUmapvQQ9607fpsF7kjUAkWgTh6dXvnVPbO7Up+i2OO
c3F/a1XTZmJf70ee4ZNYa+0Ky3nRUbtCjKnDqKFC2Rg7JAOhYg+Oj2pX9dkZYrutrCt7KI+S0mU0
oNt0ymWnqWtFszti4t3krn7Qshq6Q+MLhnBmlj9XDm2bEFkdESDv0x66XSxmZJKYhWhunVj+8Bzl
0I2ANQxsxPiL1FLHxNuOYeplJlWn5I3a2gnOnOWnS67wsZghkqpDrChXnjKdRI0SrSmWsIIttOds
YxKoZF3LQqsOOnhf6uuP6lycnK73E5NRi0ocFk/0OsPk1c34V6nKMZgdGaSTetMzb5lKdFMVhDPF
RqhzPoDejrJ+1MxgaPSnvhX/EhYTAMV7zLFYR7MIaDVcc3w5NZr7pElc4LC5+rgJdJKGA7s2pO9G
8dE0038jRT/0JWJqQzv0EQSs3l22XVlfpW762LN5yxzCvNkfSDHgbV+5EWrWzIHnwa8zhwuHIW09
wr4/nazUXuZZYmjo0mpn5aVIaXiwESUu8OFFF6bY+ikE2GzArzpMU+MmnyIQQcLmyBlZuVr/MCsz
18HatllKAZc80QvBTZ+cuvlJMOVoteGfN87NDjHANp0ooeKgNt1P6kjRBvwwwNvMXYmzJXEp3eKE
ipdUJ7uX+n4hiuzbhUPKJ0+F0/aqyLXpLlpnZZ9sVGeKSwnQUL0bthN5myH1j/R1jKLab5122Hx9
vc/umZoPnb01yZyArLNDmN4qRAjTzjqMSZ1Oe9d2KwGV6384O5PlOpWu2z4REUACCV3YtaSt2rLd
IVzI1HXN09+Bv9uwkEI7zn/cOQ2Hc0MmmSvXmmvMLiXwzn1HbsYstb+2mUmyvqMarT1YpQzls4PC
Nbj0Y5Y5X60JapzoPMh4LILk1ZrocOteJOv+QcdBKtr0iaK/ZqMCP4UiCrehsCxG+vx1ozuT+Qxj
r0cRcqsKUmTXHSIu6xCPlh26wILt4UIi8v3tnVIYtTeW7CKdl0sW7Z+UEW6c2VDT+n1Ms6kuPDJ2
VCnYxDmfDIo4fz6fl0ujrd5EVUu6A7DuOsJeprAqjOneVthk1DwSF5b9+/QfMnln6T4EVUlec5XZ
r0ji2/R4Kkd7VsR2VKRyLs2wPM5l3+2KdHwZs8z6+vnjfTCmjQMVDriUGJGIrFITfhVoY9EqoPit
2N6atU8kEjdiqwEh8lq4VfClMsv7vwyKmIcSBoDctWxVSTW85/vBP1YNkQU/b9iWcTS6mtXAPjPD
dOcHdXvh7b5PdKKrXxwcJS0eSG5WH7SW12Cl7CA+Yf4Dkw5HLK7SaBWDvpS/lN7y3TylxuQDHDjk
i0fc58/84fAIi1ArIC1ilt+u2jDPpigvS/9olkK/qYmjXwfuflsASuatb2TK1warAXQUOJBwFZP+
hV779zkovmIcDpGLsbmgNnw7vp0VOep8Hr/0jdbeUfD0g+ugNjCE+PxB36cQLZRNyEEMFdE9Zaq3
Ay3WaWM2NCmpHK1GLQ56TEol8URrfbcQbW/NQFQ7UUzZ8fOBP3pCjvYlaMMLVPurIv1nX8CVZhiT
dPIPtE4HhHpNVM7PoIfHS50kH00lwiKTni9Jznx9OjWV0VISAkI/DZKrAtKMeb5pst4IDpkM/Cuz
a+NwG1EQxqtvjna2No0XZvMjaxNqEYI+dIkEm76et285ClQiB6WN4RMWEPSyxqJU2dhhjm9cNI7F
iRArRKJfVPU+VCOkutD2ipB29WLillvjDwAtsevcaqa762TjCPablETToHsDB+4N4TyY3z6foHd7
DRiCf5i35uo3g/7hkgqm71RKxCCKOo0lsX0ln8am0s9dK7oHfSY9eeHL+3DYpXscqRDvbF3A4fI0
IaMoxyPepuc6hweXZEa1ndhR8X7U0kMbECJ+/qjv1iKPivwUYQrjavS9vJ2eVEhwgg6tc2ERV88I
JekQzSlbDhcOavPdWlwNtDz8P4teCwBjgd71jzF8r+6mMTRIYXEGz/iqHJL0Z5oo1L9JQigYUsoO
ZwFFqzprP0UYUwKigznVSD9nV7DnG4tMyc88HAhBTVgRlYsLzTxv/Fkn3h6sdoi2StqR+R/CHtxc
2lqTsglMmZywhswGEEKxA86sQ+ZGyy/yCL+aMsK2DLQkFuKlMZC+knTyd7g4XQdDSSZQ9pF5xx38
r+e5Oj+2g1UJT6V1IPCMxJnrrbVgVt2BYv91kCnBn1RLuq9pGea33dRGklZ9R8eNINaHJ1+dHN2z
kolrn+JofbGzLJ9WCGRb5YMf5/VtoBVWTsJhJBmMgqdMtlVsFS+2OrZ/4A+G7fPnC+Fd+LDMD6H1
4q9IA8saqoI2MvZbuAnHPoNzUnXkdOK5DjbYdl2yrvpoKUioFMg7KZJjs/R2KfhTXgJ4UoBc1br8
UwUgkiCfY1UQxdq3kRnaTY3xM4Em6UYOFg+fP+hHK57wgZBxkZrSl/F2dDMqxkwmAUBrR9baVqWY
kx/0NM61/ecDvQ+UxaKCWzgNbH10nK8iMmXMZiX3Tf8YjSTmEr8vN7kd6Ge0vYFrOu2rDUTqWMt8
2oAIcG6LNrhoefLuzsRvAONCtz2d4LzxVaim5m2HP1AzHeOKrLE/lS6lY5pFW7z3eiz3bmQTPDit
VXNfJXdj4MNnN+mFV/7B2kKJCIhpCaSY+NW3b8NMbvRuNo+xDmgtnU2TXGqrH8akcb5ceOnLS31z
IeCBKQ6hAcG1ibbB1QO3AQIYUbczFtjKJE7G2OWnYA67b4Ma99+GsfYfpAS6aDmpdTvrQ/VgiNl6
6dU5ugP0OfyyKWL9vPCjPpoFh+YwsIvcXVFpvF1zgSXh2mkzmH8Vm5co6kTvjqBmfldcPrywryuY
FlBuclv/aUgkQENtqXA8lehw4Zd8sPoXeSSqBCJp7qvLVP2zDQs9xgEmqcxjpMT6o1AQP+VZ8g1c
mfxuZjqcNgpAB/o8Ay+2kURGdfc6OALXFKMVX0LNrPfsYv1/NZ9k0pzFSwQiBEHRWkDY4iyllZrR
HXXHR5fbmcZNkIK06xNyrZ+/gY/WIjZPNCJYaDC5nr19AYqEkl9VVH+Msuw3aRhTRyrIjPQ6O/Tn
Q/0vklsvRta7IywL1g/UlLeD6WElSyONxNEB2gIyeo5CfaFh4u+w/P1XaEtB6gblSIu6mCYqCaFo
JwerH62n5aSvxuoQToP5R4gc3lKcxlTDQAj1s4fAsjyiSlCOlHyim0jCtfSc1iFZrxuTvG1bk7Ol
n0egkYolW9tLdSgmnj8E9iuKM/9Vrav+V0SmqNhMqOteFC1PgSu3inkDYUvSv9k1VM8UQEW7Osry
U9YZir4oSetxWxL+CODjg3XbAF5+dspQvUtVtTR3asL5uwsTkXEu93Q2eb6vQnwB3q1RoDJ3pK1P
GcqNpC1uocUUu6Dq7uw0n7awrdX865hmQPIoE7T0lzvS/21jVn+Tl+14PzfW9FqOWfMjS7pu4bA6
6W+90RxSrUpldDtfldmz5bDZ4EgcGr851aTh+TIg5TeQ8I62WESrX+rMrg2CqjZ4kc1kGZ42OiLY
szNXYFBUvOq8MvTDzmuUhEbj0BmYp2LuZfeYo85Tz+SBJ7rwLRiPeKBX8ls+jqPytSAZRGLeKmb0
eJVV76FLVNsmUShm4mekiAH+O7AELH5oCWyfRKkpMO3NSBObrKqzxzpSI9XtFj+T6yqd2oxyv7Bi
N0sTokCj1u0Clp8uErfNmnRb2kW/T7VmCq8UC3n7RutHeiZSCyu1TdZOpC5DO13SrrQ3dbtIG7lw
QA/21V03yPaafGM1XzWiCn9YRqcBrI/EyyDm4KIq+6/4Y/UtcAEQBvIwdIHcud5+CzKJ8TfzK/TP
wsnFoTVEcT2nzUxeMww0E7SigmTPUIT1KAdswVy/gzfqKeOs1NjRqvGZAz28qhXqLu4Uxhgq1c4C
iW6wchkO+GBk56iO0ms9G/rYrSGt03YoLCZucJLGolReFDGOIdw9dsZcw7/QKZrc0WkFdEekkU3i
LLf6mVhkLP/0+eD8UIJZYiwwq/0TxWoTa825yh7VwqHVsZg628fEsHesjV/P7R/fNmucn5KopRAS
zvnC9rYTy+2MCXv5oRLVtOsEWrQ8NqpyM6OiAlyKAm4kHlX9H/kglxKZZUKrB9hNJcTmqb05Dcqr
AujlK+3hKGqS3MKpJqxJbmFONk3HxJgQzc45JfddaWca6Ymo69hnqNraGISkARsDTYO8B7MhNT7C
dRRutYjHt2URF49qoGq3NEVh4pTMRslRxNHkFUYQ2QclSZRmH5WgToFV2tEdVYzsm5Tj8KfDbif1
dGr2j1Zadq9SBEHEkw9wd0MZ3AXAOl9rNIE91XKsuzyO5Zxevg4DgpombPLEs5wTt56d7HuCAqNg
J2zQKOVkznT4SxrSBh+eDUGoGsrvlHOKx9ga+q/C6IfvY0TiyVUVDTyTIPseeHNRaNIbteYh7uOn
XLZUNVuZiRdsSagdjUNTuGpiDK1LNZauAGFUGlx2hwfqZ3SjyFfIGrsKHSKnbEr3CtgmD0hMzv7B
UnHtQMF5QhenVunZWvEhIL/Y2VZ+Ni21DDd9kHK3TXpNtlSbYEiBuK4d2G6KCNFl9JRGXGcMK3Wb
wAzhRssOtqTSbfAozTg/zLXIXwlb0tbzqU0+m02cfh+yPPnKfVGeQjWDro9He0nn+6Avdo9Wiq0G
R+cimOh024sDxFlYIvTKc8Yc0j7ZDuBlBOY/iDBiQJlEX1HobAhG65QKe1xvOfzIU0eolS9lz95r
5jj3iMEwc+SDJ8OyBCP/BBtNmpPMinp5zNm8AyrMwbRJDSvdzkyA1wQ15ZjJtvdGnLTXkE1avK6X
zvBC07xy9H8C2K/3Lcrn+88P5g+CIIiKSAkNAgH+rK4AnZMXKGFifCbZYUZIz539beJK6F+4XC9h
3WrLgz/K7dpEhErsvRrHHKXVE6J2Rz+1x5t8jg1crAQq+FILD2nbR5Qezaa8MOoH1ytkgFzl/pIc
aWxbvXXgT7MaT/ZxyhDk22aLa7qtD7tggk5G+fnObvLC7VM57tMxDP4PESb6P/JqdN0DQ9BWAXg1
sTkOXWAeYew3DSrA1Bo9MjuQe2GW1zOhg6+rr1kz2gfuLfEvB8TkwAo0y+lescWofcHS1EIdYjQc
ecjtQNp/Pv+rGJDUqkr5ggqSqZHooSXu7RsKx54cH6fqqc4scWWHqOEV22p/1hn73n8eCrkqijpD
pzyjrmtWhakIvXEi5ej0RCBOn3aeTM3mWU/8ePf5UKvVtjyVxUJzEACjixTrq56T1oM/Wqzqusvv
83HiCE1qYbvgWYIzKpwYhZfqBxdGXa22v6MunT/QiNDfv7tQOKMQmVP39jHuuEtUg29ucUM076Sv
orjSKMNXYph3km0UoxTlUrf4uh/mf+ODOiCYX0hTxiqswIwg6aulsc9C8WLv8QnrjxoAC2zrS3Hf
03oQe6Wsg34bGlWnY8aTdLe2kRkvU6EmEZ5oEtsbK1DDg0/cE5NWjPrabcgBUpYvkWkfIThb5UYJ
cyB8n0/ZBwsRLhzfKhRb7G7XMVFJU8BIQ1V+EqVjp5sa45J9iSQm3XVWIC+1LX2wQNgSsBfEW3BZ
Icst9Z/tuLBaP8j8CcIM1CEcxVIlwXeJPGe7sYw8wAIC/PSfBlDy4+ePuc6ELJNETwR1OIpulq6v
s4w0GfYZReHwVPcWSj4OfA91aLKv6FQ60K034CZct4S92uQ1vRJu9dFRL2z66/Lxux+x2pjAWIxa
RG/a0cHP3CubRvyIJVYbERrKnZH5xcYMu8mrRud1KodqswQ9lAt758IXs1z6/jkV/vc7SC/zOki5
SX11Kip1j3y65VQMoOLvYAO2T9LExIheATjGi/Po52//g0XGGlIp1IFB4Va2em4Uc7lRZEApRMUN
DgMQOMVeRK8ACqAc44Pt58OtDtfl8bhW6yZlB0qfjPx2lZUjBCoiOOfQhFS8XYFtJ9rz3reTCx/P
X9bp6kXarGdtqQZSiVwXoidbRhqgK+cQlGn2kEQGDR0VKYzQ9/OnDmWqkUwEdYRoZ1n1AvSnLnd6
y7lXDsHTNMENgjCGP3pvVcfPX8LyTtc/jRTUYjpHFwrl+bcvwQkUmlCAetIhqHBdwd03f01CS0cC
WIQPqWZxjYc38QOUQHVJJvHBfDvUWRbyDQ6b+prh7EwklU3EMifkwOYNzV/W5HIqz8G21TrzZ2a1
2OFy5rXlIUE5rLpzpAUvTh9nt6FhUwuPS4HXSR8KwlvFNwjL8WC7xEz66FcupCubVmVyg85q33aK
QQnToaWPMWBp+pVjnVFxJhsSdpcWyodDsR41+sM4odbZJQ2xAkTX0joCr7JPeL31ezOOFG+YsQn+
fN4/2uno5F9oPyq5TLFu9I60Gi9DawYiJwft2FDmRfzsTFtgR/pmpvvphjxht2m43LhhLrMtYNxL
FdyPntdeWPMLMnxBUbxdfABAEb51un+wMI14KfDQCF9SK7Ef60L62sPnT/x+MOTxfO3E05J3vO47
iayy61LsH2hrDrJnCnP5poV5xRUdp6MLX/zfwOztZ6URQgEsoUIBrG2t9mjAN+C8I/pjR/TW3w4c
FZoLymp0OM2ABuOmPAX1Jo6jnEa4ug4RAnVY2m2o6yhyg/tPHtzSnWCXm7IM2JeK0Myj+77FMXxb
parzMoRV3W5MGntsEGtKiB1PFgYlV2NzwtPtSm3oLzmYka02B+zSbXzCumEYsViT2C90neFf6uNe
ndqSth5eLJVwi73bpGLxdjYTZ+jRWuMLWkhV2XT24obTlnylQXWLHa4bxPhcfz6nqxPq3ZDLnP8T
KHD3lQmduSk+U3OLUZhVmC9+R8PejY51z3BorBYm4+djfvSYlOLZLolcgdPoqzEJHElLh8jTTdEJ
nN2C5lW1cWHdR2qC3lwdlF5+nSvEjz8/H/kDmBWnB4BUHbUDLPH1qqppYMmHvveP6B19XGa7WEWx
GIRtDUnRhBx7O46+/iXp2uBL1Ey6s7O7DPa/LRJKCLHfozaqJ5DC289/2AfTAI8SAtCCcUBDtDpE
cM7sG5KVkHwpmKFvTYtt4ICBKoys+2Hr7YUAaXVw/511jipCUWJp+nVXO3IhaVq3nILuzTz1gSco
5r7C+/fSRK82jP8/jMOZzZG9NGm+nWgsw6PWLmR9LPUiHdzMihHNNrhJ7lMUwpfcpj9YVm/mdvUO
o1aSDakDqCdO6h85LZvtGKU4y5mzf+vXqBAC+qs2n0/cB48ITo/cIhEQMZ6zCoEQHUZaWXf+IdEx
/dxEcOaKfTE6wS9JQaO6MNrfKsI/u+LyRqHfErRTTpUUmNb7fV7yV3prPKrCV7JTShRvb1W1GewD
nS0lpQWnK4ZtExBeX43CKZnTtkp7y51omba+VPS3F1u9Q/dzb2MtRctsigQYA8ZCBhvhS23af/6C
PpoVMgTkgWHf0MC3uongazdOumiDoyllmXndnBmmG1QqxQRa3EN8mMNM2yRlJMoLL+ujb2oxdmeh
LzjCtRXvoIlMzeogOVnBoN4YU9Ps53Sm4B2QUlet3vQ+f9J1kLpMDuo/i9sdUDgkfqu9FFtD31Bs
bCq7nhYWIQJaA3DWgn5L7VVMwRYHPzyNapyuMX+vvRSCyIYP3i00tbjTIhznWuSYLmlheWEWPvjg
2VSIoFU2Pqg0q2+DM0dg+arFp7D28U/NhT7cG2qbXUSbLpKx9QIlDwiRkG8CtcnyQ/45TyoC1bIa
wWmbBrpLNxonk4aFsB1ezCTM9asuiQMNy9OE/k0TgyNcTmNhPvec6Ze8Yz585r/6MkujVdVc/RRc
JSfVyePxKGwsv11HFt3k0gcza7vPJ/6jPcD8Z6DVNme0QRPWSlqcumYkxqZzt3nGpmKWsCtUjBc/
H+1vVm31ikloSXJMGGEsTcBvX3EykkHAPGxBUivzibzzgHtYErjKiAmdWiwaSdyWNkGlfW0GAZkx
ID3Ujf0TG4Dc5cpENjhbnLz8yL9C86d4frP4HNb5pazwshu9+6XIClkJ0K7I8L39pUuiTC7Cj6NW
lIGrhUXqKT68Cgsh0gEo5rStJf3rNggjDmFFvfRBLoHE2/Fp5eTOiOaJDZPM/NvxQWdGIutb5dhk
aviUB0rpKrNafUmrafw1Y4pLySSm686nU2WgkkKvYDTuzEHGVDPT6fnziXu/E5L9kagc0TTirr6+
nGdKEiaZ0CFX5nR05HqpbCc1i92xSr6OZCepbrX/B9U61wOVPBAvAp7ju5M+MJFZBdwQs1IHRJpV
w0aUnfWHnttmIWUG7jiV2P+0+IWWBt51OGJHF76P9U2JjZEYgzQIbBC0MRDY3s5DXwPFMvU4OVHk
CmGLA0iI4PseWnMu92YvQ0+vKUmowG7uadXpTlXnWxcC3fcfKc4XaOdpIwfjrq7NuYy06athCMNT
n/TZjW6l/n7EG/4k9eoS/mmdfvr7vP+OtdptG1NJ/NSfQRc7RfUwiCA6p3rc/aKOHewzK4oS+lYF
VqdNgUbcFTmFlU1TT+E5Q5t3CUj2QdDLSodOsYDzJeWj1WdgVI0xT0ad0vnpJ26ROtkdjmHlppp8
Koj6NCq3DqLQ2zZLZQvhWcGKve4oSuGSeRfYOuL+z7+EZb5X3+W/c7EmuFSprMNStM6xQ3zcXE8z
qqZNZsctZpYZPrRelNv+fVUCLqPztzce/vvwKGRxaqM8TWVgFbPpnUJ/UyXlcZbZDRukw/SoVrxv
2Uc85lU5Tz416wsP/T4cWWaBI5G9kIvtOlJ04tLImwLWPflA9u0yw+HILTrLuBOJbxVXcT5ixvL5
k74fEzyNBJ8tNKT71hoE2BepiRzFmI5t29n3aR/IndawwEIHM7oK656bz8d7f+TyjKQeCYHI9Lw7
clVnWgxeUUs0dm/9HiEyoOsN60u3pY++ZeJttpTFaw84ydv9RMnwu8zUfDzOqizktZnSjcWOrfRi
ayc0FV04R95v3BC4QJAvl0Y05GsygKgas4saez5GPVvtuQHHLr2smeubJIwheFexbz3I1kwuZHPf
zx5v85/HXG2bekQrmZFH4E1tYK1uMiXR1SCs4ZyXnXKoQuPSRv3R9HEmc8UABA84chUxidG3K5/t
6VRbxvCrA+0lva6unXr7+TJ5/0K5uiyjsMT/vti389c4vjO3Tp2ekPhEnqyN4hQREEPpGn82Xd54
kemnF1otPlozbMxLHXjRydurm5Ntz6IFfV4ciUg1sj4arlKgPs8hbmq7//545Bbw8qUyykew/JR/
YuAoa6PZ6arohEMHfXKFigmU2zQZjX6gtPWfgzOj2ZiakPaxz0d+95CC+w7/gQ8hvkCN+nZkBTvb
ONQS++g0DlLlCvpRIiL/ybKT+L++T4ZaOCV/uc0A8VffYMz9U+dGgSaFtisgsT23bdHq+8YeL7lP
vlsuDLXEuwgaUKxSdHj7VAOfW9bVeXpKsLTDAR4v4GqD74VTuaUC+4jgNglu57nV283n7/N95IJG
mqrxUjqma4Q49u3QYVpSvy/b6QgFBxRFPwkuzDAccGFxdtXsyxtlgKIRmgkMWRGOzxmH+fPnP+KD
xye3v1xhuQ9KdX1cmZ1RxDx5drIyGrs3lRMYqqeXcvyjmmXMYQmJiGMdW/CLkuLlzb45qMlq/zv0
8tP+WckGVrEmhbQCYnX4BYez/sHgfrGng9w4ix49xTC1NiBAU9wQypWuVPtL/oLvo5dFpk6eigwL
VbR3fZflNKm8/JwzjOLWRl3CWIjEYoe/n9zNaf1TYyF8x4FPbqZiCPZOk9uL/YJ5lZpiuJD0/+AD
WwJpANd/zR/+Rn7/vBCBsYAIFvbc2AzhGTVD/MOCP7azHXL+/3nal8flykClnyaR1YbFha1vAkTP
tNo1zjWB4cPY6OOmmMc/BUjbrTUO+vfPh3x34LBjgZpGW7Acqigm3k633uAujIm1g4aVVjhv7FLz
jg4JZrmyvisjyaML+5X8K0JerbDF84XLwSKZ4Eh/O2RiBhUNt519FKV6wn/+d5GgPR5RVWXNE0Eo
wIPx2R+nL4GjH3P4fq4Tpse8rHKv6O2fVUDH+Sz8caeFjumVUfNXK6c9mHkI1WFQSzfN7G7ZfSPX
6uGCd/Fw7lT/e5mPhdvlS6wSKsrGCJFszIbiuEOgm9yZSxV7bKFuDCQDESqa207MyUYVNG8P3VU6
6g9OU+xF1pymnu4liJrfWoRvEylHZC/Zg9NxtSsb5YB3QrIJg7i+ysntw8dFGlbl9j1ezTl9+Tje
wNBpLPr7Z1DII65032fD5v4+WqdBR5+QZi16PtvaKlMZ7IcGE/PB8GyVPuMCreNoT/wV5bqwlLPo
HtvW3uu9xO0e93ePK/e5yfNtHsAoUUEvw7Jqo2AbgU5xhzx/darytWzaW1q+ryyFqFA10YlRIvGD
YB/Yym8DxJEX0FNTOdhNWYXP9TU5OVkSPmdleSuwCXe07rkv8tajGdfLnPIL1tmJa6XOCcjOUQvt
+9nBoyIYM3L7gEQo2732dnXExGVnW+Fxbsyan6s+mvb0QGj32MISrFXDc0bdsxVzA1SejFl6h+31
1g6Vo1aFwh2N9LmBcrI4qvPqzpU63aRNgiQ63ap2uM0V8UhaJnJNzMVFbNyIvJ3cGEyDa4T6U9Co
V92Qn+Y0+6rIAMvI/DVL86scG7MZZjOIpIE2JHESaXqXx2qCeH7cI+fGo1FNfjVtvUu7+C4LFahO
840Q/g9IZS94VnnCr78qLU6Vor4xRvlYWnnnqWH4E0n4ThuCA8UO8lGt9XtQuysEkD+QxqXbPAsO
eLfdZQIvP6dtYawoL34aIgS08Nk0gi8DhQfPrgG2WP5drYgfsrc3MlBvKtStbj/i4x7jKOdFiTa7
3H22ENmOsSzOg4VnsR1rbtePN8shAsgW7EWKwYLEbdJI9nRTfwmxGaun9AtpgZOFwU8b+Ftgjl5n
BOdmMA8ZWBQVQUGSmk+2Yt/UeGwYxvRQlA3IjCl15dTvnLHzaOAGXaXfKApBXZ+OW8yhd1Nr7ays
PWY4ZNAk/7Wy8m2sOHjSVpts8KFmzbt5Dg9x1tyLVJ7rzrlhlRzyINq3ln4ih7ABNHrDv/EYkWtw
iX8OftGflUL8CtP5WVO6hceyVRH3deF4WwlSClG17UTuqWP3deyqbZSHx1CPvKxEO9BlV36n/MR7
KHeRg53jsrvRWEauiZwybqONqXQUR8azmWmnshNbB32Vqyn9d9MJd9hpblrR3E3p5Eln2A5DeRgs
4UF5+Vob9dMUdNdaiAgXXgx3/NFCZ+vwoUjlhDX5fYOJqcJrgdG2T+x6K6fmOS0Uypr5l95OH7SI
FhLqT10vLDdMzfsBMu4EeUQU5pWMzS2rhHYNkrmVPi7Ah6toTg9GZD5jT7pvqmU6LHur+O1+bPVz
VYbPsx/fteWwj32wG6PlkRF9mKnDk7j+ZShj5Dm6/02bYk+tqkORzy9AYiBQxBUMkMLwgRv1BupR
f6IqiZZujM4BQbxbFfrGkNaw1ePFK0qYsFwG4Wky3KSppmx1EepeXHe3wzB/y6zs59hZN2PZ/WiL
/hQaMcLlBoAPh+COc/1gR6YXUdXQzGybJcmhttWtzSOGst+lonyorW6gVddGVTqESPTj27bWn7Wx
3yh1sDNthT6/9FCq9p8giL0ia/Z9TogGds12u5KwWK3Naz0OfvVlTl9e3z8bEQ2Htj/xdVi0X88I
fu3uKK3gnNU9TCpcXM3yHDn6PXN/TVF48BDDzG5fIj5PLR2Hzfl72Rv3mYHdppGJuyHSpUt72/cI
VEuUVgii52Zrltqp0Gg4BJp+mAJb5W6sen3UbO0F5tgaNwNs5UADol4P1ynVI82cTmUQ3qhL70hf
plepViMslsVR2CTMijgaXEcJD4bW7Bo5xUDmwmNvpkdmcYOb37Gap6PFu9qgNb9T0Re7tHQUGycd
T3qsn8K2uBJh80QT+lc7gFHWhq1nBtZ1Dx6rEsEOgA4CimzbyYF+3mATlsPRaPHn84t7seDqwKxA
wDhhwLHN85qKbv2d6X1MQgWXTS4ihcESjn32GOWEHDzd+I59hTz2u57pAItS+dMPe5rUUvWPraTX
vZa9mnOquegMd5PFHgpBYTD7ryMeIm5TK3RhkkdLRXY9JWznk0a75twf+3o4+6V5m1TTVWTP0iXZ
l3pJN//W7LE+dSZ6K4TbEJfI8JBm8sukd5vWPOVTTNNoUJyy2YebZP0EwfaDgunG7IMDOqsalmZ4
IKVLL09UucYspq3sBho5+lndNer0FBf2HmjRNXyKL2SbPPaFp3Kqlr4D0t1dFF4ZSckp3tc3QHq/
+LagQaTvDo3M/6gpJQlwueDoNL/dDKm886f+toroGuqrkmXeXAfqH1Gmv4dc/SlKmkRorfAqqwGg
Y1IeNg7tSFOPNLfaMDcLJufc4koM+wY+TDyP37tO8PaL6c5Uyxg64LRxkmwbaUs3mGFgYB2E30Ih
npMppDGVU6jsVaIY5QA/aDtaQNQGdnd1zh5mpbnX5XDiwvBYpeHg9hZVx3y8g4prunRwbCZbOet2
ySlpvLY0w+RZfjfRc8RTbtvK+jP3zdW0eLY1yd3QW0d14urU5tskeG5689ZOo6OR2oCM6bmI5xzi
NdQ7ONI73a/3NCw/iGjaAQ4728O8GflmlFY8KTi+ecIIb7KspcLb3AKvu62U6SUeAd/5yT5Jky81
4MIxje98w97FcmIVdqCLjC0Zpm9O0h6oGO8bqZ2VrDvLybox6+6c1PquwxnWDcP0D6LF38nQP9XZ
dE0Txm3ZzR7WxoYntOBc0Ektm0LiBm6AoPGfJCnWrO23cVJcD2m5yTL/thf0JAxKzLuc+fhGxCbj
UaunMzg0wqD2kMec5863SC+/p3V2U5jWA/CbW7/KvqrQ3d1sCu7tJjkkSvisj+1e7RYpNf6AfTy8
oM+e8Fu1n7sC2pbjvNTtdFWEdDX4EcIZeiE71+ryx7kTt6HWfY0qfef4vr6pO/ZX+iD2cwcET2sX
Ohw9TBS2vSLIt07Te1VWeBYndJYQI3LhVBJ13+No7Y6krftuIEbGXLbMkk1cKjvcHb3MUn/r8fTH
1mdWQZg+OE4LhK0Fjq23w7WuYX4bRvYrl28Ch2IHOvJsdPPJhr8hc/UqNEs2YaX+5cQRDm6Oeqvo
wSnoQalP4UvRMilkCmgJq/70bfI0AMSkocbLi9GbUl91MyOn7q/3j8ZYnovSPtIa+iXXlFMbN/uM
+V1i2UALWbYSmnvy331UubPp9BzSmLr836ro3VRcd+wYgJSiYoUBuG2sfFdG/fxHR9TSbXOsoC7k
Yz5IVeBISAMiGRlTUIdejenT7tLiYK6RFA38wY3zqj6maoGBGEQ2TK+h4E9l55MumMVpNnxWahuG
/7m7kx9BvR0bSW7rrLO31zlNhNKJa0s/2q2Ny/nCBp/29DKK8dTnlppdyMwu/9zb26PJXZzOa+To
JGj/Ml3/uY4rmSpqNZ8sOKq9fBwHDp0eUufWilvrHkfAAQ2EFe2NPIz3I2XgC1d046MLM5YhoMYo
r/DWVwXONh+rAMqFQbU7ln3ujrNDJyYHUXbXgA8IPWRlXN4E7T06DajCrja4Ik7VtlBy63cZCJiH
BS4dXzW1t5qtoCaab1I9oguwa/va/H+cnceS3Ma2Rb8IEQASdgpXpr1vcoKgacJ7m/j6t6DJE7sZ
7NAdSiKFAgqVefKcvdcm85W0dp8jOyj3Si5Eay+57WwecjdgB8Y2LYqnmd20Phqiw0aI6SyJ6EZ1
md/Ujrl5Q6yxl6xgDeqDXUwGlOgRsj6xeODYvTVWXFatoZwdTHhVXZs/hwVboMUxSfeaGs2hVzXK
3J22ORu1qG+3nSiYq+6rkm3NoxYztDkjTbVM7FZz+Vn61YdBEdlee7IAWjGsRXQlfn+dZDcZzsxQ
C9S/3fr2ytLStnVylZlWByxRkb5CSchYcZDHv7dC9k7puzeL3hcbPV1H2m7vG39KqrdJXeji1BFn
tHjaVKyPZl3Ph79f5g8vML0dlFgov1B/vdc1azBhN7EaXMZWZXuoBtUMgHzN97PR18lhwAUqXg2l
Enmopkm1Brt68O0/fwb8+kgOUeegY36PW9IpaZYsNexT1q/D7SBF+ZCNBfa2uDQ3x7PsxDlVq4Yw
r4d6yyx9KF7+/gk+dtUQbkFkptXFs2Za/fvX3G8NisMhTrEKMw8wYhxjuWIp4eCK/pMH/od24i4k
R5EGQM1B6/mu4VTlpKF3zpzszPCKABvri7oVMpRFPJyrQQMPWa1xsA4YEoetGcMMojNWba0OWD/+
o2UIL8gu3eXtNpAN0Xp719kWPe7QrAQDk9SZRXzNDIkjc162Mu4/aVx+XKm4EnqxvX/OkOq9Sl1M
hbsO09id1FZAH11XoV2VC8W1KHvhWxZDl79/p3/Yj5DE7LIrTC8sj+9/u9qadJvO+nc24jwP0mHe
TR8pk5BN1DCliOLygagoNxsS4pttpG0wlcBN//4p/vBm8XT3HCZ60ER+v+toZlvdw4O2mPrXOhxu
Ol61XzECHT3Z5Z+NRD6uGbvGyt2DSRjYswf//hpTT6hLyqt1sgEugOnUOd5Eo1MnnwkM/nBXmLAI
RNL/IQE67+5q0JyJUs/IzoTCq7cLZvijFOt05cjY+WSL+8N7gzCPnyRxI2SZvc8gMqY426rB0Y+m
gnvRQvT2YsyddajNbLqbNsP+pIz5w/X2VjAPj8WQUc/+jP+1o7urQkiR3azHxFi2x8me0tder/fw
ebP7hqln+qRg+bgAw6HYXwzU84zN3jOrNHVb7SUD09qt2xq48GF93YaU2TeWHVBnGlGtq1WoQMsP
knj87Jv8RwL1+z6DRImBnWAN+IeI8fv92stg5xA8qFCB4+wikE6jxd2QgRjGU2Y658zS6czwSUwz
Qr1cjQcX3/+pXsYC5fKGlZ3BsN1e9kpc5p8MoP/wnjF+tqx9C96Zl+/WyjzetLgEKXBO1HgmmdZu
88SHZav6bj0Un6xQH78JF8E/3ID9NaOa2v/7v775TstUWRW6cmzLrl29STXXQNY0uOtt7R7VKScU
QYMqic2k+kp/Qv2PXgoWY0hce6mBPIMZz3u1Mmw2BO9l7xxzY9ZuStO0ziR6yDsOJPYnD/YPuxB6
DDS86IZJxYNO9PvNCrYoJ23UCuyYoXt2PKWMwXMaQlnybFhF71k7IkswrPBqh7Nip7rz1Yyk+NVx
G+OzO/9YZuHYo37ll8cEiOH/758m3gikig2RnrvRWC9S8pQBT1C+OyayQn1Ob2SxqX5R6/+9vuMx
CI0tCVkNL9q7F4zz4NDj3EqRvWfLIZ1sGRLW1zwMnVCODvIVGCbp93YmgOLv+8JHESUqanwsKCjR
FjGlf7fOIJ8GOdZvySkn8UwPNXLLal/yN1ZcFlJclFjbqEJGOdZHZVy2xe8SPSmiZZLL1zQGIRG5
sgKvTzQJYstx5r96fWtsxg4v5q8mDf4NSABzmX4ypdvfjd+XDATg/9juGLtzC+8++uQUcQvWI2Ey
kWzXCiT2q1qFpUNDqIiMsZcB5bHyyQP7uBSggdkRigbX3tNof39FclcS+VIayUnBRXNspALLrbaV
MJ227X+5FGJxfoGAi9R/UAP/WgiS2ehyED3leTeyHYxey+50VXspl07/r9RWXgJeP/SApokm+v1k
fcvY0/K+i48tEn+iOsvNGGDuzOLNVrL4s7V+/17efW98X/thUd3N8u8Pq6lB3TnMhXO0rcY2fSdz
izbSJ7OuPnmA/8g83l0JxS2OzL3ARfr1rhCplgqwSGzEp6VZOiyJHOkAWyiaWwX9oEDwifvO8O3c
FWzpTtO8rk7u4BvrMids1BxfV78WlN762IEFatmAgQmN6x7xSdxPSVswzfJTuwzOrQXgAA3pUMV3
o147N0QllmfbieMt4GhoGMHff7cfniHiJA5ktFRcvrQPxFCkjLWUppmfzWlpkxC2R2uEckrn/8xz
4EIWjxCjPa/9B+duEls54jkiPF2idMF+W18SvXZ96CR0UxdJ26oePhPpf6h99mtyLCFUjXrrw2lg
qhOtdq2ODju9HPM1WWGzp5xJGD0ia2sPkygYEf73B/rva747Ya9w7auRmfU53VGlgaFR0zE6LOfu
k8Luw/bOzVGt0quhGEeC+26pn6bJlaiSirNTK3rmIUJFvWNLACky2UP88O6vrAlRngsHby/jpr/f
6B+vzy+PpYK180Ool9zqytV7chxKQ8gb8JqjjxtI0rbY28dja/pzvGdKGSVQJ01bb/9++Q/r5377
/3958936yXlyHVYVmK7ryqQKsJ/l9/E0OPT54xUh+t+v9mGL+OdhG6jNUatQv7/7VmHTOVveVPwS
SajpMmPx41WfT3qFKEKuNcO52f6MsfvHO0SiBZscPSL17O87xBrjghobMzsT07UbieEad3Rjl/LF
LnEBfXKHH4+X+y3+4+yhXuE3+m6NE1rGngtE9USQieiDZbOG7zKHXHxm1EmaijEy8z3ZWTHUlxZx
RXHQ1IM5hItTZZ/RFj6Wc+QxwiKkC8mXvDcEf793kcpS1BqCxkar87BdZi2EW5oeC1dTDmvWVAd7
200ObYXmQ4+djGj1ZjnXMM0ivCPVw9+//o9fxV5WcvwG/qDDI3/3cZocRbWqTGzWRgeEUTrtpZoR
P5VjKvtkr/nTpfb5Dj0FWs9kMf5+52WGq2Gct5h0CuhlXgxxVPHR3oy3TVZMP/9+Xx9/w2xnJjiF
3WhPx+rdxQbRWUUBeOk8kH34oDpZfLuWU3sjVQpJxjQ2ZHx+5ad4663EtzsmvP/D7dLh1jB4UQwJ
690nmJLVlRr+6iPHEfuEYZ6vcxUKaPJm/mSr+/gbxrSEXtXBvIKI9L29fNKTihhdQhBz3exab7LS
Pr3YXLM/NWJ1R69I4/m5q7RR/eTC+z38Vj1QVEKzswn25jX6YM+FyzPr5WqSt5eP5s8xzdvHdR54
kZPKNhFQSXMdfOhxq8GcpzfST86BH4/Eu1trX0V2zxZNwXdLJWIw1DYblsqMF3f2G0EIiQ8wLb5J
bHopvkQN8GJmnWCEk87Zo9ohdg3GxoC0Gc9aoobkElZwL8wuMaO/v4F/+nA8GHz/+6yFqNu9QPlX
cTqVDbqVhu6OoumpE6X56mpPqfG4JUy+3UWsqU+nVJDOu9GjCWySZxfG7SmUZc1dJDX7lLyMgDqW
TxbE/cK/fWuc3CD1w4DY62b3/Qdzs7TBMG+bp3oVnRNiaTK+a5PW/ndyNWdjjBA485H5A634/QHY
NbIChOhIjGFH38Wa0o6e0Mvijl4Q3kWsJvOtVo/Df/YScyYHc8HRg1Ypae978fSvB9+mxixG8OIn
LJJPqdThs7HUpNFE0/rX37/kPzxKDYoTnXSsvbvo9vdLSdkyRsfFccr1yrktc614UDapH/9+lQ8r
Jx1JJJYOvgK+LbDtv1/FtgdFTjNtd1MY5RiWba8QHFeXOWl40x4l9ffLfSguuRy6Tnyp+Bj2tuHv
l9tmAv3mVbNPs3TAUOSE3xBX5vaACSfish6SvqEs+/s1/3CLBsgIHKeUIaxi727RtPoUAD3juWQj
Ma5Rtem0gGSA3ifS8O+X+rgFQ1Vi4rrbW4EO0f38/f7Y8kBXKb1FSCPuSI9iVpBKWKU2wd6dUxIE
lIzVMYuFhlRLutlZsyap+yry7QVK24i0aV3iwvgfHgHuG9qxKovGh614oVE161ZmnUYjJ5J13toL
SAtpCPm++2Rv+lgS8QjAYjBLUHWQJO9xbHXOw94KYZ2QPYqjVtbEo23y2mKDutLhT/vIETYEH1Lz
xNJrqDrlZxzcD3sHH4GRrNiZw6h6xbvVQc8ZQhBeYZ36svo55KrNTDP9Do4zzz1cn2rUOWkfxHFu
fXKU/8PrzZYM9trCaErP4N2mofLtytzM3dPS5cJvt759a7TFcrG7mSPRFo6M/v7C/eFOie0QAruT
ganuvRLcIaMMxCnroDQmawvknMRvrkQI6CF6mL/aatMYXpzRlfVMW+mqT+7X/lALCQAsHGdoHkN6
0t/DjQ2C3hW0ydapHuuS+DV3sR7QLebS31B7zqT/jmzTRqpgsY4r1zrqah97idKphZeB5NVCRRsw
pLTp+ABDRovSGv3Q2qrbF7tU2gIaa68f+s7VH6ot6+7L1aY/OQjFBNdewpRdWwj4g9N2uOq1CqrX
nmtqTGrC22WvyNS4dHKvWMX8c3CJHoTBQyPN2wCsnJRNIVstllROiW00UenO5oiiJ2m3AFlX5d5o
CQftgb6NDKwmyYvIKdfqcUkrOL12W545vE9NaM6ivFHHsa4DDayEDdsVagtUo0It/KJwBvPS3lbx
c4l3gezWZPjEsjgRoCDYSs9VXhb+RElFMlAmPA1Nko85c7mVhGmEeWN1kcxb67ZIiIRURlUeOkIz
z7Kr6xfqTv2QNYrxWjmrGSEqLX11HolRGZDdeDW+kdGvgTQTqqiY/3lqYZr8zPCl0DsFca3/vtit
/T5HdfHIQrlpfsaZsMI+3jOYdNCLc0tb06hAxcw93Osq6T+DXvzhx0Zlip+WJQ1j4T9F0r/2Yqer
HCJ/WdTcoV3DzUH2rSACvhvpoj0Rk7B80jv408oGYgwaEGZGHCDv45UqKx6nFZfQiZ0jO5Yx8bBO
WmoPpg411BmN9JauqBIxq9d8pGlGgHr2M9gZpc2+8f9eY2E3NBxBoKXOuOA9TNKtJ3VxgVweSSIC
eF2vo8fXfoQEHUxOc6Gbw3WrKrTsEeN41mpeJGgkKnsKlmoIKQNOwyAjVUGV6n4pcybPMEE9BWCE
iJf5em3HIBFErCICeEqYA2jFK+IQaJkIPMnBmy2CXSAZvNrGEjXb5E3x9KvFYez3SqOe8kq9Lwrz
OmvmcBx+OutwEoN2N+BYaNvqkhgaSuk+TBfnh9mrX01EMX5XqzJa6omfZb89GGrVBg4nsBAE9UUr
q8lDv/N9UpssXNX+0UjKMBnMOwBXh6oqfykp6GtZ0z5PSuTGfSov08I9l7K+QwQGFVsbr+RkBIRD
n4mJujQzjAildY5b9dJthtdttO9KSnRDR0vfOZWvqPw+TULN0W7RoEziOidBtq0vEpPDM/GE9yBy
RLjpiE1XNnYmBdvW3ElRfN3ljmPTIH5FTGpWpzGXQW2+QsQ+plnfkbzR+uQ4v0CCIlJEvcvi6bZG
2150JLmTtIHgXnu2h2EKs3i5tpzBn/v8KanaL4K4j0KHnuhWx3KlncrZYPSy3AgZ4iDwyoJcpuJo
psYL63Thm41QKE23kME+Uvw+PbsDucGCDL8CoRl+5hZe3nyvCmPvj9j3M8wGv2f3jurada5T1Q5K
kd1pqiIPTp1ufmm4gYV299wZqDJmuUWlg6wbYkvMh1mehzV9nRQTJwHG8kmT7UmfrQbiXwcrujGW
26Ifv9K5JbBxvUWS/SBRy9bNFp9krmAeAU3p5VoG2rgPmbfoYd+lxwYyU76hwShKKsQa5bDVJme9
Tgn+q4koxri9kZ5Z7kdfSdQZ4VRaS2Q0CQch8+Jnu9BfVcW6zMoG40Df+oWpIgDFpKUvX2KneRpz
WN+gHzdwwcz1Asuaz07vni0+u192ZQfC1PLn1G15ZnFYF9IKs2aLLNk/lSK5J403C7J4YGCTVZWH
Fqzw4nqTiGgk6ZXjeo2vmgh1+taetpYapPT+xVyGaFmbg5UZ8/1idEnUkAO7j3J+LCTHchVMtTFL
Hi/YP64b8rI7VfeFkNdIam+1JT7TXCgfK2f7ltjQlMecAHQTTH+gJnroinX1J4laOx6TBUExgt2t
VvwhVkK7F9JbQZ9gumDe66aQwtv+Lt1SN6xsjYTwcVRghYPKIND2dapoTKoTCTPCnLH7bnEV0FdR
L4hFt661DYU5x2Q9cCY1SGRRRThotqPZjii/DeKjE+KAEVfuhwoTyF+mK+3RVQnglH0/+r0tv6vN
TJTaxMsP3P9Wq7LXxtBuUmc8m1q1u3RSr9D5F/Cw83J7zgSn7BG5NOD9ZzMnNQbrwwD7fl79WrHv
NENiCGRIHq7gzN9UJ3kyzS4LMCi1O4rywYDLRooA+FhsVd36q8zSOwfcqh7TSiBD9Eer6yej42i8
cPAMnVYQSV6Op7RudWw9hBWnonQ818oejZL83w7Z0qFo1VsE5u3RXtTZ19phux5AoPsMk6Op0e6q
Jj9RNv6CFnltuZShoMZ/9psImiq9Q3h0mRSkEicEri+ZafjoNUn83uYLOaPe7sA2CyJ+i2JUyMPO
/LjKLxvZXEF0hDXbWZPXzOI6s0rVw4RuePPo4CBTeXL10JJrO/yA9ZEwys9fBtN+3TfJeBCPLqm3
J4Qh/kz6QeI05yTVccFwcU9nJ0g18P5tP1i+SMifZtZNUHtOKkTN3kEU8BSaReNcWWZ7nGOGEkSo
5gN247ia9y5DNKb2RVmlP8pREpNonkQ3F8HUGz9Hez4s6nJYJLATwG9YF5wp3dnYGVLF5vsQ52wa
8aG0Siz8OaGSPTLgMcnvOpwgULOvarkGbUwoRN/dOnX3Pded48CRH/9T6g2YOgxLRrO9KUETz9/j
OX908/mhj7fuTLM79YuZqCOhDI+r0ycYX7IWNjsLkWHXPOr0oi2UuzIGH2RtX7VFxd4EJcgbt/hi
W5Nvdtee6zwZzrVtvNR0zgNAVo2P6rKOyjhvPK2GZFNjqToarXmL3TvIu+IyS9wXzEs+Xu+ArvJp
5eUAyZh9o9NFOLDW3aaZDEXfPDhCHtkOjkhYb1FnvZiKcmuMEsd98uoO+pfZ1h6b3dlH4+CSnIer
ZKvvx0bD+mqWUWli0G/1W3WYX6ZpCEe06RzsRyK4rfTSbVfhcUw1gmbWI11fDjjIHW/EEBjqUs2i
1a7vs2qI+tL+mRoxHgSC03WjGDz8nvfr4K7RNC8Hp+guLGdkRN2TCb8Yjq/12vdNqs+ToV/rKrZo
VdZrkDvWK4OkR6WBkzhr/Mw3bBzY8MbBM2C9eO2qxoHba/g96QWSfYD4rhyz9NWsF9KCSaHwxe5t
xGjbeE1V5L6btraXY2PyN0skGKZWsn4rYjZTan59xjpConPZSMa2BfjpolvnqKqr9ItecRoycyc+
k+FOGiden3XJNNyGG007S3vELdQenBmpZb+Qye3UwomMnEWxnolsWHXnZ1nD6FMUAqRwHkcqCvFg
s7Ij8SYmhi38T2U3jEgpWonLcCS92iVl13dbhxTq0dl7Ug7+s/ZZcyxIXMJ41JvhWe8T4QG1HL3O
5WURffWSEQGvD+3dP8hkXsebfCiIhQYASBDLwCww2xje1rYDuCdpcaBjfEwdeO+WMWrE+/KPuFIv
RlW5FK36MgM88lJCtJtlMgNRclasF/6cVZwK27juOvNW0/PXbo8625QLMJc3QzJeJ2p7DRLpxmrb
nQ+Cg1XTH6dkkEFqzeFgGN8taUcs5QerShSvzHRWoNmYLuAn3EB4jvR0gWJklumhRGBPkMkhnvou
6Mvh2arin1Q3Wpio5rdONPdm3l/aTv4yKeX1vLQ3mKm/WLGOIFR769v4XGTl206BIB+CcPHEOlpV
dWgT7EGlc1XAtfcVF3lo0fdfWI/eREeChHDlc2nwRjnaNPtjPZ6LjnPqpmnPGx+qTlcMamNF5Rnz
h4S5N07b5WtidN9lmvGVbk4EXuOQFOvbpBi5r2v5GoktxsBjVxxvu3PhOPfQoy9ibX6r3ZpQYPxU
17q1EENjTF9SZ+IlIJk1xA14lUxdChsXqXVc7fYiI+rS1mTxsThbzhabESltrYWSjmJ5XtjJyrUm
IAJXx6aJKpQ6skmRbeNJrc1vNJB+dt1yP9bT6ok+sYI6055mzpLB/sJ6DnlX3iAToplX3gNNYSmv
hzkYZgR0XYOTmJLySzyhr9FEe7mkeB5N454+xXWn9PuiYX8l3mby6UGox6RcTi0E27Ctcg50aGNI
r2NiSyB1JqFrGeaJnti93S0isPo4wVeWH1G2nXJ34dXtJLNOhZOoLeMlZCmqD0nZWL6pxD+AdPOQ
Yun45H0/Yxm+tar0xEIeddpwPazaL+LSbc9dmDhYLAFXqa39RKXrHtts6rxKlyJqpXACc+OEXdrY
D4oGHVOy8GzNieCVIV6CZUgivgmyurvy2bTr2RNyJpodZ7vH+A4rEZwTrxDKNRPar43pvIyJ+aAk
2FhjczrYnY4UjIVzjHvt1An5Eq9zf00ISRM4/UZd4DZXXcofAsKyV0WPdU72AtAC1lBlJLC8mb2x
b14aglz9eLamCG9k5bORzTeWNisIYEtt5/+8AQkZIkF8x0HJCOy26jygIIWGagMKY9D4Imwyys3a
PfD0Bm/cDT1VA8SsTKfXucXo1JR55WXW8lSXDukn9pb4kuJnKNRfVq3c9YQm+MncpAfyn47FavW4
uNDh0sA6Lmv5ZJXzWzcZOMEHR42qGPOOQXZbV6ECs5r61I9lQ1IT2AVyWkgz5I0WRnaXTJjYS5Ou
OKHwKiqOGiQxYVB83RwFmmxJX6HtMdtWjMG5FpaswkHmdrhSoV6a6+KUHoeP+IXgRu2WpriB6T1N
znJ1kqOjkqYIEan7KtpF1S8Vdh+XnHSArdhI9WCCs4rqSX/bCvsnwrEiyirsBmNciGvX6JWXRGkh
Ii+Teqdly/JaG/1yKPNCP6Cy2sLc2d/jUbcPwhrWcMrlfBG7VVJ4eqVpV+uyZhyoNGeuaSGl803v
mlNIwDwZ9c60OkFK7t2XdNS7zs+7ibD2VRGml2fleEWwk3NU23m+w14hmpvVWinIS11nRjHrw41q
Nslh0pI3k/8HvuZxe6pqO7uxlDl9ME3ELwmn8K8iVzgLommZvZKDt481s/CNtsgPoraWo+6MY9Qo
cXabTWnzvGZmfZBjIQ+grHQeeGLd9xnoJVFLB7JAXp0NJ1Z9UWnWua+h0Rh94kYET5FcY4yPJoII
6vi4DWcdmilz8PSX0Mfy2qqm+VGrk7Hw4HcVx3bthhvpyiXsca1fqNkKr0cIZb3SEJ0SsUihOI/u
K0FbeTi0xXpu1UYPqWrd6zgzXXpmTfxoDjFGwxQpDZFHSh3qwHCPOvHroa6iXAbeqR5lpWj+AFie
biNOEWEnZihTywz7cdIORSqncBpYMxVby0JVut8MTrAnW7oTE42enGqgayjl2s5D7N0cOQhbRI/O
+XlIHZNz3ibut4EhZzk02OubsYvMrJr53QsrGAzF9MrJdQ5qa2QHlnDxLN1uiCYq6VuobvJUJ/iF
s5U4iBLdUGCw2J21Tm+DvintgPNa85JuukGtY8k79CfNXVpkfJjNogOBn1CcFLqst7adDr7VzePF
lDkiGhs1u5zWxDi5Szvst2rdblrvdP6owihba1oM27hbaiiXOe/kU/eFxB0jYnydX2XOXB7ibo8g
2jQWchaKOGycNQ0LMRf+IFonQENUU17l9XRea4qXmp7MFzfOC2CplXFScqFEjImG5wU1/dds7DY8
sJa5hhXe9ahYYLxOne56aZyf4bsF5qpoHvAhCqYOPZagvK+MYFO2y02RD/lYnRbXYR0vlhvKg++O
3j01hfVCSB71fHnNlV+sZfvVmdjTseMDIHCela37VSrORdXmWCcVTiKkCr8gcH9aaxN3ULXcMy1/
rh139MWQPBmLFQF8v+Ng0bMzLofdcq/3pMkN/KAC1al/WUSH25mIQG+/4dd+bEhp2/L8rPXtbWJl
V2KYfvSyCZeyu5WDG9i4nyLgcKo3gvcI2rUVGP2bJ31DXAEXx1H022KosK9S+iWVG8Y0bQMitSOb
UtRHNvuVjOdAXeYyqFrtkrPMzZzUX0otve6K7mQtyk3GT0sdq90ivrZeMqcsQbytQE88vVsv1s04
2rlEEYdFodtsPcgs50nZ9M7rG+0Ux9ZZWtWjNcJtzjjhz+t6mpr4Av/OSCmTHTPRvdkqRxHUIx6d
8APmCOZvm/mtd+prubkBakTHS8y6Yya14vASA0ATJ3UlmfaaHn9NlmVu6ef0q5/TfA70yX12C/WK
wd2rHYMEMpf1pazslSC95d5YC3IxBwZcojp22fDWJNOBacZlv5haSLVIu2ZZzpq0H+cqfbZpiccE
2oHhXEPixq9UfbkkSS/MhuGbhiubyHVKf3ApqZfY1puzLReiWYJM4zBBQntFzwG6Zlxo0CCaCA3p
U++MP91KnKZpvWKgGZE3dptyGPTsOTV9Q+Mea6d0eDL2foLJflgNbnS1wfbcGfUjdjDpxfkEPHoP
30KgvPm1YRfHpne+QpkD+LbmUTFgBJ46DrdKNJt0pdrmFvpy5tmSLKSlUa7QKk1eTo582tnnXhhn
ZTaP7MEvlU73w9ZgYiQJvENQABNnCyPBhqSj72UvoRkZVxWjFXsOgUYeK8ixhEkFcBKvxNid9aQF
aq2o2Oi0i5ZfBsX6grWGUwFGwFeGLGGtLpEjspd+UR+TPv0C5YF6YasOC1KkFBWtpwhYoKhaEA83
oDbSGiaHSyu90gNbjBzpONCOWX2prBbzpLLh1FmE7mTebVQFUwPegg1kqLodEJLhKc4qH/UPi44+
v9L7uunJc6/GLcAriyfQsn8g6n6I3eHRVizQ605oLdqLbk8/1VU9T0rnk8B4vWkmh7fk3lnLaAa2
46Uoo/m8y4OZL295KQmoTJUL8CN1QAhaHQ2WQWcZJgJzma9JIm+J07tQc+MSwGU4T+WtUOOroVWf
FJaSvNTu1hir7uJcmWnzrVPzg4P1KxxNqbFkQbq3oCgEyr4nJU71sndLpNsfQb0auK4VZjbtj75w
IpIWbmRsf9fiPiQPEH+7tl05VPgHrGtu0JYgiLfZvWmr+iv2Ld5xgnpx6Pe3aIs3IJxzRwOnuBx3
lhgi+DuF9Ep6blcjgTAs7t0M4qK8a92lDuceD6alLj9hPCc+zpBbPSt6DHlVehwWDma0cM+5TZHe
yO/MIF5xdk2BMS2VR3DR4JORR7Q4K8V1VyflEdnjTbO4L46rfKNsDddKeSEp+aWMSQRykzWwMgr2
kXZi3TlXOnGFXqeZb7uZgMY6pF+r7L+2aX9aBKaMra/di5R30afXZ9AVlq5fKDbLoZgsSlINk/08
qEHrgFCYChE1SdXRferuVYMbBTe/iPYiTgkRU9RfBQ1jzxztS71vf9ULqZ3z8ETie9S65Gm4y0Wq
ppzrx2/KyDqZNrdlNvQecxhl79yF9P1vMiWVYbtll4zc8KBjziZ9OZqzBP2l9kvH0Og5Egpmmd3o
NfEVcfwDJgNuWLndkpN3NWPWhscfOehTo4RjVcVsl+L0m5tsAe4Tbyxc7C8tAA863RJCibK+FGN1
gb6SJRnGeQNnoiPQMzfaG2ZllFsdPG6IQzajSdcI9FY/Elh/7DM3FJbFHxYXeswxZMH1Z27aPfNL
b0jo2xjKaW7NU7VhI9ObyBQjwA7zp5li6O9qSQO/OmBgDFa63FN/PSbTbV5pl3oyv6W1fEvVJqg0
pwoWLYkAZhxrkXSFR2brxFL9VTGzENnHj9RclsOmm+dJT/Mg2cx7lbnFABPGY2ABhsEiNboy6RJb
j40pOBrG2yWcjytgDQebz9zbA4u6mb0iuuQwrjIRQR/1ixHtYRDFRcXZL+cwApvpIjPaHQew6EG1
lTTEYUq5RnWlNG5Ka6i5LMrK0yBo7I7xIYqhdB3LdEMKjmT1NK/OpVVugEqcNiy24gaKyHGLWSVy
Q38hWcvbVKqTFopyOXUP0JSvNBk/03KPOK1+T/L+TFyHy7pbvhlDdl1wmGKfDujChK6iXWaTyrK4
0Y3JExhKJg3o+DnWQCwkBuMpROjV+n2GKkNml0KtMfKQxCE3xI2RxTeq3V+6Jpig1dLuJ17LuhjJ
YHkBEXVpZLvyVT3a5oPaK08qiZ1bIs9SL0KD89LWMLRKiV+fG/ul7jo6PGV+A3SKd2ZPFhWgM+Zj
Tu3ndlO4EcyxJuBcl+l1suhLqss9APiwwlG94pjWbJu8QdV4NTr+NnCnoE+eYhYt1eoeB6neZ3aX
e12aHNT9DDgrEXbJI0CdE8zye3bb+7iUX0w3PtFFjOaVA3+WP/0fc2eyHDeSbulXKcu958U8tN0q
s445xEGkKGrIDUwDhRlwOGY8Wm/7xfqDOjNLAYYYXVr14l6zLEl0YvLh/8/5TmPJ/RA5B7zaK4AV
e10ZpHxyIuyyCwqD74qgZbcTdr6OP5LUFwjSp01mt3YJptf04Ji2ZrXPJ1fumml0V4ZFJQQrp3p0
htrZISGM8J4kHLm0uYQWdNHG0fyviU0fLPcEGK8UpkdgqEu40nO/IT1wWt0cSNEsLtMQrDip9SaI
0iMqyPhBKOj6akymTTVSpytDaW5Se6CMrzfsFqZI2+RW9jCwOdm0FC7WaYjqm4z4ZNcMihpWQhb1
yyKR5yINFMo2anOMk6hynIUqJdWMAgJxGRzzWOa7qUqzrTFM/UbHy72uofps3Ba4JAb7cie66ZIi
6LmQzQebSb9ch/sMfXuhxqm9Fs+jN/nHOIVWQavWEw/ZkCTygvjquc7rdJzFm9Lh4ypzZQcHP66r
gx/GDYSkgj2E73LuvaCoOnNPXeZjdABA1Gcp4OlrGcZVwSLKPe3pC914WUIhsNbSGwzzbH2nnEjl
tJXvjanBWKc1+vHlR2rMN+3ks4BTiF9Nw6EBaRWrxun4TSOkE5u+OLZOwAKgefn4vk5CrC7NhDNk
xboCnaavpzxHe5EOHMl9af+R66H+AIUB9rkhRwWjxGm6O8ri9SPd+5gJuyKqe4UahtkPr0TjbtN8
aD5wac28DHgR7T+tM9dtCTnuwj0996IgnwLPbs92dG9+wD8IOmohJ1t5pTiYowteSKDlJjesbUGx
XLh7Z14VJOB4EvBZou91FzK9uu3biRzY+CjGYoqOpZKQ/Wrw/5J5WWnvRp7bewK/w/BVo8XtUWas
grswBa+1bjDl30NvqpINGArl3VqhDP1XCYtsfgiMBuqJIF1inzYO2T6p3Vj+2k8yu+ewJZX7wfTk
WrVZxl67RA5/ePnSnsd/kGY00711FNsz5n+hdiSomw5xPFRI0CJ1cCKRbcLC/NSxFVpTs/0GVPA9
L5Z6hZdz3IphhnENXcvmI2S9LtmErQvUwUeAlUZ94QGfUdD4M/+eIjLzwXMFjbAgUQWJl74aytR6
NelacJSRH1/3tG/XRqdXxFEjHIPM15uvqURRLHFhi7x8i848fKwCaJQ9C7y/u5yPxNTlCiNv9moI
B+/KY7VE66JlO0cbxN3LQ7nPNUqoahHXEjzgeegB52nkh1daZ7DIbtHFjJBvKKgInZ6kqKpwWgcq
BRjnjvGXRgVFvjKMwb137NZt11RZ5+otp65v+L6BEMXkSzg7BXJNbYYhqmDLcCLp4apE8O184XzF
Tmx9HDSz0beqNUd/Vdcy+JplSrCpx9uj00SYJra7IgJAGKAh8tdiysY3Bmkhtyxa8rOKVPjFIAb5
qYK5H2x1rXArvr94ACGaSFQGBm6xP4Zg8r64QT69D1JFvjkkVDmAMkzZldCaYYvPlPkmRfOpwHC2
5ntOtfk3V3VS2w3JSA8FP6sRbWrOG80qpDtMe9UsKPyEoZFxutIasKg+MUZeTavG07I7CqrvwUh7
u873ptvYwI35EbIR1E2TkPetXQAcWruTr+4d7B75hlYJk1gtIYMqdupQJxsM/VccD9HaBKq06TXP
OoLSrWZRAL6rS6k/5z5DAAxzIB/eThbexZrr9SWTc6RNR+zqoDin8LHWjG6n4mAViNU0yXcc25kp
QsiHmt3fl86jMnO1L0wKkGahknUKw/Ddy6/jvCidLBqYMR1oOQY+mdn2vZCU15S9a7N3ekIim/a1
spS2r1vlvK3GnG6/NRzQvg2H3JWXiODf3bLPRraw6OC7g3jyHWH0w3fgpxQGleGDGHFjSork7+xo
eYGMM2V+Z1F0QNgoO/B2sZD5Jo3K/F1DBMfd1Ejnmz1vjHYIY2K2R2N/Sdf3bD6Y7wouLp1ZwYFc
Y5x+o6mdScuSSEFtO6ZnA0F6N9iuuhNNa1zYiT1b4eahuPE44qAZEIN0OpTSMj0QMkhfCZUjTxY5
DjnecGrDF+a4c08alb2GJpj/A7K6GGiSsRXXWO9Qu8c30msArZZT8k4zMvshwwLyrellp1bRoA8X
Ftdzt5PTK7ZYjTIL/38xNKW+SusUabNsCh9dRx98NO1OQj/acp9efqHP3U9GcGYnMwmwS8dbVxu9
XbQFq0heTh+Slm0FW+wKIcTL4zzb7fHcfKYtfB/o6pCbnl6TFXUEknp9OLv6wnU5iIGzedyiSKpa
+nmtyfQaIvWREUe8qh42Lw//bBWhpISUHhMIr6gBOWcxfAfRLNYrOql93l0Zyhu3LDbixurdYOMg
brzwmp4dj/wM3BLWHB2w+CJsFfdahXwKFQ5hIL7sMQ2oDmRwF9XmhxR104Vdy7kBkTo7MKgILHCX
/G2/11Q0uAOyH1cb022dR3lwcEukGptmgGO9CSbnIkzgzMvjGxi7bHwvrgt+5fSulvT1htBIONkS
4nkfzY4mAHWtkOuXn95zygOPD7AFLw/vEN6h+Yv5YfITQ+YNLtf0qjTJ72Sn2SZPAGet29AwM3QD
Xn1Va0FJCUJq0W3nttkDmhySWlunvS/CufhfZrSkfGts3ypN72O04Ja1yv3c/qA31KUuvO7PV68Z
RuF7GjwOTHhA9E5/Y6qFtR1LI3olbGILt0HU+9dZEYvpkMZRVKw7TpN0yo0RIWreVPxuRVKNDwVa
WHRQLsrCFZQycfQS22hJdPLNHm+C0acXPoznc43HcXa2JxJWyjFs8aK2URI7QeuNx5jcULnR/CZ/
F44grjhzJSCULzzI+Ts7XcW4LQiu+Qw9GEvLlUIrilprSOI8Sk4p95bZEMAi+zeVgS0rTHtzH9JF
Owh6t+s61F06p9Gl3LVzVwwthM+bkzwT7OLJeIWdFRET0DHK+uRhMpCa+7oUd16WXYIPPJ/0sFFb
c+UFXhdlg/n7+eG1dVw9ctBWZrPTc/zAU47vUKsFKyqlTOYVwTM2co5VnTjFhwCKzOeX7/aZK8Wv
9Xds2ndm/w/Duyro4BTkoDjJDtu1WVwe3KZrtgXJE8eXh3o2/SDk5FqBOLoAHQCFnV6pTwaldDq9
PobDlMImc+23II6go4++623Rp2kX3KXPrs1iGwvJhEMBO0SUr4sBSzbuYQPRruUlgmDa56m1FVYv
MspXU3tpBlrsBjjnsDQSsYpRyNRnB9jpcIZnZkNrZ90hjMOiQjPS++VGT1wEH5xatW9Bo4p2B5Oj
ThCcj0C0X76/z21xi+tdvLWhHbY5GcKkSAxmSkO0SaFTg8vQUDCSh7Pi8GDhyiJR6aulTcJcxYCg
Pmeqo1TV4lD01oEx5N6FiXnx2Lkt5AuxQwJW6nJ7lruxtDRoOk6RdZjCjJaZojL1aJthO1G10+dt
uOryjy/fie9ZVydTCHeC3QqeLWpieCAXOwnyuKdIDeV47Iehe5c5OSv4DIAJN7VtTjnt/lRvN3GM
2m+jZxm5Ek0T0pHwS85I7G1ycWVlRXuLKsT+mNnSgM0Ri6uo9vx8pSmJ8yoeA3pMRJsHOk32LM+3
SZF7X5E7NA1opzgkzqBKqMTFozV+Lhz2NqBgOTVuTUnkGHTmaYwRXuKsvXv56r/b0ZZXT8AwNIiZ
5sU55PRFLO2STUAgvGM8Oca6isNo3Y+1xEajbc0xKtHZynzfdDbSeb2oNrTHvN0YlsXbC7/I/IEt
fxEimLBEmo6OiXaxcOD38COznYojNOLM3EZI+zAcQIu+DmTYHoIwirP9oNmoycaKuto2cmK9PGA1
wfWShpNf7AxTZBDN8UBccmsu3ksOSAbnM4PqhAOX6tkpwRg4rE6dmI5aPbSv4BGiuzaEs8tqFpbB
QNj38t14Nj1w+uFEwsmEPTS8hnkh+GGmtYq8M8QY2AdE+HhyS0ceQ5we63qk2UJyZQLbpjF3Ne2o
S0MvZwZOghyFwDKalPg5GRmLsYsSvKkXJe6BVDMad+FglZhXVMexWIaIXShC1lW3cdyS8FQaHV2H
dN7Xd0Pno/iJ1S2oo/QC2moxO3+fFwhY4+OEPUB5d7HwwYPMxhxx/kFMjfbJDlOcEyRp7cY8cS4s
BPPM+8N7+H+H4hU00VhzvFiWPMdoGBo9UuZh8p18N/h05Aw9dHYscm8iFCK7OhmGCw7d52MixfxO
nJqnP2yyp4/brqAR0zIZD4lRyWsPOeHbQjjG26Sgyef2rXoIUFv+h1U3rnT26pEfxbrHFngJWTPd
Is/skh1kzbzwNA6Z/z4WKnufj3FzgWv3/PmdDrV4fk4REl/TRtqhz7xpp5h0brtIdw7Sj4bwwrez
+Fa/XxZtB0K3uSTe4MXNzBsXUq1VTQeynghrHByzfu/hdtq1djl9HFQWXLL8nhmR0qlGoKrvwABZ
OvYn25boVKzpQL9lzufpy33gtuKeLVxHzM+sen55eng+IPl4My1szkwFELvYPdC9pKfeGO3B0VLm
vU72xm6C5vU4NwKsbYxdLr8w5PzVn3wWMFzorQAlNlkrKcqcvqKSsGAXDbp7kL0dv+3aMr6NIju6
UznQuVU4qvDWov2xTye3fGd3EwbG79f8X1+G/xE+Ib5BGwJo51//zX9/KWl0sNI0i//812v5VDw0
6umpufkk/3v+p3//1dN/+K+b+Isq6/Jbs/xbJ/+In//n+JtPzaeT/9gWTdyM9+2TGt881W3WfB+A
33T+m/+vf/iPp+8/5e0on/7525eyLYDsvXkK47L47c8/On7952/zmvxfP/74P//s9lPOP/ufKpx/
SvFp+U+ePtXNP38Ttvk7bwD1TBMmHluYuaDdP33/I9f8nWxjagYw7OitUOf77R9FqZqIf2bov7PA
cAgGaDEfgGefeA1Oef4z2/6dTgDdCrZhVMVoyv7216938pz+/dz+UbQ54B7wHf/87fRlZSBs8NSU
vhfif1jDZNhoXlVa0XawjY7IhpC68ZZ9r303pgRWrSBYUz384db8OfaPY+mnr+m/B5snoB8GS8xK
SAxADkrEIX9yO8Ku08mJAIaV3mbUAom0OrxPZl933E5Pk8xQVtcEetUlUsQ81udsALY9Q430qsuQ
RBHiwjk5y4dt3OmXjNKn8+Hfv+ZyynWJaUHL4zk76U75LKNsNqqh89Abqty9fCvmKfXfH+zfQyxx
qVSZYxXXcMEJPEjfQVNugpUTJ9XDyz/+dIfy7x9vnN7onuMm1MuK9n5mtLcKL/0xRSB1K/VpRJ9U
P7XS9G9cTJmXHu1PRlzuR2LHnFmzlr3L0fVvNJlix6BnQUgSAUhd7X7R0+ajpMG3ynUChZgLyxVE
GGs95j3ypciscBOpuy6m2+FV1sdw0rpNEHbZ4ZfuyLIEMVS2LuxKc3ahmVv3g5m8TlP/MarVjnR7
eZAjdk3LNS/tl+cbfeb5fi8U/fCmW05iI6N17J2thvg+1toOl6cYN9IlADFy0s9eqWUbsyXQLcJt
QUJPNLJhbwJUXVHx+PI1n3+PIQ2cvgUZJfOCtk6yJRgoyfYWUCO4DQM2UqREbqMuYA3Ov8vP+O8h
h+goFbxsqFeJSnNsFKi4fDQr3v7CddChXewVmsLX2j4h0S43AmJGkrY1EYigG+53vW53zMl/T9xn
ZqfTbd5f34y2jJgli1hLAF04u1Rrm3WiRWBowgbDMV3qmyKxu4PWldaF1/En98yb//cf3o+2r6Bn
ZGgsKgVJDhFoeuMKY/ql2UVbHkwyZm5JRTzdllo6UDCIA0wQsTZc+Nh/8l4tD4EBwnaZR4G9CyHB
7C0tMQ4KAu91OeT6/uWH8T1C4fkHxFbm9AbJHKhp7iY0b+lUXCG5RETVDpznPWQAWoQZrylwrhsd
Z/Oaz+tKWNQ8Ko+wrkSV+J+FM+1LPcz3moX/HJF4eqDq5u3IozXR2CrOaiVnoZd/3bOPk+36vOD9
8DjN3DXHsiqiLaE78hNo9OZaG1y0bS//+J/c8GVFcSq8xpatTghWZFnpR11Y46zuC6OifxeaSc6x
/5cGWrKznNLQG51VAcmGNb7NlW/8MeadPKrUGd78whAQUxe3itIlYNZZeebbTnAVWH5wVYVsCZDw
V5tfGkJb1IoaNzJskaroOAZOe5wKF08Yx7m9tMz++PIQix7Fn7PFHDJy+sTjjo680Mr06NWWp+Pl
FG73dUKYJrYD6eoyXU1NkvmYFy0gIuyh1Ls6jXosceUsemooJRV2sPd99Ii2kJ4BoYFog3FHQ66J
X0/jqD/22IMPfei15oVW40JP8tdvzebx9Ld2/ToX1dSGh3EUDR4wIgWjmpC7zG/TjXJxq1FBsF7h
HIp3BTa6O7OcQ8su3LPTdsDfoy/3CGaUk1lhG+oAJ7d53w0pYlo/RT0UxYBD3J4QL1khtRJ9RzGu
H67caDAvDH72E0JSt5hwG4o1HH9qd4fvT8p15OZesQ6rxnnTFlKmFybes7tpmuKLgnhoarmejE14
CFuT1IweZEScF+q+CxEZZ2V9aSdtzkvfs+kRaeD8C/ww4WC9nPRWjch5PS8P7hIedZhsSOx06o3S
oZSQD9vEASyZvK2raF2YRjdd14FmYLJxep3gmlVlCT16SNLJLnZKr4GbrjsoXFGxs7rciGMEDQ0F
7ys5OIVj3hTsZNQHT4sIE4LnVAHTWLvYlIEW+qPK+4pkoXxIqMobQ5+9Q7g4uLCPu0BgLZNQISHZ
rvzUl6mzLWr84+4mTryxzW/4Ls09JEvcI3dV5QfyUkfm/ENHunR6l4Tp4dDSyv4Yx1r0SqVN+h5x
MKbl0iouPPGzM78NRPV0CD3pWltVCt+cJQm5tkbxSnPkmP7Sawvd4PTHp3h2a8fEUlzok0Jhlivs
FW1MQtSV2+eNfmGYn1zFsqUbxGlJ0HFoH+y6jo+xlVqvmRb+M4XDX989ffHTi4BlHA0yIpTQnbKP
qDKr24LSA276Rvv48tRCBZSf9fyDsJedoYRJvmhK4DkpzLLqdWtNUZEeSzuLi/qoVWZd6eupmmr9
LraM2rpjzhGah5m0ShWHI4IOeucqAPCebeTYxQO5dUEadFAh0HMj9zWlG1HqJj2mgTjvdq4/PWqx
0cpvgGNK41OY0CfLaOryH29Dt6VQvsdNkcb0h1pgNAgyS4wk2rFA2JZ8DYKg124ywDPxZw3ZKxQb
EfsJsYRJHNgZgKwAZ4G8q6hWOHjUJ7o54UHmKiwPQW1g6y0AKkVgJWpduSvSykLEDSrtKtPZNVpV
9ARuaUk3misbdoQCDSHahk6rVvdqCO7x1oCW+0P4qjbd96kZocZe9Ym+bgasO2SWUEpt+9iZ1trg
wV4JA8BO5qoz46a+U1XY2tpKQV4PqmtSHDtNbtLQ7eob39JVcDspq6sPTdkSGrF2vD41bywHc/PE
7fvK27A1aZWAAuhQ9UzXyI43kTv2j2VALaBuaDtcCaeSJvmIVEG6h2oskBRvUO1U2OdyVQF5umm9
zsL0woTD3PYGEYRrdneAyAf7NQ6vsVd7Ar1H8EOGIQMb7kxGEndxaJo281ll5RByiPDKrLDvzcL1
h3wjsjDs6+sKTKk9czFqQSaPpgoHx5YbqvZL2JBFBO2grZwpeaWJujfE3iAroIiv4lCUQm0QT9bW
dRz3TfF6SlWefNS8tsjfuuCkxup+KGM5koLW1rZKjnVmRTrP31GczTfckYHYdteL8/7JNPMRIEou
UrOp15PFIetdZCTRGOCdxuehVjrg4QgTbJc1Pn7GlNDlnVbZAJdWnt0VWrvKU8+GmmD0FVZn2ZEG
0j44qjJz+97PnCQU49bOO6uB0JIBENOK9RRFoaeQmuekVNRHzGvwcdceC1da7rNa7/z0xgDF4OZX
kxLSHN+Erd4V+j7wSa/+RnlEoHakNWhW+V2C/yuLDoYuzM5bpyBC3Pxr12SZh/KQylb0TbRDRCTy
JFy37VZ536tm36jQwGUrPSszUgyMYRkZ73NSF2uxxizN8nPVkj0prkXOXvgrRq8oog8ae86UPsBo
SKy7qpCl0HcJ8grcPX7YqC+Z62FGB4Wi+RoNSyOtxutqiPheNrRJ8GnzluKhtsG5C7uUB2z67jRe
5Q37JWOVQlDsj2boItzc6Wlp69QuRqiYzQFUSV2FxygOc7ZSwM40fSPzTrTZnnADE2Mg0ioyu1al
40d4tlmM2r45iADRpbEy0qFt5ZbTn4Oj02giIfWPiRmKTHtFQF9sflXJ2KfBHeG1vAJbNTbe0OJD
LtwAzmyVgTPYdz0oSXUcO7My0l0TQFF/UNagqOYN9chDJ4+bQIihJFA2N8jhzcJW9cEbHKsp6ZYG
jbwWVhATQTma17V0nVytjAlguLdviUtub7QENoh+G/baiKeJPYTgdw8qJwsRi1pJHb4ji6/GL+mV
k29luyEDk3WrqsHDQwJGoLKzb5k/q152RF8H0VvLlSZWVC+eRodYaMMuzNcky9nC2wSpkJz6pN2Y
hNY0VRrbJremBFSXQgPVhpL6XxfKQCcLcRpGipOkwzvN2yw0gD6thtj0iIKKaJlhBqOdDIdhaye2
HYAQ66LKu85FgnF3beB56dz11JZWWQFfsxuSMIgTxk4N8YFEWqKxR2Fh3IOjTbVmDSdUfc75juSe
ydLDnAsEpYeiiVia0D0tMkc6mqNVmbG2TmTST9DFDbMJ5031oMonUNya9XlQfammFV98hBcfBk1T
A/nI6jrE8NUkcyEsRl/d/mGwCJFN45tJVttMryF0nlUchbhwN65RBs2jK5EUz8mPJieLXQ1HLSjx
5bWtRb/aS8kbWgU+G/jHNAEAAirJDBOBdTHJecJpHVrmvSuyBPYM0h+H/GnWAtZBAiTiFoOwA5vA
XQ+C1I501WtamqQHz87hWgV+ahcDPxynI6m4OEDNp7DOh9dMQEQVbKDSROrJyLqCSPHCSmz9VUUf
mFNHOJBE1CS21sDza9rZTutWMyPJbvyGM5A/wU9BGwUHq/9KIMFYfxbViPR4pQ02aTP8io4ef7L0
ucq9njeReQmZKOjKfmVQUy+I/dJ5hjx6o2HmXWVsXvWvRuWF7W3SETGLe1qK6V0vc+nGqw7zyZSS
El5U0l9NPrEhd3Gp1fJ9GyiFeVvYwNO+Esca2AC8Kiy8j/rcce9Xo2gpjmNQc/rwQx+ABXr0epfv
eZWMmtd8jAHIBG+TvEoDdxX6dWEdm9jKmAQo9A4m/sfM0DJvizSxbY6OQ6ZzB3VV4CTZqABT5GNt
Uy23V/hYVQr/1E2ngnQP+NY595aY2E0nRJ5jgtKjJCL0SVXSfefFdtVzIwXbLsAQQR58oGc58QoN
EWWKjTdZEZnZfeBbeycd4hQzWk6daw/ceFRHt06sBL5NgMe8XfnIC/vXeaTjccbxNCm82Rm+MrIC
EARVCagbw8vTD1Hqde597RSRa22sTpctyZOmHWuvRlJqqVWo2InH1xanjOZgRrY2PsKZLORRL0Xt
3Sf66MDkKBDr+fcDXtGm4sRSwIledXTnkLuYGabWcpXh69PfBq3vBl9JRi2cN1UK95CkaLAx4CoY
shnu2tzy4RiOwzT5D5jsrYyo6MbrzZBgrsivePlJgslgyZDhg2gGG3rQPcyCvg74jtak+q3swOR+
Rc2f9CHAvzbUiBKvEsiclUQ5699JbcjxTFZ5GNU3WjnoHnwi3Q5I5/DoXbZ3uc3eCuNaA5vBXdWl
3aq9rxWDeF16aV5iC1fSbZ5g99jW9WjD4wfEJCdn0sU9MZe5799XSaUbm5d3yOdPpghJTvfgWjYo
yxhzefRVrt162jjuCp4nMA8DWd48O7w8zkIK+fdmX1sU7hLXEVXfDxSazVjH+jAEXrBK03jCsg8Y
wHRloh1kQ/S2PfabztDWMVkXr3D+Vfdt5o63MaJy/LWYaFgPnF86ppHweHr5E1v6mpfD2dEYlo+C
5AOkhhxQLwWbnL+9AKVPfz7mHZUOoU0N3FfetQnKjTtNXPtHzU+CfUJbPb5Qwzl/pkV9dTpSJdsB
+VJZ730KCytbi5nzazV+y4Ewf3v5Gf7kYqzFxei54IUvqe8SbGdtU0jF+1bkAavpDJYbGu1X6sj0
Nhdn5w5VUFM3GdVGNX42LaDWDmeyRybES8XGnxS8OF6c3i1o5jABdDYUkVTNU2GrN54ME5ij8r01
hMV1MyLMDBsgkTRub6JEdy9It87fQ+T8pwMr2bfDOElnx+zUb6fGLW9skgF3vSJpTmC4fHz5Wc0X
8vzci0LkdJwEjmvR6oXYqTBT70SfyjdN0pQX6toLAdpfXzNRa6c/vuiBwCFeAApDfOBrP7SBomCE
31aC8pnjkntvt7A8taCn6Re5BJIZ+vvS1MMvL1/e+bcdaPrp+PrkU/4Hg8pu3g137OUoFHseYSZO
ll0Q7//sGpelA6SyA4YSS+xMacsVWwVoFJQlt5bXOBBqMNOLFhRaUklsYJbVr2wZ3ldBX1/6BeZy
1JlnuLQN1EPVG1qigl2Rv+4tVurR8D6admYAvS3qw9Q4I5MVHDerdvodZ0Cx7/0YNlVrTJeCSH5y
o83FhzJoqULJm/s7hLXOSiVOfLT6RN2T0nPJAvyzIRbTigF+W/QJr2psqZrCOJ2bxO6da9AalzL0
fvYslyXmQZaWH0umlFwN8haTWQGJrXI2o9t/AlWjb+DtBKsI9+omrhu2sCNER3MQ0aW+wPnCLCLE
0xc2ohVVdm1EF9FJPPhjg9gamKs3lXAQL5hwkYXqxaZpaS9SOcqoJsTmHFgtdoMorX1Q1urCUny+
JPYsM6QZnMaM00HsagXBazOmhdgYfT4h0NXKrFm3gwZixDCa9sLS9JM5T1u8Q0EU9/h1U+oQegcC
ya2dN0QYaqtCG7p9GVqXMsvO60hAy88f0g/V71RzYo9mdrBLdHoZfVnoKwBzn1K4pCPqhhUxFaDA
BKfbUaNKHVtOvm5SD6wuwTNr/g30xLQIN92cByhzv9pM3lBsbaaBT4EI/AuT1/kHYCxFip6wHEp1
rr9Ts5c505rpuup95BAZDcowS42VFo/5BRHfT5Y6nDmnN8UHFYQ6eHB2EJ2hssJGWs9HwJ0ec9oT
5VCv9E5xMvVFuqfuN26jdIwvDD5v7p7PYMbSF64JD/KR3Tk7tDP2tZGZ4JUH9c42RrnzM1xepVt7
+F6kuLB1OL/sUeo6vdhkgLYRlg7vtksn5JUfjw3lRfb69eZXFh5j2XKlle30Y6cR8FahRNRb610S
NBlJE9oly+G8yzlzz5ZyUpbRKqM4SCNUDg9BpnYubEIXF8HGbgNnBRtmxhN4KLOSTl24bee/UGM5
Pdp5pYsymXNgB0EpxxotSiWeK7cOrvv3TROI/0gS/Ne+QV8aocbBCZ1K0OCkWOg9Bh1YAlPK4A8P
RuoFKfD5a9G/40V+nAQsajopzuQd8AoK+VGVXumNP3E76/aK05lz4d3+yWyjL49Old0NjC7Q8tQi
2Occ+teRpqH3r0S/sS3lMrnbLVHfubMyaGd7xcconnbaEHGuM944XiZXvo9CXLdaH7c8FAivbL2t
JsL2wr04/y7pS0eGI6j+g17zd71VWW+l9PprpXqHTE5dY+srwCL5bUPpTtQH5Ufi8PJHcn6CI8/m
9Cts6OJZkT/5Oy0cVLSxAW1+xCdNPEbYQn0rNCcJ1opa7/3L4y3U73+9Vpq32I5Ok0h6i9rJbiRf
ZQ9K1tzURiq2GaGVW8cVmJ6klR6tOIuP3ug7r132MBvZ+RQLi6m4tGGbF/Pnn+4zJXhNwDuiEoMy
JWXqh24yPnsUjbZZUKb3tUceRGQUsJAnZ20IU99bMruUB3Z+3sN4dXrHyxGXY03++m5QrNtbaLCQ
acbOBs778i0+v0nDzHg6QNFSgA1GLo0eoLwq6cpvSccarzo1VNuXh/jJNSz39E2oJHMqcMyQCmyw
7yfbCdEmO4RdvjzA+a8B5+HpNbRYEYFKz4eWBKKmLgLKgKBR1oZMi7VblmqnVBEQyxv+oQed2r88
6vk1EJHv6aiTHRqTFZQcUCyn2lKmVgcKpNeuypxVXKlulShoi0VUNxfu408GXOrL3dhoNDuh34cJ
BdJMa1HKI0thnxeOvnFg4+66ekqOfdp6F6bCszcW/9di1dVHGFtTzKE2J6Z3SwqvtaKW/dbXk3Td
UeunTbYu0uFNEBBb8wt3FdrSYkgVTjn5VBz7EM2EsFh1uLzDbH8ypL0HweQebBhQr7xBpBfenrNf
ACMuNpcg/4amR5a866ug3Rr22G3msJIrA5zohSHOzpvQLhavirJFlNkaT84CL3PV5s2IYdjNdkIr
ILeQQAlIoS4vEMF+MtjyZNeVXtfosRvsgsqTb8ZYl9toKl2gdpO4yTPQob4elxe2TT8bbHnzNG/U
cxMtqDd1wdsysT93BTWkmkCAjTLInJliWtIvvxpnNwDPM9ya1k30IWbTOTcIVlhXyiPF8WrvN2n4
qmv1SzSB8y8E/pHTD9sdJwCuRetuYxpGG1uF2hrch3t0aNHuXr6Us1MihtPFbetkRlKDJzPYt7n/
jWaU8Tp2xZ8P5T8yZ/zUcnFi03jRwvH/ozljdrr8LfKdzR8n7oy7J/W//9eJM2P++39aMxwPawZZ
aN+pDfi6TNbUP60Znv47XktjtvNTOkR5zHP5y5qh/a7NOYmYYIm78HCg8SzrP60Zuvc7ea4w9yCW
aLM3Q/9PrBmY1HnD/r3PQN3lmWSnAbCYk3VxJC8W5aa1yXpAiEmEgwjcbKuRnjfeRFZvGg9GguU3
XBlCJPlVMBRV/7X2cz39gs6DbQgNWuCVr6yxpoMCjr8YSLKyUtKgIMdwPZtUTiMHDz3SRXisYqcz
kpU9uqHYeorqzNdowlUJCtFEDdCttClEkmdEY/deBDM4PywiiEPRyE+51dOpTOHKxiJryIOg4g7T
NlCDHqySPJHhrjXU2Gvr3qnJSOlrLfbe+dA+q5tcjzPMuqVetvabHjqS/6638tT2Vz7G6/RTXsiI
Erdd5t4HbwQUU6w4TuQavMvQserPNZxydtnQlspKW3V9naT3IFGHLL8bEtyZ5jvPwFkwbH2dHvsH
aAMi+kLebm70dMoiryJ6JKNX9qj3tDnfhFGYgK73YPo6a8C8BPbdTDVtoFt6Y33wELCTAAJTkhdE
DkhJLRRuVCLrbABTjfzvgy00a3wk+MF03jP/6f+HvfPajVvL1vWrbOx7LjCHy8NQuVSlZC3phrBl
mzlnvtV+hvNi56O8ei+5rHad7utuoNFAG/YskjONf/whK44T3unl96Lp2/ws8jTdfSuN7UhEVqVa
j6TfkLJwoomNHsYV00jHhho6hqzUDgqgcTqJMFFq8proEw4HU03m+oWWqi9aRK4RSPQnlvUxUVhl
lIuPmp4q2nM0QjlK3NAvamMfVyG+8XNSqs2aDa1XbRyV1Xw7mUPTfZeMhCARdYgKba9Pk2ycupqI
vtkWRC3ArD3N5FE/xmbss9PKMAYLnYCyEZfTJIqUaJXkFXxn8l2Ub7luliZx3kIw+E/ROMUQUroW
WumhtZpwIa6UWPOtadSVMUbxSNSIUg18KpV9XlOAPpNRNtXerJZaeIhpUJI9YOGFeOw1S0lhwJUJ
YCyWq7Lsws2Sb0uhGuFogG7BfGnziAw4RS5aJ8q5J3wC4THGVdJJsYqTL41k+TirWVru2tqMpq3e
ClkLqdxQJ7fCeZuSWyeYfhfMSr50iEIlPtBq1rQHoUMLudHUqrM+46HeRE+mXI7DYxwM2JXTSQ3N
84CHnJ+4ShEA+NtqOlAh2bPgy/1BN8RgOEpBShSfZONKk857K1CEeU0oTxscUz2cp4OutEW+YfIR
GogDPiZ5lkDXGh8xkXAUEvYSDOqhtmuiuyScJc4oEoDmyJhYhN+DXq2tFUjCkJ5GbVb6NfBfVKxG
qVLNNVywQDrMSoULf4ZHq7Gj/V7561YhkPBT7gPmb1gWab2nuEnH11gr52ZNFmLbHXD8E+laaFMX
LTEDZM8B9iMDuBXIz/IJtUtVHLgH0kjUwlaTesgOix1Qn0NzKMb8mAq+36982SLkA6NCQ3KmmoDS
byqUlew4gf/m6wyz9MSN+hkqG49b6ATgmBgJSIdxgK2WYCWtjcoK7zkfoXOn6691ntI0puuv3eqE
4VbEMyVc3s5l0U20xnjQcfhcKsWsyrautUV60Fjo7Qb/BM1YJwSPV6sZolb6grt2WLwOUR9phxqR
GnbPldl0Z9GXCT3WcbkoZGdOZDVEZuzLxvhpHKThszFEjbwr6FclppebxArwdshYmzLHUPWJ3YaW
cokrsM5GYIsD1A605IHVkZUi55ZL0mucPJtFLflfdRgE2rdpUNQ4PLayGrf+QQ9GTEvcJgR0Ss6q
PtY1jsjRXBt15wpd0aQl7qilUW5DsaIzUCVWo90ZVjtELo12DQ+iKRTJn5CxzCOcTNHnfumB633N
wSAbIRS8Wg+imZS7fk7EVVS1UXEsiWgV76S4M8VDXWbQ33SA3eRWkIwZxmkv4VtONGHYSQ3OtT78
uMDGQ4Ptxk4MSyiyFWcJrnmOVulGdpjTGdIGAwmGeQMGlCmPWjbW5skfpcy8qVXk7fSNNCg3D9yE
dat3WNJdtUvTKPLNI1Lisr4f4qpvmmPec47URENbQQOUAbm6PBpR3hVnbNkh/XlSOZpEpsjtlGcv
vpmBdfhCb4T3ZhppIGpwggdW3qAZdB7J0SY9e3Rry6LKWAelPGmLPzVMHmI5B8pqt1XTxBBvEwIY
KxnzXDRi7iBrSao6+PwH4Yn9nMeDfAE48cwGGWJ8YpWV5eEcMvvAoGpebKa+zrJvKaG7OERoldCJ
jWOkqgITo8miPMFMv9JLXq5ixthi23reD7rmdBmboWLXQzzmUJuaMm7WkRpvkIw1uo0BA9AgHEGr
BdCO+xR+Fq0NEaoFcE+Tz+u4a+XgUSQC1HD5ZsgA3aaRK23PewuMp3SA3yHgwAVg1PELyiA1tzTf
m+5lLnTVDB3CS3sQ3LKBwkGySKnfJaGJaY9gqPG09TH+UD7XsTDMToVuZDgsfinDQ5114eRCwlS5
kXBLqgLItHFffiJaZcB8fgoFScK+IyTf7BsnctQ/pEkr6m7B32HlmmOGmSHxvCEuYW6hh0mzFidj
No21JndTQ/hxXBh9tk6MTq8dzvXuKEGTw3JnauNBEdwwQDD0uswSXNtp+RQ1iSfsASpOeYo8taRt
+UYef5WX690Bz5IZapGmQ4psPfw9oc54/O5akq8UfBcYIhY5iHVxrpHebBvYA5ca4x1o2YYDdypy
MwHfjbNU9HdKFjBb5VBcW35LbwJzmV284DtxtzWx1Cp90jolyFqkKRi9q+IGuKHJZSx25D15e9MG
Zul5rI3uX6qq3n7p4kWno0rGc0R967C9+6UoNGpVJW8aCqbY7CXiDl1D8tNnISAnzx60LLgC6v1c
MuJfJso4HKgKmchLSXzZqg8bOediGI8ecKu1leohLJnGAjGLKmyYdVbO7U3kl6y1d6XA+cc1+r0a
+efyEVcViw6SrnENxmVBwtX2508idxrBT0EjuFjDSF6XT/W5MqX5LKJj8PAhTf+15/xlvEsMcywt
wdTICsV+H3R4mjEdhry+GIJO6aFsWmlVdpO4+TeekvoBBAUB5S8IcQU5udKhuHqt2UQrbh8Sttma
uqDUky0FSe79fryLr7k8JZbeoqWocBzxwlv+/N30ydImzKmoKi9Wwvo2i6LcdOmsqaeiCoVzFQeZ
ao+FUYRXVtjPRfrb12SRMXFxYcO/Ub74muR2q02ODYJHQi6x5uEY302YOxxKtH/r3z/im+70XVlG
ajzOtESzWbL2NnOUn5+R8DTi+hLCK6DnL4r1ZiuJomtMzbdJHx+UGpP/ecJKG2r5kPSOHvZf4H5x
r5+Mv1qh/ynt/1teugr/vLS/6z7nXz+/r+3f/sKP2l4R/zAxKGXOMx1wUFiQ4B+lvWz+gfUIRp80
Hyyq6wXK/EdlL/2BUQM8MAp4yPts15Tb/6js5T9MxTJYRXx2DPT47v9KZS+/Nfn+nkKLbSodKlMy
QQuAGSx5AYTeLZOiD/2ptYx7PGTmr5ACDFcawmQXFw9zLcWPstwCnll6ehPqZnFLPrJ5RPI8fhGp
SZw+JmUUE5HEDTqluUl8Ebd86H0HEdr8wySLMkzreTijFFIye1C7bWU9NPlXQQpmKl1Q1DFsgls/
7ea9Cpa8RNrQOlYogFZTpNVHQyoIBVai0NxhCx3B/c5I1alStYEnamjdNiOE8WTMtUg+UJA9JWY1
qWTLUNK4UW5oL8QKDtylKfo9gm9b8sDjsHhCJ0CMTKXh3koDI/xk5mp7qyYtUaG5PHYwrgmLxBnU
yE2oWggW1z51aGKrA7v0FAjRpsxTykpO0hShhiT33yK0wmR+Ef7yaaJQ2HdWnG1nWt04WCBX/jog
rT/WcaGsu9qvXHEO560+Ii+xI19ZWq59aqi2GId/+poMlamvV1bVR3CLe2OkHBAn8egbmNzpuE7c
1hjGE3/dRbPn4/b9iojb2HbyYKzNdBa+pGY5/Ympb2KbgWx8qxNu6nZjdBOh2FVtIU7uDXE9U5fT
ZSnU0onGWncyQm2yjdqI2bwZKhjSN4ls9P5uwEI1dfo01buvqZYnpddkE7ljExR0T8+q8FAWcMId
PySt0MZSgNq8BrDi/QSRQfaVbp5kYfQ3ZkTjhXDMvgt476F0aPpA98SiK3ZzmOrPSkhlhgHkFD7r
IVqIYa79Y6WkxZ0pFNFGGJRi1xWDtPicd7eymUumzTWm/RSnfGEbpQARy1zMzF2QCwH/cCTf9cUc
RutGALsyhKXkGeSA/LPI3BJFLD9IXN3OY1qEz52upXcZ8MdtKirKcSrz4q5sm2gv+XJc22VNIyox
x/oYtTruVkUCGOGUBVlcGxyKG25vkkmjher6c5Aynp1RdBIpkoA4TNVouItj2G2QafpeFJYOrNQp
n5SkrPZ57mu4OA/CS1ArOXpnPd4LyCgiN0nFAr2ND0vdQHx+FpGc3Df4V6yyiNy2GqVE9FDKkeJ7
A2mwTyEtk7NIzU8wix7wD6jzQguWW03YjqE632elVcZ35E6nJl7lkqY5lS6SUwqzu1W8ps3LzquG
IMidVB6leU1+EDlgvSbHw3bGTaPlHi3KT1Ket9tUFPKJHjSxZw6imqFHHWEZNSGLaN7JkYk2iZ6n
j37YLpwufPgdJrWAab3ANcguUSRsaryWHLOtlvSlpt5rpZBuw0kvV2Y7xCu8A/zVkNbJsezyaF1o
oix7PjmKq5Tr/aNkCgbJ62a/KvnZ5JVHw2oam/4Yi+p8bodK+qwJgfGQktXm9Tiw72otll4Esiy3
euVb20GKw82AGmyXyJZwg2RLWJWlpDkGXVW3gin9qPnykDriOKZkhDVGtaajTOAghIXbthbyA6LX
6cXAAe0JmsF8p80dvrcqsaFN5IerUsil+yyqcfbDHW/b0L56fTtq/nPq/jdA9z8/c/8PTkdB9/m/
pv+yP9dfuovj929gXQJYNyQDlzyJZAVN5Q74F7Cuy38AmsuyqWocfzjZce79dfxKxh8Gxy7MFvgE
i7skN7i/Tl9J/8PC3w/URBdJYVT+pbP354uiqZgA+mQ9IBzkLAeiv7gojoqpJHOMv648vJSEdijm
vVU/vnstH5QWb76Mfx/vPwbB+11Gp6opXEgvgPvBL0p1NhhEML5wntiAcqeIGFeEoeuRRrABQ37W
y9EWK2nXyIdg/pQQ1D1kgifSkyskkpEQsUTFScLdkvR1bpca+VfBps2+0GklOVqxjfoxVB5qwgR+
/+t/vsL/8uO1CyqjICs+alZ+PLUf2jHyPbFctXzByUFgYrO+0vv66IO8e1fa0gR5dxWKybLoykEd
XFXllM47AOplT7xW7l04NvzjsYigwRac29ebgvjdOBXgxJxZ2kCj1bZew96pdtJTtyaU/CvtCssZ
d9mWM85r6GljqX2lDvt4eJRK1LoYMNM3+vkxidMucsgOTIkN3WVHOtD2vWtPZFs66JDs6AHlLV2B
deBeq+gvtNE/nhwziqXaZbP+pe1cRrScCbMZXLLtD6GTeNmdZdrVWnDAzb4rn/pjde7Xw+Za6A4j
8VCX64AOLb572BmaxKT8/NBTIej9HPDQsgjPLZ6Jmr6zyAdTh8cyJJisfAmW2G0yNa3sVKZQNuFa
VzhPRNXo6nG9HjMLxespUT8ZBbOefoumJDSuv0jKTYypFCecM3CDzfNFVy5usV/y6Flsi5zA1DQ4
ZH3xJBJjbEwS1qXZ1p8rrwI/D5fgtwTMoSaSzydk9d4IUjeVSW2/NeIBYwzTK4V+a0XdgWhMT+kB
gtubIp/WbVw5xONtBm3yMslwmlK6y7J51/X6TZQHXhyStheY3FrzHSX/CkD5k46GcN+r3ElkpfsC
Pnime+KSvUW676iN+6ZOnaLO7ZJpaUlfm7p1cMQiDPwgFuBiDXeSHKFXo+xigOFpBuelrabDcllg
JKNtt4itVzgwrQzBciDJbgw4GnUXhIC/eGzwBWqzJKKMEGwiwYOitSmMbyQZnSpSPWhTTtm3DpR7
RzY/mwKip+ahl79r2mc9vRcWZjhmaL5/B8Rpt/0KgMtNkmyLRHGly98k6cskaV6pxt6o1G4vKWCH
st1xmYdCt5bCY2E9ZKG48nNhLQgTVk5EhJvhqtIxPrfQRGmxEybWmrwtey4JGxX2hQDWZR3HIHDi
OMck7DaNMDeuEODNuZdywYdu4/Qo8H3fnhbyfNQdlyRMTVKRgD+PWbPuCA+0pG9xJa90AnltSV9b
E+kmMvAEiYpt8KWMHvuIoPSW6HoRmNGQ8Wes71UIQ+r0gh2ml4l7FSCT5Wun1uiaaubUUu/l5TOV
5w3OF16J0fKMBJRMFifWAu6At0tW+jSeELntUYnaebspQrJt+5eMciSWW0I0k5Uo3xdy5SBFI2vm
kx7eT2Pn1MHXnD+XYsHupJfMFJ1KBM9AFeXrld0Vr33OTTl0C/9rD7NcwLO4V0SHy6zX9PezTqS3
KrpIz+1qMNx+/GYg54uH4s9pKt2+Phm17kp6b9ekvCAteKCwc80UZ30aomW78f1mjXONSxS1G/Jh
TCmiGzM5hdQ7yUC6Detlyho3sGY8zUZP6qkZHn06GAX+IuWzL/bOOINZl81Z5HYeNqFj4VMrdd/J
wnTJZEQx/jQMHCqE62STz1ZgrqS4vBnLJxzanEIj0pPsQ8Gkb5FTWElH5hl8MUeSBZfsQyce6cBG
CSExCEEN082W+F9+Uq3zCywaVT2gKWmelF5jt+lrf9eK4j4VVbjfgwuY6pViuqt7884igz4P5E0Y
nEWiYKXc7QfZm8hXjACOkOX5peyVlrZT0nJLP2QvZ4qD1H5Pr+ZGqu9zQ7ALfG6D7KwZES+b3GdD
tlson2r/1ETxeoru2+yFPM0QQ4R59p8Lc3Lz8JzHJlUsOkur32qoBccMX/ic9HYEliGX817EhDpN
V/Sb1z0375q2omIkqwxvYUM8DZRHylo22j0sWw9LPVcPb+agOkQ4SNSlgrPQyZwlsi9ZhNqr7v+Z
pmTEP8Iy2M1YUpC6hZE4x45yEKxylY24NYj9YyaT48oELhJmXB5shLZ1cm2FIeSqb6mhSJeUxX3o
S6+pgEyGTNTMZKcgCtku5+rUBF9bny6ldKPHJMCOa7MftkQDnMRmslsWrSgsmeeUQOafjdR4Fvuw
Eh7U7F7NtqPK9l6cCKYkE/REO9VbjAnoqqIXXpv14Cw+rc3U2Rgy3qjdjU+QpFkiRy3zddeTdKSO
62xMyAptT7EVreRk2kVJsyNj2UWP6aQ4oFYvs3+rircEg6AEd+vnYcasp6feGtJdKA5sNPOqpYBK
cjcI6wHuKEVPgpg1Rd1K78tagBa9BJjOnUgmSaAoNur8FBMl0BSD14aj3aDiFQV5XZggychdaIOv
Sko9Oco3s/48DgYGPbFHN8uuyodGUpw4eMLvaPGdcGm7uNpMthopBVVAFHsx3FozSrXCDL7EiAeE
IYOexscrieklf7kiwbkCXVAL6JT97BRQuoX4Kx1SOx+ljWDWuL827GUBkItOErHeeUYgo0yPYkcd
55U2iq5lYIc+bQGkHd0CscjCY53uAY2JlN50rLAJ+THNqi3wOAe0vjFHZd+20V2rlCRW7VFfyLKB
NdCLViS2aH3BFtfWxjurHV1I5zRwVYfimbp08gLrW4SLvphbRzG7S0XUqAo59r1wGJRPuDM4wjhs
dCvbAKDg4BbYPSGmI67ivtrtYj11W9xBoNC7xnCXzuld1YSeVoxuoMfEhne2nx9VOV6ReMVWjOdM
6zTNusFJoMuPudWTdW+FXogwwmy0LbQSkimE81Sx2SkyHfnpYPaTjb2AN7TVyWeLsRMIEKolO0ET
rwe/3eBPt5ZxbiSe3lbVbfDd7J5q8SVIY3c0/VWp69txrLFzzJHIqe5AC3LQ+pNPIjcQgZO3nZMg
htdA1SrsUfCdQWruWAM0cXmX51/EOnYTiRjlkc3FTJ0geQjyfWjKRA88S5CAyLFYFYZAYli6r9Sz
7NOTLaddZkorJSK7GqGaLhceXX8vNQ5+J8BfQyqaJV4s3MUiXB75tpseivFV7lOnpuMgxum2j3o+
ubIRk4dmOmn5l9iY+B09HXt88ufTKJ/imbtYbjlxjp+ovJ6jZwE+wiKqmbWdVtyDNtp++FqVE2DI
uhzFoyZlDyQo2oEKhCikwAaP/MRN0sV7ILwvuPOcyvJV67uvXa1gCSt4uiTu4Mrgd3DOW9Nuw/RO
ZWutK3FL7sENfdQvgdVyXZ9kxxBKTwqLtVKn+PNMjjR07jD7q1GczpnyLJu3iXbbD/sEapCY5QcV
CpTUW16sCQ7dc3Tx+YbjYB3HBr3Z+E7NII8E+bYe9Z2aQKXl7inL51oaMW55QeZyJ/YRHw1JVZs6
tIw96FIcP/gD4J3SZZILSZ1GbOaV3DjniiznRl21/NJu7MEnXjufu0OJyp/72qDMh5HzR8dMJQaY
8ZOBCwFdftIdZKM6paF01Bkuzm7SAIOi7AQQ6yZytWsFiCu6ua1DsmlNP7QNK1zxzXpZXc/lzD3o
G6779HbETU1KAyc6csJD0LUulBL0lJ1bieSPs/AjMbGb7j5TdjqQbOqfYnG4m/OnSZk9acoAumKn
UOfHXEMSLGa3ijjbVhYfioCI2KF3m9p3u9Hfiqnm+Mm3hJOyk1/8yv9cS5IdkSkNA4bdjyqy/LMz
CeGLRVtnceWh4gjWUeqqddGLrs/+aflflexsFGe2L5T/27Jd9XFj1/5Bq9tVHT7OIzBQ/jp3NTdu
tmKzcVE7SMaXKfnTaJKj2ctXGoQXfZ4fdRPG4aTAKnS0IP39XL1kWocbceIj9rB7F9sPp/qWOdxt
HMRju2gVXpMVLH2jy2rp/XhLNfWuQu1Eq86L+G286EZ1OIQ8/2vpWWvFA+pfZU+/r/MXEOJyOB3Q
DIgG1jpV6c/DKfAs5tFKRjfetltlb26HlbpS98b298O8dYx/GYeAc00iHYdgrsvKV2nmOk7RzCCs
OkbqXqvnfVndcBqSHX6OxnHV4Uc+NtZyjFwRxnxY+5Kq9r+DX3RdB8FHFS3wTofdwpL4ijZQchu7
eOxtlDyEMjtsGqqj76/X3R8Vv++Hvpg+KdkiaRnx3Lj3YK0lOmTegy0f/DZzK12HlHmFnv8mffrd
m76YQDOSiKk0eFjF7rzB47Gc2MXM34Fg4IiuaOMn55hX4KKP8Jv3j3mBdRmJXBhaxmO21e08H1Rq
tvLuyhQChvx1qpI6xmQl3kM2lpXzbmUMphKAYMSj27qjG204Rk273o+OuAJjVu3qysr48JFwCgLB
s1TuRZcrQ6g7nZyw0e20zqsthd2u3Yr+w5Wn+nABvhtmeep3T2Uq4VzhhzRywUrPsl6erUncYQ1l
S8nnFlfUJrvTh3zfJmzqs2TPmHUsp/GoVl6JjwWJaJugxc1SVFz4pr//cddewcUbt1qM59swGl01
OIrV5wwjGuPa4rw2xkUTlGbrMKgRzy/pd1b/qQv2o/DvzRyQL+JJcOK7DJQVgsaarIJNTtxlN7Mr
bfwzRcIq3NQvueP/O0thwZR/DPYm0X33QSsra6K5ZTAIyI6GtZxeGKu2vLKnvZ07vyzzd8NcTM90
jIpWV1kNAB2r3s3P8Vd4drkdupIdbFI3dvVtv61uhTvaIp5Iib2qb7LS5gruRif5yiuWP/6Mfz/1
xTQutRG2YcNT68fgJrtR11BMONDp4FGL2vnX6Sbb9fvsz+lPs7DDGud3x/oU78o7QApxc+0UfWud
/+7tXMxcbYSBCsQ3uoPDLZ2ekxOfeUkP82HyJLfeZl6xtpzWAxOybPwBKyeL3Op0fTZ8eH94azH8
NR0u5nfcFZa/tLTZtQYvf84SO3N0d3TCO+0zkQeu9vX3a/bjAWlsKKR7GqTGXmzFddhmlV/DRn97
9HO3jrzQJQBoZ+0AGa6fcOryaX95138PeNkq6LCj6AqDJ4xCaeWDu5Ds51aT/JgU8b7tsYniZuwb
ol1weSU+y66Vb1rD5VRptwYsfrNoD23d3WB64RVV52UxYgBaG5karEvYxjniw7bRzhBt+GdGO9Hg
Z1IHSzTCxeGQ8q903zoTrqSR1dTshhOE820+qGut5F/X1TXm7h6tyPWVN72c3b88uIFxBA0rDSHk
xZs2cDMqwjIbgdRTa93NXmPTGn3SAa2OkCh8u3XKtfLJgGO6Nr3fD35lbOuiP6OXQAQw8phWers3
UqhdCQhSUq9jKITNtSy8N5nzr49KKw9Qd6ExXqynasy0EK88dul7yIaQR/Kt7IEEuoPmmD35d7a8
Sr3opDz//jEXkc0H7/jvgS+Wz1gDuUEOWd5xdpNReuzHTeQY6zR3aWQ7Vzs0y7/3y4PC+NcQ/72l
rfPn73bvvpdRdEDod7sdfPV2S59kTQzAyt/4J2Mn2+kuvjKNPrwAvBvx4r42Wv84nNR1vW3WP27g
8ubaMB+/yXfjXMzWIJlSCD7MmH5l7voTG5HgvJKX5/S3+BheHe5nZuWPugmG0z9epH4xQZXcL8Yx
5sP1K/pNpQ2Pxks8wpZWlDKO9Cgu32997R76cZ3xbtiLYxG/11ySJ76fWAKmDNoaV1OA9mKV+Kkt
cMlvy8mGoLHqcCkp2EH+nfn6bvyLc1CoLRx9esZvPNGZ3cQLQ/tVWgvrbBXdK9vfj/bxJeDdaBfL
0przBLfN5Wlv8dU+lFvYD2tpL9lLoVofMApeBR6+duQ/SQ4r9YmgGY47bFer/5+T4Pdr59I2o1FF
7l7YmgKH7Gd6eEH/6ffP++E2xMkt8l9Z0eTLvj3GDmaRLFBf40mrZKPsk2O6txsmMRvQfth/l85X
Rlym6eV+8H7Ei9Kxm9VcTBJGrFWYXrDrQFPMRFgXfu12Aq9T/FILIi6UVx5V/mj9vB94OQDebUQG
AQ8t3QxQzblc1f50G0wgASMmxtkh0Yydr9a7inTSHmtULSlX2sL/UpaiGqRFih3d1/fAwcQ5JU5J
BynXA5cQWLfBjaZRtuJg3ARR6/Z+euVmeuFB82Pls2G/BUTTC7iEFLo+Rc1q8srwsd0ku2i93LQR
q7j+lTPwzbHkl4+DOhPYQl9qtOVS+v4dBfi3RlW3XHWMEwbcHEtfiYqio+5ve7tzm8PskXd2Ng/N
qnPfzmPH96pNscrXxX3gxleu/vJHp5UJb4XfBK0UksHPPwhjAS2PmvnHZa+x2/MC4FTffHc6V0cM
g09YuziBMyRc/DAjv49O4t2VCat/MHGgyJhkZwMAGvplu12fWiiWZTu5tEdvwrnbRKV0xtk7tudZ
+15UxVqkcyCjiEuqjYAVqVLFj0mgn+ckPE6z5dR0aUBoMBbGJosrl6zZefdk4F4F0+8W0iZAo/5g
qIsbterqavkklD14ICZD6RCcrG54TXNjJ8r1Pe2IFZ3JnZFptK4UGxb+sTImj4bwqs7UVeObS2iq
smsDZd/V2c7Ss7WgtaQx+Y8gpDTZlC2ESxB4vqmMACpJDYtGZ3YTxcJD2uGsrnQrUezcsV/wShSR
lazu874b7E7PC2/u5mdkswc5Erd9YrmKEXwnT/W+rBWv8Km624cgeulaTJMKleUcQ9+jNYOni020
76GCfmiFD5UsrzFugkFwkspTG9Bg9Dt1l9TKa135zU1gjXsTxyA7UJS9Fg07c2bosXXgB25atV3n
veGkcDORXSGhfE0E1UvJ3iYRikVZr4cWol2ju7MmDi4IsAphV3lJcxXlTaTG26zxb62keCwy3YN3
PtqTX7Hck3IXR7QH+kJ+xkAXOlFa3JpkPqmt9jjNdE91mI72ZCWdXWbVndhGkWvqUe7mtfIJF+Gd
4ssrutn22DWONSWOT7auQ2Jd4YY4l9mpOey7uHlZmDkQWdEmPEr6Ux9ojsR1W87Rt+X1VlDVUxfT
UykV+VBn6T4Iq3Mcq67RTJBzo7NRq98KRXvNdeG7XzY00iPrISVC1gqDz1fm/+UFDhq1BrubbQe1
NEyxiyPRRC5XRGE5uta9vp68YlcdQ7dyjXX2dbkw5s61Rf/LlYMRYYPLEpGscMPJZv150eOabqEL
bOhz4Tw8UdgiYztVwwPTR4fNAoRkRxKEDV/ymrS6suW8ZZe83wPfRif31kIhLina5ehJ1mlDL/ej
q903n3NgTHtsKTFfYyyst9MDLbDOna+dipfVx8WgxsXljlI3E5p8GF00K9sGkq0jdE52R+/aE7xl
6htu8DB/kjfdkz9fu2ItX/A3T2xcXPHarsM9exm8dbvvxEm486Z96uHB2sIawfT+ag3ywZSCc/i/
r/gy7qfTjbrvZ15x6yY3qDdG11hJdvENanCaEv7qVqvoRLPx9zP541FBkahDsCi4tJQppQQ6VcKo
sYT9svFZbp/+nQGsJa1XtriaXcxbMWy1bG4mPuK8NwBrxi51fz/CL8D72zxReAL+Iy/hpD8vja7T
se0PGaIGssWIKvL8s39gQnIsj17hlo61lY9QOv6tOYLCApanZJFTfvFs1lDP2dzL3Ax2yU20kTaJ
86qfRk9xai4i16qODz/V36NdIiBYzxPjUTEaVuhYxNuleiVd7xdQnxfJUQ7sbaiLkuUN9Hl30xG4
coh1W03u1Pd7gHCX/qaTJIkrxX8irLf7SV6FcXAyYFwl1SGAqIlj9x2dfTywFXsQ/vKg+g/7+b/l
ZRb/c/6z15Sf/+//cCr9CI5d0mHf/sYP0ZGKZwgHAag16lE4v8t2/BftGV8QNEfL/4ma2eK8YN/6
i/asKn9wV0SNRGgK/yMaYAB/0Z5l4w+IkyI3OY1DjQ6W/q9ojlTS2n/aPTXWICpLZhGUM1oponyx
JMtJbKIk7b9HVd6vJDn019FAFGsvpu1dbn3uCKS8j+D7tHn+KE8gymp920St5oLetdAhx/km0dA2
uHOUvTa6P+1Iccq3pBiCaeKNf4M93inG93/FRVBZIZrA8kTZVeKx18mf6KKgtbt6NI5aH1WPkpQ7
WiooT50gybahjLjP66PpJlEqfpYT3W7qIX9O8bpfNXi3Bi204JrL7yNncen1sQY1qjYrusgE5fSV
AdNlVJMHshskXCRex7qazn6jSaeguOkyYTz3bfYpMc1m184zp3Qg+u6QlnBTYznapVV+VyticliC
WQ9ZWScHU9yBTwZeMxjJea5NxWuNOHNH1cATu/Nbrq7ds0FAzm2fKP+PqvNabhtYtugXoQphkF5J
MEdJlhVeUE5CBgZhkL7+LFCnbnhBSbRNSyQ409O999rzBZQFlsAqQpi3PL9jVP4NMuofXbnDoQU6
viIVoTsV9ZDsdVGoDf6v9FC6AyexliAdDY3dPk77dCeY164f/94rq79hLBV6JZ5SptmpjZsRYZbn
7XULqruSXXbVGcFtsEfd5KxNV9YCc+9PqCIToKiHKBmrbJtKQdqE62rHwieq6vGVXL4dTQEmzWrZ
BMrGSwll0cxV3Wr6RnrldCXSarp2ljdd9c6xT0sikmg1UyHHuoOOJL0vmd6HOclhnc/It4dSf2Zi
ZHXFIjSZJ+sehb79gjYTD4uqwUZbKn5hWjheAOXf87Qzdq2S3FPCiBoC5EV4ely6tETSGYpjPjzp
JYAFO8nEm5cO3a5qJ+C63o8UnPsZjI9ANmq/D8mHCAOTAdkfACvIbx8/puWrc+2JEoSGU52Bs/jb
OCO1yw59Tox+TZ1opO2TmTghkhzT30RFhrtKS7z14120/NK7ff82nl/Eh9xoy3vXoHx0CJVaO22i
E54chnu/VkRshHN4elxkahvb7x9BUJkHdaqJYzpOUTDVvXoexKF0qq1GtkdE2JEkdE8zfo/mklwV
dbd4FJcsFRonfUffZ+SsrhBotrdkubgCWYrKuQc9QbjVmKTTkdspDTgWohQjj+Ju15d8isXfhlRw
5IincOCc59RDvCvaFo4BeSkxoTB/RLmTFVoRnQjA05yV5R1LRxl0vWDDtoUZbwDq8gsaf21S3M6R
pRCwtI46fr8iWqk2feg3T3NVu9vGWbgTVvYx2Ln3U+ujcKX13h/ALd71+zuRGnsoDCHwikoL0A9G
l7JS7tpNjNfMBnOD9N+wTy2GuE3Up9gkzCYJdHvWX4aBSBLc749v/OXhXjeSQCuUcU7alVf7xg+j
sn8oUixXldnGd5ZqJLrK+RwJDH3ykvzLW9LxwDZUT3bmZejksmH//at6efQTsWh7e1x86XJsmV4W
Jf+xTEtncUr+9VPNXRdSlHs/cZunXGKKmAOidKy9VdTlvSJAYzP3GSK9xk9341wh5V7+JugmO0ii
aArMrK6ufehsHCgSk0sKhFd+xZHN3CQT8TWu++FzQpO4bh0jfE5KPrdOPlrnwZBvvEU5qAAFgcWR
1W+WFrvsf+dxZQduXTbQEvx5ZTal9ap17l8iy+oNkVPV2ugd81XlgEYKowukmMa7K+qTqQn/mtRG
dZpy5POLL+JNdcM1HOI7eKHqMhqj/ZJFwxfRONj+TWqPKs/8TW/M7m2x9mxg4wXKjORmZIR9oTlm
oAxfbpyu95Nzy/6wdqGDHga0RZEel9hRCaLu6vnEQvmTROj0RYucg0aGxrFpOXaG+RyTq9I4L1WY
v4+UOJsGZyqcGE+7OCrmOKFLD4KyDbEGsic7jcIfOUzvau4IXExSf2/HZntDBTWd5lI/SZiTRxAT
X/ryIW9sj/XusXoPZdTuxTjtxVAUd1XH5Y8kjexVk92KyUx2k5qSLXE48s3vq3ptWHq7N20RGEDi
wUZwMZ3QI9fjrUQBJ5zr1EZDTLRFmB5B4+xYQA4ily1S1Lm9NSNrqlvZzVY5arxkMkRGlmFs7YnR
uQ6L52WcQkA6beS8FI2Ek9L1RyhWuDK7qV4/fnoC27HgdpNYQ6NJDMiWQ31wR6ZdlOCAZS30UGUD
Q8Y3cfKK6va4+bySMxlLshG1vzOl3qLalEfhg+WdB9Gcy7lp+VgTbuajtfRzrXu2Bv3k0d1gZWRp
XGVVVXymeXlxRCW+ADqhPftTuBoybzPxAtm601aSPMkd7HYbCx7jth6k9Sq9hQxE81GlSXPvLIP1
dbHHVuTLhuQ/wQ5SwyUeFjmg0Vewk2xMy6Z7bOumvWHymA7YlT9G+VTpBgPC5X1lhKGt7NBpwBPh
WM2ZMjylIlcEVDTVdVou9qzl58nCpYGz8ucYJ78MpMnvuoCZgU5uZWljesyka5wynAoQR7KULms9
vYBZumb+NGODTqfmr24e9biCoWsW5q7NbJsBVHps0YW6VvxGLlR6KsJ4XGte6LHMtf0Z2m+IKtW3
9tVclnu6KfXHqHq8XYP3h/i34tf/+4JYp5F31yQcxtZKHAxdYDbAknzYXet0Wefj5dJzi5wNM9pm
0LlQeRPJAVhBnZsxtYJuNIdfsfOpquoUDZXz7o8apZDZWs9myt9EDZ4erKYXQeki9aRwjSng4Lg1
WVN/2D7/kwaXRrdCDQJcar0aOQP70UELTNLXjq5D+vy4LA+lk1cfNNk8IVKbtwiK3z3oO3DXVgS+
9D9U0fc/Gs+5WX7oX8OQHHjyb+Sx1FNOmFr3IvK5uxEySC8yaZKjG9cDec5yRn07syon3bNZil98
tnwHClfVHiqzNDDZND41j9D3QnVyk1FS0DnEBdAXCLvjwXUvftKL02DLH+QxooBY1ruYuMQgzqLd
Y2U2luW5O8ytuqRxUb5B01LrecJy7JtTsqP/J6AzHGIEgK/EHJ6EFja/QlWSyW7p5nkO5+FMk2cz
RlW7p2jiQDtb8z3Rtc+5j6FgaaHzt6kJI7IwX1vDWFyIyXIuVWcy+1JSvnlG+tEvqCx7sAwQL1P9
AVD8lHgS7FqRgaop5L/a7a23RBX2joRVY2M6tXij0aWtynDIT61tbyqngR4dxcaz5rUGNuk0GCwv
u1tJ1O8SNcXBuJhp25qCIxF6/DIPyrjEWnYg6O3qZqn906voK9YQNFcWWVPPxExka5GZ2a9QWAcZ
6/sBsPqvcay3VrTkRQ0mXnXsIkDHjL89D1fg0J6GEEdOODfZsS+Zo2V4bZ4SdJ87Gl79ZqhOVuJj
reQLPYmniwgl+dsV3dHl0V47PrYTV5mYHLCpbwrlirVRLqYB2dhnPA3DmRs/ZoUnrnYsyv4ytk11
pA1J74CUkW3tjR85WBp2BCdLjmVUnR9bhdY7zrkwG2dHx5jKiebujW0BKVVvYvTCCHTI8VysZ7JF
9qRFzbsSQvd99Gt3o1FgXsWkxNV14gGYoF2ussKw95PvqUtnD/zycHWfXHaEAN5R9ao6toyahMhT
F+vmujOEfYxn5/gomh8X4Hzuyp1QsI52T9t3rlZqsAWbga9v7a4UV+btctsZYFNXVdTJbUQS5cxu
8Hf5YqQB++7Y2ksjrJ9hnDoHEebtzUrTap00MO/dvOwoOtLs3HHQyowu/Tu33VcWy+6Hw962Eij7
0RCjYfdMSRTx/3y1vLHD7MWnx+P/+zeM8SQaD3WxZajnWMD2qkoSNSj6ZDDo1aZisYxWOiLnzIjn
NfxKtX/sT6YJ9s1PedHc0sKfJGPifNWEd643ekYemIeiNmnPiAmO33VC3UfVJ3XGKiPq7U8LyuC7
rLRn3w7StHlFr8yuvZxC4WB9GTNUL3T6VAouWtE6nfsfnGX6H6Y+7XQH755ImfE6JhmRy1sJRAJv
TInNhXV/SLr4/Lh0vRmfm+Xyfx7rHLlPsuI9lkazJjwkPQ4amWhOXV3m5RwJ2vnct0Z2zic/QtnF
G+qYRXV9XLyIPDR9wLia18X6sX99b2LLnpUUEVr+lE2MXhu+L9KHjukQWpew1a1LPVfi8vg25gO2
qasWdb5v7nxwjXsQ69GPhFSKEmLlweF/3SZN/FkZnHIb2S1FUJbscPgXb77gmB3Vxm/da12SP8Nf
MouTW49KetPGubtRYdm/THk632xyuClDVZcYP7R8KoAvlNvvwnH5zs0qHIuxu2OOZMPbU91djVFC
b386kzsN4Tqv8EjFZMPnvTylvYZIvG/2VT9WTwTnJvvQsxHVmguYZLQ335XX8h5Cefx+6NFNWDIL
d0T2Oqcuyo3AUlb0HEXFZz92n7xxA/GySfMSWn63d1xsHGJUzJQMp3nxcFCkKuEIA+TwWdelgZmj
JkbFz/y1J/gxOpDKonWNH9JVBkcCPSjGXp17h3/kjEO7q3OteI7TAnkAJeiaxGr54ebZdKvbhf8M
nnGnsCCSYxhu9TGpPwrLOoSa6bz0pG+FDF2r6K5Veb5J3YhYKX3umytxF2u9M+0/YU68ip+53Suu
VNZ27Sv1/em9h2eiAM5uST0fD15Y/qxmPTopQ3Fbtx2IQb+XmFNgtL0LrbrSug1Ky3IDUcIwf1TQ
1mL79qUxbB81d1wvAHXVkrQS9vVuJmrmOJnavwkK2k4nDHY7GS2HZtUE5OCktxRu6ZEU4GJVzuYU
tNY8bqMRzImVDtTtbex3xxpc6U5ZtdqiNk2cqH0yMq2/AZllMXRkQDItQcnPpdP/csz0KZkV3X/U
/i7RfGtdEqjlGS9wQ17aCKEHOSCrjjJ6ZX+5yGnTOAKWkb4Uafoq7fB35Jkby2nzYJ7rc+2DOyED
90kX7XMkVjaE/zW90VPKTDnw9Izdu3lu49RaOcO06SV+luzaJTOzRQJdNkJtYlkf207fTU36ahiD
FyRW4+yL2ftMkXz4qfeqV/az1+ga4XN4LsLmR9Un5olY1jN83RringLcVJurSvoNDaCpDXS/bThD
pzvNwJFT8sqcfPzhXV+FH8Q0BU45f3GSEEFFmB7W0Ol3WDhMEltTrLLEByA7cJrtLHel4H6trahP
Lnn9h3SW4qI3HisCKAsYK2dHJ/h0SM8q1hcT7NU3Yx+6ZBvkk23uQmMGAptZjAdH88ka3WvikEIZ
kzkYSEWCFO2osjDWmkVwI1LpluGikz4mfvuqq7HkYayE/ib2Zj3l+0RJcDuh8UxbhbsjdN7IReTM
b7RI6spBe2lF9pnMMU7paf4ZeXhkzTLbhq4WHZVHJDXmvLoIdaLBpHHrNf1XaxfDwYcRr7I+AhFI
fqJepSQpR9ouq6Nd1lbx2WdDOde028bakIeBD6AEbhsUGdJ0mmMbgbOw8rZpizsKI5XopvZqOT9a
LIYnBYakcvXydXRaZrv+E2pb/y+4dNA7KyA7zq0s+BDZjTefNdNeC1PtRi0Vh7ykkdJE3ZrUIG8N
9/EpJ2s3SLGncWjVISUHmjebz55BN73sq2mt5HhA3aTWFIFFADny2Pt1uQF8bDOFbrMV6JHFjkzq
apmV+6kgIySZn6uMPmURhmlQNweCjomF1mDpgql988nr/JF5s70VTY71zxfVuonzkrl64V86XNmJ
PEa1A5JHWsbGR0DMb4Jpjt4VZYhVPmnT+MUZ4ytNx2RDijBObUl0q4d/dhWyBhlEiftaLU8wEE81
tjuZhBsrsuqVZQiIB7XkJDJVV7e0j700sJeGnGlluKMcTpCBHdvSLw+M04tVS+thHdMCWQ0ZVr66
Q0/ZSBzwXaUDNDbOes/7UUPmO3oGr8isDEboZr7P3WHfmDYPqXGh6GrDekqn6tCHzQ6fzZcV0TlM
kKjsXEMnm3OM36XXfZmv4Vzdm0SHODSl69wudukAAqrKaHekNPpc66camgjVewX6tld45psNnnpg
DS6tPlO39q0hTnB3Tz6AvVzHSGiFVPmsC/STwcGAfApCP2lfSjP5rOI4P/itSygEf/bWNNHeb7Oj
GQEJVr286ZF+d13zry7trVYX12nqhrWVaZgqy+K5T8h2x2heHueoidZMQ3ERDwYtZJdWllX0R9cd
rmQLnjMrtA8accqWYw5HP4p3c6oog7z+D1tUuxoH82aP7Ys3JECQU7kRsdvtS/cz6XROkIQurJ+T
ajrqwKs/i6Hl9c0oxWMSfMxWp1sxOe6x1wcY0CXwAvJnNN2tT7ijsLnlW2iAGTTcWlBUVvh142M7
m1eCG979vHsNs+RreQ2wf2Zvkzl91boVb+vYzXYTHtpo0r6swksvpQWQV9LYuvSR+WRz9KAPoiVV
sjHAMVwli/J5MczS7MwPdGMPVlVj0UIitJutgU2986JncZ9aJgtJIuOd7FxU15N987Ie5ElFqp+Q
DWpdo5JrZ55sDOQ3GFf+cYzbl0bKeRv7P2PDvDYz5wQM6+vRcH9kqvib4v0gjpt0DZPboGmNJsjR
u/GBReQzAqb2cm5Nt00oF0lydmLzDdryW9N5SeCW/imyoE80afE1K+EhLKYrDRWJ86A5DxuVqZne
GraydvJC+tC5BvNX7ueCeIhsmL4qJzrRD0ywAZb33NKuKXP+3TgO6clLNjqF6zFhzdJmrBxzjZSL
wGRvY4by02oEwrUeA2za0swNTY9lhdPpgEAeLPr0DvN9FQtsqxb238PoR6S6x829yNMJ2YUA5uXc
lK6po2EfzMZln4R1SFmMCaCrcVJrTfaXfn3LnmdlWzl7lEwWBpOk7K/Uur8ZkJJlgBC79W/ZUkuB
bsdyDBjspNvDuCUXF1fuXAZs69VqJkV24zTIheKKzNokW9oibtAYwKd8VWu33v0xzKQYWDnKb5W8
lTnSEIMyh6Mh6Z5S160VxmF6/lTOaxO79Wqycz9I3PI3S8qveqp3VF1V4E2WWmssKOvO6//Nov43
uNzsxEov6dEu93C3M1uz+qxn/xxyaDNdP7vdgFXRzc9yzNrAdrSoe5pzRg1F03Lre59M2SqiP8W/
aCydNQzuIpCOfY8Qqq2nxPxw2MTo7bQkK0Z42bXCe0sr39rV8rWWlf1Tl90/i94YWrx6Z4lG3SpZ
ii2v2T+iyDnMhe/6YPgHPiSvjlFXR4DQHGacuoVSjd89ZL6VOUV4rGEkW0oKlokuWtmlnRGa3MLd
mDNj63fb0AGKwOQflLhp//VqmuSW+c+xjT/KHGlA0MrZEN72GjoWHPPZW7Ww/5jW9B9xJalyI4z7
5tBAUet+1PV48wur29ZhzuxYZZ8sTX89NzJQR2XPbTUCW1+Rm5GsYAKP24bw88DA8PjaRt1ulM7T
ULoceAqNjqtDBnPYR8m2WJOVuqo6iMvKy72j7Y31ij2DDqaSyUGDRqL54G2T+F8qMYdG3j52xm6T
NAVGfu+jj+kcyJGGH8tyThEnez4bYQBNOj7MyCkPJVt/3/X5jjPaDbawf/AShEpNrMCaE3jQl9BI
fDkNW36q8C7cdic0Bz7ypAI/dqjsQj17Hay7TFJ1LElt3sdGywAtDbcQtdO16ypkOpb4FE6BPCey
/qRuBnA3069JsQ0HUAyiTcNNwUxxZehoS8CIfDoUnuvZGMhgT/iVJWqtle21oMvGUWwzQ98JVR2S
2J05nND0Fvq46oryNjGsWhd9p606v1Ib5rw0QCz/vJwgbJioK3Rw2mFW/7KFzFHFFYY2ZZ/jiY3X
6YdhnWTy7MDvG4v84CyjJE7Tl9QJf1spDcw86oonPQFfYDfWSpoTn6Oi3zstbRmmJ/IS2sx3Ejl8
zHOHx8KQ0F/EBDOmjn65qctSAggkNNr8DLUFykoes4QWi3HDpYMHe/coU9zbZeN/jFXY33g3z34D
VoX1kImZvfPmoj46Iy70Fju9r2f+YXLJBQqrexj1+bbXq5tlj/UVfwEk2Nzio41ZO1fVFvbPXy9t
azygQBKyyaNV0DTsqGm+nuwpXoM9eA41748Z6RmEXlpsOSWPG9aKePruiQAHepmFU63TtsmCsMGm
P9n2uDJt0r0bF+C6HGhCdMP0vtRKRRujRR06yTGxvhMDVZ1cf+pWs2nA/7eNtcN7uasjf+ObNOUk
rA7qVLEwL1dNP3n7KPsdQ/LZMj2gY5uFQZFYV10wwtIA71MdIANUDlloZLYjW+QTyxGxsCJ8Rpwp
scDrzVFAEBynIj2aMTo6zySO3F74fLOpp7u5yJgQOgAFrK88jdZZI+5LaiSlenqNE5gwCf0JEjAY
shiMH+36JQ0pFfV8hpyMGpMCaWWF6O8OjqF9Ib+BPEH0xN724jgw7favMdXtJinC5Kg3YkN+8XRm
jkzThlyz02j143kwNQWQho1xti32XC7lFA2nCPrYDLfyUGnF2+PhMc3EIZv716T3rbvVTN3WDmFE
ACi07o/HKm/nSJRwC9QEfZje2afEd/BtTkQBmKl7YdZPvTLHnFv5TupxFvCkWaC1eXV5XOZMfeiV
8HakpkqwGjU3sBL6c0H+x9GpS/n9rWuO891ixAWP8D7nnvnmzG65oX9BB0sPK6ouyC+ZF2N0NysG
6mXC9LngTEWVeQw9ztkFCCTCWFlxSPvgrwH4P83zwKA11r3oVCwTnl6O2XkuQ3WQRs7xS8wNpJjU
4Ftvq1JRBoZNBunQkUoyz5W1CZeJdlP14UnKaPP9dH6HqoCEi2YzzWP/5kJHiaB59DCM0TV4xR38
UEE+iWWuvcGLLhC/3XWTjGzT4b9imUDHyzxNiPnTLCboRT4oKuZ/9nYMa/lBu1vj0GMNF6stNmUk
oo9ySJ4zksJPNexUTh92+kx788lpGuvsznn27M2E4nbuILKL6NPpnjfqQ46N/QIjp342w3+LPMPp
XDQGw9Q8RdreSR2A1Xzwty4Et49mmuBpuGoHOGUZ/KiZ0s5q9+NkRneK6k1syAR2k+afHAGjR3Je
e1xi5Z2iKlqDv+F5TSc6Ylbv1hXRZpEeFb8HEa/13BSvIbl3QP7DRcOxSsZSHL7bpqVatqs22lA8
u5d0uXhaDxsjkvt6lO7JnHUgRpktXrRFqzEk4b7XVHOelgkYuvh1btTpOh2SOnjchY+nMPNI3xKc
Oq0ibsjrUEWKd88bSbugprP9BmZEaNsn0i4Qy062B1WHmiXcmj5Iv6qN6tPjkqHhlyu6V3nQ1rFJ
Y5pWQCBoUZ9HC0VEYGQlbhWkDHRdGKADOC33BQqTa9mN4XWqTYfTpGTlW7QFpF2gjwAIa+Er33q0
J7rSzM+5G1pXw5nFNYGCY08s4rE9cpRopwTikfSDxzM+Lhptz0CGDYVWbeQhQ0NfP/takXHLpKdx
CtLCtC+iM9W2cgprE0kvJyvUaF7SBFD997N3PidXuzW2VRYaLxC46A3o7iwCKo8RDhRpmI+f19fD
ZPPdXSJcBKrQ8rrry+uOKh/MxDpewgb1ltp80YXM9B0dVx+PpYuIhIMOW1cOjHQq65tsUzJ5QAPT
miYyiNkK5kZ7n0zT8FKXBqi1AWKLb5C3l0ULdqNElN72QJKLYfjjp0y5J93h04oj+CRGesLKq/tj
3eR/ItXIvb30czGZ0C6uJ1h8dts8qTDah11pX9o8xJT4eGHzRIZrRKjZSerO++PTkHV2sumYpq/J
+DBOViYMVku+kvE4bZUPd1dr3fiSiT+P/0Vwor5E7qFcVEb1IjriUJOdq755/l4tAVadi6nI+GGH
/14WaE9aGSBqp5k/BL62DaOuoeyKqkvb0Kj+/iqNrKOCEvN4Dx63y+ONQPcOCDZ1JiPQM85xNY25
MltuR6KsaDx689opE+T9y6eQ2JuZ/djozFsTF19OjajRWy59TRHleGnHxIwQGNsf9nj01InpGN1t
03rzBtGtRkuJS9GKf6ZujzsmBMlepYXLQC/TLtTrhDdZNJbmxNGgXKIfKhuQrpZGombrOQHOSgfd
g4tiWmd+hnJm97g56OYx3QcCJH+rvHVueUcjsGOiw2ukB3GnO3tD1uMWyN2Olar8VboehDCEWyuU
KcVqIix0i7StOnqaBvhladxSjp4J/XNXj2WXAx0I7scfeM34L9PiYkfeQRfkXY6GSZBu5Ffi3rLR
2Gn7hDBY7hHFEfEcZoB6qkKdpQGBDbWNvjeK0tx43JCkIxYw13puX4nc7dCbSXyoO6+8qmX8T4gJ
rhyQNF3Xgj0TiYcjY3hGHlH8keipvxe5PqzfB0NwDLP08dA+dBbfm0kLne5o1D7sSLCqbDXKXOEP
GaH/hd3fNHyJW6hFA1ESW0M3qoNeccLGmos57NF5npbm92jLCbSdEz9Vh9rR1UWbJtbGOpm+dWwP
LZTsRwFCroaShlrMiRnmPEQE0tVDfC0sz0wj/0Wkqr99f+SXbO04TYFwV9OnTrYJRwCOKd9THt+M
+vVD1WQtM63esu5Z3J913tA0z7Q38yEhc2Kw5e5icdLzZ5PgpNflu2igNE97G+kNg7fXMGq2seNX
VOv4b4h3v9iORnJkWXonxIlBL3rzdXDc22O3RMayffwzWaTjTh9pDE6LguWxYw7LV3VBJzbToPGU
I5E6YrTMT99xN7Nn7b5f9MGi0nssEY8PDCEk08ojvGYFmk9Q4LPKPS5zNBVBr9g2wCziYa51bBNE
rr2OZvEcZbL/E9nVM/aZvWnOJbMxsVZGt3DeoDQ+nn/2C40zZ0yeaTtku1BUEN6WmmxqaYJ3MLV2
vIi/BZirWkdaZeSpfVCNaH5CntolGcPCpbdvNundsSP28bbhXWiMF9qX379yDJ9zT7zKr++1zLCn
A5slAXKPpSBX3V4JRrEitNahJ/OPKumf5gmnD8fmrSXU+PpQFY0kTJCuxRTtT5OgKvAImMN6rvfT
gaUM7HPrzEyEwy+ysLqfNvCmj6Jg6Gw3uKXLnlOA5/ct2zCucfQpaDg7jQLeB3rOktNPR8PicDzW
WvIjsYZdx8F5Y3jHkoH1WXUlPMm8edFMA7napPNyJT1rbyfKGDLaJWVTSrV463ZWc9QMgNr2yJGN
xZ8F2B4QOkX11lhur2RESpS6BJEUlrdWseUfOzFUuzBDEVNHIKoiy0ZFaXvlLRtIla+KcN56ta7v
Wv1Ap736/RgnqSHsA5s0PWANnK3a0GYD8VK59/rMfWms9HerNfVLlktCPxtrOyx6K3uQv7IEKp9l
9C9mnjAjBt79lE2wUpEDNttC697rLh/2mAMlk6l3wCQjpVWX7cvl2zweXoCJlJfHz5A5zns2wS0s
PefjMegWhicvVj8xX6+SX5UQ07uuynGTpeGvx6TOoUYPeulxiqCPdB8aIJK+Q5MhqV38Fh7WR2YV
zBsiw772SA0Q63j0zFcGeQQru7L/q6HDNg9kpyIxqJh+cxK30KApKEMWsQBVM0JrmntUhOSsz8BJ
eX/Ub8Ks571m0+9qasvDUCRyLhHDsTCaqs2jJMDxNG5Fiomuq+MWYQiWTNe/fi+WMRLfIf9BR4Iu
2lKlVuXcMr1nffOGIt4Osq+u4W9+auM4tXF/eygeMSuhcmLSs0vpWF3ID0CoJ0IiYNw4ujmV+ENW
cPRGz0QcmsHT2Pv9o9Ic65CY+s9BeM/GrNK/WhG9ktmT/yzKUm1dD3eIDq3tDGEGvlop/1sFCbNr
7vr0Fg5p8m4zJzIWTaAJ23I1TObB7cXSABvE9jH2ZjXxA9ct5GYYDA0xRX59DP4el2R5HXn6YxMm
YWBU+d3pVHIUXcian0yvMTaIXzram5UilRAcqV9vaT6Wz44afrSzLj8MmV8J3skAadGNNxbx4Kgy
ZuaZvfLiJHkRITBCzKjRjl7kfEo9p117sA/uzfDxOGogflb30hT63YvmYhWjTTlnRm2cC03/Mzyk
dn5R7TqyGS7I4dyL2ZkuNkAKSUeZ7npSqj+OrgLsOt6IckRCFzJgp1IeF6Ynusgo7VetZ9xCl3C1
KfyKIiIthOaZdxXmKBKgrzVVx2QE6Q2MMih5bvyzFcZC9aSF0vjqyVrGVQRQbNpGU2gv+3+M2TW9
Lq99hFOcVDh9o9UHK3Lzux09O4ZPY5bZTugNd8NR88uYb22CzVZWB53C1dxbm7O0IqLZDjTsNkVb
0cug/ZImFbDBKWMqwyhzEDaHbKblSD3zJMidOgmG0P+FMnpcjb5zKorc2zuMRDV5KWPaAp17mPzB
pJ+VXcoEZ7EzvlN/ELLh+RfuNGsXgfqlDkVHj76O1dCBP1nSf/Hje56k+nr0EHBxRv3VRU4YxML8
16rmq66Uv9PT8ByNUaChtFvD8NRWTA5+O7O263vX3adtT4829j4U5ethTICdWv2qRC+6Qiwr96XV
b+LIpSPZESHaSdUCMEfnweAsSMLkpc7jI9XzbXLNY48WUZ+TkYYekYmJOCKd3hm59x/Czms3cmSL
sr8yP0CAZNC+JtMbKeXNC6EyordBG18/i1kzuN19gdsvCUllJDHJiBPn7L223JFUgiCZzjOIo+Kc
U5oh/vttkVCMQl45QePXw6YhgTT97RkmtAnDuHb+fOeOnP1tS4NSnfgJDlqztZqLfCKEaDrwXn00
NrQZa2jTg1ePh36wtcdaixZ99ltBPP3Zro29X3bRPdJnLW1VwEzn4Ib9VzHRah8cA7tBM7aHFrU9
rW5vWabpgtTqd5SDv9Uhv65oV+2ZvbTrtqF3XccJZFTdOOQuhJlCPM17FvSBkAwZHjQhf7ZDGu3T
NscvmtJ/GIzsrhrHAskMB8Aa6dYo9C1qT6oCbArbCdPtBh1RvkVqzXPtBJHNUzBDo+0H3d5ZCEwG
+jUnEim+FJnpSZPGS38ATC1390onrL1tDQtCO29wWtP2Yx2l24isOeW6ryZCUjahqK+DanPeGswQ
+nLTKi5R3EBFTpvzHGOdLK0mKMFGcipCsxSrz84pLtNoEBaLFMnUnJ2g8J3c5jrrO/pYsw4Pr2PQ
GOVoMX2mGHecOeJ9UTQ2zcaXEfNDUEi+V+W1KJUFIwWvcy7v9cANlGb9J6KVMJCYEoDJ2uBToRuW
YXwcAzLkwr1dJ0zQrOKBY/rGKk3kglk5b2KflvSYb7MxQzUD+xphof2azPVXQpoyA5Vo1Un5K4+c
M4MKYlDGjFZ114zHhHhYAFebKY3eM9puWOyGbxTRD13J4DCKeobdGmsBGxtVUPqjsZv3kxqcj5Q/
iT3SYYSb+huzTOZTLx8sG0aNM+/rttymwt7Ng4OKOGRuNPYvg9IBwiLFMBTrnd8Q+ddiwVj1lv17
pGLCEJM/2q4d7UYXGPRY9G+dbb30pJ4H5IJsRFYgtY0c/NpUR3nD2Q3eTdCIHuynEsiebefLS5s1
7R2mLca4MoSEzjJGzm6ovjDD7bKczq4HvJWw1Nxald4M/Vpl+9CYAcWlNQRGOsE0Mby83UWRFlil
sevaVjvOlf1bKbU1K+bKLDoqbpnRq5n8ETvBRI06gRF5/uzTG9wQIPjacyNtGrTirp0TUaRZrxbm
Y4R7WIv7Uud5sEjgNJChdlmD0zqctm6MkL6FJ377DDn2fdMwYTcriU4qg+1mmfTc7X5PqUF4DBRV
nVlfqUKKaYGvBZKHeFby2YkYYJWNt6UzTaovCQbBrJzDBKBpC109+0EU0CVExHAynO6CS/AR9GR5
fOhylVwZYz/VcUhNRawO5QxJDSr8ofd0Iw0o2PPYgr8emMKNHc3J1rPOouQEjX162oyO+RrP9rpX
04gOzWM20A/smveazD4ZTXOzFyPQT23a+kX+ifCVpVPGzSolCzhRbbvKTP9qtcbvuo2yre8nV+7v
bOPW1Xsco/ZDqnX0XMYKJae7j3HygyYpvrl35qBb0o9T3DN2DwpBlfmR5/VaGYWzBchc5XIgxk9A
Vq5zYjlVd9LqzOSkwgiKURZftM6qnbMV+4Fz8HrtbCVA+huON4E3RYp0S3avKtQ2DPw++LWKdR4y
yan88mkO9QoRnB3I0XcBN5nTiua9dnLKVySa7qYpeCzNFEp9o6l1mXYu2M/TwP8jewScAKTFkD1O
ABIDYdLIkWa5rUOdfrXl4mkImW51dynq2ZWDMHbViHDmxd7XhTasOCmCNmTdXDX4vTkUk+zIg/SC
EiGlFIoeIbdj+fZ0ta5YIhyzDKqGSKrGUFqAJf264PFrn3YdIrA+qBU6FKmtCx8BH4PMB8IAvqZB
/xJja6xD62w3kbbWkRwfCDqFJ76pwOhvNE+nmWowhNAkwtakqTqSsrqESXKCMm7+YDK4MhAF7uTA
Luwl23pqhlPrjUxJvzubWehkMPpPBw8lOrGb4ZQdOWTKIEvUL7eOsntZtWylUJyNOWlOnZ/goAvv
KjN6BoWVMVD37nRz3+n2txzjcTNb48YnAA8tmPkkB/e8CNr2xBcx/kVHUkbwuuthrtEZwQxsmXR4
FecdkU2B66EbqRWlkHVVw1BuOghXTHFi7pcOS0NIkCy1quA2IfTOpPm8QiMqt25Pl8a4xlnZYfMB
yCjbQ2lN5UGOw08rCoudZW2swtwKM/2dEceNsQppNWv/ncslKj3SUSaysWYNgW2ZlGPQdumBY4BG
8QTZvHucY+M51Me3rsAdqPMEry30Cqtu5G9YirZF+lwKOR4KF1ZEbz4x7wHxKakH0aGtnLFHDlSl
K20u3jHD/SrApAUu4rCeIMaAdhJOAk4psMZTNBdvuVFxQl60XoVgpmO4HrHJ4bGrM3erJaDtmeAR
UokMpTh26DIIb5Nrppo8jD7NnqglnME0ja/KLl7bEs36jMirTf2dB5nuUPSIkX3wwXpF/iIiailm
XPRVvJ2bizPZe95nBCR1eEYrrKhhjasiBHtVJ8N6JNr1V4hJCwXoS+YIFml5rlJ7CASpyejsuE2c
xgi32qLvLl9liN4szd6i1rr3wsIm3sLaO8J+0WbaTbjiPge/Xkst/iCn7sGNhRbUdh30Pcy4PO94
WJKBfZgfw3OxPXrkr+U+IjsCPTYF5VOc6l8s7C1doBeoKJgDpvHRqTgHctfMKyfDEDgyelwZRSEe
GaNks/ZgTCHj5PDBdYlCHSDKk/axEQYUbDm9SEdGV88R973ck1IZv2KrCXJM5gGR8eh6mPpv54hp
mKx+9eZ5TA1F35U/hgQzrsshnwNLaRfMcB4rkr1lUUpOeqTO0jS3ha5HmyadvlyzYjjoOfwrDZlZ
ld3780fuW/e56UsU73oSFMgCd27SfLLaMRXV4MO3mf7J5KJfV60Bs72hGzInalvF+UaWzUuBEdaz
h+6c96xodHatNXpDh6tJU8YjEiIf/PPEjNrUrQ+h194uUor5FZmqNpJ7FqW4AzUqSYIxnU1dyUvo
oc9wtPHLLOITLWnITrXnLULQjcDPcsDQeC8iwjSyeXgYdaar6KspRWlvrMJlKSosjbATpvB6c61z
k2+UGSVK6IHRRQQRdmrMC0HhEGoMVw8qzbqry2I8t0x82ZRUnGbrya1+aR7vd5nbcptFNJ0z6RyL
oU83KARhwkm3CkRdfVk2nOkCXQQafvE46fHPEEzRSs86tU80MCNjdagtJHXKTnhPsdviTIfhXw3V
p28ApUZsYAd6Y+9YsvDcWrgMrULbE/XVgpKumfIvumil3ZE31+5nEjw0822qJ27tcVxZ0k84kgnQ
N2S0bQiQZm7q7+NwOCeqeQuz1Ni4g7vtI4uaeunxMLm7itk7WUbvI38R995Up1tnmBGhut+TPxDa
zUXDJ+UkkGYoL1MYh4NC7lzqDbWWX+FCtdNx7z/IpkbsyL+sUsEDUqz6fFrSFVA1mRFJ7A3jzijm
8bc4sPmTE5+05WWkTuqoVO3skPwCHMq40pjatdSdE3IRawtAgTW7QGaPbAY5YDruHJQLQVyEqIq8
NbUlpScpd+uOla/pcT5aCD4SQqwrP6cQ6dc57TlEQwfOa9B2GBnL3ipXkzqOutcefLNnSWR3KFhw
4nL8afjpsugc064kWkYxKcfQd/Yw+TmcBQaDdIvBmPK1cLVN2FgRvkb/e5r8zTjxpHrzGDi+eNEF
PIS5S57tuXoOpbWjxbjPJR5KUnlUGR2aHpbfCPbeHNW41Zj+C5QQyRjeRw5Amjb6VJyY+7q4NDF/
IakWo0uDcil8ZyPIgrwGgxtr9dGorGBywuE6dzWV8CQR9rAFcj/vaF3l68r0nH372nPG8UpYXWkW
huu8HBCvIkvelCFx1BF9Tsa+vYNJZPyR9gz7TTU7K1GHGzLJ5CYsRcd3ewJ8VQbzFBNyo101zpgr
BWT96HRU1p1sI2QH3OyOQT3rfhkcz1aY0p1T3x89UbHYp8576xu0Hhus2agUmM6sxEw+xCywwnNy
IDuoZCWMkpy0EaYTptd9ll334hbu0t8bW4BKw3tYd+9u4kCvZsiK1S9kuvQ1mE6/AHmwlgTNzFww
nU1W8AHXd01vcgsVCUEI+Jwt0aGebkoG/t63SeFAfCBx3ctafJqKmBKzfoqXw3mHEb0xI3U1xJSf
R13bm3Ovn3pErH9e6sk8IThCVlGYZhAWX6HE28np8VQ6o70ilTvcDHHp7TPlXPF6/IiE45HD0d4T
8WyvCj13NjE7QNZOu6Glb2d4j76lLrRb44PdRQAucguHrgebaB6K+UJNA756iNklh4XnNKcUMRVB
vAtaaVsl5JNoMQ3GfBooP1uPEkGi6WqlpNspf/oZWoGG9t5KmsOeKc/PYamlW61+D/1aOyUukKbI
p7tk9SIw7RKEZx6tB4iqa+adgSFlT3tqDjedqVEASnUZPEa5MLSIoJCvSaiiwBdP6Ww9yLR8cWfP
XRWQEiBk21s1Ty/kttJu6vR5bdmFDGqOJUbn9Lgv4t+iTIoNLbHxDrXCA6OqnG6qT5/UFRcGLzON
AMW3KPtnGUabPCrlfelPPzLyS3dedSMQDT+Zi06eV277PiF41bDpIRgVCp+kOEQ4lkhQVM0hTn4Z
WrwG7qzviqJyNyRVZOwMm0qiqxFall3iFFgrrY3Zzx+SAQGYbjUo3dtn2TXevS8mdiFONH47bHB2
PhoM0BEVbAsGutlMyIXHc0ZLANF4Z04nO4y4N3kqsP0nKA0SJI+GxXm5fs6mlnkrCae8VUTCu1NG
RMkU3eeoKCnhWky4Wf67N5XcVYSzEIk5bJ3OOvt18tTWE9ze2niOu23ZjQ9aesewvKFQbR79LH9J
5bXGTHmte95T7pKNZpTZu63RWrJcqusCJ4Y/J0EZRy2iwLwBCsbawtZtMD0nbcyaxzdtloSkFDnv
AbYnJjwKoXopNklsR1syM7/t+KlLLrpW/LZMMrGQiuGj8Gz6eu2LinJ9eUrZglMnJ/qj3lJtd4dQ
eu9YstlRkIaunHDbG2N7THWixQipmjujR2lUfgk1UFnPfn+pzWonEfusIhcQRqj6B84pSeMoNAX8
N6VB+Qd+7lvlOLjBgp3NoXoHfYEANdJQCfKXFc1Qv7f2flfhmhsj47Xm4LoNZ1sFnVUd2iL81ITi
Ac3oXZb0zsOnYSzN4ygYfS+xR/O8n+KYpKCG9dLvH8MwVLvWLsuNkTYNwWOI/OLfibMhwRgjtsbP
BNTD3PQWcq8Br/0YT9WmP+THuXauSZ2/kkzQ7DO//CRYVK00gd8zixISavqIBWs46QRm7GjP/0ji
fo8avlxXirFryChuLhqcrqx3myqLLSQj2S/VLmzaEeeu2fM8MBFtH/GBEiOfpHs1lfNLUU347/Tp
20k0YqU8a9hqoQeHOaos6h2OcFM6+ms7U8beyPyvidkcpQkdVT3MVvmcYPU1W/0+P4bV4D4ME4gD
UGartKcD2U+/tdo4xiOnK12T/TpyP5Kp/ynFZ8Xod0jG9VTQ5mcT3Y21/9H5NeaKl9Hw5uPU4Tsv
/PuJjZGUNwvhwmsKxs7pjP3E8M1g/3LVfKdK8ZVDMelUkweSIRcJ17tiwmNXTf4VPM2FUejKQfLb
+xlHZUV3YC5QJZKY0tIQQgz5YyqfDGmGV7SHS8MXqUddinWS6PZpmU4zxI7va9M7hbb1zf3YPMdV
1+1swdkrFerCWLXyx3Xs2l+tnb2mbdCOCrhSKXJCXUmn4afB1NCX+3rsXARCZktnld6h3nKm5NK+
cngzsFq3q6ZBB2xJhHGZRe3CdPnamXiFTEEgSVmqQz/5K8fG7ufVgBoADUt31/T6s5ryR9bgBqeO
E299EeknxozfE4JR00Uu0DIC10zW2ljRqyM82iGNPuH0XEbn3kILXITLhq6G3YAan2CpjdFXNX31
Du1cFB8t4og4/O5MxyS4jJ2vapQd1ElEdqTtdrt45tehqD10FjVM7utL5OBGhqb7ghcgRES5jkOc
1j1/EPLULmLQOxP33Da6xprvH8zaEds5r9Jt06pDOkkPHwvoTv+HlJyCPeZZJJ+IfdlU7C2Fy00x
mNvGwu7XylVvz14gyVoCnyPzvR6l8951ZhLiknCmXcPbqTX5G5LNHccXbZWk6FotnxClSBsrRknx
WvdpBPqi2xEmTGLUXD8kJDLlMbVEn7/oM7/3oJ6adNhZaqthowtEMb2Yc5UvzAKs/NBoxpiOwuBw
JyLexZDTv6HiX5TLzWfC6APvp2sdbKd5arRn2AzvmhW+gobACWKzDlbZU940hH3DLA0LH7MwLkd4
AMpZofZ5sELtqxSahCjj3ZmiMJB1qHxdNlkX4GzDzN547PuN2Mk6+Rq4VporUUHn15gkPKOJ77yu
RKEbqk/3UI8e4ZLkecU5D7NXRTS1QIOPIpeBZpInTX9211BIBW43fPVRp9h7Ryw1oqqCUcQvAJQ/
R0TG3KN8peMoJjXvu/vdFpztJ+G/Mwf9wCVdCGr/UjmfaIQ3nk8LomW33ZfZnRZxVRDnrfSk+eX4
UF/sqn7GTPvKNIjWBS1bbsop4DCzC+VscW7zeOdq5BI3eygxZucy9a3DzTHKNqTRDesniP6p+ypp
FdAGDNNsH4/O0ehceYrasDj+QRJp7MFFFYOzxi2MM2NmAnd7aZlG+Nja9mwJnM7H2Tk1dq+90j6/
sMqnD8jiOBmgGEdLomMXThCML5QFEfv2kVSws8ap8cm2U7aLKYPiLmw2DULfBycU3Gj0T6uR8iKK
rezQDY0XmIte4/apxUCIvkimPUWpvepNDcsE+d0Xo9LJwyysbOvaZsSaza3Uovc+MJHk0UNVXoja
+qyU6NdksA0XZsDRLg2x5SlTPqqOtdwpa1pIXmiubRzhdF5c9JahlS5Dpm3Z9vPDJJMfyOqSa592
beCXhXsmYpuJvRdoXTsfPZAO939Gx1ad3oXUUKdEsK2kapw/e7O7k6LcZkSQP8YEfe6Wdau5Das7
m++Y1QlannbG2biMn6NkeAXLhMxbxfcixqbCelRvWMvgwUQN4Wr2VqLjA+o7fxIMb61FkjKHT1KQ
H4Q5rYXIvuntFc+32rSqpQnEKvY4StjDXp9LEh8KZSEIpG3kFD/NkHGAHjHm88tL03v2YblI3N3t
4QZIio9GCgR8XuzlZdis2f9w2y8faZU6u5Ok2VskHzhWxyMjJwTDmboPvXD+DBF4rZ3x23YK+2yj
Qj3E/VQcmilyL65r4XSUdKpMQK8r5aWsSZUhe8L9FmQW9ay+dgTDICP2k/tmMWANKSdbpYXV4zzw
ULQI0b5ynXrQSr35qqLjsEzaaZbbQ9pfyB5nyrfITXuDW9mtEb/++b81TpP0Es+JYX72w+xcfX1w
joSgG3R2+QX+gn27/gFO/p+yL65VUnYSytvfQbt/SGq2Zdv2AlAk6fofsN8GXuxoCv+34VuskLNz
rGKDsW1pn8bUInxD5R8psK7ajMVzimRnYyOnAi4SUZb8Ud3c1EYFXnish9M59RifuVKkh6ap4gee
9NUMKWXthQ/4HcaN55TuOunt4vAvv8gCzPwPUHP5RRzPNwWJJYaju94NPvgXuKDnDGzOlUIr1zgA
CVp9ZxbNY9xpmxpk3YYWVnNY5Pp6FT17TR8tGLDvyaZsnhOgLxSEHDIRPJQ25XE4UORDKGBbc8x7
LdFOU0xU2P/+kd2/Exf5kR2XVHHd030LrYGr/4Nih7SYQq9JypWdL9Jbq7CKXdYU5U7m9PMzLEAf
bWcevFkTOMqz6FAqI7tUo6RPqmoTjy3tml3l1BOSyTw8Ri79jtI2nqSbHotFEoPkDzWkZ578RX19
e6lrotrCqFkXXhge2fqGO1wDdEUNj1aQS08AtkS7TpRy1p6bPcW6Mje+5ZBmuShRrJTZi+6DGuos
/SyXl9tHTic+BZAL2DsWTSfQYRda0X0gu2razSFwq5LCWdGfvjJRxRXhudYushX6Bcv13st+5CMt
vm9crX1b1qBY1tVTJ7VTmCfoNZ0UU5Ge+3QqpHWXxeO0nyZq2bpGD4bGlifRfKWrrZ0Q7KSPg2N2
14oyKBOi/Zdnxv+vZ8ZzF0C4aZGwjpRwSYX/K7GbijGm66XBFGGLT6rm0NUqepo7p70k9XyP0WJl
xhoQaFOrk0C0HHFqnSHbDSAHJsJ+iryQfrYl8Z2oejcu1KbOLtECMRI83D7tnRp3YL3AHPTusenz
7KDFGsYY+qGPTQJNNXVNb2d5LVuDZYybwafv20jsdc0UP8lWPTmzm13axEbZqji/LhLNYsKsLHyG
eIlf2mfHKRneIQ66LdezS7ifo4z8ZIHAWTGpTE62ZUWbOfTp+HqyOCHK2Ge57r56kPP2rZdz2xYD
vqA4J8EZnde0h3EyxH8+txtxJqWPiQC2t6fWSZq9Grw3krAfbjrU2wvy4gfwa6h2rNDdhAWlZjjH
/UuloXUXjj69dK1xDYmXWjtTgWrDMunJzGGGQbpk2JHhpjhHKSmocWnXn0xz1nXp2z+9RaU39DDI
nAEb2uBobAk40zFN5P5FJeUPSups//++VkXOv2TgOf+1IPkLCROYskcpbcOt+PtdosUk1s0GkBq8
qf5WorGGyOjIrWbT5SVBW993CtFO5Oq0GUbpX3yR9U9iZjGaucPECokbiMahxn1LwLTrJsba0MTL
0CfdQ6/N8b2y313Hlo9NSlMuChOqr5ZjT2o86JJktsTS8u96zL/9Wl1QZmonu+coO7VMRGo1aoc6
FXJTx2isbzAWJVFyjoYgfWXIN2OUz/egacGzeNXT7aXqe5AhqJ+ezZqaZZ4mDxWpbgcCdNmmW9aC
SbToplRaHEbb+E0at/zQiJdZlVX3FgH4g8EARb1M9fwVLOQcQPK0dv97WbXMf+4EPsu/r9vC99nS
uPZ/v/BCzL2NswqosefjNnHqmszBoir2rtjoxfiZ6pmCpRfr5H9WzjmsQxAapfxqray9a3UUXSkC
OwRcFWMbtBb0ON3oIm33GmXp9JiCMmat5lxrtZg9F2ogi6tLPu/0cRNf317CnqZ6YkQ/vNnENeQM
vvkCCWjLAF4PdNkTvQgdkkZG0aJGQmw2WqM6G5xyqYPpx8TVXST04t9Yxvo/L86C12a+4NmojiwH
0vffL46ETFeHTQYjw43jnTaTrQmIhnI7rvc34pSHX9DhyE2rD4h6qYsX3luZsef8qU9qowlCeu+E
bSYjEgW7PSmiM8/CHd9sJ2K4AgLKON0IgX3n/OYAZUAtlUezMOSLVurdccKkBOksOqQyJMkqqwQw
CfKAK6SMdI+Td5xPMaQns1/TYiwu5ujRP7eq4pL04YL2px9OFlp8kHEZ0QT3io1GffLKucNfQxyC
K5yNlyEXHWdi33lg7oiahivKKmqevQaqPvp/6rohVGsb/SiceAhluQ2dEqsAsu0SLFFWG3Q+B4OE
W4oEAb7rPlEYu7O8GbfG8untax5zn73WJCAesV1ETQoL1nbUpu/8FVJY6wd83Q2n1SoiQd7eMHmK
UCxMxnxqHA2nnRePxznlWGh3jvXcivYuqSUUzd79RIvyXYZp/aBrnGqqDCnwDVKqYYBnmk0b3FFX
nJTZI9He6SPax1/AGZPT7bOo7pN/ebIMsexsfy2yuGlYyGzKLNPWLVP/BzIdFqjK/bjJVjgYrd0N
b9osjjA0m4pAZekxUXLHU2X3jDWsqiu/ssH6GVXx52Db7QPjnhASQwfhrFDEGHRoJdk4pl3b6v1p
6gb3qIBv7usOw4HRWQ+j02Wrqm2ic9yIggnMoqbuvYqp2sftKy6r/AkCOHFsy1+Yk7S916pQ/0Fa
wHrM0norrXo8J5NhHD3uxJ2YbbnULsxhDEzVnuP4IBq6Qx/H5U85Oo9W7d6xY6vTjSQ06C77WupD
YWxGtffDAXSvBokxq2K0Ev2RIVT9I7FodMV00V5xQlerhJRhfBbh2Rr85z8+GA3N4p+bbjSQ0PlA
CYDwldm8HmlxH/WyKZ90x/gR9278Q0HtSeaJcOZ2fmdUU26ENJw9M751Ll0mryR8m5ucPwjiviPJ
W58BLE6SmIeuwbCaQzVjLKh5d3926KRCzdm4RnPvoxRdbHkjirBgbsCt3O782/I/yl6eODAt2Jbp
ypxCBirvre3t02HBDiPUeBBecb4pfcUi99XXFYzAiyhrnytoYVNL/O4eNOu8xtJavfq2wSQPUidO
Ys71jtQ2t2OnbJyAJKcZ7FW+HtKJK2pq6A7Y5t9SmtprdInhDlomS2ef6nLH/E0FSo7qI8+ne0eM
1jfMrcBgj/uXqtyw/p6WAwHdsFz2Zkv3XWpVx/5HeaeiySjchrBn2hAZrMGGHEIeqdcJkCfZbXP0
C2gNBufejVYuqEhm6RKvttk8mI5BvLSRvvQz+RpmdV/r6b5UMRAShrS0niOHJJcKnUYHewEYNBAS
BrqII23orEwsVLxxc908dWkaNErHHui6RMKnSUKlybAiNaV9HWy3f6krkrAXIl9u+PalG7ntBOqg
tHyuGc0+upPx54kgyb0jdG45LbS+FkTJiGNaF9axb0T85BhIP6eyPRpjN3QrJ0mLc/nhdnF8ub3c
OJx2R5XEI6XTNcPLQDpJXPb120xPfVu43EOWG9VvWec8Oz52sNiC1zcgzFhpiQPUfWTgfDMJ8XPV
a1to2E8WpfztZYxslxIoE3++FhlThlQe6Z0Nv+7I1CZf643wLxLJKiodLzvShYhXNzOBn0uUVe0A
h8dm5rpggN0On/lMTsmdlszMi8CHMY99+NOeMAjtLbSvybLnva1nHop+M7xvC4dUE6+JIWCgh6gM
I995ICrhHKQL8BTRqVs+Jf2og18SpNNTbVPLMtCQy8ibBbk9Uqxbj0BKiLzvzBeTeJa71kEAl7V/
nJ9I5969acpPYQgbTZ/1jwSU3N2w6D2T2YB6Wo5+v/eKjLOZw46FnprZnt3s+tBUxs6keT+gcEdj
d4cgXNv/74rJXNLZ/rOsu6bumMwkHWtZ2nULYM3fi4J4NObZykKURThActPeuxmqg0o9xuw5NajW
fU1vmO4mFtnJOxhWle676CoE088wfo1RTqfw1GajPLljL57DvLzzI2/zZ6s00FsZEjrDhMUUTAF4
vJqas6eHe3C6cvu/fxn/72x4fhmeWsdmfxIEeXKx/hFFp5iq0kYi1sJPNCSjaE/erJrB2M0GYtYs
l9ECA0tEoyBV9DtrbDC0LIcmvW4QNcrxaDDyxWHAMxMVPpqEG9QQn25yUMBtkRjOb4MLOyGPMV0L
5xduBabPafP55286Q6cx4NNqQIr9NjfCFgJJY0I2JN7n5jaYJ56cnq0kWeROSWKcRZMjCbvZGl3U
jqfWNna27qdnmUDgrUNUXGYCQzJi2vlMR8XddFNmnb3pKZ8Z5qQld47W2U/YWcaLcYNqN/k3rk38
XGNRgRlocGDwqFM6zOqIiqa608bdEHd4nCvYFUa0lqafXWaJNoDzZrcpR9vcxBZt8S78FWchg+F6
HPaabx9UM/A/prV480HRBai5y+NYlMGtPklfIjsc95PHZPUGSW9y/SfYNf+EeSiBcppdb0a51lxS
vtrI3t8+reGn/cuN7f39pO7ikRLC8DyDAbFAByWWavgvTSE7dmDjO92vamFjzmpxwJu3a1OLhTTN
8rKq9Ui7pgsdKvTMi4vN+tFCZhykA5n1N4q2NtPFXahrpTshA+8xakxCCwNcn9lFxMC0x77bNfQD
t2lJKYFJIQzytB3QxFskdRtyuM4ExN88kwbF1YFyD7xO2ItjlaEpvN0SiMf+Y8NryzzaDTO+BdOz
6o9FqGezxpmjPm54wNTRJL0+AOmJasYF6Kq7DkIJ02wWE9IZMXXJUV+sy3qSu3wq5EOqgClnqoFz
fDNMO/W9w2gZfmkDFDoZAe2koSRF4CGc56AKhU4ME70atPrzOTGL5xH3y1EbKmaey0fR6JCa1ffV
o/LYcsqz6UgPvFME+SVSpy5UgZfA+siN71jaPWVdSjMelZcffiV5+/y/n3mxJKH8dQHjffZ0ilIX
sDIZpt4/6lJQa25uV/mvyXwdhTv8Oclw+K7X7KnDPsnj9r5QHCz6LH51TTKTl/60McBV6NLrn1ti
TPCWpN1A7TjTlrIcrsMgmo8mpE1Q5C0emdmtP5BGwpZ/aAs3/0J/81M5Xvak5UN2rCdbbGBkBBGL
1I8oGqcgE5yMONnVwVCuNSWiy+3FWzZYoOP/+ypwAPuvy+CBxjcEwmIDZp67PA5/ud1p+SUcjelf
jm2Bas6gckwHU33ZOTT2MPosS11tizR/m1veG8xg1tY1ccDCia73qCUr2AWULrpAFZYwC/9qyh0o
vovwZPthx+xOeW4BJY3r9zpmQ56LZL7eXjyUoEcrVoC5wnejqDAF8oEuqb87J3pfPlH//6tUexLL
9NtYtmRpxmCucE82wa0gSZb6xLG0Z4Zz1R2oEtKnlUK0Rb9wq6JoxxPlMcKDg1wip0TtA0wrTnsU
i1CFq6+5QGCCB7K9ELP+fyk7s926sTRLv0veM8FxbxKoqotD8kyaZcmSfUNYssx5nvn0/ZEKdNqK
aLsLSASQER6ODsnNf1jrWztzXeN0Q/zcT1aK8aN6Heuiv5GGcs+yPr0spuB5WIgFybi+V2as9Ies
482OaZQYuNUqHedOedGmxndDX4CcCIzbqCmZxSflEfut+VQHBqQ8gWOpaRoo90FvPQ6RCfgvgYqO
w/SoiycGDt+b1YRaGV3FO6TAWR03MJVQF54HgkTXh9yp3G1ONnSGedgee5MUvGO2juxY/L//Igs/
+DnsV1NYUtx28194ZOIlEC7B7TxqE+KRaQzepi4/thmO1KYBt4Erur0w1n/QnbcXOHCsUU0vGL3q
x/cORQ9K4sUKMT/GIveCZNi/+23DJh3vN0/nMlk3zmRcB3FaXA1NGFyRIsIcMmNJ/f5npBMJhnnS
wMR/qtC6P6GXuUIuqOwRmFY+FI3oBeJF5bQMmecaRVRYUID1Dzrz2sc8irDW9/axMvEqO0Yx3Fal
mIG4Zea5EqI/6ebInoX+pVSX7FD0pKIqjXwoyrm8M4ys25fs5495qX/K51K5szqJ2KjurtYdFfTf
1DkrhsrmZjK661IiSVyWvvNBkZqeNcNnhfKTeaQ4S7TfcXkmWIaCUMgQxiYGXsVS1KuqqNXP4CnG
ozXI7FUUSMi3zVigvvbANWEkpt0xr5cj2Z/zVbDMwXU4wv80rdA4FK25nE1V2S3hUL52HFsYE+bP
JvXxdQvb7Ijc5VCEM+aj2jGeMljmft3W7DUFxIyZrkKbnuY5aCAsUn8Yg5KAJGQCVRvNj0Ln61AK
4CChYcJzLPfoS1/CJbkGg9tdtpbaHVI8u/ugD8djayXdcZhVdD91ewpJC74aY9g0nZbdGxD+wHPJ
+8YkGGwDtiZWPp/facemrXIw2ONVEaj3YRI7f9GOdStzsZOWD2UAbzIdMz8cneVzy2SfcTRcQ42G
CUcLgc8wwwAQflIHs7vbDsH/VaTTQ5nzv/9af89rWc1NjLHzf/7rl/93Fb82ZVv+6D7+ql9+U/s/
238O30rvW/ftl//jF4Dc57v+rZnvsR5m73/BX7/y//c//hW/9DBXb//9r9eyL1jI3r+hoy1+TmZa
J8v/7ygnLy6+5d+a128ff8t7lpOm/9tWNdVZczx1XVur4fGt7f77X/a/VV5DjqqZbDIsXgvURkXZ
dNF//8uS/2YjTferS5u9IKfk/01yssx/W5ata4xWHSGkQzTU9s3yg9++v5D5zvim//P/f94+buHi
/3lvC9KlLOIGzTUViqxVEkd/fWEZNB2maU6qqyzLDFSu+4zyBgSmtAJW2YN2xHHzbSiyZR8EGi6q
LHR17QFolTw24DG7TOBnAMvVdh38WYJVCmxnBBgQP2DK9KIvnM7NmnzZT319ZcFs9AW6SX2XO/ke
St987Gt73Ok10ZYvkWNYbp0SK+0Uow8gNPeD8MmAistzlNS7eYl9OD8NdVn8ahSfceKIuWj3ul13
vk6WgDvwrkhzgEdEhuieaYR4ZYclIGGTWQoTdDT9ulw8xxHAGurgbGnABfWJCROujzM443lfy354
6wOyBZhaszrunlMbrJA5XzuxoV1qiXJNKte0y7Nlej+9hsR8RaQ03qbLbeF81tP4ITMC9SDptHec
e91hXlJYdknwpo9YvZGieHqmg3Vl1uNTqaIDCm5VtduRGK7s2k6//el2/Oui/3yRP8zjpaoixjVM
cB7Eu/E+kR/mKUrbzM280Ez1FYCkBmYI42BMHvIQZgLjp5Yk1x3EWb/HSRyZzUkwcifuM6RLrzAW
lUCUjKm+APiV+OMA9ilkgAwvx/iaFMEzcz9wVLBtCOLQZ79og/u+Kjvco92dtuCgd3KwfV2awCUu
ftjDJrrE7RL1JSteiwFqyzBKtOIqwZRQAWQP2tgtS7jEMqO/yf6UiSh/HTBJHkeTb8KxTCERBqrm
h3a7K2dNyVRSNGWBPCpKsw51xwwCb1RebEJXERAOb+hniN2JcguDr0ocZzyv0BHbq+0u9qbU6hif
kpM3oyV2Kel2tiwdhhNUTwNSxS4jn7CLsDfyNkEP1ns9gLadofXqTumhNfZOdmmZOQ7lB2bT1CPr
P9hqIF8iRWGXM7dlRP+0jKXjWyN7nznUMSubc44DmUTC9ZkUzD5Oo8DBay5Yh1NTJZgVV6RYOr8f
ULpC2fQB5twuMpLY9xLSNkBT64g792ZtXqKiSA/tZODbKOvvfWo0n6IGx+QYE8U5NtNlrXSpO6pE
ywbTXRvK5hROWYA+qYkQb7J9+f2dqn8YHWwXRnOEwV7ENhzG9L8eR6YS8vkiUblQ75b9KGPF75AN
MnZczXqx1+UAF8wpY1ZktCerx4wmWxwvVuRAC1N9SKyOFzpjfyiz8GpUQdlrCmTHEjIBKxnieRdu
bfIoGu5qDKi///jahy5o+/i6biACQlggrI/TeV1UsLWBf9FscHV0BpBIBpl0T8DXd7wjWr8m6uK0
3UrsHqbrUdsnpeEcu6jifAvy2xqhHOaB9DQnKRpe03RBaHYnoQ5/kGt8bFX4rJZq6UJ1NGnZsFc/
dOZJa/STDU2NqnXk6VdRgPZaxs6tVHdqJj+zPgSq07aZDzZsobk/Sr3+ElRyutUSvBhRfV4GuhmH
PBo3XRSUgjEntRJmnq2DqjGA1+2oUhK2MS2im7V5WdAKeXXugRAu5zrzp6X6kgUViSOoG3JhmyxP
KyyQSjkcYPmqzJz32JE0FH2YZrvUATDw0s3517AWAsl1hV6cg1Qzik/DFLM2TPvQZxd6pVrUW4ot
PwsB26DQxTpBBf8TRlcYC/uDZoMZrqs2/9Ps+ted83qy8HKmqeG9rEkpPg7yAAx0bdDgTZKiYinf
OiOgMf1qdJyaV11m8VbRB0YASnUkT+6HaxmYx//Xd6FAzqIBSLboxwnE/vUhWpGApVOWnduk83Td
tzL3LSwvwQL9G+GQO43Rsm/G8JsO05jwJ9wlYpKxK+f8xQZx4NNHP6MHHVyxPldxLmFJ1TuljOUf
Gmbtw9xz/boMviZGLqpqM/f8MDYAYr707M3BJk1cR4hOrB9Ru8wWc/9F9M25jVBe2btsl+X1gIOd
+ILUWL5mpeJul9Y2ONNsuVwsDhYqcv7+8F1+aOi3D2irklR4qjfH1D58l7EpJhinmOq2z1YH0TZ/
NuFvjpgAJNoZdqRDhfw7YFwRRb2xsyxDPzuOwxshwPHXNs6DtIs3zGRfKjaif7raHyZs6yeUhs7I
xXAYIevmh2X7wNaoAsA0oiWNeEu16Y8xjWEcxxPh4nepQT626MhNEwWGaHsZU8CaK6M2C8g0Ut4C
NZp9xmogPcf5D0/DhyD77Wng4vIkGEy2kb98uLzCjoM2H2lGtLK+4lNiNMLn76sD0R8cSxSXo1+r
7bgrDfU5NsE6OERm+UbQGS5ryRrhN0Z5PU9wJnMezJk0vBY8114w4oz6i8FYsPdby+ffX3X9H646
6asmU0uVmSWStl+foDpjzTz0GPWd8mGyII7InqOt6jEPI2bcwZs5dz0WZa25xMZ8qGxrP/Lku8kE
RxeOyOA2dsXSKoueZdYRkyfH4LzeCKWTa+caTa1m9jXl9EW2vqo7A1sFjG4XYe3vfxLn7+cRlb0N
z4XaGdHBtk/+aSC1aHIE6M7dYQMWjQonBT3SOgeW24TFla8UxicR8C/qDpKGWdCfridEY+ls1dZ/
P+By25mhdTv20TMZRUSfRxzDZW99B1eHKHltAPRqVTgHFHl2BtcmqaAEmOyf2eLqrjYAkFPYVU/V
a0ers0PpifMjkPSHmF5xpZ+Q75qXqhLhN2B3qeHX2WqpLKxfzR4nxoK6XU6J4w5q7hwI+XoIcPPe
sQYgPGMic6Epq7feFKSitq0XpykBaIX6sD1+IlB2Gbizk7SjYqeCrMXPxjsmZni1U6Z0dCsdLHyO
JSpw7H1DAKprmOGyR7vFKqYKAZhD7hyU8q4kgQElcbcH5gemV9EV6kHrazHgW4q1JfjShsGhNOvk
CiOkc8DmSvxaMABN6lkkKd3VdrEbhI5A8PlhHYN51Oyg3iHP6w+PnvkPF57hO0eNwdGA5uTDwcVX
nyR6Ax/XSHF1q7lSXmq1c6HQCV7mb+EQ3teyNq/zwn6xRuQM+hSAsVQYrBsDOpC2w4jGCTKI5cTM
8sFInQWNMu6bju8t1oM7S3Oek/VmyVUuY8pPQPVGiPmsftcG5C0IT69ms+FUt1J2qT0TXSahwL0F
trcAlvKyvt2HCii7TX8IVXJwB5C/RMKY4x++Desfqh3WyEKjbZaWRhP+4YnOeFEC4iLGYel6UMwt
UYjb1XAQfnnCMr9FZniDePio2U16gfzIB0XR74pq4YZL+htcct/eX0/smleT/3fsElsXZxg9NThu
liElTDAtyh1TJbgCcn6dFAwi0wJqcVHxIbXsjIAvSkBdjygj+ZlJkt1VU/hpu6+XnESDUV2+hxYt
WOm0lIwI8Bhbon/tkP0Jq0Id6Iu2O/IDtJ7iTN+E3VWkKwoYhkwyzUI5ENDAFD0JJRd93gdM5n30
2UvuqrJAwZd1UJxj/B4Wxr3WHu9UjM6jxdHLsHo8aWBX/O2yqqSx4DkgNDNMzRfZAxdSdP1mHCft
ci7JdJvdCRjVJdV6c1BG21fN7MT6TbsUuXNs5nzEA75zyFX36qZ4SfSsP8ep8AYbd3cpUDoGBbgH
kyORMX9gnbO2/JQqteUtIhsPLc6KuLbnfUpNUGoN2EsdZHZCOcd0mxsnM1OXLOaveZGYF4oB7wtS
r4FQCoBx6mRsDsn5aq3JSytItLPR3kcttcKYJN+ULH1F7r/6iADxZfG8R1QDdGMYOx+d9xNF+COb
4ZpcSo0hQdw0/jxqj4M+E0tZFjiN7KLHuMy80mqDcwQ/F0EoURZdE16IDjx4GKgPKoBrmEWd1wbc
+9thVOhgp4r50IRDcN76y2mJ4F4wa7FQOCnD9DmOoWnqiUvuWskrk3C9nCNLYc7oZaX5PDS1c9Ad
Ttmt/ClTW0X3h5FnktiYC2TE88zYgRf+vpl4opD6dH6IeN7pG7nfbvnteVUKdsKVU9wu64mIJeSu
7jj+Fqauuz4CeJPHSQ2FGmURxMKxznToDkXrgaLsfDI/WjpG+qfMWrPqGvOwVYqN3nF1bArJNPcn
ylPXFi+ID/nW1k9MZ+l3Iv4eLjTWWsrQyVZXrjIfE4/+PTwvL86n2ifm18DKW770Gaqepsj5NIID
gg2i01JgFdbAj6/amLJIeoOg0dOoqETYpWSpJXVx6QyJeqqHlO+gj3D6rY+SvRiPFEOpa4ixumEt
99oL+VWrtBzHfqKcZgyoZsRj0FMVe0rFuLfoGfBanfGoTzomLmJfmpwPjTm3vS/oy2/qnGAHDEGp
CPN7C+jIbTK9ZnMIxQJogGmyfk0RWPuJUyKKsIBqi+EunJfVNk3EhWmkz7lZgPNY6ut06FeDHhSk
xhoJpF2SQ4+dlIQvIb2tYp80HCeGBnFV74YLJapvipZdi4KNZTbELsVV6hvsjtbBlpyygohflhYB
gtLLoAnQkrfaC2Jp2ivBfZ7bFbvfeGJWtl5XZSDUTkmASG23JerN0DMTRC86YUvkMNgA1UrFuOrC
6EHGOrTdqtojrjOJcwyBKcctf99cra9o0onZ9qxZR8QBOFwiwmC5+jnw2HNEsINF2KmfBZbihRUX
W7VeQ1Ux33/GvoJusgRPcUsqcB+HV2mgAwW0tEunr1ov6Hn88VPpEKCWO7ks3/tZN93tFzCRUnxj
uq+A7h8C8gI451QuYMSDnvT9Kl5Z+oMDc2638gCIqWjXp3DUeu5qQz1aIvpuYqSDu0SAixzaFyor
7sySX2kqFwgy9pXWBJgskJsslTw7FbKFbQwz5LDxt6BV0my9xMzDO1k1O/QHePFTqexDJ0Jd2C74
a5jvsMR1DjDw1B78c93aOZs/LstQapaHu/ySqHVW0k7sHKQwOO8zlaDgyfhk9NqZX+hqdfNpm/yQ
fDRQh9DowVDxKgxx14bNiBJuKbBDihpOQUTcKEhKnW9bn78uuWIfusLmH3Fw70zlRcQW5RhWyxc1
YnnYNRPRBSr5ak6NF1pT2je7kPcxuWNCG+kF7Zj4F7ykrDDyp1jEX9vM9LfjrGztK1PP+PnXoiBe
tFOoa/vZFLa/NfXbEfA++TBvkGTZFx2qJTz46B+2J7rgHFDGdiRag+e70HoyvNX8dZsEFewSIIhw
khG3kxwchN17Rc+0l7ZJQLYvzG55xrfDbjscq0E8pBWkqzEdbrY2WM8tAg4zA65pccWW6p49F++G
lEuhWTnkguB6sgBybQOa7cQwOUY4fSD5xVr33seFhQI3TW3BfpKoYJX2K9iY4IuaRg/oE1KOXeeB
/c3gbidJDYfDR5RMewPuycf3DnsqZ56G7M8PEnngce+9vFFcS3BzZwY/Yy+Hz5Mg02R7Kt8v8Pq4
bmfmQNCmWmkSUCwnZKeiTlBJDCHvkYQznoztcI4E93qo3RNhEbtCdp1f05WcoIBQEByishnOiQMd
vp3I5JkVFIc2jPdCTb9uX/JWIatrLQ/SLuTNO4ElgjjJj7KV+dNs3LSAMw75mOX81RMmW1092got
pppA2NSJEnRnICH0AbxCFbDLu6rllDMgHKhE1AM0QMdAKkJoJOBNMymoCfvG5d0RrFENGXDROUPl
mNnlJWezvNXxLhsg62LLPGaYdrztq2RkgKupJT5UjPI46jm6IiXey4Z6zKbgwu/Wxu/DZcxEONr6
ovzTeGAdFP9nfbI2uJSVtN3oPGgX2eP82iimWdChcR86lzQS/aES2jODNuawXJ5eRKj96pAEhxBb
b5h3jZ8lyRclIf0ltkGXj0DPfRkqf+hetb9PtwXzfnZD7POohO21Nfip54taI+idAToIaJ3c3fQu
Bh3IHumhw3ohmj1n0T6Pdtqw54l9LL3T/vdt5z80/kKopIsym2DWjlXn149gVCFOztzs3AAF4Jl8
uItJzj/MzLwb59nPlrF2t83vdh5wTkz4Uj53FfcpkvB8p3fKj96WLOqVU2j2nztnjdNbJvtcz/m5
GUVyL5f++fcfet23fbyYDOyY8jiCz21vfpKfvrc+hagAnA3NermMjCNHX7fnhqFThAFTw0yLcvWy
UMvvtEpwM0Cquj1rDgTlivuHj/L3uRgiWIbgmmQoxgjlQ/dGStg4w4zAGz4QPcBLTj326bBmOBbq
Dr9k5GJnqV1hF7eBEuTvIRSNWl3mfXwVyz69suMOcFULgzKTOZITuHDg3u9//zm3IfGH+982ETxa
jsFVlvqHtqqMQd/0IBVcTU7xYWkoQZoSt1Wbte/drh60F9wobMQBZSeCwN1xAPGsKEG7VwGWgqqs
FOw2qsYygiN8ipg8yIl6ATWKq9tLv28zWm4B0XU79doaqHJgjfddzYFhVuZrLS6qhpo7Du3O307f
2sZ3Nqba+ziiEuRG6FmEyouXL5oF1+xnde+UHENpScJ9YT9UuZ56WKNAlbfBmg5lnWXmSRLJ7SV8
XpROAKGJjPO4GBcmLZLbLswCnCH320TxRdp83t7scYXoPYponG279JQmpLwooiPSe8SsnKCV1nta
hWkO8NEBZAxOnfVfF5A0aaD/sEzR/uFwsi1E1CrTQTRJm4vup/s56Me4iBwuzrbTK3Ney9sRTgof
9TO16RK2N6M8TflLZ/UXWs8xNdb0OGnaftWT+Pb3N4u23gwfbhaOJI1WW8e5YH7swdm15SlTQrZo
E2Yxp5zAsGHmXmhU9skAR6HRC3bNPZR48BjCat7auaHklHCwiFMcMdnBaCTA9fef6x+WTgzrMZSz
DLHYkH587msp6mnp85H1aGv6a4x9uFI8SvAeyImUAgYjVIu1F1XNqj6ETvoNLm7CciTLD0FoYgaF
9l42drf+CcPefmKjS5fUMMiKZ6IeWxJ8L8Jhuchh2/5htMFM529fK7NKlYUZDmFGleZ6lvx0meu2
rFB6Ev2WJ3g7VEhd89rO29rBruuGsb3xvM38mHmQkWiY3+KJXNQmS+7HtZlshdmfsEB/HQ2ACLFS
eFWVoZtZU1dzjNSHzMgPsUUVM41L+ZQatJf8BV8y3FEeS1vhdou9Ujnn/ZiW5E2B2Lpm/OdpayFk
k4vkLVbzo2fw5L7PJsLmPs/mpyyhl9tuyCEm1YJVZuI5xXJkP36fK/q5wpzhCtBwbl5fFcpas8Jt
9cr6sczzHEMCNcpWJelKER9MEu4t47FmtXtZ6CWre7V8iBr5BljLQGM49pDsKLAtpeMxWCcIZlwP
7pwv5IVkJegPCmaIdJemNpX7Er3dKafQdsdieczetp55CgCCGBpwMiO+rUtd+qYY7UspUQcZDeMH
akm2/MY+1Kovm4dorVo1k8A7q6N/TxXFPtNiPTdzem+3U35j0w8BCDK+obDv9yy4vtdklB1IzkQP
sdj7Lp2+GAWy3t/f8cbfKgQhDBv2yfqGUaXhrPPvn24ZEQn0j4gFXSPBeWDEiKHTQDABksuukszG
7GR5MrQAvFsaftKltXPWVQYFZ3DMEtbBpWHut5KTEF7S7Zrv0LcoY4nWc22HLksNTyA1NZ5lf+tt
tu6tCMHvFrnuDZbJH2YuD0PONvT3P5smtb9P76Vh6FgoUMnorMHWc/Hnn65KqNNxjbhFqX7WGGpB
hVq8cMwIhLHt/pL+nYQT22HB6HQvsdqmiM+S7vqzSozJtYy/guiJ/XSwSlbm3VHXtOSma6W3dSnw
EifiikkyoJGbVMit69YzUZOv6gKMXZ3DUz8Kpqd1d4pTdlab+oVnyeoqAJ7ri65prrSFfGVR4vZh
jldpXoyJzCvgzIB3Olbrjvi97VEWxXMqNibrlAaeXIuPUjm1Zm4fxo6AGVxqrkHk0TSGxWlstB8l
/PNdDrvPF9bwtrWoxpDDEMbWROMZ3iJPN9/L+Qqmxj4Jx/vBISR1bdELU79Y7BCgTT9dsoqnH1sb
7pj73dPb8B5rxbaSbST5hnGF/nmdt29fi2nDAbbR9lxOenoaIQ5hLyAlcJyVXVPp13pcHjuGEE5s
5vuk0744pf4llwU5ThJqxfvbMaHNbjWMCRDhKVhU35awUFXmQd72BWzF5MKWfKKz2C0jg+1GgQdU
OM1T22jHMe6usKkr+wi7qKSXvBzBgE+Kc5dElj+YuH4qOnh1WXxy7wJvm31lONxcTG/c3dEN3QiR
xIg58qoO9iwYQKultFfl+iSPTnyOF/2SzjRnM6Awm5z38TQDATLm8YgKp33aPqdpVeTfUR6WEVGt
BOkZHnkgZJHAY3JDcmD8bXKs1wrRl2MFMMqBhiOtCndO1X2FxBF6mpVNrmZONWLJZiETYOnJ14IA
b2jy64BS1itbEXllCOvEcuY9XyOuykAnmqJOPfiHxUUaA75bENBU7XV8F1pJc5rK6FGVDZFaFK4l
+cJhSp/QtAg7CpDmoTGFdzqNNLYLFEz6Qmdsw55/V/DYysS4azb8WpvUfYckQcDk3BWRdh0hfTvF
9lCQu1XhHzrqo6ne60bYfhrTdF93zL4Wjbn1unrWIhS+u56M9n2DZhQk58AbRoHbBMUfw/vsXIbO
clz0pEIIT5hVQ+sUdb2rS14mlsB/Rz8Jy5mXrDWA8SBzp3ArFf5bilrA3bpDpc8nr8dBkA+8gSen
1U6ioe0AUAAZrsHquLdL3AfbE7npRtkDZV5aE7BL3jNga+vTrO54azfudkwxZ0H9UkWnvLIAB41j
etzuga3VXXd7xUrhooeRBIrUi+u0Di/QdeilzP2+m9OKrMQ6daVjaMykM9CP65cRThTGYcqr7l1g
ZI8gYysva+Iv2+2p2sVzKhM4metwUkL3J0AJ1ikvndRMGC2sVbNeNPtsUB3q3NsxUx2v01XIpQ1e
NwNqWVeZezVEDZ3jd2Ud11AmsEgjFG4mDTU9ao0zH8yOTz6aCtla/XgtYZe1FYS08szXBso2lA7m
Ehw7hJ/eMQ4k9ZsKA51X7PZki1sLfBl8dUQirOMKfYuohY0JXYN6HtwL14KyOSHoi00FxK4IKE0G
YffEFgBxMtqq4JYauPK231+St+KF1kpzjzxK28K1ZXyxzcTKinSCuHlpZ9ldWkTimmu3YMGJdp2G
HSxzQJMXkAFthi0kiONtXbCNIJO8BGe/6rIXVpR6Mk0eqITdJs5AsMPySyTZnp7Cga2Ukhryo4f5
7vZSZfpdzMExYXmT1kQVs8XW3DaOcn/7/vsU4NuY6w+OpbSXSlwtvkLmDBsO+0lUKSPXViv2Q9Tj
fhEqU7yF8Iz15bHNVep1DzouTGGLon0sjQFkVoMWXI2LdNeuTXE0X1uzWZzDST5A83+1FtHsmm4d
g+sd+bfpLjHYofFSlAi82l2Ys30lTZa+0H5ICW7hgjDYcygHpx2qXOdMRO1LlisA49sIz2/P1CII
89zbSsIq6O/TzBH7kS0BQGp4rBbQAMh42boR9IDuUbZU4izghLDNsleVW6q5enej5VpHuFywQGhv
jjRazckkwfJTmbMCWd8xlaYLtzCCG2Ot32B7mL6Io+vABgzE85za+peWZcL7Gy+a6hiyLM2uybYp
VUre4jFva2thEUYqLHy4QN7OBFTDC9zls5hue9neh8FKRZ9IGMR15yWTgLi5TrTSKTgPuVZdk2wZ
CnU4bvcdsC62OsP3IoOBFemDcSGcFmjxqkyvOMn1sS9AXPJlJ2DZWWbtsAtm8XWvdzEjvBVHtFWx
W4nUaiMGGFjj232xHd0d2zvXGUyG4Uwz1h1UJcgEr9T0NJjr699qgYBV5LaCfeEvieJvQbFeqZgo
tLVCVxThtvisThLjFobkJAO2TrolQaRiuTQSA8g3Xne0sN+3xf2IrTesq8ck5w7b3s5WlIxuKxLa
37rEE+a04VHI9FEo/CvMUswRESxcmXZ0NRZl4RI+ewYRVa/UzurEQFn6RqUT8kUSzGLgYXDgg28P
qhiKHzPmRhaMFK5aT82UR0hf9MCYkZd4FWQ0RhBBc9c7P4ZC5Z4IqVBIEHquA/26nSl1EoeMDTi/
aNMhhO/fLdPmulZlZXlnZs5ziqn+rJeP265oe4dvP1Y1yZWuusYnL0bh5yXz7lxpLS9RoK1uFdQw
TdWp6Oiwa7zPe41oAKhc4W2AXuOATVQcgzWrAuUqQQ0RxgDOZ7oOkuF4tLKVzjVcLPIAvm307WkA
IMxYYUlQBCcFmTArcWDItCfFMYh1p1LcJ1QQu+2yRfGYH7uQYUjNO26dyhLc5Zc2nggJE4NqGzFL
2h2adUw8lrNXx5TX230jHa7cdtrRlEFrYvxFaCtfD1XgVjpsbc52po0ZgZGBEa7mbk0cmuP2lDk3
DXJHQKcphHMt+yLlozK14nUap302O+4S4iQSrCe2Kco2GtgWRVUBdglW5y0LVwOPhPpm6cRQTEgZ
EYUqo/u+XZpfZlmziCoZZM8mF2FqjOGg8mGxNjP1AxfaeEYewHHgPbSQ8NkINhzbAl2tVgwqCfIM
zxwi4rWWkLQheIgKdJNFWZJfMAzPQz8QWyGZX5o5m7bthxYYnuykIIhjDr6g0Il8jO30gOsap7R4
yRs6+oRG+RxtN35JEKfUv0U8WOtc3rYhh1O+HgkPWoWNPIcIar+VkfIaF3V1anNG+hDqBs79WPOH
ESCeQRxzQBSxPt3UpMK8j0+Uht9KKwRdOm3ua7UHE7xOccqZHJLlGZP1S5nXDtEnHDfbf4nM9qaO
pfBCYBYA2PSD/jlEWrfCWtjBqb0L6lHSPdp5dMc+uyIwGEhFOWS3jEsmWOhocNY/bdsWxuXK59Tx
dK+b07xVDhh9NDIwTc0Lg+KtYyPTlbZ2BM7DQGwUD+OsnfUstWiSywehlOeY0by3YBchgoZBtJrK
k+AoieKSJNg8PgIqTnakN8377dZwmvK7jIfo8NdVZO+ljo/YvWM3XTdrSLXXVhwGb/mjTUcizVel
zKTNP/qIJLLJ4kUu1fF7YUEUwvToHCpWzyvE9tPqlkq7mINXsfkgCz+kHbI6EqW6byFV1x331dr8
pFl/A3gV6NS6sNvGfNt3W0mFsLixvk5qUrnWimbUrJey03dSQ5S3Kgq3yildZY7rSVqldrfffr+z
9BedjQVWrPr0UA4vtdC+vS9eWhRA0lJ3QzKoLgqOmAMubXAHRPlxO3uS1Plu5e2XRFfRy8tU8xq9
f9seSUOpXqQAiFiN0LiaHsx6NZDmtRK8ADtfBfl0ZuSE3IVT49DZoKO0Naexap8Mhwrf6vXHmcqf
fs1+3VYnyGbTHckje5Odu2JRhW1zgu2EMHr7smZCeeZMHrx5SU7b50ujNS1GGei4y4AgHcCau63Q
mLsUif4C/1AGD1uJGa+1w1aMEp/dXiBzYvj9NWGOZCvpsVzLjDZGVk3c7XneWVo3u7U0drOYn1Qo
CAxS0s9jL+3T0Izft5ZQyOomiKnyrNYOSBQbkGi1As1IWHhrLHzArMwvY2dhvr1KNrhl7FUi14zJ
fZbT0gCq2LNib059UD8nalG5eo3XzBIYvgVihU28HedglAydqWpne9syERBihrXMb0fGN2Yb7eOl
5x5Fyv4uLG7W6UoG3ZdVYXcRjjbKHbKR3aSDWiz1fW/b8cEOjM6LWvzVi94QJt/3Hh7O9ibOytfW
ZmRtjIo3xXF76skpDRUBnr/RjH1Qj59kELa0/WiGJnE1k9/ntc3AJVODT7pWDaepcR7jnjGzZVYH
HjlILcUPxeQ3KON0gPrTXcT6IdHxYsAaZIGlF0cwIoc+Qi5kafD/kRIiFSygE6x/MHEYjARigLoa
CkmPGBzenxYj9D4eZ1cHzQCjInwk3ZmdOIx30Kcy3sUGkIZ+UCtYPwkQeJ6RJY11RK3a41YoVUr/
StDicLJxT84sEZRu7UmKJDnWaf7pvVOBWk773d05I+dIsFb91pxfF+NwM/b0h3oU8x6wtXuzgwC2
2N8yXFcHxc61y/BA9i2RbCrFFlTH1FVrYh0QW4oMObzSHLm7L8sQFb9hKSYRmp28UgkRJs6+DBpA
FQzzS4MXEHZ+ogvEpJCnDTy57ikfZqWikbSru3awbPQXTeVNmZ5cWB0Xukkf4oCRZVuj+VMiki2C
CQ1Fx8xXtzvOnj4ny3pGvkas1WqLZW+Z4Pm5DIFjpn0znVIOvxLN7O32NQ96RzXbiNe5FOs9xi4b
px0VKj+evxjDw1Y3llX+CUlKyM6rRTkFlnwPdf6c/R/qzmO5jmPtsk9UN8pkuWEf73HgCIKTCpKg
yntfT/+vTNzolni7m/FH9KQHVIiSKII4VZmf2XvtUbxgGK7eSsy7mzzLt/UyD7t5mIaTptkhVOPS
3qn2pTIxhZsc25smBRzjFmBZcNUQ1iRQx2D9QRvNHmk/hGSbOGVOsk6NoLskxWDwQP3acOezAk6y
XJOPUsOzBJDZjRwoTOAVxrnxE2vbi0nImYW/8pj5fLGb+IRTJHpK7OaSVXp/dWaBqF1yF4a43icl
BPe5tb8D1GRmnmviarv8+zyJ7u5ikAsQc5umo9leMsqH0POOwGo+2i4BLBMIQGY8z3pakyONlp2Q
zMQ5E8F0ahBWBkM2nJbcvJRM1A7dvBi0vPEvp3bxu+oZe/qlnPcRQbeJTl/eHeFn1BuT4Om9ltb3
2ir5J66xGwNzWFlewJZaI1siHECq4fLfjVa4wT78Y5S6cUJcxdFnT43B8yU1atxACJJPOUlGYFIs
A1vx6I32oYCBigWF51m0BTO1ohxJ5iJlkAN0JZqxPPMBD+SoI+mCj7G1Fi0750wRJsvH5uXoEbPy
8pmOf9wMgIW3RsRDrHkk+LVF9ziKhmlf04x8GsS6kebe7/LY4cojkcid/eZL1cRIb51oa5JpdbDp
u8iDtN9YqOXpW+an3delJo1cXYwmmN16doudD6dKdJqOnqef9p2FHNHQ2FMx8jxoGslPblV8Ux46
1Dfbfo5yVkEaOTkTYyiBr4K8x/LSldHXALXDI1brFW9x8+oaj3YGnNCEZLcLg2551s2F3UN6SSnr
r1HQ5a9djYjQtbVzBiXwkPeLeFmKM45YGvqmiY/K4s3tG23ibMrWzuB+n4hSehw8jgJUK94aPV58
J4RJtKjHM30JDyLiME5TDvaEIQ/7RvBXhW/9JM0v3YUDyfMDsQhBRPTaepxu4A2Nc+pKI418mROm
g84U7RlVay+Z0aFRs/jtly67z4Dqj2ZRXsKhbfZZEWSrxcqHfcXkdjWFNu+diWc6QaCwGpbEW3tp
viD16JA8Rk8lIRnIGgig7XWUtHrWPY3I59zkaOlRfMnJQ9noDmIRTv0LjVSxxSF9MIsueiDiELg/
PpqNMQhtN7YxKTSQ7g562eXHKSX3yh1bbC6jzrJOrH0PvRJbHOdSyWSRdDbn59meHEwSvYu6sTsw
rWh3nVF5J7vs3t02817yliSTCvY+lBszApGwzOfBcS6ZRkjSzNDoYZFRUQPlcu70BtxKVvIjbB8y
RLx7AVEyZjA3V6UP1SfRYEzHOgtox9iXKXWcHJKj1CcavI984OdN6p7UX5ySrNgmGQ6g39xTLcwI
Kj4733hK4rOmLymG8jYjDG4JzksyD1TVY7Zng8Nh0oYXniDroD6sxfKyQxaC9k3rNj+CMRovRRU9
tQu2j5HnYVeUWU4MMk44bYJBkS+Um+FsLkdHQwnCKkpeANlI5WI+BosIyMDj2RlE/a0xJzScoW3s
mk7/aH04n7GOZoR9uwMoxgAuHtojIPBkupEwAKVTOu+csB92E89AL0zt7rVauV50f7klSYRrgezc
PPH0ryDPt36KCisJcuO2NNF9rJ3wSDLymV221BLxpUei7zFgdfbBixdHPhrHNpaxE6n10s18JkTM
m0/WiLzT/A4IIQGMRPXfw50mzZBgLC9wgy8p3iMCRJ8TPBLPrdDpTEYj2S9Ox9m4UCoVWQ49zPGi
c0aHwpSOoEPdM1+npLS3ONox4Psz/p9mM5UBaPUQ9kyKJviBqTNBQDqMjTrYjjFFeW8GOy/Ogap2
WnCdXP3Y+cToNnaj3Qc93vVV85MZMSwi24CP5sZXp9Ses9L5RY57eZ2HwnlkN8YIsb+6cACvcEtj
Jj01hOMeRc3i8T7UQj+7RWqeGAfYOwUyC0HFj22QXQq2Bxf1d2DqGelmUbovHKkAUuKfUUcC7dWt
cbXL2LhCUOnZWJ0TcNOXoSFWVism/gMgRGIVReGy6WaDs5t+4EJLvUPtgIjAqfS9zwjjrNUNzQBq
p8PQUIsncURE6QhWjQldJ8LjXHXB1ll+2mySb32qdUe2Xa8l6ekXA43MLsLl7If990pfkodscE0k
8KRxRrbh3uCHFRtQlu7a7ckUsnRb8Aq604W97OhBF5XE2QWGJrkYYBf652lC36WF8xGhEYvTGnF4
S3raFY8Q6eqelx5EVY1bAcpjN2oAJpGqxNvGDoY9DUb6wFONK03IgYJdHHLmwDdEIsHNGqDRRmk5
gYbvNp1TZ3djgmA/lgR/Cw0lwVDa485yI2Tg7IKrNP5BejmjT2wMbO97ursA07B0bI8Tbtd45OHU
jStsJ3I2I7juHRkOQ0qT3wylTGFm6eCGmARUNTWGFZG+/RkzEoRc4kTzblMazD8BqaSMUIpNNjmk
Oc9UxHBxURmyDt+wNraLSyEtCw7MvI2qTtXymUXgSz0m5FLM3W0hWXSLGI+4ul7/odBJIx5mwiPj
WjefIsclqyT2+q3GSH7LzO8CRHG6EbN6d+lkWuIgP7iZmUls9QbhVi21wGpiV1Xzd+EN3oVQOe9z
tdNzwK8BVIpAx31eMHmQukI2vJq/DprqXQiyjZI8ZkNH8V3OwbEz8+I7a8qIkFFyhnLvhKV+nXc+
wpiRPM4O1Vg/tMXB1/Qj10FN/8b0QPW2sy69McxOcBfWX1lT4dsBADvESBK1BWG0kdvluooO/YR8
syC6+cjod6OWbovmvABZYocAnP2QVvO9REC8Lry79Rh0hvbQm79s79kqX5PS6x+SbqKogkA3iyB4
IbRoaw6EJNtWfooytnk0dWglZAxINwsPvaaDhHbQ3pAX1xsjIOUEHOkTC5XoIfRYLsmte6XxZ4Me
5HNM8NjibjZoDToD51+frzqHfM2AI/iYpwSITHsPcyphMMXV9aYtfQeYRn28Tl6xN6i1HmtdnzkM
SIwqB52gmjIML5potnglHyxyFI5Wmz7UDSHtuj78Ip9locYQODTYw7D1W2eBbpwnVIqrZo6CdVQN
Cazs7GvupeSh9SRy91E87Q2tOBdhH1/UX4ioMfag88hkSlmzoX7d9Rra6sYQ+S0NsAE3mX4GPqif
scpRh1b2L9Za3Qkc0kpr8NKSXF5s3Q5VPozN6tT1xhfPyMK7CUKKphZXRj/1MXyYednG2ixkAId2
J0nUzF7TLk+3pl8Xhz/s0hV8/p+SHY45XaCKg+eLwus3HR+hh2Szovddq4mOQaYRmYn9lnhEjUpP
PwYBjCD+qzuEnqtbAmflsXjSYhmIZi/uMQwSbyWyEZ3UEKHdGAYEidSa3O3Fi9HgSLWg8jxZUYzY
L0uLteojg2YQu2WqntVJAtrne+YN78XEbRUL3TsYBnEYXlRrq5Il9Spvan3jpdlfTWCwXxV9dyqM
FvBhSIYJh82wzgzkb/EQH4Ksbx+0/ivlCrrYhQrP8cqFiSPAz7QswEVExnsTasOJocElY9eyCisG
tlXDZiuHTEg8Adeusn1QxJuSmoPmfmiNb4aIwo2Su2AXpV4s7HvZ2kcsJLgw3Mp6fM+iKxae4FRZ
HiQgO+PgEdDBNKzfDN2+RF7GDh//0Nw0cmgK+iZeKBqRovWQJ1LSQ0ikR3I2mAwRDavfx+bw3mB6
AYSoj1sHAxxO6wUzRcjlP4mNcDIBO5G4vrzJTui/CViTLI6AKnAn4XjzFv2Gf1ZKjtYzwUXPX9VP
/Gb5apXilxpkF0nw0kvvi5Rkot9EU6QRvakKEPI9mMb1bHP15nPJEqaMXpxerDKorlvbKd/t2r+n
cxMdxkoDj+S+ch9DS12qBDj8zIIpaljO0xc4TPKLisQ0iW7KpRwa0NG7bczM7OV8weOzJADa2HiW
MW0ZBD6T4dEi2Q6JosmjtyExnsaZwEA3MH+GCZ5lJaUY3OoryxTyv/yTOvPA3HN9F0iE6A9ATb2M
gIrV1tgshHZwRftha5P4w9ukWHf/eJkcFoWWx3zXd3ilfhd1kj9IMhucZUIhhyspADNNxRQ/xmny
EZhaf9Ctb2rOrVYAanSirrKYkcoaFsUljt0Rr4iDfcT4aSHmJmn7rykIfkwuybJVyVQ0tB9MowSK
KYekVSX5aKdyMRpmwaj/soY7uSGqeMUWrvqD3ND8D8chfzzLRVWEFNpyPKVT+5vspmRJYURtx6Kp
mr+ktVNuzAaMVDot4V5Uw8DDSTZwZ+/V8EWNWZWGyyX5BvFmEx5TOWBKw/RZsArC0bpX3qfOxbKB
g3wNOfvnHw64/5BI8jWDaoO0A+HLhzX7T6lQS1IW5z3Sv0gDuB2QE7WUL/g2xFrzs4bUqwDvBuu5
2WLEqMU96ZRiLkm36jmhI3r3QfuTV1FZyn97TCzMk46EMiAt/11TXpvZlDQseNa6njuo/G9exQ7O
M6Z7HLb+NsNbcGgCE2/pvFSHSpetmRW8wJxiO7I05z98i8Ap8E34/QtyTBOmheHz7P7OcDRcsg8T
RvNS3Wjir+nsbcYbc9JM54SwC0yv3cVntBlgK23D3CAG0X8oAoaSN0XIgrDFDv4utNm4jxHK/KYY
vqjHgF70Cp/zwWrdr6VRgNTBrLaxkR+A24m2yQh8wqhFx4I0tY7NpD2mUgVlBT9CnRKxj6szoY9M
ZYoF9YO36A96XR5No/gF15JZkDw2+BGc1BjNzdmTSS6KEkQmAMk20nk+d/UDzNvgYcph+sLe2xca
tSyZGbjLolys5oGMZ/ZDQFPw0LZl+j21I/08ggYicb3QXmbffWWlgWlsCYZDnYztWxGN72U+dic1
X+3NXN8azAbhxTB9S+xqn9hP4IX616kOP8jvLpiDJ+XZ4WCnJXRP6nsnXLNY9YNRseqtxKn95YcZ
rHZrHL6affuF2R/nefZck8XNgNy50pL8NVF8gA3rziUEN8oQWjTdT2uApsARM2u5TPlQXGp/OWJJ
03bunETkaLvhXdBVlDUiYCCNh0JWnsA8ACNP1rZoGq7SMrT3c4kAgGrgp2h/Np6fXZtQyqVIDjt7
OPSgH8DkXUwNTXonGG3r9PGjubdjCQkB9Y28B5E1Qs6HvGHvbgwRpN75HuFdWfETpCth6G2iWPib
ujYBc8vlD2mk2tYWEUIiSnJcxiZRnp+7Nb2BuWd5RySv66jp95NJioqAII2+Ixm3UmrOfFB57036
f0iswcnBB5FLEyG/Mz3YYrICsuNrirxlpQTQk7TJ9QBIP51JODaOSKFQQeZwEa38PWqRw6r9spJW
jy1OnHAur2Mnfhikh8pUEGb9MyH1jnYR5sAx2LE/880LgQ+kEKzYswoqIZZARJPxTIrP1b2UvCjt
S6+Tf5Bysck84c0wOu1bzYXRo3xb25rfnc0vaV4bn/KfOMBvoh511Q4orSzDEn/fFNo1bYqfjYGt
zuFH4yOdIBHGIPfEfByWaNhWGqxJFxTMag7RLqCvWLtZfVOXkLb4YkMWwInzaJeMEex+c9invh3s
1OIYuzN/GqsHcbgsdwJsfRM7Frugd7t0HKydPWGeHh79Qf9Zj5gzM/OO1ym52VV9D/tePxkRlqpY
s3c6y491rRkMLZfluhDNsi8mxyby3HqpyaxMGTXeraa8NC0KhqpLzR22S7Hrm/ow2vW0djAxH+kP
DkMPyyYMreIwBDhO2bQr0WJsiljyvzd+ZpI82Iv3RABCJgCu3NdaiV6g779EFb2tJYKfuXXr65lQ
SkKNdjax2JhlM415Cx2y28zHVg5TTHyJrIw0uqlpZyfRk+WWTECDac+OIT4nWvgqGWWNGI+iRLTV
jP3PIM7zcw+yXfTxsRxBCyfZlfJ3L2ox3fNU9NucLBuWfONRfvpzKy6OVVtHAxeEnYPHBIqJ6//N
WqLooWQeH4K1xQFKtsZiRctzbVArWhitvLYQO5PMy5UNMv3oieCtQe1FC3dxGuAZMZBZmEOYalw0
A6vB0PYZFt1LWBfnzAzDx8Gy6lOOfVHALsgjqOqjMY+X0oi+6AvWTYP42kFGJ1YsvkVuME/sfyil
r/KgDVLMYeHjfkIgLNcoOOXU4d1V44+ht2gdWRyqWXVd1b+AjH6zcrKi+4JY56SKCcdBfFoH9k9d
ax1E+La3h+WOhI6563dVyIHU3zF9sTdzKsrTiOMFXOiKEKoTTG+ZR4+mKoilKiFPSdyRnsjJ412J
De8FLB6ddcUYPYpXet5ruKP1ZmuwU6unvU4Sdt8P/VGEpNNLZVLuZdPKqYdL4A1EME7stYfwte/k
ss3qHVxeVbaOkmWbViQKKa3u/5SSqCvAG93HZGRTMxB2Xfa8DSTnrVUV/e8FvHFoNCRZrTyVWJRa
I3Qxhzmj+nOoxqPvmN7rAVtQz0dlnyBdVRMEVSgyW9svyAe2ZKnweda/tHxqD4N0e+ayFk9MBwoZ
J+CxsMpvQa1PG8Opb72fGCeK8Y3t8WYljsnQQG4k+2q6SBExgQbdoUo++rrZBMEUrY0wvOaz157I
Orh2XTEcIrb1it6rmV6zbms465KTEvpIW2GnrTqfmLoOEaMa8ygcXEy66ToNA3Z94NSSoX9XIirS
BK8OnpuNMtuHU/+cmpR/UUi70kp7uUIlJGaUPww+dbFuYdXKFuAUCZjulS6/XWo2qyGaRUvJwNpb
jupsNIEKnRxRulcwjasi6+MHAxFQIc0EksvIPStrCJBnn557s6Maofmkbi3ec4FENtOQaQK7Y7sm
SVdJKdZxyex18eKPpSdlpFsqB1KQJw5NkfyY9dRfRyYConhanlIvOWi85Rz5EDvYbvjsJMauzTdm
bp0xnft7HeCqrhEvCrsa/q+F/kofwN7ArCcQHUlaQl4mxX62V9t6kQVI0Yki7EYDM3/HGqMXQ32Q
oiILmwwj5b+ksgYXwbLrW2JHRRgQd+GzzEO8rJ4Ze64Qkizhr85hYOS+pEFRAX0pP/I07PlmMKiv
cXog34haJjP9K6gMXYZiEz+IzBhFhKx18hyDlD/N9bmwfjb1BLb60X9edM241NL6yWrmxUgCyAWS
FKMuzqyGbG8lmnEmMmRftTrB6eNCzJ20eKDn3eRe/mbVZo5Pqjrl3oPNbO5qe9MDRQmAeAPeLiqi
fG/MDRG/ZsJaoUPchK5rZVRJdqqIhi3wmWyqqD3IgmOjhEKBl721FRHVE5IsBCfdoS5imWzOGA7s
8qM+lqDSi6P8IUdJNJaWd8qt9kfKj1pPp7seFLeMa61ZQhM9GGcDGIJ3LaiKnVKSJLT4YEgO+Qhi
g0ROVKj+fppZsCcsiEhjLYKTWsbbif4wFh5RNcx0XM5IVtS/imq+KLtJVzI7izqLdhbc/3EMk5dx
CmHw2vrL0FJKjRUMoll89Llh7unu83VteHK4tkXgN93mCpEHBKazY+rMOdTCwotnxDlNqRzpyvKC
IMBh2ukSJIQ6sx21YpV7FGWhHZ+GeXlRv44Qr+mEGsQ6Anq7xnDaD2SjHlRZGYV1tOpc9vcL6e8Q
+WERMH6DaqRr6POJmdmyTI52TYV123UxnZYieQy8hMqhbrYCQuQuqQhs9Wkq94GvfQ/nTAJjOqg7
dubtUjvhdndRoClhi4Omm4EfcoFAcw7e1ogTcc/z5fCp7FbqQNVGi9xBmIV4wY5Bzema/RjJCCIr
rLcwqpMd9nDu8jKhLOuivZK5TDbDmp5n1vI2HEKMquWqPJyQoMItKLV/UyDTodoOk0GemWwv/AqI
6BLUeyJzmV1znRtDH23V62XCryLpqjyouwwR/54MJhQvCBhA2A2rRDC1VkyP2WMPYbXaykuxaebH
sqZQ7erQ2tgD+kz16RRI0OJoaj9f3a7nFEmS+KreZo40tlMlQ38ytyNWW1LqUjYpBgvKzRG+yHbI
WP67rXMkTtMGh6yh7uIybKLCXuu9ka8n5xuWQJLnWX3sMZlcPx2XHV3LUqGtXAQuFZYK0vYV7tE7
F5sBUnIF7OzUc5p1lW3tlUIwFsVjBOjpjvKts/0O5kARQ/UW39rIbE7YeqkE6AOzRKxd8tJvqpZC
jlGPOBzSIXpmhLTq+NLBiIfbqWclIGbLJnfYnchLwI3blx4okNZNL9hayPcSWQ6DKpfBJeUOpW/0
JfEZFg+SdBxlwT4QwVW9V2pGN+jNgp6PX1OQXXiFaBjCCafIlmWZ+ljVPGhCok7b1h5A2ElUScP+
XDtmU+8fdCJh1QM5zRgKBmIqLm5DVFVdiZszhkipa7YEuai/w8yIT1rE1oid2WMKjnPqybIEGfMh
lty+mzaSktJt34wUQ4Drs5MWfvbRpSx1A3FWt38oxnlT9PVTPDj9pVk0VlVSO6u+gprrYm+U3ENu
SavG3Iykznst3IsCMBl5Fq6EH1yHOnxS0ihvtt+azCYaQarXUJDBYYXRRli2ol5NjPdO4EyeRzTk
x7iabhpLb7bX0fck7g6JPpMdPem31MVwKEmXS+F0KySV2SEh0Fs9+WomJRiYtG16i9gc8lknz7DR
snNqTDvsmPna6a1Hll1vxF1H1Kfo40J/rreBkdEixsWTslYom0dsz2CEdJsWIeAzI84+2lgpIBUd
NMO6qsj3CR2vPjGRKECqFtyKO5VY2TCt6cx6urHNfpmcODyTfAq0pByOhkZyjpba01HRGlIRALZK
o1cl2p6EUe2DznXXjmh8ZBujv2a7XG2CsbR2DGdJgG4g3n/qOwH3HxbfelzstqQZiEa+AljcWsUQ
ViasddaMZCABNs68h/1IT/pxztUjKhgMPlSZT7FyZIaI5EaGzoXG0h8nx48BFuahGfT9QAt/qWlh
UqS1MCjgFlvwkA23YODSSyRvNHwMIXQOibRQ54oeimuhi3OYZhrdKC94K3prw2zgPAfAPgA4vJEN
SGTYPF8V20TVmIVH1x0TlazurcFd7pkENfUxSyK4vy+zIJzQCIKzAn2kDVaEqfxSSzZKP/fPcT8Q
WD3E5SbXKsZ5sfVBy/eaN3yPOoOj3AYSvBlNkV7p7wyADvVTFbQ0qqP5eQw4k49jktLzlgf4NNKE
azb1cmdvVLzoj7Lu20ehObIdy8pzHzM+d3i52aJyDCSIByZ3fMiQ261b3XBgtIXi4ATS3yiV/AaK
kt0S39OB+yhOadRNZvtxhQMC/DJ7h3Z68RMTVDx9UN/bzafqt+utbBfJt7zoacHHk3p11Py5SIg6
XOKfZUDzOJfJGYdVeaO9+oO18X83QCZSwnLYxpAYpJu/4RSzrOn9qdO5DYt2i8mfsiT6achVRgp1
9FQSVwqsRl3+ilXHukte/Gjc+ed3K/bfc0mRygEKF8kXzdVwAXAfo0ciWgiaEq4Q8z3OuRv1cHC2
EXxUxuIZPdaSmqvWDFgZ2M09m/P0IvQ/OpkVk+73QSOcQsBIHtmIeMT/OY0VXQZkxjYnuFvuV5xX
CPKz5aiP3kticFFB5zR3hs441ltgNxOaSJaoLq5qRZz4LCKgDZy0wmlYUKXipHnUPW6j4XFPUoKj
292EeOuxRUmKHxIEbRNlO411NYkOzoCabO7s4xwBD6zj8KhqCM+ZHnMuKPl7QNHJvYvenGObUGyL
GdFGNjshjYFZ50/MHo1jlxdnLs1yG3lySkrHo7Mx3vSpowHXdm6LIFdV+sptuYnVh5xy7p65AdOG
OSm2mqYnawRtqyxv+31NRimpsX19TgvrAOsJQwRBcpsSHBeoyCE/w0shQoP1MgM87iCnTx+nVluX
KZFeqQSAAOo71a3zos3+wURyfvDDmowRq/dXqkf3EPzZAdpMv/9mSVBgGvHtF83MBpasoMsEozZ+
wEeZ++PTiHkQ4V6zqXxk1mFaXsxoTLeWrHYsyp7KNPPVDBlnNTQImvAPD1gW42HVevM1GmMHCVxp
33DIoSVBZ3LoPfsHvlQUz7JezZIKpy5oKQN5xrpwu2QzGz2IVSI/Y8IOTasqEX8VwW6AG7pPOCvd
Kne3+kDBHYqArUHWbsvR+hwMxpLB2M0QGFKxqcvpK7KF9A9GavM/kCESC+uw0rGFxePn/f7E5hxD
MXPTT+APo+ecERsZcpPWU+iLINoZzYQAji8llSD6SEqO1Z/WQDTSytFpiX5xpbstgLPeuCTTsM/0
GUdwowerLvE/MlqFDbCeevt/H+xbKpD7n6+bx5aBdkFCD4Ce/OaT5v4v6PaBpym0WuT2DsG/AzW1
P99aDDSku9XPuaC66TX6QC6QaU03vVtKFG/w2Xj2cV7woGnnpunCdTaFH9qSQQOzMVZ6eMCxbeHI
ytiYgo938VvUT0GSuAdiRtR+wGtBcvde7KDYBjFliWnF5pZXaTnFFXvvOoaHpleYjT612k72TVvo
bukekFI6+kMneWEInWTZhY81SybuWu0w13F5EeIb8c93L8y/miMhXIRdvSam981rkVopzGnfcRJk
FEMbnvV9WvkkvLcg9DpQQ385FKo4pYxnDINXyXarfcyDBR/Ukn+W41VBBJPXhveQCh9nGkgjMTsZ
I/IvpcOCc25HlO7OL5aQTHDn7xgMC+ZlwKnTt6QeaXuOyuijhiIhbMoyRScrp9C7rvIjBLGPjk+e
s1yEJnJ2ZRE2yJu8tRsi3MvwZPpUQZKsx7QUL53kVS0FrhdkfZ8twlSnJ6Z8+Evk6i3pUMuOKMLl
WCyMDQTLSZMTCGJRjUgmqhpBVlL1IumOrc/xUyQjs4OqqFZLp31Yo+WeSytyN2H0qwzd9yQMjkOG
JoICcbottA0GRtHP4XpqQm2d0RsKu3mLUijUqq62pSTGrRlVpSkzVOkgH9EnrkQVP6ktc2JKzEep
r43RdVc48xEPjMxnWYHSmsgudS5eGU7Fp8zzWMHH8ZbtRYQSwprP3cLSl+HUzoqcxx78/UE1sK21
M80SB5785UUVFESZ7xoCQ+8RF6AOBzXQ2V1IO1GaJ2zfM7knMr95ydjs0T9w3ZbRSf3q2iW+NmuG
l6g6FR3/B8C1q7nTnaNfoItBWb+gqt6zgmKwEgU5YQaCViaODfoDiP/2cIHYAlXSHY+oIbl5pRG0
arCnsL59tFiqgA7JnsKF8ZZKr8CEb60dK8fCXeElaC+Gm/o7XqCrSqxImPVQfizgPBuAGxz3nwEA
iXxuXAO9+udryPI+7FBnLZVHdcXePE3QUev9tKl9sCTKEdV0VgQLMHgPF3gP6CxRMekuDp+gwQnV
GNGtXnoCH/wX6Aj/BtkHEsY2dba2FiEmOlX9OyI6z1xRO60YUJ4yDECK8NmoqodAjTh18OSbKutJ
c5MYBJ0BdyliKWiT/8OAqY0dkmwgJ2ZCD2CXBN0t6DhKA6cgV17z71MY41J3x+HQWvlTvaAGXYrg
VQ9pDdsMmX3rBNewQ0/DLgff8VCei7L9oU0zQjPPxWiVzAz0Pey264Gp0H2JmPdZta69uEP7ETVT
em7RzqtawNdxEfbQaG5R2L7H/hx/Vu1V7Bz1yTCfCrt4hfUZASqq/Y0jtW2NhcPQ7nh6o6xB2jQw
6yTNh/YJLdWSO+U+Sspu49ZAhfOhu4ZFdCynxn4GY7KrEjl8rAQ6S7aHf+LGKAzGP49/3yKiUdi2
JWzCAH7DhC2VOcJ+53ntgEfg7iN8LZ2FcTP0vN4MWOLpK/x2l8stR5Us3yJk7i8EnGLTSsbTWNNU
hTGDK5tbP8R+82JA69Ra4I5Lnhv0N4l+Ti3x09WmLf17eWpRkvKWIossxAFyVHPUUpoHX8TBxsZM
sPFGlNMaWRoHzelRbBX2q6Z9C+OYaHk9coG1RMmuYMyyr9wQ7W9+G8hgeOhMypV0cU9dSdfizp5x
iMkzVS9+GgkBgcFt1lXYi22Ss4WRkxH1L4XUO4ZD2pyqPn8aR0SKkXzuLeu1GrXs0zGDS+6UaUw/
20hLJM8y249J+SYW2jQ1I3BzvBtaxpdraST5Od8ULAJZQbEJBDwp+4lt87JV9uCKUOJtg7nXLcN5
r86TUTJQ1BC/J6SqMP2HllZ4ncQyzmZiS9C6n3qjGiwl4v92bc1ps1FjFvLwAhrPbJMjcgqW+Gba
zDLV+W4VbX62A39ZmWX/6ifVcHaDn73xWqdcHrE9WLBqVgMOeHQ+kHYfClnUCamqVFqRElBhZTJ2
6ZjUNe3yNoUDQYVNhTlEC3fkmagCUrEVQZf351lEj2r9qDaoWjWMW1NLj9DWflR489ZFHSJrzXQ2
XUF2tWem+j3bcsC0HEVznxLG1ioTZ4dOkv1kaGNeBhZTpHm/D0XDu9ezlVUjupB8ZdTS49HkqL8F
TrWsyijI9o1e7pbIvrP/ZfQYM/hlsI+4JCb/T1ndUIkxirWsS61b48qVnst2Gj6mJkbLERqflrvF
nJy1tTRSDxrxxcSMI4K0/qDaYRMRIKQZrb4EArNbxsk6BCb5ZOThAT2unPSiqrT/12la+1/l7Xv+
q/09TOv/28gtn2L0/xy59T8gLn0v4u9/T9ySv+LfiVv2vzjXpHwGKJbny7r3M3HL/pdHIC3qK9fS
SdlF2Pi/Erf4NY5DUimdp2nDS0Pp2LKEI4xLuP8yXdv1XGZSNjmmpv3fSdwypaToH8euTsNgIPI0
HIJXOHv/2eQubsDQtVvAZohuh2LejJhUuWLFNIrkl8XzSVeEz5b1c3Vd/H7ZJ9DxV0sKySI09KOV
W+xcQHgzsHeuiFbigzCS6GIQl4DOozKZqPNTNw7SfY8fU0Helpogzm4ES0T65X97KqGbrk62ANM3
G66USp/6m+7LHdGtEKwSr4sK84m0VfjyL3blb2BBffXMcmALSBjYbGrtxu8CVqhhOYJhSpHUu8kA
pi/mPvAvgCaGF1rc+QGj+6WLIG3PWSD2lWET/bMM7tpkXHWxwsa7oLDD9/ozZyobOeXOcMLxmsfw
PVBG7aOhWO5/e8Dunx/Q30O03P9o9XRM1ZbF/SQMR3jub61eycMihkbWkNVon9lYA++ZyvyjaYdk
H8cdxRqosiZstXOcgyCx67laG3B/XvvAbR66IbuA8pquHZQJo6LFQsoaPRNme0ls+Eusqw49OoJ7
gh5u41QODr9oKvKjMsbYQeCv6xo/rBeg+Y316Edl7wtxdMwgfBhyWzukZWCf/bmxsfnqv6ohNN67
hIWvVQ3FgcUR4JyiuLU39j3WehgxW4KxTw69a00oSsEctFlxrkZwMMztbZaHwjlPgU9znoXh11b2
FFmbGDv1U5zYBPcGmX2L4sI7e/9F2Hk0x42sUfYXIQLIhN2ifBW9pzYIiqTgEjbhf/0c6C1m2kxr
08HX8VosFYDEZ+49d2SmqhYIPbJmtC/d1z41ycYi2lSeeBxZU5HOY3QoKCJyrq8cUhD/94/U0n/S
If6TnSmFi7pSBkjWAL387UJ1tq517WZMw2RXQBgyc/adil+fDgpO7dHsFTGIVPnXLZr/HeFnywUA
NRVlmsljMk8fyMi9kPu2umlmuP0+IY0PZtTIa9Zu18DCQZms90BqoOaPVZWeSqwPu9kn6sxPtQUr
WjLHV3DE//se/KfEkohd+zeiFGODdH+PI/6fR60ecZQPhkYtb0pIGlAfGpg1xc2YetEhaSzn4k3t
yhVeoSRAd3xwYcWEhk26Z0N3pL7Qi27wnDYB4JpqOzGxOTAieCuQut+YoyPBdzFTCoz5f++x/2/Q
oPUPEeGqDSXiHPAja1lf/o1SOJiVapqZCqoOiq3RTC7wk0y9/E49K0f/UndYSAIszqE/1/HFmYAx
FH8e2PwTlsjHEI4dCNu0pOP97fRFtzV1vUlo6riSVTqFLtyeVQfl3n7Ouri8igJRXCXrT7NZNgdd
1q8Jw2EuufcYsEI0huBcoSWF+s9Pk5Os/H9+il0Ptufg+uvOEF53m1JEu1yfnvAyZPvdn0Ls/u1m
8Gwwu5bpkOPICOqvLxJdut4satzTTGdYMUz5cOnkg1apdf79P36zS37/tFQVktFKz8d0vUf+7z8W
8ksucxYQ1JWmbFpXIKhClodh/lLa9Imlzv9wjv7bjcATz3sPti2f2/nbjVD3nfTnnO2PN8htacSa
aYGVb4dsyrHnwsdQcfZVtFZwKiJiY1z7l0kZ+d8PkrWeAX99CQM9BA7IQc49YP/9MJ9wiLk0P6w8
6wgy2YpU8vGXi9J1aPFs8ypgVsUOCuts1KR3XoI84A8f4Z/HlG2aQEepUTil8Fb89fINc1r0AETw
1ynlXBL2WFtDg79OmQlayowuPp2qm8n8MAdGfEkh3g1yvP/fWjKtHyf8VPgJWGI28XBBtsCIqwgg
//7hc/7zq7JNT3oQkV1KHzTAf/2cBGNizq4x5yYGJATLkN51awkC0PV6j/Qspbwh2Npdb18lxWOL
Ouz835/g9zfx14vFfcKvdhwbOCve1r9+As/ACd0wvoHSd2Rsmj5OSQ0DwXzJVd68u1mJ6Z5xWlj1
+nlmbLdzZ0OcHIfAkpU24Om8ZH9EqmNUBuZV52ueeSlATEVTtQs4ZcOFiLow69wHU7dQPb3ARmWh
0duR2FAH1ZvHaB0AMBPJ3y/0YmAbCTv4VeT2guaINGLRequlFb3h72N4YmT0ByH27+3HX78G7AOU
WVCETOmL37jf/+fwJ+kjrrporoBznpPGWwTl3mjeJJg/bqTXXQdzMpycXp37Qevd7JoYbEr5bKHL
WxT+D29gRSyKeNj/ppCYnTwTEuaduo7V/u9p+X9fNyrmvz1j+AEs3sImxS4c678dtQi/7GTi9fi/
gqlrzPTgjiK+amXT83cI3sbOBYmVVzdM03799+/+FwQo/E+LGpBz3saR8NdbBvqcnWU2Tdrvscb/
crQXacTr6qN44iPzMJlkP/33b/2X/EfPovAAJ2xxo7K6/uuv7SLYsWkJmAtWEi6Wj7LP/H1ck5sH
qqUPYUSYV+SZNGgZEPL3JO/EtptdUmWGPiYwtGW6OOdOumwnLY9rP/KoL4Nq2z+8jf/l3eFZPNIk
D9OBUCz97d0BoSDGy8r381urP+LEiQmkakTvPmcyKfaVkzzkU6HvMwPu4ihNYkmIrumHJpthhVUO
CF3GdSpdftZuwyYXJOYtPTzxtVHUPWIWWEB5qz98v/9yVb11L+jxAvH/eRShbordMiLIQBamAmfP
vNtlN6c7QoNaUSRHaBX+n2quf1QMLqhq3hXBelwLfvzrNe09olgWvkKmocRj5tZ7jzTpnIvpPmB7
kPosswqvssDSAARQEDfttEDexcYcC/EMKVDddWb2OOv4Z5Cjy6Tn3C5F9CZzQKtdYxz6KN20WQ6K
L0rIhnWcPxTELjf93x9FV5AuKikaHULtTO9vj0PG5UGCyXgrs6kbZ9++Z7JZIw4z9ki7eN/7OB2j
JDkomYprEABbQB/ZAxnOU8yqYGnEtrN3JvLcne2gAcJPT6RUFBBVVCck4s7RVZI47iaxcJelpbqr
O4m0GkXGdgQKurfi9n5ZaGMdXCCyskgG63HAW6Xaa9v4JtdqKK2U/YBhE/aWX/Kge0AR5D9oG2y9
L7ALE966LVlYGOfcSp2TxhsKtgXxrSCDYbMML60BP6VcOgQeuJxcUydA+/NQGhnD/ZTEvf5tcEH9
DZUNGnMI/O1YL3LTSOzLNiZnldSAusfnsrVhwtfJN+RFgtBGpKLU3CRXeM2uM/pf7khV4mXlLToU
W+OWDwLjgrPtqmyeibbSj/e0cjV7yBqNYQD6j+0G4TsxlJNpAVsgypnRVTtuVfARm4ClKDdIxSJo
4gx3+JjYo0QAieNfj+6bSJWxw2DuAMHZFRaaRMWvbfN4utiLdTcZdv1YbtT1KGV275Epsonlam0X
+lWarEv62dW7vIV5MRX7vkrvqgydQ2phFbZwASL0NdKDtuozbmwWRP29dgkdqC0bBFkLCD8qLcgt
wsTymQ0GXkiAb1ZAYI3XDTvyx16zYv45JdMA/bKPsNRnI5eWU9b7aAHFtpB3dkQlEzQyLGcC+BCV
TI7c6/OyOlKEMG4msBCbGHIyxOqV5FqR/lkan/k4XUVdNd3GFjByH8NC28w/dSnSLVEMm0QpKHqg
x4Ch4NpVS4gFdoUnr67G8qNDUBTOxhJta9yqk4iSk57S294nbw0cToOi0mbYQlkTakbxjH9PS2va
+7zBZ46u/pJiytt47RsULZYIRvDVu01xO9V4W2RR5wfuf6hQPlyqXpzbGKJnlDM8DuR3oPyHAmxi
iJv10l/8jhAwto/35K5Y13HAH9CV073oyIlmoPozqZ3QmaLxvJjfLgvZbSpytVF5Aspk4hYvlP3a
xERrt31EcEEJtIF77zSihMqL7TSRXG2uPBtnKdqwkM7arOqjk6b4YAc3TCStfFHWuCH57gOe5FAo
xYjXd92Vw5rvMVca59SRm66PUWP2/DGp6gMCWaH9xVP5WYA8CUhvwDNY4OPp+3MteMoFfcmeZewS
GiypkEot9qbBarpp2hz+XFeMx7S/H9v0ojXnSTBbZJ3vHOR/x0Z3hwbfNVP8/LGH0rFLkkJu1akQ
jKmMvHYP/VSc2nzqtrMAQZVOmAnNGuEh6tJ0F48ABYd+YAFNvt5iAR3zMnwDYZwRd4032MVk5e2G
nDttEsmL6iM/9NyqBUTvFGcO+3mrTIcM9wz2MvrlftMOxq51rZjUc/NRkklFgWLA1LMgeRaJsg5G
MT4l9mfUwX5p3S9mheBUffOp4UTCuw67Li9yVuekSxupFW0GFLDbqGof4UVlB0KgTDJp3k1rQuCV
lT9d/mqiBp6Dl3LartiorMWs7Ns62lFsAkPEO5SDyHVTy+QeJegymk+SIfdVZjT7gFHOmtQI7M7U
aiPsDLgw3jR8WBF0Nav7CphA1EURAxaCNuaWd22Qn/tUPYnqlCbxeyEjvLaDhxJ4QnNamuYW7wFR
7fXqvSK6lJaX3LIR1wRW+U1nq5cI1nOW1PKtlfxgcOMWwXBFMEF6JGz4s1tPiorHc8ExkTNRB48+
wqxgbLhL5/pjrgkHSuuxv7I794eje9KDRrZKya8ky8kuz8kcZ3dZ8EUO6d2sjbuiHf2wMRtshUFm
4FEy3n1ilP2qtu/cuocmrHiBwC2Yr9pEnGqxZGea+ynsnKznvZA+aMu8gsEb7NzWeeuy2bvl+nIO
LtN2ShhLek7+Zo4l1M7xnc2we1+raiUtp8HeIAGinVJsYDDhtuNgvi5i9kK0YnQPA8wAxxhCpR7I
N4oOWcK8ZTHyR7QcrGBN9aNIS9jKjDOb5DZ5ohr9Ljxfo85xrrqI3B0ntfbe0Iid6NFKVO3C7aQ6
XMkFWIwKu11oETBORwFEWlWegHeLADqekPr4HZglbavXgW0xEtfCMYutrezTmHj61FY9z0atEXwm
06pvWwPl8sepQpfhQRiFQsPavejjz0S2I4hBtiuV98Mh5sIHeseUkAwZlAqJQKerK9ZVcXZrOuUt
8kzBVFB92UEt75nvMVQ0YAHP6QeJJih3e4GHCPu605vOe4JnoJECeq/VX/VZ1qL4jG94VZ5almI1
ph00dPFbYkHvUJVEMGknt45dXhf4uK4wxn7QrjjbvmfV1UzjGWeSe6Ud84ZjqkDEym5d8LlaEKaW
aK/qwnhN/OiJZvsEoSbl/+btcRBvuzywj/lkoUNswdXZbDtz8H1SQkuq2e6E1WAfy5pYOiaG15Zy
ir275mTmhnuV91F1sFpmqAs0Zhmbn2VbAJSnXptk0oVF6skwqbJXYoOMTevz7zkrPqzKxIQdTLsE
6GMCxm1py4/SnodTVxk9+WFQD1ZEbN1ts7Le5VqPSF77ds/W1N/ZS5ptBRxnEnX0bZxUCbf5LDCO
GAQUuuJz7pFjj6skvZg9D9Eyx105iGenGIajzaN0BagQR996j5qzOFZ99SGMX6obfGChCALVDHOR
9aa/nVoEU4PwHyhQrxcr4r0Kc8QmkzIM1k+peqe4N1Z1l7yqUyHfeeMptHUZZUQzbJHV8Sy4NDGU
gtuuKki6JdiNLLVmV8vxHBOTuqf78C5PY1aUP0G+PEKOQO3k9z4LDo8pc9PEu/hc1eqtlNZjnkMA
qKpDHO8pR+JFIn11T47IvlNbHB2FN0A/T6ZDLKI8zvXM8ca2d1uQl4fG2cdYwzkhnLuUjXKHPpd3
QOFsG8bEO3b2CO5yGAPChDhVcdwhRY296MFagSG45EhRxQwyrQCGMkjuRJM/lRn3f2OVAzSL8dBp
rKU9NUkAI2fTW2I+itZuqXrjz0661lZmxTGOWaWS2BfOfnRFnfYjw0Cyc3V9jfP/fWjReOHhPcVt
0xP2R23aOvFmQjAHR2jcm6lL3QkMsFlee3uGmOCaIQyeX729/AyyxKNENS7OioIYP6Iizw/QsvLd
ZEMQ1ui3ejnewey2rwzouKhBb4PGLHjSkse2J6QNhxqGpmhbOOi58H3KV7rEJ0FGQ95P8lJLN97O
pntAi5V56r1YucNFKcvQGLNrmCuHwvSgNeno3VkfCYDHNxym5SFPAcvXTizoi7q7oS/inW7dhzKI
fXxP1bOdiuZUUncQFXc3ZkAbe9iMbeuXFxMJ9KUPm5ZCewRmxSFr7Cq4EA+WYFQxpyaC8uqu8HVw
QpVL72Q76Idsqs8qwVQotwXm/EdjKuGxG/oYKyJJezsLkCQa7zkpo7eVdXT7gkDYYVFYH90I6Dmn
HFNItJYw3unXJ1XwdCTHCo6sBqNKKuIMQNarHi2CLauu3rd3DH0FOh4j3s1WB2W2209mW2w9Y3ka
bfsnfpBbiaLEtdoLNuVTJBt/o0dcww7HvKW7XzGBXWb2jePLNvVNmTu0NdSDorcxXhJBKMyr3BqB
Dsg74jTCunlyshjeKXHISqeHEkGgm82XsbB+MBNbK7SPwEJblL/IwbufYYZaQ3kSgnFO39VU8NJ4
mNPkmqg41HitAp9ZL5vKWm5qRwSHoEQTY+c5BH73nkonvW+oq3qztM466l5pSvKhyvcGrVSo4p6C
A0LrIIPlMhBiXgYZ/Rp54hT0BMQm+kebITXK+9nbEzqwYRT+NBLq65DJK5VLHKjOjCddjohWiS8r
8BBhPl2IMeSTgoWMATDK4wAdjlgSkmEdWGJzVL2mbbR3Z/hMglyfDItceqfQR4c127UKVltSyftK
W/E29/18g5soPpaWRdqA2/OOfmfZagMpBqA8OMnzOICITAkdjuto2zdetTHsbzN3fprmtKZNYoi1
Mkluh0H0dVBe0/mUoY/wb1d26T0JktAm02G32L4Odfmq8uiZJ0OFpWu+p57/0+6dbS7Em803W1CJ
JdDIcXFnz24c3YxGR1ZHeqcp/Zl/V1io7PHgktAWv9Jbzm3zo1/md4SP9x1yqbBv263f2c059+MO
ii8v07zAW58uLyqwX4tcXDeo1sNStCkHqRPvbEjwbWNdzxHOpsW2Tha2C1n3JCiBCVqllZq35S0c
EV5+aFoYbqbtAUctQc9ljYsfJiuFggnZAS+EgbAc5ecLhqDagaQLoANm7FNU2ueKLNANobdIgUTy
a1XkbI1qeZlFgKyqyA6+CB5qYqNmK4bxlBBLR3d35p27t4UWN6IkSMA18GKXFH1utWKAg4A5ofpo
tPGOUTjbFZ39nRkQC/D4EXBwiCr7NQ8S1ER8r7yvb2Ywf4J6hC1pTOsR0QoY+C3VVCEsMQwmoAG4
JPkoPIGSTLmPMs9OfQEywU1wR/fETG080LkbU9Wk2i8UOoU2T0maPsy6+0iHa17d7jCCVyVN9lRX
E5loFmOgLEMHSoQCTAJUsOV2MZIfhlE0x0S4mNokgfNj3oHEgUFckWvcFII2jlK/PkIgARBWT3x5
+Xj04kuUaJZycbKv5s7bLFCuNqpMHwDdYGEX3uPMThkFI9sHQJ+ckr+TuzlkihVRG+VT8mrbbXIo
8Gju11HMDq4k1GW1XPu9XW8g2ZLHKqRJp+Qs/PmhJFqNQHOSHpIm58GLhvvcFeNR5DnpH2VaUvgt
vIt89OSgPP0QDCZHUbTOzI3hzsbrC/liOxXpcolOqWfrM6FQrEqGnQc+ihbYFxtDDCc9IMBnvMy+
OP3RiO4bBSEK08i87Ueb2zR5baeWKk7jz2dDUiMDi1Y4tPdd4SY3Hhamuoc6EjjAmWqgFIeQKeFi
uj6IuKDuQuzUhKur/n6FAiWVi14eivNIOAwJ4PjgXEtdzKZoN8Am5c4oYxeRqoyOEF5+KVTZ58QF
yO7TLsxEYOymxH63M7bAi8X3rKKXhhE8QD7eNMSaZWGirrEE1dz1Nhi6Zjl2aKqxDKt+75cYCCJI
jl4xBripRkgS+nMa5SarM8yQE7l1shdEjaf6jhT6MDbwrUdcHOAO4jUltOaAVUbizTbmnfvlt/hJ
mhHcBVQtg24j605tYUA29pIrVopvxtTixoIcvPWd+MFHGPbU1KjNHJZqRftzdjhbS2LYNhHZnhiw
8BgNHi+3aaKdaQVGPOPUrDOkshuvk6JgnuGjV3eYsowt0tlsuFIpBirbeNClSeJF1qywYuYSa9sZ
tF9BzLCv96IfUiaHQQlNv+t+lRrNwljy1+qz+L7J4hc1+enGtNfDbOJFVXi5CaO9/2FEJEYK64S7
/bAQA8gJ8pIs3XVfKRx7SIxzpko2knICFV/qsrl0heLq9FxCmbz6FpvJxGmuxh8slGl/nRIdJTn3
dQtNLXEJbVJNLTYTh5RHzONWwybP/PonMwMksPBy2I9PW3QmvESNwKL4gALYNn60kQ5fSDT2+9Rh
Q6AwxvXE4YQzLJEwqhiTo3mg0UMuSHWKnEblz3opdjKnE3bq8jQ3a+8AOnpLMgroZsPbkJ18xuik
N8toMeNdtNg39BwBQrjSWg3iU23sEhsbOakpPskv20Iy/VMOCBVzlm2IuS0cIlCmS8y9D9CahKJ+
Io3F2Hml9agCKz6nkI/ZnvbtxoQaRD25vIxe8qtz7VfmI4fOET8CQQQeLgDc7QOPz2Ch10UGxfuk
+FLxcPDJVdp44zxuxgYUsh4Zh4rks+rtb87UhlEiFw21jrg16VjVjNZZOoKWp3npx+q+LNnXcnsE
AVE4BW54CkfnAcIDg1WtTyXsySaxH9Iy+jbmscIiXCLuFvG+NXp/Q+rnuST0lEKDKsdkbkHqIKyq
YkJX0nox8U9Mu9brgUGTPSme5WnqH0YgyoRBN0+SFLYzrV58GWa1a2tnnaZ30Wa2+8uQltmWEXa+
sRScljQ1bt3pOhUeQyRwqLssSjFAo3DPOmOBYU4Bg64y4FbjxuxGfaoMxpOjLgioZMxjBA8T4UTN
XD0YvlefpvS9LRMwuXiy3K45iIlkMdWgs1+s+VzkxmuQv7rNUw8HelCLfe9ZI0MWM1wqB7PgOL1C
vgV8h1MR0y8Z85M8pVLxb+L2jZ4SePqQVGwK2uemBV0xJlTrSXdNNu5P6BpEa4zZbulgvZpjRpyE
hjaYYkralxNZFx4pABrwo8M6u5HdM6bQS+2M+uxVAyF2w7AHr8qBJ0zmJ40gp+YVxaZ5hrwRkIK5
rT0mfxCNT5AoaSqDCHcK0R3CRs/gR9k165gcZDjPlPLETVd3r7JNvoSD5cOVhsPdId1TqshdnIAx
SNzCCyJyo9CPVeQC2ULflC3P0qmuAwGZV0VyuVkqcqPjakr242jtfW3faA/eG3kiC9M6N4BngmKh
cutPjIvJ0Q9BWEfkcaKZckLc/wMBaI5J6Ipq7PKqB1VHUZtT/kByJEt2swCa3YOS1jiN+itXvE92
Y25mayHLjAu0V+Vy25XrRDIwPjtqhaZAkLcUFcl6vRoJc1gLJgSfoSIeJyya4c28jsi4CZ2YNQoh
p5SSYLjzeiJDIMouBtSVblHxBvvPCfcs+U4qQGee2QSM6f4BGfTaJagdpwutd1EaLJHYjeaax5xK
AT4t7BFlD9ivgjGMWmcGXml5WBSKT4OI17ABH27YrN8qUdNJFGRAuTm2GOOWR5E6aWa8zv3rg0g5
uC6OCltb5Hn9JP7yq+IKQA6YZ1A9TGphNwJQwhUL1/tQjcuTVwGlTIbuhEHWgfzOXSHiCF4OaY5t
S1/QdVF2qMwPEZUYSQKwMGOfXRhjUiOVvIBrK9saM3E5vWTeOtXDQ1yTpTpa1XHIJx/YcVAzgbVa
VlAjjywK61wxTfTGRa3mi2SDNp6liaevGVtUB88cfxqBjg8pJlYpuKdmz242EzCcHWzjLxorTmtb
XuMHMg64wL9YU5NaACcmhh0Onw73ECIoHFq5I15cpr4DnvJOrUFs0bRjmuufZqt+6Jtu5Qqrcxu4
j07nffISYZIwJPPFE/FXMLbPg+87p1QYZ5SBmMB7bN/1N2g3xpJoxH3q4iR6IaT+S6NkJyVQkxQe
VXtXX2aIn2TJ6vWLRPVkd84CJRg5DO+5hqOZ1rsuGfxVjoSwZjHoimdKuHqfDSwZ+7jM9xX+Rmew
4bVjOphQLe8QgHyUDV2CiHHXcseNYNKjtLKf5Bzx/BLQ0FvIgPwaMrT94NKLwIUN86F7WrJhnyQg
EjnVDkaa/Ioh/ysiFSgLaQP9SBCl5etvEhevdRQ3+9GQz2nTnZvFvKpLLpASzUhOWw97fflS843X
Fg13OnZZ0i4BZJnFDorZKw8S9YD6Jg8g51M31AUxLz4U/phz/VWTs1cYXTaDx8qCZDoAcK393K0s
KU2Ce82ruhui6zIovxcNtDXq3a+ZaURUZ+swVF4vfX5XS6I7ZGIcysVHT5MxdGxRp4dYBK4wte/N
Ng6u0P8H0OX46OX0OnQNC0QcYRvRow+D3IYQt9d7E9gJuXJfcDpf8CMf8wCqsDvFZ3lrwgAKvryG
3L8pemK088jCv9pHo/UQ9fZbH3Ey13wHTBvPM/etw/XKZmmGayzSZh7ljTn9QISOu8cybCAN0XYY
doFy+OTTB2R4/ubmRkL8ZbraHVJr/oRkTD/M7B7IzEsnnBuSANwzi4xTxNOwySqEjnl2nLwsvkrb
QofzWqoSHglRGo4pfOTbPBl/+ZJDqjIs8Ehj9wAYThnYlUgJf+1anm8XYcyYJE+Jjzln5p+b0gKA
uMxwO0eflsnLsMgtnIrFlOdbzpaAOMqxxfnSxttAm7vJZdTpJ7eBS8IBVzVjKzHuLVsZoeloDJmZ
/1i7LYMWIAmJ1+JbtxRwiQgY2ZB45naM5YM5d+KKTLCwTnhfNmNp7pxCv0YHoZMf2sIEaqcd9V9O
LhdEbixrUfHYTHLZ2oy7VtbbBiZvtIG6+iIxoG0Ct+AVUAFca6DHh/lP0QYURTWHjTGjv1AEJNAq
zmHaEH4G+Ghro3zi/nR7bNWTtYuYXVHQtHel0CVWQxN/lFu8MnHFn+rFDEcdL99ZNOCbqPpSzIxB
8a8eOxo0UuLqPS46+lTo8Ckj8azi1uuM4dZzDW87ewwvC0TPtA0mt38pPjxKuq1dtLxwA8oVDreG
Ycjw5oyc+YNnOFvTyL7che2BU49jqOviwiyIUrH1eSHTHC8x21LWcie3E5e6YE+lOgj6Am8ZsIDm
go3bZt2Yw9gI/GRnNWtekm+fueifs1YnlNwVJkBaoT7bJjHeXkdCdVX4L6qFYXE3Ir1QcD4Wi9Rg
gum32N1+jbYQO6Ua/iv3KKrg1E9juyNxwdpg6tW0s7j2h1Cci3EsN9AV+c9GxRIjIhjHALdbaRY4
et43uXGOI/yf7MO2YGHOvsUwy5P5LcfBFhCdtzGrpeC7467USAO8fs0Hqo6ZzRw4BnjnGK+YIz8d
ps0MCYKFFafxFtOWFL7/0hsRcSBRjwbK3BcEI+6QQVJRicDaNVMMP6bu2RcFqB0q0iYxB32mBi5k
+spLWsL5ACBIcMO4bPhOF8B223TuPye2ySUzrHH+sjpOkVbQOEyTw8KN1raVct1lXwsVj+FoKqg9
S/NWLf1LlMmL36a/skC8ejOYxF5UL24ACK6pcMQYTbkdJ+ypzeI8jhGWNS8hqBQj4aapkhOkqCBk
G0mNQqR7FFxPNokVwiXJTxnpphsyHpdK6X2c6VdG0DgNxS2uXIJvx5cIx8w24jDekKJKITBRJxQR
TtNhJpVMj2wJq0/Xyc4IAnjUPe8qQ93D4Gk+9H73OFB4loq3+DLkwY7Bx/uH6Rubma7vAKytCs16
QMtvZk9QEe5nt/lIWyx8WVQOoYuPA/URnlzDFves7ly8PD59UzmRVZlg3k6S5Y1oIVqlyv8Ecw7Q
LiZKaQi+moGoFku/tjqydiq132pOkZ3oOJMicJ4kDG4z2ujYuoedQFIQjXhmVbSHw5G6OE7Va6SL
+uxXv1p6/83SPJnFgnQwK59NTOYkHztXICSerMB4QyZ3rgcBnN3hYC41A/Zhcik/i+l+rvS1aE2X
iCBGdYOargtumaF5GhTVCTtetPM5ZgW+zk3FOD237xlyuWciN1OwixpY3wBcTcwJI5slBCv63c14
lvB/P4iMqZlUxckiEg+ZRXdYYp7w0SDmQbTffhybWzYEu9azD0nJ0EFrsyHPm9utYtyL3u0YaLc9
xJPjMpAkCNIXSxgsy703QwbiTnV3YvxwclHsTKO6WIrkniCnPq3m7L3Ku3tAfhUYkxI3Z2Qfx8pX
Gz3/bm3irayimWMHio9sV6Bli2hgbh8t86HJ1Q+nbI+dxhVZ5Fu6DslxHOELhQsVtHx/fkrt0cKX
/L2TCnvLC051Mbx47AQYFRUTL8qR45B2YCI4jWiDAUZwmT5VpnkwixkZZHkfaVZOltV8uDWDxIoc
+tAB2uGkEgxEZc3hKJZPkXwNrDqOOWvOmASVpK8fMxf4ZYbMo6ARgIa3MayHNvKOGbNeKg2Xsm9i
XeibVwNtnkOuFHPF9CsvBTimCm8KihOGg7O6W/R9DRdPud61UxZ36OBQ9Qha1Rba1tQfkt47BIkJ
wr1zj1DRgMBScJVR+ga+mo6RuVVgK+ZvnlfulDyVjfejt+jPWmv5cLx9EbWfePinsLaAIuh8BgYO
SZeuM95YGfNsXOHPcTub+5zFYTMEV32EvW5cNa+2AYB+8i4yrh4zzT4/YOgQdhFYVsYlR9tNz4Wd
0i7U8E0qtraZxE2ncD1LPhrA9m6jc5Q9/L66jC/2EB9yEMgoOZqXIQW1kRi8zkzgrrwgHKzCQzx4
Z11/pfa8hfrLFlE7L1SFya70zHmTzDDR+xXwU5s+cjo+c24loROV4Js4abbpMKDk0O0hR8a/x3h8
79qTSZyK2BvI8PmSb3VFgpvbM7XT1cfcZRZbH84xlSXPvTsYZ97BOZibk2sxSBuYfJOnIK9ng+fM
YTJSKx9dv/8k0k8sqQ/WWHUcLR23HLDdpJrkge3xd5JgOcas/Aa6ij+Fd7umn9wTQvnxUBQ+pZon
H+rZ2LiRbJmM6bfB7J+XMUMG8YK+FMwKTcSA38bYk9qR7ipdlru+ph3uoytIJZtBsj1qffuoAjLE
a9yjaaM9Ihlnd5cGJh1n/6OQNbFUbGfCput+xiNyJGRh3K5fHiEr7I88+wacV0heASFE45lC3OT9
BXwkUelLDjo/DsgAdQzre8xNlvMjfI/Fj391BiHF1MVsDYKSQ4zXaTbP0d6bqjcYHt9mjyrG68gZ
aEo0iqr9xazHHdRDY2bnfKL+s33e45Al9sSXcY6QALySIZvQ7Mv3fg1uJX/RJRls1zesD3LF4+jY
0W6wnhd8+26DZ9St1QEAK1MvUppwbiHB6+nURTEqHBTi2yR88y1fNu680xHu4tiwH1PCGMAuQoh0
+pc+U29NTvnA3uCpBk6HBgmF9IQNjnkME1vKC5I94oOTvUtvVnvfzX94E5KSlIkeM4YX0wd8wLll
boXHsVm0xkZn4KRKx2r5MxgrVGziKbbU6odVx1amn055B/2A5UhGWnjnIIXrZfY6SDXf9TvEzNMl
6qwpDBIv2w5B89qSWMd5ViqAcTijS4QEApsxVbvcYjSW6yPyq07rNyvHNEW67F08MKX38uWQN8Pj
1JB/9X+4Oo+l2JWt6z6RIuRSplveUoWH3VHANvJeqVTq6b8hTuP+8XfqUsDZF5CUuXKtOcecnHHc
oCPqYUP1XMf+0ZyanS6XBczIi01Qy79R6DN/RNBz7ANAbGnPComUbEN43Gc4m2ez8C8BP8x1SjHW
xpn/KR048LLRJ5O0WGv6E9SuOKMy+m4h1eyrEFO2OTsPMQzErRr9AH83df3YlU+27qj+9G/85Q49
dS7cSFNyChxq63HY+dTwa1IrQFw2EGNqLxzWkyRZkob7t5UARqm1/lImWXwz8koyGiEaFJNeZzb1
FXaXrZH1412Pj7XZDVuHdKMVLozf1tC+mcU3qWj4oL1RsuJpJAxqoH/DXKqs0dhlSAYICfBSOa/S
ZYJHIy49Wz4GYRw5yLBbZ68FFzUTJBIyQPe2odMc49D+NqwhP/VmMN8rrzLvo5M81pb1FphBctGF
qp4nMb/IEkt4bZkuqk11KvvOOFoh3oREZRBFRU8nGIVOnDHmKcv+1HZ0bKfIuclEPRMUvneq2fg0
k+GxLpL9DI9h48z41Re3UySS9mHOu0tqs3+PIvwMIg+0Rdogy+NQswPBcDQ77NQp6tSyFfCD6D/R
10VZLHCiT4GQTKbGdh+bVUULvPRuk+v4IG8fLYPeqBtrcIBN27/VXFhsh/2F1K0H9Mr5Y1/HOwbW
Z5Ox8jkhBHudmsScdfO70dIyI/WQLHmNRIsEQzJZpvmvT1k+ZcZzUucXIl6o1wO6ukHqnEwBfbvy
/SsxnhCJUiQYuRBPsO0BqSF21pJu/qhj0IlLXIaRzgDCRUCEhRhpVLnTbfL1r0Ja18nGsCiz+b1X
YXsJGOXD2gV6mtrfnT9vGlj4By8wznVLhxUOEUEBXfwlTGxyPsK2daviJ0lTuDPUlhsfOWBFYCq5
9SygydnNf4+gNFatX9ygsSxWeKgLlGLDBiRsZ99RfkZbGoTH2cmTdXebKIlPcDaHk2hGgElBcMNq
sPRcU2eTCXqcgt8wYyVV0c0yMnTgbTDQB0k2NeFN12oarii90bu4C3ww3NeJrhHcgyKY3EOfj1cz
qPKbnNuDgBg8yIaqL3fyk9l1O2uYb53RmedUl3Ll05GnriQXuJl8QMfM1cEyO7S9aCiAhEPtGD5n
0a9J58OpPJQdAKk0fmmH8MlhS1rVMN53AWOPTs4HILCoBbS4V04JhnU4WuivdKZvgUuObtTrPZ68
9hga9M2GXLyXNP9XuVejuTOK/NCGy9iBva8kQqlsUufVsgGDKr9K/uXNDpzjB21L+KBYEs5qolQb
VflPhWm8MTOMkza6k5ULO29Bo9+7qbUPFllelY+aNAWJR9xMBWjB5cSX0KNtyMdkXoYwGRj57wlg
kIQOca/JmOKxSLyD1HuQLfpv0FlPAfCANJr7J4uh75N0wAgHru2cft467PHrqUQqLqLaONuxidi7
jrnUOe7QBjDM3fW9/tqA7VB9Y93l8vLf5x3/3vhSnzsnwJbjjuDKw0Zesjo7xHMNSZXgq2fiT5Ln
cDDwnHp2um99XxyooBJr5S/x4U3N0cdKdLgTy1t/MuOdMdL9YwEyyGTlhDkFYX5l3XYefl4Gn2ZR
4Ma0vRkEXRr5WsFD0Byi+hu5tBNaQad5QoPeuGBSnSmIz0YUzG9Y0b5qu4oeft6R+7cZozJ+VIO5
HhZbTB6pGxu4+5DSK3kJFIljjFW9/c8XoVxVx0xcSUgJKWo78Tx4ZFlK8reWN3HD1ly2+UOepZsK
X+mT40TWk9kUZ/jc9YNpJcUx6utpnZS9u6/QZyBWFdO9ey47pqEKMG0y+FTWOqk+aYO/jKoFnNZE
4Y4kJQKnQcqsbZb/I/s+7e0flztytWw3C9JbSfCezv0y0/x5yZVmutk24pj19vrHkWkqt7vo5eXn
7c9LKd2r6c+MvExJb5BUSq8U4Skc8DKvfsxjbWswhoac0SjdPdqfnifyRxmF3aMg7mCfKWxf9qe2
zds80EpFz/8xNUDZKQ3kSSV5+pGaVI7BMKLT6JO7pnLc8nv3O0+o4iwc5oVO0nyrys0fWpwdr73V
fcvlna/ncDN5IfSbWXFq9pO3krnCeayDCDl54D2i116+8vPS9r17Lgr5jjr3j4mK7UVLmjRW4Dlv
bZGSkMHo7140qt97vfkaxWBixwC5He4iIpxpCixNi7c6iNGYYaJbT9PYEqS1VfMc3ggfD290D9wb
gUJWHQKRZ/rJIaiil2E6Z9xdztlLOuc8efJPkDi0kAWNC99uX9KFumstSMReZusqlOG5JLG1B207
6CTZ+QxHn35e+rw+VRNYF7mkZ049GUN2kG7LaBB71FzuZ1FBZbT1L0yCxq7Cy/rfp3PqOx/FmDDM
x84iYyDVNKPCaQahgiJ6M4c8U+izhrWzgEFnjBhrg6bja1D7RAvlYnhr8gTxQo5chkBK1OPxpa3K
/CMkEhgnGdy9tnjLFtDviHHmyZjJOwkRk87lwpLxp+ZYeARIhiJ7MvzI3yUSbDMAAKpHhqTsCUhp
0IQq+Hr9uyWq8B992k5hYFJmyRZg+eN5KQtWmIdm2kSeupGg85dmhbsJ3b5fKauCwLY8adRb4pnm
SeFa8tnPyuZWNxM8Z2mdDeRAAG2WD39enNzFjK4LTA/Ele+n6N1IAvuZU37yak8BNm8zutXEruzK
QY3bIsC9rFTnHN3qliTqj9va8Rnavdz6/VCemnr4bQJi2uc91SGYAce+aPlShp5cPCqU8v6wZH3W
+uQqkV3sadiXvnvv2VHv+eQ5e/69/uBKJZ9RBq6MxN4Vbhhff15yXSX/fUSs7h9if9uD1xPA4udt
+o03C10pa+tT6UCrJ4ixpzh34ntBB5Hp+JdCP/PHDCuWUto6zx6yxL1nmeMeR2x2+FmHbT8oTzGu
sVVnFkR7Yv7eGmn8EHejeMLtGd9R8P+dEK88qGQgoy1MdgYCvrO/AOPMcPQ4T/h7KtVyb2jOb+k0
onitzWj/szioZVWYFReR0fvOQpEjTBrsuDO6R1905JxOYX8CF4C+NOve7EogYgop6Os6TT8iQmJ3
bdIqMmvG9MNPg08BqnMnevBKotH9OS6b/uwsHyVtugPGlZO48TOrbj59PxmAwufuLvTRHvYaighB
0cZGDspEr+iUTz8vju++G6hjzz/v8BHxOINOg80PbXf5LlwM8z4wfveRwySVXfvBaPZq8HuiDIv+
5qVGcIhy92/TViejrH+XTSIZW6fp65CQMamD8akjQHFl85+Q7oo8M+gIsm1DGkOqMZ1vk2wntEzW
H0HKGiqVHBH7knzhEpvwMGomM2ZY/xKJ7gjqmMhWztx/hQ3iKBkZKK7FhLojGgoqXb/z1njBkmvX
RHTYGdrtevZ3ernOA6mKJuxbXmzCiOnCLB+6qkp2WPQAoi1vw1JWO+aaHqIMfO/j3CSMtKviNIrF
dOU3T5jSMjQ4bbQ3HE63VReg2FmoHRNOjGcbITQBhiHjt8WUPGo7Pf98yyj94pJ6qFS4HWrvnd7p
ex3Y/Xcd1C+1dc4YAlw9RybPjtsSXuMbxTr04dM6CI1IN6er87PKoZlAT9HtQmjjOWgze6iKg4Oc
5pB24YJrWIIt+rtKCn2mUa4WBLPqL/99qKYRjBJ4orlI0J/J3HorfW0d5qQn9oHgEdLaLGNblWiK
oVJZb4URsNKybuYOJVZl5vuw958YTGS4wJgdViXt0j4kZqQoGB2nIttS73nPmjbNA+q/a0iw5Z71
mgg+O5d3MWUnRTrPeRzUoQAXt81rIyGm/NPMOvlwH3gwHjz2nE3QdN/ZAPjTgL27boNAXhKFZ04I
kzxMjjh+OL05S7xhXmCwtuziFUGIQfxhtgQhVkskIosUaj8OnFtnCUwMefzuUlpvRg/8LVhiFbVP
wGLcJ0SaMNKHCjqcamX/hXjFSHcJZkQNb54Lxh39Eto4LvGNGVFKagl0tCf0dt4S8ljHZD7+vNgk
QI5LFGS2hELaaOR2esw+rKJjl0MLR/eWvj/1o3WuyJU0l4BJg6TJYomcZGn62y0hlLNKbxmByMdC
iNvstEyfbePcjGaw6pcQy85EnW4vwZaahEvHVFfq1WnveGqboU2+kmzNpWOdc1DnKklIS0dch0IW
/1nEQq0N00eHx5jXn9AiqpSYWizgzRWPgAlqriFweG76h5aUBcY6mohNtbTSCks8VBKdrWFM7xWt
ke/Ktf/7YPmMUdMETWOsGhj7rN2MBvCAuit8KZLpSWI/Q6yOVnKYVQEcBWeePwbxqi+Bv4Uev0Ob
R8+I5Hf6oxNN89GkRND3nKbXXtPoj8k1jyN2UVCVKNHbKlDXLvPfZUxrgFPAdKW+nfZz2slV1uaA
IqzlIV6CcSZrYoe0Tq7ojae8999cbGOcIP1nx0uJxcuYRZRW29yx6X32Gb3PdIxfBs8ebs2AD467
8PnnBbfKowIHfYbXFKAvjBFk/3/F408F+fM5JJM+goO/LUFdj7g5cSOmefkbwjR85TTfDR3ZR87E
uZWYqbdkURaHFn9lNpHokg6W7+wSG+iEtxwARpaLh9wcvm2r5rIuyIKfl0gzZ9fhtHZGR92AAXu7
zOUQBDFd3A0IPNuwts+W5SfnTvvjIfayDpQbWoJ2LoeDXpYsy6jklfVPYGA4JeZwUXLkHMIcDaZh
Yl1DNDoR3Jhf2dwfErKlqy0zl/5QkCe+SRGg/2rJYfWKPHwt+2w+VjL9rkR9tTN2YXMcrZsdGAyv
ExoY2aAf8MCGez3NjL8q2wSWLvU6ClJ2QL+Njz+VZWMk0y0DesDDpvg/lvQAPfTxdyAPw0NAvvMq
tqgES2RHx8Gk1WpL0nyh97N7dg0l2AJDyrn/RitxD6WBcravzfo6dG19FW27M91Wn37eWbk8hWaR
X3X7TIvGv2cLkB8O9vOEeNtOQ58ZADl3vcise1cm8TbMpbdpl7c/nwtHtgw1LqZkvfC2iqa1zjIb
+JDjyldj62rvMtC6/LwQgUUoET9BkgTtpR9uRkLAGMJM96zlYKF6EhZa1mA6hw0D2BZ21iaIpEOY
BFMrpIZTv2qkrt758zAPr/WvNEsETyk5oREZ7KfAY5isvMUd5tUCEezgv2QeCU109H5x8LHRU4z0
VgqkQoC/4mtq5pkiJyJJrj4EsrJX6Sd5AffStCrEmkRKDiROHzrb658bk1g0bK72RkB/XBt1UF7S
xj1NeO6YSQaXYfbgTNMeTHZpP2GmqVR5m/tzhHPyzWmxdhej/tUTVkfcraePiZjcR68JX1Nsq5AH
5hAzs/Qe3sswRDRhkbK1moWnrvSMH/SQYleXniqIZfT/okgkys6J7TOGtg+ESEg2ijHbIWLjuDqm
NL/62VxCidtjL7GKd0GBk9VyiPoqxUMo4/mvWwim3yBDH/irDIzHW/OABfb+XwBECxN2jsiFqdFl
7BKv8M8tDhNaNSAU0TzpX87AtD7UjrzlTKRu/pg9uUrKr7qJHiydN7+ENbKRB4H7NLkFyJFC60sV
0ZqIAkFAi0bAkgyNuYfHj3ZHhfL28xF0nvGWhPMLNjR1qlvanb6XwQRY1r1+ttWl7D6iNHcfWlqA
B+GN/+KMdz+9gJ/Pj8oU+yTx8DyDM2Umh5zJrJlLcw/N8RWVD8Df/33JUGO4NUGm4Gz37ZOLEO+H
jGIsK8zPR07qjHtIDG99E+vz/17msfl/3/Y5IQejhN7z37ekqKOasO1X//vRfn5SbxmTJAlim58v
yJRi0LJ0dlZtdG7refxlOaxTQOwDhj15uo+9OTlH3aAv0gM8S7w1DrlGP84kHj2Wc7upWzLpo2Fs
0vX8VbdD+xjbfH1yBH9KYlp+vlEkSnAH23BcfDs/BUDo1k5ybxnUX+rlJa18RHH/e1+iAAy94mZg
hv+yAh/vArlBj0NId3Ma+wZlLgqsOZm34Pj+mJb7kqTYb0e20V1qKyIs3E90Mpj1XbQpgWn668zF
Gu9kO25nVulQ5KvWTtMdzQNSRpznbHoUJK1JOxlfemP6lTKiGLoIlWC7i9nQrr4IPxi3G3uwqkPj
u9fQy+I9UKNg7dobybh63bi5cSiLyXrR9ojvjQFyW7oo46bC26mGxLyRwb0yM45leTWTKc9fPnDr
X6qa4EZx7jjEw7DEe3RAq+Phu44K9VRlUqzxthxNuwi2a7IcuKdEn+LjMeTZrKkWwwAxtJnO0cWB
K3YJp47jdplD/uMdQqoDhtu3CDrvGn6I2ACAP6SKMKe8i+9Nj1W8sRJjY9P3S1pJ9BPGOgJadrJF
VGlOUBg6H+yq2wS31puh3dTGKvTn90AwDiRoBr50d6LN9s8xGWi7xQDAeYjfmpLAAhNXtR4kGkp/
yDdOPJEmj+afI4W3I0ItxIDjOxsQSuuBfhx4bJ6YAi1Ot6O6QYqe4C03GGiTI1UkaU0LDDNXUtV3
YnLOSU+XsrTLftvY7aGK829f9vcSl7SRhbfYad9THMKPZl9eh3C8BqL116NHz4otDD+EUR9bmg+A
BNAqyWjVaRz7yNJHVFumepXLCMXtkQEBc003faGaSzaLE9PTeRUjEFwO62uz1eqFg+M9hqy3dM/o
qJvq2a2Zo3RWipnHCM3hMFF9xNOFBCUkNK4OzunMjiUMWmkdEU1z5yLvk4VzzdP3ri7fCLCnL2Gi
TmtNse1T81J5cfzUtgx2K6Y3tJPO9KFvMsIvUFuBOgUl2zkuGeiO2t2ydC93p7MiZGPcRN5QHjjF
mNu2tv62Yu8JpGRTPziXuqyOc0veawPvauubzb0vkUQb8XCN+u533adfBvbGtYxVdRCJcDmAkwsa
jlO67jvve8pSzApjR3K0Vh3+s8ze5OkOBTCQ2qj8Hc/hWTYpin50kagho4UIjiygzLkbZzs4BME/
b9R/2eBpGdjib/PVlsHHRJcMLxS9906Tpmou+cURMirMr+xG7oxZq804Env8lOZnHEPPwClwlwxM
0M6Xv0B/ahSeajtZM0V+3E1rBEXREcHK1mjln1aazSPDU/5Brc8oP4Cy6wAzQMucqJ1Jr+AOqozs
ZLSdf5Rk1K2rUZw7Hn/UtrEAt6B0Oa7qgAAahPNkmrSQNHNLoxlHFLI4lV8DZT9OuVntddp+jpXO
1o4FdMQdIklCBhLKSO4qOwgeYCcye5Qeni473NmN+Tsk0BFFWsP5ShVQNfPxgPUe0G2cb2VnPSRc
yK0BhnkdABXBbQFPQYr+K2/BESJjR/Myv3fEdZIcQuvkbaxEcUBnGCIyatxtKKtnoUR/JEv3IR9b
iCpjM216lxG5nzMKpJ8KEdxlXRyfLTty1obyNnU0fbiDPIcjmThdfRz7ku1/KC00ICPhMxnG1AgN
QRai/jIDpeERGMZjfHSHpNynBmHi7TjNwNKSfxF2qYW9Xm1kj2E4UASYJia5ZibyDg5tWxp0zi5W
AzyJAVtv4bwk02wwH/V2dt2hoElsufWWlAbb5JCfil3jhteRmD5vKpnUDSqlMRTd28aKFtePQPbG
xITT6oMOXoyIqvgZ0gaO9bDH+Re+aSXhZ1d4vQLlrT2COEKT41kfnl3PHQ5xjwG4ZgbOk80mnhoD
OlFv3RTxfLLi5FgopAWWBXdi8ik/pq4yAQYkKJQ0Cm8RinMQqS9EMznqXfexcYgSVnHIrGnAhWAz
s8NVEq2iIYD8Z6Rbkkc4uWILkMiv9GQjk3La7FDYTrFmGE4OFLKkrcC3nCEbYBljxaC69FKQtSU3
hM+ZhIeEqPlQx8N5GMRVA3G9kjOxy7S1jW35NoYO/UCD39ZtwES09UOUK3dj+WLa2RWRqU6Z4nhc
WvojOWiMxx2c3opJrlcMnJAZ3K1ZLvB4UE+grcQrJ1EoeXF+SsamvTC8+xj0eNZVZOyMofkKmMW0
FWvdsiduclrcBm5T5tgdqRWN4vD8WebZY57gQ5NzQDbX/D24HgOcJqg3fiO/I4XyutTVman5Xqv+
2SElyTWI+RqF2+40Mc8lFp5c03mGERKew06+5CWh1pqsTnt8aYidQeoiUBIVPmOioXkk5oKkAWMJ
tSybf0VUbLPMiLa5NdosdJvW0LgNO4wWtIQOZQVxgGExNZ1ehiMcc+rUvw3KJwRzbM0daGt0FJkH
1MG2rLtAHrtyMarMqWJomk07X9i4GNxsH9YWPliWZQ73sEz5H3QbHAaqdmsTr3W20j/aQYlj4OgY
CRN+snybCTy2j3o2eefdS1ZeguAs5xxCMUYigqkfX+ZOC40QjoK5CjnjdIhay4GRqouiHnl+52wb
L34vEjS0cfCaLjEUE70zHpNoOlYxF4VyrJ+YltaJ8asrKCezEGewmzt/U+J0iocmmaJrdqbU9dZm
kiD+hnrL9vfUtx0n2hTPRCm2wMMQgcFqNWnIMAhAb54GbYsgOJHb1GqPea1inkWLxngBwsdQ77Vo
u/ferl4IBn5OpME4ewTwWxF5iJv9lpTWzE6mz7JCwSwyZuiBHq4k7zRX6lGBjzHsjwZ2KgPbIlrd
ZVj67aiMkgPCDuAOGVHy19+NOTePrYVBb8hGmB9xygigopFZVOV2XM7HTjTAV/BITbbQxwt7+g5T
64mUSWD3vXWMnelXB+tY5qFz8BPrl/dsg0W7+1OI6sGDZcSZlJ3HepyRm2/8VjwahDdN5SwYy4Ko
SC92M+enNuae6ruU+B5cKkUkFkc99spEmnfYLIfma/CITmIzxn0pYAEk84qJHseCpvP2qM5Rvt1B
utobZMusFNFbM6izbn33BCe6XZNz+JtH6c+Yf+TB0G0LA8BxrAAowLx+KBBxYpVbZ9EoeRh6HMBk
YW9L0PkrkW/n0C82FtrmjRtIk6dwErjWCClQ4T+7Mt7LHu9/55LtOLnRgn1iHDQKWrR4HcONtCV2
mr6/kLMmyfiWI2a58d/IanAu0DI1zghAgFjaSsXo2Y0ehZV0TvVg7+fKfFaCZYq8sGCBAfnbFFM8
fn7qNSfo8N5YaydHVoYy29kbCPNCb0KRDGEMRVq1q/PKPTdu9mUZbJ9ge2bNEcU1PwYbzEXm3qIs
ecMRne3EAucx3X6T9PmBpR8hmcdQyMWsZgiMXsD4yxCcZB2caGJaGAPV2i3ibpdqj2hdIznpkH11
wBix5vD7u5kDpBcdE+Y0sL+QC1qrsZI3Uyc+BixYhx4E8EJtg4xZpGGiDZ7GJ1XwZHol+QlURwHs
gjR8DcWanaqhOEYUmHyNhUDKnI1vKioOVVlPx6IeCdEhbgeab8xIZ83xquUHQXMele4R6U+5ohUL
cbqIPhv5CdJyMU7yO/tzREdktM9VD5+osxuEaYg7wabNrMO1sy8JSTqO6fyM/gXRXRp+ZIHxb6hm
4sfTAPwM1OsoQ/DRZMGn9nKOXOWTFxEhpeMU81deHDunIBq4/0dz9zVh9cSMGEW79tw1tXFpPdAT
RfMJLPswivkQjiH8DiGtddlQeZC8OTbzsOvL+lSkpcb0mO5hSVs7LAAl9j2EIjl6ID/xvlJUhpsi
Smh8jK9yBk/axE6HJoHehowTcZkRscbkunDlCpIqdf1VOBg4FXZ/BQOlSSBov87I8iuNMFEbp4DU
2Taw9q5fExWr63ftW48tnpERbSXJNvkH7D2CNWwGmaGeu5XdCi6lVeORwztHl37e2L9myH3shYiS
g5xrlATXfqxureFhZfGaV2qYXWQMTN78gMeWK7etplfIWWrh9X2hE7Cf3HT8jg0cvKaPjDJ1WMBZ
IY/F6HUAEyKiWpaa2BaN8+hXwWfQlygT+1taDrTvyyHa1waRCFBQfnnTH5O+cmZ575mF/dUJg++u
bjZgd3/YVi+qlYtWNn4JLDUccRsyPFBYwmZveRQI3Rg5ohqlcwxM/QxAYQXs9h6x166zRXWoSH9M
vfhZ4CBGzgVI0MoRUXNSaQYkijoi8E45SpB0Cq3Jh3rixuhcu7Hby4IHcNb4HZCe4inMcJIMGJfG
mKTOcfD/WXNw0rJ4lo2NlaUXDxJ1gUVXEQt0DCYOyDfgHe/infl77STTplXGJgcCg9OhIajxQ5S+
di2xztfubrQ4xMi8brexaLZ4yZ+NAIcd9jKm7yj6OnqzVG4mfAILCZPtQC2pUyRY9A69bFSboETy
j+G3DKGOGBFWVjWdsa5suPrE0cCfmWT2Zch2H8XQBX0MaQwWXhkKbv2SA92YoqBu5m9OuMMqIsYC
BlFx8mj0yk3MBVkH6PQN3Lci/VIDvpM8PSV994uU737lGz2i1CL/DeEnWDUQ55o2eQiHCw/33pf1
py1xbjFFvadB8RUWFmfFAbWsJC6sQ+TOrOK7nFrSwuSld+VA5M94hYJBjWy3z7Phbl2jRjtuje8x
bpSVzqJ/6Twd8oS1KbC5WfAZQxcns6N5V6F7jcj2WiWWy0I5XeToxjtX9cva/NtP0u3YXGbjmYzX
dmPbFUU9ovIpf2oU2ddOdJpHYJ1C1i+98N/KHrHPPFG6Lj91WwyvHkCEknZS+pv2uIc0yYb6ZNRv
zcSxpnVfCQXGc1jTLrFNtbfCsWfSMe5BhzAyiskC41w7TMw/Art6SrRWG/aHE5TwbeseQ+qkmKu7
MRExHPQwv1llV+1M9km8e075qJnX8eRviaQmTm9ZQCDDkDxDfIrTmRXsPjQMDc56mHYw2MwCa92S
lJPg/KSFtgoHG543K/ZFgrV0SADd+SZVmm7pTJaLJ6zA2nl1jWFYUdp26yFuaDz7zX0K0aK2rfxq
EuOdrkC7i+qJbLXJ+eP5Lyj2AQ5IrhLGC2u7rBYV7DHQ4XG3lnjnFhtVhUo3cXtS3asbeqI/i94m
hiixqxwBGs9A4uiP8ZZ6w0Y8gZGxm7y3WcoX9B0A0/zqxbfKS5FEt7hlP/LNbyf555NNtZEdzfOk
TB5yxsBASD6YXhMBmj0oW17gWLw6prEikMVb2z6PE4ajpT8T/jY6TJxZh9+tw10Mt9ZmQBlAn2Mm
51set72VPjp4gOgtqH2gzW/XG14m3A4zZ5OMnrHh1k9JDDslTxJUuxWEDbMrvwOjDw+qEsQcCOvb
SBnN5MyVN4LU3lWo3D+0YZpV5OAiirJuJUsOjj5zGm6lkD9DrdhvqEAr4ymp2ATR6NRbh+PAyrJm
UN4pZsRxXQ5GikY4+rBNHApxh2Gm8cU2Qm5NdLh3KqqRWF/3YBBinxThMfDpnTfqs+zMm41McoNc
8gGcxd2RekNn6cUNccalcEQ4LlfbRoxYHT2D2tCCA2gHJWsf6JB17zGkJGbUpfVl7/7YsBi3gQMV
pi1QLkst2j1lpj0jP/Gt7iH1QIr5sTzoguqdGlLjZW7CtaV/LYgZx6M37U0oGSkeX+a4+oNRheZo
NmI+KywKHOb7A4AuF9YXxVjxV8ziyyqGFw51sBhUtoFbeonIIWJpxcnjcfjDq9tBCOGuN2jTrsqS
x8wEt6T7SDwUHIpq5hcA1hrL4a/vG/TM/D3uvBBvx70wjX9z9ZRDsNwrF3FxoFL6qQOnvMbIHjMk
BDoYaBJ446oVmhjfyrn7TfWbtOhmI8bkOUa+GAMmZxFKt8OcxKswiJ1jD2cl6/33Tua/GvR7moHm
pvTtq6UZNktUNuqaYtlVCpAQfKVw29WgbwJkSuaEHjjFjg1iDiKkbiIqnuSlD4W7NisexHr0qWa8
J5tcpm0noTQkQfqWRlV+HmrR7MIUPqipfLqJ7S0NiQ134lJv85kbsiDOQxFSXmsAJFVr/GYC2vDP
H4xEHCoS0K+tKLkkEftxGqkNND0mNrpYuyraTjPPHAXDcQ5j5klGwMwwl+9mWccX1FQgrKheIA1a
C+9HTLa7ahmVd75x91AenJBZL2jKnlVcpuHaCd9SOlJbcCbVql54PW34mXTIbjk40MqexF9U/PPK
Z3fd8LTvUBitzdlsdkbT9Gtvptk5hxjLR6ZJACcsvrULv1wTdURa32GvE+nmo5gGbgvREvveljUe
Xg6i0yIqUzho7PX4sA62NR5aXEhrkqwxWZuXOSDGDWjCKvbCfYKmgh/bV2iKnHGJI1hV0BkgSFA0
I/Zh6fMC9yp69V46FPKyRPOOGQRTdk4vQBOcvWmD8A+iJ7AwbXfmNFqdylq/0Phr6InaF9C7n02l
GW93x8bS473ujJOyri3PDvGbguBpE7bd8rj2ZP+eTOlshSXZb2TyFpunyB1e1cTd3xXtcvc+JHb5
JhIwaUPvd8iRTdiVeRpc8fiMKwtn0pbi660elAmHVu+EN3/Erk1nwSNWVYon34rR9pF+MZagQANz
PM2GeTaC7qEyRrEKTebHGcl30qRLnSosGZoSW2NtJqAnuZee+R2NnKlZrk48AmhBXXm1ZP1km3Z9
Kcf4wNm8JGYtuFlt9iWclsmYMSxYnEfsCc3y0w40Ok85UoXtEMYmNythlwzkHuAfJ5ibje+uorYJ
gy1ipJANN11N/8fZeS1ZbiPr+lUmdM/ZAOgjtuZi+fK27Q2jTTW993z687Gkc3YvVsVaR3s00kRP
tRoECSQSmb+pJMJYaJma44fedpoL+AgeKLV1hBrMplYkeW3iE6ityNiYrXljwS5AXDOnjmw9Vx+0
KJv5PM6AeHV6LVqQQFrbsdT8YVu5Jt3dAclz30b4JI0xOU+wZePvCmvzqHTUTQxJf4OfJdhjYCqQ
29UD4DDs2uLhKzYJJv3HHRJg2ywwBlJJ9rYyaVQOFC0pmRBPYzPZ9k1FyUVDuausuZx48Y672x48
7b05ab+yKN/mCklPDpsI/p09NxGCq9T50mRaeFHVSH4h5bNSmo86qA3CXg/cG9DwAY1lvjQl0Z2y
4EkIK4PymQrenCOyh8nogrVwsHVtM/jcRUAxwvZLLt0teHYIFfquw1/Jm5rbEZ6UOVuBT0b9KUdb
fuuFM7RIu2wa+0oNw9avmKQQUBAiqU2XZa2DL1V7x278B8fhuojnPRR4zvpvhqnfDX7LJbd7QI66
ugh050qbs16E0addB8V8pTX9vTuEyXaqjQNcpPY2ZGlFJZX1rkHJGyfFC2nIX+MEvEbiXjxoouFU
La590VAkslATdqk0qGYd5/5PCzdINPCQTDHY75u8qb4DB6E4F9HAmq4MwzEvW6jUjp/dS1f/NAtK
Y/BkSE4d3bCHdXMbYDG1NvnHfmrkoavjj7Xji89kgJgBut59Zan2lmt8f525ZOZJFX+kqStuYmdw
Lt1ZQMjon3Sz+Jb20D+H6idKNSbQAGxXTKo99PNoGPiBf220n1UitWsjKG8QjLb2UY2r/FAUBG8V
b0VMCHZHWBj2BGUsDoHOROiuj5/zjuZNUGPPFIHs3ciCLnum5zfZo2ia+CKLu01DT4ebLbJDoGan
/TCqfCsw6iKurAMf4516QJQBFc+rPKle9KzLoJX0waylBGMSRb+tI9znEK2Tukw5gwytOggH5gSo
kq2Lgfe6M4ynIjT2oWG7u3II9y5lx2LMzbsEpY4n9hbCsfXnSgPJjJN3I7cKpKSbvwyEfSUoXZhS
0gnsuR+0WgswMhuIrx5t5NI36YQiNYDk7ve4LT8WnXujd9/tQtzWkJ39sUw/W0i3cR3rub8aeUef
u5y+6bNVrRHukFQa16rB+RDM66VCQ/gqNj8GjRVdmn5urUtkV9azY+cQURFB3jWBIYqQx4hG1Ag1
pqHU5BRyG9bVdhgJI2L07Y0Mggczip6QIbf2lQXQc4AQkTQUNG0fbnVZVZ+svg42vE7yzri40jB8
nf+3jgLjqffRRZiZNYaItpic/dLI5SwudVs1Xdd0h/a5su/yyr3tfQrCshv1q7AzpgsETagPI22D
6oKPVFlTPQ+NQf7ZxNG+v3MnPbvo8vxLn4itlL26hcKsNuJV6tIkt+uQZ4GotCFcIQULp2lf1DBL
/LS8j902/4hK5Vd/I3WEM7kGAYClyOwXEydD+yGwXWiGrCju2d8tH92pZr5cB4TKQOKmY6ngRiJw
vm7sfq1w6+V2hVUAiBVIHA09flB44V1okjiYlfTXHN4vsWV/9croPpZ5thtpRqCjWj5LKm+AHJI1
ugcXvqDHRg7AtUdXyLu4W42MnbrMcEmDxKqebW8WFRihKaAAgLpMDSR/3JjNaMBaR9hCU/FuMKpn
K3lxyt64o67WArMMp4RzEADgTS+ce4Cz16Yelrs6+1kI19zV7QylIZSkpHkQ+YhmZp7TTUkK6sDe
fdQ3XwdffshMixIkV98ktq81+Gg+gqZlTb908ClVkw8hEUmPgti4MeuvQFZgiIPG3/R997NFzGer
0uQjQNsB2R+2l+riDxMuUKjkrb0EludQJIcy7zu4rGTM/pgcmja5iyxHbKtihloBK0HiuY0JKHrN
GwrBrZAdFzuRRRc4Vl6kJnbXdm49F32LIWvylYvID78lhZ1qq9kJNe6rukT6ZkBvQqdvYTfm7VCH
yEkMn4wZ31iX7g/Pyl+MGWxhG6jXVtRARCU6SjtoU5D//Mqn6qmbMojplFeKZPYFd2BqBO4vcPpQ
BVtnWklOR1tou5yOo2UY91im5aIM96ZBiu4UX1OwVWuUnAo2zZgW38DJ/wCyuqtGpEgFkxWVdFYq
68FIas7zYMgvaaf9lKVxGbpmc9MN+6zwH217OPC77zRuHZvMi9BAUyGutDam9ei/s2pMDd0IGhe+
1J6RnHHXkzbsnAqSSt/h5VaIHRSdazAoEJ1pcIFxTymFocjcgUTQm+xX2s9lnwaogKP/8jr9Zyc+
VOjNdTQ/dlaFtHeAofYm6yF7V5r86cYAaIUDNr/Up2GTTKK/iAADuC9R+ggv4WusJzXlnau8p0nr
JGN0KCEKUkVCCmzgcmCQ4w3CukH4tgPsWlbTJUoWgjYPPhxZ/NlLLEpNhOwVAjm/Bg0Ir5728RpI
+7Mdis8GrRcAD8adlUQc3nTJowApU2gpOECrcdgjCbPK/TX4mbtAj9dl8Su3D+hihztZxT/wa6Sl
XLZAKSa72rqNWdIA5ILtoKJPcTxYj7WOKHrMHbhFKESzDPAV2fhBxOKqA8M8UZjfBy6UNIUoiw+8
G1Bd+JOm1xX0UCjymtDWveb8KPGnQkATnpnf8P+QaiL78iTR6SgG1Ieqdi7pGvYuSnvy0+BTZTmP
2EPsptEJLlRT3GUgTDp+39r26JL6CBZYeckOjIKvnPsDi3ACHsIdHTXAnmAQIYzmuB8REa6vvYAI
Livp7TzXuJclSYaquivlYsLghOXdBFVkF/YA4Vyo9ZZWbEQXEH5xpNET+5swH0C1Xqb28GkMgfPl
UC9WIa0V+uZlhUQ22I99YJcb348QHbRQpQBOjRhljNLf3Ahr7Zkbh1uicqIrKMdNFv0inHa0g7dm
wxqI2l7fBwZU0yxEXKtOuNjrsJ/bYNqYPcrVHhch1PhnHFz3vUa4NoMhwzHufY0zOBY2GGGFFdJl
52+4/rvbpuERrQ4qjKf/SoSPF0A5ftRaXmIJdByBoQ+uHOC35lVGDyjnD3TGQ9PH93ZC2tiBOBn6
EUiiT9MWRPfGh5ZyPQ7JwW4PhXRjegO4cxcx8kpxK7bc9HzgEPILGFIohGHTbOIEx6QAK56r3DPu
LZBCGPimt42u//QKKlzweW906WmHfoJ/ptup2Nhj1j9Qxmqq/MoBQ2hF6mdMH7f1/QNVm2FlU4G8
GHWUC+nvXLq+NNe6HZjcC3LmJJ+8KLltCxCzBc+eyREwUat/1Y3yYWx7fOrhlN5P2P6hmXERZPp0
mUym2BojqnOwrxspngvPb0nXg343DuW30q/TQwi80CpZ56TV33UPnwIxY/Xr7I6WbXk5hfk3FyFj
2OnZ3gncF2jznyfkTqNI/zEKfTzYI1pKknXQd7FDC2DaSGt8qFSHdBglgrw0Z4Py9MK7rUXiPKh+
uuor078xoXZtIbommwqD9auiMB/Rh64fjVnkZ7QrjkNsjLWkt+YrM+ACks7r3HTR+pEYZjsyU1sh
RXZV5XitaRAHs4xIAvcg3eemYe4H0pQi1daTD4ZlQg5uVwQzV57kaT+UML5dp582fd2Zm0JpLvfp
+spUmb3vYDFvNZb7StfmjMm4nCXt8HVQVwj5IjYB2XHdhGDyG1HsEdV3VwCPs9u+hgdYX/Le3LWm
KX5OLWxNUgfEXu8OaWo+EfXpwNPjMI1KXGSgl1eOJVHPQ84r9uhT5Vl4WepcwQSAr5WBBmgbqK8V
D7ntBEVcTYbySmrgrNQUm7cFWGYvLLrNRN7IN7kN4tq7ssL4Y1QPl1EaU3BKkYRF2AFrjfA5cWgc
DlH6HSWz3dB12KmnjyGQdSfQDm5CLaI1h/zOKVFXcoN1b7G10ZiCSe324w6RNWSBB2rYmYG+izX8
qhPjJqrQ2e6ADVZeFu49L3nocyTsBPtgI0PnRfrFdW8EOprUyYWp599y5MHXDpVq2Hk0v23QD6qR
P2xP9UhmxZRDml0oCxtoeKe2Q2sj31j4v5w4e0omumTV3FTXSXXMwf3oBuF3z8QKR5eg69yBXZGJ
CH+fNgTpQrzBvgHBsoivieI6PXFCY6xJCJTcVTTwNRAJDxgWIDbVRSaBQtzUOqGNZBtJl0pQlLYw
dYKBed3741NvhLCEgm+uD2Z3ilM0NYNtgGHS3iaBxyXN2nigbhtLAsYfHeuyj2GN13K4EXl5hVIi
6BzwqS0t49PGbsYbLzssGm3bsfTZiBATsNnU+TfvPaoynfbaKM/Ipp5d1vFouNO3EaT1Clr8VY7T
0a2ILPeKXlW1lZP1jTShO4xs/geuIU9NIfPPjQZSKVYOTekZZoXzzZWBvgynCWQUraF8rxWCXR4+
mZUmHpGltYjJVX6jCwNBKqxEIPtnwEhTysZjbNxnPvXaLEcxCPWWj2ak53RygGYXABhXQTbcaUab
rXMhywMdrfqusLd/ecOGDaQoX+GOvjLG+KH3QMSV7mjfeHAjt6dfnv7Gts0W5Lw2Et+6Mix9aRCt
s7BB42hg54zSmo117K2Xt+5l7dCsR+oHuX+BYs5UbcaiBvJQ6O4uA0pLgjleVjESJToNPbBw/i7W
Am5imPqtVRkeqirGMMNH0UiExkVUYM4RDRRN9Rqg2rrNi2JTIpj0YLYlhGk57N3UMK70PMEEuLfp
q6a+++yM2gZMr/NQtkO5cxDIPuO/Jt03lt82BRQhdKVmI0vLWKweMItItOhAdXHzglGTW/I+94Kr
qNGCTyZtb+qFPn29lJ58AWXmc5UEL309AA4Kua6LJCwpXWVckzSEkbegqUdiUzbexki3wALyYVW1
JthUaoevFtIT+mIgVS8DLGcOEOXrh8DiH6pG/s3IkRiJcbe5JrP4plfZ97rqPyPKPAsD1mozVH0J
d5dOTquiD70rwfQ1+LiljbVxRd3upzGXz40mrd0MT9z6YNhXhs7hqhcqf0oi/4lbO5c/ijzXeiAQ
lCL0rUK78C/Rtkq4wyDGr6GoeGv1K7vEpEPO/2Lbo2VWRIm4APQ/O9hA4iniGs075GnSBpGj0WvE
HfXk6WLoTJKRPOvXJffk2Zq5o/uAcuDU+tSoC5K/1FHf0f1170xgri6eCDdeMF6mmD8cSol3s6kP
Lkhg/2tuBL9U1zm7wUEtq04A2fmzwnum8C9/NWRNYiNGcblD6kXTJLQ7KW8rQS5WodCEvsrMVzq8
+kyWOgKpo40Fgde2IYL/zv3gIeaD5EF+G5g0cBBz/T5iCTburFmDPkADB76BvH79x5BZ8jp1xeOY
2MEXHg6J8paoqvcfvLqwNn2CFtCrwXqZd95V3nzDkudWgYA6YPoV7mnjuN8QWyUlH4GrFhVwhKne
qYLNufVtJb63SJesjdK+0bFpvaULBB5e1Xd0yJ1NH5iXwOnMK1lMILKtOrsPOgXGpzW+23lvk9jT
ixnnhh5l9Z/6OMh904lh06FO9jBVP1BMvWZ9ppgWZNONUn6xdUvAAsgJIvWWl8FD2olPYR7GaLsg
bxTMoIVqTp3p76FuiVLmjWOBexMDDcxar57jqZxFJ4uaOiTq48iGlF8EISSOhtty5kJPI1DoWMNE
kZLLSgVCfbBqNOdHMNebKUBz0dSn+gJFs+y+7hCNLmAUbyo7ElxyOxPkPoRBz+hprfh9DB+gjHev
we+/joyv6//8N7/+kRdjRZ7ULH75n+c85b//Pf87/+/3HP8b/7kJf1TIC/5qTv6u/Ut++y19qZe/
6ehPZvS/n27zrfl29IvZpaIZH9qXanx8qdukeX0K/yWff+f/7w//9fL6pzyPxcuff/zI26yZ/zQ/
zLM//v7Rxc8//9CxoPyv3//4v382P/+ff6yqb1QLlr//5Vvd/PkHudu/UaKghChMaUrMSfij+pfX
H9n6v11HF8owXVqz2IByTnNGNcGff5j/VgIZX9d2kNiRLqavf/yrztv5R5qu/9umYMifBD3V0pUj
//i/j3b/l8PuX5+MN/H3r/+Vtek9Vq1N/ecfx9EcN/TZBVmXkDlgDzEYA/2eC4Q6TRh3Zk07hRd1
mLLp2fBV2Eq5AOFHjXap5ipyw99e0DujLiyr/x7WspSAQGiYlr4YFjFuwPc9BzYGPvWuBn5wUdld
/CMn0l7FIEQ28C6zdTrigNBYKqM1HbkfTj/E8dRNZos4idKFSRHBEKa78KyuGqcJScWCVesE5Sdn
QKx+Kgeq5m5pbB3UeM+kDsfeqyQMrlA2fylbCsulRXT8qltMn7MI6U+QLhGoCFfVqNrQbHLx8kHi
7fTkjg25OZWFa/FhmaDD1dJdGnID9cxkj6Xdaiqy8Kb1fPujO9AXteJmvK9AVe2TuKZEZVTuGV/b
xTRfR7aFhOJJgmk4zmKaVQIey58Q5AnrzvrZc2fFNi2h50d+0p4ZS85+3f9jI/06TVunjzJvknm0
hRdsUY2VU/kB2C/sfpht24ew9MOkAylWILoe3lrd9MF3USI3rPojqSlVIRu+ocG9XMuci9NvfbZE
PnocfB5cnsa1WFhSviaPv2XWRQWJ0G2RApCwqy+idpalCHP7+R+Pgk2s4UhHCpuJz1/gt1HMGESv
n8OZMDScf9CKqG+wBfAfT48i5w91PBmEKAgw5OMmRgf2wiu4BjYt25RjDXZOC+rat5GyyjkDy8ky
H5U3w9ATp9vqlPR3zgCXwnba7DbMCgdRvjA/827l8X61TF6sReSwdV3aeJuqxX6V2CGTa4B0dd0K
uJT0RLUdg7lAO5aauPFNbDIj8AX3wSDgylll2ETb2PUU9PoRYWFCrnZp03n7SDjncjgq/Y4IQPp9
+sW92QCSDW6yzfHQ4g3q8yL57fP4vdcPUwheoaPxQKafzhdGw9qWztBvTw+1eCWGxVC6YxLCXeIZ
b+Z4qNhKyQ0s1ERCW/M2NeCLlQ4h/NDwH2SJouKMbfs7U7Nd13UkUUkJ6c7b8fepmbWJpgZSv6ob
p6+u59kXkavNEMru7Oeen/1o+Znq9apl6ZaLVssyjjjg0qoMPelVPwHQU241ot4TWJQH0b/BzC3d
Wp0PNSWnEhk5MJtprYFky/oWW5y5nOeS9e1Ov+/luUXTFNU2bswmHVhbEWSPX0DotGJyS144J+ND
PoxfqryRm8Km3oTdRlQ3M6ZlloUMD02gbk6PvozpDO7apmOQ4QrLNOzl1y4huABZxovD0rHc8eLn
IcAyIcUPGKOkTRMTy6fEuT896psY+zqs42IwabCwoRscz7msoBxUnQEG0o3ci6CllLVGUjnZQo00
V3Iqi5s+U6Sj3AIuDEWhu1EiBOM6dIfTj7IIr6w5STDS8f0Gnk72sHj75aT18UB9ASw4UC1UmvqH
Nh5dfXV6mOVXfh3HlSQI3Md0hdn48Yzhh+FSOXJFhXJRYBaOZkIF/2DvFEaL4SpFnbGrYeNOiPsZ
Fi9imMTD6Wc4LjMQ7JRLwJujL2ebYanFS+cK7Y7FjJnLyggUXRfhv74Cu1B9qdFi+2la9L0veoon
45nJz3P7bdv9NbBJ4AdGaXHALLZ44YocHdKWgeE3cqfAXxTbF+qsjUoQ2qELDzBDPGi+Xj+2mBSe
mfciwjBnJS2oeoZtS6Wby8UGWIdxCyND+xDr8CKTwdakarvPepVdnH7Fb2Y6D/VaBpvzcuZ6/JVx
0nLbtKYpWXRNBlaEMwVJAegITThVtxUvF30Fy9qi0KfvwxTlktPjv5mqIkUD/szouiTdn4P7b8G0
iCrHhUwGTrDB4Zo+R4XqSGffWpZR/fOhbOnA4QbHKriiLiJHOQhMhgQI3CaHZiwKC2yNiVYCTWvD
K9an57U4lOYVxGCkgDZnNNn1Im+wixxjc8DFqBjV8osfJWC/CfBPKu+C755AO/2fj8cRQTY/X4kI
MMfvMfLlFHM0Avnv3e4uFIim4whcrkNaImthVPWZdfPO1mRxWhwA3BmooM7r6rfvhtwWXkceGC0n
rt2bqgovo6jPfoSdHd+U6Wh8RYEESefTk1xG4de3yoljWKbJrUlfjopaAiHRAR/aVxRMK3jl8A+o
qjQzmzCLdqmmhej6r70io9drDONBCt86E4DfWbI2l07+NgyJ0PviVfsxzKskp7YbFuWAeLqcNq01
wRJwrPDMYfcm1rMhzPl6qEwynDeHXYtWe8c3Z8n2o7nLKs+7cAFGfz79Wt9M6DWnRKXHhBbNrJZr
NezKzqd/Cd4O2kzeIrjZlgOAZlS9z7y7N8uGoVxF0UzqhjUnNcfLpullVCFZg14+UIIGwigKfaBM
yirDlbevfphl6z2dnt3bg4xUWcL+sm1jLj0s80MZ5CD/W0Jc67jVF9pCxkZpndxQ6aq2XpUhkYCP
5oXmsXDscfgQxWF/efoZ3kZZCJUsV2VwKSLaquNpB57pJIMG3iwEFAYlVyq692sL1UAsRaxCJ3Ev
NMwSRzPvhsOID2yASX2Rl2c20Dvrie2jG1LN131i4fFzxJmlEDZD2aVsfBzpwrBXTxKw1/4fT9cx
pBREPonXg1oME8Vm7MYxsEnKATCLw2RGnwPt1tu0x7qEFnE9pNFB0NfHvktLHk8P7zCLo9N7LuX8
Nvwi0Cdug8Avbi4rctd2FfR4IhhRd6nb3nVgI7yT5+mnJiZ2/W+GNeiHAFBGP3px5QF1nNB+paDb
ehIPGtccrHBTGk0H3Zk++9chaCly944H3YVqVHZm+He2FrP+n+EXJ2kJfkXmFq3QqsqBbCFIl0+3
Yc7u6qse0D/Z3JnN/N57hvlJGgotERmqxWcmjckBSMc42c2SLnapsp2OpMdWd5KXBPj7o4/73TYP
iI2n3/R7U7WFixeMbUjisDpexilYao1GCcRS2P4Aepp2+D65FIJxS9KK73g6BU/AF0rvzLhvJ6yo
JOn8pSybYuHiC6cWQFZlAXHXS9PaTXkEkiR3zISbWIMRdy78CJhGmO4oBjz/0ykztDOnoi6Xf7U8
3z0nGocGogpwwlJ+boLC/tjLtABQPVZ2gWuqo1XrKvW4858e+L05u8Ihgto213g1f4vfDvrOj1RY
j1EG39oIPiaFPxzAMySHTmtoruCV/FxYQ3SR9rgnnh757Vem6uLyqoVOlqGLxTlbu9LE7mTexjY0
BicYjB2gbopbsMszLMgb2HsFkvEit88cu4sDERXR+YJJ+8TSmbfuLEZOZTZVvfC/YEaChdqgJBR5
wwXgQ8+muz49y3fery4VR4IAcshZvjgR0W0HyVMQNSIPh6SucsJ939mwF/s6Ru8YgGEpQvNxMLvi
w+mRl7Wt+ZpB5ZwKKSVDpfORjz9tNKQQdArs/mKtE+tU6dWNaQTtfQIee1On2mfOEATTavh6GR4n
m1bWgHydSCHU6/RfzjzNHC2Oo/bx0yxeRJCg8hmn2Ij04GRAdzfe1wzR7McIhx8r7rCLiLxPdUQH
qEJeTKH4CThIgm0+8xxz8Fg+hylBJOsENdtZXjpl0A8xpBGI6JN09maAMkofDOEFJnwkR1Ur965m
BSC3NFTFp1jcRVSbnpEyNZA5M63t6cdZLMXXb2RSwWZ1UO0kuT/+RrDmS5UrOPR+X0wYvPZ6E3ef
YR24JuQmPODTc99hMX9k5Ek4KS9wFzQJc0tgxAQjGgFzk8sYw9HWWXslgRTb1A95aWEuND1OYwS1
MhrpQZsoxohyZYFtOT3vt5mK4kZoc54phYTtEmFQBnyDCr/TlekmJqy2QLTDBYYhvXVuvu+FGa7Z
tj5nRJI8+/gNkzhS/gzCaR3Ydq2vbLj4HpYbGq4vOorsw1qmsqJR34bcLfqgssAsRzESPIGKwbab
KNfNjsipHl8lOcIN+0Br488CP6LxWrNLQMVeaZ2rS7/3ekgxiI5EQQoEiwiVTIUtshrOTBW2ornP
I6Cl606OQuxPf4d3whPlW0kENriIoJx6/Hb8SW8608ZKFz6bqwPnSIZ076PfbdyVDaaTW4X3VH5v
2uU497U93zx3AL2zA2hM0R1DuggV8GU7ofN0/O2S+QmqwvkhcV9aWUaTfyia8R82p+bNZsDRdRSq
7ICClsUQC2097G1QhOtpBuw1ajxfwkwjZfXzsVidfrHyvXlJ2iPoDEkOdLXI16wqzOMiIZmIkBqA
6uVbxLOga+EWR4k5UWMcagCyAkmMvvC9T4DEp5suQAZ7EyO5/kitZEByw8C3CxBA+uB5lMrOBMN3
n5ECEbdQroX6staYRJhSdaLEN3rCA1rVbfapdmPnOnCN9kxVfV5Ii7BLu4hWMLWZ14rj8UJrug4H
+Zx2Cg0lfZtGMK+Qk+oO8Tg7jAP62WvwoVedji22ADJye/pzvLOhjoZf3Bli3QyszgFfGEXAHndJ
5UX+TurUGc9893c2lMna4q5NIjdH2uN5xhOEjr6IMwKNnf1SjVEgoB8HHyPmvkajFx8jKdCEzCJz
c3qK744MMMUAt8VN1FwcJV1h1TiKMkVstEfUdUUiDtPYJ7uQDAdvIYGJcaNiGGtmdHd66HfWkanY
XY7OWhd0To4nXXWxJSPMslARQlw8rvp2C0LSe8Bd1z+Tu71ZR3OFj3s+XScljTeF+tywNRyK4X3g
vRhvRuRyL0JjcnEY7B0LIKaaDr0Y6ztsqb2bAgrk7vRU52372zqmImZSMTekYzJNGoaL7zulVjqg
TYlAOc5Q5T0GAqPc94RRA7sy3DZ/yDANrTP7dFnjoMZIQRSNIcWNiKr1Mphw98IiYIQk72O+FW/R
DcNKrEjNCOK/TZO0TyO4NmbG912xQJJvVLDgISeQQ848ynL+3FLmpi+FBD61Rbw+/tTNWEYhhm9z
ldXPMV+oSNBXTaFEsYl4N4+pZejBmTEXywuACI0CgUuCCZCChsHyCA9M4eX6DAl3nCj8LkejLV6S
XjrJkwrS0Xo5/YkXGcNfn9hhduRIXEPlHEt+uxJR8TVt30Nc0gmDZEtiLTD7DFpUEhGACU2vPgyq
s84cxMts/XVUwgYXXnPu8ruLI9+sjMB1Afgj3BFvMhW8mPCwEXP6AAPzMozaG2yOPnWUJFfC7pAc
C8Dyo5F85jEWr/r1KXSTCG3oNu0wufi8Xjx5wNOwEcEkx1lrqjRBzMM7tF01ndlJi5DMUFQkiVUz
UsQAaLooLxRzH6LFyWo10GK6c4smvZqGtv/HE7KUTZF1RgI7DmCR448JE7+JKmOYGYWpAZZyqJ6L
EFu0zNGHM6nmOxNiKJSByWjBvyx7HdGE/AkpE0qHdioVLn3FhGyM74/umRj45iNBHmMvUHAUNBXe
1N8MJFIxp0UZTBW+UaM93Gfe2o7Qi0FSaAy7i9P74c3SVC5lCVoP7DxFxLMWGwI2/BCnAVIp9Pph
Mxm1ke80reOdylpBKbKnLdx1fGxTlLkOozaJ7PMAfnBlGnmz61B/PBeF5q/2exTmiWhZGvNBCwbI
XtaZMbLS4qp1aRRgYxyuDc0LvxAJYrSWkMp3Vm6dW0jEsHXrM+f7ey+DofnONsA22paLfdpMuh37
M/ETRtF011ZG+XFMMnvXpRn2OAAmr0IjGGHWmdGnyR7zm0kgZ08jAyjHmbX9JhbPb4G0BmwEzWLO
/OO13YQiLJE6R2QRu9tPKenmMxw6p6YYWDVfjY4Gz5k9u1x583unRkSRfV5/nPbHI5ZpHdDHpZrh
58rf6ZB80DyB02QlSXRmqPc+sUHHAu1ZCwDQ8j1nxYyQ0WY6JXn0x9AeEErOLBTC0zZ61kNUUlYp
AjkfTq/1dyfI0U6fRAKBsOdX/lvsD0u3tGQH4Vx3O30NM0O/6LmibysM7M9McBkuXt8lUXDOmzhn
jMW7bJUeV9RTsVvNG2zXZxVyRCXUmQktskLwA0KZVOppTdgGl7xF/CsMkgRMrBExQLfnZcqTGNkH
W7+20wyBnSnX2wttEHLdeWXyz47t16FnWIttEt4pp86p3G/v0tP73tI1Awe5IlToDVnpS0TH7RDg
L3mmyvbeu5wDE1EXkJCxrM0XlDu6NiXrFig5PrRdZN0WLno1pxfH8k73OiOb8j+INAsg3jLFxvEu
q6U/e9cQ/j4IkRQHi4LNHgUkB19I9P5cFcHKq4bmIjN7AwaxhQNjVkKl9XrDAmrQeSDIAPfoPYZF
px/vvbULHourvEMy/gZvaleMCwkfxLkQsbnh7DamlTeGVbNxyB2nM2/j/eFIx+cr3UzxP/68rYPv
jDeyVfpER/QDg1e0bZsBbhjpcLI5Pbe3y1gCR2IYk5oRl9XFvmyrsOkHwWCzWRfxHQVhCJSTUl+l
Nw5fVeBmv0JHlg8lSjv9mZj/dnUxuEFLDZ7cvJ8Wg1sBjqKhqfHZ7da6ol7nPxZNpx1OT/FtwGMU
iA1A/yhXUW45fp95nyWyxEuPbDoerrGYHrcD/dSHWM/RGEUcfN04gzizZl6T2eOTlBOEIhP7BmA0
9bHjUfsc6kQIjRRvrx4yva7Jg/Ka744Zghn2pLOVCfKloboCdL8vaoM0H3udQ6Ij6x2YAKhBmPwv
vrXJp9ZtskN6T4tHgpcOHvS1JTEhuFPl8b3vKe+eSiLiPgXumG5SmHdOUeZnvsB739lkkxOU6QNR
Ijp+F9hDmZRjuMYmrYiegilOtlrW999Pf+d3R7GBHpk4VpK6LCJy5WS9FZk0/dmmKLlwgbIQwI2A
757J295bUGSHyJZY/P1mgzoiypwOHutq0Fta4Qm6+PEKS54R7rTBz1bSwvJ61dVI1u1Pz/G1bXS8
rDh1QJDYlAPI0uS8n3+L/Zlb5GGUsWVUFx4mC1dhKm/Xsa6ekTrqEO6D6di5CEgFIjjUXf7Tc9rP
Cm3eJAMwnjjyezGLyqfqY+FOGXWzSKOdPSKj2SJzj4e9vVKpO645C2rUNqVE7cNCpWfs7tJAO3O6
vA0+TAY07kxwsMBrLfZ/piYja3Umg0EISllsIv/WK4PwSXemYes0FnVzuco9fzzzGt8uleOBF0sF
0jKuDToJno5h2reAow+PrQQzkzM7bp7A8mtxHWONABp4ixKrtSmXfYGFpPSQnUb2BRcDs0nXzhDD
FrLb5MwLfXe8+WWSv7K/l2lkZJZJ1hdKroMmQOcWZ7DwrkPC4DqVjJX6avxxej2+PatYhJSnKN5w
pzVe6yu/LceE/a6VDb1GrzKrCz82m2vSJeRuasjZp4cCoK7Pd4Df3ueyYGEvAolbVU0R0KDeFo19
F9a2KpEygDnNnsuHlh7FDnBVRznHGXwcJFB4yDsuM1WrjdyqugrbgHbdJyp3UOqMdJQFKs/m4TMY
gBiuxr2Tfh5bv8ZuwbMEeR/XzDwIkTafqKciqJTViCiu4Z6I4V6BnjI/CBzjMETPxqHDM5J+NlBy
ZHzRMXXheyUTQl3tpOfoaJk1lhkwkl2ZF7PieoZtJ7vLyPRg3/Z4N+O0bdSoGrqiz3cFGjleieG9
A0sYZqcYdoGBCJcWFtEF2ub21VgouK0V8iuXqProl6XZWNeZ8N21oRJz1Q4hVodZ17WgZwy8AuN2
EtshdadHBSN87VUlFle+mW0SxKRvq8otdxPeVHiRUKFwShxBJjrJl1VS6o9OL+rrJGzbLe2nbP9/
ODqP5caRIAp+ESLgzRWGnhRFeV0QkkaCadiGx9dvcm9rZjWzIAhUV73KTPhDBHlTx/t2VMtNigUg
iNe4DOxCl2wr6stuLh3k6xx+o4ys0Enpk3nT3/mDeg6J36KqZH8Fp8Gvols4gGiQPPC4Q0s5gIkc
1q6OtDnVPjpDzc8co92PGanjeXXmeUMTU3lZ6QVM7LEP+RQSUMREOirZ89w62meO0DJUaYFECksc
9Ca6IUHuOqjh6qrTuWQXIYJiWz5No519K0VNtTln8zOaLxf2jXdHa0xFkFvwB7OxV18wJsvQ1hSg
1OOaVyRDyrr+cow2OSzs3Gbd8Z75xR44jZBEl0WMX8ZUADrxtHhFXNZD3OQxEIyQ4JbBF/XgfhrL
QODeUfE5FywEhFIqoLQAa5+TDh/dqJnioSyb9tWaoRODrshOzCw0LCHwzwdyihKFklb+sSedv9op
y6f8Hl1/zAsFxI+tkGG0FXcOVQUiEKoCwF2igCcKDRd7Ae0nS5v1T6NTm7MdD6gVkUs9LQWBlCbV
tG0ym2/lHGc+M//04AkQA7BzU3qhtWLt0nU1P1YtGSI4pboPmkBSFjtpOMxzeVYk6DBSldxkhhxR
h1qJG+mT2+O0p22zrXvrse8rzEs5q7Q1OP/dRE7v4Hn5ht3LCAtfwtojTOAkmp1qBk0B0uitqnr7
p5yhUE2rGkdZ5WL6ZoWVlQ090+je4RcrZ72n0NOQH2wJD2m3eBnZ75nFVTNzxr/DH3rrF/qN0bhm
P2vhwQ/qdvlQHKu8eWmKloVB5R/lqhUolP07by3pSqYVrZAFC+J8F3krRvusWP1LfZeOZ/M6RTzs
5MFm5/Vs9pCRYAL4yHehgXfeq8LyOYBbsa/N6ZwrxpOaNlNkNE4bzdBDgqVVzWselw9Fkc1B05Xs
7/5/QO6I1/G7qasVKqZ8r4fsxc7095F5N1KGBHwNIm3kBd1eFOOJc5X0kWN88qx7MYcyhd+TLGyI
wZbCcWfsWyre/u6OhQL8iDrpdy2rh8xlkzyrY3QQSgkTGXG8b0KW3dXIBoKpVbklySNVVrXVkTRt
iPiBkq6ybzKiTZAyhkO1neYh0wLWp1ovzJeS5FKsmG+xZoYMwcRhXYEMicGaTs04XrmjAR+ACDck
GAq8VdBh5n7l66od+hXB6zqUN8Mqb32qbV2ut9/SOeOhQZZesUpzE082vLu7BSmbcpr15SLhpQ02
g0ajQIa2eCmwE1bcyZVWwoduqtJW1v6JVOCRbF0I91h+h0TAHm7M7BrbLugYt6MMqmKLsrvImy1D
b8JBpQG9QzMqedEWY76WeUu+hAbJep3HxAMkLu7aU1fkoeP+Lkp69ErvYdbiB86Q7zxGuLfpGvmk
qm9TgmfHIdBVtNOZYfi1YxYTtCzdbPu5Qf+hWVv2BdAymrslNiM4NA+JZxwaKw4xzqOL6diRptGa
TLg4NCIcvp2hEM+q6QeV3hCsndiyqPQMgOJjsOfDaqZsMVni5CzuFlVJT8BqPcl1fjFkd2705pEl
hTrMYCD6BRGodlZgVJTFsYCn1gKhvS+WZyw33ukVD8iMtiKJf+GZpL5humDVAZ769Pkjb1yupewd
8AxuBotHAPbiiDPq/1NJAYiwOh1VtXJuV+u9RAxUoNszu8KXdftYN3XQN9WAedrgViIWVvTLuyfr
XZWbqDdVTCgEV3BdvLC6wqeJc8gv7fUXjV4dAtqIxkb9HdU4GF2k40yCkSo6OFCWkzWW+rlN7Sct
K95re50wuLNWNXsYMkqYkBPm4DRPdpUUO572PtqcndWgHVpwycKu9AC7cTsyKvtyquzENivnRAoD
f1XTHxXxmY5upFYI0K2qsa1nZYjEIC5eY56HocshmS2dtmxBiOcesFcFOovdG82D2nn1z53g8C+x
Eebqo9RD9M9vEo9jwB0i/YpfEXDvnfrOjXBvHNYG6U0Hl+6zMBcZiSntGKEs0ID5dkmxldwgeeLe
eiJhu2FtJKAhIDFysPPQU1CDIq4sA09L8PitJX+XXDR+EWC5rdHHDyXw8QP1S2CjksgRLTS5zm1c
c4vpZE9NJEKiZA7ILJK3T3GZQOZ7zXiW+H2cSt4W4F+8My6FWl6dym4pxUAlceKTgdfH8BU7A9Zq
arCWq4EOUPN0qxB3p5fsgerTr1rNkl2RAZVJvJxfnR06ooFDe9S8dtfV2QFRU9RYLj+YxSy9hkaa
j/kIVbY4QOE9mcI1feFAitGL7E3FPqa0UFsyxdxw1ERVIN+7Af8bAEaUdtQ3hfWTVEireU86q/FW
ZR3P+ZU7R/3Q1GVTTOmLoXTgw/M8yi3JVBAkaFyhSFo++1zgFW+Vx8WGI9XZz6hGeRMkte9k+i7R
k21Xx9ECJ8Ecpo2pmJdKxNzKcftPi9PvxNJfLXV2eD/ILEwbWHaomH1ndq/x4Lxpxnrpc1QGVmZu
jL57EpN2ozfMDD+jNZC8OPXyUerspSLZUrqrW3iAek09sLRmn7sNVgcUT4vlfXZifISGEw29CQjF
DcVqoIfSdwDko6LJj5ReKO0XNoAyNXma1eKDfBR4LPW3jvW3cSHsXeOsSJbqumrrXkmsAG7OY+kZ
V8CYOEimOUgn/TPP3Qt27k+vg2kIYvFOYAfTKuNfVjypvRb909VygtMpZEWpXCv4hYYq7xteLLq2
2hf/cgt9y6/mDwtYfxubENitEuLg+rKmcq/cdzT7er7UycxEWjwow79kGrmDtXODG0Ul8p3rXOqF
B8UQK5HI+S3YjQFlzDtlTCWiJeKfNYyYtt54pbXzzPiPydY2Ja0Yklhr6bWIX4R7363HF5sl3JdC
rd7Ao8FHK/UHmru/ln5n6JZyJ2rca/WAzJsrapWt4osu54PX7ECujCMqRVP8Qsu284QZogUh1ymU
WKYJjtAyoWzq+UaYKpzj5ajnJopRxbssAmY5EuW8HO6X+UmBoW+M1gH8Q8goKAJOvJ0AKHMcGI8E
vH7VDpB1Sm1lZvWTVatXdCjlnaz0r1Eo3NvErJGTeU+wQA61kd8sI/8z1ulRrGDGm3TTKs0xpkgw
PY8N3W828qi07CcWtj4TrTnM1Phx1ez47uyRdkEozXZDotCiGkKRV5HWdTm+d+dWqklo8P4qoOQx
FolBSdmMsKx9P9mR0Q6R6bSfZWyj57bFbbGMaC60YzqakRVD8CzkTmcFpSEBTb6ecY4pAnPlKV7l
sJRpdENizsJaWd6g0fM7sfDhqxC0K0SdGHKidp321pADiLP/9W0caTRF+mbwh+nljvfqC/URK+tt
nj091CsBq6hu3oD7wLtw5RtsgJ3brYcyLws+nDogl/bEhEYEk+wf2UQ6D6zi+qzsgUAbbdLwgCrZ
qeXJwSVg7aqon9POvLUG8te48rtEvgtwIwjjwhTopoK+fKnk1qqsZ8CzocGv4X3d3DF9IgkTT17q
zNibFewYt7sYs4OaNAtnMJhN+csXIBoNRgk2+Eu9PeWKy6dtoJnMt4C6N0SaHutRXJX6jsc8z9Z6
SEvxZJUFvKsVNDk9IK8514jJGgifCW9aY4UL+a5MX7X21BQTcpLmte/dTU0BNmScob1Xq/lUu+8u
F1w86w6b4340X7JhX/I/ibXYz+aPGD7IXLwaWEGg0SBWcv2lQO5SX+oJ//mzl7rcMUs49RP8wyqs
mh8ed1vDWPfqBNp8eVGgX8eKeDA5x4Cx107UOhgLIE9LNRy7XzNXIcNmAJ0APRpXBdkMvLiLCZQ2
t0+p+jUwOqJkDMgNPg3TfOk0bGEtNClALipZjTtD0W3f79pwVLmHFjjU4P0mxCsmu0PCe8ukc5r0
5kHpX+P4Cu/LL7sYqHIXudVrnTI8L5HPJjSgAOXO1hIWpgwxN3EsyBnSAWGqP4xOnImR+y4Sj0p7
NHktC8wLWVnuu2SPdJP6QDnCUdgkw8/KK1TgwekLpKQY2ZCgBwigNnMstgv/zK3cAJvKJmWk4XJ4
ywU0KKkecuPR7DcKQ2IjGUNDu9XKXstfhuyjYFUeo1eUgyVdOOCAKV3sjUZFrST/ygU2/zpuFHNf
NxetOJviwCiMaZUZFkbFHnxbh56hBLP7OaJY7tQYZ1DHzEHbNMlLYj4ounur+re+3Mb4VQWG8uYD
qqrfpS5dB9PdLyrvgcFEKJp2P7b9WHK07SxlO9yhhpjsZKFuLIhMdtYe8vGish3UYkA2SucoTYCw
VZ748wx5ru6fncULFvstBp8mO4JVH+PQX+Kie+3cb7bz6HJkUZbHKE7SAf9nERpLGYnyxWuXfWxn
j1ZlPi2Juonz6k3TqXi8NiKbGk3JXccmqMGHYEBrbt6pGQtsP2sADcpboxC7+06wcM9Tu1+VPqrL
ZYN+e28RFfHRyEaz/jx24AkQ80y/i1FFpfnUWO/Q6ENDoCe7JsMB81/oCYWstX1GhGmb2bFjgUQ2
PEKxWyjMV4AfwI6g+2SlG8NtsBtPW8KnHFDcg2PJo86HAGIzCTPzyXLHl2HkT11OxBmTKCm+q/LB
QYnmxtnJ4GYWrfGoTDsE6hAWml9bpx2DW9eiBM8KkIMSY0cyHe1Ue+6aAfV2uWnH7lQXTlCyCGB5
EbPFfxT9GqHQ+cpiyNdoQy2kp3GFifdVqPVNtjNnfBrpDeBSXVEwOi/5LXOtL54Fu6mAd6vF/aPJ
GEyCkg6w6nDCqqlJRfaXQmXxY52mBzyN51rjF9/hVOFi2Gc9tpGOFif+mrKpUM5ppSAMOdNz2nUM
SypOB21ZXyXZeZOD3mDDFM3gHEWT5kRiJm3MuyyQlrXThvnCrGxTW9pLLjPeMA5IVJW3zRgBCA1Q
SByyrDlhTMFqAMCwAqtkYb2qrnGSPQ/V+D3HUwAODPPo7NtNF/F65cT8Z8yQfNX3EUYq0pKoaW1A
nnpzHGKK3DutyaRmlnuzKc+Fp5/6xboJd9pURcJ5BQSTitE2KOF99fZHp9nHdM0orFn3QbuIY+UP
AD/92V/FXm+KVyCEX7egNiPsirRKjCgZjS0nNGQV+ampeZci2qXvoIl/OQ8L2Xsbjf9iYf+2Gqxb
L+cDKEgkGD+tjsFszc7edLVHx+ck15S4ZSe0acojw+kOxDOf+h29F+cNyo10MzD4yyveE8wHt3M/
P42Jc0CL+jw78kAB/mQZr0JTg1YkB2f0wllNI9N7Wjk46xWCuGqHEnG3NnSIeKghLzrXY/tKo2kD
b53Fy5cM7mOo9e3VNIYj9he6pV5YxuZXYuvPdksDSaMOFXKn5IxvjEQcncw7U1vsDL15t1TqUjwO
7LA+oMeSQg084NflaBBt9nzTAhKLvM6bgsaJeYaSkXQAMGZVZAuM8wPf9upHR5emuFxy1E88TILe
eZJqHXUaA0F9j0XhHxoOI94JtYau/p1nhcNl7HfepO1JV0fFiv0dQ2EH4R1Eh19B5+iB6DvKEJZw
60ssxaM3UStWOFelb+dvJj7dIgZcy/PGXD/xVIXxVJ6qpj8JOwVCRZ/CpoFg7SWfWQsUU4CBVIxX
D3Fdjjo02SFcvg/5/TWxgAJWQaf/I/XkqzyrDA79HLsPsV69w1agS7C8s+G8RSdJkJI8nfqjpECB
dZjVA1+Y+BWadJSt67FVAF3M834AjQz8jB6C60+5Mey02eWBrnPqzSr7nW16lA7KSbR00Gav/xd3
6X4mOBdJb0ElMei3dun+0jYHI6OKC2NeSPscjk3b/Jer5qthNjciVE9JzP/p4kwPDUtPgEhuhlFe
3Mb7Vhpsjt3IW2N+GdJNOfYbz7kk6vA02DdA5mFSPejOe8E7RHYflkY2VSvDWCv2ScJrzYByp4oQ
v6a3XjoWLvpUOaszQFdcPWPqbZKy2C3yb4i9sLUV9puzwAKvQVvSHgDuFT/1uEblVEcOf2tazNd5
GaA8Tc3vNNZRaHwM47SzXZbq83DlbZbx6FScv55rCdXKJYhl89K10zZ0Bd6FKt6WiYHUm0dWu2Me
sLW14QAKeVu38pbkD8hyvmKTz1kBeK9w1zT5ri+Qxkg0k7YNzJBIGF0jmlE8o7z5yk28b0DdWh6K
4Wk39Uo4rx8ZnMFcHTbj+ubl0C2tcssBf2+33s5O3h0vPiyQbmFYE5FvfZIwWAydbS6+QZ4wLtFx
gTgYL/WrMjd3k+r8hNLyedXEYSR+ZeQHQKNXk/1+K72rQY+2fc1gk8jxd40fvJn3GOUSw3qI65uk
7Xc5fjmUM6Eti3Cdhp2b0401HnVqZ6GTY6vO3fzkJAqF9lcsbd+BtVSOr2kLPXx8yjir11zYLDsY
OW0K8cjt7MOJ9IsF9wYDQL19K6HNS/dk9UY4DBxXsBmkO+CV96haVXPyX37xE5t0eeJsPtK38Hud
HyB/75IOe/2r6nlLQ/dUreVXD+fZKp0wN1nNQp6BxilohMFKoif3swpC0LgikCidZwSG22qklSl9
8Ml+510q68WCBD7UNPMBxyve54SpZSi0aKUZ3kiE9y2HWPpLJbrh8RVK6WUZaW2Bcy9L9EEeIQqn
3qn6tFW6JeqomDMCAFkG9nRkiJLnAx3aadO37i2eOpgAvEZqt97GRbqp0DxarvpU9NZORzosbOUG
GnRb3oFraTedZVndphI+Qz6lKnsHqEFVFA5EP8gU0C1cUVarzKCqxgQS6+zypsI7tgxw0hENn1MY
hOFYJT8CH/XSJ2953+JbHY826EbYxVjEkt0yJ4dZ1b7GxrniegQ4nLrPVsFh0oPPSZ8q5Q0uwNsX
lvVXjJKOXe32P8C/x33jUiPnI2BdkScHshPbueRw7ikD8Fime1tMYg+aQU2t05iesgbOqaQnLWV7
I8gN9NvL1p0qcd6Wg4ktPbF25pzuVmALaG7AO+lejDZFPo99o/vj5L005kR/BY954LXFZi7bbSfl
e6nZD2ZPudHZDwBIk2BN+URqgy+kYovvys0YGFT8BhrzprrIQLUknUob29Y2TOR472U8fdEJG8VW
X3WMOPHCST7ex/c7UjAao7ysLsDj72I2pl5yWr4KoX80nkPzzuuyBw2mYzhq+ql1lk07GPu1TvrN
fRM/HPOS0GevN3sN7vBmMMbPxmbNfaqtHqp1/Y9Dmxt0DZ9tzcQp8OKODb/2EjvzTZWO9Ziq1QEO
yZNngSim9Q6qw8JCk5IcoIqQLMxnBUK0wp38NUb0vpkMi4GJUdqs71VxCsocMZL25KhL9SK9Rnhs
IEzDqxnTTnwRXGlucl2Xe24GwdJJ06PRBjZzpJSYvGdpzU4PUqlXmfVImtZWou4nhFnfnhWT/y7R
vmLbyq3X0ilN5YT1rimvtHrX7DubDen+QIeX+cbsbWzeJt+J02x1xrm9WxMWWXtn1UYlM6vMJ9K+
V987tsNDvXc5mHKsiBixpAeGnHcXoxnvslGOEVLU+IZ0K679Li5mVnHq8iwyow05I6x+UU7do5Jq
9j5RVutoxPm0M8q829DdqE/qSspLz+8munyAgE2ZnG9YJoPwOQ23gVPtPks4LHpVYVw1WWPaUem4
RYqmt8Fqw5heihGJgCum38lr86CZJKWy4wU5BIejTY/ntEqeA0XMXGIoFuzjsrCmTanfFU56gTuC
COyRWTP7haVbPDsz40y+U4vPzgDt4mVIH3NtxtKrWCiMQteZ09OUGh4PfBYCKe34aUud2zgIxkrs
DRDWPgR39dFs8J2YiDieFGwhD9y/WFFGY6BksBj3pehIBIsBo19r5bTFKtjT9a1GDuJOtxOxLaN6
9eKTF9tOYNop5zgX1ygilER/W+636FRwlDYFfsFKy/OrV9yfczNhfKGzLVkZynhoWqdlPblA3MPc
almOjdall1Ksg+rL1OuwU2c8bsxWK/cqDUH8zWm6jXU1/o4JCjIlk1b3klTIx70s1cJ7FgeZsgVc
RJ1pQCyqzuBIdXdr2pcnOVSoZUckXu7isbdjeYi7U9s7VApNXXh1vFDcDhOewoziWCumcU50MGJL
4mmMJSt0GXmGuTwZkNeJ+5GEfvMGfLNAIU0FXLHB9GpZ5aclJsfvgX5vCUoo99ah9mxZiGb0WNLM
FKN41XtIZWFaAU66S8TEdpV1STpqLG4m7KK/zBmrQCs6VESsl27UBjOA3tKy7PN+PEHd5kXfJ9pT
UVbsfBno0+UWvOLEa3bQ20J7WyrmgMQVXdZZXtZOe+hFZR243CI9e0oicJmzPSUE87K0MdIq1NN5
9E6NVAV7mwbN+eZuhi/S4mgUhtp/eapC6u0lJXeQMOVg7VVSZCjlWLy1VamaXyTa17nbmOba9+0+
sUAdMzhyqvZtVbAeX5tckc7z6kmb/5B0Y3/3iPNBjG+OUxrWn6n3Foq/Hnw6Uzx37d3lAFbFFY+i
B5l6yL3J9KhGYgsvjsP78QTuubhPhzLYGRoCUg8dWtgIggtM1CzLKT60hk2938RkDe67VhJn/rey
qMoxwai9hbGTTQiSMhjce5clUdMIs/+i2THI89itMm5DzZqp1lDw9Mp6zWqE1AfNbqcaFJJXz82b
Khq0Zj4RON2iyWN6MuEmklN+d/pVpkdvjxZcXH4IdnFpfPDgSYdfxWF0xkk9VTv1HzebQ5eYaAl/
JL9xsr79GIq2Gh5tc5y9vWLmpnyLYw2HXuEkevzncOsvD0sdz8u7YZmdccjtOsYc0DsJPFKI59Yu
qUZp821sMhxetqjU19pjZne0TQ4XEfxPlArd0plyw6iDb40BD7z+sLpW726FM84NhcDMOns5kNEl
8mY7zMx6VsguXdtKI5xa1qJQQA2xQQzFTZytnizKByYt96MzXYfTi6W2cRbl+tohbVNTkxWZoIRR
VqpIq5WG9mFv1lU3beNGcSkhtEIVwx//y60dsV3iMJhjW/pvUIdh/JWoWXNE4mMyyo+SpAHFpDk7
aknvATVb9qKoA6bkia4FH4faNPa7i2d9pk2XZWu77/tZpQTPbWs1nmujTv91rj63x7ky55uDE9TY
Lo3d5w+eLfUSDzt9cLp+hgGoO2hcIiqOX2WLxqhZ75KRka6CtgNUtq3qzYc5IixdWlrQ3Kq0ZjgM
+8DXMVezwXk3abEzrXECT5zlGNeJ7jwlPAVL6Iuj+gtfa+lvoCUxl/etZ7RQ/ZnN/eGroD225kVb
By1+HlRgnTN2rG3lcZFxSNNHBeX2oBkb0+kovuWoL/nRXRqt5eIMtdJ+N6VbZZtaBXiKb8uSFrrZ
Vep/7Vg7c2jIWLVeUQyu8Y8hxXh2JLOR8Q66MRymOEkS19tlzTJ6Xqz6VFQZpqjTsM2KRvllf8t1
X211nhMqXYXO/nfdN6uKGBSJ+SVVceCcCr5U6U5D7gLoZM30JRzWYuy/Vv6t8u5UOY9Pv0BHjFh7
UIFzawDO2r+4szzxRKZrRVZpQ64gi0ieEBt0vAIBp12Gz2t46AqL4i+tnTx7Gxpmwe/J7MwY0uPe
cE4u0ebx2aoXGwP3kikGDKyyUJtPLYPmPVUwYINs6NsumPlI/hVa2iVbfqxl+ssk8jw0Yzo2K0aA
H1N46Z1dpb1XnfSmTaen+g5b6YTOWLrucc2T7qAbRSz9LGlJROXdOk9XXFrs5Mdx5V5wexQXHpSw
KepWf/cy5tNQKiUOOTGmr+Ms+62dUKsWLij7aOoWliK1rqUBVKQKa/HuUJsk18bMvZBXo5zxYhV1
lEaoDYNBVj7komy+88413sn4Mo9QOsf5bTR32FR8FVGNmOJmgEP9TAVBe6lIGrbCHQX1yshZmf2W
jimKasYXbQanvieATmt+Gdz5qVE9xeQ8gqeepAVTgAD36kxKKBX0rKss6X50CDKTb7j1jMQDDdKG
jKweZPHSXVoU5+yHC/wsdt+M63NfyBpQRVr9gkHBdtmPJnKMzK2R5UyLZhzKuUsfAMO2D6mmyEiJ
43czGT4ov14bB1Vwh0SDNYAmQbfMyrE2Tadk7baaPbxa5Urkj2U/qpK797Q33KC0lDd1ZshmJ/Zb
5jnDSVZLiYSajB1K2WtBfpzz5FwdYkGgSq3Yoa5B6b/GVi9/6Dkn10rp4kgu9Y6Ffjuw9HGPmk3Z
UFQpvuPU6RHEwbrlbVidLAyonxwu0rvU5RATwgu6vFFCK4/pU41InNe8NrdJrGmvbS+7nWwm5Zrz
NlADNVen4uKIWDsTYeIiYq0N8iXNKOcVJmXjuIfxUzxa9Oq+F6WcXtt2KduboSI5n6x41PZuz3cr
MOa2PJMmIN5TcleSc51b77bglzz09mAMgWYDNEGOTYwmhcv4RqQEy1jd/2Z9bUPNbxjmjOuw5Y//
N1aNssk97GC2W9Ndhelzn6t1m6qp9KDj8u5nuzNxvcpTSmPLLiWrGi2HJEWjNbWwecluJdMHo2sN
8r6xEtSNiy1vwQiuxeabJSXzdgzZZ2LeBOV5mV6blA7GZLSvekuLU3Xq9Sj1OLn17Zrdq8ERD6Rx
7gsdJWHBQYV9/KApDQxKqW36Tes9rlqLgKEiJRA7PMe8eX0dBpdESL60QRprm3qQSejMDs4V9sn9
2OQQp81c8UFPr+uaWXzdUA97pXwwpbD82r5j9O5hjbkgdEqwDhS/47RwhF00P4OjH1HIXilHvpSC
Kilh5sjNifeCdClkL4FeCTrPeByJ1fqWtXLwU5H32jnlmzHZwEJzl7WsClPEaByGpCZG1IkqkCrG
77Eo6VKT1eDr7WuucEKvUtXDXK/2xmokSYZxmHn30DkAbF1xwBd1MPFlvQCFdxjqijQoeQ2RrXyc
PWDbDWJKXxH3Zzwzoz0+G7GxZ1b8YNscGVGm6K21mJdguUYANLyQjf93r+/pWlK+Rq5b1UGRtj8T
k4OmcuaTIsxns3M6hsXd62CvRtCpqYXr1ZwjT1PFfmarMuR9g+EqaTAeCFxngNyULbGA6cUx71wf
pTcjohLHZpyoOyrY263gSZp2TYACqAmadtL92tD3kPPq7SCtXZsy+phrEoQoia5JmjGf7IcwSzgh
9GPO56yM+IFs7VN2QBbZH2N2VXGBIaGvgTCLYk93XSMsIJhtJBQmOG7x2whmB9l4cj2L8Rf9a+ax
8mTGHXNGYRl77iolKEqKJJHmb/pIssG8v7CT9TmdBWrpoj/WpfLk6EzSG+c9N2iBMyDfwXZDJOyk
V2JeL4NJj2Kdmltcm+8pFfw9q6DfTTHjY1JjvOPyj9fcy6dNMehGqEotjGcsqZNXvfHINaI64zGd
CbAvHmnGYLEYq2DnSPbJojOw5p+xtZQ0QZYJk/4Jp6PyPh0uFvE7aBiFhKE6AdQSAwO58xPrw4OW
LR+Eb9+bpv2Qg3zQpXvJ0uGBLsamoiT2ewCWdqUor1miPZROxQARHQtUb5ce0fCqyfiWStXYOKv2
gKqTrlnWzX/1VLpbw8roPs6lmvNjqFWAxAjUnFTg+d6UOm0P3V4RXBXlfi7p0vq1lSdnxxQ9QRyV
28IFmjz0hrVZ+lyNelYa6TZ02Y0uWcd0wSiOOTvCVxoO400lq/xaed36Ik1zvLGmgczXG6tz43r9
tobEdZpHPXUYndckoZhtWW5UTXm7PKpNx5fSRtA5o7WrWlJizotGQAeg+cKuKqdEu6/DGPUoDaKm
5BHdqt25w4aYGKrqr6MgmKCZ/UXMrfLaq/aycTO1C7mQP4lqMQJ0JKdJ+NT7kaMXOb9pPfRqi2Ax
4xBa0+KJao4DoW0NrPvdg1D2kqUBSEhGhr2LhRhO+c7zkuMc1++AzkWQES19KyWzkKlY2j2H4iYa
VFseRcnxXog0zEi1bDLcD6YhL8KasUH3q7zPCpYr645mFCvatKGzs0vWhj6v1u+zOCEFQt8gdyvS
x5wotkvloKU2yn5HlFvnLFR+MZdaL8OQ8FxDUV7U2NXU1fX2C93SgwoA/NwJLgtXVQM9nQrGSZ31
kkjQVFXO0FTX04dUDBd6lCS7lZzv3SiJPSTpo7nO1dZLEKDAVuIH2ieif5y3cQ4FczsRqoc2RC59
NvDWZfNvMXS0xtf5afWMge7e3QMuTLnXipTQSa9Gzr31+R9H57XcKBKF4SeiCprQcCtQlmw5hxvK
9tjk3MSn34+9263Z2rEs6D7nj5UBUN3SSMw9l90xiIM7jSxgtjdvwrE+2BNJl6E6Zvqw4BFwPzs1
/NQdtZctY/MeXQZqoDj6VUm8Zgkc67w+tnm7M7Uyu+CSv18K+BisGWi2OOoB5BHygIGz9uhTRIPv
enqiaLKXkdwHz/NbM3sUXnTijF5r2X7Srn7LB6DtvFtuPY5yv7Z7VoGm+qB1zdrRuf1rTJTJzNL6
KWMeoaWnYSeeOKDtvjmK3CQTBqppWGUk4fgchbG3ZenBR2m3BrVwMe1LSoR+tDpqN3WZv9a28WS4
BRqyzEOzOM8XOWRv2dgdCsFWPvf6z6hnW7fKB1R1TfTqUBu4SjnSgKpZ4AlFGeuUn3FwalTVcTDE
q1BltPL24qawJ8TyPHDFnlU0zn6ZqQtJfKfSZNYtZ4JqvRYCTnThKU8As1z3kyfaH2R+FfPsz5N7
r6fhqzGPtz6fDsKC7p5j48vMZ2D8MYNSwpS1I5A0DmRNFneaTnQzxSm5qSOt9EVVeqhj+9Sn7IEn
v0TblBiDg+DFBLpzYoqkc/QbtlTyZZKR0UBCh9aJ6Zr4euIkNn3bXJvM7TYyxtSTlQhDYyEvhTT2
U6wlQVubGqs8Pwld6K/gk2jS3A62pVgs1Ck0KjkYufyFe9tIC5an5QzERLWTMd9P8fCXiFWRSD8W
YHI++A6dqpewnu9DJldfjMYDWe3m1s6NoAEaRo8xfbVR3gekyGMJM/rf0KvlPYUHBGqGw9dcqs+s
gLIR6Pf9SLGQto14yAfzIcrbPTWjWHxH7ynRUxAN2/0lSw99ilS5n6BC8Pt+TPlOKVwm1fB9YqFM
OloRYssM6F0uj00bTlyNoqHxBTin7wQCzLzZDrKm6dcrTkRSqJOroao2Q2PZ6jh3zqqmILXNrT8y
upGiueKlriyTTweXFpd/pUj3Rmpf6cdcPRaAmmEUH/o5PrGN3tdTdN9FDEId6Hoqx083Dh9blsbt
0iT/SmZ14M3y2C7Dh6DKmCp5r+CIM/qN0UYPGoIxVyvvukFeLGH8TSQP4E7UvlDZHTkHEQ3Y1i5P
AZnjzNsSCiH9fiYpkjTxqGm/IxdV/ECCfbWY7aNcrP3sej9mnNDY2E5kxVTWGwkCNzPPrpM3ROcu
UR9JMkX0TxjvKXAZRAnrvFMtHxgqKHwN3UOIev5hmMdp1xPw4+suOVZFchnZJR5w/JhXlyUYzNf2
hTOdVVXOmCcg0iMwQC/KN4TK7kjK2Lc9NmGOJn4vpflPp9OczCJtHwNiGj40o3XOJ/1fKruPaCkR
TNbF8xLFt8qc3/USs4Wut9BrmnrQ+O98nRq4VORHOaUU8pVnspU7HzeAfosK71hqihI1kaDVGpg5
6tEDMx7W0nGwr+3QINnJ6vSUjupoVWsPfEHgJ3nij3FYcfsL9zfMxicW9z1H431oaBNuh+mPhOo1
HV+YB/xyXy2fxxmRMXBXbc1s+OUavivhgrZezmw4Rt6dabhItLRHJzL6IK/KB6lK5ecNMlr2tWYI
P+WaedDzQDJZVpyg49EY0IFSPn6gC8eBAaoOS9Tqm9AuXOrUQhEUi/qNm4TW76n5VNq4xW/5ih0M
9Zi418L+lTnnKhvnm7IMtuKR0neKCuUGqEy7lCN+dquJ9yosYF9rAiphi3CsQHgPblxuE4xz17Fb
PMat9Jrp5smOBDKi8ceYzPeoZHUOuxB2gJ8F/Q3NwECuq8RV+C27OQcnMNZQqUACBiGeR7CSzaCJ
tcieaVJ/GELjQYR1t6mtUCBJ5fGVs43iIzU3MYPZqoUuSjs5xqmrYJA5fayCtS9Sr7ElD3ByKN2i
/IgH/8XTqrPWWgepEAS04miHYZAVLqNvbO/bOkPbVrhcDVUgcoXVYXE+IBfePTp9sVXySsbHOQFm
J/h2QEOx7IBDnAAZy5PrpHEA5xQFbcu8oY+HpBJQ1J52jhgF/MpErtAjiVCtfZkcezWVzKCI6U9V
Gc6GMqJj2RbthsII/YiXYJ/1NBdzxaRXN9d+LYcyaq3vngF2ms1ErEqoOecOQerQUDHsoqYzO+Qd
44VXYEua6rZ1vsO4fhCqDjw1/eRmc9ZcxSsn7jpRPA7Au54a9rVY3hMv2gKQbadygSzv5qey1yg7
5lRLRf9pizD25ZicRqsP6FvU9yzUD0RrYK6S+6ZKEVKEPpTqVsvEZkHuOcKIJ6SsNI4kWYCj1UxO
+fzr0baEig3fGVfvc+VO70Y4Kn+Y7Cdl9/tOJw2aenbkAH03XyvV3FF2IaGzeeyaAqPC9Ie/BH8j
TLQfpctLmc5vsyue7Br5gN3ZZ4uck/1YlY8zT5FPYuOhopaH3r3IRxZ27yQSbqy4dhHaCTfGHqSs
T7eU37ay32fhgINYPCwYELfkvh+EiZatAh4GOtaLg0qKY1sAh6u23Yna+ZuNgle6OxWQYKmlH8pF
bpp2eHHz8pCO1hlY/Qr1y0Na3CVeuRYu7imLyBDYOqcmJlXTMDS0b7Sq2lp5M3qr3NI4TOd1Mt57
c3hWRkmDuH0xV1cnwhjERU77aSP0Qox5KiOA/ny6A6Tr0Ph0u5QnVlOIZMq4eizL9rU2h1toqIj4
r9W/FBLGMmIW7s10X/QTgr+KscV9sREP1OJOLsMhd1EhVTnic1ToidYcHTO5tPpwDBOMmo0LtS4f
TJUGiadt+ym6MThjA6ZrM677vSZqP3LRPlKfQxfnRPK1Vtqv2rR6yBK8BTYzX1VMd5M3Uakc7oBx
c84ylAgLqcsBB/99FmG31L0C6CP9kR0P1SosQRfodQjsmfTCLqdqxThH2fCvzvRPAjQuplW8avrw
aC/TvB1cqQVGVB0XOT6Zdr/r1nRbq3jXMlq5Z22LCYoZXcVQgwYbtWGah4KSkZbG+gG93exYiHMw
O+hueDMbnJBLnRyywrkbwvFr8cZnEF024uJci+IExXNq1xbz2f3T2eIoGrasTdeG6KWGO0WNAL28
8k6X+tYxabttok9NWH/ToJ4cbEMbc3DewCzprtaTvyXhiGzpaj4BLOdBhLqQXKphW3Xmue1Qd7e2
PJnKbraFaR2bSexqme3mxYahpPWX/uxYx2FgDR+RHR4TlZxiDpmiATa0JQA2qIU7o5Jqpy+9Nk9i
Cn2ej12iLX9G0QVs+heDiaLNRDAm5n0k2B9GZ9gNyXBK9fkPXtEmZC29EqUB9YNCMPoeVzVZUaF2
VeoYFuPjLJ6I+3mzdJ2x2g0cbJGr6Fyg7re7xfa7MfysGx3KajxHSbITpIZyjnbPrsE4iMxzQ5rZ
yVrybVyA54wrPhlGiIThQqSPjAKBXIiWKxz7LhjC4gj89Z2G2bZtyXTyqvTJEiFWiG7cyXC5eYPx
OsY0eJVLfYgm7Z+RlmSkReWjp4cXV89FoJroxc7YAIs536m4DpzFYZAbnKs7Uwns2DdKsDOkeSXi
Lt6+Gh3SZhoXVG6GARhRWidpDEe0hewp5V6UamMiLxpEXoDzAU2UTg1eXjLSNwGj4SMJuvSMwnkn
I4e5fY0X8VVHxndUoSz11C6a6IKOqn3ioKxVLR2rvW7tM6ipzjW27uRBxPK+F9V97hB5xMt5kTJ3
tzkEjkqHn7guHnGn3qUY5DARNMdJhEFayaCbutdKFEfi6lpe0Jj+0r4hq09Nh6lvvtvKWl1B5gHP
lY42C9+q6O70vry4mKxN9Th0tEtFizjGznz2UvtBK5LPEVVN48GUpu69Hb1PBTVMYX0uMGOY6wd1
rF001ueusA4V9Z+G1J7oBDhp9XQgSumKIZp6enzA9WA9CkmNqNUy9LrakXG48cfRUxjt0OUYhZ7t
OuTBanlVUKJGEZ7dqDa3Y5H/JZn77BANGZRYNwI5pPNOuBhCWQvoS65AxOz6l/jLbIOiBsanZH5z
oF5Ab1t/SkEPRTg/YXnG+41rICkz3E4WjEITZr9u7d4tHqzJIlGxc8bkmUHFsneWS03Fe/phltlJ
N0reQdhXk1LeoXnTe/Jym+HW9ARD84GQo4+J+Ej7DgJjIEI5H4qtdPEdY5GHM1zdYwiEWQfQi6Xa
8qQZ3a0zqgBFLHKCPvzTR8RiU0N3DXpQPNGea7/w4m+L+K2O9H1O5XNi8TS5bFPJuAeR9LF6ovnM
DeIwFYAZi2yRfgsTxVktgs50sdg5I/REaGNZ1MsgGi0VmOUY33WLJHt8Ap9FZuBAXbKwGdbAQ2uE
0/0QY+nxHMUcVsrq2kSJAtsX87mZlbl3na7bUeebPnQ1/kpszD9D5NSILcvINxoAwlzXyy+Jw5Iw
YcrD8lakgY7K56qLllQVHfSJSMf3No6QDRTRloDlv1yrTgx6Bw7nrRy/p3okeMbZD+Xy26aGL0Ez
omIPZ3xsYX8oBuixTaCbwLDI+W3ImlGDhJhUnOaKCMUG6hskD8z8Gityx6uIGvRJHBCEHWscFlnG
AFTmyKXCttvbeb3zDHVHfN4GO/AmxnVoD9XWljMPrH4riR0Jed/Dor6ujnhyDYOeUdt0+5v+//o5
XFUM7mqRVpKVAcXg55J0aWmMXaCl+RFl0CY1US9F6qvWw/04kGFJTfyC26YQzkbLk+dyZB1UcXqx
0+7dK50rLweWPnMTEo4iKwwy+D/M6BSp5ByhqXZZuLSfgTbcbrR8LTKu/LIuSSEOtYVNltUAtf3B
pe8zcc23IrJ+PKO5lmmzBftgzHcqunXNLPspx6r3IZ/TXTt120x4u3QQSNZavi+aoaWzY7H187ZA
qJtcJjgYLFAPZXTjp9qVE/zFPFp/WmocEUr5SvVXC0FjGPGDaeFrE0GsAffILgtGHL32tM9y8CPA
H88JX1PNQcj4Uo3P1fjjpcjhJThhl98ygCFoIdLepvfMGfy+/O0S+Rw1DuV38t6Y1IuTql24jL+R
GnYmOnJ7SLZUUVvcPvEnuQBQsphLgBmG1ZCQPDpVue+N4mCqnPwd9KmlkTHU8RDX/UcSXUs92ffc
LNRr/ziVumIPDfKIWQE6GyV/ZftLqe8lqq61bpOS8E3myRM8ybHP+v3gvvC5AzqVHwfsuWuqw9x/
9XLeKh7kpk/Oblvfyao4VxEbWpE8lUt09frppEbzTIL/pVrmK3ZZz4wZFYG6QTFVNp8tqROLUvF1
juaJie9ej5Lt5LqBXkN1xNMTrlfMbemp9rgvteE+tmbCHuwrqh0Dfam8ThZQt7acw8X9ziNnE5E5
7+HW1PCydpP+3MXGOTT+9CU/isU598zVNSBgNpP00ZBmselqjkA5fPIS/Hq2xhCa7hiQ7vP52Ds3
GM2nWBTXsOmu6dqKXs43zBbwzCcP4MRdMKmsBGMo9gkcweyBwo21CWdLE7TsbmZrvgjJnrQCpe4o
v6k0/qnzEAec7ZSgAeWxsI1L1hffuVs/czAFU97vKkLJ5/+bEw2aZtxtl+hfK13ah/nZSOOnOZmx
QAHZOmP+7lT5m8hcw0cWdc1DdKRKe/ISipESvph52dU9NxjBgLuVV0Gy1G2YSBA4RmfiE7ApOXeJ
U7F7VHsDqiTLqnNFY5NdZ4Hb9YB18Ei0CXTYsPl6bjw+l3ya/3Int2C58CU0+mtJ44E02r8ILQTN
4B0JC/GnYNBJ8v5pBJ8nAfigIrSko1yeQ5t7KxZEijrhW7PCeXb3TAAdNB827qY7JCi0kGmIfW1T
3VZgu0vA41HLPPad9mA20w36d5taxoP0PgdrweFe+bqyX53EXU3mKGIytgbT5nTFEEiTDn8YeGz9
alRBl2IJGLv4lWXmWOAaKdrHsM++yODyZf0w6ibvRn4yQFA6akf1dg60sN3WyO4LTPsFrKsTjjun
js8mcu3ePfWpwfrShHdTg05r6A7SLF+y1DzNWCLmhEvF63caqtRwwfNGJoQJH9zaL0043rdSq5Ep
KHczhPoOgrQxtH/4ZHxgEfxiye9kWbcpHS968zZQwBZlEV9ictO7/IRR8sBGeafpy2EZirsBk5g3
m3iR6Xe1nHXpQDQDwcPS4OXUU0QMvylA8NABO2f5z0BXCbB4c+zhEHqz+2HMO1FxjmqqXm0g1ptp
DPtWKGT12oMulmMTl6+OmogzwUiHilcrtxMKJ9HIB9lOB1xdCMGO2HRsTsqI84T8gXb5W/KC8JZl
16ppW5c0gS4Ms/m5ml65KE5cEn8hcSOi1jau/pK4HqpRlIIzOwSGNK/xXlwuLhbnIPVmtXVS8ZpN
wz4ujUNqqqPTZzuty3xj4paAz3aZPgx8T0TUxokdZIP7YAF/TBYsfPuV1kuQhB5PtHtlfjnaXbiJ
wmFrFckXs9jG6jTfRHNrIautAc0aJsGs1IJyyrZ2bexihNM6Al5jZs2rJ3rbdO9Fafov+pB9XjAg
O5RebCh2Povc28UR0Hkz3tC2XZQNqGMjtenIxShNa8vBF7QJzfMT9u9q0S6V5b0pJLZ9XGEPcf5N
FRb7fgmAp4+pRnkQ5lBwZBqKFvuUZfCMrb6NvZs2Wu9mggTY7bF6YkCR2k6K1p8JgqgibwfXEeAD
AyX+ZSvg/i73Rmf+DX14boE8Ne3FJWckEPV4s4r5ZCGPqIDaSkSiG3Sjd6McLsqpH9rU2sYqu6QV
kvzK/LdSISSx30bLeJuM8kDr415U5n7pesh60tCIi3Km7piPHo7BcpsisF7s6ESe+KkLv8Ipu+OC
g+YjlqIuGRrtB88wEGKXWz72m2klj4CWHzT2tJtIAqThgQHwt7Y5638zFTsZdYRQvszY8iablAN7
QYExprgUrC39B2fRkPoFadyFg8XA0UZo7MjgQWSaIaiLFgtSuCdh/dOFCS2gY5LUfJ2oithAAkMe
89iFH3WJcbu/X1VOLbaeWfAKO88EQKG40oWPxHjrARSIYl/a7d5jIu3B2oLQvQpYgU5dzfmaZV9N
96c3pW+6fyYhSBbnkhlWX2JiBxo7I1iM9IS17jMevSOxu/Bf6XhfdOZ7pTmMdCgaKBXBWjRfqtT1
pXMuNLGzu1uPPcPS/5GBdNfl1naY5V+F84FCa9JloNLIryhbdRmtbyvFbZ9N25RkhjkMN2b819cz
QmkFF/rHDodtt/1JUiytobw4tOlpnQqKrgEAi685w7iL+pu1Py5NJl9yrnBpXcg7PIDxkmnLkaey
7hSyXrmy3WfpMdTjAEEDBzgvli3Oc/eu2iLQWrx5ueifofXo806muyE3v52Wa3npqzvG4I8I2fXM
UcCJgO/VtZhgnab/yu32Zmmr77LxbVeSoxF+OyWKNTtuGIucyu/J3PJsNH85v2o9LvyoT/Eu9g+T
yl4KCgr6dkWrM/IhkLsYCTFSXfzW8FfT33g/F/Ul4hc6CoTYmNsRtABpcJi10sXg/BiF33XywcXk
WyuBZ7tw/hZKJ86WfuHnWvp5bxfx+kud36bE+IxB3tco41+70RHOyjUcA+t7HDFNqfqr1LHXC3Fr
7OYjMdxPu38Ftta3Yg73YarvCjt+A3T7jN37qcz+1Dy/lMW+417HZ+GZyQexZDvBIlQnTySEfehj
efGMLggr40sl3r8urDnFzrQL+G0e/mq6eSjJ3bJlK/a6IqTIIYzH9+hZD/Czc7MVZEdklyhkGiu1
+Q7fWfLoTnP42a6PZFaolyQxXbSE8IToxmbgYZFs3dytHlStFQGsxhxQHxAj0RE6rsvOPdu1ax1F
rcjlIINqqzLzjKopFLwKMa8v0ZGHEhth0FiKJA3Jbo9mnHQJk7iPTCr89HkTnWfdbhD5q8afDBNH
iWbNiHfdL1TxX8ucQeF49acUfHmFsSLaonosmirbhXL+Gm0Ds58HEahNOJrLSVqbZI5e+sbh37Se
ym/RXJfJ6feNBQLapQQFjuZ0jnutP9oa6h8QBgLC10gn1ZCmCWp3Gw1ob4IEcz8q4SccBsrBTnYI
B/jfFBBZqCDvh9l9dIdEgqIWJpNYsw0FlsO4N5JNOpdi78bLxQE45KDFo9tXw37onC/k9x0DJzU5
MiJs2EJA18kIaLD8pkmBDAODT2DR4obNuYBv2ojIuInMexhssGvbOWREifokysZYJWHV3f7JLftD
rfNXgKkSXrxz3DaYVHkk1OnLBSeRwCFpF940DeZ0Xl0/vXnx2n7lrbTnnHlyaWQA/d0BEKlvlIxw
SIMf5wJUB2eVVd7xv0bKzu80Cs1k09c2LhW1fGcTL0y7xNN2KVhtR4MIldgtIPumFlugfrOEe+Tr
+Uc4lYP/UjuWTv4wEgY1yPkBmKzctpKoK9PG/I/IA3A1q3e2yC+yAheD1XwekTja2fSWdOANKfpD
f7JyVHJufyySxYOIrZkHPee7HRbnVhQVsFfYVgS5y8gnWCZYOI4SosIoCDy7OkNrF3f/KFTB48cK
7S9W/myo7Jc4/GuadxgU1WMv9Cfdrf5Zy7zeQsBi9C5gIRvqH8fUkM+X8RFzQVC31mfo4sGwbFzw
XgpJlTQWSuHi10gcA5kgVoWuYjCoShBlCylh2Tq4FbFyON5yFPGMfoAY4uOUNPe1E19Rtv9bLEOc
2Eq/+b3+UKunUyGOAdsQN2Rynyu2Va1TCQ2zwE+tHzfEM1BYnfizNEgcheoYWzfckNE6+GM8xn6c
jp+GWt463GjTsnxlq/+7CftdQw53QGf8XVVlV5FwzLHEJJuhSIgK6pcMUWW0IzBRoUEgyLA2pnQn
UkIoDE5l3+LV2qSq+lKheFp4uUtebL5FoqiU4GWMyQ4+9iZY8IhuHyoQ7VtpkcMxOfpvgWx9O3dY
XrgrX726kxtkZKgEU+Jk2He3SoBcZ9Q+GzM2NNT1v0mJyqYZZUNIG04v2ZCnVaCvoKDo0BXTLwDA
eGg7gRsrHR4owD1AdLMdZUcNcSLBamPQrRCnlWtg88hCyJk5wXt95Za7rfkHDH4oV8aJ6dPS4Cny
+RrLAt+7QURJOOhM3iulPwrjYhO9FCzlMHIoCEy+LM4y5cA1M20HubOLB53bObfPqR2pfTjXz9WU
f7ke7taiNvY5DY2bdGK+HKI7s2GBo8RxM5KM4kdGwcqXDTsnDF+W2blXpfNT9h6XVBXkeXkb2vqz
UUgfKw0WkhbGIElZcYR4qlGUEaNTWsHY2aQwx6GGir86N0V4hwb/0k7inLbGwbR6CbL8QaC9vstn
54nguZfBRXeB8uexnPufrI/v555Y8FRe0xSEp0Dzvrq3rNi4tQlQiBD5Pqn7e2VYn10RvS3j8Go0
4g1YnzFUN88QpTtdaUDM3j+B2PYYj90UzAKUN0mN/rC4COLzZW/G+i+M1ia111BHbNsYnjFw2pu5
ihpM/SQPTl1EPEDKXMNhGVr9savJKUcu+MESZmI1wv3nmM1XncE96SnnJKTY3TQWj2m6TocL6lNd
kNKXtjwcqd3el5lb7DwIyESUepBJbhwNgYHupndIlKONLCh5FCpBj21b3noLvBOvk24wUX6ICN/9
Qo6HrboCdbLCRSQHuYvapvDnymy2bTweeU4tH4L+qREuugewVBvT0DYbeACrcOaVVhh8cGBHc3Tj
IDp1qfh2u+wyZfgBCCIiAin3hm3YlOEurtE96wLtjpjOiTDvDbf+W3Sw+Vkyp5LRiXSd1JYjob7X
jj8fOmiPzjyGtTMftIF6aGmT8GU2ZJ+uZNqSkmjVpMDqWqnOM0mWQWJ396OjTiaJUAtvPFqcPUEY
CQTkcC5Mp9iSXoZlJ20pYocVtzX3Ma3EP2qpaFToPW7vVGMMDVfoCargoBzu6GrgnJ0zxeFUEgEE
7ppse1s+xjHnDPERh9TjmexgfEIEP0immA2nYRt33ken2W+SJJswCa9YmA4y0R+8IjnZGiRDpeWw
ubRDb1jtHqmSOo/ElW6GmUW1dvIgVxW5DAJEpwEMwmWESCr5bJBfLCzcWhR96wNZQ5PgxALdRocp
jkzhELFTnzwpl2yRXJbvZQEoikNt2/PRi1WjO/cDWE0ODMt2mDozxvZ5SHdUh5p+HHXq0HnkeWLU
aS+RPrCB1whzBolOzB5DeUMbLg9tWK+Bvg9CWMbOKJ0XL3V1TNJEpy3KIZNQYGqpEoP3sWz0QBVW
ivib3V7qS02+Sfjn9ST1MJv7qG2zXWoAAWPzRNbYrLEIgKC1zUkzthonmXps65HlOXpNQXHq1Pms
J/B+CxU+1W07C7GCb+bFtcyzV3RUfDVr4VdM7IV26g22IxOZQMyZjwx8mdVBSe15ccVtkNYrlSUb
G9rfXfT3mfSqrEqIERbyqs/kwatyN7bZdhn6YC4skO90Va+vHb0m8Y5NVb90hOTVLWZIO9Y/VT0e
acU+mo18b8b5gxYfnSCVHlJes16KjDhSKxXGIaGwDDVKtCbGzlAihjls3VGQXeLVl4HQbieSzaZt
qw+4hrsBbHgTQfOR+qc/ZTEDYu3YL0vVPXVMBVbZHTVJske3HNbdM62SZy3W7jBsv8Sxcw09jfVe
na3YvIj2Xs4AUGw5a7qAb9TV2dCIgRjsPc7SZVMD2vod2UbE9O2sdro6Jda5pJi+ourJS9sXgrEP
ELmnPl8ey6pj0yFjI6P929EAfEHjCgVsyZjVx/KFZ6r1R5SoAv8ZcFd4W+z53e3KEeug/Wc3hNFG
7GA6mCu0BEHKqcOGb/k82tEZjWOzirRfhjy6n7PwHEMT9sSxkDq+4VIKZC9eqAv+l83xLtSLOwWM
oPqvTM1Xi6SoNHPfQITuVe6hWoVyUd2h778ggDdJrTPHsS1ayyXMq2HNifyuAHIDTWj34HTIZdM3
ZB9+Xn7OktSr2Xixod0TfbxUjTq1EnsPCWCbskfMgbQai9il6vTvUEcm43IJW6Z67iuHKGXSGgkm
iEYGUq/7A4RuB/uIwHITevZOyC6oFuRnUy7PGodpjZcZDdddNOTneUwuhVfuYxpc26pzOG4tYlzC
4jWs+zdTc0458pp40N4I1CNp074fGViAc13eVZfxoOiRLJUdeY9tGwehpXP397O9VzbrbKn2sQkg
0KZvISoH+uROsacCABNw2NrXwnq/jC5JhJ+0ED3iMjvgMP0MV8kRMvljCgYgCf31tOnZQuFnlV86
YJpRIyJGoNMZCykajonJARVzER3ygSdljvjvx4ByxEBbIjCR8l1WN48bN4qiwLIISlA/FQZVRuAa
IfuSvA3K+gKgARie1DdTwxNm0oAs5D1evcdOuttKyluTy3+YL8j1mE/1oP0ytm77EFTNcB9HogSH
Xu0Kx+MLLwM7nPyCYxgr77J1FuvoAB+yWjI3IXWKsj+RYdSeE7SlwBhLNp6k08CfleNLwx7FXb4z
nGFvuOkptDBuSe1mIRzONTjhbECzqT8NpbkiwpwQxE0YVD7vUvAIUs9sSh3C8aIshs1qdq8KRn+o
9AfyOrG2Whm08XKRnPRw51nQpDzx/BD7ISdQpDJJDlwYxJZu/FSNs7e0hUlRW95xhIDUioPWahds
0A8jQogIGxlk7BwHBHseEBKfZ6n8OW3fognxmF6wfAx/JvOA70zIB5qmOMR1eDUQk2EUO1dedW49
glrDQrGLG7aEt+jTQGXEGGd0Om+kkAc7NA6uie+YEhdFJq/yjTb3tQknGlQIkVwtT3OJxbQWGuFF
5XkinzIQs3qPqvYtznuOnIkJh07UvZZzLTpFf4lFemyYzOnNBeMkV48w+Y00Ubob4IykNWdbsPXX
gkazjSNtf/TIeiiyWWzzWIgzW+uzbVg489GfcfNgaMr8GI+/7y2I56vh0yqr2yhntNztpnfFHTLV
biNKAvfipn2oE+9zLrzJH9LwOXHI0qlZBbz4Wq/h5FjeDxzfL4DSQSjtjSHnUzdYj4wNLO8ax6q2
8YrxriIQEC+dNMidRXw5auPZQjPGrh5U8GUjJW+V822TL1IXJIGgf1mY7ipkfRlBGe6TXryQBMFb
5mLdb89ly7IPfamj8IqzN8w3xCMBaBPHRqBRxbZU6NVhWLqz66gnDzUckUECLHtub0A7KVlBMRsb
YV0T8xRYrONx2/7H0XktJ45FUfSLVKUcXkEBMJhkY7tfVI7KOVxJXz9L8zxd0zRI956w99pOUd0Y
eBI5jwR0jtOnMp7RYfITMTHAIVgbb6EEBbcCEtYrFrys+JVidav0mjcq84dCrYvykpNNc3DujI00
75EeBglC901hxjhlDEA6ce9cIxwmZia91Wlxg5ssKDTVK9mcAB/M71lJ9mPLvs0CDMuiW1CKof6I
hZkHtt16Qz2spEb2LhPpj5mUbAvrF7o5pxenjM5tWmfZYSipFtR/7Ca9rk2ZDv4A1ne5YLZhLh+n
BnLeUPHstCtV2zqFRsr4upXOC8CijYM+xQ3jqXJldXgzLO28DKhzQku/OLVDI25KVGdpeDBYMA/I
dd1esX1HNJy/C12heZfV+E4cI6vNtoMtYoIvnOWaCm3Sv8yJmxlNsgsQhAd7kamE9TahVqxusq2h
yFa+W6b0mi08rKlsR7EtTRjQ2waXdqY/1wSIBFJo3/K5jDxK0Uuc24E8IL1ibfATNdjPIOq/tFJm
w2BoM9LrY9g0BGqLMbmGhvGMCD9I44TqAR0Y07Uu0DNqmqGnb0tq6C89gXZDMb9WqvNLKAW9AEOn
Dq1RFbPBjQw+WQXhC6G6EWEpBk5XGVeTse22ypidWPqA7CJ+wSf2Hee538IR62v9rhbWKxF6SJa0
GPpTuwNTe7bWhS0tJqdz/uFIystsaV+DbD/P0kRpGT4tuMqYiuB1F5g0zJpghZCpdm/AD05VonnF
KC7JYLyw5mN5EOMWKMxfc3rGeAFEuMW3UVsxQ+YwfTcn49pU2ilM0j2+S7c0URmyJ9JHgWyfzyAr
b2Oi7HIO6qhflxpdS+PGl6NSLIcdB54hebmt+7IwgRtABprnhXMJJUrpLoXyUi/YDaywC3DmU9+H
bmzQToAXlkX7gRJk4tH6UPRwa3f2jr2nHqgqA6Mxio7xonAhRoy0Wca8lVyFiRKD5psPeVgwvVdv
ll7xAMk0PS21y2Qvp7haYazmudP749CgtHIIFKjYiOfD9NvyLpdLiq5Kkbk95bdO4ypg9vBuLORc
qL30TC/phrKEdD7vtxMG7Fm+FULdMuCoVh3TVhKjK7jUUnTCYTye7EQ76sLZoYRwFR3ukWpdQl3i
zTY5mjO254zdx5GZDfLChOl3wlyAxkLZhWjO4mrwbe0WI/iPRjghqkotG1raA1PumTFZesRNVj05
nfNjTNoOT/0BDyDewzDDMoECz/zWmjmYQqjkBErvRZNSEmQXqCi/CD+45qXwfdRRSmJJWbZ90r4N
YXdbwvcmYb+RTm9RLm5Km5a+pYLLIOfuknaTp0bo7DKNupktuJDlJ7OdCuZpGSCZyt7q0ETVAqU6
XgI3nMvFnRecU7JzbZfSwyjjTbrFbycSr5jHOyGuiVuXLfskncwdrSv+NHO4dZESBk04UUkghsWK
VSCZRpbPmKtBdbyY1KzmLZqbbznhNmBOR5fuxOYG5bVvaOUxsruvSEVR5tjVtousgjaEfz+rb2fs
P5pByaFGqh6N+05WFHKOUDjWRfEPCxjFYkM9yRN6Zfp945vYQkw5DGv1obE3s/udpThPqwpXlKqv
m6hVHMNTnfKfhDxW7oe96Jqj0yefTM32SdUyEWHZRaxq7GqSCOaufoZuvXdAvrexcUN+qWxlDMBs
4CXZZ/bw2yDFIFWnooKtg0FTdjr6yZJVp9Sy9K2cSYEq0n0O075U8a0oCy9tRKJJJKD7jHvTqN7y
OV4hIWjpZyJSMhb+DI3RpwAWTq3Wbxp7J9e+HmGvVb+VEL0g/yJjx1CITNXWgGkF+3UWEvoFuJWD
fp8EWvG+eI5C6Glp+8KmD20duF6ctUqYX8dpvi6acUdpG0hWtrciJv1oqQeeFSefj7OgMDMS7Rc7
L4JhcR5CGlJOej/lUZVblIFrhZcag7NVZ25dfnEcFIZUUa3GnlwuXAaktNjtKEE+T/lApCEwEjdx
Ntp4zZfmk4ypYktMxEoF7rjg6pJvjiW1SnUL0GXjsDhlKwCAreA4T8ru1+BcZg2hfqjK8NcIELhF
+EL/tusX47zE2knCrQQ+X+KGp9SS8OpslXJ8b9fGFMXNm1miAMJm9ZGMjFmU/F47/JJmxQ7HGjeI
yKhVfjW6li6NjCCJcD5N0jYssCNpkvVWzSSjgLz76qreE4lw8zDk7h0TwiukCt878h1ggp6YQIaN
uH3jBnlW/FWoyAxTCfY+W8Ceu1ix5G1kKdR8tWdpqWckrEHmpWc9jerP6B0wwS1bsIzLVq7To4gw
CtXpfMzn3Fv0kK6MG7jN+JGFeuoHfa+DiVFjAnmSDPBj2GRPvYRScNYpDTUCVJiL2Z8NLqFBH5+Q
GNWoRwag9PGq9C7LYRODVraFcS9G56bUHMNRjCSYSALpQj6JQ53QHkFQHQ38f5VoD4OGpUBuUN78
MMveSjIT7kz5R6OOLkvCxgOE+Tap/XfZVi2mYoATRiS925N5L2pB6dMZ3jzmPo5fpHMlAvbUDByK
zg2+cxqp0frBAfxaLeGjULrvOWQmxoTloA7frcYgWM/iYGFDH+KRVEdkFkliEqyhir+y/JAWjAm2
fS/pQEhLD4rFeNLEvbC4pxTU42NCS2w5ypE/cAt7anhkKxdTFv+G3H7g+0RRBIIkMJKJ5zCR39NM
OY+TdbK78S8mBYdT2q4ORmi81Hb9PckY0ut1/aXx7UYhwIU4fioERkvT2dk0G0OKb7FlN1P1mh+X
6gMKxy8u20OmPRvY/EvnCWzQe8lcQe2tnzCRnku+5HaaDmaqv001p3ab7clSPhoWIyJAp10kX6yI
OYRUnBLBwpUydrE7F1wyDyADrqR15eXVZLFOEGKg94zvpac5Pjf86xQUjyk1FKHqiKN3AJDWIw8f
pLXVkGKmVcNHf84BUc6sHitEqQWq2CXfYdfBUjb5HXZ7EY97givdqKNLQ9c8KhxZS+Opcv7irCIZ
DjmFzm3BGZczVC47dpasgrda22+HSL/KjPDLPPXQa4noc1yNW9WrSnkCpYT33Lg15Kj0oBR5YB7y
lB6WVUgoFUFmosPXpug4JJ9GymaY16ohrIDZ61BLO2squPHsoDLKk77oJ1v/wYzBL59ucsyts0YH
Y5Wb1nqk7A5MA9lc9GMvzhZw1cucm5+s4u0oX7X0wCRJXtmNneX3LS5zu2ckp36xhXbTqQ8yphxy
9FWuaHNHuHHBmrt/GZk+zdyAlWTtssRgUJPRmoRBpvG8l9RVsvppcssQv8NHi3EcsshgqvSAX3Eq
y9qf408CNn3DsvwJNu0q80boDnWg8DrmfoXOJtNyVirpZmIWbo/qVh2w9jbFQWJBkbftvmHNX60s
38hgviTtR0K3WkZsg31MUa0r6Pt6h2kJ3C7Bsp0dHooVegNqo7r8KjX0DRFuTAZGUeijxsOMGgWt
NBxU+cMoEQgs2qaCnpRoaCO7D0k7gjjl54cBML7MGGFGDkMM5JSf+2oGFotDFEoeQG1OZ674TumC
BuwmUNXnoXqQ9LzN7bB24/jYtTrKWu2nmbn2uFbqgoG8RMPNIne+q8MxF/dS7GR8bY7YLcM+nRrX
kIBYlCHTHK4dKw/SMfOq6NtmPpGBHTGWG9EWvizRN6zMdPMAg+TZ1kvfRKzgxNE/W46Oc6n96YDI
ZweAs6SU20Ed3GiIoJUqL0ZRMUVuHXIXLBRPw/hDit8mQo8kj7lHShznej/7RcPgflJx5rYEJNCE
RrgD6wO8kqNm2xejmGmgMgyl1U/bzuduOknwdowxfFJNyZsSaatCHkvY4U5zG3Tcvbq40y+k2pc9
xay2dhOzuVroVGGKJwDb0WNDnKGeFQ12TIbcBS82y9xlnQN1BFjUw55xJOsP0jfRSapLfQRk2eti
k0UgGiXFtbEbVQsJyJG1W/rP3mHwaTh7Ia5JD9INVVOGOZ2Cifn60vgKb5HdFccOi6j+HMVA/Rp6
fKW3rhiuSUY4981hlF9U3kUlcXXJ58BhSv+ZRsCOlbe22ksxKTziKigvosvUvZbZc68Tcm6te4tv
BEybmnWQrXjRujSwdU/pEbgZj5TtDI5IY8p3qmBNT+AkzBg3GfTNZK1NJ4kSVe93ke6Rt8lgtkY7
KG9kYGcRCwwQRbwu3/oISyzDqbxCpeM50Ab5ppckHVhH2fLpklZkvRJ/Le1bTUMULYzqqCGnmG83
hYeFcU1CatXsbS4IDQ2/0Px1/qkU/xDX5c2xnj9LZNQ1Fq8l+rP/hTVOz+S5pDtlFGyjWlS4BCEG
QBDaGrApTM+a/iUynO0z2xVz8tlOMznDSBeINoDmGDUna+WGQwVLgZbBNjRpEo3aL+yXLn8xW3dE
f2zC5MH+TZ9wNKJfHd+fRihZt7ijhATGebbVxeuj6UBy7EbS8chn5aHipugLh+yClpnj5LXk87Sa
wzmBiwdPYqRh8WEZy0DTa2LueupPwvoo4vZE2Djhj2mQmZc9EyIcTLa0LZhh2OyvZ2NV+RLstxRH
3dnzzjF4xvzfMAjEG6Cab04Mj1XNdqh8D10C9NnMfqtU2vZV+ztIBvhBGQ3A1PRo+PCPF4VyW2fW
JHvENGNxDKdhEV96BM2+Ak9KaBge4pVLn6evjooAybDSC/t8kAJQbMBoJNhAqsnakSvnFowLKPtc
LaF3s30y0eL52ocCwvKLXqPKw4gwlptFveewKls59cBWY/oHNTmYh7jTtnLbXywqSbYQb5VBUcBO
tIyTfSGfbRmg40tvXKLxxFRqo9IWSwuBNcu/iY3UoEunrPoYFZwQSAMxZRVG8tbNnO01xDazfjLG
u5RKno0MEuyg2yfWwUTSCLSMtskVxruMkQAhChijTUGTxqxFr3aF+Q4P3AoxI7duyaSzrD566a1D
L6IknWdJC2Ia7IPAeyNiqOT1LeO+iO51/DDkd9l8asPnUUTMK59nIM49rr2aLZibwu5T5gP1qmmx
v2M6rH+TXrpfVxwAMlngvRT1zFIg23ej46sZ7y45OAW2V4Monlx/GZZAd24V4UdARlFGVnsVA/eo
fyvNhPf1WU9BAwWk2Zyc5UNgaEWC5IEPcxMY1gMNOAPP0nieUTomr5a9z5W7Xb3DMTVM0xOgHk17
l4Z3kwfQSPeL4iPXYQyBqMNW3snEZHaBvoS96mGVH64aXxHtxgkcLjlYr4nzbLJQx8ziDLk7DT5j
NyP1NfS8GivPBC9vfwtJXzIQkjr5MW5IlvA68mJ4QgX22VBYPvajY82FCjJivas3ObQFsvWY2Rm+
ks43pxokQM+wxkyNy8uO7HfGCII8Bd4fxpFhgnMZWS7GWud10carDBNTGRnSSf1haLNDI/Cr1Oeq
qOjb72zqD/DzLwUMm7iSt1OybGH5MFCoNzH7TyVz/hUIMi0qYNiPDPAtV59PLAKh7iqkJPA7dAAz
k9Y3yO9jVKC1jwZeVbfvCM5apIvQj1HzIrrzhBsyD8q89G01/05iHlSpr54mCUsWvD82u1sN7WWY
awGQ3H8zKTiEqJl+JmdBib7eQjbvjIgVU+XYF9mfjUuiM8SVwu4gkXDT4l7nmmcbpexK9mSC6XiU
H9taHMaOKBWJwdwaKq3PPTDiBrvUtOX/s+/lH92WXTkxIWJRBNXzz6LJt7EcH4udnJRuCUyJgdrY
cOpW2ldk4QSG87UUxkaX4FuzZseiAiw45HyxCMUR4YI8LVWx0f1GUn0ZZk9hTNF/TOx6TWeTqGAA
CFpkkTLv8wYvyWtYUy/Nbj83Z22aoMFd12YZfs0unFOPFB/iIXdLIT6JQUR2gua5Kz3JGg8ZqQRR
X7zZ8rwVClGUu7QbOV7Fpi2HS5dCrOZtPYH9Y5JWyEz+ZLdD7cnC9L2Q0PtrRjDIYFT137F+Wqiy
reK0LGpgMtSx56Ok1N7YnCOYMUIiCgtvA7vrMZWRsnbPOeYmsgtCFXbsQQr9iqYwm7UjStadqM/Y
5DlRCJvqEUctyAMSQ9xRkrsjWVFNzyguky+KKYKxb17BnB0NVGBKh9DfesUfma95lbS4KgoMQ5Ou
tSM99IGlFgVZqMa7DBxYKS4YU350yblU9USJWMAlIUxviraaBcRr5mEF3ULFBFwEEVvoUhzf2KOC
BViJQHGgJWCmWn3PDN8jhogkyL+BoWTcvctUEBMWJ7RiTnzQpfeS3U0rfYup3KvyjwkhOBekNjCR
aOvTWD/A5PNyU+br4UEk5lFlUYy1NpgFdHQm7qPNmcn8MhFbx1L9cgW/Q8ou+WPxkkLImP1GR+w2
9LtiwnHdxnvCqV5SPbwl/WmoF1+NfjiBUIBjuRDIABe6KpPKO+eekY6Gru8L8DnDeO25JOR72Vp7
3n3Z/pYpBov+vWsflcFvl++z9jXGG59Qf6YhTp4meglR/+ZocJFIeJkh0I4Pf+WKRhAxJRQ4X6pb
BE85jPE210Gieg59uVnXzFtHwhZMt9FwWokPDJyxemgjhatI2mNZmmrGpGi99fptjh9LRDZQRC8S
0xcWFxLE+Cs0r+Fnhrp5HnrUCAuqevvQ0cEkuNoSDV9jdsM3x8+TeyH+yXHkmxITiZHEJinObTLc
OX3t1f1YzjTqV6miPVWkANaph5bKkvpTEaPlLWjdDe0t5KtGB1qWX7Z1tWH5NWgYyuo8sRZ08kfX
fHTq4nYmT/b0LtJDh6KqJgyOZQOfZv5FRY6vwOAEsXbrnWun7Y785LXnompRuLu7qXVngbRZiI0B
Mo2V7FZ2IE7hxkrmzq+hDvcz2z4MpEQ44tBbCPpRd2vwSShVforKnFafVgoOgV09ZXYd1K0ZhLj1
ZU0+IYR84ZaAHiexJ57RfSV7MWheloXboWHaErfbEjvWurrCU+LSh6LnPVmDcU2gbyuof2xj2hW8
4BUn0ALobpFUMmL0A261HeSVIwLDvRxSdtXZA//RPSEgEEzvdlpGt5kdcDAMfgFlxQRnxW2/IWDV
S3LMGLxttcoE08TVymtfjT8y5S6XC/qiLtxDqHd7xD/pgrcgU3YAjPdj4Vxl55+RJueYrIRISLva
ACneUuJqYAu44We9oPeUAcvKboG5UEsTyFIhbsTZbSL7nlqcjQlUljANcIwfMafuTczWWwv51XkJ
2QYrJaoWyi4zSd9H02LEYdEtNDOBGKyrok1v59AJ8+y3gT5bDnAOx+SUqdPrgrAqs0rSNpuzitey
GPJAH7RPKcXvUz5aY3nJ89+2jBBribdJkEqsaM8R7vBGS5/kODoL0e17w/mLJuctZkfb1jK/yXp9
XMCpeVF26wqOS0P+YX/y2yuja5uKN8yCjL/6AFIfXFGD9LBBBvAoK+SFzjodtSnaugXWt7UEbTZ4
KDBcWy+exnF4rvrm0c4tY6djpsM2RjLgQMwyTB/evCSNQFvKg81cKa7me8wkjZjywLLk60A86ELh
2skjc1/thqsmAMHGCPu9Li6jydrfOXBgo3eaFQ9euW8K4enTeOA8+coSPiMHL+S4X1gG5yzGi4m3
Xtd40pk9pHwOmxIlH8vdYOunTFldhSdFOCMuJ5UaGc6d9BXjiuK9sj4WJO29+kkFlBO8YBU/M4Lb
PJXceMpfew6TWEk/AHRyCOIpkSNrk8CWM/lfpuobciEGHL+9wcrYymkkE3oxwzwMywOe3v8Nzzzh
PVSy5zj00Pv+Rnz1YpC3BpcY7nb4IdTWlpEGLT6rCoxKVSqQ5L/H/GUi2Ww0G1/F0SZCE8kiuQM6
Gy3bPE1zdW6r3E0bEyshhtuqPSxdBytTh1NJdsbUP0bsY6UcPoul9hRmqdxJR8jDrtUyX6vji8pI
wy6kX0aZDyN7TZ2fpHlNJeimoUG8GfhrRVDrdq6+nOfawMfWQywCSKfLn7XGfZahVTcU3AO87QuY
T4PxQYk4w5pbt7JKv7GIUXHSHTeIKxYyA7PxmCTqIetx1okrYoa9Hr+uuR0ETfLVJtRnmYcg6Zzk
CMoHUmba90SGKDBMZL/1YBvW4U90lJLBazIHHY96jbJmpzKaXzFE4UhnNEOrwCOsSgdhUz0M2sFI
WMTmMZwrh46aCk1POsJuKAVo+uH7GgplU2n7JjedRGAi+XF/sPF5yWovz01STJYE5/ghG5C4ky3U
VJFnRJhk4KSdhtzAKZ95Tq2B34x8BDPdYAC9YGZLWvVUXJl83bKwxy9gvZj5egix8+RvbBCwdcbB
YK6nOmagLPKHHK6QGYMNIIwWqafLT9HyZXyEXkLLXAzKVTbygzwMv9nSgTcavzJsfVTToIziCVnD
VAAWzrTM3IzD/A1M8OpMw7PgU26LJUe8ge9zVchT0EvLio2AhVMUht9a7cyXkOUvKOK6cznP4Tlu
qldbJ7xb0T3yvrnqi+aeA8Ii76j/N2jwF4im44goQ6R6mfYyx9EPvreHFGe/wEAejCF+pyWm9lY4
PRsBISYhdc6zGurXtFa+xDDRFmgsh6pZDJ7WCMzLYukgmWdGAFvtaYaIHfJT1+2AJNpoazr3Kg8c
A/tBMp3NOO3whkg/mpZdyLlJgiWZWG6Ft4Luxe34YrdCr2oMHhG4lUx/VQWH7yzwrsL1VAJnJuzB
WFXTWhkSk8O/mVBo4h0VZ8BgxAHRdOpfneFpi3IN9cooni1c9cwtLSwdsiltx0px0KfXd5mJ9ToV
uqgA2raAJnlUDOMjSubAzsLLUOZ+tFSHvpV3scrpW6ovNiWlUmqBOlnPuPotV1Hg2JgZWnH91mqM
74nk2uii+atkmOSR+ohAvGKnj8FLYxs1ZOkQt+VLR9G7KTSwEfj1NCHe5DQD3pPNr5qcvBatbrrl
YHKVgyZMgDdkyvCEVxS4aY+O0QrKNWY8s6KzYaMucizYtixMK5mdoFFIDMUtHB/ZcSTbNpnF0WzH
AwubHUTrKkiL5S2pcIdDvcf5ZrljRBc5Sj7CtJvIGT2GNfpj49MWzQVDmaelzkWeGBpNCEKgqYfZ
9IEi5VhXHRMYxLyMJLXYIsOtfRCPcMr79mooNKR4LvGgy9ZRnRaWjqo/kZ/drlgpjjjmIa+CkTvO
l1ul99ASZGXXtOZO6GwbmFFwnzU13/BQ3O0ouo4JUpNWtZ+qLv+KEwbHHYFMAyOAePljF/JPb0hY
FoPba/XbaJB6FWvM0jLjXmnLfZ5YlcHbIIzCzI5SyIlDMK5jagr1V/hGPNlVU2aG0tnZLIrHmMcn
0UefK1pJE9OxZfxJ1sY+qpba14bBD1VGAQ3b3lL2OiLEtER5rtXoj7krOK5pb8j6vkM6ihW0cMWk
1Zuup6QoKHTiQWIUKD9nis0ppO5gy2BdQHtWc78SeNu29j5lU1tI0wGi1a6NOxd+CsLAnhqVLQIS
pqMkgQPIzdfGZvmgZpia1jampokrZus8qxmtVxJ0wAVIECR7w2RNW+7DWTkQ0OHbdQ5sHXCSA86R
5Q9bHzm7LWrolzVEjPG7SYiqEzs0Cd5U4/nj9iODcJPb+Rbqw9hS+6JGZH5xQmoekJS0r2z1bBr9
C+yn/TQWV/KdXYMqMxoKf1CkS978JsjLRgMVON6cYMULx2F5tef8zMm0U5PhaZIhbrCOkSrrMWTS
rq3u1vJuYBaRhxdZlnyyCP7Z0hpTaN2EegFY/BxpAAnG9Emw6RMp7kpaAkT422W2ro2WebFZANcj
J9JE9rCgEErt+mDNM9Lfaus4x5ViRVy0i+/H7S3MBtSBpZMEqmRRGJIE0Qzc7zoyPvMYJV/qOqaT
moOGeQwRTud8lTPRRT24NZYPcax51kyBxctYgjpMHXZmDp+HYYl+WyL6JDZ7lfMmsx5umRkwhOZ5
JoJc1g99GJ5KWyPnCzIKt+hg1oGsYm8If4vB8adc9xtNCghs2pFm4ZUWZm1dZWiETd1hDp4xuVt7
o4pbknqfH+1Pq6vPXEKHNcw2EtyTbJEqgkcQXlS4ZLsoZDadzbzY9R+1475VXtWi3BFZselMxA+x
1+TZsYXzLmefWfmoO2UrzfqHNh1nnJgRxieDVPYM1T+RSNtSUEI3DCLRFnG1+JDrcNS8JADDS/Sy
iUy4PauXvsOWkMIMqTT6QMbG0BhrFVZX3g43FXGVrIA/z6eDM8e4J6atIhV0bS1CAgTPAJxs7WgX
HzYTdaJ/mICWHuSFKL8qSx7ItHXaSitbc0NywZykokYDgliBxpiocstO9VepTSs4wPFQzIBX+m9z
fFXWWa95X0dNg02GI8FwkeEcSdfYabK0XZz4qaXur7CRRKR9hcN3ozxlwnA7pHvG8k0g5TaSlR+V
1PpNujAyZLvWhGyWeygjZuHOSvSlZPFNMYRXJukxWZpTsQDLm7jr23BfOoVnRxi9kz8kV6mor+bY
fksRGVLCoRpIWeXiU2E0RVjEk22TboxfC5/g3q61YES5N1l3HdoQ/AJCOiwk6ZMfothySPtBRu9b
vMVWBnao/hzit8ImOof5ioKoVwUREa9Vy7wSBRiDj5SoOv48qDioAI6SLh+iGL/3yLE6z/84wlxu
8GPTRUeZFfWwnCPt3ZE9SbwBPGXVB75Wjvypsx5NOn2WpkVwZY3fWnsos/nH6XiAogzAQT6JAqAS
Gyu1uCriz0SvEtHKAMnEX71qG5zu5GBcsOa7TKVVrT9rVe3KOfSQgHq58ULa0lbcGikicutUMAw3
ebn6Gr4tADlEdKryOknlI2zlL6VvMFLjgUFLyb90aEDlLDA38L8ODnwPviyYObtJbf+EpH4D0ZjT
idVUzDCV7AYOC6ZqaUZw03Lo8Ewzj8mls7WmxSJSFmjDGoaPnYQbhfO6kJFUdfluWdaNz/RUQquf
NUAgbMZ7HNqpVpxkZGc2IqmxabEgtS6JluiGFXJrwcwA0v9LdQdVeHOw2YXwpPc8ggX50gMGJ3Jt
eNQf2YIvmJ82YcktmmR1AT1IsuG1ZLqNa4+Ub9IsG2gOeTACJ3D01y6/4YMX4kRtaKNYlp7qaJf0
xxS9L/yKxdlldDloYEl/b+ZTjeguSr1e3jG67Po9F7UA03E2Qa8472rzai7vxYioDu3uor8X2q/B
asQ+mMbFqhSPaQnnV5Jve2ah+L6EdgEIuUhAu+B7fSp47kwfGylLQkgkcLMVbnYLDEDO64cEAEUN
5Vy3ZnRNfsupqOEhNL6K+T1netL9gqVZ0oA5gHLJhqM2klbi8S6tFPruWwfRDg+T1d1MT2jOr2AE
yB24LwZ8KyC2+VOoY2ej1gwKtnWJGQciekwjJUh8suB3GQC/77b2NaUoHFzFeUbqt+usfygdMOCq
ANIKZ9hH6mJ4Vv5ul689FybBU14CjYwNmoENYAqi6EkrgkE6MDwn/9ur0ppmMNBBA472TJjUC5XX
Vo+RzEloY1hx/5Paq5n8VdO1MaBcwmKDEffcDBu92DQ5CNJN3f1IWNq7N7MILPlEWVgs33a+6ihB
LwELIS9LO4qSwWX9Qs59WlxRCKQSNhbxEDWiZK80fpKEnuhoQHQh8w3pXhYkbwBQbBuc0yoXap6A
6rfGnryZ3Hb10VebD7pXGZBj2ABYhOpBQHRbPQAsWNXNklL42fQteyCmoBAQZxWo1GCIAXj3SgyO
05+leNOlpqeymuccUI5yL+3PVcxuWae5Zf/7nqMGlYWnVv5gn3P10a+xk6+gXRbMPIhwFnECwVgX
n/KakjF7CRt+Ffg2lomIJgFMtoxlP8gT+1SM0d6ULmPhVwpGlki/MEblrtmG8Ls3JC/lzmWYgDQT
eIjBk6yuhMoqKM1/k06UYQSwrTrETCly/lDPbEhioZP2xtbRIlKo2U9clekdcVDf7Yf4TqYHrxam
vParFO6IkXIMhgZPGygMeOvj2axeMexzXVYolzFRRKz4SeFFic3b0zOyf6/fSqJ6DE7Wb5oc7FPP
M+qSEPWdRto7blamLi9dduFJsXDUONqZoXNawz9bI1H8nEbHoG4TYPywylaEEDFAjz21fZKLN5VP
l8XXrPodgB5QbUgXowYSj4wlLvxY3adi33dXMV3w5x3wdDV6wCJl5BKPRwT8P4A+E2unQSoG2s8M
+ogD7AU4vboaHifxpPGjOxT/Wbe6a/FzJkQSIKUqYK4A0ZP5rlI8VK72DVVIig4AdpTlebJfpZHw
BxeFUXyWUIDlwM15cXDNNuTBDcBpdkKyiaA8dfNVY/ql0DO02fKYJC9cjzVsz3VxwgeJDDMw8Iw4
gzt+RssPOSlJ/MfqxJZGT8ZbQcgivvOIuKDL3O0KprwA1NcnC7WAK9Zzr344aNtahbpQ/evUyI1n
xG1oRiJqfXli6/CCx2Cc/2nSm0BJU+m/2rJHytEmfml5Jfnks+3aVGFddFKGPYCYDDUgCbcaD0hm
X5ToSanuBWaoHmrT/J2Wx1Y9wsGjWTjBWqyt75lpu8ULHd9z4eNi5W+PzbPtPKLclzBgMiYVfxnv
P4Fhw90BfyrvTBbaw7FADkWh5WjPiKg7S6woD6D8MB8olVDMzqfZeiTEniuchH45gpuAKXIojc+8
+7Bqf4zOWfphaH4S0nCDmLtjIMN/2BafM0+mHvCfqsUlVPIa4rK393HJoqVwM/2QxscR952k7ybk
CovyDoGhd1jkQmQiAMfeQ3m3BgzWzNRkdfalVflKcKKKgQh91PIogRf28reMGbB7mo0TEetki87z
z38cnddu48gWRb+IAEMxvUoilbMlW34h7LbNnDO/fhYHuMAdDHq63RJZdcLea/fBd0OsAXcn5ILc
Xo/qEuFZ0FOd49MkwWB2o38yDzeSJabhnF6JUpLzTz9bWC2IS6Hpv3fhvmw3hASKiK6IMQbTKoIE
TY6/Kbkw0uqmQytWwbxS/hc1DaPU5fQaSvRlG15Ov1ummsPICpwqImvDZ1GONLCVzqn/TIuPImCu
zLamS6cTtvayxlXLzJAD2vY/A/Vbtt+yBLjBfBvtY/ak9sPW3iYAlaYzs56kADRm6CbprZo+fJZS
ptQd1DBY+dF1jh4Kc66b7rumNfNXcbIdo6Phb6xkDYnf7doPrLQopl8J4Hn5J9S+0hI9B51a7b83
xQt/MsYS4OlJxmQX3Y8z+Fu1Xg/+h1y/S2q4s1R5ifOPx85m4T9ojxgZZyX4W3R8IPlb8MOCvL5F
Q7+zOrye46LuDmn+TQm00vWvKf4QLFYRF6X/osBbMSqB7XmuIBuqUMFL6ixA655+HgzVZZNoAA9H
Ktq8BRBulGH2u7387qV3nTNMw6pJcIgFjE6QeevYD6AqNdNbxsGFJxO2IqcyKUol6it2gz25ayYF
hOr4EP1ztJwmTVSVoU/UYbOfgHxN6FaSfNPfEkM9s7bIpXOmu5KC+kp7GOG4MMWRjYX2Ycr/Ip7D
BDdepsETQn0Lg/kRWA622IUlfZtIgMC/qNGbkW7qeNsmFzt6CO+MlwhlRgL+R3kY9cpq9ijNbVZC
HcclhyL7fRnhkuNz8obAlyrdzexb2wK60f4UvhoGOjBD92p9l5E6ZvoddiN62/U02IuyH8Si0f/4
8ILoLIg8EoZDmgAV1Ys/Nzy0RE0i/rG9k5dePfsha9dG3yrKqTcuVfGe9iB9XT/9ENOxAoyvkmNO
bIjPcQh3AS0DDXqRHyTQDRX5AYQGy1zOG3VcFeYjK14KRadvyysLtqXEvJHtsUpqMzKUhjsYitYi
MHddQyh5tY2aP6n7GvwrMAvEVSto3qD6W1g7Tqc7qH1irJL4s8j4XfLHjMlVhI5sH0L9XbQEIhFk
HlIqkbSJLu2vZhkM+4vHCf1VybdYbSUq6bw2T/HIMBeAXr6U5tSq7iFLV/Y/dnaeRa4eY+154XDN
QJ2Fsn7ULAFtGSPQOlIowX5lxHvJZ2vCf2IvN30r/ZfN5jvQtbXR7K3i3WCEIjsk5JUYy2jAKAjx
5zGCEdA2owFipLTOsOPkuHKwolQIr6OzFxGwzQoaeg1cKbEOuDUmZs33JvhQ32GOCINNBWEXugpo
ExvkW1Gzk29+p/QOnqJJdhXSOOY9ASEtEVj+Aifwzxit++ZoGd86l1J96cdvFurLYPwQ49bynMSm
DOWeYIUqjc8wYJVDw7nsJcAdjJUsYGPECm5MddsOexmFfqTtUSHYw18G0QBhfU3SBGs0T5KPIaEa
TKoRka3odaDSjjbEkU3J3D9kq66gu0eP6VcnCUHzKGMLG5et9kRNFgabOZ5iYD6dk9+dzzueqqA3
wOLab0bF9YyHr7xS+lc0FC36mz7+S6vvCfunYoKiASXCkpc5civBMe6YNB1FcVEgKAcG1QKPxcTc
ZNWoPwOMSD0FWRN99sxVSnVdcjqBUdZh8kabqHyzWixhxV4puDV7KhixNTmf+nccBCOpWNM7YwHQ
qjuePVaemXYNmNaVG6P8NIDx2cx5QQq9FAXzyvxPwE/iTRPtQpkXI2NYVKyr8iuOCHg6jcKdeuzs
3Qt/wiwtw8fqgA72CYOqmwOJF0y2h2UJ+Mujim8y0KU/OTr9Njq0TD8rF5HGYuQxqGEGxvEp9/4i
6j4lTlxTuGZx0dBFQc7m2DD4j3Wn9znbgWhjA2SH/t5EUEcfxK6OLXJa7WllL5WmFrleUL6Zyp9a
XGobEHyxmJOq8xJny7JGRq6+e8w7sCGw4SPcJb0axLnY/BML3Yzfpjj1EIhnQBf65AmfJmfoi7Rp
EeYrVpehDFoSQ0PBYZmE4zKBOE4YQmVuMutJgDzzQoOPPqwe2vAvhS5pfqMnwIB1tV7wzAzfLZNT
Nf36JZUAefPWMsw+EwStRfP0A65vfgqafnvqqR/9lcQVvlKCe90x38Dw4na3giegWpUIQFodM+TO
15ExhMDpVkb9J2pivraK+lHjJ9ZtFIT1KTNXwwlb4nJWbypg+IFn+lz1gMNafT9wNHq0CIws/HQf
gleY+h9lIj56JY2HiGgjOhywl2Dz+/A3Cnhk//LsX4GEhXiubSx+rekz+KejjlClbaJ9YuNy9TQi
w2jd87VV82P9jtzTkm5SgbfX5EZhidzco+6zQ0wkbNRd2KWP43gmLIssZR1PkukR7+bKSJ1BK3Os
KPIfq5NEOnrSrpTIQbzThnRsqavp1EY4zhIS0UH66sGmLYu1HREdC4XEwNdBd6AovwYpYPwaDGrs
rlHtng2saZiarXFt+PjBnhpD6MwUjsFxzx/FOQpqzZ4+E2xZVfEjgn2nHPrWW8lUJWGyCvElp0F3
JJRc5i8Ux/sYmt50BLDX9nu7uMj+3mOZ4T31G8q5pv8wJOZtjwQqnT66WUDTxZb2S6CIspDGGeRP
NfG9/CF7DoZF0P3k+AiZ94AAPPoIXCGlqk/6kRZogrGxPOaiS3CHaTezURaD/KkYv1FBI8yKZql3
T7P4qfQ3LdoCD1wa7a7gtVShAt716QQl3o6Y8B4VVgKeoAyZv2KNu/dudl9R+EXORoAtWOtcPXeR
nIEh4pVniWwOzz6BT7CVA451R7GWhen26VEfluySawZ9+pZLfDLwm0AbQQgYc5jydIz5ln4V/99o
r9r6plvjohw+J+4nPj2Zgzo+womuUcfGLGONOy0eSSsxg3W1Y6y2I5TVBfGIcm5hB25cXBGmMtE1
0v0UnjzpPchfUucySRPxPUgxSWWfXcL64S7L6BzXJBPAizRRrlbC9cTFEqdOcaAyhcm1Hm+sxLoQ
P3nzGyOu6zBfjrOviQMy6kISVTZU4rp6iuvD2PwqRbypuN1Be60mckXzr/kAjFPM9CEDvfKZz9Z0
RphaOQ89aWzTTzP4LpR4ZxTfFiNWrG1WxwpimZuXjOYFExh5imzUuaCQYlSuZB3KlnnfJu2PUUtM
OEkOxLaRyojKuP2CvoCqbBulv/8XbQ/FegvwDArG16sUU2bNmWtzNBmop0FwtVzcXU6vHj2FhpHp
NAPne76eIMBRuwjmbIx/hIGjKjoS+KulGzu/1NK545gmUaXjoBkPKtnBBAhYOsf9TjWIjduF+o5A
zP4Hck9b/E4qUBlYeUA30DSCCEeJgAI4fo5sJYKfafwxEQW0FJNpeVA1BKkDwUzsO1sWqbyyPJXr
Or+YdJiR/uMzq5Yj7ILPMb7E9b3PNrWCHHLjadfMRgWBaTzXFlIESYlbMEbnCsYB/U++6gaUpuQp
NggbsJpVGC1/Wx9/6133O356UARzi8dUQ4JyJdcyuQz+Ed5KyPgdF5g9dUflyXYp5uVrdzN9FgUL
nQ/uVAPFLkuFLHXF77yv0KzQnXma3YQWCBTKW2xgkFyKeM8ioYdSzuncfuj1EZh9MG0JsiusZ9Lu
YFyjXgJSVdIppwMQdW0hX3B+8VxYF/aUbXMAQTWSkKW1p076M7VT+JQ8HDXYnCpkMaxCI0AKCSvz
ouauOcHnIifBwX1GY2XVXHeLGZ9oaUAPF/lbzbC8icJlrLDLmTs8Ik5RGDRseBaUYFa1YZGKOxOB
yvwLavVZpPdcnl19uBucRnoZA9FB68Ciz4AXP/LQTCvywDLEBdyT0N0kH+H2b6k7/rD36wAl7sA9
4ygGMR+Yv+9ebOFAAqn9JbR7MaxH9gSYAgWDa+xKKKdQCcrkVOS8F6iSFuMxst5ILKGGWBG6KsoH
6h1yPerkM8cSBU+ohtMfu1NCBwKjfK3ZqLo1OoRTS8t68mO36a4gQqhmjsTIFrxA2Y09nTTosLZp
Q9hJK24YbAten2A8BOZnpH0F4r2e/g3Sze6/1WLDHLdFjc1W025hjwuTPStnRPWpqPeg8RgwLVkD
MPBDeOvW5d7QdVwYkOrOgi2ZHu4ynLwYfXTygi18y6Z6t9l/h8WWAQahqxBi+Bf/KK/kORcAzTJW
/nUc7uRJu7eoIxVlprhXCww2C1XZp/Bskp8cQ67sUmoraMd35t1E+NOLcRP8k7tj2ZxyNoBe+ath
/e0YkNKEy2yPNUTCa188e29B2ZqKHz6udcvrZFj/YE5EExbgvkA5fuUSwbo/Kfu+fUQtrni+AHR9
kEaaV/0VV5cwPQ3xOZu+BeIGjU1XgV1lFzBcMfd6eR1tzKLcxhE7IZQu3b5Go8LoQ8NieCnEzbIo
zaqNqu+K2vFgiDRsc7uNX1y64LsDFlxOwC3bzoGetbagr2f9jx5vcG10Ftnc8iFCjwUPjCAvJhjg
sLPwrSG/N0n/xLAv5UOQ8GnZr3LcNqGFnh5P/1kuPuq8cABwoKCXLW6Mbcg7l/cb8twhq1ziaD0g
GkkU8BZkf/Ij2MlJAitI5yO2FvnJtGPJbVQwz+hn8RMpOerNq9ztuonwxHSfkuTlFbxxh5gNhbxN
J2JwuI4G9dorF/q5Ir6EuLgYoy8NOij1pHmuFTtmrJEc1S8l+w0zNzYtqHg5VTh38uRIHIkFxg4S
CqmYAiAhafPMOWWQZabln9o7CNNUOvCRQ76ta0fm/xvcPxHJPiJYoqBuSNxK+bvRIRB/XqAJjt8p
mmT2tt7/t7zD+9dqbPoUrgtusXqe/hesyWr9muqrRrb2wfCVwnvoAA/n1JItKr8aZfejG95Adrg2
4S5CXsa6AywV7OGP3H3r+ltqXg1Uq8jeqJeYjVXvgCu18sKKpJvZaEv20S2hpERtTEa4IvJ9ncYM
KtBa1B4MyuCIn2kTkxRshOmXVx305J6AnmLMXHH+US2+0K5gJQ8h0WAhs0iqox6qN0y7OyDTXBf+
n4Hz0g5wQ/uMz44E1ZCqYk7fNcOKxNsr3Z/4McezYriG6tQp/gU+lV/YtyMgyyReRyiOxyvFn8aw
RbwZ1aGOedrXRsca/2xUG0XrcUw7TaZuAZHQcrp+hKEPCXdexRsbRmQ9VW9okkAWjKG24kYcCAKM
aq6/KsRNy1k+LqPsq4n2cyESpNTrvbLI1F0ffUbZOqIN5PQh/GYUT7I09VnptuPHqynbdLGVUcFt
ieCsoQBo1mH4IB9I15a2fmA/5HXfVnIBYKObYJ+ie2ydleLJ8g6hrDDOvQy8C70YPQZfwd5OL1V3
U3Oi7lzWR0WiOVZ3YcCtWXs+Yi+8WfqtQvQaYHydmp0pXyT51HHrI/xhd2MxrVPjf72CmQKlGMpx
vzj2PkDtCOhqezbqU8yQXanPYXscAXx1DBrIn5LnM4ncVoZo8x27aMItY2bDoppB8AG7TiGETH+p
esHQDYgHe48qfldAoMbGPxaV6MXIJtySd+hip2BxSGoVkbj73IKz8WzaI357OFYsYT4KONqQpxZC
56u9StrFNvGlMYLKxcXornpy9akSVPUuPkr9MfVfZBypBFPSw+S3IHmbF7MetkzxI/y11zhB/h0q
3ibTASAX7+XwDLJbT1geKYcGDeS2Ke+jxxPuFDa5dD125MUUYGwg55dmmCW1hHoYBVR/8RhoZ87U
sshEW5BsPaav1jVW9tJ47G0OtEcthDuDKSugkAlF/09kMXZR3CT7TWTt2OjMvRj/o4Y/RNocW9M7
ygSrH4elJ2idrRwNZO7WlIelgAL5N49V1HFDuAGWp4TPgbMjuZj9LVJWo3wJxblQDqDCKOYiInxZ
rqQackaSIZplpL1QRXvaquwA/Pymlpsy9KWkaVGGC0Y6BY++UrwTzwmRdVsHh4zaOgBbUNXhQnhv
hu5Y07JGA1mHHzanzjhe9ewHf7reuxNSN7ajKOrV4szav8wDhOXPNCdtaO1RI3E+11wbs3PnlCnf
8BnwXfotJKJj9zMp48I2pp0oCCaffb9P/s2mhoJQQ34w0E1kqCXwe+N/t5hkhy/0KTz/gDot7xHY
e5kviNsigMER/RXzEcVbXkW/af7Jh8peOPM/G8ZwkFWsWUtQAChMD+rvmLOR5SZCO6qh65RZNj8M
ulFPZdvFigHXEpOHnckbJpimXSGImiPHFV4o6YsnMx7WhJSY+IzLjW3cJAaWlbovy7XMS1fjWc3V
DR6+GPNjRF5GPI9CD5P3SyECSpoh0VLLN2WMpnGFEnuUuP0YPPsAEtqu3Gg97dPDLP5ptUGgwI/M
fGNgFNF/8bZBtNDEHzuHMt1bGVIHRBq8qXsGV3YE1vWFboR+DU5uxtwvJyliZ7MOwZcWqyi1Ga4S
HaMB27jXuJgBBiv2uW0ZTndEcHETdg67B/UZ1M3etj+V5DGTzRIF1K8VLcdTEJwL+m0ptZmVlaCW
W6eSz2HVrobit0UwoKw0cxvBQJ6U9wxVIQnHS2l6RsYzGi4QXezKzcDI1M8monzMr0HDEDbehQIA
a/Eps57IiOQwmubQYDeM9ENl7ooiZK10r2KCdDUaFvlusjuOnlrwho/aklmyn2opXpnyuZjQT92Q
BtgVjteLp7vt3GeoF6iiVLwHOXwbOJosg/5jcEQxrtkJWvDFcroiZLe0vO+h+VSZxo2AEwkaGHvH
jN5l/2RjuSnL34pQGD4B5gTeHrYA/5VhcfDAsGypPxnC5UsI+JswugV45NLuw2Q/4yF3MZ4WOkUk
xFgpuWBjip34U/KvankS5dMarvHoFta2P0XpkQYGPEgfuhP3U/6XoaXK4y1eRqacfbpSp2vaUJa3
jox7B5RyvGO9ldQb9YHuTDM2k7Fu8psYnFSh2XcGjVVBzeAZmWXefaUoUvzsTkYqjvZrZpxZUzGq
7Fhx7LIBGO7KH67QFNRhK9q3vv1UgZQHX2p88pKNxuTaLx+9bjMtnpZcFI4u6q0hLoPxJgOBkO2v
PMaUcItTionB0UfG1/hdloLgUMq16m+kuC2sR1KcYkIfhq02/KTeZjam6KOxUsLNOPza+O5SxKD8
CXht9FM2gDvjbCZWR8UnHfvfKC+IXxgMBEZryl/JRvTd37QEuTuBkzh/tHqbBd+oYEPzFs/tzRpY
gSdOA4U1H3AU/VXdN/qqONvOc04/PQ7ARZgaBaZbDPTf+EvxinbJObPe5P7q8dmmiPgFUnwHHSvb
HTY83dbvXfwvHrG1+rFhNRcxU64g32OC/2xoTQNsDx2xtRIokCC5hKj8IauK/MOCYpw6IP6sfo3a
vo1upr/H9hcW35L5T2eJjWCQVb/guK7DdUAEfbgU0UYV93GicGzQD7yJELuv274KohvUy4CGuEFZ
Is83W0soktv71xKGNiY57UeL8VehZGUAjn6EBrFN7nVw7FqOEHsle3dmGMIsyU+9pahzCqxfbhpu
cDoO9aVrvJWdnUZDw7b/hxZqXfcFKq562Qp7A4N91THqn+KbNUvU608xe6U+tXIe2xIeFzO+9gR3
+E/VPgsLMLTFz08ry7JmMVKAaxQwMVVUyk/TyPKdzNrhkFVkDDIse/nxq6fkKMOLZLJFJesxBxjI
4DGgdy6UV3VTfZbCz/qeROiRyY7gJaXn5PITrSvJh3b4lKR8wxVAMS9zqDRrmmYII5X3qzJFMpeN
djImnu9NZcCjcMfvcNqoASX+9AlPRWJv3w/fwngEoJWILSC+a2GZZ0k6WMNzDksZ12HnSLo7wuTG
KSLuU75nRjqKTc1fRPsX9v86cCVzBHjS73vxSqOtMn54sEdqcfQVUr4vNEISHqkeSxDKMeuZI6Qs
z7MJO/2rX2U2LCsUYCyw1PauoQ4peARpupLQmYyjME6jtovNj5Rc53yDnhu5gvZgRutlULxXODco
YgE3LUw05RPvpTVnrT4ztqQmt/1kORPPq5FBv2JnBf9EMjEWMBV4j6s3YTKE+5oS8A/en5YeZH0v
ECZgh+5QEQYPPGHa8FS1fZZQi/IIEN5AM11VMLuPOi9GbLjW/HX+aPmhnudx9R4XZRLcNGxgKoXL
QIUTs1gc/dtQ3otYp4D9stKzkpNiO49Z13G7Q2KC+TeFj9z6u0H7VHp4hunK+JYRNcNYacZzhHkx
Tz6C7Duyr3q+Ex9+s7ThVTJBhs8mcNIyDlBSpOSIDFU+TwrLaggWIBN84yY3MzULnVbCBU1n7Kn7
vgt2HSi5iLOWYBoFQeKsrJ/9io3frlp5M2quBNEsf+boLUdx1fEERCj+1cxJs72EOwtqg1iq36q6
UWjjEu8cI//NpDN9Y4pKW5pBZf/KdsXOe8yoCxDxsWo42yDIeuJOCU8lD/wD/pL52QTXZJJJAgO4
iY4LxBLxU22futbYLf1pP8kHpfsppRtpxKF64GNFgd2Oaxwfi+pLmvcfHdpZBn+MNlseBAvLmh6u
rPJf6jlGT4Xj/0qD04sfhseJ5+oAHDSFnosOJ1D+FaW9MJDctAwgxEesLsuAucIj4YpAeu5iIFCO
IgMI9hg1NDTF05TeOxALiX+z6gs2MQaRevcGn7j2n7FpMuCkgWg3A8oGpYfSgAvOt1c+vzMywfkM
dCSc3J32Zdb3rOVHT45dfAQN1uMcT7ydVv7h6DTkb2tcCZJ0cXipratIhHBPHt/kz9CeQTV23bMD
SzvYbwNlmaR+hmqxNpLriNGuQZUb8KMQFLGMGW0pM4Fvliuyx7Qj3Dwr2V/nUebI6qPxNjMbynTE
9DEyy6zRLbZUr/khG1xbx96RnlWYMuZGVDtCzzjB92a8D8SJvREevu+SGLFJY01MzMukXOgADXHM
22NPaHa6i4uVZDg+3l95j9dQ5J81g8zYegT63Wr/gDoU5mXI78gTOQzK9MCVXEW8xs5YUT5f2pL/
hk0rdB/ybmG/rupykwWHkve8TtNVoN4E2nIYg/NFVASbsblnzR29OpDOQ1lumy+uVc6hgvSi5OEH
dDWLRIHAvEIbkpq3brgyxLcmwPW3VD1yRfUvQ0W19w6CalneWTGz0mCFGXKH5eRlcNoQmoDdvNkg
ehIEsqi3Lr8rn2l8a9pu2bxnbDplPlWSQF6Kxd3aknoox45CZBfHMSr7MLyjIMr5+zLKYT+Ovte6
6/Rmc95DjVA7xs2qoi5PoB5ltrbHeseD/TIOsr3OynOLbD7071679ZRVZu6TprmALFuFTIxCHx4i
TGEywFp03CqL4TVW7VIwkJrcWZc/PivTR2p9w8ssJ5Q9blw5XEhF64SPzurucFNXjGayie1adAKB
C3fO637hPtQVySghukHytbSjNF31FrhYepPb6wB309vryXcM8CQZfnP9Ehfc0YySKtdCQAOQl0DT
ioVod4mDlzd+NEjYOZA+wuC3EohMrT1gu4K0YntYlYW9lij9pBclgjVflVh8IaamFC4yix1KQfz0
ORIbzLBsvNPuze+3yTMI0cQKAaDsivqI5lhCMos+bID5itqm0t9HuB0dyl7b/h2y3cQWw/J+evlD
VUfHhw5vtC8a5bEAsWkhL4EOFaDFEAyhkpBzNdpJutM9DJik+LiDHQ4hhrZFsuJyLyDYofhVmOZb
RO46/fTNuF7vfhQUFQPZ20xaD7Gyy4xDSXk46I8+3o/SZuALUkfIYAobkFzfcsxMenyNM8bgypJ3
D1S8xt8uaN570v6ahoLWhAJ1F9qxYF1VXaXpCM5oSVONsYRTMAtcA3QLPCWivj3Z6fgMZrG0cCJQ
xXVx5JHL2Bsy9snN35QyiykCZKPa4Arpv2vzPCQnQVBXGxUc3aTnADhWv0YTBgrj9wbFXHpUi4VJ
5TWihkWaUK55wEV00uWtT+9PLiVNOfSEcsHMpzY+lUcY/UPXLclOpC9l/0OrXmX0K4Ahy2TSTvMC
UG2eRbmz4bkWbyo3Mub+Zi+GC18yRAVhn2bSSc++nrRxGv6SEVzKdLj6KTRYnXsVwQggc3tj1Og5
EQtuOlBYMA/lvaeTs4carV41qKE47ZkvzJILdP+cLwXvQTIgPeieWFRWVXyPjck1OpJChuahGt8Y
2dxJx40EFtZfSuIm0EGLvFmMEkD+ASkbvzZTBdt//jjm5WHqIarOP0zEDGQnXUqrWOYwrDuy0Um9
aXV5LdR7Wn1EUrXVmyfe7Cp8eZnOnYXa1Lx25qsNcXAyk9K6+8g8NqGMbj1lPSEXUKJTW/8RbOjU
iOpUCgNUgoM/brRIoMUOLiXh5RUfv83gEDRpUC8lIBUFwkRBeRbrn3G6bfNLVR19rAchZGItyh4J
1n8b812puJJ3SdA/aqkTUoDbMHZGkroT1WCuNMubGbWI5wBenZTLZQ9Qjrj7VdCoCwFXpe1IQXRL
9m4yYbHoSDtISFjC3Mn7G8lWC75saHCsCtnY1oeGUK2kvqfES/icipbuDr4bMbMFBrzoWTfieICX
RIQO+hWLPfQUGeyxWAxh/OtJwwXqSf+wIVJq200kVHmORZBCyQQjajjD6HHwNi1Fj46CMYtGFpZd
xutR/ISGQdmhon9Btzi61ciqxJhwvjBxWeGszNjyiTFEtYjDH+sUI9QBhoKBB9am+lEhkQJe5xE6
YiNzIuRd2fBOaMxmim5DyF6ViyNG/4PBAHE11jFVX6oKtnzy0ITZvsEGPSMz2wnNRoCZoG+tvxUP
3kFVxwvWFVG0TQlAGW23nk35D3/8ba0rBivclVev4hxkcwubTGRXW3pJ3ldqHeAsLofx0XnXRHmJ
8lUBzaM7mE5ZdgqiT1W9FoRX+rxwFbfeOLCCZLlCOQKhYISPFXD+MDMs1ZQr9x3P9DJS3uTkLprP
KfpQ7GPNGm20njJqHVaeEatuvfSWvs1kVWVOrXI+Btxb5EWyP2TkMk3WKR3KdcDUK6yPs/++kFFx
Vb9xZN3HWSUbkMqYhv/sgpoRPmFGVw0tYVEpZ5nwGevaJ+2i7+cbDKwHeM64OQdWsSdy1A4+IsTy
qobuUCKeKeB3oDbo0miTMDPs8ImRB7dMGTSqqPsM7BeFrgEWmb/Q/inj6bc77hk1dwZJctgrgOhm
FW00TDDpW0qxIdCBC0NBLv6vq1iR1Y3Pia0d8r5kcVv+NUDmTJ4KMGVc1ADVtRB8VemUbbWB4O2E
CBWHjqIm9JBmbvTq2EeC0Lb4rlT/IlIdE9KIquq9bHxigG5EhejNph92XlacQxHj1bEWMsupUqN5
7UaHIGrGOZ/5/KPPH0bdOqNtcBdk7MING8Xq3FYBbQkZYKi7QtX5IhqAsE33l2rRqdaVXwk1U9D/
L1BZtswuJetNM85kF4Ci4YKBF6JrDcLTAR91u0pQIzA1NWxsdC7XXtDgvmPxEQGNUsMfnBFANamZ
AvTpW6HvVTYHSFI9cfXMD6s7iIjjtl+LOtmXHyq1zcQiOcf02pj60o8/ze5/sxZR3hLYniOR3SUS
wq7WgBiT1BJHbkjl1kvBwqPpmQAD2DWmxP6exlwQm5RpmmGxL5yIQBIUf6w1D7Uy94ZXYVzC3mZn
DBgPil6/ttHQdOkyFf/y/GeSY5z/E/xBt2KzXBffqBlPUvQRoD6XXhYlHfVZZbktGl/0n6GPsIil
6FapeMz2RQMOSNvJDblJ6lH2v2T21QUqFXnJkO5SaPp51NNnxqqORkRkuxb0fYIcb1LIEY0PeiDm
TISljCbQwrZj5v/MYnTb4Q/ETIw5okKgxjiGvf4MmddOklh38s4ytH2cmRiueip3jS97JoMBDaAm
sypolcNNMf4R0TYh74Fnj/+lbr41dDcE27Kq3wFt0RgdDv09UmcE66LRGL7pZPpufBZ3Ad6fFS8B
AT/BP3O8UCCr0ntkYSRiBGKhikm6R1FCepAfeRwBGqPWgpM7pzsxAfDSQ9q/2WqMMY/SHCGKusp5
mmq+BCX8KC2uE9LO+wyhrAUp1I2Sb8TPfnvriqsoAffxd06WFnIALHKLxsQKj1ZbsDFnHrnSFDD7
q97+QE4QZdpKYyO69r2HJQEMVFcy57dkdS6c7UXEcAuGSsCygiMrtlYZFKpgGyvbQDdAHj8HD/EZ
hE62VqxjfgTPeokfITdrV8ciSUInf9IIwJ/J3xDfbYPus+fTuqN+rfin0tsI+SKP+7TaDX8puD5r
lJYlcpG5l2XLptQX8itRfxB9dcgzNOiXaULSwV7NQ1JzommKuo2CYahj8DeETA2aU9z/CL0ERIxx
YG+qZEgr/LT/8oK99MwsS6hYe7diqCXSAUTcCnwkZihTNxc+5qlEnhzT6taxQj1FjHAKYxA1Ze2M
oPU97AEzRaTTN8jfUqSBvpxvTfURIt0fknw1/y4pw5S8wccU3RsIgf66bI5ju5Ms5knb9JFJ763/
PXsM+F+JoEtzKm+XwsuqwcJMb1LoIuX02f1oPAJXfDpWcTNDtJMwzSsiHZV5BQhSSwNypWLlGJEj
kcN3xdx59FCr5Ow/RsbRMR1v5penKZ4XurBM61F2UUO5AZb7BO8BcXZfI01A07Xbxk5wqTNrUhjG
BsmWd4psTp1JZXnx83aN6DLh0fCJ19szxR3Fes4nAB5HKlUPQOeMaSnQ3IzsDtkl3MuOt8ngGMkl
IUHRP9BAEPIwC5ExivuEe3bM23E3EsJqoclkhjmsdAb3DVDNt7ZYw3vR4zW0JmwjIwuYYjOqrqqh
23hKuNzvannO1WWBtycjUcaLYpg9d67QdkIV8c2f09XRS2b76svuwKKFHTC+F5QZNgnQtfad4yIt
mrPRbqvs3qAJGH5rau2q5DKq3wlzW9AtEj2Q6HN6xr+OCftQTdwWpHY0+TFhkV9zYMvm/2jRUXtN
8rmu2VOoa9W3D3TTTOgEZ8UUrIUIV2U1rdGr427QBgmFzFOlBYqj9zHq3Ly6+glbJH9bkLEVs52F
1JvK3nrQqRzOvoplv+cqGZjq4HVtbjJrZ0FkMR+gygcmyO1kM54yLn4U3d8E3raGD47jnYicUzc4
jX4vEfk31tOSK8rvS+wfmvBoUgeqkk2BffiPo/NYstSIgugXEYEv2Pbzvp9puyGmXeE9FPD1Omin
CEljaKi6JvNkaF389tkRrFf0g5+/DiJdjnTSbvlhGRBWdQK3MbfihKwK0IqpXM/QlSE9Zda1tv5C
1hKa8VrOKHu197E8Otk/u8uYweUIuE9ENhN/HVt0YvwXDSlY5b+sJLQNJgPl0tnTrykJbdi3o7ci
2ZJkxBQGIe92jMs9UzojeC7QQ6TYqTTx43NIjDSTdXOvu7UFVhgHCCBzFDdQxcA3PmKx7hq5zMPk
XpDjZjwP0SmcPhANRP48UW+dmmwyeykFqaX+ezdepXOuqMJhyK+nfAuLBTOT5eDQQ6o6K/QCfOsZ
ufJvEzOOjg+PmTpeakm2arLS3HaNerOHRBAxBQ9yimO8W6jMDBPJBxxr888ATRMrD/fmxih3Uch2
Xsq9Hj2H6jtB9W+WJiVFvPEcNgjaW8tBbmBpdeXs5UQKMPOn2Xx08UVPKXzXOM12fXSegptX3wVx
EG6O6mdYG8WFgRnUZBSetLMtK+4vac9zJJjpSDx+I3OZEpMUvLnq1OdIhxAEOT5AMZTqsX3T3n3f
XfryIybGs+JbsbUFOi3i2Vwb2+aiYuGXs6UIt5nYC6i7hWEepMYC26Gx4NuOr57xSEA2QNFZt9pE
0HO7ThugXbXBDBnAJAI8wWDWsOpNFdes2H48GiFc+k8C0QI/66TFg8oDr3GVYGbgTkJzuwK046JR
dT9s8D3RsAvcfRW8DcPBrrRf9uf3vMlZRbv47LlEiH3QyUWVHAWEq21dL+B8gf5VIIPX+Eub+LX1
XZj8GNFHxwptEOOuU/u8VjSh/ZqwzU1vspeglo/wXSgGgyWJE0UGkbvLms9YizA/+cs0ei59D9qg
I5CmM6Ey3H7rmf5ufnvLz4bZAKnlaJVLpmPTi+7ReOs9kdXZ28Ru2Ez+dQhrSiw8GSoYO6feQIqR
BijeSv/X60/x0LElxMRmhKxw/BXizn8RY7jACI+tha5MMuALIP/W/WlqR5QlAPmZiHcYK6RDfhlg
msDnprKG5qDc/7tVsgDpxWTgLgX9YEemlpbXiOvx0TRDs6nQn7gmPnVu3p49L2VXYjfvOcwk/AHD
ziMWzTRssAQ4Ogb+GJP7lNr1ppxeXea8lMvyMSGL8UkHMkw415SIyBtj5viWiQuONy21mj0CmKVo
3G00wUOCbFe1Ar30PBt5iSYw3aFYSYc4UfzfZr+s9bszhCsCCmnlXwdef5PpYE9MHGForfsLgQFY
R3TKE/LQY7Y1Wa7+MMExTmsCllvkRttiPRYp9hMxrqVrfTo4WlM2Ud5dK5jJphuF1TTj8EhQ3AcS
NiZOn3Zg/gje2ELwH3l82mJHO0Z1ztoV40rAY8YMtxAtR1FTv2to0mqs4V2wF90X95ZE/FJgYEhz
0tuE/hqx/wKKhqtCrCZC4NGaB+TYanZ5zSeLYOnqDWdtNrbflQvZfyigGRTYk8gYRBSZRMFSa/+N
OqAN2zpKvs7cm9XDcpdy0BRORmeI6YFXtqrUOmyZz7OriLnOe16aosYjLnctM3TV/su6Z4KDLqSK
L4jEfhKYvn1kVk49nnP3dYYs6P4xRUegpgDTbrfwUoRubQLrySdcwkbqIf3w7LLdENU3/+G1K6yd
Pn32BYZO5lN1tm5JpvOL8QWjAWudfCYZryKERoHByBInclL7By876ODL3MrfdGl0qXpmbZn26dWj
+dQDrBX/QtajEi9mxgArthYWyFotRlSfF+sEU7rfb9382KOoGLKdFXdLj09Zn7YS3fZYnDSkIz7D
OxOMc66+Szr3EY2N0eP0Bg7OZc7f3V515gX23nqqMfiSwiCgPdcp6Ovi3qKQCObHO/BbJCjTnREB
x9ghHz+XCNKJMX+KfX0f6xkpMvEiN7N9OjFdQSuKfqroXngMO7LuYFxxmaAusAy50bIjoTeM1+CY
l9WEJWYmcnbLKDWOVR1e6hH3DzaZDkqn67ZbQzH9dXJK3vqZgMitOdt5zfSWiWFbYhCxETUWLG7N
9uZyPfoGzW5Pd1+FJXFjGin1f9mYjk9111+ikDRMGHK+7tPCbWAWLf0mW9JZbDSLKolONGBfRG3V
d6zHQipJ5yXAWhg0nKKR1y+NyjrS/z+SkGm9B9nh1EGmpoha+ogf8q5cWLSpGpaCjOybsYNcC9PN
tUDCtt5Ss2C2Y7gCutTBt7YsbafR+XYcIK+W2nSm/6VoUgPe5dg2/iZ2Y9wdbFvthWc6S3bmmG8W
OhbuwqI9sJL32ClfQ5pMg8Vum5nMLPp1ixUH5eVT3/8K+H1TReEcVtAimOtL92KoeDkg+04R6kBw
Xs/ObOZ4a0sqdp/UD8amzfZd4a6c+CEY62skMKbjjxNB5rW+xwrdxz/HA0fTQby24pOPqlkT6cvg
Dh+jdkLYN5hoH72UZDcIkv0m18tXEkWQtSuFk9GW38WYHHrpz/rYZV6WD1c82sKBjNMAxi4kJAwY
P+3Vr1+EdxJWgXzr06+JwxrwHEo43a13LVt1dRB7B1zZDfewhdaue23QWBGGksC6zl6UEIdI+tvM
apAFcKpl4yXU/J+xiiDnIU0ekMTUIc7Fe+dj1iyoe4E7EQxsOsglzdlKdS96jdm2s49asVVxwCYd
ZUMFOo6UB8y7KPNbnHoRbY/9A6t1UcS0rrOogesRDrXtxHS476b1njCdMpOvTjBqj51fsmXpngzA
Niw7Jaa+qNkmI1l6bUgca0z/cDF477sO+ALujkL+mxDzBrIb2dDU+MtBI4Xlzcyx3GjOEsUIfv48
/2ZWPlRkRWY/te99+9Es4SKwxVBLm2UiqwL2tf6qYLg2YmFTDYpqHGhupxEyculEzc96q6H2tfh4
LMYUhcpv6Zz1GVCukbPXq9eSo7LqOYMvrDF11m+hdQcpX/nH0qFyqV983EEx3Ut4sDqEMYQBFDbz
548Ye7glA+JH6IPZfkedZB128sW81Z71RQrV8+9YfdU2SFX5nCWIgRVWYM7rORajGMFUd+BBCAIy
mNQNYg3nnnY/pvMFolFF3kqZ1l2DjzEhoILRvezZ1mb41Vzu5SAD6RlE24ltdjgvf3kxGn5mNUg/
PdJfAkwBnalDVVcIe+1tTOyYVonjFMV7eIWEis0fN9neYF8vWUPwR8BRGaOpt3HsSR/EGVeJL/u1
MUtsEeWwZ7d+G6t7wjFa+fVqKryPPhkyxlliQ+VHEFzCkhVyJxFoLpxpNKq+cx1ChgUMfieBKoiX
0cQoO4S3hu06/yPv5RfJU7uohQPOe81EFsP83oNAVLcAzvV3m76wMZcKtbdTkZ2dw8651+SQNFgN
S4xIVdvDvRRPZf41ObhaGe82lo/bjVS0slm7eBdEBl3f28c4EA3WQ0NWrWs80XpW70YnpmWNVhqL
7dI8pOM1kO2hIU45q/WThT3DLtJF5pyCNNtGRKRD5vu0+nafeRYQjI5o1H0y59A5t1I3WQWiS2VA
Y/bZn8ZWMdE1bh5o6NmcLHxo+M4qB5EXciQTR4xi7Bgl9lbJfFf36OetcZMhmSQzZpVQ77lIGk0v
2pQNZK26+hx78Za6IyKt74IJpAG4VgTmIm4/ssI6xQ7rZw6r1G9vxJUvLbbeXW2y9pzOAN2eIgYU
lQ4LQRXnWRWfANgrGDiAq7tB/CAE5+E5NMkt28TWWHKZEhpsHUyvW4MVqIvnwezmzJGfOTt5oJ6t
9dsQd88GNU8+CYq6dlP77o407ic7rV7aUNFXvOHdA72argRVS1FVK8PudyPFid8GkNNeZ6mZRlXo
EbdoUt312NaSUu6UOx5s3duUfb6p5q4HZh3lPAkx5Ad4fB3syEknjkGs54n+TreFKkVfxwgLdRU9
IvkqM+Pi+MiAmem1IwlL1xQtQEV9mI23QCcmBw8VPtedr4E74+waOdBiXH95YL6a2GzZT0Qd2Z/s
y0yiYAn3W+dJsQ7+54U6K4pePvR+Y5coLALic6fiEjPYsuuVxydWav+67Nl2Y6DRbKnIN1URYBCc
gaN+rhrGgXX2NyTTuqRZao3g4IfRxkvzi6rzfQWcweNxSw6IEsxRXr+jOKUbaG88/BiNlI1oru+m
m10ce5sSxIvYXVNUaVDIvIZaMffPrQxOgUguovOW6UDfRiJihdmVbU+c1JuhstYxiYWpGa9tRKt+
oq9NQ+xlBEaNNlhnIGBwk2CCF7p5AjZbNA+bQsJ/iSPso4GLhIgch5Kmp+aP+cMyxzOjhcKH3yDb
YoW4GKrionBqSoA8eUBaA1vDwGY1QFEs2G7sXJYHZTmgFcS/T7uuC524kmKTN3sPPWuKyaqEmeXg
dgfyAeV4E8ClcQU8lvwtpEGN6oSrnlER91NeJgePVCpRyxOFJIq64BxhdrH7fBVG7Ks0uTVGsW3a
clVSlwPaR67b3NpAe6lx37ZsBQYM0BOjkjHjLA66FYt+1TML0UM4c8YqgJ+i54pvmK3syuLfEAm2
EFa6DW3mKirYl2QduS6kJv5Qro2V7NVtyW9A+skzSAy+EXx3JTpyDzOq/R1Un+QHBvGbwcQhl/rS
B8WQA5fyiy2V0SYKpjffJdsqVNyd9EFYvR3rqwYUFrLNV/ojy5eJjs4PPmFvVws1URwG7vPkaIwI
iKVxgP+g4Ji1ImJkyJWD47IAEftq3TF4DXr50ZK0mWToGrOaTwGpM2yIAPhHjbACucHWnhCyp5Ri
+HXsOD04rv9j2V9JQVUttbtvuSdlDBtlDZjTjdVI6T+E2kPzCaVo21Mb/HXjTxYtWy7HWM71kXEQ
vgYD7bNxXuLJX0n9V7m/mhPcdPqLeV7fVH+WqxYSmcSQ6sxjrX3l0eek9QoE39LCaaIzJ8j4q5rW
1YRLPmRsjmknE44IbLwaO1yobkD2OnRxDfRh9n1Yf+wKqCbSpHra0gw93NDHEIZ1lylx46d08sEy
aYBWeGp6F8idekyjnRGdRpwwZThsQo3BZmXvDavdlWl4cNirDvWL3Zy7gc2PzhgwCGwc2axRsTu4
kIbwWJ1x4G0NXUO64V9hBcLYxlxJKY6iYZvZ/VGyO/YSPAsRxlnTw0yUk48S7ARaD0NHMtrl/E9p
s6rT+t80DjvBZMXrq407oUkTHdcFT3skVwEQAjD049hXr8JL97E3XaXJDE1EOxsbeAGBudeZV07R
oUc3rY9ErbogGdxkA4d5Mwxv0hsfFH1MSPVV4kOrtZBC2AUciMjJ0S+kONC9vQ9rRsf8LrFgdgHZ
GUUNZnFgECRRpbKcRZBsJgbQ++Y2uueOnjklpVcP8r8GavpTEVtXyZKvI7ikYdKZTtUmL/XnBIlD
55tEon5H8oUt+UZo2CUgOzZVjfp33j3AmuldaHLWoea/1hqso+DEWHMeWlYuNmeEQuSrBigroYGk
PDk3ZfTgoz+PU/jmOQn3hOnmi8F4NZjKm9Urw6atKACvIogq2VFliLW06qcg8Icw5y3g3t+x3MDf
XoeI/ML2g06Q6lU+UehjLEJmelEhpbbloojJQRnhqcVllEK7j8WhML4ruau5G3nnDs7oPQzS2Gvg
0NnAE5ijDOkSgmk69P7w0yYM7LG3JWSzhGRSGpJTEnzvSN3iOZ9tGW0KNsNjgbN1YLFkPM1xOI3g
NkLPF8bVTz6Q3enSdKVNuh7xHegMqfuQeoTjxwMmZ7h/ivGRNspTABehhnRQRsZdN2aKJy010DjH
viPLxVOaLEww821Hd4qWwEEfHOs/DoIvqetYLSusHfBXbet50OvNPIXNTbfbkHc7u7HA1knYF4+h
fdPx1kbwgIJxb1TUuzqXfQm7hc3mMeRLrSrnlWSQF0Sc16DFm+Nm86EdQdOLjjQ6zyKGhcfir7WW
gkJVI7SHFdmToTO3MhkZ5Aw3g9Da6JpxGjiPoxFMpBJ/UT6vcPnFHCwQNmtnYBkfkpnAgLCvdtC3
Q94ZtfWQFbfKZ74UjruY9auPiTeL87202cy1NbvmbNESDdbgONDcapcZJPPhMR0VvXUovs1cvdYc
N5lmUnDZ6N8s8ZpWCBypr4tEzqwXFmDVwZK3HM5JLvvndLJXXhO+S6COXpEehqy59WwM9DHdaTVv
25z/UKGXsZIXfpl7I/5V03AKa8FAqFwA2F8Vik+1JXIKHp85jCvF9t+cDULCe7NDGteh3OeAIqoU
eYrl/7apE6FZ7YDtiBsRhBGeNiPIXmuOG6IIEJRH09FOwPrxDAupE/yVr0rlnzq8YvrUP0IK72nE
N5WA/ymB5BVrPpmdGCS+hXbaEF1Pwc7023D1tW69tjYVnCHxH6S8EG6DXs6s9be4vmI08xN3V6oC
vTolYWqkF1Icnm31Vaavqp8Olc35WDlH39K5e77mMBcHKF9pL40Byx9YZ731D9Mw7kRZAZPzjZVq
GSuFWPZl75MVgE5Rb6ESZecWyoKf+tgeKJur6m7mCFryaKMTsdckSCM85qdtd7CEyxUiSTLpKNRo
GhwUq0GfP8rR3bo6gl8XAFHl7MPsVQ+QoswpIkQhdMK/F+CSKjXiIZgXfTUWRCZSKLik5awT86Qm
91XW7baxrHMfeRuLnaOThwtDL/eVGNZ23R6ytkAGhMSMkeVfFWQHVfEezpegavAOp2ubUCtrZCEi
3LUq61eV/JPZ19QCN6mKNYBvjiG2THm/tia5z3S1i5LpOSjLlY/umS0Qk+9kYU/YvnA2W9PRYgYW
dGLFxYy+KYNtRMyl8dn6ZKv7Sw86aaWLs9mwJ0n0bYdcJUtPUcBlInvye394KTD0kJ4HxXiYaKGg
M5Luzh3snGUMphKSey+dnfJhKbKEKSCGVIZAm8PYcExMzlh189j5K7JZwijamGQtYZawxdw1zC5X
d0/6FQBwViIsAEPSbPVC4S7zTyBp2r64BogHuWvvY9MtVY6dwJHsRih9a4BBk/aV0ZWayDBtWR3T
0NvEsfstFZoNvdka9sSBuPLi+9yDxHrzTr/FGiFl2dahJPksUcYNiL0nXe3LqEZi/CtbFPkCr+Ys
RWjRvhhlf8l07CmGfrGEt3HqEifXsB8ckPtJSBIE229NGKfaD3aBJVZO39w0w8U4B7mDiaoYJYa0
s0sy+ORtOgOs3Udu9Ku05DBFqZgyMewNLLXFVjYoYSm5nar+ytRnjUQ69/85jLZhzz78ifW2KDaE
x5HinKafCTdyGI2YcobwECoGtHH75brhvWT9vkzdDotPwALeNtRsQ0owQOvOq+gvXpmfpJ8shuwu
Zks9pkQvOupVus9wCPdsgIAgMGHjW1OK89G9z6STHM5fEm+L6j2d4oNorzYEmSgZT5g9NhWeBt8d
Lmk8YenECYBo3LIVpu9mEQ+UfzNYQHkfJZIBq1OPccwOQpl3k5gtXZavdsiMbHBXLXqgp1GHJwjU
1VWoISksAyebHf/TLQwnYBrZzRAVWsbyV6sCln2KOVH8bTQF5Z/ipes6B2xOPLyjsiMNSTIXaiKP
YYddB8RQBZs4IkiJNEsBvKIok42OFmWqztWYXy2DjCvUJ3mcPfsmHAJxSmQEvqrJiL9LNIoR+1hG
PzIXdLOI+kK2NJWTrpng7Qcckn0ByKUy3sKMKebYzGpjIBgQb+0kIwQDKf/w09lM06HVrfSg2+uj
y/Sn3CSjxBAPCLw1T1WDX8gvloGSJjoaqrTJP4V5f7ORAMccbZrenqXnXsskOgt9XJuJs1V5x/3Z
4bAQxNdcnOJlCp61kXJmEJfWM7D+4yLIymtcWIcxbHYe7q0JjXFjas+aJ7BKMhgm6tLqu0sCcboO
YfL7k78bJbJGC7D1PHMmeyHRsGDSTWl1d5KQlaOZFggkD2I0F3V2SAZ9UffvftpupMMVCT1OiXrR
kooYcQzx+7FkQsQdpofZiF6VOmRfc0N9PiO+DY4uuUm6bOdozlnjslZS8tYTdQ5GKsoASpIR5Ax0
hrNenUs+ttDz6gwm0UoMEwVe6CyabNaSo52zYsaLLWZ2DnBD7ir9ZyQ0wmSvlsb6zoeCkgAshj9D
ere168xxW2n8kpmJyQL9mQP/IhAAe8cQ9Je6hsKT16Lp/hDhbZvIeQmrqGG6QC+GKRd9qkLhCLW3
M4tXb471jhFrdsio4rkPxr3U+upC5YfWAnOZ43N28Vj/pfRpzex20dhrpIb9aWrtsQ+Ch1Y0vxwl
l7F2zmNc/NkCVVCONlOnV3QnCFIJe9OCjPje800GPSbDyo6+MeOGAKUK2lZM3NteZPFBd1/FLMBu
MuyPZuAeuqQEsOvhXAyr8IVB8lIWEm8WsOAn7rSnrsQ4FH32xns93qty2vRBwp6OoFRV7OboJnrK
J8sK10KMv62sOfUoVau6ItITKrqRUx1zn/SQ0CGRo4Fp6AGniLCZONsZZfqoxZtp8cbUFA+WLQAq
w0cKoDIJJCJDQ0KtonPVPLbhUe3dEg1Qnhnve86qEbaDUPJgp9Y5I3AHTJONmp0/eQSIr5fVx1ia
r7ZPHDbtvpaJXdraIEhgVwaGs8k8bcsAc0GNvXWgUsWevtEohBnvrZWpHnFuzus9HAwYujhxtbTZ
R/HIAsNl2JQvW8k+M23vDQu+dciXnyu1HjlKJdKDsbHPDUD8VhT/ulbtDZdWO3OWU1qeMrh5Fsvf
XPsLikdCFB7jWXzamHTMnJjfCYEPsUc0XwwMcfPbqD21Fmwjbs48xtFZxo+OHB+nKAhrzfdJqLZe
9aWo87tmWvT93aW2oVvBWY7wrU1uJf4tPKmAaF69YngvJrRAishz507X+1Hg6YsMc2NhTdbSkmlP
A/cYd4+EK8l9rc1ABTqsPjrKFilZPAs/lgpQZ2CTB+a2x0aWtyRWdzc3bloOdXiygJKAe9Tdx5Cq
f47stuW49bBHVrW2LDtqQIf0DS34KBt3MbGb9Rg46AqzJ2OqeDSQJYz8pFuDaUP6E2kesUizT0CP
fggiv/Uj/vPO8F5U2X82cMuewmYGpBsHWJy0ShKu0ZRbN4SzNxEjidcGHH0OJYqBXq20XPBVHu4t
/bPCIZ3yADP8sIUxwHyb8OBU5XPjJnuDdCNTBN8Q4I8s4uH+ypuPOaSz+Wnm6lpZ4rmyiFsh08hE
VI1C5MrFMDDJYqKloXyNskvmFDeDuV48NhqT8mBj18XByUn7LGkPC6TRyEwczf+sLbTVuv7QWuPk
WTjYlGwJOIo2FpqYybLPdu5tZBhvGh8pEXIdR1FpxeYDiD8kI9hkTGzOg85kM3c5HLqQ3YceUUPA
vDGb+h5X9trQvZeiorFpk2Fdd5Ia0UZVRtZK5nz6KALwdv1GlCfEj1zdLnQx0Y64n2GuZ7HhUCsg
YZEaYe8BgGo55w51kT4nb0MbsWO2FrWsX4xGPtt+f1c0oQw0QS+agOGGAhk75DSe/aYB0tQyuKMX
vmQIQfQkZIrZHH1+1KWWTU+DTyCeJwu6w3RjtO3KpaZtYu3K1IKIwB62MFbAUb0VDT0zxvCeBj8y
eyBLlH2Jw6HYxiE9i3qj1/ylQ8UnhMKsKhmOVRDzUcgzeWRGL+zXinVFiu8yHZofs2f3aZKjUk2L
IUVJLoejya5Tg1/Mw6FZznZjOKzd3F/ptoPHUKxC3yOYGlgFlFmDdgWR9HKCAKB15tLF+yOgvNpI
VVzGXV0k7qpP+2XmzbFgaFVK/72wwAVSdrhNw/6p/scN6y6y0Nt1RkV/gVM8GvwY//qMpKYtnkHa
jdTvfYpmt3TPOPEIvw3wkxWAMf6aDkZW/p63JSWbdazt8dCU7qFspnOZpdesTzZBBnfMrO1dZD1C
WEBWixDWZXCBBN1mG7sYaxOBgjDdLZOR5ya0FsU8Z/TLEwvv37QEgyvAbhURyXDZ1J1QcqKxz+Jz
FYJQzwkASDWPPRXC14KzczU19l1wzoZBgayyxDOKJRnDXRZDqCpQQ8eiPmh1e+2L5kzQ3bqklAAa
Zb2XKXKJMu7Y0GvJoqg9/LgufA1zVfQVfaqV313FtFWVF6ZiZ/wuGAWM19rsdDRZHOuio3cqYpde
MvvXWm5JxoXHvlav9o7WvxVj/uXHajnl7qG1ohsjbmZK4FlImATuK9e43797n7V9WxHG2PAZYtbm
HwREBEcU72Y57WWX/OYyI8xMOyRo053S5VWIrnaP9J9/yfKCiVTbBGtDMCrK5MGhJIo9ZImVxgIi
ZPje4EvkgCRmxITqNpEV3CQsnHQsaTKkpPUoxQpc2UYVfHVZfkTfv63JMZAWclgz/NUT9VyagH8L
bdoYCQpmf7QfoWf+6x3wmTFyrpEyLewFKkUqaVDjY808hhwpMbn+09Ax6cxhxeROFy89fdopSxFB
janMaVg0+PCJ8fMEWNWqNj+bQXlyh+wvET1Z3+BjC1muErMl2M+p1rkiXkyL9xmxxFw3xZ46FVcD
0g/D2+X0NG79kaINbCZ5qXX41gISFvMtIyW1PvUXtogfVaJvCPqlwIf2bJPWXTX1g9XhyoThTbgS
rqRQf87YJU52t9QM5EGGezZ16stixFJiVjseHiIybaVmZ1TSNWvGSwc1mecgQi5DwVrn/cnUrXsR
ceBn+SlM/HWW63+Jhq6nQg3kuYSsm43EFV6ufWiGSG7wihrs1qhRlIeOSKBRZZplImJLrw7CsqeR
fWgmWLQxzUOAiPd+mh6DgBzYSA0jvu6tJ6rrAaGUEUcHIVhHJWz+dKNCUDzco7o9x/7dMNOd1PtD
FNnf5IWtCjc+lDoXcqWfzJbVt0WQlUAfB5xSlsFi8MqP0A8flRxRpTnHxGdPP7JQJ/YWzQmAAsTh
dv6eiekxP6pCAX/TizWfAfZYrD2srRJGl1IOGG3lXx0AWii14tJp/SXEZKn5XBGxdXKgOMf9tIlD
nw7GxPQS/vUFuG3TtiwMfgM1G1qcsDgPmvNo2GNpHcsSE2fh4EEeQUPxVKQps26PPqk30SNQaIFe
Mw+joW+sDsXQSACczU0Sts61GxOuKWApg34jpPcp750le/Otm5LSRp38lBPVmRsdwHSqGBTkfWe8
BT4CffbJRFT7eO1wK0Eaztz6rDsMNgrMboFDfztQp2O6JkqxdZZhiRlljLJjo2OEbh3UeW2PETKf
BbBNuJ888ZLFBNph0Zw9TohUdg0On1o33itjeHTurFwpgo3uT6te9Z/C1fi9w40Q4TmFt4tu0VjW
uLrg9dy0juV749r3PKi27QR/y5B7t2uuE8+9cFClZMCgQztEovHtOaCvovHuWB51l5mz2EtfupKR
q+tTsqlL6jecgPm1o1dzAcNZQX7vZPzQ3XA/dtNLNmksovDflMk9A5tQ2MAvWF2zhWGkDLZOB3hP
3Bx2TgAMWEeU3BFMSIMLSwZ9Vn9zsPvTda09OVPdi60XOytLpSeH0GjTB5qnd/6nRw+icciHneND
gEOlOajvxnvjzHg3gu5ueAyICQhxjLs9uYuooAtX2q0DijRSmjpuffVwMLm5+e6O/nPIyC0jFLyi
S0EBsDPrK5hZ7BP1yrJfEvApXD1wqlgXoQ00R+08DYgpet6YMhMvEcsjF2uKa1e/SLTeQhHj23xx
lHnFpfNrcRIX0Z1t9bmKnZ0zwPWPPpyU7xM5SOFw81aQg211NDL0L1HeHAxrOBFiiLv0xTZSNpwR
+rLE7Y6xmGNeUInLiDwB0st8nWG7jQi0GL+qgA0Q3lYLWouGKZAN8PMw8lIJdzEUr5rT4LpL6aXB
xVXmrjeDndR+CviAbVtsRxcoutk1FKtQIKaGn24Lq633XqrifUh4RHJ8jXrU0UxJDUAsRUqCMubS
wWawVYTkjBDcNHKLdxOOOj+DTgQvJMkBYYCKnncN00cUI/cI3F/H4KzMAVgloAIJFASM7tm4wfR/
Nd2wwuOeqJHY6e5YJKDGW/+E4fEcKPfT4loolfnuVflTDcdBefHLaNiktX+rungREsC1amFlIgdm
V2Tk/UbD5ySiozH1OJCwklk+CogkLZiZpvvC0BhR+TNdbFUSjOWlBIK4hMMM8SnWQUZotb7V3A7U
IquMiKDQIYAENVGpwqW+xDVqNMeLrko2Z0ciITU6h3TkjmhOdvDsYFC1bMyoOUS4a4X9Pc3LFte9
4NugPvuqBvcn8drLVMxjahQGaej4dER4nSrmKUp9j4ibJ0HEeaTZ19Kr2aaPywAyhMWaBMZ0w+7V
whvUVtFPU+ZIJfmR+914JnVjPSBXY9q/G5FetxHJCbwieuu9gYp/12pysfCFFcg7M8efUxe1p7zh
vshG9zj1aG3bnD19m29QT+nLemR1ErOJzhFxP9VWkePfADOdZBHnYQ7yBna7pn2lckR66AdbMXZb
PWoPvs7BbGqkR2fTcNGGFNxRQ6WWfWueqx/zko2ZqzADFzl60USSH9j7DZmDJdYNvZneW9261Wmz
KzsctCYFbt38Ydq4hSVrVmbuBD35aHnSuieGofCRs/QbLKF4plLz1x4xrI1C+6xRxFMCutnT/HJ4
9DkoHpAtDMBE8p7hpmExP+CYvE15Q2ygOCIqwX8QRpd6RooZFRswXZ3tvrxZHaN2xgKgHdqDGiCH
qMzcc9vQp4yIqJXLnkGZyRnomAAgAbp9yqYvrSgvZu7dypjBfFXxZ0b9d42z8mjKfGuXhFuL5mo7
4V4jS91pk9cGJIPCSpQRtYY0wP9wmIbVlOyN0gB+RfTJng0ZOHVdrGY478n2m6MaDJhvVstzjyvo
AKNe7qb0P9LOpMdu5dyyf8Xw+BHFCAYZwYd6NcjTZ99nKidEKiWx73v++lp0DXyVV5BglAcGfOUr
HpLBaL5v77URoVu6RJbvXMV2/uCH9buPSn7UNqYIB08dGC4PgBdxWp5DdnAWc8gQ2TcwxNsl/WFa
XqllzgGU3U9j8U714JYgiGOSsTgPyQdMJGffa4XcDLAfPSRK26wnPo2KOHNPCYv32ei/KyDNLqSC
BpOWdqtvnhKvfbqcU4m8c6fqEHbRY2WWvS8nElUt6l3hYLCnhedpZrMjsnCqg6giTGQTJN2jW7cP
jpvf1CUQSnarqFIILUY5lixEsWMKmNB7+CyfqVRvyRBu68x9SBqUzzM7hRksVJKOKOtQpk6C7DxD
9qHAImpk/Shj/ymT0KlN5T8q23ki4uH7SKljag3kVGgROjoB8bj05gGOmenPG9c+TXz8YZZfhlVz
RWtqZ2x8rtq6HgOzMQL3ud0dgxjuXcL8zcYaSyrHaE+9ZgrYSTdjc53HbRBzmBtcjNxo7oQXQ8RL
sE07EBCDijx2KzimZXQh7fRmluIlLYiHa8We+AOIVCsOEYyro6kCe8gMqqG59nuMquADY5FsR30j
4CFO1H9cuQYx2M1d75cHlvx9NHmnxjkfXVcAGsnUlScgthXRLdHR82Ygq6or+r2cMjK1qGqiTBUz
GjQXBe44NWRKzMl+dlwCaNrdlNWXTkrbm9skoTW67TNYloFj7zB/pkR4wbiUEyeHcAShvfQrtosQ
tJwa8zKCgaltCp/sV2YE53NpPToofGaRXDYt2OIiRGxhsResyEZ2OQFu5Qy9L7WW86ER926ynApB
8s4sUNu0aUNMpvsx9Oa6a/rHSYBgbQv7i2ydV5NzDqxXSPiIstQr8Xz5bcqUWqH4nuLy2BbLvilp
2Mo4PwaYCac8VPux8ZZtHkVPnZE43pjmJZyGYHpK5uzJackToVfPJGSslTbDLNWW/cmNnLcx4UwG
8vcmZle+F6O/X5iIPEuxC4DoRF2i3JX4C85akX4tQ+/jX1V+ubzGDpmx4WL9CH3vsbL9dldaWEuJ
wTyZbLogpu8qjZd3YweIXBbzZHK86l0TnZOvepggk7LyYYKaoJyVkX7pzfxWLeEdNb5DRmpkPfbH
iLMawsr+AdJRAMY02PZFMcGih3lkY1ounepeefmTlQ8CNeLwRjU3P65J80Mz2qiuxlPYMJmOZj1b
J0g7uomaFuRiOi+UcvM0x6RoV2jmVnpdsWwqGew6NT6WeYJ5PIEVMXT0nVSBoTDKnXv2xGvOXPWQ
ey59W+RMrXMRj+ZlmLE4Bmk6rtFqzG2deGjajhcYwRKrwuLKS821ykZ3w4aCqI5ppFkx45MBrWnb
dGj1wCkiWU2wtSPuI79oLkcDZJwrf4wOvd3aeM/eQH9SjOxfO076Z5ZfPucwKPwRokA78RBsy2r2
gnRWP80IQx67b1aOHXvEAQOgB5CN6euvqEQeY3tWW6ueoDjKe2sY34qkQgMmOG+rMDqGY0oxqbho
ImQXMSr3hYzC/KYP6g+l2MKkEue3X45XrXC/MFC/ssttafzUoJH4aRwpeK2TmXEguEAGq5jqHySE
x1j1+tpFCo9/KrNY/jNwaDoJUJXFQJ1kpiE49/Zgjze5iNi7T0FE75AyepyDSymKQ0G1N47THwOo
OYs8r7zvyWIgNwhQpl3RYNIQnw1Z3Fdh+Uzy4841/nk7fG2oXgQUbrHTxgH7v+QNiD3dpoQm5RuI
mbuQXG6/4Py6MPVanN77vqWJUzBMwnBfVFiYs/LK7ud3TQJaqisA8z19uhtf2NdTO+7tvryxEtwr
6I9CXhh/z4Pfdrd27Z5Byq/aedMO4m6ehwtPj1Cm3yFnbe1VukETe5H6XYX5JfHBhwpT/EC2wIjw
duuSNnHeRiI/1GjpSB3tvjZt/Z1NMQ4/h0yWAT/Zro9hVbZRW5xPtUd7FCCT8fv6YsLNeTsIBCaq
BU9GTQkBBHDxpvLmc91lyX3t1RUG4hJNVkZ+aXibLuBxwfl3FdVaQgk8wmP7Fd4xMcF0uFY8DpyR
7d/bRYAHuJQ/8oWeVwrbo4GMAuQKz9F87yA5Q6lFa5VHejlxmjHX1Sq5f2P2sfNDDnCmefXGbV9f
d8u16Fb5CYcI95gQfJ6iUtqA1RuSg86sHSTTTTI8gPSP6KRLuin106JPbvvqmFNdEruQlzvTFNug
fC9D+KPWXgLQnkiC0uER2ORWpPkuaOED+FuEwyNWYBJ+en1rxrselUL7hiuTXgldn7NqfMaUSgEy
7vbw0ar+CqSVU4J4Py6049bojJX9zxhC8HqUeARonUbFgzPTQEWluqYkXOfDgUM7nt8UVUgRvoTQ
sAMPPfb91O5MDwcNds8CaAGeT5nhmUXGGV+zYcw47zvu1Vy9x3irosDnuPnDAj5JoADloO8hXqJh
yDcJ+jrPiW8obfLJcupnNtX0+XyGrxMmm6ShTW6xTHR8u1Z3nSH783AcxlwzxiYAEgU1G0VfsJvv
A70t0gm7S6eBVlyeap/nAX36LXLOO+uFTj2RYFZw4dxhHN3Svab+TvYqrfuN1Icc4qmKoAJjCgxP
JUhzGDjxy+x5x6lBiHYm33g9oiYA2exKBJcc4dDCX0xUxhWLKC0+TlplfLM2/+v6uSI5IKIzTZex
JLK3ZH9IWAagd3ptp6zYxQp1EvsVDt64W1h0hrXwvClQ+dr5M0xnwbdAZJlpvkTROcO47w5UTkg+
c4fzadij+Tlr6KBFZxZ7paL6vj7b9qIqLl2xwrTK6kuRnJzutoUS0mPfiKlwbeqJ9ki10cXVkN1G
YtqgwRLfGwq6oA+kc0PIhd1/nRY0H9fteJeCtpUHN7RJKDtwyDgT3zSHeI+isNDHstkP6HiStcuD
RDm91sU9PjcfoCBH2gjua0HgRctf/ZKiZ+ji87VPj3kV+WzhPtfd/Vx/r1LMJNP3itQDw8HCp95D
tFjDK0yrU5dcczJrsCUEPsIDUPqgL4viTFF/4byD7CS/SObxXsBhLGPr3ONQgEOGZRBzwoXhFy0P
dXZR+EhJOTIAD6q5D/gEGr+w94KZflH3jYFx8Nxig7R2lX+y+lPTffTZzdLeL84F9g/koXwVIbu3
e2BPxCnk1Nyseitm5uAA9ugCMzF7lARQgPqggUj1COOPBm7xjrmhjZ7ZEa918OU4ql0cbqcSwfdx
6Q5TyE5mQJ19Nlb2GSYVTqno3Q+rMIuuR+axNjD6ipi6MvJFuZUttfx7GBAO9PLhPUgePH2RC4lf
UR2LFZmhClww/c7QuWyvh+SLlWWHZYXyi/6MoA60MrL9l611jeXl9J1bVxUcqNq/atbhRz3F24ry
h2PfxeW9PX3BI5njWEWJAIztwKROyEcavaf1sXaeqAu6TCSTYiyBCEhv+V9bT+N/KRE6coDD2pFe
2TGE2OYyD8hf39q0lSpOyt5g9n6LGmUnUJha7+4QPOTy0Lv8BVj8ZgXgml0HrjsaT2fxfD3TlOIY
tmsjRHQDuPTqAb/ttrZxYCiaSDFZU5oMx4M7fYFEsgcYsDG430KXDYzHWfK2ce/KeBf6hwQIwyLv
nOk0UPVY1qS29ilAJdstDevn0bPWpscXFt4ofY/Mvp7gC1bPrXouEXhZj3m60iTwOGxyU53Voccx
+Cs0tHjYJ4A/ve7CY41ZiWbEyqJ3cI4QPsivkdZOwgeTQCI4O84xmBX4/ObYldexfImpJ0jYMml2
TVsMhcm5tcAytW96FuSpJ+lKbYfuA1yo6i6m6IoGdlqiUtr1IwL4mObMpmOE5ncRumuWR+l/a6bL
aP7WOu8gU2u0uSWVlnS6zMr7cZQoa4/J6oSdzusZ2F50PfXNXVhdVuOyIdHtkCbA9GExBldd/BJG
33w8DVPyJeSzYtoagE3Y1WUvD8AGhugJPY+6SdxbUm587hwIkF/uBf7CkOfTOC+O+GGzk1m2vvPK
EVY5ey0v7OkGsiSag3zazxkemdsRReDIdMQnRrTlnL7IkHIhyW/TrS7Y0/JE0lPNsYpUkayFYPPS
rAsGlV9qo2cp47sM9uzxTi5RQ9GxQqIzX9fjk6Ac7361MGhFPbmlDxDwz5xmhRdkABsq/y5sb4t5
77JjDwDXwQ92Xlvim2iQNxKlJyJy9xyXS95cNigALQCAwEj77phhTc4Xn2n9PBIXnfvRWG/aOg3E
YSTk27mKzstOvLU4Y2zUje1JxN8EGJk+v7Pa58VycD8BrnFZPHC70Hst+CoUwZlRd2rJh7Us/yWd
CdsAlpksR+2BjaZIy9Y5CrdCPSclHILzxrS70XnOLIm47FR4r117W5FVYr8WSGwCjucN4Wto0gai
dOaVB3E5IYLELV9IElzu3TjdOtAtveDc4uOFFcRBbeuwwGT9dSDRRFHsYmrJ99JvDm0ByJ4RF9+v
0gqGpwwdjAnHlSXVw3GkDIg9vRqRNON1AHScn9ecyWX0hXi1MjvXADmT5D7xnyqBist+ksNasqJ6
G/lErtzZIB5oo8MvONJHYuJ9c+0MmJaDiv+qiR+n/FX7z31DW+jo0JQzTGTuyLo7vrlU0nPQ+1g7
OO1UbCqvvKxCgNRvCYXbd6bZIEZkZoBqOV/280A3pjp0Kd3Qve2Hp9aZ9zOVW06lHPVfS8ZhMx1B
th+WNj+MxbVSmIeda1O4x9YCAu4cO4VwB9h8clT6deXtJ9Dr0I81+lWk8Q754qZFDYsbdyFM0ZT0
LPsPYa5dLDDI0yk4oZrH4sv6h0OqAXoABq03D1b43kkcWxgx/RgCx4QDuAFQiPN6FUN547OG4zRG
+ijL+r4U0VtAYo6pJYNnNZqhbUJHIJCMG0MIEr3goCzxx8uztvev6HISbzGdW7X10A0Uyn3cHNnq
14i9+AT34hCRPCdilMVAUiDyfkGxy9Evhw9qF+Bty8Bl7na3Lr0Nmxj4iKUnG7Nd462mNKKvJs+u
rsqmlNApA/QsfvqIPgQQLzCo3JabWPvHbpUXFVH0gGaZvilaDyfGAevrwwynAd95e2G7QOmmlXtg
0TDe1IFzcAN9yExAoFmQfEffdV+VDCDTZeGpd+vHuUbq5lMVvu3dNjjJCC7wHPoE2ldTvrXivnpJ
uhrD1gydHXHrzF7L7+Ovk/+vCgj0kXr2L0dfnyanWvmHCwZrly/AUXzRFfkRrbtE0OB79xQW1q3W
YXoM8r4+7zWitbktEJK69lVZey9GiAlkEUNuzCtKbKEnmMXhl0McaK8NP/csHb0XopJpMupR7b3J
DZ6ROdBYcDoQqhM9WQiI1G/0+ZJD9UcnyX5uma59C8NOXjl6fZq3Y6n6C9sK641WxE/pERu9J8U1
RV7OU8tVhtfBdxp2G+N8EbPRy3KJWcbcOD6FxIit1UY2+KlpLB4rrMRdYr87Di7KnvUD4QAn1Gpj
N9Lb5jWNmpLuR674ZGXcjxTyoYv0QP88wlPADKTlfF4YMJ2z+2EsdOrAMllmO7zibe0cJuk6R2Qn
xyleo4mSc9fVgIj8CWuF4n7qfLienPQlpniC19ecFg47MwL9WdT08HCGzSv1kKW2pUNeGsCTTb9m
GaQ0qSoojbbnkWNBLgEGKYNpZQYaH0TJD9S4pAKT4tq795IkTiuBxBx3IMwKUtZmBOVuT/Gk/BIr
cz+g/YuwIGzbYTh0lf5eLOlHWNMf4bfR0Zmgn7TW+xRh71M0CYrOfu+61R5ufZNJ+D1yrKfSBYfi
s7V3rKuM3K8erUArG4B35VWi4lMX8cat/Do30baaItIomeMW59Sxsc+UeUa8g/TRL67ob0k67Dh6
uvyE43A/aI7lJjwm4IHjBD81yWzKazF1tueObg+ObT/nI1pJ5D+Iz+Jt0gB27DBQLB7eEq+45nAM
Ec5L7vKGBPO0e4xbzkutD2MF4qDVcoCRb1lgdaBRBG70LtAOicFCQyuQh8HMo/0dJs2EQcNtC3f8
ajux8t7DFFnqNzH0dU9vDfS/Y5OMldkEP44YGiB5OlaW0oooyqFg01V6ZZHKfdiokpWks+oFzBLL
M63ZyKkyGlytD0qJYgZBK+QlaraPeP3CqLLkTVQaFyhwlwegCzdOUfiKfMkWsgbrqW4qtLDkzTeU
s1jSyozi15KvIuxG8trOAN41RB5jl20ULc2F3vTXOeag88NGeUmIg15aSYCUsoZgeA34d9fSgC/C
Xt/Xg85hdeVJRs8K7W/Qs2mw8rkyX6LAQ8hAEUxH9Q1n3QGOaGnalLlBA6Famzw9r0ptU2V1HPiB
i3Jo6OhJUBNZFkE5iKqSZF0pBxqUF2OaD0W2rXXujmw9Qjb6V61D9DeoNj041ab1QlIqxshX5246
Jjmr0EiPYtsaJ4dFh4MuIrMYcW3BkTRFzpi9tT4l5nlT2FFJeSxFvhR8DVz6EfkOM52ilh+TNczK
lPdx1uttmE1BSxiRGyDPBfYREhZQRsHi1ggFh9E5gp0sOQ/ooCJfY6MNXcGcgYe8E6ZC5wOCreap
/LHUUsi30oHygV7OTqJ0Rk3ZDFC6Vbb4WlwiMJviLwZ8GNGJ1lRGGAELPwpDC4BxqGgJ2kE0Zd+b
vvZg9rd2Ek5Xdjqk8kbNfbAeupPasPHM+JsQL6eLu4aUhJPXVG9pgpAPdYoXIq0uZo2kv1yskbY3
GQ9UTM+UFMal5zbmySppj3XykDo46fBOGDAR/Q5/mz9zio/nfIanIowCIhjKOgGWyyYnutZ+FYCM
Hnw7pQU6MXlQ/TNx82PykowcVKspZ+ByUShmRKpuNzvEZZiU2W/cQZw33qN2JC4kegMmVgTDOrPx
nU03dDmbhcLPlLWgNMir6UZr9pfIDoRwMdejf82yfRbNC28PH7wOpkdVVNla93UnE7x2QxJjuIPg
NsffYm0SrKgtK2v/4aGoxGjG3NGd5sGaVy9r6zeChlobsjfc6Qg7RzQSdk9zUuOXpEYohyFtkWvQ
LY3lsSuwk4/nWlolKVpzlGi6yb3lxQAYc2gsqYQe7/gOuTB2K4W17/2qnJ5d7BxYaROVpB46JKfS
mq3NhPLUQgHuE8OGFihmlpdLE0xReKyLLBjAD4XdgHq6pUmDPtGrRLTjJzbmKOulpt3Sedaq5ckx
oYYDSJMVxx8isALM0xcNh1KMPyXbxq5rBsh6DVp8+kJa+vNzbtqwtS6Ktk+KaddaY2jaK9txs9zb
9lHYtNh1MmfFggZzpqr3wfThEgN8amv1RaZDi9RV2HZuUyEGMZiqLV9cSCEEcUE3mJ2Mm1g+tDII
sn5XB21pO3cZZHE0nBb2gP6HoLrf5w+FR8ex+K5aK0RvmzBCFqD6dlxQU+ii2GTvKlCpuArTSNXU
eUu3QB821rigYeCIUmH1ny2d+2uib+v1z0E6pnI+pM0o/Qm5SB2hPmbbMFAzqzD9KWZmq/JuAr9R
8tzO64IkRcmrfJycoeRIi/eMm9ZIb+klhm3IYMjjJKxfUQkx0jY1AsHhKkD9gv6sS/egXvRjaLtE
JE2KPuhdZEcEWcyLLqDuDxJKMnMoyiV/9tctZtRT/0M9ll8UvUH1jszODN+lylyyPjVps9PL3E4V
Sb1+N0sOSf1SN+IH7fRwueLeGArJEqbxHZTHUl06rlirBtBHWMATO1nSQ5TFwrl0p4ZlvWYax2eY
eJyH6o4z1o76okmuLGXWSmDT+NblQFd2OYE47qAZ8i/PD0sXZ/e84ji5iP3GHb5qIaflZJdxBqEr
EhiWIJ17wd1MYUGjh+hEcXSWPvcBi3SF3x9UmNlQ0zKLA65e8hjiYtVFHvXWKTH1PWYyC8qhKQs7
phi2NPVwRBjpd7BpE4xDWOVpdDy3XdHiK7XQPfo7CqYq2qquWYzNQoI97s1fKqqnDGGHGoN0UHtT
kZiX5Id283zEARWHcfOALjinkjgHFulRoUxN/Tq2KmY3zTuyqIU04TLil8yCABVLWIRjTN8IncIx
n8g3x0JeLowd6pirvk53JRsa4tzcLOEKwVJmw3kKnSYQZLoOVMiAO4dtQI8+s73pSvvUss/5KCqP
3sXQ4OJli42uj93V7M4fVj2QAh/61nODcg+RXpL0i76wVJEqug9pkSWgk/wpRNM8TTOge5gM8Nt2
YRzUdEgrGEAM6Xmn6OBBswxB/Jls4dRY+nMVR6hGTOgDG6mJpSgnrYKWZHVlAW3Nm7iPEYmUQwaO
KPOi9DAJQ/87d5nM9g5JXPpgsHNYX6c+DanCjbTOD11BSuClFZVY8Z18JnqElQgFpykqQJYaiEVw
afmKvrltmz768HGJ97RfoiE41FYo5wtEWUP7RJRIirmrSQvIelgZJ3RSjgyYPCyW59s5zRXoJUEQ
KMWrMi2Y5SqZEnYddd8cBvSVbOtSfIuKtmGn1bgyp3jjuL3dA20yZb6vlY0ZzEpQmdCW4xh2tfhg
B27boTXiohqtkfmCMVufCqeu1UUdLkFFlSMU3fw9CBqdHWNnmSnJFCyOW2ksvqgm6FpUhmmnGmJC
OvayllqK5Clq8qJ74lMtk83YWiS2mVj04zUz9pycI6QImKsnd1ouu45vXEy6Crdtp7G9YlPpH4tG
QfZJTTpJAnkMQLLJeDEBhHSAyMXto5KxZwF3davzcRoJf83pR0WXNEf7DsNgCb0c1SLiHC914/Hc
cdkpnk2u0tGVXdS0aUZKlsOuGejq71Vg29+E8pZ1bRuMuhVBkKKtrwa0PPDUvJDDXiUIKBoLKpqd
nTf6fYlliuuj0ONwRxE28w+50holq9Ydc1OTGlRtpeWP2QmCW692Lh+L2qRuxbQ4Tk7pMgxLwIm1
bCTc+zlN2bj5nfyIvGb4Nvhlx8+JHDIBxDz4MF2KUVxzM8mNkiqqiYNikt9a3UjfZNZo7Yhga6wE
fcaYUkxPYQ9RL1wsynOqg0E8I9wnLijySe+VqLbO9Lhgkc1sjRhwpkQ6n/le6SLf6Jwai1lZjWYt
kHrJtdL55G4qoNBEeXZe9zVtlaLVByBqzeYweUYxSCT+wdQ9mjSL3ri4l7Gc0Cl4qa/ul3ihyyoE
0qmbFAjLjayC5At+EeAqTpeEkOnrfEbRIYmRcdGOv9VeM9/pwGC6Em0anutAU+0OmVCQrKHNp87r
1CWpSqEmdb0uwXEHeGu/lq1Ms80ky4L/nof5G9J4Nhgt0vt0n2DM+2LLwH33xYRxn8YyebtpPcZY
S0ImKrAEsv8KlMwA0sgjBKUzhaTXmbbqPXTE+iPOKkJ23KqI8NQ1cYnMjK0lgH2V9HB1UHwS2Ku8
iKRNxLLx0REKLqflawlrEpLCQ2N7C9F1Ha46qEgQ59Y9O6PAch2VUZ00ABmtZrTm7cwsw1/cjjmo
HCftEAm0fkmhkXl83k29IJ6kw8xeYPTR5AmHjS1ZkCyDg5GLF+GuEAKOQSx9F9A8Zgp7h78Txuoc
xfRl2jEhkN6DCIHTUdvFQB2v6R4nC8nULs81XGpcPq61Zzb3zGXC/nbcJG5Y+KcodLtvAPuHgthv
vGbYDmeXoxHjymKlVuhRrQjVAqCq4rzKjQYSDVwXbtyYetE9mxcFyyYbHPjApSRyOVQuoBYUT5qo
yjSCQ4gzkb2Na1Mj3c9DZtdP8JWKbt9xDEtfGZBFe4PHqIi3vrJs1L/RlDdHY41W8+6VIxmqZm7H
6K3pe4yzApB4/C0LAf7ty16g24F3NsuCvAxwXemtDziNMb+g21WG7cqAk0WkXm2OMFfn7NlHhJWy
blXecNnRuhpPU2CXyQfLZ8YgWWYwNUjfhoiGKTsCK7gcYg8lAQceXQ5sCxvQaVR10P0NVMlWNLeY
l9tJEcBLTuEyT6Bw26TcD54rqzvTaO0QM+BP6Nv9ukecnqKemzYl8CN6M00e2eyxNUhpBnrUHgOA
PfG3SrQFG4Q6tggPiCrSvnwVo59Pc4P0vysWjqXJYGX341BZCMvmUiBck2Zyb0iY0NMB/Fl+nw6e
1PfK6VDIwrwO39kQLs1uoLWhjtmgvPApBBdKsE1n2xXNnagumBemKUgCyGKqHOPDgLoONGTfeCAb
/Gy8csuhj3eqisr8GmkrldEYl+SpySZR8ZlrquZu7wLVHeo8TS/qsdHdIUaVMh7tqUgjVL9hji8t
XCeupS8LmGaLXtMSsikt/U3WOGOwq1jkoheNMNDHx6dyGrSp5Vf9E2KUln17iMGDPszUzB2SUqUh
HwOUgZerHDqc/xXEMY7Likkf+9aWGZT27ketH1S7IiT7zYDBJQTDqCoMWSn+qmbd47uoM6IMsULX
Uc5van3G6wGRM4GEpnKzpM8133GPiCuLEM0hefDVtPnnP/7X//nfH9N/h9/L2zKbw7L4R9Hnt3h1
uvZ//qn++Y/q//3T07f/+aenjSuNkdrxpHJs4er1zz/e7+Mi5P8s/gsURp9VEcboDC4mmBZXRPE2
T4POOfv9hYT9qysp7ev1ckJr/+crceK0vFnRP05M6QP4C8KR3MEIqQe3VmCSRwbzI2LvIKhXp4lC
vQHS+kB5jSf/+99i/vZTXE/hz3elQmHJ2vrzT2n8ASc+3VfqgS11CzYtwXbO2aImkc6xNM/9Pm+d
8qYhY/7w+0t7f7s0z/vfT8GsT+kvz9tVE7JlNyIDRKCDJnnOS9tNJlzRsVgr8b3IG+yj/+k1Hdc2
SmpbG8/3/PVx/OWawxRq22LjR699aL5TVADY0LKlLYbAplZah4+/v577t3v8+Xqf3rRPuZ2TL30H
UQMqIybg0ZrIVxgT7e7/f66kbfHznRXBNGX4r/Ag2qNz0y25eOk5pp9F2pv+cFN/f3GOFq4nPD4T
SnqfL7V0Y+aUGqvymC42mZ1+z6ZPw43FVZXFLAGmchez/Y/vD9sQs6brGgcn2qcnWSnkllGFpKzX
Hnm9Yx1hUhTYchO0C553/Z9fTUvH9hkljufIT08zZu/gQ4El4DHN04sixCE/66E6hRS//nBjv5gN
HFYiR1FeZ3AruY6hv4xJq5cm7zquhaVIfDfalMh4mA+rwbV3LnLrQxtO6XZCA7ye52VxStGM7X5/
w796p3/9Eeuf/+VHEPUpBRsHFIPoFWkwedQhRTktA3zWkhJHjBPm91f8xadhbOMY7dJUUoAaf77i
gLoN9SKfoswp25dDUl34CONfbP7x2+8v9atHbCSAVj5Ghy9ffZrlUvhMcdiuzAv4LoeM2vadNDXg
tgQDxpC11UHHg3WsutYlbFYWcKGT5T9aXozj2Y7UrMG28DzJZ/NpSOGIaC3bw+bQ22nj7uq5qj5a
NgvTH6Y4zXP7eRlb91e+I23j+tIxn4ZTIqI5RMnM4lKnlEI6kZEs19oTnZ4yLRvCwSl8cVjJ2zK5
/P1z/tWlXWlLpTyJ48H/9I2qms2GkrQNSqeQ54szvcqmvCebGkMlRWAtRfCHNUSsT+3z3fJMjWfT
mdS+/WncNmwjo8whudCFu3/mBN2P0skwzVRQB9jQfTS4in4ENnjiIhT2MWnhnZUc6P/wcn9550pJ
31N8x6zqPw9mT4FFL/IZMpQI1JudhsGxYWWll2jmLzKZ5F3q47D4w6v+xUdr2LdI31c8dU9+et7D
XLsUAVg7ldWaL1k7YZjvlHaoIgHnJG3Gcvxg/5+/Y3QSnucKwfP+1wv5y0QRpYVXJQ6DqW1E/5GM
jXjkMOscYCKjyFPlN58uzcvvr6n+/pJ9XrJmv+A6693+/HStNrcQOZLQO+Y96sQ09fvyEGkHC/rv
L/T3Oenn3dCn1xhbcROZ2uJ0V8t4n/FEcX9Qjkq0VR1/fynx9yHjam17Wkr2ncr7/CAXt8nHIlwq
QGhzeB739XKadAEgZ2rAkLquv3Oztj0QeNfAuVHgmOwgvReuTeLJ4oeEdHhYiQKX/tgyVNirZyyP
HmCVP7xwsU6OP39iP//QT5OnU3qSJrwNSwGcrW/kXTRyGhOtd6FX6OJE7mO6fF3qOti5JWJlyrA1
Lf/fP65fPi1XGcm2QwrtffoRAII8hjd63YKtB8aaabK/jLSRnmwz4aygmAmQKG+iyP7DN/b3CzNb
C5e1VwvGvfk0JHrEkTHHhpr08w5dWj3ZvBLUynPYHWy06e02mToaZr+/3V8MxHUys+nVCJuD8acR
L52xbzjZr5XiDIX11CV3IjAJMpYg+cP7/cUNCs2m2HO0g0zA/fRk2Q37uIjWU2MrSH2oFnWbT+DV
CXaYLmrdCnrqEaqV39/gLyZuj8syY5I8YaQQn+7QG63SjnpEnJVXaUxaiNGcMysP7FtFcMG924ju
a1mJJAHVgJcZqXSRQhzAHQnG00/8Pzzw9XL/HuT/Wp0dh2akLXjP0hefVk3fixqXxjNgFJF0xMDY
4tGnpvyHj/5Xz5oMAoQahu9Uft6HNEjCm7i2a1yb6bi1gzrbdbU9bS2OyywSj2Hv1X/4cNY14N83
tp5qPfHXS34avxT9i6Rz8XO14hGbRn3BD8DbyX8whxQo+w2KURkhdmWRqf70lte//XdX//SW66rv
l2A1d5Fg/uzWU3LZVrK9by76ah4JjNk67GU3OpXNDmGCQE7F0pxGcw7u4j88jP3tHctPB85SQcIo
w3pG0ZR67mE2CWGrngT7RXDjUHV/eNnrWfLTvQNUYGr2XZZ5xhR//peV0vR+ZMUrKbRbAvvCrCK1
oLk2FppRT9j9zdQSZpM7OvvDQ1+H6s/XNY7tOv+XsjNbjhvJtuyvtNU7qgF3jGa37kMEYo7gPIkv
MFFJYZ5n/FF/R/9YLzDzVolBGdn5wkxKIhEAHA73c/Zem6GMbY6K5/y5fjmusEaaYVlHTazqALa1
MWa8qM0MJFY8yF8Mr7cH4/xoDGTbpvUi2ZudHY2GSNGzHqBTzJJPAlpwpwGpTIFreAmdBl0fjdhD
IxTrylGs/qjTR6VzZyB5UmwgMFTjrtvZAtTY5Lx/PsmYH6+EgZIFxxuPABmzZ1MbQQLgtaqQ5Iyq
gucoZTKeRnyyR9E2IITDDirg50d8P43MT5ttObh/TYpJ6AjOV8CFCCqIxDQQ/KhRj7QLrG3n2NoX
F/3jyOJy806iXsOVt+TZNQdOYRSkjpfwQnFwUXt3LNgpAdqu9kdTWgAou8wL/CXJZHrxjEkHL/Tn
5/lhjPFq0jVHaizHJEuYsyvbdh5yQUJAEKmWmnlwxhgId+TbII3xvfrm4fPDfThhDmdo7Gh0rq/U
jLOFrtL2FpllhNnFaMcuBboMzhZBWF+O6iHthPMTupd/VKw2evn8yB+G0Psjm2dzhqnn6HNAM7jB
0JAkGGkdPuQGFUAJ3DsZw23a4Kf44up+eE1wUAeqEOtDpg02ru+f4MDsJ6XsiTTX415s6AbWt60N
r8byGrJhjYLWodFZ/Rej6jf3FOUp9QedkoeK4/n9UVu9kEnTMXareo6Zsca+3eOjK2CUIbn5/LJ+
eE5MVag8JLZq0Ta0zzfDmT+AeGuaFJRrDVi11NMLTGVoqj4/zG9OiQI0w4b1NVPT+drGCWqGLkAN
AiGsFELq7MoykmZvldn4xRD9zaGYtXFmOw6XTxjzPf1l1vWgHgBzaWHchylJnVrlIRwNBC5Wb/rj
87P6zZh8d6izp6FVw1ptLKdiCyYnVNm6Si0uGgn7WSDUYvk9TEHwdwtijIhfTu/8hiGBwAMuR/jH
oSUvWkXRXfa8pNL7Q/PFrP2xWoOx32CNzwQnqGyfF8Q0VRO1TfUXyqMpwWVOCtxmeoWY8uUq75As
4lKFhwNcfGuwqH1IBzXefH6NPw5QPoPpaA6OetV09Pl2/3I7rdZHG1Hhsq/oj/irNjGJPU+yLvni
OB/vpTQtQ0NXOlcOdONsfikas4OqxsyW4CUhelqNbNBDeZrOIDCUIBSklC7H+/T56Z2tCllwS7bv
b2V/lVfJeeXAqeqobltsI2Eb1AeZBvhrA7/AdpsDrGmJq3QCgBgdNM9r6I/i6vPD/+6sGZamNKj7
2ep5ebXXfD+mixoA25WiPOlqlAffCH6a/IukDdNoQ13HEl8MYfPsEX07adMw5laH5qjq2478l3tq
ow7xKwdFgWb2NdpnRVkXigeoOqMI1wXEtaOFmgnnsVsW6J1xK7A2HRy5S/QuXgdWEa092mKISfUH
mzbhFd0zZEg9oFV2FNG+hSTgZ7m1GtHQgToZEtdsSVlSLOsSydABh8p92ei3SoGkjpgveBykVSJQ
+tllETIrC1tzFisInOJuDil6SEOTeFeUi1qcaYgFAftNod/ti7l5hJ+ARu8Qv0RtcRvl/Qv1GujR
tQ46iCBWCSoyGeR9NwRYz014nM1VKNPXOnHWcRbjgS3FUhhwZMNIvW6D6iqujUcas7wAZH3z+Q3/
3ePEm4y1ka6xydTPpqzJN9AMQzZx087ANEjbvd9puFHjLyb8j8tRtrEqPnKVmYM7rYr3z62X2tMY
5vgD+rSKcAmYRnGCtIV1SY/zY29I5buJnv0JsdFwwqyt3uhjXVy2Jpa9OMJrgP5TRzmWOifkTdkX
l+Hsxf42Ai32BIKlssDsfnYZUoIjcsWiQDqUdhEdKjXx0k3lk2SyJB4qI7JrAOE2ZUQsf379fzen
zsUmfb4wfAL1bD6LKG/XVmHivsV4SZKd7G/irLvXoymgk23aV34x+mR8IYO8tklimqj7syfafv4x
fjMMLHoqc7OD9SsFgPd3hz29BWgcWOZQVR6OeEkQHF7Yoi1Pnx/o7ELT3GNaoVXi8OZnHtfmCeiX
Rz0fgz5Hl0r/tu+IPZy5GEEaId/sRvM0BMYPMRGS9Pkxz6aXD8c8u7lWESYo1KMcLUIdXKc5cfbI
gsxtFejK4+eH+s11/PX0zt+QSqqxNq+70C1p9D1gzWnXaA/yL8r5vz0hR5NS5dUkHetszCRFoZSg
MLiIwHqJkFI87pUHxRW14Rfj8+MCn6YFnXDawRT52Fe8v1+KYfijEBhdAjRNC7risADHBtn15PXx
dQrxbteWMXWEvgkM64uDn53n21NJz1/QGWK7aJ8v3fycUBekmMRddkW5zpGm7GXshCthf9kEeitr
/bJd/utYcJCkLdk2i7OB2QNeEFowIIkj3NIMPHrCJkhozRgYLPXBGuARaJoLmVHgDXJccKjQsu2B
kMqgO2j2VxPzb8+dmYEahe4IlgLvL3zlD0WE0F8uPXUMlbtwsABJV4gsi5fe153x9fOBe/Zcvp0+
3RpN6mwAqDWeHU6XiWGZHXYerzVYQo64rpmP68kAtls4FLEdc4Zaq5ZnfnGTz5YcHJmtsuA2O6ZN
t+h86nEm1hglMrBFbdrDEs2lt3KmNiAvj2VI1+rBFzPQ2SP65/Ho+BHywIJVOz/T1vHCyESNhNcR
uMiyy9IwXepIXFv380v68cTYg5s6zfi5ivthRKVsS9EkcUkLNZzTIRv1VEg12pSJlR2IFex2nx/v
44lRKJWCd7nDuvVj979XkSIbCA3Uqu52ep62mDzN6Pbzo3w8K101DH3WaBgmZYazN8UksE1m2HpJ
Gq3GjdQH4YYeaZyK17aXBJo4q8+P9/E5YK8xrwnpzs79xLOBOVJC8rDLINTwMlIJyiEsV4SGDWRo
x37wxclpZ9Pd2+BgGcTIMDV7ruW8f+pwbiHBkqxEcSU2hyAiW0gSY71O5hBJJ4yHDfwdaH/T+GQF
uD+dymk2VL3HhWrgeZ1wXrmDJLOZWC9z3+vjzzDwCfNwCvPvvQP+/KQ6aB+BiMIwzu/DqE+aEXcg
jlRtzFZWoRq0PnJEy2jkN3//FnCkfx9qvmi/vLMLaaNPtx16qF1DHNtYNC708eE6aLEwf36o857W
n0+nQcOYovY8xs6GV+ObNfgLmuTY3Uby7XMerRMVKDI0phZl5aJSyqIjVcyqq01cTHjaOxNXEliW
MGxBKpbQSHSCdF4+/2C/G4ZU7P/9uc6ugcKUyYsY6DKSZ+PJJ/IeIlHVLsOsD75Yi358jufyoWPS
UZtXzB+2gG2E3rZBf8EFGGs3SCLIJmJs2vqLCeO81cOcxBlxlVn08Zbny/sbS8YgiwidvXSp1T2G
RDJgwyqDaDKx1CbRfOZQAF73ag343jRTTc3OAGZIQ+CL+/67c8YspZmoTijPnj93sd95RprjbrEy
h+iB0XAyZW1POhu1v30feWLY8LDQVy39fElRNKNtjyZ4lnzsvV3Q0wNbBHZUPHS1AdHs84Np88ry
/aJifmjY1bKIoUJ6vhyMnKTkLaBytG4K4yVyderuRDs1Kx1p8iqQIr0Y+txyrSAKtnE7FDP3v7yb
uqzZFDnXWsWZA/Fgwtca+TK5iZ20hWOBhIJwU1teJXmRjl987LeL8OFjM9rnpbqjafJswawxOInB
gWAWjHg16ImNT3WjP9UD1LtCRM7Sp0v4WKdIJJUivZknYiCOA43xEAYcmnoAg4h4XU/aw74KO5So
rdOtWFkMq9bO7XVuAG30jYRabes165Kqn2uV1jNuUUxweIAgzZsqDIL+SevCAAixv9cHzZiVsCad
ZujsiVoQGpdohA8G2tJQg0OstCQYydfC8ci1tk9t5fws7Vh1W+S1h0Kk9oH0uye2OTNRpSTwAkCW
r47GclBFesqaBlSNHu+dEQq5UCt/qU6GtixrVO+fj4uPiy2GxX+ur35WWxIJHLqp7GEERYRpUdDP
biN8U26ZCucS9z0OMkUVX8i6Pj7tSBB0SjoUsC3xcTD6NW/1Bs0jC62AdQ8GHPCoUOK286piB/81
3JJ3jZtckw2q6oDrPgkRBMuWNvTffgz5LEKw3rTZbqrybOaptYK8qdkb2ZWklODYwfcAI2Md18TH
fn6xf/NKoaXrMM+xr5wfxnnu+eX1NTd2ayWhEsuENo4LsnNeYKiSbVfRxk/ZW2MLYTmDa2lheuNw
Rw4AimYCTpe+NpV3n3+aj7eedRPzgUMnAa2kenbrdXO0p84nTzpCDhq5SLJbdwi6YOfReJAX5FVM
2kPZO8b958edT/L9I81xbeSZ0mFRqp6XX+TYkSoYwh9Kux6MThb2ruZ09heVvI/LJ94mTK6Cq42o
Tzu7rRhVcBpryHSk7xe7yhmirdUMkEKTrPqOax6HUBV1BAhI8kf+/glSnkazbSDMsO2zOQtxnwPC
mUNnDRg6BMPJFrOVd/n5URCB/+ZC8sIUdPlQ831oJ5D9idWj4ji1AXcCmP1mVGrg1kvKGXxvW9SI
H7PiKZUEWDZ/eACghy5wFb9ZlBYoLTJIWTpMI37uSwSAC6USwHPczobp1OPkCbH43VUwpqapIWxq
WfrPeF+YKdRl65PFkdy005Wdq+tqIOcji1e46ChsJlgMip2EMAyMicwUQMIlNWRtDSVGDbcY9Zap
edFoA1y+kKQo42jXMz3qqJBR4XzvIGxlAX07k+BVqCJzjhB0U8C79uwUBXRdkf5TmACPB5IgPDs5
9m1U7tNg+KawXPaVZ8IhkrBaal7EHP/sI/rD4Uy6Nl6+1ngkDaxv1lawZYnKqlGDSaOVxxh/tnZp
t3DQPN2d6JCYkVjmoKOodunjnWcTqnMfQGPhNT0aD7jswK3d6x0oDMIOU6xmdwn53LRUC3HTtvit
rH0fd/Qf5aKcLokhwye3sLSLmOSqHAf3cE8AECZ8GHpYiAiQtOi8BzA4bO/HRH68NH8SwDrJCwIJ
J3LOA+aIGHwQ74ap+GFQF42b73GLdnLlEKyRgs3rDNDfarnMs8fGKfe6A4ctji/RXC40eJRTfOpI
Rm3TdYbfEZ+Fbq1Qu+LX28ektTvfasNecGvBvMEVJpRdaVl3ia2Q3r5VNnqyjlttaUfH0lqakKK8
i8CrL4Zk00PSiavTnLUbMZNjd8r9e0jbBApqpMaqt315AGKjOi85lMx4A5AXple7D4j5aboDThyf
AFqyBbT8ZtBBF3ZXXrfxnWaFQZtwnCudfIs8gK6K/38ivvpBVKBR49uw/05SHuFJUIw0WIP9qz/d
581R4EvBA8IWodmb8Q2pZkZyLeJ1l1nwRlHwAC2uy+eBt08VvVRoQ8uG9KUwXBkYv1AckWmHzWlC
M2c5GNYnkitmT89Foe+sJF4GBjhrlm5ZYsJSBKfWPBvtBRkuKWisEPv8MH6bnNe84216m2BwieNs
hzRM8y7t5NmAlF9k5MQCtjAM5T7LcjB2+FmgJRjxsIdZvC1gMTfmwotIH2ujdWHuO+c6AB9DvBD2
b6z8o44djIDbpN1CyQauYqyqVnUTFI+NeRUT4tml9onaDX/FEiPT11HHXTJXjncpchcHmQpdSygv
whuuQIqstGpLByHGCG2CyPx8tvrdpA/6UzqGZOuMXO39m0+pPBElPurWXITj0VdiIOq0zL9osL7N
6ufvFgpnMIrxHZgUkd8fZjAiv6ZszBZ9MI56kOD/kktdr0+5LkkKt5p4ZWLt/8P2DP8Y1DXpLyRk
T9iDF11cdl9sJT7u1HjZz01sPoxkDy/ef5oay3Wn5nR+Qo/c9JZMvm2R4qRLvfqrzcTHWggVe8QA
mq3hTuLN9/5QKi51yyOVdqG3pOcErd7fTpE0r4ahALNDlfRv30/sHXPfEwkR9/X8eHbo1cOUN/AH
KdPPq/PBOQLRdr4qyX18x+HY1G3upMa2n0XT+/OajVhGNaGArVLtOAXwCuB7FJM7hFDRCPDLjnnC
W+DvDlbLoQqIglQaNDLO64AG1Yy+w0BMUTXItppXYYKufH/3+VHmIf9+rM7yDbZjaAGoaJxveaOp
MLHM+agojPQeLMWJaKjHFrm2WwFiNxTrG+tyyy10/YuVw8elkUU5g5hRm/Wfbp4rZcAAOG3dwBaY
MH/eB0kgTp2h1bS1YAuSyt6vAyMI1oT2fiUJ+v2R8XMgH6GffX43yS2QkelzZGlg6a9SoC6lR1Qd
Bni5jQKCYTEOW1uvdtovbulvng82Gyx02XQgDzqvZBRiik0zJJBvLlc+N9Jvt4i+yKHUJhllYMlm
pPLn9/c3q31b476y1pVEoX5wWQB0U6LcalByxjSqZQgw3NHKYA8Tnkw1LJqr3kjCZ5l245LfYKPF
0pulHKzazfsmW33+cT4ONxu199ztolWj00h5/ySNVKbI8FDZFFemvym1Tao8YFuiX1IBjLnwGwfR
o60rX/hqPjzAc2FH6OzziASmmH922A6D0ODboJ4a4vVQnfUDHBJ3qif5tu7KGiC7YY1FAIVrhxX5
iyn4/eHf9Jy/OmrOhY6UCIjY1tIZTE21AsiSCXgLPIBCJYncSwZAHH65pXw/2D4c1Dh7C5EINAQM
5pkLYkTffRlKllOZOrVuySb2FHlJn/95d//3O2dq/eZU/ZEXYxWScnb27X9fFq/ZbVO9vjan78V/
zT/673/6/gf/+xT+qPI6/9mc/6t3P8Tv/+v47vfm+7tvVhmb8PG6fa3Gm9e6TZr/8dDO//L/9y//
1+vbb7kbi9d//eNH3mbgkW5efcz8//jrr2bTLcX2Xwb6/Pv/+suL7yk/d/q//2cIf+QffuL1e938
6x/ksvwTy5A0aehQRYAxxWPRv779labZ/0TLzhOKksimkcDYyTA3Bf/6hxT/pMhvISSk3YVTR2c5
Q+bB/Fea/k+D3rTpCDoBEpeo9Y//OferP2f3P2/L7/3EtHnevQUo/HFcSZXVpCjHi0DOY+mXkkDY
h0mAZL07AodkgIxJXl5mShUARBow2QkUGqXHMpTeLdOm2pBPCMDiIk1De9Gh2XWxggTx3gSOUK/t
P4QXvMACyq68URDbrKdgYnR7Q1lMOxYkZrmOCleB0aUdUZoA37ei7DDqnXWIQ3UOWi3lo4qxHeLt
tGiATT4p4WWPo/FbJrJwV052BbOgLFaRkWpQi9kwoMzWrrtO6bdJA/cuD4LyQDZ8caxpscObYWUv
DOUIj2e8InVpuFKdEBb7AERBKJAO5gBTRcYxewAW7Hacd3vwdNlJ8vOrsHcOPugA2EHD4GZt1d+8
/V9YoE7Ixk2XwvNvSlM8NAmkDCF850fPjtFyEgsuCynqlZj6vaewGyY80bi0SMubImViUT/ma7+b
DhFs27u3L32rkSgSOZegm2AqdsD+Qi7+ARxQ47ZFOD7jbN9F5T2KIPtVt1sSGAf2VgEQzhZk+88p
qa/sUWm+Jw0pbtR4tIcuDKnqmcOXSsy5PPOf5QMDx0ZUizjSmDuzHwcOsnKjAaWuHeVUCEKmU/L5
2lIGtx1+V8y9yZrwcdhEnnDCAxlk6osEOUGUbQquABYm28Cuu9Okr111EXzo+Tud9xPRpd3g+kFm
EtIMNO0+6cQ3TbXmxlJC60lPOmR3eRqWh25V0sB87QqaJEqlibtmulTDjk19X8h7aVbdTnr0zDu9
E/eg4zpUnJQx+2bVk03eBeFe00qI3gW1lENoFD/62QpPbZpfwdycu6aejUtvnNQjgBLtqFkPv0wV
fz2Ov9r536Rz7y6iFJIXPlY1Wr+zdvj901fJDlBBFpSnPGXD5feAoNWkuUnbobmJwZHJyroKLH04
6VY4/vnF/Pf/STmBKGnA5/VTtxnjC1IAwx/kCI9LGkokwyRS3TuSUonaqMlDr3v3fkLeM7A7B1Zl
KOgmEYDZiHB2rVXNLWmi/VWqGywOwIKmSaeu5Hw0r6jYi7Kxo/EUXyRAYV6jBMZ2NhbP0Fr2ZlYe
VAsWkAv5Nti0M9jWd6b60uxUCL1DCF94/hYvzc3nF9A6n75o8CKhAt0nUdAIFhjvLyAhj7oopFH8
NX1pnmncZFDDiIv09NNEafwkiExGDq2LE2LMcNg00pvWfWipN+0csx6GpFdYXqrdvP2Z9TLgorpp
CAAS0ZRdqoCRjvTQT1alVdeG6PMrLZbMdaMdfHe6ON2JzhT3sQH5GWFN6WYZ29w+bYw70JME0YwJ
syhKDRQ2QLCRNYVWde3NX6qM5BKtIdCTegghw7BamjBOf0wTytFei246GaoHMm4IfOu76EqNbeSO
pTmwq5qqnRjjypWWXzy2UUJa4girD+fjskcsA1ZrWrQkFr+A1CIA1yC8Ax3ANlb97pQo+bhTItIa
5onamSfqt/+bkWy58Mdd3hdfKQ3O7hOSrtmYxpuLJorJ17PXjJYTPQdWgKW2VpWHsSJDtG/SnzNK
0Fbq+I+oD8aFbafGrdJQeBN+YxFo7hRr7n7xmJBPviQFajwk4Cgem4rowXIpOqO77GvfvJ2mXnOb
OrfWhp5fhojp1GXZkDYOO+qisfVbVAL5zjCJ+ZDet3KuyHlkklxIsxj2ga+ny0LbIgX3cL301Mrm
L4GN95jd59bqLP4obs3t52P3be33y8Ov0WlE/8e+HFHEjAyYdyu/vHqzMPCGhGMdwuSPrJXwrH0A
N0mtT24JTHpZNYaPZiowbnuodCsidKp1rxvKikimfMP0K++NPHgMqjq9YgoD65S0xSmZhHw0LZSC
2R+NYw9bpSYaBr0hUk4b3dDJbnt9Nwlzuk9QHq4d1I57LU/Lq5wxR2k0JkbJ+WaBTnsxTKT2Sh36
sC1p3YWq05+SnIeGttP4kmLoGEo/fS4KU6yqqu/gb+XONUlLhLHWxvAi0ule4ob94sKJ96+e+cJR
yTFNlabwbFs66xxkU66YWTQ2B8ikCdEWgrdJPSQZLNNGexmT0l7U0OHcvByC2yrWoQYB9WTrpdQ3
I8XEpaUTg1MOVXPjWPpj78SZK2VVEsIYFm5v9c59CshkMZOFlpNh9kwkMt8iuiW4ZoBAFdtyuoOW
HKwDJfaPFWuOGWsTrclEjVel3+RLAHgklad0/oYqOuIgk49dS4O18bt7c2xGUEi1XE366LutML2X
zy+RmJf478cWIjXIEDSsTAlc4mxeTDM961AmlAfTzuJ10dj9jW2ZxzyPlEfRJ/mugUM7M62AyAxp
6gKcIqBgar0f4R5lZEzCACVkr1LDKxMgLy9KcHKFmdybot7YlYRQW6FWJSFmDucm2kpdf34G+m/O
gMXFrMCkFsKmed5P/vJ0yBEcHunv6cFWefGkjbVSh64kBkGIew8+tqJH5U1iUF/VHQJkHPsunvrx
Geyfj1Ad5H1lMpyraJiuSxXMKIyBiRAjGm0aaN5rJ0uSo2WDyphIDAagu3DoU1zgBlsCfMuu/vOF
NR+gU60gW3ymsWrw9CtVufjzjWbV91rteDsHrhShBgHtQsuTFwG5QGsjJTzdKAudzW17//nleWs8
/3qDMc3NLzwbQRxLeLYD7y9PCW/c9nUx7LO+17YkM9fXEq3qJhFvOhAH7FfeuZDHYFAZSn+qW1kA
va6rna0qIBeaynqoYroUbR41d0rmZVRkDdud+jq9jI1omyeR/AMp122UlON3pc9Y3dLJfsqQkC5C
KjebzJA9FWWesyrSnyarJWVB6dPdUOTpteaEm1ZYRw0b+H2W8tKavxOByt2zza9qHW+Vm3eXg5IC
lAGdoT77Cc+9EIpJxqQz1iXhcBoaWl6t/gUhYmmvGDdFQDfJHgNIRUEcr3Mb3p1mVfnFNFU/kUCD
rlQTuUzCodqAA21ukqxlDVbHvGEUgMd28ZiDffwjnUZBbyv4EcGCplGhjPeEvn9V2TxrqzHi0QNb
s/pQOCxoxLmdi3Qv7pLMij3BJdp1EX7vVTl9G7LqUtZtuKmGyrj1w0Gho9HQ9igbYuL8lLYPWZPo
sWxR7Eymq0WdWieT/G+LKCW2Cp+PP9SBb9yKX685e1oNES8WTh4x9INnpZU6LAYvV8hDMrw5EEW6
keHc9yawgOFKjHSqmlOb39phsS5DbVvNWcvknniE4BL2fdEJc0/Zdl9q4bpRc9dvilNEHpacLUJT
c1vJYgUYtK/FgR89NhDv0ZtdhBVpsXX7nAfy/jLQ6u+xXl4KHwGLaE5Rb59SjRmVDgyhckjJzW89
wRV5bF4k9Pi90l9Hmf0EuY6lVriZUn/TAOiEGC4a75iV2kkrCXoCZazIfdz068JS1mGTr0TX7wPr
XhJqNJLmM2nd3SRKRn7KxebRADq6ZSu7mEg6rKRFPzPbxFKu4sp3+/jVib5F9rd0vMeEanmLVqK/
2BlEkQ249ZfDrRUvox9jvABErAJOI5avKy+Tq5yTJX01VO8q42dv94uAnU5AqDFvmaC+rpTLQScO
bAN/p3JeVOXWA1LX2gfZ7SOMazU9RhMSpZvo25pGUeFaBilJ+cJD22D5zlra6NdIfR6JNeNmBexK
B7EeJuWxK+OdirtPxZlb6ByhPgSi3+LTvKaGt0FHDkhB3nhmftcZksiadFPg/HD0nR9b23AEp41g
asErbxsSk6bi0amTaS+mmo2+vstD605HVdGR/TsVpEPT8IUksS66Qx00S8N69hXlKiBl00qfCk9C
rp82TtRe+6nuFpG+qi2m9Daxb4lrKbphC5NjWyERRmuRsqIUF20I5Rs+pjfVLO5GWKpPTk6iET4Z
+rraM6+3xUTYuCKuBtpQmo+ex7+qq4eYxJkAmW8DaswCF2WH/ZM/xit7uoR9u9Vb7xhc4fR88Cd5
9IOQFOa4/5m0bLUc8wXny8639YXiE5ZmN0sBwNFTFnpO9K46uWblsShoDyOuTMs/eA+1/whVk3r0
ftDvjeJy6JYsI8S9DvNe/w5TxA2lv1TGP9qR8BbTWjs+GDKivuMZPa89tVgup/a2I+PYSWgMKytJ
gUS/a6pvMfmaDjk5z7V51TV3nXTth96H4NnwZroOlWA9hjBAqaSsAmc/p8k3wYUQB7+81yd2Fl5K
SxZ+nnUoUStEzm4ifyfcW1xMbL2Z9838lqNFQnilfeN9AYwpf+7iZZ1v5jgWSt2J5iyNumLdBL9X
N8b5s3gpIe5WsARjspOEP+Y8H2EwuUXs8Mtp/hvY2dRihXCXvnZ9pYRiU/QPauxdWIQa268CRc5A
Rzo2xnVEtN3bVsxzVlHjQAqlvd8Ye/7LKbYudpVV0EYul2EUpKXrzYpN9aqe+FdI56W6VBF4G0m7
Y7G0pBC2iTt907CQ7NVhJxn+scd+ObrOy3KfleRRo7uKzGw1qyxJJlznTrtTCNu1yGRWfIXuZnSw
IlIRtBOrDbJWCuJktCvTM3flHN5Sdce6EfvOV9c6Hit/TmlN9c1c9ehT3t3kD82Ptk+qtRL59Ljx
UpF2rq9bUrSHcmXHu0S5TIPrql2hsyjyfR4Q17WZ0DeXu6jeTITT+Ecix/yALu7WmI6B89xXwzIZ
H0T8I9S0PWSyRVYVUCeTDVYjt9P1uYhwIgHbDTwy8ypWOOD1rFXBQ3cYyJ7dcl4PqQUDtoaY+y0z
4PxpuXBlP9YnfWxek2FQ7ljGamummQQH00qUKSvvwLxOQ7CjIm4WvKLijZNiUpuKy8j2hnWVsF7p
lUTflZ1Gis9UvRAvklyFeN9ugebvyogtGKZO5odO93aao4Suaqd7SbvxpohHc1F7xAiHqFyUzM5X
MgrUrTWhlafEd59YentZWs4OtepG69TyKbXLYU2yTLypcifeFVVtu1LpvlHL0yh6XtK/adez12oZ
2gopOcZGdE711LBW3jla6LhVUtVPKspP4DtWelLTTDwk5AK9/bPC7qz9SHo9ywZ+Cu3IzO6sKVM1
CrVSC0A0jt5IBM0j0cjimML7WlpR/yAHM73OkWS5LN6c3SD07klnVd3XvXk/2NN0ynsd+G2s9k+9
M9hg1tp8R1H0YlC14aau/fUYNJU7tR140ZBRUXf+X19kRBzbkEantz/PJ0chP9P3AwZWTTiiPcJJ
tethg/1+p3d6sY/8iOhjxQiXxr9/U0XXsxSCK1bHz5gwVLgInuZ6NlU0RNbqyvTj77kY/jrm2w++
fXn7s/98+/ax/vNno2lvUp8HnFyWPFkEIcoRAwb50lc8ZVrJxM72Pir+/Zim7Dd60GDT0qqIaEnN
zHbf/iqc//7tS0AmukrGHt9n9NdIj6nNfjmg2FtGtswowSYktIWSYLVsU7YqsWsNkVXeitb8Lqqu
TX45KbD7DjLEYAIxNsgsQSTEGpvdh7+avMaNq2HVIWgwK559v7kgQ5AXK3gdFEYtaeYZPHy4qDs1
EztFfGtV1kTaqbesTatoFylhFXhKsNVs2lFsvOCZmEwiNEgzJt5BELRnlPpaD8a7vJS7HnGSkRHD
WRVMnA5k+mmf1wFpBMFGdkwYhM+oY7XJ63if63ORu9pwMbd1yVqg3szTVY6+plTJg9O6BQSbJSER
J2hnq1o/JHZwHOFHdZLcrshkEqzXSqNvLMLSSW4CUEwuUDSdVMrqNDlcClAw8M3NbDJNxn5Rxch5
MmMD9niTRtpGQf1VFM5qXE56vPML87kwGtDp4dppS7fomiWYnNOETTovIVIHihuE5hUe0Utz0C9H
4DmDMxC+Nl6OTrvvGvRUSobpVt52U/W9ZNtVVY9Jy3vKmx58a3oxkvsWdCyr86MFgqqz+RxCuyQH
/ZSHxVVotjs/vxjKZNNAL5lvXtvZrsLE1xGPp0TKscegEdW8bkhPHC1rLca7bkiAG9cuxcqVkfbr
tBGrsRMrzceJIyBjFwTsdPG2sqc9z/4lTbKlE8RPuB5uwaVvCYXYqOoGbPLGcXgjU/Ls03Xyihhm
b/HMxoO+CepuE3oqUiZ5tGZZVeJv1GEZ2M2e4uIO8PTeYkIz4mI12iWLSRu5TbbvA4ORulAMZ5Nk
BRGj6qpxiG5MjxMW9xqJnRDf8pIce2Nas6939bZyc1tboKFYIW3atAhu/HGvZJK0XMUdR9u11R0R
UXvhBxsTvZOVqmunkXsjZ25+glx1VZqIVrjDvppvFJ6FZE6n7KNbjQ/YqzxCTb2OiOsk+EYM4VqJ
4oM12kdNSdC30espmBq0fEOxaTGfdjtMq8x+UFlhAIxfOS1uDd3kXa/R0wlds1FQwbBatfs1LrKD
KYdDbipuFpfL1CJsq72a7GKdRY7bOMwPrL8NwktEEq/CQCxJqlgX7Pl6hX0v21nHV9Zex7COKgoZ
dPv9lTURgZ3FOzN2uaUblfWLU6obRYxHZyhZa6o3QNUOVZnDdcYYTT4m0fabnMU9K9Sd/hyX3tac
itOEVrZkosQ2///oOq9lxZUti36RIuRTegUJhN3AdlX1klFW3nt9fQ9R594T3RH9ogBtCgoQmWvN
Nc07ndHBzruTVCF3O7HPOk2ol3rE/2tn63eGqcexItRbH7y6/+bikU2D7M12tHOluM5q9EpH8UXF
5pXg9/e83AK/vtiy2A9mw6+9fIejt0ZzBapZXsKB//Kg78X4ShpLQDaWZxNZnivKvgGuD+M50M2S
Eh437Y5hCLki2DuPjYQ8JrbDsjC0uysqyxSeFvm6x0bqvsyyowX5soZTOMzp0THCB9yas9V9Kot5
TsZrq+e7dWCGMHeXh1xrhkXh4xy1Pjkuw0zRY29hfEAE6/dzMp+Bnt5qcyEQuzoO5Qc8mcOQLA/U
FD8zuzmQyXYiguDGNzSInFRHyysL41BZ8mAwg+PbPEWNuDeRL/djqt2iNNzr6cTX2uxNI73Ea1jZ
EvoDAlkVkmFZ/FjrfF2vAhBfTzf7vUyVYAFeV+NdzfpL1MROQVRHu+ora0Svlu1zCiTiKYeq8ElZ
PGClt0sEJtU5acDK99qVAQKMk60QNGe2Ozvj91/yPbI2zyTJqbuOYJksIyMxM4/kzcj6O3Onr3VD
ulM/X3qpH8hdZy85Zjins734U75t7fmEeTkrYrsXkFmXScKg+2JwgawJmOR0jWOya8R8LLHILeaX
aLF+jyPp4ij583BjtsVjjqxD7BwmjCfa5Vab6bma1UNjjrslJtVZ/aE2dkCcysFlhFUSMQeA4FvQ
NiEl+6pDloAzsDY9bLRqadEfc6LomTN7JGM9LFFtZv2cQOaDSKgzeTCZHOwkIxPZjNTEu8YcgkqG
+5AIQpcBiYN9TyN3CcmmfOvbzCbjMNV2aDlIjTA2gxJtbRK1i0L4ZCGs/jCX2iVxWK1oVevs4k7R
uVPVI4So8+RGW5PhB/D35zBE7+lkvJI5k22kUQXmyETmOlN4mOANUASDOk/eqAfvZm0+UhOQPus3
pfuAfvNCrOQmn66hPDoj++FO776poeHb1dkefcQa/I+n9MVp3t0fcrwntKGatW+SN6mfymzvqOQC
wWNL7fisxuU7WTsPiPrbQmQMIZcTC/IhVh2M4vMvmSZ+DSL8ak5srGpyjJoIV8byvO5/U90fV6yB
nIptRc6LsPnPROYFZ+8HCWmnqX2tWDkUH/devyKDREPxMwwZvQghlK9YZh5Km8BfZd6bxMxaY/YQ
uKPa9XjoI+ErTvRmt19JFYK7Mh/0rjyo6gwC0u1isvIW0fmSUGmr6g557quS3jJqt7OMX4iO/5j1
4Qq2jncH8wbd2TdyOU45cakDgqevpeGeNRjLiswCSw8DTc1wl7D9NMuCmmJTkEn6hnTDQ2fpOfqp
yNbSBROeMCzfFzJMpjE5kUN3meBS5Y61J6IoGGR8SQjITHnphqBDjSaHKC5/sAKKSW+I2D4zEJKC
ANvCuWJ7/mCGfWii4VEp063qoqOjRoF4LHKLa9xFkSLa1Ia6UysJgzs8FioFG2rwRrr7qs4vNtmE
+LC8KYq8RIoWVEsXOGERWPgbjFK+KZrzAT/uxozn0U32S1ynV9PAjKu3CUEll1Xp7jk+C7lBbhCp
jWVle4oWBg4pmpmi3aq1X27UnbSWG7luQS3ma6gV77Nc7mmynI0cp/buJhLzDRLFObOo4TLjYI50
QTU/MIAqpyUwyz6MInz043yJnfIM1/6wNGdnsI+T4uy1Ugvw4Xt38+4DbjYRZqQsgAaE7Ytme8M0
7nN1OmVFGLQCO0SugnFSt+ZgbbUhZd+fP41FBimJGzIvvlaJ9dlE8z1X5XsL37l1qL3WlTJWLzk9
41yqX1kpP1yqOquW3pqfbjNIcGX71V7kLQz7g9aVAa2+XrbHtC7vaqednOhPVozfY8bQS9Xf2qLc
xwN1RVRdND3xqzpQiXoc4L2FbvTaM/6sS/OYhgkLgXnUavGAJ8OzNB84vV91clQgM2yy5NCZdjDW
6q5PwruTY440Z9dGcY9trN2bpN3KyfKTcj4zrttkavEIi+hbEYmjTam/XuKkyH3L7OGQEp6tjeLR
k3kzGQfIXqSKTyfbHU8ZGdKOsE8tTeE0vatsjX1R7wqeAZTwJxEbx6oGi9AlprVbi+QZoko8tyYt
SMhdrDdnhIokF/zI+o9KFwdyXx+j1Qa9FCcQ5HaMz2wBVOn4joOmEjewpjKIr41j7Lq5OjPDPg6m
furnDHQesRmZk0MWfQ5t/MVMjVeyT/bKiKWqOb9U4i1zrJMg/rZ0dFJtszMjHgiU4qya8ojbWiDn
/axCp5yUbU9qlKrtB8P2Cw3mNSnp4idRHLt5NPxO2EQdJH6TLi99qN4Sfsa4FnGhQzAxLgRkglKi
2S7xdSV/knnVa6+KU1hYO4vs6FTR/Zhk5dD+LIkwJZhj73a0+J+auZzkVO9VKnjdyY6ZuhwVvboi
grn3NLL0eNsEWj/qOFzZpis5gqWb7GOVonUB/YiXE9O4D4Xf27hGGdVkwwlKQEWnzukOdpcxVdCO
6bkY552w7AAMhxQYgy00tnYa+RBzV/OriQ70vorQbqIbt3Xcs630F6IzXvKUS7gNT5hQH0rD+IXE
8MTo5kFU5qaFB2/IVXmh3lpXfRGG8Z5lGuv0+HuYBAusC5EpC/rUt6aPTDUPWb68MDG79PEADodX
Tx3VgUvGOEr+u7I470KIByPBmzYqJBCnj4zp/mAEeXaFmrgZuvSoJCONO2hzrgWoDVck82wWo58S
Uityam1C4m1rOg358tDc5IVe/JqF0dnsp4PafJ/i6DxI8yvBhW9Wr/8UnR5g9xyMgyR00QwMpA4l
sOwQ96dxto6J9omygnBlFjHeQGUw9+hhkCQtK1V3OlRudRJmfhL6quVxPKHUe5P8pCwrzriRB4rK
XHr6YrnWfXKKr0uhfIn78KbI0AdbnfdwC5B3bKaJemvyqz+9NXnV/CIA3XB9IRlv2dUse/FMDWQm
+0636d36KzpgD6KMJ2slaIdoVxq/lfxPa+IhqKovGZUbYaQ7u053RBVaQB2K2E9hvSe/cqfpfSDw
apSqs28pgjVFP6X32iy/Y8J/cJSSq9CF3KV6ZfzBb/DEAnXT+zaIS+0RjzQ/qXNV54Lm8QpPDjxS
2Wk4ygoUCZjMBvoEhlSwFdmUGMtwTlwtsLTvUy1fRJpfiMc6pyPFykxwZUFT3wCgFAbBFMpk48UU
8T+zTK/HHGAwQEX/C6080RDX6sErnief9584yfPu8/CEbv6927dV5mkZsduojf4P3FP/F/h5Pgcq
B1nJIRAqqPGoR0ABbQQKIeZco9BkElC2cQGswKGSRKMoRT54iVL/c+55q8gZkP99YJya4JAoSoHU
B8gr6bwUxzpUHEQ9WkHHgsiVIrw+dnFUH+sePEltG7ZmTXChQsY5agRq/D1UiciYyj7vgxmshdV/
/i4Z0cOKmoLnKdONK/KXKx7970OeJ5//+J/n+fcplnbqN01LhvzzM3iCP8+PKR9nA4FMwoq8fkxQ
oz+Nwo13qmJox+chKQ25Mdkht0LLAZ8SmTNf1fK/tzIoknx0+NSC9H/264dGqG1xfN7q149CGdD6
ZZJSc0XYnl/Z86XmYqh9JnO/MnMV1DTZBIIyIIIBZOCzfT5Boa+f6N/nWp/asZKfUoDPR2HNV1Zj
fJaZ7gHRf0EGo5X/fdnnree5WnME+NLCKCwhl3x9iueT/fvY57kE8sT892WefyGNSNC6pa9tysff
jXw90lw/666pmp0yw3ccFHezJPMVB+99Nde7fq52AtxI6h36JgPEId6Mfzr6pHyufRcZldJb9Afa
3mxrP7dyH9n+vh97X+2mbTrNb6Rw/1CqCznf2uBswpcmmXejjTBl+APT62boLV3Z6Jdg4uqKK6Tz
df7TkTUYLQQy9u0pT/pdSLyzJUCA0qMWZp4YEn+urBMjsMOSi7vWlC9MZ/fGIWYQGrcaX0xxKxf9
VKGQtsrikjWqH3XFXkGEt4YIUlTP9iHq3V2hrFK98EiioZ+sW1CaXsvTWIVBRswaHSebImJqoZ9k
Ml1TUb8Bp/whQmuU5WmYIBP0TfkKheDYY9fV9dUuNqyg2WdJ7JHVuiX0ADOtfqPweWRxuWcQf2qa
5VxSPKh5Euite0RqJgf7bkRUsMOv9WNYpO3beepxRcJmAKNbal92upeqzg524350egrj363a7KPk
BL4WJOayI5GDgKazNVA1ErqdKRJDdkyNob+rFCdzm9N2hUFlYYhL6ZHCYq1wl8O0iRGH/0tTUFou
9ADlcu6NlKhXhxwyKrnZgcQv+N0nexNZE/yoDaqLDaq0XQWU2Yl5H46R5zRvhMQzsmp3uE3Bf4F4
qViH2bFfEoPZfPUwxPSm5ktgpvFbZw5A9RkxN/S2kXZP6vi8do5dZvAh8ZHjwZC2GIzqavcIEeRp
Jf6801pAMjpZGGmZnWcPY2CWzaZzM3YMbZ8CpVXtyr2xvIQKKGXQqtbKliDMrRqa2wyEMi3QE/L2
hrLersxTRjaBrXy2qoLGHsSsD7F8ftOch0aPMhSuNxLOGaE7zS/JARR5o+b6Zk3ynmciBoogVh7m
aG7oGVCu/oqtL3b2xyCjWyc5JZ8aTwqvRRRld9VuUPWgMrotQjovhucm1wS9aqBYr311JH7OKE+1
PXpwiHAGuJdkGITuuFnHp/YS0jcn26lETIOWoJ6Jvuadqf2qgKxOum4cBALFOqdDTHuvsGx/lFem
hJEAyUy7WyHrr3FBfAsvlsjBj13hm6n1fSkZfqyUVKfe4KdF+jPZ60vqxWwpIZBev3yvgZsEsy+S
UVLCuozOgY5c7cLkDQxBIZcqdZlc2gygQ2S+owmIkIEzN17oEjBiMhdXLJi6RJiZmAf23RZLdxi/
81FE4gfNG1Q0ZV+H1YeIBTra8GgNTAkQtxZatnU71KEs1ho8QKVHykvejqJ221roHpbCXrpPfs1E
lYrmooeOn8nFryI0N/nFiVI/UfmyrAZMDvYPcta8PMchkUdSZ4se9wWpkotNViOjPaPj5+NQ2Iy8
ieQMI5PwuXBPuqKXQcxMoQ93dEj98BO90WZuQp8sNVJ3m6PhuscIrXLq5FvRkZLAmEUMFnl/AFdy
8eATp4kvknrnNnowoTHO68azRq42aBLpAqeZCUU7WrtxlltwOW/IaxCC32r/I9ewVeSlBz62Pjvk
5jGcYg8TXAYgSDBBQruwCuIkxbe8D5a4OzQVdYjot6H8MzfmBgk8yJmFryTfKbFkEB6Wl2XOgzLt
tigUfZIrCEmMziTm+S1YsWlRRrEeJ+BFWfanl9WDBO/Aqbsgop/oZXscWgpu8j4zCCjAmFGeHavC
vYbiizFFXkmGmy2rQMoPIq4Z4ItdxVAvgpGbsWVYCJnlyMyTcAjsz7xSFHtTKJ7CUtm6JkIBfeMq
A+zl/CBpXnA+3NNhH8O53DvVz3xELmC4m75HaiOwcTnNfe3PI8BJfuos9S1SLXBv9VjXzs5klNpP
4VEjFLtyX2Ri3TXBNKKuXvEcIY++bk+rbHp2GBafctCrdHH3oax9ojurOP4oVSxPUQdXCdg3i6d0
00Dr6+1QQemvb6SGbau83Q6I1pV53mputtXd0QekYc0tSap19/ZCkZIrvm05J1xYtg2dpQYgKPp2
n7PwZpHBNYD+GjZszMhnJCB+LkOvEC89fWgd2lsjTu41K31sR8AGqjfozrVOyBNcXCBQkzagCjKY
P24rtmIut/YC6b4FjdFDEEztrsTWPur1w9TJP1F7iOZXoxqWbSvWAZR17CPjwzI6n4DZAx6MR2xN
fAclSK5fQiM8aKwgSjN/qfr4feqKm2GWX8Iy+mZ0zTERxaFInS+MZ/EAYEVU6T7WjthOQ9A6A9mE
tkl5Y6Z+LSNmaWzpdmedBshOFdlyWMlpRX+J81fdHS5JPL9G7vBVj61fS0MXVFrvmMJtrSoGQF2s
c6Srj1axEark29jEOY3uzrinWnY1+4TChoJpmOjwlK01S8xkSNZ241epWS+NDL+WivLmaOwtRf+G
Yeq5RwGox/1OciFIspYEhixdD0CFyQpr6AwBAebl67KzpH4bp/hUl4sHAOQTFOUZcYr/6uTTcnpy
jels2C6TaO/Ic+WwdZuKR0o84dHuaU7U4/ox6PMhUsErRv7Mlx/rCWNn+OLN3VmMwyAOIUkyTYgp
DjT3aGazGJILMrsLy+H6s9/lkcnycAMH2xqMVMJpDpRevFgMIsM4hZ2lHFK9O+IKe2ztC1jne6Pr
58IVp6LSjuMY4y7jXJNIYvbJOKzCMb0ntHj5Nkn3OJfJIdb7g+MALobsdobjN8DhI8B3iv9N354T
5dtoqEjO8cfpIk/aVBd0PT3+rYX5EznCZjCIca1+9s7rXN6E9pFToRdkArW+asJEar7Y2pu23LDv
gZwA72ZevAyAJTlJcS+HP4t5qwMluvX975z+i14TFXrCY9+Mcd/qgatz3d8L8WEoUJoO8wcmDWyY
zZsebzProP7Ot/Kl/ILufqm8FsqzunV/mN/dT9aUfKtBXrtWV2tbH8zN9AYngCKj5mtj0P6KH0NO
bqSz65l9bCJC3f4Mw8YAP0/Zn2ii7aRhvxvJ4xDDwqAtNU+L44TXUiFaCVK89tanIz4BDVNttWCN
KbsHUHF9tEgy32i2hrctwTFMcqDb8UJYKs5RuIln0aNWQU6DYrMIuijrt091TRYnc9AU/KfMTD1j
yyp+kTP/auXhdFXEUP+so57KSxpi9AnAJLFNK5XjZDsDP4YOxWelkLoZXnJ37Dt2U73zTMWiSEX4
uktSStuUbGqGEg7Gj+lglNtpFU4VEwN1c55uljAVfyiyep+EKeLkXkk+3EU/ZyqY27hEju+skQUu
a9p7Os+LzwKtnd0IrVep5vkmWaVf0X8PymwHeq7Rs8gZlrrtll5sLYJiqyoRKnIuLfI2kP3S7DV7
qUngRqFTEuDzTU+rQ0sGXUG26FtZNun9yavBJPPteSrVKm8mgZqfEYNq1a7xWujV8kryt8dOqJx0
sMvr82BGaQwuBVVIO9tkj57R6c3XJgmXK7Ew83VNIA2M2vz2PMVUmBY2j69DORsviwKAu35Rz2+L
fpLeleAU0uXnXb3qkFRqUw8dXRhMnTK9JrMGNZN5Wkxcrvf8l89DlXyPNd24y9TC93hW3Z1WO82Z
gLD2/LxlKc3ZnrJrbafa8fnMkFBAGbS+8W21+k24ufXadzXTwDLqvJy68WLGlNmrfkjB1+ESDQib
/obhlhJ3DhLXR0QIO6Uqk3ulKnJbjYzZhVERieFQwQ1uzqWAaTuKK7WLmeISNfQ9jb5j3qN8rdVl
2amFawZJNcp32A6nbMr9CGPwh2o08tKYRrPJ9Mn4zHMG5GP8GzbLJkzTjDwobpVjcwGRt02QKveu
TpoV0D60rzRZBL4nS/5zdOQD83WKOEdTvNYcjkqTG2tGsXGrEcbcUoNfltIy4WnXu+5cHEjzNm9S
JKtJRnvNwH42VIWpl5vm/CUyRnDrsR7Poo+STyX75japfimabIAXk9mHvM9GvNtD3FVKgf1x7mla
b/9CF68z8ZVQP5cx5zNpTDIOtTi6dPZ9Xqz0HKrKTe3aCkeLoTppIkmupcTDe2qn2O9GFfZMPN0g
5ht/jF5sTMYwv6aIYFnebYa/tXLEArrKPYFR5R4v6j8MUi6hVRu/yjG9lCpU2KYH1MrxEULE6xRN
dFlqdVPlGQN/lEe5l/TpCx7W1h4Dq/Fk2bjsZG0T/6iql4VejyG/nvrPy6TGPH1KsleTlIxdOuHT
n85FdAFgCC8puvld/ADzL30X4va5AY0/p1GT+mUdfbPNpj8YosFsxB1HyGiAaGmZ8fKOmzCY15Kb
TfZFJwfjfRyz+XWdeLcGFpwTscC+BI6yzdL8E2n6HihJfLe7Wm6KOTe8BezAe17ZYZAkDvTqVjfe
wcjHfHyERunnS6a/luDEUyytDwzQmmvouuFGitH6iHQd8tRA7pdrIi9fsMRgsy4Yc5sNupZeG97C
Qlp4j4BuutH41jEB2mAZWW3rZBneqDBvcIysqzsrwxvS4XFrlCIEEEgHz44neQofKQtIhLVicRFh
hPeLhnGHmvf1u1EwRWuKiQ0oG9gVUcFv3ZAruFUDhNfJr3K9ItteHW92C8HMqsp0K/UigVyQhm+4
y7PwToP9y6RbAPmOfjQN21TeFpLSMHWY3o0xQK6WHZWwiC/FRDTk0qrt65LzLnQIGp2wEK2WVvuC
jMO6INdDFNO3L2WYdi99LuNNl5XLwbSLyXdhvIG1NmO0bUoBW2bV/vbzDAEDhnFvFsxOMiW/2Vro
MLmbVWx4EEU8D2qoVRindfN2diCGGc0AdsL3lLhJ+Rquv55FOGQ9ZIKBYRZSM8Nuduo8uqBCQ7kp
E+x2YLqEVZ+dk+crC30wvVLVy2+5C6lCHy1UODXzitHhejTm8DKOEyTdZUaq67blte0ivO/1wnjr
8L+XhYtCcz2YRBxuFEjpRGS62kauGs85IZlsXPTPkij4YEna1h/WWajaM7yLJ3SBektF8dRzoERO
vaajrWY1/1KPlvlJ8nzpVbHQXqywHQMn2/1dAfROIjRdLMQeQ1SeAHvgLvTmNcEd0tMbIMyn8CrT
woWmI985q/bqeep5GBwtyHJVPQtLpsfC7AnajKi2GdBSacZH/NVf6VrlCY98+hlQR3nCBDPFSbDH
OcnJhm4jlqn0mLBQlehTCpk1ro+RLbNTs+CDxSXVfWZxCEspT34lvfl16O3vf4Xaua6E24b8+ldH
sacLoUk32+ij1+eBhRxLqtRQgg66YRDZdrGds/SGOx+c08RhIGBb7QOwap/PqYktbASTMNGSXanP
uM2UUDuoAhfTt+OBNkfOthu4ZnJGBM8C59ojQ7OnFJNs9MmrnWK+Pg/aaAADWejOqvmfU1OvIaga
qcOp+HyRzc03y8R/ZWhtogOggJ55XdtDI+MyhJVaAI9USYZvWlP1e+Y49X4My/kbLKEa8mhvqorP
JaYXR0vO6Hmabp/AqLGaKbuoTPcv4Vhkl+fd5y2mJwpMSz3491SP1MRD5GOuCgLtPJm9eu4785+D
sgYpT5Eodoop5n4j2pX/Omn1fGzTxGsw1j9X60EjDnNvKc79ecpGGfH3/PPWP+f0veOm+THTEvbJ
IgshxThejnfJBYZSC/HdGmpG09zvlBJ1C56OPoHUXlc37Uu6MB9+HlyXpX0oGxCk/5x6PkKs50se
/zxPQGl7GEv8K7HSHV5xnsSawhrvz3s4vkLRKcWwG/ssfjj2jzzX6xeHDnI2ShhM64HdD1PYRtH+
nkvXR0geMaDL99BllUFWUXJUek59N2bia6wD6MBeKG72UNgvtYsZYLz+IewHbZsP+W+7Ucx9H6n1
eZgbOHlTlL2EojlDzBFBowN3aZSSjzbV1Me4FtRO1Q3HZT1nRGWxWgWQnFZFIfAZxDjapAX807bq
7Gyk4yUqNONmtppzgC6JZnmAZh5Ouh+2i7x3BrVj7yTDQURMs57nIierzpU7X54VbKrV2jltDH7E
6vwLrTpGJtsp1JUdAaTTJdGTD5QE5o7Acp/6HkwE2rs34jDWYgr1MUxT+zYuXchcqtPQpqap74KN
nETcKDdLHSacns3+R5ws9yZUu3d3MfPA/KmnVhPYQ6a/NLMoAL4b81NNnC+CPejotE3pmV1V7Oae
XhRGkvGOz/d/78aeWU75VeTGpsvL4frUubma61taaPwVzKpx8TvRQLOXRa4uz/mbnjGr2zgpNsTI
MfttsvQs8TTSsKmdFDq8rm9op4FOKHY+QiySd72qR/sBHh4VbC4PM9fFytdpLyLTyx2QWQuSScGQ
GcXyng8bLFy6zWgV7s/OJeAEbO1PbBkv2C1PX+FPL1u3XChSx54pc58Mx6zqi4vE/X3T9skjze3y
szSAIZ2swPN0vZu2cl/g9nGEjNFsrKXT3/XlVlTj8vaUbHMnMvUPwu3kPcslDMciL4Ma/s5HPCeX
bEWCZNmLYxyryQPqY7tZ/awPjK7hPjivjKBFYcx/n8yVt7nSnD2dXb3DO9/y9aKorkrdZMEY2xJ5
R87AWVXTALOB6prBTvdb140fSwFwGvUL+HTpKhenql6VwdFvhmKN71WDy97zzZTOpdNn/dD31LPN
VFSfXV0o+2VMa1+xW95u+g2qrb5LZ2BXoRJVRXxLqmOAd4GDFW9rl3mO0PPyWndOcX3eCkOipkcX
imPSDRg06D3sT70pgoT9LnA7dzrBp9PhDPb1qa4K3atDKMmqm2KxsZ5r3KrCwHNAcNQkr2Ub1qd/
Dw6Sgr93tbpHaZPnUFjXh1R9g7djFZo7LDLHcl8lmuGrORqZYpT4PJSxvnMiZzw9d4WwVMZj3Tbn
ct0o1Lqr9I2CV+I4hXlgScs61drI3Ad/bDoENLZiPadV2OIx3U7fhHx9yuq7otG2k6ONV5lPGh65
x5lKLMA/qNj3Vup89mJh5txGPxzTV2pVemCy5V5rCuO90ofcL0ce+bx0MsbA2whjWo9IKmZuJtBJ
OfxzIJlEnqwm902mBkq3FS0cv7YKZ1gNId5TZdMD11udW4DLA6x9uGWnJG+VruYHa8Gm0BJxch0M
a1egnrkvWtLea9WMr93/OrW4zUFUXBGDXV7NZZT3REnl3RBLGJhTmG2f554HPvg3faH2Ukjn8eO1
eUrXA2Giw0FNYZsoxWzcLLmop9pVLxn215d4hgfYONeRQeyF5mD6e3rGxJAKBK5hAr4z26Vs/FCt
pj0yZPb6ckH42scWmsqxGINF7QYfQUn9yuTu4TgMljQHaKdc18eGTNDNWJnRZWrF7yyqs0+mULmX
lnF+U4xVfiFkDDgY/17gqQSm0OM75iKoqrS4/F65b4RYY4bspi/t6OZvUunpYNlmIagZxV1fmY7a
aF6IPQv+ujdUooXyrRg41eSZe4K6h1Vkl2LNN1kMgqKVK6uuglWaw+YkTX59PbWMaHX7V8ukEieA
4sfSuScNESlo9lIfmd7EX8QANFrUyxvr8QiJTP3TFmnyhX+HtFgJLTOwsyjxpsh48Ax2oNq5xY5k
QzWUbfE7gi9IbAjr68m2jfvQQYx43qP4yfdLZn9/uunkcFduBqqafdya8TZa3Rue52qBbq5o4ocW
fsWsOX9EUY/zYx+Nnjotzu55d3ELB5pQdKcbwBdO/6zqcN4zwB4g9Bvh1zQz72Yn+odNvPRLYhGf
nQmnO6G3aJmSYORhJsD4zw/yeZjnoSCQ1Zk3aQsA/WwBJYYqiNAUhylIl4Wgs2uz7BpATfo0iU9r
kodwiqpgfv4BBAl7nahEW5DK5fa8ldSVepuimHN1+CWySzsQdFfHskZeVGKce3Ga+Dd08rc2G+Zv
dWpH3tJp/ORkTpuCP4LnlMVwFXgOb56ScDaBmPl5rTR+WT3sTlNvbZzQnart+XlvsjS4bn1I/OYw
aj72KPiHGENx0xGNo55B/10vfRM489Bs4VKxkVsyPOtp15wtp9nmoy5ulhk5t6kRezz728vz1POA
D8ma5ooNkZSFdW7q5R10GQlSNKfnaCmjYziMTjAl9XgRTpPvIlUdAclTduo0Tz76wl2hCemFlLQv
Tdm2dzNnUFDkmougeZZeE7bRtTRzsq3VyrpnrhF6bS2Vd8MEUdXcUf9WAA0lsy1+j/qwTSbMiLS5
ih5WAje8ytM/4bByV8rx2zjo2ka3i/7dzqgMZTuwsTkWlnyZHoS0v8ekr4r91A0mtfJY7EvEgX9v
Leu5aP1rOFnm5f99XFluW2XRAuQmxqfWLA8Qt+I+Nwzb/oeo81iOm1mX7RMhAh6oKdC+m01vJwg6
wdtCwT39XeC/456JQqQkigZdJr/MlXFD1D/OqZqb0mYheb6km7gxlkcaPP73u+T/v+/vT//v79Wu
dE61S3Lz768s6wf473fzkD3Yw0wcMPknvYHNWzf1YTt3qOxNV+cPoxWxVKRtv1OV/UkfrnP+A8Iw
NXAujA8fRyDd8IdZUFTBQbsm63P4W3IaC0OpinwLR5fbPJIJW+quuxEOEihsIuv5701vfbNfwQXY
HTiy5um0GSJyEwk3mDdN8VVmHSa5kR3zLXYeO+U7x3YN6mkcIvLNNNTjWZtiXW0igwrz+Q9l9ffL
hJrdIe3VqVacqiX996clEhFuvVzidUSXzN15jQE5xRaQwO4/Sa8wmQFCnr7pQDx9QKAR2F0z67Gc
5LJN/NK60UqlAMGMHlY2X10LWnO3jhr1p6ZVeqDXfvTZYc2NouSRkU393BvkapvUiR47o+PcWTMs
VX7unKVeY89iXXxMpsQkB9oPL+bsvhS3WunE7xr1DqcFFtjm782x5aseut64TuQwH03HuUG/TnZT
neaHfs6W3WAM877Ju/bdMKMte/r8PM5udekEqnxciuadinURZK5aGAgJY9PqCSHXwnEvkzcB7zUg
Ldr94F4WxNIhsHUyCnrc7Kweyo+z/tJCLAr6Oici0Ejvpmg0tVOF2SQ7u2jkLVR6poJOfWyVy8LG
So0dvdFrTv0kNv4TNDvPDWITUdkaCrwcqyhtR2Reqk5jX18Va2eOua2KnBl4QvXXaDBR+J+yZ4PN
miymfKkjWHFXuW9crGg7yBlndWj20lwJje0Z1kt75ssQfvj32662k70pNbMl+W6m5BhQkLkRyQue
nedqVPr+711/v/yfsmxaiQKn3dMTyHm7DVIr18/Z6BEHj3r9PPxYIlNnxKMBMPH6nr+/8PcLzmKq
uZecMeFS2heLARsDRis12Ih7KGtFqanALdeodLn+Fly5dfl7e4y5V5S4uRdfOQehi2vPqZ9X6ViY
N6xyPpWEytnGuZWuoQ8bQI/XPebyJUoiuujizKhoA3z5T8RykvbvrXwq5f3sl/1urFN7o8F63/kg
7v5T4sEDlLsu8/OdXK9FKkGF//vTDm7n89+f/vcmGEni1PGwFyunibxV6Hl9c1uuH/3vXVJrQrvI
mtu/t/7oG+vfyswJZ2233Nd2nl0Tg6nYGKvkPadFfcPo1ebGINRbOW1gmsi7KTe/ith0cAfrA2Nr
TWc03udHzr7VZjZn/cVuqcdmVGPwClr/FOE78AgUEAgdT1mlpW/0YXAn0/wnuGH1rY6kE/z3fpd/
hKMP4Tre/vdNgtpcbP/e/vuE/dnwsPajI7Q6cf4sBgP+31/8e1vq6RbWmMbRVXepROcXJ47+97v/
e19nJRsd4tJuwfSGrcDG39PZHBwN4k3yo1XlzojncEonEz1G8nIBqI5EZAe6ZyakqRE/RbXXDfTk
Sk8DksAvIl/2fmo0W02JJaiW49Rx/I7tJFD9iEVDclk23BX8ByQK/XcntW/Ol0w/aY4oou5c29mO
xq49piS5XTrjTmkqDWzIzKGYqE5y/faqGuu+aPwscJLqYqnYIe/YvgICxHoWHVZBHYsNVzw8TkKz
btn6SZxyemcRNormk2iVvOimyVCpNZ9VBv1OaxRDxBqhBPuuiCKG18k9lXI5xquBCRURGh0Tbi1K
nJv5J0mZBwbJOzNaaoaQDWnAbNU/cL7juZ3EeClNcpGlXz04AqtLnDo3Dp5CflzMZ9K6576VDYfI
RYdJUOlL/1kH38WrzX9MyumSZKgW0SgyaOPJJWWpCbpWvEd1R+Gv8byuJXs9Epuyr1/dCZbTkFf3
Do+fAwW1zL9kFd9Nsfpaf6S0p3OKrAmH67iKmADGwVvv8noeXbSMefGu2aiR/VDmZfYFQ1YCsDmR
Pbr4XpbBeCoqccuMjdhIDtyc7NuX2Q5vrGcUnWrTPdnoel9axkYxv25t89dK3B+tfqtjWirKVpFR
bB+6KCNvJUPkvZ+xVj+tVlyajoulWEhE+H2/43/auTFyipYf5ZDxMBXxLkd5oogFpcl0TGtjMeK2
sTdSpLn6mrem7NzTWGThGnmOmIcX3bLX8xHDcyd3pVs81Iv1GFU0BrSMEVy0q7Yl+NVP6VPbma+p
mOItPU2nwcNG3a8Pt1e6dyYEe4oXyp0F0zEb1S4d9Vs/m25pZr4taomramxDH612Jl2AWYeshf/C
BM6f+085iN/GdhyMOCTNSX3RjuSFicX4lPCCiq0vXyMLGVe71po10sm5iw+v8QMz6mYOgf2hnepb
JKNPJ8FVibuSbc6IqTMofmIT3FHbx3foYwrXTbtNsuGtcfxXU2gobE5xZpQM5drPjkbTnzRW1m1W
zviYuLJNqx+tiUTQKBVvGrSAusFD7Tf7uIWx68VslItunGv9tm2KdmvPxV5MJRyRSRBvSct9gtE+
GJz6nvPGJY3Q+bq+J6yQU/IqO+eGTGTMyFlh49pwFO1X78pgImk2d71RPAknNbazhC6BxBY6te2f
42WEZOSS7nQpYxwNfmqVia/Khfrn8KzXLXa+Kf5tnF2EbXrD7tGgkJWsbMxEYHqdeC1Tl6C4tMj2
QffTdtfkNed7QVpX0KBQEtrGGUPsvchAH3gpymhx4VNj+VkngDmGzKaPseh3yYms+n3Wed+0hqeb
dBE3xsRHrpDUquVH4GHDYUEiOYGGIBHUd5TCY+TrtlbOlXImyWgSYZ6Mw+wQNpta3QhnrO5teRs1
sRXWnnzVku7XZ+C6Yh5G/IzVUFfhYmi/mqu9wfLH+ocnyu1OM2KZ6k5qcs+1Ux3BpRSbuo+ZXpaa
G3SV/e7krIaFOX/FfmQRTNSdgIxBuzUofGajsXAj6hpf3MKGK+J9inbF6RdhcsmHvZVpGDHcnkV1
lo9t0b9yePolePhAk8QPJ9895Rzs+ATj7cmk9KPpxMb9Ih/1kPfZs0aaqxv+IV9yx9IcA6sJwZIs
2Vg1VhtTw7FEBXMb5hkzZatexx3yQ3Uq340NPxS9NYMuNfgCk4WUYv5ll/JzFhBCCFU7SsOoZDQf
hHF5FoYCt4htHKGi7uvux/FKI6Ts8D6yk13P6uu5ODrzxJ93pttuLLvvL4yuPpUHJ9NPzlU7F7uZ
ak8qEp+GJf+Jm57ptStfrdxSSATWL2AIJ6wI5E4zaUnRHWIKnG6GcnpMBkmQGCrMaB1ELstgjlxr
m3kZjCDQArrXsWMTPYV3p1FYQe1mGiVnQSGGA7/CcuE1Vs6vNs2vONnRS421mBO4XSsTP1iG6Las
1HFRHFZjxukDfg5tXLYRwlNub4qrqP13ZUFVYdh3y5HzZHkOLkOIDQHC35MR8TFrYUBrLaJQB03g
Z+aPYWDKSgi7m6tc3mbTc1TjWhpj5uNVRoojxuEJzqsXpkVPr4F3Yug46y7et+NOmGq6/lkTydbv
ej8o7P48++pJuaHMmSROVvNMy1VMNCrbG14/b11f6IEFZtmnuWerJVSeVENoR+LgKfPHl/h1fRYg
IspTOMNrCti/XzS/v+0M/19cRjaFbSVkJ8caILZYBiHR4W4oxn8jQrlvs2wmRfnGUeOFp0ftTKu7
n/H7GYuuk1FXvyYqZtgYI2m7vAl9vcCKWeDkY9p0wlB/M6bRtcJ7WXQ4TY36pLkDnLdupsxn/DUL
TW7GumT713YJ542iInwVWYCgOA/cjvE2nYAUUezFpUx+2EzlA2pMXiAPlmHNCyOYevWlSzoGZDRf
ujG7jRWBYc9vOqx7UEF3SgBUxKvVXY1qIddaIfoX7oOnJepaqajaziiwAVg3sshEZiFAURbn+ZiA
HdBdnHtw62D7ACESAyVeiupqugTVs3xakO3U04Ah4ohZa1xsPgdR3TSyJAneIRNQfQUeZhGvPJ4w
Rq2DSetm2DdIS1mqv+YqzTbYMRnDNiP3Bn0mn0cpiE5Ip+jNJKgqPwl6Cqtxzkv/CbVmMzpmcvWK
9jtZmbCVJvC+yeWa/RFi118Y5ix7DBl9kOWdvEJT8jnzXvWp+qaVq3uKnStoKj0DcnPoe0SLrNS+
AV2Vca0Q3xaIQjWbedpa3HF1wTWqTzJuDvnOWJqfii7nO7M3OjINNdYaiAKyrjYM5FNmyHzzhhRL
LPgtN1GfYrKZ1HQuQ8pt2o/j1Wx5Qi13ZsFtxBnTERgMFtW84BwoRXaSkXVHd3cV+k1BlUkHvqnc
ycYp9q6TUDqD+xhXYf/Q4W4hgFXnO6K/UTDVxVfBym064JMqdzw4tqfv9W75kkn7688EQExuxUEj
jJWRRPozT0yE9wS6P/RXHmegWjLx5nPM5pz04yfXOYLfEYS4XjrPtt+728YsMMiir4+x9tRmfoEa
3nIGUD8FFocg0W+6IgG65sj3SWo/HabxuLGqkHqMs+Vl6e1wTIXG7j353Gt69ORxmF6z1GcDEBQW
WUN610vrHzS1whvec7GqgnLZiTyl2El27PIjduUhddHbWSBsSDgUYRwqbjbRXLo76XNQp8SobNLH
uNX2fgyJAn5/BwHNC1Od7OAwVMtpxgyOqwgQY00NpdEyBVlivEk86wDr+IpxtocC7n5YLv43aC9/
u2h9DY0OE22jUxMlp+RDS8fVfb2ZoiXwtHG4ltlynZtGbjUNAwKHjYail13T8LGhYH/6/LthmfRT
4dV3U0NquWrvl9r80Tmh9Yv36TTGD31Ztw1ZJCLRu2biFOzMXKs77YJlblWMY0wZlU2R3NpoVB8S
5ItNndGbQqZi2JbJ4B9E5L9446KFHNfuLMqY6VJtfpIZgdsUHWwSdI5k5/vqJBTYJKOMPp1SW4JR
+zenS7TVZX8L+ZxyIFKU+z7K6rAdvOHZJoY6ZvNrhWwCSBnGsWo/myQZNtFwYydOtZsom8L7sTc0
jMnOhBhOG+XBpRCefggmByZCf2C3aHRmM+80N7q1ZcdAgZdWoK1DTrfmPO8AuEvqe9H001nPy4uR
xGzB/vAKL2E3xy7MpRywVecUPjgE/JzV9DIKag/hfCzICAZmSNcoA9fOXhOnvcBLtLZ2QRNdMbcT
6QmCvgb/dy058TrW0R0bOJ8NvHhdhNUko1BxXQzbwn9Jt1WPHkEyIsbncXYS/stGMZJQdkGQzQOg
PBhopF5HzsORutiaNvscXCMyuu5CRjMFXpHTRKUPR6fGoVw7LLIskeQBIEH1lskYiJz4MHAtg2++
pniw03ozkI+2Si+1bnWhtIZdk7lnAq7lqaz5irVUZqfVDRnXCzoRy/XWj5+ZJoKWzUmV+nVzoAGe
qhlbnrGlcd0zuf16ebXV24zSoBmasa7aXdTYFpgf/TZb0pvFM71D5ZX0l46UoikC3WiZ2BEHbsID
x35Pb5ujSZ4t6B3EOrwJlxGrOir3jTvW2OQlq1gp0s3MunbPXo1DF/ZIZHFWjSXiIXPfMRhaQsEe
mvXRn3mSnR7vuEhgtuEM9cLubtAhEnLbpVPK5bLHo6fuWXGwp8iT35kYbk1OV2V/gGMBpllFHwAA
J9P5MlCIQr2furtlgc/ruoD53dp854ICDb8gz1u30Q6XkBYo1XHd76tPqS/Tds45+KsS5dCyj2bh
CIJosKSkYAJVZO3d5DQ/9ghAqhGBnkykX0omOxqer8J1jS0oWB4LDdV8oqI06DWThBMgBm09n1Vj
X2x0uIyG737aLGC7IbbP+VSEhtPle11zr1ajtScLI+9o8q8gKrl8RtSKML0Lck8/0HvMiMR3g0x5
eggtZG+UBAdGI36LGeRs+tJHm9XLVxDRT95gXx3FZQgODTqvs3dRGwORgxSmuJHkmG68FsVENsLB
gCeyiTvDeiqCXgWlHS+xFaNIYozXsKKzpb8wW3xsU7/awmchYbDgXpYWzur4XzZ7NxFE16QXFhcU
G+GIc53hWA3hNJrmc0h76SJvNKv8508ZAeGSQy6awxtO9FtcWd2WY6oXmB5rJq9IAg15QjApTliH
D5HOA1MP9i/cjePcMUJo5p5ZBS/hYYDZMsBEqnnZb/vOMgNHj8dQnxi6ITwztjEBlFGZ5pCmkJOD
gdDzfwqTjTL2bmVjg3Lzj3UsyFo1OAwnj7jUclvZ/oNXFReyahUAZjxHXgJXyn9htbddJlOZpGas
s3gqDVvcRFgzovyqhPnqj7rLwDS9MEI85nNLoJGCZYrUvv3I+049KJaJdk49Gy6k32Kjr65iIF2D
MMOLCcM6MQ6KC2wVVlH05eFJA0gHZ3o0fpv1v4tJdQd9WrznOmRHXbKEKsb3nB2MT9+byWJH/xxj
EDxP45FaRaSLHpwj1/jPIu0fR/rFJY44hqoc0rlr7G3pvsjS4AyhbF4T4AEFiWXfUtrBtF3Kg0sy
gr730XhlHnZiPnreBNG+JJIs7BTjy/RWJqhMXlkzZe3hZ1eNeeMXVPPqsog4Rv+LtfJAAWr58PdL
xjxhH+M4DP/elNy0yOr4GHln0R45XO5LH5QQRbIVrjg4q3E5GKeFz/HUzqBnMmfG88pKSnh+5exM
8AWK5JSU+W2rl/2xH5LbOinFAYrdU7OaS3PtG687VyX2CDRyJhJRdiiWZgn7fhJcAq0RT4EoNzrR
dBBxy0ZY+mvjNdq1mtlwUz2+6DPhPU0nmC6gfg2zk2+lQSYrFoz4jbi7kFOmXFeb1XFwvHe3uYCk
ebOrJdr4TUn/Vt8fmaQ8FWn5PSFI0fr9CJ68oYXR7Djpj0kwVumjQIXdCphUy9jsoZSwl00cRhCY
30u7fCys9uxIk0w8uG2VMBWovfJW8/qrPy5vg+fv3SK72gIATNaRnbR8woQ5zb4951/WqfYtLeo7
QFwbu3gx8DjeLETfLc1KghmHJTuPwJLVnQoJTDZldkEBMUllD5KLP9DmZCTEFQayRsqzwg464+JX
nLBVecJ+cPW1isuwHm8jfvitJKwSVStoCq3O9GDlFK8uQ/SMBuNtYk63bV1/NGb+qXXOWcMetZPL
BMSfzwTDbNzEe2ZlEQRfm1rZ0cMmkg1UUQ5V2Nf+a2sSbqSpKT7UmEJhL6LFlY8lVv2zN3lgNHi8
4R547dnrln63flHKK52diWAWGeV9aWYRA3sqE2nrwKRedJBJx/RtqkDdGJQfk2RBbOCbQ9Qt5SZD
vwfDnfHi68Rps95mtaQgAitdIXEmOVXKBDz5iC1zyxJwyspyBdXVySbWYCIqkzXJJCTSN71NlJA+
P6EDFR8aBEdhDx8DMeS8kTjHDPdTRfEnl+PHVKqbvFZXOVZhbXUkDSsQ04sxvPpJ8aEoQAiaCg1h
7OKj6cSPQyyPmT1/L3SAbNrRvMZspiylgxl6MMkoPxn8+MkCD6lX2lPpsJtoa/pxtB4yilNdDrxd
xBU5F+pi1YCVk1sSrGeZOts0qhj3W1847iFboJ1tB0ZweY40ZJifPPVgQMVwkm1xxO40hUDXr3O6
jz0V71DLm03qk+iUvfnTpskOtuKJMQTKaEG908JFoLWMLUSy3zlDkNA7bgQxP2hF7VRgl64k6Gaf
sYs/iszZkEtBM7GH+7HtvvBQnrCT6sFQ1eJgovtVkbwxdJLka5bVx6aPY5tlmP7fF0YDu3iU37Lh
pJ527YXnB00+vmgdc1XZG+/JEhWk5UTg86R26mqYw9FfUhJ8Gd/tzhgxCxNA1ccUOC8789A7X3oz
v7X+dBitAtt691rOpwLQJ2ryjCc7volYWdzEfXQc86XXAbkq+RK70WfzM8/W4xS5G45TFzsC/8hr
hFcvJVtkgCgJTO/mjK5SwD9PrV9CrJZEB9r5DeoqFDFynVAU0HTj/t5ejIvim9Xa2/Y3SuJ70G53
qmY9qNbrIV2Kgc+WM3XsTpRKjkzANkmDU3GNzcSO/VQ7C9+G3l+2zvqAZAQlp9Z4y7hwbzxl3AN9
8YI57UCatxrfCOsF4viH/d517i6dEtyxHN8Csx7enRakWk4i1Dj3EfuPQL5deXFcUomzV7F6Skfj
dcpfVfID9eLeMfMouMs6ey/jCZqjmJ7BIx+rBV2YGFEgMZfYzcytk/UAA2zGpVDrXxydXSxJ568E
T9nOYX66NebxssxwSWeHSAC6G8ZATked/dlYHf0rXhMupFN5fU9nlTsvDelIHJw33DmHQHXVNdLk
P0xNu2zOP10TVIBQH/6dTMSht6ZbHcG/9TVetTF379nX4ObU4FZm9TnM6Q9qpgPXsPlZRMkzQ26N
pMkhtuaPiYV2v/A9NrkTT8sPM2KPewRCZGW1h8Fa79+S8W1eQlmsouKSpD855VgbTYP0bEcdwxwb
NJGLmFkh8JoV7TDzHGlBo5dgPXdI8Tw2fRU4hcUBtPDSbVQLvnXWWO/magTP1H4bFOZqCetMMotD
MS5fiTaQXHLSnYy5BZYVDYa8HEbne2r8k1FhekUZgG0NmrLmp4uEBEFy5rZMsCx9Rlu4Sm8PJzcX
I8Z9H6qanE2UJnQB4aOd6FjkyO2pNyeDKQg0sZN03U9wHZEg9jasj+1QwAVU8zEalMWOQVRbSGaH
SnvVy+SnZFUIhSXevNrmPC8BPNaEe+MhFSHZwBC6UoPSeLB6dWsMBN3RyzyuYHGxN7ZtaxLe7Igb
t9/xajWt0PHIe+HurlmRk8ok2JGdbH96K0zAAGgD9sqYGRtWwbjBaHfMEkRJMngl8YGZ4mGb83Pb
JNYWEiPLOUe53hQnfrBEFG7k2lfUqb2TpAiz1qmi/jLVfI2n4G9tyc5sCVNY41kOPFezqON9AO38
poYsAijBIGR07oWuD5s4Gh50VVc7VYrnyB6fsY2SJ6lGrETJ2TKd29RgIqDjl+Po0ge5Y1+otbkx
vGhDSpRk+8LRPcJZsy/Th1bTnyyrSfDbi/d44JAC3eFmycqbFAUx8FLnXubmo68CKWUVlmT2d1S2
kLujtqBOhA0WcvmgqiyErcrD2n+jar8TdLgfE5RGoyTrNmvut6h/sJy90TB85SrM+yJtZ8tlPbEC
O9FryoM6gowicaDq8u0S5XNX4x3JCnFrEZPWyubIPedNF3Qc1hyRwsHpuJYX48FyEP6Fnu3RDjCU
ro3FjgnsM2eYglXT4EQYpliUNplpPADEFaEJYZ7iyaObgdEQNHtVlf4J0QrOs7c6xVmi3ALBNDKW
+5TKoZCjLgQZH2Sh0/0yiYDLkVv/1FruboJ6SeA59R0z4UabxZaedlDAHVCA2cMeiWcswwUVbcu5
f+QFBYEksb7sRL6b3AXPLciPasFs42s7cmcsXPjotJZF2CbMyuCJuIH26FF/gs9jZ8kzVd1vdcaE
OaZgvM+dV6dVN90UswmRVAuSqbxxRvuqDEzKUdMCRvG4pUWtfNanU+ZOH0y+9oNkHIdkXpAgFHP6
r7BThK2kGSkyKa8MpC7xND6NUEw4GKx0pQz+nW5+dogYWk/uN/WgJJJ1D9uK7LidnZlkpUHHUdjv
K2YPTfTc2h5dOKBGjY7pamdrgPSH5kO36hPi2sPcZSwj7TsodLjjQ3y3kmgXMniM+uZNNsHbIIEn
zFNUyl+t9KhdcW6iMeNr9kPdiWGVlsw/ogT1tWq4c7ZkYhIgh641BVmdH9XkfDJC8ztxkxptEbp5
2wK+GNrQS+Iv06+eudyw92rEgJNhj2FuDL1S3Gbgmfb+OH55KOhunN3FlAsfPXXHLGUJl3Wk5RA2
RDIYt+Y0PkcOPFm3Xo9bhTx3W0StXw9KIbdsqrrcggWR+QwLz8KwEnCl2fL4uO1rnGTUbDn2/Yjk
QuD90/SnjRAqLPxhui5O1Qe6OX27sbEEwuWyHLnVC8eyl5xjjCu4EQjiv5i/3ZEEJXbnyKtuSt/d
tRjIcFNgyki8BeWl+kISvxbWM7GZOKSEnn/qtf8Gu7uYZbnvVQ1+1uy9TdJi7cxxKCyZunW0el9n
6cXNyLFWMz/unlr1oflp2IMCZH2yEa/VMvhHVUJc1HUq7M2YzkXk5w4pKqx1aqAzhE/ps3AkjMAF
UI8Rahaal3seCiwJo/pgS05xKXeByXa6jFh/pN09obc7B8eRWPhydYl+omX070vkTLd/4m7tEjd8
oJNohS7CgCnZA6vHMRtLgoHEmweTiVploGGD21t4HVInLwcLXAtoAhF7wFZyOP6DfLU1fEUFgX6k
2SK98LJSBOU2Ng+NL4cbr2x3bEHmjgvZZpWQbMnYqI6H85Lg5fStCZVbFw8y0Y+Zo4pDJ9Szaba8
qkzOA9xBf/HjP/kLBgRXxbBHMnaJPsZBU/g8Ez0CzPAKsprjgMvLNIH8Tq6Mag78IqCejt3c77lu
Yq6ath0HTA6yySv1WG6guxx+bTyfPdzAoErzgduVCwg1yd4HkVRYCKp4ncB/+Ip0DSq8Jfo7lx/6
UjSv3Hwp7FmG05j5v/Gsj0FPCUYJeSco6vpxFhdDzi4FJxiZfVEcBrIE6cy3cfL89CMbtClglVJh
3nKs7Mdqh8xWR/RqTAc7tUG6KLSK+Doo78JaxcKZD5SGaGdjLl6yJkcYaV45maljoY9v+oh7jES5
l5+7BtHPiRTCHmndCJBhVyj42mDW0jTdeZAkA2PM1xYazhypjwS3VNx/gr7Vjo4Qe3MZnW0Rr1hW
1dyrqLx0lU5jFyoWPBluxFgdhj7nC6EQkWEtlfdT7/3WPh1KTeVm20Sp+96XfDCuWXh7CsNSm2bB
J+wg7u/pSXsEFQxNJtWwSWA7KvX6YcG2GA52+aQP6XGMLXRQcCrt8mu3IE6z4rkv82+Vmu+9z4vN
L7TnRCLLLv30YcfOhzABt2ajC+1gxjkm6zGwnOLwbXcaoG2t2xSNCZmc9r1yRu9Efed6zYmeK5kw
FrnTuZ5yj39HJTrk+viCTBR4Da+buHhKl+5j/tS7EZFN22TuXq89g5m7PHLM9yjkQj0EcYXN2yeg
2GJmgzfBiHnrxQT2QITsRhAg9XyPh+jViM3velZPy4JaWTnFSyeyp15KUrN+wJ2hnLLTyDY96951
aYt3vcCE5BgFkL0JFHnTPBMUYAhg7/2+tPcObSsLkzblpt7emceznVpbgwjMHujlRbO079itJroT
6DFjCsk6QV/5ZlU+iZPioB65L29UB+jdB6g/RqBjox4SksHhHzIvhpGi3DD6vOvTZtu17mdleUdT
tP/aor760psCWTJuEkeDS3XYtBn8udyFosWYtaG6p42nI7nMOw7X8L5pyNH15pbjDDyoHl0G1zLi
HbvySKmZLcHkidJiyrtc0hLQadZep5nXEgEzVNYU1kL8JrAVB5mB5i7A9HNypswKNPV+YEdjnA22
rCdrH1n2d6PlP7lr/8wg7dKedI+L1Ny/jhOZBy8z73sNjWYtCpD4uAMaN5jLG8umnDB0u/28KQbX
CntZvnIygWOFzRBRUwEbL+i6rdZPmBYnbyJ3vohnCBycWZIFDlDpRPfYRVJZk9Ly/EtnJzBL9qlt
tGE7UVYQE1Wkb9Ng7R0MfC3Zp+VL+mpSG9JVN27MSm27oaLebSHqoIG5BhxDWJGpDEf9jdHPd6aq
IHZZ48eS108pvSJfhPOSA0VsqDa03bLkUvIKyHapWAc9cEO2zo+Ews0bYkNxOBbiUhfTq6VbV6W7
73Whb7zI/JdTe0yEVXmhjEOFH2ZjuIP4jMBEr+cmA8KRrM6iTZ4JaRGqZ38okm/dzEdu9W9Yw39M
C3EBM85nWcyv08gZUiZsG74RU1/QAMsDDlYW3Lo7G1Mg5gaQuy9jazy4tqZzL0+gNXLriuIaVJcx
6SxWrRHCp+FlgOQV1pFjhfSDvugz7Dmb0bzZkyHATRwxFeo7lpE+b5+HjiCLwT7XMvkY9M+qm4/x
IuTWtZbbqWdsqCcUAmPlqCGuVTtJldjGzbDmp1i54Xa9LEnR7PR2UhtdeGpHtvu7GNiRNJu5p8ZN
KwUwuhiAS5PhCfvURu/5gFGm39t8ATB/rPToC6Rjk9OMfYjaWSdasbw1E1yr2EQ35wjyA9aJ5YF7
x2RYmImGjcIyEi4DDgU9/mwLxH699b8Wg8sskLv7oeWUq5ybYYK/VffLgPTEHIgkiP2xICVHVQqn
xUVuT3OT80T/6pZmxz7JIJyKKMJGdq6BIS53jpTTRrpcjHIJOA9Rz9Ezm44frvHzTCuxOa4AFbTp
sAM3HDam+laaF107+6OWqOiu6RUcS5ZfVpP+htnVTk7A1JF3U+2f4g/5OStypjFD6CE2rMBOPC6W
zc6oMCj4wE7mdXogpKFf5pSTaOHfJ5WYD5ZdcRuex2br9AXocmPcE0vrdq3m5rzfLw89+/PWj/KP
wYwpAykjNFbAnDYMp4c634PYnlJzCaII0KKf3pW9/OlbvSawDXb6/9F1ZsuNKlvXfSIiaJLu1up7
yXJbN0TZVUXfdwlP/w/QPrvOdyL+GwKQbMsSSjLXmnPMwR7eXAkxXQpqbJEAIudj8W31YNLrFM2W
Fi2gCHDOKpOwGPX1AvXTWAXvqYHe2+jUgLAQ9cjiXWJFjKhGJoz+QxzRfHSPihJpT27nfjY2ELOk
k38aZ6AYy0Wl4EtQC2qV0EcXcFuAgjfGVpaiZE0gwrWG0J9rW5tutPgcIvB5WRXnlAjaI6stLchz
xE+TbMLHV1I07dGCEqXTqF8V5PGsq77cR7X4TAB7UIivTkIkOyJSX5WIVo1urAn8nAqcYOVMXbMW
gRZdigaAtk4xxEc9txmhZTzh22JA8tdyasKgM6XDVDX4Uu13YTHDVnuWjY6lb6mJq7dBpYWK0HJn
xo130/G+IGaHTGZlANrd0lxmGjpCOVBew7JHJhpjZsQbk49FcMRzTfcbWMVTEHOr5BIaNY9/Rs3M
p7SnE2ZTddALF1RTIl8yTf2V66q30RziM4ChDdwvee/anEnkSIYX6CMSdJWIdnZtdwSXsAKoFWZv
B51LMg6jbCXqodxXAvLpvJkPraIqply8Z4c6Mrxpg6a3OUXsPHZxblWo1HNkPB0GAmx2qFKrbmA7
+g5+Tc9k8V43OfLE+ohATllHvo6bdTo1b5COs2QT5sFqkf2LKS7n7yaYgnCiOR2HAOstttdFO6FD
cUADBp33JkTo38N8Al0ZcJq5A8p0X/ANjR+76kQbHaaNl3p0vzFeskoFjTpvlPA/e/OhM4FTiRFt
gNjtlJz7TZECD2TyzO68IQyCfA+RX8VEwY2nbJ6Im9sTRUsyfade6rxpvKx67KWO22mr+SQmuxoh
7/SkRNNLXtDwI52+dFVg9bDI5T8bIUIW1f3RSAMFo4/+7SYADm1eIcsMbWFTFGOC4AKN9BS14kVY
HR9VIkmbojMi0pxqa43o0etpYlUWSCq9HwkOmN6Z+R+e95jq8CY00UVVTLAGWEJHPwEKt4+xbe9R
tK4tUx7S6dPtxGtVIxoLfJR4g7WwjbyA4R8bYAF8QZuGcETo+Ide4V1XQ5Iv/n4y86c1b+rpc/Ma
Ih0QHxHh82O+DsJBuKtWEz+iGh1+dlB+C59ahORNsrT7gJR1meYl/TnW4ob2i4Lob7LrFLzmGF0b
fsuotIR4Ow6+rnKiPkf/874I2mek6m7n9+rxMP1tblqmyySwbCS9+AnSW6km/Lh5t491QLdl2tdE
J1rfj3MdOp3Hw+2865dWvp83fTqxn0sLYcFMEw7txon5kk0X7HSZmvpoE/EWv+s1C8/HxfS/19V8
cXlx6q0h2B25R3rlx3xJNp0G8jaH+KLJKEJwFex8BA6b+S11ZgLv/GbLf78aj+/Hv4dZnSJVRYRh
8bGmoAL2817uj5TtKvqMCCMoiZZ1tX9sVPefvfkdo5tAu7eigx+UzbhPmDjtBxmjY5o2sak0SASZ
kmToYlhxAyXsyjK8NdOGtkK7cCDkrIXtsW4cBFGEZcZ9ElxTcHOHiA9XLyMa2ZR1w5LSiJCjjZXS
ta70kMxjHw77JjWMResGDWomcC/VvKG+H9COPv99voZO7Ulvono3//j8gB44xEMQUb+af2p+oBjC
ZhuNJE5roWYcTMO9eqrvXktbp01LYTjNOEUSGqoaG+irYafdZX5G4FXuVRjtD2TgU4TSf34ybWGF
+wWj9aAny4Ky881UHP9mlb26oiTUPM71mvRvipMR81LmOlpvDucNcbjyYMCfmX9q/nmsR/Vl4CbR
/vusx1PxGGVF2p6DNLw6am4dorIVV5ItMSZgi2adHIlrMJ0b8EGvUprey1EkAWwcZuIMhNXn/JS/
z7PCAwRI5TL/on5kccwFMK7QfKDfldewMPXHH5mfgAtHkJI4soDDJ8koyJ9TzcLZKIlPeCqCSXQB
AZp4NfeotYfWKlHJq3pKzNi8CqXdl6NnHIfpZxnfzatCBsAixYy7mc/NG26/JlMcCgF/z2lDlByn
+eAQlt5OlvIPtcjwVtjxcC2KlaTudXMgblrI787gbPWrZQ33KFazQ9MExnU+1Q50BW1SopYKUo/5
1PxghHJ9Z+ksBuZz88Y1hpoP+7/PKCVrPp8lldCJx/n71KyvoTsVkh7+9JT5gcgki6qxxPvfvz6f
h2n0FFc2ISb/viqXyRclafry8zOG6cWnTVOtW0sBD1TY5RXqcuaY3qWYNpUDr1aQPNeNGIAcvzev
Wm6bV5UReZFbQ4n0kHPgn8wrjHM5kUrphE3n5o0LKeIwZYODjvh7eUWKmZwt4dJwO/QUpp7isrVX
ygiktOxIh0Qu/yqtKDpI1PN0hREPtDb9YclMFLZ3f23KuwjGe9UwXx9tucT097NuYuVaTpusksE6
0L1gKp171/kBNSdvWbeR7ZjoaHE0yCQ+Sdnt5qc8zlXeoWTNf30cRYp2I+fi0OtC3xCXHmwLhaAN
7MbjGVnA05gTPzN1usK8P/qV+ZM71ltdE7HlscyKZIjyvqadHp9NtBhPUtHCpVv3xLxXqzHUXqJO
d5/ykl6s1JzXQve2NcDU2uMFM2o8mZX1ZNkoSWr31ONPGnC6NdL/VbiwGsPCDpd1bj2VZOzUqeeu
w6T55fXtLtIwjJWhVz21elw9uXnyLWNCRnH1Zrr8bZWJCgh852cGVS+rI13dK34KVzO2hh8S/YF4
m2/0iaHa3I9M1gt+zSmV45evkEfKd/8woOEoMemyO2+sxlGZ3/W2sph3xXQ8P2ImOWghyM9NfBlr
ybAxP8FNIu+f587HhZZoQE35qerfPS8bh/2Y/iKfhLix+cH/ee7jkfknnKgmPD5Vd6WiQF3/++zH
H22hUKOmmX43/81bUjTeev65//rl86OPFzYCbrCbiLji6SVR2DSeqkEXy8Hx/vOy52f/1699/GBk
NMWyKkK8T9NP/n292t///fEn//7HbhBVWHbd77+n/usf+993ylQHZytIC0OrzWfw92ckdLAF5jtA
moO8l6YZbUC5m4WQt7woumcllO7WHzz7iTSCibErkKzCc4t2RqR1z0Lti1tHNWY6mM9EdiU3hROQ
Jx9ipKRXvbOTDl1CzQhyGrp2OBR5fzWGTUtYx5u0lOqMmJ5A4EjazyLpKEJMPtmDOVYDXaB4MGmG
hlRNDZbhQ+UiPeL5S0WM3fO852fod+k+Rwf07RVVdrddq4ZSP1us8ChvAZ5hoaGx7Mqs7u6iIp3i
vatEw4ZVEGWsOb27GJGSbuafmjdKmi3jWuycEkKqRfzdURd0Z1zb3JtxFx9NvstPpeaQBGOa1Lcz
9GCBIFCoc+W4K4FOzEekJ4w0ENCaZDVGNR/4wCWE0b3OhgyT87Sn5H606+kXefT2HJf2UvucENZ1
B++pEfk04QrVFlMeFgxuncOPwus/g5R/3slY4KsqctHCrL0DkhCiAPXKfksze4N7lbS6UBLu1Bsn
Wq7+ArqO/ekY9InpA6dnEVvKTcncj57OwmdZOOdUT948xxt+iAgZEO2Nu8uy4JCYekGlsXDP6B8w
KuXKGyVd+1aOQ3nhh/GpJBRxWA9QZjPHD91PsQF5pfFuMwINigifXSUjETtrJ6itBtrBmfzWCs3Y
U54QdUeATEn5pImBV7YHc74GkpDWPZchxUQs7xeTWem2oKwH1CdYz68SIs5i1HWicdpxq0iFOj4l
L9SyNZaOTPVeClAFU5OuP/kEk+6tQfUXItV+xWY2XKn5ysemjKnMEZm+6WX9BxpWZaBXl/bWVinB
ZIRme+PQAi7HfWErw6ZUJX18247A99YN/gSEQAp6e5doqfPfjTIdVn19TfNk0U4YswZgCW6UkNbC
dFg1quCKcuUVCCZFheI1SX3xB7fTK0yK+oMmKPz2rGjWXkgiQm5toDTY9SKQDiZywmiPOvb9p2ag
TUtwD7Z7jZXYwbMM79B0rffYi8VXlPXKMYiHwliWyNiIONKKZ3NC0SHzfq08xb2V9Fj4CiHpU1oL
smcpNWwOEXNLz3NMqDUIarvISfd66vUnChA1XjpvjWag2aEUKt55w+BeE6SoC+6bRSxgriH/7pWk
vNVG8e0McfAOVVEukUVHl9ZDaGcWtMGMQn6HaByIJACwElj6WvRFSfEc4GofUEnUa/oDQsMME9bU
QYa4dS+9wTorHpm2qdPhfA7syd4tSqIyxn74EXLfEHXz2bsA7hMmeOuYGRVjShBQNasISsKE1hM8
dP2vTVJdfKdwDsKlNplKAdF2GkbKkG9YNqrXxIqKU1f6z0QIEAyp0uY6DAZQcYM02AvByPaeJnG4
7qA6vSlhfotDxMjQHj1QQ+2HJjTrvRVFtixK3bhUjUn4gB/DdtAB0RZee6wiySqYFtCaWGdio43A
vDtB7p9w7OC5GXaZG3waXjJZepKBZk4p5HyuVY2T1sCYWDPndG6+gtjYxIAs8TYcXYO6lTAdfe87
xIInE+Im8H7Td3HOjWCKAiIpYCZk2w38MYr1QmnMu2dW1cpBir9mbWcfiyD8Ruud7zHhgWZRAr7Q
oBF/OtJDjknp42ZUKG5Z1Ps/1B6gQ+4ZFCqt9BAU3BVVS/1Jgi/OLyVobp24F6PDZSuSGLGJXfes
7vjUsIxg+tWsXWTEzTQoMq9tulct9gYm/s73QLoGkaZai7iGb6+VkyjPLSvezd/oodOrLeaz7klO
XE09hVeQwqPN6dUvh3CawKlddXMm3kCedpRJOw890nSI88M8syq4uIlnn0LFL14ZprnHdExibV/d
AYLmdWbmvR5tcTe88g9BRZmItWM9cQ1ME1a2VnTZqZwO7ekwUEO5wGBBLFFuhWcwSZi6wjj9NrNN
3AzV1zChUQP0dqVmuZ+ov88zuRZS9UIBEntXePMpUakMaW2W/0G/Mon/EOI/hWZEDQHL2tFz23Ad
dLV2d8fYIC7YbxdeLQkfm2iBhTRCCvVuzmXKYYjm8KCSxQbGnK+3oi00tVo4pjkRI1U73Hiq/GU4
FsbLqqbPK6wpBZa7NkSOhEj5XsQn65NbWlmtVF7CQrOr/AxkQq7tEMEx/HrZd/ewAelSqC4wcI6C
mvan4uN/7rmMwiq+P8b3CBj7DsaaD8jTaj5LszjZIoZCH9P/zbKO/5orf8H3Ea3tPAKn89btiZ7o
qYw+RkNMG6i1E+M2DvQ/DELVVjVWx5tv2McSi+obOWVYq1IcufMhzh7lCXUlVKyIb+48DJYCSGfi
6rsozJ0zibrpNhiCFG9Fd8SLpn6Cy3D5K8K6jIlJL8CozRg15Wi+ZHge6FlP5d7J/WDp/+wp/iAX
mP9AsE4IKQdm0rayaE9EQ0GTfj5JWtV7qAabmHS93qzbtaYGzHql1BaBj8U6yOxsVRtt+pIhE4YO
bP3qHXKBNL/QVigqmmuBXgkliv46H6mlSw95rUhNfe3TKj1aJhXJfMK4NAo+nl7H/dwjBbyM1rBA
8zV8NBVKTUTSxS4UanCPVJsA1iFaR1LdiK5GBj7fURWWrF1OfWI+J+oCsGA/VLcuDtx1NZAJooAp
7Mv0W+usl1z0yV4QTbHOVIw0ZWVBsLQs4zpvIMcQJUKxCdUU5wKJkcEhq3melKnCsLe6FlSLIWpx
ymvk4gVdQmQGxuyVnF5yb+VIDBMmUvgbtavhY7rnmrF+WQMoys7/buLXpAVMkGtO8NUaRKBqY5g/
66M09xBf8AbOd0yPvgOJbm51g17qruf/bD7UVBiije2CKEVUqrKGvBuB8W4K3D0Z7OWNAqT2ZmsO
BSf0youQr8oLWcBN01v3sDK7F/7oL72pvGOvELUcxqHTPfdxSCaK79SnwsWFlhWK/eLqRD00YVZe
CLNF02u3z1nm9hedVfmrJurnzhzkZf6AG69/zrWxOpRJeQVZG15bP2aq09nJtxdQGRWZ9qlbAf42
N8wOvsozKgUALWHjIJ9aGgkKoxnZeF178I1E+2ps1u6B4nRIOqzswyvgyEsnj7dKVWcfNXd9WzAz
iN1UvdmJ9iwML/3gJuJu0jJZGxaqsBCJI4F29SoXDLNhVhxGM1/3ikfwYt59dxa6oKaDc5VlPSlp
pS/OKvZHajL4EMOyfh7U7IfrUuBDzAAN0svjMwzjN0of2gvgyuAF9JIyHVh4ry4QjeADJwfUhs29
K7P2gsYnQodw7asq+V0mNw/T0W+dX8N0W3deoZguLdFPlqWwePdDlXCR1KXjNB3WzALARzT0vEps
sGZTggor3fho2SOxhwk+z8ewEwrXoncDK7/QyOcuItYi8+G8mfn55F9ivnQqC9QnWOimkvZJKVxn
PzJL9BGrw7KYzpENyt2FG+2pq3S8SnGsQE2qyI/Eg750Bki4T4pyh8tiX/C/cmS0w2si7ORgU1q4
tjg/9po2flHKxEtTVPCpp1vdfL+jGZhCEixwoHDjK6qoPhil/6qqWXtM+0mhO92a9P97+PdRJTgx
x/nTyUg+16NT7bSRDk+Bpo5qOnS9+TK0pUqjP9II9w1D+2gpI0lmoX7WC9pW+XxLr4OCW6U15CtD
UANLqyF68yLSoWF+RI2NJFStA+pwSCA6M8rPxljozF9bnTkpde+nOAfr9EDXqTmS+8pROyoHjFMa
jbaPuBu6JUpbdWdMh51vbsnuHp+z+EK8kH3JTFYhrA+Hj7SPr9z6Cnqz0rwL3XiXiNFw8Pm/UeiX
CELBktVhlSNJhnpSzdSyJoZDUdMr7Aa7+AzVGL6J0b2bpu7s04CmeSqzciXtpmPymysnyucbIA/V
zYoIvK+ztU+C2zksbQhU1lgzp2BhiB4V3boA/KnlvnayVTrqSuZHLwHDFIE8zhrEqLqQNWFetEM4
rqNCXVhQvm5KynU3v7F5GyCSJXViYWGRXfp5JU+2QnQJFaYvhAPoie0fSuT9/ndHUeRXaZbiOP+m
QVPfM1Xmh3n8qlFfYftN1FMcCx/HPZ4pgjUa2ARF/wOdMqPwcwzWcYkSG4CXUzGuR9VLVcQvLNSJ
8J1O9TalstI08JpMD8q6aOHRYCOdH40c5ydJCsm68JGpxhMBMVURW/Saax9HmCSvpHmt5vPmNMhD
snYfh75vvquUDag8t2RIIjidn+WMIl/lgDIpazblugpNYp078eEDWf2Vjiz7tekGTHJXlZnINTB3
b0MrNb/zNv6OUi3+pGNN7bCvgmUSDWInowr9iO/iQm+7c6LzVtAZWgty53G1AVB3Zet+deSVRsK+
x07gfHe9u0oVO0MKBxrZ06P2t6sAwYga84Mkh4LAMAStlDWYEPf+prGUCCtj2x8n+BO0KBrXCdoE
0EElcR/wbkCmAVpkYy+ByPqsI73ipX/XQ4PCm+3UF1dp0cJXwqHimNenvAC3EWilQwKtra8nolwC
ijKINe3FtfpPMuS100AiyMsA8WDBmt3bqnaxHrm2ofnitrIkl2dcS+tNjRWW4SK6ezEGo3SM0dub
guWtaRC/ND+FHPIzLU4fTWOt75NSBnfcxkxBreE2H4Edwb/iUM3syKqZT4nSDe5C/vGnJzmxOl7r
UUcQ/Z/lKf8C6FZNA/47rVZH5M/rwkRRnMQFuVSGxSQr96yfFFDpSkyMP9V2rJVSWTgcp8OhRA/k
wEKN0yz+DOz8pSUHwn/ygdMwwfvj5v4H/pDj6LnymMZ5/CrnCkui1xXzrdbCww/U9/HFSjrnJEsC
5RiFvY+6/QrCVntnKsjCm4/Yjcvwq2mVS5dmzaunG+q2LNqXvrNw1JUZmsUxUS9ZGqiLRhrLuEnM
O4QAk0+El+OrUmEVk+qLkfy7K94piP9cduBY1o7f4AgDs/DTKr+jkkUAQDBtXXDLw6Eeh28i6BdK
o51GZu6oBIm1QfhvnByD3gRBuuQXIUuAtRZMSAUyTEYiz8LOzxAt+zC0VD/cdimicDihNlE6hTx5
OZlXTVu460Qq9rlQHGo5uv5aVBY2AMFYr9iT5imt2ivuJwSHtk/7F2c//QCUTnGpb5j3yqvCXP0q
3S7eyozUHrUwxMrzHSYbZttxe1e2ON8mkt/YNepWjt13YVkspP1RBxk9/yXy5FbC80m1CBsv2Bpc
buCi8MpLLyA42sjyD/gneWcglK6bdcpQwCVq5met6Q06xs1d1YpmBwXMXDt5ZO2pDAnEcXV969SJ
cWFONtDxjq+1XkEhU2DQmPXzYwPwHVOtDg6oF2W1zqOlCImd6JqweZ43MikIkIybcRNkyZcfp9Wz
HydQl4ziN5iox850xo8hlo566CGnz4c1i8R8q+Ikfc/7be64rL8c+Bx+QXNCq9iTXFN52Vzqys4v
XZw2ULg89avn/9iSlUqoWuQfZ/AsARrQxSx9hHDQhmfQISfy+oIpaY+ClMJbBdK70i4h8jKr85Tz
o3raFGqyhOOCFqKDRsa6NejXqOU2REJNYGujpq4oczwavb97fBR4n4dV6MMeaWKmLk6qHbluk13P
bATqIbNfv71SKxhudZrlz9N/hvPC71Xre9rJncH+9uOeehqkQtl2L5alTvXHRmyMwnbfAmPYqXX2
qxsj46ppTbqpXUhASZ06iwctU/G5/9hZcSlrlAwztNMoXKhhqXkIvhFXyjNKQJT+k1/8cflkanIq
Q0UhVaA4t4EWk/PZxgcowO4h9HEZzmk0hQfOsU3c4AA5Hh1Hhv4m7juAIFpOlqasYkI2vWG4qr+T
khkB7SryaUtV286XwTAAU0BgFKwQ2VD3oDIybzS4N2i5cXYZGTxh+jtr35DxszHN3T2/wifccG/T
TZ0AqWHpT9BMPa2cTQhVaZ0QenIC1Yc0G223m5QBf5e3RiJKoQtyC2LT+930fzBmBb8yBRlWUSPD
emSIROh2KxzB6bKNo3xL6tFNajz698UZKcV7Al4fwwDkQFVd9CE1p7ju6gOISdb1Zhh+OdrBUFDm
VTEc0EYNn/Hgas/0yJeu2adnx5Evbdp1L4ERdi8x0UPwl++ea1T7PGc1RAhFwgzU0OuXSuXOp1kY
VMKgRSM5fY1ol2t0xIA3iXoShot9l0uiAEuMBm2dMlSoyHt9p1XPj3/MaI1gg7vRRu3lyk2JzGWT
uAj+ohjTRp5YzkZMU3eqISUJ4Kk4NQT4ILfLrfik9tvKhooK8s/c6ompvLcS0xRLl91QTvTjNgEE
838ejHP3pzGqznnGyFZMP04liuEZcJn0VFFRJB3trqkWOVgvkEgJWs5BTcgj8PXr/ElHIFgbNQ5o
ulX6cAjyst9rEYtTGfa/529OZtBjiqJsV/uOeypF5ECgcWIEWe1Hk+bKlsgtvOaecm1BA3wmDEq4
agP3igdL3wjFuBZtMC6NaZlfqkR9uh5tYH0iaJcUXWeoPJNYyCvz0AXJlEQD293XChVjV5p4obJ2
LHeUx7O6nZgMVCy6fsKJcMaPb0Fqc8ViLF8qthgO0vdxHsa4zinIjz8dKlVP7YhqXXESjMeNrhxE
U4wrx9XLK1BLPkL8FiGWHIDEea4xHjrx77878SrwdDqNcfERebG/KsSIcdxVf8ksHFYRMoEd9fuS
IS5tt5SI6ud59R5NoUqjXkMgaqmjQbRErgVk/SnBoPGl++HaNXrxh2ts71pJvrGA5K1MNx1O+K78
p1pLnJ9Mtom8wXd0CJxCbJlR5HSjXVqM3PE0gS7TbdrNY/wBBUiwQWq2bzbJnpEajz88i0gEIWOq
qp70aNqr+PGFaVAEdImLyHQMToZ7byrME/1USKD+2qKmHHbFVBwhIWNZlWAg4moEPKlzHdthepsH
+zL0b3mtmWdCuyZLcJV+R/K3qqr1zwId+RIu9KKT3gCxkJlUr3H9FsTDgEiql/N3CyBZ89wnpKRq
dtgivEGHN4GOWW7oy6SPRvIOFYIjCUIXZkg1YVADmuvwsWxTW88jhT2NZf04YnBHfvsIixml/KMy
Lt6EKr/LBPY3UMB+4QXDBsw/8x0lT95b961LnXELLwPyp+7Jfa5ja2uyQT8BPMB9qPSvqTVq74iN
tKVw/PIMYbOFZlWeWjRL+EbA5+FYLyvgV763kL01Ym/LXywQ8X8q7Yt6nbmGZ5qvJAjcE0X1pTml
LsliSE9Gh8a0J7Vo3tSD7R6o/JLpay5AFISX2ky/H+9yUOqneT5QG+hX+wZABBWgX8zLlUXeyolF
3mnHwUpIz/MJHIGLvg917kHTHLOj736qkcWrKgCZolDUa0eewj7uxMEaOqrXeRH2dzj4JkrVtDql
2EufiNAZrrYKCjAlcDu3E/uXExiIswoJGT31IFj4xd0j5RB3FEjJAS0Vii6YvFrVLXBf+0TuQLrR
sdVsZIbJdewTgg0zHMIOhvl2aNR9E0gYvaCasNpJRsyy2cyjauRDCtPN8eSGtQYex0b87RtwdpzR
vY8ErqBJ7++K5Yab+SqqRCv3sd0jh6QDfH7cV3NGypOMaUIAlnLPo1L8cpmXM1nuwUVmNeX71Nzb
BGjd41y/z9k/Zo7XMXHjW+Umt8igWRPYtXt9/MIqpDrih9VaI5p0GVpUzyhuGCvTqijKNhENnOJH
FPoHx9faXWYL/0TlykCly2QFk9hTbEX1pXUs+dS0HiYh8oDsi+OOI8XSt6ItSSQYc8tegvCgjzZN
ppye8YsZDKmAVgqUxAsKjSqujS24LN+DLifAJgyHJagT9ZO16nck6KXmCaQorH7Pjle7LNogESdt
uJea2SP2wmuXl2GLd429yOj+2Qv+3RsRm0g1F6///+f2oOjxjuHSqhiQ5JhDC5jCDegiKViDqTfP
oQaUkmEiOvc6MzayTfUdXv58rQs1/gwJEcPH231lrY64vhPKqXQM8kdqEGzUZQxPi380SbyLJCtT
dOO3zEj8D8tGzxvgDzyRh+etKRSePIzrO8Rz9E7TdjybDfTxuI6aFxHkkxAEnNWgEHVKAWGdTVqp
ed4/bwAv0i6hOgqN5dsrcz7ZhKQfM4L9IBSQw+hWWNzW+F0GoZLqNelwAjXpV9RUq1VMdhBh0GzK
seh3Vmk45SaIzBK4M5z2dFpjpi18qKYacd2nBTzYkALLoFMkog+sPwWsJYGk4hrSQNbukzTD0YUV
5a0bUD9jXfE38yEMKIRMfO4hq1dCtDyI0TZtY9UYwq/YZ/rrKL8esQWYoKqtnes9ZX88hANGpYPZ
O96h8KamPxr1mW+mOkZ+mvfmjUeRlHBzMsOCUoQr3QCKZ4xC3etYYud/cd4M6Rtts/wj0saDPd23
DATNGRzjLwFGavABOawzvRdLtTO4g3rJTiW4DG+9rx+6aTOfr9N/UuSywLDWRBSPFFxp3HIFSRYf
XFZzQNs8ffeK9kPWBD+bcDTMWCRX3FsmOOMW91rs40DQ4UYEdNFyz0Wfk1v5NqNYfJQlOvJYwWoA
ZovchelGMw8WMnDfHq/UqIh5IifQgdiAOLetosNgptwvJVXwKtEhdLHBXacd6qJQVwkYfaC7sXlT
sODRX1feAp9wUODdEMinQ7yU3pJ2trmSni4xcIUGtrgRZdr20fUBkr8L0ZUDWKlhAdlzz4rgqpC4
5BRgUgPrM6c68FfBIbgl8EJ/zEIEHXw2hhKgWYEs0psUMTKKgWkn2dlRbKcvimMGy2BIUKg3JLyF
rqiXWe3clD6R3/93x2fqNCqBdxRkWtDwxXg5F6d0HffBpOg+2xadAF9ND11lTQp+DZaZqeIsUea+
ehvU4cbwq+GjwltweAySpZ48LitbNdB/RSrXR+YF8nHVZWMvF02FPUumyUGWRfqa8Uax4hU20QXO
jQiPqX5Bt9ouy2jrF1gmgkCw+CAq9CnEg7nOHFlc5hqlkofaWctp2sX1TqDpWM3CEiZ5K6NylDeP
JfQuAuy+AJ2XQ6rSKLNTD/R24JVYR5WZtYxs+10bmdPPXRyDyfg1rC1Yb24vV+Z0GAfqXq1zc5+M
Rr1yvjMbmrAxTZ9sV9GfI+LwyszYjQqnh0Cr7rQLtzIqjHe3zoZ9QGUR9dQ3oSXeQa+ngD6yjtjF
bwiOOaSqQZIkFaQkJ1OiRe03Kz3KySzB15tYegckUaY6/trKwubkFdSpa+pJ/jRPAn3Y7pSSViKL
ECAl+oRW1QNc/yC19nT/8rMa4t+gw9tTzg11YnCVYU2NkQJ95qyUnhYtplNKZY/8MyNkGFTo5xRj
Zlx0PEnMt6ZxZOo7P9blQZHauDei7MVvY7luWpUlUGmkROxk/hJ1PZ9RU9PWH1Qj2ErLPZplzXyE
UMhiSkoxubZODBqHrI5yCM1G6OE/hl9jgO+CSNENa0Jv9df5sApsfZWAMfCqsvAWgD2OGX35LcrC
cpPVtXqiOvjPHhf5P3vZSRrQKF0lpq+rojrBKvEpTAXf4rTJ3BLCVDJJtMIyOxJrUlySMn5R1XhC
szUD7vfA61f9dMfElgs2TiUd9/EOlTxpYWvoI4CuKEvhBsEx633BaiQPK15nFJ/ENMmbb/dJQO29
KLD3tgBSYqG1dxzA+aTcivhaPJuas6HGFk/vzuMtygJxFF1/6IrkY4gG5ZI4Sv0Wm7u53YN6rD3r
h9Grf2lt6GEbQEhEBz/XFnhVlyRZQvhQchXGRBr+dNL4bnVru9CCL7Ni8Y94PD30MjZuOJI36Mfp
RjFpVw1xLsD2svwIR4PiVhy/KDrdNTNt8L+1dpdvbM0QO/K0PbyZobVoppVC2WbOtvZSPJfzjI92
/wkKRblpTJ3JRRcpr23RLLBbUt0dKxpOrsU7zX3RkoHYo4xALiaprMAm60vcqLH6NZGtAn/l27r6
FbXZ56ziaIzeuBOt4JjK6bEYzN2egryXKUcXW6yLU7aGdOR2gfHsulazZS4ebVnXZRR+aAB1CsGW
XiuXWraYu9YkO6bXeS+DkOdoq2a0mG/H3FeKiiU25T/z7IfFK456801XBfiiVKDPcqmKgzT4f9Sd
147c2J/fX2Uw1+Ysc1jsLOAiK+fqrBuiW+phzplv42fxi/lDtuYvaVaYsQ34woBAkKxSs4p1eM4v
fEPDNL5q8Zp68EzpHZzq1lNYC+LygqIoNTwlZXTNWW1jBvXOi8NqWRN1bCHGFNANo/UMFZGoutrU
sdfEF/FNwnLADvR4eAnH6FYbHrXgcCCmiJolrXdrC4ohWvcyRNzQosdpdVM+QJFnNT8n82MzH5om
xfVBTVdanwpneJv+uel8oCioFqFSSjlySu3KqeVtZm68/uiPlwNkQU89u2khb+bSe2f06goSU7Sc
D02/MHY1IhzYm7M2NMMX/JuwyJ5wc1YYguj2AvUcunJ1FUXrJY8B6ial8MoKsO9KmprTzjCawwWT
hcgeRdWdeuCYm0xJ/7yJHCRxNyE47DevNB/0dJAe+1KXl/j36ftIybtjnY4y1FOU0ZWcVpUgGZYj
yEJwdLUuPSDmdEtE2OERVeh7AWdAihop3sFuvu0rf6qug4IowfxgNlGC8eooZEaRgbNZ2FZXWW4B
asgUK5HvogLLX1kjEZzs6lq9zotwlIHUqZRaIkGFjplmWYuIPg90JVR7sNnxWaXFhvq2Zjny5Bse
YOdyAomJfv1Y+EuezHSr+iUQL5HHVkTf+ixV+JGJvVg/DSkVTVk8FK1gbjU1M3BBnGCn4D8oCokN
rlKqvzeVwj/N6+SYAI2CrPJU9aiyzg+UVqDwWEFvePQMBZchqK7+iJhmND+e04NaTuWUjwmQ8n9w
0+RGWpNO9vb8G5i9bDnpBOkbEQVcYg2YAjLS5QdA7NqBgPws1bg192avHDuNEBnagvhIS9NihFkq
4OzpcCT39SSAV3ytACPnunHwlBupHBpUqaesXWbaX5dKA9N7qrPVqvI0iKq/jSeMn1SWyc5UmsqJ
ZKbMwhDGM26s8TkUGX/zwzO/gKg2mqADCpIyzZNjLaAWMaoWJR8GQ9uFxkMtsGAkCfoiZsmHNTyV
av+EwcAgbi81KBr6ZgNx3wBGp0wUixywYgPB8tgQFtMcS7YWvqQLUyoL7LZpGAD7Gy5agwbNaMQ4
W8jI2AE14NUJJeOObIaUFnnWvHhWJKIM3gmX2tAmDAfg1V54lITsNt+DNNO1uwaB+dANi+2gu6iD
w3HduqJqHTwDZG0dStWtySmPBNRUn6tQe8I8YcJpNQYy4TrFZHUozCOwHr0skCKZJtWyh1xAmBpf
IAcqmzYYlI0olf6p97NlFzbiQvMJkRTs99ZTPRA1pdx7UhSrcli2g60YtqqDh0y4LPGxPgkevDHL
7LYfESt6lpDE4ujL0Cg1dHAYt4rU+edvGyunoz0IzZdvpyBZrYqgLQ5mjHTqHKplHW1MMUYF1SOc
cVIzaNfBzOWd9rx5b0jppIQhXDaGR5eVSEo0Fcp5XXPNqUhDmFbbe4lyuiXJxq0yq2gbtGbpCDo8
3s4EPo0B+NHQUBeejvAgw8CjhWzXlEeE88bXSoOUbSA1t0ujEu/5VHjSsMc9ulCLbK0zcr5pLzvA
KaAswLTcdw0BEdx16V7tLBNlgRIbM8Fc5GS/do+R4+IjfjEo/KOm9ccHzmropGAZSX/awHZyb25b
pdooU3cpJfDfIG6doWfPoaTROSwo+5BI5QNZE5vhX3ujOjLzN+ImrC0QRob0TASINw9WIci2KmG4
DoFAPw+xDs1C9N8qqisg9ExHqa3mSdKlxxp9vHfAWHYfD/iYSil4bZPemAI/+kiNJn8yKT6OFL8e
dIPCuqZZBfQIYf0B4qk9+eqV3iZhtB7jmrlnQtcV08YdFB1flHY9T12RJouO7GKUE/ol8I0Swohp
TeUBD84zzT2wX+Ac6b2op3Y6CjC4vMQykg/4b9HKmQ7nF7zQWuD32y39CNux+WOYtKpX86E0VZEn
RQ+qpOE5KSeRjCkbQrkqPia1/Gk+0phfSaDBL6WUr1eCN7bnb3tCONXV8cZ18ipEITA3XDhT43NG
PfDmtf7TUNehzXNXAMVjj9ozy/i0F0znhK7/+mrQ8tXSLv9473x+fsf83jRApTrqjfeK0sVGM8do
KVmx+qSEKjXEGJXZLtMvM7Ih7DTAn8NjpyBLL2H9vZoDpwKL15VINyKOzHHyiEIodypwutZwbgQM
Hw0jyLbzW+uqKSiaNxHPFIaFrtz6+2DIo70hI38RC2RDAwnAQ1tngpPAFT4h4sG6l6Ar44vVmxZU
1VOvMAFPeP2hnYzCczXaYiAa4Ao83lk1gpdJ68cXvxzag1mk2PmIRvJYZtJOAHesiXVxy9WweqRF
ZcSW8BAHindnUg6Zz3otUrzm0Dzoklw+xl00HoC8tIsBL/CHUT15lCBW2Tihs/XWuEkmMyh2cuYb
mg8PVRjED4jXCGtUnYT1fNjX4cP8htqaIFWaYeDJw3+f/1BXdCMg+0mMrTXfehO+mWeW3soyfeCC
kuQehD4HloLfymtgWZd+DOr71M+qXV8Do8wRL30FW4CAi+c/W1AQN4YA2xJPv+JR86lGhWCW6u5F
Qd1+i20pbeHpUIjqe6xU6lta982pwVMSxUvO+241oNZQJIeB+uqDlFAkA7pL4dU7FlP3txllYbuD
dUtEnNP1kkFrbJs0aDYlgmQHVU/WcSZzb0DiOfP02DfEg6WAY6IKvIjcrr4NsYbIkCRGX1osQmSx
fufeTkoAbX2vBz1uQ35W230oIlVVU9+IG8tdWTuAn7RVGq+s7xAkFA9pQqj2cSx4cB5cdMTzpn8Q
ipxSPtH/RfQHg0xDKA9p5Apbvqy2wQlAPw4jwVjRe/s5toizMrx4FF7mIxhksL/q1tjjXwpuhCC9
k+Eq6NlQ3iqjlDaMfHPdjcxgOXnjmnDMWFdma25lVU1PfYbmVdwJ0mOq9J8bFDn+CLF0IXl/H8C0
LNAg8ePOf+jUFpB9weIj8zvvS6PHKiONcWTOWItGtRHfrZdeVMdlGxXCgSiAWLYRy2vDdHxIcc9y
SkUpXxNJ2nZYgDwGENA21FHRiEblAkiqR3LPsJBwC54AQoGpAcuRcxbROvZfaM7jjMX2IAYhrTIN
H7EKAghgxvAeHuNkSqX6X9BlRW89qHAjUR48jYKnVkApQd60X6g1Hb6AvkYNXqxBJ2ZPZ79Ce4RD
SgG94wJy2+LUVYPdwNi2cdF3g9TTb/Qp1pI0alyFDmxnDjvmc8XwaFooOviZFq8k0QxvXS+OWxXu
KdbDNJHnc2VRfMqDGJxfCh++pZHiL1HfkGh6cYzO6ARpmzD7TZo/z6yiRq79rdkJG8GX4D6VyQQH
kyfHHIKYBiG3zK7zeF8U+nDCiEigO2UVO2R7INw1yWPeiiihh4WyMlCSf1EQDcqqvD9noTWBlgnO
osJU1zMiGB24JbI17oOuT94LBt1dD+H6rEqviREJV72QmwPQkls5ieLMm0Yt4Y7H7qlHduqRAXRM
aQ6/pSYpa+DFOTRb1dj7moAUSWolByEZsHzpMmshA4yavEjFm+KHGSxLtPOKSLrRRJZuUQTqCFAv
HDyr+BTdzREq8TOe1cf4NubeuJKTSHlKFZQY3cgUcciq63Xd+/Q+oGoOa8whfQkYTm4e8CgGAZSk
WCeHwYQY3OCOWBwYSvRD6lKodoC1H4hBgCsO+XCKamI+rzeNjQqX4hJGMtKHHktrl8nxDq/67OTl
yrPfBu6iVSLjcf4P4A+NRzIxd0ELzlwoea+e/UlFyAuTzwo1LNtolfpsRjU11spflaOnHxBpFpf0
zRJbt6yHxgj7I9bO7X0t3JWoVT6ERH67LEjbQ+ypVyU3yz0fBwYMGkmtU4KqcJLZupvOqE002l0L
+TVRXPSuek/YzfGPilhHrYFMDmQWpAj/M8eIfRX9DXMtdwrYUEOs1pLn3oKS6Fw2cUoMMwBDYzt5
cSsdEpQgHB2pD4qXJkdIwW3l5BxPK6kXScc8AWZxLYJ4wp/EbQebC2yl1uWvUaArB63C7wMjRn/T
djqqm5nxEBFLb7IKV7J5L6AGApvBKNYtrLa1D+vlE4CWrOlsa1R91DfFry81ArNFCcCPKHGe3xDM
i1D6UppLm3n+TpAlGbmwIbpHEc6Pdlp6S+RxOMdCnIKq6JFtHsVPBnjiowpEcjNa2g3jzGRjgh9e
AKORHjK9ePeKqHnXZDpUWqW8jSntS4zZ82uEPuPGIBqpsNRa80znVzEDcS3ivv1FHp0sU/QvvQCs
TfYGE4AtePQIha0MPealiHzpa/mOSFT+iqWgt5LHrtvKzSS93LrpLlDQxTTyJH1tVFSUp4ZAFqor
0JifaDIPt0RtsVpDjgYzGGt49kFJZlUn3MsaYEp9GB/B11aHsJIA3k8lhLwkdmapao4WSmm4eWnk
ggaYSwPa4CrokDO2sZx5MKVuQ51NPImyZR7zAckGCEjBWxGDXs3Eay03yl1aNMESup+6aabWlNzW
J5XJ66aaIMGTRL+ybPo21MdsN2fvsUCtEjJZpBLwtgp8okjrImghFDIndlYCBAMWAFpYKWbTiOOO
j4LXeXgMluJj6oEsFLJX7jlYYX3EnUQBBd5KcKxzSwtvkjZVteSrPsZMq0rp7uKeQkEREEimJiXW
WLapi0+6hXr8TB7n7SM3f7TEWDsADCAenvqEaYXRcgiYAhcR76GgynYsXZysEX1wVNE4zBUBC8Uz
io3lKe/L+paPTGv6KHcO0ToxfW8x+1J9QD5CGyjm5KO4SRMXqGsvWdNS6n7cr5JHXQAMeLM8Pb9K
uXKXCZZ4DbvopssVsy+mEaugCWAyxMa72CfepTRT7ea67hEe5IuXTFFxAYmL9OMlKigLRJGmXBr6
/ItCBkySAC2CyUfamQe4laDIa6GtOyWl6EjAyk6FfRVfm65UznVjgj3iV30AUofMvamqb01sUK4s
009zpRDZyqvkV3hv4PJ0dktXWbdB4u+TGNh1N8TVunEH/6LKCO73Lc5EBSJqKznsk3viCgqTHhzI
+ZCSGh9VQTVGR8hvzuRkhfd+OxSnQ7WsElR2VGvdjLWA0LyLVSwkv+U8mAKqxJRXLeSwamn7cdMl
mXhvzAZhPRN1qhHemofl48zdKVlLci9DhX5y9conHxejFbGOFrQGZsl0UoQVTyshx0NyOpQFPTxT
Gj6WSu5+rRSh4om3urybUzE176JDhYNbjlnCRSjCB26s8Ij7jbxrXXzxCg1ekdfgOGnG7RvVLmgi
o1je1XklnuoxPqhEobndyniSVbqY7igDl3cesdROLlGHFHGWl0FOnwrqBAaKU0GC1no0bD6O8QgD
GINVlZ1r2PqEDXB0GTEPdVWm6O0gUqLsXBZZFfYVUI48XgqZoN7JuSmcPEy0LERF5wTwYxMJpIJG
8qILxtTYIjGc80cz691VYsF0HHt0FDBdilcBtLCgqdEaayzLAHFFcS8yMJRVgsB8oTG4MYIAFf4J
RSgbPNVWa0B8bJd+ShefGZTKgYEVaBVX+taPxdKZpxAvo8oQ+0G+r6YZRWpF5t8wvQHxpNbrFmCa
Qr3ZmGrlOnOxvjdoqnU4UW9by+gvRq18yfzBbvRKe6Jja25CENyrj0oIK4df+ObercYUxAKYYjyA
1M0MeQ+S+4Eh7aDIoj0WKm4hqW5J2/mwohODjN9U2ZED/bH0tWUpNvtc64OdRJh+lJkUe0Coy7xk
PQhqjKjUgKnCZICDpBXUDHpGmca7uf5lDaBXUAvdz0fSVA0z0Td2XFiqiCmquzn8mTeI2u7aPC9P
8xHGcfVuJCtChj6uWT0JlUJJySjUiuI5S9weT/iy2BaVJGzLUrlTxanhOcH3urTi6TLdp8itEoAC
BQJVU2+mCAUUn+kPX3VU1nZ0JuCdTYfzBniWih0ggnHqgGGwJdPnmx+luBqOIf7fp4/HrLO4sq6n
Hy/O72ho6Bv0Rk7zkReRXAwNjgrBSE9WlFOodb2P7UZHUlTSm2yWQOz2bk+bQi6+Dr55BGbQnOjH
jikIjD+rF3jhQiTBuCMSIblpSWrZfm16txhvkYORIz4JQPc2n/LaqlnTnuKnn94xv6AKqQjCaczW
87l5AzriokKcReU2jxH/lGtrkyCG1xcyHUzEyZwRbqaClVrinvAES/cMv50AcYqUzcQ+pMVtpqPB
84DQOEQ5xN0eUhEqytxAawf1ONe6J4SZPITlXkNPGMZg8apZMuK2E4UE9FXsBGXo7treb55S1o+m
wC8hSM3bDPxP0m7vljQPeJTae6vUCCMVpV6iqXhntAgOE/MCCUSdJkNtBuQ18sy7xNXHTaGXQOYp
Y6NWOW3Ctvm6VyGatkWQH+Kkuy5duQMuzko8k6UtLDt2o9Y9BlVSbEzcRRZF1vXHj+7pRJaf9+Qi
uYkeXSqNgPDjVBBjMjuSrC1rtZBP06dCFde9pLMSkVa7FzFvl7VsBaf5/LwRBCkgAyWCzSUXQZCA
FoQoBRbFffnRjzJhS6NSfBOyvl1jng7MMOzjl3kPu4rkY+/jnMzMS6FmIaZlddUCqtwVwd4K5lbw
DBV5WyhSuaHFI4J1bNfCkDYvY2C5ExR6OKRy2R4Vw2ycSK1ER4sKkAvu+ElJYVjME3obgoFBu5uc
Lr4GORDOztglkmvuukZTjs20mfcg8SRHPV9/HPShekQeCCOiAIibPLNnAzW3MOOAZTlX88oh+mSU
XXbUzKxeo83dLnEDpD0zSppD4S+nX6+Ij4NuGQs3q7V92JvCIclLidICJhJD3DyOYadslaBihpiK
Sn6qUd9RQNlnFPpdUImbVqe75Ve+C4vgrWxNCvlQaODTeNZWDc5MzPmTBuDdonvyQdPXY/06jrF3
68pmhR2etO8I1YqVPLAqVOIrmQBWIRYJUoR6wEKqDcDD00Ylgd7Ph4iZMsp6A82LqV/bp9EnL1Sj
lWUVoNZl6KHIzmJaPP1xkW7hvmmbbtvS4fl2SrEwZZwTYbHQIdhNYR8wc2XbBVQE58BvPtdFJh6p
CFcAxsFvDMJQ42XKNgny8NTGWKZSORIR9tPVnatBlu9x0158NOjmYyYuKrUiP1Xq+9pGspTxoBle
SDGXnoYRs+YkQ1ft1CzuThpK2eWycuvI9jTQh0XdXdAAi48AnS/mECtHtVXt7wJcuozharyUPU5r
fmChoTL1oOYC77yXmsoATQLUjTxtBpyrHU20JuxXPqF/ksIjiXED4w4OrfxgGhM7UbPutFRUHsb8
61E2tZRUse0PevaFzhXKC4bhnSRvTBEm4pAo5ZwMknETpxQuybQ9bAD3TskKbxelAAtTdxKMLEJz
DS6ltKOyk5duPEIhaeXJAE0MtJUUCxAp9Ewi0EvgpKmN/vXYJG5ZabnW2lITmRczIeFLBLdxemqa
l/kcep/dVqSUgi3YdC7zemJ6xCPFMAOzzpLJLb2pYwGlWRW9TSRYX/e6Tng3aVBs6AZVDiVB68Wn
GS2lGBgQOLRnL8z3eadmr0NimKyXwXgXmCP6MEPTrgSgstQhWvEM4BWoQCGDXlXRe44t/RIlEWhM
sN6YKOmhhmlQASq7CVfAB9G3aXPckICX7K1pMx/OmzGoUMcf3Quitt3Bqt0WXWn2cM1EuSlX+r2b
QlfltC/23UFwDUAls3aGgAlGVGGkLRZg+jO3whPlX5s6UoRjgDDaoabbhJkkapGT/F2a9wjPA2dG
8FtyPmZe3c8OI7W2j4ALahBrrAhNbA65avxzN8MEKCS+l2wQZPpuhtAUEgGBRDanYux3rfCnm09H
bUq2RpZhNcPrUJCXCEYmXXPGl52ZJiRCrRev8wv6pJSnFrWx/Xau18eLanoNlUqM3AAYyXbWG+VZ
QZluEYSSuwMBUdlRhqUi/nLKk+/SYY6S7p7FqL7oCW620+kSN2RYPjDCAVavFFbTJxR4tzISAW+1
RsFoUEzvQgxlAPdJDQf0T/RWVaCHWEL9EARUjy6MOYmLmGS36yJrzF2pT9O8ORUocX+9E5SC2VQf
zFe19rDUhRWm06w0E6yR/K6nua2ptJ4jjMP7ghTQU2GBK0V0kYypEaSkAjI8RPYVDNgvWXTv17X8
ToMRjGfil6CDc32p1xShUc7JDwUp2hKHr+6B7ubEIbTk97F9QTzF+yJLJrSVvHp2E7LumE4mNKdo
vCqYFi99lXS2p7uy5imyDu6oy5saJcYd3dl+hziLsMFMtAekrBfr0MXogVTMpPnRx1ejJbvzq2Fa
zaQr3WsEPv1KfCkVma52VL9bId6ZSOT4CxWhePB08nsSF4/YAZgvYuBSEaMTfB+YteykruVfqJ6B
kiB4PRgo6O0gXMsboz2mmeDuhRBI4DDk6mHeIwxXDh6mQet579u54MdzXqTpO4qZ+OD26balgrXR
Qr0/Db2Bnc0oJQ8+HW7AAG70GfF1GiU9KpAj4jJe1EtvJL39Qhb67Fwo+jmEj+eAKWvPSkhDXDFg
s/DQWDvq5d4GeRETD2lE4gff8s8FhONBgxFvVnW/o9SFwLBBnNoBbmH8i7CFYBrVueXdxIKhizpD
8tH3I+vphEC4/vrLv/3nf3zu/917zy5ZPJBl/pI2yYUaXV39/qum/PpL/nF6+4VDDR1JaMKmoWqq
jBGKqvL659dbgPrz779K/01DILnUW3hYqlEjCyDE/RUFT6wLsBn/pOjq0aI0/4cs4w/UyNVn3cRo
w9K8/F7rSE7MHPMpv+hqJ2lTDgMjvW9LHyUiLak+0xRwmr6IHb/x8qNOAxozq4YqRywa50wYJzHu
unqtCqibVVawwKqQoahIdbYyJXgo9tSvWSajpuq578ASL30QhrSGvWoEeIbMtgl//oNCHgLfA6v9
5yEC9cq+B6Lz8apmVJA3Z8ZyknXo0E8IrRmm1QZI9oO0W8z39d9+uLHVfKM/Y38CWpxSxY+H/3kM
cEOrsj/q/5j+27/e9pd3rd+z02vyXv3tm+6zhH9/fcsPf5arf/10zmv9+sMBZrdBPVyb93K4vVdN
XP85QKZ3/u+++Mv7/Ffuh/z991/hJqf19Ne8IEt//frSNKAkUZdA6MjfjcLpIl/fMX3R33/972/N
L8emev35/3tH2XAamL+Jmm6KJmuhblho0P76S/f+5ysI85ASwyhF5UC0fv0lRUbe//1XWfvNpARg
WQoiMLJiyvynKmv+fInBLll0RhjxuGj/+udN+PqUfPx6P39qJOmHp8YQESCyFEkTVRi+lq5qfN/v
n5pGwKywo/7vdHbvyHZlezt3ZawxZN/oy+/uzU+eUOnHJ/S/Xmt6/bsnNNfMQgHCpzjtSln53U7E
eGiJYWO2gGed7HM7cAzlY/j+MHq/nxb+8Qv+ZVoQRgTWif0UR117G9g44cqyk614MJ/oxtv/8A21
n95NUzVRyFJUU57u9nffsJXpoAJRUJxqKdrKSreRp1sla+tTdSgX8oLvd3H/6Zo/v6vfrvmXXxDo
VSTVEtfUFjgarY2Nt6sXiNC91ra4wMnuH66nG9Md+zbR/vkzfrvg9IG++5JGIspo4HDBzs636to/
wmA66juqE/K6x8/OWsYXYxPQedqUq/geIGF4n2DutKodd63bBPD1XXbCDu3q5nYd26JN5/U1wPln
jdzNfSCt/WBCTwavBfmJtlCahQlMrAfd51dLyWW1lzF30RcGP+oR6Lu0lqSFpgZrsYP7JJ8FrDah
OEsIN5v2mKxA5zdQa/Hf8s1PCKtvtfYiQN3KrqTCjodZTgWZ1bNTwXEf06216jfuKiVsWJm7aFdA
Dju7aJRJN9EitA4PsbzQb+3KXY/30jMQsoic45WkyV2rdmvu/K1/0e1k1zPklFWGhtbadOKz3+GV
+kLItQs2NAxrmg9LJVxR+hz6e61c66/CXb2Vhve0v1SPI9mLoz8iKPWI3WLorQHY2yJ/E6OctN/n
94TrG0gj26Cn4In46dJ4Y3mHYL7QbXp7m+SI3lhmJ7Zhe1QArckPdIG4id3pF9DrCg72N/jcIo65
C8RT18HReCI3CDax4zpIMhuSTdIT7L2T+IhzlPYZBMOyWw6Pmbjs1IXvRHZ74XtIDly6TfYcPaRn
ik729GXLZbD0nWkU4mYDcDC6IqnAvTmj5vFWTJ+ptPtNvG/3yKguM283vqUOxQ9ciMM17uURYAd0
czZyt+t3KrSLQ/8kuagg3eDBbfJyhwcHOOhxQ5npbshWzefR9uxkVZ/KI0cbmOmq7ETlUTlVx+Bh
vNXg1deAO3byU3EALXYVdsggh4hmLry1cOyChUIHzlZesRNYpyfziVQfApzdg1q4wCzIIbJScWVU
LYRPmF495iXF70X1nKbLsnrrnOiLoC2Eo3fo7XEZL6XleAK0iO3qEg8XH3GCrXWNTcf9jJ4+eCD+
GumqB+HedzJ3g7g9/s2LeO+/yv7SP2nLCgKbtBhv2GoCxTzUxrP1h1dTifYXY+fo5TV40T+b1loP
bgNknMFJjupFXbTL7gJSzqFob3tOvVYKiKNTjvDUyBKRDSyhja+hFSkhybgEr4hKrps9aLxgh6ty
g1jzJnzMT8JxOCB+jus8ssoJZVbHB9tij7ge5gAVwSAsy7eGXwNHDrAIKyS19g0VvDVN+0/FS/yp
2qZ7nZsqVw6l1/4htV1b33Qrc4H/2Lpz0lO2am3fQUzOxotkq6zVVeKMj62NU15iw+2kH7Lul4XT
L8HygGXc0La/9EcoXZS4l9EWZCOU4Y1c74DG7KXX1niu/zCW9XJclrtia9AfdRSo54t4GQDa/FRq
DmmrhR0LHmVnk2Eb3EL0EgMaktciva94ILJtkkmOaDlABz6LdvMqHmH8OQVB4XvaMtRjXFxfErte
xK8FybzgsOUZMMydecqdjokPwapljmI35P4jJjFT6A9tq175jePfFDtcpmtIwvkpXGI36zJmBceK
cXXx4aQpmI41F3rYQDKOZag7cfHaMvraamH0Nl4QId6mr9m9163hXWHtMBz6P7RriXgc35pSh7xQ
Pvk3GcNpnOgecDCJqKFssd/0ztlS3cm0ahfhFbGxI08HOtVINCwyjTrsBqWpO3Dw/rJ4Gs8qcJtD
Vi46nM231TWRnnEngPF6GXbgkLrB7s9My/VLyeBkjWt0G3zrfe0vRXdZDNsGt6LSOCgY6mm4argj
Vjb1mTp2Ui/UZBHzQKP9x8JUO8Jepyxpo69h2gi46g9AkHX6MbkqLL30GUSDJq+oWRvvWuNg2xbc
wVc04L456brt/mFlU4yfLGy6pFiGgem5qurT698tbDgeGonVCrJTP7cH67581k/1c//sPQpneQk4
cHHOju69d8gO1KI/WVc+kr3AHxRVpAVKMHZJACMzgQROvJaP/xBa/GyZ1yVDlRRNN2Rg5D9+uEFS
MegbfMRTV9FJtrVNvf+sL+IbzTFW+f+rqOL7yxGAfn8vfCQngpZMxPEP9cG3lU2/gcS4lleUPB1m
lNU/fD39p/f+29cjFv7+egaCsmIncD00xXbZo7JSNsKSZsGyXBpra9eeQJQutMvfX3XOCf8aynz3
LVXxx6vSkoG5OV21+KM8GM/Qolpwv4vg5L8g1K3a6AfzAdBgWifrYgcnmxWhOUTrckl/dZvc495q
4/lidytjh7frnjDAjnfRRXaQFN/ieL/5+w8s/Sz2wj7IkCWVVBcL2h8/sFiV1EjqQOE2dcv6C/zW
PfODDYZpFW8wSNso27+/4s9v0bcr/vUWAa3AxEFn3KGVugZPvUey6py9I1XpeDt1i0TyCjVX1mIA
OS/Q4ecnQUWS/t5gZncXzOo2i+WxczwbY2HH3yVP1J1Jb63Ulm/Fm3Y/f+L/BwnrOX9Hd6N8f6+P
r/n/DympxVPzr5rIf8lG102Qvr8Ki6D6n/+j+SElnf7fRzYqSMpvOpmJKYq6BunK0hlBH+moIOm/
0VSWdXSYRHYMgynoaz4qyb/pGBcplEhkTVOMKcv6mo9K4m+mzmRpUXyRLMBo8v9JPvrjNGCKlqzr
miLroL0Z37Lyl9zCbFW0DoLs2MHsKvA8T8Ur2kOOSYT23a35STL644P09UJcCWipwqyq/iVTk9AY
ielvUHwrZFKW8rOmC7u/v8SPy8mfl9B1kn9R0zj+8VkdwqJGJjQ7VrX6llnNvR6rtyATnrwQwwCz
Wv/91ZDq5O99m8w+rqdTAZMVVdMlfqUfrxdRTDbBDhyHAk1kfHJbDwyiW4nPkhrhjaZhv6Qpdfcw
5I31EuZ9s5ENFTasLlWJhYuulTpyLkZPgCuaaxWQzwVDQ7RuldLKKPBE6MzWJYIM+lVnNuVO9/yh
WXi1Fi/jsR3u1CZN72kLpLfQD8I7oaeNeVWlNoU6O9DYeotCtFx2mM90OL5YRlosRte3mEct6tpr
FwUX5aFC1SpGziOPESoJNLjoah6juaIWCTlTlQ9vXQBEZZHAjngT5bjYxjQxlqIaqzUerlmO3oek
I7mQDAk2tfh5aKcocrWXxirwlh4bdVunwdSKUgQAjOm4TNw0Xw5JKa9zNxNPEkMPzlVgWGs3U7RH
sJ7B5wRBjZOG+MAuSICeBEA4F7WLLsuqKaBXoerF/2xpOD73Kgrzy1pAK8tpk4rgBnU32uIDBoV2
moDYh7Pqyxc0zshlEnH4XOMXjRp+LSSfxk4OUbSWIkJX9LR1iv6JtaFm3Z1zrdDR0g8CRFJyZNmO
+gTZD5SGBpHsWscwj/XHYmyzFCp4K94QfkcTD/w6lRU1OKKsL/6RuVjjWWU9PldyrSNCVKXJCpKC
jFaEVGN+66VgGIL2s1BqarWIvTR5mYCHpwTpGkTxp+wDKfzgE8+oa6PCWCq4ELSjB07bapqF1SvN
pjWaAkmfGD1lHRnDdgw6XPY0Sas2jYqg4l7u5EDd6a6PKYmhmiKKxipiqwtDTiTcQYBOtE6lprl6
VvC7N5FY/V+cndeO48qSrp+IAL25FUVJ5agyXab7hmhL7z2ffj72PpilojTi2WswwGyg91Qoycxg
ZMRvlNY89JOSvKS56Q+HoJtZnKOFgMkOQHZaHGLa1TRzs87co/oERinqB7Tdmq5V0k0qDXgSZvAo
w63fAGPbdGjFIRnqMadDeRwbxMkbxec0FkM7jWm5m0ZWPSZ0qw5GndGwMBkml6hIvcgTHHQwLb4N
9R+ltm7Ie6dNlV02xdYvbSirF9TlxNsS5Tu4e6H1itqP1MFRr25aZFtGkD4No4gKxegy4RakSvgO
xsWRDrk7YKW0N3huNr4KnF84+k7Z6v3GQ8MUREP7oE0GHpgD83VDZ5QPFrF6RqusPoJK57aRGNPe
QiwRkb5eZuAE3h+FV6OEagVovhoH/F/lzIRDNUuvyQp36HaiEQel6p6d571nAsRdUQt6B93AdIcl
IOqoeE0xXxQzgBqFtx9DU/9ZJRZSJSOXS1Fr3kPEaM1tnkTZUw+O5AHRO/lPo2YzZ8SPnB5L4vdk
lBQHLkbpyJNsOYLZog+XBZn8JImF9UevDaY6fd6BjjD76iEAI0UDwtN/VEyqNoGCT7wgaw3atPWv
0dO4L2ki7mSW/D52Ksiivv4BlhD/raYUXgQ1Rei8BIRhS73H70NvZsNATUJhitlDqA2tk6nmoQW6
sSVzH41oUgCVSj+mPOpALU76ofQp5C2G3omFv6YM+mnbVfW9BN1BkOLMHlSTr1JKIyTv42KbVR13
QRXfWL/KFHr+wC4nIC7c/wxxg2r2e4xqThf0pk0T1t+UfTt8GbOmBXI0cMytWD+Mhqm8jZUh9Da4
KfD0Zvwg9T5W5l6d31QIvH7zGiDrUReqHzrkEIDvXPWCAQPPpPYxG5a85BZ5S+2H0E/MsafY/2Mh
FbGJQtwwM7m2nKCpfvSY1aai1zp6IrRO4I8pZNMm5P8fsUB7bBP9Hc2xFlq5Ub9aoJtuZd8Y0aYo
0VCJ9cHJisLYKxbjYITirLdmagGjZ1Oyr8cs/cbzYOZlRNYhFuXa8aFIA2/0sIQneDdsko7DvSmt
IjJpQpFe7CgpMwZYSiVzHMNAAc0a6hP/iqInYIIYZGKcN2jV1o05PUudlr8mDM/vtbFTeCMydrly
2skvOtAYwHEZr2VTjGr3rA1JclQSfI030aDiOR1mkvwNNRBpcCZfqd/Riuk/BLXudQdvM/1B5Vtj
oPqMHWNWUxdIOrdvCYzRvu5AlQUztE7il9tSHQM2R2DDrhjzbws5uw2myNv76tTAVDaPIeIJKIAp
Nw22r3bVNspeVye0RExGxQhH0BWr89sJYUb8UJEXGnqaQ5EZ2H4kQXIQ5c1Uy8FRYgQQbuJa89hY
XHirsta/xNgRx7xUNH+2iAahJJI3JqINkvFR+9i51EaYlJvULOh4FMOTIeXpo1pryU2KMCeKXuIW
zKiOHYeP6K6CZ65g1PWtKZTaHnyvd4wjP/7V+P0IoAbyj9/kFcpuxkchySmMC47eRqWE+KKnlnRn
xlV8x0wWid/akOTnxPB0/7bFafaLOo7xUU+8/qXwpPSIRyg2iXJaPnLAEiSYtKIG2ujjsO7As+UY
+FXAtiVR5XcmukiOKoYIofVN/KbjXrU2jZhvsItyiQGLbIkaIxhFX5aaajl6uap0D1Zn+j/TptoL
dTSCyxGFWwAm+laYRs9BRzFFC1j2D0mIAlqt6tH3sakqgJSZ/6Pou8hDO1pRN8rgYZmtBWr5FbS2
p6+Uq/LnOc1c3JmGqFN8I1NEfb78tU2Gg0oCkXFA28Hyf+sCos5jipMVhIyedoD3kxP4QhEHXmHa
xmayg0y2CcInHySGIb0aPlAW2nyCte0l7zAG0e56/XleuZsGgyoJAQ9F5JawqD6lWA7kaKZp6r16
HGq1eh41z/qqFKLvVhNs/OvhpLl6/vz6iGfh74i/Bnw5eVFdW2Pmq6D2HrL7hoPKcCATX1In2CEl
sqXLCCzhkEgHsNsyIiw7urp0IFd+wvkOMg2d+5JmaXNHxpynQSf9olAyVTlMUBvfKR+Mzgan/qZx
/J25b9xvDWiYjsadt/9RZhvl6/Xglx73aez5309iFxSCCeCQh1qFOivjbB+ljWq35UjBVGH9ez3a
+W3p80oXL3fI20KfMK5K258+n1CleL3+9xd9jf9s79PlLNpNudJSrUN5qh3YtfOYTsLF4daytX1w
GBu7e8322s31mJc2kK78nX7Koib9PXEnT1DlfmYJk/lADvgDEoN6x0AjWrcG7xDWvEeo7dk26AT/
S07DcCX4vDWWu/c0+GJoJ1Rqrcqt+RC2so3TxSZMzQPmOCtnUpr7V+dhLFNkjmxCQ128t55PGcpH
1gPsWEQOj1gx8YF5BBEESraG3PJd9MFjmf/pwPyfM9dLuwWVdR18nWXIwA4/780cJD4XX+FhQjTn
EPGYt1AT9ZXe3fzTl0ubER9EkEwG2IvDV6PbJvR54nZIEciWdpMKLUQZcQOuao9Kzkq0C8fNFKEV
mvQ6ZE0XF0sCJwL3q0ldz/PtRviRz4LNdWfXxkrP4MIlnt7MSaDFxlDNJPT7MHU1hDb2QjDqP7JM
FF5GQy1vuGCaQPtLc+8Jnm5rKqodQY7sGFx4eNRBL6C9S/N+Ugs7KRi/FJ10gE2kYaAWmBA60q8V
SspQHeVub46WBLWvDL9OpmLtwJbWMCKSlunOpBf8t81WuxWbUrQLlVnMWIlcqzBW2ptighBXXqtP
WTam7xMw/D0SVtVKgpcv7CIL+Rq6J/Q5dXH5yEecG3WthHAXax2iump5wKqdUypU07NSGZGPdRDT
Y3Qm5NkfZ7ZsH6o7fOGCJ9Ti9XCD8VG4EbJkOtYpGndeaIX3FDM+VGS/DkrbqsHG91Yn3zINEPaW
WJcPA7QAGzwQePbr2ebSamZ5BCAgCkIg6nK7Wj2cKUQgczP/MQTjmy61K4f9whYFE/JPhPnfT/OZ
qvtGYRQwwyxwFbl406jA6TEczNA0u76YC9kLVAp1jcRaOIGLtCILaqJ3Pkwus703IoaPaG4mKC1f
jyKJlx4aoCxVVGSVVPIXUHKypFpBJKtrS1eQMWFOoW9YcnzMg05CxmR8hvtLdwOvOT3JboKheSqr
4ZBieoEdYfcwppHd5uUTYK9kZ+IPs5XqYlPXOowY4U6gaFA87RiKyQ1Ohd1G1TJUzIueToHc0p9L
W8Puzewjxgm1jNJyE5JflBTCZ5lhGZB8SdFhKiR/B6X1vZvoZQUGzkqTxdxdLhSyg3IjwIFxFBmP
UEthejd5/a/en55jAwiwYtrcjG7wF0E1BRptkdyKPXR51AU3COOiJ5D1T2Ef3FeqdE/h995qglsP
xRNyb4hi+69wgDet59mIT3xD1jGFyMS8ztNF8zginnNA937C3mpQDuBi4zuh6lHaUcDcc//kNqiK
3DEME2HsuH9CfHWXq62bmKMbteMhGCMU6cpmBz0eBpEOGcyYNkj+HWJpwIVMjinfRe0nxrE3npbB
U4juKgHmbaDfWk38LajUjz6bkGeLu+dIMVeSpHzhs8amU6g0ZRlFyGXhZYWVIE3x6NYOwln1F2Ms
t5YygL3eKAwlCif+YlYIL99WLf7vxZ+w2HRume0iZ20ec+kgnP6QxZkzGhkPhnp0G+R4BKmBjvbL
aNWV2v9ikHmVkqTS2zXnQubkFJhypAyBzGrTFwEtMd//kevVSoF3KXnIFEE04iyDdv4iRtMik1D2
letxnzBjAxWOxyKoNyJcmuuH+tJiTgJp86s9WUxelmaWi5VbQg0FF4e60XNYr6SnS2kDZUaJe4HI
sEOef8NJDLkSrDQvSreUmgK6XhDg/VK419chzR/iRf1hqZQdjCr4YJPVPwcxeoQ6PKt0w4wGxB6e
bEglN8im45nReFS1YPgdY5CJ9J3R3hpjkdmxNHU3Y16ah8SX9B/Xf8+lFzh/KaEWw35iuPP558gZ
DQtJFV0FzXWlsSfNd0zEIsLg6/U4f+9Vy3WfBlpseWhJmZAOomu86Ld6bo/fahcheK4/e8FJ7tqd
9aTYrgmSaqNuzPuOi5Bi57vxgAjJg3ITfDO213/QpQ0Fp9wwVEsEXPn3G3Lysr0iiqPAEl1rwEfH
py9SPff+yqIv1NGWKnPVNJiCYdg3D81Od1Qapx2Mvo7j8dCKvcOUyq690c6wYmoMZ0RuRi2BPcXt
yrE8XxxxwYcysJMYvy2LXIx3+hC5Z1fyjo3/tUpuVs+KdOESyz6mXYcxh0rRvqhsKSylyg9K18vk
sLSVPqCLhbEA46dqW+UTqCUQZoHfAOYTPPy0ULlR6K2Zc8NGNwxEtamXaTSFs7QOCkdmlty3HfK8
11/zxTN98jPn43jymlFHMAetL11xSo+l+oSY0uu/CMBgk7vcPBRclpuJhV+OoJVuF38tBFcw7q//
+XlCep4v2ELUflzE1Hm4erqAsVXLrNRqN9Z7Y6/p7S+PbspmlHIY76KGzpnuyJX5O8ffWPS7t1BE
+eL6T7j4CE9+wfzvJ49QtMS4CqXabdXxgKQlToTy8/UI0vl+NS0N4AxUXNUA0LwoDOnwNZqU1AyM
SojLEor4m1o1yqPSlt1jkfrhtjPLAFGgXJnJEfLNoOaxkxYUS5M/zADJ8qfuedNtHphrV6sLF0aL
mxsfOdoy/KfFGe67oJBFoXGzn4iSPSVFTu8/szvqO30c1t72pQrlJJix+Mx1BdL3YtO4kYCrQAK+
TSy+YfMB4iGpbhGi+CgHuCxZ/qZhyHT9JVjzQpYZWjMl1kmuok5avISKKrFgGupyMw/2UhJ+pAnT
AYpp8yBkhb5tuB5Beo51jGUnSPwpWrrSxNXKisPhYJR57gQjpAXau4MtJdqfyRgQawmQKDXo3Dpe
o/8uG/xuqylVbcFqLZfyOnc8KUlsD5LqfoTGvx1V5Tdi+TM9H/mMyreSxwxDsycP8DATG1oRkwBh
LZel8JvURiIFcudrToyt9rapLGmTGybwcC+lRdPTYZ2mPttqqdntDbTlDrPLlj3ofvgsSuqIkQna
kLoWaq+WDGs1inssEbkk3uQiegkbvTN/mUMNgMkzxl1apL9S1FS/KE1bbRsUjRyx9tN9NiENAEms
t8tEau6RnvdupjGaXQ4ac1s2iBblUtvYOPvwna+S4QZJON81tSo/6LoPl93oAPViCevqepsiMNvp
G6vN9I0o9rJg91ml70oBic20RtFtSiwcoMoWUx8EOe3UK9RHelDY0TSNmKlYqPawPhm1ezemhxS8
JOCwECo4AmPi09+XvVw+QM1hnnR9B0mXigk6q5quAhLh4zof85NM0epIUxZW4zaAjLguq2/N0b+d
kcTxTfXGh53JDy65u7WdezksaAmqNkXXlte9ouknEAety6x162ex04dIVzMyy4Lf1xd4KRMCMAHN
orA8c1kgTkVQJKAzXNR6cCP8Lsdfrv/9S6nm9O8vaqQglgstLPj7hvSj7oDEJy/m8DXFCW5Ta8fr
sWYqyNlxPw22OO6MzfOiz3hZOkcDtUAVuKxkHGAPirag9MVNELUYCtMcuvVL7UHEVuNmlEUEva0q
wne95rYbxM0eT5Z0L4pISuoyuHmIW/PRGIWbgSbqzks0wxFC1KvbVJD2zEDgupZ96PRo3gM2AXEy
1WP7dn1xl74np2tbtIXbPIS0TRrNZBMLhsRWsmxX6uFKlXUpYTJaAQwFcsakov+83etB7IsQN0nk
TXJ7sJDU0y3RzljUZgqrQzRKThGB0TbN9+vLu7gPTwIviprQ8BHMwDlBggQeY7QbeistlIt74yTA
ouhQ0aEx8T9yvSIRNygk3Bl19EvBN9SXjDclZ9qG2+F/D61CK/Mk6Lzqk+zB7D7RmK666ITh3FLt
dBiE15/bpURxGmGRn2q+rrWa1u7odRtfM3Z++y573/1A3l+Ps7YxFudYUUT0yyhnkClT4H4g6mYP
1U9FbTdS3TuQmnGPW9mLF1OHTHdNViTAecuxljmKDbPWxs3D4JtfcZ8J1ai1E4mbRoQtnFVMK8n+
4hH7J6CyrFQihEubpHF79Wua7/zpvchXiqHLu/x/l6Qsjheyp1Yp9I2bjl9lBQuAIHauv6aLARSd
/qGsGwoAws8bzkTpVqNPCNjovil+xkCs/sXfp2Zk2MeggUvS579flyHbuG7dePwWjgcPC9vrf//i
K9CV+d4OTPAvD/D0wAgZSi+p2bpafqw0ZSNKjxWIlX8RgyGeqsCQ5Ua5eEYe80vscHq38bt9kcMX
0CDDUFj891EMfI4pO+eWyLIpkqpmlsoiNBypwFrqazZOlG3fr8e49LZPYyzSy2AMgmgErStY0cck
yQ+WFa6sYi3C4lllCdqsVtK6ecP3Gu5ROK68jEv563QJi7zCx1KMsqFxvbbC17x7TA3vtWtGZHHS
f3Nv5lYLPBeeqWEsv20hwh++0bfuyCLi9Gvgm9t/8TokijWJgweecM6hJ9l+GNqGUrdz6/Fb1TxK
ykoKvnQ2DIaJIoNEg1v5nC9P/ryEjVpUCIPbYBsRpdGhD4KXRO1Wopy/cQjjoAn+PiWUDReLyIdQ
L0ZjcDtZt3X9phCKlTd+oaT+FGGZZkUwItzHBjfCU2SLij/yuHfW80yVayw3e5sc5oqv3vMa53Zl
YcvcayRFj7fvgOYebjZh8WgxHrz+/s8/WDPXHl2X+f2LtMg+vyCMRcGOWYOLsrsDtm0nmn/UbrRT
WQOnspaJLxS7czTuJYauzMPYxdEURzCroja63ahvBBnQcPwhVI9mKN8hs77RY+Q+xjLdGFGWghyO
bQ1ckhlODDJ17NGjL3GfPI9KeKgS4caIflQ6t5tJdxoutrhjSX8MvUo2owdI1EyMH4NHgSuW2Ur5
cr6nPy9icfxlgYukPo2INJQHSRL2Wnevye/XX8t55fc5xuK15CG6mkhnug1wxB5UEBfdWwxENvoY
OHI93A7dKtP68rIsC/4Ag4Qz7H7VWlFnVaOLJsz4J/klpTvItQ79BhCDdyGkPghS/x+c67mG/dzu
mFf6T9j5CJxkCCXB7wZdEre3u63h740dKvQ2ijmCA7rSDpz//pb6Od5iCw4YYMudN7hqpP2SdMMG
S7fpEqzp1bXPxIV22udQi41iVkOXp/N4Cf7tR/VFhKH/vYQ1qW87J06/zSxPejIrCf0Csupz1MXW
wSxKAyWIfdcbtrBmtSkaB+YjPEgUf0HnVNtQsfGycNDauhPfPWeVC7b2Rhe3PqkxvV7hCQ8/fVCF
dnYsfsjH8t77QPNn5znT4/WjcjFHnmygRfJXew3xVsJlAuhnATaq+Hw9wOXk/0+EJYeqjKOC8QI5
8iP/jg2In3Jr2fS4y267g/JQ36vTS39Mnvyt9PV65JWlLVkuIjrsMaLibjtUOHejJ7VWul5MMwAS
VfgDTIWWAwoc4IpCZhIrTKDoU3OTCr9lUPV4B26L5K2DQ3x9QeeVE3tTp3ZiDipZ4rKLXhWi4fc9
OWYwtj7oZw8hsgavsdyLVl7apUfH9wySnWSpNFMXRX/oV0Y1thJfznKbxNBtEXm5vpaLx5vHhvwG
ecI6G+yiNlxYIch/76F9K34BNts1GzBFgFYeBkfeFnvzee1s/cWJLrMlYxQ0RcBNwq5YLAtwpjGa
how+4CR8BDQe7rBf9e57WfV2QszcrokTFWcFDCybRrqboIDiEZxVOH8mdIWgmpT3elhW93JTpHsl
TPUfSHpKewTjg51XGvFWSU3hqUFFG0xsPOKAhLG3p4f6boo1LMGSoHxKlTq+0/BJdNqs756lAphP
bYbqHrDG6PRdCZP5+rOW56T1ad1UCwrKpACKUFo56y0OAqaJYIjcytTfO/yKPwx06z/UIUi/lbyH
u7hDAA30Ru6ESl58JKryWJVmupuMKL/HEU58QTwvRLBByd8ABoMzbRIcTntd9f7oniK8VqiR3anS
pO5Vv4cuHhfCn7j3gj9t25At0675nhrj+PP6ui4si2spDThVF2XGSouPUeED3Y79zmVIPfVoIhj9
70JoDRp3aQ0YDLfpP16H3eD1qAsllxmuSUAapzqNWirzZRk2+ggQVaMKAKO5VxGNyW3BAXi+BUYC
oT14XQk3Z+BPL28RbvEdzOVUaFLCibd1Nn+RRqe2o20xbZGxuvderNGZ3tDq3vo/yh/Z77UP4lkm
AHkNE07V8HEXoRYtvg8pGErcU3vXSuguZMrMDgn8ar+yxpUoS2DEUApiNKm9q7zEb829dugOgFqm
DfTn2xyyfvaQH65HPCvX5mVZkq6IKP+QURfL6qSekRvL0vM2RetMSxHdLuGt4HxT5SvH79Li5qJC
R7OIsEsqpDdgt9bnpYteo/7b14Lww+pHaeUmch6EI04mVS0o3VxFF3WLqqVCLUulq+kdhIH8YWCL
razj/JkRQhZpn0CeZXawOG5ZH/kYUwJI03x0XY3srW6SF+hsK2T/S2FUEUatyNQZTN9cIJ2UtLiH
5A3SwK6EaCqay0c8l5NNOyjP13fA+eyfpHgaZ36iJ3H6ETap1Gfg6+zsZvyuHeoHZFvu9C/KtJGP
kp0+Dvv0pb/THsP366HPvuOLyIsHWaZl0NZNhpItzg0e+mdRIYpbsc+MTReF2cprO89XcziFjcfm
A02xvKSmhYm2dV7MJe1W29VI1OCPs2u3k4NH6HYN3H3+YV+EWxSwcc3HrCOcWES/8hFbGw+XRFs2
K5QC0/IuNZAt6qv7NJnup6l5qwrP7armxWJOE1XVD27Uwfb68774k8ARwFOQcKM8Q4LHUSUJZVC4
yWC9pmW2LVPvOwxW5P7GV72Vv/W6deiUAZsa+S1v4w8pH7HgKG6lSt22yrRyA77w2TJBh0u6KpFQ
5eUALpIB/qZd4Uo4lkXI0iBrgFQgHSpUh2rl9fraL50mYG0qQscwRvhWft7lqt77UgDCZSifhvbF
SoG11S/XQ1xcj8z4SAXbi6TbYjtrQDsq9OJdtJUba0yc2mxeRwi4oYB1hmXlu+vhLq5optxDBlKR
g1jkBwyP0wgMs1vq8LOb0f8DcPMuQJ965dysxVnkh7ydkjrUK7cufyZDj1oy7ZVcWglyMQuBW57J
PMimsSU+v584BboFA98VRk/AERJnDA1/320wZL4Tpab1I64TLDNSX92mg6TvpyIpd57RYTmhidN9
b5pZuLHUoTowUMFDJEwGbJHUXNvCPRBWhhmXEhfADkME/gxmallwIbqOp1jDyC5CM6z/ETQzBfzQ
Jh/X3/ClDUUXhQG1ogNIWm6o0Et13Usqt8V9NUUZVCi8L9KkoytpfTXMeGU/XcyPOsI3Cl8bE0zt
4oj04oBPm1q7c/lzHyuouJVpU+6NLpm+VXovP8pQ4c1NE3XoP/XNIG3NWuDaksA+xFIqeRHCUf4X
H1vgjKAQwJhzPVomiVyIlH7UBheskeT0CoZTWTnMLp7QFa4/7QuVA81x8HWGREl0VuHFaYBZUSW5
4kA7Z/iqpqNzPcCF10mA+X9hG3JqF/mhU3uhxTLBFbryLjJngQS/xlyUm7JexMc4bffX4104uFxb
GSmZ/B/jDOAQah7WZ4nsakn1y5ckfxsag7xrlfi/z+Ofrh/zaTkpINJK6vSo7VwNFyakwxuPLqv4
RYudKSpWvmAXDh4rQacSZC+aHctHWBkediVZ57YYYeXfwSBgamfhxVCupKNLj84EWo5j/NyTX+bW
UMu5QpbESUdEJETEqEJ1/MgS8c/1V6Rc2nSgAVH+BHypnAECuV7hUgOQVkk6pdiZgWTelVpSPxeN
pj9lYilC3YlQ2MID4wYDMcmpi1J/7UZrcrGIMw+p31YfEE677zg7W+gSBYbZYZlRCNsh7xK3ipiM
c3VpbCpjrHxqzI1K06y+t11jOa1Cszv2pz+SikF9O6nVjQwZwpmwabhVxEx2B1GI9rhGVn/SaGj+
61rdmoc5QGn5HyBq84E52TgCUiEB8sRukJs3UuLhZ5w/XX++54/3c4RFDaZNjYmJn+Q2ym+lCTbB
+OX63z8fRZgEIFUiWaOiFbv8ErS5RdbiOYlPiDhUH3is6zSfQ8fbel/ER/URgeuX9MH8MteZOAjZ
mYMyVLChB75HKGy3pst5cb2QZUD9SfNddVETlFU54QAt4+2k32pTfhvT2vivj8a8YoRiQckgSbvk
9Y2Yc42+KLsq8hQ6WiDY+DqTvALePz9/BJmJRUDrmcQtb9tBafqK1ylu2ue2NPyUkBIfMPW5/vLO
8zFBGFdCpBaZWS1LwkxBpBr+gGuWYXMUswBX2bxshV1MBYHuejfsBUDTK0XihULH4vYxi/aSmLmf
LjY9PPxcGbLJVffCuGuCrbIrHmfdS13Z6F9D1LLgZUJrMw8jGLu7duW+f86xZcPyUeBjSiOMm/9i
h2jtGEmdOrl+1YR3khAgnzlmxZda7rB5DBEgFPIuvcOUysIvus7eEgVBEq/sBwodxUDUQoaJBBlw
5V2cd8dNtI6Z7ppIFinczhb1ny74daE1oouI3i5R7eLXPGsws01+j7mWPTzUN42d7fMf17fA+T4j
KjrhGqPL+XnM/36ageDvY7EwuXQ4cQLnkNbWTijGlQ/k+akkCl0JIgE7PgNEp1KCA1wnuWFdjoew
DDJHwY7t+kqoVPitn/pjcyqyaK6QiDRKpsUT9FUvzCU+93TH8S6ScG8TK+k59aZqg3vLtzix8Hk3
nurCx5DAehbYZ54pumUn2z348zpvtk0t2lbcUfyltqAam0zRb+pQQ16k2LZtD8Tqa8aE1ysjzLKH
J8FP7GCUNiYqHlFVH+S6PLZl+tBGI+3rOtpBi7HHBMn8ooclova4eZje+IKxNZAmvfwpNlDoSuvF
z70dmcbJpuFJzcbjaCj7MfLv0IfC+UTQN2lVPwgMzP2gsBWUPSJUDDoNayEpuJvMrwVukKngPyPK
gr4FeanR35Ne/uZV2VFQsrtYG+0Gn5YaaMpGG6zbRuaIlVK79S3rrhwFMMDJs5hy/BAqTr38WRDA
rUUZAgpBuyna/mC1+mvE44ddXz6UanvXQZQYg/6t79ipZfTYD8mDVkkvbSlslRx5T0sOH3j4h2BK
EPgdA2bQQfnS9CoC8NjY3LeASzzTuh3EyO6y+MBNo9zg0v0CDujFQn0EPpktxvI+8rMD1qVPloVY
Xg1cezNRcffB4CRGf4+K/odVarfoex2KXkFI1NiIPiqk2NSLJkrt0vCAo9qHqevbPBVtWcs2MVqV
qOJvumL4GU4tJz/pvoQ1/yH1vPc6lO8TYURPctZGyjzzHcMOB6phuM0zmgc4pcIOVu5yTJCbHnus
TtnmSFGElBoYzN2XrWc3XmnTrj3wpOwoDnfIuNhGiTtcgYFvhvZ/2t3y37vzNVR6BBHuuyDfGr3i
MNvnam6G+UqtcaH3MSc+i2a1zMCDDsjno+43U6MJvejiUvwW3invlr/xvjSb6XZWs8SmIT1me9NZ
OZSXzuRp0PnfT/JLMKlqZ00iY2k4ivfSXbjvdzrxwm1mr337L33OTmMtMrsJXCzXRtENy8TG3Wbj
CbhfHLwezYu1rvG5EMnfr8g/D3POeCfrSoysnZ01XP8t/O6Nm+ZLeGcciqP5iKXw3sw3/Q7NZ+S5
tvLWhHVw7A9r/fjV97lI3bFQxJXE+6ydblu6qZM/0LO8n2cP4U4+FDaCPNuVt7n2hBcXHUn38Arj
CU9HETHL1h5gfNnJ1rzRX7jVxRv9mN5MjvUGOel9JfR8914mdy48c6HJ4E5fFkSDKmcV/odUDUH1
QN1vxPd4B4v65j/oinFXJHiYUKnvq8xBRmII7Wof7a//ivPbF1fxf37EcjqRpOGUeoHkKiSADuYx
3mGo2VWbOKnWDs75J/NzqMVpLRIrCIVaYr3KLnaiI4IE0Y/CYS4Pi9AXN8HvteNzsTI6Xd3irMpi
oNYtIVHeclRbdbR3wf45H9fuId6FqxL651wwztBpvMV57RNfx38On9hbbWfCHN/F9nRLtGEjbNdK
3f9jcTN9nsEFqKnFacFJPsBrS3Rl/NZRbQ5nGettAJgDbfH+o7xp9vFuLfvNf/N8z/4Tc3FcBuaw
EHWIqbawJAdoFk0WS0fNS9YYkudc8Dkfwfyk0QEcDAD/53w09WrfipbCszQ+wFZoqq3cj690XV3t
YUIIXN+BdH+FrwJrpXkQtmvZ6NJ2nXnTwOhglZ3NapgUhTI3RJheeN4Wu8Bca/ZeaM6xwpMIi4wr
SJ5oeoNKfUy6e8523cF8MTfidpab9nfaSqq7lG4knPokDS445eScCU/yu1GOYYTHOMevucmO4T5w
Mdk6lCu3vAvzeBZ1EmZxPUeDsyjoUHB7nvz/N0T2bsaj4AYvs3OAegxt9TF9+DnYOvYgG0zVtsFD
e7Duo29rJP6Lb3AeGEoqFcIZhqUd4KFFvugOusAEHdnncQ22eCl7MjNki9Lgpom1aK9iSh5KTTy5
qS7ehNPXHLWGJu5tH7b49TR96TNF+5bGA0qESEQvAxVJWCm45NY6HVxP21TxrVR+V7rXqnm9Huly
WvknlLXgDWh1kfgpH+HWxob0ebiZcWmWDSqz+vu61ouccxL2nDVPIi4+DGaP9bhBRGGKdkNzzLJ8
k8gfIRr35sDlJZPgM96lQ7TyTP/eBM+SmYHIEIJjNP6Xby8uEyv2B8kF69dtRYfpYbTNzI3lZH80
J33w7svtuFN39bF4zd/HvcG0PkXoWntMVw7NuebA/AT++SV/n9DJ2UxxFrMwcXNHfF4KXErEm8n2
eNzAAPerH8X5cV5Z9t+P2EkwGvJ+JQuiW+CrdTsmtBD1XC13I1aNb5oSRjeSlgxbPdckSDj1KLwW
uJUeCsR8h831vTan8LNfgrTcrA0ty9KycTEKsdH1vICmszZ68KesZKcdfv6bGPNlncsWw+LFyVEi
NVUHNlfVWLtcHg+TOd2bSPRej3IpEcy9LYBlM1Bh2XTA/6hMEk9xaepWGFC0/d7XO+wmVAPzg1jS
Vw7ppcxGZ1mVREAEEtJ8n3O5XJpxFvaqW2jYuoofEfe/6+tZC7D4zhcDN3OvI0CQPzddeWz0bnc9
wqWMdrqExecIS0lkYPn41XF6pxr34UhLY/juUVEI8KKuxzpHvnK+ToMtPkplogqT1KqzkrN5KxeR
96iMsrFtEfW9NfUudJoS47f2D+51xyQy46MUKcG2LgOcV1B1/minLjuaQWCaW0XJ8N4gSdttKytb
ITOrlZd7cS/hdTdrLtKUXTZ9EoURel9ori48ZvRFRCRszcpefSaXDh/jkP8Ns6iNBT0r5bTS3G73
P5x923LjOLLtr+yYd84hCV4j9kzEJilRkmXLd7v8wrBdVSQBXsD75W/Ot5wf24uemW4bFsXTio6O
jrK7ABLMBBKZK9eCgIhr/Zo0X8Cws823k+BFdln6ZyUqge5HJRhvBYCAsNHrZjewuNbgiwrHd06K
bi0F9bAOo+S152hel0IKeajc0lYoVfZOV4zEQe4OWVwjCiE9WIccwkmZvcRIdcTcp5gFZxAyht85
5wYjtfokSA+l8Y4bEVitF5DIRz7pl/FFd5KiyrIzRF1N5Mfxnc1/JfmqTeMFnzo2DVo2NOBAQPrw
DQ1j0h5MHWg2C5LfkXnAi/qNaTpRYy3sDkvzCO4E3vEWLL85BGPBmFsm69GmW+gfepVFVqc9dxpJ
OCHQMEnAfg90C4IEYaNLUzQ0o4f3UEqQO+1fUcpGGt2k0MgdS7fKQQRvlezHGXOiFDJBSz5EEb5u
rlJHNV4b9DBotDYnHrJmq8tg9+amCt5YpbGfZSsrA6cbjefTMx9NgGg6Wh3RdWUCayQ4SCghkASX
NXzyQ1DtANJhUJa4JS7J2ro48MKhD0vI4SO2L3+eU9gHZEmnWGHzyrZ2tOg9MwoWrPLYRoOipwXU
G6pL36ojWs8MVo7kqjOqKysJ1nmVbgjvbk6v3dFZLFM3FbAb2N9EEiTwpjLOrKsS7eCb1E5AeJFm
0OmKbdk7PdMUMQg2CWgsGInAT4vkjQjiA8ucHIeVgY6veNNc1hC/MtbqYlXn2PvAhwFHAZoKwkCC
KZRhWiQjiw9jqt+bpb4vwHoe2tXSQX/sGEYdA/dBXCu+t4/yQqM5krkHSqt4yxq5ci2wa61wBbAg
d52vKaj4Ti/fEXtD2AKMJVD+gI6KkD3A9RLDZOxQg+jNl6FoDDHt2oLS7V+fBpHRBJYAReo3PPyg
IAevyNEhhQYaYk+HF6+nJ/iAnQp2gPYBk0zdw3BL8ZyOWZIpnREdpkQwKjNsk24gdfdmea3br0Al
30AacmqMsheQSkfsD6Ey4iPwo6I76tu1JdVz9JVGh0G/iHXiAvPuatFjUD4EJVjMa9TXqqULyrEN
/9OU4v2k04ZWSjClRpVVTUDgLSlrRt4apKRPLyr5uF5+W1WsKSIEILG+4bAKTcsiNaYHvc9WGW5j
uDXt1Rwy1WCoqIZkA3UZ5ja8QsrESlehvMpRHIrAMG9HbyBuRy/s/RDfswBy2nrpKrhLqsl7onQO
QYRZKtemlDk9dgdIu+7rrt9xifl1W3lJjZIJH27TvPlZQi1KyrljaECsZiG6hXMS+q1p+k1H0SMF
fUq71rdol3gyQOCNTjGuOIXMPWgHr/MWTRO8pe5AzN+4Or2C/jdfo1V3B8ItbzDt2EGaN9CvwVqq
owbXPkSyfg+K4JxtwE/r9zW6H6XMhZjJZdtAuI/1Tg10VpY9ylTytGanK9RNWOuGI7q+JbcYGrdT
CqevQPNVbRtLXpnpA2GdM0ZXFlggJlUpHq9UCTSPKLYFCRQ+42057OpyYyb3SvYgJ7dSeEdSr6mg
6wZlbKVNVjoi5DxsvIGzizgChUDDfVBGugjt9kFXOSSpHmj7XLUVNFlem+ZaTgIn7GxHZzdD8Bar
ULhoQSUarQ27AKG56RWdsi3acVPy1knr+5SDclIfAPHL8PX2SvVoVoXTajIe4UENLoPumkDzI4k3
XHm0uus0A/P3pW7ueB1ARfK11++oDMUYqfGM8D7IfoLaxou03kOQCKiXP7H3lET3hsa8a+vAS2m+
UnL9Iin3Yan50BbwDWiQx0ED2hvI9CnkQo5+qSRe5xaIUaBqx1W0BGSQOB2UiyTIfwQamnspNCzD
AcIZFq+hn6O4pj4+8JgCbKPus7KH5gbf8bC7ZKm6LtsByjrSLc1itNfBbjjfV2QfNOQnszgoAeg2
5YM3gDvBknLQ/iPQ0d8Tub/vVNtP7dTNbR210sSVesgH0gJsbZAbGQ00CoZPTfNI9L1NoWpSA4Sf
RU/MVi+wu656m10l5QCLbHUHCCLqyCn4StEr/dywDhVY0Fs6XVkBpGBKG8CLMRHNUKUj3kihK9qV
LPbzDMyn6Jd97/T+LomGA8HluSpTPHfF3ETeKuZ9w3J4Wro3VNjomHG/sSa4BYookFoHFau8hizR
Bn1Cj6m6V/rxvS2NvVZl2zy3czfLydYk1wWERnidAw41PBFIS0JgySOxDD6xyXTlS/jgjyC0NxZ7
0HvdjfJ9qoB6naINFB9PK+67mAEyBv2CyHA6ckktw4vK+gJaRLWrFIaXKcZlmJKdBsUZGcKoKumg
SxNuIjZ6qf7T5v2211XP5O0FyK8uDNJ68WhtxgaatGHt2FUPPSTqBH26qowQxfXRiXSAGaLWb+JH
YGhBOpxD2ZB5MruNrdBtISqQF5qry6VDbXtdg8xACTuQtJZuUNTXcQZxEf3Rbp/COthOLM5p8TuB
3ETFkGrjhRdAxTGCgiqNr3Wldg0wnkY0WuU26KMYvyqB2ZC69NpuEAwHo+xTlW9BcwOpRrxhheJ/
D80h9BYkP1DL3TIzudPK7F7NmlWLGi+T23VrpXdqqzyhJAxdSR6vQe620yO7X5WKVa7NxMp9ixS7
AZZC0ysrN1Zs7OGqoAzaswBKFFEDmHshA/DYbGvci50uNF6LoPPG4lnnobXJYza6sWTd2xK+Mx7R
GXLNCU0TGL/KsZMMaaafLRq98Zyb0yfJkfgJPKFA+01E5TJYa75G8SPXLWoisLFIBShhoUfQhtYK
7daq1KWc99GpICs/8bgSoGXEFJMV2x0P6KGRd2m60+0LEIud8TIQI5ia+wAFEbGLaVLGtlQmh1Bf
a9AAaPSfHMD603Mcu3yAIOHPSabA7VNesKyMXI4wSber95PY8ICUAMPdo9qDtcaTN+E50DZEFYaM
AA0Flm9gwRpRm8ZGdtBqSb6N0r47DFWhLYRLx74OFm1C0ACQiZvO19ey+zKv9D495Hn3W9bT11BG
PhtU63999dAIjGLclExG6CJME0ujYXcawdWt3uobnJhokIfQLoQ1lVXqDRt7u5TIPRJIf5lRuIUH
YGmHcgtm1GOnKl4M6f70Kx0ZH+lM8MoAQA5Mp8gw0rKCU4JKTizloMdXtsRcygEey3vruOhOZo3u
zW/YRlOvFNpF0kdNSn6YNOMrj91HKPXHXvp0+nWOwNHsL5MJ9m1XagzmBAlfaFi119ma9ahsTLrE
xNVfsx33pfVwsfSRFl9xMs9PXsXiMjBDzDr42HkhPbdTNpZnXhrvfFxpm6WS1/GXnG4FyK6BNEm8
NgJENQwkCK70NLsiFfp/pe4H+ILB0FisI8hige38VdU76BGBMyKNwLMFYakDU+mAKCEB7KEB4aNh
Bn99A4OiA+7+gLFBDkR0wpqkoVIU4WEIrilQWDwrnQSi06e/sEqwlsLdAdfYSc0S4GvgZYW11tGQ
20dNfKg9iO1tRwbVN2c6wxzrmt1IYIB/Q6sBECxkpewgNe1R1OUp+Lc8dEaffpRjvgMOcxSV8O+/
xDg/f3VJKeuOZdKVQZFO5A2D+mw/xks79pQD+Pa+KpJFBvDB6NgV9hyOUDSXiPRB54gdZwdZauw4
dMMflmAi8PqFuYTdpu6DrDMU6QpAVzcZi3U7gLNXby8r0KiAIp/5Ztf+gCwJBBhHF1Dja12Dcl9f
74augMbSGxBobl3SbcGJH+UQiWWBX3Hm6Xm0VXMOFgO6pWPgUHab12gIgsZlmxQrkz0FAQTKC+jx
NtTnNrQSld4B4b2fcuhgQ2AsiMF/mjzJWbU25MEf0EoCNDPitcpXlPJK7qIrGPVlKjcutHUuO4bL
QxbuTFJcUpPfSK1yl8bvJCc3BTMA28t8I7AcxeK+kr2FCGBt3MZicH2PtRf31r5AZlqR8n0hNY5q
treNmnuhhQ5/BUxyFl81EXE4it8S2uwTc3AhdOVB1cTTtDfUkf1IzbejonlJxLw6j3aBxLcp6Ve9
KkEGUt2ltubFerurEXcaUX3dS78hEH2PdKWTZPKt3Ibb2LAuQoiMW0W/lkjihsFzT9s9Mjx7IIDL
+j1TQ58N5YPV/G5GNIkor4B+rhuLAaUKFWRL9ovoGYRba4sFl9BhdKA59mqDDjEjrW9L1CWIoxtI
kRRyulFZ/HsIQXZZGGuq4jZadcEqNaQIFPwA+iGg0yj/Feim0ys/rda4zarQlfJnZJPcUS3cuE6c
DpqWXP6tqtSX1Ggd5qVvgpWuLUD3JZVPrfSWFGynmSHy/aW0g8AY2LlQ+8AeEQIXKleqK7HXPOgd
tZuE1Qeo2xN/BBFQnv2UGT5X0WxpHG2C3nYL03D7IMXot4MJjQYKliyZbMlQcZAT2zs7Zwep/6l0
0bVCrV1f0v0I3g6JDte97Ve69NxCwaevya6V6lUZQBdC1d1a7jbMKJ28l5H6NR09C3wKYUs1rh0w
bG6M8DWvOi+Jk1Vf3fSx6TTSdRm86f2bDdgsVN2z+FnTfnXA61B5hZqka5u2p7bVRWHdsR60ClXq
92HkarRHfJxBpfVRNdmKl5mXMmhhSb1vSNCH1mN3oLibj+pN03c7JbdXFTYXqZDXiLZw6+ebSHqr
QK0bN8oq7nBXyy0Qz2WZvi1MgCQVa3hAWvsH6pklZLHHe17Fbs6QTZcmBcIIZOBIXOnhIWKWG+fp
pN7nWwX6xAJymSjmCoBVb4DOZGp2ayhTOFF0LWeKMyayp8TRpYrv06OYT2qO7IS1qqYy5Qgcr/m7
iX6E0K2vawp9c910ke1YJ5ZxSct2w/LRpZ21Suqbuqg2bdJ45oC/FYPMVXutrHeuER/o7nXEGr+3
ow3U5jY2yx90AwoiCjBC0oOZpRs9b1ZJKa8au/IG1hx05F/S7qoCBQwFZyZYmrxY7XEcQk6F4REK
sm6U2tMRUhda50UM2nhhscX1alsF7aNZvzPrR9BDCLWC/K0dbAujWA3kknEEymb4E7I7zFPBoc4D
8E+z4Ufd/kTL/1aHVGZsDminqEFweteRJ0V5bKbvDqZBvTxMSrcIfx20eGApJ41DlL9Arg+otmNB
XY2DN9kx0wRkdUp2MUAIFj38mtdT6cqs+VNnKm+2ietA3EN4mJTZLkiHfQ/SDYeh1OXYE8mwFjV3
bWRuzKDxCgCOlXR0Bzv4oSR0H7XQT9Va82efKjdqWG2gP74va/6AxkSUQetNnfCbXMHdtqz31oDe
QDv1OtV6kUFYr0apC1Z1aLWtJYDTB7SPgiAUpbN+m0OhBQCOfJKGNIxN3m9DKHgoKGbUtfQS17o3
sddM2GJPTZ9bDuafOvHV7iVNthlaPA1eellY+NxA4q2INjSQfkD4aey3xA68UXpMyxuEch5ve68v
lU0GEDLSH00ACV6wk+HSecjbfKNE5tKBeyT1qkOyCPWFKWf+jbQO7TcNlYboYERdv9cMqbpJjL7w
68rE4aKDwuyXHUgMcjKBfh/IbSa7EGdVXcZDLI0B1Ljh2uBO4UivyPTZhtDlQc8MfaenWvsCFcZx
m41mvsTlc+QGpE8keCikIWn8TbZL1vJI45l9RStQhjEZyaa3hiyxhC1Non6Nc0fSlgUH5R3ti/Sp
hzYYjgcamv7Y68pCBWEKa4SwZ2pVQoAHegsokwthnlzF9VCS/mCEobKyxkB12mAIV2FOXxWaqtfc
Nranw7ljwY+uodNc06dOcDF8jZCP4iQLD6llISPWGX391NCevwDFoD51mjzeKIhdHlgTdgsx7ZHM
u/55ZiHsiiToZQKldKDSrtQeuEycnP5oke4+/YLHvh569lAqQRHIQNvi168Xql1K0K9zMOimoaWn
21eBbi+8ytGr0OdJhAtYAAiiEtrhAQnJlfTc+Kk/+vE92CjAiGQsybgcWTgExmBCmXq6lW+8qIUq
td1YlKj/VNxwqsaObzLaBTeF3uSeMvAUFOQtctSXba7TXVYn+evUTBSDrkBqNZSLZPnC7C32roZK
ujXG0r7OKtYvAAOOrDtid+BcYc2AQImmTJA11MymPlDo91aa8ojD9id6MRZuI0ccBrPAW9AKrYLD
WaglxpBnR6alPiRkPNgZ0scKwWGWtckmGZULs11SZDiy9pCLmMTuIKqHjItwL9FLQwmjcTxktIGW
8qOi1BuOC2YEmYgPs/0/XxQJq3/+N/78nqNTOw6jWvjjPw/8V3ZXl79+1Zev/L+nv/rH//rPr3/E
3/z3yN5r/frlD6usxqZx0/wqh9tfVZPUH3OGv/Lp//z//eV//foY5X7gv/7xt/e8yepptDDOs7/9
+1fbn//4Gy7An3xzGv/fv7x6TfH3/ier/9//RaPeT5Qj/zXeH3/p12tV/+Nv6DX/OxJNSJmgpg4x
Dh3Ddb+m30jHfpXlZR3hd4b8d/QnKiDwBRkqtEoseF+VNx+/s/S/gzkLRwPy/BB/g97O3/7z/tf/
2nj/tehYj3//+b+yJr3O46yu8EJftmcJY5sThcVHfvFTpsMIkUyGQYA9MA9BhwLSW+SsQ2WJKe7r
Xvzn8MLuwfrCbAnuXH4S3rY6emE0tMVoTmUd+nF0IBe+tF1NQNc/j5k/JxL2QtOI5IBLoFNOs3Ct
yi8qeJuk3KnaO+DuXKLnjm5c8aJbcNKvTvPndMLB2bVEiauKNj6PwisWx7g9mCDKqFAXip4+WdKR
LzO3dIL/a73VdhH6wfymNHy7v9DN2OtBBYSbBAQfUaTAteb0TNPHOLZ2Anh4rFQkerK+8jOt3CRl
6yXdEmJh5iXEsrcBarmgIF2Fi63mlar9gl5WV+mzNTr0fjd2su71ZKHJc8aSZeHQNYjSxVBdhpYm
vw45MkbGoVMXQoqZFZKFvRGy2FqM+Ln1Q/uOjm9y+JfS3X+Y0bTJfM44AYuQyOo0rpzc5aCXTwEb
tBdwynPrMf38k2cHwyTQNWDsqL9ALbOXntDHfdpg5oYWvDpPCp6rBoZOyL4ebknmh/pC7nFupQU/
hqyMXCJFV/kGGbyKhJeJLPvnPbXos0M/NlFsVX4+ZpvWeuGpApddum7MrYngrkUPxAnu/71vD/JO
Hc0LCiLMxAzPXBfBR1FH7eIixvA02AbDVcjP8hqUJr5aCbMtKGEZLSxbAx/CY6v6Xb2kYHN8STRb
8EgppUmB8j2WhN903ZbFD0Fy1nJ8wyNldYqLvo3laCR7pRWJZ7Kfp63kuAGCve7rgoQFDt0gwkPr
7XVOH2L2fHrc4ycGLqPCuD2zahVskL7U3smJTzhyjzl4lM7aoXDr+To8t5K8sTQsSJmkrlabXowO
69NPPvcZBZcEK0MS8GY6w+2tCfIO9DZL0eN5Yws+meXUqJUk7f3IOuQgt0PDz1CcadqCR1ZmpLBU
xnMP1ZvOnvPgoNZnbYDQOvy62nHSAfAwWXYSvoEHxuHpU6wsXc5nLEVsGxrs3KJGjFCGafcVIrLG
uG2Gd1YunAszBm4JXjmBdu2gx7IoQ+aCGWhFqtA7/TWnIb4HEmDr/bosEYSwQG8EI5RN6oG062UI
pRsTOT7AYR5tCPl10rjUTz63StPPPx1vIKngJFHxGpZ1J7Mri7wTIPqG29NvMmPzYpumpOvNGCf4
BiGY2Q3gtGIoLBGyxLY2N7zgraPW93Fk4OFp/GBw8FzfDO15pmkJ3porbY+8wIfV3/Lu2ixrp1yC
7c6ZjuCtwP9nTV3DWwuNl05IsksQS9ydt+KCt1o0UZvWYj1k367U6mA1vpZtTg8t9Kz9J8wCsuSr
reAiwJuYwV2twm5dxVSuYKT3EcgXcshMeoCBoY3aQN0hnjBSbMEbZj6yKRytZKTQxSb4ElJw4CiU
o0ssXTDPGeM3BR+WsjBntYIP0XeKF/DfrdqsUijP8fa840RMBsgx4I2ykuBr6NwHTw4yyGc+uuC3
shVpah4AgsXCS4DHzP4tA/5JeT39qefWfPr5p12BG3odtB12IINfUfbckh0YVk4PPWP8puCzehNI
UWBgS6CUmNBNkhIosnZLsdLc6ILb9kYmN1KFZVHNDOg5wNMxyekHn1sT9euaJBZLTbXVGh9VgX1L
tE1e5Gt0cbmnh5/M+cimbwqO2/Ys4CPFkwd17A3xrs8nHc83qX6lfexF2Zsd5Gd6lODHbaSDuaad
plJ+NMDe0pfRWriJzay/qEcq60U/5gOGzvW1BAqApSNxblzBUzUlAlFeAavRpUupeeiV805xQzhq
0Q41kl4JsLlEtybdoax3+mvOPa/gnk1Zl6bM8bxQrXdJrLl9Ky8MPWOHItCj1KN8LPWy8BWNOjT2
uKQ78VIWc+65p59/cnwKJk3Q92GzzSRZUlGBipubkrXy8+llmXt2wT25VsWSbMA8eHYoycoCYXG7
EKbOPbngnlWLWJJFWHFwFXl1Y1xCwnF9+qnnhhZcU1Lzwhh0DJ0mfjtAaWbB+GaOH0PwwyAJyWi2
KlAHFJKp9YUav8nDRRIunNczw+vCwSn1SVRCSxaZLxAUydIT1x5KcCyltXd6WWY+pi74ZFAjtd5Z
YFQl4OZH5dyrhhyY6/HM4QXXBH8uKNZ0rE4NEcmOvlf0JWyvTz/63NJMP/9k5m2saHxkwHtk0asW
/kzGSwDBonPjUn1asU/DJ0BWFPVk5lK8N+latmsnsh9PP/qMMerTzz+NnclJn9TNxGML2Qaw4xTl
tq6AaTs9+swpJPZ3hQH99z7bMtnpVeZa0q++hwC9tJdAiYVuCG0xrzH3JoLHmiqwCU2AN+kM7qp5
tyKELLzGnGkKHluMKCFIoODz8+a2zlGAeaqXCOrmhhacth5zsBjzFBX6ARg7hLz60Ltj9NekDf+I
scWWfbuzurGzcty2R7IOA+I1qbyyg+C8LUcTfFaKAIy3GWiVyHjVt2sF7QLBFVlUtJlZHE3w2UGu
egqa58K3hmEdof8WVJg7I+ar09Y5N7zgtgP6AkigRpXfpj+KeCPRO4iBnzf0NOUntxqg+p2FChbG
HK76fMO0237pujf31ILH2mQE9DrIC7/Qcd1rhw4S32lb3tpdJr+c9/TCuWoxiKPjnwaEWcoLoIOu
FmY3AxgITw8/s11qgqfa5dhoup1UyK9HThJ6qlw4CttG5kLUOLdCgrsOyhCVbYrxwa5koZ2mvAyX
0jRzQwvuyu2ok8KoLfyhSVeSBQkIC7Lmerg+vTIzwxPhjNUTbpU0x/A9sfZBGP+yEnkTEO3p9PAz
W+QHMPWTVUZVh+ZDwgtfo6hUQfuaKW/njSx4KiBEHLjHAp5avRuKgb2+c06PPI1w5CJDBCcljWFG
Y45tPQeNfAGtCGgYUnDCFiBXvDk9xdyyTF/j07JYqRqnEL/AyTEw2a+AxPNyEJCfHnzukwruOmqB
zUsogPqy1ULY16Shq48h8ZIGbKKnp5hbIsFdqdEm7Rh2jW8DJcVrBcgv3StJd9epsQ+52yWqJoHX
6I/ThAiOCyGnSg9MAE61l/CWrFtwgEZOfBlui30DWm1XdrjP/lr38Z+TCV5sy20n69KAhYt6COwx
EP7m6EU7vWRCp86fowuObBdVGxGg43z5pvU0F11+m2Rdb+K94k6txuAKWpnb03PNmJfY0xRFWpm2
SVX7Wj9ednSEMnZrLQHT5gYXTmA1yHO5CiPEb0F4UcbjZR0v0ZvMWO4HPdknt0iTPE9VnpR+rF52
FdL0W7tbuF3NnACq4NRVRAHHCIPaJ5XpEf1xQB5EbXaozZ235IJHo5WAVKPFuR/V3IE2AgTjlvaj
uUcX/LkyRrVughL9u+mFGfmBrDsW2Yc4is97dMGZpcYOc7kruK+pAGuDCaSxlzrD5x5dcN8MsoDE
6pXcn2jPFbRzNtbD0Fyk+rkWI7hs2kLhxUiwNkX+iw/U4Ybl9PWS4sqcqQsua9I2NOO2r/1Rfw/I
NeALZ634B+PRJzvXOs1K1ALjytVtKt3mS4Lfc9vlB9f5p4FjU4+HnGPgDvxv9Jp4aJVfAUDn9VAy
jlbdZqlDasZTRVWvBD14NbUH7ifSS1tfjMNluATbnBta8NQYuKexjC3cyumL+UEedDvyh/MWXvDS
0LSkkTUS92tO3KyIdpJqrk8PPffYgpeOwE2hVjRyv+Q/1Oy1rG8Bwl7w0LmxBQ9NOedyHIe1P9TQ
Jq6Sdcv13Si3C6f5jJl/QD8/WU1VjUMlp3h0lNLBTZBCZcM477om0tUpLRmzKsPQECuqwrsAeaIA
YNhFD53ZYERuC0oBA1V0jJ+oj0VyEUXlioEM1yzs1VmfVQQuNcEgNSyFNTZgz0grc0WNYafWxoLV
zCy9CFbSATOveZXg+SFqCVHmJepJgefkj2hDRCr1XTSih36EydxAvA3xRuIRiBqETujbfrkaXWU1
xRzBggnNWKgIYJJ7vdZGNAViH37kaHzI8x/dUpH9g1HwSEAuEubJjdxpsYZFqlbKGorga47UTuBO
2gwKWFDTyq2XkNsfhnlsLsGNg0FROnQBTHMFvr5XNjV1eze5Mtb40VL9Yu6rC/5c9FViJ9A39bNy
ZRfgjLg+baxz4wrHrd7FpVLKGDdEUWrk1krVxwU/mBtaOGhz1iDdKHWl3yd7YoDIfClfJADM/7RU
4ZDl6ArkSi0jWPWja75OfYYFj68n/kxwkCzY50zpF9o+X29cLILqMm8xy0T8BFHNzbjT1lNb/BKz
8/ErERiSvk5Ai4BUPTFxTzer3RANOygb+nQM15Fq+CwnSzHJ9MDfDRTqYF/nAYGITNIRL5Ltw022
trbEl/zaX7o6zFxTQG3+dfyisDQ9y5VpoTC+x14ksGMgghhdY80OgZs8T2rfp+31+K6BJhdhLjbA
17IexOih5YDNEYRTaOu9Pz348aMB5AFfB5fiJrR6a7Kr2kQLgeW09n7sX8Lox+nx5x5ecOIU1Cpq
pmF8ElxKw+AY6QtdquvPjS04cpYzsBw1GDs3LtBUBYaAyxD/Of3gMx5HbMGXOfq6Qp1i2e27bmWu
cz+7aBAhEpeBIHcpQjy+YfyLKupTUAFCkbbEiZD7Qxw6DfRAyCJOeWaTBgHB10+bjQqAOQwv0LmG
P3lBfYGMwBZbhr/Ukz/z+CI6SicVNLuMrPQ56ghNqlwY/VJZa25owYOZMUhcT4YSakYQQ/GBsz79
XefGFTwXwhJZ3cZYFZSuTXoTpgsYS4GI9T879DeuepWO5ZApLSjpB8fykYVsHLI214mnriCk4vEV
aDLSlQ2prTVsarvEcTjjwFPPw+ckGbMTm1qTBZlQuDSSa9VAPka5bpbgQHPrJTiwFFFD6XW8Vjdu
bb4ql0hsZuIVYgneC19QA5ajl6L0+o9MD8QS0A7uxNfQcXabTX84/cHnHFlknMxSXJTAwVz6IEqD
oM628u2r0Qcd2i0m8pd26bl1Eg5oXVFRUE8wSzsW7kTkysal/MCcJ4vYqDSzm14t8A0GsHirLpgt
dvwCJLarYVNsTq/SzOOLGKkGhNlBQA1kZmxs0iUa7414IaqY2aZFdBQJC4ZyFFaGa+9q5pnBPg/P
gu+BUu+r8UulScI0QR8t06DeEt0ZMth82JmDC+cuIW0Ow5FBmkIfCnNv9XdpsxCCTuHOkfBEREcp
6AkAdQI2N2L8NFJzq0nZJgW9YRuBU2FgaMlZ6pmY+66C+/Z507KyxOIHsk8KX8pWp+1lzqs+dL0+
nVylRSSV1oiAom18Za7HjeSiynilu2xte7q3MMvkPccWSjiESzNvQ/Q/135wWW/Jprzo1uMq2yVu
smCcMwGpKbpt3JSdIsXcN5HMDpONHlwkEeTAbrolneW5lRLBUiyuolAFVYU/voMGI3Xo3UR32/9G
JNFANMVcWKsZmzKE0JqDMafiFaaJ1N+JcqXEe9W4tlHJMxMVnGQL+8Tcti1CqcAIE9I26mq/Xpd7
bZX7qdu6UCN3Q1BqLwdGM5uGIXh2kjESaQrs1jL7g94V+1RH0kJd+uxzwwu+PdaBFOQdRTLHeK47
ZESVy9Z6PG20c2NPrvjJM+yGZeACVDD28ELHW4vfaGdG04bgzSpuTdoQwI9Lw96ZTeTK4NmMTL70
ceceXTiTuZEaOf6ZnNremAdr11xG6+E6+j1C+ZOATijxl3hXZzYmsWFXlmvwuQwq7mTGhuFCkzyd
Xv2ZeEhEW3VlqaRDitTEoN6b9roAKKcc0a+zFObNjC/CrUoraMyKwf7Vm/F5CibMW3nbrEeX+IoP
GUycyZF/XsEfyptfTSnkPVTYDUzGxvuyey+L26L+fXqdZj612O8fQDdGt0Y4GFpaV8SoLq1GckGB
tFBJmvm8UwfvZyeQrFADWgY5dqlBO4Cy19MzBxY8VxstmqnGWIBDv3KMjrl625555RNBV6SqkUMe
sdzRdgpJkR3aMB/fdWVchOde+UTsVSlXldmZmKSp17a2bpZ2ZoEi7I8LiC44rxpBrTEKEVBD/kj1
+i1oktE8nO6Ca8tLtxIyOSXiXd2luMOmnjJt2BB/u7UWTtI5gxKO6oR2bUtrfHEj0tywHnaR1Dlq
Py7sTXPDCwd1WYJEqSux9aVtnnpGMLwOgVWsbTvSz3sBEZPVUqpZRYidw7Yv9eIp75/K9v60s82k
o0Q81hgmbamZWBu6JetJBatZT+mopWv43KEsArJoYpCub0yMD4k7j1+zneQmF+CJBeB0xdahp2xP
v8jcVUQT/BpLNAGH8SZgucXNFoJC97pv7mpY1lIgM7PDiqpoEJGIbCPHy0TaitJ1Vl+PxgUtFjBU
c+GYJhzPMm+1uEsxfP3creqtgsB19PnjpAgieUuZ1LkPLhzUUlHXDZ0OUrptt/EOJNTYRc7Ou4hI
LQ5uCzWTO/iatAdnF+77pz/vjJNpgg+r6P6X+hSPzUCpFqXPfaw6Sb9wdM4cCZrgwTLwwxXNcMVs
bShLWIUrF2zBdWdM5hs+izeAaMr4pnFh3MaR6XJa+mkvrQo7Xp1empmnFzFadEiUCElGbKBMA4rb
2JZ2uXCkzTmVSHI41EpMqazX/8vZdSzHrSvRL2IVExi25AQNFSzLsi3NhuV0CQIEc/76d8ZvI0PC
oIpLadHENDoA6O5zjiSa9jbyTpakN+YB6PAA7Ly+fMXOyu1apeh5yXIsf+E3K30FHajHt+2rc/nk
m/NuKVBdBPlLfyzy8tFb14MR6mAvVUqXfFVUHgDFbTx8DKhkdeA0XmE21xWiuPg5kocuRdCkNIA1
8uzzwFjk+Acy/SDke5FrqrqqxUv5OK2n1gCaMrr6QM0eddReokKsmscJlXDJU0meeyEvcQwCWTJI
v4I4FabmGKQyFclPMURbdo0FZzLrfMdBjuxOsb1olKIQLjdd+ZPVWZWzNMeuf7LzR8O4s4Pn6zuq
Ei0dlteBTbxfXHio+5uiDuC6IHxG/9t16QqFy11X3uCEOZmw8NX87pFxh4YdjWuqJF+C2hv/MTAd
AshKFA1ZdkyHe0F0ufpiaB88nsjIS3XhdpZ/ORVcXljtuERlm+7I/f/Jhh3dVy4W99FXLj/rzfJD
x8dltMVXuv2lFDbfuL/53QQAWvDe64byVBHy75n3zUfs0gcmHcFHLri3OUhIxNHf+7iS5ge6LYzZ
kru6/SxmQNq2l8NzTQHAeLxuOCqzlDy1ttqg7L0FuSm7X5c7v1+jNt2Y+P4yzL7Ri5kHuDQG6Eob
HZBglAmdBhA33DJdC65i8XIPlldx12EBFu/OsQMaG3e5s3qdS6mESw47gI27cYsAvZ5G/qvh9k40
3he/2Bgi5e4rMnY5CHpA12A4849QpE5cW/miCQeqtUtOa4KhyZqqy9r925W/5OkxazQvGIp48Lfm
/GZPy6qx87lAPl3M05if8lATZ1Qn37/9cG8EF709rh4KjkfypUR9vzh4j+Ut/VaBZ3i5sWqNZlTL
lxLrakxFisyKJ9tl79Hbedadki4CPgg0f3/Wm+UTo+hn0ORAL8l6IAfrBkCZT5eXF1xs0aKzvl73
V6WaJIcF79u0DgHUtCTWAXOzR++u3y+7Hq2BaVztNV9RGZCUZccGQCHMRLj5PxHaegPC+biKRTx/
/nvy+6MnQldcRuTuLGEBpoWt+JSLMjDApY4TKF/FQXv7vPjrBxsjt2dl1ZDhYAP5xZ3/KYNd5SBx
A2XGfvj7ynBheP0/C3JzqxslUfRwgtv236zTpYvw8+Xvb3KTFV1b8w2P+78kcpeemEzLRa7YJ7ln
C1CzgBvt4Oh2dTugu7WPs42lVblja+idbpkMnMmNpdwzlIEcO9dkZdWqpaRsLgE6IWrYsE1uzfpQ
W8/NsmmKxzEl/y7yhbuTnwHPssRjAzn71W/g6V73ikv0/MiSpBxsF6wyugvDjt++BOZL3f50wCVA
NZVgRWQyJcc2GzF3ndvjDjT96Nw0Kk3dHLiq+G9K3txwlGi7qbu42LKncXWmgOY+dvdV7MML3EP5
ub2nPEJT93f/UXdi+XiTbblbay0qk9V2iIcSI3FqGq/pN0dHaPqxrmy5Ucvrg2YgvEfziPOZOjeB
p9mDj3fYlhuz1iJsU4vD5vP+yfDPZvNS8hMrV03yUalESsu+x6ghHLzhFdlt4DzMK+bPNWlZ8cgG
Gpl/Q04FnGtjuOwx3nR2ePmPMwD2n8YYT/9xe576SNdK8HE8teWerBT3OtL1oCLr3d/t/CcFxLhV
9HFegCWuiVcx7K972yVWvvc2W0bELdaldKt5aI8cuKRL1A/+8IO1DkC63QZgwBEYhedqV1tL1mm+
qLAqGW6nH41u8kYHHVsVMMPJY17pGv5UGy9FjpyEczZ62PgafU7GS0Vu3PrLdTWpRMthY0T/GjGx
71P4HYOvcdHkkTYmqYRLgWMeqhzUjQZeOMjBJo9mn4Tj5+vr/ntz+WB/5QYw5vbTMolsODZ7A3nZ
TdDbfGhvxLFEuT58uHQGm7s2ZucwsaP2Pn3YVgoAj+i/nsJ9fxlpgw8X4ZGS+wATXDokD0Xit2XU
rMwV84hx48vwhvNLPOCJ+FMYu1/WeLpjN3yXHbyNtiqFkjkPfJwysO1L+tDUz6OOb0T5Cy6m8PYc
27tD7k1/fwEo2G75E3g+jsDoXyL+eKFR8k9bf4J0CuCtY7p2i30Ywv0KFj7n5rplfWi0AYhv//0F
a2GPS1eMwakWoNYG+kvaTCfb7jXiP8wREC+d7ewUTy1sqtAWkw+fht7aT1P43JvOAXOyW/IEPiFt
bgZUgkYsJkuY69y7aRVbIds34JfbpiBpizs6lZ3zt7EnAD5+O+3qgoOQstWYpkpB0r6CcdMEIrIN
IJs0PYniS91+AWEXUByKWYearvqEdMrLlgWUA8JiyVR7D/S7A4ZIQoeYFZVGRR+mAuyAFLBNTh3D
Ku3wBOJ6L2qWpYq4ydvdtg2QYrbvrygINLUBwhRAR9auewMs++eFlIfr8lXqkcK2AKV73pfYAeaG
LCpGUDL09aX3zI1NLTTKh/e2wJPvbU3rgMkvdVgS2r9b1ExsbIKJBtLcL/a0erSFGQdjus0j5Etc
Xc6Zt/IyT8oqB1INGgFHb9cZusFehcLk+5o54/ZOTRuxzV/v+vQXuCHtdH0yuB1f35EPDzNQ1uXD
b6IqGM2zLhux4zT9ZISvDFQcbvN5pkkles0nFGFPvq9Zc1OnhVkZp8VIY7MvdlZTxZPoNDalEi95
tWERF3SBjXESsx1bDVhvMS4eBJkmaKjESx5NsmX2BtoZp8ksd+YMphur2wM8faNyJH9evAZUFS70
j6aSGCRI4Hl1d4u2/KZaveTQQFIsqhXV51Pu+3tr8u88sDwtVam51KrMU/LnIOvDuZxWlghzjsc0
2Bmi66Om6A55Nmsqzx9HPCJf1yhYNX1KLJrkoJ+og+419+3/rhu/SrSUkAfc98ECH2SJYbY/p3z2
Is/Rsmd+rHqg6//rWQbLZ0uY2Nm+AHV6bu+GPI3B+KexS9XaJceldZMGNRix0K/CeeS4/mu96Fo6
VLIvP+lNUEjJMBI6j7D5nN15TXFi3aabZkDkS1o4rNTtSyw7r/g3MgMuyQuah8mmmtO7SuuSu3Ir
AMR5z2lC2/yY0+AXcF9iwFlp6nAqzUjuChyWjA4Y9D2ZQ7tD7XzXejrqS9XKJVcFwUXRZEBsTXqf
2GAXbsEt0zyP4EfMX81unU3Ng/DHPktkWGFqukbXFj4iTvNnHvKIVA/t8uxnvzb5lHx7smqUm0BS
EZ64Ef52muxHXujuRwrly/cjbzTEOo5QflWGIHrvD2XmbPMm+XpkZiMFTL5/MZuuOqSZ+QpuNd0z
l2JnA8lVDcCI50bHMH3QFftqciMfXHx9bx6ua1wl/vL/N966VK3XT2EXnGzDPMypt8OP2V9IoreJ
v+zGG/Fm2tssnYssob2J2UO0+/TZyR91sUa1eslhGdqVPb9JjVM6omTgAnWFzyCpC3fXV6+yGclh
wS27UJG6NOENwStQ2Ez5kbS9rTsxq+RLXjuKqqz6quaJ3wUPjUl/BEi3GzUvZdfcnWxrsj2a+Hkd
r3l3mPMWE+62RjWXLPfunSMg8njM4ApRETAeJpNgJ6OdD54xRxT8fR0NvxZlYoKi8/omKPZYnpLx
eWgxByyBJ49NcYV7HV/DqHQXzRlKEdHkSRmrszuyuLhXd6V3yhlI1CycNGmWfYYaNqFpQ1uSE2d8
7ixzbGFIlZHf+BN3bvhEc3AtTmybI/uSI2cGkBGtCpHZpVNsZu4u6wlm0XUNgqpduJjwG0f2U4Ck
i8FD6p1ASSdo4ozniWw8j8hE5EFrj0BehCM0JC12M1rL4sYyNUlFtXTJi4vaYnkb2Mapo01EF7BT
LW281tlxm31KTuxUVTaxHOIBSX30jeLBduBo1bi/Ll4RI+RhmaZYQ2MaSHCqBv/BQzsfWDO7bZqR
p2QGu0/TjGPpg7lGI19302iBT7Dephl5OqYa3NniHCl3dbz9FKYojNlRM23Cjg2IPBWzVqwo1xBO
VaFTKqPWrbH225xJnoTp+rRPC+Eap7oWN3j2+TSOwx9zNL9f31OFRco4w5aPGoC5QnxKzMfKAoWu
Zz4DbFgTm1XiJV9lLeUd9xeaCICy+Lw7sCk7laauzqmwSHkgpiLGRMvGC06hAEyHV4BqWMcsp1q5
5Kp1XuS+N0/BqcesTZ/VUYqRHp/oAMJU4iVXna0GLLxlHZ7wcrczDbBNcwrAnWm/bVullGs7qz2A
siI8Ba1zt1Ze7PrGXVf4GndSZCp5CibMHW55nghPJutu2wEDZn52K6w2akYdIYBia+XZl7GrGrDv
QUGXKzlvAeLrmhrlqET7/yaQtrE8UvssPIFlEim22fdDo1GMSrSUXZkHVsaG8PA0ectutq39Umx0
JRlu2HYbWlc9dD6O5Z4WIHrOiwdB7U2v7kQefskGDijpvA1P5QX7LRwi0LbhVrhj68t1k1TZjHRA
nrgARTg4JfAmi5m1o2dOUZ8dGrLteUUef5nLohWBi00NU3bIMnTbLiPbeHcgkrd23KyLbIDu6WT9
dFJrX2bmn6XTgWCrVCN56woq52my4K0jecr5I6jxomG5S3UpRGGU8mSLbxbEcji2dhqGuJjGUzds
gmYKiDzZ0ll5muY+uOaHfDp2vD3Vfre7bi+qVUteWjROVuctzxIxdl17akiHdp/V6wx3m6++m2Up
Cw/8LFALF3zHiHXkpNWIVkR3eYZFDBRT112H4EVX+Gq1wyVl14Hb57pqVOIvKntzAuZ1tfgG7sqn
cRm6z5xS40y5Sb6WE+u+Xf/ERcsfXKpcyVurppmqdc6ypAmbY9qhXD9VT6WXYrRi3rUB3/YOJU+y
4PnGoTi15olJ0qfGM8yoXIXujU5lQZLX9gZzbCsPaGI36Btuw4OvPdeoREseO+NxiK4uPNau3OV1
8S5TIXji6jTNyIoNlgdanJxmbeBj5aCej8FeEfdVdihD3fCDIt7IwyxlZ7kkDQyalDRP2Eoexsm+
7YP6ri7Ithwrz7SMDSB1xbg0JxZk5eu89PaZhmG6ZfwhAGH5vw5g9DhU9s44n4Y2XB/6Krf2hVsI
zdpV2r/8/417ZSRcs85FpvJDGtdhfuPVeLcYN1ErYvGS97oYTACwUJ4ntbAPlbfEFigWjWw5XPdc
1eolz/VZj4ZzQeukKMdDaU/3JHOPJu4m18UrLF8GG+57d05FAPHzsMQO7pa0MXfXRatWLvlrSrrA
rnKITo1hZ1R9LHzjACLKbVHTkX12YM5kG1Z4qjDdhvB5A25tAJzrVq9QjDzaYoqZZoFpVYmYljxO
V1Rry8r7ukk1tlThwTs0o8TO66Q1QjPKhGFE3hDubD5oMpZq9Zc88MbmV9HSwF8JTvRGFzemcRq9
WRPjFdv6DlWYTR7D+1+VNE6XCHAcLQvb15aO7FMl/vL/NysPgCqMR2moZjCyI7ugHvL612oOX65r
XqWYy//fiC861C+sGqv3gycrsyKaGrvrkhVRWB5qGd3VWOzQrBK6WjuPTFFp9zxeTB+Xtuy/699Q
vI3KUy2UCNwYKlolQfVttB6p87Xz7vI0scW5znXIqx83KoB6+18V0aUGG88AllXSuYdqOYGT46tj
rPfGKhIcmiMx1UlDxbbYL8+8hCU1bNGgMLOA3+VU4CR+b7ZdqtkUxXbLEy8FG0Zh9dhuG6eSqGTc
3U9dr9tylXTJjfFcnKLXsqiSta+ciFVtFTuDZWgCnEq65MMur8uFtaxO6to+uLZ/XIjQPOErbFVu
mLK6uVxTP6+SPOgP44DyfrF+a1z+aXa91+umqvBjee5lYoQvpWHAHdoe2wpQ/rL62aSbSCoDIk+/
NBcMKu7NVeKK/mYZ/EMPWvClmTfajZR1s3a2QQeG6E9KckRx+FNnbuqZxsqllyh3XQYv79Yq6fw6
mooiqigOm/xY6oAUFUHi79TdmxBHrdHOcnS2JGv2RO1HtLJHdffUisSaTlmzLY7KIMTmSMDZJ6Cg
vntu0erKrOr5uuF8PB0YELlRas6ByW52AlAXxQKiTf6Z289O/wWtzPGMcTu2iKRKi4PJP4v+z/Vv
KvxBbpcivDI9VOR5shruabbKOFvE59Yj8eQH2yxKbpkC86M/BymiqlOOUTmvz2Vrfb2+ekWgkJul
hG2lUx2kVYI+qhOzsm8pMzQ3F5VipGxsW31IAi+oYDt9v5sbwCDma2omjsFeRWF7mxp2iHn5ZW9M
ti2DoltFVyVF1xz6jMVs9D6Fi3f0u1bzS1RKkjy6Q7WDD6xHIahK75gX3qflxvuXKXm0vyxpPnkl
zBIKEeIbE+nJLnFA8vn++g4rUrI869Iwf+j9CS7hUBYvoXUrcM/grRmXrdiD2j3qyvux1702q1Ql
naxLvD2kQdBWSdnTfeGHe4AjaBLPxW7ev0O8o1yv0szOXQe7AHqHOEdfGV8czCToKMQ+Ntd3rOsD
WYx1cWBHQZfHiILREHzqpx9L8XJ9H1TLl1JyympjAfEkT0KDJ0OZ7bKa3mXGtnaPd/zrdkBDa81I
nYxteizT/jFkbNM97x0FO837OawG2KjJlzAK/Wk5DE27rZXkHQN747ChFyMWTkDUhLPFDnMQh2Ib
M1zgyqMtnRiaZjVdXFK9ft+Fl1KxvxssHU+Kalcl/3UEIVbVT2XSVY9O8OouD43OYD52JVeGHV6b
qSsqjC0nVAw7luH1cBSbjofveNhFns5IWmuZVIEbkaE9LJmueKBQiNws1TZrgNbVkCZm4T+Uvhen
jflaNboZeoVS3jVMlaObOfVSJlD7jpr8wLSWohItOWjVgHyl6LCVo3j2vOZQTRuNRO6WSsPem4zC
q5OA8SBq6PStBpdwZC+BDqnjssYPYqPMu95Stjit55ZJ6DxZ9SvPaMSzJ9f/NbNfm8KXjC4cOBbo
/ay5TIYGYxgpnmnH5rACpeK6eNUPkFIspzybPAxLJIInRS6iNPs9lrcGee1czbzhx0dbV0YZ9m0f
1PEYKU1y63l04964pf4zXT7lzg7AFZocpbIh6f47oMGobHskW9fhXwunolGXie/XVaTyLCm1EjTw
zKt/sc+J3vWYUPFyM27XZb9J/Lveqbmmw7Bgg92J751Z3BamuzOYjvBJscFyw5QVVr3TFHjeD2rn
4BjiOKExjlMrCdb8u+d4XLMDCi3JnVPGMlXAMbQRkGsWTRmLQkGjwN12+3XlnqncXurZqRGUZ+d3
tjyX1tdiGSJbS6ihWv7l/29OswQgIcAPx/KN+r7w7uf6l5dtulW7MtRw6dr2MC8QTdwnXj7Zy0Ol
QzFWnJ3kTikRzjWY2D2sevriuHdl870vu6jdGHtkhGHPdIkfZFB66dyZ1hd+IUk9Xbd6hcPKLOwF
YEdS6iMqGOU5XYPY7XT1UNVOSu6a5RYTtZE3SdPUt743HSbDfnT95vn6whXi5S6pzHB9QZu0ToCB
ubcA0W1xcRpsHT2qYkflLqnAraegIHWeZA34OcEEzKn3XDd8ZxvZ7vovUKhe7pQacFfvS9NDm0E/
Hx2SfW159XhdtGr1l/+/8aJlML0Vw5U4OpWvE7+tGhI1QO2ovl4Xr1q55KTpxLjNzC5PfDcPvZsZ
f1R3YVdiHPj6B1Sbe/nwm/WH+VgFBW5Pp2I1c4AE2XaUru5/hpiyjV+Q8q3hoNcrbSyRkJo9ePQP
m82T024rt7qe/e/6KZDgptGE/p3cjRqjiINpq2qkDDsJvIbkDtxqtf0bo8731gJiS6KrQn9MfBO4
MmpwY/sTEQwZnPZk11T1wa9eDI7h955GWTvhU96dQU+i1pHQKfZabqAKrJAIn9kiqSt6aDFnRNNh
1xAdla/iScyVu6dKx8/nvqlEEojHFohcobvn9bBvVnobjtV9yfzI4z7ghOd9XSwa31Y4oIwpTPOK
rP0wiMQXwR/XxZGlPXo2oPkdR1fsUTihjCvcjlPqr5f4Orp0J5zwbHuZroyhki05eDjUC1haobMM
DG/5NP/2V2tbFpabqyg4ZtuMYtrVxcjgEIJk0Fl3hPHDpsghYwqjY5m7M3iBTgWsabLNGwMVzpLo
OnFUxio5dhawvERJPD1N9rKrO//UNN1RsFWzepXeJec2Vqd3XbsWCc8if36adEcflVwpFy88BOCo
VzYYab1MzpqYJLGtRdcfqpAuN1XxdB7DhmPVpbWcC1rlOyJWHT69wpPktqqVzMNM0U+SGHiR7zFs
CjilAVCv2651Ml5wUDkp2GpYk4QrwyBPMOzGZXww59Hblmjk1iqz4EFgcby/VOV0ZIW1W93scxi2
mkz/oe49Ty7Soc8dNOh9a75m3vNgTDetyDXvyirJUoEuL42O1tlqvhZB2kSLY77iHUXHUasSfrkl
vUnwpbmEQc0tvIwELA794CAKtr8eAT40GGjk8v83oqcim4gzz+YrDe8xzIGu8bgsMbyvuYWqVi6F
xn4thrypFkyT9T6mOYZb09Vxq6tWfvnkm5UXswsmZiDd30x1n9N9ZocZZjlaB00mA3pLsqJ9csqh
2dRqCUVJR6DMDSZQMU/snLF+x4a9XwObjOSRpUMoUalKCpaLCIOWGiM7z5gwQHaPe76JSQdrlwIl
uFD8aRYtP6OMHLGSH3GCSHBxvLluQ6qVS/GSirJJK4f7N3xh8eh2t163iRPDewdlQEzf7kDnwc8V
S9xyb4c8LgFOfn3dH6YnCJd81kYhK0A44+cQPH90ipp8ZwBs67pwhXnKVbgupWnWeTU7532Bvpuk
8D+v7svc6J4WFEqXS3G9Y1OPlT1YfC0vMkV5Uzq6SSaVXiSnpamL1vm6MF9bh2EKt9jbRh9bbDle
14xq5Zf/v3Fcgnl8gb5H/8Zbq71ZsF3Pfl+XrFq45KMO7QVO/Hlx7soHMh5bsUQz0aSODwtjMBbJ
PVfHHOcxG7Cf6RTxyo+LpYy8sYkG60ttHefpGQN+8fXfodKQ5K8DbUbD7mCYXYOGsPJnyobddckf
vqvhV0iuGtCZEowZ+DeFtQKroIwWEtx0Nr8zDb7ng9Bs8ccb8Q6yAEM1Jfj9en62L1wO/aGzAZZv
PF3/DSrhkttOodUZtIBwnn3HST6y7T3G1TQK+lj170ALxsBcCA4h/NyzMqqZh7FTX7OrqnVLqXZw
AuZwavMzpQ+lc87zXWFvOyEQGWMu7frVKrwBfKLkFxvDeB67jau+KOqNtxYoZ3dBR/jZpXwX5u7e
J8O+114RVPqWXNakxpobTcjPeImNRGPsyKBrl1WJljyWrsLpq95lZ69+yPz5UHv5RvOW/HO1AnvK
HJ+fm96JBkLuvPBr7+tg/T/OHO/wCVqzCbhfMPsEAq59DWSmgYS7IK/uShATbHIhuezWOMTEzEtR
nNGAfrA8G+DPOT0YU7fNReW6m9laWcY5TN2whjt3AYU0C+fIWWrNzI7ClWS0Ar9cggpDvDjQdOye
pdZj7ecgX9NR4igs510Frhu9uvobBIKfFs0f5zbQlJVUC7/8/403DWOeDWvo4sixAr7SA2G4K+77
eduJhshlt2EYzbIFa8BNQaodsbyboAa3cOFpOig/zh5EhmHEyWvua2Hwc90f5/CTMx4CO86Xh2AT
uJdH5KobH4ahAYQbjnuohXF7iQtz1MQx1Z5KPltlKVloSItzU1j7NfdiWmoaHlRakXJqwTLutix3
T2HPDrZ1Xio34c4vf/q5DjpeGIXdyOU20fpoNkld78aYjJ3Xgk5tprtlXjR1DUXIkcttbVN1dcBq
fib5V3u8t7waB6edRTVnJ4Xu5SpbX7tlYK68OLuG8TwHhEZovdaEmo+fYL13uAQOtYtgAqczCjLd
3nHjcPjj5j+b+fvofPKsO5N/YrYOA0H1QyT3rS8VCMuui3PK+Y7g0OH5upcb1Q5fPvkmMlR5uGB4
ElsAGA2Dxw7etBwd6rVKtpRkq7xJcwEYo7PI11gI6ztJv81NsS2myfW2GvN1VV333o3lGPe+sd5m
tvWwYjxuU66Sa25LOPddPnF+Lut7v3jJm/uRaeKZSi+S5y79IPhIQgCZZrfd+NlnJ9KU0fVlK1xK
rrjxlGA6k2LZlN3hCMnF08xPhg53TBFz5IKbgTaZfEwNdh6WU9UdMkxguefeSQr27fryFaqRy20r
cQjBvcA+rYAKPIq8eRmybLjNli7UKEj1hYvi3hh8PQDkqcfM7Tm1n7P+U+B/XdP/ti3+8sk3osex
xdQIIcWZFzQeRH/w2zxyzUlz/FNEAU9y1azyS8MZJu9matl0v/jMfUyzstdIV22t5KzB6LPULwdx
Xv1TZr+s9HmeftvufwFKLtfVo1q//a96iA+I3bEs7RNzqIidIgwTABzpWgtVhi8nWlKlrHE8clPM
aRCNYXdrTPUzIEEPGfDxtv0CyXFnEg5DRvBWNgg/mjoC1J5SI1qxfLnA5oS9bXF/ZWeRPpCli2h/
R6anTNdXpLB6ub6WVW7umRVWvk7fre6L11uRsbxs0opcRkuDtgVybyvO6bRGqU93ZbjRWeXyGc96
5lEHyw67l4V9s220KgWDJhKoVC65q7/47RS2Br8FYRfQ+22CyR/zICpLc/RT6VzyV/S5trR3Un7r
tv3RcX80jQ1iMKpZvcJf5Rqa64VN7664Zk7OGBXkxuEvmPqKmvKQjd+2bazksPa8AANh6cXZGr39
wIGd3Geat1uVbiRvLaH80vIYO5vrp6bGe1BwWm0dGLBKNZKbihQ8Qy6Gc86WccbBLfJsUK96QCv5
ZunylOITcjWt5qaxDksnzmLFc9yaxk7DozVnmHP5PpZP1/WvUJJcVUOHYd+txSTOwdLt+XRXoCJI
3WZ/XbrqJ1z+/yZbpcIH09OIgB/A/h3x4ldV3C14NJ7r/Qiy1+tfUZ2T5dJazllAGN5ez8IRMSnX
E1iUoKkT2NijKit2Dv7t+N+HWtfdqHBrGcsgzRY/d0sToc4/ziJux2zXziCb0slXpDGZkHOx08qu
eFbctnTYmeUct0OliRgq0VIOzvJ1DFYxinOLDtywtWNW64KdypYkX64swzRGXsAnxjLu1xUA6/0u
LXqNMamULvnz1A9FCATu4jZYu8R6ztph75EBbOjb6g5EZuMcmgITG5nP/oBp/XPXOkk36EpsCtXI
4AUG6oMdsG7FeaZBBIzkmwDwbyHVwf0pVCODF1QpWIB7Z2Znm9qRb8UN/bX4PJqGTV1SHpGhCyxQ
kvlobYSHofBQzZ/rNMPryKYC8zvkAsfkxmoR5IBiqXadD9qixtp25JGJOEnGwOZBoXfWPqe0jxbz
m0f2Yhg18hXeJOMW+NVKPZz9cKI1+a4Zhi+caBt4VbIlT50nMD0UIXJ7sAxV5HYri9Zq25gMdlRy
Vm9Bjbk0ODv3Qfht7ZDg61U3faiydslT5xRQXmXJy3Mu/vPXXeP8Sodt91oZsMAomyUFAzy/7RZQ
eAdtNJFfpb2thkRkvIKyuzyNipXflvnXDqyKfjSvT5nTA9vI1VjMpZTzbkDBIzJqQeeyOaSBKM9j
lwDscHK+T/19ZSTe8OAUmqSusByZmLPt2LKW82Q8czRiZh7dM1v3vK4SfYlAbzJ6OwAkueFWc1uL
7pgN7VPKdPFdYTUyN6fZjLQIg4bfpu6L3X0z50PlzNH1I4IiQNqXn/Nm2cB3Xxy7nMrzGvwI8rg0
qijEqSowi40fkJzVGVdMbhiD+VTZn8XywvLv1rT3RqYR/zHTEszG/vcH5P44pH0J+RQ0YON9PtQv
KJ3uRd7/SU2KCRrANXnryeMTsBbpieYsDlbdmUG1M5I/V6bjlnkXAh9h/hIGOIzyKlpHtu1EIoMX
MK+yixI9yueVm1E4YSIFxBfXt11hrXJT1GxyUoJH1nzKmkfR1HGY6bgVVJKlSm3j5s1cm9iPKXip
p/EenaNbBoA8IlO9dEM/1qU1Gs9rdxOKF4H3o4BGonoZHF2fnsIb5M6oxsQBrbU786kOEts091lY
4IIhjk648eYoAxe4uU3wFDAjAwQP2WLHXvDNw0HcyoBds+3UIIMXmOt4wQCd61sjnwmewfhyoLmp
cziFycs9Ucxdet/08AP4hKkWXkSs/2GaP6+bpUr/kjMbHcDbwrXFca3to4GeLPc+bT6n/Zfr4lW2
Kbsr80ZgNWHtU2fgUjIfx3rTADiMU7r2Zu4ymdzBtdcPBealwc+1McbIgAVVthbFZJDyXC63In9w
w2OgIzlU7KXcDBUyZK3xEvxFzmPCrdiy18gydG8wiowut0MF4LyZqIP4NY4NyEnsQ+85+yXHpAUr
jzTLD8K2NfU4xc7KnVF1uYIqvMSnKvezqEdInzWlCJXki+7eJMjQbdtckPFiM3980NQ21Xq8bo0q
7V+++EayY1nlZKKj6Ez7fREcaLk3dWiFiueFd7ybmcvNEhi0ty3rPrllerBG/4b4/D9adXsg+G57
SJL7ozJSECN1YJpDMcUdEAKKpj5M2aAJZIpoIOMSZCN+QmHDXUf/V8MeR3HrtL8zXV+z6nHkf5xd
W4+jOrP9RUiAbS6vQELSnb5NX/ZMv6CZPTPG3O8Gfv1Z2dKR+nO3g5TXRDJQrirb5VVrqbgoOrbc
qhu3ep+741ifLL8PzPRtSV+t8jFNf7M5crZkAb/+kk/EBB3a30YG7sL3an1O1iyiyUPF/9D+ulPo
J2YCoxz8gQ9l9k7FnTREkAMB0G8x8n8dAVTVdMFZnxesnbH3b6VsUBwvodpT5SBMvGoz8omYoOX5
WV6SVO9tCcEYYu8qQZ8ux9jXvS3OJ2YCakLgxit91Ebu5I7txQ0ESqdQRtBtj+lV4rx4iBLJKJN3
Be4Q4KiLE5bgrl/7P5ff/+sc8YmbYAFvQOOAf+U2o8a+NcvQMOcnI+sfLw+vm1plvS2GpWVundfv
a1rvU2M4oSExujy0zuWVtdYrzI7KCT2ThcUD6jx63h31H2i+MbG64ZX1VrZ5OlLDzv64RTk1gPLW
iXvoprRM3xK6rMOjNZWDuTELGjNR5Vtm8Ec2vlWxozHUTkA9cB5RbFWuc3+1ulZzO+MLesmOleie
vDQRIYgqrztDULW+lkKZY/Ecgx27YoHyfCJDmXpbCESNd6rVNbvPEmh5pQxUxHPUSnOfO0lQ91u9
PprhVcTaUDbjlILh4l2WB9v6pwNyeIuSSTe0ckopZ8d1jays38f635IHflsE+XW1faoC1XwPakxk
9Kp3L+9REjxK40nMz9CQyYeNWo/GH1WsWjMPFnPRAfruNT+beQ65K3aXo1Znl/PvH/YkruMnXHhN
/e4X+w4t8bN1SJyXy2N/vSmhKlANNdeBL1lVv7vs3zaZA6d6WdfDYtxKvkWUrzOMUmxYvYJC8CNt
bnkl72VSHejcX3dk/sQOYdhdbo2sF+95PR0dP4/IWF9DeulQT80vsjSnyurqd05ehoQGNA2q8rri
PfWUTDlmbppTivfGnV8IjP/3XLSvl2dUY24Vodb7pkHTQjS3LXvpk5/WFkZHN64SnRQk1X2D5H7r
Fc/D+NrSjb28xrtVTJrnUMj0Whh3Eu/SfQTxT1D6++tscV6oPkSOnxtiMCjGHklcJzdsqwdB985K
RI7esNZt5VvHtAXu1Zdguu0s038VQmzxevh4xc+V10+0D87YQC6hKvI/qbnuLT6FZVXEOeS2ZwEJ
8epWpkhj68ZJ7etDIVWJINIlg5Rrwut3qA861XMx/lmr3453KIp4mr9fngvN5kBFp+GMX1IcBs/x
9CPzf5y5G6y4npONBVuTyFR0WrlMHnUz+JCxPI5+OFhDlPs8sL2DPxQbh0NdCChRS9CQsDbTWr8v
FARsZjo9Ms/f2tHrdsUqUG2oWTYls6xvDatrWRpOLC/RGNLYg80jnNrzIXQLz3ixamc+NjJr9tXS
C+MZO2nHvMlGav68aqbU67NpskjiDEb6PqHStiZPFahYcutRbklsaKJH5f4uDIiwrC2p30unBgzB
iEopg27danbWeIIKycv6euYQ1Kzf235PUclbj7XsgrF4ya+sn1MVlNeCiatklcWg/cL/VECPk2Rs
An+ow67ewglonE2VDXKt0VoNMtHjKoQTEG/qDikEWzbK2Jo5UFWD0n4qGnwXhQI4aMw9416ufZxl
85XDnz/qQ+JFq11NegfMmow26Iqrsle4chOWaGjbiHfdByi7ikqsWVOZNp4w99WxozU9WE1a7AEE
XneX40A3A+pBzGd9n61leZs5gxQhWNmBa3CyHq1Ulx+g+wZliwGZdNcvXOQsujxYAAasxbOxxRut
G1vJVbhMWEkJObrjDKnHycqCGQROQI1uvLrGNio6D63Ejpk4DrzTSNuwIU298ytjuXJ0Za/hco92
HmyOa8cWrQ3mzmi2VIn+uzb4YmFVwXn23NOFpVX+x639iA3VUwP8h7UUN7LwD7lrH0kx7XCvf2+k
6IyEzgr0Dk8FsV5dSo7ddFqsqzRGHKpi+VzkCnS+ps5hLSqAMgdqBSQTPnCUKLdc9jDNoqtKDjFJ
xsRzCiQqu/h39JZ7f03vZn8KvGv3myozxpRnhsOShB1Ga2r2fZfnB9ewf11+f40Xq5i+NBvNrIWC
/SFlFMiofClCQpNlz5xuo4NJZyH7fzNVTSB6PRLEyZrwQ1OsEPSTod2ON2jguQqXT1XtIYKOcgMI
A+cwDeMBek/hspIHzruNOdaFohLpS8kcyb2JHWm93NDGO0xW9XTZ/JqhVVCfU5czT4aVHUXHIHNo
NlXYU7lxwNINrgT51ImEjz0OWMbyZzV46PdbPJkar1HZMUZqe8W41s5R5lYsczcgvL8t22J/2Sq6
4c+u9GFxI7XpT+ikcQ6V6b/w0b3p2XDHW++6QoIK1+vyJClFlre3xCqTm8odfRGQKdm6sdW9/Xk6
Prz93FRTk6wjCjjpnV8dmvq+oP9cNozmGKFKDq3QrrTLaa7fEwckNlYwFU8ZROucHedL2M8bOUHn
N0rEntdfllG/fu8Yzs5+kQW8b5vg8id8mQ4AjleCybDnbDGshcaZeKXWHS0BMJ3XYIaI6FUPUENq
bMd+XFxJY7sxoRVRA0S8Ni4NzcmDWuy8pT/0pZEIyhf/O8tpP9hFsUw0bow1dMzxzumvusfC0Od9
9wcHGmzfcjrgdU5FMf/JwUUGgfNbr5a/OjTh0rqMLhtK9wVKlIGeHTQCIwzFi/Jo+MuuuEqZHR9w
jowPH2DRwe7taaSxMwmwyxmhMXpRw9Jr0gOGP3/Qh+HT0eytvMppnNP+Zi7XOAO9guW2G3b5Mn4x
vLLxxSo72blR0HgZkmiGbtJCdqTcOPrpjK7EVl4uY8maksbgookk/zP3WyiOL3MDXlvd6/ZtuaBP
0jiNeenC282958pbCc5Y9ByEHnrhSpCoXec6ShDjhrLKEoYJNmvgP4UZVWLcCF+N9dXSvWf8f/im
hXcYrDaU0ntH487G5GrsrxbvB1vgfrXIjVPGp/5ol9V0mPytjhrd4ErgFlnbZYWHnDC4Pg7c/MzA
l4qNTY5mftVDvVu4CeRwVuNkDcUuTWN7+T4XQAJBY2pMg9V6vjy1Xx7uiaNCZKmJDSzvqvQusR7c
cv1Rj5mIwO361pVlu2etu4XB0xnr/PuHKJ46e+Y2n4xT6TdGMPuLuROcDVe6kRLEAD6jksrN5AT+
Vblbsh7CFtkS5cTdqKrqXl8N5MFkjmMvyYmx5SljRWgL89t1U6BEstPKebBlyu8sP2X7yqge+gKZ
H7rAMnQ6z3lgcktxVBdtSiBLryucVpSYhEmWoEiRWViM9qvtNFuUl5onqBjaznS6bKgafgciNR6w
9a+JYmgwuVvyBLrxlXVYZFZnDrzid3ZNjL0AG0NAaoPtIKi1dVjWhISKn12ksRbNPPK7ulrzoHBI
kALCwxk78Dbdp+kWIkD3KcqCbOYjSsQtniNXEntWFY15/WDTDVyJbvTz7x/iDZs6MHAvGb+bC+sf
AJj3nm+FZbHFQaIbXgnnjhLWNyCHO5lO5gUr+AdicyB/PGpv6U7pnqCENAVj44RFh9/l0kI157fj
z9/paG/sS3WTrMSzTMUkUrCt3zUDO7Rte2MU3rFY+mOX+D/Nequ9UJM2VCEwMCqvZjfVNG5dGVFw
Pph2dV3KU4GzxADF5Wi2mGBDPILua5+kJGbr8nI5K5298FNZh3xmFDzLqbYEgTasQ5hBim1Aj7Sz
S9AhdvkBmvm1lEi2GtkmpQQPql8OPKRVbgeQYjikzdbtgmYFVaG0Hmr/EPymxklMFNvRdUe591RJ
77YFVZ+Zy32/JrvL36KZZhVSW/n22jHUZ08ZlKiZ1x4sd9mYZt08nM33IY5ZW+ZeRplxAt3vfiTO
rUXnMBP1vmq3KuO6mVBiOekkbYkELs+tILdjk1ZCaayddq41XAWohTcpwWxBqsKuF0Jjw0FRf12k
Ezly+D7wzRKn7iOUgB5dL2HCYjSu6uTHSt0kMEHOGlRp9vfyHOsmQlmmaxwNfPs8EX6DLVgXyupE
bC8YtiiXdT6krM107dNs4MQ4EdHP2GULYKE4uYplnHziGywzMxmNCdtJY0me08l+KOvpukBWAbYZ
E1my+lhpwHCTwSwpA6deM0d24m+Fssb2Ksh2ku40L7NpnGo2l6B38w7uvKKIXbBYtOKaOhFMdH74
x0jz67n3Z+SLhRf3nLtha7nxZd/RzK2pBPEspp463ELtZm1ulsy87fy360ZWYneAaHHbM7w0dYw3
26ppNFBoRl8eXBNTKsKW5LJNueG4gBKkz2PS/axdHvSy2eh10FlFCdm24cLGNT+/c5fqGyHj76mw
vl1+c53DKMHam5VRNhmCVXp9SLPuKIohwuXAs98bfy8/QmccJV6HjBaiH/H2wntOskdO+mBK/lwz
9ieawWwRXckT5ALHTlmUNe1Ttw7i3pqzq9SoCfOV1bcRPHP9BeUDO0/9vT8l/h2KXiB3v/wBX0/t
J7ZBo3b7iUNb+GTx08j7NzHlv64bWYlSSP+NbZmhWmYNxI/mshge0tR2outGVwK1Jmstxx7hZBTM
uukSURwNWuHcfXn4L0EosLoSrejMcBdZCRKXnQhNOgV82CduEgPSeczXOfDFv8I0N04AujlQ1lye
TEWbrXjYOoM/Z5y+N269gW/RDW3/b6qEPKZcHKPkd7i9vc1A8k3KYWMGvg4rpsp99cVSUNajzI1r
trhwv01i+qfp+8PlCdC9uBK0xVwtE1iXUDUj/dOZxn3vV5uNVV9vOAFV+V+rDAbhiye4HTOz+L1Y
duT1MvKk+dKCndi27Dgx7Y27Ho2VVB5CsQ5JVw60O50vz535RQoPiphPVxlJxXYmMEntppSgI8wT
f3PGuzZwyFpuDP81MIdA/FKx05pKsXCnO9F0iBbCQjTn7blxb9mvYER+MtEkP0kUQFCUoGRjrfl6
QWCqMlgFeEYF4Wo7Xoqc/5ywP7lFyzwNwIv82yRk67pD418q/HOhoJ4lsnZv035ZYpS8QIuMzQvf
WBd0wyshnfSz37kA494unuHcz6OPbimWkufL866zkRLVZULZbMweiY2FP4v+zc29nVsMJ863zPN1
OwqmXlmXmV0t0jPs6QT6UhB2T6GYvk3DbVm/2iuIwVFedoxfVfL78gfpzKVEu++0c1tnLT3NRb0v
oUcr+nYjA35dP2AqKjRr/ILI0aCnxjxBazfOiQx9EXboFF/nen/5/TUJRWUvBDnR6BoFHpIb3S3I
0xkoTJZq/N5Mr7jrIhXdyCa655w/8sPOt6GoQiWrpCc60Eja79687Ix2ihhQebSrwra6ShSafOI0
zIo+yxvXgjbWbLiBIF0TUL4FztCsrq6yeHtyWS0ym/RUy3e3Kw8rXXdeSUJQ8WITcr/Yr77od5en
RhMrqoqYl5lN14yEnVaQPrpZFdZVFrXNDRouo8tP0DiviiF1Zpv7bERNJxfDrh27NrSIu1w5uBLq
hctchiM5O3lG/jR2/YgSLTiMLr+5zp2UIAc1jijWzmXQglrCgdZhOXi/03UNkAc5N+/WioWXn6Sz
kRLgjTXm1dwv9LR2ogiqfl7C6syRdHl0zXeoAFJqGV4igek7WbKOSmdP0h+NY+4H9p3wh7HcupjV
uJKKrwQTwQDOuozETTIEfm3vm2oOuro8NgAwXf4SzXZBxVdaEMS1KE/smI5rILpXlvnhYv+8PLhm
ElRgJWQART8ID6HQZTtx1uYas+nlurGVkF7LGuoGJsKM2qUMic2HmHeGs+E+OrOcv+hD3ksJmyss
RCSW5d9CvuF+KuDLv9e9OfnfscnIxtqrEL4+nSPLLQJvHjbuonQOowSvrJdyGgzDjqGLux8qULLJ
4oFxC1Kt48bKo1uoHSWGG2/N63HEpBrWb2I+F0MbeF6UpP/mwKPV83OVFWHvXdVHB+kwJY67JGka
2/HteO2H50HKAwA7L414stlVPT+g+FT25nIcUq8wEAFzg2pzXdc/vMK1gnlu/16eb92uViVALJ2J
OrPkzolSGfXzz9K6bU0vBKV/0BUiaOsf+fKWyic/2Wo91wSeirxMGobr/txhpwLaJKHbrWLHiurK
JUJFU/a0nm2R++w0ZjSsoG3VrnQj7nQvrkR1nkwTld1MYpemaDWs6j+TAxDD5YnQDa4EdSHq1Rwp
rtQ6TqZbY3Wqb5A86DZG18SeCqCsmVFbk28iZVS/IZ+bp9Cx8POgtTaSqW58JbbnpITUtUtIPJnQ
mOyDQUboTGnzfOP9ddZR4npB43rb5xbe35eRT8ad2KK10I2sxHAzV1RKActAEXIvyHKfWtNGNtLk
aRXj5TRz4Re8x4F0qCN7Sl5MsYJzcbrO5iq2y2xQV1tbGx6z1uAGl0Fa4iSKzu/EuQ4+xlSM1wgW
FO4Nvns7Lob/YKeGXQUsTay3q3xepUDERVq3NC5sj2rJfhjG/WBs3WBqHFIFd7k0p21nIFazYYX8
qWtEbpZ+N1znwJ0tinCN66gIr5x7pahNTIBPx3gES8+Uyw1/17kO+d9luOQlHZsCJWzwIz30HkJ1
rcgPMjs/rrO8Eq+O2Zr22qJWMjRB588hEnB03chKpCaTaSSjy2AUIA6twj2ywt1dN7QSqvUq5zEH
HjBesjszFzGT5uHyyBpzq3CuqirXNrMwk2XrBpZXBiPahbjlbgyvcRQVzsXP1NrYlpDYFul30xj6
gNjGlWMrh+DB8rp8HGoSw0t2fjJDSXgLbKB77XNsfdhnFhW4YXiHocv2jaMvC+0j1zmJCt/qncJ2
arMicTH5L1WZo6fWvIrsjTCV3XBN8oS7BrIuKO+j0hgPPd1aRXUGUaISzbrestYoTbdgnolka7aR
ZXkbl23/cUB9hi4wldywycXYDcNsnBqfinU5TMRvKh7M3mjMr1knJquP0qU0zAMYZJb8l7N0s1Xs
xVI45f3o+2MZgW7B4GboNeWcpEHRpGglyoAx6rvrivNEiW7PG4RIoFz/x5WEOCG0mcBKaY4kaa5L
fCpVYgHFsKn1hPi75nm2vDF3se2oapq0epOWYNehdD5xJrrmzKbeZenfxQfrjlhm+VpyoCG5YfPf
l3OKxllUzkTQSdaD7HP3b2dW6d7D7cBd4g5bhRzd6ErYs2xpE2Z07l/ARVBCGEq2G4d+uS6p2Erk
26blD9KfAYVr0Qr1OCfwrh1Il8VV6i+EqbSJVmaNHi4h8QCnB3C5KuShr9Ipus70Z6N9SFxN5iUN
tGVq9P32RNz4+dg917mR7C8P/x8h3BeRait5gNqFMMbZbiBz6/1k4lszy7Cd6sACjXDKzCGACPSL
A9qWeviOCmXgGyzye2bvGMc+091i5dT5gLKIu017xphT5IgGNHXoFI8qawvgrClKqggwu4ZSly8B
pApy8c/S1KGdLKjk8X0DarnE/wV9ql272Uir+xJlZZd2Wlol2ox5UEABgZVz5IK97vJsadZ2lU5x
ESMpBJYvHhjdIbPcgGVx575dHvwcEF94gooGw230mPiTgcFxne7SB1KKAFBCoIQvj68xjAoGazvT
AlokwfjMXEMDOgKr40aXxz6niq/eXQnyojeTfHUTLL7eNAZifhWzGffddw52ATchG0/RfcF5Wj7E
4jIXlWXQ81NATvVKATkg1pami8ZJVTZFYtaoObYF7rk7/8YrgGQgO9d5qsCcnqDyY/1hm3x5ukcp
IW+ICf2gA3IUzj9mMEPiwu+skI2/S5oEgKIFc3onh2Qj/+qmRols0Kj3duUUPA2SytqVdRl4ab53
nccsKff23G6s5rpy2X9FoQ+Ts1omK4g9ZHdGIeKCGmHng4rbnsG9u/PgaBVa/YKZjrdV522Eo6fx
OiXUV94lqQlapTsv6+9ENu9qK/1dOw6AvjSspXjhYqv/Q/d5Kj1j0bfMNIXo04CYTtC5xj4jj15H
gz43AvTt72vLCmfc11rVFijxa85b6Padv/uDSYehN60EF0ZpMNVPTTfvibcEo3Hvts6+BFUprcAQ
wG6xoobQXegZCWQ2bmwhNW6j4s1MSaUze3TB1U5vOW+DWZJI+N2w6/ppmYPBxm2fXY9yw0s1mVVF
nol+FcwoXTzOWafvtpncJJxhO+9vXH7rPkdJHTMYg3pXJhg/LbobL8WNTM9j25t3JfCXYzZvIOh0
zzmnrg9TZkBGLPMsB88BSf99Mc8RAz+09L13AzeKzNtKhbrnKDkkT+e5qi2C5yzLdMdwF9os4q5N
zLtZugE3/fiqxK5SP0IgdKmNcsJzOtak701WQxa7MNL7xcqLyOlz596mZrJxC6v7KuVI0BheM0zt
+at4V+5AGXLedB18x7upZsBNU/Fy+as0C4lKCVmMoDnp2rNz21bJYgmd0r3bVBsFka8X8k8skIuP
BQNk0SvCdjjvSg3/MNldlBoMahy4kL38DV+vIp+4IIVMaNWOokNer3FpBo4jr1xAkA/mgcmOurXd
peuT4W1RT+oed56yD45NiW3ypKih02bUQwcJAW4IVgXUsjjKhbPgTWGFXl64aRdMS72sN63sEwCL
pOyqfmOR+XreqAqbscHO0eaj9E+L7+H2H23kB7kyY8PXdaMrOcKkA7Nzp0pOkN0245WMxa+uaLYI
kTSj+8oWSaAPsqMCBiRmmNXR4GzY5OvM+Yn50kcc5mNiALdoVPkI5i/jR1qva7jWzdY6q1n8PhFf
TiY82lio+c10pnd/dqPeb6OJG3mwpOJX2otbs093nlnF0KHpossOrjOYkuLAXwjE1WiZ37pVkoi3
zpvl1enG4DqrKbuiLrO7eXWJ+a20SBEwBmpJ2j/Odb0RnbqXVzKZ3TZgTPNN8xtoJebAy2ywPVbr
xmL59b6H+sq+xx4mLFprZn7zOxybhmaMalfc2GNWhn7urSFKhOBXNa/SlCNUBfVZIKyp7BVs6bXd
tyTM7BaczmPl+S+XJ1rnXiqUjyHuWnCzmN/mzh+CxmhlOPMMaI8mu096C9vH9a8PcdrYIs0UWOtW
+5lmklSUH21AbGnKKTlVKf8BkU4wVpNlq8D35Srg26reLdqebBiOj7GbvQ7j/eL9THjMsAe+bLQv
HRjDKw6GJqTGcA0yoAZwazonZkDi/fHy0Lo3V9xLjEUOifdkiA1jX6CAnXZpyPgTlLGvCQ7fVpFj
PvFRA0qsIU79Y1cdsqtSLMZV9svEQ1eHU8guXgSEJ/qxzoLWNrYI2r++3sbwyhLYgYymKieYPPLy
f7jVBCb5XTc3M7+b0oNtH53XjW3Ql36JBylLBR8z/9xRMsTOK85KzRYo6euqMMY9+9KHNTxZq6RZ
yTrE0745OmF+4xz7vbijgRfQvXnwH8WvqzxIhYaVqztbvDx/gLOnzalNDm1xgoTXhu/r7KOsDH7n
WwWXUxd35n1W3Tb8ePm1NTGl8gkOHE26oBMb4rKEOCTydtW9rc5GVH2ZtGF8JWAzPxmFXNI+Pusl
z0eoQ3Te+9iurVtFg8QFSY/MVyfVLSmTrKuCIVmZLTewmtqpV2La5bMHqBhMNv1rdkH6QvbTAznk
sfG6jDHdFzsjSje2URorqpgxt8o5WT02xLZ558mn0RhQ0Pj38gx9XS71bRUpJnOntwuIwMbZ0Xhm
32loBcW+jO1jeyK78oWH+GfjOzRe9gkxVjR5yoQYwdvyzfKe0/y67KeCxdDWklp2iuzHFwoCrTIL
3X5Lr1n3zkqEd0SiRy9JR9yYhtR7yJdvG3a3kSI+Ffhg9/MDP6SOpbRsdBUidVgPZ371Nu4O/Cgj
EnahEW2RWGsWHkeJ6z4Rae2huT3OnelGDvU/o0miLrGPgFVspA6dc56/78N3NFNRFm2OR6zitaKH
NfuHX6WSABMpAT5TVLjbnraxacfm9FI1cbnVbPLfZclX5lfCd2Zzx7zcQ2bywi4ad1ZURXKX/KU7
vhN34/dkv+zJzrxNwvLWDCBQdHJZYEbZTt564YYLaBKYih+bB7TczrMzxN+/O3F3TF/EYT34u/Wm
CnZmlN4j9kKx36ooazxZxZJZaU6cDCyb8Ti9Ws2hGvIND9ANrKzibQdRZKgtdbGNo2vk2gK0q9Lb
Alt8vZf1bRUzNpxFINfCGOLlxgxp2MfuvdxbO/swHi7Pg+79lRDP7Inm4wRXSPujax9YujGubolQ
WfcYGERImftDLENrbwRFRMM25Dt/BxxAOD6ah3bjSZoYVAFkRZosPVpisA2pfphr3DT/pvNGmU/7
EUp8zzataEnoEFenZdcH1b4OjVCEy7492kEX8qje+AjdNCjRbubmWkOfcIj9PDOBezfLYYpZvWxC
+XUPUEK+KOehxC4C8zzfjv6N2KKt14yrIskgATQALAnrp5Ids9Taz3xLHlw3tPe/yXU0oQmQnEOr
rvOI936UZVt3iBqfUdFjZl2vRluOTeyw50K8nBs15Bbbic5pVOzYmiZYeVr77Pnyb/XYh2enaaO2
DmRkRvleHoz95eC1zn74RSJXsWQSdCSroDgVmrEXkwi8+I8Ott8szPdFyKLLT9HNw/n3D4vcnOR9
24GuOj5T2DbuDAG1rSnWzYOyRI9Tb7no4x5jwr85c8Stt7HZiKizl3xlGiV0BUW/LC2xd5mMmd12
pOuPyyr+GlOaBMwql0g2jRstK62u2+6rkoKDpH0x8qKNve5kk1tZ/Zi3rjM0M6BeeSd+6TiZk7ex
239P6dHpn66aWZXxpPBcI+170saSzxEBw0AJmtfLQ2s2X+rddl8nuTfPeOW2WQIhH0Du0Kbf1tLd
WHd1nqMkTPSKD7zOEWT5+HNsXl20txrXnZdVZZW+F9JLer+L24l9y+3pcWhArnyVWVQ4H7frkg8+
LO5P/wgJIpWjIY7Eeb48usYoKpqPZdxNJ8ts48F+o9kvv74fym/XDa3sc8BjQghg2m1sII7Mv7kR
DeN1XqgSsxk+BDgaFycjYv1Nip+juZG3vr7w9G0Vy2fahmd6CQbuvo8778YK2tC9R/t8hKuFQxNv
bWV1VlfyoyztcRrPpmHlPhvf6LovtiQJdEUioiRIW2ZlQiZ8QnFKYnbwjmvsBSTEaS9KNlxS9/pK
omzkXLHZwyNAIPQLh+Hj4q2HCdR7lx1HkwhUXF7hCNv2cVkRe8YzLnCCpd3N/Y5Nu8vD65ZAFZY3
JG5aNAsuqrOj+dfFUdLd5XjKnoU4rmxuMnUZ+HyP9WENlD0Tktd4ytiIqM1slMi3rsI09lfReARK
K8wQZhOT5IbUN9J/WKuNyxyN7VXitWpNLEeAiygGwq+fnlaIh7aHmmxpxOje/PzYD0bhde8lVnuu
AjFvx3LnJsnq/SrzjRVcN/z59w/D962b2QsonWM7exbDvqvePLm/7DU6wyghW8qadWnadXEzmPLB
Q4V0ZxUkuwV9d/dcsaXZmACd2yjhK63SK6wGFsrZM+2PqbsxrsY0KrirtGo58BKra05+FPZrXtRB
PlwFrvZtFdllENnxJs8QSVkfypmHCf152ewac6isXssiwZV+Xp84bQIbo8/pVU1KeGnFWUhdeW3a
GF3MV2c9JL6d/ei6FBiW695ccRgx064vsA+O2bI36t28tbfW7FJVGi/BW7eGpmkbj9aPee6hnFUE
fSOjaUSPVQadIWej/Hhep7/YDv+XPj8E02Q3g2PPqBe7dbarkiwwC+AYqVMfBKW7rpDiSkspGzPJ
h2QcmgF7EOMO8lG829jb6I5V/5VIPnyBtw7AnSWYguIkfvJDH69JuMb1qT1ZO/MAHbx4iz9U46Yq
OGsiMs3ycm5igG+CxueRv9k3rBv67AcfPgJnWkjn5rBO3jyOw0OxRTigSWgqvmouWtP0gbqOu7Ha
ZY3xK+G2GfYdKM67ZtjwId3LK/l+cAoqug4v33hpaJZVlNtbJxyNe6p8XrIwelmuvI1X+03aD/a6
I7ICchWSARvHM90TlAgeBU1T0FEi0kDUTY9z+s13n4h8zeSPyylCNwVKrrfBGLNMfdrGgjUggT0y
eRrXLnCLDSyYJuer2Clr4pzwVPSxg3t64ATpGIq8gthe6l6Z+VXpXNl1TkLsBI4PGgkxt+E4/3vZ
ODrrK+Wnmie1DzKJJs4ogH7Fca7/maYyYP2+olfZx/KVLZqgfuk6wsA+yjoxfsuNd2NrGf/a9JbK
7bU4rO8yYTcxKybgo3565hAu1nBVxrRUpVwTvZgNjm3N/3F2Hc1x68z2F7GKAPOWnEhpJFlOsjes
K1+bBBjAnH79O3PrLfTBg0EVdyotQEyju9HocM4xSdO4deYI0Gr7+2K/bbFE7hIqyp6OU3Bdun5B
coXogG1uHycJpNt2FaZVGwFCs5J97+1oHZ6m4E+T/+zZtguXyMBerSUAQkxgriU6Nnq0n4HoRiNv
1WlKhmq0DWBGBITiixfDudjs66S7pFRL0/9174HNB15c1dxrLz3gP/NTomPvvKrx3xc4kWG8cFsL
0jvXCOQZsKXH8YGdvVhfB1CUQoncBeR5nDDTw/r9jhy6sIvWXYd8/Ryan4OjOPCf6UH3YFa82Yjc
AoQDmDCwjm91e7yX9/wQ/NO9mQe6Wx6cXaIJNpVfke5ajGSKACnj61dQ2t2LYx51u/4bDc1QX2T8
L+S+cS5y149Des9kBF+p3txP6Wk6MpTQXpMXIyKf1qgOo+bfNqqO+ff7Fq0Ig4jctGihUaqiHWRH
PnvP3pt3YPtsxyJ7Z1wQw1kRPekq1gpllhG+BjEj3rremJV/KoPfvI2y5e3+r1AtLV3GLnHBwmIt
zTFrAADAdvkwVI6B9tyZLG+uCOZUk1tSfUiy9Xaw8wZDMHhx5CeWH0keN+yw7TdItl5dwTy8q3rZ
5BOlD7z6Payv95f+L/y/pVRSEE3agXZ1g/cdGBfBsG2Frj/sc+/FTP81Kd1PtAkXjJEM4JcJbCdc
vOdufb//bcWVIRO/UtI3Nsp2OBphRcIvwoBqukYUK8t9Wh4DUJV/jX0D833EBPagCbwUZ/xXn1aZ
+CNz8bRpJzaFgnjm2eHiPRlrHban6jzkXq3StTt0aGHr3X5BtbxBSiKsH+zduLf2+cF9GnUNBf9V
C26cvNys1a8FNccFWjVF6yE/Gb/MCwZp8dpBEemJvpi/7Dd0in2p4VLMk/tKH5yXTecud3ON0xwU
JIFJXqcm0mSOmyLRGKFSfJK508LqvGyA+IZ42rMTOBBfJh72oRui0+0BhNHuftuPkMwd8y0sb+oV
Lst4ThoSMi24ukp5JWtPWdssiZt3R0KCdF/bSfOE/1in+/tWXO5yN5fZI4OW1ws9takfUoDE9Wu+
q3ISiZkfWn6Z/C9uoGsmVn1MisWLpplGy5hQ7Cff0uq8mk2ULzxKkZM1ah4WLF4X3TTt9a69oc5y
99Zs8oHxuqWnwC53XleHxmCcsgodAL3/WqbsCISx830ZKk5I7uXiSbFaS46fJZp8J4b54gnd21G1
9DUM/vBq99cZQJfdQE+V7x2bhTy6la6EqzgMuX0roTagX72RngzGo8oYd3V1GPsn2893flUd12Jf
mTreWdW3rg70w89IlnEyugLfuo5cgSR7Mj4vYFRfa/fo0bdq/DHqSHBUxy4Z/BUSqjEyCMy0l3hA
jtL818vZa5E8zd73pdn4vJE7vGwWFH5dd/Q0B+UnBw0+YW0vv++rk6L1hriSxdspKiPTUtNTk0xh
P8xolhoPbJ4xRWtHg8cw9/pGki4KtJOcKjWTbv3ETUtAZMBYgCUy7tahFdG46nruFE82GREM5VLX
YMQkJ8H54wRFCLM1PTXB9MBL4YSzoWvHVlzHcmOX41ZB1vjuclpT52uZT9Y5dbvqmIBvd1OBlsjN
XCnSUIYFvqNTmlefacmfnEVHfqeQkowAJuy8HlwgN0JxwaH+m06VKI190AdkTB6CwfXpJ4Ad0/qt
sf3O0+EiqkQmJdas1KNV6eOr1Ax+dabNomYFWEZRTanmgrmdnCIyzaqoR7scRrGcaFca7DmvHGac
apDAeZ87YyHmP6DOqS3dfX9V2BteX67oNnk7AV1wbs5u7h+WuQzN5tWtnL2o5igN8ign7Z4mRpRx
67xqiQsVZyeXe0W91gXoCpszkO8wxhKE9pSdSNuHxD0YbqrpCVMYqQzigtnclQifAUzSyYYHDMgE
T8HISs3qCk34q97rLMXCGBHnKb2k/jen2tul5n5UeH8ZxKUcfIs0LAVyf2AerDkBZHoZAo8C4wd8
l1rTmeU/0kxDtqYK+eSyLyDqK+qvQXO+phPcqDg0/TOGltAAxfcB3w1JRDSBq+qdL1eAc9dbF7NZ
IDM0GcbWjh/sF+sS/DRRA0bma3//PlCcjMzDNYxzEDCS12fW9+6TSMQaTz7ifosDG+L+JxSqJbdM
0owtbK5M92Thlf/LNUCpvqccPjvatr4UHddDgKKn77gn5L+M/ZL7xaUAdKBGdVW7l+5LTAnaVjJ6
aBED3rh96quxnV4d1jKMlW/bv3Q/di7xawAouScnD7pfFGPKiPUcHQ+CImb5i1g1n7OlJl1xrrx3
twlOxE12DeDTeJXvjLp+7hjZ3f8dCkcl90z6K0tqJKqLM/MDK5pRpH/zjNp6ChgFdDvQ4nelOaUa
S1TorYzF1xroOGK+qM6da/5uxpIeHIefl5JuIgkPiNxLafFu5WyF3GjvffGC/iW4PsDHQiMshVrJ
3ZR1Top+om117qcSA8JDlUVswkDN/aNQSef6/48hsd9MDZkTfu6t/OyPxfOcVgfuU43PVS1//VEf
lkdb/+TbA8vPY0P3oOw4EdSGWr4JDAmilwxaoHCAqdYmP5stKCDhMJCKD/yNiiPZszCmbuJBhb33
zaEJ+L6dOJDLpv19yavOVTLmOlnAmt7y/JysaZwR/zDxVOPnVFKXHrgcOBdea+f5eTDbQ9FaX5sl
DTO70OSxFMvLPXwDcDvmyi9yKLw4Gqv3ONZr1Pc6hVctf/VPH3RmCEhbd2Z5VUcvEn1xzOf5MKNq
uUnu1tUpfVh+cclq1J2TIkeWoB3fTYJo5N4mNFTPNiWNxG3F00LQJQ6S6sw6YIib7fB1w86xtqSQ
deLwGiO7duy1AzmZS5J9WliybknnYnVJH9eMDCQfigWEyPnDarlfHQYQrVGH/XfzVLG8pJOi6jlJ
29qNmdnFXnIuW8T3nGg2f9OYPAy8/u+hMgqIRQccp8huB/w0gFHq82yspebxcHvv4Cj539XniZum
RzM3bmZnjxBonw3lHoNUGo28+TbB5iWNJJbF1rXMlzjJgsgAY3E91b+qRhxNp223+Hl84/rtD1o/
GpnXZ0Zlx20HptOeR4C6fPJM3SChSv5XyX1YvmKeG0wzlAc1utfEab71nQ6RXyV86QpJGgNIRyxx
4o74u87zXgZjeSmsatPbE5KRLDYPrN4wDe7G42gAM7I/EUwI+7zVHK5q+5LRlrbBuqktnZjZ06d1
ZeE4968z2wR0i91LVktZkFq1Xy+x7axPAPOLJ1dXllftXLJYZqRdkaRYWozpGahje7tJjsu0CQnQ
s+QaqE9FkY1us8QVzSNhDY9usGkiCktL9lqzjHlVP9hxOgKr00j3xRKc+0QHdqFQdrniuRQj6JiK
1IkRcNS7IqdJ2I5+o0nuKMQu1zeToSit1A3seM3HJUR+6h+STHuQOGuCA9Xur9/9YKqYCiUDcxM7
ns1qTwfruTP8LYEB5C6Zaj8PvjeWEIwxu/u1GaNqWA5rk2h8mGrnkqUOXTUZ05KusdPYAo1pFreW
E8/MRdffpRK9ZKtugIGZKbVoHPDqOBU8ZG6xrwfdYJRqeclWR9Mt8P7E8m6Rf+XJEOE+PzRzoLkD
VctL9kqu5D7d4NoxNebXZDDDhs0nAvL1+9GHYnm5epmXNMlKz4NeZiJOFxG65XwchK7wpzhcuYiZ
UGBmJktCYkqtH92cv42eqwvKVFuXLtgE3cLcbHw75v30fbCMsC6LIsTTXyN51d6ly9W0DWBiUhuX
68yfGKte4Ny2WatclcxyWgNJBSa1FLV/sCxvPiYre7t/pKp9X///wRVYQVqXXgu5JKaZHpzEBhiZ
NenmKlSrS+ZacQdmNEMfm2CJc28+VHyjJcnIEp1dNqg9Mif2jDEPwekNHDrT8CN/0cVkKpWRbJWZ
s5kkCa5tv52QuisPxDbPQ5NrPKVKNpKtLmU2TfPqLwhqlrwNjZTS0+J5g7PNVcplxyAvGLHA8hyX
pP7eV2iRwCD1qllcIZu/Co2TlVslqZxYYGrOBj3InK/7pHa3WZMMFAHyi7oH+p4TtwvnL3yw1lOX
dJvATjxLrjfayXqdiGpp7I0QD/Fn/8kAOM82c3WvIvtgUdnCctszIJp66j+3tPhZO85xk7HKkBEV
GAZmR3RmnLXGrlsBULT+ub/y1U39Va2ASCRDrRHTCXuCj+ls+8VwswiQi6+kQeVC+Pv7n1Dou1xL
RCIcWFSJuAY19cnIgitobv1z29qSqXZl4o4gMrNjl9snYZgPvHU2qqJkpsZgNpNhQOZuWTxZIDw1
01bzplRIRK4Srp3v1EjLODFYSOy3oLDrn8D827bvvwqEvLOqImmgK3n3vBL3N2E65E/VvqW7dMqr
dSFVhyij7tx90ZrmYaDpP/ePUuFZZLSHJnDLdehyJ266+Sua4fIwY0kbCpOnGkVUfeH6/w8G6vlt
tc4NvnDNXRWZve97ftwcCcgVDKsvyWKmuR0Llzf7orG6w9AlWxKSniUDPfBl9C3guC1xOXUPXlEF
J48El6binkZtVMKR4t+eJJ4LaBQzNtrsgPTSr9ZzH60AfAX3j1elO5Klijbl5Vq0dsxYYzyD9sj/
BBI/XauNwo3J9YtWEJAvWKYXOw4Lp64KSdOHgx+LZtbsXyEfuW4x9gXpXXBLxCQbdkAWnwAxVUY+
1VVgFPKRSxXAuAMUMVtoTBMzWpt0n6IL6r7or+Z5w8fLRYps5v0ylCuNufdekPcq+D5an6h1slpN
RKOQvlymSPgwzPaMvU8tjTr+nYn9aGNACcXv+79AJRzJckVqegK0iXA8XHwSIKkP+6zU4WGodn/9
6Ae3kE1mLzJz9GLT9N3QqXg0TYDmXR3/pXaCjb9AumfJaK2o0g5ePI/j17lZXynaWbcJh/7v/ilY
XUH0VdPY6kB8sva71twYMNmS0TaIk5IqQcBke0XzQkCW8Vs4KdM1nKiOVbpil3Wdh85avbhvhvXY
tPNzABJXTfnpmvC5ofVypcKi3mSI0fLiaXC8My6ValczECi3hS/C1s/fq4l2+4rYmSb+U3gIGYAg
zbLSt0ykWVdAz81hliXid1sAtX0h6aL5hkJicgFj8q5pJ7+ykKhffjb4I4Rt6H6AavGrgXwwhBYT
uxxgoXacFYb7ZS7wvGLj0n/bpKZyh8rSINIuOxy2XQFRkiUBSAFm9MFsW/36mz7s3aU+d0sTbzYz
b9PdmOfpye8L3dCGwkXInSkmiotZUmD10S4OFGMUzgq0219g693f375KdyQbrgZusPUabDoWehJF
8MAFjbxy2Li8ZMezmU0joVh+FeUpLWhU9exAtuGRgE5QsuNMOLO9NrgbZ5F5BWgMk9LaO968dFFh
W62OWOW2kKicrWc985zRHJ24WtN3M88vVmfA6ek4jm6rPw2kM2BdURtGubjxOhr+M9orhzrCJClS
RvfP+Pb6ltxEUzbEC9apN+MqAdhM2z4utN/2oJBhFHhLHK/KsDQI444tNR8Nc9ht27UU85fD0NAk
gFOwiqo/1vlkvltZTTZmc2RKI5Lb2dqx1Yl5O7nnxvG6ZxDDmLthNAKNa7itNha9/v+Da2AYoiuE
2TkxCcqnOplfunaO18rVyF61vOR5HB+o7B2d4HnG+tUS/T4vjGcM7B3uy1/hemRSI07J3HU9lqdJ
8tRO08Ve589zmuxKFHzuf0KlmJLiA60fjSAFzqAUgIJvelKgCSvQRZ+qHyD5HhrUxoqYFimdir8W
JQsiWMK7iyHHsPH5r20/QfJAfVM2tukPVuxmqbFiyIb5XTiVGKzWmMHtaILKPaQZT6Y+H4MgNh1w
YrrWwQzerGk5ZCBLZn2zqzt700uPys/IhJkB833bi3k1lpeMD5+WyfBiL3U2fcCS0an8sp5Nzxzc
ePFAXhPYu2Qydr6ne2UrXhsyPMeMaCs1rMyM04mit3K1+Y8+98jvpZyKaKLG9K8ZtMW2c5fhOpIA
xbi5Tq/5nwm3zYQo+/fgZdaXTWolY3YkVjqaaF1ADohxTLMPq/u09EAIur+6wnPIsB1GzeDp0JIY
L1c48+4LKCjPbNXBZyqs+r8Zyg9uT4AhDohsOIdqZOur1w/LZ2JkuohItXfrf52qZZB2rGdBYtdf
H91mCNe0PzWZJq2nWl3ySMClmdIMLPPxJNqIm48NxvGWjXlamV0JOCwDW4fais1hzMTJXlogM2HC
pbI2XThUztUYyPuiMyr34sUJ6oil87gbGjvYzWCr0jxubguIOpKA6mEcedcbbkx4GYRWjs46ZFRc
xHVch12l+oTkt+ukw4MgTfAJz+LgInMvLgGll9c2G/2Q5LPnhq5rBSjtOCUmSEzfuZFGNft837YU
2i/DmAyuAYz0Wbhxlo7zw+Kl1nczqXX8b7dlY8lsUqJty4Jzy42tajqjkyEcs+zFHMmm00Xa6n+N
q0dtuzLWxop5wuwoGWZ2cDzaR71R6ubgFLeyTBKFl3fHHG5DPm7aR52YfzBSsajCeElIcnNT1zI4
QK4C/OCEuOHYM+88Ky6GgkVG6okIPROmxtBUh3z9/4fVaeAB6RI45vFSshPIwvedKd7u649KPpJ/
M0UFqATX9GOz6578qvvmmNXJbTBy3OhqpColkmzYtheQgLSdC9kM4yFIewae09neeVamY7a4PccF
+UtG3ImOVCJ3/DifxXvu1d9mRg/dOj4F1bgHZceD7ZPPfMVjsNZRoKp+lmTWg2UNCUaUADmIKZus
NN/9Ge2zQbAF6cSjcrfflA9LOVPixz1tnlB9P+FR9VijgW7LuVO53Y/z2WmQ/UheRPfeTc/CyXZ9
/ScH+dK29SXTros+mBoLsfaMOu2upq040LHyr+San2zGdKzFt9WXyi1/ld0UY9aisc0skWyxsg6J
wTFO/SCugk3s3DgJybbXjrp5UrjQ3yD4s3QUHaNGDUIEDIjdl9VtTaIyDErWOeCRstF6made/1ib
3m9ejM0ut5ZNI9P4CZJ5DCkwc3B5ghOtddNj2rfmUdBGR1tz2z1RGVVE2J3bJAkKQkFaPC99lYS+
4W3CfPOo3ELXVW3KghUXXF+Uw2FJ8RxZhlqjpYrXjtxENwQ+2Pdq5qJbCeP3Bo96BI6wvL2dANjl
2ozCyOumQ5Yb6ixWu7k7NOgNnvJ90ptRvYq9iyHp+8srzkDuqCMGGqLc3EBRnnaAlONBc3TNoNzf
X12hoTJKSFs1gEBhOITRcfodOlO+JODMPdL067b1r7/qwwWXmd0QGA2EI2xkr1GRL+08YmxbUYL6
0iV3RasjjQUvMTDvT5kWby5Lvm3buXS5Ab/Pr1ucbYy0zh5vWN/tjlTLoqaSu2S31egbHGkLN3Z6
E7gvfvpv7jcvovBJeH/7KrWRLjHfSUrSOBzucnHcsCpQ6gvS5d9Ni8vddKgJLD36moOYz9YO1DRH
DFTvti19NegPCuP63pqTssTSZvCtNTHkaIht1f+/OJuo0w1jumRBbPtFGQkvT8Nh5Zpr/dqs/3e1
5i+eJtcEd68AzVssuvo7q7uHUVQszEn6I/DGkIp113hAlwu29db9xd/EMALWC18EMQpz31JmoKUx
0fpmhXrKnE2U86IFv6sbTzmx9oXlmtGwpNXeZ+22oiX1JNNdgeEqMjwTnrvKW5y3NbUN6+jQ1SZ+
2KcBycD+CoTz7vN9vbr5i2zvrziy9k3LGfrqMpEjm9+8f9J8y+QkVpYsLVnmXIB4uLqMMyCSX5dE
Ywk3IyDbleNE1P+DEfR31cXrQQtEOH1vbJtHLmFrCDTBTcllfEYyOL9LJpFzu7zYvDyCRPSYU+c0
9LPmV9yWuyuPh9AsadegK6vLjAxI4J/rYQ17U5NlUYno+v8PzsIADgraMurqYtApytanKRFRY79y
XelAtfnr/z+sz6ekWXhOxCVB3oD+Dvp/O2fLCxlit/93acz4BKkTLOKS5yePfXF90KN9uq/q1yX+
8kRYWrIs2g4NcmcmFLKezkM5nVOdEd3MjGJl6U4MPJtMaVNA3s0SofHeWi6L3aHR4DCPGrmojlS6
GB23b6oAfMYX15v2bfk2uI/9+LUzvt6XjeoXSMY6pBNCqWSsLg7cWrPjfYch+l1GwPlwuv+Fm/eA
7f4V1gapVxZoCAdVC3iYJxoOyfJULnzXJ0+8XnbWXOxKT+ckFL9HjnPdxiA9NSGuPj+k9QvvHjJA
c371Zs1rUmEBcnA7XLue6mqpLoKYL+WSnkWfP1OADN0XlkJV5eDWLGeWgCVJXIT7IOYnogPMUK0r
G67D16Aqbe9oBHFbx6avOVzVutf/f3AIZDCECVBzcSHBekzo8ildi41LS1ZrIdsHHLRVXGaSAWP1
h7EJuA0KKRkta5C9smvXO1Z59kA78cw6HRanShySsfqGzcrGhDXZfhLhNf0AEoLdNs2QDDURU4pp
nEZc2CL2fT4dOq4b1lC4GDl6JazJF5Roq0vm5gDSPrlrBuymvWNoXJhCKvIwSN3WvjAbeIB6BVWF
Rfc0GLZE9bYrI9nZtTVNSLZVl2UU70UTvAtbN4unsHQZuq7sKLAWS1zUBfta+vuq/lWnGitXLS1b
Y9vNvmPy6rKm//D8k28cVqqZN7sNHwKJSBbZtDURc2qizngmBwowUiPqfjhH91Afi0iHvqT6AZJt
cmGtRpDCTU3s+/JTYC6a55png0oZJessiMeFaUM2SIXsSHvEaxyI/f/SQCMg1fqSiVpj7ldw4OJS
J2vkNXvfz8LO4aGXvG4yVE8y1BI5onWZEaaipcJl0fiSgzhdRwKpuN7kSRAUWPISMSmCU2NEjv9I
q0dz/GzSP8T4c3/7CvnI4yA9wVTr2jBxAdPDsQ2+YtD7WHfvvW62+zYHjO3KAyEL0ggFNdbq0u7m
3boj4fzQx8ERyHBHXRLwNlwPvnH9cR+uJYfOZeGPMIL613hIjvWB78aws0I7vH7I2G1CmcR3JENO
h9xYe4bI0mJfe//J+n3/DJT7l4zYFWVugoK9vBRB2LVhdQaq8M7fgbK5WMLybO70RK4KU5bHRbio
rKIroa60eadrPDuASi++3P8dKl2SbJlWcyrcGsdgme0e4xxj84u1U0iHl/vrq/Yu2XLpgrC5mqwS
b1j+OwjqncWdf+pFV+pSLS9ZcmcbVWV70FRQxoVkmMKhbcIs1/Wfq1y1PDSS+cWyuMCNvzQl6H78
o3cQx/YhA+0dsKMBur27LyXFKcjjI/U0lrbpFOWlz6qXITG+ZvY4RQHPIrfa1NNkuzLQnBskszVm
DvyS8L+PM1rpyYq5APe7R3TjDFfdv/GKk6dJ5qbnfn61NeH07yMofLnZ6SIgxUnLvUCLZ4qlzmAE
K15vpDsu/RJxetgmf8mYl8VIeJ7ACtrMx/BL1HYvKf0258f7y6v2Lt3Fy4ji4mLDV/Qjf50NIzSW
4CTGTUAiOFnJhi3qJkUwzuXF4I81BcfBHFWB5qpUaaZkvxMgNSsrQ6aoygBSEiwv+Tp9MxpyQrVA
o/wqrZFtOOMr8r1WdUFB4uL21nOQ/Lkvd8XK8vhIMSwNDwZeX5Lei1AFjKZc00ahWlnKQFlUpFM1
4kQX84KBRl9oZKHQFHlqJPGHostHBA+O9cr5K/J0UaWrsqr2fD3iDzcukn507VusvSQvFnhPMk0y
UbXn6/8/rOu5RQZgP6y7InNv7Gb+2dclJlRLX3/Kh6V9v0eWzBEIROiOpf+mzZel0gG0qMQhGaUp
nGHIYZiXxTHmFyJq701kmQ6yQmE3tmSTrpE6xdCm1cUvfzP3JegPpfjBirf7iq26l+QZEYSv/Twy
LE+PwG0FmfZ/jK9v9CAOxbE93P+KSvqSYfKK4umGysYlGB9y64uFhOKgQwZWyEceFHHgBWk94VVY
sy7y0gEwzXgz1y8e1zwiFJuXB0PoAOIvy8nqCxBm9rblhHlb7Kds00yI7cozIdSjOUakkUZYTe84
gi67zX/dl7pCL2UoU8GMnK0JvHmV/uM1n+1Cw+CmWlcy07a0bdPzPNz/thPNhvVIk03wLxCGZKal
Q2zOBuS0XY9HWR+ZQRwIHUblbf4JrC4ZKlstowBCWXVp9gRA6OcSgfYYzp/4t+LbtLsiburCMMXT
TQYsNdoV3reDiFpwNQ3fSXI0zW8pKJXMTazb+C3SdUomwGwvS4WMxUSvdbDVXfLjkg2t5l5SPUvk
qRAUwRgaphGCzSTETfp8fb3xg7/z5v0VnTQ/6NBJb9OQ2K48WZFYk9FnV30a0J4djiK8lg6fpiPf
Bfv0UTyydpePIYloCOqASPe6Vnk+eeoiSFuHceGXF2BK750DOaUX95H/EWdxqI5ANL9vhArvIfNY
djbGXrqgQdzvjKduFWeC9uYFmFj3l1d4P3kAw4cxsiTHKbF8jez+scfomk3/UF0Dhmr7kq1PXbaa
xjUHUVXJMWcl4D3Hb6a1Me9GJXsHnEO3dqTDxTDApy7mye76c6NNkKl2Lxk80CsBXDLlEP5Shs3y
VphG2PSbZqKht9LNbDQo16c9VverB6M4ppu6F7CuZNprWdCyHqbyIsC0N/pe5PiL5i5TuG6ZNTvz
Tb4EtKsunUAbSrva3w3k8++rokLY8mDC2E2eY/aoxszmH1GAiKEPWbUtgJCnEoY8a+fexJvNBFQ2
jQCa3H4NbNGVp95wAo0tKYQjTyMAFv3/k8DUtMh+afMp8vt0Y5QoDyNkRZdajYsavNuND0ATj53y
/b7gVfuWbJQGXZqbnYv7uDTycKp9J3Q8R3OqqsWv//8QODczxUQmgYMpmh9jP6CJmYXbti0ZJ3Xy
gk9X259xudhn09DdXFf7u5E8+M/hf9iy74By3k0mlDiQFf+PPIvvusN/HF2ngUeL5i2ukoxkpgPy
dt1k1+WlJMEMtIKVhIFhabJdqttJpgytU1E6xYLncr+b9t6h2GUHeiZHeigP6U5s0xy5zR5kPevM
AgJJtfs0PQrda0shGrnBPpvqdOEZYvKhbMZwYoYdGQ79tUlv5Pb6lfGMugM0EoW9ox3kD401bHMz
clt945aut3RAxK9ARVoF665YnOdh1WxcFVLJ7fSFib60qUOO8Xqm1o7tCzO0z30IqPRdfiBTuOq0
52pDN0zAlKyWFw2GeBN8qT34R7pfT/0DCXZjNO1AVHdCRtD5cv8wFIGuDJrbNZk5ZXOL2G0SF0oM
czfRKay8wg0Db/hnLd3d/Q/d7oW3XRlC18aAQ9rVeEMCuKYNG6Du7ArHTvY2b7tdYfYX17X913Sk
/2Yjo2E/M42RKEIsuXmqWVAxXRkeaFXFjrMJFvul+DX4P0tP16+ruDnlJqreQ5eQyQTSbpN/6sHL
4vhzhMnrTY7KkXupEKQUfnGNgpx+yiM+GEDCratt0Yojt1B1XeX2E4cGkLoodktZpFHZb0v6O3ID
VbMMSZ8HOPQ5KUKWxba1J9mn+xp1+1wducneqsQ8BDNC22J5Kfv3CRNqfbkrdM0jt32gI/fXpwZD
uYgj8J8nQLj5wyVvdT1Ot/XFkdun0qpDHEGxcyGeugGdxcj0a8xMtbR0Kdc5patgJZaunlgZ0uzJ
2gRtbjty/5TwrckkDpYuR/YgEmNnOfPXJiCaFhLVzqXruPY7wMws8N2YiPrUNtUjd7JLxmZNVKFa
XkphpdaMnuW1Ly+p85D6OzR/BWt0XxEVS8tNU6k59rVhY+mOjmGDnqz+D1m3bVtukSqLcZyzBunl
wSudvdOXf2bkJUJvnr/e37ziUnPkJimaDcQBTzeSwZ/Gt/Zs7ZrIPze/wJbzci1d6loGFeYkN0uh
vFTNC9qaLj2heCV2USV04LTXVPvfl6UjjwHUyVjmqMLCUuvp36qlh3pyD8Qbf9aTjXL7S24RjSe+
fVs6Msqu6SWgkmqM4uI1QKkFvlIwBZE1lftlegDL/f7+kSgcmzwXsMz1mhhg5jiW9nJczXVvt1bE
FjSrL7p+rdt9fo7cVmV5DlvzCU/UenTNI2AfXrvMcQDHOInH3Mq/1CQZMS7TlhEh1o/7P0ulAZKB
g1JA9DNFBRVljahw/R2GTzdaoGTcmVkLC7go8Hqg0GiX4mFtfzm2Dh1GsXG55WpsXAHMfljI0PZ2
7GN6+QDAqp+bpCL3W5Vt6s4DBH0hpVsAljhxEHgBBn3b6ldF/vCUCqgNUKES59wEUbWeTVtjCAoV
lfut5hzNFHkPa17RhZYWyO99SgT6gDVXu0riV0/7Ydue1wZTVmPb3P+apLGhAxRQeGq536owu6YM
CLiHBHyoa7y26Ry6uoyuanHp6h3WhtvobLum6/3Q81hE0nVPGx08lErk19fyB5ng8h0Rpzvrw8jr
cMqCNy/148G0o3Lm9kZ1kUzUy1Em5SlinmEc/o+zK2uSFOe1v4gIMBjsVyArE2rp6urpZebF0bOx
72CWX39PdtyH+jzldES+5oNNypIsS0dHp6FhzwgXDXkI3ecrJkp8Z+TSJcdj53eP0kHlXsrkcNgr
Zht9ua3smgNQ8VbbSKoed/zx2DA7thrrR1s7jwX3DTqvUUoVbOVtPD/K3j0eWc7PTWenvbjTw6gw
K5JRd4Qu4gabecga8O8cpqKJ7quv5/FObbaZbNKl3vE4Cvp9cDBdtSmBorstcd3iip3WbdXQvnOO
R9xMvzXFykMk9e5qj/Ooyrq7Md7504BnjycFT/KstC5ew0zRrO7TVWt13HEVHC7msMiPZRdfCuOH
6/RQsVSeNS0pyvV4nPvmW9l1X2QRfG02Uy5V9+WKkYIQcKrKA0IfRscPO+r5YS1yQ4JZ9+2KmVZD
l68tsaEuRXvO9iWyffkXY6ZBgJpvV1FUXr/iOc7x7egifuzt7tu+N/eZp4qc2uaWjUsFG3KI9xWT
Ax69/c4nsgqYOnyS5Qysgs+1eB6yCmwc3+6yHxUmxdCMHtibB5hUnebi1Tddz5pTVCFSItjWmhR4
YFqZdRrrJRRyiLp8j29/tiZ6VDmSspIE9VhRdNLQ7FKXU7R3oHt10aMMwOBcrudq6UPfM9wcuj+j
WKroCB2LawVOjjRcPCcUfhmCwvP2f9Gtrhhrvu8eRq0g2Tzur7MA+R8y8O1dWHpKFUvNAZlYJ46K
SmUnmJdhHKao+2bVSJuOLwXDg2efgqjOg5hOWdoHi0HgGtQvVdFScz96vQQjz7PcyWtdy8ju/pVr
HpZ0+bQO5Smjb7ufHPS7x+9zOyr97mhzSmyGPNHBPlVNmHlv2O72AWsCDxVI1aCygpwI0vzZTmIf
pIvuTh/awTm3xNQzodtCuWPzzWqlmHaY29b68TYOR9RU3U9u9d+JpL2hvKU5de/6+7ub3Ct2vjgt
Tj0ILqObjEHMhEH8GrfsXX9/t7SzexwFSzxCxuNl885GggedYBTTbTEKAQ9mhMRr44GsGTxPAl0I
J6cw9B/oRKIY7yAozbyaNs+kOfvzp8X/k/J/bquNbmnFdpFaJKXvQyTH+ij5HxverIIZXsK6tRX7
lYuX936NB2XAyukBg1ft09qw/VSAP+10+/N1aR0VVtXJsmkLH3t0/5J/s4tzsaJhDavEOTWf2EPx
cBcTmUdVdNU+CTcXNvbpyd/2EQo7D+27xupgbeX16m322k0d1KeeLrWblO1pb+/LNqrYquzwMX6z
BWxu489u+WnYMQmk+Xlb9hprUql2u8bpOkDpoTpLSfFUq/5EC3rxcN/iiqk2voNhsRIf7q1f60KE
VW4aXKLRShVd1SyWuyLLgfcrxgpHR9kmQ5//DbZvg7HqxKIYq7cPGEg6IZWZTdY5qHMnLpra1Kmi
W1wx19VuKWrmSEgMBcb/nndTJfSqah/kFlUU1dS1XrNbEEoGD5aPaW1/ndvXyn4ZnPt62KkKnyox
Cf3wpxLlHfvV67825F+/NEWumjI0VUFS4Oud2YoB7M/WZYP7RSXRirKk/ynC8tRGd3FpeVQFSe0V
cYItQNdCELCTtINkF/KtBT3hXTqvgqR2R2wDmjURAaLSLb5s3ut9614t4d21h9Sbu4HnEP3U03ga
ci9cytLgXz7UR+6och8GUEBMq90ldPtSite5Mvj1D0NvrKu4xKVmpY2ueExSt4MTcZ5txMN+BZj/
lp/dyg+DxgrLjMR3CAi7KYFNA28zVKM1JO0McsBy/OIO4ut9Syuyt+lC546KIXGHDOSS3kPBTBSo
1yX+Y7P46uuZvDtWDB9d7WLG/PdxJUtUiaX8CabJIayOYzSkmj4sOWALJbBx0NbC7S4fk77JIiZ4
WHbZ48rFWcxDVDT+CUMQDQ7/YxPGXorfpEysGxL2XbLQsE+Wcxc1kfXNCzu0ltkXE4rzQ0eHXRQH
OlrW4dN5G5N1nhEaoyHonCW7O4VZURt0V2cTSthzHVIhLYEJAzPIFIUrP5PWhHbVLP0f7BpbbFhy
0CW1m4d0rENXGj5aJ34Vukb6DvgBC0tP+0mc24fsNIcjBjV9GxJAeR64AZT9MYqWOyp6bQcDdF4z
hmNO+yf6MJ1d8Ka8+a/tRZ5cYGezT2U6Xca4frbvuZCxo2rdZcUthnbvxKd2NLdj3EyG98THL0gs
rVg3xpVicu+KpfMEJcWnMhaxuPDz+sWKTcBc3ZErVr6Wcio8F1sU/GWbXo0BlsbD/gqo33kPzKdw
rH3Dut45u0zn6uyenZO5hVMrGsWcW7/BBjP0KX+SMcCyZ/rGPqHSGhWxKSbXiUax5a6fgJ8jokvG
6VJOL46JJepjDA+OVbHgWjQE7FPemPDWC/fee5zr7FLKI8wHKxwtGjP3CKvu74BuhntU42hVhBsw
o+OIQX1wtJWM+PLYCveB2SQsaAa03t/oUI1u30eaY/8P5M3efTwH5jHx7fpx4iLKC/etaNxIoB88
s793TRv1xNQ0otMCFQQHqA2ZXAtHJB92QMk6TPcNq6c1dk/7pTeNPND9J8XASe14YrZwXMM6n9kx
nxrbOi3cj4aSIYP2V7W4ie3eNSWIOyo6Dlwr9YDhUl1CgvgIHkCqevtkfjnxD+5zFQzXB16brXXW
J/bnIDxiOUfFiZ+KqHva4yZeYjdq4vZchmOUxTQ2bHpV6Y82VW54T/a+7GprTBhhYdX/s9PPrJjD
bLbD2Zqe1u0L8S5llv24vZ9OzxWvMLfujiEeYkwwp/ZkWc+l81X0Qbwfr372SozQdM0tr2LhHNZw
bwHiLtnIeAly68kr0b3M2Hm1v+yZMeemVW/FUSCDOK856OKSPXUenHg45/Mv9XZOOSgJw9sy+/jP
2CouzmKNm88M6p1nbWiN6AQ6jqgqp3gcpsd5NE0E+Nib2ipAbpvn1uEVHxP08cWoAySBXSS3/4Fu
aSWaF908FWLCqVeTf5Z7/8Iyz2A1uqUV2/fmOViYB/11ne6PDY3edbsZvvpjt4LU7P/G132XT8va
91PigR7bb//thv25D6qTQ34n7We0J6DJxDGEX7+i3P/aoa1i5Qovq0vUGmD8U9bsRdijmslOFN1Z
/LeitWjAwiyfuvKNOv1Wf96Hzhp/ZNKvm2/HWLXd520XtVjChhfotImmoCucT0exUvJFYrRHhmvE
FZ7rhd7eWJgR74LHnZQvZZk3BRLegmRvdmk5bYze596rDKqrOx3Fu1CB9wHYaeeknbJH4Q2ooJgC
1uspfCQwxZPQgkurkf6cHPl+Ql05sly4SUxiv09lldii3hwfM53x5UTCGTfzaeXZnSqrOI2+bpzD
QS9ZAlRVnOFx1cx3Df3ltgrRy1kz+1lF56Tbi1Mv7IeCE0PgoDlKFaHnEEzOdqwAX+2jQgKOQ1Sr
49uy1hylCs1DuLFYtoej3MUaA6Ibd0DMA5tviK10yysugkx9y+r+qilZ/nhM9UPLcuTPTPlEnWCu
274LpCkaikgpuiXZ8/Vce+vZcU2A6+sXfqDjKg5vmho3axpnSeSwfp87O0Tb6dMim6/NmBtyTjrh
KBa6Ygakc1j4elusp5xMCc1wky21wYfqlles1HGAKj7qY0lEzbIQg6if922L164j93kYptipjzAv
mw4Ph0usGLmoBH2Ap9tqqbl3mWKn5SJKDF1w56Qq8mgn8iFfUFUb/Ye8D6LAyQxlSI2IVNidmMEM
VHjBkow76Gd9XOujfOSWb7BbjQ79B3jngOQsp4VM6Dg8gw84bpwq2bYiqtl23xmohGeOmCa/zyqZ
OF0JNoTl3Fp3DUnntgrAq5y9XQMnlwmTdSit46/elRGx68+3j1hju8H1TN7Z7l70to/ptjLhYG89
uHiivqm6rDvW65bvls6DjU6i4kuyFSzxqjn06f4ZM8IMTk2jnCoz71J0xKMVtMbqvPGxX1FhyHjw
U5ZzF+dUikj0wsQ5pJOSYsTDWDUYFVzCDVnBD2q3e9ROh4meUCcnxYChkcxxj2VJMLn3vGO2Noa/
RcLm59snrFN/xYjrFew5+XE9hmkgEUIoTJVG/Q4DBS4Hrw1OVLOJisjLMoKKEs+XBMEOCsvIcRTt
64axmaO4iyeF2yoqb13ZLgqnXhLEiE/OxqKGD6977Z1ui0lzxCoyzw1QB6scglOgqA+4cg/iqqzv
GvCKj7/K7Z0ttIffVGy34OKOLi0a+ns3tqbXkUZ/VLqzEYDoQ47ekoAU61MgySPINVPfm19vC0a3
vGLGo7d5fSCu3nnxTraFNk1rO/n9nVGsynTm7hy8/hMgonaLvoe1HY+oHusSBHrHXWTtEL5ivdbq
uX6DTsRkC65E7cC6zVX5733SUYy3XuTagNB8SVqvOk+MXSYXV6V11+ADfLpivJhQ5zUt4CCJ45YP
5Cg/VzlK705vSAxrzlZF6a3c20YeiCUpekRuS/HcySBe3OzbXcJRkXqrQxq0tCAkAQiCoUnJn6uq
bEJvqErih6BqB5Gn4QbW/RPlge1ZecnpuANpnFuJZZO0odMD2kROt/+Jxr+p+L3RbQtOB9BHe/N+
8bI8PNzpdRy/SS9/uL2DJpNiq1A+f3FKtlXHnGxIgMrDeRJie2sE+zEfVrjaJaRXPjieHdEc3Jgo
TNzeV+P3VIgfHYJtxEAjPD2aA4x98s1Be+vtpT9OddnqfLZpnEm9ThuW3rO4XV/3qg5np4hyZ4sq
LwjlarqfdaevWPg0M5CtVYiB3YJ+GwP+DPxUYvmmHKHu9BUjt/vKFnRBHGyX+eskm0/HskeE7kNI
pYlQR3cOiqWjJHe0u7Vfn4Ddo7v1j5inFt8+B410VJQfnq0gqjjgYtnUnDzMEAxW9znLKkNBS/Pl
KqRPUlHX1gAN4nb+lOfHc776Bv+kW1qx6jlH2qYIoEGdv56c7ngoe9O4VN3S17N+dyP385LbFSZt
JCBBf+nEwuOg2EyZbI3CqAg+MA5MdT4WKzKI4uxUfhk7k0zpuH5vKP9++1SvMvjgaaxC+dzFX1qg
ymSy1s2P2R1++vUbs1Fez63nlphsWKc7yut4O3I0t2wr3gdkf/VzOznG7kzRNHL7T+iWVwzX67x5
oSCphLFml/HYTsJeztz4eNIkMFXONIR0QYsxrNcHrHN2x2ee/740TdhMHNi17TT1n1p+F4aN255i
wC0PJoq7Wib5kp+GsnhqvH+r+q4ZptxWUX42Kyur3D0JbJz9uGUyBCjhiU+B4Rw0yqSC+wSaBNHo
BWXaVvA7S/5IcnnpOb/M3vjZlMzRHLaK8mMgwF4x1UAmYE1Ps219KLPm++ISw1P2Vzn7A4tQoX65
j3tsvToizMINuVy/uqObehV9nPICdCiYrll21aOzBJd2tcC5byHO35zXamgf96N8GOakFL1BoBr3
okID571xB6+FO8eUiOeOby+L5xquVd3S19/fea5iw6BcZ0IsMgxsvJRoEK7txsTMqTsjxd6X0bXl
OF7tfSSnOqBpZZHPh3R/3rZ3jWNU6dYkmSxQiQeI9gMRWVV52nA3RblAE0ddmwbMa+IOlXFtx2gm
dzlsBGuyiI5pwzS1aUTohEkd1noqqPvMaTmcb/8jncAUs5e0y+qdQalXgOZ/Q8vw9uAt8PylmE3Z
Jc0WKm5w7oaBY8YQPAsbPgsx/Sba/JI1R3z7H2j06T8ItqOmlb+OyI/B14dLsR/nosv7++Sj4tgc
zHjxiMi3ZOjq5y33TnMpnjZqqtnpZKNc4+sYSF5aWN7qyYMoukdOeNK2pgBEt/z193e2Ro7g/20t
yx5s5wsH6/30ep/YVTOeWm9rrGFLKrKETln9haZjE2OT7rNVK64LNKbNuIu8ikf2bp/BlR1ZvDzd
9+nKrS16p3a2YtoS2eeXruU/7EWYHnI6bVRibatzt8oluOiciTj/LgXigflg3R+3v1wnGMVamVOD
eqJEvIEKX9S3Y8S3I7Sru2iZua2i0zonyLmk1Zo4fvkHBrmhddRbvruyuIs7AxtcXd47fTx6mdGs
X7aEY8BpnMsRtOSlnPGkrk3oDg32x1bxaQWbS1JW/YZAZg0t6UQon6KqCrYI8ldJgZEYhnCVQeLO
031vUBWfhuZSZqGQuSW04DNIJTkCpzwwXJeaI1cRatLynKkAb39SFxbeni2aBdHah2ppEJgGkWvC
THUEvAe6eK/wbYT7bXtm3AtRguFRk7vn2T+ipfYwGHtCp/LhmDjqNPeoil2b8wZm11trwoYqPPgW
Z6jstXXMSkNNRmOGv0CS7xSNOFXXthY26MXQh2XNi3Dz/Tvrnb9yIO9Wb91itmVWbkkX7HtoZ+gi
LBYPAyFQvjZkpHX5FBXCttZ4CFX7inPfx0vrzJH0/iyd48RnZKB8dtqWp4583Sdsvf1927toTkXF
sE32hluabUsyZMfk/b6XlkCZeGOBf7xgqp/DH/c1INPX27t9eESMq3CVZqECfM3tntg1/cNZWR+t
wWpKh3+o0lj8+lB4d0LWULpNSVw7wQDcmGTfg2WNyAT+B8y1XuqvBZjJZuj37X/yscvBbsotPkj0
3NcZR/MknTDzBdjXYrzkmO9w0D7CaxjtZNnJ9YcYrfkGt/DhWWHLq7t49webHaKzGyITv24Jed2H
gol/0X2K6ma1NH0fhKVVC9c0rVt3WMqV2Q97vwY2uvkqmVnTZZ/Br5Sie3cxBNYfrs9tFdVYZIdt
r7PElSzK0LLb2HJM3k23tKIKrALb+7INe1LZNo4C8Em5Rw7Pc1MB7NfN8sHDTWXza+lGS4KHUlKO
l7Veo5KxGBwDJ0KA+su/LXSILZzLBgRjW6XT/rfI7e+e6B9y69L3Q9zJ7XRbEz9Ue4hR0Yq8brLJ
zciWeNYadnmZ5l4Rlc0eHtV3Ky/CrquifDMNz7iu+tH/vkr8nQ5uLZlZSd0t2VmBbro8y8DdstUh
oJq7Qc01qHZb5f2zhO8fZTXvCWuClxVj74eOR33lpwRIvSDzLqTqnib+J4Y8hOVqRzUxgZO1x6ro
/NLmTh3UG3zI9GddfUJZZwyz8c3v8TqnbmjL8lK246kFdKniNO6PJbSDT1nwp1N8sYRwT6L2DDlK
3bkqUWXRYboUqyFpAGXDsmzDoQIrYVNFnGfxJPswlywc7818qzyBNe0JQKX9nkxOcGqd72BhimYQ
/the9bQVQciYF9+hsHBj1z/8ToX61ZK74017MuQNWoX+cP387ExrZAn780L2sLD/XJvZEKd9qK/Y
TJVi47hzMFl2YlXssv6afTvvT7YjDEHHhw93rK9E5xWdNm5tGUmC0Qlbvoej74aYIxdZfh8VwZm5
dwWFjKswMR8nhAmbhZsQez5Pnf3Zb+lvjqD/3nUqKlSsd9yiEkdOEoAanwn53aE/m2U9AYOFETxo
5rniAAdTekB3e6roMblR3geg0kyK3Y5zNwun4WfG8pMYeYipm+FcJ5Vbh8iBGpzKhzcCpKdc11tT
FctmoVHXmokbTkFgx13Nf78tO40SqCRvtKQe6IY9J+kOesqL39nIQjLQcGdVmPdvdmViX7veX//x
vvgXqvcti6ZFmOag3ap7GbavfBcny68+b9kPNK0ZTEYnKuUl3ngWqcjEXOCwrbigGGIUDG+3BfVx
IxH+gOJfM0z2bId+OxLhFJYsE8rg5pAZbkgwPpcSdYffXV77uRvWEwWuORzKaUUx0aFOOey4yzxv
yUM2BCs5iV5ubRsd2yHYX75sJ/lib3QE5UwzVYQh/sva6jPF7PD7xsExriIu8JWW7zBYO0YJYKDJ
FJUxpr+frtPgOsD8B0OLkuYEVOgFCA+RYgywTdfEnvtidYYrRaM+Kuyi8+2KOZNXYm7xEhXoDJxw
g8oqrfPP9cIMlvbxJAwISVHSw8aUmr2GJ1mj5TQnzqX6Wv5ZP9bhtYOkPW9rNBkeTDo5KZq6kdze
XeKWSYEG6IENDyB9ejBoqubiUBEYxA5YJvGeSOingIftb/zT9HNCc4cVOS/COzUiFCG5MEPV8OOY
B0JT7ik5E2/b7Yok7Dl7uQ6MaCIc/DO8FPgQTJNDfr21P/AfKjYjn+QilrbGn/oyFuGYTGcRk1f6
R/4yoWHQivlvt6WneamoII1ynyrw/2Mf1v7jTanbfx/7xy03pCF1GqaCNKwCU8PhCv//b2SXBX/D
fXH/6J6O0xwhQxZ33+/7I8pDIsh79NhPfZX48D4crAPLRQyfd3YYjEUnKPVaGurAOjKsf8gh9GYZ
Zu63nX1u/fssXkVodAJkXxnG8iYM0+EBBnTchNkPmQVUw2q4/HR/QTH3lRDRgz+hSoLibZGf2xnX
9nASvmF5jY2riAxmTSh9IpeT0AlvaeHFln9XoTjAMKT/DUSzPqd4xud+OjXonOIgrD8tbvuj9hfT
VfqhbLCDYtVdTeTq+46bFrIq446B3Qfv5yq25zYArmQ10Tt+KCTso0ShjLZ975abn3bBuLVngffJ
cdlayzO4J836KlZSDBWmtx51ldR59zRvwZNlmZj0NCJSMZLErwaW166f8tp1w05OJdqjljkNrO1v
V7a2gatY9w8UQ15KYQu2ZjSVGbqlc38MVz5X90RMAVHv66IicxU0tpvaWZUn7jSyJxuSOt32QR/e
2lj9ekO9ey9t81R30zLytOb51xY9/PZhnwqneppldvKr6eH2Nh/H5NjnKrp3+1Tkmj6bWgDNgwlo
Uieuhhe/CkBp1kYDmk0zOz8F/NuIIc23d9SdiXJ9D3RhbhEwNz3a8U/qgywm8AZTPUm3uGLcNAfm
bBk2kArlxdejBjS/3nNp+PJfdcz/XKSQlWLYjRPAs1pBmZAePb/H/oA4NUR32QPJju+22C6lN/3B
2iVcAi8clykc92uXVhNhyniULb8Vc31aNvZk+ci+9zIqAZILyPxWZ008yCMe2z0UdEP/1x4dQX7x
1yPyx7uaa/D1irsokLsCUAKCX2Q5PnR9Tk7WNPth1pamDoYPw6eAqBEALW0x+W3P03lh/yDH+9Rb
7kVWJoeksQk1AqgHd2u8IQ/SaeGJK9ewyUpgfEBH7Wd/OnZgiDQ0SqSSK25LawFjQt10y4o2onxE
R9667AaL08no6hLfGVxfZigFrwFkRN6k8DJkdLLUw8QGg1vSra8cszgwcnVbMA4MPXEP3WaHWTA8
WFsd3zZfncNQQXpL77JtojlPOxtvdxrBR412H240970u7FqQ8n+ZSC36F78dCGj6GOa+Rnj5Hc0U
i9ZfLcM7QPNHVTif6x+kzdzaS4utTzGMIQu3Ju+i0VkMf1WjBypPn7/0XtZKuOD1wMQ6dCkDmtUU
dw0qC4in6AEYLlDryViQtlffGgBSNlreT9D1GbzVdZ0PnJUK7UM9dGnq3vLTY7WWsPXW72VWv7J9
B++mZ2qQ1J3BVXTvlDlY8jITHGfQkQazrYL8DTiELeaZaTK0bgPltshEX+XSy4KU9pASWZu/sqx5
ELkpENGdsXJhcLI51lBjKCQ6Z/5sUFaJipKZxgBo/JWK6usttlIHiM00cJ1o873LTOyXYGsvE5tj
4OVnw1HrhKSYPEZSrKNf9V461lPc0y4iqCRyMB7cNnnN8iqkTzA8hfbM4WnWYMLlOD/YTZfKbkxu
L6+RkgrpK1t/2CaH8HRzMBWycb5kC3nxZ3ohLsjkCtT2b++jOWoV1ee0m+sIsfK0aTznBBLUPRoc
E6ZPt7hizQHmpfEtm4J0YbYVz8WGHAtSj4MpatJYswrTW92MVmie5Okg5LmXNHT77pKtNB7LOy8O
V7FljzE2FqXw06LnGfpXj2jFhMa6tQzPiQ/zpQFR2fzcPJuu9R2e9tsQYZjpNby8rL0dC2uObdc7
bftdA72wlWLVqIkVvTsOXupXhXXqGfLLvc++39Yj3VEoUWDV1J27tHAZgXs8CL5HizfExPEeOsz4
u72FzuIUgx4wglACL+anjFWXfKgiKrtTWf99e3WNrqowvVEWo+1bBU3Fgjmvx3yI16JFNev26ppv
V1F6ING3Wt+1AMhcxfDob8f8KnKMuJF9ww3gKM0JqFA93gQeza4OySpFxIfq73URabvssTP6i8Fb
6Pa4/v7uZqMtQ6HR7/y0L+UeuhPGju2s6UG8QnI05E7V+T5xXcX4bp+S2J4cewpV3Q9AmpHTzPJn
nrU5i3x/manB+DRnrsJkxs6VNW+Zn270axOIEG+w++JNFSIz7RZyMy10dZ7IeWGv1gQi5iowrK45
hl9R6Dvx9OvOOqsvWFruzgsvd8yWOD6tvIkD19S4rBGNCoYpW7n5wboHKWg82khWgoS02S93Ha8K
d1gHOIqldFjaMXbtrDjmqQuZCLhM8+nOts2AqASD9VJVZOgzNwWjaTHFFBD5MkSOLjPVoHRWrcRh
Y3C4mGyMEINS1Ab3FmiocRvdMM9WU7FOt4XitAMp6l6A8jUtMcYrnKX7Jh1MrZvY8Nvts9ActEoo
WBZFV/r8+h+WDAz0+ebQNEMnrQnrpltf8dpMtnVwDKuXCirtb7NLx9QpqIkOTLO6CtkEMmCrh/EI
0h4VdEz0aimwHs7bbdHozOx6Z78zM7dx/J3aJUtdsn05+ukngBdRt4jfeyLvKW8FoF/93y1sJ+fF
kjt+WgknDXaZVrYJO6ITjeKrt4lX+TCsQUqGJiwQTciuMtivbmnVPRezsPYKQdEAMAgBzRtfDClu
ncivO74TOfh+snrz4XaqphzDtq4TNyC/bc3xJ5OmYUu6PRSrJctRud5K/BSjp34SYl1ct3+qAcO1
kVm6rTkaq1Vp4+q8XqwZibY0q9HtWVxoP4ckMDzxNdJX8Va+KyXh5cBSEUwvgm9WJN1gjW9/uW5x
5Wi3o3eWHKQkqSV2Gq8YcfVIpDE7rHnVqBRxlHiWtReQy+Ziklnquudl+4FDJvKv+z5fOdu9RV0a
EYKf1g7/zR0DK5TiKA3Rj042ii+WmJE5lBZks05jdLRtSorK8NzT6KRK+BZYIhC8DIDrWtohCy23
p09uLfOw6efyVNqYB3SfgBR3DDRrXe6Y4JhyAmx4hcG7MfMnk95r8mCOCmgiBXLpc7mzlBz2Ekuy
HrEoRBE2jrODF5Jm8SFB29U4bR2KLegeqn6SBtX9WIaOiqidCHpfajQkooZF8zeRd0i8HVYQl4c1
h11FckNwqttH8dkY3Jm1xwhzLoHgCJcMTOYH0tvtXp08aqqGfqxrjoqpRZM1r8YlYLgY6iKWwyjD
uc8NTwXd4oqRE2+2Gc1bL92LcX6i1sFJ6DkewHW3lexj9+eoZHC7xaaWgU4htUvy1s7sVNMdY7i6
h9vL6z5fMfK1KPi2yz5I7dodkgw0CPEE+O99iytGXlceLWY0gqTI3T1Xg93Fc+B6BuvTCUZ5JeOi
QWeh1yAhMi8/3cY6ZX72SLP97fa365ZXjBuNklNHy5KnNq/PZC7DiTtfcre/69p3VNgdpe1RDcXK
0ro6+jA7qIi7zjY9mTRmpaLuOpYflSyQLAryzA17wf6QBf0y95hY5ruG0qduD8V0MQat64aCs7SH
pEKwGl2Caeyjoe0eaG+aRaBzgirAbqIu0I+y5WmJqV8vThA8N+04nzykw64pHRpuLa+jqf+92b4R
gHgNyqX7c4pVj161l0VlsfQg86Psno88fyMg7BDzvTtcDfJddFZ7zeBJp0Z6hJJ/xsq+NN2Wh9ye
Xia5GpRM9y8U4xZHlWd5m6ESNLS/raJICwr602yNl9p6uG0mGv+hIu8wJi3bqgDuqUEZrv3RLdaP
+xZWzJvJVVT4fA6/6tRoUBN5bGeWAV6r+2rFuAEzaAGhgGMKxsAJpWv9IGtmeqVpPIdK4kbEXg69
DeYhT+bWC5CoWzqVThEHez/GdwlHJXJbHHdzeQ/7bsYOCamNNnMWrnST9wlfZXGjrERX3eEHaT5P
P8fBxxivTQgU6+/7/Ku+vtP9YNtr6YAJ6m09kAjOULAPaTeb+ll08ldst25rz52bgyMX4rwEjvhr
OHhodcwQslz923/LXo46UJV5lPni6lsrSWiYle1D7c9Psjj+tgQ/icUUgml0VGV1G/MjcOSEm3ld
qz/4P1u3GA5XJx/lVvYCsssjH1HxApGFR8vPQ9WlVXenR1DBSQhTJLjoOE0Dx1tCb63GE1uP+2oI
jgpJsrz+qKcaSYpW8tgN5gtptktfOf/H2ZUsyW0rwS9iBBeQBK9cmz3T0mgdyReGLNncd3D9+pe0
32EENxoRvHZEAyCAKgBVWZmnYggaj0gibFQGgrviVUUxe1QC/hs36dS8PN73An/Mg5JGNat2Y2bW
Ve37i9Nq/qzSl6X8YeLh/LgHwdrySOJUtyG+Ng3WdbLZR23f3FGZPqA++dxllEckNXMzW+OETJpi
KUDzJx7LQTudnWL+sTUekpR1zp5rUBm6krUvvJzaiW/T8fXx1Ajs6T84pHnL221j1keHpn9REwAa
YvY/HrctmnbuoFW3vhuqBKGWla1PhWY/58X+UrXNn+ea5yzW3KoUen7IeFSqFWyjGjajEdjtKeoZ
TDt31I5pY8CCegAWzTYole25yPfAWtRf50bPHbbzDJqLRgdepIevTJPhQ5qCfyJdJfdQwbrykCAD
lOid3aaIg6zG+6VWvy+FjLFB1DT9/ZyajM1G2BtITis1Piua9az0fz+ek6OFO4cIjwCql6pkg47k
z2SxUM9R3kGLmBn605SVT6WjPqem9dfjrgR7kydsa51q0lqjAoizAnVUmzffK73oLpsCxPzjHkTT
dPT85jiHxA2EUUcEilK9fgaXQ+tZDDfzx42Lhn90+qbxpHKUcl/hMwFJfNrJIXrYfLQgkfy4edHY
OcvNEdQldY5r5mDnSljn408tQ13S48ZFq8zZrVI364zyUOfqkHS9dqb2l+FobVjYxfuEJqgkqV7V
zJD1JpopzoxnFJFUCKs51xExWOCg3qlIXs6ZLFEmminOjMF4b1bONNuvhM6uVs1PCTulaYlrgfP7
Gg+1YyCThByWlheetS8+SusQdZSRNwuOXR7HlYPrEpzihF7nTB1cmtbB3I2oDSNIxo31OSPgsVz7
NoC8eS4p3ivLFXWI5VFIJKsQEsw94S7MfQMSE0gyUZCZjlO4zOw1TYdMcmcQTQ9nvmtSl8VKiX1N
QRI05UqkZ+TbMu1RXTXfHhuCaPzH72+MuJ6asalmB+8VO301t111257IaDoE+55wJmwO0L6Y151e
G3PAK1r1NUW7mpoqmZ67zROE1X8fu7ojyj4qEPrLqtmdu8FNRuS4z1xK0Dg39jw17WxI1u1pzKEB
rDSL6anMkmF67jM/oHnOAdkU+pZ6u0C1ejR9XCLCZKmvTfJ+MaprX7XvTaaDY7b1Sj2A7MMZj41O
OT9UtPuQIlZS3yyz8MDr4xXrx1yTpeLuPr/QOueGMkUfh5xB81w3cXIutVv1QQ3KlyF1IlZIngF3
TYKYfCpU1Te9B2d3fSvytfkrgbTpUwcKs+9MbYqnbNBkCP/79Vno6Dg53hjGjDzIyhLM1YAYR2z4
RegE+zto7wZAaoSyKLuwm2My33Qz6LRnWQOpUBZ2z3bYR91lCFA355V+LlUnExgKz10DwM9irxNE
ywvy1cy+D13ujsuvxw5EtJN57pp2tZsEcNlDYBYFZnWQhc0ru+YvkPKJZM8P4TRxpp4V6mCrxiFq
fVnDQ49O8ZLQiP5VKpNVyx1L+5+rH5acN/lm2dt9gaxnBWJtJwu7CXtYHbyk+mNrVh8aVY+nTLQc
nO3rgJavi7NADZloT/lsuFY9BQBxSExE1Dxn5ctMk6q1ZiwI65g3rdrHIS+3EPpbMjjlP2t7b6Y4
U1/NPS0mgi+A5oL9aQ/tMA9qD1DwNFZ/As38j/qVTFtP8D08SIetXY1DBArGJiXfd1rkXs30F3XV
ZPk8gePigTr9CGYSs4Cyc0Np0HVZ3OfWuw2473GqI4gmSLKfou/gTN0ARRXkddHNrOtuvVzm/BWA
zsdb6rCDOwvCZ8v3VanVbd+am2ZPYACxO9VrbUdGXSxwujzjiNOxclNT+I9hNN1WnQH871xWgkZK
smVFw+fMu2dD1W3Z2tzA8QmFhDXqZAXoopY5m8YuoVVjQud50/6Al3KN6RSGgJgqZ8UpVVgxUWzL
sYmW5AK6w8dLKfBCfJI832bUVCRjc1NNEK60W3FF4jUA8b8HZPH7bGMuaAJ+PO5LtCU5O+6XNWur
w7SyEVjTV5s9L9aHx03fn3jC58j3tG8SdYOL0Bu/KK9qItkq942V8PnvsrWN2uxZfTOU1hvBv2O8
dDpxkV/qZDW0gtOG8MRSIwyVoJgBlhrOPsrigvmSPluuEtVhFW0Sk70/94TPfTeOrijV8SGlCrIv
p/XXdnQnywgez7+o+eP3NxcLx0qgHZbjFJjMJ2X/yGroQcnwS6K15czVBBPQRh34A9BGXGlFPWLK
SlcERwtxOINFHUaZOBOmhYU0cr5B29bP/EOvb3sZguwyRGkImZZzc8SZsDMUq2mOU3PT66jBcWKv
37f2DH6JEJ6HpjTLqVMIvmMY4818Gdmnc2PmTJY1PbCLmwNt+emHmmSuYn7ru9fHbQvWlU99p7ad
zQXqr2FbpduBMqKBr3/ctGA78nnvrjQ2AJY0HOK6HaWmGjiz814pZBEWwS2U8PwyQGyXKIPBdBfP
NNrj/IqC4oiEta/4Ml15kVvgM94rq+skO86StfI2j8X1ByVg13LwSViGduxIDoD7pA2IfnCmq7Ei
dfRBr2/LdQrW5yZUUK3pTqHmWSGLkmCVwBBFy82ZsTN35d72rLmlyrsyUwNlG/3Hq33/wkAoZ8QG
6TRlWCdsJPtvR4EOFyFut0DSfjz3lCV8drtboPICFV7cGPLS12s1rlbd3zZbclcTTQ13h87ZYOKV
BEsgTcC0KyESpy9ql7Nes1R7G8T7sF7s0RXkehLzEu1/PrUNCIwB9RjY1/avLnsdqb+sT0pUBWko
q8EVbUw+uU0LaiRrmTa36Yq6wiSaoiy0320v2Vc9rIK8cWX674Jp4rPcOiRrqtFOcLfqNmi+p75y
1hHxWmWJQtPFmfENKwqqwBmbAjWnf3m87UXD5gx32baJdTXFdcrEI34AdUgp4zwXzv3R55vzHOp8
fT4jXnrbPuRfu7gL26h5SmPntoIBBTxawblP4Cw3t8BKY+9ZcytRZ20NDogBmlNIc4Js9u+f0M69
3agmVrWrW7duAcxT82sx5L7DdBnsWbQEnOFuEGcm6nF1Azp5DJaq/eCktAkfT86xjv99ZRE+xd20
2qYwE3eqNf2YOl+L/aLNkmyHoGk+vV30o96Mg4HrGoiGejW72OAYmIpFcmsWTAuf39by1l6KdWhQ
XvRjAVldiWjp4zkRbUw+sd2yAjfBY2MWz/lH/ctBkKV+ou7m6671qpyMYRE+wY1zd11BZo07efW8
r88mqCpMyVVNNPfH729Mi7Sqo7MdeyYZP4609BAYJVLMy32cHCF8dnuck2ktNDyEFqN+32VzE5Q4
WbypAN68ojqJqi79RsFcFmzLDCbmtCSSpREtOmfLDlucRsuwp1hneHm9evqeSpoWTRlnymAOscw9
w3WLVJ3mQoMT9JHZ4C+Z9evxthKNnbPjHbwq9pzirjVtYwCIkL9IktKikXMn8L4VCUkgr3xL95u+
upv618zONc3nu7MKmD7WWfVNS4fFAz1PROY6DaqZ/nw8KYKx8yQYe1faPQPh7K1YPlnLl26uwZ8j
uZnY930bn/c2UYbNCrytb0PP/liq7Tqw5KO9VK4Jd7E6Enoq0T2Fz3l3lDFjAh/E7SDU073R2y/d
xY6MIA9lwWLB1uEpsFLUw1vKjhV29hcCQZWt//R4+kUNH7+/8RP1pJgFwsaw5IPoxZx0Grb2LCMu
FbXOWWtB661fjvRJuZt/kYz+hZLHk2vLWevcQrWT5FhbrbsVnW8uz0P7tfw5Tr8eT4xoX3LGCqLN
urcVchhr4y8JSBzJ8KPIDMm8i5rnTHaY09zoLRuuf0D4sboYoN5RR8nBK3iq8BnuPdf/f6YP5s+Z
vG+Ka2s8l6akBkHU+hHke7Nlsn4tal3FdscFB2zlLsgZ2HyB2Ok5P8zntmetb4zZwUNrHMpgVab3
pDpYX7RzG4fPbtcATzmbhhub0/UhIHfuTqwL4rShuRgu5Eglry3BAvN8Jf1oNoQejrPUPm9/GCAh
7qnkjSu6nvASZCzd6l7rsAIoDfQJHE77xfFG34l0X3WXi3byEzjrta1iBv8NuqHGZ5r8HKhP53PW
RTjrTZpc2dINTavpN3P9WE0fh1TStMDn8CwlZgJohGaacAzjFUjNTebLRAvKWSwZnVUtVwx5BRg3
f2dq0Qyqw1POhqckcbqsHsoZ7j2z1c8KSd5RSEsgZOKfa56z2LzN+8bRMCUdSIo7tXINLZr0H+ca
Pw7fN+6gAWVOY0Mu9TZoX8nqGvv3WZY2EHgaXlgMOlt5ZoC78qaOReToADqa9Ns8Wb5W1LJyLcGy
8kwkqHequ2WHI64UlJ9N7r4HpiPZiqLxH1v07dQMbV6r/XG4ai3YnG564kBg2tV0CQvCfQ5RQngO
En2mYIzKcHlivhZaXh/ZH5vXLpgD9k51G6/yCkWyQ0WBQp6DZGpS69+LAkKDVzWofLP1Sw+Coi8N
yPpdGZ77Pnk9Pok7d9lWluAvOoI+H47LlPY8fJrjg7E29+aAfmprr/W3J/pOxjopcqYGZ9fbNOyd
PsD2xkALu5fyurpr4TF39Qgik6PmjZL3qujVxBOVFNvmaMW+ALM7gmZ9+zQuFExsxfuFKM/ZiiL4
9YaQF6pPsp+PTVPgCv/DXQLWeHMh8/pUmZVX58S1dFlNiPBjOLPXaM1aw8LHrFsRJiBLrdvh1vZV
0G19YK6Ij+6F35jj50VtvXOfc5jZG3OaZ0qt1kCX9ozyzYZphbcY5ufHjTto5E4cRD/8w5vGnW3c
ModZ61NeMd+s3g+l5rJ8Ccet9Kzl3ZznXicXHT42173eOM9ggfKjHGuyPu1bGe1lC2Hhd3o6eC08
UNXn4dgUvrNfx0UW5hFtBe4sp0Nmj3a7rU/KpObuBEWkqMOdSnLhFO4G7jwvlVyDqtqWPptAFGdg
HMudGeIxRcCcFC8tE9FyA1jaSynlaRF9EOcnJhMFVSRBzNM4NH6+7Kvkeihql3MHVaqW2L1ot8iC
vIiWPni8vwTnDA/yIj3bKpPkzY3oDZQB4DS192uySsI9glHzyK7FMc2hR2Hwbcj8vY6NUySbhPAs
F2xQ2hK4GED6dBqowwvohgPFkNxjD1dxxwh4CFcHhMeUV2icIczejP01U9pYT5XnAiwjLZVMjejk
4sFcSw6K4qbGxQ1iBjQiQeErnvIVqJ7Q9LrI9h+vr2gFjt/f+A8yHqWhGnoZnDDR/KQ+dwn/59h6
065T5tSoO6wsWRTQHo4xqjg9DdKCj4ct2pac4Wbd0Jo0O7alpX7QwIxgTYavn1M5x/7hrNQZADms
jrSfiWwiiWxZaZBwUTkzVUr9/2Gj49S2vCJUDZeAnP9A6I2X/PXU7PAwLYXhdmgPx6KuYfHTyS89
ldynBPPO47OQ13LA/oqWreapIreaxmSRxKNETR/m9mbH5GM/truDC02XuLUS2T+MU8BwQnhElmWU
platPWIifRo0A4nqRMZPJvAFPBxrbjWLVJCIQ4Ar8yAq7812+ampC+ra1ZMxTrI72LGv7/gcnsdk
SwAZteg/MJgkqoM2Kv7cPyzhGlRQdYAQx7l9w522qrOpBog4AV3L5zCtKkTGnXeT04XnmueMthuM
FPXKuCNTFeoia178qdVa0CCA97h9wV2Ih2tZtdOWROva22zOQWm1bgpxKiAWg6YfPHPY3HL+Wlc0
eNyb4JXEizbldZ2m9Egm9MDzqJbHrA+6Hevl58fNC1yFwaO2NMacqi66Bhf8+dmC+kXtkTj7kV3U
S+KpkqfYfaMzeAgXEoONRnJ8xDSM79ayfjGyLFJ0WVHJ/dPF4NFbPaJrs6YhS5etJBjnxmvTL4+n
RzRw7lINrohibRPEqYj5bez/YNotPyXRTAxe6q8p5lJvEgx6nqJ5Cp0h3GSYg/t7xuB5SuzOLuss
QYywSsungybZcppnCNd6Cagtzk0MZ8P2Xs01woLNrc9IcR0T7ftQbyw0zFMMYpgezorzzV6zfsed
GWpt9KLR0qxcCFgZkoUVbRnu6AUspd9qgoWdasud2jV0yklyJxHNPnf45jnYKvsUAP9+z941pPIY
qfwxzS5Qf5HcSwSj52FbCRxmpalI7o776kHRy3VkyGhRy1wwDMQeUO+sgUU17MuuXo1CMuLj//89
WQwerdUra00HHW6mbOrEK1geWSb5upAPdIHGfTMC1QaWwcd78/5pafCorbxjWmObOC33rt0DBdBF
5CuTp8myvJH04GWUgtAES83jttRiJjZ4v3DUZOz7PLSRUb0sCsOb7tvjTxHEXwxeDmyElhbpDgSF
nbnMp1EX4pGK2fpyBGDqENDI18c9iT6FM+hsTLti0bDwTK9olJnPzbgMWKiRuUqaS1ZGtLs4o57z
eesn1jY3E4Dbd5ujDO/LTVa5KGqcM+lt3a3MznCt2MqLnYVQNns8M4IzgHL2DG0GYy9U58joPFsA
lE+Kt3WfHrctGDMP4kq6JNP0A/aUdWqgrdvPapRRSwgWlIduQdbIYE4GH0ErdsmKzB+s9gWcYW5u
JX+eG/1hgG/u0mWzJnam4aZVjRdlu52MMhg8YmtZ66WABj0QW8bfY/oxP4eQNuxjhd+MtzK0vAME
G4fWBp3NmXhta3itWkt8nMDv8GwkyaDSenZQklGbJsChbCNuXdh/TlsHrbtV+0OZJ0mSUbAl/8NH
wpxObS1sdbUd/MLQr3Y+fKpaerJYEVyUv8/UTvul7Qt0sIZJ1IR1NKB88HnxEV2+5DJ4rWjzcwbb
gJghXTa8NkhFX2mtIk7uyEI+ot3PGW0GfHZP1wXnjZn3rmlrfk30kHV24ZqGDEEhWAYewlXPVb+A
rLu52eRXknzFm9tVoCT32LhEjXMnsZ5Xmg7pRJzx2oc+Bzq7um7lh3Ntc4abKXOXm+BSudEBLP/z
PDtB6lhg0LGoLBwtGv6xMG9srawyrC/D4raz3QckK5oga6fPbUu/Pv4Gwe7hCUoQ7G7Mrmna20C2
HTR/IDklS3Wy8aPTN6M37M7omQag9ES9TYkULXw8aNGscKdsvjWgVam05rbTBXTplUfb4t2oyLjm
RHPCmW1VKVvSLhh2PbzsbXm1QH/yeOCiljlbpWo/qIqeIruwFUFPgbGng8RtiprmTFUZN/sg425v
edm/7+b5li4vpwbNw7Ma6LSDQOLI7NbLn11Vf9btkzcZHpjV76B9Ho687nocIdTwaSqrvRPsER6X
ZXc1GxgB0F3pkmi2zMt6KEQPslNK1DxnmK25Fj2bDhx9cdFqxB2/KXPweL5FTR+/v7GasnYyJSNw
uua4eZRCKIFlwdLX/rnmjw30pnmrQImBURzNpz/q7kvW/mXXHx83fXz8necJL0HYJmM+aSOC7Wuz
xM3+i1V23Fmz20zOybnhTDMFhW/brpj2Trnq27cMYortl8eDFxiQydkmENC7AzgKrjXO6HXUCaxz
msrEMDnbtBDpIqNFEADPje9qC1zBTJW/Tw2bx2GhSBMsiyauS6w0o7xXrws7xYJDDJ5lRGtzW2ur
I02VbK5tpmBUkL0GBJPN46/WuqmgYIhRpyhDgSH5Azn3FuChVywD6bs2JtWtoheSP5ez5MwRjZiz
ymGFeg+Z8H4ZTdVrWubZ249zK8gZ5KSblaqUeL20+nzFhT1YS1m1zz8cEncskmcSqfs0n6BKvTw1
q+mP/d9WbwcoKAtsMBWWlp+DasKmlq+bStCQb8BcR+MO/LkxgyRO8cgMThkotEzqDE3OD0SXxHZE
c8lZcb2ztZoXp7o5rdK6Jr7eH9ZMsgGOBbn3yZwdM2sk3ewYuHQwkMQTa/kIWtovneL455aLM2ZT
ndZlBrj3xlidoqJ7mJ9HCgWDU63zKK3S0IA6RVU6uOgU6vVFnbwrRns5d0ngdaN6JUuampZH5Rq1
TY81G8h0jXYuLo9HL5h7Xi+qoKD0McHLcdtrj81fFTOsS0kM5+6eoQ4fjVVGQKB7pYPUd5ns7jbP
mTcAF+Y9HvjdkwutczdK4kyaUo3pGg9Zrj/ZalE/z5U2X5yCLJ+UzZIFTO9mPSDrzm1OHLusa9fB
jPWe+hv0EWjxa55zkG6uXoUKllz9lZa9+/ijBFPGh1wKoEwgAjCacVt3tQuCNhWv3LoMHrcu+BQ+
6NLaumKXa2/GNeg+kmRE0SvxrOxrYX4raY2eQjlTl2B5+CgM1P5SYoDRKc7mke7PKQBV6ndnRqkb
gMddkY1uaSsak7inu7uYOnwV3ZLtpKGaQmKzGyN9SjxFHQOwoEsmTrAsfFymtLTCrOrUhORP9dfS
3rKeSGzkeNT+x/Vh4McHvb3aMXPZExR4xpWeQR7xqZwvffWxdSLbCsn89fG63891oZfju970MiYM
GjOAN8fZ8xwOcROWN3Zdws0/6ulkCTvRGnAGWdNxmMqt02IHwOwNPNnrH5msfvc+pBFfwJ0/Rj6q
FiG19q+6+7+y6CrU3ffrv7LoaSjTd78feUZXnMFvyZ7OzahocRHPcfkh+X58zosZWSEELhYXlGHn
qkzRFXcwDZtaJcuKrjp/D3ewL7TewfZDXCdqEeKWghmPod/ZZXy8Js8nJAR29DOHW2D4bTQuXvVk
Rk3QRZnsESTwLnzh3VLMCMqVRhG3gOGZ62u9fx50aH42g2fMlm8N0ZLL9MQE3sXktoOtOq2x6VBO
z7rPteqpFSq+ki+llM5NYPD8ywKKqC2QrTSPSwK9tc2J6qz3JcZ42MOdxeCfFqBAT4ZUG/R4Q2n9
7o9eieJ6gDBdzeuuIJKSYRoE38A/M7qkcXoIzOswmelveh2jxNdfxp9ljHCgN3hyixH4MP7RkSY1
BQw+LfCwWz6r2mVK9hej/rWiEn5elpCxTnLkC3YY/wQBwepOWJIVMWW1O0GH1ynfF6Pl9vX3FURf
IFfcZeUCd0Pa1OHfJISxvLZ7I4vVdIyBcvZnwsJiYiCd/MXsSnKu3K8RQzec+9fm1IB4KqauVtLI
ZppLly8lIqmIf7oWqPJYNriZ8W3cfvYyTnuRK+XLRHbaLsbG4KerZ0CpgwqHgdW5djD5mw8Sie+N
t8lqJ0W+lH/MTHYyQXIIfamdp33rYuI1/nqxfimdV34+oBaWBGghcAh85cimQOYoOTpSlsZrdI+A
ybAwPpP8TMEjFoo7FCpmOYYzoH1dee5pkI3Pqim54QvOTcIdAruqZ4UF0tHYniGi3vTIaqd01v0V
KhaSa+U/gM87Pod/o9SQnzH7dDyOz5vx819nYLzTP70akRId3sDxf9lS+hCB8fBvFhVUvMnWV2Ws
5nWcbq27Z45XI144699aGZ5N4N74h0vSZaTJRqbHvfKyObcmlTgZwU7iq0sGWlrgEmrzWG3sr0Xy
R8e6W96yvxsmQ5uJRs4ZfbnWWgLURRaD4dFPSPlkT6lkL91HXFOHl7c1GyOzzYrg4ILe+gY5icaO
Bkf32mUOF0gR1OQv1ardFJDOx8eZYPfytSYFXr+DXthZvORD1BL7KcvqPxbDkFxdRXPFHfTlkEB/
nS5pbCftRe2L13reJQekqGnOpJUuJR0kPdPYSJLJ09YMGrqgQvHPzQtn1XNu53k3JGkMhmKEg5dg
r7VoHGTkoILB80UjCd67UNta9XjNx/clUE5t8uHxwEXnA18eUppZ2qHI9f9XbYbXQuKrL+239hk1
UCDrdPz29XFXoo84/MebZ0kymVDdXtc07tslbFfNy42Xcy0fxv2m5WxRjb07tg1or3wQWQRKIgNx
is5sviTE0Ka9H7tUj7NUgZoUWKjH7BODAFR7qYeqsj9A4qgcAwptBRKxqepIVEyQFXgiUOVcLp1d
KzLuHtH5yvMC15taVimjWrwbf+t15e5sCAz9h2puLq3BJkArv17+BpDPnasyVE3bM0GO8HiOBY6S
pw02c9J1q7VnMW36y6Yr7p6Sz5miRLuxneyCs/56LRcNcI4strs1Gp35WbH7aCV9MI1McnEQ3Cl5
omC7AY2kvrIqZg6S2IlrKE9kTb0ieRmMzxnE9Ipe8jGCU5EnDV70wlg2aKXHTf7Hbi2enoN1jNXB
BHxBLuMrFZgUX0/STMucN+lYxUtfIZ8IiVltw+3u8YqLThe+nkSdWLmryphcigz8dAUJFqf0UkWP
QH99qdpPU7d4OPjD1enDx10Kjhe+0sQgpEqsUksR3K69dMHDsqChg5Koc81zfqIZ677MO6rEmrrv
JPdGo22RVF8rAIMHf9yMVPn+uCfBwvAI8zIxDVJ0aRoPM2px8szvO1nRgMAQVeN3Z5du4PBfGruM
c0t1SzDRqB+24TORBUREI+eMUAXFalY4eRrnZOrcraAbSmHL4dz9gQeVZzWr9DXBvIAm/IIN67VQ
/7OaU8Qw1OFR5LTRCrr3exm3BbQ3G3C5nkuIUUSgf5/2phnSHonZPC6y5t3Yrrdxk8ku3XdKCDr/
3vScdk5VpNUQFy2Llx0qc5vuJdvkWz3YbqFPAHD/J6bJos73NxDiUL93B51oiPOuiXJJLEQjtA21
XH3jVnviWWUv42+4v40oTwJKsyzVS7ts485Y3V4DvCQtgjO2RXlE+QzRtzTTNeWyaX3lLuXy51o6
zD/X+PE9b64SJpKHEGjDBs3aMWpV9aJqp7K12EGc4SqFVpXtmKXxBObYHnm+krYnR80ZrbGDpYFM
VRuPKLHK9MpzMk3iM++HeyhP94lCM/BUW0ecry5K4K9bdS3n2zJXdemXo9ZYT6g0IvOrSarS/tS3
YNmUUcPdPw0wY7+vxYyKkN7K8VXI60aGQtzC0l3WyGir729RUB/83vxgaoNpdTqWmjVPqPS9OI7s
JnN/5M4/l+03u8gGXG5rd5xjeVP606IGJvtJ9PzUaqManBu4ZelISFdwovvoqWXtOYNMUuS+b3D+
SSm8GfjkVLOtLjXOLftLzsK6QeYop8DSypgWRJPOPcOWZB26kvRpnFIUXpqTN+kyeUvBjeufa8yb
setGb+zlMS0dRBbVF21+l7GXOc08YL4lVyLB6PlSQJRzTX03N2mMc8ZNDc0l+68zfsfhSwEdoqh7
krRpvKBqvtZrH3FCiQWLBs35+6xU12afkixW8PCFwrNXl5akacE+52sBy76p0kRTlAvQVmGW2pEJ
UQk4CP/cpHAWqpelraLyOI/JlHtEA7OWLTsE708Krgq/25Ba0tlJMmyWhLLIqTXLAxY7Dx6P+74V
UZ4T2O57Bdw8cFzVDPKN6KAzy51wTj6ea55b0GlSxqpB0CrW19haLiX9kTIwhstYPkSjP35/Y0dA
V9lLBybL2FEgE2FerO55A/CXnIFYYm64RW2XtNpoisnpAQx1Z6sa3UQlp+7dlK8jKbMyR3UErh2F
oXhZ9h5uUmL6olnhnK6SFtlcN1kbp4l1WXT7ZetUMEWBJwQEHo/X9b41UZ76lyIx7Ays7eJ27a67
Bv3nDjST4E143Lxgy/PQhgGA2bpo8QXr3PtOolxtiE4+blo0cs6assVuUv0YOQoD4orNQZctEbRh
JRMjmHseyVAaZJpbGyNv2+qz4XxgqeYvZu1bYPN+/AGCufkPfoEA63ZkFGIymKlnptbiFkMhaVww
OzxcIWcK65297+IJZP7FEJgmRErNX49HLmqcs9a6QHCk1YcqnlYorvhjsxe2j5KYpn9qqxIPicfd
iCbo6P6NU0hSYxrolidx5exRaa9hzVbJ9AhCbJTHK6zgLkqTJEtiCoandb4mICyy1Szals6FslOQ
pE8Q4kN2yWd95Z/7Hs6cmUI3sL2UXawnw5NtKe+q/cfjlkULov8+U5pRH/VlRRLjDp541Cpzt1MM
1XN2GYpE1AN3h5pwZZqdHGPfqk+T87XUVrc6xRZEKY9R0BnNVuAdO5B4r+NRUHLpHOXz45kR7CEe
l9C0Tp2gdqiLGXSh3KXNX01WSfbn3TmBnh8362Aen4qUQq5uoUblUnXyBgiFu3QawxODRwfcpI/N
VGWdAcm6es1LTx+wtvNSnNRD5bOCLW1Vw+igfm3vmt9ACK8YtGixTr0YbI1PCFZ1WynrltjXObVn
N+8nzW0NGa7l7rKicS58Mez74hjdTK9otnAre/8JuqnXx7MuWFY+7TeDL93onMV+TRwWzuAltTA/
G3zDueY558lGBKSWUQWSIE+eNuVrQUAPu8kADKLBH7+/8Zk70VnXFFAJtFXmLWYbZtkaOKN6bsvz
yb/NatWhtdH8BKACNPdCiFz4eVrG5+aG85C47yi1YcGi1KkONCe55azwW6nWuGhyOIMt076w0mal
4I2zI70uX4Z8CtfRuDwe/d0rAzYlZ65WYSBX0hUYfZ5Faaoql3HHSxk1is5N0TpJL6Ktz917oMuR
lqtT0WtRTMYF54njsdGSXUoE38Bn/UwNWd290bF/ll6LrB9au+bw9ACoqUk++acmis//jf1COyer
7NdpM/+qDOYrGVCvIL52lVGWpz4eJv/BI9io9P3dENJdYaxPJ2iJNqTzjQSaH9P01DP6TJf2DxWV
xo+/RbAcOmfOy2rMDUFd97VHkOEVjFV2GrFkI3XwuP27sTB8B2fQED7ok3bs6TUxl6CgkwfS89Bo
B29v/3ZYi8fSKQw7ejq+8I3rmFLbmACipVfTNEZPUZLaW2Xh5vt5HTTOWXbV9aWRNQO9klQL6X6d
leVbA1CzqeW+RXJ36H9o2/p52iqJmYjmjbN1uyj/x9mXNDnKM93+IiJAiGmL8Vjl6mr33BtFjyBA
zPOvv4fnu4t61ZYVwdYLWaQyU1Lq5DmLaxa5dzIKf+e4N7NHh8b808r/gPxu6rrD4+VRLb8U85D7
KvPeK7xTgrtBXoAGIdD1aSiylfyaZw1snMENb9/q5TjlPCzG9yLZAjbyLPkRz+hd6HxnpX1zTBoc
etLzc4yWdsCC+p+bDCM/5C02IVMM1sRbVYuTyOdo0R12FSaXH+wSvvTdwjL71gr/UPAuqnXEKHcf
RWAVKZZp1mWMt7l9G2b3Zy6Wc2P7Zz52x2lxQmC9b1Plf0mz6s9jEylcVC4Gx2Mr4jTAh/RVFlrO
nqRZOIsf/VzvWPPB0D6+qAwmBXaJ5YeYLD7Lh+S0fURL2OP5q4L636JwOtSBQdglxiqUfDy2UF2L
6yUci0+ic04M0Igs/yZ6DeZCZTApppmo4hSOyy4+A5QwSKMx/QVHw+b6zRVWSLJEcw5RWUyK6tij
M+QdEHplGfAQRzYeDpkOxfzf+t7ZmuSiccITXHbW0fFwYjunYPnp+HFIs0sziKexe87Sn4H7Yncc
GHcRttaHNP9CfOv941VTbIxyPXnqh8BpJiTGZqxfGuPdTPlxLsWpNiO/03i2InXJlWX0l3DP5SO9
jS0otl/S8tUuNaU81dDSvt6hukezbKC32nkqyQEwALKJKdOz5MoyJ8RKxmymt6x7ZsM5L35TdOE8
trrCo2SauWRheeaiq/kGZE7mfY4dDQGq4rwmP/qPU9BmjtfTW95d0E3voIlv50Tb5izt2a4XD4Hb
efRGEzcCrUHo54tm6Pv9IrC1HMpmUZsNAuGWPKcoVpz743RaXromXKHjxXHjZUt+++/SPBekhyPa
3VHMx7x40opn30dG4ROkg7iVcMuNe3xC8bWLGnyBOE5xyJ/nw0ofxPaLJuvd93hTRgEE/jyIyprg
8bGISDFDxyvd2WJTcyHaGtZk++bYl5DGbM3EpTeLAlYDfljAUTVnY4WJTPnZP2V9I4ZigQd9n3dr
V1ASDWH+NP5a1T/ZXifJcT8ITPnhv2tmbltF7Ny8tAznLIQmh2+R0BA/HgeCavx1Zd6YyKpsw6MG
pbcOCih0OU2ZtZvJcz5oUrJqhdek8WZ8kuTcr0wkHmc6ZORQGwdXR4V3P++YMgDAN1CDSVvkByCc
Lq29vG+SSpOJVUNLIQxwaz7gcRJ+uexnfqzGTZsvKNf/1xqLKMBWDEXsG/ouDHHydSKiipxjyu9v
M7p088DrkAze9XtQqh6h4IRqvocmpTXjuJ82eYsMIUgbt0u61S5eeYUo3ogL2mR/oO7Hx8PfL117
pvzSZ4xtbZkld24dCITofjp1l/qchlk0hr4mcBVLK1PKxUk9VI6JgMKrx8c4G8TRR5vt4fEHKLxd
5pCLO2JmxEFOLoxD4IdJehI6BgFFoMrvfA03UBhhq+vwL94SVWCHwjOlP922zXw115s4XYZ2ZGUP
BxqST2m3ywvAjHRqFiqTS5ttVld5aXAbqbKFwEHMaREFBt8WUvIrH5kHUG2uIdVlQ+h69Y6Mnx+b
RGVxKVjBHZn17WghpqqrU11oO4S1s0+dTVRNcHZpkwUy0+6aHsc9ez4EgOPUzjuaas5OCkeUn/g6
kKyB+h5p1y1fLGu/FK/NqMnoCrPIb3vcgOr9OMHHeYmiVrLPxdmofvX88NjqqlT2z/Menzq/m7Gg
VXNa9StTSGIYf5x5h7omiKh1DbfK/1m/763HWzReAPWmt/iz8cE+9Ef6rf8G0qxna2+eel2jvWoh
1t/f/Athni+SHMcEw3q2yH7kn0D/+9hSirCS3/msitmQi8DhKQAOZXgvmg/bxpXCtQeekTC8zdyS
/usiRGSxbaduU+5DxmtYxbMexhCo8SE36qrTKktIkVqkWdPW602BiWgxj72v8UXVuFKE9o0zD3WD
CC3iY8yfqG6+CqeQX+7iYXJSZ3DgFPGnobu4zA63sSl5ptxIHNeGEzMgv28uB2i3MS2gvqkZNfUm
cAL+QLql+h3JynKdfFu+WsZXpz0EOroOlV3kkEwtjlYQeF7RnAYW2emFbDwsyrxvcVUBYGIjmRcF
Ozqz9XUoGs0OpJr16j1vQpyNoIUYK3j1mJ6yPsqty2xpQlw1tBSKRgP4Z1HiAkPZF5/xMKg+0+HX
pjB3pTNuPLvx5BS4tmdBhb0ekdPocOPrev1bBTJdKR6XFGwDg4t1FOYJClNkjHcui2bX2z2euuqc
6EqBGXM04SYlUp9BdsW6RxziIzT/zAOJoIkQaf5ltfKdz5CJ4BA/+LQSZ6Lxwv6j0LWXkJ1cKCIU
eyjCvbI/j/9IkWZkVjg/rmdWTEhfKYk8gk7W07ZxpUhNXSdLmxo79bLSeUSDDgGp8EpZmxNt1xCK
JPAcal3q8mAG14Br2gpVu7Isyll3U+s2C+Y8HKzDSrawNDs3XHbFfj6VT/nXx5ZRfYEUsijg9/kc
I4cl3tliodE8g0Dk8dCqxZRCVniuY7YeQra3yxfhsCfX+LltZClgrdnPAI2GO1J/l9Aj0e1G93sW
PVPma+jHuqC9gM3pFTIBO0h5P2VX9lz/WnbGsTnG75Zvj79AUR42ZfYG30091rY4c5nH5eAcrBNY
qtjHlXUrWmVGkj26A8w41ELFFIshszjUvtPVZevRGzRrj2XgXxvQCz7+FtXQUm2ptIVZ2C5WYxZH
Tg6+s388rsI1ZZoG0gddIAz4T2l+ZH85Hq7STQxGninTMsQt9Y3e96ybz/OPU5kcWLF3emvaNelL
UGfhku/bWKckrtgDZHKGphVmx9elFgVEqvxwnF6Y/Tw0Ohrg+7V+UyZiyPkIDGmJpEnYK+Ov6Kk4
QOfRgtabl8SaNVb9hxTLS2fGHo/xDaX5Hk8/sT+FMf0F5EmDR43Hy60ykxTUQhiOMbm+dZuXa07P
eAWPmiwcuO4TVO4kbcVNlowcPa4ogU4vVR0t9c9MdxBU5WoZZQV8RtwvcWDdKpQmd87BPuG5pQ/7
aNkja0T09thEikiT0VYFoQ1U1nC+sijLf/Su374ajI6as4RiAWS4lVUnhZkypIhm+AIs0eCAzaPe
1f1h2+SlPdifUNEuMqwvxz5Wfl8SHZpFsbAy04IfJE46pjhjEdM5sL9Bb6PX7efjSatssv7nmxNt
YCdOlhTIbYKfJ7Gzu7+tcbFazQO9aj3X39+MLuq0gFFwq3KgMmda+8TVMY2pbCLHq4OboBu02NbT
5348O9P3XMdkrHJ2WwpUE09opKdYSGBT3sWnta+/jqZk938qR7ob8rp73Dlyyjirhf0nkQ3LW0Vw
wLOpA+HRBTRQYM+rh5218aIl63PW3GybckFWSKanoP1LwZulo7RQ5EwZZWWYjb0MiM9b4Z19f98X
9gnCIHtz6qKkN7edbGWUlWFClcMfMP9V1Y76gDq7umYThXfK4CrI5YEXl8bkhi6WK5or/AOFSKsm
GygCS0ZUTXVVxEUF48TBCzo4w7isQhC9xV74OHBVk5cCd2L1emNZS5ZN+tEaQGSQo0ty4+BS3CZ2
wAPWjNZvtyhQ9w9awAfMZevoUuzaAIMZiW1bv3239Xdu7YNGedC95ygSA5GCFztg0WYpzvumNziX
ZAYivsdB64oSKY+2mV7aaNOpynw3wdLiEuf2Z/BZbBtXuurWZgpGsDonN+5GBoWIqaZqoXBFGSZV
216MVrAAJkkBTCdhn0NU1N8F/bZ5yyCpviksF/Rc/qUserzQNfXOITjcbDKKjJOqujFrJpEBtRSU
aQTSfe8axJVuz/4PFHUnC8tgqTK3vJrGeCNCXe70f6+7xg1K7ZF9Y6c+svbk5IyhbmtROOc/WKmA
g7aUwzlXCrOeVKd4oAea89fHtlIttBS2OSFlmU4mqhgdeARpHbYlS0LQ1p7KONZc21X/IQUvOuiq
xiT4BE4gyt3hGjftqikqG83461zvLYgUv1CeR1d/Y/kX2xE/DNahnUiUGg4TlfmlwEW2oT5Upqzf
M8u6A2EJSI6XkRzcuXY1mVMFFpBhUbVpl35m4shj/fc8mwMs4O2W96sriUMQNYfHS634FBn/hD57
QeYJf5N0J8CNQ7/ex9anx2MrlkDGPVms8TmhuG+tETcy72ySjVVOUzojg2WRkWCa8OIT/HCKM7cB
y04/b5v26rFvD5sG89LRn9OnNMVVunMCL/TKUjO4yt7r728GJyZwZszCGbx23RPz2FMzp0fa6vKQ
yuRS5E7oHe+sBNdPby7fxaX1i6T842OzrJ9/J6Bk1pMK7944gxMUfxGp7G+bdGEHvjN3E4OCZ8oY
KMtPerydICEU7q+4urrp4fG8VSaRgjV3SF9M5lrGhySPGL9o5URUSylts17sJEa2npwGEISgqWdJ
PjrDj8eTvmtsN5BRTqPbm23VIgNXcR8xcnDqfjennxZbk8HuGgXjr5eJN24YDyQ1bRdhv3ABtcYG
vFrjoKN4Uk1eCs4gC8wsMIL0yaKZM4QVqVz0x021sXfoCLX4oOfGlhSD71in8OY73GYKrDFGimnc
86rH6Wob61UfIQUqGNS9qofYxVPruGfXMG+maUXAfRz6baS6mLwUrGY35lDvxd3TToPu1vpJecC2
dWtEAIV2t2+ix76kWmtpp10yMKUVfo7XtxbaNH9L3bO7alxph51KpLGhsNMn0ESl+8WuPw+T6W45
C8I2UtRWcE/DN9P0qfJmP3muSq9MfqfOUllbSgruPxTdvSFyz7UE9tfZRWfHsrfSTrN3K1xHFk2L
HVA8FEC4PlUZOs54/eo7ybci7aIsNjaRwcE+UvIhPDOsxC3h+E3kzl+p+ZdYO8vY1G3hBjJqyxBu
HpChAkSG7jwcC9L5khQapNzdvImxpdzTUkjfGFm9Pr0/rR3l5LnWuaRqaCnzOH1iVq2FPaTNPoAg
Bw+r15E7mmVVDS7nGgExC2PEvLvkE/fCCU97VfP9cYyqxl5/f5PHloqNVWNjOQ3xzhe3SRwHQxNJ
qqGlLGOg9QsdWQ1ubewDj6uIiCAcycbBpdxiD1WBjQp+MlTXuPxhBWB82RagMkpribPUtiELdGv8
9tAb5pVzd//Y2orMJfMwjOj1zYsCGXFIn6HIK3SC3SpTS0E5E8Ftp4SHzL0RNoKC49AKRdtpOB5U
eSX4Xycxa7aMqQeL5PGxQC+EKI3QaT67eaexi2L+Mk4Lvay0CGy86mW0n3/6YO558by6+NnGRvDh
selVfyFF6FjNfmeVBWoevoVW2f68pNmhFbpiqGJlZeEINEJxV3SIo5Rdc/s7Xqm2TXv9nDfxKRLS
ze6CI00+dxDbrMY8JFVCdiiKisPjv1BNXdpOa170PjGwIWXkYnqfHWfLZR4bnbSTDkVvJouZ4jIf
fPH/lNYYTtl5zN4/nrXKJyWXb2K3iPMCs+6MZUcs0NnFtAuLJH/ilXfb9B8y9skVdk3cET5j5klY
5k+Ev/qiDAddE839zi03kAFQjT37xPMYuvMgVzQXx374ZjoOqMNsKCl8qqEq6Sxh6vDj4+9RrLQM
hxrQP1dUvmffyLLv+5OlowFQrIW7/v7GSZfFsVjWBPbNo3uf/amWfGe5B9FMmvSgGl8KAmOZqpy3
q5n4c21dl24JTbIjur1EZZb19zfTN5KRWaQrkifaBTFGLuZwYvO2vONKG1U+m0PvEvhpb56L6kPf
7Utd96hq3lLg5hmpKPSV7VswotuogsKE0JHBKbLlP6goyp05ydecsFRRMtrX0s13A00O2xxRCt4W
zEZ5auKgStLhR28Hw8H2K3+bl8tQqKZpqQMOKPuWLAc3eSnptnOBDH1yzLyOZ7/InkyvOC0Zrkmu
YZPosUXuw8TcQNbE7L2YuPWIWf+n2wMw0QTy9mecUqFH3OkorRUeI6Oh+Fi2sb9w3O5ZXn8XWcBf
oIO1SYYPnyCFaYYDHraSMnuKc/rBDcYlSuNJx5ClyAGOFKROV4zollwPfMMTeFKXrg2r9pAbvx/b
X2UZKUwHMuNKKTA8CWIw5RmngbTRtqGlMG27OK1r4tg3bsS7pOCRcET4eOj7L70wubTHxkViNJ6V
oMY0BKExAwQlqm8kv3Wr0Ed88QuIS3nvZ/SwiiXYJa1OZ0KRH2RwlMmmfGqglHHriz/ecmtaG6Tg
25ZCBkLZrT+bZYZ3Zbxjm2VIUPR+D5arUbOp311paslYUsNJCagiBNRhPfMwsSK0Yp3w7F0fxdDS
aow4KFOrwNA+WAVD1jQvVsJ+NG57tOOvj1dcNXspc/o9uJnSFJrZEx5gchsPj5sYF8GoKB/yLZbH
zYCRi8r64mR4Dh8mTUa+6y0YWrp4m8ANlczixZXYQR5Cnn43zdl7c9zEuYrx5bO9aJKY9ZB9tFr7
Qpn56hPyJwh0/ZOKZZWz5ug7rAwY1GdtszgPaRBa1vRpYO07h2taYBSrKmfOKREVSjYLdCtj78m1
RWTHm1I+bLP+5ZvDTd/xoWwJbJ/0yd40u33WNJrso7KLlDNRbI1tTklxbbqveLRDg9cHCkWhTHfE
V1lFSpxeUiwDhYjJVdi0SZ68zEzM/dBMmQ7/qvoAKV69yqQkrRuo27MS/ED5DniHCHLRo+4PVF8g
RSvxWjsh1QyhaxCSo+p3Srwg2pQI5CzZ+0HXdt4M5W9jOQl3fl9Oy37b0FK4MlA/2eOqROr5Y7t3
c2bsRqar0StMImNGjbKwQOwHk3jogSssBwIMfx9Pe432f96JqCVDRn2Tlc4yQ12YeukuyT4u4rdj
Xqdgn7maO6fqH6QDTjChMzAfV237lAa7qW6tp2EeRZgMU3H20xEKvSkZNQusSJoyaDQw7GGaVmn3
DA1xLEz5F4AtH1tKtQZS4LoGCRJTQNU4a/KPXsWDsHRmzfaqiCkqBW2VWcM82EFxHdkYVvEzNT83
y7sl1tT9VFOXQtaCWjxN8HZ8tWj9K22Kr6wwt5zv4T9SsPqWXXA0UoprGjMaUYC/f86k6j4/trli
OWVk6MRSNvQ+wx5Y8wr0rnHoFCIOO76JAYv+w8XnjG6VQEJDXDs8Fp2CdkkuTjPqiDNU05e22MUz
GFla7FDojQ0TyEulr0u58egh40MHk1mdP0EWOh+O4/gU6y4kqkmvv7/Z+yYI+DCbJ+KK48fRK4td
S/pjY2yC1cPiq4++Gb5heZpNYLa8ZlVsRwkdnSvpGx03h2ryUpBSu194wUocJqcipH8Ieg1AOfzY
GRVBKgNEk3FyXaDQcYq0/3DHCRPn6zj/nTcVJmAYKUg9keI5cXTz6xw4IanRgzTq0DUqq0hByio6
eXYwQvee8NDjYduCI00HP1IkFxkPmg5+lg4cZkE9HbzmddQYOgJUxdYho0DZwj1IbXFxLRZr5y99
6DlHp/vUV/HO070sKmwjw0Hbpi0LNhk4wccmRDeKbyMSwQhVu8dOo7LO6kxv3B0kimPAfR87N6/y
/VQv7gUCmfXr49FVk19/fzP6WHVN4gS2uNLlXHcDEuPO738/Hls18/X3N2MTa17yPneKa8BydFAV
fhCaNfn1eHDVxKU4TcZuNhkI4q4tOHOKi/WHex+3jSxtpUPtDjUaEZFzp/xmO/lu8eYL3ryibcNL
UZoy6GqUIDa/ZtmpTU6T8co21feoJXPmOTkuYk5GkbvKQhwIWBh5abDjpnnLaNDMrdPATjHvhmbH
ssZzlDO/tsI4PB7+fosZtWQ0qOhxAasCHH+nd3MTpq90V++mJ/JqfBbPxtF/Mk/+lscd/JO0qVo2
QFlFjXwDEaq/JuDbs+i+J8TWwGYVbi9DQxtmBfPo4EOwGIdS+LuMbAtWGQaa4SIczwIj1+Y3d/jh
NlZYd5oT3n0AIqwiRWsWd7VNYri9AaH0cKUrKncZ1OvD8UDA6BQfdPZRRO5/E3iTFgYLAioGr/AV
SwGV4W8FG/ds0oANVMaXgnfmtB7MHtnS8r8b8XIoEmsLwBT2keKWCwIyiA7XbpEMlxwlmxC9g7pS
ylrtuXOJktGf6dxwMAji1AG0ObQEhwz/kL523bRHmoscn/6exvTLWPEfj6NNcRKRYaBuP7bAauVY
g+K3+8cVuCYvO0E1qUKxCDIQNO6dAaqcSBWL86twvla685PKR2UYqM2rRcwTBoa4z3F1UVDzPEMb
BiL1ZZQfN70q03+o8ObJ7/0Fop/XPrdDuydAKet6X+4/OGBsacOlBS86c02jpNqxY3FYid9AWI8Q
i/hhE+ABfyLFslsmtCnSSlyTWfwUedaHJJ10RWjV6ko77ziwIGDcha9y0zswo/1o0HFTbw1mLsUv
NJkbz7dQ9CtmegCL7bXxkuixzyvyjsyGx3iHBwZIclypea39PLTrcOnfPx5bFU/S+XiKvZH1Le4k
TXtxx7PhGngTP0PfRnNzWGtA/+aHf1jwamzo9owmqWsj4l8zN198MV1ymz+NNH7XJB9Lx9dY6f6X
/EOI17mMBjbUbq4ZFN9OWSYApM8B2Sf+tECZe/jz2GD3F+MfbrwKHcwz9VDTaQFoS/vPdvuc+5u2
yX8I8UpazLVFEL6Co2mFOKEAp+zQ+pq1UE19/f3N/mWj8scdF1Ov7Chm2a6tLwPA0Y/tcj+4TBkj
Kso+xbEZZxNrfWjw02cbNOfbhpbiVow8DRoDW+NQzF9RCUnDUmy7NZuBFLZW7HeDN6OkOzoVLhA/
5y7Zu4vmaKgyuLTz4pGwNGYDx1qajgcglp7dIszmWWNxlcNLoQvpBqNyfVjctdr3hLjnJc92TZFM
IXjfNUGlWFUZXjn67WCY3XqHqzoRJb7h7Oxax+GhMI+MrwwqLibHRj5mMWSCX8DtnvWfN7mMzITX
Mu5NPcOZcLFjHKV84NK9D4+HVs16XY43UQRn+f/vgaCY4RG4RMOucZODN+lY31R/sP7+5g+EGxR5
XeNhbeiP3Nu77d7cds8yZc0rkTKo145xebWCKf3o20v3BB6oSnM9UTmLFKexzVLezLg2dws51Wjz
9yA7+9joCl+XMZYglBqgB4hqKEXfc7cbvI8Dqtu1pTlVqmYuBSqdxOKC0QGhRCYIbk5Qss0rY5P6
Bv2XDM+2s8LyDZQrs+Z33dbHIDM/WFSn7KzwF5kPjxfFkNopLldj53/A/RCaNtCRPNh2r0PmKswj
wy25kQw2d3DIx5npmYFVu6eGpkikmrx0pc2HvKXQvDKfuqKfIX3Mp3Bk3HgejbrZb/IdGWoZFGWz
QA6jvOZr+wuLnKIJPfIx1VlnneqdI44nxWtQQxm0dHHy6xI/LHtj3kMx+kve+YDVN24EwR4dbFe1
DuvvbzJD6fdzMbTI+MnCl5OZZnzZmQsROr4I1fhSAKfDXFVAWa07CkU/WbYngBM+XgTVOkv7bEdb
JpocZ1huZOR9x93q3ZyaQ0gC3FQe/4Vq9lIQZxbwkh3KmFeIUnH0IhnuucppuXs8uuL+Y8pyV2lN
jXGAcO5vryhDwNEOJn2Z/WBX0z9mdSLTrzl/JlBWLJ1NQmp4uJYQFl6Sl26cZeW18tMpcpoaYis8
+/r4exTWkqGk/tIFddlgraH6HE2V/YKj4Z9tQ0sxPaF/jVGBzbcVBoh6iyDPv05oo9WsxP2SA7q/
/jcK7Ipxy/MGckzT0tl1gCiI4Mlv0i99l/9GteNLH39ngaspCSgc15ajewETM4hOyDHgbRrOxgSi
uvJnl+qE5lVfI8X03ExV4BWcHOnMDmTOXtIOpBhD6X+uiyRq6fwuEfyQu9PvbYsjWc/ypkAMfVpe
SxtivWkRTbPGoxSWkmkIixZ18sFbL2DmqUvwCFWx4IXOm3g9EA2SodpmbErSJJh4GeM14Tpx67hJ
dhFjS4kvFoUnwGqPqlJ6YnVIvR9er9ngVHEmJT6S1YHtckw7was5IO2aIFAZW0p2jQG4LZjqyisz
k2vRJheTdk+ZpUOmqYaX7hbpKLrYbDHriQU7KJ0xdHduo32gpowca6scyil4pbwGidhRXHO1gooK
Y8vAMdcMcqPEJnltoeVsVp94rNu/VCNLOY2NsVW0Pk7OrfHKk0+erjirONjKWDE/iTvAhPFO3oOk
zBsOM54p/fho0m3uJyPFVvAilGJhkT6YoyJNjrRvNfutwkdkpFjTst4YCUxSxGLXEej5dRy8Prpj
rcriUkwKCkaspcAuUix4CmrLsjnhuVW3nqrJS2FpkiShtQu7D20Cfq94CKek/5iMy+9NaVYG2qbL
2CTzMGD8GtANv3K+GY2mSqQyjBSbws4sl1uYepIm37hZfJwn3QFQcZSVQWJWMyT+nK/ewrCHek6U
JHM0T/SaVF1k28Z+k3HoWix8c45dINU9xAYuRAZB7yOr5nw/C6IjClIsrYwYS/xkCfJMDO+aeMgh
g+cxrxbfJ8NmxWvs5nPz8fFXqP5H2kkno7LrcS7Jsc6aD6JioeWx9V1r1JS9FKlBZhnMMWPDLnzr
OOfJLQlEyJzy0i3pBWcpzeFG9Reri71ZCC+gJjXqlBybfsLho/woHMgqcG9nOvbhsZUU3kqlMJ5m
e3Hy2rOOwhy+9qkn0I+aa97MVCsgBbHwRVOaJqoCnmntRCUOhleFKZgft01d2mN5JkpAYTF8Geen
0k8+2X6meZNTGV6K4RTKakux4E7agxoqAmfzaxXnr6XHPlRaFj2F5WUEWQ+AROaVY3k1AnLsq2oA
898Qb7ONTC3YV4YL5dwGlSTh09BZuqh3qe6eq1hXWcq1pH1fZjkGb+MpnPNbWr3Gus5rlVUkf/Q8
ak8xw3k+7u09r+uDNen48FVDS+5YAAU0eu1Mjob7g3tD1DNdEKkMInmi5fSEt3wiR6sD+ArcPZkw
w8DQcfiohpe8MZ9BHZGV1IYMeLBblvwUgwen3sbIR00ZJlXWwZg0qWM/BYLsY1oejIbv0Y8dPQ5T
xaYlQ6WqpC99Ytn2U1qmLxzN7jHK302X/nGZCOvSOm/7G+kEiJommfjYkCPoZYp9I4rXtBEE+tHJ
X8/JnybRbgstmUiPBKY7BTHcaAqyJUw8NEjWm8ihsRSrB7xJ+HZRMo6aFjkudn+cxYSmSBHNjq4E
o3AkWYt0gawj9MvhSLPdnx2SHMuYX9xYx5CjGl6O3aAcRt7AkVKUFWht7tzgp9vT3bYFlsI3BpCn
TscCN3F3hCZoHdaV/85t6H7Oq30q5m0nciLFsk1ye1qgpnP0+nk4B82EXm3UMR5/g2JfkYFU7ZBM
PGE4kxQgkaWQp+59C+Va509WoKqw6T9kPNVs88DKPGRQRzjPQZddgH7ac6++lLaOcFAR0jKkagYF
LqRv8Bc5q19NkInlzdke44ixbl+VsyZxKPK1DKfKSjQJg3EpvRZQkjhMbmYe7Rz3r8dmut+sTU0Z
TlWVvBRjzsanwUk+B2AOqAN+NIeuCn1mLa89Fy+CdOMekq5uaFax7uKk8AEZbEWHpJimTqRXO3hn
5e/96cVoD7OOK00RgzLaqjAcwrqpTK8m6cB/7Rwqy302RaM59KrWRApx3wazdp1jeL8GbRflO1OH
qFVNXA5vGrelyGOcdbv63E3N0W/mXT5u3PxllFU5NHMOXjBydEdKQ5yf+/3EDd1br8os0g5dJW6N
TSFLr/VAdoJNh8HZ1G5KTRlRZS5G0A5znl7bPD70SKqx+eVxBNydtO/LJeaMTb6R86I6E7DbVO89
Hank3eyAcaWdOB6F4y6eqM5G7Pm72ssOQc/CsW6bndfXJx8CdI8/4K7L4I/WCHuzW3YgknT4iA9Y
oKHOmjwqegh5g4b98fD/ReQ/L0cYf/3fN+NzbqGB21z6s0+GkFWf5+yYeOJs8QQSufGtYNWrA40I
Kpp9P+Unx88veNk+uBbfVX6yfzwL1Ueuq/dmEtmQz/YUBPV5GVvAE7xpN/t5HUJBQvOZqj+QQppb
IrdnXDPPcWUfOKujPuGXSuiOfyovk+K6idsmNfu5P7c1ZDwrekl6V/OgrZq5tFVPTWY5jZ00Z7NC
v1/eXuzR3vu5DuymGl4K6vVVYfEYLC8KyBryfJfPwUn0Itq0sHKZ1eidirgDb84GBVdykT7Nwo7G
pDpuG14q4ph5s6RQ78TG3BuRV1XHJE+OPdfRSd+HTPq+3KTLnHQePIF1LWbrhQTPkLnY2d77gD7F
7J3p8F0CNE2bvXjmxTUuRr+JygL/KwW9mAeQbhOsSpr3kRskewH9qrjQAY7uvyNi/NUb3sTb0gDi
aDkOO5dFdbDS4JIH2Z6BztqNj4y0wNA+k6ENcTA5onaoiUFFkMi12rQNSpLZlJ3rIQ856D+AjtEM
rfBiRwrvtLM9MrhQnJpy51wt8TMQJgdhNRvdTApvGwKWsUEwfLWUUYdGOx7nUWdsqvFgNaQQNyu/
sdsRx0u3GqYwC2bn/ZBO1pYCFUaXItwG4pqlcY0E4g+XxuUR584Rmg8a2yhWVS7XzvGS1BZq1+e8
ccI2/tNBx31TcMsV2nLwTd9oYPUlmU6CFuGYl+ee6R49FT4jl2hZ3paD1SKxZkH3zgumiHXxh0Ak
Gpe8T3MBZXEphu24ZkXsYVUbOtyAGd8ZS3bkY34TcXFqafLZ8b/yMo6MYNh1Wf+xIo5mSVRfJkV3
lrOUNoFozlAZPFgjdGST4eAOsWZdVCu+/v4meRg1JEn6DA5le3MRdi41IrutM43dVKP/P86upElS
nFn+IswAiUVXIBcqq6q7q5dZLlhPzwwIsSMQ8Ouf5zvVpyklZlzykAdJhCK0hDzctVCuHYHnoraY
UzH1J7tarmVQ7CQ8TU1rYeyMYOrOpwEzvvhJzdl3Us47u/R9w/ngFEW1EPa3ydnEuEyp275a1ady
sGKk4qKcNxGhX6k97iSAPrxXwam0YLY8uVF36IY0GLKLRdjFZdPZkwhqWnx5HHYGK+kp25VuNA86
HAhZ96Uov3XVMa/Us7WeDSBJ5aFdaMEU8z+Cpd0eJ5nB4fVc7UZLz+7x2pV6bPhWyeV5VN7VWg6R
zYWhDvao5hHqlwR+w4l9sZBvs4Hgemxs08i1UHVzaYPGLpzSlrBsikNLWl3sky3vz2VA5Ho61s19
rt+F7BIiewcI/5CqNXsbK3LxyzDdjhUVw0BazC5NWDZb2crUWep/soBBeCPYvj0euskdtaBFxd/Y
clJYaa3CIpRxuXG8XMQMjDLZsS509Yp2DuYcwtvw+MY9WZO6LuUeYsswej3R1lqt1ReAhKUO22KK
dDPSzzvL8IegnTDU02x9W68K6qEyhaI0p2D4A0dKOf0jpxrlBiIq8q/gxD62KOvpNlssKwPmUqYr
8SwIKeft68xne2ddNh2z9VRb7ckB8Wtn10xY3onUYJJ36+It64d4tvpbmSlUk6u7wkWeFHiO6VCh
kOR4TOJ++PbYzUyBqC3gYun7bCobmea2mzhYvqetPFO2F+eG/UEXBJJklSEniJCiqPsoQMF9iHwr
qi9OLqOn2c4TP6fHgl1/6gCkzmtzu5MpanbOvZRn4LueGJhDD1lKf+pwssWbrTWXqRXmzQm6dp8I
W/orB4hsx7NNQRP872o1DxLPNU4t076QYbx5UsZtPx9hzEDYaMcy1U4qsByGmQB6T7rOBWyHO+M2
TLL+sJFXgTOpGcEu2l9VBaGOhkUN6vcsVMmCFiXysl+Pp8AU+nfDvVvOeSnyal4R+qH413F/2MHn
bpVJQyAllv9uqW+VEx4LfFdb2aem5FMzZvClEPw0w5L4894B+f9L/D84M+mp78VfFcjdQE/Fvg5p
fcIzE0Q7cDg7tbEV+3GV8O8srn4sqE7kZy918Sshe1dAMnO8Pjbkx3XTYajnxye3H8FN1rKrcrpn
pwsjeX+QyoX8VlTiD+6WaRnwqwR1XLTSYYtW2/80VN33mfOIT91eespwrNPT5ZyPslalx64VlV9F
y8vo/tCKqrGXfA12WLMNUaUnzYOegzax39i1sEr7E5eN88Wex3KHbtng+3pdspUtTritBLmjnPzR
1vIVGfTfu76DikQXfGXdGtlle/AG8v9Xrnf+v0C1c6oLMaWqGc6bVZ/DbNzZiwyhpafQrXyxgQUq
J2SUvGS2PmXiBw2GyA1oTCGLg00iWsUhnjN4n3aa94p1rNYC0dXY/skqOzytW8fWIj2j3swtwGsr
lrkRzLDhkgRIHrl5EwXNBSBN19474BjmXa9WDvgy9lWBfgb+p+OPUW31ccW/Tc4/rPvcTQeP4Hrt
cl/WgZQkY1dCBnaivu8/+9A62Lm9GULD1vaEsh6nKXDxESsIUtuMJF617uyWpvy6XrKcBS3eeEpR
pW3h82mNOicrfC9RCzB/LJ1sIq0/a1WL6Y+lcoOblTu5E0nHBfNPnfdkKiI/KKz+z7GRSzU9ddmU
4dlFlmudv5auk1c7jv/xU2EY6mXPK+k9u8sQVJP8uWEms7yIoGgbt+vwh93M0aDmiPrjS7Xt3UoM
saaL5Kx5zhrVo0eOPEVFi8gLedz36mTL8tRYXx1Vx3xPc9NwwNNro6veod1qyxnHlhdGnidSRizc
SbGZ/Ec7PGZV6/ZetsxpK9knn9FnNhyCIWFWtCWiAAtMaQUK6ZAGomLd90ohq8D+eLz9fTzuQBfO
ARwLtGQLxp1z58yGMBF70FODNwW6Zk7rSJDXuzC3Z31Zlq8dinhE9TfleHKezy199ttr1do7QWb6
Du3AODRjMMhxmtN6Wy8FmBBlG+40/bHbBLpmTudmy1A5nZ06ZLgCFHMh9ed2r47748UzYPdO3+1j
QQ1E8Ta1dkogs7n4b7TOE8KmJFy/us4Wb9O3x/Ns+oi73d71M25sajI+2Kl3f04AJ8AUAnGzsEOH
xIBph0RsbG7mh2je7YcEF42L25Dk8chNFnL/d+RtoURnT2xKRRBewnkDMcCFteNX0Yexi4mup38e
d/TxWhToEjpiqm3LRXFb6hd1OtsS69CbnKurm9EL4LQRFd+Uv3cbNM2HFtSrVU9TxUY77TcLKBn7
VS3laT+pZAgHvWDapSMfun7KriKcg3i1tj/VNB47swR6wfTgbb0CSzBPN9b1cWF5gBsL6xB4Kwz0
mukJwbaE+cShtUzyiDCQb4BMpovcfDlEJIkutM3eB/pg6wG7SVG0OERLP8loWveImg0zG97/fxdp
zrBMqy83G6/168mp89u2chTpdeljLzU1rwVyJ3xnsWfbTilof1CXd/LY+jQ5xaEUbRBqgUyLmnXI
/SogwtxTkJUpKYcISp3H1lK9gLoKsdzVfavSshsh49df8tY+KbL3oGNye20XXkERmm/doNIly2/U
Gz67255SoGEZCrWA9e25Yc5SuGlLs7gL3CizoAPweaFT2g+ftoEdOkgEehn1wly3ERl3Uz+onyy7
g2KgNR7CzIWBXkG9qH4gfKYqDaf81JAOrHXtWU19MubuIfJg9KHtxK43slH0nkrnmSX+UKXKYzvO
aZgDvYTaDZqiHmqi0kn829ufBmCbpn8VB7yQXee9Srn7IvDfnESg11GD2MkpIALlpJS3y2tVLSTZ
WNulVLjs1Dfhz8dxbHDVQItjv4TEImWuQj7eToo1i5p6j5fUsEToemrU3rbOa5hKsfKdmy24otQw
hix2cmzk2oa8qZANWb+otAOBHSPdZzBRHDtG6No7tF1EXQQwSlEC6UTX2Lb33NJkFC1++8Vulx5y
yWmjWAImBDy4ikTle5RXBq/Ri6Q3n1U+BPJUmoPrZw6fFsjXOUjBjzs5S8PwdRCbTafCWxbMaZvJ
c9uKazsX0K0/VAoVBjqWzQfjTw/yCRi+9i5Dvp2K9q9D3qKD10g5dRUp0LK38Wjblhj1aDveYrLJ
/f93O+26rS1vwNecrj65SKFudTPGaz+fHo/c1LwWoRu0fgFdzpdUbDQhS/CMC3fU8L2SS1Pz2k7r
u7NbOQS+3k/k1XGra5WzS1DsZWUM64uuFzHknVWLOlBp1a8AJ/7mSbJjF1PL2iaLxH/dAAGDlql7
LTL+TIp2p2mTTbQgXaHhvFAPzjK7flR5Q9IB6diqYznWQIei1V6IDEaGrandXpg8ycyKSqBkc5Xt
pNwMptELf0erWlXDMH7wn56Cpr/mjX/M2XUcGoTTtnkcYHXVd2e781/trU/mbO/FyDRy7Ug8EtAz
qrFY0t79NHtZYlv8+jiMTC3f5/pdlM62yMKsRMuBsj7R0Mqj3PGOLS46nowJIWVTszpVoU3+GQrm
ZgkYQ8tDZG5h8B9Q2drjVWXpq9QfFb9SXw7nhTByv1DZsWhlvnPoM+wenralsmKu2OJhqfHGJ+rk
cai6qAkRt2Rn+zBNghazolp92+vrMs2KafjiozwD0L7MpTtZJNP4tbglQ557DJeRFMIUzOZxSx2Q
mYHexhLik7VOVe1FzeQGuLIfciodcuZBoK+21spJZ66mNgobD4+bswNaxYMd3I+g77y2LJzBnsCX
lPKZ9AmS8uKVBuHeZcJgLx145tpLtc1b7aQjxHzK7hPznmwUpbnrTibX1P79/3ej74TdKiRp6hQp
7bBKPNen9hnyYlWd5iVZuq9eNft0x3kNvqUXCC/Dhlx1taxp3xK8Y2cnq96T9DDsB7qYBGVVrxzG
e0D3UboXb80SynPp+/OUlAVocJPH3mToRs+wSrwhZZW0vJQ0LkukW6hLt7bId3Na7TyOfWgk5H81
f6pmd2t6MEO+zeNT5f4kexW8pna129bogVLKc3xoGK6/1V7z6lfDzpLxMUIYQ9acqBGDjeshVNfs
L9PJO4+X4BW5AABHE/ua7SE8P/RUdKLtDqPTBmueefxmQ+XYgwJxM6rhi1UiO4bU3rBm4cWbVrZb
jfzhVKM/7dQVcpcyp4f4oBzTbuJRiXWc7jyvfvyUjMa1ZbwOStGXDSy2lW9kE9HU/iqnyCcsIkAM
N564uv4aibw75d6bN49xHpapi6KRx278Md4U/Wur/NaQkJSunH6nl/nZj/kp/2798C7QtPxaxcMh
lhr0oi32M3hTFCmhBiy2q9NfqjKd2/PjLzDMjg48dHg4VqBkIG8rtHC68ney/Mn2VBIMnqaDD9t5
XdqBYnKmLV35jzv6HIUmK846j8duiEQdgcjmbGgCG1K6E4CCCdhCt29dTbyvx1rXgnGap06Cwufe
eo9CSuAk8Gh2rGktBH3KBF/6QP4+SCuhyj/V0x5AzWTzu63e7UMgw/X6tVvpm89k/URoGyZFNc23
zJuCSFBvbxX5MDEE/T4tqhuLVyOwN/L3efFPjvdWhF+8QV4mdXNYvC575W+mz9Hi28lQvrDaQX6z
XXEuRusMkZA8Av1ApPLmUI4O36IFcTH0LCP5iAVCnCdyXjMezXgU5nvtG2JM31NbaS2ZdLBITO1n
ml/d4ntnvT32JEPTOsQNJBVO0Tc+Ut7l+qwE/dLm1skl6tgeqqPa6nHOy2ywIBfe3jrvNh3S2/GZ
DmebGppxEWb0bSC/SpLUkAWAcvUhk+jiJjSjmQMQGMbsjl/UCukX4f4lfP/YoqND2RybOOtKYfEG
fAknyx9lEgz9IeJgGEZbGRjxnHqjUBh2S19Fo89T3CPCyB6bnaOjIaD0Qn0gHFZZzqgJs7qpuSKI
l0s9Qgcb6tU/e3vYw5kZlmYdwlYtUs4h4dnTrOoftHK+Z2525HYLE2lLAs87bClQaU9JvyXDOCSe
V54eu45p1NpCMKxBOGYFwdxmSqCkEOo7uPvv1babWtd2ce7QnOMqC01dyDWdaTHkr9lci51M/ceP
/z77D1y4qJYtlII9ufJnL9xo5U99DnQBkn8jcaNq+cm6Z6rkztJgcCQdPjxN/mILHCDfRohWYGcZ
ymQbHNB0NcTf4nwF1mbvkHU3/3/eB/Bl2olbOT20P4KWPVl1dmmnZwEsjp8VkcX6aGgBXATgLfev
4ApHqPMj11F0ev/udxtps2YAcVWr9zZYMkIqO26qPcZ0w6KtAw/r3ramIquzJ7FkZ6EkUI7Wc0D3
Msum5u/+927kyKKueIFtsyfIlV/kqp5GuzyjbHjnlmJwYx106FXCHjZnWFNAGyNLbJfM3ttuTCPX
QrsElnEZxsJ6IrZ3BUvSp43MsdXSHUcyNa+FNw3kUDqisZ7KALpXwstkZEG/qwzs0+P1w9SBFuFh
Pym1KF7cpoJdRLbGZCGva7HHgmIIOR1eqApWSLVN4kZzeLzIt6fN56fKD+to3ZwdI5k60a7NhKCM
Td2NxC33m1IUtLYs2Sxx9efwmJl0XKHiLuGg0LGeHCnTjshEef7nbZp3VkLDLOjAws4VUOlg2ZKW
wxw7fDw7nXOivDh2eNexhWO2qqFD5vJtCqdTXbWfun5Ps84QWjoakHbOynFq8d4q+0cRjDcvGL48
9kxTy9pxnama2SC/ErdsbVv5rEDMFr5Os7/swQpNRtdCN5y2tsu9MHuSNJhP47z8gGQrT8K8+/3x
F5j2N10MRVCwaizTwp6CurlBnDtqaIW3J/vMnTwCUXK8CegQFWXkLn897tL0TVo4g4pMVmXeWk/4
uAu1wquorKtjBzsH1fv29d9tLdSBgFsLWTVL4iRZ1VvqLwlopq4+viVAzqdZ9p7sPp75UMcEliMB
M3zu07e5CiPKLwHIjB+bx9Syti27MkDGs5+9t9qnKLh0Y0BLk2NNa5tv5jlzgC2/uHlYUyPPdjw8
He0ytny8xIU6ApCyUoESsreeqrD51iz5F7clsd2O4NfYKxk12eb+/7s9mM2saFW+ZU9spF0fiYx1
UDQCNfz5sYGYwXe0eF7bsvBox/Lb2g5JJa+02SKUvcV4yogypaIC3S3LTuiZ7KXFNuBotkXCRdxW
t8SWv8mnpZ5PgmUR9ru3xx9kMpi2N0+DN20WxUXfDSwZq7JtwbtN905cpta1SF6avu0Gijshys7P
Tb2d1bp30/l4kQh13F/ht1XvZrjKVlZ5Q03WWw0QTjnsFQEaFgkd+VciUbvNzQiei4J/h5TEqz+y
COIJUZ0RFHzubA+GGdYRgFWXhQ0CATtyJm80DK+1rE49BRJqrndWO0OqFKQ3/xsSkxytYgTB15v7
hfzKr+MlTP1n+otCqQ/7xOmxGxl7uU/Tu8AjopRQa0fGQibZpT7lp1JG5V9zrBJyslLu7PRjcChd
T8WlM7Xm+6y3SJrnPIgKumMnQ2TrcECFrIiE8lN+mxYrQuFnvM2vFKko2wdNNLRORd1E3Dp2JEZl
3v+aqx04NDGBvnryx/6KGsATx5FMtHtUMfdD4wdbXKhFNc/XplElZkOxz52Dp/90HNuIia8UzPZO
v7MRmbxXi+48Y3UtofD2BHaJpw3RXQXqRJs6biv7CHefH+oYwWAZemtoi+q2FW2POUGJXhu7wZDv
3KYNq4gOE/RkR5q5Rh61VX6bjEPLomHsisQu6J4UocFldZRgn5WBA6pDZDmbTZ1q6N1cJ1rWx/YI
HSgohRVADrISN2tzsgiiOqDWLlKPh8BmcXEs6nSgoFe7vCy7VtzytbOiqhp+w4mzSh4vHSb73P9/
t3JMwzpUM5f+Wy2E9T30cVKOrJLU88H2tS27UCXk1u2wuMmwSJUFJchwxzlNzqMFcahs6RGnK25N
wJ7WtfjaITEyhscynqEOEVxQg+7VvPTeGlw+UbEyFK8MuiE7tzVD8OrqKq61FU1JUYfR184pWMVT
Rtg/ylJPZTN+fzyzH5e6+6EOFeyhj1bOLb6AXtYTSdoLh0hjBDDPqTmtV9ZFexU4hpnQMYMznbKN
VODa2Ny/ZeVFa/NHVe7xSpoa187bHFJSnNrCe7OhBwO0EALrxRY7JwBT49ru7EGKBALH3HubhxdP
FBGf46b49dj+prbv/7+LLDLM0Bbf4PktW/EEuEJGx6+HLPbAyrizBRiCV9cIyb25mwaSidvWLRWq
58aktMVeAtI0fi1yHdlvWw626zeqTgo0CThrh8VevsU0ci14rQD1qCGDb3qoxRsgIRSQPZpBw+7r
a7tvzaYtE+ATvK3ND3kXKwqQBf677ZeLz4bYJsFB42v77+as/dJRibXfJdYnPudBEK0SnR5yHx1D
uHZlDi55vN/3XI0X0HU50bJy62l1wik+1sXdgu88FMfSMijHmt+Y8hIxqlOPQmQ7d6+Pmzcc4nUk
YYCbPvRnR3EjgzVFFDdw0vZPdjO9DiUDG/MexZzBUXUGu7IdbLcvPfoWVGepngMeA7r8+BMMbvof
8rqSQHBiRRqB21BKhgxtO41xRgqISj/uwGSje8fvpqAJxMjbEasbNMPxpFNc6pX8DAp5wgMY9Mj3
HkxN36HFMvIrohkXfEfjJqI80T0sgsn0Whj7jvIc0asKelSALUJQKBTWSY57twJDKOtsdSHyFYJZ
WIJqpKNIL28OiNqrSqR12J9nn6VB3/xxbCK0aAa7Y9jRcEaWma5/Sc+PHE+dq6r6FqzrtUL1yuNu
DBOh4wmrjAYVJ1N1g3BeHaPO2o5HF+/6j1s3TIcO/qq9ciHSxkbcyvEJgszfGtCpDrTZy33dt8UP
LjY6nDBTeNvMyvt0O+uZF+IUNsU5rLpYZuHOomEy0L3rdwGxlV3nze0qbrLky3Vh25Qolu1Mssk+
9//fNe5NYwCBJ1yZBJtfVgpsqt2wZHT2ZFgNt1gd8lByy6Kb4Pmt3Iaom+dTCFXQuQTJ5VJHPPgz
dCTgqcFBX9KCurF51Yi5h8uyPBZzF/fg2j7mSFpcU57JtVO4mAmwHw0M5Lvt4PGIFOGvYx1omzRT
vYtLMg7vXjb8VpMCCWbxvZz38keGtPl/yOtkyx1nbHEIKJEyX2xokXV15LgkqkvUPTdZVDhl7JAe
JZ+HoMIQIr47xTvnGjPiyKJwvTcZXFBiJcv0sakMW4SOJytWB4yHjchv3Tac+ihk2Y9l9U7gGb7w
da+u2hAZOqhscKi7dC4mXJW/ifXJXYdozt6OfYAW0gsB8YIf4gFvqNvizIS/xJmFF4ucrBwI91mm
TKxNcqwzLcTt0bE2qIqLG7CDaVnwtHYBb+9/p636lu8qMxhWKXL//91ci5Xny1oL/y3IRLJ1+XVQ
e5IGppnQopoX0q2J3fhvFqZ7cNtYoEJ8AKXTY/uYRq5Fth/g7JVvtveGOyfPrnLasbupXS2gC9KT
ICA4SxJItVi0i2YE3LEha1vzWlM/aIIWFpnihd268ggVix/qMK8QaTowRWLILiTL8qKLq13lWsNG
oCO9kATi3tS2/CYKmZSbiNHF2a5/FNgLLAphKOvF9ve03Qym16FfAzjrUDDc8Rvtqtce2fEu30uC
GNYeHfZVkQy0slPDb579YxpJNAOxCS22JHDSNvzj0PTq4C/ZYjHYVO6/uf7Nkn+37s9j7d7N9S5G
fU7CLgiVuPGcfSWOLRPwB+9dnUw216LUl5PdtoBR3FyXRlyG0Zb/9njYhvjXgV4BK0ouXBvXSpQF
/2NB3z6uW999swbn++MeTGPXQnUhEBKDvDVyT36Z1CVeMUeVPG7aNHgtVD3uNCpsMJdjW8VZzq5L
TmOXs2P5Yh3sVVezZfF73r72qjdqgSyLZfN5W8e/Dg1fR3dVrlV0Dqp33/ARibg/sudWxDb72NlW
R3R5E1VFU8Np1CR/1QSZj9nbA1EYLK8Dt2bPbjoofvhvm39F8nxCLUC2i0c2eIwO3QLGbvYdq/Df
iHDPwBOdG7FHkWEa973Ld1EKLpSO5KhhuEnefA4tC3A69qnh9enYjGpxuqB+PCwVrnXtJH4WLUkG
1f02t92OvxvWx/9/j3s3+jzoW0kVRygN50mcHLd7temzbS0g1Dm0s0Kw5H45ftcHrhAlEs8Qcqkm
4IXBVO3lh1YxNH3/rHdNZ4EgWMQKSEuv6lutOujyjM4/ByyPtrVTn1cPgQdcpnPB891yzlZctHIu
ATD3/L06lA99B13c/383/G1Avc4Ihk3oCKjPPKvjUYCNdnD3Mokfuj3a13zTycaxs9cNqoWlC7EK
qKvZewQidyv85yaNpjW/hITp0AUbRIscf7tm1a9qkn/5/adl8HZeR0xj1855ypK1k4cCU6sQq9Ng
/Zt37N/HU2tqW9tA8haSQv6dNdJi3+dxTsD2lTxu2TSj2v4RIl63Mcj4y2wV/5Z0vNUOeVqOsb0S
pmOP+mrIBxBUly/13J5UIeMstHbs/eHI0bQWpX4uBaiLYZNic/CSOYLY2cehYG+h+dDkaF6LVDzL
FYObQRCpmj0Pz5gAv+SKHRJzQutarAo8g1s+s/gLAxnfUvgn6e0lvD48CaNpLUYLSDmCfrB3LtCO
vZaiiVz36wj1D1LQay2+ey4oitXvj73HZKT7/+/WA8Bclw0CQmAzlRVVT8Tvs59A5A979Rum9rWg
dbfCHYsaZippcNky74Rimfjx0D/cSGAmLVzraaHjxOGZzvxbMz/1c9oD0+QXF2uP+do0eC1obRSW
s8G+e5C9RLXAqZLvZYtMTWtRS0ub0VIW5cvg1UmHG49l/fPYLIao0mFGMgdmdhoxo4MqEqvxz13/
j1q2HaMbxq2jjIKmLsJ+hBRYjTKreSu+5BPdSdqYBq7Fa+GVocpt0D5P4BAXgzzLDgfieU8r2dS8
HrBrmc+bO7mXcS4v9lBHW7Z9pY21Y5gPdyfCdGoxn1g2l3fNxiWrwH0HBQsx3LqwixaxR+5j6uI+
J+9i1enXfvMtqE/6IzTGZggdtOyZ0D8Kvu3U/JhspEWrpNAe5CWBjQr5PNPvslTnrA6PJCVgIi1g
24nYNZ0UJGqFny0xR1UIj+5swXvgPZOBtHgdgQQlTYF49VDG0oOppP7H6W6iOz2OLJPvazHbkjFQ
pCXqJmxCrWjKoQF1bqoqOJSVIEzHDoECpfErYFcu4RiePYddp2zv1cmwWOqwoc51bZzrfQQX38q4
dORTV24v00puKqBnFh7Sh8EnaEGcVW4ftu2w3DpbqKRYJutzVwXW58czYJhgHTsUQLuvbAm+oqy8
y4SHoBJVPE6VveQQa3zchWGS/4McKitWl8zDHExlKqot3XYz7KbRa/HbMihJWQT+z4s5Wd3pNhfA
9wTlWeTk7fHoP+Yzhv21CM4qb6ntrfZuXUNiUKD/FvTLC8h7fwI4kBCnx3XUOQ05/cutxphLFGz0
9BfUceIVmOAma5PH4zBZUQv1BSnC/k6C/DdQ5WVsByyIeV//+7hxw/lIhxk1xUhpNqPK1B7CWwcO
OMu7bhY/F6R8Zj1PXPnN3a1e+xgnCotqUc86Tw3QmfOQtmpfi5UkwXrLp/WFKJG0UF/r2ZzgjSxx
nCnaRnGtikMqz4TpYKSq9mW2cVx4qnr9PXSG39SuCrNhfnT4kRAsd2ZkJi+dNX2pmPtH5+yJhRr2
EJ2uzGOwUb5gG3eQ5/cZf3L96ZJTupMQMjV/D653m2BX2qF0So6Dk5WlQ/bLnsvzxPdeEkx2uff6
rvVKZqAfJWX5IrLqwj0VTbLeGbip6fv/75omtcdChEX5sm3hcy3tKwqNdjYmk020oA856LSCDaOe
Zxd8FsH6aab0s+vN3x4HnGnoWjQ3xM4mpCnvxwInPzte5iBj0P563LhhVdSxRz6YB7yNZtWLa4MV
QFYJgK1PVs5PzXrwEuLrIWyxKhjxVnehoi9iFrjTxV9HJ378AQbr6KgjpH+oX9X4AGsBlWPGTxmA
14+bNthG5yzjLRFbKYr6pbXFWUHgwpfNj9YBj3+V76DITaPXNmw6dJW9Thh9U6ynvijjdq8Oy9Sy
FqkqbPt1HlX9YhU2TsRO0otDUDjCdIyRPYIadG0XeiuVFfQoAhEyOykHO9+O4f9fAeo/ySb0cP+o
d9E6tUOYqcXCUs/ySxNub2A0SiG2GQGj/hJ24uwRdfG87pxX47MnuovK+1NprQLUXfY5QCKDDyIu
xvl1hax3GPAkt/N/ufz3sWOYbKtFvAIbdj9KSEnbYMrssz4e5KGnQ3y5FuyMZAWYBZCV8ShYcGo+
sbh32z3WEdPAtSM66coQGsUYeOvYSTmt5xrPtY9tYlgFdSVNJANwClSheJkm4pzAXVQ/Fw2UQIHA
2eM7N4xehyJRYkPa2WfiBbSZsU+bC/cP1YmQ/5BQoURuVhXbkLJuut/zvAcwsm0OpfTRuB7klKqZ
NLZ7mSsrJWI8Q1P4BB2bY1ubzkYFrr0C4lk5wfINUkupLkQoaycrcB/iB4Gok1CRvreUBf3bl357
sbYEkodL86O3k67ec3hTD1qoh77TMnAGiJfQB8dVfe7In1M9xygnHPdgnYZ1XGe28nu5DRbe916g
KIqL6WmcvrX8Z5fvgcxMfqnFLJS+vK5WvnhZIKJ5QUXC9idocPZKTkyj12KWsRzUVdgnXuaCfAkW
draZlfBi/Fmiivdx7Jo+QNuhJzz8O0SN7d8Dt3jiTMO/o2X/8bhtw7qgg4wYG1rcrFX14hOop/Aw
AdoPD63LzrJjGLqONeotr7fWBs0XdfuUF+05n78eG7gWta3njJ7vL9VLXwrAyemlgVocsjM7p0bT
wLX92e4KTiGwW76QAjRnVdZ8zfJpZ+iGmCL3uXi3faLgra78YiIX5Gbz+pqXv+7wqNy7gubgsXEM
TqnDidyKOvMAlltIrHY8bpb+Sw6x1ScUt9BzZWXtjmOanIf874esfNhykmHlXKo5ahv+7Lbla9hY
fz/+ClPzWuBOpVctGUfCbcjr2EHJLOnibA/kbZpgLW4biWKH3kLjZAqfy3GFaNqefpWpaS1eLRDj
Vf6AppGyTQIvP9H582OLGFrWEUaTWvLQr9FyPvgXOc5f6W5qx2BsHWGkgtxpF6QGL5nXxWA+SUAg
HcF9kmMj18K1WDbbsSo0P1nVhYHirIfk57GmtVC1Kg5SsHzDtRQ8hhFQxFU0IrN2rHEtVm1Os1Dy
jcBN+lSx5tYX687aGH68ef+HQ6of+xbFEbg4okTVQSLWLcfvfjbGA1G/D95wHjt+qCqPMJ1IKq8g
lrSCRf5SyPE3KLZ3p8aeD54tdYTRGLaWGkKPXOq5eF3a7Rz42+ugxh07mTxTi9TWXYJsAsXxZRtR
S7hOU5NQEfzlFtVRD9ICNvC2So0sozdaFtSJKmepwlNO/o+zq+uNU+e6vwiJTwO3wHwlmaZN2uak
N6g9aW2+jQFj+PXvmiO9Uh43HqS5GmkubGN7b29vr70WQoXD9V1k8Mc6zkj6sRhwk/fgEZq71ZGZ
izgnDKovbbil/mBwDTrUKGgjta7eZREKD2K6QtB0JsPGiWVqXLNeyYG9UBey+oiQ4+hC9Qz6Rden
xrC6Os4onie3WTvbO3Srm/Y8vGsYTSmejK83bxq5Zr99F4+eCKDWNbgh+4V42R2gWt+sW2xkBiPW
lSmjdqF88DHtHBm3Kp9OedAeeUl2gFSL1JuePO7ddpHQGaNQnB2WEcu9A15e96vr4XobbyyCaX9q
Jy1qOqeKuJ53aPuyR+rbEWCx5371tE7t9FL4pNkwBNNyaLbMcf/vJTB8904ExVnk1V32u5ilrbLb
lluz5ILx0OrB6XBQfpPVq5+SYItY+7LXP7hr6bRROUPtYjTE9t5p/PYXV+OSFbwSd6BH7j9HPhfH
pg74RmRlmCcdo1U1OVnDEmu8Vk0aSS9zwy1VPsOO1TFaJIwothKa7oqXavy19i8EWFzv+yKet+Af
pqnSTuSG+iNz87E8s9pOEMWBcQFSkPSpkPdxfpOYlxf/BdZiS1/YeEc5t16coiZgv+byy/VdZPBJ
Ok4LvBez5QRoOpDPDGIoA33i9M9tbWsxszMxNagVbav80FbnucfFcQv7aNo1mhkrrwhI1Hn2XuSu
tJKORSvg1UHp/bw+dlP7mvVOMxSGbbiIc5j7KdR09k21lTwy7UrNcLu+HNah9L0D5P6eRDkw5BJB
zWLZVZgANvfTD8t/2jbfuB993NtfnFGjK6sxyBtkNZpPlHSfOiKTBskZ0Nj1TQc+/o38jKmfy//v
bnrgsYmtQczlmcqfDQN/epeG/p1aHgmi39jfct8f79dIB3PlS9GXPLqcCGt7bNaveEk5sHZrV5la
16yZdQwq5gPzDrkDMnW6gB0cUpJlsRHefbyp/qKRIp2MY1Xh7Kl5lNJ82k/2FuTB1PTl/3fTv1qB
qiu8tL7FMUr9Y/G4zP3TLaYQ6bqR3dALkJlUmBSrkIlsohXVcs2NjWt2LDlpkTLsqjPYM/Ei452L
+SYGFi/StSKRjClQRT0sb477hDR+Eokt1SHTZGsWXMc1HUsoDx3C9WUI8sSvb/P0f3FDOQrh/1JP
y5sU3TFkX4Iy3N20ijpgq50LGsx26R1o3712avoRu9XGGhqsRueCyu1uohb4Pd/cZc743BzW2d73
mzKchtnWaaBo7NMah7h3cHndZS0HpgpFO1tUQKbBX/5/Zzjxuo4W4Wx5Q5H3nodeEgfTIyXuBvep
qXnNLu3OjmfBerwUzG5+IpS+WWLyUihiudn1hf04oI10+qfFh2pcWI84XyF6CH2M3ELVpjUnctz4
hI9DnL8Yn3wrXnwkIJHPyL3xxNagSQL/IfAHKwtDR+5ks0V7blpp7dC1YzqvTR25wL0HybgCWEjd
21yvLg25zrgYyTUGZo5DVLdAevAoI3kT0Yr3F9kTqae6cnykTnx7iRInRxzoAAecyQJFa9eX2bCR
dOCWH4qKoEQambZwtTO8qR7coAJcNFYb9xVTB5flf2cIc2cHrQwx+eCwhI6uncnLb3RbVgzydf/b
fIE31DqY0bwNCuNh7KFTMu+uT41h2+hQrVIt9uCXoXcI6ZxFQb0f5K2zrpkvuKLmTtAO+euL1nDc
p9DN3InS3rBd05xrEXLNq8jibYS7Tz7fh7jjugNuEpu0labmtcPV9bulzxVyGTwQ0HdAaeV/4njW
54Lb9cbkfyxBg72vGS3yGT6gT4rccyr+lfZU4Dm8OalBzmkXVqfctx86lZ+gzTomce2IxPWX2zyT
DsmCvh3KN/kiHoYcTN5FQ4uTN/v+SVmiSIJiCQ5x74ib7ql/UULFJaIUy27I/QRV2X9mZnn3dtMt
X67v4f8K2f6+c0c6EqsuitqVHpY/coKUrBeFcQ9U7Ms+Ep+U4+wBSdpRGiWdx5I+YninoRkh38rp
qR0AOLuU44ffr4/FYE86cssNBKhORR4/TJX1w+fhz3D957aWNSfgNlYk/RFINkZIUq5tNm6mTg33
D3KxgXfuC5XxDcXRhzvy3KcWrLUqiqSn3V71ImXlWx9uPCPGaPCjhdJcwsqssAFVVHmeok+99ayW
hxxki/XSJlSmnXoD6H7D5RsOXqJ5hwHqgVSCuPUchjID/KSSXaLcx8ErEnvcIvkzhA+6BuVIG2iy
gObkvNR8z9Tex+Uw/t03G9dC017SvMNakCVnzaV5l5xmFjyIzUJxk+fR4VwT8Xsgo/BwOc/9buL3
bu5lQLkO4Cwe3O/c3tGlytj4GuRbpGGGFdEhXnXcQ/QIF/gz64Ok6j9F9c8O75nRuKva43UTMayH
DvWykDPsVgddFNGnHFDd9dV3QfR8Y+vaIc/xwODaErd0Vv6Iugc7OofrsfSer4/dYBo6m1S8goCB
SSiz1XjFDFByWagvohOJU8Tp5K1Z2f3kgGld78w0UZrBu34Evmc1s3Npdamz9ikl7CTtk7u1dU0d
aIYOgGmOWNEP7nE/TR2L1knUqXPVctRK1ltk26Ydpdn4CoLbfllRvCTrMpugYytfuGySEQfnsJEB
MpigDuTyuAIYul3ZOZjivacAmcGBcX0NDAGGTjJVKc/pQEDPzp0At3DhJQElScS3fJNp5No925JV
3EKmiJ1zbx+8OFswJZPj0OFbvYwngecMdkY0ffAyetceuxP0EbIi28oLG2ZGp5Oifil5yQfszuhn
FUF85Ae/SfDUi3QQF++jFjxPPTs78/PYvxRKJUWZlJuVzR+TX6KDi0G8O0ql6yyy8tHBciCHi6gg
jHkn0zX1Uhyluy3SH9MUaQZcstCLrEYwUFIe27JPkGiNyo1A42MSI3yDZryC9/64+Cu5b9vyx9LX
X6M+uKvwItaR/GUUVrpM3o8oUllczJ+vG4PB++ngrmEd/SLO8T1TsD4UQmSDWySLODnBF7/8MSkn
K268zeoihlAGLSsrD4J7q3Jembcsycrt20oSI12hECWulWMvLTsPQ5753XS04tuqgv6iliI0KCcZ
oulg/WxbX4Zu41gzOAod2vXfubzWHUMOZMma1T06ZOvB3LBLdViXn7d5GA5VceZxnZDfwdQk3u/r
G8ZQUhLpzFEUUoczLdA2Ashpd2E4Z1mciiVZsjEt9mF2vR/T7Pxlz0MA/49uwpW+Th47KbkFKDU1
rdmwLYFsZvHEzoXyszAPkqHbKAo3tXz5/50TaouB0bnHkl4ICrj9Eq7ey23ToR2589KWccEINmEx
pFYtMsbebmtZv28HEekmPCKcRfQoIMLa3zgXWhDtNsovBxXimMXT0b7n03pY22jj5mmaaO2QBWDU
ndZSsrM1HTzrgZeH65NhiGx0AFfIi8BTDU5AO3at/UjDzyDM+FZ3ucqaIH8m43LbFUOHcw18bbpu
itnZk9GwiwcaHuS8RSVrmB2dIGou+1KxjrOzP8gVJTWyTSPU1Vyfouijq2QU6idGYItltjtLnQpb
pROjiQOG3Yugi1i/Wfn3Nd66t3z4FehI25iWWEuXXwSOijp/EEQcnKHeOPVMTWt706qrKHRx+z7l
yifP8Sqbx2UVW6LlH4dqGLm2O9fZsSo2YYpU2SU5HU61nJNQvNS8v4MoYcLbP6Fzjmrku+MtQOzH
wUMU6scJz/+/UzH550Z9a1STquFPQFD2EdkpqWQyywO77TEb/V32xztfVzkE5aCVq05UNBQSDlBI
x2PVv9c3mfFrLgb6rnWkhlzH7sR68vBy54KJbGK/GUIG2bGUV2s6059BQ0G1RjduZh9aPj5HO29G
j0uOJNKKsrwuBU+7S5f9VP8MSjdp/JvqJNCJdvK0fPX7gNjiJFtJXiiHei3EiiTdOJsvzfyV5UHz
l+3+btIgdlVza2TDyW3z6jvtWf4a0A4AicJi4cbKGMxfV8RdaNcIXw3ric4q9TyS+MtXf4h3tegO
Y3Hup/aW1CU+RjN/RBmOXEQjTlbb+e5nqDfn+ZPnuLTf6MC04poTWJW1+lha7+RbfVb0w7Fl4ZkC
zxM24a7pu633eYOz0cVr+1pNuexGcXJjOr1BuKVkh75kottdtxVD+/qZ5bRt1Nd5jpjdpmM6BWSC
ThjZooz6MKEAr6iZuQ3BOg8Ckflp7Cn7rAr/MSwheDoX0DEAqvTbbd+gmTtAK5HHVxsMnjS8swdC
E3uKvl9v2/QFmmV3YScjxCJ4ZJyWY9sGSVvW38kUpbKrbslWYJIuBvnO8CJ3qaq5Y+MpaD3nH77S
8F9lSW8j2DF9gGbW2KJxIwFxOPnNNKF4tUzivvrFfHamzZaEjakPLb4kbc/iwJbByaXla9CoY1eE
b4TJfdRvXUpM+1Qz6BBIT4U0XnACyeS9X0dAsm+9wX58+8cCaLYMsWIKZmR/ONH1FD5HB39X7iEK
K47xD7kDBfp+S3nJ9BHa0a5wAy/7OQaOVH2z+L/5ljCFYf51BHLDVlmRFe32Q5cG0YjE1LGEiXXj
1+tWYDpRdQAyiBMtwSb0oCSYmSolc9QTXajIRezKf1ig2hRMGjxIGov7duLFCupbjiTJ9f4NE6dz
IUbQ2oyGOuhPBfPolyaAMKPVt1tJN8PJp6OU13Vmtu0KcvJa69EeHUgzdj9W8ee2sWvm3cQsdEaC
sZPxARyvobtRvmwa9WWu3rmNMK/bHDID5ASE1Seydm/Sxjs/niuz6+P+D+X8QUCgQ5LF2uS+X5D+
pKIloTNEGcp1h2TqqtqEQPDXkX6mxLPl/3Zq5wD1UxmqpJ74RkxlWnPN4lcrljWbpvxUF3HIE3cs
p/FxiIN4vIXyB6+4mtk79lBYC5Pk1A1uKi1vB0XFu9BlG+tjGr9u7P7gUDoM4WkUnp0IYk/Qb5+2
6h4Nq68DlnsL5RKRQ/gJIoBBc1xjvADury+8IUjT4ckB3isH4YnwlLNuTRwFlk1WfKYe2FqQTUH+
Ixm7+nC9L4Pn0vHK4Lqqe2tcw5OavLsl77MJBVt9VAJgNt62j3RqyQXnEKVyDk9SEgE19J5UPKmY
Z7kbzsm0FJqBT1Yv4g666KdW+VPCouV7W84Hu7/RPemAZZAaTrYzYI5qgAvcqcGDZXFXFFvcTqbh
a4c36qKHLiIu9ukKcq26ns5ELHyniuXG+dEMOa5AVyDoKE+tUyxHaxmmvVCEpVMo5g1fZbA1XffW
j8dq6HCyYhuhsrhdQoZjUNwWgxOdCLKDRmkVdCo+LWtxv1b9YxFtpbU/3v9EJ4Js1ehHl5DgRHz3
XLc2qnN5Nrr8p1i33ts+nhui44ch2aN6p+Xhaanq47T4ZxGXu+vW+/HWIToTpMyXaGL1Gp8s8JKW
Vn8EVG4H/MmG5Zqav/z/7oQjubXaosPIY7t+LUuQalndZzlsvXaaJuby/7vmq4oQOIMuPPGpPwvb
+iqoteHWTE1rNhWE4Uwlhe+fVuByYlrSlFjORkRvmhbNnpp1HWJAQsmprdYvfpO/djj3qzbfSNGZ
xq4di2HDPH+EUztV8ZzUdE5xWcuu75ePL80k1o7EwsojJirsl5wWBShC+vrB4qJ/jELlpiyv3J2K
qn+u92WYJZ0M0otrkOJNNmZpbv/waiDpFNPXugbO8rYOtLutEjZQrm4EWSGuDoVjH5spTigXu+vN
G5ZBhxg7PV+DPl/JiUovYTYE28qt2tQPn+2Au7o4o3cbPyhAjS4KdjmwuAwrQGtE4N8RF0m5IkGR
JAfeNeKyV1/y1pHdc12BTv772Ntk+Xz940yLc/n/3Qj4VDqTQy24vcA9d/GFJqY5t1a/EcGYmr/M
6bvmPYH7CYg/xlNInhz71zCcef/ttpFrlq2qdWocGyPnkDD2Orob5j6R4E+/rXnNtkGy4thBocaT
79zFzddu+ZS7v643bdpQml3btopUF8IgLOi3YXXv2u5Gd6dDjUUdCGtBGSnSem79yDqivlRTtFVf
axi4zg3ZAq++LjUG7iAuHEsop8otfRODJegQY1wmZzW0SpwCZDDmg8gdER7bIra83yClAwFd6q69
65dpbA+1fKojxsWb1Xc8v+WdKyJ/kRaqWnBFFb1bRldkrVUgX91Ut3nyUNtMUWPN8zhir7Zrn3i2
/FPKdev+YVoUbTetzOa5Fzj0rhm7T1UMLKAV0y1lMsM5oaNcm6Fnob2w/OS4w7QL5WBnLEclDl3s
KqnLBhRTvNwKrw25DaKTDU5jMQJq6tG7HJqepDgO1Ns15WfXefHaeV9F52ZQWcduIohESbV2box0
9iVX+LiuGb+AqRiYsbjdSpQY4kmdhLTyhdcguzqcbPBwlSgrbaJ/6+oupjfGwjqofZAFE32BDUvq
9aVeyiD1l/ImcjNYg3YsqJBbdGy64bT0f+YYSMZyq2TEtF0v/787Edo+yKOG0/ykwmX0d2JsA5Sr
9tLdQj8Znu2IDiFG9tyuWT/Ckn3AJhousjX/OnntF2dak3EYk859aoLqEPJPYCu6yaUT7SDvp36+
UMTBCAPn0Yn6g7PJVmY4QnVwcQzKZQgRUHrXB8jy8LZNG9bumD3JjZPOsCK6Gq09zmDHtKUCyyxt
k7xwo6zvN8VKTa1rxzSL8tArhp7eDRBiiNvmkfB2w6t+nB4hOny45ZBjruYhP7nSeRzs0wLM6mKv
e45QWQVZDyK866trWgLNxZb9BVmqSqSlsRDnYoIapwCxx34Om60SFVMXekDeeWA0yHN6V4ByBtt3
b1vWg1vfxM8QER087HLH8qoRKTxWyoQ10Y6DwP/65BgWWAcNz2BD7taIsjsaek4yN2Q4oqZ72t3W
+uVgeucuane+6LXlSLNMdaKmdk+qG+N6HTEsgpzETmUVd3YeZ6P81WyqhBgWU6eGXEtmo24Qg5ZW
nJIwTrjjf5Yk38hnGo4WnRfSqqSXezmah2UlRf+to34y+UdZbDyDmYavmSxKw2c6eZiYaJ5SH1Bt
UK8d+eTe2LwWDPnBqMRiOeFJhHLXi+gAjq4db2/dMbqxlkBZ+nNRYlmrF5E3P6qmebm+GU0Toxlp
HpfM6QcWnXorOiBo3/uOOILd6rbLkg4N9vJaViXFyC36S0z8HK3fbZtvbBrD2HVQcBWIRYXTVNw5
fpmQYe+Jp0F8uWledFQwqlIG1VuX3LHND2HAd8vQfrXIlhaJwcPomGDAU2Qzy7K8k46TTb2/Q+4s
vT5yU9OX2XrnXvKCTNgs2ItK0DevqusEQjMbx5Op7cv/79qmrl2WqlHhyVa2k3FROLuqiL/fNnDN
RpvCn6McFCynwql27TyckBO4cdyafSIB4MoC+NsTiuP7k6vc/pHO8xbTl2kfaubpttbIJ6+OTmVp
HQNfZMuAyoAi3FhQU/OaiQqeW6SN2vIOOs37efQTgfivcLYy6IY11dFZFQpkrKGxyzvVSsCySELy
rXucYeQ6EMtaHLymVpiYwCEpoUVaYbcjNL9tYnS8b5zHMu7Lmt0FKoQmQr5rwCqu4i1mccP9Xcdd
1d2yBvm6lnel12RNOyRu+blWIwLWC2zpm+U/RzepNUdER181jc2aCcZ1NzavNZ7dWL9jS5nM5Bu1
P80RHspYsOGRTcutmbAP1exhbbvyzreWDO/ep7GwNxJvpqY1A47HWvUNVeXdGv7Li/xLG1nPN7kG
HXHV1FMfgJo5ArLTe3EhaJfKctpiAzftUs18F4rHbkGW8o6BR5quk5/GS/xvuEq2sU8NQb0Os7Lt
IqDj6pR3bl8lYetkdTEj1wTJ7+7VGX7MwxZpjOFLdLxVL8Ycui9eeCpX75GG7Dgv47M7biFMTM1r
yYWoAbQTFJVYhanY8xIKhnBIvNq6RhtiQB0bTP3eUj2HETTO154dFxukBWoXlL+u7yFT85f/351d
9ULsVhVFdJp6/nO0wrSmF3b2du93W6/Bpgm6/P+uC3tyhGJWFZ3sHDmREMXZiBgcLLXYMF7TN2jG
O7X+VNJ4jE4NkAWE4m2j/dwykXQD2ejBYMM63WNeKrfqhssixPfrXP+M1nELNW2aHe0QJn7YotYW
7rpGkgQcSolAYU/vbRHEmZrXzDiAgCTU3Zrw5KIWoXbJsRgjgMu3lH5ME6OdwjOg9+5aqegEfBjL
ppK1WT3KjfuDoXEdYzUPtTOBuRBxlQBsXVY1iFR7i2XXd/6HrZNIx6IgVVGEqoNEuGyDNmlo6yR4
WrrlAoHGtXlZbZdFVQPVVNuiB79sdkwV9/asdtfH/nFRD4l0LIpyZJmHRQ0h3NTZk7TY+WM2JlNG
9uKg5jS4bY50XEooRwVKuCG/A/E0S6ty6dNyXjZSaR+jnfAR2pWfAlLrDoJXTwsvdkOTJ21LdqE3
pav8g+gfhRB1Jvs3BVFoEVhZ5R+pT5N6q0TnQ9NA95rry13IXRQ1xIQFlVHCageULQVbEkvEzcYZ
Z9hjOqeeaD2PWVHB7hlYwJmCdo+1pa1qavry/zuvKlyqJojHkKduhD6big9dvpWiMjWtRSzzuDbO
7PmYmKBI5nxMXbF16H/oqjHnmrdjA1D7bQt1exSLJQrBHGm/Te73Mrey65ZhWlTN34GppuLzIPK7
CAlz2TgPrJpe4k1U5odBC8av2zVx5AwaGHbvIf3Y+laKEhfm1ElXT3dD/Mudt8h+Pu4IAq3/u7yk
tgA577BzQhuUg546+eELX93zEuHwj/4ZmvVwfcJMHWnhi+XbpI+Llt1f6AF5uey4BSBuEZzGmCd5
EILHb+tO9fHiQ4brf79JAk849kME5XQeqKx1uq/VIq1dHPbNY7iojVut6YM0s65yZ8pdQGfvUaGU
+GGXdKvcc5BwqzmEQHCVlH284YY/vAshvXfZhO9s0GdTvUJSE131EE/ufhcC9581aQrAcYmdMHVu
qpuyr+hLt3cIiBf1gEIXHi/jsXencd87pfpx2y7QTJ6AES68vKbco5guU2AhGKw2HYY461uJZP4v
j4bJ9Z4+NtBQF1K1u96qwYxOnohziON7t94XW+lS08prtt/xQbHAG9j94AWpK0PUIdWP9cgzPj4s
7q8mdI63fYPmBZSfd1yynt3bkWJH1XvhkQ11nco692+bJh1LU8yxn8eLEzzRbh77dFoJ3pEh7CF/
zAFEPm/rRX9Ba0XsWY4qqvugDMTOddWcqL62oXBAtx4YDeutUwJOYzCNzgKHDBalR9fjR2cpHoEU
2XBfH59VoY7ZKeapkxy3mCeJ96xMNOwraBfITYdJqKN24mahS8EJeVpjPw1tui87lgzlFg+jaWo0
9wGIQOcU4BR76ydv2LV9zj6hJj5ORrnMGzGWqQvNawxtsYIJH19gA5pZtQCU05+eM9+2fXRWwCJf
urkO6up+HsIExRAXobYkVlvvlabBu//rXvtAVCNTTQVy6/Ma5ngB6TN2E5YMJM2asxjsxZ9Ralfd
NxPf+z69t7oCxMTNjROvu4iyXCG/h7H3ZL8C1bf+HvItrIZhXnR0TjFzf+QEbYeo4m3mLxX9aZON
IjuDPenwnJyM3AZ9f3Wf87fA6ndLM+6uO83LKf9XbQMJdZyE1TklIR1GbQ0sY+RclL8WcbyEgu0t
1QXoQTv5J9ADl0OMHqalzUBqihLwCaxtW682pg+4LMe7094OLVCkTWV13zlfwSzmkTXJnd+un9pg
d78+R6bZ18xV5qS1+NpW9633eQa9WCG3rgumPaMd8BwamZHyMDcLBZUUvevQuqx+3TZszVDtMp4a
NmLTFPIb8Z4p/Xy9XcM1F0Sf/zvluIVUzTKjYb8CyUkSHfi+zKrUd9PxO3hiDls0Ah9DSbB1NHN1
UN3v50U0PVY87g4eEQ8Qjb4HG0cJ1nvghUjP9o5n4V1neBJL/NSv45fr32gIinUo1DIyloMMpbr3
UKQ5nzjDEczvoYB525bSsU/Epa6ED63uQbaf2mG9C8ItUKthT+lYmJK50UgtRA+lIkhwhBkqxo5O
uXVXNIRzOh6mBp64Fw6IcmvxT8VOufwaB18a9SI+zfNNz4Ik1CExVsNiSMhig1Vx+FqMMGSri/+5
vrIGY9aZ9cqBgsYLXMuPQ+EmSpSH3qLZ9aZNM68ZXOW0Y+lZZHqUy2dkFmQ1gLJxI7g1DVuzORmu
3VI3FzcXq6ewcYCl59+uD9twX9K59KQVTK0qHRSqClyZ4wk8GlA2bFDJTYK09g7lUoJgbSs3aZgk
HQpDq35ewwqT1NhRBi/ykONCWK/h8/WPMcyTDodBAbqPaxp2vxM9xuRutm6LHALtltyoqAQNHOa/
qI5N+cnF3UJtHO6mGdEPyMCPQ1nCy40oWEU5ct7wJNzSADA1fvn/3fFI1eq3q2NNjxEFxxnrDqS/
vOcUu+vTbdg7f2FhLs8gs22Hb9Jzk5b3aeDRPTg00qlr9iilimYFiU++cR82La52XPY8KKpKRt4x
rN3n2h4AMdwCv5rmSbPdxVlzgry2fGR9BJKROZWFe9eP/Mbto5lvt5R1J2KHvOWlN3tfg37JG5IK
QK6bA7NZGcf76wticM+6AmrpTtxqXCxI0HtpLrxjbIeJtKbM99N2wQ+fNzySIfDS4TL0oso5qnF4
DOfhEU8MOzv3D7IY08abj6Lf0vQyLIwOnEFYCiJRQrwjlPfwRZbztZmaGBy43dfrM2bqQLNsoeKa
kRrmh7eBzKZqtzbt48rohoUY9qyOnrHGrpzAhhS9ddz3nknv0DL1FPG38FamIElXR629xiG06b2T
ou6+Gt78IioS7oZjElbOBayahIPIhGP9Ie16dJVz20Gq0+xFc4jaUbySnaAjBg7U+GGRauPK8DER
AfmLHWmpOko8JbyTxeckyl+69nn25mTG84OYauj4sOfI/s0bLyk7eZxa8oUGwYY7Ni2Y5gl4zuVE
+dLeo/BQ2ndh/nR9n5na1VwA5a43+CvanRzyVYDEBHB3a+tSbmpci5Rbso5jWdvtvSOChyUvv5LW
+XnTuHXMzeT0XdgGcfcq1zat43jH6zW5remLE3t3OJVsCPygZR0SXXh0cNUEJu963EDcGaZER9zI
ils1dTAlLvbIMyvz9jepO7Lh/QwXBB1wM1RR3OcB5a+jYPtZnqvRytSwD7aE7gzeVUfZuDV37Wko
+CsRFK/ELw5BCQ44LMep2jnUz64vgMH36VRHheNJycG0eg9ul+quyJuHirHpkfg36UChqkc7sYdw
CiGscfkMcCUw61vgdEkzfL0+ekPwoSNtnGph0Pru29el/Tx1B6mGRLV3UfkjBuvq8q+YNzyCaZY0
yw2ndVbxxPkr63yUuE0pin3xIhqdrn/Gf9whH+RgdMxN23YtQoCleY1xm6aCP9rVCy1RjljxfRy/
segoeJPFIIcHdxPyTAne34+KQmUpYFlZZ0SorNhUa/i4DIiEOjKHVPHYQHQMw8GLSdHO6eoNSTze
K1yC42jKuGdntbDB+bj1rGY6w3R6JMaXughR/XM/7FSGQCVTR/uEx9Os2LPbIjAdsRNZRAQ8Rxdh
XN7HcZVI5j+U9VaOyPBsHrpaFN+zoRRLO7Sv7frZAkXE4n8O209r/omAnZeyKXGaUxQ/EHbvMzsV
uEjY7Mv1DWTYnzpvkqohr2o1MDKQ4aZMRDs3p0foTW2ElAZHqiu4lrwq7Nlbx6fOXpO48/a0vKkG
AFtNcw8y7GxVdHP32tbBwUd4yrr8trhLl2vt1DyGoii6+6p+rq0HxKW3TbbmDKQqC9cryu7eDsa9
mOJsHton2984VkxzrZ3jvsS7D/cx6lx6L22OQhG+3vguoAN3eFTZTrk63auyRUJs67MFWQ6KZ8ub
JkZnRqpoLBqyMv5qlZImi8USbpE/FpEbQeF/bv0DN6lzH9HGikuHBuNTGLG7mH9xiL9r2p80pEca
17sp+LKo6R6S4Ljv+AnSJSDJaYcdGK1/F0BS5/GY1vaxD1aAYx+F/dqMaRmJ19beAXWUuPSwBHwP
KVAnCUGr1Y8Wqtfs+gsrq08LLzeiEoOt6hRLuSvaIHQRN+RVXe5aMf+aSwBq3E6UG/NkiBycS8/v
gioHjH+MCq97pQFSi0EHDqoeCoOvNP/Jwo0+DNv0Pyf4rg/Qv8WWuHgcaHpkcopf3KbYyC4bDnWd
bAmFAD6NFmd8sqJz5fG7YhnSkD9XyCnI+tlpKlRy3hh//pfgfvcZeD73Y39FaDusudrZEL4+4Lrs
3OYpdCibD84OL7TQut1mxP4N8YtqervN1jQ3Afx1YYE/mr+uvf29Lux/mdedce9+vt68IbjVcWwX
MA0uFBh5v7ZJF3zqVpWIfq+m21yFDmATpA2gnQFPROuX/+PsOpoj5bXoL6IKkEhb6GC33Z7xeFJ/
G2qiiEKAiL/+nX4rj2y1qtj2QqivblA495wpbBN/ebGMzAG6ySvn+YWvUdBEaXNZB+dR9N5xDq1Y
DtDsrvNtFVHFqIkpyEKErfw0dSPe/33bj+vV+3Xb+JoMoaLTWtm64Lmk/BIUXwCRiucoce1tZzmV
QcnjuRBVOctPYQqsrzeVuFGxa0PkapKCTf5NPDZ4mP2RzvD3BuzajI4saSzPRE3///z1TvpXQWpd
M3KrkAuMPv1nd/luHJdkQlAV7c6l1aldHqScdla966uDBB15vh58d00G6/vtddHti1VuJdsrmjVg
RH7y/CIex+y0ZGhm7vukb5/76vPou/sQDfJranCEEHZ77w8rQd72fUhkPzSX3Ps+OOc66uKO/27s
p2K+X8SmUH9D6VSuNpoNBXQhoTF8BNFDTJv/KhymHM8EkdJc5ryhdoI8ZBV5LpWfuvqS2YeMsoPr
RHtSlUk9ddAQBJyx/yw6L/FYl7jLuud+fry9aO7VWG+N+Ib0yUvtomLWSu59MEr4XpFY7iMdzi7e
6Cn/JGowIwPe0SV9BDKu3ovBqrTL6mPAX6RY4iw7DZ0b4zkqAahsd3tO7wf4G7IoVtpQNxHYx/j+
Q5R/ntpnfzK4zPu5z1ehb+D5zXjQYj89r1AQ67JdM3wvxckZDCeN90PcfwN3CyZSFPm4XNiyxl4b
xODS2GYUJXkUWTXRcJmWi8UvtfU7sD56Jp1r3aSVC73c51k7inq5rIXA+4SdEETStlkrhwHLcTrQ
uwzNA5SV7uoSfe/T+JJPBpu8nwDesERN3M7niFag8yXrYbYPgTMdsxriIinIP5wxEZbpUVfjNyqu
bcxtdGEutrzI5cHPh8RO/7NKN2mI4eFGkzt9FW82dTTKMs8l99Ocv1T5jtg/m7TZZfl6B4LFxKnu
w/kXiJWS2+ui/Z66CfBGrxwLQu65JDuR76LhjzVcOVOqv838kM13o22BGmQ1bGg0LqZC0qD74Iiu
7Fx0VaIfCEqvbj4byo5uaGU7P+ct97q+nrB/r5OpF4nMTU+xuqGvv7/a/sreH4fFG5YLb6I4qP1j
BG2W2wugG1oJ5yB3phQY7+lSsKPsP2bNpoOHHyqxXNe9P1h9NF2y7MmK3J0sTb2G7x+b0BzyrzFm
jq66IMTIg/xBxljQD7T7QIYf+UasMGDq/36BQVugovPsXOYa2y4GOrzA5O8ac6vYszodyOQt3LlE
IrwjLPsUURN7q6ZaqdCzjvrN2uPZ6gKyjySn3uNKni1LGu4+NYlHhZ81A8965nTOhUfnqrn3pzEJ
a8jgmPQIdLO/fveVi7tN6XgFH5wLa59wJoiD4h4KFYbsr3EZlaWnnKeU19noXIiAkBX0kr7MdhML
PFTx3gCb181fCVHXzyGbOkzOhaZPKV4Oy+90MIHPdLZXYtSTLVgsRti+WPzE4fU584afDet3Hl0y
g4l081fi1WvITCG9hfnXzrGZgwfaFruxNj1+6oZXgtbxHLejAiHlpi/2LGI+PC60NsxdZx8lXquF
2OCgx+B5dcrLJ+wVV+deNF82ZUgVYRYuXk1YLp1Lx2yIyY93qOaHbUNf9xOvnH4c1h5tSDmywRUn
lAVPcuEbZ63UVZ7h1sprXftCexJzr9qVq4nlR5PDVNzaMpNlBN+cfXGIH/cD2dXGldQNfXWfVwZx
BPSz19p3LpBD2FXM203lxgSjQtWGgIxrB8DFJYP0mAWRZTbSc+GbDk8aH1TRasBmFU62Ls6lDUN7
B2LNX4ub2glN6SdSUm5wGN1XlCjtWkhdptRDZeq/s/ZQyzH2RsDr/972R02e9JUo7SlOYG7b4MbV
r3YEuDLv5OZflrCKV9O+QPcJJVYhzwNQOhP2BajXREZHFn3KgjTx/kjTnZXGRipurbbYmHWLZ1+a
stxZ43jgJP0FApo4X0zLoHFTFbvWF6BJR650LiDLI7HPIEECFsxt+HRfRbCB972oQc7jXMVsDktq
fWtLO2G1SYdPk4pVOicgKUvhtLCPQ9c7Gf2k/rx3q96wodeZRongZrK6aS7hod3k7tPKuwdaeOPQ
10++Sg7+XIF+l7rOpcKFf9pF+zY3NerqbKJU2MldOGqdbWNBRWyDO9HJYmJijNeZRAlaEuKSMCgo
tjaiPk5p91l4leHBW+frSsBGfTW5eAG2L/3ywRK7Mvw6t7+iwqQzopu5EqxNiHwTgdL6Qv0UJ+YF
2vDfbmcajcFVTNrq1PMcVI59cT3/y9rUCSmLnzMx3UFq7KJi0XqeDvZkI4SKZflroQePMAqYgXMo
ShMiQ2MblcuJli3I4lyveEjb37xM71m/Gl6eNClSBaJlYzn4c4rtXjQ1O7f9bRdPKfwRnVoJGz/e
tr/uG0qYFnPUZNBmRpiW/7XtgaV3K/9Ly8SNDH9Ct8BKsLIhYABRIQ9knbz3M+fEKY29ct6WC6gS
sCMIVYhcJ/diQ+tt4WESGa+KdL6jhCs8xA9BretegvHbPB6WCZXDTexp28GYKiFLh9WBKlBkX7zS
RWtTsxf539trqpu4Eq0rY5lkC0NVomNcVMMx9OsnS/zoq+DTpi+oCLM15UtThniinOsPXCbQwUiW
/ljaX7YNr2yHa+7JtHYC+0I88OUu4i70QCzA6nvehD9vf0ITtSrWzCUesLBliEdWR+xqa95Hvqmd
Qzf0dVlelSc5T11gjTD/EgIyaLttkBSc/tk2byVeMwtIyyCo7MsA8VxbjHgB2EZX4KvQsj7kaFRe
uX2pBiuZ0zTBM8Bu26yVKIXCCHhfhsy59MLB6155Vy6mM7Emv6iQMi6axi8nWJu0V0KWYh9xdohK
03lVt5hKlOaDv/K5h6fzjiW4o9wXcpNKEPaHSph6PCIDHfvsC+D+u34qEiBJtmVFFRDmBQ2ThNc4
CAdxwevPjIqvm1ZSxX31OUEDfVHB3Ll7P9rO3saG+vbQ1+h+5+FHxXvlIH9q0QKIvVeX4yI7TIjc
h3V7TMXzZH+zG1NZ1SypivtC0sVmpkPBrmt6JE7+UEfO8fZf0A2tRGe4zCUdAvwFB7R0Sxg8A0K+
rVyomC43nTuXjwMSll98c4dnZ+1/b5u0Epyr6Bd3HVfvUguwo64gkhhNxA46eyglNGCU26Dzti8p
qw6NTU5eKw+3Z617pFSl7xwZuiwLcIDM0zZuMnCG8yRYwbhgJ+06JyAl2q/kTvCnIcoTvNeFnqH4
abZM/3+4fJXfQWlcVt2y+ndTuvxapg9ps5wDkOr0TbXvjOrr7xZxEqpe2s7wynFIs7OPruew+5l6
Hxc80vsmDOu7S4PxFVetBy5ZOqzZ2c1FG/fr/NKOdH97bd7NyRj7+s1XFpqhOICsI6HDLJu9teSx
23pAfJmUh3RTVxzWl1DYIkNqPUJnbVdacpeTL7cnrhtZ8dcFOEHQgmTZuaCsB0JkDRM6mtRpdFZR
SknoktoK0QB7FsQ6DA3fZX34gv4ow05eN7xSTnBQ6OSYsuwMNtLT1FUfoMYRdzYxlBTN8CoW0XFk
t/oRhl/5hyj7EPAHalIzejegSKjiEN05LbzMS9mZRSxxvUMhvlHyaU7Nj1C6yV+//Mohx1GWbUms
7Fzyj+W8S9cHgAc3ucwbeGBUeNihhtajtG0aT24zxa3z6/bYumlff3817aijmef3FjuvFdhk0OPp
uWHc4qbp9vA6uyth6sw8GLoSS+qRTyV0c9IsBoNQMe9mI1W+7hNKqHatzaZ1RiYQvRPb/SEkT5lD
41TuM2fLARPeo8Ts2C11EPVYW2k1SWadGYONlpfbJtIkBBURWKTl4DbNmJ2n5mORf/ap4RVNN64S
rGvfumDFnZDdPZSreXycS2JwSI3TqFDAfPZ6UXZlfs6Kme76gB0tQXico8fT4DfvAj5JqIIBZZNX
A8jZYXEg0YZsdB+qnIrPJOzSI62zIPZYZp2a3Gp2bdBMhgSkKYgqy91QQUjn+gBzLv1DNIL7au9D
fcHxDOlTsyIqQtAvuZfKAm4Uhfd+dIaM4G0P0i2HEsMVsmYoyJo+LgSU9sNLIfwzC//cHlw36evv
rxJEw8sAN0QzOpCp+D76QbYroUBj2GHpBldilwYLpwuETM9p+1SVacxsaXAg3chKyC7oXYLGIUbu
0rM1/3T4p9vmePcEAcdUKuySWeiDCkR2tnq+F/M3XAuL4nua9dgRPuWjwS4691dit6XEIuHS5uc1
cl5ya2+Xv8YRbRzAKVlcYJt7qHrTg/X7Tv+Gvi61A+KOZQSvdPJ4tsodhO6T1g/vQOdxd9to72+k
SaAKOeZ9gFvuvs7PvPk8VS+4anHK7xWvP3m0eAwgB99FT9H0WbbVkYBpLHBnw5ffd4M3PHYFk21b
2CgO6Cq8nlTHxsTGqxv5as5XcWFZrPMFWCnPU1TVSVsFVeLl0abc/YatTkp76KRY6dEFF1Q3r0lu
mTLr+8niDTmdaCCwES5Ldm6m7hAEZ6g+3FO/291eaZ1V1IAWo6znZoTjthAlhmRhX5jkEXVDKxEd
Sg/AgRA28ds/uNXY2cBA3570+zEdREpMg37Ilx4f8nMhQXfk4gWy+957u6Gj+yr41pItsA0EgRLU
zbwGAFM08EX6i/7xIKclXUO+0CyqCtWre5IB9ISCzKP7Nfs8WTuXG559dENfjfbaz3k/DoVNUIl9
+/NS5N9Wq08cyg1bCU32UUnhQOvryeBaAbIQl5jt2o7xGjbiMRD5dMzZQp9vr7Hubyjhym1ZM6dH
3u7DtIfcm/8hyIEHJ73z5fYHNO4ZXj/8yk5zLpl0wpGdacjnk8tTK/GHwNRgphv9+vur0T3XD6+X
YsV5AAFyjk7TrjI9b+hWQAnZavBKkK7jzFjO/1E/YTKKhxB3yttSmQrO62W6uM4QomAOIKa0/eYv
qUxar7qpK4GbT2nvFxRj0+ZpyJ9cZ3ke0t2SRhudRolYm7ld0/RYUyLt09qsx1WMDxPzDccKzaKq
AD0vyio3BdjtXIgab240+jvIcJs7qgi9al0j2RZBdsbjQJGEDrT6HNsxMQtooklF6IFwWC6u6+Js
AcaFaUGHqUNt8kAsa5O+DHlDEMeX1mnyFHdHdZGNCRfWE3OhW307VnXTV2J18tDM5HYjARHztC/c
KikHvvdHE+W3bl2VYEVfrMurycvOA/8bzvYenQK72xPXVCpVEBM03Hzh85LjWPQ36qLdAMC9PYBo
Y9hPGY1DIrZFrSqO2fDIpjyEhcrRPw7Berca3zx1xleCtpMLiLYWnHfFMntoXulEEmQsS+aaRZs2
/28o4ibbERQXMuyMRr4Pc8/umf/n9gJoJq8C9AC2F+HqzOQYpv5dP9l3wK/vSugPbxteKbYDR09M
zQdy9MAdbZXiGFVRUqamvZ/GMVUO2SiXFhUQ1TyjOe3e6uYqDi3+sm3qSoF1pEuDvPTZuc9oEv5o
IFBZlAa3181bideC9sLmY4d5VxGYa0RU7/NmW+MheUMsB76EuRcCa0pZnsXFWp67WvC4zUKTkK5u
/kqJndols5kF21B03nqul7ST6W1SN7SyK47gkCn8ENW7CC+Q15jirghNnMOa+qpi9FiXstmWDg7R
fhmLSzUu6KLer5soNGB4pby2Vl5RJ0UVEbw9Nx3bgZzlu2VEYmtMo4LzJlcKSnvMPmy/2lN319GN
p0oVk9c5vktcH0YPbeuhmcSdm365HUUai6t4vHEIwffWw1MKB9qKNB1jOxg+OrL94CwmwJLOLkqk
+laW4QGiLs6j50+7geNO0+/BCnX7H2gypKqzODp2IVhdwiGl3yWysJukmiE4IvJ8NJwZdH/g+vur
zXCRr+AIHmxkSW8+DQPIgMEHatob6FZAidWlEBNd++i6j+9P+Vx8WXLvuNrj05i3+20mUmJ2xaOw
RA8COaJbe9ex/2qSHQZ0pd4eXfcHlPoKDukWGg1wIbAP4dG/6mK74jtZYQPoisbwEd0SKKEra1Ha
oQcrzYO3k365D5ipO0AztArXqxkuBVt/YecQN11WNT+WrUn/STe0Ul6dMfRlOobsDGaCu6Y4u429
bSuvIvSyIcuFt4btoz24y75fq/nsdaFncBjdvJWIReu6N7sp7pqg7f4lbCB1m/t0kwwHCVSqOOKE
8I9+Zmf+/9sPMAzV7p4Xm3AiGP76n14Fq7WAdC6vI3Kce5LUHEDd1eTpOrMooeq2Hesd9PMdg4J/
wpPkMwPf2TYHp0qMLoR31hpCWXjp6mt7QPdhDddw2/5UxeVBUbS3IxrCJuixa5duX4amh05N9FMl
MLOo7vMFVATnvqK7Noz2qxseQGD40Ga+4VSsMbuKzIMMWc5qf0KAZhlubEhiTek2q6t6i5Xb2Z0r
EftuNe48DxmSm+qSbtbX58NXfihXEB7aDhbUn+TngPQy7qW7SSeSBCrxW5umAhSk4qpDnX7y7e5J
VtXHeuuBklxr7au5W/VAoBMLf+mCPmZplPR1a7C4plyriLzawU1zS+EvLlg37OkrQeB74bIFUQS7
KBE6VUvjVkFwrXRuAvPvw603zSooD3zNi01cijJXf23Rq7aOw+52AdV5ilJA02oqhBgoPXKn24u0
e3Cs+bBtaCU6pUiZ3QSEnUGT8zBDY6zL0rvbQ2sWUsXjRUEucyhxsXODnDWffZrHIO27PbbGIioi
L+gJtwIf/lc31dlxwo+sMYWlbtpKWEJoaMTxBcau259+dprTKV76bUVZxTdZVTMWdtqTI/CaibU6
B49vwwcFKrRpCqDrkAqHna16vgP92X5sfm6z9XUNXsV6GHTuHCyolxOuMlk37aN1Y3ZVidUEZeta
MtiD4wFXeAEoC79vm7RSLcnieflAsIoRkbvedpK2HAybfZ2DKNE4NVFr9/x6dibZp7ks74em+DjY
q+mMq/NtJSRptYTu6sG3MxenWzQOBEb9JM3QKp7JzXgJcjJYRYBjInUndDyYJF91Qys7WVGsU9BY
SKwzW9uYTLjjHbNN9OAkUDnVLCBdSocNyCNANpbQMP3gm8JdN29lJxtIz6fOAO++6tWFaOz2PdNG
U+MoKsVZVvECG8KrSYbibIngXPDoOczqLQqXMMr1H72KyxyvhGNzzYG0+52DpSIY6m1F4f+P5q9G
BpwXuEXfw23lld+zz5aXcobZb0emzipKZMqw9ycqsZZ5VZ1zNJcERfk1JNPGuSvRyfkYpKGD9XRy
LxFTdCyK0fDweHWJN1htGFwJTBt9g77vYuiaQRyOJTOAtziSN6beRI0rqiAmUvFpxNWx9RhBEqP0
wRY7mGgmNVNX0UsMaoNjuw7Wo126X8o1PEEe7IMnfoDa0uCNui8oZZOAo5CxFdXeCeuPbiETB0BP
iEHuoaNj2Bm+z79KAhWuhHucEZzX2DG31phYcoqzIDox99ljjxVZdtJlu3omJ1nee7mhYuv+1tWL
X4VC1lq4la6xJrN1mpwQvE8f7e6Y+SYhWd34ShADn9YOS5imj3lL4jk9TuBw8j0QRho2YTqfUva7
ovJxwyCx8Gs1xpY7HXi2qQcQq6EEskVwY1ROq/U4zc9rv35e3PHH7RShm7QSw6Ru0GzhLChTUxSv
BTt4RqYNnb2VGA79uUsFkYBRgzV4nL6i1zhG3uyIIQzen/obojJul+HazfAX2UcHNncXKKt+3GKV
NwRleG63mNdiKed+SWqQi4Z1ddg2tBK8+BsCB1EY3Fo7tP7KZJYmMNe1/r9Nmm9oxEjeZ9U44krE
9ZZDR7s/YTF/ydM8x3esIwvCvW3ZG42vBCua0r0oanx6DIL6R1FKEo+u83WbiZRAXRyW58W04rQu
yWFx29ivNjWKET9SYhRPO1PbVJQccTA9kio8FcwkQqhzRyVGWSrXMQ8K6zGwsvG+FVZ+ZGVq2Ahf
veO9pVXD1GZdWYaL9VhPIG8DlVTZLGkylaW9d8Pxk3QBXNpmfCVqGzFw4RNmPdJCXsZO/koj0wvk
+9sRXwUqFfVUOmMJ43fXI4jbJMIJ9vY07jbNXGUUi5qx83jvwm3qB88/ObYhr7+vbkZ8FaYUFT4L
mxEDiyopPkeH4mAl9HPexOzjeOTHxlD/NA6kUoYttb2iiWC0HsPcrnZtXqDBqHU2ydngTygBC17/
wKPymne6CMwDZ8Ch9vZourd/P9f7oRKypOhFW6UzPRYuunGip07sC94kebMJkoCd9r97g1qsgIUu
Ez2Coc0+unYOPv/V6bf5vApTKgtS01bOCN2Q3TkR26U4oNx2Ss1G6g2LGJkm7lG/RSnpZH7K0YG4
a1nHT47I2ou/0ObcAgKasHUaTlMq7D3tl+hohcYWCZ1bKQGdhxiqKuG9c9j850hQ3jmptYlBnEBH
6991KRax1mEOryKQypFecPRq67Ti5fK29TQZQwUyhXJpAs/F3HM6nnw/glQzvyt5sy1jqEimwMlE
Lx3cyIUdaE5lsLOCYOPQ10B5tZltRkeMxVBaj9DyOkFu+JRlf27bRLOeKscYbbHtcTocddHbn0Rs
gtJtZpncVTf49fdX084CmRYLb9LHtv+F2/jjGm27/YTwx78jo7PCWofIsR7TUv6kM5pFLMrGZJtN
3H8HTx0p6rng1qMr5+J59Z0yCdhqul3VGUUpvsLHJTnJLHKUq5NUU7rvwk2qj4gfJTgbX1TVKDG0
P+Ak0vwMncJQtTSho4KV+qX1QDwVoS8EMhr7DK+qsd1E4Qffn7Y9fPiqZCV1fM67UqSP3cTvq+iU
h6CBICaiK90fUDbKAe5u18zHfmrs6d4T5OR6zu+VmG4tdcMrAWpX9TI0rEofpdvH3C7ihVYHa9no
kaooph2lPc2h2v2Y8UjGlgcO27bf3fZ23dSVIG1mEItaFfoZrUUmjP3pWPN7Xsvvt0fXeLtKMNYM
wZynEtuQIiohFV0XrvxazMC/3h5eN3klVL2q8SavDdPHrArL2BP+cz2is5rU7cvtD+jmr0QrUHot
cQrXehy4ixb87JcVZiYKAc02RwUtcTT2LyWhuEKYmq9rnt+vMwgAg+Vnu1iHTdNXgUtV1fY4WVGk
srQ6ptP6YU1NDVfXovzOIUJFLkm0+jRywgUIQaMPtawTwIaJS+RhImfcgz/nnf+Sj5tIrclbdjGn
wq4t4+kjTeWhdsr7sjy0vukOXONGKrlYDVKnYqwAn56FfLFz8hIs/YkvqeH+UTf89fdXdXDAdtnK
JC5c+mF8oZaHBn92GdPQUK90wysR7AN6zHLM9rEC81q0/LWH9qlzTQ1kGi/1lFI7UYfjTgchVox0
iGevfbB49ZRBYbUsTAbSfUMNY7snpMmwZR4YsZKaij7Ou7HczxSyDaAhv2yLBiWYBRkjMDT65Lhm
Vtzz5r+Jlb82DB1SFfoSOFHIAV6I7r2+3ZWD88Sm0XBaeXd5MbSyvHkVZtNUZOl95A7HhoWgOKz3
MjB5z7sZDsMr61sHYpxFXbYnWjn7qOCP02K6vNYNrSzrSMeiAIFqfWqy/sHLHbRqm4Rh3/UYzFpZ
SpIWjucGmHU2Q9Grq8rYmqqdNQXHymFbbqXwDWU7NYPwOCWdV5/I0Nix5VfnlG0isA7hxv+mhEm6
EuISIwdTZXjAjemdP2/aSGHo64Xeq2zjQhPDXenATzbUVZwxj+3wp0+3yJxhcGUfNbbLOLq5X584
+ZMtS1zWTdxBp+J2FL17MYXRr6v9auqVVVpVTXxxSsGP5i1tE6f1clhGZ2dx3DniBszwIY1nqjCY
APhFlCosbVjwF15FDO3+1LAn0Y19/f3VnygYWuUDF0vrjd/xTHAoU8ewC3+fdh72UWIV+6ZSYOdc
nvppiEfseBbBd8Ei45J9qsIiWcYjXlmSnJu2KJrco0JjhF8PoMWc+Im3z7x/cMVzt6mFHf9FieDG
TvksvawF+0cHGdkhEauJilS3AkrgtmBC8WuGWZNOxHO73HO26SkxpCo2ZmIVLqYspDTXe2jKIxqd
k6V67uSWCoXhldjtsqACaQT8srGqIzImWokMyUyTMFW+KnDP9ylNEbi0an4P7Hm0oDIT9QfcLt+O
XY3RVYjM3NncHvJUnOjgH/Gs/TKPniHp6IZW9k/NXAxFVmDuE8Crv6uu7O+CQqTfbk9c4+Mq/w+P
WmtJr0mH2+19sBYfxrbbsSH/tG14JWYJzzunDuv03umLfWrNd3ll3S9OZsg2utkrNbZnltNMHk/v
OzEmdM7uxpbF5psnndsoUQplUne18lWcZGXvPTc6Ciq+UOBbMpkZtk66f6BEazXZZRfZkThF8yAh
iTdmeKxtXoJ63nSXH1IVPcMEeAjqJqhPXu7dj0F4nL2X24ur8UyVDMhnFQRfQJlxsoNmjflUlEkJ
/JKhSmkso6JniOs6JR/h9503PLb8l4MtiLOaCH51oyvFtonqepUBqU9OV/9JZXDp1uY3LpgNQasb
/vr7qzKYrk0/rG4gTnhp2oH1LEkDuZfbrkSwptcVeTW8wNViKnybn4aF7DvmHGov2Gh2JWLnYMya
oUQStiVBN0JwpOHwkbry+bbPaEJKpQAqmOjrtUMRz8ZgNwj7gFt7MttJbtLc0lleidmmrpa+GJAS
VsDnWLfsilHseGsimdTNX4lXmhMm0ZCAfBnaeVyn2a6rlktY10kUFvvbNrrWuzeXCyFVETXgGSrm
oY9gI+nEbfmLg8W5i74J97OTndaS725/RvNXVHRNEUFqAFQ6SD31B7QbMVDX/V1p+18VdIdtX7ju
dF+5aZu6QnTXsltGT3jUmPomlu1XKjc9NsFQ13/2avwarVGS2dfS6MuDBdItqxOGqWtymyoU6KVp
4PeTK06L9ZTSbC9s05WCbmQldkusbRlFKCqe8xHnnl1v1Qa/0Y2shO7SZ2xy16o9hfxlAt5o9E3U
05qgUkEz3ZCGeVHDVZza2vf+/JDzYkcL15AUdMOrMQuFpzltJ5w1MwIidBA29i8Bnfo+Xiff/X7b
Gd+3DlHxCmQVnghHHJqdNY9FhSI+mLgzdZGkJIUsE/XgW1F9GllbouE1f8DD2vdwznahvYkKNQR7
z7++7uZuU/UkLU9O0x85OKjR/WJI+TrLKPtumdWVF611d49bS8a+5Rnh/FuYpQDvJ9tsryQCkbuR
66R1exob8bI4Yx+nC/uxbWwlCYSNledlF9antGbDbrZXcp8Hjglo+/6jM+x+9dlXOYZXPXTBsrY+
gQt5xxuSSJrFoBKdxjCuGitZHD92cPr0V2uXQvX49p+6GuZtCSCqFiCWo6Q0g8Eo/7jWhytTW80/
NPneZd7GVXf//WNlsIKgumeQ32nZ3m/5ri8XQyJ6H+YBoykBzXLHCiAMWJ8y23nMOZbb+dDJKelg
sGCpEj+3950zJxM0dCqweUPDcnfbcO+nEvKGHIihn1WsXXo/+SE0dNL/4w/YLA3Da0JFxd24DDLZ
83Vd/FrufImqXy6G9Xi/6hMVc2NF9pja4Zzee9ZwEPmPhnqxi8rjB+N+Xj579bLxPyjBGPgDsWaw
yJwcfyQxMEpiTyEoZyicmgVQoTc5qLxwGujT+zFcD72oD4PvxmVpYq/SWUkJx6n1gN4MJhwo6bif
nHvAsWOo7O4o+1GDvTbYJMYZEhWF09Zs6dNwuK6Gm6T02i5WGqLj/WpBVAAOAQ3unA/woZbNsVic
+2IpPoCMZG9zYzeGbhXU4C48x2q8Mb3P0Cmag8DW7yuQMC6G9KQLAyW+O9xfLe31AnqhYTxA07IO
/2yKX1XHT7gTJIAW7GG6Zth5df00zv6xHvuX28NrbK+CbNJ2oWmGw99pqjP2XETpsGNoC9xlVhHG
QkSmdkCNgVS0TcsswTJI2N1XtXcfAvXaZpXBfTSlQUXaUCHcPnKb9lS3MubAN5H1RCf3KKdlL6O/
2+x0td+rqufWa+gFHZKR3Xc7K/P3vrPuJHsGneKmGzOiYm9aBgED9NtgoamTIPV9dj367fbkdca/
/v5q8utI+Oj2vMXpuPrMBqjpWpBgNaRp3eDk38FpHQXS5h022ZV4DlbaxcMiTQ3NmrBV6YIszttp
7uD9FOqV7ep+i+YgLmlh6D/UDa+ELWCEyxx0oj3NwEIukh27CvrLtm3wTN3wyjZ4LjunTCeYxucF
pG+GOLX+s9jvTYuqgnBm2g1u1CBr5ksNzWh6Cnu55YU6BKDz3yUdBjG4VQSzdOEX7v5ooPDJDZtT
jUlUpiAatawKKLy8oFNSRrscbd7tajCJJpmpon7U6eXU9sgEosHJeqC8348poAjgRkePSXO8bXjd
V65/7VU0lW1ecpl27NQ28leTQT5mZk+sm49laNpka4q6qvNHWetXV9jrqbWfsY+OS5fG1fBQiune
T38sleFSTvdPlNBNJ3fqQNzUnlbnDxd3RYejprvrpeGRQZMZfKXmtlYr/sfat/XGjTPb/iIBIkXd
XqW+WbZju+1kJnkRMpOEoqj7nfr1e3Wwz4E/xmzt3ec8BAEaMEUWq4rF4qpV4ICBhhbN316YJSq/
qaEEFFSzW1UTO5ttJCuDXlo8ztG3mgCqOCxv17fYpKWa4QK7BdZIMpWJJ6d132doiwccL+6Da5Dt
b/qEjsWxU+Iuvt3kSeV78A8VSKGzyHfb3fXhDbLX8Tihg5cpBzhvJFUuubjFJQuJlsHe2gGD6uh8
Qo2y1gKtKNskFGU8sua0UuttWOzI8cSX25Zw+fQ7OwvH0O5RIN4mfYv7EuuP69DdAocPHJ1LaET3
8XKVNt7tgsKLOFgzYqfJb3Nx7mVL3s0bV9MsX30oj7s4u5SMO2aPD31db0Rspp3VjLYVIR5ILqmD
MqhfeoXLhDNsVmgYFN/VTBZ5bmoHHi2Tdcw/raL8RGc7ceVNZQiQu2a3UxkUy5wp2NXcObGqg2FH
0Kp9IxIxTV6z2mK49H2XOG7L5os//FLN2zj9uK6LhqF17iCBjiy+sjD0PKsTCKd3WT3dT9zeiP0M
1qS3+qN9IWheTTwZOvo9bZYOF1zKQAAOn6AGVPBeX4XhWNHJhMRYO90M5uqkqZ4kOGpFtvOdx6H7
l+T/OnQLd2ySlWa3VZWWYzBB/zO0JmNZdyDWvAfRaXx9EQb917FVOSoK/ZEhN6rW7BPwaG9F0dwW
9+jYqtwTc2a1OFbcmp1Te/3mTn7UDGzD65gEo1luhtZwtj8BLbCCZzfPwl3KrdNUbDWTMCmRZrtt
1lf2MufwlwsA8G4ZyeCJZec+u4nfLXB0lJWgU74qfvE8cJqr357G+caIUwdXyd510fCP8aRk/d4J
y7sin2NSuofrOmOQvI6v6iqn7mzg1JOQl3Eu3Iivwz0qzG/bWB1jVeZod1sVFU8m1Z0Hnu88Er51
+ZZfM2ysjrIq1eBblcQlKBvbSExfCX0Kqq/oyHOb39RxVpIClUAvcZovkLxwVTwpK6o2e8WZhH/5
/d15KCenndD+giciLHZ+6e2XVR3IdBNpX+DoREPWWqNBl4OgP53WCIHUbi23AGimmWsGKwlx1tzF
0JMMTnVzzvP5UDrP13XS4Md0MFVYsKzHgzjub6x77LrC28mhtjfuKKbBtYN2XNq0DtGpJXEtcOiR
MWWHIbVer8/cpI/aOVv19sxkhTscvNm3vA0jvAGXkWjTu77YuvgbFqAjq8hcD0M44KgalzF2ivRl
DMKN6Rt2VUdVObbfEzTB4InfyiHdq0u70YNVV6w8oABQbjFYmD5zSVe9U/uiYA116wnK0/THHq+l
U87QhXHric0koMvmvBueZyoPgKa17vo+aH9ym4Ppu8q3GvGYRtdsNlxzGtSuVyatxdcIVQ/fa8vb
X1cf09iX39/NHGXSM56O2jqRS/8JaJOHmpxvG1mzV7U4c9N7TZ0sRZ3YLZqBqK2+3abd1A7Xss4U
rdwZWS5Qmyrw2PuX/+UWsbRpeM1ee9u1likbETNlAVpEcBVR+pwG/UbgZxpes9g67zsLzNVd0mRq
Py7W13r+WznqtiyaDqhqrTVDwcTSJpWb/eIZfVtX5u1Cawh2N+2rjqtKAeYZS1AZJoObih1NXXQT
aIeNw9ugjjqsqnJlZXclrjxW6edoUmgV9rTnquJbCdKPhU/1B9PJA+lGpmSXrEX9xCUopqvpq/Kb
jSzLx0E91V9GK9DLB83SdwmXiV88FN5jxR5Fh2zOJ4BTN0KEj4UEcpz/tFlEYugNsVrwmXMbBbRO
asU3qPxM4tEsa5gGjwHA3AF1U0c9S+8dYOcCJvbXdefj4R29x51bCCcAbAihX57GMqM7p+wj9Ni5
LbLUyaEaNB9F3olANQt2Rs/tn6KZIlVsVbR9vLmOjmtzQ/T28m2FDDKahFbT85q/lM3LUt93y4vK
X66L6OPNdf7giZI2+tw5Kx6vuh7U0NXBybfuJKahtc0VoRpY0MI1tA54/p3Qo4fS4+XutolrXhM1
hH0mZNMlVTjHqmuRTd56fDZNXPOYYJ4KQHkCwZc1P1S5F0tvK6o0DK2j2Ujme+uscA1E1WY0q+w0
MP82X6Yj2KZCOdwluMBWwnptFUg9pR1uPCJdcDUfIDD0HnZO3bttBZb/JAy+N/1jIH601l2mvnnp
Z9Yk1vh2fU8N9qpD2Kx8cSQp2y6hBU7DYX5ETWS8hNnX68ObhH/57LvgQ6k0lUE+d4mHS7LTeZFH
z9dHNk388sV3I8vKS10VwI8tw7EID2K+B4n4bUNr3lcEbOQLyTsg3qdv5bQG+6ywHzhex+PbPqCZ
aSvsHlcGxAeO/zl1Xt3xe5VvXHNMYtFstEIqNJcZhuY0sbr7vrtTy00nh2NrNlqtbiNXBYlnDo/o
gKKs+rnYZLP/+JZDdXxZ2HUzzUcoopVVUYiUhM+K3VAXeMjbaoH1sTJSvXud7DKQd3SQTQncydKH
d+14W0KFhtrtYy7aUImL2Ovpe161sVd9k7fJnYba1aPNFUWvWMidB01Exl9Z70R5uUbXdfFDoXhU
z80vWeOPrdNnie1VO6ZIvDbLLWqOoTUTtQM+uG2Le2rDCYss0fOD9Cxv1zmg4rpt9pqpOmAXzDnN
eJLJPi5BHWyvW1VqH1oSZq8ZqV9VS9MUbZYU1XJce9R3uGjiVw3Wl9umrlkq8QGj8BaCLNZoJ2hD
E6E+c3d96IvW/XF2YOqapZZNQEXYU+tuZTS6vFb0NItYGWcTgCY/rn/jQ3v1qJ6il7RlXt7lPBmZ
aCPOmp2qW1TuVGWUezdhBPGRS5z2zsnX5dThvs3DUz6ycwWoY+zgMfI23dHT81kYrGgjQKw7Gxw6
eG+852orjjQJRzPZglmKr9Xon1A6JaOgdBAviSF9pl75S62yvSWShHi00zWVfCmbmgQnVAnFTtv+
Fc6i3PALH4bCGFsz3pwvbj6MkI6QryJ7Uc1DgZaNKAhwvE9qi4KeXjTyA03V65/bel0Yyvj8EzJc
MlqVxJ0kd9aH3l3tHx34gg/eHDSHuZ3Kvzzbz46TXcyfR8sdn+fa/l540xALOoI+ys4k37UAId05
aEN172WL9ywstz0vKug3TNYkE80lrJZveXTw3VPTLQcr+27nQxRUaDFk5yeCxhmd9e914zL4Hj31
X2VT6C6WY92F8/04PDnlkWwFCJf9+0jimm+oXZ42qrWxr53o2CfeF9R+yarC27olGHRfT/5TaxQ9
eiH4JyWm+tg7pWDgEyCIKsuueHagsxvRt0FI+jPA2FuTVQ8rT5QoQj/yS+l2+8py+RBls0W33IRp
PdrRPgIbtjitAyganZB1LSJes2QsWdQF4nh9uw17or8I9MpxfOW1/gl8KnzHJAmSYFy3ruSm0TUv
MQl7qPgYBCcOoo23LrWCNi7noNjqDW/aB81TBDJg6HZEQJEQZL8qIR9Szv+1Ovl8XTiGw0wvu5Yi
r+gyN/5pls3BDZKMZS9tV/1sA7IfrX6LLstg23+8D6BBpMjbOjx1fkMjwkkXCyXixWoBdbF652RN
YFTt0fj++rJMaqUd/7PwC4oGSO6prBZ/Dw3oYumn9cGdRzcC9dJN11/0s9LsPZhlLTt7Dk5dWzqP
2YQoz2ld55/rq/iddPzAnegPB3ZWlEiYdO29ZLUfRFPmzms8hjO/Y6KsHsD6ZD/RxbWA6CGNGy9A
iroRc5X76jd2eVcR/FFK7OYvJa0VxCNZMyZWoKqjx9zgXK9KOPEYzFswIIMt6I8RolsmHpaBexqK
Kkpl84QuXa/XRfHhhd2jeo03t1cARUganJjdv4w40vraul9pyqOaAHM0TuqBjeh3TMKF765/0rSa
i269C4+glsDN45kY6L4MZcc87jYzkAaj1hsjQGd6NLlT1l06D94nR61LJB0+PoWFvIneAALT/IZc
3bGrmgFAtZadGjyeoQT85OTe6TbhaFeDubVmuuRFlpTVq18PEavkRuBoko0WBngkI3XYTNbd2DBx
dHCbjEkgwtMi/a1D1KRMmncIPZelvZ3LhA6fC+fL4J9z50SGz6Xzq2YP7rQRQBqc0O+w7J0CKQtd
xFs+54lcT6Vzz7o6WssT63/dtAX6S8UErDhetVqg4qwnhk70s+9upGg+LovyqP5G0ZVjmMrRb++z
u+bO/pwfvN3kRtOe7uzTUm1stMG+9LeKvgfqvCZDnhTe2B5pj+rOoNyilTSca3qmnPluLRlqhVHD
YMc4jCV7Xqja+SxqyIZL+piyBFLSjv4qD6cy5Fl4Klf3UJc/6/Ef8MbGOerEKtE/ht64r7PIK7dS
FSaBaSZNPW9xccS093mKOsTmjTYbxmxQVD1nHrLKxXUkbe8Dp35JSRshuNyBzPGub639dWU1BAB6
ZXiJ1BDe2a3g5LfFfh3d08xpHOTsfpLDQyMj6bkbgatpMZpxz30Oikg3KxK0Ozy4rR3xqqqjJcTB
2N3EjYCd1479tm7nyq6hurzNI1/KeB7pbZGLnlCvXeCpmovi+v2jxFY09smfX6z57+v7YPCuelI9
yIvOYwEse6w+4R04ot0cjevhtsG1YH62e1+Oa9jeM7QZeSBu809mcb4vgmreXf+CYXP1hPpcTaGf
upbEsWMlTWmDdbHfe277g41i43nZYGV6bbhwFAvpkKNykg+nqSI4+osN1TQJXzPgJhi8pgPwEgXW
+zn/0pHvtR1ueFPT2M5/Rit8XNbKnWqZgBY5Wnm9yzt06mlvQmh4VK8R565Tow2EksnCOG7kbtR7
YmPmJoFrBism5ameU5m4gA61Q2JZN/WbxKQ1My3cHpqehV0ixZRHWef/BIHYVl31xwInekodZJxt
6IFhJ8lIF6UIDRuUIk1i6973sVTAsfef+0n8sRpbzkWy5Od1JAfSyA1vb5q4ZqXWAgCh7Tndve+i
edba9mVEx8KKQtlsbanpExfzfRf5DMLy6SzSLAET5L4idVz57qHfbLrysRcgOghhFKUCX6mdJ724
68WjXVY7W/1FAPa77mVM09fstMArL+gP0NOODwzplSb9WTaj2q2Bv9XC3LQCzVrZUpO8LmmeTNV6
l5Xl82hNRdRQK+Kk2IqkP46BSKhF0rZou2BBifup5eCpBqCwzkXkFv4dmh3tcd++LizTVzTzLaxm
qNXs5Em63oFeKrLJDJrgt8FaIgstda9/xCQvzZKnSqFPTHApMGnehDiF1RerOPFgYwmG/dbrvl10
pBnzy02vkU9smCJv/lmU36/P3DS2Zsc2skJoNYpLwMTyyLN+FuPnxf3r+tgGH6H3W5i6uuShV4ik
yp59kkzzLe/KHtGrvAvwJOS9s+SJPVYoKPH3ubWFLr4s+8+MBtG7K7j14tmgNcqTshR44kT7n32P
xiW2eqbdo7/JtmiSumbBWda5K8lJnnSrh1fDBgF5DgLrLRSUaRWa+XYgu/WbscPNTn3L3AcB+ACY
ENgvOT9P6u/bNlezXmWFnsgKKZKhyvEi3HU2yuHd+fn66CYBaVY7zxOhlocV0Kpyo9w6Fk2Z7whz
z9fHN6mmZrB4W8gW0i7dqXeayO/5XnJnwxcYHI5e5e0w9DKqxrlIAqeJe/ZSFD/zoYja8tBMp+uz
N0hHL/AWaB6zBstUJGiVfA4Fj33iooHv1hXFIBy9yNsrptafO2ytqPgBLNl4ZNkQu8FP+pff3x28
LoC/i8NqkVCU9sxt8KKq8EGs2Z1qbruFEr20G6W0Y9uPVnkPwr/Pcwk+Y3/o/70ud5NgLr+/mz4S
bMVUokPVSa3Fp5WX31J0KLw+tEkymskyoMZlFuYiCSv7njo05jXelIb8EXxfG4pp0hrNYmkxl0ON
rklJS8Yoq/pXVLCcSGZvDG8Sjmayo9tfKDSh96gW/Wrb4Tceshv1XbPWGtFt3bSVSHgJ7AaAEK7A
lfwm1liP6MXddqcg9xyinxQ9CkfepXyriscgcr24uwJRXjcXVQGOsOlXM6wntMndZ/lNJfWY+cUF
vdNHjy91Dxwawo6UgpB23md9FoWUbsQdhh3VS7wtt0afvaoUSRbgKBwEUlUOQ3X9dY03yeby+7vJ
p+4ctI3C6J0qT8qZnhz/70qNr9dHN8398vu70ZXKgnkcQsQIU/qD1j6eriWe724bXDNWPg1pocoA
5ytDBqSJm/bb9YENXkCv4vaqICtmjsimzWYfnEgg7WYVHY7EEsNh9b1qf/07JulotorU48DXENIp
+yFaUbXSrlsXfdMSNFvltlS8dq0ccUH7pbeGuLNUIlwn8lz3x/XZGzTnj3Juinec0YanWbtsJ9Fb
dKp34Ei9PrhBNHoxtyXwyl8PHfIr1Rc00NmhrfWGFzONrFlrnmZ9mrNJJFY73xVyPTrdFtjKkOsl
f7RRmK3FboJRJCqr3ajoccnJR5QlWmGlvjQMeOCyDjOw55UymlkY7Eegt4+3SUwzZHSHQJWAvyDg
odVpItY9v43qxyM6iAxPsuBW49iMnP2YLQ8I262WuqbN0Ex4ntoW1QOXO5Uz7Dkfju6wRdNlUk/t
nJ2qUfWihlde5jYefC9G695TPrPbnI+r2S6oeitZExyGfckPc8iOk3UTcRDErdmucmoQATS4sBV+
GFfUuXOaYENJDG5BR4zVlYXXXJUhQafuK4cfQv6ESG1vD1tP6hcr+uDmpqPFSLMicyT9/tQNbpS1
+9aeI+7+q8pDscl8a1qEZsEo8+tTNQqZtP4IeF0dL4F4QIOIfdB4t+0uu3z63bmV56xfgMoBqtwO
nMiSdI1yv9iqzTVovY4ZQzne4oFgVyap+r4s4lGu5fm6EzCJ//LFd/Pubc5niff00zx8r9qnphz2
0v2nLZoYvd8O179hmr1ms5N0J1r6ZZkU1Iqtxnta5G3vxYRpNjsOVJYArELs8/CtEa117CS/LTlN
dECX4CTLOcG8KzQUZiiVs29C2HtEL+UmarXyEPm5RE5+nEr5iQTFxiNr8LE96UiurkCbt8FCVeJc
HKeKn1zpxZZII/DuODS7J3xLJw3uUkdyIUImdEkherb4STeAdzWTbFe7/la9n8Fq9ZLueVEKjLcl
GI3V8hNd6w7AdD0V/Y8y626LGXQI15R6AdhTujIJAZHs0npP7K3+YybpXH5/Z1dAzTlOKhqJGoo3
e+jjKbsL2U3ENR7Ry7n9AU2wfAeil/RbtRYAOZMNiZimrZlqn/sgomCFTHjjkLcg99s8nqy8RsuS
NiNbzaMMDkGHbaFcfAD5i3t5KnBdkoFU15WvNqtTdyMeN3g1vVNG4WWO3c4r+MhpHYUsZuOjVfwc
J5B6bNRVmMxMO3IJGYiHwnfUtFGQ46gxltNjT3/M4Ehbs5dmuKVs1CM6UgtJnHVoPWgoJ/LAWrVj
K0r0MpAH727yzTq2qnVxT2Rwookg4hAE087ptpLrBl3SsVUFepIF1cXJBazdLyM7dlNzaBZ/41Qx
uAe9e8ZYAWbuVQ38j99/dRTQBbP1POI+0ZZbHsi0gsvv74xYIcFuCVbjAMiO1aSisnhh7st1wZum
rx28eVaryipgaQ2lp36dogBEJ4xWMaVbaHDT9DVjbujieBWIeFASjPaKKdtXafgSgvL8tpiHaofv
tDaetV6qgt3a3ju9H+PtLL4uHYOHoFqwPFMQmknLBw0MCouK3DpMgbWh8SbBa5Yrh2yacG1Gi4j6
bZz3tbCjojnUdOO2+DEIjOjwKRePYDQdaX+PnryH6jCd0DttPxz7jeENgtEhVCBxWyngmHAIYGEk
LY3azdqZ36CZD0JxHTklHSWIJzH1bkcOLBb74K66BzXXoTuGu/ImsALREVQuepXabYePZO4/1PlK
ORixt1yCQeF15NTcpCM6crT0ZLdyn2WgOgmXT2N7U4G3R/RCY5G5mVsi65UQ9iUjakfsmzqKYmTN
UlNReiBgu7j5ckXg3T4UssBzpxuUt9mTjpNqUnT+WIvl4ovf2tk/gC3nRoXULLXpVlKiHSr4ssZT
GM4Nur4FW+2nDaaq46HSqWVULBBLHhSRP7/WC6qYp1ipjUPcYEw6KGpYB8u2kFDA5UedAiTsRbhV
iGYa+hI3vDs6mO02DfhfEEjhTSNu1YqncTmNG9tpUHS9zrjyZZXXDNx8rde/1NmrT+Flpq1KNNPc
L9vxbu7hVC+AiXjk5Gf+QXH3WG+Ccgw7qqOgimlaqUJoeeKTuyd8epEAQNRImEZls4VPMAnnsqx3
06+RtORVGZATKcdPS/dUoxQQeNbd9ZPJ4N9tzVSRxFFpCAau+6l5C+nzirYEzaVrILkv+5P0QR28
4ShNu6CdrgBG5dJX4HArRxoX43RXdtP++hpMQ2s2OxUWUbyAzbrpU+u0u7a8qemsR3Ro1EDcsJtL
qE6XN6fJ9aOWTV9WZ7nJ2dg6OGqRlRgAviKncbWO1Mp2al6O12XysWbaOjDKrd0hqHvIhPmvZIr7
5W/sZ1BtTNw0upaBCuVcE7EKerJG9tjm7FTmMqoHdAMS1W3Rqq2XHAcwrNUBJeupE3gTQ2kKHiRO
8BMbSvOx4ts6OmpCAfDojdha1TU8ZkHwHK7Tzp/7ZEwFmqPgX2Czx8XZOhRNMtPtuOREdAPOLLSJ
/Y43rSP328+p58XVsnVL/9gQbJ2yRfIJxFbBQE+OxerIFr6Leh5+23OTrQOl3Emq0QkRWVot8x/T
NPC+j351W4WYrbfLKAIKCA2xyMkrnOFJjqiwmqrbujB5tt4Sg4Z5hvw0A0q4sCMwnh7Q5u/VrV9r
H0DN6xb3cbzpUJ22f+GWXXSrTM/9fnhgcXGQR/t1idmhPIQ7/+22r+i4jlQJmw/KCX5/heyK3eUr
/e+olm9+5cMzx6E6soPwYUWfeSc9r/UTwU2xCGMxb724mgSlAztav2/LIPvvJdA9KBZO9uu4u9wr
0rj867qgPrQFLOFihu+OzbShHsWDSnoW6xjJvNqRcvOZ63Jm/XGzwNgXsb0b2xHpArQU+z97IPf/
Pxag+QtRNCKc+jY8+1zt11Q8FP7WndG0vdqhXy3hWoNK2zqLEJ5Pxni5CerslmAOwtEOes+Vw0gn
6A5LPzU12jKTF3SL2zAy08y1o54PPXycYwVnvLAw+kmIHQ6g6wpjGlq7SOO2WMpSFdB5dOWbhBeH
IO+Tm11zDMPr8A6vXtZ+4Xl4zkTaH2b0f76bCZeHIGP1xqlsUHkd5rHaQU1dlIX9VnlH2Q8zaTai
tw8zkA7VIR6I/3sw1NfpuW0KmZ34wkcej1Pfd4eurYM08jrX7vf9LNaNxZjkpdlvt9RlvfIQNlaO
aDE0uK+z8Phd66Ee//qGm/yQd/n0OzP2+9xFDXIWwpUWb86uPcpYhBGLSEx36lTNtxmEzuxPU9aQ
ieIz/3Od/TCmwLZohqxse84GVYTnVK57vF7ku3BWBy/1Yy8L0o35mz6iGbSwpM/o0KVnHsZO8PWS
cFvoMSXd7vo+mHZas+mhGkuv9Mb0PAWnJnvKi5PXP18f2mQRmk0PSlTVmsIX+e7eD5+J2BjXpDo6
9mMIpnpeSoY5H8TZ2a0nGQMg+v+qOjoKJIXTYJTgM5cH5f5TVt3s7nQ2f+IOwgVfhfW/0EqjdDTb
9eVsj1OaWeflt3Tyg4xzPwKBdOzsFWqTb1NMnTYIfOxNSHPsbsnlzm8nIKVTMLV3u1mRDR9h0E0d
+bEuw9iOJbfOtcjiaegOVfvsL1vlfgb1dDXz9VSd0c4N0rNsLXGqV5p1u0nlobchINPsNcu1Ojej
KciPzhNp42YuTpZYwATDb3PROgRkGUNBBW7F/wsVMklGM9xpZoIi9eyfFdoKTis/gJBiw90YhtYh
ICEPRZZdhBKINfZnGq3LVvNRg6fUwR/rnAdg8k8hEGqpY5/lT7Y/swe7B25RknQr/jStQLt9j4so
3brx/bMc0BJxyONV/LjuL02Wq+M+KjJnrEeRK/xac3e5XUwn9bTEwCEc+Y5seE+DWurwD9/1Anco
hXUeWIxmBCCFyr2NFKhp6IvI3h3plLdA94z/d+hLYJtvxIcmqWvG2oRo1JWqpfzq2W5mx4wsAX0M
3TK8qcm9Q3Xwh3BDh3ajCM5jHsYekgKyvFEq2gk7S2ed+3lC9Fatce7yvdModCHe8sMmyWjGGvhO
OORIZJ0bOt0F6IDCbec2oevwD5+WYdqH8JAZGeKcDaDrvilZ4lAd8CHVgnxGuKRn5OCtvy5niZ9w
uyRbOTKDKup4j4U3s1PxNP1vLf+fqKJpaO18LdjkzXyd07PdFnFr1btFUFQg1bvrXsDgxpzLZ98Z
UdU1Hp+Qcj6HHep6Ad8M1uyeyq9iM/Q2XCd0xAeCeKsUaeqdRUqcXRN2FfpdtUAZj1UWjQH6C3m5
lBvLMUlLM1x7zECUYk3k3Dd5/0kGIIJQNa4yVb2ojVIw0ye0g7apfAWqu9o7L+lgHXMBbnw/cOUz
a7stvk6DkekYEJ4v6RiUjXfOgiXIImcqW9jwMJd31zfdtATNiIdwxYvdnLJz46w73yZ76njRENzE
NOHQP5AfViV4OnP37GVhTPoX3LQfwo7t8l5GnjOeb1qEDv8YF5DeDTJkZ9Y2h7UePqkmPZYr/3J9
eINh6BAQUImEzGeQEUqTIqvK7vJ82NNAHiUpNtJWBsvQYSA9kupWMy/uOWwyq4uUXfATD0l/tLvJ
T9ymlV8amxa3RXA6w046oEyMCcbOmT2kUZai4hVcBN8UTdfbQlCdYAe5sz4vqMfOzjie2vnSNW/8
BNKMjQ03WAXVbJsGWT/nKgAx42TPe8lEe0jT4eW27dasGv2MZFCrzD2DGevIsh9Z4LwFM4lw79s4
3gxGp+NC8nYcKWkg/7mZgp+FnZN9NleKx05ftBupm9+y+CBbqRPs0Ilwa7BH9NXlvYh9+9UXb9a4
RmD9bR21c8bEG74WAcr3Wi8q5b5wvjXWfqYq7pQ6DpTuBrbc22O9d7kfc7ZGgj+O7hb56288xgfz
0yEm6OcnathVenYV/Yknn28kyB76td7nIP2X5Xh3IfqI57b6YjvBnuOxMrYWJwJL0252nM+NF9yF
VvBYus7h+r5/XMaALljBfx6A4Acsh34lzXeHzE27q5esPjrFrH71oWN9tVrJcEplhfX3ArbqO9Dk
i8cU6eWtogBTFK4jVzJcOYdlLeiB2S3pxijvnNpvn0K1piBRC6kQXoeOxmFDZSSY26tmz4smbP4N
6hSsvHGAV5qmjmdaUQDJAIOTfKPzgHFqF9f4Ljbws6KhDG7jGwcbJ+mrs82WuPHnAxPuwR28nUvL
2AqXL+tUxGW37NN6i4/KYOs6HGZcfDpOQ1n8g0jn1JSovwvmYOtRwjT45fd362rXFRfDAcc1CEB9
kLRjGQQAfrJkG9BHg2PXMTHMDlK0IbBaHuGA+iTZ/JVa6V1Z2VHqdrsqDTZcimkhmtNSjS280krB
ETh6vlc8ttOCEmy0NBvc4ft1+zB4rd98WO9kNZZ2OTR+Bodis7/T5mCHCQs3wpDfaLuPvIEWh9Sz
mzd2Py886oo6mqsl8r5P3T0tf7LBT0Ynj6xynzl3xH7L6ZuT/5MP1T6wi3i1j5lsY9mdMh5XFkHC
4/uw9ZxukOof0JoGlcH10mFWovvXnpHP4jdqns41hD7xRb4KlKtF7TAcq8aKp3mrhY1p2hdlfLdT
S1GyelwD+0JGE/4z1Mgv1eWgout68NsffrBXOs9Q10zgbRMBwfAhOQf8zS1x0M/eXrUgkAntfy1n
PsxDcW87qGWtA7x3y3K9Qw/ImI7lfSAqnDfhvSLtmdZiw0WZ1nzR2ndrtlfGV06BmcY5vSBz1IPi
LHvqWryNb+io6QuX3999gYa0EkCPg1XRt9rsH6LqnMYTS5ctlTAdQDoqZ2ndtKr6FGsgK7NElJV4
+yODioM2OAaBvZxkV6OhoCfCfa3SMbbQyPr6ppoWp/kPq0KQa+FxFuLz6CNr7CTjf10f2rgsLQ8R
dLVlOSka6ka2jwIOQZcictkQ25SA/Hp+QZ+QV+mWTiyaO14UG8e5aUWaRxG543pSgLg5Csc8fUM0
2n7zuUU2tOFjGkDnD4ojN8jWOrOUBYnN/EIsj0ZOX2362tgObACZPyu8dz3UQPJoonR/XZYf++A/
iI9yMTpu35AO3GQNZ5GvnP5QD327A3Hv1mPr72vAn/ZN9I4CDujoRnul+IgPWHG4WrFDrLjiwJZM
oAYou4hN+zZYjmJ+DYo3FqKqE93m6c+afQnDNmqLg5OdGu+zcE5o3BAht7Kg1SCPSfZ8XQwf7y3R
QUIlHlRJWdiY4UD8v+v/4uxLduTWoSW/SAApUtNWUmbWPLrsut4I5YnioIESKVH8+o7qVcN4912g
lwbKVZkSh3Mi4kSo7hzUfy7XCvv5f/r6f50kB5YrXIV3/HJbPY3Hq+vhE6sfGZ7DMt+n20vRv4yI
5uFvi1pry9K6Uj8X/l7uNySDHoqu5958/d+/6Gd99T99lr/OnIpOptjCgc8yxbE1RVfvosmogTPg
f5zm/7ai/mql7EKZ4cPnXzj8UO+IGWCknuR/bMJ/+/x/HSvLaLFx/IJN4mJ4XdNbxtNmUh5i/v8K
of2X2pT+LSESzLolwpnu07ACKRjIxBFiaijuoMIrICbHeZt+GYQLHmFv9umm+M+RwH97dn8dMXGS
aREjATM6DmcBu/0s1Hb79b+/+n9Z43/7Llk97sS5YYe3+8Z2UO1HWbF66PV/WcX82x/4q93p1WCK
kBaYgV0K8Y8iyIEoNMwz//8+/l81SI95L4bKCb+drrbOg2/T7L8kaQhr/LcP/7ng/p/LmI/Imkp2
DAjvpNxnR1rMe8WDIJ5LgNip5LIvt3qRx7y41xVWz4fh5uxt5GXAz2TUwsO7+51aS8a+bItFOkJ+
ywNO7vS+45BT9/Iys5k6+Q5+Z8/9P10QE+vrGcqNorr4Pgsiq2M29Gts9rxS7n4OJg7TjTi6tZga
oemYicZU1sJT2tpkUH2bw6ur+LZuBEBYHblZoTwoKqP6tZ6qtMz6VtE97e9ZBOq31CAIKxDM2qC1
+50Ep4671NGw6Evl+4krzMLsQVZtFeYB6OlYUPgZf/5jfRhSn4qz41OVPBpMhZP8vWR+HK/JrpRf
rti2I6lS0rhvvwP+snpDaHR3vPB0zco/nnZIpPAw0EoRfLEsa7KLmo3wfD5hFgdkLoflmMVIZimP
86jtwW79kfBe3xILq4HYzoQqgNRwmCK/NFSpUrSacM8+aIbrBccZRsDKy1xFp2Od8qXQRTNQdlSX
bIE3mz5/Xt5DQyXO+qOeDr99LWw1ow32Jeke4jxVIq1zR8b0uvf7pi7pMYAoyEtz6LlWJcqm+8ke
aXXHhgxBD+2cpP5o9pFWxtdHwYfwT0x2FCd1tiD+45oZt3V3Q+8L+V11qMxZLbtB9MN5RSeNVp8g
amu9khbQzZuaraLfaL5MaLsReEJgsWRk5y8kTLOHveRmxqnJliWHimXGclpFDbxjLhuKCcTk+75Q
CfMLzPoKWH2xzKXHn6pQiTJwGbDzfPZb+pmekvEp2+DlxPLtfgRBNLjkNA3HZr5CxWqRCA/eMaLe
cLN+SaDIpfuVUmku3qHUJdq2zuQmedooLejLLBCqcVYZyz7KhXMse5X2cCWZ0+NTGm/7UutbI9CS
YNCzpJhi/5wchkXslCh3A9sRRi6eLbp46Re/Jf8MvUp1w/dd8icD36mEtw4BD+olF36mt9qucJyo
4diaxjdoMGV32yEZQ/9cqkRtbxHJozk+eddb+EMk6rDbtS9jB8HvQpbyAMGx5HPe2CCCeVpJzOw5
6mLsrhIEd4crk+XSyTodEm9fVvgFFn9U1cHh6bMBnsjdXLByoLWFnU68ORA2BhMQGBJjpz1DJFNt
X3xW7I+uz/UNZjhzaLMmZePvpJJkaFIltvSdrDTRME/c9uzrUGSV+dFVmVCY7N/mjYgrZNB3BvKh
HadLs6UlLC/reSRyP8lVi6WGB2b5mTeLYEJZ24KE7VuuuZlDC+mlqRDZZuAvd8+0oevVsW/7y5wB
6v818EWql32gem31HAt+7lbX9zddqTS/lipJRgQdyMT/1HORZFfWzWr/YrYqny5mrYbEnbIq2YYX
0ed0/GcvU++v8x5R7Rc5jwNAtG12oYR3I6TVKZn1SS/LMrU7HFKRZqLF/HDYkSAZYPDjOVRS4twL
UYsjq0ufRPqWGcZhGkoHKI5fPrP+8je4lqT0qA81FPz1QN45UrqAyy7H1ToiafrM02wwbwTfaj7B
XbwLW5uBsnUoKksRYbBpczH9YmNIyucAs5z02WbHZv/pSrwoDI2urG+dN7HsTtaxTwCTWjNsyAjV
m7uGVZBWaW30LrozjUlaPMHPv0pAYiHuur/RivVTWhOIvlNelzA6Te62kXn7J3Vbtm1olJMkgVlX
zFuHcPj42LnUvecKEKWvrWW6uiFrRPcA/H9/hEsCdls9FQtO30vE5Ow0X9YZx7lqtyLmQItHnoj9
ftdJsvzBC06OraYp+ipY9gzTipJy64sZbrTVMlmCkNkMUQbmDuLPUfVnWh5zxS5dXnTkCV5oqYSD
EMxUMAEvuDow4lPgtSBYAT3IfAldkt7DId/A7yZP9bgQSAMQDHMixxjY2IS+yvA/uyrtp70xwtLu
dV0cLEeQOBmLtNkrAC/oznaqMiSiTmopuxuos8Ta1drBhuPEk2DY2kjmDnrd2Q0YFh/6hJ1Jublw
PXCit67NNVyHL9jKXbXVVRi30p53L2J/j8Qc13REk9d8YcdNQkIGVVDZZ/SLwnXG4SO39flSf05j
Hs9Yhs4+02oR4sGKnHdXkAXCfzXTcsUsn1yVvN+6KWI4MVbEUGQrKjJdpOVxTBvlu+O4Wbqslze2
Kyi7GaMXwy3ea6+eA4TNmUVcgTzcn5IXTi9nXVHF2mmfceDVewHFYXP0qggY2px3DNRH2AAKdrUa
6o/lmXfgXmFSspL+qS98t52pQqnww6vJCdm4XOOZNUxEtiNkM5ep/tZH20m0t0Edz3nirDr1iMyF
UTZm9ctSPVoLArrGlaUyvKB9N9nPuK7rdDryTnU/Rn4kwx08J1P+OAw6aHh/uGlHQgKCWpU60UFM
iC+S2ZAsN9ZvwJVqIXdmP0iZUx2aLtEiX9q0T0bUItSsZnnTSDKazWkumcz9ZRNdXOwJR2q5NBAJ
j+tNQeS69c3kpkWMv+jK9qO1W2fdVziE4CfqfssMVbXJKp2M6BUBiKD9mYale0euMf6P31eUVTWq
jn5TLdtF7/1JM73n6UlayZJ2BQpqfpWIWP6YHauKq2n1pqa82O/7wXHa4cw2XMh6qcS43ZEyKvRc
fcIzjuD6eEwSogYt+i/M7XAjjKHcYrslCT/CJR0VP9hZ5LhVLwub09meKwSeati3l+UBZ1/mvHPv
RSQ8G/GBuEt/lAZnqmpREWTb9cbGUg3X/BgQCN0MMe/Q2foZTwWPsqiGqiFV7wroicTR9/RKDX3e
da3oF8naPLojfxyRU7bVaSFscTPztVifFtkVab0NqoN9tu2Zlr/XNbLsaEscROoujRDK3JcF7J+K
Jlo0Lv0dhqfKXZ0+QTfNr1yBEQlxGofsuHQwe3xIDXfhviTwK6fnEqCyS+4cVKLpgxvTcnsmCHWa
IxLSYNpzPXVjNfgf8Ahet5Nfy8nGWpS5YrSeZsQy2GdWlfBKbHQmRfqECeaSmbMzKUy0G/ATYnlb
FlTBV3Y91F0YSpPyZkGJOQHRwQGSZs2IlKftKsFuXE8CEhSenRQ3PP9KwbF0HYYgfT4lTTbBZvNo
pn5OsEbLxZZrhelrYsnc6tSPy9IYmqZbvMLlYNGgThnqm+zA1bY+IEEqW2zd9RoYWYTrJazzHU9i
VrTziqpOYY6nn+XU9jsKw6LtKzOwt6TEinta1oqgXtrliFO53I8x2tNAgH7hukjzKd57jorvNg0c
PIBb6RKLGitB9DvQj2HsbGPHKhkf8U7U8TPFfl3nczW6HQ7jEIjSz8miagx4vxMvluKtQo+Y/0R0
tqVfUcXl4gGlNpc/F7PsyfMasqG4pSxnaJYqt+z7tSrKYlDNQiPIgxZnrOoKTP91dGzdduycN4fr
O2EvyUgp8oKXg/L4oGFOuGFkIwWl8cj6UCYwOedlDPGUgUNh93lxbOttTiuX4qg1C5qRxgs4OpPW
YLYTmVzlxpctvqwauYnxtSILyy4JNJbZV8souK8rWohqttjzovSIb3CeyS/5YHC3X0eTJ9PVxlCf
AS9H6AzDPGQ+wD3xWhbwA8vP6jA7Wa/gfkzTz6rY8dc8FmYRZ7QvnJ9Sm7jjxeyTJ39yg9P8C8rv
vQfeRLqNJC08JBbB7ryRRp9ychRKtpnMZ9jHCZbKSUF/MRPhZeNXdMvkBkXpktA6pcHkl7WY9Xwj
pmEcHvskN2lo89RCz9sUVTEVP6LWmHZtxKfJ9BkXXkeGKz2uAkXEuLF0jfU6FIdG/gMZhxMpiN7d
JTGR2I9ZJliso++IvfNKTgudcTp5syJcITXpmg59rfskUw+abmX2ZZ06L94nTMG766Er1uQ7l2MJ
BCOpbAk2lu+jQ/cXy301bbLCgGJrPrdM7pvQdVX/BR7EVPcgAzvqrhatbf8GA+5PJKJj6SDu02VW
vQAOOfTylR15z/+gHwMlfKJ0XmPW5HFV0bRhXDkQ0sJX2Yw6p3BBHlhUpHQjZqWoMPYEq4HJ3cP8
Vi4flQklOqVqYiFthyOR2VtW0YJf7XwB2Y/aRff7OVnDHu7HYMrVXrsRVw7sIRLODDhJiZFttu9D
curkVJgXMhHRoMzUQwN/0yRHCN+2eG1qdRwjNtCOdNOR3ZNZrKj2QxU0onDnlSGUbi8EsB44A83x
u5jh+zm3A11m94GKbj22k7OGQQi4Vh1qDQgP5/QqHUI/Lleh6lLwlCJDQSlrpYfetMeGlERSr2YY
jjuRlBtpE91VBi2jCsZ/5cYl0+8Nzurit0NlaT72feX+fVoq7b6qzbnpW5IRxm6KpSvh6F5B56sf
Ib3z9i2GuTJngZ27hBff947fLTaWW1Ifg9qK35i9nd9X08eFfwa+dOpWxFnuEqkcKLx+EFc+I//r
E45dB4vdRKR21+oYOpDi3UjE0tVjL9Md3Gux+XDOnSPLeFJrlvtXM81I9moWkqbzcLeh+NwgC3Yj
C9d56HEDXiPTTOkZ503BZTXXc+9n9S12aamSk9Rehun6EEcubhKqmX2V0cxmOVVggZLvZPeYjr2U
GMUqn+1oeehOBTpy6AcUDtEqtjGsJZnv8mHwyl0RQAIwfUAOVyTZhS+qjNU1ym4zJphimHp3XRU7
yVzbOxw/50Km6Md8saX0D0zCJQOyLtWQrNhRR4/eyMPIMKn8L9ax4zjTbcpRVI0s2XSz0h5p9qfO
Qx6EbmNzaO7qlaS2/Hb4Mq1HzBwAnxy/c3yWpW/2vnJDqPsCYpWxqTi+/vp5w8v9DlWpv3OEy/k1
pNIXj5mmWpySyoBmavWmAEOIDbKBL8mypdPNHnb1WJh9OScRfRKVabfWlPjctFJyv72RzdnAa4fW
ryWQsiwvYS7HoiVBv2amdzdIHOXpey+BjNSiG3ybc76cJlViW5d8d+Nd4JNxT9PMIX2th7Xg1iM4
o4yrbI+FLuR3v03HwWuRWF+H8UizE+ReXbfVZIhwUNgZKkB2kdKQEfFoVM7lS2f33NCbz2bKq0Zu
ZeXyq7h4nFqva44VjVBXQnjKTxTrCFUTPQC4ZNd+irjy293SVeNgYJD6NVTFlEwtKeii7DlFJ8RQ
t+6yZD/mKU/Gh77aOiAE1hXQk2MFydCJE4K1SxPqaVyK6dOgfFIn57sM8pPuMGP1pj2a6j8zg/HY
ubCHsH/czjQSZkhisuKfMSUkxlPnxq7A/BykfxpPgMENAHSajTuO1TXN1143ZCPZtDWAPtagzkeI
SCB50Uek4U5nHO1Ts9keKVuQOmBuDglnZFK9Mq9ZH7E6BHdzvSDr9gqtU3psN1qP44Iej247vJR6
nQHJ0GEEKjOURXoTaboOWQ3tvIvtsPL1Z0ajXh/gfwXcGAttv0kTledIkCLzQ66ALQ5Lkbv0wleW
pd9L0B1BPBYlMpJPaSErfSczu+prM7Ft7potZ2qqgfY4dYLqFZutLdVR5Ejf2WaZfs3xQICAlHli
EHsXJMolA3wKFuqx5kWKM+y0BZTw3820U3ub7j3FJCvCy35jhKnTZ5yfeVkP2ZadA/ID0YQveS5/
CTaO3wGsyeNuJ5HuaGJwpeZvAOGAkMJFQ3r/G82CMR9+sohzm7Ub8eB2mdjTXuHQnGoPmEyINhej
9tdptTk138gFdYNrjjUbf9joUNDcAK4Mw3rJEmiDYyMB67D5V6UnCwCtw23fxVcCKMLzpzwtk6iv
k/1I1w90lYS6p2zMAWk18JXLsNNHudHqT4Y8ntyBTrF8bKQkps1lPL7l6zqvr1r4SMRpj/nor4+4
Z3Mrlwxx2KdNbmkg7Zzuc9/CRRjwaOvXYMADj3g9aH3pxHf8trUDVFg2WRZ8lr6OqKP7ryZhuTnq
nLsF6a2iEGV8trFHd9UCgI8xRUhfP9HklK8CiedNuhLcjg2lJva83f1RLPcr15u9nggZtw/glbZk
CI3qF/78mcgH6tsnosAxaV3k3a2acqq+JCPg1PfMxW2Q7eik9I+JrPD2WqaTbQ+tCHob2hzBLfMP
BHdN6lLQMKEjn8sqnW4Rhbvh/HcFzcsTDvVu82dECiIg/ERjsOOKb6SdhFJqyeYTqnob8S5T4oZP
OEZtob/TY4QLSs0mOnDRIqKY+QA0Y8pz0pB5hhEIztrUIxAZK3rIcHphJOGx2iLvb6d9i9NRa0Ar
25lziVeILuwQX3M2MHlRBl7RGK7MMYJUbwm37rRzvLITdauOT705etCQK8Z64nkXqgxZzRg8t693
1NmAxo7ZLtVZTwPu46qqxD0JvjxuJaJkS0QDT0m5POCh5ssVTMyG8kelJrWaZkKPNrMaYd1Z8gth
5kGezLxk1QiH8BmHTcOOTxEk5mxhT+nqCmnbgDKIAWhILmFS+fItqzDbigyA3erqnUGjjGKVCHas
Ne5nYiGIxmV07PXqAeTchqnM2XPJ4CwNSjJ2vTSnbuki/abtCFyn7Tsnt/kEB2TBE+B5cx+u1t5M
6d1qOzY/qdLJPYdrcZ9Jh+dcjtu9ZhjdvdNbNZRDu5LkSGlTgDdBLYkxqyRnJ7RTWpALgRtgvqBY
Ez5fW+xprb71BKLRNzUuXTd8qXq17rZGRyg9tt+GAvp3dF7DGWxgcBuCvmcfLzoLyI1hK2xYJ5uU
8NyiUh2oGmUBQ9DTAXRCqbaAxnahj7AJ5eE7Ylro/qwU0+4WL4NztJieDOKu0EaWP9D27GiCEMac
7a8cycj9tYwl0zj/MzREfzLiCh1aVube7E3GlN1pA8S9GmwdXUiPpSlQLFLgosgkpEsNjNsejxVC
uckfBKWv/h6HNEyBwDQN7omgXl+vVdRj+tyHpcpeU2ReTGUD2KQrfDsi/6L4AuJDLWcy5vlWD3Jd
wgp154L0+QFOsfmVEVWW3pcWJZI/5/MWy3al2jJ+qqAFZs8qITsGkkUiMYZZ45IyoqiP0BvkgSwL
6vqvoyzY9BAyuYm7AWa/1VcUX+jjmwo4X3dNvaNMnvAnM/qzknso3AXI/jJ+Hw7wNfez2PrptCFz
xIWT8D3fv3sP8sI0CdJDuwePqoKctSLxkW1JMdUoMjvwCUAs3oOz4r3SMP88jRpnOCDcQNeXjBbF
POJgWvfLnhB+FlnnluV965DWYZtiDd6eyLge5ue4DLtNz0IhXqa6ZT7vEVe2wyAgTK+d76pquPgj
eo6iKsf5edo7Jc1vns7KzV+XgczyQGjGwOXbJNhavUxMp+q36YWtfnUl26p/xgDe4cJZoeenOIYj
+57H8uCXTOD0gN0eY9USbzalcmBcTm8rPTtE7C7vYs2SvFnUfsgvEgs2R4dQGJ982fpVbzdrwEwK
aqe0ypF6AeokueoPqlKFUQaPeRgoEkY1o9IqkD9TH5uejg+dovm41ij/i/w6cZnmtIbvH8l+AG9j
5FYMky+/CgBUoAMTWnRV83m7PssCa/0RpF5wC274I9sukBso/5hjgoWtJ8I3v9WdzXOYpOJavMfy
8xpArnbHR8YMC7GdJjolyPDek3uj1+nRerd9+bz+4OkU42OBUHFNcNHmJVYoKGGeH1e58hH1g1Tw
Uq97ISv1GY80G36LUEK13LJ5YlObznxriHVH91nCZTMke8qV49ywKVbpPaCJ8UDBB9iAP4NIot1z
6fMqwn8QT0/czd24wVwCRAZzP4nCbXC0++eUHrKVR+HmP2pGot0vIOZHfsaZk7D7ImV6+EHwNTxt
Jd688q8L7qL8o4/RLBReMYsoTwVjfZddDj7KiCy2oa/m75twaioumFQ/oJEMfQHMOfMiwLdTrQlZ
myEDmIH2meYob2vIkBCRXKc9jEnf5hlmPVNzAMKwuLNB74IToEkFVsTFZYAwMXbUQwBbDqMiJ2qh
vGv9jBSrNjO7to9ge8fpVpi9IDhc0CPzs4LF7P6QjNlcXKL0cK+scTqFsjE2RxUs6M6BBE8Y9LjX
6awZv1DQggxaIr4FBZLLrjxWNQ4cWIlhzqXy94DW8oByypRAH3lKjP8Ja0awLzVcMdMJRLNwk0kv
pEDLbNo0Fri5ntOO8nG6FP0kDczCB8fMxwKjJkDI3mUyPWEB57O+x/hJpZ7LyMcB3QbBRFyNEsYM
wJ4y6HvQGQL7sbB6Qv6US1f6gUChCkwsDoMJ5YFNBL5qvYZuQIaU431ACe4SV4Dp69AUoDUAtClA
Nm+knF3j9WDRtgOUcu4mguUaX4TMnJtbyAr8/LWXImGyQYr1rMOjJOmuBIDXLeKkikRVB5QY+VqZ
vR1X/OffsKQjk6kl/Cl9i+EEF666TPRJHUAkD8dZuVji/rTHxv9v4ptiaBTGBX+/JUjwyj7YDrAb
vpYwuUBSUpzKIbegIndni5PELPvv0VgmSixhxvjefmZvzC1jpJL2MpWLAJpWYd/UFDQdPydl3Meb
Cs2YG85AnC20i3UJyGxucSLI7gtw42r8AtKN9eAShmC67m7yRT5cJ93W8d+BhmR6dTnL06JhqkjC
evYzrrh3o6bAbnya5Uij3zs7eVEDWSjorSuB+9/KVWD6ssOFLB8o2fr5QiF9JmgGRrpdwO304USm
JS2vURce4zXIjD2/45C3DDeIlA4ZZAGCld/SyOGmVFesqgK9AzjVY/GpYV4YmqoV4w23Icm35QEh
g2sJdSvEOB4kVBphfHfgIHBfdwUI6WqSgPzbvgTNKs8E6O/n38cmXAFRUuVcqFEkraiI4COmww/A
Asi+QUEc8sCvjNrK/SnC/19fl3nn4p3bdr2VkP3gy071ZGk5+ovjxUBPpdfZe4XN8tI7MZZ3/T5P
H5zR7Cz7A9tILKAPa4s+2N6tpTM/jxxN7Wmr1mx4zoPi7DRAUjCdAJCL4clNefRzLdGiJ6rBBSbl
AIUjukUIb9dkge3wY1f5Nb0/KlauP1ITyAeB0Dm/60uM38y6+A+tDQXI+D8Lxcq/RGtjzntlZYna
k9HSphO8NbWm4Ag/FTED7jWpobdIt1lgMxc42GixoMEHWJErkBFsIc8YVZ6qbwaaCK2u5wId7AEF
3DT6j4Ka8pNyg3FZHM9GWga5X+hWaPwX7ws6tCaMRdSnY4Yo79qhFo4PHrIPOj8xjBgN+ReCIbMS
d3bJxuHnJESKDoNiYLR4F3yOmjfMam3SU+qGYjQ1yf3cv2aDShi9Q3r8RPuTzwk6Ipx8RBV7nXbK
gkBCbyiX9dTNqIM/Bm4Adlyjpp/7H+ATGUJuCboZtAtgggL5YsqZ22udRdTE4CwwivjOeHVUjwQE
83HGK55K+CxvmTLI/VIBbEcN8itDRhraqHxvQAQCSGyGiZT4zLOHjYj4s6I6GIvTtg7A+W7BoEn9
loCblv4Eyjha35Bc7VFcdsK1D1C9WFASr0SPrEwwUdYfma9O47iXXTwTy4/95fCY/OvbygY2sQZp
KVP4nLHFdGZ1BhmsSnVVDUhkwZQ5ijrwFh3aT9aoWO1OPJRHBeSn2eccJBu2lhSrujdJmOx3nyS9
8qeZZMOYXpa0R8t31R3LUshal6vMttpQmSfVle+QLE4Rb1JRnl4V3pgQnxIwNeV7grIt6+5dtxtf
fJ1HVoj+yfTjQIerBJbhzKHZAop75myM44spxFDE78eAvUjmehurXWuELSZQI2z3NImdgMMCF9ly
H3jJIbAgE7XT1EBy6ZLXDZpSxHtMUyiRwTbtyxO6QPSWp3kOLJ1rPed8olDxSFPhxzafvM0AgztX
jxVwmDPC47f8J9r+aN9mGwm97ZxLGaj3yu7Hg563iX9gOp1ixMt+SjrqgHn4FAbV+WLQJmkS7Pa2
bRQVHZQhPB9iHXnAhs4DK16rA28X8P6c6f5m7xIGESLJisqeUPgkksFzfIGgANmVNhu+jTk63/tI
PTv6RtmwQORT8Uzk5XmYhgF8+QAmfaw57or9m3Ospz82UcGHAuO4pjx2oIUxTbAs84Rl36kIg/gN
VnQKj1moUDjVq0WsxR3ja568VJat8SdQfeq+iU83n9+ysiMH1OxWghpUB34U7YHGaWvUIkJyB26T
iDt82Zz95BqEwhX1FdD+hiLT1hbQEpjMfK/Y6Pg1UvHKLLZdT2bQIjPH2DMUsmNaPEM/VY4DkF/H
F3JDOqWPp8XPxfgdGH/mn8OSmxV5UUL7L0OwSfi1q5EuvwAUfMIoBk8RdESAK6v4UyrP7G+n1yPc
sFgMww81V+UIOmxIIzRvI+jfcJ1Ui4PltJAq0I/C04DnOpB91e89Gw/yfUdkqXyClxHpMAyR0er/
cHYmzXHjTJj+L3MeRnBfDnOpVaIkS7IkbxeG27a4gQR3Evz189R3UrPNqoi6qtsgC0QCicx3GQAd
2SoaX3VKQ9aNiMhd522Rp0mJTrOWFKZDU6wT/e2UWOn0hMVE1uMcQlki/uL4tWf+NiK3z7cM5VYY
YKlBt+e95kZ2N25yheT/A3uA4+VHYFezd4Om5Jz/tupMkGf1tIjKkBaUVz4zVF9qaDXyS3w6rFNQ
vvGjR9JLpKISdNjqtJz9oxVxpTmgmzzlf+ZcK6obu/Or/lehCysBwweQ5OCDnZMxbcdSU3vZDyb4
LVfTTce+oTzD1STMNJE19J+zqXO2zjRGs3k/THZSOg+ulesm+TDyJMmhU97su7vZnXLvfmgq0/QP
E19Pp07VFxHmUya9S7Zg9um0SWfjEZDqSdZ2TLmkbSLpeXTMzDaYvbe6bie32wg9iqJfHDKUP+pR
z52f1Tz282dgGZX63dWUG4ZN70X15EMlof736IKWcnYFDg3Wd3IKxYnkWQhEysPkyRY8ggd+w1T7
qtZK8YZdCaXE3VxZtvYmM1mftm3dD6pPPb3i+ThHWDGUOwysSef3GmPb9/S7E4tykBs3dnfbTp3I
3ynqxNbLZFdxwhrXAczdMmmW+3OUmjnT2LclPDwWof5LpG5S0+SfB1lusGq25xsifBy+GqdCkblt
uCT5u36inrQTQK+0akMRE9TXNsM9TZR4J2ZN9tKC6yeZ8ZoAlk6XgP6kOgMEsb4vBA7bn91KRfXT
qchAf3903OzZcDCFfi3sYJh2g5Pq/fckqvz0twRR5f5SehGVD2XV1NGdpzSrf3EhKejf5wDPXkCf
U2U8z2wI0T6yyYSeqIRzznaR53EU0iyy3C20p5N5kG4Z8i01aDa/uU3i+Eclmwyx7iB2JhT23A4v
YLHt53wO2MnjIHgXHTKCYtPSg7NuTZH75s8yrkYuyKIlC+PUT2hQNsCz7Pt6Gu3+S5z7sWI7lp4y
d9qUeennpvChDFAqYkvctQDQsn/GuHB8sc/ryS3e2FBjpFnLLujDRAaj81Bphab/oDZDU80uOLO5
nJ3qJNVeE+hlAWP0q8jddqM3dPamznsj3g0V9aMDp3tXNdumo5P2ONVj3Tx2p/7VTdIhlpeQfkpz
/MqPFv4T4Ilx+toYWtn3W0HAk5fqcILUrrTzuruNKB4AOg80A9iFSwWmeGgCb0jbrUTqX31zSjXL
H1TZPPOpiOcikZuoZNl8jxLljq/1PGHXsveLcaZ6HkQTmdxG7/1mfkyLpnhIkp65V1pTdj+nZgCV
u5FJDSVkM1KlNB76SjXaw1wCB/le63i0iy1RKm8iigPxMyg/6b02E/c9XiGaqq90iyL9JjLZGw/T
0Ppql1lQ3A5F5Bfp26CVFWicLrJ/x44ThUi/sguBa3sUnvGUJLmcX/te6Yr7ggr+iWSWcQVPiI+n
fAJySgZ6iALjU1sltyZF4B2Ac01gl0HN9nOLF8p0r4D3yjurHAbztjT825peVJ5tyV9mP9uNXN2N
dOMit2wcAoBvGCgPQZ3/ECkZ01uQTRZbjZEIt+42dqRVdr6jeO9Tl6DqkdfPAC565w4fIyvq9/SS
yvQxzuifP86zss1nSzWVBEIwisYh38mtfi+AwniHetIh+QcU1zaKWpff7yTmknW3tVN4y+HYOKQW
GyuCCPdjVL0a+o0toCr/7GLZJZCtTR0Sl99WnnnkWsLShRowRMAgjV73ok9p7OXwu6gi97IH1YSY
+aYzDdrVpdb1G/ARgwqLxJTjHUm9a+wpBzlaWFuDjO6Uo1lkmybFMihH2DNtZlW0cgMclUpOApAR
AcO8p2NFej+Wd6Np8//4EQBtQIRALI7Un9BVGUGhs/yaBrn5/UAzzvP2nu7NtCe4gs7lXXRCJtpU
aLxevkyA3LTfaFX1jr2XI8DEbJPWY2CNG7+cXfW9s6ApD4eYo4CsOasb5b1TuMiHb1Ivm+7RS0CM
t5sWTgPC2QQbGhnGKOzkNoi4tGFphY3KVBwNqQRI1RgvblDVDo05+aq3rYBFgIeL3Xc7PwfWQb1N
RgNpEWR9Sgb7zm5TUBcibwp6OpXtznqFzlM1uH8Yn/PrtvHYDp+dBCOeE3Mxm+Z3mTf5/COHiNm/
1G6RtfFOAzX0XHMiD5/cXFap9U7xxhHBbhIA/t59Q+VyNwPTHN4ap9Oah9RVRUWuAxUkfgPmB4Il
c5CQzqiYzm1R3dE35K3DNHaj5rGX+gQs2ei4fGRgQVPcu6OjXrKfC2AHdmf/GNN+dI2tBIY4fXK4
d9bNxqTbI8FCQi7rNkNf1uWLhWAYDQIl4ChMW+r2lMU3RUa353PLJpbaWxnboLf48ihz6hsNiCyd
JD0QdePsA+xMfH2bRUJTJavO4l9jY9g6SXkDaDxvk93Ent1SNZKlVZxwqr7hfwY+QdfrEFQiml4G
OlB2dEg5D1HYjdDGe+1tVsE2oFlEJ8P3xtm6KbrcVT9o40xduZk6jX1jUysx58eMKqT9k5ZiPlNd
o34HQzDRVALFHDB6E4Ru43oVST8sFXun9Dif/pRTwbpyZDA41Cq0AqCACiije7uegrb7D1YNHA8N
1ZFx2DSQFJR68zXP05Az6MCqf3dakXrGbrZKminQaSbD/0JzrehegUfYyQM35cn1NjVx+i1RUYGC
XWnlfvRs6Vk/sQNbDdDD1kEb8YZpNhJvP7cA5ugTzXU+vFNVdfQDoL06wKoknfoZTeC2icojZ8lc
kZ/H1HQCutAN+gKbpNX69nuSjNLqj7SBou6XaoYgzQ62VxUDdlFFZfb2axQXJmeN2fHWNzR+LOct
nfxM3ENOtpACy5rC/mQZhM4nWAClc+OCBxBh3teeOI6ypd6wMbWChslmdCI3+CfzIi6LmyHQdXai
XomC49wY3Ub70wIwBSVQ6bAEjjT3alPcuVxR4uYG12QTJ4pGePNv3UuRUkuQ/PMRIq45rUi5Z8ra
tzGmMFgu5UU7NS+1GivtVzCc0EwbF7w0yy5N6FGXNF9yOdzzPznTERrPDAKb1pbqvxTAl9IBgH1Z
cLOTJ0DEl7SKHXzdwFA30t9n0ThSmO3TKNikhejSL/TsTNSzbNPtjWfcHMw+FHZtzduIm8vg3/cp
MwK9pG6h9+2blgMVeFHa5BNX8BO2oNr0pZGo29ov6+AXvpJUim5qcF8qR0Gr7uroQCY6J/dSxKYH
tz5vHJtrZItmQPut6ct2vM9Jse0vgBe4ORuVsrw/vFRd5tspzww93fq8A2HPzV966EV3oDkwbwng
DEyPgZ45XnKqFTQ2M1kPduDuC9dLHXULvtEv3rj9y2bna4NWfB+6xhN/upooLm87PTYtsfM71t0z
wSCCI0mPXT/TSxxksxHQL+IXlMjjxNlFw+wAfnXtdrDsTUICexJ1bSmGU091NbJ7+tKp0NJdIGaB
jniUn4CpGyDEXZFgABGxJWzNSKs1QLFx1RrGls0afvJdMYwNwsLcMRSaEEZbxZN3TKFJVtilRram
dzcEoZyOo0M7P966sStgo0inMn47itLPSxVH6RwWXRzZ46Yfii51dxnpkn7sMvbDH7rZRD07Vaxl
hrErleUH/+TSreo7qt8Oxd86EY2Aj2tQdbwVorJwvENNcLJAreowcDaap1Wy2hdZ6ozyuWMOMhuw
eieLR528r522qH1o5cNMakO7cyo7TWvB8piN5uxl7WX1fu6IjFPQ6NUAML+z4+GBO/SUwRbJ3SDu
j7KMhH7TE4rOZ2hT5mjtUtVrzScrmMGA7Lgxj/m9nduzvm9izHzB089Sxj0XFg6tL9BV7OohUnGk
/zTMngIT8GNQBSD2fH2AUzQ69amv09Rlb++8vphAGdNs8vytWRqzkd7Hjt400XPiA29OthhvJzhA
5VqUB8WNXztNYOzbmqJgsfc7xWnKwVKW7n7OvEA9z71uZe+WEATbRpLEB39qG9oA/B9xQslZIAXJ
vCY8iPJmW/uBRjsJ+JJZbkgzvPRWZHbaxbdWNzVtvvelzTVj24t8il59XZbiYAzc94YdbRC3vAPy
NhkvumtX5XdVNLrOXdGh+jI/zgUiMGB1nBT00E7is9k+pnlADSdNJ2PeVjTJaYpodpzlzraN6XOQ
VgVj0256yrj+71F4pU+ziIb2/HsmuakfUSFj67qf+ffNvsZBAlRC1TYwych+u3Z4G8HwlMXGiAu9
ldt5AGTg7sn5I/32BNh1/ngTenT+UcyOpb6V5uhTq0Z5xYh+tdymNLyAfDHa9IvjFMoTbSEop49D
1EnUcwYzaBVeLcqdZXaACdjF8cY2Yxf7WhR7vBmcmAff7dGJUo9+gfT7tssf8mTKgRykjARsAFQA
MIE91Ar8aTejXkz2N8OqHP2TbMvJe7NKGubuzg5ar6MHrORsEhIpF21QUF0UlPkx7ShSJZ/gQVB/
3Tey0/T5rqxmFJhBZURWcEejUgTzMcAIw6IQ0HquLvaF6Wpme290Lh1DfqAyhzAoqGcFm7iznRFR
R87Rnj6WMWZ1eT+Q0UT5Vniu4z61EoSABF2gJfQBYzNoIoOeY0eStqEP62NcAKhTRNXWRzBA67dw
Esou/2onWlHGe4gbJovdGFPBF2MhTs6unXTXzLZUyoWiUdsAQtI2GoZexQntdmpFn8CtIGFAgOpG
/WC1dIKwVka3bc63faNnAoHjzomAB8yCFQUhzWg5z8wsE89cWKQLwRG5CzALLsCMgrpxFsxgBcxy
RBzWB6yWv3s1tSZuf1NdyRoRR2P2/R2LyIi3U0w8Ry+Knnn3I0jqoSt3tchK5xF8l2Psgl4FFIwq
OGTii1vY+FPsAzHkFmiuCJm84akdqqb/p5oa26f8QdNWhAZIK8klfMZcTO6sWHkQMPzRhMb6ULbe
yJVssCgFnzAt/nfM9qrnrilabOYagt0YtxX/mVujqrqhjrYUFIas3TU6OkL0SHN6zOmWpMbPCRZu
Jz3UzLotx3DQCWckZkbVqvsqgeBX7aopbpKvPLSJ+DfZFDyPNMlGbT94Th5PO04+s/tBJkm1dGOk
U2fynTBd0YiZ0TOTgutfLAOAk4miVQIMevQpbCQRZ1hrmkBcgK065Ttt19JyDvD6bCDDhm8bNSWL
RsrhRyPNpLuB3de25U4OqfC1TV5QT39LC/43xH0yu9DAeCXUWX+7DjIh3FAm+roa7ZtTjUDvayPL
trQE26zfGnNgq1+g8WzrMaiB3nyGhaSLmQYB4N0/3DpZUptEl2P7BFwI4OUOFsoYPysw/0CYfacu
kkdqATn3CStLgFK20WiKB25NVQqLcpLaDCVQo+7Hhj2zzd62o9U4b4WyW2fcO/SzkmHnI2fi34A7
QEIemkRGJXmPenngpdtiiqAET21wqn5RKCUUcGeJs7s8JYsVt56wbuw8RGRrVzQjycSGWRm0p3IE
8PqYU/+Wz8i1+EhaIcXBhSiClhJ8yX0qZScFh5gDDETNoATVRLMPmt9d4+vZndHBA4mPRVub5V0s
G8AkuL/otR9XmOeJ2WoeRR4Jp4UBB7gq0ne5AKgF+sM1RCrhwBDnw84uERwBdqAihjs6A/AODZWT
cj654XDocEHzAmo8gN/bqDW7TT+7cSpoNKk88KddxkRbwa+BFh6e0fsYHARetFxVO6MbUA4zZUB7
KzCwswj2o5c37o/YHSje3tG6BPn8xWkp7mc4lOncNz7Tu4z0NHk/T33/q+iBby4FCWTg4EpECzUc
pfswdMmB6uTWreU3Nwt25x/xV+UBHrFQHnCkMn3TyfjApo3Vt6U/UEoPYGgP9v78E/5KsPfNpfyA
p0el49pGQ839pbXmG+ipF7x9V97dX+gOgP0tKZPAZ51nA7p7tysGsS9t/4L04NqLL4QHZuB1SSlh
BhhAUfrS2lK/uDDra0MvRAcSbqV9Oig4dppOPLo3Q9de0OpdG3rZv+1SkenT1IS+o986HCl9GV2Q
IFsb+vT3Xz8/p2Xc/r//Y/xfgLSAZcehCSfni+N192XnXxh57UsutEM82mjZGNSskcp7hpLyItPh
Wevl5/NLcCWO/IV4SDyRoSB424TsK9tq+t0a78J6HowLColrwy9kiTq7njyjjeFVp8WtpbebzKj/
V2Pa1unwz/mfsDZDizjNDToXbj42IenwDQLeT6OrPXBpvSBVufJpl65A3NbyVKu6BmAuMkRTtgOk
fbjqzZdeQLqH2kRGFzeEQxcK6wkI432X/jk/+Np7L2LUUKS0bWEXoQup2MzkAWjp8fzQKzO+NAAi
v1NVK5DhoFD8pBWvVpm/6SRl141+euqHWML+KcahkFkh/ZWAUIfXKafOaNT50/kHrM3MIliFC+SD
sm8T5klyrHp1VNjPnR96bWYW0drHBunuab1rZbat6ui24Vjuu/7CglkJp6UBkFOL2aa2KcMs/iwp
n+uU+eYJGlx14f1Pi+M/WkjwiRbx6jPxKpt1dl8j/+QWVrydTbfcZGUddnqY07u68KC1b7AIWqFc
mcOiasKkUN/UTHNaaBdkGle+wdIOCInDjgJF3OAF6u9HbTrCrzlmo37d4l9aAU1egyVq4JThLFsY
r2T4uYaJwlxdt98s/YCKfgSTm3nw+ZLoDk7TqztdsuU5nf5/+bruaVl9iKxxnkw4xky6lbyZM0Cr
z0byaPqPlbgBnHrdl11a/1SdLvS65ACvaEc3VY30R/JyVXS5i8BNRYeYQcH7F9FTMzzpxnuefD8/
9NrULAI3qYZKT2wWjaoMd1M7w2PvUCJvu4OeQ4ia+rA0ogvJ2crad81/f4a5MWUDmL4MzW7e5wFA
kxMu8ML0r63+RQRHbR7ZE3WiEGL+k5tPAG3qb8007s7P09q7L+J2qIAIqQbk28yddadllMmsJrqw
va18hKX1j19QcKONQoIGXwXE0r6S0aOgYwiNAEEY+aB14kIUr2x0S/sfd8ikpVP6CMv6ucleS7qL
87hv/GlTXTdTSxcg26LHFM+1DLtTHHjB3vDlhQW09vKLOIa8rUavMpuQ5vZNZXXPU5QcqLFuk5Zz
OLnwlJXDxlmcw4o76KTnrCRkJPYZNWoLY0ddvfd2deF7ryympQWQl0C8pewah1xRHzKYFkXZ7K9a
p0v/n5w7PmB6dlHPL56bEq0PR76eH9o6hdJftlFnEb80yd3CgTtyKyu+7w+oHolxAMweOw9AIlqU
KqGVTPZbL4tAR5QRNrq2VyjxzF9aw+3Tz7ak1DXt5p4y3jHXTDmPIKkHtFR6+GniEyj5QoOCrVNP
BlFeohlC+b1QXPBNzX/V3FjTQvSnm35LE9ntd1Srh/H3ZLq6Ve71uZUUGAu0GNRxFrAVWNsTvfpP
SZdb4j1BJKm8MM0ru4292G1oltMbBV6A/IsbclX5kejtJxt25fmpXlkg9mK36UqMA21Q76HTyHtt
Hh4GMV3QFl1586X9CR0SfzxBU0LQ6CBcoWWRg+v6VfL//n8sUFxj6skxGRIg2F7r0k/oo24BbF+I
zZW3X/pD1TMydIhgcMiq98ITL6n8NvvthQW+MuvOYtYVXQ/XjT3SBMPeZ+70NqEBf/6DruwpS4co
3x1RKTRcjllv3BeUoAqrPbrJuOvmS7bbK2+/dIpq8aUbooG3r6d8X83VPTXgC2tmbejTfvwhf0LN
EEShHsswF4JeM5JQNGON9sLJvTY3p79/GN2h/SvczG5CAzRRW3+mo0r3x9pXw4XJX1k0S3MoAxck
Jwv6IlQSqTxRug+67R377FLqsTY9p79/+AHjCHEMhT5A1PTf3YNFX2i6tYMYSO/51bP2gEWSVosy
SvWR+R+QMECG6IFG6oWAWht6safDiRW2AXE3bDx8sAE1gLLU3eLCp12Z+aVhUaNAIfvgXsN+zI7K
AlbdImFE2f38vKysHGuxcrQgywfjdHyAz3t0R2vvtzpqU8XRMfQLv2DtEadf9uHbIoMh8yRiozeN
77714oDJMncmZK7zv2BtghZLxxz8sqQqnoaGRbViMspPTho5J5L31+sesFg6kPzov8ycJFr1ikj1
ZHzPYF9dN7b577nxoYfVWSk4Pso/Q/01dn6N4+/zQ68sy/+lIB+mPStjLc9VzClVVgcncJ4jrHGu
G3q5y2eA8MYTfmWyCjwezQoksSe/nR985XsuPYkCdxgKVfHedTQcJfI/WLUC8r7kBrg2/OkC8WFa
fKXgTQBTD6HzYU3JXhPXGwubjPNvv7LYl2ZE+dhXaBL0ZdiMAqEV82ZQ8mFuIfmpq9zXfHNpRqRl
2awcxS9A4PPQxtGnYvD3599+Zc0snYdKske9SA0RomqACJ8Z95tuaHbXDX566IeZL9Ebq6ZAL0MN
IMidP9p6ARYgsa4rfixNh1ptaCN044DtGydAz8DRgUBAc12gmotAnSP2R9LJEzO5um9a8VYW43Gw
ppvzc7O2KhfJMC04OHe1I8LYdA5t2hwqE/4w/e7rhl8EbGP0I5BOuw1n7YeZ/mrTNz17vWropU+Q
S8cSJbqmDEvLhU023FK0f/YDdaGHsbIil6Y/k6lBJ7XMMrSc4cv/xCR068JiX5nzpZ9PrM+wjgun
pRP1nar0BvEYAZ78/LSs7APG6e8fFntiIb5qNHzQDE4xqA3EoVyAxwCNPedCPK29/+nvHx4xYBur
gRhvQ9v5Nvfv6fRVn36df/u1oRehasJ5KRu/6cLO/NNz2GnifYZbfd3gi/MUeBxd3dltw6JEQQv+
c9D/HC+mA2sLZhGoEtXLDLls+otR8TAXw105t9dF0f+sJj5MeBqh3zPEyNW6htpBKtsC2r7JoLmc
n5e1JbMIUidqKyfW4VMbwcNs7l0NJU3zCKHjunlfuuWUIoOpoLFenEBuXR1ljyqHsadd2MJWJn7p
mFMPkLcrtK3DIbZ+QND0bkvk8a67f+iL65MNKR5IKO+eZl9NTH5K+Tvq4gsTs/bmi1j1lAMyPpZl
GI81nP1S4Ww/T6/nv+ra4IsodVBqclv/FKUjoM5a7AAfXLce9dMjP6xH60Rg0Yc8o8pmAJiESllU
W23sd9e9+SJOywZEOgLnZTjN/UFJxC0QqT8/9Mr+oi+CtGq9PChlQoFzzr7ZtjxWsXgaZ3WhW782
/OI09WWHth112jCohgmebV1tOVPVwSzaS8XstUcsghWhjBxPAb/Fz+ARgsOmze8nQInnp+fvawYL
jn9/2GaGbKLGNgmFkz4npnfvjpcSjbWhF+kvxHNZgG9vwyiJuIS5IXybH+ff+u/71398aXwffJvj
MSVCfeqSo/BL3FB+ulDHzo//9yn/j6tMB86ZbEPnvO4CAKg46RkNrG77wvBrr3967IdoMo2B7ite
AeHg3cJEc3FZmNFsuHCJXJv3098/jG7Pnd0Viskx1bStx3Y7otB83bws4tTROlhDcHdCG6tB1FMS
7ck13s6PvTYp5r9fG3aLRCFBZSFEwJ3t+Lf9NH5HuvpxMutLUKb/JVz/LYr/xyGmnV0PVRWNW0ea
0Ljfuuhs6z+aXC/H26ZEMBDHOcjI7rfWh/WO/gfC1y5cBKwN4kPtoTlpbbgLpSpEhHQoXyGhzJAm
vMjyWmM7ZFpUPYgk1eB8pTDn5ks53sqCXMI7kEmwohGtkhAZiR3CLBtV4wU2vp+f+rUVs9hh4GkP
J15sG1pi2CYJwLurDHOhBS22F6NwzThyXBm6cfY90b8aWfQoo/k4oHt0/t1Xls0SQ9ajMwR1yWjD
Nug7NCP9X2pqp00GBezWDVR7PP+YlQ/gL7IC5CwgsKWocUbyS909asHX3rtwm1wb+vTLPsRr7rVx
53llF1beP6egMtO36GKOujb46e8fBu+iyPGshIXjUeWXCRJpPUD2tLlQnlkbfrHXwHvUFBZcJEvR
V7v/PuUv+fjluhlf7DVgsiDIyyILOwASvsq2U1PfeLRzzw+/suaXkDK4wwLBjIgjBIuGsYZbfBFb
sDYpi5xA9ADGq5Jw0sZy3yGxk8j2zhzSC+2mteEX0eqMUS5GEo/QgB+LA9hWs5vbqPAu5L8rE7OE
e/V4z6RIhbchWHhEm6y42EvNq/ZXTbu3iKPIy6qSm3Yb+hkCshBMzen3dSMvwqiP4M6gQd4BsDOR
hqm2MxYO54demXHv9PcPQeQMMMoSIbJw9rt9JaZ3Q9Z70dtXFR4Qyf738P6YFkkS8EGRlX3Np+IN
auTu/Juv7I7eIoj8Ad2wk84DIDIMdKjlbzplwh2Z79s2vSrDNpZwr2aW0IUMPmnmv9n5P376pobr
9oAl0GtExC7tM240cj4RD21w6MZrM/YXFuPad11EkmSVZIhncu410wMSNpseD8Eef4Tzk3/6fn9J
NpYQL0girVQO1YdorHYC6njdXwdfQmr130umKTWzinTe3PN+u+jDjajSXffSiwBF10szuiSHpUzV
wQ2ax6GIn84PvbIYl8CuCvnd2PYcziJv2BeOuNfwKAhkfMhL/+38I9amfBGpdG2tOmibLNSxnvqE
ZVj7rBCnv26lL5Fd1HkLn4IPc4MMziyNW5n/HPX4cP7dV1aju4jVxsB0I0avI6zQyq6qYZ94Bd5x
12FNjCWeS2lGpXXRXIQFmgEVYq4pjsPXvfniwEOx3TQnl9XY1idThHyDUv/GNy6Z/K1NzCJMS8e3
7AQOU+ip8h6Lh5e0cZ9jL7ruwFviuZQ9eRmGZ5ynUHkRQYQ36V4IppU3X+K3KiNTkdSqLIT4eYSN
c4STdowRfbxq3pfgLVieWlPZqgtbK7jJ0yHsZ/MIq+W6nNc5xfGHYy+BG2o4KbJxdprdw7Q85Jp6
bvP8wvArsbpEbtlea/vw37pwYjuo/PgrcnkXTtS1eT898sObm5VWmYNbdGFWIQSh/1PA9k3s+sJy
X3vxRaAij3pSwiLT4N60MefuDp7vdfn0ErTVotw0OR17wOBoB5l5W/ykDh1ikucXzNqbLwLVdqUq
9GBECLBSXw14zajrW5dQ2WuTvghTbwQsHWuKDSYXDyczhLkLfpllcBVJw1iCchzpNENnTF0YDC+6
ecwTDx+znyodL3zVlddfInKSxuq8xmizEC3tXZpbRxvATzFE+/NTvzb84lylG9m2hsnr2+LdJDO1
oNP5w5X1AXsRqrkpEZw12SJH43uqvWvTD8w8r3vx0w/6EEuFnUuvi9hkGiM/6m4UJqred5pzYRdY
m5dFqFpTydXaZZNptfnFcfyDSkkgzfkCYmZt+EWsDhM+eoYV0wm2jO3siwej/wEl9+a6uTH/PTdB
bnVO26Rl2GXOUQjERDRxRDduf93wi3CVVaJnLvU8qu6orU/FwZ7EHvW8606nJW5xRItO9EnVhYVW
hZHm7LAx/4Z+wM+r3n6JXexLbGmBkBahH9s3g2wPg4juA/dSE+i0tP+SXVuLFBiISRm0Luuy19s9
Wqwo6Uz7cghuEYX7fN0vWMYsPITRbTlGZkzfDA2fPg+7E7+8kHisrM0lICpv/NhsyU5Bd2e7abK3
ntYdgKBc2OzXhj/9/UPgIqRsAo881ZVwIxWJDWgcjzWjQN7kuulZhK6JgmYx0BsOi1YDKklBMhOh
k1kXhl/7wIvQRQw47+oBED/6l//o5Vec9e6aQjx1sXchAFaOQ2sRvlwqzTj3EhA0k8LDE9b4pjbE
23Wzswhe34tbr0z9LtQo02TS/5Sf2vMXF8/a7CxOW9vKR+fkTh/Olsul3ritxg5XkGFbuM51e+cS
HiWQ71ZpX3NkDcWmQv9Dw0svQzfoqgkyFwEcz7E/BKfNc8YsXXnJHrEgOBTOhXzhrx/XRdxxsfyl
5dWV4GDBqaXCjNLU7g0h8guxuzb64uURqJRIWnkkarPvhnU7y25Tt37w64q54eUXOw/KXFLvrU6E
6KAE4qGykMNEDvX84H9dOgx++vuHjQE8ZAKShiSzqb1dGr9aavijuPOkyNVc94TF1pMhh4pp81DQ
Fc32WC5mDjADfVOKr+fHX5v9098//AKBwAqKJOSxbf+rp7FLjm9eAjivjb3YduhCF7RvIjBv+KTm
zhczz6/Zbpj3xXaTjhKHBQRMII3H2xqNQ4tG+nUTsthsyhK7HitCW8lCiWKHXaHV1+buurEXO80w
GiBd9Y68Hl2w+aSOLq66SUFoXcQoAkeJ6oBuhJlC1M8BYIBRlHmhNb/yIZeF7EIqZANjFqEo4y02
fbeivtSSXxt6EZ7WMLtIRoFRD5pqowxzQ5v1QnCuDb0IzhyB3SIVLL+qE3u3aPdYV1+3/pZlbMuu
cGBFvjsMAhsrIvtYzZcAHCtbyn9K2JOGY+PM0sYR7Fibj9q8SWfvqC6lSmvjL4ISmfGx6fDXCFMj
tNKdh2xejbwpRLjza/yvuRILcRGaSKWjmeu75o0l1Y9Oyx/LHIIlIj0Xxl/7qov4jHIXQTnHIYaG
7KdKjHiTdOrPde++iE/DxwA0Q3Mh9KKjjH9xueFpF957ZV6WJezSb9DlybnToyl/g8IR2m/Igaaa
dynJW3vA8hzlSq83PmuyDwLM56td60ZPGAPtzs/NyrwvacoG6kK6cuI89LX0ViZPOJ9elwAsi9k+
xl6ZPpBeGBJJN0Ua01h2euH8XHvt02x9ON98DQH2TGfaVW6dBK7w/y6Qfr9uH1iWsRF7huqRKIHc
xdcpf+6q6zKuZQEb2zAN+6apCCVumWY9HD27ujn/HdeWySI+obJ36GueEope7HUvfkADb4cy+JVv
vgjPHHPBWlGMDLMaWvKm1wrzM/Kfl+q0a59zEaGp1tnBJJhwkeaocE+3ZXDdGbesXePykKStJlD/
wcQRG9i9GU3XrZJl7RqltKTpmonQSTDA6ZtPWmBciJ2Vr7msW5vWUGLqQFSKLLYQdCoObLkPvju8
nV8tK6fFsnANByiN0ibKQkT0Hk08L7OyRXnOrzdGcBXwz9WX1Wsc4PsYxWU4gtqT4z4HxnOjvl33
+qdl9CH6o0hNqkeO9oZu0P/n7Eqa7MSZ7S8iAjFKW+AORbnKrrJdtntDtIdmHiQQ069/h463uJ+6
dIlgyyIRqcyUkE6eAyq2b+CLfAQf/wVyaKf7b9AEpNp3TKBpAc5X7LsgWX/u0TdJrfpYKqkn2CY4
BP2lKAEf2MinmwU/GPbBiFSyVIKEZq1shE1ePc9zGvUQlrjvD13AKAma8bmeNjrieCBvmR1VCQ9a
MI7lO+7WmFePrk1oiEH2xy/i0XG8oB9AqAaSw/HKRZtdBhCYn+9/hiav1CPs0bJn5nX4Larz6blz
2GeIIpzRvn5sah1l1+s7tIHmNpa8eR7yeGYEagiu//n+2DUhqZ5gC2itzaZDgbHInIAUTVjskbDp
vLI9v0knSCb7BASmZVwOfiiT7LQ0fTTXe3VSZ17JVslXH8Tusoxl7r3S7nfqGN+G9eWYV+z/HXvR
JGztTHilI83ZrM0zde23+6Z141aWVJCzQi6IYzYhjI3oP0kagzPgdMy4kqqGBRrFhaMC9wULncoK
5z4/82E+lq/qyXUFPmmfby1vHBxpkB0EKKd6Wlwo9KTezhdo4lE9vXaBcyl4h+tyLN1vODEhj4ZV
LjvbGZ1xZde72ItXmFuFR6mEfnDW5dDmrs2dS0SddSVPoTubgoZclDEDVCw9pz3oi2ss4ZZV7eCv
dW/YCt1NSjFjbAFblORa2zO/ppDNixLT3fvp0JRLe4vYG+sWUBBp34zk2oz2R/B44Kes/Hukj2Db
3vH/5on/3B2AbmL7rps3FBCaXqHsJeK8fXPr0Jm+NNMHbn4qwHJzKAFsJXFTb+08U6Z9PEk/HHxy
wglzPPJ2Z4p1LlKS1+nmaShBrXm1F/pX3v8NaYSQyfZnCmXW+x+gm2Ilg9u27WpfYElk6OcLSWv1
YT5ZyY57dNaVBZetC4hVCypw7ZSGlZdHvHF3TGtco55ae2PO5QhpzRgS8QRnpj2ULfsL323h0dRN
9dga9L25P6wTXA8Rb3PeFDq9n47Hjm1y1K7edJaDD41r/OlAGSEccOMN4uByZznRjV3JW7uB3mWX
lyWUcooQ+9fANEmYyD3iN82sqj29hQ/dpcoq0KBJk8Cox5NdpzvhqBv59sqbjB3QzEv8ZcAOrXFe
szU5Ye/9An2onaDRjVxJV/DCLj5NGM4K2+E7SHge68LcmVBNrflPOy/UoYepNooYrPYnbhhfy7z9
5EPQMqCgVhCJfdBDSsJCzIhB64PWse3PEVomPmZrHWRrtrP506WVkrH9klpUEkqgjuM8Gm76EYJB
Yd2LZ1YtX++XHM0cq/29CQS4pwIYjOtithfXYC9rlYVNYh77ArW/F42gUPvDbjDuASbtUnAPrfmL
n81BheXr2BeoK69p9E7fcXIts+mfDZwVrP5zhhaf++Y1Uap2+pp5wzvXQ+mZSfpnMZq/0yo9aHqb
k5v8Kr0kq1mTAZdNQCCwnd0kezxgulFvz29MQ2UU8i45jviGpfkGNbs6aJb+532PbBumdxZyouTt
AERal/aJiKXII+AmQeYNebfRK0/CNiPO7KvfmtaxIkGs//0QNPcV3Vh5dQxdYnpa/UJEWVrsQNZ0
XlLS14XG9mTaI9ZbSIk9gg0LmUbqT/fdpDOuJG+T+EvNDex35oYG5eSce1ae7pvW1AW11Zf0iYsT
UAMU19u58D8JiIa6OXIgCHvfvmboaq9vMxtQuoGibMwrPgYp5NkfKsmr8zHrSsKWnuCZ1aBogunp
BbLw4USNg6Y3h92EfZpC8NlxTHL1KsiYzPzHOh9qGED7tJqsA1pxl8xGRrFfs1292KL9dt8fmhKs
9vkyq/apybwqFh0ED7+R6kTYn/umdROppGpGXSjk9hZMr2+LlT71Q//5mGUlLyGK0uVJ4uN4tfjh
TvaT65Av9y3r3KEkZeE1RZEOtIq98nNSPBfkxRM7g9bljZKSlQd5THDfVbHffrTzj0kL6ckFh2ZZ
eGDoLlMbe6kpl8kkThVzc4pIZv5aOu/kk+7IHyDMK3+w6IHEalTYZdxODKRuCduUnA6R18K4kpXN
4vmZixt+nDENUSGFgA4JCxeIPO5U8nfnFS9QctOFyI90e+j3JaYVpr4RQb45dEtzp2bpzG/Pb1Kf
i3oaXchSx5ZpW9c5W8dHaTg1ulrrvc3Mu9mEL9ie37yiGDmkLtt//f9x7tbHiQ5H1gpYVvJ05J3F
JZTaYxeyszkOcCWzdmJSN2glUZNybrJpZUApTPkn6lvldUmabucqhGyZ85+9AAauJCtU6EuXoR00
Ngz2mEGwMW1+ogE1hHp1mE0ycKF8MxIZ0f5IIx5e+J8U5o6LDlNUB4g2Tjk0sKDTdvWHY1AUl6kQ
JuhJQG+vQpjaYnydRxeiy2V76NwSxpUMtniDplNc18fQBXJdbPq6h1L+PlR8VPiSNUHrFZpCYHXv
IY9D1weTyA9rnx00r6RvzbmNo3Mwy9YkXsijlb66h5or4RUldW0MenQTE9uNmYP12H6BrtF1ZvT7
MccoabtC/NDwhqmMxzGtQqe35Rm95Um8qcFe7r/i3YUFX6Dk71DNjI3Tv6vhh846rRkJnA0SIHdq
51aE30kzFcWEXpwGJ+opWM28czeRcz1+zpuwkm1Q+l50/xs2d7z3DiWVVzdPaQbpnLgqv7qGOENJ
6nzMspKzPjbZUMJGCfIBZAhMqA2ccB6yR3GoGbeKZypoLlY7SbBwOeKUJG3E570jb51pJV27nI5W
Do66OINesMsgbrR3arNZeMfZaktuuRBo00HsPrbE62pFCz2R/jlnT5MAqdHf992uWRFVLQboTlcS
/QNlvPbzhc6OGbgFxAhbugcm1blHyVtI+KFBDCLhsd/57Ao4HKkjvzKq6djSpQKc+gydc1D/LXFb
Mv4C9embARntnYzSOUfJWGJDALxzUS3Lwfvi2fmFyV/JAr3W+74nOvvKsjtDLn50UwKCQLPK/xJM
MuhD1tVpWnKwybAKAq8y49Amtf5C+yEJeYLlwKqy38skqrAZc8BnOf1rdby9xlvdbCn5PaZp24KQ
Ev8C82+jreqA+RB0v/+5mvrnKxleGNS26wreXPmDsEJWb6fXj+ty6KTEZSokSojC6fIG9Hw8616L
tapDhN16uj94jWPUvt4FQvTWYneQcemCGkN2lj1ePo1bVCTUAF161+I4XKMm7sm2V0B49K+KVRcI
LO5siHTv2J7fbEotJ3HrzoPr2XrmAgqV66lLf6/Jr/vO0ZlXcnxpMpOMHXKQkDdwQQzZFJDuk2CH
WMsws9uk3AzfHN1lBbErJF1aUApBCbX4WEDc+/7gdTOrJPlS2x2DRFcZW8n40o3Lo5XJvd8ZnWOU
BG97zK3vIyRZ7j6UEzS+024+p7U4dRPUp+9/gKaKeErOLtkqxUiABxJGUl/LlPDQrcccagdpcazI
ekrqprndQcCdl/GycFTXtGw8G41yU3fwBSpcKi+bqiyxDsU9NnlB47H5RGfxzyEHqYCpBVqIpd9C
gmkqH1vLOvUQYlqnnV2dJnxUyFTVsnycihn3iTlEl5v26njO9f64dT9OKlyqGHyJ3DLMqzvyME3L
EPx6ZTC4HibYf0o8bAjWPITwZuzV7FihU+FTBpgTCa54sSEYQL0COfTSq3fuRjWBquo1WIP0fMCQ
AA5ILBEBqlqFrFnRlJ43WXTfZZqEU/FTUKYEeQxacOLSulTyd0e+gLCnT/b4wXSTreQzNIUty80t
OEe6QcGnEBfWOymmc46SxZaRye14YuMILE/Q67xCMz7qeLkTS7qRKxkscGw95X3WP6ILyWdf+2Xo
60evt4DXvu95zQtUKBXJjSKr6wausShW9UZMazAnvPx5zLyyy66q2XeEUVhXZyYduraMMZqacq9h
Tjd45VxrXv1UTh3mta85uMXK4nnTvDw28i1UbxYvGydCi9VgfZkhqOtn/ltjAGV+zPYWTDe2ITpE
1pr5uHxtpz8mTsyvW9vckYsPlzmbs26M975Rtblg5tVoxds4zgkOavjRkSur7mQMBg5QzCoeQQRQ
Uh5abA+loptMJUlHaGEbkwOHe+l0KZz6wYFo/TF/K0k6AWWXzjaOypvWPJlJ8aUd97oSdaNWEtQf
cPMDJV1yLSxuhqLt+HmcnT00v8a6CpqaOaSU3e2MP10oSLXqcJyqY1VdbffNSNnMdpvbcUJMgI3G
s1iWj31Z7yzeupErqVn5zEhANI+tR+b8XZbTb5egGeH+dGpqrtrna+WiX1iOY7wFCu20lUHiGGfX
OVgSVbhUyaqW43fXurq2476WzZh97uS6JzmhWepUqFRS5fbQNrjG6gYSsH48JT5/M9PHEeyMx9yj
5Gjb4lwAkGdydRfjqRQfprX9Z+mbnSZWzemG2uNrzdZoMA//PSUOJM8DdWUIuTf0PxGni7x+zUJW
Td/5NB4iloNYiZK8+bRaYMwf8Dkk/dlI6JaQNfl631VbNL5zVGMr2QtZOadKV+w7nA6aimNkkd9m
Dn74IN2rxprpVtFTfB7qTjo+uRJRX+nsn5uWxq31uvj5+f43aDJNxU8BegcJk9Qh16Qn/Q8c8008
ENVMX+6b1ySbip9yZe/Z9N9okjwSkPXuZ/IMtM2OeZ1/tuc3q5Vf+obpbWXIS6tnkH4Go2t+tnGz
YHV7N3c6Bymr7eJ51OtbHOBCIqg9jWh2/bi66961tM4/21tvPoBsYmlVirV8KbygS6c/CWgzSbun
XqwzryRzPy/dprSNWwWZhmXbvA5QUS+9fgfDo/ONsuha1PaNxG62PiAWjCk9ZxBWvx84OtNK3vKp
HEoBAep4BHB5ioRn5MnF6JLl7/v2dZ5RcleMi9/NK7hzV6M/4wDgl1U457Z1ds5e3jVPiRr3PpXo
jqjBBwDacrd5MNsv0thxus60EvNEMOLUtQcGmDa5+GlxnZf2wrNDgE2MfHvtbUTydkZngY+Rr9e5
vZb2r3IIx+ztgNthXYl3HEf5Mh9A0D1K9tWHghpLl1fu7B3YvVuRYV6Jd9uTs1sm4LSznBECtE9z
+bT0E+5Nn+QeDcO7gYlXKDGfMI9kbYNTEWMQxUMC1bwwM9j46b5/dNaVsK9WOfGUIG68eg3txA99
aAHfN/1urcTAlYj3kq6RoobKAJdJZFpJbMzLxy7rgwRwhPuv0ISmChl0525OTdGVuAlE/2vVRqQh
p8o/1HFEiQoZtIh08pE74PAYMhB+FhexK02hCRxVEiSREH6TLkwnxXWyH+2sC1L2CgTqavXRfedo
/K/CBanRGHObS9DDVQTNY05giPy7naThwPfku3X+V3I3LwdZ5EUnH7qKlSk7izQxstNqJiagd44r
5XDod4sSFQdmFoUztA6qBOM/BnBpGlCVOOQmVfBhHkbLbQRSuFhwj1l0gVsvQZ6+eeNOCdJMtbnN
z02BAxLRMboWU81FfjJ5EXTexTfcYMAyk+/9ZLy7z4V/lJkQhSznbosnUIUPIbS+oGzsXdnITtWY
PW1d2227d8WsmXUVJVbSsW+7Cu+a6iyQ0MgY+p8L3fkd0EStqVTUthaGWQhM9DQ7Uce+dLMRZMtX
0945b9A5Si2nrvBqYVpIvPqxcr2AiAsfX6T4bnd/nGOKaMRUquri+KAWSkFOtQzdG04KykBA4mrn
eEAXT0pdlXnGzQ5HazFdryzrTsS0A59cCvmxpvn1flK8P8WmCh+r1qFImhReKib2xTTrD9U8Yp8+
HNptAVK4zc5NTpTg5GA2TyUgjGNE/ekjtcYjJwUo2sqK3/odqFRz5DPLPzhpXFsfLHvHKwyj+8//
F0wrsVnkoN0dTOyEWhCc5paBNs4Lyb+w/Fuau2HpPmT2se2cijWuOc7FJw9vytMnCqUr+pzMO0Ap
Tfio2kIVLXrZrttHiAHXvJ+W+qMnedCM2PPuvEKzqfj3puFmdl2OhZ/U4xb+v4jThwtLd4q1xrIK
NwYn6cAdC5MrkvE0l/Rs7K7I75s2VdShOUPYWwgc0xSCv/Sd/2Lm69f72aQzrawAZu+kg2Ma2GSh
Pz+oCp9igSn3jgvfr5gm23L4xtvDMKV5vqIeDMZ6kV6DHaj3o7Z/+tKYdkqOrhxsH3bzCsvt/79o
grIHXXLTWdbul8mn5/v+0ZlX8grEKMLocoJoX/DHS8kFbRqf8qE8tKSYTCn5RdGtffHv2sjRdkPS
6TQn+alf0x+koJ/vf4JuipWKb+CCjptg0Iqzob+sov7A2j20hG5+lXo/uAutnSIBkV/TPJYOVsV5
ugiffvKaYyv6f8jSHDvjbWmj3OdT/pHMn7B8fRXtXoBqfKNCDcEi7DeyKSTouqDRzvi1HPZkJDWR
oyINzWLJZ6/PJJg7pgf0WwbSIs9Ls/cLozOvJG7i+74sLbhe2tMHex2igW7sHdbpftDozG/Pb9IK
ZzEyQ4uujNcqeZwa88WAjCrW8mM8yCZV0jbpHdeZOIbfsy60ffvc1EPkAiV1f/i6eVXSlvoNt70R
w+f0e1oN54rTy33LOscoGesC0oA76FrGtiO+jdC7gfDoX0NuHtoimFRJ1qxLaJ608AtbvXCkVug6
bijXvR5O3eiVhGUZfkvBhYx4T8cT8/0w6ZvHqXJ2VldNPVBRhunMmbsx4sRO88m0HmmSBzZ5qMvv
h3yv8qZNpUGTscJixbs34b/k/Ck/1ORETRVqOFb9uLKtEHAXPOhO/eRSemxKVYRhD2RHLc0tFi0Z
+CD6netfS57uHIFpIl2lTlurgXadl2O7msgPXrZ8SJJuZ+3TzaaSo2jna/J54wnNZM+uk4eWh2wV
S5QaHr/OabpHuqP7BCVZjWk1IQpWyrjrv1PaRh4R4f2A0VlWkhX8MWNGwBQaC+sNGJWQe+vOtkNn
WclTo/K8OulRBmqyBs20hi1ohO8PWpOjKkwwtdoZEHWUgGa1rpMF/gsAJNtd5n/NyFWUYDqnbDGT
RsZzn50tz/gsDfbp/sh1ppVfJ5eatuExuNvzsl+QgA754o47Dtd4RUUJrlxIKodOxk6ynKr+m5i7
52qXslk38i0FbpY7bwboM+P4tS9n+wt3+gv2SjtbPN3At+c3pl3TriDYhp8aQesn5s2fxCrOy5Ds
/PjpRr49vzE/GgNltoHpHER2zoFG9+o9LJFu5EpeYgPjpa4Fl/N2iBY4BdxMQccOcQJRU5X9sNsC
RC81qjkh5he3b7776fCjTpxvx4JRydBqHU2bUVSVWogqSKg/RkW7SxGsc7uykNq5Ieq+AC/bkhpj
CBr3PEjE6kf3x66pvCoasMtrENu38Ly5mJ/8boSYlvt79UxsNsadV2g+QMUEWm0+NsWSVnEPVYFn
9Cl6P2sbuufH0lVFQxUTHdeGNlWcVQZo8bIzG5NoZnsO0oSmyiflroNPcVqGxsqeR3Xph7jajop0
jxZLY17FNKK5j3AxcAleFPeDmOyHtHLDytw7/tb5Xqk2aPBrJQX5TWwz/qktymf8sx7zu4petFYv
bYpBoAQPkMQdoFptUgBS6tP9wNQ5Zvuim2oDEq+GGqaUUHxdHs3ZvAxj99rO0xH6PcC91YqDq8he
FiDEsupy5SdvaYYucoTZDE+sSK1DnBp4jfW/XyFwE1+X21ckxhhTyURIhvJQLz6MK3VH2CMDQc0o
48n2PrikqcOpsNuD06uUnW5ohcNrsCk3Yj4TH3yzOLiX4554l6buqDxq47zmeWaBoWbw62dG64vF
5ywol+LUleLYHKt0aoOTtlXBKhmT3PQvUyLAkV2x36bw9ji+NUHqbM9vgjSZFmnOJS6svGK6zEZ6
ciFV03l7jJ/bbua/R62mCgu0odrs8gor7thfhQ+hmqI/+eaLPUeymwPPms73c01TJRwlGVwmwVla
DTIuiRX5PH+eyvrgHCgJsMiuszqOApQArTNO/0wZqKYARL4/8PePcU1HyYBmBkvpJFE9XegLOGjW
Qi/KC8/bgDPyyXaM6P5rdNOs5ALUb/ua9JhmUtM/uWQvaH4JeTXuQfI19lXIYOcZaypKWuOiwY2a
pYzyto+y/JjEg6nCBj0jFb4rMb1Nz86gvHy0/b17Q03k2NvE3CTAChCTk/ngk0nZFKWQv0j84dgf
lYoY5HKhg5wQOSKtA8DXLmNq7JysaIqPihaEXpi9oIMDguU1dd5Mm1h/7K7jz0XapCJA7wglOx+h
e5OyihklIXUxI0A7TkPRlJfOrb61Hv/QzfLYb7nKssbI4phzi1cUnrhCPKtGq6tzcHOlIgf7fG0Y
ukMQOrMdmZDkpHR+Lmmxc4qjCx8lf0uZd5xzH9sTkeRh0tUzlKWdnVnWGVeyNvNap4UCooyXtn7I
AKyR43i6XxA006oiBMs5G2w5ThJAI/8N7e+A34vv0Om8+Ou4Ezma0asQwaKFemNNAWFd/fmZJ/Rp
FHt3pzrTStK6g9+5OfPKOCWsl0E2V/yP7XLnyzHnbE67qQnSHoe5MrEtIcsSGuV6tvo6GObym0XF
HneepmKqeKml9MxFcHgnAzqcTeXLZHzJGd0509VZ3xx38wUAlpoDG2ZEfVJGoNc89aMfLU2zM7U6
8/b/mhepufS0tWUslwL6A9nLkLehZRzSqqCmipVqcaRjEoj+xXXCDRaIVIo3I/UPMeDCvJKzRr4A
g+JZ+Nsd1xCtnw8T6XfOL3VppWRsNTdDLQ2QS7VlLqImQ/xgy+xdh7n/nffeHjpZ438VMEUHMPo7
JZMxm704F0YgE/+p9ffa1DRfoQKmhor4SU5h3mtEWBgvpWM88KYPkdCn+xm2Jeo7+0IVN9WQaain
EmUzXy0Qaxofypx8dewIx0pRk/xz/yW6z9ie3yRBKcQy9nOC9ZfkL6J5WRr2avMlKIG2uP8G3Txs
z2/eIARvsyp3G2wewPrjiIs/2s++Ve0sLjrzShbXnDjZANBPbFrmg+8DogyK2dXbO2x/v2WQmioQ
orHKqQPhIM4Ju7wPk2HyQsJGKxptOT0Utvxnu6eHIFLz5AGUFCVk/Hbfb7qZUfbUTeLkpgUQP2BO
ZTQYL1WTxQv+0nDeurNr1wWYkuO1w33H6yl27bJ/HLLMCpCRl75r42pgp6mt9uT3NEuRCpLwxyTl
RpmO8VgP3x2aNGHvkj+H3KTCJHzorPtlAdsgo4g6o8jDwUhCScX3Bciw++/QxJiKyCsINEfm0UAp
R0uqj01qYzXBKP3zMfPKSj1YM6CjHDlY9vzSET+ooERvmSK6b17jfRWUt1Jh266FCC683zVj4dQZ
O0uczrKS2jJjVT7kZRsLXO+Gq8PTKKO7SAxNAqjYu7Ub6rmj2NmRwY8mOl9Hw28CQd0Htk5vx3yj
LNJty60hsbDDSMEfP4NMkY/HNuymkr7e2BcD+CjwV79Wp1a4TxZzPx0btJK3lQGSa9c1cURvzqCi
cdFptfc7xt5fc0xlbS6YGJ1x+FfJcg6KmQQe+nHr5BVtxkHmf2eUBHTdQ5S/Gz7+f4jbUqezrbHB
FlLkgwgkk80pN7q9G7V3wwfWlcujemS+6Ngi4xb0N1DJuDgQrRlxZSrJsgOw1H2AkrjG0kyM5wR1
IVm++YYsgjrzL/cn+d2ag+Fvn3WzbEqaQ7uig5yrM3aRXWPZHwCJObYqw7ySuglAJG5hwDuIpsBz
s3NbtbjVaNaD5CHq9ktK0/JxzwuhGeF/BPtQ5E/tEde4TN16zXPPaEEpOO0swz2ZFueRASo30EAM
eypz7wYPXqHMLHfoWqzGjOuGIv/qsyQqVivuBRgPRn/nou3dCcYrlAmuPWdKUuBpr65JX1PXZoG/
eE9ATx9sUf2XJOcmgjKS89rqCxO85iRoeB1l5d6x/buBj7Fvz29M8wootmVjhmkItFzL4VSZ1U5O
6dyiVGS/aZZBGmBWQTNp4JrDdfHSgA+H9GAwcqUs+3StyLzJTVLCxGUoyUNJ2/l0IGdhXCnMxCi7
dahBGOaZ47NN0CxNkzNhzl/3zeuCUinOSwHmk46S8WqJn92YBnXzoy/O7kGiRXUnVRoppNssdKcm
0+y3wTxS70cpKvb1/ug1MaNuoqaK+fMyrdD6yQseeT5omZqR7kTNu2foLlM7G9ATM1vWaoOTsM8i
2UQ1SNqcwoHecxs21al05pf7X6GZA3UzVYmpH0UPvjbDAlmFfaKrG7T0qzHu2NeEv9rcMEJB2vac
Ds0xLklATy2tB28GNY80eHm+/wm6VyjJi/uGdh2XBFyL6xCWCS6BvZ8uPUQMjplQ8hfEM4tReybO
Jsn8OJlvlXWhhzRiYFtJ3n70ICONzrZ4NtYTt90PyVG2DbWNAUpUFqGztSk8o/epwDJYW7vnq7rQ
VxK3TYi9Vn5rXQEb/FC146e654euB12qti+U+dDh7l2gCaa3/zLz/BEAy2NUc1TdQq0Uyuap747X
gZuBPYJHqBY7Qfi+S6gKQffatXXAi2NdC86esRkJpT3vmLbez1Gqbp0mG/IddbJi+ob+O8Q6L4Yn
QkN87+tXAvFVtmaBU72S5aWi9aktnmejDJb8MV2fW/baExHw1Dk3TcQWdrWTb01dBctUBKL+MbZ/
V86RXTwmbkvPmzU0te1ptErwAmUdDSxvjpJ1jwFt26X85+QIppUMp4mbLQxQqSvtRGjWn9P6p5X/
LMB3lB4ShcMrlDQnZY9SLsAi4ZhN0Kw/1zYLxvHL/Qqlm0Alz6HbbhuJN4Gn0Tf/KtIpcgv2MXXk
JVt2QFS68FNW6qJM+wrSDmiBrioPAlwkKnmyR1Px/mJEVbZcI+e4ijOxeTTs9ZpQdsJ96+isgUi+
rW7y7KXHPkIlzS36ZmULtCKvlemFHoCOebnXBaHxj4pjn4QPxrAE/sHJRIDfs4i6e/9l7y8/VMWx
1ylkEmYJeY2aiYdEdt+7kT1wp/xzP3Z05reYukmrjgKH5DPQ2hrQ2anW4qO9dmEj3Z0zM01oqqy5
uB+WtlPkIBuHJFHnAsuOiwM7oS8et6NjX7DNyc0XeF7j1YAj/T930rT+PZjVEEz2XnXQza2SunVq
gVoDJErAJi7nnqcXt/h9f+T/7v/fKTwqY+4kE69bi2S8rkjaln33p9+JJyywqWSBK34ajKIVNAmb
fEDfeP8ZkKWwIH1U53vqw7rZV/I6cXuQxzUMkkhZe06L3w52acQ9mG/KMl4WyTLRTQsM6iR1wAEc
DQCq2AksTc1Woe5W7k+yTTiPV/OZgLqpl1Abe+zXX878en92NL5R0e5OMRu174IPw+pHK6yd7mPe
VvyxQq3d+aXVRJYKeneKkpIKTBvXdcyijtpnxpvo/uB1ppW0lg3uEQyjhlLalPxD5NhGLLMO7nNU
zHs98cGYNrUZWnRgt5O5FazddNT69kk3+eySaS1JUvRxO89V4HR9GzW5PNQt7lJfyebBmJNOtksV
k4pnJ3cps2dwqCc7/1WacqeqhZs8we/yRvEzme3XdKlC0dPPnlmc5e5mRTezSsriAJmOFRq647TN
gw5Cp2DVCu8HjS7ilYTFlUYyGAB24grwk1GdcQgYDHv02pp8VWHvS9LbZdJzN26MvyR9rLbdcfnP
mn0X3R6D4buHsS5VKXIBE2oAoxVunHdDQHwQVYLg0ZZvNhDrC38psx+TdHZcpZkFFQ5POoDKbTer
4m7wmjcrn5dX4iXHKPuoKiHOkskbhxVfUi5fGZehnMvo0BR729TfJFdbJ22GE0IBAQoIKH4i1mUp
vtw3rYl9lSS3sVEN0r4EfbD3tXYeaTYA2vY16w9mrioibrWZRVIPQy/MNnLt5BlQkyOXD4gcZQNt
t17bDNuRpcGLsOAiXMfpoMOVdBUsEW7uZ8gp42WcH1doYbbe5ZjHlXxdIfPoo09VgB781V0+eOaf
rLrO/h7rsSbGVRS8OWTCLSQEnFKQ5NjZo3CtncVbZ3n7E7iNwkmk3QB0UAxJRi+wLP6bWvnOf6Km
0KjYcZY2BmjEMJezKQLWPTT5xz4Zggxso+TgEqXy4iId+3WmhEOdocDtedOfc+r/vj+pOt8oGcqy
hBT+wjCp/RIMtH2YeLET5pr6rvLfulbVp5xAHcO1olyQQIAqbncrqfmLU7HjnWGXBeG5QO/hMzHW
wJ5+p4KdmjqBgu0Xo1t2Ykc3v0quGjm0coDGBRc3iZP0Wldr4Jh/WPvhYH+AS1UI+eq6LsnzvI/R
9wyusiU1cUEOLvpjE6xkbVsbINa3CxH7iferhc5NOPHm4I+o2vdhUVo4ADgJAOSkGTU0nYPWao/t
btSuD29IJwjnod4I/0rIz7r/6Ipn2X075BcV/J4XDZl93DLE2Vq8Tr7nBZweQ9a7VEW9t27tlmnT
9nHf0m9j417mdfk4GfLFHvd6AzSJq8LeW/BNVVAM6eOm40+9T59kvvMjpVlZVcS7yLgH7LOLktBk
FyK8JzbzD7mZBNwlL/edrykNKti9obNhFzk46KxpeE26RzvNPw3dHjBRk7OOkrPULF2LkMEF1RqI
lAYoIT0XQx9Auy93vt7/AJ2PlHW2EWXN5xVXGHlvhY55ZXQMifm0tuf79nWzq2Tt0M5VKk3pxlZT
P7T1BIF7slMQNL7/D9A9Q3GkaIqJFycJE/Dj9oMdz8Q43R+5xjMq0F0MLbXbbUERaROk/qcKPQfE
f8yTY6uKinYHYU8vXDB7xy0INoOhcr6s1jpFxsgPFjUV9N6WpVF4JjIrccxTy/tonveg+jrnbHNy
sxMZUiryfEGpF633Gac80VqLBY0SOL62jJ3ffN38biF18w6jkpPneP/H2XU0ScorwV9EBAIk4Apt
phmzZtZfiHUfAmGFEfDrX/a+y6x21ERw7YNaSFUlqSorU3hJOYk3V35vAuH4dbQ3zMfgXDrUPbPc
hZBmspPJfbBsERXiS79+DlOUgbf0zAzGrwPe1SRosc54kleNe1r9PCp7dwOPaJq95rdgC2uZHGoX
9evsZNWPgfA/NzX3j32RxUU1bSkHmj5B81+nplymC+2Spm5PReAdPHvjCwwj67D3DM2KPc5dmZBg
iRYxx6LcMnzD4uhw90UsEowljZ2Axz5ym4s9fwnCj1CQkDtTUDo5KAj6lrRxYTxrv8RUpREENjbs
0rQuV5d7YfZp5eYtL6mT5EDkFOg0ACnN4XZIM62L5rVNEzJ/WpmDCxo0L8R6cEElRer/2MLPzNvS
MzPEBp0gNHdGOaKd3gMhbo8s13s6QXFd3LXNTsPRUlFOPhS+KjF+z+l9ToJLuVxur49p6bXzdggq
2dtoRk960n2BkPiPJtunVBDoQHdV9Z49WZ4DorMqkp46oLi/sauGOKmzgiLPvg7phDtI1faoojSP
jj8XkeXvE88AYOVvg0Thd0i7AAcVdEODyOvC/DQv61Zm5Q9q5ZVk/j8wq4nbxeD2FMhnP7LB4riW
J7yJTmPmRsxb77KijYl4mqU6yuC/2xtt/NOrh7x0shUks5Uf9smUVfFY/uqC/5rwUy1YHC71gSDR
luexy/1obrbSbIZt0oFYtjNbHIqZXqI6Hw/UKpps+nbg/cb73WC7OgwLuWXpFhUkXsUI8kJfHJec
bhiYaejr7y8Way6XqnZXONysQvSDhTFUdvflA3XYuxfQjqXZhGNsIW9Kn75Luy2M6euQenTZad6c
QagcFLqI0apu4q7KTlXfxK3/OGY/m/aNCpa3afsmzTdeAqZF0g7k1SeZy20PL0jvvz4A1XvNN6KS
yXC0IziUnQMyWAgbS3DvRzPLskghjh+KKbA3dtgQsnVM1jgIKKOi6JSE4cfavUvR9DpkXxTJN7bZ
tBc6KgsNMlKNLV4yYVscJ16hBQAgKhSr17k/VuH3jH1qwBFhd7v69cDgojk4owJNyAHHIUSDaFQj
FJubjY8x7LSOzZq7agaHP94aAkiHile/uef8uB2XTENrBzSys5T1OISSWok4yH5P2RYHvsGIdJT7
qLyxXBVeM3W1PIz+cp4HJIDS8NO+iWtncjPaPQkH5E+UU07nnlE7qYNmI1qbVkVzZFR6e57NCBJL
Ts6i994QUmwYvmlozWupnYdemdouUnv8mC/ZEnnVvn4U2KDmuEPtKcsReMCkY3VhtiriaSjsXVYI
aPXfQTltUZEoXCzKurTHshk/ySrbdZT4Oh5LTJzRIUUoC+Twk60QvENbyq5Hna8DslrRkqmyCgR8
mHZfNRei3qxsi1/l9e1Ei8zfixKCXamGpIdMFnTLud5HDsbj2wZuwBz4Oo5qsCFFFzTtcJ9/aj9M
b4tDEw+QdIvmmMROVBx9K9r6CsPtxNeBVYvbdwsZ8F9LQk7tab7LH9a4jZwIldeNQ8W0UprD5ksl
SeksMuny9JiJ+a5gW7gk09Cau04l4+ACQ5XCz+kZQlegNt04Y19/v/i6IDkjxF+WHkFscafHiYbf
K784l0P7flDFpapSseFbrwdLwHj+NiPK0cYEgKab5OnwoW+cCAzgj5XaRVJJfR1QZU0c3jtQN1Ft
GffLeBiG8Lkvxa/bpmpYJR1UhYQempdtXyZlOUVecx6656G698tnX27VFP/cz/69tPs6usoHArQf
A1gojUDYfAK+8by8XWPgbmJxCC+7uCywUpo/i6GlS44kXzKn08ES/JDn5FF25fn2Sl2Hee0rtON2
dOaMWg6yWGGJRAFANjHQet9yUh67IN0IHAZb0hlDBSuhYO3PbtKuIe5twd0sP7l82dMyiAXS3dgW
BP1MnpvYAM8hRkVsdu5EsEUoZXBlHWhV0k40aoKlSkgct4M8+c0+pI2vM4Y2TdHagehx1cnb2CuD
c7dsNXyZllxz34n1Lh+ZcpOeprHMigPpLZRMt4QBDIuiQ6gmXP36rkXqjSC+yXB9JL19um2QpqG1
Am/eejVXxMd1xP4MHrKjdPKNeG9YEx0zBXb7PlMTzFDa7JiPdtxYYZzJrcfW9dbxiifpZKFNxceR
Nr6XWMyLu+LSV3dFr+JA8sO6Xkj/bRn76PYamb7k+vuL12jf51JBPNwFh5p1KIvqqcCDt8ucjQuK
ISbouuTMUnVvozsqAQQvVk12SIP67Tw7cZDzz7e/wPQXmtP2Ve/U68ygvNfet6D2hBiAU38Z+mDn
CmkH8MiCuXY9eC0VQSSRCmjqJrKyLUqIqzG+ttfanbljDg1GZBeSXjyv1cdJfMjmL6C5iQjJ4kD9
vL1IJlfQnNhnIDBnk+NeMzQQcqmPvdwiXDEMrWOq2tyzaVBgfUJAK1vPj6H0edg1ax1LJQSFzjxH
VJs9v0fHzjzEeZj+uD24wfJ18FTud7NbLgxQAZGhY/ahtr9P9fPtsQ2XBh06tbSSyhxBIvGbdx2/
EIAeG/IcdG/mcIu+zmD2OoZqbCE4A34zSLFTy/4qCvRI5NaoDsvchBHn9k7z1wFVmHrhAQ1Mk7WY
AKXqQf/9QdQbMAqT7Wi+m6Xo3vZr7IHlTB+p455zj+y0Hc1t24wHrFssL2kUGOP5WQR045ZgmrTm
sQ0bvH5Wfp9wxQ+ktH/RVX29bTcmm9TcFLGmrKpl7ZOgzXEBQcJ/cWOva/atiY6lCvPMkrU3D/cg
D0Q1YRXBeHYtJ9uqIf9JYr8SzHQ+0SZETVqhF/RexeEb/nY91AeIMHTfWJwflYq6Q3hGtqo4Op8z
XG4f8y0uL4O/6XArOZXQRZ6wbrP3fl0+BenFHR5qqEPWu6okvo61anjduz6vvMT1nXfOOoDGTgwb
pWuDPelsnaVj2fWsMpo0eYYA6gCJk20cv6ahr7+/ON2tdEplamPa/tocQIN7DKCgdttUDfFHR1pB
S9dqC6HgBeX4NI7uUbYDxJ3JfT7xfSevztDJckjcFLRG1lGSI3ixQEKZy7vaohurY/A2HWEVro4A
bLnzkiFfI+RSTqRHTxlxNuKEaYU0Z66sESpCaUOToHoq6xipSCjXX6BbtLEDhunrKKsVyHowvfr2
HQL0fcGnN0hAHGm6RSZluJjoOCvi2j5tg8ZLuup3OVxaKMXm6pmzE8meHbXPr3S4FTrSV4B+LDfh
HkO7LJJY/j6EG0hx/rZ9iMqtHjTHvCSgNM7S8kjSZWPlDW6lg6xKjxUsA79iAm+NCjpGbvv9tleZ
RtYclk3FItF/7iVZC62QQMSF2HpomcxFO2sBFS1FEOAytRbqR2i9cZySQ4lgYyNNo2vHrb+srgXk
pQfmlCEmQIqPXXfifr+RWzAZo3bm4p4zkSnopsQJPw8QyVHBehnke2v+WIjxMtoby/+nmvXKAeZp
PpuHhfArJUEIXKyx16wxeIhPY9vE9poUoHm9dl61o3OwwbIytpcm+HB73w3L9w/6Cg+YcerS9S6w
fMD5Oflae17z0e3QZrrvH64r++IoqPKMNtUIm63yMO45rurule51i43SEOx0/JW9diVVQWrf9V35
KGgQowT5wEV+nMnW7cL0F5pD+wPrps5FEcrP2jhs5BG8UW9pyaIi2GIWMtwjdPZRCHFnhWpQm636
B6jo+F4Vie6SKXSm7eLFpb4uWA56QVc4UHGHdAz6pxmJOqjS1B1QAHkeoeH07e3tNgQSHY9lpVVD
ahngS0J1tMf2m9xs6Dftg+bq9eQ2rRPgLelwcmbCiUO7IxEX3qFyys+3p2/yB83fs3loyVpY9t3o
QokFz5rST1Eor0+3hzckWHSh8rWpnNTJJ0BBZ/9c1m5cVg/NWMQl5+9dBzTFX4m/dUwbdkJHZjEy
IDJSaFdlEuGkmT5nnvhx+zNMQ2s+PS7tPIcOhC4HfzyP7Xj0l138Y9TXIVkO5I0G33Yh+2LzQ11l
9/40bWgHmmat+XE65XhxzxRIxDn8OJIObbIl3WoXMXiwzj7az3z9Pw5xJg91NUGakwMg9IU0oLX4
tW/Vr9/1IpKODXMgSDjTpPSyyEJP9DBsCTialkY7o0nQWy5PXXitbR947R7TTciUwaN06lE5Ls7g
g1k/qd3uyc7F23YCb7OUG48Y0/Caw+JxNPGG5P2976yHNntY/Tbyxw07Nw2uncrltBKa+jhcKunH
IRtiiw1vXF7f7dpQHZJFLUmXca5tSJxkh3YcImbv0h6ivg7HkmRKW4vNPajqAhZldAEevHU3gqQh
EOt8V6jjzzlbZ+jVNL/y5nvR/7DmuNraUcOVS0dYBZ10S0v8iVv5XckfaneM6+njAuQzn5Hw3geI
83WolbvOKkXHBR6Szdh/B/dV0MS5h1bNXRcfple9/FWg85teW7GWJ9I/e+6nYqud9HV3ZTqvQAlN
QoU3mJOUyr80nhU7qt3IjL1q8sAjaEEGPQRF67eqTsgIjjTXjZ3OgghGuXEAmobXAk3uw967oKih
i5MdGZ3ieQjuA3urZvSqZWL22hVhgeL82BLI7lDvvRieKvtSr2Vsb4kvvLruGF4LNqPr9E2YQT0i
6+ShTPsHNlfn27HAtDBaqOE+950ZlPwgIGQPjf0NYfMtIV9uD26Yt16qzoF0GmaGwaGscSiw8nKz
hmwaWrsKEMSBgk0elmTII8w9luEuBSjgV65H7YvzLmSwcEEskLtBJeVdyAr/BOpHFees6TYisGHV
dR9N+UI5n2Sd0DCNhqo/pWF1cK2tvKdp+OvvL74gGxu5ru1YJ9YEwRSnvRTQRu730jLqRWl/cbIB
7KZ1MrjIqJ6KpbL6U82sij8o2653lTOxD5rP1l4ueVmCNKBs7TwSq3iijdwVJTG45rEZr8sKHdmQ
+bKtaBCQmB9EcMjnbuNlbYgIeoG6ADuuK/ylTvyBP/hEHOjsfg7oAM6GaiOmvXr1wydorsvC1Ef6
pJ4SpP3vg+DLwsfL5CFrCK2ig1q2+EMNxqQXrEHy4kATrZnQYa5it0Jq210Pcp+oFRBdmiPPlShn
buErXH89t2762BNkgfL+eDsEGfZBr1y7YAxl8jr7BWgZECtGk+ijQj713cal5DrPfzIomP/1j1/4
muuOfdeLZUqGRcQNqMfsbvzC0zyhsjou/MHp3Y+3P8Ww3zoBSJnVyMTQeQIL+qesOUpGjil5IMvH
ft5FsICP0U9hqNPOU4q007R0Xy0IRcVrMW41MZi2QvNn2rjNHNBpSnKRnVTWPkxB/exkBajK6afb
S2T6C82rwYVGeTetU1IW9nGG3KDMOryHsiLxhvXD7f8wnDy+dhh3q1cvnsBn2FI+jlV9loxvlMNM
Q2sezecRSq8KQ9N8PAQzv19Web49a4MX61Xr1O1sn6zwgzR8asf/+PCj2EzxmMbWXFh4/oAsYg6G
4Tk7BpV4uwwSbJZkw4VNw1/94YWH+chQlfOIqYs5QBOiPM/X6ouQl30rozlwnpV26yEbmXgSmtJe
ePa98JFn7s7hr1/1YvYK4gWc2N4EyiSWlHYRBbJ54y5bTmVaHM1j69JBATKEx9aTikTgHd3m2erS
+PbaGAxSZ/+o+WR1Qz4guJX+zypDRWeciy0kvGnqmrP6UkKfRfTIPZPy3smapyoUF3csD7fnbhpe
89N6thmk2qG06WTykLczmpvm4SRR2oz2/YHmrWXthDzn2NkGBZdhcKIqS2NUGfatvV68zsgSNul1
7dM0PHp0PVM0l96euWFb9bK1P7UN+qNAWt9MYwza6yNPt2AahlXXK9O2q8SgXIrCheN8LdkKIn9Q
di/BuLEqpvE1b/UEwGKtBW9lSjwV+Sjj1HGr4zr5Wx2UhjNEL08TqBs27CrnbQtrQA4WzfPj7Lnf
CiboA23nXarkQIRrnsuQUlYTYEnJypejOzv3g11FbJND2vQZ2mnrj2sqWGHjtAVjlbsUkRgf27CN
2sraaUWa/6blwqfyKmUb2gSS6jQu2i2+WNMu675blCT1BCafFp9xQYws6LVPv/cZv+a2IAJp1Gyl
Q7IsNYjaIJgF6aNdQ+sV6gDQe26nmDauIZcpvQqtsH12r1en/UGmApQ9OKXy9DthYJDyRtRPrC3o
meFyqRemedExMRA2JXPugI1ahaDCX4+LPYmYTtWDm84bKAFD7NHL1F0+9VRMSJUEVnemnfuRVd5G
TdZg8nqZWo286103n5JMFWcLrPuuK88OE3HLdoHv0VqhOa2smNuENZy2qlFRBPKDOl4kdyU4Mbrm
s6pgVK0zZILKkN1PPn/XEPI05elh8sVG3tq0/JrTWhIE7SLAPudz/yTL9KHrP982foPP6gKY4F4F
4UWJkZWvjgo6aySsTkG2RfRiGl5zW0fk2Zjb2Ny0dk9TUYNcrnhSrD3dnr1hXfSCdLHaYxMSuG7H
6JsiDL/b47RvYXQqkDBcxyHrOVINaVtENnO9UyEKdPCu01YTt8Hy9Wo0c5zMoStCMa5nyUIqkArk
b9IgOCognPct0PWvX9xjCV1D3+1wW5s4/aS4fZhqb182TK9C87CepSQOnAot+cx7N4F/eOm3KmSm
ndVcdgDVwiA93KOg6TQfuRrSk5iyLfFg0+iaywru2vaa4vlftPTBnv0vTld/u73ipk3VXFXkQNV6
DUzSh2QwVBJBnuF96331GNDgcPsvTLPXztmM0X4s0QeYWIAhOel4ypt0491jGlrzV9alnA0hmRJO
uq8eR7OxEpnaOA0Ng+s1ZsmbsJALjLEaOoLm3HQ8qmHdIpozLLxOANL6IkRGHPY4o3IiJjteVfuh
C9eIiV1ART/Uy82VZfEOOVQkKirnRFj5WEA66vaeGgLlH8L5F446kZl0XQp7r1R4CYoiamb5Hrme
DZMxDX/9/cXwPAinwK9s3PoUWPwfh+btIt7dnrlpV6+/vxi6c8PUA1M1YjC4yEGekUUlz3/fHttw
v3E0PwUyp0HCDNeOtczRBRzGTto8D6p8WFb/bCOreftvTKuj+ezolvNMBoSDaWbHdsENbUpP3rpE
+4bX/LVuqkb6OVYIeoLfASc4d2PxOO/rXIRVaj7rdpBU8ZSP/JNK0b7Clt8Dg8jKUO/Te0ULZvj3
FsN4QjdUFRSdoGBAcnWq7el0e20M1vNv6XnuacvxMuwG9Kws/L7I6PH20IZd1QvPhQOYnDViV7PR
+zXz8pPrQypq2KU8iEXRjtYMZCtgE4FLucV0KtLxzZryfdc9vdicl60/+ZZCdr2sIIitLva07hxa
89aZcuBCUEpNRg8mXtigA1o21tu0lZqzQjcrHQCCgB1C9HaW3rkNdkFZsdaagyrXWltgE4YkCKz+
0GfhfIJAxJfbdmKat+aeaVioAlEGIKIGiq6Vf/G9LQ1mkwlqrukQJ+/KFqsNCNQJ5fMDZ9Md6P33
ndY6hUcq5gEKH6gwLy4nkWcNKPE49L9dy6LTd5T55HW2C/cZOIJJ2t+RvNlnhDpRx1RJu5kaRCw2
o/229d8HZKvcYthMnagDeGopvBa3AIAp0kPf1CAlrfwft5fEsJ26glJashEJW4HXzGLHJXOP/QAY
MRTubg9vmvv19xcnqXCsOZtLVGgd26ER1MryA95OO9OHunpSKe0M5WVkUFIQXbXj+BPMFxvnp2ni
mntOvA4bZ8LlRTZiBNMmJQePb17sTKNr/lksE1IE0I5MxpY6cVZ6KrKYs7Uspj3VXFSMclmohC2S
8OfoZfch++yUYiNtcj0L/i0z/qOg1JfSG8FoiCPIBRJpDJArzLvmWzP/ZoJv/Mfry/OPklLtWHXf
VvgPq6zPjIUnRjbM3TTy9Vb2wh57AmjimsGX0L/xxQukF6fFvCu6/COkNITVuKJLHi+wNKuPbknI
A9KH5a6j6B8BpLSR6HqDFFmilvBnVqfnbBl3XdT/EUBiMmRu5+PxFfRKgjksbeM+9MAn1u+KAv/I
H9X1YNlsxNwFzz4yL30mMPg9ASbQAU+MFsqa2AKQb4jCB10IjyBTu3PempuG+RwO4DxANqO2fvO8
rk5O3W+VhUyOpHmp5Xd1s6y4AKA+1Bw7e/iYQvbi5LniQfF9YSzQgU+uy+d16trx2r5hIU/b7SJe
8QOdnSOvUlcNLm4XvOQHFY4nOxje3t7S18PXP5JH6IoPoLuCOafrOxwVufVzFfucSIc75WCKIr4F
aOXqPrhFF9N137Uo0BGJnev3Ct3q2M0FZQ7oQn5lLrsf6y3coCFw6VCndOE8A9/VtSLvhFHo9shP
7WK9wl5qt9wwLVeANXGMqipE7sjqrKPn+lvdI68/eAMd4OSycuhohZl3FV5ZwkIOeXkvRXuRIj3l
7S7VcXyE5qtrnmV+izJi0lnTOee/R5aeh3nLWU0foTmrzLxiWdMBNikqJxJ1H0npPS2L/Bz2+bGY
x8Nt2zdss45xyle7y9cOQaFbRPWAu5hKCkfsgrYGOsIpZRMXoXPN/wZIU3HvUJP6rlq2JHpNc9fO
VrcvhMuh5ZqgqQCkbKghgJltl4o3iHquUfTFwZ3WnIZ448kkhdDtyoIEpDcb1RpDvNHhTHOjkP8a
FJRFZHhCYuOSFV7kFPsyMYEOZZrtGjNXYZMoBRy3295L6HpJ9B7tsxjNeaUjSm90vCahHa074OL8
UB3WQnRb2oWGc0oXNXKQFRhg7G0ilBMcR1E0Z2hfLI9qsF0gmgJv47D9k3J85Wap45lSl6Q+KF16
5E2csnzoKhCX3/fgtmYiqrxV8jmirS1tL6K9R5b7IbXT+dEJBhY6h7YVnZgj0OOM2ZNvNRN6FL0B
xGaQFxyq9xQKl+1h9doy5dFSQseVR6SaRjFFaVkLXL3JukiQfyg+zPO9k5O08uKwQ/PAd69Uhfgg
KxR+7kPhepCcLhVw0LtejoFeqwW5Z8/CATcYkcopVsWYnSDItysREOjV2pbPdcvyGc9pKCxGo4dW
t6tf7jI9vVSr5MKXLr2mizKcdQS0cu9pNli7MgH/aDb4zOnDwgWYiwT84oakBe2gvUtW0Q/0Cu2g
UKFNB2Rh81nY6AQsQQCWNQ8ulIt2rY2vHRjjWLozl1CcaAa+lO97FB/kXeA7uHTs+AM0uFyj8IuA
uFaFu6D8YCdDw+8a8OZG6NXdUmx4NZRjcC2okLyYRSbRDqWghmTVw1Mu/Y1tvSZY//FyDK09rCuv
TwW8q4c2PBpzeG8njpfF3jidu2Y++dOcxQ7rId2zRVgcGP5QuxgIXzZFQMv+vhzpE0mz49zRszut
x3pu33te/t4vdpKB/aGNfbEnGUc2hWQtSfzqQwEhCui+blxcDR+hp8WQaffKFmLsiSDjpQqf6Xiv
um9DqqKsKg6CbNRWXz0Kqa8nyEju2OHc4gMYmg7Ir248WunP2/Zq4M5FqfBvgy3TbrRzWhM0Ng5H
vgLOAUxE+itABVfUX7P+S5k/j/1/t//NYMB6zqwY0do0FD3+jP6uQaKJTrMNvzMt0fX3F3vMLYlQ
BHXqxKW/R9uKrSzO6BaozDRtzamdonedDAitJKshn4Zs3Oh0G7cc09CaSzte3eJ4kCTJgz4OaXbM
mb/nHIDVaC5tAa0zzAOiBdiPVFyF2QScVLsnkGJw3X3tAnTzo4fBZYuLXwn04Zb0tWlJtBhthyId
uyIEA7/9uKgs5hCTum1+rxsJ01ltGzZSwqrWQc//5249Nj36YdWeWzxlOq0tb5Ada/3aSUYWLSGA
P00cks/75q35aFChuaNYLDvhwzkdD1Z+N6vjvqG1C7w1lWiOYliSBaQOmZNH6fJUbkmbvR4emc5q
a3U2+hgr+E2QPqTZl7b5Yvmnq9JNMX1j6te+L9CcM6M+Vt3NSBJOzwBcjfWpDzcu8df1/fdQZLo+
OG/TNMhD4iX12N2n8pfIkqvchBg5arcfbk//dWvHnfjvwEVAf++17koTwoZjb1dfl24LWPTqEwEm
qfloUwwzAKTw0Vo95/Pdis4WBk3erYZY08w1P7Vqq6IZwcLL5VR2Z3dLs8Ewrp4cK+nceV5vg+tg
9At0v3l95Pjh8+3lNoQAPUHWSlk5aEQj6Cj/MDjx5D/72cYRZJq35qUObSweehi6t8aD9Nyj122h
pk1DX39/cbplwrKR+sXpVs/3kEljw93t1TAYuJ5icgrbZm2AKYvmyQ3OqfcMhWsIY0xbNQ+DCepZ
pqxtBhDS4A9kjWNCfJgR0sdLQDcc1DS8ZuGs83AEeRMuRumxJ2itwhO+wGtwizPpz/X3lQig99CB
ITVcyx4dzdb9dJKX+jTdLW8hdXUc4va8CzJDmZ5dogJJypJgdwn76LX3AZLl5RZu1/QFenZpkXOZ
kxFfID4ND94xS4IH6C+IC4mbw3I3uBtHq8GS9D66DKxVzeRUqCXY9d1k+TEw/mOkmvbcAlXQ5VvN
t6b/0c6rNVTS5qQEPrXsIyiAZ/mnNPMgzgaSpS+3ncIQIvTEU9qT1R982Ky98scFnMp1n8fVsIUI
NNisnngCF3RVVdiTxKreLPKToyS48x6C6dPt2RtChS6lXVSjJTqwioOyRzz15RIHdB9fM9NTTph4
kbt2xaA4kMeTanFndU/7Zq05sgXOYybcxU580BF4X2ixczW0M0qxeh6KCq/ZJrjvfTQ7r1s994Zt
1BvmKpS30HCDvlSvf98tSUb+c9pD7+27TepMr/bI/NZaRpb47TupoA74s9+qtRpefEwnei0pCq31
2F+vfCKqwzMNHhXigfXVx8UyV+vFny4F/3l7Y1/PK7B/mF8tW4aNvdp3tVsdquxLnbN3WVAfGXFw
qqMXGRU8smwc7gbb/4cDtiosaG6sdiLZT98Fh2G7pTpmGlk7gF3hlnYImqekKCAoEVG1p6ROmd5A
1y1VRwdwRiXAwvaRl3vHvhs/3l56Q6jU9bO7dihTNXfQqcscdIIcwjrpCzsi7Wnd4o0yOYHmtkIp
AjrNDsEG9HOgoVl+tMPJGTbSHqZF15yXlqWVK7fAzb6K+/nU97verkzvnEsnIhXjcF17SA9KTfGw
JY5gmPE/jXNBYMsgC3F0oP2jkfap3lfqokxvnHMBB3YkwWKw4rPw3lZsiXwRjesBpfCNM9xw8Omk
rlnKHQunNQDljX/y8+5tODfn1BLFzvGv//viFkusKXDtGutetxfUpaPajwNvy0MNpqi3yyGNYkNR
SpBkGM9t+oE7H4CEz8bTbV8ybaz799SV205lX6G3fujS+3YJL3W5RRxriJA6q2s/1yhgZjhVs/qJ
IuvdQ0og9LJjq9ITXY+8WQ5Wm21cmE3foTns7Dm0nmwX1E7qR1ul70Yaft63QpqzOpMl0hrPtqSY
gyeFOlfcZGLnk1AvxjR1zXBYVfNdY/nHsZ5/h6p/f3veBukdptdiiHCxCA1YbouH/Lt7Gs/8IO/U
2/XdeOB38jE9io0VMlioXpfppEfDYMbap/IUDo9oTSIC+Qq2cWUwbK3eOEd52IydhdhD5/C+K9P7
zN75aNbLMkVKK3eYMHN/fUv9rwvSH8W+GK83zFWsVlSVV7NpXZBJDD/rjnza2Nmrc77yeNPb5Qq+
phPPMxyuj8G77K4/W8f0rv/CIu8kz+Gh2XhEmxbe+Ts2yKaFsiN47xLL88E9TI/FsiWEbBpac1d7
daZW1qF9F6zfRUu/gV5lKxibroE6tWtBi0plDSXJWvUHlX2xhvTSVihEuh60Fmg0kiho52jkP25v
h+F00TvoCOmK1BtaIOW88BLy8W3V83tRsOPt4Q25Rr2LLhBFGzAUoJPWHR8q+atq6yj1v9M1Szwe
9Vtl4T+g+1eMSm+lC9RcNhR1z4RNZeRCdS0oSNzSn61C3jeYT1xlkWuXUVtc2vxZoiefNiiUMx7V
6i5H/u325xqCia6+zUvbTntBWMKDjwP/OvpnNibT9O726Aa70zvuUMC3/bUDzJaSJSop8s2hfLtv
6OtfvrgEsEVaXgY1u7tpdfKYK8jZt3Pxcd/g2jHt0yAVwWITPG1+ZqUfqW5Xeylluth2gKorMsGw
XiiODeonzeNs/nl70n+aLV4zKc3Li1a6pMnleO881hcWf+sfUQaK1an6kDyJQ3bYuiKZPFA7okEW
vJC+xE0jlI+lU0X9elqrnYPrLXcKaNUBWXiSOMUd2GnAdjxNG7VpgzXq/XZrAwAlujHwDhjvbeub
BxbijZW/huhXVl5vsxMLGjLqYkHK9khOLC5Oww95t57HAzvZd+u+2iS6Xv42+XDMV6gKpcg5X+m+
soizZ5tteKohDuj8rkOweHIWAAkrVn6Yh+W300JGl8k0B91CtZV1M1iOLroNBeW6DnrEg3RpIqX8
E5F5lG92l5iG19y2L4es6seluw+RJXbcrxYQ/VW5FSpNo183/0XEKRqcO+UA96Lo0swubZ1HtfX+
tgWZTFNzXVYL5Ukb1xfw1EaFzz/Idetiahpa89bGFYheBK+lmeaRt1JU5rbaBA1D6112XscBuQLm
NhFgpknJFOfZHO9aEL3LDtGFOg6IyRO7yg5o/HLkFueHadLXNMeLbVzVaLn1jBPPGcq4LUks1ulw
e9KGu8M/DXYzGOwEww2uUc5hKZ+rIgPyG+ILlEVO8LMotzqHDaaot9t5DmvwlESCCu0OEVodpuZn
2WxRFhoekjr0yCGdGpgc5ruxUfVhLNvf1fQ/zr5kSVKdafaJMAMhMWyBnGvsuXuDdX/nNKNAgBif
/vdsu9esWqeUMstl1UIpQhEaIjzcq6Ra5ZdVNFYCJYUp7lOkm4v6zgqjCkiiMrTzleKGzZpHMTy5
9pG4Rybve9GomKQQgNtOrNg33cGNcQAcss6kw6ZbCCVue5r3Tj6DM6xzgXYBAU51opmp+eHqke+c
Kn9u3G881U+LYh0d2z5PATmGXpp4/IdwZbKkdryEmcE6mk9QsUcOIxUNr6cKAyjA2Wfr3gv2t+NB
N/Q1Tt58gOfXUzVt3Xjx+fNG4i77YJlgt5ooVuFGfmdxd0Ku5uwKsuM83/P+LiIH5qngooF2Hg9L
j5wzchidj434fJ81rlZ6Yw2wKnaNn2M5feeBdB+cCUXp7i6SJEz6aqc3g8+LXY3LtnWXYNkiC9tP
gHaQ++atnKphLYOFdDk50/CJFi+8fGhMrQmaW4cKLaJltvSsIt55rn/XKHTL79P2LKr7cgIqtgiq
CbXDbLxM0bzOoTgqqKk9RrNFqprZtr+Iery+QSfRXCqxnKBTufMW+xCGIq6ger+B/aOU/K7DkKl4
o7HjHMz+lXNMEaYDmfZefl8iD4mjv/1mAE1JNa4SeRP2MKd1nDWb4TB8P/iZqqE9cBLUzMNdj67F
cQ34cXbpTqbL4R6vBMb+74lXPRlHJEn+5GnX8bVcksYzYOk0tW6m4o1ynpMZ4knw+Mdxlx2dI3ra
H/jDmvCkMVbr39/BmMpE7nVLyhmuq5ca0m10qHfcNjEevh9WTMUbzVn9/26T8/o80dMC6urJfeV4
qt22vW7qyk14IqudzgJvtBzXHOs0mjJgOpdRTlNQoKSNN6GzVThZ5NOfmeyicDDQ3OgmrdyD3ZwE
dE6xqF39kdmvRv0nzbgqzGjtmiLvNmyPY1fHqMoDVG0Zzs/3txmmgoyGBjDtdcHQ9rmAF2YHdoBE
0jHY3bWMKgG5JINF844BDVR5O6f6yox94ZqFVBvxIA+W9qIAR4Yv6S68siHb02PKTCRaOrtcf/bN
YdfXYFnZQsS+Ww6xD0ohu30CsjkayyUmEFHg8z+re5/bqJ15gRvYhR9gDbiN4jyJws70nNfka5iK
mpJb2OWtHMdLeGRO5OzdOnb3TVLuw3gpj9tvN5aHLDEJJOn8VAnafig36cxOh87CCaJ5664cPMNB
q1tuJW6zpp2c1schQoKnJtzny496uut2ylTgFNQZpqnu8Q6cRf9jJevH0QZEx5Y/7woBFTKVyRkE
+WsB9ijrV7W0SSYsw5n9/uUdoud/++g4Zbm71Lgi9M54GPJvtuW+hJl8DCt6sD1T35zG8ipcytvC
ypklrsHp9FNkLGLN7x459/uMoxyxob/OrdfZoDHgfTyH9V44Q3Lf0EoEF+06iPoaVVVbXzoHpbJ8
NWyaGj9XcVGjLRoQ/gQb2BmLvV0GCdSWTrdnranxQWXs70W1rQIsiQ6mPcfzjsR1UibMj9o5otGc
9FEfN4+WCRPx5/H73+cftKL+/jErEzUZbBxYYkgPbnfwum9d/XWjp9r+VC0fm+1bKj/V1gcSPPvU
NbitznpKKJdrW3KPuEi/XpsrHkl556oop29K2NyJGlkoCCY9DdMIIQHLEMOaGFARVO0AEvYqxzG2
tZ+gSRm11pmW32+vuG5sJYr9Zq1Q+iuvbIRbxAAFGsBBi8fh8fbwmuIZMJt/r7FbhvMYonP3XJSk
iYg9v7SuewJRS8SWLAkQbzW1IF7eLpEg6V1gIaCF/v5RJsa27n0fx6ffzNE4zzLiy/i/25+kcSAV
O2VRUGFPVYHIzh+Z85nTz7fHvVr8nWhQ9bLnTKJoSTBul0PwKeuipe1iq/biqpx3vHvMV9/gqro1
V4K8J3ZKeZiDy0pYz57VR1DhfSaZiXXiauX3PkQJa9E1pGMeIiFcvqb5P2H7pWses/uwTsxT4pcP
vOlCkN+eUxFmUUOtLySzDeeB5kjzlBgmGfKxHkEC3M13XXOa3AI1ye+55DtxX6GaqZAq6KNsPXoE
sf2QJtlWCbaP19v+o1lVFVI10bTjcPfxAk6ocdpZ848qu2+TUCFVYVuI0GZwmCYNnnohDhnzXprK
BInWRJQKpwK3WFtuK8IVNYE+rpeeR8zZDG9dnVmu/39zlabg+KzrpgQwXZ68oo4KeVrvTLUzFUs1
k9YuwsnH7UT+GuQQs9E2HFO6w1GVySag48jogOVcz+mB7EpUIKPsYd33UYsXUhpv/9znNkq0tgHw
uY57Xdvipwd5cpF/a9Zvt8fWLawSq5I2YziLcDt7+RDhryQwpo51y6qE6gJVX7EEnn1ePC/qaAHu
dCj8taaskWZ4FUclLMHKPMXCelMFGcgima1fHTVpZGp2SBVJtS7jMObpdfLIpLXVP4UXPo0gMh4n
k0qJ5gGpQqgc4bkD71GosYv5sKA6A2VFxy1ixqojz3euv8RB3u9uL7Puc67/fxNiA7pJxkDAWPl4
cFrwAWX7Zj0MaP+8Pb7GjVRU1TKQGRTM2B+EGzXrsTa9LXTjXv//Zt5uQ+oxLzFvHOnIxgjkeYQh
eacbWjliPbcnYL3rusvqJ4N1sJz9faZQopVAEaJqHKi1edyNUpHvoBVvuPvrXF4JVhBrLyXr6XKU
W/oRnBMRR31qsk0q4jqLKAFbOuVIlnVBOtP6lQVdTAvTzVszcRUvJQtGln4KxjPNXkXzz0CP23if
56lYKVaxbXTzHssYcBDd0sM0mETHNPZQ4VFym0Y2QA38DGnGUux8U2pUZw0lGOda8qlD+Rf9Rf5O
TJdqQ5YlMN2QdJnj/wCeSpkKj16XEeCJc7PP92znvCIrtQet0N7U6KXZUVStaw6kYNCgmf/sUSDa
rX8z8JxUbsLSD7fDSHPRU0Wu3UxSd6IO8jlsT/IyItZpDp7dLs6CzOA6Wkspodpblr12Gyw17em5
OlY7fqCn/jfd83223ww3M50XKUGbMiusiWsPF9BffXEAzo1GMpuQjzpXUkK2rebJl5MPMHEx4p3A
PkPpJm4rx3Az08xdBUKNHUi7iBT+2ZGvk4MzwykMW9kfnuV3niAqEGpARpNxiNWhF9F73fY0Xh+b
h3VHY+/sxe3BS9Z9VQBeFAFK+2P9anJbjcFUlJSg4JZNAdK5BOXXqdh7176DxWAt3dhKXHdFE2wD
4IBnr6+jav4uRxBXboY3rSYeVHCUO0HHe3bgRmVtR3XnQZPAixtZHhbvq2xDQ9TpPuHqCG/O21KW
rbdJrIpnH1oClqADElh3BbTKSh7A6k3DsWGU6VnYyTZ9qa2H3I4HIwROsyWpMth0RkLeGUt5WbL1
SbDmIejzZLXliXX3yUkzogTzYg9QcBzC5WgHxf+kNy/ROt1ZHFIZyfFsTlsCVOPFEsu+GLqDaEx4
I82yqiCpoMzyfmDwzLIVkZyrs+fnX6y8+nR7aXXDKxmqosrB+8GwV5er2DWMR/7gIeVpUgfTDX8N
iTdOObUDWdcxtM9VJZPCX2OvWo61byX3zV4JW1u2PGMCVe1KohEprOYxGuqu23mrZSoW6ZK2KliK
WUC8jx7AvMJJGh7TeIihEHzk36oHPFlIJOImLg3vUp25lBjuJLQFyhbmKsNHYASd4UNpIrfURJiK
kbK9emyq1hmRDq6d3dhyO/EdqE6GKYhLs74y5Z01byMVLTWG+AZWB/bRzT6kPVgq6Fee/uh9G7Qe
v+z6mzUMBmNpV0aJ6LxLYaoBOT0ykUT2jzwvECEf7eW4oGxt0S2CSBEqwGVE5RK18rfvf92Kl9uu
p9nUVXTVZNelH2YeQt6mn2c3PC2O/eJAv6Ip+WmC4Nvtn9GYU4VX5W3Tz/4MbeqQjDiZnPCbPWaH
HFeGoM5PSO58lpW7s6a7OO0Z+w/Hk1sUMy/ZgKqKHbG6StouN3zK1YnfuTaomKsaNHC9tFH23+r9
7D0Epj5K3V1QRVy5Uw3VDHSXnl20e83LqXb9yEMLVf+jkPVJTL+s4Wn+p5vS4wqxsNvrogknlRl9
GofJ63P4XjG5EPY+V9Mnmn+QiylDpclXq4Csdba53Q1Ld9kqHvN2/BpU/LAtK5S8gHnG8XLus/Vw
+1t0C+P+vUlXudcJgZU5S9JdusKOGkYMG7RuaOWanoN3cURuAUhT+r1y8thaRHR70pqtUkVnFU0o
0LFd2WcQEu2lCKPSqg/+ZqJ01W0uKkZr2bpyGwXSIt7nEgY/uSjW8UfA5uc2WhPoFCbmbf99K1EV
oOWXDpsZ6NXOuXeom5fQug97R1V4FrOWspsDDCzFp7r76K/P8110sYyq+Cy5MmqREXdC6g5nYPIP
5Qbqz+Eu6SQMr5zsddm4oNjHyS4pwaZOYwDFDZ6js/bVo97cSbLOk3TEfQE8JxS1INL2kS/c+6re
VMVllWFdNJAIgl1AC+LXbmKt9yU2qYrL6llKUcTCVbDa2kcIJZ8JWEFsURxKa/5yO6reP26oSgPl
4nUyZ4HlnBdwcLXc2ZHhiwCTv+cCElNGmQzi3DVxP+sWQjm/+zVwipz49tEDB+bkl6dsM2GT3t8+
aag8rjexunPH4T4gv40G95ENy0NffstWN4HS+rEMG8M5oPkGFb4FNvvQq2mAYuhW/PRTewZxLG7Q
t1dD8xUqgCuv6rAdtq29QIwySzpreBF+n3RFipt6KRI4WhXN7n2FIqriuRhoPZeuBne4YGEaLcX8
L5XctF3r7KTEM22y1poEzhjifprs7/Z216sXTxUlmAMX3fzrdRti/m4QSJJxwCsG0+vr/WOeqvAt
u7OY5ToD0uI8tFCqmLqE2+PyuhTT4+ZU/Pn2Qr9rHbAGX8PxzZa0LLZdu04lzsAGvG7+E118Q2Lj
3WsqRlbed3YoGlAggb19AvV8tNlLExXp8Dtfh1/FMkMcVHTBPfc7/JTy1susvCmLgvfnKUTXShS4
o/9lLNzwzuEVDyradshSNsuzPwVlArmC5lx682YY/d3rBCav+FH/RyW4ysZzlpVNVFUZ+kHdFmzQ
QWGifdQt8vX/bxY5sNvQJfYA9va5DSPatWLfBNNkWOh39wp8gHKJg54jYd24iHMtOGO7TLjFmmQk
X5uYek35ScJqwcH1vZpHW4uNxcBiojGc2jk/rz7E164c0n5fh5DRTod9loElvRhM57Xmy9T++cFO
RxJKcPdbBV9/BGxC0YdY9Uk6gRf7GwOkvc+f2yUztUfpFkq5tHrLMuSTDU8rcC/bWRQUXwBb3tUf
goVSTr3OqtM+yDd5pnU9R2sbeC/C28p7wDkYXT346MjaoAZ1tQOy/bMPN3haiKDJ7X1Ks5uo+ApS
o24OKA3E6gmQ7dl0TPHAphATjEnYzfEE4Pjp9i9p1kDFWywSPTRtW3Xn1Su2HSIx/8QdpzcEy7vb
ug/BkL9D0ZYoybc92MMhmblr0+m1bGYerSDt41nz7fYXaAJDxV30Dtp6QTQADUFw1MYFGuwSxyr+
qQfL1OCl+wVlzypkIXJvbsZzBVHsS+PKYdc563ys/Pr37W/Q2UnZsjjJa2uSTJ4tyzlt2bVqSeZd
FqBpu74vR4jFUHYuX7Ybb/Lh6rLk5DsfyJp+3SoTRk7nSEowW4HfDyuFSk+DVWDrAG2nfHefdZRI
dqvWz9fc7s+LNU4AdwSbt85fKsK5dGNRyLH9nV/R/a+3f0633Epoe2EzrA6Ync5+WZxFmSedLy+i
KAwnoMZQVDFUvpHNb6YChnLXF38OUURwDENrZk4VQ1HubUzUnTzX9lIcxiEtD6IExwcbGhrdNo5u
9opx7D4Ptoa28mxTAU765jlDeuz20JogUCvgntWlFXTn5ZkP5cmuZAEJyeBkt+xpC4gpz6eZv1oL
b7wcN5pp7c8W+MM/lHNFsCeVneETdKMr+11ZDz1BfmQ8l0OXInfRzV0TF6tl0gjTjX813ZurDe9l
PbYrTkzWcHkuK9tOPGC/71tbtSqeetDWqa5aWCMUwo7UZzKZBCGGsNLN/fr/N3Ofx64U2OW8E/PT
9pPVlGkXTW3OP9znPcruJsMFtKccRw1zRXvuur7ZA5Sdo8C1kFj4w6/bP6MJMZUYpBgXp7hmNs5X
2NY+sLImWazh2BTrnYugxPDmQs5rnrGPiqlforLc0GlSLPe9f1wleq0Q4qzTiMGdjuxan78UozRc
iDTRq9bBu16sVSshveXPkCIb2WPmd5+nrXnltolzXeNBaj2cZ+XsZwNk7eshs/cF+AEuyI2ZnqC6
0dXYbYORTRbO4KGk8ea1Lxk3NczphlbCtq/qdEnzCkOnQ/GpbnklI3QvOwbT64a/+uqbyHIGPxiz
0MeJMhEZWV3+NBDPMLbmJqpSgcw5XlNrmuO9NqKRYkhPFmp/0u+SMLXOc+7eF71q5Rt0u+BkcGB8
PlY7aJU+EDv7PqfpDx+1prsiVy19F0W9CRug63M/kQOfgogTVBfTuzq7/UAtezttPtSg4JTn1gun
uMpy+QOS2uLj7cnrllgJXNk46MEeWXdeJr4cmsqpdinZDKeWZk9TS9+u0wdrv9LuzPGytMh8Hli9
r1h536ajcoR4dt+1dBB4j1dT4tA0XvMuuW0W3cyVmA0bx0VxCK8w0eK+01RP/mwdQj58vj28Zk9T
iUIqb81o5wTdGVWDJpogxw30wRMN89/zZKLx0KysWvaeptERMmP9OYPY4uMKbh8wBvlhbzh13y/a
+cGfusubzWHLZxwpNfgOZb/GRLxYDtLLxQ/hy1fAWHaO82qTX+047pFcPQTTnceYWgbPZVM7+baQ
c52tH6064A99Jrz7ciFq7bsJ7HEaPBxdoKDikYvcUVL6UNbyVtvUhqlJhjjKMQzy66wIrjzqgq7f
aAmFj5H0l54G27MPkQVsgQTmLG3+87ar6dxACXBr2xZohEJ/bBDk0gYDA4Q9M3WLafxYLW77fpVP
qY0DYrYfm+3X6BRnzl9lbjqA/ljlPyVnP1Cr2bwobDnZV5WwfKCnau1AP1yMByatc2GLY74VEKPh
VTIEdDdmq7cjVru7y3BqtXsGt3XWTQ7SPKR98qt633NTJlRnNuXYbrpJ9pvAbcnKyR5H4DjY4Af6
SaQhcxHifH7Patdd7U1orpm/umNZ4myVvbMDI/rvoZ0PQ7A50WI5l6kdeZyH3d6DwOt9xrp635tf
xG3emdMFhUSAKUg0gBojnpv+eN/g6g08YLzxN1zPvDzkHxyvDX6ieCkNb1tNgKgcJO089mMtc0gM
86e5q3d46B7um7cS6llpk5VbeJCL3Nox5iVl/XLfyEpQl8scyq0L5TmfuscqL1+y3tS3/L5v+mop
O3CXJbd4iet2GqKZ/rjaIP3mH6fJsJjvn6y+WtGGSki12NIbIHUWeB+Cxuv3ZQ/CJ+CbDDue7hfU
szsYytpC9gaIm9/Zihtf4T3xobiLoND31cL2ssytPzQwEAWUx6U/JjZfYUqf71lZX6UecfyidmSK
Dgbs0ssuXAmufE1jaKZ/39V9tbSdEx6glwnHW95kT46UJPLn5b4cka8Wt+vcrTaSI7Wck+mLK7dP
7lgkJAiS24bRrSr5e4cp6rWZcopO3LJoz5SPce1an5qwMGxg7z9HfFXjaGIWMDSrjYPGp3HmnHjx
hO+JtyUZTNzfui9Qgjbv1nCbMwKxzo49p97TJPgzze9KiPtqGdvb8sJG5y28MpuSsSTxQtEnWNdB
Ms7s1+0l0LiPWs0uhoWJDbJSZ7LZxX5jdrsvVmpijdeNroRtCiFdsRLgG5denup+eELJ6K4XGooq
f/vOMGcbpTYS1Kj4nugWRCLIPoWLCXKn2TLVEva61RXfGrhmWLDT7OfHglkPoOjd157pPaIzzvX/
b85XKyt5jrsIyJTm3o3Dyc12c216I2scU+UhcTaPgmoOHckWFYcwK/dd3ryganDfrqNqN819J9y6
tZC7DLJfWSOg+Y4ax30uqRyxjiMZtH8h4wPk8xe5gOHILTPDLUpnFiVea+ivBivHsto5Py3Np9Xt
P3mWqRKnGV1lHiFp7QduMU3ngdePXg6t9DQDcMMkK6MbPlAchvZpVyxXn2TeBN3kpYvY2u+h0rW7
bXndDyjhWvY+t1gzoMYaiK98ksALhN3LVqOf6vYPaFxelQR3NpqxFXTxIItfcV2tRBjXuf163+DX
r3oTT+hDmQJhIdvaVq786VSL++9A5Xifx6sUJE2Ty7rNsbZ2a1VRuHZDwqEFZdjNdIZRrsOodIoS
DKbQeffmYsdFyA/NNfF32zKag1BlHWFTW49BD/GOqVyOTlq+TOkJYIqnea5FlC+j4aWt+wglcEMo
fOMKj/O2XuXJF/xB2vbh9hfohlbiFuphsu0mnLOF7wuQgs8i+nx7ZI1tVJSPV/bCBnE76MxR4WzC
7RD6wJeQ07YyAHEWYjjLdT+jxK7vyFDSckPsokTFff9jOIdfF9s9gQfwt+W3+9tfo7GTCvepyxFI
uhpbRMa7MQEQku162phqPpr9QSUZQUGA5c0KIbeCOwc2sNMSbB/L8q6mZ99X4T5+g5pzUDHcRYb1
C1ux8QNAY9j4dYa5/v/N5rBS2jdgZMZ5uIVl7KXBQ3UlXbhtdc1lQYX5sCB3A2ieTee27p57N5QR
mfuvYsyhoWU1hr1T50Hk7y+gApy3JQObt5e5V/R5v7cE+ezJ+uxY/GPvNoZtVLfIShT3YeFUhVUO
59ofaOQ72f9QOeRAe1BTuky3FkowW0HthMKdACNhzmXJuxffLpLbK6GZvIqFWUcQQc8N6K3mhZ/D
FRpiYfjT8UwcoZqZqwAYqHnLrU8r4BVI+xyObhbJlH+/PXXd2Nd1f+OhQdEjNZVSBBckgg9VRp2D
9NPc4KK60ZXrsu02QxO48H9QiX2nrKyioRkMsaVxf3ZdjDczn9DrYa8ujsbZcy5bSfdQ1jsPgRd5
ghvWVTf96//f/ARxtzEMUlxnaxb84HD8KLBmA9Odbmzl7EU6YBnqAqdjQbyDw/iMu2xwH4DDVxWc
Np7ZvNiwqgOjv3qrZLEXQIn4PpdRQrV2Cx7gsoMXhAs4eEuaX0MvTcLmulBSorQic+ZwUHdek7Ln
2oJKeMk+0ZIZVlSznal0IzkfOrslYoBIyU+ny2Jnmw/Ib8YVqyGjbto0NWur0o6kXrrkzQALceqU
vwBWZR+2br7TRCrlCIjoLCBgnQka1t74OLQjiwZ/KHeFRUydjroPUOKWbkvpZdY6nylEY3o0UJHw
x23n0ayvSjGSLWBMsVKYpgG15jblMcMBE3GRG7Ivuplf//8mZIMWWRcKHv4zQJssDkJZvbgSwqB3
zJ65aqUqZWERNKQAf+cmEmcaPg79mIyLSVbk/SIFxlc2BStkuez9dDuPbNxtc/9CaRBbWZ1QyKsj
r3m21ixZvea5Tu1vNhs/3P6sd7dS/KxyyDfVygagyNBr2h9Xbz/L7zP9YIu7YK4YXtkwRLcOMxcj
OknaLN7aJZGeqW/kXXfC0Mp24YYExai1ti9p82X6py0uS21Y6ncdiblqQar2Go9NM5ku61C04593
b+wXmzRBwDU2V+tRm8vyICvKK4c7TwJoDpUiPS2QvG8Dk5b2H7f5T/UG36Ac7j42IacP+/nifJwS
9i2PuzhPqrh1wSJyJccwKV3pvkXZLgqvoEPYgt/HxrkQAQbux2QBfCGf1t+uGxhWRLPWap8l2Di3
Lrco+jtkcMnD9dkJ8X6q2f6uIFDbLNN67nqP9tsRyOVyxyCi9RpYon710Dd3AKQhMByf7xuLqGUR
ztLF95Ayv6T1AbeVXhzml7nb3f6Id883RtSaiJcW/mRZcr54wceifwIDFS8PRfPs5P/e/oH3F4Go
vX4ChbOCuaO8bO6HAsQY07F0DLkOnWEUL8oYocFSY5sArfBxXNYEiOYXOmYxD0xdVO8HNVFrIhvu
i04WYPYp6IvAahiajp0/SJH/hhpRCyJrU6BOCnakC/u47cluSmicgxygOviQzdpiNwbvbUKi3kj6
rulKJWqVpHQsyLR35XxZX9NXeRoOPO4v6dGL8ie6L3fZ3jVgb3RGU06HTWwt6TN82ui+Ou0/q4mF
45qEeM9k6rGQObS0aQZuoPmXP1zy6vqueZllvGYsmbrjbYd9H12CkFCOCAv04V4mYCeZ2DH5OWAL
JCfv2Yn7SH52Dc8oTVioRRMGAFq/pPiWsc7A4vs49CjlNYbjWTf41YBv7jTXu14OYvj5YnexHH+7
2Z6Nr7eto9kv1Ea/Kp1TPgyDvNRCfBwJBN8a++JDpIcLO27qyfDYeRdGwIhaNqnhQJvVwYVA4Hge
DtXBPdB9fTZhjnUGuv7/jYEacM6GdT5Ol4EP0ZTugyuOaPp920Qa91f7/ibL8Wovm5yzw6eIedUO
95nkvqGV6x5vHdl618iqAh88omxXuKbkq87iStD2JMtyu8bQ074/jQdsqPvhJA+DKaquU3wneAMl
eFEuqdxsxPj00B63PUQFLv0FsOzETqaDlaTxbQvpVlYJXnB7pzNtcUtiuAR7k/OFuysKM6Nha9MQ
5xO1dtLT/28mmcw7JzldL0jiWMTXHfvpKsnKDVlqzWankrh3DqHtSmCvfl7jjV4CiY6/Jzv7B8Jn
iW+kgdY4q8riDj7mxZdOb1/kcAop+iMNZ7NuXPVsrtEnJT1EWONaMQtGQM06wxI7mj3IV6J3yWyx
tgKm8R7LT+5+iOqkOqAcEctI7iA3/QRevTjfhZ9uu5TmkUXUmkru23UG/b35gvaQ9MBBF7eWEQgp
roRx6c604JoAVAnei7ZqaLXIa4BchX7lkR2cXX8wFc00lyW1uDJnLljjOnxEtjZ4OkQsCyNyBfkb
dmzdsekrAS4DOlmo1MwXJABOzX665L+cg72HTMuRnbKvt9dC51ZKeA+r6PJpHqbL7H7nzXO+3fVU
IGp5hbmykIRX82Vb6zaqaIaODtJHXjEdbk9ct3GozdQibew5aLC8pfU4jU/MA49/V0RLemR0F/gv
RfcjrA89qNid9ZhZP21Q+y/36X8Rtd4CwTJIskt8XjV9psu5F1/AmHn7wzQrohZb8jQEV/Y0YUXS
Jzp/XEwlIk2Qq1WWjbegKIB+78Vqo1F+7rYDpJaG4PNg6v7XOaxK685F6dRdiy2qfsBW/rAd3acp
bn6yWBzq2BTV2l9RjmzpV4vFatgneNz2bL8drXjY81OG+31hPPX+wNrfOV095fReK3CuN1C9uZBD
v1/23rl4AlwxKXZ5wrAxVjF93n7TFgzV69F5ub3ymg1LbUZmZd2IrsJvlqf0gIA/ip11kAfTHU2T
jCBqO7LDK17WM8b3wIZS5k8NJJl6eizmSxHMsRu+lBJIz+d6fLbQSVx6puyT5rvU4sy4ocWeXj3a
Pven6iyP857u5cE3XCE0jq0WZ+pw9G0gRZDc8sYsEo57EQ54uC0gZHPLjt0tN1y5NFchtVHZGny5
eins52QfKgb+lYNlG4bWBP1/+pNpK7IuxNCu++A3L5tlGPdPC847fqzWaLLOz8YwnOHHkBW1Yg8a
o32/a+1Pme+BwezTEh4Gfx90L+7QQbks2C/pHHVE7Nzlf2X1kVtHIT/k1ePMbfxbRnPx0KX72/6u
++jr/988Gtq6aq/w+ekSMnGomuDYzaY+Hp2vq33MhU3SvBhW+NyBHpbE35fP5Vd2CKKr6BbUOHb3
fYKyTdCtX9MATWzHrK3WaAtmchgs4DzvG125AVigYHZEV4PtsPeKKEvDH2Iz5fJ0xlcOfqcZ8roW
QXds2mv5i88PdA1MzdiawdUiTznTcZrXxb7M9mHbwG1oOBs1dy61rOO3SzDiDoxxsyqxSYsmlcdx
cp99E42/JsTVyg4RLaTic0xcjl4cLtV+Zn2EXlTD/HV2US7xdRcsgIYF4jjN3yzJz00W3vc8UKs6
YwOaQCdMxXERBdDMLU08pHPu83KVVmRwykHkXWZfuiBBPwhpDZdEnTmUo9zz+9AmQOpeXBkmo/A+
Ftl4p6WVwGzqGiBRKLReAtt55uV2GvmP20Gp80ElKFerYlnhYtIlzSDW5DxVXr7PKQDYg+saVlPn
hkpwDllGg1xQsCvLz1kW8fDfPDSspWb6agO9L4fMYW7fHudlt2bxIGhEgygb/7ltHd3bTu2dzwsJ
uOIIMoT0x5QUx+4AsAQaxq4vrzQmpreRxnNUSnmULmcQKeFXhl1Jkv4knKgDCSDuTHaN1EEG9pOD
pFFp8CbNerhK3ObVVLDFC8CIjPQB+0DkY1V8uG0w3dDX/785BKuFi2pZPXkJ+ffcutgQ4nHvwi4y
onLLs4CHnC6rxJWfH8eK7Nb09fasdfZXIrcSZVVNvBNHyqsvnV/WEdhWP94eW2cRJXS7wOmdocu7
C69te7/ljZ+IpfKjxk4/3/4FTSrIVUI47xrZpvMgjkGd7cFa6fAcmoRdQslv4YVR0TuGq6nOTEoc
09bu6xHiwkcI5EXZMu0z6e1vf4PmUq220kOYILP8MRWX/+PsOnoj15ntLyKgRIWtQne72zO2J89s
hElXiQpUpPTr39F9G3+8ZhPQykADJsViVbFYPHWqT4PzZFsn7s2/s3K7LE167oUXMsf5QrZBo6aK
lchl9VbVeX5dwwJIayVoM5wMSHncX4liv2Uq+Xrz+yFYs/5GsiAtXrzCnbzYsguLf18yw9GFhKoV
SDa8GiULDIIVFOjvTNj8iTf1MXctc8rzfisptVpxs8zvZHoPoq+oFr/vS0e1z/tyXvkHsTZbSxom
wGJg1C4Y6z10pl7WJSo3Xp+WGmXB4Wj5W8StMoiKwNeVuKgu2nK5vW0UQAuMpYEE9vy49xLoL/RH
/WDF+XUK2bf7y1McR3LB/UjBiVZkmETwmABfZz9ky8dJR0ygUi3J0BfO50W0vriR+evcv9gMzZN1
TWRU+iTZ9gD2LYDGtvUm6PrS+mWSl90xtyHX2nNcx4ciK6Yb6cUpWIyYCM19ULWpcp09uqXkJopE
thuKlWmYP9NLHo+3nIXtg4Gbke7AVAjn30zzK60tOo6+S9YunOlqG989HYGLYkPlYnve+I6biWK9
mchTtBdCHjnVnPGqK6NcZN+BMZF2Jd1u+RTZ38wYLVKSKupo6Ibtp/3h+OjTjQxiMjENmVvMZLxM
SbqGQ1QkJAFhTx+moX/Jk2NdOqx/l/pqG1rXq0VPMNGc/xLb0zJdmKMDhauev/9VsVeDT0O5rCaD
Kg2J/W14jwY5sVGGxkcRiQSQgY/NX+/TfSeh1FrJjr0KRAFFt203cTJPblSe6rPbhV40J+6pO09t
fH8eldZKJj227WwBL7vdFvT+80NiaqIlhdbKSKa0XxvWFrhVZsa7zT+V6bO2p/K/Z8wbCR4ZxYTs
g9M6q4MtdpqCtJFflOMew7iWX52quiirH+ZWzdu3hVNvfN92rPK+EbK0FUOLtLoe5vPSFgZJihlX
sevUZUtlRA5okqoTyTsuPnSsX1A43LrguKPhRBpSZyFviVm1+Nc+Ndtk5hUToFkrV4N2yRqUNP1q
cz4MD+skaKpDeav0QIZTGcFcui6FygGyAHQHO3kfLDt0nui1SZZLeogugFoyhz0qLctx3qcJ+jiv
E6qrE1Pol4yfqjKOYiUmtpu1/By2PmSHCrHxwfuEr0yx78uGDhkGdqfPvZvUGHvVdnbY4+63NEyK
9WvuF7x0lu1mfwwmdMKazm2ESAP8hg/sOMhFrt0HQ4vhoNx4w6H30rTvG13WViV0yXcUoDO0W4bP
J/RdOiTpoLmDqsaVnAWIJMup6urtZs6Rnz5k/aHrjymj08aiR/cgskL5TBJVfdTNv1N6LAg2ZXSa
77vALtdwpL7x0A8fKl3bh7eFgbve/yqggwYJLh4sIeT1JMqrLTSH8tvRrykX6AP+CUyaOewGD4DD
pbt4eMNdL8fSt+Z/0Gj+Ujhphc8eO3O9iq1wbrQyas3Hq4Sy//7KKrd8x7pRjM6Cd0t+CZhGQ1Tj
SgaJUhTal8LGV5ePqLrw/t4//RQBkCnzzXtdmU6BV2439Fw8G8lwxoH+bH1yQj+0k+686bjNFW7c
lAv0g8kfiJ9V2NWzi4av5qU4r3/6ZIlt7O2su1eqxCQZKHUd0wT6HKf5+BjUN2OLj8lJhprVA6tK
w8fAeRD6L1s8RNsljVtAGF7sq5nkVx3uT5FMM/9Tpc/zCbzEDH79BbCMyLxkiXghL/5luWzPmtW8
7d5NGYBG3c42Fmuf453/72YECX1Hz0ZcnbI4P2YKMvzMT7klhgyTpOJazxGIRw9+/R5yvbIxCzU8
24JK5Rv6HU9J/2BfqvP2svceLBN2PhYQmDICbVwXNzUnzNK45yU7T7q3/rcDQ1Ou1s/sfhX1SmDJ
5LoiODcudDkqmX2/X0mmnFbQ4Y7o4ua6XoBmC3jcMRDvGX4C6iUuzpWzGvOvWUxkOIuu7D4EdTVX
PLIZOgM810gnsA+DUe9UYPf3SrVY6SAWZepxx5nEbUv7n0NRPo1G9bXOdBkqlVfxJXtfy0kEw4qo
zd1RRTvizvhovrhP7gn32sg4dOybMl4Nhfc9HwJgNDvTjZj3PfV/3xeP6vtlgBrq1kG6WbQGvOJu
iBtOuzHpwh3YkMU6xhuVk5fxaaWf2kPb4WFk/r1NUXZpTv6DhZfyn+TFOVWnINY5FoX7lWv+VzYV
ARiXjRuzH6vmyTETjZx2fflvPGrKaDVQOlduJyCn5WqenERc/McpTiGnPMk1CT1PMcW+ple2w9HQ
meZGh4epgT8s7kxCVuZnKw+igNmJcHTP8yoZSSd5YKwiHz0hbvOWVjerB1rBIOmhLJIpA9Qsa82p
UWIRHueRNxTRnFHNHqi+WzJl1gxULIz0t9qrLsTbwjzXtfNWeAlPsuKsXr3UoX5/m3o7LL+5w/eR
a0xXZWEyKI03q5sFBMnGoPm3iVQGJI/7aXuxTm1MYq4BmiqEIwPTZtyEzbmF3IP19xr8SUszvq/5
qoF3bX2lld5agLRg27Uy5+U5N9FHr8qaQwT21JRxZwNxt6JMTXFj/NPokdDq4y3QEQIpdlUGn7Gh
mbp5ZQPuHS/r/NA1tynVSEU19C6tV1Lp2DrZATTy1qJ8wSgiy/9bF8f0XC7wt6a1meq6HW5zcKHo
FdtP68GRpdOZ5kO/dlWNNrRbG/do4GA3OlYClZpIxjlVK+hcbNe64XyN7LaI877RHOGqoSXjbNAA
iQQOGuGlPUvX85iDsnMrB3KICYKaMlKsXrtBGEUKHPsUhDaxYhCDaj5ddfDJMLEgnZd63XDjpfwh
9ZMACXAQv03zr8H+urhgbGgSO31sxzVanQde6iqR/01Nv3FcyaixzPYAPWdVf8vF8pWRT6AHTeag
emgdsDeS7lzX6BDvVV9Tap0mYkbj4sZWTT56SOhFfCJPTXOobhnilZ7AvC71xMDL4RZ4l8aEyt18
egjKYco4M9ZSu7FK6DMxH9cSaFzNM6dC46hk3WO6MY9lOGmmbeJR4ZEahaC+5iKtOhBklFiZuSKY
lwxW+LAXH4AvOfYf3SfntBce6Lo+KRyUTAUwuR3eTnsodYsuC40BKnjALtvo0JlAJWNnwWiaqP4c
bk3RAPKcA+DWjwezRVQyd89zWrTvhMn4Xhx0Z0dHda4Ir2R4mFg8hqdxjOv0p1Y8ApDsm35Ur7em
/HVfLAqZy0AxNFaoZnOBWGjzXQQiWvHA4v9zf2yFSsoYsXUAT/Va4lGxtlAFviYVIxplV/koRzJQ
uO7R6kxkFmDyKD+PUcD4g0ROyLZojatYj29WyWf//fWhWft11YGFAa8GH9rBDwW7CB3tpWpsyWQ3
t9uavMZleRR9mPXvG2RGVvfDMeHLEXPajH1n48ONIHKxqTojVW2q9b8CMce8XQnY32/mYlxnp32f
L7oE+r55bxwAjmSiXe5NruO3SAOmLMzAwYIGjutzT0g8teRQmyxqOpKpUrQpRfyDpyv435me8UJ6
SN4yXAwPLrR295zgGLzz6Nkxnu+Pq1ASGSY2ZwK0yQM0HdCeqPxNh7+k04X5u2DfELgMDuNbC0BS
jrGd84ZusSd0mX9wQzOaX/Qvqwp9kRFh27ZRVEwhMT1XLTiSURHQahARKicgd1gpnbbOsxkiBzHk
HO9OYPvlx06IUnIj7iN9aZ9qDZKhmoHB6ZJiDdvYnvp0SbZuSI5tr2SmInUIGmb2MCd7OFG6lGFh
949N7X66P77q0yVzrd2Mki7DI8kw8gsv2sftYC9jUwaHWXzpBodi6AK9Z8jwbTXccNPppuq7JTPl
xTAGnBjAtg0gkcZj6jJ7j2ZQH+sASE0ZFuaj29UqOnRCBxV5wD+u6/tee7FQ2KyMActmMLh7AoXi
03ap3fdie1fpaNreHBpxhaQvRj8Tv1i25QpmhpNwi6hD7VbtaF8cdvn+xyVgfElfkAGp+WDn/dUw
50uePo3ZY5X+4zlpXPdBzLNnOn1Hjjq8r52q1Uge3zHKrctS8APVwRRz60dukBsKYOL7o7+pQ1iL
pEOb6J28B23S1eLFxXYhJ15posk3gZGeJ3v7pkbjn45n6DOBa2MAeL3tR7PNwhSILGP86Bo6O1BI
SHb/zjYUdOEWmPMGo4sKNMsE52JxKlodg7VqJVKupPKzFOsDuZcrvKiryake8z8ec9+Z9nTzCuML
2hBpzhvFfshHQdUZc1CKAvvhTFNYl8XXUbSaY/LNSBkfvMvvVZy2BXZq9D547fygfXb5dsNzzdl0
wFU2lOnNWRpN5PlmjIJ59rW9msdCj5S1RkXudRs4HJ+Pik3rYQ2Ca5UKjW6ptlwy8R0u3DsChJvm
3CW0McO2wN2217VAV61AsvBG1DWz7WG5uqb1rjGGsA+GS5uvCQOb4X3DU61AMmvDTNsAt9DlSjfn
3extUcPBYOKkh+7Q2ATJsNOuGVnJQSeJNuJokz0tJuGPlHiouri/gLfvu54nnw7ohA68j432RqhC
iTzj2ayeqgJ3gC9O2iRN0CZT9WOv74dCJ5a2na/CQORzw+qJ4wSz5T7Mc87bqJkHFsR42QTR6v11
KfZeRhADC22OjE3LNc+KazvWIeh9rq1hx52l66esmmL//ZWBFCjtMtwF6oWmvSe+zSHr6K+Ufq6z
WmPqCu2SQcR4YOhAFtsu17nI8tCpsh/cnba4LQZN4YpqAsnGUwM8Stsg8Griet982p5sF64dDWVO
93dB4XJlvDCaDE+rSAPsgugTYX1hy3t0Do26zj1n3hlkqRotVm2FZOmZl9VbO87LdeyCE+XkVFb9
x2B2QsM5aIlyn66MNSaZwEd1nTj5S4v569KNRy5UMEHJyDcU3Q3ooLxcPdwawpy5XjxPQkex+iZe
xvNk5HBAGtuqPTSjIqSPmq6KJueTMU+x68JZ+fGIAnnadZqeXYqNkLHEM0cZdjphKVXB3vde9dSv
xZM9Oh+tQscup3AdMo4Y7G/TvKI3+pWbJomJ2dObMVs6JIdqdMmoSdXSgWT9AnJUMj/StnQe+3Jq
j3klGU+MSp4avKAQT+YUT6tPQ58tv1w7Dd2sOt83OdUOSCaNh/RiciyYgiD9Ew+8hPbTiaIhgsN0
zHIKr/HvLfWV4+tz2wK0EFMUvDtVi/HE2J9+IcmxBUi2PAapTSuCI3WmvECbUi5OS16bnxcBOgeX
DT/vT6PaaOnkpoSLLOuxFW1KPi9G3cceNl4T2ChiNJkB0V/GOnOBQrlyY0Wm9EfDUTnvD/kHVlki
zEEJrVEoxSpkGPGETmICtWJw4H6XX8olRBsMHRWYauzdqb/a5m2urbowluW6rqYNnuw+OwfW5GhE
pFAiGbeLMuZ0MzKMPlvVmQOCbnnbeeI6waiGl+wYHEXW2LspuAjTrhcPtE/nD3aZs+k8TYv3zxEd
cmV0XNqJwOzmbrnWbl+EaJ787DVCYwb/6sp/76eujIhbDXseKNrTXQduh/0IKtm2OqEVSWjazqWl
+UPPrGid+qu/BsfiDRmMDCsYS88F02mRpUk1W4+owUoA8tYsSaVQ+++vFKozm65kFfwG6pLDAHVp
TRDER3YC5A7/O/S2Bo5FOnMBKXQejTR419lCczorbFkGIQMIDyrTwcAmN8+W3Yas+lQvTdQGD86o
kbtKMJIv4gzxRG6igebmockizcEsW2kEo7IDKbZAuyC/tTt4Irum791tvVj4SzwdyvztL3dlZHLh
58E2UkNcW/DHLIOYQtsSv+7v6duBiysDk3vK12oZVnHNtzGa3T81+13OTmRO4OZy/XBdQEo1TRo5
vb3LroxW5j5F0dk+mdmU8eQFYYWmfbznp817bsWgwd+oliR5JRDuMs7EIq5TWz8Sow9RTxfSuQi9
zg3tFhQ85FNb6RqjqzZn14lX9hYUS2vSvlmu/lDz9904+Q9u7uoK6ZQOap/21fBtagkxAap0zQYr
yjYRlfYXOp9srwmzPHsOPJTLoG6KjqXmyFCtRzJyPjW8oi7WQ7wlYoF5ZgbXRE1vm4kr81GiBeWA
rqYgjOlHlBZv3gXVxqeu1JnJ2/cgV4YHTw36wDotLnI96M07vzjxsX2wh+3BAnFCvayPoCTXpSQU
miwDhNF3ltoswKE0Nc+I7yvytzN+UvJczrrXK4WwZHgwzzOztTa4q8rtH9zgW0/bW71qztS33zpg
yJKNuM3ggLSnXq+9XYaOU0eiMs5eUUe4ZodmzcMM2XcrI8nipIk9ouiHonChrE73vY5qcbLRMAdc
DsAQX3mKFl9rQEho5FN9ImLURJ4qZZDsZp3SDGXTnbjO4r3N5tCdWzArWZFpGxFhF6DgNd5GYS8y
lLhx3LZeAIa62s4ISDozxcNSCaYRlGp0KU7njc3T1W9W9JfpTgBD30znWG8oV+axrIVNgs4qxLWc
UIm/0ufZ1pX+qIQvnYer2FL03sFXV2QJu+LDIC4r/7EO9OKZ3xZbB6tRTCNDgvPVy3s0LjavTvrY
0d+rNYUrTcOJf/KMJ1FqQhPFcSLDg1vK26BaYSoD3qVw8Ys5G0NjNMLa/dW0/mkkf1PdaazYbhkk
LFzLqNKSiWvX1E2YDuSfgM6adShsTsYFkzZHE09eClBjWuc0t8+GCcLhVEcwvXuONyJpGR1cIC+X
7tekq0eWC8uM82CgHcxOAzi5Ohoi1VbIRu0udgZ2w/XaZX7YUhotWXEaTLwT5m6YBhV6Et7wjqg5
CVUCk05CsQnEWzYMpF6LGxvr2LaLpyYg8X0fqNprybQtpAwoICDi2vg1S5zRXCOkab/eH1wlKSnY
3QILZaUZLDBvP/ESCBbjKXOW0DELcLPN0dj+U5FOsxCVnCRr99fWFv3Ktus45ElDimRphrhb2LHh
ZfCwxw0jHXkLOWX2i41WAdPaJxvTkaEpvl5GDRO/Faiia7drP4D9gqdh7qfvx2lJ7m+EYpdlwkqL
Npw4Gc4ho8ufA9M+e4auj4Lqy6UzfEKqFC2d9/wHaR98Mp+44z6P9VHB7NO+ijyXLiCrSyH3lAzP
rLJjL+U7A8bBbd0F9mr4MTWzYmZoXFQKMwbHRpS1gEVuqSZno3BHMoLYmaexsY1aIK+y/bRz9BGh
PDZ4y0JkiTRLUO2tZMGLP5gjlBI3SqtM4771nNNMDuZuXJmV0s/ADjx6vnnldhMXeyNy95JSndGq
5CMZrRBszdE9cLl2zoC30/1EM0Ovin3v+33FV2inDCneyrE1Jh8TeOWPjPxD/I9jdggfib51e0Dw
Sncsr5vtug7Ma2OOt6Ws3qcl1eiN6rP3gP/V0EER2IHd4bPR/fq8muJTnlanvNKl+xT3BhkJvJQ1
byYPw8/eL5fG9vIlzd+Xznff1XkFhVLKgOA6SJ1uXTHDSmhYFnY8ZYfesVwZEgzYwObOFOchIG8n
rxdharo3XETPxxRGOm5xB2AjwZvD1Rmc2CrWCynz59RbDz2auDIamO3Q/KZB+FO5QzQ45hxa6LUa
FDxhHTlUagfFlI5dYnkMlF8cZxVvwKxDrQvjE7rGLoZOP1XbK9ktIJ6Zl1LkogebrVGJGzQejZmu
FkURUcsAYZcZOFT2kMejc5KPS0jzM0NfSMf+M04eesBpPKfCDGSYsLug3Z7fYTOmnmAlnzb7YiAz
becibKzTfX1SSEqGC6MLzyDWCgHp3Fk/pzSYT4M7DpoFqAaXzt4to0s/i0FcRxM023VnZ5HrWRpV
VfggmVOy9FlhpKmPqz8CnygHUyueNewfdo57+jHZ7Mt65eUswxvrycThSwvUfCDiiZjb696WVLKR
DNnJvaqgRmNe59QqI9H548NGmvGg5KVDl1JOHWHjtbvpyZPRlu/WTlcyopK7ZL2973X+EED7hTvH
Ftglg45FIJvSHC0quUimmxIGnbSh9NhceCDr1DSrRtdVaUIZQEastLMWnomru66XrXZ/chxd1eA/
8ty+IdmTmEEe+2Ybu9X89ZAOyVAyuyHraoEg7WpsWTx6WYJ7skZSio2QgcTmZIL5fYbpCny5XxSn
fA0u3dI+HPtyyXi9xqejxbARYA9NBAfBGtG1dFDssYwbG3rDqxcXQfNYe3MYCLDr2cNcaD5cJZd9
1ldmu20GFTZLdwTG+E/ZbSdmW++s6lABpefakuHyyuJG6WB4NrtD2BnOR7updDGb6tslu21Z6uKr
EZBnS/HL7v0bGruGQWHoXv1V40vGi6qtMmMwsWvLl1PvTqhSIEnL+uS+zqiGl4y3nlDMN1ZI+Lrl
GJcE2fcpjyctF6NCb2SAWNkGaBO4x1Ylod/xoICmLBsvNd+uGlwKl0madSPvc0QlQFpEaT1XDw5Z
dRQTu9W8kfiRQWB9VpVgd4RkZq8KK/4s+HlAIllUmryVanzJWq2RlmOam8a1me04n0nSV+y5KaoI
BSma41CxuTIErPGoyzoXD5uBm4Y97qCC9/GK8ur7uqOSv2S2k2s1osgMZFlH41p5w6di1nHwq4Qj
mSzAFZ631Lu/wVu1kT3Nc/DVr9tTMOgaqas+XrLbEuQZdebBroqu356dzmheHFysNaJ5m2nFozLR
EDBZRtHUDh4iyBYt3hrz4q9F/hisBpCUnbMW0dX2pQ2+oxF6fH87FMGnDDITs8GRbMNuO/Xfun52
xnej+WL5l2n+e38ClcgkX2EajbU5+0tzPf5J8awqpkNNoQCm3NN9rw6AAB1wR2OeUSlF2SkY56Rz
jCgtdA/8Cm2SgWUGL02cvQNMzdniDM+K+ZA9DJRFKTE0wldNsW/KqxXUiME7m0M2gAyHw5JQuoVe
/xuN3DUapRC+zFSJqN+22g2hLbfy975wf4lu+HxoX2VgGSJmYwXtq4Fe28P7ZUjtpMyL7Hx/cIUP
krkpMzaNfm/DSYzc+MJr0C5n05MfuBqxqIaXHYXhFdxw8e2VVfzxijIpwSscekRXwaAaX3ITwvPx
VswENLOk58EkSeAvCZnr0zHpSKd7h2JYrzEt4+oXVZ4UmQde0IWMkUU38+AUktWC+5V26QAJMdac
qwX07CZ/qXl2ObQCGUTm26x3gF83riSfT2gWe06FdXaqMTk2vHTGg+fSsQaC2C2vvJNJ/JfB/dOx
4fHY6JLVVmYNdjzUDl5Nw96Dz/dVvsR5oOtHoHAKMu9jkHOj6Ffc6WgB+jM/CFfm3Jp+AG+67sFe
oZ8y6gqsuNW6BvA7Fl7w/LmLXMO62MI7pjwyEWTrmanPHaSCAy+7OOCutIX7wGxdukH19ZL1lva0
ThbB17NewHNO30U2nSyn1CQcFGkfGX015OChqnNrvRbTFpb2P/YAjswRmSUyn5EdC7fqYChkSHYc
jIE1Vih5xJtFDh7RxczDQfDP97V0PwXfiEQNyYI3ELMbKQOhoIWX2iH71o/g9a1++fkQlche5VaG
juK6NpNvy4zKoCxUAHppgKK/a4nW3oXz3fbTWFh4VR0eprwLWT0dsmwqI7RIn+ebbbjWdRNeXNck
zMBc4vbzweEl006LHPlDh+74penn2PIvNqgZgDICzPX+rrx9IFOZ67HuUVZolQRQmakoHospt7/2
S9toGKPetgwqdx9uso2AuQgXJ1Ain2tz+9FsaVxsnm6bVV8vWV4wMZLmDu5OBnXzkHPKw64HKO6Y
bKRTc7DayvSEaV2XwjzVTfdkOr2mOk4lGMnSlsXjtZ9n9rWcxalBY66y2aJqbjS8I6rhJVtz0TqX
mLlvXXu2+ImopptY+hoZj/TYuy+V4VyVNwYOQSP6K2hIEtAmhONmJp6g0X3RKxYgI7jWAJj30kft
UmEacdmzEyqNYq/StSN/+0ijMnzL9Ee3SlfXvgbjANh1gUekFFyblhOn2aY5dFRz7L+/iqU5J+k8
pIaFtuFlVPoomNm+WCKP2dZ+ui8k1Qy78F7NkFoWWYIuhxLVywPNaVST5jZb6WlhuqSraord8F5N
ked06eoViiQM/ttY2IdFGGEv7K9gP/h2fxWqrZZsuOGOsaCZrnW10+yy0PxP5fcf6sz8eGx4yYg3
b8t9x9uwDUubrEt9Glt6s4iOA1P19ZIhmz5uHaIOsAei/Gb78+fON+xoKNaDhiBZctnWnVMT7PHQ
sg/d+LVe85uZj5rRFf5TxmgtgWsv1Mb2TottgeBjsGJbbMfAqvQ/2KzNSzOnwc7mY/B5HJwl6siQ
H3POMhiLlc7alg0O3i7wfzRGVYZzE/w8pDMyGGvAqbgNu3deiupLW5qf27y70Mk4dJmkMhgr9whK
jVHjc/VTxD6mdXOKBXh3HcJatamSzTqQuglQKV4bRuRvg9n7UrlcV3qm0He5fXBtG06V+wQaQ/xz
VhSxPbEPk3+oPgJEDVK84wkyMJRLDjuii78Tad383czUPXLqYnTJJVdU5Fvm9aBqqIKIIQxdgqdU
1xnmTbFjcMkb4/aCQ8vA4OXyldKzW2ke9vel/yduxrjSds7ObLq8AtuevS2L+X0sAjRrQUVp6iVb
um79BfoUVJeh9DqdU1MtRXLJbKN0aNthuK0gvrUeMPd9u1KNK/li+Be8gxUY1y8vE7k4uguYalzJ
CY/u5jBhQfRjTh/72n5sikOYAUhf8r+s4dSuWz7cKvOlYXU0d308HtRHOWHYV3m69bucN3bqgltZ
h0V+ui/qNw9uasrJwt5eShN0sP2t50toWj/Rpi00RTzkmkvp26lhTCBZ6ow+ot7YeuwyDzzuOFxl
GY3dx1p8BLAoTAn6qK52bM+X1ey+3F+TYpvl5GEN0Hhf5pjSb+kLHlWHcDULXY2wSmCS+bZOLxyn
8NllSZ+rNW7BYUCXz+ny+9i372t6FUjVMx9mPmJ4SvqfFlI/tNVyWu9q/oaHkItR1xzEs0ZN2aWs
rIfSa6LZsULiXIT/vZ/qkKGzFzdAmpZ+DuxjnvRfKoVXy/FMilRuga0o5t8d4cm6oj1VfeQhFaol
mfPWG22bcgyO8o2piBrju6MjQFGpkGTONR0b06sCdrFtcEwW/ZUXupu0wk/LKcR1TdulcjF0mz57
6O8ESLJX34rqp9MeSuNSU+5q47RriRzQ/vXBk+dezerjMj0f0k+5FjVLbQSvKYbmW9gE8Wpfjo27
m9srReH9xHLuYVzfoSd/7c4iY5rg9c1QBNKQLDZvsm5yKIbGe91sX+r02hxkoJYThsEaiC6oU3ax
7DUGG1g4ikLz1QoNlMs0Ga1GwS18tZOhhqdEM4H8n2Oilk5XFDlOxNl12+3rR+Dc3on5ECIJopYs
0ihqkG6IvL4w+x+cWGdW6577VJsoGaTjolo1N1HzM1tf3OySWVm4Vi9HBGLIScDGckXjtyB2LXKO
B8salaulXZyODb5nHl8p9mS7WbutUJGuwHv6III+qoZed7rue/Zfl27ItZhFCvpmm4EZ2jmvyd5l
MPu8fHfCObHi9YLyzGNrkI2TF24fuEV9oZUfFia6WW26uOnNbC815Lyib2Vz2/ZlfRkS/1on8wXA
1LN1oZojQtFmzZAzi+2Sml2d7eOvkXNFYBNO5/qcnZ2Pxu/gbMWoPNF4sLc11AikYHibjMLhDjh8
c+b9wQvjebSW520+lOmCoCSr5YNhTHOLPWD2H7O98OBnQzXbu2/jW0okWy3LPVrkYAXtQPS1JCP/
1YL29cN93Xn7uDPkclGnmlKzcXE1qALypeum0FhIWJP+OgnzcRl1DENvu0tDzjOWyEW7jYf423Dw
5jeb8aZ9rleIR84xGoYBfocJQyMkOBcoq6asjU1qIlf6/ZCM5DRjnk2r11W4l/QmHrpRlV/l6Ep6
y6wdMqorhHqbvooacrXoPPlIUyO+vFU9+PvrpDwFifPJCUViJ9VJ1zRREfAbvnTc+oRZnjtjMdb/
NxLJEjeeGLoasgQQwPN9iam2e//9lVfNOtSfFw7M2s9BOs3ExbMKTU5cNbRkxyQt8Uw9NTVIGm9W
+qGxNZdalRpJBjwz5BfB5IFGvVseBX7ITC8kwXtgHI6JRLJiS8yF1Vt1fTGbFtQCXbQZ86FYxJB7
w5hm1SxFgS7YYLJeijMeR+9/ssI3yGnFtqwWEaBe+ULn6mnBOyvn33wrGRa05SJ/78+h2E45uWjb
pkM7v6wuNcjTJrtCVlRXqq4ael/WKyW0VuptwqmqizPX4QaWAk/n7Pfg4A2PLCcWjaUIiMVAK52v
H5etA8MCO+fe93p8KEY/WWmW3BeOah7JVllrugCjgkofVEt/q4EnpOCha5N3omfRQrzIqH7en0kl
q/33V7KizYiSHGKbN8LMT2NalnFZeDr8mWpwyWTtubQGZwzKC7ftKLBoVJWHiCGoIbeBWeqtnLeB
lBd0Lop6UZ1WR1d4pnAInmSw6+zZI/Pc6rKs6POblePeCJl3IehN5qQXQ3vMV8o9YcYUjc5ZQMtL
B8xKtZiPlqW7pCgM+D9VnXQuSbu4yNLx+skHVXzICvGD2xEps//j7EqaI1eZ7S9ShCRAw1aqyVVd
drd7uO7eKO7wNRIakNCsX/9O3ZUvzxQRtfDGC0RBJmQmJ89Jwqz4+77xGMxU7+4kUzhE2Sb8SxwM
8F958N0XUoILgJbfWOAmOK13979ksCS90TOL5UYWGuc4ROdvcwsko482+OT+4KafcTOEdz7QqiBf
QjznnkQXvQJpItKmL9OgW7w0GEt319beqxPWp/tfM/0UzbeV8MM4i7L8pFacIEEXTsdyo8SyUAbj
DW5fff9bJuhrBA4vTsMSnKMB4MJZ/EHjaC+91RK7m36A5tX+IpTTgh3gVLI8SwhrzstYF5b5m8KU
QLuOFS2LbFmC/ITCQ5lMS/3ZW/I5kcRJItX/iEUXJ0KhrbKNmp1b+m8DDS01FEPOo/eEOmRp+FS5
/FR0QwLi8LydQRAP4bUr3TjA1yrxIlspyLSIWt5MWKbigq/8lPsyewWbWvRH3jmDBVFmsAK9PZRO
CvSqMcUWIclKVrHti8xbk7oSaTXYcN2Gn6D3icZ1jS4VseSnIZPbnm4RfeJ4j7cYws0dPrhqdYEZ
lL/JCDhTcRK5+txVwW5rxm/to2mb3io6FrMYHHSNn3JJX9etevH5cvHLwBJUmmavObmkYRDKUOan
XlXPKLB6yRIBRbB0ruXMMn3gtinv/Jw3Dm/KCsvje8XLuK37rWaX9bFWRebqEjJB1xaDikSO+vCW
+LlKNjxzLs2aAAe0odN4G22PzKYfovl7GHMC8L6ADm5QX/kIXQPhlAkjtq4ek5Vqt3krw4i76Lo8
4aE2SsJGOOBte7CIpEvJlI4zuqNwC/gZxBha/ndVPKYF4OrNoiB/yx3phd4l8FiYdmxc0kqJH/fv
IMOi6x2iG18ySAvEeMjjXULX5ktJ8yMtbIovhjXXm0PFAMjJ1g/QqeFZ6nTjD4eIL/dnbjjZdC2Z
rhYU/VM5RKZcLpI4qv/XQ9l9Bw6m1HEyS2RmCAj0FtGYD8FQ+vgIXpReBlKf1JIdnALC1Ww7eRtQ
nE1hOalN2T/VHJluzZSVdY0A3G1+d1X7JVpOU94+FTPZd9lwbTJ1AgnaHxmZj2Mk32IkYveX0lSD
0+UJIHzA6myevAtx6FODF791ApN8mCesum7u90jIxJP5W1Xyg4o+NeuQ1rRInMdEsFxdvWDY2smZ
UTy+TD2HVpIjkdpkhQ0LazJxze+3zW9YSaWH6hD/Xygj8GeCYrRt/3d/8Ux2qN3feUi8tSKtdynC
8vfCVJKHfAMXbrcrAhuxuSEe0dtOR0SlInYrZIGUTWldeClYJY6ka76unCf+2j0NVfFMJ1scbFgy
vecU0rm87AhIHybnuyzCfSS+F81j6liu3nUqZzp0QxXdRAdfwNKQdEg1y/nHXP5mNnksw7GjSxYo
6vpNfFPyCOrjUl6lTbzTcBzobacZdQHGvLnoMLNst0bBVbEGekf1Via9Tx1IzgXZJ6fqLWVH0+/Q
joTY6wF2R/fsBTrKXzfQ6oHT3HUsNSNDaqi3oY5OV0V54w/QXIhBTlcHSVQEz2FbJHwBocL64L1O
tHs9EFOopo4Ml9B7VeLNHSFY/hB2jLm6mE3kkXBVLRYILIeje/FtNmpyAM2pA18tRdDAqdfak3vP
Xdod5Je9J1iurU3d8Am9FVWuJe9GyYZLxfYTeXGhG51b0hfDzuqCBPUSyupWb7nUxR+knnCvnxd2
ZuOY9vFjt68O78K1HtStf9tUdKNO4BV0JpEs/k+2PKYg6uoQL6LAayZAFHCJ+/28vEkbZZfBp3R0
l1pl5Pkt1j3PZTIMYUKsXJKmoTV3nYKppKXA0KN/xoWtfEsOYRpXy7Md2iyNy29WPkZ7f8z3UAiw
BDimoTXn3DJg0kqGKW+rf4rZ+hr77v7+xWgaWrt3PahwS4SsuETmP5r482TT2jWNq/kmj7oupxvG
5fGzGP7nF7an2tvEPkg0dRDX6FZhXBeNd8mW+BSU6q0apuO0Nk9d6aR51n/O2nkfO9lzUOcgc4q6
x+pAOsIL+qdt2IHw+TIVLahgAuklYCH+dn8XDGeBju7icXtD+EfDZSBoNAqua3GU8x/zgEdEm2qu
6RO3yOhdBspAWDR5sY9nq/YzuOlSTp5LfkTzSTJP/9z/FYY911tC420lovPxKyb37xDEzMyadZpG
vv3/3eQj9FE2pYPJB6H66fl1Gs3EtjCG0FCHc7WgfhiKJhwu1GcH1qiXtc3yZAu6pADuwpL/mz6i
ebCgrgTtEX7AMF3aLHFIkZbxsRt/P7bymhcHTT4HfI2HSxcXE2hrhwFimqHF8g134L80K+8Wfxzb
VnURFqgDdXSs6E7xN1Hb+EcMUbOO41q8aCt9Z/Qu3TD88EKy42i5nudux73twPxfwhl2gWeDHRq8
QId05Vsx09HtvcsYul9iN99N1H2eevU1IpBLKFrLgW1YMh3epWSxjXkJT1jo34K+xOovN7NcM6YM
VO8PZbHwK+ijeRdwTe6lL8F0UCQQH9+BYAVA0PBtUcuBQrWuEvFxIdtpmCeLFRvcUIeAKTpVQDfC
isPFpYc4j+NjTMavD9mwDgKDEqyiqsXg3uC5SUnYT79obXGcad+1y5nhiaiEJKdznJrs2I+/GjBi
O1m8X35FoQ1Mb/qG5uMKrTWhs+AbTYmeaZ700K0jjByCwdlVng0rZ9x/zdczSXOx0m28CJJmR7oH
ldGT+CvwEvnk7d0TYLr398OQRukNpHVJsg0J+XgBaOmvKvylXPdTO4Leu3bSbY6fVpT573/pQ7Oi
sQ4cyyfCxVbjS9XU/KZZ/zuLLanZh36IkW+/7f3R5c8lTBXJTA20jIC2SxynnFrOxQ/PdAx+s4N3
g0+yJ8yZ1vGyxfw0RBxosbZ4y6YuqRW3HOymH3D79rtvCDb6de5iaXx64Oxr1n5h29v9VTcNffv/
u6H5yFGvz/3xAqEDpgBXL/ebrU3XtKPafU1qT/XgkMErIxlS4NL2buw8aCyaJyO3gzAyFI0uThwc
UCg+lr0tZjWtiObAEV4Q8aaLdKmeilNeoZOzjg6qVZaT+8ObDvaiOW5UecGKeiiyse7NzZ7z+lsg
v4vxTx+S4/UlWl7v76tp7bXIu5uglVRXC1KnNnTaS+U3c/Dkobo27x76gI4Rk1ued/ltc4eqvZ1y
zY+GhN8eG1tz2I306xre1gj4IQg5sHBOQANu2QDD/ur4sDbnLu9qTFxOxQVaQElMt09opNjfn7tp
eM1X2TzLFlhj1AraPgXh6Klc5mRVD73j4gn49tl3/sqCrCuyW9dNFrZJ0aM/d7Y9DZpmrrnrrHrW
5v0Gd1W4U7rqmDkTJGMHy0FpGl5z2Y2sZPYWWOTaFqciz54jwZ4WbpMnNQ2vuS1rl6pcOJ4v3D76
uSzAeLe9UIkqF/FIOIel1zw35rEzAGKFYmiDwu6Kx+5/jzWb8JLBY3VcWEULka0uuvBYrI4Q5PlK
BsfWsn9znP+XLtNYx4Y5gjpqEkJd+i7YtaxPxIq/uN430LGo1jpxQdXwkP3rELFGQUNDzKjnZiQ7
TESlqy9O85LtHxteu27dCCSpPpXDhQTDfuzdw+I3pzbyn+4Pb9gEHSsWR0BJUAb36vL5OHXtFdBk
y8w/DAyxBzfDfee5agZgxJEABg9x4rp0Vxc9KFGG44oCEbVxEJg+ovlw0HZuVCooRBb969x8jrMx
US4/eGuUbNyWPn0M98BP0Vw5XlAonkUFntS5TIHauwrmJ5P7FwkpaLlfcYpcnXUDC++PYrAFooY4
S8eOScBV1NhwHB80ukyQYYRm71O7BM+dtOGVDEeIjiGLIEfby9m51RfG/cTbfeSpPZ8e6lXFqmlX
sitJNjiM9hfugkU+8Vle8ZSAcdzC+2GwXR0/VkRQyXAlqrDz6MkkJ0WezNIytmFpdNAYNBBluIlq
uMQTT1kR/4S8VxKx7O/7bmfYXB0pts6crluB4R0Vo2ckShqZn/OKpoTb+GANcVeg3csoUZd09hBT
wJKSBqIPU/xNiDgZujHlU5wA757gdd32QnxzhQ9O3EDzdkdC9NsB58qFl19LBgzS+OK10Q6t+cd8
9i95vWujT86w7lkb79soel7jh2qUNNbRZCWLxq0Rgby2jXsZoxhUsaEl7DaZgeb4Gy5wsboc/Lm0
OnjLeAiDAIjLbX/fDEwWrN3ho1h6Bx1F/kWUCMvmNYk7y36YDEy7u2U/Z6UjKnJh2/gpilxQoRaf
nJymcWFjczVNXnPvapSdBDaMoM99fo7n/pyBTe6hddGRYYxNYdDJglyKofvdowcvnWYrC61h3joi
LBrQwTb0JbmoXlzV6B36xibY9XGVgsY6Hqz03Kzz+Cqv8Qk4+uxY7+Ux2A05GhiGtDzY+lUMZqnj
wpwyCmtnWmDx9O+qepupSFTGH1x8zZPD0a0pW4vxItXwneX1VXHPEm0YrJLdtuRdSICbf8vbacCb
ce28dLk6eG3/HPY/ehlZPMq0MprDuhXA7k08YGW6a50VSfezC77cN0rT5DVndWcWzWHboyDMQpls
/po4ZXgFAc8JmUR6/xsm29TcNhu2bV1kPl6UApClFyBdc/PlsXhex4GBNd0HdniS11DIMx6Q03Eh
L1U3HB6au44FG3LAxMGqJ6+TfAndb5Ot9GcI8XQYmC9gMLKFPa6VdyroZZvKXZCLVNGfzGr0hs3V
wWChWJuBrrBMB80kvgjTqAGrwdY/x46txcaQk+igMFfGUqiNo/Lkg3I8UKmEiBFrf4TFKRp+NOzz
/W0weIAOC/ObsvQ8irOhkz+mPHHJ35FncS6DdeoosIZ621RkXF5zAALa/TxZDNMUX+sYL4JYaGLE
aa4sWVMo6CXbpT2FaLBsj7Yg4d+X0g8CFB3I5fY48leIEFz943bw98Xe2fcHSCsc2CtNoNJ+UNcq
RWvkvj0+mLtRzZu3KcwFhBTltUIC3VKQQrbpYBPYM+2zdv2yoWN56Hlwt/nr1qpkca8r/3nfhj7c
6JDpuUfdh1uD3jz/7PvtclKlsyX5ktvoET6cOUbXlqUQkC9RMyHntZ8u6zruHCWeeuA07k/eNLy2
MGRoqqL1fZCU4pgrEOWGdfi8gO7zoeH1rIMJuvjujYurG/Jn2l06f/rceLYLwDB5Pe9onXVp8KYJ
LsNQ/ggG74cLvrJw9L4/NvnbGfvuAvbQopR1EyVnPq27oKfXjsoUx50la/rwFAVj+u3/74YHXVub
De4MhIkKoB287eYg/uUE7TnOegsSwrRAt/+/+4SjHPQHlCWWvyl2sqn3NMufNm57sTZYvp5LdG23
0Gmp6Hlag35X8H5IK7d4CLuI9dGik7grejeQIEEDb8dproKTyxkic/FIxRHDaxHKHM5rxQgcC1R3
OJ0zFDW7XdzYFFtNa6P5LRtVXEMbmEAvzDlAdnFPPFuXmclwNJ8FgkjQ+LYwEeDvPOS7bBEnTl6D
yVZOMdiNnlIoX0RevIAmTuGh3WvlaY62U+xOh/uO9WG2HTI9qQjRm3tj1wZjWZAXaPUjXTK2gCb7
y5AlUZdNaTEjjenrBa/UrmwsAbVhS/R8o+PbDMlTHNS0DJ9Vk5/bSVnOOdPQmi+LKq6lN/j4RRU7
++Di96W0LJZpaN2HpyqbXFnBh5l7jFqaoOnYEv0YDEnPMKZoC/Oubel5iJfnLduSuXJ/8MBPQtQF
7m+1afaaEwcSz1lxBKZq1Rwcx0sUt4nZmkbW/Lf3PWeJ+I0mt95Ssa7JZIX7mMxf8904c0XY1yXO
NchbyFE+laz4MRf1o+6lOXDBHNTy3QVHT9W90HjdFTT4e4hjy53+YQ4QMj23WFcxygbs2ucJAqCl
nJ4hMHXqyvI4zPWZbdxCOGX6zC10f3e5gCVmKTp0G+D0/wPdBqr41rI36Dkn1FZvN9innmdkAwfn
PpDTZ6lA1YDn0iqJMvGN16W3m9BU8ZCJ6qlGPnAuegKedpdD1sIthtQpha2p68M8Bnuhea+HjKj0
Amh7ObPc0emlcYCP6qpkmv5su8OD6Dd85+Yl7zZj7jsuQ7/Dj1A9OZZ+/TPoqmV3f4VM+6A5ccvj
ig9DQUHNtf0z+92+KN0ftB+fyaPerCccdVk2bos0+1xswW6a1kOkbFUOw0GhJxacAiCPyYMHHr0+
PHFW4T2tAnxg9xfHcFhQzZmnnFMFflxyll5z8qrilyrosYL26P3hDbPXO0ZW8D56QxuBbRZMsJXs
XrjvWhzYNLTmwEtL6pFVWPOQFl/8WO62NrIc+4ZF0VtDWtHwoOc9PatiDFLRrJ97JDG7dmotka3h
8NEbQ6aoI+u0dlA07fMdK7737lvY48U+PG9QGr+/9KYfofluk2UOyG5wTJcTZI5JlvNkCPF4Ui2N
tMQNpk/ctuad26L7q6gntEOcRS/2GZHfxML3gM89FvHonSGs67OimwZkd67s0k5N7q6e/G332Ppo
N3DhDVtUbUjuRklA4+WfZRXuSFAc7w9v2mLtFm7aWOIQkN65B1BuRqNqHXxVHHCJLE4jFOTuf8W0
A5r7NlkbA5TRkzOBQtAMGZkKUJjBsZF+Gn6E3hxCirXdZA87BTwfD7vXMUbxgZe7jf7kUj1mqHqb
yLCSigGeBUMVw0mG0yHP3a/R+hC4F/Qkt9/2zkj53DFRU3AvZ2F0nAe1y6bsm1Pa3t4Mt4veH1K7
kxpWAe5loM/PW/gPr9c/o/C3z2xNd4Yt1htF5mBr3X4GpfYcdG9t3SaQd3vz+oeedrA8mg8vVVBN
2GdYUNlcWy4+haOtSmyauXbxFjNjOVlCbGxI3LSs5bArss1PB0FtJFKmT2hOLDoxgMASJ/UAwt50
Es13UBe3T/A72zFquGZ0+TCJLFWiqei2v7e8S/YMEtTB+tglprMBQ7kqzjiHcQ5u7x59R0T7IGos
t4xhcfRGkhJcrWKpanIOPPLUFm3C/PFpmyvLCWcaXruAJSnCaAqR2rlufNpc9O4V5WXFSf3Q0aZ3
jLRx48WgY7rVr/JnosqfFUHHefwQli1kOvevh5cGrtqCnJnyjxXoTvo1+hVXtgKKaXFu/3936rib
8ni0jOTsQK3PW/wkcPvDXDxY+NTlw7qgyocpZFgcGby6qj73DbrPwZvwen/xDaea3jJSFF3Q5Rz1
H1DYvbC52jtk+lO0Mg1r28FpcKx/31XfrZDfe32/BiB+n5qSD8noxnmUohztPfgTtAs4XKtCyQ7W
73ftp3Iunuo+34/+fCoz8u3+KhmuR71vpPXoGLMRaUuxxs2+FiMDTwRbU68Z/lpr5ErUh0jK/W8Z
lkvvIilQiM6FwI5HTe8mPRXTjvj9+ODomi9XrFghAoH9hsbpVWxcpkXQ2bBHBmPSe0VohQeFuoMn
B5T3u6gsv/g1BEUYtv8glWe7bkwrdPv8e4ManTCKWiSrsh6DXZaLLl1p8f3+8hv8WW8MKUYotnqB
jyRSiH+GafqmFjSl5FbFO9Ma3X7Uu8lndOSynpGHgWemQgGRXqSjQHfQ5Z/5YxxlIQLz/34EbzF8
jlblnZdyc9MJ/pHUXd/s7i+RQZWa6bpiHNqt6D5CyAuo6jPsPy0z9P2iPUdSdKWsSTeuKWenwiMP
Wq3m4r0oiionAT0Lr3nqw2U/uv/c/y0mW9Li6jBeHYUHN+9MI+fiB+OXxrNx5H5sSSj7/HcTCh+c
AFOc0TPqKvvIyfcb7c98tekafmxIgPL+d3gaolMu7BGvDK24Vg4Icnj4DNHYfd4/RN4cAu333080
hDgBESioMMFqmZS8ltMuyFBSs+zrba7/7/0WH9A8mU0Oc/phvKX2FJ2i52rrz1sOAYCyTUuQZ0+Z
tNjsx/sMFM9/f4ojET2qbfDATLaq45QHfxE3fIj2ET/j9tF3Pr2xsigHNuHxU3R4Vi2g6PPsFv1g
Ce9MO615c7b2FMQDM24fMj4p9xOv6i3xVrVrVxu5jWl5fO0XLIVgawdb9cMSxC+kSvqJ/XXfxUzT
15x3psDYQEuenVeep2B3PtNs+z6gSjF58vf9T5jsSPPinpG4znFun90IGndbmcbhL3cFyBMpbND8
kuvf979jcGm9X6QdHCdsMvwUr6zTsePHHoxRwDztHxtec+kwYOM20W49bwiwY68+Frw4T05vieM/
fs+ietPIXEEScMU9fC6XJinwHFF0n+vuzy1skkUiEBBNgilYXNv0Mc21ZzBaSEikeeeMjHvl1qcB
BLQCnHDzGu/k3KQV/13XNjkq08Zo7h05TdS0hKAEH4xPoqfPa1ntCmLjBjQNrzm4UhuAAZAIPk8T
O9042xZUONs5/Hp/3w3eF2kOvpYlnZBB0zMImX8LPv3Td5vl7DDNXHNsNNIGeJiTuCXm7in2qz1z
4n8Cn1sgqabhNd9m0Yrio7fhhqji59yL024Sz2J+8ALS20m6JnTrfkLNRXHwfaY9GGT8RIDQO97d
X3lDKEP1ppIi7sm8eDDTLdpAc8aSIvg5QIRTqAj1o2Y/Z99dIK78zfYEa1gxvbXEUe5QZC5KqXzN
0Ac5I7QkT76y8WuYhteubCcempLM2G/P3w7tVO9AE38mjq0MY7BUvbUknAs1yqWm55ipcA/2PHL0
lWdj7jHcFHp3SRS2MRCwLj0Xw/BpA895PUevyzpBYeCxij8NNU8WU94Xcry5WrCkJAjTsfcPPCj3
9+3J9As0T2bCGdcgKtm5IUHKc+ywgqAyZdfR/fP+F0wbrDm04kpWjYM1Cpz+tADl3HrtJ0Zay7Ft
+gGaQwfuFobRwLDB5Xhex3nnZ+VZjH/Hme2oNpmQdlejp7MB0plCeiHYXvlKPge2+80wso7i6oMs
iGWGIKZ25V+FIhewS+4eWnUdwpUVPa/Bf4dJx8EZpesdh/BeoWyJs2FT9dYRr8/yUC4xPW9TjvKC
eio5ioQ+s7z9GTZVh3DNU57hac65bao6Nw1LZpd/Zd3/uPX+NX3h9sPeRcDtHIDZKODImsdZJXjS
Tces/qPcxIFkQfrYHmiuu6CU383j7RKueJPIuDtICQoucAfcH99kPprvOmqptqnFb2jCeE7aOQqS
KZeW+q9phzW3bZFoel7rkPM0N6+i99LBWV77yhZtfVygojqBsASNRuj0WJvAr36J3t+DzOokCX9p
Rz8lue3yMm2z5rs57R2EEzk992t52EA72Et2BX1q2mQ2QLthF3RMV1+PzsqdlZ2jufweA/m/Cyr/
sVc0JB7/NVM0EWyQ94YjzI14ImJMyqj7zK103oZd0JFbRbWNg+/m21nO8khAER8D0dJw9GdF8Z6E
keW51LALeqdIOYB+vuxadpb9a1ymsoak18WxicIZLJVprtyFjZPVgcQGeFPitONxduJ0LMThIS/T
wVxOANZI2C8ClDITSeNsMt0KZetz+bdu/UFFQacPZsTrBj8Cug2KkeW52+oR6bj4TbctPkwuxACq
rVTHZu1o4rDlLUO+i5C4linNiuUQemNgSbZMy6g5fOf0aHfaKDvPk3NmoFBF1nsKhDrdX0bT8No9
Xcy1uxXhwM5xJRPlf2/Wl8L5+djYmpf7PfOnG2Xdee3idKDxV4QYIMEmX+8Pb/BwHfc1kBVZOsUW
gXYl3geZGvdDKF/vD25YF72xRAZMLoCsAYa4Dj94S4ZjTnLozfpu/+v+F0zT1yLs1fdaVqOx5Cy4
onTPHU6BuggyxxaCmX7Cze3f3aV0EiDcILiH+mlLnG47VG39yubGVnQzjX/7/7vxZSjmwIW68jn3
BAjnm908LIdC2iptpuFv6/Zu+AGNWpOoChyCMq6Q8fcsgSL7tquizBICm3ZAu6jbmXVRvrjsrGZx
9bP6JHpb86Zp8prXIt8UYmYgr5wmlSCzPQXOz8JrLQe3aeKa04LLwR2rDjsLkra0R7cNCWwADtPQ
ms+uJYHQ2ARd+r7ioDKhdJT/C8dR2OTcDQuj47s8sqk86mqghsfhKDP1xSv8ZAwfU56mOgGw45Uy
7mdgdLabZovs8gOtff7YUayjvJo4cEhWYlNlzw8TyHDWqD+sjg3nbloazV9XPleZiCYQnuZu6q/F
kwdMwjzZuhdMw9/+/86fQLgQ9c7mIfWApnJI4qPa/J3f2RSXTMNr7rqwLNvmptxQIOp3KvaO/dJc
2mj6fP+0NA2v+SobZzdwA1Rw3Hx8aer8qXVBdRH6lmjCEHHpXL+bQ9HMyid6dkdOdl3Tkz0NxPB5
dIS7p00P6ojAn2wMxrcd/SC40Nl/QSMclflQbecZCJcR8Zyi21eOYH7x6GO3C9H8uKyjcVkJMsE8
C/aMQ++peEibO6Q6xqss49UdJVAK1VptaVA5kHd21sd8TMd2gQK4jcINp75fdV4yew3i0hgtQ5EN
LW444HR015JVW4icHrPvXWhaCOiwTGtpyc5Mg2suHDTNtjQo05zj2t/HfnOop+bBhdHcd2AgNs/w
unJWitD8zY9J0e6zkUjvU8TjgiYP+Zn+bJ2Hgtc5cVB4asazknh0X4Inv7MlToZqvs5oOG0yAigZ
pZWoBGcGlJfafd0CH+6yFtU5h5S7aSux75NU30QNObuHftX/w6zRwc18+DhgifWOy68lOHLWYNg9
Nrp2NtFoUH0Qt8GZdd117f7sQUPOqI2M1XDy+VooMfpk6hrQQ51dCRXgAND69k8XgtePzV0LJVyP
gK1sqoLzWohPjTOmhUevtbDFoIaTToeruWvvz1BaAmaniq5d1h+7ajw7zpq6nf+YxeqgtVFkAH01
XXDux+wVBbtARa9qfahpkeoUx8XsVRnyS8AFpbOPavplpPnTRFewWZePZUk6bM2ZKQ8bP2PnahhP
K5UQKAxOTm5juzKYjw5b65bCKWWFgCss+pQX66Hz1b4QDz416gTHUeeVqnNQqF5LmeKd4NhDeJWD
4OUh89Rha2DpQs0xwrtQLdlbXmZf0Ft1mRubzItpcTTPRZIP+MkC22Fu8HkKR+D6+L51lu/3Z2+w
fh2xRie3GqQn1jNIjg4oESVVNez9uj1FcfDY2fNv1/y7qC5GxBtzqD6dCYnPrCe4j+XTvNrSAdMC
aWGE1/ldQyVybK+Mntw8QNib/RMSZ39/gQzD6xi1tQElR7nkAQos4gwF012HsCKIbSUow/rr1MbN
6I9b1xfrOZNkX/hOImU+JXzuX9TU/HjsJ9wiyncbUECfkLctKqZzW38CYwwuy3zvlrllfw0RhU5t
HMf1BjQ6wNxtPR3UjcYK8vW2KteHg1PIZP537qQUhMwRaAL6Zu+Xh3x8ZNIYVyuPqrEs6qgE000r
Xxb6VtnYPkzz1dcajDAFOvDkdRia8MC62k9oxGwXrWn0mxW920nfK71YAEx9XYY9ytKR7anwNrv/
F+1jNW7G/27cqaJ50HRYDXdt0POblMUzi56D6iBtBNgfuhG+cPtF774AwMWaR8yV1yIbd15+5Owv
JQLL/WpaFu2M7Ps8Ar8slqV0m4QMfwY29SbTwFpgE5UbI8C1NVdBBtROIe25Wd6pTOuhBTXr0oXU
6zByuyi8UZ0W1oLU8ZGKKRZbOxI3H8xyqsbgxXAQGBhE7NFWWRbbMHM9t2qbOF/rMG6uwIS49a6h
vxzXMm/DcuuZ1QbIUeF1Sl6JfPHja9nuHjgAaawnVLFP2iqOYB8tuBwdeuJ5DUau/f3BTZPWfJKN
uJCrHotdg0JRKL4vRltX8sclfkz8tgfvvMYZFmdVC9Yale/oS3Tuj9kud5PiaQF701Gc5V/qcP9X
mHb19uvefUnh25EYwuaqiu8BBYcBqF4tQ5sWSPPOMRjmrXIxNIXnr/vZxs9omrLmnCXrZaMGMOJ0
zXMm0yF6Lm3QcePCa+5ZuHytCzqSi+9mkIknufc8tv6cliM0qSCkWCXlIN2ELuLX1HlfpJufi3Js
Uz/IljRXm7A4m2ntNE8e6jJ35wYGIKJ6R7oM/aa2dgvD0HpSAtB03jRAk123aTmIlu/Vausv+je0
/uA+0XMSsWYQ3LttTfR9PbdP3tu2K0F5H6f9QVSJ/wZl4dNoOTQMZqAnJ0UflcAr1LjJt88eApD+
0/wQVQKN9cREjFsl5gmr30zhFeaWht70CJoMQ2uejeye+Hh8BJmZ/3sR32T3pX3oXQhDa65MstEL
0V99E4tuv1aFj0ZifgJtncWdTeutubOz+oBxhdjbnouvQ7mmY5R9HTNbKGJyPT0jgTBQo6h3O4l2
9Z/s0B3zHWx+OaOOd3AvwWv5x/0Tz2T/mosP0dBRBSzltRw/sehrRyz2aBpXc1kCOvE182A0Pnlb
EP9B9m0NLLnm7U75wK/0ZCScfSLdaMuOG6KGiR+94eQxkGPmx4fWRM9GOOOyzDvWXBHquMGnlVlq
FIb4Uu+WgdTYpsDsDTraIrsoiDD1fXcZPFxhxZsaHgwf9ESk9Ocw7lqKiyb+uq2n9iEoCI31gmO3
gNptZLjhJalT39n7K46z7RlSyfdX3eBResWxkmKFQguIDWefpfMUJXIGm0Zmy89Mw2sOu/0fZ1ey
G7euRL9IgCaS0lZDd8tDbMexE3sjJDc3mmdq/Pp3dFd+jNkEtAkCL9hUsapYrOEcupRmSk2g01n/
rNrXrf+6qXIfEl0Xp2PyfJ+34fvS+U82uhFTEqbINi1Yp8lXlw5kgXWiebttbxL6i6t8r8yKBAsd
XV3vc9uo7znFAE96bxR/OvcnmcLrx/m5UBxxGGYd86F2TcAMJkQPrNEOnFJVGfhcKo44CFPqDTGS
DTuvnZ9lcocb3FNuW+J4HXEEBmWNVjMwJnff/6gjzTO85sX1M4xTRU2Qhm6wPV6Xj+wj9mP5EGqS
Vp+qYcFHsLrFfO29UwGe/1DLpe2Iwy8rB37eWON2ajG5gzF2lE+OFE6w8n7cH7bdkIzXeYOV++SW
F8+cKSIBqdwF+zTBOTuX7YYL4wnNlhfj4gTGlz4EAnyYh0mgKX5HppZCuLxSai/A/YNkChKtTelt
zqRw758blCNypNC5KTfgYfNbs+JP2zTfk84KAZV7yq1E8ROy3Qs2ayeVNfU9butJf1yLX8WhBiDb
EcdcaAaoSC3FqU7xz0X70eiPy/rjup7/F7H8fVs7jvP/GlOXXCsWDXvWLvETORmX9tZ53nzLr05J
QILrvyKRvTjp4kyuVhtVigRZ8yVuT7zV/Hg8r6Wqx0UieEew1s2c4ro34OL1MrT7aDnU/AjB797h
gzmhxmZXSY4wz8kXrzHvpu3pukBkG97//mHhlNnlMM9YuDHbG+Iwv7SOMYo44vBKPuup5u5PJodM
F5B0hPWGO4+qQPhkOxcsFMPvhTma0Jfezfyumfx5LoJjQhGvUyQ/NnMPqlv6p07urf7l+roSXy5O
rYxT05q0Aqg04/aJ9r+rGZWDRMVcJ1ldnFhhtZUkZQ3ddslXPJJMAjJ6sFpf37rEcMTplKGnK9t6
xOlV8dwkD6N2U+ovc3akZIb5sz0S/qCFZZykVj7jLI31VLIn3QxyQ0GIJFETcTAFIJmZVVBoYdLE
v5PR5B5sSfHAkEl8//uHbfNsWxYj3r0Ju+V2hdz1xZxUsCwyhyhOpMxE05tmxer8NIZ6WAeNX5zt
Z/PUnJLToYIZJC9cp2ztnITYFOJZ3uvxS7J+0Y9xxzl/4QoXdTvr+5NxNCevTm7THmDYjbeqmm5k
JytY6Tqnm96MsNLVptGYp7elakD7v5TFJ3eRSGaSdq4ZN7u7Nc/jqxFYt+0WAIA8jJ/vLN8Kde6B
/WBQ8U7IYhpxPqXCNCofYkjKvZhg0zi1p/TkfNMfgBwezlEaqjyyxIjFYZViAUuEseCzyLT6y8Iu
W2+FdNIATXIIa8l2xIGVaZtKfd1W5Mn4j9YdvbJLvWx+ve6EJPYmjqukBMQjqY6npWXRcOh11Kfj
AEju/vXlZeIRzJkZtlYaFo5Bqxy/oKeyO9eJ6bnsmCsS4YZjnmkmQGibe7qexz6aRkW0JxOLYMPF
bAHYpIJvdprfthPm7hczPl0XicTGRJDhJp+GblpRoNPyNKjNOjAW1f39eZbDESdT9CkZu9zCri3n
3OWPIJP1kvgGvFecqd7yst0LYTBywQSmjN2n1Qnl0FkFHCeBsHfEWZSc5bntNNCUNHLOoPO94TdN
1HtFkASqkUfJoYoTKQDq63i/QlnS5GdVnIf+x6CiI5b5G3EcpUk1vc0S2FHxCrrj5LIXSiZ/aDxg
gPmml51UU6ESixIHUmo73zK0wqy3bnLbZg+G+70yPJao0D8kKiROpIxggnLXzV1vta7+ulj/xlvi
Uy2/1XPHcwHOct0GZCexa9eHW75Zk7xLdxtYDHZugH8HEOZzdwzAD9VtwXp5nGcYVYMuJcMvMAh4
DA9b1aNKtnUhRjYanrVDo+MKJqe1gXImmGOeCkVVVmJeRLiAtbpZzKpGBjEZLc9iIIRcjr2+RfIS
9Gat3URwUcXld6ei39ym+X7oMMUZE9cC4pdpw+vMKA9pvPZXjN01/RJcX35/rH4SOIhTJunAMWo6
Q+F7swqI9Robt3O5Blsee/USrowprirJwYrIwlbSO5D8jJq18VSQYBhuUtXSEqMS4YQxMbiC4xek
OmhYz0DkNk7ezM4xMrhK+BhJxcsRUYWb1daqDDCk982fObR9w8sD/osG8w/7NAeJv/vRRHHgshMR
rHfTqnmqSsT/MScPljW+xBXGyyzaBY1pBgA1C+dURW0iOxXBlPMk5tWyG4SZLl6fGcHCOVrEVPBK
EnsTMYbnMinRFgKr6JsHvuFfhTLJRCTYsTvo6ZRlSGVWxjdUvqK4fYmbe6MGT+Tks/RY8CbiDOvL
lLro1Gru4+K5ReURVYdDEPO2I7Y9FUZD3Iwh6zKTZ3SEhTw9BOCDlYWklBG37dqteB7V6ZnZ91Nx
TBji5Ak4dMu4npFexDxopSceAchw+s91HyRRExFaOHaa2SUoWN+uVZt6BYJxLzeHX9cX/68u+omH
E5ufGIBoRhQ0nTNrvmVllOuzN5m/ef6yLm8crJKkyr18eonjFzcvPDN/aW1FSlnimMSmKFIM8cxb
RC0jjX1Hvzj6a2qeOZrnlIoksQQRb5jTnhVgvdir41odtOCZdw3jEbOoz03fRTnYUtesDK9LUnZM
wt08NmacFz2qh2zBF/T0x8LA23hsbcGiWzZ2eGvgFdaAZCMBtFV0bF0hoM6ZmyaVjSNAPSjQty1Y
coVBSKQh9klZS164g8HW21FPAssugw6Px+ubloW7YqPUUFvEXvo93O098+yc7XC5ON/m0avu7FN/
jn1VrUb2EbvmfogUlxbjkxiiRMamqr3YoSfbVLUFSa4WEWQ41blNJ0C73Sftb3S4ILMH7EFrVohI
tvH9Vz9sfAAl/KihqfF+rJ57YJ50B0kvAYTx/ysDG7nlmYvotq7d2Y8xou5VjCnUUfK8MIX71kkS
u0Wjd32v8Wji/2Z9BExMrXcUUpEtb/7/3suYgBdrgCNlTett7cXViNfqIZsV8bPsTAUr5XpnOZkL
xjBW6p7hZiHH9BgtVKM5suUFY924zdENvKBC2d7X9H4YfpSq2UBZblJsh0qSdNESVLLutwce9NFw
JpW3PRXRbk8sqhQJE8kXiI1RQNpYhyXbmns7diefuxgfMpMeE7KmOQcK5yBRfbEhiqGTvFgXPJGs
Z275GxBb/TqI0XxFymAYfe1chmCYViisLPAVe6S6ZGBDu/+akYRlBH8/eCV+LT7NJ5b65esacD8N
Vc9vmfz2v38w676aK2ozOA3dbryZzC9drYMcfXy+LjuZ6ATb7hbdmMC/09w3bA1a1NA6erAC858r
/7BzS6sApg6guPtktoOBFX7eH3taig1TtaVnE6UwarJiw13r00Hx0pBJWzDnli3xMjt7QivmXlGW
nr31XuIqSiQyYQvWzBlKl4Bvhebo6d2mW9+53l6un6Nk42KfVFYxvZkpni3T9H0toxLoAnWi0HjJ
tsUeKTPVyGgu8P9d3/9I3Wzy7creFA5atrhw344WdfrayvCkcOh4skluPvTVompNk8UNYodU2q5l
Sga+v1IBW4ssWeUXfhI1d2tQBVlw0ErFhqlRr1veG3gMxwBBTDTLm0jAVXeMTET73z8Y0tymhsEX
fMMQl8HYJL7hhse0Rrh8ibWQyd67/e15AGTnAvaqBQxHvmtNqoepJOIXG6Yw7QMQvj5zzym/aCMq
6mCAjc0M2ln4mSrXJLnldcFs2TZQ9AciiDD6ePTbwaDnLe/ry7r2v5wsix+PiUuw33Izh5oQHMRS
P+AYOLldFv/60p+Lif3VQpVkBY0NtMQ4Fgl7On8pcytYVhpZLANX3HTIvzGxnQoLz0ZbwN3P5LYq
gnm4aVXu/vMzYGIzVb8VQAgnKHVmdA1sknyhPShqTHfwQOBnB9fF9LkpMBFT2FqadgIlLx53eYuB
hi50iarTTLa0cNFyd0wt0DegHsDj80S25+lgBoKJjVSdw7qszSbklPKotU9doVAa2ZYF8zXTXptn
PkIfMQ2wbkmktfbzMUELcfPs6vHGM0jDHkovcWq/Tf+9vvLnNxUTW6f0KtaGasLIS1feViBuy/xm
/HNsacE+Oc3KKeHQjpHQiz3/jGfrgatSFxJhi31TU5fUhbFCIiMwrM2+DNpO9bqViERsmwKDOADQ
a2SSQFFy0ZY0qDTnx+IeIx5mYsOUBWBvK17z5t7Z4dvbn4QzbyifrsvcxSX0dy6Jid1SpILUXdbt
2bXlp1Gkgxfn4Kgijjd1223WI0eLaSRPm1WEu5L4m4l9VG5fxIAdKZF3u0m+lqPfvdr+AFpoCtxG
r+mDJjKD4jQcCqyYs6vDh8vX2QA+0qQ2DCFefVKXr6W5hpQuCvHJjl4wYd5uWQoCTMwhktuYA63p
zA9BKtrMEUx4GrB3SnAy5faYE+z/hqha2aRnIFy4W5H1Ns+xtlN4xat5s1OAM+7RqMi8GU8wP720
eES6ioBfJiXBsPW+XAtMyeFTzD+b8+ZWZ5sfep8yseOKEg1zYCbOd+KXqUenQHu3uf9etw2JyxAb
rlxONdKSHv6ZGH5bGCGrhvD60hKJiN1W0zSWNKPwogbHbAEgORPkH2K9VNwssuX3S/6D1meGCUJ6
DTZmGRR03KeimLzOVbwnJC5DRAIukqYxUZlAtAaq17jll4o0T709BTotf1E9PY/VXsdGh8V1WUli
K7EJy0z0rR00RCas/dbz56H8NbgJKNwe8lmFQiU7acGMK1ImMYZE8Uk092Lrn5go9i5bWDBibWNT
ORaIbCcz9fdy1NSqxuFkZyzYcMLt1nYxtA0bRki+LsDWrwNmfjsmdMFk6zzrpxg1/XtNT/2lXE6u
tTwZPXC4tS00+XbMPYttVzqadUFE2mKygV1S+yGJH0pLUauQiF7stCIVwCbNBU5n0B5t5yFVBcqy
dXc1/WBbvUF7dIYU+/CLbYQ5cYzTvOiqMPbz8gcT+6v0EtgBc284Z0RvPtvSJ3363vMkNCzDI4vh
l52qUioxK7rr1YfvIHVltfru3Spj/Jd03He0EvH+jyytvzRmrUiwyqS1//3DryRZsyN7gvTPBaRe
4WTfuqJXtH7KPkAwWqsqs3S04eSm4aZip5j13kBQLmpOg66aHZdtX7Bf4I5OI9EQ+pPhBqSIsXXs
RhQ7rypSbS5YnrD35OsynK0m96pe4XMkjoEKplvyrug6XuO5ot9ryx2NgQv4eN0rSMQhNl2h8ohq
/QTXv84oLFpFRJQs35Jdi81WDc3zYt7gzjD+FYCD6Zc7k6d+yxSXlqSflIkNV3oeJw3J8dian4AP
F5KT9r3zE+AMBHqUlh4PtbN5yQpfOQkteVCLjVcJWS0Q0OFOWdbl32EAe1uLHy6dC5o4TseOQzBh
a2uqaV5zXAHt7VL3vq5sv5dtXjBbkw0ld/s99NG/O+Y/rvNsFV9KFJqvb1yS1wNH3v+7hS0ftDI3
4uq/xmpy2met21vm9+EQVac4VAWe0t8R7BcZAXtp+xL9nvd70TF7otH21TijyS5sz9q3RWEXkmIM
mAz//3tqlKeGlCRIIL4sp+RSn6bL8DYEW1iG60XFQi0zEcGw2bwNObwGDsV47c3Qbp7cWXEPSwxb
7MmqyQZ6pxlpXAbgho6kYdYd6xFnYj+WlZlsGTIsvWWhrZ1MVW5YIg2x/yorSGpNCbIFed7cgSHs
YqxdCCtQ2JbEAv7qwZpyYhcLhM2HsKKPGwGtk/alOxqii/1XZQ1SKm3P3Y5udtfTV9eGeEoVCJRs
94L9FnB1dW6i5YrmF3u6ZPnkDQDKMVVEiDLhC/Y7leiYTAH1f7/VeYBMpDG1ABEOr3sHmTIKRpsi
P9C5+5Bu0j6iH3lK/OvrSgIGkcVdK1zG+t1ImfFK6+fa/qFxZMe0oKaKa13yNBIbrAwwvFidi4YS
pzm5CGmXyTilLDu1c9gZ+p01gf6VzYorTXLGYssVz8y+yDOtuq9ZtLkFcAzfdfOP3fy4Li3JEYt9
VwtJlgqoyHCdYwvwWb3wRtr58XwwISf2X9XjCC7iHKdh23oU65rfAfP/+tYlBy22X9WgeaVp4Vb3
cdf40xZs672e/CybsOMKhy9RUbEFa5pnJ6WxU+2PCx2PC9VwpKS3i4kdVg4hVQ9Ctv0iYcDHvWlP
2pf8lzl6zZ1+MkL9MtxqitSJ7BsEGwaSPB0JqZv7grHQ6LoL8sSKA/ivCeGTtKKI/dvFdC1j1KPQ
ne8+uH1gvxjc20v6fTgHzd0Sdg/lC/Gn1+6Uhgf9hggBnLZ8Ab2YgWIhMqQdej4xy674IJmshKuX
7Bxg04B4pXCt8wQigrhWWLHEzMSuK7TjZKYTo08sNoZwsLogBih7D2qE66YgW35/Z354f2lu3oxL
iuWX2bpFeTzzSBmBoVVhB7Lldwv8sHzjxHXKYpyzXVVnk6SnROse3dxW+CCJixNbruq11MYZmfv7
uX50u2+t88ba3HNKxdSOLGwT4arsqqY2EhDY/hnFZX8AfgB7MW7oqUUB0muOBVdiA9aE5uepQjfj
PSvi4WRPKJ+m7lwonnsS1RQ7sEroi8W6Davb1APgR2BjjOeY8pj/f7ooiqPzf4Ef5YgfjO22RZap
mU/XF5ftWwiZtRlkenUCzays4lQheb6BdvLY0oK1FlNVje6Epes+6q1I2Zcv0Xax5YqDeEPDTYgh
QfcmzYLWvJQqkCLZS0VstMryzWw0Gx4GUF1jSP+wSxK6YdF4+ugbeKyMl0GRkpF9hWCzXTuApKnA
L+mWHtCp9uP8qxErdF1mUmJ71WoXdZ1RrJ7foUH5tF1A+PlSoaaThrGvsijZJ+x//+B2eF0CtIjt
F3z/Sx/fCvMuV1VOZUvv6vph6VFr8pQAvOw+3R5bM8zab0zVIy9bWrxwqy6vqwQXrjl8BSaxNXxt
MoUxyZYWLHUxem7H/d4YUP0ZtQR4mF+5CjNH4oRFONx2bp1s5PsDjl6KInTm3rN1z+XfrhurbOuC
sTYzgXdxrAqZ5h5TsMSbht5vlZR2kt2LnVXTvCygj8TujTLx580fcxRbmoe1PxZF/dVdVed87HuE
yRkeK/Ozq6KQlohFRKBaKl0bZnCz3hvm76XwW+e5dBXvINnSu6g+qHiNidoyLrHloiC3mID4t0rK
O5SkFBKRSXz/2Q/L88zICWHImRZjdgLNqzM+gVgqLDLVkLDk5hDhp7TJGPNtj/MS7ZHXX2xVaVom
F8E+tSFfCTjC4BhX0y/c137inkkU2WrZpgULxbsz1bYJ+U2bTIAP0U6pPgQHLIja4mOEZ2Rsh21r
3ofmH7eNeiCn9uXr9bU/fUph7f1zPhzmnNiT1cQ5vYCCYXh0Z8791ej+IDcI9uZWx+jY4oxH9BK/
Jci/7/W22IBP8M66p2RuvSY/5ZmiGiT7DkH8lV50Fa3s5n2t/iT241Tds/RbEp8t3ip2v0fUfz15
sHshnsGL0EDSfcYvTPOd0cRR4ehBok8ns6XfDXsIZmooLtlPdQk/JbhMzmlLBjclkcMbcDWTQF/p
6fp5f5rBoH8RkbgrWIMR9WXvWczC0s4Cvdb+LIZ5z+35AfyvPgVgbNuQr9d/7lOTw8/twvygXsTU
ynhFle5d14uTUW3BuFE/zlR5ZtnyQqhjDMtoagYENU52ANB4XxuBa5Kqbl3JOYjPk3JuDIyV6s17
UX7Py9WjmB2+LpdPfSjkIvjQCpfKUOZ6+j4YNzPBGCuQesmXblBYg0wuglV3xjCbaF0hUUKbV2YX
HjIxp3YhR24A7F4wZCO2iW7GZfZuYChcN9njnCyXqf03TUfFq1kmH8GcJ7cq5pHC5a0YCKndKJ0X
fzJvhkYRI8tOVjBmazMqyzGw/tTMEYtJaE8/rp+sbGXBdpm2odY6ExJRarxk3Np8VzdVCMOSxcUH
StWljPO1zt5bFNF0dzxVJFO4N4nKiO8TsLtWdj9D12eeg1rghvD1tojfrgtFtrhgpwtYReNspCRq
6fhlNOwHVpMHmx56alJbfJOAFdtK1qIlkbUM5pObzcPZGNbh5frmJbr4X5PVBx+WzvEGwjvSvGe2
7o+uP7c2Romeh0OPHexeMFY9yVP0F44k4nmZ+rrG9KC0aBr281op8tayTxAMFgw+Y7XN+y0/5ajS
1/5Ame1twIeuZlfFWyNTTsFmVx193jmqulGlz+MzID7J09y0qqq3bHXBYmnOANkG0o5IL7TOr1Oq
+52rgtSR3Ir/MdR/OOKxZNws0IuH0cjFnwlAIr5mbe1p3Ard2PLGyaft83VtkpiC+F5ZxoSbtg5t
ArKGR9K3sis8N1c4ZtniwnWLXBdaH/WJRsvkegzUlXn9j0FUKP6SGEt8sqR6001VgvhNBxDFVmff
Sov4+WR6Rl3f9GQ4FP9TWxwKAY9VVSbDQC9g1eoCJNaSs0M6FYL5LotP4jhxFiTRxyHfKb/fHX6X
ZJY3xF95W3iWGy7x17g6VBbFRwhWPdaF1lo2AtIMFFQl0e/MkSnSmhJT0AVrNpoNUXRckigb839a
C1g++rak4XX9lC0uWLE9bBxXzFDfLvvs65Rtv3vlA0y2tmDDdbyuBmUpjao4WcCvOm+tXzaOMi8o
U3/h7jWLpaJTOZHItCwSdOtQ3nWAjwsnKOgh2VviIAhCEneINVzvhaOB9FDnaKvdydkO4e1QS5wA
maxEQ/duQyJU/i5uUoYNK8PJNW55bvrOUJ+un/LnRmCJ0yAUd0Gbmh2JypKd1i5jXtrYQeVklxy0
eHumFpQdit/6/FQscShEL8uG9F1LI7TX9n4yka8b+AruLTsrFW7v8+vNEjF2+8Fq3bnHL+BXzsXc
eEvvfs+SPNQcK7guMNlH7Cr94YawBttdcGeSiLH0LunN+bIxOkdlHM9/rv/C58ZhuYJVm2ab4CUJ
41i7TvN0oygum9Y6/rHVBbPubAewYgOxo2oDMeHEzfxLYmuHYNqhtYJhM2LHXUaZ86aR37NT+I5r
Hty3YNLcRlG6HyrtLU/nYKXLZa3MyyGRiBMjbQOQc9KW7Tuzs+8btb61WfPv9aUl2iJOjNC8I3Y3
Y9djZt7ocX7u2MmxAYpzbHkhnB4n5sZGttFoAq5xNOhze4MEMQlAc6nqPpZoozg3MpS6lteWQyLg
m/KgRknUPAOMezzU3ECx0P/bE6EdT3RTw4tgNQI2sXc7Rlo7ocxLJkQU1+Uk8XLicEgXm3bumAiH
3Dp/T1jrxVrhz3Su8ThjSCwuThO4KJYoUoCyUxcs2C6GiVRzo72hf92n6DWcZ+prK1GYgmx5wYRj
q5nM1UxoBPbJ3l/bKY0WRh2PjvUheimcimDHqbPglVB32ts6ZAFp42DNVakamUIJhlzla1bTFfE7
4AXex7S3dxibQ5jQ1BKnRMpYHzWa1dpbOizUGxvX8Tt7O1RuxOq7en3w/QvCrdGpEbJviYOgZQq6
XNVnJZGKOCdCMAa7sQQCz4jtNWlz6s2DHl9E5XW3EjdKzeGDUustMSsXoXqjamOX6KI4I1JtGAxf
gCH3Vm3mS+Y0xQWtDYXH1jUOr9vu548NS5wKaVED1Jd1SN8r9/uShUtzU1iDhzb2pnu+/guSqEHE
5TWNZejTHkpT9KsHZ/Rdd0bojhk5ffXt+k/IPkIw2U4DfgelPH1vqzygru92t5peB3bld+kxp8ME
k8UgUErBOKm9OVsSOJoTGVMS2bVzKJNoiTC9+eJOjmP22hvcZkhMHhAgDRP9EKA2tcT5EFI4dkVH
KGlupx5xyu/pwr2s44rdS8xLnBGZspk2hlN0t4k+N7NHMFRjnsZ4YYtCSyV2IGLxOgZtWpuy5pY7
DysFt8Mz645dXuKkyLy0ejLjhrrViuGs8we36hEVDqGd3lSE46+Ph3RUnBNJipEMZt/CDIrnqvfd
9a4dM881v4GZXnFzyY5h//sHB1olg22VYEKNUsM1L3TTMdGUEUNXnLLEkKlw79ZzgrqSjkNggHmL
6Y9tOuUchWwVVaRs+4IV21M7OjownN8K8Kdgiuw2zQ+B30H/BetFg7PTZn3KIi01eDgaZHyrXK5y
PzLtFO7ctbAY3nc4WsdCtizLAtfA7L/TB9c1RyIXcVqkTuNuGPnu3QgP63rxkub92MrCjdtxF4Bi
ej68J47uAznrteRM4fVlmxZi52wFc2ZcILAFpzpvPYeaa+snc6KiHpHIXBwLaclodc5GkveWkwtx
UNfhzm1lqvA6PsdFppYIyMtd19oszelRAviaAjRrdIJi/mbs0M797GWuFbTGJdY0Dyzip+unIbnF
yC7KD+abZd1CmtlK3oH06cUziCae9P1/7rdKxZksMWFxXqR1+tkBpB5GkrO1BdZMNQd60mSX2sEo
aJ/Z/x77EsGSY8MZ43zOhve6i0hy1rv3en4fMqDNq1rqZOolGPQUd+kAukXtzejetGzza03VOixb
WTDmbuQ7lsTQvvcxRnHz4U5P+mMvYXE6RDdmExKATRQt+8Z0YO9jpu9YwkwcD0F3IfxZCn1NWwAT
NU20Mq7YtsTUxAkRUCKtxrJBIoWZnZyUnKpE8yaqYk6W6KQ4ITJO6L9HqZNejJFUILf70hTDS41p
I29OK8XlKzlUcUokHqd5mMdFe3MxJ94RLZiVnkImHcFq0SOdokd6at+n1fCZ1fi0dnwUyI7d6bZw
6YKRHbVNu2vfm0J7bTX7tnBiFX2yTPKCmVaFvrl4TbfvMeiT52b0zOEmz+/X6fd1NyATjWCkNRuB
OsSc5F0b67AZ9MDQmsc0WxTFa9nygqWadOgMTY+T97j4TsbfRvdap/8c2rk4E6KPaOq3XCxtGhd9
1UK7OhmdrvDzsrtFHAmhIP7KSZ1Vt+l6aqPxnKOhPwGUZ9gE+dMhhgyK2eD/v020vmzpRl3tLc5i
T+vPNqaeR4K2Q0WtUyJ9cThkjDOup93EInjMRwQ8tle2/X4r9ux87BD2X/5wH7ojb3VNswDCaI/h
VM4hZkGfCjorPKZE+8WWLJaMtTHFJouYM99WpL0Y8RyUY3/SqaH4AonbETuxRsx3aWXWje+1bvhm
3IYzV9mubGnBdifi0HxJFxalOgVK64pygqYnh+BAoDyC5a4uB4ehllfAC+XJOaVmH04Eo/OF65qH
WkMssfmqAXRVNhQ6i0qX+5nVAwRZlSaXqKY4C9IOfFlB38siuixv7UZrn5nNhjo8USXwZL8gBM5F
XjQGiUtYcKu/aOnq61N+z8h0zOmLvOWoNzZrnEDzY1TtTnZTTF/62kxeDtmV2G6lG9uEfLyDx5AJ
SCK729ZwLfMn0Iuo0AwlpiW2XS1N11cWcr/RtNIwKUH9owEgtOyNC1+dQ5gC1BLHQTIrrh0sRy5p
njYB75vqkpaTqoFPYl9i79WwuSgtLAm9UDL9WQt9vVhgyA2vn4BsccF4N47hf5B4kcs8IbFc29rk
O3WuCNdki4u2S+18YQnXItN9nqyHuVVct7J1heu2nzY7ZrqlRX3Z36xku5jbsatEbLeCJ974wDct
ykFwPP0zuFHt/LkuaYkmiu1WsWVroFCBMBLjvjdfxkH3KuNrahDv+voSoYiYu46duN1UTxrq1K3X
6ZaP2uXBpfdP+nD9UTZwZ8H8eDSmqT9uetgPo0L/JO5LbLVKprmmfbVqUWU+AQ7es37q2o9jAtkF
9WHXbQckI61pk5vBqLzFcc5DpyJpkbyP/xv5+bD0VrRVtzpdcqOZd0n8qoMta+DhDAhxpMgVQpf9
hmCZiTWXw4gq3GUGfmM0rNaCNJ0+BXlu5acqa3hEx00V4MiUR7BUja0xclU4hoWADi9uBs9clf03
ssVFc02NARMs+xm3f8BGHtaFHlw/4v/atf5u7bH+6q2iTWoRp4OQqt+TdtPWJ1YYHhAVgthtLmn/
RctLr9TIMYcmjoa4GDg37QbEMCC3j1I7CYdKkf+S2MFfnVYFWq3ycUhu5uwJPSI3VvKN1aqJFtni
gv3GZCZtlzTJTWVPnmb0vo23Z9GmihhBtvz+9w/WsNTd1BgNzrc0k8Ezxh8d7X4NnSpTJFEfsa+q
LPolyw00hxX59n0jw1vDckUpRba08KTN+yG3axcuome/+Dy+ppsq6Sjx9iLKrlMM3GQT0aI4B95q
ehuDhqd50w+hkFFLxNftc7cFU7uuRSBU9hFGneoqU1yBMpkI1mpbeYGUY0MvIOwrvGxxZxCUt+F1
g/18cVNspuK9FtNhpbi5G+0JzD6+NdNDLxxT7KPSoCdAqYMFDaB/2Yz5sam3g0vvLvqDgsczi9Oq
7ZMbEjNwf8wj9/JiNYPrMvnc0Ztit9RSL21BDahKD0S50niMm5cO2IF1/Zx1ig/4XBtNsV3KBhcX
0ZmjRfqIvBbALNJbUPCWi+L9KjvV/e8f5AO8k5KbDpqNLY0WtzRtUC2ci3Y7xBlBTbFRqnepURlW
qUWGlSEdHWrmw6bfJ6qgT7Z94abdKEFTV8uTGzNPz9lSPRntoDAm2dkK96qLak+K8VMsPRZPdo9M
Ys67zeNa1nupAfqLWW8dRU+c7DNEw620frbYBAMA20veZb5p/7yuoZ87eFPsmzL0qsgwVv8/0r5s
SVJc2faLMAMJgXgFYsiIzKyqyBq6+gWr7upGzPP49XdRvfvc3MpU6FzuU5jFgwCX3OVyLV/LeKjm
6Jisn+g4B32hqx8oFqcMnYpWYa4RG+JLvvZB6Z5cMJ/n1V9UaI73qreXvLflEYsTbhgPtPmcJUlA
m58t9Nfum0ZhdBk1VYkZzcVzaiAZQ5BcKEiF4q78sm/w7Yte+VVnktpzjQKbSGx9HGLv2Y11jU4q
o0guS6CPNRsgW7rYtHoGbMSnQ31xi0mTEqjMIm2sS9rQpaGJe645/5yCdTWgXqbrulYNLvmrOaJY
wJeZn2fBf1jbkcc161HjRSrDSB5bdTkA0bilvWz3AJxDOrImflqth31TKjlpZUQ2GUnunqsqfbRL
6h5FP9LjrsFlUJTN041eA4uR4moZtMg+mj40O4jCLDIiaqRdUxkcE+o1fQbGCyf7MNfep1kYOiZ5
RRiQgVFtOWKbBQb6wREsg5544oMK7FpX7nOd9/u8VUZIJenckNWGgVz2tbDFcVp0/SQq+2z/v3LV
JcexOCtKY0M3Pha94ZeVcyomXUOwYsnL2KhN2a5lZoy6hEVw4YWOypJriimqN5dctTHtpnUtBJkq
Nn6bssb1ySoWkIUPtiYYbKXIt4c0ImuWe2BFFmjYx+GySAOjfWm7Z7v6nNITsc+dpSvCqb5Dctyh
GkfBOb6DmN458pJTuv0mOgdQzYDsuKCngOYWZoBUCbI045Qthca3FEmCDIlKqeFNTZGhMuQUAbOD
IbpZ3sc0/mx2mqCmeHkZFZU1UVp4Ux09EKM5JXH96NbscD/mKMwu46Equym5a8KlFj4dTEg9lT3B
Hbgu9VPZZosWr/wqs3lN+x7J8Zo8xuDPzX+z2w8Q6yHpp/vvrzLN9l2vHjD0zHMziKADHZL4dBz8
NdXVVhXVCSJrk1N05cYObZ1z70Z+Oz6zLvvOIYNuGR8tco1MXIWJ9pARUxPeVHMhuTKpwQHBMyyk
qC/jR3dixIeyO55Q5r1mrSqitKxdjnMKjSFPGT3Qdj5FjnHgbfuYOSJAA5dmsaoeITlyU45k7aMO
5SJnOIilOptj/ufoef5Q6DiMVYaSnHmwmniwpsw9QzB38W0ALYI1aUEjsrRReH9dKb5ChkohVhuk
4mv04NVIIiIHhy/bYe2RzFF+Td3E0EyI4lNklt2syqphnTpxicyH0v28liev+HH/E1RDbz75yjXs
JGHN3MBKDiiinGS5JC0/e+iIuT+8wvNk3JTpDFVVi0Fcsu4YW8d1F2kcteUegMpMVivvp+jRAIgv
yOoBLUgQW97x0hhccjHm9ekS1xi8mpvllDpFe3A8nZLduxbB4FJiuyaOlwxlgcGdxHr0mtIGALHU
nUXfD0cYXnKsdoFSXlp30SMvvT/oUoQto+BqTL4CXv9CnOVTNKQ3hPMvM8lbzd7/7hrCMyVPczbW
xozQ6HFc6IVsbWdGxP119v7aNR9yylsZ1Jhm2rJvcdT4vTssL3HKDM3e8G7iQqHY8d8OUJpb619a
xC91hp8vNfqQveMcR2xxH1jS1+KLXZtbXwPLDGsOBHqJu4/3v+vX/fabpAnPlpyvGYRdi2Kl37ql
8j3vj6zKA2oQf8WtZZ6A2a6EsIuB1geUimjd+6KZ/WF5WhvAIGh9LqIqdNb0TOLnAT0pTZI9W0n0
6FTNcY3boIzdwItfZkqDrOKHpmouBm+ChKAJZHZ3KebiG6TNm0BhsjeEMX0bK2c+2CQyrtXURpra
imJpyR0JA42yOHab9Ll1U+Cw12Pm/plm7uH+BCh8Uc642br0UeW06TMxvrmxBYFV3ZW0amQphJS2
bfDJwsjDbPsuFOQSbSVe5eJyqt3TNBrnpUqfp7r/c+lxE1j2IjuPVv2MOvfFrIw0iGvjXBYlqGyy
tdNkHh484r3VKoUW6gHAwtY2ET63K+Fb429GhBqRAD1o2odVMh7n/Kdn9JqoojKhFFU8b0rIaNd4
XGZlHeRW2iiweKzjNXif8o7ackYeW8Sse7PD+LbFjlSgaMqXjwT3iIk3H424D4uaBvaaHsQ4BKT+
DUQFmk9TrGo5VecLmPC6NbFv64qmNa/1rSx/ElrCQ4Xl5HQ9r8GokPHcvs21/ZhZTcBZqvHHdzMe
GE3y9nEoy5WPePOp74qg5VjYhnMqUe6sS51Suur1N6u9SknAAMzLZmnsW16Ai72bginZ1ZiF198e
+WpoFGPBe7oW9q0r2CL8umNNG/AlTzTZlOrVJbe3iGcsVmrS24YkS/wBota9zyJLp46i2KzkzHyM
EouyiprCNwqrBKUfsNsVCs48pbX1wR6jxf6TVhOoR9BQ1bUW9NHdYdAdPRRPl6GzuT2AZsGL2M3O
4+MMuqesSQ6LSLE/ATZULI9krPfcNoBQQVoDa5rbceUBDD93Z8Gfy0qzfhUTZEsLgBUVqRorc26s
L0LiED9OS41Tq4aW577GappHh92qqD+W0fhs1jouGZXhpZxxqfJiAT+sc6tdfkg59esc/JwdhNdK
72gNSTAUOlFPRWiS2dYBQzLiqsejxvrD4Ak/gVBUv6vlErMqhfSEx01RQR381o/Vb0VjNoGN+xLN
9qR4cxlE2y9ublRj4tyqZjr2nF/4QsOp2kXCQm0ZRWsLkZh8wYrMoNkcxetDMRG/SJt9q0fGz7ZG
7zrpujg3A9DKDkrsRaQjk1YsTBk623Bc0zWGx25QNg3aIQvH+fOu/EmmMBQeE2mWuew2rCQsWQtY
ku5orXhpuYWqIqwXOXDLtwqdxR/ztZ5/JCPZVUTHPiAtRNzegGoYPAG3dHFav6mc+uxMcXXYZRa5
LOA5pMYlNd7d4rS8Np1b+K3RZuf7oyvWuVwM8GgzZIUh2I1Ck9wdx6dpQpdQprsHVw0vnUlSs8Vl
pgOqwKrKP0+x63vuliL1Oml6xcTKFYGV18Bk8oTdxhmSlc6cR2GF25J9QUDuo6IRA9tzxtiNe3Vg
muRYucbRnWJNT6LKONtHvcofWGoZQCJt28eQHurSfpid37pYV3dQpaRyvxSNPW72LWe37tA/WmEe
8of10xzYx+IYh+R2f/0onyLtJrM1kGjBh/znKdkhO5kvQ7g9xdM+RTXN0mGhEOWU4Mqd3bI5qaCS
1ZCg7XQZomoaJPet3aRqQALh3OLEC4ryzy30DFF8uG8gxehv+qbafJxWC68+xJ/7NT5a5d99UWkK
YqrBty3+1QqaunoqBKuwv8ZpCD6sY+mBO9kYNMFBYXa5earhhhgTiu17aGrQs4tLKnR3d4o3lxsY
VpZ4dZNN9o03f07o34ubz2ms4z5RvLfcukAK9IZOgts3z1nPNJmO7s54JmtaWCS3bAoqm1vSfBQL
ODOjH9A22hdu5MYF2qGrDvrk9g0n43Bsi6sdF74odPTyKpNL6xypauRt4ewG4GwGEDGSMRHpehoV
g8ttC66XuYNjDThmjegwLfgpX1YfQlKaha6YUZkj1uS4jDKGyL7FxUMS3US8aGyuil9yu0I1l25t
RRj5nyiZIH7Nn7pQnDNESffzriAgdy1YXVTVTh2zmxkBVFznDx4z/djTKc+rjL/9/yoM9OWQA7ts
2bfFeqLdX93PWCfHrTihy30Kg0OLaR4W++by7KEHDnTFFWlHM3/1dvGy0DdEsS41abG6yJ5YyyBt
7R2KWEcSqJxcaXOijTsbEfP+ndz8mJ3IS4fNqT3pJ1f5FGl3ms1yLGf7f5ZQdujP86f+8L97imqO
Je8dIQ0zEYpMh0ffXPFh7BHcNMdYxdBvWhhmq+AtQ1Bz6iQonDAFkW6iBVwrXFfuYgDBEpRRUTz5
HweDLN6xCf91seasI7NRfYaUa7aJWZVuimnIIOxeXLufxXK7776qGZbJY9NKmJbnrtit3DigSxU0
ywuFNpPhAKb7fXTtcIl+FLX70EGDyzb7T/efq/qi7f9Xfm1PCeceo/giJxTOp8kOInNfbUkmlJ2g
O+eKHntNOwZ9eu51ZBWKgCH3OdhG7Zqe4dq3ZsJ9gVecCak+87G5ts6sue1VWUVy6mldF1BQtfat
ZujL8rqr1VVBNYyarUY1vOTNfYayQtzjRNTkZ6d/AiNGP2jqUKqhJR8uy3R1EjSD3YbWOYGP5Gx2
HvRk6+Ou5SK3NvBxrGKWG/aNRZ/FCBmj5MxYetg3uJRqlmyJoOhg4t2BeEjj3DeG6iB6TTODYtnI
zQxmnqW0SbFsqJFesc8cumH+xrrkGFWxJplVGF9mjC2NtOLDgk0yXfqgd56qqfYd3VFOEeRkwliz
dGIOvtXt/XMfykM+yoKaDEX13tsjXwWBzJjz0UyQO5Sk82vqM+cz0CD7JlWqMo524zgewaRaALqy
P0jk81308tSW2xmyfGYj6ZA5oPRXbRWo5KSXnlQFZLmbwRzbcsohvv3qbEufhtA4bRu7pbGOalIl
d83bOfXo5q5O9ExWhk6tYld97g1DLCutSKQLAjuYiJASBZk25Xl/tbzlhl0HIuYRaUJZQ0Qn9k0Q
C+v6EVVjSxusHXdtNaAQe/O6c5I8o2VKGxnfN/Ub/ldjSXJ7rDD0bIb1+pC6mtTmfboC+pb2lU1Z
VQ8Y2D4lNzvIj/25+bM/OMfsOOtoC1V2kTyUro1DIxvPEL0RCIOEA2ppc55pdg3FYn/L+prOiTcM
9b8lli2L/b8lFt0RRTUD0q5qGwlb0GqDCLaRbc7doUz/vB9kVCNLG6qxRhXt25bd4gzi13Q8pOLn
/ZFVhpccNCXVPEYe3AhCbBna9ijqXJ0Op68yu9zDMJiVU9kx3H889o9QAftPZWs99Cd9ZUvxCXIr
A24ZSGRFJW7BjENp2H6NYxYwGrvswyWHbfPSNaOswA2JHSCVEW3g6tQCVO+9beSvdqXGcb2ceygm
jOtzavyGLKnVXUuqht7+fzW01xJvaKvtQOidEGZKL9CGGdXQkqeS0VvA0gyDmNN0IG77sTFLcIxm
OvjKlgy9BTVQGeslXG8djQmbXiPEb8nyo2bTsSboCqj4OV2ePNEd9s2s5K2QYytSAMvYjQzRsevK
MBbZNY15uG94yWWjJjMorTEFTVeHZgScENgQgW/QbH+qaZD8dqaMAp2OabA987gQ/uBOy7FLJs0B
QRX0ZYhXGw9eDJrvLTsQH2mYQETR+IudNuncaB8m5w3ha9FWTZPwht1EW/vJBFXkTMfqqAiYMpCL
WbYpxLS9vg3pxzYP03Gn5WV8lUDPgW1HSCa9AQIZ1W89+HsdyDrvWjYyvqpYurqs020jxGWp4dnh
EOfhqO3dViwbGWA19JR5To5YWbkVehLnsMztYJxrzQFBZXYpGfaWzgUBJY5Pk5cnkE+MjToKSh4B
dHHfPKoHSE6bRI3lDRB8uM2U+EufBsny8/7I7yuHgi9Jdth+KIZ+s3wf2hc76IIqMIL+glPaKT/E
R0OTTqm+QHJc3mdO1/f4Ar5uVYOK7jO9jJ5KROqtlYlxnTXg7mnUVSMU7ytDo6ZuiEGziMpWOo7f
Y049P+ns7/dtrhpb2lw9A6oLFYOXRmUVrDaFTOg+8AHIZv57BxzdCt2eFcxh9c2x8qLTWNjB3OqC
gOrNN/96tcFCwYn0CPD/a2sr/FPGQxVGOQ22Bwey66EM2sqDdl8unhAW+J7GTEplFtdGoGnK3Woz
ZHzsEQAa40fCdQ2OKrNI7knaqGyqBcVioE7DNctCMzE0lZn3yxtvKFxHY4kzvp0kka4GRu6BStp4
qZsrxHg+7VuNkmdODSSsu626UVsfLa/xU6jW3B9Z8e4y/qAcSN+XLd6dNFHYdb9nq/iwLoXvtP2+
WZUxCFHneqJMsB6JSz57TQTuFXf6VM/LX/e/QLEumeSpFu8GNrmdeBl4HAgL3YGL30Rf7g++DfJO
yicjECKDu9OYG/FL2hkhxVbqZU6QYZqr+GsHiPH9p6g+Yfv/lcsyp15rUE2KF3t8BDw+SIffXYhE
7xt8c4hXg7uzPS8sr8TLBJZ5v3fG6sM6pD9nt9bhwBSuJUMRoFizpkMhxIuTpYCnol0hLfdtSUzy
2jlbpsZlsP/kLkEdixPgg5p1qcojmbSrpnZLp8Fq6y8LnUKP3ohT+dky+HwIO6h+MwAWO6sM6vqY
7uqggQKR5MceZLN5RRzoTf06soEFftCRHipWqoxEsDuoxuVsjVDBjUIA7Y9rzUM3cc6VaYVxYoW7
VpNM5mq7Y2ug5bd6sXO0FvXUm4AdX0SwMRtozg+KkCTjElJqDYaoRXQr2BU9CDbUZBog9FJdwWWb
33d8WoamcmgRDq3ZLbFfufyU0LH2RbSe6tgDtfcQsKU8FxAeH9f+FE04d+Wtxs1VHya5uTE6sckB
XnjJI1DytZP3AP4v6OtCMtgUoLi+P0MKb5Rhq9XaoX0xcqqXYkmS9tgukcnOdtS7OtyU6gFSJj3M
uQd4jlm9WMSZblB+sF6AMdURDCpioS15PITYepIUFrlxcwnj4iekbo5jlmiWr+rdJZ8fMz6UY4vR
xyi2AysFLtaLQT+6z/SSe68g+eNVzwgg3fTcQ0iuF7MmiiteXEasmmOc5Qsz+W0ljm+icSJJ92W6
Mli1IdQYOc6iL+WStUEFoMcLqc3l232TeO87m4xVzXo+iD7i1s1tJn9m6AjGeVoAYZAnPiHC9+Y0
GPpIYyWFh8nw1WwUbeWMeNpoJ741fU2SOFzFp2rMNOtHVTaUYayQM+4mCsW9X1cT/102jMNMYzSF
D8jwKRu6jdxdKblVOHxk2U/RJofG0TU2KMpYMn6qGFlmAqjBb2lvP/HMPrsoavPmMxPiZowEenz7
MEm4TPnv1MOMSET7IfX+s91BtTPVoRpU/iA5MrOAKSmzLUxUX43+uTR2oTbfcL96jZnmSZt7N3f6
1jqfivpzSV7uu4JiVmUQle1mU+dMs3dzUE4qHtckiJkml1ENvU31qxxPoJHkn7de6Pd67KEC80Ti
fRAeKmOojCJbOR9gkoob28jWTnAQlYFTc5FMRixafhuzWxIXwWToMFOK5SHTvOZrjPZ9dGfeSgoh
Q+EeYr6zeiqDphboIGS8AUxtyh6WYQiZee7cWhNfVBMp7a1uK8ZirhJyM5j5c+rRnTf2Q+63Dv+x
bxFKLlkU6WQ6MUxu4TxTpL77o+p1TX+ql5d80uN0zWgeRze3O9vkGbcGg61L2rb3eydpI9LWahfJ
vKBLib/CGf17S6aPu4rtQ4ZKZfOao9+ugXEmK4BgOmhTmV/3UShKXfD9BcF550NkwJTlFVUUOS6O
AGG4XTzloXHwzZf+sB622+1i3xYis7+6qYHr7XTybk1xtuLiuV6ioCA6LIpqG5QhU5yDpatOx3+m
wzz8c2m5fQM566F3qunY1tmrqDajzWWsjB4b1WA92n0b1Bn/NnSTb5nmYZc7yEApAqrEdFpwIFur
D7joQhOh9qJLaSPJl8lSgPnOxkz/i9DfLnb/P+GJ9NfTXxkpskWNduQRE30oni3chvx7fZwe9DOh
8OxfR+hXD8lSCwqrDlaTaZ7NKPFxa6cXTFENLrk2UsTMTtAseHMHcnLb+ifoh3DZa2qqz6p5kIFT
Zgea9cRKDMzD8JWG1SkLSubbPvfpYTmXOoozxWfIXLC1ERV0Bvn9luy44FEo9MmO8hO2Q/8r+zcV
m4eMYpm2Ifr2w3/dzQbOQT/Jij1ThlC5LKs6Z4adgNIA+T3fi3B4A5+qGkTVjHq/HOH/NVgobbR9
1isbIfWP7Nol3m0+JjcrXM9Q37T83Ie8QVifHB2BhcpKklcbA6MLI8IAFP4Uicco+3Q/EqnGlTbm
yXBru68sGAnV17zIj7HLj/uGlvblvE5TY0uHbpkNCEIlgqXTHUu3BfjObmZKvlsXKGktvQ3fnctg
qq2HuD4x0z6TtkGXTaaJ0u/b5g1LbM0Ksg6FxW+g3CqgErjkETi3+i76876B3nfdN1SxpZlHfN5W
PhKXcUz/f8Ib8STfXcdqMDg45m4og38aXVSnndz5lnqJrh1U9fbb9vl64U/mEkU9Ag9j9Umgvalh
f9ElDffZZnvqq9F5RXktMgfZf34GUdv/JqlTvfg23a+GLu2yXIRYkaRHmQ+a4SCjf1t2o3lx1aKR
HBWwDwHexg5lRBu1htXqOAijko/3raKINsST3LV3WmscTO+fzX3L4rZtd+sK2CKyLolTPkXyXNyC
R16MK/1fIKV/4/4/7Xf6uK+aBsmHIeaRCBPCnLfRck/ZynAf2fluVwf3TaUYXgZa8dixoMbLog1X
+J/cQd+YpJhkGWA18AGEVw1HNg0nBld6PnxpjGwf/xKREVYTaNGdCZd6t8Hm6J9fwlHbmaR6cclp
wfHZGaw04FaM+81KAzbpoG0qg2//v3IrYoxmRyvUzxHN4LGi3H0MIzKX1pAy5rgCsWbLabdl35+3
Y9g/qLl9YEUi46yYSKbRLAmyneVKp98tuutMRGQ6rRRnyNWssRILew5SL38C5duhXMXL/YX+/nGF
yHRaUUvbwsnhrGlkdr6g/XlM25d1qo/A7Gqc6d1lw97QjQkPiBXomS9nY4rqj01ixz/Mscg1o7+7
cjC6FNQMYEyM0TKsSxt9WAT1Y/tvx94FqcLgUizLh4zNqzHP56RYBs8HPcz4R+5tVxT3za8yjRTG
QL81uND9Gq999ISrTS2J7rvTymwZbuaaKOQbxIbJFy/svemYtGMcGJF7rU2maw5VvLzMLDbEtuWk
BbMuo2fMx3qc86cVZAZfdplGhpwNUz82jJrDtZ6vffls6YiXFetFxpt1BDdMpLGG65Q8LNVpbP9I
vH2zKYPNTBDsp/Zitte+Hj944AIOrKiZDvftoZrSbRZeR8h4LL2ix3vP4jSbn6EQwubjqpO3e3/X
xoqh/z38AshvEg92e6VxHbSChQ3/6nQPE6J8P4eGA57nOXSq0IJeep7+cf+bVCtI8t28A4Qghhbv
VaxHiNJFo2YifpV03qT4+BrJb5s5LUW/kOEa4UjrrceiRz0ySYM2+pl0yRn0qL7bUh/wBQh2Mb/q
HqDWGoD7x6dZ2C6/7fs8ybs7AcocFLlNTFnhk7F86Epd65BqvmR82tKVGS8iq73G4jNuRsCSQx8W
g4aUzkEe/70anxLsFWvrT9T0p0UnNqLwHhm+RqykgLBuNFzTrbfgOpvftYdJ1dDSmYNnPRTB3My8
GvYf6/occQFuQM1dw7vXR+wNrRdJmhInvob81S85p0993ubLpcSFswe2GCgfG5/E2LXuJwJUizi7
pFlWHQJVscZlofIpxvnP6WoLxKNJwIHR0PP2v3tPia+SQkLsZjM2cKyBCToYxDrEjgib4onQ1ffo
t8b8TnRsNe/jTvAoKTxYXiIEOJ/663KJTmBeOEVn70R8aFCHuo1cZSgpGDQUzZ/dMvTXLCXgKmyS
frg4hjB1mCLV+FJMcJyhT5J66q90OQ7WkevEC5WuKLu507RRb7rDFSSBRRif6Rm83Wj9AO3dYaMc
0UH23idGZLaMe4vIUjlQ2Byu5iW+difjkH9F4ArKwNuDXMIDpCu5rs1mryroeklckPZlhQDYe92F
8cDgkn978ZA6q0mxgcXgNfk6GOH9KKuyv4x361t7MBcHA7eh8cEK0ex+Fd9aHGvHJy9kn+8/RbF6
ZOKdBVhgPufcvBjdGIwZpAky82Hf0NsjX+3slreiPW7trIu3RMSf2GgcJ9CCam6hVC8ueS4vlzlK
KmZeefuziW+p2MWvgfmU/LWYyDqz2B6urguZpQcjOjQ6qvdtSbyzfcsotxhSAbEY4u66LGcrC6ry
Fi8fceXnaoXpFJuNDGpbnBx9yVNvXfrK/B677sehTn9fLF2Tn8LoMrDNcAYzzqDzfemH+KfdFl9N
GmnyQNXQko+KdklwF7pal7n9zL2nRcdnorCIjGDr12h2CMN02u0jMC8ie8qi064FLoPXjMioWxC5
m5cxtp6jyfMhZKOBPqissX3NK98B5qcCN72H018dP7tuvPpMVLqihGrw7f9XgycsKhJqwSS8PxrL
h0gnZafYt9+IkCcEYjIVXnrLtefupbDdj4n4spLvQ+0EM2l8ox/C+7ZXHBtkaNpsgUBz6hvrAkIp
P7LzC+Oo5q59ceS4+vbvP0RlKGlrjZ1cLAByYlsqx4uXzr5jeTvXjrS52u7iljgGYoKzuodkdeOc
hgl47F0vLiPUaFvONOlb61IMQ1Av9AnMzpqorjC8DFGzYpc5Uwk/FQku7crGb5dzk36Z5r/3vbq0
nUI/sHGhqmteiICaYGUGeZntcyoZkZbngzdS8M5f5so9mdMSJK7uEl4RZWQomjUb9oSLEeuSlTg8
hMQ9dXRfYJQBaEWcJQUwstbF6f8c5iZYC2PnKpG2UCQYbTQOkQVVvg+NaQQgtNC8s8oc0h5qgaeO
pTHe2RA3Xj7O5c8825nvytxd0xr3qO4hypC5PS6W+ICK3j6nlMXGKUvnmYnMupTz1Squpe7OTGEO
GW3mQFdqLiKYo3TOnYdmtI+dLktXDS1tmxwaqnRs8MpF/dxlqz8C9kF1YUQ1uOyLIoky4NmsS2yY
v0O85LAu5OuU6Aqo7/fSMVvGnAkKOecV2kkXcrKONGxO2anrwzGYQhKKi5X6kQ4OpXzU9omv9jzI
ELRTHefWZX3pw+g0nETo3qbv5MMUbs2qq66H5xeo550cT4akpRBUG6MC39SHZrCGlp8c+EPxyXhO
4nN0Xo5mmIX5EFqTX+iEOxUhWRYhT2PBa2NG0lcMTjgBj8On+WdcfK4YkLe7ojKRHLoym6W1Tce8
dtm3PntxuuD+uIqUgUg7rFM53LVYN12r+UdOzgMI4cbrmkEL6XFxPlTNt/uPUWzkMmKNmn0yNKZr
XhJRnES9xv4wDd/vj61aWjJSLbcg3gTudhNLC30xD8MpPrS4iRmDfzpCqWbjVT5HcvUIJW5GO2xf
7CX/zI7NiYf51fqEjQEXnemJaHZJhdPLaDWnNgDt2zITJ87PedUEtYXkZ9Aliarht0X8yhFLXmRl
khHrYpbNOYm/WXX9w2xsTQRXGkny86JrCpoMiIf2iR6Lgzjm37Bf0tMSlgfvQZw8XfeC6jukJLqI
raSkmWdeprw9AVn9xctFQEWkmYUtxL4TRn593yszOfGY52PuNddJ2EHRDP5SfVnH7MB7qIzs4vVm
9q/Kw6uH5NSejMyEsbLsTIrHWVd1V7ibDFGzkjgGnymCbTyD1KCNT26h0+1SmV3Km0VMaOk6KCrk
S/EFfM3Gb6Bofl4aPmtkpxXBVEaoCW822Vin5gW0Aw/uOj1BpSs0sjLs4kYztwrzyOi0PEHrOx83
RwYlfBz/yPjORSmTe9lOPY/DFiIa6zzZzO/ik9czTaxWvbbkue3ajC0WkXWZgBQJRBR5hwqqvJrR
VXaXHLenzQTPxegL+cStGNokL2Vzmzpdp5TCoWSlcpLbJBc5Fo6bdyET4JiCBhhQKAyiucX3hveJ
JgRt4fgdzzWlrHqo67F0O2u55PnvM3+q+XerfDbY57g+l9WX+3uOaiqk7Zg0XZXbFA6WTuXVRs/U
mO6Sb2G2zPe1lH05pSliAlutPxzWXtjcnO+/tWqKJd+l7cSEneH2Fv1239K+Ps9J86FO2CfcR+9y
rTd0X7x0rdJlcACngXactYZrqaPjfx8tzt4QflkV8/iSOltmZ/22QSeJe3DCfxBAduGjDWwf+wMe
tS3iV4F5rNGOVQkEIXN2wpqYj0mv6+JV3CG+IQAj0SSquMJnTIEZkEAE6YcJnRMghn7qfccnoBNv
p4c4nDX50fuz/oYXjHiCFlmNBUUsFgh0nfG/jeYPVJvvL6r3XYF62/+vTAVAsVN3PVI7OqUEN8j9
N44L63Df4JIvO0YyTLyFrdb52plfY7LLf6mMWHOHeBSRhXEtsRzSfDjVyb5yAfWkjNrsGidrPVQi
PMOxAd3OqO+C8E1j7fe3X+rJLmx4lVml5ng1jccC7RLVV9AW3be1YmgZmzbVWWXagiJAV+iFgYqx
F3Jn+d3e0Kz3n6BYKjJArVl7I+e4WLwM2Tnif83lj/vjvr+1UBmaltQJqEzN2rpEY3RsuOlbJX3E
VhN0RXQ1CltDtqQykLT/4hAz5d3sLJemTB8qm3zLy+ED6TLNXbLivony7bmvPMnOojb1WDteu4N1
hCzdqb0mj8vxF5dTsC+9ojJora0MdPkTRIN8gxCD/A4ksGG6iFMekeP96VAEHBmy1mZma+Cmd7kw
8rG3flTkkc0Pa7+vek5lYNZqJX1TU2u8xtGL6EgwVToAt2qCZdfFReLAMzpeE/PclI9u/NToOEIV
5yLKJcedjHQw3GIcr/ORHptLeqzP7Hd2oof6FAXDhX68b3uFi8kALeEWxgC5HaACYH+PF4ec60oF
CuvIsKwSlUojmdhycVgZJvYSTI04Go2OGEk1vLTlzpByY0ODknlJUYunImFPRc4g78ijnaFZhmjF
feGBRBlxwmst32BoZTP+vm92BY4Bugj/7buk4YUZDwht4zF7ro/zef00hJFfhEm4i5GKUZkTbJ4h
y+suWEGrXYSZQw7LvIs9EUPL22w+Ziwf1/HKy3oJO6fgh2WEtCa0DnSkyqqFKWXMbu1VThcTIBK7
c9+cRp1MhSpqypAsw2sbEC7g3UdwDZ2HUxH8H86+bbtSXMn2V3rUO7u5CAFn9N4PwLray2nnPfOF
4XRmInET4ibg68+kzj7dLpVZ9FhPNcpOCwhFSKHQjDnzqMPp4k/1lyDegjCsLGqeFr8VmZtO+Jhg
gEhClu05+5ymB5Z8vu5AK8PrsKsSkn1yoBJVGZXsc/4zkGMLqMo3tLN9uu0JWvUK6kHpONYoK03K
3fGsj9q+q0PokoaGvE0n0HV0BcXZ44ljyhLVnw7iaoGMimarFr7iQDpTGEROPFT6sOxXzByArPO+
DBK0JdeNs5JB6GCqySNLqyuKSRBx5u13ksF9yD2Hxl1dvb/+iLUZXr7r1e4+V246JwWfz7T5MfDd
LM4e/0L5RpK/tgDpQCpUZVxLdijeVvd2BNeJWFyj2r3sL+xw/QtWVmhdRDHrfHf2bTxikE9+UYYl
Oyj6dNvY2tbbK9Poawurv6iycGguOVGRNDbyzrUX12K3HSWpyQSvHNL3YBZP+fdNWaIVr9ShU/5c
+RD/hk1sILQAMdziz18bV4tWMrO2A38+KnhBuZejE1LhbwB3Vqyh46WgBZ2bE2Qwz8r2H30UT0sJ
lpNmq4t47c0X/3/l52YmAtMAxfWd7OvT4Ce/SOpslgCWDenvtR1HR0uBP82BEiXevd0NMUoA8UL+
mOyLUJ4g9bXfLPUvu9Jbz9GCNZ3K1qJDN9yJdE/Lh1SVoVFUce7f9SXu+JB1lsPBdPOQ1+/a4ef1
GFjbynTusN5KDTlY+LriaxcvFxm+CofQet/9Jnv7ON2Gr3d0gFULXEKdBfAtFAOSaq9uuwp1dHTV
5FGjQnO0dfZxJh2C7zRI79S4KV+0LAVvzYkWxc0wWkUjEWrqXJ/Abx6PR/MkTv5dGicbC8WK7+rw
qiKAEKmbVtgjy4PjfO/5Rk17rXSlM4VZNPC8MkG9sInHeCEtTXd2Frst0hQrSsImSh4MY2OZXvsI
LZEuBojzdhzT61q/uTD3kB+Lrzvo2shaaBtO6gSZWKIvT/dNikvD/CZeFei8LIvVq1Ujm0fuCQHL
cxd4fTTug073tpdePubVyKaiEIC13flsNSeXqP1gGrvrI68spDrcyhMsaMwAORtkfcO6jltQOOGu
4vrgb1exoYzw19dWdZ10jpHUd26QV52MXLsxhibkGfGepmw2IygpWu/KoprLO4kmYH/jo9bmWNuI
60KqOXEwx/bk3zXTj2CiN/qlFr+AXzSOUQ7tXd0294BfA4nRbbz0irF0uBWFsLuhGngPq9rYAUt1
0l+66gzy54S++HQjildMoyOvfB9tD7nlIYMz7S+5+Vn54+P1yV7xJJ0YrG2TwOQJfDSrjNM4tdDI
ZTvPZMfbhtfi1gT4AjIHKQrnXRALZ9ibTrOj7tal17KwvLEw69irhNpmN7QGirSC7QfKY1qMH4eU
xiYFIhAcqte/Ys38y89fBbJL/RSd9Dj/tjK5DyZ26dEIddvQS7rxamhaclYQ35jPU9JDnhQK12Te
cM0142hxzNDZmmQ8R3m8ZJ+zAVPs1w9NkJ17Tu9EVW+lRmsupMVtVnjVMJiwjoBomvfUJueebiSM
a4bXAjdvWDKkJfweAp+PreCHGe3pNxleB2a53sQmulRuzcJz70SD1mJZqy1+zpUjly6laMlqdkQ9
WGdr+JKPMSQ/Iv5iFRsHuhWL61RgtWdRXIUDdiJb3KZ8MZu48jacZsXiOi5rSPIBAgpquIMSabVv
2ZTuRllvNGOseKROBwayQdJ0tmOeJ/+D5/0yaBWmycUiTwkuZa9P65rhtVBtnQydUC43z6T+zIzI
oR8z727Kv14ffS2b0vFWg2OV6PjFvC6An+Iji5bTLnXC+VCe5IkgIRRfrj9qbSK06IXctZHNA5Bd
Q589ZJO4dO6WjdbcRwtYd1bVYCZYlM3y3Ldt1NX3mW1tTMBKS4+jA64mVji0znJ1Rw7DfblLTtbB
3lPwUd3WVeXooKtsgOJKZ9XqDm1DI7vUmw2IK76jc4LZ0mgsNmPg+d28n3Y0mvfLJSnfLQc98s7H
kStc4FbXJ3jNl3S0VVmXIk1GPA4qsQ8BWgPRhTbe0Y+JxM0y3ZvHPhw2ajQrzvTnhfCrXcYUw1DD
bAi8PIimIn2aJd+4mlobenGyV0MXfVfMji0Uuja7CjSuucV+CgBFbxteh1TU49wGZo7j8AwqHism
W1cKK6+tK6dRwnKbEKAPu+bEkrvhNjQ4sHJ/NUeJXNmeJ+xYgz8fTB6c5OAhK9lCV6+4qE70M5Ye
86aiU3d1f8jkgQMTxi0QBGy1Pby5NBBHx8mXKm1B15KBCZkTiGx2AMoTdbRT/xaQBsbXvKWTBDXa
AbTOQDjsgpHeu02wux5Pb84ohl5+/soRg95Xqnbn6lIN3s9Jkh5y18PH62O/fYeGwbU0bbB519I8
KS/k0u+cvXMso/RQ72acoBfwx1YVYM382qJv0Il1vcph/vZ+zJ/m5EvQP13/hLWhNcecK9aUgEeU
lyQ/9+COs+24GDe2xbWxtTSNgtCHD6VZXerqXTd87oNDNmzM6psOTxw9TZNFZTRtb+C1gw/K/+zl
KajtTxUIIa+b5c2UBOMv57pXXpMAqwidwFxcRj8/QKI6FrZ7GswxElmK666t0uTaZyyPf/UY228C
4hFYXzXvx+Awok+JoDM/ueWYha9YHvtq+BQ3gKyQCFvZ5VNopN/rTAZh1jYbAOSVCdYTNz/IctPs
p/Lii0cqZFzmEUVD8/UpWEz9t0McXl4L3BYcy4U0MMViErveHw6KeHcWaNlLOcdpI/due1NFBo/S
wtisxobhcFtdILhthDNXWdwH7CakPEbXoreYhDX2aCq/ZJYRTcQ+oap0y2kFQ2vRS1sfjGuJUVzs
2vrtct6HIqDxdfsvdn7L/lr09nZaKjm01YX3Hf1kWS75ZBZbk7syuJ6s5U5JLECly0sQ+GjosssK
nDnWlvb4il/qGZs12BOrwKt6cbPgk9dKXOBUv81yKyNce3ktan1r4EmlJoSVNNzdgH1hN/n2RlFh
ZeXRc7JB4Dbcda3y0kz5PTFQQUq8h9YWEe/NY731lLWdy1pM92pp8JDtJ1Ta2LkO/rnciUObhePT
UvytdtXBqkNzY2tfm4vFiK8eVJXULgYXD5rrj1b/E2Ie7RYp49rQWthmvgwSSbF6UutjWb2358fh
prZm8jfeViPICstV2LrI+C73dzS5pXKBcbWAValtUeHBGijBhLksdpjsjcV4zSu1eAUh5ZCSGq9c
tJfaa6OqFRsr8YqddQB8odyi87IOvsKsQ0pVCI7qI8yzMfyaL+rod7PPeeAVaXVh9/0uPYLvIUKV
GZLCC19fEJe3nBmIo0PhO1/JvJg50hG0rPXfZLMFk1v87Y2VUqdmlZ5p57LF+7c7EAhhXtFk4jzQ
D93nNOoO2a/p/fUVeW0elp+/CiVcqPcWJVl5qYzv2UtTd2G7xUPw9vEcxtHCNO9o6vEOm5QbDnF+
TM/10cRdPd9vQb1X3FM/sTFTDgnkJqqL3xX+3SRx7S2mbAtItWYabY+1a5l4PFDVpS+SkOex1eAG
1tsI2pUlWT+8DdiYCGekukwGryMmnLg2648B+CVomjLwK22dVda+QgthPwCbfMso1n4fSubdvYRa
urqJxYL8jaZVqbRzmJWKC5Mfm+KplJdZbDjm22ns3xhazc6hNtiVy0vHd7b9wRZP87wDqvOmLOdv
HK25rHmaeNgS22Q4BNl84PXGmvl2jmkHWoKsgqQK0mQuL1bztU4Onntx7RMDhZbiu3RTUnDNPFrc
ktKnRWBhWgWoTl0e0mwObbLz68Mt64KtA94heCadckYyNU4ABnxrQBCaye+3ja3tsTN2FDH2HlL8
add3KAp+H9Kta//gzXXzbyyt0JEH/ssmEHPy33EvpERCFebeaN/nVhGa/dm97Rxk6wj4dO6Uadn4
CHdswswKlQSMYQtc/HbQ2joAnjPobaUdE5eaG7uOzmhxk5egLzZcdMV5dBC8NeYNWDP88lL4J04e
cGCPaHFJzK325LfXZVuHwLN80dG04DxeF4Rd2UVZvbEqrBhGB8EL4g6dN6GogwJMXFrFuQjuTLp1
PHl7UbZ9LXRdSBYbBFcFlzb/kGQ/nNyKpMPDmjz49bi77vxrz9ACt5ZkbABMQVnKhrj87N17aOJy
ZHqwszLildxIINamQNt7yxIqAZZ0sQoV+9n8lKmP119/bQK02O1YnbbUgeuUaWjaD20Vqi09u7VX
1vbbxPRK4kMI+6JKHjpo1qXZ1h3Z2ltrKTLrwPZX5Mtx2SsfR2CeIh5IN3QKdwsWtPby2jYb5IyN
SYFVn6bdfZJgsSlYsJErrISrDnc3oaCZj8vxbTEMlHqVh2bdOjSajePhinV0zLshLa8yBxhe5DuP
AagjIjptXaGsDb7EwesEsw9Go+R2BbCj+cTqb8SRP000sl13x5XNVge785QoaU5YhY3C3tHh2YKr
m1Et/dgnu2rr/mTtG5afv/qGCmXeBgUXJAvZZ0t9lywcjK2O0ZWTiq0j3sFiAqoRjkJs8im5NKdq
z/b2o/mh+Ez2izzMlsLYioPq6PccehtVM6Fulxk/RqmyMBDWTfrGBKquf7WPZY4q8FssNv50YtZj
Mb4X/Ua5ce21tcjtXVJYjME3g7E6GbSO+36rHrs2q1rINmoQ1rScxw3je+3s3DoPUXa87pcrIasj
3St7Jny0kIa4JVJAthu94jBYT8zYMMvKu+tMoi169dnYYYflbnXs3eIDxL9CKquN3WNteC1oi8a2
clOhpIDtcD/lXmgxf9/kJL5unZVJ1VHuPWQHB4WG6AuO6KEVlsbWcrA2sBaotvSYGXC8dy3GQ2U1
cev+vP7KK9u2zhZaFYpRtdw7pK3X3dMsj+XAnsHGMIZezZoYl8S7609a+wZthxWkn4UhcOwkPp/s
2C2N9tPMgiDYWDLXxteCNan9pm4aWWE3yVtw3/QcbPQfrr/7mt9o0YpNtfSBFS8vsvg9u/dV9cCT
H7cNrUVr0IKuq1PYR9IBNHXeMc9EWFsb4bpiEx3g3pHaLSCEWF4mcM7ktNgxY+uIvDb0snO92jts
p28d3NRWF9p6UR0MBy62lt2VRUbHuDvKtlPbwNrYt2V2Nhs7C1UwfLfMFEcdGiSP1y2/ssfqDKF+
4NVmmVvVZTDIYTKmXZoCHC52uftSV00smsP156xZSgveDp2DHp+WG0mo7Zg7seg9onk/EFsl/JUY
dpcHv5qK0hY4qkwNzrQLs3NDP5uuuB8Ccz+L6dz0bnZbhOkIdwkpFsHydjk7v5g8JjdhA4mtQ9qZ
rOc5nxBdZSF/J7Jw96w0t3g3VkJXx7V3wlNtUONqxi6Sr1Zi7BNMeiyx2F2f3bXxtfh17KTiQ9Ph
6qd1QtlEvHHDwtlfH3zFdXRIO63U6KCxBhnyvKuSXb9Fhb42rha8YHPqRN9h3Graz+RS3IRVJbZO
F5pKe2aDqquL1w+fyr68t0RHQw9d9NftsWJsnTO0dU0LFHMwdofj6+SAr70twjndcvCVQNJx7KbZ
4aYcNYSL47yvyImiKufKImzFsaJsd/0T1kyvBWvS8MKiFWq7KShbY6/23eMA+fYv10dfWTp1VLud
eC1LqwZrWgLK+m91W+5sFostAbSVKpSOa7dw2zY3MqhwQTVFziSjnu6J+Yt1XpgFX/LmVIvbwopo
O+7CrNhB8x03NGMejWyXT2PYbxG/r7mRFrMBr12L1kuR2hnCog6zP1n/b/NRHc4+NbwFXntADDAI
EGUApBkp2ty3mH5W/EfHsQ9Ja+TKRZqT2e1+6MtzBnmT686zNvQSFq/2EY94xpj4mF27PAi+TeC4
Nu7irK/GRa2vmRsPrwzhsw92ANdhZbV14bY2+DLHrwYH/2sxOIOPyxjYI23Ijucb5YOVWNLRULJo
pef3MAcYfb75DuReRHKwzSasIMB13eIrjqhjooy5sXs/nVCYAyrnWFT2V0eW404p9f76A9asY//V
On2jysrwgOiSRFmHqQzSKOVUbrz+2uh6kJrcczPKcVozpqgs6sixbjzE6mSi6PWHbVoMPZMFHYxT
IJjWnjvPv+2gqYOiEii+NFWJ+0FlBkdCg1AIIzaMmyTbiK1jokqnEw6oeHESHFCqj5hjNAbYRa0t
nqkVx9Hh691U+pnlMpTlRBKreQi7FMhRmQ4/bvIbHQ2V1y1p+2DZaP1ZRWrqqsjutvoG1l5eC1mw
MdXmnGGTUnn+WYnswUzGcCj76Pq7r+ziOhjKcElVDgVsT80yE9EsveAIzRXxQSYjerxK0/gtnSC+
/rC1b9FOtZXMaD5UWNsC9BA3gQEgaRkbY70RYWvD6/ErzbLqU5wd5mTujzJXv4EweIHgw020OHBU
PYSNAg1qCY5xHslC9uKVP/2taX67IxZja9vsmJtDzXiBl3/XMnB71ntxIDFkEYediNlui/t+xUY6
PsrLgm5uGTJ86AOEKseN5yUNNpaJlRVOR0epbPBQQF7s35xS/90mX8rauNpWq6bamh2FYshgnDMQ
PW9hPVd8X0dEOc3oll0AeIXdPuegdPdxOJ9zcTRMEo5bYllrL6/FbzGyuYeeIM6Bsnjx8qWM1tob
ed/aByzPfLWdE4jYqREiRpfCY6e8Mn+iBJugAqhoVDX1c+pu0QWtfYQWuEYGHROqRgBpiiH0PYDA
tzqu1vxRi1kvh2gWD2Ce2f9UuFnUs1Cxj9eXm7W31sLV9DpfzAIHrBGURKHNuue52Gp2WxtbC1fC
bVe1pgNEhSjTB97U86mysm83vbiOi2oyt8XdOzaUrCmPLkv3xiYmauW9dUiU0YnOTHELcPGN1o3M
Ij2VndrSkVlJAnUgVDm5nE3YsS7SBImpumQFkCw1elS7x+uGWXuAlhw33MrsHqRAlxarFxDalg11
V/+UsP318Ve8UZesdgbcbAYUKebkPCW8g1ohEBvFFinc2ujLnLwKV4iZBCIDa/ClperJbdyXIICe
Gt26DlgzjhakrHaoSRTS12Rsz9SqQpS5noymiJIhj6/bZ817tGgd+mGU6PBHabf227MDkoq944qb
AJ22joaaxqBAgy0OJ0rcleV7YZyLLRLTtzljiK33sSDXmxmSNKRo+/rkxOm5OoqTHZqhEWcbmdTb
trGCpQzwanYLki987KhNt14tsihoYzBwFVv5wdroWhFq6mzLMRtY3u9BqJCmPy1lbhzd1obWtlej
gCBO6uLoNvkWmPE7AOgS1/px3WPe9nlLB0Jl/gwYebqs7628y90g5EEbZZRsLAhr77489pXRE7sZ
PLmkM6JPecgRVMeGFnJjOVgbffn5q9HbrLNknS6LpeMc2tE7eNnLbWbRYtVlQ0fAur3cv7ADk2VM
8/FOWumNL67FKZvmYDBr7HxBPoTSkXFSb6UCb+cclg55ymZ3aNIRyRgXD2g5U/lLWlfg7HnncHd3
3ThrZtf21sDpl2ZgVBbzIKirQ0saCyeqpBpuOy9b+sXpOIJNvaMVvgHXSB4DO8mz2IKlv91mCf1W
LZxA/MDEKLEMt9BKps8iSuL0kJ7myIn4VwjNxVsy1W+v95Z+gVqmTVJ7hcBu6z9g7d9JboYjV1Gw
lR+vPUALLtJ2Tkco0AL2fMLVb30s/U/OFt5kbXAttgoFhJ43YKutJyt2iqcWV3nc++EGn6870crC
o7OEUQW94Xypfjv+O9RwlHXf3tZjYunIudQMCiJ8AIlmqNlFGRYFysn766+9YhYdNTeStBTSx5kk
n99N7oMF3Jyh4oGJjdhaMYuOnWub2fb5WAOToOSdDwLfiPTuCVJrGwvbSuzq6DmHFxN0ypDjCPS0
zQkIi+gWqnPt1Zefv1qNJ4sXMljgFKPd3TU/p5IfyuT5utlXADiWThZr0mr0ScHhLmi0T4/VPom9
3Yy+FbLPdkYsbjoiWzphrEEt1bdqyZCbl8wpI+n14fUvWLOOtuQ7iTn73F9WA8vdq3ZvlU1ci1/X
B1+bVe0kVQ0j5U3mLLnN3VDd8S3A3NpLayv9VE8kTSpMqQIKAS89QGsYaMKbXlpHzCU5KtIl1Isv
NjS2w170v8ltunbE0tFyNPOmcciwf/fGEPGW4Kr9NqyApat2W6xhNF9S1ZnNVciRtUZk3BIfXplI
HSqXeXD0ykYFjjnJFz8t5xjIOXKjwbUAtSp3GgnDm9usfpTSi33Tia/P5cqyqOPj6inxbV5jLpGe
Tjsp+4+ubLuwDvw6QhK48QFrT9GyMi6HykmMpcwBImf3nlU/A+toGBuA6xVn1wFy9jx4rmUh66hb
GdJnjhqidROtLfxRC1CXmtmkHOymONGHSRlju5vM23JsnQ8WV2ejpSDEh+3OPuQ+U6HM5nbD5CtG
0TFyJoh+S0iJokbjvzPNo5tAufHfB+L/fBn/T/pLPP6/Tqn2X/+F/38RNe4MQf2g/e+/3tW/qg9d
8+tXd3mu/2v50//+p3/9w39d+EsjWvG70//VX/4I4//7+fFz9/yX/9lVHe+mp/5XM73/1fZF9+cD
8KbLv/zf/vI/fv05ysep/vXPP15EX3XLaCkX1R///tXp5z//sBaQw3++Hv/fv3x4LvF3l+efz+lz
+/Lc/O2Pfj233T//cM1/kMBx/MBCi4rj08Un1a/lN8T5BzbBAFiYgED8PFgmphJNx/75h2FZ/4Aq
oglZCuq4Pv1TTK0FBGL5ne3+g5rUgpgHKHEtH+zQ///t/jJP/zNv/1H15aPgVdf+84/lyPw/fW8u
gRoFNT28Bf5LialXBFLhGg5u4fwoOy0cCPlB7Y1Dc9hC9FrWn70U2pM83zbxqcRzSaCDGVpbmq7q
ci8qhlFUIcnMenYjZZWc4mzmOAXUqFOrcfsirjMVTE0oUlIZDyoBV8XBH1MX2rpMkdSO3AJ8ik1F
vWfwbHW/jLHNsj1a4NAAzqshrQ55YHt1NFWpd1e0CWRKwRzcJft+RJsZZEsbvvQt93P3aahGNlZh
PkyJGkOZ1+CFXDgyfDBNDuUkOQuzus2zCjDzmcwSyyHSozJ0WK5qdCxUmSke+VgV+Zc0b3h3l9pt
57dh7aqxG8MCYmjgF/byJsMPsZm5pgw7il/hW1EZR82U4eIsz9HwNg+sCP2skoYMB2JPwRAy02xz
G4KorOZnOY/FeJyGLhd56JYKTCchS/IAdMucmP0Q7EuZjvTXzCF/k0G8qpZonp5L5bm7sW6mYu90
tHOPHEe9SYZpl+f1ZeyNxj8HpS/YGYUVxzzNmZ1MkW3XTvBiuH0nsBYxkTVnNlTCO3q1KvLvtXBy
GQbMT7oYICw1xMk0JWAX9R3y1AkRnISi9OD6/fQ56FEbqwtRFzvV22A5ZRbao+MuJ92wy2x7LsOE
jenFyQt1nKFHfK69rjknsgVctQjs+kHgxuzOTFWvIpv12ZdJdebHtBlcMBYk/iFojSbCzYiZRGq0
0h9QBOf7usMGY1QmCIDTqcDEDbSpvleFrUBorGgQtSLj34hA83dIpOMn95Xdzbhar82vjlfxB081
gPdVsqzOg0I6vK+4PwZha1P6HQ0fPgq7s3pvkERdBifHpWcZuHtrwj9MJHPsECxMZoqF1k2ng5hn
iJiYzVzmoeG7/rNlDWMaeYq5J+mS4Qcai604szLrs0vd8aEfavJ5sgsQxZaVD15q5ZL8SyOWgBFT
Y0GS1En9MWylixokhMWab4UUYKXhtK8+tcvqHTplLXhYNN3wkDa9HUurNfYuzeTZKB37CTAWOw9H
KxlEbPdqfph9h0WB2fYfMtlMj1PpySbsJ5mfxYCa1VD62O9q9ASFczYFJweMLzYi1Kp2bkezx5m5
9sVHFhh5QoHPs+xcGpGUD9Dt8VJQk/RpzDsxHPvJld8Tz4AE+uTW/i6w2mZXVtU43ZnWxGRcc0qP
ZVrPR9ga7zBOTh+5NHUj3MHXly6bjO9+NZMuLLgRPCQ+dC0je8qCIuKd4p/Kop1FmAy18w1gfHWm
ho97J9j7sSrrBNjzbjLuEqw+wdF33FzFKfezb52VBH2UM1t9dylrzz6g2XbsT+h8PRglle/Z5Izd
ATggmYfUVunFFIQ98HFM3qVeWZhR00KjJWLoxnUi0brzryxIqRMXwIPUYZMjYMMpy8wktH2jrx67
ialIqN67I5PXgeGjYWn+POWuHaDEUDv7VEj+kwTuMIS18BIe5ZK7R8fr5V3pFbSIlm1FRmbTJSzC
fpGPYdc3xIjakWUfA1cMH2qKjlq35GnEKkHu65zxzzZEUR+p3wEd208Jv3DWSLG3EyCnwAxqd0+U
5OOL13UKz+2TTMXZmE/3yIemuBNWfoBm0vwYOHNwsLG9AQtliOOUetn72Ridn3mSNoexo4JEABL3
O5Iwcsrcgj5QVhs/ZjewQy/xvXvhVNkvpnixC8wB2mOuxR7cIp/OnpO6e9evZciTdt41TeYda3+c
0elj9M1eVEH1AHmB/qGbjboIGbd5jsZAy8advdfMFQ7zgeFFpjCSQxpUVuw6XfdQWQbacnnCDnPn
zLFJhDoYvA2syG6t8Weg0uDUV7S8Z11q/WSFR/au7bQHh0/qdxO47iUA8PeEoza/S7BWfyoUViZZ
41d47Dy8C/y0DoUtg2isuxnUWZNz59fWiwOkdmSk83j2UmbnEVM92XtFKWM2m+I0qLl4xzLgHkvW
l7uUzfaTJyd4bJF7ZzrazdfB50ZYiiTfO9NMkHdWInJ5YBwdkTkfTEboCye1NYVFV4Iq2U67LASx
UXuqjcY8UZYNR2ioqMehzRwWjqPBv9pDme5LUM7GJPX9cOzhnL1tJ/ssFVgPLTt/IhOpPnlFZj66
ics+JsobI6yb6adhasw94ZjHqq2zaDarbqdI1gC42RWLyGtpfXEnkYKMpaxSKIfnYp/3TvNgM6M/
E78YPpashJZILtFcpSYj39XQjt3ZeNZhDuzGChHSbtwnk/FbyCmJPDbCkYwUWrtuT+KhsN1vlLIx
C8upad7D8v6dTAPVh7QphycIfaidTUZZ7jo+FV+xM3S7rFaSR5D/cONuTvt7cASROCAsOKUW8eNk
cI0wt2r+bnTpcG8WPvqDgsb+gFxA7HvT43s6CivKxsmI0PZaHnJsJfcdOIsp7F5lH9HoLGMlK/s4
BG6x82kC9S2ftd/Z5Oc/eIaucCPwgoORtsauFU4XlSUWFEAF7IsKhB3XuIMPJ0Wrfdm31XtfkOZY
jqKLKC1SyNNMZTgn1NkbTmtGDOvMO4CSxZ2jpIiUYWYHHyQJUTX5xaHMk+dckizimflQ1J2IM9dP
9hbgDxGDyv0jy9zpK1U++diadbnjg23uU5xu4g5p1sE0WuQsVdYDqMn8mIq5iOyiNvdN24yPkznb
u45wEqo6a94T6mZfABAzj0GRWd9Hq/J/gO2gfBwIa0NILrq7Bna4kA5q18Jxmhdi2taj14wDmIAy
9dn0LRoLOqdxR8bi0XZN987ERgT2Y/Capj1711FDPWGfQIT3rcFjyeV8Mjw7uZNirN8LL3D2sCD4
DkbQI6EmIZ6RhWY7VRAepwpTTsQYRKSjw6Moxfwr6Fi7zwxz2I/uiJym8It97ZAOuKiuiAvauz9x
EA5QL8EafOY2VQdctzr3lVP71s4Opu7eHuomZvloPSLlmN1w7gMFjbquHvbY4ODs1ATEEhHenPvO
dn/kyuyfFn7n+6yrWBo2JAXveFPQl0kZaLs3qyma+ci+2gbxdtiu1M4InCbOMyUfzbnF4sIniG+G
YIqSEZ97GUvh+C++2aLAYI3qkE20vwNkmD93ba52cxq0T/6Q9KBUqPqdBeR2OFPOj8w3zbsAhKP7
XoB6vlPpjL8NrK9+lcuLsCyyl3Q27tXs1G445X35HZflroxUMbXvLQM139DPB9YfEylt+UjcbAIf
JKFjEuee8385u7LltpVk+UWIwNIL8IrGQlKkdku2XxC2bGPfd3z9TejcO4dqMoTxnYmYh3GEit3o
rq7KyspSAYlpUSlqFiahv8qzNHaWm5HqGB3KJG5CyuA7bbLkRGYl2IWBYfyM8mX5vqQVuam0qdFF
mlvTS1Wy9Caek8hB9zm9R8hV3GS4lz4nRex2mtq4Y1HpXhVQ88Ga+ypCuD3jji9FUbjR2FSOHkTz
DgRkw8/aYXSBV4+vGkIgm+Iw2migSUUdVpqHWVyF37Wq6hukSXZjPqj+XCfkSzqHNY5HGDhgfKQP
UOIa7FitqBjanGFkEaaaZaVl2IYx0MdZn6GJGXTE5maMJCaK03s8OL1gPKhX4UB0YAHVOrRxiXl8
LcaudXMf/6pxC5mhtE4eoLcJlO9MhInReCRBB16doC5DWk1zMSwseOzyWduFKm39qe4MqC4DxY5Y
nd+1cchdjDptXFRGODhNeegq+Wgyu2ZDdEOscDlaGRipfQbpY3ue+nwHH2S6RRxp+zzPtb2JNhC4
grAY9mVWcT9ttGk3TF03OOYYY6JgVfZwC3qdibQ3s90CD+dnjVqd2sLsv1tWM8Y2MZb2R7No+puC
2XVeG0/9txAqvzcFzaabgM3hjtbq8lhlvHPTbMrtxogGt6As3nOM2v6TJIHxBAJtt9hqQtXKHjTe
fMmnoHKKheZ79BJmtyofKl/J8tEeQ4y5zZspcQIlTb15WXS/n8oWu9+iCq114V2SlRBVaPRFE1kP
QoZl6YMzZn3uUBaMdqt06oEPcb8vimR5DngEv0kRFxcIqvjkJXVR/UjDVAMFAvKMNFsUhyuk81Fa
AXOM9yaiuDh9zdWEHBazDF/zcTRd0yqXfJ9TnR6wo3hrEsx2zx61Mk5jO2is6HVkES3sGRXJUlRG
oduYkbS8pil4HcZiGDtumurrvOjfMBlLu8FTqmC2hpUT2+rb/h5t/3gaahXVNULnXzGiqTsTm+dj
6H2b2g1tlC+RWiwPNW4dBVU9xyZkHHIBogrG5DtvW3JvVtHwUusGIoDFWrwCYINPE5N/50vQ3RRF
2NZ7/T1LpdrM3Dwvsu8BqfLOtpZsGlxuadVdF3W5y8G72GsYm70LxnoWU2/Fv/EoVK8GX/htv4Qs
9abY4K9W1+n3fIkmpLwQe/gTxCY+DJ4T3Wlq5GIRPoWbDmXlVaOVvdZjRzNBGwOCG1VM4soJ4eMt
m6Iu5E2qtRxqGi07zMBkfh3DA/MYWhF2oVczgpKqr+xsnuODVS9gPZWZudxiYEnoLBACyIVikSQQ
JB7JPp54/JYZqJPpDITtejaDwrbmNGU2ovVsF61hUmEt8SvaZMvDWI8xstsI0V5XJtW3CLLcOzOw
jHstitmuqCfFmzIaCcXs45uyRQY8hE37J08IJsZHLHMGxSzf2DTERytqgkSEHaA/JAE4EpoxZ89T
lqQ3eoku8Z6G9IZBuAWoI0k71xj5fDRmPZztFPzjSmAAnwV0v2oeqm7i9zX0mOcHFtaV4sWYpimU
uh3vtI7jnle0K+0WR+eAAWzoedQ1gA39FKDTLEys9DYtu9nvALYXHlcNqtxVral1h6HqkMhBzb+9
GTQzwLSziDhTpVSuEvSTGzFS7Jsy0yChYQXO0i69O8/w+AHUjvEZSHgcgib4uvQYjQRCKpucplzU
J8VSlR2cG/LOOgM6g6YxhIva7KYJmW9IVZl3HLH7Tul40dlJFs/3ZrjkmAPV8dbHAzB5cMOlaatm
OmE+uBV1EDTQcboOFgbR3mN4Mn1BiD5+xaBL/twwnu/jgZpvTRY2TqiHk4u5ODNUV2Nmjz3SRDLH
/Ckcqb6r0TJ7H2qz9TBYC9eAL5i9baR96k885HscZYLUU1sEbSvLCdue2eUUZ0JDVhLaMTJhR1sd
Tcez8X4e04DaJRsSXTSEND/IsoQu8rnuoLAWJ5sw7ZYTZk5iYg2x4EaNMPVIMcyGo9MBVKYhDoFS
lRRSmVnwzChE9xLgL48FVWY/0+o5smdmLafAHKNfQUy0YxeYtQ2V4McmNnLbyspGtPW8m+YFsuhc
KUS6wC21JVCOrGQntVePFoh2zmj1iVN0ynOIQRA2WcLKAzbdFXbTTolXVzSywyEJj4iTQxfBTAYX
XTM7AtnimLY089sWMz5paRGH01b5MVMSuxroQYUPFDSqHGBN/T7XIwwj1rpKdYB2lADrCGJ3Ry/J
nAAhG6vSbgZzcpdiMXd49YpC1KiP7dWuMs0DV6xsl1aT/pCEabIIFXLIxB/xQCm7EHga0m5CMt/o
SXDAvNQUw3GBPPaiSxbtS9ZT7YfVKIpqD9bMjzNQoKOWtiyx9arDCLO50DEcwxyGwKFD2DeiXJoi
ddLOovg/MusZKWPwAGbA9CVWoM1k6wmrbPDRdeQ4PN6HxOpAeuJ8/ooK6lyKLOZoZM4STMYU2sCn
Yw/ay70+B9lXxZjwZUc1i1rcAhSmMbq9WJa7kPH5i1WG5ugS5D8/myTun+dcXVKH6GP3gncWhbzY
YNnjnNDpRe/naoHWAM1LeyYLIuIYU3qXe43UyFCGmaYMZ6vKDl0SJXdWO7XPnTEGOBOsHgiismz4
HlGL3GN03HhjKKx5M6JRcbmiJ3tTywt/5CEiwaQJd0OeZCeN40eDpFop/Z5WESY4KjOAhLlvA7fu
M/6GiD7dKc2UoukuTF4XBXfNVhI2/uoXpr0kahQsiGnj+BkicgiI8mzpBOikRWFjGAqgj3hgxxQA
uACjUj0iG0sNwRI2Yc4xy4FYdwt0S10j0+evCs5Ddwracq4P/UBbczeiRK7iNZhNfI860GO/CksM
Ok/rrms9ZbAYGulUtEV0yNLMaPhapoZhvfBOwVk2LYXMgMVA2/dV5ObJY0u0fHqaejaT1zzMEIDY
aj2XcMFVmOA9muN8ME8QJ6lvxzBWyS6b6mHa9104pwd08EG62MJalTde9Wv9qAVGEX6LjajWOEA6
pBlAgCaDszuV5PrwEBhTbzyQQTWDh7zHI/K01K2qHQMVWbQThc1U2klkxoCsAo6BLqFCu/w+oVTt
nNyckCWXOo7mQUkDHTVwS+NtQOwimMD3yzD2Iro1FeQc90HXmAyD39Fa77fLGOPPmkmr45XQjcCc
n5M8XYAZoKeUwd/ohXkIRzOI9kuawku0QTpqr5WSIpBeciP4qhAQrZ4xv6ODTUzIDF+zAQmAO8cN
27W1DjfeTahzQXY9bclLPHY4xHqq8t4d+mYABjrQKPLXIDp30H2L0cGA87TS1gCqdK/Ihqf4UCQY
+4tfO4X4Q2qaA/sTVlTS9Ck0DD25Qxk6jx6Alyj8oDeGWuxxdtrZnQmpn2M1VaAITGrW+L2mae2h
YMEAUaai6JafdQHE6Ntgdes3Are7V3NHXZSx3vOkaQNR9AHVvRF/OTqaAAnYSZ+QKd4ZlQGMVK8w
waexMb3TCt1Ah/ICEAsNUccMtt+iqU9WF0DrsgaqE3qlYnRfzypP/1vbOa/lvGvdfiyxmBpHZQiV
HMagAyiVKKFUtsTgvQUCExi84KB+yQyHLCK5b3S7w6wo7oUHuNdBLKJ8Dqo7qEIYKSSA7ELwjSqy
9rHauBaWPv4WlL0+UEkKaDakCX7LCM19LX7UBcNs8lRAhZK64NuU94lbnf6O9HFpVSovowJX5YjJ
A7Fka4MBijjq1iZ/ZOVdmljr/mccmRG5bLWMMPHP9C0Eqk62B+LgG17l1X7krEmlyH0gak60SyYH
A3ic6CG/IzvF2aKiSBS4y18jEQJIopc9j7HNrdu+IL/T3WVnid6p8IkDOxQrs8YUn5+z65+WWCrk
9FXUIdea4tkO9DGZTYiaI3SGKoep7BaQKEzr+XMj760hl4f5P1be1S7PrJAo12Jz/ZTrAGv0lNJd
chd/AUPu6+jNTunQ2tZ3wS06wTYMX5ZE15P7r2HpFuVFZ9b9AsP0ST0ASXzp/WVHfy6v8Wn0LL95
7F50J/eiAx/tLWbzxta+ty6dLRrMXbXSa9g21BRY3jq1lYoq3aAZbFmRbgmHeGfPA1gJ08bmwy+r
fWuirab1rW2U7gkPB/AYFBgB2uuz2rqPYgCcJoaQNXgu0FcqgHh6nRVteZ6P1JL/uxL/fj/pSvR4
vS199TyqH5zmP82eeqkbu/w2iOzORWDhdUK9IRuUemN1aJfnFTRlk2ioqnOJlFopc2CYJdbbOe0L
hpmK7riObk53s8u9zIlAUUWU/Li4xMl9fT8JYMGHRoQOc4230qn3pTPvtsY7vzeEffarJFI76seo
YKX4VeiadAe0vA3O4rQPiaMIZGWueiS78Zg7lb/Frlw/72eGJSdRBnNIOswiEwDHhZm+QJBv66Ku
x/QTE6ZEbUNOt2hzBxPJPtwBHE48gNV2Yef3xcPkb/u9rc00Jc8QGTHNCYgEcEmLV95SD9X80B3s
1gF8LhpBDwb+F5H+Nn/i+qH+z+kypeeU1DMeNgPfMdljikfrNvvhbh1YaqK50wbqd8sPpROEmw5J
Ymv+323617DkK2KEzsZsYpNbt0IU8dxiOlIuiD2gAu7oeNK2BmW8CxJ89lklx4EcG/45w1LDH9Ve
9Tsnuo8woFMVpts4zTHA1eIYzr3yR2OBCqDyoAh6SnDJSwhwiMFFY7nT3jcCWejv1NNt8NdutzQJ
rp8FDu4gMUxuarK0SNCVAC3Xs0AeomdtsGcAlrHgN7GbY7RQ8IRqyS04kZjiGBv2f0GouepuzuxL
FztFHldFEeyvF5u9rNQdSI+I9hnj3L12t/EmXg16zqxJt7nqJ70nSO2E7rMIAaXupodAsbsbaHEf
i1sqItca7eZ7IbZexKt+5F/LVLrkYBMBexuxzgE4u5IehmBLoOu9AfviwJ2ZkK41prQWI6pk2MpD
dI9sCYHqu5ucfqWu4hKb2e3z4Os7zCK0SyQ2h8JNnQLH8fNNvvoqc5C9QHaiBAMgP4ZVWdpjXu/q
MZUKoPUJnWU0fvncxPUMwaKmzsDEAhdNssE4+KKNVSO2sRtgZQDsES+yvXrX+8G3ztb8+qj4qyuL
ETWOwI2f2S71/l8rPfsVkjObUcYB8opfsaCLq5hf9Lx3DOX3xlqvuswzK5LnWpKIm/UMK6PQPKWB
56Kv5qFwYtfCPa1Pud866bPhV4+NYKqtnbQf5Gf30jyWT3z/+W+5Gsyaqs6QFIE2QGQJMVa2rFSH
El70zxLbEzp8a5G6IX4JStOxCL8tGBOJHnTL2ZqvLvXj/ePAz01LjiKhAAK1bDXtAlndpS6KWc/x
nni5p25d1vfzI1+lc2OSn1BrTF5vKhgbvDAW/4xas9zEAeD8ZN7r+3SfPOqO+soex+fEte63fsC7
DscnP4BJ7iJQO2qYLX7AqoW/OPBVd2yfOfGBP49icor7VsQHRXSNjbTM427jps8IyXaFX+/UQ+mW
d2wjMLyaCZsg4BjgTTDNlCftTEqkGODT/eOpA6BOv/95QTEV1zPE4Gcp8u+tV/Sa2zQ5MSk6UlFH
MaUgGHw/VCs67IM+cTGZp2ZzHNrV1PPcxHr/znKVsJ5YMjbvWx3/GN3qF6aW4UDHe4T2qwvZ7vtc
T8/Fxz1blBRiBxnTGDR08eb2j2BvAn0E2Fk9FnUE4PDGgmov8MaNKHO9Hp/ZlK6PNYB1mRuw2ReL
G5Anptxp2heunZLuhdENpfatryZdHx2ECFNbT29PyBuYCnttXjaEDK69MghYdNOinEEfS/KK7YAZ
DnGC9RTml0a/5ctJaTdemWuO99yEFMDVYVeXTQQTM1dtowRei57XoHNNZavv5F2yQ/o6GLK1sqs5
XVEv6ZiXup6zCtRLoR6gV+QkT90TAkEEYGZlW25+DO8NUSNVxztT/+Tfth6ya36dgtNNKEUztW7K
9Gm0qKA+Fk6rc01veWw3d125VwQ7TocR6I/xpfieTQKlu/KvBqG8e3VqWqbBTYtRU3sP288uX6YP
BiQcESyY7Kaaf83qr40X60p8SS26RiKUcP2CGJ7PlgXpzwZ3DcDWfCoFnObQI4Fe3M5vd6Cy2J9b
vBabMEJNAmFj7KVqSbdbLVEnJSHiftUnPn1jh+VYOPSnmtolco4OYViG2oyTI03GiPs35lUPmb8J
qF1ZN8OCNZNR7CyVuyXCClwo9MTCWxPP9IlbY+HlG2S6VU93Ym8TJ10fJOkEn9uTWz9KXlh0TBGl
dEUujDS36+lnBEqKKgyKp8sojaM2lxvxyBUnAKOU6TpFHdeSR4Qzpa2WAUPhUUB6mKPf1tLbKdgb
n3/QK26AExWDFVF1YBjzJ33PYlaDvsaIMxQaVSccHrOiEavaQ5Ru3AVJ0IciYAYtmpqg69L1QZLH
riZACUGLalGMtZevmjftl13oo16reu+JycbVkJ20bE16ETSQ7awOOrkibL0ZJd+sVTZ2Tv48qwVu
oqMI7R8q12SNDL3Lsw68nEWg5IaOhgmkSt0jpvf597luxVJx5xCRElmpnBbaHIOXtYgi+wFsztbD
m4lvYcVXvw2c1H+sSI8Bo3PBMDx1ASymCrVwiTsBoB5ca7aj3I7czU4TOVX9Z/P+NSg9CaSYBoVl
WNZa8QCq2SE3/xFCRtfN/UFw30AEtnio7/R3/8XkX9l9yNbXS3Hml6c+G0AdWJcL2optHpq7YG+c
QJWf3BzuYyvMu4BnZHvSJRvBkO9jyJehGtEdhz29SR9AwxOzp7m59l9Ib1wxCMdorS8eMmb8V4of
mj4pCKtinP4f2F4Rlr0ID6FPHzQEfWCYicqPNtSiLw8qQ1ELL6wOdrhGZW/VorifpY01C14bmFXZ
PkCI83dnRhv3+uIxZwbDfTM5ckYD9TpLWlrZDHk9hMMkGp5Z8V3LspR8Z9lE0U5RKFMeubFZ9JGj
0YxnNyTQbVOvMb+e/kitXxm4+exrl2i/c5Zay62Gf9f/fiNMpum6oSGfQMOWlL1beR2E4OZOok6U
0q/1qvL7iucPfKm28C3Zeb/vBbJVjLmjiBVlU5ygmp+DxySK+jSpx5JSG7Mx7AoSIJ97oWuGuGqi
Xog2NKLKEgvoW8lMWlWTyNPUmTnao4IALLDqqDSF87mpK+fIYpwbpsHWVjwZsltUI5vAH5pEMBe7
XElEV6MFfVOv6orL4zpRKd4lS0dMKKtoRtNQ1eAWqmL42uyZKAV/XPxybwhQ5kX05fNFXb5GMIa8
kukcgaAuSzKrYaOyMbFUKAM3aKXYNwnb2LYr9+KDCRmC65M4rJR11mfnDLENgrOL5p1D/oW7xW7B
1Mn0K9lV/lZkdHEwoHmrWQRHHW/HZTgI7hXk4gN1EFGP4UYKehowUS1mQE/AsP18Dy9XKNmSnvQq
QacwCp0DvGj+Y0Ij0a1lAwgEeuCArO+ExnHCmBCQG93PDV+cSNhF4qBSaBmBZiKfFAN0nSkjyyD6
8MEsHrPsNdU3zse79OZ5gMmoxvUVv8c4SsDUcsKnNIyZCoWNwaNfZ9MB6GfdoC4l2q+D29z2Tu2U
+2kHXT6h+NPt+iZmR8xD8cYbfbf1Ol8ARPKvWY/z2fuosbEz9XkeAMqVdmkb5i69hUauGznEUR6I
bR5Ru7bR+OGg0WK0d1vjcS6ui7Qb6xc5sw8SWMK7FLuxZN/b+WDNPz7/ohdZjLxAKQAo+mHu1AUG
sn3a2rnbfymAOhVO7ZOX9jd7RvH6mAAwb3z0p/0qHYPYa5Op//nPuACd5J8hxQWd3pRod8bPmHBd
I9H6w76I7Fx0YCUEb/qxOdFvW+MhN41K14jTosfvWtd+zG+tdk+PiTPZllgO+uxV4FVh0g6UPbfE
SLe+qYSa4FUEpXzd8kWnMEJYCAa+vuEFr1zV82skA4vZOINhZcFIWv0Z1BgU42/Tkm+ATZfR1cfj
KT+73YAuDnM9nsk+fcxdBI9vk0A1a5/YqbNV1ZHhNOmMsDWWPbsLSlj3k6HiLg5eh3lI3W70iKfv
tkCSLTNSWJV3ypRGqwMifnAovGGX7nUvO2xh7Nc+EMI2YuKBhz+Vk6api3p0P2qDYEvuGjniFWVy
mWlt3KwrzxIHkosg0QD/X5XJLw26cjA0kAzCXCez9aYHNqSNoNiOM2XjyL0rxcquGx0ykJ1j+gqN
SB+o7li05D0+UOdURzSQJSfDnkUGDLsUzc9UKN+jW9Up3AFee+tpunapzm1LX62g4YLuyNV2jtii
vNfQt7Dho7ZMrP9+dv76gaHlZYKJFauPd01kB4B5lBNaZHHaLWe+2YopLkMz3K/zVUnuP4QCQGWs
92vwerfAkcT0bOZEt/kzEsLtQtfWCqXHIGDpmHU1VpiZnUB3Dvr2NiZHvWMbn50RydGnE4iPTfK+
Iv3P2kLwFvyB/B9q9CHqW/Vx+kHeuhjPzdYTc/UpP99LydvHEKmYDIyOxVMePDT7xlkHQE+oKjor
ESPczw7zwr2CkuJ4DMX25m5+TMnvj1o/ViOArPfzgxR4fKxPitt7eowEwt6OSK98TYAySFW4BawZ
XubjeU27OYHfGXuhLN7a7NRtzhG5wLPhkgFlM6auyCtAZSnDC9K4qMohB3nIMX3jWT8gNnr4qf4J
Dr1fnjgE6OyE2fEv/ajfKM7mBOkrK0TKQpCPWchdmAwJjbxUDWzpCFJDfqs5IJj45J7Y9bHe/1PR
2WT5rW5EOr4fLEo+IAuMAqM0YHH62hx1t/ZNp3ENf3INAd1yZwsvufJIWGBrGFBOMdS1CPLxEypl
NVnzEo5iLn8r6luuoOfj73SWkfWt0TxwSGtNKlTkmh9thBno8uiUR+gFpWiDHxpI0PZbRq59qTMj
MmxcoPsL3BRkLH05f6MhuuVZSp4/d9BXHm6MO1Ot9QVan1XJtURlYRF0AQ6iRSNIYz2NmgrwVrMN
tXLiNPGC+W4aHz63uf7Nj+cB+RDRYRHFDZxBafPaFLh8PuSD0NQO3HYUyit0vM212y8vYa5txFtX
fNgHc/JYh7RnkFqxMrzm3+NHnMAYoJZiZw4KmW55SLy1Ph/PN4C21gdpCxy9/Ii4bCb+Q9BVq+vy
dUtrTN2KsxQpbvSlLEPIp2TO59t5ed4/Wlh/wdkTaxRlrE49LLR0Apo82gQZPEGLxd+boapFcFwo
sALZM3JSZgHabPDV9EdV2c+DH2yWEy4YV4yiXHFmRHpMR60cg4JH63tTQKwITGdn8QhSm9yPH0wH
8gRO09rh1/RuK2y4jPmA42hrSYitxBy5yjgsNDQHtLoJtFJ6Vn9IY2gkJUQUyt8Nol59h4556zrq
sgTA0QW6SmsD8oWpjmChGaBcWDso7FXVX9cX3q0AXQGqCqVmmWnUh+Oco9exE2E27zVEPka1Ym7t
xuG79B9YDMNF5lBOBflBussRpXPdjOjqyaBRtPBhrzLVJdbjUv4JKMh5LDuO9ZY825UkdLXKCVBS
KAkQuew0lFmvW8rY4Zh4quhvC68WIG0J5QQ2/iE6ZGKrZnjlkn2wKAVCKa1qfU6BTulssMv4tzH+
CPvXz2/YtdP/wYi0mfPA42mOpw6V5vhx8cBt9ru7PQ7+njxZD5BFW2Pm8M58/NzulaMPVJww1UCq
g7ZD6Q1Ajxu6aSwMch4mnvh1B3UJlK3au66jsZ9lmrLFlllzGukBQNFQA/6M5UIDTQqyWBAsFt7P
TkBQxKNeBpan/isFXakBwrjcf766Kw74gzHJpYRBrfdoLOoEsV6shdi58ncisO8X+oMFaf9UTAc3
jREWomav8fmRab81nX75fBkXVBy4jQ9WpBOI/s0mKjNYQaOjAL8b8T8af6tXDRg0AFrDVfZTvLF3
V04GTgUQZ4qSCa63ZBNk0GXUSAioojdGe9HAa0va5VsPCUYIHeVbquxXoBFoZpzZky4AuuE5XdBV
IKa3AapKwKAzpBmo6EG5DrFi7G1xya4tUKcanDHcMjymlAFnWdQPBpTVIC5Vu3Oa+z1rvVwJXIVs
cR+uOS0E/SjuwHGhtCafeqNQQnPmqKW1buDnrnZTdTbYzABpHU2Uv1RwmENH/7sZDOuyUGa2qM4R
agEYlgte3ZKQaKGga00FLGSP1fy9x+SRzw/n5R1jyJcM1AzfqR0y/qxHU2lhJjyaVcv6kc/oVy30
vw4amakSCxNSkX9pQGY+RjmoixgQs4EAGA0TaFYUqo5eed2IMB0jsE5tE2g3RAu25pJcun1uIOQh
DOUXjvKHdCBTPqS9nphQH0c7GxrRIfEQiBId75/v34YZuQ8qgtqMmk68FBjtiUZetFotXwChb3yl
9z/z0e9iNRAXU/FmaqBQSI5qLspRTaFuLPISujcZlI0rqL5FmHRY73sK4X8y+XVVOqxZ/M8XeMV7
wTSgNNCnNA1MI8k0GmhJ0+VYITQfWWMHUDFy0D7/iH4dA3Uz5QCli/ivSciMfrQq+a8qzZHCVbDa
1RBEKsvHPEQzZDH9LeFOtiMfkwgU5FiFnTiBflTZuW17QlfFBgfm8paBa4McAqgB0yjK8x+vQBYl
VbJYYynS4bFvVbtR6o1c6YoDRlDFMAQDyiMc0Zz8mWKW6qqBCWaYwo3oO3ejyFZEj5a4wlVf+5ut
sOraks7tSR9InaEwo0UpJqb1rwU7dNvE/ytXy6IWREkhwwJgR2bvsTpKG8XUCzybjW5nexUkEcgN
fYO25Yxg4MSeob7iLS44ur+b3/m33IP2izPdm/l2n83la/PuJQmSXqDLunwJYtDVU5ZAvg7TBe7y
x95Xbtl+Ce3pprMnvOHQCwM+yu3ydeP2yQQ0nM/VPf/HsLTNsaKzINPmQjBzhLIH+vhV7Skccnde
0l2ckK9pP/ysiuwhNeKNYO9K+g3bCNEJgc6tbshwV9NDfLYuIBexNgmPmV3lKHxAcNFufWhuYMIl
OlmVP6NuhwGYf6VTncbXrfLE1Y2nK6UCFVIVBYGPN4dASAwTSCD3U9fjg1LEz2FvOaxS/THWxi0v
u75Ekpe1UEbiXEfJnoDj9dEY9NOIouToWVUPRmkrNr+JnhRB0Lhj/em+b+NdVwILbnHQywF2GVik
/DSWYTnnOoFBdoKShJhP+ffIQdPYaXI1UbiNqE5bjIQrkDRsQnwSFCHApBedkGQ2srrosKOg43n5
bXsb37RC25V+imgU00Tvlh/13Xan0LXbfG5WOshDopgR6Jv4w3EH2RxluTeK+jUKTLrxFa84pg/r
k06MEQQZL2MYGmL2lprZS2Q8bVzKjbXIrY1J0Qz1YMJEdoSGzLF7tl77dcxJs1NOJmhHNvTLZmji
bD3FK74sn08QLiCPDA8PWoIUSSnpVI8ZpLJxPuOd8hMiNWJ1Pu198tDvPl/j+jk+M7Xu8hk0laoj
Smk5TPXB0cjROAk6IOUPoJwdluy+UBL3/2EPHBmgHgaY4nK4ZpAJVAylLaBU0Q8HK8grCCgOsae1
2mK3jUFtJec/+tFqNxj31xzMyu2wNNCcgKRKdz7o1wqoUeFcQqG3mxYvgAApdPEEGmQ3Tua1PQWo
s1ZB4VHh2aU9hX6NVlmYpqYFIBJjJssSvQ5o7rIUZzISJyTLRvnp2jk9NyjdObDhlIC0MFi18X0U
aXZSYqRptDX29apLObcjXTmMO9EDSMDiykEd75GgHTRyFjT53CZ/+h4+ZQU/ot+mO70h9P/83Fxf
IudIc1f8UW7fKWnMBm2dUKe3lu5OQQwyUJqT/RKHWxnFVW8NiiOQxvVNvkjIlCbPNCOBrVEMDqBN
qCLZLbGDPaRFnfkIJdJWoF1o6wm8XCJ6ttbQEXDZldb1UrMWyNWFMMueFMgkqVkBNautiXZXrTBs
oopnCIU0qbYFh9anWRPkokkeQ1QuDPBecu3L336ttf3sXyP6xxtQVUsb9CqMQC5cdD3A7jgXub5F
j7x8Aj6akfwkCxUG0X+YUTt0pbbRAbKdG/7xSkYGG9Z66tG/hSZjyYY1xAXmbkAgRxu6+BhDHNnL
Ew7Saav1D4ROKHUqUbuj2Ux36Kn4pfRWsP/73TQ0i9OVbEougOIpQ7RKCyzTQv4OIPC7sc6Aq7WN
OPDayTg3I300mgyx0iXrbkLQK0crBChCfaP+9UUGpG5SlaAXgBiqvJ8ckx7aXtNzMXedg2yWhaOz
RJtsydXHfnzXPpqR3jXaB01dzTCjYDInZDz/QDxWGIlgv7THYWf45ld21+8NqISOYqugdHUjz5a4
/vvZm2oEJZTzctieqlNvQKHwNaEbocm15SHPxIHEmQA6Jt3irKzbiJIeTe4zNK/3A9Tpc/K7N0/Q
kv388F2BvIHqnJmSjgX8bTEaMUzNPnlQ7pChu+2pgA++sUTjch/a5iJFA+fduNvC/q54YnRXAfQG
YRI1pwuqNSZm1xiE0ObC5MJ8aH+0qDMtqh3/TqlAn+GqRo4upBgiLYnz+bKvfMMPlqVV84TWcap1
8FpBJRCwONxQ/JRnG+7ligf7YEbyLpSodRvHq5nizZxu+Pjt82Vc+3ofDEj3AGO84yVcd3CFNFFA
MH7m4767qZ32WObeckoOK0MjhWTnM0q8W9w2Y2t90lVY5mzO1Arr4yYyanVmdt4rPtQEb2e1fjLJ
7GZkgOht6EOa1tF4dFuGhkjJKZpBoilVG2Vx0VhEGB2wqL7fzzG714YUnC8Lsx4zpKbFDRlRTcKg
+2LxARQ+Wuk++B/SzmtHbiXp1k9EgN7ckuXaqdVqmZZuCFl67/n0/5faOLOrWTzFkQaYPTPYAhSV
ycjIyIgVa9nOIYL7XIktr4GcFUrnjTC2cgDZV1Nn2olO62VXrQLZKTEi5BlSot9KuhLclopkHYb5
05B+botJ+3r9S4rcahHQMMhFRLETdoJl3SeUwmDsJj5kSMNylyXqhM8kJ9/3we/6o9eUiBpIsZ3t
pVS3j9eNr5+Gf40vEkyINbVKLTBea/eJ8qKa7yrjj0RZRRWco85wiUp5S1bMZRUIAZZxVEuq4JSM
3yTJ7AZOvHHYVlfxuxlKTueArXkdlzvNLDNDLjJvtr9B5AJ97ReHoZLrWyW24uI7iUEZHhoCVS4c
5yz41yM0CrKYIkyt7j6dPnYNFYZwONrh/fPQbaXF6xHyzNziy+i+0kYUb0TFpvsoueHL9CHaSwRm
Ov/lu/KLfBdQLLu+xFVXxPXpC/JKvUBgOXpqj4acZpCBwF0k2W48D1486F6rhm8atElSqNVDpd94
waki5r7eWmAwUDfQ+rdMwD2LYEKH1y+TCi8UZCvzTnEt2S2SneLvMuPt2N4J2SQxmTpD5Vwegp3x
A3bkMDkW27C7lTLs698inptnn7lBaN2KO35LuxMVHV5Cj8kDejY7+KHB7OtbH/oy3ry2t3Cr0rAQ
WuJl4uWz8hwVkIwCI5mCyUM49mRDo3j9E6/MYry2t/CrTMlsgA/Y+6eXqbjpI/VY3QCI6uoueh3M
/86xW+U3WwXny1OKZdAKgBUg3L0gatBLO5ftkFNapJ+iVr+VG9Or1Hojrdmysvh+UquoqBJjRQ0f
VHLEMT3p/c+NTVxxWAE9Y8IXp718O2iSAqzI4KD4ftveGuRxHnpKo3mfSnUvmNbhGNAqn5GPUO6f
hilv7i1Acw9x1VkfprQqN+oEl7cxQYnIJybKVCBJi6xxDBUncfyE27hOkz3Qr/AmLOatQeBVK8wH
Esfp2l6gZ2B7seEY5akCu7s8ulYcNk9IQm2pC26ZEX9+dgL7ZgxGdYZAnOT0eSgUPmU3b4W6y6qR
COOCNoTnF0SLiytD1oY4aBGt8UaYZd1h6A9OEN2blLF4D+obn+fy6kCejvo3LWgqHJdAtA758Eqh
gSrPymMqT17MS32n5FHkNqnzEsA3u++bwf/jGwuzClh6HuyM/i29YkicprA6YTa9qzr9NtIeVAsZ
NpQREn3XdVsyzitHD3u08lVRoL7A7idmptlSb9En7vp+J6l2eT+1cHKnTqB9vn4C1z4fjq7wgBCj
ssuiH31q5DpgZ/Y6yDH98WaA1r+Tu2etLjcup7WAyUzov6YWAaUxs6KWLUw1e4cb8L26b47MIzgW
DMGutTeJmTbCDbobMzi60XZc3dEz24vLwWYMPgoGbMvhTZLDJtIy6Z/tru/l2nmj9MaThP4+UMnF
U8WWtDAKWowE4UNRfFXGjW/1/9nBfw0sDvSQFxqk5b93cGBYKtkzGdY3XnJs99Kxea7Rl3qCwwO6
pK2RqdWlgVYDNCnDtLGEyCGrIEd5oqberCieA4l8Am3K9d1bqSOJijdJi5g1pM+5iCTq7EiGzXvI
Q3mFKF+cWgOiQMma77Ikv4M8J3Bb6JlbfX4XlKBQN8yvLZEvB98E7Ms8pBcuMuYdWoJ9LdyzBIW0
G0ZPdIKMI3jK7ibZzfZ+OP3FVU696l+jiySiae2E4hpGQ+nBiQzXp+FVb6Fe11IxRSfhhsmfSgX9
tdcXQeLbWuAg4sOQHRzV0ov8QOG0Cm5RljpqX3GbobzdetiuDAVREhTzRzStKestCzBDbmh5NpZi
P6FCpBLyWbvLHiaGME6M9rlg2U6jsSs/yKf8NjhsVZhWwBqvzYvM4+zyMyWjAgWIefNJOeTo/vHU
fZS8+Sgfks9k/e2ds8s2osza9XS+5MU+p0UAqswpUi/7lSpvgzRAt+FRL4uDkjf7PyUuhd4AuhvB
WSLI8Hjvvl5gkRZ2UfgZCwzNh74132WK9HL9TKxEzXMTy4Fqe2wNNMhYzzRkbqF1O0NBxd3fKqBd
EBsulmIssq6uHKvYqfMUxIblDl+r2dO94ZjuKLS+DR+VTwCnabBTyoDQ8KDeC+LSjDfVw1+cxlfr
XfiM3EBpb8WsV4a8v9d71xg++/JWTX4tjGMG2UMB2bt8ACPrClwv5csJpjd5n+7mb37M26y9RTWF
4fv2of7ZBrdbd+BKgHtldhFrjLhF6KNLuepTJAgVOFmV7nDdYdZO3SsbC6f0q54gmmBDkPiJcd7g
yWJgjeasemiPlBKsz1sl0HUn/c9u/h5VOjvoCe+HPuzZTdiwRxfU2BEun9vMH5+ur23VDhFUHDhy
9mU8E4KaRhckqddrOQqH75DAdCff2rgFV60Ac6GTQp/rYjo0itBqy0wJajCHkFVFXewWzXjSSG93
19ez5g4aqyHN1IU88yJYzQxIWADQEy/rnWOUTrdGZf66bmJlTMwhif3XhvgNZ9/G1Kc0gOY68cwv
sNwwO0+rMN7pqFl9KB6CY1uKWYg3dL/E1Jb/rpY2C+Rr+8lOCnZBSFPIpl//gngep7bqI5zeyk95
OaPek9xPtbMR+Vc3U1x0iF0DO1smD3RsIBhsbHCwEEdl4xtnvLm+leJ3Lio7ND7JKnn+MHC3vMLz
Lh6lpPZhzLEh20rKg+FUNzLi5a5mVp+6DFnTiKESP0026hwrD4RXhhefsKoMJK4HDMP5h0Qf1OTG
A4QuLvok++tLXN/Df5coPuWZs0gt4vJdh6Vu+iD7pzD58Rd/v2mqNhB0HvdLAJWlt2Zj5A5HS72l
OAd+s97IIVedDScjBMpAtJawBivpSqQDsQDjVo8wVxk8teHGKlZDLGnyf4wswriqmFJvpxipGQ3W
DvmhhuoawQo0mfbQNSRu+jBuQOg3bS5OUVpTbZQk3Nt5tl7G55kBaP+kP9pu9Bbe3Z1zs/UCXr0j
z1a5pDGAtHqEgh+L1V6/1aBx8eOdk7nlN+bmXQ2Uodq6+QMAUkTerrvJyrguQevfDV72/6umRN8m
xg//oWYVQ+wZI63FTc54whZn1KrTWwDewHeiFrpEbZS2lCoUSjE2hDdyJv9qBMTx+opW3fLMxuLh
zcvGpluHmEExysrJQPTp3pAMBSXXQdtIANaXQz4Hup2H1BKpn0dJqVWh0E2QY5SEbqxtDhxxLy0j
IY8ZioUmgzcUQF+HCUSLmlY2+Tz1jopMdFJOklcBFEzeTzs6nZvjFWu7R2mEKTQaWbxOF+9CzQZy
jtgZoR3IUKmToKo1Emcbx3pt486tLE51ETatNMlYKTLGoyqUc+G0uu4GqyYoYRmiwknhcXHhy2iG
l3KNtPOQO8/ISL3tU2P/v5kQP+EshHcJIrFmpMD4ECG7O76xtsau1m4jg4FDlS+xwmoRIkU5J91M
WIAK0nRedDRO5xzi82rcCgPCj5Z+JugaLeCFdFOWYzVQOFZB2k4JdCDBSWrQIHnrwLEkuhd982UL
0bj2caihMlYDvOMScDt3gdbPagPytEC5njdr0218m7UM4tzCIgo4o9PoU9OK9YhD054mWFTk09a7
fzXnM1WmKVXuQMdeXrMVVd+mT2vcjB6Ucch3453QF2ke3iFAAQi/wKjzOd1DxbW1iWuFDrjLme3V
mGrnJ4izfOZ/kqmFwAqx/fubKZ7B/fCh3MM6yLxtUe6Gb1vl75X2IiBUsU6KHabDq+61yaIq5a40
GCMTj7n6fXISjaD2JDQOkrfa3v5Gl213/ZSpIhgsXfPMpiOg8mfLBHTRpLWCTUGaNMESD5HE++AU
kld/iXftXXuT7XvCokgJ8n15RPGggdhx/liUbp65SgD54dZGrIVJi3tTBb1NEXQZlrlQhlpr+U1a
k9wVKBmj9O3PmwNoa9H/3Mziid5ooVFPHWbE5SzVO0HTSRkLQU6Sn9KLEOXb2G0R3xebzQMGkKrC
jaYzWvp6s1WlamvE0bhvGD6zm9DV20OfKJRdvmZ/ThTN1WnIlFnhfYAa9KLVoEVtUrZmQhw4CA2A
6ti9Y7r/zW+GN691tQk++OJQHtXMDXb1w9YJuviKwAoYniECycDoCH2vF9sFTW1GfgNZbJY8DyFl
l870WjP+07c0ZkSZF7A/raOLqyhBYK4r7ZBCWTjuEke6iSvL06Zu49NdBFXM0B6FlY9CGYCGxadL
tUpumc2hrgQlZC/xVqrlDROXIYeXJfPbXBCQaECEskgPGOAekwhpQXBmqjfWyg7l5FsIot3aooRj
zEfUNxGXfNC1b4b0NY2kfTxuEUZepqyLH7HIHkrHR5984kfIt+39P49s6w0iYLfVY7DboqZb8REO
uUn6RX1CuajTx34UNUOGvLZeNTfO2LwEsP7a5bglzHVx17MoGF64gyE1uASj5IOpz/JIalzF8r3R
36aZ7vl14ZaIDV8PqGuWKCApMqomVF6W/b0U9UnF8Ukpkbv9rpn5C+4IWVbQPnPF3Fy3teKTKpU/
2ol0MG1n6ZO0WHIHSVZWZaDIWkvZwe/mZmNBl7cSe8eUJBV/XYjfLbFQM7qVjNOQTgoq9J126FEV
iZKjBTema36f98pIpizD379heM03qPjzH5EAAFl6HT8ifbIotGA3qiD6ldAMpR4SGOX+LzZRnGiq
LaIfvDjYjj/4hW9hJmTyDJlot6XAft3E6kqoFpD4CWDxshtFu7tQkyBIvcrs9ooUvwFk/L7OtQ13
WDcD0goKGeo7S96CqgnyJpN5zZeOdlsg7Zta8m5EM/D6ala9DjbZ/2dmESBUJxoacPw84JPyNM2h
F8nqhom1Q8QblsoHrWv6yYt3WTFAPTJnmICG5KRM5BymedN3GR085380pb72Mrs2OqlSOUORn4e2
y1Rg0B2syTf826poItsLMyOTNwphF3mAOFJ8IEMM/9JLW/hc3jlGFlE99OKJHErNZHuvRONu7q1P
8yDfN2m2gTZf2VBwvWLUmfIsKLKFQVtuFb8q0FcsYzSr2kB9ChERMaf661xJW1QrK6vTYFAS85VQ
z13osES8rDJTx1gXDvO7rEzj27zWoi9ADgqvcmTTbWeIWK575YpRgHlsJ4NAumPKwmvP8lgrl/TZ
7DhjvdIdqzp/HhxiYj8z7JTp9whF93/uOAxQwl5gQFNInrrw0biy7agNWWWiFThM8dT3IA7k6W2u
DhumVtYmREepnbKporbzem2BOU1j48SodOnjo241e1Subiq9QZI4vlHnLQ7GS+gf2weW0gRNpGgU
oMXvOdtLwyp1OPZAUunHGDovxF+gYBz21TtHlAj7g+Xpj6gpv9iAO/c9fSbz0/Zo42Unb/ErFnFG
G+y4HSTwU83ePs67fKfxAoM59gteBNrjR3mIBmj10bzdF7tM2pm8q78P+Y30NnneeomupWavtmTx
CbQQ/JgdsSU1CESVYX3EQQDli653vo+e/7iU93rty1nIMI6j0BRfQIk6d6QQ2wfP18/LShQ/X9CS
Dwk533GUHHbXkUOvHia3c07XLfw+Aa9eO4tFLEIrWOkijmxMDF710TmJCnN2aj4EXyjogMo4zh87
SBKLHQxrt9mn+HZrxGsl6PGONgS1A3xjF3IuoYJe0qRoACKc+odiSalraEhmkk3d2H21VRlds0Ya
JKhMeOxcpCsdtcRGqgDiSWVTuWXufJwl5amr4MwqUsgkrm/uWkhQgQYhNcKw8YUese6ngdGVfuqV
6sdejvdtP+6q8ZOVmAcl/tOGFN+R9jJ1bOK5cTHbPOhaYvkxtsys/zpE9Clbvf6L+I0RPhPfgE+2
BI+NfdsMdS6MFG8Zm3MzRn2n5Du5510dbT0HVjKlV8bEtzwLcHHVWGU/UfKN7RsfNd5+eoj+uAor
do2hPEECRqd3ecd3fTQa+QjwblKeAufOHJQNF1hdxJmBxY3nB4nRAhzmxsv6A+U+Y987aAmYBaxE
151ty5L487PtGhxtChQEIjwznxH61t0wPRVb0ixrAel8vxbfpHSk2tIyvok6lV4bvm/qv4h45wYW
t1rl96o8TaxCTVS3iSY3i6bd9Y1ajQFnn2RxZY3AL9tWgC2l7qjG2V7tCldOJ497fSPd2bK0uI/y
yi5SDUkOQvensXlKS6ay1CcrizbsrMUZzYAsiQY+5GTL1KOOpCyuBgO4F6quVZu4Y1jscshE0/Em
YhDm+v6tORq1j3/a60zdLD9RD2m/XQNKNDKy1LTYzcIXuvJ/NLP4TJpRa3LdYSYV84jmW19qXVXe
wKhurWXxhVCCspn+xYiPikSeoomrvE3iP53jIcicbdgyT4iSph9yFSOSP97LrX+XAUu4/k3E71ze
4ucmFnku0zWlokp4AKxoietr0ktkxZ+dPPjup819kOX+wVGgKlKqT9cNr7n4ueFF+uCYqZKHwvUc
iqW9/9R2xUm1gaomW6NK65ZEnVKkvBdsBXWRBsNcsouN1B+DaNzXmXaPMMWcbjWEtyyJPz+LpEFe
VMXQsKZ20u9bq0eO9jlNNYQ3/qJ6gmf8u6bFUVJn065L8dksfa/pkScVbzu5+KuDRLsCILt46mmv
l5Oh8KnkBVEocMLCk80sgs5l0NTQgx6zsf8iujJuRwONBiqgt4Un6lppMczMZwpTOXNxvL2ffoc+
YHITtdqwdQk5FSfrzNjC+1QpGrqiF8bu9SftO+xPXob+NgqcagzCXHTWfukH85Q+DZ80hFr2151/
7TY8N7/YWdOQIqaA2VlL+zW1D1H4N9HpbHnC/pkjOkHmjFLO3w8qk8GivvxVFVngdZG68QrYWsgi
d1CbmLa7QOrPQ7yrgnxn5zfXt2r1ioKqAg5JMMkXUyNBWdtDkGIhR76wjfOf3CG22/npQWnz70Hd
fLlubzWw/2tviWTNMtjpOh17QE3dCswI45rw1m5YWd+3/6xqiWN1yhBFNbFvWs7omap5ul9ubNwl
MOa3j/9rY+HjzqhMIbc+0Qh2s/l+vimfDSTN9kIXp3SVvX8HshOY1lZnaGttC+dmdjaDsBa7BOSd
0TXulG85xaoJ8e6D7Zem+7J7W8laYlehCLRy/daPeLOX+uG6H6yb4LnC30+lawmjk2ZfNfxEmJAi
T6l+9MEWQeHqbQEbObN5lN0vAD3qaDS50fAmGsdPQ3SbxKnb12/i4uv1hYh0Z3nDc/OR5MHzfMnx
rw1h2GQlra1yMKZDnEmALpxwlr4igTU9NqpefYjLKKyZlPL9cOMKWQ20zOJxfzCWDAnuIk+Swj7J
jIJxkMEL3vT31UfzNv5sf1RO/meHrnMkWNDM3pXf63fbRabfN9Ry7fQXREMPJrSLOZtBC2mhxKxd
TF76oBmKW8QLAfZrXve4zU22FjsQsqXyqwlmpOUVxjgtl3A1ASE1+3h2p6qKW0/KGgcYUF4p1sbD
ba2Zh4aKoJTAf+gEL6JvHxPVba0TGGrloMNfWP2kc+M5xwo1SG/rXK+u7szaIruxQr+1zBJrKldm
+6uOH8rk23VfXf9gZzYWeQ3AFrkpDGz0B/8omtr+TnsXEbAEW3L1bWtYae1snG/g4qnQZ0wgFmPP
2ZCSm45Zs0YabqzqTWxWO1P7EMhbg19be7g4DmabA6XXMViTRdn2XW8yPlBt3P6rkR8EMGMtokdJ
Q+D19V8Y8WAY4W+/SN/rs1e0h1Rxkydqmog40xxleq5P99Xztkr7uk8y7so8OzIYVJVe25azvoit
UeAC7ruPyLLBbDIdivfavvS2ra1tJ+TyoqsOJNJZlpWGah4kVIo4AEPzpvTjQ9YN74Mq3F13y7VI
fW5m4flNktRWphKpNad+ryb+KY/VL0ZdvungSbpuam1FkBPRWaajKLAkr7cvmJljzjsiVsTc2pDq
u3G23Cl7+d+sLBeUKb091FipW2MXDN86R9933RbB9WqnwXbQpRSMwpfjK9UcR5MSMk1mUpCGjrTo
q+FYp6bgxZQm/0U2IE+25bp4CmRBua0bQ1u7hank2r5uOvOr4Wuli9Zu8hLOSZXtqiIoh6M+kya6
dPb64lR1Cpo1deEEN41NxeQwZ1K5B7/tbGmyrXwZ2LopHyv0qy9n6bUwLYZIYmBl1j4mMlXt6dvc
WvvrH2YlIAlKcBlUnECQLrFRqVMooTVixMjLkxzSIsimTnJVHsWMLMNeLN3IUXS8bnQl1QHux7tL
qN8qF7TgXWvkkuyDCbGqpy77bo1bc0yXSD8x9n3Wvlu87ZI6mVNVCURYr2+yfqcx1ee7AYrFR0Eg
Vb0fdsMhQiiRgVuTf7/Lchc9hevLXPuA5z9ikQ/DTFDg9SzTifV9rHww5MyDIGHDiiLWssg5Xq11
EXxhexgzu2GtcpvgzEXzWEBFVFnFp6TW95z6zitsCK3MNnprVfp31BX/wlVBNTKJztudBvuyrKfm
xqDVDRONqBo/RcH4IamHR1nJD9c39BLszwvjzM6SyDsYEq33a+xYj+at7mX7+BDueD3fC2K/CGrh
rQmu1abTucWFIynj3FbK8HtUdLK9tnDrChhfsx93xTvrlN0GT+WdeT+8OCFkEGjc1N72j1i9Xs9/
xMKRrK6z7CzkRwjZlhg6UxXVtRyFnehoPlvH4b46/BfaYCunlLcc0COALIIwZpEajS1PiKaIOUMO
/dqscRuvgj/1u9kBILV+CT2yv8j4ADQqYI94NwD1W1xGvTWWQZIA1GCq43YyoPa141st9jf8SNw2
ixNjCL5maMkoaV3Ml5nmaDtZz23kh2Qt+2kMIRTSlFb+ZloNzaLcH80tXcqV3WTqhvkegzxdu+Av
ktM66yONp1BSN2jTlOmXsig3yrci1VmsCxuWmJmDzYBnweu7XA21pB36CZyLqYTerNNeMbUkPxlT
exyz5sYeEteYijd6XG8Nyq5sKeV8cTipt1M3WZwTwNuGEfBK9pg2Q6rvx8w0d5M3UNL+RbPtlaXF
YVDipIsnMSvgd5EXaIcmgqp9tN3roUZs1XIrofKAzx/GIobgF1mlU0t6muesZw67l7qcj5LPC6Ey
n2ezOEVG9v66uZWrgikYyAUoRcKiuJzkKGvKUbMEzC9p/J0JTfsQ6u40b/X4VpzwlZnF86PI5zpv
Qm6k3LG+9un0tlBADV9fyiVZggkxJBcBEQPI1UUBbSrkKknEoE2Uzd9CNTuNc/kjhjQhCKWj1pWH
sNfvMsn8MY3KxsFe20bAwXR6dKBJF6haBv/U2rf4aoB3UWP6aicdjL0fNha4tou0YQURMXXqC2LD
Pmh0iLKwAimC4Qrd18reS1/HWwaJPaa/2dLgsDV2tnLAGMAgeIjQKJrAr892hrbc2CKv4E1aPbjB
EDLJkkyfxz5+UYpm86Zd8X9UPjVwZdB8wl26OM9tafaAizll0mlOveJOMGWFnvMNwQKDWbeT8USc
1D4Wz+nD1p27ur30Gn6Day/1kgyGKBAdYZCmNQY05k3XrMyn659w1U8AucpCKRKOgsVm5nFfwPwH
2Gpy6gNdFLdpP9eZdPxzK1xiCDGB0wRbsQjHFBakYKgNZi55G9AXnOzJjclB/zcrizNtFpLZBzNW
rKJwaXa7Ken0HH7/cysUtLi+VMTOL2Qtzbhq/bEC1ioHoSdP7wMQdyHs2NetrDk5bTMuMJ7Y/J+F
14WFBb5FeJ0GQ2QTNG4K/2PRlQT4Pw+4zMsJhC6I4Es4RZz0wdiMHKcmySIhzTjGu7DR/RfNmvUN
wMultynwqMA0KRhHdDKP10fXkrKxduyRmZiU4TkduRQ9dwNr69FzeW4E/FPwTwHrY15rsXmjKWm5
mWKmEVNnkwYz71b7fs0EuSANOkWDGG05UTTlWub3ISa6Ntq1+Y/U2PgsawY09IdElkQBeXlk5rmn
C4LaoidnpylQEZbZmjW7dDGqsgLmjjqaLeD7rz8GD+0uViyxS9nPnrFdrflZ6LXbbwlz/J6ueJ1B
YAhwttClpDC1HJ9tYGtLwqgHI/syTfv6RttVXnjQb6JmP7zNPzGEuAtP8mnUd+q766dopQb+2rTY
g7NunJXOYdjmmK72zjPGZwKDFwWIchZHmA52xsPs5ckNVeL/8sGiYuDa2heRr+aCVJqUH9C+lMgS
MPOFplTgquPBOqo7+UQR8vqSV/1G4Na4GClALqtYpVTnTi5VpGvpsONao+Gw9Ta5vBHZVDF9RH7G
J13OqPZVUVWIlJNcwwwWOJ9odyEDanuVBKa128jkV+rS+A1UdERb8IYXI54kUaORtgWZGrpRsPVD
TvGovYs/Kh4MwB/+C7ZmEYSWn4yxaMYT6V8Q3xefLJDHJjErlqcfZWlfM5QR7sydcisZByiid9u9
krWDqKORIYZYAQIu57mm3J50aCnIopzJjRD4HrNTOb2ZzI2tXIm+lKXxDLpetoj5rw/DFBZ2rASZ
AP87rhr8bClHg3XccEB1dTkCoi4E9i6frlIdO2rYspx21+/69/Jxprm/T27hYI8f+1NwHG+jtxk6
e/pJ2ddHio+TK7vGrbpLnrdcde00CLgTikCMKAG6XizZiOo8DPktmt3COTq7cZVt3NRrp0F0esUz
E4qnZRht1SFXTN7qnlx8b4O7Iv8w1kiPJfdGp2+YWqn6UASF+gyoKKnaBTh1kuNJlcZIzLHKnnIP
VrQ5FkfRzUPQ6HP3CN/C1g6uOc2ZyWWhqcrpAicmJmdn3rXFS9M0uxDy8utRa6V0J1bG7tHB4yws
fTPR/EDP4SpnjOFNHVSB6wwR0PgxOMZBudeU8pAOE2LKXfIkp7E3FFuY5tU4I0RCIa2kLHEBuXGy
0tZqh2Nf7bOPRsM91VAhDW5y5SgdzVN+DI/X16yvOSfxRYZtEe+5gN3ApWKNfS8iWzK9+FL5PuyM
wg1Uyq++NT8YzmM+FPfSVEMWiNKR8dSqH3qNnkRvMB6sHeTAwK8lt5w6T+F/0R8FD/erLoPTLD03
tFml+0L+4YfOPq6jgy7fl1G2H+TBU+r+RH0pd3X1fpYRHEx7N+xCr4cWt2rkO1t9l/XhwYk0N1O7
WydSNhLB1ZxAVBNIC8RMybKqEESyPUk+uz152nezdqt3+aPOUj6Zz9OL8yDY+JlLTh7DD+2fl00U
lDEReFSpPV3SAKnzPI2Twrb7DaR6Ru/BOORB67ARB1fG+7BD5kZyKABPS6QEvWNfawqWqFkU3CX7
uZiLfYiUale+6y3Va9oJslDnFNb9rsp6PD5FtDve1XPsOfVWGWc1djD7/pv5i+t7OVbTJ+lEg4sR
afkJYfLITT8rn5w381P/q/5YvhuP0yn7dN3BV7Ovc5MiOTrLvhhPLUIr58KJ7+3SGztP/9XfoIp3
YPq99Oq7kel7pXalY/Q9vu1OW2N76tpNfm5/Ef19TcvAiWN/8MyjNDGsTcll156aFz7+5+QY3Fv7
/q6Gl1N5QPLnQwcGDW2G0/VtWLsPz3+FCAPnu+BnBW8hsQs6ckbT56FyDgWk05qy9Whcj2Fn31gE
8zNTtPx0uUDbxVOmOz/vb6fJ8IyY+fS6uNeCn4GuunOAgEhogUx7N3enxi83TvbafXG+2kXGXQLD
THKJn6BSJw+tn5LOLNPmjNjqfQH9D9ALKpOXLE5D1vtx0ImBf8ojdV55jf22i45KCXtdOaJohod9
SNWfZbiFHVpbIOU8muxCL+ECO5ToeVQ7EMB4DgwOqIrm8YPkf7/uMquee25ksYtyWfpmWGGkPXS1
m1Xe8AsSc+vQPUhecIxu9Ef/vt7Pe/NO82KYM9608Cps91u21rrIGOeSp1Mm5JdTRkWrxuatHsGn
l+yvL3fVDEAlQTOAPMpSNCHK4nDQo5hD2eZu4zxK4ynNvl63cdneVRTKhryMhLavviyo2KM02GVI
ggHt/8EquWfz1NVgaKhk04N0xR2cLaTw2sGHbpt0AgJJ4HJi2WenkbdwBmrcjz2rr7x4VPdFNN1P
8nO4OQe9ehzOTS38heiS8G7BFLTN3wXdRgsNr1vcFEhZ95+v7+RK2kK5kIQFqAlV0WWqhpKgSWdc
jI9Pw/2oDM+TbN1cN7GycyRFwBfEMDRgroXfBVk1pqrEyW4qRtqANIZuYtoviITLbmdaW+DxFf9j
1J8RFiSsqVAub+p0kPrWyim2lYb20lTmm7Ebvsx2s+UQaykBhphXV+i2QSe2uJBSe5ZmraTaqj0m
pqs/DRBwIsKWu4gsvdNqN36HLuzmI2jT7OIGSmc1Daocs/1LfR//UOF1lDxzpx3zr6gIn8y77HFr
znJ1S5E/gFcSOs4LcQ2tMMOwDyhD1EWzmyqgrgbM9ra58W5YcxTBP0EyRS5HWeL1EetyBso1mxmd
yp52UvqUO+lxDp/nSN1d98i19VAiA/cqKooXDCL5pPttlZPMSal0Uvr8MFk/SPo2lrN2jiE9/NfM
ooSdTapa+CJnjG/M2+GYHb+PXv4mRpBw6123loEL2k+QLpQdyAoX5b+hLpSyE19I5zUBTZtzE+YH
4EC3rdvs+o8Z/1UcGYVWd+He2UmH6/u5lo6qiNHxD7SmAizx+sv16tBURRr+85Sdd6gTisHfyEve
M5QY7sV4wFYiJnoZi8LOK5OLIDnUqhmBHhCbGwBYaE/DITzVxy0t0jVX4UGDDoYIYaggvl6Z0TS6
nfrcNEqlvAfe/BzGaeNSQ35/fQvXfJ87k/otzEdMry92sCAiKnOLnbrV33Vj9gxkeu8XPCWV4Y+h
cQJHjAkHFTMAhotjNqPzIcEBQGdlzj7mVnZXKMr32Ew30JOrO3dmZhGnQj9OjVTDTGS/FOHPdvo6
bc11rfqAJZhmHaLwhSyLBuVJjtaPuJN5cllVW7ldakF8npSfQqt4qHI0I6R8/EAM+IvvBTGFw6NQ
huVjSRWRK4MkDUjReonsK4dICp/tNJt5ceiFq1vDFgHZ2mZaTEyjry7w30s0qKIXbevYpART5rty
8KvmtatOH6/74AogR0H/4rdGLP1RcqvXzl4z7RI4mhl76tF5VH/V761/pJlvC83zHw1PPaU/u7st
4vjVtf1rdTkpYgyKnVQGVg0jPQyOekjL6ESHcyNICX9bBAwNHAL4eRg+xKD268XFg9wEoYlSgx4O
t4Wu3RrFhoWVhWi08Sh5GaQ5F5mvHvS2lqd97KEX+yHTpucCiGFW5xsH6zJUUFaj9gu6kd7bRZfX
DmrDl1JuYKRGgVL0pMKz13Q9pKnm6NxYVhkGf/zqxSTi5IADSLYvuku9XDpDLwRHZUkGvVv56Wlq
kzekCtKXqu+GeePqXF3imb1FraEy9F6fZ5Y4lbBY0Dh3xz6aDzQZm32UGn9OUsLyiAF8MuQTLlAx
hTrrnQKloJeUzvhxaAPdVbvUPyTOzMRPEW497VeXJ8jGmRSGaGaZEVNIcWx4i9Fg0kLz1ygb7UNl
eMo47aANcDrv+rFetQYpFZFKNHqWji/7kdWlKkhJiHOcjxFEW+C8rTyATD31s4eiNrei1apF3NMU
jorZRTYitf3EswJYaJqXrp45J1/SEiCctrwb1H6LCfzy2DGZIiRSKATyhr/o3g6mFc5GnHt3Xax9
hHr94+76Bl6+Nl8ZWJI/SlLNDBOKKF7pgzLrEFncdUDevlrp2O5ibYITErzHL5RA4mrj260UgWhK
Q1AIuRdnD5jM66jlJ04H9TRbOXghwwY7+aNxF9NuTVEHc9PZlU9b7IuXqwUBBHiQGEkac/HQraah
GhFyy1BfH290mG2k8IeUfNCt4raPmxsj28LYrYw6sDTmLCzw4LQGly3IQsntVkFD2FPmt4r/5FiP
TTy6dh7tZfln3sze7J+s4V1KLKjVLcbCS+/BOJUKup/Etwv6xzQ3HF+vWG41flGLZ9vXmQXe4JVa
yY9fG1nEszjhcRUVGLGe63v/V3IaHopj9NDfSgDF0dioHyghXnfaNc95tbDFfTdVdh53ag/y/Zf+
S/fq5+zD/Gb0up7ueP9B2m3NAIln/Ov79fUaF/le5nQt5UrsRcDies1zJN2bs/KQ5zlqLBsFoJW3
1Wtr4rOel2OMMS2SAWsmkLgmyz1Hg5QaBpFOf25kKOoIcpYxwnPlHzLz5/W9vUwlhHGHRiT+CgBq
UdGoBsoZtYXQqt5Kt06meCkTgddNrB+KMxuLx2McmXGn/x91X7JlKY5l+yuxYk4UoqdWZQ6A21vr
5v2EZW7mLloBQiChv3m/8ab1Y2/jkZlhxr1lpNfszdyWud1zBWqOztmNixjBtdz4225Hd/ZOJv9r
ZMPrES22mcbJbFVoRINl56N6KBIjdmY4NAgmx/VK5IWK6KtwS0EGWOS1QTUhnHs7fFRbKNftKGTE
i0N2hw1uW/3EgMOIw0nyA3oK8mo6VPdrV7vzUwpfApKv2F99QJiWV666Bc/Q4vgSfZNH4fR5pGbk
hxsoLa+cHxeny4tA8xd5MVdhBtXabQBfzknVUVDd5d6vywI5FoQn/ZnzD/j3GSjHQ+FEEJwSVBdf
NOA/eW7FLek3oxceIEO+4k5w4YiYW5yohgJqjjNpMf9579HMUQr5Uu7e9/URVeUNVRO6mnXSoxo7
NtPu7eVwYZcGlQcIGEjm+WjML+anURt97rAWE6YKIiuF+rJ6V42Ht4Nc0FJDmvRT0AAqtkjjF1tm
7XHpTS2Ma4292gY7C6USCJn5CSiUW7qxvpCde2R9BBfoGISyo4Km279DjLgwXwDd83HfQ1WRnPmi
cSJLuKigRUDJtFXGkGiyf3ukF6a+BetIPE10q89LAKE7MptSHD2CV0dtPtU927h2Gqtx1WPu4mAA
JsZWBpjlGSkBAhUFD6EfDVRxcN88lnuAHGLUggFgjkHnTfJVcsuFTiUuYS9Czl/pxXrDea5bp0XI
cG8dx6vqjl2lO2AObsdv7jvzUB7Gx+6uPTa36+YSF67Qr2MvziUH22g6csQurtgBTTPYxpya78Zm
2Fqf5ZW3Hb/OXlrhypXw0mEPSBWsyZApgtyybIgMrCetDuFU7dxD18rakH24caGdPxN+01O+TTdv
T6BLbxV42dkbZ0beL9NS6MzihtpgPVIDlZm4hFgU2QJw6HUr5+CFmTqjjNGfADcVDZ/F8wTDa9B5
jktnK0v5rrMyZw9Mg3VqusKLBun9ur4WUnWIFcwUCQfQkcUWAIB2mOYK+lrlpP29FJbewmxVrqT1
FzbQ+faHZicgwSGwaa9nqBzddqpwp4ib1j2NNt4SNfdt0Ue23ul+jPSakeX8ga+TM+Bacd1EtRsI
ZPR5Xgf0SkmhFI8bJ00NGXlV+T5V+gvqmmuUufOJASAw9hR4XkBV4kxCNaxU7w8ejG/NnpgjYB8m
/WykAX339vy7NB5Uc3BnRwMGQ1rcMNO6kFLXuNOSvgViv5Q+5A+awPkuFBUrTfDLQ/or1iJ5Hy2b
Vk6BIfVu6jUJLOObZ9TQQnNlU74YZ6Yr4w6Li/MSOVinVDaTmHCqwqFZJHVZwAoax2q3efvZnS8p
vCIb5FiYpV+YfK0zjVJoPTMn9YZNhoJ9FgtPUyrlQdMsWwl3cVgvws1f58VujBppzgOGYQF1R+4G
Zhjv8tRt1ugVF2fEizCLGc4UMnZuIsw4eAbYaDI7smIqtx3r1rotF0eEXASlN3MGpi8mH5lAmPZ9
3OYaJlo/GUfD1BFk5rqVNOtyHB9q+uDWoei2GBItxzasa7yoSfb6s6ABz6K6AHwseXtCzJ+z3BxQ
FvlXnHm3evGGKmWOkvZ4dE19tGgeuWW7qzXG1DMJBIYdrFzeLo4Lu6vlIO1Ga2Wxx3Zuwd28xfOT
eGPXoMKobWmv9oEvjgqafKBtIfc4g0ihlJ5X0sFJLEcI18E/woxa9PU3pLd3nk+rSHpd8cutFSwt
SOdDZCmAV/xym+VC8ZHMlzbNp2xj10hWncqgEYXE88rBeGG+zzw0ZFQB+B5nwOZmcKVuZmVaz5v2
YSGuS9mdZAYe79uT40IcpKEBCPuY6udlc3iE1kUjJLRYqPR3xPCHKBOQM1fp8OPtSBdypznj/SvU
PG9ezENeEPRljVnUIwlvaQUp3Hzf7ZCkRkB3QHIerZX6zora3Spc9MKWGCC3CCAVAXDxGewXa5kX
ji8gUtSwnd+pLKrs+pOtgo0uqjZqwuGhy9TtSO/51O16yD8ZAftQOuMzU83NLB6TdOnKsXNh/gYo
iGFKIkk/B9H6sAUJ6woCICO7rdoqyfMnXLki2xnjoVwBk18oULnBTC0ExwZiGWcwEDhhVQ2sfEAd
vg541N7VR3igwAGWdLB5gXnNv6E5Qs6TIMTE0KBsgabnWRKUVVPuejyHqoUudoFLk9DsceU3xa0I
+D6oOXQU+iQ0zGR29ius2ywn296R8ajkhrqY7b5/6LwWJtVGv5JfXMC9B/hmDjQqcA+DlMRij5qg
d+uBdQZuuoNCyAS9hcqMQktdU+WeOmFvjQDJvVTXvOObUOT3NO+PuAW9D8Mnk4X7gD63fQH4Qp8j
Tc22fte9Tx2YDYRopZUyGeomwR3biMasXdmELqyjmVqBhAV52JxfLs4NBtCg640A3FR5ZD+7dIPK
sU48SJYZseGcjA+gydwAoH/rrhxYq5EXJ4mRWzwIc0ROvzYfKYQAa/RfN4A98BtzKzZTUh3zh7WC
9WKHwjiBSJlxB4A9QBP5593oxbZhk9zgNod27GTrmxKlfDi5FurAC8zkt3eoxcE1R4JGMRJoTAxI
ByzpONBPrCVM8qy4csIkk91GOXylVLxYFAiBS1w4L0QseVyZF/NOTZ7mvFZT3FvNCXipTwOtN06t
HhuLfUw16ivcXVOyX+x+P2NCmR/YfxThkWgsiitWBWFPytopLom8qXqlo9bELRItWNhZOV6z8hTP
39ccZ+5EzWDqMz8WMTq5HXSOiouxi4IGTzEDWB0SPb/2sgD/wgJyYegA3BJoAIssLZVZzQgUbOPM
BkcLHgBXxB5X3tZyKMsY1usTC6Jzwag6xIA8wckCB7wY8vdkDNcO4eXE+xkHr2jWlrFRGVqs6Lyx
jcGZCI957Z8o7M3h9b7yVpYTbw6BrRjgRguff9a8HiGS4ziV5nGXV9fcJwfXN3ZGM/Wbmokd4cgy
YN+wEvTSuF4GXTw/HWQTWLMICjGod7lb7O1KvXt7Giw7BTCeeD2wxYoisHmsO40YQUkO3SQ++ja9
N0czKRmEFsBrr/qtHZ6aSd9befnwdvS1Ac6/f7E3jWnfNFY4P9Vy7wRTzPM1cdmLEUKY086OTUDP
zVP0RYS84BkgZhMH6SFnRZwBcbYjKe/X+NjzJvDikvDzMc41UcimAPEC35zXcaCE2lWVankMd/qo
ya7TThxb4RyEBxi6MyUD7xMi1wiQlxYY9tm5Lw9mDRKT11EdiK+WsFzm8ZhDT519xnG6qYO1DuSl
Z/gyyuLYSl0yTEIiijDNYwWprWiE2sL/Yq6/DLLYZSfHnRjJEKToh31bjU9+Wa+kcRfW8CyYGHqg
GSObXbYBuryweG26HeQ2mjsnoAc1CL7LZGNuG8u+txTYjzZa8m/P8WW9dZ4aDsoW6PejbD6nHq9f
kg/hOHtwK6iigCPoVUdvito0srwo3Pax2j9BA/CpJneZjsovw0N2XIMCXpgkIHfOxj3Y6rFJLiZJ
VtuVKEjAY0cHoNSPSZPd0Jrv3x7m8pTEKNEMx6GHRgsqJ0sm6SSr2uANGD/t6N7kTBwHn97IwIZk
ud9evx3rwmIDhGi2e4PaBzKNxdnVNmZjW9A0iWFx4sRdyiNR0y1Y8Bt79K9Lr74xPOMDF+NahnPp
Uc5UT0QFDhfltdevshQMCLEuB4DTokMEVNbHUfE8aurqy9sjvPQ0Zw4wwPs4o89wlVxPdBrzEBuj
Ux9z2nxsxfQe/bgdZ87nXw8V4r0BXwDw2hlTFqgyFDdSi8eo4yUKD7XPjX1gPvjG4e1A8zx7vUXO
FSEyT5NZjHZZFHccRfyq7YeYgsNX9dmeWY/Csw/UoBtSrlFXzp9gAHYxIDYoV+MatRT7yFzU33u/
GmLdeLgSFqQ7drIRcEW0s8Q17Gr39ujOp8areEvuKKSd9OSIEqzE+moqbrS1y/Lnt0Ms7w/YSV7H
WEw/2G4ZhGeIkbi3+Tt+ZycVGm9+DE2BMJ6B0zRZg/Gf7/0ICeQH2oqYHWcznuiQcQ8OxzGUs05V
Ifc0oJuVYc0b4GJiAD2M6zVK1tgqlwk2zSX1aZMP0LBF/akiO5AWt2yAj6pip8FSSU5hGYjrALaS
4tr023teGh+Lpl95vhfHOiu3YLNE6ruUYzIK2zBMoxjiApoqoc4iEK2Tt8d6cZa8CLE4SjlNdQrR
EXBYvfGLVQffrLzd1xqcgbfjnO+QeG0v4sy/f5H2KEdLFL7wSMHBKyYHwER4bI23vSeTsvwCLM9Y
rskEX3p6KFfMWgzw+EDp/HXIQuL4Y8QQMSm/wthh74f9yhJbiWAvXIa9ofFzIijmIvezpHb921EH
Y/z2kztPEkBJ+GsY9mKNcVUNnd8jiK3EJkizJIMwv29V14P5VU6HOi9Wpv+lVwUJFxunJmz8zgT3
Bp4P6VSHIlY9wX1PRx37JPJPQgYxGt3Q5IQppvBWqmfLitbPreRl1MVE7G3D7asqFUhKoOmcxyFs
TLfjfoz9HYg5z80Q/bJx/Z8xQZKBUJyJOuYSpeCOqh9SDyNtgFuNpgLkh7HS2JbdtXP60uaPIvM/
I/mLmZJmpSpHAzIIpbY/qdLdVzQ84qw9NYM8vD1fLq3ol6EW86WBmCA6ERhUzqyo4x9Kz4tctQbB
vfy+XozIer26SFvqAG4cAthz1B7oCaIugAm4191VENkbIM+v13b+/yHkrJaDUgsu1su8kTX2NBoY
GSU7Z9qY0J4cP0Fk7XMwwOdtN7Mw1/VBLp5xcAycJRrdSwIhkGl0Jzggxc7X8FYl6n13XyRqH1yB
G/dY3tFYfchv1/r1F1ITrMC/gs7z6cV2ObmTK/z5JYow/EisPM784SbtrBT+2vRYWXz765MGO+Ws
hAs8wpmWXJEGmS/6QcSDbD4AFr9hwQiRUb9+fjvOpXUQEpiuQe4MBMZlEuSWqs6kIQQUz1wjEm6Z
1LJnkSjk57EPVq5Xl7bn2TIWQigQHzmjjSmzGxxQFbCRDQ8iuzaKlfLp2ucvtqwQmmdEAV4c99Oj
39xMa1X+SysZEv4Aus4ssTPA2+DBBwlzQMSaPHkScDtUZ4tqzdf08ij+irKYajLUQcN6RMnaaVO7
2DMwDd5+65dm88uBLBauBQtwp9D42LEXrN4OQ1aY2JoMuCC0zM7uMyKyL4E72Wuy82tjW7yhzFRO
aE0YW9jzD7kV3BdcyJXMZonl+XmK4H4JYIM7M9OXWVoQZIVgssXamSKyVYfyK8St2sifYigyYScM
i0g/v/1Al3rAZzEXAyMExhXEQkyROEcTNNYJOMhdc9/EYZzH6QO9SyP5LL6LXXo7K12tgYeXzaA/
vwC2YKijQWzozIKh9iBInLWY++O2vqmehBOXm/QgfiJR2X6WxHEfuzFGzT1M1nLWi5sIiFWz6g8I
VstzoEFfKYe7OmJL2Gzm9zy0Nw1vI8Ney70uHjloKf0r1OI5W+YoPIZyRUwfVQI4znQN9bSEXjuR
cS90RJ+M5FfbI/Od6mXIRdoKg7CuRfECBhquiNFc4+ZXhrTr7Ql0+f39NTBnkZBob0yNFE5gsXc9
Jv3HNIjrdlcMG7OL6msBKHEYxBoGMPbOCGK1s/beu7e/wcpLXJb7STZ5pVHiC3RV+W3gZRcTXoio
9kII8EyDu3073FIOdp6w4GrO3IzABdVlWWvLZaVl2+NE7UnjRkCigzIkGXak9rkeeR73uqOJPel2
26aZl0VO0a41+i7s5xbqfajXzPhlVAFeH+owPPZrRgEmLrp7LVTEUJW1vr09zgs7HmJAchaO7DYy
2sVWC1oGkRwEJQhT4EbCPqTOWl300ijQdkDlDnXL8z7N5BjQIAaTJvbF3HXwvFvBQmhyjwNJfn0s
IXy00HbGgM4Et9RUjJBJGgVqMwHdWVXLjl3ZrmH7Lj0xwFqAV8RW5qEe+vqt8FZpIwOAC0pEJFLE
iIx0Zbe+MNWtlxGs1xFMVgWCzRHCvHhPU3SbLGLdodEhosxeM2G/+HpeDGdR3M2siXLHxlnLuJ+Y
kwMsBo2w0jdvv5sl3+HnekINBkoR6Ldjw5q/x4sMFf4jpahrHK3jFvVjf6thWt0l0NCDIPu/Ufa5
0BYK5prPv+LND/lFvFJPveeMiCcryABWgMw3sFGCYLpqx0iZkLTVX1MAQdoKil1izd3g4iR5EX2x
rDqSA1boIvrgfdH2+6B8//bjvPjWoL6C5zjXm5ZbQ9AS3XYUknIKNK+tlX/E8kXX36/4ynu7EAiu
7siIXcDHoAq6mB4NawwtCINAtKwnqMDaHyTprmvCH98e0IUHBjwDHJpQ6bTPaVp1oyqI12NfANL4
WHftra/XmrkX6hTQLwCpFn3wuWO8mIFla05GoxEiFJ/Y+NHjHw2BxjF74nRMUPmPyrReeXoXRoWQ
s1kIUj3gWBd7hQymMjcKhET15NqZ/J1H11KOCy/IsYGKgGUZemhnIMKgFGVeOxR14QYOhl0Ym9kA
M5y1Tu7lMGCYQg9lhhIu5oFrB5U59gb6PeZQX43oh+/yrg1uoV+VJ788FZAikrnXA+DHGbCPgXDl
FuisQm/tW2u9V+3K0X5xKC8+f7G9VlNZed48DyBSiKyJlxns1RoTAtTV57dHcmEjB8kEQik4WtHn
XtaLei59iAKiK9cGVnoASejQVpXYMq/8UXXhrydIDqi4s08D5huKmK83PGcKqfbY3AIcdzW7YmgT
+r6ZpGRlpV56fC/iLIuYNEhbl0GFOqbQd9wP0nnwUgU5C1Lu33565xclMEpQYYCZEEAr89hej8g0
GhboVHYA/qTJVPm4FzXmFDPaQ4ihth6big0bwN79m2Awr0Ja3DtZu5dQQkqCdFiBgpwtZXwRNMyQ
2aNAgD7QYkdPOz6hyN/DLMXvhmu7Hb6JjDu7t4d8NmGwVSCdn+UloSR/Bp2hWvoDx90wDq0Bh70K
9pPpQeyR7/JhFcp/th/+DAaYODg60NpaTpjatbnQHiRlhyrccUudLH+EClwx/VCdexe2qCCo3MGV
kVZW9PY4z+YQFMzhywtlDaxy1NoXD7OwR3Pw7IrFudFGSlJcxd77q+Jv86e8asv4M+Xfh4AIaFZg
zczf4kUKoD3thrIHcTyv4XYz6BtARL/B63CTlW0LwGExrdQtzucIAjrYHC1UkEDYW2ySjZc6Zt2l
IEeMkIQE0AuwVtKsLIsLzw5BAALA/QRwkKVeemE2IJX0CKJlUEaEqWsm3M/9yD+9/Y4uDQZgJBwr
s4rBmSkFSwHbCJQPphOxdqIovtmF/fDrIdDmQdfdRPMMIsevX1AduG2fUQDg275Gm70NH1hrVCvH
yfmaml3IfOC2Ad2D9s4iSF9X2uYZ7uJGrclmqIejNfIPVVi9qwayAs288G4gLIzcHV0QwDOWSyrw
spoK6LZCB74/dQbog2WRRZZgvxxnfjGgtWPZQmt7eTkNDGx/jQGjvaFyoFBnbrT/xQlAc/3V92MD
cTnvD6go4uktjhRZ+4Ggrg05CcIiU4Ub2KKsHMbnswzVINgL/CQrzrjL11OgGfpqshj0XbPW/OAr
iB7449oV5xzAAvDofImH8DO6AWd3+RJ8wd4IoEDDlflFyvrgZv13x8XOR+qP01icSkhvFpp8cibN
NxWjdz4pIBpGt6GrItfurnTd3Rasyu+tgj0CiLUyR8+eAjwWQFSe3yf0ec6wJxaZyrGeRBHXqAIy
cTXRNWvGs70QEdDtnUE0KD3iSbx+zoP2XWFCXDtmdl7vbAM8p0EkZkGOitg5lE7VLyemOCXnZ43O
y8zOWK4Foyg8T7ZdgZYE3ed9CiFTGa9a5yzl8gCFAlwNq2HmRrvnNJC69YdS07yIgw/tFb+aYPdS
JeOpPUEzID9k+/q2+uA/v70uzpb5vB4I1LwA4UEncAlIGsu211ZY5LEK0ygfncgbusTEOvkZ5j+e
1H/S783dn0dV//f/ws9PTTvxnGZi8ePfr/MniO41P8R/zX/2r//2+o/+ftt+Zw+Cf/8urh/b5f98
9Yf4/H/ETx7F46sfNkzkYrofvvPp3fd+qMTPIPim8//8d3/52/efn/J+ar//7fenZmBi/jS4w7Lf
//Grw/Pffp/Vtf/j5cf/43c3jzX+7N339r//77cqf3r8LfleN0/8v/+PmH94/l79Bs4VbZYf9f2x
F3/73SZ/APMA7DFyYCRqqNz9/pv8Pv+GWH/M4jFAUc5aYnDRwEbGGi6yv/3u/gGJwFlcGtcavE+Y
FP3+W98M868MYv8xH03ASqHK89ND5vd/fudXL++vl/kbG+q7BuCwHmP8iZN7mY9gE4JtD8AZwIlA
TW+5nY4BGw1DhTgQnMxod07pI1f4Yeu0K6900RnG0TfG/CkTqmueHNK57Njkdfg4uXQc9iNUx/IM
QklF74sI2Kva7CPTlx1x47xLc8eBUUvftleBcBx265q0x8fmaSi/crvhxaMSObEiVbi98SMzjJJP
MamkOV7BlkyDt62KLAPXolS6ppFribJGbTdoGiSFBTV88y7t7SY4lHCHBKcQ1yiLddHYEyC93Y62
drMDet6FvCMu+cIeo4b2eb4pLSG7O4WkmX0aMksC3W7koxtEAiS7Vn4vy3JOlqRTzozfFl29msY+
YR5svk3TYLyPDLezYQwnOwqnhwQQlwEq87BbMUuC/EcPikf4Fg78cIqeCjNECcsK6eOg3LqTkdF5
OawvvKqW1hSJ0C+d75m0WHDHpCq1BRx8ZkDdmUEiD5Wp0Wc9m087JeXNOLSZenabMTfwhQPK6Lss
N0N2JdsGQLbYMiiQPo3BHOcZlAy7Aa7ObPXT2IG/kW/EUNbBVxxoon1SRqAH+E93tZNuRCb85qPT
KKFvSzcfw6uSeo38NMoCXqazjLtZPmeTm09PKSSj3Ke+b+BgE+VoIfYnLTwi7tNBDgC+p2RoGBQ7
cbboDaSOCfnia6EZhxvuxP2P2s3C/ooypxSfc973NCnhhr0LbRmQu7CB52YmI2aAPnA1Wtk0XLXl
VMOcMdB51kY0h0F9ZA5lPu11QBv7BAz5oPeubEn4WaZGllmR09p1XUZGXpgVTGeDsqk2pY/G876Y
MhMzayh4u/UlKf0NwEuBvycDlMV2naBhej9JUokTJVVrnQjYEQ2qgkNo15ugDAW7E7ZW0z5lXFa7
TA8YfzKGSBs/lO1I3Vsjd3Li4SV3TXOgGbMBnNddZ5dfVWHy/qjrqoNoemgW/ucaq7I/tbasCPSX
exSQrWggXHdXgB07eOmU5i5734Bx0G2Ak9TDfRfWQ7GX2uM12vd+6kEBMDXxhE1H7YzRHfnRh/Oj
+1WIKlDbOg9kOIMQUUbZoNweGJ9EJiv/zghdnz40wWBAZiob+hIyRM1o6siF6PnGY7VKAJSEANTo
pOTWRT/HPdGaPoNBVNcn+Jv0xUHhKucmzMpd5xDWus82aYA5IOLA0mwoUcU0wvCWcCWa+9HKVfHB
tMH5BQc95c1Vlw/UuyO0QQkK69kS6TGrZK6OnpP6DGrvKVhum8rhXZhgrgl2lbsiZJt8oiSUwFb2
RhqbcirZw5SnZZCBLVUD9wmTjs4ACbPittnsLKqov8tGM82AkgFWOb81eyuV+5a5w7ixKqNXUNXx
q/LHgMunuYHcVEFJBGk97n/rJRwWrE2BxTnkkWzNxh9jYhh2cAh00Ys8Ckhbe2WUYcUOTdwOlt8+
1VZbNxu/grz/EPnOOPgnodO2fAeavynhXELhk/leZ0zMGsVk6noHW5A5BYDqiczbihSaWI/FMHFb
xkaDzVtHYcowcaJAuprfhLqvQNoPpGjtPkoFxM++cYB2hx9l23TlVxhYGQUYk6TKS8g+yTLMP/RV
5udXcLgLWRhVxKVun3i9rc1PXa9RmI5a0TgwmxxHD3EjK+uzBuxfUlvet8wmjYbepdNSD53aMWtm
ZqSVQwctYmBqwKhPTjVBPQSEoVoCEzF4Zgqd4nmr4HtCC16NccBgAqKilrZ1MUaixWwLYzKmJqcJ
Jfk0fSxKaEE20JKZWhTCB/RLymDH08Zxqz2RWoLa5tFaKBYpK+QcNeYyGL8wk4f9EW3yYYSuTwVR
MyjW+1MBjxOz7TwDX3FQPR4HJgSEmrqincKj106m3uOjRPbJwb/dnWGiu/a9hpiNm/TpWAZ3htWL
iuNa26b3uVePZRgJaSr/S10Ks9v7qJ+V9xTAFv9+ED2DE3eQTtbGVWm+h2tFZu17MPrKRDXUKj4E
oqDBvSAjjpQEO7xGPaXL+QDjTSV6EnvpSHDXHAJuG9gfZJi968MGpN9tX+FLVRHO79TYD2TsJitW
woBOC8pRnG8y0+hMN846bnCeoL9lFWMs4JHh+0cJHFwwHNLAgSEYwEUZqIvHYFAeOeWdhdM8MogY
c4VzE8iZeDCpX/4IpZFRFpW2rcon1fmZvbWkXbRH1rW5uQPynstjF8xpBxazL8ed746tFyufYqfc
KtPOsYQmQR26nywdqFtNShQZt6SH+n1c4SARuwyKNDif+OSSZsOywkDWH+Y5oQeHIaHiOzVqkz9O
hpDWFfXMMrv2BlbLW+EDiXZnNrPsCgCldQPU21SBe69PyjJ7sHWrGq7kMDkxUmtT6apM22gY/WDY
2Oi+BcMT3hsp7ipQmsUTTHspA/KcFnb3mPMWDK/IkbWBUoaPU3T4muchzsgNvOSZ+TSFo8yehQXi
w4CFN6RlAxVRqMUOUWioWe8iMGwghDCHwy675q6FAhG+XVBYh0Zl1Ltu8xxiuwzzFNza0ei0iKMx
TNQmQDvgA/Ke9plnGVwXwFhrYLThdSb4hZ0DmJaRwVK+dd0yBAlbQkTqxpRGUZGYV50z4ZTmeWd+
5aaBtQ5hKSjb8aKQfDeNYe/vzYqO5Qi6K+P2BxcuqSU+0gscduVwlDoj0wXXq0KqkpXFN8wu3iEF
aQctv07AJqDljPJcce2NitCoyF3LjuscO/+jxpaUxtNgp37seLktPyvlaQMsVLTHGxZ1Y1U34EGB
tfYVS0llB/R1evKpaVIHeR1vy7wDAHWSTnAztr2sUdKXZDxk3GzZp4a6Epq6poIdL+xAs4EE8E3g
BDdTVQsJIKkImoOyKiASImIVfZEUCoKTZoSPT8cH19TEgrlNYMIs1W0hQnkyYdzqn7i0VBPTrJiz
NNSms7u2BcmtT4os78J7VXMXnuaGFRg3Lp9afYeDm/uwUnDYIO/SoLbMk2DKbpHXSKBnkd2onD3A
otIuE9x86wH0tWLA+obuJu+uIVRXqSdYWRbFn0WrX7qV/f923yJzl/p/vnA9AKPLHuuX16qff/Hn
vcpw7T9CH2WmENdduOMAIffPi5XhBn/A8BLlNVydgDhHu+ZfNyvvD/DawcYNyE9HBTTe/nWzIn9A
BABKxChw4/aMq9qv3Kv+rBa/vFfNlB1QTaEJhS8IsMSitkEti3sF8spIQfEBMOC2Hbay97w+co2w
wCnOaHpoCju9L3XL7yfcO3YOs02cigbQfgFSz9vGkAODeGJA2ygzfXVFLAaBjLLzTlWVWRDK7IZb
1+1RE7erMZHKUQfMNLovK+1/g3wM/djpYvwChYPwoOuQ3gTCEocmTdMfZliSxMKF6UQUqbd90GVb
QA1HFfEmD9FM7VqwMlt9bXRSJpBEAu5szGo3qiGusU39Hry/ESLAJziqt0cfyoFfLRQT8hiYy66P
yiHod5BGlLdF5nXoNTmmEZNwUO/QoLA2NIeiZwi8ZuSogY2RrJw+sVXqxSHUB65s7WdDxLrR/5QF
ctgEzJEnWIuTNjFrqvbF6PSRBr6UR2GRIttn+YDHpbrgfaZ65+S0aXdTdKYRJkWj+I4NhoRBYw6I
jJOR7ENhAfmVCM8foRZk1L4Pm23ufAvGEeKqstEZ2Q6eV7YHCmEh0OXNqepiwZgu7500h/cdKpAT
KNJUpHUkLbvbuJ2GEt5g+s2DTXq1Q/F4fCJVASQiLitwHvTZRkKlC/gr6FozTWA7yB1Ixwth3nIP
HSRzZBQSuTboJ9OMiRNlcZQmaKMDdqMdx6n8qalCfkCkIuLU1h+rwXW+5SPS94gMrbeZyl6ezNZx
r7Pa6TZZweDdGFD7k+3U7BBK3DuRhLkxKA58iiZUqPd+A7dvI5PFsYO6eAKBtnpf4U5LIkjmDnEW
muG1y6T5ztRBjsSQTmEbN4bCzaqBFcUR57ABQTUDuVOhJ4TriuBGF2W9ayzaxIGaAKiASwDADo0+
ZZXNjj1Ebb8iU+1+SOU5cWao6ahsou/Dgpb3RNrIJ6zCvsZmLaEeXObg/nhw+u1g8HInukbco3sD
zbHA4TA542lUsy6DUTT0hDZWLjSeQFEemN3Z97ChL4EK08DFG41R7Qxh2l8Bzy83zTDXAoSZH4e6
DLfAtsgrlOO9B9qU7RGcewf3y9BgCfXJdBcOLL9yWu1dOYFWz2VVaZzEHEhTodVtXxJ2EFTrAzAy
PhS1VG1GnuoNVOIKcXCGovpc2dpLJkll4oU2xD1M0dBTLycoP9Zlf4WWUHvLshBHEhJON+KQ4Dka
vk+vXafjkJU3KyiwT2w66cFzPnUe654tpqp3BlBLB14p/dDLrvlWlGWzDYvASjrb68e4HFI7QaXA
2FjC93bEZ+2VZ1Zkr1sQk/8fe2eyHDeSdOsXarRhHrZIADlwSlESKWkDY6kkzPOMp78fVNVdSTB/
ouq/u2u3N72QFT0jEOHhw/FzbK0yNa8x/OmpUzIlu/UzcXqKJHH66Atj/BBWEm9aYCWdagM9kr5J
PGDnOjLF31uGi+78MBpGtxS6ghpqk8K5lTMIzAgJmAV04TTDEaRey52hwrf0md8+aGMd35S5pWY7
imJI1UV6GkCpJvR6gONQk5tJnbV9JArBfYq8c7xfVAVCd+gsEyDBGBfHpmnEr0EApjCSoSTBMWWx
LQSz4cVWKKLyopT4OkUVKttIKkP2TKoYpzLJQLVmBEUOFW/jtpGS6GvbtcF+KFDGFn0xML2wLjrT
Nnyhpv6eq58Eyl01eYBPS5nykRGcJiuc5hOnWP9Qj2EpfAzSshS8Xk+tD5VRWh9ksTa/ik0XSQ4k
WoLgCgpV8zyY88YZRLn43MGv8q2L40jYlW1SAy1RjGh25F5SKceAMOamzFTJdoU+dtDnypbgwe33
QdQJKFG1yb7Kaga/UG1V5UfVz5mLQPw70yHenMNP5RAJL8WoB3sxobg9mynneELMr7S+VWOputSq
X9ROeBz8ZCmThf5zD18BQWCjlK6Y6/KRX1L/KMQhuYnCsLsJR/8lz0wX1m5+5HwG8EjfTYpvhrT3
2lBQ7oNYv6NytxSAyuMUB2lCyLi0UHUBBFNsZY9CK/heEbcvcqVbbq5OzSGKGTUL4q9Sl1JZmWMa
G3UjeTknyPNhgPog5El9IIg0HjN5lm/6VnnsjFRxaylXb6WsoBhYJroXK6VaAZeJJXGXV7Jw36nC
hOhqEN6XhYnDy9QiBAla1NUelr0gtKV5Gs566H/T09rf6eqQuKklRZ5cNuVBmITJqSl0JpRL7TJT
VcAx9bCv4aa+h689OYy1TE6phv1uiubB84uysyHt4vYGfXhrMYt5CBJzTmzKwUfKlui01Yd0HJ1m
zJ5m1b+TZth+wJ3dQmfqjCNz7GmS3mqz9FmZ0ju5GO4CXoJHaap56xhN8Zo4aW8h/D74XXOXFv14
DK3wIATZjTFpt8DQD/1k3E1Cfgb7wmkwO92LTIpXSXEPn094I6FgSk226xyqcZMrkJYwmJQ4RS3s
x9gMbgbTP4dy/ZOc5Vyo8dFUfUqOMMPvgNccgqy81YJ6zxSC9C1rJ8FJpKSDYV0oKcCw1XZEOiFT
OEwNldMro+WrjYg130itlD33USvm7lJOnvapXAWB0/SpAS3WKIr7KA3Tnts9m4qt5bMy2mon1jy4
qSkzjxNpQX6Iqii4BVqLGntGY4e0d+wNkOlyXP5m1mX/Ke+7SXeGvGmG23EeuHp0qJv7ShMigyg8
N7+ARdLcMo9Np2t4+e1ST/PKicUkoYqsDNqevIPCqG7y0/W4j8+D1JBWqJRzaxuGqKVlXuWWS71H
eBhbjcJEoHfmXa4ATRxCa3zsLYHKTDLMyj00MPMnlWLnByFLUVbrOqt41ugFg4QDkGVnmY5BXa29
IGplty797LZri/BWSerxLNVB8KyXhv9kxWlyLmOjDvapYg4nhRrbqWiVInSEsm3OY6qER47f/FVn
zn4/THP8o0xza3R5jiHknSvhYyJSA3Wqusz1O63GQ+2KSObXaJR2bCgXYoR71DAK3IniwiM5Jel/
m1pj8ZukTD4DxJXW3BpJpP/0waGIuyK2iC4UCs+fatLOwmmIZVvutk/5KtPEJHXFdo6Cg1/qifUp
TIYi48oalWRnkxF/m2msx495W4Cf0QNorHZyLU4PAd0ywekFRDIITsTq1m/V4XuC034eq4pKukR1
VLAnpUkeJjOKjr7MmXYG3Fq+I80Sn+FdSTSb+Kx4bkbGWHK5Kyy7Afn/rPQzy5y7uH2QAz87mK1f
HIGY8GcFg9qYI8eyeDeImvBtllrrtqem/aIPgYSIDJX7xIYIyrqrijkP7JLlflIHFSCv0TWO2er6
vaoUyp2C9umLLIUjlBRd+4DqoJGTWAoSJ8fvrfMoZMlD3YfRcW4YFtoZihAelTaVXUZ3y71Ra7xn
QWkc6Ibwn0dp8dyOhci8YKCpJRzHNcsrmrp4nif+SzhP+TWjXiQPzZRChsHDVsh2EvalG9aZ9cRj
C9ktnr2025DPJ7eS/DAXU/BdTo3imNG6oEFjplHjCMlyGEpmaJ/R5WnoZQxFab34MYASt0+VVKcm
Poe1HSnD/NynVvkSZIaa2Qzbhp/mRphuKUHqjp6DRC9EudagTZV/cPcL+udh8HsDYuMB2erWv1XJ
XWwhm8pHoauEU6I1s6OodX6m7pEeihqV51GQQSQmCAKgS7EEaZPK8x3VsqsqlXasVV/wAmk2PlJI
pBj3/5ub7bQ0N39J0v3Pyfb5pX4JupfpdbZNr/I/2bb674WlDu5EyTQWYhTy5j/amIIu/1tXRZ0s
HKYxVKRk/unPPqYgWf9mzhHQGIgNHYpWExzMfxqZsvFvsFYI9C0ZN8gh1fwnCffr7jf4JsbogVHg
fmiCo8C3AG4uYFVTQiA4IKLtwrfwET6JzpYjUd61WmxtwCI2LMn0Zi8tlYDGR7PGkpWGDzyfEHNL
2qMSmx8uqh1/tmpftWZ/DUX/VUKgNSzB+gGiH7w4c/zqGonkZ00lWA3QsJxREg2xgTEVdoNO+9FF
8HL5oIUiufroBy9mFOud02cwXLqU2caOCphpUDlN0jrwOqR0FDvVlDF0dT0t4HnlUfKdPOpNsO5l
qXnA1fz0oR7nSjsouRSNN0I/T6mnVbwrtGGRersP42JRtfaNnnwwn5ph34bQ93tWsGQ8Sl/09OYo
30F6oc6AHoWF2cObfDWoD5bfy8atVE967JUj47wuPc1ccjWjK6fbeiSVPSZ6KbWHygwmSJDlftAp
3gt15qlxzY+lN9F0H+emG6tdpRljckvoP83OSAd2PM5RPc2eOQ2K6lbkys0xz4T0JxVFFTq9sola
JwjlvjsmgF6aH6McmZMrz0NQOmirVcZjOqG06cqDRQHPDCiin1O4EBP6I3qc3BaJWPezneYiYFab
uuiQn8JYGdU7cyzLHllzmoC/5XXbkWoVkzztLZZK4J0ZdIa6TFfyx0rpTfUM5gj9pGBKxd/1vCh0
r+v7fnLLXgnLHexho3qrS11MAmVmWncKxdqXANTPhuHlSQY8RvATdTjpUWkgCReYZ7HNDhmBkO8a
RUAKXgVmHLhpqQrh3h8ta9ob1J4Ygi8DWXdMY+o+RX2hJk5vhkLq5nUcPZomzxLdczUbTqE2+MVJ
ilr9m0W5uNqHgdJ1dyadz25X1xIkurluxsNnUto6+FzyhEo7U0+Yeu/ToZ3cwFfE7sgpFYVvcWMq
pjfGRnjyNV4uuyiLWfigUw5rH4Uom6obFOmleVcoVaXeGNQQ8iPQGQ3E0SDo2Uk1qGXcpJOQ5Wct
BTdwV/fa0HsB5QjqFX7XGXQM5FCx+VDJExBPn2kRWPgse2woRHl1V1c/jVmVktug5/8OtL9bxSZE
1zN3DNSQxkHJIJNDfysbSZDo7NllkRHtNPMieAUevDqAKEe6VqlM0AlM9BeZoRyBXundjjc4Lw6D
LpOswoySfpoVef5UCIn+pRdFOnRaPEW1rSZRbVB+GZtsbzaVOnBfjAaGgFmTvqR1qLe2H4nh7GpF
N2uH1kdzwVb0Qm9d2awsFE1aq/op8SRKII+nJDjCvW5KbtaECDCaYjqHJxIJQ/xkDaol3KiJCZkp
qeAU3tPxEKWPsVpmNEuLpkEzoU46nT8/D/JObTSEXuF0ieLTlAYCJbh+LgI4LnrZkbTaF+n2NZT3
hyIa7sCClcFRrCNN8HSI/OHKrIVGd6JqFMuPA+xAGehusQiPnUHf35sks4AAcqxpDOq1QSNcM7Rw
cug3tpIjzmo8npl4EEo3GFqm95pYBk6RF+rAlBvIuLYwnmJDQ/X0nIpNPE23YibD+vAzbybFLFxG
UQTtbDAxNHV3olpFVLHQt1LrYxeCxxkqW4TEcHKoNQqM9FgVcAfTGCxtl4gJZCQNumbquTXGIdpx
KOkMl3xlu1eL4LHNffncyKM6eIXBdK+bZCrq6qJSi4pdsc8z8tRS8SOnaRjdV30Ut/dWEqsyZatB
uJfm2aycETxHfwuSmVnELnNntNqOGirbxdGou+FHO8lRdvTzXJZ2Vjha3/EgXe50ol72HoRgA8Kk
kg6/X8ckgDelWUVProd8xEO4sXPLRpG/gM1O7qVa6x4FFOMZr+7a5EYTCjHcJT71cEjo0AqEME2d
g3M0BuZIOSf1aawIYaE4QZFFFTWXtO7cfByr6EYF3UAnBfJnxUEULcjsuh+D2DaFWQfkEhs5DVX+
WHXiOCa/y1lR/azlLucTp/D13SEykStnqcjFZnoQA0mIbkwdEtsdng0vree9ph9ioaUtZg5DGTld
lZfGSS0UOPdNevPWTonjFg6GrkzJ0ULqg6nbWAE0vXPbz4dcy63n2Irr/NCVWTndZdEcQ9aTCNkn
vkV6TKkS6/e9KYX9xx5mS8CoWUkvW0sQ6rVpDsAlYWpNFAJslOfSoTQUw2uhMuVh+2kWmm4W0yV3
pCT19ZPkd6T5aZrmL0Edko2KobrXIiX8zbfK/lsTjuBj/C4bg4Z0MU0gapVDSpY8d/WTRRvxLqlr
Zke6MJAqR1XrADVnRhZqB237dCRf7SYLYBEhjGfMkUWrv6XKjMJXLNReD2XtGW6dmPpy3wFLakM/
QdOlblqLhweOxMTIZR193FibX6SqY7oQLBF/PVMl8dkoycVRgJEMda92plF4YqCUrUuKMOh7ehfF
fd1VieyUQ9gkTuIbnI+s16jL1dB+FqCgTOYvw8KgExnGdUO9pQwQXYnomctHU4to6Echo1h2m47U
tYhZdJP0bqAV30YRLd2p1bKJmqs4T7vO6uZxr4RU1O1UigWyBbzhHUWX4UYKozqmyuVnpZOZFom5
2AFP2KH+ntaHCMF2f1nwHN0OYZjC4WkMs3iTWkZU2ooWdtGhFxurbO2xGGbjgyxNknUs62xgrhpK
c8hztcyy8m95IZbCncC70VV22AjxF0UJc83RekoAd/+aBGjzfLI5d6jkmFMDhsiIHRr0Sn5bEgQz
ltMJdf6ixQJd1ljktjoEHX1y+hc0u3xL0A0umKxyuO/iEsINjV7zc94w1rj/VwLHfqOD/nZjSyok
e2jrIHKmcPIFJnrFBtxFFStb7AXSKmxlSAqiCviOeTcAwBCmvw5bEbOrmiKxYneOlN0wlbQmM9n8
il+yqKuUd2nc3UtqepMXqcYviAK7X6KQKRz24LvKXQ3owaYH3fyzcHr5XYxBMJVIbrE07QBhXobT
ap/okqDGCeCsabovO1E7Z4k0ut0QbPHXvIYbA4pdtgBoOgwoIk+EuYrc+zhQIzWOEncm7H5A27G2
Sa6TO0UtCa6Kidcxqv/Ul/5Hndn/N/Gyv9DT/3NKefMjj15e5ZML2vqPfFKV/m1RZldhEIWDG/lL
PtUf6aRCW5fp8oU7gC8Ev+hf2aRG7xZtFL4hrVVGrxYo63+SSfXfBiA9Uj9axHxmqOn/STK5ns6g
BwNdCdMZkC4y+LnGpYt5kwg+0QZjuaUt9fOxamCsUsO7pvaP72d5r6+lRsKMKbDoqgHjOiW05d8v
8lZ58SyMyfBydvphLMCJL/o9Sfz0f2dmlR53g6YwKosZVQycsBfQyqY9a24J2cgL48JfKevb5azm
WnxVHkZjseN/Gx3BRgvMmZ3y3Oxwn4fKgVfpi3/oXQ0Jq+G3LdKJlY97a311wYOO8QFYaWO7daL7
0ckdeC7oCEEmkh1zV7yRb/4GtdLiON9bMof88gtqcTyrDX0tO7EHV97lzrJU1SmwmO+LDYax5Y+9
McYcHveAiXXoo14bC3ud7rpSxQQyZuVNuR7c902hHQSpMY8zfvOgz/LTMPij49NI37B+7bCiR06J
h3HFt6NklpCYNYiE2KYqsQsG2s4p06PCP51T507IMFku3ErovMHw+nqR8OOnFnNEtPU0KBLHNDzr
9fD1/QvxZvR/bWR1UlNzKqdKxkjjDiniVcFp0QeTfi6T/3/jlFz5cK/WtDqaqMeNgWJhbvw+OsFN
hcnJjm6SbwYqXeNkp/eqV79ILsfU3qZjeTO1ul7t6pAmLRzvuYn53itexlvgrKgdtplN0RjSXBsc
9RYj01L2Wx9VKC80VWEGBjmu9dxhHwtTrENAaQ87/0N8bh6nO+OZDh7UcR+LPRzOrurl38pd3zvJ
V3q4c2XTG9o4sW8YUxZsELPHC2UJutXiWvRRMWpApU2+/Apx1x+bfbLPboV9fAo32HOvbPFC+w4e
CTZgEZ3l1dUsLG0K/CqMOFC0bDRPOmS775pmW7U9u5knOFsqd2+P1GuDq8jJ8pmKFRaD8XFRPegP
aEKcMm9LeGg5ma9dDmaY0eJlBU71ZvI9BJkOig4z03xAxhmg9ARo9YcEXLhIQaRm0e79q/nWy7w2
uIpUtULvDB0VczuhyxsLAhH671JBqPHfWOT8x++/rK6+IUXSIa+5XNbqcw1hqxOGsyx1P7naYT4U
O/1o3Kle5gWO7tKT+UeB7vI4LQYpUqsgV6nqrq5gUFoCsGsMUr6wheRlKmKnMb+9v6zre/dfI9aK
EUkoelXuDYy0xZdM2NfSofS3SNnf0C4tK9FJJXiDGAh/QxQtMzPXN79Oem2HPp1YO7if3Pqce7Fj
Ov1OBjj0JH8prV3+7Z9z566tr45HRD1GUgaWGMU/G/UxNP9sAjGpdn0m6orPeL2+1dEgLaysuvl1
NIQvy8XqPDqxp2BbNPJtuPTa0uoKm6OK46qxtIhFdvtsL+2r46J8YxzfPxfXfMXlJ1uFmVNH/zYQ
MfQfX6HsVa/db/mKq07w0s7q6c59wO8tHWWcoPXg7xdGHc2dvsw7lF9Q3dzUUHqd0v1xqS7trV5x
wBSQgFE24BZ3L/JPFdocV99Fbv9bfegPi5owubXFjm5e582lrl50wVdCIjFMlwr0X7ZWI3aTOj7n
vygejJNsk+Dv3/+KV53W5XJXPsRPfNLb5bxI36mm0RJ1GT6Aqjo6pvfpI2PBobvltpYvtnb/FybX
HmXhM8ssBZP9kLoDnY5lTMTcxe3T+2u7Ei+8ugvWCjAbW3qPXhqGaqOePF0XJDBkxW9Qi3jgnMpd
ZgaMgzxXcB8Gmm77QehWVv8oUnS3qybxfLUxUFzLPypWeA/g8Qky9OcolW59X/GGYCu+2fr+64JK
YMIqLE/L70WqV3aTE4wBN/2pd+NDvbec4HljfzZ8xTqeAqvSISmCvcZVvDhwhs9EcHa/E7+ksx2d
l4O3JFaJt+gHMzJjuO//gMUXvTkIiFfD7kAcAIMT/36RqU5jTsdy8bsVeLV8PgbUuN63cG1L4UKQ
IZGAyv4tr5NvyAAqZj+0xZO8C8FPHIu97nSO6IgopzhwUG5R1F5ZFKsxICenZMA4/urQKX1uIBTJ
3Fgl5uC9fhf788aa3obBy379ZWH1XBXJbAExZdvUO/FknghA7763Pydn8Q9bd/UNvxhv4ytjq5dL
C9XaioEL/7mB+YOAjh2ThDfTQdl4Ua59LKYiOQhQoouGtCawLOtKivMJgCiR9WRriMUvonnCt0Uu
PnW3ea5/HbDVAWTmGaC4+AeXxeoAgtWG8FBA+oL5Jlfcqacsc+JPkuYqt9LBdOKf6lG1q2P3QBPt
1DBCCwVk74pODOTQ/htvzxXPCMsZRRuSKyKhNZOLVFVzpo8qBeBjcQ9rZ3VSbqKTQBapNu7yjNNc
HdzmZotr5frOW0DGZDZeIwZ7fRMFpakzccCwug8OtP07fWceAbIju5y7xYNcHDYfnivOh7X+ZXK1
970IuDJLMNlOMWijTDZsvfRpcQGfEhTD6RQNPFI236UgqHKYkd6/RVev6YX51VtrxCUjmDHmF568
bLjTYKn95xYoNTCRbYJ+eyOj0UpjMzcRY/CGuR8V39XEYcu7XVvEhQlt2eMLB5qkg14m9CFtze6d
xb+JwS77FnoRkoezG3NnHrYcwlWT8AgoEAmgnrR+MwDeNE07aJyUeXATU2bYLNnI1q6exmUABx4b
ngVoxV4vy59E5qAsdo4hqlZzI6ZeD4vbNvai+vT3qilvmIMXPwepJnk9lNIk9ys/B0g1AhwH2lv/
JnmS05aHTnPoYZ7aj8GJigovhvJDp9W/M4pd/G38AR3r1rqXp2HtjpZECNUjnbGhNXECIMCuDWpa
yOkx/L30Rlj+QeC8tPvtlOcNV8yv9f5l6w3z/tCkfU9cQ2GTCRJrz0SNLB0TF4nHXXHrgxA95Ixv
Zs5wW527j8FmrWG53+8s1li9kwzlwo6Vy1wP3z9WuW9rnQF24baJRLuVg//FdWe4i1I/GTNlh9WR
kgCyqB3JOYh/8wbNV8eiUfv+fb+6oAsTKx9qNfS91GbxoRL00rS2ipKBpPw8aUgfjfPGY3ntqbhc
0Mp91oyqMbfJPRS0xxpGnREYZLf0FCigvL+uK4keJagFoLd0VqxfGcSFkxlC1NSmCktLoqcczOPg
qV562noQ5OWGvTkQ/HmmQhfU8q8bemEnFCVIAUCRciLFXXefohxup3RtAxitbBFwOTCS3YiGDsol
wa79UVNeKRygI/LN9v24umgIVCSam1SN1+dlCuZQ8yU8q7ov7hvSaGVf3tfb2e1Vd3phZ3VoCk0A
tiJxC4iwUnVROl0Kb8a9eBa/I5DN83vaLh1fqb+huSwhNSDCVcy8y2v/OtAg7YcE/IbBDKmdVu33
DtywnVT5bxp4LztMtIe62ZI3u1If116ZXd1BoUQDfgxHEDKkG3LrKYdk3zCiHCr7ehc52fP75/a6
PRCPVL8goYePZrXMTiqsySf2X15Hw+v2M/XT1p48xVWft1Z35UOivAQpHm8i7WdtFU/0dTg3jYCD
obb52CQaXDHl7fsLunImX5lY/v3igtR+ySR89GeQtpSdl4u4fSaXz7C6h8TeGlhREcELiD1fmwnL
SonQHAht08o8EP9TDVxLVjYc8pXOGiOxEn0nmcuucTJem4nmIJkHfWEUJ+QUExtkgxx+lG6Wt1Zy
QyJdRPi0l8jbimCu+GkMU2Mkh4KeaJ1lMCsXwntFlsHx+CQVUPwwZ56n7jwQ2IeF+/5Hu3YuFmI+
dOLRpOXxeb3M3LKqehpYZg3GNmxQfa62CH+v1XBY0V82Vk5krCVmERjnIm9aYpfYG2FAsNyWTIV8
Ztzp3XmMb7b2cWtlqxfI0iEVIsCAzSMuvbSBkTfb0pC4/qn+Wtj6UhV8xTpdJgZx9m3OnKkGobVp
MuwgOmH+8v6n2rK2ul96JTBk37GgKHhoehNiFjCMJ8B1mb6lwSVt2PpVML64yzCHyEOpYQtFbqIu
QkyLigSqTrvJg6OPgZubqD/TQptLG/xdtdXE2vh4v9L+C/sUsTpdGn8dmdFJ1VvFgbbETu0ED0k3
cafzpm7Ft1dClstj+stfX9hMGdDVSgObXV9/aRiHsSFC2U+Keq9DOLIRjV3fYYJ5GcwF7Gbqyo2l
RhIUaYa10UvoJeRfB9NBjGkPp5gteulLfj98YqiuvdsqjF8LrZdY6b+Wl72/WGcnKx1wLwKmxtW+
dC7eDegrdYS9DJavcZq94NZu/wQKbUAmqrtJvK0i9tWdhgNSlxepgzcKAT3jsWrm81KkUutoJpRS
PThcu83VbmcEm4f56mFClYkWvsrDseYJtGotEJLlYRrM8nnCRteXHwShhWDJiuDL0hzAlLcNIG7g
aOjcQ11+gozuDF3QnRVtkZNeXfzFr1k5DS01BF2Z+TVdWH/LRvGnWUkfrUq5n1tl/77HuLpwGiow
Wi4ssetaH5RY8L6kBFJZoO/qoWFWofHeN3E1igFeR7QGuSQP8uJJLk6TL4h6q0a/ItHsHnw5raPO
UXayLdLc3tQSu1JbhGr1L2urzVN9Gbg8fWDObntsH0oCU8dixM8W9mDpB3tL7uRafRHEFpPZIvy7
nJ7VNZWLJms1NYigxbEgAjTnCu4GSWiMu0Ftzcou+nh4KUWGwZ0hnBPDgQi+/E0NLJjMOz8eP29s
92JvHf0osCAyS05/mtGJ19vdp5Vi+SNZSOOOTvtpuC8q6pCms8RaU30q91v14mu9T/iH/7K4+sBR
AF6c9eKoOhtuzcHVPFj4gPN+zJ+NzyPqgo62a+/6+34feVtohmuX5dL46ntHkkTNoyPYC/PuRo7H
h9jQPy0g+HpLGe9aWHlpafW6+vBT+hJjFXY5SbYhCbfwpe2NLNq4L9fNUECBLYVm3lpJbWqiOKGI
ShZZPDAWaxfq0yRtab1cDV4VKnt/Wlk/34OcTK0us5gleE19z09ulsLJUhvWfmTLmAHjoYB+tp7Q
q9fl0vCqahKqScMQxa/jSX986fAuWpDWXu337X7zJdvYzPWLrUHoJsJ29UeUEn+Zc7tDnudh/g1K
GQrhiitKj9solKsub0HTEqVry7Ta6qgks2TCL8kDusSzC7Co7ilpavvsLB8Y+hi2HrCry/zL3jpR
BLVdS/VSHNI1qBkDO1EjO9M+v+9Zrt60hVYfiiEIfNYJIowwWZgwemeXxm+jcTebTB83pS3HW2CD
K4hJKvgXllbbp2ex3Gsd2xcW9uiIbncnPUvSLn02IK98QR0GEbSKxDHfZWTDgc2knXR8f7HXHkYA
S7QxwKCCxF52/OLRKsO8j6lL0+KVJcfqz024Wfu+6qgB1C74a9j11wVbtSk1PzY4m42r0gXrH8YD
tAz9LnwcjiKiqEmze39NVyNKatL/tbiK62haMaJNj54JHwoKLUzrixYrRLC+sxTcfTu8qUJ31m00
Rj3t9/etX0sYLo2vdlTI2zFTaowbcf2UTVA7mo9Gpn4fVdWu50/vG7t6IS5WunoEM1+seLPZ26h8
SgHjJMGhtybnfSNXL8SFkdW7J1L91VImXuyyGj7JYusx/XRUwvh7Pagbipdb61m9cvoMu2m99Pkg
bLNHxjI4s06abfmRa40LZPf+OiGrmze3YMB7E0cCAa43/m619tJQ1/aSG0EDcYi8rfdgY2Hqqogy
JmPfNaBjbOKoG5rbVYwsvLYlOLZlZfXowJQiM9VICFpUJvoZjHcyNTXkYRUCB2NEd+uiXTsZS2kG
IAY87tSgXnuPepbUtu+B643f5XyvPiER1nDJSjd/seadMBERFWemt0R7az+Xg7CO/i4tLztx4bcE
U07GqcOyJrxU8Rf0OHdNmzhqQNcVUI40KxvF9avJIh1XfCSuEvWBlcXEYpgwDLA47Xon/JqeBajW
3T+gFxCW8OQ9GPt5By2iA5/FFj5i2ck3672wvrrosg6BCIVgrAtM6umlTVC2tcKre3phY3XP9TBP
0nGJ8KOn6H52ohvlkO0TSDAOyS65zRka3dUn+YZ2+uN4ft/FXK2MXe7u6uLHDLSW1oDt8Aht5adl
aGAJXZrCZhJw1+63cdHX7sqlxZULMNV4GuFNimxlelbKE9wqtGX+N9WbCyPrgGUU6VbqGkZqZE79
ExwfkOPu4Oe3J6d9rB7gT99SNt1Y1xpLlQppOwBgjBhK/Kxqn+oyhqRoI2q4+rkg3GEQB6EwwAhL
dnpx/XwhazNlyUZaB5XYE5WK1Fvgn4PTgYFb8DqOueVsri0MpA5JvEhb+w2oHJrXrpOlX8Gm/wGa
bjf30tz2ncoZHNkJYDvhlMQbVq+1m41LqysX1xZjPPlL/Y3B0rP5JH6G2zzSd+fWNhDsVm+Ec45W
bLIo5TKFvTN3TBq+fzeuXX3qCfyPnugyxPd6r2tYYsauZ925H3j9DAnY5nO4nPW1d7k0sfqcVG6h
c4z+fA51CKt2rbCDPSj5vKRKi/5u8H14Lo0duKWjerPVUbz2jFyaV16vkBk85vHyJQ6GfKqFazCf
bsO6debx6/tbeTUyBKeA7gLBqMUQzWtLgz5GLXyMC8qsmF2D0YCnjvF/aqoGaUtI2e8JQTzOEkMJ
9XYFYVnIm32+ML/ycupYj9Wvilfj+ntyQyiklqrNvNNOIt1Sc3a2MsOrX/bC4vLvFxfVKkbZj5eu
BgJ81Wx6bW8xuP4QQk5aJqegj52CMfCNXb72PS8rCKsTy8Rra5RLCNy4k6tGd9O9YdoSTcRlk+uX
AX4OO1Rv/gYw99pdubS8Oshxmk5iJbGzvZcf/Z/xsE/cbM8kPn2qo3rL2NRhq4R79Uxd2lydXmtK
5jFYYnBI8W4n3StgnX+CStNZCg2ih4SF738Ob3LmCjZ94tVk46IktfJOsdHU8tCy0zXgkOKRkARF
gMRd6tbq5PVPwmnc13fdb+HnTQzgspXrs3y57FU8VFnKrMQjyx6ohNEQd3rRRsiUEkfqdnjHjUN1
9UwxLEqcCSiEac/XB1nW4iz3S1ZqiPoOXlUnVaa9KTA9VWx0b6+9M8qFpdUZqnQ/VOGSweMP8QE+
+PkWXtoEBs+wc/83F+XC1OrozGaTa+VydMy7+oj+40fNSz3BVe6EzzPi6xDQ3UFrbX3aMHvNDV2u
cHVqEkEOgnJmheq+vzV6O4KdxFu61DhAug/gpv5GrWjJcN6cl4u1rs5Lk6Jq4OcYlYle4VE/9VY9
7ILsbDFYBGVeYtcdMJyk/TCkG1nl9St6YXsVPbfwz01tRva1ABpapEnrcRd+RBiGR3w4qvBsDOfu
LA0H5N63Rz2uHiiYoCl0Mg6nLIo+lz6YCfugHZZyBPxRpV1XpmTnXWq4frOV/y0fbr3HKEApOlkK
GcqvtPfC22f4oj5fqHagU9klVgKT/Vagfm0xaGAyxQRICkzu6h4Wg9hGOlT0tnyX3s7e7Ig/8ofA
jVCUF7/r1LH2iZe09vsnVrn2jF1aXd3JPmiUwI8JalEP0bz803Rf0WAofiqevut2+bGLdnqN73Mg
2szIQSUmQIyd/9Hsdhr9CMYWrB1K7Q7yIEJy0Gq7DCkEVZoLI760Cw/NQ3zafBiufo2LrVrdbiX9
z49uveyluFf5XaEnfh130q7hMdoGhFytx15u0+pi+/nc6Hmy5Kin4FF2I+Za1Y/x/dKnthzBe/+j
XMOBGYzjM82vI4cKK+rrc11I0KF1S06KSsnDZOwEyum3s4M033yjH6P/Q9p1NceNM9tfxCowk68M
kzRKI1nBLyxblphz5q+/B/LuioJwB7v+/OBylaum2UCj0ehwzp48kRf5e/9qPtIreESzSNv4ya1w
+pK3zsB9BqAj6KzQCsPEOO0UdL1dQGvje+8PR0x64vUo4XDXEXJ9ACvxRJcRN3MLOG7UEnWA9OLv
z6oDs0YlIX1kdV7vB4cJr60Ducxv29vuJjzoV5M7+UvrWJ1vXCg7ey+yLe6zZP0BjEcbpfCvfIC0
WzbIHG/VCxA7lrdg4loeJTfD9BOIZo6w64vcqyXXuPqTVnRQmX6sARNL16NUyCAogrHh5G0t9Nn7
dNGThwIvdq1wooPoacut5qxFMp5Ui4IF7BkQ2frtA+Cr/PHVvkJX+F5/Uxw0UXvhRhc4PJ6/W4tk
jCuZTRBh1NS4ZOgGIOa03fXa/vxR4lowyFOBsmgDIOlLJ1drpWSmegEzbtNOkpdHgqCG+2JHyvMf
EYxrKBIz0RXqGn6Ha+/Bxk/7ysSTHUny7/NP6dd5nYQSmTNSLHNlGb83q1I85Qd6OlzwjzgphgiO
eIncijvG+Jv1oSRzKoD/XAegO0UGK5T38XI/NfrByGXBbSSSwhh+j0AwaOhSoh3UDZZDDoQ9WRMw
qtJPZa/y9X4xpt70Qze09MYzghtogjEUR2v3QNF2BdvECwbReYIyFCaVgA/EXOgRar0q+W0Yk9f8
6r9FG9yVfnHV31TuvNMEtNX8M7ySx1zlBCgWJPotb3mC41T85Zj1uDJov085oEbiqD+aP5rZNNd6
srdVakhBm2FBAQisuvFOvki3GBI9zMgAApLkTy+JlabMkQPWrUSQ0qSXRLEHTiBqpBo6ocFY74D+
5jbyAFblFlfz0dqBw0bcxsUbZv6kMnMCq87U85Qu9RQNR8BCAUVY3vZq6BvaKV/0h0pX91YAcH0R
Fgz3hHxkkm1mj5siBKYpNd7F2MvF5TB96+Wff2K3KxnMfoKK768857CZPLybvPoy8ioAIdT74jA+
it67IpWYzYwXmTQKhUKYyJVlNU6u3gTG7XmdRDKY/epzk5Q5HfGNbLvywCFzF6t966hp6J8XxEsb
rNPSjJ9UQ8AjtnR+tQYa3dzbtyDbOXTAv5+SN+ABnhfG9WQGbSCm/RBfxquKeO4x0EHLCo19C7xW
V66VTSYhzYcEsndeFrftAr1XfwtjB61qJLaSfIJm2rbaay6dgsgczAQdu+2fNJKjM58CnBA8tdgB
q2w05XGgYecYBG4pH0tko89rQ23qyx2wksDYnB0Ei7xQl9VKALXb5lbXZmAdK8P/jrqDg7QSxBge
sAJTktB7E8CEwDp8I4FIFa5pryQwFmfMlTajWw0T83qfbgBVedEEgOE3jVhgAaI1Yy7nRu5qXW+g
CvpWTqkGkHRdNGfDj2xWyjB3c2lEI2AsocywoQ/QcqueZKRSkCqnM28YVZ4kTN0JjIHvzVdSmUg0
GjJgPlHTTh/oLHH3qKGzRzmCv2l33uz4V/Q/kjB0+/l1AxDOv8yh86xbFSiQC4W22uR4QEc/4vvy
Hkki8euVayI2xr8VYoKunq1zhEBL1gHWjFW1vtXKPgHHJPg8BKpxo52VEOZmAvP7tIABgYbB8gbs
h+pOAsQ2cgDItrkAKs4dUQWJ6/5WEpl7iiRA6V/oJQyw+51aguMkxNgukOyl+iRQTiSK9RfdpPXD
+wpuAsCzgAPoYfDmH/Q5DIx+gOovm+KUe803VfBI4p+IlZKMA7FH8Eb2tJiqbZXMwSsp85K7bkd7
MdFQET+jM0XYO/3/CNU1G5TnFC2QORA1aPvUEiijDsgxq32Km8xwIjdBAhX1DvO2sDzlqOx6weng
Ohj7H6kqczgqwIQrLbUgrUCUWv6KAB57fh9FEpiIHLC3U5LSbbQDYNECpT3pXs5LoA7qy8Wy0oE5
BQFY50zcXLhYGrW5Xqz8YkymXVUloFGN3daSiw1pR0EWln++PxaOOQhAk5YNk24XLhs3M59HuXES
TE2cV01kFSpzCCiunNyb2B86LwsYQlct93TQGl2Q7vJqIdt3K0oHiTRjrB+VyyKRaKA/AVO2sb4D
L92JRK1e3J4lc7VpzBWKAahJQeKVnrEF2t1g7hLohvMmWRwKGySePuTfAyuJzF0aqlEJUBbohQOG
0tYbaZz0BJhKJNfQR9fsE/TRu4oQcUBk/8z1KnVpEZo0VlgG2Vnaqzz/JrAR0YYxniMxB1K+XzXt
GzicweUGvGanLNG61G4y5MsCMPsANgLlfOEtzlMOyXNkYvAH/ROMrYSgPtJLinBGDgBixtMXu2h5
2nV+j7HVUwMMF5F1ciVixgVIo8Bt/DKs3tbwniAdA9CUgspHfEjm1BesJ/UXrD+BA/5bBDsiGBrV
sqjU/dNbFeU510i2NIlAEdXsxLN/CeQJVGJH0sMKmPwFfb9QebIXg6wI8nrkmGGPF8HJQK/s43mZ
1NbPqci6zGqRs4JC4ARo5UP9ZnwMQoBHBgE6e3IVxNNkFqyqSEnGXyqA9KdwbjjqSe/0WgjaLRFu
oUgE/f9VvajRozwE5zKMcWttZQ+whQDDax5jdCQsPo5AdWmJ0j8iU2HsHyxZcSm/V3LapXsagbZe
xtNzm8e3QOx30dR3iDBUUWEGU1L0U2zJ2mawkk6wtu99zex2YgDYIkA2of2LzGe0EejlwVSGF8+l
/pSg3+OU7kBDfYyOgwdQ9sFVMSdQ7eTbxTUPUYNU+mK58xFY72LoHirr3Lcwjh2tbwNafPAtcRd7
mnHXISAdZVEbkUgK48wnlSJpWRgYysNbkj6UPWgo0p/nDwnPntarynjuIAIpZmmi/xTkI4CEr0C+
GVf99n8TwjhvMPHFvQZUSsQRz1Fwp0a/zv8+96JdacE27Q1hkQWRjv2gqfLhHmBUt0CUc6XbbIdh
5615f16eYGPYhr1amcB3LkMfIzuUavMcLy8ALT2dF8J7GgCphaLbKLgI2Omt3gDjTkNhEvL6obFB
CCQ9NTMFT5uc84K42qwEsS6lzMEllUDQgMQ1yIY3fdn0zhgLMz3U/X05NStB9ENWvqvQtRgcvtgl
1DoltFMBQtEFG0oH3zV79a9/Mf8lUo05p0ai6Es2QmKyj3fhSfPpJG6/kV1jM+HlXyGHLHo8cg+U
hpI+cLZkQPkwT4GsM4sooSJjoC2Pyh2Z7M35/eJbOwZAAK8FwEkg5H9exyqQyjAOkJ6jaB7vNerU
BX0t6kKgBn3NtraoEkXP55eNwwghRf1HJ96XvFmVRCY4/2jPUuelrdP9Kr+335rAQ16cwniB5/WG
OMpPWCkeJX+Yl7dXH8CYaAAM7TENsKj0hQCqjhaVS7QLEPwDoOHox8uP8b3qBhdAcUz96lIUkHHL
9OsPYJacZCCDDmhGlAITKy7ETuhj7Rz1kFwk4OvwBVtMn6RfVhy8g6qCbgQNuZXPW0wksOuqdIsB
DHNB8SgyZI4oIoWo35l7QlaCGP8/D3EthXTM1qiucv0K3jnPn84rw4vD0AUmG2hqVIBtxaxdp+lZ
oQ/QZSiftQm01ASBJrkNa5ALTqIQ7J067uvKfUhjjvxgShmIImEq2dGUvUL3iY8GLbx+qrcerekv
6Pv9l28vulTnJDN7Bv7cQUmT91MSniqghreOvaGoTx3K3YOO9yVaDMB9Am7R2NNH4YAFdytBqIBZ
ByQAAULz2WaWuDT0msCPx6oE+JmdlN2Bf01wWXDdm40WcnT04Y5j2yiWQZpSG0xEDhm+NZRuJng+
by0iAcz+KXMv1R01SDtMr1MJLHGSyObpT3zZqJUO7EYVHQnCGSbSNkbnxK3mYEDRxTz9rUbuzmvD
3ZOVKOZ4BcMC4nMCUdVQNbKL+7w1nGKccellqQ0a7fPieH4KATKYhlX0edHX3WcbMMhQxbg2fo93
yke0L91lFxRnEWiwndBNcfbqkzRGu6gGb2rYA+isiK4Gzdxlcyy4ekQSmMgRTHpAfqFAf3HcoGtE
blIH2Y9EdKOKLIIRE1CWxETDNo1uho7Yp/C0DMhD0Z4kctPiLtfc6V9hxfHtQzMt4HMDAYxtI+kM
WPncwjfKGCDVjW0/PdkiLFq+S6RI90ACAAIm2y8AKMAglHOEqz0dhCLu0u3K7+j9RSj0ZG8ty9F/
LBm8orhAwHX9K8nKZ3M07TiowV2GtvnpuY/y7dD4YF70iAlwjkYEEsePi1bSmOe3qoxNXtLQK38Y
fXNTIrxsvXQvu7TGI/0RoIMFN2voYEMFiw07Dw8+ijmeMWDmjASUWxVpgWZjHwF0k7jjGD3akXGd
SQ3g4xu4fF1NvzcSopRu2p8/9Bzjpb2dqNRi6gWT+YzaRtRNEaFgQYpt+rXeuCjdAfsEEIuJ0L9w
4hJw7ACLC3mp9zHozxsaAsmumCts6GKObq1eZ/mw6XMJtAmlGyYXIKAEdzmdjhb4Ab5j0xT4LqD/
4oJjLCltiqrKZwimAwrg+aExkYZ7NdqNBSg4RMOKvJy0hYD3H3nMorYtujBAjU17T8qH7j71WxBe
oGHOnV8AYT/fEzBAukBVPL+VQjWpP1w9kaZkrOyGxhAtmF53VEn1Uj79Tstll6J3LNe7rpRkIjO1
DSM9mbCodoEseAVWwEeBPhwH8GkZqe2u9AGV7VQ1CWxTdWJ5axw0X/0pEafcWvsK5JLb/J4c05fs
gOUU1kTpFjHXPMpMQKsBUgUBIBrj1KNQK/upezcZEH2fZHBGWJ7pKk+0cEgu5EQQGnHP4Yc8tswU
qhMgASnEfFBqIC5P7XA71FJzmXZ1fwCdHhFUZ3h+fa3gOyPxanHJ1IFKkm7f3w2CMpCtQEUPdDIZ
IDbKY2BtBsNVWiE+Ga+Z9ZNo5jjWlaRWwQA7TY72zthSfFz10b5atuhGQD8rDg3YOej4KeKOnX1s
Qk8SeATuamO+jhLFUSwZJtLRgNI5DjJ8TRC/pqqOltZnUtxMlSjg5dzQiKc+5DAxTttIetBT8EFD
0V/7pny16uCtSHLRZnKt1SRoTQakFtiiGGtNAUVUl1QfTFicMKz8TGs2KTLkREF3nbjxkndbWuRD
IFsBAGZvA45GCKSDSLQbC71YjxSnDNfYJttqp/OugOtrVuKY10maTyAJoMAjcR97o9oi23R3XgLf
KFciGKNssqWbGxosLndSfl0ne0PeqhsVFF+pG+7t2TfBldgDeM6ncxYv6T2NC8RAT3Snvvid1WfQ
nV4dyxlkWJZK50+VcPH79KFQQ2c0Houlx7wMesP6n8OkCXyPaHWZeyMHiKTegCLa0ezBmVGm7RTB
YDT3vK20Yu6KydB7wFfCXKppdGKSgDIUmEooowQiVhze3P4ny2QujREoRoZCRz61bXBQUi+7q79F
HoVMrxzANW2LK0rWpu6Lb9lBeGtwz/tKT8avFHMwgK4cRqTcGttun73Iu+6i8Rc3vxmuMFf7Z3xf
4BhavdoYi+lsKZSk/v3V9ju71CCEQtoACNUPdEg5FV3LXHNZCWTMpS/AOj4OUJJW44b9sh8KwGnY
ruFM/vhref0XU9ncyHElkrEf25osq6MIhcNmfIhAhHeTwOOQu96LdtZj/Et+sy9pThbdWM/NVpRQ
EynMmpQUVbrdwaTMqdi2i/oj1SURYSlfhiaD7lJHZoR9ZtWKZE9SgkVVFXAsKRPgAFtBqM+PD/GC
+1sG4+LSGdyQYHihG0e5GoFu6XcXlU82JSjLRABynIQWzPJDGGOWbagaXU+xjIelKB7HtjCOlhyE
4L03NWfOq+hRq0vFJ7FRC1HA6G9/caIr2YyFVs3Ql7AYwJO+qdfWVvNL5HnBoEwA2QEI20Mryttz
z/1KIGOfoz7meaPCQgbzZ6Z9G/VT9AftNJ/WkzHCRQJMn5VDp878aY2Xw3JZiRrKFK6bXqnBuK/W
SEEBsry7ksFr7tPGHfJvsuYqrznlHjpN8KLZLs43KkoFGkCdbsHEbW0i3VEf0k2HVNju/K3M/SCb
2Eg8gOj1C4ClJYdjG4b0NixeamkCZOWvKkFXSv/6v8lh4rQ6QwA1LpBTpIVTNAAIUIJNgkG2onbP
S+LH3SuVmFAN+M1A9FOwxvo4olCWapOTBn20DcL6LmjJ1ZRIGy0nW3AtuNpS7iLd2KlovolK49SM
+ssI/nnkgm4En0XP/pcjYwP/jI63aV9GScdK1ZE3xXPAuDTAaKhfBHsbYZYrYbx7xDz5eXE85wAn
BzQ0imAPaIbPUY6c1JY+FJBGlnmb192jIg+Tr5VAKlBRfVVTZM1iTG6el8qNWldi2W5x0LfaFYi8
YU6XndfsKQubhCZX6VIGiEm8EY3r0+PCrulaHBO1Aqm9kSb6fpWRwslI6U3os07qcRP2sjc3ghhL
4YqjlNcyuN5B3cqc3j7AuEepIIOlXaov0X2zn57owK5yIG/mtXbQr5dNckNxCaUfVu8UD5bqYrit
3i+g7qjECPo8J0zri39/DnOmNANQ/X2NPda2MkYW1d20My+B8Y7BXLRabXVPsLm8G1TWQOetqgiI
voynGspEEsC/4wYFG53slYcErVY0DAJooOJUbuaKXne8hjk0pHyIZO6ZtutlW4uwwe1b+9BeRW5x
HV2jvwsG9tLeV4f8ur0QhV88l4jZLUxjA3gWLCzM0UlR0Wh0WnBH+RiFoGMu/1romEB1d349BXLY
hIQ2WQOpKEh/p6qnrsQjCCjiYTS5FlkElsszXAUjxSoojgyoxhhuPg2jVMrUyzfGCbPzWxIaOykt
9one+2ZT1n/w3lHA/AP8cgC8Quhn72NEZpWjBo/52RZ3mKSjlCNYPI4tovkOWNKQguLluyNaveLs
yhiNoMJ7texNx4pCDxUcwUUiEsHYXhLNpZUWUGJRVceq7gMiQurmTT1/0oJZp2FY/sonShfKYblX
QXllXuk/l5/aDZ1FAC907+TP/XXsBX7zIrr7ZY5ZfBJPLXS1iF2pd1PXQcPOo12Gsa89nyxwb6PR
UHWTC8q8pzrpz2h73vBFC8tYY1/bYa0BFATQGLPXxr0b9ELsaOr5mZvhk2qMbwwKtEqMtHHqdwNl
7Kev2i8KR0h2S+ed14cXcUCYiSAK0RuOF3XUq3WM0QChGzXQMIJvJnBHGzToY3I7xtB4ehNd0WQf
+DrvhF0P1Dq+6vghljHQSWq1Pgrx2tC22luiOuWynfSdkd5YQKv21EPhL8rFXMlgpBYNjvO38EM0
Y7hhr8yTRQGmsupZI5UTyqLuOq4ExQIoBq44jHAzXjiQMM+iSthAPUBRUXpKTJGT4i7fhwS2K20c
53JOaQJabgvXkN6y5Xu0DAJbFwlhIhS9WhKwvENIE7VepR8qMHHaQGsSWCDX3Fe6MA9PQ9LqqG6x
WuB2ao72JjwAEXZ8oYQviLoELacinRhzb+3cGAy6+Xr6vYzuJ91yIoAyCVSin/zFulcqMdZt5EOI
sY33Ezz6MhDUwtA1fZTrEC+H4CLzBPJES8iYdBfQaQoa3egSiCmKTb417hcA4W06gPeIANp4gTK6
bXQg2KD6gaY7ZsOyWS1JHkIa+CAe6Ow0RXqI76XLf4evwd2ylThmy8JQsStUgqAcUU9hEj7JcnpV
h9KLYBE5z45PajGbNhg5KJ3S902b3mn58vgu2dCSx+LPwYbc2wfcL8jq2sf/eUmZDRxnMN9EFKu1
QcNxWF7QAl3kZY96s7Fn1DqSgyE4CFwftVpV5v7MigYUBSZwiGQpPw1Tf9+N8f78iooWlLkrSTei
uEK7s0AjNKjoaNUAyjrq5pjtQgsItIeZLKoNnjDdeFaTQhE1tHNP4YeKKmOnAXJMZUPtlOL6As3v
GlBWrnGnIKOVvIqSPLz82dp8WAAcNTb6JaAhF20IHZBlRe9g5shu+pwc+p0IgZZ7KNC9hwcGgG6A
ZvX52rYWrZWjBo/VaMLkiFZFIABdzNab21H0MOZaCsXkR2MWYBJZxQYTdaWJXtW19VSVL7khugG4
AlBEpZ2t4H1hy0Ugqu/DVsc9U1LIKPlnOIn6kHk1d7Q6f4hgrjKpL4u5oCkFtJkeaUkx8aaf9AFo
bhVvQv3d+5M04yeRjPV1JZGVjHIYN156lTzLu+jOduen4ip0k1v7RvjC5Z42E2QuFnI0eLgwLiRN
lK6dAUqAiCqcvNTYZPcVNNybGxkJePUquJPNiwX1cLBLZZeibMb/s8If4hl/kph2l0g5TXJu9CcS
ueZTfWVgma09YKcyNzE2mnA2jPfExhp/CGVOgUZavRze3aaxG5W9to2BtBh4eeKZoCgKvfIoI6Eg
nqLinj4LHbSAsAcTNttb1XZLZjX0vm2L6qY3+6chJle1nt+fd6Dcg2GbBPjjSBWgNebzIQ9G0Azq
DW4+K7sbxreA/Dr/+/z1WwlgNk2ejSKWKXMxhSBdjt3N/K1/nXY2yNwWn9wbNVCURJYiUorZs7FT
JC2lmR89BzaU8i2yVfe8WjwsMhsZrn/WjXlA9WlJQoDt07dhCWNPj01/QI4NvbqaMzWOWbnhgMbF
zkV/Nc7Lpss94wlNaq4YdoVrKatPYZ4CeoTxxYEmFQtCLnTlR2gA0GPSNwKNuQHghxg2dymXeVbk
NEayLnvTG/ptd7RLx9zgLefXXnaF/uQiO4T7WPaUX2Dqc6vDeGEoggtfoKzOeFlQp0vRgEDGUebn
Jb5HvjrN/wCdYr23OuNWG4KBgVKFpgmohMqx9FpLEdgP/ypfrSYTcRZ109czpWqfD2nsmhsaBfZP
lIBjuhSPIAgOhE7/f/UCt0oV0zj0lLfzciXJQIuwRDk0brIGUNkgZgHTpaqyKadwjEbSSO+XEXHV
DVpqdstF86heDcWhfaL9/4WfboB2uc0vBtyJomwRN82w/gBGSTLFkdrIULLoUV6UHLDCtu7y/nKY
NxWwnm4UD8N0N4Z//mTwMGBsTDrpaOyT4RDY/IZk2HmtUcZw+270AS+1a3a0TQtc8GKaH+q62Gcf
LgUb3GKAQET+8PNOBmDBArQoZA2bwUsAQwdxhmddz5Efdv74QovQiQ8uHPIofAJSR/JFNjbWtMDl
Bhwa5q6IIhKWeAPSc0EJuJcXkD1gYhoA5CBe8Jf9spslhwLTtHDu6hvxgFcgOP78TV59A3OdtKqG
KiS9jrXLCn3pR0xR3iab7mK+yY+lAgTbzs3BSS3q/xHKZdZdVnNJkyVauUEfoLSjWD+1m78GR4qu
OVzNALUjQqhn3rGlJ+nvBWcumQIp4iCfaSZhqL18gcBA4NW51/NaBHN5VEbVx0AoQY9z5CqZb23N
zbIrp+3yGIJcIr3JK2fx/2jkHk7iH83Y5H5qJC0eTgjl0J08APRt7FIAuRrjImyr5l0YYF4hsAsZ
4GSsWwqKKYtlfaaZztEvgY3dONoDjeDU78nVeBxOcQ9OINFZ4c37gkD2QyzjjKo46yu9BWM7OcQn
zS1v01v5ful8ENf9xgpdXLy6M0B29m7+tLgEvTmxF8ebkfwLqBvudbP+HOboTp2BC2fA59AeegXo
OnKLh+rg1ntjVwBncnveJYoWnTmlzaT0zUIgDin83TLfhurDmIn8Lv2RL+5otcTMkWyCpppnGiFX
Y3QxBsjqTcqGjKBJJX8A8rR+eCvMQZRLM9BkHeYqxYWDUWBXiXXn/JLxzvo648UcxBJdlW2fwrHX
hXazFNkubUXOUyCCPXSTHAa61ENEWrWXnWXuO9sSwaHwdn6lBtvVu4S5Vks1NkVSi31eTPtaSo9z
pIn8Fo2Pvmz+yoEwceBU5ooWofaJY03c4ibHQKV2R4FgG8zFZpfC1Asv+l07LCYmnPXACJoSfhLP
mFvNn3bK3nDQin0Qz+CKfDKbDUmXgLbYQtYIpOkYiUK/3pp+87ZsQbdpOYqXbqJayOPCD+BWS8q4
LHRf/MX7QWtCQJQx73tMK7RuCgq15C697FKXUgpOvrVs6upfOE3ugX6n/VbB+62ygFwW0oXg0YDt
2KkcOuFSILZQQwD7NuVBTZbX8weOm2MGODpYxn+LY7a0iyot7yk5rRziaZqjGS0jTvJY+dUP2VdQ
FVpGwRnnHY61RCboN9NgtixKQdmjmxYoqI4dgcdlEOHFUcf39Wx8KMZspD4n4RxRV9K3oT9U+s6e
j9I4brtJ95dU0LjDcyprnajOq6dFFttGr1tI8lpd4C3kx5SIMmtcCegIUkCRiIl0Fh1uGK0okXRI
SIsEcALozFkq/7wtiEQw3kRblLiSFZy4BINHXVf6aiLIhXO3XgccjqYQ8AGzKFEYoxxUk7ZwDim4
AZvFi2IDULuiERyuIsD8Jyi0Kl8p7GtNisMiAh8JWpncNJ03Zt7enl8rfiyxksFchnU9JLrcQwZ1
vQsqT/kEx1B7lIijM1xRGZ4fSq3kMTejPAFPCKPW9MkzecO+3vbutLEBQ665qd9baCGdDtEO0/Qp
rSRvTN9wKJZAdymKagSLq9Em4ZWpD8E8Z6OOqEaVT5T0QCOpJ1hbvgh0hQCAgarMnKa8ywJdXrC2
lGSY6hdHBxPIJgDuXfzc62onCl1dWKHnWqcBcmcNMxW0JvNZM6VosqKWIJYiFGgIDzt4XXBX0gIp
JvJ+ih+y/F0Fij7OMwj9vvQbl8oQzhngvt5rGRnmG6NdavkL7AkAl4PX9579mH//DeQfusPk2LCy
cD9eKPFz37pD6aaVsO7IvYFWH8VcCVMmqSQbFNTtpeAuNAG8hBrIKe0BDTHLuihWoob7xU+vpDGr
runFkCUmDDvbd/sWfXHp3gCAlSjsEylFbW5ltmDPHqxuwEpnBCxTSMY+BCPm6xOCGdp0eDpvwVwD
XunEGLDR21Yb0caSTgo3lnIawtI9L4H/FF+JoPqu9FmKPEGAQKixEgrBiOnUC0M60czr4gJb/nau
fVxCQSJ2Rdwo8OPJwc7MxlM1tm0JD0DLfcsxiZBvRbTimo/lNsREp7mt74fWiSo3ULzCL+96tBwI
uT25hZD1a45xRFWqFggP8Rk0UqsXp41BTTDtOh1NUahG3Kpgm/FFQwj8eOlD+fc02Grd+ylJjMKG
uaJ19Wii5ATsLsvr/Knd0MS2eOpCqCdzHFt1ihRpgMTGm/3x1HQuoMQ9687CII1BrRfjLMJInxc9
IU2ALnQU81AQYZ6VbTGBS7vG4iIze2pPQe2Ubumql8ENZddqrkDUZgDYMQRan8CweWdnLZm5WAuS
zPAyUFd3gAOFhd2jhOjY4Nai8Gg9psE3oiuN5/jXItm7Va1BikQnMuwZaNIYpL02lcDVK1IKQl9u
1LCSZDA2OzVWr2UTTu07MbqnPmIeOQXsT7sHCChqeP75xeQ5vbW4LxFdaLRlD09upvGBxKjFGK9F
cmumgtZRHkqyvRbE2OhsTEkPeOHfmxZepId4i6F9P7sVbZVII+a2wHAHxVBF2CFpp5mYbquN7qQ9
6+Wf1Mqp8WPaAQOdeEZ89q95R4rZtmCGHandIkejr707vzncg70WwbjwZNHGcEreXbiMEUf94p1Y
k/rvwBlO5DERP+D5h+tDK+ZYl7iV7GqEVo1yJItrPMhwXiAFX/zBcpWX2Ru2f1Z3oRQX6GnQ0Y3L
vmjHsmsmkiLqb3IC3q9+QBVQb0SVD14cAbYvoGlZGqq4LISCRebYwvwErprigoB30TKrXW++gZsZ
1A+pU+sPitF4gi386jlMXaVIhsisogFGZdYzyvS2bmx03mhbYJvotiMf5R1NKYaBQ17UAx2eDq6E
yAb0OH2OmT6LZXykBrATrbQgdtadCcAj3m8ErWYE5SJlVw8EfoSTjPkskPGQsbZYwUD1TPbpVX9F
B40pcYh6QLcsCv8RiK4q0doKlGQfGpYSWHJOZQaX8YlCgaRo8+ljCnLyL+rHnIv9k4rs6B/AIuwp
puLGg3Rdn6iKIDDz5TcZwb8YnUJgOSwYhln1qEJScZlxmshJmnNnLkQeRiSE8ZZmbrZlRYXQRNY1
JUKp3ekxPVBkZvuy+6F/E+Nqctza54WkPmgVISVW3dk2Nc7OC24jDaQv9dby1G1yFfSAcaGkL/+9
1QGtUZoGYkwLPE42YY5hjmnjMqeD93P7U0JWMLWfzx/0r34TAihgqQxYQHAv04Ve6UTiycoXSmVo
lvcx4GB6EcCaSABzF1ixXs0xHVWog2NUpttYHwXURtx9WevALFJKyqXHoBtiD8x43cZXNHItHgHh
ET0oL8ClA5a1EKGeZ4BrmYyjksZKLyKaUlLNfTafMr10s8h0q/DFkMLtJN9MMHrVvrCmu7qv3H6+
moAuB7pgQeAl+g7Wf8ULQTc6dA8xCdKllZ+Vb/qUCVwWfxNtxTI1DXU2tgReRmHdpjWuoLaXnDrO
naL7ft4O31t+Wc9vgzTobxH0E1aGWNV53XeUApxGx4rlWabXXmGC7lV/LC+BdLXPj5SDbryzgMbS
O/KP+GnelYJwj7+aHx/BnAal7uq4jvARU/I9BGy3Nhe+1WzPq/o10qNH7kMIcyKWaK5LVULsOqHr
KyJOlO4SzCxEqqB7VSSHORZx2NijCk4xB7NKnprbTgl625i8Sst/z3Tg3QgmUrBgoxEXME+f926c
9XgMVaQgtKG7t6Lsdizgq9Qy9WS1eg6z8Gc2535DrF5gl+95VcZqIBlQcuBNJCC6Y3REr0uqZgoi
zWFDk5WRu+x0P/DK2xpwOgj/Wqf1ukd1Z7xm1/Rm17eqaz4gCvWxuRcqOJRNr65cOHS/EKXdOIfm
07cxLoLMIGCKQ6x/ARqQCnFU3guelFwJoEwE0xrIKjV20AxI17qK0BM7DHKTVMUVFIjqljL9SnaF
0Z8IqngVkIognf28tySo9XFJoUXrS9cWjiCIvx/yq9xffhrPtZfeW6WT/9InFLhnYXsmT8G1cGYJ
FbjZRaHCi1nfRUmxR4pWcHtwjjyoFj/0YxwoIMuaJAYBB/D76h0StHtraL2mU3f/+dADkhIjyQSw
XYgSGM9ipbmttTOOSJ9Zm4lobk9k19aep/ThfxPEeBdTqdvWqGg60ADsbncfLS8VUPTkVkQ9wHEv
0Ai5XTBWKWgZYkKwIZ6AslBg4RogKgV244xlvQlTZTfFiuCYc21wJYqayepuCNqp6wMFOo0dqJBC
ab4ARj4FPbIyQCspfpv02ygxT+dXklr2F8tfSWW2LJJq0kS02CIlwT06aS6DYEiRd7T9iNgHQscC
zgvkBTI4YMCvQxkMIRn7nsxkeRg02ldR+sl+9OOdVqFdx3Ybvz2O9ykB9awoH8Zd2pVI+lZZLa1d
DYOhgWvBGeLj1F/01jPwMrxcAjC9+dgEucBj8d5bn1RkrKay5Ew3F8iTdj1qIOHFeFXfJnd0TH56
K3+1d8WrqFmH60QoSDlwe4AQzQ5xlCRd7AJsQo7U2Zs8M45BZP3J6V6JYLSa5mRKKrpxuHNdaakP
IbEdazYAXSGox/L98UoUcxb0VilJQEXp17RLLT/U38Bg7VGAnGVLh2a1Y/xSubYnYtrkOsqVYOY4
dEhMADsCgtXkhwbiAqncTsMgOAIiIYz30uwmXcr3zqKxcEkCulK93RiTAJ5NJIW509K5zIKJtktV
/WHWb8bmvk3/Y/BlAkwac9kqJuhxvSA59PlcyUve15nWUO627KcSNbKLMs1bATB716pLEeoHa+Lv
0jQk9ABlApAN9hU3gZNFNaYSbaFKLx1h8d0BMWgjiI65UtD/i8Q5ps6/uCcylk0eKajST2pN3HLK
++swtvr/WEqnuoC1TUZBXtdRTGeCyS6ulaAd48QxzfGyX3IvbK5slfjnfS17e7FSGL+n1XlgkQJS
gjLe2QjQpE7xNDnyivDuvCQaQKyvEVYS4xsAnoWndwdJrSI5Mhpr5fQYmtIuQFI5m4ydVW3lX+dF
svbNimR8BICc625qIZJUrWOYjaNUT+n4cF4IzxrW+8RYuK3OuVFXEJLEuavqqNrHoilY7ibJwFNF
3IQMKxs0oQimdmoEEWF02XX2AR02jm0V3ihn/9GBv6/YShLjdxJpyGM1h6SgMrZTah46eQmdodV/
pPIkeOpyd2cli/E+eWX2VkFlZbm+15Lsuy3pT+h5Flg4d380rJyioBf3C/9hnvdqhZbDBOgwZuo3
ixx/S/SF3J63AvSl8+zbBGGpARxTZKgY+46tMtY1JYIdKIk0u8os54fK0LNTVZHkUSub+r5JwuRN
WiTpO2nj4Bpd5l3i6lowhX40GsUvWRujp8ae3SyX/GlJy1c7bQvZa/IRxbE4MNGuhQwPSMmaaAZe
od5G3WunJ2AcKbCaPXhHVD3GWM7/MfZl25HjyJK/ck+/o4fgCs653Q9k7Arta+kFRykpwR0gCRLL
149F357pquo61fOWyogQxCABdzc3N+thhAjeXlflIsJ89twEXQE3Ur4uhZADWVTRuKlBmjr6sPuF
Sr8mu4Zz8zEPzIeFHeqQlBnNffaQTNr7Wy+l6t9Ea5rkQzR5DVOtISOTKXtZzz+6PGCidKGp5w3j
SbIdunhxhVdWxKWfFmd3boprV8wKDcmydtaC6J1W7raFGfdLPgtAQwPMitIrvxDRFLlqYsysK5/c
jPNFgd0QJgq3WkwbqTRsr3mD0sHOuc+PIU9NjbFimi1Yyy9qU08Q7yxN2Or66GH31G6tguj2Lki9
gdlmhqxuG/ZCw6ICZel0NfetfMpElX1Pdlqashd9SgqXkhE9bh4hEuxtl1VLWQ9jb7mADboSBKC1
FJTphxj2dE0uyrGZIO94tNLM0PICegRj3mJqia360okMtxN2tjwF5bXlM7mFvmSLo5b0lt4YNy8Q
AYsw2nQLI54REn/e2umQLwRymGpGPXbHqZmt2rg+nuP3C7WmewFmv3BxZRclEtiDsWpK8B3bZrJb
TvNumgseCeWPJPf8dlqMr/csmuv4GJAWs6cDEfRrXTWNoKdWG3mASkQ73MdJz5bdMoACsLk0TfON
zjrHZSGCCVpGnVThz2yuum3aJbHcByrvMYeSymq4zgCtoDEysZBhOst64+xbO659H24pyad8hBCF
Hf0dCdgKWDDIMn+/tnFPxHXaWBZ+MTnPAyIDHDepLlqzdPEmDSm00U8wO16fXAhPlXOlTP2FImQE
oLGQhJT9rOb7KOOm3/lJdvF1RQaaXiMzGTuop2TE7QJqcX7W8SeByTzkRaGiBgvl5qPjHoB5Ndt8
KyEhm14xkmu2zaQj65kz4pKysUsW77K0iSHiR1gLjRSoVZiC1VGXAdY0dXtQeVMlmyiWc1bMnsrm
ERWoxMg7WDXjIarbbN3FwRK3Ww25JnfQZOS41y1f5zJVJpoKWA1k5ilW3q0HT+xcfXkRGf3tY9L6
DXgQ8dCWNOm7ZS9B0Y1OYshAcgl0bNZi5bqjO2QKjJVTilmHArnFutyk1nt3HrM2TYpeEQ+NBqUc
uZo7Y8Kn1cXzcKgU92Vz8TQ/mBmUzZIzO0Q4BNxQFzg4x/qG9FOmilHRYDy2nNu2VCPp+jLkPEbQ
0zwgmE2XlVteTG4wHTt0enSP7dQnnm6XQefZspnbKZi2WZ8yxP8c1L4yzGrAOXIrVkm03ZEmYmOc
lLmspvWJrhOtXJG4ScyQL2frctcwW2Ubzbs8KyidlNyNESPBMcXzba86t4oAVqW1wQGw7x1VDdQq
R6c0P/75Yf+H8ZhRgCXw2UGD93eRq2LQAINjJJ4nKJy6c4hGZNJ0u2SO/kMC828koH/E41+tdAk6
vypLsx5hA7AeMpjTUpeTe7w4CfkD5nFOwRv7pMMWm9zc/ucmzx9GzV8t/Ds4SFKCvuolmgVzC4B2
p93zn3+Hf7wAJu4TzB3D8eDy+q+uzMrQLjbHWR/Ubys4Z7A0Kv98hT/ML9i/Vri8/qsVWLjObRRj
hTX9EbOrZP4e+s8/X+KPH4R/LfG7dCmi0+QHhiXmGbJnMwYCp5esP/fZf6iifg/B/OMxgA8wJEVR
2kAO5beXgggKE4oF6/getNocbeEGilpru2lyCrA53f35Zf3hNweLDkifYS47/bfJ0CisqtZiSw9t
sBtGua+GdWOC8D/UUb9dJgN3F4J8aQIlOcgJAEL73TYKRSYVb5cvW6UUXGRyOUt0QzteNr7qzfbP
L+p3/d/Lchf/jiRHyhnD5Oj3Yoi8IrXrB/ojsQOn4ZuljUWQ6lYmX5Vfsua+BUE0eci5NuRYzTKF
PSH+a7hfo9S5TSLcmvD9ZOVMTKEQH/J/itP/r0/7v8W3vPufamj++3/j50+pIHMtKv27H/9+XX9O
cpY/9X9fPvb/3vbbD/39Vn0Pj3r6/tbXH+r37/zNB/H7/7n+5kN//OYHQPm1dvfL9+Qevuel0/9Y
BH/p5Z3/vy/+1/c/fsuTU99/+8unxFl++W2ilsNf/vnS8etvfwHR7Fd36/L7//nizUePz50/5Pxv
b//+mDU+GWR/RUMW4FuSxCkUGf7yX+b7f14I/grhW4ZqH8ACxt6w+QY56epvfwnDv6Jijtg/5D+B
IeY4XECDurxEo7/mlMYBptagjU8h5fOX/3vVv7k//7pf/zUs/Z2sBz3j00n62yOAQH0uuxiLJL87
INtKDGZaSHccobtbBrm0TxDbblXBJB3fhQ67m1WHzWdbheamNmS5jjCuD//uwY8Qc9YWdHJElsSh
Jyrsey0x2FuocJDfTSPRSwiYbKNyBLB8RAxPNqSp4iMcGv1cxLpPnpTr6HNa19JhYCCSK1wnxxB+
FL3thnISsrux4ZS9Bmoyp6BtoASWd+vN2IzpYY69eUnhdVKVucqXqajTRD+yiYmnfG3T8wQBlu2Y
hlwXwcTbTz4OYhcsTkFthprwJ8miNCqHzAXXyyTITUd69uAtNEhBadbJS+obDWq6GueX2FUQcEkW
FcNQEiKBe9nCeq+A/9H6qLoxQ7Gks7kI2mE+g1cQ3Uc8R/OWNXFwSHubn4PIslfHjM2LiqUoakzD
yV3a0OWxQyr7Mlo+vsemNVddPs5XqxuzqyXK0Bmts8Q8DtEwJ+VSj5g+4b0heeFBXNiuRKZbfB/h
WNjeV8jkF/kjanHJW5NOeh+bIIfSRj+nu2R00DVuV3e7gq3ykHGf7/MkULswH+QNWXLkN2IcfOHD
FKLrMAOlb7WdwgfJpvglGibkzTkBSu/sqp49IzD/m2Z5VcVBhamVsCnbikLC0kD2kbRtsGxnHsxI
9Ex+m/AOclfjItRDp4b4jMy8PwB7msqOrvH1IFWzixut7/NulBvW9fE+Upm/ijAdca77hQ4b0sfR
WtbLkD9MgExvMFPtyj61a12mfQBJaGIuvQvNKN0twWr3s0FVvoPwKarXLuebVnQ9Em4y7oDjddsR
ecGdsPOMEnJaE4jqpio/XmgH+5Tb+KUenbgDI7F+j5ZY34wjHro1GflckLmp4CZP+DYfGrB5mdX0
JdR9+4WbEw5F6pp4CwDZon06pvzAqeyQOjLliixECbuLoNd/F8vaXCU9koU57avPrmokEiBZ83OW
LeJQZR3dX7bAOxhN0blOYTudkbwugReLGxXSegPSH/D2bgFnIUwrglmbaeE7PybVUdeW/LxAct+j
d/4IKl2zgPMFQm7ed/FNWnd+62mqd3lcS3Rh0rq56tJ6POWO9ccY3jfQEhaJhFzK7GD1mF8M5KIE
RZuvzburvXjrFV23PsryL1jokseo5+PTslbNeZzW4NnSZH0xhNSn1nT+u6oXFhwab8wWIv7LFbkI
abqQRFcN9FJBKVLBB5OrAmE4COZNN43trsNdO5k2aw5t0tFb3wTDxvO5u9G6qq9Mt5psnzZGGFiA
s+oZs7v9AcSUFbRqZGTFmpgZA9i2Q+pNwYJmmHQfzKbWJrsOIYl07dAAL6Nwbm4zlzRHiNWoMlsn
ENRrk6sPmfRTVyYt03eNDSGbtqTVukkFmw8wlp7vTNW2H3h5fF0ax/eXzPC5d3raTpkOyr5DNQWX
27rbotakEGfGDcuxMW/DaIi3Cor4b63sq1+gLtYc5sbAQX3qu+68qiXZNo7OqFgbeuWoDnZ9y9oN
/rL1kCbZfMs4czc0BNIARWhxFRo7dkXOx/Tsw8Z8O9vw/pEPYXaM+sg/zbLt73wdVftx9eLaB6iA
NpWx4P7hEC2GQS3vdk6jm0ylY1Kg52LvckbSKyh1oU4LBhQqEXd3SzjhwOPRdAFs5qq6lHJ03mva
0xplaDjsIiYrD8eJOj8Gnk0P8BsfNlngxh2W7M4KtNzXIZzX06yybC/hzfpdmXG9m5VrnlvVyK5o
NMe8WLV68rD2lL57RDNVymQauNt2SxocOuQzTQk/kWxTuRzsSWVG+p4Dm4DO5zhUxxQH3a3uPZ54
NYzqu59JvbvU4Tcxc1rvazOmV00q9DmG4CvKw66Z7n1up+OUWfqovDCHlurmhiTO3KpQxK/cYtax
iGw8PEkkQ+j58t4e3ESHXdIOHZBzX6HhJqz6YVbhz8PQ5fcriddiyrBLZinewpTLx6xbgLXbuLkl
2dQfQlh3vNtmbUTRDVRcIwVPPrVkmB8NtQYHgIzXVEwJL02HY0mtU/OpVGWOA9F9KTlI35Y7vRtI
x4p+deZQuS5/ppTrIyhmOtjSMGBPSU3Zw9jl7WFZ6mhHRpef464DN163wY1KW7GncHu2SAUhsF+0
mcyvZGWzfZ2ZaiPmtfkahYXq3MTqV+AF+XYdp/ERemPZtww9RpLFzMlzz2GGihR5+ugwmLqjqp03
yUqHs+/C9Roessluhvrbaa2sYUXbsfRarC7C8YsGxd4glP9SRS1IqN5VYdHVYfBjrNgKDG1oALIv
beJuhz4MbwyfbI/pMdneOBnHGCNf6CESDINPa7RpswxyEiqJt40XAAKsqu6oJt23xsg2VL1q7/G4
jlFeDBmQmAJmoZi805xBr1A495SHaj3lwaKuK+A0x3Qeq3ta0eDEzBQe+1hUd1M4ho9pLHEtWKhU
4QxyjL5ASAjdzRnorXgEzE33Kqg8Rj088a9hQtfXGZv4ITIZnlrXwPe4GFdC70VcJcDGala9NMMY
nmgkp48ae2Q/Ndo7kMZ7XtLaTWqTDSHmc5ppippNN/LwRNDUvkFRw48QFFrOAOTGK8rIcDuuaQ5z
i8BGNwzYaakSDbe0vO1pMTLZn+PQ8lPSBP5DRrU/dks4IwLK6D2KRLgTaWvexqZO7vqqn4694O5k
gVWJQtpOAc9KVwrUYyLLaQmP7YTqw391tkH71xdayaYcXRZv6xVxtyFZWAIqEiWtYvIi+ib7rEaK
scoOc6o3CW+GM3AtuiU288doaDHSuSyjVYUZzfxaxYycx5inhwr2dqrgYh7Aqo0pmMuTBDOIpcEV
10u/d11IDgLYyxmyJ8nnvDDkfQnC6t1op/4Kk7zBFSJb80utQ/ekXY5EZV5HdpLCieuuy/gh62K3
AWQVXRu6itMkBh4hbHkYluU2h1ZaO1RbqMrwtQilYzd+aNpzoNPpiS2teApdvx51UIEGhtnDo0G6
8IpYNhwTnyyiGM3F3iLihFuAt5gNZCNRmKkAG8KUGePxIcKj/oyMqXnp867dKZTROBtEau4mPUyb
iagQcDAjNSBLBmir7lW44SrW44Y61hTVNHXIn+f3quPrpmtEcE7aSJtCAkjfQIyb36bAN1/nXrrX
McrsU+DX6ClhcX0Mg5bnxQjRwmqfd9EHZ2t7sPH8OjKIxVxc+GrcsI1q/AxJ9lDSJxa0OG5V1O1Q
eXzU1Qz1rpghv9AiqXbTEKuzJ8xFm9BH62G+ODNWKZ4kE0aSlXodhs/O0fU+s6x7Brms28swZtfB
DHmeovUtP0sRsNsIhMjNtHL7o0Mp/1I39YqqQs7oAbSxI/cBSRp0kxLYDyBHtue4AYBXjD5LBoh1
101ThOOS7eOsRa43rFO9qwUNtiIM3LZO22rA3s2qa5m69U5GlJ9BocB5mizBpqvgOMIjWMlA5sEA
aZ6q1Z4EDINu1gz7xAEyV0Ucu+SIGeKoMCZNy94sM1B7EuGfrkvuMSOEFK0ySMQ43LqPSrRia5QY
73gmuqt0qOBO0wT0RuLLk6WCJv8WINJAyz6K3MuatNlVbWNydgS7bFhcvkmbTmyHqZFXUSO6Lch4
4X3PpvYDWOnweJGIBFuPAokcUo3ugGYwFthWLaX3sbQIuEBhygGSDIelifiLXdNpKvzSkedUt+aY
LZRe29z5Nzdk/YefCcK89ElTKs/1gUE6cSzqZsXDlC9w88y1OSToD9xrSuwXpIiaWwS15YsZtm4n
0cgz6+Zgz4gWp3TyeVzynudbw5P13UiujqhX9NNK87GAPuJ0h9IruyGeArXFpsAcLXLtfTIJzI9x
OOoc5JokqPIy+2lmnvyElnV1v0xUPmndmK+FOlFGMDk6K8JsOVWSfqQK+zjpXf7qBDb3fKmmCmol
AJqYZDvgNf42WATmR4nuhNmmiejvQo9JuUFk1TOGIsU9MMZ879kib2gj2o84IfHp0sK4XbUaNp2F
dRSTaAOMaNZ+LiKOXwLqqvfFCPKVqGlei3RBZigpQ1mbp1MhxlDBG8ytOE9xmCPLGk1hQ6TehtbD
BFpG2OxSZ6Nr5wg4gdaN8ZWpMn03JgCwt/hu4htPCf2IAtqUgjHxCdHPAGY9c5iWrmfkGvnjelOR
JGl3NJZpsaQhXg+WPt8kQRsjoQ7DT/B0s42tKHwPsiwMTukg6FZnhOxzh1YFTif03vJqLmsxdue4
b6axTOTAfsZSXcB979NNgKd8gjqQZJsgmLqXLFXyxul8uOUyBPOXNtqVrEPGZFOffrfc6pL5wPKN
4/h4VJvMFnoIu1u+WFdvg2zmVzyjzkLuQQbn0Cf4knMEJDUhnHV1zSCUb3v9YiLkc+uIP/IaJRfg
S9ap4GBUNexcFDW3NYrYO1nBVw/92YXVxRQQtcW3NW27TNf3oD0QGMS2qJZlQLKfLl6QmbSDPYUo
EU4urOQxFBEIzL2k2GUk/KGnSL+pmvPt2CbpA2cL1CUtDs1N4md5kipeb3Xdjwc0B5aTt3V8Less
g/uz81EMEjKNpx0UlKQtFiKRg9kACh7SRz9MuwZZsQxpPoAIR7JNqvv+lCTr8rOKhc5u1pHDSirM
+gMWKcgYsoMMadE1xz5YcIlZOrfvro18j7LIi90U4nwnVdL5Im4Wf5u1amyPgZ3ZtSKtgRb5QPqo
GLsofPDDKq9wZHVn+D2HrMSxR45Wu94VisxrfhvbYNnldR69hMTFr8YR/xgkqkIBl6XPQTuakwH/
Y0JKFyNhbpdRvI8+aH4GKBp+1PGiEUlQsaFAJ5eAoKojDOGDN0yy9w/17NxUMq6ilzVq5gfW2rFF
bV+lc5HAzeiRDBkkA1LtKlM0nfKYlNIRhsFSm7Q/mwQzdoWUs3pdIzp/N2SIv6q26fsC7Jr2axHS
3Srl9Y7k4/ToZe9grTK0wDPiflVXA0wePh1apddJNhi4FUwpjiOX+e6T4zS9qnRY7dSkzWvlJW7e
mHb7plmW6xVh9LuH9fBSRiaoZIERVTGUdW+isMwWdI5RlzdLD0AlDeBmFRH/S9pVPTLEVvxStVKf
7Kjhibhkw0O3op5G5x8VTlip6pyG1SrglVrVP5h3MwTyKmjVDiF7JZSqr8alEYCPtF8ezbAY1IOA
0WDBNI5LwUfO613Cp3UqbDb6Hy1wtXSn3LA+L2ONOWjSqsVteZbQF71kHUj6oAF9wTgZp8EijMGY
DxPAJ7IVPTrsj8HuZYYUBK3kID/0qHTemoDYhz4N5FB0EqhYEc4quCfJPG/bVSNramZB611cLext
HAN+lXNp3UnnkSknFfR5uZKoT4u5C2VSmjoOztFg0x57pqc/Vd12r7HXYtzXoiW6mGo+f6eZFQyf
UOO1sR27i5YZEpa2Qsn3BVDL3cmYm3FHaJsiavM+QWeGtuqdz4BUynqsgysPouk+hUnqWMT1OoYb
kXn+zAYh3xsrwsM8rOmz4E0PqgXJrhLaAkPCtMRO1wHMHKsx9TeOmPacRmhhs24CcOqX1b5OYTyG
ZRSz4K7DXPItFLVRt6KsAht9hFJEQU3UPHXA7f3GVCImp1BQiCnEaFSeY0gVHtoVVm5LauYvHhqy
H22t4jL3AjJ2aAZuqTXhs6QepAaJFJ171X6sF/ojJhrpOe1p3xZOr8sTPC/TfbhO1c00q/EOKXoH
yXmFSfPc9f5e0Xi974gMd3UlRxzF4TLsgj511aafNXlIOulPtukxMpfJcZvarA2L1LR8F7drtumT
WVanoc1yGNp79TSTBFy1gYSXUjZTCSSVxzXaMu0h7qTD/gmIKNu1cmQ/u4GQn0lWB7fE5q0oAi7F
Dox//dW3wEpR8ENWLbX8nbRxtM9TB8c5QdI9s4k7T1BCOCJgItwx5rMPtFHVXa9TXoT9Qr6MqlFt
BwtkOnWk7LGyJHmkSxS9+ZqM363k1S8RUJeDEM3e8bD+hBSkO6J95N/GCV10tKQsRYCIBXRRIMdy
rb3hD5lM03czkQhCjUsfndYpWX9AWzXfrANdN7zqVYniowN4kuuOwInTqq1emuFnC/uow2yi9WKE
E763EbO0bFY2PtVoyH4llcoEqPA8eACS1m8CbkRb1GoBWGpA9zj3HdghIsm6rRraausljHuGXv2Q
JD5UFFhkx/pTBVREEHMglT+EFuAhRmbTfC+ibnhML1cbGYFOG7guoAqENT5XNJnpEYc0IkKRRxct
WrtK9katJt+x9+RDVqs+8hCRWeNwknjaUkguRX2MKrmW9XkeXVqVdLLpL9OKNQoGH8vtXIHoAGdu
xa5pxjHgRtFJLwY2wxUV8NoxUpM9L5RVR9eQsN3nlWhMWQ1tsu3B50VJ3iV862NtgpIEAHyLJqrH
A8Zos1Nk/AyvdafZFRGdASMkEHqn4rCDl0Y63YlgIW3RV7y7dtImeK4YPbsxJUcJiaOjGNiwX5pw
sEWQW/2VtCEMTSYRYkoTh+FUpMQj/7GdrHcRBNZPXDjygL9BHTjqyBNLl+HZeR8AMNB6y4EL7alW
6zYNib5ruSLIysRwGKYBWGEiCDC+ytzjYDVbgD3d0Yg42vUTjbZLEI6nGUbD1x0Nm9cQRJEFeajO
D1QMUC6Ydf6k6nB4zjyqS+GAySBUrx/KSLoDuzE7NH1aq2JZkPphdrg7QLCF71Y7BG8u8c0W3Zp5
i06EEEjIuvqcC7dsoxlcu3hpIP07rZiNpS0pkyyeH3vVgF6BLK5EkornDlTgawYayiHvZlBJsqy+
hggNHOfjELG15tXWNqCHFHpt+z1fa3EaTQjveamxe4km14Dw0AvqI0fLOZO0AJF1ehrjIcKjkTCB
dLtPqhOUVODNWVN5lY88epR0WWnpSbCaDcvn4QNxvl8LtKz6ZMNFPn/1Im5TVD5LfTXnSQKJ9gGa
sa7N4iM4YBhjY11SjyXKxuyp06K9lTKjB2EScpWm4FJs2skQdQ9SB3+IF3DQysnEstu3qDSbPXck
+oG5kfR29Kp56+cksoW3PL1D6SK32vIsPSTtFHloCvrlpXZkeRnBCH9yyHJksQ5z/MCjeLQ7BMKW
b1ht9VsWsZmWWTJPwTauZPMcmYadAOXAWzJrs/roZtkJROKAVBsLCPoT2Z33ZUw1J5sOCvWXA5bw
j8Sml8lwjYx5C/crRPnQJeuDz9fsHrJ6CkQg0ogbGU1LWxJXc7axcRfqQ1wpW29F1Ym+TKE83YF1
4tYAFQcn9CyAHdsNB7VUl0EIEvVGBMp92iqIQfwbVQSUHuRmmPzWfEXWPY+DPaBbyPcSLB9x5VYM
KL3lugp+Bsoz6OmGlqWgdq3N8zw7WMs1FfFQwZvCzqDuBCBdf8rEaH+geFTJdmhY/10bH003VHju
Cg0U3HwOAzhBe5o45Amma+x3YOXUbZYcaPC2w42cigV2KtCw4hfk1aOVi7QEhtafNiDgTqWMkWY7
2gVHyMiW9CASKqdtKmESBpmEKm02TT+ENZLoLIaBo2pqWECETJ0kdHDgU+XD7DTGhtxFXte7bq7S
Gsc+0/QHl7p/uGgEHEIE40cqcnW9dnrNt2qdEWLxXneK1ih5n1TXfIE0CFiw8dMd8xxZoADnJZfj
WGSCjaiaVoTAmEf6iHC3XNdJECJhTRewImYEJF2wnlRvM4xev2dktN8mXlmzXTTBudoBCouLtFnH
b2GgKL4nfa6gPxKOE6aoU3CpekDVLki6j8avDm1ANApuFp6zK9kx2MCMQ/czY7G+lT5U1yh//b4K
pvQ4TNhDu5iHYIAR377hwuJt5OFyaXwY34pJJFdZ0CyvFwfsXRP6QAP3IeTUL32LRq3Fh61cPjQa
p3MBdnuzH1DSfAB1RbqNjkf3cwn6/hfJuLtdGK23A43mT6frZadUSjD61pjqekLPdlOlJr1fkmXd
TWRGKqfn0aIDGvfh1Wpk9NCH0fKobRrt55gtp0qlUwoxNVa/gV0p0XOA6r+kbr7tK8OueJhiq5sW
3S50NjfxmLFtwojCmUjts9PoGbvMTafF6PQ4VwLmPEM97Wq3xOWUOWjZmUW6m7DRy8agfHPFwhq3
qVSeOdDaRfTQYlc/rhlt8HvDDjSaRqH4jcp8HO2dyNR4qNvBvKA6xNgr7BkikCiJ2DbhEr4j+c/v
FBj5e0oGARL7bECGHDuqy7mOVvTHSXCJbLOfhqLVUfrMfeLkpg10f4OwnN2mra+mgs+NvtNwklzP
aCPDuhEckA5CUtA46iVyI+Qe6SYUJr4OFSUbhQZJW0SJjX+BZjxww8wuySeYsPjSOO44CvCZnehY
CRR2/QLRxb63g8Kds3GyDelA/w9757FkOZKl51cZ4x5FKIdYEsDVoUVGZG5gkSIgHFoDr8Udt/Ni
/JBV3R15MydjirOh0WjWizKr6vALwMXxc77/P+w+UTYof3IufwsieShz/nfOhfzAk+y+lSt70Z7/
R/8XwiOgFf/9H5DGT+jI/+B6kb28hUf4z/9ER3QTQMQ2QaZIMjlrj6V/siPaH5ajI4NatZw0gjZB
j/5iRxTzD8N1LVVFoEjXMQuB8j/hEUVz/oD5ozpLBhmVLVD536FHcG2H23qjiUBAIpCsYtdMrKyS
cT+DSJSoU1Sc2D5rmojLXdn3reL4JMbC9nUOgX+D2ByTuv2WkdjPy+cky3X8k7MoUV67Si3yySNj
IfQomBNRJnlAYMm+5c+Tbiz+GGm4HR1opN12W1HboaBxN8fCY9JTdIlEQJ8RlThxsgkM5o1bc7+1
vkVck0wiZMNCf+IlTatkGPSRPG4/SmeY0pu8zSL33rTyMdT9jlE5idOkUE3anCac75/GJbLA1MbU
tPuTPql2/WKxb6UBbEDX7OfF0aNjTlNFgJdIDcPlY0dUZRXc8pSUu6Yy0czooxkNbnWbFUabHhPO
VJ4x5OSAHTHbxtzNTd1glTm047SbLAo2W9gbk5MwyVEO1l4rdL6ER+u4MvfbXBsFwRpX94H/QCHm
AzKdcR+OTBs7gmVqsChoJ3tek3xm9WBR+TL2BpFQtGt0OBT6FehDza0jdY0svy4TFTz4iIJxrF0/
TjUDn6480rXspcjnkDxCYykKOYykViOuQ2vmvv+SjEPbXeomdXThuRmZJ8OLooUCmFEWUl/YZ5fO
8W3ZzOZtWBPl3imFOizPIUmwaG+aaGhIDXTS3c+mkr5ylJvZJWyuQiBemKQPyPynOkL9MEm06JAa
0jESr545xUkoZ5gspm3SNj56gtR8TnN10S+iXIX/wEaEkSnLcEf0Zk7Lfq+QhI9PnAHxtF2oV07X
OcR6609WF3fbSVQdcK4x9caGl9zmnqn087PeNe4nu6rs5ynhhhNULu1NKXSWBDMtwL+OZ0HS235v
JNUUxGKSTVACR3X7qG3riMSBo4yBotU1W7jrytBHcmvO2EHqRrKZRgyqH4qC3s5UkJGVeXZJQvM0
NjyVp9ipZgZ6rPTTgaZ+iQrFolVDkCA/f9WKjli3sbS49mHXaiVQe3cZgparS8RhLIvKm0mtm0Ea
Uf8m5inNh6ix9N7vtDHuPe45YemLpZGTN9rG8DTjetF5yzItycVaIRZEBoY67qYeOZCvhDlhR944
5EoahQpPW6byFSeC2N1OUiyfjG6SZaA3w6zthMCLYFtWyNcxojei0E5Zc+PI1cXTRzCCbUEymmZL
xPnO1gk1J7mW0kIoouVdOfjSsTnwgzRL1OFaIQyZyT5xP/RLpkn0UEa1dC9FS/ftwxBWuXLkuy32
rpNL1j3o8RLV5JUMQeaam5SiXI0y7guPEperLNyXbDnjywbDWVrr3TN2J14kMiEo8tQJrYMY1ULo
V2mjJQhZhtn9vBqJ1znXSrY/LkQNhXYS9IncpOlcq4eUVTkHRVeWqk9p0SAJYowZ0V1iuxO7gltU
0RjQBGxCTDCN2XwZxu4onqUpVesouMxidNankwtUnoQ5MaaiZuYuJZuVebqRCuxTRVWAVkincXWK
UEsS70eK4wZ5RjJqGI3WyURlV2vTbN5mteBSs00zO7GO0axKJ6ESGxIjoN+xScwmZZh1d5VIFvvz
2MqpAiruRJXUFBrITrSekauZiAJ20EYGyEEdZW+Hw5jKwDAqqbw2SoIxLi955k1hV9VyLQABaNNH
i+K8+tJPpLw2RTtLuZWyKp0LQxQWMXYdg6W8JoslKN6PZVT2X9S+jk2LrW0s3Q/JFEfLZkQl0wXK
0mQ4VgPDieS1pqvLjP6VqP9L2FhVSnqsnNydPYPMHwutkO4NdjuN+9FsWJhfC7q4hB+7pnKtF5Vd
rfZYWiNiGlvm1PpGUdnVp2SySn2vF9rYfOBWNxSvo9DbkJt2ljXlPfufpKG9qpZphnXIkrnVdpCt
iCasj9Q6PwK9WN1VqqXhcp9zcg+3Smq1o7mh24UwP8duaVhX5VBbcdGc3KIYXFr3xdVIebltibrC
KzsOleJSDVO73yokuKacdITZU04cKzU05k09tIXy8Cai+Av7fIt5nrHqtmE5a5SAZALQFIfmMykm
XRyoRpn6tQCWs16p+LT23o3Kxb3+u+OgyiZaUfHLoEPzuSdjZ87TKLiPyhTrfXZl8a67zPpL3wYc
xqr7fjPCmZ7AXRkTzDiuUt2LnKC+gsOzvrWPqN2D1X5xtYdLP1mfV+VQtl27eTOn35E2a2tQc/4b
hGaYiNAJexDQ/gizTz0UVy7Kq+g13BkBq37GaPJp+Kwehg1im2NxG5+cL8i/GHp0g9+/4nNvAaxR
NDxSKOViLmD+HHLRcgD5WlxcrprqIwk2FOPdyQr6QH7FWI2elO85C5xbQp6P+N1a8Y0OIevnWrGV
/NLcYX/7WF5y5d1ED9QUdvHje13LzwUjDEYfeAvvGdOimRuh6o8vt9QRMTl5f9lugIHno+p/b9H3
3Veg7f0x0Dbldj6918v5RwgasRmjIrp2kCZYFt4CZ6Mm2CeolV5eFnTpTeaHUiAc6q7K+G8JBv4a
Rsc+xIELdN1z2+g0dAezqcpLw31p2WeNFraD1Pk7M2QVU/wwP20MfFjm3AJ0FJvnQXnXGSnAdHVZ
XDSH9Hnt4SwvHFouJM8FLjm/H+x8ZzEN01qXAMvS1VFAnL04cs213Yf2gaqoX0+D35MN//0I55/m
+wgubYyA1hjk3J5E0Ghgnh3rQIriRkrtss+TYGnS4xjmh9+P9KtncVBYuNYqf3XODe/alsvLIu2D
jrSHhWsvXhk57+yQ3913336c9XEca3XStrF+pyj44/yeqB9oNL48aGb4EadV0rkDgHmlhMGYqNwE
imt7FeBkCfbI01U2xfvfP+T6938a30aYiHCFCXKuyl/0Abk8MU9qZdmN0bbyPh9Kq/MFArB3vtxP
G8f3Z7VNvhytQjGgPLsdTqM5DZlrHTBApZlNS4rbDwPTK2lmI513m9no61z74dFM3RICo3LXNbBJ
UM9OuRz8sjYTZ1uMhC+UlMcMidvGlLnlUjswMkn2yl0rLxF4nZkGues00DZ2JBv3tsBZxJgCoRUD
lENIffKqV1On27aClPbFAJzfv6o69zddZECgZQa6gE2Dos77oUbIWZvtRJ/7Nm9EeiXN1FJA+OdF
GDWZY23s78yoUsWphpnSP//+m/50JkBKWuuid1VOepWz6cdJ5RZkD9xO3zbP1YHyjDd8Xh2yBt/d
dbS8hPn4c9X/rRTN/5s6H4dJ9R/nanYvn//9f/6gC1r/+790PuYf7H/m2jliNVdZ3TnH7zof5w/B
eichg+kku8pqBPMPmc8fhsaJQ4ZGtznPMRn5V6YGmY+puWRp+KSai6r87+l8iJHOVgea/nVjY56Q
+8EN6WyOFDMRoiOR79aF+jVUp6XeRTG1HT9czKnYNZpbPqFoK7gSop/5FoWEeLThNRQ6NzRkEgLH
kcNIilRoJ5ML2XVfz+WTnQ524feiS+RO2p07XUEWymtS4li2TZPVD5dR3FKUEapS7MOW7GLQIIYt
fEEa6Eop7fLJFeGc+6jkhTwu3PtAtORcNwF9Vbvrhbv/U6bUgg5F0FNblEKC60Si2D6JDP6OjcIH
aXKn2g20rKJ9na0wRSzcMaqVKc4HVHpTQF8VIXxORkJHYY/VjgDcIjpsy5aVCVblbnvLWJ4aGU9B
WebdRTaY6be8CnMgpSqcrqo25vfFyNqvGpBAgMxu0JON07Oeobua8Fsd5fZjBCqo+aHKtuPlNrps
6KZJPIRmNSxeY9jLU9rqzXM0qd3eJrd+YFOAZaPV03MX69OHpE1xT0I8gHdtl1svLlhS7dfS1r6q
g1CbnZLNKEy46Ftym2iDU9WBYhfGgQLEeICoabWtixj5FjYwwjSkK7NiRy/CevZAI+arvFjG0o/G
Wb9eaOuON7/T9F++iwgL1NDcPwo33S4KwDvGR012pxaqQl2/pcWPV6IoXktO9viC3ieJdugR7Xgz
l2N0ZXV9EVGeKeVDZPGNVjWGyp9wu5Ou2OgcKrNiRjV2Xz6NzRx+Sg01/zjADgRVuD5SkvUqbHw3
fRjbjpnVqNN1JoamC6hQqVfIx4wvQDoM0lCF/grbh5F+XFLATMh+AE0bvdyEulpnm6mMon1YiJQa
0VLPeYA8znhuxj6/1BHuR17liBX2cdtG3yp2ZX8RiQusrSX2Ff18EaW7qX01VyEfylKteNNRej70
bT5RwOmypPR6dQm/GbgQWOzrhvuYq639GOpTpeJyFCsG1f2F7IoZLTaMbxQrXBGIkXB3wojhRSyJ
Owa48WlBrujitbKM6iaMINY80PgGwRCFp5Y0Us+kzRQruxxNFItA0DV5/rYoyw8dd7ggrdpuX2RZ
fjTmUgksO00ORdpmH4upqA0vBo9+Rvwg+k1PnqchCzW2F2q/dNcZ6/qDW7jVzWgm1Wq1kbWvYzO1
F7PTM/fUOiw+iZTVqTQi+lLC4X5zi844JJSk5V7ttea56XryjeQZhseOIAZcC/NBTvp5aUzfkbV7
Y2PK8EH2KYocy27nnZ1X1LZy6NMuaPG0eQ0zfkuDNd2Ly4YUeU400qw2VyXdKUv+/dQ5bA1taYzf
SLfOV92cWXRySNroRpQyunIiPlFipeoTqZXp2tCnZ5eM6odE5vyGlMZjh7FVEU65MhE+KDA6WLB9
1fCVYl5/sYz09KSXRnvh9t2yI/sMVYcbI7qhAg1femj1EXltYpeHse/cDwYl+TJQu4gHzcWwvjlE
NC9uAj+rQT5vIe+VJxwel2yfDpb2VSPPeO3UzKkibVpnMxmN+mRwu0z8Thn1axMbkUPdzvaXoYsl
DY1WqkROsn0tqU8Lf9LybNgCmShPhZm5N30vBguRVlI9a+GoWTjVWkxzQ8+76yLTqhtbF5ixTSal
eixSUCEuvOK8nof0GLdukW8S8J4LBMvqZzfR9FunzOoj1i/KU1gtLNNwsqPK6+Kct8087XCZkCo7
JXimsaYr1T0iL7PdtZM21r4StUx2uyqGFSJtnYX8WUMYVJkY/XmDOS83ZLeXPXkJ54NRkzn0ZL5O
4hi8kBNCp+QVUI7XTE9TWmYv5g5PNrTBfDRxO+nBiJQSASmo9WZS7Pk6Xfr+K8C09TrnNe2bRdpE
e3VcnA/dYjWvhZkq3xqoNeLpcW6KIxv6MgeuOdb4XfJCW0rdBUfFrKviATVChiuBbeXTtgp78Uq8
zVTSwvhAOpFqM2KlzvBCqmnLZrKH9iitaSi8vgzBJPtYXOGbZCBrU79jvDPV5bw+wMqNR72pw9ST
bj0veNXk7utioC1p8zy5TIzauLCyzt5RsLOOVPERnA3NtO2Ujppx76WqwXbZVY9akkhgimo8mXVU
XHazZQXuqEyXgPVknKn9bENXJ8/QQXXgg9ZuHSB2qF1zRTxJzMnTFA70P7dVAJ5lybbTMltXfT2q
gUH95VAYiNWd3F0Ur22j4YZlHX8m946xahslVzp55o0r3OyUL1L1Q6TjpINnd4YscPNNb/SCXCuW
ycssrE8p0PZz1s3pJtdUx0eiirG9ManbGPqP5HQ3nkZBFryNy/K+aTvtphWIdqDszAsjSuq7NOnn
gxb1w0YNzWZPohJuOurdIpDKoJe+Wda0k40SEulmiHuUOjYrrIgRB1Uc/WgZabilI9BwZE9SA9Dg
9qEJlfJkG1G8Sx0dRKIuxbGxTVo/QCG/5K6qbMs1Y5/WYB+wNrYZGNZAEz0beQp57PJ60OpmD+Q8
Bm5TZLtlCZWNtPrJI2qIyTebYtunyVPl2M1OVbIacWIkrhqhTBtaOMmgHg3UrzUmPpzno99mZI7r
yNE8C3YaeSt2MeD09g6mE9NzsrAHvRtBZbmk7VSXRBbQCKov0Q4no5w/RarWbtGiZZavmA5d97rU
zindq8VWggri5qfH/C3NAd5jQw3Ziy/RatCmaR7r3VRmy4e2iPBuagfFL7uELk2q6AOq6/UubRDu
trLOb3ESj66xH1kCc8mifUfI8tjHaf2S1K6VIWAJSZQ0LQRhHWHqlPRaflAlrEmdhZZvFYYFnqYV
7LJNuNdIOh4Xncdr4ra6KYvyU4WJzCYZ1eEFiSEonMTRiHbeeOotqCYTQ42PxH3zRYEr1VMB6kBv
yiV7IWEiDvHYQyvWyrAZKZuxIdTxScmXzqeML0/L4pheFabhXSkL9aDopXVQhDtuonnKfPZBCHlr
6XZVUaGmsYkCAGJqH9VQfshiMAc9ahAcT7mZ7cNK7Q44/4LMDaG2UcktH5qcgoTd9MvJxJdrY8+9
Tg+lCiOfWSWVo/IZt0vGPuPnsqO5dijT+1w10vtFQ25OKRhYHCH5raWGKAGVJj9ac2mclq7N96mp
UXiJMixy21Wj2RFW3tv0PvRI1ecJZI6dHVTyxy+mGVuXCNB6qJJWPE+oUF9KtzYVSoFa3tIfb5Yd
x62Iyk2W40gtmti9KFk2J3VwWcm5jD9286h8SlP8lpjLy/CYRotMUHohjbWactnMimORN6pR1UAr
da8uEPFz3HQhOgm8rnwciqpDpJFLrigPlOugzZaaR+HneuIg5YPB0BynOy2m3W3YQq2neFbafZ7m
5UUR6oMvphoNeU3r9irqxKGJ9WU3R1G1pV5RUjuukhu3CrUnOyzoYVRlaE97uK64NdOr3rWMTwaM
5LHK0+SGIKfaZktp7fWyJJrU8Ok5EmfqK0VvBdiocCEeeu0WAlJ9IbLpvo2YK7BKDMfrlhrh85Rl
QVGPoFdO0VyAcH5srRKQJW9Vr9Zr+k4aHGJ6NyFaL/PmqlzGe4zA/JDvuQ0xMDrx4ctLXW3coHHb
bzFY7kGbrfEyn6Yv+dDr6qatx+jCHAVty2QyHSiLug/WqI34AvD0TzHxLYcEXmOeRORFkCTHvdE3
4609a9pX2Wv6Rhh9hmKWQ4WG3kZOD0xoEDgPNUovZuZuiak7ISIQs8j7JgkKgRPbxhZ6nmhexJq7
Bbcs5a1Wm9lwailVSuNQR8K8LTpsDlKrHnFQiHkhwgY7MVCAtBshBV46K3h9bJZc2TfNYOzMiR8E
2lT1Jl5ZGeVSivRVyrp01IQzIWFrKCv0UBn3mYMskOT6WV8KsCCjfjJjLsfbqeGuhPwMsgnNMG/4
1FpWd7m0VlZRHcyiBxU8/FCabKBuP4140GndVTH30W1eZUbmK7baXORzrlzWBEJIXaaoOFRF6CR0
OUTQ69lhSOVUZqULKzaZ0Y3mJuamKO26Dmybog6uF8t1SkYIu/oqlogDOUSDGsFesR211BxPi62F
X8jHrxdbrdhFQ1H5wBVtfQBMRslc1lS7gjkb0JgOI40lEIF1G8PinyyqXE1QxRX5czPqL2dZVn7j
jO4teqopKJLC0n1FCe+6XCFVRKlVebIMBJNdY7YXrc0+bA86tXybrdeXONEc29rND100fgrNLL4w
1Kp4DLO5+dzDyu5TW35L8twI2si5qChorsfkV0KyCa7XOLnS+bAWUr1qPrgZ7wG5MnZ9VoIuhIfg
XsMmbqTNpzY1433MtuCnajMyC6z8JIoMUm8UX5J0vu9N95ED2/KWsLyykYKONTomPK+CwuRcbNGi
UwWD71DunLDVN3mIqMS26gAJt4JsQG38sDWfC12hxXbRPaa4L/jGGmQ2Ou0fjBgZa7w4fpplG7ub
EF1lCqwzcOuU1sfUQFucljdtTIcqu4GKGKMjB6+7t4dw9JME6DSsV/Hyws1LlsBQhNeBjthsR+5w
2Y6AaEgJb20t+WLrQ+XpOo3qswXWC6HTx8mcv/Z955OdvUG59TWMunvwqy91LN1dKgFmZ+yFlvlT
IWDr1JxmOv1torFpT61UPDdHFCWrQzthDB7eOg7yxj69y3AZHKxin1FsL+0vTknn4FEeKd1d9MVy
oIHIfVeJW5RsG3NQ7isD0wGDCmJWvRayET51R6ZnliHElARX8EEBZJ6yG0Jxil0dz5IB4jiOUTK4
n7QmmjezQa8hC4aMzfOUtdOdGLMAsRfdCsLqoVSGx3oeVbpv1XeD0W1J51wqfcwfhLF0xu3Uojpz
7EvuRo8YQwR4Bt22TYJS7Zp7j+cs1KNDsXhZZpb+jJrQrGlKA2vmxoO5AqlbWlZuRarh1gBuHgw6
sXgKqaEB8A959RRGRGvx8q2YVTz/Q3wSQmU/xWIzL+ptmkBuhOJzjVNxFEUPeYzuJk531lDvavMh
j4i4CuRgrYAzMQwfMm3Y2lK7l/N9jINK1d5Bs+z6tg30uviK9v2uaFiiZscuKmvfVNY74doMg5tI
LGgG2D8r/fBZsQCu5WcjTT+VpVw2qUQKJqtXB5jUw8dhGyvO3VQPj2P6pRmbLySIsJ/9pFensbtR
h8zXh9QHIH3KV1gjBb/LuAqUszfE+IQN9DFxe7zjuCqTyfBSZwHYFvEFwOSTtsgI2PmroIH5KqRh
hlkuaN8ybsqsvW6nl0hz966ks6odbRVOU6PAbmCuNgUCv06x7idjvB/pV9yXxTP3bV+KJ0O/cikw
t7bcWu3i14M9+EoTYuJTAGOknjM+ZToGo1lR7DXd2HZdeGFO+aOBJsPs2mDCQ7C0LfCNfCdBIGkA
TFigbOG5t7Fz75IIt5p0j2iDZp+3S6d74Tgc+wi42JL7xES1Xy1b8B4/0sBzhkR9dFF3LSWNEE17
H8bGLpujwK6vsBDblws/SgeRRlGBkNKSro9poadziKl9UvmE/lgONbfGYO8d1/mK5CuINCOwCufS
xRuhRKKuRtdzYeD40l93RHcQs54ShTedyprF9NO080v29cAW3U2IQFGx3Ke4G56wmzpFlrJBdPg8
S5w7Fn3jOLD/zquilPsE2rNId/zxysR6KJmDcim+WrkaLE68U8YQqcxTlBa3Sms+DaKiUVobwkuh
uSDFwCfvI+xbFHrSD1HRI1ynxVhn5HnA76R+Nrlu7QSLqRZxgHzWfSntpDtyuOaADln4SV1IZyQm
Rm3u04h9Zd4kCR01V+YrBP+uEcQr3XLfSrcMUvw3CLDzp06WEftrbu67arkPSS9hN+NEMruKnJCL
HPIL+ZzPov00jGwuy9DuYXIg8K1EP7ax89yoeGaGGhpDGLjIb0oj2ygurTNlLlv8bixWv1aiX0j0
7hBF2O8GxbAu/qxfLYFQkRMFhFoqp11ohuIlqVJd3eI/U12RoMMWWqEBgUZPtHoqHyyYs5FjYOac
3bRYTC6bVmr1yIoz0GmB3GjJizWU2bi6IUT5OkPKh6Qs9eZb2HPUZAVZ5DnQdPI9q0bRpqPOZI0F
xG5RhM+SaJYeAIvKuTUPwweFLeOqNmSBBsWYVY4iQopheBQyGeKbMZvsiwwuY4/pBmGimulp/eFN
AeHmz/LUWzTjvB4nVpMvyvk0OMfRzbTP0vJ9KiDokxD4i1S7N2ZCu4qb0dkNTi5n//djnZdSz8da
C6BvCvkDKYmWqe6BWFrbwRiijSYmPbCwmNx1bggN/PvxfvlsWNXikLdWHs5rjbnbLiniNkQSud/U
4j4vTa8xjXec9Ffk423Z7/tT2YhzGMKAhz17g+ZqA6hUdMVxyzuWBJlXOkqQp7CHzutq5gJOEL9/
rvNCMSPqPBJtR1U6nf9EvaZuVsoEs5I86j+LtGu9XEdv+vfHoIRPrZg3hGvc2VPxQvNqYuuB2+cW
r9ie2Sv3vx/iFy9OfzvE2XRwYgcjY1f1wiQmvUffeVrCRMrnzrk38JsoqsffD3feMoLblAu+wzwn
h8o/n7MCOhG9NUJTrhzJPG6Ehg30rtsbuzFg5zxRv5yXwGr99xora/rPM2TlngRujcKmccs6T9/M
e6HVcypRTrQbDJvoKbZUT81mDJpj5Y/QZs/vPOc5o8Sz/TDcugzfDNe4kxzqaB2Orr9HLosIPPxh
k57io5u8Y7L/y2eztZUnMZnp+vn+YZLfqYpo8eYdOruLlJ6Axb4PKk+7/E/03F0n3dlSg0a3kdGQ
ujJ/qjMrSkG1ijpWeqH6pNeRSWxJfB6pd3l2sn+/7e33wvVPA2KwqiN+NlXVOFsFjtUBlSwMmNFL
3tjqlAb3K0JgNNs56P8TtrE/8UfrxyOj+c8RzxZFPGPOQe3GU04Ul7pN7OOa9b29L1+w5DL9YQzm
+2T7HmSl//LVvhn3bI6aUWRM5rSO2wVRfm/6lgsxEW1uDnHqXzyBS5wkXTPH28p4oEXP/ftNUH/i
2s4f/WzehkNI9pqfoO6W7RIMN9vl3tqRAdysDUMjrtAHlWcfbv8T3/kXW9EPb/0MI6LEqGD08ufQ
pj/edf33ruFEX6WfHMWG78169Tosm7bvtSDWzrmR8+def9yb9apZfw3OTWEzbyjsxPLC9MUFWK6n
HigYWHcGeeiAovHmna3iva9+RshYnd3LdbZFsS/A+dTL0v/+qgkYt/NhbWr2zoC/2grfTG9zpQTe
PGuSa81QsaDW7UKe1qasuE974X9hu/jXnF6RiLeD2SMJ04Gv+tfTuSeYG8QGPuXFrcN28e7T/SLA
QfCu0wCTJpuOeU4AuVGT9OO6P2V0gpsC191n4JHrE2q+mWz0B+O47ovvdrv95Wd8M+761t+8VXzA
0Kp3oObfeUVuV9nWCcL92iZZhV/cvPugv/iMAi4AwMpxNNM4pySXCGFoXq7rxTxKXivq5u8PuVy+
vzX9ahP+YbCz9dHrqUvHhR8+o1z3A9Nzd9Pu/2ySElwhlOPR4Bids70w1RoTwSsMnq9tx6t10vw5
SZujclC2v18RP8ZyCJhoyAzuJ/Bu+h6knq3AXMdB3skgubS5uc8Urj+0kbAffz/I+oP/dYz9OQjz
ErKVWM4iCPpxflhYylkERF46zFiicbnCPA/xnf9fGsU+W9u9My4TFDzNYkhA4sUEcN/kn38/xo97
5fcngedzmXU09+G1nc0FgbcqlVuqAtAE1iJv8MUU+Gy1mG0UmYpe0fzw+wGN9VefvTuhA0LxiQAW
Ea39+O6kSNIM6YoXX3TBvDGCSJ7wo1RIA4aAAXgweqha7oxbKmhB589P7XUS5IiZOCFJDu+d3Osi
GsdiaWEb3u9/29nK+P42hEFcAs8LqazqZ98Vc221dVKFppXGttjG2xTh7oX4RJc+umqPmFr8/ckK
tgnyCnMLOnY+j0pVpy+J6ZBqPSlqdJEr8zt46lkY8v2JLNTppsCTWuiOeraTKUtbJMBA5IF3NrkK
26/FSb2ydmJb+6UffjWmzYjxJW+28dPXKdyQ+d/oQfLuXv6LJfPDDzn77BaoLzVu3Fup93RqtYY9
qMD373zAHw+Mnx/3LNoLsQZxp9TxZn9EDPaMcd33cGfYWxfmPb4T5U1/jyHDe6fwew+3/vs354Wl
QBthxeTJD/WH5oBYcTvQgnrtyj5s7Nfuttj9dUT9f2Lzv5nMjP+Y2Lz7Vv37//qcJV9e/u3rt+zf
/BK17Vut7fr//ovfdLBpd00D0tyF0Ccl8w+AU9P+oIfZGk5wzbJ10hn/JDiNP2xt9U5fu32gqQVS
/xfBKf5QTZU1CrppGbrDn/g7Wlvz+9L710YogOxtfNrREXGKwIhbZ5OmSZuizJpqOyOv9w3MKcmu
yTh17IuSCtkpVm0mj5FhROFEdDzICyE9yMo0ujenBg+hRKvJwDYlpc5lHud0dYTAdduotBzzb2US
bkATXsO44NbVttsc5fyjmnLjvELn/hgpy/iClo8+hSsGu6VtKEYvE0Rp7YPoS3mfziUCOcWxaTDU
lgl/3QtxOIguR9oTJX5etcLcc9Zmwsd320roKTTj1pDGkj49cY7cFM4gMwjAR3wHuipZPuphT4p6
USNONOrnCwmyqKkcLPSUiMb3ELduYPRpKu/03qTtK7y+WuxSANAc6yj816gD68QSQRJBg2aryWPa
G1PW4GOHm30wNnTbCZbUEuMWmCscDw3S0mRXJWU6b6zW4ZUClefmLUZmYt7XeLi6x3Shn23kxRoI
gUWC00rTu6kZOutOz4akjqA/GyO/IRFsKI/RQk12y91dZqe5XyiwJrCr+rc0tXHY8HCSkuNXp40x
6sd1ocCBw9MnewyvDLVemsAelDrxtV43ZsUPmX+UfsUyxGTtBZ4ZyvOgLVV1oqmjqtDsiZBbI8Qo
MOLQvZgwmWAj1yoDl99GDx25qUM8UDB0zMEkAE/GFpWBZyR9iM0QCreByrmzkL/ApdWEBhywexmQ
Ookmt51rZx5t+axajUz3hVoUuHpjgrI80Diu7L5Iuol0MVlimdHUgxGi6jaSDkaFnmMNru7XYaeW
X0yrbvIvTm41HdCfqoqtncRu/cUcjDa/lGNNmtpaskSWu+R/s3cmy3Ej25b9l5ojDYCjnUYgegZ7
URQnMImU0Dfu6PFP9QM1fT9WC1ReexKlK1a+GtWzymumHNwUQUQA7sfP2XvtdgrFjpmn4x3tKM27
rawRo37qHSdH2J9ydsKG7GnFXVZjX9gpfMc0JibHPHQmCtCk0Qf6gG7WQ/Vo0zTZk5XUAI3y8lnt
46qE3wW2OmwuZhU7+qYQxuQeprGS3ab1u9Q5SqecKvZZ2KcvtV2Y8fMQ0zzf2T2W2HUb+zFg3zzr
ipMm7DQ7I/3UYNU1Zh4jyO3j4qiLzvMO3pDU5Q5BaWwsDFPmv5sw9QzSOBpdNNu5bga1NYXmzhsB
YdzgG0caoF8DttZQ/wqZPMbMRoG8QiXtd34PdHddawkzSLdFrRAIq9Ndmlku7JSDpSJIWeQrMLFL
Clt1a3dKm2Kb5XVo3qNuqI18ZRUTNCZCCXIn/TLDzzCuC0/AC2w0reg3rZgR5gjVMisbw6a84Fyl
9atYG5xgrJ0qXakhmx9UM5nlpnfdAdKNYHzBVwaHRAvnNluHVdrqmD6r7KUwXV4Zb/Jqa1d0iyW8
NIwvCcT++wjbMcMuOYdHJ5atsRNiNttdY5dagD/dbD5TVMt0l84OqHbfjW0vIP4qqsv7qMsdsYs6
ry/QpJuyffBV2M4bkHshdbAEenftMD/x9tGUofQjUqklCEtlpbpPUwvaPG7aylqjslgkIzYJWRsi
BJGauWOKuEX4GdlnORoACjuYwFe6hbIOIzjhncwEwpxhd9iV7tkY2tI7NN2YSDTzqSs2pSiWQO1Y
L51HwCp2y+sIEnVNAE4KdrJtM7XtnCn0DsWiOawW9aF8FSLCjm7GC09XvYXWIyF/YUYFZXw0Ct+e
99UwoVnKZs8bgrLoMCwjQ5TFmZk2asnekVISgY1qMTxzVWFsFAxRGuFUlegxizqLr62CJuky5jZm
JuX5MC7K4iSHasOXNBWkrS2TXJfluiGNWUeHYacmSw0N6SQn9yFCde9Br1Yrf1pkv7lptsdZNma4
x7MbyePkK3sAszgMffEAtR7RqdVVlb9yBzmnh4R+pYdZuRuaB60tEFi2HcFrGwP8v0R6jmt2D7eo
BsfZE44XdFgRrFMM2ufeGtkmNtjZ+c0nUgGSgw3TEuw0+IhplwCx6r/aGbFMYHQAnJ+StLJRSFvI
yrYCcl/9mS3PHa6K1HSmC0vwUIOaTCywSXzLcAyjyTQ2TjJx05pp5RDyahyzltEOzsZ5VW1DAPMU
eDsDie1pbB03z1Zm37bVgyM66JlxZ03dQ6+0VL/WULMXQaNGvz1z3I2znY6spD1bgHfEyWBY9ahk
DcAhzMOhOIE+yA36fXYzHwVqfRQSHUOj+85vMgslbMWHRz5iAQCBiMZux4IQGUe7kSRxjF6a68HA
stSeKubUPEFziFhh7fM5QPGeZFtdpiPKOEBDWt3569wyDARrXs1RTnu1Jxi+SkluyK1lgCgyczrI
3lf1OQQLry77KfHkucNnUgV24nbN2citWrkw91L3Q1e0KNYXAsE3BKpxBL13gZ5hu7KMjdFodXIf
GppKDoPD9I3DG0rnQ2MkpFpB6tO9oHc1Hz6yZbDgDlPH82bGkNbOKOXDRYGYqQpVCeDmFd6Vdjiq
KHObwNDN0CCAMYWNbYzgGNDKGUMtz4JMl2kNe9LIYzaJ3gQjxaIRyWDSQaHSJu8SvYCJw64YDFNt
OecJ+TPJz7rfn/NMj2tj4UxUYv1af/6jSvz/tfSjP4cfrTrVlS//8T9/rKuXv/G9rhb6Xx7gPMZz
OslfnFupnr8bo0z/r+XojNuW8EpGMw6Hzb+dUZr5l6B2xrLk2brlUJTTiPg7AQnADd5gjr8AcCz+
Z2ME/Bdd5/p7wfw9k+r3EUjidfzzQ2HtLMMTWk0YsXAqmoQr/XwaS1WXaLqoHybmmDcEVyOZSqzw
agwNoluk6JnLplniPuLenXaeO1UnOZRF4OgW/dO+66+ySQPa7ekp3gwzLJ/doY2fbFG7BcIa+CK2
ZMvy61rcRBqCzFnq3aEfF4viOESHotIIIiz77MKoQ/fkpXONRkOMzcd+yMRmGulmxFimsrVJvIa/
SqOeoqNV8X5mB7v1GYQ/8wfC2KJHqJdD6Rr6MXMJulQopccGzyK8yPqDzQakIY/wk5wK/FlHDtj5
FLuDBclKpqcorOobkBrEdqalfS6qLvw8ok9eS8rkB7OTJPb2AG3QUmW6uYtgh0rsV+4CxnH7PSLy
8K7yfV6qEMh906uMtYQIBzMO26DrpxLnhon6FK2MNM59LXWioPI6yw7oBUe0nQ6OAo4OQ7g369a/
MMAyf/QodrceoVOA/kDpwrFjz3vOZ7faIEdw01Vi9o44+LMOQ7aOx48OLJVdBLPjQ++ytZC25AXL
HPqzLabmoc1nb6/Dc73xWDvJDQpz0pE6y9zpJHWUvP1mejWoThCJNbbGUwjtZxNO5cSHIpzBW5P7
VzKtzLvus9d24alczoYrE9HtmcVTG6h1OwCIoZ/OuML0GUKp4+AE7a38SPhV+KhBrjgQ/TWsSp9r
Qy1pibtKy5MyuvAmct1ukxqRCAgTjrYx8VBA+PT5KfEa7QNHh3bPcWjVz93JsbvqW+MhYKxak3yr
qi0fau52O03hGEi7ERsxoaesoRYdIrTCV2Wri1tfFDIgEQbBCit5u7Gcpr1pNVEH2aAhD86iODBw
Bg6bnveiCIxR+nelVcUU3AlcZ8NNsN4VYkBDGFtTtRItL/7KmGM490OqAgxsYjcSbX8W+ojrQuWu
Bn6xtfE0jHH3IH2dOBJTNQQzhjaa9lUjUkiGUy+YIS5IQnJnoSpQ+c67GYmaXGXKqxcjCpkRK9EQ
p4OYiNiMDOyJQ40Fq1ez5vJjq1z1UrcdsiRkL1iTqGGeSuDMbqCj7ONEpLTx0ZkV2Tp5CMHdbazu
4FdpuNcKzhK2yqnfVAF2FKkXCHKZ9eps9dG0tWGPENzgZdOuIM701IooujEHJhtjqdoH3oXrCj4V
1JDSUte+odx7tJfVfY+57NFK2ubSIakmIPxLwLqKmGiRxHOneLLONQrOa76a+WT3AmUM/MBPHjFR
XwYVzvctx97niETQXSl147HFGrONIQgFztx5QVeU+q2X9N5Hn9LlKXar6sKEDXoD6hiVUePKnTEi
7Q80YlDA0vlO+4FixAn6lkOGFC30wDLVL5mnSKpvC9veQs/UxhrmVVIbhBM3xMk0unPfDNL43CME
vGZJ6Slh4HhWhAjRYzDofxatsa071Tx0APyffCfkx8sBNKsqqvoweRrEI7ucvgwwam7IVCK7CFRd
uXM4j36CRtXchFEYX0UxxhM8Hb53I110xhx/x52NhfSy8uJyU421cYUE3VwJHU0PUCoIdZYlnpxQ
kaiVx8B33MiaKL91Gw34TPMwHssjEZf5h7mvUS93GOO6HJlnw2TgohVNc+yHckQU6Xd7E7XHekg7
6+TomA4QTo9XuFh5Rlk0Q57MwXIe58Z27igazUNt17G4tfyRGscv+j47RLUBl6TpZO1jsqxDuetx
mGnwj4SLFXTOWnBG8Af7HZDkCnGakfXFqkaN1235CGt1bscec8mcemJT9ETJxa6q98iji++RnP+t
6xCLBvu/7/WtwQGq//hfP/mzl7/xd3/P+YukBnrb1BQWTTuPXvC/DNrUJwv2w7SEid5mURn8XYeQ
toi8DVE1iliX1M2lw/+vIMa/GE0tfm/Ho1HuWq7zT6oQhoVv5hwe+Aybx2uBaTCVeosgodFm1t5g
Li2OJYj59QhfZ6gY2VjdIh5fA6ScILUc1kobojTJ63MU9js15M5VFuZE/LgpcPW16bgOiPMykmLa
ZWNKTAo5bHP8DT2dZ4NtIn45WVHN9DQQrSzub3XHyA1q76oKLyG3p7kJNJT4bJLRQMvjBG5ULEw9
6PW5/ebGWt1ecL6JRwwPJkFXTipGd6+BTxfHxEqzOiho4k33WYJMuUS8alTuk2mrkclXOBcxdkWL
5NytMwDdpEMHf/fgak7nfKHp2M94Y6Iiv53Dfs6PIQ7fz5LN0Hg0wfRX52mJbjmYyTzGHxJiQyCE
Tt7SzOKMpFG/tyRYF5cYO5sJ61QKf3hVTQT23JH6XKOz8yrdIDsH7fdaz3VB7livZzUMNjz60Tbx
vBpU89CHz8Pi7Aywf6XlsBRg5cJOBaDVfcQOmMl975ICCGKoreqKdpkqWvPrsLQ0+QYUivYTRrah
hM0Z9cjT60L0O+jq9V03c9RchR3O4oBlUo8IH5diMPSA8DatPBT6MFlnzSrRBi+HzHBNg9QRCqcn
qvcLGdIC/ewXwDiPVHwteQYITMOzSyc2Im+mcDx0Kh65HNMnM0ry6QJnmplfDFI0aLzSvpcvVjIA
gYXxXpNavppwo8mbRIh8MQ0qmGvEvoQgSpHINs7NCF+NXk6qihcEXDP2RyCwo9zawIGdTxNBaajL
wxGOOY4Fb7jkGBURyK50dHfCq3EPE2ZgfeRYr+aAoLfSuUwTeN3rAgRiTi869mJqj7RSt82cAEqn
h4Ne2vW1JgokbVDw6yhSIaWMJBkExYhsflPAcosvDLqfBRE7kXNDG0oLn8aQbI+tV1jyg17rVnKh
qOrQA1QGaQNe7ZKPqeVEz6ypHw0fjfaUUTePVflxcqYhQTeMunirjCEkWixsemaNSu/GW5kIGmsQ
nUMH12TDv9rN3BDEuFmw6FCFu94f6LL0ZjPe0LuIHgQm03Zr+AC/VxYpduOq8PHrHTzI1chWSfFE
b20PE1p6syLfcegsUZ1xc+YZWfQENmUd2PFjlHGP116Yazb26mS2DywTE+pVgjmijAF54+OyVzPA
mW+glRN8Vq5p4OermFpE6wYGC50SXIaC7wX15AmCpc7YvuhMmv4WneajVQE129mJlycH6AFtFtCc
anC9VqMOCqnxUN3gSAor0EgK2B4B5Z7ecwxJs2e/F7gdOqUt9ZqwkTIrmgTzmiQhbPhWZJTFqrd4
yMtVbPdTtTaMmTAj39KIuVh1zYS1SItLL9wPcV0O1wwhnGnTJXDWDpOPBfIGvmidskNLX2xk6/Lu
1vo8mddZjVnpNNSUo4fQbaH6NnBzH2HEuXqQAVGs1zU8Beuk9a12T/t+7Dcaik4al17eRXc+P7gE
C2NE7QGEhYHgccDMWa7qGZ/xJ2f0nXJD58Z0N7XJzOKSl6XArEbfLXkumyjM1liSIm3tJXAjT0TF
ceLSZqd016mo6bcXs+uk+za3JDzI3pXYnMtySUiYx+ILw3KHRzFDrsjjy0tKtTua3Ypn3gU3WcG+
PlpLTAJNYhppMuQ5ER1ES3hRpeoCDEnVfeM3ubczRDl9S3MOauuIw+dVU/j8FafAc7A2vII1F17B
qNEh1sFNScjw49qcp1YsnRUxfZBapcKtEYWYnnMxZv4Dp6yxfmhIOxsJXKtnVj8j1fWriSfU3KbD
HLobDrseeSxVRAgOfeU8ztcD/a8MaqodntgQWp0VYoDfupvzDPfrCuagluB8McVIsxD72hoSRW9u
LMYvbSDSXDL9XPrqe7dTBNCkkwjTk8wMtzj2rtWDbhhKQfpLLMLBZ84wFQlPYYfdZdcaPtQIFamL
RlVDF+QO7E5+vkRvidSdRjKGhA7pfQZAsUZWn6Peb1/77ma24sQdPYzOyKHVyqsGtXoyZV5QsWrO
AGIrLV8VOcYFEl0HTrfo652L2G0ayKXGdDnkuNgsPC9+MLFXbDJldcSzyuooiXJYkROgnbo6bwKa
nwbHYE4stoPWpEts9S1rrP4RDGd7xGiWfrZaS55lpZGxkEzGXQdp6Ey2hXWnz2Sh1dQo7Ah2snFV
CX18irUHu42SPYiG9L5C60xfjRyTm2Ya61PuSg6mXVXMZpDhUDyTg97DLCBhiKy9r5xfnI1kcBik
yqw5XPgccuI0v1S5Fj00YVEtCRNVgh0rC8tLq0+IVenwmsVkqbFJrmKIEf3aMVt59udUfJ5L+sqr
iV78VdPRKvewB9Ou6dHrtxEAUF28JHX0SJhEvnMK4njr1mHxCafwk2eG2a3WV95lJc3M3qd2eyNF
BaVA9fOzLSI24LSt6GMUNXFh20664lYRp3ygpceUk7ag/QXZwrSeOPESuRM6ctPZ1rRnhtKsehyA
gdaEDuE0dhbAGoDRpzkY0Y2+vtAMZUIPbUf9K4GV4U6LQdVmJTnr+MvksTe6cp8imtMIQLacvWaG
1oHyXgbCG6S3st20Y+yqG6uBHXsfRxg1SZvB659TJBD12BXp/TyY006vPP2RyUR6U3oaX1UJUeHM
TBK6uexT/DE6XXdg9vjeRC1R6QN3516MwrrFcEjfc+ic/p7DBKFdhCbzVjadg/Udy9q1MxWsp7kU
6lNJZXTXK+GjahhTnzUJUrlB9qCzaUsX9b8zL2Z0IgO7a48Oy6ojJfhKpj6si9I1eUPJSGMaE295
64ibFnjY21g6ZMR1yH2diA5Emc5BqSNv4Zbye81R7p0b+lRaUhJstoZgSjHqaLFUm9Qy5V6QNQFH
n/b2ek6s/ts8+/N1iinokNS+tS2hJ9EzwftwdGZ60lgqF1BwSTt9pRWjHUAqh9wKYH5FeI86teOM
vz/raJVofdle6EriXXBIryxWpSz0+5JO8welYk6n6AHKTeli5A/7SJBOGGPwJWmTuGE7M6ptxjrn
BvBqx1OJRREC2Jj0sM9dIyu/dknrMuWgyU+rQivsbT0bBWGiZqKSh2nUSqZMirjz0FjkXCFTiyk7
wLBdRO7zAMtVH3tScpsCNsNq9EGmSBPrqDbjYjTqCkTHMFiZWMFYxTMXMUx76bW2uW6tSZyx84v5
1mFyTfloetE+ncje2CSQPA+aRGUeREMsn4bSKJ5jmCqkZDOuJMg1Gc3VYC4GuCnK0oOdFxwr6lE+
aqUT7Zap5zOdC/PsCtv4hsEUX3wy68aTAvFzNTMUeZyiur+bY5u8pluM58zIU37bF0bm9rmuy7Y8
hFY/XzM/OrY1K/2GsjL5mgvZffUqiAvf5sYlqsNCeJCe9WhEq7keGDRmt13qxlAyU6NKH8glbosL
BY+oe56sGOtXZhNCtBZ9QZ4yj4Pm3YcyDZtDmZBRGzhmPxNNUGrZuEZj58VMQOPpHpLGMgskp93x
AkCzS57z68CwHAuneTJGsHM9GBF/Z7+OF53EqC+KGIP8agrL/r7IMvNLvswks4I6Z9c5CvB1v0wt
Z1Ax5Bv1htGtDZztNSWbRi5JJ52IiMCSJPasj6cnY9a0r17fFLCJUrIet1Kl3rOZQEpaObJImy3I
cs2+5ehBTq74PnkdLU9QcM9ErYwf+lSTxTZ+Hdb+cAb+u9/9o8HIXCRb/9neXjROEEMdB/grGjqO
fm9EanEY1noS5oG1k5d5fEINYbLwr50HK1oTriV3/oZEii3jx5c236TDBTOS9KTv39NZ/yp6wqcg
8KTqBFEaxlv4pRy1GJM4X+N0NZKcEuawofGQ/vlul17925v98SLLKfsHZVVSKkhIXCRR1yVBguPX
P//49+7hjU7diMVsqUwuIV5b3GtbrZDXTeTe/d9d5Y3IMh7thkOUDKzhSmsf4uFK7x7+fIU3GMrX
h4JMVUEXkNYGQ7I3YiK2qYhgIhXoR3vL6DvaZGvvKt5LOuDvAnOXB+zNd0Jfg9E4eEJEy2/FyrIT
qh7gufVb70juxU7s4r3apbs/39JvvnmQuDzoFgrJX+mPDW3brtLzoObDC0YVPZk+Eah/vsbbHg2v
kkWTBrwfQyNhvjoJfni6ZNyUY+VSQgyEvsLluDamcEsRf4N86f7Pl1qwgG8/NdTPDqQ+JsN0p95M
pbw0rk2zzoNmk96zb911t9mRdClktysEUJ9iPAnFNj+Xj/Ljn6/825tkTGdgpQPY9fbRqOhUEMaX
BTUmdy33bwt3/DzGH+fkHRju774wQaqFjW0Jfqz+xh0AeSj2KJGDkMxz38pXOWbpP9/JK5n4zZNn
/XiJZWn84fvKEsPp23RZ+vB1YCSxDvbODPTTe8/eGxfW6+v004XoIP54oRA1V5pxL1hx19GJUiwO
4Jwd5LZ8+i+9Tz9d7M2TMTd67dCj464oVI+IkXag34/vLdfv3tObJaJF7pEWXIYopo0ROOtFh1/u
3V25iTf2O47KN97A1w+QfcFd9idBv/4toZzMKsAYPQMSPsAi34tg3jsBNtj65O5QB2443WrX7+pw
f/MI/nTVN8/H6MMk9Abe50M2BnNgrNKtifY3WG5SOYTDgg9/1yyy/NA3D6WPZty0UIQyV3mLZ64c
c/AZegb+HY0ze/tqrjpooILW6v/EKvLrOoKjTTehiDLltnXnjStgnNGoLCG6jIOCZN99pUWqWTtx
KQNw6Rftuv+QSxLGVsyUr43Dn1/AX5cSrm0uClhisE397SvudJxd074Owjnk7qQ4Uux8o7c7MzR6
F4y+7L0/f64eKkfPc0nxZObzVh/bWdKIZ1G83ugcxHhwtMv6Slub12pjs+XUOwP96Jd3nXu/fp8/
X3f5EH5YZOhZ5m7KdRe7Z7zuzvqwR7eePRnmh+SJWVAwYv3MN9VVYmJpX5dftfSSc8N7v8fvvmfQ
/gIJg81A4q1V0iRuUXmqIIw6C+cVzpoIbI0onnwERy8mVIOA/ZHOH0eF75Mk0pZ+r6D4dX/nA2Ay
RiEBhvgXZHuUIhS16oorw0B6TDg00bKeZH8/zVH3tWLDvhxScvL4pabpzNA+F8c/P2e/vsf8BgJj
jaXT3UR1/eYryAl+0b0KEKrtrBiBGAxF/Padi/xmN2GTYjPGjM3GzM2+uYoj9UEvKvg2al6Vbunu
lVMAsiyq8azi7luZduaWfuySuUUGzro0q/GdHe3X+tMHg87zvfACUBa82TMBPiYVaNAA0S+9wNkZ
G7lzvQGQ0DS7frb988f6u6str5JhAY0EUvBmV6N5nMUa0YGDb0roLFE6XSb+yDy+G1xrWP35Yr+u
FT5OL5ZjUwAiJlTq5083SgnbQ9EcyLo1z5YWJudBHxecRxKnT6hHrJs/X++3N0f9y5mEpvJrgtaP
ry12VEGzj5tL65Ae2DidpJ2VZy8y1Dsf469PJ3e2APIpf6ka32IQYhSQ4WgWAUVyuSMUKKHiLoaL
/8LtuCal4vJ0OPabrQwFCVGryDUEecTQgYoSEI5oNlFmv1fs/PaDg7WwOPlZ1pc56o8fHF2K2m2H
IqgJZyKXXtPvtVBN3yDt2Ls/39OvKzofnLfAUHnmnVffxU9X8lSPEiANKmRlWzXr4AYrwqOiAOZE
fQKoDZ9GxHb9znr2mxvkerqNxQrJEUmQP99gHEk/9mv4krE8yvQ5ncm2r+rNn+/tNw/FTxdZfokf
dg1dS43OryBbLpmh3jOq0n++VPx0gTdf04hCZYQPGeTI0gASJc5eDIusiBbpO1/Tb95crkRJw9r0
Olz/+VZyT4fTpcoA3Axi5IwMdBtq4pc2vP3zR/b77+U/r/PmEScYxMZJiQYNNpLfM2l+KdQ7/rff
fitoAzy8IygSvTfFUoY+32QaSPpxhU42Qvx65Ojy3nb12w/sh6u8WcWhlsYjeKbAN7Utoa673LTx
0DgXSj29fmL/SOPx35PTb/Nw/HslyA+ur/XXslXV528KC1j5+UeJ6vIjvktDTBdFKVsAfSlO+D9K
VA20pib+EoSrbE7YXfkq/yUNMRb1Kr0Ay4QqQvwhq9ff0hDzr6URQRAFu5jr8GPFP5GGkCvEC/Rj
ZYt4VpjoQihveSb5yT+/YF7LvH1uCDT1/RQi1+BVfXl2Z0hna/HqGSlq1cMnFUWX7dB5ozNv6OAj
38AqpPRd0xP+eqg9LSlQiy/elHY0o3wdvnpW0pqG66lOo2y6HfHwhIHLMD3akhuYeS8I8HL/SzL6
c3WRVxiVjogHbG3TqVzHK/Pqm8lFAQCeHkg7XcGsZwnA6pMle9rmOG+yUTXfdNBkW2qN6mCNLdAn
z069ZOvbsifabkxAGmfS6+uXNp3CcOfUuLyuwyxJ3QpFnVM0d17PaX6DgJEIdzlze9s8HyOCBA3y
Di/TDijiFTNi1PGwtvJO+1xbc+Jshwi5/6ZHCjrAHWDNLRmZe2EX6DJJQxLkbKLjcc6F/V1rokO8
JXeWpNp10leluM7mIYnPOXmROHt9TQGbS0fgXuuqM936GXn6VL2AAo31YxYjcCSn1h3GcgPaOo5u
hTTa+GCgfonOE6FuyVZT8dicQqtIptuonoo4MCUD+hWDDs/9YICdbM6FHpb69cxkMP86L5F0j8CM
iwwgVA7w05EasDpzkDanYhK8ZnqDXlIw+EInue39JG32aNbN+BLqa+Pft7gEq00TwsAIoqTUdAhf
yPQOkWDTBsreDsN67kD371qhRMpvq2rxRCDK6B2xSkXQsSc/rdej11GRhWUadkgYYv31FDlmnNMt
q+zPcpR6haGQPzdeE1FMGb2C3D94uCqOuIocAh4qoJwB3jLNvigsJf2gsxgibzvlu/2B14mBddLL
Yt4ikhu8W6Bo3v1oDOQV1hqRoQtwTZhHJnNpssbgAtBnYGCt+DRmjGpxaCTDpk7Q1VzHsrSnU8Ec
Mlv7RgOATu8r4+z6s13jfwqt+GTVsjo7ieSi0dSMHkYepTtrpATtMwA26E4420kxN0mR6/fkcNnY
l2ajcVd4/0juxLclxxMCw65liDMA7vVSU9LOV1mng0UT44Cta6pJ3C1l+GzDiMhWaDzCAukGRORV
0imq9qIwe1xWBfRDgo7zLz3B7Y+eM4t4LUtyiEiZaCFbZsyOzBl070UGVdhkrlSSUxpm8hyZc/gl
lXZsMFCMdni7+sDTWhHASg7XHLZ6fdfpiIfXbaNFJcDiMbyJmRI01/bsli/oipm42eFQXsaCqV8w
D5YtEbxb8uuQ695Tp2VxdTnEle5uEMzGbmBjoUluUqST3cc0HYXYwDUb6oIqyUC9azFLhQFr2Vr0
3JOVuRrIiAoqrRyjl66WNXkisneQCpC6FfYrT1TZmZ2w6K7wltjdMUKxyYTCLXO+PJf/Y8/yG8q1
KoSVbgse7nzjOyNzX8aKzSev6Ud3jZAp/xhp/VVKS1Gt6MkifGDMJ9bANPPswm1oah4kWj51UPYE
H1Gv/dzYRi40WxjaIQ4vnoNUWysj89sNo7Ay3IVjl/j3WI5ygCXp4I0MJeFYXyWst+0GvJ3qzwWi
LD/AZoJNIDZrqIKDUybjKrJQs59UlaHzJ5258oBP9xbvbuKxFOFP64xt1pV6u8oYJMHRqOoSyk0W
IrAyBoJHPoYxnzdrRp66BxVa+FXL2ZXdrssyxnyFVeuQW+sE0fZgE44LR7FO80NR1+mtndqquvbt
th3PHPjNJIJzBY931zHZZzJsJ1msPkQlJIAdJA5dXA+VW8h9Oft+fwEG0TOghVpjeD13FkqwnP49
RH1D1RpuhsZ1nyYtH68rYOYpmE9mqkFjVJZ1dJww73HplQ1Ic+lXbnfCMYgQK+VlavZOhCviPhwA
im97zciBjeokYeB39sWuVNJ1vrR8Ad7OzrXJvvKMuVFHqQPOuymMUmZfJptw+hfycJO2vSwaP8XI
hOSO1Zxwiyqcb5WrD8UD0t6iMYNI0417S8cK6pd5OW29mAyOp9pknb1xXBrPp5aRP66jjlnuhpCZ
2ZywBts6DZPIbnadSIbpSvJFzscujrJ6X49NFH9wGp1tCkNC40Y7/FeWtsU+PM6AH/oi/dRLswiP
nRgG7aCGFOUJdj0XfnIldacKikHL+3VbZvHnrmGlOWKvcsZVOdPXPePYxhmYGnlBeLJTqW/z5E7x
bg4jUe2KaB7cj+RqpsU2LEeULhotNnXBqMOBziwnK7qzmZJa+7Gq8+K+oGoRF1VPKO5+qTjyfTei
DCQtR7Vig6zI8z5pqY3u0TalzgulJmIF28qKLxEbxe2V6Q8db9MYjZ/ssC4RV0sl5lXm6iMLTpvl
c37RVblmILgXdbT2Kgwu9wiiSdVwKturTq10NPHACm2UoEsHvR0w3g66f440N9R7stBZide1Xovp
hITVyoO4T2FIIh/BTFEVcQHMBBr92SFhnZzSCDHdxTTqJOumHkDYldarlIAXBEkRmhSmTys6JFGy
69jnXppYRWPgJejBNsaEpnXdys75Vk1FeOXrtOxXYZxo9/6EIB0xQzHm20hMZnhKCf3KTtgXsm7b
dZF94zZZJDYu0sL6WOdV0pNN62Vw3Uy/yC8dycNhL5h4BcTUr6heRrtKjSfUpnO3K5Iqwic3l2ph
Ssi6nr5YYaaN8JIN10y3qUoiHyf8mBVXpJ/KlGQfZ8xfKm1u0aaUcjbYRkidWHmJmxY3SMM0AoML
kvdEUKeTXVzqLrz1mMAZBOUfhVIuWrtmRmaDNV+rP5iIN8oDOq06OpvGJNNPVasXd00vw/GIKCGZ
jgrI+jfNspOEl8gV4gsxAWN7kO4SBVR60vN59fWqi1G6WMXAAjcmzhOZpWwjuMUXwS+yp0F+4r6k
s/e0BmitfJUJA0+t2ovMS90+YrHFhZoTzFNh6d8JP7GdeT1q41h/mF91yOmrJhnrLRoXNSlbP5uy
B21NoKyDnHCwzWqDfZPJfIy0GFN0m6VusvUy29Dr712p/3+C+h+GzYHl3x+hzp/znx19r//99/OS
9RcDSUxzRPqBv+HUz4Hku5ReMzj7MG1gwYYOiPDAo03994HJBIjBPxAtQQfaurv0wf6lpdf/os/C
KGTpKfEH2oB/4OjDuPfTgclD289v9r/ZO5PlyI1s2/7KszuHDH0zeJMAEB2jYZtk5gSWJJPo+x5f
/xYo1UsySDFKGl+zmqhkogcAh8P9nL3XpjyqA2GnjKOe1D5gDjR+G9dLIvlEbd3m0iC4KYQA77I0
Qsu/9qwiFa8NPZhqF8usnlNJ8MHGhx3W1StlKGRj32k9e4VJa+XhR5hFmXXVWxoIWtgMnTviJmzX
2N5ia1t1cdQvdX8iE6bv0AJdKFMeFLBmhaA+SmTglGRwDwVqTdssJS1+NvuBBWPRNPpsQZ3wE8fL
3Nf78B4qdVc6kJ5978KfCF+/9lpCDb5j6EW3QTJXrN82UVD7K6P0vvWxNKyaGsWyqkiP5DjUnoM6
eowPWK+T8cXgTallOBt91q8HRY4UsNSc9pD6T0YECNtThEFdJkXR+CAkeqn+Qd62gOtKnArhYTAR
bhMBL+XTuIeJkM5ePrrD0ve8FvLyQUnV3LIjA1/w3YhmvzukKifQXetlSYU5mRbEpRlbg7TyCjVS
7lsBfAZda18Oom9EJTTe2kDSqzymhRyra8Iq2uxnELfWyDdF06tvOSp1+SIOyN/+YaDhHm86k3tN
6rWnk5nDEcJPkZEavhWG7Ke1RPrFsbfFLzlWtVWRnpmK7JQ6cgIor4lSjNl8xXKlYAHKa1Dbyro2
8gi0GYtwLBLFNoTyExsDA4iHSWRyuZk4w4nHSVHjnnQWQSCwhx1rQAOgQ2KadavatLw85//EAU7q
V2YUxANNsmcQVde1yEiNtstEN5rSmYddxHXf3HZDG4sH4EucGBYCqVDxs9L68hhxqsBndBDRsFig
ueFyQLDvYTOwYWsli2C5ggS7cdqBzmYiL8pEDYhZInQ7l20t1ab8UizlSNuojSYH217Tw+k2LagE
P6JutfraUXHH89UNrSCrLtl5l9lRIEItusc/pWSoLi3Oa23fJuZGGnJ+9aIZjSFmV9F3xXXbWJWx
7PE9RmBTLPTDezHErrIjnttqIIzL/dgdK2yQw8Ewh7ZwPSnTuxdSthRh14pBFGpYCQSgGxJekLwN
x7paosVkG9muYF2onObnyIRQ9x9a068k/zJoAz2pd0o71kDCwUzjHZDMmVKBKf/YyRkRdJOtoJdQ
yPwhRykQb6D1yLU4bMYkiHtX9fQImGJajP6jSgvLYyOS+2PnAHmJqzVOgmnTQ5dAkc9hE85kYxbL
3rCqlhgznsrw01S7MlrIpLfnpCO0+PG3ZlWpPcT/lAni9KqXlvZI5EKPvnjAX8PFjBhJEjJUjF+k
ECbNEpFikN5IqZAoMztNCcSnxJxoySVJEicvvmGW1kMh6WXy0qGwF44G8r12ORHuke51H0L7paAJ
giLbVUFw16NZlo22Hz2yHY7JoBvmHRrARLlVu0FmZ6EyDCXGyCyE/RDkcnTDV5jJAiNfT3aIu3vx
OSzlHI0nOOOo2yZyWIQ4UliC9nGoKh2AHZwq+7gYJGFFGobIuofONLzIer1INkQjYDSYxLREwZoJ
cjr2jpYTCpghu1vDJ4oKMPPCqELhnwRdvZebShjvOW+G5lFqWg5sRMv05k1E9xDhfYkqeNyx3okd
oJZCaFNSsVKpu5b6diwORiqa7YYEr6bejxYL7xFZZouazs904UIYC3SQjtGkqrCX2XoYO6U3QQp5
Gu/iZapqanJZBTVRMXAp6sK/Qh/ZGc99NHbenRkQnsNBaNDMpShPMvm0UWKqTkjsSOP6iZD1XBWl
CFjhFoSMVimI+bAhzw9A9xUl9x80wqiylRb10bCWAqMdL42kHKILIVQM7ZDqfU9HGFkkHHUfWEV9
7NC3IuqvSMfb4BWJBAfts6wdBz1Jc7vL+lZb1fOjb/vE3+LdQMlqdzW+wL2qd6W2Za87NRfJVM9H
MI1z1XFm1/rrostClu3Gl4Rh209EiLn/W1Vuxs3z//2fWRv591uiVRtmv37+H/ep/dlgnf+ZvK0m
z//pX0ZD6Q+0UzQVDZp+yMRmoeOfuyPtD13iPbTobtJgeFdNBiRmvu595nLzXDam1/rX5kjg7+Ev
JN3XQkQ397ilf7I7+hAWPMc+v26y4C4YtHXnrtubzpMfkHeXdM8j8GuibPIV0uRypVx3QGm2mriR
F9mP8GyIvPwe4zgPBJ1dVOR5P4b4YL4pb0c1CbkI4+IZhM64CK/nNGjjgjRMVz1GsFIH2wRCq93B
ElzkN+cA4O+3gx/HPtkOElriFT6uN7jj9Spe9UthJa/PsQRPdLYfRzm5r0Y96tVUPPf2rLNJbgmI
3QMY8F3P6WxxmbngRBbyOl+yijqJW6za9ZvJSCllRKn+Tuh77hbPCpE3D7Yha7tN6meT7CkcNm13
RQg1BDTLaO8KqbwZa2NZDq2dTuqyGBH+4pdk25KSquBZbuCTktLroYCAo/qFPXNBQqRiF/ltUfXG
mZ967oHM//7NL52wBeZR9Txu5wfSrOcHUp29H++7bH89D0mU+KIbliSe0oepCrInCJ4jZedlDbiX
59KUF7p6ps16IpP7OMxJV5I0WR3C0nO0aTYqJrhlbA/26Gh34gIU7+rrR/zh3UVGq8FRQSMnAU0x
Tsm4ahUOSmc+zZI8Eis3BHeClq/czp3c/wps/L4fquETfj/eyZujmkFYkI4r4NXjxO4oF+E63OKF
wz28mH7mcD/PXuIsKvnd7GJIBOsoQmH3abTOOEW+nxt+RaCQUHM/vZ73aAI9joLqxX8Wncr+L5D2
87rzYThE0KhQccAppzkLDdCwMVGfjNIJbpmNtnIR3Vi2fJQf6tt8o9jy+p9fIasfXUOM6Bx3kRKd
tPNCHN56qj7JK+vJWFLbt8lXckgXcQo725+VG+rvnyHSSuQtSHk1pg0fEDqT72/oSFmwavXY7nNy
fBZ1SLIbtIl+lzcFMMIp1q5EQRrJgNMiHNwXRqOV8ZXQid0VKpM5M26qRjF2x1juSZOLKBmRLTdW
RZ8vgjlzTpl3qIvQILElfg2l62Kdo4w0BDgccdw9qy35dXVd9+skJNOueY23C+eku2HOvDNe4++U
oLFuhx4vSVHXws9mzsmDxKyIbkJ4XgCIYd8U5J5hevyliCTstWVGGnnTN9rSLDp9RX1cY6+KTWUs
cN85HEtm+8pomO0Nn9X+oeOUS1okRhfz1fPS6YX0EjXCuB5CJdkVqjrd0Md6CJifMbIjWcaSQ7Yw
tfqQyEO1pVMUjupi1Hw0k7PJRu9aTOaDMTVrgs45/+AZyZ6C2ZXD0dO88NFwQbajgAaGC7kzvVts
72SrxqGoOmoY4oqK1K7Bwp4W6W0Eu+c2RgkyN2+EFp4M/caix7Up1HgtRcg4C2M0JhxsOf6+iEKh
Qz9CuhYURbFYqtVocjUdZNfCynwMRWU59RpJgU0eb/XOI73AC5WHbKqqcOWr4bhWiAo6dF7jPyfT
0D+xZ9fcGpv2wsimmCizJn8mEI5mTIPlJ9ezyClbjZ5U3eZ2r8Xp1TglGdXgUbvACp/t6tDQFvQv
A3tMdc+RLVKN8WxiX9JR8dCb28VS+ghMoHDaIduBEiL6r0p2ccVrN+QB+FZuPdE7o0NZtoW+IwSr
pB79pYwrctVpXbMhWWxaiXMHZKLqtwHXhEYM6BEI07LcY4FCg4ltZ28UhQ8nz9A2VjP6lyJH3aeW
/JuflZ8rbkAS6FHoFbKJel+UQpvTZrCKPT0c7C41Mrf344nETc3oDOx5uXU0It9iN5+QCmHQcFVf
AxFlaw5HPLPIz+//7yWJF5bXFb/ObHpjPeKf37+wAOfkBjMriOVmEwUJ/SFSARROgnryswgL7O3x
aqoBNXadXet/Skb+Vsz5YbV4HRwS7qtemIrc+8HHIECxS0BfKBI+LUcS4JVIz/6xwmq+QmvWBGPW
+SDVjSy620Hi2wRaLVJIMERe2WP+8PV9nLc7J7cRaQ4DqCqKOO1UUl4h6AgbzQQkEFcXqpFE39RJ
L7ekO4u7XMfA1ZsiWbZi2htnRp53eh9HBqKos8rD9TjZCdbRWPp5DRMpIFey1fYTuUeDIRzI/113
YC6/vs73+5zX6UIbZ9ZMKkhDFPVkfa/MXCMQndZT/l0Qjol+leD1Dc/s2D4xDMkzuJ5zMhMDgMrJ
NdErgetjkei2BdLk0oe1n7RVtA6uzmVivP8gz5eDBUBj4zFT5nVxrhK/3RtKWkveqg+TkwRaqaFP
X9B/Es7s2mZk88kj4ogFmQtjLrcMgc37UeAB45bORtvTQkJlRvyfNBBrrySMSNTH52iCIUh/uciW
+Ppjt6l9lZg9L6/vKdcp8qKedDNwiX4LIbb0oA9ssCnVz0w3kVgU4O4chU9xRWkuDV4sKE1kXrAY
XY6iYqy82JMeUhzO9hBrpR2jVFlQpmgfPVGHEtuOwoXSaIOrGW17EULu/C7qbfOYFVFU7fsMo+Oa
so1O/Jzq67cWLcAGd6nS7/n0dBdSlai3pWFhRlTNpnoYGpOWctD6Jt51y7TGhZyYre6CKNbUcu0L
QA3I5gRPl/WHIrf8l5LiWX5mlp5sXV+fqwFCh0mqoob9EGhFjSs28nSwC2dYDthJlEfrAIHDLhbD
Kr+BKHrmEX82IO+9CVeQtYapdPJeBLHaR2k92hjPHEI4bGk9XKR2syD5zTGX1V44o8D9uN5whKf3
gbXRkNGNnozXwaaC6WfZ5rjp9GjJF8ox4+ssOGpIRFp/WH792n+cwSbuLN4QPCSwi055QR32kkIB
NZfH+kLNb7PxzBr98XL4+wjfJLaqc+nh5HIyeB3MHg6tMn+/qd1uGhe68UsK7g31tppG9+vL+SRL
gXYSF8NZTUeSfXq0gThnUdWCEu1WO59Ik5zQD0qQtmZHrn+2HnFybGM6MgORq1JMwQlP8sfJMaPM
EDFYPnuZrbmCALgiInqhbH27sP9/8eN/m4j/Y7A6/33BzK3Cpvr1822ZbP4P/moiKn9IZGbgp0Bm
O9s2+Td/lskU/Q8ibcjS1s1XHJfM1PyP6NL8A2U2dqJ58Z4bjJy2/9NDBBmKhJPMaJLlmK7/jApK
4NfJF4IG5rxFwTXFGXj+3/svxJACUa8rzPkJBWu3NpT6ofaM4FtPBtoymXcOox9xakRjYU9QZ5AL
B1gmF57aF3dmHEiPCeyon22j6DfTmESXmV4Gj5FVRMeYZpozZmJnp+AIiFWGlWj4SndpIiG88eQ6
27MLk69BK8kkyw5GY9zmeQoBKOTTI6qe6A4jE9dCGie3gbUY1PJWQeZGbbvQzXUP/mDlaUmxp7m5
71tWiG4SQzJts9zt2Zy4Q9Oid4hh3CutdpfhIAGS1b7EYQ7RWi9ENHUmSYpywnChZq7Yck4OzR9U
kIN1XZVDuJlo2R8qKZF3yjAd2NdP2661BkbSnipfka5B8Y8u9XZ1Bb56tIMwNbbWMFY28dKBU/OB
WkyaBVYj0TVHGBX2S5pR2X7OHhujTWm3vRYuCjRTyxC0pRzUyo6+soXeLkANCEt/sOOsD1yrDG/J
n93HeU21y+xKOwu1wgX63Ls05cqFpdC1U7Pe4uBLBgGxtywqelEfRhaGTZSWj6pR9LeiESTkzAZG
Ab+oui+qCtpkBedSMLUOmIZEgjzQEhvloO8abfhSmdG9ooQ/2iZ0+wY8iaULQCProltKE5Krqk1V
F0wGCM+0hO83yRMiEzXcT2kWbcSe73gSKz/arCWsx4Q1o6Uw7KtHDe4YeOxxHfuDcpMMU7pNBW04
WEqo3CBwvJ0SNVoZnqlwuysxWI0Zi1gQ7SMtY5KMkJoQXmV2IUAyzzM5tXWRLGp4jqALtFsNcOhK
kWidFpJ13RYGTKW0vVfk6kcvhwc+V98JEvK+a0IGDNHKrF3Rijm6Pump9jVvyY1N11UTUzQh8l0x
4hk0FN742hjtkzKSgPmUBDaRvE1rh8YFzLqMvIIS4SK5tjOHBIj5iq67smo84BsUYCr2x7npoOPA
59kR5VyZknwdFOBwArEQNwM9bOKH/XxZy0b/0A5ycp/ADYIlq9OKtIZSWWswwmwSyYt7SS2GBQAq
8r5TbbSBm9aLugwfkz7Zk3Wq3+S12NpeE3THIDZusYLoUH2a79zzwNEDX1uK9HQ3NPK6tdLFy8SL
Xb0Ed5LJVbUNZeK5+QP5dhQ6eLqcllZ8jfPWpjsmwV4Hie7pKhlrqb6HVvo9G7qVSg+JLnPe7Yw8
W4VyfPBCUhJ6xVdeIqnUF7I4pJsO6mpJVqzlCmEuviCHKdcEkphI0LLUsltKI04doE5dIKMkuCE0
qeLr4JNXaSOE30UQ8UdWK2EP3S1eBkFrLcPCzC4QS5iu2muqXZuJtqyKurjwgHltPImTd5o04iXA
Wu8Zsli5g2SvcrhGmLSbwA6tSghqt0VBVjwYL8jswKnWKGnDHyMwUnJCFK34NaLbtoNg7JiVU0U7
NuqG1gkldH52k2TFsMoSAWiMFZUKyW+6LDQu29LYcGo9Fm645+DofCJpC5Y3gK2O5WMOJ/u37WKS
SM3uVsrg2671ROt0Z4QFCuseuMguzBT9Xqgmb03fN72Kk7xZWb3uP1PXsWYRmbEifbZbDZLVpgvI
Sp1b14O8VLA30zUVWhdWD/K3UBI30lzbgA0cLwpFPNIyhVPYBdZKzeUa1qwJh6UnPmOpBJK3hPBT
35DS3T/nM60OQLTOmkbnD5qY5T/mXVhsRL/qvlk9CjV71KPqDvHEBPeiiTeV2kTXCGk69OvWr7IM
dWPhpU2/AWsWAyVGrmu1luK0gcGiPGNTBabkAj9KeFPDzTrW1sAlDuRHS2l3mZV1BDi/8KmvjEjs
kyJyaotc6ioXhqNaVw3c4ql12zTQjpqSRbYqptT8S42VByDeNisD3dYEybwKJ9YS5Hri9VikzZVX
TsamLid9wzKG3FSO63VXJvIxUBR/XUn8qXEMFDrnYVxdFXIG9UUzk93QBJVNOYxgus5oWHcnWuIi
SPWoi6KN3PiG2xLbux0lZh9SsojAeQ/ZmraUsyZY+rUWHTIz026RbPOO9blut606kvg1Ua+cYw/E
vvM3fAENZ0LrsFEsVpI40KHR+VK6kEww3nEt88zRju2MiIqkl5X6gWfnH5DJs7QjInXlMX0SChJa
6kxDnzOqGSAXTSrWYtoBlJ5Cka9HZKoL0hzIjPUj7Pxi9c1DIU+iQ9dWl+XQ8Xiqvr2Lcpq0jqcR
HZMBnHlshnF4Ghv1UQ8D4cUjTwWUXBvsO5JpElcmO+cw5iJnIENWLiqjIWi0M+s1KRHJ3jepnk7t
LL9RzWRDkE6CWEZzTNW7Eq14XxYXWgRTl4pr7Q5ikjwoSD7XQ1RayzzPxF0IvfzGsGRmvRB0wlPM
2XEn+7K1RZ8PUXEcxX0SoOCxOxENQteBBBUsESp1Ln4PhJbC+2jEG6El6bwWJOE6krqstiFKSr96
gLcBpJvYOBhqph3G0steWl+0NqY6AVAO6sBudP8+GvRgKUgFeyXey5lwFEpE7YVtp1Vr/BfVMaLs
2/ODG+VS7qV0LUSJPG0T7IX5IhT8doIKRbzDSHcKT7MYp7gCUrOyDSMyv3XdkKQrX5lgzJWe7LBa
7cwgAPQvtz2biUB0s1RTnR6VjGMqrFCyEOkOd2ZwSBi3Vo3Z5xuWImTgxEWsEs7hjl6GJAsNerUs
gKhTVEUbuSCAhSWx4XDvwZ+O4m0qWyP7NsosoJoCyDqK34tL9OjB/aDnIm771tAeLL9UNj33SlyZ
7VAjWPYyM+W10KqjYDbyg9org77A5yDdUR9Ov5VyU6/YZBoXbCmQjHBqDA9lI5B2Dlpzkwpqv4N7
itwybTzuc9isIoH3Tkm7fFcGcnCDJhb92BBUsa2JU8wqlkY2MOTgJ/h1Aumx2JKvrvoa8Ih+wKFR
JRb0qgKt1gFMnyCt6zBE/E1q+3jhw+GTbuWOjYvNN7J8ZrtnCguFtG3403FIcTsWsixeGAmkb8hT
fpsHC/RHCN0kKiu8NBiy2UcKcpKDck5pNXP8I8SxCVM43LVRLkDrAnZIE/1HVobjPcXeMk8g1OWR
icFBsZYUeVNtpwptRegUk2QJ8o6/ibau+97IUr6JuYmzdyH6LpW1eD9Tx178QUj2MXRm9PZGCeAm
awr5pqh1X10YlV4gBVGTb9iZhHArEJeRu4XU0xNNi0SlyK5IgImQ3Le3KTSoF13qq4cp6ln1YERe
eHFk7VNEeJfME927ZqKl0pqdRzZ/jpR70jpyANuR8Q2ArfoDdLj4ENVSfIPEB69FKQ4J+2Kx3GlC
HCEfH6XNTI+98LV0dMtp7HoH4n4Mg9LMr/hMtyG3XC8tt1OHQLMHyyDQxYc3ehRobKV2qvjwBHrV
j4BxW8nwLTDN8sAuCgxZhip4HSHl8pc4Jqhlc33onOKuUR5hevnhArdDuh9RQt1JYlR6bhZSkXXV
mu8dcShRuRtBcyCWTkVlZcXptC91Tn1bfE7a9VC2jKn6yCUcLQho76P/ucQnpZhsZjN5PQQc+utF
0eJDA07YFK286eSi6e9F3hAwikEi3ppSVV/5Usv3VYnFumCBiKZqT0pRkC09SYVM1sZNt20lbVB+
itje+J7VkZLhRDeLwBCOUZqHzzU5Rl1TlbZYW6Ir6Ex89GrGUdEzDjUBYSeOWTeZZ7cK6QBOSl1P
o4KnyaiGOunWsBDV+91giiuZz+S+pQ6Y88tVJaT5maPXHMu4P6BCYi8LIEjGNjLWOITTRKjc0odS
ChFM/ZZoRXaEuMk3EXSdtwPsOB4qa+rINk/Y98Z+X28tqWzpGekEaUY1NDNAxTRthDK3SUzoL1Vl
NCEfe4Kd4oC+zgGkbpFFTVtk+rW/TEKzWgqqUG/USQt/eZqeYkhSSOVKInVyK8Ubd/E4VGF+73vg
/IvJS7ET0UVaiJQBD4ZfVbvWYJmqwqBiCQj3uj7sylgMd2U4qS8A5vFwJK0BkpiQpMhQDBsk/7Dl
mDSx7SQIHGIp9vkfohCq12Kr1RcSFUjk9G3KPkhNs01EtfunEEUwcNQ0fTS9ePadKEl0oGqO9sMr
0k3Cm5IvEHmaGzaGIG7Ro2arhFMIct2ejXxsjnikjJ4TiCBsaE5kF1PXys91VPZbDeimTUZGfq/y
UJZTIg/brgtgDg6Txl46j5bdINUI86S8fim1wtilpZ7A0VN7NnFG1rjsi4UfgpUHd50ZwVZSMLXf
Y41ByUnIzxaehbb2Fa3TFkKi+mCDUbge0HgWP6wRt9DSF2TtUJpt/KOZPMERFKEnTGfQonWLrWpP
bJuyKZQ0/tkPibTK+IzsYzHxD7yrI3J6XS8eI0Waa76NhM0tM+NvGcrAzmmIYShtHITRWmrk4doI
NAPpYZnWDUDdgIIuUwp5SZmMoluogkX2Wxru+jZNNn2HLQLDJRHEtVGsGqurXEEBmqz3MfOaKj5+
PrKuNoWXDkvdC+F+1bJ4pOko30JH1RY4L1sG0CiGDT6EbKLNxP0UiXPEUt7eQx7VQfpLwXEMJeAJ
mtD95NSUOeWkyMtszHoHDa31g7OZd+mP0D9xOcbsVVJakBO6Tdsw+dTYqsdLlDfWPSDw7rbpQU2Q
KYKygFwhu6RFd8NhQz4gN6T64KV1HDp9rCs3at8BIB0AUy0QZFrX9PbKg0HM0U3JIXTVDUN3LyR9
v45wu7Z2mdf6ZSKWWGRSOqc4CBstf5KUIPA41LKtP6i5UWyChu3cth7IBD2CUCZjahEJlmDt2qEw
xSNcfzly07ivYg0MYFpCGJb1IJLdYtID/TpU6wlsq663I8a/wFeXtF37ZFXL8QB9qhVaFIZV0iDX
jdogNBbIZzV5JeA5lzdRIuTtJpiMpFjW6DOtS8FK+p897Jb6CMjNgK4iehNxCkMaqMSZRYq+RshT
kXsGJtfbj/jvrHNqk7nE+7aPRdMMG7wiUWwzNPBtJz2fOGG7gkFFXczKKb3EYETWbninbuKduCSD
w462Qrc5R2U6LWyfjnrSmjE5nkgj4VsLUOVs/coGtE4jn2lzfn5pUFwsS7WoMp5UtyOjDdDq6jBp
qs3MI0pyVynOjPH5hfwe4+T2IXwl+zFXuBDk5HW7luqnN9XUyz+fxFvF12vT7fQBzcwU3Dgy1VBr
ruG/1VGVJiWomKtQr7Sn+lt5EBZQe6E/c9i5lVb6E+hi/X62NjrW7ddjf3Zxv4dGk/R+aC3r5EqI
mRs40kbSApBka0lpbb4e5QMXjMmAUpJCMO1A2oKnTVxPAKzehFzhuDUUGwWSQxziSrhWHXCFxAft
6LbttX8zqqQRxEBjlTiID60cINaWT3f3NXS62YC9dbydddDcdNc7ZPutOJv95TT628b7h37VfKlv
Bz3RWtW4+1vOuSqx52jW7ZjT5np6tFyLy1z0DvznlWp+//r+fvIavBvzZIrGhl63dTFfaLKTEfQA
H4KV2p65n+dGOZ2mhUi0qM8oIazeAKLGd87Cfxq1/vb2fTaGrKvgfOQZXXg6UaTByNjGMx+zHo9q
hTPOHiNtJI1Ij9yvb5r1cVkkM54qHIHAKHlP2/sNuOqoDwaV+BnZ0SXvjsIk9RCdbEHzaI2Wthii
EGdC8A+BifMEeTvuyW00U/YZbBG4jRizgeRH7V7A9PpPIZevw8yBJzpQF1pj851+s6gkAXR2o2D9
ja3EifEQpHqWs/WAdVuxp/j6Xn76gr/Gq/w12smsh3HPfs5HVtXb5mpyYjeTXSuiTUuUEmJgTbf7
R+NSuvx62NfpcLJykgEDLY3IZ12RTqG4XiKqRGAxJccV8Pml6sJd5x9yO13NYDyiTr6Zx8GdmXyF
7V0Lz3p1pj/9yQL69hcYJwto1lh5F5nz6w7nGTd6volUv/w3t5demqwYxizbME/anKAsOOQnvBba
ondnwqFQbIXJSVcdrXftJVk3e0u4PsuO/OwVeTvsfPFv5hCYbCwYAcOad+i9rdbmcL72YOFJL5zy
8NwQSvHdsFtHX7ZoE1CTncPhzSvXhwdMd5cUQXrJ0One/wIMt6QpJ5q6EHiyHLP9EeMS9hclUp3R
MP7NwwQNyyeDe01D/v1opQj8QZ5vs1j5FBEGOyG++Osp+9kCp7wZ4mSpHtW4DPL5g9tPHEu5q1H1
C87FuQnz6bR8M8zJIiP6LYgx/PYLgty+ia7i8PHbKNeDTSbxPnKL/Vk57KdzRZ1brbqoS2DX3t+7
1vATMRh5ERqEGmZpc2CrKCcsy1W4Eu44jURIj68b3sXUmYJ1Zp+TyH5+yb9/wMlk7RLfaCOLH9DK
V+TE2JzNzkyPzyfj7xFOltQ2RnBaqIygqSNscYARIs0cdUT9GdZrrPaDOwo6lY+vp8w86z6+A7+H
PZmVepiRHpAyZfSsdFVrO6q7KPnhNWdf93N38GRu5mlRDuxP50cIR3W3r22SMZ3xOLNbq1//bsaQ
CyoZSAfwlKAceLu6aG0v5kbDHG2e+pfg2fwVgKa17gLP8beFa6zgBO2VOxmGufFd+v71PZ3FBx9v
qgajUAEzjURhns5vljYSxPUxrBlc3EryQv3Wpfa0Q0NmXFDIoV+4MrapE1zFTrvxjqKTOuPjnbaV
qW1tFRvz/HkN+6d3//cvsk6+JGkdUTyb+EUY8eyoku3cXH590Z+uPW9GOLnhahpQZ6JmjKL4wiSQ
vCKdgGDKrwf57DQjARyZzU8SQqpTuCWuZ3xxE7NoPm4io2snXIe3afKUm24d8PkoQamy4zK2jRms
Q+dfHDzZDmginwvMVpJ48ro0NNuCAs3Vomz7A1ugLZqCry/x0xfyzQgn74k/KkEOlUpd+PB/pUpc
kKS+KhLynK2Xr0f69Im9GelkGdfUXGjQVfDq14/AS2bYfmeeEbx90FDNO8W3N+zkVaC5Ql++YuLV
LvYQ2ZXWNExc80mxybBykjOL6Kcv3u9LesWzvn3x6GQXwchoQncD6JjmI7yLwLIWGMddNa7cITlH
NpTOPLBXVeybMQN5IqCYiBLctHTjFvoK/wuGrlFY+d4a8ZiTO+O6TxfK9/D+6wf4QQ93cnNfb/6b
ofuCfNrXtxpY85JOVHTs1h0nQfzCrs6p9+6cge3TZeTN/T35DmMxUCdO2zzNQVyO4S4r9PWZazp3
O0++tLTpJa/oGaJypKVuE+b7aGUba3b4uAS6YCdK2DKSmqycWVvOXdvJB7j0Yt1T5oELtSHd9nai
NfL1tX32wqkIlNhx4urgXPH+szCNeadn8zkmGZd91NqttZa74Mwgn90/cIOQNnGCoqU9WT86sWHh
SjmaTYVfP1mYy5c4G0MaD2KBbiOuzu0gPn3F0X8yGHZWlCYnN66rtamHYz4fzyDbY6jYpiuSTW8l
N7sSzpb+PnvF3442X/+bOe/X5Ar7rYoSkzhrnOvNMol7J6n061yIWcu6+kGq4ut/8eTeXOLJTTV0
s4lNnSdX0WtaCGNYPslZNNBKNsszIujPn9/vu3myKuPXFgTBmlhOSnOptq0LEsxWJo5/09PXF3Vu
pJOlOfSbiDRknlulvPhkV7WTaRO0sxitwvl6pE/XSGzJ8yEaSvSHEl1kgTAtEsoh8xEzw+v6s7us
RGfs3TlVRGM35usbJVnRR1qdGXp+qU43uBij4ZhgpkN9fXKVRQ/rMtd4auPWW6XrOaGgcKGrL4jl
BN1/TlIuf7aMvBnvdKelmcRkN0i/+eApEFsWMd8C/Rke3N53tdnO/Or97A79MXb85fTcruvH/Obc
ZX/6bH9ftXWyG4tMq62I6GMWkQ+mtdrNYEabUK1W41D+m3cDNiqFIDjI0LLfv5CVHPczY4ejkbTX
YfDl0U8rns6sap8vMm9GOXnts0aITahrVJy+SUtjOfGdQ7754FN8+S+U358uMjO1V+bVBiB4MmnG
NAv70JsP0tRZ262+0rfZ9/EucoSD7lhA0LZIK7bTr+bXuS/s6/r8Yb7+Hlo52amHXgn6bZ4/4xWw
oXV7NR+TYhtP2fW4DDfiMqfI69n1mWXn0yIbpYn/XLJyMmO6eqJ1PlI5nC95mpbt1XBB69TNriUa
BEvcEHZ8PLed/mAZmncw/4+0M2tuG1mi9C9CBPblFQBJUZZkybZst18QttuNhdh34NfPV+qZaxLE
ELf7PrQjOvSQrEJWVlbmyXPOraqXzgPaUerkEaslD3sx8hHeK0/TXmP2vdrKLFZPJgNXlgmSnLGy
xQoztUROMcFRbSlXHm1VcnbprMs7QN7ADlvNPr03JCiUbAvxYNsuIKwbmgKuOKQxjx0cHHcxcF+E
4ux+o2q7elptbk6kfDTxaL3cBXvuAH+LxIBekNfG+VELvsx24o/BVglcXFRL7zKY9NXZAJ3pqYVj
G/MYqE4wgFWruk+9ZKEC29l7RWvsvdlksxek+v52AF7ZdVTFGAqD54La+7JPAlZSM+aZLxy335Li
ZxxFG5fLyuZdGFhEBqlt2z5Dd5GRJYqy4d50ivva6XanTNpYypalRRZQp5rToSZPQ9A51MiuoxDv
QRDmg4PfWNNao4emlonari1EYJYTbhAwUUC08VVU7XZRl+zlDIInp32xQvm+DILGm4zgGU7iJ5WC
9KCAx0zyXd+EQmdu8G5/whWngZqD3yFG0Q24qi/dUzLoHsdtx4Bi8+JE6l3fQoHYyHS4ky9ZaGyt
fWWbz80tb1DdQB3VKTCnHuqH6nv5qX7PGu1j7/ECyLzmz2If7dLDVjV4xVEvzC4OYWqGOcIcmJXH
6d7U9W/MAcQbO7mWCF0YWcQ7pzOioYA0ivpFeDc9dq82PY1kZ8JuMvmtZ/44fWxgTrDc7Mc//oZc
GjKqDzw+GGsSadJZ2lwrvTGemp56mHJiIjj0RmRJHMk8aHJ4CEBG3ja38tTBnMZ4shDrMJf+q0yg
rGQDc5FzzNXXUH6a48//m4nFVk4yEJdYhLIETp5dOWbZrpnA4o5llO1um1ow06AXY4hpPYvBSzCM
YP0Xl3KUd+VsFSxHPcAM+Cjfa3u0DF5GtOq9qD4oSE7uxx20reHDWLnxx+6u2LgiVryTqWtZhytI
42H3ljacfT8zHId6tsX3Kw1rp8e1doyVU7eRBax+NrBVb3m6Zi+PnoGal1ZHXESCvNXNitOvQbUl
j+fWRlq+csZN9FFRURDsR1dJoy4ngVrJnIPGNtBjlaladKUJYbHlT8a0odhwpZP39vnOrIlfc7Z5
yZxOzGlhDbjsTtDuSF/6+V3x0t/pLvODUGzNdC4gmi728rtoY6mre2ohhsJJAIWxpPLomgL14Axp
oyAx0P5Jpeq1Nfvcz3Npc4BWxKjF9Y57ktowiA2d0pK3KUIQOQHeRy4eGeq9Wk76O8WGQ7GlaOpL
upPcFX0QIPuS1Y8lPTEwR30PDYYzbyRb4kq4/iF8XZD8nJ3l6KQUpNNE84+3MsSROynId47lCDqL
96fI+V7VsqCcVH8gH76V4bx17a5MI3LFMTVWOH2YMYidRjaosoTzX4gSoWacDv5J6Z7zOaQQ35lU
CYb6D0OxIAnPo3e0rV8g7YDpX1f+0NOUMAwQEXaDIiafCJ7iqOjuAWeWrmoOoY/Y0ODCG/+IVPWO
EVgUjcsYYa+gqreKpysXr0nsAQBtaFQflppV9C9sW5qp5dTkxg6osEeaz17LeDIT2tWD5rXQ3QTe
4JlPtwPe6ok5s7wspKqNTLgZ/69lcOSKX7zEoRcfTBdBCQ/m5n30ZO5Pfv5IyN0wvurFv5e9rKiq
jTr2uDhvPaoFkGRD/9Tf04qGaMf8cNvW6g5TLeM+B712xSRk2Imc14VMZIhLL40lF8I23yiB87ZP
DZrzt62thQLIaxkVhfQB2odFihFwLUvmTKo6p8ax7MZ3ZTp8k+3sX0Qc/N+hmyZYLJfEBdC9M97S
EsUdlMD3gJgVdMbq5j20SfqGo6yec/GW4D/qO8vGLG5SGElOwJHvq6fTfQ1PFxD8x81X8erOndkR
1+NZBK8suxxjwIyu9G7cK3vmBffBp9MvHRzG6bnYx370qh1vf6y16jpFjd9rE7/p3GaChMEo1tbs
ZA+eyq72sm/BwCFoqUTL0UNyD9f0baOr/nhmc3FTOZnmzGmJTZSkH2JD/2VCEEH1zE+c+rGBfe+2
ufVthfpAZiJaJ8+5XKJkqGEZIXbP0Fp6DB3tWZOm+8YxlI1lrb3zueQh0jAFOgl150tDsLlFdaxW
BGU40AImTqkQdz6C7qVbv25h89ZyJaGbCaSDI03P/NJYlHMyggljYGPpBZbNn0DSqy33WEthzq0s
3MMI1cyZkhqI167bqV5/VD6d7qtf2pPxGFiH7Eil4NBKbj7+m292trqFi5yy0gklhdVVoyroae9n
mceDWe5vu8bWJgpPPfP+aeoNNTExY0nf9ZAqZp9uWFhzPt63EDlYYMjoHlxa6CDt4jFCmBqclNZg
p78wXHQsG9APt5eyakhV8Tw8nKi7WAqD2llYDQT5MrHdSr7r1M8RQ0i3jaztl3ZmZFG3zwNrVgcS
eMia/wBvrhb5xttxzd/ODSy2a7BCQYgnQmBXP0cqJwf9zLuIERTXsKutlFll85dZ1Jm1txfR2edP
bW3sydxps6AJO+0aUP7uyWO2H7hGcnI34SHr9uiNIStjwAm/OE1Z347MBvOa6/enJ+0NpDHtGQV1
RX232/hWq+mNBunS/7O2OENN1bTpzMAB1pLpiyrnbmC44R2jRH7sDV9L22vkZ6Ry+vJJVJj/Q/fx
/4WirnvL7x+wcEk65pDhmfyAvAtQMFDij45VfLntkWtFJKBmv40sXFKTC5i1DYyIVur8cELD50G7
Kw6SJ9g0dcCa+82C7tZ3XHjppMTWKGXYTI568U70+x2P/8l38Z/Twz9XdBcvO2hAkBLgOan+zfJ/
5qZkQFZS5jyLg6gy4dig/dgHysZhWP1YQEBB7aEUfqVxKg19YgQ9RgpIrk/avI/Sw8anEuWXq+NG
/5TmGK1Sa/lIJNUIAGFjoizc8EN4p9zFr5TdXfurvA/c9rCZUK1+pzOD4u9nG9dkkZIzW05HLvTr
Y77PHlvK/dlDcSyetz/TGpYWgL4F4zHjnGjoiS0+M6ehzFKEiP+46rfg0X4R2svZi/1H8NC+K15N
v/MB7PwFk6Yrv4vfS7AkbpRP1vpHUFsKMk0V8TyE8i5/gK3SuTVFeB73wUEOPdF3ZIBYcAe1v5zj
5tlb299ze4sIo2XQrXEyxdkbdgbVImjGHwTJb7GXnrcSnpWrAfVdhKkYJDEQ21gU98KacczTzNVQ
NNn7WM8eshFSsCn8M5qajVtoLahYaHcgwqurwOiXncUsDdoxyTnggzf6kEV45firvyt30qHYZ80X
xy8fty6Hlfvb0lU6RTSnsKgvgmUrQbqmxDybDLNxw/Zb0Ol7pnI3ShYrp/zCyiJaZozAZckJK1MD
U16vBelhQDdiA961dvVcmFkEyNKAe1P9uxXe+0jWolP6RQ89jgbMlAc4f3hZuN2n+mWy7rc7mxuL
XBYy7Sbq7CxnkUMf/KLgD7Ez4O9/tZMMTBm8KsTY0eVZCyxzhu8CI3Br7NDncOt66zyvu8RvE4vw
FQVD3ZdivgKhQjS27KMWAx03ld1GXN6yszhZI8OA8GPg7W/jbZ1/Cr0AOt5D46v7lvvG65nBYfLn
aStFWTvSpMTkrFTtr4eapqCItdxkgWP1YvW1O8s/G/UDegQb53ltgdTJSFwpLEN2tjhbutVWuTlH
BpXs2W8A2hvqCyN/+9v7uGrFAfgkRH+uh6XaGNEJtWc1VddAcPE6QYQ7KPmGlbUXOzfobzNiU89u
GfkUxlorytfyvZhjSCj0MtdGd6U4pncmtMGv/wJncWFxsX39GA7BIBh/27z+YEYl08/aQYF4FpmI
jSxkzSPOF7eIT5XTtEYIq4YrJU3HhP80P9tVGD+Fkt24aFN8uP3J1gABF0tbBCqN0UTJSMXSuMHy
P9RXA8Y92y8ewqPiIbIC3fPdVvq4Ep5EG5yRFvQHaHAuIgfou8ysm5Y1ZqlvK41r9//8MqF/ohGb
HFA613CVoqkKNDwCqjr1a2VMrsKUnjV8vb151+vAiBhVIJkjb1xCDcZ0ZnxYQu2tS6tPCOXckaNu
XCTCsy4zxksTiwjIQPVkDlVtuHUs7SLpJay7XWEdKeD4iCu5t9dzfX4xhpqX4qA7AR2v+PvZwYIc
JYFKJmZqTZ59K1FcE3pjp9/9cyuKgNwwUwnsZom6kYLWCSatMWBs+NOaHkJYA6DMu21jJRPVFPI/
CH+hkOSGW0T0Ng1lS5/IlRC13StiVBRCBUaWX6pvjB8dnV1HJw/l+gONPLMlSnn02Ld+xUoWJbzC
oR7GvA58touvN1UDt4pEeigGWmo4MYBGx/eQODtvaLhe28ebb7MVp7ywuVg5kam3EMsBvgCZ4NNc
BuaHJIS65/YGr/ilCnDBEuh8xsKXiXYzgmlAS5hM35qpGunGccqku9S2voz6+ISU/Rb+dMU3KXww
gyi0r6/H15wmOxldQ/6UR8UxNJOvrUWxYnPQXYS7i/NmMucravdgailYLTE6ABjFJBm7Fx3L42S6
zPHvpCfg7Nq+ug93Nm+YCQICb3ifOju4NrZaMlfhf2F/4TEQ9nYhophUhudkLy5q6G+8VhQPIE26
/QmVrbUuPKVyJFrDDbZQtgN/2h5m9a8p4cmWvKSwD4XxSx5HOwX+uh5iGlgldi1gqlA36ZzVuzlh
5v+EnrKZ7xM73bgGr+8lsRFv7TAa1Ib9lmCfxSI9S4eiEa3FZnd60hk0eRDMvakf/rIfjMPkM38K
QG4jNK3u/pnRxWWYxbZxyieMntKPYdl5JmqbTvpztuuNvV/delP0h8iV1CsKZFiWnbjTcTMBEPlb
iUbfq3dbt+DVKRWbSFuWCRrVcq4gPQhHFRDbEwWhq/Lk5GM2fx/Nb4l62s+htr/tTlcHFFsILIqZ
R3iPGQe5vDyGGjKjBkiea3WOH8n5vqeW2MVbc6xbZkT4O/OLCbnPMOmFGZnxuXiXt8+5/O1/W4r4
DWc29FHJ0za0ycohWY0R1EvsxjPm1L9t5jqRZcsolAiaaA2q8GVWjmJD33R0Ed0ZoanmpfACv3WN
F4Vh3PoQ+lutrqubQWATYNQBmqTBgr3s1o9RZ6YdoEEXKN3wDQ1g9bMVTT9vL2rViMW8uAWeVpTr
LvdOlSsVUQ08uytR5eB5GL6Tq+60cf2seAGAAx2OV8uB+nr5wK1Rr01PHTs3JHfG9DnUPpvJRgQS
ifbiJnDE4RGPMywsbzi7blE8KURiDO+8bEr3DFYgX++X3EGMU94Pyelwe+uuo484N1w7gACooWmL
rcv0qCrluKGOqlBI7U770OhBNGj+mGz0c68/EhhuA6QBRVWdMYsF0EnpUR9VdNZWiyZDF32FG2lj
MWsmwInDnczL1kDq69IPEtmIi7ik8hhbE0R7+YFhv42II/bj8gvhZGcmxE84O6ZKMTRyamJijA1P
777rEhPXEJ5UMHshDHz741xj+igyn1tbBAUH8RxmcbA23NcoVH4SmQFkgp+SL6eH6iFwT6Vrfgn3
WyPJ155+aVY4zdkiR7iNi0mYPZFs2WGKir3qneytQsT15yKxsumbcSeBXrIWq+uqxOlGxFnRvczH
XYwwy31tW1t8GddWOE54nZB1EPz/i+ymTEun1GAzZTRK8yFOIiXPNiLDSuKAZAStbsq/lnbN59P1
mnFKe6bHipShQAj2BrhcK4mHZqxQKEj3Q5H7ulxHpFbFHpXb9/bw50DXxHaggoMm+bbfXC+Zn8Nj
Clg0pxqE9OX3y2eYrSwzpgclP4BX9hU73fJMcVovz8GlicW3C5GbLCsg764uAWPCTSaUjBp0bmHV
/QyX3UFxEujb2ke7+/y/LW7hnGUNNhMOUbwGhR0J2utA3ZoFvg7DLI5Yj3SVzqWyBEf1pa1Z4xAR
FG1pDx+wpwXOI+SDPIgn5j9BuWpbI4LXR06YREqB64uZFnsRHZEf6upQ7GcsP04NrIbB+6j+fnvn
VpclZBxFnEfucWFjzE+K5cAGAAKk03ZZWP60wCqabeFK4WMSQBPmdP1GvLxOOg2bZ6gAgYiU0Fjc
LzWvnbgfK9FartwQ4rhhLN+HpSBHth8pHgrRa2DRyobZNxTZwj+xi1wMDyrQ7EsCjlyyxhgqez6h
ZjzNwOr6KYTo90PZfmyBfFe8pHIkMgal3riDhPtdGUZmkoAmhCTehrjOYif98gDx54zyMezYh8op
cpcymuHXWt/uIgvh4dsf9RpADMMI+LL/GFycxHkM7ZaQIx4t2rRPnYPSHQR9hbM7PZyOkEimtjf+
ZX5NP2R/ajuhYvfPr4vLX7A4kfPcNFUd8QsAoHmD+rEzP5rD1vTbdZttsc6FJ0FePjc9QyRUV5A8
8GnX3Ds7gRpQfZRvj7d39RpVJKyhggUaBrjrFbS2TZow7g2Uk4ruVbJ+pvrpnrKoN2q2O0PcnCsl
ulx/ysNTMLcbX/Tag6hQUahCFJCum7ZMyRS4/Y3U0Qw3TuV8F/CsOZqjOX7IUEXYJ2EWbZT7tOu4
ICbRAPBTQAcGLi93Vhasg70O1clR7Ct1K9NTzHsZkTjdL+6jjzmchy4323gn7fRj+AjNNXCX4Dn+
BoB7P9FGznyZuZH0RYWPEaa+xpsLikzUKsJ9on2crI0tWvk8Qk1QzBu8YR6XGX8Wa3IcoPVAOJla
CJkdJ/fypJV/took4xSJ6jrkLfCvo8Wmat+HRHU2LtmVl9RlYrHINqssYlplJrHQDyOM9VBS657g
aqv85gFe5anxt2dOr30Dm+JdjWOSbCzrmGloJzgcwOBxeraTxA0N0MSt6YbqP87WLwwtZwXZ9ZJn
pK65jJV8UML2uerzDQzy9ZUnTJg83snXRdv3Mkspi0mzSsKaO+ux/N4GpXOYLD39aHR5vLt9nK8T
okt3ESfgLCjrJ8gwswF3MVrL17MQdtkN6Ny1YAtyLTI9a8aAIY2GtPLSRD7aZpIXJhKXO2WvfMpL
V3/V73Uv39tHyMS87pj5feoy/E8Mju4n5i4PW1Nk15ctv4E8gkwCFbMr0aR6bvWqHTnIQWG2h6Im
Aa26Ca4KKVSpn8X28SRzJqU8oP2hKtHd7V2+dk7Mk//qlLl5fS1fr0bdNmhtMHWhMbp2jMKx23cm
iEwlRKm9K6Xxn59Ahr5JZ9huiyC99CC5U9o6grybE9h8752j5s93EO/t8+oNW/Uvetx8ZCrCQHeJ
zoIa8vIjNzzPBeO4SQnARCUiZ1KNY7px91w7K2UMhXqJTlWYFs/iwcK1kMTWTCooa/VR1rT3ebel
rrUWu8A0cbfwajGZfV50w8CKt7NdiiT6vn1QdzNQqsYP7qa96ie7wFM2lnTtmCxJ5YHEfKwYMhJ/
Pzt/bTnWnaSQFFklCZBeKDNd50Y7jJK+13P1Xj6djuWpfUim8bRxVYjL6zIfwzQewiwwdU/k9i5N
Q1fRxmqek4AGjN02JyW/m1FbIcp0w2Ec6+IwVdEWkHZ1vQ4gBRQRGe1aOmaid1YGfbioelV7yId3
ePCH2OTlIJ0A7vbq6dlO419FnH25fQSvuz8myz2zvPiwlBFHuJHYaf0RwQFvOMQvf4912F8FK0Hu
bc02rtQoLi0u3DWwkpqGKxaDV6dzy2O5j3wNYhp0poh2ggwhAa5c/Ih/bCz1Om0RhkmVhOYd4LlF
2mKFjVrTmMGHw+xgIBvqMm6RfMltLYXdWOFp0UXIyVfDj9lAzdmIqvsBQURXYk7a1czx0QkkQKAR
qoD12H2NavuZKnW9cTGs1AbEy8egI8g/jLguvgjkHoy/avhCLu2V4ZAejT2tnddevRu6HU3WCS7j
6W5CjmrYcP21QHJuefFljFhGUKvHso3uuhahMpR/vf0NVh4fl4tbnK6pP/VNJWMC7vXsEBxA+x0s
L2rdegcV9650W66+0g099Mj97m6L/WMlhbjY20WhQzHLMph0fA8p5JKHTla5vVJJ+yZ2NvZy5fnB
Sh0ED3kRQCzw1tg6C2HdyRkluRJu/qjs8fE9yh6giJGd8P+LQ7UWtc6sLZ/qXa7EoV1grf1qoXyO
fOS7cj9+oqRCemnVLuLQBb0b53mLymDNZ0gemHCzBBuwvXjLQVvZxKlNjSAE+g9aD6nRjbRvLTae
W1gc2wB5hbLJeMcJzXrRhur20V22t463XXPLzCLlgwO9QyTszYzAvJ4OYnxoG3769tJY3i/nyxG/
48wvxvQ0dm2FnWo379Vduo8l4JgtmVfiCtbIAi4y47kfgPHs2y3g/ko7FdDE78+1vGgKM9KjsMN6
c9/tRFcvaTz4a60nnaaxvk8zN7mP4Jgd/XZffbE+3d7jrcUvEZtKq5XB27dUPnaRJ2J/cEQ+a/xQ
fmnd2ROpbvkoHWUoyjY+78oL8HLli+BWp0jBzyEr1w/6X8PBPiqH4qh55rttRP1alDnf5EWQS+PI
adBz4+hXn5XTX2l6kPOtW0L83BtutCzZznVIhzHGRus3gsxO0I9ajz0O1B8kfwsMdQ0VJU04X5JY
8pnXmoWGgHjztnvxXerPP3I/8U8H4xAes8IT1LjOfbYH4jsVvvl622uunwnCNqVVlFZB4ryVI85s
d4katmVP7jmqtYW2cVfsUTv5ozDQ5mtM6+TfNrd6ATMKRKeYagoTYouk3UFCIg1k7MWfa+Q+Km+o
PMUHYrHrPUkITUEuC2fmbnOTV2PpmeHFzZ/njtrmCoaFcpixN74KLIEYA4GjO1cOyQdlN73begOu
Ois9NtsQBSx9SSMpdVpcWTlfFsEWlxbZrpNeJ4RBb2/qmhWHT0h/CuqrK8jKyMXfNYjmuvagHLpC
8nU0RRNnq82w4io0h2BZ1XlTgmUSO3zmKg0z1Lk0chtZIzJ5sTHw6FKk4eHUS8FjHWfqBpZ/1R4g
QUpLUAFfvVOmcTLSomdZk6k/V5Xsh9V4QJPHraJw4/G6ZgphGDSXeBLBPbxwDntmcl2DaM7tq/o+
QWlJPx21KoJV69ftT7WSJlMfpg5Ohswg7ZsW+dkeQtpMu1JJDFdvGFkMc+mOTkbk2olxIN48IunW
MHNubPbEVhaIljIoRV6ysEo4i6gpddmUT05H3+2BKZCjvDvton3+zrAY9hr29teE50jXeFtsJCue
SRFGAeLAgnGbxb4GumO3nYXZHn0Vx0FSsfkUJc+393TlZFMHYPyZBXIIlu9ZuZqkqAYF6taq/LmT
BmS1VGLLbSNrKSfoaQ2kBhRHPBwWmVI5jqncgYJ3zZeZuWRCFdXW5kGMjW3T+K59LtwDdUHBw8MT
8vKoJUnT1FZram6hZl8h4HcJ3/silb2x3GRcE59+cdlRJNMdBkpsgXJYLKybbDnremzBUPMSHBo3
9Z2nZt8z+4w+zibD9upGanBT8hgy+XdZNe2lrk1O3aC5Vlw6Dz0SA/ehVKDJyGRo98MMNZomPOLv
NDmQXwZ7ij5EMAHDIasiGlwJqaiNL7u2Acym8m4FKUzxc7HZPYptEmByUTqO70awPqCfBQvpcJw+
6j9S75932oGsUCNTeYmDkloiUx34qxojZsNTB01ASZmaPZRE5o/by1o7eholFlOlRsWtsEiFy3gK
MoRTNdfQZ/trZdb2PSGAB3o4VMXGFl6fQPThYSHk/U9bX18+kJzedpIkU7E1TOYugyHDl0BLbbxV
rp9hWKE8RguYEEZ75PJQqIVWT6Yo8ct63odw3zvRI+O3w/dR6eqnjmrhvrGn04bVtX0kcJElMVVG
pX/hHZbkVH0aUOTXwvlF7pv7SU0pJxunP/7596IowWuWyxUsmMhJz24Gc3LaqYPuxJ1a9CQzpaz9
tmtPD5NZb9QJ1laEDjCvZ/I9wvJiRXYFB4qaN/CZzDmw+J8xGO+TvFXq27IiQtzZekYi14zuHMcc
We444QqQs50lbY1jr5phQo3CE5gVAKOXZtBlL6K4bGmN6DnK4Yk7Tc8msgH//OOAPviPlUXqM2tW
O2gOW8ZE8wMTOz+1VH9KUTb8F2ZM2EtFdUolS7hcjF2kllURFFzmK73c1u8oAByHcEuCYO12odKM
iBLQNoaPFq9xG9XCBjprjqsWPLdF4El2/x214IdT2R1ur2jVlEPRFaQD9HZLARkO5TyaDqaQaftS
aeiDnsyw9ZRgeBiacXfb2NrjgtYpqFnq/CvNWurJIxJU3NEI0tUnZq4bdZdrfQnQAZVAd07CEsUh
fXzUqDM+wJ4c+UlXfZ/zUH8tEZ9wkCdpgtal3RD68qhqG7HkzRsv71oyaGrQJmAWSCvkxSEPhzC1
ZWbu39rm/XF6FZSfJo/z5J16t40FuM42RcKuI3zCDKpBh/DSnxK9nplAJ6aA0PHa3nQTx/ZjXaVi
xWiH+sHQvmx8AXHcrhZ4ZnERW0IllJWywaJ8X2fe372M8X5g1MLc5y8R3YwNg2LHrgyKAVyallT4
l8lfVyNgmUayBmFM64d33cE8yscGiH66236pXwcb9vO3sSVbkmRNma2VeHMxtH/UmQnlVKs9nZTe
31jV9bFhNeLA0FWmOLCMagBO5zYouXT+1v9Cd+lECu1mByq4tgcnrRftmnfGsJmdrRuGIYaZZdG5
FH8/i9rBWGcZStAafezgMZOal3qcnsS5dps2+Hh7lde2aJpDZSFweuJULHxFQuJIG2kouvXJ+pMR
q29aN/0c4uKvEXzebVPXHw4jvMIF2IqX5DJ5H0NpHnODD9cNw7d4Dl6rqgvc2VG2RiqucxSSIK5w
lAR5JVw1uPJaLqNqGlmTotBlfVKLD3390OQFAPyNBG/VFA0Xm7tcg3JukeAliRLP2RQy5hNLz1I7
/EEP76cph08mcW0fFa3h3t7ENYMoKKkiFWK+fvm9Ygt+tU6ROGpa5qcFj+VIoeQAT5P2ztwE3qw1
zyhq0L0X8DjYfEWoOXNFKalPbQlMmjMw/ZWZrlW4jZfsbb/dtel9Dcol3mT1XvMTjpwiCBPQUtQX
8TkrtGKSMpYY5TYyZxOtQmOfDe3u9k5em6GoId53AggLLbLY6bOlqemknDK0wlHwrJ9ayIZ53wVk
SBKKxbctiQi/DI9MZnPPywKGYC+uei02zE4yOM+21P6IM8Qx+mELIrW2GsE4Sv2JOhfX7+VqlAFJ
zqDhcGVOOIOF0X6hI40uFbRNG8f42gOJvwRGhhggPbziycsDslZNF8c4jLwkPsTGU9xXXjpnyDtv
VBVWbYnCk6h2Me8lVn32jaox6AZFEbG+DV87p76vDSXy0fg+ZAPKVLFTDxurW0GtsDxITuDJVIEL
L+fpeTIWiCT3GmVnZR95zpcpRUfdnXb2C/L1frSXdpZ3OqBusitiP+aSRcz8YP4L5xQjs7CDisC8
pPDSnUaqdQRRXb107uymYMQ59LN52Ciyr3qNOGeiuicoHy73l07FUMmViJRhr3iTPNYPZj0zb1fm
46fbh0BEwuUh0OHC5cXzVnVYOGgdN1qsJpMmiIahQAmO8ZGp/sNWk2vVY87MLIJHVTV5aJ+4z7JI
lndqYjNYOlkp8JSRmqWufkRUeevsrdoUOBiH4o2O91zuYl5nMUzAZLwxpIN3wJkTL4jDyj3VZs8M
m924o1J8uL2dazHlPIldbOcphTiO+IiDVFO7J3AV3qgO6sb0zQqUgfKXDvKSWQGosZcFjKqYeulk
8tUEhitDOH4/0qQnVxZsUWgqfIx2srs157/iledGjUV7Yj5JPYg/vDIeMzfreyZx3tv6xtJW/PHC
yGIDpZIGSTywsjpDN9m+j+QRuez0aIb1j1mrDlTgn2DG3LC6gsK+2NDl7EUiVUEy2awtPVZPHb3e
n7PH9bPNObS1iQunHJwxz2wdQ4DKfwYoqfvyL/DBQmRgxlEBofw3ZF/X6STLI71zaPIAnb8q452o
lAQKcSvoa7iOpOKjgfK4pw1qidJs+vP2IVh3T2hvQe7z1Lwa3YtUZ9Cp1OApf+UPKN35BlROWu31
sqda8IbQbN6nB8r5+tbJWN1eenZ0RsS1u3xT20HVJnpPnJmyMYTMtE2OdT3HRyTEt/oiK0eds8c4
NMhnSl/LPXVO/TDHAUc9joen1Eg/11qxsZFrh4FDrkNLAvIUHb3LCKY2zkjkzET19fcg7DY0QBUn
d3EJkGj9tiOWenaft3Eww5eAHcFMGe/61pV/2QDRjLum99XKTfaxJ/g+u/axTdEQg++I5r1rbgTP
NS8VNIgqFUUQ5cuoRnsB1k/lpLlJ2DF8l/iJMvn0inY4tLfhomtf78zWMphN0WDqpwZbQqImUZ9O
Dgqetk83cj/HXjUcCm23TT+w0s6m2vB7icYivJ2Q+qAtiNl+r+0lKJay15zm3a5+N3oZN6+e7WvZ
CxD1+5KJH7AJghMGlp/6/AcsLmJVKbUpq/kBPFH8/ihCHWM23nDcdqu1LYYtgwcKNxX37+IRVkSt
Bh675E0UGo9zV/thGPobn3FtOQ58ZqK0zj24fLwG6XyywxNVwb+X0xz6O1RQwTCrd1t0cWuhhZlX
kYPSMaA/c3lIgigKGqMSQS0wH5t4fio0+R0w0Y1DsBo8hYiYmEXifl8+JZ1RPUVaJnJMDj18/ifg
B7vyR0lmOx5q2zfvhrv8q5x4WxXWle4TSvUk9fR5RGdymdZPTp7FuajkpimJdkH2BMADWlJJG09f
krZpv3FpQH5tVZbfMDfrjnXy69SGwUcVptSNDvdKwfLy1yzKLUYh240CcMfNHwSuLL4Xw6vJTj2C
o/TJDXaV7DaFr33acKmV78yuo4zOGCYjko5IK8+CoVOYNGl4osJaN+3U0U8GN4baAu7jh9ptPpaO
V72XNuk4Vw6LIP2kIskozXWjLbQ4k7aM8HJv/KnllT/E9uH2wlaiqwCfq5A4itr28r5qwllRp6E3
3DIepS+NZCk/pQEop6TN+lGJ6i0ugpUVYYRXEoeGU/P2fc/2sarjrmuaCU7RBHqZZqzNd1lTmRuZ
26oV8NoKcwSMMyxPy8RwhiUxdeZGbVN/qma9vjt10XB3e+9WisUCB0RZWgwl8iq79Ik8jaTRjEag
CfFYeKGCakES9NpD21S2qzpRfcfwIB2QwNoioV37amCABcCe4uqV6vNs1UPQqRLhrRt+Rkqf7ZWE
4SFtBvxkT9LGoVvxffHMpoYPXtmggHS5TmtsYj1FeZUeXuLpFBIkO9un9oaVtVL/hRnxUc9cI0Oe
tJZazIw/ex9Y114gv+ud9DihA/xfXHorTnJhTyz7zJ6M2kwddNjrg/v4c3nUdzBR7kPrLvmOUu6b
Bt5WI3sldfu7TM1cLiWLZQVyaFK4o4PQdLlu21e0BDJY7Kbal8s+fYoC036FYSbzx7DV7uSh2UpO
V9yG/jZFCpFK0TJdfEg4ghxE+ChN29aYukppfUXWrHSTJvgRGcrGXN6a1wCfod5H//n6xlKVrIt7
jqZbpaPiVkPyahTTa2aeft4+hWufEXgD9S3EIKi/LG5gmtrSXAKKdzNeiK+VFhTHPpBO+9tWVldD
2UCwTIjhxuVZ18va6jW+nKnkxo66i/bY6fS3E2dSNrLQtQVxT4rZbZR1qPdc+qWVGm0pO7nhAuV6
dob+I5X34+3VrKUTgGR+2xCecu77Th+FdgYNW/TQ/9QfT4mXHwUlsfVkB/vpD+Wg7st76bglirDm
gGJ+hrYCdVyGrS7NloyulFZREbcYbvC7ujqYRq65jt58DiPNv73ItU8mZMIs2nkyBf/FPnaBY4+6
CnKsCRKIQ6vki52bPxie2XD01UVxQfOEdkzMLVIDe26gBhEK4sbwjmbevWZSc5FjL2iijc+2tiJS
ZlAIzBxe90qicUxKHYUMTmyR7qw4e+4k9tHRmo2tW1sSD3XKYIB7uGQWWyepQVYVAQOHk1L9FVr6
17ypAqY19V1cbvni2qLoaKn4u0LxdDlgMthhn9oj3HZ1D22UZnS0np1XE4Sv+8/9gUzWppMAXvGq
TGsOSVnRxTZctckdP9Pm3nOKuXiXlcXWjfn2wlg8qKidsn3iH2LTwidSpyzzJBj+HqfU/OIwR3t5
cIOR8ZJpbyDxPaESZ3oqU/2tm20OGK9dNIymIqVMD4PO/uIDZmHXTEOC/cHrff1zyabCX4BGnmtC
s+wJwbjC1xsPlqHMduOTF/8LBUuaJ+e/YRFj0BxGcCnmNwiNHvOzGGIwDtJ9836btn7NX89NLbY7
qKKiksRy+9MnWaqfNebbLTsF31hu5HwrTTZWJTi7BHgLnplFvfME8m6uxJe13kv7wftbcSV+VUI3
ZRZK27WV223YXF3dmcnF3dPkSZHXJibbudBcnuqFDy5beYCGozhKxvDt9jlZK3teLHFRDajSvNZa
A3vJsfjQ8XgWtYDiebvuuXLTkb4CUCOigURYHn17UqdTAvm4W05S+37M8uxBy5zgnwcz1K4odL7h
R65wqHOdzG1tkywrodbcBXk1+44eFbsqkNu7+gQBzO39W/lcEI3TcKMmAOx1Cdc0Brkw2hR7hVNP
ro1ooluZ2SP8/w+FRAZx29pK+ATLq/wf0r6rSW5c6fIXMZbebHxxH2jKtVW32s0Lo6VukQBB7/nr
96Bnd6YKxSisdDUTMaOQScIlEpknz9EgR+2i5UksPlUDlOcJmtR9sPDZ11Qxh03fdtZOz8HzcNnU
SrsO4IpAJSMJB8AQ8gGn13cGfmwGYAIX+0OT+LW20+1rBQpAEKFKb6t3zqNAwNsdpDfWG/ml9RL7
a0MFqQS2NbSm0M0mRA9g8s0dZHWwG5f7pbIjFX2aANj/wYQeW+Gb9ig0ys3Z6JMFVobmtZpaf6mo
H48fl6dybecfG+FDPTLS1GPXAJiJmKEG6UQVAbMg2fWyyRK87whUVomIFS0OKMgn7Lbs3nprkRhZ
uWYQdaPkCwIsnmoTNsQAqqYcBG2YKzR8B4OdKXdx07B3SM+aN9UcD4FZM3qda50aJc0gIyFfGyPo
AtDuhztWx6E7nUVnqOyxVEG+W+v53WLkWzTiBK4hi1DWDjRXDcQILRfEQ8JiVdnEx6NhsZDycSJr
9AIIDmyslr5c3hWr40GRHokLA0GXuMELV2MAtWI6lbp6bBu8tplSBbQAy/llQ9pXBkQIUDwOJkcL
AJo48PA7nbqu8Yqu7C1kzaZxpoFSwjeGwFioWpjQbg48Muv7WSuT2zrVlce269QgyZ3+ijZTeut2
jgrVXRX3z+SVgC6Ag0/TI2Bnp4+mm9x7IMf1V3eOldJPrbG6o64ODcmytXdupbJX4lXIYOJKg8a0
bSpTlNFZe9AXzaV+Wdf5e21mOur5OXMira/7Q5WR5NalihZN3aREiQbydzuf3ZfYbp1Pl07GTa3l
xAkUYrB70B8SBDljhopaSpfp2c3srPeNcorvaaMXuxyCxa/MUpGHiic3vp+rYYkUEIwyP2fp0oLn
rDCNyKQ2eQAuO9sYJaOHsSrJTaenysM0Vd7eYrTzNdY72yqmBV4YGes+SrcovsNLks4f1QmsesgR
ufdmp3rvHuu1PdXNtvB7OiZPEBlxbrR2wSWEUVzXEyFXc2KV+NUavEcg4yYHHZpneyXu3V9xbS/+
3M/lj5il84H2IwQ5Hbj8qjf0oLSxfFatKmHRe8WVmantVdoUaKKs4jEPqtZDQIRuq8gu3UdjHiHY
1kNQBYydw6uCZpRn1R5B1qOj3NiXvNUASYq8DrWik/YKrm1y5DQRfwMzhwS9sPPcgU4VIXjeGktv
XlNHXT57b2BBknSTJHBaMwUID1IeHGtzlm5ZCpt58wBTZtVeFWZ63TlOpA/64+XT9OUAxMOEWBCd
CdDAPSdn7+a50RYG+FjC/HKOqn0e0c1URekjj53ApROy3RBBGQGkNz4JeGdpt9VRlX/KfpSSMa85
q+NvEYI3bGRClhrfgifiDbLHEUtf+uSjmmTMXauGQIgJ34J/8cY+9SDI32qk5O+2NIcKaFo6ylWy
qOMeBMcgEfTGX5JJ5s78bJKP7AlRMMJ6G+SVsDeC2LgD8PjOPVR3k2/vlacK9APfoC0HwrCQF5Ep
RcOwvm0PdCsTrV1LnfAs6D/jFiYY1GuDrhj4Do6ySAPjCkd/enH3TTRE5CNBCSIpUGj2ZWQBayED
Cmdc7VRb6QwD6A/kUA0e/3WrHBpO6GUoksj/3AQS2UjXoTiPVBeKHadLSskId6aBOBNS6WDsLv3R
/HF5FflD7HQRgWo3UMXijUPQPxEeanZGQe3cwYKuvPTZT1wGIIwmvgma91iXQX1W6qrcGkSjOH4c
d7dwcacaWE51dcQlx1/B4MIe+7CewGykf8Z7B5JD6ZWCvtreZ1novMmQ1ufeB9ZB3YfhApd8Jvai
ZWnsFDPGGjMfLYyoGn0MqYx4cX2MR1aE7ajGjjOClYbz5wFoFyWRsvh6sRmHG66GqwX2xrvRoa3E
tjVon4ksaX8OEvDweIMnRzUHrw/xCUcm0pZlipAFzw9Cg1xX0xeau8lhqI3lodVHZ59oerpV50Z/
zEFJbwRxnMjyiiuvcrRMQEcT3U4c2+sK+6rIoG1mFg5vp092RuHrn8Ub23jwuex2WHxbCZI7adX8
PPo9NeqeHhdSWdqSDzDqPA7X3g8t9ceH+SbdGLeu9+wFoHGB8hNNHnMlcMaIyNvg13YYkA7gh+RM
tMh9n35AwbIBrzR8QArtGFw68RuBUhKvhGqRezeHvIghw+ytVGAx6iOjwqhNvW7rqYZRvuHAmvCY
9yEzdyZFZ/gUcEr2RMv85E52nM7vm1O7QtxQAyIx5ejO8VuvrLfp5KAll9QGun6c+iWN1Yb5l33V
mjfEIxMsIjzjetblmKtzpwwNDC5ujM6YnZ7K8KsyC3zIR69AlqYU9J82uERaq0AZKgHrRvr2341C
2CMWm0ZWO7DhmQnyYZmvo6PxsonVlTmaKGFH5CSHyhqfqLTobzxr3lfVXrOhG6mx7LdzK9gER6aE
TUC0juUIwiC+aeZPi6ceiHbVzK2DTaH+kSkgzpHqQKOcCLMyU33OU0BY/DIebgz7HYfQd2cP7OJT
eHn+ViAWfFT/muL75GgfZJ2tAwQOUzyfiMpBtRl2Q1Du8w/tSd4qvbbruAQJx4+p4KgVbvnKGJvW
7jCHeBncLUl6PzvJ5vKIZCaES6mebWNxU5hoKy2qSXNYSB39gQmsCkYA2Rq0mp7OGRRl42EakaQs
bLJ8r1Cg2LuMIvS8bGYl3EO1SgepgoOSAahqhLWZm8SIk2Xk7s4AQc6gB/M7StPb5MAl38fQeKrI
To4JW0HfQfBS42I8YJ3HG0Y4t9qkl8vsDUitTBtem7N+lNs0dCKHRfm1s+28sH+t96jDb7WP9Np6
y2Q9j6sjx6WO/A1nP1bFtIfnZswpOb95ej0Bl5ZH5RPe3+TAywf8hmk7sONAV+lDMuNrtxoIGP/f
yooPi5i1yWi0WFn1MOyTKlBv6i3vYWG3zS29mm7UXXJXS+KYNZvgQgCcAwM1gN8UdpMa255bIB3g
WF5y0/c9SLKKzIxQhmol5cK1s4HaEGD84LUApYWwcc26tBtWoPSqe5nj261y57JRgn9ZqT9BhvJf
I6bwOCsXpURZDx1HEwuUR/smnoM5j8ZfIMiFwrgZ5vW3zNnxVay2TihZQMkIxfaWpmUAy1CMEO5s
emnAkoV26SB9d1lQFdCh6QKykcHU1u4gRDpcAxO+7Qzxw0CVRYsaxV5gYF7zkt4tkDw0VAWWp+UP
rlSXvwGhrIRGAjHmjXMsn6LgJaYltb2tqJfuATDWJedgbUviAQGkJI4CLmhhn+g50bOsxDtzqrNp
73V9FpbV3O+XqZXBUlZNoaAFfCHSqGinPt39RVkztijIkzQm7XdsqYaXtsqKK1K4hSRXsmoKMQ2a
WDj8QISgTGRMF8pTJZqagPJrst9oXmdR4ziyxsJVS0BqoLoEsAHomk4HBbRbbutjgiONhN6mt5Bo
872hyjbdVJd/ECsCZGBB1w5kJ8gACYvlualXqAUekzTprH2eWk6k5nLZgpUxaSqAWECa4kWLNo/T
MbUxoGSGjYXiJOIQ2hna70hGW7t8W4fqhjaf7QBKPxDTSJJKBp8s4d2OJA+mEhcCKpHibduMKVH6
JQfIJsmGa4V4+sEEQ7ThghZ/grqon5Z2Tfx8NtF2WKfqnVW1yq4Em+cPvSDgHFSrpMIrGC25pkch
mO6M7Wu+1IBNpk4dlEnr3hu0T+56K0u/q0tT7HQCpUOlrbVwIbnt8u44lNOUZUyCacrUIUgGk+yr
0piDHnMtk/NdcSjHIxZvoSGPyaS5mGqkeUd/hkhzqLvJu9ZM9+3kjMFln8n3hzi/yImjeAYZaI6L
PF3Y0kzceZlxLGoAP96b2tVDILIK0CQyL9/STAWw1UG5q7ML52CZgyJFDJyn18DkwsWoUN5baaUr
rXxgyYQYd9gkO7Splp/N1RC01+UmyYJmC5LI7eUhr91RwKIBiwEvgMv+bMxOS7Rx6XmZWblbQpvc
1LdgXsdmJkjNJCTyoPONVNr3bCMT+Vp7xHIcnImADtXEs16UygXa1jK+koljBN7zcLouNhlOkbVt
903AvsnD7rUo/8Sm8EwilUOUimC884F9/7vR336EMB/AIONOdh9KrQkeSdOJmmoJrKEXMb1PgzpI
N51fjGj0t3D/Si/9Ndf074ye0dRNk2eiiAR76LsPu73y04zKrYeMgLO1DqBi2sgZ6nQ+Y+KpQbTm
cpl7AAkc4d5ihlUa04CojbtDssu/ebdVlH3Xfli3qIYc6I8cwY4Cauhqt4ADAHFHqIO/Kw5AKDch
cpaixFciHxDO/PtBwhLHabygVIgP4sqwnKQvcyNgz5orYwsu2aB78sxwkRWsV4CzyNXizEK/B9BE
ZHxOnUfB9LQcGQLmppuNHyVdkpvMJsmWFll22zYl8o9a4aRIzkDM6LXulOZurPrq00ZBbQO1j/nZ
BeRD8gTkcy+sDRTJUehB9YgXRoS1cQY801kGuMNs232g58oTWhO5p8djUCX7oTNayVNtzSLUzQDP
wa2PNn/Bh6pK4qQKg8VqLpMbrajmb07M8qDRuzLKECPgDinM7PmyG1tZciBCeZ4XngTPNcGqEdt0
SC1wqmcmJt0vDQNcoq4q05ldW+QTO8ILRR1Jt6gq7AwbskRcIYVzbrXInZc+b+2XO6yVGxAHC7V9
IM3BlmbwkR9lJdrSK/Rp4GhhVlsbZSg3LmFXZdU8D9DFCS9P44r7ANU4OBI0ENSD4YJ/zJExilBX
IbNrgWLCeXeUuPbbpv1Oe0Ilu2RtvcDGAN5CZFwQ6gr7UlHqnCZpZ/sNKH382JluXWbtfn8wQKjo
ELqwULERg1yVDH1sgbDMNzPrPW/JnWJW72kjawhfy3oj181bKVDxA2GBEA6CT9LJ3LGygSS03dtR
QYIUTXiq+zBBjelgUjTkQbuoR32K2G5QF5MaNKVd7uzCSwbf0WftMC2muV1AVSJ5UK8dRjxBgcoG
cgJNEsL1U2Zxhno4SCgo5MKCwkGRZ2nJq9XaNzSt0ecNkT7Jyq5sIdApGFy0CL2RZ5AGlpqKVlkE
MopxN+3bCeT1oFQHDmtWqmb8E2NIFvA+T64QJRz7odPSjrVIpVLnplG5VMtfoyV7l61d4kgA/WtF
OPSjoQFMxmCFS+tyCkX3eglc3wKZTRFIr3D+twku+8QaDxGPzqBOGLOdCtbMbbcfb8pg8NmzC+/S
gHhf+X75jKw5tBNrgnuhcee6YwFr0yZ5qB/aAFLB3zmzk73RPuXebHV3HE2lcFZAmjiVxghzSXdd
NNXbDAFtwykkSeO1tB2qYLiEcZWiV05EREEmLF00CjNXwAI4dzqANBBEpiGonfa8CxEDjMxrAhkV
fUe3v+9EAQBE1hCYLvR3iO/4eLILOmcwzvrXOf2IocKZW0TyVFmdyCMjQrRRcv3IghupWvsKosd/
2Sl4RdpO9n5fcdQngxE8iKPFPR6bsDPET6mOYhpyoZe34OWRoPR9ut8Hs9PiRoWFEqIWfdGGPX1N
1FliZX2j/zNhSOmcmrHR35a0XOihD8htgzIdyPfv4w0o1/csSkBlG/13wxKcRjcxCrEI2MtLXHAa
Hso9xAXo78c9WB60ZQMI8dXtfjqqpirSnFiQTkDxd+PNpuWz0pGBW1duEfTWwQ4I/dFDJHbX1kUP
6delgZH5FpD2nTbO2Ae5nyppCIzX5vLEra4U+FVxYYGQDeB9wQGCO7lpJogAoeM9fzB2uEK7MP5u
gMfc3gw3IE9qJLfk2g4EgNJEnwCXdxHTRq2ZK5AM9QC3oua2sL2XNCl3g/77uEKwa+GiQokcNIko
k5+uFfjfmwZdOWDidduDFlv31dg9DbEpgY+szR9gFmj54oReSG0L89clvZKXTs1Z4IEKvp9Sn92R
7QT+kfrNvEq/ybTHpQaFO0TL66moPBhk++nafdc/uYCZ8+RsQfvebOUV9xWfdDJAYSIbg3ipqmM/
Ntj4WpGA0EtWcFrZEhZvW0XbCGQ6ATk9XStXgQYVS1B1wXuDvaRu7b1a8WJSaMIsy/byhl8dDjrM
AATlbIdiVs9gc7UUPaZPVdrAyHcWugL/wAKwL19VOjTiC9G2rjeLlXh8smJUrBw9znYWG5zfP0YW
Ht3/WBGupKLqqdbyuz1Pqb7vkYncQ2Qu9xOilpLbb+2Chy2eT4ZAGTKxwhYwSdebZo31qV6VO+8u
vWd7wCDeuLSxGzZRq/vpLXvOvrd7/F8k3fErj7IT88I7aekTkAugC8zPniuIXYGSFsGFDbUMOkHz
oIt4cJhtiFRTeUWwAm+Zo3ELK1kCXzERE4Ybw7jqyHjnop8af+KhLbRNDQrQbk7vaZspQazMfjkl
kp200nxw+gHCIpPFnUrTwweo3/SbvAGjZJjcog0Byg9pCO6h6aH/aTt7sB1F2cYLpS1d3HkJ0TEe
c6gtcfUHPIsF50bR1EEmtwf0IAm7a0ja+PG+S/z4kf2CzkU07+pcMuS146lzmTagVwFuEt2pNjtZ
Q7UOdP4zCRierO08RJfP50reGV3d/5oQHGiX9q02KjAxbP5Ws+EyM/pOFpKsLt6xHeHUaAVzusSA
Hbo3NgTwcmALb+sAzjqgt8OLgzyhGiq1300+etgTqcbr6lQiiYHyDN/D4lROZlaZzEIEaZJsiUrT
HEJmDLbEn649yPH6/NeMMJ1xjsqNmX+BBaYwPtQHo9mmGwc5UHOTh1a2RcE8vLyCa/cFeo2g6wQi
f3DICPeFoQ9u7M4gPgVjbQvqAUidp1PS7oYk/v3GJt7oAZJODrhwz1Jd3TyBKlgBwd8yNt61M3pv
vasS4FE1zS9cQiUjW3N1huboQIqDaf7sKZVYmhJbOaKxeax37tIHngFKvxl7Zv52eQ5XLaGxCJQ0
nDVGvKX6tnTJzDCwKlfvNOVVsaH9lvVhrEuFnflyiF7E4CyWONFgmhfTooTacUUB2UfEgoVCVh7D
iXjfINm0kltxdTeizIl+VyRFMDTh0NkNorHYAJi/jeZI+95uy8B7cAA/j/3+Ln/07qWIyDUfCbgU
mH04KcUZ3aTnVpUJPri/2Zr1oIVoHEgYPex/PYS4snolcyz81hGn88igWKUbva5h5giDhvljyayn
3v0cIFOKXPnBNt8v75LVaBPaEiiBovB/TsA46yXqvzGCGRC4bkxoHPFHfRNpKG+kh94nL5ftfeWQ
zgZ3ZE/wJo65pLqTI6wBiULroKKgB1mU1X55QKrkevk2ayj6/p2diSP4TLScXMmWdM29HI9Z2EOZ
ohEzTvANLD50yzUIC4I8lvWqreW5uGrHPzMrRDVqn/CGEczs35h6EsWh9pDtzY2688Lp/vK88mm7
NK1CJFPHjjq1fBm7nIaNXYVTK3kIrU0aj+CBGUW3/hnzgGMvQ+ZSLmJUemmYOt2htZQdHaQszWvb
3waRDsoPcCZn15rT0A7NivzBqqnPVqO/eGbx4DDvZ5uRX3WbbS/P3Oo6IbUFTCxQ31wCBVN7lCH0
crRxjRRNhePB+Ul2NYprOA2zb0DTRY7pWT1w4A+ByBCQd8ioCSuFntex69EL8VWTTibARXbcm+T7
AryIB6eEzT/Z78cmhSgzA+igNfEDrOHUDoDtaQO1cP6qZyrxzmuRFzBgvLLCUX5irk7RmgbMtUCM
KPo0vlLbLq+QOzQOedamUbNM2jaNwco4mwUwfj2T8XuvXXkA9aHSAnICYPyEE7d4KCdpJcyPtNmU
FRKT3Zs3V8HiyZqw1iyBa0QDUxGUv8+gDYmSouMrRkxU9m7vIx+/rRwA36Z42tRzKnmerZ08F82g
eNJyKIPIe5C23oiYAe0Ibq/ngUaIt8+1oQEx+/wH2UOAQnG+VUADOcP36VlACjj2rNEBjDajzU43
+mYDJbHidvEaqX9cc1m4yNFMjhcnv85PbemcfsxQAOdTD+2tUoX1V2V9DF0UuEMoeG7ZVgogWLvL
kQzT4ZfBC4amo1ObeaWj51UFoo73W+EuR6ySBwQQCZ5dqW5+n0gP/O9YNt5iy2vYwkWj2BNI+zIU
sQ2gP2+nmOZPc0GRc5vjTNYYtHL2eG8+XLONkZ21LYM5Oc87FWgbQr0Kb5EsDXMtixgxQpqrjzF6
Jv3My9+H1JOc+pXDAKwC0mM4eICVi5M6N2MxtyVBslSrOp/k3gcwXQtgGcoUVnosW0R95YIAuQLK
cBwydl4h9CqVTjXnwAHjaR6M6Wv9gFQ6bzYwEUukm59k72zpbrwuouF9/p7uyiHI3thD/jHuC1QL
t7IExsoBxTMFwRNajzlaTnDpSE8Og967XFTQ9Z1Ex0QrIHJXSyJLGKxONbhPgKdy8WLRBQ+X1aNt
sx6QtaUAYLJk8V+eRn9UXvfWzq0Me7A6LGgkc7UzgBvFzm28+ZqSFjigcQ6oFnqisqjSynzTIgrY
XL6EV3wBl5ngZUFEF0jrCucysyylzWvgQrGD7x0Ie+6oNRKJ8MraxkFYwXu6QDSEVNepFeBBFGUA
kQXgBXg1MBXcI+m+HC0QSWtj77cymb+1UeEuRCsTRC7P+9HnBZx5Tqki0+90AcBivj09X563tf2A
ypiDqhzK8mfNgNrSLhbl10CvZ5tWs2cUh+NXl7UPdeFs/8AW+B0g86EjDy5Wh7NC6Yo+Q7rDKpTH
wUlfHH0sfUdJCJgcjViSJ1odGYrs6HyDTzsLJWLgWynXZoBWBz1YSf7mVvNHYzUgkq2ZxIGtbXSk
AXlXAPgHEeSe7ot6sOiiTrDVdcntHLt75jSPVtM+XZ5AHmYJMTqe4gAkcgQFcq2Cm2DtkoPERIOZ
qvnIpxy+shjCEoKLUwJA1TzmlV+o5ctlq2uwQIBqQYeNyhZqJeLoepA3u3YWI54ufXI7P/MHuhKp
jwTyy9YBrSyPfyKRg5U7sslPxlFMXaUdeB4TDwl/NoKx3VAfbCt99gyqRJdHt7ZN0LiHTAoYH9DU
IhzpYXBrM285I4ieHBbdjHLW+YrLwnGcJWXwtdN8bIp/ytGYJqKrbc2j6FTPB58MylVVSLW/1o3w
plMXp8wVyeSavq+Qb7CQU5w1XzH/skDlf3nG1jY7oCTguzEN7EERUVYqepUsJAGG0hqGUElMyGJV
A5AsaA2UnOFVU5zqlSsdIiwXzhUWx2rbGOfK6OlNQ8ET1lt3oLeXuPU1MyjQgSsRGHzA8oSgrpxG
CHnhF+HW0y3wXbg/jOch/n0RFegUcWExJJ5cVMyE0djZpA0aYeCzt6Y7JUuvvSaVgWNWtvMX4zKA
XKA3wi11useU1BgLYMlRRidmvrPVulJ9UylaEsyZNe0aJVt+XN4OaxbRZwtGXsvgGH8h4rdTpTNm
FVo3Xj3u83b+KGNvj9Z1N2gLIklSrCwU9hta2/gicbKM09GVwG1oA4V0sO0s6Z0KRmsOttf2Wjmq
kstq1RQgfsCIIdw/6zQjQzm3BsNlBeZY8HQii0T1x0rTN5dnb+W4IrwH6SjCe2QHRVnIpWVzUlYt
SoGgS/Fnwz04br38/onlTzHOFo/O/rPMS6Ln4Bf/Aqcktzrk43X3YDnPvz8QFE05hTmULc7ogNxG
SeKhx0DyYX7LF++1LXRZPLk2WYCTAs6GAPYcy+qoSaOXHDNilYNvGQwkG0wyVasmQI6AH5AAwsv8
dIdR0mS5yWMUuxk+M6t40LRG0uq2lsBx3CMb/BuO7gGlMJmZUm7j26L7zmbZZYG2nTfVbb/nXWB/
UAwBuzSQnZz04RyMO0y0BjgJ9kC0C/G3Zb5RR+UbIgzJFuDhhxCeoA6Cvkj8w1WpBN+jT2zRFS7s
ZWjTo0XbB1phaB774S7j99aaZe18K2uFNyMyYSD/ACBGzOQrqlX/rVcODlLnw2Vzc9sYZu9GuTFr
LzPhvD0LneydDfBIyMCE69u0zRe0+CrJXp+TfkJbTsP+0h07iS4fhxX3gQwBvgsyZzjfIkbHawe7
nQjmovTcLVo3b4qkXPyxLiRX11o/qssbcdErzZtGxElH6NkV3YK87Qw2DzyV9ee0CPobtItcW1uT
+Mqv8UOrfXlD44rfRzTIUXUOgoGz8hD41+ms92htAEEVOsdyZLTwRNGhzNpXqFmymu0uT+lauRQx
jY1gHu2MSOwK+8tzBtJlDBYppDe6wveulvGWRHmwPKAqhZaYdNfezXrUZT5UIYqtNPBZ2eAnH6Cf
Hlw2xuhJLvABWV/fNRrJdm1KlUBNuMBWURlRq3Yf1MteZ+hv4S0AgtEqb17p4GEjpqaOYgT7ySjd
9wmgK1lcvjTgxCCqTv12tNOo19PCZwNrwn5OIelhugX4ST3zVpuHZ+IVIeuMd7Xvn+icRHBg75mx
3BpZ8jIBjuZbFcxAMk0BuZ1+iAf6hif5e+eqYcHKK7UtH7ye7QvHCnoTSlJJrf/UNfZsFqq2LRZG
IOZhen7S4znWZdqTkePk6JP5zKMHv9DSu36RkQSfnRLIyXFeEiiVoYB61mLZVzk0FBy82tt4eFXJ
9GCW451B88PlnXO2bjDDxdZt4MFRF3OE9DXRy8SuwdOLuJ4wCvp7qu7MpHT3i9U2uc+MXAcOPJO1
oKyNDl4XFJsAQ4PVS9ivnW6CsZGjXpeqDeKZhQAhBp362z15GB13AZBnBbQWjVunu9Ka+iF1YzzP
5kz3vfEwea2vIWgBB7gkHF97CSILAVobF0KK6IIQTCVVOaVVjAMwB8uGtWH6YUY0BIcdjYwbbzvc
enYwvuSqzO7ZAsKFgnwV6ENwlp6zpsfEqmadpyZ5BxFvTEs3S+K3FlYtyAD+jn1O5TOrQVcEpkzZ
/mwZv4yjsZSX91HEFUKC0iN2VQJD76vgtEJewx+q1Fem18t7dNWR4yRgp8Kbw6MKu0Xv0tpsTDTf
GXdp7GuhsyOH5MYEVDDbj2F32/017upIRty15sWPrQouLbOoxjwGq/Wk3XmZCqKkR6ojtGodyXW9
Oo0cvAfudoOLyZ1u06Yep44wPBuLpd4rZv691+s9tSxJdLUWFCAIQf0I+QpO83xqZp47ygpeFICI
hvuuEXsOCBp1Hy6v1tpgkJnH+1dDYI2TcGqlcQsvpyrIuEEDiYuo0dS9qZLsoMwsDy+bWh0Q2Dx5
thbpcRFalyZ1z2gCU5bV+g14rFo2SkysbQI0uKMfhctmoNP2dDTdDFbDTEXrvje3uJcKVFNK+pka
2resTJ/+YDgOMoC8sRc9KcLM9SlnfbQwnDr9xvrPGFn4/8qAqFaVMTwQR86Tzszrpp18EGAGly2s
LD6yfABEA9WLa0WMO+2eWKa+AH5gZv6c6ndN0u30TN9etrKS7AMLDVBuaNZHmOsKizLz7cUc9Aq5
VrxBPASA2JsyZ2HVsRtC2Ra7UpKf4lN/HL/rwNThqesaYEzm4SQf99G7xDbBqN1D1Nb3lG95OeyX
ElTsxdNSzr466puUfraVDMt+hqDkRiH4CsQ8XidocxPcHmRllcoGkewXOjq54uW0asehP2nkSsYn
zqhoSvR1Bq6uKoGp3lMDsAYGlpEd2IjGE6M+9M3wsCQyJKG4VUSTwiIivFArouBVbNmJryKyqoYH
rZIFGmeRsWiG+5CjlWvquuhIiZHNh34MW8hQsQ1YBOa/tJ0NjhjA0WjiZ/f5dx3xIlAJcon4rySw
uHmO11HYPItKhyEd8AlcCoo3+SrREBSb/MZ8cz+IGap7aPK8g1sF5tOIBc1GvfJCgO+/OZqvPsQR
ezVv8ZiQapGt7erjD+PO72hu5spp9IG/thU27RZD39WzC3heCtjVXN6RMg68ZHpYmlniVGV2hVhp
yhwNTGywy18rAAfvxo0WmTsZ85x4PYhLL8S2JlTj4yWFmRZRuh1nvlTQ6auscGlpBZedam2MPcxN
HIbNGEFhTAMRApf5Atg4sHf0IcGiFoH2m9k+PjRkxsAeCxXhc12UJoUwZZmiBqBkA8DLSm9HGeg+
feolaXTZ2Z7lZL5s4ebjxSkEJ2Jtyqs5fyKvcYzBFGYPoHUKlIBdtSHYCsM48X83JwN7yJF8dYVw
EkyxI46adeZ5fNlAY/0zL5PXVslrZGrpXjIw8W7/MoRKANonLNAqifEQZg7yuhUKfPSaPKjBuPgc
GW6G6UOaoNfq8FRh5WQv5TWHhBTgP1ZFPQhUyWpqZrDKOUYV4mfv4DJNELKjnzEDB6QFnuwF8Obq
nRM9zFey6V1x9Sf2hVulreng0gL21b+U+Kkohq3TdEFTXbntEhZeJ7mrVycZCUMw4nFNQLF+P6g2
cEPOhBPi0YCUaHuf3tz4ibh0I1lOfmEIZxEJNjAL48YHtFksAYKVekK5CgMDAiVSbb8AKR42kT9z
Mdzm5g+XEgl3FBQ44dJZYhdV91qtNb6B9sluRDxV+M5LisqftU3Am6j43aHem7tBrfxso2Rhnfre
XgbZWDufvPL5z1cIXnykwD0TFTPM9tbG7EOtDXinv7NNd/09O4wvRifx319QCHGqj00KDlzVxmYq
Ywy8jpDfsrfx1gidq2UXb4c9Q+/gJg07yJvQh/bjUKK5BJqHzJ+iHoqHMpbPM0l3foqPv0Xw8oCl
sVyZ+Aabo/oZYJW08q1XG+01cYg8sh/70y/FCci1fe19i331u33ljL4MI7oWrJ18hnATxHGlN122
8L1Advrn32cZgCviq1dS9tq1M3w0ZkMoLJVV3QE6DWPTxj60v5jul7ftl75ksZtfc+jgRVpgBaov
72g7g3QK8/3F/HQUNNh92lUVg20w/0D6FRce54mxtvo1eOrlbdiyiTWE0BSPWW+pUtgzt+y+CKdd
FakbDaxV4IeR3AiyaRVC0qx1nFTnHqQroC7fOiCgssG4Mw+/vM77NjAIQk+DlBngLHUkzqgYojas
tGoHZs3tHBVJSK5a6OlOAX1Pd4gID9rkNzdSNiW+IS+cYZEarBkULf5aR/KL6n4LihDdT67u6m0M
56G/GmhF2Wi/rF96SP5/bvmzZgNx1ILb6pvUbkmJdS1/pd9NdPHzfn6Ydo1gYT4Pm+SbSTZmwW91
CVqGDe63zC1nGcy26L/7A8niv4cGzDPn+sN/hH1kV9nSMA1DK1oYWGpI3cvqfSuvJ7ibf00Ie6ac
s6xOKIfVTI89TaIpeU0XNbh8percj5zsEVwquNnAaItSkn1WyKgHxzGrERwyTaht0FOGADOc0PiF
x8sX55a7yTb5ni1Yrmwjv2DPAnjBvODa87ShruLBvNO9pEURDEMnCxrWTKC/C11WKGYDXi28zby2
sxc2Mj7CKdQg3h3vvdvhKgughLHRr7QxkMEQzo87RnVsUtj4c2Y23TJ8mezRoWGjHzN+S7ZLAP5t
yCHFYOqQXZLnMYJgU9j4VdaOrV3Dpn2TvYNa5esVGnS+2uxsrGEcSO9D2cQKa6dYJNYsDWs3BnYa
pLrvHnq4FijAjyG2zK0aZhuZT+MzJ27X45kV7mClBgMt6kigtzGo72QGtE2gpFFT6OXJVnHVFHBE
QIxzdUCxtmgBAT+XA8LZ0st2WQ31GCexZp+QYWMlMuri8xgHy4eiggPWMnD8nvVd5w7R9EbBwIrr
dDsGCG+jJrS3eoCE/x2PtZImNG5LghhLD5U95Hl2Mg7Tc399+g1i55QJ8jSWul/bttjbv4yQt6LN
1ZeGXbUt/pKL9K1tIVTlIVTh6Wh8EJ8OPZhvdY9hjiHUF5rsrUD18svB/a+f0/9OPsv7v/dG+5//
wc9/guu0ISBqEn76n7vqs3jsms/P7ua9+h/+R//5rad/8D835GdTtuWvTvxdJ38If///tR++d+8n
P4mQaurmb/1nMz98tj37P8ydR3LcWLrvt9JRc9SDN4OewKUhmSRFSZQ0QUikBA8ceLOnu4q3sfeD
qm83mdSt7Op4gxtRFaGIJPPwAMd85m/6nwPwl24/+e9++LfvP7/l/SK+//23p3qo+u3b4rSufvvH
R4fnv/+Gie6Ls377/n98ePpa8ns3X4uvQ/rmF75/7fq//6YZv2/q9bSxNngZq477a/r+8xP19w1F
DD6cVUihepP4quq2T/7+m+T8Dq5Bo0pO+gWQC7znb3/r6uHnZ4r1O3n8BoUi1TaoDiu//ffUX72k
f720v1VDeVenVd8xl9fXEqqiWyIJGB+QHf096D6cAy9CUOGMa5RXDtnWolA4TMAJqUG+aM0Xaarb
zw20U+L/asE/T67tb2RpCJZP9DKLv1Yb+fmXbCQ0irTwJjcQ6Ou/JE2Xzix78j7cD7Vrk35EAfA5
wtahLYvnoqzyd1DVhsxF4kdQ1K+7B2xLtMOkVWvqUUkeH0rUrQ4v3uU/HtjLB2Sddcx4ddtjRpQE
jQYZD5jza62Msixb1XV2ndm28OB2rHK91o2i3i/TWj4a6dS1tNMxUEpsvQ3zNaqOjT2191PmlL48
qvKV0nZ12CCzi02b1oVp3g/HXIk3Fz3VOsCOxt9V7oRfGDouWAsyb+5iOHVQq2tKF1/R/DwaU19R
imnwkhgdVjez6/52kRPjLoWXfDOZlRxWcJV3ibzGD1ohRWHS4BDi4pRcfegjY36YcinFuGbJr5cp
5RRHqbkI4Yzi06Gg6YKWjFfyfkD7Mtellk6Z1umegcNIaAqlOshdl3yWY7Py476cr1azsfZDU2gH
LZ363MvkMm08U0us6xL44UFre43sNUqbyZWR2278uV6GL1O60J8e1Eh+p8iRbXn5pJCCCGkqAb8t
66cBT9oj2lTDle7k89WoKtUu1/rh0Na57el5al4XwB69oTPmLzJ2oLuVXXLfEPdfo9Ecu3YiF35U
rNgrr7VaHNoxMcOpy1LXUCvrserGyV3bdczcYpWdozG11UMtzKb2iskpnuW1V3a6mal3tdEq4k6b
u6ZPKKvXXXXTVrWEobY1jbknm3OOvCMZx5CABRFJp92OLaZhrqYtqfG0ohIlN8Egpw6clkpKbf3g
RLOcfJGzysQZzEZkoLqXzU6vbi1FlM1ntl+LZJzTYqhWu45YI3tn5NVU+EOvRfkV0IPGQNtKbXrt
RjcXKztp2KAYXp/NFNrqui/LAGUlpHpmen3GYyzHeBq0VbYCG6F2Pl2BIeeXAZ7FlO4nbJ3i276U
utbrWddK2A9SkYVJ3VmxN0ip+U40Io4cd2M+nPRk0jTPiJUJ75F5JsFoOu1ZRyv3vrenXnxOZCP1
F5yFPplVWn+QawuEAOWeJCznvP1hJNEkvM5UCJsMbn3ILzAoB68ZJXGKk4q4Jp0Q3nUAeXVepmHx
4hqlpf1Qcbigh2JS2yuTwvGrRs1v9M7snyNna1r2YxXB9FcM8UnTcqsjapGKAG8B2PFrXOmnBifQ
IZA7bVBw6JljC5pybO9BIah+aeeOr9QWav5aOT7HbLpPudp00X6ZAQP5tWnNx0xelNbNx0wsx9mQ
8++JjFNyPTv9FJizUu76dZbLwW36vlXYS9NE88FaOhRH7XKs0tuuisaws3r8Mgpdn+P9OFHmQ+F4
WZ/TSDN3BgZNQZfO8Ye1MKPQLKX8h6RFKC7NopUDq+6co2xm0kekNhuvo699woSv8YF9oLOtN+gA
1FYXFLmh7gvHQJXHRGHC1UtnDbTcsQcXELV6MJLMuUY8T9zr3WidDFlrb1Ur1g8jGrn3Y6ZIh17n
TawdQB9vSa3mplnzZe/UY/9YGGkxgmyJnF0yrXixo7upuKWSrSdliLLQSbLhkBFq1L7dZ3i9qkIc
E7mXPHWcF9nXzHkJo1LHoa3oOd8taZ1rN8MY71hxyj5MqVY9pZXaPs9NFX/LYtm8EnNFwyyL11n4
wNFVVFaKNbVdrUnFghAaBnC+jhZt6rb2GgU2OIq7JTaSA5r0JTVoU1+/5ZlU3GRL2X0RWdnWbkku
5KdLVCHjjb7P57yNVR8deyf2qjgWh9le5Q9Rp67+oFbyvtPVdidPjfYl5ith1jtabwcQHIvmtqxL
utkJBQBO4lI8lfNgf7IyWBRur2pr7Enxor6T0hFcoFVTYvNX08hHtDbz/HazcsxcI16Qa6riBYus
crbmCV/oEhNDmePwrtMb69Q2RYMO/WIVnKiLFtNIzAthuZXqYOE+Frkaaqsmjo6x2mG5yuOdag3R
d+JohDBFPIFOMJF7dpNcalIfCT55FyMS6c8Ehf0pyst+L+Ju/Nx2i/JcalV0aPU2v0WBR9w5rUST
dim0/ZouYvKEumR31rQMqheNnfYRrUd9hyheu6t5dgmy0SkOKr3I36dp218Zoom+F6Oo2Obc/3bA
BRCVfgURD4idXU4f5dbosAdThAzxY27KT4tjYsw4290QpnqifMwdhkmTvDzmRiw9LfFie0YVpRzQ
VfojmduJDTdHR71p51vHitJTGuOWMazReous6WR6Zt/whC1JNZ+EkdleLE1q4xmz5tx1aSs9ypxT
VTCXOaqdvY7EhgtXg5VZNpGofKfeKLSijKsx1CS8rrkKWytz1yabcxeWDGD7qq9QBwCvEe2Wautl
t7TW4/s6VbTVra3atj2latcDO7ga3N6Mi5h1X4jUz+dyoHWhd/JxjuzhJu7z/t5uZnveL2pXhtmS
cpbk+IP+KBxn+Bh1xHEuPHqMDJu6o+cZ52sPHFKLEjfVuZik3uhu8i5XPq7G4gQJocIPjWvu3WLL
8becYHVvz6iQBuR38vpuAfB81HWju7L7KJfdeTKtE2Ti8sqpRm6zRIimdbPCWoUXzx3wr7zrHAdQ
qyU4wQXD+9Ew4C4x1pr1MZ7KtXbXSEsCxcCFfGc7S3nXEzJ8RO7Y/DCbKQ59HKxKSYtvGZJAZYKt
x4h90ElJ4WWFNuzaxCm8KtEW6AWllqMyNC2RV1MLcg5SqyPDmRaiPTZKZN01fYPERj0GozaRGTu9
gkl3nD70U53vS8nGgFPpYhG7CcHIbdGZ8AQXp+0zzF4nFobtFMupIVD6psyZeJj0ArWYOcVLMFIR
WXWXqtJ3jTE0vm4s0QMQsYbY1Bii60J2lkcNe3skQVulddwlLoQnTU79HhJV0rgYqraHYlni0NZH
fiizqy9ox5bfGkRPvmgEXntFlcqHLh1U3ddEn4RjWk7XmzzY0eoMx19iq/hQZ4qzs2QRcffhidTx
koghjUURX2I1779LYikOw5Kz01VTzPuiyaX34wAk2QPrmh1UdZA+KgpVIG9NLfPzqs7OhxI620nr
s+w4wPn18x6ce5yLxdeWmQqxQbdHQ5Y0A1C8Zf1SalFaIdy8MuCB3RuWiD4MvWw/O4tUP+QKbEs7
yeMHx6oVzTM7dl+sSL0vyYO+U5RGAhjdtDDqa627oU7U+lNfy/JtmlXSB0mSkvjYl0I/xUtvx66T
L6BGW7MzPdSJgcIp9ugPqWzu41g1Do7V2zcV6VPL/Zqs87eqWZwT+mZqMFvKtMcYZI68clKsT1M3
asdITM33crWHB0EyxClUQSf1EIse382V1ZzoPFvAZ5d6/RpbpnSVzkLpvWpc9L0UxfNVChwvrI1i
Cp1xQXO2xCV3I0oSAwPogwY+4uGqWA2Q1yQZjBtoSlbQzSpdyYXD4oq6RjuQpUgF3ayktB8n4GIn
/HyzA5njsqvnWfXZ1M0t6UZ848gRm8qQpNgzWmveR6UVHUpdWLslw89Zrjh4KL6qT8Yo6xyYmX2K
rTb1tVGTP2AEUTpuS2DJmddH5l0vya1fxm11G0VNvlObAl/tGurOPbGidINVy+iJwjZOoirTCC5K
tb7TjRKtPS0TyXdtGLo7xAPKEKc3cSv6WnJjcqGrQh+sz1m94se8JlhmgTg8GASH7wvcSMmUBnEj
ia47mfoi3teaiA+Zneh3A2weZGpqu4BNqLQ111szPNj1hN+BuvR7arGzEeiD1OCnIbXprrbr5KDk
sD9cChmwcdQUbQglsvubKqvT9/gGQ2aWx9kUbrvCXuVyEXu5t7MrFHEmeikAut+vdHmu+sHMH/UU
F3MlQit+HeTu1FrNkMNYECYCvxp+1q4aJZJwM4mJphyJM9tasm/UKFOvoOanW1ajxpxxw/xdGrvh
aSi6HvvZsdI+Wc3afrJjTaemgwj8wbY6MwDKVd6soJ6CNs7zgKWgfhz63tmjoLNetxyZj9EyDoc0
U8xna67SG50AyIvxGN4pYLb9Xh6MU1JZ9W2uQwh2EhXHw1qz1TBLlnxHYzg/rgZgN4k4U3ITeZkD
S0aPSu6KfN87LOs8T3XJleq18qMlHZ5GCuv7qrXNK1OY4pNAP/8xxvXKG2ejD0YjVd0eGOkpF2Z2
pVqc4VYT5/9giv//Kxv9LywIbdjc//PfRZc39aAADJT4v//19WVFaPuNPwpCuvU75CXKcFiw0uqW
t4LLPwtCFHzgUqJPADjX0fjkHwUhRf8d2SroHdRocHTH7vyf9SDtd7yDqLlD+CO712jh/ZVyEMjS
87ov/G5UvClQYk7+Fk2eFQvUdpM70aR957x34qXpF7ef1M58SIQ8RdcamKOl9dRmXlMJ1AWMtSZw
qlrpP2uxlue+XLR2HmQFaSOBsWpL1YdZ2mKWaZ3ndh+nZmO6g1Zx9OvgKFtPk8pZObVCK1BVzCNc
uaZRbbIbZAc74zRyDMSPyzDokuaVZWzaqx+PokhRGB/UTlXcSaXBmO5ovERze2U0sEP0W6tS9Nlv
5swQ7paH6vJD5oxa8t7BcCFbj1UO8yBJwLvmGTLs1Syxx+5Hq0uKaEtISZNORqlLrXjQctXSu+cK
Wnah5a7oB7sTgV1Hg7mchrQCYXOMoqJePnHsWV1Ymo0mrqa26eq9lUwtZ7hWjM4W9k1ZT0CtCqy+
zbZu9xJg7PIukdSaLy77YgTAN89cAWCz47U2/JWObf/FmR16bV49NU66dxJsnsGXwcvdt5mhglWP
29kKqY5FUkvDtUZgvgCOHQdC7QrfiLJU2sloSY1XmjImZcjFIZ6tkexjL8dxJT/CGrKIcJWx7B4n
IbKVKGJenVtTnrP5QDXAsI+larTFwzisVoI5e6oliEPblRpM3TARYE1TJ5vkvEQ0dbyxdSZsV53U
ke4SQxvnOpBaKkQ7NUknAxcFqxBhXkj1cIiyWkZ0XBXa9KWflNUUnt3Xa916zWom5jvNRFg0yOve
FMtO6udoOa1V09Asn5pNDwJxs3HSbqDc5+Mpaco48ipjSTZHWAPGqCe3OJGfEMsW3T4HfZ9/J96y
Z09bnTG6lcwsuiuzvv5irab+3ZzLsb5WrcZgkq0+Op/1kQfhdc7KFw56MlZcQYR2riaSWuyHPCYZ
z3ObqthcGBUFUzmlHEPSR6CDyU4RzE5SItadjabl6kajoBBqFKU4JHqqm8QMGSWfYEgmOIeemSmL
OHDjd3EQVRKvvBWmEV0PFBrqKy49fXyQ1zJK6se6LujtUvoll6xzkREC4lF9mHnjlQu7cC32IpoL
NTTsbM2e7X4c7btBaeF/9m0vRa5Aql8N6jSLU2wYmib+AYCrs3erKiYzJGKN9MyLBYIht4h1T2nJ
VZhuKUCrgLJazc7pa68fl2b+gmwMkbbbcO4ZO7kodctPNU3IH/OxWr6z7W0cNW0l7fwMT8d5pI0l
Ic5lZHE5uTYJTkcoNaaJKrvgm5zJ16O8QNR8cuwSzbO0jap9uxhp/X7Drwi/nHq12wnWKNLUSWlh
w6HZpUn92srF6k/5QnBZajQj/UatknzBC1MnPZAa86feydB2Nx1OEWJHuxZoeMp5Y3vOWhj8QhTH
gJ0wVY2/pkVqqJ+qLmp7GuqmM97bZq1mKUWCkcpSB3473vW4FtZfmFZvfjWHqSuPWSdnSe3KQ9Um
QUmxZ1kDyTRXJhYZ5lORWzeWXGvRk6OJWfHiVEhjWOe1mYXdiDEt6z+xw6wYACBmycCTNbjPN2EE
/Lw8Y3SSPDAyYVNQWJd1vE4SwoET7l26ebf2EhUbaylqGNlq134YS1Ppw7XTKe5VtMYiz5abmSJ0
nOZaYNuUu9xNoF+4XblE+HspaV94KzzHj+mcqK03VfaKTsG4sLqajpqKm8SF/H5EOdLwhwEhj93i
6K24MQq9z29Fq1K6mJd8bbzehqfpVUvjLDvV7EqLAtjAjJVmlF0obqjv5K26lu8XqW3jsKzbQr51
errvt2LMx5r6f9uNx3ZZ4+jd2iWTHfSjo0QHcvNFv0ZDxZmuIRzU8cdJ0OLwpCypop1aCuk5WZCV
bLh/6rw62pMxCUhuZmcVPsWgH9Ua9/MnIxZi2aNgExtBv8D98ZfOmud9NuA5tuvmKClSSolNL3sd
piKVtZW6BDi0ullRBOzzsT0acqL1VyRzS3rV99knylwghkq1vTEHLr1dSXEre8oBBlo7KmrN6mfx
kFMjbvI82y0GAbu06Us7FNbIQZx8V3dylz1IXU1ycW3pkTnfFVVhR3t5bCAOkpSIYcsv9WGKvuBW
ZmN9Y9YSG5YyYJxVN6twSliaZoV/WyKU+APdgaol4M6zr2ox80/uG7aHq5t26vh91XW1D97PGUKy
HkrSkNSUJIj7th5Cmi3xV3lVTXJ2rUv1A3H8NIf2rE1/AHH/Uij4P/YFX/US/7TP+L8wYFR0Yrn/
OWK8Tr+lr8LFnz//R7yoGr+jDgCr3sQeEuDnv+JFmoTQ1AgkZciqqPQb/4oXNe13BUUBGRMYCA8Q
ev4ZLirO78SKZKQbp+Tnp38lXISxcRYuIjMK+9jkL+DvQCj2DAwBU7jI7J6jeoU6FytBIcwokR+E
o0naUnoyfSvHDFWn7GuNLEZ3GqWadpKSF6RKSml2duS3aaq2LSJ4g6APTXPc/ObMadEcnCqLpnDO
OaQUzyxHWQEPOcEqn9wkK2lauLHUCat2C3oW9tO8jh3lBj2fR+Um0+grrZ60Rl0MaHUZqtLwG7og
cI7W/DaXMkUdd1XBxoHthymsxc9W0eplZtumgZbVyq2YUCab0Ewgcw7QJLC/5KsCl76zTfTai9SU
v9oA+Dr9KpaKGhdIfeTG99BFGZQdW7CYcFKaTLjp1IfHVZR+O+SZEP6g15aVh6Pdx/MQ6i1diclF
Yl6nplrIvaZ/pPlt9/cUTjTnFCvKOGLamURVg6xQZpnRozHN6Wp6g91wgHo1N6ChBqY6WpMVTHJc
SV8kwvJl9bQ6NzndcjNrmzWYqTVm2lXUG4mi3K+T0FPpiA7wYFZhU6jtlPrU9of1ASZrXyR+WiRl
/V0dc2N8Mjru1ZPSIHrl+HE3VMsaqkPiyB/bHOkeLZxZdO33KtesYUJ8iZj0aXTsmSS7aGAiBmor
57QW8V3PO8kloxygcCrcaY12nJp+lh4r6rBI7uOgQT6O4nG33pWtutif1kkvI8WbO2UmTkUKvYjx
hRx7TCvbrhq6d12P+co3HKUa51qiLWxdY009aM9xEncQ2rSVbkRQdIlE1bTLKUdk7qiMqSa5WT4M
ChXiZESk4zrKNaf/gS9mVHwoULmI12MzLuMch44syrylNScI/MO2nI3kXUp5SydGQ+htROaMCJnT
lCJt5bedZVRU9nORxJ8l/DvRw8hKc6ieCnvSte8JWk7m56k2SbJ87ro1Xd2Z8L9JPE2vjCb7LKlp
anUebflKha2pzHNVeCprJLm2krJf0JCzFy05Mptivhb9PCbxYdoELWeXZvYENRypBmLST6heDYtC
hIWBgpr7xDROJ90nKR6X8efVaQY9r92uBnhOi6xcMJlxXJHkDmX+2swhMkRuThbTEaQpiVXJ4+Bh
/MCmrPAc1TrrEkHsDcKKxJMsWNk0DSwN0vYZkIxqhWZ0sbkByaKbeA3ifbdrrxJq6oAZn6tgubok
PvUGnceQjmwh+AL2GxTsuUCKbfZqZhe0BbsA0pZf+MVDEfkTkDXNTejxYn6N9bVPkLg3v4yfuS/Z
sS/O/F8gDd6ggYF8KCoEEHRaIMjBsn4NgKBmR5CPFQswrykAITjspIBIypuus/LfUFb4xWPexvsp
QAKY5I3jikxprUfyynTVnQladnNRMJRgydz4kJySK3FDQfbPp7jN4CWojBni2swxYG0Sem9kg7Le
qTpTpyVVVKM3NNeT+jx3z395DNTLQLJwIaLQd870A+7Q1mqLE2EsTm1xr7cHs7j/8yHewA6ZB1TC
Tc4O2r1DGef1m8rWnkJ2vykOfjDiYIOQTbtyt75TDJdWjnWE3eoD0bgAIT1H3G6jakQBMqk7q8Q6
u2uHuI2oCOCKi57kIT+WO23nHJE53F+Y3YYCf/2WEAOFQM3ENvTR+ROkaprEw5TAsZvp4CrG+z5V
vgEvuo02x5U8GsLISuiiRw/RsO6U2rDdcrgk40zwcvZH4O6NIJe1CUy9tRetpqoR8yYUPYykXnaN
E7cKBuOBxAZhocQ3UcD/83m/HdGCuMT6NNgKFNO2ytgLJBSVbxuXR1SfhhKj5OZkxeZx1GXXtPcT
yJ1GyoM/H/DtbmDATV8IQirH5TnJppXLKdIoALsyBgXap3GpmNklWYHzAA0JTl1mt9G/A0DNf69n
JeV5vigJL7OWpqAZs1BBrubP5/GGhrWNoYIjY0MgN/ZGcYwCmmZn7cREjkaIj5Lv4Hf7bfgowviY
7oyb/qMS9BSgQufuIhr37WJFSRnDI1PhSb7d7quhUShHpMQdjtF9iphBPt44yOzrYbuzm51+Sdn0
F6f0ppCLuPimlOvoP31xXywT7IDQ6630Tdg/2pVBuRP6rvPngN7F7Zzh0HLp6f5qhi8H3I6FFwN2
vL0oLRhwcwYswvFq1g7WTX2Yd9UH6VoXu7/+Ni2gQQ57gbj+je/XuHYS2jAq/AzQKYrbf9KPIswe
gOLMsSt9TA9LOKjudB1DsI396f4SI+cXKxbWOwp56BqxGc+POWda0P+aGV9TEk8u3s3Rw4UZno1A
ZZs9jrwyLxHRU4TeXj/RKYulpSvlYWNhkjzclXvqL+2j8q6+hurzdb4ppqD+dmHQ7XR+capu5XSy
NYakuL8JOpwN2kMQrkCUaC72OcbD7KteGVSQuyRv+Dzfc8v7SjDvcLK5IBr6drLYrVq8R5A88PzP
o4plVCrJbliWanw/W59N0v4LMztboNvMqK3A2KfaSvR0/jghaNALkHTWBHHLNq30CBTeLQ+bNcOl
1XF+974ZbZvvi+0gtZpZQ1xU3eqpvVZ851Hz2fSQPM0nauYf2/8gUnoz5llkBulwHvKGMTfuxkaH
kycA/xutAZHmk3Fn+Bce6Rkk/s2A2+cvJplWBpzA6ecjBQD4sIa6N94pewdOK3LxxrE90RndXaKz
nl1I/xiVPJ5zdFNXOztpyrYlA15U+n5xDchql9KTSKtL4cW20M82AjZAyDBtRn8IQZyNMoismJ2K
8in9f7yUyyC/l4LGX0IzNL9tIfafP8tfrH9iTWhEZBMI7Z2vzjgvE/Sn6RJl5kc9uqnLC8HgL7+f
jh4ocdCCoH9fvypzpLBXEYaCFaKyDp5IHP58AgC63zww0N7UCnULJDhn8+sRDDFJpLKjwvUa7Tbp
8NoTV8qx2MsXaf5nYGdrWwKvxtr2+ouFNzdRnU5iAiS5I7v31EBv3NWVTvGuC1dPnOw9yDvncPEa
/8VTZFwLERJOfFKfs6c49YYpyg5w5uSBQX0/7My75bPuY5se9h6Q0W90mC481l8OiQwJoQvAbsZ9
PVUpxwyoEZ2CwYUOspOEYa/spcDAU4ZevvZD8xB0vvQuf7HFtriaUpnCG6Vv+3rQxZprs3FqBcbn
4sVXlb8+gnTFMf2+u1b91gM/R8hSW//JZF+Mey5Xo/NaS3VhXKQb5k/FHe41vNjH9kq5lxKve9/e
S/5fjpV+rqaXo56tXEmfCrWRGFXeddWVftSD5Fbsle5aDrFOCC8ZEp3HZn+MhzwhAYJBGHq+1xsA
sDO90W0V2TB6NtuEyK/2m2dJcmwuHWRv9yWlVxRskMImjn+zL+USWkCWxuz8NrR3erBxLtsoGOEN
XZ7bm9VqbUcyWkacYcpbJQdhqm3e9p3sdvKXpHgAlnRhO7y5cojh6fqrhK/YXEAKeb0y8yXp7LLu
O7cPq8Pqj7dg3g3Fi561L2DdCnf82tymfoclSxJeGPp8bqCw0WjibNMpcUP/OAuNyqHWjblc6EAF
SmjXO/r23U46RfvmGmlJU/I77LqCS7fdz+vs5UXEsMAsyDHt7R9vhD3XdbRqeYPrb5F8dK9+tD9a
j/l+3Wfe4m3Zy7zf3OOWa9Bd3tMMFhoWfv1s7tsPEBQuqlmcHw1bzK3IiF0Sdtv8bWdPQY5kMP8W
2ur17EuSTg80devlom/9+fX7cxgEemnFYjv6xkaIBlE+qYJhtmitugMqjz+2fW3tlGD8APbywvX7
83Z6/ZSZ1r/GOz95+sZIjaj5Od52owDr9+0xGE45QaJDprbrMfiV903kFTuAF2m47C/dLm+fLGet
wyumWULupp8dQ5CwhmkZaRJ3mNMUvRWaYKLstLww1Z9b5PVUiWs2+Ue0SpGYOj9+QJK3S2yLmhtF
I0xUrvKbZod0hfOTAVsdN7MYO0AxQbl0rbzdQZTTUPWjnIC41VvVO0uRpN6i59xRjcJIJexB7Pb7
1KOYCBNW7Gj5upd4m78YFDF7iL7wtZj0ueaLSstRYIBYua1yN9ePYBX/6q3FgYQgI5moRYHEeFPL
a6pRq1oUSd30x/DDPMJw8EH9KKShH8xPtQ8Q+fbypfV2gzAoCngb9+oXUjaN0jtTiiGaOx2HH0bY
7Wx/RfQkqNxkn4fW3UU26PnJ+3OW/xrwjYrNQh0fNxo0WXl/X+f3+ZfoWX0W4C2uUSAJyhB2UfEd
Gm76eOHgvTBV62xjVMlqL/wPpGU3kktlYXoDlwE5HYaV9/Y77fmvDsgRz/WClysUXJRSz2IusVrQ
gvSVJRO21/YxP1Jjtwi5xmC5Lm8naAP+fzAiB5CDXdRW1z+3NtquHHUGFEnAtSWn0KfpWnjorZNF
NaF0kN9dGFDlnnx1COB8RVkYZwSMdpjq2T1qrGlGP0gq2YomqfCeis2emNLyNa//NxTRtq/7s+G2
quaLgL3KVCcG7lBuTjtYS2JcAaCCUG58AqwM4+diJHlpfmcRbN4nFYxtBrRuHVf3ut267/cGt8f8
4fKd+CbbRwgInOTGwaRzANT+bDRYIsKeF+yk0bWFWtbGwYCfZrynXbkzDw1HwTZ0u7tEf39ztjEu
jSewlag1bCYXrx/r2MsRXntgXVKRunZ9P64XWiHn3RfU/hlh6yNsCxOkytneE4JKf9xCemwC8/6P
Y0Y+NJhJK0FGXe1itLothNcL5fV423t9sVDkvJfTrN9IlkfbG8M1lIOCHW9Zbu5N4YJSl4ZGFhHe
1aUM/OJUt2PoxdCWmPXFdiCybc01hLF8kEsOFRvbpet/Jd1dug4vTXV7uS/GQ/kQDMHEeHmbuyuV
01FD7hE5o6L8ARIpi5ULNbZzQv8fLxNPLURakRZ4Y4dS5gs4rIwRe3+bYeelw6ZN6D3pT0ogdmvm
a3+AZV6x7V/ykn+1M1RCGbKBrYXwpuju1FlvyBKdQV14UYdwlBU2Hize3n1KBwrgfxw3l4LmNykW
yxZ5ZN3ZlPfRmz5vDqlaUiPiA/LQcMU1ttVefDQP+Ep4yKBe3IW/WDmkVRSiaeZRAn+jBG1C1NR1
acs+QtPyNw8DiZvYviUU3yQBL6vavLmLt/rKiwHPjlM9NTqIHANC88qtbrbuTNQYr7fgI/9ysHg2
0tnJhv+jBkqYkYD+nSRrz+sj0miRld+3PyrXDAXhcBvCZLk08tsTfMsit2QPdCOzPduO8ENrCUI1
RPMjlNgA773I3wqo0o5QA+r3+ws34nmevA32cryz7biYNGkig/G2jKM7Kfv2CkpVKB3lvXTJp+BN
qH821tm5HU1r4bT6tmCe4ne6J3iokBGxDQjHYOvLym5x0y3+hRn+etStFACjG6T+2VneWBhEirkD
nYBC/1cZuI9XhJKXevmATh+FYjKcq+zGuvRkf7VaMQX/57hnZ/og0Y0SmLuAw3Dt+z80y+sdcbjY
59fabmHc9UO1u6Tm/cttaVJk32ymseM5L+EmSzZY5UAlOjtYaM3TlUp8sZ+Pzr2z24r+f7mws62f
FwOeu/+UUg1mWWFAZWu3b+91vIrCvPXxk0cT72L9fdsCry/L1+OdvdBWKWe4VozXBBhe4AKzd95B
ow/+H3vntSS3kazhdzn32IA3tw20Gz/kkBzqBjEkRXjv8fTnq+Fq2YPuHezq3J7YCEkRXCm7CmWy
Mn8TCw08YZ6ymhmf53GYwWqA6ExAfjQXFxG7ObCc2LcTjgN/X7dHno+HunEd5OdmngDOQ7gJtX0i
FGn2K6tX7L/FYN+EXq4iUy2NHu0dLq95F36lp3k7AI9yFe6Q+Mq8zvfqh5WQ5xsG2xKVxzINKarm
zmK0mlWVhkBsiYeHFx1QVHBppIJ2kXfpIfKco7f2WD2rotNpeBNyMco5MzRAVjNYarT2RB0iuioP
whu93K9Wec+Xz9tYixO2EA3MtGd48/fyKFFhke5aIZ/4nf6wuy7uc+FSJh5VZQBp5AJnlawEsyIp
LKEE6vvgoH8ShUj1u1DNlQ/dl9X74+LoTqKJU+kkvQKzBtO1Itrg4lL6ZBxCvBlEO6x6qmlgrsU7
z+bE4IC4klwJ59LFZCa9OjZQ9xgc6PCNYnD6HJQwrW6Skhp2F8XWlyCNnQ+9pKprSZZYFG+3BrEp
jKJnxnMO4tViqAbkxlkaEjLX0YvLDefOQegR15RJ9+sf8uK2OAm3WKO+ZPW27hMurQ/yeNAMEOor
7w6RVixHpNEGw48WyaGzKmOQFpBdkGt5XSoaT7dh91rWOK7scAGBOovD1taQgyNbXJaTMxUDbZCX
CTJb4pkoLv12iwzcXy2r/0eN/4/Nxvr3oPH9S7ZAjYv//y/QuKRo/xB4ZPiFwKeos4iS+i+WoaSY
/xD8Q8EkRH+flgnXwV80Q40/MuhhYmvvCAtO1uc/Zaf4D+KIQt7/C1QnyIl/ESAffn32X1pgl1Wn
gFO9WR5k8tQpFWCebGewehT33m6ssAdCV5fpYyNrT8MQzpt6MDK8/VRcP9Wo2qrKSA8ukL7KNVg3
7sO6nwY30ZCTgRfyLW4S3IjUO9nGyTgw2k+q3nhKL10hyMMVahk4Uint1q7UQ2gEtwF3wwYHIy5y
KU83DpzeDaJ6cI+y6FtlYrSiTzmF97bgQJGij1lc/WhVqHhOACWpruGwDPa3UUm/AafyDH14MfX2
B5bZ0NKH7lAZsZ+X9zrMGecpG1vNDYxK2INnin6th6m8h+KuPyVmC7mPYtW3TpuASelpdz80newa
SZJ/MeGr10hzS+WjVMbOsRwC/6vfaub94PuOW6VIhyB/INESnevSjVoftlucz/NGcXq9ZFDTPHuQ
8nHKqXHrcdVw6AbB9o92kV0HildmYbRNHCv4FPaOJmiIcBntqX0JBsP/qMSTYEL5adR7lRS3wSGq
DOMZBLDxTcHL2jUiVJw22hhL+wrtlZ3SB/V+HAPnOkuTT12tFTd1X497yxrTexv7FUobqkNNepBm
47M1VcqXyCq1Fnv4gmZ2KMfyt6CVwrsIc5NHMyqDj8E8yB1kmBr7JH22k5c250dvShjm9SaC/3cd
OhIYxMBU5bsextV90AT9tTnSMkHoQ8ldyZCiLwXBD8pgByiCTNZtpLYoUY4YAJgyql0OFkoevP5P
seKHRzvq7K+DmljOphsH6kmmls1IC8m8heoBx9k+Ho6FJXztjA7d7Q3deHs3NNLwtTSm6qEJG9MT
Qm9PuYNOSl/wF0yg1H0H5wCx10Foe/S69GXAWv046dbgxYbZ3vPARqEmHE2vowd1lSNzRJtbDsuj
XYf9vg/iGrWWOd+bOEjxncKy2qdlNx/VZk5u4zTRwJMb4JPDJkGKK46/VtEkfaGfrXidEScwcmNm
dSpA8TeG8WXwVemLoUS978Xd7GyxwyiOujoFDyPUky/qnFJEsJOiehgyvfoyxZX10U9D/ysud8ZX
zcmh0QJZ74/OLKMIgfaHgjwKTnwhckbaVHhpP4w/LbtGUYLlFGxa/p2egqSORjmlEUuMhmJ94Rj9
HRph82FCe2Sb0CB+8KcRdSqntPFWahF9wSd12Ohawnq0sjDwHNTDsB2O/btMNUMMUfJe/56MHTj7
oUmkz0Odj7u+UKgn5ZZyA51X86jdjR/GRms/chI1X0Otp7Vfl6Onx9b0ya7l8BoVEJiodZk/yFhz
3Xdl498mxWg9pFGsI8at/1FP1nzfU8LD8i1qo6uhnjTXtvzY12/gN+s7ZfAPft5aCp6+KXx92eLC
U/zqUEIqOGpNji5UbdHRkjRl50/Z/DxGw91UlUgroG2Zw0bpgj8lK3rW5fTzENrXRpv9LCqFw89n
lyNRci13rTcZo+KhQhLu1ai/UgszvcocaHZhJWsftTJh0u0qdpOmLPaj7+ABUeAWU0ya/L3xVbok
WS7fdaPRsU1K/yqRejiWafYtUII/Q8WhiCSnBlG6fpv1SrE3adx/gHmGKIguP3bySHMil8ubCg5c
s5kg9O0Q35oeAFdQVYtHpqcXxOgm9mqUXbZpNMHWSEc0wgPL+hk2tc9BGDfbkxvvn/fKmyLYhWsE
DxnyQmruwIQFzf40FfXbqa99f3pstu1fFpdCP28jUCPrbtELoOvrrfUmnHhJnWS+gqM1JMH8WHvJ
7NbP0wft+3xjumOFPZmzbbfGFVQ8u9kiEYX/yWo57G3udh5+cWlOklboJqMdezgjrb61WhxwQw7c
Y98hI2hqeySUVl6Hbx+H5zEXyX5dZF04KtOjZgH/TlzTXrOwXECOziOIl/HJpPqOP+U9oxIeDpxR
uguJmiYxnGsv+WHHn8KDuolWsSJr41oU+sJoagM9nB/jaGs7yBbC8X5dm/+fl/4PlcOTbXqmf/Gx
yF7St3zG13/jV2pqKP/ASxX3OaQ+QXwBwv0rM9VllDF4KQgoFp4emn6SmCr8kQV+ViGZFW5rvxNT
SfmHyW3PyxCUK1Vi+nz/TWa6KKujQsp/n9SYxJQaDMnxoiyr9kpt9i1c//65Zy//nJqNdWjuUi/Y
NrsgczteMeGm/bTGuhD76Pd76Z9xQefCQ0IrluT47S4wc3UMfZ24cjvKwG8ATAQq6loYBTde1km/
Vue/bR8sYBn/jMeTljcA0BvoMm/jFfrAZApNg/55+imMJ0AlI3ycuRoYOH+XqaLQ9QHehchfBPBF
HKnrpsFvt+H5z1hsQy3I6iwa+RlOJEPxvDEg/p0svgt3xNvywT8jgNESDAthkrn4oGZs9/WEUOom
yCe4h1RjQqzRC8CMaCuNGAVak3J4P6SyEnPJD9KiKC9mhZjCSHIM98m8MTNofpvuRf8sujSmhy2N
9WzNbjp5/zWF52zQy4J0WtkoXQXi63537oVaeLKHyJrdcJZeB575YWW84uI5W7y/53jpKxGwzhoU
E0PKJHnmxjfmY3DQDv2h2cWftdBFqO4Rn7W1y19c7u9FXVz+VpQlTf4ravpUPqRe4Zo/eAa6yUMB
ikj5+v4oLy7Vk0GKPz+5p1pFzi3K/6iAVHql7KRUQUsijlUjXlmxa4EW13wYQKVuNbF62ufA+pLm
a254lwNw+IJ9o7m+hCyrRa6A8GZ1NBZLsvig8v5+f64unmYIFv0VYbGtu7rt4F4wBCP6ZJVXcS5v
Jvshlle72urFNfA70GJ3Z1ncywEUmdfatRJtNC+46jf9lXaVPK9DBi/ta56HAJ7wvwVjulhxWo7y
ShYijpSiDZdkXywn2CXNs9qOQrjS87UVM9OLBwla3yhCcftxWS5uBUNu5jgxBsRBb9qbKNjon6xv
RuN1j2DL9sOufannTfXVTlwV/eXVtsvrvl3uMAdfNPCZBujz1yrOyZIvc2PGUZDxikqvAM9I1+rV
tMVq/Io3yVbdNj9Hb/aSbfsNuqqX300Po9uD53MezRvtUd2VV7K8WW1YXNr4pz9r8RkmAPdzozIr
I72SvMKmt74evjc31F1QKfQgu63VoNULWwZpDe5m7ku0GM4eGgOET5S+4f5vs7sO2aQrbZN8SY/y
1vwTuaP6qXFfrdw2CpCGdGfl+/lzVG7+kxa1Kq7mxVd581sWB5EVq007ikVh0PWXnuMH576+CX8k
8gHFFGNXf5yvBcKp/dl/bh7Su/6ntsdqYKxo5yTPJQjE9/f6AvzwetkAhKY6T5FeP/fCTbJIaatm
hhJKM0f/2dzlnnLwj2JFqLsOu/bDKgrhwvlyGnIJmYvSQtIpeLECFE+9Qubrg0hbYmuDMqP1WBxF
V8d3B3dahT9dmPw3kRc7Ms4mVgISh5sWPXPwrGzK7JDfg4eS3HZj7SlbFvgpHdp9cr+28C8swjex
xWF4sh3nflBMqjzolZZ5t41oUrqR0R7f/5wX7vI3QRabS0PjyjdkBois96Y0bwf9Z5asnGsXB4Ll
DshOQRrVFsln7SvKlPUMRImwK0fwO0k+vD+KtQiLCyjXc80JWiIUan8t9/K1tUpEu3D10Hn/PYjF
1VOGeDaXHSEEYF6GyxcDpNafimPhhX+sbrILZx7RKNiDglNpEIsdcfLtU9nyJVviKBY4xvJhlPHX
Mb1hF/1ofqSPEhU57/0ZXLzL/7mtTyIuPhJFhnqSoQWIJj/6Wv6G539RuMm+ffUpGWEh/eHT+Nuv
37MLgMF57MXns1NrbKSG2NLBf/QB/sbwJOX79MVwBTjOXDvC1mZ38S2HhMJ6GhNPHGGZDdKI2rFX
fnZsQJsC/r/2PS8eI78nd+kAExVSbM9ifcrDfNulnyXnuqBcavgTqmhrCeUCmP7P6eSVJ3N9YQi6
bGOOQ1g2dUG0wUUYoTe2VeZVCILAZHS21bP8ndZCaG6aI6e1elgb66I9fR5+cW75hRxW5kB487G4
0zwAo2CMtZ+QrpjZtat60eg/j7Y4wKbZcDJVRBNwo/bYAQDiebvJHtTD2oF8qVrgwJX518SKY+hk
VyKw1Gmt+IzjHH+QdTReeO5UVsVzNvXs5Gcw1F6pyx4tsI2sxnembLqyf7Qq6OPGKqTs4iqG508p
VIH0v7SLR/olrSKVX9PvqpfoGtiBm4AENFHYB/gUeKn7/hGhXbyGfwc8W8VIX8amQkB9b9ouqt8a
fbfv2QETRerC8hUQ05v0iM/twfo4bOtj/lA+4dbgX4lsKXF7t8685jjcWzgUlK6VbcP0kKgP7X6t
unIpkeZD/WtqXhfNyYcKnWYYZVQh+aUhMmkqSaJbPtFwi67hxPEeNx7D5BiOoLTVSCQPf+uEoRML
uZFKlrP02dH7oWmgtrMqr/QrkUpXrv1gbNNN/YJi9Hb1SX55LfyOtzjRgtEP5ioVa+GZ05sHUnXr
Y6Vsbma0EW5qN71dY9lcvHJ/j9BeiKJE9ZBgHkpEp0Npb/iG8t7aJIofvch8+Yr/GtQSJDXlONrE
IkTrOffJnf3oHOxH+bOYzEwsdWxz7o09Gomy1+67w/urfW18i1PMosulourNDdxhJdO18bYfupXE
6N+s098jXBxeeTGoeSNG2GznXX+MPhQZnbWN+RO80jbaK5M7TxsVczJzo6Gp8bfGiPovQm/IkmhL
sQDsWeauExeFQYdcSz72zgpA82J2eRJgkcYYTidPw+s2GErPV28xKPCkbAXjcvlYPomySF0iJMbi
QuSX8U1+I92nD+DraSlIvIpwL8Cn3t+sXwYX18dJ0EXOYviOWeFREG78OfkkGeaNilTP+0vwck52
EmOxqzGZKFrMuPg+gQfs0/6JYJ0PkRdYNPzEYpPfsTyMfNs81Ktr4+Lm+x17SeQr5Trj2xFbgMyE
IfSw+08MP18vjbNNfhJn8cLSUqMZs5o4FMFwCeJJ26OSQSveVz5q0YjnDHII4N6deA3tJb7Qe5EX
OxxnIXAaYtlwSfww7sMf+Y/4Rw5JQj9+H5hcQF9okn1o9+tZy8riWVaWzGjGnzQjdK3/mZg3lbyy
7y7+922aJJRygPEsJdXCsOjrMhGVHL3HxfvLoK8EuJiyI3CCRZqMxSloxLepEIYglhI5YvJuq59c
9TyHEtf6pO2NKwNH07XU69KAQK+JMhDCbWfEIHWatMIS4doAEVmUqo2X9/faSoBliSE31cxuxGNb
V+Or1Ow2dIXW7rOLMZC5gziCAhsUyrdzZjd2WTliEOlNcaduX585227X3PibfCuQomtUnFd1ouUS
p5hHK010RM7sdHWjhXPUUqtpPWo1FaaXOnLDP6O7BCsAL/oQHWpOzR2M1Z1jbALdbUeP/FEF3Zk8
zZ/VTYY37dpT89KlcPqjxDSdJGdqWCjIe/OjOvg6GP1tOmjfpZ6vnJ6Xel6YMUIxh6IHoWzZCkJc
q5Ja8apEknJnPSv1Qb8ab8Dqe9KWPYfG2M/5J6YndwGSE27K/95fUpdOUBVtFaFThYb/sogYIU+a
m69bBCWn7vYXbU6/Xkt2L2Xl7AqhNESR+ozuLM0KRjSiMAHD7RBYDFZBRFuuXFxt3h/QpfULts+h
ows/B/Dx2w8H2C6XsUMJYcv4z70TPAFkO74f4tJgTkIsnxhtr/mjJp4YMtYT2GM8lKaMSYfppvaa
RfMC3vHr5Xgaa3HzBBB//LhkHYI0fBGGsGN+W+yjV3kvwx3RMdNe0jvDBTE+bJJv7w/04t2O2qIG
1xHfhTPdq7Aqe1WfX7cm8lM/e48tSQGEqqL/UVByNXf4uN6AvbT30LsD9Ml61M5EIIMBlVFVdGo6
/4sePAmAZdXfvT+0i8vkJMZifzcAVzJQPMToiq+DbN9kevI3ttbpMMQwT46QlqqHlptMnpW0FbhO
LBm2cjTLX1JsBt05jNEbd9pui8BFuDP8Zly5/tAmI8Kbk5V2EEgEUAhAFBxVXTx//KSdB78GDtcO
ejLvR3MKhC1pGasQ/rVgJjGbkVa7gkM0HQ2/75svaOkpkAWzARu6uatrk7eT5MgvCDQkx8zqQwT0
rLqcXAmzLkpvQYAILI5+Zufct6AxY1cupDndTc6gfs2CsIv2dYGAt7PHXjjFqVHSGymA60BaH+tu
EXZ02z10ZYMcYccgUbXRc6yw0UsvliWUpD2ZZhSWPD0ugWUxyNt4tq3pVmXPVY2H8v3cyjunHnKl
2oVDMiMXbNXziBln1SAbOXpGr+al5GakbuaAr4eqDRZ4VWfib62ix7y6UVC2agw/OSNzBdtTNe/+
VBu9m56HnuTW2cStbrfWZugmvJqvhr4pmmtk00cZYdLM9Mn8gDNLbe0Wca00+KX7VtEHmyCMHEAM
vo0Z0rTBXxTZvI1maAVfYaiM0c/cUYsCGaaUmqsVaXqcgDYepkG65lKYkkPQq3L+QWkkbFc9tHxn
FWccrbTvLd4T3Tf0VyJzOyaVTI/Hwm4ANaR4nqxvPlL3UHfHLO0+ZFOUGJ2bBjhb7Uy7nLNdN4i3
YicVNkFpW8QdI1DDtP0D1/lBPqJ+ooJ6AJ+a1F/LropVkBhldY9b82AcwP1qJo5MvtW5NgKgzkYr
sszZsqCq+osW9mb5AUXoKP4Rgd9VsKUw89irIs4Xr8eUqNhOQVb9dNK5Vn9m4AD1r2WP+fvXYTBR
w06BzbbuLHdO4jaNLQ+f5NAczIM2moXx2HVjpd80uHxOt8jRA0md8EiC1zLUWd6qbpskqfmD+v4Y
HoN89A0sceWy+jxMltULspacgZsNitBvr3FScF6KYLB+to4kbErGTs5uIHjPE0azujTeYeSZYSEW
SE71YGfJOF21g9/o+H/lIByPbBBQxZvJMoIRSq+NRcNOOISad5bUS/7jZGjTkLuZFNfTVZIXOf6S
TmLL0bXUhORgru6UuEbkkVk4/U7S4tn4psX6gJkFUHBb25ra0PdPepnJ6lPYWlPxSOrZFvvYskHW
IbuBk70j/C7Hefb9rd+no9nu6MIk6l1VqnZw1ITViqdmul0+KziDRLdFFUZPyC87D4M92K49m3my
97uBlwbec1yXd0gWBeNVPdTzoWpMyfamsRRCzE4T6rbhaSaeC5ObOaxEDGTSTEX5rXdicA66k2W7
KDMj023mZoaCCy3PPrSTogf3iGpPzkaNcYHZ6faEtcymM5yxC671bKpmughpWBi7UinN+quZD1GA
aG1mZcJvw2F5Psa1rkh/ylJVxPhGdmnyR2HEWXutVBxM31tnjP0/JgWzjPiIVPVQOjda0jdyg18V
x1Xy2M0pD/3HwbdSY7jRfznpTE6rRc4dZ4ad+NRrENromGWsd2avNNSwUbfZ3FqV/tSi5WLMRyxq
jPoJYXhdmj5WBay8DardnFvmL5cfik663u7nNJji8srPp3GiuD3rxY8kg9PTUXUtwgSZLR1CRIlC
O74lT51utcqtnzp4g2yQF2eP7/3ckev2QEG31j/OTSnhH6sHSW+B+erNSMVtuYpi1fdvQywwqK4x
gVbYrVxjFysXp/fY4kWQCu3z/rXC9d0P3fqI8PUX0Fg0NOV7anfbdOt/WCvcraUAi2qJbP91PePf
Rs64Dfmbpu3ezwEuvg+hi1oazEqaEEvAWQiyy5REBbYGOQAESzRsexdjPlQV3YjadOm9H/Fi1nES
cFGP0YxWTSiC8riaqo2V/+n4n98PcLGvcTqkRfqblXafZ4XIF6+w80GYbzzAYfz8i+S31tc4Gw75
BUwqDlPe8CjeLpKosKvBOyUOiXA8uGZ1mDDk+W/HI0KANtGR9BE9xkUS1U2UdwLTEp8IJIG1Uw7l
dXS0N9MNZ8Nu7dV3jhtYhFusddsujQzpD1HrHLZz5lLLStDT7V0jdFsYjJvSzf9cbUadFXkWURer
PbWaRk0aouY3w+co3/q2i736I1aI39pNdCwrF4M3t+GcSRj02tvsfBuI8Ah88QIn1z9TipDLXCqH
2hZznN8EH3p2uO1h7fI8byuYzKuTLMouy7T0NN5i2eBaTdm6Ih6W3QHP++FW1EF9AWXNP/DOXW21
nJ0mrwMU9nGApM57jdCbM7I15jdxyhvuhY0z2J49r+TbF3cDyDWSBlqaZ60uqYUelWO8timNEWVb
pD7WdD3PS/GvA/lXiOXLEyMEUgSx4aqf089UuoWtImdef0QkEmi6rrm95Rn5vtauxAn2N0qCi/iL
12iNCUIVY9lAqyF1/fpqCFdenJfmECV+6iEIGMrya9f45M00zLPSlBEvlsEI70y8dP1+rRCvXlh9
pyEWZ3A/BVrrxIRwPpZHfTsf/BuQSNv4F6R/5fI8B2kxY6fRFuexMqV20gVEExiJ2T4Ed+ODuW+f
nGc5AfoLDzvYWm5yM7r+xm+34Qd87qqeXq2LOsNKaeT8cnj7Y5bvQSHtY6mh+DH34cN8DK5SVC/m
LRY522i3doWLo3K5y09GvsQJKrwalTIjWB9Fx9rH7/yH1tw4Y7uy7c6RBItRiQ9+smb6wEjtwMdo
Wt93n4PRK+dd/eMXonnaGZYX217+YXh6WSe/XA6NZBjKYSYKYssxDo3fZgP0P66L7rO5p7e8K8Hd
DHv7K5QxbHY963P5KHBf71+LF7fJSdzFkHNHxf3OJ66qdDzEHvLuj/cDiBvn7OOdBBBH+MmcmiUu
ZEGOeV0wvmjN11KihYNtWlVCPVVXlIpeC/3vBVvcBwXyyyY27REfUPreP4yYB36QeowJPXyEImsz
HkzPBleEVd1Gqza8miMPXbZP6rwbq135aW2fiD159nso/iBbiLvFWc7RVOJRJ2YXHuUXubopanuX
zjfIK3pWQHEkkvftfw+AFqvYIZ1CfwIa8lJVzJEzSTU6glZmfbQ7+Y5CZr15/6ueLxs6qAZCkAhO
woNfdlz01rfkITFAoJnh3ShPhzp6fj/ChVzibYhFAhVYUdRkIkR6A1el7Emfgq3pKVeDsQ3cGgbc
f5+Evo24SJ66mdVj+RBgglaFNNJAeHxMx1nerYzs4uShpAXsGdGO8zZFi+KVkmIxmk+7uDk6CCO+
6pQ6bvxZMsmVgFhu1zAalzIXpDvFZYjBCh2St/uwauF4hh1nm1TCBa9haGi5N/nfVsZ2KSM7DbP4
apEUl33YEgZCsp2hZtfddfvs1t/FlRtkO/RsVj/bxcsIDXSktWVELM46D8gB9D24TnEzdtvwhzDm
aDeN13+eb/+DaOdfz+CV9zva4oyJ5V4tLJlozVbFtKkXoq+0lEaX+xa4zxPZ0n6VCXDpFD0Nuvx6
iYO0dkPQ1qtvfEo/30Zya+u6uLW98QrBsFoGO5j+Wd/+rZz+NPTiizo8zMA1vI4XPS91K4S8xity
i6PYhYG3diNdOjMRTJbh0SkXGjxa5wdR6hCPCtkx2/a8OpOHddDUxXzqNM7y5us6q6hs4vDg3FvP
jr51OpcbAzqTP3rAg2cui35bRm7/wX+Gq25VrvVZfy4e8qt1cZTzD4xpAOfB6/tUwfDl7faUxr4O
kfPkARw85zIwe0jjWTI/5uqx9A/vb9LzFUwsBANMNC/wqVoyZAwnbXELE+cchapDXCaYnpp+v5JZ
XDzAT8Ms0mMd4lRQGISB4Z+9IMV2rVw7W6gM9AO2mcf5vf+/jWuRIesxPtLML3OYZtg7YDhsRyv3
nljsby/006lDWv/tZ+oHSUAoxNRR1M47XMWawI2vRyVYm721SIsFYQd1qBUikp9uDY1+dnKHARBm
Er65LaDL78T+K3nirs3ia+7+3hgXG0OR5LmfIi5exMG8YfQKc4POxXSFwuznZtPoqFtan3A5E6ja
Ha4kzUb9svYjzvuFgOeh5IhqAvoSpE5vJ5oyfEKplzvSuG+P1veZlA7nFTQnnVvcMkOuyP9Ea+rS
LqTmKu5lXRiRLY7ZWI+o+ZZErdV4Z09fQyrV/ae+cgcr3r2/WM/vYzHA36EWx6qKCouGDxD3Mewm
CreuEuy0/NP/LYgY70nynTbxgCgJQeL4U45WSPhhNj6+H+LSYSLU++mQc/WeiRQoeYlKhUEIq1Oy
P/I4xHxZRnDi/SgXDxMLVwmeesIAb9mM9zt8xmmkiMpSeaQ/MNwJQoJQsK9ZinCUVvfBxQ/0O+Ky
QlIPWu03ImLKK9qW/szmyY2qldm7tMstpg2sj2oK1aC3H6jMMycFE8YHSsKvipG5UjrQ6UCzPlh7
3J63cEV2S4ZEX0emjbs4HaPc7g2zEaFAKjc4+il7aV9erafR52V+sXeFciJ0dTjfy2I42jCSmlvM
nIzNSv7Qf0w9fNmdO8u172Uqn3PnBfdryfvlFXISdXHdKH0WocjzukKKl8T2mkdoS2j68HhW3O6H
3W7yfbFyk64OdTGpsVJ17AqCDq5ag1hUP1GA3H7XPzqP9cv0MUHsr1krO13ccb8Hai6ORjWrGoGC
41F5JCGzok225bBCWzl9CX5onIzr2iAXQ568WMSfn5wjmeEMcyCzyaG0b6Lsu2SMK/fdxY1wEmFx
8qYgdsdKHCNskpfROFqS/GCaoTuljysnibi+ltcbVZZ/vb4WB2/TNzQ1ZyIJ+roCvTPY9hvrFtMW
5Gi14/vR1oa1OIBpoFch9mI89UhHonLcavUXMxq28PZXJvDyjXkyrsX6rwO8d0rxjWrkfdAYeRhu
R8RhMbvi6RVRFpwx/ckwaUBZ5/1BXjwpTR1VNaCKQqPx7eqY49Ly1ZQFGSlQD7rrVt6b/Rq47/IS
/B1kkZXIUeo7akSQdJjcgXee068M40LLhnPrZBza23GY01AVZfK6meubEcw9JCKssa9nrCZG10oO
hXNYv2cuLhGgbBrKH4gwaou9NSkpGcDr3tJ9ZKRepOEH4kOumq5coZe+knB0hMaqIQK2zG0AqXRm
aqucynJqbWnpu3KgIqovANfvr4dLnwrNIqruwkBdX/ogjNSLei0iEoavnp/fZ3Qx3o+gik+x3MSn
IRabuLX7CRtsEeK2PDYH7d5Id2IvC3fOoN/491q68Y/pR2kbDG66gSa0q2+Hb1nhvf9D1oa62N/9
gPtpja7fJkqHHLk8c9eDk1oZ7eUv93s+Fzt7CAqr0MSXq0CQmuNhRJ/Jjv57+D07Fw1ES6Nzh3LN
EuMsz102KaCGNu0zSrm4oykHwWLqt/W2OF4JPlvgrWoRX1r9p0EXqz+T7C73QWRsaAVNLu/um7rb
pLtsr/P2RrqoeBKB18s4lz/c78Eu7htF6oYiD4kbgrAeemrB5co9fektcTqyxRLtJK0zTR9uUjxr
KPE2fZLuDW14MhG+kc1euS5ihEV376/Hc37g4iMuFqSilVOpxYzLRLGMphTagDNqx8ZVvs33q4Lk
a19vsTK7CjoNGDzGGHGdWs9S6oYPgi1cf5E+AzmecH27w9rFMx5WxqleOgAAtaJlpIHbWxa5yz7o
+yxkdvVHVO8AOc/foj2gLDf7Kq/e4hc34Kv7Ackc/cTFYlFTFDmzgKvVt5RrRQ5QshyUm1xHQGhl
WBfPtZNIi0UDVihU2pBI9q2wWjAg34cwDepteIiQ/Fi7VC8mzYhPARdnEoF2Lq7uSMH3Pq75gEgA
IyzX3kyfBZcIX+NH1TqYqvc3mERihZ6EFF/2JJe0e0COkwhJBzre5GH7mGb9yrF8sYZxGmRxlUtd
U8SWOJflK6nbh5nbvNRM323vlU9ABba+p298aTfLx2i6DiBBr9cxV+d2cbQpYds3mRhoeGw+Fx+A
g24dFwzGC/w9xKZWv+XFI+1kYherNJwnZah/fUs4RSp3HgMVWhnpSzHv/n7LBO4LVhm8y/E8XcS0
QCGNccZ6lXRK7sqdaT+9vyMuDuokwGJDlI09DqqoyHBp5Ztgmjy7CuyVbbcWZHFoBqGZh05CELQv
iq1mRAX/VPz5/kguHc0YtSqqhfs0x9aSBaXPiTHVIkoS6vOPvoof7Bk12lgtrsfBnm/9smg3/WDu
+6k/hqacfJuSblVUUnyRReb05leIuTjZfkqTOkknfoW+nyjCpq76k5fJ64aYeDhkO0Rg/wO8x6WX
MnFxj0MCD4LKstKhFCpPyJLd0F0B+HxBzWi6G6DSbq27ytOfa+wknvM/VxFC4gA7Hy5nNgk2HnnL
qkcaoCM7poTV99WLc+0fW5JBCDgYmq+r8F84vWndotKn8UoFbLZYR45Uzh0gt19Py7Y9dDOpjHDK
kBFw3ZPe49q+XVlVazEXV3BvaE2hizRD4MwCwIaycOcAfIg13quan3xYayVe/pYn41xUPYo6B7kk
vcZ07sHFU+XxxkNFxjZ+rm2U+f+TvtBa1GXdo0omI69F1NrzH6s7G7sItDO3v8ZqyPc98vy+O648
m/5NWHxDDdtk+y4V+v0mVXMUdNm2P/EEuqnuskNyNeJWbX5UMXk+xlvJW/VYuLhL6a3/FXSxS1tc
bDRVBI2P2nfnu55vTbqM1la6HX/CRJCuxGDXNsuFY1CVKeRCIxO65ct3fCYFlZmJoJkp7R0kX5tg
JT1di7C4+4emMlPfhytT2fnByB8U2ffe3w8XMtI3Y1hc/HFcJKkhHjESRIE+vOukcTs5h1xZgZpc
XhYnk7X4QsakVEgQEEgIcSQfUKi+wvvTq0CXKDD0qw5Z17XW6KUKBUgSVEQB7glCjlg2J4d37E8x
eDO2gPOR0h9aXXe01Nwk2Bp7JHldveHkXvPiuvjNTmIubmBTizk/I2JqGejz0HAb6en9b3YB/ITI
qQPq18L0ixLF4jyRMn3SekFNi4/yZyGjopODBlfJbbmFmfkQfLV3dNVvVzOmS4tFeAE4siClnRWu
gm7w03gexMtT0Xh8BtfDvvkz+hS54V31VN2rN/3+vzU75s0CrVdFmlCj4sM/L9/ZSqbW0a88oAIx
1yiwZ1YW56VPRn1TQepKqPC8ZqYny6RImyZwSghX5uzfpKV+QAl9JWW6lN2qFMtkSGGQTnGlfrsU
Nac1oy4CCZt9jniBbZu9EP4M72T19fxfbytcHNTvgMuOIC9baG8iYO9/0/Jgo8R/Z9YguOGYbFAk
WyJG7bAYgy4nQJxm7qxji6KOK+ffv5m13zGWt7Vk9hwbxJiuoHNlXCJuCHik3fodTo8ypfu1M+PS
TQL/BzyYosmqtczQHUgCqOwSEeiyK49PRv/JNl9WNvBakMUZgTuvlSdi6qxuM4Zbrivd3HSP8zWk
Is+aNun/svdlzZHbWtJ/ZcLv8HABt4m594FbbSqV9lbrhSGp1dxXLFx+/ZeU+44lSiHafv7scIQ7
1CUUSODgIE+eTPs+OZR+vO5l9emqeDO9RcqFVJZW5Ux4Zz/VEJgtLnuhdJugnimTzfl0TC7XjslP
Q//bR7p4iWLU4JLQzWMG6MKLt7C06SpX/2bv9E0FvwmXPnXQzFzvb5+Px2Uy+3bgxZ5jal2Z6fwu
6WX7yM5Brs/gQeAmAMUr6Pyk6DmCNLucXHFKAqa4NQRkhgvrYq3WtvK6l4ZlapYoKLfhexTDtdme
RcPF+E9AZGgHUB21UbSTf3CAJI3dck4Qw0gbexWgLLEa/j9fO38OMf/8TZhUaWEXTTw/zg2ByVvj
/oEf29cFC6tzPcivI0/7u93CCP5vp7U4wSFVUbdjgjF5rf0Yeb+TVbf5ejd+/nb+nNZiMybwwuhj
C08OJjTbpGM36ER7yLQy+HqYT5ORt1NZbL3Gzshs7DbHshGOmdB3g4pICFv5+dCWm/oCNMb92ubT
Pt8Df85usfkICjQlWNQgLF+i4ip9vhtucO1pIrjcuHbrqWdwX8FJNN53aDpxNlA80OFxfbsOIa8+
gMV27JwKmjgRvop+LXET0DazNCiU/cPi0WpeZRb+wqDz/D7EAAcSRsgBIfKwvI6Q3KLlMKKMbz6A
o4prtLwx7qFVu5mr3Z5+OcHe2tPv0Nh6Wvd++3RpvRl8sWPyMpnUAg0V8C9xdkKPPWfIA6NcK+98
NowNoqoNQyYFRLVFEl8otrBLBSsLun6eSS8V7Udqrg2yeH0z5wLux2ApwFxjBiSWybTmTE2BZlTj
lVLSnk87KJRAa5eihUO5sQ/rGczi9P844mJnNl2UdU1sKsDK7cuYuel2QokF8geJD6F0MOLWDv9X
VOXP1TKPqCF62rNvrwr64BLflU03JW0PmWL4T0ABBBs08Tm4+LavwsIX/+/CLsjyopt0N4bpBS7v
4NI0m7Vd+8nM33+PxcWvZsIpUsWATt+jFZ0aCArPniLTfoL6A6T3Qa70v45O75fQPPE5KYBejwYe
l4aev/exXWEwl6kny4bWl+5OBPaWpHcnfdV48X04eh1HVW3IDuE/SEwsl2oXm91QK8LEGaKH8OjB
ev1uBJMHTHm+ATqN+/W8FgJSrwNCOQEKUmANocL6KvPx5tBKWB1xhcLPi0JmRT/M7oTlzgyz/SoF
75NHiCgz03hgdAPvicUunEphm4nCoK/33OOyCSzLn41LsnJTnjmXc5M7+IfJraIEK1P85Jm+G3gR
ZcaMNqAwFfDWQoAfDhxNaXyrX+rKUcEuqf5mD8wfjxRHBtw3wHqdfTver5V8aqo+GTCe6DXPyo4c
0/0HU0J3K3hXoDV/vC0xq1YyPY+aX6STMoBX2SbezHK6ytPam1tUP14nNGcZGhowsSgx3vsJUVXj
KPUrDaof2Y8Ytmxwsq4957yw3ALRLblTf0JpY25MtvwJWmt8VVL844YHzwwvEe6nFAvVXF7prbzN
QT4UBJx8CRH1ucFh2KYbMVtDbJL9Gs/mYzCHnz1GxC3HUnBm6PNifrMtugriADpDoLOP9uY/CpQi
LM6RoGOZrotNzYvwXWTFgNgUjgEkZm5ZXgw48bboBhz/LpXcVaFWEuXHlUUzv6b3Q+iARMDZw1uc
mSGLDYi6v51PaPOGxNHkK7VWuaggOC5XHD/RsTfKtmzdhChexIdNNtCVRfvx8DDhVENhZAujSzjG
LBWduF7IwRnbFvccdODM1vb5gAtr6+W3ym0aWFfm9RzoxspNr6NADpAuWVXPWi4kNFpAURRfxMZB
jdurscj3YoWm0tQN9Evfq88dGgLKDa481i05kk0BIr6yhmwsVMTmVof3Iy7SOkMzO8Ws0tnRO7rs
Eoi+K53rPOdXoHtLX038dIKwqnFoPeIV35RdvkM3TZpsoEE/25tfyUcA4Kt01IV+0/y18ApMG//O
BSR9ic4m0LzRMpahWSgYfLwRX+IURUPbjvr5C/VBc+ywpfOTc2GW7uo5976OgtFB5YQ5wKsd9yyt
tlju4ywHQnmFJXgHHjio2PFGuZ8xx/WkZX6+b5a9hggJFgpkzLCxLIjtLYYqM4Y6Zks1nHDxlsHc
pQ9puP5A56j+1TCLqG+UZUsMqeN60NhRUBsohRGbgsTp0F1X8CL4ejcvd9OHaS2uS0OVkaLKsKyK
1GUHHo4B4B/E5U11HcNDHQXp9ixJkboXWxxyx/Yb2a2+xTlifDXnxWYy8iYnFsOjZQHgJwv+8Q64
BSPC5Fyz+QuIxXLZvL5LmHugAAd1RmQT+EJvwrKeQ8sfMRtsfR9e6pBdNfclCJeF6hXMi4/VNr6Z
zkFPGV0chFuYNFq623J3zSZpAdmg2jivqTffY5FSVEbGQQh4/R7RBiFsE2Fz+9XBgI18G+oe3zh+
vkYOW7Sjfhx1sZKbvBtgqKCBkbsVP/lOXjv3dG88Q98FFVfrSn7jLg/i7wMuzPS63WVbkJTj+3U7
uOXp+Gv6OKcsWAli+y7e+xAjH5441roM0dJRbHUcxrk3GLOboH0vL3M/Ok+fVhb8PLsPiw3GVKY6
u+1+ECRMiy4Hlx/PnMFThaJ90zkX4eRPO5B1XrU34NKI3D8P54yO7UWg+J23jhi8vzC/vgR0kgGi
BsZvmFBteL8EaVmPRjtb5HKhAm+v0vpU12RDLXmh63W2F8UIpXbKn7+e/iezx7DQnUPs1FHsXzzy
CbpdsG/CVjMaJz2TtaQHu5ZtSCNdXn891KIB8j9T/HOsxYmVUNZJgBFzxEx+UAi1zH7sEAL+a1ot
nz/Q/xvtVSvuzZ7mhgO9rhwn8sC2bCggEyEDaj1MgFxbaruZw1YArQ85AHbv22dJ5yjzZkQWo19W
IlPB/DITMh9FCJ+GIGe7FBac/kwPXMUG51WxWLxokLPmPiAkjrq5XDU8ZVBvwSRn40a5g5RS6XF3
gMuMOI3bZGWGn5xF70ZbhMlRSBolEhOsattLIx3ZXLbv4StV2CttIJ8ty7fzWgRC6F1pbS4wL60i
BzD37i0TeLHWm2tl8/k4++oBLmIfsaFqC6tmzVWhZd4/Vn4yG4iAfDEh2jWBDKCbC9bV2pP8kCbN
a+XtBBfHuoSJTFNFGJcFWXSatZxnlKNX/bgIZYSbOdT5tmIL1RHRuZfaujTG4mIwx9p3X2BxzosM
RT/ousxHXnKjdn6NjonLOGgALI3heGaXYR6uMjLWlusi2lgpY20PXyUs18G3IGQL4ud4mrBcp+Ev
9INoawt2EXHSPIWOF4yq3dT2chJ0943wVAbdPne6yc+dwrMhYVGFc01CYNZ+53gGahPTURvD5HEI
kM6vQj6LMvIfYfDNq1+KGke5MdRRi4fAfTWcj9i+B7+Ibyn0fVFc21o73a285Lh6+Zy35xdr3VrE
p5zm6E2bsH3hSB6W53MEZmF7NgQzQhL/3Yb3jxNdBCd7ikmTgiPicm0IJtjB82bXpZtK/WZYd7rO
vYHqG7MgAWG3XTJuvz5uPt3Z6MCD2wO44h944pGeQckvw+jKdNKiF6M13DwC7yEzvLJQ3a8H+2w3
UdSZ0ZmhwYFrCWBGIxtak0yam5GHKoVUOhzuvx7hs4iI+wYs71Cah0PqYinj68uSxkhToP99WWXy
1Nfs25Rmd18P88mtBqJjCA06JJ0QIhY7NKUCti0UKVia/5y0H0MFrUuGHuL+Zx6pD3UX3eFZrwXh
z7Yp4APQ0OGZMqN47w9OwdTUgDzqvDDT87jyO7FX7v6A8SATpHsWCcobSIiu89I+e2+zZbX9yioG
+e79yLSP+eRA/9S1uhaakbnPpbmCj6wNMf/8TVYgRVkYZY7s2syLR6JqVznaWb5+aZ+eJm+nsXiA
aEfKJ8t6fYBRGahhmu1K3PEBQyQhWCLONUS1wbUzxmC+C6fhWqX109Tn7RdYHGc2T2nBVXwBuplQ
WIfIFNTLfa12o/vYm/kCayN+trvfDrg4vgoV5tEaw4sDFcIGYq6eM4McKZt2kAjdFPXqgf1Z8Hw7
4GJjyE7vm7TDgPIeOEt+N5sazf56drdVvRpFkbXSwKeHl6HCvkhFd/ncT/x+4Qih9VD4xMKZqVui
RQOl8jDwoGhPHYOW5pkGShVgJuqXOxXYWqDKJ2yUlG8lcB4GI0yIsqEp5R8++zdfbLFpIIqqZT3U
l91uYps6BcllMIpAsdujtLRbY1iT6P/0Xb8Zb7GDnKmEdrCK0AdJ+c3A4ARQFhEqQojolQqnw4L9
+Ho/ze9yeVAiEkEfEz1oSEcWsbZv8yJra7xrnjfXsVmfJQkgJZ5p296wNsUAIROnFsHXg34W4P9w
nkY1yIB89fvXLaNcUFmjDpwkMg1HAa0GOx4vIto9/ZOBoEmPO6+iAR9+P1ASVxn4/j2yeKFfxmq9
cyy5GSq5+3qYT4O6/ecwi5CQsgkSthPmM2qX5Yirc9+5CaSQh/Lq64E+e3Az5dUA8DpXtxZlhMxo
MjIaGKiM4flFjypUj5tptaL1WRx/O8wiezJzTmQ7YJh5O6o+4OWHJPds+DnNRMo6FOvCkWtDLiKA
1We5mo7zzFjlUyW65b2y2svz2Xt6O6/Fbm44qvQS+pTzTeSGet1pwo0ZVk4zHVwPstiDwgtuQGsB
/DOwZ+7vBNKDCuHHPr5uqroU6uXzuNGGX9CXwtzM0oASZ1Sv+IoGj8HVQT+d7JtBF6EEvdstxBhf
B1VDqDKXcdhp51DRTgPbB8To2zGuBbtshEf3Wr3r08T/7YwXG29EGyq02DH43NLdXIznSnEonmf7
P2NTXqiPA2D72/paQ51r8w+2yJtpL/YiiXjPKHQ83LoutmqS+TVjG4j1r/QSfrpe3wyzOJTNDLgx
r7CUYgOqU5SEBl1LtFeXzeIc5pFsydDiIfZe/ciFN2Pv5bE5qBvTzSAmCS/MNW2pTwPMm2ktIjMz
UcrqRgyZdPFRYxNOHRD26jX099O1qSHBR0ye+0AWTw+C96o1SAxTleKB2YZr9NU1BKhc6Yze1+vh
0xf1ZqjFQ+zNPC1SdCy5WU9CAlqUo/1SBvrv5+F/4pf64o/jkv37f/Hn57oZuzRO+OKP/z6mz13N
6p/8f+eP/d9fe/+hf5+al+qady8v/PjYLP/muw/i9/8a33/kj+/+EFQ85eOleOnGqxcmCv46CL7p
/Df/6g//6+X1t9yMzcu/fnuuRcXn3xandfXbrx/tfvzrt/lk/u+3v/7Xz84fS3xskzxWj8u//vLI
+L9+U38HI37uj4YxBYRNjBnj7V/mnxD9dyC/sCREaR/IDFxcEIXhoMATfAofgw4KQjTEilVoDOFT
rBbzj+jvUNDQHfRpzSwr1F6N3/7zvd69oD9f2H9VorxASsYZfvEi7UEVF+Uz0ChwZn8m7qlpTFRZ
dqPsUQj3UtMdgyZsj8lMvLlOvgmIUcKlwPScizX+z/L68MfIMMZCBRfEhg9lOyLttNSG6x54TH9X
BvUGqL83FaiJz+Db6imw2NAfhluEQ4dkraTDtQLBl8too/v6tt7M/Tn2sxDeTHH6+zekD2MudnfU
gqMyTNfzYUfb2JXXszAQ7pxhDTMNEAO91eacOSF5k8V+GHGxyduY9jRWrukGuPD14MIY+xLEDm/c
0pUEbBmTP4y0CJBZFevROLzObbxVw7nPeV41gDKtzdzQHa/dCBYLxp5139AMjC69WYp2ztHf57C8
ccqCGw/z0xQbNFd5qC6fgVIYzK6hwwo+8X65vA5mIiEHgcpBdRnKG+8Hm5pBN0fo5IirPv9RDcAK
jRWM4LMRwH4DrgLqAAhwiweo8g6mCNFjFF0r7W2j7Ozxx5sY9Guvv9vb7yP+H3OwYcmEvk78/g+9
K9Y4GJrOH3tPve8fmZfv7QuKBWHtxx3ELsN2pUlhIfPyazwEJYBVqmN9EAq0uBEJxh9ZMMsDl9v6
skXxbqZ+A1hH01H0DeYWm7VyCLhz79b8PCw8sMCQwr1Zg3y+tdhl0rGTpiyeUrRI7KXIsztjoHzP
mB4fTC7V0W2dhGo+JOtsH/HZPDgCeOjQsPRCy83hwciM6rHICN3JuE8ebbu1HuOqVK4MCc8RjtPO
J2qZ+aC4Uz9KKukBPcq+w1SoI27VOJbPzWk65hFuld6gleTZQVPeSaZMe+QqL7VNpih9t29H5sR+
XXMzGGuzuixi00kDAfcb4nNQDq4m4lhoHkkH5THRWibcsiYycm27zqFTaFJC2/OuAGCl1NxJjpVG
m/s6o4U8CKMvH2PZZM+Faedhr2sFumcrkFMrx9EgLmxJNb23S9n4etbjG5kDp0VIp0a5QaORPA00
K66svHNCE0Qz9Dz5FY/vmF7uDau95+BlAsqDfE6hoDhhNSwghd36XcX6b5EuWp8XBDrfRm7h07yc
nItKmdrKg0UQXOV0+CAl0CBNZAWDHAfGMKXd2bBOh7F6tIGaWY9KiEC2ddH0uo0bowacM7Rq0/5Z
m4X8mYLsV+5xTrIk6OKhTH1VEYxs4ySxYFskpE22lcno9wwmPOhkZRPc9BjX7gr0vMZe0Scd2vqg
NMy2CMhgC6pTXekugW45OlFjaZ4Naa8z8MQj48UEB/4hbQuQd0ihj8Dqi6g9wb0vPsSRWv6AUs7o
dTWxXU4nciWpWoZJyUwvavSqdRuCTMB1Os52fHSKKwqVyVAmtXIGD6oGyr2NyDbM7hq4xEnF+a50
BkQh1Pwsc4ZNqUPqkuDU8EdVmTboYyrOdRGL0JBK6mlGKS5HLUt2oEo4mz7h/NvIG+2JpCb/bg1A
1K0k7i8zMajcLXs5oobf6/lzDeVwNy6c9j6yYlhEZ0oqnmRG4M3lSFYFk2DOmVE43G0REvdtkWt8
oxSm47amTG9EG7UItqokQeWQ7gh7rTQYjRSuDQCxDlAN1286bXKees7mKvYIEpIUsr0XRjb5okyf
R6DP11gcKWjTldr3vuJE3YaMlbGPjUZv/QlAN1pDkCg8N7UqzxVuyjOa0UjxWjHVN7Sj+vmUYavF
JTRsDFXwu8ZqIU/cjJawg4gAx/WgfKHDdQl8exsbB6IGjRh2jUX44FKnrb3BIc+TPjTfxWSUx7bU
oJ6qgRdVJ9LxudE0Z/MaOwhFTAdQ6MixaEq+T1mEHnS9pA9anHb3Tm921yRS9b1obWK4Sm2JK57U
ybcpR36Bpj3wFtA6F3YDzL8AX2mItBFxdoXaadfgraH9QIvrXS41ZDm6BoREyjEKe1ZSH7ZWKfRe
Cgvxy4ZL1Kgy+yi0mrhDCvu9LGPGeVGP/QG2ord6FsekwDJU6aWuN92THLLk4KRD8tSWBjvEFTOD
KNa45ygNrJqNFG1Itj7tRmJnXm+IMWCWpH5nNtBGaQt7U9hmd1aaNb0s4Fx0IWVa+yyqBr+gGTtW
aE1zYOoSDxct07pHqssajYlqN4SQdwALrYuaZ6tR48Lr4AIMZy0nib+PHCQmD1LrSajZsml8PlEr
CXqC2pxS2jyQoorv657pG2HzEe7gpOABK1rdV2EM+32IhBZaiiS7OtbKrQ37Ib9TEhJmvO/QeRxp
aeW2Kp1i+O/G/JLJQT2PpEDDtWPyh3hwGrSwZXb9A23FMTrnil7Z2+rUcRcGRdJLEmiQjV0BsToA
L+wamA8gpTHVxK6NmXXsm6a5nkjS3DN1am5zoPmwKNFj+5DmtfYQZVW1QauBFdZUx6sfWvQ09pTY
55OdFUGiNBAhHSBE+D3tSVeAghDRIIFb0rbR5hjRqErqT1o7qj5FeAbziaVg//QDyHpaO52sSNgh
mlONx6S328xLUxFX0MliWeXaFbQvINlgyJ1Ch/Fpqkv+UsdG/ojGUWp4Ri7EDUuldagSYUoEnHSE
OV8t4C6VQNFIk/QbnGC0B0Vriw3NhROWMk1it1VEfyixLG+jspqeikhVXlohrAPhBH1so5HfjUUO
H2wdJHKjVoew0zNja+BL+Z3Mo3siBvsAw3DrplALANYabGO9Qqh1vasGIk82U7Oz1sA7GBkbVQi1
dsl5ybIcESlHhXqT9ppxkWus7t1IzSLwTIdmAGukzNFXZhpGe22SThvcPDbGO3Qe09u8QTTANKun
juZ9HSpQSyUuTdQxMEXa7mEKYf/sZUT2Ku2rn7gvlSO0cgoRZorDfkaWnuXXaWL1P+NYOidnSjSf
c0NBKwIV+ZnTVmmYpIq2SxvOpQuTr2RHjV7clWMWPRkCJnpebMbZA4oGxhGnvLprYKgX6kmXn1A+
VLdmD/U5amT1RVPnqIzqVZWegfo1hg5lA2jIk8gLIMGl9sTyyfwO4zrndjLsWQ0jUcKeA6KLRaTW
LtG1dKdEAooYGq02NnwM8/2k88q1Ci3aGtBsc9vW6c+jRoshqT7p4wk8o25PzZFfEN0o932aV9zV
CsZ/iHgg7mi3NgVpBRT6roT1IYjDYwW9Oa2HJXIDcejxjuuT8oCcP+r8SWLrwdIuyeCAFpmegQ7Y
yPBkKwkPtQad1MLNDJ5CXZ3k+nBbqKO+S5EFNa5Oc02BmNwA/TOdF4j6RhtfaE1lXSGFVXFLUur2
fmwVg7jp2A/EV4hju0k5jt/lCMuxWhR9G4zlVGASsjkajppnATKE9lmvdIQdo6jhQJckIkODZ9HF
UH8RBcxEmdZejFaZhVM8lZBqGHXR+xanxmnq9aFEqO7LwSvtPr+slIIeYIjbxR4a/cZNnJIhcjOZ
aTtzaHnmwbyNdL5qdZoK6KZ0TiSmAm6MCFnXVBsYSIROr+8Gc0i3SmNk0HnrWmOCboFjHnKEj0cz
G/hPqNGJEd4hhgY00moJzPpM8yYRaNB2E4eW5+grNkyX8VTNPbNR0CstVLt+mqQ9zcaaDorrOEzO
8oiM9yNT43ONMME8tbP0DTNaKEFDNhjcxbiSrPCsmCs2jsWUJJ5RZ/nowvfOgEWL7Dp9MylM+d6U
EySJGlPObO4GH0B3xVgSr8YZ4lsOM2s3r7TIQ0cB4Es2yetmKGj6vYYWBVRhZNeK41jmfbKrZ03E
fWYK6WkyHgIZ8+SlGkSJ6jLtEytgVUvvIkjm7JsG24z0HYIL2hSae9mrkRVUkNf6waE40LkatCrD
RCoFuu1HC6UYAb7ai2ZxsrXzurlNDSPaGdNQIX8mUc6mPUwkdeik621x0NthsHYDiBBIz8sa6nRw
+AOBCerAk7mdO58A5eP0xcUcB949xGBUxMoxT2BnieJWc+hSKU4W6dEjoWVm78si6g5jl2Soc5DM
eXBgO+hNcT9+c/ANzlLNxG0H+uUlrviVWhuntkF+dFJ1igMizgptq+M+MJ0jvTCcb4PSZDriJJny
k9ooENSujAFnc8NUa5dUGvDiOOJzkxDyHMuCXC0XOhDCZoARfQlhyAJj08Eb6uHUyr4J7NTCLjE9
KiEhlV6pfMQpPRDbAwaJFydtMyxLqSCG5faQnllOOcCcFGdtg3zPVu/UusmO6KBUg6FLQcDtYjBk
KiaPaldHMFatO9+ZN73CeuFndVV/47rK/Bgdgc+DRtGklWhxwCYCaEdhkSfRMOfHBnLwespFCGAR
HUKsbdCcm6gu9AaKWzCyIr+xB+GDYh15YgBBxC47fdugj3Nv9k62qUoViteicLZaUbWhXSXD1lDm
zkLTJoFTD+We2FfCHMPeSbayramnjEQ5M3jlXCB9NyYcBk4cVLUGN5kybXoPmVP/ZAvYVntQeE3g
UAQD7x9Wh8fXR3Z1j1Q2HmoPQgOFfeuUTcpm89J+EtdEZYbm2x0cRRUj625ypJrnQBYzLHXcfFAk
bckZM5vsO6eoINZjqkD5vU6OxED249ZKm13KidR7NXEK/29f+2ExDszQAq8Y/ywx5XYieWLxH6A8
XZl37Oicz8Ca7Vo/QcK/dXarOolzsehPzOmP+/fb8RaYEy/H2DD5j/QOtQZ4MBzVq/xs8qpznJ+3
680tH2GT97NbwCaARGMu+I8IIiPCbl1h8aChrbvyDFdGWRJJY5vAVNZ4JkiyGg+GkPWVuReb2kPx
T4Ofr48zkG/+Akr5vh7w4VnSBUqJ8hiV5vRD2YweSB1o9oKc/m2MZlavGGFFjVIHKsQ5pPV/wbH/
H7r/DX5/b17+XBp4j92LtHp5B96/fuAP9J5Yv8MX3AGEr2i2Apxp3ky/4HvV+B0yN1CWg8qIhfXz
H+he+x3kW5A35oYU0Kk0fOIXdG+hFoBWGWDeAOUMyDX+Lej+wxKFPQZM/SBAgN/mIDV6j1CWViRz
sMSP3XA9xghM/D6iKyCojqLscnMvRllUinGnTdJcMQP0T7Q4OybgyrFBPTOL02OS2WkcAsbQwg60
kGvbJqbXp1m6K3mj36Ysw721yhqXmQlxSa0Kv7K7yhvNfjzlhQ6lQ6M2DrnJuh7OzEq+dTLp3CZN
NmzpVGpBYUfTjRl12qnskK2mJlCtkWrNRk1LuY3rRjtKnkC6eowZ8/TcUHxYBylo0zCKczUqa0gg
lTTyGqUjWxzShmvHZUG3hTElZyJL+XXcmhO8xRozaLMRuRFjeXOn4W5xrtEcvVMCtmvHwnKGaFey
sf4h88b4qWSVhDperDEtVPVanzxkPfp2KnideBFWxhnIKnLPE/SOKCjo31FR6gBoZqqCUPOTpSbN
Y5TY9eDGujK0AbUTA8LbmSn3iWlEQaFE0U1pllnQGeZQwHlUxldNBgk3b5wKPfVMTO3Qal2/7Yoi
uSNklOfdUBqBA0wq9pCMFc86I8WxAjLauJk9GOe8GdvvVWYTbxKRecZ0YT2KAavbTVJiwY63RtVg
yqZzzUrh15NXJKxr1mwgjtTdq+hTcHXpWHtcC6Z9HyfxIWostXfreIzRToxUYt9GvY5Ogjq7SwZD
gLWoQcQyAYb2MgD22UwoUeFVmG3AtRTUX6Eaj2pH2FVvidmau8TdQcZV94jMt/s+CKM6V7ravtJa
RfOMMhsDLS5wQ56qKntIYsc5G7kK4IqL9gkIV47vkpSF6ToV1B4aqhdnjUqGAzNGdmP3MForzLLy
zJYTr9OhUwzrdftblrTG0cTN5qwiMfhUfZWEBWmhfqPSdJNlw/NAC3Iaa033JzAW3QGB4hzruTkC
v20u27gDo5ZX/UPeMrpX9Czaq72GFzXG6WEcGxgKMGr6paRm0KAzc9ObRv+jHNQuTNEhD1lKQ8eN
pHwpDTW9iQpSBznQs1Oid/HGsiMz5EqMxiSRf+/JuMeN9RAPVR/iBgZdKJ7kP2Q1FVteyzLUuwQs
pdQhfh2x6ACvK7CM1dzc8xomVLDrhCIufIQsQBIzDvlis3Q6iX7W5M25nA4pYOJAwfXg0OX9cNdE
/bCTQ0NyV8UNZWMC3d9qSd6FLY2r61InoN1lZo0Wcx7p9hlVuxy3TZBJUUfkmYWiiS7HnZYM/Xkp
IuMnEbq4rHAR2ENWubmD4TnuW8XQnUbknGECCTFYHMU6hJrMdEcqArmOgionSJUWj6nkCEB9K9HG
URYt7m9KRH2Vx1gRuiy7k6C9g9SxK214rFY17imtqu8MwN2lCw9wEiArimpXMyo8FUWryl3EYIHO
WZJcwlxdKuixBpbbdyX1SJlwkNVL4mRQelbNC1BxIwQhCXHKyinbwGJ1/QLfdigYV1TNyKaK8sqV
IBlfNKVdcGSlA1UCQoCDqGkzCmzZPgoYy9g3oeR0T8k0XmfIML1OEODLE7zD5ydAR9+JCLsf0zHf
5EqWHBE72O0wFtyPLT7da7k6+oDain0l0+nA6sn2SWvCRo9pLNrrnZFByd9pTsyIQQNM0nIzwDjo
orYzFF9q4JtdpOlhWrXOwcw7/ZvEaYZKQzf60dAVodKbtk8jUwszR8qTSeMkUBsRuVapyl0NtGOj
T7YB/DgpfSsdp5CYkRKOaR1dUuJ0mwrbwk0oH09qxtubvKH80Fo1OcsRltyYZVYo5tgJBbAk2cmM
a8dEL5Otg1ugNzGju6Rap6fYMRAeFbUij1UlHN+ysjx0tLx/Ig5c1AGrO5dmVUSpC+dueoWlaN7y
eGK+3fTlfkoG85hIQB1ejdMxxt0nNgtfUZLorG0n5yQgVHKNI1w/xNIYOeYk5dUINutWZgL9AdGA
drjEEiFjIgesBzULvxHN+DiQukLbhJ1pYSFBcdqoRmFY3oQNeFA0hT9VTg9yj8wAaqYZB3Sck/wy
FYkAkJHWBzl13W5SqimgbZ4y12nLGQUixRXw3CpI+7wgbmNNZQzqiTOygHKLTB4hfZV5eNLyyjHI
bBwS8aLw0SQa7wYA/A9NaxctbPtKiAUkwhm/E0vnpw6KihspiQV9bxP7VFcrxXE7SxnOCp6R/f/j
6DqWJMWh4BcRIazgiinv2psL0WYaK4GEJBBfv1l72YiN7ZmdqQIpX7rXEMoOdaxQAMrIOp+VT3SV
RnXSyiIORfTnYWYbU46F7N/tPK4F7d3hC9Hw+tNHY8iPmcGxgqckp6DpZhB53IfSgUkIGkVJj6z3
zbVKqDpGOqFO6hHJv9bOhT5Ri0i5qWgre+rrMf725YhNSujO9rAB0y3tC+DTsCuJ5pi24A9Hw69/
mMzo3iZd+UFGS+s+Kdjv90zL6aRE3R6DbimnbO5cdvIMRVVaHxg3q21V4mCvh2szJ/LRsrg747Bf
XqqWgvap43k6VGIawtwmEftBZ3C4Dys2s9wOQj2WcdyqazVU/EFi0ri1Ji5fhqRNIOGPXD6XfudM
GY4R+J+T1d04xtqdIiHEjjYg3ZYG+OK8vp5BbdWcbs04k5PntSJtkvXezUO6fwv8pU+uw1A4y/rE
T/U6l8e10vobKk13QvJaXF30GeSqFO6O4E7PVatlPkUzfhuoXOnQR9HGmSnbObEwl7j2TE7HRuc4
ZFUeLLFJIXWobALlv52Vi+8GRkN6kowMfmomVLAVjj/B5dxE/uNoiQtDt9VJuTfOYnG14qjqMq8L
1qNdXOhQYpgt6uhcfmlF6+/tEk/bETulzrVjcWfpyRSdiCk4hV4ERxy1+BnZoSfDeskGZBEKG5Mo
zHiNi6rm0bwv1w45507S6iAM5mW19GHKnD66lENMMh9O7A8oMDYfoFldE8Vp7luCEXpy7p4+wT4M
q6KHHnf5ls1g+quSofSMifoY22SsUvwX/GLt9gcbKoN+4aEPoIXxcCsqMrz2gfIP6+gqs/V46NQw
XWtk66RaJ7xX8xy8QtYREJNRcgI6ul5lWqIN5BCHnH3RKUbF2rR4W2VY/NS2gh4UOiGgcdKZQn6a
6Y5PrnhQ0DwvfT+hHyAiYsgRRY22Tei0P7wydUF54OxAxNf4OKpu6xuN3ZQTdm60oZjyhK0oVsGL
lLekSg5+jPOkbY373geQnuVa4QxfkYHMnMrH46f0uFwABddzEtVINJfUyyJPJBvSdF7ezU5zmAmg
9xwl3VsNCy36kmZ09MYD0jPQyDJ8WOTqJ1GTR4ERDzMaF8DxOvxAWRAfZ0inL74Q3mYizM+h9ZIn
EtsAspkw78YpkawSg7tenKX2isV47VbGoc4ge3rvZF7rc2ArNWR+IpzvhIFvD0uAzZSuwO/pmkxV
0clYn2Tsh1svgW4asTjmGXOsZUWy6nmzurZ68+APxHAgY5qD6QajDNi3PvsOF3kXuuBJTVhFn3hX
oQ03TtvMqa2n+J/XVkM2T5xvokp2iIpK56MEStlIRzvPi1ObxxXlKwwh/MnZig7FRMoZzI1APAb2
ju0pkJPIgmh28oQO4YlOGv5AmJWx30B2NH4gq9cfgEZhHOzG4ULJgDR9MtfzzR+Efygbteair9kW
jZV6ryJwlVVAmq9waAQYyZYvKZrio7NpKtPkdZ3Y37VfmibvGzV2m2ke5F7jgt8vtBrPzjzZDy4N
lv4Z6aU9S1wc94k5oYkovM1xA7l3dAf5BT7UQeTQQWuOY6eHpILw2JdIT6zYgIxXnIR5q2qFsYFC
GJxbRlLeo+1bT4IVoW6nHcjv5p8efXy1U6Q3JjJCpb7U1Y8AszXmMQhWcCZVKTJJlgUy4xr7IHFb
LHGftXetveUh6du2z2U9NZvIG0DeRcxPx95dM2bED8FkYWfnGoaBzGMWRVskicuijmv10iUT7GqE
iD88vUTvrF9hMQdkRenncvIHdIwJVj0pCqxT6jZGSAKWgDQGz2px7STAtMILizIZwYECiK4fro2b
eTOCXTyGOmwQ9+4q+sK9Zv7lbXBfBeAOiIA03AlSAkh6jeLYTBirlNr0Se1u4tZSlCTYmP9SPXXJ
rjZTrbBdclIvEVqFT3GzLM8a99MN3afrBmg8enPqCg8rJlIIPCVritUv6cZ3pd9nlTO7RzSaVY/l
FCVfkq7BTrqRvxV0oT+JE3tjhl7L+9VfjQ+0clqwj3V3ZqzD4ug21tVJRgYhdpR6XnrQc5luElC0
sRb/YFfsL2sfY7gduz9mhYWfBWG9aB1FbmfDHx2k2bYdT8o8IgqrOSxXfdpZ4WeOhedATr27D5N1
ySY3rLs0Wb9YMoos1FWXB10DEaHxZIGGWZujD+qyNP6HP84tEAZtfFzCspn/hZHROzcatU45IVwf
XMh8GR1LBj18BA8O9tb4F793w3fh6RYr0uSqfxQGxAevp/6RGMn2UwNJBLfJEIGRAziewcyfGCIV
P0bq5tzBGgVddpxPiTXkUfiQ3LJu7KNXbybJucNYDUhJxmPCY/iJ78dLpvowZCkwF7tOomz3HoUN
I225oPhwvJZkUmrY3hJn8PKJEfszC6fJoaMnN8ZwhEMgD1vYJTpsZAqoNNN5nbpZYhQowQGocr0o
MTkYwGyb7H14MPA+xsnjIIiTNwkfM8jE5WHqnAFfqWh+nMEPX+XSlFsPEmOLHVP4LRaEObZeqMYC
XxCWMrvWySbesLweGGxMyb0Yp57DD+oN4QWYcEClkhxBJ2pthiXTvTZzRgS0jKCmdCdx135X3BdQ
46bRfvPqfg4HK5ATVBIFtxQeuP5xEWvsHBJAVPXGhnDptti9m+h9OY9wvrTLaqp8DkY33i1OM8qs
lTV3bz0kl3+cY2CWa1/HX1SE0KPi4K/qewx5S3V2DLxI2m9hiYlgQpmmoD1AkP/hkGC2JVwjwNhV
m4ei+Zoj8j6H/J81wW511s9l8PBGQYlW4lqt859Dyg+Jwd0J1Va4/ARs8tzS4axQ9yTjBXOpxYri
wKse59LdSk1yJBS3IQe80iF7kzMGsp6t884yyPwodMqHDuoza3DCOGb9DRBJz+p4rXM99ZjiXPoV
LjUaRCJzjhZ9GMvouWdVey61HFPZwp9EvGUsLGadU4NWQcyqWD0IqQ7a84w5orQ29TF3HnmYjHjC
yL/ebyFWjv2bq6HdBn1dF52t5aaDtStdV5QNAjN8cgd/61V7TZbE6x+Wj1XQe6C+d8uKLPO6x0Yy
HG7YFlxX4WbsyJXWwwtd/HyGmuMF5ca4/KAXsWO12Ybjsu99uaFKFDUyLWA9Hysg0LIDqaONnzV6
gf4WLBetltNIE2QmvV6dnGhJLstIDqVWIDYw4zwrHTUbZLc+TRAu32asYdkfR3QhLcMFZz9u4MnI
J2UBJjWUly/rBPWexoub4R3k58kpIcSCJEytDIE3XcHBMK1BquqFgz+hflbBepB1Jn5xF4qxGkXn
R1phNQX2MseZW/a45USLwv/IhVMA3b+p17VOEULRzYcoFMcGA81GzIlTRDF96gwuTNWMgAJqiXYe
b9bnJayhYRpTKNtOgO7LBFpxrQ9tY2FOjuVwSMiwXvDt/nl9Jw9AU/NGNYRvdeknGQyJwQakAVoZ
kvEZ/Y7fGlP5Futkxsy3sko5lU+Tdr6HWtydG0LnRkw4HjuGvB9jz6CyUFjlA65ogU1FSAv+ui15
cwHd0qYKvL1IUFwsYghNeLjYHqeqnxNXRyik7KNsIe2PogpeK+K/+830EbPkc7Ds6EAVBm0iYsiG
kSxU00hAoXbMREneY3RSpq6sYRf27BMgv9gkYg1zUAbh2bYxz9caPjsM6BEEEJbA2CAQm2negSRI
pjwRFnPTdAX28HVbiLK86PiC5hqp9Q7WjDGb+gWxhsp/cOWIyQXWIFeIm+8qPx/4DB8LSyQGNqfb
Rg46b2VoYEiCB/fVc4k+AjWxrGY0Oi7V0O7axblhrOszRG1VAYPgZxcFeNSCSJ+dulb7fmYDdNFl
yK1YP2BoK4ygZxhQsgZ4c1ML76XkYkYXf0+ygY1Ps+A3OpWgc5JHG0I7xiv9UK505wTlS63VruaY
tbjfbHqmqtRX9sUo7xGbnt6DVu6bZPld9FhmMRveLAlAetsF6nvb/s0DLk7d7O6/dp3NVzz7sEFE
wXVBxYtRGraFoTCds528HWBlTqAcp1RJHCb6xIyCMD88R4M6y3IxqAOuHrnC0V6RrU8N3I7uLmy7
VxhYN7xuNxY1tDvM0hvZJOlwX08TAIuNDXuUttl57nJuFeIP5YWNWBwYyLYAJrzCtpZV3bizSZua
IEDBWIwnkrQVTWPK39ChjLNqMKc6TvJ+/KY1jEfGrba6Do5SqB0ugu3oWZCbVL2V44rqLaQmXdZ0
YBNG5j5GWh2WMtz7vcUAyerCieAibMv5qBp9WEW4DzCYGtouqRzMaxBOQIMsMdsy/L8uWOFua/lD
U8IbObo7Hv+uNT260FBTjQk6I9r5BI48h3HSF2tLCY4j9Voh6A2qCPLIWqpqW0r7WvLqrSyd56oF
dKkwHaYQdO/7OnDYaun+dRNuExteBj1unC4BK0/gXvaa784mRYxjTjg+jJDx+OvGcID48Qvp9D9s
XPgcR5Pg/XWw/mPFh6yfFpWk3qBOa1N/DCHcFoHwN47fbJdEuyiQJaAhYhj4PGSzgjnvMUGv0L/T
0BmcXHvmLZmxT2gYynOSGFTxLyD63dzz+68enOZEpyx2OiAJLa73uUV18VfdJhvaULiFYRwGV/Bl
BQwBsXqffG/rRs6LC98v3sIBwnsMjO0OFJ5UrV7wbE3p0I5o5l4sy1wUgLkj4JwEZW/UnPFl+nZV
9Fo6YkyjMrhNAX4BDYNoM/j+BSr7TQe460kxGf8jgJ/Fj/onb7prQWghjqscansK91zm1ThPTIEe
6IPuwD4fpIddXmV1DYbufgC0/8xSBgdX17dwsNfSK9GZiI8FtUgNPpHooqRzDGd/N0t0CrnJQd11
DTIWSyIuoceP69IcRtgQ3Nbcb5EnPoe5R5c8puaBgViAiwsD2tSe3JU+L159ntfmocEoPTdkH43e
B6wKkLGw8Hgc22KlPXpBmiaNARxk2RwHP3npCNgNyvKlQr+PaXZMIHcNfkj/Rutlrh6a/i+Yp8yW
45a10Pt7jBD4cSm7DKsXyMs4zxT7lJFih1Mmp869orEH1+AaWEwU2RC0GVZsuHYqPmk3yihkjRZD
/XFktynqd6g5yi2Fl84tXPcegH0S5boZ2PNSLoBw78jJFy7ZUirP8QhtBTMpzoFOXtxo2c9Bg6Jd
RB9HvbEr+mbohc/D8zDMG5wyaSAd2CHAMXsvS8jyOe6fwRlhPpu2Pi7MUk1ph7sNYD6DffUBCYcf
i2g2gfYl7da2SxY4MB6j9KD1ltclSXbahfsUWyykry6KR5lP7nUsYb4K77iAvsBRabHyzGTaaX4m
r0HlFXpbOjiVYCIsdTbgvKwCUdyT+INe8mXQ6VrfYNLO0HFVJB0e79heHQrfYOc9kPuDGbvvokr2
wySPgpNXrELesLaFZwXPRLzsmAZCw0yJcoT50fclbJ91gR7DDOTyQ9yGadIOWQvrm9NZ2IlJUGAz
g4ZDFJkC6H1LNx2mSuO3mTYW4DzFPLVnBD3GgPA5nZ8aB8CFgtVLeYP/K2pcU9PJt5Ul+ZSUmFPE
W2f7z6UK31Q152HXHR3PXNH3dKhZ4GcjHY8LxZexEOj9Udo0T7WFM2+nEEUhMAR0WGbo7cj8pVt4
u4MPPQFxvfX3wk+sdlr0Y1udK+bmAPKFwKLdQOJQGLF9Gp9hpZy9p8RFV/I2l5vFbfaCSnA1ybPT
hN9hnbwhnKJTUQ7bEFvTobhNL9XsPmk/vtilfrEeBA4MH1gx3WSmI8fSCVD80J1K5T4PQO5+wk4A
2MW4tG8UVwzDXxZOtKmAIPbgYe8prt1c+dFDteKgCJfcW/qdsOVZec5Vrn8G/tNaioe2EtsFzl4o
KDjsomOJzHImY3bqywo1DIw/mLC/jXzNSOuCUMEJzVw4b5P9HSkICy2hQz/ovAJKhs2rsXBAg2Fo
lftLBIabhMtiEu6GgzrHXxIqaB/vKjfOGL5gS+cSjYhiH8j5fvkAzGh+pBKTuu021vc2M6FvZJq+
Z1ecx4lFaBSRTyvBUTwuOgtjXReLNeAAIZBM9+UT9QQJy98MANAVIxuB6go52GfmqkxFb8m6Xzno
K9hiu9HFjt/fkCOwEaMiiA64Rqtsxb8vIaY7Btqu0W+eg8+mazMzXgyBAj79zlwXa1e9ibq7IB1x
K/GDscQ/ekhVtnmBzyHX5afi9XOnFvjB0XPot7fORJk39N+OKjGvl5tKlBB38CS1M1QD+LIL5pQf
zVif1sQe4WO7QHLe6oXkzdxuIsxpE0leiYcSXX/ZuNMNL92uCxwM7CWU3uhRxPgs1vbEK0ReEBm4
kcUF9efXtz5qrsMqsQtaTT/+PEVpOEGkbiYHBLozxTlA+zMmmILUza0lROCoGb5h8weTWAFiQaaA
Syd0rrUqfxV1n2cHNjIc75h9u5TF0WuLrUv5jP9d3bQPLnOP4eTtVwqigWHVIoRtTfpXVvs/vkG6
xRNpMIK3c8LDwPjZ1fNTNXkFicxPOYiHilAQ64AV8xI+x7L+hcJIc/yxG6yDaOC6i9rNFEVf2i48
jdr4gi53dxs4Y5LaHvJAu7gvTsecDcbi6ONeQnhlUcj2LQo4C3xRzd4vQ8zraB5IfoSQLG+96IKk
2nYNGkRs+jV6gp0d2ZouwNC6fk8lnNgdyDREmtxiXSQ8+piSx7s4ODv91kzNE/wLv02FL5LUh2Se
/9wV1SLdDF8t3I55OP4M7nQNR/fYcvuK3aGv69rjE+OZ68vHmCLEFcPEixk4xgHTwYFs0NwOcn7K
w2RJl0W9O8F33EE/su3FGQXSDf6pbHqMFsbA4fiaRDhufOewNOvfFOPMKdddqMVRl8HRtAYBAmxx
miqgP0wNAORqRPlBp/0M1GIBQXQPtIFROlnbN1YneWug9NJPD4d274Ui9UCid5PMo7aGg1Tn8p64
N7Cky3Y54Ow5uwCkwcXG2IeGs8ufl7zxIP0grT40mG4dOJifkmnEZDOmc6t2/zP9SwKOZElBSu8I
bm4SIjM9VAfFaIZk1Fa6BIR5cPTwjNLSOVd2BVoz1zDiaTJNlwZr4CQSEsxpi/BefGsRkZQHHtfg
OQPM/yPommeusNGxik5k+R4W2EZ7vM1elzWqTUvgIW5/2PLegbRP/C34EAgWPwYKkTeqXEfhnsNn
Id3HwcoMuy67FARYvtB/U6l++vaFB6exxfFLw0I5HaTIG41+Z/LljTdE9e/hNbwDL0LliYuubT1m
iziM1ZFhH0+LXeZREmbKbNBPikgAniYCyrPO6sq8RoizlgbM87Js4YABM/7d128DPqWAnNQM03Pg
bRMsoYXHFSDzOzBLDuBtYIEhANozHOeO/zT2hTPAV524V2RXMs/CYlxu5IhOSlgwwyUduhc2gEeZ
NmuP6FwINFgMCrq6RAKNIWxU2/0Uo8lJeLmZIKmZGUsUcVcMdMxDTeBT+lhDOCqCl2AUuwjHhWwo
VkNAaYbbhxOWIlWalaHc3ZmnGuCbwqQCNR4f92dUPdbumYWnsLbpGltsM+OFlV7W984D0h4YKh4V
0i6t3uoR7cee9HBpTAVXDzMwNDAA3LL0SnBVEcMyhFrTVpq0hzchKqMdiTHRjntLwrT2cSFEG+7B
3Ms/73rvLIAy+LMqmxzc/wykyMoTqXZxe6Dr89S/kBVP9JmyaUfJxetfmxHwJCks3gCusfBkKmiA
q+zI5dkkm8G5DP2RSZs6luHBuipxUzEo/TwIrl5T4IgimClQmQqLEr589iOdS9gdkrG5NBGiU3Au
+3CAuzrO24XnXL6U60vov8XriZTf9VSf4HiAjyVIHW/IORG5295H2fek/gKEzNVQHmX0spZ1PiJf
Luq8n2rgl/A4oi578YEC/lEKm3NFECzgG0Wx6Hs8m/IvDOAzmLsC51xGOYKI2PEhxLkEg7GEY2aa
B52sCGdiUg3as60CRKdws9yPkvUWNR40nqsIfsHqwU01Zqy8JvrbH/TG91FFOCe5RurEQcNQgk+Y
+nzXRBVM72hPd79wUe8G425ErNNAm2Ko4C8Q9uJ5K8s6TxwWteyjGCaQxge9/ZyAYEPB3UFBHKyd
T5dp1N90txBbYOLy2eoqC2usL/d/m5oU0fQ+TWczf1hPAhb0e14e4NSqccZPb1UQbviKwRARUYHh
V9VNPhqCl7QrGn89wJaTuY1zxzwpLE0QD0ixNt2mQxdUyby7k/shRGdUEMJo7+3A6j7AC5JNEGQD
+SfW6TTjBVBm2UEdyFe+HFdHpzDCZb4zpr1B7IUGGP/qI8KgjxLxQw0XYMR5rh1nN6NQfHZKxPyG
C+aZPHbqPepG9hEdP+fg8R7SCdlPUmErJRxPtMdTI0v5oG3yPTjLtfP7PdIYkPtJDBoKMRZqXvuZ
QjaOXvu6JHDPTyD83QvnePDGCj7cJuS7qJ4gpSGBpBbE2RLoyA0kAijcIA663Abhowscw0N56iS8
2F0Iu0wbbAnAmA9il3veF4lCDIsEIwdGbEhZTOCsXdcChrkxHmFCL/urctXVBvidZDjZNJQEzo/g
QFVyFjGmX8HND23HZx/sPBISe5BUMCSScbcCPuCYSVeGDW3Bii3HfXtCZeJ5Js1ZVdVDMiJ96bbB
UjQTe4f768VY5qLs+HtBNoGbcOetQ2bNvHMweWo4gKc22AT3ocEFHecBzyAzlJUUMoMT8r+kG064
qfaVdh57kCvGrdktcsclrTkmRCpxNTpV8o4lIGFme6luiGXijtD1H3f4cB4XCJZuVe7nlb06GCqz
OY4v7SwBgWxpU4koROYs2EkrRfVMmdiOfa1wOoAe8VxalLIZtm0vX5luLpKBVJgSzM2GuQdkDIGt
fPhKwITSDI7Gh7ZkT6CuRbE07J0xHyySxoUZQ35cA/dhdrElqYYVMm2rvvAszoR2giSO1KHYyID3
hwnTXmq1OMC6qQs/GW6kguvPCew2oeWvQ5Ah5a72Mm8s7+EAWm3aCM9PnRh/X4G0hPDB6DM2IvT7
bp4Q2lrLDIsi/hqJsmkRmxYR0vBt6dzH1paXXta32uqPlkx3EiuB35+KvJyE2SA2+oidfw3k2yj6
ZqNjHjk7JpU4YDz4dS0uTAaJZtcig4GD06JUnFbDa4AQ0KGJQgXHhfSwkmkYXLSdOx+RaXch6DkV
wdnTwd/ItxMY5482GJsX4ZUdqFlPJycEnCAzkXg8M6GAQSOc+o8JvC0XU+KOQva73gsf9oAA7N04
oVJbgH227bD1O/nRCkdn9cxvzIOfYp593LHh51JPjxB2jkjwyaIs9R7NjDs2wW23DGjUiqN5A7n0
uR8QhWgw35Ua2+zj8VmzECuuwm5juHd0OrEL++rAx2ouDAqlB/QA1i3Dnd6fq3A+IRG/SUokmXus
GO/B208d+Nnhrra7mR7mT1Uh8F7Peod2z9w1NTY9s/gbY96t0uYbNcg3BanJIIqkm/Hgwr2mEdpB
qJBhWRFddq72C6xKeaYBNKPQh8nW3y5hk2up92ufQHiR/IA872k0IADhikwJtvamyIPn3IJNbPtP
tCUUU+BmE+s6PA4OtG96N319QiI/9BicqOVl1iPcotDNFeNLFYH4o4h+wFRwi2h5AVkFBcV39o7x
rzWWVkO4/BEB2fGg/J7i+omL6Eg7f8dD/ljZZI+9LFfNYUvkGGLctQVJ7B+WOMpU3PqYiodi0PEl
qPUWxNimBZNFlo8ZDG8E84KN6wtp7vKf9zUNCK0it1xPDLkwALQIP1p3D8n0z0newwraEJ8GDBje
IxvKLZVxgUUov6PiV4CLQtV0F/Xi7C9kg1e/8Hn7J+vlOlf+p+X0aLzwWjvTh8uIu1WW5GUTODe/
QQKDth5uMHoSc62hPej3waDPigvEZ/2vKkFW0nFHGDujeTyCCIsp8s1I8cMgO9kYemEwYA08OvZI
1lgCyoPzuq7zwY2SHUE70gamS43UV9cPJ8TPYOeihL8owK9iQWhTbcteJ3+w42D7RQBlCo0NyMbd
gnqZgBWQ/t5WXQ3shgsBsLmeA75T42yh/5cKpgTrRWhBjsN2KmSQ2D18G+6L7FDwgDGzird2mPHJ
9aZ/6UtYVgmXhCEDgmihkto7AwnGp6QXKIoQ0IQLY1GpjkuXNzDNuda9OBoaUAmXBoSksUtO5WRc
lrZ+haabgbvVTXQJ3YToMyy8GCUTfjypK4H66BVwXtT/MFZ3SL57/E94YjEpfFTuFdCJ4gJVftaR
BDasWVXOvhoHmmH7kpdbFQToEoDcQH3E+0eu22Ncd/73GjN7SFRA3+/GYReDW7NcVIT9EunYxuZc
KXyfMOYhWyNnSPAc6tYTqG67R7+ROETYl5DDy85yZHyj3RSwyUlpEAQPvFfkLWm4PDnwP+XYxuEf
qmaFzB1LE+Ud/ISHcIH2a++Z/bs29uSjjWc7zxXBJOT5g0krAZ0U9kGRtzxeviMYvG90pc3Bim4c
MwIn4NcggGWboeoA5WqYs5auRC6mNFMJMUR64OVpLfxzr/3pkc/eAkIwKn8ZWVYUUrQRDDUMJR4I
zIZuieCyYzx/1xoGzIV9G8PjuErz3LSef5QDl3JXJRZW0GQedy415tTBjoRqd69/JP6eW4wnJRS0
sG7bF7dbIQwFqz30iwaN70x8M0sDinQIkaJtgqR6INKTR46utC0jCdlA1ppRTRyZ5Bf9hsMhEnDr
OTysihV/jjfXLCCZGEFZQo1zE84DCz8WF/+C0rPHERGCXWlHCR6f9vHNR/Y8kz3SZrhCp+UcNTSE
Pa5yMzdep8fSH/hzj+8wn1ntXDtY+o8KxNpp4HePC6XVDlH8Zhu5JXpaKhi+auOuT7XbhnkA591h
QGXghojJL1OgUGdrZ18D9c3BTzxrOMPWxFyR4WdvAV6FAHbxZj2IaUar7+A9KCFiIAtGj5K7ZtPN
1dQg/DvXQRb2dG6yZWxD2F1jVGWEDEDe+o2/ZB2WpP2hOQfmt56Yf6yZ/W8bk8ZkA3aBAyYH3BbC
NXnkEGzfatD0gqS496kCG85g0EI4k/q7FCvi+aDnZd3GqIJ4JYONi9FZ/uPsvHrb1tZu/YsIsE2W
W1Gkui1L7jdE4sTsvfPXn0c5wPkS2bDP+oCFXKy9syiW2d53jGeAgEmHYluhDj4RGMkMMfNBL0IU
TfdtLoXAGSRYMU1iPtIIPfj+BNdA03WcxfK0HypheDUMnINOC/bEY9WpjEgUcvTCaJZxeqGP2zLm
tE41fiPwu8SE0sydc9/YNWGPkayoq3Xvt+JRiiLlVHKMBvpIWMiLrjVIQ4iPPZeZ+tSqSIYXRi7a
o2aPtVvGbQZMolc3QptwgxKonJ7o3tAAyYeAArZJ6zZqmNxZxwYXIAPTXFQStOsg2PNRdEQN+3M5
gCGit4qChnhK3K4bZxNte9kjybflxENTNb8XTLFu3imUSxD27GPAu8oiiwvzTstQ/Iyi6X+Gda+u
8UjIv7sqb++7kJKupYEqiOOuOoUy3a1+GOzXYZLtUysXytKn5UcF35Cjl0CZetWdZ7++TMJ5c2JL
GP0i/3DelhzJgr5ZytlqBnV8ohPAGlf4xrQIYMZsIupkEQ3/PvQduK2I/2gArBWpeInSmS47bhPx
NKhmuG79AJOuLQt29po/s2uy4tsJfspeSEZ+kDTaqhGtLzT6LbHlrUJT0EJX4xUjzcCQMo/c9x1i
1Nww93EBCmbRjRkFK+q2VF37schw4sZidgTRfo6uYBFwEMslLyOe4VPUjtKtEgYcaSbqgN4Q0Bzk
EcndNo8aRIqdRU5oYIn3pi6LdZWoxbH3rSBFnKajk5AmJcQ01eSqqxLpmVPdx6e2rOMoeSzrotrS
uTHv7KgeHwul9cslR6tqY6mTdFZIENkMvVa7ho2/f6n2E2oDEDg0ORKLM7UVVa8FxpXVyJh6piaa
sJ/Lxj6lFWSCLwGAPPNRmt1DUMnmo5/m0VOLrJfFsuIQogep6Sqj4QZquvBFj0RsimX/FytXt9QQ
a90nmqkjhqqnrRqq5ZoXGtD6ldSTXk2mK/FhOOZAOX3Mk8TV2HafijJoPb8ppn0eAW5aVCoaaNIn
+kijtmfljRdzcHuqQzXemCiF2WuFg8tUTpVCUFAHcRDfEkRffeOrvfbb2QpuO2HBe7eEros/eLK/
mN5KKwjxkevt2M3aVgSN8LAf1I6ZFPU37lPt2nTHpZBb8EVa7GsB811+yl+XilpMHlZsbC/M/mCd
YMZyWIeWl7Q63Y3hrMEuYbr/qQOiZX1Y7iV38GDpOKhdAq9z7GJfraen7+jUV2EucPUvv4uwN13X
FILzjGvSVhHaQHwuv4sHvgDptBx3mJRWmiu9fHcx49oKe7mYZmooPIUgy9e8ch76uFtS05RYFwf/
XOla/ZZojFhffwyzKLtlV3I5rhhwzRD8rfupn1aUlbZpJFEZI7fNTVqOl1qqU9+zMZ/jYA8wIKgU
O/1homqLZq2OE+aNiP7R2Oq/DKFt1XlEAVFCVuprr8vHdSyxz+ga+ZYlzlhpmv9c6f2m6WokKdrj
xVi+GiX9VOiictF6y0x26e9sHt84PKtPidHqmzSl4RzLWMlm8uGkAERJRf3UGqWt1qSrrs5dMWCT
lKQZO1jzZBjgslLFPyDsj15VWd+MDRithjbMwp4YlVZYtccQm6TbiPbPfvpVpu/1lw32E3zcZ89f
l0GgqrDVdJRs/36EmVxnQTginletbl31VXnHb9SXXV/rz4RgfsckVj/76HUVuJ+lAIU0rhHVfq1o
LPPhLkIDs8MxJTHyRbjyjR7p2XxJ76Hi64Rd3+7tTmvvoYHly6kyIuo7ebdkekGQWVfKXZCLjNzl
qLodaxafrI71X6Ys8pWMzYwWgZ54eq6Nm68f1wc84eV7BR8u2zr38DH9mMIPYmaZ34+qzi1mieYA
1QSMEbXu9goHxjCICIyLyUlnF+8X5rIxMYJh/2Mz1LXyu5Skufv1j/rsHZqKqWCZhwKlXo8hQ50s
W0vEFh1Z/GAIeRqdeKwkL0LsxtG+1IvHry94jRy8PASTTEjDNPlmPmZigOkRTSW2oxbdNX7xUyih
4nx9iU/m4X8ucfmO/pochRhoHBdii+1qo/cHdplE3OvfXOQDy/DPjQiKPyaj3tDUq9mHpMUE/TWR
cO9UDI7JbnjIVi1hLTrx68F9tUGOtK2evr6zqwDd/zu/Ipn5fxe9PN2/bm2CYtLXmrGtWxysSpe8
0qB8zSqgSXXcO3oQna2BJDackHg2goevr/7pc/3r4pf//a+Ls61XolgythIkrC4/TemDWn9zg5cp
429SxOWhWkyxmgK4najgq4eqq7I00vvdCuUxqU5J09G9u2sVmZDS7yK0P7sbC1iozErFf/earqlW
fs9WAdRlcG/5v0Sxyuj7ff3APh3xLFE48GWwk4q4up2pU0g2Lc2tehce9cfqkhvtaCsbQS8I2/+P
fPVPRrMtbE1T+fpIDLx+fPmgBUrnhzvlbLxaq8tOQHLyHQwmVpVmOSwv2FW6O3QOv7nRfyHBf77L
fy589V1iUVIa3w6xUi8Si+RRcLbgXosVuT7r9DGhpZUurMUlI4/S4zcj8ZNvxjZUk02XLIP6t68e
ss5pRlK0eEeJIJedMkuk/SiCeY83Tcd9A8XppwyQ5/j1LX+cx5jAVNBRBBKqTGVXcIUUl1PAoXAn
7GI4SjamrGC05J9fX+TjYzUJv4F9fNnkaR9S3rWwqRWpNbcsTr1nNLgMu2IcU6ctpGSdGk1TIOpX
EBZNIKm+vvTHrZxK+g2QJlPwaDWKof+O9mFsW5hcyk6lVe6Kxpg3XVfNywmn55Oat+oLNoau5BBl
o6SrjUo4XZOXXjmw+R3y3D5/83s+jNc/v4dkVdNkF61fj9eQkAe2Ze3uQq1Bta6hTBDEwNvOJfN+
yKAGgd9adj/nb170h3fAdTn5KYptQPrgdf/7HCyO/LYfa7t+bH0KcjJgxC4LDkIO5HVtTUa5rOo+
Ww/0Pb57BZdv6J/ZUCV70iCRQ6Xco33g9GS1LSlDqe5TPQ1AsSXCvBswn2wrmgo7yWyHo4zAz2Pz
Ki/UirKIHcEVs9H8rL9++Feh3Izvy0O4BNuaLHSC9Lt/H0KBm+nPZHkJJ6ujpefPTsNsBu9qeA7o
oS5AZhwSr9zOv78PvPjszdtgzQQgWkjF8tUbiM2syyy+xCIDblDQZkxxXj58c4cfn7X4M3/QwDZ5
4Neby1AUramO8s7mgINVcDRZeQwdQ6Xtu3TH2nWXmtVm6BQOVDQHFtZQtggq/GDZl1K5GoqxXk5y
YDql0qh3cSLGHc68wqtCtp5VoWoPTTgiQy5xnH83ND797QKGvCoUVbC5+vftKCmJz4xjiGMVhm9b
xHcFAqFzYqqpy+qUO+ZsNHRtMkpdbVQ7fUo7ZJCa+ZuH+MlQEbKhAabXDVn9sPyoSjlNbaftKCta
MnEPHAbUTtLBIzXyDmgmtceJZu5azzLjm5AJ7cPSR0CqZlAS1RWLQ8l1Oo9UmlOnUUBEOZ2v8as/
zxATD3aVjAtR6Te6zSGchhv9e5inWs7mNoG8uRgn6z3EF7gYUo3DdDiaq9LIsCdpEXXudhP68YOt
AcVoJDN3tD7HMpmH9Fv0J59SMBRTWp+N9hq0lzKITpewCQua+D7cMc5HSD7mHFGUTnvXrHBYU/b0
vv5yrwJE/oxN7pxTMPghFiL76u1nad5IUS92mIvRgFthA49S7u54RKYXmr2/omaVYSOI+P11Ki37
tikH1OOmup7q2XC7S4MTfTKCM782b5TwAoANu/+8K//zgv7nZ14+nr92jyJX5MiANJpU/l7Xae1L
bflQ2dY3j0N8Mlv88ziupqoh01K/E9rOlDpU1tHNgNVzxfqKoWDmpG1H7xrOfXxV6tMUyrzzMnv2
YcpUVdcuapEXCyDlSwRAT2gZflJY/KkCCZas+tRHCq5itXlkG3wfIaqhf4PqG7gHIkj9wZ+s/pfZ
R8ZStrUfWqA1Ds55DJkqU7Tlb9RLK9oew5sxDVedagPiNTHOKsG7VEIWyOcnA14nFEUkPkX+jBfu
iKpkH9lUFiiIOQVeCGcqcRla88zXm+jPYYEBBNRP883J/uPGlZdF7ARFLIT4bJCvply1CClyUdwm
4YrSSpzmPe6bCa13GaChm/t9U4tFa1uBoxQh/NQpHz11TpDryZm6jKQkNpZff+afvda/f9Fl/P/1
+cwNlNRYM3cG5cEaZ39SShtDevnPFzE5mIPE4yh8men/vYhaVPOYK/auSSC8oNIRaKsn+5tZUvtk
ujaZJMmHZwjCxbm6Skcl2bIplmu3VHm1Z+R9Ao2/aKhijDrZBbmXrUo3HjO3N1iGKifdIZoSPYTQ
hfGM1gIJwD70LtC+3oWhdyi/ZeZ/MpP/8xOvjtCZD3sw1GxKFQTJDeNTKqNSNNSlTdcFx+QKX/h/
yvb9M4vxPGSDrQYA/w9BZ11t+HQvwei2ZBCNsNd1Y9Mm0XcHlU+WCRMOiAmNSL3Eul/tanMQSnl/
YZv0VrNDA6gtS61tb0NbFB6SdvSNmW2cjdDqtu3QFKCZ5HqhZzRexqFHvq03BTo7PV128mxT5Cu/
G3ofTjPs+ThP2BwqKI9QKfn3E4xaeYyCJNkrargPU5TTXbbGAO7KkrRTJPmbmtTHUfXv1a4mZXVu
q5iEof1Y6lyOnf5WHkP/kUEmOV8PrY+li8uNWbZqy5ed3IcDU0UXkjfDAty02toEu/oilUH0ilKe
nOGR3vkPqQ3Tg9Dj8WaGUvqQNjGnxq9/xaf3yxemspfnYn+SIv6aRdq8T/VB0/aUp6w1wvSYSX2q
17naS+v/fiWySGSLQ4OlfPiec/Qpkakne+RjCyvdJaYLQvibu/nsW+G/TiWUI6KpX99NCYhYkw3e
norvD//2DKoOxJO9t/UuxYLUWOu4C8xvRuoniwPnLw6/MAW5Qc7c/36iWhMiZBjHPa7elcIRDDfT
CqjaarwpOd4X3zzIT/Y3Bkxbwm3p3bAYXY8IZPa6PwQsOW71+ArtBH0AQUQc/Go3ODo+IRXepazw
XfzQZ58KNRv5QmhkWrqubgdxFeX0IvfYOHr6j62J7DPrcFCG6urrT+XTOzQpaJvElPDnhyNmjGpF
9AoD0EdEJily9tqoWnCw6eTX7ExLaQ/ze9yMlo70mAVlbxiJtcFzOh/NWg9+UjvQnamgmTyUiMB6
UhqSRdvQ2f/mi/tQ9VAN2k68Bd6++fEcmFdh0c1leIgEzIugyE/lGDx//TTMTx68onOU0Q2F+oN8
XZLO9cbK0TbtrSAkiEPVczSOar4o2cKhLlfg12W17/lRf9t34XLKMLuMQ3ckpOSgAbRxers55zrg
jDEee4fuwOCpZjcuZoIwmgSDdqeHxSqFYrfM7faYV91Kg8NFmEflpZG9zUftCdckdvqS6X+kHa6A
wwt0/jCa9Kevw47Oh59h2ByRvq3hs8OXs5R7HhjQsBnLZFikC1Pp1nnYH2nj3VehdFPm2biAqMU5
3vaph2FgWsytulBR+7nAVXZtDzUIM4S5Votxa47G+Ltj7+pOuvKTTla5Si7+7TDofo3kRridiWWw
UIaNHqbz0lTVwPPL4JCZ9Um3YhBgmSfXEgQO9sIu/avvttmM8avSBC+JeYd+DFip6/KXNovAor97
MNKW5QnTuGpsgsr4ZtH4/FP4n6uo/840Zk+CSmmZex0UyyMSVN4pvMp7A1DRN5Pad1e62hcY1qg2
iQgOcGne0ADUEDf90kX4ZP/3W+KkxnpApRskq3E1ebaJD5p/DMFnXxLQM5p9d23037fvhtAVso7o
TbDaXh+GmWJMZQDhac2U7iL1CKLejdt5FWRIrSx9G9ghRLnuIVLZWAzq0Qi0227GufH1UP7koQrK
EoLzgwzN9nqjmwiL7x2m9Vgb0qsmT5g7fSu600cfj+H/4lKWKQxumn+uD8EUJIscR+ZhiGbHnIZ1
RkRpnX63Xfq4e+ScbZOrR5wBSMTrtnsZ8S9B9GE6SPayWqxow7p+KlYIEP8X98NaoDMRquxXrhe9
wVT9phGwe/GvI7hvXSO46GLjt68fm8KK/XEkU2WULZlhbPLBXJ2XRWoomdqEh8oHh9djJU7IaUjR
K/tBtZeUN1tPnby5t2drP1AaUw0E/uVbYzQ3s24s5iI9dx3WljA2zkFt0oSeS3vVwvvYWFCqFmmI
IiyegMXpf5wKU2pAIMAgZpu/J2nE+qORlSu3WxlglUjDyiuqetMKxfULyETgS4YZSVEXiE3cIH8K
M5eM2HVYrM0SQ4d9KOz3OlkH0m2EE8FYgempAXFV1TbE3iw8XwpuKdXvBqlf9vMhU7zAcuFk+eQB
F9GzjKkGNhDIG9pBCw1wsH8k+2DqxQKhGxaB2V8ioYOUIyd4LxdIM4XAKG0t0mpbVyu7xOa77H6H
vwf0yOE2lNaVscpykqhHF9Qg+KxyfjDmZVF7EFoXprUpZ8R4S9l3pAv7xTxYMhRf+1mzIc+vdPhP
6OZqcJRLHH1WvC4kd+yqw4U0F4tf0nTTDR2HU8egEmn6GBuj31lxlrGUSJhDHgJMyDqPVxtWzeM4
P07tL7tPVnolrXT/sWXFCbJTCvolSH5K41uGjI0tsGNGL6q0EfmvJvwRY2/zQUK0xjNrHrcahicD
14u4HfKFMJE1YLG5lfYcXPXOybrb8EcLonebaxR3YM+s5nanha4tsTnb2k+xfLIEkjHenUuGFouE
CdqFxQsPSrmwB2uBNQYDy1QeQuxXYPir+Fjkzmhi0IrWYOGcVMuo1C1AiUayi1Q3k56h6E42hlZ7
XCpasDDhW1sv4RxyYHewUMXdQh74fbZbl7hVtL2k7YvXOLnz4wA+BWG6punMPW6ZVRD/EDhzQ2WT
Y75ImqVRrycs/mtM3Ut9AMBYvs+NK1ceXsTlED3hlqkTGW7iWq/CY64+duHt2G8oTkI6+FHHu7KV
nS5PYSQgydHOgriBQS2otl0Si9hoDPUhKyQn7HVPQ9KqWuNGs2+bC8Dablelmruq+cyccqO1z/l8
g70TR3bkmJK2gOa5gODkqJZwldraYMBHPX22h4OFPjpTXip129WejrR9wOaHD+ExnjcSTNa4hN8m
5csIUEeYNwRXBES0N7zSxBLrBthb1wlXzi80tPk5SKbbwfCdEU9Elq1rM8VyidHwTgT7MceZuRmU
U1MCr9ujQo0m1HqTtEj0o6w/xhdIHJYfuGy4vrC8FcEuRkE4Bl5LoyYPjU2tleAq+QqjqsLWgssm
QY56CZw+JhkJcfAcF6UKEyYyA6fKOieHDBB2AGXzuDt2MjrYGA9Kl1xMVQinGXx4pG7i9GmE4ziq
6c0wRZgX9mOwkbpDHa0iOdgq/VOqHyGYLe3qIZnezQRSHu20snq3ypdAOoTQWCUVT92571InItxl
ij1LrEQEUbvYhPgG61e7vOntfZMJJ/TPFlCWET5GspC4s+KQQwjHUNo/SXimElzyxyKhHFz/AiIU
CkxsyTIct33/0lkvfXUu4jcZmnG4HbgDo1oIGXXhJsbnIivruT4M7QnoBcrnFSTvecR7+DTXv0Kx
ZKId8pUye6X5rlm8nOjXEJ4r6bcfPHbDvRygzEMSDX8kP0/dppR/2vrG9neptBYD5r/u0OBckB6y
B6t2M7E0qn1K/1sMHtlsdb0qEfL38CGRLeKutNyCfXH6MwqgguOgJ77iOJunefJq+720D0a+w1Xj
dvNtq7duJT2Nxq8yFQ5c1rUfnJOIWESxn8o7BXcZGmknGbZ2dUackZlHEDDcjBBulGzspyy1AqDn
4a84EksJg04mJj4DiMptPCD4eYxaVFQFjIbWARbmmvzFJApWBR9LiWGNnvtSshP6Ltmib7HHSp2r
6qxqeeYMWuk2Efpl4zdxe2rAx6osW1zBdnls4Z/O5U2trPJ83V8wp9JaAowx8BiGm6q8seO9YZ3D
wNUgfKAMA5uSWejpHrLL30xfEaEth5hiUXXTR0hk27fRjNezCPe4tRcYT9x+tj2lui2jcdtAO9Ca
e8GkUnTSjTmKBYonWryPccj85Wsu0oRNG0p7zCXteFtrAoRg4dmwq4XZsPLAisEELHOKwBubDZ6J
6a4qlaVGyNCI0xPd2qJnCZJPeslxGRth/WaOrymS+eZI6NCGacG2z0nykMQnCMsDzly/f2ciKcxD
1yXIsU9z0DrgSnASblk4ML7vdWsTKMfIIE6Fyf0hNYBVeAr+YYnkQF7iA6ayaNznxYseO4G2NMp7
LAtxtsx+WfUq20j6esygKS1nfMlHOCJ1Do1jFelHv19PdLPDp/icVXfT6OHYXQicLe1ze9JYoMxl
1NzrYh8RXBPLpIrZ7zFcoLcWdY8OGeS+pTraL/rfRnfkBBeGHNp56z/K+olO3aSurApSJ7FLIWrT
fdSvpQqbPDDfgoHqmC399N8g3liWtpl8FxcPxnirlzdmDUbuFmsAEhR0qpgRgO4tIvlOmbzRbBao
sQfmqAZWepRhOLlXFT75OxuyVdD/AHHUQ98PzEVKepCc7zL/RtR3cnXUme3Jtu/1FfuHkgiWaFcZ
Z2GekuLkp7gDs/S5L7ZZMW9SmXypML5HGAOKCaZpwsYAbJMRP4QteXW6U8DI8CERYP83Asig7VlE
6wofl2+QDRX/ALe2CKStBeEjTTbMwW2cOtqAxJdDqPQbOiALzL1Keph+26CmZ+KxQSeBh9n52Z1m
HBSTnMol8YBRfcdcPwYvwGiwdwbVjigEUNMwdw+Y0ty5JQ0aG+cuCe4FH6df7q2SwIBjOd2Tx9X/
HiC15kep7J20JKesfa5ZqtmpO7gQowltsxukR8wn+NrFmeqzRRhfQbaVPmJXinqvSxF8YxrsY/uO
sb0ZIu041fd9iDl6XsXd7fygFb5bhVBmQhBACd035aimXgD+qTzYdenF1vNkuBaYo7ryoKWk0nEs
diWpkG0BFKhH/43hl+OEk+LPiGaxzqCN+RVLKAFzyubCIUyal/ES2Kyw27rQ76cfTe1y2lIVN5cu
LUEG8HqkdhGnFhM7naBjNp0G7ONl+FDWG4Ut80xHMQa8kah3WQn7p0PF9VrVWxsYfJW+phqBUGg3
s31S3vmwhez6LdUBKFaA6PO7EnBltrHqXYR2NEdORDKe8tiUTy3UmeqmJQupdIuEDfCKukH9Ak1i
MfjHADhFtMKIJRM1KPZGtR2adaG72bhiRmB9Zt/rWHBl2t89Gt6K8XDUfDfDqFxZgMbcAaO6xl9m
T+ePd7V21CjTaHPqdhUiI6DkQXxO1XNlv0ydZ9Cqtzdt2S8MHJUMEws44fxc28tyem2UxyzxCmjm
tjoBj1PQJjkzYQkRwxg9rjL+0EnBG4wDTxWByzDs5ZYBPvbkzSkLk6IKm3imXBVWgH1vpgOIJQoe
UEd/2+RvSV6gY5OHQ5afzQRCgbmtwRXEj2xprdizAVwSYq5u2duM7Uo/+fNyJmRvINPQyfXFpZQ0
uXHlwvyvq3tbdYOHNls10zkhKK3icLEZ5xN2SOQP01PFYIiXRrHHyS1jqpXdmDA3RmHrxqYjlENx
TrADXg5QcLPY8G9qGSE9uwtc26th2vgK+9ZlG6yJ0tVJlzDFwmJbQYpjzQoX3pfSNiAmMzqK/mwo
W44IgEjd/M24rC4wBf37dLgheAVKeSy2UXw04htr2rJzrobegU+kre3q0CpPwXA7szdl9EXZFok/
eCVKqsiQMFK8BfEvUkBxgNxX8XCPG4v+k9jFPRAJCmX3QTH+MC28GXo7A/kluI2HJ8TOPtnsl0Pr
XEFiX6QNJpdhN9jbzn+fp7dmYHS9lxJZuiz1MnKJGVrghKVLxqs9W0c9oFU9mAsF3028rNCJza+K
/9QpN2BLg8aZpW1Sum19o1luox1r/X6YT2SG2bivQ7RA4W3s3+jp1uqXVudV+aq2m4UOvWBctRYf
9M9K3hrA5YddULtquJTah1R6bBpAZTSi6+YpBv9iH2Wc6Li2gyPeWEYFQRvh4OXtemCMKpuhORnS
MYjYuazAikgziHUi8+Z0E8SnOn+FfbWiczzXZwjX5DiP9Z0V7i4jpTgOlhdztG6STRGtrQbaxWlK
dllzOzbPbImEWAJIufwGr+9crINh72j3CVu3/IR6T2NrPUb4ZWlrLATzFAyfGvTFhb/dO5cN+XMQ
LQzlJsWKKMCpwUSddyCLnu2sN90etrqbwSvbqmUIFkxVC85uZb9OVJ3jrCFWMEN/mrXdOsNQpztq
R1wTG9g35aBLM+mqZsgZyNCQ62MQMK5rhnlBV2Ie0gPwvfRkm9SEzHCk4G2kgf1i28HwAOPAfrZw
UH6n1v2kbs2l0S8pAsuEfN0pUXM9maY5OUDzBqsdjOkuHHr/mzCkTyRzhkGTgg6XoKFJMM6/5UrQ
4UU9T+ZevaPs5ilrwAGOf9acbPm96vGzh0mFj7aPSjnxgygqt2TDRn5/6BRb4uA1gWeZByn0CiVK
7hDhARUbe9H+6EoJatXXVaNP6nq0AdDgUaG/WF2u7jPzwUmnVnRQSuqKdZcPO/iS2kbX9Pi/9yf/
udJVATjKTXUY0vigGJVEpIdldT9klJdI/Qgg+a45bF1KXdcfKEleqPMvRVNLvrqvoArMZEi5L+hP
wmwxcMfboTSdDueRkbwNjBSw0J6NC9iWGs+vO84sNctoevHZsxEbOVVPjhgOtN28wRzWGsdFqlfq
OFBNOBH3vW5TWPktOA6dFAGN480EvLiBsckqCmMJlqJ0hn+UgGqZpZUsdWysw7dANzi2TOKQ+cW+
77GMldljEE4q/LfhJJXFQUtrb46NfSqRVjwD8kCiZ07mIbxws5rewcZ5or1Ebi4Ql9FyAvIFIbBG
+8zE0w3xsdjnGXGoM5NAxv+djY01MQ0SQSXJ5KhIoDjuhvyHPh8HXffs/PfQddsAJnXSjwsD00xF
pjAzGf2VSvtN4uqtTYVHy+e9FHCkS7AhfzOfGMrlhVy/MCodjDdZUVT5+oXBqyZ63IBjBy8wrjO2
cpG8DsmzDoobIlxwfC1bCjzyoZa2vHMnsjliYxVWNRD00XmgT4PcZiUnv9LhODzmz76NA+7BRmPR
1odZehhL7OtiXfGyLeQ+7znxN7iXxx81b0hPnhqTyJg4WXbS0R8fwuQHkbqFcUPGykICajENE/Z8
4USgF2ydcnsMZGOVNI8SqgK/8YLYERPwy9o/9j3JzpG06NJ+QxnL7dkzJd2bHJFXWkJ5TQo3sPIH
k44IbC0Jj2zrKcndqN1qIQvlcmjJH3O7FeUMWmTW4GoFa+H9XLhlhCh6maxEvazujG6dJutJ/z2O
S5szpRk6ZCy5CQe/i6yEI2WdPNb5T/RGoXYwqoMcys7wFnbHoYMX4eU2VbNbEVOZvPOhxQry7A/8
aSoeSHl+wcSyorjWnW+AZ1mJgx4/qP1Okp4t2A/DTRi5EJoziqFiRc2ugBCsXqIInFz2ikZbEXnA
MZzaLfRRt1buChif0cZMt3MCY5z9cruv9KM0H6iVNsZGJDuOMYN/H+fbfKL4zOavX4z90genFcsu
erz0h03NMHoD0Dm1oL52ekSGjifYDvh7K990UNWrW2E+tTPavYVhbFkUq+bYWDjKyQXf2hRrAbFS
67hX2RXulNEJ07NJak6xnJpt0ZLEsFbKc41mR9xOWBMBDhpuAQcpAEm+AoIhTI90eRBkUkqwy1ZP
8AhSII4X+mtAYk7i5MM71Z+83XTyQTRbI0SH4uAkJtAZs9po3/vqM7iHKdlYhN8QTWbUHhwp2Xz2
a89+omY6zbd14SXBMh/ZXd1GFYFAkK0HbUEBubAd3Mb8VYVt83COiWbmDE5+PKBXFwBvFGleGLzh
68NAiukS0WApo/OF+P6ixCkHvrLv4TMXx67lkxiLc1qn9UIK52mBoNLaFEKsSTN57uaKKph/aNJy
Db+E6v77ZKL6hHPYl3AyiSH2MKntG6XGX3wTats0b/et7eQmqfaKvqnFQOnicgIxLhEZ7Ez53NNH
2co9v7uBi5Ok5z+xAYTDN4Bc5ulIOMCSqbIxFVfqXooi9Wyi11J2jdUab3nV/fTZVxOcLc0U9Ztj
T3uhPtTpPpBvS/k4id043ujTSSn39egyKALNsYGzgZTLb7NgZwsOx5tB+qmVeAJRvNvrKL8HV+YH
T1m1G5QNMGqEeln9PvQnHOjMHnkPeizeBJnnyze6ziFIWjBBq9W9VHOEQYvqyzFxcRyY/V1iH6Qc
YnGdLDpaKu1MvNP8mo1PoXIfhgw5b+r37Gtcq0f1rwKcZrFB3eH4nJeMiawZ8Uqsj50fDethICSh
6J5Dcd8x83dD64gI+jxYSBkVkTL7N0hdCloY494uH2r9nMW3cbWf1R42+K0uPWdMMG32o6a6j8MS
W3ntRiDjuvZphN7XbaycTfmTmp3j5KGbXs163E4WddJp0ZbrLH8C7SoHt/jIYEP66VLn8GvMnlag
k1dd8nts5abDzmiDRTi08rZTlzNzikYmnhPne5DTEk7vOFsX8z6OPHiRBO1U9LqHYQ0WFKA3iMxc
4kx9M7NacmZUHejtyg1Yi4iDMBVc8jCgsvUcDJtxh12KHhTH9xfoohSO3uIkd1NwshMnLz+8CeGh
p6m9wERCTkWyhPXJbKqRswW0rpMNDxJn0m8NEGfNKAEHq1cKjvHBot+ub8ro3GP2LkAqFiRL1/l5
PAS1upCLZdxxplW8XgLz8H/YO5PluNE0y75KWeyhBn7MbZW1cIfP7pxHbWCkRGHGj3l6+j6QlJEk
FSV2LNKs26zMcqNgOkF3x/AN954LqUABh46kmJl7hMEcslqdXIWdBwyJbD0891zHzeM8lo6XrKCr
cU3gB+NgnuVIOQIfm367spUXNlylujbBtPG+R1DO44Nt7+yJZdwdYQ0AFRB5d+0u81dFuq41NCSr
+rkqXqoYPzxcu+cqW8Uaiw3jCgesnW+T8VJE2zC5UgImM1407sth35fg/g0GevWCZUWFvkbbJBZM
pA0S1VHZ1+BKjSPTgS68Vhpv3KjNcSTQxSZ3ewtOB+ow3762GHmIfTH7XelcRcGZap8Lq2GOsC8V
kPIKwNdqE0gmGs+GFmsfVKl/tdhEE+1AvpxNo5r+thov+xHtg8pJFuvcU8rwGYQW7PCuwig6ct6g
FP/giH+xHrZeH3HuQl6py/QZ78nQl3ijGbUeiOg6II1kFY9msQpgXX7++2U4iiGb0kcXs8Ps7eGG
WrViqNAsEIE20dJP3XPOuOL3B9H+otGwZ+8RC2Jkc78oJlM3F2PJVrXeMzFgjZucBVt3nXrknS7R
Z85NPMOkL3OXA+r6gxLvL/o2Du6as1xztsK8W07rSa77YZufTEIfKvcAEPuDA/zFV/b6ACZJwK+/
sgBvAMp+earNca0RqlBqB2rdbam1PwQz/xOf/AcS8Ven1C/xycfo+aWKnv74mam8+/qPH6/4Mz9Z
xwpsurZqQN7H5cb598/8ZO0Tpb1NbQ9KAEPobLH9maHsfDIZSM2KBaYqQEZnjXUt2yb8xx/GJ93U
Z42G5aIDcXTjj//6zy/D/w5e5MWP1qF+9+//yNvsAgt/U//jD1jknACvW4xZ5SaYq6DUwbqtv1fC
G60LOKeZmK8ZebeOnIhhahbZ49ZVYibffhkNsMyF2kItqnX1kBDuddfBAttY0uootgf7m8Mo5saX
Sr3xG9F9BRZcXLnQKW6DkVW3PvnaNs3J+lgV6E52fjupHc9nEu+4tYEfInrojvFPuwxwwl52aTvs
hylCFqxH5lmHNWuj26N6QRQAWOZKrc9GNdXZ+U4SXkisfyFhoHmsCZS9nKX+9SJzbDq8uPFt/DFT
fF1IFfRyht6WprEvr/pKAczJ3v3eVfLpZbTATkdxZawV0x9XoVCIKkGkAdJlEO1CGIp/KlrTJ+Ck
0tmd2DRd3EweiO91MT3QABLM58bMU3v/vBU6CrnAJ1enIsKLfMIwWkdhwD6rM5FZU6Qm8U7Okwyz
JDZa9mp6TJ1W3FWtAVFBjwUVSA7sAsMpuVZDsm+iJl9OkNCeWtudrtOsGHn4S/UQYci8SBstPkQ+
ydJm0zMPjnsZIO7KklXjVMBmm1ztz/mYq5u4sfWvVtwT/5Z0LAA0ixLX1VkBjAA8L23UAXvSnSNw
1QWRsN4ggmGFZrlcJyhdntPKoclPDHZCRqaNy94QzYE85AHy/dBHax/plyfLwKJvUSpPWDEgc6eu
d0RyyZXDVPSU2qI7DY6mXCajra6jpJtusasVYM56QwPOCtAEK9F47bgl54mqsGtJ1YgVzFjfjy0h
NwuWDyOxvvroEbJo7HxgxluiUPrrqc+bg9GZ7lr4QbOdCEqmSyZDmChbvboKE4MuTysAG1OVLhnv
Qi4BM8IQPCij4lGJgb4OPZlNhlFFZ12sqYfUAVifkUZ6RObVXfjBGB5i2QiCpSuAYVgckPIbRQCn
zDFPnbAyPNb8eU4Q+89jRDrGItPSwloM1hgdI7sE2RTURvENTSuRBXHvH9tQtRbE69RsixiSiM7U
j7DCmr0DG4gTmewnJqNDfhC+Fm7wNenrzM3V69ytBi8I0/qO9a5Kn0liE0sVJSOXyDKVqxpocOhV
dRVeaTmRlDy6O4quRFzXNRiobBSkSbguE0qmmeSMuJO8Lwo1ug3nyl46WrvTC1OczCSg8uxIY5zl
U0dH6/JNMMUUS0MU3rb2oJ6EO+qn2K5ZuilTt9DSEC4daGO6mHyTRKW1g6ZEaJHlwJJHrQ0hMxw2
QhrlHPwhxa5nnulJPUlX5XRVFHV9QKOfL8PSaM+lPRfLg+2D8NWala1WOVMlFcasVfprRzECej+W
2YY5EsOmg5GNs6zYDPGoM3uXyR1DxG5fTlb+pS7LbjXqbb8aZEliMEJlpNZZdQMUA3Bi5JiXeoLO
zRCj4Vm5neeL3NT9Hd1osawaV1tFIVP9QdEq2ju/YPZTZVm8VMIWUpfdjLsskA4XDDIGmRGIzG0X
Vm6cp/TNVpvemYmZ7BA09oBPFGbmdQaNg5lIlsOsxV3paxUb87pJu0VRde1XPecjsYvGx/GKkJEl
KMh3r1cEwwOf9LZjlFWSnaKLbtidRnCQaVauzYwuswgVSFs5SbXGypZhCiTcNanj8znBPVSaHreW
arMH94kCXqL5q8hyEsNtpxVotpSYpAvUOuU1/NjwmHRmbGzNOTxekIdO5APDk8aV0OnNKOnPep3A
eSlNf8+zoTNWSl6IU1H5LftBkuojLURgV7EONv1KnBfVON2Yc7a9Ng8Q/Tnv3kfntS1dzlG6IMU4
pKmO1kD00YU2QAuuBgtkE+7oRe0zr6rxCCMfoRUbnQDmkZEKmJlt17BiQ1tGxiGq6abKEGYR5R4K
tlqlrm0NDRlYa2m0a9qY0hZDSppydvJBDyQMsW+0E73Gia66+b32HbNkMzwjtOM7fomNDigmZaYy
NZOZr2DOqdda58crZ6Y3BQM7KhnX9iqwZ7aTmQUrfInF1rIU/9zqSBYEkYnou0lxuqUIWfJAnbDz
2zWAOt/LLVVdY91s+S4rGlnLl9Vt3s4Nf+UHt1GkjijPaqCM9qj16bqHaxitg9H2H4qZXtXMHCuu
rHTVzGyrNusrMgDIb+y9smsZjqWkPpLh2nY48IKK/Rqr9a8Qjxmm6d+ZWpmqw7yaWqaMHRgMdInf
CVxRFiIembFcvV9Z39LOkNAhc0Y6fC0H24e2ZQqTynKayV5hMAH5imfeFxmo5VUzM8CCXnGZ9sxk
MHYYkL2/48I6NwqYrlVdcd/bWbYph1h99oUr12Gm9/vYL5mqZoIBvG+Z6yRp0QIZEGn5b4ireEoz
tZ3hZWVUNUcx6d1FNqlkwxGGbZ5HMp3jiDJ3E88QtPg7D21oq0dHpniAioqwh+/ctHLKYagpJTg1
xnOAKwYH7UtY9JLxRypYX2J+hIgal2Krz1A2N22ir0Uiu3unRO7uFUVkMGaim33MCB9piVIA8GYM
gX9Vub77OZrxb0nclleqyt2im+FwqFS50mdgnAs6duunwnjsBCID0TnWpaKNlsZBmV1jqhiQ5xn2
SkQKaXeTTqpI5wYbV9OqnR7aPSdZ3162dYN2w6jJYRFTxxLNCZB29IZNcIrST/Km6Cq8mFCAA9jE
VjlncOOgbdPhIKeOqJsqImJ1QbLv+MyuzLwiWkne+FYJ/Rg0nUBdYVX9hrjmALyHCBBENmxJv7RS
tpQDFA01V5WJJFOGTbZISIwEn+2X7EonjNSLsk2ax1G1mMlBOFtx2y/ux8H0dxJP3AqB7rgfJThO
FW7tt0aS2HPRhMI4QzvLvLSmjHzUeTOIJH2u5Kisw3PV4S4QVqPDRFPLEUNHEfcGxcISuy7NxNkA
IFXuqqTL2O0H9Ok1brN82auqv2lSW7uvKz27GjqbBs9gDM7enJTqFmYcoG6FnPCiNJBbaDyz3bTj
/giUiRFdTzkZyr5ifq5lD00V+Q/gMFl/FVXq2Rqo/MYxqnMzNPJrnFjk+cVusFYV2W90bkNeO1nB
biTviD0xTu+93vX+yxRm/j1yxWHnG32sLkbNtl4Eic3uys17G/xZGQT3UR6aX2eAAR9DP3VXVBIt
Qkvb8qPH3Cc7vVmwTKuLnbSTYuDxo3yX/oXyRHhXuOvZbR/JAOyPNlf3GY07+oBxwKIcm3d6xw1w
neWGCYDesMhKGlrukBcq5jmUMKarBEhwSuB4d5Lu/1Q1mZaT1xf7O6uJDIZaNqOAY52ENpE+rf3Q
++ag7psuDORVkuI/QQTbsdm13VHo68lJKaDoe4IBYSqM57uiCMfTIKOh3Thj4rLCkIaAQa6w5olN
Baq+ZsAzXftmrHmQyQbnOPlBsU71OjkOmUjagyBSp2eAhXpmGRlp5+U+GyD2mUbixeOMoU5lJzbg
FnwKZCdKniynq/CVMXrwZFaTXaHUXM5Au7sSrmYImN4e+hhXexsbMSOsUDbdIeirdcWUk0QmNfaL
bZEppBH1jgzuFScrL7TMIoDeIYDNvC+jEq9LxfP2RPlRK0idwgpVtzCCc0sh92iZ1S08zYIlKCFP
OtgsvWR0RuYtjUc8kaCJOzX5wAvyC+3Cxu4lhOmyxTVtNqzvBivOGI6FrGD0EAAzHMSyu2GYvK2e
naN4SLf9RYsA+2Ss5Xp8vvSvPuLZvN+uzkfHG+KCCgMxQxf7diRh8ggJC91E4ntWIUlLX6bx8VUD
/rPLfd3V/tLTIviHr+TaJq2yY773oEwKoZRmQoLOEKwivoyg/uAA32drb7pmHIIqFnG4ITT3XHRv
3wO5JIWuRYEX7qpduYfvuWjXqCMW1J8rEnQ+mLv9+n6g/kBX0tlFz4vbd3vbkPAanlCU9s3JaHdz
FsDvP6/3IzDcoK5hua5pzAOwX6yrNSE9fjMxG83LFa7wTtwGLEiGk09lbZLi/Puj/bLVnA9naYR2
ujBnDKYcbz+8iKRBoypzj7Z6B7jhMFPFlE2+x2fw0aEEv+rt9/TmUPq78Veojdz7OFT5bcZHRvuM
mKxFt3Q3kmJi8RGx8ReBxLt3Nk9tXk/b6PXGzNTIP7selyVSK08uHRAyODhluyAj2fvgk/zo7c0/
fzWQNfO4NuCBeMig1zOQqtuKHffijdi6H/tU//pgts0qGkkECoK3B2uTatJLBPbBXefR9KegLzk3
sMgsXdbrxqLefvDufr1RzF/evw44zzZfvTut7UMxMT7HtZ7u1BWNAJNtxM9LBveeOHZ33QYvhr74
4LDztfvrOfOvw85z91eHzc2BSYede+o+QClJe76mMNvVHp1D8JBefuzE/WUE/eO0+dcR5+vz1RHN
dAwdx8+9dOd8Y7FJF93E6+gFjghv1BCLeFXc6hhen6Czrz/8mP/qe50djpqDrMf6BTuJek4YelJ4
8W44tpsZ8ofEfcdOZ81aYfnBh/vrrcxRMVfPUiVMX7+cRIHEnVDapdd4+S69YNR4ySUCxLVbZV+b
TbhyPrAKfnS8d+eQkvbWqFtk8aSfIxrWBBH1B+/o19OFG6YhoCoBfmRR8e506ccuNGv0nd1aXRLx
5JnP/iN5HsvRq8+pSOPN748n5nvIm9PToZKG2DXDBNj9vHcC2h3B66DXV+Kzup+8/izZcuJcd/f9
o9GjxzI3MMdRVizGZ3/lXKWf7d3f/wMET3Ddnt3x82z67dkaZDF8JW1aGRt/o69Z0i9N1iXhWuGu
owEPI1VmoW+IOV1Am4++JF4un8oP7g3fdz9vPwU+a0uoDtQunYHPuzst4jagRn65ZgcNA2CB/bnc
hF7ErSE4cIvaGx661KtyTc6jhzjQG7c1uaef+8NHZ/QvN6n5S3/1h8xX16trt2Pa0fs2zmr8GjZZ
vLlzIPD0oxv9/Eh8/3YNrhdkd/MN8buy69VR8jg1jbGu1pTsSwGabMDBgtubiCAvPG+2MKKPEzGg
ZBGuzeGmMhbO6vff+q+PNt7nfJOgdHM5/8x3p3nbm3pmNDivNj3QwZXc2CtGTOqazmujHn6e5f+z
TfoDw/+rT/6XbdKuTp/+Yyv79Cn/+malNL/s50qJ7u8T9RPPRjDB6vcb9j83SvNP0EuyIIL2hhqU
s/HnRkn9BFUYhOAs21SRVVozbvrnSkn9RP3HuBcukC5mMpDt/p2l0jt6N7+Iqo7ym9XVXEwKZ74p
vzpbW2A3kWpisGGQt1SHz2wNltZeoDphzdB3l6nxbFUuGVoEvtQPGpYKORDFBaggWPlOf2tWh6E+
Y2EFWURd2MGDahwbm9UMSqdOjY6tm58PNsm+yUD4bIUFcthJ92dV/G84B0/Rl0rW8lvzn/Mv/yKL
sYqCsPmvt/9kL/fz2PO3/uYfBOJFzXjZvlTj1Uvdprz0x0pv/n/+3/7w5wLyZixe/vHHF5Iwmvm3
BZHM35xIBt/7/3r9+3++7uwp43XHl1o28pcX/DjzhPsJbbOFwpgKHiGp4PT6ceYJ+5Oq0Z6oYDM4
lYC2/3niKYJlJg+Kec2pcusCqPLniafo6ie2ozMShOqDMsh0/s6Jx9r+zX0SKTf8DibXjolL3rU4
6tszr5z8MulZFyyEKOxbkcWOg4sRCFvr+PhXsqhCo8J6ayuGatiwSmk/+1Ux7vkQG2Bg0iFBQ0q8
B3VJtKRr5MolqSA58nu9PASJmW4K8Ab4xcdZ/xdq2a3S4mDKx3AixIPwiCNWSiylmiz9hyF3JuxL
U4DhoGEMtEndUtx3hktrkBRVs1HjCvwGeHWGHJUNaVyRGZHBVZfuZGURzFewJMoQXln9V1FQYwws
cL9pjUvCTRyITUt6AkH1TKxZZakKbj3YJWt8KgzxQ5DO+PY0YeC608pt3ZAZOyQNBayRphfKkLXp
2u7FtCuVidTvRtEfeqvJFJRbxnBwZWsTVZ9XZ4qLisiKGW+57LQ8y5qKDlO2ZrA8ROi7LhU1YCjS
xnccovGSpOiPppH4BxHYPKqaEhOyGheHnnHYsSeo7Tqu1XJZNLGzMwvEvE1OJppXOWXB4lR3RtiT
bWAczCDyb5rMD/dBGmsPxBuqR2NKck9OZXUW0Mwui4mYWAel9F0KORXflx7vSjOWXtgLwrJ7jaxg
orY8Mfq4jrS+vkztqbt2cBreiioT+yhTfdyWw5OjBXIj6256NgDPXZW6b29krse4XZLwlPoOAWid
bOWdkoMzcSvHeMkgPXsiJCewEE78zAA+2kUazZiu9vatJpr+bKiiGLcDoWiqG4YsyERUP+kDUrsg
nUqWJiIGmwQkfd0McXtQ7ao62n3ab8xcS9AjuTpM0CFnlFcN95OZNRutCrH1aFAdt8EY97hS8+wl
1+3gK4kQyiopzHSm02Eh6xIb1Z3tL33Cj7HmNiQGBUSQNSXo2pLwMdzIyXhhNEG7h7Svb6Tww00e
dE60sPn8v9ZKmpzMrA7QF0fPbp2TOplF+RzUSN3B9Kq/jSMbxWzqhrcEECj3pZAWOr5G8aayLh9V
sAT3PU8KNtF6L7yhH9TrLOriZz1Vsp3WiHJbTUOKW0pTH2xc0isnTUPGbUHQ33QQg5eC8/88Vrt+
aYdmvJd+aaxDg8sp8p3wQsl623NT+C9TpdibUiLW1lkB3VNaFatQsYpVbrDOxllCmoyWlXujK9h7
9z1GpigYn5NxqncyzlSykDEuN3WEiJVQzIegy1zUea62FlVkHh0pxRq0mnHw65S14AhOMbG7ZC1S
nMyaozYnqaUEPvm+XFozY74LazSBKh7KJM7JLlKn6SmbOuUyJy92hYvM3E51S/q8PesVxkT3qkS0
K7LNo2MQMaNoqzQ8BlmN9S5Xw61Nzs2Ny7rywh4aZWm3s79RS2w846V7QqxKyGqjYwrqSHhdF4Pr
eEZmMWmMErGu+tha1QFmYbNjB5NZfe0lfe0vGOyLcTWI0Tr2To1Fl7Np0/RCvdRLHEDcIuONPdWS
Maif7csq1e7STu0PKqjHnbBxxAqtVg6xCGrSaBujgENZQ/UztPEUaahH+KL7TaU77BSbsV+oOTyF
pq6j80KU9YmwlRoVX2YveDoS5Vwo9qqoc1ARkrydrpdzVnFc7FEaBvOZ0tzS+jRnbsol3SW5syvj
uFtF/KpDODTj1qm4NYtOOtucCuGmrmP8/o2OXlAFPpmmZXrFBZ+ueqQErPT1cBcXRn10/FZEi4AH
9JUZFu65QvQ46kjTXdZq4S4hfdjnfpwlW5L8sv0gMN/TfCQoYYIUE9LUr/UsJ34ma8VLI+toYLI/
OJiksFDYAxDavs7IrSAcKloR8GMdOGOZHvdqMN6ntUXGapg7j5UbaE9Rxk3ON0R0siMR7gxCp0mf
IsHMVya0oQY5uwYOnXWv6PFNYZQxyztb0z1djpgyO51QWmi91oF58njB83tEbkLyj0Ug8BG9I4m8
QgNBEWuTWDmtjG5kBAgqbg1x7UQh6oaxFp5omQ8fxhTf3ZAMxlaxRqJylkqR62tnlM7azrXoSUsH
bTUkXbox6g6nqMZi12WXH5Ipq845oKqbJh4XhHOutgPWr0IdUClmzY6ETxycgCJWGDLa82bSA2Ux
jbJeGUMVL9XOHbcj2o8TID1nW9pBi4Gf7Noum9wtdngeaM0EdNdtYhIcjDkstQkJMIqL2r/PNF5T
6SinC/J+PGdMlR2xUsGlHubxfVvODgk7R/+TjNGA9DbpvzRgWtDBh9zDNa0/tBWTcTUvtH1LlF2z
Js1h2LlNg24oL1MuGjWsC5SvUeOvArVp10aW+JeVCbglioNyFetEN5vEWB5DO6rqhRiTatN2hbEd
2zpQl2FCYqrht9rPScS/oV49L17y66Z6eWlOT8XbIvX/zZp1njH89zXr957p9DQi83p5U7nOL/tR
uRrmJ1Qkps3YRMPX9apy5SdoaAl4mfuVOeviVeWqCfosMUvtDICatE/8vp8tE8T9T6qqosDD30SO
A9T2v1O56u/GCMyNKH9Bz9FdA5Oiy35buGqMDkoZWg6GAIEy7N7Mk4EschvIULJtOhIGCne8Ilnn
jvBcrAT4fJNywliCAF489uQBLah5Fz3xFS1uHp0RTDBuRr1ZC2KBoEHuwwyqt1ZO5ADd0lcyuU2y
b+EYX6ILPJKWeoic4pJcs8hqv7z6Ni5+jCler2NmiePr6QVvjpkVnyHOM8NlYvNuvtn4KWFOPiCc
Vhu3nQqWwvcMNTuGESYb7ioBO/HJi3G+5ziG+urzGBC9p5Q3WVLsjSq+VXp7O7S+l4XcbgztSLBl
4yMOEZ7jUA4l8aYyr10BE1nDNYzeLkeNLqjE0nO9wOrSyv3YuF6Jds2W32bCwu/f4bvxzI83iJCT
FYo9Y+PeDYHKihXgBEEKS3e1ikVEaq5NFHR7GnW4IpFBarC8GAYQR78/7vtN3vcD0+zrYOPJw1Df
b7p8HrVFPRBir+l3xLJttCY/VLV/6KHj6N3dlOasQgmDl+PawU4A8fGgAveHirQJHfQ8fbUXpLg6
LWKBzkvK69//fda8X3k1t/rx9zmgSFUmRqhf300CBtdGEZI0s3ugJWRheCi/hz/u+yY8meN4HGz9
AAnwTB0yHk4hfi3zZNfJRq2+ig4NO/YdOTRUAA+pHmwjzGWttHjKtA9JUz7QIlzyriafUiNU/W3R
BItY36kxq51CvylH90xkS3fC64fy71G0YARG1KXwCkmXjA91HG9ErXhhRrBhbbD4gq8usCIcJ3tY
q2ey0K90zQGkFYRr6BRPIsruEX2dx6YDSMteN/jgDKU/c630nCy/3394hj1/Ou8/PeLGNO5aM2Hu
vf1PdTJlypPeRd5VnpmNfUkVvCSodq8kLcwAmIrGc6sal0oX3Qo3/xKH/md3NB6CvjvXgiWelJtM
DW9NDBUmYifVniEExyYRz00QbgXIpcqHOoFLs7KMz0mtbaJ67aTG1i8mOCJAVlSE/Y65nou3wMJa
NkSrtOlWjRXeqJqX6WQRo6rNqhnxMd2EVvcUJyEysuwATqMeoPhkGM2FAiwkxmfUp9ONJWNAVNy6
VOXRaZ11IJ/dHjqEZp9k2J36UsICNtd1XJyh2d3XVnQNwGnhN8rGPBJAsLXUAgAsXJU0RHL3qAQM
vWtxlvjFhc8xrjRpfTUR+JguzrICU3qMV9mwvcbXztS+3ZWy27monF0WtXC+HFVunCTZWzGIq8bZ
x5b23PQp/5bLdBy2NqErxPZsivqEfOo8qq1tWKExebCrjhxLuZZxeCLeatM39alG0qVjP2NZQDJ0
TOa9PEokoTlRk00AI26S63VMQG6g4c0HsRZCIBtIfB1sieza3ZYyOzjReI4aj+HXtA9auXQbbfcy
9cVJj6uziHRn9mIAChIcSWV7UiLnibCfJxcvag6FP7pUQgEyN7tvdYfa3FNrh1xpKfcDDn2l147I
Hw/poKx0P9l0ORKioNr7hKDgKdsqvjyP+uAWqQet1XHo2n0WJl4Wl9s+CFaBoa9fslZexKq5nhp7
Z/bTXWwF3/LWRscEi8dc02A5N5ThF75ZXZMPtPGn4tq2EmKhjY3dEfvbmeqljyswATatKDFQeWsX
cv8hvBgxkHvTWMZ9pd0GhXFJHCiCUwe9afjVas3NOGprXWfSYWfHqXRyJC/2TVmaZ4xSFnY3HIsp
+arY5cM0+KtJODfjfNdFZGdP9q6r7zGgnVF8ndjSfkamfiHH7OgOwZlQ8TAFu/ihWGmIX1HSLgSQ
bhc2hNvHKNrwPrdc8XbJF6opq6qU11aPAGkC6mGdxYDqjCk7asptAWZSa5wbZMTPjZ9fkyy+tsnI
S/LxLq0FWd19sDZafevLbKUog1dPAMsm9a4Zja0ss2cFpRbDLS5EBJh6SjRa+CyM8hJgwVYk/s3g
Rs8xRW9OpU0N/Ay756wkbhrz4VPgOzeF1Z50U1mZo3ZZlaygXLM+Cxg/tIDfOof7cAK4jxz7TebI
68rRz/rA309Wcts99S3nYz6j/kp7NbBQaGcOzlieqWmwmFxMnOVLJuR1meMmZm606AP4jRnPVWeI
uW6heCRX/cFKlOch4sutjEvyfI5t2kMetUEDldd1ZtxVLyRN4gKsBOjBQwAFyW3unci9TOIGgFuD
bRm61USkZpqXDzIKv4aS6ib3k9vYrJBaZN3Wt5kpmc4NLoFvQ0n7Lt0M4b29VQ15kdb9qoq0Qxel
n9G/HolLO8NvBgJ1V+XyWm9B3ARCvUtG/yZzxUZNiw20dPhNLSHnBp7lYi4lDOqseKI77IT6DTV4
sg7r/NmvTJZaOiSxWcRgYVQLU+cAN6Fb2ISmr8ocPZoPC89mJt3ZBnO+tlwwAoCNpq0Qrl0jzN7G
LklVtTAumWeeMQn6hldkrRbWzVBDTi3MZ6Xudn0idgQkLUnZ0PGNKns1VfZi4A7DZpA0eg9r/R3h
GZsWcb5EhxvIfqHoVxMZsbE9rUMSWaQPbKMqrlMDO3d8HKbqNBTKAXO4p9rWHhLiApXdnaFlW1LS
d0KL7qUyAR92A8TQ7EwNMoEH557o929GxOrWLi8Z2ZxqP1jFp0EjNZq2R6h49rIn9HeUq6S9jvLG
BvmoWNVB0Tsssprp9U50VukJOkZ3lXVirZoxkHI8CuW4icLock42HtJH3AdbphyrSqj72VWvq/FV
ZHZb5AeeZaaXogPeZPDRakjea+1oZuGpiByihJNdJIhDdzeWG+/aYtoo/nAjUuvCJyGk4Tnw+yf0
e7D19/KGxgExBBUu1p53hW1WxKQZpp27SGN16dd3Tu94fneeIySdqskTpLCQBrtorWChdjqm31Xf
XBrqc6/cGHW4LAL6Gfqef0MLeCMz/ve+93uzvfj/aqthUXL/9x3i6amtouYpf2fTml/0c6dmfHJ0
ll/sDNhBoO62WSj/uVT7pLKZsF3EUQb7V77knzs1th46IQs6O2jaNo2tyJ/9oWZ8sukcEYjhKuTn
rEr+uXP52TH9zqYFUvhtKchvQp9BlaLTZLApeb9+zS1F6dVyHsQjq5vvq261avQR2Jte1073DVdA
ztPRSJjaqA36yoWcEHssgkCQlNxUPqL4tiSHg51aEJbxTZe0DG8Tu86duzrqnccGGGK3yI3Ywvrj
DlW2UZ3Rdtc+XsHmq6x6p18UhZQlBv2G7cCV2yPC3zNXHXHK42ZTPEQSIjrTSl0CLkWmDlkxl1Fz
qSaaUq7Kru7LL5C+M+si0BQAaXrb4qcwcUJzM7KKy66DIqhbuTPsM8edmt4z2YX6T4BA1eC5tSz/
Kp9aNYYg3qrdZopGXDEAMF3HL/dlI/RQvQYOHuqql9dVG1wp+GRM0mJ1NOOGyl9Z8Xmc819RrOsL
x+biFZ/JJ48rDOgK9FBzzcxNmlTQGb64i4m4NKOApuZkhX6JGcEgYSkPB1E0XqYiM+7O1KBRxgYE
ZqJULlbmikG1DTGRTCVpdMx2IY44N3peBmUIeiTSUf2vCYUvxv6gaIlkLOeZSWVg9Km0vk0gVXUV
FcnClEEXflNn/TCTsVLNmy+tMM3mxmhHB29xPw1Oan1RZahp8s7FCdwBhEB+beBEt+0WgwrQatBh
rJsGcrm6PC9Pkg1RcWyDeS7Vqc5lT3pX7DW9ife11YeCGWcuv5aJ8VjKedGQ149WVcYPSmlDc7DT
MQWb1xAfRNZWtWi72thS4LNhcWV1MB0kwGEMRlCWMf73pLC2qluOnl5TMYkiKb+UcZIcugBCKteT
v2BPLdB3O6Vxr3SKTlXbOta9FbTWrojZMoLXyztannzioRGk/n0dWtljw2eNSLopg8uCZCjs6X7a
nkVFAM+NSfLabOEzSr+QL06dtLe+FkcGPQq/1nMnv6gXjZmPKAEjolohhXKETZCLPNwGWIGGje8o
EB6nwsd4b/8f6s5zN3IkW7dPxAG9+Usm0yhlS7b0h1A5eu/59Hcx1d1KURrlmTO4wL0zQKOUbjMY
hhHbrK9s16ky6U+hwVbMbutS6l08xSXN1ma5omxEqA+ZJeAElIzhn8w6ipBKc97a1lRv4QNXIxGS
iQAu1ApD+Zvoga1F2sCLtznAAy7Ui3E6yvE2jL0G9TW1JsAhAEDCGyJnl3XVtNTCdeG10qQGfuN4
0C4LrYnKi7BIqLRJC/VMkGYlhaEIICvWsUlCnhlrOECiJHcMNkUeFW8Ku5JMEJt9LFYE4MIm73Vb
VctmG/eqemtkA5WDRmW2wt4UrdCxrEJ9aNMB7k4L/UDK4iB30Dwbz5Uhy0LHjA31cZjITaHYL1XP
8OZO3RlVed4KoqbxO65Gb+/FyFTVlJ/dVTHbxbAW61WjSsqPIB/VeuVPnbizsjBGa8af+Y+NYQSx
M6qzYLTVa9lKkLve38QEc4aVLJfASQQ8sOTkEbv4LRayzDEki88rKyN/TdUTYhJKnkIHiUA2nSe+
ZpYvpt6oyi72JNGzB7XWpp9DQhkgKArLBywtT2IvEY1Qh+ylSSSE42ZHtfxTC72EIEgZOHKRW+sA
9STYAmKpU1WhRoDUwfvGXe7X+6od8A45dT8I+h8vLHrhqs+rLF5LitdF53IoKndjH4QWqkc9hEs9
6SRrq1NyI3wvWio2HwU/imHzxrWX7oZB0eCAeuiTPPaYJmY9GDHRIkbV8Ifa0zTflkI8UEcYx+Ch
BZldIgUdhbonmV/21qOusBnRwzF8Cnw5zZ2JqBaVINVUNJT4agOsk5YoMkfjqYPArddsUDTW8Ucj
isXSpvgW9HLXxR71fH4QVGC+W/NXXwuiuWrEVkrsWMhlkqtDcfhBkzhpp4OeGltDyq1nFnPCfXy6
nqmcbf/LCJnszpBLo+pazKCnKVfMb2ZMFdxk44fqwvWksuCsDEWQbvUpkH910ZTddqJY/Lbwi5qO
VCkN53VZ8R6QbDBI9GozHf6LlsDFSELIawSpEDOiil4h/NmYNSWws1jMRBQ9ifSHgRQM+BiG5oXn
ZTpMQLZTqQlAKnoE5mzB1wf10qtGQ4Jv1ajAAqkuQvXFEik40CShVZypLRtpHasWVWZxmA/KhmdA
Ro1qKUovZpynmZMzSWCJFHWjX1ggbkmAk7oRtmoQaMFWUSTJ9jtFIEvNVyRqUoxca29yaZJIo7Wo
1215W5CL85qVi0MIAVUhOivkqE+2IcUV2glVwQ957HMV+ZyTAWINPcOPWV1Jng29Lt91a3MD/6/Y
KYjaEvjqH42NuYY1tTnadv21sTl2BS88WhKbJLLH5jQN8kjQtJ/d4EeZQfLEpPfG+slPgWoMJUqN
7tcGli06WKBmFXeZJJHuZC4sVH4APSobn8SzcFtf4IXCc3fIxuTAUMeOtTuVAHjS4sJ1nwcpK1Ix
PjWr3tXJ+5xcZTVtoa87Wroq/LW8PZUDunA3v7ZRY+M2p9V81J1ICDbxOJqeFCKuoQG7HPipTORO
m+IcBHfZeC9jlzT1HlJ5bV1ZiLxouxP3eeHTP1yDimSsSY42FVZLTU51pOCzqRUEBho3gB5qgXkj
KRT/Euz56Ycpt5uMmpkGgG8kxaCmrXOfLYRvrUbBRN1uI8PKldsTPlP5swF2fFmLExluK5Z9U35S
YgOBG+8H2UqXcplupr666pv4Us8f1bIFEhVeJiGkV6maXFxG2y4dHGW6NHqq5BpxpSnwmiRfocJV
pgqtn/3XSLblu3rQTvjwP7tijvaEDg4kl2Vxx6SaeVBJ6tMgtIRnK/QD/kNRo0NXHVvg1HM86TS5
R0p3Up96ZXSl5lfLluvrwTCP8CM/9QcDhMmODeRT1atgMZ98/KIN1clmfKur8FM5zn9t6NN7RQAP
pzt+QIJJ7w15UyMmJKI8TSiyJK43JNW3qcrg2n5t5mN7SI+UZUqHUCaR1Q/SWF4dG4YnPTUxcHQC
0JJdFRGcVY22cTQ7lUL+cSrNib1cMmrbMgHsxe3TrFBs2K49jUa7V2MfRBn681rlTH63H8L7yTpl
8ONtxCALP/VRc/70YUU7XoW9lMrsRniiFA+0scren0S1E48WDrjLQfHeyHwRR0bMMU0kX/ee8Pq7
YIJfOJJGP4EmrX7qdnidCa5wMa4SN741neScMvqTC/OpVi6eBKLe6X1LfXTElDWlhzEvTwz7ZSET
4x42C2WaHNfnFMZlJdso9mXnTeJTk8qWrVbkx9ldygpsGvFdOZWGrUhZ5uq+910GxbFTlLq7jEXz
4evRKn3WUEsmCk3mLZgZZTF+UisUtDGc0/eiTTgBtKwTNMMUZntX4Mol/oXMYolgkGL1vwZVA8Q4
+dG6yFCXqMXAPOOEKay/vqhPrwnRarKTSckk8v6+98U+McRYMZ5GKQFOn2l3/iDffm3ik1lqiJSm
UEgIAAvXyHsTIegKAgD6U9BJKrWkPUx6f9s35OAz9OITfT0PlvdLHA/bI2OL0RxaRd/iSHwCUvBz
NJNzBHTuQugKXzfpk7v2zspiyPK4V0odK0HUUDntV0907AkTpxoy39WjaSmgP5GA8XoyAtR+YnjK
EqXZvWRuv26J9JkdkktF9LehIbO1fG9HMaMiySDR905PROW6WHvX4r23q9zBHZ4NKtQ19/TGaFml
MM9IJNTfrC5aZ1aQSJEOxCpIxLts3W0b27SLy+J/Uly48Ml9MLYY4xLl7Rm3E2PS2oLjvvF2cyFT
g4Nhc6pKa/6t5fg7bthiX5PJae9l2MKRB5/j5zAiCTR9t6hWhvbyddd9NgiPTS0esoGiI6iEKV+a
xdSgLnh/vjbw2dCQkQcGhiWTG6AvDGQBboqgjr6nfnMNGwbBo2w3yc36ayufNYOhh2PW4gn+YXlQ
og58hyw8ySJYiqBzc1bnry18OsbZALMZZJ1jN7IYAGJb47/Kiu9ku/WuvxXvBUSvXJSg5DucKjtx
hZyPvNbH1dd2P94/UyQfCUevCbIL8++nltYXE+qQ6A+AF3wskym5aqIWWIbpW6Tnfm1Lmjvj/cDD
GL5x8nRNCw/MYh4Da4phVPvPnibiWB6/FWgvJDViwkTQydrANxpc+2DrGulRV0TXB7PgpMp1CkvX
jCkxF9hChZL4szSy9SScGEmfPPq4OosAF9Ki/G85lCY91LMoD59L9EsAjJ2xmfvmWca1J8Ol9/tg
Hc4KlmBPB52OQAB9pl/xBSfXk1Mr3iLXheVgrrDRyKvX8PSRzfW+W3gKU1UvR8+AKLeAVR3cWGt9
XV2cOv19MuxmQ1DYTZX/o3P/3hDZmXlV5fEzpVhQqJCmc/oL/wxsi5uhbfSiOUQnnf9QLnZuHX4V
NosmVUI0cDEO8snXcS01z1lX2lW7D8mx0eT9icH2Yc6qlJbo6lxAQo0SKXHvW9ZnaZ2VXfpi3EIp
TXbKdtgLTncmrkXSRm22MrtTzfp4MzE5L0L4CvCnicvNE6EDgtJi8aJurKfullg2NZTGRtl07kx8
LC6oD3hdmP4vBOn+f8vTnKt+/n0Q7pCmaaPY8Ls5ztKcv/QahNP+xaJGthMPBgoMZ1ji3zE46V9Q
HDgewa5ngODyYMj/FYNDHflfJJcheUD6JLsNpt4/QThB0/+FFDo/SfohJ2xSOP+TKBxr6/vFcC7A
ZLkFKsHpcI7GLcbnRIVQAZfPI+LgD3ZqQYpVR9xNdmUYwtnhP4cXR7hp+8O/Dq+9fubt78OLxT9f
QWlzWoUT1eZHP/b2O28/u/yxo4+//eQgqySjvP29+LpVRqRFlRVSs4cPvtl5u763114/s2jO29uH
f+mHO3BoztJ2KVgULc3G3r6zuJ5Pv3f4zNsHD/Zff/vtrh1+8fCZxeVRkDWSDAKeefHG0e16u5zD
vz5t5vLjB1sL+wcLZImPqzCS/2rlZ587vPb6g//2uhfXtPiZw5+LjywMHy5GqSLNhrek7RqoXefV
/J/SCopzTylsqUJl5/D64SV2NXFjjxYJda//PLwKw4m1vSFh6/BlUy8SmMbzTxz+8/r34a2x1701
IXMCLP985s3g4XcPX3l7reBgajZIdb299Paxt8++/p7SWwhC/nMhb9fd5caUrN4+jh9fOFzHayt6
aRrF9dF1zlaTXvGgKr6/zsUtOvxi5ifqq9U3A4d/vX751cThi4fma5n/4/UdaMXcTU3SCPAeviCb
fzX28NfRRR/+fmv34YYf2vn2hh4NSIkmcbetykZzilFADqFU/JvDf3JUbXHlAej3pTB4fa0RhIoq
GZ0Cp/lzhzdYMrs9icm3b1/FlxtfpSGpyv/82uFfEwH5IFCNy9qv/7LSx+K9jz75/uijJmOj98cE
oGuI3hURyAbMJLJZrz8y/2YcTiQedaXkvH0PnY9qZ0KEPDIrBpqI3GJ8/vaxNB/AuNXuW6sO75Um
ymfGNF68vS707W85ipKzwwcOr6uVmDnNaCGcMDfh8JrXyyGirKO1ejPSgiaESgjC7ui1UqzPFC38
efjW6/dbFX4syoNvFg7/GmowV0ZCCsPfd77IpgszrymxOdyT0UtKxA+qePf2+xmMPCqfEE94e+3f
dqKakd03/dM97zvxYBbvaHxVoHvz9muH1+dODPvGmHMw/JtDM77sxLc2vHXk22sKHXvUkYc3Dh1Z
yN3/pCOz8bUjUZwOUTmlE8nqGC/ervmfTnyzCWQD9Ccje3P42OEu/EedOLbJz3as8Hb5cwfWQbd+
+/XDb37RgYf3Dx8/dCIAyZi49N/z4a0TXw0cOjAfYOG/NekwCw8dePiZw5ffdyCZBpGrR2HuJlIX
bMVKq1f4u7P7rleMXYib0jn8SYDF2CsTunSHP+OkjC6TzPh++EsU9f66sTzSb/im3EkIduja6ydH
sGf3abGtJ6O7C5siv1fVbK1Xk3pzeEudvBuNPI+rw3fLBu0BNaLe8fCmVrI05CSavP5yXU6GQxWG
uT28G9Vq4MqqkGwO35VM0iOCIZTdw7t9opC4N3p/tcfnBP7ansO7I1WzR+0ZLCB0c3uoDM/uD+3x
On9/+F2jKV7bc3jv8NLf7Tn8MbfHnNtz+EsYzBvlfXv0uT2HNw/tscYGxbj5TsDM46gKOHl7eNeT
xsAV5/bA+YpfTzP/0T7/v0mze5eMt/mdzwX69TJjb76af4AD/48QBnScU//+GHCRU+r6Iyzb38en
ALAifx8DVFAVClQwcVbfIsjzdgyAFoCr10IHiYCjinOZA8LfxwBJ/Jc6R7I5nRJeVg6c9b9rtWT9
X6wbEtQaS+HArOKM/A+S8TifHHlEON+THwi6DCQf/m34O4tDgJQB8tV6RMk0b9omBQk3FE40eQJx
XD3hU3h/Hv5oint07KyVZVjko4ApBB3gJerANs1hOnXqfn+qebVCLTKhLg43ZAIsHBezAEHeFHM+
djTe6gkRQvR58AI6hjzcCGO/UyPhFufJ90609gnCOsLsSxPU+DIWmq2MamrRKhdM8pejcXH96mT6
98kCf1+XxtCAEMHJcOHnAIJIepdHqpuZNOdJI1/Fer/52sTCYfzBhrYAxNVtHJAJhI1mJVKDlqyi
dbOt1zMgzl8r119b+6w7Iez/3aBDkueR7101YdEmULepo+9IDyuri9wznr62Ib13Q/3dIvjgTAcg
eweH3pGRfAyqwWpo0YASZ2VB1Q8MW6CQBvUyNQKfoJqACDaJ8Otrw5837h+7h1K1I7uWj+hMK2FX
VgSEDq3rVE9PjNT3js8PTTugsY5MAHqEjTtiwojRyEG4J67TbUE63dctWfiEPtqR30+7Sm7rocmx
Ez+MYANJYwpjNwPjnUMq61cz8kiKVmp45dWnXMrzjH5zt/5lGr4SAWgVX8PStxvzRI3KxKT3eGLb
FIfYtYPmLJrLK+my01AustlXOpUDcA/hqbZw/zdtP7qAuZuP73GPZ5GYIPmlN9m5vqGg5op8Ppsq
7mtEuM8aJ7w66dA81eiFb7HpKqJ2GTZrd1iNl95Z4NSb4HZ2ojb24ODbBeDvAhMmv+tk+s6n4/ao
wfNyf9TgXqqLOIgxLm6aVfsAqeg31IVoLTjSpt5xfEBi+NRNPmVz8QhJsknzY4sVdw4d4SlyyVd0
wk3lWptyXWz8q1OtXFDjPo6rxZMEGQxYEiGtpGYOiAOZ3FeyG9+kjuEgaOeiao77GMKh2Lg+5SIu
sgmncZWfLk2gqSBCUWf9wXHdCIBYzFBncI/SoyQJa3Jvd5Nq9LBvpzWJTLhfVetxMK3VoOkXX4/s
T+85XCADXBvOwmUxZZzRyXGhcAf8dJv5pQPU4kSw5JSJ5boRaF5J9rlgS2m+RiddaaXt14347FFN
1GyuOtfwVi+jMUoTURPZIaA2eS9GI9tSc66bN2a7BYZ8Yin6bLEFEAzlltSdeSf2fl50EGy6NsOU
BoQiam6bLnT04cQTcZE89zouj6xY85A5mn0UuPqGlWBF3cBWkN1paznJH2Mjr4KzdH1aVnaRs/HR
4GKzY1mVgKgUBpvVsNIfolWKwDAOf3f8cXJdm2/RcjE/btxiPIxZ3dVCiK2idfTRrV3DFh/KZ9mN
1uaqX7eENGBJPUAgh8DuhOtTs/5EFy7zU1jHB05d2JeU31MBNia7nXN3vx6SnxnROZ/BnYPkReDr
fQ8WiIUEotmweAvXof+nbM4aROC+tvHZxDq2sVi9zDCbyENsBbssYIro9xql9l9b+GxiHVtYjHaj
IbfM0LFQVXMtx95D/jItV0SNdqK2+drWp62Zw98cU3SK9xd3TC+MigSPmjGfXvb6fQet62sDn51Q
OCH9Y2Bxu4JIoZgioUuEQrzPzQap+abYT0nnin1w/7WtBbz2dUIdG1vcuU5GzNcvMKbfFzCT7JbA
a22L7vxQ8TeEIoIHEsPznbnOLpRr//Fr8yfupbpYPyaKY81c4V4W5Q3QLJhs/6WBxXqhT6GsNbOB
iMpY2bqfhZD/uybI7yeQN5aSCRqG3SZkfxZ0389PWPh0lT3qI3WRMZDrBQQxDRMJsWk2lM/BlXdu
POfniguzSXOk7183aR5gy4Xv2N7ca0eremkEeZpa2LMC0zbTcdNZ3gqAk93V1EmioCmz9n1t8tNN
u457gGQFWUQDaF6njmxK5ShSBIpNctnPdKe4nX4UJP/cgf2D/0qZe+II5/oJvPAiy/Gv0X9kdbF7
jAFuEP/CarSDTwmZVWtsa63sCQ/mxToT9jKb9PXglmt5j05TvKLoykdSIkK448Qd+HSPd3wHFuuK
pkMUs+aBNO8qzYf2d5DZ5hmby5L7vSKZZ0cw3UFzbO37592Fjn7M6tQjZ5Ev8vcNgfCsUvZI3eRi
qGWqL1cWPDZbR1lr2268lVU5Umrrd8pkz2Az30VxyElca0f9xlTYebZt+hMbsU+fSTyP/r6IxfiL
yXH044GLiASY/MOvXgHJ4EcnbvgpK4sRh9ciMFNptgKRR0AIp5uZavqJufTpCke0WTuwNck2fT+u
41CsVQQvWMzZJ5j6D7E+scJ93ow3A/J7Ax7smkiUGDYSVeqDuJ44b07qiXTgeex9WBGOWrEYFpTP
THkZY8SsfkbKvTpcsRM5j8YLcIQnTJ26YYvO10Q8Helsqs2H3dCS7N+e2uifumWLnhfUmjwijT7p
gSDmT61x76NGc2JBO3XLFksL9MpeHCLaQX5Beqk7eWzHsTtnNB62x27/WN7K68Q9vUk+dQcXCwmV
l2pTz0POaCSEtSmwbE+sm5/dwFnDElcuQiQkFr0fc4kmJfpo0LYCqeYSuR0V8mpeZyeGwiI/7HU1
Oraz2AmV3RCO/vwgegVnswr88Faxo9vxHalZyAeo/2XDFrshv20TNfIwqINDmFKIeZSNorh2YoH7
9Gl31LClt61LJCo5KT22/ZeWXFfxQUvWshuy5+qcsbwo73wnPumo+WxEHhtdLEWtJDS1P68UtZxf
mkbuGnqyKWuqjoNyRb2R+/UM+GwYHptbLEwRspqE/jAXElfvx8vGyk7dxs88EtQ/UP2IS0DRltVi
ZjCAqc7mJXznbbL1sJU25a7ZnFYi+bQtR4YWkznJgzwha4/diS+uVTQdchBtX9+uT3pnloMlGYoH
H86V5ZwKgtDTxpzkJP+p01NblG8rSCol+ahh8+drW5/M33e2FvNK01uVOOZsK32Usxe1uEPC71Tn
zPdk8cx4Z2Qxl3BwywM6hh5H9WmduxMSJ+hkXg127CQMQdtHbMdf/S/W9iOrirg4UegJ9KwuwKph
ILlhktTDY7HruxO99cmAeGdmMZekqZw0pcDMIF8b8VOBP/frLvr67iniYvb4su+lioGBcEDoMkFK
UtBcHbR1DDn6a1Nfjway8N6v5uY4TBTXYqqqYLgoNnTi/mSR2WcHTVICZwGE2R31IVOTuEVaFlnm
2eZF706rWaM77V1Ei/2NdFa95KsCdTebyMC4TZ6FE5pZn5xo3hmfu/P4dOFDuKDGnO5SHlL/VtLY
VkhXYJOz+gK60Ym++/SGIvMBkYQgKEnL7611vlro1JV6NimNTk7lVBcgN7z7utcOTMkP8+vIymKE
dFqcF2mClew8aFwlWDXX7DG81ezp19FCn5zpoTorb0+fEg6Ppw+myWGnWgNiIgTN9w1EyVmNLCny
bAqik2DlbdCGDuFBXUir2E1Jvw31bwrO/953k5eB89tp8SSZiDFWjq9ixraQFWooZI5qH3XQtDCi
/t3ofaZH4Gcvg24KFgjy0uxvk7z2WEMVQ7AsdzRLiew5qsUBS0ZljDqWBdfJcIA04/EArQFmTvPq
USY5IiWPE8pFQRq81Hj1ppJR93ZAnWTNWSIY+nSHIqL3JKR5zTl4LIL0TmDyKG4zhqro5lLdo5tS
GlEtV64UtKgwbgPC5KFqF2bRVcqq07VIfiEw3kpnojI12jfkX9PJXJV9lXYJKWjFmP+E6wRsTK8E
tFz1HrybMvkZfJIkEqxr+AxhX9hWSC3Gupt0BUCI3BiGa9SpTK80GYd09k7jmeBllrIBtGXsYKKC
kOiH4WYSpKdSwKtp5doVcNRuM0qetUaAzzxHsVBHZDL+1QV647ZpLK7zsh3XQoOLup909E6H7gkJ
RuAAlfBoVXNuFrV5mSz/jrVuV0zZfSLJG852Ow5F11VYXwVaFdta1D8D7lmFlb6JzfFeqfL92Aar
NI82nmfciChDxUq8LzQYLQzkEYicdQ9vnOOndJ7GjeMLMObGmXxqvbRUPWYCasIpOkcjNXPIK2u3
cfRDL4UbiDcEwx8CI1mNmrTqdZLetRBFwaGjop+esycoGZV8N0vdpjro+dACDgIBuC13SLiOGRlY
bJOC0SliazsqK78Y4FUh9Te8eNZNaX0zA7Q6uYHCg+QNdgWyVbuURMoqgLRKO0neWwaV3NRPX+fl
jWCcl/3PGZ0nUGhS7ybjrmmeVQD/2bAZ4pVaXUDuHtofYYLOWO/E45+mrKGnoJU41UR/V9PoOQnQ
g7FDLViKd2oGNRwh18BJWcr6GL+AOMtVP3gx53bjPla3unwedrVTq8DBX9TweqpBHWhn3rCfAGtF
O8k4h7lCFLKydWlvIRFMRdmY1tupp8zT+0aiMTVs30XNg/uIZHF1NhrbuA3Wkbn3rItCz0jCuWra
Yi1MuR1pAOxGRwz21gA+ObYT9H6VZiWIV3kf7OL6e4cUIVJgg2jYZPDtB+/crNqNWDaO3j15wx+9
4EzplDnUxXLbBNvU3LU5HhAkgvXOaczz1viRthcCMBQlGFjI10P9Q2hyWN+tOw6Xupe5Fcz0MdxD
FcmEa1MoHS3/WQR7wjmedJFJP4z6TCQaom77BCy+HSdnI/vTJlh79U6IruphLcj7rOUd+bpKz3MP
4riTRtdj99ylfyJ1U8MrASghB7/66NmfnvTudhh/SZXTkyzaA7eowBUVI4PpRVMTwjy4BacJdOqd
gfOkSi4MpSEgei/lOzCWNZNoRMrdB9SBEi8YQdnuyM1IEUWqqlXHmkqJ5LaR3Fg0nEK4UeDkMa1n
ELxtdtkK7j28KFIXx3CDLLpV3CM0a4NDBXMHQFGPVsgVOKzhTlDf+hQKKquehUgL1r7McnNp1M9Z
9VvUztLRpF7ZTuHqlfG1KF+q8l4yYVx2jkcGZtA5U7Ex5HvghYzOs6bcZyNwEU+ydS132uzMZBnU
rhE6dPQYblT3rQcTUOiKU6P1roYvcnbTdpeV+pg067qu1yEbQK27KFFv9Tx011feKKOqse3Dqzy5
SuRf0XTVJK5q2CE3pQFdIzeXgrBmwsje3ST+GcQ5RfAHOvRq/aOvL4TgXqju5OE8jda9uFW0cxTU
BdigInmiaCKUWzm4CMON0JwH+R31jQ4OGzuPoYkAaIURmSnPCLXrPZi3DWgtI19HGdBPjMNZZ6cc
XeqJQ5o4qTU3QaN8q6TEmRpyIldlu238y6igA6Tw0hPXrYemsFUDZtyF6qNefmNZSSYcTNWmbH4M
UAK89AfpJL8LHYVwwZnMS1ImIT1FpHjX6xRsfeE/gyFZoZ965g8kgKTXuh9tECh0q/pHAiE1j50U
DLwRpRut2HYWcB75WRkzcHv3MUQUFDEcP1WdLCjXUn1hVJDDogcxuAm82z6BADNrXUsXBZBG5E1H
GISZUq0Uzwe1VHBFuVMaBjolyaq2WDTj1Kn01M2QGhguCpY8pMNRBgNUxKatLnejmaKaPNhjguKI
m7BnTQKcD8l0NWn6pS9eRnV6myote3Ilvs68B8mP9oJvrhB8Xfdx5E667ODIclUpdwL9iQDITaX2
Z8I4OgE9ZERG5YBX+wawVOEhqcKJjnrvchhax4MXFA9PrTg6Pstlx4oGL8gcHquJ5UBOHibhWzQ8
ZpZpG0Ho6sal7L2oSuLoufxk+b9qbxeVzaOR74fEv9HQmauCC3H0bFG6bjtkM3QcD8n3wBSpg1Da
RzOqvC2rywDx3pJjFvUh2dWo3MLaLOvRNj1FfVB6jVN9OwV7U5ApB1bH+BviKX2anoUl2te5YWtV
97NtugvYmAitNHagoX/tiVl5psflWTdJt7HYX5qeeVV15b3QIGfdlduy8Z8Fxf/VWKxTQxemyHUk
rZMIE/0sGY4JbXsVJsUlBe97vig4Vle9KP20CXpka4MMbW5RX5UqK/2Qn+EC6FCvNfvGrpTsOs3n
J904+W6WTyzNQ3SOxjwlY9ZetepffetvoG/ZLWDars7d0qteIN+wMcgcYVAeJ7k4k9Bd6YQz5Aw2
5XQlS/s49e4lJBRMI9l60HRQYqeHBv9XLCr7SC/YPEz+WUVidnjZlNyC6BJykB2XL3Umowz9PZPv
m8KNhXVSpugb2K25Jb0HrYiz3GhssaqdynDBNXnt70IBc5f+YNWztOtJecx+C8EOlQGCp79l6Ryt
mQKeLIIoBs1+GFrNVpGwQV8jRzTgZUJenZRYjTNQC8t9XAnajfpk1BBk0SYetW+CecsDr+jYqZzl
/X19I8DrLW6l8CoeN/LP7LnXnFBYhzMYSbvnwTKlG0vfB8baGjdpuk4eRkS0WXdwbYYr2bhOpnVL
11fcQs3xsm+Sdh2oK6gKuKLj58zYq/DJSAQb9oV5FbVnsM/jrbpBakPV7Aq1h9juECgh5aXISWxC
k9WDanumuwoKNJkzPskwdisYbbbeOJp565cXHt7uB3RVEhEom+ODIeaEHEbbND8zdHdSQluCYqdD
HkVguFALl121pLmZ/E1L7iedI1vghKWd4hULpBtP/QVpWldccKQjuxAu9VaWzlA47KoU7ecVO3oH
eI+u/4ab1NdOKX0PipvMeAE5V/qFHfXfi+q+H9JVk/0oGOfeNzXdRbUbCabb9azYPOOmNuRhSrU0
a6LcN9/rUlsL4dYk1gaXzs64Ul5tuJOSfB+payMiR6Rg0+KKF6wgSBMZ3m+/fek9px3P4xJvJaHV
8SXKiNm1jlHfUsDctddDKgHrWofjrTw9W+22F/ZJ/VQ2IsTi33kQOomeOS0xRD0dWZP8VR7FDoJN
SGyzlfIDV6eMSPCJPKOvPQKYNhwIUbJ61mf+CkaeLbThis0wW7862gzAqqR1SRXo3tPW/YX+3NWF
3Qpo4azbeKXlbv+g5y6AFBCInAsAUcEZbCgeZ/bY+Sz1w3G9aTXQy6ktmLIto8YCWggu3J1Z8QAw
S8Tr8bYErZtr38xUZHVXWVDZm7XrrP0hslPmkRpQ5Zuyu4Gmg5ttJxobX7gIemlbXvndWq02quRG
1n6YNsPjiKZNcFngqZzOY3VFSjlNIemcso8oR5B6RSeoJnwgxQnM60b4ZUZnnE+RIPFGO9joe7Xa
6tUq6lcpZ7KBU9EqZXkkZ+ub8hzcqsl1M60MhDYQByoeTGNb/hKnn9RoSx0SKQ4nzqC00VxK7tly
IoJOPmZfuTX6nUga4iqB1zqwql1PKXuqC3LuDB8QFxJ1N0b6p8jcIrjpi6vU2sZX9IfHbOjzVSY8
UPXRkUHWrYMQuPA5zxiQ1J238iAHoULWrQAii9Olz5x3VPAnMuvlgyhcpj1BQUfInlBLtwvZEVKm
4kZ6lsg0VOz4Nv/jBcTs2nytTpft9yCwdQQgvO04rTt9r5932jcGNahhMdv6iS3/8TW7Q0Vp2llP
yIPCP/xtIWRruGaM7vlKKq4AlfvSjuxl7TxD6sZ3NfkuqXlo2cFjyEGLU2jKs20tUBMTbqLY7sk6
hEqRvmhs5HXvMreQj4Flt1JX6Q3jMKTQrN+UydYvnMa4UKW9rOw667wfqYlZJRnUPCfMd/hJIvGa
idKX3wbVGQI7KVbhn6B5ghhkGkycDbed5w3pMhd64EIS9MS7PHrUoCukl5l/HYZO/y2DiN9eAlWh
Gpkl5zmI7OA2qS+9cI9aUAWkSaOo7buqblr5Sk3OpsRVOOUFCvamS3FvnBNz5xhV89QR7SJQ10ly
JwmrcHDg3PPJsrgrm00tthC1Llgdq19Kv8+/GfGFnK/DR+jLfn5GhcmUX3c3BeUT2T7kARHvxcpB
m8gaz0pEQB9lnmx3/cBo30jyqhLXtQ99ekvhvH9R/x7/tPlOEnbIc6SVO9Z3aLaW6QX1VbF2Vg/n
anwbyLcKSMbUkcPf/Lh8Vqos2U6grKKNNYvxRDYzHk+lCst9G4tbHrQEmbXpSvW2ongtXYKfF3dd
vDOzJ0Nfd6lrypcGAlTn80PNH506vos61UZtzmmKF73cJDwH8TdNOhOcSrL6T1q0TLKrybpKjPP6
z5zok6JwpNhDzU7BlUmILYgwu/UoOJG0r6qdjqMCJ1y/jRljKWJUdt+ugSh2QgIaeyupq1FSnclw
JyYEago2KcsbS4igR5swahCB7Ff5/+HsvJrjBpIt/YcuIuDNawMNtCHZ9KL4gpBICd57/Pr9oLux
Q4Id7Jh9mYkYaZRdhaqsNCfPCa9DndsQw1yv7+fiVUa1AQ2C2VYLOydNJrl5j8u9CDS0Pcqq4z8L
klPUm/S2F69a9amlaky0JjsSNN7Co0xUnjpC8mQKf7pwPw9/i/ap697U7oSflaCCHzfadKpLL+ci
IeUqGvdR5U7lbTp6pvYqiE7T/+rFm1T9o9ZuHXA27fkpwJsWEUz/9GFau/qdt14Lp5jEvPomEN8r
/i2dgqtOgr0d75s/aXzVzE5zGJ7LfBPc4GDb9qSk92Z6ELqTkqHChmJg2WSk/jvD3ylRbAf+j65x
p+q+ra9D/MH0KAWVC5m8Xj5pw5+oeUq6n334KAyzXcTHNLuGVLLSnbh5jIIfseBZ6WtsQpkLcUjx
KPVbVD4MPGiBEIz53lyXcAIJ6Mzdq63jB4dW4q4RA3RWZk88IRXaRbAzNYw7944l3lpcDCQLzD8Q
7jT+TZUT2exgD0UAWfOEYqtygM1wqwV2mrw1Gb226kcOQ7C8q3ExnfmmK88zvAXZfBRQ47DcCPJy
3eEIS9bvEnWH8FSLV2hAaCTUaJNBvfYszpDJIuXxpPAYSw9FxK7+RBRvMxW7pDmKAJyy2UECzif/
mp12OvWGq4z7YLqLe/giidEobkzyVTM85BbkjfKmYlAuiJ1pajaTftCCdkMIzNes0AAodvEAf+8f
jZ4k9OVJebTmrQ/DE+p25XN/E5vkUKcMnjbduDNJUyeqBlG5R2evzUE/JcNGvbZeKoMTnSU3vkel
oy3uM9w7G5EFrn6v+rQUdn13N5PgJte+6lqGCnbEC4LQ5q2NZjuOnI6UY0vSnfDKv5McdNE2y/dS
7cwPMc/J75Yw68rPtrBYxqqTV7Zu7siYlXinwVU7O7WF5+eNEx05387DsQzeKgQjS/R62+UF0FDD
K5t923vKe80/WNlxdqK/tM1mOw92Un8CpBLCvtpfMVwWyACEN3Xs9KJNIqrdqBD7d14ccog3qfC4
RNzZa6f/8Tu7i92xusl/Dc2haB5TwrdhvO2pTVlOlBBs30D/A7HsAgmhTDbyWilU42DPkbyi3Rkd
9ybYRL+q4LFJr7PxlnJUoezkfuLvv0ym6YXyD2u6bbrILYqYMhNssfq+qLe850Cbu9lT9aPQvoTJ
vRa7S+UqSnjYLAVxur0GKM3Mf6fjrcoLthRM1fc48O0cov+sApyj2pXscV/kzo2j92FivO1GaXe1
vF3IkjUeure8xxM5Sebg2fPX8XmG7k7eNJabaC7FK3UX/qiArGOJEDmEoFf4kQ5O1O/YOXH0rG7a
5FXr1uyojq687hSJMwfwKN+p5Um4JRCqgYYmW4W0qD5EOXzIr8FDBh1/0+8qynrCPpGPZm9roc0W
GsojypPB62TKiJhcd5RClfI5Cj1EFHPrSqVYmUrHbIShqH5qDvJg2EK1N4/IRcaw+8ts82sgPZgQ
19fBqfJ5UakQNcK1EtbEzTdaRT0V5Yh4J9S20txPlhcj3245sRjzsWEkz3nhgkPSPCx14AX4tak1
R6+9wvfKHub/Dm7UZU1Qg1PwISDSZHd89gNnDHflvI3e+g5W1BRNQuZWr1Pdzfy9wtFCNE524/mQ
and5AgWyDbiQmJdSnXaEPVRCHE7dN5Hj8zvQjDDQc3zsf6m3Ktl55iIU1YveHMJNcSyovNpk+zrh
bLSbYqcwKFluUPGwLBBRtgJTHaXT0Ouo6VfJjRTw2N7M+QtFUKt/n0XPqp4HRCkhOi8QkFzuJQuK
KshlbqLGmWobtSFfeh7IqijWTZm2yd4FS2Jc5XlCH2Y+ZvW1ICNXCbdtR53N8M3NTK0UJ1RPPzWK
eFTncTN/2/41nndhdduRWHLt/L+ADyOENP9oOaJz7wIBtbo1c29Jb8ObgYDvEeJLRHLsMWIf1G1o
xI5PvNV0G5GHtMseJUpgZnckoZKyeRMxPCPvhh8cn7F0uyq/MjUyppe+2HUBmTmejLTvusgoKnnD
a42UbOVIhJ73ElTcp9h8E/zHSOw2VN83yd9C3ChvVnnCN3WJl1YODlWrr/vyKAzOmDwz0w1hey9s
1Qc13jahg5ws3YGgvpPItYZ9BrEi2eAdSBAxtfFeleVOhVPVe5UziEiqfJo0zyBAC/gKLkloDm5E
e9fH+0l6SyqKTqVBiqA5Md6XOXborROEoXB7CkIRqMbGlDfL+CSTvTfkhkHwPBYyxzfbjF1ItUvK
H7s+2iEXhiwWyhymAe+1gEahGt9I8fhbrVsn6Mbbgf/dFOfMqaLqV7C0fGpUBXZqox2sxPhND2ew
OySWdtrQ+R4M8U+RicqrDLebqxVdbPdQioqwC2dzaCfJLO2jBK79Ka7j+yJIyQp6saSUq4mwqW/i
XMxO0SRMh7yN+X9ZtE8QtxTxt6p4qOshvJ61ODg1vkpqpibqNPPro7zZK2LTLwTPPorwWpwc1KHY
a2JPqT54YM7PvEnSficH2W3blr1XQGtwVEUq9j7c0zh04VHLK1g0ejtW0eFsB3GrFdNWTCs3QVsE
ceibWpuMjVqYTwb3xejDw5hFD4Ih79OsdhKF50Cmmt9knMs6Ea8FIQfsR2keou8dxAaymyXxYwb9
3FU26yeGN392ivoUN80hVyCKK6y7bqZImczEvfGwD3XzGInGn1ZZoomk1twsHKGvMwDftYrw1gX9
30iocFcByo6xhXbIJPLnfpvtxrF+66w6dTNroEltBSej6ZofhlWlL2ql51dSSEY59LnpMlIW3zcZ
D1Ed+2Rdw6Tv0FOunkKBU6FHw3BS2lIInbKrukczQuuUd4L2oZNNIuIrZlOk8VsxCFGA2vE8GIdM
QbThmWmKor8fR4nvJFG3XzRlfH7tBFe29JAn3eh7o5UG3bEQxFJ6AmKWwjmdqlVd3Cb1RH7iD8kU
MLZi9r9pEXQ8+oIUYDEcE7hn/Fq00zRZyMJrIbNsMU7U332KOKs9Sw2PlSVI2u8Ciu3uGIhFFLlZ
E1JZ7Q0NGU15jpqrNurTlyjrrHE3t2I+7XsoeVJY+nPwk2qhJeLfGlI/+in1HJAviUkxHBpdFrqt
RU+yAHlUdMNpCMYm5zAufjRHBQKlBwlNVV6WvitphaAE6EUW+0TMhYoPrwKE54dlODU9DgFz3dmW
AfuawmRXtPBy27MiFkuu7peDfKugdDE8h1DvkW0Z1phZpzode39vzByVXYJU7r1ZhXL0m2G6MaVn
N0A32NKuDTexRTsTQPLYqSXg+BzqSDucIvjBUkuBewIycJ8vwSNVIvazCUsRFB412VHJKoob6ZxJ
e8O3ciHYZoKZkE8JSqaFP6Uyysf7IZL9+kdgqH5akxuVCHNsc7+p34s6kXwvjAoKq3nUDqgHxH3z
hkpqM3o1GsV/einu/zZ9RIcQbM+Uc8lGMSfV6iPk0hQLlax40wpo/lBsVNq+eZfmUOn3fot087sh
J5rgWKj66G4phmXsBZ0lICqtQJSOOByqu4OsDhCtGqIxEHHXRuSqo4Aqt1JoyPukvVCgjKRL5U6q
0+DUR4wguYbZgmrUB6IwcQBe7ZrQmocIY0UWBYWJE527ElOMcF4XZe/bFarWGXVqCMqcVOUkIPDa
j6GHkMeUH612luNHbYSR2a2zWOZZa2I5cvUo9l+zSEKmpJo0/9UUO+m9GjRefuSm5dFNs4YefAkz
lOmNoR+XO6UVK/mU5415gDZlYJyskG2UsqNDh4ZafPQjaOe2cpUOtAKyFp07iDEM4jw/QmS51H0f
0MgwEMAjTzaV2x7ta4dieoQ8oRL8LtFVGTeW6CMH3QepLr8PudlWv8pSplFginrh23HQApMVe/57
a/Vznt5ZiCSkb6iGEF7PaoxPDw1J+FXkuGoKDIJ430Dxr9ppDc/ILovSUHOyasiQ0QiGiMZNVlU/
Gugr+mOuj1RU9bEZJ69gQc224AAWt52SzzFb2yWBgxBKBmIhZZ6nklrKtwE/g/HwVCIF6XxoV9Fc
LhG91IKUQksdC+3ohjB/vvmd0qibrBk0aTcUoh9SYUXsg2ar0b+IYZ2VC2O+f9DHAgWOpK5nep2h
lrGgumCGhMZdu0/0HhmpcJJu6HANqlMXStltx2qmsKtlFee6iEEdeE02TbWT1dJc2mkfTYpXzxZ1
PAkHotym6I4GO0NuxtnRJjV61IRMJ/KqeqrKUMbkFa+OqmWLbgRqer6Y1YKN2yonR26ypeVdWtEL
auJaR3Ed6PmjLPRl57VScpBRE9wrXdnNu2QEifFcz5VMSaiZUjr6Rjs95j1y9kki3FmxP70GcTjf
AKNqfWRDUNpG0UBRJM8IklC0tREdGGdSe6l1rZynfaeiZS3f6Q1SGHdaYY4V2lSpNlfZQZ0nTfgZ
1JM4/m0CXoNTmyh+iRLIlHOfkkzXBnqLlv57VMxivGLSD4mDTR7MrbSpqo4wtlBrswLrpqK6MjCA
V4z6rZWFVbZjRCnqXjXm9bV7vVIiqMoz0RK2EXenf0EruYnQV2mS2m0sxS84ufMgbbUOYQYn1eP4
UUYYnnIJ26lvZLUlRphLK+OxTv2CjDobhWDcirI1goiUx25Bkxb+n3bh1dnlaJtLdp8UPTrp+UiZ
ovPF1LLleKQZ0YnlAAwUyTVjUymaNW3Sts3GrSDJ6bSN88Si3qT4hrJTzIGiqyTMcU75zVKkXaFX
4rgLWh9pvyrOhrskUJvkMClREG1H6J4KF/iHVIJGznCLyKpGwBriCZBt3g1ZMB1NGLRN6mHZgtOY
AgCS721gZq2yqSb+HiWLDj79RfWtmoQrptWXQ8ygdfTOtgYtFFZx0L/XBnHkLo8tVDMA/uX+9Gfw
aWshQD8ZSX4H6f0ozm6G6KK6Rw+E9+lKVqZIe6uHlHJ0nsnwhS+CPkhB06QJzeZnrlU9Wg4SCKDh
NRTK4j1IdHG+i+e2p/OTjDEim21bG86o5G1rW0MRic9qrMTjXeBHlL2SylRit8hrWuGVIXfWTxqT
EgcjAMAUb4pCyCjGpxoqLVmNIJ0D7UwXkxtlyuS2kqrHYB/6ZnjRo9z6gRw3JTpLTCxti/QOM9XC
kJb5w2Ai+OIkYgKiCcHZY5FH42TrRoOGAcSMCWMj/ILQ0eHgE20rgH7ZlgYlRdmjMvV822lG+buc
ITjeZMM4p3Qg0kVeVJr6yRZUDSWAqa2tZD+EQ994qg/1PbUaRNydPFea9ghb7JTft5WCGkyqFIG5
iWPu/VVuxlO79ZFdmm294+PYxZT0pjPraQyBeNHTrAO0JYRbQEXmfAgb9Hi2whh2QEatmaZLH2Zj
fwU6Fo0scwqNbAt4f1wITduxpqRWUfaZI1Bcp0ooFqlLs6iEB3QBVNM288E0ATYg4UH7vrWkjkRd
rw+yP3DyAVka9mT2IU2pOBeeOjPsWYPYW93vvBGKwJ1T6rllENZ03cUZyZtYBt/ht/ESAODzTlFd
K8HfRur8gVjIABjs+EmSD64gdUK+lZPQKJyoCZtwa2XVs5qPLOpKyEdhwGlraWMCSitSpFGcqZq4
idTKzbQU7w0RB14eGeQdqb7O5RA5AqQQwSmSg4FGSF+bw50el6L/VLSjadIdHnSJY4Os+UPX5qNy
37SRUW5FCEHoxyUw+pRHVMXK7NGE7BWKTItI8z5R08H8Ic+NcReXmnBjZL5aEzhMUnw9h3FZvpVW
ZdV0VxmydBiZ2qQK1/i+NGVGnDdTSUQVoANba8a2a0s12XajoJAxIlvSO+gv5ure5JY1hyCAYWLP
WUZZaIIZ0gJ5HphRSm0Bwqa9lExj7Ca8BI03l7EvnUoxaYVTZ4y9tC9VRSg35SCpCBaa5ftEYjaB
MFD/xvLwME+xZodRC/RbpvRB9OWmHSojOwaqpMTuqgDp2S4uukcrLQYJCExUtX/DhIDSLaYehWk9
8St926GXQ7YZjgKCC7iZZMcY8Fxck3IZtYd6WdQ6KDVzdjQlbNHOENpw3hcmirW7bJKoC3d61Oak
eoZyOwlKXh8NqFEmb5xLYiZh5D4j1Z3qxpVktgmYoMFQYfUIerJui4BX2XdiQjvVsswRvQfZQC+T
w8u7zAlX4VCNiampxan122CUMT3nJgaLFjWaXO/FrjPIZLiltYPcWdLx0RvtZ9NXquzJg6CZr3KW
lgoAuCnJqQ23Tdp6oKVFy6nNZiyJCaQ0PxBHWdHOymKdNy1X4qTaTlmUhJsxSSftNykASxe0DsDM
zB0kP0+SNJ/gvJtSVZ92nZqNRLGI/katV2pTh1gveucyNf55Duu3Mm3i7HUEelPfN0E5d8Gmgta3
fUx0qaImTaKgCy9dL7T9A/Sv/DN2Ug9C/5RbeklpETmhjpqnqOf6HpEvwA5hhQL2vuwtKotxbBXz
aRJksXOLtIPrAw3fuL+fmjIuHjhyZeWJhVgmj2JhxCPZhR/KpdNo3USkrZsN6A9ZHEl8/qckKvOT
pamw+PNpy2onf29OlXlVi/xVzxTUSb77H554v66pQmw4zpVFC17numZDBn1+r2aKZUdRqUOljGsV
nAtA4K842EWoEAprPCxq72uu9mhQuiFJGX7uX0yPInhjB9tlVDCSN9Gj7CQuVZL/H5MwNcHWLsqG
vub2SceJud1lSCsFaOzqdl57gu27sw3FyB0Niz+XBhPXeHu0Ecx/RNH/a3BN9IM/JVEpMQikNEgM
u+oF+8Ka1sMk/0xABg47siGhcr+aV4CfulH0BQ8Yo7zReirSEZSm87SbiGki4YGRp06g8qVKN3Kd
BxQZc7n+2WlZMrvf/5Q19h92C0iU0fbQ4daDcXKFVm+BxKQZ4nybGdiV4E8/q3ZRJppMZSNS57v0
Mdd7+88cxJGyrmqwKFsrNPdUilzzxRzwzKX+AHmDDTjf66ldY9CbHOrv7qVBjbNWUXgyoIrWoKlY
QPQfIPlD1id9OxZYpUY9SEdff/9+F79Mj/1b1wcLyzZ/sNAQP2qDWKqbUdtGWflbEkOG70KAXUGM
lnqW4VPj7lfthzeB3FzNjbJXhH0LoHi4yDW/QP4/Y9U5v/85XGuijC6dG2sIOVyLsFXxClh/o3nW
AQoJT7//ft3rWQfOMYrzKuxRSHXBlrI6x3EhIleJt0QJySvK8tBJ6Y0V5p4gKPuh8g+yeYmCbD26
9L8WecegQhRFQ1mNLg3lGAtEyXBHQSdqAUuZxOsZcJjyrM/Vhbvxb7ZgtZMs7z/GVrNLQOEVcZQw
RqvoyvfkkZEDHyRD51SgNGliuYbz/YauT+p6easNnVXwuZSoAO+U/VWOjt08/LezchBgg7OHD9E0
l08mrXYwiqGLtKIYtHBjGHslSbIrnuv6wjzl+jstVuDuMVU0mBhbWD8Uw6iMXZp3ELXM0qs//YrE
l1BOSBcZqKRd/f2urYdg1sZWt08uJMJXC2NoyVxFlK4DSp4DfeHvzXwhTFvbWW1di1bgxMNNR1YW
7EYGHS5Sqxm0Pdo9Ma0IUb+HdM8L2+HSSby0wvVJLFFENGgTbMJmK5yo1tuxs9BOga0xHyQ7sOkH
n8RLZCpfOAtYsGyhm7CIfJg6wkWf3Zqfl3XVoVzEXJ1oL1ZBesw74MVhvS081YGyYbkH/mNvi67s
6Op+gZ7tL92K5ft9vIfrn7H6voqRhLGYDD5d/IaJ89z030WjFT01TyQn8CXDu/Chz2w3NIcmnRNi
ABNNi8/rFskNNSFl3c1WedFD5rY2hlsRd6Qb5iQbbRvrLhEP4JrvDa9vzfKMyOiImSKSYovMwGe7
FKOimr8BsMfMHsbUfxT7+o+BakOb7xvl6XtjXyaD/1ljrkpFcJ6vq61WiaCK5teNqG7iK3OrexEc
DIwFv6PM6oa72haPl8e51v5tbXL58w/vpKCaQxhEmPSb0a6pRcqldCG4OmvCREsIzZPlG64u6WSp
pZbGswq9DKihWVdBHhYP32/d+t3799x/iJpWO6dqs5oIZasSzuclUXdqHQY5c5Oenj4B32j7Q36f
adaFpa3vwT+zH6KM1dL6VosVc4ljmKoG+nlbtT8tVLxz88IIo7IOIf4Z4khwGIm52cbPn6kpI9/q
OsK0IEOqMruRKUNcZ0fjwfeYoznUj8CS6IQ61Lj3wnVb2WWzySg72eGvyaHO7EvOuA1s6kUXh27l
M3uPlJoliYjuLdyHq9+WpGS+teArm+yv8mYeplf9r/HSbKct3MJ/wjdpR8NtO/4FEJnegzYvb6jC
bEEJQ8ZYev52unBl166CrTJEHjhuEbKMX0it2nkaIaEGxo2O+G/fjJ1uIGvMVPUCXcCXx2dtaPUE
IP4M22yCobZifD+JD4VineJceTDD+pjp1o6+L+inykIxSzIvWT9zqz4tc+WZgqWLWDCHvJkOi0hf
4wEICv7A87ZZOHMAbyHJ+/j9JfveJJXCz4fQJ0uicYTJWr6NtB+NcEnt8qu3lUl6DAuuX2Q6UJL5
bGCKEKAWyBigyqSwCDChZzgzBO9QSBC+MVfz/Xq+nhQZqlXcukr6rEFl8dncHIRSbDKRuRkDcRck
yQ5l7o1Gafy/N8PlQG/QpNrDFPRnM1ldkzHSZAVY4xlZg/z1bzEMne+NnEl4lhqAohswcojIqK4W
Q0IZdpbca5u5ZqIKsMHPTm+OFc1LIZtzxCnl1JGYfLJ6+Uc0WBT707e5iG7LKP5bWOOv73/OV8f4
+dfIn9fctmqClisTFiMwyMQYN4AzXLlnvoPZr+9NfZmF1olRP658dWrGSNNrqnjsL9AzD4ytvVBy
Kjug2k6xj3+JTm0Hrnnhq369DLKu03Nl+lhGAXSt5FQlQt5VGir0Y4/uZ1PUj4ZsXmIaOLONgEuI
9RDO0Yj4Vh+VeWSarS0XIkm0o9wbm04A+z+GJ2G6xPJzzpRsItKDFSrA60hHHXVLqZE6oIGFGnqO
pG7x1vZXUnT7/ef6escJp3RRkSlz8JZ9uQ1t7mtIu6s0octD31Ky8iWZzmgHmj4iYJ5RVr90QpZt
+hiuLuYYGEdVWuJrwQe/Oo0a/fWgV7CpvkzCc2k+xzn4KuFqVLYmPfQpDEi+ClcZfn6/2K+HRCFc
p5YjoTS6aAR/Nhzrk4rCvYooiU8/lom4fCNrwnhhffKZPf0XFiwlOdhQ1mfREFq1aKxJ3TitA9Z+
D9cBE7jBTnNrEC8bc6942sF8oVPdXWn2tEds/haBLA/JO+f9AtHz4s1Wew2LBKLIChxB/MfqNtax
OAyzzG8ZS+ZZEEzwyg5ULK30wh4mMOVDF+8Go2LiM9D/Wz4+PjQHC0UwNKPEpeTyeb8bpNnD0qwI
15naFNpffvvw/Qf9wmTxz4IqyhA8iwrA3uVN+RAvj61WZszJqQvmGJ4ABrDl0AYmbC+8oAyIVU71
UtWO6CoQPV8Otv4VA9bbiz/4f/aXa/zB/hApeSInrFDpaH7ZNAXyveEuzOd5iGq2Lb9ZHlD6beRY
+2p3YfFnzhmOCNIdPjCHeX3OWmnCdYQpMQfNxXoT7VIk2tujOXjjMblmPMKRbGYBHgRhx5zS98a/
Pta8bRIqdpx0BAHW7xuN0EENYk3eKBOkKyejezIv0Qx/dYG4PdB85CqsjwO02tu0KY0EaMAmV0Hp
Whxh/SA39aFV4wuv9VlLEFfIC+fPoub82VLbxWEliVhKZs2OrXIPCgnCjNdKVy5QJ5+JCxBWo2JG
3XrhFhJXB1Y2/LKvg5l9exDt0QHLFTshlNGMYEEcgDDfZcKkM58KpmYZ3mGJtJmK1ufVVdzLse95
6MWAWU9J2EXkzemltPLMHn6yIn+2Yg6E2XqJFfATPw1xciuGmno9dSyaYf/12ftkauXT4BkZMzPA
lDZZjFzWG03+JQuZ972Vr54TIBu3ijDa4nqti+LQkaiZYGUyg3yHKT+E4tWQjHttJHuLT0p5PdX/
/RYuFnnxYVExNfKZz1tI8VtOsjmVeYuhpdaN69qIPXW+By9x4cB/YY3RqUoT2GuSRZJwRjhWTtK4
Iwilchs+pkwLvPhP1qndN3ZhS92t6Sxcn5MAfHlDG+mm9S5Vcr4+xZ9+gLFKXtJc05eWHACHWfFS
uOFFiEu+/4BfCKpXizRW+ynnxiSmyyKbbQ+u1l0YsekVGR7t6e1F0rCvebexVARQTuVmUxRcuaua
Qm+kS0z1Jdlfvb7Fd9hJ/gQG1JHABNE+vbS8rzdu+YImGb65CMpaK6+VC2JjAnQCpgyJCZi0XQMH
hDgQ2ETHHEqPaAnqbnQ9/2Nod0bKpHAXPRrwEPRANjtLunBfvnQD2G7cNU1IqIAoLq0LD2CI+qad
gQKqnuJaiW3C0eJa9lJe0EHnw1Nwkf7/3BYoyDtQhsW7GWvHzdnpYYJbhmyN4vdMqSno6ve5B41I
H/7CafrqRvmqQAUMugIEj/9CgY9PvdU3U6IB1/Sf1AOkWYJNwXMrn4RrcxP8HD2kYqvNxTf+ktVV
VcPIBaGTDKzK3ujQct1pMA2QS023mrfUtdUfMSO4F5vKXzfWJBVX+Z5g5r7GVY2WDmUTYFb19IPV
b0TGTRimPfW7RXYcLCzS3MxHileXv+lXv/vZ9PLTPuxzmptmHgywxaleu5d2+n6ptpYXZcDPHFdT
hAmWDrOOBtEXwkL4EKVIkpaz4wU7IvPYsWz9hCnbzi8qDZ9b1Edjq0XBcKHmVMn+76KOkddudVfc
XfKqZ+LhZVEcU4vaH/TNK5eH4kjQhD12Jnt28yv5b/mzuAtd3YGw3Gm9DnzPvrWBrkAfu/3+gpxf
4n9MrwKAhkZWNkCi9W8/k0PkofeH4oex/97M14fj8wpXj3+nw22Rq5gxYezpi2PS1Jdu+iUTy59/
OIFlnQzMFmCidxU3tKcn4nv9nyC9Yptufz38li+F02ce5M/LWvzAB5tMN6RKN2Gz2kpuf5swszft
FwcDZt+WnfQmpeOQPIxP9Lia2+zhEv322TUrdKvRJ5cUfV3rG8shi+J5WTOTF5N0m4x/v/9uXx0Z
C/xgYLWpqdFIY7IscGyEu3rMd3ULXQy4/u/NnAmwP9tZbaSeK+EQ69hJnkeHMUMvOCxMrvPSA7RV
l5nbC2nYpZ1bXe04qZkR/LcwhRie1jejkRfWtLzkn7PMz2tavfRVng3NrLCmxVWJ19GdVsPOxYDC
hsgNde14K/z0mZFt7MHYUDT93vzZi/3hy62eIL0IAKr5WO+mnAGB8CrLn2VSsoLRSEm5U1pO6+v3
Js/sqYlItarrC6LpK4wK5LQiheO8sYzrCEoPmRmZ7y2cOY6fLKy+WjKiJgEuk/G9JOidFJi+W8eq
eczlQb9QpFj+qdXXI3ulBEPDkrrXOv+SYNITDaGZN4HKPKAZ2Vl13TJU0EuXnu1z2/bR0soFp/U8
xFrcMgpcvifKg2VeKBae6YiSCH1Yytr5DoRIZoiB2hEegl3uIEog7mM3sytncJh2GzdwXOsXzv/5
DcQt8U3wTOs6hzahLK8obKBfvcspdR04FjvljxSVFw7FmZOO3iudFDpVKstc+Y4F3sBA0MKxNOqM
OStPo+jfGcyYMlStPcldT/kubB19yB6/P43K8mW+nBHJMA00FxC1W6d+oq92gNhLDjwUgozXWMh+
TE/9Pt8v4jo0EnkJQE5dUyhwB0d5No/yTvDUU34Mn0kwFmWte8MRj5fc6RnPYyJ3yrml8M1tXO1I
OkeTDpn4vBniRNiJuVk+ZNCEvU1am5/CEHApjCz5bH+/Hec+OFytIl2nRblyXacNKKgB6wx5Kyy9
vbMkobqZm6G/Lk2RmefBZEr3e4NfczesoHSpkktxytY4jr61yiEQoRuNNAsyDeZeLXiEDCYrdBec
8Q1jGe73Fs9tLGkbqbdI8oKE1+f3PtDFMQxEznQWTyDT59A4tqPY3jS5Kv4NFXW4qmX6xf8fRulI
sUKL+sL6ke8zhd6ojpy71MNKBRlirR47yH1UBj8Tyl/fWzvrLcwP5hZ39SGmgWNMEPsCcwtl/Ozo
9ij/k0eDAGIpx8av6VN4fclZnHPsJjtrKgZdcGDln40yrahVEtNT0B4McPlVxiYYut5Te3gCvl/f
2VP6wdLy5x+W186aPJQylhYmqFIetzM9vS59TYe77w39i9rX3gERV8BvuD/rC8dvFGla2aV4B/O6
eo521Ta5KSIaa7FrbZdegnCwqGlEtsJkFBvLCP+Fg3PuYfn4A1ZfsgYxH+mLe4rhjAvMXTToFzbz
TCWdAuWHNa6+m6oM3L8ME8YDZBzKS3IPP5ktbCFiVB34k7ftHRnvtr5YiTp7TD9aXn1HZMxC/9/u
LiAJ4LZuf5R/tpsNDDmkaILDVOSlkOrcIf1ochXQhcncFULJYlMYBQSI5Foth138/ftzc3Flq8jN
KpVgTivMDAgbwJZjJwcwK8K2t82Nv4l35aG8vghIP/eILkIANPfoC9Bi/3wtkpzhp3RZWy1XPzuq
2oHRPFdG9sZYnutDd5yaGayll0jaz7lwa2m4c+cV+oqr0CToAIcPyxEtQ2EbFE99FN9p+XOcyccA
ZHx0Se/2C/ZPpyj80eDqTiBVj6L4hMHerUARhLZ+0E3betMAwoVO5XQv/sn62+oUUIcX4S57p71w
EQ97zgd9/BGrW6NE89QmIz8inLSd3oZOOO0h76qMC32Lsx/1w+6u7kgfgKgYlsVSSr3K3czrFgXT
i7nUueyNTaUxQg0V+Pu6ftHPcdSk+T87Ejxt2wp4dmIz4OIpv7QnH4Y8+78dZ/jf7/gfk/Ln8xp1
delPAiyRlgr547SLE/mC9zx/Dz+s6v+Q9mXNcStH1n/Fcd/hAQr7xNgP2Hoh2dwpXr0gKIkECmth
Kyy/fk7Rd6xuNKJhaSI+xzcOWcquQlZWVubJc2a+qQx5a6kNViUuQjX26yd+p16hV+dk4EgGcRBI
aAG+WoOFru7mzEUxcwpOUnFvCKS7XLrZo/0QbTBlF7BDchX7YAqrSu9y0CHLrvJzP2cuGXU6rZMa
RrXNCHIq220eNJ+DVvBdB30B2rKgaCud9gC6R/F2FddV5o4bdmNckWvpvnoavv4HjVqx1LMr9OgT
zByYNGNoo0AsflV1EA3wTx9uX9hBfQFzACRe1tDQy0fz5z7MYjx6ccmQmvCrTvpSmDfE5Ndpx/2E
1is7vlTJPDk0szDfjRhi7oUHhzfGPr2ie9snO/WevNZO62Y3KKVe/sTK2ieehXjL6Es1w2AXhArD
r6BZ3qTbaQdULhj2fJCxXqs35bXyIe3BABV59o/L1heNo1mrKxoqnSjdnp5XADxA4pLDOOdlHBSq
TrYYNnyK+umB8vpbb2MSrGluq7hdiYFEHNMzHxLPA+A+UZqY41ZidUDhEfAtBEFwULjsNr4FCeQW
tAngKMpf44PspZ7kYTIIhE9bAKBu9Sdw9q0VnBaQjrh5jn7H7HtPUFcgxMTv0Dbg/YSOFRo9Aagg
NvHKipceKceGZt8ZrA+kS2UYmuIe1DPR9DB0wASlCoSKJlnakmpNHGQ5VP5cmzHrC0KVvItzscf8
tXxrf2Qe6CPc2te/Knt9n1ylQXYjr2E3RYS/8F3P3mIWKTpKYLPGW1so10e+sWsCaZP5/VbdXXbf
5dN6tMLZfTORklhIgURHJ0ItCGlu6Wo7MMP2Xujoz3Q1R1i2CIkQ0ewFQs6cXT/GlIc9zWAR5Fae
mFKo3PImB1ZfiPWy57WawULfFZk83l7oZWMy7ww3z1OVGibLJkxFKAG7U7fg/5Jvp70RoEwxrkW/
hchuy0g0dbQf0X+dzwqOSQPsHwhrcCoHL9yD2EEEIskdoI3YP+Wgvdz/suo4cgZUymWMJgKhAqqo
WQxindKkragX8CB9UJxvA6TkBuhB+jp6Kxh7WEkgFp4LJ+ZmLqNjHLrIC9RDWF7f21G/7cL3SVrT
ulUWzsGJmZmfaEATx5AdwIO2U5w8BK2oAR2Q8mawAlk+xMOfpvmaQUpBgenUXlOaXLgvRfcB0+4I
rfZZlS+Mmwyz0vAaBTomBVSW9Kp2DQWQFTBmrpzBxZWK6RW0JHQFLfvTO4SVqWIWQl6GbFDc8ZWt
6efXIAlGNvLrMlifzvLT2Bzq0CgJrmcETwdHJcTGoVqQNADc6/qfl5e1eBKODM28kpCemsA2I1w3
iQ9pCHBCrRy2RUc8sjBzxInXZt+ksACCJvB/9OB3vpqix//fMmZu2EfaWICmaXR6sI0bCujAV0Lw
Uj0FszviEsdaznGJNs1KNcqwDPpBoOAR+WDDzdLrUbozPvRtvsH4P1In08vwngP38+gmZC+XkBbP
9t328mI/a26zy+fkt8wu83HQYl0XW2oCCkY8BjpeT+s9HoCnbW8CQZqwW00PhAq0+GHTRwktFqhY
ufyjfYkwxg6lCBCdHrK3jiPdS4PCXav+LH/1n9s1Oy0GH6OxFh8kriCMgiJTg/4nRpVXTuWy+/7b
jDa7+kHtlULcDztRge0/Lt/t8e3yXi8aMJEyojGO2sRn7nFUsIuJCVxyTifQvGDwmOb0SzyUK8nE
YhQ7sjF7ZwiKv4SlsDEq/TWoxvxWyT+ZfFtrrWi9Zmr2wDBLMJBZDUxJev7FMDCKl6ebyPoI6/77
/2/jZj6adNWYWQSWQCl3U9L00A5rSa34J86OwdG+zXwMFPWj0VUw0aMtrMmN34I2SE+bgINEsSLg
alNWTt7S6xiISJuAGgUXD6ZwTy8BKzNbkIbBrXWIRjgDsCa5W1yRW8PR96B4ujfvuhUPX8puT0zO
vANg5UHDU21E3kAw3xJkAcalHeM2OxDAXGRPfY791SrAkp8cr3PmJ0VrcyoLoxgmeAEQLky3gAqj
Z4eC8X2Xu5jYBLmA6uarWI2lou7JemeOw9usq20u1qv59a4I+JZeg9XmIHTx2IG9ABWPhCl5rldn
DESwmPvT8aJn/oRHHM2VDJZTmn/FqBz4rxMwxqH96pdNFtR2/Q4e71fJQFdt+o3+lcBVGjoY7DSg
s2Y3mNpQG9SEMB41tduhzUsnqD1Jt9JaZ2Ax1T62JELeUUgzFZD1WBQscDo0eeKuuK4nQOCjaxlk
vj00wcHvDRp0rkxerphrB2jpXjg2PjtAUwXFsdyC8TB1ZD3QPqoH6GBtiy/kO4k2xZvig1/nNyZ9
APU72tzZGYqnoh9tcWwHKliK7zlogS+Hu6UHkw0L4G2wdVvHdzzdVWuA+gaNYMIg/VepbAO1yXeG
DPr8DO3WVvNAILNnqbVJaPqYJVgjeLJcEDr8+gAF1qoDbWhjvkHEqdMfUlh1D4Y3kKdPkf5nQflu
kpPn31ksJidQUUHWDXc9tYFzIsudhsWCtNkfrvlOQNLx/kVD33wh27VAv+yyR/ZmMcGYSIPZH9hL
dt0bC8CjDXDO9ALu49Vx8YVZtE9YqK2BfgMP33lfN1fBTWSbsCXeht1Dec9vUwzmA+iH17byotxk
X9nzWsBdjLcmxhj/Mjpz0EGOJyAxYHRISygyZF5V3IbRN6tfg6SKnTqLcUeGZl8O3FlhUkdImMDC
uSdAaYa09ya2T8hTTgpXH1c4KxYfiEDZ/ntls09np1aN0S4YlMziqQaP7gh6eVvZT5BR0bNNDQ4t
u3urlBHUzPbWbm5XXHUpgTu2PzsOeS3TjIjPOdwiIUevjt5DUvQOWbGbbBO/2Kyh4pYv7J8rnnPF
xEmLyaPk04HCDVROnqN7R3Jb588C09NWUNysDtYsnw8LJK2YEMEYtz4LPkyTrAx0TuMn2Kvci/6H
aHxq2/XJkKVKIkYMNVhDNVVUiE7PvgmKPQ55TfAub0Auj+u5CaqdsJT+Vkg9skROLVW1Ykfg3IHy
2A3EEdSg26TPEBFyzfvorrz7va7uydJmd7BUYchwFF9O2/S+5iavoiYEQQ2HHUSmlUIHlzys+Ofi
gTxa5Ow27i2NygmDTTo6ZuewHQsi3/rR7od9eD24IC/0BQ3IiKBqrIXxxahzZHvmNorc6lUuPqWM
1+CPOEaJWt2GXv9nfDBeQZCOx6vfHtJgtdonNvIsCh0ZnoU7LDdsGwrDrXi5ugWEEjHvO2CiSXf5
e/Ml3lzeZRHVLtmbRb2x1Vo7FgvtAA3ozC9FDhYnM3dq0HvmfA3xJk7AJWuzkFfEqgLQE6wlu/wh
98Pd987LHsAm4609DtacZxbcgJaJ9ayApaZ+0LIWVOlQizIrP9HGTQ+i9j5Md5d3cjm6WUBagWJN
zJDMjn+hlHaS6UjgZMhOaD70NK8R4XyCcRVIfMBnqKO/gE7uz34N77xoGpQCmP4FMBITd7OvmKVT
wUFQApEMDwKiUJLD09XHDYahxUrD4AwqcW0J0gR7e3nNS7us4a2H1z+mpzHddRqHAO9ToBIA3n2r
xr0JuQy10L3Bjg8DUCcUkhxGuDKBKw7e3INMEDxhBJdgWGcO7bOkNBsSriO/aosC6mQ5+uhOUnWY
mOyIaXmX17d0RYLXBcxSqIWfz5DlEVdsBrZZZyISBDai8CpOIVRz2chigmypoP5CpRZjP3OQVUia
jBoUX0/eQ7QUShvgxfkEWesf3S78st6/XdpEILow6qNrKsYnZ58N0hidyQgEAqwq9LUJaU4G5Ua6
RuyyFERxEsRNCFoz5MOn3sHjhkhQ3cRpt6GYrj1x62lMGzAWr2RSS8sBylDFqJgChNz8gdFImRYZ
NshrWQFpdN3Kdzljj+q4ltyfrweNGBmThHjNYOp03vkB/I6BBhZ2ktCAjlrHnsIi4neD2mtvZlkE
K25xHixhDjwM6LPLwG/McZtjGGJiMYQmKdjPXeDUNurBvkdhwYv9X+d7gCnQh6FdgLE7MGycfikl
UlMFXKAwFcvbMVMhbSh9u7yc86NkE1QjgTm2NAK/m92oTanzcJiguBvX0y4ep31b85VotPB9YAKO
DbZQwwBq6nQVBAMXBudgIAgJKs6RCYJqGRJAjQGWaxBTZ+6vr8gQjXMMVQNcMw9FCYQ7ciuHRDut
up3VG3fg0mxXYsP59fw5BIiRbd3GquZHqE7ztuhA+gP+pW8yv08zyPUYlifz56n4jQ8k5vHgbAaB
N8x2rwMprW1UYDFRtQ97/KiGNSdbKBFiMUcWZgkdI/Wo5AUsiPdjQT3MkEIaGbGuAbWbDG05218f
gFvIyk+tzhyv1JWOFYKdBZ2v+5Js845dCU2irAWXUBru5QIQovoRMoOX3WN1ucJdj6pJqZm3IZ4E
0NrE4JOlBqHlNZt0I3I5aPNBsEl/BxPJakXgPBqerneWCxC17Ro1+WuXRwyVEOCE/mUW0Cj1Bbq5
ICJeR34tuurR1xW5wtFyCzbqEF6BrGQZ5decc6jm5tC2HP0SugYqM1ZYwxaez1inIHw0NBXzsfPj
V0tmHIE/BiqOn3hocBRaTgpyYBtAg1FeHchbqH6c2iOn6zOmaTCrqBvAyedqeyJUSydjX1vBd9Eb
j0A278TlNTPBKLtWA/ksnp9mPae2Z2ezSamV2gZsg/066K0raPBxlNd/yBCygzCVDxEW0dAS06R2
th0AbcYoONQ4G1y9boM2k4kZ7bVftezgR19gdp61zGqkwcQXEA5eQ7jLuquNnfI5j6n4k3VHjbf/
wKxY7KXNmB3oAmzm4N3GZgiEsQIp+dSlPs4WSODAc24CkruK2F4oI5x+gNlZLmrGwtbCUrMd3UKC
LPIBNtlVwfC+zlq4dI0BfCEqlIpJMIp96miJprSE1CU+dkqol0JXqnNsqyGbtuqy64hDB2glUgnX
ne2oCmItJIMKKFDOjlJFwVSk5JBPrQNBulegjBh/gRTDhm/WnXnp4MIaji6eDSr+3zxA9WQCOxqU
bBIreueRdU+T2lUKFYqNFnR7IbfJWfojQubtEYnpXirJTyMUAi8veiFMYjhTx1sJM0LnoIWyBBGM
PiQARElQcGd1LHssB+kMNHzalf1dMoUBKEB3NLCYy3Okm9rpY6NCqw1z9KUFPZX82VDiZwB+1grc
CyEYnCs/Dc1CcIP01wpDGNJB7mI2kdtY3TWHGm+j9y4xi5XkZOHZaYshH+TeMv5znhArvG9GHmFM
7attO9CLrO/Sq2kr34WPaPBDaCX9gRfTXnu4/OmWAo+KTFL/nKMCE9MsHLKsK1iZUKQqKLJLDjiK
0rs4EIVLYL7eR3O/Xk9YOJQqMFFg50H+r52RevMpxYAckXqHS/yWpCBoTi3ogOvjM2sGbSWRXciV
xeLAlC4GxeCHpxGgKKkk1MuQvxYyCBchW5k0Pf0Nr8R7E4NLAIaTs3yvVpWqLhToK+mF/qR2+V7l
qtPkK6DHJd+HCUFXaVgYfpsFs4IqVga6id5hbe0QjpGeHnKwRnZ/2SVWzMxRQRN6TBmtsZguhcC9
7NTy4FaQOb9sRZyfeZw8WsycAmWgDJSoFFaG+jVtXqRGO9i0BXTnIaJf+tWyzpLPGSriEyoPJtxh
tneQbgyjstN7R4rBM1hLzgA9Qp6VG1wOK86w5HFo0mEYCu8ZDAnOTOl5k6l1jaQxtCxQ9EA/UbW9
y5u39ImOTMyL/1CRMnpDhglbggpteoPHhgOSnuCylZWFzItwPYTPOrNFchBbQIkrbNPp0lpif94N
t9XjlYjr9CjTjfACzWqOlUC9a6N1/OskF7cYMNywxgisFHHXaJvvZs92LStXjC/5xLHtWeibOqPu
bOiTgFhwn8LRJbV2a6T0hcpXdnIxutvgIvusZ2KqcnZP11VRVy2Yk0HRomeuEmhuvlWuJLdHofi7
8b15qm6jwH76ne/30+jsCjNqvZCSHIlWONiQKd6CJ2YluC4l8qjlgYkKg6Kf99fp5+t6fchNSDM6
8n3rqa/ZXQOtLqeOQQ7pWD/S68HHhK4BwRPFXaWCWXDPE9sz1+lAIzQNhbANIZtieCvHNeDn0mc7
MTHzEAKSrZqXMCHQmIMHMWchI2C74ePwYQHrdg9U5uOvj2fYJ0bFuo+OhNLFkmLkIqeDJlGsoWHT
PBgNRNrklbt/cQMRDFGUBY/YWRmJ0BDCgBZSHGgOer1xDfjrSpBf3sAjE+IIHq0FMrWAK+gw0Xpg
fbmjV/F3gSwqtn0wevl35b2/+p2nFHLRn8uanbVUBwd2E6coUuivEMV7a6P6fZDIzTiVV6MBHAr6
PzGUANTmMJTFpjSee1JD+Fvyf/n44XeAvsfAs/q8hJZIZp2PJdau2N9t5KcZ//OyAXGRzK7QEwMz
R5HaiXFjFAagfwU+ZCflgHrndFfKjae2ELttPyxtrRu05DVQ4hIQVVCJnbEUh2mbpW0HZbo+Bisg
xKDDXx9CxZPGRONOBeeyKNfOblAWN6nFGSiKyxAaBT06B2inRd8mvYhXHPRsMbCEareO55qGefDP
kbEj/+ygB4jOVgud6S6HSiJh0PoOrafL3+m8bAb+BBQ38VoBcQBI9GZhxLRReTasEjCWVHtMdMkl
1QeXCXMNaGEPver3Y49eBR75seqt2Bb/9omTwDY6LijigkxKNubZiMLMApqlkCnvtUDbaz7avl49
ev13y6mdYh8F5ZfLFs8SO8DKAFsDT7Uq4Itzg3IEWbAoqXQnTt6o/tWUbqr4fYxMIY7oVNZKsnp2
BmDD0kEGhpQYA0HzOrWm1SAIKlNQy0GELqBRr4FzrPEKI3zuInNfcMhPjpRhNEgHRPjySs+nzYDQ
BAUZaLpMsMudNZumCUp+ORstMAT3dwo0u4YphqJut82zaC9xguVilNEwfTNtNwU4asD756nhQ2uW
G5NBe7ypPdpyP4+ulHDNtc8esJ8/DnVuDIUJsvSZ00mjpUdNPlhOFavxXmYMAh8SxJMrrQ4Da4j4
RjHMbiXmnaVUBBIYYKETPQNQZMw/fqomU6TpKaqHbfmDyOEeanT7IYJo7ZDZlXt5/8+yYGEML2XD
0lH8OOtVsVplHF0S06k7pQi0Rg4hDZqq2xxyqCtHeGEzBccK9lJVUUw4Q+RaeZSCCQOip1U8xHs0
SUefalkWOzbjXet2BmanMFKqWWvIIjI/vxiY06DjAuUEgtnjuWWeQKCZgUcRTMXJZD/bKbPLHfq2
1YMNWi4QJ9vSBEGHPOcMMpY5EE7NAC0SlxpSylx90ktQ1UMURV5JaclZ5i7EusFnLuIZOaemBXxW
KM3lqsNt8KlqEt/qufIUxsngUkZlqFY2YBBAV6LSAO3FWMstwBH7PsGYFyv3RWx7SmUamzg1v3Iq
uXEWvZpp6kV8Glay1HOnPP2lszy4NeyE6hN+aUOekkyDQKGO9wW0cFqDruzKsinc9+gyIQDOO3N6
T6G3kMBURKTBH5Jpo4eQDBCysaNerfRqz2MfPgFGvERBAPn3vFerZWMugSAYZO+EIr+OM/QIxnGv
VqHmFBIPklgG8GSQNmVfrmzpuWnwwaIZbegIErjTlNO8Dh3WJiYDwBlKHt/2RgwVOL26LogecDn5
UpXV1VjVt0BxPF4+8ucPDtSpMBgD5h1Il6lnXKadoRN42Kg7RZWgJt99VQz1Qe+HQxbWntXJbp3Y
V12DTqX5o7CaJ44GPSZRKuiwDncdApNirjRPzj+54KsFBQrCECqGc5QqJAkz2cKkM5h5vnLMBaka
OCijzAWaYuW+OUtWhLyQeERihBFTvvPgOg0o1RV9DdXV9AuTXmnxenlzz/99wdmKjEvFALNo/J5+
VFWNU66GOWD/oaogmlVq1+0UJfmNW+LUkIh5R1nXBNRJqIx4IiItjz27Gw/d0D+TUk98dZBXrqTz
WwLGoB2IjwTQNL7TqbE+HTNeQBXVyRU9u5oUI7xrwdCzMQttjWHgvJgKgU1oFiAnQC8N9fDZDnZx
bY+0B19RsutfFMzrgm7jOfS+6xhn1UUzZW3+8vxegiAJKvzgBTMEPdfskq91zqDty4gjGZpbtSx2
tCEuHVQ4d5oEBgUtHNY4I0S0PEkoP+M+uKBRaoRYyTzjyo28oGWHjItR+6AzfseAhgCQn13rhfEe
Q9Ivb+o1sNv5IUMIBzJKAdEX3qvzdXJqGUAvI66aI+sdra18rai9OAILNJvILq5S0FHHD0mq+UyD
enOWF76GVIAXhctlPIW4bdxKWruS6577lqmDUBh5tYpjgw9+6lsjDetBKHBDNSgBSkKWgjIPWaCQ
sFmJ9ecvaWy7UGqEsBNQYqgQnJqyOjUaIcqsOh6CLszsVW/YpiDMiH7Isd+6ssPeV0lbF9d3ZFR8
lqODWtERV1cGo+FX5ZXso60of1BXtp3koLigrZS81ef7ecJzutDZnupTVtKBwGbrmY78ghpI5Kcg
l9OCpv0POq9LniXGCyBtCtqcs8qcqQ8Q/RCeJTfkQYuKyq0KCN1b+aC6IzPG4HKMPZ/wFN/xyN4s
GenHqIIIB+w1fnwHwPowBSVzw2GrUj8LJB/si34SOUPp26mng6NncpXJL+7X2zAL0Ur8FIwf4EAJ
bNTMpRRqKaylUGkQrBGtYB4RhA2Ww9+6u+ouu5dW5QDPb5hTizN/MnhO2j6DRZlhWBvRqqp/PUE4
NTFznyxpIqnNYUKRAuuARu+OoTDiC2opgPT00W0/Jr8K4v0q3HjZk35u5+zLUsK6uq5gWXBaxeGm
bu+FXeoqe/VDVQOm7lt3dIrntUtgbVdnNxzR9JGTEBFZyyGljtYJCibeZbddMgE+QLD/y+IKnXcJ
w4b1iSQCQUd57BTxkDqxItf+ZSvn7WwcjmMz4mccxZusSmW1FIcRqP97aKXtDW/Y954QZgLEaWVN
whPmF5lgG0Qug2E4IF9OjcUotDbThG2LOoxr9TqkMW/YFDt6eG1M+sr07VIkPTY2W5lccV1LRxgr
+Vs63qX0XQh9Xd6+MwdECR4VJhR8BFHyWTnC7DIdOpToD/Z4FR/aJA2/h/qg7nQQYO+jyQytFYNn
i/o0iMipQfMSHd3ZDkZ4VqpjAYOWybcWUO5Jk7nyL781ZlZmW6fEuZ03DFa0Tb0TqC91IyhlVi87
8WtP/GFmZxYOc1kfaQUKTwGpo46KecHURR11T4LIBYW+u4bhE7/7kr1ZMOy0PoUCM+wpVnslQfay
ilYpSM6SNbEmgnQWhQMB45ytCQljxHkMG9FL55cPce4qnkBESy86c8cf5bXskW3oKj/q1eRh0TkE
ZQYQkBqkEGZRCd3d0S5ByORYqjQ9UzvOryKtY4mrsiyK3cuuv7iXpoJpRCRjQgXt9CxHXTjykWpw
/YI6UF+NAc+7bOF8YhhbCV0+8HLglQfG5JmzG6AZKBKIVuHOchLuVG8TNEn4VfZNKwIDSr6Al1+x
FLRS6p/h22XbSwcbxU1MWwJigOf27FlRFOnQywZqxGOnEbrT2zpyJcusmyDNUR11QDdKy1/fUbwz
URjXgOiBytHs83UhuHlSgjPda3XkET3TNjZkuXaXV7bgJChuIf0AVlbk9bOVNXIhTSkFXYfMpD1g
Sg8GnXaTXTxfNrPgHhpqJILFGNyPZ2jmaSJUGiik3IDTeON9fou3xho5/8JRgw1EbeBAgDKY+zs0
OPD9SrxOisZgnRspSe6oPQeLJQPkkoKjHPCG2ir5rVIwYGYvr3BpI/H2FMQ/+M8ZRw3mc+ggRVnv
lBUmLKa2fmqmFsqvepqslSHOazAQksGLR/AgowJ4pr5JoyyOgNHmmMvFGPfkab4Yrq6/4FoDVY39
ATpJLzwMa+X2hSVi+kFBEwXw7fMeOrdBwViDONChvPTlqvIHU3dVvgZFP0sLsDqC0UOg35GMnKU6
ZaGMKqlgxlIwJAvWn1j6lhDVgXVvWhM5XNzLY2uzyw01Uo5yKKzxoL4mbrrt7vO9spX87lWBuoJy
U9znt39ddf/1ffjv6L28+9cl0/zzf/Dfv5dsrGkUt7P/+s8b+r0um/Kj/R/x1/79Pzv9S/+8Ze/F
Y1u/v7c3b2z+vzz5i/j3/7LvvbVvJ//FL1rajvfdez0+vDdd1n4awS8V/8v/9A//9v75rzyN7P0f
f3wvu6IV/1pEy+KPv/5o9+MffygmvOa/jv/9v/7w8Jbj7x1o9F5TRN9//WP//hvvb02Lv6z93UDj
kQAviksLSRSOeP8u/oTgD8CnBfUgVOI/A+IffyvKuo3xl9S/Yy7HAIgFVQAThwJ/qSk78Ufa36ER
B6FajO2Ihibe7X/83y87+UY/v9nfii6/K2nRNv/449T9xa+CCbzF8X+Ji2jeRCyjkDXhlHlJInpF
nGcQisyKvgAEwdRB2n+0L39ZX7EGyKyA5qC4i2mg2W0Hwdsqz+vSQ9/tGylK+76hUe0rUriGsTi9
2z6XBcCcBm1UYPSgUTW7AaKSQorNKjxMM2oB02y64ZqkeLzPmMf1ei1OztDHsGciM0atVoHsHOqc
c1DTWEWRPYaR14zUekbrDAKFag9qNJPZN7yuyh16duq+SRI8OwDg8kdKjAMgZWtt9JkW579+iCoc
BE1LtHa0WfqH4rQRT9BP6+NR2o1TmPhll33Jofa3SWQVzCd5AeB5BTKlTks2BTOf89z4waIIMm9p
cRdndeVI1ZRj1L2aNmYfN9tSanKgRtToMeZRu8vj4cBKDOzQmkI9UB8ml8bYUTnmh1S116qfp4Hz
rwWhyw3pRRSR0U2f5WDISorYSLzGhPhdnvamnyosjR2D1aanYOrnRo9KsoKJnPXW/7JqYl4SJxTo
y7nWmAKNLT6GqZdlmhoUvLD3pirXV22UlrcDrjFHHVI89ps83iRtmu56SquHXzwrcCmYFrkuOp94
I58uvO1pL2dT6g2QUtvwXFPvomrsgnFoSv/XLUHzANhPqA/oAEicWpLRRqfAIHssJqCpGeVhQKGI
dc+xnffeZVMiv/v5OvnXvpoyOo4a0ia8HmZ1FDtJ4p60iVfbQJDIXQ6gAPpQqWfKKeh40mrMHZtU
BC/mCcR79TiBSPfyLzhN2v7vFyAMG0SI1c4T7laLw7wc0BFUs2SnRBXdA46YfL1s5Cyq4tsh//y3
kdn929lhibmiFHIh5IfeKa3Tcv7BslXJv0U7KvrwSM/ABD4H6g9JPyGTSjyLMHs3GfXHNCq6g2Nv
b35jQUeG5s6YNU0GDVQP8BJwwqVRGTkWNI1du6nkNVWSxS90ZGv2RihomisSbEHxkl1p3ZBeqVIL
XNzvrEiwvUIE6hzBTewGiW2SejLUrxxC4OmVpqveCIG9FUuLPg9/F11V4NLn9QwNPBAlwfEaW3LF
SgWdA+YM5qsqh67R7CdpU2A0+/Lizq4/4X8YEkRvSsXc8nx8WMI56zLIxoIMqbyLlSx1SV8GcsuS
G6kDVcpla0sfzEK6KdgsBUB5dqi7tNejHguk8gRN14YoeKzQcuVNd24EcQPNUCQ8eIiAwuM0SLG6
U+XJhHisoD7NaTO9jq3aPV5eyQx7I6IDrICIBBpMeI5jKvrUSpkSItV6AhpCwe3QuMq2tPxqcEOv
lUFLAvruvbwliStx/36VSvz8NAvjQv9F++y+iz8/qlPWySBHGpZYYiLPlHxZejfTfKXjIxZwGoDh
hKjYAPiB/2DBpzbCVme9hXIJl3VPpxp3dTT5ZXnA+DetQhfjFX9e3tJzVxQGkYZBZkggFmeLqgjv
wipNXHMCKbuiAN9nugaGbDT0Hy5bQvI7Xxwa2RjRF1sIo4jup4vT01gtcgjG8VopjCssLwUXmGpF
7SPRSiYHtlm26dYurOzJKGy9cSa1kG/ysOh6d8yL/KG3igrI+npStG3aR+pOksv2uaWxkQXDkJX3
StvZ11miTl+61mxbTyMDf4k7NfaMmj3LENj6WlV4lo/cvk259FxIBXfGvvtShe02rvonRQKVZVyp
0AdP0nu1i/kdBpTVWwieuCUl9+kEXLMZTaVrZrm5V1Iib3Qo53i5JGUYa88eTWt8NXqIuptapSgu
Y0USDHkdq24TGiT3QhtqKX3Gv1ZAJ26LjHQ3ypRM1xbLeh+YNduVKDggxlTJMrfiGdninTGoXhr2
EATAcHbi8Ch/tKo6wJXzrWvHBhL1al+4GilfMBYW+jIKHg82r1jqWUOyl9TylrfUdFTS5w9GKbPh
ME59Q52mw8inGcVGUFq9fJALnssuKncW3TS5PSie0tDQB94NPOKgkgmobd5ZMSY38zCY2v5AtNSn
xeiRWr3PpeLOtlFFJRnkHMN8R/QyyBrbN3hl34KFMojj4kkjRuuQNreuIhRtAsmUKRibUFUYwLbo
lQMpb8KKXUN6pbgG7MFA3a0AwC/qXa1obrS4y/yJlcPX2GRq0HbZkxmnr2pt/MhZ9kA6ZvkaU9CB
jzC2ibaDX3KTP9IMYEhHzariOwa8stvCrKq9uHRyN9TzyStLdQqUGoRDNv5/jXSvltQVo2/xhAHk
pYI7asD28TTxFYKZ3IozdJjVsMexiZXKtWOa+7nZqn6NZ4YzRApxBl54iJK5xyxylyGPxwgbOXCJ
dMFgW+2BDMbXlJi2S9VQerLSctx3GVFuJ5Wqm17V3iEBlYLovOw8Vbb724qa6oZl9hVgNiC5MvXH
pgiJS0flWpeyeyNM9qbR3dEeUAorUiDOqvPnOk8NR8q6m0mKD62ZcgfV+23eJGVApVx3zR68Vanx
RQvVpyyzFAe6j5uITM9FEn5LxukWaa106Puix52BsZ2HWs6vMugKe6xpbDxHKfe7nL7EBnnjFTBW
kR0xsAxaiaNKJTTLKSt92qt0Qwuq7TKmwBuGp5CxB8Oo7N1ox5ZDEwbwXr3LTExsjnE4OHnRyK6B
o+FwZuOwluWXUTb2ea5D0TDcC8pfT8HrkchF6SuZ/qGn9TdW2BaapmMZNGH+Srt8B3BQ0FRNGZRm
5hU9CzLeaEGnhtxDmLi3gCJ12Bglh2HkyibOU4xL5hSzyU2+JaqFTmJk2T6eNMD7JXLncNo8UkWy
bk3Fzr0hUkntl6T+FnPjo7I04xb1AKguWaz1Ywt0g2YnBWaVdm5jKnh6ylA7ZV2aOcyQiGsl0Xuo
25HT2xiDNtuNpuZPvKye6agHQ9jXDoiMCkdtofplRvaXyY4jt6t7zeu0KUKhMYeicUoOZtjDQGh1
XqrlCaYiyB0yGhTjNPOmLfIXVrX2pkPC2ZtywLmpO12Y7FBweBgyEgzZVDqT1H3PI+PdHFrThZop
PqNF75oOvDuFrudOX43jbkqsL1PLids28VeLTVBCaqMXierPU0JuuWEkkNrLE3/oK8GGkuZobCiW
KwOWW/Yg1BlCGnljHIWPETTzoGrf3tTxCMV5U+GOWtTdoZeUD8K5cddAUd3vU+mV9b3i6xKjd2bF
Cncqx2HTjRYAxaNiINwJF9Tl7AXFw36PKb8OsGq8GgTNyetEKujWJfQbjRS0p6IaWMooucK2XUlS
3frV/7L3Zd1x6trWf+X+Ac4QnYBXqKIau2wcZ8dOXjTsNAjRCgkQ/Po7K/d8ezuclGucPH9PGYkd
BGqWVjPnXIuXVhHc2GD2Xl2ff9Vhf1PpSO2sybdP/gIm66IHZ2tCmAloWdsxn9sG0kSS7JfIn5Am
7CQFwH+q5JcJ9iptkIj+2YzgCQszQkDfUsWxQffgl0gW3fMy6e5TI0J4zpWj742tgBsbjJu7Sc6X
qU5KnQO25qKPNk987cmTsYV4oSEP93LSzY8hatUPG6Imj50l+WHsKrUpc1l/nLy5PQZIcEA1iNlI
axRWHnMyYLFt31EnOoQiRcNfjkIknxu9L3U5/fDKqV6SYTFoYThJ0VoAqgf8JURe8ZNv0aoEcLlZ
0soacvfISyDmN8SzGDs1fIq6pENHC72RreZ7txSfOULXZ1QzCr4jll+MZ1FjnfMYQmsGxld4k6mh
1asG6H8ivdTnx3lqRfXoLoKCJtItk7N1WSjmZJiRzT42DJXnfcUaqAjH3jRXUNPzeE3tlJd9aceW
aXydNDl2fqrm2eLA0suWuLc+tgn7LHJtFYljEBQlURs45Sd/IBwKy8sU8UOpvcZPo3ZysIV9a7JP
onfolEAHpwjvrOrcv8Nd9Fe/riuBzTOCH8Yd1twXlUFXU0DTBx6XYursHcxc97GhpRo2QU0YonQb
VsGbSyvplKzVsZ9MR6GgFUr4AUiWvDIWtvMmAguFb/IgZKg2OqXf7gu3g/bDQuw2SAi3yyBB0+9G
3KCcgMxVq3IGUMywRF5azqrA+Gh6GGx6Nel2qwVv/DsX7k+1WUZGIXJilsV6QmVTVl1cSntwkj4P
muFQRS63Tky0Of0ifbeDKpoKjdnmpGkeDNSq+TNzJ5C5ZzsPnx2ilLMZO/SUO/CxdeTNpOcqyHKn
a4MNGBt9s63mkpiXauI9eepqCE1vOyW0neVFE7K9LEuNhrDKRdIvpsNUDl/bKK+HRMOkgFEt6rDB
OUB9RWxVEUpIn0unqWHmDHJdROV1BB6IN3yLYKXHmJqzKnMkHdM9jhH0UA5uF3otivde9Ih38oEB
qXycVtZHRGwq0zXFoSI2pMnDRofw60oRTUdtChf60RBg8FL06J1undof6/tBE+7cta1WJjFcjSZP
3FwuZuNXgTgbDTciP4aRn6Xe+j7/gIMVwcB7cGurMObG6XGPOY0OYl7ao50R/LEcXYuN9zmYQRVs
4eS3J2+E1GHiAtstkhAiOMX51/MmZk3N8oPfMOjVwEvI7di4jtApt2aUckcH+is078NGxbjfWJ+M
PaDHOwUJAA1dNm/oT44Khg7Z1Mr05fzRlUs4AAPpjvX4sjgRkHRBb4s4zy3vJY8mIdKuI/LHNLcw
cp5Ty29D12q2DaJiAfyqr2sV5y3N7W2B036D+4oAOMTKGe8tSvKIIqX/ealbMHoLvMBnTXqmYh+5
1SoeGhsMDDiX9F5q0fwIdGXIUSz+rEGRIHBGyrxvAZmlhg8x5WdVu7Iv9IPtdh72acj4AaVkEtu8
9+UmF479MkLkl8VGjzrcFDzw81MoA8/slD9A9Svo5tHfIHNAkBmkYiy/g0cg2xcLhau5BGi/sIIb
hEGmf4AHJ90XxaywLPZRIArRxs6iZrwJ7i5/+JJX1HaHjQhcKzAJuEmD3R1DOswauJRhmuGgoBup
90UXopQ7dKawUDSimuAN4hp5sX6MB1+Dfwx8fs/q6pyJnfpnvqiRfRk8T7lbMjWRt2+HNgzAKoyq
0QtRyANjokl73x/Jd9Nqm9+PXlN6/nFZujm4BVuazT9cpxN1gjIfBOOUryhIJZbdoi8sI9jdBx5h
1/nbGrbR4DImDanSWSCqU1DWjqoeavm+lVvnS3nwXPhb8GW8b4OB9Tjm5TiXWWANYZj0A9Vm1yip
yZFhbmVCZrME+0pakqaSLGWVVGJp3QS6UYX9SRGUXHfaAqP3B3znBlINPsDxEo0EpAw+u6FPnpXb
5PYuoIvwYrGMVDx76JA97LxcdMHWmaqo2HcCajXnjLUn3XvtF459U1l+RzPORDcd+gVNPDeMNLO7
cYrRrbYSqkn9bVMFpE9tpZ1lE4leLIlFKI+exNLADZ6XauTblpBiSH2YPPipJGz7TVkvC2KSwPTK
hRwZJP8PdHFNdOMw7B1ECEDg5huv0XmTzJOInHhARtbbD87gfXUh3jK9TCYyOmVBMDepjd4vfjJM
tniqPOCMdsrkBvFs1QpegNoWLM39JPSU36hJBOzz7KmqTRrLkO5YNRRKgGUjAAsZbMpvZyguO6jr
hNK5KSNo9ya5i/aQ28GvbGczFLXOn4EQtWC3I4unfiDyLlH5GI37OgIjBNqNKOjEXt45aofoiKLH
juWAqJt3RRUhZCHdEgHYKesALJqgehCwGGXCsAx3BN5HhQJC71UKaESQuwa+saKzdmAcMN3zblMw
ziuVUO4PwEZo5RGwEu25htkOdIEf1J077RDtzc0TFrTwsPFMUMGBm+hidd9lL2d4EnXV5jLtUBEp
NrWUMETcjPu2Hn36GuhIfC8sl7fPkxiHXYW6G1jNOmIpko7NiVMIGr+fp1gXi1CXQcI2hGcUIJuF
stEq314aLzC0yRNxyPdwK+Qu3OA22I5oz7K/hj/6j7QZsnLIhjggkgEN8R8aEgXMR4uUPzo8Ixfi
TOxzgcatP7/n/9d9UYVFlvFy3Tdp++8v//Pte/U/d6jafv+l/nv+n/+u/7rkX2ciEwqtIAzg/kaG
7P/qv7bj/Qv6QVgebAIQRSl+8u/6r+f+60zHOBdlQQIhP1G0/67/usG5bAxQkncuYKA1m/Pf1H9/
3R8WKoRoIeXakfNrqmwaiwItoE3+wZrFtNcmhGwwG9UVfOKvyb9/nr5K1gaUEaKYtB5a8BGFG96G
ZtzViOziuVrSN3N+tab8zxhnJtmbbKmyB8A53Dr/UBJomtM5SBxi6iRoitf3B7gwRWuskqs7LWtn
ZA+qHdGYhxX2vsnb8UrW8tLTVxUVd1SVXzC8PhqNwHUM51PBBnolM+9jDv7J9v49N+EqjR35i9dp
q8o/oOjNtgOaJb7Uw9Bsx9C4+/dn59ec6z9DnJf+zfRPGMFaFgwxKg5xa3+qY+N4+xkdxdOajw++
uIYduzTS+SPfjBR2UWlyEbKH0m533On2yFyisma/Ro7Jcqu8VkO/sGnD80q9GUexUSxzUUQPwdiC
90DR8Ul46GdR41oM+TWm46WlWRl/3RqzNNB9fciDbjnhy/xH4xf6nvrK+fT+0lz6kNXZrkCtNLqq
wwcxDHekI0lVVQfQ6R4rBt2H98e4tH1XJxxchKZp0ITggSDMsyrgpdref3r/2T9JP7/bvqujjaCv
GwI1jA9K2ltHFtsJWaSQHRz9KVz+qjwIJkt0/BqtbaCKhAaIfucrJ+cnTeE3YwerGoJsbeUtEMZ4
QNkC6Up9sFAWECeagzfhvpqwBL0MffCcwxg+B8igNhSAGaR7Gbmtwa349x8AZp9/p0YsxFqzMZPY
W+0Pl0VXpn/Ftvj7+AUr80FC+PwGavYPrsUPrvsqiy+egZ60a26Q0LbBEqyR17B6hDHIrgSVSTxv
PCBTunl/jVaE3X9eYGViqqgWVo9k9QOpIYU+RdDrlnFYa/C/MTVLgq+fwmfWPbA8tZF4rftuK/o+
YR5DHMUQinoxfrUsUz6pK4sXnHf47xZvZZTqOSiLAfm8Bz5O37jfnJCtfg7PAtuu6CALSRBytg4S
bVE65XrTuWj8N05mzJgvPgWOD5/dG7ZEhfeDWL52iCyd2ToNUfFsVP5XUFpf7IGmsw36gEK+g883
oW2dggERD6L5A2HDo4E/WdZkg3wqomhfc9h22MbBmqEBwfZ9KI58We4Q+DzCMTgSwnbDENxYyL7y
Gb40YM13Co5oTqcbPfAjDPhN0Ujk2NqnKB92QBFCcge9T4vqoaARcpVWmPpVsWnOsNrKlFvUL3mi
J5k6lTn6I0yLiyamUELaAw31oaq61AwiihvdfpoRZr2/H1bImX/2w8pK21OdS1+XMhMLfYBiAVDu
EjExupuCc5W3/gbVh/oE84ooZx7HNB9ZcOUwXLBFwdpwmwWCKbNg2YwSSz/Um0bWu/c/64K1Xtfu
xeQUHuR6usyb6mfQhJ/AAjo4XfdfFUn/mbTzPn5z5YCxVYa0c2UmJZLhld8d5qDbOa3e5pr/V7rs
/4yxstQj0FuIfH2ZgamGSp4MLPehB5rjXkga1VeW4NI8rSy227hz4OWzymZd3fVWdzMT617Sa70Q
Ljx+Ld0CTLoNpEkgM0siCQ8u3wdm2yhSzM7hj9aZrsyp5ZvQEm6usjEKkab1SytGy1OyKzVxtn82
xMpgGqC8kc+3+0xbc7ZYFrQRe30rCb+mVn/hGJyjibebCRlOvxnzpc+gXjXEc4N66tSX15bg0tPP
S/NmqxoUelWIUD3zluKR1iamNP/+/sycZ+A3Vpuuzm8d8bkgfOizSLAfzBn7mM1LxjjLRu5/m8Jr
DZAvfcLK9QpCq9Ij6DFZxWwvwbljcRuNT+9/xKWHr46ycK2m9SIts9JEX3UQAYbVLlfMxCpz8PcZ
XsNZK6ef0Wmx0JkmKXKTmzpIhR4PbEStRG8sh70CmLiRCy1jpsvXP/ui/zjTs5JliEEdJEM65SzJ
xNQ1LtGF6fJXblbuFvZS9iGuC2mbw1lvIplG75pS2Pkpv9lR/uo412ONgKRQOosGb4hRsUnHqnwE
DOWmIfSJWE7c1uF8hzqwf0VZ5dL3rE63QmJtQQZKZ/BK7xZbPQKhIa8Y1wv+vL862Cgv5SWwGX2m
ImRRG5QD+uAb1GlQBrqma3rJnVt3YdJOEeZFZ3XwhHrxXIaW/NpAHhzZY8W2JfZfUjXSuQuDqGco
j7I2KX37A0ER7VaPcwtTnAMXMtnyCUz+5dA5wt6OwsDzAowmtZfKeaCjTTfvb81LM3JehTfGSJd1
YIxFdDa1QKxa8oa5y33RNacBh+P9Ic5b5XdbaGUs2Ln+Eekaux9u3z737SAOGms/uMEn4o1bzaR5
oUWhr+CzLu2flfkA2KWOGkvqzFQoSPTITtuaXxNvuvTwlQsAVTuGArilMhSZahTVlIxVuBRXtueF
y9lf2QnbBV68Qt0i80MOiA2kgTBngLEhbL8mhHPhA9YsqEH4ygtp2aMsiERwxGaagHV/LTF74QO8
lbVg0gVh3YQqC/TsxLbbPNfMDeMqcP4rUZe/zbe3Mg6hsea6gFxMVqFscwx7L3qdo4HswxAqq8pT
3Yf39+ylD1kZCsBQoKBB+z5DHfEjKnQ73etsCZqHP3v8edg3pw6dfr2+r7XO3BL5HYvvmsig070a
v115/oVjDWbLLwNMzLgDC4s+E62BRoycaSzcBhCmznb3nte4n8e87zZAV/FYB3mz1dB5hmZxjx4K
LpcJtAuHBHoXEM3woupGj3Z9g0RqC5gbrW7rImTpFNUtIqTZSoA0QCXAVbgLLImWU8p3tk1H0JyA
+x/lyOqNvUxyY9WhsxVDH9w1hDmIIZVCbX1y0zLw+zSva3JbdAz3Mff6uOyIf9spAzFl1Ns2umTl
ybXnYNtz6OhGrYjuXFkCOUrEznHbPGXlNB9HrYe/etcSB+EBdTQCp7HtRptvHIBXIMsMIMyVo3ph
gtecAjVZ1TybVmZD6942NeljtMN8RRv17TmueX8VL3hzazQw6qyhN5Zjl/WBEoeoDr2bBoTu7x0i
qbjLe4AMgEzcvD/YpQ9a7fjIq3LdV3OXgdp0t3TmGemYu35ubwKs1ftDXDhU7mrXF92Cgl+Fm9Hr
WHTUA2RxojwPbnoNH++PhlhrBow991ROaJfVIfBBGgmDGJdavpnOklN/NoTz69FyhqoqaUi6rLDV
HYciVAzZ748m9P96//kXFmKNONfaVqGaPCwE7vqER/2UBFLRpEcNb0dNsOzfH+fCaqybppulrDsS
2CpTnbyPmHenjDjN9L/rPfC3pXZXbqkB9yCc5SQzv/fZF26sMhNBIbd5VTR/uGVXRm4AGCcgs6aZ
U5DoFqqHL8Eyws4EYb0BX3/6sztnTewbrCGY+9mhGdy2w9wUH1oG7Kw3/wV0yh8OsdpTS0BlMXYY
og6snVn6D4PoT1YFAJczXsnoXVjuc1Xt7ZVTAjqdU1TOMlGBWQDxz4Rfo2ec5/s3Dp67clsC+Lgz
1DNoVizjjdDie+5G2R9t0jXI3jGGyl4RmrFAhMlkNbt5AFRFAFh65ThfMLJneujbeekhz8hmKINk
VtUPcdNa2WSTj7VuUysq97PNr7ilF7zgn3TDN1e+i9yo9KuaZkFubds83LJw+c64fYwaH7lvgATm
iP3ZwXBWtrw3UjuDAgpDlJ0+LVEwJ3nUo9llVYSbc8ekP9tTa4Ei1MtxM42uDy918OOlMa+M9Pbt
NDv97s/Wf3XErSgqIThm+9kE5V/fUic0QkwtJ/r+/uMv7FxnFZrkBV6162c/UzOA4HnJ663xbXll
GS4cOZSXf9laiwCUMp8HP1uG8LaS/m0r9WPYkitzcylRvCZ0ljwi0i0o0lSARHnST3OvSpcpDcB5
aFS4k/pkIZPdAdv5/nStRLL+Nuo/Y943m/hMGOECUneZEbcN/Stvuw0Jy6QyqdNAWhTdzbpT01tJ
CHxr/d1xXyv3iXjLjUsPcGHi89/kEXi1dGFXLOelcPsnD+nNKwGA0s6lqMF2YBMghyaJph9L9NHL
vVj37Z6wW9RGvOE+kOJQjncN+NgtA6zFU0kJgKuRqZDn2okEW+T9WVppB/w9S2ea+luTAqxeu6Dt
R5uFBrkY/tHqbOD45pjXh4a2CQUoXHqfG9nHkn1G9mHnEpLIXiddfYQg4JXDeSFzsyZgNZ4uOkSr
bUbHh2WAupa7JEGL8hptUi4gGTI8+12dvv/N7nlP/+YO+DkXb5aBs5JOpAjrTI8CPBSFUplvGkDN
Ve89d0BpxY705wPairxyNn6colBC+Lib78FK7jetHFFX8dsfTqU+1LnVxl3VQ+iH2GD2EZpvZb18
NLWH3rIg6SSlQMhtypFu5Mi/UanRXcNySsCj+jauCk9u0BoIv+H3RdzxpbsyoxesxVqsxwDH4A+s
bzKL8B+OwyVaVQFq9P4MXnD7fpYn30wgkJlUohtnnTmA3gP158KFBS/OuFGPZqzTlZDi0igrg2ec
jhNE6FXm+vIuGobvVO7p9Iku4ZWNcGmOzvvj7WcEqnWlNdZZXpvD5Fm3ggFg+v4U/TScv9tkKx+m
0HyRHCj4bHA8feBmsR+pBB8lsMo+6aoiR5Ckui4Z0Qh9U80L5rCr3Fvh1/3RM1ax492ADrq46R8W
JAtuZtU7aVhwRKpFvdyMQktArAcPnkY70Q2f3GtSx5emZeUi5dXC9NCMVcbsIGnRIhYxxJVb5sKj
11S9YlkaF0DRMssnew/w40dfV8/vT/gFn4WsDBlE86d6qnQJVlQIrZw8sUMO3Wj9IZDe7ShOtSk/
/9lIZ+/szbYhk0HPtgH5rmXov/G2EXEzz6kJ6alQAHZW3TO31JV789KEnc/Gm7Hcqmq4505F1qoK
wge5hOSWhND/+1/yM5r9zSZdN7RyG+BfF9sU8OXTEWhox4Cu4T8Az091WvtoYxOYYw59ucDeMdMd
AADe8MrfaAAYXfop9IAORVEoj3jMJp609qNFimThH0tWgyr+FOgUvnxcus4jG9Hkm4ndhL/7Ov2/
Iew8+DN7R84T+GaiJmT3hQ0R9cws5LUEdlgRMCffn6ZLi7AyRAJT5LCiLTNaOzeTMikoTVdM0CW/
iKxsUBGVOcTVmxIWNKvJvWerhLBMiiKWSyYo3TF63w1XLOqlD1nZJDefBC+XuoJf76FXoih2nfGu
lEIuOJBkZTWquij57NM68+khR05MHuQ1iNbvXxvqDb+ubVtXjT1Rg6A8KstthNnfQx4zuLIEl56+
MhxI1oFmYQ1l5rby1NhFlpP8659sHAi9/friTSvrsu69Ois5FGhcZwRtdW7k9v2n/97iQYfm16dz
HzQGMzqweGH9FzIx4PZ54HO45hQI97ak5ddOqCtjXZqk86q/OV5d66C9iBxEFvD2YzFGFnpkIAn7
/odcevj53988nC1T6E5ov5SZfpq3I8hibtD+4equzm7pEaD7bFlmtgCLeJxwKdQRc/bvv/nvNz2k
A3598wVZqZzaRZ150nuqRfPq+dWWQ+PoyszgAsGT/tNCk7XEEMu7shxoU2TEsXYymG5hDHz6aXIO
vgwPpOrjoj4oc8CP0DEEFFH9RDGJzuwkc75sZo9sotp6mBe08qS37uDuwL6JJ/XNLT/iIdUiwWD2
bx08iGpQJumw13SA+ut8GKen2ULk4fpJaXVJGUBYAlqWJYm17tG4O4Odp1OZuv6hHQ4jSc+mXaG7
d4c8N/5lGQBFm8gBd4t0OcKJLyP1b1jg3craO/b6hN9xSjDaHUhqdxVEfJkde949gvRbXBwhG14L
+0NA+Qb3hYWFC1uaSMG3uDvaQYLA4+3wCjLQj34ugUM9oEfSjd+/iPoAdGCAbnkMTS1m2aa9A46S
Tm0owFgMGD1xwu+ExINM0sG30ScTv4t5JJLFRfREenCiRXdmI0PAOaXsTrDv1JfbwP6EWw9KHkdW
gTFbgJ8PhgPasR1RoY9Ap8Onnu/CGQn8eqzuW3u4QYLjiUU8GcpTaX+wK9DaJf52JpTVxTZ36BPe
IY8Qh3IFJi66/NnPPcoTtPE/t/a0b71pV8sGoQXfLrkdK31y6K1CDqNBJDhAJDUn9tYskG3vh/15
Cm1DEsSJA0kHBhquD2Y/SQv3y/kjyTSjGA6Cp/0B9ORE1u05tgpLekL6IiYL2eCD3z8bl0716kLg
E8rXIJSLTIm8wNr6X3Jkht9/9tnE/eZUrEHaZc3zyDQIQEYv+oT0OZTLo8qFhEaDT2souTLMBQsb
rq4G8HhoD/C0QPqc7lzVxB284YUsiVRkNw5dSph9xZJcmK01dluWkFVoBgUfY+DeIQSjB+r7wTWB
tAt2KlxdFd1gIpqf42uABB95jrzzIEHXvdZU9AJ0F/3ffrWDEmV5ULLcImtwHtDUJrH76YgDxwfw
xYL07DOp8mEiaU7dtHVJZutP7++E81X6u52wujsqo4F7gl+ZycGjn1mkuo+dV08wT0x+dAFLv0M/
jWt4t4vfubpNwHKz7N7QIgv9gtxMke8/ELuHsNsyoAtTS5G7BKEp8dgQgbYHkvJhAWFsW4MSjm4D
drct2ii8smMuffnq7gkogoMevQkyItruBMJIdWflC3mcwdHfeN6cbwcBGtX703zpwK08x7C0PLrM
osncsPyGngyfVCh3PfGh0HxNfvfS96zsRaXdpe4B1snsvIQYKMxTTITnJ2pSJHMmxLjoudZeScWd
XcffbJs13jsw9sxCUyI6J/q19dTdFJmtXY/3fQTWR6mL2C9ZXLMpfX/+LhzvNXAb6qBgAldzlZVT
+7lpupeaOP+V+tj/y+CRdd8Il/fKCr2hyjpb30QDAl86fgmpvrLNzrbudzO1Mh3zYIFo7Tki07Z3
ymvvfIEedJXf+xLJwMX5EjVg3r4/SxeiITTM/tWOtEL1mrR2herMvl2OtTxwAHzxRzefnOkrocjf
onHmldEu7Lg1gtgGY36oIq/IhMWDR39R9CsVDflhNejYsG1E06HNCqwamC2OB7IuRNaKHOYMiIJu
h3dxbsOpR7p0bJd0nNpxwyZX60Rpr7gSsP0sn/9u9tcGB228J7uLeDaYBm3ncOHn+b5B6yHTPMD3
mcHUPXth/YvnQSwarpnvH8DH34lzIh9CL+Be4fJXS9YhohSI7iF+tsO/IFLXtN6WQb3N2yfee9uz
f9HmBXyoGoKLHwY1IivVIUX6jQzP43BFavHCRRSsjBY9c0N9ge9BZU8jvSUS+5q4NrTVLp3qlZXq
o7afcqpExsNanhwtoVTUhjMYx86egnH94NEp3Du0/Fy6akjDKOqhK1mTrT1VOZr4+FCiCSDzyKPQ
3UH5bEpCbdBurrAAyCBtdBA4xG0sDak/lQ6Pttoa84+tgL6G1UCBqlFQ5lm4cOJAzCblZA6Pnj22
d7NEu17hg9Kt2xBih7b9tZ19SNzZUMeRna/3EOF4BWGZpKFjmqOYqLPr+969meEWJMazlqO2F/du
9LHXwCh/VqIZUyiTO0fA7ay/PGWq/VI2PeDk3I/1AvZSUHXI2i+8h0/RDjuLRGIzFRHqHLrbhr7l
Qnq8JykQw3kKhT80hfUo9B+g43BDgxnKL2OJnjBOU2KORP86j6T60BKvPgWRAwWjHrqgD6RyxAdK
2FOeO3XS1NT9JGoLMZCtVTItdEmNBUyG4pUFn8Corcc0NukyPUyNVSULCpox89yDrtti27ruA1Sv
EDUMzE187g0boqZgr6K8OQKmGMikzNH/rWndIygF+a6U8gX57W9lhx5FTlEBGwk6/0fZmuqeTNq9
jVDWP5booHggtRghPAPVi3vw1vVu0mbYo372aNB+bMNnxu641c+pN1j0WLKluRFWJzaoa8tPiMGg
KIG2q/RFcG3vli4Y06KGvKwHPdXtHEJjgaOOsi3nwb4XGgX+qQAPHaAsVJcgZ9Lk+bJF14snK5Sv
AbjicVCCmwW5PDR2B9k9b04kGHgirXMPx/nAw3HvjMEjiC27oRBfoPVRb+cSRinPjU5MJR8DVxwH
KfYLD2isHAhmlm7xlI/jNupw81fyBrosyLxF7VayZkOr8ZsKym0X9ImJEDcVbG/XwTYsGMSKTuKs
W6LZhxGQKPC879isb2yjraTkyzegv7zdDKdtYWnuvhAUKiCmh5a4bgpdsHSGgcy9OoFnxzB0D0Uk
A/EuIe+aoN0rReMeBAS3gWAs+jdz/GZXtjsSVVACfTKMJo35rAfkFAkM7dhvA6jKduPnYQl2FkJp
CNK3m9rxTsuE2lirNvCjPkyOvPOwi6mke+lOwGfW7Matxg8OsuA0asZNMRbzIR87CCPNqJ/FiE1v
GadWgu59iWecPb46tGULFQt+9HJw69sXT1SfHRx12dHtgnlegOjym49E2RtuaXh1VkL96AX6VAm6
2sfR3G59tMfDk0bIe6ti3p9/FRtyV+VL0pthgzlRcGHy8h6WKYYGA/qCqF0HhxTCCQD0nont5UGK
z7XdHeoeFVFfnZA6m8Y+mytnoypnq1x33+F/L/LYIPSIBuR5kGAz3Nro4FHbWA0XOuYm7SDspKYR
8pLLA37i80etXqPeSQxImfgOXT/1Ib8hNToYQ/nPWNADQicZ5zsUjBa0Bzo0KtqNVN1Ccegw6tk/
v77fA6O92OgixMt7rL7jBFs5n2wO4B3+tzMEsVqKZZvXbD9YURxgQxnK7nUhoVaGCazkgYB/2FIg
Rc8rRp1TCDW82PWsLfY1FqE88gJiPEsVL3WdkEXHcEzAHEMvx6G/7ZuZ7JEGhwKOd8NEmYhuBOm0
CE/cw25BZQv13CVBWSGFwF0y0eo+CN0h5dhsLXP3czhtiqE4GQYdr97eixLwtwFGNPdSaMBvqrb6
AS3fI96zs8tTz7qt6XH6TdrkaAZGK7Zj522Ij27VTeRMG1eiGQ/qsC07IqqFdBVKhU50/qfAUnf4
gwl/T0aokbGi24L6fWuT7rzfKiTu0egTvDk1nBcs9PJpE4jpm87ZD2RkN5MNbqj7TRoNDkRwE+X9
zVTALGCzQaLnLMB04DXbduMnqE6wODTdptLdHkt39lLyCJEHmT9r6ezsvklsBw2Iy3teHM57ZjIT
lA/9AM12luA79aDcsJS48WtI0cyJ+V+Ozmu5cSSJol+ECAAF+wpDJ4psyksvCEk9DV/wpvD1e7gv
G7szsz0iBVRl3rx5rqndn4Clt27teFu2P65sOcSXU7tyequjSbql4BtL3eJVo4zQqzJWyXMu4J/g
389sUop4s3m2hi2NJStgs/xNuwlEchXABLlPvIKxMQJ/yMhXNwKvnoL7u9aun2ttP6z68iq5SkaB
STnTv+8PfLe9zvb6nPjIUpywlf6XP97a3kvzlZWvqAHoS3Fz4evveF7ur9v9R7n/S8qO4kiLZFVz
lWuHkmZ6he/vdvZhqN/Jn/kYeU/4FY+b82O5STTV87FgK9Ap/zq6FWz0AAVMR35mObOw2BZPMAEz
Z7thET5U0oQg477ef0Xe6H5Cjf42jfyc2q0TLmrLoyHzb4KjoPD1OPfclmbCBMZTrYfJKZ61BFGN
oVQuRhVbmfyQixYtenF1TXmFo7PDefPGqAfp31vDwiwZTirRRYY1niw1H0dpeRjgBu2pW3lEZSkP
brlwsthbBKRJfzRmIjRVovOhqQ89A2hMmc1vcoPKgeGccJjSnoKp5qA1jK56sVMUoYznz9z8gwaz
LcrziaSazNgvxvywVU7kzd6DaU3Pvb6+z83wtAkNp26/azedNpPXt0yzP8uy8q7n9DjWK4LUZ+Wr
1yFLTxV/fVLkic9DP51bx/tVtbr0abKrpfHJnuRLzlWG1aEOZ6tVlFpVbK8iC3FpuJdOcko7jpaz
odk+2e3wxr0J8rEDlpKPu3Xxz0Ul3CMovjRWq1PsSqEvD1Xib3vqpvT3HlG5X9nqh1PWwlXslqqO
O9/FW+ZMJl7YfgimTpm72UkLwImUL8wRncCzWy4p0bcLJrSkgV5tz2AMATYZI1G0Q7+4gB57+9Qu
rkyJd2jXHbtA1mlxmyOWbx7bqVGB6IxgND/sToS+mR37fsmienWWA+zF7dlAd7upKpMn6W/ic9Bz
Abhzokg0lJ+fsGfYuDAWQz6nfZ3u9cUbmKONbv1mzBIsmWb1e7D3Fp6QSrkQHCuBU8vK3t0qyz8W
NiZOdsM0uazHNQlbicaLdba+ZNB8ksMMMfX+fUNbHtns5b121+2oi9q+VkkLeVKztF8pJz9ooE+W
Qc3i6uuIyc3cjUPjPPNcrwcf+l0GYig39GBrWEzeMhPFr+vr7Vn5mxOu3bL9HewNwrhXtcqJRnvV
1Y66mbU+z6sNUkI9jVYFXutwE06bTgG5feMvsfdYI7rent4mv6z/6GW//Gt7TSi82QYUrdkU082j
cYstUPyATjuriierW7SA1mw9eLZEVy4WveYFzvsjzEeF66Lsm13n8Sxa7oDhu5HjY2K7Euu3dzf/
KFitfqnt/XaTe7hFYxU0ng4LqwDIWY5LGflymW46Q6hIrPWESX1rXnGUyNe0x6lYus1/3iqRaOuF
I1h8j/DHA62R9u+ayfI4VEP1nWZiPBfDZEauxjWgHAzrVuNZUZKAGg2S2TElF3w9/bU7zd4NZmo+
JWNTwlvdbAc5+N5HTKwD1abmxKpVZlRb3hpV00JIcHZHgM4VKeKOfodKwi3FgQVgM+PDeAQo9ZFV
DKNzMaBUhzb/9Wtcxul9mbblXGP/22kCShKw/7LYsbClPQsCtP+aVp8+WmW3PdS9OVSBpWcQ0DRt
UaFEGYJ0x3Wh+SRIGLljfNM3mV8kiSXhYK/GuU71KUp6ghAmUlMujttDEvQsDLCtrp/XVXB8q2RZ
fmZHJjtdFM4x62e5n8rGPKleeA9an66cO0I919nUPbGew261iXQKk3EgY9HgRlSjJi5JotQN8pUf
VgOUfqLmJv3DcLUxHgZtPnrVOLw5a6Lv9KzJr2mhfxl58avX7lUaNIV82OFcNdYWcOBS6BjTwj/J
Zs4mxjKsrQp2xyA5bn2o0fbdr+0MXCGiGhmrDnBp7fKp8IBJU53YC9ACb3vRzYWKSbLDkmlbVNeQ
7HrHjxKPm463SPnlo281u2mjvq4ceStsnxqS8LqOVmow++disgATJbHwxQsJCIFdDVRFm8OKL2XH
6h8GintdlHHR+U9ptT72csKclC43CpgvEmrnUPCPgXB095CD9pnb3zyLfAV7pt4DKgyS7jK7w77Q
9H2RqV2iOg+QaHaXfRjzeCN5W3oP88HQ/0tb68vVtYYhyaL+mFqKdDK/VxwEfqk/zV6+s9y7N6j2
2aSfk/H+ED3V1RbWLKtEVWt7gMk9PrXY+Z7/5ncV1foQL3VuswrhxrPkXB9Hh6/QwDFlFY/D1l61
LXuE7vcwtuXLANu8BO0NE7cxIl335N6zRveipEj3hXTWawOK68jBz+wKFC0p4jrgLNOeqBbGRDNO
Uurti2BcUu/qbbpWLi0D5Kjld/aEdZlES3dgZpe2TC5Okz2xilSGmcn9ki0PM+IqHDLt0Vk3Fagx
f8Bh+umJ/FeWTRvD1+4xmdZ/u8m+qjV/LAd75+TI+yYk2sYc4ZBZzW2pWxab3enQ3l2IoxP6XRmv
3IWjmt4Uf2A/T7+LP7ux3bhEhdVIC2lTy2Cb6n/l3KWktkBubhNKf1mIf3Pn8BAtj7auDncj1jQT
XVvn/5k6/5+87x9yXR7hVvOUdu7+/nv3yEkE35dQKrW69zL44MCLzY2aQsy4it2PpefzOVwpsOTc
veV4e2ALO1Tvp6KS7i5pLACGVf5vwAti3mFx91V833G//dLb3T+1bra3WqrPzWlOY83zm0m9f2Kx
qzhZbuv8c3WzOJDHW7y0HOeBk8pjOmnL0VHe3bEJM7PTz2SPnrSxP2jl8j1W896bp5MD6EBl2xx3
d/wtNX2+G5PKAPGYh6uR/q2mKQ8bKQ5Jo3EgaFnAu//tmfgSRoWPD78CKIS5/Jr6yntw2OyBot0C
InQAZy3QZGlsQgnSLEjX4kHj98VYdO0YUZKD4G7Gudc1oIdj/TnX47H0ugcv2y6Fmx3y2f5ZCQmR
ltyLHuL4kFYXPtPOnwpgz7TFtrPF85j+gjmZAtwlWoD15qvKmgcd92XsbJm121qYuZM3cJiKu5xj
YSYvgdDGY0lOm+asLy2zBihg/DDufpPDaQRFAtsbqNsGhxGEY9ZjTmrSqzfSVdlkQwH9dW9eN51d
X56rXgH3TK5eM1Ar8vRZ5nqtTfIdDXnfrvheoebV28rsYvY/C/bYub+Zlk42rWc9PZR4JwLephvp
JPHqELTTe2dgyDcztU+kwDXBqHnHSvM/3G27tot+ttL1X2E4L4trIgWU08m6MylYFDnX7fIKr+0s
ZvsRj1gLRANpqHKrI+iymwVtWC+7f16D9Kmn4x/0mi+8h6w2uNehmj5tn1qcbyJX/kvt2ge7sY8l
VWawKuieVp2+rKl+Tef6kJflYc57whgAzuzxX9o8tiJ2V9UhofTPTu9eR4p4yJPGozcPP/ZSrgfb
t7ZQjtZwqJGqDsyb9RA37x3q3kEGyU7jSGG8Jnue6Jy5wRDLwZIwmChVHA0shrPaP4L3uHZMjWcJ
sXXgtwPFMUnPQ+NPx3yy5dlsrC6sx65/Aolnx1qjBoxTaq0C32nbP+ZUyOfcs7NYWcVfVc5v05pX
jza8TC4A03yQdwcan5JnXYPxedYnn/W2yTB4R5S8VGIVn9rYqI/FyPFT+qo6IdT5b91imMfUBHo3
kDf35RJBDaeY9BidmEAn+1n6pQxFzfPTWtXiBkhcJfj5xEYGs+ZTN3BdOt3aEFlozNMffqvdt8Ql
wChFdxWT+8LodqOS5dXuqWPKgdqzqE2dwRmQ+w26IdgIIpknjMAQoJ37Yp23pcFkettlBHZzSxyL
OLx6stIPyob52VODRMmcVGByXIUi974pL9ynyUz7D33a4PMsnlF1wdKbkKnbwu4A+9gi2YJ7pO+J
PoXutwIJXcFm4tqEvhlaTlPsc0NiZeumIXsQraOful61p3YsvOP/jZaLXWUXUt2MWC6mR1zJXF66
2p92xtwyX8/dPqqLTb9sUwtw15j1kMurevK32vvNFx3Y5KZU2HjFGkIm9PO4tMdZUJ2Z/c7vdWuk
YjGyvUfH5iP8trHp4Dc2NV2dM/CmB8NImDJKn4N2XfRYM9xuB3QXr6hdzO4hLaf8tWepZY8bUgXd
kGuHfivW2CsL/H38z6hxFbOujq0Umh7jXBqrFlmjVR1FXoE7TVhze8+G1Ph0Ons5T0ttvhVi6Uay
C9byprlNEjZF3V1Uv/6IbkXE4hO0500X4MjZffgEtjBE2gx+s26T4TwCLD2sMOkusG3rC6Zr+1SU
VQ96VlivfTO253XI/aBPqySwramJUxZnAy/jZtHHroqsUgrEYVzYm0c0gLGww4ZwyQHdJainLrt5
oJPNN29pt6CC7XqWyyDh1ZcyUjmGFEf1WZgOTfWgs21yXXqJh94axtjiFY5kT3Ved818KO2+Cwvl
6siULq2JMwuopx1Abeq8/j8sSqCf1JiQ7DPoNB0euzFvWgUpPxikyjHFJMt2teqEZM926EszMLNe
rkGfG34e+qJpf4t0abC3916IbbqPVFN3e8Dzw6mokIUr3VpjtxFzPOjK7MJ+mctvMbFWR7glY4Ee
V1cg6h50cKLs+llC/fnQHdfYcRUZ177VmEe53X32i6/Z5+Xd5n23+X+XJMvj2sh4ShgBREBomzjp
Z8VzlzY3hPct2EZboQe0beSUfKOyGKcQueNeG+VtME8u3XW7NqEPZRsrS91/KhMYdlZkK/+2JY8U
3+NuyFsPu81m7voEUHifpsOjS1pC5GNwv/gVYoame04stLw/daAyg74pPCQ84XzZy8posdDLWHRU
ioIhzp92aLIY3oDa1cMyQU9RiiyAYkj6KBlyviGD295jIWI3Goa1mxPVcyZL0jS01n0fTW0OYQ+j
zs4pnzjLpq9apevesIghqBJ7AqB0j77onTXQGZ8HOkIXMHMArhs7q3Xl/KfVxXASSqMUhVK+DO2/
lBY2l/WjrPsn1zceh858yRkHxvVW3tpiPdHCPYJR/Udo4hjWnfEpSirpqlxk1HUpZURrFQFMeUmc
gtlG5dJZQTOwWsXXxaVn6S80Us9K0x6GLMtZWSl/gLWy75MNL1ticm14GSjqtfktqZ8bH1DvksS2
Yx70AoQ4pOo9z8+vltpx6Zv70sivta+usgO7vyZ+vHAF10t2WFuLmQi+I2ve3j1sTD2hCUzGj4mO
4tnf63I3f+mBHlPV529srdzrneq5pcYhpcyhxTT4ocfsnGyjAtdb9zRwAz1U9Va36as2WZe0at8q
2/u3dIRHe+V7tUA5KBNND1OHwXG/Eb4pp/W9kBTU3SwRppzycbqfwQgILcFgqgePJXOaRvd5nrox
0gWiq9O+bYZxgdP3o8rlq0nXj0ltx34Rh3FDluyU+zTL4sIu2b901Z7M2UYZz3dt3ziv7v3ioHJW
YeHl/3WGHAORt7uNqhY1komJh1QBgTgePPPVLGr8aNrHyBiVUeChTrqdUSRvvshfCsH4JfHNA08V
A1bRdmELUDDCy58+6oX5sWruuxiKd8slbKSj6iXBVZ7R9U+iF+dkRnnJty49Y/OrI7chDk26P8D0
FY9BZ0dr37OzC80zVh0mMqndGWoFJYYaxodipiMlviIEafs5ZNpF13W49ISRH+HpjjvuObDCmv20
sGDPFIAZD6xm2DGP/Dkv6ZZda86PcB3kENuFuxeu9U8Sree1ZrQ2OqmriAV+61xLwmiRjb3Xsc1f
O0/pcVf6Ewmm69fdgZjly3WexZ6uA/eJncYkl5ASzRi6TymYzOlZSxM6W+Xdcq+QgbPgMBwJjOEo
k48WokbgCKFHvE+nUc6ENDBs0bRLVfALYhS59zQzchr5tZnIqM7So7u3eoQARShByQDZWjKO+84/
2ZAuY1+lT7kzfmydXiGIJnfBPV/2fsadOfaTG82Nfr+Bs5dBtkffnR67nPKyrR9cnva0w28n3X9O
m53umSVM6y46Rn8fDxgxDEkF4MS/WZXxNLAjGZrV9JXklhs4VX7j7/ZhURWn1vC+M3bZQggEFGB9
/dTP1tUpkbGlqV8qsn2pxMe/KGXslW/O56an7lGMJj56VY07O0vysCWMJrwb8OuSKiJvTG7smf70
YS0Mn6eAkIF+e6uttYiTFTpi1nQ9Ny69UOVhQnSIY7hYZe3sVheKc93ypaO8u3GWMLzoXC9e8vKf
Xpsf1E1DyAYpITidyn8JUJCHJsvGC6hVJxLjPOxafSjx7E9akNr+byqW/mDm4pUDqaeZWoZrauDN
aAqNYdd6XxIgezmaCKB4HW26hawUW7xY3fBiGtNfNoj9M1xrM+gJP4kx0YnT5GoSurqNsRi348XT
5LXht5bR2wo7SHu0KwdVZJ8RQh5TifpcMr15YrpfhsZoukjcjS13W9n5EXdTxWNi1C/EsK9B1nf/
FVnKvTwnYbqI/kTlvl65wt2/xBzZz26tYfjpE10FEMfKqM+99sHpOv5aqVWHgaXq2Kv4jlLzDitn
PHiky0pCG2n/j6i1z25hkFSnWfmSwzyABu6ieLW+ihA9lgcvqZqI8jzdDWvvPpLSZMHC7v7OK7vf
NUkE9COZZHJRcAzByP7U7lFKxmT8k0vdMJttmHQvmRd6Vtvizejm2JyFjphTPpBUzkNm83wx0eDp
5ugWox1kIqNGsWnJitnqD5hcUHN8PLNLsZBfAuownEbDDjnQZaw3DM6RuLI4y0yOethxeaDXtbYb
nWSNu8adw9QDbmhQMz3poxqjnjEeo21LB3Au1qjfPJ2bkSegnEcbDrjbLhcJBnO/2Hi5rHH9aAYM
LK2R+rfO12jhTbTlnlkjfo3tKHgCD14/O+HsMuKkjjMYAmb+n8Qqn1fSOOOkmIagakVzNFPDixjS
dNec/8AqYJ+w3qycrZKqh3SJ0Cyyz+6+YpcbnX5igufQpUxzTDrBPU0mt0LaN45RUsOCiXisp65M
7y0N6g5BZkUsobRFrbVYweoZ/7peq7HWmiIsRuwxm0udOG7kGpC1dsmJ3w25zJ5SexaBLsii0HF+
hKujXQrRqwApDqNybS+BnxNFVvMZucWnN7rM72LBGWFNub/Drf3HS1W+J4HjJPLmrcuW7zRFfmz1
DJJ53tIp+0PDQCRDiJwhpw+0wqFBhNc+XZe/hknx4Ev0dpKOaSpnQVZQMTMNBWk3t4xb+1pfr+5K
tz1Cx0dRWAzivfhClOZbYSGTlX55GmLRNwus97TmV2enUeeu3yLX7dgVijwwXUv246CtsVXpryXQ
9BMWDxmlNeT8jhTcfVJqN6czkR3gmTQ7uyCQQundL5kd8x6SxkK1rbi9/BwrN6UdSQjZJ5XyBwoR
ddNaoZen5q+hoW6TtgVNSi8Z3qNIBqbgTBxzSx7G3n2f1ZiF5jCdcckUYW+XEOobPg5dDxL65uNe
MfhjhgdpqiIYvfxRa4Znzb7f0u1ysJrsnrvBKKZF5Kc3mCdoD/pbWRHDJz1dRn6XPriFqZ90pVVH
epbm1tfCwXjlPPm2VsRiLKqYHalr2zi/4ygomAryG0YT3SNzMGQkFtjYrVlrksBmPoSRCuSIgmmQ
8qudaSPikOBgXE0d1AQ5IEiIZiHifKuyYK279DP3tRY1XSDqtOq/wqZmySr1nvltjfjbMJHCJhwh
TzSRFDapmUmF3DYbJreGZkWNtXKdaFjj0RfWN9vqv7RaN25NkqSxNSb1rZ4tbvvEJCvOzYY9kbRV
5DrOuO+WDCfk4m1BiYNkR+rL/IxQ3V9zoH17bZDmK8G8gsFHryLHgjWhpb4PS9/xYFhinZ/QOh97
WCDxaNTi2JJ+ES9Nuz2w63x37ps1KlahorTReWEXasC0mZ6XLq9P40K03VSSk2muGQ+zpQ0xSlvJ
8C71g5RMr8htuYuHYbDO9IfrlXAVMPd9N/fhyLf1QjJOd5OLPp40f9ZCqzRTzBtud7wT/j/MEQ6p
XQ5WVKWZ3DfbXL5uY63vytQrd3OTiVtCJmXcs1J49VtTHH0NbU1LlB9lgMEv9czPUYxj+S/rEycw
yUz+mhkj7LJ0aJ9JlUefntuJLJekw8ahKgbUYjI5d+ul33VduTILmoe9Xt+FRE3zfnQ/c3CHSOOl
GWAUJctokZ20qjNziOLbTQpMa52ZRauU85+y1B/wRFyS7B4K5663TlAZ2trMV+IlqARKqt90tP2r
qhlgN4kajj2KKqXQVP0wE/fSkzOYi/eueqPkWHPRU1tMhtNRNoX9Sdic84A2KmaioxTOAb13RKQ3
jrilI2g30rz7yPHxweVrkx4dmqjYaHK6pdnrusfBSOA0UU0zoU88lypm8S/Oav7dUt4x2wBX7DPr
i8pRQEloCthhfYn+ZuQAhXVuaNFjNqm0HO12XYzjDLUxUotHlp8uF3Iz+p7gW5w07j1ab2hxZi7a
usRuaXk71TOjWLMk4YQrpX0mSHjbOyMZQNIfvRTjWb8+DiaOvELP7D/Dug17mZbjW9H7d5kqEdNB
Nsv24mQFSYE0eX+NTW9efDqmD9Y9vduYb1lMFflWLfyGS7Os95Psjb1Z2duZh8p/VwWBPJayuv3q
9iu5MY1z9FYCJgdL5bHSy2aXDN10m3M4GpTRKPMym9rngonbU935XqSnGr5IMlQww9jG3nAs8a0s
ae6wFmYxKXxF6Ggava8EhjYwePq2dU6yGQp7VKR19uN1cjjQtdlRJbL2tSG2JF6Q4GBVF/NzseYE
oZFt9am7s7imU+18KCK0Lg3RVdhYSGpPyFU6OQTyxmtd2X/caXZvQjb6Sztk7o9Vi/472Vz3LDAf
3JZWWJ/KN8qryh2sZrXOfKJO/ZekGYdPy063PabG5uB7JsWGnY073GPzC9lrS2zXTA2haSnCMMwt
P+vV0B/GyjKifmqGj4Ydn10/ERVtJ8WwN2y7elt0fTiKBK2VlV7zUjPTjWHdTf9ZshqOvoP2kjhd
/VFvDF/1qVsjfV7EU1+OCGWZnYakh1h4dJolSq2MY7JsswfcEiXrTRPiRy/Sj8K1E86rRRgBk0L7
Yg8lUwm2CR5gH44nz3XSMK/85WXR3WavPCflnV40/Y3x+3Zm3V5e72YzSDAmt11Kig4IXm9ggZuw
zseC8OudhG/CmHc0VFy2bnlwBlYEl7Hqmdc32uM82y2pbXzOT1N6bBoR4uSjdXbzL2FvU5gt/XwE
+M0oR4AUOoKz6y7MIlgDo34W7xDPsrNuNwvtowAeyRBfc0PFORSJTC1/1CK2Y2IZygtm0qN2EF6G
x1kU21VvU3qEUmqPm0o+eL1nlACCuUOjTabDNufYA1v2LEKZOy2Mx3b+N2xsQIeV6qbXdVyJyrMb
/z9PEKSTFln2MDnIXyg3TPgB+c6Pys6y/ZgzcCjx+8eIL7zimebXHLKj8ScbLf/VTqh1Qls1fEn6
5rHeVBTp8C1r7HQLVc6j1cn8nLWyfUiSxqX4Gqbp75JR53dm2VrhxqiG8CWnwRiYifm90Er9z+Rz
vDab4Z1Y4mh/LG8RPykdYtyK1H62Ctf7u4lljO2xME5ukwJju78nRgqmEYGslmHWzt3FhZuJdGMk
+8HLq6eKQ+lLqtnb17Yn3tdpGR6zzGoPapjMB73NHQDJkKRrb5u/0tkktGJo7XbXCkftfGvYXgFN
ysjT0+3m+hzBHjPFB7KW9DH0a2P1AvKBkrjA0iIZzJVV5ADKj7YJPanNh/VEMpUNgTNLd5VFjJll
qvGKxqhHdr9hx2g2f1ei/Vw7qdV7G2BaBNqMpEGi7/bK5EJtVoHBtPX+Gx0MPQ1V8WM3tv5PVvl7
xaEZVEo3r7lolkATBBGZ09RcGKTqkdtT4Fa1NuFpYRzZMsKiO9Gx7axruUsTRvOD2ZZ7Dy47Dk2e
g3IYfpLKFV9DxzAcPhUm+9lxwSHU+CzsctsV0kAwptGJ04KaqdFqFfvz3DH9Xpxb3uTLzRnENNE+
svmIJjFuR7nN7nNRYiclJ0KEQDzWKN0283X01/euwM1JB4MVRPIvwdlKYVbPzd7iN4QE1eBArdyn
bGve8jo3nzRdjA8aGdv7Nc2yKG8WguPW/lggmAd1hQpG7/JXNPVLhscZhENha6Ev0akR5SDZNJ5p
fjkO+gk86Wn51TwaeDdJDILGjWqv575zmDV3OdJZstY/yW3CsIZzknw0CnnDE/MPZFW8Ayqrrquq
zZPRTCPphZxJgScG51Rt8kB0S0P8nl0FOcmbgeED+KDlptbs/MEIpkrUUe6tbCpCKb4ViTP9x5ez
fRWejWFGc+awtUHP+JXUI9STJkQ0no+l1f0AH2Qcttrz90IoJcuQyfuk7L+J3H59fml0Jp4MbKd0
nqbZP7Hn96IaVvyd+p9PoRNmZbJTm/kIxqUIspnZIxHBHRW8gKujXO1St5b3VNbGgD2+rH7SqWE2
rNvW3ne3eqSTSdCo9Q22I3j7cOl6ndhDU0fDArfIO/eYjrBA7PuYofkhGW/f4lI3ulwE0//zUH39
MLrmkZtNowLGvE1RuU+IlzM7jv5MvA0ZGXmGsf7HIX7sCzxVntz+rlsXwTDZl9I/G93EEtB9nRer
oHATAmfn0C36k8TvALPyNOvJc2NOV21w+ojAuizqO0yYKdMHdhxObrGSGz4CHfZE7UIgyvABDjqn
qY/n7+iPLAkT//fIJtz9KONvLWNYzMMSWxv/J2eiRyfHNlwYnc9WksWExfJDSO9U19mVANcrjIW9
nlivm6MeXSPjAfdP1mAc8myIpja/lJK/tokgNbEfNF0TothW4Trle5OfmJzWawl6XjYko8n+SBuA
jVPDzd7t6kKgmqexeR9mbqwRb43JXunUX/BA7BZety1ZrsaaRJ6PA98sVNBjKeLtXSZkdD+9eIqu
rBHWQ8YcErlgecVuxWbX8ug67DjMfOnaEED01YNU3U1yjan2rio+O9186zmOMN5twBEC1rZ3C9m6
mBRmVRDAYFHjIHwGSceM1lXdp9ZwDvtr9uCIjF85UPfXNiEAeEqSc5ak183uzUBk3k3UHQOO2nkf
xlaj8W7Xp7FwbJ7I9DS4NhbfbttxzT7ZKkXKa7sA76Z20EuWePMx7g2FE2DrjkLllIrZdpNpHm+a
81rYA+O+7qsQ6rsys6uZD02sd8RB3i24JmVy0OvjQ9ts50lUadzYY2xyXgUmlaIx6JGYrMile0OH
T5+dInurSEhNeocm3n2t66lm1tdMYaHNDwR18zTX5hp6pnsCI/+eNlKjgux03OmlPmYR5Z7+Jvvs
McerzYJ6z9c0bWToqLPhYbZ2TDPcTO2kQE/ZXv6jCvPJm+cv5h9fXKK71uhfV9DsNPnkUW+CGU1N
nGk492t7FSJ9Gjcyrbv8s9R+LJCwfI9y8yImzHFLSY7V9dFAP98MLTLT7H2g7+w3E0Gn+5Sb+iP+
R9qZLcetXOn6VTr2daMbUyKBjnZfFFCFGjhPInmDoCQK8zzj6c+HbZ9jsbRDPI6+sS1LJKqAROZa
//oHR2Him/Ki/ajNl6WavTFpIPXOfooYPR0FsJsQb6OZfiPl52uQLnAEzZemNnZxguNdVPkTj7ZL
lrt5KV9znpMIgDra+UdtYOuKdX9aZvcWPwMefteH7MILc++4jy7I2qYHEFu7Iwp9VO8EDm2rb2jb
BQyVGm1HjuKVCCOg9WHcSK1mejQXb2swIJSuHY3KhS5VTBwst1rkBoOuV5Fnd+uoTvbCrSBRRc3o
mWV/UxoQfgyxtcTyLtswRnRA+0yLOs3Gq1I823rv6mjKqR3vOpncI+qPp8SXKqwdRXNRte7yeDia
xbxLYPFAfLtbluBega6XJtFtP8SnGrQ5tybEvPp1MekoOB4mREm9ZN5Vx7MXEFAN3+/QTYtHUecJ
DdWGIch4XK18tWC6yGEswnyaCNvOGHUnqbPXI4TqSXObSLlbH1U8zz5zvpNN5k4T9ZTai6fWoEqN
sanN4dSl4pBnwSEHQo1Ff5hFyLH2Z1L3K6PT04LKfV0OWTJshY3LAH4xsYpiYZ5CRp02rQyZk8YC
I/W+wUly1crDffAqllPJh14fj260t1EReiLSvuAbEKLId/hnoSivbAFMVzFm4nktxvx1aCVDs2W7
3rewrX09yK+w2A43tVV7VsGhyRJoR+V9/YxpZvmhEvqkdW/VQj5KtpTUjBPMY8Buo/FGtfKjkbff
EQCd9KHzHTvbrz/YZgNg1fy0brfgxDv2G5eMckIx0wvGVJtZp6VuSj/F8IY06H3RznBte7dXK+ip
2REA/9sSmPtpzEkIMgWxxuoNhvVuxm6cTpMvEkqURId+J8HpOKRnNfLqqT4RSpSzsta7XfbUbP1w
qGKmehDliQC95ORs+PSNpzEjy8LmKa3EbTUF1wuuaoZpMMitQFOrWwTgHfDgQyTNu1l0j6hoVHaF
ZDd0+tOY1PspThYwlvUulerFEPekEJgq5lPSnyG/baiJBWS+7BtEp3ATxKh0ZqX2xKI4TDpbiOyq
Tiyb4YGV+UWEhqVw9qMzm+z1JSGOSeMtMro1QnufxMETNdl1EDK95gt8hURwFSbZLqvjmJYpavai
czR3hCflVylVgQXBuk9WamWywdo23rZlbG+VXNwVzXDK1e6SDOKnyiAHaRyrbTPr73PWPxZLwR2r
L7IhfjTy7DTU8xvj3aemKh+1MDM2wdI/kX2wZwO/ILBWEuur7BczONKX/Ii04Ae5PA+qMt5O9H61
2V0pS+dnibXLMv0SWBKUrxnqE/qzS12zdeZ1i6/KpcUdCb3hCO9i/diA1LBAB/PKUmpodxGFRrAu
qrhBsjKFdGTziLyo1xqY0uUDxJr7Siw3tRPC4J7Q6MVT7yexcsXUTNlTWV1NbHBo5QTTx3TpTsNU
HqYMfMUhUcPBxavmfYua5q4eHU45HDU4lYl3L+HA1ryJisXUWQ/9Jo9208zsyM4QcwS6lsNS5LfY
7c4es2PaB9dAyw/wPvcLx5sKtIVYhplcWGsz5AymuGpPoh2L0+4dyKLpcLTU6Y6caCbJQK90Fpze
0GXrIjX4hsbJVNSrYQGoTBrlyUEPmpEW66TNI4MdfEdKiHQaGziY0H2tNr5o9bcajRFbkkE4cEYk
PffqrVUURi+cUXoLvEjTeBFkvOd9qF6qjX5nmAXn8Gju4jZ7DyiJDPacyBa9u8xy9opgUTd9Ou4U
/Dr6cFwAjy2DHyCFukCRvFmW9iXIu32e66/MYLRtpKK1Wd/DksSvKsj3aQW7ppPGCm2HjzHaC4xa
bwyz/pEzSwrakKqMyr7WxkuKMNQq2nAc+xrLp+42yNMnRclQX/TfEn5SiPKErYGHrdvlUEXYtIwz
fVajbJV4+NFoDMEs4ni1pH1ah261UDo45NnqA/deRsSgao1yysflqM/aSpZ+hzTsp1G1koeJTTX3
hShugbr2qE3XdacVrSs5EPt4PDIcvxfs+iYn6nq/c3JxVBteE9z9Srm30mdn4LgLd2XruA7rgLtP
sQl1ahjdjPQpDEguVjOStZwkx3JnzMGtk5tktA9HvewftCnaCul4Ai4ZrBjEI9JTmspVitEb0VtN
a8V7JNr6OYBnCpPOzPdy6O5VcUWwMaYn+QuMgO3crJkD1mVJbwrK+syPDkqxOtqs2v02x9YXHWIx
HiMoKoEVH1ciDFykoAOWzoL7itYa/aPnBAccXVL8VbKyeZpTcr/75BVHhX0Ar6mAWVF0+UUBXlPL
20ATyDO/dsllJAj3KlDQtowBp5rpdBue0tlxcZaxkCVNi309UkpRsu4wr3Fiw5eyu+Rv12VWrouf
m8+Wux9AMvOaAx+OFk7KF6HRfm2oydHGFQ8EhW+JR7/k34aqjn5u5YReAJKvOg9P1wADlUM5lOuC
VuUGXmfuhbHtKlPTMQXtsJZkLVctjJ7Qd4pq2JB8D4evqDYmb4DgKOdXJzJ/CXXUfpw/ZtTvo36+
DPHwgFz9xYnUm9Ac+TsAnFGeIPZ5sqsf1v821dzP2djhh3gTg4gmSX9gp39KWwj0fDUotMppAhvt
ZOYPtnqqTXNvzabXSkjqpXKf6TxPXqDB+tKvnFD0V2t7YT2sVxPUWMVQHpnNwwEZPb0xruLBJjEa
Vb4I1JeqyHdG73hVIfZ2MPnLlOMhrOwjXiFJyWxBtVWD5D5jY5lsumwsepgLtGG3CumuGnlbmi/5
cAUpBJ6Vvln0L3oYXCpp4I8WNJXBDYovVgdoRpetBIfauJTdD2YnbgGYy8dfUPWBg7swwb0i+oEJ
qIcA/dFierxZkhYc2tk2HQ1kULgGnZdj1Icl7v70R7G6H111vR7qYxV4VMaRBnUESJX0ON7UeX7W
cYLTluLQ2t0pSDW8Bdg1oqqDtpU62ypM2bdWKM6YGXoz+LJSW7sAPQEuli9818l6WKNREJMTLgYF
rmbWsL5RFk944qXt2MaChsK2E4YfwD7z0F6VBEjB3GX+BB20TdyA9MUs8/kTUdj1NlPHH8PKZ+Z2
JKp5b7KsTAdRGXVDyJsLjgdF4k5goQv7j86fgQzFmjsr0tgGQwjDRN1m0KsDiNMZLx1KIxenwXiG
tQ2d34F96jdpPTI/KtVNM7OZSYxaNyilsC5wYB7EUNOosnwCjvGgxW6O1vCpzS3YQugE1q3MwUaY
SAlf6haKHeGLMHmadOM6L/RrvshEIWRF1c3qUhNl6S7uleO6AfFyCabYbR/vVGYXpNagpEYwQ0fT
67T/Vt/fhqp4wKE2I9HG1r9ngMCw+Y8hI/+UrXVdpVo4AbSoLD76fKwQ51X2Mo53oTUAxoETlCWo
Y/Oemyszm3K7Zga6bnjBFfdUq+TiWk2Xr45X0mgKL0gN2GSQzh21e8uyfNnrY8KmkEvULjXqNTUI
X6uG9PpQ2jdODhNW/VJmOEBhTXY5hzW/YoqfVXZsskcmyItw3JLBMNA4FicRirtcRZ1tybvUgH3g
KP0PmeZ3+sryjtUv82IesuKxsZ+F/j0dchZLuh0MrzWG5GBSpoFDq8PDAPS7VZg/PMQLxoIy1Ptv
9gwSmSsLLL+5Yn48w7zNLKt9COoi8ZsRjbYedU/aDF9uMsl3JSnwGyMtE2JkN/gE72ZvS10tjyWM
UCT31Uy9EYL7WpP5ai0SbYmWdm9aHdavitlCrNJTFSpZ2KsAK85Q31jmCIxQNT1Tl45KBRZYvVXn
uT8RrTFu5rUyYQH2jNpIpkjmLNwvfHJ/SqsYxm1tJ9chI+59l08B3bjWM+wu6cIEVrcBs9Wt7Sw6
Bg2L+RICjyZ+G5bGt8UYlsxrigl8N5GkNvZ6d2EmvXhYWR6cQTMcFy2kCl1kG7lm1qB6NOy3IWbr
bMhTJEIBFh0U1LBIiDrpX8nU/WYHIT4LDXXppu/DNem8Gn+oOoGLmyqxDD9SSBI0RVxscukgBmHF
Gn5eiuSQ2SGDZqPHJWujh6FRu4WTyvtamtopy0pOcBGme4h/MCijGprqMtsq+1pcEp0yaz76POS/
MA3w+h/EVWz30zXnJMCjjJvbtlrEfT0NMZOsgoIdF9aD7TRib6QkWq4/0XoE4YQn/ibyIFBkO3Mc
AQOmoIwuZ0WUfs8uRZb9M31TvmnL6QYXmOMEWFGAmbsibdB86rwaFQDfclKb8sk0g9OqfJuC6lRQ
AS8gNHpDJSzhnzradWFrEQmtSGsGWd0CcQAr2PaTnJCoDtlhfT+1QjwbNSpdZdgh/fNJbvOEavur
C3aDSA+LjvZEP74fB3ERWOFJsexnu1G3Tpj4AhtQJQ1vrNLaaChVolq/byz5hPpmb5jaldFle8NS
DhYl2zIob+u6WyECBzLzRtcB4yGuNUV3nUWk9EbhK2Ic1EIOB5uTkANaR1SntI2bdpI9h1IDXK+K
S33ou2t91K9IpDkij8j8joD7NmtOLHEUmqJ+GWJlp0FlXfoQVC9yDgg3IBbJsPTayLzP7Aj3PB1w
VGA1QHyGlSnXnZbQk2rXuYkFeg3XIeZnB5F1R5VAgwNnJb2I2X9PZuxQhuKBWKM7bHtxoTFv0wQs
355O09A95tmEkznlDMzoq8FBA4W5iWuqrR9l7S18FYipiHPzNvEXe9jhkuO49SyaDULC7Z8VmGFc
hhpnFTqLA6bcN39CCpzseYeuImuYysQnp8gfHbV6GcqMB8b7HudEyyTztb2eE1Pd74rYvgvS/mot
hJrenF0xdV4yauV2kurb+q3TWns0Zqz0MvGiTNlONYsn2a7bX9Rd5AHK+k4quD9p6tGpy++BqG/G
OjyOibwBFIaYkkkoZKyP2byuK4hlGrACXT+VCQbm4n3mDmWy+RIxzabdvAGnvhy6AR6+vm/nGk6H
qaCuiJ+5WwW2MDoK3s4PRt3rluQx4UTHiWCfszhWI0EDZ58cVgH91YCw03i10/k+sbND38WPQVz8
gJVXst1nhwxDwJluEDbbIZV02zK70Tq4/+hREIY6yEbojHSn+lbXk+aJls8fJQuYTlK4DEQPuDm6
q7e7jFKItIRYWBqcG0w5jqOaAcvQSTpxeyGha/Q2JzInwtfK7pnAT6sSCg34RhvZNdv5eZjlBfzj
/dBjRhiOW8NWrtWu+6LxroZ0mNTjjIOUbysEY6V41yhw1bri0MzkO3WBDbGrfx678C4PsCeAfnNb
KfjoGLNNw9Mbe6AhSPd1+VZAP8CZJj0lkJiPhV7edBXK1CnVGOCmJPTm0Y3BjEyT3TOsO8rmurzl
5u8gukTbJrXTm9W+uWVcwxNXqk21RMisK1i1yIGQT8bQDSMa8yV674R900WAzwvObk1RHNtR+wJj
3C+b/Ka23igx1kWauhOEsmmOmaPI46gp31HJPa7PE5XoncLeBsWt3zcCZk+eyluzya9sbn2/Oguu
T5okFXHXyvIybqYvsqENV6xIvxVK/5gb2IAWlrfuQ2FM5jM4j4YoP2/slyhaUNc7yV5TIcDXTXOr
j+FL16RXEGkesrp8ttm51j9X3CY4bBcGVpSroX/Vl8wdiukimBwPcckpWEwUwOZzacR4lKwIOON4
166U97B0fJlaNMa4GOTVSak7FkKhXePu8oL8IN86JbqoJmqOMfncwRLxOuWduQkLBQ8kpbWRY/RX
8F2Z/TVbxZlvI2P2q6q9qMLJdZZ2jXsPKjeYtG+qaTkrDQjLjgBuuYWYb21cZtt+wyfnNUek18X9
oevsY6aJu1LjpYZtvREJm7/ZQoNTnOUGlH/naEXK54/2ncMNNhfTb7oYPrSJEJqKmKk2xFWxS9UI
Szt1XyEnWX+rVRV3ALY7JQR2yVUYvRLnhhKxArayTKY1HQGpiaHq2N5hIQeZV/TXdRS9i7G5kfiV
yir1Jm10iyi4WAOLOjqNorF8dU4OQ7p8D03rxVlb+9441uXIwTMlXzUq8Lzg9dMjSjaOrMUZDrD+
mIVCDtaNwk2CeG+nEgg5Y+IZOSc5d4cQuJ4Hd1tECVCFtCkkSvuHYRf9a9oUw8PSBvBFRI+SMj5I
vR92Vh0CpJVHba4zt9XhFZbadB0v42aCreLb85K+21p7odfhjl3u3cjpdfpav67gq28g8NcwGHp/
xGqhKY27ZbDhnyPWOxaYOdwXbSlvoWsyApbzbachHMqLNVihCN6WLgndXIbUOWNAf9lrCEuojIQs
78x4+Lp+Bmxp/FiRF5EGy4aJ9bcIJRyV98g6aubQi0m8Xlr9SrdbDe03Ivk2mrw5jA6WtTy07BeM
1Wu0PHDJIK4gEnJeY6HcZfl4wPFok5eSaadxFfL/qcp010QMEBtB2R0VjzKJkePR78w5Ji7dGhTC
NAYnjzCC/R6bWzirEjRV/44sZRvG8eXQ9Mc2/lrBp2xLRLMVNriGqVytO+rCdmRAs0jZt+XY7zrN
2VsjzGZZKLeZHvg4CIBG6cmjqWQviKsfiyFnW0X4qzV7OqJrlBFHNQdksppn3EAux7h7sXIGTaul
vm9nrKvRnDCvLl7rANpjYkFr71/ULOi2cVTf9DUmhz0ARxcmRzs0DLrgTPpJm6o7vQUgTyyT1MD0
VEvI6ePAaRr0VCTBvJ6jsXMfGOFjD9OYiTJKhmK5bCqDADa7IiOgwYpsUXZKMT9Hc/SkRDb+G4M3
jc4Jkv5D2i+Po24DzCwcw4ZZ1fugCHqGYLpr4Vy3KYnn5RVbCeQXdoHbnQp61zRwaqHiFffK0NS7
gcG7NwjsfHqhTP5QYpi1dAN56U2FtVfglNYuVGqyfYJqOQYobFftCM5a0E7R66oi2Ek1x7JIGYCn
ZoLoLcm9YQyeoRDmeFvoqV20iAjdhuWrbIA9BngGdxhhLC9h50AfMgUmw9MoObADcWygvb2Xwhjf
nL6IPdNqxqeGTuUWm4J5b5VpexyaEQRNJnJZgcFjTxTnPmoXsUfPBx4YMAXdWSIPPC2q06MugApE
2kN5HYKx2scqTmTEsXSDhyoHX7CZYUXRJ6jj6NTql7SjCqRDNqknWxyljhUaIHrGAbW+FsdbZwxV
3+4j9eRAPKAeyAcIO014qMDBnhkzfx+soT3JpercMlaCU5JiJFNqgB6LFsb3XdGPF1OPDrvKO7h3
OcN4EGN4HSNkKuqQ8SJmszmqBTg84/wXosWdK9qnbrtIqVwzlTSOoR1m+FFr2sGqm4dGTATHOGn3
AqmgcpcSsqBKvXGNAJEAhUa9nY2KoXMPn7BmNLIpR8y5+OQ0vYFVbllmEO9Vy3YDDdQsCjG9qccq
uRozAyvk0si+qIqdUEl3xtdSkyqP3m4jHB2aeDu1yQ+V93bDRGx6oDPCHjkCybMdDP1VAYegRG7g
gkK0EGYikNTcThDq2ri3reMdfSxDt7d7htMqc7ipwkg8gpIFFxzkN6gM7Gg023qDkserXyfjPsTH
w52WID4KzD38Oh7TQ7Hi6fHiTD/0agGtVNkmKTYi25tXFVXlkAqCJg6lXdmgkFLaAQJDm+CrFEdL
u4ewPBxLEc5fqKmlq4jgWdPMZjvUqXEIbLtDjzlh2qUlprM1rfpVANh5kPKSLQ5GebQxHQtu+5xL
iZgZt8OkUSPYyfhw6BE0wmSMUa4LvOph1PabOtHzfZbqd+ogzFtHw9JLWegGZHxlmg7hIFr4hhXW
A00G8vBQPLUzQAyEPjgqlZ3sTP54nynJQ5pmL4OmmvukWdOru/ouHc03MeQ9OyNyM+SDeMqF1ZMx
6Qm+Fmpxl+oF6RpLrD7PhBRv7EoWLPcJtlgpTFIGzdp2/72hI1Vas+pv9Eq7jRbNs4VxWDEcUMF9
mFeXWYzuZIluFiQSZoBym6kZfXNUh5iap+6/V0ZbRWGKcFnTjMsVGKon8d4DvjZO/moDtS5dyuyc
qnRe8VdWAHq4cTvlqN96pamvuwRyHtrUp3R1HjPkk4GkedOZTeuhyci8UAc/F1X1GFX4J6xYkdNe
zXmOA2HhF3H1IJwS+05ISlnmYvi+hff7mHb96g6GBgxqSZh4KeRr7BG6VxkxHMSS4fZPH9T//Db9
V/he3vzdTrT9n//mz9/KCoQ8jLqzP/7PA5ylMv/v9Wf+37/5+BP/47+XV2/4eJ3/ow8/w+/9x3W9
t+7twx84LKnNbvv3Zr57b/us+/P38wnXf/n/+5f/9v7nb8Hg9P1vf3wrew5gfluI8dMf//irw/e/
/aGvKTD/+fPv/8dfrl/gb3/cv8/fovcse29/+aH3t7b72x/C+g/dMU10b6ptmgCGmN+O7+vfmPyN
ahgONYnN/9DWODmc3Lrob38oxn9ITTWIqYDlxX+oa/BvCz1r/TtN/Q8c8kzhOJjbGpoki/X/frwP
D+ifD+zfij6/KdGRtH/7w/hoJyxMbC8sR2gqm4qq896eGZ52cRKbRp5XtABfTC2/LoJ82eVT9KDl
zqulDtCL4FKqS45uIalJCeqdV3ZbsLOivpBTyLyyXDkziJQy41a1c/OqaANM8MCeqzs5S3tl34HV
GvlrbM+wTMvdNKn3i6m8alP/BSbCvpL5daTzO3Eqe0Ir/4njtLZ+h39a3/Ie24T1Oo60aWVUHseZ
JzB06jCDwEb13qfbTk1uevI/GEH5tS5PYZgdTNRwrTBf4El7cD8/8SI2VoPjj9c3HU1zhC4daVj2
eaRmsjRWlY9xCELcYbsYlPeEIB5KqsvUCQ8hSs5uZGwuxIVJE1Hiy0mBs7VHy69K8VJn+mrKvJlD
Dqu8fQjD6qRnh6jo/SxP35Iiem0s0Juqby8DOf9oAUOQOGPSWT/T/OzqYLoKAYQQbRlbK5pf68Fh
DvDjp3X/j4X1YSGtPsIfv6RtS51laRsOC9Y6i1iJuxKjo2lIXb2p9+Mo3qZaCzcchAGnqwyfo8ie
N22AtAsuCYcI05Zy2w8PpYV9wwjPvPZ7QA0H1EGfCHBuME9FhjhskPBugZ5oC0gTqguseBIMbWV5
FRvz8ygbv64wkbFvq/o5i7/r3Wfxfx+tgNfVYzvrq6HbHII6kg2++E/ZIil+erFW8MVgbV5Ws/MI
sunjn+KVRkfzRN5B6FzgHPovJWf+/bIG76VmOFzVOM8CtSpIAfrqFYXLzSCe4EHxAi672n7sHaSC
jun9/gGKj/kgv1zwPNe0xGJWZXKQAnkJT7e6bwVItmGDQETvcz4QtAG5BJwW6Fnszf5yyGtoAQVE
txWdhP7kDTmQkBi9AAJWrjqezq5Qx9E+k+V3wiYhLwJ9dX23q0fmzSuRSkOYiRxbs6ttPqePKgHJ
m8bob5b5GUv6o+2Mu6oeb2qI54L6bZnU3WoZsFEyE+8h8ZYl/ddocK4rDT/Y2N6Y8DkFw8RA+SxX
8Nd32HZ+ehzG2T4pnakVVEYAM9mFPrzofYa9kOl3/b+WLvrrYzjzty4gk6fmzIXU/KtuMV9Gwd7A
t/j90z7f9tdFbbG0cfqStuQ/Py5qiX64S8wspQbuEaRhvuf8vRb4UAr8vCGcJRz8/YtYQtU5pYQu
5PnJMocl8lsbbLXdartqODqVN+2Xu8nVXLvblvZR8T67d9pffi0hkbODOfHOrj7tP72rCHCzBZu/
1IVzwPDVX7zWnZk34fq0ASKgj+1cysDPrvvR/v3vX5W9z7YsycZni7PLLoZtYvnH3YzhT8e58RIy
Le7UBv28wzTy6vfPTluXwMetlsNMlYw6UTjzIM8ul1aOQ5Qrs0E4uB46kB3YxgGdvU+K76E+fXK1
X/e/j1dbbf1/uqdLM1T403M1bfqCX+ymkdV2HG4t6ypugktLPiKRg8f3vckw+NL7XSLkJRqLk3Tm
fZ3DTIotuAkQSoqo+CRR4KMH/HrfP360szPHwQdvNno+mlJdUtq4PfkYTnn3+xvw65v/80Wc81iy
cOiIlZ3Wu91yeAPiaRkyMOzw4B78/kqfPFhHPdtkgL9b21yHvmKmCunagE4JUqGB1RcSXTm9zihK
A/I+I6SAY3PfMQz7X36Es+3HJNIYa9L12wKIR4uKLzy2uwvLWjko2M075VMV3arWce6ISKk+udd/
UapxszVpSduibFbP70BKKlFkLFyeIdJenJJd4HWbeWdsh/f2k8VzlqH7j9Xz07XOvmpol1kr5Yz5
y6X2Lb1iZr0NUKJ4kWdcIoZgq3chjVzQKcl3c6/uxeH39/rXXePjdz3bg+u4QVwtuH5ihwiM4bws
OeYa+IVI+CJ40X+2vP7ydWHQqpmWZevGeYmGh6JZS1BndmQTjdimuqldzIv2hq/uon1/sPbMND45
aH7dknljmNPpliooDWlcPm4fVdHKQjdjOIBj6hf59NXqzJusqJ67EMXBaCSPc6ngxu3cMxAqIC5y
jENAmUgMGy8zQPjf33Ttl5tAMUdvhXmcalvCss4+zxhpOlSjBWvgMrtLJEiMnU2eMa5Z0hE8jnJv
oV9QtcqPYobDRe63oPl5VWzjVHgRdJ/ff6A/Y8M/7OaOpiOXsU2dA9lAwfLxBrX5aMUlQnZXYhCL
poA4NaF5Fpot9B7uAMuuXSDcQrztctQ4TGwa9U7R2WwzhmOKwizDcSUyCKHCmWbSNmSNL2PtEEzj
ddbH9zEYQ6o6/u8/9y+rl49NV0NrRTsqNf1sr5rtVJtDZHjuAg5qDi8JLjYrXf/RKP7lTcHRTZph
g63PpGU+r70wr7XqVoaY9U791RIztUaDB0v2RjhMPqKbSbbbKCmhdpo3at5sf/9Fxa8rRqdP4sKW
MLErOc99j+so07XVEFhtxKmLMdgx6E+Iq7yNnc7tFPOqrLCxQ4UhbTiJKq4F1NGuVuvumJpbengX
s1D40TYieyg4L+1krCZH7uhAdsqwCUvUetMV6K+afSvCG3uBStcrl23RE8PUohd7xl42kI8a/IbM
+aIn32JtcjE7xLeKc6LxAbVhrIgd4yrZPSq4kYWpn4Ryj7Z9LM2HaLpUMDhpZ4a4M/9WtY1P4lj+
4j3XTQovw7aRc2j6+c6NF7cal2qPWiqYPRNnW1s8630Fp1FHHMjQZbrp9ZKJS3OS07xhdrpd9dV9
IT7bcX7pRFkuP3+Ss309DRu9z3s+yejyYkNbduE6e4jLXZzR4DL4//pJcnbFs1fYmQY9hOiubNaC
DByfxAqQyMp0radql+2CQ7E3r5Xb6Sk59c0xLNx0l3zyOv6Z/P5xG+FbrwvVoke1jPMgXnhHWcGk
BttqScRBrMeexkgG9xl80zjR1JsgudaCx0WPr5LcfHDU0c/aHJ808z5X3yMZ7DocNVs79y3F/uSR
/FJCOjpQFXucIemfAZo+bnEG+SGDukZ+drBNl6XH4rQjQjF6FJbcqtV4LSrmkN30yZv7S+XGZR0T
JI022qIqX7ewnypX/EvQdKz+JfjhuRHKwRxwvJSMPsJPmvW/2CJQIDP9M1RblfZ5KnU7oHMacq4U
zffoBSC2jpvUGD+5yq8tlaNb+DKbICya6mjnUAQ69bA0Gyd051Jllp4GaOhv5fCMdMFD+oa7S9u9
Yaqy1Zpq5W8j8suem1y9+f2O+Befg3OTT2HQ2HBknfc76axNLdbX8Z9t1nBhurF0Mfnep4doTxJB
7H1aRaxNxsfV/fGKZ03IgAw5rkkqceH6ejzB8Yngh+vhZG70b4qPa+uu862dyn/b7v/yy541GbnA
MbSZubTpx3tQzW7T+6Xf7KG3H7KtFXjGJ7dX/6WLdfiyFnWaIfEjoNE7W7fCZmK8xmBnk/MArrtt
Dbz9I590QE+BU4ulhquYFWIyYvpQag3LXV29z+1jH6MrLProSJQyQAlORpFFFgVTf93IH9BF+OaE
m4USPv7+Hv26/NcPLOl8MXgh1ersFslFVaoKk0dKkf6gCNTlEWmoQfzJNqL9xSqg611XntBMzpmz
gL9akh0cz9SSHRO9jHJsqKByTMumjh5C45DoX+O02MlhOom2v3Gy6aqLh7cgrn0pnGe4+Femnbn4
C//rReXasRiGKeUK6J8XuSQjqLg2lpTyWKDCbWYc7ZVukbiQVh6WrXzDUzH2DKDvT9bKrzsrFwbF
sQyL+hGo5eNSUWJDhTOINiVvv7KYvFTghqbZfqZjrkJ8AWmR+Cs7nzwI4y8uy7MGfWAvsnRg8Y+X
nStSAGIZYBwWIB5sQc9n42KyUm8mQ6VQB29G/yWi+SZd2ZGRDnUMdteYeVPMtBoXP2FcMzvf6M5T
aUIggs5ptg+L4ouOrArpjxj7ZFJu+zD4ksgSAbIGyXLcN5F6yKLAs4z5GpcNN0/upgijugJ2YnMX
jz9+v64/+5rruv/pANEl7hKrcppuNNxr+9Qf6ZOaT+uHv9pPOZ40TdicVoDnZ7W0ZBRgNuifaczG
7VqupFALPFqgB31TuePX6eX33+svmqD1PLTpgyjW6LfPDmS10mSrMsZhAzePOheMt/AJ96gRNqR5
HZvHzP+s8fqLTe3DJc9Wajk1eRkGXNKC75E2ild9+hrq6+84OyU+XONsWUoxVHXvcI3pmTit9Gp+
6n0Ez2zY3ZfBXVzy9baNi5bisIYcu/NFfw+f2v3k5n72Tc9WTZfPFVRQO3I7b9wug8vCucSIGXUV
NzcEMt9E9acQpP5rP/bxka7F0E9rNeZ1XPCxxtLMD3wU2/qx39csJ84sMI3uFB+HL1C0yAm5yBHs
eZ1PxqOPi/FXDhNP+QxH+osjwRb2ijTQrwliMj5+HLNPBixbCAjrPONbd8BC/6WW228EPfEC0TFC
+/Q/rRJ+Lfi4B/+8qHN2PqToB9U246LRhfV/ODuv3cixpN0+EQF6c0uTVinvSjeESlLRe8+n/xd1
gDNSKqHEzFwMerqnayfJbWJHfLG+9XzR3IBdvzRjl6K9PTuaM3/Eo00h5dzAn0mDHxPvy8BHC7jS
62kcBDaKTEdqQikk7YChpbKzNLlp/V1K8X3K93V7F/qZix8M7PK/oYpPYWFurcA8iDhB0u0pG09V
bq2b6S+CkRD91mIZgKDfHi2+omZsigqfOVlcC1ltub3gu6HRPwHLFjy5eVaUcJ2Mdwr8CzVsbifl
DQ9f9LSiTdvNKiYktB418grl/KIuQtv4XSNHXcbqWpHu5WwLXn+AN+mInXQXIiZLdFoiSmtXqOlG
Dgs7jYpDn9LXMfxTuvHenI3bM0tneU/H75HrgWjKEpkiktvfZw287aavsf34DCzjd3wAN9FFte1v
zoeU8rLH/RxLWzTkqqmK2tGCGSx/QlHG6dOvUGc+dR5d6Q/jRke/u8Khg+uiVrNJ0FGrfEQuZIWD
dX92Iz4R0Zg6+z7psSWy/zxov6xaHWlIEQo88LJXID/EX8kGK584sAkRlsI3XQ8bheq5g+ZIcM/u
VWfGV49WjKDS6QDmmh1TlLi2BsQo84MMJ702ESZpyTtyNWrXKCDpEGw6sJQ+DZrySgYOYOK9lAXZ
zWAAJ02yp9/nwrlfdrSkSnhcAygOXoMGuE1GMuujUZuI/ZUEeHZPgx9ev2eyGKcO/KWGYygkKxFe
HN0Ym3boK01jTkzZpqjDZzNagERk4yR9F5r3lSm5Bnjo35/0Z9rf0k3yf4sYg/0SeMb3WV+F0A0K
GbeyxvPX0AyDF3WL/Gzd3dfORDvaGcfqk+EGM8syJU0WVUs9OopZEL48dkv2lSoZJTIyh/aSZ+9c
xQneynVxroR06jD4OuDRudwY+tCPLQNCTRYd8TF0YhfALUWGf8uhnLzlO/qBz73Wz2vojxVuqYi1
FgmI/lkA+LK4hDzXcWvgvWKEyRSCYjuK6wym6iiNF5qs7HEechNh8nwwXTpKNaVaHO+E1aj4ZFdp
d8SOFFb46EYwB8M8w5JU380iDZjCH1nCUaDATvdqNOgOJSGp3xhqfIibbq1J0VNbmocyTndpm141
A+ZymuYtfOCI0HbR9vbqnmTztshQKPsxdp4zjJYW50El2tOE46Z94qZyBl0CIkkEBU9s4CqbWAD9
a7o/eqtvWKbuLE9ITOMLPWjeC5P4RpgcYYhWzWzZUavsY9wDIHmIN7UqfaAxu0ZlBFfft8k5rw3A
gfQU3BQCPlPim047DTB8tyY1BIJ0Ey/3RjVC6i7dZ3JxC6fDUWM4M/W88aHgTc1VmcnXsyk8Z2gD
ws70wuDRlKxbA9tPWZghL6LulozNXF7rDX3EcnyIdASglDvApAJpyknjvmGQC32Ct4KAP60X8nl5
lWnvVq95KE1tMIuI7HIUdbJXhBaPHLi5RFP/Oh5BDGjPYz/Qh1q/DpZ8Nc0QZQLaE5CsA4OenMwa
OiASnVfJwmULUA9RrT1E2VPim/fifBCmZGMl8k4O4GLBcTz0zeR2OiLBbEHZVvuJbTgrFU9Lile/
G+lxDZY2eHi4ggY5FyNcEcYBfmtnNoWfsYwhI81aFiglG1U62oqAaQ5yCIWbRTp4knBAEk6xRsIR
iVASK4ByHzjiBhz9uTPh52L9PvCyMX9ZNU0Zib6vMbBYPwbtVTffWee8u3+W+SzGgNNkLBvfIsv6
PsYsamlBPpwmj+BVEe/0/BFfEZru+drWBVb3LgJcRy9Ur47PXJhPXH0Ymru6qRrk9GXlKDqXiVb5
ajxe/Xnihu/DOr4rW1SqduOOnuzWtJBozjmJwIlN9/u4R+EGDLC4reXle+4QcG60pxam2R3tfw51
jQ9AAOcuXNJydn/f/hYVBA0kvGMu68cZYViL+AAGn7EFQvqttCn300pf4YTj/T5XT0xVRZQwPUUC
Qar100z9y4zRmz4pSpmjGiQoO9B9RQlPFq4m4+b3cX6GBDwQikfR5KAEy3O0JIpRhpZWMc7SoIgx
81rBSXO2As/UoKQmw00o5g+/D3n60f4z5NFiCNGWKbAguVXh0F5klw1GpULZ4Ox5JvJYfvuPj/Xl
2Y7uS/qM4moeGChKW9ciiYpvpYc5oYPZlRuPzZlL6olFriDNIW5BqqcQ73xfgHmTWUUPcc6ZUNmZ
wb/eByWNyv73t3di0nPsU/7FDQa9kXE8jJKoaB8rTuAYnstacsurebPsX6XORbh2AvfcpP/5XN8H
PIo06Je0WpokuYipOz+8bIx1VJ+LZk5dHL4+1PIbvkx3EFgFomQeinlKpa/fpMja0hxMHGA9sIVk
a9MRRiTpVj0asZ7Itr+/1lMJBoM/fFGTkgQ1j0JjyrGNJHeUsOf5n1wBaTunWD393SjiUWxVDEVV
j0aogFHHSJAokr8QZ1vUsEIXzkvrUWak0cAOvXNX6FNJb9OgmkAJBc+eH/XkLFdrvNp4KP0mv668
3sUCwlH2hrqVPbJT3nKD912ay53Zi2qvuW+BRNohrb1nTl7t5OvVFHkRr1HhMI7mUGskQhAs+JKC
GjrRghkI0Dve+uZg9R+lX6zjWt60Mh4GS6J3MjaJUt5n3b8W5thMt3AS4qQjai5mzNteeWvkrdIE
W6FrbLm672EqRdqFwZ8rTsJ1KuBWjXNOa3IHf5slhT5NAYceapWIKcPixkqeNfz7MrkiyLgMoMBR
habNuN/OcCzgCHp5rHmdntuSMdCpktd7v8T8qajIPbS7msD198l34uxeiuES6UPK8RKJ/+/TH+N3
S8ZRjHuz+jGBVJOV65nOoiqTnUqroIwUV6WV39STuIL59d9PfQbXRK7spC+Zn98H1/uFuqt0zJLk
jrY/mBXZ//Z8/xni6PNDQaEjEMMDp1F34MkdrdToYErAGLa4kEBuyocXib67FL+zMgncM6/3xO5i
iZosWapBIhht5vcnrFQjz2KdJ1wug9hKHwqnt6UbeVWsuJ3/+V9GM3TqxpquirTbfB8NNlcsmHq7
jCatGtvYVw+C86bs6l39ca5EfWJvRnODEF+ke0Ehqv0+VptnfjRo9AvjFmnrw594MdfU6jMn28kA
j9COSx+KbdQaR1FCK81xKg2URAYnmh1rY66X0Bl46ZjZWLbTHO7oT4Frvf/+KpdpcXSAo+//z7BH
kUIytT2A22wx3YFmJn2gDj83M08EIwyhsPHKS6bgWIiSB6GvThjbfeo+x/vqEr7RnfkndgUweo68
8ve0RkuwQc4suhPaAiIgjgEomShx2BK/fzkoFbrW1EQLQhuv8nLcCIbkjEK5on/cyZv5QcNHzULR
kk3XYUlLtj6sVAqVcaI+zXQkazHo0UKDENM/yabi/f7mfwr5OAhFxfgsjFMN+ywbfjmQdYwdp6xb
7vmAZ8P4zsjxOY2TPrV7uvVzQbtTSnXLNZkIVdVtrWbTGvOt2osPQiVeF3L0kFqXqp7Aysa/DWxt
LD3//hs5Pk7OD/qAyO9YdPUcresRnkY4Fcv8mOSNILV4G0HcGBJa/rny6tJu9MES+gcpzd/btt22
3QA5/q6a21WiApsV/0XluLUAnCrG7FrQk2vslgA/2xk9dHJv4uHKA6fddTAH+K8w34GVTXQMJtlF
PCiOYaxL7WCVviNZGM3msjPh0qSG2VUKp4Z1e9HDZGm6nh7QbB1J2i7XrohK11lGaiTKspdwhIeU
Z1T7F0H1Ayabbl3pThMmK13rV6UvXDWYhtXAU53Yqi40MXywyvwm9e8r0sZGFf6V5TyxZUyzsJy4
Mfu3qEvv1Ox+SsHEYg6chPMa4wCWao5Rbbou0BCz7yKlGbH6wxIR5nhGmiPG/GXqlq7CmyRpac1V
4CJBmDLWggqhSoQjHgCZmoihtrKe38ZRucbzHck++MoCTB9IC3+ePVIoIPvkF9FKdyW873pYt3T5
BeUOovfjHEBpUu/7lhxK6l8lBoXHoXd7jasijSn1FNolopUcuZUViFtFwD0seMzZ3ST+Dc2/LARt
Wyg3kkVGqHtou10EO1wWq0MwW14SDzsJNoICl0Qs70Hyc5zfqZO4UbJgpUvBpgM7E9BkkAv11hKz
/ST7Tm/d9a1/E5ivYqfaAxIErJGAwh7G9laTr9vhLQRUgzHckKOPS//MSu1Zlg/LAK1amhEsIlIR
9E1OEqfEmJu/hVMFvKNEp2MXAw1LvAQus47LO4l2L3hJjpY+AMJChLcYakJX7O2OIGbEHUQ03cUg
VWgMOyb4EJNLmpLMVznGDK+IHYBEdujfRZl2gNuzbgfuuvpwUSqvPn3ZIU2qEIRw1QAB1X6+xZZ2
cP2mB8GVZduufIVZgeiOFFzqr5ICi0C8Bv2/9C2QJcshGehbkf7vLHkO6saO5wereFBKW/Lpspow
AwmVD411YSbltZpR5Yqj0E1j+bmQV3or7WR5pvOZSUW3sA9QENT2RQcoNWDHKoSXQX+NUnmVB8M+
wLQoBa5NCzVaaIRlHRTlZluxeLsFMMRESkJXrBafA5Pm3/ewYCXhXdvVT6BhdsVggVgLbnCA23bV
DbSGdc/ulCovmW+uZB9nGqvbZKA1YRc7yRTCfCzwlE9uiaBA5cwHGD9PY5K/YOdw6/ugDhqpd0JD
d7O0cUQKRRbcGrqH15jS7ebmFTwPiiDtqmgFYHOPDXan2Ik3EQwRbHSWbohhKRs5uq+4htZytdUe
lu/9+bNGWkJIvBW6gfGE7MLcXbU+bfDQHH0sden5OQxBcSlPutcb4bokIZowhcox2/dGsDXbg8ER
MYr/Rp++BH24LSvI91QdMc7Z1sANIg6p1KjgNAYkAQ9dn60mmubrub6UpQhVxwiZF3vnIMGdFoHB
BOBq7lehJK7aCucqZbE6wzxV/TvQHyuLHOtDve1l1S6HP+laKw6oIkdyuZ2xw6nrJYbmZJAtHcrH
sNXtnJA8nJBaJw/ZZG0VK/cyOd/lgbA32wF3xsDLRtNLwcBNCS6HF3L+J83wp5ViJxBTvBb8Q27m
N1p/q8CcnVq8Wwnu0WXhn2fPoPR6hZKdSTw1kMJSIjjl3eBGSr6SjX85ks0Q34MGs2m0XCQyRCzZ
8OosbKTRF6Wq7pJKcUZ6hWuuk2lXwdCMDjiB25MhA9/+IzBhssQCG5evQnHX4OkW9tHHLMFfx2Cs
Cu4Das2KccXGTbccs2q+SvDdUYroT5+Y1/BwL6IpdGc8fie6nQfzTWpZjEm7b2jkni3fqRZ+iF/d
wjw5QIq8oFriivxzH1G2omVepYx2I+jXveFzyZYJit8Vs/07DDr9f6+4D2GHeyPVvbd08bXkuCe+
mdywfifNsYTBnYVm0yoLkPuP2kvbWctWfQsrrBVpAcRLkC0kFPxdb3G3HgXcnP1/rUnjIFaj5TAA
n5Q9s/ddDFvWkwi/p911Ck8mNKCnLbcZp62lodqAvm81mAEVkpcJfwucBcCwvWLcgBtIrrrDrMG8
eMymmhlAwxp43axadFf3hg/OBW5QiTnzWNO9NDGxdcpBIThVYZkY82YAkKfUvm0iPzHL4SIpZ9dQ
VjRiOgF9iVhUU6udz0Q7J6pF36Odo5A9QsyokNonjI43/rrkZk67E7WLNTkHxTmvbj0d/amSohNj
SYb02UL8JbyaocNX9ChDy67pAMxuleYe+Y4g7/Qw3WfR+Kds7qt2x0u1/eZ1XC4TurHXx0u4vqsA
PXueBMhSU/1MOvCzg+wo5Fa4gv7/H3Z0E8XaPInVJTnX5E+I5x2xvGjR0WslLHXtVuWYGGVw0DUU
BvB8JUTP0jiM1kPPjNBGPP20t1B+7vHVQmxnhy1QN9y4BP96Km5j/N2t7tKAOTZZtw1/H0ICKPPI
6aEVt8JMA860xoeKiMnEEAdxqUBhaZjBt98amIiMEQ7L7WsTMwlCusGodxTaSyS+NOF7Gex1wORl
t9bJ3VjyTQWlizcMzn/epMJ13OG89SLTUPZ7FHo6JUwfOnoxio0/Ko0Z1IyiKSnEhXF/0Y39Gl7f
45wlF+3014qrW/x578cEMHFtnbtpnrgf8bH+M/RR/Iv7FO6WE5m5fLrLMFwaEq4T3fjcGjeR+k9Q
B5u2XzBdmC8bONlUcGh7nEGFs+/g5A+h7C8ugjmRAsT3ywwgFSU2BxJN+MfuJfwAzKHc6tZ1qGw0
nBTpqAAkMdi9ZpAZ7QV8o9CitbTMxMOZC90JCQJL+ctPObpXVRgES1rK55BopMu5vDUJtg9DcRth
fN2jkqF3e9OpzVpVE4qY1U2rNAd67GmrrgHtElbKq3jSvKGTbR/ynIUBMhinC3W+/X3inMxOm6ip
ZRG9mKYc/dDFFHMMfPacNv8jWs+qj6cbCOCGI45Cnvv7YJ+lrR/reuERIFCTSBUcXaXhv2tq2vNa
WrcFrlWj0Ji8xlZMu3LaDTay3EQlp7wtXKQt54oZJxKRBoJxSAHc5mmwPNZymjhLEtwxehneTinL
E45gg8C6KunngA0+Tk8RLvECHfzhQ0Vd1DQ5Fdj6e3rUkwXUJYperYruFF5KQ3KfzVAK5/YywtIp
mM5MoZ85leXHcsNd8pRIho9WVTJHodWKS6IWO2y1FmxBE91Esc5tHMufc/xJ+NNpyKbdB1XM0aFD
GtEfxHLik3RP44RLbk6rSj7tCmP4Mww1fgztNgGGg+3PlSK2kERlEUsR+czUOLV2l7S0ufTZcutf
/vmXowhPwEzLcr5N2m0LCTdlnMzPTL6TT7rIMBWdBifSLd+H6Br28Fol/TeuwmaLJGfdwCXH9uUf
hg6QPZ1gdVYsd27Mo8fq5DDS8piMc+vCaXLxnJYQR7Qe6iO7f+D+cy7JeSKTBFSOzm8OAVHXjtOo
Jc8Pf3sZsFe9FKGCVZJeFgC2nyslLGv1eOLosrl0igHgoJj9/XWCPSlHEhckbP3rFBRVPmh23eyl
MtsSSo4gkc58v1MDIhzT2FZpkzCOs4yBEWWTL5A/XToFFnGLzGXQS7wIX0IbsupLtkXccVlDpvTM
c718J0quMm0g5OcoelnasRx7LOE46HiXO+J6XCWXZDUiL3PwCb287vcgmrxhhYHDWtwI99mVdqa0
rZ/YpVlWsrF0ovACjgu+tWDWEkFn4KSpaSvxXs66+zhmB6ueCwOgf4aYQywrxCLhDd5hu7LNL2Ge
PVn+B8ilXTBy39MHO04fevjbgg5xrFCdrkEVNO0iC8R+SBC/CEhw+cN+cAT5kH4o2IBkSmALWcvt
yFjpsrXDLHuPrfihSUdHTBQbY1SE8YvjX5X+MyLhNpQy+qnR3ImDV2WWl/XXVFfL9g/stgccdJ8w
dAO+2xXINif+bx2gPEF0LeTkMVcDTK0HCaRViWvM+JAh9pUbnCWmwm25QIzp4++T6lTybsl8sv3x
3yyao03BTObcn3RMYKcgew7naD0lOwP/TBXllJHCkdVb2/SAWgC+mG600nQbhFvUBUlhgFyklUML
Y0rVkK3LahdwGRTxXO8UaZWYr6rUrcyC66SFOYpovuE9bBcVZiWGeW5xnDgu0D3ADRA/xV/H5IDG
TAHLZbh66T0aPzyb6aJYxH3oaKJmp0w55jr1ttYMDx7vzpgrTxITb9Ah1pqyB4fr/vcXK53YiCBQ
EIohcLH4UUeBhTHMXSZWNZaaMU0bFkDMGG6zHl/3wbwVMti1dboSCOpFPDQx5nyaYsX1uZjGMtnB
QbgbovzcBevnbgxzUOK3LKK8n/2eRVTpQdSmAtfx9L6wcPbQsgfFIDpOzT1NZVezfF93A1Jb61KI
zX2lUN1m33HOvJvjjDGfCXHe0qdMyp9K79GkS9PamueSbGcfPiDstgsT5xvzBma4O2KxWDsD0Umg
3wrBvxkc2++jH2+jDE75k9DiUyjDWfh9306CXMazk8EF6V3FK6zK8PAa7rT51Yf5C9fqv4wwj8db
XsaXk32Uy1SBfkBq12q2GUL1KntNI5L1pP7YBs483XKgfj2Vjkc7erWFJNAK2zOaEd/6IQ238ZkB
fuwYxyMsv+DL8/hlbrYtwDc0ZTgU1Fp8O0zWs0jPC9mC61C37rSs90ylfC4tvDnG67jApJpDAc+k
WeteJknFn/lJAn7cC/VKbiNshqET4NQ7vg0wDsmj+3rm4gPsWkqKb7GEO19n58Z9Cef298lwvEqP
H+booq3XuGr0KQ+jSBexeTsNN3PxQebmfxhlaX0DlCVzPz3aCyw0hn28ZPcVctZcXm3dfEDC55by
1e8DnZzbXwZa/vmXbxOg5hwhUaOWxAiVDB8E7m3WS7aJq3GG5Wvqnzk/liDnx3T7MuBREGS26jDx
0L7dASNsgFYqWun1YeBYZMdibNxweFpJxXzms516TgJZOkWp79Knf/TZBD/rx7TFmamsrwxBvBCR
v1bSowU8Kc8t6jXm5vcX+0MbsEwU9gzSCxLXNnoYv7/ZRPCLrChVZBFgvCq9WAM/V6UUpUy4KazH
SCcvW/yLrckJuvrtzOCn3vLXweXvgzewj4dAQLqrrmPVkXfYnTSvFCzc+CpzSm9dkdbdYku51H/L
9bnY74dm5vPZoR1xjgF5+wFAU+pwkmtN9qGixLfEOrhIYSukto9lhAvD2LuhAvBVrBU7i+ebqQz/
RFG7j/XiTJfwqddg8v61RdZFPHg02fDg8aGUx/hxKfAkwC4HtYpud8K3rofRGt/Ug+RZgN5/f/0n
9ghGRVC2vIKFWPb97ad9i3cu7uUkIGQv7kfcV0HZk5STkzNRjLl8yG/LiUTSZ8ujRazLRDvaKPK+
bBsNfQq2P9mhz+IDCplnKVY+gsXWU+rICtSB+Q5OzqZugXEdNqtjN9AtmKkYmhWZ087lQcYdRCXT
FMSXitQsDjbhUrbUqJ8X2csIXKGQRwpBZP3Yk/pSe2lzvHunzBUM+VJSlmqNlEGfm9dDkdrD9FBg
VpbB34+m+GImwrLNgRuPkWL56y+2NXPmkMWHfIb/ZqjgjjQfBjVK3EHLN1aGu14qOpWPMaIweI1l
bNqODFhdv/hy53Ul6TIYuc3s40Qvu4FkuUb5CGLtkNX1ux5asE4ftSiCN08+2Jo3U12Q0wc0WPfV
rjVI9Zs0hifWHpnCJqNX04KBHIEW8qdwZdF28Pt8+AGEIDGhyjLd4ernfz6zPF922Vqn55NmYe4U
iBRairFz8GDqJE8Lsbwa/A89H5ma92olU7VGmCpx9ndw9ydk6L//lOOo9/iXHO33em75LTIXWpLL
jzSBJmgplIPO7PE/976j5z1ad0hgoRRSgrZj0EXC38CzHP1KX7WHcHcOOHF6LEXhEARKwm3vaJ8N
cGgOpZz63JIwGC4RVa7h8YJJqh/OqXZ+7mvLc30Z62hbVbuklkxq/cAt5pXsKG7iZXRVRo6xTjft
Q3hGCHvyY30Z7mgfMVP6meOM4fCO3aQZBc13sTiHufoB3VmmBBchlKnoJ+mdPv5YollOCRkLOw4F
T+uGAL+64m+Gjedm0jUPtI4txo2n1eT7lyWra9ejQH71HxN+D7JnaaiX0Jgoj9iVazZjrWdF33QZ
7TptcwhIiYXg9zvrHIfw+I7/+cPNBbOikrrhjP2+zWqK2cS0uPLDO0ob5tuYkhMN5HU0tAf13FEi
nxqNPAI9yShWADgdfwxRHcy252PgOlZ76tgC6h/YAx96MOjjHOxAulImA7yI9tHP8/0UsrTk+6HB
8qte6gj3ErrHMqHvE0RpJYReJj3G4N994SWyMltqlU2u44sk9f9tl9PyppDh0D6B6OxnztqMI4ra
yOnsxktmp3xfwF66m2xx0XSp49dr0/t9m/lxAjIgelzEq5xP9CEfHUtEkcI0NZj6it2rpYC4YexO
RalOuPP7SOq5oY52NCscRskCrktrj3FhpOKqJkmjRu8pzoM08cHTVRUuDXF2GAQ6jmM+FKZ1qS7A
XU9tNb42QuG6yhSbZCsVzRdfVbaDWjoB9WvRyJwZ69y83Qi+tpeK69hs9qlkeAGY1iDN93OlOstf
V/ltWPytRkCOqorbFzIG8jEoT8sufoNK8DTP1qvY1AhE/px5AT8iABURKBI4hZu6Tqbv+yropkFX
28VboOgvEBhwCxrOvOJT29DXj3m0QfRGa4yGzhsew9dsvDERgRTPvz/ED6XiMkO/jGEu2cQvJ2Te
WHqVaYwRbzuaQkBF7Zdirmrnr6PHyU9f9rk2lNOPtRQ2FkrQDxTynI0prksMWUrXXUFhFM+f8P3M
c/24XX8+138GWWbvl+dS0havWoVBILuuCsvJvHAl9ltQtvZi8urFljdsjO7M8vtBB/l/r/M/wx6t
v0nIMH1PWH/jW/tGviR4oq3Li3Zk4Bb/LoTrnroKrpFWPEybc4v/hwjxc3RVo60S9TMXgKMjmQyX
okzZ50Ob68Yjk5W9UrVyWBXJA0Zm0GKie8UpVoqDIuJgbH9/6afeOTcQCOOkJ9Uf+KegEYexCmgS
HqoLa0K0Pqn/w4r4OsLRV82NtklFlderDRa8PHmNJG2dW9l/ezln8hjs3OTfFnDTceuBL/WBqcjL
olDlTVIr9xEOhEPow+sTHXke7hPj/vdX93lf+H6fIL4h30AYsDCejxMPcVfIfhpOsIgD7uM9SlI7
MsXUVVqLFE39mgvZYxMrD5FBLVLVyDDX42IjYIkXifwu5+OmyWYkZlD6elI0o9+ivUw3iNIw7uir
K9N4jEI6o8w7vJcK+MkZFpvWITHiZ71+job4Gt/rveQ37lLILTPhwZTDdS+onukb50oUy9Z49LAk
NbmpIcT+PKu+L061sqxUT8ACaXf62pBtZYOjmmPh+Q0nY0UXJoCIhToibNVblAhO5e1pRnJ/f+U/
iqwArYmFiSvQufOXx/GXPOflHBicGmWg2pF6U4xEryG8BBUjmBjHU6R+8XwtI+5sJrSLyW1KdRHv
TndI8rWKtUedG44sfuh9fcWLG9GSW+royKPhLunY33/uiZ362889Bg/NAOPrpSONHW2ZhE79R3yY
N4KHV9xrd1HedncqDshnlvQncfvHp7Koz0FN02lHOdrQFDWZm6blJanIy/wwXktD89SqBf5abqJr
bGnBeuyuS61fq8KVnGNDQsdHpzlB+iACX0eqpEsD6ljQheOjnFOc6J+H6U0GL2PidTKnTxlhHW6O
dr+05E4fv7+2E1E2ux48NIX4mGvgcbkh1s0JgSAPYHTjQRFqmyufWH7QRIfc8zDRXxyLt9F4Vxvv
ejatTBPqtQ4/KcLOD6E2bbYrI5DsqKAVJqYEO2Hv0V/ieM0uxzxFXvr7Dz75nb/+4KO4Crk08O1I
UYkZRwqxkRc8+OzWdMZLDmo9Z9o3T/KZFXli0O/BzLK1fzkuCZLq2DQxqhkcabUM2m7M62YF+3EV
73yn2ARnw4Cfp8X3IZcw4cuQtdIOfgMY0k500Wk1RFHnAo0fUiNyT99CtKPjwsLtblZDQrRwu6jU
xo2/QaFtJ25zph/v3LMcrRLMJQNFiBgIW0J7mnBO1btz29WnsOB4KXIp/cxm4EF8fCpV09ybEobF
dkUXiTQ+F9U/SQ5tTXjIDerL5kvVkI8H5YlvJn878l+6SfmjcN8xgxGtjGX72UeOeLYwTXsIWbuR
6lT0xFtNeMEfvIZUgHOdtpGU62KRd6ILG8JqB9x6K7fiBrvUVTdVN0Pv4/rtT3h25RdoWcWNH9YP
bdp6WsmdU6+GLeLRTVtFmw7xa1l3DzHWnYYxYARzrzb1RZ5G3ITUduUPuacH9B1zlCeYl4oYDQ9j
tBWahfP/DjnA6/2nesG21wMdjcxNeNRJch0kBV2+zaEJ9Rqbr577XHjpZ7EjNTqpnOESEKiNoN6K
LkTRxS3H67DFGke0qOSzhiZfaYGPHmCwu/7DFzeiUmJriPg+udAH1oB/ZfgfYnofWFglgg3T921R
ulX9JnWLRP4eYwtbWWqxpMmo1HmCb60K8ZAEL61GhgthtFx8FOXfoUOkF+K8PT/F8b7GDKsEu6Dd
meUhzx+H1D9UuuYq3RZQnttXLHpNc7RqRNEnO0GParR5DmXydto1ho7YyHML9lqEYwDelSZb1ZRf
kCavpE53MpJuViliSo+IMPRXKsJAEe5uYFJapTCe5Xdy/6+NX6thtss+dhRk4HOMYBhrO3V2DHEv
RC/YnyiCjts8DxjzUmhW+tTma5eCJttS/dLT6pEZByQVq2H2OROeFiRshj5EpUtimYpjXOzqtt6r
tGL7w3sxX4loOnTpuprfAr84oCTjOo7g27hPsU0z+MteZfd9yVTJyyUyxpPvBuK4RDAu3ryuUfwR
p1sJGaMJKkxfqA2ITTN8kP3YyYcSC8+PKPnTds9K+G9Uha3Scxwxy+fkShv2hWLYBoi2jjnUpjES
AppYUNya0sZEZz5w/8yaJ0rWWKZd9bwcaThzjCIx/BHyqEjXDI2wB4+SH7XM3uwrNMMjHaTS0B2k
PL4Uon6VQ14kitCaayzQsDqXuxCdXQ0FqdxJpnlZm2Xm6WN/J0bttS+b130sHfBwexdC7VEYwz3O
Vx5mjaYdLRaXsKewciqHCjvyhN6HUkftIILMCQiqb1VxfpW2SRoR/Sv0/2TN6/KjcHyq5ZWp08kq
BMWWBoWVoUHSFLL1TDI4DV6MfjdKD2YCtypSPLmedugsRvq9+vIagkCbR9dlXtK8PUosos6LFNOJ
cnNN6djz4y7nwh59wJHM7UERiD/xjvRNJ4c+ovFn5uZDTiQLsmNsHubkIUz+ziS+I1xP2yqjPsZX
Dy47HR0+nStK+9wtcpKQKWfABuFWpfoq89vCDeiliNYRNuS1QkdqsfbFmyF6ReZjz0Z3sZi7xsm0
HrrC6zF0DiQNfAhhMvo+xCT2qEFbknc16QdtTBYorW20+BsW9aa2RK80JqeLscGJ3yva4sPiXwfX
MDMPCtRpEq/eYN4SSesNbSTazlACtwkuFHOESH3VwFE3lM5tlXLT+ta+lWApjQime+VQ98Kz1AU7
qIIjEPKwZfqVrHOlINgoBFYlHuXdYuWc4RO0i6WNUc1ubuCJqHmjeG8kKGZH9nKqDnV9JZvGIVVb
1+ctd0W8iSd6MsJDohb4nNLrbrHHlWjlTMUp4TcHMhZ0JA6zlmangTeUlcG6SeW7TqHrE5vtsJzW
is7tkYJNWsXv+aCvq17Zt4boxnHomgjhg3q2a3pJuN24Iv1BemN5sZrc0Fwzavr93Mzsr7EbGMmz
lRK4GtFqBrOe6K0dSc8iHBOV9J2I3V3GK61QU3BWYOeg2D3+8hqf2cgfFZ/rgXwZFvwvnAOzObnH
3o1EvunIg+kZeuTG5h20CbatxWiViwwWkQp4lamRb3z5CSfaWzlr3DykUWuxbWxjzCMVB/mHmxkT
uMxLGTBaCxi60A9Yk7h6rnt6dDFp/1J8UKi1NNG/WrwvEtlu23llwkVTq8n1m7WU7odxrWWHWv73
f6Sd2VLjWrauX2XHulcd9U3ErrqwJXfgNDaQJHmjAJJU3/d6+vMp19p7GaUD16lzSQAentJsxhzj
bzxdXMuJvHXbreSfcpPv67uLPvfXFpbT2LirabFsJrkbv1zG1U+Ky0ltYj4Lmw4ZUYlzSi2/SZFE
E++rFN+p/dPo/khF7N8P4CJZgwJT/9n1TpMOWoKxqFgBfPqiIj4+utAhaeVqCKiVh4rKJ2SosPih
ZE+J/jUdT4wF374bvJ0ZgrqIw6PQPSqovuHbvVDSkj0yX8guPI47qXwq2cC7BgF4s3Gwj1y2tI7l
QF6K3EldwbBjH6FIMbR7/rnG8y3Mv7Rqs2w1VIBBY6kTAy0GqQ5RLfZQ2oyqVR+bq77AY91l063h
MPCy9E5EAS65gfbMZnTf4I5Sdc9BQTkqfU7J0A0KvmX5rvB1/OgA3R3OW7DSZCfnmlwryakTIaad
AEYBicV92LLIJtal9eRiHyuAua/x4hGTI27ldqKuPUyuQo5bEX9m8zln5gbdoVMlYPctp+VrSeXd
MnE8PejuV7nYpuN7od6a/g3+83aCE2aiAHpIToPxlJN9qRKKvCQ7aZ/YWgBvTL0fFF6G/ir2D3r5
w5My2zJ2polJfGObBsJmXmTn7bcykskHoGQVbxJ2Up74BfaP3n4becwiZ2+JU0xrBBspUmwZ93YV
0/ouf4SEuKxqiF26iZI0agjpMREE29eldRt4z6WGo2QEXSnDwEjV17X4jGf80pD8taL+TK1nzWuc
DJMj2GDotiO4lbgbLHI3QTBC/aOj2WoweJuFRt3YK9JNUtWrWmlZV+JSGb5mIYVCRKw106LhWf9o
hd6CcOCuOHdAiBf669ArJzFJXuSmIbVrEFOowUt3tN3KiM24j6O7oHbZn7B5y8fo5AnhLXvfNWj7
hSMXmRZOWxGBEQVh4I8XDClJlSApyJdDlFOrdYvHxCT8eK05dSn35yymAEwskCOz3J/uhDIWTUvq
Vuhktt52NK61EaZv+jHzV+lS/h1idiWEzkL/OCeEum9g5GPwuVZO0eObupCWoo2IF54H166hcxjp
dHc6jzk93bPrWVhI4qCUxPS39bZa+3aynKS1rz+/CzXTD5H0WQnaF+RCVgoi1fbwU3bSQ7T2f2rh
8m3Sgsvsdp8vQ6qZFsnPfzJI6AQYmwIYAFE+e3fJYOZISVcUomp/VVfiLnf7o+QVWF2m69oIKQVA
iA7cVZZZV66MF6/c57FnL1XQpXIsJGLH433ewrnBILPOhlWGUBygvKWhwqEdvVsd23YhLdk5+68C
nXe1J2VWROfzssPv3RxqYFMhjDIJwI25L4uhFl3nJyVPgruSGmxLvwV2V5NFx1dquBdv5ROAnyyY
8hviLrOZpZfjYOCTukhv2ds2Lu0GbS059DQ3n4/pQtuYQZ1Fmj1iSY4Nb5SJVFnfdNHpRxi69W1p
7A0fxClyb7nws6hftC5fyvoNyf+V+PKFdXsef7aGRA+j8Yz+H6Uc5RtJG3rcyR7z3lXq4Oh9raB5
8RX+Pdq5jqbWyNwGp1eIydXCUh/DTl227avvXXuDvyRQ5/vR2bjmlQgzGEejKIgkH8OH9EFYlbfF
BtHvZbBJHC67S27npv02rCCdBeuWLn3yLfwCImvVQVhcVsaVdXxpfzz/PtN7ONur/Dy1ahVL+4WO
5zTUwFLWlgDLr0T5jfU4bYnnYaay9lkYuUD7MDAZtrpuXpo1UC4YEuMyeJY3eNlfWya/F8mnqjTG
RXjOoG8+b+WGZoB7Q0A044ChByU5AN17YVkjyqk48Xfz9PlkvdA8muLRzET1hahzzhEYAjp24LQY
nZp/2Y/gjBzP0W1trSSLwhZXDd06oLFLc+U71rNw5ZBTL52j5/FnxbrKMIpA9XiJSWzh8/Y+whDX
pUcyGRjeBx/Y3hjnS1MpbQ0GXzF8tYyXOHqr4p9WtIaW5JB7i41rN2K7qBMKB4W7TJvTwKUxJUNp
KTqngf9UFawOt+fK0mT7vKWPEvXLwU0XCroL9VGvlEWfGY4RCutBMDYN9bQYKt5IFUglRXEN48qL
vjbu2XaI2bcoJhq1Q+TqQ++5V69VlC+ujrMXO9sFuRCIAwK7rA5lFzXVptJftXq4Apm5vNdi/TJh
rRBam7fDWwnCh5kShZuvQanxZ2wXe8GhhtzfoFiwvC7XdQGBNM3Yv0NOT/ZsPeqm6HqFRQV56vFW
CAe1NyMiRbETHK75YVx+SX+Hmp7xWagwiAZkkhkdotXLXMtJDK5AJqfXPN9TEXwCjEbNBznoeYQo
CplvLL/UOgSg7OsERWNuFnTwlrncrj9f7Zdy43PwwmxOdGOs6WExTbpfuXG9QSxndT23uzyovzES
swNQVrxQrKdJUWRfRYo5o7AvuV8XebvQKHZ8PqaLU/BsUL92uLOXJHRFmHp4AHPZ3udbxfZ20skj
0tS4WsjfKAqtKXd9HvTS4jqPOWu5d0MzmoVKzFzCj8u7ydBEt6TV50EunjznUeSP06/0e4jIgJoX
7aq1vY2xSo7ug3J0UcLLuGNfI3FdnIr/+9bk2TnX6rI/BC5jUoSjN+S2jIpIaKKboP9/tp1+tWjP
3pjYy0OSTpGs+/BhvO3W/caoFtlec4otht2TT4Kx1X5ceZqXrjbnT3O21PxBaE15nBbzOjohFrPt
d4ih7K8rQUoXc93zULNDTZfrv0BCsftdE5+qXNtpKXVGrAFkXEZk80XS15X8ULvkEegau5QvkGZZ
tuWzIHurIWt3GfIulvUSBPdS+miYb4Gg0mrG9rmk7ijSyi86QKU1Qoxf1FRCAsvc9ND4sUeyLX+w
IyCMYqisYvq3fXAwxhTdlpG6WXafK08ZVZ1avVfkzLG8e819FIOHYKBmJLxEfbigI+pM7J9YqJ1E
PIJRBBqgOBL9JSG7k7JbQ31WhmzRR6usxAfvuyAET3nUocuhLBN8WKwR6ZS6uJO04gQYeNvmMTWE
bq/nPyhYb7t0XA5B7Uw9l9CCXkQnASmaFd2Pfdjoi1z3HDWPfyDKSLkI8aqFa1HZiCQhs92+WndS
cddE3jsKoqsmA/+IFp5ngoHMlOdIeRpREtF4msH4mBX3A62Xkv7IoMg7dGk3aZ7dJEPxfmV2TWvx
943879UzO89zsTLcfmo6TuTP+gEjlXXpKDsM6W7i9bUs8QKI4UOLc+5W0BpNIVkjKwhvBLAUqEPQ
CfxiHeRltRg3FOGQwojW1guqIx3X6WRbb3QJH+LMpi3ofD70S4ekJkkq1HhcyEA9ftylcrNWAqnl
uwhDvWwimkzNlSTx4rH1d4Q5BsIwcYxRNSKo6xI/D9R3/62SzsVc+Gwk2mxXV7xBRgSYOBO2ObxT
7MmktDgGjmtrjrYe7NTJ9+pqaiWnV6XqrzxGbbbZy7TckHAjeITUeuRmtoaQ4Odv6uK5fPYcZzt8
Xgq1Kk8nZVPd+qW40D0Zz8B7r/kJmPLzUJdP5YlcaV3k46Dll1QR5kKL+q21zZ2yyYMVzUdpLazL
nVrjKJGG9pWYF9fgWczZI9TBQUt9RsxJUlLHFy4cbdKCpU6Oo+HFd2VaXgCZsArP4s2eZ+Jamoc4
+5ROxQ+QWJ+9V32tIeu2/KVlCeXHgXR3WzuFrW4bGxvwVXJI99dk0y/nCWffY5paZ+dpkwRemU97
j35016k9SebqtoS1ruIE938VPv/PB3v16l//zc9vWT6UgefXsx//tQ/eSoxhf9b/Pf3b//7Zx3/6
1yF/T+/r8v293r/k87/88I98/l/x7Zf65cMPgH2Dejg27+VwekfcuP4VxHvPpr/8d3/5X++/PuVh
yN//+cdb1qT19GlekKV//PWr7Y9//gHn9GzCTZ//1y+/vCT83/17+u69xL/9x/tLVf/zD0GS/gGS
zyKZl3Uqz9a0D3bvf/7K+Md0PZrU0C0N5L9F6pFmZe3/8w9J/4fOCuEXEpVIzJH/+K8KI4TpN/I/
wCOypSJLCQ0CMtX/jPzuz3Pnz5fCk/jr5/9KG0wUMOWr/vmH8atu8Pf5hDEemvc4puERDw1b/03U
Xwph7WOJfqtxqelWsSYY32oig4QoZM2xhnjYipIF1IlGejUuXDk3nSyRpZ2K0uyDjpgC7HbF8DjQ
BBhNtMAUqdkMolhAqqOESt9GudfLEve/oWi3VaFxANcIiFfmD6GMUUrqa9jqcpbsCh/vgLEOAVIh
uLtTuiq4S8IKmK6Xw49pJQVlQw9NSlJsJJYKMY1y2ygs763R26JejJ7frupcGb9wygfvahNWG7kw
kXHTNVd4aAuykShIxltFpffpeq1+W8shHzzIyhYLdW2Byq7ugOlSHzXXHFcxPnKbJqyRjtKxJEIZ
Z9h2YGEODV9yJfkhmkpdaO1BiAnbICi0lWal7d6VIzpYfTfsKt8tngy/Jb1pa8nGcKPd9ogeOFCc
xa1oDN5GaDRpRcegP+ZhZRXLQo6kr0oBod/IFfG7FZnKtmYdo8vkYQbdRtVeiRPYXJLa2lZi6o5i
9dbJJ409CMboxdRFJMxL0DawkzoxbZxFrGUOcaxYaGYpL/t2AN3hW3K4NdvBunEVtUft0TM3aZH3
ttoVzRorvf42wRnvNKiCeu+D4Nt4Zi1Mqnq1/OxpgnkSpFz+FqcCfkh097dpG/M4aZduk6TO7UEe
45ch1nzHc73hbUTrb9OXUXEjZDJ4OrMUq61Z5dkp5yZ9m2l16S+KKgeb0lc5yL9QbKwv2GUXjuqn
hQA5M8CjrTOFQy9kBX1FxDytpqLNxNXkzQj94WGoZfm73rTiYyEqGRiEMrxxS9cMV0Xdmpuub0Me
mCjV9Koq5K6KLMNgquySdJngY3mTFHLxrhalu657N0dIS4Z9V7hxkEO7183OYfGU1Sobah0WTpW0
dmEeBLMx7kqzp2sYqaJbOSh51aBucXq5zYXIuPGDpneUUPPeeLutEzWFtWulAug3JopOZsbxjUs7
ZysUXfgedkMHGCZI5FNUR6TUdaKKO1evMkRuo7ZbUJKobrPed28bVXeXtV6wMGNcKcw8T/cCmhAr
TwmVjVeP2D3iqLeuVSnYa2adroMA5vJgmPUeJU/3SHe53IRcK9YeifEm11tp37tp9l2vpO4u1Avx
KTB8eY1cWLP3pCa7bbm9r9tYws8bRagB0y5P24a+ke2wcSm/xH6LRqwrA63xo776ETZ5QoUuVbpH
s02yk8/S/BpZUa4sUjGxvBXrGWxSW4w4xiRVIQNxMlv9JuiyistKkwYvRlSor4EcF/3K6vLOsMUq
aZCPhAWxl/j+392mCoN1E5fw8ge1U7Yw0vMYfp+WvguNiQSkx11hKY1d/ppULobTXVanN5rRRY4m
956Dp81UHi+97s3DzNiJOPSCxRjiEA8wDiVTpBlH0LtyOuiP2SCbNzEyTWhCiGX6dQTeceeFCe22
RDXcaiEOLZoQEMbv+dipadOpNWKtUBspY3rh3lNLUhCUQoHkGOjdOCkZ7ErRrfZuGI1unfd1OCzB
1CLXVFtYiA9BdtfxQL6ZeaWLhwGh3UMZxIjFVDLaymoFzVOKBBj6Xawis1JI2XSbE/xYh/TUFxAZ
q6y9qUerPWLaRvc9SkpFXuVakb5TXy13oBr6n2mVticdJY41C0tbl76FVKXRpPFBCXyPj7IiFd4s
W2nn5FIy3lcsuEdIi1FFYdVTnVAOAamkcYGqKwA0BkJLZ1FqbQD+a/TGG0ElGQHiqwlUj5GQgLPn
pX68yNSo3ymZHB7iMKluAk0vng0zj21kn4K15Uq06z2QjMeqLrqfaSwLrxpHB7Ag9nqhKpRbN86L
R3rkOlKnvaoczSaXH+n9o0bgFwCjDSAKdOQ7w73rSrH8pnlxdVeGY3DbmLVG1x3kKb2tIdx1fpY+
u/VYHZll/XfMbtCJEduivdfzXtolZdTYYxKAY/Tc+DWBdOHw2cVJsJIyRmq2lQ1bqjrh6ygJJapy
vdXdozsfPPOgJHaLYSx/SEIacaAGyjttimidB0Af0SKKD5megibCiHQ3Gm6zVQ2vLWxKqPFuRPrD
lnH7sMNcqOwxjo2b2ijKtRCmyMUhxQxwpgSvtLAwJnoY1bF7gWuhvjUd3D/Fj5O3Ltcsp4iLfK2O
puYtQj2oXwrMj45x1QDEiqogvY1EA3+psgo8cdnBHAdWLvbtAe6MYFE/GMiXMXRsF1HTdo9VEU9y
ti35wDLwRnMXIFaITlTUIdMaVT2Oh3FUI0MWhJV6KzeT9vFo6dFG0HX/fkwLGomdZHiHNE9CGhpj
pjlDrIpfpLFPd4C0jJ9JB7sBpeA8c6pwHI9xJ1TNStMogyIuXQE/5MWWET08AWdAM5Ks+zoMpVNc
jawKN8bajo1ARScxSiqPy1kijJtUyeGmoeHnP0SyFNpV4AqvZlj1ut0NYRwA+CmTn6wwpBolpfKf
hyLL0YIpg/5gyb4IJFoMUWBEXLM6iX7f8V20UouWShOJL7GkjgALjXK488qg/YKiVYErtqv292Q0
+p3gie0aGxXAdTqeLWiVDvoa7n6mL0Wquj1zRDWmszsPToHs19QJIkg8R7PkDHwzB0gSGzxLJzhG
PlRCgDrkIIJiLRXRyjee4BnCopBxKgDN2SlZh2a0BJY9zZonLW3kA5lvaQueFmKk54X3PVveivVr
fUVgrv5S5kj0dpbibVp0JwAGB3nktMUg3xWVCwI3Iv+avFsAyapUHcVWXjUFJKaucSMHEgAWGaau
FQsgISPUPm8cqWslYyvTNtEBRMWDG767YUFLw1XiCh2nVA1xMAtbQ4cqqJdYhntGjzVvCVFsCWha
2Jjl4KpO0gzuM1oR3SqvFUtyVM9rlnmQWntkAEV5JTeBZy6jwrAyu+9DdL6DVrzpmdXIe42UwBC6
TR9TEwOLus7c5zzKkttIl5rnIsT8rG+jYB9XIp1+aXTz3C7TsTzUnkv3qVF4/ezjw89OkwfUu8zU
+hkrlrCVQxJmVhuc0aZtjWcjCiEzan666YUuPblDJdKdS3vx3fOk4jVwrRDfSqO5byb0l9J6roS4
pJShtx0oXcn2ylKwlTrDqVmOCpSPqhKjxuXoA+fRR9jVNyb0dQMNqyKLsptsGMWv4diRHWEymvWr
tnQ1dRX3YXMPkjOfdAcU4UnwcQIl4Srd1E4AyCSrom2GbRbRoUFLyQx8dOu86HHIZP9gBKb/3qIP
AEPWGBpvVSFFzMYyKD321lXvGRs3SL2AU7HGzzlFoS1by/noUxEx/ITvGbkySwnyyJMrmugQe0ae
Alo1hh4NcqEMtG2g96CIFc1vwelltQ/Gw5dJF0LBoPGemPGuKwAur8JWFZ4sr2sCoEHTeSyaIdA0
BE978GzFJPKlhKpUIYUZ5/exygG5VMEXWQsyN3pOoZxmXwepFSfJb6ATACIxbF+RS0EcNZVIQ4UE
USUNuXM/l23XKuNw4Y+d2KA3Rrd80QkK/WyD7Q8MqyxD8Qg8wLQgX1V85QavQ6SbDfEgKpVCDSrP
yWBG15DpcA9D0+80yWt5Z0k4ZEul795djmJ9acE/cfohN4qV1tD62YrJ5OyiMK86R5FcOFZRk0ro
0Xee+4zqoLkNUFrs8Y6Tk6didMXXoRFS3ZZbEkXbSNM0wFHALa2HSHQ5uA5R7Zvvvmzkx1zgi3UK
ir/cslhdSoLmhj9ImyHlvhTA3Vv1AWlVDnDWyVBZfhxry28Wsido+2EQvR4LNIT7MRy1Ir/EeDK1
YBBHgrH14yi47ZVaG5dKKqaHVnaVW8+Tx9uxG0mhaClbeIYGDX8gBaPCdjoYbYVEPcoHJPnM20Vp
qCxQoVJ1EqoebJutawKuVk1IAm/ncWNEXF9kc80/lcYSVfQ6/eq1KKItmjgL+k0nhcm9LiiNuQlF
wze5TJYjgBjSyyHVFoGUiiwLqSPJLRulOLigWsybbijrAvNus0A/NSqRAY6+qEPqGzliZ0agHDwK
RguZc3dRWMpr20rUzf0aC5tYLZ+rugrpKqOGlhovrV+S24UZXCsRZeftgMvu9xI79kWhmYjyD9z/
18aYATQcQx6Hm1Ad79r0pKsNxjRpKmbT9lm814FVUdkT9SVw+/aL0hWdbQ2GtSsj0QfxNCjhXgcZ
9yVqXXDfmeCtuqwDr5pCdH5tvQDHXMVQN3KQuy+pP3onFQeHm7CX8JDA/QwkdOYHjuEBeHTBgFCN
DV39KRbdbFWTg93lgSc/Jh3UBotLyKPfI4e94HIaWxuuaOkPi5YTPglSmm41GBiLVsCmCZBbpx6S
gfe10OS0epbNNH2HXFeQQ0ee8ag2WgC80GriK3ipjyVLyhbINyJcqOlIYl4QEooEWelSRQUElq3a
oXV8v1uT5I5LcRQ4GurxSk3vI5rmVzw4ihRqgF9MRjyzJpHImCmQ6kc9cW9rc9iWPdpJSBWvm6Gy
FmflowtFmY8V3z9jIdeDeR0eIr/zTStx8OqhEY89MhEIRGpdd1NElnnlCc7UUP4MY8g8QVOUNKCR
s/q8hEdejNDCMS4BQdvBiYrK0l8VdoK7pLyobkX7egd4hu77n6AWarbos/MYZ+2QqpQ0ty2l47Ab
J40pupfVOtmrUzn2p0+52caFYgt4Y91mt9egmTNpv9+Dz9rcsuVjOpRLR3WtfaPu0+3Hm2Dv3aqH
bDvcmht/F+4nA69rWIjpYz+U2Bgo7FJNsUDuWL+JXulKh7NAJB9Lu0cVEi0CgG7FmjLKPneQ/l9U
W+ml3I2P11FDl2btZBxsoJMB/3sultH7vtQ2o3wcDLQYip9WtjN75OVD7UqFfZr9v4/w7zizQnMA
x4jLnHz0JYOjGSNxoQ+wDMt//r8vjPPhzBahx15Yxp18NNrM3TWZAGdT0sIrr+vS6kO4mBonxu2I
o85mKGZNFiYQyjFpXxP91fLePx/DxUd19vGzOQhJtlERhjri4riLq4IA5lezv0bUnZX+/5rqmq5R
PsZVWRVnLauhy4MSNY2juZdWqtNvcEhZTWRHSE1XHQ6lC5uxapwFm/VXDD8vrDFVjlR7N/GBTjbV
A31KZRcArdDFxqR3xcVFeXRPwsPnj/PiDD8LPWu1COSCqNcpRxgkNxq0BHMXhq5jsLl8HmfWt/r9
gc6meEYN2uh4oMMxhBWwSVeTPXVQOQ3NmwjH2+H0ecBrA5vNdWGkVKJHyrFJ77D+W1AORNKVpm4v
/Ecj4xRAvRrLVLR1PnaJ8oSV4AvKsYaCsvSA4CZLPFIwZuUAOAara7jUy0/yLN408rOuVJBwdCrE
K23jzTxOW2G9aZ6nXb/+7l91cby4nM+izZYz7fegFyzlGIT9QoO2MHRXFvTlU+UswmxFc//249RT
j8HXeKuw2Kp1f2M5xnL4hqaurd+gYWNf9S+fltRvO+4El8ZGV/vdk68bCzCuo3pMqMMW2p1lTbya
xHHjdh8iOBDgBmgab0KM2LORPEjoP38+PT+23v9aDmfxZ8tBTlN4G5Z6jMzqDg35nRt7K19tnDqy
YIyMjhZ3q45Wz+dRLy6Ks6izqdrp1HQjRp172K9EyUbIsLAIRFvo6sfPI13Y0lCstiQcYmWVJH22
fzZDREUw0Y9y6YpP9B3Sh1DOhxWY4J7qtzogC9Dlqf150Onrz16qRuNY1SRZRmliLq+r62gkqo1x
VNw+XjZDkDujEFONkaX+Sop5ISX5EGn2+sRUN+PM0GkCCPGrqSjtJBccwZnjRv+uBm76XPqJYSce
xcLPx3jhFWrQK0Tq24gs03D8uPpFT89bpTSPVo7RTZx4FQKy8qOK4LbZtdek3i8FI21HUF5H6R0p
yI/B2kDx1EGz0FlXnNB48zXYUtZOuwZcu/Q0UbYkvaO9+7sqBqZFFF1S6yi2uh3DYlLlbE3DV7d1
Q35KveHB7zR//flzRPX50myZkjpLlDAsnyPCqUZVPfy5ow+CLLaqVVWxdQ/xUjarXTqO69yV17lM
r6KAncuLWHDHvGl780GIh6NrVmt02Q+oYSTsix4KPV/LPKM9kq+qLkST8kcpKTcogSxSmJdSnC3T
7D2Headawa5LNadqgPYjJeRZ34L4ORPerPJrnkD5zoYd+h5LUwocHsaCutfat9AMbpNFlFfogoWL
rgewBvM+ydUHvQ6++ehPWnmEcjo+bGDXNAixwL71pttYfX4ofP9xKIVTUkiruieDhXa1kvmWOWRb
ES0RrVeWfixuCsBnof9DzL8U6GHqtJQtyG+pAVhc8taSJy/9BE60GSGXZ5Tp00Ri5gb8ZIzutgi/
q943VwtfKjlw+tzbyy5mbxNPGQVkm0Y6FEZdsvvIWHbUB7Tyq0R9K/Hj21bjIVfma2b1CkRK0OOq
Vmx8GZfPGIZbI92r4WPcDhsj7e4kXGZQEFuJ9L6Eptjoer1NPONgJADcEHA3U2NdGMadJ7pLzeX1
JYmEAMMPl95K6rcAViQn7UJ77C27r0InKn8YAwyLTo5ObpRRbSgWHA2O2BpO6Bb7pgP+xX3cw55T
/mloyWJIiCzxTTVtI3ubXtqXxnPmMzyKrtmz7horHzfAUoSCWt4a7Qs0eku6F9xDUdElzfE7KSiU
pUvTfzbzNy6Si8HnhYv5XaEITpAqy9ISYkQFVlTco2LEjMw8JulgF7F6oomI4aF2SDJ1V9fKyhqB
lIbNdwyxUCHWC/SpA4y562FNgdvxpHUnfhPcLeYut42CeBUCEjbiqDgwpie5fDay8UvguWtPurfy
bu13zbaO3Q3SGKuGahsvARUA2ZbprqUGnRLm01ZWi30ivQKSdzB1g6AcHqv+3oxeGupdWLguQwya
Sk21qQYtSze0UeDf6jUlKY7VHK6ACvtX4uzxzcBRqJUWzS1GXdBU0Zszv9I7dXw0b5Kg2vhT+0eg
ypNKLoITPTUk3a6RGijT5o7emz2G4UbSXfocxS2stC1tAJQcZTwZ8rBdDwEqqINiAv5WGobcjtnK
D0KkMsQYaTx9HevZlUrHpZOPnXny1Zmkw+bUL9QnLbWJhWMqErDT2uaxiWKAxmURdzS5dL9w6sDX
/4Oj7yyqMWf9SdT88tY9uqH1YhTSrVD3x3hkb/p817x0L9IoeqBEzJ3I5HL08USAgFXgN+Cdaru3
8Wl08Cpfvxnr1BGfrpYbLj7Js1izxNDtJBURKeEY/aycerrz40jx2m9wcXtgn4q/qKv2RPfsUFyp
7FxKI87HOCvs6G2M2EXqnRoh2IrhxsLAMUmD45UneSXKXCpwaMuSBql3EneAS5cD5FNY67vpebaO
aAfVOtwN15/ppRP9bGxzTTtNEMaAIjElnMGZzNi9XfQYLfslggF2gTiRt6JbeOV5zriZv5JdZAU0
c8JqKcC1ZmmEAWjJV0TvFG+TU+S4d94e88+tuNJX+dpdqvt4fw3IezXkdPifXZIQQi9GVfJOxn1U
LKVmGegrNkUgfPVG2sXYg7LH/hskmouP92ykysewbuI3LmR4ONieshx0AaWrIUO+Y6BVL+fZ/edz
6Fq0WRYqy8OQ9p2Hen9p+4JEwYDrZxh992JwQJ+HunTr5B1aGHhR0pHQ1fs4shDpokru/VNpc0dj
4gCK2BjIPwrrel2Ii//gBbLHSHh1sYliYz6fM3WV1XHrNacJ9m3ighwsDBSnUD6gDQXgOj/pN9Hq
GuT60o7DGCcWFGrkvwVVYuAfSm8cQznzVzQPt5HS3rV+f5emxbfWEr5//lBnbnF/LgzF0nRThuGl
/ubBhTpJjAKjeeyWo7JEFa/cpit0Yr64D+krbVHxLr7Jbv/UKQtWVugId/7x2jY7TZL5pUmlCQR7
2CTVn5exTbW2zK4yj7EUic+lYWTYo3pQAz4f6pUo1ux80uoiMjPNPDayVOfLpEqCPXgb98oDvRxl
KhJP5TSM7T5OUheFGRagdaTa9Kj6yqqYoEefD2TGQZne2ceJOdtZBE+nvyPVp3i8EyXgL5jOSl+8
7j7Kha9iaaxFOV01lmtfCTt97MfXxLsx6Wdw9qiiNb+KKXKqezHOFv623EaO9ATFA1zmQl0lKzV3
ri2/2c4iifQ1sKnB9EqHMfubUQ0euoM0FPK9X0v7tA9OEU5NINx3moZ2zpWRTbv/2cimWAZWYigD
UC1G+nf2QEVPdYfQU+5DRjZNf7KmlbCmlewUmyuhZvPjVygQv2RlEjZiCDp/nB++N8ZG0qr32Enc
iU6xJDO9u12bi+wuPlIxuDKya9Fm+YuhNW0VNeq9Zbx65ODWt89HMysh/TkYSWdaSFgb/abk3UP7
79nK7qeqcXooNxMsPrwqTH9xEGdRpt+fHaStPoQyLJF7TOyPjS896mPhX3lOM7y/+dtIplTpLEbj
m1KMO859/S3f4iCwKZu1vJRQpR+fIg+qSL5RDwNzAjlMddOeIrbEclEc0uU1xP8sJ/vti0zL4uyL
yEEd5iVfZLqrRultHW/Szrwy2vlJ+mcQmTqVSBEH/cHZSapB4MoRkb5HxQDRo2OzTtbGI3Lmi7G8
S+zAFq+VjK5F/KVKejYsII2p72kK035wjGo/Rezu0oW0NKv9FDF6+nxmXgxIJVw3JLZLHK/mQwSe
LfSydc9VfVwlJ/mxR0v1aWJuDbbukzFcO8Tm+d6vh3oWcU5lqs2yKxUDBJudb7WDvmvvi71vU0Re
UQdBCNWGa34lJZrpNvw5bc9jztJaZVTrClu2e+u+3FpPPMqlL3L5XugP9CYdYSnf/1/2zmM5bmxb
06/S0XNUw5tpwqRhJr1IShMEKVHAhvfu6fuDqk5cMsUQz+k7uhFdgxqUVLETwDZrr/Wv76eFrt1A
XDlRLHVlV/bj+wEa06O8hXr78lll4KOlqtEHoQOrJ0Szz4JPp7flYshxRkmowmpNtEsM5+X/5cta
KHnXrVr7zaZCyLOc2kp4p6DZrbsHk0q+0WHVZ25nTdpm8QVJn+9pRgNdMZGZnAFcfdYjfF54//tb
v/kN6vtVOsW1Pcf8BlSdBwMK0nXthl4bhFe4ANzDmf205PLBabgyI4jPbOg2v5WBnURd6rRw7ihC
oz6Jyeq8COu2gxP36+3+/xag/42j95uJ9lsL0EU/PovubQfQr//h7w4g3f6Ltht8F3n1hgo0hHP0
7wYg3fzLMMCjWwp8DQxO19LSP/0/mvwXGgmLLh8di1LUIGz1/zQAqfZfKJy4pIH9Aa1AmP+fdAC9
nxsWAg+T+xCoH36Jvta8309GZXB6Je/HzhO18NqVTdpec3lxh/Y/DJT+HorYxTGIAXna80hdcWQt
RJjceqIL9MjZxIi8JqM4ZgYmQxpZt2VNVIxAHUtXKM9vPsj13/HY206nsz19HZ0lR1kfyBC3P1qy
3j9omjV93Spm48m4XR6toN7SV+02uYe+cLwftp/fxj4cEkMoDknCbmzPzo4RO4xliHAxGnkwXXm+
a92xdCN/DRCRuITHig7dT57y/R7691O+GfJX9P/mqJwHOx8ThSH1bWX4v7wGPNpDek8Nms26t9i3
xv1/c8yzc6RBIbgoBmNmKElP6vPaHevgFdzv2+ZEkt+j2eqTs+uzxzzbQrlhjKRBaXGqZuyJtW5X
pcnDJ4+1Hjf/Fdf/8yr5csTaGv/69XXfvEo91iurB1LoGf1G3K6ubcPLsFG21lZ8xZNk99m3O2sz
/mdA1iBmdRxM6q8w882AXaSZobx+u7K4jIwgNzZJs4dlsvYbT5u9fh/iddS4VnnpyIfJV73Pi/Pv
Y/JfP4FVwsaDQRZlv/PYjmY90ch6BzDUMXdT7WzKcdWBwm2d/chBcV88JVL3ycc8S8r+PeraA6lb
OmkEWqnfL80sq/ARC4vWo60tsAJqBhgU53vZkzci+OxqeFav/320s2vNskyWpmVl64WnycMt/kCT
lrcmZjb1scVBfRN9OuYH0xU5HzAcfK11vA/PVghWmZosYafplfhh6hF1lWj/yWz9YAguoKvnukII
xZ3q/TtsKgfOAIYY3hIepCtI3mj5HFdw+fCXA6VJT939h0Hrrzf5bsyzVYim3hRl1bNCNuKZ1kEQ
wzDNVrsY/Xu8QwPUQuz49Pt9sC7fjbr++ZtlMhDgmGHPk8b76WnhurXiCDtM/lzayFaOwSfTc519
Z/vAu/HWN/9mPGV0GsOoeUqQj5CflIH+wGjfA1fNi300NZ9h4j57vrODagyNlOQFz9cF/3q+VWuk
g8pwO/ffWBDrZ/rTA64hwpsHrAalC2eNAUeOCABA2m7lijHe+j6lT/fuj5b7uxd6ttxR2NG1F/FC
6Tyw3TVpEnoCNbW3Wn18Pt76vs4fTzNJ+yLmUDn7z1aGVRbAFWd6t5qqv9R/OTBSNK+nT1ag9tE8
0akAc9Irq+bubBy1Lu24NuPeazMqZeRiT91CYttqu/RJzm3VpjSNqcFCKLi3VGwFhZQIL456Et/t
8tIhLXCHXrnKFmbZHB174LFFIW2tNDvlubkv61m5lJNhJJdBazH9yWVC4Vmh9e4wmU3nJ1qU7+ZR
A83TQlIRVSFvCjV1PDWk907KsLooFZvYKteyU0k70J+3oI/eM5LJlVdFy7p8LjlMAUZPJTh4xPEQ
3THp+6Z13WM3F59ZJf86D86+KIl83OZsU9PXa9z7CasPFPFTS16DnB69qZ8f+nFfPapXclAGdKUB
/TrEt5pfbT/NwH2wVt4NfbZWlGzEdruh6ST8tqKXlJ35A1MCX/Fzb/zUwemDPR2VNPEHzmnE6NbZ
jJrAuQ9i0TkXE3w6RxqjpM9yV7+H/0zVN0OcbeGFBfa+XGPylJILEDA3HG4i04/Mz5x/z5Tfvw4L
DPtWAoLtkKw/Xx6aUYpxMiGtd97oxxr+fHR4bZsaiAqb91b1FNuvbuJvDghUqqJB6P95en607bz7
AWePmuqZPkY2PyClHOMZQcsFQLiYK6NzdMWnhkIfxRnvxjs7p2jFbY1QZ7zsOHkxFgqcyCnInXAj
rmUPFP82uYm8z06r9WJ6vt1xxdLRLpObI5o6Wxw21G+5Xyx2c9f4riJMucWjFefXjBIpBvLeQN44
9tD0WN+crYkulyhyD082UILWr/3ej30aV6Svw2sVbaYHgTvZv9EH8NE6cgw0WXRTMMHP6/BzWtRo
G+h5mQ9lGxiBwpmDZ5KB3dO/c+b8irDOt4y3450FfTTXa1k0g4EHRnHTUD4N6mcLbryPEmMnnRZ/
uKEc/7P9vhavV5u7zyTyH0TWfJb/euD1z98cskqRVfTJ8QP07XQsgmEHiP9S3X0KuV33hN8elJzA
2lxBmvJcvp4reR6mMCu8IdBg3dRbpw9wDGWHknfTtP1kTX20QwEp0ZArqnSirVmKt0+lLU6tCzvq
uOHifLK4qnCxb8oC22t8NUinIAMWvu13fx7291HtFUlKg7UFNVg+3xc7NUvSwuRdNvhxWYkfLZ/5
867T4f1bpE7MDYw7CWEDSeD3zyXom1iKgRFs8MuKLDbCMGAUNhtF2RVI6WQYHn9+pg8OtbdDki14
P6RM/z4XWobsgmxvHnS3YlEMzE6Wx3ZdqXkQH/qdFPx53A+flOot6Zi1uem8pERZpFpss+o85H6H
tsasqCwQqqAN+yLUygNV4GdgH/486IcPi76WXl2ObxmU+fuHLfVqqsOKTQorn0A/rK6EtTv8LZsO
8G4NCHRJG3y2On5fhCRA14o8vB0Ek+f9MIkjpgGrUC4sIx4cTae4Gt1bc5H4SiwHDu15WImEfmXq
d39+4I/esok3qKOD7CEKPTt7+tTEBi4aCXm1Vt9JdvYQ0qZgpOat2sVf+QaaP9mS9+dBzyWi65kL
RIRcAs3l6+36PLmnxdbYy1kCYqozekxuovpLv+hOf+gFzMNNqfXJo9LU9suIA/dBiDL8Vqrz6Cnz
QhlA7dW9IoxiT+0bQyRCruaQhcaXfsIJyR5uaVi9A+G/a4R8Q1ycXdTQCsyyCOCKV0dA/M6dotC1
PORpGe1rw6CztE8t6WqeFttfTDPzR3J/3jzE0VfhkIN0mvLLZDkN7c4mqjrVxNbFzssDijDsViLH
3pCl/65nWkIbssXxPSX2JjLm20xPEb62AkVhU3uQYAY/EbhMVUZ3CEfQFGZi6LAchu9l3OG1oxxD
gesTfJ8gLUf68pOHTM9TBK3lNSkQaA65rAS82yzQrfGOon8gJPnId9zYteYlDQaLTXpnhhpWiiDq
R/W2V+TbpAUZY2bGocnJZTr6eJkUy7e4Ta7DuvmKycU9diN+3vH+OoglqgUPJ8kLDB6R8YeYzRE2
h3u7yX70rXpdYuXAiXId1fkP1WqEJ4X4OqSzP0nFNk4dCkMkVdx2iZ7NIb4yUgSbxdTuhji/nPXp
lJX5SRPZCVnhUW97fEw6nNXrl1rquEL0T/TDf1dK8mdyeWtEyyGioX0jph4ds3GrTk7QpabkgnyX
/SSyXw17PtTa1HhJauMpWQNP6cqLCbP5bpG+w/tA+SHap7GzT9aqOFaHmNeO5rYrcwfZZMWnipOX
eJR1ULZ4mwwApt1W1++loorhMPZfuqGHzRb5mHvPfAt8g+NaGoAZ1j7Yhjsx6PWmjI39vPTHdllw
g4nD67TTHyXDJsjRwtyXp/yplqonONpHnNWFRxdUvMEmFBcLLUL264wQSFRL87Ik1oNxagbkp+Nj
OhnaVqkR92ZTemybfp0D4xWpuqMzieOY27TuRbdGg3U8Bx4M+Um48eic6lLBUUQdocshZQoLC8sZ
aZRwQiluRZEEg1l9wf4Gu5i8fA0BQGysujtKlpYcIA7hmKJDoe7UZ93sbL82+x9T6lzGGFWcQq2+
jxLx2Gmt4vNxMl/GR+tSsfoVrWI8qRlOgOOs49HRkpkYojbaqHlWBpk2RW4ZA74p+/6QdNWLoqDr
ticMukQCDUUSdbKNCl7ClI3FpoucHa+82c7cbGFxDF+GuryIk9be1Mkw+FLUY6oVzwvGb8rkW2FW
4Cle5B7XVbGtI9hNplZ2u7oYAXQaEj6P9qxBfhLh3hqZlegxWvAwWopvuYIItzXopRgWvUR4ModB
b5W2l+l9df3nDdD8Jct5d45TceGI4d4hc9zQMfz+nJlTq9fzhnNMSYYs3xmC3n2C/V5xOMv73ta+
WHqb3+GCdTc73ddpKb7FIxtLFqYvpZwafl5V+8EoXhIN6ABXiEM6ltdaaY5bq1OPtTFonjkVQWRq
e5OXd2kMU+gr9HAQoGNnYKeVD99DRvkeXuZmjvtZdz9rEJWUbvgyOco1RYLrYU5P9phDm1KLndKb
/pTFoweD6Htsx8ljYmlUB0FwBCoFW08F7XAE65QKt2odWu1pcbI8p5an3ZLWw0MV9/HVPJsm7itN
uW2bKUdk3UmeqBQ1SCZjm/Zmv2EmimPbGcNjltfDYwMJbUDol1c/66bbOWX2g8t8vQmL5ecwZReL
WmFVtHhMNd/IlW9pnfuwW3aKlV0CcAaYbo3PrWV962KipToMwp7mrsbAa63UkNwX+ktZdHdQbzp/
GaLR1UdzF/eSV4n+Wq/TBHBZ38auFObWNpVxCDDUUxtOV2VXX8RG/rNJxL6E9QFD6SJkZ9DLiBed
XDhLujWs9k4Ny8suWXe7jiJn+VTa+aWVw42bnelehVCxGTqswsxR300GAgLw6sL8Xqvsbo3mQJbC
gU70XjYtOMpTEo4jYFZEfaLQvaqtNqCkN2LQtob8yEFGBEF7PM2AuuGCtfAm8axWHG9yupuNwkNn
dIyjlxiCFN4LSMzF4qadeZtDghHs3ouB7Vc6gWE52g1eCJI9eU4SH0U7btv8wmqWnZBsscGcZ9cV
Dr/fuDDIyA1VexsB2Arbn5HTbCyrCMp8BsJVuRbsFwRW2zwb6f3qan8eexcSnInW2MqmR4A4m7IY
g8H63kzlVmITmTrD0x1WqyJ7UUugF26VwnAxxrhKcKRo89iVY4zk5BQHIkNcpMqK0rP8fKr8ylHd
ojW2VTl7fXiXjd+4dt4beugXiwT2BXtrChghXqmDAnULqKeMIQ4smCq6t5r8qDpHRb8A52f5BkQE
Gk9O/MWTGeLkbCluxwxpy6fcGF2TzayN0d1W4qAv6oW1bCWn3ho9NF9LdiWpuZjm1arsZyJVWIlV
7kxuTKqtUynjjyNBzpCAFLcnY0K6QWDT5s0Jd2VXydNDiL7eCOlXXg55D6RXumryV4Ie8FTORsgN
MprI65z+QVS4v6KkFmay7WEgrvtBX61GWBV2j5C3SqwTcR/DRnirz180LX3the6N0Adjkv51+MNp
rJOqAEGeXvq0dJsa/qeOX/xMKqB6KKvWNyT22tL0uwkbtv7kyOQNcLazxtculq8cG3Fzf08zwMaY
56DgoUDB7pw0v694fvrhnij/beLqVozKxhm+DXhe0JJyV86J2+fdTsTxVpD/pGf2cqgb0nPN3tDA
1WBgZ+btvZw8GFMdaJAuHLV3sX55bWf1hbahhSAj9xaleizQC3aT4qdGd4Hy7spUM1rwaMcz8tHF
9+grZHDXsFnjhiYFYVVfaflLO0yvulptGhWXOCaWNhX+GB90m8t2SsdQHzNpjmWenuTmtS1zb5Yu
Ryy5pKZzk/AZaMcmrJ4How1q+0ZurgeR+2l2sNLYW7RXnIn82H7R2ATRDqs0t2dqsutSbAHLq756
zkR/gSXrrmyuw1bvNnPfBVqCziWcVTA3NatStsk+zAQ1SWpcjKrzYNocD+WTqja3tOldNCL07KQ5
OBm/zbSe+jU0EUrslZmxr6argtiwyPGPJEzz7Nn4og51MFTNVtVvy77yhSz5kpIfktF8SpfGtwa8
juu6uIgj+cVhEU+4/82ZctGvaCaUL53cXU5NzblNtXE5KHroZonx0+qs61leXEN9HUFDpFG6kaGy
wfNKgmWeb1J9cEuRbNNFvldWa0tcXlW748+/LsK+HU3NX5ohqEITlsv0U+twnmmRz8NimSr5gQAV
VUxjX6hUkd1CnbzOwD+xLoOGph1bPHX1QzlLp7GZbh35S6V86/rwsjUHH5ndvi0JHxtC9kK5qnHw
i0bHzZjVdYewKLzLE+FO9hMupsdSQKAT3bbQim1kdpdYqXwfO971KDWFp8/ZMcdkw8ssja5WR99B
gjnNE61MYf/kVI0XTaO5aRIIb72iP6irZaojvk31fAvt0wYPGuEDmtF3tDjIfIBZgQ1TZz/rh4ux
wzpq1j3VGfZdHe3sqNhLtuWrSZbulFwJRJLSQVtsAYycotX62ayW2a8rxTpM5fzcpDrOHyq0ssQg
PyYZM+i9Cb0SQK2cqGy4adTuuS/qvbCya4NAoFe7Ac4iIPVuwdCuSb6b8J6+N/VEdK9H6rHoaQ0a
6lDrXTZjDotaUiXbnRAsoBRQF4vcYdISpjZDnlATFbnkT+E0MBO71jUrTH/pUbKPyTLInqJW9BRp
M+A0xeSmYCV7pS6u+2LsTrPelUzT8J7fu29UYwgMs7uRuhUIJ1voPebVzdzMs3bf17bjpfBoN5Mj
YXFdD+NWn/Q6sGLAs2WZeZww67vpZS9HKhgMLa5jqWzuh7CBqAx7CSdRO+6/taOVnhRjLH+E8LHQ
dSR0fEbKSYmylH625QpK3m3VS/W2DuXxbnBkpGXyZO3iqOi2K72WZPG8VGAOR15TWr6a2Xx0Ovbt
yIr2sV2IoBs49xcFdtTW7roE1kVTR+ZdxCsef3AmZqY/5lYaiK7vrrGZywt/GLFnHIxKwzNyjnsK
zX0dXpXhGD3ODu2pYSicE/fq9KKIxfitssvEF8pU01mpJ1exZVr4ESQLxfqwT4qjnI7KCfh6dCxG
/OycWB0vC73EaELEWnqSTGllgSlZdRzTcr7h0IC/NIRafKXn8XI0nTgNABeBS6C+tOu1MrqsxkjT
PKTabFJaN+spBsBcVZF3OpdMVlqClyJSt7kcqbS79bPVYW3RNzfc3ycLQJ48X0CJ6q6VoQsvAT9x
Gjdtk19mjfSqqlMxv2pDSjuZURUhZpSt2eA1Fg987IQs/sHM1kY3eD82wJC6yS3XyUFFviS1cTK0
+RnBC86TiaKbBZa9WTggTbD7ZFPP3bis1qjjZjKj9jI2KuiUlTyHyiZ3sDcsRilHPqEILP+KMDIe
IabWuwkEobNNyqn5rHnn94QoZAMk2oimEXT+Jmmoa81JFLsA3Vhw2xrI9R0bB1LZNJfFvuv6xZcy
cFBJF904hqTBWMv7Q10W1ubPl5FfKtV3dxFSbGBYZLKkqJB+6+5uGiMfBq3uvVhJpyO66AfLoPfR
7A1a+CejoQ8xWqCL9f44Tgc+8ZUYZ+cyU+r2oE+dn0op5oxqF5hCVXxNokUTgOJNWWIV2pvLQ562
iI2XqcEUGl5zH2O8nabtTqhUj4hgS+D/5YsVVfohXsyvf366M+eBNdXkyGhGUG7SvuCQmX1/0+p6
G9xaqYLDcBbTtSvN9qdUcr7lEvMXb2IgbGYhXaJef55EcqMl2ejbivSzgx6wcczBXB0m2mvUBH2A
hu6oV/N1m+vjrRaX2JoMeurpUxHvEVt/A/EMD9dqpE9ysB9UCRyaLgyQ23Cl8G88S0sWlTQaVYUD
rCoUQebHGHetHbWV28dljL9ZzVWi18vviUJYV8aysgF4o94ArKVnV9KqGwDB2bZc4KrmiXTXRUDv
yEQqO1nL0hctamZPbeIvC9Ydf379vxe3FIP2JgSetI3AxTpHByylaOVRa6inuIOHQbgnXepeRndT
5kfBZ+Zcvwvb1tEM9HogyAEanUuj5Anjs9bAPXcVtg378rDGnRj3zZRvEsv9T1X8zK6zAdeKwJvq
iTOEkqaGWeup5BFM/UdMM/Qnb/C3feJsiLNSRmQncTYUPJO+rZ/XTrt0CwlwAl2j7gzts9F+E3mc
jXZWR64xji+tjtGGoDXQsGg7+9pxf2k8Si/6mgefiXV+S32fDXi+Pg29mcAw83hG60dTyjUE00M5
32o1/C9x50xwKOf0kxX14agrhUhmR0BIf/ZSTbjPVV/y3bDZRaezOnSsxlKf5fU/npBvxjl7ncoM
e5rLP0XPQ7PvvyWe5GrbiaJX56bBv0E8WvP17/by9W2+Ge/sbY4YxhhroET50jxUNPYJdy3SqJsV
9vKZ4ml9SX8abC0uvJn8BoVDTaHTDgfqC9E8Dwot+p+Kc9df/Psg6GLX0rymnS9pfRmExb60LunZ
V+5xxaZH8mXZmR6SMl/7IuAF3KgX7eM/T/cficb/5zlCsJ7/z798F36Tg9+J16Z5/l/H17J4fisK
/7VR/ssWQv7rVyGIVj/TIjKw2dL+ZQuh/YXJHywR1Eo2TZzrqvlHFu785fCP6egEEAj636jCzb8c
VaHKQy2NPhEKTcZ/ogrH/OX9DoVgWeaH0fKMaBEqHgC797POsvqOVFu2LfQFvaudqD8cp9APiQ57
lhs8aeE0y62dPDlZsFKWPMfSqqeoNvRjaHE/6mPKPZU+vMxtK++Xfik34Cl6SgJJ4lpcaHaNxQ0R
YvK+UdRtJ7V5MC3xEab0NW5c4A2yhrJBPWZ+r5K7ioiR3SGL8DHJQL+q2gA9r5Pxjogz4WpieInK
XAbwAdo9q/NHpXSMnV4Oz2CvXiQtpM6XF1B2S4PerL7eTvYMtn3iWE/WmtYIlkSx2xsS7jdyr9pu
POg2uG/SCJIBZrsGd0IjxQ6TQUiyOlIKilIPFGzvaJHbl2Fo+EB41cdBlsMtZbmkcHt1mbHNdeTc
X2pVegATbW9hGuQioPCG7Bw+Kbw80eCyvdiAaGsI01cdgI8d1yxUG7ZROc/QoBMy5oAsLg0qcP01
nGD951LiCG8oOSUZGdE+FZb40ojV6nE2OvJKkSOogs3dV1lWAb8sXHOhnoTYzSvqunkocecEVqmO
V0oyq98RleZJtTHSIX6uWyfWthEg3G2RTFq96aNMpmHNasv72ZwM0KXd8lILzMVxR+9mjD9gbh5K
Y8pux9ysLzDspG0cXxSVe6lU3uv1BI2em211CceZNNooBtDVtpQiM1zpJNHSodfC8AtbUVXqHIi1
HERlNEJr7hNmoIgnaghGSKrStpZxdrPRjiTyeOHgC6FUP2i/JOEyU37gpeeV37VRdmtq8KY3uTJA
M4uyfK87U+PXXGqvjciZacDL1Ucr17W7sUqdvWoJ46sjY2S1wQ5JuU0yy3gYRb2cJEhPJ6NHKAQX
qd6Tb7NeWTudz604dBudz1vTzrDTqdkgm5xa6VZq5fhUZqTF6nIQpBRt2TW68JAaZfhYxJV10RYS
olWaOe/xpMGLrbYB/89KSzN8NpZ0+Pfqxqln27clY/mSG/qCVMoeDyQSjEBW5j7oIRtRrrMk/bEO
F9vVtey7sMj164mWx0woWQxuIUbtBczn8NqVzkzfslT9UOqh0VylSa2NsPU4wC2NDICZWaMgAFEj
lAe9TJHIKkKNvGU0+oNlDcFk59ZFX9e4zJtlfp3J/U4MqXnEjUSdadcS9VWz2DlpglnayqFR37RY
qnxfRq336kGWKK61GnAXaZkDQyOXi+zb8MSgLHdhrDBdZ7w0U5GKoGnkaFfx03/EVBmPUOHJ+IfV
eER0qNEAGKlXJrDeR32OFJfah+FRdIeKnXXkZlRtwUkvmezrNrHJhIOxtn5WJGRec0XHWyEO+8C0
+5Fs5lJ4axLnBe5x5GM323tDAyJzMgfnB1zWsfb6JlUCDCPmrdKozUVCfuYmLQ389Ma5Js5NVRg7
iWVsY0L7Q0ZKZauZ/XQ7JOJ+KJKvqZVCzVaz29RObV+1huFYYmSxi0wcHtqyaHDgSFTtoiYrd5/M
FiYZVUi2k7pGqWpwdhIFt72ygNk7mzWZ+BQ3j5tZ2D/0Ol7wUR5684YyWqmdlniU/LxIHCw/kjrj
iwwT0wCaUEgJVLa2yPfTxzhJ5d41F0scQHo71zi3TC9YztYUWknqj+zta7K+WZBwD/q0rYAo3dXO
mCGMWIafsZzKB0D3FONhHhMwdoVGN82A7HqGX5NnnfxY5J1+YxcjaaCkUM2d1uf0aEqT7i2yWh9K
u5r3ai9RdK9zB7HJQJm4M8dlA6+4vG6Be2SbeRLTpWO0CXvcUltPss1G12aK+lIXlHw0UhF+oWki
EGICfFyA746rEi5TqIV7bUQfusHUOAYqoZv7ZtFISOb8ZwQPofMCK6u/Hhc1YhUniupD/e+uNDDd
Xgcbxhcws2Ar19E1KYUZbEPpQKcyqjg/ME/mhTSMU90vealc6ooSV1TIbMIm1a4dCnKLmRxqM9dv
h6ooLPhPGaYQRkwxqQiX6LKxG3Paxlpm3HRw56CZawUMod4m6es3TTWSSrWXCetszFauJ6r/L1Hq
SKvlj7gokip7rrEjwDqBQ9kDmJNKaAey7kKIBpZup4gLNSsoI5HCERunT6CIh027r7LkZy+0xcOJ
4EbKlQOSjJ1EyboQxS7vZmqX09XQji8xwPJRGQ+VuCvl+pAP3aGzB6+Msp895fZ4OvURlcmyujAW
8xRWKJTLR4dsbJnCfVHr26WnQRSPi02liVeTeuHcdm49xg+NTaqMfGJbfx1zwxvnzpOygSmCFFLD
STqeM8wnFO3ZTMl1zOFjVKRuOE5uSVEQhQ5NY5Fz0bbwbESeclRpfHzDSzg77Wpw+645Irf2Laly
x7Ymv6t5VtwdijGluoIrgqmi3+JnKd9CqYctzuo1Uh8TykNvqIccJFbKxzayx9Dp8ZYcNzNBCRWP
TdNLlPCg3+s1UwUvmbYlJV+5lRz7GX5AKg+rwMhvSKqmy5dUhH4Nh7qJBpK60L2j19Fh5tk0f0n4
BEr20VE7N9fhrLV0ZRQQ9XXUvTlyWPElaUqMbDTtB1vFniJ0gAjC7VLdLak85FGyhcKxSawRtlSy
yxTadbHlmPufkN+9VL23l25nF8lBUarvQ2fcDXF9g+8KLbsCxIn+3FuT27Yl1WjutY64ahOiuORF
U2cuFsQJ87UYiTUUed/GzkZHIcqGm0vSCdRUYJqLX8Y1KT4729cyRhdSO1uB5XCS0VOzxxBls5T9
ldmgrZI5Usj/bhK0J3bf/5RmCoO5ebCiybX4/ljMsB8YL1TBLnmeU7EmnddCQtEKt4wKVyV0Mpzm
Z4/emiZcwiry0bKAcl46uyEU9QtGUMJDo9b5Tl0lJ6fK1e9F6rTHnDiK0nCTX1OI6p2NLEIqj/G9
2E4uDsS7ylLd0FoCVPfRZmx3eTa77HZ7dk1KKWMV6EZ43cT3ltZfsCT9UnHcHrcl2jV3fY0lDHLD
tJgdglpg9ZGq3NED6FahROM/n1qWMjh8sytrt1Hb+IVU3EzMzLlRN6YZPTfWc4UCTYyYk8oFZ4Oa
6X4j3a17hFKtlkCzF7fGbmQeFu2TUZqXMVUUc9CQYMCrz9Fw5d1FmDChhfkw9O2D3UH/q3MbHl5Z
bWIpui3amg4qq/DXQpTUvRbD6I1oClIWkxwKd8TpQ82dA+Zbm676Ccxzr6aSN1o3Ixq42m68xn6s
kxVjj/8OVUqN6o3eVwdrsQJTuo+sOchNm2Vmb9jLfSXEOiOS/CS3yMaTL9MrGh2G64b+GFeqyh+S
fQ2Q3u9H+VTr2q0e54FUHEYD4mxTk8n+IchPIssqKQuXl2GfEqNTbM45AOLUE3yoIbyt23VZ3toG
TZxK44GV33RhHRSjclBHnJZ70Vw0fDRgMVfTJPS90Tp3WJ8dKuVmKLNHZay83KGW3aXH3lAwq0Bb
JKd+TgbdbPUvgz2zEEMvbqqH1acuiXCuGTeRtq9mi7x41256m5RePb2ky+T2zuyJXgStPZyoe91E
KhcercGd5DFOja2tTS6XrCt1jA7wo7Bn0a+76GHQ8bPQ7lLllGl3c5J6sdz5o5LdpBpPaHyVNPIk
VX9PAeLCCnO0eDy7mTyNxbiVDYkfPPE8eMjmNcGGFKS0jQCT9gzuVpMu4YZxHzu6m0Y5Sh7NtdV0
VzfZo1y2FwlqCFo0NuwI1wOys0rHK0Nkd8LkaZoEvLDF3UyaHjTFvJDNCreu7NKeFQw6W0/CO2Mu
wicy7A+lU2Lagd+vHf8YMefYlJlzsfS9cBXVyL3WxMRClVqUrFKj+52srI5tpfFDhP+XuvNKlhtJ
uvSK0AYtzOYJSIG8WlG+wIosElojoXbzr2U2Nh8uq7sykbBEs/6neWgrq6YVPSMQ4eHi+DnpLSh8
h0PbwTGoKKkDqc6HugS60pairdSaiIvOD2aqfm1owt6qI42eY2VIG7r3jdubcbTpigC0eiF9ZnZG
ftAG7aU04dnIeQ7tYcyButeetRulhjmGkAmjorOeRrmmzG511uvYHSnp0QJzciShjCTxHC9Xcnvs
I+Ox41G+D0EEw6hZQioNdIFPJBzQbtP2URoUbkh36LbtyuZGNL1kJwftW693KA2pBM40mDihlazs
eqncHyMVt1OlTpTIMCRRvH2VATLSVKmpMDecexLOqZMdfi0s6QFGVrcxhnvFbBuaQeBtQK3L++iY
7nKzRJ/4iNSfV21qqX2TuvhNhBnMl4bvJjSVO4iCEmaO6GMBhJSSmoo1Khuqa4r+TUMigFLYBt1V
FxDmhujAOUovglyCdlVto2655kLiaG2g78agAt8kPsEoLLzK4hC4piG8VFrSOOix3MRZ5XYI4n62
VIifNoMaBi+gfPSDPHrWzdFr81dtSIRN2yIVpnEeHcYVCdY0VPYiv2euvAcPpgceL5zEz05QCqoy
7YcvyKhLmJVmy2L2U1KGT0as/wEA6Q9YhH8mY6zd4KJ/gKth246d3m/akuvWVRBrJeSjGr0NR/R5
2ziXPSiV9gWn2zlmqjwOMEYWKXrY/VHYaWMO9xDdSdkv9mOi+zYcsRuJUv9OMDNGtgCNxsGXuusI
ztSI8eVMAQtgEmek3kMjo04yxh/8ynigkKCBbdTeGrm68zLlIwkmaW2WbblKO4HaiIEAkqINBG7w
wRYwoHf9Rom0fR0+jlm+7bPqXh3IY4f81vP7e4+r0xTqIRG/9Z601fxsl/hf8va4tcwMjE+wpfHR
vhWClrhy0X2PB5TKvRHarZZMxpJ3FJrgJEeC8WiiNWso5qNGXYM8UtAA05AkVAEtWFn6lhfRreR1
H2HTd9sQ4AZzRVoHJ6nwvW+PB4SEbBDDb4312cuBDwglD4DWodlGa8+r4nhzhBlO82snMpFuUcGH
8URX+ouSCUyd9P1bNjBgErTBXWIdGbJNxWgrhmi3j/19IVNYT1IgTcZBUOLBzscEZwGpa/uzK8rb
JLRiV+6tD6mseZsWLUb81B+kuY6cv4xa8EwpZYeuzNsojHfSoCckxsePRpW7Zh9/lmhB9zTO+TDN
uJPRLg8RDI0FfmYfQ3EqK0Fte2lUbcVGo/Uuv6AJca+UnyrLs+vq8xCNU7epeK2FvNx0qJZZChAy
NXLLqBDtJha7SbOOF1oxuO7Gj1EDKlKmRbY/HpEILVQ8HVSgXYNEecBFscsy/zM0k6ckEj8MY/mH
xgmxLcv8Q8miTwUdVx7QVrbNo/CUB9UnvzjuKxAThpzfqbKAAwxoRos73/+CeODu2I+ATgonBxhi
oGAep9KdaBw/pl7q3/eVsTUIFjOx2qDvhRKSlyjKzdhGxs7UDf0ZIdHxNQA/7da06V3NBzMWFUa2
oee9kX0PfVYUfj5HPk8+ge3RLA4A6sP8CD6+qqdQQVWz5xAudXHXZ7Gc3qSFLuwRtrS+K6kW7Xwj
lbiQYaOazycV1Kdflegz/obzKvhUj3yfagI7TpsLEP+sHqnnUpshbOZOhHrIcDlt7ibdD8g0D+22
eJHtwHcyYALyw3W758j9S7OzzhPlvrRQmshVgS5HUorcW2IJQG8K/XuSHqMPRzCYgl11/VrD5nyO
69LwrHVCftmgBRW5cZiI+7gGtFRbrb6H3R1sYJeGzUpLalrI3w2Av+wxokDxGJJLisnn9V5zBJkj
5LGrycJdk0pOP6yx2y19QUhGGNsx+Yc2bwZRigoR3kjdXNRf9JJOjXH8EVvhygdbszJrBalGewSH
kblqeqvpqDBatyK1wuuHYunb0LYVEU0WRbgHZ3vlUS8fcyt1RT2rtp41vAlEkIYwFu5YDGsAhmVj
BmVqqBkYIJv1miJqlGRKsds5xNmbZAMxlQOIa3xhmuTFs3MGWSCZzgeEt5xxDUG9cCiYlPmP7Vnr
KbLUMOvU2A2rIwlwYBddZBcNFaS1WZXFr3ZiaAbUDrW4pInA6UOIC1XDAOhPEyL/F5r/yJGcrOmd
huOknVb1HgAUouLie6M4cgptgeLG98lt0m20iuGjyB3cxKnWaJ9WPuP8fpWJHIijErsjpfgweLZC
AjKggUq1hnhZ2cp30s6T9Wl9GLdRE7tpqX3tkTx34EtAB7c215rY5y3DXx4DtQITyntcszH3yEER
q6qfJ64nv0WEGaOmfrIA8g/m8CiM0Yr/X3JPp8ZmfrhqPYvBtMTVivSjDtZu6yvmmqjF4s6dLGj6
85OdC3xokhB9dmMz2VDf3ZrtpHHaZ7lz3X2s2Zm5KI03JSPxcKVaIlsHP1veG+3huo05y9j7ewmJ
KHMG73Ogc8LN0agUxDcT6q92czduitdecqxtC1NyC3jSzm4yR11j6lv8SCc2p7b5yQbSLaMGPyQA
7LtvkgyoQNRXvPuahVkUUI3BkVH5BIFrhVz7oOQ/r2/b4i09WcHsmKVjE/T02l0hiG9DdA99bmsD
PL6J/4lnPTE0O2uhXtMgaAnkaytxxLB5agsw7hFprd1L/+jyGDzrEBHrEoRf59+FJoeaVxBQCV1C
nqz2DyPTVL+/cbqEHI0MNSkzN7MP08lS7rVF7sZicVMwlZUq1k8h9A9hZX68bmnp9kD2CyfTxD/J
8T5fDMyUsigR/clx8aBRN2TMJWXQ2VibHlq0oxgsCsYCOvGzJwkcdV82Q04tT9Duqiap90NDZnus
rWiFOWPpUOt/W7Jmo79mrKmo2uQucsF3uVQ9WH3z6R/smYqW4LsE3QWx8JCHviaj3DD0FjJIgYZQ
a53vykKXViKjxaVMfBUUQw0VKqvzjzMEMHXywrk6hT8ST+Nt8MvfFWgjETDMSZrAVPjnPPg6FqnE
BCNjp4Z5Rxkwtj1I4VeWsfTtT23MHBmVzoQzUbh9E+71WHweGY81jGDz+1/l1MrszqBX3EpHo3Cp
hBigE8imEr+l6599vm5nyamd2pk5NYFhh6I7FkCq609NXr0oQnubp8dXlTryP7AEAflEko8fmBOn
QkugK1Veumk2fjOy/pMxDZNAvfDTm6LW67YWv9HftrTZrcEPASWuSjccip9MLwIvOUpOKcbVylda
OtJMjEsK+BpDV+drGpuBohOqzlXZvoTj8MPsit+js/sVSZ2YmC+lrskfBiN1YyWk4dUE2SHzg27l
3izt16mRedKSo4arppk70vNCc/ar4rcH4Zj9ef2rrOzWnA071r0y7/vMxbdU1F1oBRlKu79uY20l
s3sTSkpbmVrqAkb4AkjqLhOa74AJdtetLK7ElGAZkibW8nneVWdF2ct+Tnir3xteftCl8ua6hcV1
QIcObsGwQBTO1qFlOYBiClfIILi5DrrlKNPhsYpk5f6//9R5bg80zACfDbCMEb1zr5wc/f6YWpmb
9Q8982WFm43PYnpfgLVAGKQT0Hsq0N4uarsjySuZv4uJe8ayfjapChqrtCFLDun098zSSrUITGbd
MrfethtKKr741WTixnRl8zbbBLuJ9nigkxQydbwKhH2HQl/bjNkTRbHN61NOqDjW6XOv1sw3wn36
qnrKj6GBT8CqUdBiPEpGnlYMY0aiDNUrp/HRrJXoF9JpgsZAGZFxyPocdWtm476VzPOWNk/ToG/i
OGC+r+nk5uWoMN7vlF6kbJnPFR3D96O3loHiDxUpqrmt0sTYhscipkyoqvEDXapW/0n/yRD3xtDo
ip2nSn0jl9S/r5+9aYvPdkGSNCgeYWOCiAGQ3+xIKHHf6gAG3ECld9hTKuRf7SCotqkqsO29t6es
u7luc4ZSx89hFN1v0aTMBLvkhSv19DiNTNHVYqLrIXlpRYS/dbR4fBUYdOt4me9YVnKrmMM+8hQn
GcUV1yFNXm6+bg2GzQm2DnvYfN2JWQsRDI1uZB5G683sjGkMcNOaTMFVNy1z0YZQ0cxQt+WwpiFx
cd2n1RtAa1WobqULHeAs87RpDMbVGda51TKzA98QW598XUo/XN/oi/v1bol7LqJ0Il4QPisjzTet
lF1FA/fTPUK/4TSQ6rZrScx7VH+xm5aCnh/ckzL/O3csploz2aVSTt7Gut0ewhsoJ++MfQT9/Kq4
yaUXm1ZlobWg4y9F1nVurBXV0RoDGPR3xmfGeKu3Bqjan5O6rQHBkRUfGCv1nRjemNXhgCmWuFzn
36Zn8eBYiIbCOKIbogrpSAbjz8j31r7/hgrYZhwOSiZJm6gAAKEF7vVvOV3EmWnSHJNEnvPK+z2d
qpOcOgEs0I5U7HtAKFs99r6UAc4InZcjs0LeB5/S4Pa6xcvSAZQJBmodkyo4xYN55lMONYOgfFUT
VFbABHaZU+Z+OzIhGImvSvNIi2QoPmZlZUftn8J4CKVx5ZouHGAd5U0UOEWNEG9+Sz3fArJnKu4I
GrQWHTN8yrRbM/n9awLKGi/ATBZzWfPTW/XFAJBUczUrGg6mlRoPg1DDt5DrMnqFYt+sRGBzxv33
mgyqJBLERxMh+JzhV4m7IS/TnOvi7WVmxquHCu3Gp2xn0gVEoW9TvnT3yWvwqtBuuq/kB8DPyc7a
wo3gdAde8FvRRMB5bcBgxs33K/48/V3T5zg5Y5kijllT0n7eiI5SH8qPxWflM+yGNikJsgDGh47h
MfVNdddVCC5dCOncqe3ZQwQ/NtwUFA6m8rZp3E7XeeIrEwY7bR1IqFaJ+aYLc3ahJoNMOIiQh4Ff
eufxPFlsWzQNoyq5G1XCF88wh00R0Oar5E7ZXb9Ha4ZmUY5XDwDhW9IuOYYAoDu+dP34OEDz9Q8S
IQYLNRViBJnXfPodJwvqAakCMC7cPErf1EH8CDUoiLl8xQ8trGaaXTQYp6aEZM5rSJnGbNuol67X
fNO7Q218a7sv1/drIeCGag1qWEqwPCZz/y55pGA+FrQUQWE9soobGSDQWo1yaR2QzyuqrE4yE/Pd
8qy0MNAhdaskufGlGvVbb18yIXx9LWtWZjcq8lXdM/WKYX4E/0bv2TLMT6lR/H66rYOo0aCqo5t/
MV6VVS2g4ap2Pa9p9kEeHWO7R4zI8QYfxp6OQYmVCO7CL0/KTZCJKQQVCMBcBHBNoIpFApVEVTkw
OTwHKdiVQn0q9O7DP9hAxknZGNZ34ZtTsdVGxLDcXs+CXa2kuit3gflDD4W1qc+LT8VrN+kRTG+d
NlGhnl8f5n0TVS90FzA+7LGt8AVqFBjirHal4nvp6WaGZv5AMIH3qY3uintzb+zyfYb8wbNuSw5s
GC4YVXGlVr70jiNILE71UMqLijFbmc/IpJBAswPgapO/xLfHfQQDKaSGiN7akQ031u+eRwkVLO6U
iXzLu8zY+VZKqZdYQea5itp+KY7SnVypna01IGR1MVhpCF0cxZmtWUgWAOcfpaPnJtHXanw1mp+V
DAqmWZM7WjgdZAq0yNDd4pjMTzz/Ty8MquXW6Y8QMp/BSwC+rLHwLoW2WIGsjztFoDcP8kLm0GHa
8lwfOmOnv2v+LJ8Z4d22kxxPkG6UG8YA3OYejFO/4nSXDsmZ6ZmnkiWrlKQKCoESIsbxIN3Ge/rl
8P2NjnED4z/838qf1+/2jBr3PQ9E2AQqA5FWAUpms4N51PsgOip8uxw8ol0+UMq5h9znqb05fu42
xk3+pH5KfqxR4y6knzAvSgzI0bOkND2nfxw7vaIMQyXnWTg6LfLUu/Tec6uPnq02ruiu6oZOlYSz
SEM6tzc9eCcPcxh4athjL/4YvQV/glJX3GgnfhFgC2Hsy9obN9nWOoC8CRz5AV6cNUWJy7OLfU1X
qPggeonq3rn9pIyB18nFAQluG54bOxnfTHNNuffi1WaRqGTA4jvxal7UljQh07QqaQ4Q+dkBrOad
vyJIvOA3ZVFlJp/cmfLVZXxD3qePbXUwXvU9wG6YgpNbhlIdNFT260S9q+ZmF6JGj55BnuoweU0U
vGkv2fFX9ME3YJ72VbddG15e+kqaSA6t66oGY/T05yenRPaPQ9X3+cFTYX+1vYjZIFsR+y/wGxor
keLi2ngOpmiRe0AOcm6rNPrBqANU6r77L8Zu+ODfeLso3aA2vQdmxim8ftGXzsapudlWIlXRSrFf
HAwrS+4AXDJJITTex+tGpr9kfstOjcycSZajoB6yJuNYFzZcdt9krX7sQYvZXWd9um5r6VsZjEdr
xI2UPOYV2zT38qjO6kOvZk43PHnCH5BKr/SeltbD+wmLviiT8M+BIoQpbUmScjiKqT3CrnKEasYI
bkr1t5tc3NxTQ7MXtNSsgBevPujyW1+hXp4wZKmupLwLLxtG0FyCSHkipJ6nvCLA2KEpm0O7Q2Jt
qzsTVyRcv+ne2zE9vwEFf5N8/S9UQhZ38cTu9OcntyosCb+nXfTuywfhU/xcx3b6oXK/p3ejsB0O
ybMAu3ASba+fj/ePMz+MJkU3BcIDTeKAn5sVhVans9ofxL0P36Nt/hzvIH7dMLnnqK/eW+uIu+IF
wLX3OboVXfMh/Hb9B1weUI2KBkEs0mCw7M9dfthnsl9H3aG3xOPX8iiJ7tFXrUcv836/eIIlPDLP
qQLlizq7dh6FbSseu4MHhjiNB6hro+6RWdYvUl6tHaKFVZEWwiVEQUiawtnzXZUhndGspOepjBzN
HhFw1oqNv02JZbuNqDrA3jfa4fpOXh4gpusYwQNkgDYRzEHnNgeP56jM+oM28QImnvfdHLpvWlc/
9QJTAddtLa4PaMZEoj6VNmfry7y+7suiPzSDsmmqaKdXwS5Q0t11K8sr+tvK7L63qtRBGNgfkNo2
ECnJbkxhKLYtDMtw3QUrT83iktg93BhV9ovYA/K4pMrH/tDq1GUF77HV9DtRGz9eX9KilQmiAa33
hNOY/vzklo9F32WoNB5GJnnk6EeQVbYQJStLWfBh1F9hj6WXKLKUuZUkVAJFgOFV3Id/SLldP+Q3
VLpfkk/1LiMduFHvqq/Zvfmwxs1++XxS/NRUnVwKAcGLy1z0SpNqR/MQiNWLNQLpFyqz//2jhw2T
94wdnGiyzncwbyqSqNE8KILaQ2ygZM3Rrhju+OLF+vDrHv8W1cd9+L3K6/xn83+m/+x7XgxV6AfN
O5fG3//2/x8hCLH1FUKQ45//93+ycyoQ/oNfVCCK+S8Thg3UIcBoaHxn7uUvJhBZ+pdJUgjcHY0b
qJ2mAvVfRCCy/C/cIDht4oOphm1STPhLH9L6lwoqBqQFYEUkqRA9+i0mkPMrNmG5aDtMNWvAj9Tk
5kkTktO1HhNkoQD7C3/M0X8wtr3zLmL8Ct3Vdi1vmb2ilzZniZOipyPRMDYnrRhIA8q9f88Ux7Z4
YuRkp2+kGxQCQJxuwzd9N7iMtTXRyr2Y5aiXv2HmWgZ5yORQ5zfEHxlg991J2lu5b+AUCg/+fnSS
h3zn76zfS3b+bZYsgPfb0K05Y3WVE7YkJmaDQ3JAU20bPTZo040/p87WfxEnLX/e/9h7Z6078aCe
UEEDWMDKkd15N83dVH4fnp6mqpR0n+469/nPk4P/9CsUOp3jmHLOvwOki/Ups6fO8NPASgLWp+7J
Gf9ihPovdFCmx+zCjoSkKfeGkGFerk6aLkjVEjv1NkmdSQizSdlHMN6MxtFDWYPwzIoLfy1MpbdL
NAQycR55DVFmCAmtIzs61H/I5I3ZY+u2TrdJC/u/EIyeioUX61OJz2lmgE+c+21NyqymQKzYPt4o
jxknJXbrr/ENRBZb5ZmJNfnV2mfb4Zv5EH+7/gXPX6W/FkrzirosNUUe9/MXw5PquO2OlBOUxLw3
k+E26ruv100sHMrJ10zLI9cGCXFuwgdI0HugOmGmniYC/egQFcxyKELxW02N97WcGZqVZMcxTJKj
x1qOevJQ9/mLmFpver0G9FnYMswAfFAV2o0XKX4aU8Coasx41qsQjRu/TDfXd+xd2HV2Hs5MTMHf
yT32FQFuY2bwOO/pQ4GvggWdAp762wpD04OAigmRwjQodFlF0/2i0LoOS5Mk+PFhUpOq3PSgbGU3
WAn8Fw45KdSUSclk3aghny9qLOppIAb2IAjxH62copm5D8ynDP1uE7ryYsX5Tsdqvocn5ua+sG7j
LBWOmBv8eJMHnyn47uK0hvYh3ugQFVz/ZEuHAnQZxfKJ6UOce6goZkopa3EYQ4KEvc686qpPWjMx
O96eUSJ/kLKg6BC6A/W5nQizQrPRtsMOPoXNsbFhwmrXxqOWru/pymafbcgqI5lyNsJJ34aM2z7C
QNoI1coTvfCUcDr+vYE0cM5PB8IGcprWrM6XlEM9iJsuhFZ9+K7TVPdKKFRhdG1XHMasXP7LY0gT
ZRvYCGBM82odKH0xF0rQLswWPw/bjpaK4MAPsRk/yjZ8HKvYk6VVwuhJA4JK+WVrAHqYRA4jrpuf
e3dGGnzLGuVnVik7P1LvO0S7s97fafWaC166epRbyalww8oFNrHThs5oo8kF5xED/cXOku/g8NrV
TWvHubht5JXe0QyZ9WtnTy1Oh/nEg9VR38ShQSQyBX39W71v3G5HnPe8Lnm6dC9OTc2eMKtJumPj
YcqPGNNVciiXGqyvnM9Fn6xMJKkqlTbpYqQyyOvB9ItsinXqhwxCURUch3Czzn+5dOFODU3B0MnW
CZUcxGQSzPXUpdO1XwYUy1r4va47rFn1+N9f6O/1zEoiniTBomTyjOXb8V2zr70N7xtb/Kzupu7J
Wv9Snv6+uT9W3quHlA8JOGZ+JI0sFI0zLrj83O90RES+VjvpMXwwdvFz/qGCH+Qw6UQjiECD7Egi
jlQh0n2/h6/497KnIub7z5iPZ+iZpAHu5DNC4AXI/L4HJxtL25XNXXp8JlDK+1jLZR9lJOi3qikQ
h/wr2iIiBZ7UKjPlgNRd5Yx9Wu5CNBOhPzLUvRYZgy1VxeCm5ogKaiV7HxW42+6TxtJgcevrN7Sx
FPrzw/Dj+g9d8kcqWec0fkFOqM3elB6qsyOczLot3kyUruYhPui7aGscrpuZFV1+7fqpndnHHxI8
v9qw61OYEQEFQq1RRBRPu21d1T5u4tZhkRD8RXZzv9aTmWuxvwc5Kkqv0CFOhZ/59FxW5V2eFqwS
BTK7OGifs6dsA62YT092+x3Sm0MLTdkGnt6vwsFcOwvTfZ0f/FPrs/us5V2sVAZrfydj3YRbsXMa
fMcvXby2WylwLbnDU3Ozex0UGpRMkzm51akXP0lptVJ6XHJQKk8YNU5NA5Aw+5htHHOQpljH02FC
SqJ9J0HQkUov1w/N8kKmPj2VYkogs7xB1P1WhkyMszmUj3rWebbVDPXKbi1VBgDvwcNKagIMdV6N
httOFtppMdNDNd4FTvLqHSbK4UnHVtlCAhkxXPlPvNCp1dmZMKygz40Bq+aY3pie6YJjQ5ihXFvd
0tk7tTM7DOhDjQgbTJ/qXr8Z7vvb4857hLccamPrsLaopQ829eNJJiEGuBgXG/30OIo4OGBLCZSD
pvANObWVqH752ZJR5Z4G+aYxu/PXsR76YIgLQpnhxtuPh9IRHEg3Nv3HyI43nb22pqVKgAq4HawI
yZ58KToGR6GsJSwKwo0DUlK5A7h8KgT8We2Np1Vs8pJDPjE3z1rUTC5SYIbc3r15Q5urwTHuzY1E
h40lb8wdUti8i+mr8JTcryF+Ft30RBfNgwDuh+t9vrlxqMbw07LY6TLUtZ1twAxviq15MECQDBuY
WPbpq/W0ViNcOjkwgRhT0ZRnYo7dzTypMyZlDzvT61chbembhGsHZzEGnh45ZdI11+cXfWTqz3jP
B+U9DCi75q34M976WwR3pvpY4xT7dFM+cYp2wf66I1sOhk9Mz267EKaSCRHOlLlNZbL2dhw20xnK
N4M7BCveeXGduDSdjhcMIPNyi1AYgpQN7CV0XT9QgPtz9IPPbaA9QXAp2cjRDJssK1aGXqXFc3ti
dRZIKMjTix2cgJyc4WeBmMx9/zg43r7YQVkFHaODNpYPRqZ4oPS5Oga0an72JHWSBFHfFNWh2LQ/
PsS3beyEz81jgFyy9dx/tPqNLNrw6u4/Du4aFGnxPUQ+RrUUalkXoiRxWgkFjSqyK5r7RGt2fPxs
/B6e9q8I6m8jc8fQjlIcDRWOIY7DVxN6F4aaxDUQwdI9pDUF7odkmL737Llo0ZCLO5Nt7DK4SBp4
6OR6s3IZFnfrxMb0G07SG9ogxph0Ux6wzw4dckj74x72ZFe5t76aj/022QY3a6WnxVeeNj4Cn5SE
pIsapFHJrdKGvIMTWD9ASDurHQCAhavtfdyp/yi7mTN+YVTsn6z2XX4EiaapwHu+2pxBE8Qu2FHx
xrvJdsY3f2ul9oTcVG1rjzxfDumqs0Y3tPgdUfCmnMJXvJiqpwFk5bB1cxs1cwvHsu0Za8CWpQyH
ku5/TMxKlH3hN1ktYaItCoirTacdvoolC0IDGI3ew8o+rq1oFgwawSAFWYw5odxA0MY3jL/GHyyH
jd1JSAo767L2S470NGeZXQZFMEeUwTEp+aQoHU++LNtKeWshYThxAq99NGnxZpwkY7ObgV6dh9gP
BquNt69fJLe5hbq8sadkYUDHfvjmPRxXy4prVqc/P7mPrdpCSdtyH6fUDPUqZiNhemVOBdm/rWfC
LVLtrc1qVjTFaRdZ0cliZ+fH1xPOj/IearQMW9njbfZJI+AeSztz1ha5tsbZ6Yk6/egPU5DvazAa
+7CxPsbl0Xsx5EBZw0pMP3y+sJMo2JgVMr0xNRNreuzluqCM3oVwUyYQIttVkvo7JNGGj9fvxprB
WUQsANWSBpWdHIfyIWniW1/qkDdo9a9q4q85tKV7eLq6WSiTl2UBWS3vvIfk8ZAhehqsXPXJI17b
v9m1G7M2C0yRbxUdJiWdqW4YuOu3e65x9V4UOF3J7LZBjan145Qatd+LA2yIz8Jn+tEbtbD1O0uE
ic5/k1u7coKt54yPUgG9pg2poh2sdsgXc5rTnzK7gr5cHcVoKkMLbnGA4ZVGqvgkv+LZeAtrdxWx
PW3htS2e3b3W98siYXbcNh6jp/AWAJ8TfOodz5Y36rd/dPs0BIMAD1F+ES+opfQ86uvjwAH1DeiR
sj8K0KlonF6/BUshIKPAIHqgjAGhNE8Me5GElNls4t5DOMKSdPxD+67fVE/Srb7R9sKwFe4lh/at
vGucwVXW5kEW/BlR0wRpA9pmXHQFtVzIklyarj0C2zbB1TchCWukVnN03EPha1XXB7EwPmbIXjYK
Qo56uDIEvpRmgOKjvPVOQECjjc9+4smVIBnbgS2yu0B1zDH/YkCbl2UgjQrFzqrBblvZQWtjI7Wt
G/TJ5voXWCqzkXOQOjIxQgF7TheTMsWBCLwHpu9xuNG+d7i8g39r3Epue6u9aM/dF9hSPTv90t6L
rrfNV3oOC35QM+kw08QmvbsEP4lV17VNaEB+Wng3HHBzn6hh5UKTiWZzZ/S76+tdiA/O7M1SntqU
0OHsIXspQg2afDO4y+JJ7QYn0Y8fdJm30/erP64bXfCO4NYm1UFyZRpJs5csVwTfqGPdsJP4ay/2
9IoCN4xRuIayH7D7TtayRyiu9tetLnj9M6vTrzo5WbmiVN1IF5lgD/fQHMwuXLm+ixZkRjkptUDT
Mc9aY1EORqqKhh3Lhyz5nMMVfn0JC6cD/wNCGkwHI/tzsLdUCKo2lLJhS4zhhuRRSpgeSgi6dAjI
r5uavsHMvZ6Zmt1DI++HVsxDExWBiV8dtQEoIUTzWyEVmyF5u25sIbRhjhPvKgP6A9E4OxBZbaE+
qhWmXda5U6chF5zmibRWB1vcPsY5mQqBeuTCt8B54aNXhZmUE7jJVcMpkRs3QHIx77uyfwsXCyIo
5qoBPqvM4s+WBOz42GthjI7S0dpBXe2YQnVTtvlGVWJ4p9GsLlfrF1NUNv9m6EQy8MbsBgXn2Tcj
CK680YAwxIdy1xDifRgjb5IpKMaLHwIp36qt7wixvgka8ff9iMX4FBk36eH0gpxfrqQq2r6LFE7m
iFo4mbmdQBKb6aOttWJgG7ou2m29RruzVNicauu8mfDhXILLdVOOMv5a3NcRrYA0erWC6tkrf4hA
l2Ujttvcu1fU4o+xlHZV8l011mqdlyfX4KkGCjkdKXCJs0CvC4Kkl0cakFGtOIUWhLZUFgc9D1fw
R7OB+Kl0wjwtU6fTROj0QM3OU5F6Slof31ON/KN6A2/38CB/6O7TfQiC3wy29RtA8HtlG+687e/e
Tkxzjk1Qn9SP52BjP25q+NvxNmaYoyHwECtPllDvrxtZgDEYKuAJgo4J1nwxOTzEaed1Uy5+vBm/
V4cJ3JhnTvYpsdttdxBdeFHW0MwLj/1EesCEqKqCqX+XtTt9EpCnRdVmgjZS2JhUpOwQvePDRPjT
2ioDak77kY4N1D+P4k4D7YjMye9XjaEqIYWkCQAA5aJqXJRZ0XRTXClSSjqOaLiu0bwuHR1MAPXC
McjAvWZ3M+5g8Eur96PTbSEo2cF/nt9CJqPtJNffE1MNwQv9eWUbbbvbMXOuf9nLV3Fa4X/Mz3PJ
URT6atQJKo2Mhk2NyjQQ9f+diVn2SHdPjfWcFcZxtQcpHuvS/3IR8rl/g8bSEEeG8vEohWMUfyZV
urKGpQvAEJfOBQdXPdVgz03IumAIHvpl730LectcoQ1mwlX2xR+/UATSSri/4LswaE38NcS5F5zR
4ehF/Tg1LHSUYwwzd1CbcZF1WnEfl68u+sUnZmZbpyJjpgrM3tqJNTyHtfzTQ+sM+fJbT2Se7PpB
mLzg+QuILWCgdLkYwbiYLw9qQ0/MZEpCw+BW0yIHteB9p9wFtWD7wRpb4mUce25tFjwPenucOO01
G4G8TaqroMssp4C5AQ598pOXsCjhpzmuRBZL+6kaKssUGaS9eGqF1A8iEVCFfVQBPiVbXZe3tf+k
tenKmV9yj4xgMAKALqjCHZ6dSMTZw3isDI02pVBvgyevgBAOnQu0XFwfYqXjxhAPFVgL6VEwGQWx
f+HNfj9sg1T15GdMDuYkcNcj5rfMFv9fJx7M4oUjWqMjW7Jd62vnZ2lvJ+4K2oZMkvEenZsy80Af
80KiXFqMgmMeJf2QUIB6TnxZvomGunz57fMKdcmkjwqBBcRnM9c8RG0WR0d2OI0+Jb1mG0w+xdnL
ET0FNOR+/+C8OxaEj+EwIr09X1zkRYLSjROxpyE+qY10G+TJG/1p9DF99/q6LqNfQ1d4zCf1b0W/
4CiQi8CoEt/kZsjMjw0gE8OnEcG9Ij46qfGzFj9ct7fw3ej3sCR5mixnNPt8aWYZ+yXDq+R2muaG
ebo9IgYpwkplDWsVgoWYE5zxlKS8a9pe9GDrcagqz0sMu/+Onsc2e6xA/5jfFQd5o9Xw4NJHT0M4
hMcM3jJVI05/fnL26aMjcGZRjiigH6qhl+0+6Z284jWXjPA+q1B6Mb1zsXtCqJTCUCng2g3YlmDA
k4svCH1c/0QL7auJVulvKzNvGUWjVXeNqtneB+NR2qF/ElCqzETb2OqvXAHFiWz1W3KffloxvLa8
2SUziw6ZJEgubOlx6rqUN+F2vG1vh86ehl/zTU5x+3UNLXYZ9Zyt9t23nnw4Ix2P5bHEaHa8EY4/
elR7ry9rZVXvE0unBurUkkdCWrsJNwJg3Ch/UZSVrVuzIZ+fPlUX/ahKsGEid1z4wSZTn1HlXnln
Lh/t862a+SV5lBulnQ7GEc2dLt8raugYnesPT6b3dn3TFua4zm3N3pJBTkXEmbAF0YeWOAiLb9QP
yaP5VHxCVTG7hYSTSD9/zXfq7fCpzOxkv+aGL33j+U+YNv3kw4kgVmF74rbp8WvufRzCgzHcAe9z
5G63Sqq5gFg9tzZ5zhNrktJYXtpjbRqW42o3b4iEbNPSsT53D+E2d1DJvIFYZZ8/hX+S40l/hJ//
C6bEy8ry+c+YOehMKWVka6Z9v2OEzJmqqRacqv+PvS9Zjhy5tvwV2dujDIBjbOvuBaaYGJyZSeYG
RmYyAcfs7pj/qBf9Fe/H+jhLLTEQ8QiV1s9MklVZyvIGfLh+h3PPsbDMa2PSa47mg/Pu0yeXWtPE
vIMtERp7vvsBZYbcy48gc/HdTR01T2mof1+z+lFcOQ09T79w4WUwMuG6/YSFlnJAYOnwaBhDFIj5
zi09gg683XcYDVd+Z+G0NYP8NT7qR/G9QGvk6yN+0fHI6j0qhLLEughhbN0xigLBozfTCvAHFQwK
a+nWhcAQ34pBKABRAUDGqOjpoZpB3U4cucLZ1fw8heNuOhapNwKcghq9FtoAlxkR9BQbr0OvCeJn
mj8c1sLCCwnT6a9YHO2WS2Yd6dclaS800IeNeEol6DGcgu6hv/63ZvhOTS6OMcaGwV4lTQ6+FpEg
g0ybRxEHS+IX83bt5bp8pj6t8+LJ1JwxrQwh13k3XpUINaDD/dId5wN9MlHNCyToS/fap/4+C+PQ
RMt7U2xa5k3rl+qi1/r0UxbH26p7PTEn/JQ2+FPtij2BIpKUnn7bhGhNROnevU2AN32hN2s1kgvP
EKSGUPaSAQoYCRYPRBZTSLyVuFo2ueqUbTV10LBfY7xaM7J4GfLciB1KdKw1+QWdxtx9762Hr6/m
Jc908iGLe2NUeQVSY3xIcdVATf153OV3aWBfuzka657UTgIHx6F+s1eevQsv7IndxU3RJ8JpIxfQ
gWw9wf9u4+qKWRiDWnODa6u4uCC1lXOQnGAVRUv9kr1WHWTu+F+eU5PyT/88D4trIZIYCtPyBc31
0bdSPNLTX3eiJxYWpz2bVKfnFBbaAjUE+lhb718fhUsu9LMFZ4GwgOsSbgxyGs+4y27nyHpqAw0x
VoThReCqmsnPXrPr9nXYAdTpJ8G0knieJ0wnS7iUrNC50nMmTyIVcNkkVKw7or+wbiXov3gcAN/C
YAQSTkyrnD4UkDaccgtaYR437nkMhneoYTbR10u5YuNj5unTc2+4nQDHjAYbZgYV7htRPzbz3dc2
LjyqaFj+4zs+utafbAy6MJKG4zvQNz7qabKhGVmJgi/klVgiVIgMlPkxyrps7qnVkEALZTIBoACi
kO/KUJ4EyBgPgR7QaM2pXgBsINmDMyUmiEcBNlhcVaaCRaRksCdx0oZfBHHmObcu3m5lU0bghF1D
Zl/yQp8NLq5trqmNjoEh02NWEtgkDhPrFnTdgVskYU3sNay0TE4WARnKVtDHACgbrCVLrDS1cjdV
cpgb8u963obQc92gMYua56NC0Rtquyf8fVGtxUA6NDsA81bhHBeiXknpq0MdEhP4Z9QJoAKASveE
ozk2j81OzkCD1bABhKO+BfA++PqMXjxAn6wt0bWtaEtn5LAmAA0HWiIL0kB/sDd6EIPRc3X8Y9Xe
ItJU2hwJrrx4Ko8kygk6vn7zGw+ZxNj/CwijSxv6+fsW2SirWJvarbzofCevB1L4ziMQHdQjFCbX
AdmXLj3IT8CPj7kJbN7igihuqcRFiUsPEmBPBQSmEysBwQXXhcYaZuxQK5PDa/LPP7kVze0TsAqg
lFTRIUAy/82eXYZyvLHmWy64e0m+haEB6fbPOt+9Df3dyoEhvDIRsK6K7jFwPga9J0C1192AHt98
qvb/gpc5u/SSNhnZCL4SAwtnA1BKQdQGfSmkRQ9AZgaY0y2h3453J1R8Hn7s3ASp3zEYX/8FTgqy
9AEL6wuXU+Ys1Vo0y4GnQtPLa1OMy0m8reZPj3nUHdbawedOdWFw8eCVtimsHuz5H06VXOkfCcno
iysjgmxx4a8yQckvOPFyJwbd5ch535X5WGIo5SPtdJ/nK2P0SjfMIieQbHbz7DX3/ab6Yb+vb+7X
ewsFidPjW1vKVCXIQYE3sDZu/z4julSGKagHSIpDKeSv+jf5qZIaChgDtHiWMUts6LEAwkH6N9VX
w0rCHUM54SYRf91KBHhxJ9GORYoLXVU478Xtz9NuUoYswSBYEkhsZbIHG5X+mFMAma2o2RR+/Lry
gZdO62eTi9OK6Q9lKlKYhKS6GbU7bVv6FJ0OL7uuMHLCN6sA5ks7+Nni4rjmscVMh8KiVvjpLRDM
reZlP5N99db7Y4iWd9SUe0m7k0RrfOTnzwe2Ey1v7OSHXOeyLV1Rq0Fjklo4udYmfeEvcmCRwqzo
/fXU/czVwhpaLEBWAsVwThql1gBNkwwFxsbgVwhKr1Pa4O1PVoLRcwTnwo58VD659MrJHOg14pAa
d7UZuUnIrywfsgWb9Lv7Q3+AWq22mXRPC1Fb7EEWu1YVWfvOxZPSuMagU1AFegYVOy1FCGm1B4O5
azjNS2f183rKF+fTd2adVTZ9ivWsrlBVNMJ6k/uFx650CXTG6782n3Re7Vks7OI+OnYaCzbjw7Sb
OaqFJ3xJt2h4ZRpoPsFJTYJV6qtLzvXzRy4uJDjki2KQiymfTXLFaUC2/RbDG6C/urt6iUGj9Lt4
R/9grXtw9l7jY1HqAKQKGgpyzuh0dSuKgVfTAEJdhiB+HOelr3bTBGUn/V5TsxXHcxbowBrwYkBQ
aejynk3a6GRMnIYDxASmr/2YAf0ytC9f+7Y1E4vjomUAaTUDTLRJ8QAwFfdGpVBXXohLq4YKEfBn
wNIAJiXP7Kcz6TQGWEgUGCmzea/16W93Lr5hqqD0zKoZ/a+/6HzOFCkF8gtJoe8Ci7m0lpdxbQ/Y
OzxHsqRd7/t6V5pB+d6D52gEo6veBKXjTZqPNvXqdbjwrSfWF34mtUiK+gSsS9YyDRWDLErZvpdT
ihIxRfz4e9r+6E1oD625mEtPI0hBHTDDgwIDPNuL02mgA8nVGV1y58h3UgB8BgO2HPChvyQ9+1re
qF3waRgC02AQAQCI0hf7Gseirkv00T9GT510Pxd31k4SmWnh/NRVXvoj06MpDtaAb5eeKJm2yfgV
r+QZoFfPHbviQpdbXL+C+C5yfe3OxsQbprQPq1t6waWeWFt4m9FOXcFnWGsxOpU+Z5F9bQRsV4WV
pCT2zWDlAMvHfRE6Whq2EOOEAN3iFJ9eF4jBGEoJF+TFP0bqFb+mY/VQP9GjfosC/r5ywKfYYkgb
Oh53Q4sh/5XbenF14XCgoIWxCtlOP7WvkXFiRa78CXjqe19C/iSPRvmLvawHqxcuDNwbAakluK2M
M/4MKxNOLkDB7KnipzLs0+pxUNIIsPrt18t66bB+trPIUruB0rybYadO73LlV01uM7JS/zyP2iRj
Gxg2JUoMuMHFxjWVPrUdAA9A/zSjV+nWDdqa+C6xsV2kOGq3BhA4Pym4dFL0BC0loGKWsXCpc32O
aed6Aylv8jh+HQ3dj5txO3C6G5ni8f6NA1f89Uqe7xisAo8AwTiUT86GwOHMk9gmsFrEzdG0qQfV
i3uh2ztj6N++NnW+aQYI6FErAgZHkgYsMhmNTqqbKbbrafkPUb2NkIAsyrW22fkbCCMYbJGj+wBJ
L8do20mvxq4zXa/uWk+rqJevChOcnwyYgKgmihXgQwSs9PRKjXEeq6x1YEIrPU7NqDfjbTNCmppP
fpL84mUdsPwdQCQvIRAym8YAssKe7tyLwdiw+b1aV+S7uLYQK1WlzDdwvYvArQYkG5JtCeBboQPC
9X5ngxdSDg+TTXlrAr2MJ2NtjOZ8jEjHQnwyuvClhXANQIBglAf2TyltM92Wu8RHiWP9OTyD3S9s
La7jUED4pRthy9hYk2eDLMC5ql57sIStjYBe/CzsLKpqkEqQ33e6v5NldCIXje2BHSfs5xnKnmLX
1NjJLvP1MttUAGpAhNYzysSf9WIFMXoOn8CnQjJT/kcCpz8ig08RVhyDRaQFyvIjIAYCDy3XDXtH
KQmSbNfI3XxzP13Zhpc/90caFH52lX//6zcVbxLYF1EwA25u8WhwB0EX6VrbS+ZQ5xUQ2yDbXbGh
XfA8kroSFiTsCpH46TJDuwpPiI2xgj5is29GRdRuZd1xS98BX0ZwhQwn92rVW804LviIz5aXust1
KXpzrIF1LL85m/mqCrS3HCANxZfEc0qCxOqvT2zL6v8/P9Zc+IzYVUsAb/CxHH0AOwJdigA9DB58
ILLGYx4pO3e3Vie7/JmYj0FwBfPLc9zF1Tgr8Wh7apV6upb4xF6DvV9wO/isf5pYeICywSiWmcBE
geSpTgWggLo/rgE416wsTgqytxY6nBNQACTbqNzAa/wC9x5+fegvRNxyj/7xMUs0WdaVDLghfIwI
zef52Y6Y5NO5s36mWzkIutpKWPms5TvCR9qrzQB75CFLQmtDt7KZwLIweYy3E44i4vzVjtSlQ4Ee
P7CwADri2i3WsjRpOjF7xq2b7SBHXNrlL1+v43nXFYcNiSEAsBhpkUOWpxcbZPLQNM5hAsRLd2An
uu/8NpgD57U7lu8EQqqbvgzUZz0qg+bork8RX3LgJz9Aep5PDnQq1MzqHZwXqeUjrsu9ZGSGSDz6
QasXW17c0/j+9GMXj4UzZOZIOGxNsGVH4gmUp156TcJmw9Y85sW9+7Swi9sWZ8astnJhJQGD5Jru
3uNApoTWM+yhgU0ev97KC0nh6dctTguZdAilEnxdsSO1Z/iQWnvgB/EsSeDhnu/647+V+QLtBFVL
G//VEcEtlpSprlIg8JYPgxa5UTRvcx8KD+VOBwsSht2+/sZLt1BOK+KhlSOfy2lwt3LTuHUVTLdZ
SPBz16/1a+6u8qvJH708Jx86EmhwmzIVOz2TJUkUp5gxqsgmKJnkW/0JAMz0WWceIhl4meSRGX7M
N2rlNasl6AsHR0KOJaAaIyj431PjBjg0SnfsUCfJ2NU0tTuTvX69ipdec5jA9BN0Qj9u/qmJLmUA
q0NX9+Ns2gCx/iow4YW+OvEZR/sLGs03821x5aykaefYSznRBU25P/lrziZ6lFjVwIE9OR8JvYYp
yB0UkiEY5kLNPv0omfShGkyo2PwoA7HTvfyhufs3MOT4GR/nFQRSss+4eOBZbyv1lGGSW42vDbWO
Wu3ZddZO0YWzivk9wAgwCoXcZvmi864nVpW7+Nap9bWk9JRS2w7GGkXXeY0E3/LJzMLPZLS1Uswz
YS8bP+dRtdND+RRmcdgBzQuuCXX9Mbx0RHHrAQBxUFo8G6stB1oZegebwBlesW8fdaAQ5YprstfB
aEOD1UrQhYwCk0USXilnSzEZfXpi27qp6VRhMQ28vN3R2k2RjicXfnsFn3MpsDixtFjPuKZmY5ew
lFxLLQ22j3d/FvIkh9w6ZuBCYI1mL5T/HABHJSbo9MO0FkzVdVcipe8QvAfGBLglSFTN/A41btCT
sBmzKOHK/b9wZmAOdQtMh9jImxYupuS2othj5noVsyMEneAgdNWNVosdHd4bPd9a7NCp2q6hD3YC
6uxE+Ia+lvxfqHZBQxiYNYxzqPg1y3LxROpE5Qk+N91Ze9kvafcV9ELkyNT6OsvHb+HSUavBmcXw
DSpsy5cjgeCybuUC6/xB1if5Z7Sw3ay1KS5cegfSLhDbgoL1+Shan4IJfEazDdFvtVW6Z5GMhxJs
o19v4IX7J4fK4b5VKMic6TkCUwDGam1wIe8w7wpb9zutWTsjlw4mhCuQ00IRAVJpizMCzl3ChnFE
hcsffjdXPRBXicfu6k2zFbWXFnsOZk6orFrf18K0S2uILcI776IDc1bMUyaRuTWfXICkkTcz6jWp
FpTuGlX2uRnMR2HtTPTOZZVrES4NPLNBuue6GBeBqrmiBGM5+EphBF/v1XksATNyFB7VJ5Tql62B
oWzA2AYVGc/K9k19NCvma5P2OrJpk1vl49fGLtwpWJN0G+DxxcO2bAxgxTKzYyjbufptARKs3nrX
2vhO2PGT1lMQAArAQ4uQCNfH/PwT6dcEzKR7PL1nku0T/WQQArmQSlusaja3lpL2uNRtm17Nph0o
jTv4CbFuVW26a4dsR7p+xWdf2km0IxwMuwHeflYDIkNqAgQFAdWyeXUZWvei8lTKVi7dpY3EW245
puZC4W7prkjO01SdcV5G17oTdbkD2GvTqPFx6FmQ5atOWr+wkrIPIC85NnJZ10nm2BJKi62U3TTZ
U0qD5EnbSCii+L5GZnpp21yQVcnb/jF6f/oMQTSzLCag8zxwgIROGT8l5LY0HI921yJ5TeI6/Pqg
nnswtDc+2ZMf/ynrE8KyOsxrYcvc+lAVIDPq45WLdyHKPbWxKIxhZVnXoTmKYHPKt33nSy50JdQf
p8J3bmjsiUdZac2eVnE559HKqWX59Z++TmtZkbYpDiSl2VsFLeGcmFcm4x4U9zxaQl1Yi9Su8cp8
RYzl3GmfGpY35bNh0vEZsDYYHtCCwMWrpz2ED7w+Nv2vN/DibYAmHQRf4NzO4pahrhSln3A6axs3
bWrTwJog2jlVvjLTaOh+f23u4hX/ZG4RlVEUr2KUQtCOaNOQokPmNKBrbFesXAj+5Pr986sW3ith
ClON4uPOzS2480HteT1vcFSG2nOhtL2O4bxwEfDEAVIhp6vREFikIsWgk4SpsOD0pp+4ydEe27V0
T/4dC58M34i/Hs+dxN0uTgW4wtM5nWBDxj78pt5ISLPmx4dsddbqo9P2lS15Qj+dQFAigrGoha0+
yu8tX5YD5mv6BJGZ8qr+4QI2elt4siJRAA/AQb4DMRaw+/5QHsxddZwfkmitsnqhxIUd/fT5ixDb
TCCAFTP8JB6VEyhTCqRIau0ne/u+fHJ2+q1cjMb1i20aFu+xv0aqcuHsnthfnN20iNlMpP0u302x
G6T6jVqscYqcc5oABohWBLIIIlUwlulmPmnJh9NBvKaDlNYxwFQJUT4nUG+GSHIOlhhIwsOoMenz
VrzBxwThctsxWQchQ6hNScaj021vWisuhzyHSvuPLoQu95GYG1NDzavNffaUO6FkxsVocWRBdC33
qqP9wjeAg5ivHJT1yjaR6iTbr33GBYAUkot//qhl6yCLFaqNBX6UnPSc8YJSIPnxO4Yg3VrbahNf
k92KyQtuEc1MECCpchYQ2cbpOgw6A9s6S7AOG76LuddcmdF0zCIgzn7VoElsZasEhofEW2VDvnTN
QbWGYQnAs+Xw/6ltp2Quj0UK8P6+vAbEbuveS+EXENd9J2ttr0tu67OtxZnuG4UIUCJiaff11toQ
CsCbU4BZHngbIPoAsvcdAFLqXR1B/v222Ojb/MF8pdFqZUBaWpw8xJkQycZLjmxlueKGcLuqprXc
5B6/YWNhbgOEXzG47fWfTajeSmwzCjAQCH5SViYqPgYIzoxLpispDAzKrcV2t9SMY4M3CCVABtJS
eDIwkof5/s2lXlQEpW/9Aqgbmt1H6XLlECZ9eQXDKqi/Ngwl0vJm9dBfCBuBzIe/UyV8Hmfh9BQQ
pxyxWvhJsp5e3IK2fG/cygaFeEjQf/z6vF847ifGFmHcmI+GmukwxpTvhQlBuzH10xTM0T3H2Osa
ndsFT47WoyXnVxwXO76kkEudYUo1F+aI1/nmTZnC1SleHsaK10FtKPf7vRmi9pwdQB1tva2t7fmh
h2gk9Awg3o0aNJr3p0s7ZWpqpzq4LsfkVU1+2+yvhx+SjgT79hFRneXc/ai5NkQFYuiZxjziEBWQ
uhQpsJU2kOsgOFztMCExXNwfNHRRqpDlYGCBIQS9uMkGmEJaJG3PAFp11mPKegbW74RlmcqvnKpM
7PdERa4MLvdqFg3/YbQDxAbCUa0n+1gOiaVnIStLR0t9COeWPdvFDSGtfk2Q4lZ6NBSG6MmmTu2u
DhMeEy1/yEbMIjVBp9BqwGMQZ9Cu9UeHFCDGS0bhWG9JnGYTpu7rqRJtNMDj5vZWL+aU+rWrZMZr
rMbJ4AEfDujLpkwzSkK8rR3o5mxzqlkWgL4jNp/mZMSz5Cl5Zu9zCxyuRdjGk84DJZekx8EIAbkk
9xFN2upRKUari9xh7EzuO3Y+Vg9t0SCG97K8LUfu1SA5odtSZHnzmwCBVwdd13SpC2lKsHaC3rds
ROljssRqOh8iUrGKp8aOm+p3qXKneVFaChGoEbNW7tvE8DNvhE1bcmi1XO0AXrKchO0gmzih1JK3
g6Myz9Qrh7yWxUjqLhCd1WO+mhNnnCcvhwIFZPRMVudZyMXIKaSI8tEF65fAMj8Ws6KbY9DElLuW
784O7WvIJg5a90iVhIyYHMaytl4ORHr3iGs1zeZW446p/Gjdnpi31UDq/GdO59I69Expkgx/i9Hr
u6ShpGURBGFEepW2BimJ3wNd4kCppauy+Idpg2IhGsk8jtD9LYzBuU+ZEldPleYW+dMgDFpn/pRp
lbJRenUuD05BKjhKB7Wf7gDistEMUYUl8VXXAAH5zeR6jzUdBKwVntM5RXxX2pmF4uRga+M1G7mB
SLPOYyPI7cyQig2OqPY5BIa6TZWieuAXI9Wygz4olvPDEE3eRDZvoF3mZyJX4zqoCJDqYHqtGI5h
niaG2NlzZt2MnLdBoqgx+W7N3YC2hZlUCugbWapzZ4tR7IIc8yl359rrE8HbXcrSokj8ZECv/yGf
gV0z8Cd2QY+E91UHWiw68GoDzs0G576ONcijxSoCqGOlVylm19Gpra4wuCRrNjOwcwNA3n01jn5m
JbHua/rAhs0kzELxxjEn1ja2i4rrfmY0TfvKE94UCgm0DPvn60bsFhH+QGdXRcNpL8mMx2kQXmrY
jfbmotQ357sqUxLJAF7QlIMAj2lTQ/2hVhO0iWal7qlVPptaI9qdwqthVCG3YKcGTx+tJEsRmh6I
ANc1Zu5b28h/68RIbB2SQf04PjPOMvbWW7Ou3g0DAzQuT+3SMH0oKAxo5omsUrVjSjUjx7hMxUpj
JwZLOBuFGCT53jqFmPfMMhUF3kTtBr9UKgUCaxrmfPym7ydQGhVKq7HMd2J11sELNIPeEIANpdYz
7EOsV/UzyhmF8V4zQlWCEhH4s/CVcVw2L6JzW/W+GWYaY4wGl0z5SR1Bk4gUqCpxTLkNSv+YZah7
slkh1YOec6KH6cRjYNZajJEVPxipTauU1S6lPfIxK4pvtugE6M7GwjFbwNaNadq2XZdO9xDftPIi
qIoRdj3SiyotDszOHei6uyC1L297u+3z2BeTrcydl9ljlRx7d2YAFWv5QLcQZVKsMKkyXXmr85kO
IG7XUlN4mHTQtT0Onp3eDk1Ps6sStPH5b4griaINrbLYxrhdelCLWYibmjQpORCnB9gEQvYD91pV
T+qXfu4F6fyu6wrRebGTzU0KvlamzH8Hcvy33vx/6ATR0H+tN/9YJ/WJ2rz8v/+pNg9JeRWARRRW
oNeEjpeMaf9Um1fUPzQDRU5MX0qEsoZY/x9y85r2B2alQSyooWWNfqOEqPxdbt76Q5PQeGSF4EhW
LfnI/+//+XP8H8l7fftnOCsW//5ZHnwJ2UA/E+goTGQDPYwWB4LN0zjIJHFhOhiQBPenN1+ZB2cn
sVjzvwIvWOQ0Z6YWASYwDf00w5TE9LuHBCOSMllvr7P9Wtdh9asWsXyqKIOef5j6U0h+omA6xzxm
CwaRpljj1ZOx4qfM4ezDFiVCoCNFm+SJN2KqTUqsmxsjWhcd/ZOfb2kH+SA4l1UMXuPonO4Vc2zu
2NlvVZ9NTCSnXA0nm7UBMiap1ahgHrKk43ycUoB9kSvUtbatRtX0KU/EfD2DO9q3eJL6NC7NkAxC
CRWldq96fGDiaQYXB7up21+azeogp6n9jcRpF9DezLeu3XcBc4zet4q6ATRbdW7gw4ATZD1XomSa
4lARNSTQGAY1Wlezo9EYrUOGkDFSXE0PhhZoWOGkAOQLjUWT0FyIivTFwUziOcItyQKWDHmoUhOC
k+gNRDPChLteITyiEEHdVLNL3umkaL+Loep/scqINyBlIF4Jzx0YSsKu+24GBihW5tAZM93nitE8
WhjLvy3d+d2yKnQMNaPdq81s7ed2YFeKyKdNTAiwiAgRj3qsp4dhbPXcQ2hc7vAPOsUiF/SGJCoL
jZyP+6QzzVHi0dUbnXG1CdFCn15AmQpeBn1Am/TJKEfa3bJKzerA0dqiPc5aUY1+lwi3fM1EU5PQ
7F1qCE9JNOupyVz+2yUFIh0QSbWQICnqfAw54XVSAPxalENYgbiRhKTp8HA5lWHXu8bUenR3zUSx
/W4eleoZK9dngdvWgMyCTZ1OGytTqu9dnEJbAdLKvAtJjEDRG1PB3xRwBbDIiJn+28hyl3hY/oTe
KZ0yJXHo0om7U5BXY7oRnca6K2jruEPAYxb3V6jEqOR2ok0V+wazu8dCM3OAnbuZJuHISrqZ2aSi
QqXXZS9+aYnMtIq0cG5AkyrDpD6PJpfVvpnajWVELLGhNxprZhf09DhnVVzcKUYrfie56KKEdpjx
N0RVg9ixSg6YznN/mx1le5JqUzjHSaN4tYWIxzcRJR31QQMVB6t08pQl5vTNSg1t9FIrrx5rZarh
gfqCfrN0ljh+pot68FjNzVsnB9XBpkBGIMcNeHrtVgMwj01lmg/lqPQ3eafV9a7QdcyqITbIQi1T
h6euN60DwxP/3LIYUcPMza1Va2MkiIueP2MkbCcz/2arWeU3XWcfmrnQ3qusG97qsoifGoRBh6Kn
aeKRHHzqs86KTVclLWJzwkI0qhqKAMUW/qylCvNGp9IPc6anT5QJ1fZse8iFN7gmlL8F9u0NMRxw
6BU8vzerCMg8xF9KiT6Cg6gqo+X4gjCfBCD0Kl7KYeT3lqBxUM9Ozb1JZ5MWJLRC9Z9WJsS+LEXd
uAakb6kbG4g6OswHDgACvHClQECVaTOQI4biXA+sMbYD2ti1Z7ExC2ZqD0j3TBWvC0mcg6qjvOCp
btk8qUraPHMnU+84AtanSVNGBX8TFQ8MJMLUo2nG/GRWkCUkkwrVdECzryoMGKSeC0rrXxggaYag
UIe89pS+m7ZDUds3SelaL5PmKt9LPTGeC6uwVa/OE3qNsNiMMCXYheiEG8Cy5fVumiZ9g4YH/dZM
hfKgDzZ6x0aczu+C6twflVwJVTR5klCN24kFqTqoxLdFPAIZntTqCMbwFsPnip4+qE3f/BzRxf+Z
oT4f1Xi8+6AROn8dW224LTEl7Hqo5/MjwswxGCB0FjR2Vd4WVm3coX1WH2pk3NtKKwqfJqp6NytO
5otGxNuh09PNwLQxHIkxHnhpikNMx/TNnqzkoJOGv5kFA3VhpRTdbyjL9reI24cDzYR5PTRF7uPo
pD7E25Nr7szgwTan9j1vY3aXONwIun6KI5Gmw68ZIcKmY7nYdIA8bnKN6w9WT9ydLgYasXGYM8/W
hBbpDPqB5kSdB5HW6fe5trv7MpkwaZ3GMdmnbccfOq6yZ4WUxg/kAjQcwY+5Fz0wfmpvxPuJ6vqh
Hl3niBzJDcqizLdNqff3JdrYx4mMzUtbuT8NXGS/tpV2xJKX4y5zYq56TSYK3+A9CV1FL8FvOYEB
ImwBkqu92eytR67in6bMtQPCDXJN06p+JJmBjMDtU3bMaN3BSTD35wRe4dkrqaLWgWYU7WF2AQUU
FemHwMhtmno9z/JNCQPBkI44H6pDvyeVU/WeHQNwY+CKbMfeIQP+vSi3RVJeGRgkCOOxio8oJ2KG
n8WI9UfEIzszT8DQoGa5b84tbzYK4ESH1kRKUenUvTK1sgoHNwMFatO33WucilxHvcNlz5WD+iyG
WMmryVt9xjU1p8ZDI2i8U0qTPw0z+MpEm877amKoOCTA5n3nQ2ptMZwiAO8vuzujV0E9mVYdyBqs
4nrU1HkTs1QNaE2oPyX2L1NoylbtVfeFO7xB4txoGVJTpSk8nPv5CmQ7adTYY3Hv8Fbs3DTRQfTV
kApgylJYflY5Jf5cTe+FGqe+gau8x/it9SQSnhxk8+Rmrp3R8g0TeYtXomRwMNDPfB/oQARU3Hrr
qtbg2D3WjbQIE1Vgexqkw2KbD5i08fK5MxKfiVb/xsQMdW6O8ojXa5b4ldLSVbZKkqLl9xHM/3de
g7wGkfF/ndc8vFZt/bfHuvzP//O36W+3/D//b/WTNu+nqQ7+hj9THfsPlM0x1g3sMCBTKkZp/n+q
Y+FPwIaAbhJQ/iD8lfF6VfM2/V//of1hAwSIBAmFKUhCYa7pH5kOEiRoCAMuLzMkjOaBi9H+S7nO
afMOA3CgZEDoLLVDMJlxVpLtEK7Ypf3SBijlzb/UySMIQ71y32LoXdEf6a0arAPVF0XZv1vV8KAa
QNHIROs0as/LtNVG66WZu20M3T6IwqIw0HsKea/FY5G/Ia7bp0aBKqzl5+Nbl1eRqDo/Jvyat403
CeGp2o2d3CvZK7HxMJmt35Mt09sfqD0CVNV7zEQ7OwMaCCyKyhB0wwhvbflTO25S47Fnr8Y0RqVq
+P1sBHpcRsSt7iqL7Mxu1yZ3Y/LelbPfGGvt2rMePMpaLgiAQE4NUCAOxyIPawdXiWfOUZ1KvKK/
cybqs/HezEjQKGXQlaiHoFZatJlnuXtSt3AmdvjpxP494/2c4S7bGh8/ARVxnECcvzPMlqXDTfQ6
iiG0CBLEqAVoXFLMfvTu0R3XeqdnOJWltUXLvNLnQrE1jhxXi6bcs8D/cZBERAYI+kMdrLy+uEHS
lL+tUd5dWGoJ/oQABhCJ6F4tIU0lUhFOx87r+zTMm/YeBM3gO6FBmfS3bbm3emhFo1EFJGiW/nTT
39q4Rt1/ptcHhreTn7DIg4e+JIiIuo8WbbevdhOyHH84AuS70QK6jwMW9CEHQPUqO7TAhhfb+R1K
uX95w/ErJHATawGC1CVCQlO46/Km8zTkwBzzPDN4aed9lsiC3uvXZwt/42nqj0nUU2OL/eYdFN0Y
ymqjMj5k/4+989huI82y9RNFr/BmGhYAQYBOJMVJLIrKDO99PFpP74vdLzKzuyVQV6jq8R3UKpMl
/Qj3m3P2/jZBX2Ipnlg1b7Rc5VN8nULttitFtylmL+QQrMfwfdTa0ecvSrO60vIibqQqzLjFkNqV
SSGxQCepPMUjHYzFo1jntfRiu/GbKSTHUo8pFOpeAwy1D1O3qOK9UX2daLyE/Sk00HjViSs3NzI1
FcBTSviuYz+T+nsy7eyk1xw2hodsIjOpkIKmRX/WUjkvFWcxG1dcR7a0tBqlxjVyLZjr2F0VHFgS
6FtOWLlyLOLsoEiSr2aKF1rzTs/mL2yRHXXN2IvBxjVqr+wVR5bLnRQn3hY13xjUC6wng3mqlRP2
75YnqN+74Y8F8YBcyg9WNdqWSN8xm+9KI943zGpkTNqSJuxGAXNPC4J36Gw16u/zekTffJfEUGKV
N3Iwdll7Y5GnNevvKjX1JqxtlXC1rOCItGSuRUugHmFF5d/68GPJVltdkW8KA0VxNvCCdSIBwc5C
61suFTsgLMfRMn1tMU6SMrlNY3iR/BbNMFgE/RX8p7MItbNk3+YkckRJsjMTWTmHzTZRHTa79hK+
c1/sMK/8RX5BiusuKwKnNNmTbvSMZNKNBvKuk8KXKnmfsJNrZsMZ29qJxfROjGGIDc1OqKVbVRpv
10E+qlXotlXlx+GfUV05hnRXJfnNTETxEq3ulBP91BQxR1qQcau4k6vpj2R1AQ8pMk080yFRDcC5
5RjhV0lt8M+zbY6Ft7Wu/JkIojaKXJHDYWHMN5JeO2qlPUgL6u08fs7TyO8QoA1pbHf0r7pKYKs1
uta0QhhPbqVCeVrHKihMkM+95pO3YmPTdSKMwjhHXKumVh4RMJS8Sl3ukyXiqskXS1DdMlG9ZBCd
yRg92LQ8sscuOrDAVVMUrNlrPMtO03dOpaIyaazbLCYPmv+t6GKPk6cWWX4mxCxwJLdBb6CF/jgO
FUvMR6EYZ7meD1KlOpaC3RPho65brjGHvrWMt3HMsb1WfITdftlTVSgEu++KfUIrKByA8Iq1L1uJ
O2exs66iU0ipn7cnXfrT6p6XwjrESn3G4fkwz0+6VbizxZ+h/THrd4W5b7jRmdTbgp7sBbF2wqy/
CZHN1GF0SKaRBx3faUZxqNRiZ5qZPZS72LwRYEu369kk6q4uHsaFCo9GQKWcufXQQxYdjx0sPUIT
jedBSU8djc0QYEU2zrtIQm5ZMquGvb+Uw61Qhvs6m4K2Ll/HtPo6aOmXJM4dRRucUnsPJfEcysWX
dU0pEKxOM1GtjG+bXOLwsNpdkvrw23dLkR0iilyC9hrl6lngJZva4n1M53MzFa6Zlzb94KOutc+q
1e9mA2u0WLurGLkdGR9pEwd1sT4menPoYoJb59ZH7cF6n3ipQu1Mzh25OaWDdgId+GUUZmazY5+z
IkjjaY4/IqaSphb81qp3S/UHfh63Ew8609ykFnZF3lyc3GRW6MSVZCMksDtBdKpIdaZhDdb5hGbT
nnS2G+GZepdjpJy/umPaviO58mRerZDm5WsrhXdJFx4tE5ubptu1kgSzSMmmzzxFyW4r+DbqjMho
jHaLVntDkXprek26/ompxRKCYJ1VG70VFoBLqY8YU24rqUFtZHXZiZ2Jqjhc8+ZIJCeHH2/2Krf9
ks7En28Xr+6uwuC2wvsPdWUWMQTmEDDYpfGqsoH4eYeart2UZ/W3zhPO8xPr9FNTobOJnA3mzpH/
92vm5/0YugV9I16gv0bRdaFsUuO1EpXpY05ZBSkHlk+NgFCgQko2dc7vh5KvjXWhh5jHNC2N6SMF
ruFZMN4QN9mTt93kzlP82pduNgRdzy1GinAs9ktCfrCx5c3fXtObXLYktpuMJdeiy7O5czkG/XyT
2bmNyjR+l3OCX7u7MhJ9IxlteUyPTb3udcT8SUFiR6PtAYFeuxGftyky7kCCXXDMsBu/TP7pCuaN
QX/bXrHoJnxbfXQ36QSmEhFnW7n6cXDrU/gNIyuCs/a1/ZJ8F1+nI1uIyL+6R95ep4vX7acfc9EH
0kOtUVftnx/TkJKSBBNZCfLNNQPPJx3lds9/vOyL40dX5MaaaG+Usk6cfei1E2DolmfBG/w0cThf
OfEhZr6y29trCj752i2/2AzDlME7qb317syuf7Crm4FIuleofEEL490Lj8apwbO8HQ0WH8nwDXrk
uz5Y9teFQb84G/x8H7aD8Q9CXq0wymghbDxQ/M4p7mVuOZjQzX2Q685wPbvgl9dOx3PT0m2Mmwtx
VU6iuq6Fb+Gt5W7YBcnVB3al0Ek3LEq6s0CG3tVXEcGfJGXb46Yxyqe2MXWY0H6+TMmgBV5BFcek
vRJOUT/WmbNnb2O68GGM+3+mtJtOtOfUU/bN7vfTzS9vs4FoF+8KFsBPvrRJ70PDqBjfDMbjxkNG
dOGXJ8yG7nUU4q9HI293s1Zxrv0EFAjzuZGqt78dJZRsdcd0N11u6em9Pb1cpSZcKub+uruIzuEy
UcX5RBeIq1mc1L/nkGSXGc5/QVi7u/BmyyS/pgbdntblNLGJ3P9rvIujVTNFrSRob6l2bEaqJwUP
7duVB3ZtiIs5OStbdTX0t9alMQrm8Zk2C7Z+/TE9Lcfeye8nW7/imv5k7L+8ixdLkiQMvVjxKdJh
vG+eqdky/yEz05w1iKg/1ffXJ1z58/r+8yH14jLXOjd1syJz2MZR/N51PgEuwXQCxu9+yI/ho4GS
PrOlAyy/Hfka9Vvo6d2VZf+TgPvvkzJAaKpASFkv3WxNRxhpRIVpOAze9LyCf9UF23K0wHzVHDB3
k60+/P7xfn5hJazv7KkwhYs4JS4uWyu7BkQyq5z6NHXndv76v/jrWV3oNRmbjvRikiuaVJcadbJJ
a3DVtiH00fv9AJ8MgNstY7HG3LSxAz7ZAPR+SLMsn2ykVrFBOOHwXqrQ1bNqV8hIkdlxozywh8Vy
Fw4w+bXqHbD8X32CJs4/9AaAwi/ZCbTJACEaX5d4cpYBzbMZHdIex+EqeDXRd3k7B1nZg2bClyWB
fV0lmzx3e7BY1+SXNPmWlXs1+zDrwiPrjZcst/WRf830MlLLn8I3q+mdUuZcWMGTylZPasnDNVJX
78Q/BJEw+jbbs5N0GnVBe7geI+u7aYCbRexQFOBu04eMOkqqf88kwJT6R0UFbBnxSqnRoSe5sa5M
cjTAKBshfYS7ediNBcrEIj3Iox5EjXQTxtYLnUkn1JR9nVKX5YcqFu4RVdrL1qk02QO1rZty2E+V
IsjNZa/W/b2Wyl5N12lLhe655lxCsDXFb62wL2ftiX7l3gQYYlQjbZDxVS0t5F6v9E/2bLXdNX+x
OkK6xduOH7fyk4aSatXwtKzf66Jz4n5yE5hwY0HRzEjckn1a1sn72Chvi3S2JWDGnHOUksyGtaOY
SnFvmVwx0Z24POh0aEfLL6zHqVTo2Je+NjyL67lAGZbqrTcsfaCYnT3zyqBl203SgQxvO6x6J0xf
poJ2aRE0Zu2sBBo243stgzBCkFqgqOkX46FbB0dClz82oZNwYFNbW1SLI7zl3WA0Xp+wkbHul/pU
JIujqje6tNpD8wHk5yGZztla27nI6OnkLtQpKJ9QB5gAt7cHi853LnwxdcEzo9FrdBLaQ/mezqaj
D7MXp/K+rjmPYohbZ5pkr2XyPKl4MXThIA2tF6rcEIWCx/xuzHBu6k2e2Xc2eF3bKsu9oWU4zfJb
0p3uZrW4N/NHrS6dah6D3kz9KSXZNLlbOMUreuym8VHVM3/tRpum991YzAddGF9XwjPl/EPqKMLJ
omtOr1WNWL1Pd/Fk7roBVKclEPb+MMWGm0aDqxVPYTLukvyU5pa3TOExaWe7RRuOdMUOhTspBYFg
yo5lnWt4g6Ie3W2i6/Q9Vm8R09qd8lUBYjnVT7y9XqLx4nedW/Yzv23wqsHaawtQGvlQJPRlreFu
Ld/g/QXrop8ro/WbRrtR8HUIAvyN5FtvUWucKT2peoCGY1+UgqOsf9DUdvSlpBZ3SsfZ1brpY5Hy
gOqQE06mu4BDrsXM6UZIKfnXOKFglBzHHn+u8VTnSYBaxtHTP0vtDriv20+Gm5QthaHWDqdz2STv
TMce7mGXJN59Pz/F5MCgcnKz+ktbSF5q3lccfImxpxGIkllDuUuJyxsE2B6ZYutG+JB1hQ2Ln+bI
8tT19K7j+z4loCpv/Tx8owmu8ML3fWRbBg+HelxPOFfR3qAEsOXICqL8FY+eO7dM23XmdqniNzKC
S/EkVDPlUtOfLXIbqWON5m2tdX4SD8TVJLaZ1ac+jPy4+p6PK5yF0LUQpUqr6ivx7JjE04565QoN
GrCtN4ycRpEeLLXfReX8hbKEM7flqbHGVwnazUobB4Pufm2o7fbZmzCeiEgd+smPcgyX/Ls+cwdU
FKcoV/VS81OyxypN9IxldRDy3ApZHVh0sCoD5uAo7OJmeke8xVT8riX6XSwiDkk6Uk5IckZXb6fW
/dgoLsvysa2bGyUxj3m5q6xvmW4cukLcCbw5GI5oPRGUidvLMIa9MppPcI1vGguOGerfc0EG/TIr
x66RXU3qD4lQuZoyHduuP0wowtCtHgY1OSasRymVXMzHttFHTi7r3toUfstEt9bRTRWKAXbe26RB
0zhLp5YJ1sw/ujkKSHdzUlMkDXeT7Fi124v9wcr5xofUfASt7C5Gn/ANxKmdyMMt64rbIJpY5spH
N/+Wi9o517Tv4cL6NFkO/af3GlyTRQZMbiHmQU8Av4Uyqa1QNi007ThoiqMlL0WpBKrUPawGsidW
M0tQgo65JNWQUiCxqmI/z3kiwvimrq+jmdpWfxLRcBlIrNNKRjUfP7H5CVDMHBAyB1KIHKT6mAk/
HFrANAjHi2JBh7ccLK36ngnWoamnj3CwGpf6zDnSQvJjrSGx2Se9lWNK8KqChipKo9pG47ZfleVD
WcOHiTplS8Wr7x6ysom9dlIAoVd/jts/z+RzT/kRA5WM8m8mJJbPoYgxL/T0n8J1iOxRb31yhfis
RuNeToSvORzAqHrd3q81oenAWmfFw4Pc5vsiMl87veenlKlTjuJJ5FLqni5HI3+X56M0fVGHLBhp
O9aJZJdozKYW87AOQjWGLcG2U22xZBa5UyyPVUTwd45UcK5deZFtVWmPcYk3ZKvK6tRdKOJK+XNV
QDDpWgcEiI16m/IQKWx8Q+JMElua7rPsTemQ4Re9rdWqay5U629E6siS+G5MzdmKDjKLUZl091Gr
e4uSe6nQOXNf7sY5T7006biedjfSbZTT2c/a9d5S8JksgG2nGCmJ6EWhekqR2fWVBX3BdDok8IWx
2mZP/6B4xYDgKcxMWfsy9mysG0QxrOQGiSMas0fHyzzYMUqMpvpab+9q+mWYz2l3lw+38/RFQomf
p6I318o+SjUaKCnlUdM2YxXc7OCVEZRidaRE/62V7pK0oTj9EOI6b+MvglUGHWXecmYvgQE3iXZ6
ZHkGL2kzP3aheOizfNdJqdtO38rumzLuB/RL2XJUqLqay3rQi7cQdkVBSOxsZa4ol14ctU4xlGzC
HrV+Qs5henI0BWU6f1Ur+VVP2mMaiu4sTJ7WdvtWmANQjrY6saEZ+mMTDs+jONqkkThGf86lPaJB
u+xaOjGFs7S5pw27sjglCruKhpJLVO1aHf8kodcVLYVEv+dYHwhy5/VaYyulTqPkTht6N9Mk5oCI
5Sg75OStSRL9c4l5ZOn9daSKZwCon7pjUjT3U9d8X8Nyl2LXrwEiqulT296xTbONlcMGqSiTRjMl
ck0L86a+W7onSXivR14lvC2a+V6G5Ieyk+uX12R96YVrFYJfHjgB0Vs6XCLpE3diTOQ8YUO9RRgJ
tnFDJsTJ8Ixgq0QlfkxgwrU9/F9lxU+n6B9GvChDDYXawuhixDCYXyU/xlG5Pm0nP95Sin70PuzS
E79dU2B/PntRisG4SmGCsvansxf7rFyRha+44HhgX4363z7ayThzOZPoylYBuTSKzlXRtkP3ptcI
0vI/dHX/+5PXL+pXtI6hGJmkaiDM3x7jD/WyQZvSdun56yVvWvAn9mUwTTudo8Dvx/nF68A41Pw3
ET4dgIv6ZFHqPSakN5GAJ0k+aM1LqV0Dhf7i3E2r7YcxLl6ADOn0vM5v6q0aFCeMPg5b6+Pkj8SI
cvQKrkJ8f/Hkfxrv4t5NvdWu6fyW7oub3hU+tug1fbJ7WwmUP4WDvLv2pv1CcvHzBV7UibD5MWnO
lJMnLzzEjv4nZilf9cJ99aq+Lm5I7MpVq+UvjuY/D3pRWxDkGhbx/DYclFfNh0TiiHvr/l8Dh/7q
E8adoYA2Qgalo5X6+W2s69Jql5lKcnIyXtf9VsOFWnrHkvzIXmE5qjvxJXSKKyCeXz7H/xn1Mm9t
teTKMMe3Wab71CZeO9ZXmhK/KoX9eF3KRdspB7AlS/NbyXn7bv4wA8VNPPJH2I6jG4f9uiHatO+/
/+J+/eB+uCz555uZ593GIH7bKAIASqn3jbb2JgMziB6v1oO3v+ti7uUCySQGBAyr4xMPbpBqURDf
Rr84CX/FwRfOdIeN3l2uVmd/VfvGb0wLD26+CF3v4mauxmAMlvomHkhkR2ud3Kw73dUfm2O4gw48
jE59UI+Z3zvNXseccu0r/NXbgkt9AwlCY+Ts8vNttfRVqXP9zYzBJIwfXfl65bFd+futjdLzw4xc
xkU9leFbelxINUdousU5jjbNXoz47UG4+wex/v8ln0g+ubf/b8nn0//5z/KP9WeFJ3/gHzOb9B8a
Sk085nD+RUXemKB/m9mM/6CVawE3BiPJcrwtyP8IPBX+0faHUGTxp0gc5Cv5x8qmiP+xKUU3MaZF
nZay8L8l77x4R/g5W7OJgRCaWgDULz6B0EJ4Fck1IoGDcG4ecncji4tnJZi9jZgy3fyboK1PA17O
JdRNGkllwEY+VNlii9Wt1H/PUGIa8o08rlcmzIvdwt/DsWeECQNUgBb6z99Ar8tRrAtFhjgKjADs
3NdYjO4gEi72D0/87u8Z6kfJ5C8G2tJv0NzqyG4/sRFGLc1Dfc3ZIOb7hLCIWAFnxKT8+1EuNlnb
5ajIO9DUgQFlNb34pEWjFSyssxmaF5E6KdIhdCqydCeFgvv7kS4bIH8PtfUGNxmoAWzi5zsX45DR
jJihRj9+Ek96/lfmHSSXXfxCVmr4mJFGK506dzj2wYaoxTlzbYb8awb+YTX4+0dQz6IngZKZA/3P
P2IFySCFMwCDFFfL/egu1I//xknfowr7spyJ3nlOc1vs3RqrIgWDyrmqQtheyd/9iO0b+mEeFRLw
3FLPj5gOyWnxpiB36SwogXVYHhP3Ws/wl4/4h0u+2AsuI7aXeBsNy7mjla+hcKsorxYq3N8/4F+9
sHwW/31rL74MMdVAAIiMk+lYPJA6mdVTpV1Dwf1ifkHF/T+jXOz5Sp0mUyExSqnozjhRmkqvoHi2
v+F3T+eiOWglay/3+jYCPYBhuR2rlzWeaWgcuuXaR37tai5W7KFrMcK3jKU1ppMhCZDXfzNY5/KN
1y++8CmUjX4FzGkL0t0s5s6caujqHsWutmvhLab4Mszffv8mfHrjkFKxT2Z5QmOkfkJWQkzCgQP7
wE5Q2+LPQfBl99rL2n/8fpxPb9zP4xgXl8aMpgP7IIYGI72tqofeCJ0he/pfDKJrLKrMjmRJXbzW
BfSEVR0YRJ3JuxFAQgy93VKl//0wl3tihT3jRp7973EuXuyQrDrQpoyjnAePAt2ufImfqaqDmw4d
8VoHfJvnfnrJL0a7eMmXIdesMWM0OZBet9Ewi542kNcWPJacry3Sl8Krv65OQxAOUM1kx3IJxWlC
bVmtCv1AmYiBnCNBLuPIja3x3RT4L+mYeHInfRF7Oeg7iTMxWeVX6glXf8PFx6ZUOl29YUHDQNeW
vDElDEoJ1Gg06+idywW3YfLVkJZdoQ1+ucavIjW33z/lX72xP9wG9fKNXXBz6jo/oU4Jlmx7vwGz
lMu734/yeanl6aLZoLxliQow84tNWNZVSB217W4f+6cB+tAOdtmJltF8k9y3yP4X1/Q5JWT76biF
vnYv6X135eh6WfP4+5H/8CO2VfCHVa5YQnEMZ37EelaDLb6wobFph35FSNLi/ivpHtvO99Nb/eN1
b//8hyFHPtO1UxjSQGh/Kk4rN/mwuoVX3VrIzSRn2huH4ojPzm9t6dY4oB/fXVUM/PIh/3DhF8u7
nmzQyJVf0brqYdyHQbHbigXq19lZHeMZPd+/IETaXt7LD/rHS99+1A+XDmkpqjC+ME0FjWfeL150
U59p4e8Nb97VNwT+Pivvma+k9nXNl/ppGduks6pskguGchXx18+DV6KZLq1Ep0/CazPm0qMmbX25
QXYJkbNB4+zkhq99Kh6WYjzoKNk1nKeDtTqZ2R40zJCzJWKK7oNI2et6RV8udGX9D8F41mhtRlFz
H2NNBHDrjlPshmHkFls+k2Hglxqdzux9pWHW7HXXXIFGrUwojd1mqAKkR13JeB8QoPehK6B+b6xr
IRqXRRRcZWzSyavCKQfKDLTwz9ffrFPKzMUaKwejG/7ZObk/E7qyOsqz7HPHCSe5VlO+vOXbkDpZ
ZzrMX2xdl6WGutCjrCrZsM/ZkB6naYgOao0qxf79VHI5DAwzTdGZsbchJI6XP1+ZamQp/WtOV+ok
jmd28GRIaEtxJer38xfD+2Nw9iTzCjHPJT5fi4soDhtWozROAB3QIaMZUuj9lXlxy37i9/74maCY
g1rBVW0qRQTAF+vejEeVTof2QQYAtTSYbGXxpCS1tJ7GWoxeoMvn4s4q8vxhnDIswZO4oq/YzF5J
0ODjnpBTxMp6r8WrcTbqbBz9sqkqGSlE3ii+vMbZQyg1+G5N7AWEaZVNnzq92m+Ug7ntydqeu4SO
lTYmN6j5inOtDKWBG66ZWuXGMotpCdS2pF8zrb0g3IDIhja5iNLqjF2YDnSZSA0n30PKjtiI1bOC
yXlvtKGwW/NaLNxwiNNdlOG/Cpoy4V7OdZfdFaK13uQFvXU9XUbHaufoURe699SQyCkpeslVljXB
nEW0BhAtzU7msnSTfB2dEBSJp4NkssNZRQYhT6qtZfoHQKv4NQRWtdjAS5LM5tOoC2zB9RSd6zFS
dh08phAOAadpunNznpj9F2Mgqi9oq7rRXFEbUPpbsyBEfl/3lulMPXypHYgLJYdUEeV3UhW1NOOs
uDhYnVzQiex1tXT5v9WC247dUvhNrZlRsKhr+yLWAuFKAyS73i/CWjvPtAVVuyMyu/WrrBeSW+SG
9I+rLqkNvA+G8rXpedfoXyFukVa65EkW3iv93P3Jc+oeZFmLevoOVgk/oZ0yN1TU+l5dVfEIs+u7
0Ug47foMFCwoCNs0Z+lQcoe8ZjURFCcTWpX21K0Vz50P2k+lFADhaHVncHG0IKXt3ZAUTIHh13Vq
gtCqn4RE4xpyTr9ytJyVZkYtPBml22pR7UqdlniqPD9UC4wXeynnCE1WlDtdtdLN1Eu9FB0BSKuf
amODLKELVQ4x+FD7qi3ftLlM9+OkCXbaywcAdbTv5KZzOkAunHktxzTXvdzSe+trL8FsU+mho43q
H6BQV1uQyz87SxxdET2A3dY4dLCZp0ADexQi5VT7St/fhv0s3DAuImMsPQocwSgL/bBLoAr2ulN1
5r04wt5L8/kF8kb7MBi4yfvNA6TLSXSI8hDHbKTvIk38yBTrXe17Zm3RaOxYqvdmndyMRuebQ3gu
1SHY+BTgZfbZEj1sgxaCfMgRgM151TDnS4Kfqmbm9vJo7NMy3slxJr+tJJ8WEAmNnFMXlDEeoyNn
UgALs3SUWl9utTVNXaUtEZjFagZlV5dfG3RWQzh64VC+VWvoE+hJL6cd7sShIU9BR8pSHZfN0qOE
1V3RJwd5NvYSVAV810BiQnygesupKL1tx/h2zVaeWMqdnyVZ3uuYJh0zERcnq7pvg0U6bgldbGqN
x7aY+R1FiiKgXDD9mdOjNM76zpCGx7zOQydHk2bPQ9Ohp6AfHy7DHQbwltXRWD2ySYJ6WYIuCgNd
GZ/1qAwsYZVfpg4By4yD6Zinqg6lPvkSpusbha0dpd5hX8sD2Ytrdq6h0zpqj10sNp1Yy14qzoyV
CldvXtwEcl0dWY95Nh+HKHQhxrlaFd7OEpR9IYcaizQgHdTvogCxGXe0Uo4EI4XIBlTtm7TOeyAQ
d53Yqp6sCJNdKXnrNDV+znIdD0nOssrU+hCXEv9hTf1mFB8L7F1l2Htrma+uJQsvvKe4e5P5HCeY
Ddu+OHNFrzI0xESu71pyZJEZBGtv0LyHVuDERWqe5raxvGiRn1dF9nVAQbeDIFOcj6TWq+I42ktN
LwSNngZtob+MOn4zNS53aolJHG5K80CTPkZdEVderUyvmI5xNM456oPYJBItrBuvC7XwRugSW2Z5
A8MYI3JmivcKxdwPzbxrtPlxLAQny75XKK037iVNdsvRlQXWbZ57AzOnROrZbuK85oVG9UaQYlDp
1dscNztpzR4Mw9zlRfRq1pnX9GtgAnjZm1J2wJx7A3pIdXQANNw6YDJTLx7UCgFwHS1oMYFdriav
voAlPragU2nGO+wSVIGjXbX49LJy9ZPKRKtVvxCN68zR+gJSBONOFMVnJWPLF6+wPQvKwf6aiy1m
U/FpzYgITZu6PpAoyEMC1Ef1wfJEPQuy3roVE4x0YSfislN3dWjcLGb53ulgbimFfl/SaidU6l4N
ixttlF67xsQfkwk3xRI9I+8PQjM5qs18qhOVWT23zmYmvELpYT00tsim5WQU2U054+zQxddKsmJf
0Eo/a/jQZTKkUHsBY0E/o50LC2oGqNVjKYTomYQY8Qfoza6eOSwtcVFuf90DCtyj3kR3jWEEahKL
Dwm4xwGt3PheFlV0n3NLWm82oKbeplOFQ87KgNfEHaLg2lpQOxQUkCyCb90wshZASxpU/1QcXMyd
34Y8K4O+kMXnKJ4ixetFmLwHiJXtszn2IUreIZLOcH6SwEDPAu3cgmJaLqoLgWXxYSSxG05LyYnT
bjotZb8EctmF1FJJEoiDsG158cQRf3CV5qBHsiRQwcs6GE2R1LVqhRRVWhunMuv5qyRkSGZA+iA4
gn70rqRZDDUMwJNq/CUXkirqe5gji9oYToXSpV+ATkmuKuaFZ/STuC9kbJdsml4kcQgb/Mpt46zt
NNtDQRyMCMczvUki7Mhzo3wfyDcAch3pUuLpaQODhrCDNzJBhBcgFzmAcWVoviwkq+yEYkACOBeG
fEqGJqIhGgJMMWZyGcpIwLyNsQ9pTkJlFVGlkEYZCQCmGghrtCl7lNAtG1PhnkVL0EZZ5o1h0Tpp
24dny+qG71mftt/DhA0hWsO1fUiYSZ4kq9MDVe/n0KmKIaGXrtZlhEBQZm8oQiurN/Ffgfq6XxPB
BQCTOZPMXqEFqIHU2vwoYwptExol08AZTebu90HDzm0klWLnk3RUFmMfCd1pXADM1/r6UGXWnbny
pOra+CgSPagrefLzxTokq6ii1zFR16bGNzmH9JPn6LeqFBtB2/qz0j0ZPXycQZAilMkNSUmDrj5F
a6TuG0EIPaOxYGrrJjwhBG2Ted6QiI/mYuYBrrkn9hDcmuJ7CJEiEo1dOWTVEXpEs4uXfgt5LqXv
Yi5W94IunUDC3ieqSWTfugdyFCQ9AWl4s4u69ssOj7JKh7AZ97Uwo+caUc3G65+DxPwXTUOg1lPi
FJjg/W4Wh0DvW+m+Aw3lz4sheqwa5SFGKeYZkDhwFwsIVMvuRgL/sxe1dGGUuHYNQ35aC+Nd0A2U
2pCxODfOMzHyUwqmadRcSwMVZ6zDs7QwL7IdDgY5elXbiY+qKqb9kq9/YI48W6QRCsX0wAkIFVwI
d48QmloyXNzrSeUUa/qCGs6zsvKNwOLabjv5nOAYRVajkQkwQ8YxxgwUkLicI8kg4ExUW3YigIOU
KNmHU8nOyLhNBRwdRZoLjhB39zoriG2M4L6MKMZVzfUt/bTL45KS8+R3CBJZas9ZmfuRkgdLjTjM
4A6tLXS3qXeGcOB1T/VbKzQPDbpaJs/nXK0/orD+I4vUt5bNVDMIZwlGrqsPKYK2LOyCYgrv5Kp6
jy1Ibgm3NxQ433VMzO605LoH+BYnf1XUrtWM0JdL2GkEIRg2X4kAHm4eod5W5q2EG9/JC5S7Vfx/
STuPJcmRJNv+ykjt0Q+ciEzPwuE0eGQk30CSgnOOr3/Horqnw+EQR1fPMisrQ8NgZqpqqlfvLe4T
LwSI1tUxHB+Vm0Qps78Kg/DFoYdRZNLsXefAxMYCxAQ8A9lj1LiOJ8Psp1rZB5yYd/CM4dZT850D
N5UF74HuwdOmNhUk7/oI1zoyGHQxyhZClqzPnk0hE+8bBu7dbp4YFCbKJhQ6fIesWk1smGL9/hiN
w9BDoe+0qRs1jO3Dp94P25ZBT7rXgv+LXfYCvFw5St/jMnkqBusQ1z+nqrxxmuZUarUL1u1ITcdl
yP7W7Mubvpp+Z8DnNmbcHKpIr49t3EPJxTgEM2DQNkBY9TAMsHXTgwKTObyzQhNeWGX8rdkjSHsE
kEEQn2yK8WGrJC4svPlXpa2l20gwJwepgm5b3wMR9aaT1cPGJrdGCD0WAwdDWv+EUtLapy3ya9AX
gBuNeZ5N9fh5nIT03dBZTNx5YQ1i2wi6MXCVNLK6b4nfmPItfi+aDuSp5lE2Kw2OrlH4p5qEiil9
2JNdLbDIq4iX8ncy1/zLYDcwvdVdT/3KixQQk7U57IniSsEn742j7NXj/RQYzV0aVSTWcEHt/GGA
76Y3Kn/DDpsxVbnOJtyqcdqdyLFL8JhN5xwbKC9csyuibyWY+EPSF95BlzOvAzNtt79qqyg/TnIK
N040Jt43Df6gyG0VqUAA0jOTyA3bCLKMoPXtk6R7EkPrQbfjgQnYsDDNQ14azqmSveTFkgXbzkR5
KKw78wHCI9sNDR1wmRr0Ixr1kPE9I+jEhKqUhqQ7TRPJvquz8HCXymPxNAwKhDLN1CfvaaxWpyQo
NWOT1Fr/0Zbs4DaF6e8xsvTkc0IP/F63K0/E3mzv5MzB1EYm/crTEpXTqk87yzVU6NOtQMu3sMb7
2SYZ7eadLQ9AJSE2hiZQaqoPo6rBglmojfrV8m2iCcrJbb81G334JgehVBEJc4Zf9DovPoDdjD75
0eDdjbnFeINSPKGH6O9tY+SVW9cfbCvUbyHFH+7bJMuo2CVDcpJ4nDJEI/FyUTKnlqAkGJtb0mD5
J/SXSECEQYcrqwf1ppUHBv+DhJ5BWwcPYYyoa+QM8tbXYuW2MhI86Ah9pFpqDtBOy3H1LIg/VL2j
HlM/G7c+x28X5kHymEe4gLbiWWGmEDBArtwWbqOZ8RFvA5m9YnrUHOI8uOv6LkPuqVP3dN2VbdTB
swrKtS9/q1C8FzeS7icwqOTdndn5vX5rsRbmOkJfekcFOv5ohx7v9DHUY+Y3cidDFJyhhk9W52Tv
4rxvEkYVGpMXvskjY09BAKccyIk3MsIka1/raYACVIHpmsywN8lnAj0P7v2SSOOaeV+oW7hGarev
RoR4eu+nrpESeHXSQbWR1/dtFHofjL6kLOmMsbxPzbr8Vhn2eFt3wbAzrYiUJZOn5qfKc+c95EHJ
x6IJQybReS0f+9xWDp5v9lzV1hnuamj97+tOD7cFSqiIXinQG1IAcEDA1/3o+kVM49Lp5QfHk+De
SWBka5gWYP45bTu0JIKpvAstxXFHSBcZwtALkNVNH9/qfR4eJU3V7g0/Vuo9kYDzmfMfKOZa/nfd
s6Qj71rDg2qjj+/YY7LQoW4elGLKd6WctFuttJv3YEK9x9Iai/c5F/VHW3Y9BH2K9KSrUXsDGcck
9NLjbWbk1HzDsD90eKEbx2qDz44Z0g33DINGFJnnXYViwONYj7HBWEpd3cXImd6Ca5Ufu6GB7lsJ
CthEcwcVca/Qx08JhKHU42qpPgxhBfvG0GlbLw4CRdBetsw8FZbxNZ4i+y6vfJmN1psATgvdehlI
y1SoDju4sHKwCkc/Uiw3b/uPBXyB0GjWza+cA3fbFrqO7KA8yveh08AGO6VD/SNSJ/tWHyC9d43B
ar/iEsqPLZf4scr0QiYfLBkU8LSCQU8prOsjabK8VXv+qtE0EpMstZ9qp++/5rUun3yTnhQOTtnS
dsTTJmFUfJmyfHgvQaH2I3by4jjERcSYE2gRQPGjPX7ufM/+VWhxx0NBSd63ddt/aIpkeIxTLyRz
qZgL35r6aGS3nsdTObXLlin0hIe9UUTl+yDSIcmlABrdGoauN3cGj7yPKZnJ59Bu+2Tjl4m6HSLQ
NiaOjevdm+1TY7bWwbYS5gH6pAgOOXUbnJwRQ/FYNDAyVXb+2UlV0kTH8J4qEmiLlyMMa6ZkRbvQ
iryTUcnBjZrLoNSdrHhuh6y7jz1F/zJpVvDOkJLsQx7XzF6OXj45hDzb/hl6zBtEjklOlodk2FAZ
McwQlaPTuomievWD1FIjcgYYW6Dd1psdwhUwjHoaCg9jP0K+pEN58ZAxYoSom9xXOzmBVpca3dDx
gGNWCJ7QpjgG9B1+G0bZ/0g73v8UqAc53bed0yTg/Q3iZ1hm3bSZJh02fT/S3nu5MkHbFBv02Zj+
kwHE676Ex23R4NAYOLOY62vU0nxfTJDX4q1MCIrCuMwO+qRApmw66GWoG7XNCYVRhb4GZFCy5T9p
Plv0IqFMSaEkg9nNvEl8BuHvzKJK1ce4KtWsBwE4BkGztcpShU+mUEICl130/VRSxytV5SWBLlsp
D0mTWRZ8xUoZJqdeixT/9/UWgjLvyolWxdvuyKyzza+hJbGAbAwKkJ+M1ogsHSAUfjL3xcGrN+Nx
rd0sqvjnVf5zi7Mqf5HXVN01gXmQuRcapFeD0CQZ0iddDyhWiIJFs72+zHkPQ6zybUNm1gOLmBuq
Qg82rYaaYdKnz5mT7nmRvrtuZo6tEGbo65qqbNi8aOesDnqeQeYTYaYSr/AmoCgGXQ4DjF78KyTX
vG7toon7pznEY+lZmjSSZ3s3ZBVaHgPm9EPyFFAWO8DaZ7nhU3KEn7lh0ngT3axx4cybTnOjs+1j
4McqJAujQGx5rd5mUF5fX9fSZpG5/u+yZg27SBrQhhDUZ2bsfyi8W2UKbymuuNetzJFEs3W8woXf
9GS1ltktVcFK6ydHEWRCVLANVHsa2dhV6fG6tZU1zVt1uReOU21jzXaeeHpV0p1UrPT010zMzrhk
h1Xq95jAxbz0Q/80RtSQ6np8/r8tZdbHR1i6hyMZO68DzvV7xt62JOzXjVzgQf7cHqT14ARCS3g+
WE/3tA5T4SWEFkL2CIWWKyO7EO2YCV/Zmwt0z6stGl3cIQtBzPnmaPU00nqEdFLwoqguOo6bYJvd
ynttJ53W3N98GuO1H229sTbbp8hTG4c5Ul71u/Shv7GQefldnSBG3nqQzljxS3mq3iXrWpUCvjL3
u5ZlMG2kUZ6D4ZW/f3Pge7/VeArwSIfpZeMfq8d0528Ez039me6Ocz/svt0UbvIrohC2sdaggYuB
5q35OVSLRHKYKHCiSynfGHsNUJN/UA6U3XbRTtoqp+sHaNFNMZcEqEkHzjrnlO3G1CxpHOJEivpJ
dU5QI6wc0TULs30k61JDZgPBFTjtZw2mrsb7dX0NywfzzSJmV60rOkTcRXAW6nYoGcSHYG9uxbk0
YlC4a5NJix7EUdHRUykzgl44PyFDBfGY4QNbaFGZUBxmkkgpDWllZxYBGdYbM7OTwChcZlUCHWF/
Lb/Ft8k+2wb70J1u/JOAHyHZmR1WKbUWd+uN0Vms1LsB+IApHPC9UMeM2k18jPaSC9fGY32i3psd
/jEhcaYkcw0k/upW3picRcp+KJvCFp+zLpxnn0JVFhvf/DL+TwLZGzOzcNnYpsdrSHxO09oZPRNB
xTFlyn6S88M4xJuVM7kYN/9lzpqh5DxoMWwUTrhYXwtoJX7Lru6OH/J7RuofQxdSx4C0d9McpNPa
Hq5soTWDu7BOH+kmttCK5Z1CUdAr1vjw1kzM7jSpvZe3woRT05/2kUyrVnZrzcLsSqPEZVVqwOdT
4woqFOuhTdXDyhaJnzH39Da4I2YmUS0FT3N+j3NN9iWNYgVuA4FOF9688Hd+sFzroO3M4fc6in3x
Sr+xOJ9USOj8Rb0YH/inxSH6Mhyhbd3xHIUWByWveOtv1xzWooOEfQdhORnSPmWOTQrg3MkM3oTY
RXmAlU7yO2lXb50D8pHO8ypd3lIMfWtv5rocHRxIVGFPZCXabQwtn75PbjJ37awv5vZvLc38VR2O
jYVan1iZ4GoLXC3WSfBhWdhqbvHVjq1t82FtAmMx63prdeaylBYYUFliVYRo+s4+tI8jasqoiqyj
5BZTgrfWZue0t2QvHdPXNQ5bwUcHxDc9AIA65DDoflm3uHD5oIoSEDMoUOwLAduajonjRTJsho65
iewCqNRanrNkwjF08HiwR4Cpnq3JD9Mmx4tEG4UB7KNeZg30NxAGXb/iK1aMmRPWIjmvEACFYCMD
FU4pU4rWHL2xaANYPYwnMFuhLX3uReqkzroOyNxGTScfmY+s7z7lWUWJMnb6EzUD/QRag3a3beXj
tmvT8gvIE9F1GaB3GXLpYEWdECfslSdIB83UDbrSeCoVpaUrpfbw0Woj5BbOF4GMbCnfPEaVDTGy
lEWVd6+2fdtRePGQrxo19DPtNlNORi3BuoRY0PAQ6D1tlMKH/7qqlEfNRhLHrWqKMxIaUJuxbKpT
aKjwSeatkeAZbAiLY83o9qETAmFD5qfbFF5ePTuhbd40vRfu5T4CgexrPAertgx3XminyX6UpnTn
wMH/WY0N71gVcn26vp/zzGuO5JzFnQZJs1yO6PRl8AWFMGq/dOEKjHPJV8LyBq4EnQk00uZRIai9
NJBhDnv1KOU77Rgf4N4/SAfB8bk2RiWO+SwEvTU2DwiWFTBdNGIsOfnHGP2I/E7ZVYdy5c27UHCx
qV4pms0MnkDbnp9Rw+vrolS5bW0uob+N4Oe2jbLbwWi/jl2rrcTuJadsq0CpmXFS4XubPyoKhEot
UFXRBjEKOCxp7MJO2B1Hymbo9FUbmJthatldPxsL9/DM6OxsjGo5KbGK0T7fpTFUZu2aLMGSBaC3
tqACpJZkzWJNkkcxTRO8iapC4BXRoDnVammv7NXrnp+fCeh1VQFVRgEF0cZZ/jaifupDDh8hzWNv
fDqEUQRUpf+iQ+xmNES5aF9ZKkTT2oq3XAg055Znn1DtEigEM3qa+rOyN12zP/k7i3qCthv0TfgD
itu/moKhcgTPKUVHYo1JJJiFgSDPiirqWrLk+2kvRngYot9VO8CHcEZL2zUm0Pk9mJmbz5FN1hQb
Ro+5yPg5WL+L+iP4kdL+ev0kzi/1qxXByQKnCP5jTsaBJtykRCFW9APqivgPgBAneZWvYn4cMcNT
BSFesjpU0ua3rB8HO200VB/K5KSQKdOd3VxfyKW7PbcwPw8K8nLBiIUwH5EabrZGcGPmn64bWVvG
zDe1chLXnYoR07iN62SrNKv8EOL3fHujXr8UCY1GfGaYb06f4E1W1tkNJqI784YRjAPgls2n6psY
0V3LtZe+GVMAmkL8MJjynDkJXWs9x+6ZrTb0311bHGCGgypqJUhdnjCG3cVUNXMGNIbmLqLvcs2H
gxHgIorQtGyQtGjBzjA5Y6MZmMnp7ehI92GVWCvO6XKzhGFRanQY/zfn7AwwAkYoJ3Qpwhe/OxRQ
w5Wff/n1zn7+nJ2hMqJoVIo2RQ4j2jIU4qrTLWCllUrma953fiAww2y/RQOCQuOc9ceSOwgFK9Ac
4GLy7AQrSgdwuw63ESpsYK++IQdK649487uAAPDOGEvacm0BuD0eJx0N7wBKABUSRDu2nZ1dB4LO
rtIOYao6e6myvyYtDy43bk3jiAaT16PLXv+WrfGhqesf/HIu2FVgMzW0cPC/+sh3Fr2b+CPwVOj1
3BCcwLaYsmwXC4W/vlbzz/ZgOz/10WyEJAWhRwYWDqDWoaDhVe9VJdAPsln7rlUW5d6PW5jzNKW7
k5sOUB99y4PO3q18yYsqLf6NmVLN4rHAk+Fi6sUEVeA7Ph1B8f4Kj/47eQeJDY7cZhhDDA+59Uuw
U7KVFGPpAoAJNnVA5ap9QVnttJmtdoOTMAQBL6HXTEZ4Kv0RYCc8KlCZhZLJPIEKpc8H8nHghVIw
VSuX8CJTZO0KI0WMJ/IrwBYxC9SSz/zSqFuI6uzEaGC2lyJ4IuqtGLmHHXAtwVm1N3PHEyzEVifs
iW9dvUcg+D4+QUXJ8CNkpytf+CIZEKszuOEMTMkGPOSz0DwGFl38CnWYetdDlILghnFwqFSI/JSE
1WBk4u56JBCucXYr31qcv9ZSMAsO0rpc/vqdHP2s5O40cQ21CNZdv9pfN7a0PlVT6GNYBnNbFz6g
y3R2N+IIVdtpP+6yLVxme+ZKN/kpuC3u16qcq/aEa33TV1ChKGrSEHviewZue/B3Nl2FaleeukN7
u2ZPlCBmH/NsecLTvjGXyA0MEenrDXk3TPbOybQ9BUkYiQHCMkTKFMv1D7rgumFDAjFmKlxLa04u
1YwJZN2JwE4OsZu00rYpyqPTvvs/WZmTSaVGlUdN18D1UX6xu+cS3tFyJSFZWcicTWrQwRfYAgTq
azJgVfj9eu2kjy//wUKQtCNDtLlmcxbzIrXaGvlUmCbKX7Xx1HXfTW8lmC4Ea0hR/mViduJAHU+2
0WDCGodDpOlHbYrXngwLd5YVkAqIyiLkO7N0h8E232zLSnTp0EMBVdcfAhhrj9IOKsQdskaga8qf
xU3+CB/8Wh1uaYG6JpMDWdACMQl5fsZbFGSNGgVpAZxyM9g1+5XTthTeaI0pzFmKxTkXxR0tmjoH
tmEyR39ykQnfps/hTXeb3PopnZh+C1dsuWmPaw+Vi0cg3peyGIRGPJUdeNNn3jcpyi6H2xTDJyp+
m/BGP1kHUoLDagTXLh0FqAgki3VVEAcKUqe3jmI0olQHNYniM1FM+HmimMzWUdDU9/Kx6+5Xi7ZL
N+ytyZlvAv8J4EuYjE79Tt5RFgD+6HauCqtYFG/VbbSDnfw/uA2ogsJNoVi8luaPgLwfQ2Vo8ojq
A7U45S6Nv1y/0QunkaIAlxlIBhdh/uyLEhSriniINjKlN5/xqmKN1WUh6zmzMNuqGJCi3Yi6SnKq
Tv98WP51IkTRCjmzM9sfuSxgh+tYSX8j0xqJj90dOljGXjBsSF/998aNTklwlfrtFUsyi1lndmdt
g0lPanUUX7BF5uslOxV7eE3dUtsU1ib/IcoC3kbdCC6Rclces19rLEMXdf35wmfeTPOZzYMNl3rx
y59kD8FWeycK+4ziHa6flrW9nLUQVBIvNSkw5ecf/cGCNv1j2n2yx5dJll/Zv6XO2143ueTNzr7v
zKlYQZMwySJKZCSQHeNxTIz80HcTVZdDu43RUjApOG2qw1rqunA1qI3Luoqepmkq88pZVQCHQl0i
Zkyth1b/S9v7m5W1ieR3dnaQnbBEuioUJuZPYk/xqXBXcHD1rl5tRCnJcUEcP45bWlyrfFQLYe/M
mvht3mRX4LuHmMlriv75g5UEv9vEgvboQbI/Bqq9clIuilY8Nqk5qkjPwjlz8eYOA70IJjnKNhAZ
3A+e8mSC/5O07KM/TWvPuYuv+GrLNAHlodSBHsn5uqwKBHLio8pXbRl83SZbJydHhfNjh6DUd2VN
wu0yKZ7Zm92Clofb1P9pT1QcExRssu+M2rg61JLGk3a6fkoutg1zjtBMo01DR20ezuWUuRfb4lM6
CRzX+mTtk0b+FjnhzSgbx0SrP1y3d+nRZgZnHi2fmlCrDQw2WwQh+J6e87H5NEUuw6O84wh1aLe/
t9ONj/bkCZaA5IMS7a7/EheXT/wOhgNFHq1f9LFFAvDmrFpN6tHI4VnVIFAqAYjPv103sLiLgjME
ZWYIOy9Sf0uSmSEOgwxdIPVGiOIpAMPUJ+E4hfTRWv6wsCAyMgVT4NDwKbMFMb/k1VXCcGuuIneC
ysM0rly5y6c2AzI6GZgOIsqxyY7Ov1mg0VbumC3ZRPquIA4JwTGmt2pARQw27daCwaI9A25lW3RM
NGpr5/bULDTyMka8qNvbaD7jkoXAmf/EvYN0eK1GeYFDQLiWh8e/zIkv/OZIMLSimKGPueozYnKZ
upV38U60lAMTkZtNC9tx4yIjt105KAvu5czu7LPGUJNZZfbPZWrbkorCcJOe+pOgUlo7J6tfdXb7
zCFEbdiDfKeByFkQlg/H5pgBkYRf+Tiu6m/OUQ/zrzpznn1k95IcsjqUD99rmApP+n64/ze42Ne+
48xt1qbatsHEwujjkUAj8/NiPIj8OdtF61nRRaoyOy2ztEG1fIgnCtalH4Bqu/pv0y0P4kNmH8tT
+iWU7sfPwXGyKfZVrrSOXrl4oSC6hdgXRDeQ4cFePX/mpU4oSfbEaNndAMKjy57Lg7k1DvJdLd/J
x3Wds8vX18ziLLwbmZzksk/tSSRK7UN5KG5HhCXj1SxwIbZTpaH9BfSSIsCcytNu0xGSDpY29C+O
d+g1NJLNU25/uX7xFnZQxYk5Fkag55snRzG8+mWn67gXeoqMng3HwUQrNx+8j7LEfNpY3RSNw0R3
Ig9rd35p997ann1LRJqnOkyM7LXF590gxew6u+Bjt9PcdI+Awkq0WwpGZ2ududIyL2VIu1irUCqA
1ePF21o770VxmadCRlJdqYAIl3WWd3JUiBIOvPsIMcAKeO5KpWxwpApqG0Qhev9jAiJ/50QShB5i
7Oz6Ll701XEw2ivBrQ4ZuEakPbeVZ+2UFSUXsXAevZ0gpDNdC2adQ7lV1PfCZ68T1C8EWw26WwKt
UKajp3Vus0a3rchlXI2vGdN9zxQQNZ5JW1nawlekh0DhEPY1ndf5zEpchvUQZlgp/ecp+exVJ4Yg
N9c/3+JK3tiYRYPWl0solrHhoHJVoTfz/vrPXwo3LAJyahohcCrJ86NgexPkkeQlxqPQLd+FN7Hb
3MCsD3B2nx3MlW+2bA/PSCQnYedin28No7+xFegsCFli/8E7tAchOjlCj0rWsA6wWHAiiK6YmsCF
sUlzEKHcqa3PkKYIA82pPdin+BQc6QWcrn/GxaPwxsxsmzRFUuo+Haj7CwHAPt/4ydcwWnGISx7+
bDGzq5Rmk5pFKosRwJvqUXw4MD431f1aarfw1aiGM6ZDl1bA7GfBqwHzUCchw03yzXSX7Ltjeiey
j+j++ldbcnug6UwLNDVlSki9Z4chHKLAabDT32QsibnRo7NTf8Jcw9Mtu1fXbtNlrUSRiVvUJ0H6
IJ9izr5gXOVmbbavC0PF9Tl1fzBe7EZH+WisnIilg06EorVAodm2L4qhnhHmGUREf75KhQDCBKQ0
2YiCaLxK8yp+75lDFzg+kYrzVroo41WoXDkaEP9N5iAr5auAEp4k6UXumpON+sH1bbuM/4QMVRDe
i04UDvZ81zonSCKpRN7KCmG7TG6tyd+a06emebxu5zXCn6+KAQ+WRQ1GkOvPj6HlpVoRGDDWlNTp
dRcWplN223yKn+3T9Nxqm+rIAPm4FQrD/gt8sqGyWwN6XJaf8ByIKgmhU+Z6Lq5CkJk9zHMQhpS7
buu0h/A4cUaNQ/o+esjevaqlu4Iz/a8v/czs7GZYcaXlloZZ8QbXEC43nqpt8OQgoO0fBF977MZ3
1Tdo3kgRwu2afrdy6QHOlz0LCzKcBvAnYV/AgZK7iTbca4NE+YSc9M6vT9032iSH4YlPv++fr6/+
0ptinBa1zGMPVp25086ZpbfA8kIQlT948a1hvkcgbCWwLriCcyMzlz3BG2D5fkyDB6LYHnSNcujv
VChD19/+C74AyntwnoxWQPkvzxEozKW36iiFJS9lIc4T7Kd237mikhLchLWrrQX1pQ+oG+CgyIGI
7PNiQ+Iljh3ZvlhbeDQ+5feQWqIwvDE3TL1vYlqdrrlbExxeyPRY5RurIpd580DXEETVoQwTZwae
tZ12i7RpByceeksizZORVaTO+e76WVmIIRglVKFsoAMrm5dplSZvSh12KKyGkMFshpcc5XGB2URX
CpHS7LDa5xKHf+aXzkzOXrJRoSntEBgQgny2D9bepw9Ubgf2EwZNSgL/oT2bcGyRbV7cB0mTxsjL
zILjQ5B0lU+wv5Vb89X1VR+8B2vt/AjvMlsgY+vAQzTT4AU7P69womjJmFo58Z8REwarN1AzuelJ
3fJB10c9lhy9YUL6oihgVIXy2PnJGYsOJmEDZVzjsTo5n5KX5rv+RVJ26ByX23Yr01srPrSQ5Fib
6lm0UrSfqGZcP0gLd4b3CX02GXJf5F1mv0NO4QW9Nq3YaN2vXv6VRnujXhtBuoycvBPe2JjdEKuX
y5IYDsz+d6Xy5HJt404hRbi+EvFT5rsHDTlUu2AbCM+zJKczssoYYyYgoqBF97Q8Jnb687qJuSqX
hjczoA7mp4vmCDX+8x1D2rgsee/BvBVuyt9ClEhj7FPaWfUmz4ATyfv2JPiXkw+e7F63vbBRUF0j
qMO7C2DzPCtQrMyfQBAgAQ3/JuRZMOJ9ttIVt7JmRNyQN77MHLUGWga8SqS22sNYmdX3zpHkT0ok
xfvr61mIDqL5qgrhIB7IbNq5LcujVz8hX4sHy2ico8C7dZAEmNzm4T/pk4p6JYdcRCRaM/O7nXDf
pXDEWreHJcfNttOAECyv8W5nuJPpZrvsYNh36znNZUohDOsKdwv8NOiE82WSjRtGBhRm491Xp/rQ
3ArdlXUtrsXP+QrgB/JOuj9//PtNVeWGgx2Yi/imsLA7HEjzs3DO0mpTbaEszbKYhzAoo/CMmXcq
GP3v5TQvxe45nxFAhcwgeDG3zQ6SDXc8KgOUg//Gw3Z5mW/sznwJXKV53Sgsc0K2QryduiNims+i
dfhvsNxfPjBYJbMYqLwI4MXcpwyDnlmjwgRQvatt2utCVCAlERVY+8FFSBRI2kYUUtfo1hfytHPL
s2Db5LGXxsJyRSYsbod/kzC+r27X2UuWvyk6Gbxu6CVe4JsYlmhKr+L53gCvgwMr24uLIe+l3/rR
366V+i/9tCGTD5LqcvWZyp7toEdlwoiDDl5Pbzyaar01dP9pxbdcRhwoSwBFsiDVAbI192NhnfVW
D8S03jmPZb1PQygQmMWgzO/9GEoX8p1/rwAutuU8CJ0bnjm1rOleZV3YNiJ1WFSfE1gxPR8m3JFU
tC+922RcKScsfE8mhRABBNoLDmmOrOrwLZahBsWG0/K50PMPWfJXpZaoYZ6ZmH1OkABmNYyYsLXP
oMaKQts4+qeVPVtaBzJZlgDZgRSeB7gh9BszN8yczqT/4B/THY3213qpQCbDe5zBUIwu+m7FrPjd
5ztGYGAyA4pU6rQz/5wEtToUKi4zohTTvIjuochpi3fwZ23L44q1ywCLFMUba7NrbaeyFMct1oQa
sCEIJCk++hQfq131sUcxBHj2eOutLHLRKuziDKBQF7bnrDp13zoFpOj5Brj7hwwR8cpLd0gjrA5Y
Xn5L1RGDNJRiACTMcaV275dK0qI4Lrd3Y9xsIPMFD7SymIWnD7KaIH554lGRAwl3HlFz5LjkSuEb
qs/TXrmDSdiNXfiVv/lu4TIX8JcTL8zhqUTHXIzIzQ4IGUpRyQ2+JJc+WcNPW/utBl9WjoX4lWeH
UAO3yLcjSwDfJzbwTd4lFWJ+SCQJ2Z22L2+Yp3Cbjb3Jn5pV5NZSZEE/mVyfMsOrTum5LacelCJ2
iNz2vXnTHtJ74Az3NAe3TJmuoMSXturM1sxx0MmCL8x+zRKYmdwlP6I95N48UvMv9qf10LJwzs/M
zbxvq05+GZokeQ08agOqTlG+Fcre13drISngiNNJYpIC0O48cfXyDI5cXcrx76CkpIexfNeYkeu1
v0vQI9dtLcQTCtEyoVmMjcnzsz7Bm99OrQ+RrfozMdWNET6bzPh2jdt5D+m4sl8L3+/M2my7Ss2u
wjLEmp5N34Hf0Hqstpq21kFa8PT0QWBLZo7Q5irPTjtI/lpTMj3fCBJLJT+qVrNyZ5cOOQ814h53
F52c+UREEemd7UNlR0qTneDUxUd4dwZF6Ga1a7CUPr21NZ+F8MLARNAEW9YLmvZHGt4//VOPklp1
cLZrswJLifeZtZn3a+DQaxsTa/KNsi/2yq0UP8McuxMoLAX9yPvg2X5Ym8BY2rE3nxPN1jP/BBm1
ZjOBjMuN0PqFRF9bS3iXjt5bC7OrK/GUwM+SFdbWp9hX0UWD6DCO18YkF6p1CNNSj6TMrNMNmT/H
qHWoVdazkgotztHYVBAE5i6k7iGq2pTrROlsnfpCfJ+Zfz+zOgv7NYI0gyqs9jfNnbUXtfR2Hz34
TM4yl7a77jOWD+SbNc46FVaS+X1NhXCTfhQgDGUzfQoP3gugiG34stY0W7DGBLTQ+LWR+aWxPts5
uYIdt2jgO/iTsCTZ9v3J3gqES76HhnVV5+0SuoM9Bp0c+qj4xfmbTE3LZjT1PAf4y/sPui/z1O6L
f6NmcHkkzw3NNo32d4yQEtFETl5i52Me32nZu7+8VcIG5SrKAwiZzQtKQ2yMbZWwmN7NP3Z38Jfd
QH77J19IxPE4XLd3+S7CHB1vS6jKs1WzXCbO2tDJrSTflC2zkG0rjw85Emk7PWrzozXmzoofvvQb
5/ZmnxCgL7wXOfaS7qaKS9fhufcfrIiBakYa0X++qPmntqebicbpKw0EWTKGEkLrIBWOGzYr6JHF
tbyxJP7+TY7Wd20NwyuWIJPdMLO4k8tm7eaKu3LuJ/hedBdtakWC1GLm3Ed4eErDzMRxGAD6Jdvu
aDL/DGHuoTr0t2uMcgttPgsFPWKwqMPR6ZudhyIYjU5TaAyLlz/J9DbeDd+dB+mj6EUXtNhhineZ
Xb6+Z6tmZ8eitsfUL6VcgFCZRILjiNkBa5N9Vx8hunCtG2ZiX6pm639asXvphgG1k3BAdiEGsuc1
MkOWHM2rSUcF3iilRIZuRb1vtybDM+1R+bliTixjtptn5sRtfHNiUupx6WBhbvoB5/FYb+oDjnGD
DMtD+YNrDmHPg2hklsV26jfetxXzCwdWp5XBSwzUmnbBF2gLvuXAxn+NlfjMO+t71Wy6DTTA5iY4
1o8h9FVIJ69YFUfmYtE84x0KLwzXz+G4SevV5ohMzcYKNsOe1OuZ1Otnr22EGmWHEiicHJ+OxtO4
4koXvDUujdBucpDB08zCUDqauV2muJqs/twmP0r9py+tPdMWrueZjZkLmCA3NuIGG9U2fBi23ftk
G2wd0L/OQUHscq0dvrAktLKZCmRMaWH0vc50w/MigNOU0TZtB9sQrPKavzYbvbAqDDiwLZAR8cyY
OQHo6HPaQJhBM9D4Yd5ke29b3GqFW4abaZdATyq9v35IlhZmWDr5HqEInNIsQUEiPlcdXwEVXn2X
YUBKQ5a11l+4PIg2r2ZZiNnrIPHm3eAq0NVO9fx0Ix98VM+nE4wlPKq3AjxQuQIQFYPot07SmuFL
L2MzaW9xDnnPO/Rmz699nPi9NoTUUQX4qnkBQwkl4+QiBbeVj2t0QQvpF9aAiajAbQVUQ3zrN04m
1mxP6aBCp78gkj1N3qTUDswNHBP7MNisQb7E1pxfb5gU6FVChSww1PNsL24s3TPLNNvEaWr9htek
PlllPx0MRepfAnQ74PGMtYdQM7Ibv0Wp7PrJWcjfz+3PriBTE42MoDHIQIQQd+m75inZonW7NQgl
2+mjeWRIY+VVvLxkqiXw+9B+mxdYPamW887jaf8nmK459vvg2KxOdy6cV77sv8yIY/VmI1WtG2FG
x0yVgpco/FvPSO/tnLmeoUQULX+5/iUXzdEpRTedQIjq0Lm5qJNUXxrpwrYwTCnS+8FXtnV5YxbP
6ai7121d3nc2TdQDSTkh2pnP8sSSIWdMHmeIvth7Zr+esszbmclfpZCjyXZmZhZvtUlr2sTHjOE8
tjXde+379XVcBnQqjqKHR+mZcd+5pwy1vraHiS1CzOrQIUkTy7Dtm2azDVPjLlKSm0Gt/kw7/98Z
52r9P//Nn3/kxYhIUtDM/vg/9+GPKq/z381/i3/2v//b+T/6n8fiV/bSVL9+Nfffivn/efYP+fn/
sL/91nw7+8Mua8JmfG5/oTP3q26T5tWI/ysX/+e/+5f/9ev1p7wfi19//+NH3maN+Gk+0L8//vFX
p59//wPS5jefX/z8f/zlw7eUf/f+WzZ9y0Kynj9/2v/+k1/f6ubvf+jy30DA0MmlakoJiTHCP/6r
/yX+RnX+JsplDAPBy0XBW4jyoqDSBH//Q5L/BpUMAQdKbJ1/CZ6FQ1Ln7etfKsrfyO+hz4DskGcS
P+SPf67+6U8f+OfG8DX+8ef/T9p5LMuN7Fr7iRhBb6Yky27vJU0YUkui955Pfz+q//hPFati8+je
SQ9a3UJlEolEAgtrnXLl8gI5i5UIqzP4xA1Aai0xdH/BzZgNuq/1es0Ic15N0UEoEz3ZFoVW1vsu
7Sv1QzfChu4z2peqnTW61bhqlxvvgjG2jWsB1AKgnmjq8HNCJ7ja+tWQDWj+DK3woaKwK2wCqwx7
1xuZXXuxOiMtvnll7Bd7a8gn/XGsuok5ta5UG2+bWaWn/famrumcUhPToobWsDIQ5/Eq48dkWEJ+
K2ZGadooG4VlZQvW1MzPwwHeABsyaGQGRj9Ph/uyq7zRTgM1s+xKST31IxMsGemQHj6oXVtVzQeD
18VrUVAZO8ZxJgOpDtTwPjHkOD0kWYPIEZEiehO0aTwCeyPICZ6ZpDu1rukyDRI1Bdv0Re+lRNl0
xjv69YcmNR6pa+cxi1RRBXP0YhDMrRTMAnwwcUtcRNrIgAQdqjRJq/coTZVnhIj6lyhPva8DksLJ
rpJCmF/ESnsKsqpFwU0y09QO/TKHO033h8qehB6WxmZIimPKOOD3tlTVn+aoC4+ikQctUt8o8NgN
kzbbRA9QV5dhbHVSTWFQdmyGdGek6MBLuuCjIWfmruJn5o0C8ZNpiwH8X3nvI8ST1Tp6Y2r16heT
tEVN2EKxULLC72Ii1c/0yKLyJbfq5kdZZnFnIyDLOPyA5Lqr58Pw3gcRYkilMP2TakZ7G/ZVsRfH
vkzdvrLmNCepk28kJ0LqDJknSlvDb5UY9SOhfTRiIWV6sapQpO6o6qhOmOnqj8SzxHsl0woPBfUM
dERYeeFDKYbF795AIcW2Allk4K0fCuCnRl+P9lBH8EtZfjw+KuKoHoc+inMn0wcDdVA9+j6WlvBQ
9UbwRYmTAP2s0lDSTVEM/VFimY/GEPit0wlid1SROEMfTQ6zQ6Y3KN6UPdyWSZIOvlvmffbodVHm
lAzgbKLWkraZEXT7opOmzg70wXougzE6ZGkxHoxcEkHGiMUuldrgIIq9/1WbdMnxzFrZCn1h7lpI
QO9RgumPBdIuu4lpHMYtBas9SmOPiGQY+dk/I3lch1Cmnn1R5FZEo6vi7WHXiRnCDYp8cO8ETBHo
x8JshcKuy6q6haQ6fAOSrGxkHek8JRm6b6YkdIJTxaEc7CzZR4AzGgoUHNsQXSihi+u9ipTXcfK8
HD4rVSq2dTf4KFqlSk8/UGgVzW1B4wYHg0zgQzYmtP6mKQIJHMJt9VOUOqjYwiAdzK3Sdf5LqBiC
ZGtTyLGxK1QNk2MFfXJ9NMwAyiypiS0gGrXQW9Cl5P4schkn1vuo1q3/KkpZNm7lyh/KI0hkf3pA
b2no3Z6MdrAniHQpraSB96zmhancIrQ3GF+7cJLFPTJcpbEdIx+RvVDWB4j4pwxhHKm3yh7B8Siu
dwmSgPqGDyoOko0Ma47osZeolluN2vgs8EKZHLPpuu410NQWEZC6jYt7EyGyyra8VDYfIbkTeLlG
JtK+iL4qXf+jC+IAZo96Mt+7QM/STSX5+k+zRwrqO+rIzEV36TR121pKBzCEQpiUOkTw0ljYIko8
id1RL9BcaEZ939b0RPQPVp0a8nZsS/LKmWU0cPFEMXa1UJWFTTeklvnay5V0sJAjtlyIWXvegCJC
Ys0e8e+wRTU07MMKxPTY+SIFHFUKjU1fqppPRBiTcNtOYdZuQ7Gl+BybQ2BA/o0UtSMllTG9y10F
nx9KS5WZboVwUIVoZ7a5BpUWcTvrjPGblxG+s00FxQ4aZog+dkiPMeteTU5bEEbsNGkYBIEpoIJ6
MN+iatGZj6M85dKbLNWZvu2KJvoRNAgehXam6X34ontSpuy6UA0tNMETvf1Z8riQD36MhPbXLDDb
4rs45oL5YhhTqh3gDvUy1+s7qdx2wjAFW03IIwrpRR/1dml26p6XhFW5qBBrTWWbgoQGUtKGKCQD
BVCzZymI/cE2Ulh3G9EsjY3vw8f43PalVNxVjWqZqGnWuQf2QO9Npyi9RDwgRxuUVBRDRFD1CSCs
MwYTLy7SXPm3iZY14uF+M0LeXvuaQlzwocHins7Tt7EP0RMec71oj5mXyeWrPk1Fvp2EiNkcVeyE
8a0bi7bfVpam1W5nVWgGRZMShw9WhNgjMTLSkQEz+1pEKzkqxWrnZyIiw7ZWoaLnJpOFuF/XoVa7
L5UJbicHLpdJfPOge48OpPdGciN5QgfSlMnmiUtL1coKPb6s1lKOSiNX5tca+lLpRmzEAPKpym+T
t7xrBulGhjstiGY9XD3dN8gfSk9mJBrNTu+taPoYqhYZQzvsFDN5NPVQlgu3nLxeC5whCTPOTAuz
fg9GWk0DPM8chrA17LRGoIZQTujpvgwE5EBA7U01s/vMTzXdjQOJoVEGEBGVk4hU4mGs2KJZ1yv6
ojZNrThdVEjNURRb3bSJWqLyJLYdMsFZQGg6xjBtyo8w2cK2liCLZt2Tmxj+Vhkq39gHVaB7z23q
pflrW6bKsC3rwr9PRdGLbsdumj9fl3bczlEBYhUCHCj5bqqpQhJeNWoGo3so6OpfUY9Kxsaa8iS9
BfI3Df+QKuSQSFYNgQie7DJ1GGtQQ6cVAkSGTSEOOOBTjqhAEGuV2CLiGxrmkcoZKomt0lnKgZjR
N78EdOl6Gfn1/nvaym7CRaKUjpgp6bTzoHhIXCj8jPGoR/XgHUeAT9a+0YXK2MdJZBlbuUMDaqMo
baB9qxgKVu2mqDPh1kwH1d9buC+bJ/mygjhYmelO15boY07I/RIerD6ZPdrXgu8Fp0P8Fk6eKQ9u
labzNaxYIXyzaTvoT3HtCwkOk7cxAr5D/5SiEp24uuTJ8T4PKDZxIFGAtmUTpV3yN89AtySLrRGJ
cTUdN3HTpMMG4V5yPAgNE8Nu25opEynCU9w071PLsSJiv6MkiEsf6ma08v1Q5t4vSx5Wp27+jNP/
p+BAEj0n8PMoDBjwmbpqUSsa+6KNtHBsqdnC0IrsJpnLLtYfG20HNFyJnHSwva/WpnRBAd4mm2CD
+rBf7cRqsBNzszbgdF5Uvfg5f4bVTl7ptCBywZDQrCZ92lb0HNDcs0+eOVceDvMz9WLFvExAVirM
bcmLik6l5Tl1gB5X9OK9Kn+p0fOzmBsX1shWrxkCTCzCBwbAkWnB8xKAMI4NHx71XaWVuG8pUqXG
Xja9TZCuPJzPCwD/7tqpJV5kp7UNJYLZHRlS5OoF36kbBdH4tygL/6449P/M8Lzj0TUTPS67abyP
zKLo4pZ2RueWz9VLAJCm/jJsiBub/ke2W+taX/MG/JMHHugqAI1zafXEG+jWjGZphejbo74Sxbo9
SStUWIt+P2uC2gWKHBrsVGpY18IbpMbUeo3QAViCPgIMT6iNH8On8K61bF3dlI/JBjXk3bRSHrr4
Ypg1VUSVGEOjBr0cQ4eCcBKNCVx71/W2BOVz0rixtgYsXACE/l3dqZmFY+RKyZNWwEzjzpoQiZs8
dDfwFtj1bbfzX9YKzxceb/zhHALExTCkhIjS4nsB6O3zFg7eTFI3DBLs2xbpKOmLOcqHzw/xeXlt
XhgjTxLDXCblCcZJF2FLgPt+FOqeno+soCKruZMVb9sEIaDesKdglQJ03qizoIE9KhpgkujiMVy6
OMtNPuptaFRs5KzBpewDd5xHnwYnu5e+oxy5/3x5i7Lzv+s7tbf4cJxmrUgm7AWtM7OuBNABQVMA
9dhRdsPtWtiVLmopi/UtvlzWpEUUUTmz2yMS9YfwJtsGW/9NPEBydttxwGU7u4veypthBUt8ccQX
hhcFZ6+kNTN4LLTy0BCRdNs010BeV07B+cdbnPF4EtrYbLFRqOoWnXZbTO9aeNtGwRXFJx2WXunX
oEwbr4Gg2rMOobrirYsZ68vPOR+ck0BmaX4Xo/NR28pUIblKwSd5qkXycuu5N++8wXd45QhCaH/u
RpdRBu51ugj8E6gWTcpzs4Kl8qhSc1Tq5a9aTtKsfVGqwfncyDXXOTWy+IKjFY5ZnVHv8pldm7xq
D60UlavCl0m/tYfWz7dyUG8/N3rNbQid9EnoPaFatDiPqa/WvGZYWQGZpll+U4a3zw1c37r/GFgc
QD1HixvcQ217oImsV9RbIaZa8f0rQWzWGNUBpELARWvw/PNwHflJ4qFl4GehHUS8UOH3jRCJzQaq
dMHHX6/ozNr8HU98UJjysdCltIYDNf2oq2AbTQhvlfHT52bmyLuIlARncA+MBtCAXF6odFSTURUS
yp+ptI9lHp9SWEJqmWhHTeDRKullsmu87ibr893npq84BX1IkLczvz1jfwt3L4OwToKIXN3qNdfI
KntWnv5LE6QjQNvmJIgKN2Q155vYFXpFYZg+cREqiL1oYbOVYn+tDXfhGAsrC+drACwHOjNitoow
uc0JQHm2QM7Gc4W6/dW1/co3uzjCsz3KlbQMTBWo2SJA5pJvFIbAI0AteuOmp9+w94E4uQEqGFsj
MDw7FlPD6UXRWPlk8pVvNhtE+5bBv8uUoamhTBc6uQJvqW21j/TYvYQba9P/4x2mvXI/7PNvMxsX
2L740XeyIzUUdad6Tr+GQ1/7IfOfnxyPXG1zS6skCvPj73Z6qaMV3oHrfz8j/zrDeOQtC88ZerkT
dIvwT2nVTpV/dHUtSVmzsPAaHX3rUfaoIRfxc2i8pSgWfe7817ISED4KgqDAmpQLjoawH9S40FlD
5bWDq+jtnSoM+ylMXNOz5vz1qcv9OzgyPLuNjBs/nnFG0/fPf8WVJBPgMS0fFHyYRV92ViUU3JoE
DnvKs+kmm97NBiLNCfoSa6UxfXEKCWOnhhYBM/SqIO900D1C9K1mAN3ofici5E0m1bPfn69pzdQi
nfW1MjQosVV2m/3OG9ID4SHpGdWMPxrxy+emLs76+arkGf954udGid55jYyWrcTejaFTwjYqxy/v
moIKTi/v8nIFAHPNLQHXg2oAksJjbhFctNz3S1HFYNk9p/IvQfn4fEFXbmrwlgBRsKHBezrv7cmC
9MLS/SLpK5vnfNo8lP73Jlr1/PnqWNxqGFGIkLAgzrfbuRErGpu09zs+UOeO9zQZb5XQ31kxGR3s
eRGASFO8GdptP5YUfXxn5Zl6dQ9PzC/yRw1EHzCmlu6ZVaO59Ds3VkGD17fxPytcbKMVaJQBDUyk
73Dj10/Gh/8UEnn91+Zd2sRuorn9/n8TdE+3dXHEAmEcxEzFaGD+LLOvtbeW+1/buD9KX3w1+KiX
xFBxFWSNkMxnOOmevBTVklxf8e9rG3dqYvFtmiaIO5E2ru0FX0TxRvbvmzUc86UJakjczOJcL7ik
LpGsIBpbLSbkWanTlreRWTvoBK0k8mtWFguJszDpCgUrUac4I7LPfkcHR/rx+XFdoFPnt9C8mFlP
DkicftG290S5i3sjYr/uotfkEL/Pc9vzjBn9GO2p2wT7YSfu/47v9tLq7CgnUWKgl0pTb16cCRou
0zdykDpFciMLmm0xYP35Ii+D7Pka560+sQYVWaGLNWvsvcStJn1TxOldWLzW5UMUiXYmRisvzEs/
n2EQQM8VrmdQNIvT2wS+SDu2Le2i/VCG50leo2e65hx8OEp/TIdfVk2F2rIYv8KAppYHlXeK0IWU
qNeIua+YmTW8KN//Yf03F1nSNEhdJPrUcaD1CF2xNn7WTfJS9vr2rz8QL0f0Ekg5VUb6FxduVsd6
0ve0NUvpTtO9TTMOmyl48Eb4etVgb1ZrmiDz4Tm/QOhxzkNthm5ykmdszqlHaFWvm1Uz09j0Zrpp
4qh8zquk3MnwTO5iJrbSFRec/8JPDKqLe15q/axsSlYY+e9a+dIkD6bMiDQyKKUAPnMQ7KjWViLI
pRcCrZdnYCZ8Miol1fNFdsAAEFgkamjxm6F8a5h5//yzLfCJ8zHGAu9lExwRGJZl3a+OSANq1CDs
Bjy9vCl34S/x0Lrq9g+BpmMc/roEfW5wqbJSCI3BcO/cyh4L12pax9dXHgaXLn+2pGWboLdC3wwL
LKSDoMDG07U8xNoiGctNbhrh39+ImDOAbxlzEGbA8vwbKZWnhIHFDkbCcF/rxjHQopUQfxn9zkws
Xa8YiiDwVEwEQf1d6ic3i7JyX9bxF6/3D9CvvhdF/c+KZ1zbRiY5ITwwEUChb32+LqvVWkBOLb5n
m08qNGJu+q27sTYdHJBxZE/fZ7KFNe+Yw+r5IaOKf2J0sZkIbPVhNhtNI93uqN8RtTaJD/5qeKjN
coWK4Mr769Qcr8jzNVb56Jt5wfmK4tKAN046iHrx7LXxtokFu+BlnGfWl1FIX/tSR448SgHbZOlK
7Ly607QLZZoysI/9kQE+udwyvaRdXfMrwupX1T0ysZ128spBv+ZC6omNRSQpQFbp5NsUFGNFsUEr
qDb+o9teaW1hLoWYu4XYqdSt3edudM0uJVP4AWeaI/qD5zusp0o+1lLCiK4MSC0WHwSdeadUY47W
S5ymfg+zL39vkXNICZNLgVrmHFNPdnNUOi/2Nb2w27ADd/Mip4FD73uvZ+1x6kbXMtP95xavuRGs
rDSeyIfn5uQiWai0KS+ZDwBUtRk30T/xN9M1mB4Z3elOFFelia6cEcZG6C+D/TSp9SysdbFfTcPA
Gamyhyn+murmQVZ/KcFvKdRWPPPK/YM7KngmpHgsbmHK0wRFHToCD9Cc5Lcv695HUMfD8+f7t2Zl
9qGTL+apgeJ7I1Y6mOcaFqZa1donurZpOuw/6PPMoJplHlRKctnpdcW1g/xWvrF0cCc2gKjac9W6
0gQnmOopejI9P7ZeDSGO8temtPJoN/byiAYmIMi3xgxzhNFBnv+kaJMbm8bM1exYKWofbbRJSeSV
6/8yx4EaSUQQR0Lq9VIScwqlzJAEJvfLqXBN4x6c3H4q0IMfV4L9FUMwhXJGYXKcG7fK+RdIqx6S
Ch98jwC11ABEFzjcHsqkHby8K4HoMo3SZS4VOijAoSn5LhLSKEjlKu7h3KgMfTsC0UjCdp9q0nun
jluBTk7btE/jOK6YvdIxAtKMhhzlbDpg8COdL7GTjVCQknAmgBK+FDAGNQy2Te/NKsnwtb1kG2et
BXrsUJydGxp8Q54mGUN+Z3pbTY0CYKA6ky2R1+w7a5Tcz0/P5e3ByBzstYRXEm9AGOf2NPBnqlQK
jA/UiFMGX6BftPtgpV5yZVGMxs3DXbMdeHvOjQzWmOSjqWd2mA7dd66QAWmMUHXMiSlWLfJX1nTN
HJQLc/EJZuOLElQ3RoYYj5gb1XLcBbFUv3A5xy4KMuIHyieS8/keXkagWU+Z78Vbb6b0WTiH3Pew
yBswrTOQ9z5J/aPs18GKjcsINI+SzNNjs9gbUwCLLRzQnwWCCA95lElQYNbQNOoieHLLt0Jb5E78
XnhK/fL3KwOTRC+CvtjlO7bUOl/xSoUREKF4BVH83Mni0//NxCJ8ywNQ4b7DRKxFRzXSbzVjTQvw
0sdhcJ9zIxSJIRdZzoFnaWcGuUQjmxcfZEDFTa3GoM/e/nYhBqSWFFJo3MwTF4vQVMtmMUBGlNqd
p72oYzzTHYnZimtfuhrqwMQ9MBamSWa0cLU4NSPeIiZzn6m4z6ZwK4wr32Pe7/McGuIV3iMAspBX
vZCrUtQ8m7QCVpS4VzadxIeRxWw4IFD3w6umbWNOUCVK4+HzzbtyZHn/cFlBcATT0RL3llleVxhm
VAD70+7i/EMP3lrzWdDWCjOXrjATpUHlByaG3uQyJWnoKiWShJ0i7Ddlcl9L2aYcfv/tYvCEueMK
OaYBom2R9/QMClvFiCdYfXTHFj/54XgfdcG3GvTk56aUy42buSjQgJxTrMvY43VGM5aoddhSksjm
HU1liYraaHVefgiFsvHcNlU8GGuzjqEG0Nd9Q6shj/gf8qoAxq4U47AP4rB7r1vLEN6nWg7Gm8rK
J3FD6dyoNsIA06TdBIYgu+WQm8hzGPo4bEcxbLoHMTCH2qFSP/rOUEtC7BhiVEr3XZdUcBRWQurb
kty2v4bMEvx7ohjMxKWQ6NugbYZyz6iuOTlaDtDXVqQihPkVoGux8la79Grg1dTjiJ1crBeawVUx
QMY2MfviDbLiCAx0Ofoo31ZxdNRFulWMEel2ZsLH9vn3uQJo4xIC8UFxFXa+C44DrektLevGeTxW
2Wq3Xu7kb8UHHVSXDsxj/AVVychZYzq4vCzAfFFhh1pOoZW8jBJl5+fR0CcMriDZlyeV63XpQZM9
3lCZ6jJ58bdR6c9LaYZMQOQ+TwyeX04ompmNwtCL3cUqMk3M66z0/i68HAOMqcGgxN+lQ1t8bqCo
Jy8145BiWWvuVLcLX5riNgKQvvK1LjZutsPkpmmivX7Jr1GJ3lCDDYLn8kvwKH+vXqabYFtGrrTr
oIjI4VMCADD+sA5rxHxXF3hieI77J4+YGJR84E8YliIUn5vmrupFV6vjjSykK6FWlpcRfrHIxR2S
D3qvyT221Cc9cLRtfSfelb/kYdeD7wWMOH6xdtFe3Y83zCiJngNXWo+o5tq8/yUO7M/voHChMnBy
Sf8hTclYhzrNQe9bhU4I7KbpLvvI9s2mPvhfUN1aiZUXsX9hb96Xkz0e4rzvAvAwQAq4X+B/S1V4
xYKVs3ARaRZWFolaqo6g3SeshOJuKERbV+5KkDfz4ZgrCvlf46dne/QiRfIbsM3z+OfpqpoG8PQQ
8NfDncaImXkzWe2mFi1nivX958fj6gaemFosTWD8zDJGliZPYFOCF+adnDx+/b8ZWZwESFrESZmN
hONXQ/xODdEBUfC5jauuB4sO2QavOZlyyPmmtXXe1EGLkeRQHGR47L2Dcde7iiPa8v6/YNadd+Ys
qeIjndizFpXCgekt05eIX0bpqrvqkG7SO/FRfKFNKex0hMKkx89XeO1TnRpcBEyRqqxfZixQr35X
prSDDtplIG7F19f2cel8auRbZWCyLihmAmfWNmX657t1x3QpOG3fXRUCuBa7Tte1cMEupo5WdKzr
X/ot5gS21U2BUr3MJq6yz12LyqfWFr7Y9LHSVgPWZoGMeJPfFa/WTbS1NtA/Pwumw2sCktZOWXHP
+a+99Ba0psjEjUueImVSR6OOZm/xDqlm2WP6169+mEjo6800/DN9zFKTpx2DxM8TFYhv1Dup+TEV
/TZmZuhzJ1zwEtIeWphZfK0ojHPZ8zAjhHWq2AypiFSQ5exGrxWBqdLOelL6TrBLylfOEMnSZugr
wGcF84ErbZ0rn5LS3QxQpRfGD1t8ykkLsyknR7FLgpYOIt1Xn/nv7Aaimc9XfTnDM6/6xNTifi2l
NBC9HlON6z3BMmNqdoFgD9I2uSM4IkV031b/KHYq79PTLB09vqbb5NcamuOytT//EA3mNpqqtKOX
aWAVxkrQAlSw1W+RbM8cUN5jj+LkvTDr3OWHWZVNy5wpc2JjxYX/wL4WPswjCA4M+DxncMEiwqoM
nScZZRhbkmy9hhtpVl81ZxX3Ya+6/kE6qv5uprBd7wJdOT6YBhDHFAl9NXN2hZN7Xh2aVCwr9l/P
ikMgqbY1VCvf+LLxydZiAOjgPAcDYPjcRqz2kzhGLG88wqnoxt+GvXcbvf/b+FRsL7XX0qUrEZ2X
3qyjRTsNMofFhhplbHWd1zG5N0Lj1d4lyhcveP3cda8dEojYSeNnjkPLWBwSpfEUGZmp2EZ5wqm0
0FX6b76+CRRxJZO49olODS2OSGDEowIvJYuptIMcSZM9Srm+4oPXduzUyMIPTEZ5UcpiNaEf3RjR
9IbaxVbttZfPN+2qGURNSL0ABF1Ul5o6KVVYc2K7RTvC1ZTgSTdHcIlBra4s6OrnoXgBlpqHHXzy
507Hc57qcIslJX6u824vNq9699NYbRxcVrvxbpi7/7+hhR8Inhr2zCkgIs69p+3j3XAUdhESVGuD
LjP/yPKqg4QEXKdKqRuSrIUjSBDjjnXMSzWMwii5N9TIGN02sqZ9ZHbGLZL3Zf4gUxAft54+FLeN
l8zkBa1V3aUyA6I3ldB7t8xK61+LsbNeAl/OedEoIUTPaW6ZbtNBE4siXAWSJE+zbxM8XU+1p43o
GGSh599PeSfBQm56Yc+/MZOcnk2KRq6aFb2j+HUKpYFSD9SSA1kCCFCL8kadhObD9OlBwFvSMl6q
a378JAc6Q4twTVfgZTTfSJ2qjMV/GJbmmeUxgKHbyRAx822O/qQygGpisk+afKAomQ2TU0VR/dzo
uneXsVhYAvUwvpHaLomojBjQZoZjSutjjGpIkVuxIQv/e1eGpFilrwKk40Jk3YL7BLQxFAGhydSx
6OvRfmr6pyBthJVH6LUAAGEMoYy+kXUBce/7SrE6DUuVXIg/KyUcxEMzyKm6QmN5NVCb5HBMdMxg
qeWZaSLPFywkGLiBvJ3ZbOu38K2xpaO+VW/kH76PZvb/JlKbFGkpNf+ppC6S/SbSmlkNIoacpR+d
zoqyowmLykaO++mfzz/Y1ZM6zwojMEHDmqN0HhIKZpN1b2R5RStvU1V67FrjLveiY9bmL5KffphG
vCv08Ibe1VoSee0bgnCDjo8cFdLpxR0ohJFImZDsTuq6x1yPdwz8r9R9rpjgsmN6xKI2PLvl+fK4
DqNWFLhmjZazF+huHa0Kb1238ae7MZdSl+TZ4dTDTQCZBE+K4FXu3Qb8I2naIb+tSkfYaf+NrsuV
OwNDIFVoS4CdWoLmmywtGZdkXVri1N+7R+VGuAf3rW2YmXfSr9Jb9NTexB+fO8vVhfJ8p1E1a7Mu
4WAwZkCLIrLQVrGeysKDuid/+tzE/MkXWR81R6QUZ8Y8+PkW3ysLpsRQxn5OINLU0cZEsHsFDgQh
UG6y1jd3ZjE9f27y2lZyfeiMIPCeuZAeHkIpjtoYRgN60N8J9EcArzBCZFA3fG7o6tqwYdD/vcJP
2QtUjc1pJJ0waqhspozB3cn6LuTJs9Rk7Uaqx5U3y9Wl0XpDVxSl44vR+NIKWk1J2E0QPg4k9beR
pcGK1K0kY1fuYJr2/zGzyJPkGiacUSezDOv6btI6GA+8vHSrWXIbgqRVKaxr9nQRfQnzD/RyGbOm
eSanbEn+/NQVf1P6Qy36fT5z/yS9a1Q2w2q+093BEbuStV/bz1PD8nk0EcVJH5sOw4YH75DfmJHb
meFDIAcrO3rtpJ0aWiRqll+V9VRhKNCErdwbpj3Veu5+7o+Xs1oz/evJPs6/4uSdA4hJDoE7xPCz
xvfmiH6o5SqoyczCTZZpJz9nrkjdzW991VHVDRz933PXD+x1AeZrtyw/BQgjjKp0AZY4UK3SpGJK
+SlTB0ZqSjPFqZXmpmk1EhU5/6jU6mcsRzD8TGa+yTLYgOFT6eJm2kh56NPKzraf7878HFpGopNf
tASKdvWgy0XGL5rVMUnn9tpO2qwrrV0LCuQxJLAkMyBS5j8/+QayVgpRonJ2oKmzUZbadcpD2ppO
rit0zFZu+6tudWLMPDfmQ9DeNyLGZOjxKjqzOU+0z7ft6hGhxULbEupoOv7nJkqirF8O8xNj/PCs
2k0CbzNF48rHuWYFxm96VDMOjfvo3Eob5gNESAURZ9p3wWTH4ywZtTZufS3OnFpZbJegxV5ltVjp
1aKE10oALh/AnPzUK0FwJxKBVuLLdYM80qG4F0k3F4mfGRtNjlgbCVGQH0atvlV8SiwtgontuDLl
ctXU3AtDXmkGKi4uWgiHRlPo+U7iGJebRkqhAqzzWN9KU07/l3ZmsxY95+06P1GKJALmBXzCzCTv
tfOPBjw0qgIz5m4HHVnh47owbot2gPeq2iSZfEyDtdzszzIubFoqAWVOci94Hrw+71QxSsiTXroQ
Wn1nhBKkuh8tJlA31kd6p23Mh/TVr10rA6q5TQE5c0W+hS9rMhPL1Rt086ELguR7nsq9cFk1kQXY
/GaQZhHZ+uC21rGTBzvVBYgqj1a91jheHpGlvYXzys0YpUFHsTCeZFepYcD8Khh/W1BYGll80jyO
xx6YYGF7lvcsj9FeUvtj2GT3ZaSvZIYr+2cuzkajllLElAkoTUt/NE1h31fSrk68bV+XW9B+L1Ov
r7z9luESTheUrGa2GmgtL7miizIuBFWJcYm+3AIT/cczi69/Fy7nw2fACMe7kqvvgoKHFyfz0pkG
rCAYH+SoaXEI44cGB9/ndi6XgoEZIUw9l0Gt5Su2HsWmoJqb2jkoiYpL1bSGvwxe81JOTcw/4eQm
C9t+TGtNRnRYR2Ky6vcqRevGl4+FFX/5fDUXhemlrcUtk1WlLrZwif0BRaTfLTtw8qN/hBQ0fGVi
AFkz6OH+i47zMmou7c5/frJGKKabCDA3rHAV2VK4Lx7SnXfb3dCUtRztCaq+o+nbMgoNu5UVX/+A
8C/QbeSfS6IC2FwHP27Z3Zn5p3zO3OghEW3l7l8lo+SOeutaGeKiOffvav9jc5HumuFgQFCKzVn8
R3XaHenuXtvQc3EiWzgYPz9f49XNlRmIVGBon4dZzjc3lJtZ+hVzZtO446RtVcV7631lX2VrzBLL
rGteGU0roCYiEDiGzs9NiVaYpIEA6KlQtezR8NM7+gHOOCU/wyiDorTtLffzxV2GY2qTJNszvI/p
0iVMFjJYKTfTCu5cAyrbouISUJPsKQ30evO5pSvbCMgFxLaB/vIcus7XVsVqAr0elhDTsGtds2M9
cIMM+bixX1nUn+Hy0+uVfQQXTqkXlCyNjGXpo7OSsYtNsGBzN7U7VA85EAw0sbfxZuYSE18ote5g
3AK0FNj9Tbn/fKlXDsWp+WW+lDfA4jMD876fTJsgbxW3N+tw5ea59uloaAAqnAmqeLqfb6jUenqu
ij41XtH6aRWDxiBOcguR6RpNyLUvRwVpFiWlQH8hN9TktWRUJrycedhu9VrfizNXc1sG72asrQHh
r51uFTjwjNIUgR3/qQyexDJlaExYDrEm7PWjh9bVMXCrfbZPDzShJFtExXqlAHKBZZvd5dTkwjUL
aApqWCjm5vvg9vd1aXeZDT7KrW9ziNkYSldt8WYt87py2M+sLsJYnAWg70UWaoTcSIIyvQ6qeKNO
wbuV9E7WT8ZKbn3xmv13nRbTjZQdL58nUtgOYqn+Wee01Y+zdE5n1+7/sPclTZLiaJt/Zey7qwcJ
xDI2NgcW32Lx2DKWvGARmZEIEJsQCPj181Dd1pPhEZY+1efvUGZlVpUpB6RX7/IscFxIWGiF5yeW
9voMpwcRggb/XvEk23PGLMU3xorWgTxXr5hgRFmSf6vvgyS4CpJmO1z5e/EoH+1DGrIQbzpqY/EA
Y9q4jDHf+CbeGWSwz4SiL0/Ob7/qJD10+5mbzsav0u1t0D4ru90Y3ZwJAl9+XkDMAVQEveKTSJ23
5FnjaiwiDCbFuZ24qz9Y8TKbJ1WeQ1Z8+UQAPOBdr1Dj0zsqs+UAk0kfYwcHfj1VF/nltyJQ/8lB
8VEH2hQjcO8TmrkyUEQuxF+fk2+WLskP0ElPAMfczHGdaFAS4v7p7w5vsGuBpXPX2SDUgz6NpInN
tLLcBasIN/KWIBodeAv7+syl8UXQxrgBeDMbvPB1yPExnHbEZCk0xhDlpP/iLeVbk1ff/nwvfPGV
AGhegfp4CnBiT2qFtO9hzAll6rDl6FaJX0RhADY9/HmRr5JQONRjegHfbEjXOCf3Agmypk8HWBJb
h3yn/NBtIn3pJPKYb3WiX9W1TDyzNxfnvtPZhdc3/FvkXgZZQ+seC/8FCYZYev3sAYTpCIiugx/b
7LsN1OlDZ7xJ75q3M0+9RpKTSONhLgVFLsgTICs6OdO5UlVZKzi5F3u+8d6qw3DnZBEYJfOBRHm0
eq6PTdSKPSTkBTqlf3/3gMkJvCKmjMgUT/sWKQQwG40pQWgaPkTSMnBJ0cvjnx/yiy2KAw4JZMjD
oFY/HSqXeHuAT2ncGD0PIU8UAQ5y5oivr+n0Nf6+xJoL/PYNs85tRB+AMvUXMuwAhayNA1u1c3XD
VycBnTg0/6kNNfhTmEkHgxzPGuFAEFReFymnSHqB2WVbkTPP8+WmRPICrQAGpJBzmlKntSWLQeCB
zEFdrkC+9IHeTWk0wh08DVVUv4tv4sqc07n56j3ilCNkwQ0IkkEn2xFSZ3kjbCXDsr1Y4zHE3qLW
hbS/uIC/SljnecKn/uff3x+/LeqdxJfeTHWfOR3G3P03WtymdnOmlv5qA66YBkiowTjnE0vHr/BX
5gSfzSnmCxyHG0Mq68wX++LeBMh/DcVAnqwYq487sIewed9YDQ5yn96k/XdYjOEojdG4QMRF/gf1
D0qflYQNhzEcrHWj/rbfW6jld4MHTVCgLlgsquChkV278av55s/f5hM6HdcY0Ace2IgAIGBbnOwI
COEzXFykhDn4cmnv/Bv5hlG6s09xB+zQSo3yfX/ZbcqN/Gbr2P5pDt6lOHMBfZHJo8hbGQDrT4Am
8cennYI0gKUunjaQIjtyMPphxkFclofdJOpX0TPvnFrcV8k1WEmQ/UONAp7D6egUZix5mZfQtXRv
wS0ufopIrZffroIUD/KGS2/alzHZi+2f3/eXj/rbsuzjo9ZNCouZBsuuvlsYhEEXNTL8V/Z3mYR/
fdaV5g7JBNsFCevjOrOxnMZKM6DgLbBwRm0NkRBDfiaZ/CJeYmzB4YeEdXA4TlaBrQL4PT6exhDr
JtDuwVnoZWbT+z+/tK+WgdgJ1AEAkvsse2KsyXFSj2OC2QOM5/j5u5DaC9F0P0Oc/SKQoPMNFTA0
GDFUOB2ULFlli3GdYlXsAF390PXOTbU/r4C6eCXnQ0cTTNlTXmklJt5aeQGwyvKg7Vvgpv78qr4o
prAA7mGcIiTDn+fzEwwNLD8vwxH2mChrDs4UFhu141fw7NvRMsk25/Y0XT/zx9sZa2JqAIU7+L2C
Vfhxs7ExK1xZ46Gg2fBjjfN3JeZM6M1ey6N6MvBPVt+h5NIc/YshuzhP4v6EfkX/68MPOMktVWuU
0S1+AD+aJN8tewyFmm/+Ddrdm2A7PIzb6pgf/btzGomfT/PHddev/VuYXka/p22FdXOw7gr/HVpK
McwdooGdRcB+vn8+LnVyI5QMlFpnfUT31t+yyGxrVFRvwZ14myJ+GB7a2/zYvJGH+UzA+nz2Pq57
knlpXcORAO46oXGrqG6e+9yKrOUM7uiL7srHVdan/+1FQs0NomkKq/QqnJCXhwDivQ0v5gd7Li4A
znk7N+r6nICtNBSErFW7DufwNDPOs1oGTolRF650irm9iUdytVwCF5GopHqw+J1qLuYYZKz4byfl
J0ufHBeLwKC4hpElwHhNPDl+GJDHP0eBTx+NoSZ1AAMHtvAL6BEaw6zxwVRCp2+KfXNMjUjE8ncb
fVgE1GsUNh7mop86pz0ot9LY4KxJAes3G04Zs1M8wMHoXPL/6ZRhIRQYmPegr4gh7MnW74smzyFT
UYReu/D7gRlmg1rOyLMni/QX780544CvXh+SPQvKaNClQbD+uBvBOIfnlLZhiQZzOgqlQQFZ/ao4
S39cP/SHuIkHQ4L31w2KtsVpTgnCLqxxF6xT2481hiKk0kmrmqOn2thV5DgMIMj6hftQZukhVxD5
bCyYpfx5r3wa+qIq//ArTrYjnTObgKWL12vfdQUMx47sdopp3MFPup6j3Nuj/BlMSN4dCD+jypPx
lOhIJOf6X5/vkZNfchrG05wY5eKXEDitXwbiWy03c+JG3daNNSx2YRosV51E8+w8Z5EV/n8wxz7d
zyc/4SSik6W00srCT5hvYRG+W92KCXkeo2C7tgHFe3Dp8DP9z692GzjyAejxq2b4qbc07VIhuYtz
VMs06qpf3oIxznzmK3/1XL8vcvJcOaWNpVIsAgFyECTrpLbOnZovl8BDQIIIZCdYE388NcajKSR3
TBH6RrhJRbwM6PysPXNVfBUMAvT8ceCBrUTL7+MqqQUweSXnIkxbsvW8zdKnoW0/wgDpP3ljvy10
ciwA7ph5G0x4Y54detktAWr+zyfvqztoVa5YgT9gDUEx8OOzlB3hWaHxxjjcyWicP8lLR4V046Ih
FCJzizt32UwJj87PZj/1pbAqrj+AZnBHrCXtx6Ul9QmSiREfK1AKQa7n8w5RgGzQhCaHwIYhA0jE
Zjdy9Xd5Ims/zEKb1sfsYkWunmQUS8OLhoJUGA5Z0aFjKjZNjkPt2f3dmff7KS/FSmA5ADyzTqM+
qU8IF5amHoHjxeqO8khCGTdXJKLb7MG7QnL4kyczXi+Dh2k4XEznmt+fU/F1WARkLoivcKD4VB01
PiDAo+oKzG/S7TJG9WbcsaN8TI9LAijmjhdh8/TnR/58Bj8seTriG5qMV43Gkn4GYYj2ZzacKcW+
WmBVQEVnApZOyJ0+7htw3FgGSWGEaEtM46btxxkGiGlrnZPA+2ohsGLgeQJqBFrGJ8evqoYcQkIZ
doktH1pDRdjMAGL8+XV90oLDXgRA4P+tcnLjwKgBQkoEq3Qgd/BsCRtdRYsek4b/gEZqyO1fOv2V
ySGsBRgay+bM+mu0+pgBfFx/fQu/5b3w4y3QEVifMlo29U/pRH1UgVkAcwVkHcm5rsfnq+bjcieJ
TW2PPBgaPEnOLxZ3Bxf19Jzyx7klTk63MSXz2gxLeP122Xvfiyr58zv7amPYDsYha+TCjPnkkw2T
NwdpiRFFSZpHGUBgDZfF+3+wBpA/QN3hXv6UAMKgFcQHqLaEmGBdVOAhzYr9J4/x2xIn76nJIDAm
B+AaYI2wHSEFE9qwSD2zv7/6GJDG+fdznJRVlpRllRZ4jll1O9qbqDQkHs6NFL/6IhhMoQOA+xhZ
7MkqQ2CnaoQIX9hPEFIr/TEIdWCfaVR+EcvR4OWrWCwmswjmH0+KHQhacqhyhZC+vGKt9X2GFJNH
ISLgwpEKZEbt20nlVts/74TPrQVECA5hfRtkwxXQcBLwijRYYOOKdTkgTA5JXB+8+xx3c/Hq2olz
NLEVs503Ju37v6YR/23O/l/4kr99hk/m7N+y1/rn6wdr9vUP/NOa3eb/wNFHgomCyUYptn6Rf1uz
g0q7mjliNIue55pv/cua3fkHQ8wAvmDtuSHJZoga/zZm/wf0vcCKC/hKwYN+Jv07xuzYGicxHbqw
OHJI60DpQwV+KsVrkJz2zEVnxsu4t+unPpCRNQ/CYAruWFcujxgEdTo6WEee0QwOccCu0J7mAFm4
9q0jhu7o5kN1yyZZ3UHKT7ygSTDcwCydPaRD5+9Hw7KEzBrGxqSCPRl18xzgzoHdOX4pElKWwYHC
HjiPaGdj3RxI6ccV8+tDMm8YbgdkS9FcLsuhrFtn29qyuWs4Ta9yb8A2HxyD/h31YPwMmRzjRBOd
PbIRWlX7yhtAaSgULZ8EfOQ1OgzO0l0CWNVWTbJAQscStwt1JBSuUCnqBZMEb5y6h2VsRswURNq2
jEaN1N18rzHTbi/G2cnSW0or6m+cUi1xMSl5XNIAGLpmauEY5pg6MZm0N5C/GOcwIyO/swuqr20v
mKEMGfjNjaXYXEaaUOvV8kkRt2wpskSjD76B0666nYf2UIBBtcWVsbxMaTnvYDYq4pbIaedbJYG8
bV0mhk36xfTwfw7NAAhySBdNXtWk5p+aQSs6Qn+DPI3SNBG8xXTUVC0JgxwSYFzlx5Vxe9V0uj9M
VgDxBXvufXTsaOr1kRY6gC4zrLSRhk7wK45kSxYfoRn3T5g6bhfEoghaHvKANLGV0eDHWHNY/pbD
aubbZMjUw6wIht0INlQGcX0t6YYsxfRWo/m5L7loo54ZpJk+BOdilblVmjQZxvErJL/YSmh5oIT2
+za46Bu0Vbal7Y/py8DS8get2i4pndLASL5e6HKfMwkx3pCzybuUs6wOsKU24SKhGwj242itPttP
YNb6UDgVo9y7paZ6481GbXoMx3Z2N7LIMrq49SbaOY8ZBuFFZI0G/aE0Y/bjzOrymFWAcrfg80Jy
s6oXWC1VdnmpPFphRtmokoZqapmIAEridZz5DqZEBm1oFSscaKDmyIS/ACpAy6UhXf48g9oC6Vcp
VwRysWyhfelM8dhRDdmHHiJ+Swt39qLUULspYG5GiV9CC8M45gU2yg1sUadKWpEBRuZnC14WB0mZ
oKvr+KJ9sXoH8q66X/LvZTXIajXQzWhc1RiLh2AwN9dTR+k21wqGt4BulVHRWc2jMzdWjFqgucjz
YA6ZB2y9Bqif0mm9mb0JGONsgVxcY+ctmKSF/waashfVS2ceJKvhzW0IRCyCDILbYW+Mf60YyzE7
DgjMrycpOrymcul/1X3b3+aDI3e1XZRvtK3pzSTwS7dyIvlPv9cG1U5QizwZe3d8qNuR3VHHRscj
butFLG0S1EDT6GjEsM4GlBsmpOnLXGYBBIWrTnISMuMuwz7LMwuFayFg51QY24vLYMqzsFa1uHbz
hcKakkO798pe5nTblvCBt9txjLp+IBFnAxsxval0KCbAdepW+P7OTctygJN9Pz/roFvU0auHttug
+dgtUUbhE7AMI7+ahtKrthxW7xvBrQXBTS69f4fUQNZbk8/5wZRl/WMQVOP35AEc4betWTD6cvtJ
HfKawpo8V4JsnTmTPwfI9cWZIQ76o7nR0dJX8pbg8z8OjV19hy+x2qXQzbv2cWZ3vcnMJfyTdQzN
bxzyWZk9ZFVsEeU+q0XiaFFtykJDUsuyuwSMEes+zUwBW2t7giBm1ff01SI4MuBW0oiATPnArKcM
SZloYIxB7gv3CeyMn5NqF5Bwi+whAJU5TjvpTpFWXvFQqTy9nkk5H0WwuOHcsuAXt2V5MYgObmxD
MFyA/rLc4ShTlugW+X5cWi4a3dUkFwEIrytopFYq02rSChWhnKSPATS0knxyxx+FI/QF9bK6jNvO
CzBmSAO0ptxxuKkItrUhvrODQVt7adfC+WG6rLgc8gzW15WWMmmqAZtRTPXwnVplRRNL53UCmdBl
u2QLTnmX+0sXWrkNlfFSzOqXhe98V9C2/z5MTbdzqDWu5sSWe5MjOr0tPaDGjT8vB5G7VuxUJHvC
VTLtvFx4r4sWsY+PFGpS1JGqHPPYEncYLzQDRTS1xPyuAiUPARRj6w0koa2wFVxfV/Xs343W1MAL
thtVCZ934puItqIqt1Tr+VfuouHaI/KVYniC3kQ2j1GvgtIBe6M21Z0lvBxtg7Y0r2VjlTfTJIpj
53WPfs2c0MMeucncnm6CsfAeh2Us73PujfEwBdAOS52+vke3Zdy54ELjq+H+ZoPKk4XZ2QESSNkj
emz0kNlV8bZUbfOU+RVeGMPUIipbJ90XbgD0hl3Y4TLn04Ut6kBgjtCg8VZCEL+FYkOSDku1rbhU
kFsIRFSOc72RI8g7fJAFpLunIclc8NWVy5uolgU8MYCL3Go43McsC9wEyEw/GaBFH+dgKEHoO3C/
uXRekhIBNvb1umec1CRa+1PU0hY4dFc5F/Zs9aHllzSeoaC7Cfp2iNkQwA+XmXnXZPUSQ/WyuSq6
XOz7hZGjcQsrydvuR1mSOiLNKDcZqcpkYqKIyqEdDlbu0mfWeOQOXmtgrE7FbH1Xi9A3sCHvd2nh
IXYzr8k9HAnXuU2HLL2nmjk7F8f8QU9jmb5KyzIXqS798h0U3HEMK9zSS5gaOoDIFaxu5ILV303r
W8+9bsROzCS9BZlA33aQ6YyQrk0bCdz7UQvab/yhTW+wKedfopllutqKTCyPYWIuX2fEh0hoKFtU
lWc9tqxedgIkyet5ye3LhYn66PTwOFuCB0NubS7916Dzx2nfwn3G3qjCMu8TBccMcZTV8I0szTSF
A5Wrd7tX/Whheb+ZMQN6GSDtsu0nBz8eIrgbr3fGxIWnbB1JUbo0KXiHYgnOeKiY68C5FLC5WkUt
hubKbqm1IT183H38xbjcc2Q7yTTbJNuw3hEZPmBRXqSi9R5bpenPqk75NfI+esGRmn3rYSwdZSb3
LhZgz25dR3mxnZcCPmFFR442HdtfagR7DIQh6YYo63r6zwr3v2sk1Egocf/n//nfP6b/lb03n2ok
cGbKvH79H5vXvvlYKeGP/bNSYv9Yyw/kHtAm5dDAXe0c/lkpEf4PAOYpBqAQykNpC+mwf5dKFPWV
D3QwxJuBPMIfQuftX6VS8A9EX/hwofMCxAdoJ97fqZT8dZHful/giv3VMUDXAKmVj07tSfdLlgKu
TR2LPNPIKJeysq5TobmLa9uprvMBVXnIqilgoYS9SRDZDO4wkGaf9C/fl+J1QI514dOyQT8VTMI+
nEenT5Cm2lBfhThupKANdl/weeRI1KvgaBaXPdOWgR5ACPD1oTd1uogIV2yv+NBZEfg7C7KAeeK3
SAeLPdwCqglprD2tRBsY+tYzHU1cQxZchE5WkWhUDnvpdZ9vfakyDVH3oRhiVzaYF5RlZ61KkWP3
No7APyGV791bOtogPvFp7CN7KtlF2VeANRLRPgMUhBGbbY1pnAGLkoZBW2Uvjd8zmCK2tXcHyZHs
RqQN8sBqqK1tZSAnHCrLTl9V1cJBLPPsfc99093MbtDoR2V3BQDeQzcSDYYQUloeFRDejYZ+zIsI
qlD4VzIQFXOR0++e8NP5kZrOuuz7bDVc7awj3iKZNHIAZEmpSt1+r7OJhFzN7cvEIPIeKjlVB8uU
2Q2n3XTIdL4cGQIoPErserqWYPKFpKvmA0z2Hj1TsxIywC68wUpKorYzNIYSVr53kB41EEpeYLRd
UXDFGj/4hsTWfdHAl79xl+DuFBQpf1hDuGjD6jq/lKnFkV1iqHAzEKm2UFzO9tC2K4+or3y4o9fs
olBOehhLTiMv77unbOHIV3AZpW82N8MjChSxF63WYyi1z/bTxLtdO7MAf4WsNV5NzWKna4ubyc3E
L+NVPWpNYQa1Rxjlj47wcOdsWlgyr7V9uZmA0IlKIf0jp0TBDjQLgKqcO1yMdUjqJbibpwkXLHp/
7JmNAUXHF54Ao0PEsSToH8BNx/J1OEKRAgDhoHMv6dJbqxhFd9mlqblEeT9dAHrirz7GViyZqhKH
5eNzBwGmKKV0iHJa8Q1g+emdITXNkHAv3nthyvzKHavx1ilMuxk81AYKWfJF35npRwFriZ8FcTDr
RCUYWVyTKAWlM6KFTe5NmzeX2kqtxFE1T2o+6k1TT/y153aKHmmgvVelBvLClTVdFibI9nL2WGyJ
LN+WkvsvTVfWG0Ucaz9VCvbLcwMGPyvZxurhGtSquUx4n49viuO4If+23nTtz9esc6snyPykN3Op
LDQwne6AxN5+X6qe3i1OpeLG9eVOtAwu8blMq8tBtd2lvxB6pQK8i7Rh7k4FRZPMnTdc+oT9si14
BOWjst+UEOXRabk5QNrHusdpcxLEwDZyC14mhT3mFy0eIQGtaNy2aUG3nbXQTQ4E2cPaa9l6curj
woWviPBs5FhEDw8VzX3kaw7q8qzlv4BOrWNtZcM+l22wcSXtY8vr20gvRXtV1ItEtZD7Md5De2MN
jbmCXuR4HNslTVxLdE9cGbJD96WJHa9t9rbM1ZUOBnMQTe/YkUhp+gJmh7UU0WjodBW0bmM2mV00
MmFOasd84vlP5ldD4vd+AKVwt97OOZn2RtvqR1YHS6yLzHsvdVM8Gm3NV86S5htqFc2RjHaB4m7s
ius2UMHOR1sCm6crkbdE0MsaAhqivLevHcLTDZTM+usgmKtrqVm/6QctDxN6SjH4ijB6c+U8R40y
xXewDtAzajS9JCxYfozVUmYIydZw1VVLHyQ28yFRYoN9T0Pi5RXkNCyHRBNEx57GVrToMBW1uS4L
ezii3HHy3aCaGj0pKKxgskgVVIebGbE6WUA1X7O22vGuantyb8qmkyIcgG5yoRvftsJc2l2n0ipK
JenZt8aBzwME1jGDCO3K1jAOX6aKQVrSq9t6N4DY9upqGQC6UWZ3AVzt3lozlmC91caLxJDm19Bx
otDDgCfqJmuD7r3uAr73mVqySMsM1nRqKXMdcpRZOoImEny0R1yIIxZyC4C7BJouMGekXhs5krg7
ZqeCHZCCYpU0qCcB3JIzz6tNtbsxZdXuDbV6tAMKvXOLvHWu9dxOTYReaeHGhMvxLhgkkMQV6+96
2yV1UnrNUgGunxVDaA0y71G52S4K3h7kBDcgIpT4j7shwwWlcsG3RLj8lVdp950M0I13dohx7V53
Wj11XqoB4Gr6vI/ttpJ9lBsoVEVzQPP9lBWFHfGlKiDDXgOCvnGd9BGVVyujoGDdtBEiKF6yBU2F
xPNSr8sizK8J/eGzooRWmdcUqIgbj4OktCMjEZdWAQt2DO1oR9srbNAanZjcT820T+uglog/kzUl
gYKKcmQVCwUgsfMmDzyTWXdmLxfPne6LgUv6LqxaeO/AHdvLpWWqmnzTZMEgDlpVlxpVzg6t5gpB
ZJrAxFN+viO1JeyrBpaa1maEtOvFbCm3i+HYkTrbGga86ZZrH1I7ncPsH14+Di+rURrOalFcYbDE
vvlB091kQzA+gyJNHhmmqaBidXMDYd8W5MlWl2iGFeXcXi+ZYj+DkiwqGsuSvzXg3meRU/QtudNu
B3IHpOnUhYIUYhpJxpZ5m9mNT8JZ84KGpRTqTnMUA7Fvj+wRXq3BwwS72yv805mQe3pwwmmwxbbH
IPbQWmPz0kIpEEJBJWfLfuGzlptxyqYNrAayTYmeu9zWbOnu5jyFpUFazPdFmkLa24d3Tg65hkxt
3Hxi+3rGNuBwpn/OZdFfjJOcb4feUoljGW8ORaa7ER1WYl8bq2N3Unbptu94u7MWMR1kYLJ79Asw
tBeye6adGZ5l6cnbxUKkiGHCJt+AnuC3XW0YDiutejsq5UR1WHqB04fVXMwHt6raMfL71a4qayon
mdJWX1oNCZrIHnK06zCj57GsjLlt2i4oI6UDmMvkqKnv81qDJSGaqYp7r0QsgCRFtXcX1IDYCStO
iMuM3ZdSBc9AeaDFTJvsPkUDsIoc06MtOOB233Ov19dL79RPHiScESNGkKmrPC2CeE6n7DXoZ2ej
QHBLCqRAP/CMDmbPvuAPVEOqx6cZsYHUEOldDQblj6YWGqJNrY9WbE4o2fedapttqt1Rbj0FqtdF
kbXoqnQVNaEN8sWL9lx9X04O/F6MqLonjReHCF5Rb44Wh2k0HwfPdsOOTwvSWy3MN+Ox8r0aKtTR
ASAiTueIBBoz4hdqfv/OHga5QbY8XzCjWMRwUSdj6Q0PFiyv0Ygv/SxiMy4iDw23x9RUw67DKTrY
7mJvSlBb94Nyq2+cS/tqoZOPatdRsRfkHgt94qMxgBI/qvCxDhnavve+TdAgw/8Ywro0u+/NOKA3
is4fFNb6Y9kLHmm95JBhd+Zryrs0slv00qG4QTZ89OQuDVT/NFlp97QUOTk0mGPsapcXcRUQdKw8
nkaZ4D3sf63gDXmKvBaVKDfF7LYbWlR5xElQhYJw59DmRCYzkH1hNpkD2Cc7KOtf16MDWFWVPbZV
hTTeQRUVp3UO8FoJmx2FTueFo2Z+zUcp31mqradlqHGyiiBHa8ObKgwR/E69+QPxrwpcFO9+x5Da
DpbyL7qWlc9wdZrfMcOChrI/CZWoOkUhwNPZU7tSDVZi0KoAKK7S/uXgwjE7tNnivst6KsbYpqoS
e5T29pvTBw6wJ40xB4tk7s8MtAQs3na4EQhzHgo3rb67TdBe2+hjZpEpevIKkS0PVqON17zQhdaA
mJBgPAZ2NjTozkNiJPQt7eIW5GZfucraIc0LdnCWXd7nGoHUXdA4iAuTmy5chs5NOlMMx1nXbeyM
Ah1UCSnSwizmUDhNc5yLVl1RJPvXTlZUzymzWhwOR28sCAHLsGqFe4TucJkEvCWXXkDmN1SN/nsD
u5ltX9L5sqpSpHA9XR3sMSqzyQgjbFwX+SWy1foHD3h/U+G8J5ABKY4Fg+uXAcI9pJyiMiGFvV01
5o9u0/pINFxHbNC+8Le8rrzHeq7mb6iwil8awSHOej/fOpojZXeCkt97KUF3paTWbTotzXU11/ww
K4hDh1yMEDe1unn4VvFu3HqZrV/GVHUbD0CQxyBoYS8VdEOw42TIb+ggx0eWTehVYRoyOpHtqOxF
IVdNnLwHdinjzkbLQm4wL4Nmq2/l31aWVOjpwnrglofAPRsnyWblf2sI67c9rtNLv1cIYDmyp00/
Lv1FhuHSVjq2iYaCZhtrbshFhdz6JQh6up8zK0syB1KtQQebJWH0PXIvC5UYm26Hmdc/vdz4x370
yfcUyWcyStZuOR5layvOEi6lvGg8dIDsWs+xW8KoZpi492JJZjUxk9TNQkg76HcGednvZKqsZ1Z5
5t5nef/sw6r6kcxBu7dQkGfh6MI2rWZC3ZLUXQ5jTgM4I1AH6iYW7wENoPm9DKZyU2I/eGEOgNFL
5eX2fVEofufVvfpup5O6Eas3Czx55A5ljfvSqQFfb2Yaz2ULsDH71DfPM7zUDqljQXS6GRROHSlf
tFzMbiEuSbiw+0ihB31s2NAnWTUMu0mw/nFCCfdk0gwIohIDHIGo5FmXaKhAfRydsHtRi2GOs7bV
PKz54sY2K2qwCITd3bcwKA4npIkvJSHizYey+V2Zq+YNuVFtJTWCABRtuxShDoISWUxSL3NCMy8W
SvKyJns06TQkqfwpeHR71vqAtxHfDXvPFI+aeOjLzX4NdSMxvjAoJy+gIhVDDSm5gLWh31qKRGuw
HXGysuAKdBWMeFLYrW0wxsxo6NQSOJUht92tnfbjEfaBfuy3wrqC9liJIkIVaIw7FcMVjRMBK2lf
0iy7YGJs8FtoqnZMtPxB9DkaQKFGkZXkVo8T+lc77L87g/8FTaI/dQavX6v87f+ydx7LcWPpun2V
Ez2HAt5E3L4DmHRkUnSyE0RSIuG9x9PfBaq6RYI8yq4zuxFnVKWQyJ1AAnv/7ltf9Hp8YvmJv4qC
2gck2NTewAAv1lwLRvZXUVCSPmDaxpDEMuvCNOriffXX+IQg6R+oBy52qdT9GIqVmSf91/yEbPJ3
lkr1f/mPifHS36kKMvL8qipInY4JDGIlbAPM5xHV1YBXmYw01wKeIaY3A+oAuS/VwlEqhS73RlMT
0uPoD368KRKs645jq2XRpSWlneUMydCNjqWkY7KvIxifm7FDVHLBARIKF6nVYfNmG32Thk17lzd0
4iXPyAIhFe+sUFdCydwVWVT4uiuHZpwqh1mmARBvlv60MRw4poQZR+e0GDct5bpwN0zss56kTJ2x
k4y5fGDmgxC2lS2I9FKomvSMsiKYPc0v8K8Y9KGEPRQaGTUDxY/0TS7QbP8R5mP+s/dbjVJeFubx
TSQJ8p0vypVPcyIQ8zsa6HXlwbpWRmJbDSCqFPHpD0rGUevBIcguEc8V6QXTfZbipmNaRXsjFkwx
BL/SquQBXVVxopG7QWKKJqF3Tas16e9XZa7smVXVfiZBmtGAUyL6+GUxDf0F/YEAixYKQhL7lFJy
081J/qoPsvGtskxa1bacT1WziSqj/hk2odp6aaW06uc6HQxCiiCP+f9QTGRPrtWq30Rd0Y5suUHU
ifij80RNZfOYC+qku2i8fT+w/cTndtlthtXioYjycKvHCubZouBPtjiItXLfTdlA3joYVbbza+ZV
r/ihrv/UNHRxqJJM5uDFMZnhZgzSIXyaOJsqDxQFOUpsxrG6KYSopWSpjKMx2NTPg+lHlRstXfZo
ZiDsNFYMKtxVbSeqP5TYUn72rbHP+/ZBoB5Cs8sPwlnDBK6bDKMFPennZpF48DQm7ePy2jU7kxSu
dytNDiU7EGuxdAtfjKiyUKELrBvBGnLTjspMtj71FTNm26aru5hosrXs2ZIZ2OtNfQBS0E3MF9Su
Ogl6sKtqowhdbgpNrRlAPX37DtTV3WgIuXUoKQNErhqRYm9jpTT8x3bQx+6zLIWVgqRWi4ercA4l
8TvdfrEJl02/EfE3KGER3nNJwrzvekZIJkZ8YoHiagO94DRls8mATBmFpfRo0Apttlo3NgTlVWq1
N6GYDfKtKAeT5AlK2tQxtdFi0NHMlG1ci6hDs6HbWFYuoAIsLSXPars2ImDMUl8lzeMspSZzMiIv
YB9RBlTi8csk6rV5mCVsqwrH6oFi3hvTbDFO5Pv18NXP2rb2oBsEtebqDW391BkwbJhosCk0VyFa
RcQ5CuMpFzUk5IJnzEiqfS4Ug+m1lV4nW6PMk11RByO+MrlI+xOD8TZA+MmI461KLgDLzhArM7wZ
yzbqPLEOa4XUFHTMhU4OijVZUnSC3SgGv4/mqS4n3+XA18TdGEyq7/r0RBn0DlShje2s0EOtRoU7
RMlB8+VBcylK1k3l9Po0jIcxwYXloKV6kF8UPcX2y0rHGeBA1d1sLrLWH41vQqu1KDibyZduh6hI
440kVVm8UYRkqL1yxAx2N2NKNVyYAjV4N6qkpNwIaivNB21k431kYxui0Z6pZ5jbNqJwQGAcqr07
i61k3s/x0BheY1mdYcdia5g7ZWQYw8lBIAyPfoLv+cd+akb/MmPeLmT0Z0h1nzqSAby4zvFHCZ0+
nBT0rXHcVZshZ7oFrgBTSsmt3EPWrF3TN/WscbuKrsbGMPvg6ziN8GGyJGuq66w0C8yawtrkQhnF
mTfLVF9NVZcsDqsCSSyPlhHOogMhVtAdP5PoU8a5kCp0ThDGElF0vu/UTR9SViP3H7yxzSmpTHMb
yXvwy638PcvTfPBqIrl2M4cNIXBK7KLjL1LqI0LKCeHcpc+/HWw9SYqvObY68qFWh7L7ZDVj90jb
Y5qdiBCucoxagsQuMKkXtzZo6aT72CRCF34KDIta4Vz5YnVvBbqVSXSWUtN/6rKgbTd0aShTjoES
WWdQjNJK3rGQgZHE4gckYlT2DuchM1OlSwt24EN+PXjDQT+Ezkgxf/9Dt+fKmX4ICJrg/iXOOY+J
tQvRr7Xp/GpY++GUqazGgUk2c4YsyWYXyln6bVFUBvtmL336+3KtZS1am6A6kIeDr1mDGoVJmTmh
fDI31lIdQGopDRaoLuKGXPZuujhHCFmNIb9ZcNWyDPNEIL5mwXjf7qnM7JVtuDvPOX7vJgIVYjSP
kWMy0bU8VWvMfuqav9YpYI0lzrCZvRGTr3ND4msUwq9rerEWDd+XIgQ5EylOisyP5JfmQXGBjMWu
5bUPsAuh0U0XgYzr1jmx33KjXigf3iy6ivKMKi+jWmZRxaouBTJs3oLdi7D3+tcv+6+8y64JAtrm
n/9Yq4rfrLH6strCF2KgY7+eDvOgO8FNcix3s6M4VB5258Q3r9vZBK7Lwwi2cPGmxgdp7XLnN0PG
BDwxlT5+TMptlRicrw/6+PnMZa2m+n+tY5JWMeTMPPzaZyo2c4A/Iaym2hUPg6dtwFu644W+bzad
m11nm/KonZm+X8PPn9dktpqZAGabsVBYjcFPUBGNqGWXrrxxEzR4SJaX46W1aT5llY3XvUMs6oxb
yek98665bx18Vj/V2+bcV7o8i+vH5sXnUJbk4aVgRg6Z9V9oYuaxZfnxInF0e1GDlk7unEMwr+VB
XDUO1mAhiRZEmVdgtZWlc4ANSEWnn8m6jezFG3rdEYwecRPvxF111sXr7Uvxer1lW39xdeJolJG8
rCfszK10WUGlC47zrX5HF8ybds1OKn/Nz/waGnnvHXn7ML1ecvXF5j4TxyFTm2xoFDn2xZWxKbbq
vnwaXM0hkNmi83X+/ACvOZjPt5UcTwToIUOwX2M2aPiEZaIKASYx9Z5iDgGMuyy+LG3cynvphtTL
S3d4SWnyxfDlnAD/nR1PV9TlxEAVgMh7LbxW8gq8sEGu0W+eNb77sKUt77be5Mp26ZhXYEZC4SyN
693n6eW6q522sbImjRLWDS/nTXkt7UxXdfPT4mt4HjOwNqv5dZvpkS7gLwQTazpL3Q9+jRAheCau
tSHoyMjJ9tNefujOvZZvtz5u6O+l1rrDNJk6dTRYKr1EIX1QHRRzM+8mZJ1bcnecG8fjf3CFK6nF
+gq1lRg4Teu472qWbbzBk9xuK33pd5Vb7GnE3KTHsyfle+tBDPolfXxLqpwRO5YWEfriv7ltnPKj
4GMxSMlhW2wYQrW+nQs33okDeD6p2BoEVOZbgmKFgfpYLjhTMbuLmIjMe3qaxHUzQvyu3xhybavK
lmx0M57b89/7TjlhVI60X1vg683IogRrND3ZYTWaG2FMN7lRbPNuHyqD++cN4d338eVSq4M6qUKd
GRSWal2mta8zrwGLi9+LPbggAS/jw7A769b4zneJ/ZCkLrp75tzW1LqZ7ls6MA5L6Di61dVyhmYQ
+YL9EjoK387FO+9d47PdEWpv3MNAVb6+neXQUP6Z2uUae+gKqZs96m7lCltzk7iWuxvPHNlr5dry
cuA3qqA7RpRHD2O1YJLmGaWObqlo6PQZhK0fdo9A9fdBX30l3WGgnIZQnqm9A9z51MCMJy8sD4ZU
nLKk/5mZjeUEVXekfXFGxL+WRr/5bKsvfEjaCbtKboZ6pCnT0lvf4hDjWY5cudZ36ybexTfCmUXf
OelAYUGyZjdcwNLL3784XGukBRbTz2DbdPq4k+iEzDTLtPTPPMzLIf06RNEXeyQdyh52EQjOXq+T
1UI+hczxPG8S6Jb9cqPnD6G/Qcnzabwt9umuEu6bYZPpW7nfWGcD+vcu9OUHWEURSlf2oZ7xAfjY
HgMfDQP8ZXbOVORtrGKgqEMioCyDpCitXl+mLneZqOXqkzh9i82vmXYOZPV2+3n1+9cOBmGSqVpf
qU/9xtyOl9VtdljE+5QwO2dyCcNcYx98PLfDv/3ulhI4KSVPKKHBOoSP8DTM5V5+MsKTJkZMfA7U
2j7K5vfcfxLL/Nyj8vabWpZDlAiofsEELPfgxSM5hnNRC5bypFD9ymv/MI60MqXKVSrKRqhBlNRT
M/AP8V5f3hU6lAK939FSHHgemzPP7Xs3HJI2NEBK/Ivu+fWHAU0Odt2Xn0b5qadSWxVoV5rZSaLw
KhUiL4GSIMKIbFPdzWXZ9XtzX8Sh20zRVphKO+q+nPlAy4vy+kXi7pACg6qQ37Eam0q0SJA6n/Kv
6k1wS0xBr4vjNvzSfC2+SpCZa0d8EH5SDP/7C2MwhJkEsdoyH716gztc65VSk56o9zNbS/RixK4i
fisojQlWyezpRR0fp/HK7L72FLG17LEo95NylMMLTfibuAwexMXt6PeHWb3N2TKyV4fyU5R+8RPD
qTS6g/25l+2dl5lFLEggsOmY8F7tjYjtR3j70tNilxBcqI/JgaKrp3P+dj9jr/5k7P98i9958Nke
mTtXZcBHb84mI44zNYjqpzC+rbWjWqIVOIPyW8NVlvu2WBbwUnE5JMmrL3FqOmB7Q/QEs3wvf8Zb
yccNOXERrS1+lIozz7ZgeprpDTv5XPntnVeJtYFpmjpMnzevUjmXTTPNTAo7Jm11Z2SqUNuEsB3a
B8NLLsNmM36m1XIe6/LOwbpc9e+VVwcrs1tNEozh06JWn12607ITHTAY2eob9CNMcrrnkuT3rhVs
tGUA0uBdXedSWefHQlBbj7OQ2rkouEmUomoR9xk9iz8/NMuJstoPsFHExBSEK9SxdT4z5qXYEH//
7Mp2J4WgV4dPAXVX8aATxY0M4ZvtmQ36nUzVeLnkOq9haD4Nw9T6KX9Horu1NtUWOeBCF8wchgU2
1X1+RTMLU235eP7OvnlJgPQuRGXwDRI2b+uai9XlySDF1oMcID1Sd9R07ck/B6R8WyomAEb7zYuC
mQjC/FUOpUSqPGdqchp/6FtEvQeZ8fF9uSs9/U5jB5A3qVd/Tz4awDDObfBvL/D10qt0mK6lRNSZ
nJjTGV3Bzl0GKUY7dBf6/4Qdrz1yV88d8W+T8NUFr845UxWYivOTE87sG/kT3Tv6aY6xVbx+5Is8
93qsoWYGiOdX93f1RraJoYSVkZwaz6xtRpZn5Mq38/2c2+IxdgtnGUJhrMqeT/Hk+g/ni+RvXpvV
B1jt7XUUVanZJKjf6s/zXF2LfIhe3uWVvjcqdIDaYEd++/XP7+qbA2W16LJrvIxsmgaHMRxCZZkJ
oXu6JX/7jF4tsNreW4UpUzFITz0+w/O9QtG1cGhsKRehSz/WE12MyZjwbHmevp/L5d5WQ1l8OSoh
M/PGGGsK0tAyGFDlyyPUu+Nl/lOSnXrfHFDH0oRI3fyumQ6LBWK31x7lBECNXf1Uc5wgz9UH3m5Q
rz/JGp0cpgEG1l18ivfBTveM8qYhYr21NtkxvUiqGx4t01Y4yrUtRrfu+YfrbVq7+gCr7cOUuqCY
i+Xx9reqeeF/Xqw0pFvpUF+ZKpJlp7jzr84l7+9tHC/uv7HaOLCuCdA1Jac4ETz6McdIfmzS5tz2
9OZkW13aaqNIzVZuDSs+afbgBRfip+mxOlpO5Say3YH02BTutFO7zdn487135+XVrXaMnofueUc2
GJGOMtlrmIb489v5tjawurTVnjCFkyWOaXKCemXhyd0hP/NiGWiG294XN4lKjGQcB3VmGzZ304Xh
/nn9c9/faneIpKrX5TY5SQ32Yz0l1yq0Zf/cTn/25VjtEUxBpFgVxyfsCIy7iQJhc5O6Syut2Vhe
9kneD5tqX16Zu/TGupZv/3yNbwPQ1T1eBe6oagQs5JLT0pqcPiNP13J7ZM6uOiQ30XbaiG5dPhCU
JXfNudh3ef5fRUqrpVe5uVWYTBdFyUn7KG2gqASc6Kqb7eMddI/IPVfPP/NtrjN1YBfxIIbJqQxg
2km5M5X1oTGbM8/suVVWG43YNhrSTPbcULUD42rsM48Jxj9/Z8sD8Yf7Zi739eWpVXQN473JCYqO
ozLcj9rPniSwWQVlQsQmf17tzHturvaXLANxn/MSav7siuYEn0Q6E7+eu2ernUSMWwxqpPgUFT8l
/H+jL2N67lFbPuSfbtnyEV7eMsHMIoWDHngMPkoS/HzVNu+WQ+c/6Wm8e0F0HzHgwsXCXNc0q67J
pqGMT3MZH0U0WWJxmbfypz9/L2+KQMvbQ35B6YEhSRke1KtLEoZyQVVEJ3EanYWkjrnEQY7ib7oi
XPaxf2SYy/vziu8+CQw9avQYFXRhq/eVJAA7Ag5RGTE0BB7HUO7+vMDCt3r7NS1TEoud5bNy+9U1
mVLRmRFxgo5DS7KbhOto9ox6r6AvCK1tKdtLH0zwKpehlqwAr3zZCp6SfIEhyT7lnE9u3r3kFx9o
tTuWDB1gXh+fqEg5g4LwrNz++ZLfjfOVFyusbqox0dbtEkzqXX/LtDT4j11qz454CZ8AToL75+Xe
3Tp+r7beBM26R9clxKesQQOAoMrSW3TtpluFpMXF6c+LvZ1sWB5RppmY4mUMgIb860cU6+FKZCaN
s0Uh8Dw1TuX4bulF3Xb8rG/O993f/bZerLfaGCOtSicGQ0/FqKPR0e2eUO/Pl/Tum/1iheUBfrGP
oBEWmMmMTqkqHpT8qmPQVUum/8mOy9wvBVcdA5x1BQFHQrQ4fniqq/vU+B5FD/+Ta/j3r19XC2DI
NNlghaeK8NDPUTDrsg0f9sxFvH+nfq+y+u7zLI9FpkxODeqNUr4VRM0b63MP2LuP8+87pa2/cAGx
6sylhPv5a/W50m3pMmF4xqA/1nsjaoLeXpzxQB6dqZ29F3RjQ0bVTFx6VuuiR6v4utJlER0oTfca
3dgoMJVshM8o/5Va3vzdb2ypv8u0g2hkMCm3vpelWuuT3n2PDJHj91M1Wtg4nGvEvb0k+qc4gPH7
qbFQUHr9aAezZM2Z3H9vvM5botDJU9x5Fznx596TMQArt//25Phf9cM/OB5ffMdvuCheM5xASkWv
mCjLj/ySPyjyB6y9QEAyGynBMF5Sx1/yB0X8wJw3jwJWBvRj4KX8lj/I2gd4Z3gQ0E6FEEls8EL+
YHygn0sxG9gO+zEWoX9H/kBb//VJrT+DVZim4MMQ6IjP8ogXG6ES9Ipcjr5g67nR2RUck3g3U+g2
bLlQ8r3AWIddwZ+wqz7r0ErCX9QdKafP2wmS/+C3lfUkanG/1YQhRm+ZW+CbhjnZD2jq+ecyjoga
wlGtZ0q3m9sH8IKTo5cheKHOlC+bIKEP7FutoyOEdZjMD66nvrmjByE7Ezau+r7qjML6DFG+TO7j
TPZ/1pE0ovdW27S4Y4o/ki+Ziw6PWgpwXhS0ACEnAt+rIDfoXkV1C61xNmN7DmIt/9hDgoO9JQSZ
mB1l5pKjn4ViFsWhjoIwdxTBEvADUVFegv7rLR975XaQjkUoVZet7gudKyZKpHyjtx4HWwDVPU6G
5CK5B7zIxMxX1YbjHBsdrhGlMviuos2FsOOtrLorOZobKn/NkF+jDx0ArOjxxu/M4LJezIAFYBu4
ZNI0FnsqhYMoNDtjKrpDPs+bYkxLlznGa6Gorb1ahbVqdwY+FbWc3Y2jqN0MlQEOSxH2s96eWuBS
ntHP8zaI0nBjCW25ifjjDX5Q+SaEwgcM2ErIx+OMxMBtJxUGRTWFtfTFpE2YfVLNVowb9Bjc0iuB
KVusKZ7flb+1bXwsH/O7tn58bI+n8v8sP/qjKKflZrf/9/Ufm19//gtP9OoPXs7wOGLux3q6fWy6
lB/9DTL6T//yvx6ff8v9VD7+8x8/CtSwy2/Doi5//XbzCv33oKTvp2ythtL5gb+2A+UD0TD7AR6J
C7tY46X/tR3I8oKZpQGIIeYyX7xkZ/9SQ5kfFqsjmmLsEqLGy0/w+i81lGR+oCAoSyBql56IDt7+
X5d+/Stv4q79t+N52DSutgN4xwzgsO2Qh9AkXhf42nKCzqNiSVWnwI12oaJE6QaY7KzkKIxMNPxo
UwWREmSP7bLTSS08QtfMJdk/MCkaQErJ6O5JzKobcoCpYRZk4VWb6fSl8jrxzU+RBbdgQb3OUfYU
WZlWXqpKYxW7OounadcPsV9u6yJCYo8rYtpctKWcSW7ZK0aI9ikMml1jFqnvmYt+aMb2SV3gdIOi
CihjS0usL/JeDOON6POhI7vGjjO7a9K8sR5Aexb8cr3OqB8ynpEf8XGKaAVAjPwCk0Du3akTBeYS
G7XoN3XnZ6DJ+tocbgYtM2qn7obJ/GhI6Ri5pYlkwS5F4AHyIUP7NCk3UtnjWGX7esQabiHkppJt
21wcCGDYa5IEGJsS9zf9bPXO1ME12uPH0RZHvx2aeqGkJAuHJACTEdQDzI1R4wN90Up0nW5tjNCd
rFZy57HstoKQVy0a0T4uLssUoNwemdLkM2ciF5CTSllZZFtDSts6YhrqWJaDlf1owyZPPR1rG+Nz
CJQp3YRmpJtHjQK9epFbow79lJHjdAOrDgYQ0R8cT7sYY8QJaTbP4FTzAm/TcjJnB9lSRzF6SlNl
ZxRSJLq4heWVM+q1ZA5oybsBeX9oiN8mYBWNWwRSZuybKRaDGz0skcAmUl/UhzREIYEothBCMEz+
ANJQlszZU426ap+GAMGnJ/h1p7mSH2fzVdC1w+dBiSBtzVIHoQQ/Pz374UfL/lxkIqyrVDZj6Zp2
U45UJRz0ZGchz1Acgy1PvZ9QqpZeWy8KjnEYUEJJpZq3VwC4uwaIjwggKEsE69EwkcvYMQpspCZJ
Who2OAqj3CNPS0YPpW877s0uLnKn4eapjWPpQBxc1HhlcdTLxmgPSailshMHowUWUxvkMfbitDQv
CpgobkYUcFt0QyghFWM2wQN1mkaOr+c+ZVExH7u9pIE99Vpo5ARuBBplZQ9ZP9aMewO4wjEkFFpA
qT6geq+vMmXclAa+Gp9yA17uNVQTI/MmKx2nfaOkKc+qP6Szm/bpLF/HYp+MB6nrc8QiOofICQtS
XQDTJ2vKNhrq0bgX5Da+Tai6KXurbvXRhv5kWk6j65XhcvhMIFJiigCDowdVWUMzkAeSeiOFtnbV
zxHkpiP6s1p0LKo3sx0m0tjaim9OphdaQ69MWzHsu+paq/mY7qDViuUlZZEU1wZYnBEn2VYaebLn
JNTnL8zYKyN4yThtH0K4sJglRChl0P0KJapoLlF11VDtCDCEjhs/wtcY+MxSPB9GblnzUfKzWAJ6
FSiN6SS0QucLtYBf5GjmJEDeaZKiP5qBJDCvq8UgDqShQZA1ADhpIUVOWBxK+ig3u0lbhiOVQpMf
wb/6ot2VQxpsJUiRqKph0fbhkYO3EzHaKQTBgdBKrh6Yop9/T0sVx0SYK2KPer1Ru96rzAG1tSQ1
4kPWhRQAC6gmVGwFQfoptiFSVKMr8+xjYsSgq6QEFx8HcDkiLmba0qia7FJq49aFHz0+mGKhd/dj
mvepq5aKhZY9XXT0O9PSso/qACmukWJDPvhgs2NvqilFXmRDPd+AqpkOfVFZu8nKYPfiGcFXLMHj
UcJYtOMYyw8bopQVeEMXGhbbeNOUS5ioTlBpLH7JbdXndWk3vuU3jjTIM8+nDu7JDbRwvE+GUBHt
qpDncQP0uc9TWwllrdnMvAzf+rhberGoMADGBUZuuJpQFuKOHU6zYD/Eic+Ig9ZFt6EVTI8JDj25
rYgxAlDmM0zlR1iVBUaiWTTOgEFGSG2qMav0hprEFBtnDCMo3dEAgvoIj8c0r5NQrRM7VYO6s/1J
mAVQIoNUuHldTUzPaRMI2TEokuhnmNTAu8LaGK6NWBpDZ8ji7DOTLuP3VKsj9UIKOs26qE2xVy9G
KRvnS6E0xvuiyvRxQzygzPtpMNp0a8L+MiA+zcw2jZUsFRcNZ+Rdnc1w+FQrS0rXFwS90dGgmv6h
Ql6p8gTqoeImo6wOW0vIF9RqTOHG1VqGktkEzNIRjHn6HiRp9bEm6Gf6RCz9ea9iWCi40E24s2BZ
psrGrd3s92KvlPUFQlFKR6hKo8CTSxD0yJThmaWNCC2Fs5tzqDAJZk9Cr2r11WwOvnotTI3YIJdW
lGy2g4zxqYMugwh142nUMwCnsHmPnWw1+j4SGlg2w1DU5pEvqK4PQltJw1fYi8IjZLVU2pcxEl1n
ZpBwvMx0cQmehR5WYg94P4XiOwsQeEQL0kDEkXNtgCHTnGHIG68qdUr0qlZE9UMzzsDU5CQDnJWb
5bEMk7K9KhYKiGPBW9LvecrHaef7ZtW6fld0SNbIQiZOC21SPQE2VnocAmWqHKVJrdk2i66Vd5mi
tfVR0CZ8fic2hMkekUibuKZIkbqvqtlicA3xpQwEd2KKi8YBMlwzqSffDccpkXZaR+S1EbtYAxwj
yEw9QJNJ0ZQkRi8BXa1kf6cXiZR+hlLgWzshURsCL9WqtF3fwUbdqgDSy88wCHWiL4qrykM7+Y1y
sUAfM0+Hp185SHFr+v0KaNcA7I8lG25OsOnD+rNij3c7YVtW+4Ayh6ViiZTmBFi3MJ3H2LzT8ziu
RBKFStGwQQvaImg3UxUEExJg4oWBw7MyGqG7TNK+eUySyReu8OYZ4x2wVu6kP6XhENlyRRSr20Ka
5f0dJLtEcOu4DOcvfi1qULX0NAR9WxfiPLo8ShkySLwYS+VjPPUdCkHOv9LcduD+x71UVSa+qIUK
M+NWepZ09zI3whufpd6KOOqNHQVBqn4KnuXgzD7UP/1aqZtNBhUFT1+CEuEB4wOFodFFUt4VCfLy
NAIhAdesq42LZjabcFf1ZupfJ6h666upQZWENFxRpi+amQzN10xV22xDI7OUD/MssJcAIRk543BI
2AzqcgrV5TgO91M0AxEeu7Kp7qZo6IunMFCGylOw/On2fz99OkY/6qIpntrXudJz0P87kfr/L8ki
MflDkhVlD6eH7vF1XsaP/DvNEnUGapmEo6CBjoFk6q80CxwFwk2RkwIfSRUD6N9pFiRaWiH6MpvE
GKbBlP7vNIv0bOnMkLHhtKFC/1T+TprFPOUqzTKWCbZFmA8wV2SIbdWOqEw4k1Y/MFdcJCZJj89b
FFd2vkgyGrCDRWhed/4A2T3Q8W44FUNTLYjKOKk8SRAi9sTZGqX4clDMDKvCWSmaG1UMwJoYeji1
22lK8mqLZ4RkpHYh55n4FBRaU276EnIic+hh0nkZUNTarSZzSlyitVHcl62gXXPCSj7AonaA/Be3
gX4tANEs2eFCMBljLVfdxrfMkcKiUIB/LttQjg5l0KeVGyHexy7WnzhKowCk7yUUxLp1Z8GfhSP+
oda0rcAG1ABawOLpcQccUi7zCqW+ifnbTuyzSNxGxO4hWx5gNTfJBsG3ez+x6q3Wl5rK8epX9V4I
hVD7agkDmVafYb3mlWwgxaEa4eV5fA4JyVcKuBtgbCBHn7qkDY1dmMxAzbO65bajmjhoUQJElxTR
DkYtuSgE6dD18CsqUW5GpyLz+Gm1oXZbqYrA1HE9yuIe8KqcXUMvGcaPQNDBdMrJNMaboB/C+ALw
U0WECNIvL2/Y3UT/oqzaPnKV0dIG0Al92e/BQmiiyxD0yAyEUaGtUUX2cViSADKQ20BcDDYVBV4R
kPXYCeX1GEey7Y+SK+lh07mVVVn1pqzV1n8g/bBseJ5YW6jlBR4CxKSqsnD2fDFNYG1lqRHWH8fe
sGCDKBzi9xrfVnlRJb48jV6jdX15nyVGNKL5n2HSdzCLtD2IypQD9jlpRtERmg984Ra0g0rGpMgu
ntNsVS3BAY7P6fcAMB58q94qlS7aScXiXlzVzbSNUzGSOV/jLPD6Wm/6/cAxhwFDZZjl1qQyV3L+
Mai7n+JRKS+FYFKk75kyjNHgtv6shfdCRYzsKm2WhFcSaXdEKKNYCPjtKJJLcldRLoINWPWh3c6M
YqSCqzVaI3/OBrMpvupL2WLkHKCEQVFQwPFD78gKbLGZfXkJIJVmpz7v0pXuV7QhwYEhVMTJha18
ft7W+5mE975/3u45Ldj6s06vWlv0EwaYw0SIL/Lng0J/PjT6UjF+IltQUh7E54NlULOkuchNHyCf
2PSJeZymPhoPccy0wV4u56jcI+S1qkNbQQiU8JpUtQYwukrc7DZp1nRfOFQyMGyl0JffFHXB3gZ4
/hgXmsX4+nWfMOa4UA7zWv6Wlk1tPvDAtE9qU7SqOyZ6ix65NJVxP3VRid+xOoXJgbR/Mrw4J1kB
G6tIBPhwswZ+NamEcAtjfR6g41Vmc0sMIZWX0zxl9XYEPVjtxJQf26oRAvPEKWHpcONHAzMAODPt
dBEJSoMdWN5K1jV4hC6iE2wGxTY1gqD+GRBoLzTFPMwVrza04KsKUOrUqg1Ri1C05icI9lXvWmqU
DdBX/Nt2nrPZNYinLiHwRNFBn9Qlu6mTQBz3jVhqpQXQsupnGPVZPcAyy0DHXprFBAhHi/08uCmk
dM4vY4lhAlKwIu4g4bcRw2wiZanPRh0NoavqEaCKxXSjAN1IUIM1paFrbbdvSqO1dnpExPwExKQp
bwZLEmInz0aj+ixEJcVce2QUIt+iiiJi72ulUexGBeBpm1kOhvV/A4F22v/85z8oRf4pEGDD/a/7
0xClLyOB55/5KxJQKY8yvkE4YHAKvyi4KsoHAGE6enzmZZVlHPnfkcCvWiy9bnTYKuLLF/QpGWgV
c8sUYlF0ociU/xaSfiW3RA78/7g7syTHjW3LTuhCBkePzyLYM8hoGF3GDywzMgOdo3M0DmA2NZaa
WC1KqrIrvXrPTJ+v/mRSNiEQBPzss/deLpsc1o/kcSBcir9ntwgrF1awzPZKhmMnfsT8Go3+wJvu
K27w8VIPmYbKTyjEBnfUQIRwplvQStOzE9IQmbXJthb0iz/98/vpv9uRUdzC+f/5kfGUqWTIuv5/
/c+/qPm//64/7pXA/I3ojwsfgHOeHXIW+T+nRi+kxMwhs0mWEv8DZ7f/e684Nv+Jm4hT4+9Hxpst
5E9t3g5/E9wgti8s/PQcQv8Z6O0vJ8YbVYFVoYljgSIGYg8mf8+/GxaSTEhTBkm7ryztUzbZhJvF
mW5qbz5s/u3C/LkV+EuRBXuD//C3US4BkNxyWTL6rAT++rfNRlU0DR2U+06pijEnW2CvUFW9iwfL
2tsNvjXmOMe4TP0y7AsbMNFsQ31ne5ccF5p6nhdUt/fJ66d76nFy3i1xH2/6vBWHXlrapldx6M95
XqivMslRNOtEkwWKW1Z4XSPpka5QDd4WJ3duvdjpiBw7tWpXTvZrG8wNLU88nt9ztDr64DOacNw2
6B+HZuKIKtrQOGqh6Di8Md+wdoxGfF+VQtBC6qBmCAzpzbQE20HKy+TQCAzRxxRfwhz8B5Flya7T
aUWbfVkfEPkdkOQmEbmAA11NZwLStUnJd+d7jwt7rLMq/e5NjT3d3YBZNqHVzhnFhRMMFF8VEru4
X793dUsJDliCew4w0w0lZnXvfmWHO2o0ISvFFRbfWjbXvsohoQ9BS2VaXR6MpCg4B+SpOe3taumo
LhXGfM3COvk15W59qrSag1WV1uIpDwwa/3nDBNk6H8aFJWBbHavJcl9D5ZKukjL42U/2+Gz2k7uB
6hPej44Sz+iezhl9gdGAvU51zhvf31OtmKNwh+MhHpLqaGlH/FJuXh1Nel9Xi9PWt8LTgojT2KfZ
TzbJt6JYX22TwWPqoG1TcWxnP7GyiiQ/9dJNd2Exi1PZlc2J1Xa3qfDHjCvKvZpuJWNLvIfKGra0
uvu8lssuf7RyszvZQThubZqm3FUWSvrwuQ5fWZ0ZRAluzWxunPUXrcK+oaSNqxp0trErjRzlsJ3G
t8otQnrji9H9TL2uOgBRaiFtFLazqrQ99GtjLuxlpXIhKM7X3nHAybXHXyW+GiebNxbCJSNTSCF8
65fDKQkLgX49x82BI7Bx8Oaqf+a0zRHDqJtpXfaKcmLcLpAofLWpIehs+4pQn1nHVJYPZoMPefE6
ktht3ubEDE3xYdEmdmI3E8uIJlzxTtuRO+4HyVclQBHddj0p343DXoVjEWAp2IoBxcqUSTPBNa21
LurJodNzLpy9DpmG6Mzs4KAt01DtTSNL1plfOs8taa11K6v8vBA+fZ/5dNeI9iyWurJHcsx0zkCI
krFKRof42mwV66EIm+tCM1u4CugJesvaRjcHalU1sYfOdKObPnNyyllsx7Efox5UyLvjdO6DgQKF
N82x9AfO0PghbtP80fdHeWoGs9qzNcH1mrgW3lq3tI41uMK15c8mItFo1I8xc9HRhAV7l3rFHLle
7jxUdacunTdkO3eiAq/oqn7PvzPvLK/w72gRcN/Rs43d3PKggo3onP1x9g/Ucue7FOjablmYLHWW
2w9pOehfiR7sqNIyPE/aZTrSYf1IDXD72hmLPhmdye272IW1m3SsL2Xu5+eKxQD6dIVb16T179Eq
RgrkXJcmoxkG1ktcJ9z+HSucfdjH7LhM5CBvldQBUIeWHnzXtqwvcww1zbhhfpTQ1k7xMDnHYnRm
NmvFG5h2+jp4TL1UgUG5Y50MbZSLMYDD2eZcUj2JjUxjWr2SvDhQZCg21mTYL4Aw2ZMYeCq6eU4u
yFXNXZ2LZW2YBdVKtoyhT96WMKpLqHmQdtlvmnKsP4KB6L1XpO20QfsK10YBFUawMMWoEM90YJr5
a2otyzlLM58rPtQvUH2s4yhrcdfXI4MUq+Xw5wyHhZZG8z1ucDp46e1+1gYYlrpxthToDccip/W4
7C3SG25MqR6vlC3tLFW1Ss2lvwyDMaMedl5+CJwskKsg79WaKdZ/sNrc/dC1CFnTITau0k4uWyMf
2727VFkUzg4d1IMSxnuWxSEFejFBHTus5vvOgo9VpDqo1qxSxQdxW3MbIAJSV+fPEzwUdAxBvfHh
hiB9TJD8jmFWtOvUCJMjfquKaoK62sFCC3+BcJZRn9P3vDKFdPZTMXp7eKHelmRi80nnpNoOyOh7
r/NFhndtCk5Ez4ItzAX/B97b5eyWAclyZYPxmECbJb7zlFAsukKSLp9zYxH3+eBZT9xk4dlpYqNY
dUbL6wTkWAWhjBPIagI7eehjgTXHUml/dIG83TfWnL83g85/sZDzXhanaj8c9prhCtXXhu7V2v4Q
Mcb2Ryqs3TejIUnPJg5KYq3pgx/6zNuA6nRPIWHrh7Fa4CC5TsBJtE4tquDLOHzi+ZnZ64reuw3f
yOri6EXY7Krm+QCLSD0mcZOxu1Iy3AZ4NTaV16bcp2391Y5jskEW6AdeRSw+JN/rLQ+vga+cbfUY
4CHA0AHSbGUKQsei3Hq/9F35GgzzjJtI4wiIFmgNp3TKuvt5ok+/qEMgYehR2zZZvilZwp/u2yl5
7GWcHlPG5O9V23Y7q5TWoZ36YV9qVibS7zq5GpkZV9IL6DhmubxyjDg8hzL3KCEPrdsL0jV39jK1
b5kjh40ozVs9mdHfUVl+K9+39W7JwuGdAuNhb0w1HXxtZZzgyJmvluyze6rZw1MrLCNShhm/mbxp
IpCj1RzlYTqcxr63H4yyI1bkajvqGZWLVWFNteaTCoLnJB+Dbz0sk2cyOvR4zzXAtNR0nSWCRuCc
HGlOL1kDAwiOiC83cGTx/2axgwJUiYYHxVBCYg11ph6ZXI2N7+TaXwXS0fvQm9w1S95yl8x0Lq5p
3PKxcNQevdnF3F2Yqml7T0ua5Pfh6CXHeLIiwJDmahzD7I2+Td6fedukztZsMvc+EwHRntBuoMnp
6UEaxYDokRRbw6Akr4K784rv/KEf3fShQ/L6WS41lJtO+81rWOAnk+gdYDhce35knHd2flxaKaWV
9NYafJXXyktBmzjS2hlLGbxWvubkAQ2j/UoEVe+pY7XkAIrQOwx0f+Jhaq1dhiB1Lge3vKSFpOcx
b4lcIi1BVfSlf3ANoLarerHTX35t2MEdqAMqUBd/QNRRoVusWyvXd1nvJleLlTqt/HmRXCxVKIAv
UoiNYJF69NnVfFaF1/JVtOK8WUti/kS2YlSTVTgI580HduJHjd2LleVkTqTxjlE41Q7VyE2XGj80
jfb3okuM77HM0zOHTGxlU2EO3qaE4lOOs7fxuMy7KXFitZK1X8AXvnldeqN6ZveZHrwqE++zZfeQ
BJblSVRhe21+f3PVmnVQm3XhNcZI9GCpIP3F615veWSkOhpVvezSylR7mzOXhoZpV6e+naFf4WBs
CRKJfGOVXvYZ5r1ds/RlZcWjjHhCNhjrzFTJbtBFvRmQt54aGsUfbA3jMUDJW/etVC+tLq2XApbK
L6s3M6pKpjb5ZiSp/wNMrwNF2MnBf5SWehWVTK+1Tt3Xtq1mF2SicL8sh4L6VGoeE3Tw4qHw7Pyi
8pADcbFkeBTjlG1PFdwrZ+GllnY2TWLebbveebPcLN48v/WNi7AuYutAbSimHnwXlDYX+dVwMd7I
pRQ/MtdrHm9lK/cOy/bPwWPxuU1dTEFdv2D8SPxm2VRlm1xlXRmo9bMI1gnstkjgDMEkYnXVubS7
MlI2jQ1ESqpHkkqwqgrqQgH+WOlzO0n5wOYZ3unoNNN+VJncCaS5o9nG45atuzpO0ogPluroJMtc
gtGcqx9cT7AnHizsBq2guHlK9LTjK+idMi8tH1tlyCtqsbi6cSoBM+SITtqqDh48GuyMA8fTCPmu
fIDqPX3L4sT44atkfkyCuf814lY6BoZGVRZAXZZ0jF/r6XcKx2QGV+CN1dW2VduSb+2tbTtXel37
JZzTyjX2bVBQZM3WfG1DmK7WC7izfBWmQEZll9HHPhjutA0tI15bIIX2BiQ0d9UN7sjOvG6pt+Mt
ug4WZd61Q8AuN5hqn3FALRCjGgqoknQKzXVt6gEKmF11pF7nKZVXF/J1AD8Bs9fKzRyCt4s30PHW
SfdQWH0fR07qC3cdY4D5gKEVb2QpmikycrS+jU0hcB5xrMm8k4TLtukN8V1b9bDH45ReurYbos6Y
nL3bg2Ugwaj3E6mcaYRvYM79xxDmj3QlPxfK6ncMf82mLYPqYuA+GHcc6Ru2iIWBS6s0LmXaeA+s
cpNzly3BqxK65xPs8mNRxu6G6hngZHDYNpkBfSlWdXrXZrO1aln/RvkkvDtKH/TZui2hk1aE8cq0
24RyLqdZKwANNlugPatVPh9vjKOxr8Z76mEfYi+Od4KF8scws12ascLeG/B46qjuB3EukIpPo2/n
R7DuJV+WwouPnEBiZx0GS3rIdNmwm+XmNXZD51I9wlqGUmy3mZCk+7kOrm3nGbtKD92Zd1eJq0HN
3TWNGxMxlLK0ehXXbQW3VtGcugUW3o4rA0jIq8fE3O+yWlR34c08bNe23Bci6L5iz+MEG/Lwmigj
9wAvtaF/DYquKG8/VZduFBR5FVUDXcxAamrx020LNUU54Frw5v0wcAc78/izt53+jpMO3+4ctZcz
89iolwnTyEPKzzBAxPm90B3QDsacIXiQcz3bh1LBkY84HvDHd05iDEffbRpKPEZzBNNAJzo396SD
gzcJDkvwH3KgY5rPfeM0HoXWQV5+o4ck9yIfUNCIKWeyiZdIVoF6xWhsPITQWr/J3HfvFV+zn/GY
85O7y1R9AZNWhIXS3n5KwSfV26YPb0U4jpUC5EatHqJhSiHRxz7r67DQjlxnA/NiJOzMgx9Y2e+1
6GJ/DfSKfmzp5c1dX9X2hylm84GZzWEpaDavVmP4kaTEexuynEI8mWHcB4P4CQFu2KhGTNEY1PE6
8Eqw3JmbAjDk1XofxGlwoaOH/msT4DCQZss5xqHG34PhCG8Qkg68YZO+q1CDKI9C2pyuvsQSG5lT
6Ldb1RjFmV1TQmcHvDhjE3Nkeu/TdGb4tryrXRXiGbBE/85tPVwafpRtnir5kcCNPzCoswjtRpR8
MNDjKcRh/RgEDKArLyWBjnzWnkaZ5sdFV/1LNjTBT7AeLErR/bfdrMsTsmrPhbchVvGxfcjCGeUG
YGi3FrWX/xzdaTxaTqOPtut84ujOVmYz0p3otvU6XcaE/WBsxiucozq6HY8ixTcSJcKv5o9WjQOk
wtZ5YC5yzoVfZhdHgpNcmZZb/1BT2G/CQFdR6yzzMeHNFGXzZNO63ita0FlIVZ9J0ZQbnJwltMMG
XpQGMi4r2zk1CXCmJF66q1OWw3qULvZ5v+p/uanFo9s2vO9xrdyjazFoKpOO7MiYEvdc64HWM8/s
OgjqjG973FAMktT9Vyu4DMY9TxfYk5xf31laN4cJerjB/kIYa7aa/QXQJM9ZcAzuJe/T4up6w/A+
Wa3LjqQB/h1NQMdhMoV2Ua914hX8R0/vs0HxVwFUY1cD/gUoZHXB80Y6ehJzjV6YIIOA2VPzNh9d
/UpRvTy01jy+4p4v7lgSVsd2UHRVmH5PLnLW8fRkYsS8p85nLNapXQZHaWtx5KtTb03pOEzaCt+d
NaTDitp7NzKwaRzAa8mdIz33ZDInbnpvbneO34rrDK/1gLV5foYLUBxy0bUfk7c096LFosZTvuZo
hRFy7+aOfGvAe5+x24rNcrtFTSHUSRh2+qJbI+/WFOAhnZCPIGMesI+PMKO2m9yJ/SAa5r75PvoG
5QQyX05LmI3fFJ10vzDbgKRjbXQjy88MfyufJeivqYONGGXWXO2ESOe3tBq+QIpNr0sDGYrNxbSB
ndmv84wHh3QWc285Np3GsjTuYz0Tre+LklK7Ac75KtFF/IhobK46c0jWZl6JuxuTAvON6a+KhRPe
HHrOASXMbm7uG641WkXPCEev3JM7e/kDmz33ZIvBpYXWnzaBVsbDgDfqpTX86bHJYAkZbVY+NlCV
DgwxmL3LLtwnC0c6UKmKYjhViheWmVC2Ung3RzCVqDzVJUU6La0yv7MpaUUDBFRTh4t6M/1uga5q
WtjtMEuf+5RWO6sX+uQMeQfc0fasdZpWxn3eleNDuGiX06AqL01dexHW+oRB0sMx7vf1XYkygHuC
3XOKXnJSY+0f7UBCVAjBarD+9bdeNpSPcWxMO51QcZ+Lynrzltq/CA4xJw6Tcg/TDBsv0LeJtv1o
wOl1B6EJ19WEDdnA3nisOsd6B9qe3Neq+nC7sWWsn7KdcMp4NyO5XBXkmR+IovHVqDM6+ozQv6/b
NvxMMtf9KqQcHyeUxXvktnrjLlQPKeVRZ4J2ikbsejeWBfrgqsPpvh/qFq5jNyXZR82TY1hLNG8n
ouJNb1IjN05hqIrLzdq6BWXrf88lK8htLOrpzhZ0vpXJon5KVzb3s11TU1DipCjNBryj4XgHVprW
s8fT8JWxFPd/m0ne5HJM76ygCnvO1nXBs143wTlbamdfWzR1JvbYf1WOcLb8ierIC1/izlhMaMpN
bsLnKtgdK+wRdq3mR/zn48bwR+/MAppueMzCzlak2noSXghmzb1hzDmnWQBHB/9HVoMiTeY89nlA
a0DJs3VjOfXB2NorEpji1DjE58emFgeIScO6K6x2W/uQZ3mLmit7GPxjw+t8208qOczhMtw5eG/g
0HEa3dR272xmrUY8Ysa808uAyhnM5akNGPTZsa9Ct9XzDXFe7a2l9UbsgVkJWUkuttq0oxVc3M4o
trY7ZispqdZb4ZLPxhU84PIiYKbuUkzcNLnOtcVbq/J+uE4iIuDDTA8sjSMPXCuj+zDLLcga7OJe
NppPBWPcrhd9sYNROD6buCnvGenxrDYduXK6gwvzpUs7Rkw9FfGnmcUoDmOcdDJKkjq9wrGRm2Iu
p5/GQgZr1cNlAUy5hGtcfsYb/h0aQkPDOjiydd67scsv7eRWG1CrwedoC9lEHVZkJxo50z2SP2K6
MIWFF1ilfrxuzZZraPjmcoRV2P/IwNJeZR9jYLQneg1N6mvWPdTTo+wbsdaLW0SijKdNkVq2x0VM
3X5l5S6g5Vl6aheamWmDhwciMgIInU/YaoiktHpJ6jXvVVgsVZh8Vrk1XK0sg8WFP8p9DAzf3nQK
1tlYwTgARz6e4i7ROyyiCLKi4ODKH9LMF6dR1aepPWTQ0A5fh6yNz7HBQyMqlzSjunjy+2+xbLx5
NZJhiAzeDE8TPfxbpeNmnYz1HHES0W81j79jiAsfw2m94Eixulg8iqByHtlS2Wvtz+nG78LlPixI
vbPerS9hhmlhzT0b3rII5be6wF3Ny6s8Y2I1sshbmEKipnJ43Xa5u7Xhq0QtIYd9H3rBUY2+xb/z
8jssIN63sWny9Vj02S/t1Qg+symqwzz587XukUH2Dgk3vm38GV/I0PkmnKf4sGjMuDxTYsvemyF0
y32gBcXJFL194ojufjQqmw/L6Hs7sj/2J3e1ei/6rtoVQxVfscyGwSU0G+uc5p0+5LnHo6EiiMLC
oEgfY3cKjlhtYOwgZT1YqVwiGfNiizqtw23DkfMwugbuCr+vOPZMwU0cCXB0IE2l7j08kPGk4S+s
tZTimQct+4kyLog8mG0nKO9KZheajx92BT64UN7nMY+2VaXq4oUFbvfMlcROnKRNb5NpxKuymiZl
9OeqUJ25LeI+OQm/LiMO7EZ8JqkYUDRMPOfgVsqz7lxrep2CJD5RSewPm16qeQUJr3g3nLi4Aw3U
PsJcZFXoZkzXFY/kn2YOBtqqJ/fRmrMcAw5Fimt8sf6uthJ9nwEzPvOgqtcN/UlP4+h1L8kQls/+
4LvfWIPGVkSFoHNVsePsPbl4m9rQxWkGgvMjyaisnYJ44ecxyze8uOx9wQ2w/MVe3+XYfHXimptl
7Av07ar5futSLonrFMNTm1gYdE232wxSVQ9FVlvPUENpJhDgZCcjprWlN7JDbCfzUVVJEOFypYat
meVh6klDR8kcAJ9BoYxfyCIOG2OB0g4H3dtpe04fcNHF94Pr2uehCeurVF2oVqmIM+BtrpuiKTMP
RrIu+7tJQhAmtJiZ3/HTsR9zg2TvVjI8UUsnjw22/q3PmvGHHIfuxOmGwWD08tPgzeaq8Vr1oGJQ
x0BYrf2MYXPXBbjipyCbjzlI68CYe2uH6XB4m3Q1bdkfUc2FcRrABDDoLNK+m26XYOmfvTGoroFf
QIBmpq0jmvdFhP1JM2Ta/Y4BzBrhKOkccF8MoLbP5pNk/8L0i+O5XlFSzdAwh/6ZHcagorjt60um
UvuBJIf56FZxAihoBhBfkpziQ2ipfYu96b3pGxuvwg3vYk/tY44Sk62MOFBXDEa0zArD+wqb3MI2
Je0LKrxzSRMpj9Vog2AQM8dprzaLr6Dvi6Muw/CEXh6/xZCvyKGWtGlEcp7aT6cMyzc8UKx6eE4o
vgwjL5V8mMWelkEPdngq029MYO1xLjICodinH6tSdy81XNzIArX0zAso/yp7IXbxZNMtkfNkSPgK
rEhVWO9Dk3vHlqGbXXc+p9esnfDU8WpJvG0jjdmIhJWHj41ahLWqB9M91iRIs4j5unserCw40/Ld
78N49PcxHLELcLIKrnBp75osm9iRIIOLBnhpejunGpIlBE9ke+0PHikxz6/XbukekNSVhdkdZTxx
dPVZ2WgoWK7F98YfKYWkX0WdTMsQ926exL/aOnUuGWbVMAopkX/gvO39xMRHDsYZBHMaoLGGC2nF
91nr6C8jaIMo6wW6+mDag7FvsJ0mURIiw0am1M5PlyfsPqvdYcuqInxu7VHsBEDcdZyWUxZ1fT2c
Db6AHynrep54RfM++GI+AqNCSsiCTD8kKbcnj0HOEv4AD27yg/YnYqa/dVMz2FqT4v/VnKEwsSY4
NuR77v9lTb1OVJFSxEa56dWtPfsYzHV5WvQIv93MoR2WjVH90qNfREnmTDsGueSlHjPzFDQ62TQd
75l4WH6pYawvnPGqhIGxiH02rUZ/rR2HXTKquhzBbLvNOgdo9EFVpumuXd+ut7E5JfdGghtfgG+7
tLHtnqfcy69lJtKrN5Tjl2MX0zMYaYPSrZrLlk2NfAR2fraQ3b7xF7jgokbQliDAn5ag5gTpK+LJ
Iw3qrKy69GKWw7JenJpIXK3Ls2I3u56E8p/9voR3zrIUHvEwqSsOwuHOqGV1GBDiVrOS2Rbho2cu
1fa3f/VVUSad8LN92xf1EWs+ENagwJXHD7cpbBtYSzJMd8Jsh199P1HOnk5gzUKUJCazCeZcTzK5
S1Ja0kztElYzh+ukk3nH+gV35DCMRfQvYblpqrRM93bszhcus3oSN4ux9gsqwGbjz/bgfxSh/v8z
A0DDa4A9KwSNEaJuY8rCdvWfG7z+x4/5V/bvNsD/5+//w+p1q/n4MxDg/xbQ+uGDrrIsmntNnPh/
5q6F+YdDECcYzkHuakz8f1q7wt/wT2PHEp4Fp/L3Woe/paz/q9T136rbsAFSxs1p2XV8x4Xp8/d+
RzSaWBtN/zFXU+NtkKN400WdSkxcKVNBliBihquaQ9pRD6CAWR/tVjikRIuyUcFTB7BBxitbYelW
H4RFVI08lRXKX9PEOs7JulpIfH/+fnX/0Y33380jSA7kv7iBvpLv1X90CPJ7/rhpfOe34HYGFY7D
mYGjNrfKHzeRZ/52i+WHGAMBufxhGP3zJrKD35yQe8f0ucEEeXucdH/eRBZ30S0HEuISDNnU2P8o
U0JNwN89e5S93Bq9BLQHy2dA/qtnj23gbCLHx5tKqaVDVLLxR0nOChXumhGv6GYalkXLXao1bVif
jdXZt16dWgTxZ4lJteGt3zbNcz5wBPjmtehdNCYspPhxMd9SFGqKESGaUHcQB4scpw+YZTrrU2My
HZLpRj19hUHueU9qjFnzUoPgMc0GsW9+2BMoqyd0lLbmV1ai3FAdQr+7tIEpH7GfBd09IPEA8oj4
Cocl4YCvaLjADN+pl2UsU+NA7nJk4bN0tsWukZTHyoo7ReR0nmS4ylwTQxrc9SU8VrOzLPeV0cjq
jdiFk3xvTJTPZLVUPOTPfkd46ygbVhaRkgEehsLRyFxe65h6YxqYVR6la4fzKnVqzT+XYCyPTQoF
dY1FVKutNKwh3DBBoc1gxurYxriqm1ehhVPRzpNS70oi4O6asjoVPPpmJqyzTnkF0jiVGmsPpGbx
LffquN/V42SUvxYbYOBd7HRedu/h7aIM09cTJDRMK949yZI0v45B6g60LQRxsU0HspKrFCD1T1RS
V6xdMYbmViYSeZmCoVTupnxR32v25s5jbZLDuyNXZJrHuq8wsUvTTBg2iZgzW/mBHLHl64lAp1r6
caO44F/a4IGDStTAklxZmeV9pMAY6fkeUrsnDEN4ldwja5F2Mxo32Cmfd2VHhet65ilR2dQTwbZ5
/mR6ILY845Pr12DgzW4PHJPknqsLgcjniDb9UdB0wBiYuLavyChbAemorrtZ8PHeL/53ijPw+Mi8
6DC4EaB8Kaq+SHZS6c48KvaSU+QZqXgKvJD8g9Vy7aKsHfAfee1iUcYurSzlyF4JveMaYchauL6K
EXXGLSVGjwKVMSGnsgkzwk70EYzjtjEd3GqrViWsnDLWaW/swVjF00FbVcQV0mXYcekUhMclLfbe
XIuTpzLFKdcMB/MprIqufix7kyAo1iFHHFRBLdS27O1U7eIRo+EaXmPsnc0wrrttYuk8Je5ONOMB
BcC0acVJR5D1TUJHpJwa9ZBJPXXrzg3TZh82qqh3ql3m69hpZ+Jcp/jeUITjGDtyEGxkaFqZskPi
zjjknJCQgkVrxLOI6wXFxpBYnFr6moMTHxRTRZvaT3zodkBuWOIUdAeqq1lsaxXvsphHIHvb0XK+
kc7OiRyh3KijaUldr4HX282un9gNRD3dV30kzLRKnpN+9n+hN4zZC4Z6pKRVSmUgX0RVTGPUVkti
bUuY3z7ZJt83KHKodHwxixaja6EWZ1yR2M3ae6kC0JpLI5xuS3tKLLZ9l3XFBfv8QHfQEogiWrQK
PxrZVfhCWFnE5Ft7c9qVsW+Nm47rvJzM3gNdGshi5JDZ20Ox8f26JlPdVe4FXw2OSYX+WB6q7MYd
Z6s55GtFHZNFmIgVymr2vFsHRFbhOzWGOXajrknw5HvuSJMihUUk84Oq4NeXSSyTyGpmSnm0cOfm
nOGrqTdNGCbLUx8GnXpjOMo2btcO5QVjif4xGmb2IqhawH4CyJWY7OQAAkZl/3Top/jpySb5aXWi
+cQKR/tCwTM83OSmmfarNsUzvHXGqZvvLIXza8ObKsmpBSzab3b+u1zHvSnZrACjRrW+0Y/Zd9fF
LoNhPa/soHODiJVORo1SJtRHW8PJWM34RtnsUl9SkbgW6Aq+nLzkjAexSZ5y5S39EwuX+m4MbfA2
JBinkWIlu+fP0mZlIxHTILLOiiEdr6gWPd0QOuFQztQmLRpckjTxMOSGifYi05vzW3xWueMXW6gl
oSQdrQuRaO6U9q7My4F1GV1Rii245yItVhOyScmDnTl13/e5qe/bBRn0cdC2H+xVqHApmovdYXRs
WZmtJyfLlicO6QTt7dLoky3BH3OChUvscU8WWodM5BUI3JvHzScqH+Ox4ROGxRkeciVb2iSyqhmi
0lssvgXL+L/ZO4/tuK1tXb/L6WMPLGR0C6ESQzGJkjsYpCwh54ynvx/kfbzJEi9reDfvuA3bDVlc
BLDCXP/8w/h10dspP6CrWrrbvI1Sx4yq0U1GJVQ3NoxAsSGPZdXGG2g6Cz2LE5JMuIs6tDuBPdWm
5+5ss6ygpkhqTyAykLTw2blMySFOFsOO1hDoEs0oqxB2jriOOZpcREAGkr6YaMP0CmdNQ9TVi1DU
ZPZoCMLTyMuOKFSRgPeVUT7nW60opnCr9uDcR+xzx/oqD8UY7duYugEMqtG+4HpTvk4zl1D41Ti4
0KVDB/A6VHS5UU7LueJIUVOZMA10LAdKaPI0HOEtqddJoKx5w6KNVXr0EkrS1zIQOXuNHaah36q4
XYybZax6hOqdUpVQRchJD4odxNW48XUtb8qtPnYThgFKN+seM3exXD3otMDv6xlop6qae7WLwU/B
GkxipSv6qNOG2y2N+4jJ2cEQn6Jiz5mejzQXY7pgpVnH4jXslDG7VWjCAPVJijnsLWGo46GVoJz8
YfO/UOw0tpnuizKVsx8xAvlkZ63MAPjTdhEfxmHMoYWJ0Rj3styrdGEiSQqv8Wia7Vs1Di0gBztR
mgNSwqB7zhZQj0PVA7TBNKP3XO5wG5LhOatabS6OlqINmIpgjm5gYmjdThGSmB9wHJeYZ10rOtnF
1Ei1IDuQsWwTcldC5aPrgWdK/a0LrZrZguON0T1MdqJX3NWlVvJnkWX0e61KBEAzFeCBW4iaXyXs
NHm4bzFksXdJrT6Gcdo2iDKsNNnXBlTmxrULuCRegRyAA4QrU9PeBUPBZUTpZSbr0vSpfj1g+VF6
gxEp9pfYloFYkcwXEjrUpb03rQjMmwSbdD5YjSDSCw6DxhuozVkvfCLGhX3btuCLG1r9EvxA2KfG
toRMOcPHVBTV3mRLo+L6AwARHthVOxuckui2fUGYNv5StRZJu7YPM3qSkEWzfaGTZf3dUoa6HDg2
1aTcDCw0bQcyD2pZGrVe3uiRZOROMsp5thsSq2+YKswhDz12EmwKY+1P2EZmMUCWK8+lQdPcizO7
sK7bNpCBMZIiaHzWX9nf2AEyja3Gz8VxDo6b5cpKEarPuczOs1+gAmZbeFIieShLON+kmeLAUv9p
YhpjP8tLO7Y2weSzJblLPunTFVHVpnnTjGYBtbgaV+SpMNpoOox6iOSXzqxK2xYbODsHrsmG8hYW
IVWj2y+lESAwNsC373tBsDstrGGkY0VY+iT2QdrreIE35ZBn8EVjjMLvC82y5utSysN6CxGoj+7Q
cRITbfPpAnoaHPrbkKZU78YTPRX7qBYjTYsvjS5FU/4zMuRFSq7s2UAt+4KULjFVX66h7P7lmfmP
7pn/bwIc4Amf3EaB3V5f4vlMr8bf+es2qsv/AhehzyKbtBJs2UAQ9tdtVNP+ZRqqrpuaClP/l+7s
fyENTfwLPwRZxedRlbmxvrE44KJKHDq+CJjV/PKR+2e+ku8NXQFS6DuCaqxZMvCafg30Vq6WLB0u
AUOgIJ6xvkFZMW6rMS0cThMPOvQWPdGO4stJ6GQUixb6xdITSzj0z6GVVmhtwucqrhIMpSas3TJE
3G/e5QcSt/Uu/B8b8X//egp3ZV2oJolyZ/o2SADcmWpb8ZYpOXWjbN9NY3aD13fggO9vUQscyL7x
IBtfSvt6r6xjZLKaMZHgNZP0Q47dmfODMmmBjssCfYnypzXhGFXejRExAZP517r5v3r5Iddjcrx/
SsLVDFifhtDXK9dvecJ93FmiNitPw98gcYQ1pV87FSGRA/mEDOem6smAq5urGlrts7ZgdbYJoJxy
mV5GzXixcnWo3art071oQtVTtaE5zFqZ+zUXqJ3owtchpD2KBp1bpZxJRxVh9LVOX2tHcxAqCMps
5Y4rJnqnYWjvhN1AgaEXddQoG2enEJH8YtkpB1WppOOaV59gzVSaxEhNcO3jMlh2EJWNp34s25+5
mcsP+Zw0fpuqVuSlXFI6f5gqWtqJpCU/RRzOfwwYMb2OqW4vyEq4E9HE1nM4dVgn5G2pkf9Ih7Bw
wNrmn2OX0jbIuNFp8UJ44gJDDcZBbN/JQdf6ndnSvp6sSX+2FmItOdA1r1vE9F0KWyBfCH/Q8tKl
JopFhpg+NhhW4zNW1a4sJyU241ncS34TDLNvcdw7dlZMB2vBSZCmZuY3YgkfilwiLSGWh24T2osE
37sqvIKM0q86qWNOn0C7S34hKZbah/tB9NUfbZOQxx2r1i1+VbHHXgwBHiHz1ZRIo9OS1u0b7QTP
vJiarTUlP0AMLHOji8wcNpTI9XMGuA8dzDIVay9JKv56moUrGWdh9dxYSfqnmOri29oCPug66ZHG
0jchdWoEU7tTeloxdQk/wsxD2+9qQ75C3aRTiCRylG97O+yOVVBImZMukXnTLjGF8oRMJdzoZscZ
3+AuOdH5T+10C5TShU4kqzAPlWbKMBGs7NpyB0xNBS4TmPG5g00SYRpgyghjWfux7nGWQ6+9Qnyo
muufzXHvNoMdcneZ8bGigJowXKM1P28Ui4oX4Zy1BRQwj8McQWezrJ9c2ZOTVdu5Z7e24RfjWHkW
/gW73pbJo1eM/KUdFNXLkeyd5nZoHgZB1LjVw/ur6CtjC4CXHogUxMkN6aZ1DNO6Vu/LeozpWej5
se1pQyaxOuziLpVg/6I50elF3cmSRVeqCu0HjZ6C0yA6hQ4rGzskg/YVvVcNjZqaxx7/smkNKTau
VQJFXpDl1C9hCYEIeIAq0J7virZZXASEPwoDmyw1Dko3yfT4Aa9IgmRwbyPbNoPTDBagPLcdMk1h
zBALqtUhAYulIy7+8RdtNsvd1MjZc4lCFS88zBnMuNjB9Ivx70fi6SiG1F8HA4EtQ9uY3pBh/oiw
SD+oiQmZIqlwB4ZGtyD1yistlZxQKUWDtxxJ9XRT5+y2xdfplCigrJs0wVbYUac5vGqljG6p3Qxf
NWuAijGGiGhijfbLSpfryzHcDazcZwHm5yTw6F4n3EcTtw90fbNkWnuDqpv6XS3NaKMHarOV7cxy
F8iIt2lfmYE3ahHGGxOmdZ2/xDOPXCSm6cxWyPXKXmzmC06ZNwXAE21irpU0NbM2RAAGBxj7syEQ
DxZqqGjTt2LZ2EEKwjHNtXrbdU1135jJqmxCd4O5SKYqFMlxne4zaehJZKVi+jlBnceql3l8F+UA
q3luV69ph1fero/hgHr81QZCgjZo8wb2X27seuhL30JelX1sA7iikJGwC9hloSjTq8QM0Ru2Neaj
p0WOk+A7zgB6yOdnR7a2KU6z3wzavZv14nSDQIRaMhPK3lYbmv16VQXlUaZbB/tCKoeHoun5BNzK
GgInEUB/qQqBS7ISKfltNuel+RxMdfttCKdw15irGyxeQPpVaQbTgzwvCruwme0gzTMRs0n7jmck
Cc6lxF1QlcsjLBUNE9HehITfV224H1tNPRVag4akSq2nOomte/R42mlJYjC5apzpXrZD+2pIsX3N
pCi/KRVUySXWxxvTxPmu0ge0UvoY+wMA2C1GZTOqFFyKUdxNTfEA8Sr5QlnanjqhJgQxZrbmUixb
h9CQxEMo29Vh4MLtq9h2/Vw9mq8tPTCuzFh9IgKzCW9NpctPGWLXg8IV/yijxoIoVxfKRtaFfls3
rHqZO8qm6RLLH2PRU0jLYBEVmZffxtLKvlcIwEByxnGH07zsIltM/CLJbTgUHLKzVIuvgA4xkxpX
k2STc4s76lU8qY6Er6HfgFi4ZtsvdzKMeIeaXDqiE0i5i6j9EeZI9WAHQYXV0lx2NzWnnbnJFS7a
OJvNFUBxSLnFQfQ0Mmkf8iwiDRjeIbrFok/u2rm1vxRFmrlqANelRn27oLfSJMeeGnU/E7N6BUpc
cAeMm55uE2qMK6xec1qzjWR/6bhjn/Bgak5LRnuVrcTMgHYUKFgQsvRB3ZiFroArLWV5E8JQPKBd
sEcnxIr30QL5PQqwqoMKd+WQLb2GJFISCD5Fgdge0D6G6mpJ6bFIzUqFxWCZJ0NuyutuloMfQd/Z
91I4Lt8UgbNoteBgaFtZjcIc0T4GmYIDLdFcJdcBUUvVcLo2xMoA2ufajAV8Crm+u72Z1HuUs6M/
w9zz5qLFO2mUVpKfzlkTivTPWQeqgJ0K0qOStKBgsr3VjeGENhq0PC071w4BIdKM0w6oInHxYZSu
0iGqtku9FHuEl81GodJxq1oYG7Qgyn2CLZ8/Aso7MUwlogaYDRBdoClBybppGy2F+ZaNVyB1kOrj
nBrCLhePg0tyIwN7vGVA5lMpY3CCQAjLL6u+pnM0uBwXnS/a0fSKeMr9FOzUkyy4pLVqVdugFWuC
WYC+wbArd+zC3rHCObzvEEpvlkiFlp2lmT/lxuyill2lqbHtjn3Hxsd1NnE1GaJoPSCjs7PlkU1N
viuS9DVulXrbLm3pJGoNL9EyEuQbHS2ezSIN8qaLNJXyvkncOGt6ouIQYmMdoHhGhnMSLHlendKg
f6jz4V7A5PSLypodCPCESGnc2NtktA+KjkSpBYHDadJoPEgI076zEwNHdkRXtRErjzSTW7cKRIR1
Cv4UvlkIewP6BXVqJPaFba476BZvZqFRgsWPoEsS6tmRtMKQCTzq/py3AYzKzL6nrVQ7TNPJnZVe
3+oR2qHZTtRtYckjCYBqbF3hEFUjKxPJEzKn/qRZEm3cOigfpjzI4bUYS/FoWDBJN5Y2zd8ob6Lr
tqqk7xSdBGlIDUdRhpvVac7hym6GqCuyHXwOrtvNCCQ4JKq567S5hz+RQoRCylod6phwUrdZ5uoR
HCJrEKbSMdjOcEkwjZhEtHhpgf5YYaf2JxZk6wCgBHdqtiosW9jklRtruuJHYQyumNbzvsCPO3dG
nDhsL6S3/Ic9pki7tAGA1bDGDpfFDkUldpJh+WRFZfDUWlJyhzQ8uUvX/IONVtvz7dxU+nWdTvi7
ZQO1WRcH6rZBCnvSDEjhagz9V2aRA9e21n0Ty+EWLuXM0sjHfF0ptV+hYnsinbrwTWBHKMwgX6pZ
Rt4Sjmi0F5BTe5nDI6V2tI0mFRgUkvKfmWwczKR8njR2XKp6k8U8Lc1DP1XtU7wk9Ku0emyvjFqq
PGFBXINOLciSpkzcF72UH2Tg1xNS1vylD+T5a2gt4R7wZULBaS4etNnWMXoJ6pdYFnjOkBGbIY2u
Or1unyL6iuUm7Qp8I2wVD7iqsLf4oGQOyCkcbSVvMYLoxoatNah35AgM3iLTMMk6qz8IleyTTVPP
XEsAmbGTQr98a0ymDes3Ge8bFpVnTwgEN0JOQbp6E4MRkarcWIYlWk3KEphfzjTpaNZShA6jBosQ
Lo8B6hvk0SFJ7WyLk3iE44gpnZiV2TYpq+AGcCEaPangLpTwWVf36rDYxKMq4RfYjdsRXNDLpcn6
qirodrpIpEgPbGufTp3kQ/slnCfGjBxwur4hhMb8Ad1Kuzf0FglYVCvaXilb4zqRuJYEE4JHe+xY
7Fmq199nNujbZjDS04RFdOdQCDPPwdzLAs1eB086bERzC7iHZ5k9VJoL3ZFAbjGON3Nk8kVxkqP/
CskHHhd0HSoMCgUaAoW9zxB94roZVu2JuFGUJo1qThC5AnYnG0T/yqDHfDQk1BkdSyZzCrxfv6hd
OH/DXBVzWIwalo3aZfJu1DFc3swLXEXk9bmTB0nz3UiCyXYLhJ7PSqnL+2Fuhn1G+sUeihO3hLzD
izEbUClv+kSrKyp1q93DDSO7bKnjF2m01XvbMHAZZnZvu0BaLW3qysVVGNw9GmnOCiOwv9F6o7Vl
aCGX6BRo8L6x2uWYQU991Ds6HVzVhQ5wn3XGzxkeFTTGoem+J2qhvmiIm4AN9ahxxnJY7nSd9sS0
VoBOv8TDvqdq+oLbSeks6EC3aReoAkxGsU+YHRXP5dhFBzh0yq2wuuZqoi5/HC2rvkqadEbbB3Nv
3q/yqZdFJNi69UXhwhutt5LZdA92LV7xQ8vvtDBEFdrN9XWapc1jyV1kO481fh8SZgxruYnmTXBd
xtU7DqybuMuzB5GYP1uDA2Xh55ROVKIc2UhDA526WJQdIYADs0iWryycnXeQEsc9CRe5n6AlxxwB
djWlumkEO6hdwSasZLKrQKkR5FTqoSyb7kSUNGKSRBbk/RRx4dBXob23DJT3SZByAEe19F0JxvE+
zXHzhoCIpC+x8vw0dvS+3FCy2x2fenzVTIkNstfRGsVJnk5s42gKdZTPh74Q3+PBbkHyjXlnJaH8
FeGfOFpFy4ZR8rtxwgjJ70kdOS7MJmdpaXQoVoQ8z2h0RzFrma5GjuGlCTXvVqZTwA28zgNsdGYD
Q+1G/prWeEMagxnsWhrkD7HeJfvA6NWfE2knVKYmnofokpOEl12M3yKbZAL6WVV1KvUqvLPYfK97
Fb4Q6EFdOtJgJs0GSob5wkUo1p2+nIsDlobWiXvP8gWvbdNXFo16Y0D466FkbNDd1M1R76Lxdja0
+lAguIfcsWAelCrKAdIsPaDBlF22ccxLo8J4bKlsnzIw8Y0lwUeOxWhvOrOvjjCY9dtUMe37ZioU
tOdKYGHssSyBa0wTfIVEGJ1vSrW0n5peN5CzApqsTJbSN8oMCD3sZAJGJ3LktAHKSlmIXSwptAW6
LNsvfT7hLqC2t3bWsENPQ0wPKTdI2pZjTPszOz/GcUJJGBrdNmko2HFNXqY9xhQTqIvIvtvL2B21
WdhPtPn011juMZgemvSRPnJ0P8e5ftv1SbeBlj7f5nYkvYwp7WtUtRa3W/S/e8QEPe3iKrpuaIqx
JwFm6IhGFt2nGUWJDsZC8ECtJPlecN7vKgtWY7BM3+hPwUY04CfjZvEKoX28oumPfrkP4j0suny/
5NhI0mSSr/PZ7Dypp3MLg7U+hSpecng5Zt+bXJVOFZILkCh+UeM5zGqpZ34HeKE7eZ6LTa8mTY2S
qrBPtZJSA7cS/Firr8tjBm/Yy02qpZQGHo102fwGFaHGp6aGdCRkiK7wp1hypAVxfi7hDjF0spuH
SLsOADRg2hihq7XR7OoRTSAl0uUHdcZRIgqUEa4/SkiXK7bUbxKaGhifDApxy1rXGzudJIRtx05Q
uAY26wEtIgygEUsP3Rc5Y8PBDD+mfajr1ex2lloTaCGm8LtqxpWPXpWHaDr0u50SYKnZ64tO+8Vc
9vC3ZHazmpQjvCjrDTEl6bOVSBbWU0rlLmYqX8fFtKRuoUz1g7IUBrZbUruKwzE97bg1+EGUKs+w
sik6S9yG9A1MPhrFUzLJdALj6FpYenKyWy37kciZfpdGavoT3mxbbyhhqz+ayTJ8MDlAQ05e3cXT
qeGpU6gIc2Mnlfc5DK7+BtPT3tQQwghdg6H2G0wv2X3X0bICjR4l4Vp9pXpQIxCM2FGS3hAgYd/j
aFVAkhp0PzLiFGLQIl9VAyLMYnZHDCTIB0o7ZxjHbTZK8Va1V8uI9Ui+VepCdydZah9maTL2tKJw
iQOqbDdpPIQ/gzbubosgyI/dPIO/4rFjwWe/QiSxA9X+YQwQBaRxJngB7eBmTI1i2+FgBL8X0tTn
L0KR37PnwOVpfkA2tWn3qhZGkeubepODFVZixL+FZl+N9ssd9Wi8xgYmOZgpGm6MmZf5hTt16q15
Ite10g9fkraOtm0hLd+V3E4lHIPX+yWIsHajWvN0l1R5uY3SMTtgfTwfUqlLQE30hR+HX6D+xWiy
8tUGEHsIlQqBBR7C0hEUlVulgpP+doBMxbVSWXewFWZ/sgNMcpxJrUcHQbTxLU3x7UgS23QCLUt+
mrUmPULxsW5mVUFYnOKLgPuuMRy0zCxQ6hB4MkyK5elVQ2XezYoDOaD4zpKX7wgaaQ6aJgCMxlFG
2Taiw/jeA/pcSd1c3ai1kYFxDury54IVzgEudXWIgjF50jo9Es4czPQ3URpPT41tm/s8LszHdNTq
rVAn3R/6rOQsnADGKhgtV4WdYjIMhOUXCrKKDSQuusuY6T3Y2Tw8G6pJvx2cxAUn0W7kEK4MwlWL
ACzaWj0WM1gt+5q9ZD9Adatrck0sL6vXXZOzCJI9EutXMFTcoaZoOdJPpk4xU908ZhjgbKKyGSDH
NKTYoDH3URdRe42FsWsk4sYgUppUmpSuXTKoe7aV/ibXZ+mBmparbF0UzVMREEIhcH3wtKmVAMSX
+VgbZIfIeqlgG5CMd80yAdDVY1J866yy23ITHXyxyM0PMruGr2WNtjvU7YQmg6r4s4TVX9y1Aa57
Wuehm8se2ITmo4Elx5WRZTQTrGQHsD/d51hwn3p1Hj0brwS4CMpXzJRXfzQFv/tczaOrZqF3HMpx
ulVwinwY2yq/SiCLOMGgiS0Me+OmIWpoFxmlve+AoeeNUNrZaXkhhxKDt3vU1pBKpEnZw/tDRaWV
IviRq3K+10QsnF5qMrdOu+FUS8SQbCITX+sNtsLKHwEecHeIpeTIs6u52smRKf40uE5uUja6K6MN
psSB1zR6eiFbR9GKYQA971Gd2FjzADyjX0ftDTdLlEX+IrV9vEMR037hr6IAkwvtjwrT1G2Zk0mC
OeSsXCGLyp/YZE92XgR+NkOsSOc5PqZIkw/1ILG7p1Zzq0jIp610kYWDL0R2IM1j/ENBk9l5eDSL
r5FiBl/wQ5g2i9ZYJ00ttNcoZauysTzafL7lnJu/suMgcSLxF/wW4rewznqQqtbkuEkT0jYRFbHV
vHKr7S0s5YhoxALCvTDa6g/6ruN5NtraK3yzvwG5qXEsM5p44HKzLfxg336bHIReHpDShe30t2Nl
HQyPIwVnRp0u69mjkXoggYmUioc7JmBKP3Ecw75r7kCkyZJorQ4nhaTZX3jG3/dwhmVATAtMYSnm
2nt984yqJbWJiHjGzu891U95s/BENpaLtYMTOuVtNDn56+eDfviob8Y8OzfyPonIJAwVT5cx6NJG
X6IvacFMAfoSgXVh0nz0hGtPlwa+LFt0/98/Yaxy88efU/HqptlPWevHenrhgVbH2t9mCumTq8Gx
oa9d/PdjiNyC0dsxRuvhtOMgGqOF4cPv3mLl9mTcf/7+BHz6T4dbf503H63KEyEhA1W80RG+eFx2
kkdX6BA6s0shdpAePx/vt/47U5MFZ1grIXXN4ns/XKAUZWXHJLUsw1c2C0c25xd8K54ao9p9PtKH
3+o/I+nYE799MKhqiLPRrnsIia+0It5GYff8+RC/0Rh4GDK2+cfSNRXO1PshBBYJ6JMK4dlNAhKg
h+of9L1WrKL8qmGUqg9y56dSEHpzq5jO54P/xi5gYM2mckK/IkOiWJ//7YerR1WFgc2OEhsnSJ0u
p8zGDOc/Px/mow/2dpizjQtXdxqOBYt61OajZK7FZHA7WLLfZsaFJ/roixlYcRvELdqYZ529zqXv
CHlBtu8FIZ7B7Y/cuP38WT5aWziNI/SxTEMjGfZsh2qSOKOHoAkv2Q+ucFPoMVvbmRz6pX4f+9aF
+v6DT6Qp7MJULEJYpJe8/0ScD0tXxHiDNtjc19KPeHoACt18/lCXBjl7JuAIU6mB3D1oFJtqDTbo
oW6bj5+P8vGre/MsZxutSAwcTTOGkQ/DvkGj7+Kh5dR74UVe+BBceHNiXZ1n5+W7V3e207ZJpLQ6
1NX1S+2Lh8j9nu+5+Gyj6wvP9cH+B32c7F1ytaADrZGgb5cR+H4lQXOSeS7dh1IQetT34m75qbjz
bihARZ3+n3+xt0OuccVvhxwUSjLSJWSvhm7p0ILAw8iUM/w3AvnCkvrosyEyQzdlCM5lxNPvx6po
t5la0a+nifBNHxyGdqXhzj4fEl9J9Ef/xYjv6qqzA6XDXxUfKTYMWETqg3LQPGx33RhKLJVVenGN
fTRT3o139oR0roMFno9CO85GODL0lvECBQn2UAfoiBQLWAtbHP3Uklx5HIGIn0SrL5e2lg82Lx3F
JLkX9MdINjp77EER5ty1rex1brEnJWbTg4g6SCz2854GHI2z5+TSq/6g+GH3pyFDPcK45lmpENMP
IU10YO6SXXylbSdXc+R6M+xSp/gJPjD7SMG3+t4eN9Pp83XzwdH3buizx11MsKASF2lPjV6q2sCP
1vKD5lHK5+2Sl1B/e/rlw/7zQT96XlWGPAk+AIkPR/93C6dq8F41GtKF7DkEeO+aE47xLzQe+fbo
6rDzvLBSP6qOYAbD3+PuDdVTPduGlraDhFAjStK2kOhXk74fkWv8OZDo6eZuZ6B5ubg9fDST4Ipp
FPAwNzXz7NQglrOnHR8xZiCQEVlt/hL2YXXz+bv8cBRzLcFkRTf47/t3GXP7z42xkrGxTu5Ert+t
2pvPh/jgZEIt9vcQv1bumwrFwpYqNeOaIXrgvB77SSh2o//5IL8uM2cnha4rKDl5ZVxNlbPdtFBC
kMQWvkHnjp64Sr3I1/7sfeFIB2UXuvXOvLow4rqjnI9IYWmjP+bNoR9+/+qKifmCwkBQMpsbGrgb
1bhddrCZ2FSV8YQkxP18xHWWnQ1oIHSmWga9kw3tbLGpCd5mfZzhOobzazPj2KqFTlc/FB2MnORn
0w3bzwf8YKGZzLyV20Sprp/XSSRC5nOGKMkbkw6GEDDiVNPrVOVTXJaPMB6e//l4HMC6gJlvwqVe
f583MyWAsFOrEV7/+HS093akkuaO1dK2QaeI2M+cHbwJ00s1xvrazl4rREWFOWqa0KDss9cadeZk
SAqjRvtmr18lbu6Qq+AEX7tt4VzarD94pe8GO5s0AlJnYJsMJjfa9wyjp42dCfyNhuCeQugu6oM/
P3+nH6w+lPOImw3dUjn5z+pCY6mJn6pr7pCEkbaasZ31ZVfryYV95KPnggXPfY5Nch3r/adbSmIB
cHeZPDplW4Ih8DkV3dUoTUej07+htxD/fFexZZghugyZmxV4NuCQ9vYiqmD0hhRxYr5gqqJAOu2A
aT9/gR/tLO9GOtsiZT1sStSQI7UTgZwOkebSbiHrmjkCl8xrX2MsIi8ccR8VbG8HPS8OZxDLGWv3
0Wtcsojd2EN6ho7X1XyMuXRHv7C1rM9wtgbeDXd2pCZ6Gk9wIkZPXR4C8TyUji6NN0o94RD/mCuP
iKUujLiaPXw65NmyW80qQxSkdMzYsBEGexTd2Hkf1HyD5ftt8g3iARgEXlqAzntzS9nv0Jtwyp8p
HnKb0J/I77tUSn2wp797D2fLM4/oz1XrexidFXVp+bUkJ3UaT/YLL/SNC6vmg8X5bjjtfNVkZimb
DCeFeO1lzkDXoReXblGXRln//M22OtdGgseuNNJUSnZay5aDE8o8XBrm4znLDkocokyA8OrM8G6c
Kqg6xFT/+/JApp+aY+vW+9wnPOPSt/rwqd6MdrYs574asKdltMbwRjoCQ4/S2LIuLMR1e/xtYfxn
FPusrFgSiXJwfaYyM64sipce27Y9G/eli8M63X8bCFmQoIQxUeGdLQdrqGK1G5gK6w0tcsSu0Pak
u7vRbngigubS2/v4Y70Z72ym47QbB9G6q43Oel8gkJsAzu3gENnjZ7h//1cr6814Z1O97TAYnkde
5PRddoSr0VX9YbgoGvwMjuKwgVFyYYcRH5xJK0L79ys9m/ccV7EhGoYc/OhkfGmv0XZAAdmnnnRv
eguPysu9w3q0331+ZPwqNj/7mGeHbhcjM07XWTP5wsdE3VU8wnVO7QYKoC+frL3pRC/9Vf9AvPHY
Opee/MOl8ebBz+ooezBLei8M3/TaYxBnxyJ+CINmuHAyrp/ss6c8W++wOzOcE5hCQdIeguZamNKF
F/krgfezIc4WeWNiozOsL9K4np1wV7ih12AA769oHeqRAyTw3Xi04ZVtL6F2629/PjR2c3QxdEOm
2j57iQIjgBjHIvpjY7wcyNeB+AC7rzKs12xJXDKGnFlIL5/PHPHRp3s76tk7TVLUuvbEqNw0b5BO
OeouvJOc8TuhGk7u4kUauhf3go82ubeDnr3lMMSZVKKNvAIIwofIk25z3Y1c01kcrCJU76H4oxi9
5OkSBHZh4HNwXolL+CPqOlEJjOj1aKdP11YpuUoZ3H3+Yte0yM8+p35W4WCgjl/k+jk7V/jWF9Le
0xsESHXqSgCzRzY/cnG3lttxpS9dgkUCc6PcVLTU3SX6Yaxl1z5+Ni8cLx8toTdvXj/b9WHql7Xo
ePMSKfc1qQEY4V4Y4qNdkGmM4QrQJpfVsweXhUQM9Hqw9MRxJEfZ9gwCnvP2rkuS7ecv+cPl+nas
s8eBqt6rUsxYHGJfZa9w24l2tFu75WO+R1/lFOlWs/zijmC8H5em8UdLRyFRHFsToHYurMyAN2VO
nfdhRL9vIgyg3yIgcsM83jb4z3z+kB99srfDnC0WlH5hrlgME2D1QqxAPK/ZLRpa8f9iHGSqNvdg
ogfP26hmNqfJrFWTZ4sfWNsh27lQfH54PkLf+3uEsx2OlKccehojWE+zYxxwn/SD8VA9i5u5YH+d
PBiPXsQ9R9os/YVZ+ftb1GX6VZaBXxfpnMbZ2VzPRFaqKaxFBTfbMnSXOXM/f3/i983l/RBnh3C5
QMwdFIboneBa+CqXqPBge7o3+tzuN50jH+2LPfffJyGD0lyCxcW6po57PwmjCu1Ap2kMCtoqdfve
hLk+/HPoSceKzwSTAWxeLfPej1LotoF5B6id/mAcIgexy/NQQMqAPLYeE36/kwjTvvA+18X7/kB8
P+jZ+oJfImK5LcF6b4Vv+6Q+OLXbu9B6HYzgLwDLH9y6sXijRWdQDzP5f201b1azEXXTrOepTAnV
wBV9Vsbd2muC6uMLtkvjIfWD+38XTv/f5eB/mCGfuBw0+Y8iplTBSC7+K/GZ//8vhwPN+BdcPFX+
lUSrab/Q9n87HKj/0jRTqLjmEbwr45Tyt2kjDgc0YzRSndVVYo/o/W+/PRwOLI3rIQYIqB8oruz/
+QemjbSvzmblr4YW24gKDMSPM86OHPIp/g97Z9bcKNbm+a/S0fdMSIBYLubmsIPQalm2bxS2bLMI
sQkJpE8/P9xvR2flW1MZcz8RmVW5ScDhLM/yXzrkPJHUvgA0sJqkHdAkvhu+iYurM2ugEqDri+mA
BRwUE9FqcrEopUP+SB/yS5POpEiD+tJagy7lq6ua4UyVycmyabIulDtFwQ6eswRo3GDu2ux6GiHo
Izr7XA8IP+XaOUbhK1lfDlK11JQS4mZ1m6Yvxfk6+M1Jfsz7Eg0p0m0g4IjhK98gInKEXgCIN7dc
8sHLQYJLD4+XcgSSp5JhRtMfdPkdLvOiRkDYS2RJU9E5Aoh+nZ51azKC028jMPOMEdYi6c+qAxXr
YOs/ePa0PcmRoXeTF+TYbs7ESBfYEik2oj/PmobcdK5XiGRhrEbmpeV5MPtBzp9/QPSVjKzgD7Je
gqCFgdyIty8m/TSY4hNoTWAXO7Cx74syq9H6+gHqn0fMfjmi9417on9jLdXG9Qjuv93vSthNpHx0
q9KdhM7YSoL8sRgFM5DVMm5nl6aDwsO0WQz3Uo0xLbgFSQ/DAJfH+8aYyRSFkE9xk+JUTq1uJCOo
eSO/5CNJQf7hK1Q/3AVwEjmY9h9KAwKHXjHSHG6t0cQ53U8YyfL946GAgz2P5AgEukpgjBAmTnVa
vF+zVAOd+MOoqGclaPdaaoKZ3EsObnrsqQf5srtib4VpnJyGVJLL/WmkaCCwD1sDBkrnHVr8Rm4j
meOgNbcg6yvlqYeav9R+CB8j9SP9YYHMRkKIqj/yHcEZisgqOurIm0MdYZxhkWg/jJIUXbenyw/N
ZCSc6D/ck+GHhyKPlJRsJKek6U1vhHpAna5KHzU+Tti4ttda3dzTWfb+QPzm/TJyXq41GGiB4NpI
hUnwHHgkuCIKrAvvT7CRlXc9meX7DAsW+DQjtQb9s7MFyzX1e3qOOfhnSDgHMC3wrkdqTq5W3e5c
F/d3WT4Z8IbMKx7AI50nN5p+Nci3x/Eysn3onXBlNYEDBKEROtB9ZAbVI0fI+KEL1SNzqP8hESFT
AKEIDkK/MEaW0QMVC8S+oV+tkknTLqUfQlL1Q06CwAxR6f5DWlJuGLrhp5MvUfl9fPSamlHDT3sW
DFhNX1cS9b2QD2qg/1CiEox8NjKOZF/tyJhqQcwirGdqAtUqyUUYzAyQ8gBmfa+LWJ5JxksyGrpJ
JVysrC9/zN9nMLSkHKFvuTgf3nvEBTXnNJK57pMrQm0jwStDsf2lLE5nrx7pX8l9ZIINIynM0PpZ
dB+JYo8fzpiO6PqIPR65ZNAHwdLOzMsHuF8qIxKW2w4dqNvmnk9Mj+bzLTKUkb5R3YrV5YevNlQ4
WTLDH9dwMhLariO1DX+Txq+gviGQAPEt/+HAKTfEq/DHND3MoPLodLpd/eyHN3cZKXRKpifzvru2
oqmRfG6moHlvI+luKlWS85B6smAs6wLyfvmlK/v2HRucapWnVYlsvQYVZKTz1Yg9Qc08F3C/Rrof
HL+RJzaSAB8jHTDVb8o3FqypIGG5hpiFzdhjJl93o33KS806IO7BNDBoOR0Qu7dpzxjWozbqObbs
AKvwI4SNmMrBFd1SRNoSlO2L9OqcR8KiOeQylzEbtxnpjP0Ps7E4K1evKBHXFtVk+tgVRn8P5ExB
eRqbCm/yKDSc3CbqdmacB2dqTq+rU1lMYtw6+sWlKo0AZPpB6HnK9ojzwvvt8jhtNHW4LlkDRJIT
fDsQcWpWTX0fvA40fwwLWP0EsJu5eVfUe3Twy9VERX+nSYGaY2NStch7zVBrT0s5JBC6jOxHwKeH
ut5N+/sjoIciR9PqPKpJmmX7aSLoI7Rp/4AXdD6z5h7nxs1ntz7UOrNwAJcO1iORtNHQKQEKLade
e8Cq0cRIx2mlvn+jRzQ4WqMMcaUesrk+oEsg+vRSL0zYOyfRlxMszfKLXkPGOdzQd8wnUtTf6kMw
YA0ZgM/V3Es761zE2k2gbT2cX1Wtp5vhdpJhpxwgTVRyYaArRw/fQxBz9oXvnUmhS+rPGDXm0A/v
Fwx3sa45n96qPGvuPmWYB28uzYCmYwAMbygZ4CkgpCYNmOuVaIgMU9iuKBTo0UEeEFDXL/lrDyXd
V3DP/mqv12Yzwff5oxjk6bsmIQFpVb2snufm9dJEBip/oaJcynnSypMlIltJiG1UaaArM612d6WX
561+gJIL++K+xZ5O89WpXganyb2uowPeXjgO4aqwzIfh9I4OJn47N1QHpIdZxojdYEL6UCY2fuO6
r47wdjxIZozEQ10BP3wAzX6MPt1qa5/LbuZhSJk6h/us3nWGfng/N2lJA5mUz24POPG1PZgjBbFH
h7Pu8arLcmcTaH3cznhtFN2tUxxUagpS+aT37ygMxpJxVbb9+cHpnFcGjAMUU0zsbiEpVNLTDcer
AyyGGu8kHZVD9tRZN9sc2rN+lAHjzZvJuKV3VeEhufPYlSxqF66k6pctmnVX+dwGWl1edvWpHl2I
0la1Z1k+fZOGa4+rgZ4PT/kNCbLLVYWnZd76Yo0W86l37gAG49Njig04+nMu955bzdA+FglSkRZ+
r2d/2uJEg6lMukb8YHhVCj05tt0EBv5hdrYw/8WYpaDwrp4GbWV0k1Hj5JpSMTKbA4Z2p/R+X7bX
Jm1xU2gKd4ZO2gdqdgoOa+2jElOlGBlSteY1ddZ4qBC0jtkNg5Wy5PyZKkEQmwH74+2XXiPNzGf9
Yh5sxCtxKulvRD/DgNxvVsrLptfqZW1MOzReTri+nozzsZtJ6mV+vd1xSh9pDrhrPOC19+mywBgk
c2d9gVGUhBl9XZybOLnl5y9pMiUJ/eFQPH74FI8fbkV70pUFQGbTplkNJ0s93fawyLK1iXsIHsdZ
dsxl477INGzBJMCesCVhv2O7d74AQUEc90ZAOi9G1kcz8j/whBx2ww8pRPkhiCQjVwQV6RoBKfgj
qXGefPLcEHty1agXZ4KJOUKgs+NQd+f5pZ7KCzwh0xmqgjP0zm/J+aPVjft724G2QQfbcJKR0DLc
hmGpUnD3L/D0nOGH+aKMJJhSbqUncyTGIFVL5KonD688GLNXnEiQSMIEYz1NJtLHdaTW5D8sG6iE
MG4Qfb9D8R95ONORkiNNR3aOMRJ1ZiNlBw/A2bMGEw+WbqohNCDrMl5+I9EnGyk/j0s5rKuRBlT/
MIKmP+wgdpLHMTHrwk1O98dexdozNkdC0XmkFmn/xTKq1SzEH7mPyb8hIaHX+PaTXf3/NPM/NUoE
wAxhTEM3GGXajX9MPINL8f4fi6r9rorTr9nn337Nf+WjFAP+F0jGiTLVmAJTgEv/rbj38zcIySE4
IQOYN0bE1L/03yXZ4EMqauygcGUAgCPI418C8BIK8KhaovdvUlCZaCCC/18y0h/Yz/+USf5154aG
+vEMm0uwSH+tzdyHQU4Q3cr2Nzr3hZ2s8QaN6PvYkoV4Syb618Z+WBwmHjaydtvZrgEzUfySv6/+
63L/UV7PKySOu8v//s/faC3/Nn7mb/W1rtZr8wDPZg9/sBPnuM9hDyie4RqLxi9y5w+XG4ue//bQ
//PWzd9qbUkKG9A8c7lyPvEghvkPT/usYuldWmBZTu+8ju94/CyKGGlUyf3nq8vjkP7T1X8rh+Xy
KYMilWb7PHgpg1a2NQ8rPx+tVbfydPYpUTvp88S+LmffOJHsv8s/1ITlsaz3T3fwW20MCfvrzax4
6YM7zAf7ZBfxwbo4h/BmFzbOw18HO/+YBFcYMHSp/es2s3EIfv3ncfitoPvvL318S7/WzMz0JMFn
yvbd/BDWnyr1zi5q8R17u8w7b+IXcfKRLeXo4v/hwmOz+P/++LTL/nphNU2kO2Iz2T57Tl8nX4cV
0036IpEAwfGw0WICstGf/zDHlb977eYUB5CpAhBU/b0KWtxrbcAvO9vPtg3XPT03H5OFtp5Y5835
Ld3KkjgE5mJjOsqi9GfxdH11VbsLIaWtKrc9efWXvpKe/tQ3NOW/Fp7/6zWYqONgZ6Kb4FN/G40K
/UPWHvd1EhdHOVZVJB2bRWphAuoMSEPFuatHqtUG5hIPg8PbFEup08VFBKwLUqsKEweK6jSa+aaL
mD2c6gfwwpMPgboUsICqsPfO/mVTutNodJiIzU1qF2AGFPhWs2WyGbGIiXNgw0E+IeSRhblI3cLu
PRoyXrqdRY+5/tIG1zWR3Xu56laPzlKt6/vkW/YUMbEUO4kGbE1FbXd2d5wtkQDdXOnaNxZlFb69
YFZfFmObZ2bDArenqwc14buTbWQMmhaKSyH6u+Urn8crUbpyrnEGIlO3uKdYt3TnsNJsfI1z0X9N
KNDL3i2oFsVTZytoVzl4H9toHQGq5RfyQlnBjHdN+2q19s2FYkmesTg5j/01pjqkWebLeUMXen1x
qgg7Ng/17k0b3uLTElkcxtalo+ia7IAW2phCWWabM0VsKbpaWDSFxKt1OPHbr2InrVoY6wEKZ7Nl
HdyfL5CkIyOoNtdFsWKglkOgBwPqD1YnCaDkzOqLBbbFby6QRypog6J0UCq2D5koHPkj25p2s58G
5726n8zNtRTqr8UahbFV7kif/RpOqFUelaUaZqVdvadPWnjaUF2Q46pAq1vU8/P7edPOz889t47i
hDHj9mdTMVkYFL/V+HZM54e3/hkPikt8f58K3I1WyqLzbyEeR7V/cM1FFkqLITzFzKBX2HDu2b++
t7Zh6SsTbtfJTuwr8JLDomTcgI/HEE6xvBfNM/NpUbvlttlVu2GvrThIpIQ+6XUxjDvs9vReRWoi
8rj/yN/UDWnm9upcnu8xq16zLot7IXrWpdaKbNN9kjbUT4ZuXxvW5yM4e43udP5pZ06YrPLr9SgH
ORs2KHYIb49xto3YFMnu+KnbBsRbF6+9Amn7xbA8PQ/uaTHlX0/tC5Oy8iRnoIV8FSdcKVEasEDo
mVZ1lCahvBz5nMtH2DkYraBdddqUq9olkE/FIE67S+WWEbImSBi9ZlQ4V+rrJD6sy6tlbi/PQ2DM
sVjR7SSYLYol2herLreKSFknT10htBd5Xi4grsYoV8lLc01CWVl4wC5uVk9vpLIV69UQMtA97dPc
oNk4ciIv4uA9bPoaLtOKtZuAMisjggMI0TbWhssrKmV8S/2wHs70GyPcg61sikib144212yTPW1d
auKwNd+4zhR3hjB51WPtCS1J5EFWzVfupktjpW/OuwTfajHd58vGI8EvT9awL+ZpgKhDcWaYLBWs
wW2c8ZxdtsYK7bFtbgUviNEJnxChVJbVd3+3Hm4aGGtm65sRIx9/yazytd8kb2Ukj9ooUOWF4ulr
6W4dtodtvigXxC+r2fN7a6WRFBdLY47U9sxJ97PNdJM9qRQ+rPzb2GYQhu37XOc/FDrWybyx9U1j
DU/sHesi6J+Vj2p9Wue2tJmsypRXZDwlO4lCJDDMFbx1P/OMOXKYzo1+opjY2apziijxDk/sMNm6
+sLOYaEdDV/2UViDgeqfn66QtJ8ez92iDVurWN+fpDD1J3OEifLNOZCXyXyy0oJqVy77TRWza37Q
0H6qny6Li1Vsz56+mW2U3JpxS/J2ttamdr6Y2ENcridRtr1+JAf7tJyu758qs6JGRujuHI3SOsyH
UHtptgPBHzvHafvePjND7cOrshkMiyWDBo5AMPNpMtcirNvTEIR3CNFBi6plBn9kujoJ3GglFrC6
qXykcbVtUdCFS53b68HKXJZ0gFHebH21FWRXgaNTRaw3dzvf9C+to4QPp3GVr4ltbJu56sqCb/Uv
fsVCdNPw5OpfM3imp+hsV9t63e0wqEi/kq0iCYA2FyY/fsNOGZv2YUMNFJdrC8nO5+J5iDVgeJui
HTm+u9adLiV3tqJPF11vVh2el8qqDzHBeYf4vDr53VOywX6e7YF9wyLR9KcrxFWmq2pqGZsuVueY
rb/Vu3KXszEf9hWf5+J+G0sB4WRwAVGA+icgLu3Y2493mgMgZBILE/rBYdkMdrpBOu4g8kiNaIh8
9Mik+jeUIL8w9gDekcfSvHUV/EXcKjI/r36C0xbQV8DL3YklWyRiGrcez0SOOYgSa9MeT5sL7U5+
jXzWH6LI3zB5/x040OycyTOZLOq3+C2T+9zoz5dsf/ia3C0s3fsTIikoN4rLseYNj0V4QV/5n6O3
H77M79Ebocq/Lgul+a/RG7J9t77OuazyYnjnDUJN7N1s5NT/iyf8NKNMZG/nXd0JbQ4CSnuhLZSI
NszXtxi44JP0LfunbeZqm3++MciYfxNXItA9G3ErOjndGAH+EtDWWnGeNCoB7Uuw1EUmXrbxx7Ob
LdBpcXzZYouIKvERxB+6iC4CiUFiHkcWznZVi7tYbYg8rKVsTayZfxZRGbzhQOGdvScxFam7AV3s
zyVreRIzvi/YC1B59k0sz8Iy7e1ZLA9BYU+siCyNmEcRMRUnAIRxFKtOVHlv65NYPgRwZeHqAu1q
Zsp6sIv54MbLG6cXoYENftlfKdbxy129bo4cE2xZM/fhZsL+4LaEbFUiutlauORL3yAWEfT04sSz
xs8xV316xv1DHEGBW0uurwUEG5V4KoQbvRwI1l5QEDh5Q/RxFi8jdCu1l8Ar+dqH+Fq+EWyKdWU/
++FdfMZvDx7BjjLbCVzxPsdQhFjHdj/DZ2IuEfM43+93P/Q/E5d9jQleC39X26b9/MLPt8HPRGWt
kPp1E9t/BpFiLUVj0fskBv0A2piIkgMVJThLEsFMrOOtfbPjoBNP3tl6M/23yPocbIU/ekPMkbei
Wp391kUn7nrqL98QYLAZYss9W14FDf0GKgugJjrJCy3IeJWqHQyWy/d3wrkxstL4ixWIDsczhDWE
r7nYOuFCEycvOLqDePV3B2urWF5jBxexynjBN8fbL7ZRLxZiNX/w+bkfmpx5tWOF89DZzA0RmvZL
IyL/KratE8ycOf/ImgWctk5ifb8bdmptMpBxtfDQkxMXW2yPhNu+IXalFV/FohSOj4cyb1a2rtZi
Kwvf2X0+3BnDqYTH1PYAmc2VkK35XSx2aHxuBvFGeO9qjJvz5UHgFduE15aLZ5OoFWMOi66A8L50
ywkRNI2dcGpxX85XZblMUYnhkOLFfBEK62DVVswbcr4d3/K+Vgdxdp3PWBHh1THFbnFwCHs2nAAe
+hqW4TZOfA3Xdyu+EfdBh3Z7yz4JPz6JSLbk8DmmVUzqEjNlbzbB952QfPcc86sXX2e+3mzD69wF
mYIunuNoXYswdexcOMD1RSqiq7N8PtmEw9+K2L6s40w4qcXMJBN3/N2z5ayYnIW18F53iX0W35H/
0guGl+Nq8T7Hb0WEr4n1encHXu00vgNxeXDOjzoIKVs72zujxbvgJBKF5zPYhp+CkgxLa/w+itP2
zGZGC2fn7Li7zgkLa7t++ejFM27PjIkuxtzpItpgGU14Y5pHcGyvCfm2NedNvcjZAsI/Jc3q3yXN
v25u4+b3y+amSoaWqQ2b25k1/yLHLw/7Iy7silGsbVbrJrUgp3OL4iE+npgz5+A4v7pNsDfE/ECq
cRuPceb3H86DH72CfzsPEAaD24ZyCLzHv97Y5H5/lCqGNXusaeY45LLpPaNS6CHWVdnE0vnUQ+Is
bBdpqG6k+f1PbGXlryCqf52Dv9zAb9s+Yq7TSYfB735MAEkN7WvMIDABm0KMbJh+g0zjNErWGptL
c/+Bc+H05XZfaBfa6VtOMJSLYYclixizxn8+lrS/ze9/ub3xxf7y4mCI3DK9zcYXB27OM+6ClKLa
qO9j61rktmF/4eDX7IzXLCRuj7VX45Pe6QdmNGo8mbptNF3I24lNXmTf94SBDvU/gqxrVAHFmyyU
YIIPG/hI6fUqwI4Yd/s0dfxW9E/Xz3yD4qnoo7t4R5E+Wb33f8Tqz/722P3lAX+bmfe2nUrDgQd8
ThZqmL5mTuPBdw2GzU08VWFuJ6FhY4EkjKjlEGWvFnqELlV4iVM3iYd1+bEPj5Nt4WRuAYWO7PXq
NPsU5gkWG+Nz7vUnPegnIlv20Z9AxX8fRlEGnmIUqmEY+Fs8U09T/T5M5HSfPN+IBWlndoJ4VrTv
6dv5I7eqP5S/1LG6928LxgAUOjEUylBjzfvXCdFVdIk6FKL2ta0fUSPz0wCH7SIo5g+XkYMAP5+5
qAsipeQXP0XJ3h2t4mxUho7GVDzCq6sTl5eODFk7f4aw/VJvEuSHDsQDvkFoQdHWQx+xwdIs+Ofp
/BtO8l+r7Ze7/612qUpn0NfqI93jJA/YG5VttyU/Pju52zq61z1377Vpybb5JxTjuI/827BRdacl
OkGE46eO9ss6Qhgtu2rtOGyK1c4f0Slujtr2Mi/CS/SnGvFvwPqfpySyVeDN0tWj8/zbppalRlno
eZfup8cS6TdUP9/Irfb6STw2VS7MOMd9yrl0Yvb5z+MrGz/I498e9C/X/m0/uydtjrmime6jBNvq
9zbxTsrTI7XZzm6P1ajQWa9vRxNNqFc5D4unRllLV8KzKzKXYooT2ASsh39KsDoR2FtnhXOKUgW5
qjsB3kRomMr0VoO8P+GellpM+vRsoSF3bgVV9y63ydan2ztdPH6oLs4zhSwOyINs8hpzFKhumLI4
9epgjSH0jTMHPXhxI98j4Up3Bbj/S5T7U8j2nw1urDeRMHb8wx4cQpTvsLal7jUh5MbmiwObApeL
VSDZQ/5SryZWivSBGVSU4TT2LdxICJnLIPEn3MGEQpH0gh9jzMECeJUeple/nVzsHjI+cI0mSJkI
NkSDrPdNqcf8R6+xLhQtxcOWaosYOqLVWy9atxfmUx/eXtg2CZlm493HOQEAhEHCtd6+22SJ/Kjf
WwZdVISTKM2D4tZWl14c/DPhn+wmFtqUnmTnceODqil6hPath8SoxgeMHMlYgYNZklsEJrXN8Xju
oia3lQUVqPoDso8mjPDi5Jb5hMyLbg8o4a4mGwQcb2yE3GvDIZG62XyGYWICF97CbFEO2iqcIjrI
XLT6Vc84flLRHiMlXXMoe2WHSP8cxlrrrNhk2NFv9HSRwt56VRfDDM1751ah3xuhI4YhbTiRncm+
jPPYfEo+TF9ZlnNW98C7HYJumXjS/hxNNtVe+rxGzcwrd5M9pRHyy+5kd54RNavhHSfD6PCkO1l4
puZyRWKdxGPyym2fiJxHEDUFC6tyU3IKDjFJIGQvrxq7eEZ+7/Rirq4++9aM4vEwWq+g/+uobMOI
vX5X5QJhEP4OxSL57vQTy2jdqreVwj3cbPPipLmtUVAmj0cv9uZ0lAGpNiOGVY5/+GA7utsgMJVi
W10c1Zm8lyna8Lb00nbOVMb4g7K5M/Lysw1MHY1iKSxr2+RVksR1aEILLVYCyb6TjzXUQVHuF1mO
isPdUj1gfvoRlCb2Ix5uAHYRyJ6+7KhGNezFPVv7TBAcSSInPcktJUAgNaeIUtVo/IgHLa4nXRFX
wIgcdiXZZBqjjPiSTYQeHB6iTcbyawAmsbeq53FdWnI8Y1HMPtELpHFIleyFdNLqiM4VQbHWIQGI
rz4jR2dpJrKFFh7CdDUmUfW8M4ly8fybBTg3EvEs7+GMJHbimT4r7ZXqTpR7g4sCq7xhNeXxneVs
BqywK2Ufye/WJqRGUR7v4RDQ+t4nfDg29/g4mosbZ9gh7i0VXxd7ZMV2czwDQ44m+LB1jKeLdbPp
OJDMSct2N5bojZ8cZOyB0bFHHOPAUkBmNroua2q55vjsY5JK7VNSLGwvXHyMms1jpcV9aKxBbPDK
3lWy+8RJ7TaqI3x8n0+WQSONdl40BHdIPOxt8lpetPZh/bCnc366+jJ94tPkvpQxc/sUt1H/KiGd
dpurI5c4pnnSWGMbBXYz/+/fWYZ2HWFjcjlebO2IrkGc7aQzBema3AXrjhWalOUWDZfCXGfrQYpG
5C/Gk1SewK5F6u6cCF0WfeETAWZWB7mgseqbUMP8iZkmhzU4KHWjJLayxcQry7e3wVXjcmfQ1Oio
1mF7ujRtYGjyAoN4DzaSrS4qJ1skW4reFjYdrrqQ5jrDdlp2uzIsfISWbGBKjvatWqVNUVQXfXxb
TW30y+004IhRgi7uENh0VN+HhcD3mPOWgsQ4MikJHDvAvKN7cOBFnQlDS39qyRAiMiZaTRZoLkGb
bAlK17z4/ruHdc1vajZ8RBJwSRIZ7SucsenTXLwLu4o7W2rxyFYbAuwj6fZTLdF215BPrm82It1R
7yQL5PhIMBGZtbJ1kljSJolhdx+7cPJKl8IZ+13tSrOSiOnvdnPWn8t2kXxgglmxRExhuuNEaxbo
+RBXwp3cSjbt5qBZoEsWS8ybhhc8rLv9gzkz9c6kB5roV2fLeOrjLvi4fGFOE1E3mROGpeLjQhUe
IX++YOyMwRChyVZvL4KTT/SLxO/mtPDICe8R5h6LsWCB8rRfeUDq1N1jPmEQOBX4QOafomT83FQU
sn2b81XiMUevwjb21VZdo39k9V9V+OAfmO55XYUK5X+WkkACT6DH72TohtScgHRJlr03+6is+65Y
8kw0XBRftVIOxxuNN0YfUSHujXm8un/r4h72IQHAa9MJwxns59NGLew7zjwZFlwC24Yzaq+f1zfF
L0txw+lz6ubL6iRG3yJMn0+ieUtoLTl0Gfu3/ovZT58HBV45kNE7kJ/ZCi/W7KOPVTSk3WadHwt7
oCCo7Af/FDa7zm9lFlMSFSu0agqhor7CmYirr1uZRL54NTAyRZBssOzJNkA4vQzwuFDXaix7GXXq
5WkxzuSGzqb+dJtZEyp7N282qq5bmrFtL0Guxw89LC9WCeax8KWKvfdF1X2jXF+XRG/pBz0Qg1pe
GRFXy68cxDR/LI7TxDFiubcpMk8zMaP980YzJItPkqiO5zkV1dO8pylfkbnRkQd0mrjnubTON1db
h32N5MJRpW8zUUW9ZYpG+iK1zc1Pg9QdVoPLogLkUUEcZJNyunCw+LJlg+5MR+d1hHxoAaFFMv9S
t9qyiMxxG9pijoQlywckRCasKpDs1lYPqnFUBMdMYNz1pMVE+lFXS1ShL+QVhy6PYwRQFaNMFUPU
bSuLN9p8HV4Lu0Nbyj/H2iqJp7mFIAalQgKewZtdFumH6dxXtKfwDo4eaIcHzfHCJsvM/abt1bbo
GguZfk4jSFuvrzddqJ+btnZQJuVDHb/jOhfU1jG4EA0WZY7JbnTzeS5IR9o8LX3SWWIu3eP3l8IC
ll2MuINyTxR7LAivIryTQA7bpgpu17q86mVI5ENedps6BnqFPw+nDd6N58DC5u5JFE9RwxWaukh2
crbQnQJfCUKRRuAsUtZhom5VnHmpA7BDMwysSDRHGiQABHu3CiOYqT6ITrLPhcO05yqH3rp/UVKf
knqRjA2o2zrmh4IWAkf/RQyAzjIXTbv8Rc+YKCeabPPGynyoccHluQvG3F636CLC7toUS+7j+toc
GepJ5U5YudHleFgCh812R3gAgnp5wuKmoWlNj8z+A6cCS9dDH6XFFEaUKwPrP+KoxWh3TmVj3rya
O1qYra+t5BXTmtTaA7X8lFLNTfzeORGcEHwT3N/mICudYY4EKfP85tc+7/dwFT1wR0sT5WLxsGCq
HJhdlvJcOAdaIOfVNKxxInPVIP3w6r25YXd8ZSk7za6gF/8KnnDqnxxO//TzRs9zbHa9tytaKMFx
6vWuISaKpa/lZelDwqYWzXnK4Vd/Hr6x+6rJU47lkqGWg4Gw4JUObCNhwiBG/WwqCDjGbBCjvz0Q
2MFKiIYW91oSmZuean+cLPxbkCHQ3oGYo3dga/a+ELqXbpqnqVPZmFm9so7FJCg/OgGAwFVXlWUE
6baxFOJ7duVSdM89y3kIe758Ow7/xyGcwOBYXQvCAl6xYBJVoqY2G9TPlznOzOL0qYnjbEHsGxif
wJRpC77d/NnCCCav+kINMHQRvEyqb3jJOFVwnZfi6haRMe98nYIILeP05p7pNbJE6UmeaLiaOkYP
Fg+rIfHttx8EFdaB2w2U/Wmnvs4WLDcNWwHGgWd4fXCBbIbD7xie2JcdW7zPxAvNj9LmKHLp70bN
jo1gttBWxynnEFOD9YuFzqamiY7LoyHO68FnYgf3J/2rcFpRuSoQbo6uwUPAyT4F2Tz/lk1xlJe1
39ExbaOb2FOfWpg7PU5kMYsBEXj5kjHAuyEnwq8/2EkcxTuyR5R+8Z1+JEEiCWXThYhsazRIJWrI
a4C69uT16/aRb43QJINCyJBVhPwHLQPYO/BTUJa2SgJ5dkPAt0QRm1NgvtFmlcX4cklo3fZdI9nd
0ezkSsbLI6SMPy8j5W3qTTcX92t24V4OTCVq9VeFZy9n4kCzN2j9SaCKr+ID21h9M014kbz6uI5m
uqi+WB8n9u5pdHJ6T9lXFa8Ts7ArXBgKWDOnEHS5BNYM9LAb27Smm2THTmcEiUdTObgJfXME/G+4
j/1hdfYee32PYIN7sfpNSSFSe0YSvH64eJ5MnsljnNp9kljkHJgjUoZG1VchDvZ0M/Xqqy8bdvtZ
/x/KzmvJbW1bz69yyvc4hRyqbFcZIEgwNjuHGxQ7CDlnPL0/aG2XW33aau+rJS21RHBizjFH+MOz
fK89Fhs/RrfI5pQQdXN1Y/DZ+ir/hahcV2B95aYXOkFUg6cBcIRwnAnVvxCThZlkv+WPIRaD9pu+
Jeqs6WdQRn4wUz8SkegR0MWgnfjMVFjGSO2Su+NHy/VqrZfBZ7aMcRdKWmAn3Dk2RTMKGL9QZaNY
TW0iurc0TuFPr++rrWmHJ8kh+/XtWrdHy7EeFK5nO/YUBj7Tc+8u/tajTS/a2pUP8Y2JljWXzFrk
1TL3N3ZIsl0QCN0RfR4QFuEGWZb9F/8JnqM3HOvCe54mPHRbxYW1WoCeM73+GOMZY7cn6BHNneaE
NPZVT96HAI7slb9vN/1GJ6h1V/ku3iVvfeoF3CORo1iuePA7Drjk9g/DythkZ2bC9P+pVm35CZH8
tbJTcLO6nk8f0zvb6dFqlyuE9aI58WuBaCJWSYJCyXmRKXqgsTl06RTN5tocf5Un+hGPLCMDc/oS
gYjVka3cUl7lT8sX4YKhXlvcpmzp3Wfz8UXljXzs9hQCtnZXuDEzBhfaizftexLKnb6u1v2Jlv4a
4we38TonRs5CP9ZrfBgYxKSOEOCfvp5Uuog71ccH9Ji0NwCZTvmhZVjHlfvaPKL3nq/qGyIyy4+N
uiv6tr/XPsz9xULBQHFRdXd4w0uqr+Mw7qiFXZ/kVbnjeO/a6+jt9yvzmArZJF8ED5EoEr2nqEBt
5xcATlvzCdSAXZyNHY5wBzFcjQ/dNurtLMJC2TbJknGAg8/4zmDmhjYNpbByB63RoHxglA5FkunN
RaFz/KZtVG4A9tI5JgbkdD4O9TXJ32FaYRq4Lu7KU39sbnNwGx2N0uiO2GU++Vd8OX5hAyrBPZgq
msXH0Zr6iJgw2PHWPKpHfKQckV2coZfFCbiP3Y4dg6eHXRyel8ldbP/ST9KWEacje8NV8TxeIG6+
60/NttrCMHZNm2g0Cq55Fd7Ib2BsSAxI6TS3dC0nOpi3HZXupbafi61v36t7Y6u8Wyhz5Bt+pdrI
5JUf5mmp9avfrwP6w4pb6r7mWs7W4+bCsIpxYs3poKGxim4HivtgtZDGn+tjfV1QK0MTe1zEtzvg
S179MtmY3Cbr/rrb0vnalo7kXsqb/Ib85yN2S9BbxW0lrC4zR6dac/uf4eMUd4nmZnfshkt9mTka
3Vlx1YO+7i8oewC3IayMbnSn7fi1SSn2ND3VXsNLZjrxRHg2dsIvemalLT0MV2iglORKV/JrTrFY
3oMYuZpY/mRFKhZ64CKc+t5vHEIVaBQL87d9vOPFH3G+OcLoTPBdtIFXyAmeprzw3K1uL6Y3P/A5
qW1tlB3Jbgh8SNnVPHX/wG+Cc7Vlf7rAPu6Sx/pNfLEO861Jdyu7nfZ0CU27P0putW0fZle3w0fl
JXF8dKmRMJid5rBoE5OcsSP0k3jT0E+ZdjX+gjTWq722xTCTjX4Zj7wR+Ci/RJICpn5EJY+M8So5
i6tqLdrpiwj6beufTLRkHe1X8a5cgqfxY/KEGKKb3cFDcqurcqMsn5Vu1BPdHXkzXcsb816+pud5
qySbfGd89EeZ6wlVYcxbqnXy1p6Gg7artsWZjsJOc+i2X9S35iDWWyyltuNDeNNsVY9F9+7rDZF5
nxDMytOwEo7s2YPIq9Z2y+FgjmDS1TTtZvsoOW9c6cHBOvY7YN92tE1/5YSF9gMb3kl1ObACQpKp
XT7U3LojcrHdaiJNprHIt002yzVx1zn92wCEiDpyQ4qXN6v6XNxQuK6zx8bLN+C66Ttz6q7Z70fz
pgBeGTDi4MZ3K1s74A/4u4lBRw3QnrIND7ETESfxu7zWN3S4Njh5PoosbEyGHcr0KF6bB0pSDkMN
2qym/2XQ16X5bQueCZHxHH6kgWPFHLV4E9AtMU/G83hVvpGvvBW80eo1eZ3PxasSbTQ73NCwpkvR
r2MgDtfSu/VOE3t6rD/ajUSfZLJBT2Gm/irQ7n4G4cbFe65o/Vxbzxq9O7rOTueh73mQzkvHy9pO
NFSApAIfpZ+6IxM7Rg90XBZ8RniYGIQr58ZjZEOp6sS7mFF14HAbXZrt/fRorFLQqXTSvJq7fxvQ
xOBgfETr7BYg01HmUgXzc5e7HKQNmyp8odV0q3qTTQgIXZ2bJiAuS5VNXKS5c2EucGxfhJ2woVg4
D5FNyUI7/aF6QoT0l/Ur5op/Uz6KW71FGtHuQA+9K7eAO+n/izTAcoZv7Xq5Q+o1RlTO8C4eIOYB
43CMo/Qy70Z3ub+xwngDffUi1Uvw/gAOhQMBfVOG6Wz+F4DCoWwv0KuCFG9Nwr/RnjFluwfQTFRq
741z6KZO9joQxnEs+2le/c248o/xypd5bK3gHJ3qQ/hYP0lvVmGnzyR4S0lJMXoHE/k+eW1eOZd/
n+tIy9Tmb1OdL1PS2RzSzFB65ma1DWZXvZBGUAZypvjg5WolUiL9/NN4Xv5mbAbqXUSm3ECsFP+E
P6eNvlab3ZhO4WO30zeQHShWm2u47PfNpviw3G7duqQ5dOUuzVne15tyE48/jMC//e6fn+HLdx/H
ugmDmCUfdsENSf8amaoXf208VHc6reUfVnrBvX1d6c+f9oXMgoibmBkG3zg9JF7k1XeZN4NEs5uX
/DY5SjuZghJIPz4fSzIY/CDN9x0c4Y8F/0JuKZtmEnNlDB8FLzsFzDLsCly45++m2dZHWybabZWd
tqPjsxVuigNQx3eZbHOdbEuvOvb7bsvNhxmbuB/2BamCdU5+eMbvhrgWWqiLei4EJ/M3puPTLLVK
W0XrtCp8NF9my67P6qo6VbQEVgP33ZnENrvDjWfiToJM8MOE84vs0z+z1U8fLn8ZuMtpN/myxYdP
1/rLcC3e4Dk73xlvxS8KnO4JyEj4ILyo7+L7eCEG/d4d/xaZ7n91TVtf0uiS/4fd1R+X7j+KX/9x
217aqGmjt+a/L//YW1FOuLeH7W+5kf/7u8coicqP9+jy9af++EvN//z9x8FHsbq0lz9+4/4WTbnu
Purp5qPp0n8+4F8/+f/7h/+SXrmbyo//8d/eii5vl38tiIr8My9O5qz/v2Vc7EsepJf3jyb8+nf+
oc5Z8n9ipwEiAogCg3AU6v8Pdc40/1OUoX5rgCZkbG10/uRf1Dl50X9B/9lE6kUEEKSw+//FnJPF
/0RzZbEV0LQF+yD/O7w5adkk//eQG4CNEBxAOZjPgTan/w45n3ZwFsiTHgpW5E16bNIFjO5RV7Ez
Q3Dx2Apcy4/VdS6Oo9v5pFbQ5H9y9fkdOD8/gQE+QNRU/Pew3QH5tAT8T0+QKxJIWBQCvMk3RyeQ
LLKkOrxuG4pFHVzElE+0d7EVdxuLeiXJ257JjUEzttFomUvC66e3d/7nkz+T+P6ElRjq8jysOZ4h
aKnCXvwS6OXGHLq+UAPaBhR/wBeWpr4FfUmiLDeMV1ElrHRd9COAZsGrfFkI5OBhSioq1wwsxi8L
0dfTXOpy5HGNxsTVrB621qwyWYaOyQA+u1NajIQHnS6BknllD6wc8W4bWRk6UD0ebWG8n7quv7/9
+4ooy1f+9GTQM2VTQ9FTM9h1IubYfz6ZULcm5PcOhE1ZxmvJ7MerVpc3c9nFuzqA3FTH5ansRjuf
DHySAlO90WeD0QwyEUkYqt4g4q82D3q8zqOQXWWWO0Hspm2vJPflML0aVpw6Tf6UK7G2MSWheYoq
GowteXlRBc/YEWwUtbM8OZ03alyswrytbmSlkVZ//6bal3dg4iSkcEIlzLtUlNJ+6xl+2oyYGSOM
YGUFCATWfFbFe0S/0C8apis80xFFloWnCfPAEsuCJ3wfKzRGasPJ1fapmsrxYSwQHYjq9zGF1d5b
ZXBKmmq5I5PgNVTCaq3OszWydWVPUcOdj+XhoZekHR7f8TETg2CdqybwkqEyNgigMFZuA6CeaPC4
gZzIN0USkIRn1uvCPTdTiWIe/j8/ECfr1Awh4jQRpTBucukMByfMR6dMLHWtjlXrYDZ8TNTBdzE8
YTAe4yx6UOdmM5WYyRZGuUZVCq5RgUZrbEbe35f225XFVwF6HpEOnNife2geVHSZciH3Rozl1vxK
XklSrjnT0Ogegi6beM6T3d8/80vShqEMrxM2OeZ/iGIRNb8cqSKcqhSn+MJTzGB6rScTDoXvl7eV
rDbrygDy3QbSRkEwwI5LoffSAA5tHKDAWWqPXStN26g0gIs3gTOPYfogqBGg9LjvXXWgG5pVcnEI
zR8QWvqfidfvpxbZfzgxSQq6jl8jYtYZRS10fuLVbZ6iwK8b26CIZ7cBuFSuJrzl9oNatzusgZli
Wmq26v0JWEAbGt4U4zctTUBpRH3eGpPg5mkIWsQSkR3xm6tKgtJXK4mLPnxiogjcr3wlgDujTLto
KlfYXDO1UpEmkFQ8kdNhY6K+tVZLaz6OWfmUhvXeGkrlYBk0FWRZmTaZiUBFqCfbqdD9NUr7lWNE
hb4rleIV0RaAALNcrRGy88TKSNGSmddjUsEg8mOG6nnJCNhQqlUy+6KNvIq6yOzQ4xNL1Z2HJrDT
GAoJhM8rBaenvRky0rHSigA4IS2Y9clzOFgZYsaFf2RPN1spa+UfmNbfbV42EQx2fFIl0Ll/bt5O
nI1hMWrzMjXo7AzD8oPSlb6bSSqDn2LBEtWoD/59935J8P7ZvbqEnw35JY4QX28iJVH1pgrnDEWz
gUap3+mrxhLg71nTU6x9zOgJ4QVvZm5WoaI160SktnzWUhFCtIi5utL56S4veYXF3OxkJYYJn2WG
/W8+Jncljjs4AkimJFlkEX8ujoYr9pBqZg1Srb83Q4bRwqBajk6axYCtwY05zd+awQumARgHIlin
VnkZLbN1yyAwTnSx9DBc4XsNv03dtxpd/x+ecHmCz/fXEgaQvOT+klAb4Bn/fEJLYOONopF5hl9q
RyN7waSbhg7VHKw7tXNEQVj1qlIi91Mm6yoo7ooyH2/7ubsT1U44SsGPxdW3j6Rj8KGxZlRZX5J3
/MPHEEevzEOP5TGtGmmnWNV1gz00/RFcvk2x6h2lFyJPnf3nsQmfTKVAR14r12pU3JIxnv++SMbX
S35ZJN4eRidEaQuhhz8XKdB0KUtnvfB8BZnwupBaF5kPFNCElumYZJXHHpUZO/IBRKipbry14HHm
xvTScKrfUbZKMvE2Gev20OLCak+GBg7H8hWvt3raRlF9agOfNpVCY1szG6CMOIK5fDtY0H365JMf
3kvlLily4BqiBVstbOttqAFYQ7MFobUoGd20VYGgzJOK+fwyx63mxptThu9h2DWYfSfqepRJzXSZ
WXMWhdAywijZi3L2KMmFcEaZDVZ1K0DUrcrVmCfDjmtn2Fl+TWPYh+IsBaa0H4tNY87alZZrwnrU
J4bIlaY7dYOMLvqY8hU1z26SxouZ69OVIuX5qs3IXpN8PGm5Omz7VBadUauw/Q6zx0iofoLD//bj
+7ynyckUCbFOElYYXIb6ZQMlQ68REKTKq4b+QzeACZJSwifF330blDS+/TnaCxNzWWXSPUsrlTPX
XLdtzNWQPchC8ZhMnQGmBi6xVV8PgdB6FAsJwj76cBCYFw9mZKzklk4vRjTI0lZJiD6b9kTzLq9E
SO4mu3MuM+bZheBZWQKGWAQ61JV9ccJR0m97eR1KFUYSiSHexq32U1Pma/WyJKY4cC1GshjJIEvy
ZRGiQkNZMxVZhCX38SshW0XReqouWqX161ZWyZF6NIPN8plEQP0hvTCWvPfzO+DI0AtSJR5hydu/
Zuxl20oohUSZl1jKY28Y2VrTMxwzfHVRdGu5ljEHqpSYFl+AE3qPoudBw1zZUTL/Lpzryk1xInbE
UkhXhjCNOzMawAMVoBjzQIfv0WD63OsqHVchFlaVykWoz82xE9t8r4e3vjXmexWHZTtWWhozOmp5
6ItBZ8/dXtLY7i1WypE4IVklpJjR+h2oKotJcZIy9dQ08IFWE23rpKWb3CVgnycHCc9d79fm9YBu
yyZsRdHuqtjcJg2dR8QW9QelDNZJCLJHRqX0ItbFQTFq+t91Wp+MnImcVA3qiVPmlVHZn2PudT0v
0pMQASsSBPhj0aJeNZXWGhERoGOmdVC1UfTwujfqpnH+HtmWwPVf3pKBLAz25ov48ZckUOgHH1Pa
kFFlHfEBMeyRTmXVTfK/PtJ/yHO/Sd4kKgdRRt3GUqmv/wyjppYY3cjzeRVuk2ByGCwLiQhVAz+u
ta/LVBVINB15UsRJGrKJv3/ZbzIVSdRMabmPieG/M+JPBYwxLhlDzccrWQEnpHoYGDvwrNQBKl11
88dAJP1JG/qdpVAum4sRq0zOKn9pE2ajnAdK06T4NWb+XopeotA6G4MuXhEyM2JsHYM3wwFWN8xN
M3MXhH6zs4aCiqUwWo8TejObPzl7fFWeX1J/SdJVnTLOIjL8NsL5tBB4Mlli2uaZlw59fJjVwdGS
enBmceq2QQ/2px8DRkBJxfAq9KFxszvXBbc90mcSxaVgefNqow9SvSuTYZ3pY3uQW8m39SQ/x6Ue
uohc66vJGsvnTIq1m8JCl04WwSf5lgraQR1+2FnfrjTpAt0kTbX+axojDLoR92JSel2ROm3L6dVb
BVQ7/nk7lC6dQE7rrRA3OdM8IkoRaOhgdNR7uZQekfAS1kGtlI6Vd9VPqeqf3fF/NgEnTFfJZdj8
X3NAOdMTZA/N0lNC5VoRgM4OiFo0wNMsq97MupntbS+dNCyiTSn96dO/SaboXuEJZ+IWKFv6lwwU
vbKqqTIZgE1V+8euGx2lUJU9b8EiidhkdLbETONFwzmVK3MXGPAXUNEEN15ayUqKgBX//Rj+3vVf
gg7uX5KsGyTvrMuXR6rMJJ01dOuAf1qDUyrNOua+pMA0TaxGn0zELA9RcNXVIyMfUcpRQk79I26A
QZsejHwoV2mlrHGWBbE3+Du5G6JNNVjTIem4ooNS3LfKPB1KCfTn0N13tf9Tb/u7RTVIMdCTM3Ay
+1o7k9n5fW9qpaeGok5zDkLX1AbHXAO7lpbHotOcYFiS5xgKhZoPYKvkKTjIdTOu/BoQXJyK139f
Vem7Z7J0Wu2yiLy18ftC/nSozcXwsGo4AbUB/lrACR0IYbugagGnFm1nsjQpYH3Ripyh1Ja+YdM7
kjjSVEMO77qG8SDPgrn6+3MtN8jXl23B5ccI1ITn9DV1LqWGBs9gFp6B4fAqJltflXm2TXvq1qx+
zDvS28GofihrvvlUeemdShgVfOO9mKEfrM1ZWFJYlfeTnkoHQ08yuBkCOFE9ptYfwTUESFf+/dtK
39wxskggkqlNJZhkS1r06S2kBHGhFAbi0PAqIEd3EEt6Y3pagbQMNEQ3uxomUZNvEDJcUAdQVcOm
IyKSJgaByihVbEUn4Mp3xLn6qIV/Uxjtdzgi96BhiRi6RZL8JS+siyFBG7EFUiE0Z78pEXKSSoHh
qwjLpxctL+s7lFAaCBli3m46gXgqt/N27Pv9kObKIdG1U1JIiBDl9H8Nue7dIgui1SDol7+v5jfZ
iYxzhkUPU8JE1vySLwhEb4SY89pLEx1ezCjuwlJyJ8xght78ybb8ywTxn4VZOrkibUsU+b7u1F6J
MUpI6HLVZthCVptqLx8ECDzdKUS+MkqEK7O4Hmi8r+e8HLeZACo87fqfIvY3xaYKRdTUloiNZv2y
tz9tIUUXm1bNRaADySijmKrvVE3d1UqNXXErDiu/YqZrqOpzEvTnkMQWeKPS7gKcTtwgTKUfUsRv
jtIS52izyJTjdLj/fByDVr85yUnqyXkUrMZ+fqhQnqfuDAEH6ac4sN4sMUl+OMDfpIoahToBg7kB
OduySJ8WYRKrNp/kKfXyGT5hZ87X+qS84j5yVevWVds2im0IcAzFkeP1913326jxz5ClLhYWaIhr
pMXcnH9+dhYFwiCOfu2F1ZQ5fmthlmxB1ZvCeF2lAAxTurTRnFzUpkMdd4Z5pcXKbkwHy4G32q/C
sknWomghurQOxDB7SXEFY2JjpCeZLUU/VWw2ZQUxQPV18RKgL4wa+ZjfTEkBkiItUEjQm/5h1neD
8qZVQPZLKstgMAJPQIKW2l4B+iHViWsmukn6GutHs/IftbjOPGZWYM5V+Zyglq/PQrpOE1G3oy43
r9GjR10eHD+5anVooqF8JKtT2hzWZsHPSDEoOllQbTnf5oU5rMpOef/78n7hJi/nDN3VJVUTZZEg
+V+MVtSp0SZqX0/o9UeUcWty8HhbhhZsnKQE2tzk3VmUylVGS17rs+s+V4tNEanqyiwWQefGwJ4p
B8zQVbO2C0Ug9nFj7lO+bk66u00kX3DUVpPJYztjLU+UGEXeB2vFLw/UH1yMZvMyKslxzrurIMpA
WvcxxCOph4NpMWYJUbfyFWgqBed7pUfpthMFcKdUYHYwiShChxOQGQ0wSSCAb1WFQ+EPRx9p/M2g
/zj+0kgX2XN/7klDQ8kUUUFNVCgul9v/03mwZrn1g0BCkSgiyTAiq0TnnwnQbO2QFL+1Ri26KaRc
uIrQz6qbCv24zurtNu/re8t/niwYTHFjPCi9NuzbUNecsUDuPuhC31MHqcGy4UrLFJHoTtt6Gsbn
2NyFuoLcTEJBag3aQ2JFe00IULGKnqq2V87FR0GGf5VWOQ5Ogdi7QZ2+xwOFM87UtlEaJBRmvS8N
37OwGHTpGMR2WlirVB5wSLRCz+w7l+z8mEbjtO/E7EUZTHS18YLoYkacY++vWis+logo061QgbRL
gWtMzV1tzVAepOS+EtO7sVDOdGZurFGkdC4hRJaVfGPmhhPUGcwxEyiVhnOhoDlKJzz6pRkc/HL4
FeQhaMjOWqMar25MFUnIUKF8kBJAyQl4maSaP0pB40nEoLfzqBrswi91Z9Db11kcASr7wOH1KvKa
eIIXH+s3DaKTTt+xQd5rJBdXwVj/mlLhza99V9D8TRKmv0oj/NUHbe0MdNbATjWrvF5U+wU5wb+j
JmoIbeFEUnaoSmTIqkuZ5IGbZuZH7Eu3vpG57ZgMjjz416oPr5VrGgkV0hoHierbDpHmVZrCMStr
+iqNfq+YBfzoYQ7dOUycuLUqt+8g9xgfCjLpLg20wuXdmvmCnQ8a0Yla7dYIx62fmSfV7B6SUoc/
ZXXwqFPGRKY6xJwMH1SdFLmRXmx6IpgzpFFE52B4Cgx09kbzI6RjeogK+Z7xlttK4b73Z2HVmLHl
+CLO7HpP90YX9feoR2WrEJKSAhL+3NREdCoV2RlE8vxaQGJgYjaIi1Y+rGpYN0FoOpEgQbyz5m41
+Aj54xtlm1m9meJZA4lcYFkhiytJgFjUdPNOHqN9YpgzzLHIcCTIQ4YCkbCNq12HMAItA7gLgYyn
Jj7gsyI15yE9W3VSH8agb7dBqx+GOOqdVJ8hr0711kw1+TxpAD+DLN81U2AesZhHFgcYgZvpHaCB
UNgVhQIrQCm8IJR+KYAZDnI8LWrUFWJGQtzvR9I9DwOEnRSPgCLz6hGZcN01QRzYrdRCLlRkIHm9
dFe1Yu4yP1yFYQ7lehzelKJ86kqUsLVWho2S+ljjTSZ+gJMg2mXWWeCwQm+CYNOpkMW6BmQq0tGO
lVXvai3v/Qi9PjG4Hkbsg7MgRkRu6msX0lGAOfrJMl/kzI+YLJkndnfgaFQJ1IjlxDYzIdP1xsZM
9Y1v5u+BQqc6nrlphrx1kyGZnAgYPQpfJ6XkbQZCl9P1Rm0DFvSk3qW6BVw3WLD1abyxFJh+ZKQa
Fii9W04hfNOqOcc17Rmllq/1oPswzOqQNuOpaqdnKbROglS36y4IinUwPNBlX7dVfG8oJYYZ6UFo
FrDZ0AUbyYj6tR+gU5E1YAMyLwzkC7O1aDukkyfLT0i1K9t+ov6VY3hOAkWCFIVvGWaKtqG0UOf4
Gkkku7XpX1nGzP/NQzwDwJYnZbOdMJzkwjb3qlFeIeiwpjMO6bIyBEdUi23d+e1eanRHMQD/4oWz
l8jrNLWU6TKmOj5m2i1Gx8gkGtaBwV+00iXOjtUa57Q0UejIoqvuqI9yvJLDGVpgI961cYt3iSFA
zlVA9eFOs/EbuFaa6G9n2SiOSTGc5XLZ3nNz0PX+hN/GkzKaXgYOeu5DV0khWjdV9ybpI5S8XtuX
4yKaUyn2oA8Up8tbmvuzr8xPorlwpfL4zRSYzQ9qvK1C8TqM1mGoIDmKIoiByU6Y92ujTHeaLBwk
9RXfZmCrVfpay0TkuMlC7HTayInJ4xHYn2vbT5vnSZEPsgi4QS8QnPBVzW5ruV8F/ghNhdwIDkk+
ohMpGV5AoUXeUhzxZ4hcLsJglWBcsBPD/mnKEDZJ5I2m8rYiCcChpr2NkuUYcwRy1jojiJ1ByBLv
Ea4tg/t54q2nhYMy96mZQWEwYcrQdq3v5nrYiwnJTz8n77ESObIKkrEqSsisWr+V+xD67kw+UFeG
LVnm86Cmt4mi3yk6HI5KOgcDMJCOxB0rY7tm9AMHv7FFugGhaMLvZJJfZW+zGFXOYIqzE+JZz+An
xgdJ44Qm5CAxLZyVOOj3COz3Xo8NQWqOyspYdl65cBRLlHWzJjv0VcmVMFlbS/BXhYpgSd/VEuhh
pmQNnlBCr3xMuvpWqd0jGeydUOGaRNZHcy8k1s4wsERuDFGLDvTPp82cyF6sZPumHbeWmT9ZAfpB
lDl2F12HXS9ye0VIiDEircUMGmAX3k01umqS7pg+e2FZ6cKH85opj5q08FdmVD/Sargru+yB4qWx
pyjeRyWsmVy4L0ZmeHSY33Qp8ggCGJmM9Z2m8Q7xwHiJJmNdl8YR4MPLYMWb2mIuk/Hk5STuTQL+
UI04Nvqd4ij7ehogJYzNi682j5NgboWmAIFqhc9zwi0Tn2NGarZSJrfjkKJYWIr4S8UnuLe6sdyx
ApiTKneZJEF4kke3qnDaKGHSRvJ7ZUBMUDLHKCWyqchCokRS7uIwocCX+CmfGD6c6nk2D4rKpwU+
iUAPkzSTSHYUMw03kZJ4uSSFB5UuN8jRrTDFHa7X8rEqIKtIwz3nEE7GFG76ejwI2LFknXitSbPX
qOJ6jMGVKkHxS84nLlkSuVLipkQmphGh7bSzuhlnVC8npT6GqtLZcgCXIQuh7WI2gluosMH69yEs
AvBi3LtOBeG0VIXrQEdVo81uRwDDHQ1a1+c42QMOU3SFqhsrH1FCAdlpm9LwribGvsKjScPoJNaD
dDOl6L3QKghXcZgzX9IhhnUzQ8LQiGnjWdwXYY/kVQDM2SohiKpD9I61E+5WvkH1BEk8B1qSSBgY
lQWATHPYCqm+k9tS4mcTuH4mVFlxNHZJnW46OYRUIBMzqzxEMQLXnLztnM7IYU7qlOSZab6o1n0p
mAgSqWgrkUxjgDWHkEVVFxf1k2/Wj7OJ2G818hqj6ZEi+2aeRyxOLVw4+pYxmTSCZ098QrAE5a5t
s3qdNOlVg7UMKgvFPjZgNATmOZna9VASerN4esVKJ92GObK0ZlnDnm16OAYxVPNOJgXHDSldF3O6
jUvjo6uj1OlacMHaMIJ2F0m2sNhwwsjfFj16FrlpIE2h4ZyEs46N50W47jD6cBorGlZaEUnHwIxF
7IvuQUWdMG06FsmM2Aj3SxhOvCs9HzZ9z6gvyN1ZZ+SIIBXyXQrJQcI8SZrGzhUklHHCMXGjRoB9
qA+I9BhIpGco8DD9jrb6gInJkvhWUgOjI5tWspgCoBpHfxUE8bnOy4JBXYl0gAlrfyTPckgnjmUm
DvsluWoLb3G3IxL1AFpIcUjGFLMqr2tZb8FgVbzMWr4BAjBAfPSRWy4bcoDK2uiIA1UlKXUxDSX3
JnKsTQLhrM7pYqbGvihhgJYJEJpYPAnAMKUeYyd/gmocl0x6VaptPTjjV6bDo6lAp22YBtf72ueo
c2zzoH/RwFrt52LpwLfck1bDZFH0N6rej1iLye+RQgHdIJs2tDB0deMxCZeiq0cuQAmU05QI7xWE
4jlQXgNEm1C5qfEuh16d3zZpi9alkN/ocbYGD0BWrT2I1JhQTO57dbhuoyl0K03Ydm36bPWXuCNR
EuryPpRH0SW2rsN5F+PYZdN0gxjM8RCj8Cr2Efq2CrcZISoza0I9rPxQ07WoZPU+BCfmBmc5vIxq
be1pkiEprYt3vFM15GIJ5nd/gKgaIDXd5LKrUW1Z44yOUEX6HLekEQO5az3Lx94KwSWa5hOnhxey
r8twBzZ433a1sJoL1JnUYFp1RslkXCSCQVOpSvEOfBDZZay8dCkKgNXwlJr+Taxo752k5U4pQFCp
uZhGVXuPMM/J/NxN/zdH57HcuHKF4SfqKqRG2JIAGEQq5w1qrkaD3MiN8PT+6IW9sKtGEgl0n/PH
ibgfV0TG1kS1Vx6bontIkbtgoVVfqR90+wGLjnBpgHLwKW35T2KSUqLkPa4SoBDiUcpmvC9k96yb
jbO8w8TDha521Cth6q+Ka1755O4k2t9nI37UygbJs60nX6jfccRv1QYZeRIBcoUkfdQDZxnwDJkC
c9QNyS9QNSIq13wfCufJSMXBapkjXTG9GLVQB18P+N/z0ufiNsDi8BzUbP49swhB1Am/HoCGbs++
EG9rc1gS76Gz8LBPPnHRm7T2qn3QClmXs/31F1zha34KqFEKdYPDlFU/Zii4DukqyAYTH1tJqKbX
UAQty/+okXvZZot1zUO6F7R/11KfttS1SafgahDBV0LJz6lLekJnssAI+c1r/rjnje6CcPLr+rZd
UENfEheErbBTCsPwshHhEhx8lwOWF7p0+R/NIHue/FJgpmNbGEf31/fyjZyj8n7LHGufe9tdoGW+
zzuXeHiwHbzGKJkBmPyHzVUvSGNP7jT8JiZsYmVmV7v1/03OmIdLgYz4IXADjIJp54TtQmFbOySX
vrLL/YQcoLT7i2DXK7V7pJ9suzhNh7k3RWjCqczPJlRxCIhSDmxFBWMBklUv2Z27yNge5MeW8p60
Bffe3LUn5eyTSh1h7s2DN7KDkgQwD7/O5OD+lHZEx+K5MvNXP+Cfbtb0QyV0Is4T7w1nXf8yJjqN
hkRBlhbuh6nysxjla2npZieAynamXpGR9u6P2OTfvs6cUK0lfiPP+y1aonAKg+ywrSNkMcfF1Q/B
l8qwKxk76RLkZUhriE+CCiUQ9w6NUSvIzUmB+qoKuSsn+pz2DIOe3xD5Za/HZig+Zo9Lsa++uC7j
bWteJG30M8lbbe5MO6dgADEH3A0rj1K7vUNw4+h3HJZXTpNdY+WXoOVQMnNy8n322rHQb6UzESLh
rH/AdXPS2ddYqH7Z1RO9tytR9Pn4XPfWtZbOHFVJQGVIuZGpJeVzUNMlosok5IQfDyVjR9Yu+wKz
pyqDPx1rZJh2oxlyOD21KTCCB+TULixpa54ekWs4u1R4Jogu4W+E8WQ9ztw8NT/y0U1j90IZqcfE
yHrtldmPm3W/qL56+OqW+Y7Al3q049E3XlfVEaflWAgM1mYNKb6xYrop544ghpatSd/Uy4A3Qwzo
Ql5mVpys1Q9CUcltX0iJf3AoXpYmW6IhW/B5LvxNUmO/7tPi2YP0vt8s9VnWvbcLPEkqgiHvuGRp
UaF2c87r5mT0JSQXZpd+sn432y2JxycCJzPsB+45RJiU8PhVGVPU5d8GdSYCjMpTprND32NtHPqh
DxVDwMBCFaKomEPEbzJOhDXc+cN9ksr5XvqcvVlFOngBLgwHUH3kyfTPoovYXNRyELklopRGtDiY
iVUrZ7L4YG1iB8wtLTaM6jkesdrbBD90e5w4rVnPbSyX21Xna0RDIMH0infMbLO/ZpEh1phYBot8
QH6OtOdQLhe2oPbcOt1jtdHCmg7sa4FvNfd2Vr9YfTM8582PHpVNyFlC6JLKw03K+pyJ+UitH+nn
Yhv2dqYfa1WpE52hwV4N7oua2XkMMYcZ2qu9m0sCwAunuqtq/ghKMo+F575kQEcgUNYQDgOKWWmT
/V2zB5a0OWSechgsyF3Jy7Y4JdTZRpnBMxto339Zx+lgWIsbjmuxn+cFUI0SAkrAxEvOE1KYNmM+
zDhqDMZHxEG1ts4F+eh7RIcp6Qjm3ywnBWozn3DcURhrNsWD0cK6ZmS+jf7Q7b4rentXuX30uESJ
0Ssb9833xjVK2fdimiH3rGLbzuE52/mF+bRW/bfPWRSXK4PnNA7ZvkmX2OPgam+GKc9cz8PA1JN5
X0mXv2Z5FyWqlnsxe7i8Z3wgecodnvQKi2hnywj1rdoCglkWLJG6du81lrEd6qVfX7RnU2nSq/KV
a6qvjomQzqVqOj7rbM4iry77J3dwjgDR6dliurss1l7rqYm6ZEr2Rp8ShO/Zn4JMv9Wq6gvXMVTh
VHwFgpiRZsNlndEFiw7olRdvuZ+rVx0soKo38nvJgrfNMwCUg1NdFMgMR/cJ7LqKUQvi3ASeOax0
K2Zz9+4h6N0lI4CjmFK9702FyaL4bkwOe2lX9KWMzt5DVxQJGr0Il5qvyKbMY5u0+bXN77Uqx0Om
ileUXku09IwSfmseFouN3Q7Mfenl9FKsgLHO0CzhUCEscFLMJc6AKzW45SlYOs5Sm31GsQkH7NgN
DS5SOyvyswGXq5E9+kT/jfUyhBOto3vsAgTbGawIdhL0YJftc7v6STRZqRX2GaE/lLq6sVV0H5kR
l3XixBOttNbEiJvbN2PsTU8vi+TcjxoMA1YiRVs4LKt9ySb0EIDUN2m56R6XgocD0jl45giOCiOB
1WahPS0nMCN5ITi/WSiTFJZ6aBb8+T59DMzKL75Ciozl634Zp7vUKVkqAW9Ne7o0GmmytFbnmt1K
RNMFT3A3nrRbDeG8IkArKsGREFR+nDsPeZ1/sgJ08YKavk4HgpHb9o9YRg5zK1mh+QMeHInv1Mcj
7KT1DD/SYpOh62I21/fZqu5N32XkrBZvD6scSz9dz5wYZ3g1O1pK83XbtiP8+KsxPjTZcKa0zzqk
7C2lN7OP0S6Zuk9MZajAHezDfl9dDSDdPGe75fUOyobt3e7scBvyO4VLAYx24SHqMUk3lKdexmw5
G2W4tmBM/cCE1WJZCQuLVoGmWF8s2nOcAqypU+9BP3I6S+b0rXpvLe1cnAn3iUk/hFZonQZ/542e
ffb86tPqlnhlek3sgDTV3I202g5bNVXH0SOLbMx65KmO9zCx4VI6GSeGkVx8cYCpojSHRXnnCHnI
0afvraaik3K1gcok04zjrd+9mWWUMnXEfyx4VSxQe5nXRDCV+qWbmISXdXzXzUgTogHQ6dqPnXmH
uvF7qbSIvUo/JF9l7RCoiwckNqeteMxFOZ3cyvntcCrB0VRMd76tzhq4SqAUpOSbaEmLNBObp9oy
q/awdvKYAqh3OkuP3sS7HRjpO1W71Abolr6NbhyPrV8e9WT516CYqSlyaZFw8y49YdTiboOvZhNL
WUOc5FzMwbFL+RH+Nn85g5vfFbUfu8Ty7rYeyndNtyGuLQrGk/59JetP5tNT3ngfbcYXk8zNAz3U
+tyLlmPPe1vrgnw8327DjELu09B1IbrpFhLGIp4B/WgvMO7ZXXbSSWJE3tBEakL+ZAcFcF95N5U4
VJlZn6ZkoxZBTBfD6ZBI1lSRsI8fgkow89TEseZy+4Y/j4KGUb9ILNKLPLBRwlClP7ZhNzdcfNkW
a+XfNxpC21LDGc0/c7i2kuM8NB+pKes7VWOggq4UfU9YPe2oe19NUd6n5GgOjtrPIqH1lPLPNGDR
YUAnBHWmGqEwyVpAXE178miejESARaBiiOXiE5GDxQFpz+Lumnz5Y1T1L+Q2cTj95p5uHLJXiODq
mom+VLAoW48ga9MUkHureZUWJsfO4GZxcmY2lPDGwYUHq0dzuObU9F772nX2LQlKPd8ObFbsSkGU
02KC2uUkOYghjfq8A9djoez8lkpuyC5ojSdv6S6yauMMpNMzl/SsgxsXRiH8HuplPuf8MYfMkY+r
2zcHa3DyvceDCFgSELOuXLIbc2cIbQW27rKajdOm7kV2E9lO3KQMMe/BdcsItEmWQkWS3IieE+wm
9W2jWarHKWmneMI6Hk0KOF2DIG68yiUCJdqM7dehJqOEUvTIt2YGo6RgHYY39TUtaf6DnEYnkqI5
eZabxetWwUPnD2nWridbpJ/YKIiqKUAe/cru4yUzlrBHu5ZL9S/JaNeqpgKoeQYGzqz1stXeFR9N
ghIYrYDwmyUyspms05YJDEHrZTHXHC1KttvGbnz0bW7TeapvFDCVyI4m2M/N7DgtGNG23gOGUqT0
EgS+XKHvKAFS8sUYPNZGSWC966qH///XalQl2btjtWQRlqqO430LefvM59T3uodu2j5hPuqrDEDc
uqyWcWUUQ+iA2I+9bRxyMRJjQl8cEntMYpgooAZTxnj2AmjGzX+tphGap+noMRiC0ChGAbdgrvHa
wJmzN8laBOciI8bUmkSyb7iMsJj9dBuc77YIJqKEKCyKm1ncKsJ2vQbdJHRUbwEa2k1tnqAsiRyt
D0HT2icGqX2XLW7cO8QcJUbfxXzn9q4EnhOTfMthA6CpxEs6pnHd9PYZjsh66/86Q99EjruY4Ksi
jfAEDJZ/bqoRGrxcrl2x3VVB4+0MJ/O47jbr0VhJb6czlpHNi1dvmO4EB9+WDPO59W5E9iyJIXM/
eNa5m3wi9qYOvGrDwoKGgJzZ2W6eF4O0frPv1d5suBSTDr1l3ZV8Ukoc7Cr4ZwzBnjH/oJvpirNR
XhL7SQP+HZYc+NcPHCL7RdIfHLsE8eocNie1fjOrXbaBcdnu+x/+gCTUojjOa9uf5nJ6LwDazwWl
fj4F5KGekXUJg2EmdRbyo53OPiMCO5dte59L2oiL2iaNTasYUz03GqZCZsDubrIDMhmbEiyj4McC
/eTCuhRQAm2+PRW1+mdxFxC2SY5Kvdy2akLq5vHZ6TIaU4bp4ucmwWaG8w1PsE+NgobhmoXVn913
d8karMShp8b0JfVI6k/7xornfj27jiDcp6F+Qjo4Nrz3vCYvcdaOYOXjRN1sco0K83VuEytKneAT
vXDUpQGpQkUjgLn4Y0ZVUH8imDR7VSJGsOK8HWkaQV0UjcOI3RseSFTedqTF+qHOkHia41QA5CM8
cmoA4oAI3TSw/6YERuIto7LD77ywbtxPk6eOBEdv2nsZmecsartB1dO+dvOTkZPqVnTtl+e9VqvD
8CDUhq+Aqq8sePKqaTkUsiR+bUvCKUiuXoHHBM3auu9LHq6UqV0U6qXBpDr43dm0gmcEJ/umDrz7
Yfq1m+CvT+nz7qsi0CUv/GvdMhowO1y9vL43mgwARUFRVJwsLAxRUDiXXmwffHlUwC7zp7Xlz30p
2SqBDHcr1eM0CoZzBiRTz9vZGLtn1cLr1/B5/c2P5HXle2/XZ+6U4LzqIi7t5pN197XIrY7hlyCW
tifhuaueDTfVT1ULLWupw4w5cye8Yb3Zt0lpKnwvggebdmnFNq8ak3Vw9ENqv7mq1YfejN9iqe6H
zmI5szLE6yVIt01OuzCp3Fv4fXLd5Jd+9IKo8R747duNZDq7Onpeapzz2wENR3iBj8qiwSGpvsj6
D3fGAuQ7+SWD/ZEDk2Mn0HE1m3zrU2tnQdTdaQZ0iu3vdS7vrKzQL/aYPybzU9Ev6x78EEdpu73p
EopId+vTwLXVZwi+hpo4r6Sj36G4KLjbnfImwQ+aL6vCOotNEqx4iFyXH2iPRMdzG37NrfWRuAVI
lef/7dck0pY1nR1rJswVQE6rbj6vufE+2/PtX5eP6IjSqHGSu3Rinki85LXG2jxq+sRUZU5x1ueH
yv73/1+Pd5+oMQ4m7mXC0BXSiq2tgldYJOyHroWOh4g3QdJQu+UvXZoTe+w9rd0YC+3zBBegBf5c
/NnsjaVEiTtD2DRKUD28105rHMrS+4Ipg2Byk2OXaHrRX1MsJVGWWHAlzcHdLDdCkcGujPs1rX6M
pfiT4Nz8NKozQ2+N6dkBPZx4q0y2ZrQIPo6/zctDjf5vpJZxcshr9fS/pArGO1sSg9f5T6sBjGeT
/DTz8tSdHveaL3dZOvav9k3XyGRqQxG5J6U69K31VkJRQszrtr7aY/qV+DVeKLoOsk2elJhAjDsw
keqPqbu72lW/Vl7Ku37OQoXr/lxVVKiL1ifvI9xGmtAK51NpEcRDPVfcv/kz2BGJSwkvCOXdf1U1
yjv+rxskgMjHUWhmfSw+gF37CfzNkDMI4uQC9BTEw23luciXPlZu9Wt7Tn+o6aIHqTAi+8YvbuZP
60PdS+k88hnLXV+/zIl+cDRdnyOi5mqrJTOmd3Bb86NZ8rctza9JP/5mBQicb1S/EFqPtVzh+zqQ
raZhUK7WBFZfvYjCIklbulHd2L8EzuF/Uk2iY5rJ2RQafVKt8VRV+i71yRlq0v4VBd0btmxM0D3J
8UsH1LKQd542f+qqayLbUq8gm7tpJqQmsUj8t8BaA3Z2NFqfef268JpCun1yon1rNEXcN+62Ew2R
y4N1P1GzHhGj8s80vw2TdX/g3N6BVvcon5iltTCwg5pnB8nTSmIVZsemu+Z67cJ5cCCy5uVTKH2t
5HDokupfUdxkfi2lnmVDBGuSfhT+Ro0QmwnwBwk6gYXaqkMwT0sGobLdEtV+iQZUNRBKsuOdpdB3
Kp78enrxZB679p8OBuNumfAL+ghwAgIoh5lw/plRvnXLlgNAIQvTQEoQ4Uywrkek8Q0whsJme9jK
Y9kv1F2RBabmoY0aw0z51YgCLYv9VmxfuZeFCWPe48YkW4mMWqzAfOyKwryXlnnKGuu4rOzgOvUo
GWacOsvuDrt+sPc7HOOlnvBpFrMRrmlD+LNKXuoggYxyPrUWJTl92iCHp0WMxnQW2jZSkXk1Do1N
Vmoth2fbgp4uqpFeKjx1+zojLFPAWs9jkMRbjnXGYNUrRQYt7ZVQeLiqFkyN2B5yXjKUaFNXI5wx
xFVqknJlQaS0sJzQHkkUmBkRsXRfasvX0Lnbs9tVPBx8myxW79pBT1QFtb60LWHKtg/nso0Jx2WG
Yi5VCIJoM/UyEknQvUSZCvZuCYcncuESO4qQL1WlHw6bBj0kw2LnJ5SrbN0XCMKBa5X4QQ2jLstt
CLet/pMk7lHeZDxN8F60Z6+WyC5f18osw4FQo32RZag6mvyIvWM7eIX1ohrjDoR2rw1SGw0L2dJQ
fo8LAohsYRTHrA53osVLu2G9Dabp7DfVn2bpGTjc+k1206viMIm6wuZ3sZzfyjFeZN8h8x6JNTfH
MCcS5WDWfYP00zo4zsr3OqRPWlfvfesW4ZLeqlFd6iJGf7rQ0H5YUwFyh8Ar64l4ddc3w3FZRdyt
PzmScoEyJbYGhL+lWnUJHmXCCRskq3VnaYsPVI9h2+avYzbEVtlfQX945nUR2WQtNJ5P3G8vpwgQ
o45tvzg53HJ46vVDV4z3XOx35H8A0HhwwRsJpFwZ/T6Yut/VCQpC3uvraCKGkaNNn0TXtvuMGpFV
lozEbvDdZdB2uZeTKKyWt34OaAGQ94KgqQPSd96JKicRbghwTnNMWEnZRwbbc5xnPaeBwVyfkcgn
+onYxxLR3liQug5wxxv8Uclj6yKSWKeRxpdNxYNy/s3I8YpVvzj0VnjbWsIYj2+2vUZ2Td67BUaA
oQTo+CYotPe3/8Bw9TtLBvqsOCKSwPwxsDJ1ekAd6KKxKbgSUFB6LwRgISp1yQDDCO6PyV3nBvI4
LDw99cVjHOe+6x41tr/QILGiQH7zklfmPXdlqEbUt96t94Gdqq6Lq735n9lsfgh0IYyCFSNC+5+1
sFeOkI7dsDGbe+4ln/s85vpjWr2igCHPOZ/v+qlcziZB1Dc5e1DwdQpBHkumOdnNxP22ElTPzsmS
xJuzHefJk+WNCMI8AM9WEOeXeO+OaOEIhuypkmDKq5Uya7623XbfFuIOK3vYFsH9tNrPTpGg3+iS
WGS3e2vyLllVYuilxWOBH68G3KyTw91okR47YwzaW51CptL/rZAT7hIca/tWcZZMmGRj0WYs2oE3
Rp6b7F07/cUUQtSLPVIL7bdvhUO3LLZhHM3NSEgyyLfFp8Jl1vKaUz9UJ+UBXMiOrCr7QV5OzPfY
dbEvSlS9wv8rBfJ5W3jhkvPTealzYqB/vdJkwFKTtfuTl6N9ogEgSGnayZMfxaDs9w3jvkHqYEBo
aONbe+FIEbVFHbZ6AOVDbmzgStsFBVUmExipDoD2DVXejYKs8UlMsFfdWAME8Bs5VfXipBKUqTJZ
W2snXJXR8uvR9jD2c7TwPJQd9Ht237W36zSJVTLDMBvDPVVZN8Xn8q3t9SFoiOb0VFwldJHr9C9R
Ki58uYF5OoUayMGNsAl8a09/OwMkjle/VYwnt4+ETO7KIUzeeV0HQqS1V9K9PtbI6lLvsR/IMq4E
5I/rTByOxtUp2MBVQs+RNnVsF8HfblVx2pGlyop1aRpQo8FxIbZIZhzkZ9ZiMeva5LAOxrlK6XhW
NGYYeqBvZ3hluI6WoP2WWfno2aym1Rr8FDOPv1EPCy3K4gFBNTlb9fqQWtsb2tp1l6n6dUXS2U0i
lB5BkfBlNpkcPGsKaL2tQsdZDpO0mv0ArOqJLmRc/tQM44CQM9+puUOE4saTpKRbAZ3HUpeEhqgD
3rmL6fbXZvFNiLz00yD4pRX2X3OA+TMLKEojSP0QErht5hd7Wrgs9LR30DiMWn93BtdNa965wsFN
HlyAYvZj34OQaxlulvWeOCT3shYRy5g+VZlLWVFDSrnS9rCrUVOtFaDhBpyj5OrsjbXfjoXL3+wh
6xzS8mEqAEbGcXxdS8BPiW3hNq2PPkX1ViNBsdAzyVS+OQnl5yZ597X8sQq45mnKwDDXR1dxbcsJ
w0BVjNyKZY02b0mfRIE0CA3OAxOY4PJq37vJBVGelo8+s3/savzoSkwQliDeOAsC1rhBrZzfNqmm
GqjRyq9pmTWQVNv9kNFQ1aOX2nG9/uurDldGMp8QcDCQ4BGNPaOidso9ThZy4AKy+ZLcWDc8MJTt
niB8OC+4v04r9XkKVnXX9VO8oGHrbET5TuP+LQPQLzHyP4kSOCHrzfsi0Jg3xuVz2CiD8HKUdePT
vJkWAQQepxLI3drZeHpkex2X4b+cyKJbvmsubTwLCRnMqcfZW5Yh1r1YrlRBLVyvEUaBT7Iforov
i9iYVBsyD/JJZGasfGOJxxagz6WQaes+dG+psEZzld3wt1L76wH75l4n8BPrO983kfyJ5Ybao1mq
T9WPU0j7YLtEqK1IxWPfVJdWkNHtJi5zVHFGe36/5GhyE4eFE7++nRCOS3kXiroDLiGWttG4M4L1
qGx0zKNeLzDcigeuf7FN6yaTNZmZt/pxasp+j1dMo0QZIrOvTLrqHX6fjR/OyWiW03Jc+B72YuNj
ddyNdkXebSv1ySsYOh2tq/bCTFLArj78zF4OzYqoRJoJYyN6O6NU35YKvLBheOWXRaVi6jya6pvy
BF1h4+E1SAJNtdG/wu+s2PBIT26cqGraYJc0RRqnKwHKRUktUi7u9WC/9EbyVm//N+V0CzOl/rdO
znvTgXoGff+PIKK98vh+WKv3bk/ahc1CuoAoHNe1OwLI84GVSMkUkMhu69p/U4p0wiruSmtzIA8A
fcxVmnDOfWQauXtKDGSpbRq0oTln67naqv9cXb3VtfVZZcZ87t+aV6FxaIiCGDF1g23SdkFa19Oi
pASZDR5CvzzVyMM1gnc9L89W07eXYvkioHILU5g7SsHMr9Hqt5DVrtzLzf9PK3BzgUksLmUCr5MU
OFA2+g+G3or72XrYMr7jbnR+HWOA4EWlG9sLsfpdfY+ifMRYu+DqbMikNtlGc6r0kBzCoBP97iU2
rScwQC7AZZfLf5tgok3X0mISalB0WmFZulPYTgRW6+lfDc9Dzx8b9zR+jDYTLY7esx44KE1Sxfae
UZxtSJxnRuAfzBXpTkgyxZB0kGE1EIY8V9QCccZh8YvqgNqVOvgSZflT8oFMi6hPqWnzD9JZ0c4T
4TTraB/XlDunN9IpXqfgDc7hbMwvxTybnImsE0J9NqNDF42x0XuXl3j458fR2mxCExA5D+BGcYMt
zpIuSeZTSqrN0PxOq0eBb+ucmGjgWVUNtaM9zpb6ZGwBSPbcv+V1Bkaa8+64cHwdS2YuvmsjzI2N
vC+vpwWmGkNhQz1Z7XbqR+mw5hqfXqk/2X3R53RJvRcIDY5bRiDJDBBIX/gpqTZ8NgjhQ6b676xQ
X+5GxQ5JeNTkFdXHZLRu6Nb0BaSEgDDLcBnMdncSy/RhJQr1nHL5d80DCXlM/m6mQmU/5U55+8Cc
92pZ/2NtRPg6tH7MR34RQF53hu38Y5OL3QA93AgpNTsX3ddEdo8NAisZ5eN6cbPt3+zi2ghk/VEp
IFjcR29EI5BVPhFD6NUO2JxJUknxMmoXzgnZG3EVzMRkOsgxBUMhiDCa+EdD11DpvmrVzJFhfSq4
Ucdm8Z0MMtib6XPLsosnlzLExndASfWZmM2XTIaEVCwKr9Eh2lhNKTYcyGUYhjnMRRZl9h/Lqtdj
tlnf8ySf52WhQ45zqrZNZsvFQ5e4rMckM55zf5SndlnA8cbLDC+4w+JikNuWhUY7PBjNKshfgR+S
G29Y2nhU/zGKnltjeTUVMlIzMd+9vN8PI3/+4mKbgoF4BT09tAO0tdBdssu1PGVtfcjXifajBemN
nfb92bObN7ccjsRfVNFSBYgO7rRtXbG4dgdejjXclAtTapfn3uyiYYbLcClTzgEMChSdOBBOst3+
VtXtrcIJ0lQ5c2oyjcfRoiMqfSWh78fxB4wzeiz2GHbPjgFeliEeukxGTbNOSVYHLNa98O8zNK8x
TFUTL/36l/wsypgCzqjprrfl1SgErW03+7uZkWZYmGzLWNHp3bH51OGQ3DBQza8m8OlVbaQUbR2o
gOdoKN2cElBr3g6dx9s3rUzFS/+9TAOO1gYYcErEfMtbW/etNLnxfB5R4svelD9daT42GGHnZPJP
Dnk6dzW8VplsyZ094fdMupJIP4OGoKA6mktDg183bhe7TMNmCeh4su2/nj+Tzl9mV53C2fdNIKMJ
mJhsnAUqSSioS9xkOI+2mc3Y/5nt3o7c0rj6cCe7jJTXvVwACLo55VLl+j3INJVhMtVEro0JxrOa
oNXOuxpZ1kRjYTC8Zdq4Qzl2NEpkAWtQn1Yhf82EkalyOJ9zm016rHYIibIIlLSHm0DXXdapsw86
2gQrHENZK1iw0n6/eU17SCxbMGw4uwkN3WNlyy+Z37C9+n5s0S17rfOJiPJfCjMN28SprWvsT9Cp
h4GUFXBmFGW9Z8ZtiiAD3EhMGyVwyxYT3iEveDSfu9twiIrje25a8nzI8IJOru/a52ka0lN9e1xk
adyXIxdeaTIUOrOoo8qgEpQck3AmmYCEsvqaOFw3Of0bXe7sb37dZv0oU7qwJl3Bya75Z1PZ6rAt
Cxqvzri2hqbOMvX41oInJgh8tKSNTD33sbfQH030DiT5cMQMRUdHqU5M4mwIw/JHOTSZFkjRwR/P
ySBfcTw51LfVT6k3f441XBZQmtoJZ+SerfuwV0FcCSRAg2EztQ0DYMprK+8J1XmfRMsK55N0P0Lz
2uq+WvGJo/9mVxHQ1AvBlzvOj8/MsojqgIZUyP9Dg1KdMv8aZkw+y8IzjvyDxoWxf8va4EmXrgwn
u8Zvdu08/zqU/+kWF4lE0TAO9UNrZfe4eDFX+4YRdroMzggHODqKUz3ygeeV92Oh8gdSWCEx56zf
Ny29jDnFS4xmGsCMkovWjfPlMFqE7Ju3uEhC1FTK3p1twX+DCSxIaACZ9aWzG7LsRfFChKqwaoCh
9DjMjRMiuayZbm+zhIETI/ee13H9DBDC7snxo1vXUtE8dldk5RiZ84DJf7MAIa3kDgG+EQ3KNiDL
ef0NDxtqi0S5yv5LJsH9wuuELZuvDoFsEa5e/8Co+KvsrDrl48dk4eNcbJAWdvobE/tV59iuM1KT
i3H60ehpSzEzIXtf1bL8BG1LPmNtHlfV/hg5ODRyJskIUv0ugUlwyU2j1KiS/C9i5yx9sLYkGp2C
BEew34HXElRQ025gZKLe5d30lnY16bjsWbZ+EKx2cvEerHQ4zeyIN+H6E5fXU524eKYz+q5HFPBM
xazGbv0/zs5sOW4ky7a/UpbvqIZjRltnPcQ8R3ASKb3ASInCPDvGr78L6upOKTpJXpNZmayUpAKB
wR3u5+y9NrviEkylqfnrLMMuL8fPoIF4ODg5NiP3nRmekkID5WQpj5a2zQv6sp6B5CXXUyJ6RqQt
zXBsa7faC73/2op4W6O9otIsX/skYk2kU3cak69YQ9JlzAZynqU08Q2R7iKzsWAwue2yabi2/VFB
vs6hXWvuhryJ2F5nqUPBU0m9RWbfsfEgqCaCUGER2py4/iUyBam2U6nXn8wBTNlhb27Mkg5UkmZn
r8wuSW+qG7v+hsvW43SjDieICgtdqghhVN5+zP2I8/gl1S4PXR3cKSpr5oopzo47wpcaXCE6hat2
ICzEaCgdKC/JkD4pKeWDMOzvSxfUpmp+CQ37NkMjT0MRfX06vKYNW2gz2VveLjXZE7XZAts3Dx5G
/FmpBp8N+oozranwGBk4/wJ970f+kj3vZ8u1Lo1lAZp1t4PlfxsHtsdUYs0sreZeHO0t155XfXyr
5wExA6XF5jvxZ1Z3saxy5+HvmU2PDhUz4q9cpGs6zzF100WvSHvZ4wSZ1U0/bRa9Ern08M0oiRuR
AerbINxLnxA5msb+3OpfqHDPyib+hKIMeH4Tfm8CEr/UEZGxSTKIj7B2CM94W+l4U/bzPZhKacNr
B43tgBDdcNakBtxKlLkrXQMoW04KEASgmj+KWTd0M61Nv3VegjMhzWg/GwGxMPYK14fonnhvzKQr
qfPjUwiMjgwYFPOU1b/j3/4ulHWhq0hhrUlCZx49BJCzoc++4DO66S3q5B6SmC6/Lz2LeDh96ktV
eFZKxSZfjw79zFWQCml5/ZpXnVggbtmoLBMXGixOOOM1OU7RcEvwDXV4gNMjIi5X3Ol+8ZA8t1ZB
0kZOBdSsmcbaypzyQQhtGeyT8DtlOejezTBkT+XonXmK2gXbV+K92YQ2bkkascZ6t/XJ5pMZ2WUa
/dxulNtYRWdAZZNMvBBpRD9JPwKRby3Vfo17pI5FywxqdWhSGmc1cUEw1RK5qDYE+5jBcyhH/EzO
0M6z7qZzq2DBauRU5srnvrRe3TAGEJAL4tbtZiE19aayRsy8RbMoLYNwJS7HiBXHLwXVpK5ZdjWq
8FGbkaQiG+MGTcCNl3MJW4bqEDCNipI4KtmfekyK3Co3O7IFbGl9AGTCAtw39KTZfxp2980zSzYU
TUVSkH9UKuW+r714FfQj9r/iopoBPRpliqxzn8Iwr/Y9avSopgEpK/aJ6rO04tfAoeHVE8AlQIqO
zwMOq0Y7MtfbqxYmATtXM8CXXPEm4hl0S0Z4oncuTDQH1Zo1gBX4GlE6JKMy+IS5lfokHfjp0Lal
fSoy+9CZtb0cmA3mve9eOuiASK+2dsCWIHBBZIva3fNmCzBdBS+6g/0AvIivI/xhRtjXcVqszIRu
rtbJpVllG1mrp8bSsbplDzZsUeTrNZ4XiuC0CKli12hEbVW+ROw5cZk82CpcvsrUPsGB3sSaJCRb
gqzkhow4L1eV5CzZ3m3wFc84725pxu0RjQ2BxxMRpTY3VUP733BiEH/lQ9GKcpHjYWFd2T8CW+da
OKNAYjBPS9YKbSdvnLoIlsZEDEmnGpOWsX1xZKguOgv5RUxQZebjcE9JTaXCtYBUfZPrvbnIg0Kf
1UL6LGjcp5SC28wxIx9PxZr2fbhGmwquA58pwiht7iC8HNiIpwrKeS3D1JNBgrDyo1aE3+N8eEW2
f0oNTD4+GVy+V59kS8BnHZ2dzGKhhWvOZTzPdI0EVgM/N3KlabgjXO7CVWEnbEt1WS45PUwnJoI0
PadnPxzLwd05alqsKejAqJ15zrj0cv918OgL237/yQiDRV7hX0xRDXRDtGY6uiQGqGynPaGqX6B9
PIdK9Rib9trP02SNP4V2nM73r1nQsn0J16oOuKeNN7pSID2vc3NZ21hFyjhDJGw+09Uh2RAIyLrq
kmppI0UKh0guyiF3N63GogUWJD4w4YHlDHHIWCZ0+DQlqZueNtgVEokzHeanZkbLoPzWWuOzQ8+6
yqJXoWvVjG0PAiETxJhTMjYgk7HYq/ByDKR3VZ0MllBDXJubIZDrLti9k2zUsA0oTONVyBgJcGQ9
WQNGWpR31VrFwnjK0bpbid3yunWi5QASNlV8d6v7GT3iBFnQUI/eNmniU4kFdkHX7FAzdflCSY95
oSHispxg11VGexskWHEVWg3sBt2lUqr1GnbItihhF7hF6S6GGs6R2Sifxi6ltFmmjzJtxwcSXyik
wO7VWQYXWrdUKKOttFo+hlG0U8LUe3L3DnyHddx4xm7YOckivqt0naSSyLmETUoI3ksL7QLHMtZQ
5DJi25m0mw3l3AO4L1IFMVHmEc86b4lnz/1DU7pzCcJgZ9SmQB4SEA9nRqe8SRMYCrTkAry24Gge
gwa6Phee0DtLOesmlW6RZ2dfBz/nNG0wh2ScrikpjXFF1yvkDZSMaCSCXkXJaunw2X3U4UIUW9zp
L2j2Xb6T+cBeHaIMrea4JCq+1BtjG5k3QpjFwccctmjg8QJMc6K9aSX30mSL3qPbT/P4DCyav/T9
bZVl3T3EcGsO8t6m9RQj1Q+tem8H1lFl53NAeDXPTV85Ji5rHkqn+r4q5aIvmhed/IDew4LmpFT0
qzZVT5XGAhTBEy9FH2M+HgbC4PViPGoqWwplHB6a7mZC2MSR8TgCib+jRIBFuXMPaZnytBvKGodp
uKhsbFGKjPt1QAe61zQScWQqD7kwvvpdamwUPSa4OfeMQ44CaJY6xkWvoKY8BpZf39BMCZallrRL
OOIwXho1uQuQzGexiSkhdLPbnm1xmYC2MIXl7rWeXqpd9lyCug72uUiZSbv7kF3MORlt44SJYac0
7v3IMNyPlNoS4W0SOtkw59FENx46Y9yVzYVcmwxrGI0rjEnPUdSfDbPtgep26aJLkfhMoEvoQ97C
rimYIP+m2WLoJyvRS5Yh1LbQAJ2QVHhUoLyvTvPFLJkdFFfucvaRs7wu3K3qgNBCPekv4zyh727V
3SmzzPuwyrxDKkJiT/3gcxXRHgJJzZ5tBIs12A6fWRsU1Wokm3VlrmuTwkQAAZou5PAEnuTihg3J
11LOdY9CjnLqcAfnsejWwkN6aSTR1zYdb5q0HA9Rzjwvw9Qi/llfhkipqx7MU+DwSGqKPWx9C+Q9
jVvga98BaJU7K6O227BSXIu8J6x36J+q3IvOJn61VW9mNVyEPHGWupPJDe5ZNM+aXd6yb6XuakBg
rNXsBT5Jx/TsOqfVqKgvkHOyfQbJKTIyfQ5RqF6nbjPFDbiY+7QnuFGfPA0VSKsah457cfFSj3JF
ILLFkE/uB4cZ1gt9Y+mXB4a92rG5i4deubgZhiy1Jnw3Dk6swrxT4h1CcAIHGGHxPmSxzf21Nlhg
F0INvnhdcuc3GIoIQYBwYQKIT1v9u5qwEwnV5pOuVu0+EE9yEKRgia55jHXwCvGU/ZlRkbc99iSq
Jo8AWpcZfuM5Cje5tdyI/Vle7LLcbI6tNPobMwtYz4D2CnqW45XLLhPnLL36ooPQYNCizFSjPbSF
veF1qB1F59S3WNC3aKd2GjVOfRT5FzUY5vZn2/mK98g4qwpUAshxYtN2UXymwBhBp1yaYeXS9e4Z
qZn5DVh0uXH1ZImpMb31zIxoPUQ3MCQISKa0+clVChBwtTIu7Dwe1mY32mdH5YGEASMAzoz9oq3q
19YQjzTcna2ZVPlCOFTZQ3MSxkcIvUYU2QUSF2co/DNys2/Sy8Ras+JjIUf/bA/fKk1Rb5RcLLIm
0Nn9UmcI8kbsK4Wcn5QlMFm9k6crz28oDn4bUj257RWfXZo7tBiLOsTN2kqJffxSMrovXCgtpVsj
CFfABvDu5I2zy+LXdIyjDQu/CDugkp3ice9PjlbHlAhhWP/OMt3vTm5U7GOl/UQ7q92EDlmJUeru
tMnD6CIRZ8cWzfVkRHIAqFGyqCt55NbfY9nPskqnAhh9K+qu21tqyJJYOvY69yjtBbrSkVwefFet
Sh47U1fvITzgPxlJbkSCuZkyArYmpKMZpUvWi1ZFi1FPh61Q4HcN6ihOPrul1kwwCNIvXVgeclkD
Acw8pqi/aCNDP1vFohna4Haws1v8MQhHUTOzJI/XRDSwvP7voibFvkmQKmofm27lzYRGz5vi1Anz
YbpyHNidwAU6YnyUh3BqpY5OWaGD410mpaEepHOubVAukKagi4Y30m7d849nRQBs3f5wcpqNiRJL
edBq/g9IjWfeSCuIKc48sxR9Rfv7RdOZq4QUzVYLbTIddXSUQdBRmc9Rlg4B8lidt5DrJ1tE3wmr
0HHqXfXDDir+ykfrhM5H/5RjfxrVSYACYfOuQVTdtvqtP9jExxLToxXtzigg/auwxEDE8WyPhjs+
g8ecsnJ8Umy99LV2seRXLYAhqxLVTTJEn8oxm+WjCqeMzvzcKprPkd4/Ro2HEzK37zonMHfjiDTB
6r6iRHwBB6WuBT2WGQr3mIhPUW/HjmRJkZo7/MpiLTv9cx9VWPrsfMeKYVx4hXrXNZj8RGnmB9uh
9Co6TS4dw3/UepIo9JwCkpbStkqxStmgQ7B6dfWc1WY9kzFllDG1onUUKA6cleI+aAsUqbknKUel
pEbKwd3/+ANT6rLLoS9rrq8/VA0FvThpw0Pq5bsi0fAMKugw0tGrlm1Pnoyq1gVHKaxtrNCP8yJS
mVupIW2Ubr9rxVZDnbLxrJD23cRDUV28rDlkFjTEVGhJhSHotQ8erCRCk9mHl6aWgqwShXKIyJ76
pHPWhvNNWrxaUK+AzdPci9tVJqYC8q5K6qBDJi1wSJhlSv7dJs7CO5koBalI8eehapRLWTB5er13
aNrszvLGSZjbG4QxhJKu2SUEneYHY7zXZPbVcXoS7IUPQoW6a1u3m9oFPhC1MPF0n4p8VtHQI+Rk
7VJdPg21VqLKc/q9JWlhGa2/rwO016UUya7Vyu/M2U3Sxg9GkwerjCRxQxrurvfFq+GitKfFZM49
t5BLQ/aUW/NT7zntJUYfijN7XboRnekBzy6MQkQtyP190ms2QWl+8aSfUqxW1WOA/Jp0hpVI8L06
JoITBNtBAvQfi5Y7QParmkk7lO0RRznc8HOsuou+D75IYT8qNk0YgqzwKPos6qXvlOe0bR8B9rFD
MFfksLUvtosOB01Lcp9i9WTjK/ydpeaHqGEz4depdWPIHd1lDHZVdEib9qvVdc9ZAiiUSnJ3Qe3d
t7K971jPDmXVd5gqxX1TZBbBZaZ+aLp2H9Xo5onL6IDMNPp90u5KytRoFWpkVqIbz57DOxfbvlia
RgiiUEzhmh5MaQyS6PJ71TpneKvmPW6TqI11yr6agi7VcvZsSF8EqJEub9xt1pfsyRtlihxTgufa
QSmDTo3xHtjHGlkWiJ0vQep9yqSs1kbjtNvEpBUobAvtvwM4PNGZeSyX8I7eXvfoQNFSlSkevngm
9Rt1GEG7mxS6ncqy1vWQLeUgzUVLwfLUxfol7ULjDvg97dhuPOR+zbJw3KalbS/cUfQXaTr5SgOM
iMABCZcdf9FZK5xG8rlY1ZnNJxOOMi4KuEQ1L+EZgqdzpyLdzYdpHm/bbufgB2Mt5e9cEayAw1y6
LkBQEg0nGsJUhSqcLYpnVQeaa7vKUqwFy95y55TQRDUzTeexyvY2HFio4hkpD00U5mtdcFijEFRd
6zI5gPXwZ4Cd0jX0BEQ0vV5cgKWVlz7GXWv72p1okHUYEc6HJvTCPfQ73p7DoKNGiNU9msYGuKa4
tG2e7vTsJs6GfO+rk42rJLK9TOVaNdJ+poyZRLh8bwdk3MkYHZadWF/MnJjtJqp3xCItBortWwsP
xJhG6Z6tMI+LmjyqNowAM443IP0z5PA0BabFgzVmO7by6pYcGH1lNOlzKszkYJm62CqdWLcdHU6Q
SzQgrZ7UugL/Gc7OfpZkKGR099A08OVM6Z1Cl4GHyIO4PfxxRzZUzqJy/YZ2gxgXhU4YIRspnIIl
mwtpPzd6eEdpqFmNgZxXtJ+OWFpvTEPN71lW4qYVB6QxiCiKDNFV1hSbXhYPWUPcijW4zHjCC/ZB
XnwLMcVD44Gg0fYYKmLdvqFg4O9SS/1MF4FKqkqa85CU9xY50zay+HxQu02ipLu0LdkK+cVp8MTJ
qaX1dYgPCUpWLR5pKPtHI5X1vh3lBWM2dIhOe6QWuMkodMV4PKn/A/StLHPb292ZaLB9XkbbcXDL
tc+KlwDpmc0OYq/TDeVBabSdKtpNpInmJmWRKm1xVyetuRNDvNUbNjGi0zG8B/4hjU3wfS2rjLRP
6xsL6QE+9gaZhod5r3BhIigE6DJHgJVyh+OPP3QtVhZs+uTGiDdWCrCtt6A9ATIOdmbqM1ZTyi5R
0N1bXgXmot7mEYFDaiWGo+WrEe7lsGQvSOugLJFFefpwwDq+1mLkao7lD6dEV9ut4AIb6BbxLZkM
ZS0Pjz/+8Kpq7ZFuvGUhkh6ibEQJFWGJx2NJ1kJkb9MUv306pMPcafye0ntywd7g7ZuoeVCtWj94
YXscSJHaGJRqN6QEfleN2l4nPXj8UcHSKdWo/EThlhehvW/8wv3SNOUw8/kXoZ3uPTkJi+nArqb0
LwjMUIsLqOB9ycqym4rNAAqWaECpzBuOONQm6VpDUuy0Iq0oDcNHNbCH48kCiKiw2MQj3c1D+oZB
NRw8pBZt5+cLdM46nJzcXbsZDB3Pd+8NWKt3sSKWuMGfkA2AIMV5tascMCf2jMAL9SQUqjud42iz
YSTHw0MQyuTDvt2aTPGtsWsTL74Vve6DkmxrCl6ADwwghoPJr7Mi96k060ShlEq0wtsQLPrYuLdy
637Alz0PBsPfhdPmX+3yvVuJEDCBKlapgXdaSwt/4fTV3rW63J9BXAuDXZSSVjrLIPvYCXS70K7V
LcvWcjEpQc1sXI6mcT+63XDnDOyT6SVbF7vGfO9VzdZDqbxunH54qtX4Hjq6uLG0PZaeeueVsEep
/pWb2GKCCoq+nRsV6jHeTT0SNIGd2XKDHcVhH6sVsG4X38OTKtC29Lw30cOQfEJx4iJTXEiLwglP
adkHd3XXdCDgQP3W+oDy2EWmS7X0Gzt+sXFVLD212WQLrYweKP6juEuT5lOB2ujIR2w0M/+Owy1e
AXSbBAd5f0qyMwXmcgGRm4EUtWO1aCwVCa41uUDMpJ7pHYwB5Ei7oQwxRRqTJwDz+EodaM+0o/fY
JVPiaxkA9k9xkmo1f6i23T+y0eUD82XQGnKtRX16b9BS6gIerVzl4sYN3Z6ksFFw+hEsnkbAap1y
HXOcWL4j8yNrAMTs6yqXaDIAriBwb8cv7WBgWWvvR0G+VEB97yCHCZEzoGWJEDd79LGXROiQCjdI
0tkD0583MCd3XuKTitfDRsBKuxs9jIdIzknt9Cq8tO7NEOjic1Gs6taqvrhjV+FgUMnq1PP6SwVo
y8FxbwvoNBHQtnkQgS3y9b7H1yrML5jYwSC2zo06QmHSRjBKfRNSpjJzjVAVK0AMVlhP+M/KuCo/
A8JttqYNN6Undklny8Gr1h7ZDJRIyx3aEo1g+EmlZ1VWeK8a0ZI2XHYqAr21TQIgX2qSXIYsLc4g
+9Ub3zdWlFFWrukV934n2XVPurMS3W1U2tGtgmUi07wIJhfdWnmP4E/7DMF+T8vdvhep8slo1EdX
U+oLEiboKXh+slqztzJHWSo8N9oXNfBO3yRg1uzL45joysMkgptLw3mtBls9um7bLKLMJP9SCOCE
XXOX4jFhPcpbb4iUUxgGTBJ1dOi7CKcpYvCTo/JaFE6Fmm/ETmbglh+/mpom5gJm0ueuwm8d8h4K
4xzOErFkywrcwByjBUqLyBs+aRBGUEXVigjOP/5wB/eTJ9AE04FVF5pKlhIv142CopWVjLMALUhn
C+nCLqaBcPZAe5OI6227jsQC3E0RigfUEApt4GXRxt2W+MatQwfqllFBhYTNE+0iGu65i4CQFv5a
6vAOlYbx0bIT3FoD9BmtfUWhVN8VAZw++k073wi1hdEV5WdSDOjZOTZYOqmxQsTnVHaNs6vDUQFE
/drYZvISBiGJdxPqyG70bmMR97Aq8gj3Zq2Uy1ApvlHmqHdd7BRLtHvtxQdTtDQxba3RgWD5j7X8
gccfHq95P+ipsuwtBmPfND3jPIi3IsmNG4GDaBZphrtGcKQdNWBLrZG7e9XZ6cagH+mzFodRGzZu
aCLLcniH+op+DHT5bJIDcU//DHdLORyGMXMX+iDcLdtKbLW99TJEtr5S/e7W7rhsmlVSLEwx1tpt
82JNBZ0qAwDhRMQCmAPYOBsWyFyWaX+p7aOupeW+RSWNmpWVQ0CVDbnPAwvprylOmnWVskqEuCDo
xJ7D0gDkBjpooVXq2SgpS7NooEtLcCzB46+h2SEoZ7N3Yzf91qI5fWwBE83U+pIHGiwlxUJ7IeBd
1XV4A0li2GhFhhYINzAb1ZMYfKhgdcluxCRfVACaygP31TQy67ZlEkYwRvcRSc9MrTzQTSw7V6Mq
21Oo1d1etMEly6NviQ93fTAcVijsmLEIDggHKnUZIQddmHq4TfOCyn1U8xJGFaCXBh3U3lmjl+xQ
kybkuI6pv8rDZkOgMQo8PUqG1Q8OP36u8iBhE9GHw8qJZmFXOITtEfUO1jzsb7MmejDV3r13kYdS
mq8Mlst1QzdfUxFQCMRrkC/Rh/RU1hYYxiZ9GjZuuwq0C0qYDbNrsKj5G4Xw4jvYl2gvkaPMrEYL
7qklCbz14BNVEZ8c2/TYdwXpCr/7sqEP92ON42gABAhdpe2mjvpeqUrUT9P/A9772HR1tFmNNjN6
J4BbKwrvKzUBidFgidypLNtZNHh0ifAutiF6Fs2kLRF7oG5d2HWiyo84Suqdq2vcTnULNSG91fSc
WA5DnjUQoRjs8LWOerhp1PJUfG+L6EX28JJtI0BgJKq90g5Yy/kqu8xqV1RvN36h1E9mi5ROGXWo
/yazaeE32a5Js6WWN+0l6EIFj3+EeRw1TqjDwFTG3ajBoHGD3J6LYvR2uUc9tzbA0RAFNu78xsbk
OlL1lU5EzbKiGhxhp9NYIzxnFVIT2efPtBCyAwqVcqVQGD2EDJt9pKrmSmur4hYL+tZJyxcJnuVr
mR5jpvx7VbVuQK6G5154XzyUoFuCLh6VvJA4l2S9jUD3L9oWLkJYVTY1CbgIZqXWp0a45Y2t6d9Q
sIt71au3hIvkKz0rrWWYS+e+fR1G09rYQRLOhJI95FkzPiA7wDmWy+OoxPnKqkf/g4AV8X+zTmyT
jZZFhq5OTJJ7lXXCxVNU1XGyjalhDyyNiQVXULyPK61clHJ4dEYferTh3+LUZ9U41k8R6+F5My1S
XYwABzbNdMGLxAYahhmwQXXTCrgqzO0/wjv+42v/n/5rfvnvxIn6X//F37/mBdsKP5BXf/3XfZ7y
v/+a/s3//s6v/+Jfx/Brldf5d/nub61f89MzFcTrX/rlkzn6v7/d4lk+//KXZSZDOdw0vHZvX+sm
kT++Becx/eb/7w//8frjU+6H4vXPP76CMpXTp5G/m/3x7x9tv/35h0bO03/8/PH//tn0/f/84zg8
Z+lzdf0PXp9r+ecfJJT9kzqJRpCM0C1bTBmL3ev0E1fjB5pj6K6ukzpkTHmIWV7JgOM5/zQN27Ec
fk7rkwXaH/+o82b6kftPuHY062yec2YF07H++J8v9sv9++t+/iNr0gthm7L+849fU8MUYqps+Ofk
Df2aJ4KvqK/0ks12ZSWQQvI4fSoIHw8/eLanj/krtuSvj7+KK8miwsciFBOQ5kfFAaACk3sywE9Z
tJkr5AeJPb+Gbv11lKuBE2i53Ra1XUwDh1k9qR35FKQ5OvyiRnWxaUpzNC8Spl/8wXm9ddmu4r20
PjJzqxzzTaC4+A07TRT7AP/euPjp+fn3bfr5tohfQwP/OqXpv/+U81LKqCIlesg3fVy57UY2wqo3
pjEWn5UWz98UIta9Yubx75UEh7k+WhJXbxFExVY1tOrT+1/jrdO8yghTEHwYhtGUm7ZgTzE3oxw/
Numg6UeRnH//fJDt+utpBq00CfKwCZ/39RbcoyO+R0npGCRjK3n/wePx1kGucpz6Ah17YLFlY09H
U6YIEufMch1RZ1p14weBVX9/qQh1/fVMpGRzbAZ5SaSvaM9OWXQXc8y0/fs34q1TmGKBfnoc8rCQ
rawmBUUVGg/xgP9pHcEINyhU42Zbv3+Ut85hOvpPR1F9N9Asx8uplcl2NZYmXY4kC29/79Ono/70
6WB5M0wDUbGh69/clKLAZxrYlVUt3//8qwzQ/xkzzKa/HkDgfzIG3v8bi352R6CTOajbSvE9fYls
HA09JPGcBQjmQoq3JlYjTQkCFC2uHap7MwUstqQ0iquO9UDRz6QiHVZ6amz5H3zFX9/0f33Dq2lj
CHMk5jYTlTc6CtlyuVoHS/aLRkq3TnHzL2Se+Ig4vKzQD5aNHmQJNUQbP8iI/DVE6q/DX00qpgFI
zIn9cmPllcPi0jNukAMAFx+sYq9Qan15/0689RxdTRsNENg46iLMdrmf3abKlBaBYLNwfmv2xWP/
6432w2KMKccVmwRQDpEhIksf7DRwPpj13hhs12HIsrOanhDActPRQwM6bUZ3Ci76r6zG0w9mi7cO
cTVbNMKvEmyl5UZhGY9aDmnXCg4fqvcosO3fG84sEH4ZcMlY2WS7OsUGAlOIB8rU6VrEKc7yD+7D
W2cx/fefRjQvWzYpHq8HUitFvUSkRmA8Qmc0gHGoRo/vP01vHeVq3gD5ZgyJTcgqvT/Amp3SCIde
Y9cmp76GXfHBW+LXnMP/HRzO1ezRuIO0PalmG8PuJuuYMGJ5ZxMEYR8z+g/D3NOIoFwhw0Ai3CYU
dX/zWbiaFNpALYWOTHtjtWF2b4cCVg1bw9KFNuGDfHj/Kk43/f+uxHTnauwje+xkr3dEUIE1ZIM/
sF1UlpAGUwL24J0PlL0sOXx5/2hvzADO1QxAjG+heTQbN01dONnSK2rc5yOliIff+nz7agboyZTT
jZw04ypmYY2ds86/GYnqOx9crTe+v321ZMD5XihZGRab0HVDZC0WDCEr+SiU+Y3XgH01+vMe8kml
YgXpBJcEXYYvQsgGyMDsh2Q0RmsTh7U59eajwtlDe3AGNFNu99F74I0RZV9NDJlG+0FggNwoRes+
eUD9vsGFIPEklY7ywbvmrSt4NTdYClr3shpYk5M0C59/7Awaj7b9/f0H4K1LeDUpZCgLVFtPy40T
kgEwh0RhuEsfORw12zxMJhNLiMXQ8xwCH5p4iD/bnqV/ff/gb4wl+2qqCPowHkqDhYbqCS1dICgN
gk0Uo7y5CQn9Ve7sQOb57fsHe+tCXk0PhaL5np0lPIpGOr5QOfEf1KrHZvT+x0/P3N/MC/bVvAD/
SwnLXpYbmQwKHVXs9+CoACzDGSnzh8QKP3gbvfXQXU0JKeE/DX3aYuNA1pBLvW8boDp5CZGNatwo
F++fzxuHmfbSP7+TBjPFtVG1XC4VfWVjlw8SvRbRQ8lvHuBqatATLwIgzM3HhAPywVIF+jvdbdNg
PXYyfnn/NN64LdbVFKGVVGJDWkMb2lJp9iACncA2P09pzEnMX/ZqpF2LUjgz6Mu8f8g3HrQf0aM/
vc1TJ9RyXbA+VyOR3VJuJT1GbUk//eBJe+vOXM0ISH0iWo7sYYqBCIsZHEIUF04B+oeedm+Yl987
jen0fjoNP6G9JD1REKdIfqhbW9jPmrL4zZO4Gvp5WqV04xmNIP30PcHXeATQaNznAy6x90/gret0
NeA9S4Y0btiuWhnBDISylUtTdndKHcrV+0d4605fjflAGE6pELC1KXr4MpVNulhV+uKDT3/r+18N
9JYRnbZ+xQ2odX2vMZskCQYsYPUfrZ7f+P7m1RgPFK10U8AYmzAOyucUKW+OhSbMPv3W5fmRC/3T
E+SUec2ut2fdnA75OTeVYVm68D5n73/8G0PbvBra1qiIQmODuQmH7vvoRTk8shrJdE92o/SOmRKc
3z+QmK7438zt5vT++ulEhizGxZBn3Ocsuoxa+OR4w0pzqksdd4eiTUmR0L7zEsXQC0b+g9N76+Zc
DXNQlh71FpfKVRTu3Eh5GZE5vH9CbzxZ5tXQlkYtCYVkBglsg/ASFyS+gPo6q+gIfTC+p0vzd5fs
anw3PaoM9Do5aqlubeIcXEi9tvCQu4vCMsrP75/IW9foaojLXGmRyHONnECF0I30dRbmabl4/9Pf
Ooer4W27bVjpBUv9vAScr4AFhJcaLbjZuKNdzEnvH+atu3E1zjMgvi1xD+woUP0BV6Pbey7ZYaDG
F2oT/97jZFyNdQU5dw2OB/KiUy21roEyzur/9+72j4jynwZIqReOHdQa98E/F2LcZ4M+w3hEj7j+
4F68caeNq8FORq/RIsIpNti28YYhH+5b6P5W1W3evwtvVIp142qQO2aJDaKs8o2SjgpYUSDBFexJ
4LcZoRDEN9zqkAvPTg3SjRaThQ9Muvh66/7x/W/w1ileDXhC5ExRZTlDRhYDk35e3zYDErz3P/2N
2dKYjvrTLRJ237R5wsOM1F85+xEqA2gu9BMhT7gQVcHNGJ+Lsce69/4B3zqdqxlgCBrSjwLiebVY
EPKANS0qZpjj3d/c7xtXg9+sbGze0xTj/j/OzmM5biRttE+ECCATCbMtzyqSohEpShuESKnhfSbc
0/+nOu6ib40oRnA1MdPTrCog7WfO8bS1yiJVb+sUHrXKgnH/ud9wsQIktBYleKAJqwceAMGuDFe9
ruIPJv57r+Ri4mtSrV0GJ48fsGSPJW0Lkabnx2nNvpqr1/zcDvT33/HOSiYvJn/TTD5deT3vIplZ
jseF6jxfjtc6duOniQPF9u+f807sR16c6WvXTsJinHheoGAO0Pm6FXeVl8qlkFKH90s7w7Rttfpg
xryzcsrzg/3PmC77QcLbpJo+SZuMKgkcGTN+sWB8slod9Z8bBPJiYVisIR+ymIc3WVOwpm7avQpI
Nn6w7rwzTeTFrNe9m+D/ZYgx9/1d09TmKtT0rv/9hbz3hC5mPYUlgwwrFubYQD80Vac23IiSgx9M
Hx0i3/uIi3kuLNrLpMPCMrupc+2RH7iDOYcrr4A5v/n7z3jvIV1MdcipOMRmKEZ9T5d3zDV3C/Cm
/+Ah0dnw59OKvJjnTSAoo8376iCKsLofVMwnZSY/lHawXIvc9CAvMb6GCyi8tirAflKVvMalm/6c
gB+eta1AETet31G6nHfy3K1eShdoeQuZtc6CcwOzjsavlEriiQhyCr9Ulh/9pTFPRQqiKLKH6ZQW
LhUnfi/eKCfpnoZujBV6dykgJ0C5gHgXZvYa22BERrawhptUJDR1FM3iQwGJ4YisAw5Ex8q4NNzn
ZLuO9OsvRxEF9RfHxcNIbw/YMGoigW06unyhbkp+ScZowdTlWf8gMAWRg1PGu58F1Pqt2+QFaFEf
aPTU6mezTDX1OrHwvuTjUjzFs/oB09t+rfOU7mjIDT/KOQm+CU2btd2rmAJM4hKqopqfH8ghUIUR
ps/RPiR5p/ckmOxT7dn5VeAVgeJKDhRRLot4oFAfWr/jNU9eJmBBpNY0EqOC9UwzO6lcupEk/cCu
j/ch9TK18jx4mHiTAxAj4Oy190/UUK0iyswIAN8BogeZRd7d6NbBrlB1cg9PBDfjnMrgufSoRruy
krBGmj6U0e9ap8lH8YB3Joi4WD+m3nWDxW3KA3S7ZWNV/tmkF8ZbafX6g/PXe4cXcbGKVGEOWLK3
C+xR0lJHugERLyyLX7R7O54ckmOUW8orYfAG7rMgouW5XqxxOiRzPTFmIV8u8oMvc95U/nD0lxfb
WtNPMhfUrB/w5OqvuhLpLQHMn9HY0dmd2iiRmhHmI20gbXgbdfDdPtjl3nvQF7vcTOigwtNcH3AF
2/S8xC1lb7QullnRf7Bav/cRFxucqkYKl/O0Piy9buHKxWLeSDKd34Me2vMnf8fFttZ3Nk0DMq9o
CgUzK2gV+hWHJYZlkDIfZWneWVHFxcYAe11Zg3CLw+IZWwB48g1YIhM03z+1YouLXQGLUjoAiAIW
Ygc5PTgBtI6EAtO///V3hpi42A9mGMmjP4ucImz1LRJn+80YthsdxOVaFGfQXWGbXX/+r0VG08nf
P/W9Z3axS0SulWqokMUBKFtMQ9/c7RVIqQ92ofPb/cO0ERfThj4uy2sdQ3UKDtGJYrRM/0rH1rlP
WunSKzbCoWppEx8/eIbvDOV/q+j+c3iyonYqpFj6gzvldgZlsh0CpGR5gGcdDsnzp56ZczFhHJWO
lA8m/QHIkzpFhV/cnR2nr3//6+cl9A/PzLmYKUnhTioIE5x4KobjMlC/jTY2x0eUm8zHHNlk4IL+
/lnvRYGci3W8ouYQI2dh0actwM3JhnQcJOGlSH5ORfIEaX43pXVzZTjtjq6+//vHvjPo/i3S+M9r
Whz605J6irgSFFCBY9DxbRp0H/yo9wbBxTKQqz5MEfp2B5veG8jrZRCrLc3nIfqaMorqDz7m3Wcn
eYH/+RW6gaETpk13cGmGPo3gF9uf9DEmzSmg6yOCWU8EeFdgw8LjltLcezXBV8ruTDJ1ywdf4jzk
/newiMsaqcajP4nEXH2oOqv/kS5LYa/8Nom3EIOJK5z5Prnn6R2tNe70qUlthxfPN+nLaahwXO0R
FKHsKHAGePAgkQDVZtudXR+0+mcfzLU/v0z7sm6HkEY2VxwA9jQfFrTYJikG1rJFSrIui274KCz2
3sdcLL7WOBsOSrHcgwDVCNbSRwknbJ1Owe1nhrwdXqyzBdh+TCuD3Hcqna+aLG0IuLj+B6/kzxPK
Di/W2aiIJgfpK7iFOm92+QDD1h/t9nN//bKkpuGMR11I4e4h5cJOE+ngfJ0orOk/WLXf+faXNTWo
B30Nj9TdJ1ghFr/EVRDUN5967sHFamqppHeSOONu0g3eei7d3/25qOZzf9z7/1eA2vPrwgLwvB/T
JTs5OXRK2dXeB1/9z5unHZzH6n/Wl6GeJgzMldrbfQ2IGjL3Eqz5yIXJ4Lqz2oFBC78lg9Af7Dz/
bmD/u5rYwcXMpp80NYsTSNBQKWyPfDAaJWfTWfAmpXZuTB2UHHVpKk57ungN1y1uK4SmNrRiuID2
Ofn2W5isAsX3KOibyjw2R7u2O8oWoszGB9aMQh6DUie/P/UO/MuZC+dn4G4q9mOC/GOObLUpyvaj
c/97Q/NijUczvZxrA+R+pPdoWE0NqmgYbNn80anvvQ+4+Po99sAQGg0LD1W9GzwBNKBXcO4+9XAu
C3tE5lpI6hgwy4g/tZOmvFdl/rlAjH1ZyAOEwqe/yhZ7CtXaDRdBfcQmTmtZkS1Xf/8Bf97f7Mta
nrGBm93WrtgPHqguA9iqQBwB3eVrVBWgaNxB7CApHv7+ae/sApeVPdLEuvX8Su5b4vFXo7HEeorc
8hDwq/Z//4jz0vCHKXZZ3jNkMkk6Tif7CnKyv3arvPkW2lHdroGgowtxaX7+aFN777Mulqdeh3Fv
IKDvK1UYjG704tmlmG8osS1fAzwwH4yy9x7bxULlxTrKpgjjdr8scJdLmEn4OXEASXjtRT98brX1
z1PoP+shxYm0SZ6H2xiG2YF7XkSJMJTYv7+Y81/504u5mOklrVB+3GOrtcogWAMB93HpNNkH57T3
XsXl9t9Pce8tk9gTaq3WWYMA0h5g1+cQfUr3+LmfcHEKgHMNMIOCLWgPk/t0ZoCsUTnUT5/66/9T
PBMkuVvWtrP3umx4auCf3dBT9VFW4p3Nzru4U2H5yael7p090iw4BnD+aSbtrcisLEBLX+2kHYZ9
XFrRB6mjd173ZQ1NKoWawdfweePo7RWwi3Xrh/qDZeud131ZLjMql4xnpp19rtNi63ruqS3UblRg
cn1ffvLc5F3MuxkoTVBMjbNvrbh9nKmh+aL60fpgur0zq72L6Ya5SoR+yW+Yizm9QXIRnOzaAUw0
a5wtnxtTF5MOqEA1EUERHLtj9yHudHHT0ND083N//WJvTUDUNJxbABvZfrEr21punARw59//+nvP
52JKSzZtWroCYHU9ytUCnyM2LFysRy62uvrgJbw3TC+n9IydxTjG3o9AFqHcmOa0uMPn8jT2Za2M
r7q4L9Cu733Hbb7FAGWe0tjLPjrbvPOE/qdWBmJWDZeJOabGjjg4pmucAQY/QWZ/cK36c9DMvqyX
8VVmEgKYvGKr8Z9we6OgGmDWehboJAsGKuF99HE93etPBuLsByvte7/sYmeFJBYDp2YtTMvRFSuA
Fuo1nB3Ml3TMef+voZLeyD/3372ziqjzp/9nw0vc3ortuWVLmiUkO2dMt5bnW7txibttNWjzwa95
Z+29LJ1ZAAlznbBoIc9JBx7QJ2HmqExl8m1k/Krd2oXJxKb994j698nzzrhWFxMfmG4+wPLBqEP2
9taWS3ytDSTzz/31i4m/+P4Q2HEp9kDb4y81LITnYp7HD8bce9/9YuKbFNHuQNvE3vFNt21V8koK
+KPmvvfe+cWEV20regeMxj6o/WY/2VZ4KKscChGEDKwV8qOK23d+xGXpTFsFkkLzWIAPwBNJErte
h171UWxMAkn983nqsnwGcrFdwpYX+0nGMeyeUbXQIvWcQS4iqdafWQWEEwBo5AP4/W4GXJm1Vro8
RhUgpM2cRBAM1OiHYj13VYn2gGBhuA65EUeUjJdZBxtNtf03wCUG/vN8xifYFtCKKcGWlST22g3c
R2LO3/tuPuG8Lk9jCPcnkGamFhtCZNX5qGSHZIKYTFf1rBtnZQUI6+IpPk5p/91pbcCUIa2heQLk
yFPzW5PD3ACTMqJaC+v9WNY3xHWmTdiSA4vy6DC6JkEyB6rPK2uklYUvIJiSMcRsv67HcI9c8lut
bGuX582vQY7TzqBCIxsY36fj8rtqo3MSxnlWc/ebjOo3pe0nLUYPo7lZzu7Sce0gal3XeryGS4IN
2KFHzIr1TglqLchfVus4U8ehtu68BBlHNXh3ZPf1qsu6W9M6D7mjngq6NsHNcQgtGihvnQ9SWgG8
AXc/vy7x1B4te3oJGuDTfkhiWDvVU1Dkz0mYfxn451tS+91mEtOwb/RZllPMEKdznKms9Di5ZTrO
z7HuxT522VGy2NxMkXqM0sm6SqbyLkwSzL+efZ+FBht2tDxVpN1B9KF7TOK23QQ+lpR+6KxdHc80
Zc/xKgUItjK2hyewjI8mxGeW+vp73cvXTMH6DzPxGwzyPXg0XLC1OXJCSle6wM6hU/nbFhZ8H7Tc
ez2Ep6iZjoUJj1SRvali+WX17lWXl3I/ubiCUq+gmixaBGSlaUEQ71CKWdTDukvyn10WOBuwOvOq
hbm7d60ce4uPctxkszrYITQxzN7Jxklp3ZCS/oI0ue4rGpQ87SiASml0ckXyz5j8yxwp4nv4VQ9F
E2bQgBWkPe23q7oEwOdn7S94IfMGf/iw9Qv7qfGHCaTKSAvigNprDmssfLQ6AabpA+j+RbFxuNqt
dKafhTKPbdR9UZbjryZNjJZ5FKxdASPcBMljTD6RWmswG2qhV8oeDGfsRT86sopXyLpJNiRA+xrf
0dfu3N0wqX77DYKQGFxPlyPjGSLhr2wZii16xwEUvv5auCX3J6d5M0Cf3R4WkGtUvY4pgt+4qJ6h
8Qffh6rst5WdO1tgxghk3KTGLpT/aEVIbYJliLS0y6p3Ss2kq367Nfc81NW3nevQXxWQ3B2Wqzke
8EL4+bVywx2N8vlp6US8VpLIJOij05wUy6Fb+i95nzzADHtYvLNptJyrfW2x4MHn+uXESB3RMCDC
6gPOtrWCL6rDneXBUHGsbFmPBU6ipoEU6xXLmxaI6y06hg+Rn9/p1n5K/fC+oZJ5S9tOgCu3UrjM
7GQ19tpf9bF2d15U/+o7yLk66XwYdqkiRu8O66Lj4S4GHZqYLbkJxCwOsjnD9Wc32enZzJBNm+aq
RTFKlnlGx1u6t6VHOW7h+W/17D1rXHIrCWKEkWKwNLd44B0Xb1gYTOkj4SR1bAzV4YBQIu97A3/g
m9N3YCyjjAw5KjO7wWHXpfchGUZ3reiJf4Fvk6GvyLV3M/dBd0yNzHZ93I0PXctqY2w482vfJYa9
9rsC5O5gefGO6R/Pa5hw1jOsq+zRj2GQ8xpEty+cyT00Q2sd7ba2D72Yy90gscmHnse3iBazHGEj
UpcYOSygk90kV57r6kc1nzHwIYRLgKkj0BKvmetru+mINaaxSpEbjD5sGCA84S2mzfwf7HHqpBuL
O2Rf+/W+Jpm5cflY2j08mZyUEbhptPDNyuFKfmdJ1/leJkN/igJT/hMmbXzfBY16xGqGlLKaHOc+
Dvv5tqJ4VYERbcp7F+DmL3ceh69xNfq83cD6AoA+h8+fgt4ItMpO/Zzhf0FFOt/4Xd7XN02vXLFO
lFciMBFSXqMqHg+9TKdiF1u9PISAZg/C9MvXAaL5k6bU5tqa8a+tSDBm3qqMp2jTAUbxaclVCyQn
EbT4h23bIECYmng1z3QyTCZ6tNK+JV8y3Sajems1zMayxQHpFHi1G928zVE7PuTNFB9iSXkJTZTd
XRNN4XHxihuQnfNKimkfeOJbVMjHgAG0CheIavXIb7K4JWB+bJ8tAcVpaH1i3j3jTwUV7j7rbWEg
ndy4B21P95oNVvwrVG8GieenRyvClmn37IgNnGMMtpjfWMYfVO4fIyWeLVKDu6CEop3O1XxM4TaA
4lFYLVtKOYrWTTZ+oCaW3bS7s6oBFjM9y7Bg1c8+S7/kFlFrr/ObdTD6zml2O9LLgbesparvs5rk
aVm3+xDi0k7HrX2rPJy/HDOSVUtO9ar2i1tNChwVX/R10qqkOEpgF7O6jTbYteCIdmuxpPNK9NVb
H4fDqp891IXzgOBLlbDTcy4h/3LXcSChncFWQ9L+tlg0ljEokejO2dSW0BebspZPaTEDF7Q5XsCV
K69qGhaymWfpxWedOKcTkHZ6P3oc/NugX9YppA9shi1tZa37tZkNdvNiycANFz+DFMGtjdt622TO
c56czSmOAylJV+5mVGNFsBSrd2l1P+iA+dVGIazUfJ6RxFkHTzUw++c8w0XSsxwp/7kUlGnXhXiA
WFIfWzdsVrVWwCHLImCnRSy1JzP3LfYB82FX9xHTyBEuV5OjSJesa3ralzGC5QE2/2qU0c3QTPXv
aVw6wNCBDfXDT3aWQGXWdhjXo0RYxPABUIdegJEKyYq/i9EpIbqwRbyhnivNWOXnrLmvc4t5gcyW
FF3phWV+o2pZdYdA6nKXLufpwr3wXFU3x+pOTmehYE/Dc4Y/q/cfGGTDRog+uJKhc766p9WvYYHW
iTNzOYhMz1toiN1PGy7E2q8DcxcMrqTiLA2Qli71VRuq5dGWwv3Si6l+iKgJAeullfUapX39MDlu
dBurydtZYZu8VHkQH8jMRg9UeOiNJt7xJQqT6veoYe+iuFpu4P3oU2zSeFxB0SDyGJXNGrVsiBRV
jKwQTbA81hI4GQig8jTMw4gDyadkbVxsGGVxZO81YrztSP8ZFiUgTyakW5SVsTU3jHXxgg26/xo3
nG8aPB+rIJPj3kUuzxT2kufM6VB3LqCsy2EO8H7JYs1b4dyXVUTFur6Wp8BacEfnymHIztNN3Dcw
oqRXPQ1OGhyLWiUpOPikgZc25vB70ybdLRI9FJquYC19eGBVMWab0I/jnWVKtQOdjSQV/fxVGYL9
A4n3s4ks1OkG8xswRZ5TLDGqUAjxSqE8mHQigowMkz8hX5UPHZwvSMxRvcUUm6AszRvIXH54U/kV
88D1wWFFkXXoJxr24dk1V5nbpcdReuNxzoOCw87i7DpDLRnAek47nTWhnSpd/ASLdxqYu5ugl/Vt
M+gW0ageyUOUzp3u/HLdjzYArXz0T0XpiY3xPes+BOJ0KDRZqBUUOJbMOIrEM81ZIf20tUWFofY0
CiJGLriuwsdQGia9/c3TsSTqOcPFzjLfOpZ2BqW/amx0X9EQ39Ehq+7JIJtf7qTt59FR8lSAtvo5
icj5JmgXcZ5TFdcEfOdCUN/fz0hp/ZyHuWudGc2jRWGe+JGF0LCxvoXJK8yFoblJnaZB7QKplxN8
oAcJp1ZZL5QURAX3kzj/BpPYypnJBG2ODqzmYpuC/YrQWjAeN3g3zXRkmBftUQZuWq9FB2YSKLeM
sn9c2bks5VY+NytAjSnwPG+wkRKGCtFWP+cWp9hMNO12dEIK+PM6AVAJU0bQsJD41sFQP1T9Fjl1
dqd+mDM8I9EAGzQd0uGHj6joS+5rBX+wHTLvFLuzt+y6yXKyVcq5Dyb97DbD/bC4wnzXxManNcwD
zkl11Ws41FWNQvDc5t5vOtaY/r6aSwt1Ugp2ho3Dz6fVGMdckahtbOzNPIFLXxOo1vaDxTbUbaek
K+UabWlY7Z0+8X/BaYMSW1SBU1/PgjoI1JZJWB5dkwfVsQYa0qyw3jl6HTb4Um/dyJH5Xi91iM4F
1fIKuwTeMLeQLrGkJOTKsIRKs2v6CKbKrdX1GcnYwloekaKV2TZSkrx2gGzN7FIL+uJuwEr5ECWO
JV9NR+3gCkMHtVeUgrjZtuT4Xu8ad7Lye5oHyaNUE6W36JwcmnntuM2QTwmon/vagfb5amdGY9SR
ZzjVU7MAMn6wBOdBkJZNSnqnRalxDIzjcIwbtSgf57yYgiNgFafEjNm3vISsTLPpqgoL10Fy3Ojg
ljAAKINV0Y8oj+A+WTA+Ja9tNYyR53IaxqfC9bPsfiWNP1c3s1J6uRVeRbnaasG6Or/KCgrHOrIC
FgSr6pwAhGVlsEwoAwGVrH8GFi1med8KcM35ye6BRa9yKykOrYjonQSAQelOOpbgJouWGuFtgUlD
7dkJmZVxOrAPDyOZP/xa0rZeziVZ4PmFw2HazjPJtXdu3DsTGfkdAWWAb3i0guhGzq4oNknFunGo
+2UcViTFy5zRno0MqjQOve2MjsYi2qEqZHBiMKhbitK9QQ4OZxHDK5OGcgCd8JsaFw954YTzzi5i
pA4193Cs7ukStsPKa004MnsbL/zOyj8AbHW0/qdP1fCquyWJNmM/B9Ehq7S0b73aEsFRgMTFM9XZ
07DiGCen62BOEJxZSM2qG7y4SkOrD4ryqtJR6WzpepMVSpGuMc/QnRyJlEKyhrGbj/N66M+2d5jD
PuR7JfGyuxb/sY1mtxfXMa0y930ektfkuhn1O3Zl7n1Smjy7yazZ8o+GAxdtpmFO1RlT0B+Qp03m
a0Tp9jcLLXpCpEb0aj3YEcmI9aKjuN9xk27mtwUFpHtL8jRpfpeicsxvLxz4evXoQ54PrDB9E0tR
/XQU90NUjqGWyD7nZbhtkcGC859QxKx7LwisO6CGXb8JIhyCHKnsimR5GY0zm4Fw2ReKBd+jB1H8
XJTZV6gtOcuwFBjYpHcyou77JbZzPzimaFhfpyxM03u3Em21M6rT5bauqkKvITXU83EJdO7wojq0
CYQR6SqbxSiX2yVqxnk/lNVsHQtvzr+1carj+2HsBrkyZhybK8YOfd3zkoYAn/Wipq2zjPW4Bwno
/CPhq/7uh4D/X+lwSNxzt+v9687vAdOyiLEWLaUx6qYdlnm6MgoD8bGRy7RcuV3eDTvbjazqhhHj
qAdSDobYVezP7too6jS3ngCcvclHm7u8ZKr/QKrYz79t2zfl14SipgXjJhTqfSC9cFnlvjHzbigK
JOkOyP2zSjgpu5Orq2DZOI720603Tk1/rTyDREp6SI2uCgGofe8ldSD2jTNwGQgJ3nDzsHpgXMnS
d3AZafjauE0NuFNYJimuyXFreewn1MzbYmG/2hirgLUd+QsyAQ1twewJzBmW+gj536rpKy6tCTXd
7jbIuhDcde23XBIyxOorMgoI2U1BGPbEycBNruOcK8U668Zh2dgG6NlWuK51O7RFmu7DuNThqk6X
hEzlAjP4LCDwshOn5kYfuBa6/X5AO4oynRWfm5g/xekprdwl31jphMtLW1X0j40KC2V61gr0AnVe
fEetED/nsa6BTM21+MdPqFAD+mwwNOGOk+0GgYS8nzm3/j7/j5x7R9uPtyrBtbbx3Dp+wWEQOavF
89R3vDN5dzWJBMVNB4CetTcpaDVe00Ap/3HdblRYqdO44xofEVUTMuF0RFwwxo7R5vx1X5ss2/e9
atLjMEUeL8WKJiNwedNXsKt9uN2UwjON8Fv3UZ89TAlgb4ynVtGx5Hpxd2/ChkJckkKOd0PThU+c
de5xEa3dyZZdtdJlMYgjF2Hlbzqf30u1cyo4giMa5P6UqnxhAC6c6s5b2nMDvj7dGm78yGxTqmZB
U9fFcCcbLrM71E9u/oiSxMG+jquNoHGXavPgZzVlSEr1lfpaZCrrDkUsvWA7hEWRXXUtfINfjooD
5xhCLB9XmDPz7CVICjrUWZ89Qo5dhXlwZkLWWys+27+z0dTxFzawYdplAFvramWaSVeEXWYS/tdR
LdxxPTfnkEIeZmH7VtXSo+CeZptpnct6qU9lxgXqvBLOSbn22L4Q3YP0AzDDaZONO6uz8Z7rpuAf
RBnJmV1JMPELJ7o63nWEmPTKAEudN61nT/oq4bToHF06M9pjTWTVPZYCMvowO/11ge+1uqqLc0er
EXLh+kmdNK4xGGzxoW2UJOlQqwhkcNfn/p4/qx7HeWk4pxd17hFgUZpwRz7A+c0ygXfHc1xFqBVV
Y/dLKwN3gqeZRvclIAdKHGo0lXWDTYwthCgnzHYbpACJU+xqvGKVbWpvSWE4B030krKdJjc5rGWX
y2naQqdiKoe3KkxbD9+k05hVEwbDRsZiPCGQGkts6jRrtUhpfhERt+8IbvsvSIXrcynz2G6nvB0Q
gxbtcn8+5GJWTCoKlUDkmxu/oosvaeexXkUg2O/tFGNC1avkIVSe3Me2Pb/5VRC/sK2gYxmT9mtk
0Ya1atIKJPqyIOWoM7yOXKDLcJ+VTryDHedvPdfPbwDwR3Rxp5LZ67Lm0w6prVPnjDQ9EX/Mk20H
NOQ1a0diJDmYqWsKo512nRpLET6MJntbRrbp2WPRbqfBaJ5LR1SGS1Gnnoue2EU0UPS5zbrM2vq6
h+XNeyX5AEicwROFZOzpUnW3OaLrXaumkbt1PGRb0rHmyyxF+xTl5bJTxCiqYx7F44Eed0NkybXE
C86Opdr1KKLJPCR9ILgUTMSFRSDMfKYZzwdv4Sp237hle1QwfR+p9su+WnVUbj0rze6iSltXE1SG
Y01D2U2cj4p+JC/AQdqP0H+9rBK3bkoGIR4c++fYjGY/DlCsz0v2E/YPtVlIfp/Ugs9D8LmsNU3y
iKBQ3qehG/2wO1j+TZDgY3Ang8O2tA/tPNh0a9vNSPx3DFkkLP86tCSbFDm0p3xxyREnNmXbldcO
10sm/Fdggyw4eaN2Yez2r4Wu+h+mreKjdhP9C4EpkfgpEHoNMA3v1RRU043PJeXnPJEFAWM+dsVu
7ktTE9hlTVnT4dcAtl6ciPyG3Rp4jIMSy6qdASpcmTRA71d10TRe1ZE9jTuu82/Zkj5lqdttHb+T
t463FMHawfy3hf+LgHrhvrbzm1rb2yUNGCDMN0F8eB4f4f/mL5OUxSbUsb+NgyF5DC2n+gfcsXgL
Fi1+VcXC4XUq7JwtSXUbu+2BIXXF0F0lo/0A34kkbyrfBBv1DcVj5JxTd/4m87Rb212IuK5wEXpJ
CW7NlOHagQ/+JP1Ug3TL52XbzbSlJQkWRrJGuLVwFh9Q0oDiK2RIYKElmkEEczdxUduGVfSjsWFX
0TkX7LC146QFzrRj/9UvTZRzfrFScxsv0cHHN77Fr9qslLUAhymNPoRYVn/Qd2VdDzy2XNvjqUDQ
cTD0g5ptyCWaTBGCyd/nEsFXUVkCv+yCZLY32ZaCebWDQmW3tPEF/hv+YYTcc0a5PmuMu+0s11yb
mDNw69fhTqe4ER163NbkIfm3oyI/5qlnHT0TwId2XOz0WNrXEyctgAeTh3gliJ68JqTv1Yb8zR2V
S7mnwjdDiAneIfe3l9ySy03jlPMd//LyS1YsVk7F5cUnwbEK45FXlfYLJwZtbRZOE3s74XKq0QXd
ebYLod0s/V5W+L2FlbtfqoqSOPJsQbNHb3D2BhuvpBCiXh44wqtNxTfemnGAXs6V3rqr2nZABBvL
F5MYc0q4ZK0nyCmrMddcoEVWTW9LsIyHqpDFtSWs19LJfPRw0fS16uP7ADHLNQb77KpOp5Q7EEKq
lO/0aBcqvkIxQNNlV7a7pm2bF6L7wd0MA/WFpE/vboIBNbCWet4g9PPKbauG3v5aZyVjyR66Yh/4
MtiWfZxsKOGu0CgpEA8cptztYLXyQRcqRO6hq2OSmYUzJyS2DAj3HlI68Yyopwmydif4O0LeakDl
cOzG/JagZLVHd+lsnHD6SXOpuoGFntwt+SA39BmYQ9KhPykrrjaVY4VreileUXreJn3LHcbJ5Tqv
p3xdDLi+bSIue1dE5abTWW4O0ewTKa4iAovE1GcyGzY6in5ljbzGjesm6m1sreQmLHJx1JE3CsLO
56D/KKKdoLR4k5KQ46ulkbceTJf96jzkhZ7U+fPYCdYlMkxX0tfR7yRzEDihyji2yTkDF0LiffZx
QpAnGrjKr/0mTiCcjc5yMw1DelJTQd0I184Hu5Lui1J+g7FIdxzjfFmDA0/FVyerH0vMG8k6IFpE
kDtthysCveRd/InlBaFyiMorluhIVxBa0ed1hZvvZxN3vwJypScxZPmmnWrPkOlDbqYIvFx1gYxW
Hdv5LhmKq8A2+tHy7PAZlUD/mmbk2lqOpxuk1Sz8S2ntwzHtbmrDZExnrzqVroUuyGRIbJUmwZET
knl0EW/yDa2p3RT8aWo8uhY+q0d6L6j7bSziRzmU4W60JncmERj4xyoJQ4IRVia3QSHqH7XruJtE
abJeRCpXdexj5Wh5gj6h/LfFtezHtpLewbVYCLvx/zg7s922ka1tXxGB4sw6pajJlmQ7sZ3YJ4Qz
cZ7JYpFX/z/aR/n8txMgJxsbaXTUokjWWu84yxuVTPluZJG/XW3DPwP7DedmGSCZcO1hUU02vhGv
b6BzlEdPKr8XdvlE61R5o/OugCsf5te+Kx/6dYHlavvuPkNrs29qQx2ZyIhbSszV2+Wr80Tr7hLm
dhcfKOzIt5NU1ktaVubTUhAhF4u2+Oo5ebmvS9NkMobVQICGH1UISla94OdY1DHMRUeD/FxYOayO
hFuXtDFMtRjOpUmXoTvji5ZuZV8m3vCcTk0iDnk+lBGCmZjmZem1+wDR+Kkmj/B2DUoKWOsmeZWA
XA8q88SpoMD2Vduj2tfKXT4Hs9ferOZobPM6a+9kOxgUy4rn/xXmFpR6bH3Mq3tT5l8T0k5ChB5Z
FBg8rFamAYZT5mrLptkDiSHtNelMT1Usv/keLWh+cwWZpNXNt0bie7fFVED8gds8OFk771RO7/KQ
CbuiUqdNtikx/yRFl27NHMZ7EIwORC2Q2bDNsEr9cBLTuhhSGrvJy0qqEzSSZSbiG+maXqgd3OEm
7BzbXB6c0lY5z22K4bykPcReal4nlqxOlilsLBmlnXyvg2D9YvT2m8rb+tLM5UMlFucut9Zu04M1
naAL3G1fzenBcWP3uRZKvrrrEF8WPO3UdXfNUdNneva8Or1BeUl9lKi3SEz8+5xZkB6IRu3NmtMx
tHrK4EQNrdJM8UvlS8BD6s5+ND1Ai3ZyMJeaAoxMEwu3OrW5nXvovzodpx17cXxi4/QP1EelO54L
zn6AqGOXzstP3U0B8t7VvZ0raOy85jwXiYMooJs8+mmXGsYk26luKXd91dMRh2jra0a2y27Ig2fH
K+QB25G+oKSX0UoSCO5OdDeoFGBtAl8GO4XikLlxUWeAyOZS2PlwMIKkuAWnSEMC/FvW6JbacF2t
2LlBVwepYBy8NYmqoMtfOkLW2OSaku4QBiDLpHlhXsAUUk6Xk2fKp9Kl+csohv5EbLH+TBJRTumO
NKeTlUp6ENr1jTIP4wcD5i9/MbdNTyWuaZvrcYjhOgxLuGTxmNUO9Qco/coclqYDPshYk4Sv3roW
Wy4uImsDZ0W13tp6F1wWBjhYoTAfU5ROc4/3nYeG+lyo2ZMcxHRg/5oZJYpyD7rsfDago462ktAH
pf+1cJfuGFNixeqQJUCwgjIysfR001yJjQXaROuZsFTfJQ+AVf8RtzkBg4ymR8kau5nADr6BHUEX
i4zdvwiKZ2o+6awnohr4YzBuWTkoGWYmfphVYh57Xky7sRtQ0xgsmrQpy/yhXFf5lVid7L7E5Mr7
HcVVnHT1ETq8PGd9d2dKhd+pW790DAJbEE6SQXvXOIyxvAyU8e2QynyfqKSNRFKmzwZTx13hMkUR
ITFS7EyBpYYiOGCI/JqYPPrxMCkrIi+BjqfKpgYnsDmH0rH8ifCq36cuHJURjONhMWaOCRNAJmbA
RTCw/piaEotsCmdykwWSSi1a3n6uLRyY2aT1dnaIM/assdyZ0JlMIjnVTy6bAX6/5ChsFFAlQEzO
EpvWd7NnA00nntqg3hrA6Wx/kxEcfqpjtz/1eRkfF630Xqig3td1iseOBrQTRjsygJy0DE3P0huV
GOaeTUTcr0E20hzmeW3oAyJ8nXPoaL+sjUin9ZcVq/d3X2gjDiWu8lvRzQHYyPCAqsUPvZI+Fz92
f9o65me26MMaEmqQ8pHXXBmUDKVUOVCto/udE8uXNkCR1Ody3hjsWkBZ7XQ3Xb+pzuovQdaIXZDR
ex1UsTwPq9dvvHGEcMtW90Yu4sVlVQIbHQAY4uooCOfdDEZ2WbySCdNsx8imnHOTF7FmOqu/VgHj
7LT2jz2YY6RnUCzE+xTy1ln15nRpcxe0CcXTgdLPtP75e9O2s5uCPLBjGRQ/LU8RZ1d7T7l0ra1v
axsNStBFdguSQ+KW2FotSrx6mLOTjumrUqv1UOOsjTzZ5xxZPGqzSOhg1rxMlPKajZdKetcz1gzY
VUohW5UeZGGZnC5WcbINQpsLk3NcCNPfgzf8HExD0VkQJJ9MwfuT4iG0dbH2rxWU/hgNhKATdzIm
EfWnDf1HGHSAWr2wLqvmZohtQpNajZ4PziUEaa6P9VwScZTTrDX0LUab2h8OqUg/GSv5c3Rb9rfa
vbY/a5W8khjHv6o64LZ+rbe1k8S7ufDi54n4H3Jp05VjaBwfJo7xm8SoXjsJtzuOK76LrOTJWkUZ
tZ3rQcAEFFob1jdPu19sD7ZHJ65JJzXKVAQHWyljJGvInzkrjNbbl7WpboRje3emm/tn5RbWWaH4
JipLPAy5p44OKsOIZGMa6Hqnvh0FQIUzUdiDqXQijJPisylBi+4UxF1op/RCCY2GQELUR7BdlEJm
Moa2yYpK6ovaCgdVQV3Fe2+uX+McHQJaN0GrLjaIBIVEqLBH0LEWewySlGoN2SRPOYfgXe4V7iHV
8fxVNEvBKtOZzV2VWigV+kp5vJwqgMzWpX/HFxkbWqKsLSiI6E8I7+Q94jFEGKbV2+AoM6EQ9BZB
4C33sahSlJNih5ahP9dJ/EvlZvKIFMeN/InDUFlmfku+cgPR2I2bZNT9p8yTy2ZosxkVl6F3YJvx
CdLSDB0XXi0zjW/JAOCnCPHf1ppu9LCxrs3Gk6CIASHGt4kv+wkarTumU0IhYzo+ZD0/WC6qp2Ie
nX1OeRSdY5T7Urn1Bn+RbzzPuKVp7Mj59tmfKTAPpH7NrtKNyVMjxYhpueGqldC+roPoM/92ZVw3
EjkZR733GszdNweu9RIQH8IASsedb16m3rt3XUoMyqJ9Wuz1YR0Zha0ZiYsd9DvfGL8MvnjqhBpD
oRkzltW4b+k1gxqpr7H09XThlrJhBmx7Q9nJz7rvsn0fGObGsQHCCyDjsEYWucfnf6509sWfWY1W
RSuv73jNTzHWy4nZd95U6DAudtBVLL+Ier8GmFwfa12OAqWrZD0rMmRtnGlfzGEc9kGnuoNbZnIL
o+IedE8lemEgwkCwiaR8sxZr9oOMIPNa/zsbZGawNxsjEOnaJ5N5ESNsac/G8wtavT13FVNBLWyv
CGNjbiP5P7mYjboqHVW/14wwUE6OFyEbs8A/3ARMtfXHV3pU4YPHifVgqdUngYrwzVzL8o1CsetR
r7zbPgF1QwAYUxjZVDbDzYI2U5mD81PWbfGrSZp26zWogjnAPPVsVhgweMkY87QxhskSEe/6ZhfT
IQOtr9x+Yxu1fiNAyT8EHnMLhYjLkcYudDoeIbkPY+t1EPVzt5udotjHayI2zJXlCajTOud6zg7L
3FeM2MWAqrmiaW5n2rH3C4VDdhwLiK7ca4lokvSq5Qa1y3XNq7UvpP3QMMrf6AGH5zw0c+SslXr0
ZrEAUfJZUeDyqBqo+p97d0l/wC4SUZNX9HBioV+TL1A29dNg1+2zSF25tScnj6bGmG+FEO0YNnOx
hm3SDj+UXNs+9EaxmDt7yZCMyTVd1+2AStXg1826Kkzq2D/g7Ri+G1YFasvPWbBEs4wxSaRnVjPj
1oiz+gQmWSJYy0cLWfcqrbdFBiguhZ3P0ZIU2R0truOGU6dFZsHAeUmD0dpXXbV+SrpB+FTRrT6I
Ug7OwbZrhUFal8+okboabt4fWcaXTJU0/jVCboB4Golco6jnA0Ra86YTUT43UkznDKUBy92KNPaA
3qOrNtCQ6LG9riLmuHIXCRXi+t2tU41sLZB3BJOLbqQ4LkuFLLdpXibjpqs6Z3kWFAqx8WszIR0O
0GZL4wtDYcqjNm7ItrIBdV1qSU1rpqPNK4vmO8pWv9sGWLJZA1p/opaUisd66ySj10QF5VfblTkQ
6Kcc2RQYiqdDRzf7fTy4/ham0b40FRzWMV596W9ahAneeRIA04ym+QT949VChv0g6UyvE25gbcMK
bL1aAYbZmSVzBuYZ3poH1njJAQCrT0VMVnrY058QbAZwHxV1Zes2EbZFFexmO8in3XXSux/Mhvz2
rrf7e4Tu8jgOiU8AOSEa1QbliyGj3DSgiC2VlTbj5Ji9ObLv3bBlAK+3SxnoGXHLumAhyL1BHv0s
8/w1JJAIxQIhMXEX83rrpf0daelYPGTAY0uIjMdybpeg8awNEjNHbWNSyqj99XPwrbEZ8wmWj/bF
DRBuv16yqWj6AxL7UocAalynmPe4jjyvseOnsbGG+LOug6V5oWue6GxECnOZ77wa1vArHKue9j4B
huyhBF10+b5eqS+IYlVnz3lSdvfNuHaPWZ3S/WqA2l+uwbb0uxs9o5IbpH4VVWYDrG13un+GJ7Kz
CNSzX49q0KxMJLenX4fctOJNZ3aJuunmtF8iURGjGHqS1sHv0LyO8+Cbvmjv7FjE5X5GBxbsu4Gy
p2uOCJJNqnKvRMlsBRymsb7KuRem9o1tteuToxfxbSY3bZ8anROZVmeFZTZ+KqqUb0Kr9CGWdUWH
ZTs++shDo9HsHli49a2Xw9n3jh4YOIaHvGhihOkBVRRr7NY7PeUirNG6RhbgyOaaG7QBP24uqzYZ
KAoS4NCASig4tzWXkIkNzBneeAujrV/cRT1wIBaHzFL24+C4+sZRSXA3jFOCeY/WqmyNaeluXV65
kz0+rUBsENL6dRIIwJICYXKdzmkUQL8iy9RGmAZWvi8azntmRNozi6b5DA/FuOmo4kGbRhuhR1A7
EmTXSJeNcZ6dFqWGixl7VtgpDX1tOW2zhlrsPO5D7dMAt/V7a7mM7Bd3iRznmS5h33yBqhS8YRto
LCtuu69jvqhjixpEMaN33QmdpNFvyOMn8ooBvYnyaQi2RsBGgBOGl11YdnHyisSzP2UFWx+KInO+
SGfpEN7rqf+ZCSBzE2WluZlkkJmYXUoMBWXWa0Q8puaYkMO8swfXupOwGeCU3FDws+pz4g7jVjWq
5ANbB+1/mT9aU5cce6pfj1Q8uD+KxmIotOr2rl7S9hSjxfrsucK7tVLFqTFb5cChxsISUsHapsSb
Oe1mTCy1W1yfhQ0Z3Xoy1v46/sPDvWrfKlirKIi/7TUlyE4PpBW6C8XaoUsnepRD4x05DIctu8qz
a3lxF/UeTcooCuS3vkCS07aj+dlh8mQ/mvzI1O4QBj5KajcRwbMPKr+3sineL2P2KZbGK/EnBZRc
ke6cprxUDfPHuqz+0VHoR3kzHn1kb1EWBPFWgFyy5TX8eM2d3+cnW9U0mwoEhHk9I2AT2XjLJoEt
wvRdNlb7rckyZP2NVVJlOhAw7Az30mmmaG3zPPLURODNFJzXmom5k0lJ1qLvbbqR1lRjHHxMPO0l
mKwzwqFtW9r1YR2LQ5/OUe4j/Gv6wb6QU3Jf14ipjSR7LlPSw4ayMb9Uc/W2wPWHjqJ/yaALF92G
+wjPOW8Ni5rbMSneEBadabTcU6ftH12jPY2u9xQgbA1XS/dQPemZ+30Bg67xEvUJneZ0Dh9sMKZ4
mqgat/OtO5ePk1F861PBdAYhIumwd5P0aLnpKR4QXOFFO8M/+2HSmeIY0DrFaeuXYwhH6EfkkjgQ
V842trORUc+4v+pQ0b3ziOFLtrvuOLUp9atec7HXcdoMaVBsTDvJmU+ah1hj9mqSFD6UXz7UYK3Q
I0NahXlHr5fTIeujJZXM1Smxd8Nwffu4hcjOTDhvlZOBm3GqbGHvFCq0wQeJZk+zi9bgtAJ+d2J1
U/fOuW3mt8DM2iiRy4tEJZhCnMJNJ/aRbG1Qvtl3d3XaY+DoWnALJ+uowTX7IyS8vV2DtNpOI2Ys
e279H0Scet99jfencXP7dk3K9mHVwfjoJTlol9JZRP7LFKWzs6BSlee8WVYedieRz5N0n1u7NP63
NE071DMnJcz2yfDLc7BUyQaNldwCr4uXxZvbb2mQzExltXmGvi7zE94J3oVQ0ie/cUGGDUbFJV7y
nRUj7qdeN1yG8ssgO32P7wfyGO3CRlPufKNtZR6oX1teZ97+j5BoSZR34PYys+4mXFXQYLMIR8fv
oKUzC4Fli4OoS98YsDGCJUOafeoNYeJIQ/I/1H6qN3ONrPkWSAG2sJ++jWgWbxzsfKNygl2cWwis
+umBEjmDYy54YnZFLmIgRC8znnUfpj/xlungzN3wo+6t9dBayRGf29lhbzmYVlpecgQl6MFe8qZ4
EnH7UjTJbY1EaC9RFZ97FU8ReLSKgqlZXrh45n5loI6MilDNiFpZ46YrpmYKxeJa58bCtJgWPKV+
tSDgQ/OQnvCL80iOHdbG0UGU7dPPS9uleyiM2T11gd+cYLaZ8tNp/O63Ijkag9f8WgnQPno0gF58
3kgbLFPmDul1SveY4YBHTu2pnKf1Z+YPZIfO9DQx2uceEgdJSXDg5NmrqsmcqKfGwUpqN1+rnBei
5xewZu4vvAvJ7eJr6xfUv75p0rg81GyLyCaT/mTXkOmjTouNq6vsMkBP8pEBtebkbJJnwGASDobr
nHwii51QZJXzqqyVmSNNPH8fj0OQn0lPTcrNrDLxq1p90Danmrvpky56E+FILuWzrgb3ye+SPAs7
GmfPjVGpg4RpzPZFBx4EfS6ye8uR9TdunKS89Rvb/5T4ifZQGroY6QhMvkzejGXjmp9yS72UdyKE
zHwQKPebTV1pTTBRJubIlXWHgcAzvjWegSsOA8XCvpW4BdlNdnWflVX6OrJTH5RS689hnbtTIYt8
itjYgy8Ucbdin6fLAsiQo4lVwr+3uGmHcM4n8DGFNYF52HQeUYBJd9PUq4ksDfqPWS3tXPCCvrtY
qOweCwPgxR7a8oRPYTiC1aAewzt17mLLOK/FHOz7NOtokFF9rXdmnHpRK4yh55r71ieGTk+HgZDZ
i4ty+rZ0xHCkxXLZW8VaocwZA/uMiLd6sKegjoJuxtwwNvbZ6H3zxIiKLiEjJAH1CuKYGa8k9nw5
PNYMuFFqXlE9Kofb+xa9YrGZW+VFwzSWm9WyIBfGDMLeXV4ci/1vuAbpZmlg7Nwlv/qm5uAhZ/Nl
xbEhS2bs8ru61L9yr8seSol5F0oxbn/mJtU7uHxYiCDFQj8R3dm0nOzGTUt943ZEO7skzYZp3Oiz
ba3Gjnuk2LpegEx5Xe1oJHDmmfLvBimZ1HcQ0Z9dc8gOKHlXZDnZYB4K4Sjcq8DwqLK/C6cGZElZ
x1a3nIkWBtPrMGKEZul9Fpj3w1Z1+P1m0JfOpkIVYY97LJLV+kxgi9oOHQp4c1bjRpUm5FHq4E9g
HMKd3C5btHI2yxrXoQdeuCoVgPM6vhlbOfsDr+tHZYsqSpsYuVuCkp3ZvGHk8ZKjCcXKSwNA1bYs
6xij6D5UHg0pMWLV+9509RIiNDF/cAzpHS0kautOPSCmwZKuMe6zV5T3YL7BjsVsQOMOeEE0OqIL
6Z2yAdCtS1P5PWvLKyoW65PsUxX6pJrv0kqLHTkrTOke1He6TpdqXTLEvB7DA9E+0Vz5OXu5hGDN
zPgOvca84ZdP91MqaGrv7yCcc+BQFFj5MDDyU5r+2bkSemWV/VKsN2Gti2VbqtTkcRyy/aIqOxSY
Vjbk56NnmZW5TTAg8j+xd2kpikEyKf3LXJhPUipqq1FZ3c9cvle0H7/sq0WFsjrM0Jm4V26d7nwf
qR+4ENAnG0todoHYDEol2xzRJgtDYICU+Mud5+H1ylc0tBgzu6tZYzDnNTQA0cJecNs7JdhcmZNF
7TVV2Cfz3izng6eRoiUu8jyzk4deF/xr1KrXjisPOtHOeaQqb9MqjJ5O59qb2Gk5Plr/Fy8CZ8Oi
Vf2s3EDt6XD7wTzcU4hBzei0ArTgthhvVYK7uS/EfS7T4DA2QXfMsrigubfpWHepnUClk4aBjfQG
uxMDESxObZQxt5c7mJcSDeA+R8+7KfQCg1emc5jN5Bjptf1aTJW7DwxGyKp2HkdWQG4QL9/PMpMQ
OOhwV1bkG1PLryQUSlrrEQ2M48Q3T+oIcUK1pQdG7rH/VQz8NiR+YHJsInp8SyeDoPDGHd1b25+7
T0Q0Gncczcsh66eeDbcbUTEm5FnbM/KtGmHwyK6+x7v3EKAXujXcoASpLx2G34z1D+T1WM2q/qSR
V00JTe8i5x0hRxDZaaUC0cMLETIfZeRzucgT8NHt/SA1eHqlsL94Yqk2cB086XWjYeuxDbStqIHg
Vv9VyaU4zOXiXVYEy590qabIKM3q4mm/3lk+Me+4KkyghHLg/2pP4bWq0HbH6bJxnLy4aEEf3uLk
dWQFeiUzZbQPJBh9ntbBjISW13yCxj07GOY2KJrBjS18bKz16U2XVWe0U3du0Za7bEiSfRmbd0XV
nQ3UbBvbxBkX6IaDEXDmOAjkXUsWjF8srHEQDRRuUWiaH7RDaafy4+Uuj5sc12fNWDhPtKVlWBtc
oba8tc9zfQX/UdYOPcKZuir823H1rccxZW0oVYI3PmuhhparYbpogLb7GkA5N6Y9KNW471Fl3dce
CSe5M6owN6c71MVfjNkQ26GMjRAp2nC2ue6R71Q3jZ1+QfU+ECKP+rp1GUf6ZbwAuq2fh8BvT9SM
7FtreNWe7Hb07vXAbm0Prgj6mTgEoscW0wfZxyhH0InhC/mkeYVuRK6fZj19czNOcS/V7Q7Zi9rW
RaX2dpmeY8ext1PgfnaTSbF5SFp+nXK7FlLsBD2z/Bzdk+Pzz1sfvqKqv/QFqszZtZZtD1bg+hjm
ulHC7aNKOfhLkaGxLapjPKTDk6/sr2u/FugZ4B5qZ0R8qeQPU3oxo5xZbxyfG29ZC/zt+Htxh5e8
ImRCtZIjwcOy7LOtdf+WO/WNZ2XLG0at4jYurOTGtPIgwk0Yn+emf2vNwmJxc3vY1sW+q7JGfet1
U+xWVsyXvLRph8HzsGswJn4uexxzbo8oOzEEKhnbtXBjOHfkBEBxS5g/SHi652jfUSVuQWcyN5Zn
37FbVOQugBIq0e/wJh282Lkn9pR5R+9bYT0kxrjjzXiDLPy5H9KTmXPGoZ3LNkOL7NjnqiOtG7f4
278nui44RKvrSaVCor2HiHP1gjUX1anILxZhFyxyvFhb2gCgGI1zvKqoTcatpOB7qyfjUiLm2k5q
AJQdLcyTyZ7qEJR45fTL4wQmiMPX24VZM9I896FeoYtlkP/AOcViXxJHi+2QfJCyMJutOS7FfZaN
p7IKuAMc7qrE4ELgVX3tVuuJd+GrC5O6iyeJhy81nGjwJpRYrLdITqtsxzm+wncWyTZJZJgPrX2R
dgoRaCZPmC14SMppvQ0K77PdUjySLMuDidKOQIcGVc8K57gWRcnKjv287cz6ltmtu9prSkrYvVg9
Z5O1QHMiIjCtFdW27l6CbPhFnAg+WSSYgUEjA6rg5LTGGEBRJ60bzI94f7q2PfgWz4hTe6RpJ5WA
CmSAqUqMKebaIG9CKBTajcjgtoanNFlzkLz1whp2HZ1UviH/mLIDnNOhGOxTOSZ9mBZwmN5itJsa
I0QIav3YNLYZjrF1f0243pIrh8LTdXDhANFtkip9SWDfMxDtQqNV74xNxt61DYog2CFQrzduVf2M
m/V5lV6585LsSviUd7RVdwhCW6R2BTrWzMVEKmO6ZbFB7Exn1XeyWLxNytj03NvrtGkNFfN0LUlk
d9C9fl8EOzJQ2luYNbL24ep3bY+BHpIXC6G0bpek929RFswQZWm2E+gCeSvN37p5jjGa6XJvO+Oz
Ksr7DjgxVIBiVzd+drCs7q0JxFOaTlgS53TdEMpZcldDZS/impsxPAWj3299R2H1uQr1W4u9uqoY
kqr1OZgJgGDDq0NeizD0ruj3K0qrTdfmQMyOqpjR+nZ19mU1oAHGHyjtyFiYFkJNyQOCFbPM7lJf
8COmtld+x3U5vIJk0UculJsQnLr4t3iGeAPijzS/Z7zTVdTbTl/tjakzzGgBn2r2VieubZDKIHEm
6OUId+XWeXyck3QiSrbI/BSNju74HQ27l3vXnRp5cWjl0Lem2avnOeb2fSw8hdzEKuPRCxvPjqcd
PHk2wDjIlUcN/NwDbxaIvlB/ZPrf4s6ca0LVb4lX8eSaFFKxXHtGh0xcSrF8C/BR/fpzLtQHsV3v
67AWY9VaCxevtLlSd6a1OoHbxSHXbflL0KN5zZj6jxxJ511oV1JaCt8uKrdMUFhyYKjOTe46QK7N
goCP2J4m60dILC97Y9hvv/djt3hgerFVnVdzqto9cS364c/f+IM4Keca//TbBZ3thEca7GkfN9SA
cOxysLnz98pTL6u9/CVn74P8MOddmJfBSFEE0PD7rnYqxsc4frYAa7KwTGh2Jq++4Bk3O7Tnf/5S
H2VXvYv3StLOL5CirntsboAXRrlGdIBYn//tb38X72UKe4ae7dd9PXVexMrjHIRosujPf/tHt+C7
fC+mAZFYuce1uhbdojkV+IkAOwmML7Z//ogPLs/7Yqyyl40IEJbsG1NWbZjgQ7GYCfP0L7nUH9xT
7wuxjNqsMcThVUy7h9SaDoXTRrRXbGfD/rdAuvcdWJAoJflc1Up+m/29i+EEzYvxbFu7Luubf7uJ
3jdgIV+e0EEEy74vPDCIxTW2FqzAX5KEP3gk3jdgabI53FbkK8PZlep2h2a/EFSxRzGxRG5vxkSL
dO1ffvCPPuzdQ16gl8xogV32g3Lj/SjwukwkI9wsSZLtKD6qga5U8k/pd/b/3nu/vVEMWqtERqn1
IenIIDE7+KZS/q1Z479vLdt89+zFTWaDWHTpodOej9Q+Jv0jsLPtVIyfM0N++fMD8t/PIJKb//tS
dJEYudhrkkOx4mjBGZ+OL2VXzU6Ea+lvYbwffIi4Jlb+dp2CcXItOgLlnlAEPqMrya8pru6Oyvlb
Aul/P+i2eJeZa87VQhMCoSA6rtUzKeUM11r6L3++Sh/8FuJ6t/32BXSFsQAJT7yPfdP9Ck7mI9TI
rbGI5ga/4A5dIDTnnz/ro4t1/W/47bNk56kiMARUMy4VAl9y95ozZKPatdXuzx/x3w+JLa4f/dtH
mHZVmmM7JwctYjf76auia2/Mpq3nPftTO247enyno55pJvq3T3z3WA5VUuSdVPE+MzowLwKg2IIG
1DWhsi2MsKJEpMuGhhpy++dP/OiGeHcQK41NNXVzYz8UNjE+Y6AgXipbDOY/vTRt8e7kTXuNUw11
xL6vma1Dxx8BfyuNYuYvH/DRjfDuBYBc3urb3IgJaXLGHbi7PDC36tsgx1r7bxfp3dPfuVaT6wWf
ydA1NfjgYkZ5YJX/9BOQ8PF/bzMXXAZzi1ED4pRfUJ5Tb4Pw8Z9CqzEB/N+/fIXzmy0EZ8Dby3Tn
LrPcDZX0/3Lt//vuseS7hxAMqvCKmMJAwydbU0khD+Nomn+5MOZ//7SWvP75bw8gxHXlivgaypp4
1dfRNwj6aBsdysItNmkHFw8NZZ882yUAqzWt22Yt5Y3P0noYg4yoDs32R4TVlz5Z/nIrXL/Z/z+r
W++bbOwOtDypg+pAeajk4fTj+duIu/MBwsP7CT5WeH9ZCz768u+ezKBc5kH2VDC2Tgc1mMTB2Rem
cxQxUZB/vq8/+oh3z2adGNKYCSU8VI6sQgdfG8SgsB6TZB1+/dtHvHs6qWRMbcWbEyaVGsbR9+rd
2pXisExy+stP8tFN+O7pjK1ZBJCd+WGutZqupJGD4o84J+svd/kHv/n7Mpuqn9yu1XwAMXTTs6s8
+2BQlrRp+8K9K1nO9n++Vh98kfelNkQBEnNIRMJ+LFA9hG5jzbCuArj/L1fqg987ePcyaKx4wU06
5AdFxMMPVknnNJW+SY9rVXt/uVgffcb1Iv72zNJu2XpXKwLexpwsEzbaMsI74S5ssZ739ucr9dGH
XP/8tw/x+8Sn0DPmF8G0EWyIIc6zyPKXrNrYCSaM6M8f89EPcv3z3z7G6XyUm0LnB3vCDe/MhOeR
mBH846/x7gEvPKdMGt3nBzfAMDaqtbnDQGM+lHnnff23L/DuAbeUxPtY8xG6t966lLiFpHP+stN9
dHHePdllMo+e5UMs1MPQ3gc6UKFwCHL883/5R7/wu4d61qtDdIuXcZZ3/kqYkNP7ILKkQRLZa2IL
//PHfPAl3pfF5InDTtUa2cET2IdC0Ej8cLVhB38rbP/g3fG+H4a6Vj/N0Voe4sR5k8M6QNflJ0fr
y6y09Zej4r8j7a33DTHt/6PuzLbbRrJ0/Sq96h7ZCIyBXl11AZIiKcmarMm+wfKIeZ7xNudZzov1
R1d2t4wUyFO8OyvzxpaFKWJH7NjD/9mBRJHJCngL/WYS/Q/q/u2VoACllOKlVqg38qOPhjI9Hv9q
C4Njz2y8iElrpwEx0LazCmrRW6FfqSSfPqsjWsHH77E0MnMTV00tqWjkJj7uZCvEnmkJquQpSNDS
1Q9//8ayBy0iLd77RHFzoexExsluJJB44vssjcfMsn3FFr6F9tbOnkpKsfPBaoxL6iaMrw35GnmD
Wld4X1IS/XkkIFpG7ihruzkRR1ganJnNN9QGUXfBqaUT2rDXqk65bw793Jkf2U/Hx+bgmb7jBNkz
0xd6RRdQpgQ7Kto3lbR/gOSgDmtsvlAiSu9HRM2WgZL7mUY6Wwtob50GEyTjDg4yVYbgLV7IxxIs
PP42C3NhTqlBGU8H9sEMIO7iXJm+Dp+58/Lb41d//xCpzSk1g1eaflnk/g5dmzuqY+/MmrQX+YBX
OGEvGem34/dZGPY5naawhgayFnEQNCPzdd0QMFYpfdwg9Fye+FBLt5iZfdpS2ypVleN9luU5oeHU
uwlKBQkJL0c448y7HO7+xjQrw9C6oqoJtagquZ8xr+NNRBa7RjSXut/jX2tpzGf2309N0ekksLYm
ghK0qJXXOumY9fGLL32nmfmjqMORLmuVLQ3+6YEMSQ84Ib1o9J6O32Dp6bXfP1GJ6LoVSW6g1TkZ
ZKFW+3pAvu28q8+sG31u6moixdlSSBZe68Ok7kslq89b162ZMaeDn0w5ol7btkmtC9scLfSNqvTE
p1/4MnM8TZhaJpzozN/pTf5T5km+kpY4RU5duvjsoK5FHdQ6pVa2QCiCbUG/kGurXXjipL4wa8yZ
c66Xlchab3K2VF8r6LHaZHkpFqVHnfZBm672s0bXnBkxaPCpL2RGLINMOQn83qcju2/PcwrNmfG2
EeLdTpQ7W8rwURpFEQjchZadCPIvfaLDwLxZGoSkr6jxPBagqsQpMLuoGZB6K0lgBxnbwolPtHSb
mf1SuKd1QcM6Z432T7+jdFkrBLo7aIyfNwYz+2Vka6jsCKdVURy7okF83/Zkcubjz+w3zKKuVApQ
yZUl+tfYQAykMtHingK9uTvvBWZGbE+NTMJI97Zobx3Uh4qXmrKW855/zpnJC3PIqomL09L2JGRB
i5v3bETK1+PPvjC6c8qM10Li8Z3E3xWTF+/rREuu8MGm3dCNwXl78Twn7Yw0XiGo5G31droPxuwS
JNM+KaggPf4KCwvRPCndSBJQOv3K6N5EyGajrZJQiawU515/ZsWljthbXbI7lvFgPtPHYD6g+tBv
znv6mRVnhkFZRWCxv1QwnCh3L3dBq0Xr41dfOHDNM8upHHvU1dgblQw1iiJRSAoV9gBA8TLzRX5i
JVoagZkFawhn9XRtMEfNKL8sgiKiaCgcB/XMEZ7ZsIYYv5amFTt8Fod7L6Qwb6J6+rxPNLNeGrg4
/nhsASLUQQH1qHCNnnXfsSKtDD86EXtYsLN5TllDulIha32YRCrAnUIkdNseevGvTY4+3onFYmEg
5pnliNIghLVCb5uwWqx6szUJldrDiWFecN7nWWXEgenFsA5fCtGnPYoM+n0ZomWIgiS1kTJ+KoX0
TiwaC4eqeXbZTA3NGe3K2wZRGK4LhWysE+rKnuYFdBFF1iOspY8b+un1E4a4YCrzjDOaRHlHZ463
pQbxwdTJNTWJf0Hb2R11pdV5M1mfWbttOWpML6y31WRYbsJWhOvEpJz3+FReGv7ZVq0f8OKRESjb
rhn1dVSDmdSTRj/hki1dfWblOWpXejc1XL0qaE2xgKV0KNudlRbX9JmNp/ZUFcgTcUzIqKTaElHO
KGyndD7aH/84v7LT75zT9Zmh+2ltBDBd2Ye8DrU956WhhGDjKNNV0o87I83KddFrj+MYXare8PP4
XRdsRjsERd44aeii5zTge8o27fwcvXtEixSoWrFfr6M0oKeFHk1dXVE+MWgnXnRhqdFmjjlVuCbK
ub2yDbSuuaPyv9+phlI+iLTyTtxiwVa0uXcODGwiBOnQvQ50yzVpA0eJwqutTxqvc9NnU3Xi+y1l
vbTDI7z9gBKB/GjCe8hVOBsP5ahV8UZQ5jXeFWqZ3nmKUYh9HmcFTa69TW1urVklFa2hzoaESlri
bMYYtbAH8CAGGrZWEKprtHCs/jyb/vXkb57Qa8amz23T2WZ+U7mpGKgIrabm4vgEWhhNMVsxhrGp
TJKKHITQkUNq8UoN20t6zs47omiH2755+Ap5ezn6BvOz8Y3PNO+X8Uq1m/z5+NMfpvk7NqfNnv6g
rSxEPjjbxlc3xmR8rWyFBEX0iFQJiubCu0fIpLhRwu68SLk2WwINiChdYJTeFrGMj1Mw3FCyd9OX
SJ8ef6GFRVCbLYKIKnRpgWL51ncqhH7NKaGjwzkFJF4YbG22CJapKmtfp+ZlQPUu7OS9lSj3nKxP
BfiXrj9bAmtNQznO7pytVyYPrUj3SpddmN555aGamC12fdjIVJcxfprX0n7coYsJ+ZTm/BJBwbO+
v5gtbhZdkEOT8wZS1N9CjYlkVSfcm4WPI2aLWoPGq9q2rDSKJ/WNXVKN3hlZRpev45+YnYdF6x1z
ELPFLO+A7HlqxmG0D+xH+njDnW4rzp1dDV8RSz+VLF/YdMTMCPScxhtqaCXa276gp64bNkXZgR3Q
EFTTIvS0NJQ4T+wFCxYxr2ej/8grjaogeFiADdV0O/2Kbr59wulYGpSZRUQ0kKBv7nhb00bjFPGM
iUZcJd9CWjvl+C29wMwooCllGeXtclsYVvFoeJZ2S3NesT0+YRfGYl7Gpll09SMjwpBPZe+vipbm
GjqDa6K4freOUT5N3HK0T0HHF15mXtKWKlDH0g4T9C2L0syhYAVMjPyE9f0ys3cm8LymDTUvu+79
hPVczesfZo/i195Qw+HHFJMzuIj88U6DiIi6Unjn6KUNdzDwRmU1OKMWbB1r+maDkamuaVAz0RMX
lnRTy2ib9TRV5mNY19I48agLE0edmVqUDGZbDKkEsqaELz3Mlo9OKmsC9fWQ7Y6P7dI9Dn//ZvOk
Z5Qy0dD2tmloQNowWhNBN9pKS+VkTdHSLQ7j/OYWCX0bUT91mHIfotHi+DfIV/3U/OiE272wIqmz
pSKWRjGZo+DUU/mb7tDxSAAFyELX3bfpuYHoedlbjMoH2j8EOWxByzhC+vlB/LlcHR+GpTk/WyM6
wG1CpFTuEurAl0h9FYFfu3w4fvUlA54vD/AsbK9one0B12oqFV12tOYjOENXcshBCLm+5+N3ev89
hDPbPm0Jw4w+Yrm1bSG/oELaXGhF4H087+qznbM18l6xkJDdxr58PqjX3baeDB6PX/z9aSTmhXVF
Z8RqijoM6BmaiLL+Wte1qzYJL3vasM9yvegO/N0UapTYFYmw8ZY+Y+3CbuviwzC15tPxN1j6+DNb
1rtA09QI18vRkeQGJoLcTeE5m+NXf9+MxbxQjpY7RB4KBHFCr2te9KZSvmhTq1yVlYIOzHn3mJmy
EuaTVfeO3A7gE/Z5mk3uYOYtokloap53i5n3G6femOWZKYmVJZemgQCaSD7ZaXniKy2NwcyQe0Og
JNcUzjaZLPvKp69x7xWxesJRWZqjM0OWnahKC1lvsjGxcTkgsfChRywY2NNIsQuBJOfElr8w2PMK
uT4ijWoroEyAz35BIuhVUVH6zhGOOj4Kh/Xgr5uwmFfGtQllWJaIWU2LAuI8GCvEEMIS1eYtjTeO
s6oHPTT3jA8Nqh5dBsgeZQWxhuO3XxileQ4fnXoDxTFEaXMN79JBBvE6Lbzq7ryrH5bhNxseWFU9
jgLD3h6qMCHQwXWelPhUW8nCHJjX/NFxTDihQhfER8jJTWu6mUmjZS7yCo8D4cWz3kHOViq4ETSo
KJPcEtOqviCOMe3UqRtPnFOW3uEw7d58oXQQNPRKjBBx5r0fDbAdID06SPK7PoIRJ0Z56S6H0X9z
l7FDG9KIyapofnZb9c6Tk5Y3hYciUULh33nfab5iBbSBaxXhalQJSxiUSNhWCA+ecG0W5qmcLVb0
9U6i8moWq9IfSIGnsFWs8Pm8R58tVTTw9FaqNfa269M6Xo0pchcUfqRoy5x3g9lq5aNyl3ZGK7cB
tDBU0CFSB2ncPJ519XmlXwFTDE3oUm5bZNiv4YKh8t+h7Hze1WeuBtHNwQfm54AjzsOLCInPTY9O
y3mzZl7fN3lV3ToW42pWVby16kLbqkCKTiQeFub9vJoPqlluVdKX29yWd0ixg6iunA+QqNoVDWif
zvtAcxM2aryNpLS3JaC3F1EE+n3f0pt+/OoL+489M91KJ3ZRRJa1teDD3ttaUK0V6iBBNTnVmSM8
s1xNbdW+UANWuFrqSKLkQ/BspSjjnDf77Znt0lrPQROV7a1EtsKHp1mhG039Y3Vi/i99opn5QpwU
tuETJgRrYX6aQN3t4Bn7+wKx3fvzRmFmwI3flAa9EGw17L0fWyOkkzcvI4TnilOVpwsr3F9q9WzD
CSVtbVtPy0uY0zWK4F1xKvK8dPWDhbzZAbqMla0+7AA6tAAODp81Ux1PjO+ClVkzAzD0cUiigZNz
nyIiisCSFuxD0bXbHAwUGjogsM4aBWtmCxBn4kkteAmC3LtxsDdjUX5yUv3r8csvfaOZHSAXmiZN
PHH0VKvhOUW+HcCN1KrkxF5/WDHfcfWsmR3UE8BvJSI2ZSEhpSjGdS+Hb+WUfCJnvUtovi0dcabj
NTMJAbyTslJE56jGRCxeV6okcQFqq+qZQzEzCNA+dCTAsNuW8PncLki3o5AbUJjnLarzajdj0LO+
HW2sAak9yEROQ1VUWUgjPvECC4Ntzra1Nobq21QSx8vuMgQoVXsVOBBCjk+lhSVpXvEW61TJSBTE
tiS7AyhM8euomi/2gbpz/AYLNjevdav1NirKAd9Xtw3Y6HWHkqZ1mTeWvldG9cTes/SNZoaNbn0i
4oZ4VTMhnmkAglupnjROvMKvQPk79mDOzNnrIWrAFSbxGDuBDyvO9Ort4Nvw0S2BsugVmlr5NUXL
tsGJTjaBm5WJ9VwUjlL9pL1Be/X7oi12niFh2VMJ8w2RHkccpL3T8/pkxLzUg77fvkEm/aAW1sOh
SA0JBX3o+1P9DQufeF7kMcaGhZhvZBImigmuSBQzP7XIb6mb4/NkaSLqv6/7ZdpC/kIodZvl9KWu
bcavdRtwI61bIih7XrekMGdLm1mIaaCli3BF1tVPnq51n9Kpt57Pe4nZaiYrYr++r2GrZXDDlCFg
p4dXAVrax6+/MAjmbDGrx1Gx4CDLrYoO2paPkz7XXndKv2Hh6vOiPyk4WavUC20DvTScleNEfo+k
IhDXE4a0dIPZUha2lgbnrySWVgbODxzD8VFmevd0/OMszKB5xV8S2f00giyC8C6LS70vVUDdKeWF
nrTOO2LPi/4829foTwgI13lAnmnooTDbLePQlCeW46UvdHi3N97PqJGTc+jZ3+bIZm7tARBShqDY
ie+/9IUOd31zdb+0Aba3FNXmcbOKfQArVXcobD5x+UOw5J1lcl7256iJ1tpqZm5FPu0tD/3eING2
dlVego/310HRn+fkGjMj1gNILZ2nmFva5vttimzZJjYM9bY2EYw7bzLNLDntIwhAScW23ifdk9kp
IkZZvXQqlwVEeT1+E2fhg83MOaknWw+CHrRRkZn7ftSNHxrsZhU1SnsD+J5e6v4jnV2e2+dpdHH8
pgtTbF5PBySKWhTJTVV7IDmrQ8rRFeT8jl994ZXmFXSlURqDdig1a8Szl0xXkwP0NSC03aFkSC7V
5mhbiZM1mgszel4+l4xaNNY5t0PgcUC5temVWx+h3NRNS9s4saovfbGZ2UxtJYkt0IyBinx3AZCr
2gHx7D8f/2IL0lMwtX63Skka2IDjbW3zsXWhf12MPRJ3yZcRGXUAV65sjatGK/ZThTos6s6ktc4r
U0ek6/dbpxPHuD6yD7ceBVkC+Fi9gITc1JV35nSbGZI1hklRScPaOpSwECrUAfg51YkVZ2n4ZwYU
NnqJpqkwtgg/l5B1ZL1C8ztx2VTujo/OwnyeV9IVQ26MTWZaW9303NJPLjwd5hrS7rtIU0FYDDfO
JNehfioEsTQb5nV0OI4HvCsxSeJXIACTWM3yDbCWonB1YNIRHOsY+FxcRM60kUWVD6vRm+iXs9Q0
fzpQQ2k661VvPKtUS8yL7mAshymd9oQcLYr7oghhSo6e6XmzY15nB/hBUiUXWNuyry7Y6J5joz4R
Uluw2nmNGW3FTjeZxEoTa0DA2EkAb4CmO/Hgv4qj3tns5jVmlpqVozHhitHDJtuNBHXmfwr9HAEX
mYdN6bahIu4QUawU17MNz9t3YWb3rgplyXYVS1EBI8lImOtwqjVxUQWOjLdxqJnNJaLaw1cUoe21
osH88hoovhNear7qQyuyNsen9oLxzIvWqpCCMgUc+Tavyh18kGeU9QLwZ+apubw0ArPVBQk71XIi
43CD9ptgmF1iIuc1CIl50Vp8CNX5k2Wic1TvQHh8Syf/oyPkt+MfZ+nZZytLYje66lQc6ztp1vTt
Vj1iw+qpxmrr/Y1/XrJGFBAYVFVZW1UGzS3BoThwh7rW13kd5BtID86JabrwGvPCNTOsIyRgbTyl
ztC+lmQf1VWs+8zJ45/p1xO/Ywbz8jX6RKmJRcpi62tlE20UM2uTlaCi81GglnKTDsloXCUp2MsX
pQojH019LbuJLFYuYF4HaRWTIp3RDfxRKvBjWmSPk1J20HmKIJWuHuESrys1qi23i8f+VIPT0ggc
/v6NK6wEmh8anmlumyYEdJw8H6aP7XclRK7uhC+09PEPhvfmHoPvTVOYafY2pjEITKVjae3K0JRG
ObH9Ld3g8PdvbpDrnUPhJvHqujEMDlW2sU8CTT+x9S1dfeaXQLVFHd1Uze1EaHGX6g5QSw3o5Imp
s3T52eoAsdRhqzucNtXI/4agNDEtYsnqKdWHheVtLkpnM5Warh9M9izDdvvyUD+Q2I4rPDDMx2f/
0ivMFglEy+k3shpAvQF+iItsZ/YpKLz4vFTivIhvtOGKxnXDAKR+udeBnq9sq8lOVIUuPPy8Zq8w
qk4dmtqkgU1vLqehAZ3hD+c1AYt5yR48kwQIiUQ4XBjB2lMccy0n6MjHP/zC2M7L7GTdlXmTMXd0
5PqCtW9Hqe9qgL38y9hsrZ/n3WVuvyPotronX9ZqZffR8G31wdbG8BtCd362OX6PQ+jjnfVTPYzO
GxPO0pZibuhN26qyv+DMJZobqzkYxgl2HZ5dYP5oHT98be1edCfuuTTyM8OmGI40O3szFIEgKFcp
TNkYl7kyfhx/p4W1dV53p3QlqLieTGDDYVO6VQtveWVMk/PdsnPjcaRI4fn4nQ4j8d7Xmx0uaKvl
rBRUBCXjsLkJ8Wg+Q6TVHrzYys40wpmNx6Zle2WhkRNU4E+YxPRIrYn4REbz/RcAWTwbflnUY6pq
vECfgQoNut67QdxMfpb4+icW2venmDrXtqP9JITLi58HHMWmkd3yp59BrhkGcv2oU+99GFUo2Vc8
CGwwBXDr8cF5fxqo8+q8REYALeOR5cs3bi1IP01iryc2RfzhyD+xErw/l9V5eZ5CcA+Mc0/MyRLO
rZ62xkWRmKfKeZeufhi2N9bpGEbKTMaDnVoA5tLwxa4NzD8Vf//92/Af/o/87p8Ttf7Hf/Lnb3CQ
qtAPmtkf//Eh/Fbldf6z+c/Dr/3PP/v9l/7xmKf8P/8nv/0GF/7zxusvzZff/rCBCNqM9+2Panz4
AZWr+XV1HvHwL/9ff/hvP35d5XEsfvz9b9/yNmsOV0OPOvvbnz/af//73w4thv/+9vJ//uzmS8qv
uW3zf//PX/79jy918/e/OdofoIIsw1ENyomEeUg+9j8OP5HyD9uUqkZKRVcNikYZjSyvmuDvf9Pk
H9B1SDprqiocKB/8Up23v35k/WE58vCfJYVlqFzvv5/rt5H535H6t6xN7/IQEDsXtg/2/telRjVm
S43vZZ4xNKa2QzVghIesFh1sQaVMd7QKVJcdJbQQ39sKEKs0aUcBGEUtvBvqqWieQvjpzzJQbRic
dW7+bMJBe/ZG5GiA4+ptTXdBbwJIS7sEaKndQf+ZuCw8JzVxPg2UasBlq6wHkFzqh5yUIAi01Inu
HDAvwc4whKOCzaOv09Vbxf8ZA0sDYMdC718rRk+MGlqbKFyyBo1wbaKx5srPQgNzTKICkpJElQ4A
h3lItkwjDHuZxD2AAkCd3nWl0FOzscMgfBJ+BFeAFrxio0xoy61qSEfmGjJKV9CD1jcqzKdyqNe6
k3Aqyzp26MnKPgRiSD53lj9Svmk411qvhbt0BHgIRmFqA1dA7Pnax4lzCzUSOEOQ9I0r7Kh13EYC
pyjR3iDySsOf75YizX+koRJfT7lTQTApwnibhEq+y1Td+VxnSv0j0y3/g8XR4cbPdefBFkny5HUa
RO+yB+Br6BEYgULa2e1kwtdyexl2W92CSZvKrnxpEtW8LJOoghWUWNFDkk/l56wd2gc25eFR9R3w
sao0bVhqVvnVCgrru2EkLarNQlYr6eQw4jiyPAAhaAXVEX10NzUm1HBHM8pbovrG2lakCs0zRGQ9
A9W8B3mh1C7Yk8GCEl6Z33C1IUiPEVCDygJYlNOxiYIjKkZB5IybehJib1tgjlGnVbJoLaQAeQax
4ZL21QwWS6rwkoqJV4r+jfT6NeQg2j78ED3S60jvkmGtIsJurZwBekGKr/8zHqu0XoclApS7INY8
MgSG1bw0qmLGO5B23rjyvUQYqyko9VuVc2y37tJuVFC3KNQvTaLZ0jXhHtI8jXbmVRak4oOTqUmI
Uro5XB7abR24iwXySNIPE/sCLLfyCciz8Rg6ljJt4QAB8knyob4UivB/KhVJ1XQ9ao7WXChlJJpV
baa6tjFKLQg3NmMIxwqsWhejIedWFVK6K1U/zOSWDBDEVi25T8zQfgBUKEHfAGCt3dAUxqUBOXRf
0jRW7A9VMzuKDsI9igvTqs214EdKwrpb0UzSfavwvl506aQd+OvQ3PQgUZuN7jTdq6e3w7h2cqGr
r4ScfWsLuwg8haXmzZc+gWENk22U9sYzFXDno+dVtxxFAEXnnjiwlYJCi6ktb4dv4JiSvSUntJzq
RknuZDK1e7QHit4Nct9C2q/wfFqdzPwWXIlyb5gdIpg9yBNQHL6x0Yba/1BYyO+4bdSTBx91v905
Wa/vOxTG0SiqQN2Gui8+NzLKm1WfTqG2KVRTLwHRqiDQMm287uIBkYykaJsPUrWLeJUEgtBN2ghn
Q4Q6MAG+Fv6aBEy210lT3TVJNH6gMVtLVkl2IJC0gRc/OHZT+it76I0rmaYNHDw9Na8jJbWcVWYm
8qKcsvEuiMCyrKRa5J/Ro4CXoZVtem8pIQGFyeJh+iy5cNRG2Qulq+C6ZDK8otDYvlHlGN6OxB+6
tXACwImhNz7ktfak+R8aWXuvOUn6p0Jin11qDSyHQyy2HdDnH7+2rn9p935/X/5tI9/+yA+bX/3/
w+ZNQu/I5g2Y90f422bPv//n5i2E+YduOpTIYWKHvZst+p+btxDGH+qBQU0tj0OTyaGF9c/N2/xD
NUwD1812DKFJ4xCk+nPz5newdwkw5H+cgX9h857Vb3BfXcVN0HXdcHAW5ByrMRWKGhjor+8z+0tk
Jxe+GL+mdmK5oNwf8ZLpGVUjCxhovtLs5GqAzKu2jrpNEg/jDjL6xYqb0Yn+tczPr+ey8VB4VRwU
HJyD5/7GzbQdJR8dVU32sXC+WfArXa0ZvyZdqq2TcF3t/DxHH1aX68qGaBQOxbYtTx1Af/fS//oM
s5OIQiOoGMsx2aMdUK2cWEMgU95DhtJX9ALcv5kxf7pVb92o3zPEf7nZLyfrzQu3YgwSOKLJnuzn
16Eob7Ja+RJke2R2vyeh9XT8bu+8mo6ktwMey9QOk+z3zwtRjxYSL6TvuM6uHD270uE+ocYkXCU6
JYX/K63wv/7hP+cYoWFNNzTg38zs329W1pGuBmmb7hGvegloVtEG7TrNPQcCl71uAuteQ7q8L4ZL
r0eisYDGzoRLrtO4/mZFao22ol/R8QV8MXoxNRY2AbrDpQ/peyV/Oh3cm0JCVSo1/VnTI+/EYc38
Fff5/QUQajY0y3J0PApe5fcXKJRm8APTUXa+o+b7XIcx3ugB4OpKXzuw4AfThAQ2FukmHTce71fU
+7htojWlF+Omo+70Ju3jTRDn0EfD4c6MwuAKqTDwxNDzuITzlGlxz54Zj+u0mqSrYYE6TWgXkez8
dcbNuqwCilcO920f1njPUQG52H/wBx2qqjRDdxoizTUByN0bXU+v6WU56OW+t/Ua1nSEJoL2DX+t
vOkGNX4ODec207iiUL1707fBkBX7oSqHmyxuPg3Sgtp4Y9QQYxK/uW7rynbHdHox4HHt887sV0YG
BMf2RXmViyAHSzdcZsEIDVpoxV0/obDRgui9yPtq7Se4k2OIXmI20aTqjPUKlqRPfLvbDqa8Ltpx
hDxafAkU6bk2sCjVy3cdXujOEul3A0L9RekVn6cAqmI7iXR1qCbz/P5BYTDw6qvRTK4NM/seIzF6
YVgVlPOivoB9NcBOdDK3T/WbRHBcjUMluHbiT0lAkwCVdxdqJ9lgdZGsI91ViiK4JWEKZVcB/Sq1
7KMBX3mNJ264ylReGnEGXyv5pGbTXvrkhENjo4yI7kFtfMXXrFymCWRFs7qKdSOCKgvDsDXN6WKw
d13q1MiOwChlt1h5dvEk86FdqSL4MMhUrBIFWKGOws2DCiYt00vNVRtv3cBFfrZbyI5TCHq0RmQa
4rd0CBscYDjdgWD3YAbS5bDn0ILUDiutus5ax7sq8/gTYPnVOKHfIr3nrA9/Vihk4gF8D0D3ch5R
ExWpupeybPqLUe0/09lA66xMuw8mef0BYrw7WKqBq/OAxB3BkNaxV3gglPjonKy0+KJCKpr8CX1C
aM5virpxo1YWbmaiwJaWSbu2o2EjrfAlKLpx1WT956oliZuPzWuUi5Yv5nznnUbccli6GZSxFWxY
y+1j/bH/aZtNsE6hudEIqF2Gjjfg2oSoMQTGOjXax7gu7mWl+GtjmL5bUZ5thNYD8DaqXZVcVM1l
W6P8mufdTqiZdLtMGNgW6XDTltceRnDY80pfvy7z/mvKMqun2vUwmU9dkW2ymvrP+ikFMM/sTz9b
RvDKhnAjbYh6CiTUQodHAfjVce0SVmTitK4dhV/Iib9EAlZboRarpHj0gyld+9MGABpeQHOlZtdd
5cUIgIWS0wRUIAMRjitCNrc6ksmwF2W9MSoeqG3T68TJiw9t2T9ew+Iy7grvpQ+D5CPktJuw6MTK
U0ttozbaF/rmXoxUU9B7wNV3SqJKY0d2Vcafrcx4AvwIOzRwXkq+gqvXkuNc8jH0cYChiqagyf3X
wiq3Nl0KI7NQj9tbld7OdVCRJw455yJxDWhPRCPHq4GCCPuFBsd1rbTDOq88Yy/qaqXEiEGNgVRf
R+O7Wr8GmW1+ErauXHQduOOsFpso94ZP+mCsHSqPMz/MHn2RPYDAS1a5Y1Y3YVys1EzYF63dVXsO
NdHO7xAknIzIWjtV11yGUHhdvCcT4RKYJCL9bDbTB6ua9oXTik99kt0YIWz2KSyCD9BYGG7GFaA8
BWQZjQXbTBAUIzl0o1peu20crVypvV8+NRu0Jy6ypg1vOItkYGrH5gJkNodmxd/Vidq5yJqo+yZM
04cpKrwNjWwrr9BYMnq1uAvyvAGx3H+bMrO8Af+ZXxz2I110Px3dV6+kr12Ewshp6/bv6qzxV44I
nZ2UwSWtLtalH2JwRQRbzReesbaQ2kHChoq3Oh5/shUC5fV1YxPFZgnKXjdc8CjiQI68ntICr0Tr
JZUOZbAWurJRQiW9MAmHXJjU46011rSVlZb3SNsN6yBz5CYpo5+psa+kp6xNPUuvdJmOB0FYsq6h
8kGPsp2VfvC0qHxQo0j9kMTTF8urP0qYhdk4dte6abqo/AXEM6d2LRp7kyRXepAanO2tJzQqnb3M
ipVTScutPRDIIlpbGlx3xYzIDXn3Xt4lrDcowFfhsE7qclhHViNXgRHvlEJ7zhQagFSllmury2yC
aAHbD5xIv7txQsO8bEflSo+det02xB9Aht+DJX2wOsjlFprm+fSaDVbhxlFUb8pMfyhr77bzxMjR
R/vaSLtzs8isV0nXfATN6mai2TtF/poVxS3blrMtOc3brWddRf2wzzV7LxJx6/h9ttbr1OUk591L
vaU7PEzu1NzBBVE9V3pFcS0Ss4fSC705sRw3O6A+URjpNnpgZ27sCWdVGfA+83J4lV72auYFuMa0
uMzr+iJj1HPgkqHN8Q/eNdfAJ+yma8No4lVbymBlT6+1FaFyj8fYFGwYdByqayUDdN1pm1pW7E6l
/VL4PyctSDfm4HxJi4y1frr1+s7cqxXg1klcGNGfh7/fIrdvHVl9phB18PcMWO22MHVNt1jRZv5e
UZbJ4LR5jCUQqWlUKKul7j2Ekbjwkky7N5u8dmFuuEJqsdsY8lWqweG0qt3YaH40uZ9SJtkFH1pU
R2hJaVc95XlummbxjVnKjWGJTzX97XelYX/0mOmoBnI8kWN93Y3OlT1WhWtoPrttDY/O1330moVR
uoXuQChXugskENaBHaDfrnhrAEBozY7+BRNlI0ywqJ5nf8yg5+b1eCUwpnCK9iQ5+h299LA7w/rF
pux4E7Tldzt/9aJRQ9oFFDmlY+EVuMnrEfLyJZBpfJBSefQdcyVLAv0DLj4lxKCFG38t+/DrqCi9
6zdBsWa5utMz8TH1851nmZs0qoj7yB9JbbYuqyabbrVJteTV7Np6Q1n4TZu2K6uPH3Qtu3WG7r+Y
+5IeyXEuyV+kBkWJlHjV4mu4x56xXITMyEit1EJxkfTrx7y6Z9BVmP4ajbnMJYGqqMpwl7i8Z2bP
zB4pET+R/nOBEim8m5oQJWBVJD6SzdNwdg/emA9hcRKm9Y6AdjZEGoLiql38NbUsuvei0aVGHiCE
uOjbTVwPCPGUGxDEujmYDZGvHlmOtzqMwZKFlf3eeNOyWxeHCyf2ckRpIbTVq1MvrKcsluEf7tRT
FYsFJmHruRwQkeADqyzJPB5Qrz4MDfESO4UZVsul7FCQGdo2CMC9BIWcEOW8AKRDmqWbQpMAww4B
4Xj5FB3i4sOT9vP2a9oxPFu2JZKYA49QZSNzcowDWAeIL1wXW1qw5nOe2k+np32r0S7Ke2mQyiyB
2SHgFGWTj2+Q2ebMTPleLOTAdH2FS9J7sJE7OzOVQLgB5UV16ln7e6u2BEGBp9jXe0/xt76ernMZ
wzimQpppaaPHTvDDTOVrxTMyFw/wpVLJgHycRIXsUUd2L1YjcyXXX25FcdjyGfS76zIHbBWjPkhc
x+xSndC1+dwsBLZtdwYy9EqK+Rcg5mYHzdAvGvVXBOLFSWERZ4vtfZgauAEyLwZaWgDlm+x9K04j
WoHBQGPaDl/omqIjr6Ia2fXbLwyg/C6rok/hd4q3jWR2uUFk0tfJ6gMaxYgB0C4RfjeMo6KvcIuw
1aTFYh0Qs68WLw9mYurqBvXibQYgupU6Q27AkQ/bU78NfYKQc73T8iHkXGW2hLFeNc+PzC4rjD0X
u0dM2hEJA92rV76hAKCA0u/QJx7mQboctEaZ8oalA6902pWUpdLVDyhNOd4yPqiD60o58weExkUp
ZKd9Qufix+CiAig7vxSiuS4zvlWN7M60Y+IdQYJPWyW7lMLpL2vxIxVxROvG83MXz0+o3M1dB1gU
/9qd45XVmRm9z45gmoXR736q/wQYMUiHEptpbPqP1lznVrfYkTBfbkN1JARWzJG+ICKr2pkacrZy
rcdkkUInwVj/imThJ+EYPPTAUEJhshltyWL5y3aLiAkImj/klRMRngA11LvCjmhm+hMs9dA36Cco
EybEsWt4P9v2a47cniFrO/+fo3b/L5zb37C9//Iv+v+QmQtBaP3X4F76U/4abgGy/87y3ai82//w
H+geif6NI9nE58Cpwn9n2f4D3SP034JACIG0QkxY30i2/43uAffjMcfPQiaAuQH++z/onk/+DbAf
iQRjPgf8h5nq/wG69xeM85+Aizj2wzAGVhggKoJA9fSPmxiIXbM1i9UHCdexrG6LZJbTyxItzZ1R
4XA0DuSEX1iSIW9vPpZGk5SPCICxZDgogPIHzy9wIcZO5qYegFDMZbnDRM8DUws6aF2AvSsW/EXb
PCVd3Nl9jY4rHfrtfVha/QopBzsD/MzXcBFn10Ik0scRooN7q5Op4VPaDPwYRGO9DxEMc6vGun04
A2UUlX4zCgxWwfzdf3p//xeo7a+ZoH88luiGx4qYMjydf074GYthwXqq5oMm7KpCPh3g4xBnCIWq
gLqYGr24rdGZhSqbXMzOfz0rKFAYcqVtDUXq9A5X7lNJxnvc8l4yQC6QSj281Q5T6nOnTmO9BPBk
oemCzO0rHO10RpjAxvYrkgN1f6x0IS/IhKrSRs41sq4RpjZoGmUS7xFHRtXncnD1PrDrr1XFy650
3rsVXncniL1bmHdDP49lCEJU0KXd6fJ78+p9027DUQbVK2Kt2zuNMdt//ej+0jb/89Eh7hOLilAR
0H8Oi+GNTNCmReoQioidqemXnEyo1mDdEeI1Iucq5AmP9XBc+9XuNiNBe8HN2aM/g64mOxCgFz/S
TapK+yoKV16BNaFOA1GMRZxwju/co6XAjC1qOvwR595wo+j80M/0MnTZv/5CN+ju79+HhTF2RugH
ANxBgv0d2uuIQeRO5c8H3Af1ni/1YeLKywhFfJqS/g9ZItBcMgSoK+v/N/qZf5i3YUn5jDHAMgGe
FfMRO/73X66pMTryRn2AW1CdkEXSk9TdS3978X8tnHV7tw2E7H2F5oTWTfhQatFmwMcmxMqhJcQL
OLZ02XmeZy+QX5OsB0J2+NfP6C9d4D8eEuNBxBkwXB+DCf/4nEWzoN7b8DnxoGjqnLcdK+Nl1cRR
Q23FudJxnESwOE96KDp2vpTPK8zo/hs9S+D/5T389w8CIgVsQERjYAZwsP37A0OqU9iLrXMw7utO
pL9CsLAknkJdZ0BT5FiFD9A6TclilhP3YbdTbeobqUBoan12hR3vc9nClL4B2HuBKQk/tLbIJgo1
AG/Uex8dm7DbBdH6WQ0Iu/enESpJ5XYyIkf0De+eC+51y+/sjUauYZKcmCiVnNJTt8KwTamwulv6
V7IV7DyOnT3OI9/JQcf51gUq7RY/OlZifuOw+kdXUVZZVTavUy3Urmm0OxWqdSfwf+409kWM+KVp
zlH/TzIfNwVmF0U66v42m0tQvphtOE7j5DIMq/jHIB6mLJBt8EbZuhtKi2LcwRQNbn9dPsG4J5lv
ncLQgWCtSxilFFVYnh0jdjeuVbsrbsWfnM8RRhwfxerKHwPgvBZX324VUNkLE1/gOf0HGP9zyKuH
Def8sSXh48rLB+QJyJyaWCUNGT+k4jLr6+W9IyXbsV+uUm22CrAmQdm1yYC1msrYQ74NoiuyZkCq
SF2xEDMUfg0inwcZwhDOKO2n3QYTv5T6bb4shQeXoOASV5j6WUmdNK2xCMDwWBLNACabSlRJOAPl
KVn8LBX9E8KyLxlE+ai0/sTF1uwX8K9JbYok7NB6QDPzqxng5bJMucVMcAHnZ+ws77HGt0NjuRbi
0RP0OQpWve/I4JIaabeZtDjKw3a9aPx+r/OD+3JO+dLTfLC9TkQxv0EFUhwap77JZH7OkVgy25mj
YDgo6TiyG6JDUl1owJ1+eR1ukewTD9/qaY/+UlybcpRJJCaX+FRdvW0ccy2951ADZKKAmNcNeoHA
f6X+/LqN7G7pMEatfxWU/ZRCdKmBNiYrYf9GC3tV4qhkdS/ZCkSdo1PSW5NyM/N8c8gO5N15rZb6
0iz9zzhY4CZO+KdnN5zeOlN6vfO34ME366XyFDQJQqfEq9sECPArHMLMHup1r6/uAHR3aSO66NjN
n2YF5An8CLeYQFvQhk/AsBFRCDgo5+M2pxi6rHb9ptPBbsUFfwxnqDMARXifMDMpU0KpxvqcqwcL
A6p9cZszQrDiCPRU+aeicp/OzsN9U+GSxuwHtCE9OZS1TxMxr59rjaRlrwQYE1bxkNCGPUxmPUf+
b4t7NCHS27AhoournJ/DFNykdPIA00MQs2shCDi0HbqGMMAsazyze4w5dAA0o6z3MCIdV/6V8U7f
EThM24kYyAN9lli6/oDNpU4Xb7gUEp9LyBKtGbCXZAQME9oBCxNa/VRYvST4SL3j9sqlOJOlKy9T
3MGOJLov4LKVGqG8lBjgTb3+5Qk37eYGxNyKEOakOq6mPALAS1k5gCaqC3UwC8QO7Ee1tvUutONX
Uw3fkOMuz4h+vYORJCQgZHuH1eNbWGu577wWI8yc2U/vyOfh0M6FOfbrxDJaqnYHNhjqKrIkQdn8
aEX3B9zCmtoQNJeJ5wNfN//kBmbwodCJxV2fIvlGvbVEvWNMgGYLRaciJcShg714kP4EFZF5HfsY
ZRD1iNmw7WMBPUTp5n7rCQFtciCP/Jbc1Vi/TxEM82ZHDDV4W4u5oZleik2mbQy1DcJ875TCutHv
MIkDLqO9cFfUcNrCeU7xBjGqEHklSQMbNkkztJ8Nytge/f4j7a5i9e05gI3w0rOk3R4JUV0up2JK
V2qhDNnAKqm2WnabXxzgZAmhUd+uaTDb30NBbhgDWO8h+lzkUTbB+7w6D6caGTKGUWeEkcjDWD7W
Qf8UDd5r5NfXuf4uO561naf2tg5YXlYqpTZAbg9Rj+sKlA+uCduDG9Jblo+qwcDVbNjFEtTFC+Yq
o5xuENXorUN6LPPxWL9QeoLpGYYrh/M74FDVpw5Bej1mKagXawAZ/kF57ZQupY5xM0aXbhXbDn5Y
CWHreMRdqfY+ac5zK7asoCF2qTDXJhrK3G8s7sHutpEdZHbNzvK4zvqWhRnA6bdFTDfHzem9zIlV
ywlMZwReBhoUknpjhQh61Z6KDlkBoKkoKV+RsJ4w0/0gUfQcjcWzFMXPSV1L45pDsfHPNhJH0Yvu
AXdDPtt5zvwymjKkbrEUmcpZdV+rDhtzXH/HIwY/Oy0/urWGZHIp0tVCNWUYKLC2ig1gEfFNGh3m
vmcSGpp2P6NZP/rjlpkATPIST4cHOZngUcDLu7cn5qAMhBQtG9vwh0dx8yDW+T6I/nIqoTKJPf3C
uL5UBVAy4or3CUJFTOZflkGTM/IFNzrmU4fJbkzv+Duvp0d/Yi/ak2HWlSGAVtfD1Dt6DoPVgUIY
Htr1S49e9L4xYOw+8w60nresomg0tvp30IC9jeg2ZkVRXcD0qV0cVU+Ah9WVxhkTbtmxuVfZiESp
1DSV2THssFSxdc45A4uHKeJtFJ8Vm9UehoNrBlEFRo6dOqmdgCjpruz8FONs26udIc8ClR6NG+5M
xhVQ7VJeBrGAB0Z1l2EB6OPgY7J75nKvloGekf8OWXzJb4fo3lnKkqHp4tT6Bt6fTXnnLJBuzBng
1YYAMChE/GfrNiT5rv1nPW71XcVtcdeN835sndwDuC+yuqEIXTfBEef6l6jYpxliePgSrNi+jPlZ
aFRNbhm/uojmLTCihLSngfp/vGqL0wZKZ8Bq0XEly3BRsXmNnQ3TOJq6nG1wYvSDtsyIYSZFxtEB
MCfW4xY04OiApy7hn2bBBddy/hk03dHQukqL2k1JDLelXHT9Y9TFw2Xsqww7EB3y6P6sk/8Q0xuF
CrBGRZ/+Yq7S886mHOHxbADhtQGWLDJf9nBfYacemPQPIaLPuQLfHZbeXY0h+ochtt3eOJQVS7iD
Q9gzF+1PjDQ4HGSLSAJevSpqMSQpyO8Ru8cxavJtfPLKlSTr2H+CEoLfI0bGRUgP43KOOvIULrM7
sALzioyVH2IJTkJ1GSQXL7Lbss6sJlMKW1JEQZsCZORp5EvML9XHrVpZ1keDTgZDf5RoAdLYrx5B
T2Mrre8NCpVV42WMf2IbvCluqtSZ6A5ebyqNIG6T3H+YyHRfxfSzceJjioeXof7dCvPth8WHFoHD
lRUg6ovU0wms6O9tG9A9BOgb+yHp5z7cLeq94KRNadHEaUt7kmNq+Y8n1Rcx+qOtgiX5646AyvDk
NwDpdYUJVsaWvOBA6c02JeHirh5EV7mbwDSrGMXqVN0LWX0X2z3iOe9lb35hcLfIPOPFuQ8AOkGm
l5+AqkbfL12V9c2PSZwr27/qZk7nsA9TNnRf6PnXGPBtt3loNDCY2HbARTkW1gx4B7WaOA8qgQCR
HItygYQBE0RkWlOPz/2RWV5DazDNZ7a192TqhgzAaUYHtW9G9aT9oU5Ya56nusWSpr83OyGKxp0E
N69kLd4ROQwms4CAsve3JpkXH0EBoFRsLDxYCENNEm876CBxkYYxKDLPP5shxLkZz9e6FA8+lLlQ
vg5dUnfsoSq2s12iO+iafhXQN9YLee5C9wtCtZPdXA1+YjlNskCzwdnJRwucDGsbJF0F8BchIyhx
lqBJfQLPpc6gzjTNh5bLzhhxFwXxxW+CBy4KHA8DrlHsgT+oSZdkNNMFydIP0FTBYtwDA9q3d0Y0
cQJfLdgT+DgH4uiDrWh7mhH0N61ZlA60XXfaw/T2ikDJ0tJXE05tPhMB0UapPRTj9nnc+GjwgCEw
RTYzcOb+Ze70kG9oVp9M6C5itj5UDPOUWl2hnXB4d5rOaT0H1UG49sBnnNZdu4tbkEQDwo6A5YSZ
H4LSqXsJ5hIJiLkQX8iWDg79b4jBz1ZZkRDSfMMVF22S43uJvZOE8c2PynokU1V8ZOD6p25eLqvo
QDMtbRZwntS49uYGOm94s4MELel5oNC5rSQ+afxs16yRTO1ooeXY8hunV40S13kc5zEr+C50LUtV
4KcG636c5LyTYfSni6ZzYdsYm6BrMtp7EJGM20GhPYDi9Xktp7d2rK4NztcEasN7HfXvdH0JVQ+m
pdMnalEYkaH5XW95y5vfU2FZolhFEj3WNG0HvY8Zg5+AMRco7OeTYOF+KGx31wUiNWM9IhKgOYVh
eBIlbdKhu5aCjonaoOeHXzeGqLft14Bf4BO6Xx15Lg24vZsZIo7G3IdNU+61nMFBddY5jI0vpvfH
1EGqpGvMFrQ+1AxdjDnsHszB6ty6i2iDeO/tTcd+nHQrGTNnn0g7bg/yxIGCCSXg0x6VCFhroQ5c
IRuzPrxNA5C4G9JVY81QLts4G3F8bTTAsJxeMXWwXL1p8E52RRUfcqmT2teQ8U61gxAF7PYkfzfF
Gu7wCo88KPdl6+48Nr1C45204hla5DEtm0sEE6xMlqA5auAEbQXw1PYXgkn3kz/jqA0cEoGapyKK
tl3NWN5R5j/DdQSkFzIhMnvDHmrw4U99T5encEu9wYJitH23F7RbMKDA5qMYYkB/3dLm0dCkosS5
oohSOwSOjmc/mmHLINScQt/RH8ZuHh+WAdSDKotTeBMNB97Jjc7LY8J5hgxdCEFY9dC6G6iwgXOX
7YIRxUBCYTXSvG8g0ItACXpV9LN0ZNg1C/oszCAve8WLJg02A+jyRuWYEPebCUDFQMuCDbGA8jPB
F4zscHb6etzFvrpIomdE7MmLK6SEQ2ltkVzUPklbjTs4A+MYB3ertlMEYAGdL6X3I7Ev3fA+iKp4
lNLvYSjQuNMml+dQFVcAtyTjwVpmLZBQt8RQBVEbPQU+uSPxDWXTHXKS2AWs9ZKa+hapDlLXODT/
OFFEGgHkyDdldwBqOmjlUQqPq//GF5x/Cy4gA2gwDWqwegUwbi38PbDyNQnqOJWwr/YkXhmraYnX
X+SuAJgMLUHihep3T0BNSa12KoBHsz/dDPK/op6nrTcb4DxNnL1wjEckClP2uAsHzE1QCL3U9idU
/E7VEBvYQOLp4kpJ1jUAyzqqvAxQsXe990nJ9AhEuk6qUeEemJslE9uKWZSqfKHlwQ2gxruqAjK7
nUBygon16TOVttjVkGWORoFcHmDYgUjo1wr04l5NFVx0R/kceQ3FLVN8KoDhLqbxidZROs31B3bk
lgQFN1ngaA+MTNVQathDVbNXJZ3LNmJL1NHrC6j+MzoZnKYaSNmMwhsGwyKZRyLSMPJUzqGuSGSH
R4zDHmUsgGJE1YQ7KGQ0mrk2gI8J+yFsiEBV4fFEIyIO9DvojMpzz1vZZJK1F2RiAFOyKK/QruE6
CY4dabvTUukhIcF28ccWYF8XhWnopvu+93ILW4oEYiuyLyD3SbnfXVv1LX3KQDITMKv4CKsPsL5+
aGagN6WLoqTYxp/BV0iwOrrGHREDf1rqdcbXDXD8epNBFSEJVFP8owo2dfLL9tNSTCxEw4LGBtgM
tDfQFNvQS00/6aNZ+hJCnjinWAx3jWvMoSonncyVzT34IIA3LO7sVMi9RqpS2g/1KYIBCd71xyTa
Nh0IFCXDyYykyJGAjcNQFmmESRrTgZOBIBa95fbT6BKFqdSofJf5iLNBJ0sYvcjFy3Rpf9adBJ0Z
VHOCfgnjCNQO4OP7P1ANMWzg4FGiE8oAltlklOJr0gt0CRXX4IYIeOQx3q0hz5vlCebu72VITKrd
+qPaAhwST3Id1sR6lGWIlz2GkRt2I6Gvvg598O/hF8Y9n/tuxrxG0f9hw3ko1odyXS6Y04GaEsqz
dPLkYbYbTSyqvDz2xHXi67PuOHh4j51gQNNncEGfU9y/ZDVTTsZOZK4qT9i918qfojs9kF8xPCuI
6crMK/H9OMNNhcEkoJNNACMR0MIVGsFJx+G1XekxbLcbprqiVp1LoBPQ3zq/yicpvyBEFzvuFSMS
fnW4E6glkk3tMN+NErZLYXU4H5YpunibznitQfMCX+2HAtffAaoDFNgjrpF+BChsV7Vjgx0zynIx
Lm6/To+6YgSwBNbg6NGXiRXPdArvl6391uuEo8DDj/2nAkp8zIlNa4bpNoMaps59E72EYQs4WEaH
zVX7mM6/MF6341S8RxUrDoTu5Iz+WDcdgGG3mQQgMEs2HmfBqmDos8WvYdMOablA6kkret0CvOZe
eOLers0vFwF8nTmUwXSBnDly60e7VBDShgrwmXzstu5xARKUVAxU93htOXFgtqA8iCtvSgr81h7H
b2GKFbCVWIDzNApyzOqFBQx1yNpcIT/1DpXyCZ7YBlSqP3jwNkbxVBrUAHhvHjqlFmLpVOhoxT7x
1jTW5ANrh4HmLEqcMEDlDnHQdgeEoF5pu0BnK9okYB0u574p934fZMhYP87BPMDcHtcMlIvokgDY
wWsOZWDUQMwRucvAwu26rQZirgndpezMgGKzQ6FZ9k8WM0UIqFqb3TyX0Ip2AeqT2Wab636WUM+k
TBd3QAEgIBnCJ8nZK0XXlqPQAK5fmTTokQzJy5M33OpRHuNIX0dUInOEEoaUIB84ugT4so+eB9wU
LV7qwFXVDGJYHI5Pvb+mAMy/V7+9xou985YKtmLoUrT3GGwDRtg3+4zccZ4ahHQm/tR+reXJyfrM
DrXxUYhBUqOr5sqZ/gayMKTMXw06ynl8MvQM2UENDB5V14a5ltzEDToeFLUCHymJtG7vAF91Mmt6
Bx4Elian1mwQO9PwN4dyLdAzfieLfCSo2TBjEZRRfvAalfWXiOxOtpDgjsshjKE8FxgE2wSQC4Ie
pxsKuFYVMVLqTWpQ0QDU7745LRLRDd81KrO9quYuiROuwqd4HjG/WEFjM5CFZuwkGv1oB+Wn44yy
xudtZg2cT+Og348ShgutN6I/JI8DXe1x2TjBsGOzZXBYiVDDjMcZQqM9VwSIZPSIAb8n2LTAsMFh
Bky3ZjlMWJGrs3tVY9DTgVzMDMSmIE0OZWh3gYnPg6n3JVYgFR45N3AtnJb1YkiMN0deBzYNGWYK
xjyAKCQqWyBuGPyAQvi5DAEqeT1KFQ9DXHGPsHIK9mIDT5jjLF12RZjPY5OV0D0n1GDpto09EK4e
gxptDaXjivG4J8C24BbayeYLVpONIxxTCiu/EIonmw5sahvzopQIIDuFpAkoO3SG+LzT0tU7vjaP
67axDHHOj34dfStN74e4RD3q+EejljzQzh6CwJ103wHYL1Si145lBNSWP/GnIqzfCg5waolhdgdt
1aJWtHXaHFc+0kO8TE9NaTYwUiiuB2++zsRCFTxhzLLwMQWpuiGnUA2mqOkxPawSHGQ2xc7AuONW
1uAHBCYOPGCaUb9iCNTKc9VAiY4zYmEARYBmgSNbapHKaXrtfJOJ5jdroZm3LhizTlgF9WxHwNpJ
kxQE38E6ZLGB5gQLtBY7TDZXxwP4hU8rmvWZNToC/HOwTbfkauxl2il65i3qEqXWHwER91jkkAop
nM0cCp3UdGBIJWyb/bmHwhEbBzrwpk9sRC+4HvgYicPoo6wMcQoWkIcnncLpj0i64xZHO+sXOjVL
hNIqxAqWMs57yo8Y53mA1fs3qpAV+rhWZAVCG8ENzn7mxdRkpkXx6/Mo1Qse+OjVOFhjm/ZbN+Ej
NS8BWpmsRqcQTJ3LI3moQWntWkfujf+jV6BeatDhad/42VY0BmJBm4VTCMAFCyHi/btefnd+v+sG
r3rrW/MwGvlnWRR5g66fpUtR/tiGqU/R6w4QUrh9J+F02bX+MxXqsenfMS/+0sN6Ou9mfjKxJScC
9DsKYaNWm/JlgDyYmekbpTCkzRHEfuHwUAcgwLwafyNwH6D8cJZGbR6cJN4NhOqS59FavcPo9NQK
zzsQByRAs7bZuWjSiPuAOg/1/hFhkTLxxE2JNrWZQv+S9nX8qoJjUBgLhSlUzRh5sO0Q4Tt3+8V3
z5A6ZL2YH2egljX0YijxMOs9ACXwt+GRK9ANFJwfdM9AJiXDhPO27OqqfamWiKL4Bm4WMberfArk
NcZi9r2HEK51ShG7n7crW9S8i6HIvCsnKGHJBPy1YBVkj4A7ZfNQKjQSyt8HGAT5ASzpPOOLpzXc
1VIdHiRx4Jm8tT3Shv4k/npZh+6dB/ObtTOq18jBG4eCGBh5CQCvtGnRyQGfH5+7XcyUEFSLb7eK
jha48ZxRl+KBjfhCVV0hgqyHdR40nb18YRUCk6Z6enYlCCLwYIkw3ObSiJdudhjNavQZtk459hw2
yuBM2mt+1gEmJAhuEITEtjniA1CI1sVnL3uG3QvMpodWWtl1+PCqD9HJOQlF+961DfZtVDW3hL6L
ECWDxTQ+xsjohpIIodPGq97jcfsaNHCtRaIBi3Fojf4PKYzLYgRhJ+u7g293Qp36TbzyjvYz2W0o
QpJB2h1qa+9sKSZ8QY1kXBzLW2ddO5TFlCw7zMVVu8CjEBbEG09JuXUHXTyPsf8HYOd4Eus9klQv
CmEClyLYIH3nQeLzEtrI2SYutMGlku+1151KOEhmHeZm9nYDQmiDXxQBogX87FIOticdY3eoO6FA
oZY0jRtxxE2NuGgqPpCq8YsFUTbP+i0EQEI0hIYTs/uhKTDP4i8/BML81pGgM4XELGnRzpeAIDFM
DSJRvYUSp1hnL4PGbH9JNU1r+GAAS9/sYZkBu3kGa9bAeCzdwDLvOfUguURGFRLoyP0KDXPJ3XBp
+xaV+no/MFzyqG+9CEoYv/cBTumniYqTtnzFQg+BgbHhKcT83iEa2nDH4ZpeGwxeqFK3B6GftHMt
FMO1S2njPU8In/XX2WF+Y8QYQhmm1VJi+8iF5RM8IBJjl3tMR+u8IO9w3cLck9da4FpFmSoVfMDS
MT5K03HwtDP6ywZKiGpMI/jSJHxCeRcAMKmq4AQfQXxNukLc6jUV6Gew/xit8dozcDubF1DFuwgn
+yjrHEMwEDEB3MeQa5xFiFwASIuhocKfd2E7Scz5Y/pdRvUJmK3ejb4N9qFeMKtRhTUQOvJdATSB
iBpGDapeoScrpo+luKq1+RhdfIaP11MUAz2mE4QnzonEKvjLV6bPDON+OmAkiKH7Al42uTyAB2LS
CPwjXA120WJ+bgT/4YDawZQVvA2ET/Iy7Nt0GpKqAj7qc8S7VEzi4F8eOYYZTxu3YMdl/YFVEKQs
cmMydWsWYJZwv5n4DcYEAFFCOnePJZBetGzBXcnyOlSPfVu98eoLmQresapBg3rypYmH96rAlMr/
ou48tutIkmz7K/0BHbVCi2nIK6ABggQnsUCQDK11fH3vQL7VBVyicF9WvckbVA0yyfTrHi7Mjp1z
rPbhT7u6ul2tcmZR7RN4QpMtjV3FLwWFdadfzelCjK+suRSDbKl8cvHuaJkzcV30PFIBsRN1kV1D
X+6GWAnmULudE2Yxe9RALlUrfkzvxqGe7+L5C/6ykN0Xi+I1z6+t1XLrVhw0BxOfC6uaSkcy5sde
pshujgVBQhb6U4poDwFa5XT4N2BHIYLXsiErJX5ey59dzl0x9ex6Gncs0DYqu0An0gn8saQs7UhQ
JQeLjYumLR+asrc8PWO6bbL6vSqHO40IoUOHUII8eLgD0F2khXglFNCeJmF8LOMK1voUam6oNldr
QoFWJIWz5iTc5y3ZhIlyrys7dZ8IqqctbbBY2+vXiF+jWQJ01y0/SfPUS2Xax5kj/G4plG7gCv4K
U7wj4IpdoBaK/XGSfmqWQTGkQDYRxkJKBRFgaV2iY6nMN4JZ3dIHgMONjEQj0fC7BGFTD4Omyjn4
SvQj0yJOSmw84kZmK+M8IAvEYXWu6cZW5wpuAon4oxKHQCpSfWeW1QESFAk9BI1a7FPYyqlviNa8
7wwQB6M0/RKlld3KXR90MDKqhIhDnIaLAkivoqm8pwAwDv1PcZhDl04vrOuKs1dP6YzUkfVcaxws
Kq7hQjuSouReJd10ejtDuhKw/RDFg/bKcKpiySkWEw6CyTOsNd+LeDmYmIe4iTbvhr5aYZVUF4OS
UjCYAWgjFYVUyW7KIqonsQUEWOqXgt6Pxyz7jrMIEfHQrE6TGmJA1oC8XLwV1PQiFwCI5GmMXRVi
9h7SKLlP65Xz8EsZjdLvBqSHuiL7kSENbMeBilfS3Qgq+5zoYRkQttRlfpmXrXXskno3Z1MgzqA+
tMDpjgo8tHlO9wvdJ3YWvEG+9nhv6SOKh6kQL6r1SkWR4AxTeaNDOPPoUOFYFJT8TrF+Iz/1xkT6
xTG08Umlph9lwrGOQNLp0jiqsCuhAjxFJk9oU+SItKLHkixDj3FVE1eZtSc70Ib0xYzwvoHnzCIZ
NG7QEFVN7N8wQ5icr3QjqdImmJKFeLN7ydn3gUr3RNvSoxgzlHtYCrlrlSXwWwN2YRV45UvfjSaR
Al4knJTNEkRFj74rfe3y7CoggXRpNak5d5L2JC7W5JjxsHUo11KID1Z4q8D7mFo00GGLnSA6OFee
rS+JDoEJ43m3tkbqj4hbwqgE8+TQsfe+WP1SulnZ4CcbtkTIukFRyyJ9M82SmE0snqQu/i5mxc81
nLpd196aZUlD16J3yi4nvu+UfRNXD21hVAgIWuKsuND2WQYuOUu/y+W6E0sd8i9oqyHBsg3jBV5w
26v2JBXIb0fGsYj6u6zW3UnA3Vnuq2uwss42Bstyje+CQqETs44F9cT0QPh+SUFBsZ8IYlXYdlJg
zVrpCEjvFhwIs2YI6LORubSyuGfD6XYmcPGWSUYeHSnIaGvd64T0OhxKkAoWzFlaAY2ZCQ9qaEPW
hzhxNUYpyPZTnnzhvd/1naxcpiI1vYprAd0nT0HZ7YQes4fZHA91reae0sn1pvX8vkz1YhdwYpxG
fRnTDBV3Ec9O1u0pdT+Hy5wdzDV6UvKmcDUqjEmZ7YjFQMPX8rHOoQeQFXjxgm5Y1OdvEyAHnOji
JerJUTMMy9xyeu7xJeKhIsAQgaW8Agpn1O1TM0TmPLZUTuG22J0cPe9ETX1SjBmDCCO9BoamnD32
A4Bw61OqiWxNTV82R6uA3ewic468jWtiT8ta+sjAJ7uuiICswiKgTKk6aNDveLShQtB/hGJV77R1
NjI9KqBxmT+Tau61NA53bZ4c6dYOiws7P94O2A1UC0B70PxE3e08ZSKVGJhhqjBkjliF91aWeFS6
V5cCa4R9DqSLKb8nkjMvrcyjk73ir4t0IHp/ClNatU8abwrXyHAgUYw8KEHi+Jve0YlTiuKtbgEJ
Q9V9ouTpGmOU3ivILMWsvUtahG+V0XztaMrtgejtaQfO2z96lEHpHDImWApNswsBJZAM9IUUu1Jv
MZPL0pwUn/W5lCIB8GgLalQTQWJo9TjtmC22BU3xKxmXZ8uq9pQBoGYbzW+rCu21ioOko5lwqosh
KvrsmxEKUBfgzFP14j7/BdR6307hM5yQSzwBugAmNLy8ZcVdOVyCWkqeYlE66EUBz6mAzWYINAg0
tNCXQ1KVRI2/GHXzPCs15ghr+2OqkkdRTfKgsGKUx4qA90/QlNOTrK9HtS6+DktzMc8VaEAMUKNo
P6kbwlevg9aQqOaKZJu5HpP5dzy0pq49mruuG1TORXuFtTill+IxX6TIr0hE2VbSQZJlyaZy4bdZ
3wdGAaRYcRWoRYIStZN2Jvw0d076YFrg9NDn9WVRowsgzHlH91eQMC0ZPEwHEYSGPxrkszSktL7R
4QAdvVXkj/gGhd2cohyS6Y+ypF+tkWCARG/08tB0JnBuB7MlCqYplD6Bfzcoz1aXQCyrmu9S8mNW
uW/jDBQOmwIlLzAuivmLY2LYqzULV3oK0jR2X3qEHVvnhNLH4yVAtcFZNREHF7L5pY8M9mu23qmU
7rhLKXigsm876bFvd0rZBUUcEXjIpLV6iwhdLr0Bx4cMhYPPMU71eG/M/XZFkAaVcuikaDyimspH
opGBKlNaeE0fYAaS+UMzVLtY7gMd0eXQyK1DAz6QOcmuk9Q4Yi3oa3Um77VnGTElrCTu0mlOnhcD
SLcRZiqrcgIvB1pNqJFG1mjp0twqvWzcCNNxAKyGjXg2Gzb/EPqQ7KYtzI85AZsX0sOo1NcDdUMT
u8+Lgm5qTR4nx1RqTScU8t1EiawWp9ipClxl6jr8lazJ4omwP1Gop/5ag/aKU5q7ISUYe8RbgKtp
kR0rzK/XmkdftyjZRRWZiDE6qSwSmXY6pa0SLkIZQ0YSLgFRxqOUm4DiJlX3hNootK6V94mwD4ox
4EZ5kKP8RUbQbqfdumFg4T4sQeCMVXyeCxqOjmiZoyh6EvH8R3XZlBhGJNEu12ZyDBpjy5NoEfWQ
aKg7QcMqTClBsS2D+z4EDFSb5K4V491IxACXVqCaNOjPizI8wus7KtOD0srphalNcCNVyO56WqCJ
8U38AmFutLoHXfSATUiMSjotuCqAmyo13hgbxVcRNr1LqQ8T41A5cEfDv6Kb2QVfk1m2eenBqYIm
BjAYrsnoVYKa+RAvuZzU6L5KgKNpjABtZbSu2wamciPWvpp3xGATKA0cr/BIsfz3il/Mq3DEaubr
GQnRda7WvSNAO/Mo108u5lsRtYQ+PbaoeuU4EERNvu0vo2KQrozkd75q1dVk9K42yg9CpWjHdB62
K3CAEJDICWTCPc4Jmo2bW3HZKvVDk2zS8Ulugj6qSK6zXnsYWtmzsgOf+au28jBFCFV7WWkpfJB+
DnF1+fpnX39pSEHzKMfwmEY8R+OEkwFhyaZJXrWnKoJrA2+AC2XOkYYZLkUMY6CfLuUORngzz9N+
tKK7mL13Yc5DQPtcYS/0K6VANErqPAC7D4t4tOJDXg79nTiykzc5lgG1wWnWOD3UETrqPu72rbT8
RExqHYSJzEk1Sq8tIUYJpYqV36bXQiMK2UyOvuob9p0Ms+pZA2BPkYFqwUkmKF+M7gI/ZndoCOB5
iSGel5dV9MDfUoMYwiMxTrret0V5+S1DpHI1xmlJFSQv7L5P0o0SxrQj4NYZb4a1T2+xx7srhmQO
wDopVII9Qt0jlOmKUL2A21bSzKxzqmU23QrKp5sCkrpZPNxIvfTF0tUv2B/ngTAflXnWL/EMrr15
Sluvk9rVkdWu9OexaFzq9zKdZb5JHBz8GFrN76b0BT+Ci6FR4nv8Dr4L5F9HlBF7sUjvswplR4H9
wm1S4OnR9PlN3fZJUBt9fcjCAiJBIl4ZGshIpdYqHfyivaV0+b4pQ4vip7rXmlq9CmcM9YRBJrzD
jpCcxCtFNBOvurdShaHBH78sc9O1+i6zrXaNvomwiyQlddOeO6iWpYuqZNp6q5X7wpx83LIKvxyk
xqXHQxrIkOuOpSzCzqX5UyluTpSQNCrKhgPsfvhDpeDHC6W0vJ9c/B7KgMWzENS2zzPA/2QB+rUi
34OAp1e7dd+uGie1613eI+VK6vudloj6QdCSja+Y9744g6fTj54AKKcLSKzNiHa3u18JU5/OiR0k
YuBgEsoIRTMpX9Urv9ZmLOAiTtVe2zR/i0ZJrZfVfTMPkFEERfcWa66fcFJc3YRWSk7D9dmNQwVh
HRIwx5fUT/NKSy+8fltQfHJQnmm14pfJ+P1V04VnTLUX0ujQrbwwqRpGdwPtaqHYJftGSZE54Lzm
Gs1AHzrxhvsSUozG7VtJSLNphP7y+h+eW8CTSq/moJLq2euRsNlhaS1BUvJI9lP+kumEkkvKE1lg
qkakMmH3snAiMNUvXEWZdznCSxuTpIqSKv4s5OODsOoXVRK6Y0L1UQI12sO4NOxaH2dPq6VDpVXp
pbrJI3EbgSO3ZFwldIfcR/QiBuu4G1Pi5iZ5RrqY3Wly5Qoz6WYU9rnXNe18U+Jzw1MO51dt76yK
av+rhDGktAwQGe3alvvY7At/3s56iLX6sbiugPS9Za4aHEXSaic09YXIO+xoSjMeC0ttAOEs1IWR
tpPgJ6cF9TJhSPnHybxchPrkr3pCBTPP7nRBLRwtnsWNLLRggTNKVyr4aBXJw5U+UL5PMvUKqNeT
ct24ZR8fog3FW0YoVnOq8Zua9OeaGZJbbLtrtTrVjsdQd4W6GPZGbmGxOd0UeKNcRVIESLbZhdeq
4r9uxmZWIUbHsvdTYNMdh6EKlmolc56tO20C0DGSxyrV2SBCHNtC1fDG5sON0Wnyhdr21IqhxggT
FMQpmrRDPjXHJKX8CCmtc1SLHRJ2wrRr01gkLZqvsZJEP28Wqm82y4OydD+qrCQDDJ8yqtJ/CeL+
X9ss/ksp9jvB9v9HZowqUup/rde+b5P/ungus/eKbf7Kr1czZVP6h2loCkpPVNEahm5oov9SbBvW
PzRZFk2gKvIAw9pkjv/Hj9H6h6loJpJWHLN1eVNz/69iW/sHHVQoG2EJaqDg3P57f0OxLfG73uhR
dVxdt9+FLBnzFNkST6XJ0zpBZZnhm6qB8a32511vL352EznwFtxzNuQnTi2Mpm1dVSQMAFGhYqtw
IuxMtKKPCkNtPSRwLhXyy8VJdl2g3ki3q7N64xXx2BnB7Z8zfD+mdeIeD7GsklMwFc+4njzVqwKY
AQGRBDOEXW2/+fQfSL3PjnZidAihKOoRlLRevDeDbBcdLKeDItDamcvTcUahui3XP+Wpr8upGIZs
vW4VyUC8/19vTSvNhKi/M5bGS/fRLjtkweSrvrxLgzOT2mSuJ+OYWOzIWBJCimHPvR+noHoeK13X
eJMjOqtL22/CCOdlcBcXYdGu+Xv639d5vRvvxIwTB2G0AIlaMR5FmEcCzgA3Fpe6QtCdG2v7b302
t5MtWaLeECl7VB6OM/kIudIu3dwXnPKY+jg8OXhYVTYM6KB5gBpzbmW3lftk9M3o4e0XDJc0MbSa
mSKl4kBgweQVAXUY96+hqWvcJtfTLj2zcTar10/HPdmmtG8sNlpL7emX9GRxUe/CjaiJC2y4Nw7O
Xl+iSzy/9xR4DvHgIte4SC//ncNiaiIu3Vx1OvroE7uIpaA5pVIy+9GXfNkjufkKCf9i9Qq/+3pu
V6nmexPSv7YV9gtoVVVd0rlh3y92TXgtJ1JKLzfQF8p0iRgdiiKrgkigt98w1ziwlboR3zZtgaBr
Bi1RrXw65KaYbURbEIY6FH5EdDR9RI2q7ZMUIbIztWt/K4/Worhr3CX7ZVa0hwLY/ptuDg1aWWRc
8C2p4ssWkASaK/H70qqyA2ONzM/sDZ5+kO1Cow2E2+rjVkjqBe0ik/s42WV10fwwINmp3hBLU4ga
uOwxWqoRAiE0altqc2ICb8pIVj6fJGVfFybkhaYGOVGWF/3WNFcEVHLRm8MRnKmlGpRkRe2o4Wre
Jrku9s46tPml1i8AOBOMiR/6SqDVJcpyM7VVj3sU9WZE0dVtVUjKsyLGdbQfTIWQWi3pvZaQKAJI
g6m1aKGgStj835C52YLnOwRUKW6+RAUPHi0vu3E6aovYAgXSeAqhOHW0FFHMEu6ob+eG3VV08XEm
RF9BnHUliKFiXFNZ0FUA6A4lw4iu7RZiW/K8yjIke3GChG6P1Txd6mMyd4BGwK52khhY/FejOt7Q
iC5+Sqohgnu1YAxmG6FCQVuy0IE6COCTb1OqDhcAdvN3RU1KH1Pk6i4ccuVh0Kb8OpX0Fih9HdQb
XerX6xSx6MM0yDTsKdQoKCow+WZpcvB4NnSMl0eJU9CoTjbmk/0BQUbmrFVdHVqa8sBRBMiuM0l2
E/YjLNTaBPVvkgu1hsSvlhpIexsmzqAOrb/Ao3e2BXT7rG0fdNzhbnurra/TZNAv0kFQ7iDBNJ5M
40C3HmbpKtS69SFcojloGl4isMsMKa5Ym/awhISrdFwG2hxCqJX7FgJKucMFpbhoTLirUMiFfPKl
rkDfEFaThoNGVkg/TR2HE1fKiiGz6b/YaJ6h4Jb+GyeNPuMLd3M0PJb8GuNxaJoEMZym17EdWfGy
oH0TC6RhNCIr3VRQ0ZcOEw5lDuTl1Yum3Aqgb5HgdJaRIY/ebn4tFfrbnM37vVxqOLB9PNGCwNR8
eZkx8c9q0/xB8yqo8LGZk2+2XQdhJ04NWhjqCAWnMJIfCdm1GEWdti4upxuwb6amtygRDHY0ANcm
vhZ2hN+7rRVRclSWsHGbWou9STAnp+vXirK4WAdiQ1M4R1LTQYHk2dZmgJAwUl0zR12POYNBiT9V
7yMl3aRHAvwGOiNFl2qGWj9cpNVbRkt2V50CCwZljeBmZLfQDsMGLIcmdIT7sMLCxS+krHVmURge
u6hpHEr+k0s6KWEFmNTfaGQRqvaoK5JH63LDG+HUQlUMy2M+/I6FGziyqyhfWoNh4grctLtkGkbp
PtZjHSq1riGfK0cLDwqBykZD4yxEhWK3wNTHi8Mp8KO7aEQ1hkmUytNTKOnYRcWwImDbdfRbnsUL
Ya1BEJQpKlpnhCM7OzHnHi9l0Vgf+spUDvic6Z4GVeIARQVhrsD9Bm0gKi8AMjeJcz//wFxTQsiF
fYfeKHMBLZcWJx7nsj2GqWUKLiFNmLl6U1D/GlZ1SnZrMkNbbOtKvQFba+/KCoR36BVEc2XLIsjI
DWlUsZo92HJT1tV10SithJpe6OjuoElAHrlVNF7X5iG7u0UBpeBSeTOPiFVcIh+BL6dhiMMmBP1y
FLlOTQ9SbvmQGMsCOc+acE5OpsmJ9bBHqlJP3oL3nG9ZaOg16AT0qoLLJq9tQEdhkFROwxNJ6Hwp
4EVsi1s105JXzhm6c+wAYWxVpfggZVHxnWJW5DZdNx0ok1wqvQlOP8FwWzlcbm0s6WXHybBjuiE7
OGcsdgtTOZitnHIlXqJyIZk0tdel42zVD90SmU43yDdJbeou7TAOSI+eaoUCyaKQY4eZCssvVosK
0gJex9YG6EhiYR5EHbOJPsXVMlQrer/ruVa+jMgYb2I4roc0tagcqxWI2DgSblqGeFNaGl6iYbN6
XUhhT63FbzQswZLV7IizJ/BhtaxU0LNcuB8HNfwN3jq4gmT9XiVo6QmGm0EzC8X9UIyRQ0ODEmpU
bODTNITCgXSJohAwszeHknlfNXC62jm8A8x6pIVKQp+D5l7uF2k/syPsGPqfo6mReZC2tt2aiRGJ
N9UwniQZi0FVY+F1SMVPY7KCkwp1ObR8mBT8HI6y8Stcqpo7omnvxjmddmYx0AlRFZKdvAqUfqj1
RD9ntQ+PkPuEH3S9tOabFRmpcqtGRbZe5MlYQLVfIVG303xDP2TUaGOXs3A091ImuOMqNZ9K1ms3
w4jHm4xW8saR8w+0o0eAprK/rDA1qmguv3C1Aq+nvFBJt2xSVbS2VjZ1/pyHE02Qx2sdh0d7gD6j
g57AkG6SQwuu68jmJAaDhBciJlCWM8Zq9jvhHAFZgEZQs1i4TDVJ+TFES3abtEr4aKRr+XXr3Lbr
EPk54yj3XPEIPJVmY8QqVD4iYUQ00iv1TVXVExT/Nr1aZ3M95vjeYk9VIrK+qOIlzG4lqy/GwyTQ
n0bM5/prP5aoAbHWe6TvObLBVbPy9rIZgEGXVqfXJuZkuTPBlBbdvgU1UcM2XnYwObJlV6Yquv+w
pzxT1c0BZCr/0WIHmztjo0rzBaq97gI/Gp4hLUwuIXuZfhKNMF0NXJVjCdMeCg51crXUc33GoOqj
hG9zPPvfoPLE0Glly5R99pqrTB66ZxdC8GirdrPXj8tRufk8FfsoW3k72kkmpuZhVUqNBF95uIMG
g5fas9CHO1l9sZqbEpLU58NJH2V+5HuyTNKOtNg8Ga/P846NSsg8OcmV8bLF6IKj4jFCjoD5snsu
Mfl4QMbRdWMzkxO3H/TyfAeXi1ZQ0n/DdYHJ1IwNCAFcGgeVjYO3Bh1QWFAVRw777Ih/pmCaSEIA
IEEAqarSyRQFLMUqGdgRBKTnGrnUvja/wifVHT3Zzdz8C1zQXPGHG+HpHDQh05HrJAtjaIAhC2su
zdJOG+gCyiDLqROijOvhcSSHj7/lPu4cgXQ1BPPuBYL6xZaNzV/gfeA26spfjRsr+fsf+f3P2JLF
N2te1GJZ0/ml9Cj+r7KrO4lnunDYZldGdOzKNi/ymTH/TMU0wlGIw5ZiyhZ85PdDGpMy1xnUak/M
egx3sJQI01vkG4+TMbx8voe3rO59is1QpgijEUM3lvTk+2bGbELa3BQwmOcu4MQUCF3u7vvPh/lg
RtaG1tHpTJFVLBDfzwjXEqDvIoROmIc0eGpdVNuQSIOaYuHnI30wIcs0FAtfBHasfGp3PLSKkipS
s3i99lIURwMjD2EJPh/jg525GSmrmCqLimWcZubzSrs0VaZp9zpIxKa/i+7MAK9f+OSzvBvh5N6c
ujlrB3QD3CzRXetKvnkJKwbpb2wbO+p+DmqGHPcxP/zWO4k/HBvPPHd3b5/+s99wsjXoX5oLa85v
UANwHyKGxSs8DLyeGkcA+hk9ia5Mq239Sv4dWFJ7N/8TjEtfkwoeFWPTLgMiFLik5ShB/4wdFeft
3C0nb0DS+6kaooQDi2HgQakqygnMxdOrDNWM6H44FM/q7+hYPRqDPboEaFhC0uAGv2gaeBc+oRdc
Lrt0zv2EP8FKfoEuySDWumLSmOz9AUE/UkZ1yoMsHqKdsoOdDViZH4ZzgN6f0Nb7cU4WFvLhpFsx
4+R7zR/vY397PJQDAnovuT4LH54b7WRdQ2zgdTVitMmZ3fViW8vZzo9GAAHk+9kNu10ip19RkbjE
WEFd1U4BX4v8b0EPXLJhw2C+yDyaeYPbeZAuA/EYXceXn18DH0Q3aAzo20inJrz1aeHz/qOpU1+O
g06RnjzXJTGEl2XTxswOr4ebZVd8/Xy4P2+2d6MpJ2hokqVtX22UgMo4FvLXGsJ59h/O6NXy8c1j
F4vg2PAztxlNXnTsgnEHqcFWHHk3Hc81l//zGn0/oZOXNY5TOgcJDJauv7NC/wL5/9fnSyZtL+XJ
lnj7hZSTd2fALnsMExOU7GAGlj8fOz++Q//5f3GJnPiHbgDq++ls032zdjSKNPQhZyzNFh3wS2e2
btUloLEdtGG3f0Qs4eDMMda+VPv0tTsLl59bz20DvfkBvBhklA0/AAdSOtH9xAQT0phvOKKvmjtQ
eic5G6qcOwPKyUuF2lcWhG3HbNWPbdbDL7zlKJOZfvr93PX10RGgJkiBTNEMkYv6/QwRt8lVWMMh
m7vRMYs7PbmbJv1MBPHRMr4d5OQ71oUcYSq1EdXCL3N2my9PZzblB6+N8naAk+80J6se5iIDbDE1
LEwH68rLeCfu9DOWtn/mQ8a7gU6+DTekGoOesvvLe32i1RL5ey0503Jj0qpdlYrgzMw+Om5vZ3by
inXxEKnSwMwmZ/Vlh1j5oF0ZgXBIfPPM3D482m/HOnnJhhV9AEKeEv6THQbDbXxvOdk+TRxsKbzm
zN37QW3WUGn3xLYjTt7Cy/c7D/PHnvZ7FsUYxcGsQHzUjsmh/Gpd0gnjprlOn1cPKur+zHp+sN/f
jXqyFYu00Yp5MivCIFidvGepstPolil5hmMEuHcH8wgiEYTymTjho4iI/BImrSUbJtbYJ09bkc5K
ty6MDG1qF2Y/Y/ERjjysxFv9oDrdbXydOfFjQikcKSXsw/7L2D5j0nZuBT7YUW9/x+mj1y+p2gnw
5l+vFwa256+GJ/p4kNz8O/HDu7FO0q5Y6CI5XvjGA4VVyUe24zHNgLZldneTXZ8b78+ciLqUItOY
RVRlOnWfDJeh8J/nAS4ciKNl58OXqH/ISnSXIxZKn2+kP4cyFegLEiEKdG7MFd7v3mSEnCSZSu3R
/cRPqTCYiScmORKhyvl8pA/eg3dDvW6sN49QURkVnRq12qtxlMMRcy8VO9GlkunXIVpa4xrb8Xg4
Cv2LMZ7ZLH9e3O+HPlnQWsQzoAmZJV5jBhApVetQmc5M8MxSvtaO38yPwiI9U2LmJ9aJqy4NtkeR
/pWYpMFUKz3z3f48/+9ndHLrWKEYoZFkMEwIEa5TcvSU4Uxzz3OrdnLHSHlCQWNg1ToJRgbwaIpv
2+eb4gMo5/08Tl68mNQmH7ZNsaBeqWzrpVjt0id93Cs+VhsHwcEJ7lu8Q5ri4YuEv81e8qQv5aX8
91+N97/k5EnEWVOpV4tfku6TXXVL+xFHC3S/uj7P5zn38U4ew3ydV22k+7e3NL/yufTj4ifIuPv5
0p7bjievYNMKUqfU255HuJ2J/kLvg/EVbv72+UDntsnJFRKXEO1kaLTeols7ue4f8mR5+I+GOL3r
NcTUmrmd3zKWHnWxucR77/i3hzDAEoHWTEkyQKLeX4RZRhfuVio7L+np60N1FwdZzf98jA9QWhBa
GQ8fMgKcWPSTe2gZYx23CNziO8+8NQ+jaQNfeMCVD93PzE2uhYszA24f+X2W837Ak0SqqsIixDi9
8zCyPIRB/0B+4UFyBIvmIAXxFQRYN/5OUfXvI5XvRz65oJRQGPIkYWTD+qJmAiaUWHLRTXSenj6f
4ytudzJHsBlNNDTg4O0xe//lIFuEJsqVjkBg8oj5kTneZ62tB/HTemF8i4Flac+JBbazGu5FfiV5
k98/C4fzGMp2bj/7JSdXiEUVtjRVlV+SWjcFzqG2Pmt47RhfRXVGCxSuf/9cAAPL5gY3itvufT91
k6bDStwawMDWlRqhS+meP1/c1/f/dEr0dtaJRSz6nZ6CpmNJEt3TS9ATAy13jBfFHx8KL/WjS+kO
cyqbSA+LoYPiVdflZdafeeU+HH7Da+gAo6qwOk9uSmQ6Uho1Wf8a5hrXi9ccxMjJDrFP/bv2aNql
HHBFhxzkMvh5wtdHJ9bc0Fz4lwS9JJjvV1iifI5lRN1vUKePo968k59GxwoqnPttCWLNv4H3mW9H
POVdFnQmDJWcEafWsHMD9kx/m2mPMhUO/WpGjYbE6vOPLG/b5PQjv5mkdXItlYZUlzJeCZiZRF/L
SLrXxOxnoqtuqSWHOtaPlNmv9PJLmGKlSGsKu4xeKL56lnok0woySb9iAZddMmYBthCK/d/lLHT0
TmIWK6XMqNgv1tka2wd3GwsF94kLmwTstECRalqZN3pDL1Af6T/WKZBwaDDhW87sIGP6PrmRk2LI
42t0BT6LDH8UzpoaxE74o+wN6xRTHEMtXKiQ9l7fzM9dLN/joRKEVndVKeXPOIKmHgnNVYFczElD
vO7XDHVfdeaR37bf6ZdDpbK9W/wP28/321OI5H4NhQXXqeqacnHGMlTVs1xyFYLPtVi9wGn4fLd8
ELww738OeXLJ1TRXpdXzypdtAVBx85wdbAA+H+NfLO4/Bzk59zGukqrci70nB9Wz4a87HChtbHQ4
+/CBzx2As8OdxEqMpVR4Wfdebtn1frvfyh9YvwbKQfLoueJ9PruPnom3K3hyp0TKlA3kCnw0afk2
1tHVappfMWfB2sDPz3ytD7BHys+ULjgp6jbodvbfZCWzgFoqzobOg4n6kN3JVGqy2+yXsrjrXXEB
URbwDw5C7SJaioPPJ/rhxfJ28C10fDM43aQgIkQMvj3NVuzVnRuZFE6q29Jt97GDLpOXWcdWAgWn
g38dlhTYw6Ca989hoB+cFEAayifcrtD1T0MvtJqiBcO04yJPdtIOaYi3AWvnprzN6ORAvhvmJOCa
MIFBqsUw9DCaFMzOS+nMkf8grt8uO4xhIKzJxmm4Y9VxJq7Tygj4oanY0krRdSvCWI3OHMIP7td3
A50cdBOflsJoRCI4PAEMYy+v5rHv2nszphu0j13H55vlw5V7M6+TI2/FPbHMwrymQvtZlcUu7tQz
LJAPri6Ld06VkI0S0pxe2Yu5pEaGpSqSK/nBiqcgrhe/a9czqcTHw6imSj8HUdVOL2W9Nmu9xinS
a0T9TsFMgQQJb6Wnf2O9jH+OcvJ5JtUKMZxlp1kS0jA8DOxYpKPnfzbIyUcRkftheC51XsEjahpf
kmH/+QAf3U98k39O4+TqpWKPAy8aPpj8yAiWx+y42uH+hSc7WA9/yU2GPSrv4FyC8gFMTLngzcgn
17AhTctiSIz8V30C385D6BtEdstOP3PjSx8e2n+O9drp8M1FqFdpgibpdSzlW4bNCzx07j75hmp9
elc2ju43sT19la/Kl88X+MNTTPGaANoATHwNcN+MHJc03Jpzja63NCNby+IqkbDQmpaHTKBRSAX7
F3Xm2bj9wyNA7ze60KkmNJKTiLLr1LVoVtIGvAbsyt5kS5o/XOo3Be/4CpBknxeFfHiBbIQgmBfa
n4VyacxkGRvzzhukaC/KsMK74syZ+x/Svms5jiTZ8lfG5mn3IeemFmv3jtmmLAmgoImXNBAAU2ud
X78n0L1EVVSiYqbHeoxGDsjyCuXh4X78nM/3xpl7P7JB7dYilqKgmOFBRK9etztUds3yzl9rqC9A
MtwCB4GH/n1me9TidBpgH1AR56GoTH5+tIiBwTe4WIwGtG9AiENuuBCgDTI0f+W0H5mhXEqhpWDK
QG+Uw81PPJCTAQhTLu9GYXGRIDqgipIsyWjwOx2JrPJ9A1k1kpDIQYtvlm7h5dt+g17Pjb4qvcBW
/pKHOTJJvtLx5IVxVKF/pXHinXHXQyDBE51gw9+Qtq8Y8PRNh8qv4MQOZ7N6Z5bX7Wu01LqFRV9I
ELED69N8lYtvpfSjUB4uz+iiZzkaHbVmQVMNnKDBRAdm1BbRfi28JqAOTRV/c9nS4topPPYHFg8x
JZ0LiGtw6xQtXIns8cODvkk2pNsqSV00qoMu28xsIPR/MowuBMsGgGgEsIVf0UR3unoiGjCMBM9g
p3Uh1GJAzgWsJiYIADyQhhI9E09w0o1vcS54o1h3xNJuBRmYgXIX2kxlWseyFXO0Z0C022nUZsM1
4AYXtZLhoJf2yLENanuif0WqQCaK9363a9BmD8IZwBIY5255IJBm1RAxkrLd6SzWQi8g85i2Dmes
COf16DMMLCVK4Jm+LIinFvg6TJWpABNkj84bM9lCKDV3IR1l4YZBF0Rh517MsYwubY5jo9Tm0Lmp
5g2I2joyGBPacrrza2jQpf0BQk82B/04GWSYcgtSUaW59jXp0UjHlZGB0zTJ832YS1dj3hzadGIc
leU1/ZoMak21iYvRBYPvJaZPxXAoCctU93j5ZCzbQN4BsEm4U1qUVq1LQDqgMOqM8kcxFTdSG3pj
zMqyMKwIFLSID5qYUwtYAYWjmRiNbQiyTahi/qPBfMZqRz666KA20U5c44xx/RAWsgMJI/Sf9GC/
vWxoecf8nrXPTMCxIYkT5sCHISmb170K1RBdRvk8DX8GYb6NwJDFMHg+gYaGtnPgB6HVoQu0/6oD
peLA6zg5YNOxfM2bS7AgyU+XR7VoBA8aXgBQUYIOwOnha1U0XpY8Txj0GlcFGVcN9PWoMEpk53OH
oahAAgN7rKCrmXIiFXo1owFKKk4KFoVwqmxtSKCqONkTiEf9/HB5TCT8Pg21Tq2Jp2NCh29RxRys
iWNnxflrDb49btRBJiOj6wbqfXgplL8u2zx3k7CpiTyYBQzovdNnqqkCAJX1eYJAhuyEZWt2TNzZ
+X19YoI+UPGoCb4RCVBllF1J98DAWFvN7KhW7Nbb2vHbDXonJYu/D9m4XTJl1JQiGAfvpK4CXCDQ
+tBgDcqCedAJdri1tdqWnXmrOe0vSB41SLmwYAwLbzsD7LYKqah9PoWpF1YQ9V1fhs3kRKnJvyjX
eKe6pKTbbho0JLQm6IktSAH9TBE2s0KvhecdjMuSqhHwLtwjZRwMahCfHYfJwTpbydh6o9zf+5Kx
HjUevWRX4RB/TGm47nruCeCx28s7aWH3GrgNFY2E05pKlxNnH2SDOC6zIweDpaBLLZDu5apzBvBJ
C1NkDqXooo2S4WwWwEjI8H2Zpd+ZXSH5VWuEsyNOloDG/PfmAI3Rn/lW6W3QED0HMfS0zNQDsc3l
8Ypn+1oFfEQBNQUwygaPfPjpcdVx+0NKE80QQPB7ULvYt26Bw/qarMAthoffBFbPrQxWe1RsAgvw
dHTM867qomkU8n6MRM/5PFDfhnqnJQ0wGPEg4z32pl1rz81VBs0EczRn8OwdVNDQWTMaWlEt8C5P
w5kDoexSm64W6ljNdZwwjgN1FCS7MhBD/ycmkGE6nWi0YnNZjFQW6LhnUNjcgW6UsZbnsdzJKNDk
cmoCHeVDq2UGuhE3gis740oKTCgeHP4AlrU/eNb1f54fIRbJzWVAzIc/S2pCXAi93QHYkaFB84h3
bWNVHxmeFwlqOaPTlKb/VHvsd/XyPjmyS3b1UTigGFyZInGCfppNtNLQFfsSOeXPASScDoDvG8Q6
eFVMP1nviuUZPrJLnRZOVjV0oqgTTosAomcQWJDWjSQy00eQVln8imfVOM4cEjXD1IkQ+mBuug4j
jdftmqC3oXewylwWDvfc51N2qBPQAg6PPCS5YzbyBkC5jbCrPN3uLRAUKFd4vAEyDn3sA6qYNQuB
xRgjfbdC5wBM3h1s89Jo5VCMLtJ1piieprpJ50bQLZNYkN2zyOt0uHTgGqKfWOEGTGuppW7agvgN
eV8k4uzLh/488UTZEU83ah6q0ICHhKqjv8y4tkElX9tgeN9KK5Q9I4eASHwDEgvAuHI2iy/nc+JO
AgfKOvXOGvwR5I8irMfr4ip3+1Xn5leiGdks/3meY6AsUS8nCLHHMXiTiSPgrfRdcMnJgMjnZrBV
twZamHkUib+kx4ZnMdC06LDRUculZhZt8UBBIuYb0we+FO1eMbxJw/kHDUfYvpTQnKihVS6GEsOR
L22dY8PUkqYpiDFLMEE6Ca5nfZN2ryMrCmGZoNbN7xoQ+RI+N8Pv160YZ88K9EfreHi/vD3PksxY
teOhUKsmgudgUAMEtX1zmHUAOsEGQ1SsXGm6E8sEAhjdj8sWFz3osUnqySOMVcQJGbYkX1pQ83T1
18bjcAq0eQV0KVpsmYeATNaljULdFWGo62AdwkYhHTDSDlDc0AXnpSVYxiOUK5ldPWTSzu2hKgBw
roQcIrUxU6AtikIbgXkpMkfNRLdvdEa4srw/vkxQWzAoMwkceDDhA9RRtOCWL7eydH15qVjjoDah
2od+mJJx+NVbk974YGS+bIA1Cmr3oS0JLnjAwvioHqpa7Mgykk/z82UrrGFQG66v9Lit1QHLMfRb
0OP2JshzSsZQlm4wiNf/XnNqj3Gy0VUJeWJXRHq6u+WhmSCOD2p6y8+7GrLPUsIKlZcC92OTVCii
BKMqgDQZbbF28coXXvOCTmqrgsBHxqOJ1BRXbMAFyyYVjIyFCkWbHK6vHsGWVYRPAd9HO7R8RS7o
3hnJONbCURFJ14cBwNgYIJSiIV7xg9B2XN4ai+Hr0RxqVExeQgSmlwosG0iqod7xHK2mBxDwJ/tJ
QiRZieawK1zCmcyuYi5OpS5qMvjsPhMzp9eXj5xFV2nYlqjRXnGZBQ5j6RYMGfa063rgKZCYt+CM
2f1di9N6ZJh8saPQOS/EHlOCMQ9KagvTAIWOgeGeFqMeyUC/L4geVQXcBqc2ILQoZWqEk81Du9VU
UEh8VVxhlVhv6avhhZDC/MQDsVz94ik8MkttT3S3QN56xo5ByLzp0btSjZCRC697CWJ4UGOGcm/6
OPXjr8vbaHFGj8xSGzWZEbKKWo8YL1w3LaQ9wGL0H1mg92mchQDlztgsZYJC0ZBaY/lw2QJryTTq
1prSbFJqYgKakgV0fp9V0OOY3WF+qrfRLm7cao1OFuAZ4VZYSYjFoADcF8iAAK2J31A+upwqvSpU
zCDBG/kppBRM8nyFXOSmySzt9S9GBccmqWPQJzL4qmtsUYJCHO+LwSGv1mwtOeKTANUiZl/lOagK
wZbMg/gUHTuyeEb1EftJ0fh/OGzIKtwS3ALIiT3xY/wJZrYXkMmXjUk6OqHwCIpiG7Av0/gxM+6N
xYTP8dcgu/no/A891PcGkp9FVdqR7MDhio2mbIiulez1pvGgCqj0+2YBOXbTsBUkNA0bWm+ecgfq
7eiqjRjp6cW3A7KaGnLTGlLhNLyHj2IlTtB8gPpkkTuR6kbbFCWo3qxs/w5y9dAOY6MOPnsP6DDN
gPI6VgTdWGc8GV3LR2UClWMn3Q2H0UVCdwVB2WRVXGVOgweLbyUmqNwI6i0xsz0QtG+k3xfik3Y0
3UEqw0aml/G0OE9+Yo8YBo8EKGBiIImkTmEGji6fV3AKRTSSKlsoNgB3AR67dbxhPdmWoq9jU1QM
yYEcCAQJOHMgXV77AZ6lfHZINInVgL7klI/tUGEkNMCmuGhx0LC7ejNel+tRXxsd+opTN/LKX/lr
cSMInvALOhgeO2RZ9C3H9qn9btSofuXDp2+ZXdBX/pGy6ewZRPUmYf1l3ULnqFQVLXk6OlIUQwXb
51kGe47KKi0B4iWdlqFikTxKg7gsxKk+sFlxF64fQoyMBDIS9jBI7RmDL9WhUTBAXoVyTqa98BKU
6i9fDwubRRAEHag48L0QYP+p0xDLIkxaHjYEFQ3o1c+RB5txUh0uW1mcuWMz1AUORZIpgHA10rDQ
8NkAeeRByupWNaEdD110ZhB23sWGlTq2R93cKthDkbUgvhCUX2hvNlzuerQHT3xM7f5JAC8taCyv
wmvD6Wwwmx0MxU7e2LmMhVjw+GvoVBhaJHqh5JB8A4w5MSuoSRdN7oHgyxandHV5ipeHLINJBy33
Iopl1JDLDNC5mRB4iIqJM+kIKwIGqfahBUplJ3Rle3CztQ8KYCj+gqO6sJHAXRdPl7/G4n5SwINL
QJ0obFEXvpY31SwYxCmA1x7SJ1CRhK6KAYkd/d8FdZIlPrJE3fNjDfHMIMCTBSpogFy+Jl3qiKyn
8pKTQa0M8DW0/uII0lWUvs8H1A8U8hgT3HmNG3Sb7OstVtAt3ADSx6wIe3ECjwxSJwV0UnoTEoPQ
W131d9I2OAC0sdNRLeK87DoGwz87+02uBOrKPBkltXcqMFxKiQGjg4X6gpVtyIuz3RCUyPCTeRcu
5G2OrKHOcOpzMsg5pC0ZIqGaIVwsGqQSkCkCZSDE48xGsFgmiRc7Gx+KfoomkoZCmoyCU5J2EMGl
6wjFvRJcTVC7G2XdbMO7oXv/CwfgyBR1KylcwNWBAVPVOJuIGc2wQHGxDRkBxdLdAOXo3yOizpkq
xHpaaEjwAVt/rfHVU1aojIBy2Wkf2aBO2JTXQiKWEhKxboAKEDDnbuUZDsAgwT1pw5hYzTOL7vLI
IHUZqUrCgZMac9dnvCUoL3P/MoWvCgvCRo7Qpd1AHbEsg0ZQxsNMwek3SPpGZinigs0h4AoMSqcO
q2xkuefFYw0MgwF1AsjY8FRQlqkjFI0m2GyMxuIA1wE/qCnoAuM6X/ZXR3aooEzKIII6FFgz/0GR
LBkNHWFicY+9o23qW3UbuSziKNbA6P2ua4GixjBYxaoJcSUnhSj7PLD60hc2o6hCmlAUJUPV8J6g
Blar7VQnuUL6/obHDG/IN1KIxDXm/gtVyPPTBWMkYlcQsGtw+6ceiu/1ke9FNAQp176Xu2BSK9AW
QxgMyeMgAjmCFTAuzuUBftmka2UcSFLHPBMA7BLQGKyssj10qqERpKFr7l/psTpfOBETicou4YsE
zwQ1of4whgJkuQcH2jYgOQcLUQTs7bC+7A6XZvLYCrU9kkgdspTHIxw6iCbPXUvR42UDZClODzPI
4DAA1IqWeIbUMAnByyr0uC/VzR+VMNGV2dIR51fIqR1qIH4R43VXfdoZ7by3ZCfHExvoUGT2Bhf6
EZDhQM6eHcsuvKJFTZRAyYhhohlepVy9PIY6uMexMRqtCzbA4WlWoGuRCTkW38pDbnDUtoLprgZL
EJjiB6+OueAOtMuJmzdl9WDw6bzSC6ln3EFLW5ZcqBJp81bPQQItFOWgV6QSiGl8LzrzKkADu46e
wPpfeX0trABEFmSgEtBmhewjdTvkhoa6RVXDlbVWuZbsqjL5HxXS8e/8nWyOCGi59Rijn90M2WQU
C9tMV+AQ0LKHvXZGKkRUrKRphnHF9A8A60AS3mluxQoZLUswA0dz4tf6MXgPZ9AvIkXPcrPnd5Z4
Yp/aflKY+LUCPllH8Q9JGgKRDC79IHsOEtESJZBFh9O/f5UQk7IEhJoENlk6ZWF0MgS4yraHxwWA
GEJ7HmJClNckjO/zfc2S0VjwSAizQTkKh6GBgZTyuqi6obU+icFWqcrrOodGVCCE0PesWRDQ8zgD
I/syRGdd+zKBPHue9khAQaA1rza1od9rZTGbIHhn+CfGoOj0Kyig43mokt7h1FdjgOJZoJs8q96x
eDSOBkRFF2UhJfU0w4hgQJK6uAfMDnzbd1r+5GcV49QvePSTyaPuDU7KEq01yCoNoylCYFOMGfXJ
pSnTwbRk8KhmgGmTOui130uVHELXUk7uRO1G5lo7z3P78r2xNGXHRqggMMy5Upc7GEnrgw/o49iC
HjkZQUSN3+PPl60t4JpEOEkQBSMTKkOxhZo1LawCDQp+Pfqvglvoq5ihrYN+EtzMLpFUYscwy5P4
ZZByGD5U8qBFAYNxfTCMQzhz5tT9ujyqpXN0PCjyHY4yzpWulbLOwUYhlXbEpwe+Suw4y1/4aWZk
kJZ2HfqEEdli+tQzUAi0setOBIWJUynNIa8l9DAU3X9ogzpFPZ9JSNKGuGAUCDyIrTVxAWPXLblx
HQJBkAgykFagudpq1cjxOMQwCl+yfIhuDFq/49NXuX0CFOw67nn38hItRQ+IGX5bpJl69DisoIMJ
i3lhdino9yS8tX23gta9N9nhtrY6ntmmswA6w3Y/skqlLgNV6HkIsHSA08Wi/alFBVlmrwId3zrb
k9z3bCkWKPoRLbgCI+ZcONpAOSOiBc4XHXp0Jkz1DW0I82Z00gzwkxE8N2FevUMAKbPGosDyQqmJ
4RQX1tVAgIYiFwEXnzX1xxBVCg3Bhy6bkSvrUUhDJ0/C+iqfhXw980ps90UQrDhfYXW2LLz4cCvy
aOuEGB1+Q2eoQENXl1DPHMEn0O54B0LpsU3IGaBN8NpD3oyZBl8IhTC1ClwzGG7UM0y+ICqZEHIV
DAb+pq2gn+FDY1X1ow1EOd7mWvDtsDfeyxl6Y5c384ITAOMNXmRgJkd0+zkVR/5GrjhAQ3N+dEYJ
quN1VvFO3kg+o+99wXOC3UaSAT1De9tZGELYI2epSUaoMal2W5cemCuvfJ+Zel8AKRDWDhCmoHUD
RMg00M1ooFkI6RyCOZU37Vq1Kughm/oNIYwsbFQwrv0nIPoYW3WhFHVqlnJz+pDOXEXMEirkfg2J
Nk9ziMVww4paF3CKp7aoa29QRhEtDjXSEV2pQ9M+8WYNghv1vuSe0zGzujl4VHzuLhe51b+/V44n
l7r/hCgJUiGFZa161nzRbiVWrmXh9iNKC7jS4WrAyE+FKdqsqJOqlyjpccBBii2/6QzpME55tp0b
VHz/wnhUQryEgirKzNRdK8VDrUciVq0cIarD90+NqLF6Bs+pRFUJqG8oeRLgChQ1KSOZNAxFGMWk
pKeDZ8iZd5Bv8O0yA1K/2FQf0T7wZPMzLRy5AECxi+kLO4Z8BaiQEKVRFNuoHYNuHBHCGRxA14JS
mUOqKlczdD1XqdgEu2YYhX3lC3iMFK3gdeLsQ198HBm39PnKYjkhjKbJpHpzNg1cp0EilxdHRxS9
MgJnT4pH3hhbVdszLJ37GlhCoUQX8agk0qqnEVSBRp0q4qfRCQRId0tmZaRmrU+MI39+O2FO8VGI
20mehLYiplqSG2IGR6N0vSXJSI8MkSsDsQzJHXNOIKU1phVjaAsX04lV+pVV9HwTo9kaWASzcwjD
sMCbhG1A86Z1vQ9chWFwadWORkm/tIRa8yGBDnvVJNsZGiWtBhJJAClpopnqwF5dPpBLS3dsjnKj
TadOgdIn6KXStfsygJw7n4WO0GqsDslvJhJVPbDLgBKRljwYZK4sDTkHDGmvPUs7sERYKqRfg3fC
E/4vEGktj+y3PVrLMxjiQoOE5B8XhNAg1ULoniD1rVsV6PoIiZdxw7qWlo1C3gQZJSQd6I7JsSuS
MAswnXMuoRw776BsYhph4VxetQU4FNmVX3bILjqKIZqhlDlxhB3C00wUYmrFE6G2bqkmgcYIj7gH
HWkw+dt8+Es75ss0dWH0Zc9BLYqYDp41gLCJOprUyAwrC2HF6QiJNzga4VwZ4DYRYYbc7xEIpvjE
IQVgkruBNF/5mb3JrUx3L0/t8vn7Gh7ly1pwtyhjg8sjFa8Kf1UET1HIm6XEQBUxNgqdJ4deYWgE
FY45KIQ3gahtx1m1A5YKzrLL/D2YzyDqeBJjHmqnGgaTQTsRSdTSmqfK9Tvf4wr+Z6qEvdWrLDYT
GStzmss+WbnPfOuRUciVccGQY+XGJHripEK3U15m5vUW1wl1DVKKQjaTrqQIdSrVc48JhGCLp1am
hsz5D1A3WuWVlKHYUFvGWvQAqqxYZ/zTc9ADRBIEvR3kJQ+x3NOtmflgevZbXO6CHie70O8CK6wD
yNK1wuRbfOxDvKbuH3SSjIGG3T4P+8SS8uKjCMoD9OsmlMygqJr5QG6FxVgcEFRDCFUAt8EsC3dq
xdc2x9WCaaT6YOaZlkJurYYsaFoRPTousCpVvudHOGo5TXygZKfsKcyIsP3cjnegVp7NSVC6t5FH
1VbW82odaINsQuInRCTAcb+UUjUYt/P5cxXeTgbAB72pyKTT1DxJNIGkFB3bTl7PrgaVynLaczJe
rtNTkDEvk6U9dmyNurbmWjcgtARrZPUBl4diMrJeeAAEQOXJz4KFujg3blhdPUun9tgsFdZpnaCP
cgGzoYTbeES/s66bVc7CpBHoAL3BFFUENYkqo+uVfvpXEP0eqj8Qhz1iV6LNM+wyl80YfU6EilD5
yBLNCirWpTgb0ec8jjY4siW7vAMjA2GpbtB/b6JAbhvr3oM0kBO43P1lX7u4il/jpAlCMz8vYo4P
JycAsS0eBldcr35cNrEYdiBWBAINDeMKGAZOD2s4dD5U7HBYyU6B3q1bDu/I3qzJ/d9EbivbsWxf
trnkmhT0wmsgztTAqEeZ5OSOG0YJgWqMQi/Xz15Va3ei4oOCzmck+xaewUD0EC4sHrJAoOOifFHU
VGHUVhhejjtrE/lR7YniVD+2hVa5U5YWtjyryS+lDYV1ZLTGLYcDvGu4Nn+/POil84+EINjANOQb
kHM4nWc+DVp9GgNcaMlb5fvQOp6sQq/NNEJHdIuMwGVzCxlB5NZlZKPBwULUDCh7AxznrCTdCOhI
BY63oDauanEOnLHmhjs/GEZbEaV+kway6jb5FJoVcZCtMek3jd5A0z0fpuvSKAPW85MYpg8vkiGE
3BiUYah4nk4EenDqaBhnaH2WpZmX/jrIDbNQZsYELJ2dYzOUB9RVNYFWIrJI0hhVUGdrdZeDfjjD
FS0FEMdWKIfXKX0pKIGAXFXKOSJgTVX5qkCbQlWdDuy4wyNjVZd2EZDWeDJreCSI9LuZj2QjyhQd
qwps6rTXX5Unl3P6AA3M6EQtTH0Lf2SLECnOGffX0nwCyIQ9RZRWASU4XTaclKQIKryWdW2KHqog
Ca6NTtUZroEcR2pzAHuLlCMI15DUPcu21Eg5CqoIIMEg+DfCVDU/pzlofoXQQY5BIwBSi1aIQrBv
gsBJsUeFq1zGFJONQX8F3GE4qEgKAIZCeYxsThuoeyooG/a+m06gvOZ1J8j8KxEsP/mU2CO0LCCg
7DZj6UWKdgudbe/yd1hYZQEJbdxvyL2SBqfTua7aXFPTiOReR0jTR90ERuqivJq0YBsl9RY95axG
54VDeWKRrP5RTNrOQqD2co1sKPcEMV6ziW/LgEVwwBoW5ZJGMS1iv8Swohh3ZZa9y9EYmLH40Okg
yKhzpsGFiwblF+SuEXADAkPXYQYpBJmqkgO6PUWjU3ZGv5MqkTuoQHdbZVSx1HWXZhEZa8AkSLL3
DMqd52Is18Tn5hN3DfDeY63jKNYxZNsvb5BFQ6iUa+CgByscvUdDDEXpOxgSuT69RZdntZ18rihM
WZ5LxoFYOPhIKZEDoaOzBzf26daQYuR3IMYOpVDeb8yuBPwih6XPAf3X2/h/go/i5o/z1fzzv/Hn
t6Kc6igIW+qP/9xHbzWIL3+1/03+2e+/dvqP/nldfuR3bf3x0e5fS/pvnvxDfP6f9u3X9vXkD07e
gtfq0H3U0+1H06XtpxF8U/I3/9Uf/u3j81Pup/Ljf/7+VkD0nXxaEBX53//80fodIsA8JvS/jj//
zx9evWb4d6siD/62Jb/8r9v/6/zvs3/58dq0+BBB/gfYxqC0ABYj1H9InDp8/PET6R+omAIqQ3J+
BqKpv/8NMuNt+D9/F8V/KGDlRBsKj7IDnmPwdCiX/vkjQkSEXiZEIkTAQfj7//+GJ2v1tXZ/y7vs
pojyFrrGpzuEI6UaFLsBMTvdGXwQZkNY9/w2g0dMAwVq309Hc/GnpeNPPt3nX59M7bl+QgN9JQ78
VkBqb1a5WzWRnWnwV5c/nqrXf30+cRxH7q7XkMZIwFazDV474BnfB9D0vHQP9U9lz0dmAt5bDAgy
fU8shcrT++3LIOX6dL6EpE/Y8dsqmJ2qni3VeJcNxGDZYeZ2HOhFo/7j8uC+WxXy/x+NDcoRlejP
MMUFV21zo8ks53PqVb/GQN1KBfLwYgS3t227xh642jSUg98LJpeN68tfnQpev0yQu/nou0eS3nND
he+ePY679hovLSTO6idZMpObdFW+qFCeLyzh/bI5qiDyZY6Kabg4As0yBPi2apftkln1+sjYDMCp
K0l/3eHBrIwAQo3BCiP/EQCpBJ2inRg3t3nUQbReXsdNdhej9bdseTR+oK9mKBlb9PTO/PpqFHq+
KBW91wqe345K/Dz5PMSmILGCRlhZLb0p0BlmvtksdKoGZFlC6xeY8DB8kcE+mzNW8rvPpVxDkHN1
kzZwDT4A5WH/a2weL6/ZN/MiU54hQNNbq/L4wl0nuTFfWFL7VKDdKDV4L4wZzSfaN1tdpvxD0Bai
VqQzv1WkD12a920rmnyLdsJkr4cxbkFN2yQT52jdYBmDBM6vdFPwihsI3UOWQN4xMYDeBMX1xNsh
QvFkbtZdXrqcNl9rlWrGAzTtut7LAs6J5Hwf+4Ot60lg+kO9GnnD6sXUMfhbcBJjn6XmWMa7WldM
qQfSu34cpyedi5w2HTZF8tA0LyUYcJQ+vJr4/LrjCjMmyDBfsxGLXA0jOuJz0ZI6yRn93hPAKqkl
tVe0lTX520HivAbz2AnFPhW2snY9R2hCqX4UIm+OdeTF0VsWZ6C80mywLZqt+HM2nmKAI1upZrzW
v3H39Fs1H2Il1OeY3ybzA/ROZn9XswDEVN/s74MkU+4wjvs661IcJLVCHyhQ60Yf/hIaqL1qH0rf
WlVXmGOFo901ZiRDLVUM3RJNAhCKWEcJqgbZqyJNZqwFu7asTEWRV3kibjst3uqZdOuP4ksg1PbU
9c7lHf7NVSFTbjZvgqora+zwvofQR7/JisxUYx7iL4FV1M/zrJuJrDECys+D/vXq+ZoeyuPimI6z
wLX8VtL9pykW3BBBHhe/+Lxkzga3ntIPIYa8cadcT/Vw1WdA12TKOlC1rRS1to+YvW8DyEzxT1yR
v1TGexc8xEFhAbPmzX7vSt30A+kJq48gNiHqVhxvDAnpaPmHXAAb1HbrBBvczxpLALq57tGbpKIH
P7oPEgjhZGiwHpGWUHUr4O8G4dHXZzsGngjU9WbWspisvnNX1EXgc3o3dCgGb0XAiFRw1LWJd3k1
P/NoSxNMO3IBsnMZJ/BboN2sSe8sCSGNIb9z8Y/CsOOytPrhTq5u2+kqiJ+FZjN0gWNwvil2k1WH
eP7pb3MS2lkbW101QE/1EIO7spgFOxeRQL/8Nb+ZALr4CKJ8qQLiadoibF4FcruPubfLn/yNw5ao
m8CI4s6HzBHOX7bRCwDUtH0CnphC30hqxKAc+cZ/SNSlUA5BHBkDbpuWu46id9m/BgKPMTPfxYq0
nnJSZn3STNgbtZuv+7W0iq/lG+m2smdwl+de5E5PDeveQZizsFfOeBTSMo9LAaYSjrdirjF7iH+p
POrNzYxum7/mbSXKI6pp3vRCAyvt+CRzH1x3C192ebGp+utvd0Lnpwp1UOcimBB8bocN+rXt0iWt
lJEXWSX03wjJXuZCuJxRLSRPmcUZo9xXZQCdyvcjxiKCF03mvNxHa82U2rX6CDHXfe0jZ5+81MWz
NLp9AHRiauz95DFKWmuMfCviGpvw03R9ZXV+44mV6KS9slVU30p1zYHCruvn4qqYDXPwNSsqQKPZ
3uhZdy1n93ycm0322vCVrWc7dW5MidOcCOcXAt+QxCOMQpcnlmKh+JpYykNxvTZmk6/x23jn7wmd
a3wH45lstgiPUbBC282NfDfs1FWaAAex07hVVawa3wbhH/rQWM11Ijm2S1uUcmdqOTV1FGWYcFv3
0pvs1kC/bLLNVtJq3I7bAJLIjRe7IZgHB1d0xd1wHWqWAFLpA79Cnc69PB/fBGh0ZqcM/TRDsW3G
0xP6c0Pi9n2/FcqffKpaly184xE/J+DoKVK188yJfoJrOPS0bN0Hd5c/9xt/KFK+qsuiuExBGr1N
IhHbxQ6VZxmQIFFHehOtCZeNfPflqfhVlqEXEMX+vE2hGNdsa/AmXP7g77whXS4q47ocxAzxQmk3
TnIVrMCgbHPgrYIsnUd0YxI7YKzxN179sxX+aAVI55oGTN+8VZvSzXPNFhNtK8oPl0fyGQAu7OTP
k3b08SDMrBspwhyBqqUwVehfmSAuQPcr2DO3/mbcCW70qt2FotnuSjdxIvCi1qsbouCpbMAK5wTr
9FF90za5o6BHUdpUO+Ogbap71W2tlCmW9t0sUB4uSHgwtyXGjJdUYnYVHoA+uvsHFuj2u+1I+RUI
KQVyDTr/LTArppbcj/yNEg2mVIFeY3hnTPWyz/h8fh/NdDRJWaeNsFH2zwOXmYEasbbjN/7/s357
/NFFWndTBz9Q28lVu+72FW4aVLVuddwyrGv5u7TEJw7+yEo491mrZ7DS2pUpohPMuLolF1pnQ4/S
5XZM3aJvzi3dE1O2eNZVgEXh8lQP6U21MdwR7XYRdtbsNNftA4uI4DtDlIMYjToY6xQjUitk3o2b
Rv23unt+31OffuNoqjixLJWOfHAQXGfDJmj2ZXZ7eRt9dwd+Ls/RZ6fdFA39gNlRPaCovcILr1Pw
JBuuv663ghdDVTd00j2evW7rJW64H7Z/eWUk7O0j26IBQYaYbAHxoHr8vvGUbQ9e7XGT3HPwAPnD
+OPyKL/dbPSBz2YjaEuMEhxCu/7ecDMn8wyLd9urcIvXksuiTfg8JAsekEY/QXulqasKlkZXc4e9
ahE6inrne50HZh8nWUtectPfzg/hhjWP3+07KnxIKsTpdQOTWXAYpZdq+Lg8a994SbqVu03KyEfD
Bg5OupEH9N6V12nAxFSRRV6YKJ56w/DjUMlpgati8gagpcu75iHYA326k938gKQAUz/6G2/MU8FB
GoSzn/byvEXWDDxqw63/aGyrB32dr8Zf+RV6TrM3YV/vQfPO2G7fZBt4yhGE0TDlWouJK6oU4hKx
w8+zCf5as1Yaa/QbK21ma8w1hsP+Zv1p/GfQhn4UFzCn8tf9+JiErHuMAp/9djyk6nJ8QMu+qXoA
8vHONls7M98H6J9B2N6szJ8C8DqN+YG8CWKVEb/m5lNvtvhPt9H74ZQm/rNSL3QadPS+p2AOk0wW
LJQC2nx9McpzZGGU4H/SvJXu0GA7r4sN3gfoJG6e1ef+tnwQGW+h7xwHTT7RcWXcVTIMDZvRnfbx
Xd2a9TbZCRt1lT/ot6mVPV0+beI31y4NBpBmoeKkBN6wcup1fiPtrquNtopd9Ua5bTCjGkhlYrC+
RXfxAbx4Dyy68++eHzSpzNBmQgfo67h93E4WkRB8fMywzC+ZAw53N3Qzy3AiC1ILZmf/eEAdx0rx
BZiOgLipM0eAnhdyio5uAR2842A6xBTPxiunIfVVzG4LPvUxjWzAfbnIk3mgcduby/O86NVgjvI7
iYAuq77WcFqUbTat/fFGyP8fZ9+1LKmSbPlFmKEJXiMQqTO3Fi/YlmgVaL5+Fvve6amik81YPZxu
6+pTCYTw8HBf4v3ffnoWadKyK4y6QKSJYGcwepBNHPZZoa2k7jP41f8uerz5LKzEqWcmoo/cXSYi
e38fsel6VhbtpEFvr6EOrwaTiYH092xEoEEUmYHZyH2n1y1Z3f4+Nku/OwsldaaXmdeTcQ94FeXC
IQxe/+2HZ6FgUGRdQiaJHy4uGVS66pWyy9I6maUMXGnSyAgwmVmwT5qACiCzwHfj95de+vHZDYGr
fqWYU/wCXpfKqY9K7k0er8GLrichmMRZRiBCycInU8qbeu0u0nQWmAkT0k1TA+QTS7apPZi+SbXU
p6qErQxJDF+6TSS3F7aJD303M3QbaReG/soRdfVEhMTabI+HTZgLCscLNealyb+9NKZFIG8GP6Vd
lrFcfKqV1cNh6WGzHd7moVo0aTLsNZpKOyF8VWqTjuSthmKWBB7N6AJ+niAbGHA9y6Sd4hIA+0Pr
n6aWzIJA38KjuoA00j5Md17y7jfPXPj8t5+eBYC6QnO1mZYkGHnMq1MnTW5DQV6Zo+sHECZptvUT
Q1d4xeV+L3OslhYOM21g50NBa2BtSkkD+WKgANHZivgkD81e5OB6+L4NyWirU31aF7DFkKHuJoWn
PBOsBLJGcFzbqoGyMrZTsLhyVJDpz/84KkZdqvS0w14PRHSNom0/rKU6S1uGzMJIPxplInL8dG4X
FuTDT6rN74xNdYzdhLqw1z5IOIFTqziGK/F8mrVrHzMLMOqYe1UTT08czvpwHwkaCiYbrV77pJ/q
17UHzIJMGfEh06fI2GGth+qNVuVWzzeRnjOBeFQIKtdU4nchi2grjbBF/s6Me6lzJDTpw9S06u6N
tOo29k9hfIQJri3XtRWrgVvq9bYUjWPQvnN1Jf1ZGo1ZyOJiBHmvLh32g1bQfLzP0k8oOjFVWhNW
Xlg7xiwEoWfZlJUiDntJ5JCseBO6Fdjq9fo8lMtn8SbRtCIIxWzYNwytOac/qAykIWtyU+gsbj8d
FMbd5t+Opbnq6CjlsT8UqBUbLXg07WdQP3rNGotzKQT89O7/2GBhUvRga2IWSrux1V2x5Vtv4rNe
4k1oE6s86M/k2dw129H26Ns6w3ppcmahR5G0kfNGGveiLLOIaIzIqzoi03K/sg2MWdAokxTiA2WO
6QEYP4Qdk2FrrkdPhbtqErf0iFnwMFtVqHS4hmHYekt8kB/Q7rZFq7qTHkzr99i/lP0Zs3AhAA4x
AFw7PWO0hKfqBoEXIm7jw7j+jGnFXhuqWcQwI7g7xqXX79tJXNKV4SMsohWQChSEBia3NyqEVyDz
7DR7PeJ2JueOXF/W2KgLSdGc9VpohV/zGoiFFkFKeGmz2iZ83KyM38ISm8M7m6gItaDrEWDc3ukt
BZblHmaptXdvMUyu1xSZrl9NUe6ZRYN2wB0gz/CcKRqchf/Ry3UziEpw1K9XH7Nwa5rbCfRe7WNJ
TJ/DMgu8VtdgHE+ARq79+4AtzMaEgfzzrO1EISy4ivWWBZdek19L/c1rq+fff/w6RAKjNNvwXFf+
d8N7Vc5K8iKU8SH0b6Suon7l3+QlUKYl8/kJJxRtzMgOyFcXw2Ae5AMP5E8T3HJfAsbnPgLDHGyo
UL4v+pvRfDCSjtbSPXQ9KAf8xBDDfR/1MLHzaUqyLSpOZz/c6mTTyLskGDaVLxwF7jmDYQAWEDBP
RcIz7oYWFp3VQ4rDwoNqWiXecHHl42dSL/+5yOmziFRrRspJ201LZHC5U1siA/DCzl10Fq3SircE
5lcTQ3nNb++H4XllY+uzAGWAblUOvoheoprudOPOD0Af1BonaT5yr3TSIAHU6dVfbfAvbbZZsAp6
sfayErUMIthZtlGHFaGRGVP3/w3dLELFYSdmqimg8AMdOcWpmLKH9NgOEDILFglM3ae4qW1vfl+l
ixM1S0pgCRL7noan5XZpD0xmuHTnrnErvnjO4QA4Ce02wbF8//1xCztOm2UosEKUhmRaFpnEqT7g
23I0v+M1WNLS4T6HFsMl2IfAL76GWzB9siJ4WQZnslUvqQvFTNuEdorPFDt1kiO5Db6Q0ecrwXe6
+1xZfnO4u64WmS7zsd9LwHWqkLNEc4x1/D6RvjXPpL8P39JsabOIZSa1glsLKsrTXLWWCulyxYo3
MJWwa0g2lfCx6N1oX6xqJC9N2CyIlbCqb7mKAZXGiwGgglgqzISg/8r3LKTE2ixMxAA2pXqM79Fv
eqs/oBr4XpzbzUdjNdvqMtz1xwxW8b8/7Aeocm2KZhHCSwrgS+tm2BvRWxLmB13dKdCA8oZ7oj+M
ueqYKVyceEMjE+petX4sScxKTd+GQQCmGfoaaeOmQbwvBwmLdnDqHq4dZnojAwee8o8gSWieffX9
RstOhmxLXkHHTLfaWmSkGi01WlPbg8HAwnKbRR+1lVqoFKG6kla6NfodVMliKyxEq01eI09iVfnZ
yL4LJXlmDIkje5wGScU88zAMYDE3+TYfgMRW3mM53AYwhlYK7uQ5kjvpreInP25YDz90cWSpodl1
1NFe3zZQPOuyyA14zRr8ctnel+LFjBNbK+9EaPX7yafShpR34m0/SI4EXrYvFTROJEdMIbQFrL8u
6E7pyUDlt0wMywu0CSl47FYVv3ThXvYbKGZAle4z7gcrhiqZ1p0L70lILi1Gt8LNMYfFp17rlGQv
ktCzoj5k2a5KJCrHOW3bgxYChFnfJklBGyVkgQH4Y0mY4gMskTyM2sXIUSMh/ilqUeeFsm0WnL2B
sNRX7VjUTg15DP0T1iSVxtiuYESiNFu1ysAFDCGLUG9IpLNeF+zRl1lRRpaRo3osPbYBuYBLwRLJ
+Ld7kDY7CMZAl8JyKgWQ6tAax7B+rtSVaLVQP9JmUR+A/FIbUkQrGOLQGCx5vYD+f3HMO48NPLCC
It115B/rRXO0uKfEOUgYQ7/Pspc0OmrpQI3u5fddvRBBVPJ3DkeksBjbHJvaAyHWz0WL5PcDL5ne
RStBaukJs2pX1bRi3ExnSjWeq/JVj7dd+JasFQVmDg3/Oe7nmHE5qwUQjRACNTSgBjYw9AVpiY5T
5MCkh2m25HbQXRDRjQitjHXoMGWrOfbSgTmHUEtJmChxgacHB7hY4UY8XRsEJqAfYtoFnAw092WA
bxd6ItNVWFhZ2otfPQv8nSI34HKizoc4Y4Govi9vww3MKOiHweTt5DWOJ3oMcRdGorklb9aVbBZO
6v8CShcFlzLuD3tUGq3eTC0dROdBTFnW30ZDGq4sm6UQ/YM9/KPQwIWmVVFcAlCofu78F7G8eGBI
otGD9ECjXAJVKHkM11Q3Fw5qdRYscj1uUOVChSbNXKMZrUrNHSD/1tLEpUGbBYxmKPNMDaphb25k
d3KBSGArq52yTbHxD4orO5HtneIn5f73XT3t3itH9RxXLMWJMkCast/DrekEdvymDnFdAGbPi6tN
oPhsEJOVeZo5Q/1nA86Rxnoe1m0iI8wayoHg3BNMiY3iJSsFJo+1U5jvXXcgoQ9R/rOI0wpnHaDJ
oLoCjRyGTBucWApo1hWO2Jm21qY4hT6N1jtOngGZWrschy8EoSx4sNhJfOiyaiWjuU5SkEH5/Tv4
9XqfKQRY1b2hf0Bdh1a9z6pUhnAegfb3O2lw4ncGjYqAtbB2Tc968SkQn/UGLN9TcFPGGOi4co+y
JJzyeqto7LQJocR+1ycnHV6EoJT8PqELt6U5GrrvBcLNGo09FUA/qIuuIoen5O3aSpklqKPq+Tly
tOn+Iu+8HUKIPTnXNZYCzHDB1JUu+cKBOQc/AxRJEqND9a4o7nNy6EWbhCwcnV7a5PHWy7f/Nkyz
FDXU/CDoNaxFSNeVXKINMpzff3kp+1VmGaOf85B3Ar7AEF51/mbA5Q1cPG6+JvnWyG/k2qk8UDGN
D+I9DnJs137o5lG7y0C56MP0lLXVKZDQBjECFoFqAX2eZ1V48yqdgfpuR57HTJKc89TRYOUNSTmm
yrsgeoy0gTbIrX7/jKV1NAtztWr03iCI494UUTTxHPRhfv/h64QL7KVZhPOS/zs+hSW6qFfg+hjv
6r106m+hcDie2h1yYSvAMZy56kkA/FM5c4fY5srULwTwOTSZBFIkNFO21yTfXtVZXrH1m8vvH7cw
anNQsleD6xuUU4gjH1l+EdaSL+mnNHtl+81hyWMtBs1o4kLPJZnKPKc+v42711Q6Bwncb8HPH/P3
jDuNv4EwQ1K83kAiX9wp5GHIdk14SopHCWZfEDVp5IhFJm3xX8YoQm1FpERg/vCddA3Emt7gV8dA
cgLY9KWvmZhxpsVuVbqRDwtVM6e1mbOQwLBLZw0cBr7zdh/ye9hcU8WDvnpBSZUc++HLEw7E3AX8
RtLQiLGkAvnovsiO4nhMtH09fNV8U6iOJLzo8V04XoQKcja8ey5JuPXj/NGUyovgx+dODWwtjZmu
m45UH9J2YxjxjYbUpYp2UAOT77n+MnTnKHoaoOgMAll0p5HXmh84FMnaJ/EeAQU3Hc6gleyQAXVa
swCZYEsCYBOxQevb0M/x8ietP47RXgXsu3eC5qxXVqofo15ntQJLVdWkVQsmlccqFOT990LLaABe
aVjfd/VelWhX2mFxwSAOxaHsbscGl2v/ImZ3Y3Yova0onOJs46eHojwP5V1YbpPkoAeC1emwSyBO
H21llF4jOwLk0+zOsezTkT/E6r5QPjPcjJPoMGZ3XVtaZWGpEyOx+gyIHcMQRSVM642TEUnPg5S9
BvpTgGtfJdzg+9U1b6Xr2HLZnGPRIjkRlbLokKDvKkhJ4o6+S879E7TBXOCr7dpVN9raZWCpiTpH
olVDH43hOLX5GdpHeFhyZ7w3X+OTbpnH+NK7ZB/solflJXDX9HIXci9x2tV/JJJBq0RSLSlI7WJw
NEpUfQfchQ0/RMeTwEEt+Pw9SixEIHF2+PidMjSkDtDWNzurGTKmhu8Zefz9xxdnaXb+5NWoiYWB
WWqddjuc8l2665E9mq7Coj3ZDJvwHLi/P+s63AsrYnZKCLnnjznBs0Q2GXwKT50LlBe8JwP4icGD
gwEUQSX2kDqZrW9CK3RSK7PxDy4cgvX7SyyN5uw86RWl8UejReWseOEq/IF6hfqr96dp1K7F3emy
+seaaH2lK3MRp3lw6OFgCN0lNHuwBNkX35u3SEOh2KcwCBuDWEHs8KlJV9LlpaNk+tw/HqymKHjl
PR7cybvYPI7+SkViqZU/p22UIJIGftBjfYCiaCJNDiOaqSOMXFKqICnthvtu3ETlnTTSozIeBONF
0D6kEWhMcRvkjz6qrKLIT0EGop3xmkjVI5SsmcChJJe7qsJXEqmlAZjtEk+suyKUAK5L+5ZqviP6
K5WMpR+ebZByDJUoAq12PwgmVP5SaByuARCvKxZAEX62IcJSiRte1eNe2GhUAxehou8T5hEw1n0I
XCtHnX+ykero5ypMfKFuMqdvED3LVKNAiRKUb8t8llr6P+m5ajVOeTB2xKnO2W6txvRT8LmyI34C
9h8LM07gxPiDsfSBRMZKsvPuFeqtoYn5h8Nvkb0X6iU0C8rjM8YDpb/Syr1LjpqpXoQ0Db498Tj0
MTDgYK2PaB4NH8Vw6iO0jjpq6AF8mu+K4ihUJ1MO2DDmTgi2fZvE1pCMh5GnW1EOIIN7inuBqaLs
dup7I74H1WVUIQa1N/yzppyCEGnGmrTGwpKZE0xMXRik1JvwtOWtGuxRMFzZ5dc5E7I5Z5REbS/F
qo9VPi2XibySWbEdWTkqNB5EDCekLHQl3NYtWLDzGESc6aoe6PXQ9tMX+2MioYOtCOl0oxvFjzy4
6Lm0snMXigpzjslAkkJoBG/YKx+D9tTkTCOdC7PCUnOMVdD/QtiXpqn64+2zpvfFrhqQjBDkpAPy
3+ypRaT4/VBZagD9tOT/+PkgCxQx0NQeVN+S8sDYq50RMqMILB8PKckXqtEQoa1x5+IF07hC0zix
jAjaNFzIL3Uh08EXXhsIlVEP+gO/v9bSyM5C1wiiWQrW47AnBnTQDfCcn6QR1xckjVGxje9+f8rM
Wew/lZof3MgfH+93XqxqEo51DrqJ4tRnfg7dmpZb3WnO6QoTaQnd8FPP+/MpRA4LheMpsMzYlrup
t4Y0G701FCIdYbuapEyJwJWANeeeQC92HKIYmaTyXJ2MvbRR8I9/k5zTr+iUXpDob/qjuCmOxta0
1iRCF9OwaQr/+LpcSfVSyPF1pV0fDGdivrWbGEQhlUpM3iQ72L979u8T9lN8vPaJs/pUK0ZNETT4
RJ1/em3BTB3qvSpUkg6x0VLdfDHzrRmh1I1amxrckEC39PiL9LcamjxjCVyCKDoazw5+/yDrO8UH
3aQ/5jDfMavBTcizCgMyaKMIQomqUmh32anOnkb5NOaXwLBVqKdI7gAOdhXfR93bkK9Bba4H3v/y
+lZyudBFv0H/pE6PgWJC3XCNg3s9gJA5eF9Dc9HUZOSNuvKSjWBBgLhD1hrIC3EdsmB/T7+iZSqp
pl+f4nrvjA6kfqlEYxuZkg18DcBCHTyvp74//+k1JKut5KUxm6WscqH6dRlOCV4Zo20XMm4EKwtt
ISwC9/33Z4VervWd/BMZSijSinbA+g2xCDoJlUXoSUNiz9maKtf1CxkxZzHeEJGoGTlwQ7XTopeY
QRsZnWJpDTm/NFCzDLM3h0TUG3xM2ry35DT4a8iSpfeeh2mBc7OUG1watpChhFkvkK9usm8Zqnn0
G23Xo2eTVZrF4qTMkk4y9qh+i/H0uOKgPYMZbU1CwSDawtes2nL4m4kOitDoZ/0ebxYAhGROChgM
yAwo0GWfSD703qdA5mDaH7p16Nv1oP1fPupho3Fx1PGEx1eBnnt6KGhEv39//es1Zmh9/72IOyj4
jYmK3xbRA/Tp18vpYQ0d9QOo+O9ITOaQfa/KBFJA2WLfabAOioaKQmfyjUgNg+vYo9ocq/AG9y+b
5B3LC49mFbBAukcJuRSQEaSVnrtDdBNE9wKBdlV6NIPXfnjrSysth70OBL3Wp3YxmCNMywS7kBCt
1XanpcBj52MNxeswyFncgQOd38E3atPk0kaPYEYfj47S1ec2caBTsYEbEJT7BoVyvdnqPmqgKQp4
GYpXo+IGsez0gXYPn3skpV6mb3JlbYR+ErRrIzQLT1JT9WnUYfSfX9/vffvr6bAL6N3/hzb4tH2v
PWAWo3IokiuBGWLpPL+G9NZ13cPD9+fvS+d6Agbt/L+XjloVZtm0AaAto2kN5tlInssusIPkXc0+
x9H9/SkL8WNOINBqTykhoD4xviq3GDMnFwAcidCV02+T4fn3hyzkX4TMolQIYKnaR5iIPWqmtKIj
xmpEiNplbGW0FuDs/y2qL3m6Gk/Az1wTme+ljh5uW3D0E0uwpWij6QUVOWTbkGPDFeMnQv3b7QZW
I3/PlFBBN14VBTRSldr2zdsi0lfuBguJwxz9XzYd70WQ3fexd0d6QlWtogkUtVamZRr+K8t3TgEA
cE/upQYvrkuu7wA6YuTn4C68l8eTPjjfqen+W+UMitV/D5FsjEPg9z44hsZrn6HmoyGJ6721CtZP
R+Xal8x2euqVVZfBxwotnNaR3WCL/5wqg1QF/LGDlgfE8nDHhRvrjoPNDnk8BzVK+hY7Bb7RWxnQ
hWhvzMKBMOR9LHjoqHsEfuGDaIWwB+vBVgNyrMPi0/XIqWAVsDJ9S6tjFiH8Jh/1FoLte1nZyd1A
EyWghvAgCAYbQVFLU07LJHO1Ap6Mk+hxLVqi17IseoQTxso7LERAY/rzP+4eip53XQVXBOhhPL+f
728vL4Q+3K1s6h+1q2vTOosbPOr71CwQA4sMDuk+ChLSY6BEJyV7Fs2vPh9YXFdg2wQsUzWoOmN3
jB7tk7OgyZSouzHoLLOGXizYm4r0qJIe3Lqt0H1k0W3cty9m4NHY1Pee1L537Vtc3QGLIIKYHXZ2
PbY0asjKFfSnK/7fnwL19L8HKgCQ3/MKs9tHyqMiQCUQeAOPwFCcfLaGAI2oDYfoo9RLNMMKMQFI
q+ESJtfoH5m7ItZpk75FsgokQlQ5BvQ0pEJGaybaRDnaFugooWlUZiMbQNKvi97VIQxYKAU1vTtz
QFVTcJNOsPRaYlK4RlK5fkRBkfjvbyph3RwpMMHcRyJHcwrgCRwcRXYRyEh1kIljY1yRdZuW9JXR
m+dROAsz2WzwJJU/JgE4/FFm/+MKnqW0UaoMmaJx3NmliybfReWL7FUWh8ZqN0RHHnwJ/JhWEuOt
2yjbUL79/bkLB68xWw9RoEGjIMLVKQ2ODfo+GiJTcZeY+46ssi0WNuecPDLAeaPGDoXsGuVWb430
6+sD2e3D3c3v33B9VmCq8ff8cx5VSaKQfh+ZHmpQt7Ww0rlfaMnB//fvX879MTS87ufNp7w/spBk
ImvATQMVS51mdkJPuPzZw/6fJKZkeEL8/cQSmtoRMDTolHUJFbO3vn/I/0mSBL89OxdMvwmLTJlu
TdptpDxE/YNeur9PwcIZMCdlVEUsRnUyQmRHOstjYxHjFur5a9F9YZHOCRhVyrtBk3Fso4SOcnHk
jBsy4e7dj5eHwBa2/lm4rFWWlr5kHuvTgRethAmo250S3dfJtpQffh+khQoZfIr/nlweJryGkDN6
JaEAl1dl8gemivjIIToyZi3jTU+VELpfoeoQ6dMsVZZm+U5um2MujSvZwdJume944kt1pOOqLpJn
IX9M1xzMFn53TsAIxVAyfQkfJxePmbIN0s3voyaTBTAamXMv1E7N4PaRAZqD/QfzyNSFlGET28JB
glRuTPsX/7asnVI7qR7LWlrAfhgXy55WHdXhEl45PrkokSUDxxZshICNoa02VqK85aWbHMJN3h3h
JwzvEANcB9NtCPMiVvtuHDqw+GpV/CGujRR4EOlD85mXb6LIbgJm6EwIPrm0r73PoKXCO4n2VQR3
Syo/RDINZMccDql5H0Fc5RvuIJoBVQsbIKYgpvJN9MnVh9zmnd2fO+m5QHUJl57a1b9LYOSA/4Pi
o7ZVonME00yoGKaEVkJI6wre2aeuPiSEtQK+jpZIEWCvB5D6JdKA6QVGQtr6l765ZB4tmhMqiLzY
JXCAUbg75o0rjE4ZyZvyXuGWeeMr4kbtIVcm5Yf2cfg2lNYxvgExlJ9rs3OED/RIi+GQ6Le6n2E7
IKdk2jhsJf5hmC1V8kMBfbb8YHy3pV1GbhLtosvkB53CCdMat8YtlIPK8qLpHyL+WirbHDq90JK9
L2ETA6k+4ZZkiptpb8VFvmncqLSxIfh9lG+QteoaAPlslOkIUz8kK9WrEjkxblRIKkpbxi/rd031
SaCPDgNoKE0DVwPwLQX0JL3Fi3UndGAC9KsT1t5DxbQHEwEyxhUg49vUt+WOpgkUhL+6zrRM47nH
tozlAxx06Ki50ndc7Hyg8KA/52ifUg6tCSa/V454UGNm3EQGyzbmQSqpmdkddCbl42gwv73pyte4
g+bFYQhu2srl9Ubg0OykiWyVmRWONhc23U010PTWd9r6GT5ISeBC2SF48UEGgDtqYI251d1me/Op
JOdIYtMblG6W2upz/9oGjAt2d9HqE4EmMrgNcom1vkk6y8i2kmkZ6hloU0WzS9XSnrwAkt/lSYXN
ZeoYcDd6D8FqH+0Bl9R4092aAZUlaIihRCK3W9I7tceg5tmVlnBKAJU2WZewOt/q/aY3N371mGEF
xbsKH30L/GnFP7zUamL43zHzUMPQMv+M890g0mYXAt1uDdljPPnYIgF89LwjnHPz7EjUc1FuRw8O
cNFNhboLsSKo2Kc0it0sPwSxBS3/ljyieKQ9oWwfPOtQtyvdIbWijwqL32cCeMKjjaZpl+MvYvNQ
yTv7N7xhQWUV5XEoAWKxeqwc7dY0qFm7ABPhfwr+reYAhRSkTIrcQrJ834Fetv6WPMcQuTW23eSo
s5G/c8h/XFKY1ZEYo0H9J/Md/XOfM0NjIJd55p0+2n2L7YRJOGjVfZXYWK4yFJ4+827rYa4Taj6P
yrYsqdgc+fTCDA8Inlvps6g2Y+96jzx0hAHDX0m79CvZGqErGgwtovhzonQON5iK0vvCbtFqt1ZZ
qUBg5k6A+XljcekhHHZV7CI+eRsSfOlQps6Dzx4aqxXUJjQaopUcOnLe0AJ7LWQdYFeBI4gntXrN
AP5vYEV69GUXSgYQECKVW6asBD3GRBfzVLYMMhFYQ11zLiomgJCDf0eiEDfxnKqZwPw5sKRUDie3
wu04bqsWzo4WkeBHFx16+QbajZqwzdMbhUAL7Vx1+zyy22gb3/gfEWEEBUKFqgqigKsd4AmJ1yia
XeRbCt9qCPbJtkWpdU8URtBhL5msAC4NYg/Vhs0QndTYjfRPrxhwvd23QI2Cv4NKc/nEoaKJQFA9
J4rVPPQpIhAzPKCPoPi4UQxIfzsiFKEI1d+gY49AI37pA5P2EafT33tqP5vHFKDfERL4Nt7LPItH
MzmWkj3WLBseDWUDvlP0bux9FyXo1qkVABEpgp6QPYiQ7PxWDYufG4CdOE03qkDbj86wg45x8B3y
XfwWnHOs7HhjAhHQs662s3inGm4auQM/jxGMPl8Tj9YZhbnSuPFkNjyUIJN3dwa/TftdKEB2/UuP
cauqE0qGS2k+tGADKPv4VjjAhOAewjEM/2KsM2M6JZHCDs8pLmhy8TYmh0IDxODAua3dkpv2Kfgc
5H3Zb/jn2DDsc0iwWV2sW4Jf0GHQWFajEltgjSucqkEMChakIHljiYbCOg0JDPZ+baJnaiK8iJod
TkdDxamkQPDYz5wqwWTiRZMGUVDnbgIYXxMiXsg9leU95zFt4y+jDE8q2mohUnlNvxkhj6+2HtMT
HWfwW9K7ah1adaNtACM4p4NViVaJboMdqXelfqrDjzB+bKOD5sNR7s6vD6F346VuA4KV4dlDc8rz
hyI+ycRNExi47vL2Hse9PZZOK1rctFmjnVrhmA4N8328K0JEZR7UsbZG81QmUHLBmQhudT9Zk2ff
RH4ZpXfZeyHEbb2XwXuRmu8E/58huWKT22He7obkEnt2ahwC40MFq6HY5TIQ0v4ncpJAbCwP7yYT
JH2mnfrnHCziPoRMHLaVIp48XMaTPLUk8oCWh+ML5SbGAWx4XxWQJT2EdGFlmpD70TvGcnEMBojJ
xYBtxdl2bG5FRcWbdu7Y564JocbWTaCvkbl1kbBc7baqinPkfchhJmCWztgUdxwbI8tw0+nfO6Ha
ojQHd7NzigNfqHZSKW7EvnYhorGtMuCmzJR1RHN7kbMh0be8+fLw7WDJUiM8J4q5l9qupgbUKBJD
Yk2DuKtq8MfQKRfvFS+mtaBQT9APZnjR1LMhXhIJ8QaHgCEQSKqkLAjVY0GEc1AJG1KDbzDce6hB
JhHOoPqgYR10iWQJ/ZYLEgsifAg0adPik/cx0oDERY+IkZFYcItCnR+KbDhxfU+1fCTemQZymtBR
CUhTnmSO1JzbDvgoVC3A39kU8UciqUyN9F3JUcMrCe04pspLWa68hgKwwUlOjaalqdxQ4uOY1Uqm
8EOMbzbTNzX7zvLOahvZNQhWzKjss/CnQGYksl21SEeRmOjNvVKFG7N5Deqzme2jrKZqKrGov/Mj
8lamBaiPEjWKyEpIZMucOEX8GMu5FTY3olo+hUb7NpgGlo9w7AtfBpCWQM8W8Q0HgMebTSQmLPSl
FzlT0Mn2H30F3m09Pr85KuAaBr7gFqnnBAE2W0x9P3ZilN8BjeEjJOTw5U2ZsbIPdjn+olxzppaB
q3PPFvynPC0PbWTH8Wms7hXhNQtuuhibF4xMnqZo3ODclHZwxz1X5raXyRmtFRsiOJjHxwILOOEP
cvAU4Jvb7kGv4NDuQSnFryxN/z+cncdu3EwXpq+IAEMxbUk2O3crWHFDSLLEnDOvfp42ZvGhf8sa
zMKQbQjNZrF46oQ3PEe8pGpUrGx4wcYgOYFWeUuhgMZO1xEfHggOVHkta+ulPakS/LbLfygP5p+W
ibJJLcutYF+GNk20sHyItdeiQfAfERMZiSLpC0Eep6xvFelsTq999bvTd1G36fNm23W3VfhR4e0T
JPelGfqGsl2aV0n5nExzH10C4HCsDD5pKJgtPZrRXjGPDTMnXXuU1NGdtdERzW872FnLnUrFSmdF
SIfK3GXDrQTzARfushWOnAxONo8fmAhzyiDdPgEhNRRvRE093WnVy5zcCJVCAk57kL/3PTGiFvjk
fk0L7n+Pg3IzdJMzSqMXI2uXhdO20sgMI0KXfTT1xMsTFO7m9mEYMkcj5gXD7yw8NTBZYRcN2DQq
1rEF/CuXSFEqTOSYzZeX9ngSFG6b3nelWNWgyrJLCsgTmKf40PWPU3KXI3GeHZQOEPk+mmJe+cuz
6IlfAXB86bFidK28YTOTh4dieVyMGzE9pNJLCZ1Zei9jbF/2WfNkKC+1oZAAHBtF8Zv6ZUQu7jL1
m+tgFaDmrn7KTeT0vfhsw2iTR+G2ZtXUTnJGnTydbNlIpH3TvYWD5JWNcNoM7TDZ3lisih7lLKi5
lXXseAElLXWxqpf6bFt0H5kE4CYSbTstXZf61s7PttY7MlswjCfeGY5lu11Lo+6q5ujHhMmU0DFe
xojmXT1D3jB5QV7LCKTJvOqVwb9E9jnjDR6bU4kyNtYtmxI8Shx9pcE+6uF3v87ycxLv9fkxw3JZ
Iq1tw2QdVp95cjtOx4kaJWndbtKweTrUCfF8ZD0S7MDm3Ujuo3apgyu1ZxK55uB3IqgadcWpxHuV
0sFDJLssdx32HLaASj0e1eBpEucYuY5ym4wwi/Kz6BXcplXE7M4ZHkXGvFOk8jRr/TGXpk1Jc1gd
I2+GEW0mkaeUC+jNmdl6VztLxZy0bO8qkqm+7egA04xZ0vduqjdTvzKVnpQYL5CgPuTj6KjiwwYZ
EyjVqtUnpzFfImCScRx7VofViIZDafA2T19yAZJM/VCVra2QXoojap4njZpFoM7EeHnXtWBIq8lt
qtK1xHq0E3/sOldRJjfJ9mhuwZeeOUqgzhhPtRb5Qy17S/DboAmQkaaWgjeqejTqXVE+9ma0WahF
ZPorTVuexwtpvJvwHjpVQbQeKCGGjkmzartxpa5yo7u3zAibHsGLqLo11ezSjRs1q30j61YyWeOx
7SBeasrKot+QdIwWyRWWaE0n14442zEojQaUh+xd2h/1mZdmnMiXj930YI8nO990LQLOSXiTtSF3
9Yh4Ig4Q1PmJ5lPqpdpwiJcAnj8o8lY6UEaHTBLMrTQVblhbq4lpHChVCk7NT6XZq4V47jlHc9oc
kjBIOecCF7kLad1rM/NGmlWPKVDQ3og63Rpm9yzG0sNzhQZeCrOvde3+oM0TRdXHXK1Jjqq5Q9PM
dKPxPA0I03Mc9tTIZlFTZw03bZnvTdYA+tNKSuDcGJMrw05cpjtcz9dZE3J5ZTcIcyPqZbeQ4Zb6
TdQoN0Iv1lKt4WbV79JCUO5Q52IpShYCJQuocu0u0eTVubWdDCSOc5IjZiKiocxREw8ogES0TS6Y
SE2miSB7WrDJYsXtpPamt8h8auMYm7i3W9HGXlinXnGtwXJbum1hYVFtglEiGUkUkKh1hl5lsRNK
sZo6aTfGweM0Rs/mOHrtkLki7fEQyhydE10pTacv1W0I6UDMRCOQv2gyZGHmtqjDpdVwLrUKKG/H
t6vcpSd+jIGjaROKdfKjLdXPI8kBpmr0YxanywlGz61GmhrjlquMK1RMNuZFHqB/jMqGEc2+SiUn
qtGzkJ4y/kcbOjbui0qEqrN10OEhHe+ybHjR7N00bzPlSZK0lS7t7GlVq5k3GxqR5aEN0p3dm+4Y
fSS0M7rcwvrL9vLM3pRIT5hnU6MsXBDPFdZKTTXKz8K1UyQnQnkzUE/nWDAjS+RPMdrjY32aCTXa
2G56ffAiFZErXd0sWuGEADPq2Q/wGKrZK3r+aYUkxYu5voQBXaYLVqZMqYN0eup74ylsUWhHKju4
12vFNbPumIvoBkdHzzKei3ptVZdQWG+Q5lv3LR2jdjZ/5YgmQtQ/auGZp+WECwGE1Wgb6ngt9APq
J6U6NXBQZfm1RJdFSqaSovgypPttxuAAJsQJIUqVauwPdGElOUOhYOR2G8jxw3hoVPI61doMATFj
TlcFT61aHoqS3KxdfH28zyx1FZYfXbHck4vdy6iEtpPtTmBjDYll9LHlAx1uyo48KH4xbQO7R09j
cvVxm5vA5MzDEAyEQNtV1ZfaTlc4w7q2OboFBOAomBxr+jIjIJV0r6Qh/GhV7TDQS4swb7Sx5OpU
aVfD2FmaizVc7LdStDIK41dCdhDL9jkYF1exj0l+UAJ9L5dUz91nTfUVSJ03GJm7dBQ0k+DIjz3F
1KByvgi0xArZ7dLhUF2kNWg02sFtQ0817cpNpmVekGpeWY8uwmCbuFOdXtfPZvQY2bOjK9KxXYRb
VacacLDmm8UpRPeZxq1NLho/6uJ2yV6Y2I7zXVkZTqRn6iGpUi9R9N04ivt50E4BRW9aZjdIgUMG
65z0kt0vymsTpH+S/y4Nj1qqbg1jeNaRZVB7Zq/SGDoTO1KpyNOqmzqxQRXFgIcvQYNXtq/8REi+
rg+3A8Btrky7FA5cTn5rBscyooJLVko3H9SxcWUlc/Va3gmVdk9JSS5LhT9BxxOHwbBWRsUhMc1O
s5ieMlLop8hcTAaxfzzrTXlo6cqa9GeWs5zM24F6R7MlAH21K3f6bUYrwc7IHou2wlKvPMhqQO9F
2VlafZKFgZ7zIpElmaeGJRrDT5uyS0lTt+dQqaLb0EINdtlOdEg0MreoyI5tQE+RPoSU7kzGtHLR
I0lC0RAwaShex+qh4CSYZ+oEVV+l5XuCpeVY7WXlkBEPl+zi+0mBDnzO3E/MGwVQyjy6q6InDcmW
pLNcGbMvcNlObr5p5akb6Mwab63SrCyyQCkjY9GZu9qI1kiHdtqWreT1lrY1+sIxNeGY7ddE5UVi
CiAYqaYRe9OlXPfVIUMhoZJeVBUQ58X/Lx1cvToxlXQVGqKYOK2Jf66WQxaUYn8Rn3akupZ0yDK4
VjptfxXibrW4tkCHBvmdXi/XckmP+lYEMTGYinX4SFHO7eFlTv0xCqp1aFA/k9D3SuozSHTVOPua
aHQJ8zHOObjbO6Xq3FF09/TLs+ZcG3Tuw0/LpPssoyNRqLtYLzbR8KkqdGCifGVmX9KyTmz4MFW+
1cp6F8nmBl2cs2Ee+pGcBh9XXvoL39TiKCu2XZG7PdWKOkINHpfjgl2z/VoodCtk+tmVgdoT/cQ4
fOhx+dSL1yqJNgZUniEJoKvOnj4+lYQ5e4qfpPw5SCqi7s1giU2eJIwaYvKw3w3yNANxeHiWjJVK
t1VKjynpmpo8tcpeBwOjv+ryUY0pstlkdl2ukshwRDucluUrDiq3FbYXYAo0VcJTCNFl4g809+wo
PMgjB3ExEr0l2Jd4d4pqVyg0pYZxVRPm4jzbRiRoGSC+vKUBYTDHGyYvVzTSF52fyM7V8iGHQlsO
lp+1T/2C3+T0mndI5QbnKmaqX5xxLfbK+N62DNpKkSPT3ay75GANMjQaEnoZJwx52HYiBXpBzU05
b3epOyjsmQDNRRyytylumIn4HSzBxrbWVtfQ1OYbmqBVJ3qfdkJiF+OdSWOg7mge6PvWCHZ1NO86
2pWxpfqdyPZJzfQHTnCe6n419XTI2cpRuyrLyZVMZaNjG6hR+U0w34XVOCOGlZNgTmPFmykXm954
0Nvca5bQ6yQCQdV50yhOcs3sRLxJC0FH6r24zNakwn4rX4ZJ42EEDFzQd2u12ok09UFts3sj/LBo
vg527JfARiRO1gaUmRUWnl6Q8Flfjfnatc9JdKlfspdCi1dFiSCFrjsR1+la8y7PE09ux63ejbu0
tY45qb6Myhi9hH2NLGBajJRQybGSgSwF07qzzWOGboYqbaXe2pWB5tXMwoD7eOaEIC7166CWzBRo
hefhcFwKFCDCaN113Ys8TzSu04dItleaTZEhKmOld81rZ2oczn3lKXQs8mR6LIaIIu9SC5pDvMnF
QmmJ0lSuQt2TcTRSsW9Lfg1LeGirIVyP+euoFutRbf1ZxyMyXYVSGjmKFPkZtVilQKw2duUMe7dS
d0m5tzm6OuW2GA5l8TJML6J9GxtUOMJnZUFUkLaLATcryFVfsouXRGFZFEenc0t7IzGKVRSswOgX
DPTS06QrbmW9VfJLzAC3EZmXdhncwJoe6oc0b2OGDipPzxr3wbSzgZ6JTavGlCzCNYfqs8/GVcnL
haZgL+7sdD/Q7VsgPP9KxeNAT1yxn8Vg41yLTkJUvJXh5DJgpicZbeaMmZU8KU8YOq+GurmPZfnX
hEKVGks3enujkH0WRryKO7gM00lSxoNeduvCuA2Wg5JbfpCqv6PxkA3HnNFXXfdHW7Zad1RLwxN6
cxPiOMtE9MFcdJLG5SvPI9NplcdqCn6nRc+LN6ju0MxewLFg04CAVD7l5amilW2n6o48jWWo/ZbC
yEzxrMvusyHdhEZ3KiM60+SbHiao9M4J0cGvSMqgQN4YRNxIa1dSBxRCb5g7NEzE2owXigmG3tD3
FqMfNuVGVW8XRod25Vvk6YMt187Yp4Capgc9TA/JULxZ8OmntPcjW93O/Lz8G2tPXwuWbc3PLoI1
wE9ZosInjPSYfDpGs694Jl1c6O7Qd64RlI8LkOXMDN+jRN9KAxkgIa2XU98OIbvQ6UfyiHlH/DZV
phegWqCpiDtUdP8Net80QVAq8dIQOZg9umVQp/LZn7TmHrmwTa/RS2SUSNHiq9V8N7U7Bupb5AYu
00jbmpnGTIcg6oHyNSg15a/A6IzpK7aew/m9YBTatorf6dU6X8CcUn2J8K1Ubmukt+1hNbOWzXi0
GQaJLvA0aECW5Jv8erV8agzZ7GVG39r0deKVxFfHM8Ep+Pvc9PR8cAE+5rrpasriFWSeGEAwqsuL
Q979HrK3uK83Gp6FHawspr4WPbaBYjk2b7XsVERvIUcFpiNOZHw0+kwS3jNuyu+VMPCkkSx1CuJf
g8k8riqkTb5Ep8jc9tWW7nXJ1Gbsti3kpXA8NxJJq2w9STGasOF2qTaJaq57icZD2HlFba4M5o9K
8jEiuWdP9xNbdUJYIBVPs7gVWX+21GEDEcbLcqQMYl5wjeFGnDyqnGTOJes0k36lpInqSJVwFka6
Sqj5/bKVyQSkbDeM+2GUfXlqdrhjrgmNUn8xYh6+DGJf2VabRfkVUrRwfCU6FrJz3P+ihhBU5fGH
leKilIgPbbjUi6KARifb+2UpNsVgET5lLJyWW5RaFdduktWEYSMR+1B26S3Gn4exTQ+WsWyimH08
DJtu3EsNtakeH3ND2yo9zjzEyGSiil/qdS/09YJ4K9bBQvstMb7SHtKZVO69Vd7hLYUMIBTtkKaH
DjDE2FNrnoFRGMat3p9q8gA1nM4SExqJyV+6fCTtkz0/ZcEnJzoIwZMYNn0EUfmsM8Gzg62RHgoU
YQGaNgrFk3IDaEBpmN/VN5Z0Y4Eps+Wt1O2m8TZtjmF1EtlRiY6xcpTnDx6TJzf3bR97pR36c5zc
ReVrEc6HRU6QoYBaYM/Jy1jJGEh+GPNzrWUO+MmbUqdTUuerjGklXT86gMZd3ZiQwu5ja1tFO7lm
6kul648WRjfRvdGgsMGUsk7vqklyLlOCZRIOYtckzb9GWjm9tmPfBjZWC+GdSO4qmtZ2/VCZxm3f
q3ehkp9DsZHHTcWvdIPGKhpekH8h308Beejlj3Qu39viOZFuF6YytpkeJtR481isI8KJDYNMqo6Z
dXmqeDdrJwndf2AT/UOa/q7wDF1COpr7MaWua5qtYkq8wUAE6nzYRQpAlsXcLeHt5XQ0coUxdgE1
KbHf+rI/T6IhT25fp+bDrp8rU/cxpvRDm8lZ/WhY94VdMM57b6P8dgntTXtJsLLCq5Zu3+YRFsDW
TqGIEuKzJBLiwtztTJmcOLd3rXyy7NOQwJEbyUlklKCjCmES7ZdcdK5Z6P4Y1JswebJx/giTjaje
zBaMlq7tUtDIUpm/c/wz5WF+L2L8rF15XRcoXx0T+V61bowvM/WNV8NiBBK6RDmT/hKVpZRtlXpT
l/tcnj0sEeaRpjpJsNvUFU2qfcEtTMmNHnyqiXhNs7uWyk49y4iIPZKZDKov5HcNaINMDQ/bz1CX
g1oFjE04rZ84iJOHxQbrwykTJnf66DTtR232bpVtVHuTzW+K6UlfkfBz6dylm+4WxU3VIgN3ly8F
kAu2p61rnDk9JDqHGRgFN6l8HKz4JfVsscb4lANUYhcu0Gs5ux7mtcXWbV3QsqF5BCdLZMvQ0h63
E7xFBh5fS0AndSWNm1TX1qJICNYodTi9WBnvtaY6YecG9wNNlsp+zJEsqHC2X5FRLdWhLfkrcFia
bgfoi3K5ZwxKDku+mWKKadDAe5JSf8ku83aamO1r+xakezXbAcrW0wOdtZ7xnhrs50cM3U+WdtuD
iUKaoTS9KN7340OGlH26ymB7JW6l3EnyzdSSyCFIfRuWu76iyqBX6iopZAtEzeKnQdqa6TuHN5eu
vRYvqN1U/Q4v0mF0TsA2uUGEV+2DhfSs/ExJkBq33XirU28PK6WH2MP9qg8TtQCZuUwuYPuE17Tc
dNWB1CIAJZG6YKnj8/RaDuvlwapWwvyV6W5MzfvVoqr5k6iE8h3c7QoaKqKwbfoRuNu8G36le0Yo
gCeyvXEf3Vl7+Z3S3TjZP9DrvrvWFSg0IZciT+FaVkspsJeKH8C/3wES9StEqBzHcqnPfPC4i0/W
brgBLzO8V0/zDfvqbbglha9lR/n9byTft2t2ub//oPSLyYxVprn0fNxku2Brmu/adeQxZnOivYUY
49cPF/oGMKpf0QHCvNamjmHGvpRwGhNUJERPxWAGjWlPF/YbpadTmKl+bn9awXRfzzQhaZxEYF1S
WkigWXmJhPPD17k8p/+FjVv6FaYUJSs9Sy73Pa/LVec/n5nOuJc/jEW8k+zc/kQ1+26jXAFMh3Q0
rLTkecr5KRLr1vyJ2fLto7tCjVqLQd6Y56jsHWUAE82Wrvz+ogrDjvQuag3ZD4Yg36yVuALzx1pj
pYGKnsiAh46JOrBmneIgcerqJ23+75jK18KusRx20hBL494MzhNgp75U1hJ6CpgqOpaKbNAA3lDh
+Jiws6FVSsub6rdejWAFJ1AhpX5nX3SN1fgsQum+DmibNhXtteog8h+wwn+0TP6yZ8RVfKE+WuQo
BKab8A2VDslUJmNqAJsfv1pkpInTR0Q4o/5m0O9HEDPIGlP8MdKeY8eqQN7BTajFnWKvZKXz/r2T
v/1WV5GIJ1PSdLJhGv4RCd9dON5g4X3yd5yWF/dGcp9Ct1tHO/unS37zLl/ryNY4m7etDKOO2SxJ
gI+0NtTyyTMdYKLb7HAReeWNXV9IVe1z90WZZd9aZ3BBPpnE6t83/t3+F1ehayyb0mwWvsXj4IHB
Wi/QAELnBrcDt/Qr94fA9R3SWVwFLnNMFSHZxrTfA7pzqu2r6p4ZITmR/zk4H08CaRROMm93ovn1
bnu/zR9W+XIbf9ttVxHKbERaj3Ez7wWDwTzLN/ix/IA3/3bPXAWlGmJ4sfTRRUeTgbczXnTzX/Bl
PHUga5OT6jFscvq9uU2fhpf8Bxngbx/YVcCKbErkcJghYq7A/Hot8TZ3Pwynck6du/lpd35HDfsf
OdlYlUx9NlFNEfAitWTNiQo0pfCaCbhROVBOiXKrp9KhnpNNH1ofOnhZYab7LDgwLqvMVaNuTFqm
7W+DujjGM1BlktEqxiHjNJJBQ+TjdAptMil5QA/wdSGbsovxJmzUVV3HSO6VVC7KDznB38lU1rVm
rakmzLhHMB1V8WIwNR01gO1zmL6ovfoeV3rzZxz177fqu0isXQW5OdVzI6vZdoOHbIA7bKjR9onX
ruNbBBZ26jk4o9XuJce6dcu95NuH8of98R1VU7uKZFoh+kIRMbKrUJIQdjy2x3hXo1kybcATep/D
Jl8Lx+L9Np46DG7n/UWvAiHJdbYGXf3/99792Vb/yYgGA1UfZOWn/WwNrmZ2kdstTJT+vbx/2I9/
eau1q6Clw0pUNJ03TzdnmiB3gKpl8asHRFAn9B0EXePkZkleGLgWeHkX71H0zpSS44M+3AX+0jNU
mZ4C+p2ifbeMk5XsstoG3sIozaC/LBl4TcWrAcKiQlvOuJHMDw1tMWPwSjZvUT7oAToAPTOx7l0A
jIkYSWXlcxeDUzrY8nuc3MYWVJsbabntB86U6BybT5jmAlD5rPPxbAd7TZxqhv6qYjh6DHs1eA3o
4ypJf2eY9a4yLSeNGb1kG2WOfqfZG05lqMyvc42B2Lz991J+Rx3XrgKzERt6l/SokdagSehvAG3N
vCSXV3H7KWZpNUfrMXoolnxdUVwJafLsMPohJfomOGtXwZlJcimNkML2U30Mg82o/nSoXT7gb/vj
KjKrZSgiKcezUHcA7HGuTQ4P1ntpHNn5/e+F+7PX/naNqzgskF5oxwYychg8yUAjQJ+XBUbS6oIS
hOHb/bRp+8YXFjO8efSHKvEBHKKIto3SrV1t5G6tZ/NKVkGEIQaclfU50cWTNlZ3tkxXNTNurYJc
Wvq0sL1V2tw1TOnZpn1JvXowGXYE3U9a5X9/EKZ1Fa6Y1cGxnwa8MaP1xeNB6yzn38v03SdfRSMz
VGKh5ebIyPWYD79ycNP//uDLB/zv8pvWVYVn2Fo5FqYx7lOQ1DlS42UQIbmBXmUhe/++hHLZLn+7
xuWm/hPEZKbqNgsz7mU8bxO4EYaMsGKzE4nwDPBMCbAMo9GZKF3U634Ibt/VrteqxgzhxmJJFUQJ
0Bt6rrGmC7bB1lx9WKQTyc7e/hSjv0slrjWOh7Yt0ybiSo8XZ+d3Bim3kffxErqpz7b+YRUvD+R/
F9H6I175n0Vs8O9L85yXHHyGufyGur8xmumHBsK3i3W1v+J27JtauYSvVf1WodFT41oUr4vN6Atf
HJLbYJWs/70dvruRqx1HeYJmUsWlRiJlxVCi00pHGX9gA36j1Gap/7PZljyXe8y4aOa6gqzuYvpV
OG//L1I8393CVbBvJbVoswlFg9QhD399V0j1J6dzPl4uZtE/UX2/YxerV3E9NcJWGlpupURYyloj
LEX4nVz+wDRGpeepIftI/Z+FIb7dBlcB3xjbMhgvi/f4qLOVz8gM3X08EW1RafqJ7v1NAvmnDPjP
Rs57NM1EkLN4c+NnqEubIAHrh7F8MOXGr62fatHvdsK1LKdIJIR4M23ao6pz0Y+kGENB3QVl8FOI
+XvwtP7IT/3nVpIhNOTYYitXXu8+v4JdOGLIu629xb0HceBFxx8lTS/b9y+v/x89mf9cKm9itBpK
yhWMDz3GvG7mlevJ+QCV6qle6v+k+PzdLV0FAlUPG2lUVUZYWr+x42XT1+fpwhMDZfP/9f7/2Xv/
uZNUlefIUoppD3beqC8YHUc1fpCv+GZv/YnQ//nsXk4iTQKZtR/ryk/Fc6rfzqL1zDzcyGBCgin4
Kd/7bp2uQkCSidGYUrRoOLZwU3mg/w0dJ3JzXs+nehtoE8rxTxDBflQO+vspav3Z5v+5N+aDQz+3
Cu/m7MpuTH9hoKHydv+js/c3jZQ/x/d/LmCIsgwt0Bf7RzJ4Bh802T/GiakdtnyXyhjVtAcJMlcB
UCv9UYzmm1iqXOV/RhAGjXKpw+N0k86JGxiPSt2v/r3Xvnlr5KtmIfrcQQl2BV0zY8/kd9Z+OIy/
C5TyZQP+Z62qOdGZO/IwoAz4krP4xa8IGUOxbRCW091pXax+Uuv5ZqfJV0klome1iiIu96C+GFYN
+upmYQgswdP79yJ98wTk61feSK2QifNlkZ4X5uTafCGQ3f37w797ApeL/mehNH2utbBF/S3JlBhI
uvBK0OD//uw/B+FfguK1PH2owyLtrf8rp1QcKq/et5vKC9Zi1a7LB0Smt6O/7JRbOEAokufnn1rE
3x3N8tXrbxlYpc8zt6Vx/GsbbZP5pXtHQ9ptCf7ANlxgOPvg7qcLWpcP/tutXuUCoht1O7XHaS+3
kOmU2UsAH0/hIQnBG8afmYkttgyhkllGl1F5Fv0KtoChARSBVB3eL1l5mtJXG1qZ3iI0kCDUHreU
3oZftC8TEIpolHaL2jAoPgoJAfQmv4E+sUrnDDwNVBvFXFnYySqX2l1g1zJefIsLyAintOtdrSgx
1wOfkqoukn/7HspFNtjbeBidki/UR4dIA+FhAP9cgMGab0uPKr18IwG0mVOMI0ABhOBJI6SgZlQF
BinadBdR1QE0e3vIwnkrB8W2B2+ySNBDHmxQpLn9uyxx85MPBY0yLXkKgl/z0Dr9QiVonAIRIzb4
/u/d9vedbF5Lb0ZJKMcphfa+Cn518L2kH44S9ZttbNpXm8k0CoBPfYi+WfOhAbLNmttFBT1v5nd9
Tt88q3eijb1hDiFBm04oGA/PgOLaMP6loUdoXRJp1te8NbPX1mBqJXK/K7t9I0dra45XmVacRf6R
QhJsx86n3ltdDDIKfdO2h9R6lS9wy+k3/nJDDuAcul1DBRi2B0U+wA8yy0Odf+En5lbaCTPGGvI0
wzAVZJYNDblug20PRqYzPzoZdUcp3WQ85qkvN60dAvTKYc9/KYbtdobkWPAyggbvQ1P2RPamhq8T
+b+Gdcg4gd2LL0ip8dQZ0zbTQUfflLm+FZEvFmsT1aeo3BaTeBlSbYOkEyiuHII41sknC5cRRQFY
rpTtr0IMHnqW/gAtKyheTG21VHt1eDJ11SvB6JnV3p4Dp59NP8ZPpD9MdbSVLihfyInpvNWKnS0y
QCmIfGSLn0i/Slu6yXt825nPR9hXjgp8fgQnJtBbhuaJVaUjPeGHMK2UEf7FGK5663UyQNo2EP4v
xJd68jNr9gpcKmct2WStBKS1vk8h+gSzvskrhuyV5lZYw/Uwv7TmbUiPanpkpgYpOUiQCnnXcmU1
wcQU1pcdfQhE36sLPJreRwEP3QaBnwEYCmTIV/W6MyvP0s3PSsMBx5pWciKcYpC3kGq9oNBWmVms
FLp4A4oBRc/pbuQgcIBlhajxDpM/lsFdsqgIzeL7l2EJDAlnaKVHu15cMZUbWz7X6KqEiTeRw03S
fTRnnrwoftY9hOKuYwzfzGCSxVdRzdtFBoBsDG6JNLeWFH7ew/QETDuBaF9SfZW0xq/eBNwk8WDk
FymIdwEkpgtLutEh52ZfSXlsldug+T3K81pu0Ucx5R/yRv3b+HpV+aD6pyjU8CNK9mAppY9l+Qiq
zwgd0iiS1uOgQaPAh83KnYr+pQkcWiz5arYv3lXKrsCNLZd3XRS4aspzRGeiCBQa86hEqGwH+1aq
K0Bn9AeWV0W7adCRqdVyveQDLH7mce2pa3bJKPwxzFZ5Q/N1AFWkQtYzXbRI97XYLzUOayQWabVB
LWsnhUjn2ohmG9hodpRnhenOfe+Klk1AB9ecYHboIFNiP8sHH1evwFa9KAKE078gIbwRcrCq5gcd
pMyQv5XqewAqOAQuN7Dr7pTpXlCbR/XNCI4nHeFZSBbmQXATSt1P2+K8VPohjDFHB9uJJbsTKrY7
FKYzVEhY4rXWKJJrwE2csYGz2+RUzM9la2HdE2wz7JVE3BLEdD8ajXME4FnGiGlMtXukXkfrWVEY
+UwoXJWabwCel8H2ZvFjCfS9bPCc85Maanq16eFsouvtmfarvUA2YXYyVpZnGw1KJ82hTCvcWUft
aIEe7SE1iPk85O9zEcLq2eT1x1Qe5uYxki23VjW/tE59j7JWuAK+C2NJeZIlwis3384S3XHjUcSS
l+bcuBx/Sd2wLqv4F6aiePO2d0kPjkZ60PT2bh7wdUxMT4z/h7Tzym5cy7ZsV97If+SDNzVe5gcJ
ELRypOwPhqSQ4L1Hj6od1bGajLxZV6J0xVdV+XMzhiIEgjg4Zu+15jJxwNMzCK8i8aKv0VAJ07ID
XtGH3SoSBqA9+byK0RxZqzS/sqrS6cxgPcByUy/UAQ8Wrl9TEtyjjUYfhZlUHcJU4T+ZGwesnBHK
VFdpWjsX07Xk1QtNfyrEfYFfq6WPBvRIFJdJmzqBgXdZV+eTXtFIYNbKEbPr703nLdI6htrCK8yw
HdTyxtJo2pJb5KOqE9N80WkhPuEnTYptvXr3gJYKuXWRyL/KAnJPgQaN1N9gmOWBNYsSZmSjXU0U
2TEhzqXy+ihk7OrHJkkvKvHNGG9iXg0Bo6Eg7Kyo2RUS9rTBSdUHXeztsnuuzcusXYqFfpFm3aqT
CycXBxAPEMnDJfOxNYDMEXHZG0uj5BnEGi34V7FHm96/d1W5gcAHK+NFz3Y4vBCxK3MxvmryV6Hc
9QW8YaaVKXc0GuCilxxE5rc4uMf+78gCcfe46tLgYPnPYr3WfXYwEr/sIPnI2bp8WfX1Aiego8fv
BmouHeSUmd919UZDTVWY+uMUIwoNIydIn4KgWnD1ZVsdUv047RmMXiSgsbIqhDWZa9CCRttkFxVH
7019QwaS00fdrCkWmnidFawnMr6Wt06hZonJueSV6jMcpo01F+GXyJCKW74M/RAnrpm9Gdmy6nAo
o/6fkhdZIMeVJUEBzjilRJiFyMYS+ivdRq63hpVBdMBkq+Nw89rDJJItiGIYH1CE9SbpUWlp1r4z
NjXCdmxwRYjbcakUw0Kv9F2L8t2oH4QkRoCB9DFDMpsBSxoAY+jhdvL9t0jFIdjeRUPBBu9eahAK
a8UyrbmdN+IHQJc1V8VRjCD/SofrAWiLGlLZwkvYp8tO2g/+JvZTHBdrK+XIG2bLBoWOMUirYtx3
6rNYPoy4UabgxdJVuBm0VVJ9qYLo54gxE/Lc8VvE0saVR3IoYub0ukINpoDXMdHiiWO2CSUoDTKe
ma65RVyLgNzInTwO3hJJWVX1PvUfVIiUjYe5kllOau7HLIXS5LtJPr1qqo/iwngzJWsmaA07Lm/W
1x46/lywZRm7g/oUcVLLEiTjabAZ/eo1xRU5pimYDIylNNpe/L6Ft6KMoAORiyQUyHWcxrnGd9pg
B8mq5Krq9JVmXUfqxlOkV5obdljHGz1bKCGdsZdKvJDLe1F6NNrgJohSPNvZNtdfc8S0iVW6lf9Y
8gmU8s6KQYx62c5qfIyqtFq627Y4aNCNxsxw+kl3/Pg4YIvNICEFl3dd9SJ3axPR9STjqwbTKUYx
toOLHO340N6G+YuuY7xukotqOlTCY5ZPNl3KGf1he+pQ7e0AU8wGifDZZpwnFsZj68DCuRTR6uoj
c7Our0coL7NG71jkpEVEPmgoh64nvqkBcqgoohV05HKjodGtQxlXL5iHFj12Mp2JIS1MvqOJgj6a
1HR6t8Z0ISfmLEUDr6N0JI5kLqlsn6F4kZLqZQ+59iQPwy4E/qT4wSEJqdHUHeWhDvmnt/WLaw/c
gK6RwdgoqxpdZL6TJW2HNI0l+/jbMt7Y5qGSNGeIEJnEj5PJRsWTXoy6XvYV6veoXHs4+LQOI2cc
Y0u+H3NhIfVAHTQEKhmtiLCDGBVgHBE2vkakWvB65pTyu3Pz3UnxpKCSN0EbFwFNqJIhG8jTIowP
leLtRzVya3SVoZTylQmLxLgsi2lbl69G/OwzC8iJTqI4wInuEKCHrEzJNirB9jF1JJlFpDlq6+sJ
11Y/XbC4oS59FFqYWlo4H6CQCalriZmDTbcgZk/R6cZaxBnhV0gBr1U8bBN/WWjsrW7TtNXKCKgF
QIaxrGfRA9RTdu9J1iNhXOnSfRU9DhyB8mmlhaseTljYEMPO8sKbPYZ3HrgWK8+uNBzCUXmnFbAY
xWkW5njeWFRLIVqZrbGLYiyzxz62LR2ZXjl+0UdZAl5joJYa5rVn8gCwXCcVCKDxIqKzzHzUW4Vd
IZbO0fhVTxM1BVFb5JgbrRwKlO7dev5RTg2UKtbsVtiGIg1tM8Wm57mCLG3Hzp8ViG4N830cfiXK
VuddE8a9X200zC2akC8V2Wc1N3HqGLNw2BHczqeDNpPfRA0Zh4m/6JMXP3zIcVgI3jbjrsUS6S+C
XrWkKZPcR/qT2t701puCXNiXWjvSKjfipaGEJhRss3GyhnG/UUxX0GGfKeI2TC4SJkQvBX5r9jbm
cLvobhpcmBESbRNvli+7ArSQG6PGSIy9BRYcMdzGXuFB6gnZ4BGWEQyco3ol9rdYhIxuXZsQA0jc
HKwncWCnF740nWWrEwiA6NqU2U+/Jl0HveROFK8D/0VRd1V/75XxIklAWDHPtaw0aohV6oagWJgw
Pb3HJak+dgCFJsIBm4YNU5kh4PGF9N9ZMXqWyrcNUiGFyHeYgty6XxM9tjB17yYUZCdkx1fvTGYz
kotx1YrbJkWT1VkbGady003PuOQ4UBu2Udzl9ZOl3wjWXkK/XpkFoC71PimyJ1VNMG8+JsS56cM1
+nVGMlNgxsmZgVb7Hfb+g4qxErbl0cu+9nDBKKG88XBUhIK/z7ISL1N73Sr6VSjC97EkO5S7uSfd
YH+bVeyWLcObN+qtgrZBnPjbYrz1lD32kTq5aYCRUJYbhYZKT7rpVcEWJGUXAx2ZCjst7pRiXwQE
wjMLHTM1l4zNMtplVKOyvdEu2uBaEO7lbKv1F/W0r5BKJJdVtveHtQQ62LrX442JiqZ89vFckjhh
k4xQhNtIwocw3LQ+9hzz2kNP2Ak3bbMs60sfeJff5TeG6t9mJC7BjpNxDcCr0OyMWypArCiACe88
YnzZZaexy0/G4joEIIXjrEQHkUqvXjPiBu5GDgZsI6wLpVirgVtlvEiwKGgQVyWoP/IL/Xka24Gu
zc36XopreoayY6Ha0IrI7br61hTqjdTqqAB0YInvnJ+ToJ5VWMGDUmqQXYJK0aiTG4ATTW+NYQ3D
Y8CurbVliiOqRUmqZisCGYpj8KJMG6dDC4OkJPbZK0fdUm+tVVHFoMPWHcAM8ikF1cmHxE4tWzdC
TgbiMZR4LiA9sSrHa5HOs58vKGehd4mbK3TgSKIuUgtzVQjrYNEMMIIplTXMIObKjNddikVMp/0+
BZhaZl7wXGcw00DxRWz22n2rF4uujznjD/imEJLj+0ouw+42OYpQw5UcOBKQR1kCaYLrRdLNm2KS
ZgPjKW7Z+FBi4+gNTxO2aEZIEV9wkes4rGmIFcEtqC4bxsOKyKSrKHmtplVIZqNXI6G5KzN5a5od
wBtlPfgHoSEz1igXHnSQFCii5PYiX5NaXedeuFPIc220i3ZMHLJ5nbGnY6knTtgH5NCZK1X0V6m0
tKhYTDXMiAgHvuf22qOgg+WWOjvsX6OhOYRoNpWVkt53xj6Eillb2X3TqMsk91eB121lDuA/L5Z/
IfIyrJP+QG7oQFpM3rHcyVYMD6c7lDfeetpmq2JVO54LLeUaR9BcWmPxuckP1lpyqot2W1+ldro4
1xL/i3KycZq81Eud3qtUiDZm29zqPk6fVMbmipl5ovUqeW7WZHMzJR/AfCs9UBwVvmpEkj22gr40
rlBx3ORRNo8s/8Ly3n/+dr7vCxjWSeOhmqwSZ6NOtBqgmUjGHWxxBvXPtjT/6vef9B3U2Oy6MjHo
nuISaibxFoZsMDKxclPJtFeAALTqSqVWQBuyBnU/Vczp/lM4ntkr/UUXxzjNbiJNN9c9icevSGCK
qmgpUtYbzApfdWZ7mMMrVbepiQP30xYy++myrRzoC5QLObWIZ8QXf1n/Panti/roi14xIBuSgS1m
nGbLQxO2UGNYYaabvnjwoeopHuzGpllWpKPXWekkAER61kShx0peRbDYEg6BeTTX2U+2zfuET/7n
gfBXle+T2ljtRdLQNDiTlRBkYDmDhXTmBfyLIfC7GvehO5RNkmiMR/WRjmZVBiPWUgwLwK/8/MGP
I+nrVtgwT75YNthBOiEbZIstzrxiE0x0ZkjNJI3izBX+QpBtmCffTeQ1SKM1hTuIfRgmIuRSaU2/
GWiEv5dCa0Gm7CJNVbfV+yuJErNZJW57DBQPFRtsm90WkF4iZQW2ZBYL8htaomUDR5AW08KkcTJq
z4YsLrOxPdO71I4Hge++lZMDQhkQx9SqfCsBNvN2ULZ1lTtW06+AGK1IYeb0ljmZug/H8FULTPAk
e61V76zMcE0r2YDKSwkCHxRkQS1cv0UMgbmU3/2Iem+8DwJrMXKUlAgnM48rQEi1vALbVLN1auDK
eOKiUqqFnrwY41OsUdzpgSmO8Z0qey4JZHMfCjZzH4abg94nTpRA/ZiGF5a1+1i7rYRf/0+D4zS0
Zoyx8+Lr6TdSQp4qW/QOzcAoXyXB2+8L/Ofr8D/8t/zqX19p/c//4s+veTFWoR80J3/85y58rfI6
f2/+6/jP/s9f+/yP/nnx3IXZe376dz79E37zH1e2n5vnT39wsiZsxuv2rRpv3uo2aX7/ej7j8W/+
d3/4H2+/f8thLN7+8bfXvM2a42/zmfH+9sePVr/+8bej/uQ/P/76P3528Zzyz2bP1f/6n+GXf/D2
XDf/+Jsm/p1YbFm24LQrlqkeFeT92x8/USRZUSzeVENSzaOJIsurJvjH32T976ppKLrI/3QJbgev
cp23v3+k/V0zFJlYW1OUNGy0xt/+/cE+PZs/n9V/ZG16lYdZU/NpPktHsE9ruiWrqmXouqGbunry
Qsda6Eddk5cEsnCobbB0twFGBGubqDdTscbxa1dmOG+z4MnC853K4iIItfsBf2GjtAvJw0CptlsP
5AWFPVePYQCnoKbYcfpVsko6WA9gtmLdelGH0lVAMdaQNrL6pQc2r44YF2XIikdKI37EITedKo7Z
VFONgjJZ+uwB/GKBaPNBwkXdJVg4tWwViS1/F6yNTC8OTiLitJWRtmhkAbQG/q6LK/zKI4DdwYlM
6Dpqcyby5Lfw/8/p5N9fnKlKsq6JhniqtRB8JRLBQ3JgjG47+VXgzRYnH3iifzkNgc1av0JYZIea
cUH0xCW7QVcCjTjhhFZrXNTE2wwJjSjwB14+b8jejqCejYlBidK3IzbeVp1CDS7nkXYIKspFI4gV
a1P5xippaVVEOz2bCd1oT6ZypbXZqxglzodh/Mdo+Tg6Pq+AX+7xVKwi9jG9FIV7LKarEtZyrMVn
FpLPK+HXK5wMv6nttVjpuUIiXYn6lW7eepQTfr6Lk/3O14vwMn0UZaAnqVq5qrnIyoCv4gxLYw4u
ZIYzy4GLh3bBWp1LHZN/60hOB4hqaaYo825Z2qlmRk45pJWCj7N3MNZhWQMRC1VHTHjoHSlXFIwC
TPCpQvMqq0I3zEtoOTnKeX/bpsYte6+9P8p3yoCQK4/tdNCXgvYYgIuODIu+xrS2ugGYVbZU49Al
72XFFR0PMEGiP1sddZJiVN+nWHjNDHARcroVwU5nw0Pkk9pEvbaPzUWUwR3p73rjWE3J5p7lrzlJ
2mmtkngzQhAQHZ16u15j5W0Ad2agIQOiPhsoAQHGHRl8T4BtM+12A23muNr2+oOay3YmQVCWYFpQ
55HSfBuN5UUkGK4x9hwMJZIpIAQZ9APF8aXhlItoZm5i/ZbYiurtuKhaSqFdA8Ce01xkXRb5U14T
oG4chWfSS1KyjRiN56xdF72wCHxq78TS08NbV4PnyFLnwqxcZlnhwpFYd/xmMlgGensZdCKDEkI1
VlfDxANRnkYVAB5V0EZBLqmDsQuaYAP1YkcRw4mb8jInJjEWkm1UmStLySh999Sas1U2NXtCNOJa
X0LMc4KiX2SBv6w8aPDDYwB8lzz01g8WmSmwzxitRWsmiwlaQDTR88SwhM59nrNNaEp9o+kSGC7z
0Ce3eWUuLQ8ZjwCgSRx26nClVxUQIepBKf05ZaDRlyqaPUS5xoRrLia4wbXpTN6LGLxl8I6hjnHL
j8S/vgU0oMwwP3gNKGZ6uHTkU9gLMY8jN6KnQPKBwGZzQSeGwNsURbqvpXv+bS39aumPCMNjO7x0
6vhcFjo4SGhPWvBEfC5KmZLsH8BVnkp+V4JzRWsei4TmYyyDQe4VkSZZusgNeT8OpJP44EXAhNmc
rPZxNj3mNPYVvdklgkDPEd7Tzy/+533w8b03REmR+I8l64b2u2T8YbsdeWlXWjKsiyKHfsYhphno
r4k7VTm3GnzWEP77SqRhKpYoatapwVogqCo08xYlbGnO+Srb8RCJs7pSHQPy4M939XVSPt7Vn9c6
/vzDXeVNL1i5BbsoEBCu1O9BeeZg9v3X9ucFjnP2hwsEU6Ah9+YCvKNMSbSVHhWOZk348PONfN16
cCOqJouSKVOs0U4O3NNkTJUWkqlRp/Kx203kD513kSlgP8Fl8Af5zEJw4qv74zGppq4YHH4t9dRU
0MRiXwaweRkQM/Ei2vo3ANFm8BTucbups+hSmFs7wfUfml3mIAdy4rM1j+8/g6ZpomWoii4ZJyue
UqqVz7JXwowDsBpq9TyerEspiJzcMmcDh9mwMO4Hr8X7yOGwf+u8e5mJCfTnrIO9IXGQEmWaf9Kw
izyyxKfOVbtfiC0gkp+zyXw71j582JOVMw2NXgQDVdqe4s+B9ytJcuaZ/FZyf14mGQUfLnGiBsvS
rpCSgRiSML2YyBIUIQTCbXZwaMAqF12tVw+QWNhQ0drINDplVJ/zKLFLUj0zKDJCuTCS7sz27tt3
gJ2xpuiKaenKyaeKymaKmFtLOxfGdTzeSlO0NpRHq7/++R34uv/h7j9c5+RlLgJVqdUIaPDQ70NW
On3Yh/LNz9f4/iu2FEXUVE2jUHNS9tPlaKRLz1NUXaR0yAEA2s+Le/1QPjQOSgG3XRrZLH0s3LMe
oeP3dPp0AS9zjOGoYjETf55L+pQp2FeYS6CiOioq/uCyWh73Xt5MJSROOiMq/G68frzcccr5MHUJ
gQbhouRyndlsypR0nnOxW7915yd3JPPiWgwKQ5K5q8+XiErQVUMQ1jZD0ua7VJaCQwfYlu70DRuo
+c/P7sQl/nvK+nS5kwESDoKAfpH0HtlN5oWtXUoP4Gkk+xigC6LtriE86zl0K2dyoHH9Xxpxj5fX
CcP+cxN7MnQQa6HDDYMS7cUF4CxbFZTFz3f49Q1gc8yWTZc1UVOk00Va0eIE4krC++/TdE2fPQLD
DMiAP1/l68D4fJXj+/5hYMSNF0e1xlVyriILT9jy7J+v8Psw9HlgfL7EyVA3yVutG+rrDHXWsG24
Dl0CsxwZJ//PV/pmCeFKqqjyeGTdlE8DPr2Ezkg8phw9Z8Q8gEvadPt6Pi2rx+LSXys3UAB/5Qfy
TDbFrnvrnqBynX+zv86Qnz7EaXKqooAcNFVmrn5uus2idThjzCMbwdyNshsXop3ayKrPCcK/Pct9
uHfrZPnMpxjNQ8+9B+DWEim7FDr6+woa6puqfI6OUkJvoL+juIZ3KPVr1cChbqykUTrjlJe+HVIq
Gz5SpEVdP53aujhh18upjYmARI0VkjMbMcGGFXmOuHR3fnL7/ooUGwyT7R91o9OpR4yqSaiPtRrI
LF1NiywOSqQCXF4r17lKFgEo+lamlQwYOgotF8bymGYQmc3bn8fg98/hw2c5mZcizJNtrPP427Xu
LuqLcn4APTWHVLkSbbZPZ2fCs3d/si0VaGcnwJq5+6XpFldHgkU307egb+coNtaCfe4IL307xHW2
iqYsoZU+5QWY1YjITYrYoMJXkcG69Ey80lJd1TbCZkecKQ4v1pm3+/t5xDiulpJFeU88GeFNWk0F
unA6wtCSqVZMS32brrTnwDm3Op90YP41u2sfLnWyvSvajsVy5FLeTsY8qrx6Lu/wQnSSRWDTjl3A
Cp57yfxRcFM7WB8DF5dnxtG3b9GHj3Aypj3ZjKTR4zvuHnSnstML0hgvaIBCdoGyeSEuz930Nws4
E9eHK56MXF1WYANK3DRyRHuyg3npeqvQNVzFSS/PMQq+H0MfrnYyan1DFXN4TccxlBwGpsh819xf
WfN2IQP4SjGBXL6fvcVzX+rJatckUSpYxyHULYqDPk8uU1dfiSskQKtkne2Ct7OvyvExfVn8Ptzm
yeKXT61XsZT/a/HLL9BELIv7cG651hrBmZu+nBk25653stHzpTrTwpzrRatsNfAQI5Lkqw0Sq5W6
LdxzWJS/eIxEsOq8mKJySmYZ1HpSFLIWfi/uA4fhrWRj30CwB64t3Zarxo0vQyL23J9v9LspyGRb
pLLca5ZhnHyvmRaHmWVNLPXo3yfCzeB7zwP9Xqas9vOV+KVfnqEhmzQBREmU5ePR9PMeSUqpZEbt
QAi6HkgEXLaI4Ls8Q+zVT29x3NiWeFH55YbIb+pl7bRtZW1rZcShW8CKLIpHSkBzG91ZDmuqxyCC
6iOLcLtb/bLPiRXti+DJGCH4AOsmb0TAWTCUDynlyR7AoxaBgUQ3MqQPCXB6RHvopX6xypCLR6i6
HDxJGXxIr3TSsPOhf5INInreIlePsa4Nmt0kC67Q8i3IwtrpZv1MRNjKDOmDJjkplHfMC+i6oHtf
UXO+ykLTCasXD1mV3L4Jercec1ZTIwSagvDLoDrH+u7IVfgoCeOlLCjXOorTInbEDmQ7Jdp6Eg+i
Ut9Fwm1XXMdatBbbX4Pc27kh3XgNeXFC9eTn46XmPysESTYS1NE4uB7IDtFQdVvtQzRI87EghBKp
etpeTkROjbywMUgdQjOKjkYqiPwGMsg4kuCZwTDLLRf0jOxHKMkIlpAjV9EsJzNrW1TeLQLKmmFn
eYmtVuj/QblNLbjrArVmaBOFosfGlU9aaZFJi3rMF3yjmAvAaOXUXskIEWHGsscCUSpjl2IrNXSd
neY9FeNbVcLCQZ0Gy1GMcG4Ks7sWp0hLiAz2rKHcZwYuIgxPhverka5SsDigcC3lqJy5ztMCUTVp
OlUprQUJ4gaBlaH4yyvRkadwQ5XXsh1ntZLZ6J7tETmijGpWS4k8Y7CTzztXo24hN9ZFBkuzEBCN
aE7vE44g4b6KCA9JBqdHZVQTvOrrYG9zctjQ1GlDsm2GaG4YJW4njtrxqxXcTpF4WREroJVbH3MR
sU7LtFEv4wSKhSCju283g6jTjt20pJoFNSEQCIkipgBINm4eiqtRuD5q8oZw39H5EvV6o/ac0CJs
SDR/TVPcGK23hcedkNAbJTeFFIQzkZAq0YpcIZ9uTTFYyqZiC6O30H3RzTt5b5KSBFQf3FTtZtVB
Di6lRFz1R0sCgZOyKdjaWGyyJLctBY0cQb59r9kdWhGk3iqyX7NYGQ2RZVVgCxgbRu0pPQbu8rxE
pF2ypTkSgVrd5DZ4TFAHzGJ4oKWYutKIPxI0eh9NYJHabVwn27h4ToVx0Y/KvqzUjSQn94jDeKFz
otMKbHc99ohdMeFPWkVh/+ZrysYbHxIxdXxFe8nF8sLzs4LMqUNo3PXTfeQzGIwF8qlZWMpYQYLZ
EDw18q2iH2RvWiRMM2Jm3E/KsVKRAksSE0Ri7dxT1FuwMKjLeTWb3h6nbFtn+UHO1Ke+zO8Hxkuo
3kc5fPMcxh9CLDPGapYe0aroYMvwZchkEEUNMW+PCrDcYRBcU6O5EgDDP9ZSxTb+VTY5wtXCjUf4
3HW3D5psrROhK/nbXHwVh/oyJkalFHKcFYyGkEiOOn0JNf2XEtSLrNjkIcLLcFdnwqpvy43fIhiQ
KT0jalt1DEy5uTIVfWe17YU/SQ7IJDue2itVe/MCBIlRsPDS4+Yeslac345peCCys5PfMXeM/aYd
b/Q0uDL6yGl6cWY2IM+UcdGp1AZ83y28jaC/9aW+wLiOSYE47p5MEQFtpmX6jkJLoEehP7HtiI7h
IPSPtFAl64pIUhR1ktGScWD4qyoxsPNvjgD+DtG/UTwZrTYPxMs20TeTmq4neFltDmlKLH4ljQXF
/iLQQUAMHLtCa6VET5VKPzQjoktGUNVUtjFuJz2aq8RVTl2yKDg7ztqivIgjHEe4IwDILqMa+Gm0
s4J7+h62rxzHyEou9kriluGTIJiQ5EkaNrfHkicWrD5/mswQvfGNKO2tlBGuUImx1LmfXSsMAs/A
ZZK7YzSQiRUsiuhtguBWNOm6rZ5MgmL7jLGcVfm8bwgBDKY1SUUEt/r7OFAOaJqlhdE+SZguQu2t
Qs5eK7dpWG979C4yCooJSGYCVj0OX1JBXo/mc6/0a99MN+BBZxk5WtgQWyt8ynk+2kgqRg+ymz6k
qGUPnZxcGH4IdJPUwAJYvlXzKpBFiUJQNmo8XcO+IGmN97jxkT7e5Dihs6hHkKcni5ooTtPvbLl7
7XUjdf0cBXYkAnvMpSPTFXbUXDN7fYbiq4EtjMu2Me6EMCQue4revB4UcDzSqCArhltZKzENqlLC
apXW6X0kPPkFOmsxOtOR+ebYaMjWcf/NLps+yWmjRBHKKU6O0bdHtWGVbmMnn4tXeKecmCSYhbhk
OKAicH7e2/wmk3zenn6+7MmeH3RB56tefLzs6PQ8/3fy3ZfDJiTwZP6vM2RuCyttWmfnKyVf96qf
L35yBFDYkWjkSVZ2QcUQJ+OMMIynZvm7UHCT789tGY+/7qd7Pdn881ebbGi4XNSi6idPucV+7GMR
+Pk7lb85SH2+r5P9YlDTtMyw0NiJ92qQBSalpF4g54vwHAjT3ZBdItsLpWVOtFYF4jqxeee1Nka1
6xDz4dXPAZMQe48U8X5E0SJ5JwbSF3dJHuBbrlaedK/pd1l713Xvlcb2EYae3Cyiahk3d5bx5DXC
JghExyzWkkGaSecUDdEx1+24G6OMjp/vTBOrZkIwHunu9E+qdtZ0ZJmM/lYlbmhOGMsFWZUk4pLE
VczirsAT5Nl1fJ+xXpsv7BwIb72NsupFEWtyySm+eKUao3V+IQDT1bM9Iq+CLjyEkIgIrKGaKUQY
sdTfxeoyIzeG0BufN1IQXMF4iUh518l2bpj4cSlo6e3gx7Y4XFnpBbArgp2I21HWZk9BhRQ+2Z/1
sdOx2pECEyim0wjzWFWzeUBMzuA9xjEW2xLVeCBkL0X9EireE2FNoVQ+moO88IjDbVfpcB/3rj5Z
7LDDwQ6VO924i8zNKN1U1AynX5mKq3V8MvNpLWALZbmEQZfMJbXcZnkr2iFceoICbQlwBoZe9KF6
0jfLNPNJoSr4C2NJ5NDB0NBZV6aDYtvEiF4FpLZpAlaI1KFaaaOqHidzPhjHTVAW7aRMsEXLI/l3
MynejZIvtSR9qdKEjPJiVpa3Ht69oGJ31N6BFCU1pJsUV6Sbjl+6WSNznynyZug9jivlVjCfLR4c
5wJaoi0a4q1YrdCVkPSIRYu0piGlk94sa0WZhSRxDjhp0jGn/43G3UO8zfav9R/8fLiQreGqYOMr
RygY5OQmi/SVzIMsqm2EYFBcKhaZOZNUE/RVFFtTIEjcaF68Yj16LwD3zklk5O/OZRaZL+Kx1Esr
+6QgNIRDKZVldnT+sk2fKYv6Bp8t+BgnWDSzsLK1biFAzgaEYOuTLcFlWaKNnv/8vkvnPsZJsUgI
qsKIfJa7aEWp99p3MGdCS2v34Vk4zokw/FiYYmoxdFWlwK3oXyrcgRdk9eBVlZ1tR9pGOU4aZQ3V
cC6j8VgkTlcI9Ksix1oJy3pT4+o/V5j6pjnNJ7DYpcuKoZKv8PkwrHB0U6SyZqyb46ET96JZsjmV
nExeFUW+GdvmzPf77bRNVZdGiCQponyySviaVIf0Qiu7t9hyhXm/DAmwz9v+nOf/6/KgSArUDY0y
hqWfolwitbYGcuqJYykPk9xgsnINgrfPDJbjYDhZhChamLLKgUJTjdPiuElaG8emnjG7E6ksUlW8
FJx+IbjDf6M0/M2z4muTiDkzkVnx/z4/q84oqww7fIWwOLjMA7Jy/H6OX5+QhB5ZEHEa8rl9zDdr
+qdLnrwMxgiTVR7V44YCvbPjO0a+1kP6t7bhavPKLaebVH4+86Weu+jx5x+aWFXnFboQclG5rI5R
actE8HZ+VbpC+iZ53VII14olO9pIWIsXOUVB1aS7+//8ECdbKa9nW9mCpacShreT/HVjQYXaHheT
5tH1ie3Q1uwz1/xaBTPoDMo6ugZLMVFvfL5xsIBtqiJEtKtAhDb7VB85KOYmMG9HCwJC+l6193VQ
bGWFmk1ANyDM52i25sfDi66G5z7ONzMhH4dXxzyKZg3tZLxpYt+kATxd+m/ymi/BGTbZMl9x+Do/
E377IpmWyhykIvfVTxqw8TAQKxwd19xdfJEu/bU1V1z/CtgmX/TZOf748L68tn9ezTjRyquyZLJP
Fiu7dKptRU8rJ46FNotKg1tDBDwTbDR9Pz/dL9c0DRFpNN+opJigd07uMI+muBtj6ioydnXJeyEm
69wDO46Pk9uSLaRGlk6ipkav7vP4saQ6QNlvUr1dk4yy5ey/yhbJ3rPhCQ7aYrQTx7+sN9Xi5zv7
tnlvSaaoyIZoqsy3n69b1P6k9Ip3rBrL62pVUYcvVqo+Uza5S+yeSwz8MCtolXmvYN835/oAx2/u
623/efnjN/9hvsg9QY871aLitei2tUuJx61X0NXPnAS+P9QdlSWmigyWGfjzdXBNT1UmsFrX2Mpk
55hdPtENfTUvPSh61S5yTT86C1T9i/MHBXldYWB+UQ5McmiWtcC+qM/famVf6e91rNv/m7ozW25b
ybbtF6ECfQKvBHtSFEV1tl4QtmWj73t8/R3QrlslUSzx1D5PZ0dshyzLTgLITKxca64xteTIKwn7
vW+l9Kc274vgNBT3Xz/YT1N2Ck+mUsA/Rz47Ypm639pVk7FMKvK9YOruvv73P59X39YEW4uucGHk
/T/eUTSacqlZ1Dp9kgD2rwJJZkP6Q0+VlWL78LSR3+LOigf6zNBerYRzfl9u0qHbCrAKoQ5BVTEB
ncjPX3+wTzNq+ly0M6ByBKXEWvr4uUQem4YpcQiiGXaGq8ymHHQyPxPZTJnreeR4nr/H7/dKzPI5
Hjwb9+yGY+BbjEmekzlR7mR374+/TNmgcw7/85JsB4rLSUqcKD/IAz8mDQKx6pdvSj9EHRy6OD3k
PQpZSVqP9lU90Me2IkLVs4929qjy3E11L0VkqvfVIdG+JaW9D0JpLcetUyr43/YorTN94+rXlt2n
19DZyGc1sMSWNMnQuSka7CO5fwzS6mjgpGn0Rxp2FxVwuyYpjk18HwnhfD0RPp8GzgafZsq7vWWg
kUVqoY/TqUBPZozJLEZ340gyT68XflHsE+VJFd+9OMbs7FoP5ecj0cfR33q93o1e5KnmZtNNF2G6
o0t9HvoHPW8wEktmgQaMw9PmhoqLgt5TUdCRUiLDkSGyRAi5AczU7VwDvZ1oxY4pvSyq9IqG9j/M
WM4uTMS3cvPH+xN1/gAmgBWcG9ap8eNlDAqjxLRHYN8m4Da5QTyPR4BtpeK4+b3SQiAmbAkMb4Im
kaJIlyrnV5HXxwx19NeP71PE/Hb/hGyqvJT0Tzu2rDQ1NguoaEzDWPbD5NX6QA+q5PYntabz+Mrd
+A/P69/jnYXLSSNGLLuYLYnU4YNmO0VQOnHRz0tYitQiHRtfHj3aQntxWoSuHk6GAVwT37vv3Gdb
gF4CUzZ+86F9JTTJBcUVvefbzvXhXUm7laoZdP3byHmEfvYJhdAyaRw53bbGa6eFc5OcPWkj7Nf7
hS5FU4FMJ7JWEXQDg8R3u3YJVxLrsYrwdUYHiDtrhVGpx/NDoA1Dkpx69VrBRcmhDAzt0oSlVZF0
lrGx67rwIGcbv7aWEBCdWMakp4YW4xa7Ep/c0I1nOWQpv9YXlX8/1CdjHLlXIOVcY+63Biwpcfx6
Snx+nU53wNaR4iH44/V29hZPvFKFS4GGnYbc+fCjArptbvBodYLv6tq4tnld2DY/jHZ2v43AMn0/
YrT+G35FjrcNn+lGIAiqrum0Ph0e3q6LB0gIjaDmHIwfF13TiAHRt/l2FBXP3UuxilbjFquuPYHC
5LdItuv7ldv56Tz/cVjtPJROul6PM0S39TfvRJ8sVe87Oh8Q1Oi/yh8QPLcSDj9fDzptuueTmOen
8Gbm4G2e99X3IBCbIJ+U+ysPSGu0mhI06vq/zjBzaZpskaV5U7+dh7WaSzeVkiJKCMWvwHvtk+dU
+68P2NMYCikEgixdR5Pwcf8sS7PWa4sx0r1Hu9wR/rdDAeaXtqVr68XfXouVP8uuzgY8m5BDEOg2
5sWTooRIaklJZVNsSBvPr4bLn6LHaSSaeXRbRtr7qS1Fcs2mLoVSzIdtO0drxUvMoaWK/B3leEds
8tW19+WltxFDImTTbRs+13nZJfHrtqtzlVLoVubEqs3DuX0KFvYObObOWGhbhEFrfR3de7fSlb3/
0jp4P/TZIaQRrcrBjqHloN4Lc1xoubb342jx9dS/Nsz05+8iAqsuXDdTuKllDyxoJXXD0qXU8PUg
l7YSjRO/SQ+J0LiRHwcZE1cY45Sj06gMj/eVqS5cWkkUkslfD3R5NlII1sg8oos+D7QrlDKxmXG2
GbZQOdb9ull2c3cGgujaRnzxxtkyiTPoH9PE/HhNZFuwphXkA9tlO7f+mGzF7qtwmnl6SBfJPOf0
drUcN62lT/vUuzHPwnnNG6F7TmNiWbG1saZZ9TsWXjK3V/FiWLvVldt5IdyZ2qxJLwhFpnP67LnJ
ue3ViswBNch/2TF4QFyYcgllCM36nCtnlPWvPL+LO/G/Rzzf/TtBBOOHFQnsvvw5xuU6bYrHIdfX
ClQvWtWe8duCOyMvo9Cnzn5Ksc6J6YvORiKLGigB6LJVV90X8kMbXIl1LkVjBH0oveiEQmP6lrZ4
t1biOLJibIop3GGD3gfqEicfJ28GrPRafTv46DLy2Bk8w4kqsewEaCwf2oMUrRL7xaNClBnFMqiw
6rUzR0JQHxrK2sykK/5OivKW+zmbKPS/6ypSWDLin0ofnpwLto4AIaPxWBXq98QkJRU3J7s0nmQF
YlAaUtCJcXOOc2BIrSbdShyALV9Gg4UCvzafLMRhcp+REzzKugs8SLqJtWDbG/39qPwyzOyuwl/Y
GMXayMuFj9rVc3dJh29vTjco6p2wsifVzqkLfzed+BGApamMap4mOVijdWo+hECiSrniDGLQrfsH
ZdejTx+9OaCgzaQ71fdncaHfd0nlDMGBg+pS1euT7P/BoemBNpNNrd9QFN/EIRVR+6VR4lcTrUWR
nKwqeVHkYpYV/qkCB5RpwJeGcjMYyc7XGy7gSekUsEqRYyn6N8uNHoIW+NHUHgaaufWQA2iIpC2k
X3V5HEb91QjxJ6VzHt0TtKJw3/fyxhTDEQrPnAc0b13pRpUrcHAUBYGal80u0zsoicRPij4rEZPZ
1DH7n4kVLKrwuQx+2kjGWqpOtKGCS9tN+FQbJV3mBWB99wnaYupvo3hJ1SdKsrOig9uSD0tFwoqZ
WKX3NqlmbyKXelJbQwwd14HyYOoPQwe0PTKcsLCQF2aLXo0WdlwsbBrhFQ64UfyrgI3WtS0ISnM2
ds1Mpy5UN79d3JZ7HW5Vad/oXbNw48zRGmk+9OO98CkPdkB2AEsOMI17tVqhu9gmRqFjsIqNpVas
LRSOERo64I5OlHYPuTI9GSP9LpsewI52VsB+c81jwZ6ScqxRTOl2sI1vBm8Dq+L1Vm9arb+xaHbW
7HxT0OCYRf2+BSMuScpCasn+xXe5/tQPtDKv8/4wDMACR+nBldJnzRoXowT1Fttd1b3P2Bu8iBbJ
sHXyrp6n3UGJ9144OhJN3rJ/tGDldXoBzsfwZ0pRrODAzOrojyodXBFwfFmgRNKUbqkpp1BM/L3f
BXX5tBiPYY5MJ7MdW6LwrO9MrbpRxHcDS6S+fCoqe21r/dJQjmMxNRlIt2C7l0ENiC6v1lU9bGLo
8AkTXC7EVh/vspnx0NfqQQHsCqKhE/KpK6WVqGDjpcktVQmoX9ExH+9t75FLRuTDSh0fpTLAvPxP
FdzJBsXyKhhoWKceb1NV8ZZt/Bypr714gdA6U/R90ui0Mbs7mmOcvJWOI15bUQgm8LXMj2mrAqB+
aWAKFIEPq9EKH8Kqu+3hJYthqxRintBaOGQLhHpi5OAVJI9e7S6mqS1GaNYga1vZeB7LDZqFZplM
riedAgLJ1pzab1d2K+8auz656THWDUCRiNjs8SC7O0+V/gya+qQYE11sDjR2KffhdiKoavKjobHk
Qrhm2q+hAHHsPileQ4l53FWc7DLjRtHuJciTRuNuckOcmijeWYVy22fNMRXBrLKeyhD7geroFb+q
8E8CZVZDBYdl/QTx1eSDAAPauocgDPbgSsvxjjTlOrH07WgWK9mnzTx/RSy7VJNyq0rf+xbyo9aQ
Fbn1g5PFbMvtZ9u7G+LuLvC1ZQE+UdO5mp/d+K3Ob0vrLizvFO22NSOM0w4NQvIuXbTaI3CBAAFe
lDzIue+44mbUnlLfX4Z+kpDt+DGRcFr6Nnt6z+3xNYmghrQnlHf+zKXPv4emXAZYBnf9srTk13wC
AFvI4EwVQ0N/5iMvVBN0v6w+n9eU7U55T21GB/FuULGGD48kI5dRO94HChDbstx744OpfQ/qbDEq
/jILvCXs5WXl3/YyuNQWjMgQ7xTj0ZNp5fcxKtaWOeiBtFd/pUYLLJmIHHS0DakWrMtKS5pl1j5J
MOUTr/rmSqJYRMpPo3oummAJL2tvGcPKGllJJYKOYa4E8Yq0G2y/xuR4m9o5MtsKSQbSTlEcCjGA
tU3hRO4SHyI5CzZDIZxa8dqHEV3Kz6pLXmhALBfcd9IPUx9/lYLdikaj0pxP+13JDiIVe7kADP9i
6j9lGPZpFaDFa2ahuwvDcaH3Wz1+7Uk6ZPICEcEsgppe9csCUcwIipAlF+l3rbzSEWUYvNQFijEl
1vlxVMCoBW2o9aBjnTJVZ7lpzuyG3kNtn8U3BibpduX0fTUrBuukYGQZaPa6s5tdbd23Bu+odluH
ICKUdYSfmgUy0OLVpJyi7nekPogsckL/h9A35pA8NUm1NTxIEUG4DrOngN29s81ZJCgf2P1NXx/G
UVsKz3cGqVmaMkYGPTxCRd7prb8Yeh/4J7nHGF+PaiJeKrdiSNc9aj72MaQyy0hxZ64NWD91HxS7
dwr7Wwjdxqqe4jjFAr1cN5rYuvpRa3/EVcTUD5x4DJYKDHKLXSdG2WzX/rKRnjzpVQ3NmRT/NOuf
JW/1GSIri+xUt+otsluqj/3AVjPdG70AtFt4y6xfq5Ovtnxso19thWNB/pC3v023YsPZhfoLjCzf
fY7dB7+XWB8/B2Ocq96rkTxL2bPnIlmBzeFH1NDT9N6Ixm2ZMT3lJ9V8tjxtpjVIUqtqXqDHr6fu
aF4J4lQhHFf0/LHUm++9xb8RjwMbHp4mtqiOurBnJjpGuwd8rkaboMy3ceDely3aq/YXHdW3kuXe
RkpWL8YaYKsuTJxe4+JFk9Nx5qfti+JR3pGKtfATwcPVt553nwztY2Z4ZFVdg43s2FeyTLu6uza6
mCIBYu3S33TVjyJT7kbXfeYuInL0BvrKK1xeJBdVqqQuVSTiZQWFuljHqryV44PVpA8VRPsi3Lt9
4lR62c+MsliP1NpRJFdF/K3QXrn3YQ2CaMx6p2sea89fN6PyYogfOrwxA2rqxHV1awXBz++q3IE/
WqaA/JtM3URp4mALBK4I8WkRIqc0cT1w1d+YFAc2XR48gw6VpJBus+zkClI5uYVLxUnrk9uhq24b
8cf1mb8mXhFIjcF/dHK80Mp9W91DUtvijNH3kCTTZZOs7SyZy0w9S6n48Psqr1YYUKz8Np6reESa
WkKvbXBq8DsOI2MjhlUFYc3tq2+xaE9JvpYi9SSLAdimwZ7UoA3yQTZbyEYMi6hBfdZVdWbo68YA
BVz7f5T4xnfrpdUb30WbEEeCHYxSF4k3nHx7q5Xy3B0OefFjkIgt7HnJN0efUEzZd93Rt9u13x4V
DBCwhXnpI94J6U3tR0s/kpexhGS4hmi3UxS0far7fZTB6sA6hC4+L7E0qZHkeoi+vc7fjjBPhqAF
1tot++xooFbvTZjbJlCG5LsRwNukdkKlcaH4CUqbTWn0jlazlXjqzIyA5CorlTNi3UDYxVozMl9C
3mKiekHTv2hg11eIk4boQBQb/VKt7pipw6ZLdLoFmoWh03rS17tWKpGlE8sXD1Lm37jAFnSleGxZ
HyKOVjZ4/KZqF1LoY7hKfc3/XrinxNu5sj3T4POzIa3SYhtHz2Mv7ZoMckHxkMGHEzBozBCRXt1s
imKT1SmuNOatjqJgFlplNqutmscOM11T5p1sAsO/tQXNhAkN3NJ92kCEkPfodAAuPMOrQL2rOwE+
sEGboDTUYb1HryqUuJZNu7UwYwwsiLW0QBnRTWgwYUSl8QLzZ1oGZBVTbVXNFnkiP8pltxPKNu+h
vD5k5s0wDGuLrcbymrkSb0ZadUTE9OO8g+WQ6E82Pjbg2V3wm3hYRgwsH4foUUW2WaePshruAl1y
fDtbdlYzs/0bLQpXYkScQEnGjO8yhHKFu2zZTIN6h+FD7X2TJ476FOSEtNbAVm5B6LrHaHgqzJHb
gqobHw7PJPHsbTMZRwMSpxAStXBvF9WiHnp06C+ZtGubu8K/G/hUXXxLJ8u8s15sZKW5hStTwXf9
Bonia2h4SEUeNdjOtBMQRCF4tqyQqE7ai2CYdeXJyADZ6NJtlKS/O/uhCiDPl7sW4nXgdkvZLiH1
dmulKJ2REDHwf8rZw3SkSqiButHJTBWnjWQo/Y9huPYSOEJ6tBh7sv7d2qjoj+rQwlOpmw91+SRp
K9s86JFYqiRb2idmed280oa5EEa4KsRdHVMVGaJ1oVlryBCPcHxPWju+BvrapDU+z+pjIA043kRi
K0MU8q3QaYyDnezySQGPyrPEVcMDMaUEJupAXAW4E66IRw4s3bYq9WU6uI4JOCA39yoy777PNkCF
9yPge7U59PldEpMcwVeUhFMDxoYjM/BxmUYg3+qfx05xEj9epIhp+0E4QZNuteQ5Cgih+xa7kGTm
xc9eeqqI5ONMLJpAOcB5TaWQVRn8DiZhp6RgdFVI+Tyv6DaRM6egK0fKhrmNTjOxwfVk4/ThFgaV
Ejdg1fSliQ18rnscX6nLeF0unDSCNBmUMHmD2nguFU6dhZJttYBOoGHg7V9IAT5JLhELN7j2s6e4
L3ckNHY9CO8rKR/tc1JLpshgw4YgAPmk1KmELo+VSzm2rWjikNsbS6MbA7mFdfLCaTr7KwELOA5f
Y2N4KPonpcmufYYLaaf3n+Fcv1MLOR6liKMPDS3cAcwYzP5GCXA0NHETafIjSCSWA7J33qEh4D3C
qblHm55eWEiwO2JaY55QhIsimoq6+Fqy8ULV58PnO8vq6yKxek3i8wHEcrokn0t5D3Ef7b1tOML/
0+g3OIMtcGdZfP10LuW8Pox8lt5PYrtRGrRyc33QNpDbnRJndHB2AXKxuqcEV9PqFuGcIuiGkqIb
o9p02veoBxypQ/Vvt4WiOGkMOJ+qqUf3BS4yV/Jyn3U0VGWFYfCOtFQbicVZmrLz6DDVPSpVxj2k
/QVpONp6Nt2KIwhKk628xPn0/ipR4ZKMQJBm0i2Dlgz9XHha+qEu1FqmNkBLBuk1cAmzZo7PBJlY
cApfP4fL1/hutLPUbxBZg84RfaImtCSbcHYtnMzRc/q9FSLumTqTZ96ct/qVcS+uznfjnsk0qDTR
aS4z7iTYRLgONmU+dUQrjrWW98P6Wv3vQpFHfn9Xz8QZlDcBNQjuaiuhh4dvThPYtdV+bYyz+aIO
sq5QXYFruPePHEMcrNN+TfdRnW3LFWeK1d+4iUj00PjoVFMpEn+sFYQlCbPUYkDqEov6lQgFA9jm
O8r+fXMvbbSHr8ebnsl59tcyFVObEGGQNs+e2aiS9dJ71luWHacAK548czgSEqUvPP/714Ndupnv
Bzt7YGFDc4SnMFhuNEtc2hZKaT5+PcSlEruMvMBkmcFEss6Fco3nRm6TIAqZgBK8J6dCo7XptwSO
zex/UPa7tLTfj3e26TWD0hV9zniTVpe24rk4GXfSqlzZc+lKmX169OfPCiiNjp5Emaqa0/p7V1Pg
U2haGZRT6bneBFsyt7BvyutTcPrIX40zPcZ342QYdcRJyDiEBCU4BSKB3/qMAPhHuUpX1wSxFyaF
htuNyrubEBxK7sfRWr2U3dCnXS3FksmQ8Gi6ppS/NsLZtCvDrFbViiYq0tjr1kDX11zbJ64NcbZq
zUIvhsHjIjR6qXX5PkI1+PXEvjiCqiq6Keu8LM5riJLs62pqhgjTmxdJHAqEgF8PcElupqnqG72M
gtynrgW1UMLUNbkGeUu6v1lFNzXKFBrMVSr0VyUjF68HxjL6BhMeyBv7990k04YmSKzpodTzad0E
C19ftz/dfb0Y5vizWJyslvbr15d4YbPT2BXgitEViZ71bAF5Kpos1UPYH48UB4pbjWpUiOppoKGr
7ZIrN/RSJfv9aNMdeHeFsi5ZkloxWhb4qyI/9Uawlj3N0bTnry/rM7YHtcP7kc7qy64f21R6GMkS
5cZH8IOT+EKCez/i3SL33Rx6LudF5dEdwweYzZzulVWYvsphvvr6o0wjnW0dHz7JWeihZGE0+Np0
zYCW7fTXQDUwuFb4vTiIij6AVhTqmefKRAzeBrfzkAZP4g5vnYDvkRZi0TrxD80pnW5tHq6qOy5N
V2qk/xrzLKqO1cYAj86Y3RYe2CKdR1uO+PNq2cwxWL1LV8X6b9zJdwOevVdaDYO83mfAVLoNQ/Rw
KQ5H9/+7Mc7Wgwxft4OpynpALmLeWMVNaF2RplzcVd7fuLNVgPt3IHB8LPHLKmdeb80jCfhv+J0e
qXlQyM6gF6QjnvrMWAi5Xf7vLvBsYfRaPxoATcq5G/9p5YbEJbARw7yy0K/Nx7NJr9lSZSc6oySp
Pqc/nP/9jS6uBE8XtxPAi1Bq0EPDs/y4nVhGWhYlEIp5iNlPSvW9o/82xeWqsK8qjy+NZcgTDgc8
50Qg+ziWq6VSGiS8Cuz7cqlvpwNEceNuyDMsiTmccF2vuvW10PfSbXw/6NlrOs51NCQjepw6bmcj
iRGTzo1wuLYtv+3y53sU10QQxbY5tTx9vDhaADMdx69JGZNIC2tLbXpq7uwdtVpUG5xIw9XfUfMZ
vOuQDepIbc8pZ7XSV0o3wkOshnKZBL89WZlH/hV16edWGK6HN5ssLIGm7xPVDGpGGfcuRwf5pVpY
KzDiC4h5S70ngksc2hCBPyJwMvBc3ZGVXHy91i7Nmfejn83PtFGBcFDYn99U402Y3QVi4/enr8dA
SXThBWOi51OIgRRe5GeBlmIk6BlyCDNR88OGqmKlEUbEJpIU79WvFSfyFEerhs3kEKuogUMKeiVL
yHyLcI0EYjnG1CIDf6pvohFAAyyrGHdiJ+VhettZhuNZBk6kytZNtkXUbAuKySTudiB0Nkqa7qMg
CbF/RSFg3/t0z84UTa9nrjAdmUZ98rQ0z4XHFNvz6I7eUrt/MIGGUL0xNkFBZ7E6ji9Gjy7AfxUW
mCZ8BeN9o+xTcd/49FcXDn0Y9NifVI4rBQ7OHoTVEbZFSwXcj92bCXxuDbvWfrL1J3rYaWmdwbTf
Nw0KG5eu65J+zL6bqa21sEpprY7oITQKhF6xkQu8FXuXfPHPLsa8q6BZ20idsjYfui5eqmmBD621
M8dXO/uhjIBrEnu8GZoOi9rwoDfeRgm6h1TBnjvBMM8UOL5R5Z6AynJ2LaR+k7ier9N3j/o80QYA
xhtdxN1EiN3CdKCGwCCznGJRPPUbbU1j9prmhLtiZc1/UVy7gy/njNtiM0nqpLl5qg/J0psnypV5
fumEidUkCk8ZyAZNdWf7VFNLFb1LiHXcG/9YbL1t4GBM+eevrEozuzLjp2Xz6S7gDUofJElPWoM+
7lasct1ORh39izJzV/rC3SRA8x281+f+ophY8/OvR9QuHDNxPJmgtIZNZ9R5ioze/hg7H2SeSkh9
PXutRxrv69opXTLP1bHA5jIFpTVkW5KeOVUEhSxwLz1KeAf0pJsz69H0f1toqgx/cFSdUof1CG9p
gWQHvVPuWNk3HLdLJm5R9C9qvrb0VSrWo3KwCxgt+FmGv8Pql4LkxpN098r1XUqPvb++N13ou7i8
8Kw0TQc2Kn8j0zFIZHwXPWYrbHJJ6zSvZNA3V08705z49BRJjbGhcfCQz9MsuQyYB9L2lCVo51TW
F/WzCkWrX+HJ6a2HIz4Cs9rx8XPGFPlJLq9kDs68pN46qKac+b/GP5uzVlAIrfJ4puEGB1dwjOLQ
dLSc0gRDkg4hxpDPpkTd1PNqHZSjVc0mmjR48CWADPnKNn75TfXu45zt4mJ0cTDW3vKh09KGDknB
/iFTdupGyYgD30gLyCGc8MbKV2p1CLPlVcXqpdPgu3vy9iHfzQPdKynUN9wTVIdaTMmx4UzdZw9D
FP3KpfRKkPiW4/1iCrxlz98NF1sisbVpOELhtwOvRS3qZhLtKI45B5D/86+Ejrpuno25PIuWFbCN
+xDGyOlazuXSEhfyFPygsLbEeSYJ28vGklruvwSLv5dOvWpsg25Y+MqNL0u8foy52ll/vt5YLi48
QWYB8gSn/k+i/GBsBI4rYOiN1t+jT1p7+jYcqo0Wh8uyQvRY3ctGtk2baKFRmpVEOk9iRBkmwhqa
zb7+NJfCFfKsqklC3oRCcXb2IRWk52WFNjLJEVlKHrpGKpUqNkqJWH491GeyJYEZARlbqqFYmD6c
hdNlHwsrAY03z78p34J1ZszdefZoM8uLPRWPhb7DP8k9XX13XLzGd+Oer3o8WAqyzNOU6xbDD51j
a+FYx8iZEocYIM+R2i6vza2LjRDvr/ZscdtKGXVtaE5ZXskxwCnWYeLoCPuy4hRHd2oAoCvw553x
W4sOGqJLr9251iGJbjUtW+j293Co6bW9Fp9eihwtdaLk6zaQgvMGdav3ugqjXeZ8hKGhlMysfP13
njMMY50s3ZRTP5tThggM353eLMZ9vcdz73aKu1s21n4RbcSW1qv19fzpxfMMC/lfo04X/m5joXEZ
dyeEj6RD9G20HncmvFTUBmzm9erv4BKm2fxuvLOIxJUq2e4E44nbiQpL19BNsJqa2NR9eXOtiW36
x853TY5olhDkvfnvLO8ySKJVEsFkQsgUVqTRHszxWoriQsWUC/r3GFMI9u4GBqqb2prHMgk32KIu
cTTYqkuUlvNrwJuLyRA86PBh0WSgBedOcGmXCXDib6GHuc2X0Y2yMrbTew43sivvm0vTnXhxYmrT
RyOfpwvirlQG2NrUQZr4Jo/8VYoY8ev5fuEFqivEMlMylWjx/GpaPGWQ1+OboE8iD84nhvEo0KSZ
SudU5t3Xg126d7pCAKxRppo8/s4Wl58W5ZBN+Y80Ho+SPjp+76JUrk80nmNOehiQYkQo6lvySy6e
x18PfyGAI8NKmpVbqlB6OdvCFauB5hogdFQhWYGQRM8YLsA0Ookq5mbtO4n4Gw3EH4Y8271FnlmD
5rUlJkRsVjEtFgEXLQXLHgykPNnV5P/MZP1XvpK3+e/0vi5//65vfuT/F3wjp5nyn40jN+lrlv6u
gh8fvCanv/OXd6SiK/+QYc9bECvInGA38v+9I23jHyruDzLtWfQzaW+ukuQKJ4NI4x8gnDX6/IDG
KFTiDP7SP70jJWUyo8Q+gSZA1VaFqpv/jXkkH+fDDmgRoaJ1MU32DAQLVGfOXqdhqumYpxnxzqvo
b5INkhmg1b2nt68yvZD++t7bVxwxnNHyf2D+rD7ixlXtxAQBffstMrdqx0lSn/mDtVfr0ahQ/UM5
lT26OkK/UPEDjqvbQJ10ltANt4kW3KtDox+kINIP+vSVnXXuKk5QGaOXilexNWYstlHeN2gtOItm
/UKktgyyml+AcbJuDohCrK0/iHI5Cr98LAfrlyeY0RkmOX6gfO+DwUTXKPyDW/nDScmrh7fvy56U
LsIWvB7OltajDqk/wm9hqPr+HvPJ4q6r/FMhWu15EGO4QQJ1p6robIw8H76BcEK0WwU0iKRA/Trd
i/s7Pkniz7XgQR/ztTd20i6cLrbvuh6kIjLbTqQH2kazvdSBxEvLe3hT+nMJMwntfavP+gQAbasn
JZq/ISaGsYwSP07F3hYFCRJfhV07etXtEGfVCrQZloIq+Sg4fQO6S7dfKpG7L2orPQg1yQ5t2op5
MVKosStEYm5ha8+ZHFjLIW3aZTldmu5pJKxUeU7GqFwXKb7o1fRLaw3PxjgpIEWnRzexLF6EaLCW
tfoKaC/HjKrrg5+0KcAdTIN7KaiPmtTJN8Uoqw7en0jscETMtEB7zg1sQtvSfOkCOz+U5pISmX/f
YAB60wBJCzHcDUNHHjioJFpbH0etQG3tCnutprl1q0NVAjBQIY18t1CPf73l31tjntHS36Y+Bl6C
Ig8kKNqtp6Xx7sVs6WUgyS5THy/5/teYt07lmgjRYbkCs+143iYCbNfTnjjlRI+pH2tAGLtqXZYB
7ZVvT7vLFGOf6/LcgmPFjOOrvKr/+dVf35v+NH373sef8wKA8GhLSCilVTvjdac+0swTgW1ur9S0
9I8xCJc6aT1waJs0SYgWzo8IvtzqZqZZ7Y4eUrGBU7m01AZ+JXwZaFQQtlusq9aZrg/fkrBZ5pGl
PRih3O3lrJcOjWFtJNUO92PU2LdBipljVIhx23QNcB7jn98KvOzIumcxhi2oYyhOM9Urh29KK3Uo
/sjHpJJ2dBWJA9EQmvtWRN2+6KJ8MZR0S7SuoA3KOnQ6+GmJu5xaUfpnsGoa9NLg4etnb3yMX6Yb
YsA6MsiaQ0ow2Z4/PnvFMBOXja/f5RU0HtUuh5nmDckvV/SbPu2l59K2Xqoe0ECXa4+1FQIsjU8D
4O270CgxzM7tP6JUyjsNF4NN35bLiObzm9wd3/+SpGHKdkpZaKAlGSlkq9HVP4hhVnZVsnZHQC+S
Hg1HS6WFox5tWtKm7w1NMe7KVDY2fZGrj8zLVnt8+3LtATvGTTPz920tKvqx2FO9Bs17FWi7t83V
BVUx071g3HaG2JuVar4ia7zHzTR8TkTfLQKvunL2ti7cTurenHbprZZV+fzE77oleGZNkbbt24rW
a9mdawPsnDTKqrU07TxKqH0LYimjEQ2FvBWVmrniLB+vB6mz5tVo5UvXivN7X1GkWz/KcAQd8vtw
+iVtajZ081ky7Xyfa9E2K0udfg1lQs6mjT2P2Dnv3HTcxoqc3nhS02wrFHEcutmr+Xl37OXnKKWF
qFH7rRWI8q5sDWMefM8lemLL3O6/BX516oPUvTOq8LUtsmjJ68BYdWmPagALg7++KqevdLXK10ZE
q1bHVkjePBq+lYbE8+V9vk5dHdI8laaFq5BGtyHQNnJcn/RaeAfRB7uidb2brkclQgGpRTxuZc8i
rRHLF3K5SqbfFno2EOhW3o0b01kmXJxcsTGYy2WqPXpe7N1Pv1On3/FIvAMdZOYi1Rq6RLE244aR
Z/9rc/163WCVcR4vCJN244n0BmxFiPNzbj/QISOpjb/jh7ING+F4amt/IYvIXnYarHQLURSe0S//
j7Ar23ZT15ZfxBh0onl133s1Xu0LI2slkQQICQQI8fW3wBknZ++He14Iwk5iYyTNWbNmVZOaFzcf
q7cQtGJa9fZNm/ZbSQvDXJ1dBm8gz5oWAg2hXrVxEuz31niwwpr2zNp32UpYiP5KqeHXgO7ivTNG
7UrWvv2MiHfF+ixuxrryGPf5k3Kz53KagPMBsthoB2jKBLSz6W+3rS+3qeHOxu8hVD4WVfUwTAda
ECj+J3hLL9AzSEsI6Ae2Ed8qHRfwX4GCHngxMJLARO8SQJXtqLGPjsUmYeoHtSO8amWfHbMxzI7o
bdjbUoe7eoCXapNAVxwyuYY/2kCyZ55XD0FmzLYayFcbhNmaJ222dIiD7mYeTCTfqtzMs78Lg4cu
CofTwLOfJdrxjkPo4Dt21j62Yl0gRyiW0osO9y3IT0Z9KKvAnEfJHUjxAuxBSmVWbo+e78JBX29V
HkraOU9MinpJ6+oiWwm5X5ayI8w9oSisguxNols6SzL8cmg8R0fR2Cx9O3LUjqoKLuIw1e2nx3g+
ZBUPlimJjlWNKnEdKLghBFuvpWtduTDS4PZiW895HUVqjxHz4RXhc/rmOW6+pV2arLO2Y095qn7I
cdjAQtF+ou6B2qycnG0z97Vl1QYqvxHirilEcNAvuJ6fjKpJyHpMB/UBV4Jwh1X8DXLvAcwgMvI/
clwv/ifCBTYGlFxBAwGzFDAX5Af/FSE0aWwFCiTR3gnQ3uLCTRItPy3yIqd24yU0kOGFkRJ2Im0V
Xjj6ZDfOAAasTYfwUpqiuPhAPANlHiCi9UZKJ3gLvBzSzJHMsQqX+oLUWq9jPWbo9nDT52qk3gIP
YfY1smRFCA1/S/cpVYYc6xiLJrQIz/PTOx9c16B8XrevUCooodyfmm+hHliRRdA/8odFYjna+0oJ
kgxp0mvf7pImV1cV+Ol1vkLTge+EQSmwV/FDTUcorRn7Tl23goVpRa9xooKdlLm75H0YoCfJ5Fs2
zc85sHVyGZ5QkD7mNi3fpcGShY3qz5lKyMbz2vHBK9xgM9JWQ6Gel9eSsBEm1dcs5/QaFEN4BfEM
/fMtxM7HF5G27WObivoxofLVRoN3iGTtLWRD+3Gh4xRd0ZFXbrtmiM+RWyZn2Wi7LjKvGF+1aNS1
r0R2qnh+qohuHsFVhohTGPKTpdEpkz17bjo/vMaCQNA7O7qYdzVUm1/StkgvY48elmmE5oh9Fhu9
KirdTW4pR9bF7GtwIvSUYW24cBhBbMKRnEjRF6fIL4uTw2C/geo3xqStb6lN4HPhoCHpgqYIsan8
pEaD+c3WdbhzLYc2OJKMD5bqry702GPkOhxVYoejhuuwFeWcrsseja+kbvuT8p3iqCtBt30Z0idJ
coVG5hil37JudhygQTH0+Nkd77czZNktds0t6yrIUnay2kGLQL9lRbUZTat/hBrxGHLBEZ1Eg3qC
wNqv0MmaHyj6Ayz1S+8ajPSbj+Lstml/GmhlTqVXD/vMpzt3NOYkcqwmCzAqcJzf0+ktMHkNi47s
UFkuX+ImNAde4CHOwn7SFMD6+j8gkzl1/m/wbhJ29kHQ9ggYCXDh/XcMV/Wtp7oWraGS1tnWtZDd
cpMcj8SAPf1+JhhdZNpBi6ZfVA9hMDiH1oxP8wgubcGubMZqhSpgsspBdMEZgjE0g9oHJx2iY46O
7HReoUfvB/xryIr61j4VHUOGkHnNO8q4Xzn+1Z9u4aPAkFRsATUNCCLo+meXdr8DD10tXlZ8YVl8
LCrbPwYFxSqB5/eIburxmMV9utEiGB5BlXaxxKjonVD2WsZtgaBRZs3az9zhWEaeWDWB9o42EN5z
i97rYjT2E6awYkUdzzuOJoLGNYPQGBZtNEgmfbZRqoSwk5ErNPzTDXH75nEOfuZrSvq/04C5R6gx
XFjoQqVs2qioh/5KFVCkslXB4CIEfY5tVYTsPJ85yJruZ3+v3c8oOBG1QrPZQOD+XvSp/azy7xwy
V+9kHORuvqx9ehqRQEQH2MWj5Tcsz4503C2dzqwT/Dmbr1modQPL79JTSR7SvC+eddCJW5N5PUD9
mh7noRZuA0EDCGZ6KbphWtq/Vtyie8yT9HM+c0zkfPzXWTG8xu3HHCvPW8ocQ7e1A9fPuIrv20yZ
/C8FPfDd/xE6xXheAS+CAovGXADc4NL8M+dAQty0cULNJuUh1l2vAdSW0Y8Ryda6CQbY5SkaHGmr
XgpX26OYglpXNuUqQvvcqukcfTS1r4/tdKZGiEPiTqINZhomVWhTVLbtyu2SPl8CPf0SBW/e1U1M
WR0dFPQDepFtOSmcMxDpboU75H2YJtrVJdoD64xmjxxdsAudav4EhTC1lmH6RIve30NuB+rtRPw5
m6/B4DqA3B+u0cETi6DAGh7VNb/IpCarBsvbmxXtmyFFBkpxfdp3Q4bSJwzRVl1DzXnohEV4i06w
bozE99O/XnZ7xDqdFJCEVIogqk5gUJRyesEvVa9bNZpb6SHS9oDcftWIPljLkUyV9qOLyXYY0/AH
enEy5A1B+iTcot/AEp3s0IWA/ndHPzkFh0KSgOfPPJwPyku3OkehY16vishLTmSEtRHacvkwQqOS
9hB2EDmMxhhPV2H8dcdHCiwba6lDdcvyT8iFsKPDmf8Q5N/+5KnEQ+9Xh063twFdsqsmYeJBwTVn
SxvsQsbX7k47aKDLpwk9epAOitIepE9Y0a6JDn6WXRhfUfj7DTwNiYYuUTWHdALnJtkb2fd763tY
d03Q751Q48zn2KsJNEcS2ZLnKHXeXQqHG1eA+cZGnj4MUdjvommDGof0DM004HLTISiVviaJdA7T
9Xk0X5dqX40IQOJeIVqlBeaep4cbnRZKxETt1UFXdVaieTLuDVnPn9MFlrzgmBNonCzHXVbWj21W
B29+qMQeyrjwGJ2GCU2WWV9X26ajxaKvlUEy0fF+13UpIvLpU+WphnSJAzO7vI3FxRI2wARREi9H
gIpgvVIQ3LSFe2tSqLPwLmFrYzKEsOEIFYnpUKq0OZHB/C9q5t3r/W8BKUFUCGU01wPCi96CBMDs
P+e0qqJepKJgOxrV/kZhi7wOTfoyQ6L/GZHKDV5cTKuDz6de0hzaKnEZ7us0tDcrHwC+MCRNUX+e
31mLqQCgXZA5UoH77fT+z1ja6FwReWWhqOQS6VACg6uFg55FBJ61uJXwyQ4muCUHVrD4A0VObm5Y
r4Hx08h5ms+KKQ+YzxLhPVJVujtjyRahwGNU8G8eURhDTAe3UiAHoxcgj5XaIV6w61hVnym1LQw2
EHHXkfrUXtVesIf484joId5U+PFWTmzHdePS9HUY+lvoi/jnYNIjxFay9ViVagMS49gtUBlzT8wt
H7Ghqp0xvVh5IsKCEGQOGsVrFV5aa/JFU3tsB2mI4FKNCbj7ucGzFdLeX8+ft08MWfL8JdGNPCLO
gciLjYd3WJeAZUK4f/RrtBMT7XWwGmSdg1ZwHPQw+q9urDeia4+Niy0jLEW4iWvBzolJ6P1QOGO4
gDUfqtuRgvDOkACNRa4eEsecc1h2Qaan+C5q9BVqi5Z5pMDtPuh87V/hQtnAWw7SN7ZmL2UfhlsF
zUXAwIqt/a4U2aIKSLbNoKjwHIYU/vRlaxCu9vmu56FcDdBYhcVX6F7y0jY3VAW28JjKn3UPYYFF
3juXIsr1tR26CVJHBqpA+QNYAo4pN4dKKyTN81k2wBJvSI4UqcYmQB65ZcbUHz7N1llejS/QiqxO
yiX9Eres/mgKZ004E5u2BBTf00FeoglQDiREFO6PVjt/BAQ85pnB3S4b++4TZElvySTvH0TngCYv
ZbZrS/OAxUHubVtkaFsuxcUxabqhsdmaMMYt+P8BCh/G5v/YZkFk81DIBQ2KIGIE3okCyT9g3VHH
ThggC9r6HXxvwM3IF3ldsU3a0/Q4H5IhGZvF33GIZJnH7Y+hKL9qngcvDuTVLmICuFkUX1FpVR9F
EhY7QqOvyrf0qXLQfE4CBDuhDuWlnpN9KP0cR9kXq7brgCuwpH/u3BrNOljW0QuOhQG/mnR4duoq
6l3JtEJ708Ic8OwBNojxo+DOMp3QKerW2VqKLbcC/RQQGY82GZw8Fyl1X5wqeg0DJXf+NO8Q13TQ
IcDQmyYljTQ6PzVkPxxszEEEV0dQ4dmLdKGTBLgj+2URF+Azup72Hxsvxu7nNz9ISzXMGdPykUQd
25G0WUSVjVfSWBQDsrR5nEj4mExBv5mv1WaEOJQThrsmi1dqMN7TnIb/ZzR/mmkUwZHtCbtR8PKf
1/588AAGazlWvoEg73C87Cotj+HkxEaQ/HT7NBhYoLEkzC6sBxKGZsIZqWUQZZjD07ZLnXY/YwGh
8qN3f2wPfSainx0LX6Og6g+dH4NqVJUTjBREP+tOrErS9D/wN98N4peFzUsYNzrYJauqhyKXM/yW
JEseI9hLDQzaByolQF6mg3Clvxw9GIeOuob6lyvCU0QZIgOPxWdCcrKXEdzbaqk1XCUhLnKPIuC1
GkJJwegDQG8kiEHHnoUvMa9mZKMDUZgKGPCp6cGDPyI9sr5b85iY84w9x0F+SYJEIjXTZi8honTr
HIhgTGgCsVoeWQAF5qJuYAI4IVmOeNS1MPBTCi+5UT2DSFz4UbPBe7BOVq07pCt7iDrx17iEtkpX
2s39L1Ju3W0yr34QWt8PyPbSaRmk6us+57EFtUDF2h6M9ti+eHF1U63jbIYcijMlDFwg/xRH/bHx
KyB6VFG0Ws0/UbKFLogeYLoFEYABASj+rJLqt47KFCifdBZWQ1YEUk1ptu0HSHrMiBu0ce7/MTGA
dl1W9EsqFPYrTaPnqFL5oRwQBzWyW+nGM4jaYFoVs+o3NHZUsbIiAeFyrtL4soNOhS2Hh0I5r90U
d0CUAVUm3gOapyBxMw2Z8xjqbluKmbgi0yNhsy5/dHIQNyR+H6jBF9siJAxqfeMBKxe95AlcBhfQ
LX11avCfQTosgNnR7fwBkbNCPj4cxh2yCvI8AvLbu9GC+S4MxkRdPaBT9c8B29utopD68NGRs+8T
1x7dsUBBM2X8BvNg3HXrdY9w2q1QFOw/ZCPFI2rO9YEUId8Ypdl6zGS0YcpB2EMg5ys7YHgyIukx
0/5HOMV1DmuRAwYGmjIRRXUW6Dlb9gC4YLgIvGoGrWYgaz4o3+wDAQmeXB8lLdqrnnaZ+ZCQ/ohA
EDrYfVMf05q5G7dNvEslqhiyIjHEOFhKf83odCm9eOXFwt+mNXTxnCCL1iRDP+tfLBGCBz9R8IC+
XQd/xCHjLeoCkFnAdX3qRN/faqr8FVDBqXUfwxjSartKwmytJZCQaLqw2s4hS/15v0XJgFgAhqin
ojQwl5TEWRdEBrc6BkUeOubJTjld1u4l5ARemrdgWpzEGD+nnaFrRY1CXRTbGlB9z7pQKpzW/wbh
2DwdPE1GSJ0N0XoeqsFlW+WPAClLDyzYzaAaOGW00BlhSRe8QLgG/BuIGmYQlL81Ta7XURihY2+a
7sPoBQs3hkIj8s1k2YohgMtxw84qToJThN/SDei5a9Xx/sWsDa5zfRaoD9x3veo+YrBcHaAm+Co7
6GJTFR50zfxoG4Soz84x1nxIpmirFR4aMOdZEcR8OYdm+XNWDvYnuMVQlAraFNKRcak/QgSpq6Zk
zUnmZNNxN9uCZQipbZUBpiyKCGrOKAVs0LK3nmNAFg/+tqbRr7LAY0/wSO45lOsvMmWweQDR/7Vv
s991YvjZUhGBIIAayHyfJecb4o/xjVpaHBWI3YNGHbIabbsDXu2+o5cMwi8oK0RN+yuan99C4hFv
KBb3csIasJM+N8S/lpSF1yhPe3j3orZYFogN+xKcZxRy9/he8U9HuW+urJtXEl5Z3IIKOqHekG18
9Zr6JeQGsqhTzgzw761P6+IRCzcwcmyYy5RhvO47AVL+6EY7F+jktgc69cInE+oqc6FU2BBUufs3
t9YfBuVBKJegJANI/LsoRijG++ivnmq9sYpBp3CGYW/wETXMth5al0VHruhn33Ig7dOh9sYA4lYE
/xgWaJiVevA6DRh5hqiqerbkvlRBGRdCirLr1nHLIOITgyS5aApy1lBW288PKqpseJQcqk+DeGx9
Lc5MIjTS03NYR1ycKab5AqVYSL6UATpVUIeD3JK0n2kRLh0AUG8GSesG3Ee1KjzOzlUc0vsB6OlX
2FX60Po5w57ZDru/SXWiFmoAQ6xsInfZTbEEqWJ1zcG9VVN4QaCcBdpmgv6L+bHrjbAwxgbhcEp3
Q8fv9xLE9xVSe0Q63FE7CKTobRog0klNVd0My/il5d5zUcTiJntMcigm2kOK7QDlQfXWRFKdRAwX
2DCm6s3NkmhTWAI9vyA+IQBLHyBLCZCZluHbfEYNULVUYYHNQHZYlQp5jRoaAnzNkafA6X9VRQPI
tROvXqjNqhRFdCpEZ6D3Uaeb+X5HeV8vYuY3m3lPVQqgrtdBKqPr2aPb1HL998yFU93uvlWNgLig
4QRN2ukWi+kWzweaNu9uXjbnzrW7jrHqO/FGF6bE3Q9V5v5R2sFseS74IcYUvuTwWoRBRT1cdAWR
XYYd2mOZeeATzhd2UB2KJBSeqpEhm6SoJfLUmgcPZePnwTbpJraYUcbzHlg7pHu3qtV6nn6ZCLbO
iAgtdoJ+WxI3vKDFD1Nw9IO3QUOkEkkW28DVul9MOcKBUSEP1iLZs7oLHin7mdKmvkXdx5xEzgPe
fJLR/SlBKzrN0Cw0CGHp6iXbqKz98z3aG73fmP8KWmo1AtSJC4Oe+D8rbz0mGcSSOr6ew6u0dWrU
XbzvGijFdz1ejW3je02EDZYs71VBz9PqmEIuMalD/iimSSri3m5A0IO0wzTs+iHe3VcqEy4cKFMv
jIiL8xxARGbf+iJ5DWrZXTSBhVESLMOhhJNl1ESA1eu3+Y5ZyBIuG5aoUx/k8ZNo5f16WiUxPvPw
jrZxu5nvH4CtpfGj6kVKRq6wxIOMYIWdI5b6oaP9p6tzqCG7Hl1n2vUgMdkV4NXvhyF2NnEWx0+N
5GRBRTl8W7iFO1gQbhGHBp4l3FwRCsolETb5jEqJHtlxbRIhb24BVcNAFq8zIShjFAFWFL5kiOI2
EGwCu3tiQPBUdLt2GkIEqsfndvhuhotBnIid1n9S1l8RfyjPM0OporBPVrwLN/OQpzn8v1vbIEZz
dobT/I253NuCth1vhxIMm041B4iZ5hB6RjZ+r92MJllLuCKtoOuLjaKJs2Vj22zfQQ7zOMBdcoGw
S8NsNO6ODm2xzrR+O72CcWidMxXdW4py9RErDHzJpmd7fvypzyU6Ugw5DBPg7QflcAymt8yvKlp2
D1hFEUg3LwqA2kOLks+LGt70UKm3qPXKi5WFgOYoE1dOyK9OxOU2EpCwrllg3+OEfsD9Mn1gKMo/
QpLseaaMYQ/697tC62bnfESZeYB/JXxrSXwd/3Mmjfvn2t8zyhh256r78z6ZFeocMPwoQQDbYzXo
Q19odhnBql0pUddvxOvfIIVQLFxsGmjBbruDE+lyhXpc9e70gRttK0c9erDPCdFH/eYmeBiHHrnj
YL9xtTvPfLKG2Ddq4mgXWokAuMSXWSJFpXCPx3rOS8Q4uooggDgN51W9p423cNULyirJMUHzKNYV
cZtnRJ21MBzNInRJKhUeUV+GzPSUJFPSVctCqWnKw/l3ED7oADD7XueALh8HlPbuZ/M16AaWj+N0
bT7LE7qhLINvcRsiMRqgT4t2cHGYh61fH1D5D1bRgC7ZfAIV2XSIkAZBqpBB3rUY9NEL2SEbBoLS
uUjA6OrR7e+PckPqFItBidXpvkZbFBqymPXPQkT9M+hqKJlH9sRY1z+7YRdt6wGKCPOLqNbA+9eB
k2FtEF1RJvKf0QhOStZ/qRDaa6P0/Uur+w5yeD30ViTMz0v0x227cNQraDrqB1HW5TarbIgH2YKD
XxXONsyG8goGFV2TxNc30MGhhQhhetTM+GMQG2jUmjxYQcmbfznle1im/COqrmZiXYDNYjd09PEV
CxJOxKD0GJXuqwv7Zchj2sNfFpPPem81dF6zG+ENLGsXcr8DznJeBI8O8X83VWLOtumDDZZzWCWH
dQBvdwolyzCCRCg0PKeEHI3l5aKr3XDrgmK3gax+vi7r1qzm1X4+dERdTZkBSrLwh57zVqVM8ieB
g5qtt4CC8meCze5QTsW8+0aBIslqhD/kHFewvsWKEYPE3XkREt98GkPTHZ7HCfYol7vsy+cW/z/k
+60wmDJFVe9C9K8daOFBOJzSYQERxeadmcQgk0rilwJsqrLu6CrwBnE06Kp9M+BqhpzUHwSJ0W7M
ebJ2pIvmtqpE6SUgUb9vHP1QtiV5zqdDM2ZPrgNGR+P9mEvngDLqBYdN7O5vOb0MG7EYAr+6BgPK
u0Wo22l5iTbVTGIZKwnegXSLVV6W5OhN8FILeMmouH8t6XDFrHrCFmjfiSfVFkw1s4Gqbb4eClke
CDhXZHDid/CBg42pwhhF6IS9VCJ8zFr8OmPlI2MAMeUicwdB1BTaYNXeZL7U4E8lUEcH7g/IBw9w
fUZQBo3BupV4hOr1zAUdQyddtug3Pvs20VeF7uBFgMaRVUEJYrERYp2uiy4czEz+hK3rJTaq/gDq
4a11j4KFowq+nPkHHbNbj6XNTUUtHKY5SgWVEbc5XjBjLK/TqCU+PWidurB0gnna2LT0R8bBzkuM
/7vj+QLzMEIDNAzmHN9mP1NPfbTQ2fjALQThxkTywbh4AKdloGRRAqw9aNbobwdXFwqdX7BBdzd1
o5GDiVR9OBzppo1rdir8PH5xhFoDI+L7DrWBjdcj2xNN7zw2oNRvxzLIj07SAYMBi3dTBkyuE7D1
tkh8Tr3i9nOyCl2VhfYPsDrzDnjOSoimYMuW0Bp9p8UkBRv03Vvff+kMuEEBGfZTNHblyUc8u5gp
SnVIzp5EANIENtw43On2mkXIv2rAZOVggpNGbzcS/ZWk6Z6S1v/1zxPG4lNmCg4nqimb9ER7Titg
L5Tm/FAS/gnZIXIUwJOfsjZrL6qqULep+60fIBrMeKQPysf3C5Sj38eo3CG0KL9FikiaOVjUGGXr
HBsOtPm77kyhJr8dpzM2XZvP5msUNKqV68DLoutTb5U100pl40M8ERcJOddOhq8ID7VOl81TUcoH
pr3+DO6JWMzbjYcivZvm5mShuv8gyFuUyx5VXEqek9pAkGCU5rMPomuSljHMC+pFmQzg7iHxfA46
dEEmZers07IRmz6H1XkzBfqmkMkFyCkgBLIZ4IT8bOHqAN/3oF/aXKGMhRIFloSGbvI+eEqhp3Ka
IQf84um6YyS5mQg0dIjSonYGI+JlmegRQCZkSKfq43zQ0pGbKATdOGjKTa06/R22EMb3ZPaLdOFH
20XpK1Pxr454FloEg11FE3zoVSK/1h7QOvB+5nfzvvoaom54TUfwBjBvunOY6KfQgUj32qZgSIp4
3HM5oI1qgolb8GL2TQS6XaD6G0Gi9YxSG0wBiBZPSH6jg0igr68rn3765C0IXgwkpj9ALix2sWU+
+HpImXFZpXn5UcM3EjQhCLvyLOP76Ce3TF7K0i9PAWjCDouqfYNK5TUQKRiKjVN+pI66GFV0Z62g
dmBc93fPPQPimAtPdgp8GotNtxuiAqDsdDbOZ5Q32zt2MRVOFqxr3XKJ2szvamj5EarV8inuI2c/
A6fZiKZPbHXVAV1RFbzpFYBLKtNNmFbjPfVMWl9tRQFx2zlM9Sx8Ku5bPPMSaAAMFsx6oGugtNcd
4o2F9nOk2FjWnlMOEYTpVspUYyIW6tdcKdZtk+2GhtGVPzVJoBysk8Y7hVlDdrJOnsBMHM7MR9mI
xbCxkdwwlM8FLDqmM+lH7a4l47qdCL8u2ynM/ptf1IldQnAW6GnVFAy2mXd4p8xb0CjosKxhZL3v
XU032mR8I1wDRxdogz+YliVHwXm8KjJVfsGdMCsd7ytsoN3aZYE5pXqQ19RI8ecF6LLDzKs+Mt1B
QySw9Fy4jVor3maLOa3NK9T0SjZCl6HmZ0RsoBboHcV8+S0jtD3842SAbU6eOtkp7ES6aIUzPIRN
7a9FEhUrUNVR3BTYVs7oDthO+haeX43nFqvutZkOkH1VxyYnRxom1TIZ6bidcw40ehhQOaF7PA/L
IKHPNAH7jJTNcchq9XHvogDpegBsXoX3XyqAIjMMHjBEruwdPOPy5Xwt75pwMSNYfsXaYx0yBmYv
QsJH14LnR/PP+fFQBASCRdKH1VEjXEcCvOjzBLX8EZz7Rczxo0Or+SkPIRPdjCS4zIds6m7RqkuO
SPo31M2HVaDHcBnb9k+Y0uOhOdynalC0wSJp8+WMrfxFWUgGeaMs9Lp9nKOyGhk4gszYR8NDc+QR
3ADu4AfCvUGl8QmCM06WPruVR28FnuOFkS1wP8vYjctIbscJPZlfRQGbX8sCWsroD7hSplGm97x9
rUc4YkcjB1NWgXgMEZB3W+WvjErnwuvCLkVVvoO7kD5DBmzcW+YUG4E88pN4UIBvldpKEiZbiqz+
UAOHXfxd92rUu1dRUUBEG/ynJYj+5i2IFfg80PdFOw+CqNorKtBS5XFe3pLKHsCxKz+BiYTYqpjd
Iy24zk+K8gTsz3wIjsw/0twlE9P8VPfEP5koMVuEyuAfsMLb3Um5ygkuvoP/JJtKbdwfJl1uSA9N
TI9eahdGkCReJk5nV0PbAktphgqEvEZ9tn62ET5NVvdfK47QibxMe2AdqQ+4WQthIK585tANvdwD
KsUgvD8XaMFiQTNUim4D1XT7PIbO/ZTzJJVfrYcuc9BhYdnrdL0f9dKXTvymeFKhZ6DFguY799e6
yXYTQSHfEiwWuLFik5FiOFcRjJOFNkgFefgQBSb8nXXRImN+/tOWrUZV2Ylvjc58qLVNnxpYNRx9
UIZEWEmePQtuGyljb5OqQqLc7Nw4ZF430gca75QIgMIhAiGXqxevdrqTQs1hmUny5kB34smhw4sD
48+vyuh/n9TyKF2wMsYo/lURsgjrHEXqBmFZjvjnpzNUX2COBu8+gV7/6Nn2OYT4CTx3wu5YZc6u
EgJGfoWOzmgeKLcVvjXoZ+GfMzpd49Or/36fMOkOm+VLjshrk8V59qB4pkGPN+wlqlAmCZh2P6Sr
PpgL2wERe/AaGjiYc/pIsjIBMSekp1w4/YaAf7WDoDGSvho5Zwwa1w7RBdkx1KUeTIZKaGRAN6ry
EDln3v1CFP5ZN9ZH8poPW8TK2dU01TuI+gAffTPsR9tVcCbCMK97uAYpuMRyqLXrACXhrB7yb07K
ZatV9stx1Ps0CNAbcW5NKm51hrKoJira+fmAlFrCiyAqkCoxNhE9PP+H7wAEYZouFCseQTwnH7VE
6yqoC81TW0RqUyKrUfRWe91Ll7TjjzEKnAWXFbtabOiXOO2aZdMn4w+d2WvfSb6MBZSR9sj77x0n
lVNaglv4DSvE4mJE9afjr5YlQAAIYB5J0OSr3sYInQdIGPUw8UIDXlI/3qmFPRXP7hQIoSqQnhX3
jvMIIGv7hDDwXNaTIn9lCsjl65e+T4oT2rjyJ9kh9aOCLNBaiboEZb8zFMdBJObF8k4GIvnKT7Tz
EQSkXqN+0x5hW3srQ47Calq7i1h57KvyvBe3K5tb3OX1voec+gqQzqU2vULyju294ZV/TKYy7TwM
ehh9aKhqz5yo3s3+cKVy7U8kf5mubVFvqlZPd2Uqts0vFMAlUSst34exNxfn/wg7r+22ka1bPxHG
QA63zFGigiVbNxi220bOQCE8/fmq6L37t/c43RfNBiRaokigaq25ZuhGV1K//Q3tnfWu99O8xtAK
KpU41uEYvDojbYCHdcZFDc8teZoszyAV9TmV0LYYrHHb2RauCvI09wcUmE4Mi8stry31wQ3CGwJ9
hJLrCBXBuzUu1dYt6adQuSUzQRZplcNhF36cHh1yGRDxuWej161tWQjwGO7Qs3rIvda9H/HxVyut
LHT8rEKrWS3CMs4NGSi/DmEoTisXOsckwvJUFKa4euxo2zgJtdc57nh1eVj9ZZBYZg7irxEp/hsp
R8+zFy+kwWXdukn74hnty7SD8IzIzC8EdJGGYDuJVhTwXc9eTWCBkKeD7ZuruRnEUV0wINnrPsu1
R3XlxOWs7euQ+Ru27UxT4UckBRukWVmcyjFf4uXjeSLKbxUBKVLH9Igw0/DYjYO/hRFofVjV85jw
3vWW9iULiqNClNWD64XLWphlsL+jzORcPbYiJzgDR+qorJ7rKNafuyDaqt/cyrM60Dbq00RpWOza
QvfXgSaeVJ9uTTHRJ+PInIsk3VXZdfq1TMhPmHOzgp9AW4sla/1Zi5hea2NiyehBZxuABFtaLH6m
8x5JEbf5YBTPiQvz0ZyYZjl1aBxNsWA+Vx2VHMiW+FUWuI99NB0VfUM96FqFR10dJfu+tQ6/ZpgL
NBcBWHhs0RSxgsIDzIRubuciC5+xIGnWztA7n+Ok+ZjNMfqBymPFJGH+mMAItkY7PLKQWXfQ2LHc
alObFqkYE5CTMByNboxdNpyZ9MZ19VTyoVzmFFRAEQD+e0oDFR7ywcRFLOjdSyzKcdOYuEBV4Xj1
0WhqU5y+KlmcPBuDPn318/J439vK3PsiQCqPVdIGm96fYE0u1EB+4xqrGixsk8uu1s9nQvja5ccg
B21OlrpXUTB6H6ECVOwA20TBUF4V7vKKRiO35mSnnqse+DCOY5vWD04LqFhCdQCJ9Kdb5xhHG7AR
YhtnmVPOt65zsW+M3QZX/uahlau4XrjzQ9yMt9pYvG49lumu8l3rwH76nSwnxneKg9YOAFx9NHhY
299ftfrdSJJ72YgRHJG14/W+pka5Zdzw3MIOxQs6Oi5+TWRCGoO+Um3gRCSQuz2jYH8LPsjoflRX
gWL3BH0zXJrpknuQhv4r006mi2aiNzaB6R8ymDqDLHdFrxdn4bnDKmupDM3IKr8w4APEZLuCJHEQ
XtdcrZr6lo8t3UZei95gNotbDqB8S2KDzmnEILGjhV2pmwNoAcDSnH6dMo00j/VILGtGJ59Sk4Fc
BxKj44/J2ZNv3gLffujgwgU+2oPAI4rE1+odvHH7JdH15Fq5xmfgYLJ4FVdoXExyBSWFgRFefKKB
nmUeuLhp6Tht/z6au1SqdUzSJ7BrCsKaLDaJNkKFxwLC089pXqFoyhv0YaCId6mbm7TNyrXRR9OZ
iwcgOQEnrIldmgK92jVjv+xLL8y2WdEbm0Yfio+oF9zIYGkoRJCJ+MJ7Jpu2oULVi0O3dC8iQZ7i
U3WubTH3QOPNJS/QA4WRB3jva5/z0fruVBTDTnFTL7G2mCDnY7BwqaSrMhnDw1gG0bk0jf44yyPN
ZkeJMoid6lR9Qz1lFn1/pIKKz+Q3/nqy+q6ENe8/4P68YXkzKgxCNSdCcGlN2HqlMX0roN7aSfgo
0lHQ1NGvDgcHuc2qB3M4gEcGd32zPbs7ZA/Rc6RX48svYHNi5Bx4N2dahof/s4XyJa1+Ntus/5FE
DXVMN362BV4tUxdACSsgDGlhY++KvHpRC3LpL86TbmE6Fjc7ddcnI5GbRpCnWyGq8WBlgiAGWfTn
Qn+5K3SKHuxjRBE7SdTFHm5OTlSLEdjjitr/F/baz9V7Ns7dYyXxNMHw5N3p069KoIWy3p4j7xoa
cFEyvD22Y+EPcC+S+n20udYT8NqrI09BAmgrioXUTW/Zu4OOlFxCdsIS+SfTH976BSJ8vPjfUb7N
BOd0F/XJMsxtdwM8wnVrClpN9UUd6yMD389rJq/PADya275IrukszkGYFD+wdjxzhxc/urA/Z3xo
dz4aHNdN68X2kTWmfm/a5k1oA9oY4J+3pnhSr3uqkUiItoAoEj0rYbpfRPrjuIRPTHEJwGI6eEpr
p9yYARtEP4NMxolTbJ0g8z4bPSQmiRPn3GoUasWZCKb6RbNBBks5Yy+z3EQnAwurvGZJVG46Dxa7
+s16CkTtMwdDfTm9WTPVc5Y+g7L+0Eco8q7EjJHEpmtqs/SK197w2ozG0Vhq44nb/XWCP35a/IoO
Su7+dRMnJ3+kyFDrTJK7T6PAjeu+shumkGLV0Ty6UuEJH7XZp4K/6iUcAvMdySKuxZC/VoqpXgyw
GduYzG070w8RbIaXypl+qqpTlphF702f4NCI/cyEZuWEpCCpnTfWhvS8dBCMGbcYG1IKyv3s6+1T
bOdHtYepM5f9azAX8+qFQiMYcY5QAFIoZn72Deei7KefM3mGW7YK0NG3KaZWdkN2nRYQtuMElI1+
rycP1si8OZ6c4rvr7+rW7L4l4ET3J5DEkNC8M3j+3ye0VsJAe7KPfzxJM3ZZnvf//5/ynyeo19FZ
RXTt/fhMu51eRpDiFaJmgiptc4RSEku6t7682ANsT/n1FDXftrBK65jWeGEMMvFHft0jlnJPJFy1
Zyjc45tnEvjmGcET4QF7dUUmydL92vgqBi4jtDdaR9knTkQrKnHdomvAppAlLpnXxuxBrnG2k4Sy
G6X5BWBWfeyagx+9pkXR/XTRmZg5/oCWhVS4LIcA1kqvi8lsH+LSs4AIbEBvS1xm4vPuxR3GL/O+
rItfp0TVzPu277/OSeit3EhP4Kj40dp0J/FF94P3ZIgR3VlkJoVApSvUKZusoZhK5umDlFvrjHq9
Xs8OmyRpSP519pOQbhheaOkUwbvQnWvdOO1fxuC963kafAp6g9iykkGLyc34mCVMTjNM+JF/JsmJ
xIV23Qx++UzA/LgrJy+7xBAVz3HYdXveDOc2ZNmlLQkAVZdz0/Lee8uHEYtDGPQXVRLcez7P5X72
yu6i9xFeKHb/Zg1TjZFtVW3ogruHfqHJUiMlq7HCJ7qX6AxfK9sSz5F8871V1JBpt9hGvRWlN10H
ix+UBQPtfpKkxAp1BVz+PH5TR7T60a8jOm6q/2qdtHTv2gKNlwjDEyGY3BHLiB7StLu/TAEFN2iq
8m3BcX+Z6w99rABxYVyLq36eUq3a5hJ3IXll33TaJR8a/6YeusDHpoL6wUcx91gYyymaSkIaJ9A5
tb942LbQE/nfdJwN6LDkd12aBc2Bh98v1yYgfUhdKwswqtZr9nuCsnfWuExokLpT4hf5oz0JH83/
UH8tCCxS9gyhDO/07FR/jVBR7Vx4RAX6123kwKyFU8JfkmuC1Efa2R3JaKDXkrXVuwFJW/LUYRq4
1gZr2RdT/dInWfFdl3YkOgXHZvYj+u92Tk6hQ5qpWghdt05Oy2D9OnVwJ7vvDomufdUIFiTFlxes
zS3zq4rSebAA/eGSuRBiMWSTW8dSaeEpTcthrVbuitinTeYk918QB+Z3n/HdVXVdSOa/VMsGO16k
HkVoXO15xhhY8vlqPUtWsFiReZWLc6xpso7JgqRPn0Br7y8qhGySTSCj6rXrRSzOye+neQXAiMfI
Nqrj5KOMIDxo6RL/OqqCK7uQeGLCiSEjYVmPTpAah9GpUR6XJkCtxMVsGARpo8W3zKw1sILlc7CY
3bOqtxHcYsFMHTFHaAUs4W3/WbZg/2F2hicLrgqmb2E9hqUzmvLfRQvYplQGRinTbiwMDVW7jz9S
gSB87kaUBO5PX5PkCkbpKO+/GUupM5DRil09jjNT0K3CwQ0jOEzCjNEIQfLKu+bnwk0Qkq5YPrVw
Tl+oZosnP6Bdl1MkS7M35pC6D1aioy1PSYJUvBuEkeatsufpZiatefPYXiAm4qFYGJegLuCtzSWV
rRLweJJSmnPvhpODVLUfzOoh0uPy5v1V2yRq349zRs7//H6pnKK/dVdoKV182ix8KAIb6ypkHr+/
X97QBbCCW3OPB+e0ss36PavD7ls2DPcD+RV9HPr1iAnww3+/3ybdOzF0GL97jDlXMCHIVi+L6bqo
VaIOJ2+TWsQnolv50aOr+i4MSrNU7z7N8fTWjvAKno15elXXbua20dp2Onv/z3+dZZu8/L//POxp
DNy4AtPXLWnNFTh/+MENTWsVUBusk1YZhF7CctzY8yevI0MSmggMHMP9mUu1Zyvdmuw8fzCtID/H
s1V+zAZCySSe4XrzKddLlz5BJ6NIfXa8Zw/s3OHv1g4UJAYrcLC8YrB8XWb7J20bLObQ0gikdGF2
O1bQbSkgws+BvXU745CXcfWZXSjdjRXBmVmbvZWdX23VuM234ESxmC6ku0svjdhE4uwiMNIkoDxN
xHWlbn9dmgLbjSH8PnGQBmGgDqJsP9Rx+MXIMFlPHGqFekghVMw15S7Tb7EOMrxFGK3gDD2OHdnI
ODdLXu4eA6d2G5swZtqJ5E/LRyOtCHpUkBuqJf+VN7NbIamVpOsAfpwxiFcRNw+9jh5jdqE2dH7e
MBsUj+rGyGxzV9D5AJdILyTJQjExMnnsDHhCUho3WRN0KYucOYVmmB2Ku1Esw9mQhixzSO6kZg39
CQkjoGllxvCW/IKYzd70Xiq71dbRqTXsdj8Zgr3JL1gbFcl8CT0qyyzod5VOj6OOogy8ovLwcy6s
AEg5GPuji0Dp1mOW5DpF+p5i85PIgq+RDILZ+FRljGGmCLdnmCPB0Xbqfm/1KyVEAnW+4AVlQOGj
vQ9Jyj0hCTSYgi7tDcIotpRa1zHe7nDmppaNDAx8xmjfeq6frjgIWq1+GfFVWnPi1433DumQ9Pr/
85R8wIJ3VZNjWqgPEMJoeRuX2uL18NHezc3g16gbrJn6r20H28OLnfd6ytOXpB89cqRn/WEMRXZb
ILuvBjLnwLNYSJym1Q8TRj/36X9BLXXAoC1b3+mIYaZjO4VxiFPiflHYg7u7M246n0zhMd3c50tO
BL6Y++GDorcZuHhcfKx8DK+tHtT0uoiSNa4VYtuF0Y85aW+KHgmUX+NSj2WK2ybWe6HppGeipWga
Pb2vnmoJpXnvVrW25EdlqVYlBKMmPcHwYY3UT4SOuR7Z3+7KP/IiiscKjaVorPhFT4B4U62EOAmj
dsmhzhia8+zoefSs6S12d1a+bvE1OCplrmfU07rH8aGJPVD/ptI2UO69j4mE50CAbKfD8705FrG2
9toFL3m7+MugXOs2hjQVubNr6c2A0SbUkGi/4i2sS+clNMcCmnZ1bhD472bb89aqEAzCiqwTy/PX
ThU3lzGcmwNEyuYSGwgbcandZVKqGblpuPIat931Ss5pBQPp4obJJ6UDdg5kPmvjqizYxhjIz9s2
FtG1Md10XHXVdLm357j0seDGi3GYBm1GrwUnRJrmCUkwhm83wzflfYp/hJZrHNIpJgtSchDH3jN3
DbTItYK23HH6yJ1mOcVAE1Cfw+DVYldN0IcdOxjS23Si3WqARQ5AtP05loED8DetdTrToJeSDSyM
RZA63s2buiR6uoDCTwiSe5VntRnBa52FtU+SDMccVAYxMcZ2J7Q3F1HCqEWg7jFcIfVyjZrZZzob
7lWvmMN0XA9IcEA1jcKkjGdPDf77kE8wTxvLvqB3YMciUPaqi3oEd4PDNS5coQsd7UH9XDF335oO
f5Ma2Xgx+f0RcUn1UIdE7mkt7zG8lO9+gC5zmOBY/POu5SjDvN93LVvHrdLTddzVLOzVft+Ue7q9
bmlrCueEqeMQj4z+lmVdSVYsLoX6Os+sz6FvkMwnyRGVlZFT6bfFedJS5s9qxGQmZXyqAcAfpoq5
h8iNaxYY2deWSAjl0GZYKNoym7GU3Adtt6Gu7FAd/E2VV0f9UL5hSHZg/griGQT5tHPkRm/JBz3A
Ctq15mJr+BoMIZEOVyQoMfOK/qyGVjM2MZIJPm5LMe3wQQrW4RTjswA+8LZQvOpTAhJBYC1p9/iK
sSyLlTEOwDpdog8rpKfGxSpjlm7MA0zHbNYFrpd39yRRiBlaWTsegy4eHv1QnCqDGFe9Eubz30dR
Huz91kPlVQfhOQuX8IzqzG1puzgvgcXV37bkvB+YWSlPoGbMq0O82MNKnTIUKG8KtZ0TONpOg7I/
NQNMORNvT7w8wZajmXwgviOAvX5IF64uNXWJ/KSHQoCBFE148dKQgiV/R+Yz5iTT4ah+Y1jZ6Un4
iC2lOhjh3AmJLY49QZ5sXL9aDiwNAS6g6IB6TE0vao+b3WXZL1EZb8uh9TFAWdIH9Y3MyOtyo8pM
OLGE/krZVRXM1kFppZIMmV6kdca2jJzwYem4IJRhIVOGhRFIfphIm9ikY6rtFfaj8xFsYnkad+5D
k6cWrhim9anNMBC29dI5NktTP1Vddouiyr3Rz+kMZa+TRG9V1SLk0dSY6TpuNXtbLM6vbzBySMPU
w1FCKpKQL/Zl9tHZMe4lVo1vqdQj8eVl9klhEDXtF4qOg12P5VNezFyrrSa+B/lKFO7K1Qbx2ISY
da2JHF0NXvoMKaXGlTTtHgu0iWtfH7StckoNoWG7o14elWWqeuicifZX+WElojqqDabxZnPXoyvY
6OmzXmrigo9b97zEXMCIpr438dA9W21mbvFadNZ5OgXbXOChQ2jB/HnMBLBj1K5Ko3XOoR3UJ8Xc
8YqZ3PRCG/dDrONR2DbzDYYGrtk9UhYmQN08Tyc9cEi/zghKl4ZEvjYjXLVc+0Uf3Ij4d618x2wR
eMGptLXeL7ALtDJ70Daa6HRsoMZqrw3krHYIdi9ObdpvZohc1Bu/4TyRXe10GE/3HZymcwHWHYsV
qnfzqPZdTXeG4728iLHdkDURozzS4Of8wwnip7jH8iKdaucJYoOFcMHCCabxTn7m2q9k/1zu/PRx
NjaLFe/vP+mujoVmwn0sly1V5KnCrzX1YUN8a3lo0JMjvgnPvT+yf4Wl6I73l2mYDNlMtd120HVX
7Vi0u05udZMQzgZVaH0n+0TCY+8NIp6B3qKpNWcXOO28VYZUS1q4O0+esgAf8IANrhDx43OISHGj
RFqlGcsJc7OtTNuGzg5NtOp8bqBZr8H8wx9IYGdZefN1MyjWnigaEACbJD885Ve4FB76qa3WddPP
W1UBMaPrt2bv04+fFOM0bPEXZOuKSTHCATaPNP0v6Ibg10pOKHAM2IhpOas3EWuAT0nHDEi5IjhS
46V0ASa2Juus7ZcV1PoP9YsaudpHVY8QO6lhFWeviuWr2HVllrxqoAfFpHc79WxVopU1uIgiN0Y+
IetyTVdMdCN+DDvLvCS2ub2rBClby+chPsEJ0L/gOumTTFijb8p9yPaORhPR4FvGWzA8qkIzTRP2
i4kP/aiWnZnp9I6Soz7l6B73hjO2aywIWHRRTE2rbAjm1f2VYGYJMWYKadTrojj5Yq5wTnUNSkVh
XJkOpGuUKU9h3OCp53TtEw55wXU0mt2op69DUCZXdfeauIXsMetcqxVPvQivtNKtTXHSQHR9Koxh
3MCG0xGx5eKce+Wwsol534m2Lg5JHHJZ5WLcmnAut30XjJfOHOwLrqbptp4MhBGZbvFgvoLZBN+Q
db9WjNBfSieNTksUhcfK10+RC63ItIZoTQ+RHXODVI0cscqa4Zj1bkzLtJ1G1ozOmL7eBzltzoUD
x+DvhyFMhwMylIcCe89jOaefTKq8bzKD1ZKeIB7eIqtOs80N+oVo38lN01f7p6DJ2/qKqRQF+b62
dG/zi47pNsl20tEHVoWunxsn+6l0Owzh6OZqf75l44/ArrVvZuyzeELZfewZRUq31LSN5N2TY9Rb
t+e7STX+odrKt1zMbdngKsXl4/Nm0VG0ewK/g03aGpsyHRHTEkx/NbXPqkDB1Z+bqe2dc0UL6idZ
+9r4lXPwHO5z2JVvHZ49dgyKXOfikBmeeVKliXcZA+FfqCmmUzDqpxmcYRX4+a7KHeOKNZy7bzFK
RbSH9ZH+iXEDghHszdalMb5rtJN7351gioxTCx7lHEYEmpsWe9EN/BWoo4317sZVdTZh2ZPChWwA
9TPj0oRx3Rw2vAruqjX4Q7tfIDNubHlz6gsw7BJ35am3fbFiSU3/BeMynN8NsCSq4XATuK5nG47h
msEfZjlxDgkETxf/JDrMgXFHZhATpcV3qaJhV+5OQ4nkvK2tbs+wyDrodiVemrbGClY/HuC/968+
sq1zkLxx+fWPXZi+2EAbTqE/h7VhvubhZO50bRpOph2nj3WI0aRfjV9z2BVNNv6VQvdeTUtjHYbB
0gDH09ccicxVXUCdbB2hgHyrSj+66OXS74Sdip3qeSpopVusRIozUgG0czTbGVFnLtZEaJBLa6Ol
OqyhaiaCHdI0DiycOo0ByrkEr+rSuhdprbapXFiuzf1Co3/b9RB01qpI8waYXtjMkBuvHEUm6YCW
dnnwGtVwISh3/PsRdgX8VEsyiLiXxBThYjF50U753nTB/JNJFz61ysaKqrRfd0nZoU9Z4iusFHCB
IXB3kYM5YZS13m7ppS2VNCw16+o+Ji8FQa8+uPIG8tXOjtv0q60T75J2SIDk0Zg07pchM0nWyn3y
193cuD9Y2hBv6pAqxc/tcd/PkClVb25lL3fFmfSMxA4r2fpD2T/ZfZRs87DD5cDyxGaacDZaxTCg
92xzKWKHXOzqrsLdTJpqdDXllNqHIWhgJpl9srS++NROGz/eDK7Podw/4wDP0PhBVH36PoU9rW+u
s+xKeGGJ50/W1OBCCdvhsY7qB7MP/S9pWY7r0vG6J81YWlrz0Dg1S3pduMuMXgjSike7vagHohMg
31fmh7o2gNaH6yx4Q1vf3SaDFz5igoiRnKw2/rnHMtw/3W0C23StgEgBm8gS/vvDktQaY7ubcD09
af48HulC7HMeFetJ8soTf8LSu0F1qdwVFg2WtW9Fv06ph7UTdsrlShtWXtp3LMbAVZwUbdR9Kt5M
kJ8rjbAcl5CVLdLPno2hQNtjdYjhrb+DyNc8W1l1I2xKfzKttngZqvioZVP2ajTVCY9w+2AFwnnQ
gW83oYjHT3oHetOW4fg9GAM01W7yAmER9g+2tVw5aXiubCjrSz1MOOLEQHZlZ7xY8mjSynrduoxL
mtF9q6WDCxXUqaNN+IIXpqTB4xNgD/pF5i8cg9Ladb1NMIB8CPXwfQ61ftVKP5ZsXqIbc/0c6uzj
mFS0wwYEtlahDYprHQzGjv4oRYA84pUR+qccHcLZlmQYwITuUR3hsnQyLWyqigqfly/Q9a/mCKO7
jEJU+gJuK8RxPglF81eevFnY1iuH1ihzi3z7t4e/IitHifyDY+8J79/x/i/VP7r/8zHkx5nhwtQc
rekOad4Jdm57naQbcObTm4XGsGzufsAOpkOrKi8WRu/5frKi8cULMlrDbs4vjuHnn918bbLanpcJ
uuYcoYISRe9ci7LXn1u7esVc2/4STdiz1wn8ryqq9b2XTNNadZ7qgdjUajc4NgM72Y2qB3gJw1pX
6rE2g36nSEVzMBs7W9LcAeCcXWui+FSztWl0sL42zAdFq+xc4WA55a9GY8yuSQGIi1ljdmUyUWHI
smumOvsEJ/iHsu8pWw+/r/rfcqxUuMpvsAUWlFgyStiCLhSy0O+wBeAeFqMYSZ0aUVwUMoFLiraz
jWKghuIWGdwaz04z+nUaZdkmNvL1aPXeuQp8QC1N4Dn3n9OG/SVyTUCuwkRt6vXeFZsJ76qO8LT2
rjCfpqtw0IDw5cURPwcf8xyXSMzn2A6tC8YdT8p0SD3YkwnsGcOZV6danWr/EoVg/BEf5zN5Y+9Q
C4rN24Dx8e/vQRjZFBBMVknfSML1bNRfByiRL1EeBseeMJLtyA70sUwvS1TZO6NP80PmQuYxG2wH
ahGRswG+42VF8BayYJwWxofMgweDuC0mC3OSA9eGmHDMznD1vUYS5jEBz6YpIPOG4V1WLNVhnsIH
DcruQXOt8GwWsXYenWFJNrMkfFtDtlJzrMpr8tvsk8IpJxzqIRE4/kyoI/ej1t6SUfce8lmuxgv6
OhQRyf5epFs15HI3i5atWU/2wRnhk2TRj9LPjXe/7hxqI1xFtLzbKVcYw6n0PUoCH6ILWh9G+U/w
DBgDJHC1mqYxbvfSN02hXouotTY1/hunrNOugZx7MDbtyS5iQoxEJMVAm6wMz9TACp0kZ2DhZG9G
WD6ZeVpdYpwUGZJXxaYru+rRQdJ+7JwhPRBWljzNRfFxd4wysVpaGcvwWUF+lbF0Bz9BBq1Omfk3
TIcHPsI8fh9qY8N8tf+U5659ZeVYT0s6XnEG3vaKyicfRgwMTnfp6i9CFjWWLGrKjg21P1ItfhQi
LfZNU/XPnW4OT1PzYIzoy9pU65jAZ8sBxuIKIyXvpli5bJQucbDcqmwB7uGf90D3z+GY75kBphJo
2HXPdgk9/v1aNUTn1RojsZMbjtUFIkTyOtkJNXzf3e62enffxGoyvDNK/vgayIfcGQpcna1LmUfN
dlaj0YFRBQjMrG/uDlRFXM/wA3p905EYbhQoadTlNWUWT8GBasdQDheSvpnYF5HJiJYaTF0b6rSX
pzHV0lrXnHarN761iakPntVRZBTJs6rEDCO+1TgN3CcAvjFlN6TVFKv5jAZVjOGuxfePkr3uLvi2
IMp1K35P5gR0mIjtsUb6i0Fd8JJ7teywCmPvjbLvh56x6W2wgFhaXikSnFsSkzB38/gv9bzzZ3QQ
QW2WbzGCNU0ATEigv38OrhMUeCfE5QklR7wSdvE2mpX90zZPeI6jtAQCxK3EzL4SasK77IfNq+95
BXJfRrKhUxqHKkQ+kzSkBtf+ZpA83SJicNEuNZyXNCge3RBWiezu/Sn7KPMiPqg23za0/OgSDhuu
TJr445zYq94YIE1DUztEg6h2nulMH/LroR5ZKwg51gFpHlw4YX0K6aevQxb/VCD+f8+0MPPWLhqW
Uzsu/nkRMBPUNqUeRNPvsOwS/5Kd+r+j3oBiKLACjzEvEWB/RtCZReLDaQdpa6cgf8Xwb5UMNZSW
1GiucPXMj6nHPt8Ymuylgg7Cnsi4jyaZgmDyve3dkawXnbw0wUkkxRYFpFUj5gol6TaW4/guY3hi
6jJTyK5O0DHbSx87yH2gkKCYkxdcCYWmzKJXDUOc7+qg6l8F6O8zmdXYAVVGerPM2DnYWWseFNnX
cofPIoXErjrIeLatfyl33f/JFWEQbltEuXoe/3f/zBUZEOADrTHZquA2lHX/uRx7NCHTosc7+poZ
Ybg8L7sCCtegT0cydcaLO/RvfREP5yzhAlBbeJTY/RmnNoxx5Y7OAG24nxr+3tBd4wMSBAo7NwhY
wer+Mg0ypARKzldnCHZZarfv4Vhqey0NGyzixuRgaBE8Js2HCzHR9oNgpNy1kmbhO5G42TfMFFCU
u04U/kDC/oy+pPxcVPmwSWPPesC6zjmmLZOfAaMaAU37SRNFgS411b7mJiHd0xj+yPiHcR3iWzkb
0DO0FwW++G3tXhofqbCb4wJo9VwWS1y0+6Dq/uUTME15F/9WHQXkBmEAiu89bQeNx+93eVobZdW3
WnSZbV5eno5Anh70uWzWR7SBxB3geIVTJkwwza+VNVS0DSTJFu+r/tTY+g91pjJaorxGvlbrYBN8
CrbuHv0qg51CQXJKEQ8zRg9JZWUVKYMM13tICKFdfa21K5atLCnDbF00mLZf8fe1VrbwhleBfHDL
4qddMBte60ZtbevGTL70Qb5TA6Ml0LwV5PAJI9LBO0UWpRu8SdZEY4bCVjnd3dbOkkdy/9gmSX9y
Tc9fpX3Dk8Mp0VZtPxqH2CI7w6/1o7Kd1cbI32EOQ90j6aMLnmeF1cRPZTQckMpMT4DuxHYrPSOs
YrrruFjzbua72hrsT7j6fFVhDeliEi5DWLzpm9qucdLG3tZkCpxDGo08cYJnNCJia3hJvo6HMZc+
k4x5B6weNKefcIuyn/Bj2KnphmWZe7hS9pMiZRSxTUVXw5kb4Nxb9bOn4yASEGSxJYQ7/nY0rASX
MqV1nVPPPyjd7V3oqo0w/L04lXxXLDCy6UF0rI15R6eu8sUaYq73Ed5hyIMaCN5S+qzA8dYfjhMa
OhlGk+25dBFmzIO5T/GpfnYZpK96LFVWvyISzDLdW1Pg731wl2ND432bPRuDTcldWpbAvPnTeURo
hoVwvOBTzhMy/zk1wL5XIgunNeJUezMkwXPOJ3X+WwYaxAy4li7oD7WhR5vFA14LC7HzbC4wx7WO
dlllX4Ouy6BmeJQzbnlI8PneQs+zD3ns9C81/PbVYEtVvpyxSDtbvHDq9aRrRMIw39sj0lyORrRo
D1bZNptBJDcXNeaalmZF3Tk//L0KlzOC+64t9atOLYsWOBke/z7y/fY5gGTaleB0wtO752wMh6MY
WnsHu3s1uu12mEt/bxaZ9R5ZEUYy2fzYtIb4hCsuzqL5q9PaJ0WS0zqWZYMB39bAM6suyl2ph/mp
4y7/hHK6xr60hN5tCxxknUC22Snyr9ghBzuvrupBaLq7bd3WRBL5n6+pI7sdmjMmxUdD06pr6mPD
1Ze5i2elT4/yz8Weirv/Y/lhnijNtR2HPuPPIqP23W6BXBmcGQCU2+z/EXYmy40b7bZ9lzO+iEj0
wOBMSLAnJaopqaQJQq4Gfd/j6c9Csn7Lrj+uPTACAGmVRAKJzO/be+2FpoKyUT/qmSD6dnGEyXN2
S1SAfWjSLrndzZJU2aLo3ifCSFfy5i5NkzqF41pHG77sKQpC9ZzWujiP5hendLTbmbK1v3Z+0x3l
zK+CARHMbX7XDqmymUZsfg7tiUMZiZaGL5NgOS2eymYA5hfQDMmMfI9UmVrov4zF7tI//+2zYI7g
OpZODZUP47ehGGSd2ZW6TclkdB+mvLc84ZQIjAxghao9e1Gltl/8TDEYLclLlOdHrbS8kszjQ1bk
9tqVuRAmnAORmvOeILZy64bZ/D5imKPJWX61a8YxO4CkLqV1TmSO9/FkR1u1pETT+GG8leeCTI22
iZOtiTRtvuQMOxNFmSfHz9zHhSredGX5St3BOs2CCUycJzSg59Yy9klWtCdlcS2HswbRqVWOeZ3l
Fy0GHDo6PyUSR5Zb6hgyDV2MeJfnJgWcyIrvzClaA7QKr/KU3BhtUW4A5i4mJ94mN/ItaaQe4ngu
zvKUKMVKBy13QWA74C2yx/ckcdRVG7fJfVek4h4oFaLZgVOLhNbHYZoUWf4qGnPatgFF4dqkmL40
ZuXGWJ4YsZbhWBjFATREeuDoPdENWwCU/kEIg3H2GcEATyTCWZWDTtBPVSsXBeLQP98omrMse/5+
dZjE5Zq6ulCvVablf39Q9xGSjnpKqnPg58ZaosjoSP40zcIBvIF9LAcGsMnd+tWu6FTFwDhWCGKN
V0w1qH91lHFR0Tw5TBNxu7M3APSn5iy8xOrrJ9Dtv85/vuNzD/xDacF9krddgcL1XCTARiGFMkPt
hof6zz1jNn6dC8zyo9TjmfU5ffa5HfTj7TEp2uJtJkRzl850zhzbKnfxsmdWz7LTbaUPQA39Ny1l
Tre4zuK0OZazm70jY6S1FCMBW9ARY+ij17aBNlCEhCmhky51w3uAWnNuPNHe9z1z6JLXrJ3Kg2/1
DDIS44QCT/Ww+xQ7YIv6ZYYbuyt8R7sUWoIKWyiQdf1HhclTh1OIimOil9Wp9uftUObjpqEs+NZN
yWYwi+JuEnT9J0A5O6Nzo5tgcobwtEuh56zbG8janMJNXSdPnRYhL58ye9Uk06sylON9ZTozjMzq
q4QRYbfqNkE/KEBXCtVT5bgbzJmxzzJ1m1JkeJRzgZQWoR8vq0yhKOsKPqcauvajNhv+QzH1YPwx
41jOzPxJooWdTGNqtJTPTS3sNuAIlW0RFfpjoQnqer515QOoN1ItIfeKRuUrQxwm571WjNkmEIi6
mkE7j8uIqPFw8sqlbiA3dOQ/EsYX4mzabuOC1N7xGxNNquNAYh433ZkWDvi6409GAZByH9IRJAvM
Ljyf+AcFCfJE/iR3L/buvdso8d5wCyLdlLTaSBDCzF/vOeNobnlu5McQ2dhaPjAXgzAUFIHopkxt
Gj1jfQhHKz5CrSdbGpbxg8YdgoK8dNZqUhVAHRu+qjYSa0TZb7CpBavKGBshiM7nue/nB8oKmM07
/JtkUUjwCLOq8iKUlO+9CmIvFOZH2qhfpCDFwjCw1tFIHyxbKd8ieGtb6XlQUIE+/baXQ5vR1VGQ
DKtfpTKw4ws4Nlr+ocxAgWPk1StHjVBFLsWNxJlqb3ZsY+2rJvMiwtSm/WxrL7ruPyZtQXR2mdY7
fqq5r0I+zDGg6Dy/5SFefQlPI5clXk080fcz5oxjTGxYPw3NJaJO6drtNzkklpr9ghS+f7zFsuWY
qfaWvZKBH+6YZ6ekrAB05MUpiPKL6tNX6MzsixYQrenWKYAXPBbLr88UloCF5TevKKwhsKLTAzBK
PctN/OeeNWyLxFLOt79qNi0C0JYN+o15p9vlDytza5qfwlpPAOLHlVDa4nLbDUqyUCweASHqGy/U
RNAdUvtKnkft9UmL+W5xUeiFdtGS8IDsnSTNZWPFD0oFT0CaLMIsMvdQg2ImUcY1zkrn8Z8H7v+W
/tMXNRyGSgsLAGWt36TsrV02CUVfc1egWeSLA5EVULSnKDJH34LNLY8wz2PPGJP50jRGd/Hpqqwn
IqpiDDutol+kHCVsi+/GFE77W2UEOxsT6Nzpz3lFgUsJmP7LvRza9iMFNLBqy14uMCrJpCm7phoW
abm5zubewucQ/wi1bPQE7bsHHSlqq5Zwy8whO9Sg+79mVnkCs+8/poatXAu0VXNYRl+bKXB3EfL9
DdWf6Gs0wPNNFxLdP39wzt9XpngAKJa4aPAsak8W67Hf6oCtMgGPUxNQKHJxlYc6iTd8fl9UFpix
izyJCV/3heTCJyo42T3yFfeB6CsoZlm41lLRbVpzGC7honSQe2RW0jASY3wcu6+TMGoKIPxVToAH
X6l2WaxQCJlpqNtBMm9Fm35F31gcskUYpjQZuCttuCxPFCmBoUCub7j4gGLLYvIAOtmz++ZJjhQi
5sYzmvAeH7F1iPtupIxSVI8BmSs8r4z5W4MiNMc8SkcYXJNTFohpFsFZP1v3peEikzGQ0cy5r52I
cHHRNIXrljHr2cKG81zZ1bcurLU1IXwolM3J5zajS7RTykC5qQRKA52WiBms+yJCHo05/YBzPEcx
jRPLWha1UapqG99CGJSrdnu0K2RTMnZLGVmuxDjnwgVFAXak+ReLh/P32e7y9Wom637D1G3VIbz4
t/Ki2quCZyjOAMjb1TnLpxEZmz3e9jBw18fJNKDZ/OdUqeV0GmOaoUkQ1EyBQdTIz4sJx88UhQfV
xO+yGmZ2xPCie6TNvBTHwBz2h9roPyyjwMcLu/aC8sKd7Eu7bOTZGSz7TsO1vBqWZiA+HNdKbj1B
2TA0MUZFJWJi2KTHCcaiWMvdrCxUbKC+6ulCO6fzqH9QG4VzOLvf/YQ8kClNp+fQjvStsyRWVG6u
3Lkpj+tOUaz3KDA2MLXd7zStv9taZRPvEs8e4iXrNHKh7po8fUQ3a52SZVNTmyO5ozTwT4S4oewk
nfakFqkr2ZWTVn+ndsfbOdFew1I0H3kJ7aYYnPBr5OOUbRH1PYUINTYqpvH7qGiNHb7R+sRjmMbO
VLi7f76Rrb9nyspv2sbrYhtohx3iNJcr4dvHY5QHzf/+j/r/4swNqEXW0U7VOsSbS2nIpKyzMpap
eKZaEz6wJZiqUGsUjbHNbHXJM5jJHlXMcNwUrV5ey+ZZ1pkqdLaHG8zCoFRKIX1u7pGl8Tcg4vYV
+wRb3N/SABVf6EZ7kjLeJvrPePEVGpBY7t1CHzxy45uXNCpJkguA4wstWE/Sa2gFwZFH+J+aM1mR
jgfra47sdkt8dudVHYa6wYHw4HbDdEeuRKmtCiEuSpZz2RZTchEWPkWmKaARtBZPJqT7lSqge606
hPLrNK/7UzZ/i/LB/akmw3XS9OyjwNmwimAzvuAXiMjnK4cHAz3/Vo+b/qLXEDvspI3+peFi//ed
qNso4V1XNwjONn4faNHbK6gwib8oENl41TKXLmLSf+PO/oiXQHq5keeJN1DGF8cBCtUCUelGbLUj
yDRoc8iS0PXi7yVcRt6XULfWFeShVzcg4C0QhBSpdjC9L+fpANxFbpIc7bBW7ypyUe/sRBN3WVUQ
xZEENUEfvCDPyVfNfNQu6fQIalYcbFE+N8HC6TKImhhA/93Z2rgAgoqjOWj+IzHC33PVCf/QkQeu
oGWqD12sPg/5RBo7wg+pm5aqHbkZYKH5pa09A4N1d3imnK00gJnqaTC6xBvq0dnJzpdhmwqkRsXf
ysPYMKeDmAAcA20+SAds2UF8qpQ4v6sarbyrkwZ1ThdM/3JTSTHV53JwualozujC0W2cSMso+veb
qi6gy2gU7XcQPJO7bvGWuDVTLTDU4+p2f8QC6XeuGzdnUO2W33BGSZWmBGtWWalDNIDtq7cJeYmG
ceF5NRx9g0KkgljQwzZpnmy10GQN+AHrVQu/t1wNgnnCCHzoNXHxmYicpRUfQPlatuP7gKjt3hxU
YjJLpCpRhEjZJZ9mleR0POWh3IAAWvVF1l/tLG3XBYT+zSeYmHVucNkVznBy2iS6k6jdWa24OpE/
bhWzSx8HnshLYIW2C0Y7/VK3zQtwZ9Qvmp3dV9FMCNncMXng8n6VPVXMxc0t6EpGXlW6uGKJpsf3
ZwBWjM9/nbdpt8sb17paSJBkb0hKG/DEvUd5ke2HYnLVLU74dQNU+DGprA+mFPmdLMyVuv7hYhUD
tG5+FX+g9DA+3HpAWkAUBPYUKGAuaSH/PMLqS/v+7xeDYdp4eKijmVgLfx9htUBVNFPk6U6f71KC
6N7nHhCdG9fDXSyzc1OBpt115+KqFLBNjNEoL4aShicozfo2K8bqqXHhs8xWo2905AsehjBSQDKR
X4Wi4+AlfFsrFipmE5G27efMbbYKQai/+CmUiLelwKzUqFZ0bh3WcAaCW092rVsbfUjNbPYo0VhT
G58i9+2fPwNaNX/7EJAfarZODdF1UTpQSfzdY4sPZ3QzJyWY1taj41j027Ca7oJoeAimOPpmkkm6
4LmBopPu0YJ2A77kHrJSmMCtO/9awN0Oxi5foRGeUcqwV0Riuu2Ff56Tr46Uef/yPqAr35iFAbJy
CUAfNbNa10v8L4Uo8AJmXlwGRTj0q/xm1WGxxaSsvKSQjS+6klQredgX7ry3VJzK8rCjlAUcOfre
1jEMrMWORCus8cJYq2+OiV4e9kAtVJRPQP99PGmgM0QV5ztcYuNVbpIGWR0MTZov+oL3prh4D+jO
ve+XvaphdZuQJLqVL7j041Y5LaMDEO7Agy0X7PUFQ+cYQ0A/q2CFuxzCkH3jiV6MVGoa4F5Offbt
tDnLPWfZq5HiUGKIBuUpLMajtrDmFXoMy802tDC8XKvDWr48ZlWF6JW5zGYPEkpCGsWCquaadohD
sVCIhtg0tZq4siDs+qc+aNoHqhWrWCBpQrI7EIGpUiNoAuDcy8+rFmg5neJifZMAqw5M0LwyUkxu
VnIKZx2fx2CXnu1yq/d5qG2arPE3XcUFK2dSt4anm/46F7lQHkE/w2CglHUrn38WzdtQ3wFQLggT
oY4e17RJ89ERh5Coul1H+NcmWMbGVBMmTp6gPA7LyEnh4VFkHaJoBttRc9dWiH5GAXz74qISlYWg
NLKKfW4pyqZTSmeVVYPYjHTtr4TrxKd4cJ4VhcbchsyMFaCb9F44EVKWumo8qbDhUeSfPrU2BKjN
JyimgVkYq1tJCEQ9HNYifWl7YcIBN+miLRnJTA0H9Nlq6RVLMKjGk2YjX527kvb0FB1uyfYkpWln
LuGrNZBvOo8foV2Omy5xWsK7Gv3R9uufSZOi2G9Zj46N/1BZQ/O1YILn4SW27yi0aQdNGfD4Ts3X
Jm3SrYys0euGaY+OSMxuknHnhoiGm4KYNLN18zvFFcmrkW0qu9dfMZWMhNoq2XoqIv2S6snsGXpc
vcHiJjAO4TzoI8ObF3mnFUbNTeMpD4WKu4Yi0Qq0OBkr7VC/9AVlnYGUxNFqgr0y2dk2bKiDCaUU
Xhra+PeC9rVGHbwjJK/epeo0fDUailJLN7nrxOwNVSROEzyDZtQTzyC/hqrdgEfv9liehiw7a6FO
Z6/PZj4L1ScKsneBD+YviVtScGT2+EttW/h4phpFfYqGhn4Ag8JeTrW0Yn6aUgeZuUxauplRqPYH
RyS8OfCf7vgplqQXBDAnRuYl06X8MVG9pm7GjRXW4SHN1W71+QLGbUJMUbLfU15eDVWY3DsCV1oz
A9OMpjjz7K50jiR6DK8qiR5Jp7nwJ5gr+Y4bPxhJehS9pX2ZzNqil5JQPhUNhl+1s75vSrM3v1PZ
VBkG19bS3XZqlMshFY/TrYwHqrHt/epcD8SZ5OMQeVAl9Hec9ARo0CQEv3ZO4mbbacZew9B0spGc
390sqGlfD1uBdOumjOZRNJ+YQGHboYGcXAplJtZj7KyTTY7zPrB16zRAgdm7yka2ylx72o2ocB6k
xtifxh0gRmLlTXDIIOXCNWgbhN2l99sTMu1sg9zTut9oaireGoYq6r6jZ1ZNR3p5gnwgb12b9h6Q
UVlLbcOsvA8rLrCSYSoNhvYZx/NNA1snBquiRlzcxvql/wgHClQUzYqVEYJnwXuyknVcLA3OSTdx
uGSO5t8HTe2sKr24yDUWXj2K2EJ7aQgQ1GIJ1EL0eD+BgcnKBl4UlZN66RjqNYjyyCmekIcD6kCU
tjZlEEjY4O/SuvD91ns22q+DxS1WKE9KrSsvFV1poQ31U1A68xOreSpCSfDqstK9VJ2LAFd07pM1
UOIQqYP9pRjJKNW4v2z7UtRBP6+KvAlPteRdIxV4TdXqV88uKQJuhElx1vQRdI+1HxljyxIPfBL6
DaoFsKjRTand97jKbjuoqLat64Pe19KrBD5HWANFXKc0jfBE3Arxnd/js+/sZXWQMJNRtVfazNUO
OWu2V/IgBjhnjGiwLB9sjxsSZjYV5xQr5yYDIwGLX1vQ5SRDGvriiqPFJptt9MvpRC0lptTVkKpo
6WWA2X6ZUNmdLMWwbjhpyZQu6KqdVGc+dwKjHKtDdYUWrLoVNMJM9XpfEz+K+iEtbe4xym9pQEHY
xCD6NGfT43KxvRUkNFD296NHpWpnRPT4GlwxxZSLXjWNAGupJqnqTFmlrVGe5eFys4OB79d9r9f3
KK0KAAVt/Sb3VLigtz15btBIzYnFO8+0/qGfVdTQlg3oYfm7We7/tEGbr6o0qA9WXDmkWUDxpMlQ
vvUtV3+msxzTWF3f/aomZzYroxQBjaql8HUc+74b8msJVfrmayypaF70AaGE3piYASFZY9rKKeP1
g3odEnoKw2jm1DyVyZMV/V7ztatJU7ae/KNhBt+xPplPgVCHTVwo9qaZbeMJNAwNRun2qWLmslGH
qOXmyERXFZGN7GD8XmTkajx9C9Jsce/7s6dUCJBkZ8kMNeKosl6cHctWD5FImN4GGtSUsp5Rff4H
FxvY+RaRx1EaxKtiH0TQHmnhgjMj94vKKgbWKQTHNNXGmyyqz3NcQT1rdtOsI2MIzGktf2dyENBi
Blyhtn2I/XL2QGlnoO3D6n40SzzqEns4ztl76Nsv2pI1OaZKdts0RP0wdXd5tF0FRfDzWEzTOUUJ
t1Hwmr8qeXOtCEsdKz0joj0y7rqUZBA1YLpgwCApass9u8Ow6aPJ4JYPKHxi5wLq+GxWfbW/daTA
n5uk+8x/+BPBmCYFhNsGaUtyluccfSQdws1B0FfzN9/HyyfHWcs1aKnIumXR6dchczf/359RR6R8
TuZ0V6FDuuGrgt4413bxqBj59CVv4o8pybSPZScQmrrGeKkfZC2sKTxbC9xrhVJnowTleBiUE3HF
JCFM7BRa82BLD1piEgwBqoW2XD34byWfz42w3GIbNPLwZzs5f2hKNRy1Gr2/u0yfRRAqWwdd6Voe
ppnj8mfyAkLNapUsE249q6lM+CORIZl7kTNLMZKbwuCDO9HQP+TEEHtPdggcgO0SGZ1Yuup10AD2
RmwSk2n65h1A/6+NP1RXtYAi1aWE9sSl/qr5PJEWUQZkquqEghvGWThvezptgNC66ST3Pjd5lWue
34U//3npRRfnv5Zejm4auligAHTmxG+96RZ7tqkJtz/eLOsD4XiodmJ1C4Ys26M/JOtcxuHCcSLC
ZJmfw2k9Mg8Ijo1h1J4+EXVo1O2Lpertiaz7080cyMTtrORufmpz+1V+p/JTDAtO0Xl/9c1gIpg1
z1YBRZkDESPfuiWGYFzcy7O0MGOSbLTUukADJRMgiu6LRhk3Sl9H54oKysWKLbpH4k4bMH3KgBq0
DAQ/K7049Y1joeerxaaw0PzgrUpffu39uBmqlvXbE+EL72bYjM+Wyx2Oj/bQxJX5EqXJkkJCZntJ
pH1XUAVUxWWO9J9iUZuXy9HIkdQXJylEEkHV4KSFKklQePZwVppeLCCpsOB1t3VbAfy1XfWx95XH
uLGDdUtCsSftsU1ejsVu9Av8fgFRbXSEGA4QbS92FelZMYDRHeveegT/lRxM/GSbeNLNrRPUqMVS
IdbmwAJNV4fxDFT8IWpRxVh5NR/mkL4j1hb34FRND0+mHDYk8yJVziFPOuMHk97KU/EYeFVT7uFq
1Md+efK51qTuzKUZ2jlmBgaZhHUn80sWEFgDcdNwzw3VvZ3gha7m+X5GYnCBhvwO7l+DSS4WQAQh
kfYbgr7qXypo5n9ftaZpUkQzDcOkFYHw5u8ltKpuwxYfeHXKQgoeszYgW8lULQMRbOcrKfqDtIli
pKiBS8RMH+g4V7OqfrF8HkX1N0ev2p8LxoEFs3dTHtDpuxK2DTcObcyqxfr5rUc30RmBRzzUMtnq
in764hzl/C0IA1JKcZiCU7Q3aakVZ9LveIoHU7gNfXB7oqMg6nIF18VDJKxy9ctiNyxZ0IUyJgep
rjDmvCK6aNpAOnA8CC4hmAZTvEYhegk6um9aU5B93MYvegDPu3ES+75tugcLGcc2CwfjEZXcXVWC
TQNWWd2cF1WxHcO+o/3XNExBtGoPKNLfJA216wik2YVIp8HrG4a7EpXvXrNgAWojMTay/qsq/iW2
CpqJ0npIqfsgaTx2NdS0XIc/zAUrcZMatk5+l1r9z9s6BnOdNG0l5EHcEkh9P0/2v/K3iCBZ6U4b
eHiq3XeULBt7yRJaMGrhNvdL5/RZ46wj64EBJoSbBGc6COENh1UprnIvXvYKv/xaBUp4iEVzkP0i
5t40jWwT6BasQq5ZFdVupG5GQKrhhmD6nwzHLLgH04bsu1DT2nTGcifUeHNbaEArnVDVLICHqiLK
NErMNa0eGwOu4AXGw5WMZksEPqRx8kdPFjhrQzE3nR7BkygsJFWLd7a0Jv5OCoq3SOPZpyoj2yOD
KvK9ovgkYYVJBCllVMu1M/hE5AR8ISBZx3Ol83tOwuovMckWskufxWj10zR8d/xo3NrVkrwYZz9t
oF67mze+zlMKL71qIUBnmmNnqL12Tvcc6f50zqVpzS/RUd3896gurJU0tVWEmW2IAqbJkqe0ErV+
//kFRwF2idrX+nW6sIOsZc02KqLi26U+v5xSaWutXae1wGDrw4XW47CuKtf01Lqic1RqjZdMPjE4
wySOYab92mvopW1h5t/mgyWO2sOI5GwlMcBDSfvVzYyD1BTIIcnqwzefeTquvO5aD3V2cmaMkPJz
kIdjOOzmKQA4SjRuZLahZ+qDf4IlTpu5H57h5j4FONz3oUK/6MHKxVsPNGAfJWJDlS14Qg9cPtbp
a+47T9HiJO7LMFhpEDSfGmD4jeofR9dvrv2S4jNHlCBv/W1fmaDoYxyTXk89BJmzTNPz71JZbfRA
PFqnilgE2dCn1YhfMUxenFF7SZpmmyh2+6V7SpchdgwshzbTAEplOTSz/itl0fHOsSGmIDwUhzKI
i5cek7lEZtcLN1ternERaiR59x3SkwUk55oWUKhBBby4BKlh/4LSQGK4LVVXPu3uW2a5pUZn2Z2T
G823DlnHSjJhWLvnz0m2KTxbz5wz/dy5Br3nMdrLAbAkeOkIjIHBDNk3k1YEQly7TOJBu1lwyJQV
Uh3twSxa9KtxXe1tLvctEGQHWA5CfsG6cFPqpvI42NR182asn5UYWLIyEJDHorhet5iLvdCCnilZ
G/1y2Famir2YhOHFxuVj3QT/ZCDDN8OtXw/qLspLfCUTXbhQraezZLGYpXkXKk3p1dqCaZ6nRKwz
nToVhERWsgyQlySMiJKuQNK6EDWvaopLx16U2L3fn2F8AqKlRYy59V3uKIX/notef1AptBPPABnK
oglK4s54HGzL4SNMYwWxTQx9aCmqRDl2z1xg6kWgSyQkmsAvc0G/zW6TFeWBmEQ21mC8Inf+fIlF
lZk2z1geO4DKBHqHaL0PMBKD10IFj8Wfsjgc0qNPFA1KbZ2gxQXrlPfV1ixdVDSAWaSNPhtb6zTV
SMKureJcJhsAVbjkgfFcLLGfjLEnr5WmLqjPxc55MenGYSW8wG6msw6d565XQ3Udt9V9H8ThDvE7
pKdBvUNRpld/xOjE7yTkq4wH85oWW7QsxkpkVraT4DFwIqG+anvGNg3wIKIn87GSy6FuCrQtiG6T
NE/HXdV+Q9DRgjobMyyIVtX4O3N2wfoBVfeocAUXuTHc0+0SNFMmp0Xvr2VsoBxm4YQ29x3av41T
j19qraLTF7v3cmOUubN3cHz+5VxsN+nlVsFW+vyFW5FMCTq6G7F8UPLTymS++ucrEjYBYkU7BUV2
URSF1WqXu7/2InGd48BidasMF3Q8aKv8rZnyiYHwTZ6CxYxmBG5804W3LQkO8rAz3dxLZ1PdquSP
3Vc92XFUd/2luiv39JDLhOkX0JCi+RL2vfE480DGK+wlahHm69mkmtaOY0+9BrnXevbro6/0PSl3
vBdo9LCtLW1pAhEiLElJTvhQqpbz1Fhzf/o8H1IW/DxfoYjyuDtpJNTjk0VO+NZXKnrDy5zYWA7d
KUkWLQtOLgq0m3Z48FH87fJWLd7jH/Kf0mBK79TEHHcIeJezZKoitOwV/ZxGhEYmLACOBtb0f1np
GL+tdJhd0yt3hYWQi44bi53f5oyj2bZKEqIyyCZrd8OJTEq/VCnFvFGmmHp9FwGtiC3YhniwAqqL
OvMZCgkIeoJ0fHD18UcsjIiQITXYW1YlnqNKf8b8t4KES442BtTebsatnIjIKQnK75hFXvQOOITs
yEXVIl+06YbCsqL9PHdL4EJI46R3SuhSi2qnIv5oxSAynKSkMR5IMySxZd6QU/Kt6AObAcBMvaQj
0sSRIzqOu3KDWSP36rKwr7Xl28ScrkqLi0aescbZvpKjx9Izd4+fp+JIvE6ZNa6DnIGM9AWrhMpa
W2ej1s4IZ4/AyA54fsgL8efg8rlR6L7drLto2BHxDYj0xrS4rxn0bHyqwtb+uE2qKjN8yxZnW2jM
vzadhl99Hi0CySw8n1kTJmspLJ8HCkUrXQxPscWieGZCACCjDNZ6HWlea4YUomoLxW2XfA1T/8dU
18rHNEYregQM/eP8E3fuLlh2Js4opKvdZZM94WnRsqvJSi1r1PJOBl4Qv1rhGF1EWMLq7pkoJAQX
DcmZJD79mIth9XnKnFlX6Zb+QOO7Xme+3d3Vmhre5RbcTCkf8O+MGc2e6nZn6QYnu9y5n5DaCjPE
CWfQot5jmmPoUz8CyY/u5iTaW0u1R66Pbbeqz7fFdoBPfFPHhGWrJkQVMooKK81QA2j6KwLdfv3P
NweSnr/3oR1c9q6BRh0cg+A//XcHg063IBhYblzIMd1SSYpxMETwxdAEHPtlIw8/N/KcQ5cLOTTg
pWDicbyKESgd1TxAd9rp1l9PGl1QHFHhBEiult2/vF8ey01VmPedOUxb+XM+z8+2nkPHAztIvDH/
gnxlrpv//Iu3H5Z3VkzpNltpGlctrA3Y58umjUICSlo9T1fyGBpWdTspD0GP6nubABgmz/kxmuYc
ntR/9sYQ07ZWtfh6/zwn3zIYMf/657t/+59/O5Tvk+c+f0yAF3LXIL8YFKs6KtX0azOaWHZzzUDg
jCH5OJpmdpz72k6Id2Y3qyhnrFKlItFJ7v7lDS1M9p3w413HHJDPanmTKRJGNygbfILqK5SKQ2Zp
Z9ol9doPnR9cDswvesP0mJrqmX0w6vTeXFJTlLi/T2M4vG1Y/pgcyuqlOe2y0iYm4dl0aC/m0X2G
dmHVoDZa60F0Fkn/AynDPspdgyhn55xV3caw/FPTOtl2KhTqbzRWkAIOBA81FFeT6dkHTbAWNona
LQkdo53TPzI2fYUdUyDsr/KZnBoe3slUEPE4R29kMHlJAbqCiUFazsyjF3wtbvJ1malPRdq+uqGC
V5cRdaOhO9GD8Dwqle05BW7Moo7PjTrB5vojDCIyxrVsk5IqnLf5OxL/chWnD0FCpXSY3aMWOw+N
2z/gMGEJPuLTXRRCY/BOnlS0WWhMruiTld/36goT13OWqw++dTJgBXhT7SN6PLivlon5LPSrS1P0
B9+FIOas68h8Qfv9w3YJGrbPts19EbXa89DQ0OzC59rRWkhPwKX7IaZ0qJ5J1x6XDOpTrK6JFP5h
oKbU3dD0+oys6PRBW9yrJJmaw7nLnhKjqI9Jazw14UQnMGAom80fVjU9Ep8Epi+4Gkm8sQUxRTZu
OKJrdhWairVhwCUT2sr1cbvxsSosIFESrOPQYg3SDIch1fEj0xxXqmDVGP2jgR5xVcwA45ibUS2K
qnMeiLVbkwiHVWsf2zwN/fq9LQhuENm8MzuWcLVardvZ34N4C1cIznvPUFF9V4p97l2g/bV75b4U
XJm2ivqI1iBmTq8ZemTkrUrRJr7TPuwcWElVXDvUL0kw6qsxTf8w/NjyTAiQGSnR9GqIy+2wHYft
Omnp74ih+jbj4eAR/+jH0ROslg0FkAcQ0yNF9WffRaldqvdG/aEl7j5JyAYtSWtsrRdkXR95Xh06
Y7DXqWvkq1lTX+xCkB/VNyRsli/0s//o5xmVjj6u/YCINOs5GlgA0JBY13jf9Z5EW+5r2KONvg71
DhNVk43rOIkOUc8E345+ZMOzyWVN8fnNajRtU03BU22Oj3HOc6PS3oAGXJXWWeeDeAPQA4ep1RwS
/+AN+v30ArO6WolmBjBEqCw5weu+sBG5usZbkev5us90bwLAlOrWMXOn3KvK6A4nM+bF9q2IyFTv
xHCO+RWhI6yA1P3Ilfq7MbodUoupmdeTWw77HDGCXQakFhMxWB7RMBdHJ5j3yqhMu6FJq2NtOOVx
orQJX+TPY7eHl1H03VaOTXIjx0Y5Psm9zxfkeCkP9cIh8pbw6FWxDIlyXERjwpAox0F5Um7kWKhi
VIERt7zzL7sxUho/E/o+stxpwjRa9Dl6TzahO1hcyikZQSbabdrdGf/n8siRe/I9vx/++Zbbq8uh
3MtuP6GFP+i0fub9H2Hntdw4sm3bL8oI2ATwSm9EyqtK9YJQOXjv8fV3IFm31ad3x94vCCRIVVEU
icxca84x1cv//EVysi+ZJZf7sjrc5oXPiyyDYGqqhyhs8Vuo9+XzqWrYWn20ypBvbtE48R6Yy/9O
DEl2myvU2ec1NXR4Cewt/3qOevj2059P73L7u8W2d1s2ndGc5TJND7akva9O1SRMa5PA5ogtxWBY
xsGu0c6oKS2cI6S0qO99n9s/sHNiW/AMLrN12E9Zyz2Rf06Ngzb5Ei5YzhGK5spqMPuilLQeda3s
2StStjF8a9qogmNSFBiClOurlgLdsX5EIzxfSpqv1y5w2pWXRdzppoDbX92Wh3rmns5KYIRb1cyH
wJr6dVASHeJXg/7kTU9sDGgzLlfyMDO5m6QJGzSuyeqb5hb11Y48nBbRfFHLUbWsjYyeSGvY2tts
WSJODjUHhBFHYi+nZuXartyLEKQ2cpmZDKoA8hNJdSfTKkjXXrgDUYs+nEZedZQLFyfr6ZGykX6W
NnHq85ICohoJGF+jdnxN7TZ/JTs6fI7BW/NRfi0Cnc0CJhX2BKlP+8TyzzW73dtBXfNI/9pEy9tV
wdTXBbrcmxdcVfIC2Vh03WnSOyaOg/xQlXSuskWjldqaf/I6k/p0GaHKckn8rEL0PWNspsSBxL/R
GDeUJ4jpYHrwTmhTmy3vUvLB7OggBfgunLjZuPM4UdPxuvtynlakFEQrM0+8l6xrtCumiGc10kQW
PQ8UmNTodqAYhVvJe9QcojbdJEZM3ci72LrX7Ml+ST2XZJkGVVbbCPulDUjpmn0S5fplSOXCPNDd
tCEIMwT6gFGpQ9VrERXg9qRqmLRnH+0g3ll9m/XrCDcldSzrSf1r0q3f0e3ZF/VfzaH8WYch9ZQp
fIR9yR+3XLYD+XIoRIS1z04DjHf9t2Bs7I/lZE4d+2Mcm29kbMuPmRM21eM7RM1VDJCGak4k7yvi
FK6Uu8CdLABiy6LorB5olgesDgJKIU6tdKje5b7cKnNdt1gXFUSN2vd5MjEFFPHDEEEmisowezBm
/U0pefuJkKZJE/iQ6KZ189jfK6mZ444zgi72+JhGrAd1rTdK5xRJ/02Nugydvh4UL0XVX3U9Eo8s
N5wnc2xPlKfzp6hqDihxaDL3oXHqR5LubgVfLjm5Ox2GkBXESKgu9LbxC7iuCv/WPNznaQPtxQmL
o8MMf4pzMgzTJKZgRGqdb1gznBQCeFKZe8/Z8lG1KpLF+N1ePG8mia8NdUnQFn81n0UbYQpVpnE3
SUNeiYx2gYskQw293g6vQ4c/laCyS+jDY650JGO3APqu1L9YTdesGt8T+6FN3Yciz4iFS/r6YzYj
1qOFFTx2jq3d0R3yiXLngVKPzllH6cyx8vyANxWKNLDYMMakboguOE+xqa0ERfMX4lz4vGdsz4bG
fslbR3+ZUJnwSJN5OTa9olvb7nivsyS9tonsXkpMBetBOMlRzln/4sWdT6tmdDfTWIWHzMjJp7dL
qtYpGDd18D0vOromE/RyHYlcuC5y+Wj3obyMnkPmwFLBKfwqXrESoq491/IiEeCtCQ3QrjdB1eg2
15tXcQYZC/DLY+M9jjsvyZPdyL35og4wLN5rp/L2DXTS2yV1vYkxfUDdy7DBul27oqzmbFnv1atp
0eb1sv+mITI5UFMXBlavVr9Ew5cgJmDdaitA/m73jK45XA+e1C792M9Pje29iMaU7ympuBvQDcFJ
C8PpSwcYhtun8472rN3zeUSnFrRPBWE3K3tsy2fiJHtqfXl/BMFunW7NjAAx5uGm17ICu98MEPkp
PGPD0fPq8nlmat3fr9npAJ6rRW62RwNMG7/Mg3PW9tNGcbMJHry0MpnvtYio6jZBMZ/4ONSLustW
lpGKzT9IEZ/MiMKiPmNmKIBq8nA2Csx9o3PbZXtxzXmn0N19AH58iKTJihKMtWt0+Qten35bt751
SeBjH5l9tcPsmuIKfsXeTOw1isGaj1RQ+he3hgPaJInYqSGN0eToouFc553OpysBNnDTz3j+NN3e
Vzt2aeqm8rFsZHWtevfP+x1mdK4yzZ8umRkZT37YsHbl7xDLSidLR6zlHNp3E1KKcxGBYUNh5j9b
AqA9Egzshl5eb+fRRT6puZAko/Gi9IXzCI5fBgZh2l3UH7UqfTamKNvRAom+5vVQrbBRV1fZT8Fb
yx6nhJz51Yya6oz6kuJJV1ZPQswfxMs9KSWi5xu0xefq69wbgOZatjZJwyo+blx913v5D0s2w75e
lAqqv66GkV38VpfUYaYqebi1Y+OG3gMvlDw0eRJFmpIAzMCc2uHOpgWpHvIibo2h5057LZeIrqXx
o3QJaSmWhPYh2ZRaVj0PZsjgF0k4tN781LuLlywuHRMsSqrqxUpayc6yuLiyKJ7MTFrVd9ftymMw
dVcpLfO3B12W9sT4Q7DTWk10bNgHFt9bMSx8OjIWouEXQjDq2FXRvUw2rhw7t5zzNPPBDUjXRKla
2Sc7S0i1iMtjlb2RliGTSzeEpM8rmXmqQx4OLfZG8RJ/iyEgQUTcbvu6fxkmp3x3I2FuNR13mjOU
EPiwBHlxWX0Zx+HQ2DF73ND4CSIieXCLqnyo3QcXDNrlFow7G0Jiabe17lfiJ/5LMEcg+7IOBA9X
z0Fnfu+auQXZh71dqyKxrlkknZQstp7Dk9PP+wRo/AkVV3OvqvijOUf3sY5+bky3jk1aXWg4/cvk
zsamIZhiH5pR/xIlI/X8uQXxtjw61I21NaKAtRP0pLWAvvrR1miLFy2UpGVM2uWovcRIIeityoau
5JTcByQF0yx3d3KJBO3TriWSRuZHaxl6cfaBIHm8T5JOu4bSe4+N8GSZYX0JZIAaafFkLpewy9WX
sEN9D9PclHtTeNPapEJw90njDRvKOwjuP2go7MbhQYY4mGcpzQdEotaDMeTvegt+4fN6hfVsQ43a
w6C0CPP93H5UiCIRRMfAMuZ3p+op92shEX8BbMC4p382pZr/fSp+U+J0vrIs3yq2hznyvUJZYW/U
MGWWNixgcWqkDlk3o0CLp2k7DTV13yUCgXqGsR9bihfqcz0NVH4yKe075uviyyLTnrQ6fTGCnHDL
Co9FmnXEmqCZIY4xm/g2h/UucChuxA6ZcgalctsodWSXZf4ChrtfQ6x1D82SjVzrY3IQ5iKtH9td
rYvsCyGYCE8KqT1pfTScikLrt/ja0zdRi6NSZ9jzHNzpozncBLaZYd5BhiC+r7HhJWLL84Dvk9g0
6jPSyMyfWMQZAeQnzubl2udZMDRwV/56HiUOyo/x4R9PKOSABH3MQYVbOsGQdHgNLft3rmghvlFs
1s5RT52q0kyP3Tm5VBBOZt7GsugP0Th9EEweXVQDIAals636EZL80g8YTaq/kjDEox0P1r06cL/5
0FB2/e2STuHuHv66uTzJGZlvA0QVe8Av2brXm+ygmwIsDp3/p1ieZCyCY+gJb90EZn1ykEYcJlEb
V4m5aiux1T1XkHjWkT/Id4xFL5UXaL89dDAeQBY6C4997NUPhdAvavvy10h5qmmDOLvAopBgGDQD
QOgVa99xEEzE+rTjz7kEn+sR0X8QCJddkdoplaPx5xnqmnpG3rA/F2m9dmSeHNWeodSCO/zvwYPa
Mxgm6pqxbBE7LjuOBPMM3AlnPqhHU+xLu4qeBDrCtNlDEdQ8ip8z0c1yGu6CWtNZ4OnirSlruS8t
q9yqYYbTcyPLJj1qZete7BLEFf2hAw2+/B39dLjlz9DdFf40XzQPqGrSe943q3bXhYxctkJM1lqC
pQ8SXvHkZRllZkHniQWO/twNi+C28aOfXhMdrCkqdrbPUoDErpIos8l84psmtkmXQN8ZHOM4ISs+
xFSMrlwrth2K262IYg+5TS4uTlLd10E3Hye9N/q9B6N7E4Uu+uTl0Tb9TQO14FeYEGO6OTAPn5ZV
mhf0YNKoot7XeeM1nz3MmxG0YretoiO3/93cl9OZ7sufg2kGhCrnsTmC6LPvI1BV58ALXXwZw91N
iaGGedLezea06atAXxM1IdeNF9Jot1oDxK46FelVW5EeVkftHfI4TIZmxOSoDix2ikszpwN+BVtb
Rz0G39AS94rnRGlL39pzEm4V48lsAUzImkVMPdfWY58jW1uC7IPMtB6nBW+kf+Cb3bRF4pxVTIUS
yLQEPuxIZHwSrLHvlbRVs+KnrJHT/UzZ8Gol/tugiUf1uFIfjDzbW54dk9dVDZ39IsWlsYT2Zol5
vrIxTVmYzSgerN7essn50hVWcTAXX9MsM/zEutHrp1StNo02v0/TZqu8qAsA5akYwTE7XU3jZfmS
4mJH4ZC2T13q/yQszbnUMi2JRx7Bb6u2u1aZbzf9SSQCOPBgZBEME3Ln852M423qiEPle9qjDpPz
uYtRDi6Gygh8/mmU4j2YjVeBXH1Ry2BQ5ANIKOlOvRb1CqAZrbK0bIGm6ebZKdpfhueLLQSs+tbx
zcrpzzCsvyVamT9quTU9Bs1Z/bw6VNWAoc5uqmTrZt7GKCnl7YJixHdFst9KybOVUJtAMHxXTfG1
sIOWPOuLxiSFxBonXzrqpAs4w6Owqy1tcZ0avEOsw3KJuHn9pcG8vaK2iVUTkfqqLDSxr4eG8mBS
2njPEM5sU7d5ouufbUnHye5se3IvHYweeEp19VHl+ZocsPinSxN01RGBcwiyyCBjnB05gkxKXgZR
3uWS4y7r6YHG7E1/8KlEQBfab3O3oi5btffcaZKf/+eEgkB6uzJk7g70aX8QEx8kozLFQTXQ2V2J
tV6BII7TProjx/G3XL6w6tBpnnGWssWvsHxf1bXWdKdrWTeE4xXiXiemdqsUtHLQyZOh7HH27ebx
dqlP8uNNtn3rd6ZErSz72x7WvmGdQ1BDXy1mpkU50oawyNnwg4th/bnrwyWCMQp7NgBRTlAv8uWM
nlI32MVLjlGT0piwDzIJe9LpIrm+xRHPthfhzoTUHVN3RhCVgu10rOi7lXlr7MHBu2lMwfb2CUZ9
fShtH7PLghjQCIM5qiG5b9B+DHYGS3TcnME4ctpa3qx+n9dcHWqsmTxabnFWtnBdrzyEVDUsQycm
HreIz7RcKeItcpfandBgKFWHRi7dDtLpj0gxaBKSeI6qeetJT14dUl8V+ltdItqVCTQc43VsI0tM
HKmduzZqn8Zy+u4Ke7iNkqItdhkusI3KjLEI5ToZ5VyuQA/SwU3q/qR8JD4b63M4lk/Tkm7yp8g5
Vizv9ViKc+VCRFSyj7+cfdQGHgrXJcYn6g+3BCR91MkPzb1iUzWiwzvGjgPGxnuK++k+z7zxDTaA
x23hMKHpXKnpP+yqX3D287Ma9WkW3+NF3Imn3m3nD4DwxiadQgD7dRw/9aS2r9QDRZO0K7PsQe1Y
RNtZcVtvld7vU6esht5sskFlV74zHbBbnV0fBon/LG+IFlisO5PQio3hkX0V9XV6bbphxZtCI0HS
LbF668/Z57WhBCHYThKpihM+Yf2ad3CIA4IE2uQMO7PYN20gHujrO3Tis/lUamR5AL5ZFx3hV4YT
+9sYqPCRMMnoMUytA5ohgOVgNR9kMZOEXPQxX1tj+pYVxnMBFQDZtpVuVAVOqnWalpHw2ds56axW
dWdpvv41SiKHtXFWXNhaQNosMXuiWEx2mRcRh9KDUs/tqP8FNIaZGOWPbTabefbtM5qQP4fPYeV0
/YmZQ0zDykS9Y1lT9aEn8Q914vbB304qL31JqBbpbRfd+8aqXVSAQMERTsykqt4qPmbnIWWjArAb
+kQ7SsPOjrfvvg3eA6+5hhS8LoYtjILy2jrBRXnlaSOhvsnqe6W+wg8p0McMb6mBQkSxssoh8La1
MLrbJJAvwxAt006mF0h/6btu1teRysmvqQ0OUzb731wpFhpOsLEtzXkIBDDPxLDzoxEU/X0n3GgT
NWnEhjzJt4Ew89W0lFDVmQis8Z0tKXCA5SyXaFSWGtIa4Wx0QEaMXdNuEa8sYn3Zlca6mIeKsC+I
1eQx1cHw5PWT3NpEN71GYVmukt7Q74SlJZfaZ/uoedlTpxNnv+69wF8VpMQdgaOGz2EDXsqu5+dO
q+8pVmowsmxoABbctS2ZMOIxMNbqmUm3fCAN/T6LSvN4s/fcvp4ZfNWwwyunYlGI77XOI2Rsb45d
mJysmbTW6++yOA0wji7jrBXtNhVsrcYg//NwGTgvtmn1R3NhqyiFHurufi7vRQoTPRK+c0yIy6JZ
KH8Glc1GZp6pVBKtJSVfLgXWnqvBw8nKpkmRtV0Sa3fDwq7FH7bOImYjw5iRTTqLvDf1Db6hFhtm
j9Xv0M4/QZZb9wTghUcx6FjoZibBtuGrOlfetLVFN27VVBgvsm8VF6rbNuWRBnVoZ1srNE7xh+lT
YQ3GNrjXiJ85Ia76xirKWDdamF6HyfV3/3ZWpMbfHy0+QqsTK99o0wm88xCdQnqyChhawBYoNuOM
1y1LnavaFNLDfNWIhrpPo5pva4SlJNLpXc5daty3kRsdKYQ3B+Zr/aEIuu9ubTwFTpRAHSV0Rp3l
iOnWJS3uy9y3F8UXHpyIty+b5htfWBUA1DVD0IKKflRL0wdAcQMsAYSdmfXcfGLkp7Mnm/0c1vPR
MoL0gTpAt24qViXtLBI80T5lJLHul0qSJVrUj+no/SngHdR0p4RCNRvBg9uWNuvNqX4sraq/3OS8
qYGxaLSj3/yP4155GF1DLw9aaerHYaEGWJHM1lbdaLBCuWGu1EUN3cPkD6es1fKL+t/rekLubgaC
NRA1rrQrgT63kl4Qr0odwrTdc/frjpVoxV1bufKA9A1IS5xWX+UlXbATVvxMhFBylzBHXKh1NAc7
KJpVioT7qJHFthdRLZ8rDXVtP/Q5isysPnS48pC8xv4dq97+DYn2SusonfkZwDAAW4ngpxFEZxjU
LPlMG2LTl+aLGwXy5wwamo1g/t3WrWmdpWG6zqkUEUDPPJkXZkVKF2fYAOsvQ8/9UsTmEnrXA8Ze
5lmPn732CPVdW+TMl01jX26KLD5NLqk4WbtJG6DasH0ImvT090GO9c5HerrTJ1IblaC/akOJycR8
MnM6HWPVhFthCOcrwasnKcr6px6aP9yoCl5RLjs7t0rEsZMReaCOUa47oH8/HFyK5WTtTFOft/SL
hhW5Ju1XdTYY9S5pp/yqljp2EsG6plIEZi/J7loJqMjhn0S/lUIWXWTkBUb2s5bMT1rniF1kpd1b
pcn70vTE0SYBemfZiNcnN6Rbs7gK5DIMq/iY1gguhKu1a6pv9XuH7n7pNdRjBskFpu5BXdbtf708
dA+gD/3HXCte+rSOnhJt1VKfApWtGSgIJEUliUlsnEX46PUgRhwdzkJld+Kt1i2xzVhS7tUQbGe8
7jsQ/3aQY0T0wofOd1iY+Jn8maLASBCHfVi4NNfUopP73q3aU97AR4kdV3v5fK6BP5fJuvjwUlKK
NWq155GA5Ofc9psddSVjQxBXTr+Rpo+XhRX2P+gNHmbQLbo0nLct0AUVLRVO8XiN7PP8F5ugunVG
ZggLdd5f/2TGGAgJ9TAEdg1wgbtfVW/HDP4Bhc9Fu+xN7BoHxyvPwhIUaTvEhd7g9udgYs6s0OGc
1ERcQ1Xg44feYgxi1q4QyBK7eiqE6736VgiQtR6cQ2oEJf002p+jPYJrn0f45ZPePVDaAHltx0+3
lSzK6GMXVxTbl2s28C9q6CBJw3GJmELGRSx6TA0ogZzxHoblHQWJ8bkcUAX1joYuvk3D9zQ3yk3H
Bu/khYX86kBrs9NT3rEF0jJjeELFvBZSsMXw2OjqUOkf56Whaxnk2Xnz7Nw1S8u2jxMDrUxHGGgR
/1bvrTqot9r2eOqkIbMUKaYG0/W+VaYhWD4Ypwmw2ulvs9aCFojBIqxseAcHel/9C8Xlds+yHWnP
MoyW7nBkuL/VKBitdT1a47XJzGBT69LZ3r71lVlVJyNrvoFLmTdThiaqWjS11aKp9dfOaFsP9qKm
VYdW2q+lI6Pz56UMWEdio3k3teRnzX19CcjKZ5DzDU6pbTsGbJciCKVeZhMypy/fhDJ16RKZS197
2eoIiai8azqCMZnQx3QeLmqT2Lh+sCpT0V+Uyprl3p9HP5+nnkIU13B7inogkF6BsbVyrpCppo0L
03Cn1i44/5PHHCGEGhXlnO/+GEGdGIaC/WUs2pZuelGt5ymuf0d19jCVtLzjsmBr7tTalxbn/3rW
R/k8jam9CfOyeXDzeEZFCj0nJejh4IZZ9mcaG1sN99tSYtmUznRpbNmfRidDECCr7o42oI5Cx4Bb
wk3iNRMTLCjyBFrNzp5rH4v1QtNJ7TF/NpJpLRqbxeXA6r3NW/IJQ8fYKjYodWZzfVsHD7P/aFVJ
cIOGAlOTJ68qyM5c/iWHUKvb0NdF+9zVydr765L6l9QzPn8+CHNur7AvSUbHQ02Hn/Qds3qNi4zo
MnXNgI6zxwUP8MTWwyfW3K/VQhSqaOFvh5aIDpF6JVs0lFvjsLEhP35gZclXvre4AnxSg0jbDQ5F
7ZjPGAsR+8hE/ij7+txYQfh1xIKOiTNOz8Qc7HvpDntpYIebJ/KRAKllP4glJgDZE1/DgD5IBDdj
J0ERtkemp251c/ItBr7A71zcGOZ7MYzNYyOHk3plVRPDk24S/1QYevslEiy+l1fsoQGhQxn3h1Q4
WbNJV7eKQnxCoNU/B6ZWP/at9ei3lvkFwV5y1AcQtCEfhpUlUQvcyhwdWdIps9FB/YmDZRj11r6g
JrO1l0JwW9C2TkLvpEbqQFQexKFSFLvbFgYhdr8iGar84tjTxqKRAzFhZoKuqAQA4vml0g7MJDTp
Q7u/tCGczrY5fVelzH8taqpH7NC56rWz5k1fms18xc3lgFuDhV9r7dWlz3sBm5uN7PQS9yW3B631
k3U1Y0D2h9jdR4GuHUk3868VH+1NYDbDV8y5x2z8bZmDeDOrsT9ZRTKv1bASWbnrLNfYqSELthJa
ZmUf0HI3sGcdbFE+Nv3l7xYCHFrZegxvKu+oHCblC3acEaC5AdHJqPWLU8Os9VAAaWS214uPBgyz
cUgGr137U+jfBc7wpuDCiQVss0kCeQiVJj1axpZZkvLgBtMqnyZo2ml9y274DHDI/OFv1y1DXEw7
ChF4IdEo8JUeMtd6+1Ro0FVI/7+Ao91TRegvStihnhFVLhRCh85J5ZFoiTW1gSNvkjniCV2/k412
inrPfBCkWjy0HaQGOO6/U2fs1gXRQq9ITDtCU8M/Z+paGzdH9KEl4siKutCIEmDm9ztJi4J60BDm
1Nuu/kL+T7tKIDT9MOBQqfSJzjHvHRAw76gE57VIHGhKRm6uYwuLNSovlH0LJ0OWYH+iwa7PwFDt
t2byVtbOM0CEISLJUsSRMrplSJkuJLbAsDdeP4cEb7BM5F4xgdbQYE9GE2l9UTGf1DV1aPysvvrY
SYRV78ycCniqS1ajCYu8q9/GgCjM8SEM8mntBuF4MifrxzQT39gSuHCi62luA539FjaxmFyiVSRC
sWfqtLl/wDVYZTO9WDXu2iHbwc819yUbh2uWND6uXqR5fRGA5VyGnw9ENlUz/hA/8KFMEIDIr//k
MJYdSmSDFVkKx0gt94vFLVKPXXkudXMdLMaXwQy6uwFnlxp5LdNgGnewBJcZL6j8oxV5tFPV5xBI
FeVgjCWizcP1qNDin1tMdeZ2OXUvA/OpGoYIzVuR+acacQXZjM2dKizfqssDcYwRtq5VgAJt7SVV
9J32x12eOPkbJT0y82JQHrZNruXN6tOG/aFGiMjco1PtM722OmQtKXgp7ObbocmSdAnAhbOjPCQN
PMYmjPqnYcF8/NtZUZElI6JRP9BMLTPQOJ62b6v8lULFUueOQrQzD4HnouXhJDYhyMEefWjGgMZv
IJ3jZJEwCRXzS2h0SC2WkZNr8OJmqibLaHSMX17XT9AbK+sOs7i29l06nJPjfGucunyCRQqDg7YF
en7qLbc9epU5/k5XWapeKZxTrRu3UFVyXI+YpMfnBK34ziwa5+DoifsFUuEaVCcVs+W6vlwftAss
Ceuq3vDelM2mhP6xUfX8ULJ6+9P5qGQFC4E3sbL87/Uo5J/3Wb27AKTMba7VLbFW4+8A+vD9ENvx
0TVY26sJ2eTPdRtWsfS3GFeMvU4VbltMfrpXU4wapiMhYTbpYusy9vuv1tBTyKpZuORLQjqa2Tuw
PM5D0yNnqui9fPSd+dNm6nqyG9M8iZw3R/2ArS+7+Og1a3IySep0N3hVdUyoGb4Ch7ive3f+cLyO
bnvpxdeStuu9K2eIPzYt7ghQ2DUfksuQSfPnciKs6nYyLVcGK7rkWmn9nDght4rQFC95Dzu9XetY
PM+20h4k4QWlqPM4y654iadhQ4MSDp3vO+SVk6lgLs8ysoxKaEmvQ/1QFI4t69s+g/A19vuOP+tR
plZ4bF2rvFR6S7p535ePMmvTzUB977XP2ToigfG/Ffh2J4Ldf7fsTkoURqj+gMGWDkIty5vPMdzd
h04DfZRnff8dtPG9Fxvu6yhSf2/BvtinqN5tbW5ebVu7J9qqeDR6LXtN8MX2FHS+BHUUXKWb5Ldh
H1//u6Ppn24/ieqWGAjNsjRpWVJTDOu/kYu7SsCHl1N/xNwirzeGVu3uzcwMHyz0zQYApSnZ3zbs
EVJA6LjxV9WPglGqbVAI04gevGB9M6gCWHBpBRXcA7NgjM8dtk9o/S0a052N/nNFEfGHbsflzTof
UAm6i7l1qymzxlF5mibvxaZFjNN2wb/bnV5sh/KlSeL5SUEEWAYveicw8XFLmE5eR+iIQQeNqdls
k0wWX0qsp+ucCJBTtAz1IX1CKuQ+yLGSz//9DdQVdPOTTOpKEv8ox2pMg67hgOb8R6ZNHeuU0VMk
zGPTon5YZazVf3za3MsRX0RPPwONR5y6RxEmL7foxoJgkqEYnGc7mgVUdsLJ9FYn56ju9XugtSAd
ljbTYFbudgQNxaIpeMsGvSL72/5eRDphnapRo655kfud+fj3jVxUlZWot/mUmWs/LiiYZntVaVIH
Ne+Mtr9qCt15QlX01Rod/Yr4BsNX2NaroKjHiwjtF1OI6aDc+mkraOSHLkj8nAqkHpbOvjUyspz8
vkM9qz0WTur8pJt/FbnIvoZ6FlKkTryNaBIwaYuOIUuseavbabs1LL188pxdrozCVOW9nqUj4TJv
nijTw5w11snozI2Csior5VR2+Z/Euk4evNbhrfR98V06KG+ShdsgMe9UuMe3vZv27erTQ2k6MfpY
9QkM/UjuoZXxOSTHDcXyX4dwqLa8tdFWlkso41yJD3PUJTqpxa9J3MVdOgY3cAMKFHb/xBoP6wYm
0Ipajd0/YUX1HvL+e+C4mJvKGqGGnzArtu6pL0R2TarG24XALlYR+Q1nyOHHemE7ktTanFDJc9te
hrVAkkDaJzttRC6PjUudM6RNfWfP8evtG3H7ojV6AMmxh+mu49RXKwV1UI5Npp1z0DTPhrRn4stw
dKrHxuX5oB+8lT7AoYm08G8PEjRyZhkU36mn2p3n/g/35H8kYbkO/kkNz6Rhwa79D4YS+UmQn0at
PXqCarp0SlpYijTcE11+QoHaXllD75VIZvRm77FMlzuPnF/ng9nO4Z5dfPwS0Hald02pwJ+aNZ6Z
+bEDJbzjjmwdOyKYDrRF0wen1IONH1TNV0zSr1mOcFCLXzt/hgfvH9X3RrU21Zkc5u3kGcNmSIzw
AAu1fPeTxyqv/sdb4BiYp//PzcLVNc/U6aRzI9FhSfH43263gRkjKmRxfCz14eL1uFYxHY2nujIB
tJWF/QYjBDlQXYc7Z3kUgi7Ga63rj+pRbQS5Y9cIlyMDJ7BnW+nRnoxvCg8jzfBg1Kn3TsGWfJCO
nsY4697602TtVrlcp6OgE7WsM9NK/vleBJEot/Q6vySzzjaXNf4yaPq++b6cmKXNe0yKcYb5/kSm
KvjpcHbWPh/eD9sG2atTuyWrDbTEgosx+4kOQ22Q6Qbs/0Bijanr4aNVwGUEOZd9ybzYIUZrmsKF
P0kWDVPvrg+qdKvCGBIvIh4SC3dD3eCF1QNM+doWeytt2uNc+a+KkqAO2iK7V2c2hef/fm83/xne
6bqU9Ayo8VIz+a2Mf0C/HIpLrH6T4MRGdOnFhpfOF9Y3LYvCdWdm2bMWlsGODYp3Z/IOIsy2/b2W
70FKgYGdg3knLB1D+F/xQWnX/Mp8sb+hbvQOh+CgmdBSqvbbrQwjgGGQceP+jGYIxaTwdi7V6baP
NxUI7mlVt3BXkCsf2PkNmxzA+f/Iq9Mh1v/HhxRYPpZKfmNdJ1f7Hx/SxLEqvqdsy+Oxj04RsuEn
Upe3ElENfpS63BUmSEt1MMa0Wd2yV3wK9duhy6fTbGbxJl7SHXPiddcszg2SQWqQNTbEklRm9Xsx
llhhk+i7pBkIpdjp7/zOSB54Iy51AQnyq0ufkOSR8zCvENkTjDH6JFisjGV/pg688GJvmP5PRWTR
yHAHxp7dj4IaDQnxyeEWlDeqVUQ5t9I6sLxG5jIiOW4t/xdGgqPey/mb6WPX65E7PBQ63z4IAQ/t
nMTrQRekoneF3+/UGHOCRbxgQxFuyIsQCgr96a6Ny3DjJkIgu5x29tL4aUj9WHHrju7UEARMsJ9F
M24QV5JlV1vY/pLyWI7++P8IO6/lxpEu6z5RRsCbW3orUl6lG0RZeO/x9P9CoqbV883E/DdsGrWK
ksDMk+fsvfaLOgX+daqUGCwi43+L8nk9NZ55ybwpOi7bluPhDlTUNvweeMVK5hhlyKHXEeFPS4or
H/lp0XKn9pDv0N4O6B1QVEkdNw0zwnBI64B+juZFQnxYhzwQK1V0JBuHzSpQmqstlMdoLDibA4/5
b69WOaV1ZmEyFUiZGXWNJ11Y0HYjtTiTpqfFaBtVdZsikD1OSMb3OpbIp5J2+6ooG+1t+UGiafik
3k7Z4dX24sdqeshjA7JsVc8Njf5sB1N1lgEl0lYmb+TzOUPCr6e8rL4sJU7izMpBfYTfo9vh2pXZ
UU3mkauCWnDvTPafqki8l1AdR05uxnSK7ch96PThupSm+C72kesi57FnNyx3d/LS1cT4jKbAOS7b
vdRskO3892JXVH+tsF4/0RjBxTeXPqZxQ7s0/GypBVfKOM8fijo/YZzzmQ2p7SNTjBZEol6uZV6h
fEFR4+Ckl8ZwJ1TdvrhlP+51Cjaudo2xm6S0dIz7qCqVnWxQRa3l7AyRUnpL7kuc+vfQMPdVNFib
5WJITZ2BpUXMitqh+A8Hj3GfYfbmTdjrxvVfloplnraU08aPU5rjeY2Xo0fa5ZL9WhWHAXfPItVv
HFjvNaebg7yY09AdNxgUz11MJwBkrH6A0IhtxdbJovUQbvqQy4bXOvF2nTUyNKO3946G6dii7vsZ
KMbe76prwTb0y9Up4fkkdqCQV7qgA6zE+bhVihH3WGp8SMpZhTLrRBvgUz4iDB59ZwluLNcrVCZl
k+xjWnJvGC4efTqfILXS6ay0sXscA4pmU4j4cQzNnTrjaaSy0csofhT3d4ETZ3mzKEkoJzv+7WGw
mm9tVsJXEdXFr7VweNWUQSH+g+aLfAuhgoy2ValjtLgSa6b9WAVnmqF8QW/Zo2T6BJsVsQLdlOzp
c/wVlBK/0WzScKg2UkraTF0K89pusDlaFdFzPudZe8JP2AEx8+j3Lkjbpnpj+Fm9Wb1lPbTm7yKH
lJM4ykXeQB7+e08HHXaJiHtzaY1F/PybqMc0jm8UfV+ZFiAlYVHjQmY3AdSnwf55mh9VPZF58pEy
ik1ndNqr6uaKfK1nLViHYeDtocPhYZpvNNkCicniPCMa4vy46qwMEwfJLofMhyCcZPtai8zz6Bqf
1j+qZXUq8Sa3mzyNmpdJTMYap379khPMsZ7me8P8nHzVL4o/MTqEWzdq5XNlFVg+LO3VY5D2rI3l
2vT7tRCdc5erV0sW1UZRiG2g36ivSrna+6Otr5fDANgSwmSz8CO1RvoYvZK0mMDici+jbSGvmWe4
x1dZFWVq3V5nwuSXD0b0HeqhElUnc9/wCE7m6WstUsakPAPE/tfy9GRYWYbvliCAxPXpl9lqtmpd
vPKRVi+/xuU3KH+Z4zwatflbTUseGpdWeZSf/LrqovOyuzZujINNnhBcPpihFz02pqI/K2a8l0/b
0MVWceRxUEGOcEFSAjF0wogxgqnfyj6/nSi/ZdiaW0zXKImSq1ogRqz7XN+0crpW6u+JgVJq4Pd8
6RutfKebIldHnRTiVe/p3roOrWDJHLIa9PJph9DLJaKeHc4C6w2WbushKAB5Tzum1uof6OfYvUGg
vFQ97KO+EvrZL6sBgzC5BI4ZT4+RDahrBevvXruhID3Bb3cmiOUHpHZkDWTKLR1SPmAEk5/9wARh
gMbonmNn2U7zPXIy++WefI5ki7+vDmRuQ1VXdEgC//XF8h7UVmcdZnhByJVZE2YQfDQDkrcw4igh
yXiEra3hStm7Bc6Tupa4VcVWLgFyMdAR1t86FY18e1C0krbevMJM802QQv+2KOJp0qqHvCUZ4+se
qiD1EOXduLfLgbOwcnbKkbnl/D+qWi3+1uRJkJYHCYmsA9YrjSyKjYfAaW1pFmy5NPwthYmhTRBi
Ln6hMIXuijHP2tcjSvCp4hzfo+Db5KR+NMLfyLXv6z367KF9SZOvtTpxCIvGuvW+7eIecKdv1TAs
RVJJBpFrXcsQyTQjKHFDBnfzXA8joCWsnWzbYMvIQSsWVAdzlpK8GaIWuLI91ldEWv2kJx+Ro+nM
QiBR157S7uNpQgM8E8okA7NBPH9EMg1ZmqdUj5gyWbjlkxpf/aoQW87I2i0WqgAVCpg8Cv8F1iQd
HCVyvWcCGD60/Vg8s+GcraIYP+YT9M6Yd1gl1p8bSxf5Fgbnm8LH/FREhHUuF9+iROtm5IpcBuQN
0YwnXxuKy7IyoEl0LLN/BAxGegeJkPymQegJNIZZIb7LX3Do9PHOFvXcBQOwaf7QjFw7FwMWJ6vg
LzQUqXJWuvG7/OtJj0lFJtFm5BPLvt42V2juP+XP2WuIr4wp9Hd1Vqr75R0KVFpX+S85KQaq0olO
QR/GK+KcB3jKtn1JjZOQZZBTB3sOhcUmhDrwwSa9CprBRXWh0+ydFVFEtrNDWdW3rlK3YNYzbIeW
uzOafnxL/Gj2Y1uHpPdVXDh29ejNtKqSERsxEvpDppgfEuCZEgNPRzM8lZquYtfUVnJzifJGfa54
VM9bDWN89TknHjLAC3yM3RTDwwS6fIzQ8Ae1RzxtBnAAWR3rUahsfc140mX/MUQ1vSuHEGOA1Yhn
PvnbjEzYlyItEUjn6HBqT9TH5UosrWukuABJx/ATasc6Z0/4pD5NCS9Qp7PQaxjFsautivnGaUeF
09T80E+Ud4dY7pXuUccMAEy9nT/EREgW6bgmlxigCMkCso9Ahse6HAf9Z1BALewIlAPKECFjbWho
OKjl9lMDCD7M0nEbd6a7rjJwgo2YElJAq+lQFAFGC5I91uZcoktYdML5ynGMq2RfWjnxKJrdXLp5
C7HmWSYlFeAhz6CMp3NXbZlI+Vunr0JEWoG6y4WPuNm2jGqLyMs0DqUoftCWMi+uwWKApXT8YFBe
bBxyu061giKxAMK8zIs48KFB071rnDKa9XUDMVem3KVNAsipf0oNf1e2VOahjpqonFV7ctxM5fgw
yl8VuTnJyk9d2r66h6Kt6YwZ9GaqjA0Tf1wPtU9OEDIAsasUe+BopbynAuNQjsV7I68Qxgkavp7p
Ew1du/a0yj00oz18YH7miO1OLzpX49pvwnTtDGmyB3tsXw1SL5Z7fdgqYDJ9us1AarCoy4MYXdBr
pddvED45TLv6eC2D1dIiTeiI39sgRHnZ5wYy7rG9uaJ6XF71uqg9OUFNQgPGJeUiyZVRS83MXAJM
/T/s8UDvuj1v9P6/Mcnllzk4fVfJpPjbRp2IGankbexhXPcdXTlX2boZwTVWNVUO8Qd8iXzRLFzv
PIwlg8/5a8euTHdIwckpGfXxwakAzf4zYrMmNsXAn0GUqgYvSz6mPX70mD9em7x8LhthnuUEUQok
cdg+W/5onQXzlXucH5S0MI5jbtFCn9kLQejtCpSIb/J5I7CzdVGanyXSn9OYiPHFTrVrpZhPVYNI
6us6ljaehuF+nhJGSDBjfBvDrjuOpYFUw5nSRwcDEkVu33wHRL+eYE1aJ0TP92AcAWbYv4Y4Kf8F
cfQBh64Ggb27m3ayWSdpkl8NPCsyppV8tSU6DRNaHVgfOd65QZtQkur4sAEoOs/4ujs3ZT6Mxeus
6OgCvcxDcjkfd4XKpRfEVvkjN8bhXvXKQX4qR6pCkkd8HCd2WRWbYQA8v/rPl9KuLzbySaWa2C4L
4g87286vok6iFR4z/RWNIoaFKvMWxGgSm0cDgcmDUWasdfXcpZs/hJ2c304l49RwhEoRECgfFX13
sRLbaGBCHQkNS0kcHu1rKsxHUUXFY8ihdsCU+MqY/XlpDiP0SHbRgD4epFi4lkIxGQ8s73298PUc
qM2nFvPnMQhdGw1Ve5oIFjzZSYcfrZ7/PXPOFiXUHcv1SMhr1DSbL9QmnVnl4pfxScpDE6/DM81h
9KJHzQ2c/l5S0OWa4fl0g2yjpeKXXscxsPfdYJeEttTg4U1TO6CpVQ/TrPYiglEh6jBWn8ZeYBuL
TPUkn9OMMnhQ3OgiXzTD1D3Ho/lTM2zsj2RJHscxn9MQKz4y8GC28qFjV9EJ6S42uflVjbDKG83q
GwxfldqUOWjac9aEjvSn0xEkRrPDXd5U3m+dOeU9mJ9xepPeeQhInoDMaK0K2pzEUyi7jdkptOiW
9bzwYKkKM0EABfPWsxQiMtSIIdh8GkInbGwUzwQ9Oz+MC6d7zIdo9fc3NNX35XORpjgmjMn/3rhK
ucTvGb39CZHgpWIsg9zVS73yDYM3mR+a8lGTgbf8n13QuFupfXNKJjGkr7fL0Fc+ZDtv9yYK8fMU
tT74n+4cjL64hrHSMPnWsos1jG+yb4n0o9+RANNi4f3n4leDt2qcqk1QosyS+0EJgP4aZtVNWJ5+
ATZ0W65leVnLG0GL2anEh6rq3UH+P6pWTudpbP8oAmSANrYzxIKA53ZjxUZ0LDwz2GPdLN9ILbvn
BEWu/u59iW2R5Qqk1vcR9Q+K+JbaIHsWSC0Rkfhb+gmJm9oUWOfmAKgL6PL6scqM6jEkVf0xucj7
8tki7bLH8TTOX5HpzdbTk/DipQ5HYF9/tVQmOHkNy0wwrHwLh+SFTpz1i8yPS1Qp06uhIJMvKNI6
xfYO2PD196bUl6l/rOT+jpRXGFRydSE7x1p/5a/Je2UginXV+Pt68OoHI0/jtVSnhW5I4lZL0EBX
8QecK4XMSZ1tOIHlktdY4JK4ZVOfnBW7bvculq+d3Onnzb8wU7jqNezcxcfVaWF0snwc4mgiK9G/
F5Ofwot3UfHO1YFHtlPowSjrpmjzH0usXGyDug0vWZ1sVA9XYWGM+XaYowva+lwN4fQeV0N8sXLn
wbOax0Wc0kFv3rk9k6SsI7Xa44iyCnoRcvZnF55/u4CC4I3JiiarO3FynOGxQrJ8Wb4BLTZqWt99
oWdsXItG/21gOAWtn8Z7BOvm46C/y0tpoP+KO6E0Nvw380pjPk0ehAGKAV/xQZD38jvwy7VkgMub
1pzYkGWZIjKzOchrVFZCZJkTHEPMzlqLGTosDWQO3NkJZVn0/+HtauZ/z6ZlfjwPkE1N5dhGrqWu
/Ue33XdNGBm9oR+nJHJ/xE+dyD/rsW0eBoLMwfwNqNttBADWqOxTbAneyu/yrU6pf/UpiefikBks
WrwmoiFV0uOqKhbSzBoPuctlCxwlPSp+cdUYF97lU/QCi51qluR4ueNJ9PB+ug57N5p494c+sx/m
7wopy7/YMXRqM2+JsaXwol2uvVpWp+4yBXGlprR0PRoyMHtAxMhJHGzWjbMxy8BE3mUX2ySlhK5s
5lL4FRs18dd2QQ4Haq3pTqbI965kWqqGOnFcffJLONacUuDDRZ3GFAaRcVDaNvrDpsIdazjQlXa2
/M+o1qGL7wWW8bVsLwW58U1kKGbk+VYnLs92mEzExRA/m8x3CFwCq2CRgbyCZwZNs8J6NlPLhZfT
2jEyi48ZKe9aCvnWsH3sgUXc7eBmqoAnCDPMI8InkRauciDfCx8AV2hxH9HTimoU5AakLzKQizjd
pxaYxRyVE2zLmIlCpMfdCs2ifqJDaTw3DcbAfBx/O2P8Kd9wLwp7J9CIY6CxP0cPwTyetZU8Gev0
tfdeFFf0vIAMZNiQheGEBNgp28rWnK0pzQh2gfHKjnfLdCBRvqOfsveOlbGG5ka7heaYbqSjMmXQ
sM7klTRUrvXkBAR95mp+LUT1Yc3GpnKsXQ5MELKd+aHNdHJfYsdZyVcl28rwsm2sieSiRR5Ln1CH
teyBoljGthsgwK+N/pvVsktwwvQVDiyuvc07xViyFNQ9MZ+/ZdxZTuX8qJjhnkgIkgYqg64yDY9q
CLKzmXg/MSPNwALxoJo23y0xM/3kzDCVHCbG/DYRQCrVER9R/25HvSAAFHJMA5J3300gDnKHP6yo
muYJ4k+w0uaxE9ANwGOxYp+0mDA6uhsJdBq//UyicZfSwL6oClKsQibbCUWgvHeam7RqFz0JOCQI
RuiCgLG7Ta0sfodYtVSi9LqtLLIgi7JdUaMhooNQEkO7kQ4FyN97XH/lwapFthMY9V7ioKlXNNK1
uzON2bomTaUAO/PpA3nbtVGiHukXTGgj3XXEWIJWvj69VJVGvrlehg/TOJVHw8r5lJWjt6OY+W0S
InaxCEhbq1l+DkHRPftuCbouN8pvmeOu8l50KhhCIlGWaVBROSv0byvf1OxXNxuffNbChzju40Nb
2UeIDPaD39vEMNjoKeX2I29GOkF1df6/B6+q+z/m5K7qmqyFuqEpjruMKP81J3e0KYpHcoCPy4pX
aNYzs3/o/77af3PrAIF1MnoPFsSb5UfhOM48SxUxaWf6ZVDU4rHQ4umaD9kl6vJwXze+htC01zg9
QofoqtJaSfGAKNVneILhu0Io0nZSxhWaYoSgIKlVxPxJeO5rnUIt1UHfOIWxwvso9uDlwL76Qj0R
NzN+cG5s8aysqkREj0Td098n6PMBaZu1m7zuWwjrbOPPqXKNqXPsjsPXdpbCxYnCFk4ld6nGc2Va
/YuSvMOwVm8OhxXOznH5TXPLdmPTUTiZpUZQ6ozqX5g/SfXkm31IRWE7l2hQ7L28F/xzL6c8Xmex
/iT7V7LZXUeA7uKCULZS1R6k1qK3Mc2MfABNp/3F1J5MFNKUcemSubPRBf0McG/GNnb/jLIEdKvK
o0RwakLe9f4aSLUQPjQ9ZZ6txGax+DipF6eL4uIhUn4r88ZBaJy+UwSYsFaQdRlU3nJPYHgkRMO0
trpWvBekp5+6+VEgeN5ogYKreLekf1r+g/SlfVJbkUr5/bCTPSgtLWb1z7acgZepLbKHqNLOy4Jh
pkVySgKRnTyFagdQzEafw4R6km4fnNj/4fLm7rjzkk1pJdnV44pUz74PyDhoXfc1qspsHVRYaAfN
dn6oCNLoO9j+MXS1cOtI9r1cTSMj1a+6oOTi8g1/jtFPbc7l7cvpD5NH8zggyl53mougCAHEihZl
8ri8RTxKKi3yjN98GZfdTm7ERMYOTIHf4FpBtjGAS3bZWKxHutsHEeXjje7K9qtDRDwX3afYOccV
Ugq6RVGmfS+GOl6sWz3+kkRPDNjQSILmTBCiE/j5VUwHPhnB1Pb/ClOTjYtcY/4e1J160uTKOxDa
Q7+AhLn/++POV//Pz7ujIw9SqIJMxbJN+7/rYuoub7shC73jorONc5JSvHBiyNGlzSln/LQzajta
QTLS936axndyA+F9GOOHAtJup0x8uuXDNFEeeqOJH9ycLGH3H+1Tb0fF1sdgyzo//EiNAjiSdIXS
itgDlM34FOVEC5OduenbJrhYXPyyDuqg7wxWl15jdtPHSRfrQR3MZ6N18drU29oHeGOlZXfsFDgk
TRdUj1b9JB+oHCNXOiPLU633pKnrQXNqDMfcdpQdmxj5ySEbDHzdvtZickY2wU6GXDAYIGtIfXfe
dRbYHepgXE7xRniYuDM7R7mQxPlastQWqlq8SXAPMseZ9ZZs55z65xjrWAfvDT1zbqtCjNJIfT8H
iZ9SHwXaLocBuY4NqVivje+OYnxw6WqHfvaFq7m9x+c5PnX0llR9mo6a2uPbbWnWoGgHwOLT1g/6
6Y2mg/XkieBDhmPLG++frGyhefV2SR/J+8jA1hX1a0fgF8BFib2JVDtEk814lHKsCcn5yvVDc0/T
P+OY4f0hvzS70wAPV22Rpke6T+ndCotqSyaPuuZYmF87u4eeqCXXSTSkV4uxajcgQnxAJ2FB+GiH
/KEKy+6iaR+zRAwRXiNWJPMoCHe7Iib6ec41NILWI/Y3fpSPvm4svauwbullfnOm/By1KlQgXQWX
1RjGizljbZLeuaoWQaWTOelPmipOZiL091rDYGICaqHmWxEZEB80s3KxlGruLSuj9Obop9EyotsS
nNxFQ7lOoBq5sZc86smkPgOQ2EsOHCY4f1dMmr3RnI5G9cjJAOWTUW7qgnA3EdpchlnW7Jbmv68a
YHOIagLZkKvKTXB1ID20u+cmURjc95ir6c7iajB2Up2ZCSRhUFU3WWZcotLI7kDs0xcTRYMJE2O5
sBwnReFUF82DlpWf9PpZ1Y1peSRnRPK1xHhV9Usm3JdOEGhsRdoZkI/z4bs6Ebe2EqzoWKgPoUo7
ZJ7RZG7lHGzo6pRp7YM8K4yuAntv6PStfOgRkrk8JE7wI41a80k4ECns3H7lz1IfgIahascD8dFb
RJEVD5L65pntb1pY8WuEh3+HMlPg1DHctdvNA4xWhBvDIXqZzFM+Iw3946T297IRYBk7dKzEsI1j
f5BsGHnT6FXF6Api2FSRv9gO0NKWhnEUaMmSbyQbPvbc9UmdtGYdoW+1tpvAe/d1CEGBTePfMGnL
Wmw5i3KzBA9NDM1NijeTzvE2islgUacVuk2LsD2nLL03Kq/XsY3uOFqqH6pA/pUP3u86q1+ofZ13
L+nuYy4InrSr9NR0Vr6CI8LspiZiRq51ijXW90VnxkR29PlUqCY0cxzA5Q+manbiD/tkGsqFBIpa
p7y683M52azkjtBPVRhBgPi3y+vXFwu8qXtX3X99/dcXmFaOxms21Q3tRqT2jE92y1uTxjaRAc5b
Plv+oHFSeWWBfaDb2K2b3HZPumvSEsKlZ0QC8JYzGz50szs1kS+2TVCKi0YWx2pg2LdG3j6Sd594
18SHbShjRpIwO2gTaTFxgVk+b+oPnwzU3yMioRYR3U8zDMmb9ziiEV7d7eXiEw7FL9qQ6YHwRhvy
2W9N+YFiNP7lBfCOEj2on8e4Bv8zzF7JOvqW1u9YTsdPvWrUXeXnyaGFymh2RfvXrqogsU0VepXy
999ENOg7LxkOhaH9tCtSXL82qDIChaNwVImIjbtpcR4dibmvD5FSqndQKeO6aTP2Jt0INvp8zif0
+dFipHGs8xQ0MA7w8cJQkZZgaTJH6la4iurbUBIMEVuXYah0nPBJxMfIMGmn5cUDpR54AyZ7MmrY
tEtxXSCvFWPgwniX3wBCNHO/Ma21Y6pZ74kWb5c/qDP2QA49zA34bM9u01K9aIKGZRZ21p6KqDgF
1Oybpb2UOMHa7g3twvkEXWsQrZJWj54zw33yFd3bhGqmPMp7GcarxxFnnUhaDaHcBEutmtlqSgdl
bXmcphm5DGZRLd/9z0CgAy2sfFwvoKRgNpoAf/SpyHHid517IeZBRQ5HB1Cpk/6k2+ovP+mzteWW
4zPXTvXbNZnmRmNSPSzbVe/T3iXPNT+mCJs3wcxOodMxbx4w0/zUqndTKg5VNg0rygLluSm8YTc4
bn5GNx9cBWSLrTsPIMskpCUWXDvLyJ9MJrVPyaSfw8DqX0XWGvWuZ0bCGonrqXT1d5u/5SXSU3el
WaXx3oz6prLs6u+4jtAT91j01Y9KMYKL4eO3wX/lbNPJcF/8RE9XXpYUB61jnDJxvtjYOvB22asr
mQFPBU4sYaTFS5+k72R4Nz9I/3knkq7+bugHXRV/Yq7W57FEpmAhodo3bvY6VUzWy3LEvlfE6ZFx
Y/agKmG3obINP5rC2o5W1kMyFTQ+wmAueMOPMVMF6UVEW+jzQ3Wyj61oCZ+e0hf0+QyDB5P0wNbZ
FxCAPgIXmsGYa+0pQG/2iF/ij4njmQADFipc0re2oK+sD8yOcdGATQir4VAWNARpYYCbln+RRLc3
ae0YWzcycPzYVUwUpZrp9HJAuqYK4pVBibDAWU3xHE3di1G0w7sF3L3BRCXPQ5DPqHAcVHzTHD28
hDe5WObXDF039mipr+hCBmxcGMKLQAeYajWEqMwfSmPMmCabXcfZRN1OvvsnLVT4SW6YH0QAJTU0
QL87SYhCNpzsDcpX+wSUlrVINaJrNWr528BvmXn3eiHv6kOlrtCSdXfwXf0hzHvvINrWvsGldkGU
GN46zLWUGgjBj5YrH6VaNQdLKdsdsQPi4KsoxXWlHfd5kXqomGm7yoeRyzEOHpv+6pgkrUzFrkaF
tksmTX+vjFk+khri2hrE1kaFe0Il9FMZR+exiDTMWBYCLBDm4yeujrtVTiSF63FFi6lrySXr57xD
xWMdIAFqeA1JG+DMU3wDiDDuReVNO93Di21H9KAlSm9UIho3QPUPS5NlRv3Vhy7x8if5RB7n1sEO
B2clJovkuKymyp1hc6xH2d0RFoTHBoBimLXmqkw95dIA+Duh78CDMavIq7gsnkL4wPKRIFtjeZMW
o3lZz1uK0u1SsxQb7KHmcxX2DIvGYTdWubEeVXKyUeclJztHIWE6mnMhycLaO0ljbxA3Jd9ZhVdh
R+NrCgdxKypEmy5cwRcNJMpWLfuM5jmX9uRQD6T4cXw/JLJ5vhfE9d97EbMR1AJMJIscckQhxgXP
0yTpN7/TyUkc9APnP/L7Ut97HuAt0d6a3Gf5nD8A/ltSIBT67WvMhXwnv8XF7/c51tE+78C+RCCf
woR79VBsiLUPH+ZMQeS8n6JCnzUZRX6MbFxoEChv9Wzbs2aLnuHawzYAbs9WbzIFDdOKqJk21La5
74k3bDPrAd42jamyfmoz5cg7FG+WMiLtrhNt1TVhvdNqJL8j6LU1q39yH8sxPnNG7qlPnP4bkaBb
fd7z/+MrDJ0fDLJ6oHTpZ5jYq3IM1R9N15vrIFTtq7xBMw0VZX7BMk3kr26KpD6hR2rl6qlti/5R
z51mleTtpZOHJCMHkxfCEaBmjz2IRcOCemMYj4CBsdGKhihWXjOw9vIqk9cbP0a+9fv60KO+PoRl
XB97ZSiYco8J+qzR+0jq6taW0fcBaMazShwC36dQX4q2HbfqNGXXmkXw1MJb3ffeWyIepFyma4p7
UKoOG7Z3pXN8TUYRv9DeYtXkYB+6CQ2D1D4Tw1LyPslNB28mQHfb61Kbwzo1V0v4/vOKpYtp2Cnm
EGxdOPgHGYeWiP4tte3x3vGnppNtaduwTZutX5n6PavrZhvO9/z5OXlPPudXpBSggwHvgW7yC63k
Tl18lM/JwiYoe/5yJOYdgjBn4y7H7u5CNSW+BfUGumHltQ2rjxha86+2SO69aRi0GhvtLMX7oLuh
JXMaIhkh2dS6GZ0Gw3ma+5xv1NXZDn2FckKkq95MmihrVif7Z/bStJDsUsebMGzism7SqYGqbc+Q
FlCBfvQeJK73aqtsF3AUQG8yjItV4pQ84oDWTaDYO9xeMMVcZvQX9dYMCDEdH7ucN9/YUcZrEb7m
NX52Z2fHIQkNhffEudd5rFL3AQkPBq5oYsUBBY5EAKWl1bfqNzdWnmKmPU9+n1o0i1jQi85XGVFw
HOvstkItjwfNi9VuIypdvF3lbaWq+V1PGFwrsf9e962B1gKdf8HAc9+7RnpwEhwzHDr/qB6hwFVu
/iHjY5fMz8wvxQ7Gx8ad5mAi9szAokAovV69l0JDpq46wY80Gx5T8az3NhEIgC2eWnc8x1YdoQ9K
EhDRE4nsmQg/pnZK8eU6ZHUbPcZARcN9EoClmvCTvyD2B4GS5vpZeISeaiqJq4qAeRKGF4dYwEeQ
cq/T4D9z6EIUNsck1NScMAC593VTtU52TDrjaoTp35Tg0FHSN7rQN5v26u/a8GBLBtV3muf1Oipu
tu3FWy1PwwvFe34FJGVvFENV70VenLCg2wdFDMMqpLsHLcYLDlDzw5XdBeIzipCuFWr0q5tF++jX
s6cIHuzBptDbT6ndPYiCQxOxxh8iT5NFAmJalkVg/fSCBgKT7z9WHr1BTD/hH9zjG58ehBLACJ51
2DRvlxtniFg1CdTZjHX7lE6ad0sZEZyB6tN0mTu7QeKoXKxl9tD3VGxUNoKATcN6bDgZGaHJgG4+
GQGnsA98rs3nMO0O5Lnvwziu31TPNI5R09KCmmvcEsrJ1/Mk3f7uE+tFsVKEc5PUsYB5UJKouOJH
+Z0NZrFPU8/Yt5r98ZVW6YSkieVu+U57a6MlavyepWlxVKk9tjid+7VNG2X3r1DwRu9+owPuV41N
01QYb18MCgmiGIqfdKTaW6XlxoKmID+xXNk6+R5W27RHqXmovdhgWOjlRCPMBGzoDVU+jE9yuBuZ
mN3li0AO2o3vu3DZpcXYVyCilASrrOx5YlnYETRQ69BETnpnC4qvxOLu5NDLToR3BE39Jl0x1jxN
xygUXGN7++WTkU9bSvpTjXN/vyTbpHOUEfwDb1+qE0JjPd5h50xREdnGqjGjcvsv/OWIrBy6yJI3
hCz23/FD5OvlZ3WmwD77MV2RMaNlbRuJ+0Qhpu8BVZKVkXSAJ6iYtK1JI3ItlNr7rCyx1wh5+B26
5UMMQmbvJdRpspvv28jaOL1NO+nyo1y/WYkjDoNQ84M5qOmxS9v+1luYpEuc/4+B4hL/iXRC3pCJ
nu8MW2/XE6L25Tm09sRQCTuPt9MofgVB+Yb8Q2cxdSZQmhyY5UOsNGBog3GXDYG4DHMvPalbxI2i
9TBA6Ab/qq++oPR0fwyZvtzp/uvO/FJgcg5JTOvzf/+6ICy8b2pToeuPHugEQa2rGPjXRftulC1Z
61lcXwjecy916yGwsNLsQ21hIAZ8qAxGLLeuEQMZd1F+ShWj+0iSQzJ/6lQ3dg5pilVRWBs0MPl7
lHbFpqmJA2jaonjv4/RbIVzsMp2C0hLZ5L433rQ01t9Dsncu0pwhH0aUdSu/VSitiW0FiNedLfU5
nR/89R+7yb7P/HjAm2JHT3gfSF+H0A+wAeppjQR3vmk1aCBk57Gnz+dTgiqccxZwrTShTbkFRQB7
DcRb6XotjEPnMP8yaucu56eI2LUdk+07hReMP058ZwSx/kMzhS0FWm88ibBDgYXJZm0zTyj9AU7N
rKcfip6DsDIHccTgjdz/R9h5LMmNbMv2i2AGLaapdUmyWJzAWBTQQECLr38rInlOd/M+6zNJA7Ka
7GImEIi9t/tyXA5qKD4NdrcBG1Jegr6ujp0cm7Z65tINY3PWofIF3zFeSCWEHxtHr4ks4xrP/2Vl
nb9DAF1uDHIe0fa0w6Ybem/VO5V+Kuc4gimyREh2guIZRXnFzu6B7kSw/eMo7qLw/l6qjmh5boQB
8ombjVwhLkd7aDViTMnvU6dQIJCLll/dOhDf+F+wqabb07r2Q+JmHs8291D2ubUuYxInVDLD2PSY
UUY/uKpkBgvpVE8j+7XsXypJA3RkHPUy5Q5jo24HQex5ZB61icR4TWfqSqDfqDKd0Uea6efauYvt
U+hOGkF5MkjejvY6kaAXZeSwqm4GQhSk2yVrqmMV+CQCKUnsX+ep08LEISdmbywv3ZDUj+o7ig1d
7O+lbUvwiR8Op8h1xp/yAPTqpA4Q7oeX2mRAqqyRTVHyzPqvU3JZAtoBkIDV+8yXjswS2qt6lmUh
g7bcsfyN0n4Vc5JvEavlm0HTSSZL2/5nCCGcFan9XqQJUmJdeE+E0ODGZbB2tARTvLEkpXHO9Gg/
Doa+y8EOLbpufSXa4Ncoit8HSWlxJTYgt1EixBVzHdX8dcufo9OFn4d0WS5dVCIFkT3hoA2tVVOi
B/XzaGPPvX3rEMdaK3VIVlQU6DsR1mxDc4BPDQy5i113M5N0zR42qSaibYmw/MTejsGwLHPz/56G
cz48zX14zywHcr6cy0UnKFAyFYoejG7XL81RA82nNHRIGdsXdRaDW8vKgBVOJV1jDCpfQkEeHPpy
LAbCqo+C7v7WTpCLyPy5QL6oIwIJuWpIdRiPd8SLHwy/GOs+Lb6foKMouD9NYHgREVpL8T1xa6Qo
WRI9eiVjOMMzCjXJX49D2/K0tUpIjHJiqIFdWTVOaBzFrM3r2Qz8K5yK5Rag/V/rUu5gkiw4FIJ9
CemCQDj5jfK43MAewlcF9uj+C6ofBNWTUxOCoATnao5IwIGxdsmx3xLnIoNOLffcNvHc/2xSENWR
Ntw83fT2dmYb579eFqez6hX6kZF2O14PJWKm3PotZ1anhmmnhzDIbzLJhEF1iQbNHNs7OjKSR2bX
fyoFlef9I3Mx4xJ0rTlbevDEmUpgqmJaBNYg1omik+eN9VKWmbMtUFRzqWfNa2n1L73EdsuQCwYs
hnULmcPeNNcsyU3ABNINNUgeJ/twtT59XqA4XICoovzHPLBndjdudPmEtEV6hgsDUkieKQ1iZ0Xe
qYhdZExM1ucYYeBDbUYLbezUPTtov7ZG2hUrmtxBuxNf7heOkWtgFeVqn8K+2Da1Hm//0ii2hgH9
D8bJVg0jGnoMndbYx27KhnNvdsO5lS/qSL0Hzoj3Ep/ec1Qcaq976JvQPqmZxSQnFUsQc6WQUHhQ
gws+QXaLtlmv+4UPk11Nj9+N38bwRXflgbNXe3QQlwL9aTjfd/B/7dvVXh5qW3YupvZshu7Roo15
vT9kTCfdI6NALF9+10X4A4yzx4pmvN2XsW7p3A8LxgDs/eB7P7rw0vvEeqX7MG+7bMkPqAqOwRJS
wfQubh293JJr0byGrpsDx1uCfQTY4tVprC/qTmHk+80mZUvGSemXvpa7KU231onSdjd6emhojD3E
yWjvU8Mut0EYvgTMe7ATin4/BSEwRYBjL0aQRiCT++wrxcMO4DzpzNyJXRH5q9app0eh060LwtTa
asIiYpn/Qp+XH6WX5c98TMEG3Xl/MuOk/WTN04mwWQugSGtuIMuGiObAJKySaHwRJFUeClsvv4As
XCk7MPpWCWyLjr0+GjtiTIJny0tyuPzO+PC7qc2YekUBclC/VZwVBg3Ubr40Zu2tVXN8xAetVYE4
JqSqpWlz6Jq4fa+jGcUS04mTW9MmT5klY5DIplr7gHf9c2jz+PMMUmzbNjaIA2JF6KJ3yVHV5ulk
htTf+ky09+zDO01Yh+zMaDa2rtf7ug5rglii9sns0QHVRS121liVaxK4rDdS7mqY8g6FazYPsE42
UBl3yrIpfUAvPvcucDbnM9a/Ce9tK155tH5rtaB7ynv9iyN39a2Tf2hEB6O684N1Juh/iCL4VkkE
SJp0+x5FxNvoI4/AyvcCbWs6LsKzVkuQuweLLe59h96iJb84EL8cMwyPuJrivZ02436Ah7VSBti6
7uy1gb9L/W8V/5FES24MQ8/2tT02r0nv3gbbBPEN8CjWcgIppUVFVMaeajW/EXuSwAvrMrZLmJ7y
uc2u6nTGr3fu66RZ84QgzSHUiUpCP7legkm8x2aV7rvIMjc4sMO10q+4+eX3JjzOmqtjVMFDDbj7
oUyqem+VIXkG9ojm2cpBDegSAkiqI6Op2qq3HvpRpt7WDuej88Kjtn2yGhqT0mIFnTI63f/mydaH
TRUFX9PEN7/Jg7bv7gf66KRfSEJDuAZLUop3lr4onuWZio1Jm2ylV3H8GPLoXrV1Gx1auXyo7ax6
r+kHsUsh5KovmmifkBS1eO3PWri/1wi0xD0giK8uRM6bIddTVYSERtscsqmsVxMk9Iccrnr/0w5q
vi6FFam0oYF5rAUr1yifoiWqjon0LDBa8a6ddCqoI6Oys23q+8a6q5uW1B/D+h0G4fS7WvJ8FwMQ
CuYgY4PjOntW740Z6Q1u1puEhc3JI32X58Ia3HWtsr0g1qAOtGE+glbdIhzsH8YgRnPpJ8P9qJFH
WWjzwOwG+/PUTLeCifUnlrb+MIs5JSY8owhV5RXzgm8EsyBb78Wb6wjvGvYlCU1Sb1pMs7an01LD
SjKzUzhrAAec0keu561UKCl6bvtRHaWL9hyX2LPUmbXY1cGbCrP+0DEP7VxmFNSkz2rIn9riDGG5
3OqahmFIUmA0SM6PTtVp18ZA8eIamBTZcwbrnA3I3nOd9rnLSyLibEd6Mdg11OX4vRxsKtXGIF+e
nd66zvtpU44h9oechwd/vj+rWMuQWRIayUyK8wW7t7e7ixHGgQ0WHfShemGl9jbz3FXrQH9NF0xm
aYyR9Q7giMUC2bNhWiSbkWlWmds4T8tHdVQVffk4+d0hHdNlpQQJjDWAKAg7X/sqWW7oM+Oq1pyc
mUUXJMaF6IqjahKo3kDnJWgUHOOI82nZt33OdkpeM7ZtOycj1b57MjLA1wCROM0Ptvca6YspMV0a
4fCRVPRaBsMh3x28Az1L52V2rHB1/4fSSmG4Ui57Uy/8izYsoBiqHliIh4mH2qvqXslQlAay6Utj
6r+HTfcsysa2mpXFsARZMrVnWFhi55MURzeatRXDL2k+Bt1lZXobNaY4oZNN5OzxYhGvePh9m5M0
sQLMVV/9AGhrKbuAmetuAz9BvuOW6Z6S9NC0ybK+gwLaUisJQarfgmzU1y5q3q2aBLd2yu2f2PQp
ZP9E+eNbz4guA3rrtGPX3ORwPO7NJuKubnMTO0flVSUApjlOWG9J7/xS0+x7FJmGyBRyZqW3w5WV
N6J2kboWbq1VSfV4VQIXt7NCROU8aKO0nPcir4q1oiuYDrMi1EwG/WKfWhHL04M6wig0H03d9lZl
UP8a7MH8pM+ZeaU6+sWwNLncP6+2fqXpNBxSZi5Pc0j6CFM758fWb7tf989Nr94X6fSwi4FyQB9p
Y9CSCTx33Lp2UBxU1hHVSAFEe2BXKgdR6E9hzsucVL1nAQNuulFfrcMmd23gZ70AipZHUpczLrO/
vrNQ20Bbk9j1K6t1cYUe0OC+T+hW9gSzsOq8BZPnbbIm7TdZkYAtt1Eu85l2QG3r6YE4zm0MZeV2
nxi6JWJNCqJLHMUG8/bauFSDNp1T8ZGGznMZWgOuV6pfLar6d5ocsudJyF7PbJG+uFMHp3tOZZiM
zQnNyF6o0JSC+/I+XoJOsk7bujpAhW8v6igSc3uJ5XuLfC+K5v/8NAvC9X3igvGRUF75bwoyPKtD
yqiU0EOw2bY49JZp3kZGlttc1B7PKTtah61G8K01vdollEUzeO1ger/kLPDrTmN42oNItIqI9Ufd
A3E0XQx1EfV2hc88c6kbQt+6+foc7mPiDIhWK+2bA1zkQs9y3WPqx66ctywpqnY4ldA8LslsNRfx
36NqMPVjH477UjwrtiYB2NNrZDy3Uv/UTp06UT/xh5HUqaWqD1pZFnsYxSZPaPJIMLC2D3EVjUgV
5YjGscfsyc21ch/P9bS1a52wgYFwC1jY1h6j6fA50ethHXsQt9RPu2AqVyJa2utSlv3n1MYhksf+
Y9g1DlJCcnccJv7rVGO7oOX4aOAs/9KjxPnMFcvVpmETNjqTWm8Ylq0+FgEGr/61zGf3ovMs39n5
zjc7xHgckICiESjsbEm2CRgSdsHBYIv1PJq0ab2uflBn7aiPpAkDAZyKj7+EJFrI4CJp4o9cNpmE
yFCg6KagY5m8tTC83qIssDeu4SS3JhQYnPKRDLMmBI8xtM8ZcAX0x5b/Af5j3Uxj+DPOgv1kIl2Q
0r8Crqq/Wor6YllDvgN5/aMKHRwxUUM2puxDThnVl2bV1lakULRsUfxQf3KSf3w22293/UoyV2jy
hExa00gS20Qu2z9tsUj4kS9+F8fXucaB6U5hehqaxHw0HWNHG4qBnF8sD+4Y2zetdj+xX5hPKl0I
SLfVDOFNrZdJUbsb0rrwuxQhmPqCzxbMvP2iMJZ5S1Mb+NO6z8BWVdOkbYKRIiHCX/wa9uQLeYwN
VxDXUHG2m1mbskc3JADKN8k3y5oMK2ttIP+xCy8ipZrlwkTffr/g7xe2sc2Im77NLPKrlIoou/pZ
AUCq7KZrh+ibYjtNPtn9gjcVcdMPFBIEq0fRZdRqb0Ms1UJMecGARj5v2kx7rJNueAq6EbhbF1fy
cSFgBkbdRhEz6tl7KIome1Xv5/J9yPTDsYwMb5sHycLOn4QXZMv2qyWql5aQPvhyEf4L4nk7o9iq
SWgSVsxQK+M+Fy1KPP+qqL4XQRU3zgUPYX9uy/Kzjz/3/NcL4Me/n6ofzJWVrZwCnWQZglVU/ph2
gK2JkniGyND87rq7I/4K4jXo9SEbPMxlkKwT1JE8GSsaoSaXtFzh78v85KyHEbGoWlzVMju+eM4y
8CjEjmLZbbwjnoVGhrz3pXTygMCsXMUmGCUiW2TSOq5giDT4UVxzuKrF469T9VN0qr9/as5ljqY+
Zr4L8DYhsfetD0VxawQ+NyMcojfsadlxENDm1U8Hcuu2GgHUKllIq3rj0NW9EttGNgYJkrviAD92
1DkXp3LaB0NUvxYLwUyfwjijgZ2uVb/jrzaHw8NiZbUkkvg1CYw0gaAvmIX+1BuyKKe9ps7w2d+B
9eqMdt4hYHBhpP1Fac75feJj3RQ4OQjNOJvBkN8jxG2H/mqkTS/qfUZt+HEq3Tub4A3pYZX1E9X/
gwL4Ju00nyDV62sF8E1bhvyp127szkXrVGLrvaf1zPzCixV2N+4gZhtR328GI4z2eRDgmsT7hdK3
Rb/ESkJiZvPo2wZO89zWVn6jNW63HWeiNdVuKrNIDq9r0szvIAqn5wEiypcYdfxx8iJnFdUQP4u5
L48VzVRuc5BjYg4vrG/xiyEJt7ZVPttEspx8FOIndUSQFsEz8wNqGQbNUkwDSNZehayANwMc2UMn
iFrO+Ye92m59LuVtOHX+e1vl6aMwCx8VVUQEQVWeRVx06z71motlFC4gIL96S+rJ3yU413ZqyqFV
Q7GOioEpplkahzJN2r0fA0LLkBusDEbTCs7xgvR4YIpWM+K2ebKo3UzvJ92R6jbkCxHh2ZVdb3Wq
XgjhXHmfM3rjjnOF8vn7LnHw1+zAKlSYk91vldB09uzCPgUVDxatm4jRUk+mMPPzWwlm7JyVNWFN
McrFgs0xyYhXEuVPrmN/V/wfqx2SVZMQEEWUwZd2rIvvFPrfHI0e3f1S/72FaWgYhrKuUSxT26vL
AzSiYZX1zvd/9y78f5wLgQ0lUjfNAK6Go/+B/0VhpdG3o7fSli+JllT7v0bECVhB3CHpo2qtA6Qg
6wPt8DrUG5owFLRqbqAmCH/MEgiJX8jkkVCkJvbZW9oh47WxjQ95U/0S0uRyt3rK9++6sym9NAxv
TkJlhpDxfG4nNnIDzfjbSMQnceevVcPVhVV6Oqk0cGao/lZ4LM49eOpXPMzzyUkD6kIrGV67rn7U
Jue04Eq61uYynSiz9qrC8EvLZ+yqDOhlQojghOpwrZ4Brc3YQAzEdfUtlKOAxb0xE2RIeDI/lXO3
81ofPMs0MZVG7Hu7k1bqcEGHH7JlrJ2KKHSHfpLbGM2TFw3j/t+/MVv/02wS6LxnG55l6C6I1D+x
nnpTwaF1iXLW6JHs0RtijghT+xySm0UORk32UbkseM2IF41qHTHeEhhH5d4jEC46NjPRR4V7qlvj
qR6F9ckekvyWif5DnQ2lnd00f/wo0/AVhWP13urHZQBZRKPmmNXN/L3qvbc2HcVjhGrjnLCrY8hP
rigC8QTzT7OKc9PHuIruYqmnbxpRWpuki/RTLYnQzUR/WzN3CKB8Eu6yiVy3Zt56Q/o8k0Z90a3x
7vVvDY9StW1xz/qGeCCHA+E5+pjWN52jEr11HZgVbJT1OhSWJ9EHNDiWUAoGgNqkY/maDlqyNnFw
EsWWlq9G5mR4mKzuadCI3m4GMbBbRbWcYYe4OnjQVwiu2lvREShlVAsb3W8hfNVnhcHQUxw2JC09
S9URg1N0PwqlxbPtO1RZ8YJempxvPLEvhTaZu6bpk7Pwg/QA5tW4DE7onkrDfDGKunwEg2JdF9Bx
EmlwDZX+2C4rkrtGBmHqsdbAejzbcYxmEbd3OU7hJTXd5sJURTZKW4KRbILNEsMpHpW6q5hA1Gb2
lNFTipM1QhFZsMTVlf0Dy5jkRBZOFgD9txg8OFHDJDQzd722aE9lF+w8S5+OJmLibTJ4gFzMguFK
P/QMXFwrPI9umFHc8ilocNevpTnq+/uRLoWDpYlePUir7BDUQbMv7IAUxy6br03hfw1IBr3qS95O
Kxcd7PV+HnTlGUrtRr2lXsz7f4K+AdAoCb5MMZtk2k/1MJ3SYv4lB1pnEt/1J5f0ePW1lFXv7CqZ
GRmNY7yJYst8qXSqlMl3Pu6dHrCPlNBtj6VkIiujIvMk723tZyjSz7Ff2+9LBl40y6L46DK8uC5G
99lD4vtDEyinCAxKVma1Epi4k1U7xltA+sPP0OSh7xPgiXAKY0CQDm+NptXrUqfRn9X+1zlLk7OT
tgnzFo5McnXbJPSAgyCyUbBDBUD0Ky/CDCFTFGsRDHszd9+dxF0OMXgXIOlEK+7Zg9K4Lh1EMINd
R+upmgrpnktIkDMciEQLCIaBxfGAnwyohezfqlN7cIfNUC4RMWb2u10H9Jh7f16N1hwcdb0YtzYi
2u1UEeyQ9OlVdczUi1mGxlboScD4u/ikfIpzdxLNlH8Quh6EVnqm1o5fxNwheAt6MijVUmm2+lcv
d60NaZrOWfdoJ4uyeHcsvWO6QY97bjobtmd/6B2rQduVfFcj09aj5Qq97aZrdfXYRtl6hvXMGuOQ
dzdHbHQF2qfBqz+FbtjsnHTxT4RVQpnzR4MblYkMg67rpBdiP43mgtwqDXC3R+1JOZCKtj9W8Fte
xoYtlxk0cU/CRHVEFpuitG1IVGW3a7gPA0FnB0UYUy+FFr83Ca7jMRse2YCgOu46xP7yKOphqvZa
55HW0z3brjU+KFZh6JMPUukDNifk9AVuuj29+OAU5xN4ETvzSZup4ldBDAvfJ+K2e7tNy6bm0tIN
L8WcfyQNKx7tZedhqFBNGEv2bMD4ItoHiYracncjt786HUdygu61eTQTQ6zKPzoG0gy7ME2g07aO
WpxMIy3Hgz2J/EK89bGEHo1ID+EXcLzlclMsTsNzo9+xWsRXLhs1XXArNi9GN9dXdW15jNpXvZ0j
8SvKrQv3+0x58lPli+ltq2HdV1X73MqPMjcRsgBKirhoAcwGtyysmUbA7RC49/ZErVmrdiFpy2/H
r7a/bpuy+gFHK1oXU4/yNy/sQ8rac98fWR35s2xKYkA4KDT4WrCOyVGLekE1SF+mZ4ZDLOq46qtc
f+jSLntgxIfZQ02tZsSxMuU7liunYC53iqL6PdL77hhr/oey1qpaXO36+8CgCQ3gc5eGgnjbqAz2
acHoVbMT/GoarQZ4xtn/sJUauvUPkLUHWcPXHd2zcZX6tuU68ud/c5F7DETmsY/rfYwEcztI1+Zk
le7FLtyv6vGXNiG+ntJAMPQ7kVLXV+FozgelrOnnmS/PX8adSTOq9nNa3rpvjwfHXX4LRNpGc9aR
wwR+ojW7WZKYnlxVLmjCOVrkexEyLNhwcwHduPFuIzVfLT87y6+ahzonGFbtnKz6u9PGX6awFu+a
HZJqjW4hS6Ar8DjEWJCCDJK1DqLG/7TNuTXwNXb1tNYr0sdomIp3y0LYh0hq3qBeFaQ4OtaNzgON
VRrVT+xmbljhYmPlYCvYaEz1mZMFVx/izmpB6rRCfzfvhFf7t1K+zOUVbv+3tK53Xt2KS57W+vne
bZuS3jmqFJuiT7EYgM/b6S0za8fIjbWSDtTmvLmX7WAXYfGG4EOttOT5wZgrZSpLHBmJufJs8QGm
EybprTIl3YxH27ih1NoYsf+StvP8GvHk3dQNm8YwbbzTUkgPhU0Ml7lUyUahzZQYGbF6sf33PSO+
3P97KdmeTjvZNHEDeob/z0spNWlWgH+BOJ7HPUGmZgSO2eMTHGbxrF4Aof3SaKXI4JFk1Wk6OBMC
hZKoBAVINXxNHc8im91YRVF8is4eCIGb2soPtpZv1VpvtkO3a7vu21LH4pblpMYiD70o2CzDOwhY
GvlKNEH91T3IFl3RAKAEm4ft+eTa+/h2e5TUlHgLvdzGKtdqr6Q8tOrIhIiwhh8CxwCeT1UTfBON
EdB/eZTOvfUOpWdnT81wD1GbjBk5YZN8SaUcIw46+1q3/tEsx+a+kBWdINXbR4xR5rQZF1isO7oR
X9QqR+oFkRojEzT5ljHq1q5EIQsf2BqvYxkzrTDcR9/Lk3VpRuWNnXSyCS0AkKpZZ9FEvUyh7a+g
MkILlumUjUX2bOjVr+pMvei0fbV6eolyt12VhRHuNQaOm5I6+aUcacTfB0EWDjMWyUHKtIJrUoTe
Bvx99lZX0xeWLh9wvRZusW88BL3nf6FNW2yqeaoeZt9vj4OJvEMby4/Eb4pr1Al9r47UJm6sDgnd
SLZTIHT9WH/VF8t/9BBn87Bud1WC43qCuXezFqjwiZXJJhFhRGGp42uN7H6nTvFgHXCOXrGkeR8t
YdVpXWWXf7+WLeml/3sGRWA6tg5xSLd0Mn+oW/95KY+xRGKJuTphXXpM4xnRn2OYRA31Jm0MK32o
FkySHgHFq7hw2kMrbYTqxZKtojGPsCJEQwp9pr9pcuKkXka3n66u6Lu91TfusRlt+CmGq+1SYrZO
bmE/V9q03JgzbTF+M6qOibI79ndaJVCCR0Q64z5eNA2rNtrAv07vbfYFedy/fxKmLu/af3wUuPzM
wKYfaXqoB9w/ivfGHK3ey0KqZiFSBknzGfnA/NVIhLsZhMBz4PbeY13mr9EU7gpN1Gf1iGwwf2/u
HQcrz73rINrNOHeI1VzKX0a8+Wu1rPWkxHib6uOjOsqMmD1+yNpo2FECGpWHutnkHbgc7F9xlARX
zFKMWPSyffFmxCrQHFgwY4cYzT526Fmifblk1rxDElsfKh4JW6S/PjiLijCIeVne7nnfQvLwQ5Nv
ETSdn2T9zZFjDzVQU0e+lj+XBuIHOxweuyDczDagPYUvkmed3+rPyigmz5iC7v3U2U/+SMdOagEQ
NvLYHEiE9kK6rzbJlHNc3ercrAikzFYFqbW3TKPvmmL3u9yNVj6Fzl7ZbGdEKJoR2YcpuZGRIt5B
h61xgQEJkgMVPiZ7J2sTs9AqItjED/WLDfDzr/LM5Imwug+U3ATELVNYfx8EZXKM3Dh4ZBaHEyn2
yS9wa6JSDXPasE1ID+pvUacZsmWkrMnyucLSuBuNgh2p157BHkxo5BtzFqs4o3ZYYWcpDq1u3NSg
GCEVyzNwbPrEKMxBlvs7smbYFTgERODPgXncZuZ8LCbb+DzZ2Z0k7QjaOHJzdh/7TekCwG2e4rc8
grib6PFHkjLqqZcxv6VJbWEtMrzdAl7wcSogzMbYuD/SMfzStrPzIuj3rxEqDdoLT+7V0GM91roo
20fSn1oD3bUAce1C19JBUZIUopEMcNCaKiYxT3OZ51r+u6jW+uQdu1aEP9O8pWuEXSqcSINlqySA
a/RfDM8vTuEYndWW1Ap0KZcbP5dw+XMkvueqAS+UhSW5AAX02hIa0pFJzvylIhzXJTSZjqT1qDrD
HWkFtpfaz7L2/BTlxsYyrQQ2p+gPQBHGS2TDfVdOXVEFX2bi6J4XPRsv7Djtte5F81fd1L6U9Bkf
e+ObakonLXjs2UViqBrVUM4QwxR9w8abrfp2xiWh/kLd1H8IN07/R0yK/8+9pY+x2pPRafQHGK2R
+vXH3lLXoC5ZGnIwYwy5e7Ou2HRMkDYK4ItzKD53ZXCzmjm6dIkLr0YuLFkc4YUMixdHvt/89/2C
93UrTY40dfU7GDmoMZJaASwcJduBdQneuTBGZqL5Cx7cby0H62EJ/F0F5cpn2fDNCzf1YbADQjfy
pXgeBoo+Z57T9xGp0yqyKBqsSWpXOWvN7Pf7uSesJ8cO8XAk5edhMvzj2DkU6fK0DLSCkC9CvIf/
ZIvW9C4P6F6AlMr3UE1YFKG5uBlsOIXeQYsYCA9HJDEkBxFW82bGxL1RepC7CkTtSnGYakG9JzXV
+xhLQ469lx8+ker/PMCHdH/H4MCzWm81+4kGo4V/ahl11UWzuwb2n/6/0Hx0A//xeKB+8HlQgmWz
AlenxRvIfKC/1Q92EkVVtzTpgeBlVkUmZhfqiVXidd7VorN7NeSLOlLvTbT3qftocNAU1ELnfUA8
dFNNwRZ9fVPV6TmnmTW2kfuypMSf+iTHsyiiy6oRB56DiXzKkXHv5ndgjU+O0tL5GA6jCiw1R2mP
n2BFiM22aqP/HEE4O8fNkOwJBNpGE1P9gdpw65HhTuekJVDct88kBy/suTzmXZTpoxxPqaM2j5ZV
5hck0If9VnSFs9fctnojr4MGVh/SfppK8VaTTOt2cfFpqDznjO8EeVLnr+fQj26lLWJgHIyflrwb
DrZlMPL1i0/6MDgf8mBkQH1YQoFbR4wP7dIPz/AnxWMqlu8EK2oXwKOMnCCnHdzcgfwhhyGB/qWa
x+Q9hVt0aA0Z1ky3JZx1+4Vyj2mUCaqQluVqSB3/9c5pDNLi3GpeuR+bsV27k7DOzeh9UtJAZ7ac
lWNg81BTGQYZq7lKzLdwsY94sadPsZnWZPOa0RbNgb/6993G/7mcCFTyLFK/HNyZFjZEX9YYf7uc
xtklrACD6qma4vghE26/Iy864GvyurVUrGbXytI+dYGGkhCB9p0hGgs6JGnT649zxv6IEcNOjEX/
2FtVswasEX8Pm+8FIpq13hn+YS4SPJ5LUJ3KJvhqNN38CJ1ifkT+aCALq0vlm2YV6S5pVZRv0cBY
AgG7ccRrf836ARcDIAK8fj59cLf5kVbVJjCEOCVTVz21fs1Ov460Q9wY4z5FGj659CNCQalczdYL
roDmeQLrffMmq8dDjus7m7NkI8poPA6BDV2USdp+0ud4nRf5m92Jckdg1i/WLoc7gGtQh0t4MPy6
XQvfd1fFrPEQlvLCeZ7Fdcn7BwZvR7G4+id/dsoTbkl4iBFkRPk+QT9Oo9nf2eTKWrf7gRv01lpd
8OJ7fJRI10kIySwTXgnb/NUocLpZBhNCaZnMaLV/+A27gFjX3mktFIhyCTDztaFdR3mynLsG+zXp
eP41ETCR7moiJybP6Y7A8HXCaKu4K9ilfe9UQ682hx/Qjaf/8Qxy/lif4OJRzeuuo1vswVif/qBm
RQ2UHjjc/cmiYu9eUs0YXvTWd84AkSuU3QNWssbZgrbpCYKRhkh1TuoIrUYLKat1N4h7WzMd/Yes
zXaN0fpnskboEAxRuwnD8iOu4uq1nKavM9zCn+gQ0DXp03fPJO5jkKlZ3ZxtuaURw+pieBkLIwKo
iG6aKTsYjOIrm1WEhY4EqOl0licre4YSrH1yh3ajpBZhl1VsoOGw4Hir871qzTUzyJMh07gwuRfH
xgoOagQTE/2IVoXdjTrNUQQ91G//fq+qT+6vwoDsM9P1sawaRuCZfMDWH093h61JYCMdO927cFnj
mOsaOfZbREZuUEljKiNyBEz913ttmRFmGAlEWn46u9Ls9fvIFs4TqZNvQglI69zK2IwiW9GcX/7Q
5CcnNhEI2CxFMZScrbyfKnfoYopy/fcRrvB1FOvZJtYrN7v2E6kreOeSLSwq/aszhatOTkLzuEKJ
Xfv1Qzfk3tmwm3XHqrvSXAT066Va8EYDRZkcC6qHbV3US2zH9iU0I49WQUC+ZQpkNhplQe/mr4Vb
TnI0DhJ6mvUrtJirkv00OqEiRZLz0KdlYzBCOE8RVicm1mK1+AAJm9nLnsQy+gfTLOMDFN7uUGF+
ZVCIBEe9iCH/5dj+cBy1tkIcWoiD4vJOnRfSh9Y/N1oVXeKcFEfBFHynRzA1qi5jPOF02tnLxGed
nvu2CFrrc5Fph9Epayxa7H1cjwmN03DVOIaAfGUa4aVvmngDfSL49u9XimH+WU47BrNf3/Fd3aX3
Z/w5AB40f+jnzk33xZBSJNKDG4hMZoCZiXkfxvn4pbTNZM3UK0So1zDGD9ASiJp8VqSkK/n0e7Fp
P6yqIQt+OOLUy005nqZ45cDyfkht5/ukQY+bERF++3+EnVdz3EiaRX8RIuDNaxXKO3pSekFQDt4m
Eu7X7wFKM+rujejZmGWUodRUESbzu/eeW4GOXc7DPh6egMGWH1J4Le4gENZwZW5hMn5ja4MwXljv
EXCQF2mBqbBcC9e/6cJdoYi4DOxpbVl4GIPZGqGhSZIyhHeKkdO7KTG6ISh0q1+VnCY7Go4jP4+q
4kLn8TV1jRrLtka6LzXAv8yL8yQKb2VsbUbhFpdxHtIwqsMHx630uDyNxIBvDBPWZnk6qHDwJoq6
V2GBVHyfuisR9NG+r1nPxT8LKuaeO4PIcz2V+yzi6sRaX93UHuGlbRtpNEjnCMm6Mbt+IXVtbT1I
9wuStJGZtWq81qHSxO0vqB8H1ifNs5J4n4WaIaf+50FBvbnCIb9FMDZprp85eE2cDRvRpc8pQtrd
JzLl/QOInPpVSyd9T38hqmvcTh+0kPlaHqZ4JEbQ15hiN5OM4yPZL+9VD/Akz6uYXmfJ6FneExt5
7xxYoY1ZA4YVZlrx2jFNYR2jtoR7J8DORvgdEATUIQ7fx8ouAEo1ZXwQOf1G/37gOv+cfVjcNxxb
VS0bJrXuLmOiv6xG2qYRhoLxbzdADt0vroUxc2K/VyNnuzyF2mHtbVxoX7xalwcha3Pdsl+7NSV+
Byl1bwsf9ofR1NFmyYrEVanD/d/nnsryQ1B8t7QxijGn827EzIDPHuwZBDCoJOxpJ6/b1CKrP5zJ
DnfSji4UDFsX1HZoS4HQH+GIeT52Kf2xjGdHwNysp8IpSoaftPzYX+8ban0q7BcH3kpTecOHNBta
92R7RvToX7TBFP5g9MPBjlOTEPNwVe0kuiglnCRjxHOIdP7RU8G1TWyn3UWM6tCDo2K/+PnMrmLV
W6i7SqU3DT/fZhlG4fkYIMLydLGtjAX44J56IppA3UfR5o+Lg3T54gL72IKzjGl0wFVKWajyP36T
/28rym9S13VHp1aWj8dz/nGzaqLBUFH0yt8emNJlPW/M9xXcf8qxlHmzLjlZLmE1dLsw7dtLSUzh
96MSTHL5+uf9P4+W7wwH68lwM51tYeWnSuR+0STrzkoCWwuQgs/Sjaz1AiDIAu1DU4T08eMgwoXx
SZuzh5UJ355W4+Gq4SW4lCX1LySkVmpnqVAyqZYx9DA6a1VSnmmNcjmUlH6f5kbuk+4bLsuoWAtd
d3e3bVpGSjB69sszdqC5I0vfiBjjeG61z6GAgUL7qnvJNNNFneXm4xZB81AAVFzrnEWX0a0/4jl7
lKYJftGpzvZLCcdvB/HE/G55GzIPvkc9vCkMY/xeR9FUqghHmVVpj1kYFKcen+lGWHH8zWQX25Ci
VkwIfVy+DkXZFh//fr4uCNQ/SxLXJim4IOJN7CvoZf9c7OV5FhB6USdgfOyBQS3FqyUHFsbySZgO
zVlLJGMaSMGoxLDrNgGHTgnKk+2h7NuVAp4wUQ6WPiEGLSRvwBdMLeKWfFroAI9ywyd47Gj/3E3n
q/hysUaufnWqMrneL+wwXbquf6wb1blFhvNLR9N6Yqb/UtjCOhZhRxeWO65BpfPMdabDPx6xjlYP
Re7NQPSGwOs8ERI1zjvNLoxdnubXZVlHSXLMaUP+hc2U9Uxwzdir5AxX5al27OIWWJ04/vsnDCH2
b/v9+SN2PKwvlsnB4VAX+M9xMOb7KhKJs/MiJ7wSUoeMHofu2+Kw6rLK8usuddfsxaDs4xxSwYhI
NgrZWtelhjQ4QMowlDkwkye3cCmPJEKh7IWjuC9TqcwmZfw7yC+Hoo+2sHyq9TIsMKNA34195vil
K61xZZGpIoGix6q1R3sMVya4gy0CRsEyVFLmGFb1Xp9TNgqXtWsoGlTtmDEcO3U2A2Rc+Nz4ZCEW
61s9rLSNVCls6FAz/GzO4Cbzl+XRny/CtWvE9Erd9HYf+F7IAl9nPYumgvZ+/svDHC8lpyrFeRiA
HpmSpJvQUjf3kldnNNfOnJgBWAtfmSXKUNHC5/Smd0axTFduiXLXAxh/FBLRablKmEXwE4e69ZR0
g2CrSRVnCq9sdZ+DjILQYjeADSP1aG4W0ujyVEl4mmgCLr8b1vtFV5U42teplN5msfQEVpVSozA3
/yANZcAzsukW2NnTMpfJhD3eKq94Cp2OiCN9gaAOvebU2HrDT0CbdkBBcdrozK8GU160mn4OB0GV
Bu7Ye4iLMUX8QufLBmCDIbDWf7yZz2uAP3+qD0PuRJP9mA3NG2u0gMaPKDmx4G1oYk2oIUo75/TX
R1bhT1OfM1Nb/g3ZVGmcs4SY+HHUMxdykhuNXhobQuoUf4HA4HuTzrbOCuCJnV4DCzZbET4zyHrz
7uVhag36jp+r6pNPa4SWzyDPPC+BxIbUzO3+iywli5MhGgfcPJnYlbE70GooxA6Sye9HpZodIqs4
dINBzWWYDJce3O/OmB8N82twj88j/RTb5XAsXBAT01APmBNHDhmtvpIFUGfHUUW2jJgqjLLf0qZQ
Q++kmM7MVJmjm4lrQb8LGVqF1svYTeoTlLdkawx9QdTMSHE5uo0f5JWzyxln786kBvqv7If0jUFN
2p/mj8SxvyJTkfPzYox/TGlFOb3pc7I/MfRp67nWLa90+aga1n5RMcu/PUuQFR6b1NlbCbYTJnOv
aK/iFAeuSpEX9yXRwclRvroAA/Y5dI5onbBBWC3Px1r/ZDGfswsOtooszV8qAKeoRzXJ3KQ8LZMp
blsYTup+OqBNtZv7L61hk7BmeamdxfylGeJ6WzQC98z8tOSKs+M41NhQTK+dZSbkPpPkHEW/pI4F
YLmcNBZqx71tRY0632vgVS1orCCJwNvU9KSRXTwsr7eksbhoKP12EdWRxv0cwf4OMg0lem/vFS2Z
/UbfxYqbXCjAWGOBl/rNKjvrUurrcM68JGPgbW1cKL+jFhic8aHJYS0Zia5F7aTP+jRBSoSLd98I
cAQNx7EFXjIqWXhcXC55bK3iqu/2velweIN7h72khM/qkGJWzN1ku3xwg+e83B2lSocAp4Qw1gpV
1BeF+i3spcWtbCEsM1lSt3/c/AO1AWQU862w7fHM2r9eLUfDXbsw44lNj7z96Tir1dDddI0O2j2Q
1c6BBrdaPqTFg8B674Y3Vpy73guprK/pnZsp5IlK55UomnCbaeK3M5lP6wwnVa56rpcMVq2vy0yT
LSE3gz74IoMv97FmxAd+WO6VFObAYSEOfHBdrjgqlXzobR2jKxxbr2E9KKvECEbYw8/hDObHpTtc
VHqm/djsLF8klQZ1f/uHO7tYpFMt+x/jTuvvjgkEEs1xgPSSSUZaRYCYh1d/2V+grocBHjvl6KGH
b3oQOIKF9Pf5gRHo9wdW0uTvpqw+XRpKIN50V5Zc00GGlbk2tSg7WwXLtpmrWRdVc0gi6OdMxM6u
idJoz9VZY4WGJG3v593/1dBna6ldA36MCM/osexOIYBblmyeF+lSQfniyt08N05OsIo92Kqtxrde
T4ZvzX8epEr3FtUq3LiEScxS5xHO7geRTtvM6cV5eWn50qEb3mpeh08qzjhVw/+xurdc9R+rEk/j
w3RMjGQOixIe//2DxHkYZAn61ilpht9kfxrjzsA3VovYxAWcfWuY1QAnpVVBnwimeDsYjQYQxdMB
0wDf4xJB01qxbWLLZnNcKI8RTmycocoB7H3wiC8heCwmgiLUFdKMMb+2fAlNLp40qhwbFC9uBDb1
FUB0NnVeDm9U2Z7tZNhobVvdlvupMyYv0/ysUpx6XZqOt9KWJYSlJy6TZZrM57WE2xrxmYF/P/fr
LZ2BXLi/3CEnaWWpj/lIjMMuHOux8zS5j6uq3hX0btIPnpwo5Kuv01Bhbwq9FLBfy3u09ejEsP4Y
EuxoNFcJKek7rx84k6+pVvS4+MCi0Et8Z8YdFYfFVD1MKCeYAV4n1zvWbZodsqlmBDfLdq5afQpL
K57aFokDD87r4oQo2jS9wrlft7ayTiOu2niflXW7OJxSPfSb5dH8rpE739wyAoHIy/dvmL/VNAWm
rsSob+yct5qWy8/GEc26yAowLJQ575y2P7CrkA81CPrlE+6CvFiV4FPAReZXEvbyx/xgoitwp6h2
sZu6kt8zIb/d4grlJnNzaZYEeuiinwH1l8ooN3bxSz/SH8jcY7S6NReHC4GQGsZ+11IAjwRomdRw
zuDjITVOFtN9rcPMHxXWXESU03rsa4lxMtXpJ4Ep4edl+msYooPTK98LnVFBBuVzsJyvk6wLSpuk
S2Df23Cr3mRV/jnFhKct1Vf0imx5o7/pwFoYfyIqsoOwZliR8j3UNLEt5tbo3I5+yKRdVTXWGa0b
vSOnrrJqZq+VEW9RzXemGPgbIdWOvR7vmhIXI5pzszGblH899ZtdIHcO3r9N2doSuq567Jmprboh
T30HxEe7rWyd2UudvfaoBXFRH/dpiFmcsbQlkpPKQbbGFVBsXIeuXuYHWr1rwQZWYbhFd7Fm4g+r
xv6Vm6rqp7IpzkAxOA48qN4u1d91hiuBKxAmkPE8V4OvUiHCJwI78NVpi42n8Tjm1VNQ5OG2n8RZ
1KyBh7DUD5Z10NzGOzsMallBJybTC+ywLq5umRbDUcmLF9vWQYKEUJnNnglfXPNEdhs7KQYfjutK
y1NtRdvpgUzAR22pNdfW6VzBGaICYQ/z/8dkxhRpq19N7YHQYLrSoXl3AKZzR5CHGPvdbHKRhceR
nsh27wZUEjWzBdeZnlE26ZeN6F/rNPOAQ5xkbQgVlvYdyebHOo5FDZvC1i9aofyAdflg8/eM4J9v
CI+XLLdPTkKFLqCxc91xPrcF7W29UvD5kUxhpHPylFhfaw1duVz8dwRErNVcHQDNieDi4KVrd8Aw
qHDecou/jDYZil7fTF7+KIpfKppIgGwYd/qXaUztzdCADImKF88sTJKjhtiz96bFqy2nPbbRM0rO
++JRW0YQyzCiJZ5kNMpeqygGX+YiIh2vedN/j5vRe0hdNdtW7qRSl6V2z0nRH/tYAeQv03bDmJW+
lQTjVDl6xt7p2tdRA3QSBWX12Pbtm1f010wbwuMfh+fE+PMkJuRBFX09mq/xPZyBHU40EJXXossL
v51ACGc1MHtIxMbXHJFTzyaKDloinO+phoqTcZ4Rbu1oSg34lQ18XPlYc+YTO+P/x+4Ztw/VfAGt
APIJ/P4VzP86sN8SmTFrYUodZn7BtcJVH+L4a4UWQwIT+ORZAMeLqp/oCT04XLO4qfZeuPsQvjDO
lFWuboeBYGK8ykKIojaLpYviPZvBKos/eumu61CuTHVY6Zjeso2bAkyfCCE6HHlHBrN5c9QwpZLw
h0mhkKx+g9HI9FB9J2/3reDCc3PTpyXnKWWhrWtcDOumUp48cqynQFpnLSB1xkpprSR2dtKKOY1g
nI3sqA5sFybckKdiKPp1b+Y/Q2l5Pl0p0U0DblhoX42eEFQlVn1Ck66OQQIXFrONCN0dd0/33oQt
VBU9eOpwtkYuynlIpPGYdl9ciwiadIOXRgT5RlGt91FTMZCXNEllHXPftL5kUgGQ5Tonzj71EEfg
dBpP45SYSm4SqqH5YWPtA3BKJ6nRdDJxGRkrkR0GG9xcMbdCTQNHegRcO2rKiz2aN50hySOGtZVM
v5fUYCv1xmMw5pgjXUGk5lZZk0dbCYJ3bA5hivJNdOsz9d7boFSBCrbfESWwfneZ97DsfeqIemOX
+3DarXsZE6fRRbV3K7UmGzXsbTuNzmrgfCxYGPhgJG/cXF+DcrYJ7nXFfko9lm9E/DdJrxdPeVkB
xJiEuupyam9tGXpb1yB7UFp0cgiMMVurdIyrQUvLlrT4TOXiteVdAkOlrxtgui69kbygipwVj4WR
Zxf11Vn88mgnqPcixt4ai/4dMg4pQ8rTF1v1/Y+iGMm9ptWeC4KYOwNjBkgV4cYTHtPCGsDENMdZ
zWpsVjSWB7O1lnwNwapCJuNaJ6O0YRWlwlEFp283sfHeCmXcerlrbuM5qsWvzNguheSj1ELow9a0
beZ5Du0IEfThhBDQwkqxAeQyPrJ21hBjZonbu6W2hNzGzIWnZUrdusFecbPE8Mye8GVT0qmuF8ye
l8TLvw/BNO2fQzCG68gdiJ6e7VoGQZW/Lzd1VsG2ylF2ai1CPsv2wXVb208Z+61pP4x+27+XtTvp
zr3gcv/WtOoXIhf0onjjtO1RiS+91/sZiKHnTm2fi8lR9pZlU8HJhfQi3Z5gRR8lXyxh+TLpireh
0i7LQLM2yh9a9LQsXqK+N9YeoGOMAap3AsGaruIc6CYdP8FzrlM8UlW6dxiEZ+2dVB6TYWRFGarl
SKut8tIOnERMED8jqwqZ3Y4uNeLqtHUYHPk57BiuS4yxKlF4+2U/waE8+qHjfe8n2B1G1k3Pg6rF
fim4w/W5D4m8flcc5pV97qSXSJrG+1Qeorp2rlncCfgCNF7M6ndWJ8k67Vw+n654TAdH3VpksP1+
jiH0mPDwAl9EPezublic+Ngbp3EXFsVOp63vskwsmqxmXiBR/4ySpBB3la1HNYkPsKHG3tK0Fxm2
kEY6V9BaFMvTGEeuX8yMFyjTlUP+OlNZSCUsZQE8wSuPzot50ZVhenPkKy4Ncb27KUFJtRcMEMVt
GOPTAilwAe495VZ3aCcbLHstcsgLg/mUZeXm7nz498PPcPXZVPXXOTfWHUQMQ7V1g52P6v7j+BPt
MLZSKuFB2JDpNEKsLxj/3K1saioFMsN7iR3hHUAPwVGZ38XWPl7CPPhc3sS6bz/WMr3/yeUbBDf9
CSPC1tKwcS0vTWVFwYVtkNfhL3S8gom4Kbzj8iZFHxhBYPzvlnf//NeXd9tK8w5mB+9bula2n3rp
raMq7Z8yZz8OWvG8fGmASPkdhTfb5SkUNUYhYbXP1Ki8f4cu3XRd6c7vP1Xp43ROm+Djz9/Rd1kG
VqbJTzhyymfmDAl1KCU3gfk/M5A1A2FaXB1pP8d6nV4W3cJUcFXXKsClggA0LpDKfNbsyfbR5c1N
lysacyvPOfVRoe+N+RF7dG2PSuSeVHzNe7NLDnarkbREhMgYWwh7F0lLW8s5ehZJXSGp61Z7rVGh
0NaqTlGzyowLFz2tYnCacL+C/ag177HrEnmQsy/c42db2XFCaeb8FCfCuhOl8mH2n5YT9J9uIgw/
LBwTE0UzHsvaeauDUJz+gkTUBRjfWzh3KOow8leL0SXSnX1tF5qfI0m/C6VnSYVJBS+lL7ty/BbD
ZlhnFBauyiAyWMbDJeasZovVFLTokvMn6VV55W6xdeetIGZGG+F59PRNnodwTDPvKLl9f1U7Wawd
ZHnqajqPWLsDdx04xaZzj64TY0EG1BT7IohsvK7irbB7umZVSo/CIvjrI6Xr/99rf/m+eaAnoEKN
bVG8xjnf2jNmu3sLbDs+CVukfmlSfJeFRHGZUfWkOCyGmAzY0wtXPmvTDHhFl0ATEV4O5RIdeQBp
vVIR2B6nPuou1BbVd9lOr5jyZrb9UWL49Zerbpu5B0Xt+aUWY324DwyBVrF6tvJ1pVn1uTS4DBoh
iQs8x6oSfiZ4hNg1xluZ6NqdJbtoyMwRPvh8g9M9Az+tR6b8B+HK9r6b7cNRIRxdtxwPOqb/oVIO
BUN/1qbNj5LCAP1G4Yk1oyaCDZUZ1u3Po7CC/d7Wandc6iUtqWA9V0fjWDsF5T8UcDGyUM+lqLMt
OfiKXpz/vOZEYity9VN0wthNquN9oSYJQZLxaeJ5hxYP5fVeohjizSsllAW3HE9NPI6n5dGfL2rj
DAfFbe/f8ed1e80JQktVE+l+KywxV4BFl+UL3gTVp2c79F0L9l3rVb4lKlA5cyFh1EWMwSkp3y22
SzwRSvHOuqG6tWX5Pc3t8t2TSXQAZzT49QgsnbEvGYAMTrBVg0EckrH+gtUNsoY5BMdJuO17qhf3
16uSBuXByomP2hj5g3ccUOJleZIN76EFxJDp24OSdOIxUUC5lXGer/+chkYXokDOr6XsfPcKhBS8
TGRAUChwMvS12C1n+FA3X+6CRQJhYwX8Id2J2M7eHC9+nLQq+4LBavagWJj1OB0nvPUPC65URq17
bSaUNSLg95cIq9CG4+GNWKJrSoBjUIZMd+7HPEidjo3FqD0phf1rMsb4WzrSpTQGifKY4eI95RGE
LJIwv6vGE2Xa110tkRIpcCDg63ckbl6gdYkHLQjeCXcTmeA1H+jhbkH1V+Rbd0aiWNtu/ngrneFB
QR5+EAC7UoWlQTJXm9lo7UrzEpHUeKJRiRt92vMvgdLBaaMeFq2vjCCtLafBMs/JBvs9xThdWkhI
1NXPur0XXJ2uto/L1N4ylW1bVs6lyEW1RUKJ/NSMf/9TRrauStscvSifvipwPf3Jaj3f0tAe+szG
DMU4bbvMCUOzkr6b1s7B9CCk0hD2a34Qxfb9gRL9frC8RU+7r2s0b/XfzQ6eOe4W4j3zl1SmDp0N
lb4KmpzxSmcnLIod0H9CsuQz9C7cWoXTkrtOe0odqEFM8gggbeQCcWGz1DbxsWZq2Na2e12MIyNY
oiOJCHTOzmGLWbbbxiBmNDkkH5dsCVU6gKIWBcyMy4eFuld4hQMQgwF7MzRoxJYegg3YNzUphwJd
6HCveixD2z0MHQ1Gar6uG+tBc/L09/Wx0xgAa7UC5Jzze6VR7XtImiR+5mYpzlTAffE0fe4jmN+1
CCFsjNw262+KqbHMY/D4ZDeZi+Ue3Nwf8EcgCZj3aFL+4Ayf1Vz2qFuNR8ljqp9seDP3Z/993evZ
d1JQwKCg0dkf8ompMNe3rFma3fKUHELC1j2zriB17A3CdLaT00ZIcPUpwuS1zADo0XLD07Lkdl6k
tr+8m7tTQn0RFrDSSnfLv23Qi+xhmKJNMITIXVNrHjpdipVtheVPR2zqmbnVT0kCX8oWr0VhfGRJ
YxxiESPYsI2xzSk7dJQtrqoZpGlfDcmuc3lctKVJlh0iFaNWmnuBRTWbslG0NaLckTb3H2aRRYdl
fmp73FMGcEinhImmOpJzD+f/Nc42RjDix5spIdB0MGMDoCdSIpqg3VlYLjaLQCPnp3XiQabucIEm
nXtbvmN5aVFvaBz+/QfsWE5n0Wt291S0uESABSgrK6ibK7X0E7in6V4OR+WT6c9Q4s1yDaxzNTqy
42LArujTS16qLLrS6tIsRjTd0NX9snSodaO5hMFDF7KxAP2pIDzotnOovLY6ByMgnawEdJCZEb6H
CnHPyVCbRcl1uO5sVqbWa5uw2Z0iEgBVZoR0hYQeJpXqkEf1sNXdZhZ0u5XQKuWrlSJ71cxqjncj
4V38KALzXZTNwdT6+nGJb83PjIG0aGbU1qGxyuRiu9RPWq1FDy7r/c1vq6+nNVtcJ3AGEnvTzZXj
bjTYz4ynPwi+xt86q6Ewylach1Ar+gOtRvht6owRmuq91yQmSydzfjhl/qCpnnd1guYX8O16q00N
Gb8yr14GN3xr+c19q0amULJq5AMCsfTheFe7lko3PojourRYRDOWtJ2Vsmqy+JkscVj+eoIRq9BJ
1G9I2h1L5zp96BzvPaKhYxfD71v3c/woTYCgF8Ls4blEOHdEya0+NtOVDU7ghxpma0HvebjKcbrT
nSU+AzlCJ51q/ZmcPT4iyEQrqwLyuVzytEWiUJMq9fuBik9X0XVap0z705G0ocw+h+V1JJLoWESx
w40ZPpuZEpL1vNx+RNSUUJsFy7rhZfmnLV8W7GrMnq9Tau0UmVhbqDZUznGmY9tWE+MRp1LA6pm6
m6EZHwj1SMJlbondt428ozXUrwWEXgbKuZiOqZLrqAJR+tSJwfCtVkueXPGfPmBzoryFRXmUJuVN
LWbCDrds8pLtzqRqYXVflJuxdjCW6QoU8+eUlBAs4rjFEbH4D1wCio1pR8/LRnlsmYuVo9MelUHj
IqLQ5KK01rPStJ1fG2myW8qJo7FSTlGl74OmReQA2awk4A4yRfkqNE1ZC6sMuNXGD1NNPdZQeOGJ
k609hJX6+xGbdkwvQGV21Bh8Ww7rwsuyax0MK2ghlNrGXnprHHrFwSDkK6nNDcgVu4pLErYhOUto
i3GlXEuVX1+YimJbYtShduJvjzCxwPQhOjyrrCc7mIm3d+pl6MHgqnQNLZfcDO7/5AJ37Qa/4205
4FSdNhbZ58o21TvvlTY0v9SxUYdx/2t+UJrR8CtM2dnzfweGns2mtkaNCarI7nV80givrp4Bn46k
PJhSUCNt1RWB/kA8UFGFagCr1GNfUQ5M5jDft9q6qmgyikfM4AHImAe9sTKuBu64JTjmvuq69iYa
VvbMfUFpOGDV/E7Vpke7kC+L4MWtNYKK0jNZDU0kF8ohiHW79coAODhp8XiNk/b3F3A34zWpWwpE
k+K4vI7V5febEBXp9tA+gZLslhWsWRnt2RRdg7Wnvi5uZKMd2IPrRv8kU3pXG7sJj+l8REoxpjvI
zXK9LATayb2ERB3Xf7Tru4ANJxm8mSQ8kopPogTGK6SN8jrq8pNNUoo9FwcQdJV6PkALGOb07Orf
O68oVpB73MvUYEXTHWaqS0YRmDud1o3D5GQS2pbEmfnKbmK9mA3YFaqHujKedEN+X+Tx5UvUqEwZ
M2W16Pewt9vVHdFlNopKFJbNdpCV/U3PbP2kRBbnLd1Ya4l8u64mMNEOzd/7LjCic5PBlPV0RRD/
zK7xf3X6vILR1xckWGxVydeaLuleVBv1hCKdb/R8fLtnAEIufVrzvPj+Lalr1EkhQ3l5STS4SuRG
6s+Udoprn1fag5zgZI9eeFmO1ryu3Z1IhLIZTMKSoRUnZ3I7P5gFIwcjSPjIRhXiz8eg9fqptlKK
BMNAfUwy+y/Mp8XOE+Bd8e+fQRB2R8kazV8uDsuXinm8Qo3HrrRdEFV33nv6lgeedVa1josGTR0M
ilnwdjD4V5UaQFKqjLOem84aEjdyGDPpmh7p/VBI7losaBmc2jcz/ebJdlxBjqfFznuiX6J8YqK4
R1DatEX5HGveuS3Hx8Gp9HWDsrimKvFpcJq13ZWe3+T1iQYDDo1QHnqtjBED7XFj9NyT5IBO1p9N
xVP8KlaQwoGqoWuusjbAaCUND7qB6eNCrVeJp9sr2/W2WsBPTG67XOstp7cZyOe2Ydg+GPCZx/Y2
6R48TaDpWzViX5Xq+xHm1Fb3Un3dyhG0ZJfu5eAO5JADeR5S/rtujinFnZ7VUfO1qEa1mcKZCGTu
s15abL+Ud1wgjylsbr8b6LGy+8pegUr8UVqqtZWj9OvIo48ppV69odggjA1mMCP08qJl6xSNAMZa
ktN5iwelpwy+co69aQwHq7EJKEBbbvA1r1XP4L7R56sWy/Q6qkdUXaguK07ml3wC0RqW4lsp0Y7S
r1L/ijm4qJJ0qxdkuk3nTNSP6ilYR6vQ7ZyVZuocIwHFQZrzdbApX8vV9/nzUjnrV0Xk4WpVR/Zd
TFssFmYbCASlL5hjHJyAP2riGrSa7GKqFHpn1ohHVa02Xom9v2m/1xr5EEOecc5/twvu4JObsWym
7G1gEkrf4zHS469uY1+FwBvAEaD1+dkylPyYpAqGoan/ZGy2oiMTB2bu0FVggUPPRn3gThWSgRud
B6YB3/u2eC9j56EW1rRyuVUZWqZvUr3pofd3PX5/9cFrlGMG2PlSdeMhZEjC4hkNaKIIoWOjTN7b
OapV/tOqONV7w/A12/wGAP45RmP3NanNJLYXZcrBHbrzD2XY2yiwgDQM5B3MLH4uKo26F+2Nvr2Q
7EZc80HXfl6VD4mlQ6xjvMy9LJmosx4SCjdYaBaDR7dzMLYroCIago8WrBW3ec5SwviSS5qI2TdR
G4FgTEmRVNBPovgyd/wFwDRXvWa+Fh1uU7cxnPXgglSOy7k6nN0FHOfoi6WY5pkGCchnzgrOOuib
KODc1eLv9M7tmzQfMLnF+SbTIpoyxLOrC7hIADXhSdTvTT99yfMewkTDfCAwyEnEQGAQ+xtKs7iV
x6r8amRIgBEjgi6mzclouptmsRBo2/ipgG16cWkzDJS5mwMnsh3XI5r+I/Um34MO7sQUUxXSNzH5
P+1jiM0zVT8/Wcl0u8YJH0274x/iMPvSjei7qGqkNNegVbvMJ7+vhDwiS59Ud6zIbbZHOTJ81MF/
R1MG1cxRvLVun1Fz+chH5adW07DDGujBaqECx7a8uh4TPuJboHgcw2dCWq+yfvrRtuqPtuZXTbcX
9WBiOoSzU3COTQ99+zDadNXnQaRuS0m6QU3fuDDfKBsZ107MqCOHh4Wwv87L4KuXC3FIMhpCM+o7
OZbpT2rTAp6pGrMVwRjQs9Qib/ueML3wwxYEVmTtkqq5OU72qGj6F8WeAraD8ZtMWUKXkSRPRdHt
Fn4cmvlovDoQSE9pnOxs6bLkEkrjR7SpkRh7DeMp3Q82eAwdo4JGjfvUVG9Fxd5ECTEFKuGPPOoT
NrKA+rCZ5CazI/NCUFHdBnrxMdrlzZRKsrY5NzoDSnGUEpTVMQBhetlVrUjPRvjRBs5mInu1nuoS
Em1nrXIsfAQe2V2BhzuVhcnNcAAtZcX8HM7QgFiMbx5F8BlOR79R0itmd3pQXnpTm15dF/xp/dMg
NbnTYppK0khAJywp2ApnVoF4iCLrk08WN0n5Nk30bVn22jH7fKOC3F7b7TMxxmd+l/JoR4GJNQlx
1u7yz1bT+ZzQ7Ftm61n02PMfkIP2iB6jPWLaPhB7Hjeijb4UldqvBtX4YiJUrWmp+WhD9PWK4oP1
/xF2Xs1tK2sW/UWoQmwAryTAKCpHv6Bk2UJohEYOv34WqFv3zJ2pmnlxmTrHtkQC6C/svbYGWTBo
Zc4GatAvdQOVG+kNZJvFRCDSg3xVUAZQqVWb0mOKoJHcGWgpMcAztrV9mjqHRWchVXm72VhY9Q41
EwWxnGXTx0hhxydpX5oxY78UGa8WilcCzsY5IIMDsOys7XQMNLs66Qc2k316J8vkDPYMfQZRMzZe
qcPCqtyOzHCO2VnmGiaFwpq4/JrvJZMPUAkfECVh8us2EkBc4AhxEW3/AAz2kBkz89FKvEeOOzCC
/TTAp4dq7Ksg6VI2NWTel6P2bGbmu64SHPYLME0D/aPfoPrIIvfZWEi8H704oyAYT/1ANT7ThA9E
0d64vG8b6DIfSaTC2dFj6jFn1QEyiKoi9QQvLvJmc5cyO9woSdyGj1ZdjPnfyYwfS33NJ66Je8z1
wUCqSeB3LRZAE1b9KEdUshKEEf0KDyA+Lez2WmfogddV+QW30JH+FRhrq8xgmBNz0xEoIZzlkUDQ
+1En5p4d2WuvlcXplpHqV1Va99CN5ovi82NV/VlaBteOrcIWjz8a79d0xPc2z9gDEWmEYiGYImaI
CF/qIzb1c1P3eSgceuUJQwdvwI2XBGxH3G1W0suNjs4hOKmdDkZJN2oijsCd8V7yfOUm8tvsxqu4
31Uk241Tx0kAB+OjJDs1KGS7PhW9ZyGjB1dfU1sqlkEWjSDK12LbxveyZw8mMwM+OQOyyMujcKBZ
w74QbzlPDpRP7iFOmwfuQezl/RRtqV++3TZ96tOoRB9borZY0EX4qTFt0Znfw5UjcKTaYXQwTmIC
Cajwibs5MB0bfVjYxIr7FDsY0rI8yIGuk0biY3axodpl5nIpVPFR9HAZHKZMRes9OB1UmI84Kho0
sxSJ68o/7cZQDqjXRyoej04+g4xmaQ0BEb1RsVCW1B/juzWyu3fInL3Iqb0nedQLfLN/ZXg1BAtg
l01fxuiRWiIVfJPSPh7Qlc2NZwXM3E8SjwFruRjJmhj9kHGgJMcgzXfmOm4aBy30ohIfv4uD2lcF
ASYLC8u6rHZj1CWBqQqbUIuRk8DIf3eM5NhykM0stOpXzBtsaOrZTjWgQJ2DMGEtcaKo2Ou2Qytp
JVYo8S9FEEPwN1rvaet+2QWXvoXO8RkAZjuL0NUSyZML0ZupqAWU9Z0W6CTaBvpQwkSSSOsoIOX7
lDOppBZnLu90fPIVb2ENzmUzWtGDnvVnTEo8eet2PMIRkTCQ7TJtj8OodqqBziqI2bibbLil6xuu
bOc9sTX0LIpazSxTVlPzTM7H8jrV7Q0hpyuMm7t9MMWvwYtPGlN3khXTv7Q1mIQXRUqZzzvn9/ZT
lTvPfrJCzn5PpGNsS6FlAerae6/oQPm2AF7Z5126quRk7vIgxeINcsWCSzqAKG1iDVBl278NVOO5
iZ7LAJCxdb2/JedhXqawfEw8GZMNCKHuCsqjBN6QZjJFkbDCYvsIKRpiCfsmSeu1maSXMayvg67n
oDWU2fHYLeutXlAS5+5zY2sjxT5m/WZ/vTHbzEq30P7qYKqT+xTN1xsqujJzX3p8J0zhKudQDZf1
bhn48boBU2QLFlCLX+Kies9mEmr5WDMTN6MZkUyVYAZj1bD1iRDYG10CeZCth2NSLiw2ervBmQM9
qm9pH7BZkQ+RVvRLMyELUEMk6QlexobKzNs/DDC8c2/9cbQKm0acEL6S2mcKqlU/Vd7GpPZCmSko
aVAu7RQcZMAutzTFUE301tiPrLxGi5xTr5fL1mfxEzQuj/h4M4/uubVFyxd97Taekj/CLy6a5bKV
S/UHDS1Z12jqohX9btHncbPg9w7YwP/uXT1FO8lVGs1/sPIdUVyy8gUJ6kASt5Abstd7KvNHjoJ5
Aydx51tpdRpYpoPlarFG5k/o18/xQIxw42JQmf3xNWd2UVW7Xhx6ZfyOYlAoGkP1nZfaLgbVZ7Nd
zACuA1FQumKeod/3wgimlsKhC53UfREIsbbE1wUIR/y9CTd5g/Ms4PnF1bjeyLo3/pnH4qAMurSx
G5C4puaNi6eH6EoWRMVCiNrD7OzdSea/Wis5uSQjbSQ1T2j7gH3G+BYSj34/NOzJ8eCY7GLDRiDk
ixG4HiVzrEdRxSEKy41caKyWktOmHTRjY84gXGgDv7rIChTw6/NIzzcT5UkkAP/2wjqDWOo3OB9P
oIjF1tZYG85jU2wFkp8V5LrQlHTnPtHeZrabG2kx9rP0ZqR2xtxZFJW1DpPck9VWxU6kyYcYGUEJ
37z3Y7AxGM9V2BmnwrWrTaFKqOhx9OLbwO3L7h0X6dZUqtoXTvoS5bW2HcATkJgb/xLKe0RIUG8Z
xk3BpAq1A+560+nMyyCwXpQATzxqFL5J6WY7v2Tz2UU8/8E07TTIAYmETq1irlH9IOcsCjtrBOuZ
WECTPKtjY5EQC1aS4CAj2vCi7A86ITJ0i3UU4r/clExZ+RxBKw7S6bdG5JsbOVm0pTy8MERQrHb1
e5uQYJa6I3th1lmHoZzuqzSCkz0P07tb/+FByiFb8MBq6cxcD9/GJLzxZhQENcZDzdgqYZc7IEQf
p4bHuTc+d313j5cblOvifhgsu/PBC7tcv5eJRiK18adZBvbqfgd4Iy7yjV5wU2QFoQpd/ziXGcRz
wfHZI2cyUOenRoo1JHn1pgpZj6VYDHt9YBddf3KgLG+iQXbMx0CeyLl97ZTES0N/KIutjzsihC2I
wpG2lpOK3tL1n2qjmo7ghkFoF97XJDG+W1PSPZCEThC69jHFSBlsu6LI7eJjgdHQuMh0HkjlTafN
0qCDbrnqcnqNjcR72a/neDFHH266XrQ6cnEdiVNRlgy2BZF3PC8WjsGAQINsDzeIDSQcrqESqM81
+bDaPyxHrk5tg7CSDOOQTmUhtGFjtVYdoFbswZz0/pEZDHG0tvFtFM5J9f3n1MesTWl70eLXC8Ju
Y6c3pdhmccJ7gtT/aDPt3nhJ5q6yhE3jN9/lHH0ZkUupatj3UGDQmGbqZqwFC9uhdkPfdyUcTM3e
w6sI4xaxt4rxZPR++204ZxpM75hE3Rs+zsdGS/Bm2RDi+T5FMuGrr2tzY1QOgaVF8yUJzsbXoCeQ
Opydhdl3x2H7u2WZNjTVlks/CVEQWoyLv8t2dAPK+BgWcv3lm0boJuIh7jmJ1jbYwVkWit54K1Lm
cU5MjCUEhRsx6y/L6OIm8h5E7EpKw4gSuNCem7x/mdKKzElzfjfrllvCaW9drUKJiSeeOe3yUKIg
GxzKOuXIb8WQ9SzcaEMkMWlPjd6e+ihF60NgU+jPPilnbDKQMGi3ppFPG0/Mv2ZzLPYV/GHXtG5K
5D27CYweDmk91Ai03CPHPU+Tesi1xF5hKc/DBNXG40rfONqUs35lXRivyv/U+Qu285T3r6mf+YGH
ZWzbIdb3NCtCfyzKILNoodGt8H6M+tPQ1tbOVVO2MTNkuONp/dudyal3i3PicS8ZQhU8UoeJuBSf
E1hjbd9y2DrdLp4GKyRHEsvI95RRmBbj0G362ZMs0qlYZdL4u4zKuu6nvxXK+i2Uk/LUJpCarcRt
jmJJeBgx7YZGSRGJ3sgO5janQqlWQny80NJAx5OZo3btgiFjyWymhv30opnyK2VoKoes2xqdsg6c
FqhKbqKCCWTWxyfaIDdEq55u/Sn+zFHgbc2+4XLGKlJrySbyxzvulIbTUyXb1DGeu5R+p9T2wmhf
TLC12O25iWzNfklm8G9Fpj+W2fI7GRZYWwX4sazjUW1OMTgr5jEQx7D5a3z+Wr7RXAdpc6Il4awx
BvPpOl1dfNpENrKtqU/uCFEHEjonjy/AThOxNTLGpQ358gflbCYfVLXTeIhfGaX7/peSdkcD/sB8
hy12bOwJPpkOjchbaLEgnUdBiNGScEHyfzC9AsJicOQVIzMBthP4WjiZN5gNaN/JJYdZdtKN6swq
e6Ec4caIRusGVs90LoyajOwYEK+OXD2O3GozM34HRBaoLCNKGN4z6dXLxp7Fseicd79YiDqJ9VD5
1l3tMBqbmixYEGczeyNgw5ySRzQA58ry7qxiFEwO/U/h9k+tW9/nMDe1iCUdIYnExoyo4wmg2Cew
bMKh0r96E8cvw1psbYp3WSuTX5Pmop1fmAovFcq3Edo+OKCg1vrDUpE7lLuJFhrD8OSy09t0dW8F
4DsFyidBOFWLc7TL3kcxF7QjuM9hcH1mbd88EEZuN4Cv5irelgzqmJqY+Ek8dgICGTn5OEe0f+12
KwgxhuangrFWd1ZJN+Ax1L1h/r6LvAb9WoMDSZP+w2It2OrGKN34kj4e4g2a32CaOFqtVG6Yq3wN
nhrwNb5k6RJq5apJa8ltisv0pZgV4EGiT+uGogveTxlGIPMCdxvJGNqx4NNJ/fTZMAAnpxOjDH16
YI9OhYH5loKgfxmUxaIijkc0hg4OMylBDbuQnFYmSUHLvcqTFs5OvzCXPX3wmJbdCwD4vaFqJO+D
6TKCbO+qqfkN54K0zlr4G6hlautyhBtuYoN8zX8NrfapT/5Lm+N9MMcae2+qIiRQTcRPkP2ZNSc9
kyZyqKfs3ZFo3Sst/yAdbO8sIrmNycMODHWbmoOHBTuBIDM0jLnG04Are4ezt9xaJj3rwJ5+a1CZ
EtyVBWbdYbWafWprw37o3JwTw5HNrhjTX3kTfdRuR940jUNKiKabvc7SGDeppFialwTjSh/fDWV9
M/GOaNy4ITOVcutT7ZhYAjBEkuswwutp0xe/4aL2HHrJosVywTiFOGl718R9HRie9rdYivtEjeYx
tXj2mY48etHCPNmPE2771t6plSoEA46CqxJ/8VKqQ5OO7w6JRtCF9VVTWx6SlGcOipPvwnM32I82
Pmbx0ei0U0YmNcPIv86ENrqNmrtomuuzIQGRj5onGYTttQy2Loq/fjN57gwxatM6eExG2RbwYeXq
lqaWMN9kAy8I5JgIWO5tyUVXB6tG84olwJwF1UPPj9rp/GDASJvcem194jGl94oJgKbRwAvnluz4
pYOUyI/eCZX5qHmzMMCQVxwnLzInmlNP7Ax0u+Ecms64H5fptpwEB9rgGPu8/qunKxKiPjh9pz1G
wOn3pd2Gi4wYt6GUhx8dWnk3nagCPuKZ+LEiRn7hdQrJEJ9huTDrUhoIAahNZSs++XbPopoOJtyI
IPG1M8cEmofZx0KXHjsz/kWsLt2X733rShwaNJ1lb/7pJu9gyviUI5a152k8LQgwxUo/8DI725nG
TTJTmxIA1PImoakY86/G9Ln48eBusOwx6snnwJXsqzDeQhQ1sW91/d8+UPhe9oPrRHuvMtaCSdxU
ZQU/ZvzUkXQF/pyf+zL6iHBwbBfwEMFS2ve2gTQ0sSuMSxhqVMtCisHG70SYOMBbj05P2TvpTdFl
kSTAO3aHJllL2egSjGih7VQx3okMahh0gM0AXnqz6NHF8eI3juNkIiG0hLpRYjBF/LJssacblDwV
U45oeawlU4y+7cVuElTppoNmSvgSXxtnWdMM9n0joi+PNSiSkIHxCZ2s0U5q04qkPiq2cqgH2Y6M
Fl47m7qJQjP58sZigIYaazzlWmRa9vwpE0UILD/WqAgHQMAB3+yFibzJDG2f6mO/R+jpoPREcEzK
r7FJ0axRi9+kmf/iDhhuRt72njCCA7IjNrHYJoYxKnfqXOZMtHtEiZBDo+eCZRTkd65Zet99wnnV
t1zFfR9V6FW737oHqZwR0ceKFaPcjA8pFNlt1fKwXCJ576LXIkOnozsaqL7d0BKq4ZZzrTCqDUjg
abnLsp5eclGsCJOXTlCkxLm+56Jd70nfD9N0eECHip9oLqxAzNm7orJM0UOcBsPYL1XVwZeXZ5lN
5xlBjI6Zk7bc6rGN6ZV8EtmumORTY+tiq3EMigW7jIq7G1FP9nEZR/yj6LEZ9zNcXWS5qcca14T5
igcEayau7gXydWb9tQtOPDUfhm6COI0bZQOGBV2UARAHSZptkl6O6P6xVAgPAATdze6KtpFQbZme
bwkfIcDE9bZOW4KAceYoiBzhkhdiMFaw6rOFQWWDCn8rDD4dq6PvGJjDTu3YHgg4YakyIXI0x6E+
Wci+0pmnull5B9urX2dj/qvecF9Fh8HKaLKkiSmu9kuk6mV5iQH+LI3uht1aEurljYFNarPEOaxQ
E9HU4jAuI8DxkcZ9RxBd2PsOqgQAJ7sOZrGCnsQUHpCCzt3nfbndrdNAXMi8+tOezC9kIbsKR8Jm
UmrvTYU45GbEBndyQuEWYPFjsTdF9Gy08yHqdJvUSjZ9siY9Hp8FFHx7YwzRsdHNX5pP6+95N0Q5
QXhAgbfVa+dFFs1yps/7mkCNqjSHSjuP3bG1iyCTfOv0jbwzuT2HifiGtPKV9TzhbJPyXhbarVUz
Ui2d8lfdxbQVaI93qeqPS38LzCSSSIP1eMcInKbnbup1E8vl5G38znnT4vm7r1laQcXUg1kMN7ZP
OeOo0djUGRLMQr00fpQEjFZ+1RWLUvTQDEkduWCh+NQc80mssSAZ8B8+SWQtfvvUcCNROZhUSlZe
BFP/1/F2OekfL3hTtl0l44Pvzm92jcqyG7girYlxhcH8c0h8P4g11GVDZr9IBClJY76zY/ismrph
cKKFCB1sgLbLxp97tTYslyYvX0SLBtsf7RANNfLU9FdVpl8ryI+SptsiV8X/2zP/nyb4y6a4L6Fc
BknxMJb0LqNmJTuDRBKrgkXeK/RhMGnOETOpbZGxpGm8PZL2Yl8IfT8IMjKjhqU5oyp29zyGbBZ2
nWVv65Lho+/nMqTcxLjNTWFX3HWZ4MfziRFyLPM8dAyPzZyHccfeOmWEz2CzUavCn+yXdLnzLQzE
kBbO6aiFBRgLQguTPy1b4o2frY94WNL+wiiVOHsr1BHnWBDazhPLjthks5MZWIpz1W8LEnK6ahhB
STifmhSfxQhLj2nWu9ZwORkeFw3KQ5fTnIJHlkFsml/aYICT772Xat1hoK3LN7VZZwfaXWxlVrwn
/4TFHTlS0+h/kIaBGd0s6nsPHG5QrWdOqoi1s7RP060+gQB/l/anJZlvmqOObF02T8BOA42Qd85/
+EK6Dl6IRc6mY/2z70XzFPl6faw1PYTcPhya+NyrXB7RCDHm1BqHCb5X8ceiP6mc2BO08aXRb0Hr
9SA93VU6O/D58EY4om8xonfPnU6KZ6r13FpRiLH6M+KODGdpPy6ZwuO/lmMmzsSk9Z7d5XdVe7/Z
VouLT1gbSdxYM/pHkVkFHMD5Hh4/C3qiL3XoW9Zwl4OGEkRBc31ussIzaRetakuDCTTXM+e9nWLz
NfXo1lOtQ9SI9lcuXb7LnOrE4Pmh7twMRYX+qvfaX7VuSms5OpzKDLmjgu0NSgI3IBTopkHpDgXW
YtxlI96aml+mZQ03lWvXT/UtPnfn3Lii2DhGK0LRMVdxuti5z+zIgm6flB9elD6UiA6/V7s8Mw/n
luUy2WwtDySAonjG42L8TcxNYCeVcUwm6ygZrV4w58Y/wfS+x81k1RlLETKdDIbCnPB4RGE+zt67
GU81Wks6NYfFRp+hzG5W9HfVyGlX1p0IETvnj0bbBciFqltkozi5Z6sOC1crb3HOn/s27w+YMNvH
PkaP52uUjD8v9bx7VAWa6JGsbp4Amn6oFESIVunmzT+/86L8Q+iEwg2rPascyCljdnSrM1Fepaco
JmK/bM5Ga84XsHVw20lF2rruvJtKD89Lt94uJsGi81RmiAnq+OYa9+uZciscQGUFWrB9o9jS1jhW
qIZM86JpKBnTK1F4Mq2DPWf6pUB12MMYvpQeDEwWZtCBLQCeV5SnFHcMxSz0RS4rDNl15b4GBN6s
wMZRoI10Ta/cDZbdHHOecoFr+hNXfDre0bcTwGIjBLsCnq//wRR4/ySegfupmNHBR82zKx0wPQ7y
BGTJ4Gau/w6JE+ICcE4LR6Ox7uYFee+Pa5HNm3kG9cZF7Zl4xtL0GbzvzyvGXPyA65/MWNhomZce
+gj+ZkRqxs5dBR1XsFHevvzr/U01Mo47g9unSv9eIT2Y2H5eXUXoV016NOSvab001JxO8VVmFuiH
wvmlEu31568ZCb/4LKwlNA1j+a0yAhItjqgn8rcy3C4e0fF9W54REoYzfN+cronVI0wDU1FqwbKy
91bfXnDcOu8WupEryVq6eFfbZHRvGrOw7lBF0/PCKwvrLEaYbcR/Gl+5D+VkZzzQYYhf09nXr/fS
um9n/Q2jpg8la7BenGEkrAuO2g8D02qogUdLfpSY0+80O1+P4Ni8487NOOeX+eDIQa7ad3mzKKhu
7E15XUSKTvMa1z44w03H2O52aOfm3o06eno/PUUDs8vUU1VI82K9IIEvIEyBHCREOJ7MX9c8iMWe
jG2UjM62r7Nqe2UGxn5RhGpoyp1WafbTYusF/ar5psT40V4l+fpUsKP2k+Uc19oqpUUvbpn8TW5r
n0rdyG7gRkEckY4W/ij8G99f7hcqiXTJ2NdYbPVMy81fGgS6yLFT/WJlhTxxBKaBjDxwtzhWCloY
A++4x1tf77o1lGlxZRmyRhUH9orze5dl+6SowpYYSKaiDYHa+H7bIANAshcLpYVWOYBuNcs6MTzV
L4h1k3CZlfPqmdRUxTzfWKnts5hGK08qwBBl99msPA/NlbbO+jkKYc3OR8KFgiucimHNWdf97mzK
0d/Lslrv4Em7rxzudK1F/clSLg50FlUMoUtW3bp+aGbkYVO8VjrxmGyHGi0WRbAicBkPhTW4ZTD6
k7dFOxzfOgkpAChe2sABwblh8xIFSilgnlXyycOiunVNMe1pONAmrCBoBzLo6CbAa/6NhS5m6285
wGadmTcFXuo2D32XvmqmhfMKL9NJNbnYGf4yPFc6RFkSQfvnH0BaNybNvkZTyLbLtN7wfCWQgqNm
n64vUdOTlT25ci8Bq9CoY/GPCTsyUz27X7yq3Ro1crpkJTcbAEV2qkVX9POMs/79GtUMP7EOQEst
Mrw+vgxBBKJwMV2ptqlvft76sfGns1mxblvR3Jmm6FJY4V96CSBBh5DvXRHrsvPKQzy239cniisR
Obs+dxke6DWXTq92NvmijLURtly6cehPYzvAQJypRozePjgGKFux9N1zNLwOODPuft6KOeWvHHr2
PfBxTtgE+F3m+tvGi7vDFWzb8DC5UzaTImtEs/PztVzWAd+lv68mdh5F6zd3aLas0K1q5ugTBczV
Bo7+Ycszfv5l6e8uHX+Xjfqmcrrsj2//uZqHRLJ8kaxYv0p/LkPoGTnLJpYyV+G2NTkfELiG2+vt
3YOUdcwCiBI8gu0Py0pEaXbUHJ4j1ztU88qHqVX5Y0ERfe/W1Wfnv7axZdxfQfHQ1AKkiYCsrg/9
cUznB+bqY0H+EDjjyhT4FztUBo0B6CFJxJaRI2b2/AQxexWRdPNPjF1XeuKkxHLPsxz9X6J52rEj
OmaD02Y5+rGLeEelwxPX3eF6iXmrDbCqYB1dX+Y6Wqw5ou/eaV7828+N5dNq1BP4w/YZfYODTdRx
wuvX09sMrPlnhjEh1HIig6qZZQ2JNc3RWVt7346tkzfOLTtAQ8+ZE403Ip/Le8rWf/2CJE5semsc
mTEYe04ttDYGgIrrs5Durn/UvQ/YB85THs/qOMRzTgn7XMJq/PSYSARlF003Y0xSUkchdLj6Xa9m
pgbRLvq3aZMlRrK7EgI1RBIu0sXwx17hdYaFvD1rbjUmywlAVQYQw5cZk4laz0SjIegSD2VTS8ZI
Tv67SnwW4UP/MKa9tcnIv9oqtFE3XQRkBuPfJhv66e3nWHBSjjGQZxmzFtXumwKzxZQ4d1dgH+Nb
kn+H4ctOBI60NWtczXQcKKp6885H6hK2tmc8DNjUjTVX5ZqeExH/QGFQuqd2YPc8Me9XU9M96ius
tfezmy7j+L6+mugBYU02WLSeFzKHfQkkfE7Q8PeIvG8hQhiXPiL7ihkXPtMl2ysLAojOnm7fLnZx
SDVNvq5/8vo/XP9k6SMFSzqAF9OUPg6udrkaTzXCso9ZwTJTq33rrUGjEwz4LjRcd0F3zWy80l3N
Hullmqp1b9/bt4aZorelZjssiXnpV0+VJelz3HTVN87NcMHvDmNl9sUrxKpDY+Q3Fc+ORzyXzSPB
QDfXB6Lb5O5xbLQi8BgHhHXP9540yAfZoUW3PN+1JwgNB0epmX60GQ9Cr4ewWgOoCSgB89I08cUj
mm9cGUp1x34+74vmZs3ne85nooJLLtwdwVHFc8k7cE5ZAWS294sFIzmcKwVDwSCqFoCAP0g2napu
nYnaiw8Cdu6r9zm+6HAuP0qiKfhexzoECFJ/GLr+UdY5zG2GPbda6Z+uziLgPy/m0OivU+9YUKzI
aXSiz6RWiP/W5Lprhl0FeqDRrGaHskiBqsz7wCwr9ebb7mfB9O+7fi1tZ/h2rPLZZNf9VtDXB7rl
j5eK3vvs6AWoVYTE4Y/L76d4mxNxH2t6etswK13l6MtzlBES3LvR8LtwyMppEzxnc67C1EyaL8Jh
djqEZGeFkmN1s3dLpxaYMZxUwyT6TSI0/cKOpWK/D/nAMpM+tBAJ7K6eYWd9WWu1xnyb2RdKh/jk
M8HAJwK3ySdlHjg2kRXSdlig+5lrH4Qybq7HiM3Qu5XNz4vrV0rJQPHn5zBdmoMreMReE/7iKsqC
f8ipuqMZJ3h84yGr4umMVzbHe3dTrUS/xVtBwUPvpztSC6g+LJ0EOyZXF9ZN07tJhiLLOJVfGkV0
LoO/jygTv6Z/277dWcqDVSY6OgCazn/+A65E2bLnVv30VWMkRjWyPp1HAEx0L3ESTq139/PUtXJi
1JxqyQAiCzsQtFVvdZe8yc6O/jZ4p5wJzT00BIfZcq34GMFo2gTxvfa+8RMXdv06lGjof/ho2PI4
T82QsdWLGb9dn6zX2lLYEL7Y6RJz9TnztNzaZpTek4BpHA3iFfdVlBON1K8KvMXp472l5rMA6/Xs
u2yyR73Sj35uDw9+J757a01hEdgKUDCV40/eWjNozslbInZ39ZQ8ecrGqzD3I6ZcZlpMDgcdw/WV
nOgXBPD93xgWf4Ws/CeExXUsseYDWFjFsYH/JwSoMVSl9aoujkw9aSFhAbaMx9P0Lsatvyv//TuP
0evP1zpuJN9empeEisCPs+hFT5LyjgUOWsbEKR7muBAkYRboskYvOi90UqG9TERMCekSU7Z+EbWk
cZyZuaS6N91rQ32vs5U8//gce8S4oW7XdsD8qd/o5CItr8Z4P62hFcP1l1wuFLzotdZYi+vX5Txb
F5H4vzz+5Se3MuTOHnQc2FVUAXm2vF1mlMUjJu/HSqavtuNHZAq5xfb6O7YQ5XYk3vbSIbkk5+FA
QGbxfP0lbVFpxo3bwMHia2akCzK0i7CK2FhcY20S3Yov19+ZifFaY/u8DHr/JvXRuR3swXxhqfQ2
oshGtwxYoxA8EY3FbaGsYaG0ne6hGf3iuRtZgon2rcJUAiOyxSS8/hLlqX0rPJ2f2JXPfW++//Cg
XDzJaFVwYP+kVzdLHh3+78vD8FYS+n+7PlzfMAgacC3dx9nOw+p/MElbLCpp3WsmI9yhQPOnS/Yy
PR3PJveT7tYm2qOkc67CoqsSaITMtrp0Ku6tsoWMVYBoGuISaWUPvjGtfdIzulreuOgeWEP9K0m2
n/r5luJqPApv1vam21YPHdrhrYuEGwHw1FN2xe1dt1rSOxokFt+qCMvZxKBJATNGPs0DGDti0EIn
hzxHzv29XLnXTYT/2SvGlgB2Yifn3mx3DshBBuhOfHQBCz54adMfYqcglSOpHoCVm19VLP/5DUCo
ZtdC60ZA7WcnkB6UBIPhvGaqm3YuEiU8VJXzKgrpbuMYb+VspuIVMjCSnZmdAHIyiBKd4ZzoG7sd
2SPFC2Fqf3AxAhlsa3wF6F4xjboDJw/afps0TDwZ5P6spnZ9bWC61fverS54c31ZW9Zn41bVoSvq
v8aU2buh8KsiSFwNe8AoYbc14uafX4AGpBTDnYaA/z/+Q2fMwG4ZT1sm2aOVR//LSTJeTM2P9uNM
DVV6iB/EondvteW9Xh+wUTJvrZRmOB5dIEP2uLHWgLYMCca6D9Of8qL9AAs7QQlyzHf0+EGzesvh
9vGEaVHcV9ykR6QEAh46QfRtgletyRRl09IiUWcLciWzIWwGjbG+/OniWtsMinIRd23U/wVLS3qO
fDEckr/6hO1C3XUfRDfbP13U9cSL1n6qtFE1uLOh7XDf65tmnuTR0L3ssWoq+egyBlWqye6vX+od
nyGD04KgipTxCTRseh1E/y1yI//OxbbALf099umvhQP0AIXY+iGnXa2dEhsuNrb5SK18KK9AcIZc
I1N5j8VEoo5O3CZhk2ewK9ePEfeJsTetigNzfYmwo/5/oMKm8b+gwqYpTNcnj8Qmv9L+n1EH02KO
DWKGlIkc5oGHlEE2p49eXfpuhffhyQSuAY/E9e76YkIvp7T0j3LCuO/dP0PioWuua9SR5NQcrz2D
A0Xj4EzZoWqsH3QChqvmQTes/6LszJbbxrJt+ysV+Y662Ohx4lQ9sKdIkbRayy8IK1NG3/f4+js2
5CpbcoZ1b4SDIaozBQIba68155gpcUjqpUzqaz3w7xim2CctIexDuBXglShwME1OJhdgWaZLX5+8
S9iES1/6RQunKJevSwyWJKws6KGOaVHFVJlqfGR8yyzbg9AXBxbW36Gon4x5QRr1kFlbiSDlh5GY
ECeMQEHars3apNeCWchRySOpi3jdlPuqid16w3jDPDR5ZB3aHFHTJCPVTY/xWNgn9QHX6oNvRpQf
+tTWh8ar4Ch+EQY+dqfR7u1GG65TsuWIBKiNw2DQwJ+PJWpokrcgym1mfsb84Hx5PfT8TvDnkOyJ
Bgw/I8VMtng7610RhxYCvOg0MTNEqjjQzGCQklojWui8AMliG9CV29ZVmj3B1cdWJEi3Wsun65wO
0CwIP0JxCBm8BRaJ6sKAZhsUq5mCND84kockBt3fdLNp3ujyVdxXBRJKpSWrxnGLdZkOV3rr3Dav
xD7ZGcdkSGerDBAQJYPHWTojEgwtUTbzf2LFh/k323ik4TWG25JPXzSleqmEKQ54K7lB6SbzON3K
9qmsb5JBvTYUmxwJ7KZfijglz481+vQaY27EjJoZWbVLWMIIpec+V0G7h1Z5T+Z4CAx0/SPHYhxL
j2rL/R5wYYYDcNQq8baIlBnND6iDWnlvmG8Q8+eSsmn3uHe+0EPyCE0RxtmzRXVljtOdLp+pDBbO
80eTZtbr2GQ0MT/1PAUdnAn5cKUFKOt+HHq0M802xLX2mhDMBXdpI9OCoAvCDUAOeSxN6PevkWi6
FWHlQUhLgCaNMbX2sQPYTbGdobH0odM9SRp3Ub7OYz076v2oHkfsV0esbuLoE3dORGRpHYZAqxj5
+fGFjpk4pR0KZsHu8+r1ssBkdlsY7aJWNUR3yrT/fV1gvisLUG9TKupUB46rOjAk35UFNsuNyNVK
7lf0QxwwzKF/ot3PHzmKUZ+m1o7o6gnzrilNpuyJwj1QBNZd0gQjk/9wXAn5tIya7DD2lLhq3lrQ
gwPtnDTp9fyjdjTA5JrZYK/znHzwo62KbLmndfi5bEemnQXJQfJhvm8xqkq2PbfCZUF3DdW0fl8g
sTpQm3vL3rfVJwLLCKyd4ItFfSUulQK9zQ0K8ZSEfoXiK9C+N609p+wee8TX+QyzsDE/6WVY3+p5
Nn5QhVvvUYgGWU6aYTuWLiybePJ3gaGsRW3hW+6wIbxzXM8c/AKF7ULEbbbFpGtu/AZpaIwVeJzc
8qKhaXuwkD/Etf9gmo32aSisA8fEfMh7ui1t7WDIk081WAI7P53EitHzPq9dCtFepYsC8i7zxUnn
xHmyR7tfRolafeoICUIsyHSl8jxvX9K2pJebwnWdIOAazyNeyLOVapc5uf2/z+jwMFz5z9fYcD91
vt9c0qgWO2usqvWMjyM2u1zEIv2Gc6Q/DGk2kPOnW0cNjOY+yAJKAqGV175bpRuvtBHaD6qD+CKy
HgylzBdabA3PZtpd0fwajx+c0XKj81Oha/EWQGXQDEtjFyTsmZb6U4qB12dW26XTuEly9+UHwc3J
qu8st1HTN1wPuzCz2GUzJoEfOO6cWO1uwDdiSVTS6K9UYMYnfeYLvfMOv4vVXGddqB6TMkBBIhip
Tzk2/U6JUAsPTLGQ4Fn+oZ9QqwOYP8YZVFFr3vTLeZURew8jzfdTLZ/Zpv0w5RaJ67mbsK1nHglU
Z2mgSQiYVUKismA7RQyry1jclPJB07pyFUeGuvETZ0IOF8LmMVuMi4YKnovp96iMFW68vln+/oBy
4r47oqaq6rZq27bQmB0J591J3YLHthCvmZsqP9Pjnx6ZSMqSnhjXjKJlO8KF3EYj8DVd8et93RbF
o+56T4Ez6OdcBPpDygzCQf1gWo2D70tlPZZFfar6W69J6ofOtIz9j88HjbIZ22of4NK57Rxg8r6m
xyAXsh7/35Dsa/N2bK3itk277k6nMb8IM7M/wpbs7uIerUfJWHpLE53ZGTqX6zBJY65B27vkdE2Y
dzJA8en67lzdECt0fsm2QoiGA5odHT235qKxG+DtzyWqrdgHFCd3Hav1GNca5RX/q2K0qCZA1u9f
n1qUXsQBEJjaDjc242+mSQCWKmMflGZ+6HEHrjx5ZojSqV4fHPk0LQlEj5rGvQQoR6EmutXNUAxH
tyyvamcMxKLBn0NzXCLOJ5Nz0YNhqkkWIIxtdp3FGC0gL4Mgakg3zKi3lpZuIDgetDg86uYBqT93
zhQZpwKrEU+RfM9gQxeh5l0nIfJdubOV+Gji4ep9isuwlGfp/PX/PgN15awtoui3tcXMcLR8FN8F
IwWv6pHLiTE8172mnc1KBoW5NnWcQ7e7r7OY/Udv3ytAr+f12TJjbyMtBdt5HR+CcNW1/melG4sz
7UHaLn6DTAxJ+5PrYdkLaq08jYRJ7mJH0DQt6osemuUT2794w1oX7ebvDeloh+bo31Q0fxRYIlde
OtmovDnRhjQ5oN9J79m139QToQA0AOKnun+gfz9+yV1fI2Wnj3fKpM6fpkET7l1V5xbvoMsvDZs2
IAHdn0WXo/ZPdPUU6cRqeo7YplrRPf7+mrPf30cA02mG0DVBxe8I831AYFs0GFlpbG/SzHJWVQWM
Tf4dCA8RSfWIAtCnGY/lAMVGfj6LzO+fz5BVr9nFdlvLAoHmaL7+Wq+lLPbHSA8eyTiTzSv51dYI
KxhJ9RWdpenz4PTbGf3DJaYvMGXyAAv9YLURey0YjX9CYAHBzA1n8IB0Gm35pWz9egnbVd8m7pCt
QpPA2S7vXkHk0F+u9TfPBg/rxGvcTzaSfZZ5sBgUJctv5o98AypMOIRCWsfzG19+FDYMsRLXHlav
I+IpwNiljeZ+bu2FJBuwl2AqOdT6DqJDeWFnQicpAwFj193d/JBWw8pTXfVTJz9FywsoWx2Ckdeo
sn//zjlvE54di/aKrjsGziOWDo3nb/twSVo16C08F0Fu4qwL/FcUP/lLRdTWovRqbO9JxdJiKOzt
R9u6zlUhVrnpDJ+x6Z1c+b1WU1+nA6KAoOjGVRhmwcm2wQ+RtIXsUEcvLYUjOmPwS4TSc77HWR3O
/dGvQK7KHpYfm+n2O1cr7HKwOX2n7SMz4jjFCV8GTZY7pbj4+Lm7QgIsqnKvtTaUQLmR+PEgRGXA
oXKGpWGXyTmvUmK4QTotul4kJOaZArFo5QcHo+bH5OeYA1P76h00GnusznhHXpAXMs8VjbGdRKut
BZ3UR7fEip5HYBHGInEXqJj0R0cCe1Rqvbc/mZWpsfW4ZtYTI5MtCr0YQZOeoMjQV7mbsusIkDfR
zKkWM9NQK/thn4q4I38giW/mzwV9OiJAREZnWr3xUX9N+2V7bpgMRtiZu5qqo9h413/tYRISZ+aA
eZu3s0NbhkeF6A3bMexrETBsVmJhbIJxVGiCVMy45XY5EMQCzU0K8AQwTXHsMcAv1vPYtXTD70/n
uetIIsv3RhtxVgg9DXtczF0kjEFQoBXeSXsIUV1k2mIemFodQhjGzWqRf80SHKIEUmoMiBXnWGCX
WYVEftykg+xeJX4MJ6NX73Bu3KlUz8+T5UkFbz6cYdqM5IWtkbto97ndV9vMBTADFvNJwQJyaGXY
G1ZAfBaFFy4HA0esq0jR3gw41kxgvpGTXlrZT/QHv9vAeWVn2HMjA4Q2m9GqT8w/y6s0br75vkae
nQrDwsRfU3EXWcZChuDIp90Yjscutb68PsN8f6sH40MrU0CTPsi3xpRyiackDY1tYKDM4GkUiXxX
mam3nL+qqRUZVVkSLYoe8qCwGuvc+LoNQWxItrgIvF2tEuZMm787ZnYAFU12dVq3Adw8elTz8mmB
zK2r0lEaYtGe9SH9dnPIN8AftSsLtpwp064cpnTXdMRlVv20FbO8S4j8phf+cC+nFvMNiHEM1gXd
wVOlaB9s8Yz3kwGazAApLIpKobI4mbK8+6kgZlahhpGt94cAIGSeeViAR+fRqTbzoFC1uxpXLQM3
m/efIgLkMUBQWon10XY77BCxoJYx9BwNqBPfsqegLq3z5Naf5ZTyoxx2ee6gca5MICT91MLXkqqa
DHcHFUBER1fKQppSwxLdAg96DfzqnRQRa6Ssyryu6ZwTnDPWhMuVhrJTXc9nyKg0C01G0g6RjRVm
FLepTqXo1zWkyfvfr9z6+yvYcQWpyq5Qwc6qhm28yxJNfa+1MtwdezKsnlxgHlCuQygX6LfQp0xo
NSleNSXm+BBnuULoKnY0Cq+E6ls45i1vXQDNmrb4eAGTkFmAOJO01Sj/pmhsd+TZ0I2xcyWfFcqw
mGVlijM8K1pg7AwbSy47Si5NycFKyiy8/f0faBry3vPz1kiuTq6w+ONQ7uE5eHcmwBqG5UOkOl0S
m3fWtCiK5zNSTbJ27UBvXvtj1l1qCn7koTUcpCA/uTo60TToii240gIvvw2lQ4TB9RBKo0sVWPEy
MWMUk7CMAEUYbXaYn3dmqi9n9QN+W4HgltZgEpvuxjAB7QgkBbclLdTllKLIT9visZMKyvnBtJ6L
pA8/mTX6az1iTlo7JXAePTb2AyIEDFN3o8lty8195cUkLrDJ9KPoIDIWpKtcwVFEHiQvU91u8kUc
uc49MZ2kWwcypR1HXA0G1A70P6GZ1ffWqH3JiNm9MuS4fh7hF6FR7Uymy67n4qYD1u/Yln4VZQ4R
UJQ+QNSa4WuU0dyS/Ws36WhhKOCNfa9jwCQn5oYp85xEnxwo3hBkG0VAtFtMBU13ZDV/yyQUPAIF
puZ5ShyNBLwLzPZWB5GlqzX9PoUEb7n6HstK95g36guEjO6z11napZD6xx716thU2tGK6bvb7WDQ
gbLD9dxPmVspRfowemZwmaVZjgrqdDKZTSASX3pFxRJVxTUj3+46muPU2dWxST1laZjhAgEW3wvj
yWJ798x1Yy4tDCiBImq0lgDHy6q5pz01HP77aS1KkZ3FKrJXZNk+QSOBaVob1R2Htdln+7m/Prd4
M9AVdHdQczO6yz2kRvRA5wB43ay3Cp2CVRYbBH9TaW/753HQif4S+PvGYrx9FRrSkSSfsd+BArUu
EY63oSLcKTJiDHAOd39HGTF7gnwDwtFNGNM6jW6kFdICwoSxmiGqM1g1759zz7KXAhvKldMkbJ+6
0YETZtp44NCSkE4jc+UiAn3ShDykQDOMa01wweihujJKs8O84Aa3U12vSVG8T5vkTvAm3TulVpyT
LLqDdse0Konc5y53dNCIcjjE3XQpuD11K5Xec7uJElwlTWw/61U23Gejk0tQa3iVRqLdziG6ZVvj
Sw1LE3+CDTjKXA5xm9+kcatIb4j+3Afm0tVG9SpS8AMqIwjAsVWKfQTM/Xuf2VTLa6GW7rNwN9NU
l1eNVIvK32cIHzSg3+2dnuwJfZTmjzS28NpYU7EHMNM7NjuewKC/jdIArajpPjtgLPdz1gSjw3Mb
4LtyYmTBtqefsBUQdlyqG6fOrQOq+WqvsJeeW91z55WIQHehMjCBghqfWor3q76xid7IMgWwrHWb
VBa8SxozZFXZycJW2oDoT7fdGVMh9rnirFHytVDF//NtCivzwtTyDnZCpF861z9SpGJh7YKXHJQb
IeA9aA1k6EPNHn7QbOfZzTPnukw0MiptJgRF3Bwza8ID0Y8XISVH8aTYO3LOwMJXQ/IMtxQVgrXm
fInQmbUAOj3ColujTvddhXlfZNGfhaNEd1Vn80wZ13MLrpUxBa2fLhVtrA52C40RlyRrSADMdpwV
m1FUvSBrjORu02eExz3RC08dS4Ef0wJE9lRu8nJI933k7SpPo69A7KO+LUaTWPcoj4+1wqu2BS6U
uZBDbwL0beQ87ook382vI+lRnaTk6G0yC47MWLt072mwE9hOCTBySao6Ti9AOvbD689Gkfd1spCu
1XJI5DC0vCrb8iku3Oa6RtsN2gt4DRL9fSZfHEpIGJ2R2aDNqZ+VvN372FgeIM/+59PzN/T6Tslt
/Fqvz4bytqjheEXpab5fzg9AOtNl5RECSyzM1kHHu+MccBZ27RPdrDdrJHgyadBaJy29Rc7lG9V/
+qH8YH3CWh5gpukaNu+z3HvQYULndp5tQef00bJFtLnuk1xcRVVorxm2FTeQmul4uR2KWF9sZlGH
n5bqNrbT/ZwkmgcSU5rYUJ718yT65msVmV/E2HR3moJ21bAw5DlQ/ZyuoTw1IInXXWRuSBio1nOB
pAMRQ8krs7/jaSdah9HImCAU1hLq0mAy6ZMxLw8ehqhUsFcjq06i9BA6BFr1HhJMP2qqS0na5D4a
hn6bBVWzmoOz/OCv13mzUpaLZszG46iwlbd8xnalWg1bQ9C1HVXNWvuQ93ej37ECF22zz00jWM5g
6BkHnRDpxcBPqYPqaDZGfsA3dOt7w6bs/OYwk/6JIilWatQZyNtz/Vr0MCu7sx211t5TYkwUdj0c
EI88tGomFgk0hC/gQUIqBX/c/UjOs+rOO74eg9fZh2W1FXgWhRxwrzAOvhGXR1wAALRtXI60Jb61
Qouv5i2QaWKh6+GmsakW20LGcswPhg5BZ/7cPECy2/CUFFV6mI8rG1ouLzkwpOYf972dRqiU2pLJ
jWncWqNS7StqPQg8mDQtLXwyooAUnar6Jj/QBbULTRN4nQmOR6a/DmfYFK3VqbBXLX5DYq2Iztrm
0T0aCwV9IncQAeyTLKxpl7qx+gCSeuuEvvUXcICvY0TqyhC4WY4kn85EplqkyURBcTt/lJX+5zxV
b1jXp4NhCIQTupN/UQK8cNpdMcF5xaNbLCDLbdGYdzsnt5orwfBg+zp0G43yaJsB6W1ekF51ukMu
QA6z0+o8cVDQj2Ck1Jd5Y5v3Sq231x0piwt7wnz9OnLtDCc71BUv/IMWs/FL8rDq2OyeERSrpiOE
9i55uC2AhOgsRFdDNjyOoy+zkXXDoJuZbhJqySUOKgsXqUY6iEQNSJnoa1hHqX4N7U9aNNgbNaYd
pgD2ZYgWDR4GRyhJBBT517GsVuePkJSbayI/QzJP2ABjB8ieSjU6aUwRXywz2tUtyqNe7e8m4UeY
Y9GWuwG7+tgdvszPgvbLq2LbDLKd7VbBqwpN5Bu7x5/2+5JdGM67kh0esWbRVGKuxG6B6f+7zZuv
svIDpb4Soyn2caePN6OMypKlBTK3fmeamQybQjXBhPAhasx6V8a0muXunLidJz+un4Yx95/lB37R
pMgWoPLOAZlZQxilklKMpnCPSa9pA3Y6LDh5bwwE9ZV4UdP6MDSxc6bWwT8bTMQnlaq91TN4LCpw
gBvT04tdKdRp17TDQCOe2XoisrUvc59CDTtUNvT9Iuf/IghCKx6LFvF5xwztSPGfPwYm7T4GSXek
HLEgEQ49uab7kCsv8y1wcsxLHhcD/CnDv42CGhySnOPV5iOUtx6jS6/vq3pEmtTTIvbVMvzMeA24
WlEcTQtoNQzH9tQO0RctjQdw+aWDHC6lvQAhcluWeXMjeqe+cYevlAnmPkf/R1DhgT0LyMpcO+Sq
jmKzVW5ioEtBKNTPYLKancqC6Y73kaBG5tvITo2o6SD/t+TI+OIG/cWwalWsX+SmewxOpexqcrA2
0VmZLjKCyVeV8XMwII0zM3GTa6X/YBfOp9mBgO5bjZKXyJtIVzGt5MQ6GEi5OaCdDmi+loulCxjq
zB2I+fP8UGdw/CKr/i4bnY0IlRqgpcopZhTdjC7KaD7N2uXOdfKdFzSwB4cp20qS1dIqGxShPyQb
avmMp9Lcz0ukIm1nHn0NPx/jEzFdP3/UT12yHIlt5Npk4z/KByQE6mt39f/8OfyP/5JfXveq9b//
l+d/5sVYoTVs3j39912e8u9/5c/893ve/sS/r8M/K1oQ35rfftf2JT99TV/q99/05jfzv39/dauv
zdc3T9YZM9TxU/tSjTcvdZs086vg75Df+f/6xX+8zL/lbixe/vXHn3mbNfK3ARjL/vj+pf1f//qD
XvJPC4f8/d+/KP+Af/2xzKuXr//46yX5x21b/fJzL1/rRv4K9Z+0Jm1LCBqoiIj4jf3L/BXN+Kel
moZDhqRjowNg9c3yqgn+9Yfu/JNJrUH7SJUZkzDP//hHnbfzl/R/aswFVRfZqSFsl0b3f/7+N+/j
j/f1H1mbQkzLmlr+4jfrnO0gcWR1sy2Ddc7SmDi+XefMWFj+hEnxMhgWetMKL0Hp2dN6yOsCQKG7
g1l+rWWauq5tA3AGxAbV8pdaAnhMMOyW9Cis02ZzIr4p3GhOMS7C5jziY8eTjDYub+kKNEqw7RO+
3gz+N6Vo2usgRBZSDTeY3KxdTsN1HdiAHZiVSf+wU3TxldpdPNcOtk0shp3iTul1oJ9+eru+H46f
/3zxN3++o7JltFVTtWxVyBvkTz26qggs220q/6Lij8DlV6EU9mmBWq0H5e867ypnLSbFWMiMOJR0
pONlQ70a2fk/ofW50iNNuqvPCPlgVBRWutUUAG0fvMq3sw35JpEtRuTCfDNyjLkH/tOrbEhxYRiZ
JJc4DxnEpWSmYsW3F5UAzZiV4b2ZkzGFd0UBXgY6wE0joBPjt0mVlpN++gohssKyQH+aYWp09fuX
967RKV8eJ45GA49H/skz/OeDCJGuLn2tzi+DcMdTYhIXaA/9Mw0/qJdQu46O4vkrEhuPOQfnbDXd
AXKycVVMIGy5LkGioJUyU0sjpSIPt0lI3zqv8UIW/l0xNKuyz16MGvpdkA4ICdNhxSlNhzMa0q1L
qmAVueVB8QhJb56NpnauVU9l/srt66YysVOGIak5jqPKPoM9fKrYDdJPscutanRyKuAju5xM80A3
OCNVmfBJX3e+/f4oibdNwPkoUWk5GqguA7ah++5USz29xq+bJZes6gS5P8FXhmL5RtPrGDEE/g6S
5/xlWCUpTpJIZ0hg5w+uRcAXg/ZsM7j+ukeetrDs2Dv1UE3YquJscSyFgV0UfTBY0eTL+dGzfH25
jo3N0GDdsn/RtdfMd5Ev1dklT/V8z5Wz6hXr2LRBt5nGMdymnsLxxqWRjrV+CGEjuDBTYu+bSGj6
AwnoC8V5HJoE/TqrS+SDWrb6cEsXIFtbnftoUMd/INY0ZCP1zYvWVRuWiYlmwkIzMZ+pP10oE869
wmzy8GLr2SMGXLEMmYB8qnXjpbJK/y5VlHUyKc4hxnJzo7ZWdNcU1Z0OJuIEN/PJVNJmPf+Iw6fW
pHxRYnmCyDm31FCsVQ/BlE5fewxK+mjfJUVBQTsapCf2K+GbwSGV761OWK4Pm+U6Sv21N9X2sbE5
44isnVZm5K0yjISLqojSO4aha6Wtj2ppjZ9Ku9q2g6MtqJCXJBXRexyiiSiCuPrgOM3L2tvjJMDq
Eh2LcJb2qfPuisUviNSvbZxzWaj5HoeRODWYWGp3whA++vZGiI63GGrxPo207uQX1iPkZvOggVb8
YBMiflnddMdkBXZMJI22yc3u7fJB3o3hhkFrMu/iqu3MhgQUMtm44ENEpgDaAG5Qd3TewSzScyFf
seob16kZMj3VW1KPVbqNhB/sbR+r6e8vW/3XU4qrQJima6DYc3RV3kF+OqXatqCGi4zwwp07xK2i
6qvJaRDuInfjBidU5t0q0g+cnyuwXLdlFuxCUWuI6ccHdOz99dyhKyzxqHmOd1VZn3LP7HGAtMqx
ZnIFVRhXAInpCrr/M/8VgS5cIjUXTI1N/5Ni04vKzS0Z4Pan2G3+dGt6lRMbcoyyNE9Cexuye98D
JDBXv//j/+Y8kYWJwSLABJWN37vzJDF7A+1KE11qfBcHiEd3GEzAGqJuXAX0YraB2t47cgrtTJq3
h/nTLxLAEBc/On/wUuZK5O05y2tAHsEJy+vRrHdjIsT30LRrLbigCQm3fpm2+yK9DqOc5N440zd6
C9JQx4waT/a5zth6QssNxHoMr4fCqVdaNF51lmA5VY2a4Gmkwc2TJ3W9RvupYGy8rU02DqX6kBSW
1J9k0WZ+mHRGMKLBT4UiJloPMjvDcMKV3XXTUSiIh8YQXGkXENeVj+DNWgLVt3Gh3+nWKE4M6hbl
ZEEwLepp1YaEPRngbwPVbo7SmDSoYmUPRXutAFoYIO1o5vSQBvqX+fLLrPhrgl1xFVbiOqlzAc2D
bO2SPEBii/Sl3yb1Mm4Ptsi/tl0jTkS74hln57lXjYRxdPnZtRCvdOHgEy8hBnCxRK0Nvf2AwmUZ
OtHZb4b0r8xIzoofwzslSIus5GNMEfoJM8YGg7U4RY0oniJA26YUC08Vnb28n/wjE6Qbv+ssZlqW
tvYIN1ikRss7E5HF03ZFeDWVxjdTrbileg3MwOCvMOvND7SHf3eecseHpWKiAGV78+48TeUaaQyc
p1j7zINI3VNqSLJtoP3lqOCMtBjUdyXGce9GpTjNa4jT1tW+s5QPFox5mPfuPHVNk3LNQs+lM2N5
u2D4bjLpBtbqy+BDLBAZrPhWaTUmLuoVd9qO0TsvgaidfP+iIejZti2M5ioWe1iYd0OikrpUNxsP
RDoFXjxtP7iQfil5dccFWeMg1CTSnsv67evrzFrPepiEl7JBjjSSM5LW2lOVpuiSirJ6EJO3DnBS
c/Uozk6XcRWBjcPDIIuV9GCEwY7+HNBzWAQ5/XIZsGt3kbr54GXKl/H2MHJ30hwd9xTvqf5+YwI4
SKlH06vPftHBvyWcGVTItG8ZkkFjWIem53FFcS8YwdHue5n2YMH4dATTHFux//z/fznyXsk2SWPf
xWF7e9QaW6Rtopj9eQTTF+ZkFXlKUFHeJmi0iIBbWsWgYd1n4e88SofM5yaupIDDXD7aNvIM+P1L
0uRJ/e4IUXkbiG6FLfeJ8s71053JKwmKVApnOGv9eFO0as68Z7pirJl0AWO8oNzS9KgByIeQDzv7
6OYN17Csh6AsMOwq2X2BdaXB5R/mHhoeLXK/Nw0xVElBwDio02HRIM3bQW40P9rU/FJg6uxfLXlf
ZSXhvX53Y02pMwp2NuqZJmm4BX60VpR2Ycd9sjNrL11HCR1g4Q3JdQEzfKM7a01t6rXHFOuDA2n+
eiANy6QK4UU4aMferR4C26mTG41xjuUsyzS6YelbGq4s0UWnuIjtXVirE+hsfzogUCQIskvJAIMw
VFjkbadGf47bYAXc4eSPE1HPyFOXDoPQvQSXhEUw7JVoOkHKIRsgNPWdHkbGBXDkR4f011qFU1NH
A69bQPO5ut+eEaVau0FfasbZbqxo64YwPKcm/mtSBqpal6GTH3e7cSQCTNfvytKqTkR77G2zKlYT
+VP3mQ5KvPdNKM3wN6HSB/3qg2P9a7Gny8OsSyUEctj3lzXoqpibYmiceRWrygOhSNYE0PfSPGVx
alxV3rMtrHw/V1u4oBdpXsDwGxMISNNTVRnjJ8gA6zHv9XVVEynUmZm7Lae8OAY+LYe0hPMuLzYj
lPDihBmGFmsBcML6gz9FnhXvLr83f8m7eqR1yrSL+8A4p6n12Uf7INzo2++Plv63R8vhQqE1wV7s
/ZnJYhYBInG0s+b2ySUPfCbJvWCrH0H/i4VXbTrDg0IZlM995n8mP+Nl/qyrQJWD9J4AVY3SRYff
bjuAQ9upfnUKvbiFttIhFoI7F/nDyk/1Bli2h5K6N/O9nInIC3eH8P5UGgy+jAjtJFvp3eC7nxtd
x+qXK8fSBpspUMouU0W/+/2fLv7u8HItqmxU2Myp1rvlgWiPCXtjpJ8NTW9gUbq3ghbwooO9uOgm
CUhUG3VTYbwlTad6ns1yjdVH69yFaajZxHJN0AI+KkNnNdLbt92Vdh2Ns5dXpzvvXtdIfk+X935y
gTuAWDzNj4p8sMV4qVXrOFeBCM+5hxoVEQqYGMpRK5cajrFl5Y72dUwuJthacsWSBqRvyxbwdRcm
66x5LVS8CWhEB2tXzZ2TORK7aSet9mhPvXGtD433yWRLFgP4zQGbrH1r1BfWiObFzcKH1E2dg11X
f7mZ/iLI0duqehWvi4uFYk9rwHp5k4/hR7sbmGKtem4g+GXr4k7tYmbQNTXLqI0406sQ8F5YGc5e
t0N3KRKCCKhDk7At9lbbPDSlGm6JsbquoMyDcelYCsvoXuQgVoHxeqsuqwqUafmWxlbPsL4SS3jP
HXwFJslNUXgHx1Jf9KwMtiRAAvDJJzB1gVVdByWsipx5nYnUjf485lbNjdg3F81+KM10jWxXv+5r
QMUK7Z4LCQTONlFGRFLsHFZ5WFwNSbPLikulWsOVY6X9KiqzY59DU8FQGe/xAIGrxbFwMtL4UDVN
u+uCLtowtsQfNtjicd7J04Y0rgvz0oWSx2iTaSbM8UtSh+2W+TO1blE3sHzjYpuGxA2IIQBFU7mf
RjW7GiPmRWNSfqpka2no9SdVa08KyrW7cXoErRuiiHBxRhJNww54iTxb25NHuZ2lOHnrBavS7da9
lvdr35yYS5v09S3HL05x4F3N00stvCGF5KN+42xpfX+OO7JVhZHKMCzxrkRE72wkhpEQHh8o2dpA
/HVgyOUtOuOI2Sa6aoKSUIDRODQCS0KOzGRZ5GDoWsMCbZZDyYXrp22zgUTDlFyUiZRa1GvbkI0t
Cg3EJD2IpQ8WjF/v4lJiBxaImSXXpynrjZ/KIashfSJRohIgRkuUSFkcSwZ8B+iwzSpETb0wW4k/
y8JuD1xuYRQwMeXmKW3pRprV/axPGMPg/vevS/+l72egUNYth9YGMkDr/UIWxJqWpE4bfeK2uGIQ
WS9QqcMrrZUrO9XiU+W2F6b1i/l66uLqhAhCgfFLJRnIBxvet2UUjwnryEZVVajVGBaRa/v1Yf6u
XCMbZzKCAJyIm65jz4ZhGxvRIoHxVvsAxGXnYpy06piG1Q2UYTwoFsBz4mI2TWrH5zLBr6bZlThZ
k0kbwyN9RSCE/7A+eX8/Q55v4xKj2hLs4n/Zw0MBtguTvNXz3ANtK4ObzciMnxwOmMfd2ilHl+iZ
/HPblI2U+lXO0S/glhuyIszS4jau7fAT8oT/S9iZLbeNZF33iRCBxIxbkAAnkaIGW7ZvELYsY0zM
89P/C9B/0Z+7o6qjw1GDSyYBJDLPOXuvXYunjreuCyiAVKnL9vMWlGjn2I0etw6BanzjUNcdt5dr
DPbeEzXvgTBtDYKDMXxFtjmdOyT9ezSJ8lr+HEOFAAO6LIMZp3DbGganDgFrW66yA+XFQ79JpmQo
r2w5kKLd9IUOQ46anhPL3JHelnSF/YicaW8U3dEZB+s2jGiXSDJ7H7V5epk1++vWUJ3VH+PQPcwl
/HZp9sOF5fZd0413xHbKma2uhC8H4bCM+iCjYXRJsRkFFrBfijBaCLIn1AmAwd61qYFi3XltImyC
+pIgO3Pmy5giTcKVxqzyLBRtRyuPkJL1+ZBuXQRGkn5JEeVkMGpOSWLUl+3AtfXNLUMBKt2a160B
MRMHubkS0HP6WTV3D2PM4L9M8iNfIAnqPnlDc3FVbWL9WshMfpknH4r9GgHka5uCBEZbt58aVYpb
2ZJ8YRjM8DjaW4Wd7c06iwN7BY90Wssp0LWRY0+jp8Xw7qJRf0RxfIhSkjh7kIiBM8gY4gM/BXVf
R0e1qR+3LzWHNDMi3CtBwfRBFjz9Q6fVL4mClIjOoTDjtU0C/hEC+s85WSqfbKXspKGq8Ggp70rF
Sk42auuT4US0jhwsw3xe2BImPYX9qiZKpzl/QN/rHtUkfpnsWJzokX8de+2uid44EHL63PcNudXU
f7FpkcE4ydch+XA07IOORECdzzyBY8F6jvoHxSifFWMqHguaxQFYyIcimjPMMZd/fgP9RTDA6GBS
txIfyonbFjBq/p7xueRkp6JRH8N+jI+tzTF5yaro2JpgIyZG4Dc9bm+NwBfCFjUenbw1/qXroP/3
21k3GX+y5Pk/X3j99//xdlbMbtIKZzAeC9t52MSzK+sZs6VmXhi9z5WlAQEH4kPIHK2JrEl3TC6l
Nxb6wVAq3at6QzlHPa5LEny3SQLSrV85aqR72CIpySoHUAmbi+8MwtteeVgDNIB2LJ6hqcfPEU+K
jWJvNLo8OmuzElt9hWEwcr+mDq3+Tt7/+dqv8+K/qwQmv5iS2Jz+R6cdWaU5mloryDqfmiDBjx+U
6viwvez1IYGZLcXBahf4xci9ApLiVPjeg+uTX3RLFCK4ezY7D3wnAPmVNRFWtGESbfaQVfo9RraL
gAK208iEBL5KEqGWw7NeN44U6kSFw+FBFNX7dsVWjK5cebpWnT5ZplIBTbQc/5+/svY/bjWTZJ66
9ZxMesZfhdHikKBJFo14lNXXlCi5HVEU/XEmWOXGwZatTTEB2IalDnx0+gF6+31R1P6B8bBXGbFO
S9d+TxT7ZLtlfIny8UvOIdQfSK/lZjKWGNgCoa8JX53rn4mIAnyvzr+smb9MCYy/2LLZreg7mZyC
xDa0+I/nNa/cBSG0wLWznt446hreXCvYTNMxIsYK6OT2dhSNXezCMEWwpj5vPT2TNZ3N967JAYw2
oTjaiWWfihYU/EZMFbp4HvqeEF4ExX5HMjD0iPqn1Y14IxGr5anWoQpMB28emOrlxGZ5BTPyf75J
/6u8shzdRMGO2dpwrb/Wo8u0PlKmVDxGFna3PglULanI8Fa9bmmcp+3ksTZwLmo/vi1F9rVJe/ep
bzVmEbJ/iut/bwj910GJS77pIXRD403796QFr7qu1XDBHl2OilG6jBcLoRE6KSD7g+PsnM3oNMvP
xWNKmwj4/Me8sIynYWjPJZZ9shJI2XNib+rN+Jqvm7lS4sX9l6v3P3pXYAb4sCqmQw3r2f99mw1W
tcAyGvmoW7+5M/I7eHUO9EZLNEeYufuS/AkOYO7LTByxl6kR+sf4WNeJ9W+fZS04/+9hnVvoGOvp
fxWs/T2jcXEb5o1SaPTR2OzE1J84ueU7YhRPoXSv9mREwXY70XEuZF4QrxQnFozzdpGw7FqXpPEJ
SM1ShIe0tD1bGhOxy2r+bx/0v98L6FUEkppV84LnZz0c/seSsvumt/VJWx7RdQ9Yp/XsUIeVe2io
PD3kInUAz8Klal8PsYnBSHI9M2zDMKFQDG9MaOwD2kEb9SH451v6l390XfB8OnIqLObOTLr+9o/a
o6g6uzDUR5mHvS/HWtm7hVp9J9MD/16fE7+R6nVgur2FJK4kD9K1dx32bl860ia+HglppAEi7rsq
KPXChVyeBaNemP4wElNiDkobpKGBECF70xXGKdtgJWkfNmeGqk+Pta4oZJ8Ai9ZbojkikxT6EmUe
Jx6n+r79VTSBlx90LTnpaQ0VImtsmnrvMUKGIJZFeWFSe7SlsAIja67CQub82SSPtTtWduD6/M9L
I0vxxgbBj5H1nM8cPejM84zfMGlfw14MR3Xp1UChcxwJhmLbq64WY3ZP4vTJHUYaEsRJfneWPH4Y
Cv21FGuKStXlxEECihU4g3ciIl5MqUZs4jXiNuILTtFgKvu5FD+hiNv7WtMPs6pY6LKZdzox4rpU
0QxYg+4+TUgrIacj+pfbTFDo3zUIN5qbzHtPsGB0628xTV6AZo768f+/2Zdqim+1ig2MoaJZ/2hN
NfN6u6pOdmGxf3azvof8yRg+q745k/StNK+ep9rywzSyb5FufjNCNvVtxLNVZ7kDgV3XIwfszdT6
QhL4MhcV/ofRsHY1qAl/Pm8mVGxjkqsWPy6J+6Hpdu3TtyMIsqjtXebMBA33ojy1Vf1TMbryotG1
L7VrxVnm3ivm41Y+SYIA4KVNwwWD2THK6luXLsOTkkS+PcIiFq6TIxYaQI6mgziEihwDxW1pbmeR
C9Mg7a/ZXFcnUAz4pNd5Sg4/H7klQQxyKm1faSw0l0uWPkxN5VOphXt1gNFYOfWvBDkLEuGpgvmf
/47XjogdWXjPilw7jBmJFwD3SIpowo9tG9WIowVHG0X8fshGSVLjDHZ/mW5xzxXC58Dp7+mJ+EUj
rVvB7KQx1eTKliNIrMADcAOWszcjMzsoBBoFRV/cI7NscVTr8WcTjSQIFtik8F/Of/A4LUfHSN67
Yhivk+l8wCnGA1sUX/JOPXcWP7lN55IWPuf+PE93RQUSZB0z7rQpjXfRNF4tW2GpavlvvNTm3aij
N1slaUxHNHDfZj6ai3q3V93hrjH59MZYfZXDbUOZa2FPedAQ3jb0H45LFV4YCzqa+V0SEHDCDv27
t13qR6RZZE405amrScyzjHA+RAnx1GmrpBCvmilY6YUVlIgYF/2DzBZvKwodAsRvAovAnj0qJWmO
DhrfnskrdVK/NNXdlHt8Id2XUc2Sw/ZqHRamxI6Lv3OW7wj6CYUdyGguBu4Y63Bb62qeLIfWVYjq
wRk9Gg7ZdxY3Jhf2beuu051r+cF548PN9iwazzdcPNoJHflPyxmw+EdIhxPeciQGJRBBwqe5mabD
kDempzRz6ZVZWxIPoJk+zrAc687R7oEi6uQmH+DgR2TIiKp9AnlHcHDBLEqo1604n2oslF1uDbvN
KxUTU1RMhILqj6h1lIC5OmNvGZ41VclYvwy+epV8c5DWX2tzIcnKCMuTvgw+SdeN3+d4QhYGeMhm
XbJjp97LTRvqOVL9HcMTA92Aoh46tx536zEU6Bp+jU1T3InpTb9jwoqRRyG37rL4ly5T83nq2vhE
xmdO4hvRqL1holxRr8xrGA6qbMdlnmWwyVcZgqgiH26ibpOmwxvIVVH82GZ3bNhHPKXtzAupTiee
UlTHdbpQJq4qdFN9K1KjQS5AxPH2FFaEAgWhGr9rIR8lK1bOCOl5Hn0T9Xnp0mc9nm74+8LDYgl3
H67HShyTOJmcrj4irphv1Zg/oM8Tt8F95I/CTCOM3yBjydWwlldKc3C9p2HJW19xecbXrxW3HWyu
iGp7wiUqzJsZwkfKGBzt9FUp5CZpdIYFqsdVQuKn9c1uwG6PS6UHLKlHbLHX7Xhm8MeBDNAJ5lrc
S4H24Bgt4rQ9aqkwwkPZqpckXLpDipQI8Qa9KV3U9imSP8r+m8uoPHIiDJvrKBGbuRpkXXzCrdV9
MfOMZvamOrOFPu2dfPjj1LXfCSt5qMv03KYkk2zSo+0wtzXwpWxIIKzExDlO+woHPXGU/mvMulcM
lVGaSx/apMsD6GYdsfRhgPfxoEIp88fSxWdKzbCVeCtpp1ITSQ67vDWyuI6N/SWr6+o6jbD9w8kO
d8SzDMgAnzIVSXkOKLSaP+/pthSXpbpJPVEOWxulxmn+1PbF2/bvEOUQDdYOEiFJrO7JFf2otWy5
kjBzmSr112RWT2pVJi8DHGrSmAnYKYD9k3emG496itZk+6RFr+h+QV4XWQE4GIZ2uW47AemFu6HL
5Xn7XWFWPGytaTs0iWedexNIZvWm6qn5lJFOWY8hc9C0/EDYFjDbBS9QJCoZp03yvMSmv92CXI1+
SaskQY7MoxthkFS7a2tvm3tQtDe+E5E2ZzNVcNSZR0ccNZ6kAC/kR1WbxVUttXxnGqjn13bl9saK
Y3GNyiy7Fz0phg5g2e3zkl1RHTpkIbtGiq/b4zqW7b1C5yBKYqdN+LHXpAWYoxGcciIn4ouKedfH
FnAlvm4B3G9YLz2xCVh2kAZwiH/LY/WrJDzisgya5qkEGx/CSaNG10DWM+1eSbL30m7JZMTXc3Hq
NQK5zsVE7IM2nw3eSAtG/mPaTe9l2dN/SOUSxIn8xcyY1b9WEwZmAK/KjTDYHsUl+7mRi4rYuMxD
94zGbT435LslQ5ac7ahtiG1yEGMvSnFoQSd4rNTZs3pASlOhIq7NlJfGleSCGi0qKGihi9E6T4oy
XThWNEcuEZsn8dlncxCMIkT8ZpUrmjjmUt7NtMTBY/5ppSnO2yEpHAdCh2Y5HbS8LB4n5auhEbC9
llosbgKVV+yRzY/gtWFr+y56ghMFwanEuAvDHhImKQdnLWm4rsOMXYW4YKtcEJErSnmEkqL4JCH3
ft+6tFH50WlpxkEzKlkAlgUA5Ty9FaEePWeNPInW2WXMmU+yqJ/zKNKPSc1jWeNrZ/dATdD8Io/L
vWJhfUiw7OwGc+HEnvTB4KwbotqmJ+0PzxQQ4BXJso6OhgYXM8D/Q5vh8h0pd49lZZ4ADhO8DI3w
877YadljyXjRXdn6HTNKdrRTLWZChdwq3KVovSwMRF5VJ+M9SZvxvZvtQ7PCOKU+Pi2lxFWCvftM
WiHdTUGSrUqeXX8V7pRcYgncCQADCAxZ3Glh7uo8zEllRGMmtZ6sJsieU2kdtooc/0CfQuDs5ZMh
k5/bNq/W1Q3/iHFzSI4jCAkURGk/beua6ucEaDTcb1KHbelZCE/vynKLjDkYJpcM8pxe0+driE1v
/buef1zBhbqauFqYvZec1NfYIewxM5HN08dWaGxLb7GJYY3bqvGTNk+OgFv6/Tj+sGKqHWf7xUx1
T1R+XAiJqVpNjtvbMk4Gm5as+uQSRRzqtXUTMPcAxOVXJ2o9dcQQGfUQpkaO3OzVGA2MGg8nsqrj
4mTiNtfid+6WsI1GIw6IqjwnvTXzKAEiKnUgPThDzYAjy37A9kcs+cWJy8bn7P8lLNCp924RbBtX
PRjRYQJe1ldwf2QXkWqYcyqkAsSr4A0DSptt5qB23TkRDvMLdRJYJ8b0Mhv6oU9W5c26nHPcVGca
1aQyE5ylYN5E50KXszKO27USxsgWMlT1JXeN+tgZ8kuHjN5TeYUerGiK/bKKJCD6AR+tXHr2HAH6
md5RJMbpmkTfTV1BMzy7457XE3F+Zv+d8+S7MbHbhav4KEzC4xxKhq7KY9jGr5lDfBHOj+meVfld
JBJjZFUp1yg/VxKWM7GmH4s5VWvGoPQn09Ig27MoKocM2ky20T505xlNdF+ctwdqiXkLEZ4J3C2t
O9wRx24cxS3qqgt653pPl/YI93N4HhkDHkkiYFVg/3KdY4eYlMSst2S14jt1FYKpGxFvGNUzoj4J
eThMgiKEmx0u2a9aeVsEQKYQZfcNgMGuTkDqDIVzjHulICI5ikEqG094GhNGX+R3qhEH6O2AhG5C
CVrLDpZV7cxZBKBwolDVr7ot7NNkpyoU87ojfpuFgqGtrw2v0qYlAE+BS7J4GrqXelCVPcDlj5Bn
6BDXNWd3k93dle7vEhlajHT1RAZp+1m6oa6yMpRDHRpyn9ineT+Y2gsnqowoX9c6cjInNnrVN4yC
x7AVixu00JUGhCcgrPrwwJFDPVYq4DClHKGfd+Z0Md3skHdj6acpTeEkU7vnxe7LHew76K19Na3G
iPiQNYAgKl1zH1PHJWiN6kPoeUc8rRzPW+/BWhK/bRvjroLGJMOO/3rWQHTVaPt4Y7ws+fJDdgkH
cLOMd2VrPYzXreJYkuekT0lTicl34XeC3s6i05DOH/C6PxhyuKcMOqUPzJE74CCYU8LyMCjLfrZV
7VPb46QuxniK0rWJUe9LOZyj7NISE3niKn+PUu2FQKY3hp7DrTemD9uwX8EcKeeOY0zQFu7NcPPK
S3VVvYTSgskmnQPNMCwuulFxoUvi5fX5XjnJ7Kf4zG9JmXVeGH6oRtUjAq6IdTHLr8L8RtD8kpE3
pTSRskt07dkOYSVl4VJ9UZIv8XAArJW8xTrpOQTF5i8dsiS8kvXzdmpskRx5I0xusR4HokwWOwa4
BH+uV9xcFcAZUVD4HbPPij3W07vZFcZNjZ8Sd0gvCo1EvzJIk2IOMAdz0pt7YDG/XMdJiVTEHwPc
HhVcJLQdSp8qqAH6+rkhxtP27NghWG2t7M2d2WiQrmARoUGso0Ot6u+hQkBTtMLZVyb7kpdEwZSs
hK7QvnFuJQV8FQROjv3bnGPfyqfleUEjZBuivCc8H40xEDq+FobgA38mOEp3jpJlp635YI9M2qsE
BA1G1/QopZ3sZqOAuhs7+Y2Ltoshmiik+z4h3YkdRb3zQo8wfimgiZn6SdEaPn4OTg1xlhOHbdDn
ipn8EgPu7LukGs6arH5pZuM+kvL1m5QOeoPrOHSU6kuZorM2saeCGgGalzo9jenq3BHKHeSFaI8y
dOxDmCYvFaZPnOrzraeu8rK5LbgAdIm3G9iP5g+ASaDrn8fZIZFI6bAg0DO4bbcQ1NpuM/Lbwx2n
MZGOhm0Gos++Dw6AYzpi3W6EMYCaINF8SJg04iqb+4MWmjITxPxSIjEvUFHBRnhMslutOL+x4GYv
Wl98NyEu7Yy5aw+Iuq71nIibmrikISGnABH8IwbWtVh4VpkNvjojkEdR+8Rpd0+1qnoqF/CmdNZn
tRFjnE17GPFxM4uXtJmQeebuuStajUaJ+FqChCgxGj9ptDKwYYW3QcrZN8yRd1He0vDAsf0zM8Iz
PNoZwMlQPbWIwq1BtX5BruCMpLFzhN3whf4392sYlycHYfncqc3eNePkWltk5RA4Q6c5qucTX/sl
0rraV8awe3El05JgjKcQyYG9ptyZF2tpfyewRJjB/zbt/Cdu9L1hZPkPVf3Wkse8mY4J0/rZhK7z
VKLXduywPqop0dWSReUvVTzQ+Mq/0fp0TyVeM94o+Tf8i9mRd30f9AMPWaIFpTFlPDdY27u06/dS
IZ4GNFweuOiDLvoMCXV9FbetMgSEuF1WqwrcuASqqd3Ic1bErldOT+Q7xr9LWODgaQIyzbNTh4jm
McWb50kVU7Rq1lQ11Devqlr8XlLzuPBGfOhceSgkV9SIe3s3k5TlLUQn0OnoPuYk4nuFs0p3qvtZ
r+2ozmlRKQ31Q5hgLqrJPPTT2LXPWUOPaZjy20J+ajhP1RFhFsl4uZvv4zx6tMdUgMzs8wdUW2hA
ZpC2bT9Pv1UYpNZkWx7BP+5xHLVDyEE+RyXK+ERqPCV/lry6z6n5ZXWSGHGR7ULZhbsFw1NNQhgT
cunXmvKLC8MuQUvDqwpOy/MvW8Jx55SgROVxJrnUt5LwrITkVie4KBCC6V47Gs8dutDHjsjrOB+/
EdaoHxgWj1gSu+9FR4p0CBPqyvZEHizY7zIRniUFbN0MiB9cPZ9NOPL7sCVVPaV4llN6nUXzbLTR
5CMdoPIB3w0K7WsqyaMzQmsfyvFxiTQkYU3ypdbkl0Ya9B/6jIzpEAE8zahep1rJafYRSTSoBA6j
Ty28vrGTQG8cULAGFPyyQm3K5J5+8i4tmNItegW7JKd1CAqfZqDxRnaX3BN9QhArc20T6TooVQR2
c07dZCgxeGjN2eXTj3ZhaY9dNXBhk6sS63+gjnOa3atTHWENcYNhgABYsfgOBVT1YnLvNq78Bo78
ThPETtWRDGQjwA6yge2VhcFTg4/nBIXo0eBJcwfzZaJbTB6hJnZ03nl2Eb6Bb9wn0SzOg+a+5Zp7
cGQEyVFQgydr6Tq3deCkqqDKcFRk4erNnSlfdevDGIfBn0Oxn/QYJkjOCMmBtW3F7FmVJtA4cygD
y3Zep+k5RdcqJqKwyeBMxfEblsyj2jA3UXj1uD2BxvROir1qj3BKTJf43ulPDUN0Vw2AdYE37qp5
ti84R17WLA6vIiNkl9uM/1RFXsOSjhQWOXkYzOmEi/8xguYXx3j+bHKrs2bfoZock2jxi9E1fPAJ
rg573ynHV+m4f+gS0rJqv1nYJMCilRaSEPPUThoD2FEPd7lML2UdItwXNSddJ3zj9pTBMsyvZFD9
XOzJJSiKe9wrw2PEwZ5qFdUJHjBXCQm8dyfkimq7Z798aVvjD5E9P+NIvEQDXLfOqvexmnxLCXki
V/uu8TtB+EWan+jidcAf6rVWYe5lA2xpNL9Zndn40GJ0zMWNc3TiLPNiJeGDG1zB58iOEczYxb0O
iYdJicYZMzU/dJoS7udvnCQIZxR2fmgnktXD7CVacY1zPH/rDU6CVcGpTF9sxdc64cW3hIMp0spw
hCdrfCkntaDNkyZMitqPPG1P3YQESm27P9YwFMeJtBVCTnQc4OV5ssovqrSW/SL5UnbX70bNyYJu
Fk+OzB5tPalO01TCySYFO+M8P2lYrR0jO4UQaXiGa+LLSYgLDT6goEF8RpDzLuJ0OPMo/DT6+mo2
Xl6J9GAzKDr0I9osd0C3M5RntdOCjC64F/XtnvWv7TFh94cdHml1n7rTSaOA9SPN6vYd4VG7xSJj
wnUi+5Lyrarq1mWacQrZHY/VvKY3g91SUDNVKnHmyWQ4xBbE3yeW1j40rItSKEQQhX1xTN0XZRop
fVoyrOrG3mOk5azQnhQteRxUCnYu5g4aZ4Iu2HwE3bwCQAAtozkk/m+x019kQ7y7uWAwhxOoba33
SMQfBdMaS6ErLyP3tc6JPYLl6e5cKEJemib5U16TnyqG75mOgHAszQLBfioIWByZ31YlA7jevfTE
SKd0KNxeg3pqdeFdS7oREsWe+CPgOmWiHbu2n26LEl5T+IqHPEdQNlc8xVyLMRiAqXlhLSIfDCUO
oCgXbN7673gisB7oGieEKn2gzmrPraa8mGOnvgLkIGYbzeN1GaKzBfTjqBgJ+nsyGB7CYvw1KaW8
CfV7HVrvnQLer50DweTnbEMRDEJZ1XuXftYx5ypfKip/6OEvS6nmp7k3Yjx6ZnwcQQSWbknap85w
wR5KIDCwxfapNO177MDuriaVRnfzXejLkqJLxqoIf0DFwus4T9sv1VRGe0ilauDahfv5z0RhfFiL
ap63f9SEBcrRYZkJP6/Mh+0Xm5r9oVtpq44T2sG40sJzw/2RtmX8QDt23lU0RfbWxGSvMIyRhlGn
UMXVuFjtkWnfPEO3KSP6Qo3GYG7KvREalr91/pKFeKKUOpnJxvArNnqSWzlujtlzlJfKZdOVZWIe
iZN00f3OL7hSTqvznogoixRZ1JQw9P9EVksDKeKd5s53cyFtxSmnnw1B6HUVVUwlKchmfRyvivZC
hERxwMuW77bO/yZ6btXOPeqULEBofDRzOXVU8tZwqNaLnVbrzhEGTbWrM2RJTtv9Eknti6asQIRV
BS4YmygJdnN6zIL2KcnRTDylWwxfHSIrQE37W8guYtzPP4FW44tbYY1xIK2EHvGUntnyGLfZHJRp
i7LYwUTdcbLVxvZRa9pfvdkM50G2Xk4CD+pq/dYX40lWtFYAGr5u2q8qdI9oXJkyr99iGpUP21Ea
Xx1cUDtkFRzi0HndZFLow/QrAdoYp+hRXFwN4kRj/ZRQ/OjqQzNXtTuGzfnSjcXibR3noo/Lq4NX
5lOHxiiFwJnqZcbT7fGTks9+X5QgVJqz6UfBxGrv0vo5F4R3MNQray8iCZ6d1BkeLJcfm9HW3bVU
qKSlL9PRVFaGuNK+pNlSnviL/FALndCYcR3LMyDrF/tiEvtFHdoDX2u6ktxYJcWFbuj1eXRHJvnl
clKZ2enrZNuqyKcpGuDPxL2lIrv3MPB2FmAsFOUdz802+uvM6hT1wnowHfc2ujgtkgJRaWWUnNOt
PtujrCk8fVDNXc0zgasJN7RSGk+cqvNgm9ZUTvatRf5H0Ltuvmzo8Ky9GE7IuRNc8bkA1klDxjEP
PdpXpqUQLOQcjKFVPtI0Oltd5FzyAYVisp5kCvez5xlNGCnCPMu9SDpopkku8TBXh8EIpVwX/XCC
QsA8xhpfpDNw4moHBR3d2qhcw30iSnitvYRpNVxs/eqgt4TSWp8F2uk9ZXAcoOQor7Fdv6Kvp3EL
M1ZMpGOPtvFg6/MjV9RlBbtypcNpu0nPPoy4a4IuKrVPv3Zka5239NI8TLERPX1evRiAUyHbu7pQ
im0RvOaUHce1i4uN9RYHCrMHNhqzfkgKu/rO7D2+KLVxGs2+ukwZ3YzOgP0njdY4hh0CAENfAhtg
p5+EFvVz/tnRrWpEUGr4Ba7a11HpXWZ51MPrs1OQHaFX08c8qNODVuPnS8Mf29tmWQoHjlyNBiiM
djC7ShoLNjrgXoBvCAc6ta0M3Kl9YDYvr2pTcbqKuicT5agadfGjM+X+5mXNpn0xu4TAyOWHU4Jm
yrhthRJN52pG/LS1CjTO40+dCH3OvusLL1oQoJe0sm6zQUHL0qMJ/okEzI2JiKIelaZqP4UrwWSw
aKy0yj4nyod2TrCNwpBi6xeR5m/TygzZTBYtl8hr8rYiF1Ayj1zNTAnK3XgkJnBbqyKtTbJsmoDg
bt5rrRaMTuKcYmrw0EaqOKHTe4k7rCzFmF1xEUU7Pba5sbDLrxNBs16Ois9vO9thMS/6YevI00qQ
Rzpe3jaUqmv1jZFFG2zavZGzgbeU8Pa3NUazx9mHNF4OCm9m5m9TSoTj9J4q5VdL6t8s0SR+3VnU
T3Z11mjzTsKZPiehyL0ZPhCaWHo96MIo58tTZAMLj33OEEQo5xVESGQ3rlVbBw0KPGkETERT2cKp
WJd4XhTj0Y7CH4qC2mt9QHpBZF22uNUDhaP0N+SUnaP+iBb3QETW+DKbKDPn/lmn2jxm6Vjsprix
fSAgvzqu4uUzeWpSWzLK1oQOQJnepryzE9Hse7V5BH5NTv06A+E5tRB36dT/QPxQmq0SIVirRLHc
bXCSWwUOLHzeAXOdvAhPkKdVargjRKnfmasWA2MA3vaVkinF3aaPtQujJQ60LmIusH7HOdXXNupr
QYj8XmtgS5DtwlVY6ibYCAUE88rAlDIKuJQMtXk80MlELcrhabqUAH09vDjkeNNY2xuCYS/YN3QU
UMaP0LiYpIbxxSSZB17FyCRB0i0y1T2vVIcDn3Bp5O75PqGDHsuNRu1VkdVDaOI7WT96lNAeLod4
PsAUKf1BJugEGrAhmknsgl1/Yf8SL2bExDwmYtGkUcoRinDwQRn9alXoRCDrs0ETx1RzQ08Rn8pm
5AjvVjPxGqWxug11EqH9UGgv7Aurttdll58SAQC7nguOeYlz2/5Y10nflpqM+oi2MTqtYjiDbnnQ
UCrssKwCp0AYFtDUnr2CsfipoNGIu9nrC9wYkUNMLSZu+h119yVsM6KDM/A+rZMebaW897E63fES
3Z0VBg11rq+WP0Jv6W9Ia3wfium9683sgREREbFMzZdGotnJ6vfJyoyDyxjiniLUfTArRrRYLRIR
YnNBue9ayc+4RvehVCAbaS8w58iwnn1OuKqU9xfBhUPt6VVDzI+Rhrva7udzPTrWY9ImHLzWh2VA
m//UsjwgJNWvTQ/pgslFXnyCKlGzJUED16DjTRzaJTlEbJsh8SjeAoDi0Ji9FfRZh+GpYgphKW27
67WB28+uCMwlHd+5R1Rm5NMe80jF/lX/sLIW+1HbHuABHctJTy5O2zBaXEj7C23yuuJ+OCSzEdih
lR/KfHQCFJNLgMy89aDuRc+1Jt7xDrV7fm50ypn77RKMMUcZ045z5j9p5JKM1tB/NYmcmWQy38dK
+zU6efKgtQhLijpUAVdDzPiUshCl94xQrUSWk5qITEZ9gQY4qjex/qJ3neXFz5FKK97JYrwlbBhR
hDmtXxX2G/d0XhgfaM3ivC5UtgK/0xtDDN3vJ8QhgufeR45Uv8TN1Owcl7KvZfWm8TdtJA23tST1
8vqmmuoGnl2Y5Htb4QJ1oFaLqZ4P8MSqI5ldB73qLUhXVnvCZOAjIy5PyEaOU8efJdHtbLqItH2X
Yw9yt2dKkjOyONn5uUYzdiQNxNxPTit8W0cnA0scSkQJyjdiY9nL0C08JzbMg7YwcTExyEwVTrVw
4iyKEvDiaMOLiOHg6Fqq71RY9fiq4MAoRnNThvbrthURYp/vlii3/h95Z7YcN7Jl2V8pq3dkY3IM
Zl0vMUcwOFOkxBeYUqIAOObRAfxNf0v/WC+E8laKIRZZafXY9+GapaWUCEyO4+fsvfaemK1dPg3e
ZVKuXX9gXqI/xnbJmCNo9qqEhxHONa3RistCkpFb9HBoozlgsivMrzmemCV4kOLQ1SOuMDxCxJD+
XOMQhjHktOLvQJ29WyfvpkUaac2VE3hfoX1f9zgiGeLGT2NkDTeoUC9Gy76Ac3rDiSYoooJl2TVg
KHjOgJcbrHNz75PN7lrOQe0us+KW8wcjb1AqCWefa+gckqw1f1rTGp7BK78qcWxWDdzpkIZICC2q
KwyaraIAiJAne8Z9yKY09xMPa7JlIBku+qKcKzlKSPz9TImzZljpUQVBp7LuW0vTSUMhXMSRV1mu
aVunpUHSJ0a1RXDzbaoC5P4QkDO3ZI5BAPm8cEYW5NzSteXGz0AvybzR9kPMp7BCtHlwKHeXdE3Z
V57kFYD1LioEC9UQ3dsRQZfhtM2bwmcPOx08w3+y9F6/OH3AevDIi7qo987o/TzUqZj2C3lENFRt
S/DRi5Ozab6zzOxR1mjtzpg6hiTmPg8c+wKeBwofSJju82kDV5QrLSVWhbGdnDcvLGDk/85l/zLU
pgBETc22mVXe7s3HvgDzhUuEzVgQg7Zx4dSnRUoubF7Mm5PbajY3OaH2bPgB0aNG3n8SZmgsqs4O
dpUy2G2UurPsMl4WaJYZrUp2A1khhyMboJ/a4AAb7nZwMSmnqLdmLjTYd4x86wlACGEx6cbJ0noF
p6zljWRHmoqmWzpG4V9z91Yjbr+L09Bcelq8xx8K8tLWoVTq/VMz775ORXLlTvrOEpcWRhXEWq2J
kMPqoYbZWO1SOnIUXZDQ43UqqmYpw3JfWJVFedLf1ZWZ72Wn0LP0zBsLOmbqEeups2u8aFy7LH+q
aDGmdezkCKicFmUUZBtVpeElj5Dd0o/FpHkMhmDPhEwdpwGpUu+xOLFAN2Eu2ZsIf9WQ9wVjXh5K
n6Ctuaq0DQJdywChtNJh8k6xLW9j3VqyALakMjhbAIIk01fhRSTl90Q2w6Kx2+EaiUqYMBIqnOhb
WHopgXKWd4gGsnISC0J81dDkLevLkEwF8rfmyxB8CQyDzsgATdjp869ONHyfzD7jy6oO6ejyigX0
6EVzFbh6vWj0qtmOVfjFmZOgGydZhb6b7TKi1rPOKXY2r9rp824R4bZlf0a/ukI6WGkK7VToofRA
SKpjXMZcdUVjE1WEfZNnhXd32sf55Ox2DjNcW8wSm6h8DNPIvTiBhUCWMmQz7gKwZ0urVwLlWwRM
1oHhgXU830Gf7VaoU44nBUQwaNn69LE1EJPtfBXU2HPFyK+SDlUxCk+rMBjIWfRyEqzmTtfd881B
oqwz8tTi1N6lci/jGZYUPOdWBw2JeI+NWYYFUvlpOdVrhVf04ExDu3HMVG5q4P/sXf05ehTyTxFt
B/RqwGOegzlI8H3vwBuOJ+wqrucJz7AEGM0zg13VUtmMRWtcnxSHiQyDa510gYV96FPEpm3Pxs3T
aUiA6z3kZghEe1YdGHXibr2UxjNMcQNNNDjaRlxwQxe2G5ZPwHmwVkbaHRRzA+8YoACLiZmkSE+s
D9wZb50DKBndtcRs+HbPDUEdrmnGP8l0rZuTi7jdzTdOXJSXYcXuZ2oX9JtDRh6oZYOyLy4bKbt1
X0cFm5XB3lkBSW5jaw1fGkst9juPcDw2s8EPUkyvAxDLXzXNKRdCG6KnsS/0pSnlB9J+Y/aVvTbC
QDKFr0p0G+mTv4GN4tpXfRdo3k/LVm4FxSqoA/amBpwAmfs+O2SdCjONJjQCAA2DurUXiV1+SOaZ
/fHnv8QzCMLULbxtpnvGYekbcPNke2nXp92hBrj/MWcwRJAUNIg8r5BwjMSaD2TsaglVQGYMdFTY
rl547sDUYkBwasyf0BCpdl0/pzHdscQZZmVQuySeBFicJIOjcu0dxIDm/v3n2Xrz9wtbn41vZE+a
s6nxF6cOe3X6PO2kXZdWuR5ZP6+DsrIItRuIAJgLDno7qwj5MF0IFk8Y60QwzGZuAwPogkb4QRPi
e1jq6yFv7Ce9poQxVwDWy6cc2tUmd5/8uq83o8JoDnEsXsO0S1ZBySqVY+JGTQjIWqHc3YcF4eU9
U/VVLVt2Lbn3AQL2d9ClBcZDZxvnYYjzhHXm5QpSkTvKrexrJkDs+VAZXyk5HSZ/KL+car3TTQxg
1NI4AAVeec3aj8thg1ropLTLmR+vOzXtrSICfO5jukhQjqo8enHE99N+RG+9Yv/BTfrdg0ZwvKG7
hoWV3v3N1Usn00xbz7Sua+hK6yoGSFeAG0Jnem8xuyHYDTW1sPxtaFYEnBAlu1YaE7M0Rjo2Oo8n
4cfIH93nJnNKQTI4MSRaug+3p81cLVD4NLO2RATw3f3ZM3LaVjZGxl2LTaY/RnCk4AG1Opdhwq21
NXvOD5lBb54pmCvdx1Xq++fsrcJm9B5lDFAaFvmliBFTjeX03ZQVvK9+stgZYQuVKlh7fn3QNVtt
QmNIV40o4HU78EX0QdFmYdFDF+tWy1MRdBKz0uW1V36CaCtlTtkxA/ngLv2+KHGXBFgpDC0OZ3D2
dEH2nWOl4NDAujkStkGTsY7TZToCFe3SuVXTqeyYWGxF2xiHfSjdpW83bNTZWRGv062kXscbpDPi
KMn78DLq2oC5G8pEQpfS1LqbMvtLWVY/kFYJZnVY+HI82BvgSNbi9PRVNn6xAudNo/zDqQh9/yR/
R9vyCgkT+6HQAd7BZ3q9XsxkNBVqsYn8u6XbMlXdF+js4RoHVcvQ1w4u7H5lhgf4id5NOIOKIndJ
woe+LSZiIrIuqQ91K8RK6fGnUJIymGconPMONs0HP/Wt+wF9gkWNl4d03bNPtab3BpMQ3F9xyiuc
dFwyzHA92goPvoksy4Nm87Uzq7FjvWMY7os8XYVKL/45r4TMJ3AlZCXzwUJX+PqiKbMyJ61P8aEZ
iOeiIf7R+o11aW3KxtJXIjU8fGhTs7eID6pn/Cb4h7gi5mZe/p3G0xZctuIDX7D5+9LvEaY4P62m
7vu2c3Z9cGTh8AAwct27NHyzWWaMUNkY4mmH9J6I9PlVM3J3hWbfpvJUFSg0m7dLMPMdo/p70WFx
xN+XrAqtA1kF6x8u+nBp1iH4VN37gWUduwh1yAcVjPG7v9QzsGtzVy22HI5+9tWiyCuErhrnetb7
I9s99Drye7/E53Z6mzxCQhYVjmvmzv4LGR0rg7Cxn63VtOnui9krnxYfkgzfeORYpl0cWHNhgl/4
9Y3Gy63Z2ZCI69PLaLoldhbX+DFMQH+sFt8GMA77ptQqRuOzXPfU4zNyNv/vP/tvfen4ngudQlX3
Ld7Z1z9Eqw3dn0cv1+kkx62l8cWV1l5SlDFyByPGDm3clIyvhykp9qcStaCaI6TXWaKUc0mqM8mA
wS5+SQpBv5WBMDHhl5enToWoFB+Rwr20G3CRH/z0t+4tJEhXOAa4A/JKXv90C7g+tYhDdLpdmRdu
pZ7SvPC9RaDXmICoMcAdM4qKsm/5oEcXgYc5p1EmPQQQxhqahttcRURqzf84jbYNTz5VW0ST9i7p
PmdmYWPKCki1qIx7kLDaRpOdfpi9bR+cyBvfsnmxtHk+TdbK89KqtK1MCy3Xu450X4MfrPUPXePc
naonYElPROlcR8q0r+3R3DJ+cDeJPnNlLwuFoeS0kz6t4HnR7/IlbjBspk4yXKkLF3OLGpLg7vSL
/wpXuPlZtp5lPZz94/+n0Q9U7f/rX9EKv0U/XHydviIvbf/v/zkLjOBv/Qx+8Nw/5rLSneGl0G8x
G/8r+MF2/sB/bBqu7ZAPiiceEsJfwQ9C/MEGhmfcALss2ITwIvwV/GDrfwjHw7kMad/nHYA8969f
9+ouvh388LM+/HuT4qAedqnGhYNn1oBsbZ5tUpphTDJpm/ZWC7SKPJvQZQa9MDOYHkffwgB6meMp
si5qWF36Qsv8WTmX2qVEqBYE060qpcSKSDAKlYrWBHqxUUprqmPn0MP65M2DbFIYwzrb9aY2NS9l
DgBiK+lU+y+IlNv8gPrZ8wDfk0clb+qGehINU5D6/krgnNRXQeuXw3f43FjIPJ1Qw7UJy4ivEAZj
1Ad2muUPcWsH/bVhyRoDfg+88jYKVJYdRpsux95kcNI9FuPU6lB72lotEw3ldr1oofFb37Coa+6K
TXobX4SmFyTHhIxGC69qrDm7zKtpCbFzR4/5aSDPfhrROJv5SHIohs98JSNkMxvEGmX9qU4mo/+e
qwA5xJzNmUX0JsJSS1wgN1YBErsiJwk9YeXT6HWzwfuqizrVV22TdPWfke4BLWvLaNlkpeVAK5uL
yT8bu68o2UOnRjIq+jxnZNx1OtqHMFM5ZnFVWoqpOJ3OCI9P0ld1z+gkdpzxghZtldPJM9vqUgaa
SV6RP8x5bm4+yFKsy0EOJvKtFn7h41gJSd5Tb9VVua3q0LmWon5BQRpohIYlTnvXMy18RF9v+WBN
SdVB12HHWWjCm9Wj5mvJTNwj0Jjwd6RzlqWlxSJtWt2+KOb8ODKZh1GR5lgEIWnUoWMED3jLaPAz
MhOyX+pd7xbHmAHJgJopyqFCAvnyGCZgGouxhyKsy/VHZ7Qnd5kHZKBeJJ5VgVtCEyH2ExGAjIeI
BrPJqo8it7cm+nU9fjIGPZmpfyeDIrN3UYNL5D7v7I7xSUoYcLXMoiFMkRhN0b2LfmTYIXAgwsAh
S86KMbT3liDZIvOwzkIbINKo8hgg21Pk1E/Kogt7QYvYnu5jO6ynH4imDMbs4VhoBUKgKup1czXp
Ye9bKBYMx7n0TAgKO4XLoYX2lWoWUL2krG6jJq6DJw7u57vWyybIluFcEoL+tvyqZ1Pc+f5VmDdB
cE30UE6ZSmadgfCwnabAhxVDyFAmNjiRyvqmAB0GMkjr/e7BckL8ecCd0EJoi6xPDQY6WlUPwA0L
A9kNHxnVuf6C0ceEkTfDjxvcymGqMBaa8aCb5cJQFdIYEJNmblNVoSYW8dosCy2qEDC6Wohof4SL
461JGBHyMEPFCHTrNUFsjNYnTblBsIGMcIFsJY43CF1zJMhllyQ3RodybWW5DQjdhVlkeU0YZ4kO
+/MwxaOPGlKB6ZJhk6gRmKmdo3g1OWX2vh0W6A2RG+TfELbeZ/LYNoFfXmpdGKV8QIni+DxReJXs
0G3ZeIzGaXpcIPLy9E8pPLzgkkybZHww60En8mWiSuT0ZCSqrQqDKEfC3EzBasR2CK89T8by1k30
kajLLs9NtKQwjWIbc2Vmh6uqyEt2Nr2bjc8lW1PACEZpkPXlmblBMTwpd+1XqJtmA1VxraAERcdI
C4R4guHQ4cbmqUsAcGWj3FhubQIEr8XsWzQMDyMIiuGOcbGtqSS5nPJsSu8aa5gcGuL+CH4OJmjC
tWuSwGSPHsIITB8KX+I3LEpkCXjUORRK0cSD5BYt80lot3ZaD/12IgXsJQwjN9oRC4zlbqHrESOr
SCRq2tUh+LWdgGVXz8EG3ZStjKqZt69a7OCTqkvwNKu+QypxDfFTIhEYuhmtNpq0ifD5xmb0mYBh
vfw2ZpUGZtpFLoxOUUtzcug9M5aXIO/pa9vsTWgHBSPQUcV7ro1ddUMyVtRUF2Yrjby5DHO+rg91
Qw/ZuyorO25AF9RRoCPIVDKhzWgmIhxxCyVw4+KJMcK3inhc5zHXrRKOc62Dj6lCUsu/xvbk8LxP
tkMIto3U0tjVwicJFL7BvIKVTRzFkHWKcCgfTLOkMdTTsX0mGEwzMf/WTTKRYWNLhWQOyiScRZ8Y
eIB8ehF9qYWKpovUzk00e1mdV8/tWHfWBZuFGBtuJFhHrCZkbwlLxCYILjBEukbq2adPDW+Wf8Xs
02wec0sHRyNSrAmL0qN+gCHZJUGyc2sPvkw5ZGSXWJqH/SM0FLbuUdh5xI67N3s0rtKrl31vM7/k
/zw3X/RZYCNbdz0MuNcjdjeHxL/UhFujBJa4Pia49hikAUbb1Kjyi4Iwd+RqAjEYlYCwBmxnfe/2
ywTealmvuONjdBeMceY9+aIcjFVvlEp9hoGkh0db9HZ3Yxc4eLd0cLqaqtzQm6NNr+OHVJ0Bh8hq
iCmERJEH/sH3SiOgEiE5Krv12KNlx5G0XyTgQThkuxLvVLsJ04oh0DDk7aijC8HMuHcrhKPHwAm6
7lOVBGm61GGvpN/NMEjHZ9EHMO81ovvovCpNS7eeATtqBdO9rpeRVZURDJYwTVf4ynS/4iJF6bAp
ZYCI0OSdaJeZaUr/h6+3pXubCyP1r0XkWcVlW8pc2zUN2gwgkyGp2Z+GNHeHlwgfWfI0+mblHPwY
tgu6P83XmgettYeM6YuUdHOseJTSXgyyZW6ZyyzJvkcxdtZjqypZP6XWmJPsiXGz/DwOHjCBpRhs
m1FT61bAeQ06pBdxJvGTeHVNPA8K+zpfWtCLgIzlIZ9IADZ1TUSro+fRHRZGnSBxzNvyu80Nwnlt
O4GWM8ICV2+w8OqyeMC/T6bGiIcLubczKb38HnnjGO0kRI2B788YqSu/trIcy9cYWB2hsyqA5Dtk
9uQRNloG2XWklZNY+X5aDGgqiT+NFzmTa8L6ctIz/2wH1slb1EssWgsvT2jRrkKo/8kuVoiwt9Vc
2RAaHDAjK1zvsdDjPtOWZRwE7rHWZS1psg4IAKlg3WJrZ1FtdCtHZQ3IAswiilwVW3O3qlDENhdR
WukHX9pMryKzL5qRxFYxhlszGYRFN0PW3RcV+1m/xOBlUOyCofFW6DfSJ7TzSDFUOan8oOwwDTft
FKTZs8r4vkFmFXRYg4GV9VilbU78VTLVmB39cEjWBSxueR+XhmNc6qqI3RtMLzkxuqlPU3YR+8Ci
1kFFHXfDVcuZ3zU6f3MhkYeMl44++D3cBexiK1TwkE8kQ/g7IXrM8kjxpvJBdGlW3A3DAMa9i4c5
mnQys/wJ5Vkaf2odpJOfPOJQmh2aNqtZi6wlk6uGJoPKy2FtYpyG6hZxlKs35nGy3bbhnGT7gp/Y
ma6ivHHNXRX6mrtp9Sy2LyXYfvWlUkBvNrXr2hB0hUYXP857sL/elE9qn7ZJRxZc6srW2BgFJccF
3RajvDU8M0NZJpBt7F1jUuV1PSGy3jUUSt1F5PQN7qMmG1zBZBezz3NZJeQYLWU0yBo1Uqs1zx7T
HXkTB0oBbZwkXN9pGh3E1Fnlx/aPZkZ8NYsa4k6xbaMc28em9x3G7CME7vTOVo7oiUOpklIcphAR
+HNgRI1x1Bx/QBHuTqZQ09EtvLaf1r4KibFapLpdDMvCssrmESqWTG9VGDvTF/ROk7530CT12bJr
C0VOERWW3CtK0BraoRP6R9OJx/6TMGoIxZjiI6XdxLlUzo2ROka0q1Wlqp0KeIHXgzngl6nCOhi/
YROJyqt66khBMNDziysz6VOc6Z3lyrVSrKDUQ20x3KvSifQXp2YyvbX50qJPZoXsvjnWWCjSNjMB
ScElFcdfa1HTJy9jHA+wvtXEbg1Z88jJ7YbJktpCQPoRBw200PhJsRhXm2A0gnZJHzMKP1eGqYeQ
IMAoYUIqs/4a5o/tr1qqxK5bl3xi/B31deneVdLN6oemlo53QbCuPtcOSlTjznBl5V6xcjm4mUbT
BFaU2q4yL/opl+Y+bbK+/tZYDS0aK+zMYEWLtrMZg/lltiMiNxQUHuwe8gihw1Dl+96cqnA3dTRd
igWb8ipYKie1FNVZmQA8GQccMDP6Y0yv3HEY0PG2eek3eMtMV38IzZCcnQWpOjHutHywEDmU5ajX
W+mw5NzREyWutyX9GZO6ApDG8qn7rB+lcMptWfWRfdklTQeKnnF4e0HNW6WYgqZ8ZKabsRW4ydlx
qVuTODefYeSAcuYS1nMXX3RxhyZMj7JWUg8a3nRftRFgy144ldij1HDMo4ePdVoZCRXxqkzyuln1
Mqmg+kZZAG3OdCxP25eiSLxbyUwT9E82cACiyhr0gW1MJhHZQ752U0i371dNSX83lpGrLpQrZLcV
QAqqQ6bB4j/pjad1KyYmcPWUmYo5vdao8EczyDlcMMuipMYXVDbuRYfIatgnyaR32JYtSDGR5ZfG
i45+LLnXc6+JguUwkUoK+hsKSLvgu8x+ZYwMP9kwTRPpjwFtJZG2Q4jQ6Zj5uKvWWUMo5MHkA5bp
e1h3Wfy5tyHCbkrqnexFSxOv3+chWdGQjto6sRB5RciZjuGIcvbZdfJCEFNJg1XbUHiX2cHsweM/
RbU5q2jU2LqzatzC3xWgJbOq4Bk76jTtNIV4PEd6aunTRlajkX2bdURxvdDSQUXxZdFEwPaPiZOZ
eJ4RLQrE+ZHtHXGiynBX94rkJA11C2BX0YyzViavuLertvTaaFc6fHtXvFO0JhaW0lxyKtwon3OC
EtFPCkZSkBAA1rdqjAWOOy1HLsTmO2u+RTYr8iEgFtu+1yYhHeK983R4CaNaF18Hq8ynvcjDxksZ
cxMovMWE47ARRT7qNpdj3OeFudAw3NBvHkNqKDgsTXEltYoH0kr66CFyEc0t+Xr7GP3YDaefPZPb
Va16IALafVKIhMg/dk8BFOXeFOFyKhENXFXIxvtnHOu+vyciJYRD7so83FBKVvZqqKHYA8zrpXtA
J53iUUPVVBWbwsh0+yuSH3UHjIHSKENsqT/4BUq0+wov3cyTjmXMxtA2I+tR2nRwKU+EE9lHFQ+N
nvHvPcP4U8S1BIjuoP4niotuxJ1js52FpxhPgD902xutGxusJNtG9re1/xWgSjKMawiBormWLc/O
LgfROuyayJSKXsbYxVdFpPppow9F4C4jM8r3TcKDeQiEJrIbDJW+elKjmQCqrQqvesLlWmdbQ4Kk
2OUiDeyj7JoeRwZw8HbLqoGFRyptQHXFO6pWudem2BaQOWM5x1SMnEwNpbFu+nJ0v4OMCPJj4KvC
XbWW9FeTLYKV2fQ5wfCDqJ3HBk4LGvPAHLt13ZstWnBdZiaKzhThFi9UQgm4rBg+BNvcNKz4a9qz
wblWRLMGgMhMjJ8M1BlJovAs6brhJ3W6Eo5GM/LHk2Udi7QdVlPbG+2nyQr18UfUli04gDDoaFqE
NQ0gUGO9ks/E30ExZ7825eo2rfXafxztKvIgfdR2pV1l+oBL0nMCpwoWylN6fchse6xW+RBD+STP
ZRLupVXQfUDwbqka5J6TYcJserNG+QVvI7P+nJDHTutMuiw25NS4ZeMs7dBwS3IGak3Qb0oM8c3X
prIVC4Ih9DpflUWXIKsGLlZGiyg1a0RnfD5F2zMm7dsSqA65KuNdDnRZfZ8c7BOrdnK7ei8TNBwH
9sTARHhhUKJHWtGgWC87bPcwxXTbScHsaVpiI/hkC+l+qi2tbg9Smln22BvYKJeVx+i8wX2Y+026
ShM5teNFETphklxMWZhHzX3jZrL406khwazCNGsjXEC1EUEEDjpYBAWePzo8m5S5Rb6b5tjo9YA5
x3likgYaqYrzqdzT2HIqFE4SP6e7KywzdBltVkA54ZV3Rd0En820AqX+6Ljgjt0D1bxu+4+SdLgy
/AYU3kFpaVfJZHPPRV93t07mDCR9CztzMkBfzii6+C6otR5ScOU5heF8t4c+ItdbDW3kYEtLBU0Q
C27YWGydiEcMCwhOrCpckhjRdAjn8RBglJ0ygzGcyRNEHqeMiBBdFcMU2eM2avvQj9dKt5iKBAGc
unpBg92zmr3fAOy/SZnsNuVC8V9iQEm4pj+L/OYGJYBFr9ukSU4MboF4MH/QW5bYnVOHbBggaWiT
//BLz/+vrvqr/OAzZrEu3FmA4dDjF9Y8Vj4b4pZax9QQccGGYKptzxZ5Y+wgtA53xm0dLtoFHckl
YWBbsQqf6FAZ398//hnL9OfhbQuND6EKhifOevhEYKYtu0M50/QA5wAoUluo0SjPf06Bvv2a//3r
ic7ztb+HBaQjc5bImciMgzVsUty8nr85TKRwSRrMelnBn1zLgroIEw1/+PsnNP/g8+PYpOowkCAK
g4v6+jiMESJ04Ig3Q9bhS7bsJF1S2d94FQG5vtSGfRgiKX7/oGcE5dPJCRsBhkcUqoUE7vVBS9vM
KjrMGZ18wVdr4DvZ0ocPIkyGCHwxIq7iaLx9/6BvnannixnHz7yaz9zrg/Zk2DYsp1xRzMq7oB+K
rd6ZxbhgbQoOvELRJzJgqsf3j3o+JNcd3SCEfJ5DMyqfh9KvD1t7PcDYXpebaO9tx3jpsvivhh0o
ritjWUef5QIJ1lJ+cIXPH5+zo55o678IyvhghFpgclTOa13G7Qqyxvsndn45OYLN9JrEQK4oZ3d2
ObVGsi9XdbohXwcgAWLR8r7qB/voM2cdVnU3oo+Gz1o+v3/cN87Mhu3vktANNs315sH1L2em28rn
M9qlG5Du4UXC9vLQMwb74GE5f8/nsxP2/AK6xLD+9rBkg6Opjt7uxsrM8kcg3PE7/EWBfzHDoxCk
RvDBc/LW5fRMNKm6w5mJ83VtMrvSby2ks07sJ+IzjFPmWAMINbFxbd6WZRAlUBnZJJU371/Q8yzP
+QllIUWspFu2IOT+7E7alU+tDdtj4wKCkXtrQzT8pl3E5YO2ba7DVfHn+wc8f/vn4/Hic6JkQzGu
PVvCaftj7+iyZMN0YUAgguezJ6I3T9QN/SQwGUZUB+pgjY7u3mns88enf/QDDMF9Ze/sGIJkSZt3
8/UjhBuAL9PABz7mO7jACLizGnMH+uVHN08t++q2ZDPw/jHPHtufx0QrC5DAY9x8UoD+8thW2D1l
OrlqQ5pWvqZaUfu2jrIPjnL22J6OAnuQg5D54fK/12dmuZlj9rFBEU2c9mIsW7UtExVTHqPsd/ET
ffD1OLuVp+ORaWCiWyWzhefn7HiK5cWsooG02+w2wiHPttd8dvzvtH2ekefchAyRP1h4ztNV5oMS
AmBQCCD3NXhlXh+0YljaBg2qVrlv991lu7MX8MD29bb5QJt1VmucH+j0Q365Z0NPievRX9w49mcm
04+oma/zpFqgElsQRv0cp9A7E/XBNT1/H38elvzn+QaahGKcnZ9eJy2dSM4PmfpabPBmrLJlePS3
oGdW4oO3/40nBoXnrPVEicvH+OxTXGUmGySLbVcgfQIUVFlJH+Og8h7KrvW+wh6cpg9OcF6hfyk5
DMGXkGAlF/ETVZR+fshxCAiD8uxpkysi6hEmeqUJJzL+4F2Yn/X3DjP/jF/untUGNYbIBDJxxE7C
bUyGgJG5MWT52Ccz519t33/FPzrgfKl/OaCuF64pDeRsTsPQy6eFmyCLMBPnSrbM23Ovun//gL+t
KXNJwY0zqUZd3BBnD0pE1mGcRybAxNa5lHF+9JL8g4v49iFcJGDMbSlGzy5izObGAzkxbGTtPzup
Gg4BfoMPhITzf+T8Ts1tDOI2OZB/HpA8Jexhi4pVq0ifEkajXXuL5+iDM/noIGdLlbScdlTafBAS
GqPpiHFvHXiH9+/IRweZ//0vjwBUNsB3Bnek9yGKxpP5NL9gKIeDD2Ix37wvLmwJhzEdS+DZQs8E
XCSNzIcNubnV3ozS5FprzOGfLoCnmvXvo8zL/y+nYxMm4IWQZjcWQLqdzZdlPyaTd0PUibbiNMGx
m3qE9SaZVmHSNPv3r+ZHJ3n2fJeWBGiNcIf8BBcpukGLrUFJ+D85iKGfVSNFNhFOGPIJy0zhb10y
Iw6Nw+z1/aO89WC46EApr5CbIU5/fSVTmK5h6YOSqOP+FlHRujMSMFzWB96Kjw5zdsOIZagiNS+t
kV2qhdT1qxjg8gI1RPPBCb212P16Qmf3phniqjdRmW380pGf+wmdqo5WgTAjvd+SM+3vChMI8f/o
Kp7bvsayzEOZOtPGisBEICknv7ryvrx/kN++iDz0v5zZeSWOa6ofGPbrG0PvtmElD4SxP8yO0dZz
PzifNx5wx2LIipIfWvdvlTBK3mJi9j1umjoornKCK3aNjvPz/RN641YB5Hbp2eBesWktvH72XPBw
Zt0P44YWDxjukaTDJoxaqJg+FNouxQ3ouU/vH/P3Im3e1rsG20PMbZ51nu7TtNhKuqAHHRJUWyt9
DiOTBv2q8vyVsqqV1w8HYW5aL/9nG9+5uOC4J1069b1xfrJDUmWyNLJ2k1if+wgFePXBAd64mq8O
cPaVL7XAbjpLgUqKbGLau0WR+5saZ0gJU9t7fP8yvvE+k9XrueivMbUwRH1961qToHSpczaxdtNi
Js7bO4Om1+kg/0hwfBl/q4um+NH+7/mvfStKBJc8Aye969//dF2+5Pdt/fLSXn4tz//kq7+IoPmv
489C3lf/QNhk3I633Us93r00XfrzIIho5z/53/2X//Zy+q88jOXLf/z7t6LL2/m/FsbFa3HwHDr1
X0uK90369d9u4vbb17j+/e/9FBVrVCV/IABGnWbqOjtziw+Eemna//h3jZbOHy72G2GK+QVD2vuf
smLNtP6g0eFQxrOZh1Lpmv+pK9ZM8QffbMa2+P1IEPPxDfwDYfFZh0nQuOPQQPbQ4RKUgxPz9UNC
uHjH1Dyeri49Z5M4D+CaoWNgaa0fCzI57DsSOBZKrBvMfjX9vaADaLT55cLd/CzWfm1XnvqEf9dw
//oRnDI7T0T24uzLE6A28vsgn66aPrpMfIhqzOL01LlrhA31PN4p6W8T0gRQkYDLfmTwsEEUdyyC
4crz2ks1BTdF/Jx4wxrj5VWRz2i1/hZ9/VWRxfdJ3lxZ/s6X7abAuqzn8aXny61uJWsbdzKdql2i
N2tdJ2Eje7GZlEULUV80dbtvIp2EVCZNhQ6n1tt6SbOzfXllT8PWD5rVkCdrr4TA3EhGXunR0tQ1
GqUPCraT6eS9C3T2weSqaZ1Tc4H00FkoohW9/8fcmSTHjW1bdi7ZxzNc1GhkB4BXdKeTdFGUyA6M
FCXU5UU9mxxLTiwX+F6+H6Tii/kbafbNwmgRphAdjuLi3HP2XhtwO3jlbTS5e0KDfbTrDMvOuvUj
mbwkOqj6UXVPyJc9fJleVH5hB+fJ+nnU4TgROaSW8t5x40PmdjCm9mn+Rbb3jsJKewuDHXlPCDVm
/uS1r71V/O+/BzftWqTrrv7WrXp/t41yxHCfxNq51YPZ8mf8yBPfA4uSH60Q0yu12TKMWLjt2lPb
XEeZr4WbmnCr+pY54hSdu+EqU85y+urqBPx2j0V7wRUClzyPgGHCuekf+uGri1Ffv07tV7fbgu7n
ryJ/i7JdCf+vO6KDcaFrN1c6AnHa/9YO56EpfbGcSrEJpyPToq/pg51vFurwwXNVPyZRIrurjG9Q
Gk0E3BABoZNnAcgG4tFVhjvqSy2Pmn7USvRxFYut78qj0G/cJ7LRcmOXLpcJPB5SW2fXKYTLBxJ8
pxuA/8YpOzaY7LcaUIVhWw0H20GavV/KK9ITDAQn1s7Rz2RMCHNnZFsEYX22q1H5dJBZArs9hsnJ
wgEOCENuMyjX07d4OtVg8/Krsr9MA+iZgBCpsg8gP886GcY7U93bReL15g/aZUKeOJSw3S8V4MIz
nzE5QTtviu+GvokGr5t8tYNQ4qnmDpx2Ze+jL5G5K1DZzUd+lsMB4TMq5Zvyh/5c/CgMvw+D2Fgv
b7eAd0IxconFEXUzct5ZPyzjxhKblBQYg6SbTaPt++z7pH/TjdtEPXEUScbPnbR3mRfKCyxnS/pW
9x2EvsOMfd44IzRowsbIwpr9oXgJwWyLvc7swQrM/m4uGeth3LrWjH2X7dILYiXYXaUJF3M3Kbss
vasd9CIvqnY1mzfLdOVMD9V0+vPCZr+v0VjYdLz5PJ0uxnLeBR8LmQrjawb8ozqji93oVbljAne0
8A1OxKM1Q0/ulBTIFdzLIhW4czvLjBiqodyONefryNAerabuGcAUDJWTZU0nVebfw47UQcWEtwZg
nRnQL+h7tyn5ah1o3hJUMSuDJOIok93B6tKL7Yx3tqYcIaTtWmt4MvXwR6IvTxaSixmhcpw290LO
N/ozPNDbTsqjnapfsqT4ge79LpPiPq02C3MIWBfjszaIL1MTnouiO1bqtGnye6ccn9syf4rDej+q
UFmFWV1KvbrH8HUpjYByn7+r3YAy3YseiBck0TYkryApbud+eZBj+M+d2f+HuuS+KvjnY0HyrpD5
Twuc/45li8lN+J+XLdeAH4j0fsb39FYEHV7/5/9A7f1/bVAETv/DJaqZUpjd9z8dTf8sWDBI2UwX
VJtpH5NT3tX/rldM7R+M/7BMsRmhKc8+9d/liiGwQWGqcnRaVsyp6TX8F6qVf8aj/scLBKOOsbbA
6VG/f3G0ZU8plBDlPutmBtgNlaohjC1b/H6YbmDdJU50aSvcQCusBOofsQGdXgSDkiTKTDZl3Nfw
ZAUmK/hBzoj8FkBBNPyEiTUbMKcLa7ZCz4RjXDaYoKvcJtI9D4ceTLCOVcHXIuz4WG4W0WhDkDRO
0xpvpDDxrIfJkivUEUXYPFNAqc0lZRsIFpPnAhgT8u3QoYeHi6B97YaiX2JMG2JUDK/rUb+FntYX
M4qIOe5dgtLBOFfzhDG7y2bE8nkcgfZcJhXmdlTYTqZjImz7mvcn8vSSANk5zG+KNi2NHlm724L5
tKBEZprfmdjJcGcoVggz2lSrQd/CujKbxkdRNvaDPzF/R0dW67MzAmajBmquncHWo68ZyqzmaVG0
usZ6qul59mAQOGQ8RfYQittoYdx74wDeAWXfaAQSdx5ZY6a4E3U1RffAQPP4NplNchzSopybcpOF
MTuqAp2Z8iNzCuVVDcc5JoUw7YazUBWHwt9G6bPrlQl3kaFrebKFuieyo55htYQwj0tDuyy1s8R3
DogyIvMiB6fINdguNeeVW6JJDwqwsW3jMcZQittqQWT0kiSRpJBo2wy7wlC4ExhC1O1eC+Ja3C+L
aXSFr+V2I+64Enq0aeskn/c9fpzhVom6tN6n2VC3pyEvzMIGK5+1irqtdRSQri/Rx2apHw5lT10W
wpsVo29iTY9izERxWMJ26NFgA7lU3GqAiGTk2fRizGDUDU/IjLwcT7ZJpmibRtQmrnIUOOIJabeM
t1aN8j3x61Gf9b1JAgP2Uvicy5lf4i5NgEyZitawDMYn51nkBsk+EnwxSUXVyHOzsYpmtL+kCmFm
mDhUAzBnn3Sq8iOaekmAw9zoBI3uEVOReBy43RyNzrEyu8z6VqPZauI9Bz0k98gR+/GLSIYkiTHC
DcpQUr5odd/4jr2yKZCvQdjHCDU5qPX8ISdLFG0TMlrxUggxlw8SlbFh7nUzKu1f8ZTbHRjO0iUi
xM7FnB1kYQkC0OZUoYZy4gLuTpMm7ZNqNc4i/VkSLqN4UsgpekBkbXanRbeUqoFFEMrk3ijUWZ5F
RQNLgwVAewnvIMP6+sDvgsqz1GksLvBSzPDgqIhDDxkqwtg4kLvaU/FXC8IrF8pB+9CPJrHRfj3x
1CIxwDrSr48rPuyXfswshimcL7RMWZ1WBdXbnMb6rtAtqNnQVK3U/gIn3GWfortmdo6kGtWnxFDJ
EIm1Xk8J7i207GeuZrXziCWuhgMeZwCnn8oWjwx8RWxL6tEMm1FuW7pK45n/SxLINnFLghJG7Uf4
6CgS4n8UhRUGOA6h1viZCDZVgyqO2/Ye4KaubdIGn9Md3gEjflGJfXGOMyg+9xrR9tJsUoOYhWOV
AhbuPTr1i0qUpRLnw3XVRx0QKWQVyssk0eA/I/FI52NjF3G8RyOEIBNXOWx/RaT6G9Qja8bxoEl0
/tRuhIR81YzGbF/TuYyjM/LIeHzSxyEZr4U+typswES2+lGim6K8wx6NfK7MrfYcJ1FEpBBz9JnQ
prSY2b60s2zjlhOjKP0Z93+cEYhi9vPZqTN7HLxE6yWOF0sR6nSc4S+Wz/D0xvZErl8BcTlVy4GM
ZDxHsXnNipWqe2goOUBmG7rK4IfCQYPsk2ZmJKcuGhDoTBMuuC9GMWasxyHsrx6qWbVYgMNHCTbB
ox1YxWg7J8xj0qgniuysMrr51sDjVJ/DwVLx3uKVHWsvIrhlfEAo1xBBWBdZE+gl+TvrtsUdt4h6
R+eEXWNxCedyV1IPWYv6tMHfFA93DXJnxMAw+KNxi2M2ocRGTJq5v1SdRQogcZH38G4ze3JqrzG4
OXoPBTLYRDVcSIdoDCfXHzSHKIOfupKk0EPLdBJPMl6A/S2trSb3bUyn+RbrZhedgemM4ioOrSU9
6SqU1aMu08G5ctV+NcZmat18Y1k0Zy/D8NdsEjjp9g6wpjB+RSPTXPKhu9mc7qTbG/N10zniV9SW
Wfir4cXRXdfWOMtjW8ZUmnOEarDzYlxuhU9sSi0SrAjACXc4mnqV0pOJ6a0F9nYNfHENhC/W1Ajp
Q8+nU7A42mNSqL+wH+cvuQGKtN4oI1Ci27TTtIbIWmNWiEKLIlL06gYBKr7i2qY5W9ndsMXwlLhB
rS8qonviSaz6pUhkKW/CvGPY5y3K2IJoDztyVcl+jpOjzM24uAXkqcfU45ZKQG5ryNT+Vs36nB9H
cE89YWn4sgJLSwedkHktU77jG+qJLWZMGrvfwzFLs71KAYDFIFE7nQ29OzbdtyHNbbkx2qGc4XhG
BcLJjZMC8dgPrUZSVRnj7rro3F5kKcxlCb1MVaWNoM6doGGnVkzYEgpKTZyi3l1ZHwuzRa/BTjdf
h4ts0FJS+RGyq4MQw2Eq5jjDBZ07Tm7kQTu2w8Ke1bSMR1k4nfmUj8kijoaxwO2dsmjdNZZ9FWb3
VR1249HF7aLex1rGLClLi1qBwInSLX9MI7VPDqsgV7uyRKENP0wbGf913YDDXMN1mOAC6uurQ9Ym
orwBK6dF8KmixhKPEnRq+5gPqLsB7vGerBn5TkQqrOB3TCJy6+IGr42tnk79ciurKkawmUpV5Cds
q9B9yBGJ6iHZZPasLcdEM3UAlNjPu7upW8ChuVk/RLlHjB9plB4vhhAsH5ZrlZaIniJPJKFLqhp5
KzzVRfmyAAorQyaAmkYlAmJmyvsXirFYz89D5hoDWKkwa8kuWFhBCNGpBKCdbYhzZM62xepkRjkr
rJLNstQKtNAb+H+K2wVVh0on9juZwCbw87TTkybgFI4JK1RPW1EcVSLJzV/49qaqg+GeLuLubRfw
X9ov/T/shHY/q/Nz8VN+3C79d9wIrfSm/3wjdPtcPhf/+3+92wetf+NfnVvb/gcyMbAL6OdXzZHF
H/2rc+vo/1BBJ0ExEaZN3/QvnVv3H5Zhg2LD7P8vWsS/d0L8PrZAPISMXV3oUo7xX9oJrS3R/9gI
4VxHxUZ3f1Uiueg8TA7vr9PV0rRBfGF/2qBqhvcdYRqBao1K16ivGtfGsR5ZvwxFEqyxkGIjyYsL
yF/0I7ybftM7N65NYLg1Wj8HqpFjC18zT81o67orV0U3YMLVj9iRdIxEQ77JEARupRX3O/J0Qw95
Hqk+UfWtWbrrPq6JC+il4cOTIjtMp13UawfjxZnQh5PaWIKiTlJvMCplXavJbjcwrw8jKYUG1VIY
M95JdNgNwjAUj2XvXgHoHvzl6v5Nk5k69vdT5iBVW5GDcB85ae9PGU8jfRps6JtIxwheuPVl5jVI
p8587OlQOajlXL07827cOIiot6QthDG9VnY6wI2VKYSoj7sa8BxhYjnxarARcLMCOy07QcgAvGOx
1OQShQbbh6uiR1o8y1qSu+Hc4jgJqkj/GanivnLwLsy6eCDQ4KdGvgf31C6zbiuMk8e+IAXHqe+q
toSPDMvCVxyKhwwwEWRjmlqN1f1oLPuLgI2M0Wg759sqAqYwWv2TQZ/Yr5igbjUAyYjZv8uGxJiC
2JAUMDmWUUZNhFQGeWv9dMXyIomh2CXM1VTnJHE2afWgQLnuj7qDPaNjQQrmVPsWZlNKGhXJZbqb
fuvcMNvA+wxd7Fs2YVLsmK4SksYeSr9XSRXBkljj5zOuM+lse1W5VxvLKyPFCMahuahA1PdhHpMl
39ybLV15ORFBPs3dT0uFHx6fq5USlG/iwoR0HMXPmWhd3xSfKGA+dqN5htj9MmdZdZquxpzx/Q1h
tiR19nnGDVElbYA3fgjGiI1lHBGfUzaGP+fZNytevgD3P7ru3VSODgFdsCEFfrt1Q8Z730p9o6Mn
OVVZ7VcO4HHsPMHYJUqwWvgx+XSbIb01MtGfcFN5f76rP1Ci1nUAxhJqSP6NAQ5yjvffoczLgmcf
Qraj0BOcZVp7g2WQE988Y1W9hM60B/uxRlTink7H6K5m+jjlzS/g0VEwzQRErOhWNlx+bq3QS/Nq
AAO5qcqfREd/G3nRfnLE78eS68TLWc88XSQOWYPC+v6I3Zko7YkZBrn06Lan0ljjwL852JtOrobp
zKG/SHgHCDqIycB6oY9H1C9l2nydU8obPdv24bRPW3KXwFF7Am7JI6DeH8gIN8s4GQcLmh35sLRL
gNps1Brs6Z+/w8fFl5EZczf6ZDodMQMR0/uvMPAnddKr1YYV95elRjHVdXMca3QMmrV8MZXm6wRs
9fDnT/2g7VuvNUv+m+od1R2mng8D3Squu2yYnI4wh2wbWuqTki6/JDWwZyYsaGr5YinsDEs6PgAN
Nk0FFY9OyGdUrI8XkMNwTAN18/rqg+D2oRc3gGvuu8bu6MEDq9Ys53vRtBfplJ990Ntvev+S45Ms
2n2MKN+E8O/Pc1kPUWkuVrdJK5w/SulEftlVBeFdT7GZXI+kc2F+YU7gaA2BsQZHIzqysrT4MOsj
C24YBpmT0m8e09lX2tL6ZJ4vfn+ngK7lXQsdjNPBTOv9EYY8elGN2HHDyJCg0se40gFU1E1NbEZb
+Eam+o6E7JKrLUvdgiWrvBAcDCOC9N3kEyncB93E2w2CIBktpgsa1frtykglsrJwaLuNNSebvqkP
alg9T431feko2mlw7nmVd47LGKqiQ/zv4ulvXq8fHwluihWeC0eXYbaNrvD9iUiUcS3lk26T6QvZ
O11V+dzCiw/QGn6vS6Yo/cJDQQrOnz/3A0d4/c54CCipGK8AZ6QSev/B/WRQlttuu0GmtAcdsBv6
5iEqqxtb1Nswrm5IM7PGq0HmN7ol7z/59PUV8f4O5dMtg4oPqS3JGR8gfRBWx6yRpP6JtLrBYHtf
s4lvZAT02blF0b2yIS6wcx4gYV2P2qmwQnIU6ocmFdd23W6XqvnkkN48IR8OSVsFl8DHMP/8tr5K
LKEogzmkSagXB1W1lPpmNdirU/tkq90TJu09HZETqKAbnNrXypxe99qdi6V2vYvH0O9THIdDfa/j
oZ21g5t3/IX+ZZYjw5wcnMT0slTEKXHGgdL4ndN88pL4fYnBtvSX7/DhsepkEQ9hxHewTfcKL96t
a3QvXOn9J5fvvR7n7ebR3swLGoA3uhgfqmhLKZwp1QCSg3J8gAqO2mG5om1udPtRlA9m415Rp72y
t6N8JdBSp9vRe0aX+ZUYXmjTXGWR+tkd/bcHxZtc8DDRPrXF+zs6Sbsu5RXZbmDJC9yPO7hu1zMN
rIzHq9OmS5r1+zwuv8+ZfWsMli/j/n4e+LO63TUD9vkSckr9/c/n6m/udF557DZUtLZ0FNY//4uc
U63SvBjVod0sqXohJPl7r4trmoI37fSZ2vbvnmnKc9cxuEKaiT/t/WchpHDVxuxb4tLrxhOtvK9N
GBx1rmTeYrMjHxN7n2MYIu8wYjxqxXGQONTrf/7Kf7OeQmS2dVY15O3o3z7cHm6L9XJKZbvR3fBW
zNso3kfTvWtdM6q4WHH70hkYiMhY/PPnvkkRPz7CDI5R4yBCw6v3YVVpFLo3GCZbyM/mq12XT4UC
58uO1euib74TyUhkQX0z0rpPg8WeSWBOn1iVhZdrpEHSKheeGsNNn6b0l8SuL2T7oE3m8Nn5WR/D
344TMZKpr+M/Znzvr1M/hopKShKQ+ci9FcbwEon6O9E/hFaH1GatIFFceyWvBCsHGUThqH5tVSUK
LAUYdyd/zJMWlHq2Y3iILLh/STBNfHaM6zX6eIzG2+sQvDsv6A/3El0XOjZxSS5rWH0tCcbQ1css
NLKIu/ta1A9MNHHxKdVTW8xBmNiBa8WfLDP63y1nuHdYd9lsINj8cD1ZPYqecRNPtFr9aEcc+WM9
I2xoFi6WvBsHgahRx6dVlfLYmeU2XMjJBcGcu6QCGQuq35ww0VodTKjHYtsIOucGfOlJEb8ckiT9
Ib2jEGIiSOPCM1CMK9UKf6KxS2iE5vf2mnWIRyxoI9tvU/4mmTmbwQz14M/37u+LFzwESArUhqvk
7SM+V3VKO15MVWzq0fiKMmI6VOiIUtfZvYV5LYPymR/0Tcf4/grz5gUwyF2Cpw9j4fu7UI6a1Xdp
LjZdZeV+jB8kMZfnSJ+3SgkQFz1hBH9uvEOjPQVaIV0wE/FpqRvFs9tm9+fvb/5+rVm3OCAVOZ2G
Ne7DOpmC3cimzFCBXAwwaUiqy5IzEM3KS76Vc3SeS8keV/OmYbQ8Lq1XTtM5OxcGwEFNUjqRNzxH
7l0xOTfm8DOuMzCMYLC8CSuvBXHYa+3+lKn6dkqjXSfbF4BGkMRL3ac/Q7yhTqc7/lEMy8FJuu9x
P90OrnMsszoQa195Gi5dxNpAjmDiM1T/Gkc3teQUZS3hzdPIoNpqsgeotkQ5A6VXsvZ6iTJ8S10A
A+UABekBZ/rtn0/bbxcRtrdGO4vb5m1H/vGlt6SaBpC/WTZx3hdeXoLln9SHqLcyH5f6tlAgZTQ1
ejYri14LYCt7Vcnv4BFa3jC6m0+OZn3F/vWW+ufRkA+yeqkxVhrvb6kV7zKodbtsooapIz3CZ9Tj
sZdUHZP4JL0aBbznpTYBiOmEei8jQ7jB6X7++TDWmvnjURigArFo8DyxDXp/FLmRiALewrLRwiUP
ljp+oU+8A4K5c/XqoTJ8s22WT55f8TcfuroMLJtiFqv8RxfgVI+xYwoUViIvv9rtwE3S0hCf6A8V
zgMN/50lkv1s2T+UYr5wzXiIfojOudcnN/dFTqiuWyv3NlzWTDjJJxsubV2uP5yTdaulr/sMwIHG
h3NiMqZMOwehZ1HMN04WbhI3uuTTF7sNcSvSjBlVJ6VJ0xLXVOmMVBwkah1ECmPXrsGE/XCTzmbm
5c2LtRTPitp966p08N4456khIW3phz9fxo9vSW4mdrAs+7gcsUF9tKxOdIAkEXzzRmaK7k9ZHoRT
ZBycZf6OvP+bk9xkpGqVc/yZy/q3OoJPxpv3tlF3MeKsMuK/1mzZrPRdTlQwGsUo99uFTJhRK77X
r6le3M0FKaSTk7V7axHPndvsnAYjS5e8wN3+bgx9oFgOeBGTBCiaReyvnTOAYBqJ8/7PJ+i3ff7b
ccJb5xjxt2LLfH+cfUOy10iPcQOH+c6Vw422qNt0TO4AWRIarh+VRIX8JQO9kTUFKL3qSb+WdR8Q
dopI2SLsqYZsCo6v/6R+eEN8v7/hsPWwmablQ94OO9v3x0Yvv60g8I6bWWa/plkV594anKAz1Idp
XgPe+hROYIj3WoTPvA/XZFew8JUsyPEF07uvbRZlplzHlvxRGfFgFbXwGbDXdwZ941QABARMRWhL
+K2o4/yzk6uvZ+/jN0CVRYACEGLnt7ugzxt9iHpSE+QGxI3YhtJU2JKX5fYtVEPTs1+g40KAjW26
WzkjASCea9E24h6q5HbQMoSwus77JanbNUzWow4fjwQfBoaWkk8+AMg13fguQckp23rxh7ZAaSpu
yIXQD4Nev5bx5B4aoDdWNtu7pSgUJtWK2MQAS+qxIW50ErvJyKeTkRMaMmU1Ctk2OTBks4OkYOKg
Nugg305jSsJ6oDbq7Qzy1KvckVEeTBXfjlx1lwCgQpWlSR9ROdy6uO+9mUD3ptTSgMyUjmAuFEBT
uKctfZUvsDmt1ryoJjBOeyYZsjayR7UT1zl8Zpiev4iGfCC1GUF4Xr6a5i1kw9YXWrHFrvkikLCq
U76tjeU+Dqs72x6+F/Xg66kuTp0Qur+kOVME8tf6cfSkzj3RJe4tLGdYOYjNGK5oAVTgMVgIjgym
eCw2WL3Obqjk/tgZSwBFOqDrB2ZrIlxOH0n51NXwytUngqVC9UVXp8tkQD6c1nht05iOvaspB0uP
rwrNOdcD96qVaaqnhVV7Y3YqYeu5CcyF/nSoimljKDGHl1nDBt0CEmQZH6ImglqZaq0HiK7Y0vyo
fFLKko3Q5ud+4fSHAOiOb3dP18+Dz5iW5Gd8EtseLLI/IFN2pTkS81723z9ZK35/NXMjA+WnswFa
4bcXgDI3M9N1d9xEpX5vRgadVvulsusnU538yTJeZbtckK8GbCWiWfnxycd/3E7YUFVsw7UcPlqz
3I/+6qUBWZ3l7bBRcrQkxaRTwM1mQ0pvUNi3RYqmBRVFRSg2uWBzV4ttLYzWZ8P6iSfgrU/+/rFe
CRaYv0hTWMeQHxb3IiFYNbbyARH5TEjgTE5cfQiHAUiZw8oOqNYJzKVl0Famd7hvn9R5UyLUPAiy
gHcZlDMCm8ywzS4D/1e+3l792MqbqkN0VwMbS1rs6g1MK6+BCBw4leDmcaHP2mZNdJCemX6oKj+l
tQ7R3n6xM3VnrX+MjUnbvT2rY0Fm16Kvwjf64Tt32vRZ3p/GmFDadrG2+hjfloPeny3cclHS+H1E
mOqoTrukdVj5ndzaKFZ/QPyo37lK5AuUaU3VuJvarZtdZPP8GrJPPini/+aFhJkYJwreWLqa1sdc
FYqY2W3HcdiEyDPRYhDKa5vnyqq4/ZFcp5rzy03jbK9XnZ+O2i+yfGy8JJYDkb4h44E4NceYDgqk
Ja8c+888zzoUkd8WdaofokFWv4yrU6S+fy3FIB7hJNEQauCe70I5CpIBcm2twqBO6WuOp3VX52N8
1tu9a0faVeda4Ibmefy65gcmXa/eaOiLbmyKKaMFWQlP0vaI39yBd5M+ctPiGAGCYANNiUANKKbG
vR87pUBZ0cpdGmG3mOg57ZEKbi23r7cq1YSHUVvfz0X2nCzLsKP5SDp8X5mAc72FLCrUYTqBiBlA
625INzUhaZsyJjMTDnjqs6d5mZcrdjmzSwqnhMgPPKrLtwSUIyha2j2ZoUwZ11fw0KegDdLe3QDe
7LxiYdHpb+NM3aEKaq61ibIOKjAhKSa6jTBbuGkyJbDVejxbcKfjWI8RFRmjrym1wgDY0Do/gd6b
r9dQkLMCn5JcTRf7ZlxRH41uvjPHJDw3mbGPyN1sQtc5afrCQDwfeeRToqHjjO3a1FxX1aCiHgSD
rZJTNqAZ7WvnATrZtMnmqveJ1NX8uh66o5lor4sMVCsXJ+Cnr3M46dsBaPfSlHxfLaVp8gMOXnFv
ann5xR2YmmVuYM2pOEvXvJ4gtd6YfQ33rKi+1us7t2D/abdgUPvYmYCot+ZBEl/g5xCTgZulnS/L
fGT8HhUw7cJhm6Gfe/u4tGW/SabKa2y2ClYEVezmKHlc4scuM+c77Gk/SgmM157mKui7WfgVl9kv
m8TZ8HaRe8aK7Lkj6W6MdZNUNelCemX6jaCFFxp15dd8sLZqLm9jde6esjq7HfbTmh1X5DlperEq
r9N5Kf026fOgIB6L6Mv5FM+vwGvk6xhF3EVEh0U8VM6i/bCH1NjGcXRcHGO8LTQ8NvDWbxjDsddF
a+M5dkKsvBGVdx27Ecd2fHKx8gdxNPUiPzFQaAOJ6DFgPX2e13JTjrr5nGs2tjdouBs9q23CrmPt
JBotQuIQHqWEEWvHgUys9GrJ503EdNlP4dMd2TRxB8bxcTHdh5FxNspi5RCrLcxUpYFMmITuAyTE
ebROEBAvKfzEXRaCQHJbkIWJRQgY44pN0XXTrrADyLi9Z2Zmcl+MTo9cTr2kjX1XmXP3WC4Nn+ee
HSvhcypnvNDMpr6o8eVa+r2SRcZdVuWk/xBBSwQ7YGat1I8hQZx+2ITTfUs6SEfORSBj27pGkDqR
jcDa6kQmCcitNfhdka/ow3byGCYURyim1EurE095XJzwdkgyLhTECsYAwqbImR/Fojte2yvLPkYn
c2M1ypXRL9aqVENVhV6uqbTLCPb3kWdcG12aWQSBQ2CHLsj2LT6U1vBIyum8N7WyPE4Eby+UJKFO
pLvbLNuixLwFTPSumSdAxTziXKX4TkH0ONmxcjYRvIGs/5Jo6ChmF611Vi3fkTxol35UvdQw7psJ
hxXUspthgW+ljPDfJUsc29lTnKfooFVxMkaRepKvEVjV7K77p/ZgIr57+y8hi28yncWVLum8VJlH
WAX0exBhDBqZ/3Uh70ceEIDrc347Cmy+rMYXxBQHB3iuLZzxmLKT8EIEDgdVY4Uq+gMpGDWCRhbV
ZK1wa+nGXhVPtyT8kvTagOib83bf6VyBep7POf65poskSg3yY9ec4JmN75hSCjpG42xaOgeebgxi
r5W7mUw5EH9xu4/0+KklecnLuyubZJjrSKbwTKFi4b6f2iBu4ubG1ouvRtntl4Evgu2g2nfx2GwT
NYwQsj+viuhTp849r2JyDNmTncz1h5GEp4HcD6TBJL3rtrtdZqwAm8Ep9qKMLDIQ+KGlmnn9SqFB
qNlyHdnddA4tfkSMBK7CTL0mtVjDsijEoWHB+GJlQj/NxfLQhkV8a7hITyAmX6KaGMQoH/vt23/2
KrnBc1PU28nG5lZmUf3YQoBOFHkYkaCeqScL34JDujV4vxE56Ni+7I7deN1FFGjwY9PdAoDD70ZD
pVcK2TbNYsVX+CVjiNCqrxv6iL1iBmnYuFuujk5Cwi4rp9tiWUbiwOFbWm5919jRg2OSn5a3qXFQ
FAWyOZASj8qHWF8ntbfxgurGUDvIwFqrnrVaeeY9tpvYYS5WZW5Gh1z5Pg+vp/RoW+yFnATEvTIO
1ZZ9+WPojIyW0/7UaLQ16ikrvAaxpecQ7YtZnzSscDmiB6aoY4LWNo9mV9uB0WAnFF+L2W595F65
j7aioGHsfuENZQQVg8oUMeWG3n1GW6ucSOXuYi/qm1ds+oe3DYo2DHe5um5pWne4KUT+tTJ3b9uT
HHlGP5cioB9jHOqOrmQx7DqLM4jhU+Asse7yZsbHSLWWSAlBv47YBiNdD+aYpIRI6CQUWPDvl8oI
kjCrTgBcj1OnjIFBT3UnFwoasME03LKTOyQnzW0unS3FdkQl7+fitSmio2hLVgJT2VvOLL4k0DC9
Yem7XT6+hedMjIxSx0K9lIydfnGHbD8P7K7aGv08KzTpmbbYgescyDbK4oDhTo+neDyp8fhLk1IL
iKXxjcY8kjONo7a1Y5ydrqdr8tBVy75OrNdaJwdWIvD2NLdVtmODC0RN2LktRJNsG3vOfBvzqJbX
13VRPnTR/GznxeLNU2X7oBhos5b2xkQq602GCHep6ZroiOh21CHSmNkxwkCKqmNNXk55i6iKuCce
UzU5TQN2kDYxvGFQm1NrkEcQknYtEPAVCJsEKh9DpZ8jipCcdnfxe0WelJTs7Cx3ym1daVuXkOwN
tNAdBpccsb2NQeCb6RTy5m0v6WyT7P/QdF7LbSNRGn4iVKGRcQuAmcqSLfkGJY3k7kbO6en3o3f3
bsal8Ygk2H3OHweGorJDD4gkeB8432NJ8aLphafUb3+sbcRv5ZVkzQ/MGuv4qSapsB4ySpqL4NCk
R7cnbvniY8IgVNHZAUeXOK/zW/yyFyHRGw+5tojKWm2KpLMN040fUzeXPavA+t2ZPq21k09aLkm+
x9LIQ9S48l32vXhsXCLtBRXgu04sl5mU1R2GLP9+Tj/qvHWOFlv5YbTfvMquLi8V+PJrm68xqd6M
o81a8uRu3YNjowQuB2Pn3DqdbqeMPDJ+cH33BvU4BOc/pdC0+6ww70Zyol7WQLwqw3OTOnd4PXm5
HuvV+ektXZ6svJtwlOU6dufRjtWEMv7ftuWHGvzYwz+0dCE6Jg+rcXAbtktiXWOTNESVpXBG1VNR
8bUyf82uQcGvN9e7hnEQm35qHMLaERDSx9zQ7fXfN9Ei+DVC25j39WXFlKHmG1JMHA4HSJbxAm/S
EHJsMTNnxAcDcKjzPyzCH/iZupwHNODj8yK3F1IqyEUXxQN99hUnv7W3LBJSw4a0fUla9YjD6rQo
2quCzuPLm6fYjYvDMK0NSCukbEPM/t4ewncvpbEwHfvsOhqefbIKJ4jMzlNX6DcYznF+uJl08OJQ
jmMr75GYZG7uSq3RPK8rDVR9eEfyeHhtu+bBDbR9Eb7xQzQzr69EqddpdAKNM+77lZB9nO390YYx
7mSujxmChjR/QPxvH7l/gyTM1o5Uu4/Gp3Ukz6l1mZUpYz2HH1T1UI/WOSU+4j+tM/pRbRb2YQvl
eczHi9WG+FgXtXLo1b+IFJbXzbilxssNBWcwmpE/rWeiosodee24Y2iuuBStkR7DoPvArEicTlaz
dTTNrrcc56E2iiP68x3vnXdFWRvchb3+WFpFK5aV0r/mu88KhutEJxMSynnkGqBpZt8BkkeciOue
kiEBBO9xceXj878noCV4OF2HX54xfAk5/am0ornmNiJgjnix9fM4cUTUQ05Bgp9t8SwDqh+ka11t
75HdrwNSLdQ+LL+kLb2n1QnsyGZvEQ02tWHJf9k6qy9lc1REOrwoJyNTYB4fiBBO91tvncSSvrVZ
XSd2PeGZuqFX9HoS89ta3/nGO1hp0Z5IOzr+anTv3ini1mKcgvVlvtlGjKyRCFS5OwPsHyd7K9Nk
bLGoGPK03uyZMyF+F72NH0ZNKBI+CX0wq/I3ZSTYxKc0i0W/yb2v6F4pMoqr684/NDTd9oxz6DZc
JELZiyF4L5W0l2NtVmd/neaLkfr6KJNB2d25GUt6MshYpJRk2kN3cE4aytotg0nBwty8kyG9pt11
hqFJ3GWuYyRsv4rSp5glCJ/WuTy1eM12rr5VrlBqzKXt32VANU/0Zd1tBmvD3Lac1L1mTPcs+6mv
kHkUa0XGTcraXasj3yrzSZrSPQdG+r42WZ6Myv6FDJgpcsu6U1sDfU9UgThUQJALTfA2Mwo9L8w9
mYR6xZ09he0FzdZnWub5YXDnT8dsA0x5fb7HZ8urdwEkjYx82RXjaODeT+6QXWk34wstqlcD88Rr
QCnRviFXNN6qKepKeUdk++tQhPV+q5o/U9eZuN7M/mAFt5E51C8AP1/ZhMAT6+tdect1tB+o5ChO
ohSEx998MNjo/vPQVZ8pZrCulV7einodIk/O/lM/qxPP4LLHAgUIuiz+M5EMtrDOGIboPvVEROnc
X7jE4QxV2e+nW5FLLon74qD1LWe7891yToxh2I/2Z5/xKWX2+jiNlkNruHmfhsNzt3VMnFmJfbH5
aSH9iCd/J388O4W6J4GiVQANdHqS4vi4UR1Bh+JEiCtFiRtIR+QN3btsnH439Ha4yyl+shp1kCkc
obM9cTacuRpMKnHoY8uwie2yYqIXhf7FZXuxq3CObB+F5ko7S0KRLx0IwlOo+JGytT2Nr9Z4FCki
cBxxMl6UdfINIuBHT3835fDpqFUdKD5JYyGGFzbXPrKFOyQFwbZInihdIQN2G937MJjMiLh/9MjT
9KcQTFGeJ87CzJGol6gKuto4BqPzNIWud9Y3I+HY1Pf00s0nuXzRRP5CA4nYZx/khLsRoiRmfo9e
buxRT5PmlhHrQGgMyXh+Zhz5kL5oOuddKUvqh1ACjE324SlaHBe/tOOQ2i0WJitqWl4N1yj1Q+sj
sCutSQ5AJHGTFSrPkI5Dc6WtMBjjrnUbzEo+40hf7+HMqDZvjPEUTC5uR7lErV94+60Y36sVWxsm
55oe7uLNCka8z8hoRu9jGJf3gCigR5raGoqfQjmOB3LjP+mQXXc5C3WMmDM85ZN8K5d53xglyeeT
3pJgEeetMXGABYrWA+orYM17fL3+HwngGdVWC87idiLJhu7DTw1Ej4NpRLQQFRfd0biR9R+UvtxL
2euj3SxksnREeOAQx8sEaBctRrezqLWMdTdGdhfgXqtpO8y8a1dLM6ZNAw2U7eHmJSkZAGci0cRb
q30HIIk72Eq4EJ/tSQz0rwBjZa5/TtX6Wmw/qOz102DlyYIdgO9nvUeMylmUclEHCIOIj8IwyZSe
zEXv0d2Iby0tDMAKOgyqYbjLtd0cUrqp6IBbn7eRahDlPLMO/6m87eqy/nUD6ueF5NubVoAC8dqs
D43IH9wuuGPPfyhoUi9s/WZNcmEuBGBrsEXY/byvF0A8K3Q5z6f5V+Vkz9KCtkVCy7cIH3VQY/qD
OP3ApXnzaDZkSNrWUZDxW8/wPWRHJ5PLqZDCuTnDt+EMF0X0xbllJozYc35RNnLhbbw5uxWsjJ6B
b8E30jXPydJrH2c1hLt6RmzQG9kCU+X9pM7aXLqLi2/jqS6d9yLnWepToiuDzX9MGcy9MEcvSFvC
rl68dL8MbVzpgUEVxiwapNnFHNi0M+juWitaIcnXRIJR5zGVFYmN6uT3sHjtwZtf13ajwK5lajDa
dKCkjWb7ckELVDvr8phD7XB1bVfDDBUtK152pM3nnvIJuWswiVrrLdhgxJzfEw8YyeXsi/RCiRru
dMhmceipszyV1pjGddEBoG5nN61N+ls76zCFOpl9Muocg+CCqYIuEca3I9MfR1RTMm4m3VWF/91Q
rxOR5PiyThToyDczkO+02EP5UNW5E13911F4SNPHhdDSqQ2vkjbCnb1g581q7w/QDGm3Y/42pM7R
CQew4rLdLX1r8w9rkQR2vR6sNT86HbcCbQLlqyXt//w+vAi3t54Gjx2kvA2yXm5+nbKFP6/Hh7wF
kVV9RuunsHGfzIdtZrrx8+ZXYXOG8jrvxlGwzeVoFWoKevd2nu1p9d2lRT3/2lKlIxjv32Bc4YNq
ip/FIwshHLiMBuFwhNDttONmDA4yH330oJkkoKjMHyiC27MmNuRDheptytd517Xzj8uMQ08gYXzK
wZaweeDHGhIEiuY3xRRT4jQjMLyh/9KOehib9c6v8Mxg0v1rTMgotkMxsWkNzq2jsbBwYepxvtU/
XgDr1H3mip3jy+Y3a+pTEeAiqQxiksJqO9StN927OJkqit5X82u0qWqgfE4mflE7l2n+BpmvL7KO
LSdgMOIGnixq2aZh4UkejaMe6RZsYf/cJo/TwUcn0PnBDoqS9qDaOAROM5wDMX/8Y7Qp4uZ1qG2L
JR2H/ybyBtT9AG6FkSunPJJF9VxOmbk3Pbzejt6wIPxOLdB7iiN0jLe1iSVfwEh17lO4kntQGTts
wDoSc10mS3krOJq+FqM5lRUn39T2LL4AEfhaNw5brgj6k7AJP4f+3oOMbmpNC2Azl4mmeSziqGqV
hHVCBw2b2/LHcx/PIFE7RHB8tH+CRnbJpq2z38FENGVzKySSb6LjbXXYUuuVa6rjgQEFyuONWsFu
fMm6waDaFfiOINNHVTvfEszaQs5tu8pmjnZQaPmxb3vwny2vRuZtEwcr8EjqfuJRKFnM5w8rPPId
7DCtrIhRqiVgci4OWS4fStxHhUKmbZgOoQVDkEXKa94cqP4ztlCojDF/5bZ47DJTQ6flkA62sePE
XnYo8dgkBwmdR5jV1JnXnvV2KCT75PC36lvewa4EStf1JXcnxDMzVA9axT19rvVOgPdBsHtHRg4f
bIDa1cDpb0ECKd6mFgWWgMuU6w3YBUoutMVGNfyhO8VMFLXIkV2PBheX/yXs3t9J+ZqnVbl3w2mO
sHZcnLpv94XLwIMhmJu8s9WuaMBV9HD1zEO760qE1URH9Puqd/ECFkRZbjga1WgRPGfdaJwSsSK/
gCUdxulpOkxqefd0v+yysngu/SWLtjSjbIdjRCBnO1EF/eYhnjsYllNcxvq179r6DhmVP3yurmVc
a51fnHmazpbzWLj7KTvJbujfOvqMh1GrMy71ZE7D7mnqKnSYhFxPBe7+yefTYb9tTpvd8R0bQP8o
qwfYbXejZexv/DAVTOKyFMYfoU33iNTzM9tkCVMAtW6rF19nFGXRvzPYcj11Y2fuSDDejVURDY19
DTTSGxI4vsuZ2CcyFtQh8Gv3EwNzfpyJFNn59Xubz1RCEfaxM3TB0FTTESRmQQdzPyH0kb/SsnnI
q9TbLwy8QjYX05gDhA9ZBysd2idvezR8tG2EBRVJSPvw0VXb22Lf2u8sR8TjNJz0PFpHWYdZQha1
nXCDfxdzx2TKETezmYKdd/FaDfeKYoPdDTRYifO8buJ9BFCn28HjCBGjf7XSIerJl7hMf01M3wSB
9C9lzXcJxz6xFZZt3bk9MprWkd8Ov3fW1RfKt44WN9iBlmySYXVpI7/m73HqTe5Ebb824Qh1QnAa
A4A6tKOjaDdMi73u/+RhfpGuF5d65pLGmDpSGS2GuY37ZRGx748nm6ciQJPRrajWjAE0iyjaN4sU
NQoT7jXzZbyV37eCRoZRdFFXaYbNkaqm+0K1x9Xwv52y/ruYmOcGNt6S0O5xqfvYBaWO/PoUcA4T
rDJXxM3Wz3WRsanLG3qefg0dX6cpT+dE9iuYNAzSKXwqsxtLo+vpzrK0xQxhQkUJtPVmxZJA8y6w
cJ+Wh3xh9AaBoBCWrIV7giQckEM9R6UeyQLy2APwCHDRCj7YClMinUphSEBgCN3o+/OJGm/8Hw3F
qnn46Wxz+oR3fz82ZniigIdxVamH2jQoINWDDZYMNBUGtbGfStoue1c458EQdDjVpF+E9b0wTGYy
2dD/boqRDBNLPuLLIjPdDi6eQejOpI0LUpU7NxW7yVgpq+QX6BYMyfSiDbuq89udClAzt6OhD9NC
23V5K6eql8cFnWMTKuO8oA6IlJ+O9EnliKDpezc3y3y1rOkXG34vR/dp5GlPS8EDWAPHE5yS70K1
ktRHYfwxHEZnZ5bUteHq6/aZy4jI+SVi/iqs+o4VUk+WYl1Wlcmw4GRJKjVXkdbOLmuQsuDJuDRM
y2RHqftiYmy/BVDVYqzf1hkwjiQhapNqzhpdvMDHZ9dgpRMZY6lyTPVCWMrHv9OioFwy8dOAVuVR
H00fp7AsP/re715k6V4NEZ6KrlkeNb2PD9SD1iheVRtP5LRFynb3s68suEsJOQ4VBJSld6VECtH7
9d4UJR3JWc/2gsuTl/wZNkFx1v14dLPZeRg7tbuV1PHfYXQ9bB5P5D+dRkEdSrzx6FQtvdS97Q97
SrOfJvNzcvbN6tqgiBLC1V+OlluFB1Urwj+2Xyqs6xOj2ydpVoqRX5wasqhiAGe+Pqa+q6ZKnfxb
35sQpGmCPe4Lof3HdS3f+ES9O+mObNwWd7SZfzSZvn3uLRZmS2SJhft8520EHvSrYcZVVmQEHf6D
0LZyV1Hj+IAgbeDGpz+Mi6k4Gd6fhivwwSY8Jl7c1r03JE3E6Hcjdpz1u1jLv/nKxmO35sOwNMGd
SwoDKHEBsROmyb99QHVz7NOQReaC8xmQBmrQDBeLisGn79EpzHISCSWrkOnMUR4Qf/yQWxSCOt72
3i/c+bhVjaUX97jD9KEa/Kdh5eEQqjJibtED/ZwZAjZFU1jnXPOGTpgwC94qULlDNzJ2pT3wn53a
DeMOk8zoDT5H1EzM4W0MJS4rEhk1crhc99oeURlSqqxHriVZb8lwML1q2IsuOMBOVA9Gk/H0Vs09
gcrUS6ZeQoTRT9Wi0wpm/TvV3bOvppd1MJcI5vyj6PUjLXE3TtBApdcBHqdj9rtt8t+D417WKrAS
UnH2elowv5OE46252ivZip2n4WfpfN90/ooviQwLz/u7NB7NEGN1trvsTTrtn5akza3Qv4lhpemt
wPFfSghXj5fby+WF8CYmG3nztkjnc2qcd6f175bW/hqK4kL0FxjKOCuWMuiOTLDbNepkLp675yS3
o6qwXxp/c/eKFkbuaWQhOa1vlAkT/tjBnRK4xep+SUP/uSzdv52vg0i5kc5ddUX8fD9OELMFYpGB
nWRnNN1D7TMZgmWLQh+5d8NEuf0ppzQ1tkHMIsM6zaV4bmT+Us3cqGZ16wM0ztWEzNLyS+J8cmQE
BM3kW7pEhPLT+Im4PJI2RCVlice2G3e239a85dWrFM6OquW/rad+mx0/O9mL4sea8VwE1NlVPN8m
n9Xs9Qebiu1k66luLr05ctziK2h6XNSYDVR/Ma1hPPczlxIAFKxXcYcr7FmPgq86MQwHr3u3x8K7
Gyq20EFRI5kjjPbCYtybTWgmyKIO9GiebLi4CF0wQToBXCYo1oOBJCcK+86JPS0Rl60HWejYbqyF
JS576K3wWenaQ1IjotLmsyxJp0SVPXVRtR1tPbSJcFCmNE324OB/Sv7lDphUAQILkYQD0QFnAd0P
9PWwuG+KhlPSIVAkuLZ50QZ8UYERryXltqK1TzjowMlIO4bVehUiCdrsNBYVKhBByhGj95xh/bU7
1DyKGAcxteeGqr29UQNcSSBuAZ0flwbDiEmZUeIL2NG7+ZbfUM7kMHWc4nYP/9MASRXSB3Fq8naX
jsXvsWNODS0wJv5/LMBJmI7pjgIWGZukwSBB7N9nJq/e8+nqVVgs5KQUx0lqJjLgVW7kLo8mxK/g
q84UI5Ix5beGaXCjzMaRQQGr/QqW5ANlwf9kzmxyGodXzcJuqIYdGmzHWbYxpv6PELGtG0BDC1Am
2q5jYx5OwqqeO3zsUVbJiW8Araa+JvwOw5F/P83DuisqgRzll2uTqSQkkgbvr+6M55bwBCSdK/hx
O+yrrvgh2deL7OdlII6IzLR3A1NuxH6B1EAO99Jj1pKDpIr8mrN27Y2u/qjEQnyu/WJ4cVFlh1yO
u55yi70ZYsptLgJWvSnMH21hsECDndEKXePzLqdnvXk//jKCO1THSfgd8X/9f55FJ2x3atjEQak4
UqkDp1kQUZFDC3asvIwcDYomG/iuqUTtMr9hzHpxVXtfYT6jZByZ2bDqu86jRHgiKHaja3Xn5t2j
Hmu0POUMSnxDarbt0WctjwJQceH8WYcsRkLbZMN9Nzb3GQasxCtZkVLWMLHluEMJRSubu4ruMprG
SW1aqQPdanUXuNt4WgAjs1awWrtQObTBIll6r0eUWVS1HpyCtcsC8hgJEtPQGPVDprw+Ijit5aSf
z9la3GWbvVDMZH/m/SRPY4bjwUaQ32CQ9yDBRFaZHG5WHhPLBRnYHw3CAEko4VEvqum7b96CEn6L
DBh99LVJ9ZG7OnExmlVsbWo9qRx3OBK50JgNrBPbfS6MNNFMeuvEzsz1gwy+6XckUtAmP+e0O8MC
Ng2FHnrULxZT3q4vCQUoWpxYjq72ucWQjn/QB2JdI6GYVTteQ5dxesKgxsxif4p+KiIOHC7quXsv
2+nz3/zQQNeSMvVAIy/BjgUmn5pUCb68hX+wB8+iT53NJxf+drIGODjtr/N3wN29TvkTejRGCbv9
IQ3Ofvd78kXcQU2vmPu2pPDX7bHBEmj3jCfdEmbkJbaYqur2o2r95qYEb/Y0Kd27yn109XZX9awt
KSopspphQA2Xsd+aDUTAzn+BN/xBff/FWt/FhUsf/apIY1nZhokwizjHr0OafRW13PYeOQWZ2e58
CW9DMSlN6BCUnCXP5rwcA69/HfKMYVXwtk5eEmzDTvZ8vD4s9Dw3D0Pu/Kna7DgsG1nK7dEKlrNM
qQ41QvfRd+pjgy78tsETjzWaTJ8N0Jj+1Fbwn7K5YEKkVGYvEC4Q8BUj7T2k0hwuazf3PHyIGpvy
UDkt0ErqsS2sZDyMw2+L3KDGF0ma92fJNxcxDkRx9ofUq6e5rX61SxN75nsvvNfuxv5Lp38m9RCV
uc8BZloltwJ6cTz8adzX69WDWh676obmo9soPQLyurtudLkrJFRyk345Mt/5vk6mkpNzZCBrVk4R
7rWEXL23zGRX3Frz3rByjxp0jQjRQI8D9Xs2+gL1jjW+lU712Brrez+Ne0/tM97HKDCa79oxWfO8
TwOwcF5D0t8CfQv2gVhtrLu0TMcIYorQLy4s1SwnZNFqSD+XcjjqqUwoKhStiQh/+KN68aZl+KtZ
jbtqg7Wla3rL+vwYhPJY9lgDWFzY6Pv7dnDGK+9WnAV2lhTkbzYmCWh2j05wsf62xdzv7NkOttgp
RYoJj7byChRwIAzoOA0WZJNP+O3Zq4r//0dG/er//h3YryaLg3Jbay0pF0VZEhGaSg6RQHxWnlev
YeAS5aspSYHIvfrH3rA7dEScJXZo/bbUZCdOlfqJsm+T6fyNJLv9mBY6KvjoWc4IAEW68cxmHDG9
s6cLiuTJci7hx4zgTPQqmmK0Ky6C8SnoyrMxEUYzMdjHnfLKix22id8MQ7xRiYLSZwzjzqy/bLI6
SBst7kKS8uIeuDtot6cw5fbtupa5yUGp6LPJBMItuc76iSw7XEBaZUTQza4Fm1Y8lY6EgLfRwQiF
aEQ4rEz//oz/0HYtjq1mmK7ZtqtEaEU4N8gCnBY+LtqRD6h8hyjMK7L+vDbyEVEwexo1HxSoufYJ
eLcH7v6p5F8XpJgWRvC6Du8Ho95g6N1LZiGaEEN5gDLuRvtxkX+prwfsHCyxq9a8uSsOtWNH2zCl
BCvl//klylGXF7AF0zWt+zrug00n1qh+o2fO41HpJZEZCwxttjvWYsJ3vRL3KILyOGPxMQn3squa
GQL9COlMy2srFh46rQ+EQhzMuqf6rQ/XnV2IR7v5sVCZYiIhPLHHrORd9Lhl+yJc9+i/2rOzRzfz
Si6vvA7liLBGTebeQgi9DSFISbchRe6+FAn0buOrS9XLMy65j1wyrTSI0bBDmkljYIapMP5glj/Z
tcPI4+Kqtqzlx3ZF+tARxRfZtGUPad6+wlm/jXNt7NCkYMRb0mcAC9assf5P5d3fbFm//InMsIGQ
e5NvZ1yG3Zb0wYghFU311GMu7wc1PGEEhMiznJ8p84Bi3Ute8+1z3GYvqzW4r7Z3r0+3XRDqd5Xj
G1gWN8ld+Dm9uVG+WRQwh/ovu/gtLZp4YJHbFt/A8Ow6M+QtZtMZKSymreK91aTpwsxNR6Myg7u6
4VZDwHCeZ+uxnUJKGNS8JthGiJKGs0m6vJ73kyO+eQKD5H/NFUDnBwdmAmTrbG0rEs9QIXRMoaYM
WXOhTIQ3+K5B1j6RIlRLgE6ZG3Zt7EYIIOR5he05KJxmAzDNtGRUQYzFSDqmiFerEGdTnNxgmXYK
XuJgm/DU4bBQcm6W4BPyrqw9LzE69167wjoqHfysVkUKZK90UgKAO/zymRD/MQrMvPGJafnugxve
6bpP76fGAqOuLlbBOO2qmieP0erS2zAWNkFaTEHFE/iMy/ImCuu0Zs5rA0HXzFP1kmF4JHWRH5qZ
VZnKvX3WZ3+tpspP7qjLyFHpem4V7+vwC0XgmjQZ2v7SLf7STr5zV5NSSkLD6AyveXCdutk13fpf
6jdfVh94cSUIzK9EgD4L1W/lohoPelSRRTgyFbd0GRC3DBDlfvYIRrR21wRNc4CuEwPeZq53niY7
dUKlG5WB/rRl9ado0mcKscNTaNBsmKdd9tKFnI7LYH0Kn4F+bR3Ecs5KrqyvftBsW8Q5qidhEg82
MvaOfX+ctnCAbRwGiHyILC07tXeMbu9i6kGfMl3ZPxKfJKVqkUfIb1JS7SouBYf35oSxP7Rfq8vL
MnKaqtGR7W5Se9t7bubuu07nAjiZYVaDuHXQH1QLSOZQAm5x9deQy7Mb/Mqncth1nRmg0x6vo43q
uiLZ+jQweOqFGzZryKE1h+pgLp9Q4aDSNYPlKgCDMu+/mXdZ2HzYsysOUCADHAI2dFpjULlt5MpQ
zYR+/RXlbL4jTXWM6e99Vu4eNySbzpY0hKkl5FZ2B9/iE3GLOgN6xzYz9x73jGPFehi3A0p6HEXo
YxuHH12Vms/rJigYn+D/gUNw/M0F1ce+CSiFFna77UPapSxvaX+jhEC9Z1MzIa7mVt27svnPN1tk
GM5l8OZsN4otxM/c3VEWyJcGA8m8+AbH3HxXAG0n9VZgdA14BaF8g+ejwl1lUc0Hssj2VFc3wKz0
f4Ke5+ymtRy40EFU8wHVaXs/1VYe6TYDJpfdJ+nfZ0x0xc4p+P8A/jJvEtGwM/vwsDA0NWSL0+Bh
6F0xGA/0QhSRrOWuLQtEO27/yOvEseheyAcGDybXj3GcQHGkoKAQEKC7fJHfJoUT/MJT4t0CyERz
cnlbfUZnjDXbEM39DCnjhJ8D+BoYOeYE8KqWSGLkvDBxxPn+jIHXJFUZVnExb0gI28c1d2GrS0kq
67w89On6X1O7xqkNa8FdjhAlc01n32VTH08qiHzESz4caSzT9c0oCnLj51bvgXuLSzf73L1yPs90
wGc1BhNHdtdx+1ayJn2WnH7u/J75xs2vZCujIig3No5UmFjrWQHpg3FuDDzJb8QWVDNPPmjpKSw5
91bWcqDe7eC2/L2l0j3DT/fXnfzLsEzijBJ5t3bSfDGokPMXKlZJ+k7BeMLlufN0Hg2lGT6NPU5d
udnyXK11v+8JU/wnVNNpOr+0dTWdEUCUnBqa2ri7mRN0c2Ge1w7/eEqkn6P7aY+8+CPDg7+3U3TT
a/E9ISuPcxBaJB5EGbvj8GS56Eg61D1DB+BhmUj7xWTdTzJ42gwXY4WDBDitvvX0AlVD5CPROgPA
HZm3qLzGJRRRwDDZr8WX3S+nAhrEuPbO8mH5L+jQfoPqTYkqxW/DuaHmXo8SzHH5ZLAt3DSS/3Tb
zjqht1wuIiAsDmTxVgIDiYfYhXRLvAur5eR0kdzcQ20fdVy5PQYpL7Of5uomFy766zQCurC/xL00
zKjuXaQyfO+z/G9vtEeXYP2IoPsmVov8b4Tc9NvyoxTyvDGxpvN36JsP9Mx45V3uddhJ2+lpCetr
qxl0tKG/dLY8Y/m64Jb85QXG7xw7DtFK0vRwAUyXvHT3lGO+dkb3kzQtxqK53b5rbsu4vxBO2e2N
sgX9W/qvhVXJyf9K8uIjGCT5ZQjAMXdG4oJSrjdex/BDq/bLF8N/q+z+M4mzdoSKHXvh2RA18W1k
Bkw15/VkHVwLm9a/rIwSady2gf1Mmg/Sq4034tajKhARmrLDVJiXSa0ZGpr8P4cgwHQcfzyTvTfD
T2FBesniLOft1XKGd+JjoXTgjwiq3weWU8bmzf7LHMFKt6o1cd3HwP3WgEF+2byZFmVD2BKehPR5
Y8wv4kQ4G5rufdHuswP0MGzBlijuwkQJPECk6M/3IaA66472yoOyszkayzY7kMk+gxMtW+wu0/NW
kFF3e/eNiYtF8knjSsniqs7cQ5Vi/yXahyQMCuA74GIcb3pfeVxHzCxHZgnZMZ9LVIkHXa2/yIy4
v2X1U8KDuM9D9c/ui7J8LrKHzRydi9vNzzlxu/dLX50nC/2D9o3T1FnfZTepvTs3cGl2zaA+L+RV
u5BYLlqlUm6JvfC0BoH3zMWDP6kKXtq1Ko+qAKxSQ/9g2XQQ6K5Brbz1h3/mDSO7xY3W7ktfBd4J
AxfYX1ctUT5tfmKURPINy/DiSDs+Zk6gAZiGBgT7WaSAmP8EOIsR/ojWmA4Q0ym2LKQXeOV2y1xJ
7itAlhvVkU28xAACsha9OFZ5iPO8wt6uTVMd3oRWwXG4KfmrRfPDq18kFjK/fRhIhwBM/WWB18V9
lmYcJkUWLRsQilOj/15SiI/A0s9ro6YjofPAkGa4M6bM+B/mzmTJbSRL16/S1ntcwzwsekOCQTKC
EaGYFJI2MCmViXme8fT381DduiKIJiyzN11WlYtSlZzucD9+/Jx/2DnUrtwCsKlbQpL/CDU9nhgH
k2+5aQ0e+iHPpjvyRZXMLlRvbg2VpkRU1daN1UowV6S+Zi/YN6VkbUNcTYax/CPukhs7Sr97EpIj
jU8mIQ+TtKspq29thSu71cP+qCTg2/pq2OqVM3LKY+oysc8FGTjRrsx0ddf02mtC025jt2HOcxSx
2EIa6FlBc1OtVttbUrZz4BgSnes3T6OGF9IN3SmDfjf5QGeuU7Z1IdZyTpQWEmLAW0zLlIUI1DlV
tpc0iDwyOvC9GXWU59Vbrc9fEq7nTW/537wOYRfDOnmK/ZKmWeCmZvjnkOrQUitYjFQI36IkfqBs
ciP+40lEk2R6L6TKvK96AJs+fhtt6D1TcjpWAXVzAO+7rpZFnTL80VYFNJ88luDz84xrTN/cUf8w
RW9I18OO8/8JDIWBXUn2pvRRfosLBWo8YRbsW4I3f5OxRYMhXpHY+xDnmi+LDu+Niq0G1UqZLYsO
ShuNdYFl62zpkORZBW6+4P2D7Rawh7SQ/5qM3ncN0ADOlD5Q9Cb/TZv0prOS98LM2Rk5pf4cgWMz
FhohQbHFmT5IwqfKUr/1Uo7KM6A7aphofAG9QNAPeS1w3Vpm5ZTjzb/iQv9DN2QQPVHC++ynLXQP
MmiW+GJld16BtHBXrZC75wpVQtIHyx6QCI7OtJWZaJkmZ6U/QV/Ytbr5oEw5PV/b/94mNuQqEEwb
1OmT7fUtCCP/cg+iJoT4t+Drm7Y5UzjBaENSbdFC8dvntCr+7GRIk2P5RlTvtyncA5QWNlLdPVee
mlEYVu+ShKRlyFL1ZkghGVAUkJBv3uiqTWhMQ1cyQjqf6W0nNwCVMPyo1D+l0sQOLovuUXCC2aBX
Hi/I7kS2OFFj1x5DTPISz+puGksbnvNg2jcTIVguwRD68Q8/LvaGQ4+Y7Li+scYvcKa+qindxJHM
biNbasZO4EUtN01KQbcqEU2G6+5VCgSiQRlco/E+e0lxGlDMP/nlG6JmFia72gt6gpCpnBvUrKaN
0QUtLfzimV4TfhnxKc60p9K27lp0yrbVO/iYeuc5YJrGgaIHKUjAhvgZ0cOFjQLtGrYVGWnju8GA
ZaGgWRQ0KHNqI6b3WKbanRMhGUI5pdtB/nq0eulBQK2Qao2PuToYwElM6/TgTZbz2azuaSm08Gpq
/6bOo0MaKrxg8uyrZMDKzlrZvpP09yGpeV9TvHTswdwGCQuvj2i6jM13AKT1W1X98o77W4L8/63v
2Jk72X+nyX/2P1rW9v/fKNsvFFz/rTwrbF3/5VQmfAf+6z/vvyekwt/rM91+8X/5pdtvabiUyUJC
SDMczeK//yXab6n/B4AL+smOzFWnoTP0b/cyhPllxH0+1H0odxIc/q3ZL2HRKiuo5jhIuemGQsfz
77mtnocBS2d8neH5KcIMEGvA86sIr5UykQRjhFrvvsmfMrCNbf4SFem2A9sCCRc/oAOeNCvBXhF/
8f8P9r8G1mS0xNCishDJm6kYwQUYMAYEr9fqX5wh2MlyeqK5sUEeEdARXIxacgs8MwRHPqh9ODgA
CukrjAPslsbfx86K2f0sIv6/X4Thq5CQNlDIOl+KDD24qapL2eXrbCYKjpljYryq3WYQEGz6T2pq
ANdCxubTb/vl069J/0fW4uwVZk39X/85U8X618g6IDasb4XL9OwjOGFRI9jDWlAk38fqbZtaB2im
O3XMv5OGv3nSXxSc7+nHwk7udpmq35pmcmiL5o4i2BdLHwVNZysXbjO4Ctr513/fubLHr5+Hso0M
qNM2Ne6K84WRNAfQjI+Fk00nanjR5AFtAvVeBm8bjxn8uRBJimpF5mrxcxiyjDyZwSaH83M+qnBQ
siaPUTHR3QJz3TUdmODxU6J/ySsMWPAlrVH1wRz1+mzXBjZnO9N0yII7uaOI3E37CZgDDermMbG+
mAZoYbp4fTE8yLr9OoCCvz72xaHgSmaRFVNRCQqmKjKF3yRt1ShPOno0kwtmCjg9bWGSXG9CHAO4
2/9sqNluN5tStaOGoSqwSjkSVGqM2ijs4EjpVz4lMe78qDMrzowq7KORgLZmX7IrKPzKIXnoEIIo
geAMEcdNtGTF21Q5F2Jin56PY88+nI1viBMavuxOOh18B2MtIznAyrubSPl8HlFZQj3Cr7bthHup
7rxcX9GLYyKGVxEBxBwDHNFcM87Q9WKw0MOgN79Hon1r0jLIR3/vm2jpgSkgiG5TWz9cH3Wmwf+v
Wf827Gx1oTgmlIFzgsdtAkwDDK2bb1oZdzJUtRpa6ioVFpCBOLqj+LJ2WMQ2OQvjYtIa7kwm8UEj
bT/fsRRkpN7Q+Lae9cUP4i20wUMzDlgDSztfkXYFfDYp+26n3yJK0s1hrCcY9/XR4vjqVnKA9HjX
+GuhfPFT6EIVy7CQPHXmv4rtWIQwX9y6/tFVvHESMMqSfqjLOqbPclsOR0WmryppIcij+ODo+i08
hQ3CEvvcSD91tnEf7aVQuUu1t5XvtfjbuME1LnDeOfO4BgDUB3DDjSu+lPY1zd8zSuVmAe2kNeiP
Q4CG4GQhq0YXqNXpe3nYDNKNcViyUAKvYKFV/LNS1ZXgM3Pu+LWTVFuIN5FcOM78Sm6lZOCdwjUE
v3YzeB2NvXHfTZ/9AtUctF5y1TkZmv3Kpn7Ox/GeSodKV0wSaEFqL6lxoH1z4pi+qXdj0z1OU3JK
/+5dxH7TxCPJoF/PfT/7snbpTX020VOpEhRNaqxJbR4PjrDHJDlnlaxYvccsaOWjnb/Yfy0NQgfo
Qcr2RwI22+aYDPpjyNL4lXOsB66D1HuBYox+oZD1zJB+6ABGBLetVR+VcgLExM9wvM/R2t5e2j5I
oUKgMBAE04Xp7e9XhIm0hJF3oo/hVYehq/HK8Z8xU70LbeWPMPzOe1Fi3JX5i2WdH3PT0YT+O1eT
RdJ5Nmoq8yx3pmZChMqhGkfr1Ht1BMSbmxGpGV5deCVJ3U1QNyuqcovxzZItkgBNRpDTmk24Szq8
HBX0kPQp+NK1w109UuQNwDIRXSzn2EXUPuujiZ2r+AX66K2ci+VfoHwopqoiW55dlaUZ254VeBAv
s+7OEkoo6QiLI3wGXwvmaaOiUqR0H/OPH0dH+rKy+EubD4KwpcuYa6H9OVuBJESZM7UZfxrTQ3Mc
P6tVcmioZaBQsLPSAULt8IjLJw3adtvluHpKIBGzau1LLG0C7A1EK0chds23nh6UHYAuhAx1z99r
dJUwlD1Yk3SyleBZyr1TnSQnGOqnofLX1kDUfuYbkOCjcOY12BdzAfrCknsDEjBRM7e3JZx8z9+i
JeSqensXFzS6PeSQrJZyHvVQ5U41i2M0SCs7YensWUj8GtwryAfOt6KdFpWc5XyIqKckkYa7wlZv
Qz9xNXPcK/wSW93o2eBe//7n5aFfsQehV1XWOO7gtozzsweeFPiNRKZWZoK7MO1VGX5aCiOJt0gv
hSuJoSL+vvlSA9FUeBYqvEbmdkhBBGolkSC5hz7qczRf9PRgNXf4GN8Ykv1KYdyWqcYrB0FT5X47
qb6DtlcOtGPtpyxldPiFWDofnqA3f51mWoAOCK5g7oCTjuWkG9zZa0BRdu0/p0X9CEbtARJa3Gan
0YuO19f9o954sRBseJULh3/ODSaoK0tDkpsosdGvD8DCY8kAreoPqHNPpTr84evxyatGONjTSbal
72PU/ZDala9/+RwBymlRKib+2byGbHEyfnsTRHbUDmi2UW0DgI7mmOG0Nw4kwrihQwwkyyLVlMdh
n9ElXlkA83InnA09CzzgDUf4QKSvDVq9IqVFKWQXoIwJyVBPtXt1wpuLZmSohLfV8KNoUGBwRpQt
tPsqcl50ZbVqsHACWQoVfzQCgYwly/lixLaa+XIf/+uBNES3tRMfqkq/h/ztino5jaZ7E20Ui1Y4
UgDHyYoPtS6hkAGXlNazPkVPwK5ehEvJ1K8m4wshUrcxX+Ls8DNxEzv/fZEUIZNo8fvqsr8RFsHI
XbtsJLCrwV+mvzO7T6GKBWe7ekksjmwzJNVzGaF08ee/bRN/hGKCjgebtQqeTXqfcePdKBK9yNG8
xZpx51nN9i9ENv64vkmWskbMvxBB4GknGyihnw+sBqEZ6gkIGdqHMOdCAHbdTQ9ByTeEeqZ5kIzo
yeD+NgBD42W79btH1AZ3SDAeQlk84v8qyh7kZIOhqfSMtE0L9ZJnwfXfuXSL4/LA5YGIPJfYvLuA
4TEv3tYbWSDwQdWEpiRQ0FL55kD0iSdL2BgwuDK+9nBjdKvdqsPa/l3YvthdWCqa4jZYpfm7ZKoL
YCI6adSHkLKcHoY4fOoyD3Gc9mCPqet56InY4Vr6Kr7BLJKBhBADKrIuRILPvxHwJzMtTJLGMkSi
I0Du8nsNbS5x8ME1dZAq454y5XbCgMKhUz5kq1ncwv1NSU2kjw7J+8X9rdV17xkBnESv8m/KNjn0
afzklNIp6ZPD2N+pOnhoFIQqUztkvDMgED5LfrsS0mdi/R93KU8vMmfNQu3P1kXE++2UqPmkBA7g
d3cobUTTkE5SjB06CVT/AwOm1DS+WaWMEBnnJ/IBZ/nww2EgF90dWmXfWt/fK3WLPXIJjug2kZ2f
UtYgZa2C0EShF72/lZRj6TYW5V6FUjHFUnWe/CHxiIg50DkXht0L2sen2jDQNQVLVPTmTzMe76Xp
LYohwA5B6ACM2Af+RKclvYu0B8TotyvHaOFOMGgYaayirfAImW0lNOjCXoF8DAimo504wqdOH5M4
VjedwIg3UvkdIZM7Bemg1JkQ/xiyb8E4uuhC34SJDrcHk8ew/ic7nN1FE40lIleafdgeHoNi+DTm
I8GZRG1H3oR6fJhsG3QtGUvJqW/4kZNfYF0zQEOPD+Cq/lpZnYXciXKDQQx2uAVAwp3vrxjlHOTA
2eZBmR5KLT3ZWvHJypxXE2RQ8hJNqP9NUvfQOcX3KLZfono6ObF2RK/8y2CsxTwx2vzYqxT2eTug
AKPPbyP0wD3Vibl9rLD6RKsZPKD9M4C7J8QPRLgpc3nlOlgaUuONLIrZVIvnQza1bfUxWFIQLxTL
4VGJqm0KMSFS9tAQtvyitU+/kCRi94RNi4O5HDFG/PlvZ7pCeFtr/YELSLG+BIFM2944+E2wh6fw
mPjVo1dKT77iRZue1a9tf+2Iii0/X2awa/AHcJ5yaGec/4DStielgT7sAuzAFzf23wdws4p4LcfS
yTJAAJvhU67DB9DRt8vbfTsEW/qyT8PX6/tv6X6hLYQGuyi4XhzOHL/ybhwksPoJSs6OW8rdXWYl
T5P94IyHAf11iko318dcKrsaFDwVBRMUUZiZ7Xm44TjQWlysIfmXM9WPSoPI6BZ13dL6y6YpjP0q
7l/5JvGG/crYS9EIzNLHc8zBG2Y2duk0YWNOqD9Hduz6f4Evfcmb7q5u+rvOMg6BZBwsOiV0TMjE
gl3XlI/oOx5yadwMsMEL6dPKD1rajKawlOWu0XgjztMwx6wyNIQppXfRrdwFz5NaP+qqvx+S6tGM
6kegN+B00mOmxgclnB6uj3+5AXgm0kkSTUOccuxZMhZFvYyKKeuRw1n22QdTcotgw4vXB1+/x7K3
CYvD9REX8iqGBLVB3HVsYTN1vvvx6MWmMFJHt8nr72qdt3S1j05m0onWeKjdGoWP97MECFG7oyp8
CtXV3PcyveFFwOnjkgQ84sz7ZzYloNZLEmznEFQUkVcb3hH6d0WZLMkpOLPuA8KREwVq3fgc9Ym7
sgiX6Y14k5hgHWihcgnNbsXJ16rELqhDUI3bi2TXguX4q64bH8QLTS/Sw3SbFT9LFT4hBP8AJcnr
P+KyTqDKZDUGbSNcGJR5jS6TrQmRpHyAo5Qe4grSpB8/hQ5CF8W4qwnD14e7PHqqTFLILUeZnXRa
bMXfwm4b90pNqg3EgunaQ+KW9bAve3OjUJ74Hw2lz7ZYJ+d+UBUMpUZ8QBBgUfGpQcVQxtHj+kgL
b35mpVP1sEi2eM7Mhso1PUXmiaEUr2XbVk+Q5+Gb4KuN/Tb1B7+Rt3JdbCRwwKA8YB3kxreoMuH1
e9+u/5als+wYrDDFDwMU4iy2UU1IyQstmkdhfsqcGsig/Yre7H3wXHTfLN/fyfFqjW/hKJE8yVR5
ecxR85wFkDqvrWFKChTYw/6m6dhImg8rUTqBed1NrYeGLshE6b1g+2Ksvs1G7+36tMW0zm9TQgnN
EZOWNnF0bmCc80qHvYQxXrszh3wPq/U+iAH+vDdcX/a4OuOFo6tya5OvUVsFAWGc72O9BrEIOXNw
vSDFVCO4xSLvRccHAqs7WhqSDnfYgjfq2K+VCTNPy55VpAOvT3rhWzNr3iNMmFbavPVi1Z0JBBBh
aatE31zDQAz1Tz2JXKVAJRQUvTGGX+mtrTi7LoQMAqZii06UcOadha2sbJtBi8reNSiHoEK4KSFh
VghMZ3WGCp//D2ZJXYQ7ghU3rXmpoMsdbwQo3LujnbghD04rCHYtIsUx8Posvcvp2SplvHZDXd7J
CAQhwMm9rDmUEmdnGj1QShQR2psdPaN2eDWHCBukeE+yllkg1eAgyM9ZSCG//gdBUuXdK9sYfWqO
Oa9XOVaqN3Wu964Zkm2ryQmCz6ZtwXYH8Ur7e2kLGYRhgR3gfTbvK2ZYNepjioYPJXocyhIXKvC9
LIfHehpuYDzsgt48tMGwknEsRUzACnitaqjW8Syc7aHKySIld6zedfQ/vQ4BSWRcy1JwNPNvIc2A
3PquhSiJWT7CyM4LbIo3CnWv18/PUtAAMSFiFo2JiyRkQjzE13MVAaMkQAsGPR5Duw/xYPGQusYv
ZdeYa0WVxfUWHqrixIozex431EgvAUMy757U16c3WyAjErdPkQ5C1aI5qQGIblduwoVkWxgrgRej
Qm+ztWbxuTcDracR37uKk7p25yHrptQHT23dWEKYipdujJodmllJRwYQIgL/9xfaJMMk52OLqR/W
br/f+p1VmzE0Jch23QE7Ga4lBAFuMqCP5t3QaytndylAUVfE0FwFW3ERFyfNqGGptAQoLNlKfMHi
SL235LcA7TjRcLk+uYVaO6trsLYmVx9Nf5Hz/DY70whsuTVQvzUHjAFK61D+qUzmd2q4LeYeI0aJ
JQRzU1256S92ryPOKxU6XunYtl8sagg3zsOdx60USNIh9EHYESPioaYvIEBIhsnu353px5C2bmMA
zCae10uAUYethkyPCyyigINc7bGVuHPy5CGlx1DY5gkv4MotB8TDxmENKjOzs+JtxPBEQ97tArTD
3XO+0HIZyoHZUx7Arnnbq9HX8sFxkD6B3xFuCzMVlOUfjm1/sm2MwaR3T45/6iX0Xy1RKVEad2Ey
vKvIB11flo/HylnyIX4XqYcDthLE27x8UUsmMna5CoZHdX4GifQitfuxbaB9eDI2PpW9HZB2QEqz
wBbAzhG4ABwePWaWaW/eg2TvJJ+TLjnZffCkOjKcPy/dlkpzH1naAZEYoUiWEY/waKtj/VaLpn3g
WbdZ6u+4L9f6NxeHh8k4GG6K5hEPc2cWoVofZZakAbRQR/22RaR1Sid0ovqbQU5co+jXYtPyeJao
vol0av4MQ57IHGW5Qte60e/Lqr+BMZUHL6JbLpqkmQIVuxsesuQ1CaMdiOwdEl5uhc5aMvivpml/
TkxlJcO5rJ+KRQBlSnYjgEqqCOO/HWk/HGurRSPdjeVXBF1l50aN0hO//g7iXaL2+8Zv4e9qt6an
3Wf9bijbnQLGcq1uepFmit+h0cDncQ6kcR640R+AdevRPC9C5aT0qE3X6b3n1T8IpjuvHN3J7O4c
I/xat/ZbV4O0SWS3TFfCtyqy2fkGB8Mg25QJQHPMz73WtF2vGALLqSE3iGRACU/TwO9H9rONqvjw
4P3n0KluG7/YpYWENDf3NoV4b+x2zUCfhgcI0nyuaTnPHa/+QTafe3+8R1HSe6sM2iidvZLZqCKF
mP1ogX3gjmX5LtEnxpAWhQQG36WOcOezhzZGiASTHr5XdU2pFc8nqGA0/GjSbk0642HkIIir18eA
nL6RgAUM9kkr0m8Gf1jl7Y+khWmcSNaumtDN8xLpk9NxeVJVvx5QLqsjQAVshcoEhwJo57ww4GtF
YeuId7m6DX28tL9aSHgpxb2BpqDWxF/zTD0WiCQ5A7y3UH6t9FXsjoil56uHVjnnkecF5QkeGOcn
YIQQZVi5Lepz0pvacGEjf+K11THt+x91Ym9aKK/aacjCO1ofcROsFWjFAPMfIODqhFOFKvQ8QzQF
sy7V6BCGo/5ig7abspPh9Q9x/45Qxw4FYFcaXD0yf15f/MtrlXyQw0+CpojNPrvNm8CqdeQaRniI
Oh5OdCID6RSbPxAL5yGJoNK4CkFdnCqgLEqwkJgu2lxNH5cduuE0+AL1D0QkTnYpP+keFmxj/rXA
P3LqH3tDx60a4vb12V5GX0tlTFzu+Rf1C3GIfgt0+mBkEJ3HwS15v3lTuBMsdiUyEBZrYN+tJYIL
O5vVZZrsbmHqPL/CPb/wRqCIk6v63s+Gq1KXUegtYwR0TEBi4KTbVj3iSfmk9VzaTfOTt/f363O+
TNi4pA0BVrFwlAAPN9vbZRS3vZ0iTiNE7E3P2pVeckJO9tm496DQ1HFzzO/QkX6+Pu5F7UvkBiZY
SUokQMLmTblRUiTIg9aIrgJBmy5mo1q71PoO8mCtILW0o4C+gHfkacV4YpP/9lnHwSsTWbStew/s
qlUDN7Gc4keGU4s5AmyFEywhTB985et/vT7LhR2FRxKJPjmioOTNhsZ1C0LqxLn1jQR6Ni37hixG
+UsGAqcgznx9NHERz6MEXTPqqBguXL4jJUN1JN3hRtEBUwn2Q0mFPK3xPBm8k+gckknet2uYtqUY
QXikhcAWvnw4alk0TMpEjIi8nFav8kcmqd9tpARN43PhKW5dYPtdfwmG5GAOkusP3q7pQb8NHfnc
k6rUj3BYcK2Snb9/nGn7mpSSWXnhqHv+3WOpRs8xRsIlpZ/R980jwi6HpHwwSNfbdq0KtrT4gDi4
W01qFSTl56OhtzSGQ0bbzsr7I0AjXgX3hVfc5A6axwjqxXJwLIHZXP/kSzGEHjIPEFUg5ukgnA87
sJtlWairmDq+lWED4z9whxHFsNAQXBP7fYi8gx42VKam8pPcxLQPwpXDvBREAMyQnZETiZM2m3xK
SxC3A5kORhW8GKn/Z+V/U8bgKR2jG0u7kbMAzrzZbRpT/WNlARbWnaKjQfSicaBdlFvHiLpQjX+9
q8N57jv/RhsGRDk2cm09+I52SMzhR5x47wJa76XJt7xs/hzkxjUbh280nbAcOPq9ccLQQbCBVn7d
ReFMYA6oJYGWUBy4orM9mANzmnCFAV1JT6UqELyK/+y4UOHPNo+Dhax+iKCoCcXbQFhqI2PhcP0X
LEQgwCIab3J6e0AgZze4XKn1aOYtndVUfkgt+2cf086fbrjWd/EkrWyEhahOokBdBZSpDEB/thvL
zht0jQjr+rr5ZhjNEY2eBylSvqn42l6f2OLOV0GaQP8mTbiAcQfgqftaYaxG+VRgQipwnb4a3hYp
fRsMI4hJrobJXFC9gfK047WkbGnjQb9ziOtwDcGqnZ+8qAjztPZ5ytaIGgZU1YdKhxHNLhO2p/Xw
0OQ38KFXpr0wKhbWwHh5ulNBmp+0wbZDFO/gjw249xmK2xsvmuRjn9rfDepXr40xInJWXg9Lx/uD
WkcThX9fbCLJr4Exlu3gBpF/3yreyQ+kV6nr75GFa5SjpzybCdDKLMxWQvjibGELUOkmfjv27P1t
Zn3XVQG9JA3n1an9MhQoeyJq6+uHAmnRANLEP0tBqXbDxoHHQbo/Txg8vdUmxADZxSj1xNMR7ebX
ru12il4d42PlvbcTqs/E2us7euEiRdBAgMzY0Fwis6Pao6atFVlOKO+j20DTsKLtcIWxX5QJOVrc
NYQGzPUhl78sgAtbcGkocMxaN2i3pGE14AMTq9GtJ/t7xnsNM22rAT2sGoh7WDFr4c9YC56uD704
299Gns120ORUKkwiY8QDNJrebTp0SEfWibEfkPPOvTWQyUIkpNrLLoIjSod3/oYafCv1zJ4Wt9H1
VFHaWwONIGNCN97kptBW8uqFSEhN3wZEAKgCyOTsRgxH+POyJRAtBoZWA4g9MJ2D9MnDWOX6Qn5s
x1naRxnQhhmI6C0qCLNAhEaDkamwidxGxjQvGKctXLdpp0fRfqjC3pWr8dZTVEGfG06GNWxNSb0t
DexHgqo7KG2BnjcE/iK3cTEvbJSz/naTjKQUxCBoN95WvK9m10KH10hmjCxGpGq3JMR70OeolGYb
uME3cEX/wXNZFUgi2nKgiK15kOyiCbsRASdCcxENFrQW5Oxb1GfflOo0mDRmg5t6+jwNPKquf4ul
TU23mcuAp5QKUPb8TlBxDLHyICTltLCsoQw9EDbCCTCDWe5Cqb+p4VldH3IpROKTyk2o65RHnNlG
64RHuufAPNU65AaxXVKKvZXRhx2/DWi4puV0SCFrXh90aZ7ortBE0VG+YIefz9PHUHo0AK24GpLT
ip0cYiw+Eg2dPqHp0w4PFh/4+pCLoUoAlagCmfplCasqm8orDc4vcrrbIYaOSJ1FainGDO+KX2+G
CKodgtJGYa8MvbTEgLPA/VJn56Ez+6pThvK3PjkDYSremw04VXRwO6C2AcIXXfRlKoONZ6x0NJYC
CD0U+HLIClBsnC3xUNSdFYUM2hXhrSj8ku7ge45ly99vsbJ9eDoIxRhBWpzXPZAZj9pEY6g+B9sM
oipDmd2n1qLW3krUX1xKBuLFD0USxOH5xkmqvkcLlAMioAIyvNGi7e/E03CUmy2Lz9fzv+CB9Lyy
eUQMnMdIXoH/Hlf8+W81ADSQsTyXeCVo0SnJv2JqhyyWjXv946hzbFKgpdndCN03fRT8w+ujL54W
jeq5DLzqkn3WRJoc2TIF6rJLT07U7+rGOcVRfgraZ3WisUCn9fqIy4cF8Idgmi3AEjqsaKau5XbF
LgEmN1ouUuyjSVE94nt8DCwNO8xuV3vZN634R+kixWvwAuIdQFQ6X2w8R1TJ6iqqhj0c6ugmD8x9
ga9ZfEyxKG+RBIvuIZquvLUuaRRiG9OtoQQCz+miUKxJSdcGGQiyQlM3GGSO7jhZ0w4xKlcr7yVP
orPe4kqUqn8YdCv8AP32JHVF52Jss2pTj96+65N7zGBcu68jHCOGCpFsBPw0xbvREZC//pWW9gW8
JAqrbAs4L7N1CsoSiVeIR65lTfvCl1FCTt1u6vdhlX0yLFdV14iYiyPSNRS4aku0wc+/jA+a3cFi
aXDl1r9RJm+XwaZvyASM7pvO4JgerpSHlrIuKuYOH4ZmOxfG+Yi1NtReYNbETpiXqJ09KDgmWqP1
GoQKtmlrm2BxggiyyKC+QBHOe0S2rk098kvUwkPjtm3ao1NlWI2Xj8beyOKdb5Yred7i/DhhjEVr
DP7O+fyqZnKsMGF+lXNfeTg4ItgoxBmy6TFBHuv6hlmKniSU6JsI1ZsLiD6F3AgqEBsmCOAvKs2x
Io5F5ve6VoHiPOITeWMoaxfv0qBic4pGNw2k+e3gYQsS+W3FFzSgpav+c1CFroyauoKsXZ45m7RS
nyRoSH9/rjblO74ibQ+C2PnCGh5txzpgWBwGd2EZP0lAXhBk3guWfBYn3yCWmKm3EqqXqgq0lR1C
Cb0Wmnyza3caIx+DSYYNW7y1EHz3fyTTi6LCGISlDnmRrgduBRvPrLbNsLk+56Xd65BQ6TrFE973
szlnZRZHGUqHbvFHj91NryNKWDkUjcFOxv02G9ZY+Uvf1gEUQque1u5Fv7lIE11tdI/ZArqtMH8s
ogPFnftS1m5T6W2Irc1g/KP0nNoQMnViX5nz7BH4BjxoH1gmJsPHSIXiAso4zaGABgkevO0xShLs
F/5Mp1XRtsseMpnyb0OL4/xbHhCndSONHSs8wQeKx03NUcWLHl/2XWLFfG1zp6OTQx6k+cdY8ncR
1LvrH/kSgCSydZJ1UIOwfy4Eo2yjU2U/0Ji+PDGMhoVreuS5bX2LBcOCzLZ6ayb/k7TKvl5MC6iI
C/qRkKqaJ5WjXjXQxECG5tZDjE8Jzu+fq1Z+L6vyCCDjNgMS7OQOknSh8b4ybRHp5ymYA6aebqKQ
6btABhXoWOPhDvRj9F6yMfsk2EUi9fNl700p3unnYo+C5vhP3B9wdDN/jmENH6FawREsHDIitcBe
fdTQ5tnJWAdG7DUDUGiDtkBNpyTNTpnvHUpcA0N69AVOttfnvpDLMyQpkWh2QZ0UP+m3XYc0bFmC
XSHBJt8YYu/kCBPrhyirVwZa+sBUI6GQiBaQfCG0kPit46QVlTrZgirqJTz+ERmtpQ3qiDtfKvbq
ULom4gZJG62s6yWMkbxLNsGJiEYQRbvZVR86EuSsAsXAHgMdtA9vgZ5thua2L+Q/h8F+dUaUa/1j
YgfPoKWemq648ewf/2ClKYIIVJTQOJmdb8eMlIkqF+BrJfiCoI6T3Odd/KBL2l/XB1rcRaJpiq6G
zt04uyea1MZmwiSGYW3W4e/KindOslFGZBcxFTJJgDeaCYDw+rDzgC1gECK94Z8Caz2/FRN8A2xv
VDvkQuS9qG54JriXpMNKGPFaBZF3hJtkUqzrw15ci7/GtejKW8g6XYgUpbLR2nqEgYDahDtf8OXD
ALvgEI1xgFAm8jrlq7SvgfWHkKQD5E1XfsA8eogfgO8UGwzoJtfzbHNVcg8vstNQR8ditM4fcizi
JSncxqhFGdGrecxKHNVLEFoxER0zTjt5MkERXP8Z86/+8Sv4BaA32WAXpbYqlFXJDhHNKM0e18Vo
m3BFVHJ9rGtUdEvjpqTycn3IiyP9MSbEGNvkKcWLajbzXovQZK3QhY/i8FZgVkdjq8T+HY2dbSIf
7AjvnG5jKX83Afs1rkMZi2Mkw+U4D1rTWNE1VFnxASELbQp2U8OLUVM2luc9CDE/GxEq3kr76/Od
x8qPYWFeCVlVimhzKdfeK/3MArGJPrVxK+QMUal/bOofQauutTXEDH6/kcRQFCJgdjLSZYlFjcJc
K5MR1RfMODAy2kR4cSC78Coop7n6M+9lJPtRbdKrR62vT3G5WrsVz4PLnwDxX2FvE0lmiyw1cVVp
Y9+7Gd7T/UEMXKlkXYr8qrYvaoFbWK7fa8Hn64t8Eas/pk6JEpCLRk5vzMIX2xQnrwpUsB/7mwgT
hz7BPy9NTnLzdYqcPe2CLV6DW4OGtll1O0qlW94HK6d6KZrxMvz3r5hF61i1uyBS6/6DVP/BZihx
P4/7Y55HOOn9Eu0T0LmV2S+uOuUJUkFy7YvgHcP5xlSr6nHhofMBEFXohlUDtmlmc5On8R09rk0g
DXs5yVY23cKUNTqWVPboQlzWRuRCqvsYFwXXwO+xalDGDLcbOdMOjvlqYA5A4rJSCxKLONtijChw
XEC4ALHNko/JqmMywqB3kxFQ1aTf9y1vKmmHUO7OCtfC1eJoKAyZCkPqzvwB3pL8SV5B10GIIg49
Amc6mh3ZqZQx/V0jry4uJmhQ9MwIjBBwzkNUG+IT6vuExlZtj+IJUzb+brBwE0c0Y4B8o3jlFzv5
u2qMHB7SORJ33qeoiM2zaCW36eEhIo9Se38TK8LtT+HDtSunYynyA6gQhWcBgfxQvv09bYwkpbEm
GQ95HVfYD1oGCjqlFd7GEQ9TA6iW0WwrSWLK0sqts7iyyDTpNPEXeEbeGE15ETu/gr/XfhMCUbgE
neCspUw2xsElDtcENRduVzoY3PIIe1C/m/ddJceXsEtChUuw3uEl3zbhq2W2R3hNAjvr/KOsQkii
8c6n8A23aVaOTslmc6+Ke7fRup2ByZjAZ5Vh/ikaTo2+LwJlL0Q9Q256K25JsBChzA/4Ca50rBZn
/tvvmF0Dgx2EMbXAX6yJLPuiDZ8Dxb+Jms9DhtHpattXW4oJH20FA6mHizpglFUk6ian1IgwEKEO
iK/bVkC5cbBWDMw28d4J0n2kgytFlsqrkrfYVNf298L9C5ybvrOQObhEjnVF7xtwRTq3ifBUNrqd
ZxvbIDN3ai65k5FhcCvtQrJrhItLiEj4OV2/CJZ2OTQVm2oomAqeg7P4wTl2zI50zoIl4uOD2yk8
vrH7Vd5DJGMTcvjMXoseS4MKKD1wHFFQm0cPu/D1MpvaztUUHJN4EAa8GOz9qDE6Ds3NfdxPKznV
RYtYRCwEssFIGahTkkmeTxRbtFqOOm4d2pP/l7P32q0b2cJ1n4gAc7glOYOCZUuWZVs3RDsx58yn
319p4Zzlyckt7l5odKMbBromi8VRI/zh01xSizXnOsHSOsZUfXiems+0870MLbzMukED0JXN6YQm
xCGybDdsPtjYn0FS2jn1V52Qt58FQ5VsGhgs+LHLn2XnObjI2BhQZIdYYN/U6sc+udOHwa3w7cAl
t5JfBaNRaCK9/+a3Pjjtvyuv+dBymSiZGZPciqmpILnX4e8g/hGpryENPgzVdtbbjOWkWtTlzOiN
q1sYJ7MY2ZeJ+iXWzxoma+iO9fg71+PB6aKnYP6K1gt+Lnv0ya37mF6TLuSSTMEWutxiPQvjsckH
7IR6ENxIagmQR0xK1QTdk5IGx/f3dXM5U0ehiS9a1EmXywV9Mqnj1A00FA1Pk3B9R3bNUR+NAjvY
fq8fvrkalF8DfCep/Bq7jDVXrvZIeeJiG52kDj0yQ71Ffwo0L8mH4jy9/3BbX644q2BoxT/W4cKa
6xI3Tg4NPvUHQbwVs4y5+w5hAF9izHQM1AWrvf775lcC+F+EKYIkceNyT3GqbyRjVAawXscQ22iE
T6JfTmRQ5koHbiUU9k6yfpowNnn/eTcPrcH8DrINtOqreUMfOA0KdHyfo0zfXdHPSYAeHN2GJQnu
tdepbXwd17Ta3hMR2Pg8ScvplwHqRPRaXsGSyG90rWhRAgzVwsXe8SAhDNvKNQAHxe1aHQ+yPeG5
jbPEO6UJTkkgJLbFlflXj86uu9hWa2i2hlJ7PcwhtUkOUXefSqYfYGn3/tZuHCVQydy84MsAra4D
chHqU9sVRu8XEkO4CGC4SC8S0xM6WdqJYZnXK9n5f1gUXRsKLnRVSNIvH9Hq03x2QHv5Hyz8CdWY
ZgnKRiGlfDOhTCjVx1/vL7h1gBiJvc0yGMjRSbhcsbGGZSKzGcAU3QzmD4HBjbhKcNBDjOs5kZ97
azyB9vpflgXsxRgF4P9VsA1CfdCmkC9GHohATMEFqAFvxfsp+SpldwyrXDF6tMx/3dvnRkPvkQGS
YsMVutI3dRIbP0WbiKSoiy90s5vAV8fhRPsA+8x728FU6Xs31KcOl+OdpxabuSr0qDuE7D23vHwV
e1GOtpdC5vUK5RqRzA4pds3aV0fKDzDs4aZhMFY8J6AIUSf994Ffp5FCO9TCdgrC1uWbljptUhs9
JRQ36UHRiltu2DvElAcViEy6J9KzebDovtrwHARTcn2t2WnoJHgTUZ/AKK5Cx7dDINQwopTlY5L+
gmmhxPNpGXf5zVubzMTeEjeOIfjGl89pzMMYwvGFjY/ZrRMKz1nhpBHfAm1wmdkLPW8hBCiClIWK
28473uhc6GBwwUEBvuL5V3cBPYvJlJqGk60ZnrjxYhzbRQJvRF/BmCC5Z6AYGWIpZuy0EbZaRhdL
i5j9V4BUC5MNB5LqC6HQqMG/3f4+YoZutMgqd/XtJN+YoOywXOrJcLT+Toezt/P4IltZH3FKNZk7
ibgCLe3yN8z4o9e6nnPKkKMykQgopeI0xEcdEW09jsH1YJt4KxAmZmLemrX9pS+DG7vcG9RuhW8B
lEL1g1Y8ncrL36HAxxoqvez9LBkeS8yXbOrGacYlfPGEfHNcYzohVXuPv/X2kQnlwgDgcg1MnjQt
zQqn65ECVG9lL5Z7eL9/sNXydQezFT57OepulnQvjIusbbXtHHWa/4YQLqD1cfm4QJtScGp97ye9
ce40mAwQSGvzcxia5zh2O878P7nZeVObnXM88nbe+sZjXyy/OnlaVyp1YmKrg5vprVwBjobX4QDB
k5ujM+K3yiXWt24Nam1n5Y3zxspikiT6w1DBLx88rRyrGlsaZjHAg6qA7MlFuUDeqA9CFC1O0WmV
pCOgNTxFn8fPufQoLXuscHGY1rsvZj00w2GRcOovf0QWD/HSJEHvT8k/tv0nykwvz2lI7EYXsY9X
C2FVKERASEnW/Rc7HuUUq9/el3jNQhw+CGKc60JftXAt5aMy+Mx2dnjraCmwl1Swy3xNa1S2VDQy
GUky+E4VHYzJcIW0DAzw8zDbz+O3CbvyyC10d0ySM/nb553lN44WkisadTg1C1beqw/ZTtH2zTI+
5FQa8Qb8GM7OU1m2MJxrxKnQh7Yb/kXSZm80dxffiCIAXMgWIDhQlq/riQZhtSwdWLweom8R3rO9
lHyf4uLRqh2cB02vSwvMzgJXlopPgdPd5blzrzQWHrcK7WoDT4vuLnL0xtP6J0T79sLNdUpMDw6S
CWQEUdFdnYc61MehCVrf5DXYumehV5q22Hfil9BHkbvoxuehK16DALKLaX/Gyog/+1lly0MXSi8i
/DJi2SlKrg8pabMQW2JEBLdvfQXIUL3zSVNbX/hxEwTGaDyiSBTmr6qV3iZ5uhcDNhcEOwpORTQl
1xSJceaMOsrUCvmDWPlufR5awxXIRqN4HFRPSNSRfPgLFru0EhxUGmgbiRQzic99CJSC+3Hn1F6H
JVE6/PcnrU6twjg7Dsax9atWh6Vr4iDYU/siP1Abro2/Vd7WN5T+TyFGE+a3JEIRBFBDZubnnV9y
/f0AGhbNcO4ARnZXgMJ0USqzUxrEMAw3Qb66rXovKfgVLZorMZI+ZXXTBvGBIHrcWfs6FRNra2Bc
RTHD35dxsSsWU+o6tfGz4qMhf+qHexQJFPvYxAq5AeJq0X0R/5acPZr49WeLAjW9HBJPaOpXDbwQ
9LeeLbi8O07i4nvqNviBzw3PP3yshWNQSCk3Pu487fUxZFXGdVxHjB2uvNXAgJlKq+eNb8f/8Vbr
cpCuwMJH7ZhqZyNYXEvHi4dT8P+RDkYEHTTMa+2BcF5DRAijg9btXU8b2ADaA4LGDnAL1OUaAqnL
Eny1IGwws4T0kNNMjjD9xTZpGkJsWTEWIayLda0yPb9NaazvO5tz/UFQwICmgmZNmLqay8+dZMxq
7MC6BdYVd/AsbhNkSspX8VNyZC8GJUVyxnADOvkiTxLQLqnY1UkTFfTlDWoAc8V+jsBEcm6sEiUn
bbqxrbHiTjC6TNrnJvsHwWsGrLXbCVHw0O0IWZ+T9KA73zk972/DdbxmdSIilbZBgFgjm1S5z4Iq
tRs/wkldNDZRE52aB0vDyBWoxPuLveEOrp4VGXAuMCBdwI0uP79MTsNqjuOWo9+88TFKnUkU6DU7
nE/i9TvKrfShCWlrNKhpZ2fFyu7RUd8LhtfpkQE5UYAUaMox41z9DtuY9bKc4R++RunySYJnWyKp
0FgAm1HsFE5DAkXgwI8SKYyFhvMQSIchY5jV+392NkXkYqtN4VfQPxKIVROF+stNsQsjT4M0rH3M
q12gyG77oAATzbMXO/xtValb1rWbUS1WN2GPiH7vYuG8a/pxnVSxJX/9ChFL/irVxkHi/p2pP9r+
fs5SELqvw/zEyfzcIKlbPDY2UE/J8CUd89+h3TmGG/FRUN8AcGC3giKF+Fj/Wn0uAmUZFKuCYt14
ouWjRzhzMUbLY8NT0XQm4TsG6pf3t35zVZ0hnonsFB01sSd/rZrPYVKUnVH5UXzKJpR2ePlCBEw4
+jQQHCUkaxtzZ5q/URTTbqGxxYJijrWGJdnVIIFPIPbZ1rf6HP6IUz+Obp1hdnEuR3js11yd0+Up
xXSsV6ydjd76BEGD0YrgPoKJvC5PuH+MUNIqbl8bBBh1yfRs6K/iChD14NwyvauwOcleRwbxs4nc
q1Ayp2h7f+s3d4GzDuiPKHx9A4yAxvEMzpo3II0Y4nWDV3ALwzvxhHqwAImJC1IM8tCR9ys0MpNm
r1H+1k1cf3zwaxgk4S99LRCVOFlhOlPc+KWiY+F1WwFgAchcfKqSjxbsejM4W+NPbLtdcJqo0b6k
aevl80P3auLkreFqHD9X2QTwZe9NbVzepNLC3wPUL0FqVUdOep5JNhRq32Ew0S6v6mmxFcacr6St
DQpoO+9j4yIQCaIgBJKncBVdfguM0KWxUsraH4f6Y+osjCdkoMVZY/1QZ/3nshiYOf7njhY5Qs5N
1OID3aXTQUqt+7ycSaoCuiajsvfTNhLGN3Ize0hpQVVx+dMKu6vkfFJrv9GW0zjiJsk3KhrfUkzD
tAxdvYOEM7ijucclv9Ixg4wkhqBohwGPFSZ0l0srfW0tk7rUdPY7d3lOSgh8FTcBXdoZOTdReE66
kJVLPIeOhjisSYu+XhTeFNXTziva2AfRphV5AmAH6t/LHzM5M0jL2qz8OZwOY/Z5aSc3U9RbW58f
+pDeHuijuC7uTWOPMHrFk2IfxMQBfWahmnBFO2rKGUuojvisWpkPHxlFyNsMJ6QIAwygBsI0VcaY
FosRX4B3aHR7VgmuZnrSzPRgkmRaaFX3P6TQ9PNsuGvq0aV7tBdUNu51IorgRZFSCl30yx0ivW1V
iHKV70B2Ycblau3oRiGIAPtT10uHWcf5Rip9OX4YzOZmniHMxzRC8QhNmBjNurbXAd3IMi9+kbiC
/rpizHhCF3y2uWJg9Dr0frAssbPbwnk1qX46aFQi4Im94rOezdeW5FMp/5dzDAkIvCB4Lsru9Tlu
5CTXgpjbvWu+LdWj1Pnp8Co08FoiyTR0njjJ4q0JKG4tZVjjkAdFtDGUvRJs6x3RlULihHMMVGn1
ScljkKeJHNV+p6fcus6XhqQ3yYqHsv+IB82NPMVfxS+ZB8Pr41eBo7GD4s3KQHAuw93+uPhsVlcA
lFnuYgIt5J21kcRsxGO0lCnfOALBXezlNiyWTA2Yg5wQhkP2Gzld889gOrFb4UyzU6VtxHm681Rn
hF7KkHU3qyf9VsaMr1ooCA+6zkjYcGuoHkjdHvRU86NdntTW5cvFgjwdbWEdAqSoSf46la1umtKi
adWb47Fj/WOFrScguyNGUVVjenaVobFwP0bl0VbqG3bTa5odsvIGwAQOOi0AkMKYrl/F1iFfGjRI
ndKvZEjvySnqE79254VQCvyuNZ8bGDYMBbzUJC3T+4MAEAuNhyDBdDL+VeX9jRJ0e7fNxhfLzxKM
E1xNrrV2W2abEE9Dvtiiu+msL3QbbxHYx+eE29Chu0eXoqtif+q/DLr6RntinuPuB92ttyRwNxxK
gSC4Ysw3KMVMUtpUPiaontZ1nmTlp/Y0N+m51LtD1T9VQG0KXL1SLKViZu17HuRbdTo/gfEkhwWP
M211UNSlnEj2s8rX1cFtivwsMrUFk9qpRhwKjpkZS9Sl0jFu+gdht1xBZHj/2tuIF7Q5YWGSp4t5
gvjzv86qU9LurIq48uVSIFH6N1/6SWo9dd7DuG18ihdLrRINrRyswMpYyum/NmH4QQBuhPyxM4aH
IiQgLl//7bPh4cDkk88ASCE9sctnS9XemqFulr5ogwkaqKpIR1TEMdfb+dqud1GsJOI/1GEBtLlc
KR50OR8so3yzqQCcKeZ/sL09Kdn7gDZXelNdp5iDcrI+MlKVpmXXl35BEIlU9XZewP3TndfHvebF
xkiXpxIdJOZbiGatTTozvdKztphLf0Rbk3ysncKTbWS3FXC0gEtDDHSZ5bulJbnvv7ndpVfH0pxi
JGf6sfTbtnlj8C4lzfcGfJz8jzHpbqtlbqk4XkjI2FlaHMPLC4unhtEifMlw3zJWO1xXRqIMdVXi
OF63x26mXWXVbj4BZ76zEueg2A9jd0qb4cHADF3gmuw4P+c53UacJHeur40QwTxTwLa5w4Cor50c
ZAl804hBqw9Yo5vQle7yeyk+9aiSi4pSryQ/M5BVEfCqGuPq3XGQaNast4NmskCqQSfgc7o82mmZ
dXbQB3xE02eH5nU988VygyTpsx5nQGEZDkFPrIhWY7+n3rJ12vG/ElepOIZrUI4R6WWVo0ntNylf
sE5KTJ1KN9GV+cB23rt4r+sHBbVO4iTA8ozzVw+aRs6ogsZEz5pymVMvtbeCz9Ri/E1XRiSSAYrP
jUK0sj2FimhKdsAEV4+rauABqcMEA4bydBVGZq4ASFVAcdIhPERssmgcMMJXKADef9qrrphYCQEA
7DFgyWvrFp2ZWX2pJWbht4Z8wprkkx7i7aPuQRSuWkAsI9RSQIUo6Ayt2yHyxLBuyllmmphVRsVN
bNpehnLVIDv3AhRTox2mJXuYx+vCUqxLHwiVT1zFr+72sQ2rqG6tws8l/dY8lFXLhLj3YlM6RKTe
Em13FUefOks8ZJhux6i/I4M/RGqPE/fetPzq3hM/BtY8cpzgL9HnuTxYUgSNzJSkwi/CTw4ssYJg
HRaoiLt5/vj/kGJtvdu/11tde0NOoRI6AQ/fPqGA6dp8niAm/DqYT3LKU/OpWm3nOvnhra4Vg7Eo
PjjpQSt3jtl1ksWz0/4GHQF/gFOwuvNrrSwRXCWOG4nuCjOWomB1rUselXkp8S/LztacnZcMakg1
KJ/mIbrLZPTyy2RPfHTr4zKI6TRiOfecjMvX0CRNQTuKmzOhYm2L+CBsbCO+9aHUdx57Z6l12x/s
y6yjoltytHHpaBOvZwAlet3Jbj6gbK/FCArFYBop6wKnLhB3StqmpHeAPlyOGQwHqyuKf+QZQQS9
+Byn9ROBBStb7SWzOtsLvqXz/C0H3b9EkmeZ0U7//+oCFe8cV1Y6BQIYZa9ujEgJHGMpuLJkyfAE
NKnvk+9zb/1aSqzVsXh6P5RtnzGmHqLTKXRGVuv1UVsk/ZBwSah85n18qDoUknFoQ9PgUHNxjCVd
bs6e43wu+vAwmOgL7cFHry9qnhoBLro3IP1IN1fXRwwBxwxM0gZJehVMq6A5ttPiiihuIzRkoqYU
5IUbGvfGhLyC8nlnF67aV8i4MXyFmoTm77WHaZvGpYFNZQkGub+pUCKZWitwlzIBhBc86MHHniFY
E2h+GC0v76993eYFV4mEDVpVLM44VJzRv4oIlTGKVA5B7rfNT1xjaF2S2YOWmMPxqErDMRFcIbk/
ZpCUBEOKZgzQ+4OgMhZDDxqMaRAfIt2v81C/5qHpluPv93/jNWb77TeieQd8WhzM1QwkpUE9FRgC
+KLFKaTEZQemIXgSqaUTL+meMHMVvF3dSLG82QsJW+cDLXNE9wT8VXwfl3uULWVttx17NMVfsIZy
RZNTWL8lS39MYTeoiO+hPn4Kg+gk249Skx/f3wHxGVzkN2wAQyCySCoVgqB2+QO6KJ3TyrD4AVrt
MZN81LFO1LBven+ZzQf9e53VRqtzHMqdWIceQ7WMKDVBqhkZL4wBTcPUax08smPXyQjyot2g7N23
m69atD4YgZr4Uq9JiBqIhyiqdOYsjPfqQ5kdeu3YofPX2aRzNJOj/NdoLq6Z7zkJbwRjJl1QpCGS
ss1rFGLdGfpg4KlHXasc5TE6Z6nhd+QhRZPu9D43sgrm6+grCwVNpgqrbw716dkkJBHXY/mjaNmH
dE6o0Pjcue5pZ8TFzopvl/X6BNl0kwT0DQ0gdfVml2CZrajGSketSw9hYbquqWcNCNOgrZgAfVVp
rYo5s67gWRwGNE7iWwEpB/UsRvyxjtC4vlOvbaSY7MN/f9Qq+i96VFIAcdwCukjt1Hvt/BzxSU/4
wrzBTpGvd+qdRa/rUz6mv1dd7b6WVrmxiK0o5cI1bABHlOPLVyX/lgazCwfWTZbKtbsdreHtdckk
0eihY3SF7kmLVMEWGMmBWn4tFONsUoIKuoA+YgrLYCLQXwY7gvOyhynZjPHwXZBcpPkPomO1z2aj
92YosfLCDD1kgwsssjFECMilHQVWMUG8GzvPmlHrkSkmGsXrkhsTStVb2QQPeIj0swH0oY0HBFjp
ijO4eD/4XHmh2+K9/PUrV+9F1bsk1TVJmB7+w1SvlM/qpNIlQE8tBgfBECkwVL+7UefSzVOZmeeL
F04RMkPBIbAkAV6dpD9lfifOrOApL8lOdrSVsPETddQq6BEzIxYf9l+XZTVDe+yNuPArYePGZi6g
Ze1U/WBiAirK6RikSp9lvgAKCa8XgWCaJ74sjS+PAVERSzt15/9l24S0JT0G5sWrbcv1HGc7Oy18
+wsG2yfdZGwB9HIkowRJJX6g+LRlbThi5iUHtZ/B/1tkrmszOtFYdAVHL6xNrzEeaiP93tk0K0c5
OKjdzpcnfsllDLIwf+L0Y/gj2gKrGCRXWm2lphaTatzTXvZ1vTzq2i/d2aPmXMdXFkLkGrqTIpTa
V6+ploppwgU29q1MRpa392Uc96IEXcyGocHijYG1c3g3ToaQpmd8RKuFp1uTL43EtHsmJZj4mPmH
GNherJr+ENWnsJ5jN7CCl6TSH+y4/5w2xaNDO6QrxrNcR570PBcKvj97dL6NkC8af1jc0BRBZWZN
IlGLNpqiNOcnWQzzZvmQVtFpXqoXe9Afs0k6m3J6ziLkmhDaUVS3VZp/gij8HKryz1B1g5kWnb2X
a2+8GtoJqHNw7YEzWk9qayR3ylEbY/i6sRthF9jLuadMT13d+UZ+0KW9BTffjMC4UsTyesCeX36z
/WBNfTIksU9wgfG3uLmNwyZ9Pyy/zAQ0URLQ4ohOAzinzjIOumiPmsbwCwQ5jY9QOyrhB2sc9nKt
65wO5UEDBXghSoB86yoo95QSkmpIEbIZ1a3c6l8TRf451F+7sDiUSfcc1/VRzstbnE/DefwNHve7
gzISpgc/kQp+P/ZubZIwbxQmjgJRsUbFgwRqUfyknJQXTmbUPORSe+JAd26OwXFUeXplcy+mqWcq
X7/USXmzqInstgnThsguThSOe8DQjcAG9QlxbRowSF3SC1q9OCYsI/rByIeWw00mozEr1Ptq9WuT
IuTSpSHfdt4AGu1UN5rv9WH5pjvY0ZRKcZCS/mZsgo+tftNq9otJOd3IgKkljboa9gM9z1QF7bwH
wN843uC7IWALr2aAAauXOgzyJA+hzW+utPsej/uhXr7MSnA7qgDSY+1nPVu3Sq79cfToMauzs/aI
dOdd1xQM4+dfXdtkXjmPEUw347TzjjcOHL8NgBNEPoqZtyzhr8sr7rsuTxFH8IdAuS9j9cNTLasP
aTh9gaTyVXOgPqEGhdear054LyTx91y/GeX6N9LJe63xq840/T0hSYSgLqMz0G2X7zZDBjOWWmTj
lsz5ErfREwqdL8IgrW0/Wo12LycZIvqI+cnBk4Ba7WyF+N+vbqK3cwWmDojrVQKuGpkjF1WCE4Kc
+4gSIYnEhFnF9oLhYRr/sVDOiSNuTSU5znVI3ZPeN3b3ozeiPdb+de3PTtBFtAzqDgqQVceP5ioM
ki5EthbVBHSc7we7u2nN6ClZik+yTgvAiR7siM5bMUsvO/sg/udX++AwIxIYVxKIVV0ZAqWSmVCg
3oc8lIVFvECctiruEGl/JBOLMOOYm+fYOBWatvMSNj4VUN86+ELh6nI13cdyMzGl3BrgA1PVhdn9
Uo6uU2CkksyHESJiu2sRv1FdUsHTR4BNT09XX/cR6XJXcolyvD/RNBC6KGmBFyQG0Go4u7UDj9U6
im4Gp/KcSzsPvFFdszoAJZHkWtjrrNKSXs/N/7i5OjisuHZQNbAcrMEdesR8+xmjst5EahdvCkWu
/5FzIRZRMP+fdyLBddkl+hh4mtNrEmiTVWAd2mSSjNwcfTsoPwF1eRyjzpeD4hDaza1K9w2YJ4B/
o9m5Za6xUnz1DC4YJwiICyXu5VdPB0drZMke34BOi02KmZaHKv+Q0tUNsegA0fKnjeLPak9WajpP
3YKaqcHwJup+F5XqSWHmFa0a8ykM+MMmL3U2/DC06UGIar3/aWydTgd7QiEzKeSCVoFckep+sSUH
X+OGmojoMMbJ7YCgRIbRKrqeRpLuxMTr1iub89eKqzwFOIrWALtARksH4EvnrWfV0PxpAwoX6fi/
fj7uToActNMgGa/bfmZnSlOcI7SY4HZYqvptqeOfmbtwvE+K6dzrxOL3V9w6/m/IcibaFCtXrsJd
ki+j0qHbGbY/NMSQhlThao+hdw63+asSknZl6kerKu8GvXxibvbn/R8gNnAV7IBxMxpGtQWXBVm8
gL/uP1uCz60WKGouZXxLbnYXGoB3rOqcWeXx/aU2Tg9FIsgpGF9giteT/rwu2iWbUQa3ysQTigt4
Rh16U/LTpv6E80AT76GGN2p8CLS4pZG70SUk1718OlmdlmiY2F0HxlLGSMiqb4rULrwhRNMRVXYl
NM5l+SNM044UQ3qZkGbzcG5xOeHuRLd3qXDwiE2N1mrvBrluHJoy7NzQ/v3vNwfBHhIR0VK9GvBF
xdxXKLuMvoW1BQflrAzah5rWQ9imtxa99tz512aUYnpH+k9hhqKAejUgDgcnlySTyFPpy4mS+b7u
9NtqSt00yI6RvqcEvTHEZD2gOaLwYsk1szySOyx+i4EEQ3spEutYqN3NqHZHDWWoch4e4htj/GLm
XlnIXoavtSLJ7hxTeMNA34m6W5feG7GazrkQ/Vz7t3SVLaN3nU1IMyfoUJcPmfbShtnjZN9gSQE6
VT3UunVypO4HxjL/vuYnuyHbNN+anWsiAYZTRlhaZBilktwKWY5Fwq+3udHbPaLEm5bl+vt+06MG
l0X2ba2GhNU0xGUrpIittPjk1NNdY+qHxm6+iGaHZA9H1UmeEiU+a1N0o5bDh6oLPxrcsHp6LLPy
2WqDhxYCWpf8quRsB2W0Ed05eIhl/+fH2as7F2hnVBTBiJTuGB8iuz8GcQyqVgIxj4J/keykleJ6
Wu+FLRwEkS0mwV7zOquypE9VozWTS8kbXjSwdA/S+U7zaSuk0u4Ac4GILJShVUaTNFlVtxOSgXTd
ZktnFtMxLwWCwXj2/aCxt9Lq5SLfEOVJR7YouKKCBeaYuCgbSFsbO1u3Fbv/eqb1ADgNqQnGipWG
Ej46imKjgiivNgDmoLMGJ39GufX9h9sYg+JcIRpVovyGd7cK3npeMZlM0W4T+BXRwSvVxDOU/pio
zqmGQ2D/meY3fcliBkTD3Vzvybxsnhj6I0KKl/bmWhdpjMnZnAQ5JhGBQyDpk9If9t2ktr4DAK3/
/zKrE9P3ZdHhvQxDnb5zH/3u0xfwUPRQj/HuMGkjzxXaIlBLUScFUL365po8jIbOQi9HzDgEGN9i
aJTV0lHSPnTdzDw3QHTk3+uhcteQNKJdo8CnveJOOT0aA9OAak2cD3c65rFiN/u5v9Pi4lWKO98J
C08a9Ft1sJ93DtLG9gIdJ/4BlOCvdRYABT5ogtjkkYWoBFwChpSC4jpk2GX2X9BJekqqP02aPbbO
+DW39B6ajjvG029Jmu/oSL1EevotUu2d2mfjVZBm0l0SULhruXp0rq26mCi4MwZshTM/2tJ9huxC
nRjP2G5bSeC29bBz91wfaQGeJqVWkJugvl4lfGnQ04VJEKFSneGoWy8qsX4u/v3ckGESbDXqQhhr
6JhcJl5GIk+BpOs9cMenfnxyOmQH5a+pvjPBu36zLAMSlvMk6td1m3+WNNC+qtL7IBLcVmrcqvzJ
KLaaPtTV3iNtjKpEG5CYY4oyFVDb5TOVtlKN9lKjkj0nD3LWkB/295MTIGr4q7donJWO28UvKsCN
9w/wdZhnYTr3iAPQqkWx7HLhQrPqKRgQBOqrwDUlYFaL4+rZMdttL27sp3Ald0hNWEZZz/QHuVDD
QUWMpFRukikAEPitLR8ZjDV5vnMOr28UzHqQRAUeKMZ+ayxuUxZgwxeHGjt1YPv80nKMskfJtftz
nNfYZu0prWwtiBs4Agt0VoCWiF3+q9Khwa62S8qCU/pqhx8n83sY+RAVhb9N8vL+G9s6KyrixDzW
G/1KXkHkNGfRMX6yOzSKv702waPT/8q72zQ91rinIsnWf39/wetQwoGka0FEhxSCDOflw0VSRuoN
GMrX61/x9NQjVSXjFRCcgwJeePSnDXaSnI2TIogG4kPQRGElftBfu5kYQ5flZohUU9IymUfYfBJY
peCkLTewUd9/uo1UAO0FdPnp0lo6SfPq06tnyamqBukvBV/jwklPhRkjpd6czZyiLjkGEx13wzgs
hn2Xx/3D9GHQP/0vvwHCNVmdQLOuY02Xy3auhsjIRPHT2N0PU3CKcvlkxcHJUHN3cdKjXFlHeU7v
GpcZjroHkNgIA1AumROKLhVKBKsDrEv0IZsk6f2mKNw6+9FVL1H9tDDTfP9Jt16tOEzcE1RHzMou
X22hN5pSBwvKU43thW1+02hfFDM95kV5LNvP7y+2UaAAXeSlgmyh/3gFMwumIp6MXEOhprE8Fapg
qDxOweQu7aNZf8oXDYXt76VNUyL8DvO4WPLDWIwH1f6p8gbG8+h819V4J+K+eVZflgrIYBJthdQC
n9S6E9TEqWEWesz9ldwWg+Iq4SeIEthBPI/BS6veA1VxMw0d+/PQfVnG11A69vW3oPyAzVovP1b9
48tQ5u40Hc38JFedq8UP+rxb3V1PDNg8LgeUjQQVfp3MpaNR9CmedP5k/FLK8Ql2yDEPf9mpdRc4
E3Ko7d0CWVmyX2Yahu+/uY14erH26piM4dxWysxdkRViatqdrKFljP5F6arjBCElzPZAKtsrIo1K
F4k59pqGFlhLVfcBk2uMXt2GoRZtBjcukbcd7o0W6/dS3jkH2ysC9kV9BImudf6vNbo9OPBXfT0a
T5zDpf+C+e1pQMc5R/0jmH6/v6cbYZw9/e96qzg3J0nTmg0qaEtGQBs0D887kIQLctHJofwVMYCY
in/eX3PrrqLrjQ8o6kMKmdQqlHfk5guMXW4lFdsz7UdeaTdykHpG81PStONoHgx5AeOinncW3jq9
mqgIhI6mgPteBho9g6EgIWbpq2S6MkinqZJhiP3JRsABFXpY2cBcmkiaWZh57jVhtt6t9tb2FMXd
FbRNbbM2oZvN6lXimtlLoXyJnK+gbbvsIdH2zu5G84uIQt8T7gu6SoA9Lh+2aAbbKtSi94fqo4Nk
yUgPolVeI+2QlTf5dAoKHtaMPHX41jBsOGnpw6zd7Oz41vniXSN/j24oeexqx8dUS2QIKL1vTZ8a
VfHiNsYgGVreS6oGOHbpvlw9mSaa3IObBbL4QRCFFNTRKtc8233jhhD58nnn2G/dbCikMXnhtzEg
Xu1Nhm1qGFRkS7HyLAqgNOkZqSvAaveU0Tf6frwGjNHg/1ByXck7KpEUFgOTVoxof8Z/BJsARfAk
hUBK05+5Ytn5ufw0jTs16EYnWqwLW5ginw7v2zX4V77kxGobTyGXdzR4fYkNJ8EDotNZHW8K87b/
3v80gNmVJ0l+pRNaxkfSKefZAWgg30amv1d6XrNpgTVwYYDYIssn39cvj6MEaUhCZ7T31fxuCn3k
pftywX0gus8K+Rxbn1SoUa3zw3SW4wDLObPvWqTZAiwCESWtjvYu2kKseHXl0qNUoLBSEa9rj476
SkdciPRGzJZH7d6c6vuJOIirW+sWSX4jyw+h8qUBJ5MYuZtI+W2WZa65ODs322a6ydkQdSuSJ+gn
X25OG6lmRsnC5oQoToatL4cjc7inNMrdomxdrJp9Q0o9mzuoVxpXu63CnU/iKgmjS4meMZecELyl
6rz8CfitMxjK5863dR3cA+sWfIp66slMCHaq6OvnFYsh5kQvgq8Qt5PLxeawa8MavTG/iHyJJpry
1Wl/18GtM7tKdmjBpkWuhTW0zihM3tnstzv04r2vFtcuF1cxlw8xIeFJlds+fny2UlcQvBt/jD4v
1ocl8mjZeg27LR1RIIjlD6N9qDJXyx5l21vOs5rgNfu9S0bPCl1LpcAK0K0tveKHmkZebCcwHJUz
5I6jGn2qlo9195w6j72cub2OdnOtukP5LGu5i1OHh4mzV0SZpy2Vp8yPSn4IrUNmf9d72a1JtQ00
EEfNDbGaw06gds3oCOE7HH5hZOUaqYXyE2o8bp8wOzx3+ccWdND7QfwqhrNfBC9BOIeJdNWGwFUg
l+Ki67C0+CKYUEIluJh9sASMytGGIIDk5uH9Na/HlJCNuaMZ1JOcwDhYnZBMkvokkZADFB1KgfYX
oksgNNwK/Cb9sjJ9TRAzmcPvkbFTeG08L7MpnpjZOBqazmrpIk+d2SntN3FERQsF0193/kia7loe
M4s+3YMriQ7o6kBeLLg6kHLRULjHTuuXXNExDHKzww4NinDBf4cSjhZ8Flh6CxG+nW2+ioFim9EI
Ff0ermd51Zx1srDgguJZKyN2rfAuL00XYVpPALKFtpys/snYfMPMfGVEhU8IT03jod5LFDb3/K/f
scrtG3mqnFLjdwQLsF5MPDWk3qpxOMwy4kLShK/p4lc7Ie8Nu7be+P/D2Xn1RtJcafqvDHSfmvRm
MZqLrCxHFsmi7+ZNgm2Y3vv89fsEpdmvy4C1GkAS1CC7I8OfOOc1gEBEZO/w7Do+86ZGk6s8Mluv
r763zWPtbNrkyU8Xk/4o2Wu7+90TF/KsidvIM9aN7/rVUhlXSbUGpi0IYtalJNXpO5AJIakigLnk
jLgpjw4np5wd1DZIGo0rpd5Y1saZrs0amYtv5UaaeR66SeBChSRjnrWeZt/WsldErv1aaDtjbQ2I
Uy2qX8awcPwHLd1+vV4+33cnI/bX532G9n9EFUWNh0EfkfaJQ6+al0a2wmet3sfpor6rJ3Q5VmO1
jG325S7byWBoGp0dez0Xmznf7vLGTTQkFL1WXoYKCIDFBgCAM9wr1oXz4xNWe/KhnFXoBgKrgj95
OI5ZHKf+rDCOyqQvbUYtRCwKxswLXoq/4gDOvT1mW0fGAtBSPOqTy3FQt6nTFVBt6m/I3bnYm7id
/1HHyXouX9HVWlY9IbQh3SXmhyFDVLA2KWVU86aMKmr4XiTbG3soNkaKKj2KeYTYWB6ozir38w0A
oq1l3BMDLCT1re1naiHf0FJsyuek0veRLK+AuyVYm0Zdumkl5R3TU6FtrwqXwpc48arJvA675zh/
Ms1tHJIAMG70bI12u5tIu1Cqlh24d1/eB/JHp+0jFjL4jgQr7VR0pLoqiPgLa34Oi2SVavVWSwHy
ILzMhfT1MjHPHSvKZ/QJ9IJUwdERajh+MI6FypUhvnLVvAfX1b0xrEq0obgdr+NuM4P1hUqnbhQT
WBuVmeUwLvQAiZcFjIxKvVKahdPtt7ifyHHihgr6VvkvFvjSMFYR0Wy9Zfdp98pN+5atppazaelw
PX+YO38nSbdweOJxUevooHgke1RjXcbXZXvn2yuU0dIH5bZaOfuwBGXcvcBV7+P1hUE4ee+JrQzg
m8hW4BuP94peSUOgVXrrTV2xzL91+d5GK/FHcCd9b9glnYWl6rtPZmlkUd1n9rVSbxV9qaebCixI
d2u1W8N8CYtvqbOqohZu26JpPH0s3ZLidbWW8uUUqIs6Jz/QAuHYOuGdClV7VjzimVlfwZjGIOEl
NFZWo7kI5gaPYEuMOyv+NQzXeXcbOIvsOSu/q86wSJRqVQW3ho9dVcIRSCkIxMqd5q9HVP/UIPCK
7hcAxl0UXCo3nBso0BkAUZEi5l1+lGecZLXwbXUgGoSMRUaOLRkshQmBmzdvYIgvXHrnmqMMRqxN
PYp029FLJMk0JZasnNR1OC653IvO3AiLg8T60GLqYskl8Ltx5n4H7QStjfIXRcmj6N7pk1Aa5LT1
Ssh8U/km5FqE0u3X6+1SK0cn3oh/R0XlkfRCyOmjO7t5fJuU+lKwcvJ0ZlUTGcFTJYNx+qLP0OgL
ylRAFbvnEva/A/dn5hgdSU0ryXidzU9OcNcLAjrXuDJBWhqHW0AeS73mIddeqpifixTJ5xIhInIB
q+VY0duBIhsbOeLZPG85XAbVvpJQQc3tH2n8LexVj0dl4Cte5SgLv73/etBPc1loP3DNUJgQrBPO
usN7xidoNsNY4zE/VK6I3QRKURDzVf/DBySRhsiqASco6sevWz4TMZFYAUqO8SYCPceLqhucrI9j
MqB2RBiMyKCKvkyi5QsTcmrxy/GM7lIl92xnKTKxc5hlMnhHSyyZuow4Km6gDmHnGj4LVpjwCxGx
qtA6FHkktgD2a+2FxX1ulskckLTnQJUNSr2H4xzZxSzjEEB3k9fS+JVK7tQ8i3G24ie5vbNDWF0S
GEqc1aTkUlb2zNv4E6QLMASFgBMHHHMyzJHMNyLEju8m/V0q0jcoBBr9m2FVl7p65jkA7ZbUDQ6Z
n+LPh10tUX62kxgCQAz03qqzjVqtDGXGFvpOEOyaBhVFC3Yq+qtfL6lz8ytMfgg9cS2gWnoUhaeJ
5QydY9UeSlMLs38TqvCWwICHLxwmn0o5ypsQyrnQrggHjoK1g3aPwgW8iNUOxiQvcKTmh/pXq++U
Ye0Yb1ivuv6MZy7jHmULweMLsIr4uvkzB6eQtqL+xHlGvf3oDdQOSj0UpBqpQZvbdtI35fDdH6NL
nRQr9LiTaCHxmNYFz+iYCJYnUc4p0nJS6C9T92CQakx4wYZx7vV6t8L7Z2Uin6y2d0JbPA+CVTva
rik/fN3bM7kXgBjsIWq3vDpJSR4ur1SCmKJM6PmZpBVi5Hl01CWN+rUgWrebe5F06w23dtA6t3mH
GZI3XJKOPT27+ARcIgTng8jouBRv+EVhpbZeeoJJpSGaKEgAVQYZMiLuQ/OiK6OrOb1A/T3dxYet
HoUZOAbXSSTkSdMy22BggFwBuur6Bpzyrirz/YVxPt3GguUNGIX8MpfDZ2L4j6eSYidZFiYwPX1s
5TEldutaWfQNDL/UxkdhUTe4SOGOHBJeXWhaO1lqRJsCpwLNmRrAsQqS0Y0NpxV1uNm5MlHVigFe
oZvQqdkuL1FLFubX4Mp0lmAMIlPoiJvzJdfk0zDr4COOt1VSRmUYG2HtyXKAFSVKuJGxkaHzqPiu
+zP4r0tehqclD3gUSNNgn4BoCnlMsdP/GPKqr9pcU6bKq5RimQSABk3Zi7V2a1XSUohflUKYV8Lm
wtDdQpW8bsj3bZpuQgwktUs85TNvecH8ROWVlS7qh0fHGnHPkNThWHm9EZLoL9y2j70fKejeHK2z
oAFkyPM4QEbb6FfC+Unco0Iv2MTKDucfL8vuBmBFHbrB9oj2g6kBtLwrOmzeShckq0ee6Oul8ynm
fnhK8algpZHaR9WRfN/hEGaDbU/K1KJ+OsZLOHoobEBYJ/EgBOgdG3KmHrg1kjSq3S2DuXNTeS/8
IqJt3r3r823HlWG3T2OPhWJ3FQcogUBtENmbOgyvzARXQLXaSnZ96XgVx9bJh1PlEmgJ3hHHquUV
jpJqb6GSmidvPtG8icbdgBA0Eq1CuMJs1jPKnQPflXaXYuIzW53cuS3z2hNSWcf3Jmr4nSlpFeuO
c0wEgUK+JZmNRVmu1QxlBw1bwrxbmc2FI+3cYX7Q8tESw4uwo05aV140YaGDpoAQRBHCMaJ1S7+y
M3pPFMqfIsx4VCj81q+vl8xphUtUTwRgFmD/GbWiztRqqa370tMGqGPiOQDIM3eGVdElG5lkok4u
vU2mdYJ6hfF0ofXTsad1/MOAyQio9THJo0+KvLBilVNdMlfNvDH20iz8NONFnNx0/gZbvXVT9quv
mz093A5bFZf9HydN2kDMNCelpIbALHc3zW+2iGI027RIvM66AFs/E/0eNnd0sAELHrVSo5OzGrrA
ZdwpRBwFT3j0cHskeVlnQv8zSJhm/1nglr7u7vk5/gxb4LGbIKMO+1vF+YyJtozUK2/XJn5Sg5Wc
ZF6a2gv43KGRftrT9oq/k8kaX2hcDObh1qb3fzR+9MZqoymGnTizwKi2KMAU0FfItBvHp2icSWRJ
OM3FNOMbcJU2+ibM0BzHkjOvLh2PZyJkPgU4mAVJFKLmcXrWCnA87ttJyGUnC9Dh3fxczD3SePlm
iITV+lOYNRyFlyBSp69ucBIqOu9wpkAHHZvHUmsB1DijCDYH1bqef8+h41aAMuEJXUjxnlnZPO3E
cxpNQxGvHs50aBWIo8YtWmDYDalRvZgqHZtyql7lmsTmVTL/uDC9pyc3FyQyQ9SFCVaQITts0Syt
oMKioIBUMK4M4hAImuuxvx3xwzWn2jVG8mBUqMNV0dvPXzd+prcCW0vOiXD4VLI+q30lAw2Qe5j9
bMq0uwl9F4WlEN/qoYg+xvr31+2dWcqUlJhIgF4woY5rS5mupoGW2bknE/3KE9JGQX3hCv+coaPt
AlwQmgsyuqAHTzAXXAmxnaNnJ+njatJQg46NmzA3biD1rab0FRWUDZLe0FvtZyHOamb2YzQ25CaL
H47e/6qSYKb0ZOqen5he4OAOZt8GdvI9MRAi6ObVFDpP/tD/6DCGWTRVvDGMvnZtJBk9AC6rKJYC
hDfU+z78+fXonZqDaEjnA9mDp03e7kSCLJTivLOGLMeQxEQ0qF+qzq4sSeNzq5M3FfFTo7eLVo7I
u6fuaOxB+rmD+n7hO85sR6jD5MAIOBGkPCYxahhmQ2VDKk4CNTS32Sb0g8e6iq7Mob+u07tp6F1b
Qb14zHaCiSMOZ+gy68Zsr0veOZbaXJj1s0MjKKScD2jMkto83EUxmuAg71DPmwK2DSn0dCTin3JX
G4gGUGmDfIauBNW0OIdqULhCuDGb1HUgX7SXO3MnU7j961uOnpi+HqqhAvsJLRHi7ZHAsQi/N6gr
mGG6M/32OuB0jnCot4OLeJtzO0wwZzhJ+F+Qe4fjQPiM5EEaFV6LTNmUBSs9H1YDhkCltBGVa+Ho
pH8vAoNoW/u8KvKxXM1ycGlCROh1vA0pLLJMFXJepnF0ZxcjXOJ5mnKgT5ApjWtKraTwExS2jE81
t9Ls3dmUyWtgZYJ40jhuLqzSc1/AmaqjqigwHccg5mBOlXlsCgT75DuLnIKC9pQQ8Z/QxEVmZOFj
92CMwTK1grW6MfCd+PoDzu0Sh9QsWQaF0OxYaUjJ9MjQEoNTIaSIrcHtx4Mz5s3SxuW/3RQpHOAr
OjrPnzTLw1kfaqlsUVXKPV+Vt5Ydrh3E2LUm4Ba7MK+nuQsEccmcCM0KaKXHOdC5lGOrjeHP+Lrs
ppN9C6XsxrF+pf51gzqlrMX7oc/+fcAMrXL9Gwo2PmgPHt2RXNeU21oFrTobbrE+ruewuqaIlElX
XRZdOXm9yJ1+HefZ0m+jG00ytlE3XOj6qT6NmEUg+EIKBjrX8fu6SAIr72eoktKoeF3+K26MLc8h
vM+lVW7UVBLZZdODraRbbU6WyD1Jirzu7BkhsHlTRNnr1wvsTDgGf5mVDVePAhL4gcNpz9H8lnIZ
9RCn6a4IMjw0ceAk6p8Z6abGMQmxNMtAIWyS11+3fbq4aVpYNArhEG6AozMumurCKmcVmAQXzqAQ
pTh7qwqRaov2X7d0bsVx3cHvRH0HDzSxzf94azSlFuB0SWksCpstegivuTV9YJnsdU0vua1lR8th
Li7VcM+P7R/NaofNUqkL5URoQIKHqchSlFeZmtwOdp0AP6i93ml2vhxcD7bOchtXX/f5VDaLpUY5
hQhUYPRPnvOxocaqUaPXVrbbqi232VT8ALi/kvz8Z9hPG4NFHt8kavhdwZGNxN51XdS72VTcyU3L
t67IHr7+otNIUVDlbXHlI5TD3XY4HHHa1MoUcYKGY32lTNdOhzxQihsKqeleLjjajQtn2tl5/6NF
8fM/5r0YGsOsSoA4anWLOuyTZKUvUv1z8MEup/FNUBNxWP+rHfVXo8dZu24C7VXMdLMxvQg6fJRN
6ymh+DsFa8kqF30Urdo4vLGd4EJ3z085C527imIp18Zhf/skMSy/D8H/pOPaLKBdNO2uykCZRDY+
P+ZVkuWrVK0XTVlgSmq7ljV5WvkCZuMX7vW3vFoetcK4cPR+anIe3uNCGZltTnGRI/h4o9vGmPiS
D8duNKRdEPWhm4BO9c19UDrlosybfD1HQEUK1O0Ju6LK2Vb+robr5aiBN9fBaxSY2Jv7RcvztXhu
5s7EzSndovb1a46lxaQ2d1CIvl6uZ+LBT0FnSnUCZY8Lw+Fo2lWiYyRPrd4Bezzaz2XntvY6AHdr
ZRR3hh/l2N5aCpqN1wnmljEF2jR0flz4itO33eFXHN1bYdIWUFF5X8HcWjJf7rfm3jdguSTQqtCW
taJ5GevprRzEl06Qcwe0yFTAw6WigZ7z4QAk1minVYEVQOU2Rb1OA+OjkycKlEFxF3TpdtCc1SDb
SzloSFqMr77srEJlIzXPigaFLb9wfpw9T8XVifG0kPQ+zgaPSt6AfkfJtk6B29FYmgBzVrNwXQWc
Xk75lNbOfujskKJL+O+y50RqDBUCpFBsrFyP34STHjlm2BGKBfK0rm1ZcvWyuZqNduUkza1mF+GF
WOHccYkWgUIaWdhmHsvGqfJgabWtUdsatTuMulaF2T36hnGDZ+BGmqaHJsi3Xy82Edkfb9Q/mzy6
kcGLaNZElh99VfZeHK46JVsEubVEyWSF6tGFIT2TlBPpRvjUwqDX4alxuMAofI9l4yhk4QNji6i3
OyPgK/fKdUhADXqs9pKmcHGH+aixOE6mFBBaOFx67uunjy0k26kwQJ9lpZ/UFVttGjIV5xLPQPMy
1bq1JcU3fQGIejCjTarx+Ooy4rL0pWujTVyG3yeteyWdin8k1b9QUn5WMsnyiHKYX+uVl1Qp8Hd7
frHSamVprY2vQPQtNr6NKkiislv10/At10b4yJkNFlSfdqUFEM1qwqc0jTVQSjkVn7HexbG+TrNh
oZXpxiiNParGo/v1pJ+qWUFtEQl/bmZujRMROR83wGEYU5ESCN9uotl6seNsbTYOEuiy3bmWD7zN
nr7HfXutBMMm6dRlrwbbJkxncN96s4gfyjZDBIaoyleqxSYbgo08DhfixdMDGfiCLLgmTBSzdHy9
+dFcqlKixN6kTetGblCVSh7mULtL8xr6sdx8y39ISrUMs+QjmKofpha8T1gtzdElc4+TvSm+BGUE
rgViZoLYw4UbpV2r2yVfYg2OV9XdttXUO3SRXbmrFtWcXDW+f+EWPdmboknYnVzrvGK4kw6bVH0/
7Pvcij0f7gfvAb+oV1nfrhI73pjOpbE+10EQKoJMiqwhYPvD1mLVnvOol2MvUd4yCqBj1VJ1fHHa
u/59aC+k9MQ9cnDs0DXUXbhoaEpgYw4b65GqrqIKlWNNfdHnAJu41pWKZvn1Oj+9PkQzlDhQ7KJX
WMIeNtMYg2Jg/ZV4k9VcJW0LkhPIEwxPLe0fcrzVYhWuz5zcNIryeKHtk6uUtqkI0kFOcp6gR7Fv
HbZylU1AUEMN5+N4uo7V5GpMrW9RrtwZRnZjQ13hNXQ9FfZCElhxLbmpxv6OV+omtHwqnGF3aT+d
/SjqfaRRMckgOjscELXPglpqwsRL4/Qqam4nwBRyjxppZy9jH6LT3G1zv9pNuuM60uCmDpnQadyn
8gy5ZCpBrlkXRGtOyyRioED4scR5rHHfHn6T1WRpaEoSDtRys4zNeiep49rWqAqE5n6G0mn58oJ3
PLr98zUKVJcyb6drkbwyimfwG0locxketp+XisFTsYy9kQJzMZdLyd8bg3xhLZ6OPJwBwcInmIHI
qB21Mk6OUaojtWy5fOnKh9LmFTrfYIizurDuTq420hrgGDiFAc0AzTlad3It6SGqhBFWh4VbU2XO
pJd68F0bKxIo7+3S2rd+eKHV08ODRoU4ssGdLpysDsewUPrYKGQr8nITkHjTCBVMV5ayDcpg15lu
ubJ/IVYS43V4gtAizBqQoZDsT7LaU65FchFEnMfVvBXFW0kt71V/XmVmdJP1/oUr88xRAtiJuIMH
Dfv5hAHfoGVYGKkfA3sXTxKU5k35Go+0fTVYy4kt1DrV0tHrAIyE8XJhTsUWOO4sWqpCBF+Us45N
wmbUJ7ukNmP0B30vA7Su+/KdnFC9ruZdaKtAmJuVrs3XkZq4c9WBpOySC/v05GXNuhJqA/B7WFsn
PGA56vMgl/mGcKrcmgtvsrtHOzVvrche4vbzI3HG+6S+EDCeaxXyHC8RgZ+l8cOFldb8QK65A6Ee
wbeZ3WpUXzGDe2xD2ytDeZ9l80vvf3w94GdbNQiQcLO1T006i07VQs6M2GvyD8Ovl1E+vijqeB9n
Nn6/4wN2yLfhRfrFmUkGE8vRwH11ShkLwaAats8Ad7W9UlLHG/v5xeYhmklMrN49W/GPr7t5ioTg
ghIqtoCuTLg8x9dB6CSE3RUgHnK3V0nn3KDrHIt7B2UHfau1/dMkN+sBik+QfPQyMYgSDvd5/b+4
A9BTV+i8SZmWLzp6FiBlmYVtDEcwQ9NJl8f7ejZ/mUVyI2nDfdjLWBnrtyz251GJ30fnkknXmTuI
9k2BpCdNS2706HRW7Ya4aCC6m5NyYRjzwig2SN+serfy/XVZ4jiJvLCJOxhI10tHi+jc0e4mFhJ+
oRSiTgt0mePENfRZIi+ilCEZ78tk52ACGZnpjRJod0pkrzI19NrOWrIvb2S/cdHhWEnhJUWNswtC
1D5Y9jx9T+yCDMkorbCYiLflaYPmYF6GG9JOtypiw7XWbJNOBpZnL8O82gWF8zIDJi55LX69Lk95
2KxLC7AluwCdbe6xw13fhKjHB6HQ+57rpZZOe2zyvBJNROHVm0TTpsnmx8Q3v2uVDaq4r1a1eV3a
C60KPL3AZkP+aaTym67mKPUb2iLhn+jm+cLZ9FlkP544gnM4yMKqgdvv8DOnKsrQbvNDz6ycuyoy
7qNs2DeqedsH420IajEZ1AA0e+gZuSJj1Glga08hxC2c+qfdyKBSimuCR3w+y+aul8rbISof4iy/
yZ1mhavOchqZ7Tun9R8kpfitd77lTlN2rZhIsNggX7NQfzK5c5dSl9zmakWiitKVHTmXLPXOXPDU
R9Gzp2QAnPu4qwp51dJssSIQONBiAFYcVEsDT6u6hiMfuS2g468XwZkLnmsWzglqcA7Mk6M4JsAx
IM9tXuRd8XsqknuTk6mq4wdeE/thti7kQU7LNGLJQavG2wjyLCpeh3OZ6kOSQJnFeCPQ7vu0ebec
0WvnblNoPUL9MNDiTl+3UDQCLOyKKX8aWxX2QqXAUEYaNWFl1nhlfD0IZy4isuZ8jWDBEHkcDUJU
+EVsW9iBJIrE+nlLsvJKyuplV6H+1ddLH/JgfYmEdXb7wZJAApAMiXh9H46FKoVpPWKT4zXRcCWV
/gfC18Aus299ZtbM+vTWabOrjuZVbWer1h8XbWguM7wWgrbbiP9qiQ7nuVJNASkEbUCltsD5SvK+
Hh5NfMnxDiRZSgqHjz1VABrytglJHEZeP93K1rC3qQk7sV8v/EmRr7X0jQzms121zU1b+bAoa+d5
shDErA3YN50DTTWQ0JFNSs9ynsa5C5dhJ/kAWyJ+R4Z5VFjwxCMNnpWEznxuC6FLPBgSX8uunDmG
HtnOv6xsWk25uimq16/7d27XOdAKhNwwQPtjpnEVJbWCNjJ7gL6FXA2ekcyvepa9JF1xDdOby3Iw
V183ei7UpTb4V6tHmQDs2yutKcbIg9qOudYe4fkrkHr+WC4GB8ELnB2t8sJZeu4O/LPNoyUXS3OM
+hSiEZOc3kSJRAYnuBDAih18slYM0igijCXiObpU0JNvKjugWwriJYGqvBVttrD9/MFv63/vAiNd
hYQdGoTw80iwAS45aqsu1AxgaS4CSJ/jYbjJ8vpxlurXKh5uhmLeYRJ+NQbOlWSX+36oHgxFvdPU
YjFpj1TqXHVQV8jabzO7vIl1daeO4ZWigIf/t6b6X9/pfEqpE9RTKT3c6aaRShY1D0KP6SbSrxT7
R11fVda2M353FOa52sL+6es2P91h/pqH0zaPbk2tDKSxE23KOSd6VN7mhbF2fqZFsZKl/gaMHq4y
pZpfp3q4jNKKenh5G84Ps3IzUlBTU3wefGWVFHDnopsaBYdG/zASFRGtcQ9k+cLnnrmHRLkcOQdk
ENEKPprKvKm7RJpID8xTvZvC8X7ypet6yBMI2am9nMt5b6uVvapq+V0PnDsNZRzNcJM0WXXFuHG0
8kHDZwZrMFVb4qFyH1pVtKgKp1/Khbqum+KlvuqRxYg9jL80+vx1Bw7PEIYbSjzlBPBzwpcQEefD
KS7yaZqqlnxARMzwGEmPmHwhV6AsiAIXdmx5XzdniOk7mN6j9sSV9kcFts99oxxtn0x61sAmnp8B
w++GoCTzDUBQlSrwuPO1PEe56/jg9vOifzBLNAJ89AEijMcCOXjo5fBeIymDavE6Dp6HbvJGNHmE
8UKM/V0XgsALQ3BJk4fxnjX3S1/rr+0SK5AYCsCsghazH4PxdbLqV3MMv8e3bSt7nTSsoyD9Pujt
bWa2ilc0CJmYcv/UD7qPszzP9yav3ztYF12Nk2hmXmVkMPqGr+27SwKU+sncoGpOgItnJFhKIquj
oGNG0QUavhN5Tu6syipcWdHgwa1A5GmRW3cM1HKce0js9XUZKrtQ02+fWiAq3VDeDTL+8LnVPRvy
hKlydj8GPUR2H2Fa8gKhBovZfCyD6S7G9zWqXX2F+faiU0h+UuKZxo+JAC6TrkMpvwnb+lrx8xsN
P7hpcq6xUfKUSvaa0lpXxbbHZQDC5maYlNWkbkZtupDMOTya/3kkIK38CUkBlHOcgtPHWO8ciTUT
zOBmA9QEp/tM/mV3v75enEeFj3+dPexlUeAVWlZHV5uGf1ifqGSN5gY+zZWuWIsQyyIrb1alHD04
025S7bsW+5badh5NKXlz4JG/jfat1HtpluKloV1Vvq25hYYOzaCAUrzkpnFU9PifjyTu5cZDaeM4
718lrW7OY0KmBQi+HLevZlM9ZikZ2BHpZ92HV2Kmrt7dTmh5gtjOk5Uvl7e+VF3gaHzmlQ72Mtxc
zIUJP0gmYihylD8HCxbkhc81VlXjXtKrVUOt1ygfB738ncnGdenot3oebC3YA9OkuYLCAblrrQ32
Nuu0m659S+eXYqjRGrButUl5xSqmm9SF0ndXvd6ixaheE/vzimgh33doAyVUIt/kwviuat1eToKF
GWQLbXQgZwRrO5g2am3e6lHqzoTlleQV9vd6WDQSpFZFWhod3ghJeWVMqSf+DKp9qWQvki3hOq0s
1YF8YbDS6hIhyM5T0BEDKLTWmuReruuHqqvuBbtsHqzv6tzvgyH8HkzpYxEjmqANb05/6dVxcliK
AeaIxnVLWDMel5htPfHryeQurIYZO/SdIy1m4KZDt9SqXQQVupj3cYZAxZNcIKKT/3Pf/efP8f8E
v4v9P6ey+e//4s8/i3KqoyBsj/743zfRz7poio/2v8Rf+3+/dviX/nv9u7h9z343X/7SU5Hxn+Nf
Ofhnaf1fX+e9t+8Hf1jmbdRO993venr43XRp+/kJ9EP85v/vD//j9+e/8jSVv//xt59Fl7fiXwui
Iv/bv360/fWPv4ni1n/++c//62eii//427ZBQeQ/Vr/r4vfxX/r93rT/+Jtk/h2WF0wGggLysaAn
mdfh9+ePrL+DeMEbTFDphNqvOPPzom7Df/zNVP/OHcwjU0io8qwSxfGm6D5/pIgf2eSxQX2Ccidg
/J/PO5jFv2b1P/Iu2xdISDX8w4fLinTEJwTsk1hEud055jKavZ7wZgJo1VQzxR1kQJrZZAsF7atU
ENTLKvonXVQtNau9V6PO9vp8UlxdApFTYmcOdcT0UOLwRjaSa6Bo5tnoytroHcl1uguzkkeB0ZAp
HN9jEJWtGpTLAAixy1XlWmM5rpAVx5fMllezGdz6vgSO9fekl/dTk3yEg72zRjmCMJuR4eOvIZ69
14rQdjWzdtsaTb16RNhwAvwSjT2WAenbqKZXmay/dg4JHrV3I0VbV7aUeEAVqTnE82q0wu+tXLFb
gvxNSYo3GLtEafxr0fRTa+oL5VlgfQehzucwi/IieRGI1kzp0fUNW1RLSzvXFjMf6HZOutPsgcO4
lPuFbyoJMKJSpWzWLrRQNxeckou2yj90X2tc4oInMRaxw+BGYNtdp8iv5Ep9zcE4oQxgTotYWSqD
/SSImFpt3LRT2K4CZ2JgyuC5ybJdKP5eF2E1VTvJYuYF7s0aTp61fVdX3YA4G9Nv2IxIhjjd51eC
afiZzq+mbz31VfgR9/5TF1nPir2eBr0hv4usadF+U9vg2a9sJIrIiC4jKV2CSX5OjD1woH6BJme6
qBBVIWROvHwqZyQNmpViBLhOzWDjs1DhyOyRnMl96bYuxwlzDfVGMd7qItvjW4k8n22/OxLKbeiL
4hxNRzAZ69yxy67RG8VHCldNHHbC0X5JSngJkmM/1R0TO0NqF/9HzzFBHioc0ZCt32qjOWwaO3vt
ui5y05i+1CaW94mBK1SOQqamp28INrO4h/nKr4qHFpw12fz2+2DYYB+Dm0It7gS51WBswkb6reX2
U941JDqKp2ZgPbIiGrztpZSMAV80ZIyPbaVLXTO24pexYLkN5lBajAz8qi+sp9EvXNK0+89dhQ/I
WwXMOpbGn0GT7xUz/pAr/6ngGl2YtbQgIdG5Aa9AG+MDBLWCD7Nnbsndp3ADc7T12p1GzqIkWbUS
6xrCyl5Nu36htGxovBPydPhhUOzGkcex3QZFvVkvPsxGYyDk4GPKi03Xac+16A1ew8bCmdDeq18b
DbqsFVhrs8QdOfEfsiZ5i+zK9uya/IhszYAJ6bdURN8mQ7lxGoZWD6KPSkl2HXT3MYlE0P5N8h8b
kzgpzuQP0QEpchJPjwfqYygs9bW8GPS4XMq+jGtQE3xU5Sy5Wts9poHqWVNaL7goi1VTx9cpdJjl
ZIz7JFMWpcEXJ5KguffDTRUUj59rv1cZGq0iyzpC09HKaztU3j97NxrJBULhJxvkr2hIbHeMDgnL
4LAIkYnPZNQfLxtdktom6gp1gZn71hrGDsGB/N2xeSjPkvaMdtPOisx9EpINkrGAHmSVB9DQuYgY
7GGIYZE0x+9Ao6BK1ZJrhGnuUtNGl2/uruWpeDAecB+BdJEk26mlsGfJuxqtFC/utYcySpcacBM4
879bXYDma3svfiux4m2aaxiJpuDLo+g7QlI/MydcDjW88aGcJxStsjuQR9psrqlseWSnd1mr7Loy
ew+lrgPwbXqxLcE0zt7zBOR3Mv62JOV5TlWUtCrPgJ7rTi2PtdYGPS2NqFwq/cZn1bmWnL8Af3Gp
BGAESv9mvkuKeUjlVoTamrJTKT5LXfNLF/2tLWVaKOb4y7aryg3BdbqFiZPXH/f1vy7EPy9AKsEn
RzPwBjQ5HAVxFZEfPHyFMmxqNEc26rSl+uzQLzFMCITtSr+Azms/D2G66QrlLdVbCYp7tqqamYR9
Md3I5fgkftuZmaRRS3inpiF0Kcq+tfoWDbnkppb6PAvbX0X+TQLlHewgzBj9HWFA3omRrrpjwmgp
tby0ePE3SfWuFfqz6vDjhIM9qvIfo9RabiFxlhfviuFXrO7w0bDSd1gExUKxsvdWs7ZybX1PTdaQ
UzF6I8eSK7LvmLEv/y9zZ7YcN5Nk6SdCGfblNpEbmUkySSZFKW9g1ELsEdi3p58voLbu+lU1f1nb
3MyNTBKZC4AID/dzjh+XcbRtTY47BMA9cs0+CjOmngpuqRnN5oYRxm9tojQvw8UYnYvpc6XrT5ZU
PjuivSyWeSa3ZUpgFhuEuXkzug32VgHXHOdzuSlpAYpZhUIal4m4Fgf+rnbavWPTD6Ul/Fo/uhdz
nu/caqFr2DssbQ7mq66Alo85jMAXXIaj7ZP6jcFdYML0W23AW5mDyEIQjvndG1nyWWYu+1rPs40Z
RDk+ZybBv++Z+5x/a4r8P+h817T6z52sPHUNWmx8RS7/dXXovZbGWKgaoeVxQIv0DPN6oY3/sizc
I7eX332L9a0zR5qZxuVmqKf9uukkazrmyK2iZgOj+kZ/0ofM9fP6QyNlF+Jw2m9c+db58Q5YCT8/
+aF+sxcGq2IuP7SCj2DEtLkx7UOcUX3mffFRdfZbOptv6RhcrMa7SCdJNnrSXjLD517m3Kxe41mr
LyBn420w9bOVsEC9lg08CU+G0tL2y1jjyccndQMOeR25VFmzYYVPH8IXXjeHFeKRbZ5OeIgPG71L
7zxT8LaBTivpnN2No3cnzCH0RnZDZ/DHEPGHwGAsbTTKOJa1ZuFI5/bHhLDmEvAY8IKfvPH293t4
Bab+fEiKBFTdSZCRf0pFZ6G1XEljhpk7+Ihy+hjk4rEzxGXwxEfryY/KZJ1hPhN2bhYzI4z1mJqn
si3iDc+PbW0VHyoyq983FiXm1sW+rIv6YBUcj+nof4+EjlMDGYvDEKat4AVxtaBY1+71+L2VxksQ
9fyQbckQC5a7egZalH+T9fSinpUK+DFOtPHkvNDNcMly4+wOLRM9nL26uzLlVdId3/LAeetV9OwM
GwGOoNybNwN9AnX3kLrNEacuQpA6UzAAwPR5axIwwCZ4tVoavK2o+eGInSzRzHDY5ULGGDfgTlcV
xOy5HX+JVpvDsrDrDV6WtSTSRMjZWeDDTYM3o2VueOgaBX3MvsR0If82yjykhDip59cK96ICticx
mbR7pi75On3x2d0kCeey4CWdOZwL33lr4lGGz/XAAvz7p85kuX8TuX16qTGXtiHD/0WHmCM4DQzN
CHVbXpZO3pDR3dqlutilvFC4vDVJ4ISDJsnmynM1aDu3enPs5X6wxDnqq8ucVBcr8h+yDMNssoap
SaAr6+4tSu/MoPiszLJiIJlzZ/TdKzlLGYoSMb/U512c3Eu9+8hqcUaRd+GcJwMLXjIdOUT8KV3Y
j4I0qq75Br7MPkUTfwJekUWbm3gaCJr2lovCN9NIQpmlAcRhc8lxj9p2yRgQMpG5FYzoCK0439CD
cUWAlx4iPz3qPjTa77zMrL7kU3Aw2+qJ9pXnLmbKX90+WQwE29h3+N3qO4FcYT1J7Igxb4UYMY2I
UW7YVQXG3N9MR57TwN6tGasdcBeqscEnJch3rtP5W+l4zQasYDMkpPcdSUXo91dUs3Iz2c3BzuM3
rYt/9Nr75DrHRHOOUNU+u54za+7pHZMuNp05tdG2zOgqMcV0FlHv3s8BoEWNFeE4qXTRE2dX194Q
MjaOuJBnEOrr9Brn7nnNqKOBasIS+X1dTT80oYWDHkv8a60Qy8Zq5ycMPW8bTEG9rAw1CyM8Rsx9
cpRVpH0J79ap4qeWvHcS7fQlunoGman0k0+rJM9c64qqxF508M45TSPM+eMPq5CvGvy8vlRUWuZR
LRu1kmqVZU4ma46151fi5k7kyH6fYY5hTcfIyT8nRjIyNcYYwqy9DrF3n/Xxg6Flx1yrzmVKcTZn
J+nntzjKb0ZZfjLWkeQbE4AmT94N9Z3xKv+Kwvauz8Shm9MfWlduApuSKEhJpNLZOEdtdkOLW5Ag
ab/WSnvJfb77TMnneof5M5g12nvyxqfvn9x+3qXt/C2PlrvRTp6ypvx0U6+g/DbuTZG9UIepvm5K
eT0xHvKOlbJY7nK0mCtKxcdXkolzndrvbqYBaopy3GYNV2Lao7chFedpp6ol+laU5a1xvautMVyb
HRHxfEdOsDnVHkT6s6a2c7lrml2ciyTe19zSrM8knqSfdZd9SnV7dONr1pXvSeRf1/WQLvHeqVYW
vaAEWS49/iujyutTj6JGPRprLL/UZmOFDrM1KHXHU9d5aFg1NnLqnGI7vgmeeCpx9uhL52Xss/eu
4ZpH9bA7e6Hn1PiqSpp1vanSe8rk6zTn0F38mqrdZgtvOhiR0pfnJE9vRetfOXuvZsGdcfa9KV5S
OztKzd/5CptwIh5rUycv4FHhlCLmEB53c1FFNDN/wKBNGJCYQ9z9PrTGpxW1xzjjhXVJ/aqii9fx
+6r+TmzjIuYljGd10QHz0VL3ZNH/ASi2Z3jaFxkEVxkxx52Sfw0RC6z0vi3EbVIXOLlyM3suCT+H
2mT1r6lHB2ccxJ8iZrxUMadnx6DIXovJPM1fOzApnmtwHdLi5pfcAS3j5/SBHeX8o2rbL8YgLxqD
WrTRe5fxKRXtV/Vxhb1c6FHZTf4yhJTN11gYmxjhPSJTNkrDMx5567h3DGSQi7kLvOmYMSeo0phK
oQHhbPwYj/ZJ1y6ZMz65lfpHx3/TdUR6G3/6s3Zt4vTeoDl5U5WRv4kynwNce1UYUE3ZX/v1sXTn
t/XyA1a5N3EW4Qx/yvKUENhtjJJlNnEah7V6us2SfCpEKNdBWvr0KbBFErrzS16y8AsDzKTEIrom
DtqzuFWpvPRNfXHmexQPlxYbpAI6zwvEpR2AnWpnq1asWpZagzttWnxqFZsRdO/oFfgHtRWfxHuw
ioGsL4ZXvCkQpzMStEhCfx9qJ2dobuCB5FuXxCw+pqr3NrkAhTMH7dNx56dCfVU0iDzFof05bTr1
7VqFvPipd8T9jofTmbufk51Sx0cN89AL/9FdeOxSo/q2rHLaIlAsOjK+Recm+Y3+Q3rWw9jq5i7d
WoEWH4cooC26EadudEIcRQgwPNJIBWm1OCQTRkroZ6zM19iRGvltVPzRUNnHwOT29mlwVWty5oxQ
K6YV7bh1lsrfjMA1+c387owVrfNEivUhm2pGROTG+7/PGf5glH8X5gHTaSz8bhAouX9QjsKqmmjR
OzNkDBBnuJ7TjjMMmzzf5XIKLQZhrEf3DCSgj/mtVCLD2BUHZ1z87bopewnRFfVfmjgvw8Dp0l2F
4kXBPY61ZJSv4BdLziFfH+YEqPE/XMBqgfNHrotUm0xX6e4w31Yk9D9BC4tDC1bQUK7q5nJ2Mzyp
6Afaa6b+ZnfkuQW1mFa0+ylvrvX0vBjUGM5CLRjTWryRaq58ooAGlY1KV9/VsKwqE43K4BLpH1mP
ZSB+s+SvU5fvrGW6qoSycDM9HPCJbqmW2caau2HDbde8cTFsGbJIL9bkH6L+cdHnhyygBDXGMQht
l4RwLWQE+aLCZ2qne3ZqYIlKMP7Ch9OOqbkNstS1Elb1dGpyWVHLH1lab/FT40wyrbe8M75E+RQG
Y9moQd4fS0om7mQkrz6CTAlNBPZQv+p+8hqP5K5mK++cybslnSExSgNS9bF9Tu6AoEAByc+XrL8b
Cv0zroxXYW86LW72ltV/FocCz7HD4oIXz1rzlVYC5dKPIxEUVAaMxNcfuxTvLXeLY94l8bBmnTT7
TcEDczS8atYXhbqsmI3hYEdo9Bi/8EuRy8euJYfvT/vF8YJNo7Jv2fH/k/QfZdSS5Zly63sS44EC
CDXlUmSdveExY3YvBS7A6iZ5XQcr616GPBycJiEIlD/XiqVzDsPg3UVQKJig065hD6SlydQxggAC
uYmdoyozOzCd2SihuLy1NtEm6y1lHkvaP8SzeItl9K32n1pyHPyvVGmAHZeZ0LMMHR7AZ44PxTRd
mfLS70ZX++nm15oH6ZjyI+3yQ+uJJ1UhaFZ8J/Hma2u5V/8eIUh9AYyLny8oD4WuqhiG/LFy3mXp
vBcOa4/MUIaLcC6B1bwmOr4DAze8zYpzLpvnFbfAfJubmbJqCp1nU1f6WxzLc04dT7arCmsrIOpQ
O6+l6QRvP0EazC73WvTYAsriF9ioZA6LvNgUbXKtEFUZmzoGMn37MJXyNLLsCpfgO3DorPsis507
u/5P3g9rU8ef2xqdOM5X2BapkQl/3da6NcbA55kZKrB2TTILyE/fNn5jx+BBP5vJuzPJaVdeZrDH
B39wH1EFPPm9+TtHHscy37rDqWrJ+c20OK+xVL6nUEubBR1RzkSwTOW29uCG6ZR/Qo+erXEymJOC
io1TQwXospvOWIbbIa01xymwb+oA/fs4hn/cvxZvMCI4SKAQxUBF/4MwRitZ5nHi8skq/cuzn0Pi
7W2VLTscpvRBstAU+N8k0XXga7fKOdYSt6xPP1V2rY5WVVQtMV5LAb7U2CiR9KvEvuZgVjdqNuDt
A+euKeoLVcGljuM31f+h+JAgDfadtjUZdxIbBy1DRTHfq0xU3f810XR2Tt0/BDH5ZlFGVysj5Rsa
uRkXPgYXsS9Opf+IneKsqkkLwfbGpNEARdxL4ZaXhLHLeYw9/kJvdEN9MfvRFXMYC0se3NhAWiXw
vDnYDzi2PLlzNm4ppYK1aJQVf8m+x7ZGFcpQgZVVK1znNGTmbf0hNiX0nAoqOc5WdHBn9Y3VZXFo
JMzaKQ7SBZqpnYEjfOLQJ8Y8JrFEqkiKY6fuuGlycejjyd9GLXHMsV6mWNUITdVuU+YBCBJE1A/3
yqBAHedrQh73fFxbEIG9DExY0pYLZh8t1LEicLdl0NyvtVpJ1R7aCb09OLdtIi39bAHrNonZ7iac
acEi6YKpF+9QFQFQDTk1JBJqLgs2TMYsAa+qXr1pQtBGWtcbJOtaGYeOltynXXwXzxBmbsuQTuzn
T2qzqNxYlQ1Bsk/m6sEkw2As9oMsv6uTXNXfjjldBGUSyiJFXZG4lDHHivpuS8fbKZqIJn1mJW2W
/NntF5ejvE8PaYOTAHkkw1EBOHPoOEM9aumJMHVLEFBhn+rF+czcZ5xhZgBL3jUwWatUNCY0zkql
Iahj1FLWfSvt8gwCQblGoTwH2TPA0xGMftwutfoAlfarHFBflnxbTuEYJT8iReq4AwZ8kbaNE+26
VulrARq8VE51snvrqBaAX2inOZVvUcvXZLj6J4v+kXGuai+0kXtUqzcZ+JjIHN/K4fg/74OX0Nl1
m2+R7x/jQFXMPBNrYT2xbdC1/0JZYfbTvVENV2c6Y8l0tdiXvytkftWjlGOVfAX1WBSdtJJYQ11d
RFxc1Hup6jQh3swCt67afbKs2tj07sggqIghyFU84png3FWudo/QiV3PWu5AcvoieZJCPCBpucFP
XZgs95vpUmlnklX5fs1GadprN74v7X0RWI9FAWWkW9ODKbwfGQ4uG2UEnYyk/LPosIqtD3rMPpzV
LV+rJE0f9ovl/1TlqPpoDcv5TapuVZ9jOuOaE+6x0MQ0G4RSiZoU1qEiReXyi20yXNDn0AzPpc8N
ncZ6v12T45IAtVZNawWh7cGjtmYNAjk0xNp1aazh2J2aZU/A5/bNzHyq8+RQKtxGgQsZObxdd49R
amzLPvs+eN8DsHo/bo6qqBY850jBHc9Av7yiEGfF3+UUpeoejTM92bN5U5l1JyndJDE0rZMnYyke
CqqP2Eo/cwKWmMV3UZWvjN/WmU3x0qQOMwbiKD2u3LiqqWwWBEeiYiPWwskozW92TzqlyrLKaE5L
kTwoolGVQ5ovP7w0oV7kDvWRn+wYtXVYr3ZpKGBitU+t8ZVE4JcdNWwPrlVf2tdAvNQpRc0KqAij
QNtWyH3jxw+icygRvGofrLtBq5qwBnVQkMX6KJ2EWjPL9NMwRxcV6CRUw2T7YUVo+Pvz6w/bEgoJ
fKdRWSuez4ft+xNypvGK/7VIZ3VBGa9Cr+vhujCVB4UvLKNF9LWNNz05pu4+KJrneLSO1tzvfY10
R33lFTJQYU89pqbMniJ8ASdvJ+rmgREyn0FZ/IdD1/l3Z65PeUl3KUJCRCl/TTJKyAw9Lmc8Pkv2
eVJcjIX4mhpcgWNoEIX1D6/XQmEvYdp8ukF5nq5KxdF4eN4pgNRdEczo2mhMD6HPne6CmlKU040z
aMVo1Pm6BnP1P7Gv3aXa/FjpXK+t9ye36O9q4R3dujyrqLSeX12Q0chLfZXSWH4s8nTb0festpuG
B2rj1U+FCZsb+85VhYC1OPfUtylr76CV1t1afa3bLLO8eyQjz0Gg/SoDPvTvn7qtFLx/ZGn4EuJ6
R38lFgN/coWpXYzYP7LVO9N+c5qdhxSQQYsUKooSiqLia1B+w4aegigjJwMQdxXj5priKBPmMik2
Vmk0qrjb66rKms3X2dVeh3h50xrIGNpEKXowlFjrAU3RpoppcOHF1ppJ0QuKJyIBXYr8p+IN0h7e
tsWIDi3OcKyNGfIiN99gIE3GuOX2xk5mZv6QKfstye/f3xFL5aV/uSOqoYleXigy9OsMe/zrklrG
vkk9bWD2RzRjS+Yc0kUjxJry3Es2PhRGyLF0jfIZtcvQv1be9Pwbz1XQmDGLIwjhWR0R1F50KqEj
x3KCUUPuUVfn4Ix+r/KrDf60EJsp3W7FI4fRqhMYY8fZJPZr0w2PS4oJeK8ywKQgScF+M6qLcFEk
Oe4dsByG8R8Wwx926P8VArhivg82fGgw/3rpqd44hpwDPfTH7Luh1Vc4UIAduS16ZjwKkqLBg3px
gkvbT4diSF7ymBPFSaI0XJgzGGPv+fdPA0vXf30cyJX5f0goWqH0P1SrWc+h6fcFk2CH8hbk8rye
MQpR960pHFqqZIWsKgFSyVG6pnkrTj258VOAmrrqvsoUJZKCWeXsXq25vqRpukH1fFaIiAI7F9N9
kv4ZiTV5nwUYVGvFwUxp3fmdLRfppzEk21gsYbYkd/q0Sl4i9cDVy2cfaZ/7fU3C1ixmFTYNmnkP
EruNKu2qcqeOmiNQgKMKPuo//N6B842w2sxaAtaavrlomQrJCZ3a0bXrABYNv30INO+xHIGyphzc
sxTnqd87GMqFa11UZOMHzAWQBTFaXZLKt9YIlaZ4dcAT2mCXK+S6pjG9UKHGas3d+pErn6KysFbu
YwM7HJVC0pd4UyrThE2wGRQqrbn1xvP1j1U6VGjdZZEBY8+Tz3ihWlA0S+Nkz6RIT0JxRUYwfstQ
s+RkYLB1xinWOOZGF9uJ5GvfaHfVEGFBOB2dvOV49XdWGu1UWeaqB7WCl4LUUklZsrm4JIl+F4ua
obtku/PIid5P1s11j1CgR6NzvY2gI3TFVE0kf31kAyUrRgM6UUG8XqhqGDkWn1YsPx0nPyfUAJ21
PPXaQAsXA8oVuUG7LcWRlXyZk/ak4Hz64l5Fmz/EevkpzPGFZoOt2samwlltvTiIon6swKgV3bNm
OLOV/7JT+zdYPRYiLKMAI9Ou5EbZ4ZhQrYzsd02nmVeYzSZYc1t1ntBu+5BUjJYu43pfLaBbawGL
ov/W6wD5i6qNDKUWq+cCQeLdkPyXDM6jHkgUY1Av3RE12n+go+3Vn/aPoAgTbRimmsdLL/wfGB1I
aWHbgOKhioNqPMRa1PPxKktXxYkqAxT34jCVWxvvHUgSU3P5u3UtEnGei/ySsE4mIdAIibNisvru
o46DZwfgmd405I+EzNqA/iuqTaOII0VaKDhZ7RVFTKkiuaIldNkoOlRxTLhrbOAgm3DCB5GelOck
avT1jbpdkVW/1MoZ4an65VUBt66VfCriVH0DvzWvKDpVOF33rWCjsrfV233+rrvd5HvfxFmYuCaP
WukWkwx2KBqwVElArVtRljtkvR85hmQbhnfcopZRDQFWl1W3HFkTwoEcV5rFASBn/QstCZoRf5vT
5maDAYTVpJABcVOruLQR6MUUscbc3q+ls6pVohQ3id7T1oVerTUwCUmOsiGI6pfRIXCsT95UWZtb
vQZQ1Jsan/Xtl18gwKTviidQ9b7a4r5VXRj1cZkLJFZzxtBiXjXK7KaCU5zIvYPucg1S6qn1AiA0
9dBjP9R1fzWUPdRSPA+4Zu1UtaSxANcVgdH/kUX9avTDlrrhqo/V77u6lpZrSJzTCp1VboUyKG5e
NZIbZa95qyKWql01H1E8I2+YSgXXqtLbJH/Mg+qubfzHjK2qkuk1GJcwmrRxn0uVQoGcUbnkd3EB
LP8KXQfTAjOhamSzzD58LdmoWjmA1FqpRENRiV5SvLLxBBllyECEYqMuXpmSbRrgUC4Fn3jOaCXy
xZvtybaIYqps9/z4huqZH51arX3SAkLjbzK6hsZjY4gYMWnXh+reZcpJVBLWuE/q2Fllx8ZsPKW0
3v0uJ9d1t9ILqpBkeu0vY3CAeGvGhvbwgawLtScGPXppgleVtqovt3TQZ4KgmkzZCVD4iw89o7aI
hSTRnfRtJYwf1ci1KfFAB0lXzefGjl9XwXDelkwABF3dFAOXVKjrwhMgHOXpd4lrAh3UcaG9qC89
dt5b0wxAO843+v1uM8csuiEOSGWxOEn7RaEM+rhJSv3H/yRBnt9v/Uj78RsDcWJvEzyor18Easmr
++oUOwOVxX6tulCEnSdMqMvZuSK1XmXW+ZI9dLZ2+M0YwqcoviX3i2ebWTTpGO0g4knaya1wpXaQ
ty6+dqqnk1Bgy7qiDMj0hcpDEbOKwerUqbcyl8x62Bh6dofzzW8aWBXJSh0R9VYPCFXvlDh5relc
q3v2gZ+8e1VEqwNB0UTq9/WKnICMfuG8HbNrEyW0ZCAIzUDFzMkOVzJ0PRDUYlb0Im0QRyGi3Qqm
jSBcMKyVW90UKrHW7HGX3dRRKxQ2P6eHJXvM22m7pElFQxMFrdo5rXi1y/5hHpY3sqVdVnZPRgNV
ylyihDdVdZt646zhQzu5SYnV6uxSzLU7CSZj1dPGULFC3bhILeG10lz50d4y7y2TV60q7smsvrr1
q2//BEX6EDLfx0Nw+uk4TElYSxaxWMfBCxjQbkn6xyiBx2z4Pk28cWejjWBvT8K9VryhnNmAFfyS
6wKUsTaKUH1L7KC2w6hXzEPAhD2IRNiNhFiFRWRewt7xn8tVEa4o2mpIfk7Zpqp4S3WytyRH6l7m
7L4yt6+G5h/X7PN/1SLy7/s6/tIt8v/WRfL/YYuIoUSD//cekcdf1Ufxz90h6+//bg/x/X/QSUsI
QH6K9XOgLJh+d4f4+j/wF3B1zGpwBvNoOf7v5hBL/4dt4QLCKBxGGLuE2v9uDjHdf1gY7tAWQrfJ
Ombof9McwrSyv5QTGkMA4CPoKFfKq38iGTOtZIb8mDEguXCa57as+6ckicq7salqYAJTMvI26IYS
dsIbjC9Tr6P4MptWO0DGWOmm1mW9A9SJjmkyp7vaYHhMXXX1uSxTd5s7yClGqx+UDpQDImbQ4q8i
SZ2d3kFJy7FHEFEv0zbSPe+HqAP9WEdZ+5hIHL1E2ZnvNinNg21YElRynB78kvkASyEWRiahs81H
GTAGbm5USsgUYUum+XOgY+TdOH7+mI2SQwPT5yDZlI1TXJQB5Q/h9Miny6L4vjhT9o1BP42zcyV6
57FjeKxmGJBoTLP2GQaNV9a9Iyz7XphBhRa6Nk8itfv3MTGKt5pxq8umGwM60lCWCo/RmHoTkWV4
w4u5THYR9n2ifTPLRk5MK6PXHApwSY8Lg8VG4KzceOx52Yu/WM60KU0nfutLr6DolU3GYPjEWm6D
7LpTWWoGJ1NRpl8jRjNNOwTp/sGs2/QlHbzy3ZrMhlYdI57POKr3P3OYi7Phlmj2Ys00wxQ9xq4Y
TO3S54NxVzNd4l3aRn2bpypO0ZdkyAOxPUWr4BgTjRGVlfYBsi9v2g/GDPjnzTagqmy7rd9L/Ybo
l5Bj0p0TBmlevQzJBD9Z6EOznbtJkeKDmc87VP+eB9vbTbTi1ciyN2ZsAH45TWl81L5JOjHHQQet
PiCOG82xeLfHon9hzEKDva3TIp4xnDZH7Gp1uyaF1EyLsc7BPRi4kDVDc65sLfaYD8E0snBYAgAV
TyKJNynQ7r1AxofCsEeJXsOSBvN1emVIkSYNmVUzFF1o43KEZi0IvpZYXIVpV3u/YDdlrmTfskaW
PiwxFvVuTicjsDO632XSP3EFHeioxdH0EBmW9ZR1LZWSL4Ap5sJhpE0Z4BHk9XpzcvH+ZsAQmcf3
upL215RXPRC32+/5qHqdgxTfPy/qco8gb7Zo6bD7P1l2A02Mihub5sxs51OH/nSHUBd0o+0d2rjK
aqru7AY9eFM1jL4rZjFuSuzITlNiyyg0RFaA7o2WUeySfB6ZVF0P7zBxmtzXltJ7AREyqnBx3fhn
ajG1mDRE3xl0FMl9Znp1G2qNaQN6zLr97jULSkO8R9eWsYxRSX1jJWT1dMJXe8AsH9+Rof/m8ySO
QrOH5X7hr8/SzhjXkNRNBcPq18azFgDMe+lUPzWj41yLTNLprNV+euqaMnicItuudrnd0O7YTiS+
e7JLIzogZ+w+QbrErmlUkYGFlYaEazTpLNX6NX/Cu11unNgcoJY0wW/qJE0/IfEGsben1NjLzpuu
wZC4PwN0/Q463NhPw5Sy/L2grwU3yMZnSHI6OMGzu2TNuO8JzVlYzaY27aYB/jFMCxmEUSwDZJfJ
AD/gY7D9ZDk9m9JNyhQgRE/HbgMH3f8iW82RieaW9ZGKfHwTed98k25Z3mmBIx5rWgRmZV7mvjiy
yl7LskezKyYnuVZxLX/FCXMlFiyAJOkLxirglA3ZdgJFzIOW+ZNeUw5tYxpwnjTEf/luaUiK7hpi
LdKDKLFpD535Sg5zOZnb68jmaphC/kr1rvna4Y/5HFuxdcpE7P+w0fF96ZxS/EB3DX0Yid5FfmZp
paLkhuVUpwMe0F6hm9M+rQe6e4dymM7YRmniYNsj/mASmt7A7dxNjLAHu7JZugNNrEu8LD+Mchg0
WiY8+923M+M0lHUFi4a13BMnh/6gNVb+tWmtGhU6Di3gFoMo+OoVkcJ1Kvzipd8md7OnTR9xaWu4
r0SVQdswzeN+aBRph87IcxpaohwjPkWY7cdhJv2hZQ73sCwHubTDqc+GFhApto18X8bRzLAezcsS
xkFldcZM1Mi5y2XNeHUA8Owl9QvxLe9o9z9GU6CdHdy+CvoiB0znXB1J6zbyqqigzZG1tIkdIz1U
uWtpB6t38F3CuQCQHZdggdLNz+xhQjVlE0jl4tRfe6eVN8eqxG6A1NouJTYbia7l73XR05TBSt51
XeJ918XC3PcpsL650pUHN7GYkpAmowTrlJ3/UQTB8GoYjU3f+sAZsc3Qm1GzBXNg79N8oXvSTFvn
G0Wr+J52PbECGwakdHhVRd+zWdjmY+1nxYzsoZl+Dn3BDmKsto822Fx+GZVN/km1MO3LsnX3eeWW
n0DZ+oOPyO5aW5O103X8t5BeMi5Ia4oJJCrygxuTquaHJhLyw2lthnu1borhSUeUYcxEYm8XbsmW
KWFWvss0TG03U+W6P4yggcfzXQSQaDYLsgSdMcj7YunlSx0P3nsc9O5do3fIVGOmVMQxwr8lq6vv
tVgqBivZbXbIAsvG/2rOx1B0Ot5wWS+qipHD+P6QCiTCDKHp/V2NNHgnDbHclywDD/ns5GFn5daH
IUY1q02z+5o4WrB361nfi0XSwhgFbvmReXVEv9cynRA4+idJkbnzu8V4nUwMsTQufbd0fXq2q1x/
KLtEe6L1ayIS4hixdaRW/ZztBgsnERj4YzbmuOmaLH5wXAa3jkWcP3peqr94GZMYw9F3lrtoEVbG
UMsKTNlqWur0mbZO1ELLuK+1pvwau3VxR7tJdWj9yrzr0HUfnXTS71M8/g5JAK8dNvTYTTvNk9ND
V8SVGUZmA5gZc65N+2kU/Y/EnrEx94Y+1J20fLKXXrzZiRh80iij+RzNBb+yQaBKK9N2oUveEVFI
N6l20w3Ne++zetxNtU1bLhheFi55YN2VdTCcOGDco6NrNrrKeEK/pY3J9IAGiF6IpbXpPGMx71Ed
teEcxcXe7P30RnOr9msRftrRHTNphyQfs6OZe8shmaLUQnsewTbm2fLoVHRXdvSMiI2AFPk2lcb0
LI2eRkx4ykfpuNFTE3vOo2zn4sBskT7MzXnaeXYFH9sb+YNhaPJgBWN75p7oCNh0/y5tqaRt1Ckl
TXveyHwW6WDDaM90Ozn4BTCZ/eZR/J/9ouI79cH4VOETpaOjapvhZDist41PMgNoZw5O/TJYqfWt
STLv0R2i/s4mhcNWUAteJE7Lc2j1vXORrGO66mgZZFEESfNgJ37xNBrSPhlj0HwLAvwB7vPW0bNj
qpWoPWspxXPW6Lp4x8ks+QLpiFWg1CuwVa2yDkYWmUddzvOwTYwqjw4DQgg9XIwgwfYF5OCLiUnC
LgpwyArLvFvoCx77qgPDYvLX6FXzcrIqmjA2plunCRKJriL0kebDDUbuLHb2ggXciPbhPHS0j+bS
Vc1gvqYfB91oT3PR+Vc3GfIXRq8Yj3XBSC+S5PiurvLpIZATcz+MrgZKZE7H8H+YO6/kyJElXW/o
oA1avGYmUpIsFlkki/0CYylorbGbWcvd2P3APtadhUMkbNJsxuaV3YUEIsI9Itx/8Zw5eXPoIrfd
ur5mChuwlx6EuYbujgXzhf6QLhjjW0T3TuspUB59EmMgNo57ozYQhJDk6LR0ZbatnkGEaqxDpCAU
nEMPaJFeKlC60c2qGbZeadSbuopd+By5HrP5yvmencngkCiGayUqkuobDfLY/6GpjiHbTG6JVY3l
Vt2KZWJV3JGAkCFA2Gpo+JbaC7t6W5AB+vZYqzUbpFNWh0YUyptaLxy0BCr1CChAWcP+ytG614vy
Z1oAy6DfWG1HYgqGGLr6FKt1+GA0CRK9aiFnoFOtSP1qumV78Hqxu82NXN0bNF4/tazQU0mR5ilw
G3c7KtaAbQly41Vp9MrfpDU03ZXqD84eNFgi3kvQqMSHvFDrBytIWYYGDXunqs2jhU+gDKe5ybFU
RmYUTbfBQd0rdR/DTs+ceymicjEo3vDklV6O/1mPNkbOwRZUlU5xrsFZbtUUWPIKfgdxIMYW4Ulm
G4tXZZfRNdUU9QHGmPACPDdERDUe1plbYtMLsJYoD6x6Eyt6/1LECRJB6ghRESBXnVIjx0EnUkCn
Eho3fTkgWEz7TXkVPdN6GcLE2UlKOW7JRag/uKlsVAfL0/tsNRixv+s1H52REP3QflVrA8KBlhp8
kULSOMcIH+9LyTmUcRXkK8HoUOHOaUlzGfXxTDeVT4mjoH4d4EXQh5HzuZTb8kvvwbYMoypmk0Ow
w1YcPfzaZUN6iBXWBlR9/P4yYEKItCSpElJCG8A9hXVZI6yVtbeuJLq3+ZC6GTJxEitK8dTmNIxZ
bcXBQr0lxTuclj0t+FLWqsxxvveNW1T6qAwHVNNuFC5fp6TvcPDJ6sG2vFGmVDSKR9frw19mW/UH
o8jbbw5SkRvDQ0lc4FL0pqVNsha4rUQbpZB6GvJSBvc/Rdp7gxsiKSVie3jT0VTks9TBsdO4ZP8U
24ouKBx+zGvAaoQvvVmA6/K4Vd72RdO8aaEkfw4iqYO6itPAVk+C9mtgpoaxBjjn2rgfFp88J3Xi
T3gh1KCzhUaA+hh1/W6gAooWlOXdGaWgbMygS444v8Tb0B9KHM2tYdOmxnAva2J5o3bATcWCrKVo
4+X5f6TANSeA8n+xdDX6LM2Xrv6SN7l/K96+/4zK9Lci1vgv/ypi0ef6AxFxtEwQOQFfK/9dxJIk
6Q/O8/i5GlTFQQigPvJvhRPJ+IM7tEEVy1RQRcVN8+8ilqQhjPLev4ZoqGqaaP53ilgTjaS/a1jq
pBUusJunodOUR60I7gKKqUigf9c5lbXYpq98ocG8EkAt91UwwMWOjPXm9S5Nz65bsT3uzwbuA565
Pv7cPz3Bf15jgrnptEpOW4MeVZCJRxNSKDcWcOCVFSdIENScFri9USqzcfCrbkwtMFe5CkcoHkCM
B/JzpPp3Dt5LCCFJb6rB3krl1tgYJc0BRGXjrZREX9pa7daB1z9HVZ+uuwGXaqSCHmTMeB4kNQtQ
9RCPUe2/ovLyrHT+YYiDu0jwDl4UqwAkinafRKW7jwtBswczrWxOzu6qVoefCE0fqHxgPere5325
VUhpnhh9yeP6zogRFifjd/iZdMKq1cTXHL8T9M5XiNnddE5Y2XKKAHokPvYaVY10tF/vW1Atl0d3
Ap/+e3Tf4SlnhUqpAjFYYYVwtIJIWDW5iWwZH9/78oMDkQUkubTKLGWjRx6EHi5ITnaDQt9rmhiH
FA4mDUx305TlrjHaNzlrIAJp9SHD9GxVF5zGRi/JLqVOGQGvTFoqoC4eEaGKP2pW3lhcZO0CF0xA
wU3NnzsgJ3SbaRTp0AthPDVG8znPjcPlz53QWP75XCLtvC6rd5XYhILVHHunvY8i7xRoQwfRKLyj
nEHjVG2iNchj4wX0IToMRvsKwDuwKVaByanyfasHWz9zH4M22mmW/B3AjAMRXx5tm6KvSjqyltRQ
O7reX8FQI6S9MFUTYbV/3n3SFA+RMewDQcyPBV7Ali8dlaD9hIj9TlSdBx/vs9rsng0rem108VkP
q7UVe5sQ7DJ0I1qygOPRIsyjTcvaXcWWdGMpJUDk9KFLUDemsnR5jCcyv/+85wTR5CFkrYWGVxyR
hwFyoY+QEkhc3oPq0SyrOvd7obF4zPRLpASPQ1Gi4OO54niIWhdpdpOmANIFPb25/D6j0MAH+UOZ
CBBUmdR2lR4XxyaGZg00W+M6xsXr8tNnZ2UCYko8SlmuSI1B7bMb+O435ehZnOsDkhWNbK0hxFdr
KBjhqlClHUpTI5LWx8VZjh/duOQGJHogF6tTXZYFlZJwh7sWKsiR/ypG4aMkl/s0MH5efttxmX80
FqOY1Vm0922aVChSFEdN+tkl0UZ1f1pxsQo5XGqai5imsjAs0u94qn8Wgfz7L2lkQz/26/wopS2k
i3QFYpEhcneNbK6KWjuh2GLX3FdHKP/lj5udismG5SQo/XRRkh9ba3hUexOWIsUWfCKjVdnqv0I/
cTZF3wlPoUs5sg/2MBK2hag/1CFgI6GoAPL4SIZ3DUbSkSt+DfI6AF3afMOtFZiM2RdrtMbipfed
W5mTnU3XekFHHSA7Vm3zmiFJQUHJykggNaV8zX1r/GKfVumXOLKeOIF2sFnilwLrYrDLGpXp0rU5
x1WbSmqhDjibVqVT6umntvO/5yTwdhSL4thBjx59vjIWl1S5xozzwTKSJ1ybwSzz1lOV/Ghk+dbV
0rsQGBeSBivwPF8Kz/00wJkdxGMu1zsHPnOEkA+29MeaMgIKRp8K+AA1jsZdkL8KlLUytKnyrLWp
uO5xJHirUy5whX/Ta8Gj4lLxu7xA3n1ZPnrvSfZPEgF2n2PlVKQVO4kV4Fq1DA6vynBgDf3mzmoH
3Xb7zll7XY1mRNtlK91Nf1YOVcyobqsdNVCoexH2DEKur0wkQVawVBAFlTO6/RByEydWbKWEABdG
MXaQzpPQBs+KIz31qfKnJWEYgmHLri79N7GUPNu1iofEE98oKaUbyehPZszduU2ap7GRffnDpTG+
P/rwydbhoHNJk0XKjnIAHzfxT7ruHGPd+tlo0j5N6ruw+Mp8nrRB2apFdRITfZtEyZKG+NwZbiqz
mZhVUcus2WOYRuI6wqJ3TTZ2V7pUevcZhw6U2dinlCGDaCM+hIr6PRNyNGprgw4XJLYdskMr0ezd
TdRrxHT9o4u5DHWaBFi3hA+gxlLtrrOCefI6rrTZUH02+sTd+nJ1MmIdI87iFEfNSR15b9CS203i
mRo42dzaJvC/zKwNdyNVN3Lkt0GGez6YTbrO4xCxWmEoNxTH5ZVSKtA7ixLiSy4+pBQYt41X/Kk5
gcIpAjOj3lMhdwt3TVI9hZHxgiPVa+SD/zLTvRqlN7Gr7HHkQjlGL7a5p75enuF338KPZniyyxli
2Zp6I9dHseMAXLr5l7LBKy9rKOvUCpCHzpMrqIpAJ4S6UmjxJLKtkzJxwvDCrclBZV2F6pvlUYLy
MzXeYhmPeElVHQGLVCDkODhfflf1dzT933vDFPpP69XNG7rXR0h7N1X80DV3lOvvVSU6pXH9CaSz
benFjRwji6sKsFC1cFdzQ0XHaoMl5NqSDxip3HUx0rDe8Kvote/GUD0EXnZKk3Kf53SqTHFdgnst
BmUXqS5f6hwDWT2acbgDRQOLERNUwNxoFj+EunGi9X7vxIktyJ8j/abm9MoDtQwlRGPr6mQvL7Iv
f/3sTE32YGfoI7oMDXuwYCHfmmf6Yx6wIiqp8A+SiSE4GiUwgMRuWKe6iZUrCVwYrF2NEs2bLxTu
Xg0G7BDiJIKonhsbJTdjW5IbZABVD4nuvhuWXnbm8vW+1Z4dGITepJbCHnMM4lCTAdP17sHXg/62
DFPj2Y2QBEzHmBOV2qC9zi3LtVLglpL7UCY+qtSehiSf6Qf1IxJ+o+KqWtxaDX0CmogVSAUl3lJP
jdZ6+fPy+L7bFX0UCZNTQN+5qS9oVnqkklttULr1V2EV6vuwpFfZWNkAziej683pedOrabuBGmsi
RKUhpejmN8HgP9CE+KQNwxtwSXeVaRylsyjwbBjNKqopjgZaWrXWqJ4A+4yMaKsbMgoecsCdxoAH
muPtui4l/7W23PsqhXgnuyMYSwjDvSLnMnDvRga1x3/IoQDRMO77VVaB0yv64EFzOAeOB0mnBArv
hdRo+ujVLLx7v5V2GQ3FW0f1WL7unSkktt6hkkjLXEzWgGnLA7230C6a8ZwvJt2ubPSXKqw4Yhup
azcmMyRHUWsbralsL4/47IqenGOkPNRrbrTZ0REqhirjelGWLQXWNkZoh7qiu3bdPITelQ52JWTD
WurKzLaSurXhOGh2nkovYV88+6r23I6QP3z5ALGG+kEtcXTBgEzaXH7XdwTxB6tDmhxd0hbSvBFk
0TEMzRevqf6sOsZdE8VntdDgMHuA9/QXWTZesAH61EVltYsgWG98HXrPkAAXyWX/vgRn0Qf+w8JL
zSREaXIuGZn0Xocw9jHIJf+T1AfieF6Sq0dHSVAE0ttnTbbgCWW9ZnuSSi84SNp9lAvHQk09Y0dO
0cZ6LGqRrjP4u6J23IVwmh2wydFBbnqjKisx40qLR4eo5BY6DSVCzvBpaQXK3QHA0soQ9E/It9GV
t2CQ6Bg/2UbMba+LOvWTB7RlKwBKorYAOyBjES5sJdJMfpqyZyR8NM2slpojUgiHPCxWcmYALnU3
ZVl/LZoUH6l2A654q1TozUje54UZmzkBv1NbzvJiLMeiJEf0IiAV7ipaP2I81sR884TYDrgWcVda
eJdqxibsaPoHzlNZOlA8kG9REg0sq9WdBoUtzasW3D3eF8tHK3tyEWXytTaXpO5oNM2TEkT6Wqmw
t0jD7t4JOi55dOhWWpj8pCV7ApF5oOv2CCMxQMpw0GylEgK7l9zvKUAsLkPBm24KC2KA7zv7R+/2
n3uemNVYURxrDxQUNR33T4fD8i8AytaRaSr3sptL0AmUre83p1HMpaLQFnI1LnzqAw1KzvvGbLJt
39Q+3jBVi1aXjriKFD1ojWIPevBqGNzvEqTFkrxaUGefS22S/Ps11okEBCYqwOJS3jxpFZqMZQDa
oEKFJiviVyms/mxd9ge1V4+qWr3hYBezl6geVQYP3wPhtvRdOk21oWzdgXXPIMjrpKO45Jv6UoyO
yeuj4Z1seXomoITbavVRllr0rcTgVsq7cO2LyQ8lH7X8UvdTabVPGQrxppreSCmbHR4/vFjM2+UK
xECT7Sp3ACRxGEPOWMjkavceLP9r8Nb/i+X/kT82X/6/fwv9svp///WbILo0/pu/Cv+G8QcaNIaB
EzAiJ/I7RvUv9Kou/oGNriwidY2sKrqqTPW/C/+K8YeIoDkS9rhVmSNz8O/Cv6z8AdAVlfSRSmgh
CvHfkjbXPlhN3K3e+wFnuU2ClhLqQ6Lbjd8E6Imxe+cgBVK9OpwNxv1fC/NcOnbMSNPlOv7AJBvo
kFi70OEHJCF+rsP0mA7qQrFv7tGTeK1SRQ0DK9bsyG/Zrdxi7C6ixXv5xedGZhJnoSP5bVoj1mTq
3adMtU6+kt+Z8rDw+I+OAeO4TM5RfY9ovde4uq0VqIY4dORgwef9jZ8bC0e1mQ9410Y6m1oY/GXo
1LQoCjE/jap/URe+lW298PiZ0afv9Ft5Eb2NXB26WLexUQP+2TraptWiJSeluZcf9+Kzl1eaUgAK
wbIBIQHRyUgPudw8mSm1u8vTOz7og3UpjvNy/gOZZvRN6mh24uinMMxfEHA7IbZgG5VyA/rVX1/+
nY+qsMyzOH7g2e8ghgBjcmwUdSjVi5GABkb7tRmqnSmCdhPkfpU00UJAzH3TOFVnv2XIRZ3To1C5
XlrSEYciRJI8rtNRsxHlWDsAa8bo5PJ3fXgaGz9sEtglcjSN2dWaDTNq1USIfnRb9Dy2VXrbpHdl
elsH5jbstoYgL4TM3IqbxHvaUouJM37RbRsqp0V3G6v5Qpr6sIY9fs4k3KMiSqJBHu8ncrSDHXTo
rGyHFD74iHAPLfYxd6q9phUHLFV+Xh7Cue+ZpAAnqDuncFK+R0p+BFwC/Ti/v+bR+Gb8vhLCCL6u
NKZG5DU3KOLYbeksnD0/jkxsGn5/9KBmiMmIgWb3Koc1UG79joNQexgk1134iY8H5r3bfb6OPQU5
V6mH4YC6xsGrDIwx9YVlO/foSdhTkbCGVvSoBRrVbRY1L4gLXLU8MdD+fWCaxss1F9QtHEexPVgx
nVVzcJdY63MvPv79LLbRPMqdSHQ6m6oP0ExzWyvX7aMI8P/+6KGlFZ2OaSPo861JuIZiu7+8Dsdh
/c8sK1uTkJWc2hcpr2p23UrAUcwALV9DKH9BtApXUBWUhS7F3OhMolfV0EjKAn6nDPrXOLGAVKv2
dZ8wiVJZj+veAZtr524N+cG8U8kGyBOR2aIlk/mZ15/qmUEtSLSuhl+SB5a8Q/kh2mQySL7LXzD3
9EnEJiZYXPQuAek63YMUqHYRF18vP/r9bvTBBJvjVnS2LAVajLnSdyo1JrY3ARucAMu4z4qQ3yfa
c1Gamy7fhkm5MUThZOb+dbH2rpd29rORGipu7ded7efaSY20uyZsFlraM/nNnIRxPOi1wIGyRyOf
jkCGdL5TAf9orR+Xh2xuNsa/n716r8RWk4qtaie4Sq3MptlpSv123bMnkSyLupfrfjdym0xAbAGy
x0K81Osfl8tHUz2J5RICRJZSZbDbId/39HFkH9pJWu9zALWs3s8cCTaXv2MmbUy1ymO1kwYrYA4K
Kb4DIUzPERBypz9AFV/YIeemeRLWUqComRUWnT3IvW7jCoSgqWlGL1EXmdvLXzEz08ZkE9YLFL/C
LOvsVjG/R5r6SG93YYccw+uDuZj6mxWploPLr3tb1nuQPJ20DVit8CI+G12wbQvxy3WfMAlvGCq+
ggJtZzt1u5NKmUJ/tzDH4yh89AmTnTh0OhPSUQbBDX5U2KPmZIJdNXFA0VCvpPMWB83WWMqwH3ZF
RwWaSVhDSoGw7cIwkmXhS11QEil3Mhylpl4pYGEVabirin6lQzZCAKArdCgF7sIdYG4hjH8/C/nA
LRzYN0VvZ374NdGjkxT79nUTNIl417TcyBzXWEi/GzGgvFvr4GsWdo6ZOHz3FDh7cVywHaTweHFd
N2s0uArodYCuvQiXhaBZENyaW8uTvVtJ5NgMc9bYEAqAmVM70b4KcbwTXPROh3QhGGeylzGJd1cI
G1WQiJhS6vcp6p6BL0Pv9P8UnBiL7dE7BB2RqyZlqpscYOmVI6rf2VFWfY1lWsnwVBbKqzNrSZ9s
5lE+eLCUxrzVQ3gRHesw+FhaXn7xmfnWJ+HuwW5NxJxtFUlcqB7aSXewNg11G+3jy7/wDhv5IOyn
fvCsocbxioSfoHnWld4GiOxeS6pmBcz8rQkeLAVQGzwh7auIIF5PUkg8aq5ucUy5kcVtjoWGggJr
g18IwhJcPsf/J2+1u5qkIXja0YRYiE3RpqseaKCugqhYyLpzYz/JIbmC/boJq8v2nARlR/1hwKHk
8rjM3D9lfZIj0M03AN7HnGhk4ckQkRG6MRsF9vcz6jRhuI3I7ySmy782k3v1SdZQqUlXZRmRDE13
7ejxOk2/NWB3UjiaTu/hYiCullPv3KqaHBw8RTfFWg47uxdeLFE4VKh+FAPkK6F5nzshL1ZtcGu2
R7GKbF3O8SQeaLYifreVYbxf/ua5yZukGTfUMgGn786OwQ7YBsTMKErjhewy9/BJduF4jeWKBVu7
LoxfQVdJqwiM6XUP1ybniLaCwIbwZGcrcgOMBmukPOk/XzUq2iSdeHLutbnI3HRq80U2jB3q1A+X
Hz2RfvsL+sGWOxVft2pRiTwoCO/zDnShcr6x6Sa9/z7z4xyzxtJBWVc0yfr+uaPwHFefBenx8gvM
rPJ3gcez3QueWWl4aglrXwVTVwNBUpRki3jYZ00Ity24cLlqbF3qF6JqZp1rk/QAyT+rcNLobTPp
H2AJfiksfx04BY5n4kKPamadaZMsUURAz3yJvdLDUGwbuoV3bAfMdy8P2NzTJ2nBgNKMxAwhUnmi
RZWNa2gvJP51u+JUJsMIkS3Kgnyw4S9mr62fg3+3Yn9/+d3nJnsS3oHeSbFZah3CqVg19ei1iXgi
Fl8FRbNNLV+z8hYz2txET6K9UqQ66JBTtGFQb1uvXItZ9yBytigUYam+OjMX6iToS2S4xWJgtJQO
CIqS3Nax/+XyUM09ehLzghyQ68W8tyW/fBCr9luMPP11j54cIDKzKyupAvmBFt0O29JtgdrFdY8e
J+MsmnXNoTsl8NaunMGLzOqn9toK2FSp1O1k14Bz1ttGnQm2GkITaDTh5+UXH4f1gxPPVPkyFAvs
ctNi4ALrbIIK20f9ebxqjDe2GlnULFg4Gs4sS3USvo4ReXIjK+wTbfRD79078I4IGbS7Ic8XUtzc
0plu5WjpFEE3UGCI09chGPYSijGXh2nu0ZMA7gfUvK3BYQsNqvsySF68Yen+9SFcgp1InQRsJBbo
gA0kNl2Qjq7yLXXUlV4Yd31wW6acG+Nbpb1t250OajJ4bHVnvAMaQ7Ov0h+cwHoYP5c/ctwKPlgL
UwaOMigR4vVE9eD3jy69e0CxG2j49uXHz4zhOxb6LEYMLzcbIxNARUAlVhP9sVSz7eVHz43hO6no
7NlqnOkmKQmJfECyiqZu0wYbT3C5qtPaQxkdi2ocQjF65ugOOnAdc5js+XtgebcwpschVYdhffl1
5r50kg2aCkKr1pAN8lw+Norz4CKpf92jJ9u4h8K9VWhAS7SheeG6ctQrdeGtZyJUGb/mbAzBQ5ut
JYJKzFzlrWRlCYHwzWslW1VDa+GcO7fEJllA9ynH4lfDRgi+dXD0Y9ICZPM99em64ZmkAIAtahiK
mWxrWXfqTPEzgkHX7R6jitf58KBcmfmiyvI1Rh8Jjh6Cjf9WduW8TpJAkLq5mnVyb/epf4uJ/F5w
q4Wj7syYTzkSemX6qRjzaCmRv/pq94jI/ZcmthayxsxiHymj5+PieyDmZY3Q62Q8znTK0aggvlye
zrlXn+zYjViCJO1RcUDq+DsKDK9pZHw1cMe6/PiZFT8lA1iW7pddSGejcOrPSqjhzUBDQJK8V1Ov
7Mu/MTc846edRVUkIiwsO6lsA7fdVHp5jANhIeuNo/BBvp6i13UzRA9FH3pbDCLlmz/KChcSigEQ
FUgKmmouRdXcNEyiVi76SChTKt5CEz+rkb7pMe4d0qXa/dx3TILWqeQQkwwWqEjFIqvMx3Z4aON4
I4sHs7d2183DJHyhJXS9oTJYrlc9hB3s+NT6et2jJ7Hr6nUDN5piseKNUp/SPcyvhUfPXBymIOFA
9fsSVwRuiWKx0vroTYgTzmX4Sok3ulTt1XzY43R5uPwhM/HwvruerdWiMsrSQ2zF9oOs2yAY1B3Q
K/G3vZQrB60NkoWYmPuqSVhDF2vMyChIpSjvrYUaYxpFBWsOOLS8zcyyWusahmOd3P4pRXjvXfd1
41effV3XIxtluNy4E136bjaj6rmP+r+yg+75dt1PTIJdjbU2q8ZrgAZvzDetraOXduzk32vZ+X75
J2ZicYqJ61TL6HSLVrvpNmA7qRdhiRKukSRdOAaMefuDrDLFxJWgb8WUfIvaEdJsytYUUe3FrrYc
+YCwd4NyYRXMfckk7BUYabqXMFht5Nz0DUIullluKhb35ZGa+5BJxLeRjsaN5XFmjx7r/muH/EYn
ZPB2aBZ00lOeLfzOTIafguU4cpSOobiDnYSGhFmROjyJEYI+l79i5ulToBxurImoQMlEcNsrU0yD
ou6TlnPMWXj7MeY+mO4pUq7P4M9XJv131FLuozY+opByU8n6oa+bbd37C4lsZrLfddbPgq8SUYrM
W7oOsljt8EvZjkfi2NcWFu3c4yexnXiaKCGz0tsAooERB7jXmAESByXijdfdLqdYOcQd9AiqLvX1
NHws1OoBFcFwdd0kj5N/NjqGEXYSIlxssE7snCwsB7Zxki20sOZW0GT3rkVHdbOIxkDkIUTkuVCc
qn7JQmPu4ZMgRsyzFByLy5ToZch3D7gNcnG8PCpzbYcp7K0MTKWPetamaqR3BUI/cvUcp8fRe1os
Pg35FkP0t8XC2dwammzjnQArqEcGzlbC7mchtVvRSF9bHOAX1ujHkQaW+vdJlgM5MkyNrynNBiu1
8FcZv7g0xM2o+EEz4fKYfbyFS1MAXFXXKSKx/mBDF30WLfcYhNa6yMR1XiIPcvk3Pp5zadR7OV+t
nmBVOIizoOTcb2lPWsjESTjgXPf0SSgHo8JKo5FONTM/iWb9OVSWDppzgzPO/FmYeZlScJCltB+U
6dGRk2ehEPDS03a52Gwuv/3HiwjFnN9/oiwpMKLJBaxC7PdmUGx0vCNUVEmue/wkllsxyPvYYI3K
YrbOrRoF3AYqVL+w2cwN0CSadRSEYb1wAMT5By97sb/V/KLEO8zdVGq3v/wNcz8y2ZerUGk7BYSF
XdSAclHidHH6hti89mivX/6JuRU6CWU38rQoSZiFXA++jb0cK8yvQmD9h7sn8FLTt3LePikBGaXN
vmOiI9yxrnrzUZrpfIlKYdKnqdHSQ6nFV18R9uB0rnzzSdgiQN8ZQSJx/lWHrZUE20xz1nVgba97
83G6z4ILs1uE8HuEu43RAIJKz6kxooVXn5nPKexNKFIQw77G9g6jumy8R1TCny6/9kxWNicB68Sl
pIoSSwR3iniNhvUtKkjUAztkPLO+9/auIC2sypncYE6CN+0Fo8IxhyavJuxknHkkE5cvwb3y8ZPg
RaKvswqP1N+qXXaXa35zKH117zd+u5CaZyJ3inzzBiWQVIDhdhAiVqyKTxmlajSpPlN7fbk8HXMz
PYlc7jZC7qGabI8zIWJT7qTFwvjMPHqKeOs8+vx5oXCxUZARQNf6YFXqQuKce/YkbM1A0WmesEAz
oB6VX54sXVsY9A95r3CwjN/iVv5XFvYlShhjzdT4hOgVvG/N/he6Jjkit7QUnbp6cIeyw/MaSXJl
peFh2mELJgsIUKhye4J3V+YYqrlBvXULoY52OU2wAhXl0L0rWB7xQotnZn0bk1DKMmosgsoAN55w
r8rOKRL3Qt0sPH3mNCgZk/CRnUYvgHk2thvh6vGGmM7Jl7Rd31hYhZs2nXlOhJk5XJeJp/Cy3suS
LFLixh6sb1muf8YK/stVa9yYbICtRAuea0pmt3l10zbq1kiWzphz63ASPhHyb3UodUBIkvAGmxfq
4Prz5beemd0pbkxo0FF3Ourfoic8m4Lyg9MfggZG+3j5+TOvPsWOeUYlCmk5ZLZjlMCoHBPlWr9d
IszNPf23IJL+hc6Fi/gAA5OLcbwdHHcjmuF13B/JmGx9sZxkMjr3g935SA005ibSlgDfM+89RYaC
f8nySiSxoMJXfG/dBu20VDX7fwtiYtfi/kzv/7ronzMgZ2Z1itlwDbVrEJLSQLz1d7XMga9Gkd83
r5vUUTXy/FCQI+WDvAGkblcQUFeKkffKQcwtpMaZ/WgK15MjR5ScmEBCvsl5sNLmxQRfEaKUEkeF
ddW9X9LHkTs715SGk6cApTN7aCtftPFEkR8jREiE3eV1PzMDU2yd01t+Usp5Zkti8itq037r9no3
qpG5m8u/MLOGpoC61MJlMURn3w7z0VKtF9aYvny57tmTQ0eP3oMkh7x9o6iYuNNfDfKFusXc7E7S
5IDOMy4SyHMMFjKMmbjDWb7LfmZFuZThx6z4n7UvSZ9ky1hwfSRDrMY26abLvbzphB9AG0PzcezB
W35AaVXbmamwBvrJfrt1PAuZZgV3GcU6UivHCSx5KLgduUZ9wOVDd4tDVd36nvRk8a8s+PiRVGwb
Tfli1eom00o7SY+0VnNH+lE5CHX56KpbxVjYMPFXx9DjBBbM9qz7q6Znis5zCk1IGUJYNYmhblp6
H3S+5SW9lbkteQrQy30Xe0cduojo5DsDhDQcLavcQbYMcH2FX5nDqVKEcn35a2ZCZYrZ48yDmB9F
dhsfgxsg+m8w0A+Nmv66/PiZBTeF5PVuppmJGeIVhCDZSsndOy0B/h+b6TbqtIVVPROMUxyeKoZ5
XxUJ8ilYAawqf7gttKX+zdz4TILRiJEzR7RfA6Yb2roRboRRZE1rt5fHZ+7xk4BMfWcwghrlF8tr
7pu6WiPRcJLrpUr03MhMolEqDaNTHTjtnlUj1+RaPx2UW+zL7z7z8CliLYDKiqIV7y7W7kG3sj1O
yAsH05llo07O/oUjlaESwgYvleBbPjx1kofMfRCv0UQ3N5dff4bQjObC77uQGuVVHTcZmoBNiLW8
/+SzT8st7q5S81Q73R32IN8Q4Y4MZ93VztfLPzsz4++6aWd7XzjIHYidAJkBTfqElQV+E96XNrEW
rvVzIzf+7Nnjm1wOsjYDqihH8m0ceivRLzcq9xMccy9/wNwvjMvh7Bd8H9c9xWdNZZX+GPk+foRI
tTBs1LayhVPIOM8f7CJTZJs6GLocl9A7KbciDTgazASmXfvJncm5Xkmy21qrgoUUOLeOJyGuwdl1
dcfgx1zxrnS6XeBfGd5Tle2WZI7F4Sg7qfnSCbsq7NwGJ92KVp7/uG46JiHOfIuNikmH3TnNszCI
eKoL+0GO7nJxKdBnZnwKYvMarZc1XdZsw3Be60HeGGmxxuBiVQzW58tfMRMVUyAbRLys64FBoMsY
brII2eM+P0W5cV2qmmLZ2t4MgjJodbvG5cluivBzFcnX9WskZRy2s4BwMRmum5Th0b3yVsLiFKXU
JUz93LhMwtkTNVgbNS+OtdHGSVENDA39k49O3EKkzSz+KULN8FG+HDD+sPuuXutGcqdhh3x5Tuce
PbmoVLWmxy7GYLbQpjfOINihsSSqNjcsk5D1hNDR8S3SbCcQtFWJ5saqr70bV0Qp/vLLz2SgKTSt
cqMIuyXGpTxG4oa+vRNo9zJKoWn8IBfxlct+ErxYjPe9qrQalVInWsm3lbDuGrT1Ln/DzChNUWo4
6clh2zBKZp+pn8E24BDU+/0Rp+Xsut1silRz2tL0MKVBcwYxuJWA8r3rKrsmr75c9wmTPdqUhKTp
QiRAcLu71aLwGA7GxmItXff4SeiKEHXTOG50O67TXSereJ2Ye3EIFzbjuSPGu1L9WWoQfFjwUASI
rjA7WIVQrOTeKXZwtn/GvfTnYLR3EUERitJGk/T/z9mX7Uiqc82+0EGyGQzcAjnVlDX0fIN62gYM
xjZmfPo/cp+b3nxNpZTqu5KaBNvLa4oVEWOyvS2u/PZlhf7iQtdINs6L3lYXE5l9u4fEbY3Bgupr
L9kPj+VPUkzXGF8vvda//dDKzCeHhh1kki7DEZ8g64dEhbY5WDw+T8tXz/lErSyunOetT1pZPcUw
SWlrCI9yv2/SBRykqSmt2oFxVqQGDG0p6BSulf02nJ67isyDyBKIlOLk9c64fBhzI8/QflM7CHF9
J4TfBlKF6Md/nQe8KiSOHdDQQK70FcKfO+E0N00v0jXQjU6A6sBA2Q4yeGcM1qa5Vcf37Wbjal+j
2joo2CIy79nOR5Q5uHwHYGR226NXFk/QMC2jBZvcQ4n1CCVTH/yskF5//+kbu7qmlGwn17rdUoCd
bCnSS75VTM1rW0YHMddX1mbrJy638R82H8zRnA+mZLt/IQPhcBhQoigtsFjatNfo5Teu9jVkjV4G
qHOJeIlx/nHCLGIaYYLCzCW9EhRv/cDKqoc2nBxXYRskg2wH1NwctDuq+edcOvHP9/di6ydW5ly0
YAspfDBltVYN2TI7zaNvuzztfFSD3v+JrXO6MmLV0gnD8dgLWs3BPkdx8wxKuuDHbU9f2W7eD/7Y
UxwmKA7KlDQPEBidb1v/NUYtn6di6kCouRNt/tMPl/NUFnfNeNs4BV1D1JQrJdQ3kYVCfmdKRuhS
g9AlGK6YwMayr5Fpk++EBIqzKMh4fkmzCvpeKkXjlO/fX/iNk7PmctPK13h9jKnHGGBVvMom8DvQ
xj+8//it17/87B8WzCCHBDeDtYevgbaf4UM6svka7fbWy19+9Y+nu24LZLbCmQQvMEtl5feZNhpi
EHN+jTtq6ydWxqskfsGi7L4DN+9DEc1nnZO7Bk3m29ZnZbii4eFsgsu59wp9jruafLRiLN5ue/rK
ZisMKMa1wNFcvPFnK5xTVHu3eUSyMtjKqRERSXAwQrGgTevSnaDO3FZXfMvfjw0EUv+7seGkQu5D
LXEXgNwJzlb0yciWr++vyt+jLLIGoZm2HiAIji31SgjIqNneoZv3YWbRaUHiE7D5tRzJayVlfmWT
/36GyBqR5hjphqBaR4oFFui2au6isD84Xp+9/z1bi3Xxnn9YQT2WzvgvyzToOUo4L0v2YT/0V15+
6+mXj/rj6ePETRcrVLUZA2jcX1zAk3l+4z5ffvSPh/v1kgvJLzVb7vNMC/47iJ2bDj9ZU7NV0JFf
2IRaQj5DChUsmPksryQEWxu6strCCfr/f4L6uNk7efga9e6h8fKbUlkSr8y2nmLu5C7e3Az2kTrK
BzuY/g31TvfGZV8Zr+YeBMhqTHcHdjnFJWTV6NU2hfv31IKsCdkCZ24aQOeRZ3rTo5nHt9Z3krwn
h0HpFyQdSayjl3x+6XGmLkZX0mFJaAtNK+CtkWE9jgP5LZRGjYOclNs8wxAP1uDygph7ovKpTBB2
hklQW5XZygfdf3ctU9k47Gt8G9RXOYuAW9l1voQYpAjtXWysucmXkzXhWxRPrJQS+BjR56Dl0qcJ
n//+HbBxItekboUWKJQteDQivkMO6k1WQpG2Ga5gnbfWZXUJ0BC4yzLEugQdeRxY/TnM1TUPu/Xs
1R1AIFEtoVqC63iuxAMiYwg6C3mN5OnvKQRZo9oKkAlBeQwLg2roqYskkMfxEUf/d1WG1/hwtxZ/
dR1IHjQBBt2wOi0kiYrAF9kE3dkEiG1+ZX+3Fml1JUwE1BveiA1QOf/FxWh25ViIG8/l6joYIfDc
lhYPLyKblda7j0R75RLeWJo1qk2VPefg4fbRQyk96F6xqIbMFakHoOXzAv3em47/mtMNQlQ6dzv8
DDh7ORCkLSD4tBpT2mFq4f2f2LjW/otzo/+vbSvot0B+fGcb84s549nX0Fyq/LpOCBt/czd4fv+H
tpZs5c557Je67nA5Q3devs7Fz7BimTLMv/H5l9/9w+fWoUKXI8eHXNTJuWYnpvQJ5+tKdLVxUtcw
O9/PnYYPqMOOgxgTbx6foFry/bal8f776tCVzmdLOW45Jh6Xws10PxwKL7rN764xdZUXNGpiePVY
u/ugW3zI3BUFBMyiKzjMrTO0smLdAl47S1TCHUfWqWHsHMzdKRzKzA4myGgd33ZfrxnbKqqtHVvs
8SK9+zZ3nlkdXyO22/iINdKOuP7gwKX78GLjwxiHJ5+S/QAl6Yuvb+JrZG0bZrAG3C11txBL8Amq
1PeCNXc9ECyRDK8NNW09//J5f5iBS3nU+f6lpTJMj1MVvpVx+DLNEDJ8/6xu2MEa/TU5xoCXA8s0
jPMbyLAzlBD/ef/RWzuwsuDAd5QGARjKxPWB6RK4HPpAw6cWgn3l+Ov939h6/cvf/1geSqFXiylX
kNNK94LZXvYOyF2vXNdbD1/ZsedDT20Imb8L4kqmsxvtoA1+WxuO/Kt39eebF3qKcomDY/LiJSjz
x3CYPr+/KFsLv7Jf1AL8NjCXDh/3UxazUxdEQ8bj8iMlxVGK4gpmY+tsrhyyEA0wJgD1oGDufo5l
VlG7b8xyxd1vfMUadYWJgmIwBiTPpKWoRxZFcwJx/3KXV2CO9FDEAqNndy1y3Pqx6L/nyGo9qNxi
qy0UjrKOszCVpO/2do51ghlYBgGYoM3e35+Nc7VGYDmMSEEu69YI/doJ/uhE18r0W9+x8sqO7EYN
kW9Eqah2L5xkM2ZtkhpQisZ1j/113tCtb1gZd8wRyZcjigV9oR4xRf0Eja9v7y/P1jdcfvIPy3Am
AO5FjI1nWny+8G81Sr3penhYpI+mmXPlfG19wcq6JbShDTWXWHV0MoD576FLdlPViax50JjTInUN
ERvlBERWjTUsceb+2mzf1vqszLuu8hBlBLz4FBydxTlx/cXn5D63v6/pam8tzdqwGRmW6pJfkrY5
eaCzTYaqvCZ8vZHqrEFkyH2ckKJKs8MgPKTGddbIT8ax5yW/gjXeuJbWUDLc2ISFoefvVMx+BPNy
oGi69uE1krutx1+25Y/jOdDaHw24pXeY4IwTF6MZuL1FOnTlldB06wdWNlxHXu/x1oeiAw9f0dLb
e7TZLTW/Yl5b67+y3H4YWNF2Lu7V2BFZo/JdT4IlwaTfMerZbRawZkQr4mGAKBYWiQeY3JT2LHt2
m92ukWLWLQ13Z4r3JwBiL/187iZ7pWK2cfD9VYpMisJ4kYelb2R1iEsHPJbe1Q7eht2uoWF+1Atp
y8u9JrR5gZrb8MZ6Gj25GGk+RCDZT3PT6dt885oPzRkEBTQaq1Q1Xlrw5iiBaWziay2Ni1/8XwgA
WQPEzMD7hgLJgoioal8J5qTvJibzU12oPJsHKC7ngcnPbt9djVQ3oBVkjRjrYmgO1j7xdwBHGzIn
tSdTKaEF8cnnv2bI5M7iO4KbRLnDlQBww1TWIDKgQRcReQZJoiVvbtE8RWP5oBdxxt1+xVDijYVc
GfsSxJDihWgXxhn10fDuzuuK7zPEfKO+/Ckb5BEEij+ZsDiL77vXjTPurex/0JTEZMJH9Sx8Ah3x
fdVOV8o/Gyd8DS0LLtq2pgeSHSKhA0k6iblkqy3m5oo8OIxVTzMsp/5x24esHDg6IDxgORCDYgh+
g2F8ykLIH924SqubYGGAyTcFMK9THu20x5/y8TYxln9V4v50IGbijvQ1OvlKD+4d63OSUr+51kbe
2t6V77YOE3ZUxt914DCAXJofgBsutkWxu2nV1xCzAsT6gvDOB4PHGCU6HJPBCdsrBrfx8mtwGSnm
BakzACyk1v5j64CFHiNntw1Xk39bAX947jaaQS3UY2nkABqHAX01FPlBBfX+wmxcFmsetI6yqiw7
tKhr3/zwwOuaEBGdZCuOlSxu7ESt4WUETeomrhF2zx3LRsCukoKW5sqZ37iL1gCyoOQmKgjmXNou
PsQLOB2jpQOxPSaHYF17pzHlnXIK9cP3+bXps60dXxlx03VDo13t7yDsvA+AovWna3a2EUetxa7V
QB0Un9FWZqBANwX9xMumTfJ5uXJ1b736Kg4XTc0h94zur1eCiDgyLU17Im8sPvwPTGwi0zCGkGxi
IU8ZBFJCdo0bfuOk/g9MTKOSLgQFSlTbzMb8IeiazFFloqFmdeUsbf3GKqFu9CgEHwH1aSpk0H4Z
Q4ar+SSE++gM5No86sYO/zvs/YdBz5zpeIpCHB5iz0PTH3oZHHiTX8u0NnZ4jR2TtQhnTgnbwYDl
ky95vzOYTrtyYWw9feWIqdv1XjBRPN2FQD0ph6dWm9f3L6OtZ1/+/sfKLHKCKLYFzBUTqdNdnXsq
yV3/WnS/4efX7GY6KLzKg+rFjpmfYH3Zk/zBj70MGVxxa198LdWrJ4izaA0cfFQP38M+QFVmKrr9
+8uzdXBWpov8udFLW/s7ihc+zsEcfg7L2Tw4bIo/3vYTKz8cK6cRBg233ZhD/MDz2sdwdO+KUt2W
qqzhYopBF1Xm+mJg4RH6sVl/dRL73/P9l+h+jRXLVSShRo7sbRrkwwA6M5c0+wbrlTjx8LlR3j5v
4n0oWFJL/3tF5Ed/ggxY4RzCoTowE+1MQ24briZraJlFPCNojwg594Ypycua7D1kx1k08PE2S/wf
dNnQcZsb4e/6Pi53FdMVwDw34orJmvNMQLvZxBGeLpsui4l/MGA2n9p2l/v25abDRlbm7tqinfEP
A+gLtf/GHTXPX8v4Wkll4zpZK4G2bS9iBhvEBBi5L2bvc6yujVtuPXoVaEM6dYqDS+WV5vnz5dFh
dI0jaevRKyuPeSyJ1XAPdoqzSFWP3Fe3ZTprXBlST+YEY4QiULscuxpDIqP6AuaM2XzhSvdXzuVf
79koXuPL2q7p9aItqijzfC/zx346xZhALvpyN86f3j86f10k/MbKUXPexQw070hAi5B9C4KefyU1
m69NpGw9/vJpfziiuc2J40wVUMXEu296UielrK+8+l/jVbz6Jfb449kOGRslmuJitv05ngVNuxyj
0kp5ydJFp2msf0MHtD0ASiez91dra0dWPls2OvCAW/HB7j76X2vKSZNOqtVzEtdu+BBXjS0SLZru
+f3f+6ujwidelvWPT7RNPlR64CjjRPxcx8ZPuqL9MABO9P7z/1rHwfNX4bdhHkRNS3hyDLiTD5Mt
RpIZFYKDOjbgVNjpcQqcRJqla1MhpXOT/B94fVffRRCsBV3peDtWAWMxef1PsDunQUNfsJi7979t
6+itbpZ2buKuBMfKLmDSJD1ONpRJo5s45LFyq8uFlBihh8AVrkSXfW6NFSml+bWJ261XXwUPXm8g
aMNzb6fNUCWS4a1HKq/xfG5s+hr6BlyFU4KUCyZPvAcQdp9pLE9OjSxpZBhe8PQOGJVrkKCNE7zG
qoELf8pje/mU2ZwKX0HXa07LnB5v2uQ1WG2apC+di+KprcFZKlp/ekU7mF8BKGzcMGu8GouDKFZV
F4HtisM72ctGyHLRAWB9NRTpQ1Y5Oiljh9oM1DjseeqbyFwp4W4cgjVfG+naKa8j1LfAehFAbsp3
4oecyu6mUQnY4Mr2l7izJMzrcOepxv3QB4E6T5GYbhqyxuNX5oekmAunxMaHrEg7Hi1Jp2iU3Lbt
K+tzlXVHzmHb2IUqmwvvTvFiuPHhK+tjzInraMbDaVzpPXGa73aZr1Vw/q6yEcVrrBlyPscMDp5u
4Ktyu6R8Wc5IPF5IQ17CDm3tkv92cn2n6/rFYojfK9F7Uw7IVIwlSYBygIFEniicn71UX99fz40r
YY1Mw/imVgXgAru2N/t/J4+NPVW5JvuxmTu4uOFEMbN4xaw2TvYapNaNYDMpeR3sMMk+AzIffbtM
lL3/JVvPXgUFU0vnWpAYM0ZtDvk7Dj2bMqO+oldW6vKc/8mNsH2Xe+4Pj9wJVQjiYKUIN9+GPH8s
mJt1KjpTSV9v+4TLp/3xE6TDSNw84H6eprxMnUmX4NqS12qsWx+wMntGmridOtyYvVNlUUWf6TK8
TUrYzLhNdeMurIwfdBHcdx3kPNXw5nnuwc3Fle4uJAQvb/q3LVgZP4+jhfABtXnHjyaRlpGv6sTx
GAXQjpB7YUDYYkdiMqfg8jQDNgrmI38+VZNWe7fX8xG6VdFd7czLx9IPxZEvpANDTbg8Y9C7yEoe
ujvOBvaxVd3XmSzm0HW2PC/zZO/56GH+vByGe+tF7Fy7cfsiKpBdVjyiiQ9Z+3PQFYA7xT6Z70IR
1Y/BoJovvmmqA40Kfm77Af7Dlm5qo2Y6oE/XPjp5vdwBrawyNlXdi5kE6tKygpQDmqf3y7CAnwtF
/Wp86PHWYDrCNEtUN1PaMiE/026RTxzqDInoYmTpQ4ixuoQjAC7SiLsQPhWk+CLby1SlxxoBVU4M
ISd+CBpWKEHm3/Oyb+9FAOXXMOycc+2XDlhC7XAccwtRdxabu6DqRFK65h9KgCXtZ/Ezl2gtjtXk
ZFPnkB3QTOKgKhqkytE/mbMsXxYwce2U6kwaF4s5eYFZkpguTpwVWtUp1ePZUtWcnFjSh4rSeW8s
pHK0I8pn6sbdLgZQJnNHzPkaL6yQ3QYnCF2cJxfaPZg2q9J2GKtk4u1dHEh6mCO27AlaT9/8UfUH
T7M2GWpVpVYC1Wsuyr9kYeQ8Ac2ACjq5rzCqnblzG2ao3D67lfMWTD7YOAf+owjVDyOq9mEKxJC6
clgOYTzLHZsifgyCaM70nLt1MjYWQrY9MsycBBJym2F+1JoOaOuKLnO7odpFU8uTYJiVzPRi6n1d
zf/QeYmf3QbJKXiSFlQ0YheK2556AAmUODcgNIR9NsHJhNpNSUDw+qhQJbabgWKMMRDk0drJiiIy
B5f1KvPbdklEgBlvT3VoufdFkU1L9WnxoYj5TZdDe5ZyUlkxei80mC3wbFUECT2ocKdePR3UsvRT
Ylyr75de5jMKLS1LinbgoMoUfUa6st6ruTVQb0b0vldD5O1kWApMVQ2tjZLCKZEFAXYhPiESWvjD
EjAb3QtHFvxZzMKMmdcSLFs0l8xNwlHY5a4KZTxkUVTO9qNYajthMtEr4y5bGkLIgwpoif0HAPtA
CtclmdC2zrHGoNVPhQpdL6tHIZt9TS0aFJyX+mfUcZ1MvQcST3fUzWeUAKppX8OwP3Bqq3E/+HVl
dmIeZXM3imX5hjWMHuXSRw2YyGaXJxBzdB+7ovar+8FQQpPBjfTz7NX5ZwWmmDPMqzeJX0BVJOlm
0EMEfKw+QvlqiTOf9CH0al1G6c52jflKx7j6DNFFeZSVoV460N5EyaL6EfQeo+ueRF1AnnyAUPm8
j33akyPPlYtLKW4rtHdAdRVAEpT6Q7QbeD4WzxjRMmHCjYm8dJ6cscGYa+FdujWuOSjPlX6au6yL
dzNqWGeIg4zP6PfSLml6NhUQ3A479VQivBSHvh1rk/IgH2jiAEbRgFYdkjRZ7GlPvE1VXIlMVGMr
9r3fc/VY+yr29mXeCSRri6ppBn0O89GtrNvs2RLQMTOwpO6ExIhHSTO1UfepMvW87Pkog/jJb+O8
/RwsXVjuABCoO6A4QExcJcJA/O9uiugsT5i1d7+1eRCNH3zmuVhrIGxV/qFumBGPRSE6fL4nurFN
QNPe/cpRIhk/8GrR4QP3HKBB63iIPmLQNQ8fdZyXPPVbDXlSVQejPHtClS4yW2/gTx2K8NBuXtDV
uu/tyB6qaBB5D2Uqrx0emVSR+gxtuM4m4B+ZlzqpMDYeO4llvZw+zyGJ5CmeoVwIC9TjMimgvWhr
H2w52uZ5iPpA7vtOLHlxFJh7U0cLN+A8x3Rs2Zi4JbZPZEvYKnT8rZZe+02PA9pwSWigyo6bSMyz
yUARV9MPdV54bsZLZLI7Z2mouGi0kQAUe17o4TjWPMzKvPU/69DVT6xwBbjw0L346c6d5x3xDoF5
qbhvya7LuVlSXzsVHMzUY2RutLV6tGFE42ymZc2zDuziddIB+4iiJSXk7IU+LqUi1GpMTCd7k0Ul
84qstuAEO3jdBJ4dYCPklIieNt2O0sHKhLitArn6UONhU5O3IfgrO5w5gCDH8K5ViykfjRq9L6Nh
c4CNDtwumXFn5MeGq4IeLlzGVVb1xWR+VmWn+qOqlkUmQ4nXeWDF0JLvU0uUSWXuFg76xSg9P8NW
RXkymE+wLxKaWl1q7CyCDCMwUZg4Aeu/FIIZ8mQlNJkPke/Gn7qKkAgGPHlOIqYpeCv0PHjHanRD
SIb0M7mfQ4hIZpMXjgbdUDkjmiBxEaa+44ZzGoSu5aelrnvvdbG2mRLe9KVK2j7vxxPji3WPHgI5
LE3rzd1jriaJIeaFt+0Biu59kXCm6jARDpgy73Udz3THVdvQV6LsBHQWr7pgDznGlqe1M0X18+xL
JXaKiSo8BVMIH671PAJOUGmuTgpEf/mHPI5JvyPC8/vXUGE2J8FVHoP5p+11/SFeWE3SCfW+CIxx
09A28AGXbiNqa/2Iu9qPGphQgeZUkBcQmyx6qoKkh9RGfR55EF1Cu8GqF48G0482gHvJwL7eBxnp
zfLqB37owJ3GSnztY4uuO0HBx8tKWYyPeWELP40jO9UoZ7renHpkVNCUGjAUuZ9kHM86KUQOuo84
dv7xc9B/gHAmwKFLzAy7eAbDE2lxxsLG6Z48sBo3LyCY7LujJl38pWSEup+ryAEnSiq0Z8ZvUe/F
MWQjgCzN76NlaZpyB6kZ0z9WlQqa/VB16JTFuLLdoxGQYAMXY0HHF3nR3Tx7QdV6qeCcT2Akm3W1
FxgNDecMzoSqMbuUC8B5qMcSkI5Z50Zn0JENq7QeuzH4BS+n831YGYffIQiPmyQH4QIFqKhtqq+B
35rHMZfQ5s5Z00Q/6ng06sAwwtC+AvZULPt8sto9LhHLTcJkRMzLTA1GDL0RE8E7VO0wlRhNHunT
wFFdhDl5TEC8jlyHFNlKB44zVfh5kxkeSUBHo97XlyARwUSpovl3g+b/cu81IXAdHjFgJgmKqvTv
vHKgqk/NZGYL0ye4Tc4Txr/ZQyxq/sIatw4yhbHBPlnA4d+gCstGlfWR8cpHp4rDPnVc/IdHEkJB
4LgEFmOVvlW0fGPtSD+aEgHSQUBcjx5i5enmqZGgck0a43PkugEizwxXYvDKNNoQKVM8Au+L0zUh
nDC0phGYRVWg96VXuXMSVWPOcLVRG6qEDtoBQ3ysYudxrKl6yaemg6cCLaXcm7Bv5Mu8MBrdeZCw
kukwqa5/JLnAoVU14JeJ0gVkZLgpm+5CFNjnTbIA7mJeB6KRusoFpFQ7BaE7/eQNRd+nsHuPH9tF
OChrlrgc7mwIp5NorYb+H+Oz2UvrHuKN2VB39Zh1+RjVmdbchbrI4oy6SjrAwfw7TaO8z1oO1WO8
xdR9IKJVZbqAP/4BMyHWOzQuxRka+0g6+9HLrZ+01p+bh8Vzl7Mc1KAyyqj7q1S+20IMW7cRlCLK
kSaTcHO0LFwXd4Xkdm6eQR0wVOkC59ztp8Dr2CNA2GD568C0FR48Zwrp3ssRnpwgpFvHmRcRzl+V
HTX/2UjqwFxGM42HwHXwsZFLcMyKccyxXThORVo3owi7pC6RrhznBcj9YxyUjfcU9qUz7/Fu03DP
OEK9HdjzXLAkgBKuScEl5qD8vFCUSkKXRudqmonNyBAG4V1FYlbsvCifoa0Feovy5LiOci/+0HG/
6t6jeYrQHpOsCJY6Zo4MeynC1IQ05j/6xkL0ZinRpwX7vuPNBzMNEwEzrQSpdZY3RSAeKh9d1tTn
OI9Yigiq9qB59h9KLqfhpIISdNIJiFPCJatCNX2PXQneysRULWuPlLcuQW/IQpAjWoRVyTB4Fd8r
lAxZRrzcTMdAhoF9wN0ipjewa5ZFNlhAf9NlRjid4AaS6kjqEBLCJoTgW5ZPdIlgWUXQZwu4fso3
HUnV3sfWzvbY9jSMYdF80G+FgZ7kvR+axvxWUg7uocW0Bv9uSb3wTORBUDzXeTPXr97g4PYAdVQe
ZbJCo5f5If3SutQ+MeFG/a9FRyUFqknnCAxl28MDd1OFtNCvpHOKC0DwXry48fr0UmsxH0dbWfUI
/Rw/hgHK6aHVfsNOMl/GOZl066mP2BbRP4EKZq4+5YUj+VfQijXkTEEDkUPsNfBUKspaneOJ8+ro
TS48Sm561uxI5wJOj44kKEhLKAZMH6EWoHtgTBYP+Yc/986DE7Lc3vkK5X9cPc7UZ6PGnZpEk9OE
z31XYcMQ5g5dGrqycVOTsx4Ju9dS8Qyq3zp8hjrcMCbgwMFxT7SqClbvZIxtQZIRkSldgPuxu8KM
uK4SrzLK/5xPiyoeuzgH3WpfO0H+04qcLr/iYWps94/rwqDILo+W0Huu8mkEHgn1ZACHCtbojwsQ
8QSJxhwuEKYOkJrxYe65PbQ1Kzz640IuMU73uT/qdn5GaOUUcxoPnoCVW4CcwCe2OEiMwFqrozp1
q45UKEkjFTuDnRksc4jeFEo8JVKF10FgdB/1WAxYNmGGKVfPIlEudKhoEg317H9BHMm1l5SAb/Pf
2puQuo4xtn0/QIGMH6V0u9NQiYIl0Qy/9jWIJxN/jQvjdq99UcrwVbYhUnx/nJE9CyekX43ifZmN
UGv/AtCwwbx9vHySuI9Oi8QJSKrWJz+UHcasn9zqpAu3ZOg5seYQdApe0THo4nFaeWeu2MWXqXnA
8xEJp/ngNGcJxRHE59iSGEOXTvxmK1xqCe1mD8QBgzfos4Or1c3Apj7EaevR0MU50uObq/vqa4Rk
BKFRC77OTlS4S0uJCM1B2grAvC8PszH1Wbm2Pg41Kki2UwEBrIM69xgIjw6xaMufLrPkeVI6OBVx
re4hlIRLh7bxAzT55C/dszzDtFr9hORM7Fs60DPmmePXS8T5j6wW7xjEF5YYBBW/eI0ke3Rb99XA
b52AZYNYIS48klZaEQysKFs/NGKO+rQbZ3msYXW/BjLao3Q0fYIqs5PNXtidGYo+PPUKhKyQJZbf
vC6IE9ZIdmCiF6+UwalItkSfIb4RfVKjHDJwG9EzMEkjPrDDvHhe2eKOYA/f9CznE4Gc2CsKYAwk
UdBOduxE36A54B4MRPxQHpDIrnJ4unvMVA2/eG8R09Wmlb+nkhWnomDDTkohXqWJWXMfh7l8yBsU
BmYkBgg/ncEeLmweexSmsH1WzXc4hXpIqqEVS4kNnYTYjzVBYIXBtsRhmLqsTT7BT2j8L6ESWcvB
7sDgq+qsij2cEHa5RdMZLZUOymRlWD/aybvIAAjdt6KB9gXgLYlPW2SDQeDUL1WU425HNvJP6XaM
J707otToBtp9Nr4Kp10/oZGdqAGiwGCi1AJOppYB3IFT4xmF6eDQIUiMdNnVoEveMb/0SmQXqCa+
NKD0hNAIhy9yfSdDblM8FA5xz4FgQwIRFP+zU1pTQUnX1ygWzKPPwF1WVrsyUJQnBCohKHsFdXD2
/Io1adBJkE44jbKI/dQcoSgT9ORugNz6x95XQbrATOpsHh1xRK2k5nuNiOoB8Vx3wAU+/bad/Y6i
aHn0h7ba6ZAonDb7MdbB2XZ1vq/A+HcnS4itVXVFkdNAJifJeWlSi+QhTEgBRv8M6U549qTFLsUA
7cgTag8GtPOFx7rzMrjowDqRgIZBIbwqVWOO4tKkvyDde57gdU+u6/Yf+DLNb3Sp3wo2W1RS/P/j
6LyWI8WCIPpFRFw8vALtjVotqWVeCGk0g/fuwtfvYZ92Y2YktTB1qzKzMuObFYN0ZlpXRJ/SLvoj
MN/g+F2bJxxCSXfXE7N4QwpQaBuA7aEjuMVUfkQ7Fv4QZ9dQAK0UuS12alcvfsELRLB500eqP7uz
dsDHJ8o9G2DoLme1qjyB00NQpar9jS/RFLDsZt65Ne1VqULJynWlvwzlGP9CJ9deWxJuZ6E09Waw
xhd1KBOdYDrnkzRO4WXFWCBN1GLihBmH1XhsKLFFit9tPDgBgX/M0W5cXXM9ZGqVwyOSRR24mRH6
WYul/rHiaH9PKtZpg4SMk9BfIQR/WjI7kL0BW9MAa7oE/VjDtAmj/EXBK3U/FhlZNkR08JJWeA3I
8R+dUgNYPh5jx3yWFfRlGQuG4ap7LcrqJPLiJKzlI9IbAoQ1nYCiLjlagIkcLH9lNDQ+D+autaOX
3pV3YcdPvHRHw6SypCEm/epYvaRNfqGHfzPC+Skq48+wRxujW/zc/6eKgfmSSvUySPN7/WIlrRx/
Lt07e2D5MyfG0TYZ8hZt+shN7GlpH6rAmluc+/J2N2HX7FfEvTQdk7zSp4FeFOvaaWwdgf3mU+II
+yBTw8VeyDQ/dacAq2/NXgZKWO+ySj3hkfnQ4+glIcbbo3F+0EQeqs78rZxaRSgyVkHHMe+Tft55
5aiSVIH+QfbROdHzCAazLwKnmvZZz5tWD/Y5mZcL4/9zWIwgZWHsG7F+cKcwoO56Clmaox4mm15V
f+05eTD9/0lkQl5NN3ga7QJw90foKMdF5faydvqvr2DKY32v6MK3kvwLmPgExv4Qqn5SZkjBsnuN
I6h6pShoK5NnkEEUa9Y+zMS/Oq59QhVCv22Vm+jm2IchuUbC3ctueWEkvAA7fYSW+zMk/ZcuirfU
FG+gW5i5O+99Ajyv9Po+M1dtWnqrxvrV7eTo61bONBPaLZkdNNWhUWxKB1xJxomf5NVu6pUvHLV1
z01rlf5Ri/ZSGT1DT05GAbmZtrSlRJViobLa6VprWL2y5YxgmkrFW6XN2Os07OjVhwrbb/wMrNvi
9JsqM7YtZulV7p6GIt4UFTy4myoH0PiNKdN9EYe7eiDkBlxooOgqoVc5rY+UT/ekUalbiRFUOS0d
1aP9LGKuSG41x3SK92HXvJhLsTfB7+FTXMuTc9X5nd0dFzPazkO1GdX+u8aVWtgT5YM0EdKuhJxM
byTFyMiNFxX4gCpyiUg3q4Evw6F+h875svWKwaQX34mhFR6DyD4qmwczsOU187Ct+F4CAk51bFxu
l11RD8F63XEFPZWQccpkeFE9vZJReJLI4lPIn3Qhm8ohamty7F0XJunejPOXtsteaVVbn62M0tPy
/FslR3KwWD6wamsnleZqawkLwHN4TCL1ueuGT8fR35FOHUsnedNdmLM1xY4Bb2dY0z6ewnPUJJkX
O8Upi4ogsotdNUXbKU7+4EG2sXR1A859ct0+hUBKKH306mZY7otQ3mk1HbISwiCunECrGeJN4JEp
Ub8S0TReWVgMWwjnvMrsUg8DphQcb6oCUXdvaplmlOs8DtrF/OAQuJv6uAU0L7wI6eFBzstTFJm/
NEs7QhQOsXSu7jz8c1N6yyQ5yqS7GlI+2dWyeHY878KCGZ+GxBHjy2iW/Fm8VyZ5TSNxHuzqV3Zx
gE9HEHFIMT2M75kR4ThP2xVFT6QfvihWuUvy8lEv1jFNlyB3yRltbTJrJ8VLYw5is7Ueour3iuWe
sf14XbOXU0KxWZk9qcQaCh3TKFFa/xo13SeKstfyaA/efa6U+LXQhqM7p4GlVS+Lbm1zWH042Y3s
7Geyiv/Ybs+bh6qhQkHhSaHfVM5Gb44ZQvLR8Xul+Ve5y6Gpl+c8HjWfc+2eDcVViZqrmNu9vVr2
D0vG9oZy0FoQCYrZ3TLkFsztklhO6k2G+MzU6TZk9Uc4Ri/GEm4YifdJWnxUzRLYSuKC6hQnWRuv
wGYXO2p7L03Hvy3PuzMpfmLIFxnX7+UcHfOo2g52dshTexM59VFbcC/X+sPkiEPj6pdBo3rEmhsC
oxdbTUsCU6t2S0aOlDLd0Ng/0qyDcxFnTa3ZeiiViPdZ33IIkbc7qAT+1f3zpIQJmBcoOKpqw2fY
f17vGqL0A474m3BpL00B3Jyaw0cv5HMb6d9TTVs4ywn8UhwFQWcyyXcqFExhZiiT8jtODx8VBVK6
/WFU2sBoQ97/8mb3PKh2Od/teDyZGQskYolTqq+zz2V4YuEtgOnYl5H9Mkf2zu7Cr2aYnhStGL2u
bc5KM16iNj8KQ2WYda8My9dlbr/XJ7YrNV9rx3hTLvlO6QHRGu3o9PpbmfagaIp6yKv0BQXYZZ7i
3DNLjVRmlRlygNJtVO1QuuVDl/pn7yiTlwnzFlcxx2/ycO3oQazv1eVUklIPUm28hlr02iBqLnuN
QLNu44zjPqMRW9f0nCChESFVqnwyo/43cfov7sgLjQ4+tv2WXK7fqYpjfyrGp1oM+1DPn6fC3S2D
sV8wleuAeOaqPBO/80c2ji9tA2sjXgy3Mk7aHHX+NLDjQOT6qzmFImCGfhp7+xus7NDGYbZBSLln
B24fh85nZXHrHcXwbDDFTQV/7FVcILVsf2Yt/ly/di4wTRjnk2Yb/zALJ86SS0mCxG3W1H2RFjdg
nz1mNfdubv24Xx5NpVyGenXxEMWBtEoP61Pdm9ukDkyBvGuYXzU7BSmh0urW2Y4ARTWjftiudcJw
3vJchbC/iEwQOSoX0x3fFGt+6+zyH+ZZ18ZRPg0X+o4DosjTH7Ms960jr1lbn6KlOVpauzXL6D7m
1d9Zn+5dXPzElXy1gUUsM3n//0Evknq3hNZxVK1rP9pP2cTDphrRbbI0a4cndexrxfJAfhB5eRXt
GhJ+A7gODj/uatzqp46EYp7Xndtl10aLDqYZhl4jtC+2WLaTCC1vKd2L1Y6tV4G1mi48TBZHQZxV
7xSAi2JqP1Npn3pF/Sm7/LBWsEGmX27omp7Vdk9icB5FibFEiNTA4rq5ZKt2vXPWF5Ohq/LNIb7H
MS22u9b4Icv4QcAklhvUnNSWre4S0DBb1TwxZ5XHY/1wYzl7aMX2/Ty+4f/DU5ipf5ws1wChUXTY
Weo1FWEjWQPLlSrtcyKZmybykJjO7rjanuamYRa16g0XQ1AW3S+lS6kcuXpVOVj6QdgB6oWbUgIa
RvPgoemLaEGYtbDiPsW0xL1l/cl686ykZn8oFNoERz9CKm+6thLeYmgOMi3VvTjt8ooM4N9glKf1
cpWduRNJ9q1MmutlnNddPzlbqYbfU29IX53E96DwD7xyMIr3uImKn6Fa3iJ4AW5GQ2No08Qq3wDj
+jftOAnyePhztZmiYX2zJNmOldodKycsdlmNCBdQ/ViM3DUipV8zUKC9PqmWA1TalT9KUo+xN4J2
+b1rwqzX1bbsjdgru+IrMk3bV5T6bJGiNXNNQkdzsT8snN2sL59rAbKK+W9jK5wYdfrZF/NRT6FL
+tp6KWPrrSUB3dckzQUUj8t56n70SEbGulyPQ6KH9fIyp/JilFQszoukRsJhx2q+kZlx0KckW4fR
wktF47NRomxn057+LAgbHX9UXPEXi0Rrq1tluQt5T8/GWIaePfP24XyqsIqv2Hu6ex4HFOUe/LW2
gexQntJ4HL4mZwp9yCXI4iSHDq0tlLNGyvTqacMwf0S2nQZjaTvbXgP4U023uIgKCmGZKxWIPe3m
QHHR6ETIrwjfrJ2Xesg2rGezG9cMSXUeZZm64BMTKC1e3G9SzrYOapFYgYlz7eLlbsKorTiF43rT
kkbXbKoqJhqR7uAplPcuqaZtT4980HMbvUhqTYxAhh1tMzIbMABymo27sIKXzgu5Z7mefjkQ8a/0
26RcNYZZQYTG8HYIso1iwlepEZOfqHFj+qYULcoZw2iqNyWdhwUuSzolCF7v3JHmENVA6EcZELa8
HPlcNXKgAi6iaaV1nsNGR2pQ6ROinMwSpt8YkfaFQXdae7m0wq+cJ+7MTNWdgGrMQ4dFOPSVtTwi
Sx2PeQc866YpzJLWX2bRiud4zCLtkk5lhJumXtaRV5td+xmngOnntGg6ZVP0fXRM0ChszIiGYWxG
CohRhlc1TtrBK0an3q4p0c5H2UndCmxETEmQsz7tXI1sLDZpqhs3+iI99/Nwtg4Z9/nJcI12M3VC
a3BEq4Z7Nuv6cRga6xWXnfQiYfwvoVnSJ0yucjSbLN7y5GdB4wpnp5Nu5Nkpb0SqsV2kZ6aFFqKw
N9oUa0dXZX5IXGDHyHL4Bj04VNMgFvJWecVWnY15S+qS8lmNmvXZd6J8NnM1PQLUtPM21NqKcUeO
T6k9OLsmMvvBq5d08Odcj96XQbFtTw0Hd9f3db0vOmMAzUAGNhXS2WhL2h96vUinoAFgwpXFTmBV
GKowG3sd8m72CwDX+LyMs0mmmMy37szouujS8gzeeM8aUtDwjPeUHd7smGhO7VvIkfZOZQUw1Snw
QrMX7QADMx0mo/TlSoe45AfTSjVVkGVm7Q2F9mBYaHw+VORljnpKBmVv2O5Gl/YzkK7KY+G8kyD0
ZovsvagGGrTmFrVwlti+3Ggur9hpZV7eERmoDwA7joMJVt3wR639R63t39noRr/u7cKf8v6uZNOj
K1zVLx0l9SVyKMURF1jHXV2458FKUj9O5NMwjVgcpvKfbi+XwmwTTzRix/29KqqoL5Ar55QaKrPw
Asi7U2cl84mB0oLBHeytVs8Hq9Q/81TDrDXa9bXYzpZ+1rDpDtX6CgL8kyjVQRbGNqzKp7JFxBbl
9rMSy7PVt6aH7Xy6D43cdzJAB3tRd5Me6V6c5+2WhAcUTxoEKWCjzbRQM+itQj3VHGgmunKDoCkL
0GbQXTZBqZeVZ2ccDWWkP6pw+bv+1uMkdnU7/QhM2uqBU5nnNHCdiWeI1LS+3C3dsFc6dTNp8y5W
jSN26dTKvhD+hCpyacRxLpZ/uRCvKRU6yAXWD0tTQI8Kjif5Z1Kcxpu74ZHxyLD2Wt169IdV0fRA
zMNWWhB46ppVM0Qc0BP59j2FdC6jytMi5TKO5tWa5dZWtF2ekdulOpRI+6nuZ5of8xXp+peIra9Z
J/6xsgWICiBjo2/Xz+4qclc2Frc90Q+5pl8VmylhjgGDZJXWPkbDZ52HrEOu5pjppeZq7xTHLrea
I44sAQO2Ft19dJenJYrPHdLpMGVirgzV8iYtcy7c5tcEt5UW80Rv6DpuD65byxiStNi7t4mvNHP3
ZYnM10iHl3TEPSzTcxP3gZGEB87BDIWJ3IH53RSuuh6VnqLgVNA5Jyyrtr2Iv7VCucVJSGCjPK6/
0WhjuVa4H5kxPHWN+qlrynYQ7hsySqDjGFVVPgZWrDIJC1jhLA1s0BYjbHcEF3illO+gXBFSAqSi
tbGjyX1ar6jW1zfHyvZ12FyNJPuFpkK/tgRq2z331iK8AVUI3vK/OCgHrZu82+O4q9JkLwx0hOMQ
bUuRHrNY+szP+yF8lkb0XkVIW4Qi/tiqczcmIxBt65VJ/VhvVUZkYYDkKjAcSOXij54oVy0qT6qm
3Qw7FExI6h9DHYP1L0pwVekCtjqZh359j4h2i2UlDRfcFofDGXV90IdyD6HI4Ww3sx9CGRSCM0Lv
/Dr84iM+F7hyqcpDsePDIJDGSABkwvr0H4RVgV7qfkQFEAqPeTk+r5+jtNoLqijY+PyJSenWCJ47
3MMyl4jQzoTMQMvxM2Pn0TtpoAlEwdL002E4RchNMlfxo657UWwnpG3qlp0sMXvWhDzyuG80bdyq
/fDEYe63I8O9C7AK9EaDruzc6ocYcL4/KKZXpLrfuuW1Top/8JZ3NR98w5VBnJbfa5KkMpeUXTDO
eDw0Wvin6tOLJZtjqX31Snoz2mGfCbHPlm/Dng5VZXMdWXZFCN6aHwopOHavboXq7EOLic1p6hfX
KfZ41RH/ZkFCmLm/XoX1+UgmGSyxDkGZqV9tuezqafWxCzmvquJ3HPI3pSmehnANWVWrPSPr3/9/
Baz2tjqBl5YYmPaiYztlu2R2PileJzbSfpxoYHBQBh60PB28Ps09x8l+0VDVJ1OV6W5Jrb00hg+0
eMM56ZT5V9HiaDyCyhSNV/cJCqbQ0HPeOtQYg6XORyHD4QMlgYFGgBKjuuhlLAVtDxbg264tEGQg
vdwafbqcaH7cJzE2xcORkXVw6jn5G6J4DcxuVG/aSBkRNrSUN4zx5A/ULuQ5LhV6dm+GLkowbNS8
qoV6YBGqfBcRc1IWZU9D3s/0g3XsZxMMTdrgAjUz7nuxm4ULThiCi6LRihpWa12WUMYXxJzLtuwc
/dC1cenXUndgqLqWgbdNdpNWsl4TxyYqshRNB0Pf56xara8uy3iYhzDduE7SHZwkbibGoeHbrO1u
L0SbLPuqCKN7HI6vpQPzPkSZPXimroDYrUlSJkj+Ju7Qec+5cez1yjqkS/ZeqRpMWLhUjxhUlVRA
zuM0fHfa+k1ULKaWY7bVSAn1ZkO9xemQeU6eNl7jTplfDJmxV+MKgYgbCc9y+sizkwa2HaHMPucn
nolyfeqnWGz6Xm92rlx0X9ORYEem9rdJcfrRR4APCrl5KBdd4fGT2c0tFwGwiotZNMji0pfOa6qr
58FE3OuQMQAiANXZqp7OJ/RkWp06Xfnbm8sEllgoe1kpFYdsVr6MTRdvh5HGGyV0Z/1YdH+Bk/fP
lt72n+2Quj6K0FXui2dd3nX/QJK/QlFeh75YoSR4XzEb77YtvtxVH8NSMwh2Xbc7fFqYurTmYyLm
CL2488rzaZ+g7pOjkZg3OU97tSy4CtNRZNPOsceDqYiHY0eDV6KXPXUGyLXdDaVvY6PWpeZLZBX5
fh5oXSvXqilaYx6Iac0naPinomh+c9HZHFxLv2tKM7xHtvkBe4dcoctXOk/RD0VWLbuYEuRZ1vKt
qyM4rz5nE88XmlPG5ORUTJxxpcY2vrSio0Qp4tWDyum5AO40YNP+IkXpa7nkl2Z4i2YDjYHUK9Z6
ZvFmWPkTwzMxwyL6xg059wcYmU2LRspD2edu0LE/d1Km2z6CPVW7ymUL2WHOmvt7bZs5BzgKHNs2
zsusvUCdNR62TF+RhiXAalTLrGNuE1M/KnHyiYD7WSusn7gva5YXVN/EjQTsiJlzmRcw/Hi8zWXz
k8TaHwRaL2XeK1BsjCS8MlZguDVWdZPzEevNNUvm3O8NlxtQIr+by0k9Y9mh+IJ0caJWAJdt6Dar
KQZUFsXPmiQ6txw3aPKysx3Sj8fZ+KEykNnrU1/bxXUMxxuN62sK3Yt4tfso8BlA/b7cMK6/um30
iWt0hjrW+VDXjbOF3kFL56NaLRcU1KOXZO0r2twMsGvN3xVoGKMyilmqlvaHVk7lMZ2BIQrHAo/M
j/mcnEQ5bue4ObCXc8+a5dlUSraKp9ZAbVda585V/+II2Hphp7tYa6FszwEIA3vtl3o9BPWU+zae
tY00INHi0OW+DUCzuL1yW2shi+Vm2snieFNeIJCa2kXeQaLjD9WZ40sdZdeJIlnpWeQ57tAzvFY+
9fOUafG1ghpmTc0y2QOILubSv9v5cugQJXh1kf8x9XRXulzJNKOMWJP4MOZ5ZBvAgV+zl/cwQn1T
Gba5FcyX3ur1Pzmp7gHdHjSVFR1DOVqG7oD+1XutLw+hnM9dm+5rwzlrcbZbBPLtpYvOuRndS9X6
QdO3y50B60VbtjxcNkVceVDRL6WDDoPupnOLQ9cpLDIbz3E3yS2JdSNPDaDB2CIebcJ839sQfAhS
YHxiN9Ai+8Za1xuX9EtLKPh1vQRFgV6wGTa1abAToCIfmXQu1spIDuNRKpYdIKkKN6uZdBTOjwVB
gycVeneZagMCEvMeObZghtVZw0lKIKRR/i0i5YcI1yuil0cRRwn1l/67A9x0NHCIMgW2QPT3a1vd
cWYfJC3Vk9Iil5l40da9PyvarV7Q/eLuh1z/sUKBuneinZ1ymtLps5LVu1tVV2cQ9Acif2T18uX2
UBZwGp1nYyNUy/5mypzHi4XCqhS0wbZPGiuo3L1t7H0Db1nO3yMHOxWHA8Q4p2RBGNgEufNz0QhW
Bs5F975uMNKib2Xxt8+MK0pH3+HbV4As08K9kdukpk0d6EBm90wLFxHPjqmXjyA7WP/16ltiWimZ
6qGf4GaOU7SBhpv/5OkI9tJEPmJLFEpgryM7BBSb1m23kZWeo2LaKgPC3nkK4n5GHpEiuaOFZV9K
19RnYYBEOq/RfA2zlCLPx0QJdlo/PK9KECrtpps/SFfPNQnVy+M8mvecPI9FK4F/8D3n2ix6uV3w
fc7NR2ZMB/IIkRZEv137zq/s0P2rWbmd1igwrL6mvvuJZB60hXMdModnvfX5FKIMfWe1gEnaY4hb
hGEaTNXzsxwY9+Mv/k8z6N3VDoYDrkW3aV6uFknYbpVt7DS56GDpCON+IKdBgVT5ktGEDT6KWuep
RF/xWneWpTEWwcFDMX72g3kfWHdJuTJtD/4OJaRaoTeq8Z79I+ocmY1QLQmksfaT5P9Alz7WqO1s
Anty2cPv4ZE7UBXZ62iDW1jKooRPXbZtuVXL7GouM6Jrmt+lCFmsz7+kKH7NQTsLTkm+IVLmzbqj
uu70d+ZHIR5LG3LOtX5Yx9tpKk7Ay976FrB/c+ck31kdXFcseq8d3JrqUXi92fvOMj2PkdhmUkFE
0oHG13ueDWEUe6SyQWUiFod9zMv0Cc3WZTSsu+AHAcvIXN3B+57ZBQxcW9y0UtlH6bhLs3y72DC4
JPQpenYztPRuywlMko10TnzOqSWonAEwr5bRNlTyOkgVJSiN4WYZ+TurAAezbc9cCPTwa2Y4HVXD
8oc9E73F6dEFmdg5A7rl+UPF9cUrEGMIBjbwJBYCrPnEDZ+t8h7l02aa3GBR65uZ7wa3+1ofIkVN
Nhl4caSD0bYfyRrxFGssNI1/VzsXUeK3twiovf6V25iicAnFWWRqYGNNKe32mZjA1dK4Lv7f74yA
W1woYcA1Snv3nHQPjDVvY9derbFkq8U4C0s7TWi/kb1X/796quH8uGr/uj4BucRVy5IjKzv1V00J
0ogzWB3Jck25lx2v3HxH5rizcVYxKMys3u/7mjSCsZm/jXR8ysxhn8/vuUsDMuG9z4OGxJYpCk7t
UvC6FSPnpOr2eAzFe7w8LYVNjmp5MugwtLYPMn57hhg/B16UVbcxmthbcKRTNWPrJD0bHRU6vfkg
62Jf4f7ZmKxa1n7MNFmEl3K6Lghh4nVTkTFwfZBYurxnenLgmx4ndINZZr9F3byn6/BEH3odW6uI
do6VJU6jNJ5sS5G+4XSvK/qHfz23PtXMWxaHgTIOXjZ3+2KgRdBUYsvPwFHf/bicCz4uAD8tbXjo
MEk04mVTdqtwan4N19G6F+rr/y/catDamtmHzStfGM9CZoESFVuHIkWY3v9HkwMMq0CajGwCFMiJ
XPYCWBSneA2J/IcoCNBJeFOGsA9lCO3yvgHKm5vt+kVpn+1Gxz1Vs77JpHbhV6jpu7hxQzvvJu7T
Si0h5bipPa+c+xu6I9NBx9bCdFibjSQFCVWBQIhcQUHnm/O4xR7JZ9HwI5zqbaMVx17JdmtBF/FX
ExnshPyu94nKeFnvCdG0vg00bsmEWVgPeHLX8rHeYrOS+2T5VkHW159rW0wk65cYhExIM9x0sdy6
nCmy2a4VhSuMvDDI2IivSLcri+ycNP2mnkntKx8xZXbCDnEt20mRXNEtvvHr2p2AEcZot9V8mSRP
0aBuqRFFgeCTDVmTAwI1HkSo+eG4IfqugrmlQgoz+Z3jHiLX9t3G3i7EIGnS2aatHSB6YiLTA2RA
B36bAV2Yvx6X6ZK+mRObB25BCcAH3LMq/ZIDjzNN7aVtvaz1tcZPdEib32ZRT62NnAoqMryLGP6/
uqY8WNRQwIpdO7Ny2z2yMnzKUoKiBxmsF76CB3KLarN+gMyoAx55bVB9KqPJf5b2wyqXu14nhxRG
lT9dbzeHr1oiGufNaVEmrnVswYJqjiegGN1jLerEv2T9ALim8jFGv1S2djcYEvt0BNAqzwtXbuEh
j/M/KAChF3KPHiGvjlglbPkIQ94GQIiMjK0AfTo5Oq2ieyNuD7VHwy2znlw0pX5dhsepdiW9N4bB
BbShx0qRDuDbAgCV+XeST9+kUrw5nfuP2odGUzEyP1161P8t1IQbElFq8TIbIT5dgwX5pIYOaKC5
q8Y0xiGnA7Nbn5/M/h608EMT1mvTs9izXkCYmyAPR7EvIdLy9RvGMSMuY9Zru9rtKqH7bOjLVcuB
VxamONPIe39pZl6yVX23VuD170lLfRNj+bcNp/KPyMXNriQMj/FV2C1zQvsyqutm33ivpvkJB5pb
ZWh/rFE9WkrHU6GTyqOUwykfJtam5O/6mMDf/svM5RvzXK5t7PyMpXgeSwPszgTbtqsX/D+rrbqU
xBLpTEypqzyvTyNE7nNfJOexKD+zdPlMjJbOoH6KQFgBFbZcxEOkTBuzcA/2pH5ajXZlC+fcuumL
MLOLbfWvCtS3AS+CgEx5zaqR9fA6eVZDdz7VpBxuWe899nXzEaX6Y8q0r8jQ72ZOI5CY7k5oOLUW
hhoHmjFRctzmORybWzEZ18XqzjatAfMEnteNxg8Z/7dpTu1+kxVs2jhFR4efz4ytWvFbDuEXYroz
40qK+rew8ZMzV8UobG2WMxit731fWdLT2Q+QGNYsqJxrgAECm7RnxHkI0Ny/IB/E7wBoxzCOrHy4
YJGF8a2KpPPaagbXqfsrYizdi4zqi9L+qhHLsOF2fHT23MAxaB+dpr/RwN8s07xPTvUTVTM+Qnm5
LRZ7w6+8wSuV7Wv7NY31J4vtms5JNqNDeztpX40wqTBUM05QsNw6/23ZfEL80+mBqpF+NvXAQIQm
LDL/NwqEGk0XuidcctYPmLNFYrFrXSb9wtovVI3ZOdNGZWiQfbpR7KY757L8rrkYWdffK7b7SNEM
fXSat/UNti1om2ls/LzR3yc6hjpjrFkL0VqAIe28sODNmcyp8nVD+aPXDEYttGPW5N81goJ26r8S
U1Z+UnRf0kx+QHZKTm4TAmJgGcb8U5aIUnqHJbLWUHedFb65dvuA+d9WBsy2oKqasvyopgark07x
1Lk6Vq37TIlnKa2j3iruvV/SC83Zw6rDb1YrdM9WlqPjjAiRzRewlZPM848OVRCa7r3e2ycsQ/jo
fJQQ3FzMydERnwO8VfzIYncbiuytytFzIRVNfXxh2M3MD4lY2HpbaDBqLb6rOkUKs7MXhPulv/To
D4yUwrb8x9mXNceNa2n+lY56Ht4mQRIEO7ruA5fcmFJqtWW9MCRZ5r7v/PXzUV0zk4aT5ERG3RtR
JdkECeAcAAff0ka2WKcvdU1wVxg+DvH4yYJ2Q8Nx2Al+221AhwNYB+jCwhhZXsB5Dyt86OOoK1TM
3dfgNSC+Gg3SDN6Jipm4HUF539TVGFuuBMtmtfUCEzDmBBf8zQOEAaM7FDKAim5x/gi9tNvpqPDs
QH0OHrQ4ABSs+CSg8BgAkrXf8ZdvCpV6P+VSSw4V4A+4xh7HTV8AikZz8USVpDlG7gDg+CADN+ap
rUG6tDFihkOuHkoRaO1grUpZFGzFkH72cr1p1eK9yNmDFPT7IlQfXL9RtyGKuqC3VElgkBDZ16MU
DJs+ptB1hwQgK5i4SWpPMFW1DX6BJqsDHOymN/+L0gbkblfBlZ5OMtPLtx/52KFWREvDK4TjmPj3
4H1v+zja5wXuApNbopSf1wmncMI9YI5NtIwA2ixBwg64ncExhejdiqbJjHAK7ygVi3VCMeJ4OgTZ
J40cEYun3GKz3onR+/IXzOjL8XZSXgAbqTYENhSUt51Ecd1O6G2OeJ5kfybJn+VmZkRyKKfKB8qu
jMuzHkLtvWTifuRGTOIVfZa5R3P6O5oEV5VMnr4AlRtw8TwC8ZpKs657cU59p1aqTMtiqCLHQFwY
DJKt0uBep0pEOdmdbBShwBRCPUCoq6eKsFMG9ON1klKUE91JRtxOFU2i2Az+xtuo92uD1tKa1NaX
KO4FRRzKye2MAOmFQYugi5ISt0F6SXLsMFsNUhj+oBapDdZJ+l1QEtICxUpw3u3qsUushnbQEoeS
dUI2XQ6EwpXDxCn0FK0SZNUAcRNACADMy3NiBwA4rAhvT4N96Wu5MJfkbPBdLYLXb1EmNapf7vAY
dKQ/EgAWw83yTJuJdt5+qm6KEFU06JIm7DHF6QPFVFADxCdZ+LbcwIy2nDpJcZ2pPA1DiLKdP0JA
UJnucH7g/II6gJe/i/7PKdpjlB2WW5om8IX+4v2mihSHHji6QkbUc9/zLvkhlWxNEHNGOEzlwr1J
NYhL+3g2DnFd9jCickwBgoaMCKgmuVXhxnH5I2YGXeUiP4D+jBoCfmGDLvqqsNpQi3wPo/YVV5y5
Ppp+fjYasi4OciPA8sifXLz1GGo6bXOlWp3KRT+EdsBZq1KsidPGbuojvwN7cLlj5t6ci/1hlCTQ
xicWiCa8A9paW5IXK9fJK6pcIAOu1yeyCp+XCvYuFkSFy+9VntJrNKyZrnKBDIKrJjVQcMRGWvJv
JXCPoUWbr2SJmX7hfab8XG463J5hwridM/lU4Gx6v9zlM5Oed5hq+lF0AwqjBAl+8r5S4vaOWig0
dCAKFioEGUDxWW5pZj+gcAs1q7MiFyTYI2CBTm7CMshwgd8CWIozI5iPWoqrviG9W25sJuUpfCyr
EoXrgw9ZPshAwlpH+tEVwl4RpcCcTnLLjcwNCxfHwGFMLNZctWNZK0wNEPwGdmMrsTCTJHjbqdYD
SWmE0TEkLfVvAhTgUm+88XV1f927c3Gc9AFIghrMMrOgM4WgPSlgWiw/eu7NuShu6Vi4GsObMynY
iEDFgb/3IITVdRs+hYvjMs9Ahp7cziEs25vQjPL2fpwRa/nl58aUi2M2SPApdWGUHqKMbU+FIKkY
6Wb54TMhIE/r51lmVlWdguAHofu4a7IchXFXdQ+lCAiLIecp8PmgqkXAS1Kp9/7ne/7zo/8v7zO7
+5+1sfr3f+O/P7IcaH/Pr7n//PdTluB//z39nf/7Z37/G//efma3b8lnxf+h3/4OnvtPu9Zb/fbb
f9iw/arhJP9ZDg+fFUAmX8/HG05/8v/3l//x+fWUpyH//Puvj6xJ6+lpXpClf/3zq/3Pv/8iIkb+
P8+f/88vpw/4+69NAHRNkL5Vf/ydz7eq/vsvidB/UZHIED1jIoUiAVJE9/n1G4n+Sye6TJgOPJKq
TRLxKWSP/anNf+kyai6MKpIO5z0Nv6qyZvqV8i8qqRqEzXHpQHWKv/zX/3m330bn/43Wf6QN2BtB
Wld//3UpdlRZ5qWYpZJKUA9L9T2jgf7S06x6oAx6ZQahSf551h//tHnexqUpPrXBTXE3quB6FBXt
MUse/fjFU9+Wn3sp5+K5vBZzr3cebXofGEJBQe3WrzdwHdn3MftBQ3/Nx2Smg3gN5kQnLYivNADm
oXGBdG5Re4eWmq3UwxVLx/QZ3DqlxlDmgnqh5sh0uItb8ugGKIKDtvcsgGe0kt0vZYKpEW59amUQ
OXDhjr4aKUopLw0kPQD0taXyUy0Tc3lALq3tUyNTH56lmzGUmKDFBMqFKdt4hW564IqEzZviNluQ
NQG4eFxuaGZG8RLoVIbOoqBCIlHLKYRoItxdsBxad9c9HTF3/hk1nHlRI8fT4SHkbwMfe/KYra0m
c/OJW6zCBgpDIwSiHLUpD4NSfJNxkadE6cqmZ+7x3GLVQqlJgnK0BvmaAgKruNtT9HsBMjfLXTP3
eC6Uq6k8FTYqdZSsuwVOZNsKIFEV+pp4+0WjQkwhXuFZqPQOsuEedaB0jhsZI0FYwJaAviTFUy9t
22/dPlixap+ZrbxucygWqO+huOD4KeRviZa84E705LsuOGbkEUpdEOZk5XVBrnFBLsDVHrcKruqo
rp5Dkqv50Nr8gaT4zDr3Vs4EM0GucUFeja0O7Uk0kmWACQjYCWWAdUmdBMaPitJ5HqxZn8+kXo2L
9KoKO5T7p8+RQxWUOlx5uAxQjKhIb8ZK/LU822bCXJt+fpZPpCCNcHeAVmrgY43BYxDpBd3kuodz
UY51tfYBkqEORfY9AHaEewIByIjlp88EisaFea3EwKWGePUYKDoP9/YAbRlQSFtJUXP9z4W5Hrul
DD0yzfHqj5QC0QnE3ejj+qXbXPf+XKDD7QL42wF5JM0UfwfWV4QSdpeDA+rRlW37zDfwNeE0ETzs
pXXMVjKkW8GT4G+iglSmE5C+SsZWFqWZScSXhUW9k1u8uubo7rjFHf9DLOb+yjDMjDJfCw7LKNMh
nAusK/SKM/ApdxAusyWkte1Vw0CnvjuLAJBW/TKrPM2BqNR9F8jPhYCbrbhKVjLGTA6kXBz7AmSx
k1EAUdeHkkPTQpG93PaDa7Vqe5sD7a4Mn8tfMjcM08/PvgQKdOFAMpeC9wBAOuQZgd7zwpXy89xU
4mK5DeVcoh3OM2XVgX+Zfxv7Gqo05YRME9a2BXODzYW0ADWlETRY6oyi+g0ClS99o76NFSJjuYfm
ns/F9JCFndfgJOAENQSgsaoqlaW042756XNdxAW0j5uzXFUpdWLtJ9w2T10j2gkkrzUI2yy3MPP+
fNU3ikCGE1u8vyaVb4S48g8pK4InMCHyK1uYZvHZHBqbTobGB0ZgAuoCZZe6Vtb2xOpdae0jZpZQ
vt6r6IArjyE+Ig4fBgZl5xhXtBAikVPAicLsutWBr/yWEE0aFJrnRwg4QjqHuvJWxgXuVqdRtVJv
uXivgZ0UX/T15LoWYH4SH10/RrGo77INQFVJblegof/IRreDPH9V3EDJsAV3FrxCABjFocmNjgXs
pOu9vPYqMzODN0dNNMiPESEdHGj3b5AfrcB+uGMGM6q9a4hGvF29zJnJMoRLBEMD4eUoQEsJtFle
4h/RYQQl6U6zqw/5F4jAYIRJ0PZ7X57xF/1I0MeESwlSGYKW4qE5dqOdvNveCgsLYiIA/xsf4S3k
8TcA4ULw1vZ3/RXF9qlJLks01QCFRiDhsLHIH1WvfeqH6nnlc+bGicsRUpAB5IZl3yns6AGyADbc
SwxQ9wzZlE3o4FqlyezltmbijPdRTSUCVVr4ozikF27rXLsbwgjIuPqFshyW4bS6Lql+jdxZyoiA
V6GuHg0OoAInpcif2xbwIhkMtuXv+Bpq/oJoCjNuXatckUnQpc4Aa5VB69Q8FXfaGWTLISlDUt9Q
YfcH5LgGQBW4ASU0Wzp4gUF4RgHIqhWUuwJkagP1y2LjRlAb0EZf9yxBa4o7UQbaF+Z4cF6AbLEN
+RNw5CRPE445yDxrBo4zWwD+ggUmAj0sFll5rKFB4Jk59SFeycpGeFGJDFBXn4KiY7AOCA2wuBKa
rWxtZhYkaZoZZyOTi9Aagmg6YOX0JYd2e93YMIg7BDAYWBmaadpeGhouOiMsbxDhS+NjWRabUJVP
cg9Q6SQDLXeWVkHtluk3LXob8J6DIN/UHjiWhECKZNyW3UetD1s4fBkBFR76tIE0r+qv3WnPRBp/
NxSEOihoEFs4ei00AGoFspe9rIAqkID0ufz5X46ylz6fi2ZUkyIRUsrxUYRsQn3buaHgQXJME8HW
VsGXTXUV6o1KJ9e3IFc2OyDYGyCk0UHfoha1fy2WCFC+kF5efqGZb/5yTD0b8MgHYavFsuKUg9MB
BpSzl95bO5BKM4MtTa2ePb2DqWQV98HgNG1T/8AmARDEAg41NzKp21ssQGBXi9BXKt3K3xY+FACL
vPRXjjIzn/bHfZmL6mad5dFRTYEiDVAphxwNQG4N/Grs5d77WiwvDCd/cZbUudCiuJoe/dKLXuGn
nGuGrjfZJ1jA8St+BdkHUNfgLQ/cVeuW4gaKAinQ5aX8zVULqA3KY/VJoeySgkkM7j1wwg2oBB5c
tb7XEPiJDT+PVAcWQfJ9Bi7AC3AXysHPW9ArfL0eVvrqa7z//BAylbTPR6pnFcv9fuwd8T55GAPL
/RX/UJ6hOg2Dcbhdg/hlBMCn1IawF1Z2IJe3BYQ/jVc+bVwlQJMpMA51f3IhkrA8LHNP5pZjCKQG
GVGH3oGXNmgeEK14v+7BXPR2sugDgi3hldXWFvz3IImvOvMR/txd9B0oQwrpHa+8BT/RABM+S1qz
JW99CA34cqVU+LWUXxhn/uA9QEMx90ECdzpTORA7tgD+t4SH3Cnt7JjsIeq2CW+0fWEz210JkpnR
4M/jclvXCvRdsKZo3wtkAcjaLI/GzGLF3yXDrKEUYxkBHpcnGfxBof3lZ3d6t1YLufzi8h/Xx0ys
JlfM6MhKyLJRcHBvSmHIVyqdc0/ncqMnMX1swiw6tuA0mZkW27jgXwOXTHeJfw4zFqnfw1mNyi6v
pTSDUDMEiBLRCGJsHDWwmOSTyqCMB0A/lKmWx2Eu0XK5Q/FgIALOfnb0qALNxsJOBQY2A1l5/Myu
VOF2DCg+awMURrCZK3e+CCeaY69ACy0xivHn8gfMrcr8bXLaBX1do7+OiTKqb92oFtuW5tIBgg7C
ThXAogbn1wU0TxLMjikxCtFMdmppwJ8r3QxKH2WycpSYm9RcikmHfrobVtKjWBe7Ronvkix8U1P9
jnXq2kbn61xyYXrwV9CA+sLyvoFsY2f2Vrwptth4bBRb20gWbNis3nSNbg/n1G15gyKg9c819G+3
0Od3jvLMfkDmagUurjWR47Avr63BVjfvktFsC9OzM/OzNb4fj7ey+fb82Bm+LRqlQYzHnz/XrKdn
JqnM7WzLIqtlGFBlR9LJR0hslACaRNDZaDfLc2gmnOVpPM+2Om6fu7IIUvnRS/P8jUCPd1NnjbKS
LGZmhcwlC2ChXeyYkIpy+uySA66pTR8CQw0kapdff657uIQRo3IteQ0agC4f1M2VBo5UqYRyIMnW
ctLcN3BpwoebVSaXaKJTB6sFCVruE7su77rmbvkb5hrgEkXLUEmrWBwdKw8yFpUBjXrDJRLED9Zw
IXMtcBsLURSiDM5g2FKK4UZKJEOa1NhQpXWBm1/+iLl5xMV/qVKxomED6UmW3Y+atBPixFp+9Ewi
JdNicTZFO19vM5/gnlCADRKM5kpow4XhoQMj3Gd2I7jCym5yZvUhXJhXODqFEoiDx7Yu9rmibZMY
4iBQrpR6H2J5GQhfxO5kaL8uf9jcOYNwwe0lEJyPpDg8Yl99VCoCWhgxQVm2pCbcRqhbTMJPguJt
fTVc6cyvZ1/IoWSaI2e9qQ1a6nk6iiW1hSs2G0xbO7HbfXXbnmJr3H2A4IQpYtVvyDRm/ZluIZZl
gt9lx+aVQUu4rFC7TZtGcDBw1HS4TVTRhlv7Ls2E7XK3zkxFafr52RcOQyRXYY+zYQEnrseqaCu4
N4KDfd3TuXQQsYTIrNEgysBaoybvcliv7Avn3pvLAy6MMLSR0d6BLhKcTV9Bk1p+5Zkk+XU/ftYh
iqylik6w/feKT7dIjUz/EMjj8rNngvNrap89G96HsZDWse7kMYSXwO2TXWeIKrNNalwHrJQfZhoR
uQzAoFjYhy4ORrSW7QGSnSVs0PRkMyjg70Li46pPEbnwz8ZaxsYZ5T2G86yufyRgezXgg5WiCt3B
bAVUMfct08/POqwFXWgIR8wfKRf2/agmqO1VxzLKf6ZDacdFt1atnEn6E0Ts94aqVPPatncUqMKw
PD90VbZRoF8VrS1cMxNW5OIYZhthr1Zq71RlZKV+AmeglVk1t7MVuRhu/RZSlTkOX8rW/QU+cneT
3VQWpCh+VU/MyR7XMCgzB0t5gsud91LUgDaWV2jI39dQZLHHo7aB65WVWjCr2Wo37kk9JD/Zptik
22TtNDtF9IUcLHKRjiBvCCw6eidXYTMDi8VaGHewz9rnkHdLQD6gcDkjPXQC1b2aho+y+215is/2
K7cTiOFxNJlmIzeCVLuBIPWG7sW9t8cMNHANYK5dlM+kHJHbDkika+DQiamhexPbblOAsSusQZdn
yldE5/JBO2Qy6yEo4zRyCWoQPF40E2WY4AipVnc/AlMUYZemBN9LVYBVUtvAjcKrmg00p+AMC1nN
TVC47Y0cQC1By9wI/xaDFR+TbpuIsMEhPnh0HnRnILNCYgSQnFikhLmRUao5eO3LgzFT7ic8Pomm
kdpWCgYDskNmus/3bOvtmm1sQRXUhsywWVmd1duwsdpD2dzOt93aBLwcuYSHK4mjPpJcR9mmgGH3
S37X3UTPZD+cor12iH7Eh+ARrlvLXzkz5QiPVmrc1lXLTEby3ga79km8CR8pZhx7YTt4IYMYtV1u
aO6buHxHYAEq6S6+yYVZbuunduetXgVezqWEhyh1QygMzMez/WO/oVv1JdrJO+/AjsFe3BT7Zg/9
m5NuLX/I5diBdPrvKUltUj/3fHQYaKaC9FbSTen/XH70xcUHccM9utBpJWlxyQ6dBxGU4AUceRDc
8X/vpAPEudzIxc5CI1xKLZDaxg4RenDbNzWBe1uRWNAWNQMlMJdbmFbkP/InWuDyp6rGPXzZYRdJ
pOxdgbM7lKaKTZLj4BQpcDVldDDDtF05FlwcD7TG5UyqNEoVxp7sjC2gaaWQ2ILbJGaiwmJw+Xvm
WuCypTJEzIeOwOh00MpsoZsnhvK9lz4tP31mPHhoM3xTFVifYNChDWUk2VvH3iAbxULpurfnUc2R
HOlA8FV4/kCgMdP3RuIVW3jOX3M+JjqPaYYndJQrAvofXvayjV5vj5CeBS/M8wvk62qt4DszCjys
eYD+H40kAhNS+KwD6GBKZb4p+2pl0s49fvr52cavwy2rXwWQzewgk27Qtn+vmfcSQnF7eZhnYvsP
HLPiN2MZEv2QytARHR0YcJnMe8vGTy1Z2bvKUwhfCDzGhbbmU3UUoyF0aJyJDwyw7RsP53MIf0Dx
WoVy9t4P4Q6AZNkZug/pdzMWixrULHe0/VZSLR/pbgtopLgLwzjfNz6k/ga9UpwyLVKzJprkDEnz
zErUWkIi51Yr4MDiB55gtNCz3amqOJox9JwstVGoNYw1LBaUzN1lgau/Rg12TlBqScB4Xu7Uy4PG
+DNBrLK2LJuqcJiaWqpSmoFItpBvtpYffzk04Yr1+5xIwQOAd4uvQrw7seH0CFvOZgM3JCOHBNRy
E5e/QGfk9yb8YEwzwjp2CDR41QW09S1cZNsw+dlc1wCXHuUK5nqQb8ZypUCKVE1CCTYDxbhDsF77
DVx+ZGXlCbKK6/2wgj07wVwaiVWMysrOYSZy+H1YNAQd/C1VdmCantrq2MY7GBgIhzSSJKsPxnwf
Q7f1uu7it164J+31AmLVB0n1jUkoyfchzLZ2hp1ZGfnNFi72qrDS6tDRi10mO+pktwNZMA8SEG6v
O2XYX5fNeHg4a6quhLQuOyQg6pqaVjzoI0B6I279lqfV5dCANtzv8xYWDn5Uwc7S0ZQPoJJyHJRr
sg/UlYvLy+QAovM3l6Oqa1JXpqEDBwf3HRbByQ+YNHvPMQVZdZNnjMBSsFGh9dMlbz5jkKv2R1SX
Q5E+X/WF/J1mDEF2Qhi6UIPkS94SA7Ke3VszrsEYpk3dhWTNX2DqVIjTrBIxRHAgTiT9KdX678uv
PhMxPJQ4qJs0HjN4P3eoLTRSC5jCtwqpl6mnAGJYy41cLo9iiKaUdrZiVkKfRPD+G5wqju4BbtwX
zb3GXmo5PpLQMz2oW5ITZDtXZtxMpuR1JzoRMoBJzdih73H01nynjvJPDfaSy58zM6F56YlICvQo
z9FnDfTO6gE4LjhbuOMRukXLDcwNCpfpacDkMcs9rPyhCscGR44fRwq19gx0ts/lJmbSC+VyfVDR
BFypAlM2bcHGos1BaQP4fQQ/cKV9C0z/90pcq5LM9ReXAMrBjwkEp9lhZHBooFFvZS7kHyio3iii
rcyxmTHnccZ+P9m+QBjdCWAJFu895WGMV7atc4/myomExFBbkrGp9wgEguBmuc9J4DRK97Y8Fsrl
8ObRxQSatWHhjTpQNfXwFJWasBPhRLCSH+fefhqVs9jLxsyDqw16X2ggIUfqt5YkL6jDXgOyJzoP
KE4huFH6PvodFHS4XkL/0WoEWE2JwEYfGkb9Kz9j6rzzz2g1xoLGH50MVWMfVi0jiokhAL3LYzAz
R3m8I/xDelj4IaaTaJLZRVwzZkB1GkL1V7bABXUgDkyL5R7bt1qDuyaEvqDZqapPof5t+RPmBpoL
aU1KXVZpVDvEVHv1WPctg3fw6OKke9XzeTibpOVlBfEk9QAmOsPpWblJU1imhnmorbQwEwh/gNnS
XiJimdNDDQdd140Pqu5fF8M8VEcY214VK3iMVRDYFbCXyuAg0aQv13UNF2NVonmiVrWNE9ZUtHBo
yZ0K3ifm4MKW+LomplE/m/9BAZnkUZFSh+m3uvrsem/VGmN6rtu50Bp0Uo6RzuCs1xYQ1oNWrNGQ
+rqai8IdNEMNRlelLqaQPr8X0/c4vyXDyoS/eMtLdB6XkyUNJWMQUkyTESje8Ba67E9JEXWGyBS7
ySGn3BZQI42G63IQj9JxtQRyYlFcOHBYZ/C8czUj0eUABof+Cszi6+b0wlZP4dZKCSUFSc0gatxB
lXADHQbo72pxZELrKoLueOv9GgL1UwdB/+D10NstWCzbQtuC8xKBU8DyWtkNOdUPriwEt6qXM/gh
wuQrGAn9CbJPBdHqGF4VLBnu1AHCbglz4cLOSs+q2lh/Wp6sM9mUx/E3RSH4ReprhzyTwtoo8jy9
0btCR3kyz79HA1krxcw1xC3NlY6FM2CRe5AkH+ZihVUN8OqYdKGjKz9l2qOdxR2NEA8A2UqOTwVz
hBVNHcBSFLAXLXy/qrN4LFQ8UiCDBgbSQxPDt6cx4zozO+VNJd+XG5hZGHjQk6RloFSKcei4ef0u
5JJ7qIgqWHKjFvZyC3MbfB7cVPkhhDADZXDSUqutHPN2ow4VHDAgzmEGgQ8rsp7Ftt4lwSGqJB/A
hCBYicrLnCai/wEhHyTIEw+9dqAjtCoV4YlVBGcwqdrFcN81dJfu/FxlcCtqDoNfwvNDeKqrYiX3
z2RPHncFWVQ30GlbOB2Nhk0eCIEtuvW4cjqfyXE87qqqslwbcNHlVPQlEESDwY8WnAUferbSOFhp
ntnlmlTi3Dzh1oFOZ62PerV6gDvyPiXavlLbb3UwrKxgcx3FrQQUPgMjTTX1EICDACf3DgZWaX/d
MiNzuyvfy/QyHxogUUQdbjCou+kg6sdr9xQzeUbm9lZlLtUR9G0xDNByAUfAp6amup4F2Hxqafla
BW6uGS77NzTUAIITMAKFaLiTi3N09On3Ssit5UCdGWIegVWgaAsTrnpwvPQza1+jGC4ewa/rns3l
Yh8OIhFsWtzDgK3zgGp7D2s9d43bPj3lwsLII6wAPu2zrI4yBzKC8JaSYB6cZyrMJeGxWO0g+F2b
TSjI94nuJitHm5kJywOsJNhKSHqp6wdFGaMHyHPkm1B01xQdZyKbx06VWarC3yJ0Dzk8P3LMKpFh
Cf4ByxxTQfXdv5GhD7A8MnMfMv38bA2riZeXsOFTDtDdvZvMBKwxRAl5+eEzc5YnV4I3oIcofIMT
kvqWMpCjn95CBPnQuMFuuYVpqb009Fxs61LY5DGE2gB1QJmIRAXsTXsg1jPNA7oKlPGExitNzfUU
F+cRvGFkXYNiXqnIjp8LB4muMq+mIL70GXxws76pWjgOOyX55Wbxzq/LQwFUUpDJsFVCjTKYbpO0
2kzV6xZ+nv0kDDVtJXh0Qt7H9XVTiHGfBNMlWE2nYy7dL4/OTErhQXo4lkc6bn9SB8ZERp29+nCI
K9dyysx4fEERzmauHneSKLC4hAGN+qMRh1fs+Vfm7dyjuVkl+wrMivVSO8jaRy/eh2sqpHPP5abQ
OMh+UhY4aUadDJokXFOrleGciQMeoQdaaOIWcUwPERwdk9KLjUzsDLjISUbdBZ9RIGyWh3TmE3iU
XpZIDWyqsZgGzL/tRAJ79AiiCdc9nFsmJNTpaIQzoVN7w2epFL/gA7ry3jMplb+Ey1SZxY2Aummu
l7scMEkF0sBJKh7TRr7FVtTqAMwTomElWczMfB6X50U5cEfVdA8M6406esoa2Ryk5+Vumnv49POz
mV/AHjGOZOyo6/BVQz0qBCcLop4r28q5p08jf/b0CvxqbchZ4nSVbEPozWJyFMCGFqen616f2+zl
NE4DocJeEoVss5eewSWGV8/admzu9bnY7SH834VSmTks+t4p6kQaraDRvvzqc7OfC2DXh8KDFFeZ
QweYibly9z2PPHv52TMhzKPpPBiSJoitzBEIeXGplG06j4Dk0ARskybOAHPS5YZmDkWMR9bheNWH
qQj/0GAsBPghDbAXV8Yq21J4H277RgA9pC1RYlPqbCsmcCDoobi/yVomfGR61Vy1h2I8pbnuWjKo
yVA7Qp6+Zq1/BBh+rWZ7uVgiA1Dy+yxWwEyHSy+wiaqR7tl9/+LeJ7f0wLawITQL08cJ4KTdwlLQ
FK0I9uEG3QiH6glg4LWpMs2JP9Z0vME0zmdxBAMEUuMSHhhyo7ZaC2a0xku8T4zMOD3ZD/vAeI83
6ak3tscfb4MlmQBnisbb3aSfMHGc4INqBxvBYvYawO3i5MULTbu0sxeKNDgDFlUFGi3MSNoPkq9h
2mcoW6j0//7kJGoEVlF8qrCr7N4SDHUHNwJDMD+BDwekt7YZCFORBSEigE/FlXPdV23tUg9zmQrW
GAOEHAGt7Mxx09g4OB7VCfCKfwZ7MDtzwD/hvrYyQzdQWLdVqzFkDAA8sIwYmiKZme/qQ/Ohv4a3
9ANWjupgwKLGXiOBkov7OnQ5l+p8xSt7kuENS8wA6eg56QZuIWZpwwjIDo7eNrcpyGQ12vRgWryS
SS5uu9EqlwKLXAuZIDYY6AjOiU5QTZZ2TpetJfC5icRlwVqgygC8PJAa5Q+33pI1DNjX6enSgHLb
4NBtiDBGeHD74X0DWd2Y5pJsNbfBzt2+FgbMzOzWaE0kpF/yYRqsQ3eEf+RNtbJsf7GALrwBD6Nj
pZZGLsMbwGPecrfEjnY+ZE08u965R/eomYVV2vqNuAmB1YU1jOWCjCzv601jJt/XAvWrdHDpLbjk
1WlFqrUeSCLd/WB32/zkHtojbAuRRGJMoNbRbfWB7Mk+36XGW26mpn+ob7JTfqhOZJea6p1qLa8V
X0e1S6/CZbGiaHvYyaBDtMLqkb+8Bw2I8okXWe/yXYTIehVecZKHorg5GLpVOcJTsVtr/qtGc6l5
LmeVbQp6TzrNCEsxXxqjM0D/N9nW/xneeTsV3mm3stM7wbO7Yafq2L4pm8TKNpBoxOhIdmvDLcZa
G5evc8ult+HyXB+Ok0gfwhmyHsIJpoCpMX6nd7C0A3nhWJ3Sz+pdulvu+TlINQ/1E/RRB9wdjY0n
7TG9g9z8jWbCYmqjHsgRo7yyCs+QIwgP9yOt0sVUmibbIT+md8Vtt8222gM69FHbAoW1g9GcEdrw
O9tfVe6TCQ9X60MglGE0haUxKMwqEOGitwZZmsl9jMtNQyEFuShOQyTDyJHasvrS5xP+eVhZ1+d2
FoxLUqJWpiItsYyWG7jPwqaQ3Kv7YufdJjvZKZ4Li3zE6kY5VRvdrt+jG8VIsZinN/6n/GN5alzc
KcqEB+b4/lgJsoczTAw3RzlJzaoCOjO6C0tmQC1/5UNntKpwe/v7qi5ST6jphLUvrfElePNuySHY
wZPUEW5hUnqT7b07/6G8TQ/uyoI+NxV5cA6U9zqmlQDFu6/lZGdjSE/q9+Q+e3Z/eI2FfZFdbAa6
dR1y9D6a3Zrc2Ny6w6N2NCVpW+rhS+Egaqjuqd/UVmeXe9maUn9kdhvY3t7mv6I92DtvAN8+EChb
TTFxJa+B95RJRpamNMOQQlfnJUk8+Oj6K7sBeWa55vE8su+NWpTj6wob5TFDxEa02nY3FTZCpfX6
5GNFiTfqe7aNbpiFW3DsRbH5NMrP2A4duLQhk+p38c11xFAYvf0+rZBDaTKQBikdBAiD6lCMIkUF
x1C6cr6Z5ueFLM3DfTxhTLKohnYL3Da7/iCyDz9c4dTMLYe8j0ycwVxQCzFDGxOetifJUp180+/1
TXjqd9TKsTeQDgMmR3oz7JIT3ZUQLFmO+rnP4lbiAGfysugxjB0gFoL4nAhv2bCC+Z57NrfMyiOs
NWk3ZU1JtjzYOrp5C+7DGmB1buHkkUDwC/LCbMS7Q+HjpXxSvok38WPpuJv6W/BT+zb4hnRdbuTV
1YibxHQM0VLp4mbby2HUCS0/71UT4Lvp6yv3il937pfmGLex1xLidkTEPHgh5qtkhNbT601kYM96
8x4cNu+ZsQmMB9/C+Sc2elPfUnALReOXjyNeaPxyvt3H5rflaTET3Sq32Q8AG4KNPERzgixE8qKF
3SnC2/Kz5w52/BE9EGA6GQx4eGZnvyaP6swIPGN4zh+1B/01va320EmDzJ963x9aG+w6J7wyiLks
MYjMT4sC4zhZmqIcbvTy/UCUlRrX3ErDA5ZcFw4d0oh86z4Ppmg3N8EhPLl79yjoOH1DP2krHomV
Ys8TQw7kYbk7Z6KMxzCpwwBwQAaGc0K2xHsK3MkmfCUzfRXuL8xIHsWEy+VWiAd0WLsRTu0RbIP7
5Jkd+0NxhzE6BCfol62ckmamHK891Ht5DK/WqfP03OwITvXRz+UeulillYky9dxZiaIQmqaP4BHv
tMFDmr0pwl1AQqvuYJumAIOcftK1s+blIhiamj7urKk4zNuy0NBUf5JPwyHfww4ewdqa4gnKiR/L
33MZ/IBWuDyhdwGpqgFDnv9vzq6kuW1eCf4iVgEkCAJXUpa1xGscO18urDgL9w0E11//Wj45eKJY
pWNcKVAAZgbATE933YNx4t5uXD+hYUAdZ09ndCEn8S4tISIH6fPLn1wyMiMeuIDuQsseX2zju9r5
6dK7eXi5PPR5OD1mY1yuZzEU/UxPrGjwy7z2ATyYwl+1DWnzkAWN/Q7d+CCUv9p5xWMW188IA86A
Tnq0nYxHW+PhV6JBqAePb6oCl1Z+alk7llE0If3U3lWNbo5tQm6sIrbzqkDIoyxChvetsB4q59vl
BTzZ1hkfNdE2pYBEuPSwN0kVpwHL9NfWWkMiL41tXA8i1YRpYpdi79b5oSzG75aTrhwDS0Mbt4PJ
mfJ6rLS3lzU4N2kp2nuXOsXj5UX5eDidWxXD6UMBfoSeAlOiHYt+mSy0tHkUCtwAP01onhHxn86a
yFawUdxmOiRvBag4t11eWw/WSKOXqEwBIvLGhu3tuI1uWha2D7PlgFzHYjH+SbMtARXiNppoFkB2
2nluodL3HUQ24bMOqXeEaB+kt+K4vs+8RN0Q2dJNziO1Fy0hG6uEQvzUDkWQpGVyA1WX7E1rQQ4Z
lXLXNg15xOpHL2PWdzc6T7wdFFqhmT7P6IqrSHRox5ocWjSs7oskI29u3cy4CHRD88NNi7gKWB/J
57x1pnskwNPbPiu8u2lu0kdPEajj5tYMFn28CdKsmLMNjQWH6LpgLECFydqocrA2w9w0O6wfckFh
r/ptAqgsLjxFlzxOXocGbEeAHAWUNwpafkU8/NBoo8Zrp2BsW42SQtw2z+cvk1fpJxCNjveD6rNt
PBL1/fIun8zw3CafbOtTuB3r1rawQ7AhiD4UaR4U3X8c3I2p+zJnbHP5Iwux76Oj8dNHeBaWUV9I
sVf9gJsmz9Wj09W1L9JKrpx9S/MwwitHVyLuylTuQ669bcPjdkeaNL0dRdUFTuiMW5R4x5VL0FIO
yMQWZTO4tmerAOajooB1DUrwjXb78YHwJASiXtnHuitRLkgmlDP6cSj9tjlpEBco2LwmambM71GF
X3kmLCRXPqjTPq2v7UFIMYIG5b6tUnR9ViWY0MLoOyjqdk1WrJG2L4QbE4jU6grKZuC020/QiLb1
uM+cdCXWLBiISf7ksTCupiQO9yB53hPeQWmjd/7UELO/bIALC2QikShHFa2GntQ+Apwf7J4uhI3U
U193wVBf1e0ABnEjGudeWLQJF94evIY3ioa+PXY7Ovb+dVMworGuItRVrCrcd6VMnoYuq17zjoNd
0q7JszcTb2UrlnbZCAiccTSz5FLunap8LCL31g7Vyu1+aZeNS1fv2W7S0lHsQ5fXt7iunjKB3Lnt
iVij9Thl4s+Esw+2j0+eAGBu1DSZgApa+4FdTi32haZDBdB3ZW0YyEpCEEdn/aEaynglAbBkXMbt
i0NW2K0mtF9TXLbCFLonEJYnaPev1/ApS4+IjzrWp2n1llsymjO5r3vwOmWiRMlhyB2wSdXSfQir
jt5mngdEABqw5Yg8UuM2u5Kkug8szxMZqDyViJGTpONdOY98JeietxVq9u6ObYzBCkmOoZrIfQaw
/V5WpN1ctviFvTQR6SVoGcrSrcTe9tonDhBxYAEWXDX6bW7mu8myk0CN8/fLH1uwTZNePpd5Wrqx
QoQgfA/17pMexV3j0O11w5+OrU8byB03EiUez/sitX3t/eFRGFRTtBIbzu+DbaKppWyKSGfS20Mq
4nvS640u0OJ43S834o5bp1UldRjuQRvf+i5NjzoGy4Bg3o/rPmAEHE9HXjLnkbV3ijQYgXFMq8TH
ZK78/UbQiUlVNrPjgp54mkAfiUoR+Cl71L0ha71iqEu2Y/+7uXlR6nkGldE+HawnEvc/cuU+6che
SZ0txBeTQU63jtUXXgGpgbHTQVg37jNE2+ihjJruu9fOzcohufDI/3jrfbLRpBoYT0oQo4lCfQdX
xDsr4mYzkGL23VJvQPU4+cMwgpepRsPdVZtvwtY8GRdQcsLNpVZ5FZRQSg8yBRCt1UXXObZJIhGr
AcqpzUhhtp0/JhBFASVu7UTXnWkmfi1VESTeZ6WPGeGbwtWub+v4wWnL98sLtODaJmCNRGPS1F2j
T7i43nchaR8Q0T1fHnzBcE0OuR6dFbWw7eYYed/bsvD7+jgNr5fHXiLYMlnkEi4HHTUlPfZDW+wj
NUGxecrCOMhcD0QPIWu3XFjT37aYrPt07uaghLwDeiQGHT86vGePkw2sUJClcX3Qgxy2FrNsv86L
/qHicuqCSJ7ChWYDlYFqBU5cvCSBfLw8gQV3MMnpLJpKPYsaOgQi55AN6rcznbZhWe6oC2RlLMjv
MAr/m3pv5TRdSuOYzHTEkmWOZcGKVZ0HQYmwfCmcuJa+mAgoHqjnAjrTobNpAwUIywckA2+oUObi
Brqmayi0Dy6MM1eok1bu56NK5ypigpXzMfQGYAujNvE4oJJtMm3CFoh0P7XV3wngw3ceOS1K/x6t
t6VU4Rd3mPqdPavRtwfS34y51x1EPf4RgOzeDZ4aofRkMb/iMQuSguq7YeTJz1FZ2c8uhraD5bnj
j4iXzE9mr5wAk+1qyEemcgialla2T0/0rwSbfuBh2IA9jnY3JQk5rsO6eIVQQ/GlsSWBPqLO3hgp
sl0ft8TPumbYsDxNbvrUAltdIvPitqDFm7ZLiNbhGrO169q+BW2pe1BdTm5swuqgqAd5O2Di2zax
w2CaU0hptyDccOyWBUS7xYZVunzG8ZI6vl3kwDhA1Oqu7KTcDhax926mi1uVTQ6o2qvhmFZt9QSO
SzwPqnmIAiSbUBqoYyD9grouynrfNJOFvGCbPEHYIil9Xtou9cuxV78uG/X5s4SaBChjHGo0uXb0
KMv6a1+3iCY8eSJF/FW61wnEgTf1XwOS4Njsu7TsjnXD0bfGsvYmcXDfuTyDpZhlZB51La2mG3t9
9Nze3vCqDn3ooTW4dJPrcFpIFv07AaYzaP2oXh0V0OtaNAf8lxLMRtPfVHord4aFjTBxkLK3RR2N
nTo29D81DD7Y7wX9G8H2Ly/T+cszNVGOIGBs55rz5ljmwtr0iJ581F5AEg/MOjtdipe5qd4uf2tp
Lqe/f7o4hPaUDUQUYu9pEUQ0DfLkAU3DSZet3ExOlvP/IYn+H45xtqTOugpnOA7XgCXlNpz62yJW
t0XVoT7A1/o6zxsXNSn6JOhAm1Gg+KBK9Y1n2Q4plK2br1GBLw1v3EWRBhpSJPHGI8JnuvGKdN5P
pGLbrqnXRKDO3xeoSQ2kLQdP6rHrjtUs9+iw+yJd6+byNi8MbcIXdUWSEty5wAUL4f1OqzJ+zvNm
LYe1NLpx7NSFxUGOqk85ePHfqPiGhulKVXhp2Y2QIXs6EGSz6dGN0kdKvGcwFt55au0VvDC8iU3U
NJwnD0xlR5r8hOpeQPsvUDdc8eMF3zL5/UQeq9kulYNg+hT3X+scGWrvV7fKELHgWia/Hx4Wc1vO
rUYcavQmZIDsAuLiV4O9qxP6aKm1V8zC/poEfzbz+lIRnDzKcTacJwfeiRV80tIcThvzKf44PIsr
JCL0sejBfzQ4Nnj2LZkE9RjXN02c/hB5OW0vO8FCXDXRf9jYpq+opMd0bJ7GSEu/okj35DMwgBYv
NoCF/VKSvl7+2tLMjIChbJpRljF6JFVCnmQXSQiYxz+YHOgOUDcgAtUqG8/SBtn/rqKuk95msaZH
Qey7kOQohbdvl6ex5CGGb1dOIyzlwQFTp6t2QyzmvWc11p2EYt7KtWBppQwfr1QWRuiupsdxGO/C
dkp8m+b7jI+3aoifJeFr+YSzy2QL8+CuIRQpR+6IQ1k224HHx1BYvy8v09LQp7l9suM87m2VcfDH
9Xn/a4IwKiT01iQizsYR/OzT3z+Nzbp+lMngycMEoEhlZejE7f5r4hiV9WbtznF2m/ENww/zRI/a
Rf0Ldz7c9dWUAnos2lNft16DuC9N47R0n6YBHi+364jNDgl9SUjhj2IMePvSivKaeIs5GB4nxyoP
nRoNexBjgVD526ySDZ2eEr2SXj8bPzC+4WW8JDNt0L9zRCKwOlU+223Vjd2BsH78jRYfYLgnL9nn
LdR9L1vV0q4YzkddK9FMY0a85KDQ+UvkL6Rtr1wuw+2ySIi6ijx2ADGpCqYx20pcw3sL0m/ugIfq
VVMwT1jOnC4l9ERjNKA+nwwouXrJl5LY5Ur0WFgj85StY5raYIQA+1VVb1sOoUkud3zqtpd//4Jj
m4dsltmz5g7a7Idmvm94faO7taTd0i83/Fo2Mi16WTbgOuHgz4iCzo38jKyhqpeGP/39k7+ppC50
Imd2CClkk3tgO8p+E5Hny+uyNLrhzRGZmSNz9KGDDVu1f6mzraK1ntWzB4ItTPj8JKCyCpIhdmic
p1zxoC75TVj9UNPPihQv1/1+w5ndsMwTe4SUQO6BO36IXqaKogLjrXZSYZX/792DORiuG6dggSl7
gnePQ9/VLMDX3nvXXIoxtuG5VZWG4URq7+jF+UMxO6GP98hBRM5ao935IrkN+tZ/bWdC71kr87gE
qXDWB5LG453FZLWpkCEKuki4fjxmaMFzrAjy3MB9PeZcuF/Af5Q+cNAsoIiaZ2u/ZuHgMBMfTij6
IirAjziy3xX76nQSxIx/ZyQUL5vCgrmZSY+J1sQjUGM8ikj5XfJUc6RT7SIQheu3dn5dnDJfd2Pi
NqCnl+zotllAi32D0RN3peNkaYkMX2+jgSVJjSk46gA2wJzeN9m7Gt4vL9DS6IavT0MzZZqCFpe3
z4m9443w5wZyvN8uD78QSkwt0pKWfRKjPngME8jfoQe+n/vGD+Nmf934hqurAuy9uYPFSXqoQqVo
fhM/M8u+zhk9w9HRk4q0o5MypOX6IGPQ6K7uXbXG4Lxkm6arWw5rdT3ZxyG17p1Z/C5yjeZXKDZs
CXfSAE34Kya08CWT15eg2IIXo3KPko5gpbNw9QNRBtyg8xK/uUpSyRYmd2/C0iSN0X5zTKZpF5eT
t9UWmKQyvMEub/bCeW2S98Zj6nagO8A0op8zRDn4dVoDwuwQqqc8ij1u45e7RQm0jpNvlTPENywv
1tpKzkMzbeEau62Z17VdV9THvGr636pCfknXet7V3fBnthrS+ZZll00Ahj/yMACP0YOWqgMr+eW1
W/Bzsztpokg/RWxgx8ZqINnCKPHBLffkJNMD5LX+Xv7IgrebDUkFTovIpq17LFO0cVEodgEyFMs1
rOmSGRuPgKwNZ+TJK3WMI+o9WeOgHkenTPYj1aH20acfblyQlq2s2NJkjNBSd/08enT0jiFU5tuK
70J0WJWtu2LMSwZh9hkRu9V6tjx2BHmEr3N0F5HbGjw8XY8ujIr4efrKPfRjyrXb9Pm2EjioYYKp
w1mIVIJ3jDQ6Mb13QX+eKLan8Ous7532FxGPZfJGmoexRuO39caHcOUY/hCdP3NlMpuM8nLMbOCR
pyPr1YakU6BQGcrmPqhI9bvR2XZO2mMOacGqbH+NYh42oAF/qft4X3l6m7XZbTY7r8JakxBdMCWz
MYnpE2aLNciqxGqTDfH3xE32UVne2nZyaxV8BQG4ELFMPuKejMnYZahmwXaOoFjYC8quu+S6J0f/
9ATIUzD1QVwCrbsiBFP67xCE6ah6XeXIZgOSlZVhZRVIOoVW7U8dSMhQC8mRnrg8/Afn3jlzMG4d
Oimc2q2a4ihdp3rwGItvq9TW+yzlfOPa6Cpx2zTZh5bTvMhKT5sJdOeZX2sd3haZ8DbIN+Qb0ZMc
zARpO+0cHUGnWCnn9zDl7Wb2ZHKTs5h8LQUlr3Nc6HdOrdpB/wVR3/pSRs/odKLfkzQL0ReasrdW
1uRW5CF9sAY5bbOptaJAxjl5QfMLCq5jKby1bMaC9ZntNNptJVf2VB9paTl3Q9cDwqEKkX+fo8R5
zJnKbwoCJqiV5V763Cnp8clUStYQz3OkPtpeX+NQLvalQ/MAKqHgscT0rfLp8r4uxTSzqyaatBxk
W9vH0M3kfaRbfoOqh3MPbVWy76PGGn2ndZsNYUoHHrBcPEDDQrxmVwsh26SeJulAhzasyLF20sjn
DvkTVdFvJ7lSlEiY3WO2YoPnKuEe2xYMBh0JpMN80rxdXr6Fn282Cs2ZN8MoyXCsgLUN8i7RUMPI
YNAnWvy1ULxwETB7hqxRl9DDyAApiadXawR5zWjxv3OPDA5aX9eO6oXAZ7YL1cNcCDEy+6jm9LEO
6/eSW3rlMFkyZ+MaIJVTxv2QD0f0LAA6Zruvyqq3FVQRgN2zv6dNt3IDWJqEcQOw27pPkNfvj0qM
90XobFS0pqt0FsViC7M1yKWk1dDVnY6VGG7a6SdK/jj+eJA5r12CJ/aQBDnY+a6zK+Pc7ytWpwpg
iKNVhkdphw9lWv3iHnCql8dfmIzZAxRD5rTUUe0cAQxCr1ZcDqADKSp5U8tyvmWeA2a+Po4DCRk0
P9R8WrOEBVs2G4QKzvPWLcAiPc/3mt8oNr9AjnhHsVWXZ7bgkSYZr2TMm/oiaSAd88S9x1nWvrvW
HL2QcjbZblFhVqJilX3Ubn0re/ethjI4KlYJNDa6X85c/+BW9n55HguWbHLf9gW3EpTd8Eym9ZcY
ADDcMtfm8RGezhzmH430n44XKLfWdhon7JhJhC0bPXr7uGf2ndtAwTOKxzBwUlpumhYUchWosUEZ
kL6GGVUbja6Zp9A9KUn3Jx0pDjwH/jb4TQqpcvRrTK992pT7yFVkr4Cn3siuADuS41U3E9NiW7sD
QxNvAfCPl4E1YsrzAOzSr7OqyR7Vh/uh1c4+ach/hUd+pDX6otDU8GWmCZw5y8iuaMY/c1TPQSGb
1wGkgAAz1ZHPWFhuU7uG1GTPr8xFfSh3flon4F1rkuXucBSgEI9uvEHrlxbNea/QoWm/jCNwE1KX
xe3lLV8w3Y+W/E9fE1WRdFEE07Ud5zYf9MbGBbG9qgMejCRGaJyiZhZeVtpHp6P3bhMekkjeiaR8
vfzjFxz7o8H604/v2sJpwgEkwar/2gx4Hnle0CKDLvWKYy84hIncL2RfDBGPpiPAu3YQT+FvOyZr
iZ2lFKvZWDWATDIe6sg9kjxTW1YKPaG4J1pQhjb1ly4mbZB6jXyOOYketVVb20gn1obwWn8TY28F
bUar56uW0oTrhyrl1eyGBIqtOYjc+LATpNe+A4mdsVUr7dQLxmbC9EPQCGZuplBJFt8ywXyvfI3C
Nb9ZOF4+3pSfjIFQb6Dg3KOQPNrRrrxtKjtgpe333b3Vf0PT3tdsjVl2aR4ne/z0qcidE6prCqfp
+N9aZb9orA9qLtfK4Qsx36SRLXMoQitwdx/54IFUJK3QGSnvpEQHfR1DSWNq0bJdrwT9pXUzjn3e
a+hFxwX7yMbwvvdHq/PTmPr1uKvkY3YSEagK/7KZLVzKTMQ4QHOh10CR7tiTLEijat9G3tGyBt+z
QHrVspWM7NnAQIWZR+hcZ+rdtI0OndUgk7nlrvIH9qXlK+Ofd118wHgr6QaY0iZSUAYvrcyfQye1
g74tCejVZo/fogrd4VLO84ZtxsipUU8fyiTdhZZEySZNp582FykwpU46rKzs0pRPK/7JJsExLcHI
n5aHqUc7UUp/oE5tB+lMuT/Qrl95Iy59xbB81wHnfm9V0SEP+dZBr2tMxn1lPQzdmhsvfeEUij/N
QzthrkJVRwfiHiP1xe7bAK0fgDS9XmGB2DnjWYAScdGWMo8ONos0iqHDGwr4IG9Uu0rE2zrv1kqY
Z4MEPmQbE4matiEDyw8kLSPfm4qXdJp/A++9BnE/ezjhA0bZIZnQU6bjKj+AD/rWK4pH5O1WVFGW
NsGICYkY0C3tDNGhCsdvka3tezVlhe/MCag8ofy3crwufMZMcCSK1JPisCbpjTe4lfdjfEunbxFd
CW0LK2RSgyjtZX06lNFhzH64qKr36OS9bEULm2tmMIBJzIdxwsiS/snDJ1m90rXYdTZEUmE+7+uU
R2ULLOuBV7/5LDaWzHdE3IKc/r7MHi///KWFOU3rk5M5Q1Kk3VhEh4xEGwmkD0drzeWhzx4n+Pmn
T34a2qZeW0d4NhyyakJGnCtKjtybol0EBe2vDNjQL2E5hU9DJIfIj1tRrNjs0pwMxy5DVREa9vGh
nqvmDnnOEM/kKNpentbChpvt08kwjrYFYb0DOhQgU8bvhf6OPNLz5dHPZzqpMFuoR9SS6m504HCq
sA9SJH9ty0VjRljjiLHFCdvp3bopdmuyRbnpO+fnVFnNjSpLUNsO9YNFPNCfyOcpnsEG3yFD4078
OWnVlzrJbyrbObSq3sejYj5e2spnhfucifQ7JFsPIoaQUZOwL02a/Cn4uJloeTv1jnsjZzL7Ar0S
K8fHwiqaAlJ1W0MLIxXRYUa53S/G+gn36sZ322TFCM6nFmF+RlBULms96QKgGtu/hU02SAMFRTFg
beg2joo7ybqXuOiCKvrv8tYtmZ0RKnutQshfsuTQ8uQIOottRNZ0dhZcyUyYyCmdBAhLk4NmJ60l
vE7H/nZ0ww1FgZ9Z5J3z4naEmtTlmSxsjpkmQdYcOAvlJIeyt3a0mrcFger0FF0Xc8wkCcl12hQM
w2dgvQYSAueK8/fyL1/YAzNHMoR90XjelBzI+FOrt4Gstc8u7YARJy1p1VVMVXKwM1l8pZkHedAo
TCINz+jkg7TiofczO+n+83prBidwVqzJay4cA2a6RFEP8t8KR7BWWeT3YD4Ixin6ElvDndNY7cYB
MnZl45eWz4icxLV4naYNdgZSfVWK8oeLcLcy+JJV2f+eB0k9pIko5vjA0xHe2N3S/jlV9UrlbGmV
DHcfEpQpeFPDZgWwl17/pdJoeK2zE7Y6TwMg1r9fNrGlDxluXiIh3kyOsvZ0OGbZn0SBls0BlSbS
SUT3m8sfOV//xDFw+vqnw5N2THEAoeODq9DQqWM33rRDNt8rSL7cD32dB5QPchOTKPWniv3hbH5v
LUQ01eqbrhnlA3rkok02Ol9zPuR+VoPg6/JvW1gAkyCjniJc/ocGC5DKdGNlXf0EYYfsICyhkDTA
8zqaONld/tiCRX6wxH5aBzBMZA7tSXygRXfXZR1IS7oVi1mwRzO9lnDSuzrH0JI1QVFBZeh37rlX
LpLhSTY4kyCTgFtCm6KV0vM7VKhd+i3soqCRV7GawkgMj/I820smkSeHXozz125uifZZMpP95bVf
2mjDpXKvSift4EBT6ikOgWUInygA2sB6bup0jbty6SOGO4kECtsutCQPtvJesjJ9yEN0pXczu6td
52sS6xVI08Jum2ktC5waqZfhO7X9mHRp4DaZP5Jq5VK48H4x81mkc0SalC3OfqZ/O/N7DJSij42h
UIm5vBlLXzACQtF6HfQcxtPtQu15/Gcs8eweAbvQawCThZ0w2SeybFRON0anjp6+vcUui2/tmIJa
L6fOyxR544A+1nLtors0H+NAjfIkh3ot4nUXosKQl3uIVP50YnjimK01SywED1MfSabQVm1mau1n
tCxB6kP36YMz0WRl05eGN3zctSGuEdvDidos+0Oj8XtC8iuflR+0ip/iHksyNKa7Xrj3nPRHysNf
g5Pej3J4vmxNSz/dcG2nEmyGLCn4GuS8sTN6nHixMvSSoxkO3cYjmIdsFu5L5m5yjebqcQpk7dxe
/uULdmPmDW1aNkkP5dS9F4m7qOy2LJuzG6uSXy2wTK8428IcTLKJsbFcxQB32If6HW3WftU8kPnX
5QksjW04cpV3wqpGEu5xTyRBVAlULNKKPUBQIlwxzKVPnNbuk/GkdVNIPD6svUrcfTYrZB7lk0zk
yrnwEdX+r4BHYYf/js8tDzzGdeYg3+SUD5B+zPZ25bJtgwfXg57x4TaMVNCPU7GZAbfFfXXy/iMN
zUOfavBfUCtzdqM96WNU2WQ/cE8csxH6vn4qY74S8c/bOOiR/v2VnVNP4ZB5IJ1o3GnT2jz3c8f+
dnkXT4P8/xJ4Jk4cZcWuiku3PBSh521dXbQ3ecLIPiWWfiBxo7Zzp0QUxGigX7k/n/+kMIk4xBi2
CcD+8YHZ/Et56ppiuvlBo+pXHkaPI43vu2J6ujy9JQsyQtvAq2LIwxEplOJHlJS7BqQIFrmm+APz
sf/dmDGaoI6XyuiA7Uk3vejVYSR1cetR5qyk5Reeayb5xaw7p5gpyIgyCiLYCJW6mOh3fODApPPf
oKudmoZbG32ll9drKSoZQW9olJuryg33o9rN0Kbu6h9O8cb7tXbw8/vhmVQGgH/1IRqnwn2eCdy7
Ub+e4/KAtoyfl3//+bMfzHb/bkkioFHpejgPCjZC1HtwqierH6C6ULFoN3S89vOmX9MDWHBME12e
QHzLzoqCHK22e6oFeXJnCC1cnsjCQpmYci7jUTBJ8QKHBCBFphd3pABEgVcObwTv2ibUUTkUF3XV
Bm7+PfSsACX4K0c34jZS4G0hgNE8dHZ8H4rhQUzxzThGK0fneafwTC6JonIsFQoUPBxbPSeADwa9
7TyRST0SO/0J8tPHyBl+Mjqu3b/Oe4VnNqvyGT0uU1tZ+wqe8MxZ4xxomqCFQIIFeAMQ0LC7atfN
jlUZdRotbjbuHHmy5zmpfB5H/6FifpV7eyafxFxNLmkdCvK0SoOSsAGt1syCMhGpz0Igoi/PYmm5
jKDb02xMM4kiiBBf4+r7qLttyb+iDHblLOx/nbweQ6lR4wVhbtgHs96JVt23YNHqarZyM/jIEJ45
FqVxr+RIjjgNQWpvCL5Hx/Y5PHjbzAvsKABSht3km+o23uZbVgX0LTvMOxn0AQ3q5/aRvMg/qAq8
nbLYG3UoD6CZKr7Wt9ORvK29oRZywp40wnRKnLhsKzxxLOHFew2Z5yBnSfdr8uziVc5F/lDZVver
rCJwAURlI3auVbQ/Lm/vQmgyKQfIoBqL1GW4t9gz5XekftHuCnPCQkT9vyZJpQGcy2A5lQ3YnCv6
9FfEB/56+Ycv2KUpJ9SzeBaKTWB17U/9RoB6g3t5vg+H+H2e46uuxZ7ZI5mzfi4YqXHCFbb6Fg/z
/Ba5OTCgaBGWK6fc0g4Y288ruxzbZhJ73ic72b4JyQKey81Vy2T2STJCygQ5AL4HAneXON372OhX
6RRfmepXPHhpAqfI/uliP3ix6sMO6W3qpT5n1i5vHkt7DczykTc6471m+zQehWk/z6NzGPKJ5AEJ
mUBXTjd1PrqRm53o5ymowiT9Ek5huS+kKu4SL3J3tIjbbxkZ3MAC5++hInn3OPbluEEa7MQNG/VB
y9FCAqrP9xpety2cNAZFnc5W1mXJ/o1juWpSFHoiXI2rgr1HuQYQX5aPl7d1ac1PXvFpzeuO0Z6l
yOQx4PzSSASifemyaeVSv+Rbp69+Gr1LYTZggrT2JSnebfA57cAErx5wR8p+hHO1RlN1fhLMbCZL
K0I0KBHkIQblD7HUE+vJt0m675fX6Pz6M7N835VA2Fgj2GdGdVfEr/Z0VVBgZtk+z+wYOPMsPXrI
dYtI3w4OxCOaqxh/KbC5/y6+N002LcZQHzknPusBRVYObBa842SNMuD8/jJToIKlLPSAddJHOd1D
HtRHXNvUOBG77vW6pTcO9aF2ddODzu6I3j9/sp6KcXvdwMZRDosvaodqfUQJeU/1/CJ6UI5cHntp
VYxA3DWxHkGCU8NeHhz3IbFd3zpRjRRrN+mFD5gF0zABWA3EyoBGz/wrqP//skrswJJ5BFDy6+U5
LNj8/xVJQXoYQ8I5PeI7002Wz84NS/qr2i/x7jVMc6QyqSxVNodEsuimaDUNZK/sFya5/W32aLPy
UF4IDGbBNLXaUU5Wp49OK4LSetGVBJXgSg1+aReM4NbboW1TO0GWp+9n38qrFxpGL3WbbYchXtvq
pRmc9udTBO3DApGNw05ttUX89DmoVUP5dHmTlwZ3/h0czBYR8Wyij1o6QPR1neWHICzcsDq56k7C
PpQ5P/18uxFzDOUxBAg+b9rp1lG4G+evl3/+0gYYPmxbfKaFAOtsPW29eaumDZqUi3R7efQlDzC8
eChABRCDjhBqQmHQMmgl0pV3xMLvNjE2NRU5cW2qj2Xz9D/Ormy5bV0JfhGrAIIL+EpSkiXZ8RrH
yQsqKzdwBQguX39becrhNcUqP6UqJ4cQlhkMZnq6uf9AvB+tgEzBxtcvNvT/YY6zhNgwpbNJzgWO
pTV0e66DPu4DIDhrmVSxk/f5TT51W8Dx97N2zrKQO8z2YLSDRWLd1MRoPSx2qWv/mlObgRo2cX+x
WlU7vyu3Ul8ru7Isz7IiL6EkPmN2WfMptawTQrQPVUydZTG2lkYMjZfqMx7bN5ly95UcDnO15fNW
nmfOsiKr5txq4dr0WQxxg6ZMNHc8e/Ve3WqwK6W3Cd0Iulasetnq4CQyGbK21CBSAKC0xJU8t+rs
pRvLdInG3ztfiyvZdutaNUNbn8YS6FVQojdHnbnkEFTQvUnzHsIyScUiYur65LG53ngE/pUJeW/c
hbWjOYB1SVcl4C5B23bImmb6zUsvfRGaISUC7HZ2TpUye5qL9JNFLm9/rbJ+55bKOkEi0z8ULYHU
T9KWP8koJh0rLwi++x6pb6BcA7ap2eXTyQX684uujPkum7L5KiujkrC1yuzOZbCl2qqtSDLffFa5
9rNPg9u1R6ej2dt1t7PiHP6enn88Zg+BFkcnk38cUv3YWVnExm9TQG+l2nDJK/v3fyUmrmrTqtE7
jq7Hb6wBgLtAgGVepymNJIj8jsiTtW+AJzvY2KbfCHZX5rVsMSm076mO2sGRzDM5OF6dvYw2+iRC
47T252liemMBV/zfshQO7CB1lYHGTgEs+peuDax4Ihl/VoY3VlhOpECtX/tbCsjvWxvKxv+9Q0Gy
Z/X56EGSgVbDSSQyAAG60YAqJC2kNq8fiveVrIFvXBhd5drQ6KEQ0ZpNGQfix5CD83pOjn/5tIad
cEG4Sf+4DY2G1Irs4DvkRNBLHBO/OkD4I5og5N7d8eDZbg9l3kRt/yqcXV8dJwjwOe59TruwrV4a
+cUXNOx9H513G/txWYj/t1u25LwZtCWa3i3n29Ebjs4w/uR+rqO897KI5s7RnSTfi5n8uL5S72+H
s4QqBHngVK5Lq5OfKP7YdjbdzRC1281tTzYqb2tDLIJXY5l6Vh0H8rcBs7lng44IufhUxq2wvY1F
WxvjYkX/eAGlTTL1FRo7ApF+twsRc5/ScNDAel1fpzUruQz8zwD5pFD45Ck/5pAuIdnz5DsR2HfC
Mnl1zRYMdsXmlwgFygs5lj1ULRpObwsbGoyeiusixWXEN26jlQ4V5+/f/zMRrycks7sEE5mnyokk
110khym/6RMkSibPK279ikxx2xG6p33m7Umq2b7NKGJ2oYrYgazmr+uLuhKcLGENySD1IBg0dko9
3RudAI8cfKiq6CzlNWqINilJU/fIgulRjPUcaSDbQUg2figR5CxBAcKMLWSscRjEWIbpDBINgG/n
gWx4sJWjsFSgIBqKTaYF+zawpVFT3AW9dWu6au/kW8WrtREWJpMiUhNJD/WsuZgfXW+Kqe8h09Tv
xThsMSOtbPASGpAgfKsqnvHjkAcPVd/dk9a8Xj87Kxa/rH8Xne5GEGGwY8IJ2sXNDhJt4K2MP/b1
xUsPYoVaDD1nMHe0ExMvhEigHPuNr69AJpxlzTtjXOUupC2Ont20UJ2ATIq15znPi8jpgYTYSQ+Z
1rhMtTy6AGE9oAeJ0j0qW4UG89aMbKwdiCZuKvTkUQWwaTIADZxYlYwt1bn7flLJxkKv7eEijhRc
9aJPHXYEJOM1JRyMLu6WVMmKVyWLN6NXNnZVSRdF+dreg+0mCsRXj/eH1hoit/l8fS/fH4Qtq+Wj
I8o04TY7XhrfDGdvjsYCVrn7YFU1lNdpmm8Y7dpIl7//x7fqDHJczM78Ywf9trdZTvoowMgby6BL
ftYz1WC2l1uN8+/bL1uWUx3LbR0UrpwjN36zT4Uow3bSDiQ32RwjsN+6MC77/E48sqymttrKeWtZ
7Aj9Q0fuplyB68P1dHuPuHesQvTUJvdBqdzQLwRKoJZf13vmudWznYlyd30P1yZ7OZz/rGxCUjrO
mWDHcnQfu8A75DZUW1r/0FZb1ZS1IRYmL5RQVofFO+atCz0hqn7qeqJhOozQInDzx+sTeV8OBpHp
wpzyzJsy4lLvCIrRwg7tNvV+MkOYBi8xkPC15bkRaQa67+Zex4xl7XNj+2i+9+00+RABLH7Ewu4G
wyqeQEXvCOiZfi6S0tr3Okf/UCDsjfrm2kSX9L7QTa0tpxlgDJN/oF4eFozt7EIf8uahkz918lib
Ps77+ie0/Tbylyt7+H8lK7yXugotT8fCHZ/SSb9Rnu1TXRWhBPfG9R18/+JhS9rfqTRuqw0UIY0m
ZwjMFSgDgZhcOcmfjw1wmdw/Z902yKtYkza3Nj0Fya1xz/pDMpCU8cuc/vm0P5aCC9qa22p6rhsS
t/WHqE7w5YWBQuAWrFwJfrTTP7XjCcKBnXVzfT3WNnVhmEHVF2VhKXOrSjB9+Pcelzti5UCFf4gI
Bj/e/u+yoFSIIKXCsrDsaZ5/qSyLRvUzI1t0PSulVLYsZwvazcK1anMriybiPH1owZdXk+lGlwMC
xzYC+eWdMzaRHufQD9D27iOokTzuqzocGh5Syg8DhKIotIOlch7npNyhNBXPbAsN8Tex8I6fX1IH
+0nZcR9tObd2kY5vpg3cGCACGakSKb0UzCt7d3SKHZp26n3TTuT7XCc5NKs8B25KTubTIJv5RQTI
XId16rKI97V8RfpLj7vAF22O0q8THBzFg5frB+Pd65ZBKOu/25YzcFHRru3OvUTHKC8Osk7BE+Me
AkjYe/OP66O8+x7HKIuTnWtIHJtOdmc2OX9AJlfvQOv4EAQj4D9+OKoR0o+oznzEu2C0xWHvi0xU
fgUIdt1432ha3LECNDKp7WTR9emsLdrirBOA7CH8yOl5mEVc63tZpDsC3RpogEUBKTayj2ujLG65
uRg5Fo4RyE7c+6KLU1qEQLHN7lcQ5W088dY2ZnGJpYKU+JhLzn1xIaZHtjjOtHt2W/odTdFN2KZW
HTXS2bi5L/v9f/bB6BKnmGurRu9U0J1rmt/W/aWA2G+UINY+fZnhP245UVXTp3Kg56KedwMalOlY
b5ynd50nfvUiJLUz2oLqESIdVQ2e7iyWtAxJ+XvqP3JZ4fuLy6riw8iyyqVnh0znhPfPZWn/CtJp
40J/97LF5xcmbiY0kKWBjc8jdren9lkX6aHPko2S5NrCL2y7TlkOIi3UO7Vovxa+/STbbt4wtJXj
6S0smVWNQDKVg4Ro9iJrTqKCv5XOAA7YcifYn+5DQDIs0cKgIe2clkOLkj/Eil+qwqOhyMcveApv
pSLWFmlhy+icJn3Rqumc9eU9C8pD07jfrzujtU8vTNj0nZrHBMQ/QtmfR5HfBr274R1WTs6S6gUk
scC3upCOyVtoBToUCpQ/KijEXv/hK2a15HkBs6xofIWOhQwCqzQ0oE24GUrPnGVZk5vUz8oN17By
ipYUsARigsovJnLOCucGnBjRPCqo1lWZCfMcs3LbsYMAan64Pq+VDVnSwirLJykZBIQnsiouAf2d
5i0s9tpMFqYMOHMFU4ZyaG01JxuVkrC39CsfyZ4zr42G2iIg6mq2nh8XM3vHXbsL01Z4tSrF0aUw
ehCTy+3eqUNqbO87WLL6nXLRMm8EIbGEgvAvmaVkl4AGekdKk+/n2nV3KHbNrx9b1YUrMJryqQFn
6XmYxCdHqRff2YIZrm3YwvoNa0jPkbU/Dx4zoeDj9DDa/YekKhgUUP97McnEKTtjGtT023vXvELt
dcN+1qxzYfjAT2Q9afFhZKPPniH7phk+tR3fXV/wlbO2RKD5fjKhbMbA+ZUfIbkUzqoJSVHs03KM
aVBEldyIc1b8wBKS1hnqGK8bybl0E2DnbRoyf0SvJ+U/oaS04crWBlnc4bSwIbjBUKB2G49HfolQ
3Mq6JHblABpZ1SUfHOcy/j9hCBumDBJPKLgPo/VtTr5OOQ8zuz1y+8f1bVmbyMIFGKvDPdvjulXC
IZGTOsEbSJYKlKEbuaNqU2N+bZyF7deedKGeDnsjWduDJIF4JkoFVD6tYhQn7dnDw/UJrYS5Szyf
K30IxkGX9pwoMMhzFw2UX9p0DnPvJ675/fVBVkx8SY5SGI85Vo0L3lQ2iAAD+hUawR/CSzG65EVJ
HWS19ajYuffJG2u678U4vZWkfr7+21fs3FnYuSFz4WDl7TMkOP+gzwcEmVN/b1XTVsP4+6z0DLms
/x7aUrrjOCvJzo4ty1urzdiuS/o2rkmV76Rtxpsup/oGVHYgJFNkeEiD0o8vEkjfXLDAvfGOTqcg
CNjHdmsJBJQKTBPMmtiZ+8mLrqBv7Lns8/XVXDnXSxhgNyedmyN5d57G/DfylTtROG+tGX76eotl
am2Iy9//4wMCA96/At1SZ5brPzSH8hTeosohX9NcxNdnsWI0f7mO/hmiz6x5pKRxz6n8VpcAv5rk
kFY/aZDua7bhaVbO3ZIlJSioaufS2Ge/urc9FllqChtnw+mvTWBxnSPjQZLU0/ZZEvFonPlRVtaP
KvCOU9tEagDR6PWFWjH8JRjQqjUn6CJk58Rr+mg2jX8SVm8+ZppscbfrWoCNq/ecs9+YKEmzeLr8
mbUbu7y2AwvLRzNF2jvQF4PaCqSKu6IMbnt0pu4gXDd+7L5a4gKRPncDUgowVBYKWtyf/AbiEMFN
Wm+UPlb2eYkMDJDlBJ1GWZ5nnoFjNWnMziFFeneh3r1hUN3e1z7XH/TES2hgp0wrkJhxzhbQWn3y
O5HfknmrMrVylJYwQGhzachopgr62kUVOcEcgGPf/hByntElEhBU7XbCZ3h5KPlBIShNfus8fWuU
+4uY+YObfZnZP17DiI4OAcNTUcv0xinqR2p8O/J6FjXC+hBxByaysGw1EWuCrv10HlzvKUj0YybU
kweakL5vP3io7P/Owwa8Z7I90NEWzQOZ8DTNDxTUcZn5vdUZvmJ5S/ZjMAf2Kq8hTkJdnR37fnBG
iGkH9puC4OLGTbQ2xsK6M7/3KGGkBR3IVIejz8lhyPwvbSnVxzI/S1gajpRVIxNOIVCCcuaIcosn
9i31b6771ndRfQzp8/9uAzjm8y4p2Hz2dEdCI2oZVqAVRRh/V1Dy1cUKhhC9fOzrYGtfVh4lf8md
/jnB1Fzi376azzNIWx4h5goVW4VG/WPPff0t0M380IwKT4iGN/z39Wmujbm4zl0lR1s703yeeiru
Mh3w20Tz9i0bk7yOBtaWOw9NNVUkRvDURdcHXTkcS5rimSsK72ibM9JfoWrxUAFjsbPVQ7PilZcg
KWuedWExtOlkOkcRCBIBo5hDEF0leHvVqIxsIWjXprFwBp6fVA28sjh1Hr8VJvttivKAiW2lZtcm
svAESRW4o89861TZ9XNipb+syjwJ/zXLkEvq7S0ZirVpLO5535SVGsYhOBn/phGPxfg8u1+ub/RK
sLjE3qag0cHjZ7ZOZfBpCm4NwnuZPVZyI4hb+fwSeVuOlm1NxSROEr+c3JYQEKL03tbex+KrJYTL
a526D8BPcqoy+rURzL4UEfiHjIAs+U6LNlOTC93Nc53RMb60fYWlLX9BxGrDtNlf9eJ3UlxLjBgY
YdF8q0R+pvDGx6aaABbkgkW5HJJHqN098QkXTAo1RmhV1dDKAsGFkvZFpaoRhyCgwy1RHSqMoBTN
b6AX/wWsjixKmfU6It1wZI3vhbIgt04FIISEDFKIfy5DwSY3Bqj8TwuxlNB1usc6YfUx9yR0s9OJ
x0hH22HausDcKvY9zSVQ5JX54QyggXHzwH1jmjRx0WoZDTnzQtAnyrjPqxqk3LrD/28TkoYtmE12
+EfQYNdOBY0H/nv2GtyVXZbKqOao6M8prSI1d21sTwGIEMF1vXNaT0HKYcpDWYOhUWb1eMit7g8k
kSR0K0Dm3KkKTJNMlVHi4yFqk8CLKjx8yugSsqI+YsbhqQyU+zRallVGwjhg9YOc2d3YExEhJaIg
Qgn5vdjTwGOlE+iDg9lqokn4j6P08m/AAaaQ+2iHg5l5cZbAj4cC5zfuqApevD6zH6AQpV4G165D
lBwsBQk3SOvFrbHc+w7CVTrsaeu/Qb9YncCph6Az9Weoqo3TifnIaCUgnoQeQPmnYnWGeoJxogG4
zlNadCxs2/oxK8B8GDDnU2DnoL6d95Xb/slF/2I6BWIdLr+MRQ8OcNkr9PNm/huU0i58v1UQ+kMD
rDGnyV67YG6iRfEMxFQQ2WgBPJRc/3ShsrHvTPVKdJ2HNLOfXcNBPYmU6T7oswE8tBnBGMaNCqsg
IZrWcJDGpA1BOOvvPV6PIURl/iim73lSZpHrAwXHx6qJvDb7HXh5F4pW37dl/2sISojwDkXYsrkP
C9m8udbwJ0X1L2qTuthxCorzcC7nPN+BqBTsFTxjftxD+PRr0StkyKGGuSt01d9L29WPwsqmG9Wm
1Q5Mtv7Ozv1+10DdJORNg8JMYL4OU9ftRpkUO7hoEglopZ2GAtlDmk0QAemGs2MZZz/qroyruppC
bgtySvpSxgMrMtyql9ZgtzYHt4Eyp6yTiM7gcy+tCql6c4HwB0h1zRWuL9eBjE6QI9hAN7oT5hrc
x6oVsLHJ3EFZ61UG4tl4YwstMQH+IKtxw8Ydv/caogKKjfnOq/3pi0+cLETao78jpLN2SA/U3yua
zifi+EHs+E0R2Yq6kEWjKp44afcF6Jae0Y99C7ZlHcFeH7Uuq7AUBPg+rX/ZeWU/ovnGistkssMg
VfVFj/Mr1YEb2op94Vx/Y6QIMC3O0GZXPU2XXBspIUQA/tM3ng8vqZt98UjeRj6miM9WPzhrj6QX
3a2QQRv3bmFH1liqYVdnBll5yixycDPTeTcZ90Bk2pXONMUGSAO1Cyj63PdVkwfYCoi8QX+0EhLd
52wGzJ94LfiJa++LP1TpIQVK4QmPKX4muoeSUFN4IF9KkS+Vmcd+KM+vbsAtJUE2U1+UhmbWHMt0
sE3Y4vzuVKpEDHAbSIkgffTs9aN+7M3IP/VzCaZzW7KbzgRlF1a2gR6qhJIze6VT6TwGTNsy9qmb
nls4wD1I/SNBcYZdQOBDL+DBk4vL4CdFHtTE3uSLqNTuT6+a81tfN/IIz9E7YWL35l6IrjsIBbhL
6tvBDoDwdNfIrHilvinmiFQiP/mG5fsBcd0LCLPoa4fEFjhnp9kJFRKHu7Sqmd4pBo5nyNyyQ2px
oKBtIedXXqIk7LRwW6WUqRNbRNaRM9lF5I6ivhvG/pHPoEjqKCv3tuvyCNzm2OEeNeVkN5Qlg3BW
JW9A+gBWZerB/QErt8uL4lvC1Y3b8E/jQKCvAFTizspQ9OGOpQ+ZHvKws21Q94+pOtqWj2PZ+jyi
Xu3GWoBcCBwGL2nhZ9gByw/zqbgTgyMOXQMQGRfV5yDl7JQKF3okdfnUDr0+UGJ5sW+yPobm1hcs
yvC5sGr3ROFK49Gf3tKkZmHZD3WYjfwLWNyqcIT8/I++bslrYNt3wqtNBOxiFusR3oDk3gDFC3Bt
D1VRnlwSJGFWtjTiduZFkBVqH4fZdH94MeG/+kVy6885tNpVX7xdD65W4rYlwBnnCqxiaYBSXPLk
icGOoMVNotr7/LHPL6JbTQWEZQo0yqaB85qAIyRMdXCZ97TR9vE+yJnRJcgZOgqzzm2fn+Z7HIP0
YXiFvEUbtnfZ5/HR+ma/8bfhRT/qO9TEnq5Pai1iXMS6aevVTppxfqJpk8dKGt6HUBAGWMzxZRr1
abHVNLgSvJPFw0pDoztNZ9s6tf0P7ekwodauzMowQQshbT4Yuy/x85IUYN8eBn0utZfui94NXoil
NGS8re7nx5Zs8ZKnzTghvSv4qSz1Q0PLuzQfvzHdP9kV/X59iPdPMlkCsKGIw8AQaPNTlgNP/1ZJ
KBZvqdKufXvxjjdjQtGPgjQjT4cb24PocmoOGpfe9Z/+/oEiS5KssW0rSDub6VxOXRbCkSdQESWI
sET+poy/UeT/+zL+/0ge8eZ/sxEMLZTa9Zvp3FjthGutO86Sh1CLiRvbjX1SvbK+AqeDeBx5+czY
1IWsdXU4JwzRpC/DztQfetORJdwbjGmqZZ0jUaYv3b1UdN5JJeWjpctiD32UdiOJ/n5GkixJtCAd
3gIRgNev4xr7DgQHM7j36fByfd/Wvr7wbni6z0NpmIHhQIan/NP6G2mptQ8vHu09gJcwQClODrWT
B9PYczwG2bC//rPXTvPCfwF+nbfW1PXnEvJlQyhEMUQKzKN3s1NOz9fHWJvBwuAtrwSdv5OMyGq7
5pB3bnXE7d39+tDXl6hvC2obrU1xkr3e1Q9p23gHlErkn499fWHtMzIOc1PZWH0bF3hWmk+ulW6p
zqws/hLYDfHeNuOBX5zH0hNxMNbJkVCd76pxKjaS2GtDLOxcZoMYcqvB74dmIE3b+ILn1c2Gn30/
2UeW6G4XL9+K9B4mMNt4xSE4C50xuPW7BIQqbPyRdUKEjqM2vNbaZC4H7J98ZuFZrZkyFNRFg64T
M+xk/QzO/cP1rb4syTsucUliVjmBqWUpizNLx8irnhofDxMRjoPcGGDt5y8s2YI6ysTtvEf1qIkY
QQtVieix/HH9569Y2RLxPTcjHU0XDOcMBNaxG3jys7B87Mj1z6+tzsKICysrCp0jNeaT12b6E+B5
o/VrKsaN768szpK9zM39mvGmR+6zYW+TIo+Z5z1wbX2stEmWbLwN1iZRViBOFKv/aVbDvLOI9je2
dmV1lnS8lnHRF+WgtFlJC2mp/nMmndNQQiJRz18/tAH+wpLRGghdXILUJ5nvFXlz2vZg8t9u7u6v
f99///gvse2OA2qFJkiC08zAIj6M+ae5gEI7gNp2m+1AxvRyfZyVc7pEt/fV6GdoL0KQDs7vSNSu
/Ui0nd1c//raMVpcw13GtABAEjbmj3GhSJQ3v9nHxAIYmHf+64AUeJ1sP1eomCJ1S/SvwtxV/fcq
fSs8tmEH75eJiL+4kHXigprYgo+rHZRHSO2rqJ98dU/QetrFfl6Pd1YA1eJSAYEbO+W8VRxY25eF
gfMxkfgmig+1BxYgNBwICMV9aFOWQPam53PeeEqcLj3F2UWMK0kTFQJitmF+K799ybqL+9KgMRXx
PsqBd71n/8iLcQOwvXKglnD2tk8rZ26t4syNDZaGSlmx57h/illYGwHe2ggLwzaFCuiYDfwkxBfi
GiglNnFSbHXZrJj1Es8Ok24LnWp+spv656XDP/OeS5JGHi1NKCHq+bEtvuzMP1dzavupq3sMA42+
wxzkz3Xd3Khp2Hjar81iYdYgFKIkBwP5yZ0fwCLoe2U4VJ+d4JvcpFZeceFLVLt1YbJzqCtOvaR7
4at0L4jae0p9CUSxRTG0NsjCuuveRhrEx15Ppgx5dpdxdeB4TWXpVpP92mlamLFEKcHpEoufjPgx
0QaJrxkVlY89oZYQ95IqpMsM7My3dRda0DQyTP++foLeZ19i4Lb47xESwsllNRgOuUF506gyh3qy
BYYgg2rf1B7gGMGXkp8Tib7zqt1KGq24jiXcPZ91U1RB5Zxtu4r5ZVtQQ9sKOlYyUmSJbkddo5hz
5HGhz6uyg6JdcJw8Z3qRrkp3aQImDGTc1L5oeXXLpUsh++lYe+r3fgiZnvIQgEUemrEcTXddixwn
Y2W5qxLbIBdbJVuQxrU1uJylf4zX5qMlKDQzzl07smjQZf1F5JT/ur6xa1+//P0/X59E60I8sA5O
A54eScFRvtpqFFkxp6WEaq5m2hDij+feLr53Xn6utEIrY1vvKrYl7b1iUEv1VJKngFxpxCv19E1P
r6xE5czZeBmvvJ+WaPfAIrNICIJSp//RdWmMPxwN5mem9r37OmwxV6ztwMInFHXfdy769UHm2L9N
LSR1RnvDI6zswBL3zgrUpJLRCU6e1aEYTKYmGnM5g9KLJcjGN3IrLlq5AZa49yQnGRIUjXMWBEJ3
VD4qPt3VQbAfpuE4zXJ//bCuzecy/D+HlQ6oFGIsXJc9MB4qSwUauUs3pIn5LTI3vj7KyoYslVVR
SnLTocNkqOfswcBzoLO3sSFrn17Yct11tBjakZ/yZvTC2hkGIBTRCnv9h68YwxJ+nkyzgU4m7q8k
t++ZDO6ZyI7E3+JRXvv8Ir62WALQnQfwEHTR7tH3vrdZdiwm9nT916/E1kvoeU1s1lUQYDoLDoXM
nAB90YqItOmuqFFEnMCgHetJoCoabHWpM+fvC/OdvMISkV7NxmXN3MzngSJbLCeavLbe7BxBGVYc
jMlB3poX8uwVQ/JVZznyvZNffgV0K9gJtIh3UK41wx7MBu5LNWfmCGURC7fU3I/fggTtJkVddPe9
68kmollH793ZG2/noS+ixBLW2ffL6U5OXXDjj265h9y5eGGp6Q/22GWH0vLb2CRQk0Chkb94oP/f
5xyqiMIl1olT8HU6dgqfSiWH6i8g7ZNP6jQiQ9+8UnT3U4inq+IOhbourkZUpLNimh6aSasuarxA
o2TmOPSUOt1wMnpKb1C3B+KhbO35kwNV0U+CVeY3DxL6OvW8PhqZ0aeeDi2P2iGRHnKp0oRTWQiI
wFD/AQw1/Q2UevLdBEXfNxTgm4Ndonk9c/IhnmuFcudIUeEXnleNkUW4lewyyL3ugE3JwpxBu8QR
KVB+3oBsmAKatg5SMCRyHzCQwJ4+ox3afE6x1IdC6Owp68oaUm1ObseNA10S6kg3Kgc/llX93NLs
t0Td6VCR7pXmdvZJuhJMsB34cjzFwhHyeDtpqebTMPM6FqqKMpEe6wQYPNDAzdKYY9VnzWfHrqdd
2kAYjjmMRRKvpVjKYt77rfXDKiwLOp91u+vd+oVZWRJCTfZpDvydh9dOCG1QvU+L4TdKvn/A7DM/
k6ApbjDkfEoIIWFP0KvOc/vOGvvvrpA86hvzbM/8XI/OZxIUgLRN3m1n4/aUHq1Ckzd3KmP7nMmD
z9XjmE2XRopEwxuCcaUo5bcGCr6R6PAUTQg0TlDPBn1joD4ZP5AoSBF149MsjelY8FttVN1H6PW3
v0zV6J7MVIGSXdpRNxGzR/NMFdl4A4V+VvgvtJ6sA7jC78ecuN+Y30B9eJYQHi4CeW4bIPxyQazL
OvXAFcsSSBrQs0jZDVHqo0M/HpoUxUWQXvcqHi3psTizWjA4uJXZ86lOT8Mo6KHi3nhsQWi/cxA0
70AXN96QZLZjkXZepEQrj2QoIEEzNuWJVHV3BHMe2YHcx3/MW+O9Uk3NFOrJtg5KdQjQambfCJGJ
sOuaGtyhdauegCrlcVmWwdmtJN+xzpZ3Bc/MA68CUB7UOrKKpgPKrIunjH2mecHiashfaAtRMVqc
IPr6eRxRJwce5E9dSvLCWoqyPuEiNsz7M9XVyVLiG6+A4e5Szw89w+Vdko0naE7v8c7+XftwpvZc
vdDA7yOey0MPQewbhxH8Rl/s8ra8gS7EV6er7pRh8ZSKg0zbT0A0ndPSO3ktv3Py5CllwffRy541
CR6KdJJxB52BJnXKfTON886w6YZ1CsSeSX83CVA2kOY7KcfdWKln6vu3s528Db05ZLMfs9RKw7Sq
TgjfghDpvlst6M041rdOJs8I/o89c49dUxFALJO4c4svSQJaHGp7kUhyGVmp9QRm07txso9czE8U
wB5fe68o+u37HMJvJX0k6bSv/PzPYKzHjI03VsbuHd96rpkzRpSIO6P8B2sWe0GTh55mRQyBA0AF
aHpXot5fyOqmTmqwkyU3dfk/jq5jSVJdC34RESCMxBZTvtpM+9kQ4y4IEEgIZPj6l/12HRMx1V0g
c06eNGAD7B4WwzhvCpRS64lm8upk87efQD+Ihje+sodhH5+wvuvd4r/MBCQR/gqmD5SzOKwgywHr
CoTvIz7tIIx62EbyN6X6ygVFTIHtDrC+zJAKuXQlpbopegwykBro22od8ir09rcM3S1I3H2elkvM
9Vji0SPdjLwS1t5RDXMgFPQJLIJK7OIjSPxUTMPykfngTaTBZyTl3TGcikN86Gj6s5HTQ59GiEZZ
2T9B/EvvolcJsglAe6xburJazstTm1OEYfgDypbbnNqw1i0kYazPy9gHY4m0ukPH8orn/sQCfZ1a
XYGr9YMJeuyhviiCIDuFATuTKXhYQ/5EdvmR5jsI0KH9k+UYzZpMPQQw6u5C/zELxgsp3dNo9RMy
XkEg/dWxb7MpxZ7shPRsJE6YfrzBT+5hEO0tAxGv7fAtvIB7LGuzN5Goezqyt66N7/ALwNgSx5TG
hK7wQ/KRE2NAa2B/aRxfLSUPIC4lIDKmL6Ha/nMue21xcnCRDeD8NV95Im89sw0CL+zjnLAfI/lW
+UwvdgKzpYf7R2/VlUfb4xCLty6InnLFDnuONcyaTz2tt10Mj6iPYRkSTp9w0gTfbH/K7HSP9+ms
cAN/UyZrlchDiL8MzicTqEvLY0PMybXhtYv5PU/9B6AVUuacHSVMk3CD8j8bVLLRND2Ixow3AuoN
RM2A0COf0oc0puslSzt1SDqMJXW8q0PWgsS2LSOsVtX7ygEyQcr2EIE5jdNLXgnHL0vGD5ODV6vg
2oFoRv2cYvt4PUz19FtCGfjMONRtdOjJycLk7KCnND85Sh8E/A8LwANIhh/792hHUC7Iiv7kByuO
/QrUT2S+xy1AZQki3A5f2WyDw6O/y52/pD5BWNYU/ssEVl7Ygia5CT4WKSWP8Kp6kbo9RZj/YAw9
vSJR2RfaLpeUYEEjBXhN+9KK9cNk8tIkQ1LssOkoIM+BOy9Nj7Dum8powYMOxv7Y9TvSxdxe8nB9
38PpAqv+R7Qxr0Ecf4DG+bp5e/V0rRMMoNeJ424TX+kE4qG24tML9bTT4JaCBnnkRt7nnUr4mnRt
1ecczWHU35FWUvcYOBdxth1dghp2R7bgAPsdq0EDS9k/qtIK5zo5xCSBn5McriYNuyvHb47kflbw
LeZDBBZhhpi4PgzLHIhmB8JtwUx3Tprp6kDxK2ka/0gmWi9B8A/FHvB0r97kwD/zdn9tYxI8bkjx
xPLya4Hp+lNCxamN1S1XOHEVWKyG9aCBKb3XE4bKF9RduNj7N0TIPC07vYhRnK3jb5qzqYRv70OG
xdC66MCt+d6k6ue8L2/Um+MejSejgi9pZYWaBXVgPLU1G+SGsBh1ipU+dtJegTKfxja7xy0SZNJ8
uVhiryTKX4fNPJtQoOSAUWsNoIxfB8ORZNfFh0a7K0Jd3pZeXfpp9eeuk83P0Qb278L09CWX9rBt
XhReGV2RPHgY+vw4pdmhEe21UfbDzc0AXtjQlDvF5lymfC+HjJ5ou/HXTofizGQHg/3cNodITnHt
U4YTI+/TB/iVzUU6gcc1hpJUPdG0CKClQAHCLoOOXgKXRmc1ZUkBch15alu9PEWy38uGJPtV9Fjz
xmWm4jp05di1IHhaFSCJg/yJQrad3CinYkRsVZ1uuiv3zb43oaKgh+ovkiZo2gWBL+syVqBZ88rx
YC3JjL0+9s1URcuKCibA8kr6HVeoHB/CpDmFMXydujnLi1HDHinmi0QGd35u5/kLFk5LzbrlV9Oy
f6EhyMnJvajZFOzFuhIGypvF4R8mV0kV8qKpe146HHXQ132k8fC+xVgyBpspb3ukd8Xd0xoSexCw
+sbGNvQmwx0rS2ZfoEy+Tt6AdL0tedGN2VMc8fjatFH8iXZHwkpSDsfIAM5FiuclHae3bu4BWCYA
4yLVfm1S14M0537UJTjGdUT3y76BlBixU8b2Wy7yGpTQ4wRHcZDnxnqXYwXMtqAbUDWLvZbBZFwA
0QXZvIrBNTdBUkyZ+M9G+1Sv83ZJjTxm3r+ndj/mxH6kGeipLPBvvcngDhIftjl7CPII6d97iaP/
mHfRnTL+RkWTVqj3rixe1mJJ8W38OB/JpMDk3HDIMZF6eAKNIMpm4cfadLpIvwuYYR1PUQaDvXiE
AwXMM2sQux7trodiwPsByxjuUpE1H7yhv/N4/EWswslqfb1ZGX3NewbyruJ9ZW2fHdy+0CrKTHZu
BpP8c7oLwFJP2rNUwXryTTQfqXbr2QctVMia6WtOYty9CKCenkKYrP9zYQJ6u8c7OjARZoeEhe0b
3GxTV9lgQ2cot+UUsFXdGiqWqxkCUa3ztKIDy/fjFnJaoYQnQGnxpSXOwNIy2M4oePweUTenL5jt
zg8E3uxHnZLxREXgT0HY4pA1/Vwp34rTrlZ/hN4Ovhwbn7MKtNXldYfN1lmkiKODRly8tOvgSvj3
2moMtqBiepwrhvzWt3RPupcmsbrOmmn+bNROrwidT/cSHkfkJ41sU3Yr/Bv3dKWHMIjMVgizknO/
NssrDdl6i3sS3imNQjicLhL7a4WTU7qZOydurcyq7D3eMgyuoiF+VSjvH1DpyAMYRfsXuqvsEbcO
sCKjTHiPDN8vbNtVqcnmC6NDUqKd1qc1xvwL9exUpYvdin0kDHOYhHxD6Xlaw88OorOB5i8bnlfi
WnfZoBI4t8GwvPhkE6SkZh4G+K+u601hLPHIxzk69VM/31a2TuiR2AoPZSyiJ5QVLVSd8AEpI4Sy
ncHVWJ+gyYzBveE2L/hI+GvQYd9zdEtX9GZo8KSmdx92GrJcs4W6ntIWnZVp4ppnXFx6kzYVLNmG
I2xUcYASaS+jzcaqdWlTLk0OBELT8ZgFJDvAy52ddvRIh8R6/c4bvtSIwzav8P/+lc6bLZjlwYsW
YgIje8mfDKX+hop6h0lglhXa9HGVMpf88JR3b0DlRzh9ws0R53ZTxH42dctk+0BJZmtFFWzsDAOn
nwj2A0k120s7rwT1UxfikZvpalvHf49bHJR+lPIYiWmYqzliHS7mds6e8jDGqKRvLYoS2kp8XDeT
cnMdBz2OZOBz4jG41AAW7BC9C8XHagMwmdO4AGEkeoG1dPqJ0k0k2AMbyoJOzp/fmo87iMOV3j3B
9m0e87R5dLT9DSvVd96C8p+T4WcnJnv4zrwtQisfxl68xZYeiYnKnbsSb+Vkp4yUbtWwrs/F9Bho
Cws/F30jGImt0h6LLU7paQJTP8KyKoKV3mmwqmM2bdF5lss9HOMa8RZgPC8LQ/TImKJUQd5mtnA8
Js8wipiz+WEKIHIlLTIpCALroUiUayGXrVzm8HVGEt4ulqXEBLStwftZgYssSzFYTKmBqTjck/1n
bsYF1qL2sjH/axmwM31ee23nqqOAXNyyP+WTsyfY0vzBVKQr5sVlBzDIOW6I8aEL3U9O0M2hNSwb
LbBPtpWXPfzWYYAP0p5nwZcw3kKfAwI1p+aBhO1a8QYSx7Y9hSKKKg7nhyIRzWObdNUKO+gVp6we
6SvKO1g/xVWL6qFEzfYG/yq8Shd/g73NTx3zA3IqDukI31ljP5YteA234cvrHZ2SRBpjwWFMeNJT
+Jm1c6VVdlV7WO3QixZT0jxmGTwiobHri33db1sWf8Kp8NdA/Unt/OrU8JxR+zx6dOsy+C7GVfOR
ILy3yBx7SptlL1i4mdcNdLzHBX0JAiIn2Iq0u53qmKkEwM90DxA9ns+aHaD8mR4wufmLLiT4vTba
VhO0TzckQ+xlHvvpYHMfPuP+U5cgtQYJihl9lOO8nfjcYWvjuxbBRPIy5Y15ziBVqHDs/zGRO26B
PXcJyhPjT7vrSj2Hhz4Q/+wUPmdhdoTKZSimDbz/PevvC8yBKxj9IV2p+wjN+AAs4uL35eRi5Qpv
NlGnYfTPhuMxcfzg5fDEJdvrELa6UEi0D1HSCYiR9H1KsBRNBNXGSkUVJwJgowFWOyJksmBD2hTN
Bog2nuboGLUaLyRabxqVSG0m3NB7j8Y5UmN2UMsQllwxZLl0BsJt/q1D2INoP+SxnN98I5I7nVsK
yYJ619TnhWP0vlCGxGnsdyh7VGFg2PxsbUrLZOCYAmxRWmipQ/Cr7M9lRlDFDJEwsKdahP057OWr
zuQv2bS/RJb/Dh2Qw3mJAEZJ+R4I9SeBjdd9tQS6hzQ5wcdfl5DeHuY5eQ6m4CWPkq2wCUzPkAy6
5xMWWGYx6k4VXsN2IgtOiG7UvJYKsLtPPjcIFaG9s5CIGB//7RmGISTJMuCCHFI6qZCgKJoBZ3uq
ECBlXbLqwphkvgVo5S7GpWuJ3Te9Q26A8V8rmisPPYDK0a0fE49N1aCwAf6yBvd5E8MDrr/phASK
sGYbHzbAKAaG4KFlPSJdswDqJ7uFEK81AwqZnkH0tPYS22Ij5iBg5/weWdvutUALDqiKdfM1X/f0
dUt4w2CaRJqHFCNTGEO2if/Ti3H7EnDs+G8L0v5XCA3FAmUP4gnUqOVrMzTTKTOyqaZ4zB61GhWC
UkzymvJ1BsGXjndoVYKKIlj6FBuF9WqWNYTeCS0rLVYV7q+7l7BuIYbwOuIQapVdl6n24MIhqFC0
J2+OpAAxeer/W6wdKySluc9hU+NLbCbRlCglyePe6i4qWh4MtznY1BvqDWAOyAPG+uhC8SuM5ygB
diWGPzvfIFsB8n6O3aKAhsTqMaP9cgq1Df5NaPfLJRU5KWYatmdig+UYLcz97GacUKEUcT0lNH4Z
+0CfgyVma6Eg4zKVadoEqHqa0vA00HHrK54GqX/QQdPXDQhWEIKN/fISZOq0oQh7B+yiOBhSShx9
yvvXiTAdFjNDf0c0Q4bJvIxZhdswQQiwCKssWoJb0mliy4Dnw1KGqL/wJ4GZ/E4xSjhE05Ih70mq
tViRLgVll0zcs1sGfzQBaf7pgapfYpHw8o5RB1Vp1GFXjcQfUZm2gDQhQiwhyOuvYl4AW2mBdoS7
1eNWSRRvD/G4jTVZcoEMjDDeLxtPFfwro/Rko6YpqVbRnW3LcJO4on7PbsfUvZuTR+16V6t0mu5+
7fZTAGNfvNqVHZdx3SoYYcLhYUA02YCrrsYA3Dz5yWdlwufoGoI0XiJkjB2J1vk9gU3yLxstaG+G
fhK8YD5YDkgemp8Vy0mdWGqycmvY8AzfTtywfpjUVemJPCklmqrDcVeMCvLrImuy9TxsdPmLAYg8
+20JIMkGEN9NKDitmPY31PgMBAse/PCqQxWf962rtlWwCkaj7bGZuvCy7tt0VLAkesXizT+1Drsf
IFtBfqfxF0B051patCGLRmS5gHoKPDn4bNOFfpo9dhWHXzYGTpogQ5wTu9VwMOyeJPwc/xJlOR5g
J39YFudo/hwtO81R3XG9nxES4R7ghTvBr8fm7JNKGh927v0lapX64Hpa/kgZ8tO8m/1IG2GPoYRi
agKicLBztp9H9LG/Q+q/I0GW71SLaOlOqW3NDTFHyYnDeqoMeYiiEY3zsYuduzkKcVXBGCdvUbjZ
XysEfr8aFDD4aUnbss+0ednwy45m8PQAZS/g3HFM2UfSLd1RM2gRSTjBsEXm+wcs+IZLoGAhPLhQ
IVMHin7wLgYaueasUZL9mGPMtyowUfiEm0NGgHn6qH8bvZQGykuCRkeTeERdAyc82+VSnEYiEXWV
5AH5BO/asoNNk+C6LImrB8RcjVVjdfvXBj3/Chu3PKpoWF+9WuEG0dn1NxGtOrAZytJUD+NBr5Av
hVnPqtVE3xViTn+O3mJGqAPpea2nCPGVLONmhfc9+u+vDoFUYJasE3BcZFS85IpLoEjfEMg4AJ9z
OZLnCrcEJZJEgP33HaudDLaumuGUeG4QeocViu8NUKppxmsyfleCGEQVmEEFbzmLXLmFhl60Ugv0
wHZSWHnIMJZTHz82EgdEiTghZEaG1u24H0a6xUVruPuNU8/fIeJUB5Nvv1mULZVYkKeKB2aLoIMM
oUoHihhIaLt5XOFfCogHh6fNaPHZxzZ5CMc1+JbdxN/7ijwGzYiSZNXuqRMCGj+zpyL79tDAzDEI
2h96QPBvuC4E2sHp1eHuPaUN+etaDyWC+FRKAbM2wPdyCbH6MkbHYZ2fYIhRNSY+pdTc2ngHcM3h
tc7tl3HBcRAoqRpxwkEMPS2LX3c3G+AJw0MA8vJ9kN1+HICalAAwngOVi2ow9BNztVrz4BriWxR7
svEKutCpzMf5Z+L0vyRBwWyaDp7xQ75Xfmv+20DfBgBED2ySkAy3kHzuydoDQYWwzYORgMY+S3HE
DlM1hROMKMbxhE/XBSHdLVzUlYwIPY/TfamhK3xqXMdwDBgHX2QELiUcwjs6738MyNYGQ+Zy8PbF
S5xObRA895nq8ebIT6bpNQJ+i7YOusjNhX/HzKAX6IBpiT3/2aLnQ6vR4PDkAUKPMRar2jloSt9G
H1KMMI8zyVDGXYcyWL0bllz2LojLFnOgCrvxN+ZvY9HmGG4IdjKQABeK4S5o5cSR8Q2hOAgY6NVD
5MOE8/LH4QotwFENigXHCmAvGASsywYbhaExJ+SIvuV07o5hAmpU5pOzaIcfbFrvSUvusWp/L+uA
+IgIxSG6fIjnt2uCIOKuyBAXdRjbMDrhBbdPO/byU9z26TnSmz9li8IMw6NUUvH0rNsOxlKocmrS
BcORdsBkkyh54j2tdDSGZbu4pSKC3BIBXKtJWtDVOD4hyfI/oYto6dBTVntIDvCCWIpkDy/d99wX
92mtfT6XGEBnmFZqXYkAs9hUTH/RmaOZNzvMFSbrMegAEO4BghVrbioNLh2onNnfuSOPzcq2a+b6
/LVFwEQN5fUEM9r1nSqHkQjYBP3I//g8yA49JItnxBZFRR9uAkP0WZ1HHyD8J8A8dRIze4QIfztn
ubnsiuammFv1D/91KHKZgJ2HbrzAF4KK2v3fPGHrD9Gw8CrARoQtR0QPUIAHpex8WsYQ4da40i8j
bF9Ofg9fNjbQuoc5w12zGEhsOjy2W/Y2+X49hbOLz9PkPhoV4KSV3VZh+JFWCOqVuPKBwHISmZKo
0FYQm6wlx9lbR06+koHDVxXKGrArp6juONHV1M1TrYmaqjEeGXrk5U6JyQ8DutjCNTC3x5VVJVzk
5TBnwRkh9ga2rA5TDskgUE2nW7/PGFEjYL0gG2lKNjf6LJZgvK7xvBVdBCZCn+z0lHX9T9ktoHcm
2VHG8/SmJO1OmWgJBqRtWkHMT8o+nGDhnrscWXDy2CSNLd08fanWy8LEuy/2XGJC6SFu3pYNwJBM
0TDw8Q/cJVvMJ/Uz6+A6iJ00veQ7RoEI7vuNVxQUmrIIWE345RKww81K43KO5z9ZEyWV6gNXaD3+
IMP25tc5gZwpUdBQ07nKpMP0vtvg9d9sQM8dODBtOkC/2mGbpTGex04xykU18oZOaLgmQTP/QWt6
S/fpc7fJd88Zw5pjytmT7DGPRra6jFlwatJkrftcAu7RmPBjmr5D84JpABlcXju2fzEZituOvIJz
S9r1d0A33D2U9SVOw/6CEHg0+eGYlVjUsN5g7gPV91waAvudmaYWd7J+jGYEv+hpfoT3eAdgCfuq
2eGw6yKZHkkCxW8Y8QoplHBnEChxhYwotm74C/XPfPfBsD1xtBOljsB1AdT0LgJs8CTTyAJl9q+k
+/IwT70/jiGAL5i4IBoLrptpS/+DIDR5NC0Ko5j0MeoEjr7cYz6lljjEjAevWmqJ9mA1a5Wu81K6
EKBHis4S5873CZG1aM/m0BzhPT7UO51+iwaSb6ycnySn623NITsbAYVyMYiqD7b/KEGuncmwsBBx
hQ5An+Vi7h02Gm4PtdYjDhQMq8j0Ps0YK4sk6qp9bd86k9w34uHprMG/T5Pkn82g8kzw58F74BUi
3AMbxXWaYEEVNrj0AZ+8iQ4Gbn4fgmJI0z94FL+zETuaMXTbnIs/EoZITQunnGT4108ZgEAVvMt9
0QUEkZjiOdizR77mq7R1bFx3HBL5kJoRvxMx58GWPodtcx2h7y/HUfJD5hypMtQD13kWGLNE2ORJ
5P/z8fpf5/abgvlmBSn5Cm6AjAdXqJVH/zByX9Gbh3nfFWRGUjVCSNupCGwa1fgE8jinOjv4aUVT
D8+JKt1RhAf53h7DrI3mAzKZcLXGGhwnnB+L8zDJQJVW0WGPbqgpZ5iRb+0hw5T6FSYA+423Mz3p
JemONAzbWudJD+OSTv+ihJhbuIMkx9NxffGD2C5qRiGGEqoBtXhQll4WvjFYNyo2/nTxlvwLtmWF
u8sMhkAQWVzoXun/hx7xUkusd1yE64Q+e/075YOwpaFJ+xN7Yzl4O4rmpQeGD2Sr5+Npden+c50a
DBhMqrdzHhE1VqJftmMu4eeK4ekKXa3403cpvVqSikpuIbnTUYS3TGjyl/VqegbOpWuW9aD8LLH4
jZmuPW1+dvUyMFVnq49OEXCdM+kbXwwoDCugY/lhTeYGb1jDZWTOG/rZBsqdMJUcYCc5t8dkXtcD
9et+tL2M/7rF7Be+9N3jHujtCGAC4r6Vx1877oI/nPnuv22BNc2yWlk7G5DT5th84sGUvMDwSyM+
UwC5m8BoKXIFWnQD5wxUeJFuS6FpJyuW7QHGcY06TYuNMeYAC2AopOAKDAiKH5uU88P4Da3hOwUH
mnNx31i7+KJ3M++LWbIW0TJ5B0slrg+R1uRLwWrfVC3C4Mp8gecOOq79B6bEI2T/OCyBqamUHGEH
v2zPISZPUBGaBBpuPQsYOnpQ48Syxb4II8mwCDhiw9vRtxdMsYKfdJ4UlD9p4O9gs0Rw68i7l5xj
3jbo5D+wwtf/sEp9AfTYVTCNgQWSSmB5wwlw3NHO5fStykv67LsUgdF1zMT2mYmmQyiutocVINtr
PrQTnEJicPY63t9zw4YXh0IbAaQweEXXnZz6RfNSpIgnHS0LbmBj9kcQEBDP3s1VjAszlonuKpnC
LsWD5fUI7CnAsDvNkpOxM3nPVIYZpF4wXrqDUJB/I+YO7OkUUIb4hnGURzoikm/GSTdnk1OADHof
67SHU3qLpBIYdCAa1sLDFyqAoaPntrH5ORFa/gmWRNe+33BQjKF6J9TI55V05Dwn+faeOOueBgoI
nZoIVOpmAZQ5AEor/SaTY9qJGaW+6epMKvhJ2RmEIbtl5hziYi8bFfd/Nz/oq4lDpGJGkX4VzHaV
wxqtez+T0+ympdKbieDCtJ60mWVls16UKXikZTBOrga1yL+gSgQRUdJlhSUwB5LsWwq/IT09yAEX
TKFo3P3XCNGddpCbXNFS0BTTOMS34oI8weabAHdo20Me9cGN+SYFkhis/WuWZtvFdHw5Qhmgz86s
tuQtKEY8VvYh2+fsGPuGHDnCil+IgAmq8cNSZ+k6watYLj9hRRjhWsjFQ+o7UqNBGQ8bgOCCxabH
zbOBVQeSUKGioIF/OabllqnxBM38fEjAo/jFcVLeiUeXja3eXicAGYcEv/MJxC6NY5jZYra45raZ
LLKCh0+GgFRuoNpFEt62dO7nSlp4DDkLeyGguFXHEohilwBwU5uapRraxCDgjVqUz3sS4lhDn/GL
qV7cuhwwjvSdaKFkDmcw+XxQRi3Yw5j+LFvtYNcCIQXCjSbRo0EYcn7esetuk2r7H/GaJChk5v3K
YfCFafI6XvTAfQUjguQR7Y3G3H8Rh4Sz4SsHp+I6sAYGLHC0KnO7cgy20wRNCCZE+2a630CIcNJ2
fume0TwPD06IPq/g5QdzrwFJRP2Y2rPrt6XEg8djtXY6AksDk2cYtiPFeXXNkzm5bJ2Tx5Qu808h
MG2MFm9vUQJGZEHXjj9yik4d5gnrmQy5e0PaYizh5iPEPQMp7F/mwM3E7BA2WtQ+RkNuQAcEMgzS
qhsw04N7FGEot+PtAIsJVZAxKgcHDoqPK5ZAeiCb/DlAIWL5VPaNxDkeAdz+LnPdIg/fOT2atetx
WoMjrCie+9wcsUwqnNroBJQBSxRjQKIXuG4t9ebchYLqt7dDFQ/m0g4YVo9rvWzsEltga55gFLxf
Gj/cVBeqY9gH38xogWpVnlsTw6CHicr18QNSvtSBhgEyDTlKOyqGZ+jZUA3y7Alv6Nux65E0BFsP
nmhDG4siCuKHQY5PnQ3LKDAvQyefmx0jDrkiBQudSrrIhxzOmKAiccQbixZWcGJjB97nD8KT5Upx
iNUW1pnnEbPisgk6+I6Nx4Hz+6CQidWABxfH3Z0kIirmsPkwdj2EMVsqZwFiYXAIl6/0Dv5ue26S
0Vx3jAJzkN4wt41PGepe8DxLmcxvLAURx8ZBdIE6uT2Eg4lwnOQD+seBvUk30x/ZGtHzPO/9s3Mi
flvTJswrZrz6KwFVXRVoQ/wQbzDnRm8onQNoAvIvns/Anuik0hpExahAyYbcr7XdyhWc5RIGk/Qg
B8z1YAO5XGDfOpYOm6dy8YQWO10HWYGgR48xpeNhlW1yEckanwmhtBSiCY69zi0inDCVDBHoVDUC
TJYuwkAS8RaQnbGMuZNpMlcC6kgOvXLyBlv0pYrRzNy8EhZ37hADku2HV7L6nxLuNuBBgD0Hvnr2
1sSbfGEpcQ9qBw9hmaGc4ijfL4jA9RfksoFFCeC7jiIU3kakyRcm1Nu5ZXQ7koCOvzFV//Ye/kZV
EAO/lJDXxOcIDDfgh4k/aMBnjwnT+DLoCaFHZclb0ktWK/TXESajfjvufMxQHyU7Jq9wGiw9J+YI
fA8lZ+bIfkKs3QxaJXqkAtOFxTyPUC/8zb2KnnseLZgoZ+LGNwLySWaGXyN39IeYyXbNczFCx0bX
uSJzK+KCI6geJR8LRlqIRSdVtrTYi3Tag7sK2xleb3lS+ykSmMy0d4ZJA+Cb1F+yDuNoHon/SIMM
t2YQ+tcGEAtx3eKdRBhtY0T6lLMBZgb/4+w8luRUtij6Qy8jSDzT8qa9VWtCSC0J7z1f/xYatbhd
VREdoYl6AAVkJsk5e69d0fiwnXa81kKDtSI183JTInhm8W9GpO1tdhABraRFPw79A1WvaDsEIxCB
YgDWygt93SH8X3Uui22c0pCrnN6+5WU3mUlVPbtOA74KKjXCKls41DXaoVkGfkK5ka8tdeVntbhJ
tar8bfPORgPUuFs9j8GE6RUcqwaJDcBIN7gpYzvdIDYmh86u3e81DGnctuaWOr4TYPsMu2d0muEv
VR2jVRYA5xxH+r+R1ngHP7X+lH71wG8Ld4Gefg+cLKHmGztXAyPllhQ8k9ugIXNZCe7/e9BYwwuF
p7tAtzqoog2fB1WT7cZSFAeb1IO9AjxwOfq2x9ZPb9Y4c+N1H3X9ZnB9bxeOLdm5XUpeuunE+9GG
V4Y6WEPeNfq8xhHwQh7zn1hgCnQBQ0HwrEfKYs2P5fO5WAddmr8QJK6sOzn0xNOb2V4M/YvVOsYm
4Xthm+lqvERp+USxHrG9zdbWUZTkJokm2cdouPeIwNvbIurTP4OKmisKa3PZFWO3Ki3D3qZpxoLh
YzZJ2ZYuzSpBquN7BuL+vNtqwaAvRwUEIT1781E0AcZsBxtyZtDsr+i8Nw3gXrY4KoC3IbrJIqkt
66oqlkbbGBQ6dY26w1jQb+8D/ZZwJYvv8jRYd3hJpo9b570ICovyd/Sb7SybilI1yn1vDkQ3Vjmi
BOowjzQEkYvmZbpCm5TshA4pUrQdlnEj8e+seLSXYV9ay5YC2kvp282DVerKTpF2eJ2/Uyc2N2rO
rLBLqiCmr2pXJR3GB6Px+kWd50ejpHObVkPMakBvX2g+LQ2l6le1ZfBTCyAsXYZ6K4JHJXVIhXXY
IQzIO/ngTTt1I0RvBWqQt8cgnxEHbjK1eBBj9Rb4w72ZWvd5YmJ87qldxPEhQjktx/y5EGi5qRvd
VJapHK1Ry3a9qSjrVIJPtKdmLJ8fcm1WzkGr5J3REO0UqO6frnA2CbcJLDsDylKmEmetbRl8D7Hw
n4w4pG1Ew6+Ngoxll01/U2nGtYdfdF3riAHNJGivtZ6tjqaPu9QWyBxzY8dWMFnR9fV3mlk/em2P
vU1hNXeT0F5GVv9k5dpvL0kfWxzv3jC5WOiZjPT6piWPRv5Y35vSMFdN3Ps7iUx+RSuSGFfENos8
6M11w2RHdqXeeyi1ZWKujbhIFmquhqvRjN8UoE6LQFAFsejwLYaA9oEH2apSVeZN8yjoVxInVvub
RlPjdTGEdAlS21pR2NIWUvN+FE3dUNvI/UUXpu4afS6dcKZt0ThgKzS7X2uaYAHJ6Sp0bU1x12gp
lk4pI2Rs1+s+UMFauMMbDtrhiDo4Wbbl1HIr/XSbQj5dRpXhblrD8Sg1WiilUuwt0vTyaSYjz+ct
dt35ottZFQKFAh/Wjk+EbGel2h3vasTIaAy4mfa1i5QdraknrhrfDTaJZyNip0W5CILoVa3rgsqE
9iKqYKdTaD64tvoaBqheCjn8qtT6h6Fg3GObi+0Agc+aDYy5t/KUF7matPehlTy5mfnNqwJ9kWUt
IlLV2uuqdzMS5op3jPjDui/TddQXBm19HoPhY54kUpB3ybQl8yrSlM0QyWTJLuiQ+7VYoEn448Y6
Iw+94gqV58jeIXQXdYW+touCGzf0qcjX6LeUViuWNM2VpY9QDF1EQGxoX96nuvcId+hGCOO73wT3
JLJMjiL3Cghwyf6AYnchkYJOTiIDx8OVDYrslv39Ta6LZWZG38aoeGNNKigylfomAxV+FRDCyn6+
e2hi9J9q5PY7VVM89upaf8uIfAubcO0P5lPlj2hIzCetNG6ckXWDCYoeNBqO5ZDua8/co9t4JMr0
CjEJP6eiDEveK5XdvgpXUR++IU7boW/UVmpnpKvMb2/CqqA/wJZh4zgKRdSg2xNxqCIn6BG7RSUf
PNRWVVipSwIV6AMHGR/fdrkutf69IGYOnUTvf2eeVlvoMH9Qgm+6zn4ZpoBlR/FvhW50GwQv4ULl
s26RaPozA+HZNhlmsdI/SnpWruXTQa7MB5GNT2iO3TUtjZXZSJTJ0m6gSJarzjFeSiW9dmuE0HnG
T3Rl7G/whTHmrfT31N9bFpE3cqEe70X3Vm/Icgf4Fy4d1X/sPLiyEoIWWfCmKp7VGum+mW1MxAg6
RbGlNSY/cuGvu1Ff893Mwhbh0SGX9NmfuB6xzQvbRaiDdJ//FfZtglMNYU3PviLO70xp3bn4EoZa
2SiN8sJt6ZahNL45PZEsTrXDmbWqfX2PApJ1QBm+ZdJFbUoi2LIdPZtNvHtdNg5fNGO2zWjuHWgt
s+2oEAKTBo7Mr4ifaVJSn+3vqzL4PprRAD0zjZj48R+lQXlA9jW1ySJ+ybLolgY0FlCNaqQHk5Yf
6R+Y5r9K2W572U8vdETKvOSwAJneKjUQOsaIUdehatIEL/ioznOPl6oKqBOp8yLM2OTGg1YuERXY
yOZ6qt5NIq7DMOfdGfGwdPsWUX5N0cx8LVsEbhY7yWtFZP2t2xn0ZPymWlt6Jfa+DZwfjbOCWqSp
N2lSs+AktvMTjYzcBW6N5grQXGKBBG1BrrMns/I1uRivoggpCrtNdnAG+pcRpd19klOPkcBrN1Wg
0M7Li9+mTDp9kTixeyvGgPnuUdOotBhlNNu2minfGOK2KimvybCvr/FXPHQJaGHh0AdE+PUSJmr2
vaTJtacTnh5KV34PShyM9eiqK5tvk4WaFP0aAYr81ZDPbVMNp9jQFyCBqai/hlq0qdjwEUZwPeZ8
dRTIj1RruNd6yD2OvtIFA0yBuL2g4Pc0CLmxEThth66SB4ouylU6DsZhlOxI05ZCkgoHbk31UFum
7tCsJYpfNa+2yLAeCyvbF8lAes4EFnfZ12k9PrZANDeJ1A6CD6U1osLfpcCw6XjeU1PqP1VBKTCq
cRY1Vj9sVDDaC0XUb74kn0ilR770ywIaUB6ES9PG5Okb1Q/QRhR6A+quletoW6mkdNn7J0ry0XKw
WCtoDbGN62lV5yjfNpQdVo0/dsskimF2k2V/hbECjLPq5Qcn1fb0mgb8FV6/tEfV3NY0pTYCg0Pg
ytvKCH5KqN8L0xrZrimloG6CyM7JffnHz7up7I311QO8vMxDr1x7PX5ZPOKU1cA6gyEDxKQrEt0n
+Kp7qN5Ltam2UdrcDXFv3hEzWS0SnwC1KcJi1SLI3zoYDZ4yvdEOCuDaNZTtcmGo4gryyH5gRyPM
Tl0NPdY1s0AFbxXulj33TdYG+joyx+tM6+8V6r4HM6q+2XG7F5a/90H6I6DaO0iTezdem154zDPd
Wyk0sVjEBCoF23xirXyIHf3BV+Dt8kzSRa5pvxvV+DbkRbiivH7bQ0dOKJZsaMf8Sb2RTWzCvEZ8
H2TZI19Yd5Etr2yHkn/GkrjIhmbjlRG7HIrlCzWsWx5O+YY3jmeQI56y4bgqpCMvRmW8C6OMykke
XPFJcU2ax7CqdHWPZOeP1XXUY7LfdFUR5be8zoqgfPSJ2lgkGftk2QU7BH/1okqMo9K0vyitT8Yg
T6fw4j1Ygs69lffPXsulhtkWWMi1aTBiI5MCg7geTfuNFNCdKW2g2HElFl6DJtUTylWo9PcpLIaF
omZXQ9MfRNSmdKQpxEvLOQQkYS5SQUOmc0FjZ7WyjBTrlwyat3R6gqpLdwprsjro90GM2KxT651k
kiyBxT+qmXJbW/IJQcpT7wx04+WA+rQ+TALJhcyK4ziqV8M4LEsvOGh5dJX2KdGEprVrqAFhcr+W
5qTyjwHlaoeBxbf0IFEPTXdUipZSWpqgTaOWpOfgXSCOPYb1+AuD5FOlZzi50v6mcc33ynSeIbmx
z3eyG89UsqXlKtdh7FFRsSb/zE1pqdFqmN5biWURgavRQVdTmlF2YxwA8yKnrLsU9b0MA+OhQCqx
gZjT7URoyUWqmdWLGVn5be6F2LzQVSF8I0NAGSyfLyIjAdOO4FmvUKnX6AFf6HNUV6YZylvTVdI/
oswa0Edsp7ErT6fucxlfxaMV3am8/d9FMhYPsmOzZfSJ+FW1Tbvx8o4eX8IA07PUXIuWUFDsclSK
K6KfGg1fsyJSrNQmjvZ9WxjNvkLHvbECzSA6oLfEZmzD4GBqZZKuqVGnPr7fRXXTZ5PVmP0KVWhi
5mm5Tfpsb9MWuUYWotbfVIpFzzbU8WyNSlljj48Gg1MMf+QQsJfRZXLMwlwe/pendmubvtEcPXpZ
v8sUIdQCAQLLbfgbQ9BN6Do/atOyLoAmTuA+5iF7kRUVsWUTWjQkjrlQHP9Xp+jZMkDtRxvbXvBp
+HweCnECmDGPzwvGkItpRs6E79BLm29hhzH6/LFP0ET+E59XSel0vNGOQc4uDylwEPNip9HDiBm2
RP5cwpacAGdo0w/4gC0JNWnbXkcATuM+psNV4d524QUAmpwYW5/wK+bpeX03RtLu7YnCVB1FVW3a
MUSTranLIM5XYVAcqNMuUFRsNWDF0meD7d+hT/t5/h6eurTpuX24NBAXY5kTr3nwk+fSeiwVSia/
vnboGVWs10Rc0XYgDpQVvkwxtJXvGDq++PDVf3+42wvb0iLQq16sHmKmdxFi4WvvC/lw/uefGl0z
mFiOXTXpvMA7WvK3Zv6yCmsJlSVtn84f/tQUnFGDGhmZSt0X8XEsaM83jVzGSrOzVG9jmFDOgaUY
yy+daR6rB64MFk7ge8ch/WNRaKupbLgVGqKYj+Pqa2TIebae2ZWZ1CY+aoFPq46vqXQvnExceNgn
VpF5ll4xNPi1SEVA39RvYFasdf0SWfoEJGqepIfE0sgi34BLGzU3Wpj8sviAR/aG8Gg0G97PSPWR
UKoXruTEqFKnefhhvqE0s1Guj/XRlG+yuNXxdaTVy9hVFx72qTs1/f3D8SlYStRn5ZQ6OI7XvllS
I0f/fYFIfOrosynt1YgU2aUCl3edtam3907YX6APnzr0bD73LeInJxwdGIQ2bIZ8LVIrunBTTixy
6mwqZ4VOExmox8F2+YzQW3k0VLdZs2t9Oj/FTp1gNpnLIp1C0srmqDVKssDhidLSSJJFHtp3589w
Aq40j88rHbxnGLWTozsMPltJ13/ELeu/mxTutgpFjAcnNMu7bMzt6zGjYv618TrP1UO8U7WjCZ/N
HqiSKqq4yaDCoTkt2lXSXRy2crpTn7wG5YwMVnllXSEucA+9KthCRVvNTa+E0sOFG795qG6lFr84
RCOVWCIuDIu/IO3PTjp7r6OCSFXBd/XRsXrtJqi6/LlujZLPc3Q0i2zs4oNLU2HnUvZ7CqCXbWJX
INDFer6Mm0zDYaCC4jb7bk1kaXxrRAI4jHSwDLNdyFcK9DyF8kzXvWG/UDdRHtLgpbhP6d6qe4ms
eRBPqOfHq9yR5Y2NyB1hFAHg7IipIxASgQ2x7jc6bqsbdXSHx6TLCEd12PJufZRRa73pXushUh/b
pkOxbihsIbuu+DbahcAT3tlUAfs8ZeuQkWFzhSqAMojRReumxhLf98I5VNTVf9Iw0JFqa4a8ykcP
qabGF78n9DdbR1HqJH75ajSKeXBGdWo+x9Y68yt9gZRHWSeVMuydoQv2nZblRFAh88gsFJLwRrzd
KD08FLLL9zgbxE5oWVgve6vJ17aWmle6qdXIrXWMYsygKz32MM0FjLpkwd6c+5Egs97qlL42nh6p
1zb0jWp1flJ9Om0R+80WY79HYlGXOAdHB80XFXhseN7DSG13c/4En77kOcG02H1YjZGoJmo5Zaaa
Mn4Y6FtXlMD050iY76bKZ//5s5x4p8zzGTVNYXfa8iTh21ImiJda/FthvxXJ5/MnOLE2y9lltIrX
2gW8qwMNdXtP1Wl49AH1X1j5T/382UulyYLSgTzAyt++DjmkBfArbf5T/VrwDoWWfx+CEHkOVE2O
R0M2d+PYb2McW4tBNe/P351PRxGapdnbxSkh1dg9vz+xE4hB43rS9+LS+drRZ6+WKgPGBkQBumTy
WkHsKJMXX79wbKmf+O3zSEZEqEoYq8gCx5zmpUy05rZrB0LfnBEIT9Ii/HHUm84oiZyNh/E1atv6
KAh+3pTdoD1no55sR60ufjodMzia0BcJNYJVgyge2JTpbsO2JR3Mm5QCqTeYBGpl7gJXXXXIbI32
tAnDpbP6ZEUVR9+3fJnynVwGzi6LuvYphwlOIVoo9whdVMqNivlbZyG8UfIw2ch2EuKP0l06WaZt
i0hmq3Ec2mOq4uotJxKeVlOY8UhKXOo2TThcQeG1RfGU1kbdxyCmcHNbaiMmGZ67RUePRcmrwoPL
Ubf0c3rgGOZTHUpwfSkxNF6U46NTVVLYAHP+wDc1UooM9XwLvMv9plJnOqJ8Np6lG8e3fWwjdCSY
4EZqSrkj19G/Gik/xsj7C22bIXx47EZWfuSaSLhxy6PKkf0rBS/9m4ic8sb0/LhY4PpId7Y/REsf
Id1tkTqU0YbCgJzRZA9WXBN3kBf1+GTr+pjiKlUod4wkQ6K2Gx/0ISgPaiFV6rCuerCG+CfGLBeF
sClzyBEi2YXoPl/UWmbXZprHCQ0d5MQoFkFlNRLgXFJgKVNRq1WuCFdCdRrMvcJBFKN0zqZCbTHp
TxJETyXOTpgt9CSRMxh6QKJfPFXBRQ+HQgtlDispxD85UPdxCS5bCYPho8mYMECU21hbB2dfN6jP
hsbJj3VNF99JMrk0mgCKVeoqV15mAzwQlGekrftXeKCqSTZZLLAuwH62GuRFY075Na60SyzcT/df
rOSzRQrDUxSNYAuPInrO03RZRm+e+qgqd5FyI5vbIbiUdfDpWsuJZquVxH5muWAHjwOszEWrwBTP
fO/t/GLyN/j6Pzsejj5bq7LCQDRrQAvWaUnuCC9NkGpbELFK3RiwuinmVdT06YMb++Ya+Xm+MURR
X+eIntGL4OCxLdRPnlVpW/YW7nujY+pNZY7zJUoI5qSIHF7RAVd26GylWJZiAGei6lUpv/aym4e8
Zo43JB4ok4OJvMi1BGgkH10tfADrQqL3iffRPIbVcPrBGJCBHfT2OYy6RcM3Q0xxvXEvXMLfN8N/
noKmzMPGYtMoRoY5sWZG99RW8ofiazuk1+9CKbOFStN3lbf53k7ln4ZJuQqs4MJn+onRZczeJvSv
at3FSHoEUKHSd8EYmVjjhf30qZfJ9PcPux10MsUgUt8+FOxDakwRKb13kEwXbtupw892IZhcavzI
vAmb+DXB6mcVN2p76eAnn8lsgg+jqDs/AjqV2clt4AW3sqSbiOrqre5QOEi9WKFfXhd1hgQk3NuF
+5VHwmCYTXgjQpRQUdMHmVv3+1Tk3q6n9nQB7f93j/bZWJvNeHChCZYm6RxcNfePmtpGr3hR/afM
nyrSvs/HXBPn6jKx8aZhjAHV54bxvpQYhD3kO2/Imtp1pgXu1zKTlNkQVIx47LRk6plE6oK2xSJD
rBNdLG2fWKjn4XSUfv3IbVJ46GFXrxEO9OsulrwgBvRNBD7qW8UYukMlSvNQKwXJv+eX1k9XDdVx
pvrSh8Gv6oCOusq2D6b6BNKqTjEJ2ESBd188/uwDORuqXhc9kmqplK92iY7X949qEUJj7L7yZLiE
6dI+XILhycbu0IIdaLmu7CLnmxv9zGTB/dotmq8PakIPczQtAqZEni7zrGjvKXYXP3IakHgykAhd
WIk+X+YQf82uxBZalbldeqQJ+tYWch8Dzzx/EZ+uQqo1D2mIbKGWQ0POXZb/Emq9UPgggoZz/uAn
fvc8pAEflqHwVewckKau9OowdZzPH/nUz54Nn9poIANVERXUrPKe3aY2rg0tjX55Of6Ir51iNnzY
beQYtkznUNKtVmsE6+PLiMD7a0efDR4gyLLD0OEeIqtdjNCqfOKjc9u5cOc/n76WMXu5FGHEdxC0
3IMh4gWMA+xVD5r7WPjahd9/6tFq/w5JzUpl5Rt8heLOrrdGLgYQOrArz9+dU0dX/z26qQHZhqbL
wOnHlWeCsHPhn1/46afGzuwVUrSaNOiI2weFFr6ifmtVBV7epYr4NAL/84JiQs3mau0UcY6xhxdv
1G0zH7lsUq9zowdhcW8GT+fvz4lLmAcp1EHfg5DLrQPcqPIADkeu6JZnK75Z9Atv2hOPYB6hECgi
MQu1G46KvE3H62R8/9pPn83cEf1hluSATnwrzheuY+8Tp78BFHRhuzu9oD65//ps2tr4PV0+FXEG
4gtHNUsCihs+gnvdNkO4KVXtOdSSbHP+Yv7Wcz8722waS7OT4Egg5rbfmnFZvjmvxsROXZhXyIDd
RX6jPPXfH3NYY4vx8fw5/3aJPjvn9MQ+vNe6qqAooHnl0axqkskbJN9r6UMCwwhN9mRm9eWLpfXO
HwqXw3e9x4UZCeTNfg+xAb17swnTcVwDtECgjKkRCa4IiuJP0acDUciRhvBP1xA+TMBxp4vqWxzG
eAYRyOXK0UmkcYP2BvWFxtrVLgu7dS99ln7+8Mz516KbwQAwDH84gnjepAEhyXiEf/QdlEjNie7r
FBx5218YKadG+GwJM7NAtlZTRseEfkDsy5skhqNx/iGdOvZsAXNNpSMcsi2OSVMd41J59YLhz/lD
n1hg5t17GI4taT6IHYrae22GVsIWoMIdZ4CF4Wo095GghnP+XCfWmXk3nyzyGk5cCfOIuNe+RdId
Y60Kf33t6LOB7GND8UuPo7cjwGX4ZYr+0kLm+drRZ493cC0zNaUiIQNDmVSRIK4LRe+2pdrWF6b/
58PV0mZPObVzipllox+FOdzpdY0gsGxXEeT/hRtY74UMoFldioE59Sxmr60cEkGLs6QjhLmKX9jY
BpumbHpEPU4zfm1KaLOXlxCDF+vAUo4gl7S6x9KXfG0kzbv2aYIIPQ10FkoLDPNTlX73L7W8T0yI
ea9+wIqv4XYZjpGst46YEDCo6Bdh4v6E+jv5EtkDfWlMzRv30miVYdR4BmhzWrB5mbeqMNvhIekv
rO4nFo55/x4QXwcNxCKY1Wt+B2CAIBTWX5sR82Y9WR9lWwRCHKhcN5gAalTXjhGmD5ZOFsSFk5y6
gNmk9jSbDoilh0fTw84KKlVr/fvzd1+d5tUnb76/ZcAPb74gBnCLNyI8akrhXtthTQ2rzRNIdCMo
JZC7w0rw2J/HumriFc1rZfLDB7fwJtt9mQIBqsHTfUsDNzlkmVmsQlvDGmgk7L0bJU/2WuuED32V
5dsQ48ASI7L67fxvPzF71dnM0t3SF7XoyfWZkDh2z3d8kuXWSuS+cWHofF4qsOY99UBTzElxMGn/
m9dmsn+HkyEj7ZIrzzEOIWWKhWr3d7qJpPj8VU2bqk8eyLydPujAgJoWJYIIvxskSEn9m5vfRt6l
NfzzPrpqzfvoAN58usaGdSASHBy6gQO1WpeKulDdF20o1lYc33tAnLPyi1c0XemHIZbiECo1wIgH
XcVwI94yzNCYUZrowrb61B2bbxgbNF6h0o1HhVzhON2P0ElV/wgJ8EKk16kTzOafFvhVpOpheoRt
mMS0/dXX3JYLvbgwyk4dX/v3BoW1E9LNSEl1xEhUaj8Hw6Eg/lMvktX5MXViOZ/3N2VRh26WRinB
19+96llg166skqZXj0Mgu7BKnZiO8ybn4Omh7rfMldx8Zw8FeOuXzYvj/BWc2Bb8HcwfxlBSuETv
aNZwVMODWb9jf9zAMFhU9VNJLLwI3s+f5sSNmjc767ICyufZ8th4+b6dFvNRS7bomL9X+KQXuUgv
DKlTs/DvevzhgiDKwmFtqT+NVqyvgiBAup5RjLLevcz7hqn30fPSo+cNbzgQL1UIPy9hq9Zc5tQi
BFAcs6N+V+MUhFKBbA6qNXQuyuTSFRHI2CBZBTFce+pBfMx4ZXNhI3RilM/bMrZVQgntRHq0ukcb
SFAUIJccLPx86tdG4H/aMsRYRboFlDRNcXO3BsC4WnRX2dBGFybSiTE+b8sUAxpDqxjMw9ij8tGF
6Ld2lZs3nVMFF04hT3TgLGW2nqUjyWVT6iV6XxjOoUyrlelUw0pLao00jAFNTdt467EA2LkUJmQk
e8DjEjaNsVM0YFCR5WvfQjTrK8yEcEokZXQsJgGb9dSnSwrjQCRNtApLoDsiMNy1V+OmAF4WjLdB
Z7cLvUuneKvePOplHiz7QS/3uDAJMrGC9KoyTT4eS8d9Gl27vSUcttgpbV4/NXCaHga1yld+aINN
c/CUJCSPEjmFZU2xwOqQXktMWCVIKBLBT9dSaxxHabgfQ1I+htKBhunIbl17aXSMvaDdDGUFVTAT
4zpSq/Tg6VZE1FovlgFg7JcqTYn0i4t+k+XS21pJ4+5lWLp707WivfASjloiE7wJfUxZTex4P+vR
Dp1FPhrO7zqS0V7HlgPBgJ9fa5ZNSI6b+Zsg09uNaiU9hLgxflGwmW+SplFABprpVUNEFVFikfIE
OslbWX5i3PuVWj14GJHXUZs7QKHL9LUxnT9C4vhTJ+O3APy0Cj0iQTDlA06eCDu10ykwEFOAG4qX
7Ac7N1+DwSp/FK7iv1h2a6za0IPwMSi3fkwvLgQjuomNBhBTFf4G1ijpn3XJLtUdWkNJRXSGZqd3
kRoMIFzrYVVWmlwr6JgeobXyvOWA1S6Iwop0HQpdX1k3TWfaXX5YzfDM+wM8hPzYmyogUN3mSmlM
d8hECMKwSP67kQqItAtvg8+noenMvts6JymbcSSaxRy9QzMoOxNUDWy1C4f//C1gOrONpSzR35aB
0FklkUX4KhZoG9jDshAtcCer1aGLVOHj+Vt34lrsaev54dapNZ4OeAXDsbfeA9qI9nAc/PzClZxa
c2c7l9ZSRjhLvJMtD/BYIXNs2kb/mIc6PcoCqOFXrsFStH+voejK0jK7sDx2WExprt15bfkSQdI9
f/hTVzEbXbFXtBhu6uHY5Pj479JqQnV89+2X84efbsYnO25lNpoc+AolHEjzUIbWXSajJ43o7q8d
ejaScvKEYtWwsEdyryd3phdceLKf/2hz3sSMQD2xU3Hzoxs7j41e3Gjwlc7/6BMjct6nHOJEDdlz
DEcvn4yDpKjIdFmoF27JqaNPk+7DeDeaqBkk+JxjrZoLO4WjghG6B2P7tR8/jaEPh6/xyjRjNmZA
FXlv+r5hLxOVjzPXAkR//hSfD0fTma7swymSwRAizVOThPfEXeAg/6PL7imMW3VhimJ3/iSnbtN8
5mJqj0pLS4+69mS7D3wC9pfUK6eGzmy25oUdFEkis2Ob+8mtjZMfVqUrxwsP+PNvZjhG/94ekuDq
Oon9kpgPugSDBUuX73NjA89k4Y1hvwEtWWNZAnia5bn82qC1Z8/di0lP64dmOGb1w9ChtoLba1zY
rJ94Fn/F4R8euEYc1+T8Ng9qgJ1SSzH7xjdRNlyowZx43dizR01eSNIIlRmR9M8hjeK+/QWME4Dv
o2LnF8bsqUuYPfM6nRrHRZkdi8C8VU3th5MVV5VuvH9ptNrqv888Ij5bd+EXQxWywC4P2yLLyaYx
+l/nj39iyNqzJVqz24B/NDE8P78BV/MMj+/p/KFP3ZnZEg0tIG4h1CfHUpYYdb/XmEYL5cJ9OfG7
rdnLnaCPNtPJ9cRqXO8yKHahW35tUP5Nu/4wKMsSUgARIFS/yGgmWhOhTk0u0KXi8qlfPpvFXtAY
ZtnqKDEGEHcyCYgc0HyxOX/TP/+cN63ZbEXjWepxbiVHGNomRB+x0zz/dYjCg3SyteObCpSUfn3+
ZCee8FzDT/VaqTrIPMeQML0otpYjoAyZXKrOnpi+cwV/V1ldZcYxSYPEjGXwJjWgPi5uvaLKMWAP
y69dxWwGF7pTmQgv22OAqRuaZpfdOQab0tiBBvmVUyjzymChgT4rcN8eRm/8HgOhXtiFshUu1fiv
nWD22Du8MbHUHdyYwQCQ/zH1TSjq9oWjfz5klbnJoUMdXolGqgc+zLad4r9jo//qL5/O+WG2Qb4A
oBdW6sEAEZOm9432m/iKL/7w2aO1vbTWRcttcbC/L6zSIFMWKM75ez7d2//ubv/jbfBq2KxW6cuD
Yce/1HpCU/nJr0FYu9AJvzTD/uNvsFQBlbcYxkNMT9OAiCc6qHiWduH+fD7DlHnxr0ryOCLSQjl0
Y71VSfZx0cAmcA/0nGjP/MLoP3Gj5rW/rmqazk61/qDZP1vIdioZBiNZa0nmXFDPnSj6KfMSGPEL
UVmFqkGnhCgk16u+K43hXQmLDD+KH1764BBRvRoJCjLWYKb9h84kuOX8QPh8zcVX9u8QrpPGqpw6
VA56N2zY+QEdypcdUBbdXEfKo6vtz5/nxDSc18ic3lJHmWK5HtjEFKRP1/7j+SN/vpAr88KYmwo1
Dp0JO6MSPigq84dB9oglrK8p6/He/XuL/DBTIR3W3pF6wsEwtRe97rMLg/jTHw+xd7YVAAJe2YCf
uoNtV7sEEa1Z69dQCS5MQe3T287xp8f+YYVSsjwjeMUdD+WYRst+yt8J6kJbG5YFKyP0Be9UFXcu
WUbFMA2uZuU0rXiCV4FNZiShyxKa/TTSf1r55HmCmqozsDT6WG691DUpRmXymphlfU+kqPnHLNJo
R2dEXovEG64JY4B2qSWivq3xw/yExmE9y6AafuS9rfXLKLSd5862WrChgfPujcD6v3hnZ0/N8LgO
R3jlQfbdXsRiI4o/irA35wfdp58zktjTf++rHbVu19paMTFTyAsAcRfUh0qvfnFFd4ZTb8Ku/VN4
+sv503261nG62WOs8twRIwycgyJpqBrRnZuQ+NCWe1DGW+lml76TTwyX+VdaSByI7YKDOxAfu8uc
EdZK9vv8JZw69LTAfhiJsusLcERGiRO02YWNDZ6M8fW1hz3/FhsSPWkl3HSUhsWP3icVb+JYlf/n
7EyaI8W1KPyLiEBIILGFHJyZnseq2hDlGkCIGcSgX/9O1srNM0mEV93tjoBEw5V0de75kLe9/OMX
pun8MAaFFuWDk3W4fp18oHHaYtj6sUWCCUyDb5ffsdTHs/We2IhYqBfOj/mQqW8NsXgIXM14pZB6
P6G0JD7B1rdeOScsvMyfhf1I5FnkAH57lAMD2wBE8uxsCWuR+jrn7q2s8pUXLbTcXBtejrCdYrrp
jgZurjzpbtrJ31Wk/X250T5dvhDfzq/9MKpgvaV122GWS0uDA5YDJFQW7L4uyiNl8t2H3/IGrtsr
i9hSq53H9oe3uRUQNDbc+4+A4D5MHj9bQVdXuslG5M6hAARGYyW+LDXbbDCMXes7OcoMjl3W4yoB
0zKEaSGFVaS/cj++MB/nyXli1zK3NVrOm5LillZe8ujBQuHxcr8sPX12NE8T2I8a49fHRiffeaoO
cIxfE7svtM08rdBXZILCxM6OycDhSJ/CCI4YR+zg4rVmfbL0itnPJ04/ggmo+MGrXhPrwdfjZqyj
r/WtmK1MZdb6tujLGsqHKt8npQ1GTgqYnJ54+nC5+ReWp3mGYfDT2uQZV0fSKpWE+VR6j72Aa2qF
pXiLykxYTTegAYbOmHSQxZPKX3nzQsvNExAs81TE6cQP4H/9rCYYVTcNpmG8MmqXHj+LW0MvHayE
Q34cAQxChWw87e2zXVzip2tH6oWhO89CWG7LseUv3UNhk24bR96wbwdU9l7umfNy938HL8BOzx/2
IYSMZa0TTVN+yAoRFtldZMMIQlTYQ6zMvKUXzGIU7ughS85pdWz7EVa+FqHDr4K34rdLUFXtRELu
L3/JUjvNQhTI56SnPcmOXsXqPVii7nWuZbb52tOd/7bTUIwoZc7c8jilLWzwOEdhMhnqlV5Y+u2z
+Q3aVxT7dZQduy6+Vd7wzGCgf/mHL7X/bHb70iu7tG/yo13QZ6JTeh0TQPhoz3624GLdX37Lwjzw
ZvtPcMII2G9pf9QNTJ+QU/8RJ+pbFYuVBlpYV735hrPnlRuncBeD1fjwQ0yVv4dDgfxVD0zdoEKK
3noFgRMm7veTlf3P5+dg4nuzuV0bMKa1rvpjp6YURsfAO3fx+Ju15ckSdOf0rXsF2MuRuuJXR4vX
yy25MBS8cz9+mJC6dzzX97G1bnV9V0r13HjlylRcasTZXCfgAVol9A3HkrYqzCVyyJ4b35h2eoX3
4HfIf6/Bf1oxhFvYm3jn7/vwHfnI4qEWVXPsqmSbti4MFIq9D1/PbHpENnsKLjfX0sCbzXrbaTtN
yh6v8ZvXmNOfcZ4+5FG0VjO09Bmzed8nlbRdbeGCHSm1CYYHkrngOMBT3TwTQJO/9hWz+W9NAHU1
Pr6C98WDwzPYb0Kd60rv7+XnL33FLAikqBoBw7VFK3H4nduFuAdH4Z4Q77rrh13TNl+qGyD+vKoQ
QHqddgy9PhUcWtp8Ylu/l2RHZRZ/5Q4Nr5iFgqLpy9YwVh8T1ghQJG24o4I1MGVf7HJ3Nu+9IVKA
w6CxGK70g1Jbrz0H6MfAUgOy5mBsxcoUWRi77myqV1kmskLhdNuSh9p788n3PHu+3OH/hLifrOvu
bK4ra8gyyy37o4hbdZMBGTiAddrD5Beklb+wZC83nVN0j4UC2zUy3vQGPzRvC/ytOuqciysw7Ptd
At47QJFQ3IErNIE8Bb//GnyZ35d/5UJAmhcrRoUpYsjtkCrz9QE3Brc6tp6p6q5BGwjhSHyTTNaa
9d5SY88CBfOmkZeMO8ecevsc3rau8fa6MZvLn7L0+Fmc6AQQqo7HrEOum6csT17dGmqfZhp/XX7+
eUx81p+zCOELQ2CnWEaHxvnD+aMDt+Q0vnPWSqKWfv4sQIhqEsAOF9EhL2/d7DkjD3z4/qVfPi9Z
PMs/OsjaogPUpNnGNv2tKZCpyIj/YJ0BlF97yywqqBwWaIWTov17GQ4SFvjdey3BbkxXOmChhdgs
KugKDvPSgPvq9/4ttBUZwKP5CeX3SXj5Cz53OCD+vIDRK1wLiAoATu0I/s7WQOm1A7vL0OG404FV
/mTDjY2lv3Q+mF2BMbadRKsOoLzXD6YfXPicGMiALVZ97XDzz2zpwxIOX4OSTrjDPsCowogHJ7qp
xz8rH3seWJ+MZzbbHtStpJEDm/1D2Z/ha6xCEWPS3vh+cUjOSBU4rt5MIzzdIYYEUsPUbK2Z6cKb
z3//8FVwHzAA1GMmwUSdCtAGfeuhgQs4/OUGUd2j3p4dElTivJWFGKDLhMEpqqJsWEEJ/y3njvfE
4Auyv9wOC9OazcIGKp2VA1thKEGZAbyV3rWZ/QoTZRQQN1dfe8Uscox0EsD4oBcjiGdL+IgP/VPV
vhTNmn3xwuaCzWIHLgVdn7ckOnQ+ueXTb2Z5sMgCC3iQgffFHczc6bmtYKrE6vrsBG/eepTQX/up
UnurGm8z05/qmpuVSLIw0edOzynYHWkBKNERGxl5RVHoOnhdDgySU20v98h5jH8y9ud+z4WrvL4E
neuggRY5yIhG0GtmXzzRz8tEkQ4kg0tpdJia98b7E8GFziH3APyutM9Cd89LQ8G0T1MSeRFu9/VT
EsfA8xTwiBzk+G5LGP1Hdb+73E5LPTGLEYpDbk0HZcH1n4PhBRD5pjOtDXGw5CtdsbADobNgwG2f
VOPAooMCJisgbf6cq/5mNOmJ9MkjALtVV04r71pquNlcB8KrccsWDZfRJNTAYI/DL7f4Eys4rTov
l5tsIZ7Q2WQ3hduBNo3OH7IhLBigAeFE6rAchpXwudQns8lOc5/6iCjiANwgRRa4zcsA+qGVpy/M
jHmxKMwrdK0Nfn6hnQNKALYyZSsZhIXWnxeLUgf+7SKO/QOgZt1VLtKNl3q3Xpo9geOpAbpbM5lc
aKF5qegIOqsHBh8QI+WUgcBjwS8envtvEdjYX8v7z2tFk6JRfoE6haPynySoaGV5oPqndN6bkq6s
GgsZ23nJaGyDtEZTRx6nRL8CHhnWeQH+lIcOBwxAeBBqZ2N3Zfk8W+n7pXabzfY0AX1kkI11yKJj
V97EjAQ4jXzx4fS/i77vW7SaoLY55vVv05GQ6HdO0pWHL0y6eZVUlVHUZw+NPFYZcsAK6Fsbxgoe
mNDWyhsWwtS8IiqipBn0gG0CqtndwI/5i03dn3pI3k3p3BOOtlJ+dX85hnw6CR0xL2538gp3yW0C
98nI9YLUDEXo+sXD5Yd/vsvF02cRSsqu62nS05NfldeVnqqAYDMW0KhWB9Sz/LHq7DZixZ+mobte
uO/V2A5B7HQmoBnqsYi/Vs/4aUDAD5lFsjoDN7zQCT3ZOQFXtL7uwGlzOnBn67J+r11v7X7o0+Hh
iHlQg1wKxmVN1yBr6I4BzAmOYA89W5PjBjXrVtr109mDl5xHzoddrasKWqBEsz4houWhGZxnpf1N
YRUvl/ttYVDMo1o8pirOqCInr+hQ2EDZTTdCpXX54Z/LQvDrz0334df7lWcnMa3tEy4fwKcL25sz
JWyXP7hv9Q+PAVm69dvQbUPyDsf5A9vk1/XB2dGtuII235SPhd6oJIBW7wX/aF4kMGnBWj3iUtOe
//7hx8lMApUoOnrKGM+eCNzdb8APpye4i5lqZYIvlNOJf9Plw0tyPULYVVXjqWms5tDjsmRXpy7M
+hR273tsSpOXivN+ejQAmj4qFIrp0PPGkW3U4NM2SJkvNti/xKFdZFXoDqBYhs3AQJriFdEHD2dw
VAHS5kcu7DOisW6H7ykXKIAHeC8qt5d7cqGt/tFBPnyGQx0cWWXOTkn6UlfvjHmBJ1cSCZ8GQTBA
Z/unwe9UAW9DBnl1v+FQBxBXBn77NozuVev+JNHfr33DLELlKoricRjYKUuv+RQH9kCvYGj5lUO1
I+bCM7j3ZRVu0gtEgxQuRRas/aIA+LeVDlhopLn6zOYubtm8CD9eAEXWnklJPGTpDwJyjUL6ha/N
2YWAYM+Wa9N2vQc3KnbiE73LlL4e+vIrGV400Wyxjny/dT0yeCcNaNcIA3Ab6PS6e7rcveTzix08
fzaQHAabbm7FLox0SLyJJ8u7jzobuB3BxUGC+/x7yEf7e5SeI1zpO/FZTuVG9zCCxe/pAQ53EiQP
px7lUiA8OyFy9waUeTaN+wq3KBtGUtQXNjnoz6mMhcAQYsVOJonYJ97AjpPlJzc8Bf4po4BeapPH
P7MOamPiF+1eqjOlbQDD7NH1nWLX+wUot5VVP8GIx93B4XbcmYnxvexNtBmAONx2ouh2ka70oR/l
dGgnhfv0pNGbRkTjqRwHfoslqDg4KWpFAXGF/q4ecVPaMHLVTDghwlMM/j5A+cEHKrX+ZGn3iuTx
8H0EDByH7Aj5dbd0dhGUnkc2ecoP0hrGitbUjCDZ9T08/idE45jg2M9Hfcs7XffAyCl+24EV8sQa
ivmqGX5+DvxU55bsJIv+NrZ/+MY+xBYydvbguvvWz9XZ0sxAle560bUg8V8NSfwt8u+u3Gh/aDcj
jgjbzqvbkOGog/IpzZ6AZC0foDeX5HwHqFVIncH72cYi3lppL59rlUGOSxtPwp4LNuBbmieVjfJP
mGBB5zhuhs6zwr6D3RWD7PAeFtapt4mYaWMgoH21dl+1MPj4XIDU9brNKgCNT4nXC8xJya9jd5i+
5SkSATCRJqAt8yJjD7UFO/wAJVz+S4qLe2clQHy+G8HO8L+rWezVAlXQDtyR0iGMFdDWBC4qpyT5
UibW4fN0EHwZM056RKAz57mZxG3K1Z+cYJwXk7eyFHy+d+PzbJDDmxbWshT8E/roxd9iBdfNtA0F
5me15ie30FDzPFBrWteVBgEOV//bWpowtskmRR6SyLWm+lez8H+ZIIfPM0FJFwPTEXN2IpZmB9LU
cpeIJv5RyDJ5L/pIP1gN8Y5TMwA1AVDoFoUhhRNgN2AfhUyqU+lG9EyoNgCwg9FYe2cU+TCOX1ys
ZoMFNsVdb6dCg0k92Dj+2QLXP8rZTWXNV04bCzuGuZrZatOCpRUvTyPEG2EDBwvY9WZ+mGq4xF+O
+Auj5f9EzUgSeqKBAwEqOreEZ6+jl7uhA9U39EbRgSs/X3nT5x/D5/Lmios6lpLqk+N39sGUjX/f
TgndNkSYt8sfszAs50pJn2kOZHqnT7VjTRvFMh/uB1332DpMXHfD1L1ffs/n6zufKxkRU5OKtl51
qvWEdFVc7YQSYqWdlj5itnkAsNhH5IOHPrB692mX/241/BwGd9ynRb1WkLH0BfS/kc6bTOlZhlaw
SUlPoLccRLJ2X7/0+2c7iDbBCh/ZGR6t+icvjQBPdIo+QOUQLo1XfTyWPmA2+8Dy8aSeGGZ5meAm
y7M3YhB/v9a9s9OvHEhHqCtBMUhyZytk1+yAH3BWVLb/DtGfBLa5Hr1xxr4BZd45QbfYKGRCOvYG
dAn5M1Jhrs45vlsQWfs7F0jwMKrrX8ahgA2x1n6wpGGbtuicP+1Y1aHVlu5Tk+DCllIOkIZteRuG
ZPNNYw/YPxTK/uM78PzwODa7cCSxD7oZaGgBPBSWkeuCMeyYEiDfCffZJo7Vyjxc6Jy5BF5WWZET
IJhPOKv96p32xo3E1eW++Ucx+Kz1zoHswymq0H5v5bYBR3Gsb12QcIbQtMh/B1Uj6CHvHOsBhHL9
12s4ksc4lrc3pPHtH01U8esMHIw9V0W6FRpQ65h0ag+vUve726XJDbip+a5qQFct/CnakaqsVdim
A5weHZZ/70yaA/gOghDFDvHOTgod1rrrTjmRw97EU7WxSo2zlxrAjpKOwB4Jrq5br+uLA6g6IM6V
2XhiNYokGSLIPdjO6atSDT0VwxTfyaSjByE9sgFxNjl2ojcvlDUokIoce9NFbh0IKHmuxNSog5fE
xQ0KGKKrzGU6tG2lDiWFJ7/jS/cVgBWAeKHj3WZpXkNbhD3BdrAn8K3LVk9ZCB0Vf4PW2xahKnOd
HsZOgKftQ1glUO6DIgUiwRYfsTO93G8LeztgnP/bb1iQdRcZuGT4Mewya9zY7oEwHzedxfhBuw0J
fSbHfZ/E0VXUOdUDrBGtlSm3sMjNS8ujTgy4xYR/YA46YvO9x32PlHYwSY2TgLuyeVx6yXnd+zAw
ccMex6abhhPBYELFAWrYXdyyP+Oo9GsqiYP7EguU5svNuTTDzn//8LIuilhjonqAv1RaBcLV5KUH
wnxl/n5+UObi/1YHcH8qxe1TNfAHu/avGOC4RdQ8Dlzuu0z8nQADu/whS602Wy2KporquBwJ3Avv
pzOVtoSD1VgEmXhTrVq531hYkubF501i4C2YYis5Rvb3scvvp4Id48EtA1eJNZO8hf3NXCpOe2D0
VAyA7NkavXFeenVYN9BeePhcJF67UsRTCi5GBgF1xeBgR+MA5+WV2bkwnOZK8KjyIw+IOv+IpZqF
ZSy2jlXlKxPjnzjsk5DNz33/YbCOoME5eSPHExkMlUHvjXDiyYD3zrKRfnMzInB3ibmfyQamze5g
slDgyHxlmSje1nSw4XT+6sKOLnAYZmxPQeb7m07MCQlIQttqqgt4RWDPvwWmWoR9n/NdFmcj/G09
+xH2SR22OY3ejtG2j8b+dohNsU+6rHsHRcJAcQ/KN5DvAGKozlwN2tI6LOqq+hZLRr5rWC09xMJ1
rz1lsUOTDuptTKP4OnGNaoKsaLy9I0pQ30bdym1SN/a1146g1ZjW0w85XLwOPYlhPIRMbvQNKX5/
10Gue2fKqForHly4OoAlx3/buI08ANipB8VtX2zzClfCXb5FYmTH5NG23BcewW15PPbVSXKYfddB
k8qNcFcm2ELA+H+lfJQUQ9mch+f4B+Uqm1RLULndfVHrZ9bI0PLHlaG6EDDmxfpe1PuRBuLkZKZ0
W8OUDJZZoCe9KzIFuf5zOSotTbdZAIQZg51OWR0dma0DJIrDCf6kVMqVLf7SN8yCHi5cxphntnUc
GfKcGVwrLOxhSXElxdHU9spbFqLenANFqOdXvMJHVNbRaLNxJfSD/cbq/LWJjbH12bye7ZN14uYu
1jkGS0f9086bITCdex+d0+9f6oa5cj5zZC9GhYsbDXlOzcFDK9qwiJ8uP31h0M5186jetRKSn4mH
XdSHmTAwyNDJaVT1D5sOz4XV3ztt83b5ZQsjai6YtyswcVTrmdPk+dcoHodNVXe0h/KL3zKb/oy0
zgAfI3MqExjbp3UgxywslAlhgR+WsLEoxzUS5cJa4Z2/8EM0t6q6xHmCGkRzC/aEPMzqldz20pNn
m5oSa0/u2shcCeT5XFU+oazgx+XmX3o0/e+Pxgm6NEWk61Oat29Oxt8UstIrEWlhnnmz2dzazLFk
x8gpEpmN1Am8E8vKuxqbyN3CL/xLuSDuzQ68ADsVrm9xmOejYO/UQRv9UGRtG4IX5F5dbqTPwxKd
iyyJYhZEEtN4lMkNNdFdQVDq3QR50iMNn+wvv+TziUDnwknHjquh6NkA+qJBoi51pn1Exn6b1Tpd
cWlYesVsHE3Ghj+SiYeTQnXYc5bUlkYxh0RhQiEzvbJx/bzXKZuNqC6OB1I5ZXtiANTB01t+G1EC
HAzmzJ2wVhprqUdmQ6tWE644vXo8ooqH4TI+y2+527dXVhs5GzOmZuuyae32bellsxFWNY7nVCns
M4qm3A2uteWolS+7hzJPt6317XL3L71ktmYUGSzECaxKT7bzINwnRBOQQDNoIgHA7Prt5Zd8Ptvp
PAVeDbVqo7qQpzKSEAtzIDOrlW5fevR5MfkQ/YyXDlK64CObiFxLmh3LzFmZ4QtNM0942xacvYrC
jEeVv+X1daP/cGMFvvztr9bGL71itkzE0k0Z0XD5rP0nJGMDmVtB06Jwx77ugXu+3PoLR336fypI
T+vMbik7Utg1ZRq/ngsFSd/Id42NsBv19FiRvtrUhb7uubvSNQsz8p+A4kPXdLz24O8OelSXAc4t
HDgIl7U/bkVTW1tJeb6//H2f7xtwlfLfIdBHKqmV7tix507/hPlp36BVpzvaULapwaBBiWthS9zM
ej8vv9HHk/9/o0XnqqOuy/BCwemxdXGnGoITL64g2Co2qmHl3q9aupV9xo5Nx+kvlA2vKbAXe3IW
EmAxborJrxzsSqPnzmcNfIXlttAtEtLRdAs5wKsFRLr2Ixw26vb18ucujdJZjEhrSXFl2kLxgtrx
zaSHIvCFsgM9QQ5fskxtm7PQ7vLLFib0XIGEAjZCe7TuEaiS61y52zZ3VvYzC1dYdC48AmSVZYmD
D5HgjcHlWG/1S7xNNtDo9EH8W0iwkMp7qLS38Z1ZiSILo3MuRjJjlBsQkOHkWsls12RZshGT54WV
3/ShlKUV2h6swvPCkivzfWG5nQuUHAnXrqZyy1PC0v4Al2oBqGCVBFY9fM0Ci84VlxJE4MHCzvCI
i+fvje3GOCkBdJnRdtcTOJBfHgpLHzLbNySZ8Ygp0F0k+0HMY9H+avVKryw9ehYznAnMZDYycxJW
Q0Mj23iXF8iDRnaT7y7/+n+Cx0+ixFxq6XqtJnnhwTzdydok6JN8eucAUb/C2NSF0IHDtxp3S8yE
RvyOYVjxKzH5BkCp9prRCgCsVNgVoLTiqRJO/QMXILjMtYY8mgIYHHsbPcKAFVrB/FThln7lVy80
zFzbpYu4SZSdkWNjiSiYWrwy9YGyKNwkWcn+LqwLc90V7So3dxzXnOrGhH1hNjXqWdz6p6ea7eWm
X/qI2TbNuCKShuPwnqW6P8+5d89E4BuweM3QeuENc2uzhtkJF7mHCTCcRXwsP1SVuk1G6/uXvmDu
a9YyCHRav+XHCldFB8tXyQ53wDoE1qe6uvyKpUA7W0uIkhYCE3SMqjRv1C1fJ4d8bRDNOTI8HjLh
JxwOefC1D1oynnwqHqIhkV+LDHOKTE8su6a2MSdcroQdmIJTF4dfxR7QOTHG9iPs5UVsnwbSH9uY
7IuqUxAsxF9rn3/r04edER0M1+nom9PoPg71T/hEjerX5V5dGJjkPOk+PFrBlASVwIWNDGvtXMND
ttkPPJs2fuyQFaHFwu5n7gqZks5vO8gFcGkmvU3p0y4JkCT2jy23oNMpsxeFBcG2kQCsmfLXFu/z
uPwknM7d9pDNjEragWHcFPbVOE4HY/NHN/fCLG62kOGFUwnxbWPfEHdUQUzXkl4LnzsXQbpYrRns
0u2jA9enIIrzW+kXN3Gqd4ahOKO1Huoz68N11mpviP1PPfjJt87JLwUrFYdLC3qxJHSbyrp7sCfq
R3emT/j3kouRB2j3HLWVqAnaJZaOMpQ9e6MMaMls2MZ13A7SonCwpSkK/E+vrHQo6+IqZUptITF5
MjVYSIOjrFORlvroZp06eYmXBB0XXTDQxtlI3zRbrZL7wY/cEHZ1Njwo1R+dofq68v38GmXhVQie
RrpNuvaZSvPY1dZ3DarwLqqre1fo337jOpsaxcsBnBJNqIGIDkbByaa23W9OxLEvRyoOR49oUzjT
0Wv9PnDHPNt0zBSbbsxvkjp5ThPyaqvJChJG+wAeeQeFZSqE7O533Ix2YCt5wxxGDkisdsiQQI1W
nnPcWpenQU4Pnp/JrbT6k1MoccV6Xu49kj2mzGkhpDOoNwTnoY76XzjwsSCHdpnUo0Eeu6+DYRpR
XU4HcWCqnm6E7tuADFO08cxINwOrY8iYkjpsDNvD3vK+1Py3rrI4UCz+pVP/72B0HFCd/0B9ZrOX
HInTjJjmiuQo0W+Gst9lWZcFLVN56KDMYAvWVx5aJjsShqsS0XtBp2J2VRe4ma7i+8w2GHyQjASs
RbUtnZQbpK4FswRV/kqq4ZtWzRh2shy2MsO/FYO4ocqjG15MULf57CYHngzbzpvItVAbY5JxJ+Fn
uCl7IE2S2I7wzS2BnUBmbeqO+XAh5PUma6Mk9MfySUXpTrMRLuQFJzCkREcUcNsOAPUcN1RVLkR6
Ig8oG9WO9Ki+8XT2rXWr38QMoMh3aEwDq430NgJBhMD4K+jc+oBjxuM4OdDS2/3fuMnhZW8TDN/U
e7L77t3vp2t9dohNhfgxoRahcEvUlMvilEZZHJbapoFoUx50EKZpy9qzisqNksMjjd2/uFM/Trl9
8FTyOPQp6iSZuSmm8skf+m+QOZZhDM/FrT+m2JnL/NUb0DATbNGmWB+I4703Mn1gvX3ltspC8soh
27qCWAR1Ut+8DJYrfh/bB2wjoRApSLpBBY+z41lysI3/ksVts/ElQKUJbe80vjxAaZpBVT/pgsRF
abzlX9vtWftc8a1tyL7KwGgnXYOCk4S8aNmcassy0POivbmwnvJ2so+2dHQA0AmBB53xkdrsq9Du
cK/dpdZOFtg3qEz2+4xW5TMw0RaKUjI3yB27usINr4MQWfihV5XltqhdtYnjMgpFUcHjP434zmNx
uv1HYUv97h1kk19DgwOSU2bFtuzcE5P+96nsrmzR8SCakmkjmPt7hO3Qlrn90anVW8KnhyKNjnEL
I3CZ53cOfgrsM1s/FMl0kEpepaV5jC16zcTwnTQdCXIRXbet14ROn96VkKpEFELhSTgbprTeTaj9
33VjIwLd1Tywej3u0J7AcI33dEDmJBKejYLk9jWSAxKOI7AumR6giUdT562SQTIMu9GuIZ0t7Tu3
pwdDoMipDKyALBzOApQwOIHgSQLpbQq2TwbTXd6Md80YN8E0IijgunQPEY0MUZJ9Iwg4915PaEBq
u78qcu8VQ7HdG3CP7bLwN61P7B0wTVXQyrgOp9SKg0Ew5zgKdu0kWRaiNKO8tYybflNTc1WpMXou
GLrWjmF3woi17bPO3QqW7FXZmyBr2KkXwtrkbjs8e4ocfG7fd177JKyqC22pD5x1Ioh1/BaNDpjv
RrwAEPHoOwY3c3E5hH1s7jKHKMhO3Bt4TPwgufNEsuL3aCXXYPsA89NCHdMh+kjbe69Qfb5FrMOQ
G4Q+uGn0zeZ2Heqor6+cqueIGdQJYZ4jrnwPGt0WEtQdG1D+1TYtBOhVsWFJ+d7GVhNYnXpSBqOU
U8ODVqd/64iyAKPtCTjDctcoLKbI3L7CO/sFJC8cQsTZ74d909jMIDnZ3PF2QPKhGf/mKoc6wZd/
4CbNdzBwQdE4jEPu0h6OyemQiG1FWA0lkn/n4HwqOwtcrtGobSElWO+icDcGAiSkpdNd5LXXtJkA
I29ddqUjMWwqPh4imVynpHw1fnlnx7h9VN70R7XjH4v172Zsn1y7azakS6EPSt9HaVV7kkRtOES4
s4cGKYwTeg+Dk5+9yn9UXvyztpo26OxhX7Q1Skad373pbiM7foOd8DNJUOle6RHqC+0HtqFdSEpi
YTw6GxfX74FGwfem7/nrmLoynCZ5dCUMKhJrLDZYfv0NK8pviUCscFuEmalzbn0sX9umLeQ+S7Cs
9in8mMmIqhpS9SHov8joiPExgQELStfUj7onDEO1eItx2489VfNCy9raVLmXXfV1c+dM/MW3Ye0X
0SGAs+d+AmaPVuDs1LZ36E2ZQqg1fvN4tIuF9zJ4zosakXrsits4a79TB0EVNrhuWKsi2TjKbkO/
i4eg66F572H6tEE+2g3PSLVqtEjoxVURJpG5o2P96Ei732H0+Hso7xychrLfloI8YRT4rzoueMAz
jxxGHvc3tg+TXFtj9ZKIJQHMdcdt0wjrlAxYOWU5IuXjltiHAO5Uj7oI4aSDhc8vTiS1sXzmyUHi
Mc2QP/DI9XdtnTjbxO9y1NkDxjcW3i8s0W+U5PdconB2GLEWJ9LHpej41kbmJdGKbuCyGW147zwY
qwHZ0qh7MlS/Jnso9iUpIRmruinUXPOTm1CkDXGtFHAQw+7zrOmueuwnQujo7HvVpFGYi7I6OkPk
ByjRu0E0Q+FYK2+deHiUqn5hVaKOljuCWE4hqBGYqP/KeTfIjzPcguRTCBrWayTEMARZRuyTDbTx
fYMq4MPIouleDoBv86opxiDT00PmR+1jbks3UEhuHuAxpn+pwroq2rG9Pls7Y99SncspTPan4MxP
g85K2a5xpA5L05W/nMTugPvqmxurbac3CPSQDIkVufsfZ2eyJKmuLdEvwkwIIdAUiD6yr2wqJ1hW
k4hGINGLr38eZ1Q3XkWGWU3r3hMkINTs7b5cT06ASKNMvHIXyCLAze8hJPDTeASmdUOGxu48abGW
giE5BM2WBINd12g9r4uZ0tumbKZ1PuPJUVhKjkCQtavUqckaYjoay9mfnlB6GbGphA51gY7tlGX6
gJiZAjLA7mVuYATHpsfCY9KIxDq5u5W9X0Z1EA6rAsVjJFE2edxglwxTCbtxa9/dgln8uwiNv0JS
1kebT37UCwRF9KYDoa53h3VQ9M+cAKBeujpd85TnK2ZIePqjeJw6E9/JJVwQZEDquMZeep2Gvb+u
jRvCgQvKayONWDtL2ydOnfnQKmZl7OIrTGwAs0kxWayBI8e3rDmS5RwnTzrpttvaadx3jdrekdOR
IEKvoXHgZdWxRu77M3je2Rbs6TCufGSiB7PKgUYiMjE0rD5UJcp+U7aDfnUN0mQYWH6R0aP4hKbV
XbUgEeEk4H5WHpxNBsj4A8QeuGeVdTh2I8eO5zAGwdObrkOqlhhS3TlOg+q3nAyNs5qBTBHyH6wE
vR7jz6y4b91fXk28O6TO/UTMaB7NjfVwrsKwaxBN13aYFEcOE0OFfbjjamxh0TonblHCn5SWiWjm
98JhdTwBWLSDfwMLjzfSZLaVE4N66CVNVpgbUfAyDiET3SLDhkXInJ2iksoAkHg7QbrkmNWoWhft
YYs5mvjtija8WC9d9+aL/EGrRsYTRhc4kyPOWtiWr5seY0Ky6SMYHJNky3zf4uQTqb6/ZwZfACao
XTm3LpCC/VM/ZBLLq1LI0muGJC/MU0lwtMkaZMOGzZQfPd+gNiLaR54HsJCDUpws1P/JCk+snD6Y
kzrM5ArqPiheNPAkLHXeIOr4aQX+Yj6yb24xhhGcWTj/LWZAMBxK8lUWzolPBM5uY/q7kaGHzXeA
/3/l2nVnsfce3K5Zoe6DuarsvoeCNnHXZZ9qHPw1bgUVRh/Cqwb6VPAdi6iEpCeRFahfBZqfse2w
lVU0KBEGG/Yk7kleJ7YA0z0lFFvWAmejkM7Fg0gnCCxLyzFc8/5glyKPFyc0dy2fIHTCNHozQ24F
t7bBoo2D/apfjL9l4cl7RVl7j+k6japuumkHTFSCsxNEyrx0XZGi/Q2L78o0hKyh7SVr1XhHkg3l
ym8cb52P82eNRjcOlrJftRzm6HpoX7F/aTdcQFLcAMl4G9SYaUNodaMcmn5dN9V2SUsvQuAgbmbs
n2YDxA78Kj2PpWDvTsDmu9F3cdRdsIT5uMHXYawA+/fAWtOzTgIX/t5awejJhZIxqcBOt6mKa+TD
FURnMNDJLkLwIbA2mk1QhvfjJhPQyjU1bHvu2NF7mWFZ6sLg3qeYkwMcWukMe/EANzOWhf7FiPQB
3vonr7AIUqyLb0Hgf3CFs18AlApOAwT+4oXiopPNUVQtyyjX4w9RNbD/aSIwU0FfHiLiJMYgxnot
PHlfeA7Z65KbGGQRnHcH59MMKDjLxW560EOTSZKbrkdlvK3bz5kMNzmpftQesmiNi3TxAiEbvwIR
jMi+lTDzDaW61XSGpl0VeK9t38QWZ4HYIaRfUx+4HZ8whvRGSBpHBilR3WZDFKTSXY+D7u6Ai0ij
zNL3odUmkXPdrLiGyLAm2WkQFS8E4H8d5SCLy4hIwAWyKt/miDJYdy0MgmWPY6yDQNFNx73pxvMG
Z9tWy4zx6L5AihC+tuVUPLGFI+eQ9+EK0HiLnSDE506GTWkF7eWNmmeDbT4WMBcr1lp7BBwiniFh
UrQQsoPgWa1TrWaMsiC9aVBaeUcpvmixkRFhnLdNekRYd/Z7IcP4zVVsjlGGw2LuZ/BHTHMzv8E9
TdcUj/HJRehmUs5jt66JzN+yrsiPJWn5I2w/4aFrW5B608V/RNaRPFY+KbdLU+rPtkZaUdzPDHbz
RagTkDGPQQ5hMFf3eC01qbZhJ/TG0CFcIbew3UiFWsaYKb0fynw8VJNE/cw2gbeVAwJS3M6ne7Ct
ahGNXQktwNiHQFphI7G4sRUTe/i6SnmhBXDu/LWV9dqpRJUy9DsgS+tdkJUdOOBmN3n+r6+vcaG+
fW76bXoIyCzG/B6uFGz/xuKxYteUdpd++6x9BAJd14wWyR/N5L2YNsBkSms3+foPv1DCPbf8GpFL
HNCM2NMZDWzhhh1sFLLC4sq71b9d4qz2b8Ywo9ytyX5cUDvBqRa1o9F7Q0X9Hy9w1jI2o23KSoXB
3g5BvS79rti6vC6eUSJqrhApL7yD/3rkf1S6masq1uDICEuZ85679GfvX4Nd/r3hTc9NeAprhuf4
eL2YzZ+LqrlbJnYsF/0ODefNopffX7+Fv7eG6bkDb6yN7bFnC/YCrbZJ7sr2PSXbDPswipOIJfWV
dsPfvzZ6bsPLgPDKTTO6e0qbaHZ/dmreI5UzgmL3ypC9dIXTv//xLnhG8FdDg7gnuj/5TtfK+R26
agv2w5UBdekK/v9eQYFeDmeUcQ9Z9UqH9zmQGx/u0rH1/klFQsVpmP1xCyZP20WpzNsHfl6s0kXL
RC/lJ1JXvjnduHdGTCIof1zzVl8aYmcziFVVKf0eTZRsSuuD8cPNwFTCW+wG9EzuPNuyK0/u0pXO
mqGCdGiHCuvu4Q0WCeQAflxRjp0NCuCrBlGtt4bbaxPjpdd0NrFUvUZsMvdRkJv4glTtXEc9Nd9C
ZDsilnS60r2/dEtnswvJAa5x6yzdo7BTI+2MFf1mRni9HbuEdNdUaxeucu4LhDMBWefI3z2w8tPI
t4nfh/037NOmax6s09j9/10eem7BSjVm4Kp3FOgsYLVz9CxQda+iwe+vdNovXeB0Z3+MaWJFayzx
3T2cjB3aEelLH8Bo48PP8/UMdukRnX33ft2YHGEb5FDMmYf6f7Mpixr1NHNYyuIwD/2Vuf7SjZz+
/Y8bqZ1lmOZqcfcmReWwmbrHxS1g55F1/PWN/H0xoeHZ10+x2VN8oujnQ/q/G8Li1OFDqefrX7/0
mM4+9mxE9R3HdAJ/QQYSTBO7xVtX6FgO7yHNr8zBl57R2XcO9oID9BUJ91DP341h94YzQoZsBH5l
z3bp988+beGB8eODMnrAYXN/ajAFp3qf+rc8VZBO/vcVd25JkTPsos06BXE4MrSBsmTwlisv+O9d
XHpu2KJkSStNYS7wRcPW0GJN+3zpYBhFjSquR3sXwDWe44wHZX5d7f7pvZ/buLBJH9N0tuFejE8N
RKQZT3zMvLbUkZqvrSQX3su5m4vawTSLhmBuQVmoQPFc698GHamvb+E/Vc5fJqlzIxNCUYegohR6
PN/bNYpv6sEBhYR/B77xSEwY80KsCon8o7r4mKZl46t+Pc2/vr78he/y3MgkhozP2jJ3X/jmQIfs
G/ox1+CgF9aqc+fS3C5jhYp8uJdl+zwztUGZFH7fDp3nK5/khe8+OPvuwYPvdDhW0BvCMIxjGnQS
FJ0ZxydIfENjAuUSc+U9XbqZs68/Rw2gtzD0Hghr18TVaBOCMRJ8pupfr3D2/Q9TKVhgWHEIg3J9
SlVuseIq6Ij1NQPQpZF8NgXUJcs1cQXZwwbYo2TQSHQrQbJfqPtv0At67mAaJmzr53y2B1QKqxUA
YA+N9Wnk22sS3Qv3cG5iUqTJOiW0uw+NA8bi/BYWwRpEwCsryaWfP1vR2eINtR6gbJt9dqyoGCK0
d16W2f/8+nu7MGL52YLeANNE0BtG1HiFjnAAa5rW/lPdiic5pxJNj+Ifp61z21IG5Yk1oeoPaKkc
5jrYw6v2lhbq4+sb+U/w9Jd56zzTA6c1lMnrpof0LB1iSbGxKoGy2gbNuGsnAvZ48wICya9gGFY1
TpCFIxIvhOufpSh1ojok7FPb6Mev/5wLmAQUmf53eSMtKbELz/19OYbDdvalQhsPK1GDlO+ncfLy
m84b9UYgCmELGiKI7R13cTjwYH6TufdI26BHE6Enez6n7hZu3frOH+ZgO6u5uOtnAr3FUM23ftnp
uB9QHXRQtLlrHK5ho+WIaA6k3oazyh6Fask2DWxzN+GIfmRzi0+s9DEvAfh7I4A/WgmQc44juBhr
rCzTOswRNQmCn4oHyHNWla6nTZ61PqqdFgLtvO7jDqHZcZvDMxZnY85QeofAOkAy5x56CPZkwmVK
utwOWwfksgR9ET/xvSlfs34aDoWjcN6FPRJ4XtXvRAaCgpB5GaeTqZ/rfGpf08kNtg3KY8kouF77
7jInOMS1p65QmEBgM6wZGkKrr1/XX5cdANbOPgODoyztZar2FE25mwzAiq2WpLzy63/di+DXTx/3
H7vZvPGLLndoDcOC7dsIdUt1Ay2mu2mVmRMVjhLCI79674faxsTX0xXh3l8/blz3dLd/XLdvB8IK
jKs9AlzQ+3MsQJSppN8d9BC2RTvMu0BP1xzQly52NuDdcZoawwGEmrjY6SrYCJ4gZW4VeNVO8ivT
4aX3dLbq1fVk0pQX9gDeioeSLa9iRKnWV7Zvf11T8bzOVjxnGTULHChk54agM/uDjE+LVZEo2yub
0kvP6GzBQ8dp7oYZSmhl1UqVTtyLJVJttTcNvi33iv3uwlXOpx4cvUlGIaXfz5bPke+J71KgIj+m
G7jPZYU2y9cfzaXrnL0Mv5VpP/Q45eR99ZpXyNcK+UFM4RotyJ0FPOXry1x45+fGS5m3gY8sFm8/
VNCDZG65wQi4Mk1f+u2zF4I3O40T1zi+joau0LOBjiJw3Suu/NP3/f+WJDfwT/PBH9+fymWYNiVk
NHm13JBmTFpi71Lkhv/TgzkPG+KOGzZLOeQAtGXrpQ8PLXXuv/7pS3/56ZX/8ZcT4jQhYtNmOJrq
Z91OMYjHN2mor4zQv/ua8GTO5tvS56oMpD/tsxmwDq8YN6L2PpdA1cgDqG97go5LhmhndLTCtSOd
K9e9MGLPg4ewzBroTuHwc50Pjoah1E8uezt5bAF13Hz96P5zlP/trZ/NulaTAFp+6PVMFkA3mzZ6
QRNalLFOl+muS2316aPjApDiCSk2QERmrfKP1TTM36yjRFyJetlzVKmhQxt6cJJhMEazKPuY4MBZ
nQJqdgWBfbPL3Xxteu1sw2ru+qirgcNIh9F7yAJfAi1VhhuIZdy1a7DX4dD2rXrP5QnFZuJ+QuNs
1YSm2OogB/Oy/mmlmNd+FWb3Nq8hLA4Fb1PsykWxAbRPvWV0JpuC9mNs+sqFoMLM6YGNU/ZK0HTa
Vka4CYyHyzow0MoGAbGJC8rZRqSGP9a9F7xSwvM4B7wpMhMwWHlfmI1LwmIV5G6INSMcEwvNGlSN
Aio4r5/6G4doDDySXiuOXpji/bMPfqBdBj/dPO/NnD13gTwAM4LOb3M7s2sU8QvfznmmkN9Z1ed6
lod0ZAlYKRu3q2JnyJKvx9elb4eF//tths0AsUcWDActJ+gMVH9swICIBcQySDrZLX11CzTbZ+FK
k7hVfo3NeenbOVvfG4fMgsMpjv0dPbSp54FPSKCJgUYp4srL10r24t9WFv9sZckX6XpmpsMhndgP
Zb2N0miihm4D6UBV+7FFGNTXT/O/PdjfvtazNT9H5rqgeS8P0HtWCCyotYqDgsoN0rG9rcqgvO7w
JNfQM/i/QzKnaw212UaUJSZF13e+dYgW36LB6m5J25k7asz4jB5eeF8M/RzGXhoO92KUUEmKFHDo
yEg25mu3oeHK2hJsOMi2sBcuB7TVxyJB9G95nw10WQUtY1vgGCAcdiB42VQ2LI95PpZrmDGDPZsn
L8qHAelvfNEHSG3JjeLtoGJhymkV8gnaeJaEgZN0GVW3heNmh8UP8m24zGWCTjKYgGABby3N5vWg
wMyqZuQOg5Ix74XLm/tilAyb7MqswQH5XlRLvmVe2uDQVjWbyZNNXEB2sWvntk7UVIPNxrxmLzCj
JQRrU+Rl0Kv085DdyaxqoY0KOyjOwU1yoARZDyK/hqS5sIqfx191wO7IlFb5IXfFXQtxLPk3Jzt0
TWcLFTjyKQRs/XSosjHyyPOY5auvR96lP/o0ffy5xOoWUgrEdh2GHn4LqaARG1l2ZaN56cdP//7H
j4u0gMe/66aDsIcOatxhvNYkuTS7nU0DPZHUcQIqDwU3D2Web8veu0t1+m8bD3b25VcZCxbA/eRh
IuxjCjIgpMMqIj1KaV8/9gvT2DliuHck5bUjRqAJsod5NMemsF2kK/VcqxwmEZDVrlzp0pM6W2oI
tLgQLzEAbcb61SzOtnHoFprSf9v9nTMWqEM6ko2tPJCKd9DBaEgHoPC50km6sE6eA4Y5pDdB2fgS
NVjov4b3qr4tMOMhBODKCL3wdLzT+/ljhGLi4lRKDP+m+VRNubaQ+F7tSgZ/r2K7wXnQlCxhWTAd
S/fctRr+J9I692Mn0m0PxMP91JUN9vyBLNdz6JnPanIGsutgIPqFMtIIRS4Ts4mwAunfHuxAb7Lu
+g6Bug14UYPt8zc7hNP7BOsVSllhWcZ5wUNgxzOVOHo4CY1BKEezmrB7UjgBmMSUbgNQyVccPqsj
OIXzPVxY/L4P3fxQYVA+a6+c113pZfcBC7P1ZLlKDCPOW+CT5qMcAengPUEB8LSq3depLlbjOPcv
EmR0jUIdTvqQcZfdrSjBImcWuIXcbWFxkRIQMp+WmB3z4nvlUyRpIgsVYqYRMr7K4fUmp0t7YLa0
d2FVzhvh2Oo3BO3OHcTh9p6Ae7yvYEpZeaYS0eKksJBZxh4AhoYZpSlGtW+KrMMZxEy3BaloEUnV
Lmt3StWa2768c9RAV1PG1JHboQECELJ5opT8pLajR69qX4oeuXUdXCIUwNDRliCbFxNJCmfRCcip
cm0QkBS7wlXJ0oS3WdAdeapryBCXNzr7PKkA4YfnTccjpLygM8xthIiWce/SEjpT26PCxsmy9rPm
WOH4HbWZ2rpy2VnfAOE57BQ8PsDsLL+ayb+Rs3nu2ipfe9yHB0EOKkFuL4D79exgV06f4Grq4Ubx
SNSWMGooKe6VaMqIBeKNM/WTuH69rjvNohAdp5jY/ME5OUtcVNDiIqtf2qKHN4WZAymDImYAniY5
6uE4flpcpp3RXcWOLlba/nSV3iy0/d1n/neemXt0rmDiQt0MtXNkkmT5jlJGEy7IABeN89EjIA4M
VAj901O2ll44HO9uhW0EK+ckl+YOfjOWZI4+GWIg6mOWeqsm99cWYh2LKLAjJt2fUEc+mqG+B4kv
TVBqxP9c0A8ULY9ATnxjHWseC+J/tC5FY8NUJh79muBL68na1l7wSdrqzuMZHIp0gh2ItFAkAIiH
Z5xDBREwqP+lE6fIuYn4yE0CacKTWeAtbWy9g9nX2U4nKW6vxOdsQfNjWfMY1M57w+mMiag/Ih/6
Q/jV4+zpGAbqZ5gAX8rB/wW7agU1TXd06+DXTCBq9UkrYpnDuNQTlBrtQDZ8gDS7DtMi9ll1TBuZ
JS5DVabNfeTqcvdnaZsYhDKYExUpcKwytwiB2vmsfHSmYov0hVf0QovYHdp1ZsSNqpZ7YvX3Wi03
HXPQVszGfe3hJYesPHqyBGiuJHQFRnabjEHmJdjItokn2a3J5A/gDR9nTr/pjO06H1r5ZWigf/Ru
+JjCkV/CGDfOYjeAtQB55R2t4Y3olxuOZD6dIqzDH+w2X2D7C+ZvxnjgU4lVCs9AWNhnWmBfQTRF
Tif02YzXD1k3bx2Jk1rK1tVS/uqxlsR+16ypNjLyOvJN9eSzK9y3du6A/OClB+9Fi+E7ljdt0LQQ
6Bt8CP4E3aZCbKNpYbEbKIVlRsRpXizHNhXDmgsLgcbgJSzgT1CHJbWqW4hhU0iWG3dV9dmyKoj6
paQ60pTcYqjWkZ0UqteMvWYqTdJUrEWZmahx9SZtM/SG6D0AvG/NMJskBK03QV5BErAMzYrTlpo1
v0AN/kCvCjJ3H2k9OXS4CKUw6UK2S8thkeEHTuC5RG4NLE9wRpBKwbrD2T3zEe1bKP1QZ5InNY43
OArYLdAaP41X/ViAjownPci4ZO0Hcq/AcaygYmxdB0F28weSB2H0VFlwKmhk6+CEbwpJiuNsZu+E
K3caMwWTBawwZkFJPwXYIW3Sm1wLWExAv5snZW+CGkHeFe3vU23vHE9AkE/4i3YwgFQtpntj/chS
e+8QAcuLwFO3qzqFAN2j7xBve09dlc8fqvbwfvKMRB0toCWfzMGM8udczo8pp5uC97HGmRQ86vRt
wACJcmtuZkyQWEnmT4dUNzyjz5PrtrFP040VOPBP4Gy13D/olD8yNSt4PTM3wknhObcKIV9mIXBH
VGodTi7Mfc7NkLuHBpWLOPfdNYeD/EhZuazcHPN2nwUrveB0PA3tnYE7NvFVtss6keQZoF4KcZoR
BKmYfAesfjCbhwuMxq17HFn4C8D0+3lhO0w4P0oDByMx1Y9waF/EEHwnzDcrlg4b4FCeEWG6h8WX
bhhaIVFHhju/nElcFv7O0ygl+q3d9lido9q04yZA5DXstQYvwCJIpZOHRTgykmb5SNn0ZIgoEmO9
HVwL96IxNErz7o1OpsdbEHCFKP5WqmWHLQWQSyM5EoFJj5OBJD4UyKCOVr+9DsGEXCMzAfaIFn5l
8dttPfSquHPDQfctw+UYOumvArnr0Ug67N2L8Gn05UO5yIcWMcVRltp9C/dEoj2FM1heeYe20iJe
5r5Pliq9yzBaIJ7PvDiw8oc/ovO8dFjhbehMMR4+Q9Tq8jDBxx2NQ/1Gc1Yg8oupuJHTnVbszV/0
2qHjrsG4mumpL2MNB9chx6jWKPOMpDw5a+owUkv6CsE3TI0hSnYTUc9UtLfZ1NxUBVa0tnmUulq5
I+pDJ+qzzpE6I/1gWyokdTk+/why/1vQTxulCgeO6KKMQZ6l6CxlaRRqd+Wq9FEJdBXwAceM5C4w
Zc1tzyuTdBDwwetHptj7z+OgBxikNYyUcAyYGDroZY3BM0ejzV5nhx1Y361gdSEwrDQPCNxLtGG/
+Dg/VtKBsnBy+hhJMzVed/ttKeQhbPHxofDgRdXIUGTBQiKXAKanUG2M7yJDb/FetHR/NIwfdNc8
1ePJECC9BCTaLS056nJiM89I1GwhzAISEsD3DJWtScHWmWbo3RPARKqU/ZZILIKBE62nBtZx3mps
dcoBanndzDfIAKpuc2PdKAdJe4XoD29Fh/y2Ts1PakW+GjAbR4FQ+jfzka+amCkDtbwsdP6UFmDn
Txw1qL6L6im/9YNgLdXw6kn+ZipEl+bLcjP206se6JPhuH1kPj26TIHjy6bnMBTfCy+fYiQKJA3i
55MphLO4KwAuQ2wlTKtGfMAWeVPDmYmQmGPB+Z62SMQDktGHn4vxNQcVZ4xS7SMqyK1r81CnLtAD
ZY3BEapukzlG39HABU1Zdpgu4X3HOzKQlcLZzJ2ftReie1oY1aZJW+O5S1D50pg4DBbNZYST3q/b
AhH1c3rSirnLodCEkbgbcgAIIHsOVNxii/8awnc3JxwtU/iGJ9lsbLGoh8of1Q1lXv5Y9nV2g7JP
8yQN5CGl4+ePzEVRAdYDrmHHcwJ4ORl8PffVEprXkWb6SLwCtVcPG5aNcrzhHmFn0y9eZuKEoaSD
iWGNWrZu67a7yjjwPRB3SfkhwAF9ijRJgztvwUSTVWArwJtsJ//J6xx4IBssni85aK6xWQCshW3f
Gd2obzEmECDuyjKpGQeQK0yBMXC7ZbhNzQKln4Ww7X7BX/rqm178/PrYfOm4dvr3P45r3gD2R2ca
NAQq/yUvcRixdf4d/bdrcrAL5/JzeFztkwmEGmUODQ5EBWU7G0yPOKfcAeSQOC3rr5zKL1RGzuFx
3OpFMYYy5uSSB0QqbVRBrpFZTxXYv9QSvbPiRRYYt3RQXduzUw3M1uKUzQU3z+zCsEcQrWXsW+OP
V0qXl17JWeWSyjbUAayj+4l9wwiCPO9OwHT1b+/7rHiRpkOYcTbVB8pqeIpEWclXD3vqHPhvk19p
x1y4g3P0m7VycTtRz3valEmRHbUzwn53Le7vQgnjHP6WGfCiG1mag6iK+pbPsj/Asugcu3R+oJWo
rtRh/gO7/eWtnwPfNJw4To/DyYE86N1do+M7jyQ73sR3cJliej+oHYfHa4gQVxvF7u8n/vpUPj0V
m3T19bu6MOzO+W/aGxbKh0If6sHGy/IbWTsGx+QqfSpP0UyAeHx9nUsP9GwOELKuZADAwCGk3ywm
vrLcjrCp+Ms/Je+4AT2rWro9Ci7NbPShFzfFjPIBi61/bHx15du/dAPe/05iEsbTQmqNN1Wa5jMM
UEfos7y/Yw1WXzU417Snl65zNg+EkkJ91FSIjaq/j8K59bD2DuX7ZM3r12/i0odz9umnflctcOvV
B9+QLfI7sMNqIeoZKQglX1/BvTAfnyO9+mAcwcCam0M+j+le0lZB4kNQ1MfCeRsEkkSp4E7SVnMI
GFcRdxIQkqE02UqAhL91/tsvwMEBq34jjiW8O7dMsi75+s+78ADOeWAofgbDmE3qMBL2yTHa4W4I
fk3B8Pj171/4pM69RtWMrL4apnMs02wnR7jkG5o9EtUda1I+19jaV61jr3xXF27mnC2HfZqiUB6g
pF7L8cOg1PCUa1qtTLfI9df38/dVj/+/QBFnCgmag9XBWdDVaj387SZHZevrX/f+UzT8ZQ48B6gB
cWHKsXHbQ1sM6qn1OL+d0gKeTZNaxMKqcUIwTtt7m864A5SkUPSva0rFd/SQ6VMPdZfGzrEd9z2A
F3fNaTM2CZPC2Fha7yPjpNHJwBb0YCRkWWh2ZtW4nYyhz41fwl4fuqG5nRYDd2Tdzk+6Y7ZPgOjB
CQtW7r6LdUfgfBzget5W2gB6JZQ/Pno4cz5oEdRxEQyLxWbWYoiHOG9AFCxdoSLTkXyttZJrWNB1
7OWMvOPbC99zMaiXsfa71wp3/itFYvRLiznkpV28Kmn7eRyiUQkURTUh6GJMM6Apjtp7vmOOwHnp
A7EF/PmLZkeAm1QYUQpGXAK/ZoAyBhrycMkiqS3xfQErrJkItiklhH4/je+VANE24MvD/3JE2AYo
JQ2vIMn2ZKW3HnUga04lecwHab/BMO8mFCifrQjFG2KqTFzl5fi7dqW+aQB72qBMMt+rcnkCS+N1
8uy4R3KliObT8aeWOIyTzHMSCjASEbjIsIB9nXJYT2FRBZdnqRzUfyTIVsLz1qXIq1gs9bhWRXNb
gfnV+EAOs8l5WGjdrriYHsFSxKZIERxNssK7cUu/TlzR7AJTg0nctm6iQQyL5YhgEuKS08yTvnNe
gStWuPkqrRygn0pAy2ynmhWaxaDMWI0HvHivTh2Aa+L0N5JjrXfG8AQW824XFtpNDaBApFQLMz/q
KvGMIyqANW0Q478ZT/idIUGTdFoPxqAQ6IS/aqv9aB78/27Q+b30dY6oiIDFk8j3+cwC1MckWFyd
j0CYQGL3MvqgmtgW+6QJZXigcAJvx/PwvjJjDymIk2546IQrmbu/IARS70Ugsz22uNUG1uJsik07
h3cgvCxPtMOrmZESB8q1r24B42i2dc7GDSHZ70Ixssn64nZO2Z060QIa4TzIHv3knAEjQSyrNzRD
gbH3s3KTGfTPeKCCTdeRMQprjJuQ+lCdutBrwUXg83GvB1KtmIDDeSrVI+L1bvA6OkAxbHOzgEEB
SjXLXkGneUI5cN5a5XT3QQn2nJAZ2yN5S7fxTNKfpVEZ2jkQqJahYz9GMr91jtQ7W4X0OV8Uut0o
gkFKOosV2vzo6ePjY8hUdDVEoKZ9cHycmEnbD3HPRwCVxgq4uEEsW8kcJHAL4DoGF0sJoGDLrptn
P6KSv9ZlVSRpPnoRUm5fvCZDmcyz2aNVKFt5wix7j1uVeJkqN61o/o+zM2mOk+ei8C+iCkmAxLZp
evTsxNOGSmKHeRBICPj13+ms/PKZ7ipvsnCloJF0NVzd8xzYcyIJBxRp8dzh6L+l2NyA5lIXjxmm
oKDsPfwjEhWA7gzMgkk/ahk9WH7d7Wgj0kAXmbvi0AWDBh1D4OM2T2MkX71ceruoJaBtexaOnbRD
sbnb8OtxjJDVzgdkYkd5AtPAF8bzuLS3aiolqjdcHriZ210NkjhPTE4SGTNdIAtplfd1DGGw2wI3
X0UAIvJyRB0sIYC04ioIJCiI+MsGU0heO/1p9OMaPpd9ei3qNsONk3B+G9yIwVe7zwOHEKCBWd2G
8TRW1xqH+19Vg1xJVeTFIeE96g0Kh07XZCyz+84BUQvyjwKVhComGjFP2bYa4d8OrY7cWdz8TU4g
ThtqHuSp4zLANM4D6hiyEb0U+7ZvrT+j8ItblBHn4dhG2cHg9gOXHgOyYkE2pu6jY9qi2sGlrr9J
C7A9kVppGpQrq+xxILTJwU/L622qRATS2pQ8qcEChKouoBroa7XCbKS24AeSNfMG66PrLVIHejLA
L8iGIps9gYto2ZTtepdbvzovGZCyw63Hj7J1Gw9VyIOTBFUn1I5BJdmECchyxYrUVnVVd569cVpI
rWCQ5pxc0uL+jikP2SDGPQ4SHc0gFe2jE4DB4DjTImkcs1tcbvpvNh/I7/OL7NdLOP+3Uft0Akci
su1aXLMcZTXcT0ziJm28P//ofxvsr5bv00b207OTovddAEzqo3ffXqU7WNcFm261Rzy9Qr4k1+x+
OvCDta3Cx+SwQ70KHJi+o/QjnMwOFZXE1Wzde7AcJ8OKg39b3ZTOpV3sws5qDjces7YrpwQHTD3Q
h47pFzitHovS+3u+3U51nF812+w8EanOc+wYxTeDo0IJYqbI2Y0x5cZ3kZPv1T3Q6avJuwBEXRoA
9L+dBDSOj+MRWkq18Jke2wlXpIUjLuwQl3a8syOFoNTUSUKaI4nqnfHslR/fGcLuorEJixPBZPwW
vp/wOeqY6dZrUCJYQXIiwWbMb53cesJ2OyzbHJz7aidteWEbfxq/X3TQHCEre+A0DOQEqK/Gjs/9
yWBhVpgCs9N0Yeu79IbT3z9FTjqNcFglVn+gJWSMcQQKEi37Q+8PP0UM6Nr5gbZwGJvjM5Jelk0a
F+PBByEywwJQAHLXxLjH/5O20YVExtKnnMbdp08BCmSyHRMNh64F4A1p2pbCiLivD249XRjCS6+Y
BYyQnh+pAWrxqcqCJk9CVAisJwZ1ZP9xvqX+zRtfdfksSjKCJKwsU/vYvrAXeTP9yA8mC7H46Zfh
V3d78F+dcmVfcDVamADsWdBgw5vRltjdcYiQRYbhhIONoI3a3F1a8Wwzgs+2ZZaPquaCmX8nukFf
mLMXZgN7lqATdTqkxpb8UIKXmXpsF1H663wbfj3avDkNg4Dt6CS+8WBD9JIfy+6tQj1BUxw79a0i
L2/OwRgpPAWlnnBRUI1Ym6sP2oNOEcvoW2uKN+dfRKpwASJCjaTXv/VaxVugcb0dYFv6QuLy6373
/FnUT7YSaRp16TGfLL7tNWkfmCWr+0bHYOw0KMu2aE1R7DhqlEf6+fp8x3y5nFFvrk8pI4OL+pxU
xwI7xP6uHh+z9uf5R3/Z53j0bDgR1B6AQYvpHwfNX13BfuOKGSt/3OPI211pBwef8y9a+Ia5IJMo
Zulp8J1DlbT3ycB+agt1ReUlqsc/j5v/i3/qzfWYKJtwweAqzdHFzcmxsTO1AvI22onKYBvJKx/F
CpKQ9eBbzc0EuhsCFrK6Rz4S+9kH3BbwzcrzHozlOBtI4NqtMxJNgMAlTG05rFF/JenoWXuAbSxc
yFUZdBE8hpony8IBBP9XHyeXq45ExdYI7v9tnFPpjmqtUMOsbZ+jlvcPQGsljDWZf5VEBRjbnc0f
zzfvQj/+EyV8msRx5pSiLvIRjifukUbmQU7ZL5RgBdj5PMpaXBguX07kaOV5AIx57kdQ/x2rKn0a
hmgHV+h1HWUPVu1eyIp9OcHhFacB9OlLpAHvY5J0OFq13Ee2tcthKXZhEH4Zv3j2bKlDJRlVOhqa
IwpUkp1MkxuvYwfFy1umvR38W35EfQtZE+a9892y1F6zha9TEB07MTLCPZal4grY2QAnoNUQfZx/
/lJUzVY9Ezm4josUPTJQ5dbZSORP32/HfS/dS2Y6S58wW+t84Sa43h7Ykdp03ZVPOnknIguiqP3e
7ObNpqCqR4F5nEIF5yQJ8Eiiv2uH8SGGceyFEfX1MYd6cz1WDKAhG4uyPVYgyG6QnTk4QRcUqFZf
ASW5asegW1vXfQhS5+rwGK+jm/LZCy+9fmFAz+VaYHIOtCggnhC+GX+O1Et3hcdQPHd+CCxE/j/z
30/x4qE0oGs6XHcRZMfUiy1eJnaLfcnavJ9/wdLvn8W8ciX1bDY4KDiewrEY9mCp7r/36Fmsx7Rl
9aAzeuyc9jEp6YO0zXd2tejz09d8ahZA5lH5WODRdWY/9gIR3VfIkWQuyH3w75YXxtZS688CvEFV
FmkEOANdjOxFQ4X/LO3UejOsYrghS/2/LsmbCy9biPa5PCZzGscXZc9Awh9XefqBoseVZ/6e74uF
OHdnca76MgHPN26P1EKKBpuALEPtgfdclhc6+9/17hdL9FyD1WDLXEXWyU8xgG78yVxj01z+VKu7
6dCGedDu6KvChc4jOJ9ra4+qr+f6ufxtPwzZiq/5HoW832vHuVILnqT5FMeJcyy12vFMnXYF/bWV
g4V6vi0XQmYu1VKe408QvbGjjP36RmgPDE9fOxeG9tLTT2Px09BOR6Sfyj7Gz2f+Pq7Vm9X7D9/7
4bNYH/uGWABvOkeBkbbnldP/QCE94L3nH78wgOcepMTtXapRxnQsTXbwufgQrny3uX9he770+FnM
N54F1kuEfu3seus21SFiMrB7vfner5/FunSScsps7R6R8tlw8ttKUGQ9fnPfM1fAyAonWAp53RHX
Q+8tkEs67bbf++Gz0PaLqmaYad0j6FqQYNqrBnXwibzk5LfU7LMFvHUqWY15R4/KYrfK4yFoH37Y
wo/ie79/LnkRuCYssoyzY2+gpJGwuCtldsPG7PV8+yxM4nPRS9YR6sLGiB8H7o4wZkPFTmrf1bBY
WlmgRAV5bV1IhCyE7lz9or0YS1LUwlUjZ2XgtKMF2UJ84Xi99PBZ8LoCvjt8yPvjkJm1Af438S+J
T7/MEgJqcur6T1MOjDiM9Kijj6pXe6oYimgNTIQcSDDkgzTR8xBdWlEX1qF5QVjs8xZFx8Y9mngS
T6MPu4LB609mirgOaoHFCc93+tdSIXzTLJyLtrSjJPE4gPyo3c2lmnCYK09mNyzb2Xbm7WPlaaAt
S3pd43C/5qj421HR9IcRApifMYm8CwvS0gCcbeO9IZ/KSvgY4O6IMk3e1xtn6vMtaj/Lt3Gw8y0V
6XBhDC418Gw2qNsEBaRx7hx1l4ZCINeHsuxc+RuFOu7zbbv0PbMZYSr42Po864+29tanS99sNFso
UoNM/OXZn2+9ZF5FlttTOqWQqh4boAKz+sXqfk9OGrSDhgjEvzD1LMTUvJhMWg7umKLEPRYe4P7M
KwD9juQFsd3SEJyXkA2J5GOsEFY2y2Gg4E4n0+ekfMhVT68zD3osIJnH+FoUjKNSmotN6qX5gctO
XksLhaFw28mrC7Pg0qfOpo9OtLY2xkW9dF9cw//mR1T0F7pqYYWY24iOjltCnNHSY8JkvupRi3CE
SJXBniVJLzA3ln796e+fZigrwmVch7TssUj6cZdMikOwbbv358fa0gfM5gohcL9rSQzoGpVWVvTa
ln8VavzOP3whIOks+iuVZwomEv2x10XY1lDB2eu2fffZ8/eePwv4XsOspagRKIn8kdhXmSm3tgPr
OFeuv/eCWbhTMVSWVaDSXnC911BXgkapH6c2XVMXJXDnX+KjI784PcxLvxpwO5Bv9Z0j9DOweCh5
yKN+71oMy3Nx1fQWymQYijJo6WzOv3Gh0+fFTXUdEbf18UYxoK7Ds5FXtvg7GEoP55+/0O/zm10U
vtcZb9BsmMlYIIBKBypEPFIBOyimfnzvJbOojlAdUSuU9B6hS/uw6nptD96hULjwHscLuKmldjr9
/VPoVT5lvmD4DhXB5gwGIsBhrlrXvdDxC5E9v8xFCYbtdaWC/1vePZO4epAOtrDnW2dpBv7390+/
XRngV9wGk96o5C23rF+yMC+Dg0udUmPehT0UFDrkhRN/r0Dxj/zy0R9S8E7cSynCpc+j/209kDo4
c8VplGH3/yKaQb5OEFRcGMNLY2wW+xU2hIPTYuufNeMjKdpsVbN056qUBKhkuzC9L33CLP4rDdcJ
NmGR9AW5gtrmSrvphT3twk5iXiOZtl3c+cDFHmnzVJkbV1FcTjyk9nOTXFIgLOxt5/fSFYddUGVi
99jjZqLSUOkxbws7xxuIjm7hpXRrjd6FYFyIlPm9tD3B+TLSeXPMiezhRZcm6yITegORwIUj8EJX
2LNw154ycZf34HGJ3yX/adwLV2sL42h+E93GUWVOJZdHcAs5DBP5dO9C27qeRJttIAGTF3IbSy10
+q5P8QhgnZ9OEr/fwlG17TegzQdxdqH5lwbTbBWHQ5/uBgDLj55OAwJl4wgWigvxJqkf7eySKfU/
89YvVip7FtFJ1hVRGvPySHzONpTF5Fp13H9oauQOOPY88AoySYGKyl7bAWQoHQ3GyFVBPGgoXc/P
bEsDYRb4qHKNpgn2NkeUZr15fvKbo8jm/KOXxsIs3AUuWeEVhWYci2QL7Vo+3mT8UapLcoCvf7o7
v4dWpcnhBYXn5z28F91mRcf387/869Hlzi+gNWXCTvOCHkmVlmh52HJNBbhTtSqbzflXfD3G3Pkd
dC2ThrdjBEPFEnSxlMKAjj1Sb9yX5moAx+78W77uAnd+Ee30EdGMC7jLW7jIIJD9EwmNuwXzrQud
/O+E8/+j2PVnqzrkGEOROJjUmzU+4OAF5aH7yX/jbnXfhe7dGDhhHoKcdC9e7Uf/mhz0VbYr7ou3
6s2jobU+/6FLY+H090/zQVnFukxRq3d07eoH6st3o+6D849eGgzz2aBucL5XNj1K6d9Otv9ooSgF
58kLv3yxAWfTgC7h/6akIEcVQ7M7QhW+hogvedBFB0UrrT0naJWQ69SSYC4BNXHVwTLrBhWTw7Wb
O9PayvNmTQBiOSRJjPuoVMBZWAm4TaUZnNKaSa4s2Z0qnIQgAXO0essdGOZZU1aFrj8CL4o7bDfQ
XleEtpLm8XzDLQ2+2dRi4Krag3dOjjAv8Smk9xJ1268J9N7nn7/UMbP5pVGDmjyDS02SOLd2Nm5Q
4440DLlw6l4YUnO7h9rFxt7NCD36KgGmhE9ym9W2fyH+F3783OuhBEJdgX7XHlGL9NGgkDUQ5XgD
OMaf843z9THIFad551NAwFFJup0HNxziCBFweO3sCYV3OM8aeME1zjZCuW6IMneC0TY8nX/pUpOd
RsKnl0qG5B+8bJujachbV8bvJL0UJkvtdfr7p0fjsXXpTIjCKaZOWKAwOvTLMr/DBVq7Pf/rl14x
m0M8OE568FqiR1RxQB5Ab12wBY0aLhSDLcz4c41NRSYCvifinIP42eXeg0eSPyijfzEmvsXfv7UT
dsVsOomJRAk7XnWEqjRde56fQzVtyMrg4r8Y6meoVi4kgpbaaxbfChEhiGeZo9PoB6sbwJErN6ZM
7893x8L0MTeAIBIAU0On4ejbAyzwzErAntAC7KtkF6behQ+Ye0A0qtJ55dunHnHVGoCbD1v0FjA2
oBh96xvmhg/cSh3gJPEGpYr+iGynztc5WC4hrF5RrVl3EBWcf9OX30L8uR4P7otw+62naE/GRwmd
+wSqsvXwrWfPUyomLrPJxfUeapoeffDPfPmeXipb/zIqgGc6nbY+xXWsmzS3VGztW/oX1hIrp/jd
wpYVyihUe19iUy40zjyDUsEEmfO2hvlo91IARVLm3VWBoq7zzfPlrIdPmM16gMbaxkeR8h7Cp62d
uZuY+N8JMTz69EGfWkfZdl1jGo/2fVddi9TEULLR+764WAH/5aEWL5jNeeAGTcBKcbGP2quuiVeo
610nHVRxcDx2Sug3m0vi2qWOZv/9lKImPYRpUbQ/eQBbmV7FBt0ME0anqVdQXl3YFCx1xmz6G2F6
woAyivaNXd2MJSgd2ffw3/6/c9ynzkiNQsIFzid7wXsaZDT7kXVw/rRYvK9juT8/mJaG6mxTk0VM
NJLg90fAX+Y5DjZcrNL0kpZ0oXn+L0/iOAWEjjTaG0YfStUeXLv4zvIJV45ZJPN88OoaftpoDO9N
AjgFuozMAngmXPKeWfrxp6H1qQMcaTjqdYr40MUt3dg6c64nu2gvnGS+XG/w+2dhTHTJJOCS0d7R
1tZFDGjnri4M6CnkQt8uvWEezUWZR5NjR/tY2AFtf8FreZ3TGwyk82NnIZjnDpdZmrrg0zrRXrXZ
TcLaP3mhbknJrpkFtR/8aXOkjs+/aulTZtHsxqA/47oGVGakiak1bg2MJEAgu3c7e3P+FQuRME+P
OLikBueZRXuoswK7mgAWbLAHuHQ0XhpMs91L48OCwhmBJhSG9qHyojSUbu1dWI6X2mcWxkPm1YWj
dHEAKBO8rjpR/Sb2vPdRDOQqc2n2rUGLncN/QwIcGKOLNkJIwJcAispxap89J3W3TkeqK9JXiQnP
d8fXXyTm2ZayHAsfcL/44Mq9lLCoe856YHLcC7vjf0VV/5dHIGKec5myVniuaOPDy8vt3gpvr9MH
Z+tsjzDnDsoVfC8CGtSrYxS8u6t6Za1QmrmFo3bA1rAMXwGgse7W5OAepicIhbfyaqxXzaoJHq21
XunV+/lGWIBri3naphEWs3u4lB8g3fAP2VjjxqeMZYwEJO8PkW27YZOMGbBnMBbqUXUHufKKTygS
OP8Dlnrh9PdPU2A99YnXpWilIrsS1W+P3A1UQWfaXYjrr1dpMc/mCNNJo30vPpRa7sCyy1ZU53cj
ARhTR9e5UsM3X3QKy08f4pvccQ1KCA+x5lCuRwzVyCSqinHF4OZ4aARNt6Q1/Pl8u30d7WJ+KgJx
3hYe4O6HWpu72teHHrK/C7G+8Gx/NhdacdfovO3jg3FPDAgrHHJz4Qz09YwO8/X/tlLkYdOEiqb0
EHWW2lQ2/EziEtbYJextFKl5yMQQZFNNN+eb6es5V/jzSRHaXx+KsfSgfR5m6StJ6KHtLk0h/3aV
X8X4bFbUyjc0mfD4SYjQS0Aa0PyDxF0ayAp+7iWssXjn2itpe9u2Bgy9EOWvwWHvVQsseBm1L+c/
c6HH5qmdisq8SXoorGXO910aHXp2qaRzIYDmeZ2BpGOaKJliMIDYhjrVxkDhjZpfZ3KBrPV3579g
oaPm6Z3JN6UsgDQ/kM6GetXc22n34fWXbMW+vu8EjX42zzSw/aIEUIhD1NKAFG9ZQa9ErkG/TBGr
+VupflBLraoBOLZRhxZqU7wivzA3LH3c6e+f5gYv7YROYHV+MHCJbbpXWrj7HHr980231Pmnv396
Os+sqstdkh7aavwgsl1bTvr7/KMXZud5ime0CyHUmOUHxWBzY7l5EgBGQW+TLmF7f4pYeP49hJHT
DPBFKIlZpHLS1jkUmQxWJa7/6neQQtjGpA8FhdEuTKLy8g8KB+J2RWHRB3lP0Yo99eu+DTLHbvTG
qmwCXn+r5M8aTJQpSEg2rdmQTPdFzNxplbDMvYIzQL6PcRMJJIkgJ0Bs6moseLx7xJWrZ61Kzss/
Jc1VOBTAg6ym2KO7oYaXUJLR6TfQ0+UtStawjoAOWW0cv0m6k6tRvWYygj+Fb6yhC3rKnhQDsbqs
aPzTwBhgDRcE+ArAc3sjO48GVZWobafqPuDADG09FDqt/AHwwqml4p1LbYdYmqv16FpAyTAepVcd
IEhHn4/gaha47AzasWVBow3dU9zb/5iaEgi/CjL9SUOTLyLhHlLBqj9t0pRXcTvZb31cewfNTHsv
M10A8enFR3/gQ3yCKZItF5r+EikglJPfi6DNMjjHNaUhAZe1DFkSedOK+F10S/MKIGEWeTFYkbAm
u26FbO6Ad8AAkcr4H05P6I1IrL81yoewycUrWkdg66K0c2MnhRtMTd8D0DDVyIN53HsG1Jf90YIg
mw5rg+FOTLT/qHGShw2SP+5bJtlGJ6hXB5Yhabet1SV7x3GTm7yJzXqE25AOctcFSNLAXuY+4iIP
KAzfHtKhVvc5q5o3x62rTURi/jIYrYo1t7N8DQZLucuiLv/ti4QrYEQdbMlB/GMMMB4QQ3Pl2qHt
NTRAEMBs0jJNeQ+mfh80gNasPZNXwO20SYc/jg0WebsX+WqMJv3Tao3+WWPLivrNsdhjmIKKlpKa
AV+hyBSCbzDeqyor7xxogN7T3LP3du0bbA1Bsg4slXRk7agUoJUJg/olHTMTxGNu8sACF/KWFNGw
x7LZHYSVFzeuqRVgkbrCiOFJik4vU9giM1VXUBwb2OwFhar1r67r6y1sbnxcAHsdwao0dtltHZv0
xxjLfI28DKrVRII2XWF70SLaDAf3gxbOqvJacx35iZsALFw5SaitqGRhNCRmDAeczU5oIsALdZfz
HcfN748pL4bfzTBNoRur9qMFGuiE+kGzrfzajaFDAHBUuaxogpHEYNFXdh9t0ohHYaxBpEomN/tR
+oJfxXnR3mVQp3ZBB65yukE6pPmlGn5aS4EK+uvCAA7AGsHtjZt7zsGxqBv6pIkeYY8b7/Mort7S
2PS7rCKvWVdVt1B/9LvcKtz7sbacO1z3J7coTrZ3DETycFAd2zddUW8SxNW6UuAVoYDZ3fU1rbdO
09HbtExsaBzTHjJ4lWwL0o9r0B28m6F3t+CsFNBWlZV7k9p9+y7yyqwH4kaPjWNDOmNoFFIxTVv8
TvGKfUS9cbsyvS6pHFdTJerA0cnaV/1asBZGI059ILUCotvRvtpGrAdTwONVEiTdAHAM680Jkayb
sLfJo2xiYH2jLIe7IYfFITSi62hUDkexFR3BpIKRUmhnRoewhL0Z0lR/1ES4u5g2f6XvsTAGbcjs
IpnK0BKU7eXgmJ2Bi1MOLHYl7hMt6E1JLOevjIZ8a03JsJctleCNd1xdGR03Hz6Q2U+o8NIQuWXl
MeXNtOWuzELsnOTaL8b8UNSyAWXMkOuqYdgOjoUdNEgIxyvl4M6iinKweXH83LkQvz4wZ7R/wKnX
3jlZCX2kalT5YsFzam1F2to0BlotGxIXvgFJ2117Nmg/SS9ADQUh55BB6Y0LauhddOPGdOW0vMw2
g2mR0hkx/b+StLB/+sOQXycpPHEG0UfP8EOvrpNE04OJa3nTjPA7niT2+DqS1lroMd6o2G5C4P3z
m8aqZCA77oTo4fSlQW36YfSY3kSelleTG3tylWeDFyiBMsFRU28N8ktxFasuBZvGxtxjR4Td99Qf
d16eyK3lJXyTNnzaWyiYXGuSdasxZvUvvBMY3Kbz8+sKM+qbn1j5vevEHMNmHMawJTL74cAOEWWJ
oFoFOoNjq6ikfqwzIvcJb+NNGdn5xvViHtRO5z/FsKd8gKkD4P3dAIMKPHzDQZi5HmkZH9POWKsh
STLI+zlXz30yZVkwpBpUeId3f0ZOrQNxMwFSPG5OHJ3Fz/CXh+zTtZ1wiIfsGje90ZHkHMgNuwdV
3p76n35hyptYJR5w+bX8iFgDpaJTp69IpOYHC9oHLKMx2Y7Y5OxRQMLAsiV96JQjyC2+mPRKWoO+
TkxWboVlu28w8lZqYzUjLC1cEGevldD6DRuwZitMZtXrKY74R5bydpeyCZ4DsAW6GfKqBa+58ep7
Mij/pq2nbEWaOn6yRUKsXVso8TAMzXAsJu6+aQfQJVPmmELTQQZl4vlPNHXcaZ3aiYFPleQ4CsL5
8oWriYSRm5gNZQMu+aqyC1HgAfc9y3L32mLJNkos4NytwbE3vpdPQA7T96xPZdCWp4sE4cuDN3XW
H/DgIXDg42RWqMwESsiDGxKP02YNHhDy3DCxA5ewwZTfQAVhpoI+TvAu2FTxoA55DQPwuKmSZ6dg
4lDaMFRIKpOtx86RG5dTKL8ZI2CPlXKT1WAvNdjK3J4g2wCc6zao2rq+Nn066E3Sufld6tJmLTBH
H0aVsKNOWhli8UNxdsEA8Q8kaABwgkv7BsSsiFyNWKhCk3YjGKs1cuSRJt2xTk9rLHYS4y3pLMyO
zDPBaUvyMMRCrSPtEzQMcNLYRMCiCXe/ybpipQpzVGH9BV9sOjYkgXgvZmgUkFauixGlsZMiBDxt
UaY3asp8FDB6pqN/yrSbtiJrhq3XNaipSKR369idRtOJbteqlu9hLVZggon7HUwRAFNreU/edZx3
t6VdIDqpcfzQ6mDZYDepfpGozMO84OZF2CGPYgfELuKrxPb4BluO7IH3SVmEw9DCCheHM3BsaFqH
1B6r1RRh7SkHBqEHjGeGYwMbOifoRaMMKGameemdvAJ2EtMX0PBuze66EftM120xxU5GYdlM4Yz+
Dn5ifFMmQJ1zBU+5lQFUvMIFYzaERZGmN7gCzptQRKTcYpPVltAMeDJdKWs0KGoBB8pCVZgsALlT
iXSDossFmIEnyBfFcRlGIHnPhk2UIhsAMiD2Vaup1rCPmLySBlHOgfwY+vQmBuzkF3zAo3dk1uo1
zy1rXVKm75EhtnfilHKpJ7tRq4aN9LbGgeWaAd0WgjDeP1OlCPqPTDADsbzcvoHvV+MEEKPUL1Vm
xCOxW/9Q0aL9EWeqHtEKWbLNR56usaOUd/jR/KhxbVWtsVXmTza1pjpsqj59Od1x2IBgW2Xo540C
Z7mdYPsyAR6OQhWkGElDPpTuvZsx6qHmLzptXRGWYZPeZg7Ki5yuc7GSJrCiyfgEgd1oJwegdljI
nMre+nZSHTl09esEE+JalXkCb2wsSyAKEbWieVrfgqswgFwPwCtcCx0zlHjcxD6aUuVXgBP+8Fns
rOuYEBggdDHiQYDDJzrt/IwTAycbm/Q99oAF/M1sRstbmPhYW7DO7E3iELg5NiPPwrQVzk/VEuQe
9CEZhb2TyvJfrDIGCKKR2XQfDw1/KSRUmRB9sW3bF1XQ1FX6wKUCJNZPhlcXp6Ya+ZjShhlPOrx6
SCpXILmP0zv2RgOYLzgPvDm5qV4HK8u8FcM6fGsVjF3ZiowPZWeqbeIS+mCc1D4kpZvJde6B4J+M
MABYOannBZ3IrWvUH0LLBoVy2LTDjrnJlrOuvrGIJW58P++2lnZw74uYYw+ZgjMWrnnUg+ys+poX
/fSMweCEMeJkw4Be301ajgcctOCP0UoAMpu2gxACFEqUUDdXeuiitTOM/Mn0erwrYE1ylzpOvy98
E69bnSKXAf5pgNMmPVjwkbipaVmsSxsuBy0OFIFf0wYEn2LcgJbA4D7ve84uxlT/szVFfAMXBKhX
Ysdf08EZj5Ef6xDTL1x8KuRtJ1yTPKWgnsKCKYuOuaf9l7bNAUJ0PR+mwbk8+E7W3jN4BmwBB4sO
mV87awvLWgAHz2mfdFP8yhOre5RVBbchgCfLHYqFpqBrCPyL3Jb8hv01MPK2TxUPRFe3P/q0MkdG
aX+L/ZDnA5bpaYLKqE4FtsFhFGJ8eNiM4D4CgQ8w5XpIci8/WQL0W5jQlrdVVpArqxG2REquJLfC
nHaMiJ8nd4BTniVN90dVLP6tVYXzgNZj/QRUYHywrcw1eN/AdYhBkVwNYJ7dpkNW7VhiRdh7AsNY
hlEPWhWO9qcTLuklXIU6jILU74cR1fqxCiqZVvi/TP/OYuBGPU0b7NmExnauIilqunVUJfDowMHs
vSzsAS4dVZFtO16CJlhGNXvC+JueoG6sAa/z2yEKcGvuSJy5dRRIS6lj28PvQoDNsh98V2P2Nc3W
AuAjoFoZUO4gITkA3zXuZQVc5iorfQC1x2Zcj6KmwLJGzXPZVHRFuWyxMXHs9jBWElbhWJ7qX30B
aKHAlB6kMG86Uu65YYZlpltBYTfdFSD43RW2zwBqRapQ08rCHWPa3w5Z2g5By6o6xKoKM45aZ9dc
Zc7OTgVqwwgRvzrMnv/j7EyaJMWVLfyLMANJILGFmCPnzMppg1V2VTEJiRnEr38n+m2quUmEWSxv
3bYgQZPL/fh3UH7pujs59G0ZdtGgN37yL5jUTIgvBMhQdFU4cFkMSJw5CPtspwrzjltfNAXqeDNY
abJH3gLnMkkn1GW5whiFnT9On55Ed3/QO/+vRZ7ysEfGxQ5sr4ezA/FgIIprRThMQu6BnXWDzitB
nqKJve11VuzKnJmfqBLBJMzzCwI05SRDBrHWRvSy2HWqMf/QkfI4GHXJj3HtyLU7wgVrhNHApu4c
f0uxCWwS3pj3aEQYhH0S5jOxX5Eb2WJipQ7S1AGZADABkw6E2zxrmnuErTpMPIesOBIKYZfw/EHB
+yjBpQSuFyFtIvozwSyFhAxbcjugupgxXu2lhfpZkMGg4kaiAWwHOL/cSZt0T/BHGQ90yKOXapI5
8gtwFFrb2nsXIywVeNFkGzpwtEmiH2RLfOqcrBqKZp8kdY/jKc/ZM8kqB7MZPpgqiusHonS6tVOZ
vmZugT6+PM92sNvoXn3WxWHBsUtrgxQUmk75Gj7j5lDao4SywGUpUCRpehODuLDBpbtaAfzkhgNt
yz8+JyloD0mUbvIObj2B0+CeMcZRjhxBH48Ibg29ZU1qP45lT+9gSYdUVQJh3Ydbjf0jGScaIMxN
gPFM0QpXyq5fFSnx1x0u7nsfhyMQMSre12kDGw3Rs1DjPgVjS19/dfCH00GRZvwFXeL0AYhf9oNn
XCEp4GIPbXQMA5jMhYdDB2J7pHoLSs6ivimEFe8QXpGN31n5Dqt7hKqy6Y9pTru3JE+9ZziMFIiR
MspXKGjbK9FyYLrbMbnLGu6FqN3yZ7cyeo/8lHjzYHB2Bz+K+ACrqvTRc7j+tOLBeYMXqLcbYUXy
G6k4sSprZoFoKsi06dQpAk7sZE3BLIKnUWTiVw668aGEdfyPJCfFSz2w8mviBB7y/Zjv0MKA+mrG
3GM3cefJBSN5JQdR71Vlip2dlW7Yd9q5oa7L7mrlJSvadsm9E1cTqPwjNi2/kndiGBE3aBnLTyzp
6M4gR70qPFvpoIK16W/tcwDJ6ITOAyqbDfxUy3Xud+OO49qz6UtEjdLVv71SRoGFzOFdrEa6ZTln
K0nS6sPHbXpj1br5AwdqD7Bdq9rkQ5bi2i66Q5YZOJZltQFtNu2+LD/pHmXNxdH2BFoJbTg3B5Nh
yJ64vg2sFFzin3zViXsqkcuuHcMbMJDrZCNji79CrlXsDDfeyUTNDYuhYGUAbQz8IAoYCdphknXR
Mzy22z9pooonCwn/B1y6kxCls/KVj3a6Q5KShEOB212ODNwGMv5mi5b3yAlsn7kHlta5gxtoCR9m
qfu9wU0VLiz9VMG9ycm2vAJjhrg5Ptwo/Gc1FuWqiLHWS/AEt0KqSCHX23prL3PtH1PPagc7I9Jc
IS+oeKBOru5B3naOhe3Qg23TIcRdz9onGJYNBY9yV451cnCBW7uL4bOILKZXq70HZPytiTggWmyM
Af5WFhoZtY0zqKzEGs4l1m1diWLfD3YWDB61P7SBvQrYVcNKyrj4VWlul0E75ewHmIFirZDKWbVN
CzM6M4F421C0QkvYtR9I01pQinhRcEq5OgEdO1jYZGSYVjbEvashyfhb1Ony1hkzawuNT2uF8Lll
gQPi+ooQPzE3tYfaIVpoIY82Qthbu0r7bQm/om1aWcKE5ZiWa6zEKSC9aD6pl6m3YURYPFYk/oyK
pHtJB/AyM88qb7vOOW3vcbTuhefcllnfPeN0S3DX53I/IBlzw3FFrgHrrVSLtOKoEJgpsmtdXe6h
FR03NUHi26d+tHGFgzvgmNdfdi8R/HSARkUwKj1aQ+4/RbxMnr2+jcEsJ3n3rEw92ne0Lqtt60OC
0EUeaN/Mc+C4yLh6GS2sa91WxY1wVHxQyEM8uN2YvFgtye7RgejvgcdNN/Ap6tcFTLtgNp4rDIlS
j1NeDtuqEcmdRA/8tvQH56lGGvdV5WheEQXp3gprOnHTKIMTDu/z38RCKI2br9ghW9PcNArxFe8S
+iNzJ/OIPHUXKHLqHYry6BZ3uRTd7f20kTXrtnUekS+4/EzbrquRdjWi3I8NDIBw48qeMsASbmIL
YSk9WZvj8LZeswEU8zS11GbEeCdbKkAt3viMY4PsSo2QtcRF7xZWgMkhq53UWyPA5V9CRx08LNrO
+yhsmJY/sAIfOFRERa/OoKoj1yx/Rw7GQHOpcA/ZShyA3obinHl3DfVKLOTeZ6GTi/7diXLvBbzu
2g5b4MW/kHN0f2L44h/CVkmM0Zb8nvhdt8O8YD8yh8GbS5QJfbXZ2B/LqoZJlqL2azT1uIqVXuCB
XgfYXyn0roEh8zEf7Ok2yZW1oWVO9iYixZ9O2t5R5QxOOQRYwn0zURQksY7pzs/RtKaFOz7rEaoC
TCXrDd1GxY+mqTjsKj2PPqKpedh5Zsx/xXZfwJRoEhNi1obgdoNSulzHZZ0++OXQfTBN8l2eDs4f
N/aH0KUuv1CZXiqtzUrH/QRtjuIqO9jCvacmkUEb+aB2IhoKRjpOq0uVte/ranNNMHIsdntqU97X
A+0OI8JJSAWIvK9h7YlSlNNuZCHkOkLTPdrB6mSVZdpCUJiUO4NzMPDc4lKN919u4zc1vrl62AAW
jxJfXByy3hbPVl1hKttesumBfkGgk7ZwPoksr3/L0qp6tGA8+1qysb6NTU9eGpo4dxBc8m2GCbbR
pQ+b03xCB4BXZGGvGhcljNYCLhqkDh83OhzAzOACa9OPXHryBo0J7gjGpyN3porrW2NHGs6ABKmi
AHhLV601bhgQHsVNi1sGzChWE8/JJ26D8NvIEf88xFkj8NAXdBu27ADs9QBWBRxmQ8B3QKZC8TXo
CjiwgbbV7EycWG9pB5PlyeTwXm3hhCYoa9bqZAg6mkzdjGOC5uomkm8xy+uXznFkWDJcelx4LGzc
jNg4YeRw0ykYfceuhRqKieINvPPsdYsK2g7mfNmjZ/W46yvthZY1oLMSp2gY88m6UL1eUADw07//
VV9GqgdJ5TSB9IthZkwO7B4iK0pRyGDDWhKY/5iyUBeWhb8wXU/L5a+HGauJnAFtPgdKG8Lg7hPz
VdJ54h7JOGT+RGynqx55aDvQcLV7kVC8PV1YKQsVaD6r0neVjaSJIPIQu3RbNkWCprL+VAXdFMOb
UnQbZxaqz/YRd+ZQsOKX440X1DwLAgE+K+E3Ai6akTtmB9aS/rHpYeo4WXSfa3pVTz8qYDNNz+A6
/UgYEldWAcoLJRliN5yH8dqOskgH5z/hghKBn77sX4PXwoiTAqOlD0VFqpXHm3qHMu3047pfnykE
sGZd46aePnRTArvAofKebFJ0F7qjloZgth+XoPiLokONyEE1MU94iIthal8Csy9gmsUcA1s73Nd2
3+oDidriq0CV5M6FpejvQlTircgE3ScubItHuGXed4mIjn1u0CKXEbPJnKZ+gkux3DSCTnsOb4kL
TdMLi23Oju040JYJRwKfNNMtLIf/5Nx6GdL8tzv5G3zfH2ODvQ0+kfH2/BAufOQ5rXWaGuNwbHWo
EpE8ILQloVCAGpC0v4qq6Yg5qTWuGnB+XGwgOVIZ0Ctaf1iSf1JfXhCo/tsF8c0hNue0Th5D0ieG
i0lJY+832Jb2Te0L1PGyuidI6kOX4rkmRfoUp6cPyBvcYKmztlIFy4mCuWmYIrWAfNRkuic/afp9
D4H/NUgKvP1sI6Hc53CXLCCfxbVraFTA9Eeivq4bvdkeglyYlIgi5AH52yJIvXz82bGJ3Oa+P63P
P2JhB/FmOwiEp7BAND0gcL5/j4LIUVfVw3U/Pds+Bgs2JnDR1ocKWWtDH3R9ARGwpKGdg1xP4Jck
lo06FKljb7SrhgNsSVArd+v2ES33rQo6eKEFMKuE471s2CHn0rlwYH6/pJBA/O+eC3+3AekJQg4y
MetmQBnNB+mzxwZ2/rN9r9jk8xmlqtzPx8aCbBJ8tRJJPaZk/x4N6GOrNNx6HXmqChiZFxc2pW9f
iMCe9b8v1NiVti2BtJjvDP0briDOJmINJI3KjS8ct85pzP9nDeMZsyjDJUXZSgNPnMZvym0BMf6q
9mr7jYzaW/mRhCnsWJN9BpTfavBQhWjR6AjCVkKfzn/V04O++wNmowalR4qEqT8dmWsgMOCPQqGW
3+UWEmeX+n2/HTm85GwvgHMUMaRO0Q0IG/BNS0W/aeo2WfWDcdYtTs4XEff2eoKT66WVsDR2sx0i
RrlEV34FxBr3BISobvHu2Cq7F07aHNxsMj+c2vswfp2i+Ry9CoGDhPqdQqb0VuY+f8xGQ3ZmRARd
R5RcWPhLf9RsTxHI2VoZsspH1+pXdUZXgqPmObycH8nTtPxuJGfbChTk8Ndyeuco6R/LQgVhwsHW
Yiy9nzTK1ucf8v0Wg7GcRScya+28o9EIlnL63NC4Wkme7sq6eyTE3YK1DTMRiYqg8yshFrmgzV/4
cPOYZRB+SaKqc46oHOl1U4oHYFasIBpld+EwXXrCaer+FTCi20yzASrfI9X3g/6JXca/clz+J9QA
0IZPUDAco4FuO+Tb27FakVb/bJC9r9z+qsYYgizqf1/BKLRt0Rb+G633UzAkNMctivurKH8/P/RL
n+j07399Is8mBtM3to8IKl44YC1GNS8NCkznf/57YTT+/tkuEectg4UvPH26HkVQB9ZrEPa6eqtI
Et/UGeiLSdPSPzlU8wADwb4LFszDMS4qpPLgzLbLaGF25/+WpVed7R468kZZeyerbAd6j3ryV2Xm
AVMush/nH7Cw686jizFDmQP90TlMH5wtBE9IavF3OvUA1pBLuLZvIxh8z9l+gBSohBw3qo4kJwfV
4bJsT2O2Ov8C3wbs+PHZNgCFWVuOiQXNi9fAahnmd9ZTWdANNch18kDX4wrS2vPPWhiNOTzeMa0f
idKGaTvc0FFAW5Xkk1xiqy/9+GzhV4RZXKQnrFLXrfmpkmQhocCT9XV/+yyG8BQrXU7NdHQJygsQ
DhvUtYcL58nSknFnSz4FyxGSqaY+JnHq/eATZm0A16U4CUXmAyFZNAwOH5ZZS236rRihCsjzCcoP
EyXrJoNVNmHNdduDe/rAf20PTkFguKsT+0jrRwKXQce6ceNLTZFLozTfG5SKvUYjSkGVNcibz76F
sLe48i+frfYxl1PcCmUfIf0DuCOGdrUbfX5IvNG5sFwW1qI7O/kLEufI1LnTMVc9rBKhO6gumW0v
fZrZMnd9o4WKcCBPKOCltoRKzxyt/lJ2+N8g7ZuwYs6Mb+MchO3WG45+lJpfTtv4dUgmVM1DKEUJ
BGUMgmFINvMQfn4jhgXwEBbCcyM5NqgJwRoVtmMCjTqJCyUsnyBCzYZ15Q/RbayxcQccl4a14hxW
jBNNf2SdGIuthKnCHTtZasQ2xCQo5Jmd4/VinWWE3cp0EGgaiKIPVtXREyo5yGUq4u17WRVwYRz8
He2BjS5t2q1a3vgQ/UP8CO+JAmaPVa8jCXV4O7xKlli7rk70I9jz9ak0EK2sVkvwhXX55Pct3Hrb
8qUs/HhdNtwcUPCNXnva13uEl2nYoMsCZ4Of3FQns1mC3PXORRX9F89It/EK6R9ayMT/TKLMotC3
dbMVuiwhNS/NLdQc2X00aY26+0h/jlwyCCaLaDpImUB3zQrelKCLpOr5/Ga0cOrMqft+wSyfmHY6
JrKzghKtLMgAUKjo4KATxl564UqxMNnn7P3aOLUDouMIpm4Vw5SygYtB0V/oZl16h/mGOmlETB1+
HCS/TWReQPrZpmYIh/Gf8x9p6a+f7anSSTINq2TnOIB3HnRQ8t+UCR8vJPcWzs05fx8FZI2K7uAc
q8nuALGM+/VkUrKJIXQ/xqxWKwhi6hdhYIwQpMCY/brurU5v+9funKBc5AwnQGSb46Ylq5OGzMov
9UovfbPZDkqpsggdxuooJYlDizePVcUvHHIL3jHuHMsP55O4hPauOtKh7wG1585DWkOzRBInefVK
xj7zXLD14CfFAyS3PLSTsr+zBTReNVwg0qCqOZyCy8TCX2ZB+QbBXOCC6X1XO2W98pyI7aKhcu9E
nw37OjHdimWn3l9YTFkXhn1hk56TshuDTi/LxbBP7lMBRZpbvU75pZTuwpL4H0I2pR13PSzrIk0+
cdCj3amIAk8VN4ku1ufnz9Iz5svO506VlhNisD72wtxmdWjXZniGSaW/Vq4NgMD5By0sEDJbftPg
aK9scBhnOj3ETXXQUFNBMmeFqI1DgU2anaisT6u7ZIN6CvS+Od/Y7Pw0ngvpBNjiR9nE6IhARTcY
ShiMcV4eUqkaJIdBO0a8vjr/ggtTgc0jZ8pqqHBIh5htGGAp2d5lUZqFeVpdl7aaezUkHc6kajQw
IqusbuWiNyas68j7yFD3kxdGaeEl5n4NcGQrbYjO+qOfPblmCj1/x/tLnfILIzK3aIjR0qTrfogO
CWkx6nEQu3ekW3sYmb79J22uOw3pbKaR0h5YLdr8KAV6nAoW2CmIAxkcr+V1vhyoyf9314VEbJC9
GcSBISxx6xtL3tnDhXNqYUXOXRpI5sVpf4J4YQodIUEXjulXHtNtyNQlps3SMM/29SKlIkbrmgM2
sw5R1j1WXhtGhl+X1qGzqLgi3BR+apxjHr0xb4BwDE2J7MdV64zO1nVWuFD1oI3kWJf+XVpTFlS9
++q5UCaef8DSAMwWcmsqVGmlw44cIt6t8bsXCsXRTcHbbkX80buwnJdSxHN0f0OcLPWEUx1ty+Gf
UzlqH52nOb+DqTqVAfT86scEdSqsHQYaxoO7ZtLP15AXXXt6zYIHLvzcRu5nPKKPJNR2HJL4KydT
eNV3JLNJBh32kE6ngaqK6ieuXM6tO5hy446j+CceIUe57jGzyeZAcTykMEk5ylrm6xyCQQunS19W
sIKxyKX86MKKIbNZV1SOZYnYdY6JyGDw06499L1CJH/hWy39/GzOqZPq1daFODS9s8sJcQIeKX9V
mPYSj31hVs+JdOh7lq7XCA78wYAeiWda1mEPWGN0YTovvMGcSpeNfd2D0+ejMu9sYqHuSt/eAudz
YUtZCB/mPDo4NrFkLLDjwm0Bmrc2N/s2jtI+yC1qodWvyrexHBluqd6vWlHrwuRaeqvZWYL+CKfV
Q+sfcjW9IfJ6ZpNG/at7vmruzmF1JnJUx9CTBNdMQHBYgM6bnVWUH0OWXQoil95gtsZV3cCjCmp1
2KzAgamqpdk1pohDu0Mr0XVvMVvoWhWeQp+mOFgJfc9EVYWOX3Yrp+I7pyz/nH/IUoHiX6zDXzcd
WI6mmF810jcgF/mhbbZo7NdpYIrQAtMIJrNXJlj/3bD/elJZOEOSuBVy0Fl3r9P+Vkz88fxbLK3C
2TofADqa4gYNimlpgLiiG5F9UvShaOjWr3rCHFdXshhNzANSRVJ/gE2zqt1xL81tml1yxVx4hTm0
bjC9ZmWRGFiSwOpkaFKKXvtOB21ih16GrsPz73Gan9+E73Ogv5OPEi2SkXfgKcJp+Eigj4PFT+d/
fGFRzMF1ui84gYQ1Okz+vY3uM3TIbJW55BSw9Ounf/9r/kS4RQF1MIpDm/9InWQ3jbC6gPjx/N++
9P1nC5rY6ejkCVabDS7ekyfi6VDxiN60TYUmyAyk7fPPWSg72rNVXUbMQb9XJdCc1O8ZUb/lm3at
UI3VFsTfqyCs8IIj//1WEKHZ48RgQJcUPN6iiy1foWnQbPpsuvJsnVvKZ4UFy16gRQ76RCF3cHzn
0xoIygtH98KtZm4bjxRpT/IJHfseM5uB3/CMhR76JNpbCVdUklyofH+/HtgcJpdBQeBoH49Bu81W
T85dodnHNSMN+8n/joGI80hrUaGpsLezx3Rq0x3MmACT67HPusPItxyFs9fzD/v+IGdzHFwOXjC6
Jwf/kKB3OXHhvD6Im6ic3vlQ7SBaQNGvz7OgBVLl/AO/n8dsDvQ3MrWkgQ8Mhh+WEWiWDQzYPTmp
QsyHH2OFruTzD1oaodmynyK0QQPzMB3RZq7DlDd/4LX3dt1vn57515ZipIja3qCMPaB7F9oi58t3
LplOfL9dsTmMrc4rN6EsmSAItD5gSf1lkuEN6IMLKbLvEWaEzYlsE3hCdaua8RirzMHd323vJFX9
l2rt9s6Ff/CN6HJ/xWLQk3zYx8LHHvMO3RfmJoZL0CrOqmTtxeUlk9fvFyybE9ssYifJOCRghVTo
jiktKR5dtAj+03QumEs20fe0R2Fn5Rf6Ejb7+z2b+bNjPwK+xNY2Ewd3eks0Kiq1h/arLPDS4oIs
b+EJcz5b53E8g5TZ0ahyL1v2kroWcvSe96DRBrg9PwsXltKc1NbXPoQzeYxkIdFBrW5hGbmp09sK
HRa++H3+GQuzcY5pS1VpeWhVplAjTHemlkc7kl8OveS5vjD4c0pbI92hBhfFHLnF5QPY+z4B+SCi
SKtO7SqzZf5aR8p9S+VAxYUTe2HLE7ONoefJhJ7APoVTlHuDYmcOksxqaoeQpo+kQGXMh90DQp1L
odPSXJhtFpn0VIx+DxQlIWXX4H6o8hlYGETll6rfS280iw0GXk0OnGgzwDUGmgVWWo7v6VSDUmWs
tgwikfNb8LdRr3RV9UVc017YTBb22DmUMuY23ISiyKBlMTsgp3CIx+bluok3u+FnE5giud/gLjb6
u35s9zRCvsehF87vpUH5ny2ARWxocf9uFE6fcgvEQ+iI97i56v7N5l048VSXaIr3+IFw8VAlQEeg
A9Vhzu781/n3mvW/8TioaP89gfTo1FlPUoUvP97HeXKXAqhpleU9Oqc2mlgvcQdMxIgexAi647Cz
qo+6ay98vIWNZ67YhPKhJg3Pp2NU98lDzlo45RDlblo3TYKRYMAaherahVc9zeLvXvU0hH8dtgwW
XE52YjCBTkC3Ih7afZshm2HJAkQxR4nbVjbNyjYIKGrfois7rQv0yPVo5kzBSI0hy7vEXF649rJ5
zwgRYKuBEY77nGs9AiNxzGGu+64ZPG6UUkPge2W09SpSr7siJ6ssHt0LQ76wVc7VnZGJgBsEw+U4
+vdipEE2vlLbD1BMO/TNV6wusSsXVsa8cSS2dNt3CuTBuucyMCl8dSj6SQPPr45VWlwIA5eeMrto
6MGBC3CLSxmtHnv7F7BEAc1AdbvkO7D0+7Ptw0MuldZpifjcA+/TwncCfpOCM6GsP+fn5cLeN1do
Jm4E3FXSiUMam3ufo17WtevzP70w1HMdZot2J8U7Phzh4DV9eL1OH6HOsleWqMX7ZDXqJzqO+4NH
JsgXzj9y4XvNO0MaK0M1KCPiUNuAf5hXv/lTNiYANefCAxb2DO/073+tYicCxwKVFOSLBtbAFQrW
n41ThxFNN5nF8zDyo3Fz/l2WPt/pHf96lFtVLWGQOB4L/y2fxnsPDe8TG0OOojn6DcICkMXzT/o3
ef7N3jQX49vYmkDPwjRGZXZc9d04hmlmxjCJhmIjwObYMiCP0XNoxY9AmaujB+fmG1zjcwhOsm5H
LEe+j8CGgVYxQEtsT93aSOYDu+Gpm3pI/bXsrX7bAzARAh2QrROVdG/n//qFGTxXgjaaoSu7xwxG
wf+5akr4ICfywjV8IW705iEJDB8EH3FDKlAgCQqIkvrU2duZ4hfm078azu8+/WwHAQsERn95YY4g
FLgfAHdgB2ks7zEvBrA+SuBtMmAZ712WNRCBl9Eqnvj91KOswsdpxFpy+7Xvpc4260Y39DrLCtAx
V63d3s1XTpfG9xTExJ99EeH/gKvI2kV1K4yA9f7UnmD7yUNTauaeFFtaq7AhJ/xVDT1D1oMZEk02
KDugshw8BYUm/GjRg1LlYh03dfOIXnqoINOyhNFuwgMKWik4MAAVN2h12+K/8H9QKzklwlpvV6cJ
kDWu26o1SyBdSgq7Awaw7pKAgDA3IdgHJw1yQFmYfyLPGT5VZI+/Su6AsJVEFrgg1O7Wg8q90GZN
fYkavjTEsy1WFXVCDECxRxclDOWdOF8KKNFLG8bS7JxFaKd2uKiwdH1koCQhS8RSc1MlRf581eSf
q10ZxajzZPAOTh7fKV++JYAqX5ibC3+6e9qY/tqAQEyr8z6JydESVbtpKKq5tjHphehrKfZzZ1up
zRMHpAqhj0LL2yK3913WHrKh2ndddpw838C2FFcYY2xgJMWuqfx6Bbbwdbsrm63sAhqnZALH9wji
y8HWRu/aFjA80EfviEcBLZusW+Cl2Pa6cZpt5qlbouvNDPxgKXDzjDftrUpeCEIWZvBcSwvYZQqI
EjXHFjSr1OnDxgNq4LrMPFA9/50FbcQyqKHQ7w32TnqL8vEAI07g5FThgmzhKr06/4WW3mI2IEnU
gT8boRIDc6sWF73oLbYupCJPH/mbPXaup7UU2E0okODQnmpAOL+SmK7ASwhhe3zlHz/bREAK7IQ1
2liGlQDwSr5mkbU1fX6h32RpJc42kbb16pK7uPk2tN5UIEGNMv111WefqzztAirUsvHMcYgeOnnn
s/dUvZ//6YX7/FzZKVFJgGbOdEfN7BVa39cl0HQu3VHc7TLqrw2mq3Gezj9sYfqw2W6S973LVIE7
PChEgYfWxT4Fe3P8ff7X0fLw/RxiswWMTdy4jkAzIUg0Nd4inbbjZCuzgpja+n1isD8DR9N4YEeS
WIGkdWrbgf3fXvZ5+emzKTnSdD+NE9kWrvycCp/cNtyigOARdMVEoCYeUwX5RgD2Mh+B63ZTZw0P
rXYMPGAiyyCuqL7ztDXe6MiOtwP6Qj98uyMr18nzl9xL443nN/EmhVxzkw15vBbAoYPhWAEpCigi
2Ni4zeNvcaMiBLtpfIksqzxlwT4mGMy/Uhg8qLAWESvAjxumP5Xy05uxTu27CBSJkAmUFE1ny5uO
sXLTxADwNQRMKVwO9TaHbfJHrSmQcQDPAoBqZTuvzSBeNvU/TgH+BMrrZEvJ1ACfS37lE9OBdBod
AFWX7ztlfXacjY+95uOGYuI8T8R6i/oKsEQrV380CGQhQFB6TZEwvKc6xf8uzFQcI6OhX+zwEZsY
YbFJjPWTSnQqdzw3oEtqoKl8H9xSL7LXhCcGeMSyWHetLUI5JcNzJ8knJH3+3hDe3DKQK3e25RUg
K3ZqXwN6EUrTIhhLbRPC18yETln8SlwJ6JsD3W3cc/QvxFO+bmgLebQ9GdCSNCugdCTqICuuUbFR
DTKzft8YIKYm498nRksYUjSA8pRN5m+KjNIAoE2YzhYDC9kofzJ0Aayo2zCQzgfJSOiexI2yZPUu
0ZV5A/IdxiM9dfcANcOIpyTVxmoHFK3Bbi82k40NmsE8DpgQBFz3sPdLQY6uovtejs5mqNHCMpWy
uAMI/73lg9kDn6ReAaV2NnrIm6eqHYZtWfGhDBDfj185MFENyMSCBoKxbo2wLQdBXU6fmTX8oRKc
W/dE+sXQQMQN0T1dexzhaSrQhBpN9bjugZffMAaDpEq4Ddh21sgf4qrL7uyyLwGJdNHc5KLBFF8i
cb9K1ozYsPOoOJaW238UKXqGdMYRD+rG2emsfod7IETzpY4e2OAQtZ1oMtwbMJRXcXn64GOLWdLL
5mZAX+nGAkQrFHbUhCgOiB99CrhfH+EGH7iZqfO7Ycrah0QU8mOI4dubwxkHvQAdaeAkMAIOqFOx
plnz03OrD2B2VJgVOgpVC+F+NKDHDRZ+zlaKZBChFaGbRpMmQYzbMb9YgVvvvLSYPypIxpE/pSmS
9yG4nXJYOVP/lFVuvfHiol51WKCrkj+XnWNt/TrKEDDoQj6KWPONLXWJ0yV9KUq7HYIWhMl8rXwc
bpiyGSBSMVjkSc0fcj28TcSbvJVImvh+KkoXbskWbsLAP8H6D60Q1L1hfpWsmoYVCQjx8G4Oz++X
S7vl7FbTImvHYBcgUETuSKDjBsUZgrK1e8k8ZOkBswN3YBzAdmCAEDx2P3OVbJUgwHkpciFeW/r9
2YlrYOrSsdRygWaF94lyB/8eRsH9feY643WH+lx5W4zGq+JpyI7AHPN/2iiegN5tTXtdSDIX3aa2
I6oRpg3HiuVkHRWMbdqUp8hZ0GsfMTtzO+WVwF5zF2QTHlQcvY/9F9BqV77A7MT1XS1GWbjsIJH7
SqKPNOmCkr1dNUHnWtuprORARB4dGG884Mgw4GhKTKKwh0fEn/PPOH2Gb8LOueaWqvhE1EPygLjT
cPRgrHZoTD4GBozmoClAXvI6bd9c9bC57hNkQB0Ll+OFgDc/EF0+R8iuhx0AruvYHsAWuzQuC3mp
eVPKlKiuV1mNzKrlOatsFO+ZZXwgytIDAc0a5l673L6Et1n4huwUEf91B+3rqbOJ24tDnA+h/j/O
zmO5caTrtk+ECHgzBUAnyntpgpDKwCZMImGf/i72nfTHv1SK6El3RHUXQYCJNOfsvdf4TkBmXAcP
Y9czrX7XgfziZbfOjh5BoHSbBwUEAFdXbcwz9fj+B56kx//025wrl9mHqETrqfGg4PG2sB0qYsnT
4qGpxHohCMLYkz78nRv5CwWwfS5l7l0rq0gkzo+O5yc72Dgm+x8icDW/5g3NjTwIi2rKn4JVknBs
9eOOcR/Eo5TTN3vxL0aIdT55zsFqy2A4CaE+AvVg9j6MGZMyFet6ld7Vvf1NheKLC50bZcy0soWc
WX3NxCfFdagpXvb6xzK1sVpTLN/Ok1B98s3Vvhgm586ZhoGfzBYMgk7T4Rk4rMtakBLglxnd5u8j
5TSs/zBlmGczKpU+rw5w45LlbcRDXx38+Tuf3ReH4HOrjCXmIksanhVB9PeLZl7Z2nKZePVLYWTf
dAv//LKS/Pq/L2uqJiqMwO7JyfObbQqA68dSO3BRArMpCS/18eHho9z9/Vn9+YaMc/EuYXrspZLJ
O5QLyBHC0vXMunPaZONO36W6/fNZ//f3MM6R0uNS6mvdKu8gqlmpMBnd/LMjU30/udK9a2XZ3w1e
RTCg0853QkBm4sw5m+QM2GynidQhXzLxSo5jxFyMpXQva7hJEXFK0ze96z8PSlL0//eZE14+QsKW
5kWGICMdKkpkN2D1Dn9/xl94xvXzySRNwR4vHjH45P5dp/lNn5hr2HPWqRNna0twMZU8GOZ6ZUqf
7HEM5cGH3n7XxPvq5s4mkqHMOcUbhATh2Q3zyoSPwXmLIPi/391X4/V02X8tLphzczfDc38RJKiK
i6xJtiWm3lu9tYMqNA3yWqmxj9+s0F+N17OlLJ2JS7Zcp7pQi4GGb0rAXyz16By0GaXI2Fn6N7f1
56dm/PNb/uu2ZsJBnbxy5QXgJ6wm0mpifDl5PHiNt//7k/vqEmejrghIiO9hW9AWOK39nE5zugYg
CegBlN91qb+6yNkeXy8tY6mMVF54VvDMUexQJcy2o+PGf7+Jr36Qs9G1VIpcIcfuLogQiRKhwqqy
I4ujUvD89wt8cQPnqmnZEySO3Ete8I506xM1Hwg3323Dvvj254ppMeOxHKZaXuhyuOk8mBBGkx7r
xrC2RZaW3zyjP6+wxrlg2pE+HLRpGi9m8Aep+ZobWsS/FFgHV9/MQfDNdb56VKe7/NeYDeAB9OQK
jhcE2S6Ri0j0qJWqxG/bfZcKcXrP/jCXn0tqp8SnDEUa8MHrTMLsSD3ewARtvpHK/fnT9XMlrS1S
UuYIhCXMmRnSTWHHtG3mf/O+ffXpZyvrOOqBxtlBXFhUQ2KtksEVwSnZNzPTF3IQ/Vw+a/tq9NKx
8A6WnH/KeXZCfZqAg+SfQ1V/oKXeluX4OK7Bz0Kzp/+0ndLPJbQkypaOBTvowtcpneXpYbWKQ298
N3L/PKL0c4Ly4mZKVMopLkSwuDczOt3fowO5ydM9/5vn9tUlTr/WvwbtaCXa4nhzf8ycX5BowiUj
BuDxv8wd+rl+tiFJekksrT3a5VoQduYbYWvK8ka6pfnND/DVoDqbxC088I0cgvZYZ/pNBkcLfug3
O8E/T0480f99MukoXIXrUB4DVR9nACUEsIeBKGPd+84t+8W3P1dvlYWmaeWE0dExKgNdDHCxcV2+
eZu/+GXPg/bGAeiX5g3d0Z0ospH5hvGoKlpCNqrsm+3rV5c4/fm/Bk+K90shw0KNNOdgI/NDrrlH
b2q+27mdVrH/O93p50Ir4JJeMJKEdPSIqksyksK9aw2dOnyt23r6mQbL79Qfn+vim8XO+0fq/Icr
nkugLWmLtVQCEX6VG2yddBU8NGUHJUc1Znc7gB09UpFsdvyfukGs5KIB4zQHuhOGmZJHoMw3X++s
4couRrcJ4eOW/V7QnqrDFMImDWGzED91x+3oiaAQ4K+YznVj6HCudNpjF30+Yd4bB1nvy6ZQR7g8
XuSVBE55dQlzZFXWg6Hl5PQBJ1kvsDRpJOS3eeiIdTj40GuvrcS2D5MgO7Gx6367oLoBgGXtqk46
d6JM8kgM5vxiUVzfItWrr2VQqMcyzf1XNnQUX1unDao9ZPApKl2nieXszy9eUU5xrxtdCBTkxrWz
+3FEyrMMy30PiiYac8DXvZdlG25T285tkIVVM/khkBtUP4ZM9jwF8vVnUUdEV/TbLk3WcMHUEiLL
BA5XmvqW/El7u2qkkWuOlkEfFEFMFc3fa167rZfqIhuq6j73h1+O1bQASJZrpVlTqC/9GM0QR6K1
hphgF8/aNCM3yWUXTRhfd2aVvQeumbC7H9gCJP6hFMlMlnEG0ah1q9DCqwXyyX0gRewym+0idLJm
vpSmd+V0JbHTpQ8tffAhsSXGYeTtikdLik2m9CeylN61gq9RL4PYIYahtQXdTW+4QXpJ3kbYrhZm
blVszb57LOb059CWvwPZXBI19qgXRr0D+no5jOmTmJYdbGSNJPOlhfE1WxFax8sicdww6aQeqzlB
nlIk21W1NVLMikAymufro55rjAonuayt2ooMCDVNAHltpJMBmvQRA/0GPUQMrPKg5cFPx8zvRE1n
Jp9PdJ88hRHc+224Oj7BPY6KRqdN6bpl2ylp94CakyirLbb+xRQmwXSrFl/spqp+6FZ7uEa+BM1Z
C2An6cNbAMVw73sQ26z1QtMLf1uXKTHtHg6mASVNlQbvk1deWWVDB66vXk+TLBaV93zN39KqLbfd
mpVhY8HO8RRZp3jSyD43q2sxGy/AGp51UVyA6ts0vtVvigCpp434pSctbetUKIktMaRxX0g3Jm7J
i1Tebdn4sfHogTS6ptESUFzQeBytj3IOflOlfXMm+legEz6r1b1pUSQh6ZRXSjWXkFivEP/csNS7
IefoQ1vPx3G07vs8OKKP/jXL6tP00/RgtV0bVq669zv9srKLG9OufpJS9gbH5ZJnyObQbiMvsx1S
lIiUHpLhIYDyF87AhWmxJZdO23y4jXdtrW5KH6r5AYPP2Ht2z6/nB/VeWLIMxyp5Qfs0hM2KuFg/
gcdKD3RNG9hveW1eFOUKuhrYZNiWqYjs1tubub5JBkdttNT81IX7IMsZFDGwkMG9hp10SRp5/UMA
Stm4rUhjhC0/JK6DbYFNHTqTflWkGj2gzJKhOVtcy9Dd0Fj9R1FrMq7z4q2tGEhN7vyTxWzFOc67
sMq9OBit98yYHuHj7uirbeF0HHPdI5IKXzTgH206VFBHN8FQFoxsBdF7QMSXCofG2xSpvsA15L/0
ttZA/qitMJAOiEk7eCIte+XNTYoPwv4zeqEAvcexYG5tGN1lSc3GCNB/WYWBM9ZMN7hejo0znY7G
hcmI6MtdkKTPA/QnmBvur1GatxOk09hORLrpK/qNOARuFm8GCleKl1b0ZKURUL8S0hi1k/fkZPYP
YQx1LJIAyFXqeVvDBs+4eIEdT2P1M7GmgwOQarMmdEpt19kba/uoEFRFEm/UrUGrbzOl+k2xTB+6
gIISQDsJVdlmcGlWLTYS70LZoP689sErChLbHHrOzkSTm+n+ROWuNqUoBxruUAvKYrmCldqGda+R
RbZCtqhG9app8lkvunsIeLetuWphHWB0L8QJIyuwTnlF9wgn19npnvWjnZfnFOgZo7LyiAj3Y81R
7wXaByyuNgRI8DdS+g8KLYfsB3nMs/7SsoereUnvy7q59ANSTJLJXWIXN549zC/1YvE4Wuuic/wh
CpTxBnCoCmkZskwVzuOSBO91N70nnjrYCXJqpZmIynPzLU+gx87L9L6mRruhSdmf6NDjwaKODsTo
wgD7m67jxnJ7NLM9hemF7qxauanGcW8aAk5Tt+kiN1sgvXbBjYItyGJbHtqVio9Oona8WJpgaa42
zegR7ZjW04YiGBHjbbsxx6anJQ4XxPHTi6VV72CUp3CY898sODUSr+k4Bq1NtM2oR3NABjg7lNa5
WtohiXtlQzkEdbXr5uG4lD7sIQ6GLLaR32Q3bADdrecDdk7JTwNP89tBWiqHRcQ1BZ1GAAhlkEdJ
3R9BLz+6C/SAdTYvWBguayntUFjN67Ku2da1B1BxlEM3rnSavb5owGZIe9woNg67TFC00zRbD9XM
Gt7IWkWrpn2qSh83fU/bVMy2E9qd20JlmdFNEni5tRz9Ds+MHotGemFQu3dJXZih1GXMhijdCQWB
fE16FbNQ5+/2Cqa4kNMMcst5qBT0udkVsICb8jQwqrW8nic13BKmYx81xdNHKlHeFK7OHNH3+6Lo
r2myZwyLfH6cx+VKa1FcCseV8TqYvymE39vpiWidt1f61Nx0K3iyoVEHxz/Rpl0FhTdxP2vLnQ+m
Y7RX/HeDsWBBWU49lw3R0m8gaGCmNQzWZrMftsFkm3ct0NabojXKjTnpSQSLuHkZpPhnAUvjbryY
GkDudoVqHbp7pgVjrJbM5H146tRvAWjW62B21WoNZ1bL0S3uhoYzqNcbYSoT7QIxy67rySsxrea9
HMgOCjp+UmXGKxXYykoeQZ1GJeoPlaifAwIFUEPXddttOn3emVIZNAe6Jpo8K2oHdU2SPQ2CbOO0
xWMqL6lvoFGddrpWu9GaQLbzrV1tNBGkqk84ovtqNXa9Km6tviSzwdy0SKUXZNCJ1DaGOQH2k7vC
VqFuJdHa+a9YSS6nRb6XFkk+CuOK7xENaAIDdXTmXJarLJIuzX1v9dnEpVemBuPYT6NKky+YCLY0
ivZsUGIYYljtROzk8wbt7Vs+uXfC/9EzhXlGfgowQwbc6iHqk6sxHS5X00H9keAFHNy7piiR47Is
IxINR9t9GgageI7uxm6xghAFQ9Sm7VXZBvGiWe+4U8iXznuLXeavLAWo6NRsUU39mKOG1azgojb6
uLNYvYh1fpfsdQVLE6mOeWuqGG/Og5m72zQXe7tLuthGvUx02Xic2uVCKyvsfMn6CPI9nnqk80N9
VGyuHMu6K/BRh3g2WZEQBieaALpls/yOebO3xxdHvpijfmmPIOcydGOqIttJmAupACAPyfxyjAYW
mLPtiq7atl3gxX5nHuYBCJTb6f5u6HtjF/QaPJoy+52kPnpTFx5AM5KqFhTiaii8dOsYw7odk3Hv
mqTqrmMHOzvp42wdSQlIxwlxv6GBxFan+Mi2epLeiKHc5L1o6o8ymA5j39lhXvhXK3mpk53pIQHL
4NFG42JgvgdzinBmRltiGV6cCBOVUhMZSy7jxuCJpLbVMd3wwEybtJPF2jSormRgSWhfaX436Qum
IEtUUabIpcw9JuGOfLCN2TdNrGfKDtu2YVtFWsOb30z9Y2ctXuTCGQyFbNVHDSr2RtdN/5Nx2Rxa
n1taOy09ZINYb1DlFZeFZumXeZEVuzTwe6bUtbOgiiiL8Mq5Te+CjB3tLFxUOiT4o41x29TaG47n
bKg5Ss5pU8Cqb9X0YQ5gGtuPsp0DOzT7urjujaXeDp1ZOegcjPyyrPRV3ZaEZI6bSSc3+Zti2RfK
Yk5i/3u0HiAxa3Lk9K6SUGwmIGVRFosn942tbGg5sbv8twLQuUI6WQOTXRDwMdcTUZ6QaK6xSfFl
/Pca0BdVlHOF9Aogli1+Ko/jVG+mhRcaX0bSE7TzjQb7qwuc/vxfNQgjgPFKNlB3xDzvsMFgpPmc
N5eRJTrLmff/fh9flDrOBco1xk03myg0Saa2iVGyZmborg9///Q/d3H0c4Ey0Zd6waaFQkryoPBL
2Mmvprg/NTxq7f6/XcL63+eEXssZpsDtjrURq7aDIXKr5S+6eHRs45ti3FfP6KwY551eZ70xgotp
EZteg3Ikf4n2G6nRVx9+1knx4HXhg3eDi2DMX9Bss5iYzpu1VN/1rf8JfPpD7ec897fWE6jKfgeU
VvayiIfSSPezZTeAxYKZwhmsS+/W0X3AupPMyyuOXuOhnILpfrFhdbMf8DgWZEJjewIuzHeH+qdt
cOqVHmLYWrl6mPXTf+vk6+fKHI9Qz2mgbU+sFBRaFmaLI6+6Sxr7v00M54qSfHJqgRzTvIBjGQ7a
s51+zM132WRf/Jrnvv80EPiViwXadj+usYF3Plrc9JcnTPu/TTznvn9gAKxydU2mopx3RrO+LwIk
LwTJH0klh29mhT/Lw/Vz3/9UWKPTaEN/bO1faS92krQiBNwh4LaoTsvIJWt4MZ7+0xt8HgBgGyLX
kOQy043RcoVFKYdnCY923Pz980+F7T+M//MEgMnN8zRtCCqz2JeLzuYXgWWLdts0f4+GsRdTv/37
lb6oe5/7/v01TXO2JN1xtTh1N0mcIbf++0d/sRz4p0v+azlIMQOQ+l4RetfUt2PHtkXMG6qwr+ts
3P39El99+7OZFIg7gGWbXL1ePjv54zT//vvnfvFOnFv4135M68TN6AZYxTUy+F3ZF4+uP9/+/eO/
WGP8swl0KS0IO00ij5VHFafEnr7Ga1dFvfFpe99lI311D2f96NQYA+XlPJvZvJy0Z5Qs7fBNDvYX
j/3cx1/bGa7YlY/OslvDff12YTT+fyf4DyP/3EAsh25Kh25JDqWmma9aIIyNqQXagey+dJe2GfsK
qRrw8bgSdOUFc0h9Qx2auhNbfSK0TBrBcq0FwK2jnEPvXSmXEVvpTHSMExS32Fz1rWaUKu6JZ96M
buq9OaU3XOPIFLC5Nf0qa/zifiYvKXRHi1NbaU4XppPbW6nYyWt1dVNayohtc1yQry/rjskzI7Au
qKKiQ0Pvej75i+VUeSaxn7bxS4Bj/YGoNceJ3+ec4BRa9Vx1N61ARln7cAqjqkSaGNPFoTHqjuat
ZsjyMdH9jpRFu1ne7WR2qZb4gxenJAMfUCp5FwCFlw8l7DKiN6x/1tQVmSGacZtYs/dLN1cqagvR
tZE51+0+8FS6D1xpbM3KFAe9RgHDwflUkuxXE+xSs15PWVBvqCrLB18FA/EBBBmuvdccKJH1u8HV
5mtOe96nvUB/7FY1bDtqPRt/Je23drWOzdhIaURb8vyn5lI+Kd2pvAqKdn2zPXQLvlbLNOzrXL9U
ppcAtbLQnIeZNJtdM8juNiMnLJZmPQyxl6TJdbbkAQ/YKO6XitoH2vLcDXNFeL0HI/a974R75TmV
fO9OYZFGANM2CKCqe87Uf65+Nv4wg0rszBKmawej4nEJggWFfBpwZHc7HGjKuS2zbI14/mIXBJP1
lMEO3UhdAQBwBF/MmdaU0aT3lhGXrTmE+uAlm1k7WUYKf416nxKfT57gttP4Ep2f608WjOBw6vLk
OqlTyO+G5m6IQafyqYv6tXDJ7zclvPCMQRXPy5Bfz74lm5iO17ibbCU55FHK90dr3o0tAbLz5Om7
ReGfVLWxxE7SDKGvTLnv54AWjeXaVNRZKrKPQdeD0+rqv7aIN8O87/2dE6TsxnsJ9CcvnqG/mM9z
zV/z6+FxNnNxaydFzcd7RFs5NNJkqllXZS1ArRJ2PcpiwcSqqkiTp2q25qTdZWtITnBSzMTE0EGw
/dugHD55CupiEpKi9WJbe2FaGgxFoT07pppvGm/xgaXXSejxLj8xArNLJD84Wcl1Eg2mmEmvY1P0
wAF6eru2K5yHdp4I0R0t+9inZXq03THbKJlXYUKQU9iPtKV8U1L/IS5yM5i0tAou8VxQnjnOGD87
6nka/l9/oFoUQKxOugB3DgAINvd5sfVxO74ofI/Xo0XFpRC4nHsY0Cj/6KO46cBGd3AxgwRNdqm7
bIsCWDa7uVyaMF+NCQtz7d1UpVVUoTa34tnIUu3B02z0PzpFimrrWL57M40e4Zn9ML9qupKR50nr
epbGeEG+MbnPDC84bPQNZkpFW3ugZzU0FOP8nr2SNo8l1YG8x/g+pG1oJKsA5VLk5Es6ard0/rIZ
lsm8STMhflt1kkVwxB0yzLk/qVw/Juqv3prlnG1I6u1v6OiYFBjZGy1a3e7c1lg2VD5lFNTGtMO5
VW1E0OVbzkfepkx8feNpXRvVmuscFs9R23XWSb2aU21ndf0aexO9z3ntCBJUuvw0C7OMV1Msbz1L
9NvkF8O9DvEy9np4v4E+zrfGVJYX+URXIKuMFzb06tYLwEYlGiXn0K4XumtWmh9b6gchMI4kSkxK
iqukF5xU/m9ZLv6HkTcq9Foj22bgC0LPqoKdORf7KbCPNn2zo7TkejMLy915DuDhbKDXS3/D32WQ
a3b4hU6uvnIJC7d+yU7tjIzOcCy0kRcaIngomPF+pvaaUonBMDB4pnc5NBAakF75y9NqL9UHyhng
v5ZOD6XraE20Xr/Fy5Bj9pLdgaWo37NFSeuQHLeuCzH3+fdBUvq/GsuZIp/S5YfelNqursDXO5Zm
b1NrrQ9ebdEPlNLYlV21RkRF6I+lBA8R2X1f7G2tbeIsoJHoeLZDVKqT7CehwaWwKvtVqbHYDq1y
3gban5t2VONTmSXJcz0azSHJeAyFLK2tgynopH1vmHOoQo8OlsOVrs3eyK0iNifW0s6kdLmyZ9vN
kyHirKrLsECWH092vrIcLlNYlvVlovPna2bcFIWo9+lITbEbM2uHtYqJiqiaMKvTH+TZD7Gwp3az
9NJkkg3yo6HTHFmHYQoNNgq3vDfEjjpUYK2qFQ/psLinDtCL9LNXU/Pzvd0XYlerTB4NfspQWpqB
dW6tfspFTDulpz2KdO9nN53I61UzRy3075PYtrvMJF8yK0iGXPTSCSk+M4U3M0T6LDfuzcb+QYf2
Nm27/UCHKHTWtogRCPB3RvCOJNyYB98M8p2mO0D0mrGOXJp6m6Ux640pjSb0aXDven1UUTY0dNSH
St5jbnC3doo/cDHdKU7LeWU9CHpepHSI29rdzYGpX7mSWSG3+p27tBbowPIh0Mr1mtgDbVMI3Gdm
WVIBZZUAE6VeJ0GfQM0YzBJaLDDtK6Ke/cc0Ee0m8K2PYBTPRSN3dmd/1nOah8xhrLwQhtgirL9q
z+1CmGcvxUJvacxWmrAKHFy29mojSi/YzizVNHbUZ6myn844C3JUedGM3DQ3aQILzZruAK0+mEXg
7e3KO6STeeUbJqtQmfDmCb4R+5nnRur+nsIqDruAJxQEZh0hHCDn16Qr4pdpFboUvp4qDJqdVqlw
STuMo/gwUTz0a0TFtAlXgDec+vv3SS2viWytSLFIblwVeFHh5jep5r5SLn6bR/+FiLlXwzXEPnFG
HJtiYQpc1rwJjU7/1bl9FruW+5g0zGIBU+81cPXgo3RNiu8NhXNvxMEzVbxcdnfvuslrmcG/tFOa
erY2cDlmKVic5LXIyfkMHB23quf/XIYh5wDVCqqT/U1g2nlYFyNtcC/4uVgMRWacE9ddZ8IiZAtz
2YzfrjQWQtQpqCdl55EOnDuhUzu3uch/kWFUh4TAYHDtYEHJtb1uzWKILa0YCefzqWMsJsWjLG8O
vBGcIrTW2BllTkvPyH5XS/LbL1KX5qLBojbSlBjkemoqeE/ZVO/91hWhvRJ+P1YP5BbrKGzM7uCc
GhWmUXYbhtwHppgEgvW4npq195nRV/FECzQK+kGd1Bu/utW3oixd2Ok2JBznLdoKaw6GcGwnO55l
mWGuHJ9bW582xkDzuMjZsmhZ2e2ZL9gLF+ZvJw/WC7TTb2JO9W05tytFz7nZe3XyLHRfhN6E2VPT
0idY9V40UKELXdynEahqVLY67onRTYrYQPcQGWwF3cHUw7pD8IFi9orI7QGxvE9VOBg8vk5HdyrH
9G7RDBG+ArE3P9iW96lJn6ab5zSbQWeT7C+IUCZ4GeFcGbcGPcGLlp5mVOWBIhSxcCNy+agpNLOG
cWP91FYxbIzJIPLDaTu21/nvypLIvdz0g+wxh8sjeTHHtQBLBPWhXfp54yWiiUmnKEJEJW+0+AiK
JqKCmuk8buaeEwQ2YdhVRtf8ynJAUBr5tJfMwdPeZOHYtkZBT78wH3pnBJQ9rOiyTTX9arCatiHw
KYhfDR+QiqqHaS0vAUANoRRoV7ATEAMqhxc/X6+LKoU501FK6wZLexBe1jxMWqk99D4DPa/sBHe1
/+DZZnbt0UxERLTk26zXDmvqmJfJqe1SNvm2nfw0ROW5Yrp2qy3le+590PankP2wL/rPDpFgXHXq
Aaihu7GN4m41Tf9UL7tKBdsd6n7mIT3xPJJxfO4qwwjnYnzPx4We+kBGUdUlwRHdXxE5tMR8u72e
Gsr+TXmzEsfLsUsx/TvYguoexlEwC+qCyaefeS7rAL3LLi1YDzkpRWWvPflm/WCWGQvOwPs31LLZ
zEPthK5oSv7Rf7LNqQ6GN3sn0/Rn2/bXM1m9YZro2UbXZL3NibTYW8DBCc9pHvqmPM7jDLMxsOso
AyZALRIxzCK1yxyg+UYr9HeLNvq2lfPN0pcD1l7IKE5NyzXojHTbs9ULR2Niuq3nIkLbhrRKiSsJ
eHpLvu5xsKzs4JR4QVKHwBy7Fz+Dtc0ixX4+AlhjMisa9XZMEyC+AXPIJHG0t205RjXV4HisV5sp
iGWflNHLNqjFZvapzATW2h68JCl3rNF5nM0uE8ma4C3MrVdtZSSno8MNmADNvJoIObdj+wK5Hbv6
VHIetpOPOalvV9UgDSBdf2tay01hT2ak9bDMbK3SQkjk+a05OijXPMvfp6pgYZqc917kw7FwAbup
wRh37cgXEiMxIZllrVunF11UicHfLV6hQoPwm1jTvLc066zIKcSrauaA3jM5QxVn1QFJz252Opz6
EnGe0XIA60XjR0QNpjuvNiC7EKyBTMXFxl8hJS0DOggZk2ZZg0nMW8I8/EnxjyoAs2bLO7vp37xR
9jd1M+RvVS6KnZPUdpSVjbilZjGS2dVUD81oD8x/HVGZDUIcs5stYiqWNa4MN98trWcfRrR7u8qc
BhiIybwZ/CXYuIu8UHr/IErJ3OrUb8m63FbKX0M1jOwi2HMcPH18ndbmgZS7YDONUr+F3ixZ0MFi
SKnJMKuqeVP3BRC4uh3vrQw1XdtrJwoEjdcqYctX2tQ97H4lTKSh7wDraHpDXw6te8pZt9jN87KJ
AkGGpyNnatXOMhwcpsmyVcu0HM0i/VkP07RRp5+3TlR5VaCIeLYRnx5azl+QjPN2MxUz0rYKGU+5
qGOAlTN2KvVMiIEZ4iro7rSpLR70yfNpn+sPC67lOGnZfFslKKdc+hrm2WXGQlPIMF+8MfRbFsY6
XwUK/vKzmIs3F/BU2CvDexrldCvloKJ2BjDP2/YsBoMeoUkxIqnoFlYFRKVc2clhWpwXaHgU2zLi
YHUvF1up+ealMenkTdV417MmrdNoIg2i2Ve+owHmKU7CozZPRjg9PU31tPUNzpq28ZDPyrolKWe9
rNrZvCn0SV25WcMiywm27jifegw6XTV2djFbGGlisCjzE3lv+asOQGVf1GO9FauRX+tSniJQN6rY
5Zr+4ukt71dZD5ezX1nkmROX5lscW5ZSmyLMY+VNkJrtZT33yVZz1uZomKoCXCiabTGXUOl8QjSC
bEIdi+F1o/d+FaPIl9cB+lLObdUpUH6pqFrTL9kaGhE2gzsx07GJ2PrytLBNfnDqmWceoQ2NeTcp
3aLT39fUANoUhcNqFkdN1NZNr5J+K1FtXyRMEIdKT/SIY/JpLdZUPApV7j0NGmfgrhxjADsci6Ut
X7SqTHj383rrZjT6E88m1YoxH7dOk+2FsNqds5x66Gs17uwgo7BWwJcPfd8egcBUFiEw5RCXud4C
YUQ3GzaANJ9nr86pw+TrJTQR/3pla7RJ27GMuqLPLrp6De59tVgXWtV0HG/T5oX1Z4owBM3MBjLL
PmazMm4aGxHK/+PsPHbjxrYo+kUELnkZp5WTsixZnhCyZTPnzK9/qzxy84lVgCbdaAFNFsMNPGfv
tV2n6JA7aQGx66mFgK+rzEVdJdqukEG9h9uAjCmy2uJmTOP0QU+dbJVqtvmosrE7BUYfLdTGNDo2
dkZ0q5FTx3+DpWobPo8Hw1N/h+2QPYQKBSvTPhdbeiS3BsNyHWCrYGIKlGAD98R+cwN32DKRwxGJ
KFbpue2zCxvTwyCDGMVvqOegQNraXemZcy1ab6aEPEUuenqQaI6r5UcFXWvI/MS/0q+hgsT/wRUD
0s4qIfPjGDzSzeu8hLra1wrs5rnw/k/roQGM44/nY1vZXS7HpeJtgM6a7zqx5JdL+DMl8GngdZZp
otZb6J+DoRzoR9/olP8uH3rurp///s+PV2N8fWOtFEdVPw3KYyJu7e7j8qHnfvX57/8cehwr3ekV
OAVuFZ5Gt361hfL98qFnWlZTtiGccguurG4fWj/41nlnv6p2XxVNvGhsbZchg9cT+2su1WmCtY2g
f/BjCgB96fEtSW8DpMoXIw3FNLvaMBJj6PgCPoTsLoY2gP1SrKQlUC9f0RjMPeFJa2bI2myofA3z
dOrGC/DQa6uXN7Ecf11+FjPHn1K40NMKgoUbeaj4hLFkTX19XOaRvPLuzzT2piSuQtNyZ9BswNYe
cr/S6Pja4jauWyKuDjZgqyvnmbuMySiOhMeqXWXGgTyPhU7l+DwHG/E1HcncZZz//s9goMEnw2KQ
2qFwX+3u0YKGVImnIPpab3IKtohDy/aaoNfZ2aGidItoF9bD29ce8GQcG+qQkbPRaIda6xdlZyI7
h/FlXbvxM9OEPmmrhiP6qmg0CW0xkzt6Ao+2Eq0v//K5Q0+EKWHl1l1+dstQf30CCX1S82vPc+7Q
k66q1WAcoIysHWB8oh9k+ayk8nH5Z8+9K5MR22NssQYV63iFyjgP36rg1rY+Gvn+pcNP4T2ikbGn
C94VK/lR6XytqL8Hh2x7/Zr2a2YoTfE9EY5YvEyqdkhj2jcDWZPmT5IRrgzUmX62nAxU6Xiw0dxG
PzgqhgMzLgDStc8ZMYSdS3dvEJSWL9+omWc8zc307NwddFsdD6n7nnQmX2hfiywS/4fwsfjkSKDn
HYTq1pvIp37oECt/p7aEGiaBy2fR5UuYeZWmlBE9UUskzUw7VfWr1G41i0093/Lelalh5llMsSL1
oPe4h13toNr1eiT9KtV/tH2+Kptfw1Ua1NxJJg88B22BAwWOL+a0ReU991V3VOS4CEMK35p7RWf2
N5b2EzHAFDJSSdhApV5Ze+KiMR/prTz4ntuf1MqJ7+lOag9+AjGIqLUq2KVAzVamBhAX5Wynbsg+
1e+E1VWL3lfUnVpmKj6z1DnSGo5WVHr6k5Ga/VPqJd1tzYff7y6PbYxOTpfcknRINd7NzfxG5mC5
NVsJV3mbt+WS7yIq+30e2TvDDZu1V9c6V64ZtART+kZtk3t8PgRyX6aa325UkI17J9b5iqSU717Z
bs09gfNA/2fxEjCOcTKE2IuscWuOcgMFcFulKCHiHCCs/Jpz9W8u9j+niSqyDMZRzY9ZfquYkoYs
bcP29+WRMDOYp+GbdkrxmFZ7foT/twjpW1RlfmWZmZnvtMkyE1ke1OswLHB3PJ5Ndx3WlvYaam3u
4JOFxkuzGIlGUBw75RVONondCWWKr+3dtMlKYxV6iSMQo60Kfy/Moq11lnUrV275zE+fJmyOw+jk
zRCPh5GNp+3my659Krtrq8xfkM0nA3aK7BkqgM6BPdr7AP13vAxMSs9K7OXLxKJXZkT1+bLS/nvT
D2JcqInbfATSCFiR8MWSApPd0JeyV3lEAlpTetm6MpTgytIxc+ni/Bb+8yp7bY4PI8vEIbTlkVjt
J9/xDrqWPF9+mWcG5DSKzkzSLrVw64Bk9k+tT9DjaASPfITGC7UXv6u8/tqQnKbRIV6NHN/XxYGQ
+Wad8TTXvqMcMLRecdvP3ajJ6z00YZtGhjIepN+KVQ8Hju5lhiPIqbLt5Zv1+Sn06bQS9knYjTRg
DlotT5qn7mRlY2Ubr9yizycWEISTR40xPTBLvkUdXDmeVj6Y5RcjNKYTC0EDkMNbhNX2iCUuTunP
mEtT3HrhFRH93G+f3H3d8XKK08I+5Lm+dobgw6rSa/v6v5mt/z8+9enkYmuVasQBB1fJhFlaSOxu
DS+SKzkAUxhD671o9PJklAYmMs90l1Xk4nkodG3l4tTaZq7m7iK9OLeserG6/C58vh/Sp1NS0KZq
UZwf1tkhIPiCHPLh3fMxk6faNTbPzPs2nZeS6pxJkUvr0BbQdOM8iFeiTl4rkV+pSHyuPtbVyYYI
BHiltmVgg5Yan4suyldZl982frABNXDrtUG3HNLhKdKiK8vEjCtFn7LEGs0o1GrkjFS93U3gtJsk
5gl5xvfozPU1nfa5ipsb1D53Rgc3OupRCjDpX35oczf0/Pd/JlOzKQelkL55yGuTyryfO5s4lGBg
1f7aM/t8QtXV8wD55xRObTIW0orStpqeZG8/JqP9Q8EiVzn2j0TNr7Ff596/yWSBqC8jSyEGL1jV
xaLr62crMoguKY4YYq+VTOYuZrIfsRVrEEOGZ8WpY3eh6EP5AWffWuWqDF4CN21vCIf3r+wNMXnP
vY+TWSQshKUmTecdz5pHH9dElg7b3DSlsewIxmr2xMu2r0nTAJHK1LKmpRe56Xc5dPV9mJntjUeX
7MgjDh8z0hC3WVIPuDhH8TI2hvgT8AyeQV3EL7RzKLwxG2jpwlB950UxEGZt60ZED6ntVEsy1aPb
zNJp1fte9tZrVt2s3TzTt2DI05vGfVb0d0PLTnmbrtvMWQX9jyTRabOMB30M9yrFcInPnYyRZRp/
qy0FTz9l9vZ37xW874fSUZf4jxflwAd/KW/snNPRc6T9lRIJktrlwnN+OVKuoua7VRJy0gdsqvT1
eO7jaPVLXoTD1ov0Jy/PfmFbYyv6k3o6YNU7N9y77Zs2goqlnAB242jYfyIj2YkY35eEEV6oa79D
lqP9Im9wbZ6TamobVUbIZ51d7h3MmSAOEEo1JiSt2r7TujchlWOrqcvR8vel56wtv/xWyWFrgdE0
NblPSkrKIX5QpVtgYXgmTevJtl7TSCyoQvr99zDOb1CdbYLE3tQ+hfO0y5+IQYGrBNhBZsmmjd6s
0KU3+mY78cEY0OI08fhrzOSDNWLj77tdnBvkFsf3TqE91noTbghVXadjv2naF4Q6K6UhETiAmF20
5FyJcKvDbgIyHtPZUvGEWsotbaECmgp040VN+8EOx3XW30T6u4daSGioUvMd+EINrWHkU3pQIA/d
lgM8+/6+4YO6NN+EU9AlRNLLL297GpFwosiv3/aFs7ALaz9izowafRmfb1G0sUZ/1UVPWY/l0XcW
gzKeCgtrZauhkfJW6ASXmelucgJtWrztfhdsA5OvtRKHbJMi1AmUdTkcSvknkIKq3EuRv+fhKe+9
Ze2z74R4dqdFSBzUmwFa1UJ9RXy6EGIR3FJG1Q/ajbrL5QutUIOfDHnAVpYtUk31Q+3CP6gpjphS
M0LlXYXdb7YyFLmID4DvRbT1g7VSrIV8TceFZizdlzK4NcJ17u6KOz/dqvmpdw50gvJnE7TEYxAe
yxy53ZLDc3mqtrD2enHbhyvLX+bKU+0fzGIbIkvDPf4EoKVPHwa9XoFGQiWTFbeptiy6BzxTObZT
XawbOvWuiPcj9PrqxXq1HGXHQAnSaEWtcqNvyWV7QXTr6Wg8UEqo3xv+6Rt3/j3OWdt50frdcDD0
VdgYi9JYxvrr8Efx+u+i6n/UFH6g5FNYKvq9DGgQWirvY3JIlYcAXenQw7ukxWvUjMiNhS5JTV8E
m/Dxxr1T0aKNKc3bKFwDk90Cqk/fKsIgQeSrv/wCaZKxk4m1kiZ6/MzCGP5WjYeoWCTWPskeLUQE
NI4Vf0UznekE4XRPF9u+TcV90+8L70mkp1HfOFa+jLVnV95q5V3QPVnJrsnuajtYJ/kS6kAV39aQ
Wio2dNs4+d7HpyxEsBk8jOM66bUFb1yo3PE++f3ScRYg+4cAm/dm3OnOksj3gkQClP/Dun4kbDzO
Tk63ivE5b0IBuqNBb/qzbbcqF/kR5iv5ZOjssHbi3R93pbpOMXURJIuVe6G/l39cpsRypQSILQAj
3DrWB78t6jdDDdvlvm4OwvzuKbeNwN72gIQxQb754tvrtD2VzakmbsvbhJANqr1ivppn4R46P/3R
FEtXvxlbG8vkTdnssnHf+SXs6HtvXLf54WwP962FxcBnZTcI8UqKtR5gdl+kzxLpMWEYIWrcNN5m
dIkthOv4HjAPAcaxZb9szfWoYAPQVpGytpKOZwVWZBnQ2feH1zz8UQAu4IvTtfKDFZ21IfAzzOgu
F2grhdz5SbsQebVMXYZ3chyS30r5nOXvFerp2n2Me8mxf4vkxm8+RI86yA/Ydcilk1BfaaE4ELoZ
W695F2+jlpEfHlX/d5cJ+tnlqtXeerlLSQpJtFfp1uuOpogojUXoDcsyqVd2d2+Mw8L2v8FUWKoj
Uo9iZec3KSqoWP1m2S81tYo2LUiteOzQQbn6S5m+BMW+FlvPMHGA9Esjuy0J0C1aF0Btzi+DxD7c
6VAbQrAOZMcsYopWJlLUOBwWjvIz9vZK/GH5RxVbgABICiMmjXIa2v7SQ6qFtQlzAhgOe5cZRJfy
w3XlhEFYYBAeR8Ik/G5dlvXKbB6t9pRAwIuaii1osKIXT+4DSqR6mfV3qYhXA6PQUd7NEo+N62/c
dCtrXtNkU6D8Mz1YS+FjPESrLN5Rh0DIBHsF/Inhp+v0bJjBUtdiGu7FjQqkrlTlowRcYtf3vQ/G
ONDF0g/zpTnArnK3KYTqwPAOo8ljHgf4OHqxrZwnnWiVQcuWuvVEdsOyLMQxrrRt7bUPtWkui75F
/xSdrLa7yVj2tAQqhVEta8PZYruTizLUdkQuLcibfjKxci6t0HuM3WGlVH+sAQVf0q5SwmfQV5lM
InIkrRsiKuzordnoa/Y93BJ/UYrvoyj2A68wUuJlJn6Qu8NL/wf+lh97W0HvvkBL0z4Yzs8wVxYN
FvgG1FGjfKs7G1mwt67VkP8xYtK1YG49CJYmTyCHTk4yS48yMXa9SeQD+Qh/hIoWAV1xU71g4TGE
AY2kfRl75cHV3XjZ53cx6ngMrx7zG1aAMrkP2Sexe9CYufr0lCHlLNWVa7+gvKUQN+jLSF3r9rDV
DXtRO1KcgSR7PWRzBUC3fUPs1qL0RoRcD08izJF06YTt1pamL3mdTjFGlrFqti6xnHz7PVgImdNS
v6GakS2iJH9w4jfhowZTJQWZP4aiHaXHYpTmSy+6CWA/GRgv3FtUXQZITy26l5w/RygFNnzhmmie
c3vTWsUhyttbzY3fStN/4F6D43l1xrPigvFVoCjS6rU31sehrT+iKv/e1OWKgIeFXpInpzkbjyzM
UiCYFL+z1PsWiWjXW/Y6OScHt/WfOvke+Ia6pLt9i1Nq2bbmMTfwjmHoqJX0FvrFDZEvP2U77NF4
VexsrDUisxvFbVdKWD0aVbVJEF7aviTQs92mTNRhld2BK90pdbwxZb6v1SRCnqTsu0pZxla6Ewbz
WBPsWngyC18m95VJzF7qm7+IFpHr2B7fHF0nviY1/3iGxczVtBoJiDw7NR7TTW5av0RS+9teKMaG
MB59wXoqFvY4NLejrvIRzn44erL64qfrMF/o2KF4e9huGf1a1OPPULAFiN2lhX67hQSkKMZrwDYT
nW0OOgwyyMI0wS9o1a7x9G3nlU9IdMmVZJPAd4FfDQ8hWCMiym71EXACkloWMNVFNae297G0Pkyn
ZLS7ubcKUjzwMTfZy11naepiH1cASphaMyS2a5BVrFVKoqwjNJZLrArgYEqz2yh9/UdnsYkMPYKE
lO0C/IPLCHqTBD6zz4Tyu+88bSkiqC1eYLhL4UX50ecyViIz9HVSVXJVRcqLUFO+bBv4765E+Wg6
jLpYbOrSeQDl9S3qxpOVmd99NptjaYWrDpksHKtfwh+3CU4i086egZMejQFBZMLHMNp3rDEkNyz0
kPUbEU+8zGT76OSqRd6R226lackbhstLBkRlnRdJf8hUCdCEGBvEQtW3skTEH2VxgzCHHa9nxu73
pJXagkhtXAdRay2ivv0lVe+27yuaYVHHLqhEz2/0qInz1q/QynGVdpjwSRA2ERNwdewTdR/q7HDA
XfmLYjBOsIzuKN7spDRZvhLMl0Orbwbu9cqz+ndnECCGsg/XHtchk3BRYIN34mOfVrcAqVZWaGJk
s5bSx5woweeASVRR4hfVJuiKZZK22d7H5BBaxcPAnNdq7qYxYpJu+l3fxMrOS3plZeXJVvdaZzmC
5nsqzPLRKdybzPR/DwA+ChBNY8ZqYJYExuU1Yvh6DA/S8pkadEE9qzvvjNx8HxVBsaxG8MVByXs4
FmEOrMc8JQ11DBWpfUYULuEJeJtKrssafvmNv439+r4ayxepn1HabMplS061SB9l6W4gP/4pFN4u
kHS7ohqanaO0/gnykI/gezDiXWlE9qohum2vj4n1ajCed/AI7VPZl/kWpqi9r8vEO4Z9zkdjbSao
9sG1lQ/4KapmjbjaPyqxrR9y2+HHIFN7AyDjPUedkN8KW2HnQtKRpy5oCpibOtYR2ZVeBPpJ99WN
BAd0g5EFfXJWJEziqa/87Hsn/6UoQ3bjmXp9a9SCvMwubNgFxO3KV4zufYC5t3aNQFtaakiKUVEF
N0GhiV0RV/2bXxrxHQv9eG87yVkhplW3WuNlt4VjW09xW3mPfdS7yTvkrDzki60npCjLTe31ciHo
83KldM5VlX+qND0B6lgPc3H0tbE+1U4Q3kif0M/LR/+8jCGn1F30l7Ue2jbvemAsW+u7G/7s2HTg
jkO8zMLQqatWDa+c7POalnQmBacx8WqH1YoA71oucu02p1KD/vFKxUybO/ykzgQtNKmBK9VHfetu
g13/lB3qu47vyXBFKXZJRuRS2wwnc8OLeijuxC7dNjtzba4v38q5008qUCDcDcti93V0/HdAizUu
CPsa+OXz6pacolrbPk7BgUHISZ2Cb8VgKdWQplXvPhYtCMPzXuXyRcy9bZPmmKEJPTOKWByNEFy4
Z94bmbO/fOjP74+uTg/dwtuOSb46KiOivuLRg2NTF1daKp/fIH2KbvdU6IIo+uojHKS73ItpRHsr
LFV3bHTv48p6unwNf8vNn9T3pxR3N+nrIcNofUzIMtmB+JQ/UzTpC6pucmNhIf6maoa1trxiPEvb
SAzc5XHldAtIYdZzLHLn3Qug64IpTJmRhz50oKSxZKXLdrDFNRT/57dDToEgMPDcYPDAW/gGX5ve
z5rvSyutV7BH8FglX3vjp0QQ0diJkoMkOljKeMcGJFygaL+npf8lCoI+hdn7fWLHIrOrY2QAvDWb
c11AjXaXH+XnMx952P+dV5mtR9sbgIF7HdZJzEzHMSpPmsifVPJcAK3hpKPQ5XnGl2Y/zLH/PSEb
4ybHP8TVxCV1Apyw6o+6+1qIBEv9f48+EMoem0bZHFzLWReuVxAhZm0LeK1XZoaZKv60/RraKc3m
GoxfkFXaMWVVpFKUhuY3y0yzP1B/ou3lBzMzT0zbr3DyPcUKfDDnvZGyTVGeAkUeMlBxXzv+pHIP
p4CNBwapI+D8bTbUS1e8RlZy5TZ9PoESJPvf51BrptCTNsuOpWJQZrLat6qJvkQpktPMAqscLWLY
WWH8oX4C3nAqcnjFfCZevjGfP2HpnIXH/+w0SsANyiAc9VBFQ7O0xwIXZOjcV2r21GpXU6rnznKe
sv45S2BXCYO6y470a474QPbVYH9oRv+uJsbj5Qv5/A2SU3iQ61bEv8JqPOb2h2I3i6HKGcvD8mtH
P1/YPxcQySoXCem+x57tesJuf1Gn/bfMcq88hvPt/v8lRk6BQVAABmlnkqRrF+ess2mhElnW85mq
UfNRnjZXzjO3RkxmjCJp08Rk4YHp/MP15D6NboaCrdLwAOD5ypr/t+/92cVM9mRDb7atrUY4V8z8
GWq6u2D8GTdq4cnfjiKi11E45Z3q8r07NE6xbkJyh02ncJZdrPUHgINiU+hZcy+sCPWt2VPJJXDX
fND1kW8pKg+vIBC/1qmUUyqRZVtlkladejDK6hkGBV68YePnFiiVawqBmdffnsw+Q4g3sRDMPoqC
mUxVTpHePIWG8kNTivfLL+jcKSZTUBTqpsiA7xyLBpJ7gK8wrzQiZyy4qP61qKe/27ZPnuwUUeT2
UTCIvq6PQde8gpuluWNV70MW/IyQGRRA9tUovVNrb+sLcY3TNjM2pjkVthHrqluYkMVD4z0ktTCl
Q5bkQARqmZzofP5McvPKlvLzmVxak4kKEKkHA6mqWevSb8I6d3rrr3X35TSvIlKFVkFGaTg21R19
8L7XvgGdhHr/5Xdg7kZNNhuN5wh0myXSe3FTJPe+iTTTwvwGnAOmdZv3VybDuZs0mUTCMXdrAkvP
xSTjRk/1w+BeU4TPzE/WZOqIwpw6dE4c5xhCh23BqOxF5rmvZhVkm8pKR+zB+TXDyOe7QWlp/53U
bS0eQyyJ4uhktniq3CpVzrHRZrsMDLXbl8Ienmh0Q0so+g6PEwX7azlHf5VNn42kyZRQW4brG9Qc
D9TkH8bACr8nAG7XgR9hBVSTfKWBWyZ3W82DnRXSXE3bId40oRFCNgCxJY2h39bsBewFMnd51McY
iLf0KMv7yPX3IP/tIzj07L3xFP2kqUg1L79lMzPN1MijC9CtRtQhUtGApsQfZxeyUO6q4ePy8Wfe
LnMyk0nX11rKd+PBSNz2AJu8AwQAu/jy0WfGyBQ7i826SdTeMQ+xpm8q2o2u9hrpj5IPd4eqhK96
VwbJzH5kip2NseWrOG/lQS06uuwZ5BUBNgwbtSF3l69l5klMqW7Z6JYpfJmaHdVrglJEsw14UoAI
KAx+6QxTqyKa/ZTvXnM8GkAsIhBcmIn1J1YBdgxgHb52kvOj+mdvZfRurFhFJQ6B7qqrIg6p7xm4
BUYD+7GvCvXK3D5zu6b2RS+XSVZ7nTjAPV2RbL53wmAXVDiQDXl/+VJm9GNyamBM+ZqH3N+ohzRp
H+ssfYbPtR5MVdk1vRU+ygCAXpXl9SZuW8DsgdTu5WjZq4wMxa99MJiTVYBENqr7jace9M79sFB5
wc1QKBuLzeVrnJmizcns31E9zRSPoA+1Vpdp+WxydAkEO6APEbbVF69ishDEFL3ZxfviqOUkxBs7
zU8XwryiBp0Zm1On4zhaUd4gkD0EEaAQJ0jqtZGX0dpS7GvzzMwpjMlGIvOGSrLp7Q9xDncgX9oK
GiIvuzJkZiTh0ji/4/+MGVcjlqYp1OGoBAA+zg2i9DXQ7PE9keSwrKrULn5mndOTPNRAC13qMlRI
c6KhBdJAGtZdFlna70hT9TXKMvXVbipwccEorrlM5q5/8haWpTT6PE/0g0drkrZX/EobZdv3w/ry
Wzh3/MlbmEJrjLqCOKlIl69a3QULEaQ30lJfLh9/ZrIwJu8fS2yjCNGGxzS/IxBiO7AwsLVe2653
5QrmViLtv4+QfnBlW4EZHFOtOIpiAA1luYu+RRYxkkgw6OE6hR5y5Wx/RbmfbDiMyYYDqKTr5pqm
Hrou3HedtU6JQjGMdxapZTyQqJTcxTbzekvQzoi0ib57r734/V4v28ewKxaF/KEI7crwnru9k0Ue
xYatIR3uD6HaVhtfBPWuUE259s7N9MgG7XD5Mc68Jvp56/fPOCEtJ1T8AWdbWAdbrA8LDcicrShX
FvmZuXDq2SX6p+xDU5cHo31SzN8mwVL58CMaVUKCvhbBKPXJTAKtrcjjjp5jF8J7hkXjwYBpNb2D
X5jZV16PTy8EO+HkeZi+U/kg3tpjFsDaVArlHWUKUh33pPrmqs+uDatPN3eqMZWlm0JxznBHh+3X
vW29uDCtLj9o9Tww/+/95siTXYQVSXBRsoXNzgz3Qcl78JbR7+otQEF3G72BnHXxE/28fLa5y5g8
k6xuhlTLOZmTv/XhU228Xj7up8OCizj//Z/XtXN1oRpZXGPBJ24eJQ0w0aJ/jcW1afPTTx5OcB4n
/5zAzkIlbDQZH+nK3XVG/RZL70/pQ/Kjr7ryvGhfFcpNFrsPly9o7kZNpmkncF2kHIgDGvUuV7+5
YrjyvD8d2FzIZH4WYJU6J+OFBecX7XA1EXhl9M3eLcrfl3/63LOYzM9FF5dwX+3omGDsagkfpHHV
V38MG/2/kfjXIoLn7tBkXnZxAgrb7LNjnYTroTB2ieE8Xb6CuXs0GdS56hShpnLzBeFyW3TWPS37
uDCMxeg0KLIvnwWs0+dDT0wuIaHHr0Y6qCk3L+nl5557km7pP9U9vomx88ZjSod+Xxte8oKSTX8h
1qn6acdwtFdkMuWQpEneqtnmec2NK20gmNhkTkVRd+uCXIcV4jQce0NlHxsnEkTT+IjI8J60SFhd
+9TWJRyz3qvyezOo7XVYF8WvUB1a5Kei7fa9ixZVWCWxBkLpT4i2lFNK5PbGizLvXu3L+oFUQ+v+
LML/kfZj1AKOtaxo0asKBqo6G978zCnva3hJ66rIuhdfU1HMD2Vmv2YhCEocamI7jl1ZLJTKL3de
5+HQ7hEPQBLT+tvCz/Od32f9O1zJ5qkKfeeYisK/H0IIyl0y9oteN8Ij4dnpnYvWfZEahGQSJ4wM
RCvdpVe0fbUUqbQWeRMhGgUlsE0KI1j6Q/meenn1EKSdugaNlL9D6aYTFMpmU0FBWsdajWQwi5x7
O6+VY28XNYLHSt83rcwhbNmIMIUabfp61F996LXvjpPaaOhLi2BMD1hTlrubqg1CwiTdcoN25Jwa
5Wcr1UaI5AVI9Uyl7J6xJ+bLjIyYpRbqPM9Oc8J1p40DmWYE6KC2M9Az5fGTyJNkORgCHSahLJxY
CfdNiBjUzcpy2SZwK31Xzdatw/cRhg5tY7m9jW4LPW+sIIeRov1OGBkcJsLPVqTVEZ3pm9W9wAJ3
CHs/vAOq6qxtL0ZLCgRyBSr3Rwd87I5syQpkZSY/7DKLv9eRW3zkoivWeTw0cpE4TXxlbzAz+qZN
oaErW9eLivZY1SfkUuRj1AvoqVdG3efThj5tC0lfs0tQvO1xqH8B/rf7l8uj+fNfrU/7QVVsyYEI
oPgIPtLb+UrAF7nii59dA//ki799unqWoMQ0dBtkKL01cE3U0b1yz//68f9/F0Ce5n/XNzlEaJRa
SiLVetyU+3YfHLODPJrdDabC5Ju9Klbmgji4fXs7PPXf2m/6T9Ch+W/vTtm765crN/HzVVafCmw6
l+Y+GNb6aIUnLfwtMg1+8ZMHt9QFwqqK75DJr9zLuec1WWBVlmwcIGZ77AtiOZVwYeXof1HVX34d
/vrCPruhk3U2JMXcQuPCDZUNyVeqLb73lNBuh1Q3oQXitCAuVa4KvinXsV8MyFZdZZU2yL1Niqbf
eth1WxWA4xVL4OcbVd3R/vuAm9hwWk+V9dFGhl5mDymI/IxQgSB+hlt65TWaO8lkQes0A0enSheg
8k1u6s+E9A6aAosu+MmQu3Zrz8vwZ7d2sjzXuadhv1KqY4vIZ5/SZsfcZI7LkCrKVh0bZaMOGHP4
Rhe3YzM6qypo5Oryc525wqlWJGzbsnYJcz5CYr1Vk+rMZFVsdMPoo03VOyS4bC6faWaimupFbM8e
Bi9kGmxRhrsphpLu9+Ujz13D+e//7GUzvxwId2cakVnU31hqHEHWDIgXtHDGRLyga5A78fvlk82M
s2l2DFGeQdtYZwGB2QcPHimaRw/G6hGspX2lnDt3PedT/3M9SZjWQ+EiZRtSk7jtUfdvnKpU7gpy
ijYmQtGF5ifXfKBzj+X8939O1kncf0XuEPzHx/cJcbey6wl3uPJuz92tyawRxfAI0rZsIeFa91g0
+YoxCzbRQLG/9jgm08BgEzRABx7DuPZQS/yL3xX5dPnQc49hMvh9WaQtMnKq6viMvPBP3f7p8gep
UUOV15oDc3d/MvQLgocMU0QsEENcLZuyTPaeFvhXrmDm7k+7tKUi7cCTan0szHRlY47BmrpgV3Vl
dpxZ3ab92JikzrGr+PEldhgKywi7w2BvmnhHSEcDq1tZJIIW93GKS+7yM/m0Vqbq07asUpSFpfR+
ewRjUSyabo11bFwHdwC1L59g5oFMe7NqUXY5qt76mCfn/FgIk+HH5SPP/fTJqGYsJ+wEmf/oiB+T
dtgGQbEjdwwNdmsZq1CYh6Lrr5TV5p78dFT7I7YAhXc31bJVMTzkvbVUrl3J3F5g2pwt8awRXW00
R88lxTVRmo4ihVNTO6yqPfvvdmkVIaksgUccCbv9OyEbwL+OKFYg+9u1sDPjuXD05MqL+Hm3hddi
MgtYpGbyZYm61GiSdOFb4yFLSDJgC7Soi/CjD5xN5jh4EJONH+vb1iLX1a6U6sr55+72ZKbQNG3Q
AxjbR81+MpXbDm798HD5rZk79GSCCEzTiJ34f5xdSY+kOLf9RUiAzbQliInIeaqs2lg1JTazmQz8
+nei3ibbXxBIqV50K9XCAbavr+89AxY8CkxSHatp1/orAMvLdQ3QOf4b+V2YgEwMYtSnsW9w8W7g
VPlbgn/ijkN0/ccvbCa9CdabnkOEXwdx0TzUTREl/VqZcuGz6L0tGwvPc+BwHbvwkAghH71FH+PX
3LorR/DCZtV7W21nChjFnG9VfdJvVJpSGFoJlMnpAxR10O521c/aMz6uf6fLwGKL6uqeaZa0k90h
C4NoIo1gwN3fQVa+3g52VsY2ygk3LXhC+8KDL405AW2j7DPf3YTyNG7G0MQmrvqW+bN5GnGg7zun
s+/HpJhWvsbSStG2l+wHCUhROpzywelvILu1NUqab+GXMID7t9bFXvjm9Dz6p0yk8eEnZvRGdxpg
1LXN68i7heVPV0ZVurJPF9ajrhnZ+YBBJMYZtWS1dwLuMdwMttencOHH62AI4uKuaZpIdDz+JM++
CVYW9biOkOTeBzO2BL/k+kAL76CjIlrbNOdmxFeiedyoyF2DdF0GolhUB0TQbrIgXo0H95t2CwrR
U3IaXsCRi/Id3w2hG6lddQzi9oXe+KdmX27WCp//dIMu3H90hERhw7oZTJ3uxG/IPcQtjs6u3uGi
Dg/7O3Fbn0AdPCYP6gY9uK194jHbBi/VChbAshcWt96gzXDTQnzlqIRzaZLNyM5OKNC5DNNs6IeQ
WJb/wiHy/mBDeL4NB7hIjWFVOMZd6ir5HgwzeMlzlk73Fnw3bopKeDCDdg0bFlIQggA9sTYmCA/Y
RazQwwEvRME2wi4M9gfgIgUSX2fDZKgAw1BALBx0Yqjr5yDYCihIRoUXQN4LgiPb2bICXHb9Ni5l
YN4VFvM3nBrlw+i1HkypOMz5YGX2PvkcluRwKXpIKDjPDixpdmkyQChhCvijCbvqbZs0FNoXPvMP
DR2N17Lu+qN0YT8jM1gLG36e37tWyT+AsoR2yVm6cQ+IF7Tep0y8tKQCQWg2u+xP0JTwarYafvQh
OuWGTeuoh8whxk8GxsONLQd4wjsgY+CI7N6gewqDZ99N/4iSGhD1KIfXfnSGOxTqEghgUzeciAqg
ZiazZ7+FuUkG8ilsiJIuzoYpKaLaBXvXg3vMwfJpcIAfTHdjwGWl3sIri+1zUEuf4JTCtras3Pse
n+3WxAEBvXRuP1HlNCfSTyYENkaRv0+Qrw9RJcp2jW0ZoKPmxokXJrSs884+maMNqvVoBEdhGNZG
Fg50OsoO7ObZqGC7PhcN+8Z7eLmHEkTAA5v4WIcoHANfVfvTCAR+pW6hSZ5BycU/kwLzPD+RVn5j
KWrAdd0Fv0wwSCHHkYMOUA3zECWzMtTuepy43Oe1KD0HkE/hVOK3OU1QpCdikbNFBgrsWYTFhZ8i
3KR8bk0HlRPVAQWwHczZAWIgiLtGNuHcAUbUp7Dd8JJfwsysNgzK6aWlcP/rc5CtoX05riT0C+FM
xy94kLIOOFRrTx4k3ez2HdYl199/IUNwzn//9PpOgp5ooyoSS7g7QRUg+9UKOIEIyF1+bQDt+1ZE
lExBESemAaqkaUlhj9HO6USgpEmK/dcGIf99C/BB55LPVXdKm0chniGtFRrV0/VnL9xvHe1U5/gu
nsOxQGz4IEDF3UY2kRTGIbUzWEIWK+vwH67gUnTXkmNueKOoGsyw6lp4yELB8KZmoN/WiIuQPZHQ
ayAW6pY9zK1i0Zf20wwB0vc2tcZook0KcUkJqUaYXp2NEuFu0zoEDUpWQJ6hLg7ZbBqbCfSXnSUN
yHAXU/XCBTX2sFQRR8j3eLsatIP90ATQaJihOAB9o3bbBwLiPvTMDO1LiKaozD7aA0uhapGXt4KK
7rHFde1UM5j4MYDQ4f0xJnfEk84ZquBD0WFQd57TGjvYRLmwSVXmVslKHmzTN9GDIWCQl2MWWUEn
V/bKxSVt2zpayUa8Ls0EZFDiQL0+QdO56Hcmov319bD0eG2iiimALYbXmidp/rDaE5x0xmGFbbDA
BAAN5r/rWMnMMnKKn93HdF/fZBAVaUPnxjsUm2RbHuz77Mju4enV3FW78ba471eO94tr3Lb1pCYo
IXIGMYvyBDh6NkYCR1vUm/W85XBtebCUTbZ2Ble5lRm6GM0w3Dk7/BR0/Mz1oaHBy5Nq5U/Fy5+G
Abja9elZepXz3z8924V0Z5A5nh3Dz7N+wlFnQ6mFwkVnSNStBKQl4knXfyV64kXOydKnwQgUqwLu
J+YJhuUwFDfVgK5JA0jy5Mvk29deSIvQOIddmPNCqdmwSn9fBDAfDghooRTqC6gicfFiMDd4+Npg
WrQmU+9ko2/O6MS8Wh5MjsbfZP4xoznb8LVa5Pnj/E+kw0fTgnXT+Ng9aUlwKSVFiDbkWVwEamW+
DH5MZ9fc66+yNIwWt2kxZUM3A1paV5AMIwO0oPwhrrn5p3LtlX1zsbSHV9FiARCF8IlqujM8xw0r
uIBC7vkQkB+V9zoCIZ3NEL0r1cpgC4HH0YKDV6Y9CKvGfHKhKhHygr7BGfIFAjJfDJw6+MuZXeEh
DICn0JR7NXPQSUv7t+zalUrKwgvo6C9O8wbeOW4QU98A67bp0yev9svIgJvTyvpdiCw6+Cup8jSY
DMuEuQ18kf26+SUD9iUUrK1fvAcGp2jHD6DNjlL0caoh5sKaDlo2ZdWuDHHxemzb+s1bJnkO33FA
u+s++A7l0X1VQR4ftpMxLaCflNN2x3AB/Vqo1FPfoZCNUw+mGXctfUr94c8kvF+pMndzGzzaYk0q
eCEi6z4OqvFxSaFNCy9ccsdgMdtW7pvs+kNWm5suqdYiv3XedRcCC9V2fM1g/ZHyyY3HUUadsade
FbaQLBoaqIt4NAxa0ES493C+NXbtWof1clUVk6YFgdnNhDPBnz3G1NxLogDbgnl6hItRCqSocF8S
NHuRtDv1r0Rw6KgQD45prgXaEZAg14Pd0rrXYkPpSdYQm8gTVOcjZ+hDucYmW9i0uimE34xFbyvw
aYHQ/HDd4R60D8iwrWQ8C0Fad4SYnMxIgMqx4RFdiN2shhc+tH6YeM1HNRu/r3+cpVfQUgKUFyiV
zgQ2La2fYDD2XRU13D/V4/XHL73D+e+fkoC0r2gmfMHinitAjsB7AsMnUHlY9CtRbekFzn//NAL1
/aCfejSoALUagR0SJSrcHkw1Ze+sRJ6lIbSDHw82GjIzNxY87e+SnIE3RYA6YrCDXwk3S0No574t
cXYNBP4cZfdO3HLXwWizt4OVHbD0dG3zAxII2heT9Qmd36iz1YFOEiqU4+76JC89Xtvkyu0n2AI7
bkzGfJsk5Hfu5z8cI13rzSxEfqJtYDmomSoByV849jzWrITbpzFumJGcCKW/SypuEE9W5nohIOve
H3MyDSRoRvOUFYCZjdYARULroUu916mePxK/W9kYC0FJNwGZIGMDjS63OlFFXqgH3l5ur8SNhemw
tS1dGxVueQ2pTgDOsBD+tUcfynqh36zS9pZ+vLarzSRvfDWCyiXTZo+r7DGzk8OX1tI/bZ5P27lt
JjHSGcG6c1qomxwmiH5m3drlamEl6ar2ST/WJaTG8fS2LyDq1b2RtHrk580GwBGMWMD9UO38taRU
F7k387ESEK4yT4AOHsEGjqrOhAHP1xQ7UP78b+TLxkIp2C2apwafquOnFAKDLPviPtD2dNVWSZ55
4LOqSoRW8sMf5J77zxyiHR2tVgLH0mbTNrbngUSiOodAk50+AP1yBygAZJA9F6brJkJJbpkr8XUp
EdHJAo3K4UkEZ+I4sH/PVrl1SffCpgxipu8F845GEuyDnN0WRDxQCfHOdPxaYq9zCYYUV17XxG50
TW+jQOqwIQ48VEl0fb+ct9yFvO5fO/DTfilgFN5TtMZjLhigXUkgIwucvQMdjHE30Ibtr4+zEFR0
NkFG2NBAaDCIoSry4prslabQ207oWq15IaToZIJO2aVqe1R3ZgJf1fQHC1YC7dIHOg/46QPNpG/A
iDYayJ/J74WCcDUsg2/tYkADBTjHFbDE4vrSDnAZCKCPa+RRlpdFHrqQ2wEouM0Ek+kDpNd9uDyN
nN63RYrOQsHc0DbbYtvMFBf8jsg1/uvCZ9RFiTpo/EFOnjWnQg63qhVxytnKZl2Inbr8kIUestGP
iJ3C9x9wK/0uXOhmiCR9n4wgGh3oFSJWrEAzF5abrkY0541RmkVOYpQUD8ooq43RsVvkwS/Xl/NC
5Pk3jZ9WRZHTgMA3vTrlaVNFuRiTF59B+hwXenEsawvty8wZV/bO0hLUYmlmcVuATG/FbgLtZmty
ht99CYsPDN3u3JSWK+MszJAukMZ71KLsuaxOwrSjpis2bQKVUBhe5RKN19SEera/Ek+X5kcDfiQg
gcAmuzBP1fDTcoO9gdS+WvViWPhgukgaHBgSlUs8fTLB0IC6aeABdMaehZii6/O/9PvP6+LT/COb
zAk1OXTk4NJ46r2yuB0kn58n2VkrmczCEtP1rkbeEuaKwoo7lZgQBAfnIs2c58Zqb4oiq7dC5r+u
v8zSSFoiMOW5NNwxt+OB3QdqhgzsvQehjgFauH3+fn2MpQ+mrWHRiwx+LKiHqNz6Ibz2jg/qZFW9
s3JFWZpyLRUwO3cSuaog/A+D7KaE+PPwploIJRcr58DlF7B0koM1Om2jMiZOWdPdtCX5JkB7hv5u
PqzEx8uh19LZDhCudllaNHNso5RK0+zgjGp7/eNf/jhWoK1WrMketWfYuRaZc8oUNN3bB0SvnWGs
1UguLyFL5zpwvzMreApB1ZY2B9WpR1rZt3bSHBPFv/dFs1aHWhrnPDuf9h0P7AQaLNCwYx7sCaxv
ljGEtgHjAf5r9suVtbQ0E+e/fxrEyeYC+mxYq6zuflsNu68Hb+VcWlAtsgLtnIdV7znlslEXhM5w
4Y1HJOH7PHXayISkKzbEhtfWaRSeCmk2rrUFFsp3lk5VYCAUBSZ0vWPepg9Zyg5GD/YJhbId+PhF
FSrgAabc3pkSvu9OvRLClj6ktunHObAlmvvY9JLfzd30lHRqZY7s8zP+N3G1Am3Ds6TNoOQKe27f
tOSemlUaV20+plu7LNLbPhkB3JqLABqX4LbnzcaZ6XCSfmdtmVfhbKua1Dg7YmXeW027xo+m1J2b
sBmgBw74gZ0+dl1TD5EfmGfURz9nm7LLp5Wr3cKO1BXihFmBXubjy+TUxs36zoZA80gfjWkl3P67
l1z4PDpHYBgrlkENFGZ1fdnA3zrHtvRL+6EBX/GAZk0fmSXr3wKUpQBe7ES5gdnmuLM8lh8ZCv2P
RUe7LclrFikPBJrGMIud58FhQnW2fSwZbVd+6r/L84Wfqncs7SxPRtKjO28cht20YXtzyzfFlhzg
aapu0ZKJ5s2Nuqnvurv8UD5CI+c+2a0x45Y2pI69GhLeVSQ4jw5JaqiTZ2GmtpBGq3YurKjr0Ptz
PQYvnB96OxMaNWDkuxiHBneyj1z0nNf4E0uP1oJimU/1OJxRi1B03VTU2CYQFTC/dnJDlPu/0dAo
gMHhlWfGEJ5+HBlMToc82Zl98f36h1naCv5/n1+aDtBsCnmOWZXjycgSdZyz3gUtFCRKCE3zh+vj
LAQjR4vqeWOXlZ9iAiDQ8VYk5sYfkpVix9IraBNgB5C1GTJIuQ4iuJtBqxs8kCwBK4pne63WsTDJ
vvbzM9CDgzJIrbhJu13poAhgdv5r266pnS18Hl87mIK09C1/rmk8UPcZyKJ9RrMV4YulR2v5ZRCM
iC0tmqsFH+WPzh/su77qEFSuT+zSl9FOGdGORjJPY4HMDPIHpnczpOq5cdKVxG9pcrWDJplBmcT5
rE5B8mPElZxOD6DOwoRqDU57XugX4p9OkfHLMhnokBSws/jTljlkrRIYYv1y/RtjsA4oje6ufyf7
Xzf70kjaVqMpgexlP4GMU9ADAYsvyG96u9g5FNo8pYBFwNbiN6X8TsSW5b9rCCoLMW79s6rSLA8V
O1ABvnfxUvURC6Y98V+yNN8X47dMVNvRr6NBfksHHgNPdyB03zbODexnGYVwJqoagNc1+U8uY9jU
hags1WYdQVTC4t0O7//AYKxTAoN6NuljMGGfyGm27gZ6EKDZnFXGYUE0ABsIEEVYN98qEz5H+E/2
5rahT6NKfqTmXW1aePRjh8sqmBZwhJrLeLTng4KiknNg6FD6w4tKPpxqfvSseeMkkOZIDjPsqma4
CGfBDevq3aA+YGpijYCtTtB6on8q+lEM85GpdGvmeRRM4OJbIZevRaHeShjRKS8ax++QO8rO2v1T
SIOoVuDK11sAS1Qej9O5PPxmzgfAV7NKwqTvu3zjBjKQMIFHAqyASBsaTRO5rrEZc6B8Uxitj/3B
YJDpnorIHfaFf6A9jLRg/gAjtt58zu18M7EOfnZ/JInqyQwl21nFc9LAlsW5gYdSaT/b1ouDFDk1
4G9n7IVqdp28ZVV9arwOPm0/7dTaZQnUAurH2kepHPZiReph1nbcPaBem6iQ2HtYs2xkchLusRIw
hCMRUghRRUhUo7zbumgHW/UtslYYYsPn92EC7LaAr08DrG+D7kGfFxtJt5yrMIVVnvWrdW4b190Z
OHCLOYuUcCIQZzaQ/4ATDFSa0te6fqmbYVM4Kqp5HllzuZEC5ijexpu+02InSmNLocvdIIuSN7Jp
wkKBPfjDqCBtXT5Je1tBlp7Ou3HC/OSvisMY/Bl7OYQ8QViYOIZDVeLqsGs8vP34w4c1FEpSkPjc
+DDDsolCJVGF7TiH1XzbkdDPb+s/NN/nWcjfSR+WwUdt/LXEX3SjlXNicohSTrbXt+vCVUeH8sgq
FWOXFt3JbOZfHtwYe2hQbKglfg4TkJiW8fP6OAvRWeezQZZhhpl2A52XhDbbziyKh5JIslLYXHr6
Oap+uku1VEofDigIOb1KD4C3s8jNYX51/bcvhH7v/PdPTzdYn6dt4g2n2f1jIYFjWCcQs4y+9vTz
O316+shzPhPbyU59z0HDa+CRs/dB70JhlK7hdi6jnKz/4bFlhOY4XEBgTKp0l1jeGHXWQL4nRFR3
Hdw2YolLE4cJcdFB1okZT9ffbTHv1Q5l3HAI4BwG7OWzWSSw+x3gtVOyjoWzEOYBZcD5JyUke+e9
bUSEtzA3s2Xhr9zflg49bXgHaKvenVIWF3O6H7jBQrNpIUAqb+YS7onlOFI4tWYrOeZlRSYIomg5
QoUiKfTLINHTZGwKPQmBuY4E34iZP7s1FI2GyvtuCfKWBN4BXOpbUcDcCoCSjVl9rZFj6QqZrIaX
tMv9IG7OasG+ESoYU6Gat7JYF9IUnUqXE4CxWhj0nmhmvzHLi4LRPIKuv7ezYOXSurCXXS198KYh
S4iNvUw6+1A0za3pjGuFnaWfr5WoCpF1vX1Wm4I2zKZt3lA72I/WvQN3zK8teJ0JCOmbwHQmxDkq
bbatxfy977tjA7kWbnlHq5+3LFORgYtIYZRfuxjoHEHAB31R0RTiDT1kf+CQy56dBE5BajK+W2bb
rRwVC2FQpwoKGGGAfALGsNe8cDaHbQ+vw6pcWVlL067dDKpmMETv4unSf5+SMjTYx/UpWXqwFgMM
uC3lpQ/KYTaxn1AHuqfOWut8aTlp+90YJ+EzG+D5LDDfq7F+6uYCRYwyQClH9e/Xf//CCa0jyl3C
08YmNbh8sPGErNJuaOEnOyJjon+5+hIaw9Lh41MZBHUKJg1y4SZMayvKchglJWuaLf8apBfuBDrM
NnDglGjD0uw4WRY9wN/BhVVaXpAn0+I5LrM4IdC7NeA2Vs5Ho5KwObfdYVflcnxrGvANQaXuh29Y
g/MrgzXhyqJbOB90QK5CD803knqIXbvioZd7KG7Md3lvfBsN8prO4A2xujfC6zO5VE3U4bmZ7JmR
BTDM7Dz46LqudJ7IWNtw4pw30yTkVjSwLgRRDWiG0sk/GPzzGsc99NP8QEH4agPr4Fqu+0oIM1/A
vgGtKTeL124KmjtR1Gxb1um8siQWcgYdNmiBYobSoehiv5vVXVem/KGrZjgCz/Z0g0Nd7ku3bj6A
oG9emAeS2vWP9E+c+MJS0YFBhikSaTe0icH8LQ+lVP5Bwh8ZZlBj02e7iZ65DOedBw0yNvy2BuFv
E87UTefW1Q9TApgM2dncCMs0tf/4Dkgq0iflZkTv/qBGSh5pAXM2PzOq3049jXD79mpTgNxGGJgG
7dibuwoSXxsKfl2YopoG6HxeN5BapWcHUKs8ZJaNjkBjpe1Btab4S6mAfBRC8HvFBXL5vsSVCTKG
cGfznDk4TKbb7gVr6IxUfwpgGaCm314wEmtjwu4HPtWWe3QrJ9vTAPSRsBatei0SOkel28Ff0q+r
Z1Vb4wP6swXM72o4LSYFJF88lW1IDeXwEqZQ3xOeKlwYGUzt4NI1wa+zrV/d2uYRbS2YnnqWeaKW
S1cO6oXop4PBB1ANgdQ2+9hrYXwLD07E1nR0kW30X9ueOhZ8yrlHrJzAxgxCeL5o75gKUFMfgp0w
+VFm43NH+crbLIQCHRsuWVDweazaeEA6s6199c766akLuqdJGQdQ8KH3PMP99voqv0wFhqCRdqew
hoBXEH5PTow5w7RJZtnyrXLS6cOXc6E2zO3KDwAlEiiLpFb2vZlL70ElVf0C/83s4HIL/GHHM/uo
B1NFhqSkzV/Rif4Apkn+qESgbm2att/tqWi3sL6jv3vXm39X0u2Nla26cLLqKoikdN2zz2EZz06d
Ha0qcWLiMLky+ZeXl6nfWQa4uaPvyeqTJbzd2cCUeUWEcmE4yW/XJ+Hy7zd1MY0hyMfAk4lEszJ9
Fq5x69jz+/VHX86VTP0mwBtCoLc+yJO0A0hQ8vZUqOnGTNYQNJc/jqUD/1vDKSezdfoYBBXrpQiG
Oppr27gDMiA5uEKtqaEtjaNlZQKpAB+8HgckECDbbOpgtmU5KK3MqdrwnBmv17/X5amwdOA/4Ynb
Q3GqiRPcBu+7AQ1Df87r3197upanjcQtTLeXfZyDwo6+vQfHFqtYixwLCRrVSrdFM+VBxpiMuVtz
eJER+9nKhvRQoSKINAZ3+oKMw8odcyFM6XB71ctMtBOCbldAsDKF3zzQm9DzY/kTc8xfoxM8zX6/
UlK/vIotol2X6hpfjdZWg+/WWgcewFc3SJM28hohttenZul9zgvvU/WjT/xCWhl8nSGqh4ofKrzG
A2DHxoewCaTgHCszH8bKqNiulGXzcX3QhdVGzu/7adCiAQy8NXwZk8RoYFIRKICQ7K91gMh50E8P
nxKWdx3UBE5dQzbgYG3adg0Y/P/7+0JyRLT9mNTcVqmDh59+GOG7EzphEf7xIn+jNk54exv9EOFO
hrfvp1N0u8M/98fj7ri7jaLb25f7J3BQw+NT+Hu//7t/+nv8O4R/u+3Nw/54DPfHl2N4/Hvjh5vt
Pg+3d3G83W5fDwf863v8vDnE+7t4g+dE0emwwf+z3cSbw+k22u3eo8fz/7bZRO9RdIjeD6DMrWTM
C1uLaHc3z0sUGRUWYFpl+a+qnLp7hptVBNh+F/FAum8QWErXFEaXlrsWJgimjgtpescuhRn0bO3g
ybEHJGrlzL+sJmVbOkOgVdAwnzLXO1aFvxuFAa8beVJ5sWVoe0zwmubjQ4O81vVeW5E9KTbvRP/c
wwL5+rJfCOY6a4CUACeoqWsQzHPnfvSAA6gto0BOkHUHoUxrf32che+oswbMya5hIOp5RyEhEeHG
QfVRrsW/ha37T9zk0+5Co4jbvE6xIngjHjJYbm/7EqZC13/50hfSAoM7tCZXjfKODnmS1j04rVGQ
PM5gcV9//lKFUIf2w5HbAk2vdo5jIO/StIxwt99motuQApK9U3WEvtfGqJqoqMhD0hA/tDMrmgr2
tZRNB/tLMVVA9KISVeV2yJr7lH+7/mYLO1WH+U+mpWhh11hbk1nuqZqrrQk51Fe4f6U3ScNobBrT
Ggx7CWiko3y5C7eNPg1kTHP6m9dso6S5A3V7R3oA53FlD6GGgj4bYFChLOxumw5iTcVnaY1oUQJW
iDMMZ7IiHmuXf/etUj608Nm5CVTWv6RltSZYurSLtLRCuWOWd97sHU25k8MvAcXsOnm+PltL61An
GkD4mvUV1GfiulMVDVPlFeMBlpX9FA4EYtysPwMMzNLKq9BkGSRgpW9BnWKccvnXFjXfdvWg9pbr
sTVs5cIK0sHU5lDnCVzFU9QbyE1r8R9coCs6tPxpFHMQVpBVXYmDC19Wx7wCe+66ljnVMdRS95UD
I/MZgKTQcquV/GLpVbRjy/Wo6xK01QBmQWsWtYD8xYZORjxxd34CdqB85MOITuL1ybyYQgHGrAWt
JoDuctUhzjJab2giNxNkP2CehhYL3xDRhp5rb68PdXHtYygtt0lgTOlXyuEnyzBK6ATX/dZM8zmc
U9OJ3c5Vv66Pc3GGMI6W5pQCqjxTSscY9/+ozlTY+P22n+hKGF56vDY/4HqqoC7H8lRn4mM0jfd6
LJ9tt4mu//qLlTP8ei1CCLunhQGt+1Pu803esdgn2YPqYMMrs0cB0wPIuu8lc39eH25pUrRAwdIM
9z2YVMYMXMAJzOS+SjYBUGYzqk7Xh7h46lqujs5KzMTLjQK4Zw9qfRvWQWqm6tfumJeLw3j6eWF/
OtMnvyC9k5Dy1A282EnhZ7HkqoM0vQdZTZ9YH07ZCOiZpLgUhMw3rDFUsPAlUeMmzTcI3NMjIZV1
cjxJ321KYUpw/b0XtpbulJqlPSRYiVGecm7vVMkgh2ZAR4Nv4A9zrOabGfCEr42krRlKATo2ZrM/
BW63tdwaoBngGJzirs8Qpzr/GwCWazjdheXvawvGyAeIXc8wX+jZN4gtzu2TxY/XX2Nhoegoo3Zw
zMn0weH1RH5TJ+a38Wyhd/3ZCz9bV+EdU3g0mLNwYkh5vXQQQDMF/0MHtvL4hW30P2DZ0e2GZmrL
E629j5KfVWey/sHwC1DxWfH3+jssLajz4J+WOq08e+qcoj6llgUxJxeW7CXAJriAwt9lNxMfwv0r
99CFz6UbLDt5FgxkTqqTmXcRSZ8kMCpyXHmPhXnWcYJ+T+aCwCz9FGQZZBTFkEcTztHrH+kyagA5
xPlc/fSVfMdr/WJy/Xjq7OHGcVNsOp+P28wp7YjLXjzTGbhZfzAM+H900xagTnm4PvjCMtB1kSvY
aFCG7k/c5UOYul3U1o8TpORK4Mauj7AwMTqcZIYSfcbmhsYyO0vcF9S4dTOv2+EQFyvRZOklztP2
6QMKq8u7omUkRkc4NltIMbpHe6Zbu/kSFQNTpJ3QLHENVZggxQ4cKMtwzNDV9so8e5rcotoM+TCG
id0PK/iepU+mHdjd3FRO51uwm6+ruO/7bTC4t4ZqvzjnWvCdU7jEcdMOYttgcgO1xORmTnxri5ma
9llt5yvH6MW8EB9NC7wcBkOuk0IIilQyKorKxH2FvQSKHjtWPbo8VysvtDCQDtNoRpIApNGSuPeA
9+s8thlSpB1Z/mEW9t7I/bXcc2mgc5z7tNCSCc0Kbg4EEk3Go2yy2DbtTZGlP8dyejOTNRzPwvzr
RqZuAiIOFeB518lPn09h0GRhDpTe9Q25EMx0zIYaAEicLaSDjShPXmbtjHpYmYilH37++6fvUw8W
msk2JqL2+VuSgIgG4b83opK1vGFpAG2n+wOHVmsGej0ZgjCbjmNLwnSNR7T0cG2TIy+v3NQh4ylp
59AZ6d5RSMPdtSi1kCfrMn8TxGjTaa4qCMUPzl3BO3kyJGpSvAQCDgTUiIgg39VtkezBNOEr5KiF
2KgLGKewWM1GKNrFJIcDhKuOtC/5xvCKd1s4a87nS4NoOx1S1aKV3ticmCh3TPRVKLz+YQjG307n
rXQsF5atjtlo/Q484AHsYPjbPbvVeAu3s6/lDjpZxuG+5wNwEcSMVFhVZggSbQiHs5UNt3TA63SY
ybZy1BYG82Rw8TqSXNy0Mv/bOXI7JMOhlsXWqPNjMPUHIeyV4LuwmHVqjJekrchbbz6N/tkwzd00
aX4oyJpx9GVuPeK4ttXtvMtyOiG4G3PJ4mSw+GEgff44eYTe++nQPJNROre1Z4PelHncexkr23wz
jTJ/AGO9XIFtnCPv/3QI8DO0gKCCqWmRm0E8BLhCB1jb3M03VZ1sUkAWSj5CT2DtGn1Z7BJjafGh
h8teYMCEDXILsG81vgUAD9XOGDpVFfZFG8rM3RZK7MwWXdshC7HZChrgXndv4xz3e/PE62CDmebj
Uw4t8evhfGHvOVqyAMV8h49APMRjc+aUSde131wv8zdFMfghzhJab6+PtLSktLyBmN0EkULolNIC
en5+K7cTSb4rr//a6aHDk9rWa21IjEEAcYYznWmm6ZPfKRad0c4r2MGFIKJDkjoGr7++h5Rjmxk8
nBx1RGlwpZq+dLHXESItrKo6SNeyWE3OX1kbu9S4J/X7DMFp1yebaUyPjQR6pzWhN0APZlbedhlk
U7Nuj9JtdH2SFpaDDiKpjTnvuTHBzNKyIrsfN75/35J6+3/UfUdz5DqX5V/peHu+BkmAICf6+xZk
Mr1StuyGIZUB6EBvf/0c6tVMq1ii2KPdLKoiJGXSwFxcc+45BVtbcAtO0Bw6wiBHBhbJ2DkSyKz3
FnerOPMM62fYOS7Vm+373mNmXzrOMqLCHnLGaJZhY/y9aJLrtneu+0FGK2O1wI1vzXEFrLCzQkjQ
h4tGtHJTZNAfTPXaBI9oHaM+q4VW8DOzevtHJYvMzXuZHlXXyTumVA/2kLjrtkGlmQfqgLcTqWXy
kHZjV7jQmFRfOW/QVemg89MbLI3u0Aabn4y+5T/fHqKF/TivbmhmhcxbOAAyIkaJulCBDgotvjPI
wFdit4XFNC9zRCWRdqSl3TFpWHfd8lHckTgeQMGl2R8CJ1wDJi7dZ2ZZIPph5yoqi1NvmiDKCM+G
o52LWG41612wBd16NuovXFMA3cYwGiN1MoCpUhnacEl2W5r5AzGAeaLBt7fnZGlzzM8IsFYYudED
vsrzI4U4iqsJE4TOODGgRlC4CSErB/ySKZvZ/aB10q6q7RwtdGF7KcNs3EVtsEbvtrC25hyRSVSb
GuhuQa3apHthBw/QSD9CTvTz28O0MOFzEAmRyMqJtC5PtVH6gKKdAv2+UACJavnK8Cy8wB94TtHo
SM6B28sQoLbUYUPacBtl79OTsv4Apli4vEVa46ijl+XaEqbjVzIKV7yahbmdI1HsqIaEdh/mp146
9BDasrjwnqw1Xz7zQ73iNJnTrLzYC5A0DzWj7cmRO63aswSic2baF1vRltS3ehpdMtYPMCa9dZAV
TQ5GkCa7DPV7l/RavqHQoTwmLfhZlFmHHyswzz28vS4Wts8cqqLpudEqbF40rZBTlDsA4ByzoNo2
kH+2ktu3b7K0NKZRf/H6ugAqEG2K5rEbHe2LrAkQ7QxM9YaM2x9v32LpPWZmoFSGgp5fV53i/Cbm
poesl0/0s4C0bcB0/303mVkAAQc/NBKrP4KyeZvV3/Mh3kTIpdvo3+Ntu7KRll5lZpv7wZBZN7Fc
EMMEto92V2Y03GpFuC0LsBrZdAXqtTQrsxiSheZIugD93qpEddkmFwiKQLKwXImDFy4/R4NAiq2E
69qAy8bSth1kYRxTQXdkrZN8YZTmIBBlj1I6OtLpSc02JM+/k1HDcZy03w300Hmlba3skCWfZQ4Y
HzRLS9sQiW7ja/2531rHbX9odvop6Nz6yXqg99a1uCHn4GTs75Mr+SF8enu1LQ3gzGjQwSYkAdT8
VJIbmtyEde6htLyylBcM3pxhklAkoWlRQWFc5B8DiEL345pQxdKlZ7vdQAd1Df46hcJAcV1U472A
zLf79pgsRJ9zXAGJs5jJrOyPWd6elGM8QvYE+EeQjlh5t6liO94Y9Tpf4tLtpt+/MFwO8LsJxINw
LHTmRo/Km6wPUV3tvZ5TLwzGS5H2G80o4W42R4ioF54lM6iUMy/WTDeGdB9H+20Zxh7wx9u3h2Bh
eOdchyAIzEKh9fmpAQcKVcYWzBkrl15YcXN6Q9CNgVs8gA8CdMudowCUBVwisOnd20++dPnp9y9G
U1DR0aoZm5NCt4fHdfPDkI4ZeOq1lYzVgk14Bsa9uEHM0fHDtRQ34N+qCLNiRJuARdtgiNxWk+/z
0Z8xLy/uIrtYAJSDGhs4hL+ZMf3YAZbEk/bzKNcmYmmOZwcN7TTLCKiWg5ht2JpJ6RpqjRZqKTf2
jHl68fhGTVUbk7I5oVX/WzmGJ1mHH5CRk65t21dFPdyaon4olb6lWZyv7NulqZ+dNVokI6cClyFI
5oaNletHFecHYg3vyzKQKQP84p20sNSKPgiSU0eyXZdWg9eS9zHM6tach68KC3T7DHVzauq7HO08
RvYlpY9vb4nXkWa4+LSUXzy5iAHOqywY+aYxweQkNDJpRynlCyIh/W2TwgXxo3kuqlZ6eRTJ6yZX
6ntas2TF9X19atic9IyB0jTuIC55CtCqD+ExsAr0aQ9Ci5it8c6+vpzZHEEUpAOUCvqiORmkuwyW
eUyGd1Ewoq9wdthAuCdt01HvTqP2YDjSHSVomM2VVfu6+WdzmBBFx07X6lV6srXctTOCYuojpZpn
OmdWH0OWr9itpfGZbXcoudpVmTjpKUz6jaU6v4+yFS/sGfz7Z+jB5mAhLTR7UivkLEY9ajYgOoGm
t0TQbyHX45WNpp/rDI1rnA/mkRfc3MeQidrbUNI8EFLZfuGU9a5DKRmZVqE9yYYYrnBYeEW7pvGS
Bg39RBnNp1aLIHSmc+6WPCCHOg4SiPcNybaIeuIzyfPtCPydW/ahdYfGIrUSWyzlxcnMTcokKJMj
UiIstx+b8DYPbyy7OxsQpNGJvjXpeAnz5JghT9ZaT8RcixhfXxsgef1940JCpE5Ul6Ok1FfQWgnc
vPBGSPKmMnbzEU1V3QrkZeFQm+MWQ45+KznxmTZxp98CwRj7LdPMb6DwZkdwnWoeTqM1Ad7XVyIY
mX9/qz4B7DJuOQ6eAhQKg+ORYi0/MM3HnwvRIvNFbjkJHHNcOi8ekuhLGl0kBfgz0993LM+7xZo8
TxEDwlfTi5g9ai0nexam1k8H9ZCNgTLyyny8bi8tMjvKEoNYRp/i/JSZdQQ39wZpCL8r+83bJ8Lr
M8DmDJ0koNDRApPdCXwjBzPUfVlln96+9OtPzubcnFmBQh6YXdKTRc1dUxdALRsfbF7v3778dNj+
OcFszs8Zh3oPiMF0xoedte1GG4KdHbpU2+QsRlTvW/D2xIHMfAny0Xda6NlkVBnjEYIChDFxgvyJ
gPAmq7yAdl94ZZ1YrHMXKe2Vw3ph/OYoRakmZM04wkznEPlDvDGYPxKR+e8avjlK0S4imqUBWuQJ
dF9KCKkw1Lh61wRXVAdBUQHWnmyNrGvpTWZeh26HRa9gOU9D/pRYOyqgiPzOQ3PO2Uh0KlLKclyb
uaJ+zE7MadwcnAJGvmf1yi5ZWGtz8JlwaICu8bA7pdVTEP40GvOhpA4Yp4brZ7pLoty6Gldm5nVT
z+ZgtHBM9bzXB2AnVY1e+sosXdHIb+iK3Kg8bN2A0qtYvYuUW2dzCruoC1F2N03YF8W8Xsdp0gRu
oGmuJI0H+o8Vc7m0BGbmuENzvQMCZnUStenrFdnzKfcYmit+x4IZs2dJrDyqO/CRquYEDYEvjVbu
iGmvRKlLl57t+UFpSQltwOZkFqN9jwIYeuGrJgve5w/PIaZ9ztKBSz09Gai2lWOwLwN5lWvF+55+
jjLNDT5glEHgWA3mrsv5BpJUH962IAtTOoc1yiwoHCcV4Pjry8AzTDX4KUnQuBKTNY7I150RNkcv
RmWd6WMVd6dO1B7v042Upav0r4ExuDldOacWJngOYIz7RDk26OhO6AXdM+V8YVWbrhwYS9eefv8i
3sLepeMQxumpK8DlG7rEXLN7r/s3bI5YbMIUAqUyhN0rG75LIUD8UIRO7utxI/dh1qwtoKVZnm3c
oeN6VREb/EUsK666fogfgNAKTm1uxSsn+dKrzDYvaMNVzVroiLeqvDXaeqNIBEkvoe4AXVzZZksT
MdvFDgug9K1PIftQn2VQP9hZ+/3tfbBw6Tk60YjBoNzYsjtJChUNUA1W5O59V55OiBerR2+CZBjQ
O3CKus4V4Bw2zPft3TkCMbNBaJ41dQvq2AYZ82KbBelNVPUrTuvSkEwz/eLBw9LkClQuE+lVvo+Y
9ZkF6biypRZswpweinLw0SLD1p7sVO7inuzGTKCQH7mW9jAaKzZhYdXPyaGsrCw5IuPmZNf8Aojm
nmXl17gUKyt+6fKzuCfOSSlFBW5tZpSuVdo7gwRuT9+HL2VzJCLA7DRBh2BzipyQAPUgpJsk5oUE
ofW+43yOOgQOpodO6ggxMFl+ycSwj0FXC/7O4uHtlb9gEuYsUWU9BLzO8AagELmH+sF1ZRhbWSQ/
la19efsWC2t0jjeE5u+Qo2QEq2PcFEnhV2Wze/vKCw7cHG4YNnoVGgau3OvV/dR8XdjtXSXG3UjN
i6bzo81Q7nz7Xgue6Rx6mDhmF0thtCcgvgVQacOO6lD6QynvGiyiqFvEkP9zLDRbFuVaQ8PC6p1D
D5GhAdePBgxET9LQ66FjDDDlSKBEAyLet1/ruYP4lehuDj+Mtc6KuxEanTnOuStWaMOVTtuEeGCL
zj6B6p94TXPbkzCPN0NrqdyNHLu8FkXNYpfkDtc9TQkLOmZoO90JBTRYj0DR2KDPM34MceZftwSt
K25LrEx6kTnC5bUKK4SwaZVy107ZWulwYS3PIYwViF8s9Mm3JyjPw5Wv6OexCx7btvK18n1FMDaH
Lla9bnZthXswceHqKKPvb8/D0lQbvxtyIwAAZSgYRABqNK6kbtCfLHMlvl0al/mxz0lpq7osIe1s
ZOCMVyDKcMMgpxTo4so6pnlWbt9+jaW9Pjv9x9BKQAcyAAcQgYqs/gnFSv9dV54DDu1WZ6LQceWu
+NEbXyq+AjZceOI51jDUMirjosO+HsGeDMx6Jqybtx95YdznCMLQ1IquFDhAZZ/j5GzMG4OSfYrV
s9EFWxmXpZtMv3/hAaCKLWs6gqpUhQo0yINn6ORaRnwfO+8d+mnNvriFrro0p5DCOiVVMO6J2RnH
OK/XQv7nGu8rFmiOHQxNR1lt2WAG0obvWzTO7cK0iP2R6JDVTgVYtJHc6vww1iEHkpTFNh/acMNo
mh90fdTcwsjVZkTt1KWKoPc7yFPNk71mozpr0UtVD8OKu7WwS+eCxjLMC+qMIG50Gif44MQpR6al
gjJEaLD37aA5oxEaCMu4CEUNqaACus+oFO01MmYrL7C0WuamAGQ5aSn79kSMFroqqj/L0Pkou1Df
BFXbvnNNzqyAmTCcA7Sd+Gy/GunHEKq4Id+16d3b+2phy84RaZQLpzQ1LJi4f8zb79VQrRyGSxee
hQFFKYYIYh/tKdeuwBzjSZmtuHEL4z7HoamhKQOjGFuoNIPynPTgGdecK/B7XdrBXjHzS08/swSZ
AyYsEmBuHaN7CJ3hnOntw9sjvrDu52gyI4xFxG0YyVyUt6jW7XIlH4rEWlkvC77VnPpo5CgiJ1Ay
QB2x/ihN51QEwSXWCQj+i+wzeDM+mDT6brQomL/9PktDNQsLFAc3nIPI6USKSyp+mvaasPrShWfH
eFkTNOdWNS4s7y3yw5Frmd2lBTTfuKUsJWSEupNi6AJpEq8LL6KXG3tNEnXpyWd7NqjLHmc3njwt
7mjzAGa4laW/EEbO8WLJ4PQpFI7RbpR8bYbUi5PUzSQ0AnINccz7mmPZH7Ax8CIKp4IOBoUqYCvP
eh67LP7+ruUyR4pFyFzlaIsEMgk6CU7wqdY+vn3hpbGZbVlFpdahfNaeUqc6VrA26PtzZfdYJWzT
go/z7bssTO0cE+aUJfqS0aUObmlIj7ShD8K8FYDGM6PWK4f3nJjINusuj4a2PgV5EFGXVVUKAYRG
eJXRMU9ySFe1quabzlLIHiCbXu2ELIQPSYdoI41c3zsiq4AlZ+NGa53ABwc2OvUbLXiAxHkHmQ2A
r2JiFPhwKg62TPiPvoTSI8LudBtYpnMYA8avYPnyXZUgGmvyGNoXYjDcXhXCk8z58fYwLmzBORil
0QTAOw6MYDXi7IyM9jCAqNEY+0fRtCvn84KhnWNS8orokGPHZulA916O2qMdNp/DdI2Ke2G9zVEp
1NAHK8vH5EQCRb2asHsBty4w4nstlBdVtWsEbAtLbl6859yEgHON0ko7RNu0GXbKlJ/fnoalS09D
98IbrXOp8SZEIJ50BdQIvpDg6e0LL83vdMMXF4YAUzeOkOs79eCLEJDT6JWf5eDKFFEp79MmZ7dv
3+j1SaZzpnprYKx3KG9OfSM3RAOBUt5sUufL21d/Bgz+uSXpPOVoWPlQGdxGHYU2Eq18GcDMvELR
uSikS1ibb/UK0A1Q1IqHmjfBbmyouuFhb/gmo3wf6F3vJZ2ReqNOR79tZLcNNaHeN8zzZhvlQBLb
jqr6xGxluolT3Vd59YBGar/t8/dto3m7DewDGSo7qHCPahvE7RUP849A6q/RCizso2ei7hdLBbS4
QPFZBbK6PcaqpDH1xxDAtG6ik3FjaeqR10IZ14NwnAIlYMa3oKAJn0LUng6QWJQ71YNsrBlZci+q
NDtYEFx0Famoa/Sa5ZddK277kXUf9Gis/c5q66usSXUP8Jd+01qFCSpwxB35YOYX1A/LawNx98dA
SDRqyl5XP1lVB8jlAfldZ117lY4OtMcNWwu9puT5JpjUbfQsNF0m642RfoqI0zkbUbfZgcdGsTVH
szobQ98d2gDk1G6iTAsVITKmH6PIlNdJJxWa7ZBnsa3E8VMhEk9vs+pGgGv92g7C4p051jl0BV0U
yIekcJ1pLfyhSreCG25urjHivk5phlaWmcvWDtZghQQp9LwjMXOpBnAUSiL50Rk7vtNTk2wQnKJQ
bzfqwvU2ujHQv7VzAjAXlFClv7KSrFnxBxZAnOa8SJnR1ARRXN2eDaN2vgRUJD4DHc5DkwwtZIdi
wmCYbM35WpcBUpt12UF0p+/1n2/bjtdNoDkvYkJlPYu5XeD2rIi+JXbG91D5MjY8yeWFgizdf/s+
r+8fc17RjBshNdFU7Tkfuqcgmbp4U9OtxfClI8FBByHI5u0bvW5qzXldUyhz6MJSDmeQgYYTCLL2
jTIBDzaP1qRNXqfnRHZrdiCRIZQi0Iv+LDI6jH4N6e17rQuNq5jY4wfHke0lCyL7NISR/jljpvET
WgbDGYpDqe0mmSJ3NmFQVbN1pq0hM5cGeHaW2V0kRAgRtHMQguYUvLJnxcFSrzRxy/rkUy6tFVO4
AHQ152TYAsolJR1qecrzZp9CFSypoAiGRqja1H0TlBJR6uyS4ZCIn8JYgyQt3nUWDoGMNJYlGlhP
ikBsfrQORLNdfQzclCdHQGw9O692KBVuKn5tU7aS0Fs4Ws05EQsBi3KZxbE89Vw5AOilUg/2kTEA
LZZJrfgUNqzYdGlKQiitjWXk14lFvwhH776LKgJ8uXNo2O5DonXHrNa1L+CObWu/aK3uYod9/+15
1f/nt/5/iR/ZzT+HffXv/8LP37J8KEPIgc5+/PdDBsG79L+m7/zfz/z+jX/vfmSXx/RHNf/Qb9/B
dX/dd/NYP/72g69qpHBumx/lcPejapL6+fp4wumT/9M//seP56s8DPmPf/31LWuQkMbVRJipv379
6fD9X38ZU4/4f768/q8/Ti/wr7/uQyUe86b84ys/Hqv6X3/phP5NHPg+NioBBrRxYfe6H//8xfwb
GFpGQIOI9hs+4VpUVtYSX/oblU582LF0W6e2PQE1K5Rsn/8E0QwTZfPpf8swTP2v//Nov03Of0/W
f6gmvYEEXV396y/6XOz8b48Nj8VNZ7q5Y3PAwOgzFPaFW5HGISsAeVc7OKKXwISSSpm5TiWHXd5q
fsbjxHNKp9haZY7O6IQStKTk93Y2nipIDPZh5o4m2xca8EWV8jITJP/QUKwEOtbbUNvUCd3aQad2
orT2VoYan9bjEgXitLbYaH1gurS3thGHUGtrJeeM0/2oJ1Aj6ogrMuVFBYj17ITtoFXkmU3qVQy3
ClPmOppbleNW7+K7Qov9DvSjaXkfIxKL8/Sr3UPRCvbHS0N0PkqN7R2wkFflE7ety6BBoyMH+jhF
f6kS3yIL6lMxS72OQz4wzC0o9Ykt8O3bmt6VtnE7yW0oxfZRwrcGb+AOJefpYYrC2oJZ3ofawlVL
lVehXadgqW9jIJnYsLH2gtDeDtDxC8FJ0yp6y1j+Gcf3vXLGxA1ArkNjHEOdupmupYF1h1fJVwAw
9gV5tHnqK13zY0e/FUF7ZQ1P9UQ4oiW+6puNCi8AL7mKfxjCgzDvaq3e2OCyIPVdXW7YYEFIhKM1
AjoUku17egfJg2Mi94U+ol8yeCCxqXZFifhfa9EoOkjo+/a95wAx4xaU7qfZtZubWkS7LKD7NLA3
UQpltLKxN9kQUlcZ9eewHJAyU2cJ2hB36PIvVfOUkacYI6XpyZnE7UZCOweN21ZqeXjK6clJrns6
hcZgyTyq0T2Lspu2VqBTv5t+NU3N9MWhpTtB6E6vEn96GM3UQV1hHepCfAfbzy0Evj5Pn281cVVQ
7XOspR4r6iup8NmoyCGViIiCBL6NQ6LWILcZTzKagJPjIS2D7oeuBW+75YXkLmnuVAaNn8SfJmLo
A1C4pVA7wzrgmqcenJDtTGLsrJ57EczxtE8M2mw6nW95Y20plkNXFTtOdyFnh2nFABHvyh5rOPXq
pnNhCbZFjqJqZPjAlbvMOVjl9+n2pWI7zVDwZhPfqgxXxtiDWO+ihAo1dDO6EitMuSCD9w10i/Ec
hH/tnWgU+KsYyPvTm1q3Lipqr4pGfaVjeq4CSPH0/EEPJfDX9YbykwPM/rQm4kJssw5rgvcfC3BS
T+tjSJMrylzI2G+bOvWbOvRL6JGatjiJBDMv8RUO2aEh00CODIHTdPQU9AkQQ5whM2+6Zt1fwXBt
Q9q6ddD7iY13VfxSx2zHSswK3tIJAr+J7e00a9OMhnXgFwaQa+Bn7WA8ikrzB6O9mnZM3jSgDrG2
kMqF1hHZtL3fwmi0Nj8kmrXN9PTsSM3vc7kdBKRbdext4TbYHI0xrR/7ENjqvgVyv1HOpiTNlWWl
vk41QC2x3sOcPetCY+8XGba2hWHB2sGP2Yh0YXNnDs1mzNDaHlpbKS5D3B5Snp7L0j5EtNgi8DKh
+tAQL4TQJzaD1XngVnAQ6aRuExfRJBj6NWjyZten7AzxHVjm71UAnx4G+Ww56VmAo3SXZhm4QqHP
iI4N66jwHacUlptxablo3ofMaBJuUksqrNJyq09SZoC/okTTyK1uZJeosxELSm54zgB5s1agKtUG
ngYYvxfk+bVhQwvVrtneKLqndjQPuZ5Y7vNnAx10u7oIH0IV30gayx1xSrk1uuGqMpw7leqQ97QL
tmGdEXsCvmWml1DMsQ2PDYPy6kDA1ENOp+sjy205vVGwTS61jH1bpYOnEwiY5pz7aZ40G+D7hFuE
MoXUEf/6/JzIuRUBSfGeBqa4GF09tZQHZuyflkonxl7jKtG7cK8xeSVI8MW0UzXJLg5uxSw3YgzH
TdMcbSvPt85obey6VjtDC50NvO8vRat2EcSptkUX/OxaMFJL04DYq0LlLAHxWAoC4KQiJrrTVe/h
INpEaIvC0MACa834TR9ry1ej+DSAGWmDgHnTgdHRD21VIGWBu/XOFpU5CLHSfVYrLynDLYj/v6Wl
fgBTkwdipc9gifaztD+TkG94imCVQBE1OmjGGlxq1rDy6xQ3bKZTizjABM0CSi1EN5NAwnsXaHw7
QHV1siA8Q14U1mRUxm2CGiVvnwRtoU0T+JqzVn3Qn6EOc08CyRrHNHTUlNkcpmumVsuTJs52ukN3
qZMf86BrvQaywahpuc/nMc6vJHiM8+/TOdpXfDsCqO4OJeIWM3qkTP8YpcatlkOvVpP9xy65zTuh
u4xBXhqEKW7hZD/ACWiRxGW6eV2NxmYy0Ni2PCpueAr66LiFei6/hA3dTTeJjMgj6UNLlJy8BehV
4WiZjKIYtWOLg2AcEn8y5dNA0VEDfJnuSK7u49Z+YPQpzQuPfKoT+yBhbXuse0qtg+JoCBUH3qqv
HaySVWGBt/g+DF1uWNux5gelC7RdCKD7Ar8EjVUYWnsbkr/TzzwWJ2I/hrruRrCBUX9XguLeUsrV
Ib8bDvzQJk/dCDHM5kmYOP5G5SIVc2NFltfpd93kdOE44KnhTtegFtuhYfHcoaSUd9m9Y8c/tRy5
1slV0LVjaR5Fb12cqrsUWLXJ6LO4OaN2ve9LgIfKwrkoB4dQqvkVaBc74o+OuQdf1D4a4IP1O5wa
qHqT4apOA7dhDOrT0PtyBv7Q1VhadvQzFIhyQ4N6InB2dBw/To4UinUYGuTEQcyuhakvWOBPr1LC
O2gSP4D9nkaKwf/jUFm3IdZiqSeoVJ/rSn0B2blP6RPIfy+azbYCgesLN/2XL/zS9/09Tv1nz0CB
joBAHRsWC/f33GvbyypJ2YAmzwCscWgAd7NW5jDoiY/Hkdpa7/0sWP/nhpzgDGUUcTWfU2SB27Rt
xGhnOyvjF5DunSRyP9ym+06Lv5JJ7G3U4YaWG4FjYzr8VKztBhxn8JLX0sDTy803KyfQ1+LUcAw6
76xwKkEhNGllu76FxPTkbsATHUB40dXMQy0F1NY4Em14CdZRC+8TqR3H+EzM+iM10nNkMBxotseS
2wr6l5l9cLLvA3oMWLftchyv06qU30pm7qxO85M83gXdMU/4pbDsQ6/TS6CVoBr/VENhEUXAA5Bd
AMDa5pUAAxy2nWbwrQWnqsLZYIBLHWTbvollXmGfjJ1XWo6rWoUtI05YIyCru8+d4+Q8iwA8/HiF
ydt+e7k8l/jnQ+YwgyNk43Bl5r3aSjeg5E2ybDe5dUmArS3zfYfSH3Ugw55/wrLukqfRFNtpIwa7
Rnwmst3QHl5kgN1YPmGjcyf1eyt4duf6iO4nu9wIDQ4qvDyDbnsb9Kfprvpc0B5yaaXfy/HSVZ2X
C7qZbhxr/GKYqafZdDfU7UrO6hkU8OdLTsEl0x3TnEOTOkeQmDY4SDAJU8TRD3RngTk8q6dgB+at
U9sEchURQrNGpb5Ep6nBnqBQ6MfyybUddRPp9aYL7kiZnBN40Chk+lOY8zyF+d00ZVMElcSQeksP
+RCALoZvCYMEXHUA3cFh+qvscYzla1P4XHX84+0sEypJOKageTyZhBfBrplrEDpnPVZ9lDxVGRwZ
erAZgZZlU7hCQsmdBkf4sy5HoAX7h7XVsB9mrF/TFHFBBJM+aD6wPiBngx69mZwLLNDJaENACwuT
oyFxDfX3bBb+fGgwFjLUVQiZ9yeZSYE0uKjw0LD7U4jXa+3GtpjXpXQ/ma1BtZs4bTcjADVa4eY8
Ppu68onDLyaHEU0uHQ0PGuWIPD43ITZgY13Z12X/FH6AFhj2Cg5iRFqQhHb16q6JU3/a/VMsD/zp
VVDKjxlOzWHU3daBNVK+VWNTWwhAR3MvOUJofJRIMFVA/q7GIhU6fpexLdQdPk+78e2dONMk/ceQ
OqCiJJzC4bHnpZDEGoPYTJNsN43CFA5MbrmBWWC64U7Wo4690A3h0HcoCJel4UaJAggA7gBekWRf
uujDZK1sqVzaWl6DmG3lESc0xx+Txi0bEnA23LJ5Bx7Lc+SaoEiyy3vrORzBqeBhxKewcIpBoeIA
VyPxhz45Q0zsHz8NMafJTn3/tcAUPqcDGMwgTmwNWTwEST1HeIj0/NvPOsssTsNJCVJAHLxJzCSM
zBKbI0auhVBttjPlaazNu6xqfMgcQDoNgRYOe/Ci7NFtP+GpIEHrm7UCJLi5mkxsXF9oF2/MYk31
+pXDEg+F2TUdHc9mzDFpHSSptaFkWPXwufDi3jRyKdf8AukDIVJ/irexWifDeR7z7MYqxAnA4rWe
s+nlf5/I359jmugXJqMwRA/VNxyU8Vh6Y1p51GY7kcKzsu8wnx3T3Sz6NnmQoL5yJ3dnWoi2Zu2r
2xgwYBP0z7FDvWm9NWGDLrCvWXxOKx2fvw77K6zlI6+e+q7b1MMxt56mvWTHSMAgm1zU0hsqfgnK
1J+24PSyLZZ0C4ehYb8qQL9SqL88olmudvbj/yR1exV+K7Mq+1n/f5C71SFfgxlbzt4equTxP06N
eqwAcnyZwv31zV9JXGohVUtsnIsERJPMxCr5lcSl7G/TcYhpMCR5YZOQqf2VxKX0b6ZzE5Um/J0b
xsTV/SuJS82/Yc91JHehrUmpg3jt/yGJ+0+39YtF6hiO6SDwg0W0OQfYdraDi8y2DA2cQh9YG92Z
5QEx4ufaUPZOCq67epR8A5f7k+b01caxkV6ioYSzxyVyY6im5h3NdkTCkYcDTyPnvpKBhaLksAtB
WHRUQX0ECDrbG6z3OmqPfqKojdNuuK8hgb0F2viRJc5X3AZ5GsfVRr3xlKYKNx4LsnFABgf4zdmo
0gOlJqjgivEjNVH5D8q+RKqiODQOAP9l3ey1xJToUB6+QfV42A1V/UEvkQYEyCrb6FBySSqVe7ZR
wuI0rikGcVZWc6sJJPk0ZLESFTt45q9xUCYI2ekkhpAjYoofp3+5pU6diiM3MqsWLRO6m1bh6KWW
4/hI8aQtPptCFnPTNyz3IgKgW/JJ6WaFhmYSgxg4PbeBGNwOXcFuN2ojLoSUWVTchVH2oJzvUleh
NyWN/jdz37HkOLJl+UV4Bjj0FoIqyNAiIzawjIxMuAIccIdyfP0cMGtmqur167Le9YZGhiQh3O89
94jV9D0gzrcNTnNF+r1df6R1+9EbNWVjouEkHanThL/Sxas8xIn89Kz/kKzvGNigIKe7lFanZsXs
PtYAYVpgXZX7GtB+yhwMowG+v/fr+sksy43onzbA3XEBboaaueVImyJaoNiYHPURryTNRi0vk0Iu
1lwFX5glhRkZky6LOtFkAPEf/AauEwaZG1kE1k+F7hGw0QlxMmvuAkduODA906ovp+lVwULxGfiA
uhE4mIE+9lTHqBI702cxG/osIewOfnmbD5zJR8M/KwDGHpu/4599ssbj2Qj+lezqQ6zjx3iKgBCI
+NCaB08JvyQBij53kLlGvnDZx3OVAwKajtqvs6D2dpRN3qFZVw/oo7/mseS/JHVfO17SRN9HdiK5
GwBKDqZXtarPmnBUzat9I17bgO6Cq6+fAGNiuh/saML2cDnf4Dpca9Fy3/UfLtQvmZHtx0KSD0Ho
pRlq4LbND6g5ck9/4xghXb9vprBMTH2crX5qLaKR16ErSYvfpgP5qqdH+zo6I8n9yfnhMU8V4aIf
J+nhghou7rAmmLEkh7WjX6Pn3AgEYIfzK2K0ZZbQ6Hls2dcV5YCVy4cDtVHWGjTO4cydnSXmdnYc
tzRuXSCgRefQR3+FkVx3IEC/sqDaWnMfVUd/VOMyAN1A+VC3yW1s4MgiqxH4h4mgTBNfLi67oG8w
7phY3tfpmtfd/biicJpqdY4c+0qWx05Paa4F/wX+yUlYXJGhEz450V2aClpgxcxWbb81rrrHmEJl
DXmXpB13kaQRThA9oK35XGwVFpFCCsZU75XGmYExwep750oSfuhevWVSxRr6U+Yu8d3skAc2bgWP
by5pGjrZGiPKte8mA6+E1Gaa4EzWPqLnAXuZfWjwJpBaFpexdY9OGEh8znyoEdWqw3i5MXP3wUXD
91D92YPb+xBvpWMZGE2xeZuCreO3bg73hGGwsWEfdciOSthd5yG6BSRPgN+mWJKaFrXogPkt7Yep
cOJB1cpi98Xn7ZPBAeK9+QZjqnsW2Ns1rMu2ncokauZiQ2dGRXnOSfMJBd+jgHAAZtNvKZm+gkDS
ggW+k2EXOUqTuFAXYEgGxApRMesOiQkZrHw3D032GaN9atCMU909AcJ8d6hfpAuwUzu8wEr2YWjF
F1HhM5qfh0rVX6v7AIi5zsNGiZ1I+nuBCXHXYabmC5T0phl3ViNXoCFPym1MoUgo89EfD0bNsnDa
1QIvykbG2zO84Zws1pXMGx1LkBGZOrlgOjkqF2tzgK90RnR4GBanLvy6fdIWC6qDWRgnx9iwXWi9
BxuI99pfS38a77wJfy/QbpkwcIe6CGcZWxI+5bQHxjBlyixTjvTUT5+558Bvj36M+6RqwCcyfBEF
LHQvztLcJWbO1qhzC/DF1CGOhjuQ3h/Zhj5J5e3hIY+R1lh9Gxu8U5BN8IMr3yOYEwsisBaocfIU
yYJF0m9Ochpmv9wGTxFGeqi9pS1F1NwvPT+vKRZVeFri+k90gvkS4OIakeLwBq4uLBi8M28KWAgD
LJcayw8OZD/NzR4mpQSZCm37gOhlmXehqcsmxpLLuDxrZTOFBGbsUhgdVgYhPs3Zq8WnqeovntZe
RlwI74xv7hzcVC3tv1VLey+w6M31/IqM6KMfPADMQZNRmX1l+MeSsj7rgVj2Q4xp4ja3DV11O/qP
lfvThhXLJS7QvHLYL/jxgVQUHmPanT203W23vvlwOi87hLLcrc6cxagbfKGnY11lQdCPGdNQbmMx
2guCrYU+jok0Banx5rcdiMA5M3ed9VXSJZOxTYsgdS9uUwPdWeI9TpsLtAinoK2W10CzPUWOeeYa
+jWx+TJN8z3tSC6Qa1QMETbICWcgl7zjWP1tWRmsvkEPkjJpQEyDdwYgRJNS9Hkc2L8nwxA+Me9t
NLxiZ6CYnuhvIqk/4eryIZ4TF8lP8JN6wJGqCyIGXnoNO+gOB1xEEaaU2Kl8/FogUB+IAA4pTaRx
egewsZr4HQV4lCcMViSVSF8Vw8iYb0ZenQ0R7tltFO0WRLmlafaJqz1IfiGRZkNY9uNLKC0oxUkq
i7DF2xdYzCPimUL4aikCjdVK6qkpZBwWngdLcpc9dyoaMULvwVc8DH18BghgCktkt63FNHMI7rd6
3UVIS5hqnM71FPbeXNQ2/uF6uLoEBiRl6sxnJwG8GQUCE9c5+hUG42/V/f+obfiPPcFfKCD/8ae2
//X/mCL/S1gfG+P+P/cNz9+Z/N5+se9/7hnI9jv/l/YR/gu9qx9v5T9Jr0GBvzuGNP6XH2BEg9QA
zwWks0EDf3QMxP0X2hXvyseIfQA+GOP80THgr6EPdlMgQATQMYCF/0nHcBWN/alhABeF4N0FJMGc
Evypv9vQuN3YpeviDAd4ead5y+YaCJB1sSgIdYsh0e2Q9o/gdPK7cJDjCf6aJJsapPqJtYpeV+Fc
sBGe4OnofixDAtkcSXcshMsUKpMKhF/DDu44vQyMeedxCNxzYjUmDSvP1y7eQOdx3vdO2n+Ip1nE
0zMZGnfKEh24p5UsyQF09GJBAsiFb+kbYuEnnxJzt0p7DhbNn+D6FO6YCOoD8+Z/UGVe1SF/PTi+
Dw9VMG88AA//FukWio5OraTDQc2cncdoXC6QIC+D61x6Om13nTedgonbewbezEBWQMI1oAgxYJEM
4WW3g4q62eteBBnaKftE44rvwnlIdr8/J+cAc5M5qS8aBd7eTIED5ercYaa0cGCnzvzUonQt7PWZ
Uf8UG/hviA9mDwTgGdrTkMAs5+/yx1hNYzyN22RnxUMcTd0ZC9+h6ypnv7rszUuC7n2V4Y1yKpVH
4TqBoUG7Ulc9JBOAuC9h0ui9MyEZo50jcsPS+h/ooP92FmIInQmSezCb8VwCFtRfgReRppa0PQXm
lAogL3ED741lNHeqluBwSiyS/TDcRRNrLj0+TF4hF+3RNsN37bfpTodk3OgiMXZC/Ghq6X0S9enL
JObc6GTaGStlyQW4IanExBxxffZ+WFzUzKAcYNKG9dtZkzKx6bjjkQwe/rRa/AG1/Hn49DcPxTjB
xwsQBJZgGUBzjtPx148HwUgSWuKC98GV6xUuN/5+aNAoaMSHPpkxGpCNBaVE5jn6EYEVcHho1/AS
Nq6btx4NS1QQ6xGwHMuGZfqyHC5D2qYsM6TpbsmAKzYeUvHoSLNbVCRuvJD4mFiiQhcYWFzsxCM0
ogvKwmVQ6Q0jogWRGoOK//6Dett5+vPdhMRerIMJcaHRcz3Mv/76Qes+CAm2/GkP48tTV6OY7H36
xDVnTyMMgLBhIYdjRjRzvYyHCplaianY17jGdyPpm7fV7TBATRAK5DmVf8OrCcUvXBr/4W1ew9j/
9jZDAv5bjPE5YJ6/3xIeLIqjoOvHvV97c9kh0ivX9TKV0hH97roGRJTwbKAywLXm8OGDDvUBWusK
ssppuYdk+LOmjJ1+3+KtbdN935WYQaAl7K28dcLaPIygxfVIGXnyCGRohNVsd10HoPH/p9zjq6jh
r5/I30xgIWPCJAcI1Ea4/hNySfqUVcPSTvvRDO05ZK7d94iIzcc1an4gWsrmEst5be7cjiGAt5+G
fdA2ywVu6E8abcHNkPoaA1y3eRhkTQ9rWkd7662nTicaMKwOn+KO9f8gn9igtL9dL9gBI4+4bgDc
LP07jWAOqSbIPRv3Leh/t44PpLR2pjMEV2nR9CB8OMmoX2g0n4gr1wdFole9tAw/0H5WQJMKnjrV
mY4ryxRMBz4U+FNuJLMgdOaLCmZ607do/iOcDRpH3S5sAMenc/RKrG5+yAmzw7k+wF7Se/F6RMNX
/T+5Sv4tugH3foQNPMK9AIpn4AOy++uZsaxZuxXy3L1/3fb6vGfcf0mbC8g33iN+y5RWtGAEIuL1
eCXTDCk8MGydPGCX7vd9m8yXVnqII/uHmfhGbf3b0cflT/wwdAOCMuXvjpStiqGb9F29x2YfHOdG
imM9D+ZEYYuXo7n0b2D2dvSdQB1q245FhFQRZFfBqHyRVS5hBli6GeSX3ft/v4wkODp/f2sp9LHw
wgoC7F3Rv23LdAZbyIez014PTjHCMTG2J6bAt+pcngKllNkULk+0G1U+j0g2qmL72sA/JRN9c4yo
QMARKBSpng6BO2/zaW8CWyM15eBCdKXcOSM9bzJ3AurhRd9oMGDxRcBQOffJzugQDK/GbffuRhPq
GZlyRuFQ2yj21MyDe9Rd/TMA7S2bbRKjPEeLLAgmhRhwxDs4iEYFAl+KwCF8k9U8gqfKc+JutMBU
NRmb+jfK7q3fy2Khzl2NyycLgWv5shuAurZfoQKIgbguRdK7cVrhrNzTc+wpChzVDTGU7J2sBe/g
HC8h+HfE0qyyHs140/OdM8BbjVEEU2/T1VjKcJey+p5O+NdhY77Swbmr2hU8kZnkMviKfEWBK7w5
Fhjr1DgHFs/BXbjee2rKvUqYHTXCgocNM2OwUnzw3r37xTnVj37r3M16yAnQzny0rDoyAhvPAf86
XCrgYSnGrQpeZhA2ZvIU12ot1mhSeVPBCZM2bA/p6JzRGBuYrwnkr35mVITNv3ZZxumK+WfdZxNI
TThoDJ4xKF5ah78wM4Ezg9H6iA5+SkJ8XC8FRMumfctnlVP9vdJewRjYKC0CfnZ+i7PH3QuqGwwq
nRc3TD8Hj+9G9bPfBtY1AXF4sX2BTuuNR9TN1QSMNOjSH3LRmSfR/2qs45j945ITRh143MIDtVqB
MozoMLUDZmHo/gKK9ep2mhycWuedAPZWkbnP60jAJz3k7lHBU57a9pWPbia74GZy52eXxggXHGFA
HANaHcGVDfj4nc7pKQJOuoaAY3JjggI0Pj9HKgrQxxqXcMKqS9wmYOfNZBfY7aKXfQ7hywcx7phF
/nQTS4GWO9xhgAuwnkZtRiNpcnSsjPN2Z1LATZ7zbIJxLr2OwRfG8SELAubKwJvzKCwiavpgLfh3
GCcGmR+oD1uvhZosIkZMvRwAaJASyD3No15jrr+8QWQWLOZHEFgQuUL91sO1tRr1B2CTswZhuoBL
7Uvv1R9qil+1XY/oTUoQMRqEt7fAyYdjr7rPWoDh0SzjWy1dkKOG5LDpqIq2H6EChiKsTxHb0cMt
r3DFRpVohgSMblzqvl6zCohfa1BKDu1y02wSlRGKf4p3cFqWG4+tYJRH7jNiCygolLAkdMYgzlYP
ajOV5k0yTAc74O1D9C3yCrflAdgqLIpuuYrbvSFYH8Zo/ZZIMTxHUKyFEWIeKsS7xxKcrvRb67C3
MAgF5hedAviOVsFEP1CiLbt1rC+pau8HRPqWHLGIj7EnD32nwteALeDLrGbPVD2Ui/Ti783FZS79
HJtWlaNZ4xND7XjGpP/El8jJnbkmd8OAib+nXXNoK8e97w2xOTzzw2czNDuUfpi31IMG9QabuNDR
s7ctRFg3nKeAIToN+Fv85VKgEhFnn/3yUGkYH0fzQk/C7+D45j62AbFvCuLCmyRQa57OfvQN9pN9
TrlQ58qbgterljrGDMQbWLev62g8dBIUu5p13ju0i2dn5PS5txTgxqD6fKlj993tgXgYTfpbvjry
xlTJwUJneJfE8K6tUv1guwT2cI55g7AK9HK9fut64YEMHbiPMe2DHMk9YN1WiHWvyS0lM5AzhEnt
VklfUDfr7Hr0rGe/p2Cu3QUg2tyn7RKim2Wv67Zzydo3GXY9GP86HNFTsfwxx7ED5i07CwvwinhW
nMIZTK1xqMmDScANwbnL6JbvHS3aOYrK+4T5JwxyaPg8h83lWnNHY+jvpnqFaxdIE1Glu9PkjPps
50Cfwen3+YxGkASPFsvvkzGTXzaLX3QC4wMFEq4QcfPc+4Y/aKFLqDLEbly9qMRQznlGRp2PYOgX
lSTHERGrR+uArusbN30bZvYID5nhJ/zJDnNnqhsWgHcZkwbNPlo9sAkj/7L6dMuyXTDoG6U+kQqX
/iwlLuugiu7XpVeHiRuo7NcYmxwVzbNIvNek8+hnyDybJTZe7pMA1IUaviBF62BwD9xMXdKKnKzB
ypC5oJ3P3RK/oY88yxirKWviDqB1q04psOFd2gbufsDuthtTm4+kab9DWCzLBPXYKR0H/tw6zuP1
6wkk8WDWj6ToaT1mEPGZu0B25m5mEnoFRoOMpitOvgjlOXbS/Uj94Z4QqALQToDVXenhft6+1qMe
OLnMf0tWf85lp9KS93VyK7eH6zMQjIUf/OkLkMmDaR7EUA6sLIG3REeQiV7xu95d/3hYgU+XuEm8
/PoNjwgHZEq5lH2yWhjl9/ZMAg1EVaWYIrKhvrl+bcDt//u7//9l2PRFKufu4qS72hjvHmMV715b
37vvBp/DXH0cjlwE8BmcZo1aYDPnF0lxLSsb7qGWhnlKqVAd3Iqwf4r7dgDJ25yhso153kjWAeuY
a4yAapU7alF3M4XpYrIQ9pCqGfVOs/kxQmccaU8/dA72pGuRt6T8N5AR9w29mMG5LFXfvTvCvQDj
hLJY4EJ0Yc9ZzkBe9zjwGEyF0gO3fywnEa8f8QiIdVyb+JkEc4aZAKbACzDgxk3al2ArIab23gte
ME80D0EYrrfI/yhQIYKbujhbqgW//H7F56Q9NKgEBng66cyJfFznCYmOzoBtf4qhJfZVWJ8oGD8+
tf0N7hopdxi/ptADaF0klepvrg/Xb3vbzyS6N6e6W7DlYXObGo9h8A3cnwr2Q1XaH3M01/d8DN9m
MHRuZs5j1DT6JwTXyV2v2oNSUfhUWbCSQ4s5D1x6+4yktf9CEp0JjLCfhA1M7q2/VyLIOZf7Coyb
XRsH9QVVcluiQ4FeeorIiwuuU+uANhSlVCAPyO+QUNj7P9ZlAgwt2seWJ2AmtyhxUxgVCADkROA6
E2B1hYQ/ktgH/r4MKOpTjQF8v5BCLg2Gr0v8MkeYZcTtqG8gvJ4venxZ1xmEXwOP5DzyR/rkq41V
7rSYFzpdXV6Xm0qxn6h/AR6NXrRXvH9SXarPyRruMXdCjwUiz6kKsUVw6WNM28wA+oQFjc2uLcQD
qp+OLgb9gR7WezW4PwOv/zWNvriD4dYmYgqq22ROO8jLUno3QpNTTp3vnlSq5JMXkI+ac4XsooEd
osl/GmZKvzmdPwNV9x4hTSPF0k3qNmzi4vf/7j1fI+1Tqbx2oxbV8jy+teJOweoQMdvBhKI84Y9z
xd2sk+gcri+Rd/jy+9f9tvVKGE2YB+Qzj+VSpz5o2hhjU81tKWmnLsywL8A/0/76CoS+tWRLGxyV
485FOzSo0weZnvxkcXYQlfpF047DI6+aR9cbo/PQw9DZS9YpY4nXHGWQR3Zh39roK3SrdY9xHpjk
IWf3NJmW3B9K44z0fgp9zM8Yu+hg8kqixunZw3vIbADBfd1VyS3QjD8gpb5Jv4NjH30FiMmOI4mi
b+zAHtTYLW4fEKqxPJqhPkbb/sD9SPxx5FzkI5/nyI9zEg3RnWeheYVLGE4MeVsRZJBPIair4dAG
t8OQBLe0Bc6wbahIu2yrDBfq87Qk7NiGEJR1/dy9BnK5Nw1EGMHU8nMtjljUA57hSdB6m+mQexBs
gSl6PL8gFMRcNG7KDNQdAwdhWR2YgNTNtO0umWh6nlHlxwOll+tDGPD73/117E07gXeJQh03X0jd
O6aR0x6MsjnC//A7T0P8cpSI/QTYKUc+rr6hLjCzi2CTexoBwx1Nn345gz7R8ZueffYOfZU8hJTP
edzrL9nb8G5deFWGdVIf28o+oaaXFxlIkaGqOV/PvyDuLzIjVXsgrzoN7S1CmSEBtLK44q2o4vzM
HYdMSNG/wy7KHjzaBcj/bigwy3Y+hcES7siCke+qSbWrscgXKTgiD6g7oGwwc3i8vrxentevwaou
OPoggIOMXy3HynfWAt5WBnXHMr1B8oljsqTfYGuzzO1wgnIENN+5818U7unfL7UaNpa3fJjnOc5N
Ncvn/+oZkKmXsGnjm+se7I8JXHZob24WHHbC6EPtqUtYd25eC+QehX1Kn7o7fyu+EBIDFreWMcbR
Q3OzNmj2asiPLk1vX7jv+PdLWvV7haY8cwlmysqJg5fFARUIzV3wMiuDNLuG/fHs+t3L77VZ9iAE
ef4EXiX3m9NvQFV0YgFVY1U7qloBLh/vxK4LQpQgGyQPg50k60fBSglhABSDkFaXM+wBUWRI7eNc
1tQ7Y8z/NkPxePAHEl+azsSXaRDrUfnyElN/GjLXcgW50fgDXo8MGBZa4QuB6nTELNbrMXAhAXOw
Qfbq9vo1MurkJEibGdsfFm779wbTGNxOQ41RiWp2GC+4xRWJXDEgzlsfdpcC8RHQTfXtfZgItAwT
upAObXNuApArAEyaxzBRH2iJEQOsDUD9NM6gyatvZQWueWRvq3H+4wFGDIAHNuAY9URwcUP78woc
txCV7xfw8pG6NTwtWKuKBmyHvcv4SYAF9tF2blv8vsLRMz60wzwUQGqQ2dF3CfxwAUFE6k1J5tyK
3vnpNtpkjkjciw2ZPkwKc0pLMU5Y3BhOGzzwMtVTiYvDYMSwhPCpQYRlNkMifHAw87mNiRnzWUWb
rwKkb1kNrGEHvhYr5JCuz6n0H3rxANLYl2gskju2rUuAEnRSrYVHqwZPf0F7yBEpeYK6mF7aqPI2
Vrd/6FxIy6ShKE7mWJ1lQNvyN0AvlI/Vel3TO1mFem/pFIKm4crbFdODJIgWCM0U/LBHJ/4WTD+n
BiEObULvVq8n+0ZosC9suu7kYLBNetgKIY/cUDwHCrjhOgCa4X2dgd/dYmOiOKEk6MvQ23r5elG3
sMe9SXja3sEwrT25wKGza61QxzB6mX1+r0OZYB+cMcSep3nX9sR+yLbOTCNPYlDhC0dcUrkiONMd
vOGMQGNz6X66jqo/AR+ATD4N5zmIseEjxovfjyGYeNVAP7EJrkglTW9Vz1pwNbDcOIMjC1dCodDh
ehwgw5hQuinckNP2VsUyPf2eaRFatC0m1OCU8fs1UBrLEKYxDVFkjxbVljOwzsx0TonTQ15wOn86
dRg+wV98jzLUO4EegrbeZyM0mbw60sRgu7seLRdR3WBPUMy5iX26Vp3uCtfwYuUQXwrIVjyNinaI
BX/EUHXKNQFDik8eL64XRNW2H9cDOK8qOLcDBHGzx+Gu2yhT/t5+VyYNpNdgQMVQaTRNP5VIBgcs
S7g8MhgoVDeCqgLBMLA7Yos5chKlFwwCXhFRLTAYXJAR5ZhHT9rgPDr2kSb1BNbCpPfD1smGnqNA
80t+TdurFTBkJqghBaQ49JRWOPNjpY+TNs7t4sqvygMOt1JvOS3X03Sdgf2+dCq1tNjkdZBd/xTo
UWhGx6Q61IFvP8BkSYslHVQegFf0PiBD1da1ixBgOt6FKTt5USzevAr4OhftU6X8x2mmiNmAMHUn
VuK/2YHfUJug9nDS5wZUAzIjF30ZZ3jf+bPzWgXtXdRU8mGKXFumII5noGyKm6DtZuAdXL+JX8K2
FBsiRk9K8M+eVvy02aSXtWqSHPya5ndvAQjKQqE5lnMisYq2TuPvO/KmIjSLsxf1j6nR/CCb+rnF
irJzMDk62Rgj2FrjY5k2Os12XY/XZ20Sr0coi6Gs3Z450GdC57dWJYK8w10PLtvj0nCZVzi1+wlO
GxvaarDwYP9BL9dgajBbJl8Ykr82Fvxc2q7DPNTAbwhTYHOah8ie0xHWPSDYufNrClOW4wC9DNDN
76xy10fQbfRRLgHLWyxBIHRJF6Jv9FCgWrLcl5BH0355uQ4d/ZDdX7eg6wM8/HPIq7vLaqACAjkS
yUfRsmcGCO3cjmjBgZXf9nD0OEWtsyPX3j8O71PFJboYtCsJRus7HcfJmZnEP8oVgTOtCe+gstNA
dNoPHEX/zplElEFlBkId5dG7E4Bp5vCUnlfIZ8tZwjZ0W+R9XBG7GGqAGHP53z0fHIokRObyZ8Ig
uwWY6wA04MkOySGQrcNup4QXzvy6iKyFLxUUxZ1fOCrmfzyrPQhGoBEtu5gsp4Y7a9lhM/pI0Xkq
DKo+uSDvIWPJgSX+L2hy3V3HqTm7oOjOwKJuGwSdPwCEd3I4VOWBVWgn5vDEWIXEQR6grLLNWxfQ
AYV0MuXJuKH7cbqR7byTkjoqhUY4YbqLeaML4J1xnkJpCk4a4edgfq5nfbP64ysWue8xdwSstmpA
Ny49wDLjMYGfFWYMQFnbCbrHyBvy8EADDYBzdtNMrhYt3wIVfsRqeE/0LchFaERpXb9jCmuzIaX5
1PjfnVYvJbXVUWyAhj8DLfRr+WMN2pMXiCIhkkNaNa6ZZBK0H9CviUyg8nHoBK9b56LowW0nD3zS
CI0VJs1ZEE+Aquk+Tg3k1niVgX94tziW5DEgUezesHHyZo41vKtpju2MQ1ruAXBjtuy76meHd1v2
LkS3yC3P4DZxEJ5Oci0pg/mNzeAvRDEVWJ5mv7vTW564B0FaNVXotRJShENpHRczkLkLEVCwhwxx
RFGb4m8yeFKji8HiBPOhxgF4a1OEeA5GHnDZfg9dFDbEqb1i+PJcQ45jyHaDMfGN9DJdYaKAIlDn
LOlLrxr3Y+UBkxKx2Fl3D7uHpgRJvsa+CEZgy4Cs8LjKm1qDNi3GDFc3PS5f0iLKb8J0ZGGkLWP9
hoxsnlW44jMkf+5DfgDCAhptAdf7Pg+RpVl4Yn0c6xg1F0le0CewYlohCE8Qd7Wopt2NkAVmyWRe
YtAG3HRxbmeGsDBaJfCObnzIyPsTE3Fugx48VfaJpvejMkzvJ/97A94+pv/ROUhSA6lsNGASksCz
PprKatutrOVv8HrG4TQLBjntEQxF+dpjsJC5Ov2mAdLskajwGSKBJggZQG6o1kHT85bDGtTnLgx/
LNashWXDPhVJWGDjBwObIEe5AdTfUn3rd+6w7yzZEUJgsDF50KGADETTuN65dfdqTLer6+HWBCQ4
rkdXJq8NC6HLbuSYuTxw9o6HuqlGDZeG8oCu+8vS9mAXZQrMK89h17z50XpjiX0HEKc8et+mcI3z
Aib3CF1+rZrx02OTLZzYfOcBffE34Bw2GtUucUipmhEuEE0jd2wLNPPYO18qu/ftikkdDn1jQH1s
nOkycfqJmdaTpT+3e2XEhphscVfCF9+wZFYFUxzMzYntO8C1qzf8qmWM0ZDpj3Sy32fW/RzqWeQO
CKFgeULnOA7Qb5HacYqqTS8qmf3dmjBM8BYOKw4saFFj93yGVnNiwfME8k+2kLEMdffuQuo6rFAT
o+t841p38FLTj0GTHpOp5k+27Yo4TN/7ahCZct2HJlAMDiC/EGsed3ENzBPD7iUMxVaBcrhRyHfX
oiRKuA/WbdnxKrkgPfgpgssYiqE6Z7JdiwqNi6eqp9AZMaaosVHZWWw2FRsWQ5uXXm8cc+V9ODzZ
13DjBp2d3UScVgefrP+HozNbjhRJougXYQbB/kqS5Kp91wumUlcR7MFO8PVzcl7GpmeqVVIKItyv
33v8FDrNT5CRjYAqyCmSOeOtn/BjT6YnEajuIKr6mf69ATOVUnxp2vMVJSfh42Hg6eN6dhwn5oIa
D9ZY//J6ZxEjETr0cYoQkjHl+qju/lqdQAx8nUaR/ax4LOiD8XwZXb7wYQDyAVuxYXK3upu0woBq
56c/BOWW2BgUSodb/85i8OOhNT/HxYOzptWe3brcXQzSJOshdrIpj87qXwUqTjzkxZcovfIsG7JA
5kna1bqbinJALftvIlHC2EBBlhh8BmVC7cYcNkA4rudeCOqmYca5bqKHT3ZiZ0zAUIscGtQc9kP5
Zp7nysZpnNWnqSnZNsLECFO8Ee5GDCIMktiDOxrFg1QgJTKiK21ezqT6btM5dElIRstLylgprvCf
bGzCImf2vLrcosoRhxJE4O7Gs4GKUAgH4Va/QnzWEZE90sK/c16kPJ3OENVd95D1+bAb0JFiZZa7
3ryxVeqlv2KZdqJaurfMA0Z5lsLxGCzaeyjCB6t3/pmQnYCuuHwyU86rgytaN91rPdinlpw8eWN+
atrN+xsNyXSGY+m3/7lB8d2YefO1yqy9Nc1RpUt9bjKt90MxG+TB6TcK6b5hfsEeHjZxza9jHy4L
qgDacRf6+9Qz3rhIdNxbM9yHkQ6mH46qVcbT0jOAwS5sMmhjxWxZBV8gQ424y9Z9azAZ9gna+F3x
vcixA6SUI4CbyjqM0vmurGYnUpOSh7di9TxuO4RYDyNLu2E8d5e5OIBv/nUYXS59f5CCJTfpzPdB
ZXfPkjZCRQsVhcArH2Ygoayi/vUQIocOBE+3YaEGOnxk8ch7TzhYBoL0xOB/9YUYot5OD6yV229I
4oywifWbS4n6Zv8FCbUP1iyLVOOVIC/lrjMCpNhJPWbYH3dOeJ9Xi3mVlQBvw4IcqUL30PnpeOSB
OW2zEfc5q1NMtwv247iSlulgcprhpTLqO09V9oNex8PGFYhsPBBqWU5899NObqlIhrndF4Zsk02t
fydr2M9zcLXLpTnRNMq4NFKLjZfFFT/XUzGFMaWudZizedvxk9vnQX8XGSPkLQvuQr51cy6zY1/N
O8NeYOGtSHa1BvSyuOo6ju2WSHc94ogP40oSbuzG75oDMnXpN22/YjISrjcPvTjnWaUw4M8rZfaT
E5BA7n3vAt5FJqPqrwtDxf2KCynic9+1KxyPbQLZYpTLf4WIF2mg6OR9VBAHu5Ic2jHE/mYiOh76
3tsiewqToVBdZOPnP9WEuYi5F8nWFY+rIE5iOursFr13zMIZWcP801b2jFSPOrdVTFnFjDXNrlU0
D+H7sPFB5H3xpxnQJywcd6XRxJ7RikR3A1b9etltYfdU2+tjsRENClPQR9IoyGgTVHNCX++nxfpv
ASeQEI67hkVF8Tzkf83UeiwN0zjYLfNqWVD4OWNKi2PhVunMjzWkHHA0j6rh7IfNdLDzUfL1jG6D
FaPF1jkPOieXNvEAD7L04mLqOXSV5oI1853RbdZx4QYE38St0nvWl9PIE7d6euzyLXFLSn9FK0wq
Wb1iH762W2jtAqrByMwobci8Mx6JZGBrIAtGtiuZ1MUGeSdV/gS3TM6IpYuUKgqRplGai9aJ0q1M
E3+uk4GuP5I1aa3FBIcW5tdsgqIUzn4fr/MAl8ssm4On1gkC2dumrPW5eUWhe9frdmclYzZS96fu
0yihSnh0046GEuoSTsOu8RMAQuKkHC6FRtjzJ/MQ9Kj+0Hdq8pJ478VbH7ISRTgFJabg6MWcWUVV
xlPUYth1wUfUn8KoX7Nc78qxNE4uezlL+UFN/9Qae9W4V+dmBnNyp3qyIIxhxPTTD8Fiu4OqNIit
RUWDM+KTqvMv7c0eOTMvPLfG+pSxjMj0oHvBviJ62ROC4MoxyT7vR9ou2Ljkn+a1jRv2S2jLSnKy
avgDtyECN8UcceIfm7TcjbhldyMsmnii02B1XBhxRR4pSilfzeG5qtILecivSj2Y4/hloMOBkdhG
2gPQEpUrEFhoRu1bWdNy3h4Gqx2Tys/P2RjOAMdIVdf+SIFBxKUZbzGbZcC25LWo8jwHrFHM98zz
uqMY/gSbmPdEhavLXddqjJCWkkRb8NMxtL0NyeyzcLYdXNfs4PkpTYsCsDL4xcm2h1cEFfIUxRCc
DM/9EkxsdyXToJj1qCv0s0/TJo04zuuD0nUZsUfe5dOraC88hwdkDvYy5xrJSW1MSr4KLtnbdYNi
6j43PErHbuGBRBb99NrSSex08dhW1z730lnQkDy984CZze7zKtx5txGbPHKHJplo4tbUD0VTJoa7
tHerN19XKzUf3Ja6juZkpy2BgrPBa0snAksIX0yAlT8f5W3rCMu8xa4ZnZGmY76za3T6uf+wdMqD
hotJyUuIsTjq9EK0U0OWswAdNT4XAhOjbWSXlS2zfT+MH6Pjxe4Q/MlF+FVn2EnYWXFKcYbvZBX2
jHOXI4lPtQtzGDEWKaFmtv9MW3gptzFFOdV0mwZo0voTdc2+s0m1mF7GCAo4BqWAdbA5Te/csbtz
wwejT9V5FM4/t3stqVqPPeF8bkAAQU2KDjR5OumEO5yWbiMrWJ/zwIz9LMDHJISBfr8kRrH6kd0M
ZmIZ2XVqpv8cgupR/lO2kCs4gpbYVda7CPIEKIrm8SJqlXYjI0UIeZaxch02AzcukIEqrFgVeXJ1
SXquYI7V8epRYbB6B8c3xqtww+Ulf9YsxZ4rlj7q1AQ2hqnmhrmP2AwGMLLKN+D8P8PCKOnOq46m
tfHj2/+Et/cYmn+VvRFtEtkYW94Kd62ojtxv69W1sz/MUyIvbcVVOr+D1/IC3L6e0BnpZgs4mpPa
O4+M7CbJjZlDwSEZ1jcnkf1YBxOOBAwlzF7mrzTr5WUZXbUfV8mEyOQRwMCBugexe+i8r7XiDw41
hoXuS+c63LvXfqxEktq2ACeZ7drU+DczQdmFHZABaRb9eV7KT7KSHVlIbpVt3B7K0vkvZ7lwYk6I
zZ2Ux3K0a2jn9d+1oH4JlOZkTZfdqGv2CNnFDgPSH8P1v/PFemeJY8VbR6CR93zPkk4jDpoVQXo5
sH0O/gR/P1dRdpQ36VkKznlnDevYnCh6cxZmbwKQip/l9cFe2PW1LYLXtXnWBRCbsDFiOkRO/W64
DmPHn87XX8ul0lwymcUhdl/qvi+/8rtdgZqxG/nwzcqg9l8Zz3MCtpTrahkT0zaNG9gcIUa1p9z6
nGa4k2JjyUNnNyXuci7kzfhuh5m9Gd3KyXf7jz5l2QOX/rjHP8avrFojNyf6Ap6IR0+pI0m9GruL
5WI9ZIagkLVdb/6Lg5rwlLXZtDQ+D5OPp0X1LJ9elqONp+VWUUVZ7l2pyTiskDb8qbEZf3ixx5iw
CzXC07Z+oMaj64gTyxYYbwyUpEujEzF4S4KoVy4ZdaxV90mzsB11tsbIsaBxYith/oDALuyXSSum
csc6D95xEBq+Z6Ip34+3iX6NbZICZzxv7N1ImsLpk9S66207bm6Hd1PY+ChSMrJ5Z+pYhim3QW3t
3aoe4+Fml+wNrt8WJBCu4u92Wrq90/dZ3BZbMvi8d4tMr2atfhqr9SPJvCeyUgy2tssvyUCOPS3S
emgDJzx0Rb5vaDF3irfNXMyD6W7l0aj8Z1Oo7YL18GAr6N6g3NvIMQkqTvI/2+r6/Si7t6l53tCJ
E1S4HKCzOhdu9Z5P7b2dEjXGa/nmmm481zp8xtdAw7MUJ+3g5SzbNkXhAP/St+ZIaUNNERB/evJs
fVj2PUs69pYt56SpW2K6q40ws/pYPL8VNMcq5QPqesPm+bQpn2pqMFJL/q7C9YznlJBP81qMx46p
+PNWpe+hyUQ1lbgBJz92yxQ1zyPDadlTu88b349uHWDsWNWdtZlvzELng+hHXFuZc1irWcTFyKB5
hlLDHJECEERU3rQUFR7WLm/br4y4dvWUHZZ21XFnTN7BC4MfBtKlFscCzgDJx/AxrPgvxqYLogrl
FX8ns51Cxd42URn3x7WhihXAm7RrvPRqUPvaEY9Grz5gTHKOrqKM27b4ZlP8G647yJbQCFSa/g7F
/WzxAqwy4CcjQxBhLstZQcim0elSiVrC6rLe2Kz8D4L/LlyDIKor9iqPrRU33B2OLa66rsfrzB0V
ZAWsolyFEZsbv41xhDeWvRhyGa9CoruyWOMpmxGDHUvfEVZ0EsL2C+LXdOIJHYBH+dWRVtXfL82+
yjr/oDgX964Uf+zA/JqWAae0SQi0vK0WM8vpIAiWzb3cF2yawNXIBaO6p37YnjcBs6AbhqOwPXoS
Tbh/kO4z0DxSQSkF/mI7CIPtzESitWeqxtXeu0HF3YlaHHbpUa2lfzGxeG6VIsg+fWoUsylbgBV4
16FzxR7z8wrSMFVHTZAC6JB1kGbXRq4/DC9//c3sXxisvIWqT2GABlvsG9ZR+CNTxPx+wth16Sz3
bejxTQ6U33EdXMNhLJDK8+480Di6dZjH2HAvRe+Wp4m50S2povapI7y9tbBcg1YoxqwAn3bxUZ1g
2h5sLuIhY1jcboXPcDPYlzlbV9sS5dwe7H/b5Aa7IMMQoyj0i7JboShnjzpv1sRw+Cc/HMmtGiKp
HG/Ym65fHlb/ackciS5slOecC5fTwUhKQhqJK79KfOZG2LyIEO9PmtnVcZiCp7YRsePSyKmQLdZj
sXyYlaIhGpv/LDjUOy/dwNy48kh1SN9F1mbyjWPD93KQi0HNisnn5ATML+byOc0hxhZjz30/jt51
AZq8BlzwxejXzBctrEhlz64eA2M5Ut3mY0VSmNjaCpFeV8E904jE1Lz3Nkt+dr6oyitbAZKiDG3c
aVDX2oEoBK39z5BR3GOOGBu2VTTBdCSGDJJHN/HSutMOSwp6ZaH0oQvRwicjU2jSSyyXKXxsFfA0
JXqOcvfoaCQyrwoaZAZtX/CHvhim2BdpaT9RNlwYIE/J3Lsfbe1v2MKCt0rgqjW8jU4CiXedpvmc
TdbnXNdvFXswbhsGAOIF5IDbNdubA99O6yIPQX3/KzvWIm318rC62r1UhAqgKHQ6DlzcmAHzu4Sk
MgZ8WUwnxSMfOaP7w2bH4QLB6tj5hqa4th6xUSGXlno71pP3FxjOcxjyGyoXJkLQmXJjuFQqCimi
Hyp/+fWw4WPltC/dPOGF5VfT+7l92IhORWNlLHvPDg56Kx9Tx30effirlbm2e34qDGisxKaIpEke
mhuuVTGNlSxRxrENLTuHsCS3NxYy4lzJQvRiucW9WY8kMwX9v3fzOoUeVkr9OKkxvaxb+lCGIrFY
Oooq0IiLbL2nbVp2eBOWA31CnoRwezsBIcyeNZhBfK54Nz6ooObH0Mc2oDhcSwsjPCvYt9cxBf7E
yfK+zDasS1hZuNVg8WeLu1epdTQXvPShMT5mxW9Z0ZJ587FQ8iRJ+b9hQr9TLjp+V7R7MoLiMPW6
PQ0TJFMajWDX9jyonekHL9voJSWYvaiYmzNStXikOgmYUM7PDmIuecdt+cg9AZcgoLptUnWZ67t2
tbNr4dQHQu7+KU8lFn5wm1i34oLynZvRfudRkgR/s/cFIKHK7TVupCpPS2/O+4KvsfzNKmZ8WSnD
o8+KrV0ZLpKxwwSY4qlU2z0vqvnQBbyc7rzllyp8GszuhWQw3VLPOTKU9wFTXXSgTF8aI3zR/SDu
scacfFTTfDT/UULcacXILMgtJxZ0tpGjgR0M8PEh43gEQRagkoIZ2m3b7xSU1nGVLlKOBR4lCNK3
rCGpvI3rZ4nCnPDQM6EnqG+Y7VG3y1M6Wt1OcRNPvWHsJrK1bUaqfhkuxO+eGhfNxC/N7dRIjLFD
QbqfEtOejadVy7NDQZDUrZUesoJ32xk2jCeSN0eqGMtmt6vb5h9lQRgPbvja45inPQrfA9FkfK0p
ZgnrZyoaRMHRTkobX4TeoBwNfhmvWGBRftedB/itApK0cxtK7bEMjMTAEt9ngsKhfdasy8DKoHwK
NyOmSc8vxHx2TuxNRYCITZWoawjzrSCx6YUbUvHkr8h+mIQxyu1kO/8JvNmgTkAOtVX3weP8Pcxf
TAScn216tHunxjnjiosSP35p6YQQE7Mn370iJkL9ccSv79ldxLTmvxmfA14UGoQmM18CSx0xwtBA
+R77mLkhZ7Cy4eR+AgZmP0zdnday/U+VzkuDgncx3CAZ/erJGdrhcZjuHOxcMTPrp7pHMPwFoaOv
1QpSOVI1RCiZQrjOwR4yoZOP0EFhCoKjOfvOeQEvVee41jzH5UvlzyuDU+Y4DKnXYh5vlRFzBNje
3jr8eENrPxoLfdlWCv7Vip7JTSYowdJX1t6T1R/dlQe2k/LhGR3sTZnf0CaAglO7TLJ+fiB0yGNH
8bwx38708IGZ4NGrBwhCLjaTjvbx7GTYrZotwAo+k47LF+NEoPKj1feTatPH2oGG5Sn/JxVgWLr8
u029J0I7HEAr2SE6br2zVQF5pNleGaVm5zysD9rIYS+6As/on9xzy0PVTDzGTBmS0GUxAuaI1678
uYWjbi56Wx1uU6dsrH6Jfp+q8VYR1RPwOcJBXj64tAg8couyrxUoiWEe7RN0goj9qwrpY5AJobX7
wmtJvAWN2Dk62PEwu4dqHB/xLcWBahO+SyuxA4jc1OyJtta/GXYPiNy5eYn4gNCLCg+e5lAei3Sc
MKSH5PPIJxOmvviAEveeUugqzpfyxm4XqrZEma0PlAbZznYMK9bCP0z53CaO6vBilO38snZlZFQZ
5C+0YfyWf9qcsUg4Kn0kRTYwopHPjl1vJysnMZ1n3IWaC243s5UPzkLs5Iy/Z+PFLM3idTB+DKzH
rAQkb7P4sNhX347FVtELtaCmzGkCsNzyF9T6/9vYpvty0ww2GOfuGtOUJ1dMXENrd+ZUJIkQ58W8
wkmoX/r8ZQsYuIia8cU2MmUMw0uTsRRYLb7YWabxjJQlE9uc3iDvDAzo9Z0zVMaD9x+iqUyamcu9
XI4MTJj1NOA6Gd9JZhPdEPIm2GH7aRTP9iZ4iO774K7IJ6Syk80yDtZCCZA5PIUYCl17JTgHxDii
OPhLzH+X3mwUPmvPZZVzmdbWWQ7eJ8BPpsz1DDLJmenUqZKJg2VlcOcaTOrMIshit7iFhJsFRcz/
MUzdnrPUvEy9/xKWuo0dNf6klXXGebbtA6MHNVW8iqBw8QrZ/BChvyspk157nd9tRX3fb2RYhqXm
14tNphkb41yDQ4t4wP8BGx0uVle91YF0D0AivgUGjdiwNoLf9Zaks8kn2v3A2eMoLxxstWYwI+Uw
65ZL80ltV9LHA1xkx+f1NvgWNv4TVLwH5TOg8D34KAPSt60Z6jnFO4MxWqBtXq5o7PeT4b2j0FQJ
A3TqduvNX/4qHKVeVZ8D2bNFgK7+MJnZfZYdXT2S02P/TsV4JyIZhrmhMjCIOZrNDSyMzTGKbfRE
NBj8CHYitQjw8sjp5IUWHUm49XvXH98ZK+ZJqej1dR974CtlNaABjeOBU+QFkHDgZcfRWd/oqWJd
pQvBQYcTy7X+jaV/ZYp2b/f6zRWVeQCfBhOTy4eZOuEbJ532KW/hLsSX7RC6cOTWRv1I/+86tnkc
EI7nLkPtcBRY19V8AePw4836vmr9qyYiHIGfESrg1MndV7twz/6U/VjYic5+xWloKHbEbdVDWKrD
WFC5mDMaMQahV6+osHF26CZm28F95k4wvELtw71jXSanVYdOTFfbsT/yyroLS45mfVWdetymWZ/6
Huwua9HTTbLIRBePbA/I9pWo7uUENLwC4ArX/eqCBUSxY0BvGPhyNaZRS8jvAX9zB2sESz09PpOg
u3ybH6fVaQ5AL/DpwoIFM8aZtK7DngqQn33D2Juv6MVh+wzpgeFp84RT/2ksrO/ivTD502a2Pfm5
/1Z6qz6sqjsCNKjP5gbTJMRXHftmcVZsF5hVeCjJdRGRJY0LFelnG4UCEGWViHmQgkXwIvztSYfF
vxlYArz1+S6X5j4kaO5haJVG8CgKf4uLgHFt6t2Wu5TI5YZZxU3/fsstd7BhWDNLxQRa4bV0KjvK
BwfIQKk/Jmu9juR6JpudbZkvsFpwgc85elvLMp5gK0+k52POQF7PtTi1gOCZxIx736CxdOrhOMji
HwYRJ6bMNnaYVeddZ753JJKlDbiwIeKJGY7iqcjeIa6iKA8TpsT5d9BPLGg4uIyzJ+bApekhnzTe
vpAlwg10hxKeGQw0gLZ1fCtbycC+STFvUf9ui/UhFNZDMwoRDRaMRdURlQ1vZh4IgRGy09uvt/Jj
mFvHD6bhtnUde/M46IX8Lw9IDkmiwehzPAuKTtQcwi/pBNlhs3DAgSJ05PS0OCmelAm2jT4LVMcR
w1cabIdBjZ9FhTybT+WnW/f/zOyRzdP0A2OZAZxLrNKNK7bRR2HpPQ3D/Fau1ofLXqho6Svat/zS
YZYw8vQz8LO/jdu5Ca/emYznZfIxJPbhW5vm1VGiugDgvQ3q0xC9DdeseDDF8tvkZIeRMevO+GhX
rkMzRf7G6BgT38D1boHFyTZStHw0LLKU+y4Ex5v7l5lLGb+udeu1Sx+fS/+ht1+Zs6jHuRUMgRqZ
lOL44BpmyxRAvpFtAD8bXSydWHrtev+/HmBB7JjrZXG9POll8csu0r8IV99FWJ2YFst9s+BuUOtd
muSt86/NcJ4zfmecmj5z9ypcvapDZsQC1DcHp3XvavKmoyvOHMgRbK1hR3/OgJjglwGryggFfbK/
L3Sxb5i2ARaL8q0kZTsi7Tt9dhiWrzJv8Ghu2SHAcL/L9Jj0zIfj26/A7sRbJua3qRh+nDr7xYeU
zEX/kLUyvJmRj16IZqDsf+mYoQNm9ilY05fbU1p03uOs/0EswCY2hncbtTDQyKhb6QO7efxYDZLr
IHtZOiK49Tgkq5V3xS0R5rtqT8L3ycvQ2aDklJEXdu9+IR/JDmCjIXbcYPV5c/qJhSaoz75XrMiy
pN4bSixsMnoXklphiJS/dgHmSqYVEwdIEA1CoCZ4qAdbJfbNXBMQRhuOlnJuYgMHDSI4ZjxLvuUW
uzQo3Z/hpXn7tc71Sci/iCnvm+f9N4CijARyGiHdXYo9kzkKuAQW//nFX4y1341AyllZuNBM5X8b
N9vOlOFDm/tyD5aVWc3sEZwao2yW8oEv/hAsHjtVwNYtFe2YbfETZHmcV3vjFuCcEU26RkeuM/zt
CnneprzBnPGU+/QAsOS/09R7c56c0Lzx4P/45EwPWw7BxnHCU1GBo/Vy1j3UkjB/N0vC9Z4QtxYn
ovZDBrHSfxtD5EQZcPEWp76yeSJUHzOGzXgosCakMAWY4WImHFjLMWjOytm46zWMUyChDLPFPRwC
1mXk7sc0MlAPjduViG9jIn7FQ9deSqYQx+rRcwmep2phyMXuCbYzLcpyGRZQfNkrInpucxjDg8vi
tKWaneaDr9tjZWswsk6kZHma2ezRKDiVXrNCzggnFpGEWbzgj17N8r+uoyEWXWtw/LqJL54xErgX
S073/mLe8X90zO+GHgtKZjAGNh9SVmapotYU0oDrNlZOjd4AUIDlg6L+BCmDNDb8sYLeiTwq8QSg
RNxN06V1aa8WXp8Dm9ruA6aDLP8r4nrkfq515UYU3g4Lh7y/KjVfLKP6aTmsmY9ZLwsxqcj22BuT
tu1Pp5zPsDmqHu5XPi11XLjrN+gPKDgj3hCd4rmBmHSn65v2V7Jrzdrq/uJuPjwJ5ki5+en7y3EI
YUhmmGLoPI9WpoonB2Jw0RAvtlP5N92Kl7awHaau9qmvzRE9fMbGhRU7MuuDWNL20XB/fav6DUb7
braN2Kypk6wS468ltgO+UP+8PNNv3y2qZBddo2VcGyk7J7KaxWV0AZbPTdHB2E4UMzl/ns61MNWR
rFi+x/v+Zi3QHQYbluI83bTos0aUaezuOk2dcx/i7y1Je+99YSWKmdmWNRd2Zq8c0+m5C69ommGr
8mMp6ofe5puvhyGgER5+eADJU1QJ9LJf1+01WhnN6yjKU6vQ2jsWSJTIsKE3/9e13EbQiS0mdAT/
5rOvrTvEceavOmcI2rfEh8ItGh3SwNlWvUJOTbAXvdUzfUc5z+SlDa6Gegx3ktAzQx0/O9ki/4CJ
mt+m67003eiWuYlUnjG+MSozKjq612DA0Wpgj4S2lkWWtd45HP+40dYf9oxeLRSS0g52xoDJp6Ml
ZJVSnu48UfmxWNtLJ8+1s2QHNZFy0ba6/aYbMwalfdEDW3MsoVmZ1hDqdSePNbqruSMbdQ9Fc45Q
DdS5XO5q3X6YnmGesdjeQ6GBh+aqF28o2tNi4lJFiyJspN+lz+AUA+qyn3Knj1MzrTEtwMQHLYlv
DF81HtVLmLnhMXfbk2zzNCawm8btlH/lJi5mOzMkU1z3SY+MZdJWnauue9zUTVTn60ajy0qSgJLf
Vxj48tK4uGWF06p7n7ofr3EfJpJ9yTSwYCcPhrMDpgF/WH51thG2ki3svfbrBxQmgxrFxKuG3BEr
fOHHCYAATRjjgW3YywUs6QbZhJnpLw6BQxD06kBjjNuwJsnUeHMCoJYXmYwm+QsZhWIrOHmNNyJx
nGiZXHYW6ci9H/6pRigSmCgvdkcm000zJOzGOtQsSK7r9J7usUhSn3XP0I+jStwCKm16AMR1YTY9
svZt/RJFSyrrLMepizXPJcG7bufZ7JOu8/Gnsua/ZtPIhEOP9lLr16Jnc5xds6KwjPkNcc073ZOV
OuetN+/6kfozbMsDKfeROt3mmyKaY26IWjcv7aoYaMwepAnLXu6AxTKa3IZbneEVscpY5uqU0GkN
76tEQECUMrG6FxeWlLF1wwwfVIuy1+nuyXBXebDLF3+d6X6QUvf4Ix6FgqU5et13v43PCzQ/5ncr
zsNN72dt8vPad95t3bo9FQoDCfqANd7Za9ByNMIL6s3jXOft28S+qH0+b9sdN+nHEkxzwtLUnChN
dXEXwhqaF3uT8tCWAXQWQZXC9YLFyXEO29JOu8Dgi8uyfGDj7slKK44fTIKrIq0SuI4+a8vOIC6/
aaMusXqF19zHJbkGCfs4rasO5JfR42h1TH4cInEt4gxVN69WUNfvHKsv/tDbkeZXubpRWWzqIGlJ
mL5RLvKvlWDutrBA2Mz3a4oj1F/texv67OjDPd98e4yLrcY3SAGU1gE+/JRHBJG173y224RfgL7o
X8PRpnbhb6j09G4GzNXAPpaxkzHrGR5LH5CZL5lpIt4lQ5/ekhi8PUD4zmuepTtXwtnZdOefg4xM
WRtc1xstcnaZXS7Sew6aEeZh1VEVp+2ru0wK4zk7dHpq+TW0g2i2llPo/ZIvIs4OnSn28/AdUfyW
F11wpPWkRzpHHtc5QHCohieRE/QIwu2PdbMod10f8jwNrGTL4Xsx9YfI4shrm1mP3TtHeUXVlVuc
bk+ove3D6ltUd+hIFhdUirbAieyZh1zz4hX5mwUYqlsugca1LcaeCCqlZON453T6MxjhctUWbPXR
+0fpw+DebmBHKe8UKD4YrQgKTaJ876W4VoGB5HtLyJn9WctXKG7ZPf5p3htyvKsklIC5Hc9T11hA
KfjH8cYAz2Ze0KybBUj3ADIaWzhbki90jkVk9qU4gXBKsoYsKViHe47Y8KQCP0dJqcjJUDNFXomQ
O+ctdFlmEhh7/dehln7UszAR68id8DbmAAb46lAUEA0G4B0cYUM6/RtUsO7TwnsLDDwVFbZZ/nKA
uKULDQeYknHwhu0lBeYXOhaVZHWfY3iLqQJqjBw0wG5r/gZYnIBE/8wmrspg6buYqCPFrfUDO6qL
vFbceQ2haNXcwhTMx2VlUAGn6sRcYShdavLiNkOq3mGe1/TVvBhKowOtyBkY4biPtmvWecVOua2P
bnKZmwGbbbvhpM+6P0YNJSdY1l8Anf+hSWOKsp1dMKYmWwRs7n74H+FmPipi8LnZflpWx5G+Jf8j
6by6G1XWIPqLWAvoJr1KKNqyHMfhheVIDt1kfv3dnPt2wsxYI6EOX1XtUtL7gdvNE4VTHWzfyDQc
B4Bdg80uu3Nf9qyVkbI3uGKWIf0ppoiSjyH68kXAfyC1LXsg/AygL6xN5RUBOOwaCbgpr+7wNXCf
QI6MfZJ1C29aqznfGJiJ91HUb5vFdsmJVtF2nOBgmVb85M6JfRRrHkf7rUGclJEO3X5YdeBmbhTI
Jbrb4y3xfYTfiBt5XbGPyztmq8tuURjo050YXffotd0linJnl5qciXPVPbqG4kgxswaP8h7wEC28
ya/vZ69NsHemEW7FxvPAQOU/2qyfsgRgPxGe32xsp40RmXe0TZDXd848noegtu/7uv3sGHHM1UeO
EjVN+a6ru7thGJ7XginyBLecHe6reHzL8Yb2vcks0L36g32CeMyJVXmXmL6vUaVPaxinLrgsGwUJ
uXpwMXhSClH1b64gsFMa5Tvl9EwzPP/bNlSIk243p/E5xn1jqGKf5CoszQU/C6k5Sxu3id3Ra+Fb
T9bwpUa+YmlyQI19y1vjIcchaDOFlvUL/VUnTJGcIyn3m2txRooOxzSmEkE73qYoq3NnYQLiIm2U
Czcsu8ZTDl6zKPMwZhDL5ZimM6M0CAUGV+mbZ8cMfqzJxK+/vBqr9DFruZyczrtjHH6IeoYEluIM
4BUMI7A8HTqj58cFELFMVRZHonscC/pSHQex/FpqP/WoEkhy3N2Qv+ypOpVerA5z3BTcoAkpWhnn
NscyQWyz6LZLG1ZWoY8+5HwRrCRzywqnXH4Fon3w5hYuKfogXyzVPMbwryS8k5rJHY84JyVR4y/E
1MVES4Y8NvtlSvojJ7I57NqtryHsa33y8ro4UTMVk1doh9CUnbctF/I4i332PX/nrgRiX8JyyYZb
I3IuorcnQKBPIu+D21oGT6rnvEWp4ZNVurf2wPE3t/joB6uC1qnt96nGeBxH3T6e4pZhfaywm0xg
2Jv5oTCZWnlBHg4UUIayzGmmtIIwkM7GyXA6N/Vy5xXN2auMl0iqS+cP2F6I8zB23FR9TQGfbFnP
FSMW7fJRCTt4yJOc65Ib76zYWO+9v3083MamHm96c4IAFTBV+w4YVYWQOWMKGPaOdG9pbmr3TYPB
1pzQhKw5eascm4TBYpNrmtW+iZbfHhYv4ldH02lXYexoi+cSJf3/pH7boRlXJ9beEyDeC4Ys4M6Z
iwTEFddx9hSMRDwlFc5ozp2jfhkpfGrG+RfPS3cIh99Yif5yBV6yrIOD0/5Wdf+vded8N7f6EVYP
weCmoUSUAKy6QJu6Z23iquNwF+/HY6/0TdpxaG7iYUs47LlqcfhQlZYl402xgNaZUWlIN6CDoJKC
wYww7Fu3yUAmADj7b7u4uEzKbMbx5yKrYbZxwU5xvjWfqXxLwMCBNNc0Fh58A7c5YikD2vab46QZ
jqsA7WmAEnnxzmATWCL/IRkTJrKcYGJnRff17W0U2flm+IgS1klS2s3FL6ZsU3ikCs3aTPYlrB3b
5eV11lufcEglErwJ/IDKMvNsD0QfYxZ5l1DMCcPIHcw1oI9xceoUZ4FgrJI7I1W3xqKMvd9gHPOz
MbQxH5CD8bdNI1/dCNQQP1yYL6T/Blon9gxqUPjgAiCdf6X0gGykn6Yby8FAPeINqvL2tujtej8W
8txVtDBTeAjByERL2ghDm/RfonkUNjXEFut8tfTL7Ri35x5x8ELf+SbmZLo1U4CmZgdsxZnJBpOA
qev40nM+4G7zSp/CGOZtBjmbmDgIwBT5cclOarYPWcKcuuZev40NOYdtKIaY46QRfziYcsYSnY8I
R5jzEocWozhxEWTCpSgOsuEJoeyWeBIzQL4sh7GzD4VOSGCVFDbYNpteGpH5XKtbGHLvoYsRJcQR
b8BxUGP72Oj55LsGNJa8PSQzLBzyPYE1Ymmb3IuRBK8B9zWwwNQgu518rlHl6Yqotq5BZivVI/kF
vDmrzdFrod9kCyOfZG5euWDv3S59GQKy2sxT6CubWFeVfbLRbsk/8duzlGWuL50ELR0TGe6APtAE
xIqIVZZvwbBMBNscbzik9lMyVc1RZtYLXUlMglxwUFPlXlIqa2HBuYK+6iLMXdyU3SD4WvMFSHvw
hlaLA1pnp9ZiwDmYyObMKjGO8g5hyyJHl2OAWAa9lXm2UrOGz8iZjzQav2aK+DrDYU5rUXRb9wHZ
M0l0LrMPkS45aXhMa4Ic18AE/gcPU/mcVYJplNVxULaPQVu0h4HQO5jiN1GMw6V1vsuR4zK57AwD
rlfYDxOSJq5Z76lSQh15M3ZUROyLmu8CZs1pr60YDhifPzexR9PCU1TSADFH02dWzB63j3cr5qF1
lvED48VlThrQqkt770n7RcaoBESDfno7Yl5AKKzWTAy6AOhY5UMOGhrU0IxG+9kPfcwUe/SKl1bO
Hx5dlPimuse2sFCI7cTZ+LGJSa8sDpGZzNtkYKpRjTLeRGn2mvF6KKYFYAE+4nFgkolBlTchoT/N
VeYNOIGUfjvvVtm3Fa6LXbKM9F3BT6NRY8HgzFGvTe77sb6WgXFxbLVa/Zki1rgVitjb8Vdd0Z7W
rTtpvWuE/O24neMZhe6eeD6rDTzxMEgY2URqvLpRH2yjrkQup6MdRQjaOv1Hk5X53ARwJjZggkMP
h2XbLMc8/aynNmJNZBnz+cUmrgpsSfETFC1EXIkAanreb5bH3pHD2qbIWHNcP8DoFvhnrk0bK1bH
EcfRgY8XeviE+Ia9aTUKFRs7W7IjgViPgbR+zCb0gIRW902aY07xqLSTcrpzic7jYSLEVEbTXsUF
nTDJcsjaiWRFv1bSJ/ZqQDq7IyZdXXIriPIqCxML0rUyB04BmJFQcAQ/voE960SIB8nSX1UVN8j3
/bIz7Sxf09bwwDtcb4Q6Sh3ITQBjAVdmUZPDtPnb+jsARW8qj16mzPfwKydYx0R1HK0Z+5wWZThY
7TmvjWs/udyZykIdgVdvLMZGYQPbfdMc0xV6a7uYziwL3kvD2KbyuPZ0Q4LMXxF80y5IkTQOTUic
jasZ/njNGZXmkMeue8Dki3bnBJc2FsfUcJ+6QNmM49l7nQE3bSRQff0kfwxc+5GRN4GeDHyASGsW
HnyRmE3rLLpPOACSSVftQ9Sw5Da1PdApVKjbyZ+fjDX81U+Dzbm6Z2htmIe5hxtL2QsuSuQ6F6ua
Lq2977ZRaMX8ai5/zUoGoUiZu/dlKf2wNZdDH0hUIBE8NJkBQaYi4CQyRH/FSC66zmZaP3OR9kuu
5Cqf4KnhCZJzVJ+ZCjKxA0oeujMFNkb14Zp0DBbuDMRInx2q57g8NMVeTSmo6qW/MwfnHVHrkYB3
tq0DlZDt4j2xiw8KUbqTJgCT5vHPMBN+ZsPcFxZLV5n4p2Gm6SRrsWnXIPa2UXbbxstfXjGddZj8
b5RxQsNHy6yiL1MBi+ozEC6m+yhA/2+bYbgkET7iBHbjPmU79/C41rTV74LSxauSY8pSz5HmauY1
CfuAiaThOlABsufI7k4orlcLYDPGUqqjqMwr0UKyazV6sJ2TGdLFHHEtQ7rpHCvi3EZnXu3Ft3iT
EgWpvWhdBDni+hCXDn2WEhR3PywCvbtGZss6sj5y1Aw2LbUx0LmMf3E8UxmEantiBho2a6rcxGaw
GT2Q0Ob4CzQ02fl4XcZU3E1uehEZCUiAoxvJ1YRjaeYTabADfKJi18QOt94po4zLmS9lC2KYlfIH
wPg/6S4+/F0yfpZebmnx6cLEkTgNPPlmYBnZeUn+53tYhIC7qZ1SZ6YDLVRSCyaEiE+x22h0Ox4g
wZgydhmsyoapGZXfYxrdC8hxOiffjeBP/4NT3taOA/jZF+cgBzJorrrFQIUBy6+XMQtnrWiLofns
ChmaxJtIiO8ogHuKbfIlxYj910t/7a7dz1DamWqf2yrDuaFpusir/L2UCBCduGOVHHfYiZ+Xbvy2
U2vv+tiYpQBWsDjRXVMP4tiWPDeJ371pE3xaQ0/ESiTIWawxyihIID4BZYRFsoeNY8Akw7FhzNF2
dslcTyOYX4s5g69bwJf91RoYh+oKYp+Td19CwUCSzVNH/mOzlBb2Yq5xQBkwTRn3AQ7crdYwkbOi
OksgFSUrOkf2Gpsy+62I/1jvcbvrvroHeBr2onwmPLMtbWM6e0MNey9Z8VW5tQGDTWiOlzQoEKSD
3zEiScApBg4EX7KaVYyDvMm8x8Yn+lD1D3JkpBHkjFKskU7sIs+5bGdoQBZ0vgERVhvH0rdeG6zg
FNxBMSSHB44qSPhylLpE8yPJGczuXVHiG1Au+NtrTz8aemQWvTKkAqsKvm+GUlFg5soHYik42DaZ
ZiLB2OBF0o4h4gEMb08I1aCPHr8bo2QNH4Tf5MKa3CnD+MaPe+cky/eouITiWbXDHFcwBdouJuzm
pgq8P7xZbEey6ne+/NcSfAmTyvmq8wjrtEPFmCZs0rKQ2YN5KfPoKZ/Ul+M1RNXaDQLii3buQCTj
G2/4+hCevg457NHOSoN935xlTR4VQWqbUH61T0t15824J8whug4VFVdRkd1YGXi/wr9PlwbXi588
ZPxlmYPOh2o1Q3HPhEopUjYh4a6GjqNK/Cwc6vg5nusZi+grI/SajvO+Xpge+GyPNf2EaUNYD5LA
SzmP3WEMQOfrgemYZGocOlH+MZELonKTudVA2NHzVmRqkpJ1BhGxlXgm7mRH2Kc3tw469ZWMUs4g
jcMB6dG+Uj9T17QcyJE23MtUsx+PUfrRTR3y5nAyuGr2rXz3h7+OqSHiH+XjLNZeOjdbuUa9EgH7
Z2isa24ZX3C5N0lAzA+8+8dIcnJZoRcdDZlAKI5xP96woclhVGFrz3APk4bk5YyLsKup4+DSh6Uy
XW4Wrpfd0m49pkc0VZ9toX/JFTw7eBf6Of9uPHv9zaxOiR/loC6CS97bMwNhsR1U9NEKArpcRP76
mP4cwxf3yiGnUVuYjrx2ZaQoqKoNWIilfPJKtzs5MMY28Vvk8CsoIMed7dfPUUoEr9TFHnHz6qAq
CLAZbgMRx7Ozf+AjuAteWzBuoYxkmODTYA4I60XUEIHio8f/2RCUczAAMF3o5S+jwQHVhcDGz5yr
+56DNVKFdS3zhiDXmJ8LyJOlKG9Gk0RtqxVmInVXlRz0wCDtm6ED6o/vRqWByXBkvm3r5MtgtlYS
kcUJfJPbz40sAdRhNBoagg8ok5s4jt7Lmepj7Ny3cZNcI15ohKHD0BNmb9pcMvb/hFhpiI9yC1Ju
CEuKOnBSZw/uSoBwMMfmQF4KyaLSU7vOccO6wmt4BXWO0BR3XxW7QLc0VLSbl3bUvwsX+MwdSc9a
KuBDcX+DOfsJMhJRxOXhJwWMkZ3oqxbt3RyYe6yX5wGsa1AOb0s2pVCI2eesve36JYkCgsrd7ImN
aGccjhTOTvZ0r83mUjcVb73WzHvLR7wBwGEUR9UkOuQ8h7spG++J89yrhBVSa8uggMEhQU9vAhFS
z8TMzDwLNYfnkoG3c1grSbukk1wAkADdgyHXENqQvnEaulYFU0u2teeo91+yZjJ3jTlHO/IUtBf5
5yE1T3L5Z839qQj8hIsKZxLTZgK7bGaLuUpSwBBycSiC2L/nCPPgpBMTXY9LyTyeWgB7k9JA9b0b
27KvKQGAdF7R+0I/l3N3aYzqi+nxg93dlEHxEil9jooAHZ5RDyQ3vMSvY0/EwBDHTk37TiFddPZ+
0TQ/8DIwaF506f7R4c0Jk/x/Sqfq0gyXoMfu0sldIZbnCv6FnDGPmRaEB8fZVXbOHCj5DozpNQIy
b1oGP8zhoobn264eJ9a2OX8g+HFiejmWddjUq0Yz+M/0JV+MvuOKEeGKQdUy5n3WLue+cF54x18y
Zr6T0azY0Qqecpn9czF1QGlh/fCa94m6+ZDtF1rVIuHldtNrx9QDQij312zBVEkeUvntFBpEFsfg
5La02+EiKmPwbxVfU3PCvb0QU3GAriKxry/O1IRW++CiIm8bL4z8ZcyI0yfzlvn+mzt5H1EQc2pN
x9+qqL6s3p/CLE6vpnqfYB9QHrItW/+Yt6XYOjaW6MF58waXgCkUOUltjFXJG9AvIWrDazDoUNsp
wsdxdJf9HI0vUVnfp9l0HAjauJ1T4/9q3kg54n4Vb+ClLrUZf5PgXNdd54AMyYl2LdVMMNQjhFL2
99EsfB/N9mKi/PCc8SvGBE3Fiz/X6xSSnQMDjGjkghNgZrGyjI9AAYEdbSgPfV2Tl1Oavc3dpYXe
mbipWBNPrQ/mAgNQkhiP9PVi7rLlOSsXDii59WoY4/t/b/iAUI0fC4trDn1DZugE9rpcaBw8dFQ6
ZAUR9V80zVIVgTjPPKb93wKNJc7qJ6kKmHubbCS1OSWwdqXH2G1kCejJULMSh8a43OqkYzZDllgk
2SkbUP3WT3os0498Sl4GLlibpiOA1N8l3bcNNYn4DdXnWf3PksPR9MkgSCwiJiJp2I82ADPVnO2y
euzrbAcG6xgP41ZMgr1bPUmu8dzIfXtfmuZXhKkKF65w93rq9g4q5kWJ6RbHEh5h5YwMoEvaUGFx
kybFxCCNHRASpHQyPA0uLaXm+6gvibsW8SXpxv0cAIFpAuPFyBBMPSmRqvC5ZhS7z/Np0c1VAp7k
FEfbrcQ58d+EY+zKd1NGuyQRd06ElYy53gWt54uaZv7o+q1FbSr73oMCFGRw6y3gBsX8jKSV+e2/
2BlA6XvxP38VgrSAg0kTHYbBey91DwQSp80g5l0S9WQN/qPLSSyh00nF7kOWzDmteFvhBL9xyxem
Vjrd+r78NjSMA2YEL1Rrqm2L1poDaxT9JbF9KjU07m8hsju33WtNVmbyoqcGnAwzZC5QSfRD1xgm
8BtuxfSs2FutpiPy00WVUO7S5GEsKNym/fK1em5d97SioNoeokXTmjcs2TCV6xL2H2USyDL5p1FU
D5XrqqOXPXp19TCaFCssByeTFzn5X6MPzm6SBPzlh0kb245qAB5OgV+QB7aaqufCmvrQ0sBaaPGk
KkWFTWe9KKdEhm0gT9CVc3YMlM+kAuOLbxj/jvXcKGu8cV1EfUiKcyhKDm18vTEm1Kk4i1L0TFmH
96FvTj5OX4iw1Mug9AQnGz7BYi+gTcAib6yBg1Vpyj+74+2B2GndYgjdVMF8o2fcMVCSXPqcxRFe
0a0txk/sV5w3E/3bzM/BlDHNZ5iFuaL7c/MYTHY9IEE/dUx1tomZtDfYRExl/zjGdMKjjSY4tQoL
W/OrMEiubti7kaAUTlfo9bwODPIWQkm5Ft4xk/f/GzUnF+z56pgu1rPdTvF+IJVp6yvLMs76hNOi
/kpQ08OW7WzXMf3eksz7aBciV6Q5AxkHx8HncEqGNRoo4i366NYVMBJ6n+WCezn0iORQFLCXaX7K
WA7xZRXRXyJ5JLAcbuaJmWY8oo9FOSNqV59zrR0gTMBjZtt4mjt9NzjKOLCZP2Rzuks852ooPews
w/hYhuIGmu+bw0GbdKXyuK57FziyawsVFL3mIP3xMgqHNFLZ3kRjfxv4OCZb3ZKBIEq6KZDTl9Hc
01XAmaKwv+YkZuPA+IR1o9iknCy2VdVPJ68Sl1rR94OyeuQTyE2uitLKzh2yOq4ZPHcW+EW/S+1w
SY+eOxxYMWkS9zRBRuBMqRn9eU3ZUUFN0tYyuDvp2To6pge4pTUIbEtGWFJ57p253AQ9lvdkTkMh
IEbwVPEz8DRxQjKJcuIb4/z7XmXWbyPs4qYUIz0zNEcLpvmb2iV6jVZ2nk1jOXDqo3zFbIhcY+uR
nsb8nEmmfyCRsGUjOFjL7cSeQeFST+J2q420vGCDxFCE4gUMgZEG+wyFLdvW79wLx/Sz8mlRCNyO
J9wZPxPTfu46clFCF6spfmVTXgVZ9LNnc+A3nRFJxh8XMnvdvTlOE2MZqrIh4P+187SvY+6GopYn
hK7r4NlPPPgWMGGLhHRZPsEF+aot8wAZgsFS6U27no1002Z+eiQaij7Q3UHj4TBqwrgjxXX1jatp
RvBBZ+u2X+Iv0RZ3bTNm2MZorkTY3s450gbo0m+JY0Iax76l4IiMC6Pl7L7rebwWnbTb1AluUpNL
fzOudV6u/BPm9OKm6PNcT7BM65NBQJc26to8NH5yM8zFiVjEtrWN9m6Khr1mCsxBtKTmntUhLjDr
VJxO61Yxra0iyVSAYLKc6lcoo8OhpXIKPQtpMTYwGOjGD0Wlr6QFnlvf4EwyIqdmMml3dXJPnBJt
wMTnbwiKsN0GaC+PNH6wDR1eOJCk89abzp23XAcSdvR4qCzsk0fbW8FRTL85uww7iUBIJ40FtwC+
tdOra1SUCxvaRLl5WeMUNIztcpMbjAqifKRHHvhBVzgzGq/xjamcJjf3IwFhs5OrRdCVONRLZIPU
6YqTD/WP9gkk0RkW5NYomsceshccEJrYsrbi17OHEzHjoDO43msmwH5UUyv3Q5RcmZ08OcoT2/lg
Kv8lxSS3HcBU0sapsDUTW+BsgMNnVF5oBgX8G4D3kRJYHPBA6KAFX04goZlG4lxUze+BANKisUJa
DYOlEVhxUFrZzrTIABf1XdGOuG8974OJuk0WNOfcI7uK4TMSkVP7YIkg6ozOrWj75JjhW9sk2GiT
mUgcHVg5UXX16NoA6ih8tDKCVk3l3TaNRXonYGYQoGSMeflg+6Taamf4rHHNrlmkm3lcXvzOfugX
BSMj2net3x4o0fubh/g6zgMLdv+GjP5gjR3oNqfbRrOoDr5Nwy10Ywj4fHeDODsP+J9GwrRRoh/r
MXjFSQuTcUjklpp1OXsMhqHSwK7AlFMPP2QJGIyh3rsBHXmYpCTPgbHlUJfzxwXBHp2WLjDixrML
t5PMgvThenqI+sGjVFjyE1ZajOIOIuti/Nm++hQeB+o00pgvxdGy25eBPSocZHcdkoghGsP/sR0J
9GqLZFr8S2Icp1H62Ql4LeyN8H7i7plj/g+K1sFR2Xlqx3tFWxeUsvwbhY53Q/56RXktO0+hBC2f
eAvjvcEtHbBZlqZhAFH0wYlQ7nR8LPzpx7Hi8SDN5NVKeXcT45/ZKPjcTrBdBvhjGuLZRihj2LtB
xUWRxO9mdXAqJ/1uze6hMgTtxETfO5dRD44rD6+oR7CkDojDu/bHYEQ3uuXpitE8seCJt56oXlzA
1xQ5rhmFbrhJGRfhrJ2e8AVB1D0E3LSR/9qFj4YNr0Vmb+aAXQdjPnrL+Y873z9jjVAr433Jp0eW
HCrRIqSaWZDXnJjh2PzwAluMG0ecTHz167rGJ1snZFP7Wy/OuO8sybfCTg7YTd8qBgilhSWrMnpY
GaxxyoFP6vQvslvghyBzRvG7FbXPg+TK5rEyEIzG2p0Wv60qQNbzRukcMBg3/hcNCSby04+XGrr5
JvBw2mFNeNep28NnSHdduQ59JiBQsVueGnmvGr5cevIPFaBUBkQds9GM5YBMIHLMs5mqGyfovLAP
ODaoMt67ooy3nh99yoZHhs6oPxfhno+lPHMuFgHcVnvkRkfghesMezuPxD3kBM2sXuKfBTPVV9wk
jHzalmI5xT4O1qEcg30B6mteb0GKOZznNB+uN1J550WsEFF0GBZixxgeOfOyuUB/Zq6xLFjsk+Su
yrwyZMYCW9GixXCS+RuFTHwyM3Jw00/XzkSHd3z2RzqkX6wIuWlmH9mQf/2zJNUuTkpInHzANjlo
b35y4+mQ9JgL5sVHmXpIuITu6XnDQCGzT9tEMFqa9H1ZmXpM/nhIYRCUaX7reD2Tdb4qFU7G0h9O
CFVPeqRITw71feYp3J/1XSAw0SJ+kZg2fyLWsNECdbO4OeZdn7Iuqnlv87bhuU2PPdCec/lNhORd
9MRgM2+VCNAEQTAu0Z4l0E3vKAc5aZshLsN4hqn18LZy3RH6NywJzx44ag4PDOhijhB5hMwxNO7q
mgj2+OquXPwOqnTviwKgQcRTNi4RqHRJWG/A2/ffhden1xuxl5GTwZTQ7r/KKTmppoPS2QRH7Y7T
Dn7iClJkkIOCwkc9VFuqsr77woaaxYQAdJj9ng9C4vj4SHNr2fstKSrVvdep/g7WHSgRiwAcu9yo
4qNAo6Kji73RYzK8wwl1JWg7iT7EuQvkQ9EuY8ufWFh4M/ziLopvqJyhpGpZUOTt9pDBzrf4U5BF
nJPFlHMPUP1XpCdd4M+wc0bhpu3AJenGs9U9zjyczNx4sdnG4zvNdd0rmTQt3EyS9h67+o27wODu
bYvEA2fLlAgFE277q+bixZem75jflPFtW9EeXLQOCY+yBJZnYB/2yumhEbBFCikBuHQct2KSv4pD
EexfoK2rIIt9MmEt2QJsyQiJ8aHhvxUZn53hjdi80tspSNz9OH2bgsC7ka3jT8HBMHANdHWHtWiW
xUsjxne9TDik/XnrJyM2qole8gKvCR5Ajo4EA2HfpbRkTA6Wpba7rfI03s129UpkPHSx1mz7Vzzv
rxUEEPh/UxL2sb6ZXcQayF/gD1UPjhvRmWcdrV15ZAWgZZKSKTAvgPY4LB5cm2G9OXEtNCNI2H7A
zL3PoP/mnjzWet7hXy2282SXIasVP1pjzK2JEXWyOWqGNhxNeahglo063ZVj8+hAwbHy+D5J6s9M
5ZzbdPMNIWuRgbNzzOwfEerllrBZWNjcQOgUhqNCXcOcYWnpnU5sTYNpu6yp+GziN03f5nXCX267
xmOrhx9y4ssera8LO3lHe3UZjnP8yUzknxP8LAOs1THCHBebcqDyhOzBFBn3nok4Z3GQEqJ7MU39
ODoJ9701S2ZHw/u6aMgSSuCceE9Fll3duPw2EvNnAby4ETmCFnJS56GpR73dM4t7tQYGZQWY4Cgd
X2yC+OGk5qMq1E8BymxXifrR08VH76cOQ9McZiFdW2HuVG/tJFyAZe2Xw1AXB13M/shJy2F64Fev
lpe0oe+SYRqwes/zCwViE0eo/JRMnxbrcFoND+T+3rAGnqN1Jq/t+jMq+Upo6f4bnIntyfApyORG
kjneOW5f7dURPteTB46SOdMqsyF9dlvgJNltjqXbXKrXKoDeyJHkq7TVOasQde0I0crnMzJN397y
VaR7lseUpt7SzO5yWluYfDJsGcgtOTUoe27Z45JWWMVBukiRPoqAMVxrFZ9TMt9NbZlt6Jzj7rp4
a3Ar30UdKVWRY2NSLmtiHbd7mbk/FBVVh4RIHKXzx9mH8jq3JEWY85P9eE4F9MWh/pYlXLDaIpGh
8IF5vRlSAQHpohqeHFgj6JD+YzR2by2TezA4HsbArdOkHpcOnkQM/+lWdWa5w6YeTV2wYWT611Di
mVdDQx0J32wO1t1mQNGGUy54t9LvilMhVvmaP13rY+sBT0VMNLPq025pnhjo90iNn7aAqsOEZGe5
SHF1MxAhrKEIecQt23H8dqDo/fcvY+LgE9VA4abKYW5KL0Asm3uJewUYMz7QtLmtBVf+fGY3i5bh
lTLGnTtYZFyVwuXLS8sBrR84jyPWF4emwttvCP8LS1eYtYyYhMd1hIHTBC+AiBJKIdcONCixfNFZ
ucWnBZUj0P80mGS7bX+XDnV/faGyIYkW582HwxEhXCTrrFFFu6AWF92i3uPSN3yTkTYpZsuD85gz
2yvw7UOIw52+vmBT+scaHD/xB4vfnTf3ORJ9YZ+TqPs3rz85tlS5sx3DC70hhEKwGezlqSbSA70O
XZSH4lyC1pqJiO9Uaj0m3CEIJJ8cAd+MxGxA/kcchEOLT9z8utwcN+7Ia8g8ElhOc1PMZAu9MbQm
dmVO4bhKgmJrNvLfiD2eEeF49TW6ib7rpviDjCeEOCm+B/pRlgp8U1Q6uFqm/hUQzA6mGBsuQzwj
asXBpmYy0itVEWnajLlXGqrBOyqJr0Z2dMNki2TqCCayMmLkDMRj9q6RkS5213ZrrhGHyK+uFNAw
66XPochplxzW4p2UJOgea//GW7jaci4y2HycWyW2tikbBHyc3FFcI1RmTGkREsXeiO2/QMxH5k0Q
BPpE7tEsyWXDzwkQEh2gt4wTLEi+5BFamf5jLpTequEwVtbzIgb8Td305NRu2EeFOAQ6KNl94bZN
gPXiiqSo20BOcfKzWU3F1uFAK1nRw5Rh5iFYrq7h0BvOlR0kOaBR4gObiUYfECl8ykHKYVjK6pVp
xHwHKmja6OVD12OzJzqpmdmuE+T1kyqL12DE3B91q0JJVoes3SS3hKT+YO9yM87ETk9oO3X9Lvz6
FJmUCLOfhHHHq4spnGBmhm8ghqwCd5VxPGgjnJDcPrFyHgLrTMMdPA4KiGDDZ2K7mDo0IdptupSE
q80yAJXmXcho2A7MnZ2e997yutfaL0wg3hxdtM0gwF6+KKG9ztmiQrMXEKKROw01s0hPf3iVvpJK
MfaeEuogGFB1ilcaUD5G0RFVSFtJUG6a4pNS8jHP6KdllkkZF0kuXBoOqe+E7ipdLZ/gaJy9NVKO
IsffxhybY4yLqDYXuDNSnRgyVTzrhEQrTEV4ivRXi461sZag2rOmDwa+OhF3FzxDEIlQ2tCc05n+
0WLsbviHC1MqXGiQr9l77ppmp3PS/4nsJTALNm1ApNh8ypgD243yGYjJmoRBpEoDeW01GxUWnzbT
+xTD7iZYBQnqiZ5F9df1lfM/zs6sOW7kStt/paOvBx4gsX8x9gWrilVEFXeRkniDkEQJ+77j138P
2B6bgomqibIdjm6KSgC5nMw8512oVuNO5GPlBxYQZfB+A81yvDRLm6or8lSoJBmrph/hVLCSVthc
dZtA5apis4uxQ5nbwn3qyIyqDRIhwZPaWBWFWO1RAPZSW3/TpAB6yMp+jov0kXsJaFh6AW+pfjAn
rYvLN95aiNXJkKNxAK0BnGyjHAIffLTeE8tznfOwQdads9ZlP3rMTNu8SxRlgysv6TZo9ytJkMKV
lacxkS9DI8l3iaqiZtXqF3WO5zp12uHCq/dY7YL1Cz43ATeL0f2ZiorzQ71S4fsdSL58NiYpfwVe
zsVYZz/IkH7P2glBKpC7xiIwgQtwCYC7icGABxPfre0p2HMdh+FUXQwxFS7qE1bH+vS4DgC1x4Ub
mQJ4P9QHlYlqNUYSqaowuI1DNJUFDOWVye2B61qXosFeKQ9FJ14TjRVoJQMeOGNQ3KlGbO7kEUKY
kcMgVyq93lu2WtxBkXuQQpizRka9Kg1dKrQYODQFiufJQNAZiDjGQFEZavcTqfRu3UattW08G2E6
N/iG/dVz2VrNJ2+kXFFb4la4WfupbqKI5QWCFwTjFTfB9jOVvX1TSzWZLiN4DIHoinho6csO3bfR
opJQIhhZCLGFndy/YGGbb+KKFAkmvF/dyTqtMxvtSkc0gEmLGiw0x31khNWtPlQkG9uJYDEipODI
RviijE34WobyjY131Od0GF/tnorSRte5jZngG548o52SXvWDbfXIJcYBmqh5m5cbVar1deoi5Ipt
l+pAS8gfRsoJpkmlV7H8727UcthCtuGBD/s2edjaQnavqEtRkgoxsaV0Gh4y0L8Hfxi+Zu2I80FR
W1dDGtqGI6l7azJLfPs/RfO+VG+mbNBxgboatXcdCNTKuoEDuT961ExsTUekzpTIZMrNSJnti9JZ
FUwYRA/chLQOiHQSNgq+nG5ObTMMso2vJ8nWarufLdmEnTSq3rUiIStSatCI4wI54ulHkZCkLRKX
jwVmxPuyT6J9qpOgBiIasxLvXavcucoIj6PRtpqCbZSeZY5bYFE1GOhuSRpajULGwtAsJO2eAKjf
C1PYKy8IxCU2rBEC8Um50YyhvYlTu70JEd9EyM3lbN9NRoK+Op043oaGE0a+ZSqZlw3o/StNwfK2
qAxPJfeINrAbZ+4+R7cFEh53/TcL5dRDAS/l713i1pjfuANSziN8k1Vk1tOvxCCzDeroUEODNf5I
wffUoFSuoZP6V6ePQhv2bxgZ1TSjGxsjEH3wh11eS7s3J9AyxXU7Ei08azPkmmn7151uIP0+/ZOm
jYinRXUKq25AflpBFQkfjefI9+t1ocreXumMaUOKEd41BXYAZgCvGmfUnRJPEguTYbE6+XgyNOrB
ZwC2Opo85Ox1kx06+sLGFF71hjTey+hC7gJNAilEctNTLC6oJYDcATVE6jth+mnQbe9T8lBMG1ol
sMuCKtV8HnVIaya29EbzWfH6QuUOealgXA4AhFj4ZpfmCT/aVxXgyMlg00PPbJ2UoXYlI6SKjgZA
8ZqDl6PWCUAVqfKKOy0anmstdZ36r7mbTNyUaVJHMPp2ua09ekbUX2sBDnTGNHOBrYSHQQ+lm7gv
n4FGD3dhUgXXphVRnVCH4HtHheUiyMHtAALMdm1QlfsUFTuYBrQ7tEjGJtBKOo6pCEWryGqQ+uPg
EfqXf6191FGQtFfAIZEZDglrMmVTr73+6xVRdXI3b7aRivDyixCwwKWXAQRC0v81icXweUA7Qs57
+Lc2eJgKvsj120Qs9RJwkKYkO1ZzC8qzD6+oQ5FMMkZkXbQGamSWvkphTZSXfe3Tv/8p9SJAK1Ov
sSBwKvMm4ROR1buuKl5NXzU2CfZMK4WvtKEQHNhrU9xIy2I1QoDc+aVnObrygyJGfz2oebJPkMdS
M7269YV4fBsjRG4m1jWZB1wrssMoy/qnyADA5ufK19bM6nUsc40MgABq9Z4ZkUHONN2r8ClsS22D
gwTjpYUYngMivBByqn/qa2z+NJRmAa27pKJq5Kb8RKwMWNG3mC2QFEF51VILp0Tt9DZpOH1YdnEP
SeWBg7pxlxlm/VRwBfWTfD0qJfVmnQodOqrlQbfk+IA5FPJFwyXQZIQ/+6F4NHAzLaT8e2Dbw5dC
NmRKLR1uF2azCSqPRH/cR3tdLUjAaFV4b9rFjWhte6PIbnZP/hNuALa0a6+aesMe4UXKHnLe3HZX
gKO6a3ikEpwHfIrhKPsPZWfdly1eXXnVPaAMaFxxZQecFXX556T/5frjRkOrpId78ei5tv5oaBYX
Fj18QfxKXoUSV2CvLm4sBfq9pqH5pNUHlF6l25SYOZlOUdMPBaI3mpIe3NwFUIuixg1aofKdB3Ga
g/+oXiCb1bqXWA/dkO7gRqIUZo5A+48uVf2rvoSslBtwFVsP7yYDPjf3UXTwZNMbXmCUcLT1y21m
oQXXluZGDGXyo4tRtUXySrlWlRRHmb74DNUPAcgQjUFPB54fkpJ9ROIDCwApCV+pHWyH3nfKOjee
CtC1qxq1rbsuau4ndOomarsclSfo+maW4aiZoF/ztiw6EQUHdxjlQyfJPeUabAIR62fStJr9EKwl
uEdIslvRDbkq7CVLPTjofoxvo4XiYDngSBirGrePztxnGmdo+PeJU5NscdQBMI3/SSZNhiSyUa7G
oiuuTN0st2mO4q2eahmBEnQZktJbaoX6bowsa6N7GDNBILtuFC43oa8Q5iEPhlaIUnSLomIieoxg
SQh0CP35aXvbg2xEQhWoTBCmJOc1G19WgjrgRelGhdijq9EK3ezrCEPuXYwNCMCiDBEN+dASL7Z1
3cnoeY63qpx1LENwmwHF0g0YZhZThxJA149IqNjmqigx4q1wJN70Av6WAdsslMo7M0JS3gKCiwQx
Sg11s/PBtSOr+FAiL4HeSrfuENE4gOGydxH7KB5zmJaAVcf9MoDvwY4aoCbaHSxUShEMj6N1QglL
i0vMcERCTgTFVVI4Pk62ubkTOJBmfcmhNrG4CrXuU2MlG8t1p93J/S6VyThJaZEsa6rNWOgPpWp7
W2HY+oWdi62ZVuaujuWvqdCeOUckHF1zazVaAARtgVKvytKAmYKAbBvtEiZjGnrKddDj6DKA1qeY
ZgHolPfEtox7GfCiVAq+JexQegUuylI41rdVsjWYlJuwqZVtFmfgY4Kv1MGCC4I6HCUIlyhPPzaJ
9BJM8W+o1LuWIE5itbgdIuPaHyjoy748rtVWflbJVq1Ap0/YLzNCafEA8rh/5nWoCoLWyXC+GNDu
xF1JuzPTAbUFw+FWQwVGo9EexY+JHEOmCMAgrB7tEs7B2vO16Com5KYwb8xE+pVJ6BYqeoEISBfX
mwwZgL4GCaoGMb4lref0bfA156AOOBpFA8gMT32eoTs/YhgYjb96JTGxq+Sx7E6X6Fm4a0C717KA
SjZJfGAf5l8FcgencLzMzI5rO2Wnlaz1lPAKc8rIrDQ3LPc2vs+9gNhoycVDoarXHHgzVk35WpKu
N2OdrBpIpNyQoFLza7ruWzhbJ+bVqFjAW4svWube1kr36naQSKvKeLG5uEWWvmdE662rRTulV4F/
m8MzQlhYhkbdrZS2xVVQY17ZTtXKOlHI14IILkkE1zpuG2EL+wDZcp/bfvWk1Jm1Qbc5w/6VY5eh
5AfLsvxtq8vYqVIeQTcGLKxKgaJSI7KcebLmQo+1xNRoXfTPvSpxSY4VjS4oM2znMCHHc7PU1N2Y
5jBmsnCrxvVrjUTWyvMeEqOvD32g5WvKOActS3GA6CgYSca+jVDrbsfbJAHiXyqDk1N23dpR9TwI
4by9SDSiM4M9w8U9Bxf52k2VZK3pmDziBkqYuAhiyP2kZPEBr9p7M6KXJatEiRJMQFK095Dx4zX0
bAebomcFMYgLtUXuHBYpJoqD/Biqw9eKSbyuJ96KGQJktEiIATGMvhYNZ6PJRkWPNND+/v2Qyd1X
IwTwkv4IdbKAbYTiljlCVDbkq0hqn3EQezYG9svg2kIAGyHwHF2uAZ82IvG0+36hEkBeeMJsjwFC
33K6r4vwR2WiMjYol1oHXUOT7OcGj7JdTlADPE8ppACw4Tf+fTg237WSpBZufvEalvDXVDchiSXK
nTHIT4YEDJWLFBmfLH4B7GhssAfUy+Yq5XRwUWQkhDJB7spFws3SdQDQFkl19BwRbQtJ3oZTdXgn
ueWPCiaJN+jfcJxHMaV66z9LV0BmB8WlrcI8q/jWKC9ISJnIf1F3eVtkWVncU0NBx2NMcJbgfWxf
vkpTcM16MjjkYt0Hj9xRbQQ/c407hN16n3K0crAu5w6iZTJgP4xe//zjv//xPz/6/+f9zO4yqDFZ
+kfaJHdZkNbV3/9U1T//yP/68dXr3/9EDxA1NBNWm2XyH9s2BX/+49sDiof8tvJfHjKmSlOH9bbv
UDmQlbC6r8gNX0iTUh6UNDfPDsPYccjNhDLs2HSptWJ9imzPfSZ1cDGjAEdSzR6/mQpFpRj66pC6
SMlPxysAIeUBvXxU+wn7m6ZNDCwXxM3gT5Zqtkiv8Dpp1iFbNsWR2HzVtFtcUslncpb1jVi+fPvc
//7te6u37/+R5UOJnmA9+9d/fMoS/vc/09/51+/8/jf+cR38KDG7+lUf/a3tz+zmW/Kzmv/Sby3z
9H++3fpb/e23f9mkNS5S983Pcnj4WTVx/b/jNv3m//UP//j51gpIi59///NH1qT11JoXZOmf//yj
aZyFrrybF1P7//zD6QP+/udz8LNOvyX/8Td+fqtqZoFs/01jHqAmq5skbxXjzz+6n3/9ifibomlI
dBsoeE7nhj//SJkBPk9U/6bawtRgVtpUAE3L/vOPKmumP7L+pqEebtucokxb1xRZ/Pm/X/7PGfvX
kH08g7XfJrAkFM3kv5ou/z5xeeaQjXGGradpY1FDcWBQd+864YPFoX/ctMarv18TEOsmxl5MAdgo
rkGJrAGH/JAK7+W85q3fm4fZJLkZEFunRh4WXQNyZFZ0i/JrvDrvAYzK+/e3bcOO+zjsHHlQNzFX
UCxQklvS/epfy+m31fQ+ejDw74LHv/pem37+LmjYuUSxXfidA7LhYCsxIAK14l5QPAbgBs/7iGlw
3j0DkmyclQ0f0ejYVWk1HppqOaUMYXqd6KeFKaRNP3/3iD6tVcC5VetkQ2yCnZzYAwEApvM+YIq8
71rPWkgp4JhblNNRBgLRin1fZoJi7anLHn/E0gfMgvfgDgEuK0YzgUidmIMzO+T2eNPTXPn3/vDv
ISZ+vH970ixt70ZD68QikwU8jqCqto0im+qdmXQBBh0ktkHr+CKNzvsadfY1iLKVYWL7jYP0HQbX
NZLTCqoe5w2HOvsgAUiZCphbO4UurkGK3bYCQGbcDCfeXvl9R/1Xj6nzgBS7Sjy4GvJRBcUg04cQ
1TaRg5/2pqTekZf1nVrm36oYsLIpPQFovrKyfEe++8SKWZoNsxfoLQhbKarITjJ2G3UAx2WLX8dn
wxSaPpgN6iwiolKaQzJWG0exfe8VsY8YrZTSBvyIg4IjSImhn1+Vd1JjB+Ph+DOnYPLBM5XZgCE2
4fmjOZQUZF9TzmYjSqHj+DQU/YkRW3rArL/qsEKCXepLcurVRnJRSQPg3bbJwUvTq+PfsDAk8qzf
sjzPOpBppWNSstS7YK/jdnO86YVNSp7tIjq5m8HVldrJPN3Ju+IuwaBUTlTnePMLb67OmrdZKmZY
542T1tJ1JQt4AuaX400vvLk6256UBrCfqZiNU5jmgBRaJxf3wq/1TWjA9D7+jKXXn8b8XfCl+taD
QS4ap8xl8z5UBndnxfhiH299Yeaos73JmwiYspQ1DlZEj25eHArCfGbnMEBH88QpYWnJTV/27gvy
fPRAlvEFGO1EGbYd8FKQ6nOfW8tFZ8Ijd5XjzriyVSX6dvyzljpttmP55kRrlgmRCrjKdIUMXZmu
OVqG++PtL3ySmK2GPGqAm0J5dxLTvu7YRHYGTF48ZXBX7n6Vet4h1pWtz3vYbAIHFPrxIpJrR5MR
+MhFV601WT1QQTm4HXfOorkyBLCf40+bPuGDYCVmc7qnmmlWelU7YgCTUXqN08vKj8G397aVf+sk
5Qof3Uctj09tZwtjJWYTPLDqEQNYtXYik5wJiBQ7uesDE27X8Q9aan82xSm6uF0l030BQrnA6dHB
MkLfP7GAFkKAmJ76bnLHGIpEjYzUopzYgIlrFCbhXks4ANbW5fEPWHrEbDLXdhsCCWYy40Byj28b
qsxwKDHkezze/lIHid8/QcTFkHceCQAPDEALVFrrfLxNlOj1rPbl2YwaKRlKTRyUDpYFK+65yEyZ
6+NNL3SNPJ871FFGxUgRhEEpIsmS56GNSHRpJyLXQs/Is6mDBFgvZV5eOr2vgV7PIhRWfMpSx19+
IfaK2bGgM/Kiol5IXMzTz7nXfcaTftVj4nGBz9SJZyx8gZidDEr4bq1EEsbJk+4TlX8nnGBdx99/
ofOVWRDswOmXeW7Vjt36B2SU1lQ5wB16JwLRUvOzsCfbRkr7xB9toEs4nn/tmvCmNLL2zPefzUvf
pEiUywQeOwqqawzt0SuVMQj0BLDv41200P1TvuF9dADcHvc19uSOXaJMBtkH5Nnxlpd6Z/r5u7ij
C7TF5VqUToFIX/QQVaixB6eW1cLMVKbPedd4qphwQVOJZVVU2xhaMaJTayhqnzz08M57/1lQ68nR
SGE+lg6WkgghytrXOkdCx1U/H29/6RNmQQ1RsHJIqEw4fSPdBmFGsSrZhoaY0q5Pxx+xMLjyrJdy
IQwf+anSUS1lBbBs3YRid7zphbeXZ73TWsIqkzQqndFXb/0Qv5hQQcMsoRxrm+Ov4w9Zev9ZF+mG
GdcoxxCXVfUFUtl9mJWXx5temJ3yLLThW5YZEZxcJEw9bABCdEMeAunE4Wup8VlMy1ULA/qp36Xx
BrwnciTIUVXt5virf9wrqj2LalZleujCMXF49dciDUD2D/qP89qehbSh68uwUbPSCcF9oElqfJ80
Uo63/XGvqFMC8/2atTTPDIo4rBwT5czaVDZDn+7HsT0Rb6Zm/vNYiLza780bVa6QPY3pFlN9cD39
0GGBm+X9I+CaLTWm6/O+Yvq6d5EHay+lz03uglCEYVRHnYwmBJpaeAWApShvjj9laYynn797iiTy
oKK4jdpJo/xq5eFzF3893vLHCxci0+8t21405H3FKFQ5qFLsBOHNGCFFivY2KKMTC2Dp9WcL16uw
E++hgjlS6u9lPX4c2uqsE49qzxZuN0IAsxMiv+Erv8q+nBhPiN8f75xpmn80h2YLNwv7MYFSUjiB
dJfg2Fjj/9o+9fFz0b9EyDMef8pC70zp+veDm9hwL6FSEPk9yMB2GwEvz8XzeY3PVjBHBrjbkIWc
IcYqydphn7I+r+XZ+q3sUYpsoAmO0eXrCVob6/fHW37btj/od2u2dnPMZ5pscAvHSjuqWcGGOxFg
Gar+GfVpYOgQcC8DNODUx7xRL9Eb32imeQEy4sR2thCbrNmqllsge0bfVU5sav1GlK3XvOQNnfns
Nrr5dPwzF5aeNVvUdlnUmFvRgWOZXzQqDuiGgkkeKkaWe2KMlr5jtropT1vQAW3wWQGqK2Wzajl2
tQgLHv+CpeZn6zqqCHk1lGZHLn7WmaPDAPR+Hm96qXNm6xqQYyVnMBiRBMSwCpiBaklbwIZrKz4v
ha9as9WtNSH2GZlZOjWmBKiq2fVFgSTt8fdfWNTmbFFzJe2yKuAmJtt9cuU1oLPbImi3x1tf6Hhz
tqpJ9dquZk8dD6LQcH9ishiN5xUDgLv+Ho+AwPedD9nTkXXcJuPsspb6E+tqqVdmCzsKTVAhJgu7
TgEtIcGiR8OJrOlSl0w/f7dFRpUK5zU3Cock50U2ftWrcpUmd8f7e+m9p5+/axxWRmP6Bf1dobzY
qqDPMIo93vTCRDdnSxSBR0+VA7okaJ+KYp9r5SqDiTFx2I4/YKljZotUbohYuarjtgv20AYS3WE2
BpfieOtLPTNbp4WGIlyNxJNjF9aqxOO9r5qr85qerc8g7ApA/IBLgZmrD0hj4WAFefxE6wvdYswW
qALNzhSWRmjUlJshtDaDKn+q7O7EdFw4fhqzFWr2WH96DWk2ZF9Na9XIEto5vaKidNGb9iuupynm
IEUOjOh4by18zxva5N0UTdsgRuJ+LBxDTi984yVMf8UIiB1vfGGU5/XBKvfiMDKZQ1WafCGwbbTQ
fT6raWMWbcrR9aMmTQgJBqI2WvW9EPWp157G8oNzhDEPNy7uVtnQcWz21Oe0TkrIMflTXLSf1M59
UYLqRYVFs/KD87JXqjELQkUDtaK0gsKBCO14beDEJ8d3IU4YsxA0hFMBWKNpxZOxFIihysh7DU8D
OzBOlP0WppAxC0VJGdhKEymEInFdwwk3YozgE+ny+EAvtT6LQ6QJ8c/0uMOAhLThbpp1ciuoqiAE
IyTtvGBnzMJRl2Fj0NdVgRKlhB2aDf5u0B71KCvOWwnGPCiVmowmWsQwjKG2soMIYyacG9dn9ZE+
C0olGl2umuQsYqhPF4NswcHGrdhPmhODsDCL9FlY0pqxxyGE1VbYiMoW2ZWZKTdhiDQsrj4nPmIh
WOizFU2aCZrMyNGn6BNZQNH3imCbjnknTozBwkzSp497F+qaZBAa0MsCvjtgTzRVihg6YPV4fAyW
Xn+2hiH8msYYstBGDG+MQLmti/bEnrPU+9Mj37242+QhbNWQHa1X8dV0zOzGImkgkEk//u5LPTNb
wRSL7S6smZ2VJK9JOiFgo67LMDuz+dkShqZVCk9OSqfTK5gwJlaCuJsjBlEMVfDz+Ccsdf9sBYeB
H+pujC7KMMSgMNOh3VejpZ/Z+mz5WgJ1JD9Euj2PjB+SXt1Lhji1Ay+8+Ry7Noy1IRolJnwa9vc8
sA5tGQ8npvxS27N1G+Dehq4WkxKK7M+odle5aPIz256tV7ltjEwzGFWAswYKK4jVI+6vKtV4f3xI
F6b9HP9jN2k8SkrHrqj2KFrhhGgmulOXxeM4NOdNzTkuDlJllwqbyCn6dNdY+ecBYYaskj4f/4Sl
/td/X7kICseDkrFyqVvcIAqMb9l4Ijm20DtzKByGP7Hn4zri4Ee51wcMswUuWfC9GkiTx99+GskP
zkHaLCxMAuWSi5yLY6OTWtzAdZQRAVBSaLmjSAN5G3ueJdZeH0r9ia+aOuaDR85BLO1YocBVNFwi
I20F9yW/MI1sa7bqeVF6jmRxq9wtorQusFX07xC8/GaWZ592Z/uLHCJCnuYZI2IZOxF5nyDonThi
LcyjOXzFAPhY1FRhHMssNjWajqJSH44P8lLT08/fbS61hLZpNKaFo3vYxPGvN3Z36nK90LY2C/yN
l0PWwsnICbriV2fDlg9LLBaOv/jCVNFmEV8Kw7KGGc95wdRXxCB4VnQMSrrW+vgDllbYPOjbUmeL
krmSFMMzMKF9XiIBY3Tfs7Y+L0E/R+mFquiTNidT7A4l7oHJGNRXvmEVd8e/YKH/5wDHWEt6IGEm
EVR4d0Ha3aZpdKKA8Qbq+2ClzqFBsCirrA1YqQ00I0kMVw0ewjW0xSLwn6Sgf+yUHGVS5bGDRgxN
5BTKSkx710cPnu1pHCS0dJxSBwHKy22ubdLWxw0DifCNj9jJ2iD5voOR16yM3roBJH9pwzLF685e
QRfdoz+HxJv9Usb4rNUjfnKUktJqjU7GK6ymg6yOXy20IUSMOJmNxVVebYdh3BuKfXl8VJY+YLZx
oouvmzggIaEUIM+mmHzIQem+CrOCmyptuvDE/rn0nFk8CgqhlKhlkmNBn0t31XWVSts4ta4jbAmx
LMa6CWOlE4tl6WGznU7Dp1drVTZSMt0WEHnrMsil9diy7dU1Wgvy58YOT5yHF6b1HItUYNzQqKVc
OFLh70u/uG1t6evxsVkIKmK25TVoG6WeSdMDzvVpYq57Rb6rK++8YCtmARH9xNYgTZ87VtQ8I0l+
j6jpiaYXotUcZSN1g9rVLrkWGwpEGWB8EGpPUmPhIX0q8730iFlA7Ks4QrZ8OpC5qDp1vn2FHv26
scVdHZ9KJiyM7RxsU4kowsaGkFX3wRaw6VXcFNvjY7vU9CxwZEFlmT1avo6BGbEcIQilFyeOFQvT
Rpkt6X6s6jBUIm4fLYw11Q5uO0zPYWKeWMpLrz5byrVFNcseeXWN+7eq4NWDAMzxXll69dnClVCY
zi2LhVsW5R0C3iuYmjdI+JxIaC69+fTzd8cLK0d1elTZJvALffI1+YA85onNc2E6vsH63zWd2S2x
uk1yJ3atlzbOdr6v36Cc8inLtOfzOme2XutedGE0XUHayt2qQVkglYt7I2aNx9tf+oTZGUbXsyIJ
o5K0ENsRUsh9/eJWKLZYaSLfWxE+psefszQKs5WLUiqMrJItx6/Sq65tbrBMOO/EPgfMJ2ox1vCI
cicr0PLF/hcVqSfV1W7PevM5aB6xwla1kSByDB3Lo1Jg6okJo355vPWFG84csqnlvYEhIWqGWd58
arMCAUF/0wbFtpcwBIy04cSOtbDI5vhNzkkow4Z67hgNKlSWdxvl6jZO5BNohqXmZ2vYxzbTB+lR
gImJXpOkOni9uqp0WT0xfRam6RwBZjYitDzU8Bx44Huv6R+6tnvmBrUxMM46PhILM3SOBDOluM1w
T2BPh7ZfTQrhlnJikO2PD4yQF38LQSHcukEqyfuVEqR+nD0PoS6eJV+6L8Fhow+58/JgXXvnQfLU
OSisc+uujvSBSz855LRs7rNE2lWW2BRFdQrTuXDckmcLOq0avXI9wmqIPVhsSLuwDV5M1AG9bvxi
S+OkKBusjw/Nx7NLzJFiRiDyUW4YfSmttrkRPNhy/Kkw/BPb8sdrUNizbbmNUNO0Aw4ulYIZaOR9
qTkwjkV97anSveK1Z60RlOF+nwWeIgzkuCl0hZ3dYdeKrVI0oHdiomB4vJ8+nsJiDh0LYsl326zK
HTzzLjpPf9E75C3Oa3u2wtH0DOPRBws4lhmqchIuxvjqCa8/letZePk5qkTF+FQtDCaUlxE2JLuy
0CE1T1WrF6aQNTtWx3aKlBf1MqdAfrpHoDTs3YfW1J/O6h1rtsIrtVNVxH85fnWo4breFsjE83lN
z3boUgiRgpAsHTI7F5FQQXlam/Oanq3h0KJsM2pk3ZGoSW7MWkVtVMWy/HjrH8dsYU8D/e50ZPdC
c/1cy50KYfQIMFRZqw+WFu7CsTyx9X8chHBC/f0RXeLXSGMTWPMu2FbjcIX+yL728UZFyNi60ER0
KHzlrBQYLvS/P8yPdXN0OW04cqxeaw0mnoZ64gi81FXzMS5qVYpji67ysfhV/dERcbSxy/yaieWf
GO2FJWDPRtvttcpAHhrvlzLemMhGKEgZD96ppMJC83M0YKqFhYagGsAht0bpOHnl8oqYTDieOKku
xYdZlB7NtpYsrDocRDv3UpLcBGGyOz5Tl159Fpmpq2BgWtjk4APli+rZv4TfHgZDPVX3W3r1adjf
rQTPGBr4G+zHaBD5KDxa6OvnuFAff/ul1qevetd6idBqPMhh6bQK1kB2eCdk6dtZTc/BYLaEhJkc
d/S5wBVbrn/Wkvn5eNMLfT5HgvVlYnAqYTaGNfo8KfLVsbSJ1BMvvrCg5lCwuC7QNKo9RlQZnqs0
vrMCeU8J8Jbq0PN5HzAbVEXO8DUU7FdUF18jnJO72j9Ewrg83vzCqJrzUaWG7g4SmWsbKUsj8B48
Sz9xI1amiPWfCUwUN36fMaIICwGgcrqMRdF3TLtDVPQ6FUneEqSJLKoVEqm42uTljRu2yjoeQniJ
+FIiNdyc2B0W0rfAxX5/CZxIOqRfSfunbbotO+kborcPFAv3YRFuS/KfeC+9FFp2PUGnxkz7crxf
l2bGLIoj3yC0pOWm4ol73/2UeebKSu5b+VQ2Y4oZH/XtLJSbGlrWYUss8dL225iq9aXtRg+GVl2O
avjDLNDoP/4hSwtoFs5tTxmiMmf+2UazbQN7XeHd0iunclULzc9hZqirC7QzmX+4JhtUV9FIe+iU
4sTqXxiFOcrMR/8MtCaIHRlnBZR770I12rpNsTfEeelIMcdnIcTlFgoRjOS2jLFlgxoW1Yh8FXd4
bwyDlpxYqEsdNX3iu/Dr6SLP7JTKGJmaQ1XhTxAFV7nUnChzLMSBOTIrsP24UQuAL0GAIY2ZXA6G
dmLbW2p6FgZcvCxNr2IFNr3AvQDHOAjiZ03OOSKLc3yKHBOzJzbHnZkm61TTV5F+4ia19OKzNZwI
3UtzaRpaO8gu5ETqVnGgnacDIOZQLFshIOYpEQLC66o0xB5g04nIuzTtZ2uWHCpC+yX17LGwDe0l
MdvxRaB21D5rMXeRQdbU8sQILPTRHFfQS3kfjy11BNwK/H0qCjxVkqA6L/jM8V6u2rtICjACdo6v
Xmde2WN5GanuiZmpLCyqOdwLI3Igrq5Nukqom8DCTME0D4nmHoZMbFp/uBdI40Zuh6UjAnT++Ojr
wV4bvRsXn6s4tO6PT+OFTpwjwnDaRtxOoVqC3fQm0psD+gAnml6YCnMsGNtf42YVX5gY1cZWx72v
CKdXlGfsINfnvf3Uue8ik1kH2DWXDJI1Gbh06vBYUxo9cwZMXfaucc/37a7ztczJZdQQU6N8aNXQ
+OwO3YkDwsJGqs/OB9CuEmH3Zo7aeIqA9lBhmOwdXJxddKrsFII2x3vJ+njD1mfBhKRMMAyodqEw
IbAqlpX6XvGzwbtABSuvLizVQDiw0vzkS1lq7onVuTT6s1MCJnqA29oJLIZIu+mHO87Z4NzNa7Op
z8pbi7nYGd4GuWc3ZHw7dF4vapWRx0VSPzH8CytjjhnDaCtwq4oqWdoZ6i9flhsgw11zXrlAaNNg
vZtdigojzqQu4YStlTxVKDk/ZuBXTyyMt5LkB4c0bZpz75qH9W+UJjAip8cnMJdjJD6l4B5DTGwz
FPCrqruJ6mLdNRy7bXmtFfKl1wVOoATXxRBuWte4hGR1aLL+3kRpe8jdrawpV408niI/LMx+bbZ2
FdXvRKlz8+pJ3Uq5fxXF685wLyZvXZFEZ1UFxBzCRRo1RN6dzGdj1sVTlavRutAMGU8RGzeo4+tL
eastf9Tbs5Wc6qoXpoGdOeXYjtu4yePnEVzAOo2KcOW5gbYx45452sPnPIAwzTeSr+nfJclE7xy8
Lx5ohoaflV1tcj/DLEQ3kxXeR2iopj0XlsQWmw4X+3Uvq8Vaa9ufieZH27hNvasS2MEF5ivNM5kP
b5PEvStfSH6N83w39BipuP7atNJgV9pSvB8bMSJTXWfrwZO9VZ+gumsPKN5LFRAfSWn6CyHK5jIs
4wITlxav2RizvFqPUMeubekKATrcoDQUSZFVsS/wmo1W1WTdiX3fD88acUoLzHprlpirmFIp1lab
yBdZ4wfrcWzSFb56X0q0OXe6lpQ3wo/Djd/0eFpVOA0htetjqNkMF+yM/5+zM2mOU2ej8C+iCgES
sAV6wEMc2xmcu6Ey3ABCCMSMfv13+q4cfaGp6kWqUl4ItaRX43nP4xxqOMg/y25e7x0KDFxvqQZu
tOF4rMLiC4dbatw5nosOdbK45+2rrJFyaPded7Q9fMpzRgGuJigbmMmbX+CEuzGFp3ECRjrw7/BC
Pa18+mFPgX4BK2hK8NAJ3xUfJG4Y/v/KgwCv/F1Yflha0r/U4PW8tTJsT0veOI+K2v1ZCnzZtxfr
TpVldY/U3PDEA++Ts06/M8V9OMG14z1g02W0KKs9Nhaye1prEjD3BVgBavjsk0XVAvgC0LTcAq+w
5PYQ9U45JmAU6UTbSK28Pkw3JjTXWM9IXsElNm/DdCi/9z3spvM956eNvYyZ4JLxuQ1Z1oSp7A+z
A4NsdKLccwzcqra5ehXMdpb+UrijEjyeY2fp7WxWt+ptrFGzK6kCPjpMCXLC3V4noWtFAAzuzD0b
M5wpDSva0kOG1xSm3eK8eS15XuFTEeW+f+pz+wu80eednt34kKkTA1ulzB1HhWkJ/LI7iH8rwb9n
rHmygE0dlf9yfQBtNJcpNZSqb72aaHk3I9VOWj6eSOwHWTY758D/RAV/m0WN7uhnLX28sFZ3TWX1
rxj49l3gWk7qTYDDLXkX3tcNJIJk9J1vnXDce5776zcCRtl3EAPbpEPU7rToxqDzjGOMo2pcq5XI
FFK4OnoDRAJIJY3JfGf3//fnUsfUJJbLPHkzJtd0hbV2X9R3uiGJAy8zcCuAm64jgKBjPJrv7MW2
rsNMya8IG9mFFb4H733r6/ghEJF8dV5tEGS/WXdw+Ld39CIbQ8TU/sIQc5jKDh9qLazk9Kl3ixjP
p7f1imtcREwZKRnuH8LU5kXwXFPpvOCej367Prw3dqymAFg2yDPOGUqfx+/d9GbX34ewBRz71/Xi
N4bUf1rLdzsyno1aMh9B6gFgDXUFaM07zbLR6I6x1yO2V0KljmnMGk8CA4cGYCLw23rUtFSjGnoQ
QWSYAnACyG4CQx8AaXaafKtNLr/ofZvwZQ4moGRSH/vfWA+4oSHwp9tpl63SL39/V7o3ZJbwa+6n
2N2C5jnCqE3DH31ndt9qdWPPV45Tllthx1KrpOMhL7L8xYft4Llom2rnPW5jRJpSxgU8KUDBWpbW
Fi9Sag31WVpwTeWq1KAyercZKDmmrjEESR0sMkZTnoFzQa3DmFmxmm68xzWNw0IJzEyhJ5p2kh2c
5h+WnYJ2zw9io5NNMWMZBsHck4Glum+jnP1g8+/r8brRv8Q4oHnZaLvw3GLpgGkgqVj10WupSHza
70TWRu+agkbfwu2htABctsrsVE9ZzHl738/968h35v2ttrl8+V0ArK7miuSUpqPT48TjIQ1jbuBk
cVsDGcGbS1Z6VM80zeb5CMLIPeAgH7qevlwvfqt5jOglAVLL7ArFj+185NO9dxGJj8jyue1l3ZQ2
ztOFhtNImgKX6CXVipNP4Pm/WjgqAH4J0ABIrZkAK+f6z9kaTs6ffdGBBwjIT4jeXgCZRIJeA3xy
Dw+VwdpLMdxqMXP/BCwn4BSIM9t5HrzPIq9Sol607G6b8YixKZpn6J8pcE2pdH8pAB8yK4xL7/P1
9tkYq6bGMfcUBztxpelKLqwbPtqHkADTfVvpRjC3voU3qhGlg+A1A4jpAKeM09CNpRsLsIVnht6Z
MVSXgj4Ay/210d5Om281ixHCgwdGJkDxNG0aqb5baz5N8dxzqz/e1jBGEFfDrHpwx2laQul7pKKU
x1mC73a99K0tvalq1EXASruwsLJUoGFpRBWJShx1gWABcforB9ynruTPAChS1jnpyKpYVdbO8rnV
dsYKHYgJqhMHH3dICYjVxJqYBVW489u2Snf+DOhQsYYTEtB0znlQAAQ7efAihujt9/W22yrfiGak
g/vIBwdNTwZ4HocqKt/1d9uYKExlo2gIcpsbYafNnB+waYmWGib/2k86Ud40rogpaFyR3wEIeWtj
XKHVcapZnPBwS8MQU8zYkmoREifoVGX8s1b2Kzi4OyPm75M0MQWMtSxE1RaTTsuxxdwJeLajQ9B9
5N48tPWBS4+8W5GZO7WDrwMQiqcgnkP4gaz1+E9fBjt7iq3yL39/V35Vd5NWdaFTYJlwKyhLUOxW
FQRH6Pb5TZt2YqreZMUXx+X+krKRPTJZH/rQ3in67wOTmGq3tWgpHs31kuLWLh48DwjmMkYeFyhL
7em20WOErc6syuuyBbWH9TFgS+EnttymsiKm453EnW+Q4wo1XWhbHAolu2Ph4W2lmq0gua36xhqM
XOqwsIA0wE08jLEGcZBFthOyG41vyttYOJMei++c4lr54Mzedw6onLZ9IFvl2021D4xluIHKJ7fL
EJ8g3UMgllMz3uZhQgJjDc6cFo+kvTWmeHgCkq1IAwrU5Kh3hs1GYJm+d7jRH/tyKqaULF+lePI8
Byioj9dbZatsI2gbmJACeJmNqYaptQ39PBlncMNvu0AFNvbPOYF7K94UIGvCkJlnoOaQfd93wXDT
GQPcnz9LF41bL25hj+nc+X7iBFV1cOc93+a/r4HEFB2LEet3yacx7Wl1tFR9n89kZ2O11ejG8sq4
t5RBk08pNDQnJNekhc8wKw87wbRVvBGnk6tyj6pmSlXdi8irf+KJ8q4m6sv1IbPRMKZsUc2LEuvI
QGrzPQAuvcSf85frRW9MA6ZsMQinoM1KjMbFa6BSL9iK64AvVfcJSpRgp/G3qm8EK104GTqbjGlN
aQszdJHHHIjv5Pov2Cr98sveLYK14sCL2MuYltJ60Xw+lhX7cVvRRqj6MG9ZqM3HdNIgdbT+XaDF
TpdujBhTsrh6yMss6YAuLfyPML9KyoW/TNkei2GreCNOaSunEQeVMR1wdljARARu++SLPUe4reKN
ZbXnxbrMFmrvdWD8+ZY6wyzm+4InxusNv1W+Ea5E8AxZq+2YhhSUxSyI3SnpZH64XvrWmDeiVQ5i
oAEeFlOLnaFSkiE5lRVem/hedtdG9U2toSOFByLVjCm+dKYOjJJ2wZAvXbxD4vVyYq/Xf8fGyDdF
hyCZ2nYTjmPKNQybO/co5N5z/VbRRsjy0QsLXWdDGlZtjDfVo93t3Q9uFW3Ea6bddnUab0g7n8kv
QIawe2/B9vW2Nrl0ybvZgDHlY4myhnQFzSixAw9GN0uz7uwLtup++fu70v1i4iOnJRZXTmIBbG6V
l8+3VdyIWNf2gtmd0SzzwE5uCDFGvye93hqORrQ2Xn1BPFl9alc6VqB9ee5waEe6E6xbjWIEq67w
UuPOxZCyf4ILC/3GYo0o9XGMDFsB+w4yWTH1ebqM2efrbX3ZgP7/0yMx1X6hz/2S4VYlrfw3XUNp
3A9PHFSqFhjPrGcRMCY7P2Kj6U3dn+stk10ItE0+0DbJlrJN7cki53a6dS42NX31wsBAEn6fdpx+
9lT3OBTzP7BA2TvEhhuNZcQrIJAKTuHrkCIf9qymaYpAHU5CAimFVb3aeK6P17k6Kdu97YWLUCOG
nX52Q9gs9ulSO2k1Vh98twPrfI8Rt6HUBy/izyguCqDXp7weUhXQWKoOaRqfWOPENq5dSPja2nYk
li6hoopsWx6vj7n/7k3/NuiMALcWF6Scgg+pN2ZJn0NxBfb2UnfnXg+HgrrpWOooC9SDzNTON7dG
nxH4bAi6gIuhT/Ngilq3jG24rqzrbVPtBa/6fjKk8JFwsgHdlEHDBKT0AVZch+uNtVVxI/bndYWb
HeM9JA6Od7YtkSWqq4fEr+QeYOWykv2lO0zBX2hJKAtguQPjRe7ezUhy+C77QBQ4Zk/KObg8Ax/d
VXgt2GmujUnHlADaazMjSaVFc+ngK9zsq6gOh1gx/qwKdQqs7mHx7Ju0ksDD/tk1NYy0rWASfSot
3R5HNbLY5vw2RxHQG/4svbKGpWYdhhVQCHZEWTAfgnLcYx5utZMR/QWsMwqn77o0WKyIQsN6cL0+
Fqv4pKlXJjUJkqDa83O6VPlvo8CYCqApABDEUV0aZncU97pzk8O54BP8jV6uj+StDxhRny9q8JAE
3KVuNUXNsH5tvI+ZUyS25+8Iaba+YAT5UJRLJ3G1ntarlyjiy6iCLVjbtr/KeS/UN9YA0xkMIrd1
4H7QpQJYH6vxUxjBHwvWyYi78y8eYgnQxI/nNht3omVjU2FKcmZBmlLDgzsNWHdvtfxhnfbuAjaK
NuU4buAGMOxoUPQaJAJETQe4uuu9vTFvmcobXPFi4YXSMXXnN6K9OAMySxd7jlBbFTei2l4C8CPs
QKUTCZOMLUlfqOS2ihshzXBQKSy4BKZdJaMRrsBZ/8lbfl4vfKveRkSvdXOhsWiV1k2evzm2KGBv
JOwf10vfavPLV9/tyUOQKDIwG1VK3d95XUWNavGSuye226q7Eb+sZ31WcpQ++V2TDBkyi4bA3ntj
3SrdiN1mBD5eSZSuCIe+V5zzZS/lZKtoY3XmXZHnYS6APKidIfGafDkQGNYl1xt9aw9lqh3bSyqt
qyFIbqDhXVwkX/tImPAiKMez8E4Axax+LKQ8emt/2y2SKXss55qWmb1wqIcI3hUzKeYvda/rPRL2
xuslMSVbmHCyrIckL/XVGx+s1Mmde9G2596BSq+uX2cVnIEdeIPj2CMdx2jEM5obLLdNHaasyysC
F+gZi5498YoLyvthhTtr5hyu99fGaDB1XUVZ627ySv88NSO4Wk02nt3Mql9uK90McHhGjWAFsjN1
WbSUYcTL37eVfPk974LbHkpPQWw9nftVhEcY3pEEmb1yp1U2ljXTmw7yxc7PaT6dF2/APTZcQEgW
eewhYyIirL8rxdOwl/e4MU2Z6q4m6AkYn2h3IWFHRRU/Itvk2aH80/WW2irfiHcxz70DQeZ0Lrv1
U+24x3b2X1orzG8cn8aWPLTAsGl7tBXNxhDshOrD2CK9EsZC55t+gCntcoFs9OYlxMDU45Q0Vv/i
CJBgOiWer39gY6NkSrzqrJgssfjjeRjoh9J5QprlvUdUnM23vSebEq+ubmW/Snc6W6KNCS+Sy1sm
8oLj2+pvrNGkUKuFLJrxHCLRwxYpEjujUTy0/k71N+aI/3IX38Xa2JF68tg6nW08Houep40976iv
too2wpgKuLEWzYxAC9Q9keQAc5DkeqtsnatNZVeLR1KnKNR0dmv5UdH+s6r6Q19fojlvVNx4zveF
1EXSXvS9Stz4svyf+Ppda4UeMn76sZnOhV6OAWmfFNE70+lGKP+35r4reqor3E1B546BSh6dPBdx
4UHZT7u36022Me2Zyi6cFSbcFE/TmbH1uExtPK7/TBQXHpZ1N7PhAHExBlaxk3ax0fem1MuXdtmo
oprOc6/jHNvuQWW36R9MK7u+s2HDU6HrZT4eisaFF5nSB9Wx29KCAfb4c/mxJg6yuS2ms1fO1mHl
9d1aaXYAPubX9a7Y6GrTxg6IpwkeFPV01oWVLNbbJH+6hbMTGlstf/nou3FkB0ODlwgUPloceIYK
0hZyuF7vjdsTU+mVdWRVfoWi7fYX3L8jjbSrSyqTCn+G/d7ueGPCNh3sulEBrQJ3rjPHtVlUW/Ix
gwSis+n3jtg7q85WGzl/tpFCTintFokhxO14bFXiFOvOfL1xkWG61nFq5xPBv3PoFki77V4bb4on
68EJnHPuyYOe9q6WtkaRsTaXXogXoAEh5mrv2NjgHAuaf22HvYf5v3eEbcq7ZL32MNMuMEpz50PP
5qhXz6PvYn+0l+ux9YVLG74bqko2odM3l25Y/YTjOFHRPvJDO8rVnnTh741km2ove3R5w2d0R43b
5HVxz2To78dlT467VbyxOjcerscJJADnxaqQ8KGjqf/JyN5jyFbpl7+/a5+OhJNV1RxLgv4gkSjo
2V20IEnyejRvlX4JjnelC2dqnMmyxrPFWKxdN2J0iaa53gmEv08WtqnzslW3Ao+NWbRVdImV5b8i
EfO4Ev1c1G0qSfDz+s/Y+o4Ry2HOWUVy/Iww7H74gfUSzvrRCdUDgEcxHdudfdLWWDV22r4AQqwR
+AxgBCR49p0pUv7jEvx7/VdsFW8EsyCFZjbs9s6e20QTfRL0rZzuJN/Zim30tan7GvKC0WHBSArq
LOrL7uLBEuf9XpT9fT61Tc2X3bKi62UwnrML+SYQax/Xlbd3jN2qvLEeF0HFYJaKM0LOWIMsjeaT
r8On3gvLnaG6VX0jii9XC/7cofpIzj8t2jrN2EJe79etul/+/i7IiO84i88Yjh+O+tZ5RTKMxQIh
8Z7r51b5RhC7ozvAwcQdz63lI70/aJ1HYC8VsrfJHiFlw8bENuVf4aADCKGRCq368dILmVbtU9GG
YxZTMonsVXDCg3NbdXNxYoGjkC3eWHAbKHw7L44ZLFCWpGZtNdxVVuUXUGOGSxYNVeHtbdk2etB8
Ds0U7C98uKKdg7ws0Y0FED2jurV0Y3wUndsgedNFLvhoAdyik7rtbtqJ2Kb6LZsom6Rc+jOT6pBX
1Yom3SVvbLRKYMxZwWQHHQ/7/kxC0L9maqUVLE6S6yN7q3BjxirrnILyNvfnyh4Pc4AXM513wU7Y
/P2wYpvaN5a7Y1FnHYacLE5aZpgTmXzokOAR8zx7CDRt4OXlfRC2fZvtrG1q4mBbYtfQrP23nQJQ
omya4bvi1W1Zs8Cs/jkRcF4XFbFlf87R32nJVfGQr4iIJpvmnbvSjbnAN4bpGM5w44U9P97rP5dF
HoV5e6rGG5cQ08qPCmw1p1n02G6Kn+NCXooe10zgD/+4Pp62an8ZZ+9myqmyaFYDJX7Wbf1Ne+4D
lTBT0Lc9LgPWaBTfuF7hO1V/5krgprr9AePDxzkoD7fV3tiFaF2rKkAaz5mzYADTIf9Zefzgzfbe
XnAj3Hwjlhs7LxcNZuZ5mYAp9zzd4gUr39usbZVuBPM4qaYfFBp/Zs6CrB1Jo5HQ23KnbFMZN+JV
HcRP1D2jxZs9zKnbWafr7b5RcVMNNzmlLiYv686jkyce9veAtOyE01bRRsSGOIMSMmDETNZzyUcR
hxRPnter/fdTom2iUe25FbTEXHymxPkuxldJ+xQXq8e8mo5B6UKysZeetRFWpvPehA6FyYkYzzz0
5H0IcOO/wPIEcyRJv8cS2mqpy9/fhS7B3Y492BSrr4RZ7iz7n9nU7iVVXpr7/x/rbdOEzy3ZmIvW
weLL65iyL3yGsa1IYDFTNN+v98ZWG5nBGyhLaoVPZKH/pXDYL1Dyvvie2vsJW+UbsZsPLWmlRvlk
We5oM57gJ3znjLcp/WwTisqWqmkoDELOOcGs344WEF559UOC6nHbcDWlczXznM6esQEq56qOPMp/
Osg/8hx1qngf+zJskFLObusNUz03uLPuytbrgY6C2OSyLZqshEB2fL2zNwarqTNjjcWRao+tYliK
U8YkjFPZzqXnRj+bEjO7WUq2Dro/e/M/FTIdhykqytueYmzTSY4u0CnBmaU/C3iI1PIBrkb+slPx
rTYxAoDbRdUyH2Urm9EPEtlS2J07exPpRgSbkjEejoHtOmN/7phVtZEQzQQfiLZ/8PnKU1IW2SMS
IYvbRCS2aRnnwA8+aPuhP/cuPwW58+i6e/nqGx38f/Ix2qq1VNita1E3sTc0H7Jg/VjDpya6aXCa
cjHV+SCjDtixV95wGqYpyaVz20ppqsMsIpCVKFA0GAh3onSTeql3xEgbw8eUhmWwVdGTO6HFrbB4
zGxWHl1hsZ2Kb5wFTBO5S1IATKRtiYOG9SHP1Rt4w1/zEfeoU0DunIZ97WX1VgdDcFs0mH5yuvbC
jiglz/Bas51oDMaKRjVl1d4I3RpGxl6UWqvkVLTy7Dj8TvbOm9/Nx4Kvn64Poo14Mz2c6sHpVFap
/rzWB09ZEdSA92StY3w1Cqa9q8//nmj/sjCb8rCC92GvSK3OuQVXP/FrKbqXvAVWuR3iZg0fc3Iv
PBuat8958Kki8gDj5SQTY+K3P9a6eggsL+HQpa+78JutdjV2sStuS4cOdPNz35IT0kqPbU6eGR9u
G+amhEy7Fu2qVi/nMguCxCGkPS6NvXee3rgBNFVkkKb30Naty9lBklpJpg/jwhOk83yRdI8KuxGn
pnNTVgEGRBy1novelUdb4alAWcEe32ardOP4CZu+Du/g2XKu/XWoI2JJR8RB4bFf14f1VvmXXn+3
yyxkU04CN0dnq3LjceYHpvZUQBvbcdM2r6nIWOJctZxxvm2ryHIHbiW80hQoEa+rddz0BRk+dWsG
DdIAlMm/13/SxoA1TfX0Yrcr3jsWKMC+0zWLrO7LsuydurYKNxZ1Levcg/p4OTcZFt3yW6c4PB5v
Ez3CJufP3rBWD8SGAE02TPY9mZszSF/PHuCg11tmq7ONUPZXbdVDSZYzGBwltv2siuYu3Gn2jcJN
UVnuZY0DsfFytvuWfw5wEQmhvAQIYWcVDzbgqrapKuO1Qv55FbZnCS8A71NH/OIuWAQdHnA/kLWv
s08c/qnPq7J0I9vpVsEjCS2PIBGlDEMuwqal74YoA+5Bpl4hbMzdbtD4L3WRzeEFdDeWd/26XLSP
vZj4P/DVGIOTCIgbHOBZSZGmR+oheGh6JYdjZYOpcSCzstVvPKDDRtf2Bt4A14o5IdEK5JB4EnB4
RCJ7H06nYmmF+5T3rdWfQmfRMh1aXbHHuQ28WNN1WQ54Db6basf70jZ6/OEXgfdYvGDRGew1Wmwo
349rI+2fZWE1Cx5iRpedXWC1YNXV1WOOsT4ii7BZOjdPdIu3IbBnG695JdyZfusFdnZROXONREO7
H9e72etV8wuUsHxAMcXlAnB0y7a8R96dCO5rcFvW13Ga8+YVqI91PMMFJJAP46rEFLNJ4ARcKDCZ
PrZVm+UfM8376lA1SFCNqzyULK7dMLOPyCJb6Z3OiqpIlr4KdIQDaKtPwOK2Hz0fGTH/wq7Qd+MQ
M10ee1WlvvY1ybI3ENCnbyWATHbqDIHKkrLAFcKpbLlg0dCwafytJmQDfuRI+mo+zsAVB2mdTbCE
rgYpReyPTWDHy0x1ELGBSXmUnDGQJLps0InIlEfhZWDhLrRF8qs66rX0ZFw6iwV9/DJwdJ12gQaw
54EQHO9nPzgHgtndqa5lTk8FCXuWhGjaLCpwV74euMh4ltCR6Sa2Ien80ExTIA8jtI+YMqZc8Pyu
R6JRcBzXIYPuqHUDmSADpJtipdbhgdKZOpEaytaP8o6UP2z45UMnxn39wBvIP5LMgcviqzMKS5yz
uWzGyAulaJFvYUEpXY7UJ1/9pfFtNGs7lbHFZYgf2/vcO66yK4IIu0kYMtNF6yxuZINcaFr5vXOg
tGROLOvARQSwecniaer0Gi+6yIto8ClyFzsZYoz1blWxJLCrcPq0ar/wo3KBwBAZmjTs4NVJC+/Q
snHQ59ZelRPXtVPwj3JEJloEnIeaTr6csd6EVTfKTxZTYhARdKK2OGtii+aJrGGxwEAXSSXNv34Z
dmEyQOO7Hkp0ILKLFmTmw2O+KAhU+vn4SgJZsThQzeIn9coYP8I5StvR0OUrfaLFDApnXIHcow+w
ap/HJhKdnEUqczfwjxasq4I7WVvwzshCm8FpR5b4/yqQUZn2K6vso13J9qtwrVemyEFnbohrAdtT
976Y6uLzEIj8E5m94oe2h7Z6G9qgFu2BD4toqsPcT554Llkm5G88SxJ2gK2SE4wRcsZddrcMLmw6
IznltJBxBfBNC2PzwZ5DuNfwkTy0zPamUzUzSh+CeqgE4MwVkoRgUT7qz72w6ukph3N4firrqs5+
O/kITgGaw63zXz0QZyrRuBZb4qroJ4hxawINgoCWfLrLBgp8NDxnJnqsMdiLb7rqKvWAlTrgsUcx
VF+brsKqhJf5fH2zQpaXL6ySmTysBfJNH2ufh9WpHjunOtJhquYqHgZXIANopb2Hlx1awcoYfoWz
m5TYyKgTclDqGmgXAsuSui38OXL9TooH3CPncNAL/Nw9OGBqsURpGrJHblnzdyYDqdKm0okLFnkZ
zbBoW+NyeXFgBL0iwCWeqLyoyNZIu92TzmEKXfbPldWF+sCBfv5WwnWFxkwyNnxc3Ib+mpndww5k
1UUF8zI58HPurAAJJNTjsYukpi+VN9ldzAhzIqlAFvbDEhSBDDvtxg8q4KvL2j0hezgUKR39EnBm
wX+MS/kYzqzs00J7Yep4iiK4l9rtozCo5Td4iwtxLL2KIEi4Jd7Acq90tE52+UR5/wt1qH6Q1S1+
Oq3dyuemChgsRzUD9A7WbrZ/sDQs1u+GMhh1jMMzWZOh5Uv1LNzKbj+seQm78YEw0kVZJhTQJk3A
8sd6oe4RqN5LYoL9CK4HdmH+wvT04IGz22FeXXtZRNVgDfMRVL9cPcqmI2i9GYtlrDmAiJFqiHKj
EPZTY1RUfRbGUrelDUA8Ek0jyZo+i1W+QkLWjWNe37Xe2q33bjVMbWRrfwTqHJm/4XF2m0qewlpY
a+zQEnbrhRUgn8fHZcNyZzcueVzdaoFCA8ZCLJ5xOqUgYRJnOCg4eeGytbTZeN8vOVzmHW9uUEoB
0JLuwrGIclevdcT9zHXSOq8wO4YZ3ocS1fd5EDOo+IPHsrYUxope0SAe49qLWN6w7lurR1W++WvR
0AiTHeXHlnS1l4Tj7DRJrwWpYumGonsRubbVg84ZFAAWUMIOMviRI/3AbZ1dOM5ZwA/KaloeucLP
y2TU1eimJVL8AH1HusKTZRcZiannOOvJcsogi4tWWvykwOggUYMUGPurF7DpG8VM3sJ7u1VL3MyS
eMlKMYF8nIq6aQ6llg25a2id0ZN2RAuJ4+zNMe6fCEkKJ/BJFAzOKuKlaK36DBHpylUE5+OxfrTX
eZziepwgwp868N5hmj4Pb2WLjOwHa8hL+kjaIByBokAHQ+AAQ9Dvk99Tq0ggiZvc55zhGiQCOil0
T8ui6bkfsUn6Ngi3zyIYLNc2AD41K2G2IeVp6TJv+QByIUwJA9mObiID0mGnBBe++eOaAfQU5UOI
FqUZnB2fLblI/uRqp2AYarUY17gg8yziqe2W4dTA/LS463xYvCUMaz7WXt6uS4L5rFzfBGTbVmwT
KExjjKYaKJJ8Qm6yVExkZ3AkMAXj5Vy4CURZOU3rru7mSAUe4s0vhzl7pBP2C5c8ZuRsdYglHL8A
Xhy+V+0S6I81POBYgigtOhgg1MMKM/qxbe9xZrecQ+d0kDAhysUXZMrC0ItiI1ilXjhk44Pw3LX+
qLEqW7/toYdSi9aUX4BXApkYStWejMjg4TVNW9ZE7rye9CHkVj3ywlEb/XuULt6GSZk5JfrYD/SR
tb0oD0QD5vfk1zAuP1YNRgzusEmbx6UF4gdcG62ZJyWSPmg0ZXT6B1Jrbiec2KV/FOXE1hd4vLhe
AuvmaorJtMBfRMJAuozLEMjE4+h3pYgKPffWQfjVSO8XJM45Mc28kCZVE6owWgunIfE8js6SzCpE
j2KjVbOLmqvpjqNFveexXt3lUTV5n5+Ex+V4attBY8zLNRsOBMt4HWmntGnU5nhJO1X1Irwkq4Y1
f8OVhAMWQzMAmeXr2v5KIcMdjqVP5+YAwlABuYJfKQmA7jw0934OSIBXc3qPF5TePYVQUeXpymXt
fXbWfEkmVz8tAxqkccCMHzNv+DCXEEFhedX1LxecTVBBZdkCHDktTtPfDwDKeMcMU8QHl4lGRZoI
xz5bHsiWR7wBVeNdOcFvLeHCHmiClax61T2ZwnuHOXMdhc4QkmRYueaHxZkUibElKEA3wH6qPrgl
DgofgOQR/ikYKF6Eees15alcM7H+I0AMhr2yHiz6BHbzOoEDEC45CMLD7KRq9mUHwmvdDMfAdbn3
ZDlsDhKrn9d/lZxcGAeWmp1xUOkx4y7Ex5rHQ6vpIke65YNLcxsVsIl3rCcN5zyg44MMqSJtzf7H
3JdsSY5jy/3KO7VHPRAACVLnVS9I+uwe85S54YkcApwBkiAJ8m/0LfoxmXeXujtT3VWSVjqVi8r0
8CkIAvea2TXbVPA+yRKcNDbbWINTOEaAU8i285CH2GBXIb+zXHo5cp5tRje5wS4RDxCTNQmVuaUb
fynhmtcMkfhUNz35knWoHeOllJokLoJz7imr/CxKZ3/szyhF6Q5xH1jj61hZ5G5I2LTLrIJWKbQF
gsdoR7048nLpYtHnyBAwo3Ps2GajfMoHZORdQpc3VeKFdRfdKJRctbfLcZyQh8ygz0MicTfdBULm
V3W7x1+LsaqhlKya9tavibBfx1U6FYeVCIK0wS5N92DlBEz/MLKBIqH2io3JprJENt6KraEH/oNT
GbdMHkMczrqEgPJFX9i0NbbCCWz8YR1LXidVhEopDlEePZRhrRnyJqrq3Uch/Rbm1RztW7/p66Su
zSx22cLmyzBO/Z2eK0122N0HhJnL6zqb6mmWOyUDiuYqLHO1C7U2M/Yk1fk3laLTcBP5IpJbbx6X
5T7q+0q8tyofvjncIx8A+BBqMWMVIgVmcWpOuoWHJh0yeGvtTA+l57kbZVDtOD5+dOvTxb8RznBs
isXIH6jO5ne7Fq7dTYMULvZzoJgYLDa5l7bA3dttZcZWbevAoRfx1xWekrQg0kuWMFrnQ7f2YZvI
ojDec9sXq3fho0OmAPomqH3zyPgmUeWMFY5zs706CQTwIUl1DZPZmCKIpd2KqhFD2vdNVG8lb4fi
RiudVSlM8QKzCbzSy/YUIZXNZbDe9diCPSQ/NT3jyxPHZM9ygOZr8Z6Y6rrhW74MS/dc1NUgNwiT
CuYd+ggW3KKMaaOPvvDxKTG24/ElLhe3BrcBG4E4zHW+mseSVuaLh9Bc9tl1geUnkncy+qQXq2fU
iWhoE78uabSJlM7FUc4UJ2utkQOaaEJnGJC3qwf/RNIqT9yRiNB3NJRo7duuq6JNObS0O8GVfqS7
EoLMautKuOxf3ZXHbk9Hr+iRX4y4JTT+rdcnBNP4JXzR1kBcvA5DefuVOT3cGIcOHz2l35jtslbz
CHgjkBa5uMFYpYglrcihsWqF47rN89d17TqXGh5h4GS0EHcnLBg8cxNil2RpxoX0H1xLiUlwdtgZ
+e5NO97Jsew2+B84s008aKptFhZe9IFOzZ83raz9bk9oCOleN09e/eDQoc5oGVyWH6bak34FwGYh
dsvhQBu9cWyoRRUDXUKhFsq+YXFeL/y7QZ55f+g0YeuhwUYE9xTSRsUSS9EM03kNWnMdGK+6Zf5e
zh5sBbkrzYNFUsp7660cYEju8jUefJF/m/IybPYiUPS5KkXEEjLRDF5D3oK+WI/YR0ATyhWaDrxV
nWpHJ7kZEOsSvpgeRsWH2vhwcqaW5+FOVoShZstUK15CBLyz2KD7L9NyobksrmElIhqwrbROfCY2
r/wv4doBPFimbkRnbFeQzmPFXLEBEOPp2NWNv/yJr8G/QWd/HpLE56vKItOYyUTY6l7Kpks7AOTJ
IJkPgyhm7lq9Brsw4n+WZPzvAMKfoWzPeJo2vdk7dF0p3LXh0eHs73LC//zq/pv6ru/+xpEMf/kv
/P2rNktfqNz+9Ne/POkGf/7r+py//8yPz/jL7ru+eW++Dz//0A/Pwev+/r7pu33/4S+b1hZ2uR+/
98vD92Gs7V9fH5/w+pP/pw/+x/e/vsrTYr7/9stXPbb2+mqq0O0vvz90+PbbL+wKdP7nP7/+7w9e
v8Bvvzy9L0VVDPZ//Pf//Vnf3wf72y/S/9XzeRTAVNcLBA0YwOz5+/WRQP7KkT4uRYjDjYb+1ZIU
DZ3Nf/tFeL9S4dMwkswLZBRc5ceDHq8P8eDXa9/g4R+jSHh4xV/+16f74fr843r9B3KJ7nTR2uG3
XzzxVz3mP8iuIAqZj88WRAIfJJIR+wn2zlhHJaw5QS91kbfFfpa94p3leHIyy7xtRhGOlCFeaEmD
LLDTFjXKVVK81F/hx9imGobz92O4zrvQQWsCuy31SPMu8BNWAhrM/TzcClaoewu7iDOd6/4CHLNB
E+z7vZdilqEcN4Gz7UtDxhI1zdK4/TgbnNKoFaIEth1w7mry/ksgnN27RvGth2Cyd1czWB2ttvcj
OGt0GSIhfd+mo2vm8ghhovET3wZkP9mMn8YqUium5hbsL1jXTm3WDgj/jCxsJDSxsbkH9d3HvYww
iDhn6oKGJIzz2S9VnPnOPhASzrBat6CFLwDQ8q8twLJXhKyRTWZRQJQgo2G70eTeQVjlmzhsTNEm
uIvnIzxSENZrhC+fyTwNb6KeWbmt6tUMSdWysYyrrJOpBHB6dRwe14d2GeekX5CzFzdyrja9DkSI
dKlJHtt2mlEYLGRf6aq8W8JKo79TxTaqXf7qVeCpQoMhr4FbeqvmhVXX+GD6ApynujGFmnZuHMSB
jnCMqyBC3zmgpTtnoeOZZFU853j4W4FsrV2Z86WEkwgZvyxjQz6tGfjPpvGmSy8Kt2X+NfavEwK9
5xhuuD+pZ6sBtHMcN3WsZ1rByhC4Xj/P6jVktB9iTA6XD1ghU2KIMtdzXOUpa43UsDpo1KOaUGTH
wMCHd+75H4ybDHqBqt9noN72pm7LbVO3Oh0lasRK1DT1V2I/Kz0Ut2hU2U3eUntqSSO2gxPyMAOy
HWOC5ZViqMVAwWjl/SCX5aPRkQ8cgeTynsH4C+uMIVMMt0eQGlT152ruXHfsZiU/y8piCkZmAeCa
IoATBvftuuE8a7YDs/mhmYmXWD5l514ZqPkpVYfQY/UJWaj6olSpXqwo6o9AWfhcYELFTxDhVHyF
enkBWLusy53JCVNJQ5ZhiPXqTWkzufJzF7jwC8mb8D6UNNgGBNlIgOH0bS7EIhJvAC4Ze72YT3Ch
7y9zwzSKIp8vSUOVOANSXxJiAnupFRWfi6L1QJchVB24VuHuEZ8olliRwT96vuwuE2CuNwGU5QnY
Ctkg1F2+O8DAiVN10CWL1xRvgPyqk+DlevYqmn3LyxzjTd5Awg1mMYrT2k4VLBqa7lvnelrHNW+a
Y+Yv3pF0vr4dvLl548VQAK2U/d65sEn4XPpHsxh9QbBkeUL24rTtW6mSGtV4G5uwwDRe2fPwTAC9
PRiev7qsA7/CnTxhodmLXRYF+RAqnRPuXvdtrDR/aLV1T0Oesa+Qdo0XFGwOISRNtCGSuRcOqu/g
W8qPrah6HneutucBheGtzzxh9lPVqUdRZQxUSqmrb4DTzhQN5deohmj7MucR/YK+NPyMk7vYhLMc
oRZw2TlHXuWXSFCSYMys3rCBwlEI/0hQSNeotEipus+RIN0tUJjmUw1tc55mORYm5orHObaOwMR+
nJfwkwNrsBFe1e0bpHEr9MaNu1kiQNJ1Nmcb16z6Q0barDGbM5NElcNOJVwQyrgMWp4ajeHYGHPQ
ajfZroINw1AfhlyQEx08BkKbtQe/KPkrNhUDJCEHILys7nZpuNi1Fv7JjeRs23sBBdA4NRrTDTYP
y3iIMvKIVDhyzBdK9tHVscTC03WLjJru3tHIfwPQ6R5624QaFEoenqIlMhtEyRdf1znvzgFymY/c
dCwt4RNxN2A+KMVJF237aBrgWsaKj8Dp9YW043hqaT5txogtl4iw7LEY5uZ9rguCvaOhWZ4gqRXW
vS0eS1DjFrES6cAf1tW8eEGxXk8vXAMk7PVvTWH5rpwBb6xR276FwBB31eIXT5nQVUp6yZpkqH1u
U0549eS3DgQlGBlXxJFsBljiyuGVa6YuLVCp++5aJRYVGvSk1TU21CVrD6gsmy0rCrUbRURfJq83
XyC8QbG1dCW61yjbkQF1ftbKVzlHZus5mt2Oug7RQ1N8gdgNlBwn44oO7zrbe4qRBBtX61C9OySX
vDm0U1fbWSjJWVUXVUJFKYpEem54taZ2OlFQ7JWxhlNtwlaM/cQV8jo/ZrBBF9yvMKjEkewdigwo
QsNlITfYEtwttZF8m4yXP+lSkMOS9/mmmsoZNo7ruO+Ad9zIMQAoxpDFuNcE50iA6gYojBP4BSlB
jv7chyewGqqPg5yG2zYa5BbC3O7bFIkgxdG7pJqWEGKXYTHfAXjhJV4uW47gq81bDRv1VA3U/1yN
mb0wMs5oWLHnpejevB33Sfi00GXcrhnwcY3MykM0NeU5jyCWTqJB5ypBGgTmWQraACNTURcmXaPd
B0KRq88ceZbvRIweuJCgY8cp6INv2SjcXQFkIkp6NIQ3mcEEOaHixWPEu3VVYTcODellMkymZCXQ
Ts0d8d41l2iLfdJ+XVu43rGhArHdOXUTViTfsDFrj3poCmSY+izYRLkAgOCDqgDj15xGzsKbwmPy
pUa3+YwNuH/SCL0pMOBD/WPXrx4AiUKE93YuF5LkrSL+Fovqmj5RLvljMAk0MJkN/GNVTMW9UcOQ
FP6ggaAPw7PqhytdPS77oK7KD97V0VOPOfyTmEe5x9GDADWEZSK5PK/zT0B0/BI9MJsfPDnSMNE+
gJ3Yb6LmtVlc97VD2KZOSFsK5PBQlb1qzKqdEEiSwdIWlW/S+7Y+DQCIY0hj8lMI1DSuR9Azxhf8
Zl3WdY5DjwQfkEWNAGQRQIX2i7vuHgoVdowqxU9BY92bgs4erzlm3Q4x2dXWU3DqSDCKR+/LPud3
alyyFLgQ+Ed4DfaJWCJ5AUJVb4K6dOjQJimXuL6qiwqb6U8aMap3MMnEYGMWcrsDx+XSHLV1Al80
nYQBxZ4pwQ8/trILvwF+X7YGFvIFik5Wlykmee1mmVuHVS5HwJxaGSQfrBoAKZPHPOwQTjxFm3k0
0Zni5NggR07sXOmz/ZBlxY3HSXdng4Xio7nyRBqZvaFYGk6cGu8LKCl/63dDfQzaOjoZ46k9kBF6
M2q6voP7hMNhoxt7HsfK0GSGpnVTeFmBvL0SEV7xOBjzSMlQ7UwHvxrYavAbx5f8zu/CYKdwFW+X
FpNMCpKGF5b34fcFW3iTNGapDwFYD9COCCwYvbY6QqjRg04zwe3qlXTLtFqTELjLE8ju9g7GmQNq
9KjcN001PrRSDpDTUs+8k2nBiV8Suhk8GKkreU1A0DZL6ikDuY3i/GHpOnsTZRpXzSfZyRMqT+Bu
W+yibHKJDNHgF/60fLRiRsdfkFp/w0bI73IDslerKnoaibMXNfXzbWc9uav9yYIJXIc57gPgRtqu
wCR8sHwEcdS+vCOUdPc9duUz71X1lnMks3IPokcMdansBOD4pVZFyM71lQ/QxZLne8z1reEtlRpg
acjUqdUa7i1rWUb6ftHQlMCFw1iO2k8XIzRgEX8Iilq9FVk9iHiJovoWad5DFWcgvHW8doPnQDhx
5OBa8LSoh6mgT5MUMs1LMYG2zjESC+zCj8NZizppscWIVEc4TlEwR1u/VSCAeV7DkxI+w7eOgHhk
LAiPKpryez1B6tJpFKkofWAvl1HMSUa+y8VZABG98XKTbSsM1uzQSg9vrCH8KwFlt9NY5QePdPaL
A1X9dZ10PcZmVkTtQN1A7xitSI8KSQQgO8DGabZdXbgXGTXFdLUS7W+UQKOAssMLL2Umpq8T6wM4
Jwiw/zHAX3ILSqj+glmD5eSvEzIkJqBtS9yvJDv7AlBsCgMvu4NoJWA3LXVRHguQBCxFKheo9RCZ
Sh1waw6zBwHrBPgA+l5xnP0C5hhI3eOP7QhvA4wBuue8ZOGTrBYckR0fx3M7Fmw7VdY8dsCDSNIA
cNr3k4pegq7CSVdzdLiWoQ6WFvvORq6rfFPBFKhEwhT5BYJIjFhHa2n3QHbZaV5D1Klj7eDb2M47
zTr/OwqZ9lmQCamFjdcexYrbPTFTVqKHCZbmm/JGOL62XnY7m1K8EJzgt/7goUZdEfSb5LqM9oMu
EZfpGcOfh84v6m3UrcWTqb1gh0McByimgHxoiPJ5M4Ujrhcox0PbCQm43vj9Y1fX06Y1GX3VtFWf
+tWQC4Zv3NcW06vfCtNNYOaNhi2gg9PBaNr5zuMSsc2LajHWOAFDPGFyafrEWZU/IVenuvOMX9+w
BX5hdWfHHvNYvuv+ytbXcTCY6RRBrByv5YUQBlOgKR0p05iJlu2mGLvo6Dej3qwyXE4LwM13BJXR
PafTeM7GjN5UgZGwx6Z1i63QXy4QmZJjNg50V+tlvIEngLmnnRMpLQcSU3jVJXkG0DPHkOqF+65/
GkxnnhevoyKGoKJ5Xy3En4nk3ZjyvMy2NIQIJ/FwgkIhTyCuq3I5slTLvntcPbFuIa2unoOiy05T
MOlT0SFwmbVYKnNEvCOKVwaJUZCxFA2Vx+OpEu7UDmt+bTWcn5K8XXDuNNewSiRj56aTj4C5kUbc
kmJ8MpoHr72GRHzEV3iBiqjd29klDQIPeMpLlb9n8EYhFz0jJftSqiIa4nFEeT635RvCqttNHnV9
mtcAX/DLL2AZNeHCIEobpoYeTnY534LYDvrLwnzG0wwHa7UxkX/1ec6w/A6mmQEllCab67iMGII6
QXJCc99Ldxo0Jly6LgTsHLR5fgoEmsUYm8ayHWtVIsnboJYpTfvRsAEiYDGOz3NjsO5rsEV9i0ox
bUZXq7hTINKwACpyaZmqbzsGDhjwbTkmdSHy2ywk/FCptQMdgyxGMDrmFhwJcrhdDyC9qhfk7i2Q
53wE0uU7EMLTMxoz7Jy2gGYE3T5PBoQjHniEbnlWUCOMgqDRxfX/NiCL9FZkWb7LygigjI3s0zpM
nMV2JtVLWE6IAweqjBqzbvL2HrEQ6MoCau+joWm/eYtXpw1qqDfkorhXJIQuG4LhIp0s5TLdyaji
e1iM5+8NLQAEF7m470jnbX3or44LlVCQ2JDXGxl5w9OKs6aEYF+rvYfZtwOisYdvvlXqiz+HDP4u
ZvU3YzDnR93Z/quDf/Z2In3+0bUz2J4JkbMkaQuJnHIhB4vWfMC2w2YN77Y6LwFv9y2/b6RpNqiC
LeLADfURxo4bYau0vz7X1IPNBeQ78xhzNw1V6uXWQ4U+heSAja3ak8HDZqtD89DDQTnRvezTOlTt
56YIh89Lw+YzjLLWCy0BkTWolRbU00Ur1uduzlmMUFMOPmydX3xGoQEBjPVlyTN3HnDXvxvoDs5M
TJMCAJSPXSzWtjiXpKR3a6co4EOi8RA182Ndaewoaho6BLYbdwebq+rCOyh5QU2AK01yWAhcfzbi
j9CarSsEIf1iAI61dhPAovFr4IXDYVwRJSoRYboNmyra2rHVt1hPNXhh6NsKRB3zvkl6txR7jiNh
ixunrGIxYVQcympwKlS0zRteftqUC7LfbTO0UAwNzQ6XydwQAFdInPIcUIZp/DKEeXHXcUIstEgl
+8Z0oDYgB/Ob0LdYCWG9Ri+rCtvnmbv5CRqE+kMR7rZgx8V9jpPjAZqEZQ8O1UskHHTugtZyBBEM
9gE6B2TH+Vno0AOIDNGovD00LZc7H9YCW9nPwWM+CITcZ+v4bsXEdohtw91XrajFoWPDIN80uOym
0QE9TMvqf0aQfQgYJhDr7QgZ0iOdHX0Fd5WBfO8Y7L0sZcd1bgFqeaL5HPAeupgSYkaD5Xe9gwgJ
wDe3wt8OUAugYCmna5PpquXoCMfOBC3YMYeEhqZRuyzXlr1HQ0Kn7tEi0gnDpB51LDVDxVU8ANWg
ccWExnB1SG6rqV13Xhg2n8OsJFA9Og/GHYJuDVwOjrZeDEa8ZQ5js7WHaavw/FekErLXCSD5bQeO
7WHMrrdfHy3tTkymRD0mQvkFERgUI9tWlYdhLoJ3YyN1sp6PW0IpGEVi++zgMVvb+fMoV5wVUOs2
436AsqHezJG/KKiG+24TRj1+T3Pj7TwXIAM6UI1MgkEtRRKiaNwGTLTYhCPTvyDQFnbXVNITBryL
vTf6OHzU6CVZ3Q88rcow++7VGZ9RfSzqc1UNCH1WzMZexloIy2H/eSwx7MySCaKqi8u9wSV0FMVp
xu61QL2RI0BymMoI1CFd3QCUgvMijaxPPi3YaVLFFg5Pvqj2Em4J/crKqn1ocZE/GaBG2UPPDIHp
Zq+GLMW+395LyeRzULdoGlwn7edo9JpbIut63gSoiW67EPM7AL97oEmrDdKi8/L72YJA9ykUVks2
ttizq9GEQHDhPZREpF/u6nAqkSQjxQXDtzDlUrjDCH4qERKz9EQU3UloXHZeZfINzCkqnllAkpbR
wtSJhlD8IOhk96XtQEEX4G5PNmyXGxhZ2nfDGvRhpM31S70G1XY2EyAExfib5zwPs9ysIym10M4u
kRYHz4enYMyVZn4caWrDjV59OqVTpYtvaGbchYAYeOPoFeShHnP+wSqefSeqbCDssBACjiXZOgN3
MXDA+XpGCRIJQEoufEC1C1WyMMjV3TrQ3NsxGKqHZprddgg8mnhB1X1FRwhkm+CjdPW6PKiq01s+
S/HgACA8U+lroGrtFEfAyTdr4Gc31MvMHiq/dj82mmxpE2RnOBc2GArro1cheP4ISW+TVhACfUai
1HKkLmuOPvQtVVJRHSTGRPVdWVTrExrbEeCFQA/sj2j5KG4oiv3QR7XkN64Hgtmu+5Y1uth0+Vzs
W8h179AJ02qjuIy+zoVfH3Iw/M/tQihCqyj5gGCi2c6hni9yVutOOcEPrUZ6DQB8nOQNwMkyiWgZ
bkCbTEczNuHBlmOEmmWCUJaCPD5CrzBctFeEe2wXuLnQ9gPApLqBwa4LUUwsdlv2gr71kclAe5Tt
J2664XRdnBs0VcslbIryFuBH+OQgwX/Iw3G8X0rmQZWqyqMei+lxBJhSxJzITsQtjppuG9kmuOc5
2tt4XZSfDII2ZayKnj9UvLuK8jLxrrWeIc203nMgRoTMr8CWq4VEW7Sz42leZoEiMhgZMnxZloIT
Jy6uDU5nzGGpL2vuAT0oeAG39RaSsrTKx+C+XuvldnEBf5eq8SBHbyzEAJmRD97IWhXXUM0e7Bx6
dwI6l7vOhuaC1At9gcYTO8ZaVxhCnqzcFHgmwghQVeEjBM/DMDSfodxaipjKHsiLpJVNW1DFzw7H
xsYPBZSdTV19qGUJzsBcpgQThv5zMXO1p7MZvoRCmytfY1IFh/VEKdsfBcqZG4w69hdezxB9hEV1
B4yqvZsU+Ho2sPWp8yroQ6qMQ+bAIaIzRW+2NOhQiihWk40PjXJawKr9oSmhnnZEdYld/WbDAt8g
/RteWXGDRICT3wJhj8s1yk6Q/JgdJDfhnRksO1jAkBism+pTMNklxRBEuYHuxB1KJVFL9ov+lEP7
/hnsXXUzTTQ4zkteHgfVVc9l2M/7ORvEuTAqL+NcZuRVLBPsjRcggkCJ+/rgPC1wyuksIT1nKQl1
8cnqor5ZcRVO0H1nt3Z1/qZdzHpuzBwAHyPj0wLPn10HhV/c1JO+A54JvaI0ThYp1PboI2qZvZSF
yy9DDm0hDvk+eKRBPd2uOfiHGKOj+j2AtdAz8ej86HGMp8Uc+BYCyqDagFwXZvpXjHzmGQA/285x
lBfFuSsqLD1VsbmMqS/GlLI52FBtfKRtg7eDUg3A9XGcaHOTTxk4AFUX9T6X8H9fQxFuUGZmX1wb
YYi99b3gNcA+8ERH4NYp9BgDQOQaCrxwabcYDmBfFOX63JdL/QQn+fZ1nMIVOH8Rdjs4aZagfgBt
PyLFAEJdSNYcTfoG6m0f8CF2l7Vcb/gELSOQMeJuUbWrg8x6NFPoeXwO9EOIr8PaZ5BqjX8a0fuj
gALktZSgwDnYa46RJMAfP85sFQWSa2HvGuz83PEE/O+aTHbeL4H8JqEzib0xejdKb/6J4/+dRf+B
Nb/Oav3AmUv8GgWmrmUkQ1/8nHoGE50VFMlY7HNmP2YCrAn+N6zvEzuxCFIv0m+ahXhAgmtY+0Cy
ixxzBnDib85tv8sefqDz/y6l+FlucSm+9nrQH/ZnMcUP+otb8719tP337/bybn7+yf8fZRfXSc4/
kl0U8/uPiovrE/6muPAY+5XiREU/xgTzwquvz98UFygMfgWDC90EZ1xyKvCc3xUXLPgVgQnQP+A/
HgCBhwzid8UFo7/6UGcElIchkiKvOo3/G8XFVU/xj7VDAANDaAEzpp+W6qS8EDF8FNMkZ1AL5/Cu
2bO7CgnSJ/v8Z3Gi/2pO+voe+Ob/PFAqEKuAbVV55+B+vMlf4nlLPv3T7/nPl/4/Pv5VWPRPs6ro
jQtCVrw0P8uH7Dy96jOy4L+oD/EnJrh/c6P9V7+hn4bIZyAjyDgf6Dm0pLoPzeRtslZ0O+Rdtmnk
z0alxRhFRytQOqw5vB1lqOS+0xksJKxq0x60crJCGAKMZqluAtRxOVw8Nh1HMzJ6U4cZshwOBCNG
wqYCrmcemfIt5mODGG1LC01nHqUhZMrbyc/h/u+gTLUV8N6yJnInAn8Egajlvq/4Vei9GGQ0evw+
hOH+K0QE7AAmrfxc5tmazHWVPTtg3zCPaeNgvV9JVG4xHZFtSIExO8Q91qmyEFRmjIYHSjOxhwy4
3Nq59aGRDoD9Az9MIo18M7owtTPl3CdZbpvDjDm9bain/gJaFqZJbFieazdXQHWkeYyaCRnKrtdv
OWTKO3xMqEL1OHwHnzZsslKA6S05ImnCvFNxrlq+J2E77Kx1bEOJNGd4Es4bYUIf5zykwdnaN5ur
nhXWxCY4hl7R7CTVawpJptgQVcwn6H/pSWA8EbOeqopLbaCpzsZgsy4S+LWA5rWEQOKG5qxGBx9O
BxmAtrHOuH0J2fCTUHRJog4cGOJGDBo6kh1tg4klIPDyT0wQfjwz/rGCf5oeHoWW4witwFlcin2Q
Uow97RjkGn8yInu9x/7V6v1JR2WBElf+9QZhV26w/w7iCDzT/0tyzfXO/ml6GIb7U9a7DrsHO3cw
o/ShIRBASMwnYNqY3zq1EDT/8a1+3ZD+xRf52akuyjDJpUnNzw2f50TlE0sWq/oLvh/Z60nY9I/f
599cj5/t6SBw6/yIROi12p6BsftSzqEPLouhSsn9Fam5hif1gOnLP36/f3OBfvarm3sShUBf1nMd
DFszirRV90399scv7v1YGvx9df1sVbcE/ZoPTK3nYSjRndJUij1ANyBZH6p7mroD9oPSPf3xu/27
r/LTPj9YVKbrQpYzKU3Co8+DmjfIp/7jF/+r3cW/WgA/bfWeF0SeV1fLGdVbWp1upy05L0mZQtB+
mQ7Ah+IiaQ5jikmYDd2gxo7p1iU3XRrtovtu+9jE7f/k7Dt2G1e6bp+IAGORnDJKFBUsybLdE8J2
dzPnzKf/F3XvwKc+UQQaaPTAA5Yq7dq1a4XtaF4qXTk4QMFo7W7tfFvqN3VCKMhhW7CcR3cSQvA1
DypeED2hWmHoLy18KkAMIHd3kwRwE1t/T1xj5KmgtcN7HgyX5yN7F9V/NLJUjKhbSADULS4Ziu1v
Ap3TBi3WVUQhwfGttUHil5YiFSvApEoCRUUrxPbs9pZtK7fWcXPbeBf1Ndt0jmIBUmlC18ZkttHK
4C1tAFoSz1fwWJ/hAHcHaE1yKFWN26k+8dWhkGDYN9v3+grohWvZwkI6RcvkERlAXq/LJxcUX6D9
RA+GXtGoagm0sDSlVckORWmiqXXh29DF8t7AkvRhHVz05+eTubAWyZyD/UiIfGDdKqB58QMA5mQ8
/ijEsoubrv388/Nme7BUaD09r0/Dqk6Gye2B/1Q9VwCK7PmX+aVPU9Ejxv4uarXkXbgYiL/xRA0a
DYcKb9NlHrB2agdybN0AN4Y0q4pA6ZFBrne8qmxhNQ6mZ8kSvA+WYTS/h4HbOMWhhepFbIWA/JtR
PgFqT7jGDCWSmAFAwmcRxejOBR8TmtzPO7HUBypGwS4JqpQ+hocUvKEMktZ4a7Jk3EIcoPX5AChp
M7GqJhcaDQfVAnHQZHRg+jZgxpl/md/orZOtbJs7zPrRPFNBR1XCBKBinBuKHe4kXmP3yY7bxLs2
1LMThyanT+WbdYdX8tbs+wvv1pvnI7hw/BI6Fg1KDzwYGs4D1Y5QCMdDaQp0a9ipGssfM3Hl5rA0
mlQ0CqtczmWAmtxJRu0wU4DFJV5EtkVUDA6KS6PxvD8L+5FW9ENAAFekSkZXQaV44NO/jVcfILu3
kj0ufX4exh/bvVIjUWpGHD196/YBYEbMQVx1CRTm2X6wCmi1Z7UHDMPPlNFNzfIXayof3/W2N7Z4
crhZqSPvIivRCm0wlU2mnVit0nnjG6BjWzbar/gr0uXfzwdxKYpL8yz+6Cbp8ILCAiHj1vxHH107
8ivCKyfT7HgU3dn0JSkuXf8vfg9IamnhwoyRkTWJ0eiOLGvAyeVLifxDPaYrEvGLnaGCBF4hBfhc
Y1Qni8VjwmdrdWZq8G8E597z8VqKpbSGIa8SCOWCtusGbm02bn+u96WNul22i4xso+7Je3mKNpkJ
cxqNt9ObZAiab3Gn580vLUoqeKCgAT8CsODcuT4+prj8KSxEHsQVh4Clz1MhQiJTgAcQaXRn82SN
SZF0wWHhgwEbeyWMLy58KjpkcqYywtxEZQ2GYkY6eNGGpIENoU1GY3QGqPo6o3kGjFN0fwv4wpYY
NpgF+qQXDtIYrdGTfztyaS3EjqulMeGyyRUbjjV6AKCNKpoE85/mihZC9IGKwSGLxag057Q/jjkw
7rCDef7xhWA+F7Z+btsWnlSll5AeFhEgxMOdAjLmmtr5xhj0hj8F4M1xKyfWUhJLayNWvUpiiL7w
rrdnLtn2KzJO4ze46npm+iuxXH0cDmmBRAJUZQq8GAdfCpTV5WOa/wXxR2vaE19/keqdJOPKrDy0
AkAMoqURUxAbFWBWOJy/qDYY/ka2QiTlggP42zE2MicwpZVe3f34HkR5UfjvLOGVSQHVHm2FB9hn
O5KRXAtXcVIkF8CqXSEPZYua7PineOtfC53ZqYa80vbSiFKRomOKBOwMNE0cyYV7tjGY0Wbar3mu
PfTRnIeRChWAVQVdB2i0q0JO7jpc4ND4xvwhqsbtYwYXwefLfCEgiVS0yFEXA8kfrRThK6iyIBnt
Onb6tz1EiyGSjh+g54F17fPXMPqqu09BsZIuNj1SgGp/ft6FhYmgRRFjD3oa8dwFASC9KLQhBAoG
zS4dZL2rdxyc3KEvstKjpbaoqAC1gzapObQ1CX/C9jgQl+FVvfWOcmR3I1D87VpMWLiNCVTa4MdE
jgfRw/Srnyz0uDvf7CXkMdPJk/apCk42YnnN6hIKj8/H8e5G+GAzCfMa+ZGpQGMH8jRzGOp10W4M
qALogZHqRAOBTEeBR0Oa/rrS1kJ4pdUUQ6YUmoJgIEtoQQrbItl73ItcXSIOGFvok/k2Lkca26XA
y0H/56zg1iBsuWbLSpsSYjkrP2Ne5o+6TMUPFEXBHJzjh3D0Xguj/eQ24wfIh9khWgmHSyuG/++g
8j3bEh54SFd54YwrSClHgNHMNQ+MpcoELbEoV8zgV3MUirZgEwxuvkvsweq2glHvIUyQWA2YUjoi
4HY8wVwR8Mmv50N3XxWPho6KHF4l97wao+URzJBDeBOs8gyZBSezx01hVNvJSj+TE7eDsN2N2ZMT
ZO5eB727qQ6k5Q6wmjV6y9/LNiSwLmvDcTcZfvCjaNVGAjR6ReYl3Bg9Ep/I5m32BeI50C3TQHI3
wOsxCS4BJepEIjKgWP/z8eobsVVpNSgTWrl5PjrcnBA/+iHU5abJQNGaEoyOemEgvZNr7YHoqEzh
DHxnjXyLE+nYrjW2sIpp8jvPsrB2m4+KOoFkokF09VzchNQAXGIfrhx3D+UqcR7RD8MKB8wolA85
tzNiM3VUizdzO7EKKzMUezKIAcLEedw2O3jNuwAg7hsbEIXTaP9KzGItbCz1lApRvF8RsBbwIwQr
3rDmH9nuTNVmtmsJxVIMvN9KfsTAnmf/f4BvrFKb+1XbkAW8gkmksQanQzDNYKzfwUpwmI+NR6uE
Cj+cOgw+1Jc5t08vxXAjzGX04L3l7YJxu7IQF4oFtLtwwMRZX8yJn3/LP/vztO3/Dq68AaziO78y
dm1Nt/aS/Hne2n0xPOoQlbT4Xj0qlYjWeF2xiXM9Tzrw6dpZxH94HLSOsU6Ovq5ovJEatXnzDU9X
/nEwqYAEgLYyqRXaBkLVnI+txlzLku6n7oN+0RbE4HpGCpnXXWNVuSbak6WgYMBqpVltUzM9J0at
+xYoPbq0AZteg2oJ9sWJaNUnEPOWp4EIux92qOoPWm6wK3vynkg9+llUlBGFcGqi/7cnWTOzBre9
dVrngBjhFttwA8E4U7TbRIvN+sZpnTb8zV2wI63UHczG3gCGs+UN2eYtVF/MfhNsfUteWXj3Bfbo
t1GpEoBXEOaZU6XK8jed25qtDfFMM7ZZPHFAgWlfHcKT+F7pyR6OYLaih9bzRXivjz9qmUqdeHAa
8qnCITBZqgX8uQP8nIuLtgafMZvRroqrGEAiOsSp9cBSbWBJgBs3Cos4AeKYosUGNqGBmuEGNHVt
zoEyrcfuD3XA4bRPAbWHxk50vK8ee2TiiV1pseuBqKQFtmKq28RuN+0uMJHsmmupysI+pj2YiyQE
V3julJyygMeHv4AvBHknNoROfX8+cA/V2hHi74fZj+AnpHio7CRMWatLFogINmf1Zmy2r775hhKZ
PdiixVqcU+/WAsZStYKjIiADrK4MGgznQppwm2P8bhyWS2t2Bq8HODADKzUn7Q+Hd7DaKExFK+zS
bIzXwSxsTocgpXZZ6fy8Zx6tGipRK1B9z0cBv4Q74onAJLaow7pZ54xB47e14ev9Vn4pT8U+WpGK
X2qQipUehNdY0Mdxl4CQhlqe2yYHZ83y8q9UCPQKFLuVni3kIvdi3o9pZaH50A3ztOZab6aH2Mn1
rfRi8kZiXta2+1JlkDZzDlqosHEFGonVQy4fuAyCm5Wedtt4JFotXkL5HDdrRa67M/uDyaL9nWXo
DkP4W8HYfTPv0xX8wAZKvr+hbPkJ9oR4LFKg6zXoYF36rfhVvq2M5MKUsVRM41S2aKp5jVRGeh7/
TkaBiBbMcZ7TS6PFmRahKukb1coSmdOaR92kIhlkUuoGsmicy0hnpfoVsifQSFaWxdK357//WBXT
BAXAQZiHMBKBeFH0nnntubXy2dLX57X44+ssnhLh8SAh7QAgi4N8nJz+qeQ1U+Cl4ghLhY2GiWK5
6jAwEoQqAC7d++fCivfiBbhn7Nnb8/leuLuxVEgYhr7KSUKwccZENqSqxoNBw79PMOXSVcW3kVnp
aYRyQzFEK00uZVC0N7QnS1nKRmizvMlwGDwAhX4r99ExRjpqtNdqU7uTE24rLfwL96NN4fAWtBGM
5jVAuv2820vPdSyVSQEtPE1Mi6XR/5UMb4+LpfAenaJMm6B2qhV/BQf8p0PwQs7PG3x8tgFN+N/F
og5SQkIV7fHkktQHWHnz3u9QXfPdW6gSAuP63+8H0GabQgWr5dhd8nMzj2X9mhx7A+qFf1XHv0Dr
D4tol5tQLSa4wZbH4jXfPO/c451AaHfpis9LqU9EpI7pRwZmVVgGVrKW8y7c/4lKRYiyV8tmyLFc
iM07zTY0cx3cQVT4J1T3g8/PT3YzmZM5Z3fFStZ5rw3+b1QiKhU5koz4YzegRxhLN4hccdoEnpai
BuDv+FP6C6QBlFv1/gi61Bu4SAqOtVu4lc59v+kyTQDUEF4K0CXQwz20JG5JrRWO8gWxiv6NNJiH
4GXtwWpp8KkwlEeTP4yorbp4CTbja7hyECx9lgo/0C3AK1iDz8ryFwcr21j+zpi1w+1erHg0vlTY
8SFCClWrObh9h2f+wG0FSENp0RZaXp6ZXcEsI1dprxxFzX8lRoJUtUCV51AivzebfW4xNuNEK4+0
Cxdi4JT+u3cmlQnEEqwcF0r1m3lZBTqrJ5Zkexox/oBZeoSGgrVWN1l4vCcqFXqYMayVAVgHFwL8
ZoibwmQFFgHslhinQhN0oCE01SAOXAPMbL/2OnIvOz4Yctr7GmbUIiOPmNDWKe65BJRRw1CPwQbQ
wp167nYw5NvxH/wVtPATY4gv1Xe9C34VL7hBhVpALAnYzvfGSffVcTBByFjDTizERto2mzBNC0pO
g4MU72YBiOwljjygqzXYP6xkAo+zGgga/XeK8T4HXTJwwNyG44GZgF4zOAaIkTn4gRbc7+pjDynn
d5aI6kpMvKf3j8abClvwAme5tq+RbH+LolYUBvPlp1p1aWB5aKffrKdPvZmv7NaFbIHQIG5IyINz
600oXQ0gQENYewwL6JtDaIt74Us3j8+B+panEIeYXv8p6CtU3AGDaILYOVoU+sIsQObPC2VbkLU6
58JNjdB220Ofp5C6wPhVVmeMZryB+t0eEgtfjCluv6PzfDFKbH7HXJu1C+jCux65yx7+SOnEtA+q
DLRMFwxBsz4MO24XXXxcmTmHWI0d+fq4y+zn47fYGBV2kgDsqUIGOrfnx6vv8zcIq/8pZTzqgR1b
BtkBksGgvwYHsYf5YzKd0zoy/arZR/F4jmRxRVZ0afdR4SgFWF5sRwF9Lg5taHX1R8EKoJIOa2cp
ttiDfUAjg/m0iaDNhDGVma+uu0UwjXk+gPPeffRhKuWBDBADPmeBmwOq7iV0m6OLot5UqDRF48oc
LYQNGv0bM2rtywN+ezumWhCwWi8wZhyduTIzOgDhYYWwEqCWwgUNBYZWFoG+EFYDqunH/LN0+lf/
RTaTT+V9unW/4pVAsVCzIjPP5eetRWFJXaYSRk20gXRyQeDUE0MxJl3FwUOAnEAO3GlEY3fFa7KJ
DfZt7QRaWvA0AapjBgITEzRdnQRRh87DXNDzf8lnWAw6/LfwqcDoSVwHly7NHpXCcFUIVaW5q70O
MjkKmZMxbJCZotwBzSY7ND5k3dcHc+39YKk9KqlR23DsvRHtCSj0qNoV+jLuGlFgofhAaONrUYGx
GGQxcIIBcDAewArVos0AoLT6j/uUigNk4juQ+edwxBwU1Pm6bg2xtZTx0CjfUMyb3p/DamflzrCp
jqlTOhBVtphDt+t2jQk186OyiczAEcH33kHK53mIWHgsIzTgV+rqvgF+lHMxIe9g6ECjjNcmz4aT
JSfBYn0DFc75DXHDgNtSnDPUGwvN//DhZ9GasEAxa4gsN3juGxODlXXZCI/C6flvW7iCEjLHtR+H
jdxHJWRXMOAwe+EsGCFtcSOE695ZPcCh+oU3un1np0a1Rp1YynNpdHBZFZVSciwuNbfJhbidAUce
qK/vJ9u7wKcaRV1cWA6NHX6k1kof58XzIEYTKtqMyDpjEMbRR9N7iTfzbIeAycBy/h/jGaHSkBJi
29DcRAvJFq8A/UuzTR3hDWrARuxWZrMpNqNR6ZKTfMJ5c8Pa8vUf64GwsKImMISKSjnnXJJgqvk1
t33wC2B+sRsiJ9gFK9eTuSOPhpCKKrAvVFO2wlWJQL2um3k1yUrp7XHth9Bg3qDgJxEChzhAFUYn
bWN1VWx2/dVjJq1qJG3IZLDyr/+4FKj4IvoQORvn6FiaqE1ovg27ry0wj7Zyft7Cwo2VxvLC7yzr
YcwGGAIP9U4OT97QsRxgtfb880vbhzbkTkrQ8yBsgO1jTrXZvctH3onPzRZuCdvpJbh5l+ZQh1rx
ma/snoXzhMb3jlKHwjIbzffS0oFGj2RKwD/8WStJLd0ZaNgu5Mgmbsy7mfgZn4U3PB1pxR5CLS+8
9vv5mC2sXRqrmzAxO4gKwu/YK29xANejpHt5/uk5Sj7YFtLc5I/oyUJqiy0hkOaibtD/TS5wRYO/
0MrOWIrNNEIXIpIjxLoY1oXLzNH77LZgMCQn8tqffafvNc4eIGaXQ5hAJ1/P+7OwGSVqm3vEH1gI
gbJu14K/CQkaPHLm2ybU81O7UvRc2iDUhSNSuCRgCgxZbQ5fyS5YO9+Xvkvv7CCJ27zGd0MBFn1q
q6nxmzCszPPSVNAA24JVCxXGTawLC4/0kF2VF5BFPVd9gViFC5FoOzOhS3P1VtCCS7uChtyOA98U
EG5nwZg8hnwIrYr3IQErk0u1Nn4pyLZjfisx7MfGFcD0wkoWqTyA46culCoMHwAfr+Kp2pfrd8x5
ah/sEhp2yygSJKA9dMY/jLfolN8g8gydK336jI+F/XzlLgVGGnibVHAskbKEc4OtaJav8k5+H7ax
w8M2skTtToTAxq48Jv1GQVZZrITjheBIQ3BlP5paiKYjH97OdZxXzk42sF9d+/zSpFBnOxyOo4Ht
kVbIKmo2rASLSU38auWVX78QGGlvcpkRoEGdjMhakhxm5AXkKleu8wuwLEKDaiHyBtuZHqeGzOy5
L2nfg0sJGZtt8OLBA9RSLNUFLuvfQgqNrR2bTO7YGkfIfLUC1GbzfEktRBQaVat6Za+ojIc9CKp6
M95GBvjMdK3Mc0cOPtgVNJw2T7tK7WMZZ4dT4PEdJppO6DTX7CTvAAhwpBcgJY418DXwmNVZEAaI
Bb82gG6Afr4pu9qEost29X1joQAza1L8PMlQv1d6EIVQZAC2Bn7kDm/HKHF512LXuqh666MZWI0T
HMim37QbxoCslyECTSJ9/Ntozz/sx1Hq9WLXp3OVg1GRQTO1lpBfHBCqz7++sFHv4MofXy/6qA5h
qIjChia4zCHcKhpz8s7PP760UKgsgLRJAsVRfLz0XyS4VkhNaAjc2kJZCAK0L/nIEBiRMgMyyuob
2AmtrK6KuOmnrZr840KnTv3eQ2U6mt+ZBAid5cRtkjcmS1eCzNLIU+d9PHZTTjJ8XIbXwijnnwww
Az2ELjJFMUhY7SaVW0mYFihN5H4B/zHLDQPbzhwSbm7kgtxqgX+fn2VLBQqq2vXWoBVXpAeoMZHT
8Nf/GD5DCP7q1a1eu0wvpE80KnbwBzny255zB4u9tbf24DvCAe9HhmTmbuQwhvBNgKfJzqyxdn1a
ykxod3NSqyqR57LGjOeRdrkjW0gQdiHejRqd+WB3zUtje+bzlb70wvs/CFi5VKFuglDLWbfOQtK+
b66lHZ3DvfQ1uN42d4NNvk0tVFAqG2r/B24Vgr1wWt0f8n9Mbh7JtcJEOOBD1bPCirXgTLFyXC19
et7YPz7tSVxeJKnKunx28YTvBCJvz8drYe/SKNeihPZjXWNBeOAypRDb1pv2DNFacFafN3Dv/YNT
5D5RP356WvgQnqkkTIghvk5b/pWNtdT2TrDHQF6Kwg1AuyMgdeImwvp3onlS7F8ZbgxrV9KFDU4D
XxmJlF3U5KIbTJkOoflDATXjCGEQqnF7SRJcZTo/7+zCGXWv7P3sqyeBySqhryUUEWHj2W6bOraa
oreg9B+ujOjSWqDuES2cGKUmRVIUN68NZAnr4fv5r1/K6e9vTD9+PimYXuCg++Wyt+AqbBpUhwaz
7rRkjzP93865O47rRxt5TVq5bhsU1klcGKkXGXFX7iE4fxGK+gzzep10IOqs9Ih/nNjfc/EfrbWZ
AufkuexFMvUFhiOwgYCdrTr8Yav4kAQ+RJT9tIQeXHXkxtEumdBKB3Ul2i4UdCVahQUK2GyY8xWi
7TcQPEkFcXbYd+i86dviMbEYPboBHv+SgMsaX2Gwgn+QHref930BPCDRrzJq6KtjDI4S0jf/Vw4M
9mTBAh5Q1Yu/gQLzR2yP+3aPRwwDeIHszLxMlQa16n20I1a+gTBTqQV/nv+WhZUl0c82PoxEAl7A
rPeA12ZWt5teakvQC7t21mgoC0hAiX6yqTgxVgIJheL0oL5DDjQO9Q74XlScjFJPdqXrWZIJb1sU
twGN+afMXqIfa/hsqtlomBBDQv4v06BCrEDXNoPi9/ORWziw74fqjwWc1JMqFQUmEcqAF+L86ZzM
6exoZY0shJL7E9SPr/d8AfVrBgtUGt4Y5j0LLs9/9UK+ScOHcwHCrL0/V5uLfTP9VmFRQKLr828v
PfHcnwZ//OiJRLyUQQbO7aOt5Bnpa+cIDmeiCAVZyJWtu/TOeCfo/mgEcuwRI3eoknZWZ8larBVb
bpNuI8uzULxUT8lKhFoaKSr5jDKOTVkxxvzGADmnH3I1W7+ulEyWXjHvQ/ijFyo8qFksIXy90rgj
10IHHowIjNmm2gJQs0PNHwZQ4EPBIdAInOZW2fF1FTC0cO7SQGBegR+jmAeoBEMxHi7ImnjLdoob
gmI+v6aoemhPJqyQAk39kFcuaUvZJo0Hhm9fgKCPJZ1sO4D8a7tzo2u4S03FgHuBxcEE43t05X9c
JzQOeIQObOVn2J+wIjwqTrz3UPI6MedE43T2TT2NK5nFwjqBM+V/EsCwL0WeUbDomeiXAIl7Bu/e
7Votb+GUZOdGfyyTGv4MeQJ9ezcu4IvCTvwhavxXQRLsZhCt3sMztycYEgMSdw1k+lS5HnbGynYW
Hh/R7BybfjTuwT4JQqe4m4KoZ9bndp/u/0DQG6QaZdPtg5Wb10JmRsOEU3gthNA/xGHIJrsmGvV6
wPtEq17klGxXerI0jPPff/SkFyGjCtzATHcXHexmBxAczWVsWDpb0kojs7Xpo1IljQrmc55T5RkF
lm15E/rlaMQ34z3/IRpAxdnwVat2/Ba+2ZfEjl5h2LMN4FqPG5a68guW4i9L5Z8A4wCBMXezBSWi
1kt9JtSAx6ivBd/Hp5JEg4DlUoaaIo/SXAO1+6E5KPLKJloo+kk0/LeapFiRYYboMpta8+6zlOqd
A1oUJC9GIz6uJV/qw1mSaKjvxEyJKvAIvE1tzpAhbUJFJzxVL+nb88X2+N4GBdX/rjXJ86AJL6MB
UJfAzp5ehv2/wZQlGtQLc3cxDOGU6Xb8X4n8bWXwZ4eVxfN49d5teX9uESnPO+gr49t54iSoVHbl
n6B8/bchmQPMj+3XTaIUjA2+zYZQEFUOA5tqvACghGq2oII8b2QhMZBUapMHatqUI4dWymLXpEfo
r5sh8x2Jr3DOg5PMgc+dgr/Cm0Jm4bwdv680O3/+f2/REg2+HT1Y1BU9mp0uncHs8gNvhi82Z0uS
Bvy9+byVpdmhdnYVENhY9bhZ+h2x01QyIa/sBv1aufpxDJZoaC0DbzOfV1HESEffbKT4dymLVia3
2wG3g5X5WdgXNEhWDSNu8iu0MRQ1DH8++0CBLDigu8Gh79Zu4AvjRMNks1BJYaiBMFLIGxHeCAlz
kr21Hix9nNrZ7RQnHlegBzDdNWv1N4PXwkBaO+ofn7ZAB/93k2RlB2OfOXiDoWoXLliNO+HQ6aCj
zmxFVF6er6SF+EejXhmV8PAoRTOd1X6KwIrPsHTWXXtLW0hsJRr16kVyJ3LztYgfteDkX0Y9OcYO
MeT39LN749/lChyZQPf3nJ7AUQmsTMNPtNV3qaVVRgWBkCsSSGqh+TjqdQ5uj91+Ao2hVM5FtHKx
fJw8S7Nm9s9olkBGuA/CuYe4uZcHnLI6PF+blWvHwmOkRGve1hN8vO43PyXWAjhv3jJLuUC4F467
WmtMTqPLV6iYgB24VsNfvJ/Pa+VHfG6nYMpzD5k53xvQP4a9C1RStITV+Egb8HbEb6rIINDKs+MT
M4e1cfN8MS7EHZk6GEZeLoOcYLuqxwAUqdpdw6YtlPMlmVoHcQ8Jx0hE7pq5/CfKp+jVW/MtWCks
tdzuVO7DV5R5zNDOT7nLV5sk1BNH+uDdcWWVLKRKNNwxqsW6igjQQiycHX1en9o1tMLCRUqSqcNg
rKcyqCQU0jsD1IcItuK17v1mTzJ8P5wJ7tbfEK+r33qnd8hacXApQaMhkPC1Yr1xruE07+mtBKIc
+t7fxIAl27Yx2V1srTLb5m48OFBpyGMHy5kJrrLIYs8MlAc02YZTkJXtS6zHlTvHQiSnkYutMnbc
BGdkl8BrZpOC4auxsShrXJeWK3F2IRmXaLCiUoLjFnFYgf4ntF4Ys9Oh1+nrr9zaC/9SEZPGJpZt
OgYtvCJdePKdYfsQXfu/4m14KaFZjJp2OZN+uNPowLvbgAXeaGT7Ndn6pQGkroaxGFWpN0M+WvWQ
RB9welOj0z/FBBqUCAfRKJnElnUTLtAmFgSQAgrzcOrK1nivCwGcULFBjmASBXNRPPWVx0HU2eEK
hWItYDK98g4kennej4WTiAYnMvCcCVsFsa0jREvHayuLOpNcQjC/4Bn7vI2FIEOoSJBNCTtkMyCd
VVSYAU5aWayxHhZ+Pg1GFFOIcrFeKSCbLphfRBnhGgS3dcvPquZSJ0xqF6m6Jr6+kJTQyMTc4+RB
UaEq3E1wfvYUq+s+e1S71S0MnsGc+y0Fkvl8yBZA/BINSuxrSIhPYTe5XnXuIcUE4kXRfjJ4VoOO
guqm3tarjeruI+nwbshmViD6K4f7wnlHAxa9Rk7Vduwg/YlcUpfEXtZgnFvA2TD2zDLlV5be0glB
wxZDVgjLAT64LrPzHP5vdsXLpyPro5Ucqg33kl+zWLtErysjujR7VDAIVWi3ZR2Ut1sdrksQ8OvN
AqBSfxZ4gYxS8ImSEcRbK73XVtb90qsFDW+EW6TCeZwA5dhocmBVe/QlsCwRkzTIU5tSl+5Q7wHc
jq9u09h8E0b6JzCzRKMcFTmGl5rQT64sCN1Bwoxag9d7K/nQ0h1WonJLJpTLuJEgl8niCsAZzJnb
ZJA26W7lNgB4hlkp7S2tQypujJnC4DUUAMBGCDSfXMcmgufAiZnWzqaF6EFjHqOOYeRBgsBp2n5O
+TaPiN5Jxxa5SgLW0fN1t9AJGucYR6Uc+2BFwrlj1w1/8uzIhfvC+/P860vnN41qlDwCk8UhYt2R
KwCZrV9iuIslUmnCtFD3mshUw/bFY4Y/6dhfnre51KP57z/ycKWClQIn40DPBcHyFFVXwFsdgkZL
Gm5l/S6cfTTUcSqaYohhku5Ch+icWP6WbOrT2pPb0u+nAkE0ZvCTmfG5bfMd+XDozTaxanfM9/Ph
WWBUSiJ9XSCCmif1vDteiBN9KDYKqXtuyxmx0+2SY7rHMy0DFZr0t7hby+PvKLYH6ehdburHpHRF
DExHxkLJ+xi4RwNOjrNMnvZl3OpN3GisDT8DVnuDvaem/Mbt1um1SwuBotAOdd/+6+vfkLzdo+K1
hre7B4NHv2hOyn78okBh+JqRfcHNp4IB3S0lOzGElXBVqvE5h+G4WQ6e0caloKMehhwXOvqpasAi
0J1yGGmq0i+GjQQjCUZIfDYKpAgivIJ3JJaNKC9fOWGubzQwweEqyQlhRaipbA6KCKkBF4/4i5d1
L5LcNdAJDSETFge7uIvf1TTahAS2z/5oD60/O5/9TRM5nO1LS62su9iQwj7U/LQCExSmtgwZJU3o
/EifCnUvQFKCKWG1XUzkL2ywZb3MeHklVnDi0qjRiNVaEX2laXiEC3go6BMYkFtVijpWk6dS/cqk
imSaLzaQ5os7JNNgYyiVLkQwuITpUgWh7qE9y9OYnorZ8adEAUCEy1EkdU7X8MNkj2HmgXYityQ1
2wAKu2auBLjAZ+oAX3I4RDaaIMQgJ3J8jV56mdoVJqhdUMOp+fEylU1qpbWPiomMOwn8UCH4y2TD
qS0jfjBiHpZFmswMPA8hGDHqz14yMhsVn/qAsiqniWygvnfxxNrwAOVt2H3BqBGWNtUfKfFL+KTw
7DfKb8CNFFgAMLgB7MXI0HxmMVNfsGaVwAM4iOGcC88IcJwiBOxhjFXZDoO6fQO2ReTNqMuDTYPf
wuiFkLV/OD5i4Mc9+SGc8FCPfhO4vLn0ZRycByYXYN9a+3qRTsFeigbOaEXuM5hIi1eyaCKJFowe
2RAIwwpaFAzDGUcG9yVmEWxoUyXC7sqDeLrIqpLLuyL32/MIw4NWk3qvPYhMgqoRWNz5qQMMEaAx
VcTZImQDAB0ZNND1NuJ8kxnLXifC0BoRwUNuV4aslROPVJiNlAe/BvmtJcJ6R+9ShkF66yuOWsPS
lygw+ivUctDCDGK+Qjt65pDD3qgPRWLWMIB8IXHPQ3clzYrU8mEnDadABq6cmqwyPtAbFZt8th2D
HC+rVM1jYKUe1BluZVkOKy5RrcddCfcOK1dGNtBbPkWDuJzEvxU243YCzjabg+WzWYJaoQ0tHJvZ
so8+vDYWT43SFnCYTiedgRzNnxaYkpcsm3hdnAsNUZqKB6HohDehTQRWT5ugPcohRsIPS9YYG4Hd
5j0YUhlJaktMuMKKvCqBgVPnndO2GnS1h6krfkykhwl2rzrIo0W4toN+hZyXMPf0Q6tggAurJ5Qd
Wg+u3xm8GlHzi7zSYINy2gqNDHE1tgSGMhn5Azs13RFGZv0LH9btqYSltt5xYa1DqQSJiBSTo9q3
JTCWJZucB6XOboknidsRSu9YIzljToIPe2EF6ouVP7TfMrzljiMTQ/eB40CdS1NZffNZKYbXalnu
KqzqE5cp+SEJYYuWx7K0z8Ka0WNfjq08hlvl/3H2pT1y41qWf6VR3/VaErUO+j1gtMSWEZGLc/UX
IZ2LFkqkRFISpV8/J4w30y61I2NgoIAqVzq1kby8vPcsUd5S4DsRDGM4Bnux78jsqOHAfuWMg4jq
zlFXHQYkBrJrWHe9C2QDMSDm22H2prnvcFB3VOfEdjahkJqV38fAfCobPj/WFTVprGD8jZDpiBLK
UyBLHiowDdZBT2CVNo99JEZJ68i3bXuTkcBYlWRUN4pq1sZhMUu1CgW4OxYqcYLn97QnPqI0WNU2
vCuKKelmKF1y7zUf6iHu/JNB/fStd9VGSBMqlTTOOuBmaRYTbU0rBls5uG/Dqdb3q/mbVWV9Ivtw
Sk0TXs+NxSCyV2y6XsWVq0U8tez7jFmdIjBDnlnlG0e4BbSM1SeanCQ2FUpMsjkUHuGr3rTymHXm
yefWHT6CetQ4VdlYqqIKI4xH3JS8byPOFOKLMtbe2IhIUP3JXC7gFTW3qZjca9+vb00vgAe0PSVV
4SVQeE9gA7trmIRt/BQTqa7LOYD/nTdDtRL2djtHAGLizbFDq+u64Ptc6X1ZDI++BV8P3xmfyx5m
MjDy3NARiKoyd8AnGDsIBYj2WRjTT2tbOOVpiCe3IuK1fQQqUj4Og3+SuMjVRmYZeaKBcbDbCbq0
xEt7iB/PE6ptFeAEPR9WBfdT2uho1DoOEENpUR3wyleiJnA7ImNU1vkxM80Xrk2cVGCCDB/se2pA
macCDpF61hXv2JWRy93QYRUH7PG0HddevoIls06L0WTrxsxQ2ythb9/7WSqwEmMYH646FJa4GNaC
KMzzwPFuKj3OKXa4K3wXsq4rsSqNNrXrcGcM9QaWPSnQH2nQlzeVKHYcM6aULJ08d+fmkHqc86Ng
43EqIYOZm4mpS5LmRb+pBEiiELOMRGmNCbxJDy0ZNeSeCy/iCkbBgy/NKJMVhUxJ1h1bnYEMjAN3
jCPStg6ALAmtaxvmapEBb2XEYtClvRgAm00jIQHZCmDA5DZrgwhyuWvZiZ/WfKtgCI9TCOvfys9W
TYAoMAKtvcEWuocoP12TvrmBW/pNB7OGOeKEttGk3UdwSNy46+WPae7YkQ4j2Du910L1oISVQzg4
xj2KSlikPd/A+XRv9rB9xSZSoLUNpk9Z1yLqe2u6cqkCOMU2kM4G0zcmuYiKUYVAqLpOcuqbPYca
h4IWVpoR4VW1hmf11iiLdAimbq1Hp0lMy75iBt1ASXFK4GVd4zMRoKRQ/YZbU90lRWhc+ZOPfG6W
ZO133q2l7Ds/zJK2YVAacOdd5/Ni1Z+oJNnQP/vd9GKayKfKQfQxG8tDA8VJPtQpnBbLB2I2/g7K
FRB+FnKOnHakUI8bbsucfpsNRlc+xsSPiOVsZg9kQJSS5MqkWLI+3OTjsZ3QpIEfwSFza6hsCqle
7doLVwWD6mLZprWdQ7PazuzYsCh2u6qRD57P9UM3z+s606vcMOsXwzH6tYvqUVx0phXD3gAyFyeH
+mFAEkC46G6ohQZdbrtvMHv+EMRb+8MAW3v2lDn+oTTyjZhmvMQAAQs3rAoY/sKxEdMubVq56rLM
2JWMbZGOWmsaWPqYKetbMRZHwjygcXjVbVsny1IJAHAcGAIrxoeBIJJeW6i0lra1q4zef3dt0L16
m8gNNrPtwILIw72tprmZdTVETdug8dGIlQfD3yhTBWL1lDqF98gzch14uolD4FZo0D5Onhfr1nkj
jfuWjwAzt8XE4t7KxliMKGLmQVZFnl/cVsV877B6NdlVCkMVuXWVBGMnD4c6AnU2CkpEYMxBynJj
XbgSWhbEHFNtS50Kb8wTl1hNyseGJGyCe3Rl+WC/PAHe9zbM88EcxqMY+oTRZlWHHVoftH8zYSFd
T9nRyNqrGQ7cFl42lFYqK32XWSiZIAP85hphGRcTNoUZeYkpEOvdz4mT7pB7TpIV2QRTeqJQVAbm
SJdbyPwZWzML6y3yWWdLgNNl1dStZN+YSc7D7oA0JE+UJd5dDShxbydV5a54ldupYbp3U2ukXKop
8gVrv/FAujek4knr0YPRhFeenreFg2w1AHs1gCAukw992QNVyMZ4wDk9cpTdXVElYXU6omGdD+0V
muM3ZDbunblYZ+YYT32bzsJLs2lIg0muwqorI9sbD5DldmDqCaKDhM2ncO8dQ1XbQnj3Tm3v8b1q
BKN+TVmYFLpKGr9JSxKu5g5a2tOYKo4IgtQd2YaOLAIDElWi8Rz6OQylYNZqhl5s0Wo9w+g6xoje
wV8MwcQcZDSMP0TL/E0JI9LIlxnZ+dICa70Ac6uBdNQR2d41/MtjUcor0tBbYYz7kBEFu1D/CL3j
OOca89lCQmuiXQcDgEkiKciiUFnfB0Ou/dKO4Pi6m2GiOvRdQhkqPFM1vk2ag35Vdc8zr9W6mIwb
S/sPvQlYXD5yOMkPCWw7kqYnMcvzGECwxJUwJQmNeFZWSgZ4IObF+ww3y9izStSG5Xxsi/aHZ+Ba
OD9cV6YHFLVVrRwS7AKqYO1NYOqd2eB2tOjI0tb58CW+iXYmY2dM1Vo3/rt0useGdjtRuy+DXx+D
El4aOWmjwBrSgUokrLKInL67rlBLmmbI1ww4KdYS4Mw+LGISyI0/kpSW1pMDclAtDPRLST6vjEBM
6wlwthXXNI9LWlyLiZUJ9yXZBoX3g2hbo+EKQ1rPxhGYh3eO4DZyIsdJdFHcUHM+wnv4YHnWYVTQ
gc2Zh5djKs0sOGOFrrVr4ctLDNFGbe3c2DSH8V+VWAq7Kre/t+54MDQ9NKS9HQcGE04zZtMPgcnS
KHJbDB8NAdwJiAVCvqvyDdDFW2a9utmHkQ1z1LrhITSNrd2BlcQ++iG4Zkb2yEXzXtUtXEspzKqq
8jr3rBpYygmkoYIj9piobUv7bui6KfEG67QH2rmbOLn3A7YY4jh2BpDXLrUDsIOH6s457e9d850a
J9/gLu2Ylc6muS4MnF9r8xbmwzsDGG6mTr/gWVGYm0e/fqdEPZateQgmnWhSvtuzvC0bnLGB9lAa
5UwxvbcMyByu0qb0blzqwytP0zXF4SMLYYU1WWo3EnMHyiQQa423YYOZ6KxOfNWt8KixVnk6lU4C
rvbKMem105GNlt3aYT70RKdwjQPetuZI7WCK1l6RmrprPcEY3UfUNO1xNw9VRKsZdvFSxYMQa84e
/REOyvndOOfsUAVYqCZKJBj569Lkh4LSNDezFQFNFGYoUM8K0CTkENazNI+yjq1Zi0TIeEAmu1GW
S5OW3EF1EIA1i6a0n96tTCPX8tLBLb9PSObH3D/aGixWMq/d+t3Hv5gBD/eavGBzw4Esb76TrH9v
evdFzP2jF5JHgPpiYtj3DHjhpBL9zstQeuDdLYScxryNnay4zqvphqssMrzejC2FlKsosCQY4kf3
6GF/5uRTONWDXQTfzKaIKsWSqn0c0Dhshk9HPMv+QbY20DJPY3jjVmVquM/T8E5dFWnY2Bf2vRCw
gwjALKXooU+3PfS+ygfY3UcdYknbTvFUhKtpBoRX9R/FTN7yMjiM7BUaa7upIrtgeAdh+Gi1InGn
4uDb9SsPjQkVe39PJ3bUgJqCXh38gH0yX+UjDJYxXuMEUSznSHO7SXwrjzqc/6W4Kj1/Yzk2PM2c
Hzn5nL1NPah7Th9KZj8LeDmULgobON8PcEpUAU7jMkxc/L5p3pHw1sB/uf21sGiMIL31FBSVeLnG
iQBfcOcTN4XbHaywe/QReBRy8zbQEM/sPbbV85TkgyIIR0BmQKVjKPKUz0c+3Un7MII6I8B1xcfP
CyAm1A5Ob3EHjUj5aWT33L7NWpZAbyDJIeFT8Ss5Ols+4NlA0c/lvV86cU3abdP5Wyn9qBpf6mJ+
tXgRZQJZmntzerkhxMbYpJP5DZ2XZKiDjRCf/iAgWqqw5Es7HfVwHeDkV5x0HnC4cup5787ugY6o
q8HguB7CB4Ajk6BCBpuhykx+FMb4RrE1a5bhr7wPAAGWXpNMoHOWEnwm6A4JcIlNY4y6kD2h+XxF
64ODc6O2FFYGcAiNTrza2QXoqfldnfRDectIszMkvLh4jdUIIx6L7mbBks6sVoX7wsMwboU2Ynd+
Mp1Pt2F7GYxXUshv/SQjUWhoWGpjk9lqa/v+64CaD0LLSo/+cXAxres5MnByazUc5hT0zZwXq8aT
jjCL9p/L8o07WWoS956DRt6pNp3grQXPsJ0U2VMzlPd5Bakkbewzw3q2FA6a4lE3r9wvDzbE24vJ
SxR5yFpMpCzH7CmQdJf8m+2FV2Q0I1mrfd7Zj1M5fYd/bth2K7CFU+XsjI4/V5ndrwgO6bnKUEF0
MedcksVNb62bHAyb7HZQDtILiENEKIo9orAICx/HjadcvWOAj7yq/ZgZrhHblpeyQWEaFN6wn2HS
vkO5t4iUHiIxiaQ3J0hu9DtVfNg9RszNi0eGCZNBXhXVGwXZaDJsPSyeqp+TIpDxjDyhhme7h3rN
0OBT+33U1WiHZzUcBqzj2JycjMrUGWsUP6F4M8F/hc1RPRxPkygwusSGlZI980RrPBYQwYF349kQ
2EfOOxRT6jYBiJYBQc2Crbwgi0c+3hpGC1TeviDHivF0ylA/6xskLX3EXeTkxFxT6m9Y/gpX4rWv
acrdG79pUVcwY9P60KQ6eGG57li7CYfgQcG4eCx1aogmcSCY5ELtNLcPRobxFyp2hrfKC29UDbiy
+4ozLKoE7OAaAnltwdCCRd5ejsAjdjAuNLrYbTyUwhqwbn0EOQQ6WcKcPje7NRbJgdu7gr6fyjiA
R42oO2z8wAJ7bNv6MgnsOraaG1lcZ1jZMtgC7gglRMDdYBpPTexMIyZIWb1pNj0EOcSq/fDTFO03
bQIePvQRilM7HYhXCgOuEF+1zBVEO3DYVcJ8wMGoSdAYhKsYaa58WOjgHFH2CanJ84wCvebXHYa9
HyGvhKU8oOCOP46sQG3f3pRcPKpGYfCLd4OVWNhwsK26R6O/7hkk2UXmQlezOsJ596BhGB4Dibgq
wxoMg3fLxenU6h5b00pVbXhRnhupMqZd7miYNhCk7ZSLKyOjcjO072U17WDQklLCjkDexWVW3jYO
hbUIGnQZI9+gcvRS1HIfmCGKLdRNPBiTywCGTq43HGzq7Vs25lsmwOOH6WawcSzzxXXmLqWcPQVN
bkR8uPOKYOu4NO16E7kvVMj0Zjh5dnKcdCIui7gyby2/fzV78y3j/KVD7h4FLrvX4+jc2WYISNvN
0O0G1HIho7326VYbdZqdNNzRB+g2dqtj37uHVec2ABDWyNg6VxA4yZkZTaO3wpx+sCBarVG+gxR4
5FPLXNFQ2s9544YoKPSOYa/oPLvudrBxII1D+ElCmqAsg8+m7T21R1Y8XHfSH2+mckBB2i/c+img
XfFaOgYKKSVTJLIlDhsZNdpVMCv7JdTQl88N48knBXlg5mSqKPDLjINUZyLQSGZfAkqcumq8nnLO
tu///MuwLccHZ8t1Fr1ovOmMiuqIHm5kxj/mJw1fjVMn/3aMEDIvdPJPPavf3WTZieawGAth3bjX
4r4bDqa4LYNLKIjTg/7m2ksRjs4pzKkmtnWFMgkUg01ii8NkF+iLlC4vbqyRo0DYA3cyokwJ7wXE
MKf7CGZoZcadBavl+Ou+5Zl3XKp1dIhTaOZaKHKX+6a4tRFnpJ1d6GydAV8sxTeEIt7s+b6LOuKY
oYLtd9sRUsDPpsospCboNKD1Zrl3OPRAhkPV1fufvdSi19vLvKoB9gVgEgUv6Pt3JJqrOYwbbrIL
c+Pcqy3avcxEYcyvDWgDmEO26gg2qKEPyF4KMy/hwDToY+nXXpy5iCTDUF6iiJxpY//0Qfmlv6pF
UNt0bqd9PzdeH2laTSmmaPstK0rjuifiEpLz9K1+N0EXK8xUMzVdT5J97uY7puZ7gK4evx6ec99u
sa4YY+Pk9755pfLW++YLKq9xdKqsJC88ejvIMH8ouxBROJwmkCiVukTnOqN27y6FLExjhpkJm8iV
wlqLVMu/tR7QVFyS91AM2/6kcoaZyiXbcQE3y76B4RDN38umXjU5w+kubADEG9HJmx/Hznwjhdls
qlBeEGw4o0PhLlUvxgJ+7XnRkVOJyEApfQ7NIZUi91GaCyf0I9Fe9VEvLMwA/8NDllfjcAscoinU
3iOO+QBa3Hg7+jWAiRxfMUIAJdveoOoV7bosiDS27jL2fEO9OOU00VOF18cnGLwqZX0gL639MxN1
qajRo/tamcxgB6/3+o3nNXpdlSOSxXJy0jYw9QXQyJkAtpTPyEZw9Hwa8gOdyRCN0r5CF+jdMPun
ryfrGbTQT0bdLwsuVCgoC3vy91mo1n1HjzNtP2pdr+dw3swuu7AhnLvNImR1o2ASmtU++BtOauPY
GYUzshdiypTm6hsR9SVDyTNuwe5SWsOYJ2p64zzvO0vHzujEzvTQUEz20EdL9MVEcbTP1hbiVt1A
3kpfWPXnBmqBbCXm5Dp1DSSejxrFbL6SCR5v89vXo3Tu4oto1U6E2DUKFmAJyOPQwUDNsVE+CS5s
ZD+3w99Ew58B5ZdZ4PtNgA25h2+54MZ2psIFxLzU+kfXBQ4KCfn0HRURO9Uems2mX1YvQOXkqQeA
Cgo2qLQ5lt2tOlVYURugfYgUB2rJ9ewmepiDRNlCv4CsO66QArjXDZAFSUYBnW8dbiae6rvt7I75
rg4K84pwpleoAc6HvGPBi2N3HnD1kB96KomXJ+Uc+vvaKJ1PmFujZjBPrnnndxX//PpTn5mpPwFQ
v3wKJJxiduwCQCfhA7ywg8hpQqEayLMHg9oX0pJzIMql4EcpXA/qoriL2yi0JHRQTmucWNV61L48
eG1Bj9lU5HsQwSaUrtHVBEmExRUsaP8ssCxFQAi2iUFpT+8nX6INOF1R2WzaZrhw+TPx8Sc89pfP
aHgAwZg6n/ZGd0Cb0NarIFyjlv71IJ1DCC41GojgxWzPpt57EwpNfYW6PvFgnWi6V+iE7QdCjlnZ
ARiTwSnNwZHz6/uemxyLMIbOp8O0q/V+GP0T7if8DljxGsS0a3duV4Typ6/vc2a9/8So/vL15JA5
XJNBQzwMRFZqRFNwyIGE+rOrL0IVayadh5mN5I7cZvI673eiuhCozmAcf873Xx488IXbig6Xzq0d
ZSmH2ZgBtewrtLy9+cLjnz72b4LVzznxyz304AczGN8YBPodeQDFUfiPvstSmkFICI3jTKb3hbxX
EpZsb3P+8fWlzzzzUoDBbLRGXMMzaw6+Gv2mpvuvL3zmgy+lFjyn13ll4JlDFTcmhPFTlEXYXeDE
SJ6+vsWZpbxUWehBd2pQosNag445WU1W4mUR0xeufmaqL2UWiibL5wEwob1jg5CKdtMw9lEwXYjm
565+Go9f5oqiomm12/CDKafsB8P+cvAblV+7Y+P8WUwwyd9vUaDuO80O4weVFaAJKstZO2ps1rkR
vpgVCpmtLy4dZ8/FvaXlmtf3vBYjMIxo69Oj+TADe4e2/q1+INEl44pz32yZbKBK0gIaVB3mLs85
OmRZmXQWOOOVbstLCPKzb7I4JWW2Y9VVrqqDWw8Rkbd1+ejrKwMtYiqf82BOOkJjwi+g7n+//pyl
ekLXGLXjiAYFzDKgD4Mqhn3mO8X26xXy+y/mLBUUagYgWs0ERiU71v2NIqhtXeImn77H/4x2zlI0
YQosNUw1nrzikRAJWq8SJ30nUl7UG7usB6r/wkr8/bnVWaonjL6rDLDwAJ56dAEprCJ3SlDIyIHY
BT6P/eFdTt/wlxVJS0XBzzuNBHzPsqjCNorqoEQ5GkntRW2tc++yWPcuILRlPuMuQx0zwLPetYwh
uN1nOCDGw8efDfti5bedWbSNXeNVijG2ybrxdYLO1tcX/33UdZaSCr1VzIPX1c2hFxAPnXcCpWRg
RKR9iYp37gaLZe5bUyEa2jQIiCjQ6YMtxkg7u3C4sDOdW3KLBe4oIFahFYUXUI8FMAijvrCWzyTP
zlIygXlj5gLO3BymW5ATG3gSfjTtyh4j4EXKOgb4QfALwf3326uzVE5g1SiJPeJWDvIvFCxTyCHT
G7NDYzn5o3FeyiZAIqHtmYE78Kqwtk1dpj0tIQcHwDBOXPzCqjsToYLTJPhl1c31ABnD0agOOdpN
Rng7knfef/v6Dc6stf+hnmCIsZqLjh4qILcBt8OhL4+oHRGddIC0XeI1nXuF5ZIugH8f/Rk+XvZj
3u39cjs4F44TZ5ZCsFjIhcUc4ZU9Lq0LbKiWAK3bACOiPrrMfvz6K52pSziB/fchgIYkLFSqEqpE
SkxAmwCadmcZDMyGvChjxZsmnlEE28iQV2mPXT7tMzWvqQqMjZUP44V3PbMsg8Wyn6vOAK66rQ9q
7KK5+fSnCye+s8tyseBlMdVBVzf1oe2BVorQz0RvMvSj/i17ljzSczxc5OH8flNc+oK5cgBki3X1
YbZV3Puvhnelggvh5cySX+pT9rUjjJaF9IBsZ831a09uMuNTBq+z9pIC5dOv58OZ6bwUouwh3jwX
Hm4TzNA+RyOzq16L8dJ6PzOjl9KSUw47Kcst64NgPHKNe+nUOIADoDtf2j7OqBI4S2XJoeVlAVGh
+tC78FaQry0E3iSJyHcS5y/BJs5SqAl//a3OzNmlnqRZlxRl4Ko+1OEbnY92dv9n112s+wzN0c7V
RX3oLOetxZqAdMXq60v/vlLgLEUwADpguf/z63w66bypHr1Vcfv1pc+N7WIFk6o3DF4DLF6NObL+
EN0zcNDDqNCNimZ9yX/p3BsslnMBrZVQgCt9mN+Ge+tH+5k9h+OFAT2zZSwVLaCx8u+vY+LrGEdv
7362hzC5dII5s4SXMhZhL10W5JiaIXAB91BSAT4e9ECOoqa4sHzPTMmljAV67wPEzDAlFaD7Efx+
n+qL3krnHv808L9s1qybDTjc4ssDQCn5FWT9b0J21b6qCxIc5579FJJ+ub7LLc6KioFt4NqRqm5H
89vXM/PcsJ5u+MuFDT7qsZxwYQq8yqO4N+7Ma0B9IfZ3ISk+d4PFggVEY8RWjRsgqs3Btj96sJwV
5nZ+veRncG6bXipUNBYaq2iiIRZ80jkG2aa8wgQid7aTQqhG7IqPfvP11zrDOHeWMhVZKGGfLnl9
wDDwI4EMsps0PO7bSHxO906WVLAXf8ovfLuzt1ssaNoZVkBOw56/6jf2Rj+dT3lr3JVurKx18KYO
1sufvdhSwAKbpA1HeKRqhUGzyHabfON1YfciJQtTd+qsFWvQSPAUKJ+1U6t0YKK/KkHD2wETzeFX
NV+Svj+zlpbyFo4nuSKtRQ8dgP2A2D/nDy5g/YBiX9oIz6ympagFJL2UNeWnO0gZFYETAdJ/4Tue
RuY3Z393EQikOXqO9LA/sTejjgE3gz96/WS/+bfZM87kX9/lTCKyFKywHMMdstNOZRbgOeUDh1tV
lps7rzbkH95iERfCjvumWeAWfnhNs72kAA+KS37g555/EROaQpJTKQfPn0PqIvze+CnsXy48+Zm9
dqk5wU2/AbRioIe53Gd0SAYuYgYzqfGSOP652bPYzG1QPx3VIGmeTicmdjS6PywcuYvlLkL0yytS
Y/8uEsCcITZcg/urU1+s0AUfiwh44q9n0JlanrOUnKhPxL6W4iUA/+RzCvAofOyLH8Ral20UOhE4
xhfudPosv1kRS+EJ3ZWuEaAnfsAY6PvhpoFtSx551+q7vB6+yx9f3+ZM6rPUn2hMiLKjt4k94Daz
1+XaFol+bb59ffEzEWlpq6XLLMzKDK+g6xUKxgB55/16zKLyrb2UXp2ZVEulCYeNesoYnt9QAH0+
qUvWdmeW2tI3CxQGasy013uLfjeRUHVqk4+PX3+Wc9deLmOWcQdsTvQj+72BEzg1ALh7/nnt/3zT
/yv/gFrcT+Sc/Nd/4c9vIDyLMi/U4o//uucN/vmv0+/8v7/z99/416F8E1zyT7X8W3/7JVz43zdO
XtXr3/6QMlUqwPA/xHT3Ifta/bwBHvH0N/9/f/gfHz+vcj+1H//86433DGWBu48cCgl//ftHJ4zg
6Tj2n79e/t8/O742+LX/3UslytflL3y8SoVf9f9heTYIy7ZHCMBOJ/vT8eP0k/AfLnFD0KNc2zdh
RHPqhDEOYfJ//uWE/zAt33Qh1OtZvhWcjn2S9z9/5P2D+IHpmMQivm366IT83wf729D891D9BwM7
lANLKf/5FyE/g+t/L3LfBOI4xD2AbQghikv8xZSo8lIVASiAcZZTACFN1qzaAWhWAzUsnjX6Susq
DdwnW5uxyqZpm09g9Lj6KhusIfY8b8Nr3oHQ6XqRCgmIc/I7geLcGvJgMakDtgtQzvPhvBG3vlXE
qNCUEZndLfxG0Ur27lRfBgl37UfYJ9+b4AeqwhZgd3hmOip4mYysX+XABvRjCe48KW8Hp7kFSSFP
ctsOYgqiHDhdrxnEL2J7ZF6k0bIMjBYauGNXxSA4WO5N01he5IP9BoQKqiRNS2MqGAD79MHIYNva
5dbK5v1T3cygbQ/hZ2BboON6udoqfs0c9P08Zh2DEIjKPAu3LgJMFBIB7HkLgP3khG3EfFVstMkh
0h/uCqsnoPE/yLS1gvIODl4Qyrgumk6s2hCCaWFRdJHTpQXIPweQ6O9qczp4XnFEI+2xYR3AMzl9
tgooxxL17HhwmDeGKXbhQZ5QFz7AtVWxGCBO2P14feya33Tuzok/CbameQd7k+yH5YF3gWx+77Z+
EBsk6BJl9n1iFGbEc84TJZRIa1JksTt6YQJAD3qOYKAljj3vW4Art7ZCM6qGuJ7Vl2xTjjSpQn9O
mhbkriEY871qIGY91SPQpxWkrBUHYS2YbgezsZISWJqyMKykUe+sntoYvY9PMudTZOkeVncU4Ggx
4bwLhr2NWiOdsKwrWJ3n7K0soVcw0aYCHdNK3LDXwMxRGgtRQMoJhIuU6F13kqSA4y4onqX5AJ0K
eAqXQQ9SgLWxJPDhIQkBEFJTeJIVACFbSmODY/xG2LgSvDjs2RhWzlRBrrnYcuU4sPqTCiIVgZEw
1oBV04f6aBXVvc7Cu0b5dxDfBR0PaGQvwPsMdNj08ya3HdCtfTduQU/CGPjYm3P/NrBZCHpEtoPc
Ub6RiGYQOGEiMlWIYzhMWaqGFTEnAajqHv3I7HDaWnnXpbIocWK3uFyzsgX7EnxlRZmzMvD2oNwM
7oo44sYkelyBf1tFDoU+AgTmvje1C+IX2qMP4Vw9Fb6c0I0prTTcOzNDyhZIGK0Q3YHRIOAmazn1
dgLtUfv5EEPAhey60h5iag9eAuKC00GKZc4hwZDQsQ5fgA6VEB1xQETg4L07zRRN3gySgaAcVFok
bS1oBgNpg6SrQGcLBjBsTbgv6DmPjGCy0rwPxqRzxzqC7Eit0UUvKvAdmS/vJ8jT9La67fsgWINQ
CjZtDZ26krzZNjybJ2/YAO1CN3NnphX4Ep4VeuAyacS+0WjiMRs1wPFAcvTlnHIzGyKpxuwqbBVS
I7uWKWQXIlC12kSOGV/blGhgqSBtC7LYlLV3ehbFk2fShwrDhxJ7SdfCLG89MXCswJwBS2eCncXx
Gx495tTZ6Nyvo7Z3YSMVAHwP8weeZgNZU7QU4grFtJQjDHpubieT36K/BNgTdHXAvWIZfZY1pGLC
poZETvNelw66EQrMbQ2AI4bCsBMS7qrQkKmdZVZceTgUBxBL0IN5/X84Oo/lyJErin5RRiDhsYUp
S8+m6w2C3T0EEt4l3NfrlBbaSDOKYgGV+cy9525Dj9/RB1GB7D4svfS+Lz4GqzuWQ1GcOzP/Z7n5
de4nnIAdr2vdTxhzyAskk/MXnhbcRBwN2Ptw2irffZC1bRz0BBt3WpeYqaw6uap4t1u8PGnGz8jH
DBNuZfGdFlN1MTfcOuVB90v3oEwnAsoPFnzeDvyRy9kc5WOxHgILsMUqSCyRA+NpDLfdkWvhoypN
/DKlRVznzTJkMfq9gcBSvE8YSbKPPt8vcjax+hogdnRrhaXMaAtyVNDdpSy6a2OYwNaUiHc9qMM4
N33c9kEa5h1OxzrT5mVNh6vh4+fEss1nH3xUusWT06MX8BqgR5WySBua8oub587JawrBCSTvU6+z
wtH2PmTrQdlqc4/fGqwKt6tRzolItYkeZHqq+vJmfJP3ddFZsQ8j6l7Wj4Pb+7HwmxImlXscfPyA
wraPRjr6kQLAgttqfFfuh0NPhoaRPsSA0DRP5VFVwXSYtow8W8IRzcKeEsSAsbacl3bufwxguLGa
lMQ7S/gwhvqwDiQzSPGndQK8ehVHaTEhkHJw8DsjL1Kgnwr9/zeruuANw6/SbnRU2yOIniw2neLR
7Skst+VEkvhD5qXO63KzaxT4q4qN19U0cVh5azJNhcM7BMg6aCY+AOqRtFshulTDhmDdOpqOKOPR
8IoDfE45/baydUvwN2aY7nFOtlb9yM/BP66p9YMVrIu0kF95qTCV2jiMx+5ZDTeSB10fg740yrbl
SOFzLPtsiqfMwqK9c3M7444pcMbvZmPynlmiWsqpI0NgQ0wLK1RFXp+73chjDg5KkSnq08IPG21c
8+5r0esZxstJtiKAMcLJgCki9rSlEUdDoJuKLlyq9s2QQ3NQDW9BrtRL3jbFZRNzf3AkvqpUHac6
G+NddfjEcckOfoLLaHxmJUoE5c6yMnvK+mKKnDaWtX6zu1QcrLw8gkL4YzmjEeOnbaHz4DXDv0QO
YGcTdofWcLMdUmy9N6osgCkfWxrAWeEJ5NQRuJJEkgM+MAzn23Kw4/ip/gZDUoWNf7f63nhabXFa
sFMOyj9XFnZt1X/PuXk3NqJ98sb8bmrlxwanBm6k4l8r/XM3T+BcVgGhooGjNOkE5M21UZwBSwom
1plYLm4+MzI75Uyy4SDMpi6ibX1cTa3hLUkznglQ4xyMN+bkp6lqD/PiPpX9jLsK/Udobd6xz7eB
B+Sbh9XG+wukalhlleis8qNFm+osZu/ApSQoldzilHr+u/Hhu5U6zcvinwKXvXPZJ+mujDscf0Ws
lux9SKXGw1alyZJuoHknYNCZwApeqI+dGmjM2PzlaVOchOSDQ36heGx+zHl+zXDdHkxrezPGcUgW
4C9hOT+pYkK1YK48HGP53JfaT6wScGTQd9P9tmwbIuaMAC9s8Hc7L9hmTvslU55IFqcfQwbUcJNu
RN96LdwTzIrsvjEL0DjMAtwds+mQdxiravQLO37HLW+aSAh7PlauesjW2jzZ4GriuhjdGNd2SBMh
GHRtGoiSjlwT8xoMXI6QzApeUrBHtrZhQjTZ+9QYb5PxbtRZdlm9czA1xaFYKtjmNigBrEfnVWIH
WrEBVw30GzlmI0bg7lc7UsGzKmWDKEXK1kqi0uYMjqsZy7dnHIUbvAfZ8k+sGc6bFQCQK4/zGtTn
3K24QPbGuhZiwErv+iyL7E6GYhofhVEfm3o8ELPIw3kcb8pHsTFW6+vyOGL5G6vzqIf/ss6/G9pO
hy4RVGHhfteTkZ5gRLxiJYPvsJVxa7inzUgxEQ/OhyGUxV3bPDnStCOnk21s7TvFRgOWqkJDX320
TSqoTvH6GgPCAduYj0G2HrygnR9x1/m8tEyYishSN9jNfsuhHUFbCZmPh3IF1K8DyfFW1yuwHLUd
DOvacLmjivZwUnBypILLX2ajeakM0n0JeZuoySyJH6i0V05HWEORWXA8LgEMrQm3G9a14W9pKyMU
+748onTAcuzNAKg4xBdceNVYdaCurpuB9GssyTlKXYuzxG0v9uIUUdFd9IBbcAnIFTY7ILOezbk3
8aXlq5+MFMgJv5QiWub8szXObu03h2ls58huhp/CacdQTSupVz5DYXslVkXWTejNxKJNQ3nnZhx9
pTY4l7cQhAm/7Ib9llXaTTJ726dxM0mnOFs93T6KMddHVey/SJ3yw2DBnau24jLdvoUgVxepUu9a
2u0xa5rD0lt/J+H8qk0fgRM7QErf4MMupj8lzuhokSerX5eTVac/tzp76KefqhE5Zw3wHHASVdzm
poOF9KStlHQ122wOjg+rcOrSk7lgXhXQH3Lbfzd7duxNiqt9AwPQdzMdm3zd1ELsvD320RZYT6X4
ofX/vfbZuaA/cD1Oc6uzHrz62m/rdvTru6qdyxMs0ju+zvbqN9CosGzg/7S/BR1yAu0cXlxmHzC0
P5p19mJ51LMzUDk5Lt+sfX/8dD2Wig18NbTwolQjQ0gOXLwtDIWJf7C3qAeVwZ21jrUFfwc/Z79Z
XBL772pGgADyL9m0vGiLInyB7DOXfnosAK/0A8r40S6TaSmGUNzPpcbQOxhzNHmAK2cZRI3Vv4yU
Ppixu8c8t/zTYhI463pcwYNuQuPLql0+jdXt8ax4yjlcvXUBsijrgO9cLh7yHm+LA8JeKHpueOEt
n84zZk5gacaLlsFydWhrs1HPpKd0UVo3+xlp7L/BMPfQW8w5Wb3cDuUmPom/fKwKxDzYybiKIJfW
mHbnbHoerEmfUt++K1v3IQs8/VhZAyI4A+YiB0bk/+I0DOImB8637Q7lZzkIHCyySzzHh5i2vKVr
0YBNa4jjdgeat2Fw8SjQFcO7LK+D6+B/0es/xFekT87mA4yS8lp308Gcs/lppMJ/7Nm3ojZSshC/
Fl6oxFbFGNrW+ld7/oOw5dOIVM552PW0XiyBkbzKQKqbnuIETZcXSxhv/tT+tQbsxnnPmaI5ztL5
JAxM5YMzvA63mCG/9v+2Hk5tp3oTO3A4Mep3ypgy7E0qByf389gFDh5aAXIOe/VuF7x/Xopmj8W+
PupWxC24j6NvW9+CNgOl1MnJu1NhSzhNRn0YKh5qvbMB9LZH7QgvltvClehUFwtiIVGzGmNDlhZX
E6bbbtNZ1YA8N5veVThYss2mw+vcdEBNCcSTYEDCwTL1kbrt1cWxFKVjz8DAEgk4iS9pud1Zd3md
FOqXWGzrhG341SQWOEPBHHvWWmOjLi8jp8RJrOMlNzp5n6933lqLh+weWQwfp5mbxOiCO7XmXbQM
njyoy55iBxb29NyrXd5WvofOp3HMVDBy0LH6UQOrd54506P+bPzL8lQdsuKKDY9IIgQ8bi6K2JJe
ldjOghPt9lCQosJgrfzbYU0N798YdpQzJYCcLsqX7t7ohqs1uY+AYcnNK72PcmOLVXgSG3Sbb4cs
MFBPeoUEOZEnDRUXiLCNotgiR9a/A6D6HmxUUhsjm0FTi8+9S3dQBHf0IueRJ3C4gbZ8/rOTpRym
OzAX1W4FLAD7d+dmiRRVdtE6ACFmkxA6gBrdue9Ckw5vNihKKmi3FRibyFiGz31F79+tqjgBpKiM
LD2v/kE4YH2CFHzV+DOK6d42KlAjWOvTrJ2Otlc/VNt876j+XGEqrZfbqQ9Ikyaoo5cq0s8bNjNU
KRmt87KdLc9ozsUmrgDRvnWlCckFxtSv60VXfOSbk5hxZ2jK4aM+tykEUFf4/5XQItEuw+Kg0Yta
g6FLbQfHqoMhEpSM/5xgvhJ/sIMFKS6+ZPPrNSqL+tE80d6/6f2BfvE0+rWI7Z2AB2P2njFIXUaO
q5hUTCBUQ/+4UABHm3EzpktIaU62xkMuhkMfAPYJcv60lMtc5MMcOo18mXCPh0HV/ClLMLO5AhhX
lvK1eS4sXqfWK34Hy3TIhfHckt54Cmygak3qf81Zsx1ALoXphkqMJnGMmzWI9mGorgtQwjTweE6B
+43/fbH0b1/np6bRby5tCJWauhStPHt1jZeqC+2gXmI98otduOJL6XYsvVu6Q+tfTSNFb6L26ZN5
ETBhA2BlsV74eIfCaIlJsn264vUPCQWYeww3cSaH+SjvEo0W1NXKjJuZkzd3wdEL714IZwlBBzzy
vgZx7R9b3JNRLrR5HEXxuY35z+ZOoBRE9a9O1QfsT31xfOdH2N5FMH5bC/lZBvhhqh0KwyhGrFMB
nL618z1az9Q52Hq61tW+h7W6+h1smWzuH+Ycp2jPWuTgw7A61jf/YcUFa+hMMckrkeCtKKp3ct9L
5oVB182PBtUxlDNYetUQScfqY3ulPilcI/LQ+L9oL3tsfDq5roeFMssSgXFuIGL2U+pxO56zqog6
3/gu1hTXGr8ZCRNmHDbKP/OXhwgPjhAHwGBXUT411Fu+eZ1KXUdi892wdPKzs6urMwfPVbvKix2A
iHkyq6b5tCiq3PzFYhwVd4NBkm9ev+opSKjvy7Pe0nd74WQwffsMbXCLUNOPYKThu45ZtyeQwnOu
s49MFs9uoGfIQj5ZjI57XnLmzVx09XUOZspPvCrFXDUXXN6/9c4/s0Ox68d3c07Ti4gafWOfytvP
083/eV7zOov9j62t+gZy5ieWXyCr9O6dYaXGcetFGlqO5uwanXsj+FkrBclVmJ/dvDEfg23Ter2d
ZBPvHqQYy5xFpFfiInmp7jxGrTBv8wRMaRMCKN6ZqjT7adIySsUyhjUokJsZPRD+Fx9nOPLwY1O2
xzalULeyIPFsebZK919Q8xOE8WDcSEQCmh1TCQeKBNSjKePzWdK/k3aBkrXnbS7b7u/eciApc3IA
lnBxyu1fme1wYnvrRYLlg/Cof/qaanIxYbAozzkuzXYx1r0/ytkQYbmDf818h//HoklW9Hgwmu5h
4V6nrkJ7UQf/gPqBrJyrY7/MlIrpelIlh4CXG8tzNQzmhV95Hdat/ekzXngIcOxOygadJF2dAPIp
JaPB0QGrUQObGycIz1sL6axcvtah/+0yoxfvvY4CZMDHsYCnOd40NOqJ6DPFSZU+FGnxltWMUas0
jy0+BDPwz0yjefT8PzfiJUR+WoMyfSvd93mCGANrbk4qB7LCpJ5HbfXJbBpMI4PmvkFxBed8jSaf
05gij1/rYsLc+y/NLaYrE7uC2hC3yUmsnfyt0C1CkaUki3v40rmpo92EXwiU+zRadhmhf80YXcjn
bjL+9czraxvwtmzUU1scJ7HfbbPxkg8piRDtB4DoKp51aWBcyOJVylPWDtm5IzOubxYuhwbBTT2w
8QEMeLX5NuANolyuQYHxdC7MmH9VfMpKb95hLHrrxgX8Xa8O/YMXYAUN6GxqCTEtIC14SS9cp5wM
yzpCAlHloZSxsQ0fMyjpyy3NxJCmehaN++yU5RmAO88X7z6H3/rAgGLHJlxXselC1Fb5fWmJF7Ou
uSo4TiKH4dFatkmhnWf/dW1JK2a69u0LSZ+y/XaK7QqZNnTK/EikSRg0Qcb3/7r0HZ4B66mSy6kz
6f6pRC1tH0tGN3Bf/LB1+4cxj1WQ/Xc7f/b+p2plMiyQNgOLhpS5y9mRhKZyZ0kreGxL848r9l+L
AexnltMB7tTBGZ0sGZVrhvPD0nI8lPURA0/7OjXjFs5FNsdZRqD8aalqJi8ZAw+j/qn8rYyYJ9yp
CRIHnWZ1p/BlgTk++V1tPHq7/5XOgZ9ki2FG5QgWtOD+QDU9vTamGe9M1o4AQAU2gIuwtjxOpzI4
b8EjZrglzgtXH+yWXapumU9lFDc9g99wDiWTAehWfnOdqdXXAmOytrangvXfEkz9uTTqtz01vBe/
sV8GJ8sArU5PPUPyS6XEDi1hhNPs7Q9BnXsM1r0v01j1/dDKI3Tm+6axmrD2WYjMY/G1TInbO0cO
liw2qta6As8OHWP7NXiz9QHYlcHurNN45MsYtXFyl/w17Q1QpgMo5i5L9ta077Stn9ZRu0lgjgmM
zTJJ66A4Zl9M/PNwbFNmiOwacAX/ye3+p5UmMOVxPdXp8oF1NPY76z+/mQ+BDz1K94Cid50/gA/R
cbcXZ3ZNZGeu05c3duDJaiupsvX37qd3u7dQqIju0SzqEzMNycSTrd1gD4jFzO3k52WLZn19HEcG
NbWzHDtyaJK6cNLbyPTX2gT5U7dyxKzc6CeG2oYBJstmoPvSi5VVTRs7hskvtLxmNG0sYF0SScva
iUcC1pJcpTG7UdtnAF5VmU9goQ2l2pdc9bf1qnVaDCdj6/RmV+J7Y+UhdQ2t0TuLzTpVGP8dVhxH
6DNLWFvUVF31Kc5W3xMLrD0n3n3N/HaG8Nrzvs5su/4AFrO9qyip5VpruTRVn0wN8DSImbfayA64
J9d4IV0lXLjeYi6jp7lQFd9Za30V+s4jeMHJdf3c1UuD+4F/N2Pxa1UuWbE+1L3Nfam0GJJ2yri4
p85KdN9R803MJaX4aXT7HRibeXLnPcqrNmB8V/Z3dj3PtFRkqRoTaVZLAZapVlbU56ApLdf8a/Vi
ThSc96PI2jwyvHV8lIbHek8VcQXXJAmkpmIbxwX+fZfMQzfFRrhWfMrOZUO7L/18tpzym2j0UNbD
UcpgTVaG8lDkvmfHVcxg+tuWofgwGa2Hi0Uwip8qoMI1TDigt1vrHbtCQjUfrPZIuX3XO7hYjMqp
D07R3td8i2dbWafJARI1BPwl3FUihq/JOAGUvl8ap7yFiGyzqNfaO/R9qh5S3z8rP/0lHf/DwfQh
gbZG8AYe2Z/Bh87ql8kxHuqB02RYlwtn/hD7s0Q26fnf+IScO9du7ls7f6x5pomStzDFJfskUIHi
PrXDNBCwrLKHevMZpovxjvZSnRW6amCOztcieYMHDb4uJRGhL6tvfjtebGquFKhuz+gL/kF5NHlX
m8ecj9Xy/ivTHC6N3vmFu3dBPs4xYRK84L+zpWZKZbEiSGGRNWrArNsrDqYlY1og1Ss6DdhpQc5r
pruR3zcEHDalZ6eyz41jgFkLwIxUL6wrPoLJBCa3MnLzdoRvpDeYuDRJisyFSbPTMKzN67YGuDfd
lh2USdzSuOSH0gTR6hsHDv2TlNadOa7jc53n/wXPQ/4YZPOvRtFfGGUBiLSeo9lTr0KpNNxHNziu
zjNMPPoX3lFLokc0gIegazA+Zt9X8QivHLQ/JVGuArqHtmLDPrrPlCGSqKqD75SfW94yzAwozzZr
P1BUe49uYH6ySwySSRp3VqVetFPoRGuD8ZK5F5dmM86MGDeM/VlF09r1LBhT6ykI+pO/iq8h4JwY
2FpFZgM6hkbi2WCC/aQWir1S1hspICW9bf6jlv33hDbqsPjWb9es9R2sGIq7rIFviCZ1X0FtstJR
IROR8bxwSa58vdne/90DX52qYL4D6O6Aop/Iz+2sz4A3A3vFez7QiKpg6WPVeWOSKbvi/I2FTUJp
6WkjXrBNE3jAPrpRKzi47Mtqz9pnVDEWF9d/HOFmsg7MszjftkMt+n+NQSlW2H0fIuXrknZuGenl
63ZI3aYJwcRy0eXpncndhUYx8RSTAYPVdNV2+dWniglIVUjKgd453Qh93feVqoucYeK+Y7ug8fR6
9+BXX3D/jHPVW8VRl93rkArW2w1WF0MHaGXpPXNmZsCsUqiW5vbLKqSM+Hx15ZJP0f4dMv2ryalk
qXTamGchmfEaTgTe53V0qbLHmRBGUgg4MG7JHqSqhGXNPM9wnPriu+0Qdys78GoSb/vA2LFf3GTd
KjDPkHQT9CkMOUIrnf6NeBUXPbfMRyisun5VSVkPbdxPjN1dYFUnYMMTm8rqDGDEhTvBVt05ssLk
VCkmA0mJet16vR/dYjzSDJonrkJnrhNjcMvYtrPr5jzrqV7AepZcOc2oIjHtdkQhtx/3PN9DM9DG
ocoAG8tgvIA5llA4IealdXcSS/N3XQWxJ2ILIlSR1L06G5IcOKKxNeJSGgEJGD4yG6SZKCNsJo9o
8RXilu5vUCsnzu3ZZTaEoGjeRubJ9kEiWUBVDDl7uu0eyzy2AYLUzE54P33KDZd+LkOJkNryYylT
OKToEQ5qzarIc7YmFuV/kyuXi9xx2M79n3TnnVzb/bllxUOMhiPv13J7DqaSgvyar9WVEhgBgXJf
VGD9N6elzx5LXszp0uxFFxWVmOL9pkOY6p52vcrqR7/x/iHoWcm6+FBC8K1hT/Y7wDvNNtmHXp+n
YfQvE3A/kIv7zIIu6FDQrC5/Wva4mWl+7mudbANV0ZpT3mh+koVg/l+X7J495g0a8253W5BnnYf+
Hyt07XHm9NufoJVRDnoZxSNFCREYd3sj/u5NayaeReWVoxvbWPDTVYoHHkF/NWDT86YFOd/9PoPJ
LR1wrpIzuZF2Mvbpt9qjop2W+4VFWRzMLGfLevuTpevH7E1zYgb1Ke86nbTFLML1Bl4019UM88rS
RyjgXcgmT2PgeB7snBjVsr3sjq2Oa3XTjMwIdTqsBtHcckxh2uE9OsybOyZsh7Ios8aPnNsgBljP
ltOyimccotEm7O7V2RkAl9nKnIP58spbQKjENLHFtFQFH3Jx4SCy5ay6AQ3AXpzIFHEuXYNyJjM1
uln9HbC5iYeq3Hg7h/ocZNRVY+XGW6CmqFu6JulNZtovQTqOr23/tnZgQ/f8ztbFnnToybLucfNr
56iF/mFm1Sd72jENtii0y8I8FFv6r4ZRxE2/vJU5UAcbxUfPWoSsQkoXn+15UW48nJIWIs8/TdcZ
rl7FjS9R9BoMaSaHfB86fGJgBLjd+V1W6RTRDk+Jv/KKF1I5Z/QRF+/Y7AblWLbzkpKJxQzffxnd
4QXH5bUoPTvS3K2JjbqGSaDHOXXocwGDcoDq3TKgdNFW5Rlk8IlApkky6aFTYMLSFk9BKraDZN0X
KY+toMUWUrR2lvSiw9Bsa4AYQdYk3ZZk6CZipsVDPCQKUcVLUZC5Zdjy3nTFwWNfHs17kZFcx2NG
6HdUnvk8q2VggqEZoOTbVXIAyRaYvgZ9NFg13PzKuzi507HtqF5603Fjv9+/ldlsx5wwI6Os7/J1
cR7QGNpQ56KlMl4XHSyAAbszusop1C65GpPFNGYodtySwr5ddXPkcfBtgro6nRbyxoxLSd5O1lI+
oKi4rSkLUP0yRXRCf+XVGJG620/IlkzUhFMiyczVn6D23tNlhNucArV1RHs1suq167If8qjKqK2h
kRSy86JUoyLhwfqpufxGpfVXiOHbJnAsMhqLq7Ic2OpY7beB6Gu1cysxsw5loPPfaJE8srbmGIm0
eh7TRh0HXqKS+55Jvn3vrT+tzRCVklcylhNsUtt+OwxFaYer2zPgyCHTB7BGHSitaaXa0PV5+EV7
qrb6ZZvnYwlqtVqKP6uNb2NW6lcHHc+nXgVoDzzIcudL7+TvqhzTa1k8GCRoILgs5riS6cEsXPvB
ZK1CioaS1+UWLTCOs5MgcvjtgGRmgwvVpA3WaLEYLKcucjm3jAJO47DtFIY0G/tS5XZvJnissKmd
Vz3ok5d55PD4inWstQRJKZG5aD1csvrgBl3zQPICGk9aCNjw8PJM68Z25hn4MjevZb/w2wddBYd1
UDxNVtDMiCDkH3N3vPamQPbGh4xTf9ljlgPcvkE5oohgq8vUPjsUigAqm2K1cLfyqrn9ZhsxXTpp
i/cA3FeBED9cDf67HS2sQQkZO7Zhx+30PS/yISC3BNGZdTLdOUtml9GevTRtXNvZW9MuietenLTt
jvOi0A9pAvo2t0uEv5MLTNSadtc5GXz+LaUcWj/LfNBk5nU+lCc5WV9uT144GmCkX383wxCJAX3P
aOz00lG8eUQDZMfenV4Z3TYfpmSOjMpy9LPxPJb6FbHjwfTTGnGT+8EbMEbgyP4Fan3yMv2PYEt2
D7hVziu5Z5y79zRnwo4rY/FOqGQM6oPlvuiwtYucLhGgfyjtvSQCq/5YlHvhr2BT7tsO6ku20FMJ
w6kLqQkAUfnWozDZr0lbgdpm2eJrhuNVc0qz4g82k4jRqH1s2o3qvJB96OJ6jc0u3jsvOKuFwecK
IHhucuIpIfib0cBEKCa4YSVNhWZBF/AQMnZJ7rCOSTsgT4aSfCMUV88mErM93/qzt3Wnjd/DSfob
xwekwsl6IGqR0Y/d3JZa3jdBrtRgO3oFlrz00rXxx6VQEk0ew5hsoy5Q3wxIl2s+vFTMnZ0xdw/T
nhNLsHmnTNoWYF+ucRu2T7i7RXA0gqu/5U7o1f6T15n3W7/ybkubWERRJJtzn1ZkCFVdftxdPHfD
QF+NnEEnXZZfxtzSEVy/t8pfhmSmRuPCNcvxMN+kEsr77sqJp5DPZIUa8milvUNTaS7x2LGnnVxS
5jd7CJd+LBMQ/Wu2fs1qf61aMR8didxb4FiRYpkPE3c6rlqCcKRdJ4hrw7GrU7AAF8triUtDLrLv
lN3r7TprMe//6m7bSCcIwkUWQ0z59+xwf8cGI2hWD+qaBrl4aFDtnawZQZ9T/Zngm8bg36ZoDdIi
yinjItP2dpZQ0w5Ijx8W6+N4oM4JGuMkhvm5Dryf2/9QFcV6Kmf9H3kZhHq0PlBsc3kPdtQhuyLl
pSmt415xYZCcCT4ARatfcmn4dSRb6z+ktEQerCuCGe+7kJQIzKubM9tHRHTY8ADIowry8+CB+XhU
lQsM85QIu4nVI8ZZc9iPlqvmT1mA7uO8iVveVKDl8m5sNxlOtQ2Pur+FU9RjxWTLuifFarB8FhlN
FQuDxee+jUQuo5Ymt854hzDohX1P/5WtzdnaOjpVx7QPs8mvRXXZfeWPgLCl/StVKFz3LAMxbptX
pustilDTYrbgQH6uFfXl+NBlNZuW1Eu58S/lWlxt333NBiNpdvdhm1gOpEWv2Wnrc4649IT2gz+u
NrtDaxsy7oV/pHD2UFFW/5Q8VuZQnqfVPtiOjbx2X9ej35wWP9BhGcDCx1QhDoYnTytpGUermH65
acdB0RenDq1ipDK9YIRiN0FdzgHRx0FujNdNavPk9c4FZjY7cwrQMB8CM87ZRa2BWR2GeXp11g2L
Ivr/g+VsPBOcAW0/FMdxnj/QYJ0yGrh9bDgiNiLYBig9Hcvav2Xj9ufezN4r1QzPYNsnZx5jwRQ5
MuHdEncTfJupYcadmLkEZD1eACkkW8N+ckZqcZjMW1pfdsfr+9yQTEIf77pkRgQH4hfNU6fZILNb
+EuUXZnQiwfR4Lr9PeUsUggIRdMCtQnxCNuZgGZjcom3S3ebGBIWcGxk/hbeiz3Xv6epMo9O1rDJ
F8+aJxgj+ySZryTfiN+66fonVdHZemMVBf7cJuRh2VybKcqR+qwsNGSDd67TuXvQ9Uy4XSryY2YR
ncSnPwRuO9GOVS9cYvC33DnZsu7s7t0l91K4/cXnYMoF0Y7PVdZvbOYZ7YYEDruxWU3vk6IpQRlB
Wpi7Hlq2JuTnQbZ0zGdpt1gQ5neTpfcHUXbkTep7a2OFeiukGb27H/omD9iH8xroO3smR8K2TPPE
vgKyCI7OJDXYvSxklCLL/aLP+GdUXXfuPZSyhvmWNiyhVb2WSFD2ONCaTXSOyoBLhIrA/h91Z5Yj
txWl6a30BmiQl7y85GvMY0bkpJT1QkgpmfM8cze9hl5Cbaw/SkaVMuRSwmiggXrxg2yLwYg7nPOf
fygaWOGTjQdUPu56H/rgoEMrpoE89QWTKGZ32sHMYgUA6j5mWPMvi3JPX2fwkfqvEJ4hhLVrY3QA
TYGECFTbiFGgbon7Y2/Ka6Fl60QB7o7iyYQ/szDqwbhTDZXhLNihqqoySI8N5KWZ4tM78bWCebwU
CXsJgziaAk4mTP93pDt8wn+Ns9SEwQXPd6ExavNMzbpGRSn2A77Oi9gzOaiy+lHP2pdKvsZBAHxB
KMQmTz7Hjj/jFuW2iOtT6LrVISTlEPu28WwM/hdDj08eKaVrOoUvqUPaY6+1e7sm2IYJUQnEhOYx
j8FqJtIdlnmlo8EQsMLj2fw1tcWfbQdb1oMSb+em5Cz5hKskozSUBrD3INw204hM0vHgka7I0S5X
Joj/pmgECZfPrYmgRPOCCij6rm+cdIPS487Q8aJvM+db1LfB1hG00dMEDSYQbrLC9+Bo94y+GMA3
KzP/qo0ZaaR6Ea4kgCFo7iRII0HbOCbWuAoH74Lza7FjNCSr+gPVkthxBnrMEiHXcz2bVd0tPaPQ
uOUSevVwHfhQMltjehLtrDcyB0ZlvSiWedi9AmLJdUI0SmIQylDm1Wfm3zps/s/JlNj3fZbunW7q
uUqAdts2/kKeMXQSLfhTDvd6YIk94DeyGC5brpQjK6y4AJ5+wOvzoxDiEjrln2Faxo+xTeLuyB7b
1kTu9caL3yPB8kLaJM/ZiCKwlmHoVps+gj/ujkw9vLofzjQOAW1rGNpn5enO0k1TIvzCvFuRNtB6
Mt2XoAyr3I92MSTxoa9Z1bHK1hKcctVMbrCjP8s2Ls0QqHrGgiyaOy2lIDP0ES6aU/qL1DOJsDCH
lv5G+UvwTgDYrka4qkj3S2y+3QzrlNUE9R3VyLCtZ4gDt2JyZkcTbyOLw5SgSoh9Fga8KNymxaBq
taIVJjdNfiGFhVyDLARYCRiSlS76K0PqzX52iyb7qoHfYtErlpJmdIhX0BYAwsrpq1eZBk1lzYzW
Jdq6SS5WEpOSG+rVeeoPfjBO3KRofUjDRfW8tbx5fziVsbB7IjkmRuKpJvwjGXB0EkRjbvoxh5r0
RQStua3bEDRA1hHZYylZHAVwsmlkd76XM56I4Um16oTpaH40MbYmcqVnzlRuu5TmPnAjomzcysXf
ftww12Q3DaQdyiL6y9HgI3atjMm4Kb2jxVLtQ3VpKvVSClWsS7sMN60/d3Y1CyeKog+ejzbKHsJH
7hT+BPZ+087RJIOZrocsAM201bIp5FLUbXk0LwYA03IW/vREAe6qGVOy8kendCYYCelXySKVTkJU
ioHWeLiMo5FcfQ1dgEf+EIYOKxGGV4KoJP2M+6nWkjvXDewFRwHTkvaDYVfXgQjGg69QDPh68WqF
iEoiTz16JJdOdhyt9V43l+7kJmtyNZFp+NzqlgM9d9TlV53bG3OtcTOWXC+WnvKNETcGpO/jrvaV
uOJN1djkszKC2VKO55PlnbnGptxtD54FyZCc31lrAZFX10/I5Y01TVzJoZFvgCWrQ+EGh9igVYcm
CtnYjYHV2z5d4F7zp+kkaImIj1kEOSz2ZhyMXSI1soQy95BpX3UN2qqPE9tBxV320Btc1W1JOR/j
h9C43bU13WSXjfgIwjhKGbo+6dO+StR9agYaPs32MtL6fURQ2Um4OcFhsOTQwjDth+q4a6Je4+oi
M9Eb8vHkd8wDyd0mNrfTGea347rUW40LuCyPhhZtGKxyXxFxTpWYBTvXyzZBnO6ARJoTWXLOToze
qx/ZS/hSDFXN4atP6usim3qouSZscXuY2e0VrHpd+dkmzuu7XE2SoVjXnStJ2GGSMLUxOqRcTqmf
MXTFLkQ9+1V4LQpYtzoo1bIp1awjCYCP2/xahji8NQ6sADuLYDGorcgf00gnbNHWjjZUMURc1FAD
tIahcoMTPRoVqo/DcFNYiqDGfMclVf5wHfj/pld+o3HefstnUXD9P0DULGZj8v9e1fzUVnH6jUye
5j/+9xsx9Pf/74e42bb/oCo2dcewbamb7uxa+0PcLMUfOBS4SjkkckjYYz+Jm8UfihLNVqZ0TBfa
Kh+DvnkWN5vyD0O4On8lwbL2LHv+F9pm/rY3/gVKN21DCmXZrmtJm9HcrbRZ80uBWKTeBAIvgCU1
QYnXX2Nrnk69SEO3hWiH+WpVD02zsAP+7OLVcEAXeW6NkHjJPSf1qfUK6PydZjfnCuwnX5ulO5iX
uNPr+0ozB0YCTuwXi8iqLfcDUF2PDlA3IVxylqH79fgqCKjV4QrcK6MjRhykosTesOiYnKsFs1eR
f3PLqak3CZLxOTZC83YMC4rmAeRaMP+onWLgEk9F9QhxUwMPqRqLGofgShy5o7apYV1PbgENl3m2
1n9Oc3sW8eh5ZrpoXQtNZdewITZqV9dGo5NCkUbzjFSPrfERHWGl7bj3jWmuhfpuK0ojryiRKag+
1E6CUHNinBmsyOUqpw3EWD0qYVwRmQqo6brNBeXMWC0Mt5TPVJcj+LGhhw/c+1ZxYgKE30mRM1v/
pqIhdPe2HFJ5IK3LCJfcT82cTzSW2a6t074/CWhY2UdbK/tg1TsJZUcALhocYB6DdIxWtjRHjwEb
8FQMYXYC59gng1AZubeQ0WO/H9psObQ8I9paUiuGZ9SP02yXIfVcJ64dXzt/KY1pwDk4tPIoJcat
AKgnURcM9MAXhCDecjzmz4tap78ZXuJOMxBhNxBKwm3qolWEbdtNHiTl0vZOqtPC+ABVt/RXfRG6
1mdPTq18qjWS3BoYcF3lrv3UsNyznuZI4zICbFKUntYcqkjbLNYtOcXyi+lTqh0a1N+YjTWiK6Al
hRrWJVSxd3k4xdam0gdj2NMcYqSWtGRxPBZj2ZSXwTZyhNj8/B3TWXbZyxSnro5LNTJ9AdcnrBBV
SbiScsehjQdQUETUtobs9PBr54+dhlOQck+FrrRHPA3yvdelZvhXipk5I6CuagrQhlg37/QoaYxl
6wtJPx3y92KcUyWQ3oIInWmb1AYj8zZ178tB19M9ehZP3rWBNxE2ItqcuHQRey+D2eX7JHA45qXn
j+oYlVZMFHAUIy1MhF4jocjjEqJwrVV+f5fIvIBt0YT9QwKJtvoYRmHdPXg4II33ph74MVhWYg/B
sszcOWM+pGpYpAJ2DySItO6RANoUQAuk5OS2JH4kH5mEjtmHIopMMPYyE94nTR+d4E64MxO1nHrP
2GvEpjqHnDWXHf2Cv2LXWdIZtrmfwfds7dxXjLp7qtFunLw5pp7MxMXgFdNnhKpAM5ZImOV6LvJt
3yagCxVlMAbLKR3BqnWlxnwT+O2UbUY4IEx3Amt6QRGFWKzPrRqpNJyulxFGwVGWnqP2iQ9jdG+5
0wRE7Ftl1pw9jKPjjC6sqSC0p61SG5ASJ90ybuWsMZN6zM7lZIXNDhIitG+gnaTbh8Zs41Ay58zX
rsoYOTpcvcTRhczf7nr+E+Z6hCdTMBsuAvWFiUjY1DZBp7kNbzqJWSAZDt1RiEgGm8mscShs42iX
6pPGtAwSKTqd2s52NquKEaysrHMCcHnvwMw+YTcQsRn4CiEOgIpz8U/3nXCEQvOMpAUfVS04+a3T
PTtCt85t5w7Jugm9kX0RE+Teh203esukdBlstaVloVe2lT4kq95NyMVATDSHhl2ws+WzHAsJYXk8
OvwktXMxA2JjvzD9YRBE+GBtnhMZI6oASZ8Mi25Fx5bbI2WcY1yDnm2uFaN9DxK/Xl1zL2Mc5Vs6
kraI3LZNnNgzLZ2vrOM0tk1mU0xUrzgJIlmq9PpCxw4JrRkbeMhSvhaWK0Gg0LRWLk1uOLqvBmNv
QIvCpvUSE2F3Xh2KJ5F26YOYWrfa8Qh8hoakbT51vj4THrSOcX0ZJEG4hjhreiu/L8gklCQJiqse
d9M1E2F9jSa2CpecHjwH2F0/eR3xSByegb8NDKv+aBrTRHlVMYAyI6fMFlqU1R/hONfBY6lk4T4a
tpd87UveYe21+XQWZq8+VkQ10wUYuo6hfDT57etYxjlKY+rn7tik2C58s0urvnoqSYM/OfC9l6IO
0WVSx6doHdUEhQ64LribBFX9guvc+VSYdE5rM6wINAMTcLnn4sjYyVmyjiAEoR1I39xKu8Mo7H3R
VuIBYS7dPeGY9FQW5FMkYmOknXrPmvrVAAIOoNNWI211VnRbK4jNdhOmtbVCZ+c+F1EmvpqDMxAk
bbrENpkcXDu9rNTHVpNw853YvaLM5cmdF4gHNzKax6r3qpM7lMPOs0v7vlLkFy6CYGBAxQS9+1hG
PUo4gq/OXhkWlw4DEgAaEpQOlYFxUMq9C6kIv4jNaJfNN7Jc8NAvxhSOQhLce1JvP8lyUIch1usn
ozYh11UJKGBUpO7KMOvxnn9BBgTTRCjNLuJJJmiPTk9ww3IYoDebZdadyyJwv7bMaM9pnnGWeuDD
JNFPhX4PJ7by7vKuwDzflx03eDlo2hfhFaBlI6ceAtkMCRMADXDfapBxz/oKbM+ZVco0C5CAm+hk
Zq1yGUVWxVI4HSMSjTzioIbcqcEZCRh/1bXG2CLrHqvUHD8DOFu88ii/ADLazZZTMP0LtplW7aZw
wnsDOQAWALntIhUkWj1hhfmCQadhOkIsUB2NBFsz6oV6IWwOZXN0mVpSZXC/hEicTgxDh2Pp5exV
WTYeHBf0KPbayFK/WplFWDy19FD9WuoRRC6ZJZzaqPtQVfPn00cClGzCMk1IpcyHtKxcml3mNEvb
N41nB8/XcOkzp3hBld89poWbn1IvMb44VgOeYQZBOSKUiKW8N11yY0fmwtJqd6J0e+3Ql/2gPxWx
ZitKKIssjz8JNy7pHwu/EcNfXqDGF8PyspesRXa3ZDdPDVo/+jIyLeFJkdFeWxGpix6OB9scfybj
OdAbRk+h6klgFJM5mg9+lGEPQs6bBDecfGUeS+g/UF6h2Fv7XnodroEVVIQGoufUdcchCfizRdj2
I0zgxujQHqHyNIbutUd71zDY8gLmyLJuUA1bxFtv0qScXaiJfvBgr4mq3ZTkdMfEnEFIfTaaEKep
qraJZYbKGjymY9OSm45f0kK3Ouh1SjN0mLwyU+aW734cvrmh19XrUJn9eNVCx9AQjE8YIsgEY4aH
MUKLunLq0B1Bh0oGOIHh6dGfYxqCMonWAUHUiqeionI/EU2Kwm1M3bG6+AIUnmGL3cXHKZusdDdA
oipf3dG1mh3zY1MC8o/lOC0hbLTyqxBJKE95H3YTpiW58a3JM2aKeaa3ObBM5EY7uNLob+DUG8FD
WYRpPk8lqEcnA6XRZoQNrC0gHqlkmyCuDxbQ9ILsz7oZtPARKUzpgL0JiO8zMNPOmtgmtmoxrIGv
/WiVT0oUREElToUaTGADk/TUJWAkplutazR3IIBiyBT8Kiut72zXUoRv2zHwRdC51YscYq/dWp1R
uk85A3YOoqQzOBLQCV3tyGfOCRU0eIn11mJPpZJ99FrasIz2cdSkjNG82nbO1ASGceePcYN7ETWy
t08giv/LHDFF+iY5dSYfEocq3XXcGx89wm9TmxPdXtdrNHICM1+5di7GkrHLMtxEP1p+OvF/tr16
a9nG0yS+Wo5lK5sRMbTWG8tHf2zK2pk0d20wJjm1JS5IfQSm8VO//LfZ1s/mWjce3T8eQxcsaGVN
XbpCvHVqpVWKx8nuEMUExXCSdS+uQ2sNuzJCj7aQqWd/sobaRAqh6V/ISukPaWgUL1bjq2L7+8/y
PWLuZ5uv2WuMASc1FS23MG/zZTyMT8ZEmua6WhGvezmHu2HVrqdVu4130YbqZ2E8jK/hE2PhJdyz
bX9KV+iA3vtK3vrxff+dDdd1aMeVSejqbYhHrElEWVkvoVNk05fEt/wXobyuenH9sHbZld5AdDyM
c8csipVVMQFsjTTfSdSCz6G0S7x0kVQ+VlFruZca+wzoTw3YPoMjo/pzyEEjf//NvbXK+/tHpElS
jgTlMG/DTTk9IlM1josoQE+w9NJq0i6mHMYpFQy16Humi/OiePNDsTahX7sGK4en3v5QhT3VaTVI
nmcPjNn9qDsXWB0wgHX9LUAoMvJGBbA8VLdtprSlnhiR3aYkAjBkQT78+9d/68744/XBTlzIwY49
u1m+XcMx6LiA3+OuyRZWT5UMm73CHeClmTL/WARom+J6gjv7r5+qpDAwxgMnAh6Zl9FPHseh3iWe
LW2SzfHo2IRe4C6Uw1Cp9eJ0g7FMffboPOJ3njq/y5uv3p7d8AyygIU01C+HENQJX8t8y1k3OonW
Y9as+oQ8k9+/2i874PtDHCJr2QiWfZtpCR8TOpNHN64LgjRjJMoU9Ci5tRzyWfCcJUUKDsvQ+feP
/cd3M3EZpMwxXdbX229Ujnxh+LA4awZ2ayLqR99e//4Jv6yU+cX+6wnWzRFuF6JstIEnRG7nNi/p
NCQPRtR36uCJ2I+WsTkN5jKi/7PxUvxPYPIfDtpftigmIYYB/2P2L7QNd/73P60WfjFPNorfrdAt
apJ16iSbVv0rH282wvwQVM06uKULSnmzJGWOzh76LzoP07NhjUQlRZmfh+9l5X6PgbxZhQCNlgl1
kDtK18Xbt8mcsAA8hJAmF/26O/V37ivE6Eu59b+pZzD6z+FVLtNL+5I/qj/fuxnfWvD+eEtEfXgi
GjrelLdOzl2LuJvIR6Cq6VPUYMYSYd1yNC33neV442L794MklpM2ToqCX+7tW4ZYsk0ItDAl2dqH
bNPtkPYvtW21bXe/Xxz/+EawNYCTwaqVebMsg2aqvR7t2jqXMBfjwKOLyEPtkGR1ux2ianon8uN7
duXt7zcfRop6hrV4m2ZTKQbAumAfqEf6i82005bahyG+zx6dq7yzoK72K59bNnw0vL+G90x75338
u6ff7HMb/Af7TJ6e7MNdeQ63UGvX+rF+51v9x9/vp7e8LdgsEUVV3c7PQV3PmGmLQydYhmWtYbpA
/dz8/lc0/mmPOywT3bAUOIA7nz4/7fEmH3GAYRJB/WJtjQ1EoiXauKO9si9YoC3jFZ4B75k6zzvt
5rvk6uFXpGC0LePWOl63JXLOAt8s75zeWet8W+z8ffCAG9M62VbvvOE/vCDjELxdbQcutClvhhVk
iWhpqRfa2kkeUWau6Z0Y9r3+/mv89fIxlKLKU2w8VuZtcRGoYYrgcGvrOuqXo8nmzi8JPIQAA+sC
4Xjpv5dT8+trGUx7dHz3FeMhbtW3v9tYuLpf95W/6ZfdCrHWEpr3QOuxCZfo0Rb119bd4HX3zvHy
D++JRy7FrmkCxFq3VUufjA7+DI2/sdND4B3IJ1zIoj0hmCRyGX2KG6x+/8X+w34wHJffzrWEbjLD
urEYV07nel4bBZuIfYcQdQs3g50X3UfvVPL/sBMELr0O7YvO8eJ+7zp+2gltAPukh0S4QV/ItPth
bpbUGgmHjHfYSpnrbNsu+iVQ2juvOK/At9sBgQBPJeMV7sQvIXmqV31ejGC09Tq4imWwDNfe3jkx
xl3ljzDQ3imUjPeed7N0giA0eyoyfyPu4zsOs226fE0hWtMUztu9eOcn/LV+eft6NydnmIQ9HAge
5wQCTQQCUFvCPb8rWvXUYiv3+29zvt/++y9T6jfXEispjQSxnBstkVvg/JUXPfy/PeFmRUaiDQbi
Mf1NV9RPUhsvRT++/P4Rv25uvjJJUzDPVxXr8e3mzi0T01iGWZu+EAe8wJY2NvhZW69//5ib9KO5
WHj7nPmg/nnJT+OkGeBcLHnYjHiDbLQv4RqQu8GZb8UYQizGnfv1+1P/FS/gvzUpfzP0vxTfssem
+vatOX8u/gdM/uca6D/r69kt/Y2d+b5OPtf/6/Fzkqf/8X/eTP7n/+9vV3Pb/cMBUrANLmTYunMR
9GPwb0j5hzSokm2qA8HPRj32t6u5Jv+gpxHKhQ5vWvyHc+/z9+RfM8QfpiEoOsGpmOPAF/gXo/+3
NR/3GsX+XCfo1AsWF/e8+X5aL9YQjHabj/416jzO4MEMUFqOsx15nq6qXL4T9vJ2L/94nCnm+1Sn
cjdv9/KgCYZ8SRBctURdcuyjENVm6p3j95/eyaQWAcDhFOa93r5TkmbahM9zcHVM6K5Nh6lugGEj
UIRzn6GGe6ccublmfryUUoLtbVtCGdbN3g4sirsRS7UrowpzmWpxAzVv9q9SqH1thpML0VX+KkuN
5JDpsceAWtyJYsRPNq+gWg7Roz5Y7mFU0fWn5Xj9cUj+jKu9LXG/f7IZGeFWlxbfhXNzdPolMssU
xQnC4wjrIKt9ipR2p8a239kxxpFKon1Ssr0v3znufn2wZE0D6M2ohAKnfPsTaLaOwaYXRdexxYmR
GPdq1SCN9EBqsKRMYHE6+ddEL5JthvTgnevwnx7OjgGFMak7HffmDJzCRADI1tE16OzwcfIStIXe
FEA7LvUVhgVreAnGRutksO374vXffuWS0sZQsAQMV6cAf/vmtR2liO+d4FrjXriMIb2tbKvvDi7K
AQ+yxUJg+bccZyvS0NPeq8PnH/S/7sr5B+dHVhQ9HBywFoz55v5pO7epgN2exOHVSxu83ezWfExb
bFOMoFxLAz3DVGngf3axUW0/83UQ1vz+/b+vqbcfwXZ0ZlFCuuQxGLeRKD3DVBlMXnTtR3nEB96E
rBqWV1hRdKzCizeUD9FiyskTq6y42FqT8xj1dYkpngOzsNWrlQwqhaOLOXM4uwILXp/yN9Ae8lwY
p9zSvQej9O4DDNUfw6AaTmU3nq0+/lhgTPhhRvPPsYR6mDPIhAs7VPu0/laUYXtM3cBYMM+xtmOO
BsvR0/bIkL3AUDY+Gp1W73BGu2K2nixrs5FPYAuzm0t2JQ2zPXQO/g1tFu9DHEN0v8Su1o8vrR5t
Yg6Hw1h5SJtaLzj1fnAaIfMfK9wwNb1KZvfB4dneh40DBUrF2Dh5rXbXTfrOkvKqJ9iOM5KBjVnO
ak67QXGrpHtquoshYXZmFYrDxGag4/i4o5kOQtkgZ343YQDvin4ZuUX4Tncufj1GAQJQyNMdoP9D
L/d2LdmjVpVR60dXXcd4y8ONYBd17V1iYEwboNXd6uRSoP/DSTCQ7YdJFf0ZDywo+gWC+Kkh9Bbt
yXBA9rsuiUm7x5FYR9KEySl74BBDy0VvqZD5aEG3sxLsMlFLzqPo5pQjoPh3pdG8N3ifGZpFrcE0
w5lLtJ/2hl21uYsNZ3QN/ftiQkzEOeQsJ3DTjSjH/VBhrOZa1d5joppDOoJjiQv6NPjb3IGeQcP2
8fdb5XsnfrNVFGAxABIVAPS/m4uDsbTO+B3D9cTVE5I7RI1sUVuaWTds+oYd+8DlZa0to212BFQ5
+wwcpnH3wuqTZaWa6oib8/1kIf4sBIaBAeP7MIsk7nUYfDG3q59gjd9rcbz1oNgyloyLVe+n2ByR
WWCbjyPLGn52JLZWj746yhAiIb0xCjt76ewzYyZCIGKFcWQ7h6UKHceyomke/CJQ6wo3rBPu49vK
wqe7iPNzF0b+MakRAoS+XxzbPm9WQdbka0N57kGWZQJ/C4UWAj5UCHzENi3URlGVDqX2HGZtcfTn
fwwztVgYXXGfBePuh2ccgoNNjRRp3eH46rKncGm39YfaGb/g4atWasgAHKv4rrZVcYmwMcIBvLsa
GRWN2D7qXSUeG2M8qypbNd6wwg8juNTZ7JVndcnejgf0akUC5wTjB2T++jHLg5Mtx2otUF7tmx4J
mdS/Vp3z5ffL4AYGmxcmFBbqPJhRVCyGfbMw8ch0RdxAk4FJz89jbUUho7u4BDsNtbTdq7DY5mDC
d1i8LDU33OnI6kO8iJ8hct45mvtoW+kWUGb42LTuQ5yRNtHkk/POyW58xzzerlcHaBdgXHeEhbZk
PjF+2kHISZGYkS5/Nfzq3jQzrFhN47WFdXBUqoDQHWIykOJN2drGITGxP8zz4orLwFmTbrQXcZnf
ff9H7c+q6RobCfDv4KHWUvBMZ1caqtkWtoh2WVTqB83XpgcHv7lShM9tn3X4lXvT1UODi6t7cfi+
AyyvGVdRVuSrnrgDHAWCS8WqWZt2Ei0w1QiPyWAhQExHwiISxChTaX8pK21blgQKCB0Faq5D7wyL
khG4Ques0AncxwqkLiAGBrrJh0xT9RKe5ytmxvHZiF6a2G6fsGX0EJRA9LentHuaUrLYLAuvI8fl
4pt0eYTeDfKd+8ZSpMJGyWaVZ2h5i4pT6N50YJKEkyIPBTMOrlPULvDVk7Q5a33qbLI6aVDltkw/
w+jUKb3BMIUQ48gnVgTuSX+0Ox1+F9bRs5qJDANczvME/0TffalMxEgpgvfZaMY+GUl/H9v4f5no
BjbMeYs1cS45uh3yFiMC3TXfrS+ZW76iBVA4DTcmXHXXv2IF816wuPXrvcIxDKzGlUKB8kuNIjrc
GHpdNte0Je29jEafkCOszPChbFZQn7p1PSU9fh15camKWYuTO0evjJJNUdX+EtYS6TFVVeyRSopn
vTFAGcEiysg3r5ZFhVX60fABpwH6FwMTl1CXD5Xg0HI6sv5avd4GQeO8QDybYGWvncYvVr6XiI1s
vVdit7WD9E3tYEe4/UjkLCuSZ7uFIhzFwlH24gn8kLzEae9U2x1kmFm4C0pnX4Zc+loh3ilmjbla
vdl0Ckx1vomBDdiAbzedYQQ6+TtpezXsFAZWLz/afcWPrLdLIy2za31XNd249SskJkb5lwlt8WxM
TfdOaSneAoXfTylXQVAGCgW3Y+Lx9nNo2FNWXMvt1cEEzGmMe5WP9pmwH0gIVvuXqvzuS5TQ+vom
7vqN/RAXwyWo49d+ir1Po0l2EX83drVuRl2QaCcL94B2GlDDRs/GMI6YTAv3DjPODmZbNj0Sg/NY
4f530rFoiYIwf+eN7LkYfvvNgrPO1Ab8osFc5/775+Msz1j+BWYAV6dJMJiyU3OX1mmzcToohewr
/WgVPvB1a3GFeN24rIO22MzG23t4tM+KVBvUxoVxxFowXCVO3pkLkPD+lGFzmBYbWIHl11IfnIWo
RUCUYnjV8wFuXdKNn7ACfYjqRO4Lb/LPsQdxzIDTtHFCrOMNOHYLVD9i42MXMJALshZgbhfPY7yd
qbbAUSh3FiUZQR/Mco6Ewb4GCS+kdRPRqolgKinGnt1EMEtqDMcmD+Olol066SNpi4KopbuxNs3l
KLFD7np51aLSI+ughH0zuiQWRfpGS+NpFxZovmq4Yxc9apNdeSxNtOsUgdmVYqt7p3W/bd1Mykzl
wmyx6V9gX9xURLK0EaeSEfKQay2OO22NWXkaMbmP8Y1ycQAjCWKqXzFFmN558i0yMT8ZhR3/sHk6
eoy3i0FqbYNHeTk+eG29R+28H0mTeecZNzit4/AQBvVgQNz1RNbdPmSKCy8NaGAemqi6Or5Zboj8
mryJOXOpsl0Spvfx4Jy0oLiiTKzXVVszJLbUY4h2f/v7suP7d/nz8ufDAD2BD+Bug/rktk3GjS4s
pnoQD9iNPzfh+FFLaWW6xroAlFzMOhteMN97dWr8UdFP+YETHgM7RLI44dgZeeNr65LhU0nxoSGs
Yp3DZ1uMkdRO2NV0C7OW70xIvkfXvv3ETFvhAzAJlaAKtx1JGmVwfFWAy61KVyhFijNWCcgGW18h
OFdcklq+LxzxaWjLZzXqzSHALxqa80R9G3+0FEm/qUxX6AGglWPpOYZttipy3N4tZ/qLcDdkKTjZ
JwqRVW0+epnnndvwGTpusu4RdXxuDKxnrNLRln1oTGub+Bd2bFMcvEh/qPwAa/e8hVcG0ex+Zk9f
nPov35qqk0TEgHloyTNLovgG/ntoK81wZwzZNxLg3I0HtEtsYGUtJ2jDQ+8NJ9PtyPhJxYUKFfd5
K/6sx621IyXqvd7IuD3dWQyzNIlD0GYvo614u/wxC46AamKLjcdPKdbYPCFGjDvi+SJiv4LCmiVA
44fvXdIsWFphLD+0TrWKY5wpq3HCUdxNjTUca3OlozLAj2JyZxPKcAnOra01E2VqYWJCg5gf/WyD
uLHNQ28nsag1vQTOd7Oqk6l7qtuguSCgvLYBHjjNSJeWKi9ZwXff6JU5fSW05KNofJIYanvcYFsf
ncPRf25HDITqwh0vRAsit2yRhfpyeOKLPcO54DfvvPZQ+GQDVsMnrB45tI0OF3A4JWb91e9RIace
zEE7yQ9VNlVbcET4rKZd7bOU2iHDk8JwppNVkWzgGRhvaKP1Mol9OJjjIQz05Dg4yXUyiwAY0MhW
XAf2dHRcNkZnDx7ICwFP0Ah3wtHLL2RGQH71ff8iqo8x3rkrLDTrbYL7/3Ky7I1ejvahFFgV1Po4
7NAy3ZPGlO39UDN2ufs86LivaSPDrMLXWOq9sSnhnR7Muit3lNjNIk1EttYw9oH0722AJFArq4jo
Eb+grsT1f0m9ae26dEp2hh7dBUN4aoRWneDRGsv4UvVjeB71cIsXaP3Obr6ZA86HoW0CYljw/QBp
4XC8XXKyGLtosAP5kPcEPOZjEsGYHT+b+NEvOxesygMjllk2nK1geqjSSr5TWv162fABQKIFrTsS
uNv2e8g1ITx0vQ++1X0cO+fFh+K7KIYIq2U8wmrhlHhH3AHryHfO3l93m23yYB5PxwSjc/73PzVS
sJcjNx1H+WAWCPIVgW8eIUrVlF4an3Aq6zMyouvvj/vbqtuEZcFsiIn5rCaE4/H2kSgIKa+q6v9S
dl7LcTPpln2VeQFEwJvb8pZVRSOSukGQMkDCJhIeTz8LPDe/qBPiTF8wpI5usQqFSnxm77X1e0Sw
6S7IgkM2Q7FyVkNxyBv992/7XFrxK3iO4ylE3WHp5Kb++dsCvgIydtFWu6O7tyWpOejtaUZqdex0
4nf8L5+tHxbFzw8H1JJMU3BRslqY6+j/XNNm0HOhlb11XwXdocmS6LWtAhqy/BQwZp9jHF222xxT
VsPxXw8w98eAbkE4UIi1k99b3x1LRPuCQL9zmqMugMlywnaAN2UCfQ7ehsV8CgBERbra//t6/X1D
+Hg5eemcvDaKqU9FvlPUoZdg9r8n2aohVKHbp7PVK7J/R6rCItyP+CHT3b9/6V+LCz4lk+G8brH7
p6n/fE/EYV52Zt+79y7EZJaERbiFboANs/SgNcn4xsj45A4wP/om79dp4jrLEGaPTCHMlbMdj9lR
twkbbOZfvLT/5YI4HsUSblnHwBP7qRxLRNigmeFwqCbSEu1Qf4AuNPP25AORiO09hvdTmAhnXlQh
e7TH39kM3INR7qzdol6hUBsfZle9yPDRwbttVVi/fPEiP9/lKLFtNFkB7RBCQU6yP2+5NHKJJ+w9
/TYwDz/wcqHD+9P3OpQjOIvWOwa18YuA6uDijKMkBVA3Nu0QUjc45lE3c+dxIjdiJeLJX8V5Zxyq
HMjLVy/yc2U7b5zRD1PWopphIv/pnLU6w09q5M43YEnBua3w26XEncXYCHY+26FVBA5hYzMbAXuk
9F01KOdh8tZhGDuLMpE3MjhiCHI9sDu9wDXSDXOsrQofel3sC2W5l94tziD62pvNnaOxlnlrNVBY
OfE8Ar7LGYT/tFIQsR77xo6XfiyIocEAu3SoOa7mVBv7qfs2telrWMh2Zxgg3hwzlVeIDd9PGAF+
Bb20z04JrSCa0og2vgdKksT2PlN9s1Wkq7XSs773ckrXctSnI8Kub2U7JvDesXFF0bitTZcwBTY2
EBksb1kPUf7dF/re1O4dGqtDOWpnYB9YZOommgexEyOVCXsuAbursU7egqA33mXS3hpyNTdZkAPk
IEHu8PGDovgJFp64U3PUUqtYOmBJAIBjhHvgC2u/AFTdASwHipQs1aQdGq1qGTKWKYTPPD00lY+7
ENSllrX1dpgxxjAz0rtGQAq23OuQoHu1yqnY0aWTnuyCe/N1Ux4aULhFV7p3zL6zS1Hgawljvz3g
biV+AjzCiS/5/RynJ6u2+8by75Q4Sjtq43g2K/enI03rxZIJOFzfN5OTV0ZwPJkmrguy3boMJdng
GQIDCbZPEk9PhtMGcKd+fsy4VO/8dPEoL3Act6ek6raJboGoM1ATDRdjrLp1i63w4PjeC7aT/ApE
ammOuE5U5RpLqxfWxvAgF00AAU851APyAod3wcZySWZxv/dtA68LEWVeB9LURqaxi4fyrZJ+vYmc
7x1kygfozfWqlOToKN14JMKoXdMFE13CosRy070KnSfdLuWpxISr+ngGTo0bSPUkI7XdQybS/IsH
4CchBr2rN2/U2TkYTE08/3M2vRrzIffMJn3QJ4KXLNWRON23NsIqbysmAlRcMap9GelbUwXBqc4A
mkbOoXXaFOSuF+5Di4ipf58F7uciYH5RBhpS+lyey4736RkJAsjtMVCnD/UERD7jwcCeI6kPHTrX
JTa1s24kNZyuLVJUNc9rjU0Zo+sGtzwtzdgaT8lU6kvutvLJ04m3jYJjE29AyVUbA/YRDEj7ZEic
lfAFK2CvltpHVqSWdeFhOBotPOltsg0cAjE4871D1/nVAScN49XSeqhKKDu+BS5f+lF59MhqgvWR
gdluYxAZk9oovJiLqWJKW3u5feeHDSlwunhwsuSg4lbbE/itFibDjyULPnUlofgw202A9gbNse2K
l8Dj/ZJIDderAc7+He+fs9TntGgZWGy3AmsPP8B7dCpp330ltvvkc/mfuwIVyOwRwCr013K0q2Re
Vy2GpKohuTQd7Z+6F1Jlqq1yhhPPmWhj92CbK61adka214ko/uIm+F/vTMQo1N2m4epYNf58apEN
H2OK09MHGQApHyVrnlq/i37poteORuFuEhA5izpQq6zPyEow5jhShz9MQP4Es7h/35Sfq3DHxoqI
xtJAPjqrjj/dk4YwCBl2NfPB09X70JrX0it3vs+GJh/vRhxpmgaGT7hfrDf/Kn74vbhH/HlTzXyV
ZuTPy4AxTtcGZjEPjBEqzRJXw2uvulQPnUkLKGOQNUTbrTWbdqQZnBuqSIh53TQt9YCKKDHhuXDn
fjXv/Xi//61jOSwQnNpUzeA97L96g3kfaxDyo937hEd3YfLoj6AfXeviKj99zezi5DhafwZHIg5O
MV7Jnq924dC8ma06t9Qrs5GPxWXEc15hkHtlzeDrogH91xobq/SvemKX5FHJaF/zP6wr834UIjqg
biF6pZD3kiDhPR4/gpd73BXgzKqvZEB/VU68SQRP8xDMCXTKvD8vfgJPMCtjpd3nrsd0L7aHk8xf
x9aygRSrcJdp8I9yEP0E9nRPPBrET1lhSe+DDf/luM+I1N6EH/ExSVyfyhYyYYAPtjPDd6fLkq1H
93ZsPXuf1NG0b6TsNokDzXwYDPI0criVLLXBQ+IgW84hoA/eoDYOrO99b1uQgSk11g3T1gNc929s
2En6m541PLKDlgK6I/2nCUwLCVN6KEt3PSWN9xq47e+2d8ovyvS/r1XAHYrLCVkHE9rPvQGm7NFx
GL49hNwFhyY4Q1TB1IgVrS3Y/5Rf9SLBPGT97x3ICBQh4WysCpgNchf++eGUmKlVbWCJFwVkIhmL
/DBg0WXpFLhbWTE1FnJkgYYBa5luJem+Sw+CwVoSVjJnyju7LNeI2GCrpvtdfvCT310Hu4TYRRj0
UDWXBZP0LRtMMPL+rR5gN41JarA7rNjxlf1DbmnUYu56zPppDSe1BuThm09u1oNamv+a5wbMhiDY
AJQjNscfxpc8IlOmIq9ym0GtBMPaqiUDPPnSMdV35FtAnOCpjNIHZiikAUfPVi/bbWj7SNVNSUx2
n3YHbMHDUQCoXGVBmlBTkh+gjzZ86dqaDuYAq5DdVbx24N/UeDL2rZE433iI/R439AqQzvv6pUxV
9dpk7TJr8C3jxPO/Vw0xabjlwbz4JBdbwJ6Y+tZbvZfeXVMmlKo2z9MOCisBMX2h5nl8yiOgsu/c
uiDCOAf3addz7A9kRNmTmmcOvvrCufPXTJgSEfMHgmWkh7aNqO3Pj74tW18fU1lfkffea2x5FlkL
3tNiRHGOEKgQ5w0cVUTywfPc7GmU4jQKdvHzqKbQoeGaTmM9FSKAE6zZ5S52pmQhE6ozG44DwP54
ZwbMtP/9CJkX5P+9YT9eNSY0c17k0Mt+umGpCSCFaF19NebneONJQmDcPl3bk/NFN/W//SZGKC5G
HIP+9HNVF4XdkCfCqq+ySl5g6WDj4qbTQCf/+x197tnmd8REHpEnbTncp0/viA4gCCF811entiAu
M5ZKBGXUv3/J/I98umxUWnSEDo9BA/nnnx923sQqa42ouRYAjpYDEWLbUTB1MKZ+R9tLxsGhcYvg
qwfv3G/++Ws9RASMo/D2UAp9fuCzpkZ62LjNdaq6jrpvhuOGOrns7jeHb9ItZ9M60bHbsdGeIl0j
+E4bfme6qBgaT94XF+Gv/SrCGyohCnWdYohT5FMTDwOns6u0bq9NH+/hbQwMNbRma5HRvSyc+AbX
w2H+QXJ8RoaCYsF3KkzbXvIAvv378/gwNH66MpbBaogDmPocqcWfH0gQGGOYOaq/lspi6DHfy332
Q+aNfyNA4W3i5Zwq5LJuPIYsadx3ZYPGc0TdgycKH5x4CLbjZBAI1AcL2RnH3ImfXT/tr046hDs1
tAlDVWHfDVX10sexfbaTWsFM8Rfsub84Sz58kp/fzXxduY0pY7Cv/fluFAHPqYuj5VpYM/t6SIZ1
WvburrCJm+FF2cfKDaCUVrSpIPfcA4GUBNo6wSWtxjMDIOcMWhyzWzptotx0LkrE7mUoxb006u/9
VJskZ/hz6ML4o3QYnBhDn90ct2Vn05EO2jUbdvX2hUoWLDCkCYQBmdoBJPMuk5//jBEFELkasJyZ
pu9RYok9isZzFZjh7t8fLJrTT/c8/sS5zWD9x2yPMc+nc5VNuWtr9dRd0WH3B3ie2Zq46zix21Pq
jOIUkRYz98/slaOTZhxrBc28IedynffiPtCy/OBaoA7KYby2bH23fdLDdm+EOiF2uODgQQ9Vy/it
7W+4w1kqxmOysztQH75TmWsNLs9J+fF06vODmRjW1Yd6QoyuBfgiC4dbbnbmlmsqOaO9i54qUMtI
JnexlTqA0atqkwQwYrWshrFiGOPFFmRy5SzJRKsyrBnS2U2MVIM2GO7MdlFkgbEkJomonjp1d1YL
yJbNeQY1K20PYzkhWvK1a6ZB/OpT9ctns7XRPEDeQ9fus9QBqh1qGzoRVA2BkSwREPrHqbLEU0Ks
nyGgQbG7REdOnlWZ+BCsyAXfOENDcsEotoZmdYDQh+giOyDyGZzku3aEB2QVOhBQWYptU+tnyun0
NRgIERxgmy2onLVNhlTcGgz7InNjCVus2ah+CmH/uztdzZ+aGKqThmqbj2xGklv2dAzH6qj0Mj9E
KUFvpXGMiAG67wJwKAZ0MpirxgUFMLsvlJC7RM7hE17UYMNlNgA5C66wK88fP7TnPPXUGRRIsIhS
bvKBWENoJqQR6xni2DHZgjkbXyiKx61pop8rDQPKujWsJj43qKM07HDyohN7p27l6UsmET6hTNUc
JgnyqbGkf0aHfrDMisIO6HeYC7TZtubtNNd4GaIWrUDGxG6gIL2qvgayqXftOu421vx418vMeyxW
I+6VvqxR6nJAHXz2fMgLjUs0PA5D3t0iMuM9EoKtLtd2vXIfpZ2oR9seSXLtmhHh0rDWm0Fd6zx5
6mHGbDyzS9HsmMEG1gvZ26wdSdG7N3vDRI2De3IIDAjmygq3mmFnx2b8QURKw0kI5I8q7XeaqOIY
xCQkQBmMl57PqBVWXnohH4/82YbRNvO9Cn0hcw9P65bsXX8lXYIVunLOdt1q28J45Wl4Uq5s911i
IT4m/ltPfwVFA589e0jIS7jvY3vtEux0idi3rFgLJpAYRMEEveT7XGvWwkgheBYph1fbe/dJqBhd
h+UhcjyHWIFGPWVm+UgMq0lct+XAswMTPGaFJF0ryA5kURHQFnbNWZhsMkkncXe9BOAKHJRQPQaq
fJ/HpT8GPKd6B2a0X5srkxC7Aujou6PLepE4Ldom9iVr8KPjKjeK4CHtf3fmvGtjDfkSjeHN7qZv
vh+Xt7TN4q1WiuFY2pw8URZdNIsI1CyfxkcWgt3GHcYFWRnONTfbDUhA8gy0bwW2h0szY+N9GkXZ
BNE9MWhk5g4eW0rRHf3IQf2Z5iTQO/XSIm5xT50e7wl53NQiHlBtkU1ms+Loijw40n/Jx6jNwGoo
Ue0//srKpd5yNh59I5yIUd8pQtQek1aiwY773wNJxxu+yrMGWnQ7qdYFHBg6yltlu/EDC2d/T2lY
LaF6LAs3ls8KXrZWoymLOs1Z9XoPpfFYDZm8fnyD46JQq85NvbMHaEil104wNLSJXroQhwIyWRKe
TFMZr80GvE8TUeibwMIOqgOdb7BxISnLNa9el8BesJ0LeEuyNjoC8IqCvGkN5M8igu51R54luvai
IWy3AOWISKGoDHS25trVJ26MzP/WMU+PPabrbi1ahHsBOmSYY0enD+tF09W/ChnvRBmKW2ba4uhV
U70SiXmLQ4XV8OcAV59nv5Wuy8BhesGBeI08DIlJ1DJx99yD3mQECUJ1MRqEpfGcMxOGWnsMEtkd
LR0VL3kmfBnaXat6d2VZqIxG3UJJGJdXqtji3mxtsnrTY9YV88Rv2Lelu9WJkqm58nHrxe8+kOml
sLw3Ac2FWMJgz/g+/0LN9ddojUcsVhMffBrFJY/TuXT/z/4vzgw1eSoeryxR8Agag7NV5NivmkYO
r+SdfCSu/zbNN8Jf+xVWgepAExx9UcN9jI3+W/V8vAzWLBiTcUMbn6drRt6O8M/UcA3TNt6Mgwng
HkWxDDN974qDMAB6W5PqrmQsaDu78tE18Kn3KNGOjSOCVQm9YV32o34jMHk1ktSBUOGZrNRmX/oq
WYrKzDem8khCzKqYh1p059pNcJfUEyb6OIC2nOfBHeuwZAsD7XvU9vGxRtiySIJgfFHQuiPN8h/t
bm/q2bRyGpIK9OlbKwPvMFVP5DGN9xl804VW1Fe7EuONiMp+CeyAxJwQ6YbfopoYGuunXwwrPTRR
WibaDzjP4smNnFVGu/H/W6RzVT1Ux3QpHqiTv3xjwg2mvowgXbGH7Hdh66BHygP5KrNHYc9xmOM1
trmMs1F0xfLX2TqhkR39ZIy/6DU/d2aWyWdKl0BPZjFO/zwcKQyvswaUTreexBLAiugUTC/uV/+u
GD+MOn/cRkwL2NlhvXAc9GLe3ET9524OtCrz4HilN8heRAz2JPxGcaihVW5XQ0zOdVcHJHRn6fdA
tZhMBrtZkjdPrLetyUNrj+aG5Ll8n4ik2tecPZXb2l9U+J/4G1wA9AQwjrkeiPVoJD91qa1dAVTj
P7ch132+bUjr4amkDEj1EZpZFi/b8m4M6wyfFTGfbibTVVCH1d1oleqOqREJCxVyvweI2owWInsN
q309yrbE4iD0n/++pqxkP1fhiO+gInA6AHGFGvTpiBiYtpD/JdwrgZzf08Tb5W7XvsrGdTfeyDPI
gEpGcmloPYM12QZ+9qPr85GWSuxsYWqHIYfpo3STCCI0oSiU8/CBoPCMp1WYnsZxyHZmWD2hoknO
mhvefTxPUhE9p6x4F3BkhoNXxtXWq8YK/ZqW74xh0vnH3nBDofgXZO7ZxZhuGof03Al625LMpH5n
x6VLs3TiYbmuhviN/s9ZFaksEOV59TXIAQnGdn0jfKqjSMx/6SVAwWow672HTjOIknzrR5LFPW0B
MhNSqSZGfGfZPhU54agdvctVefZR6xtCQrgeu6bOMmgVbk+2TFDgwbiytDKvKKNmFv/EwVBq6Kis
6EQf2jw1/beGQKApTcQRsH8EWQ35Yh1h9BBZQhg4RPOlApCPN4zVDEo5uJ5okCrmr3dWroPiM5Cp
Cst6cMsuuYk0WodjTMXvggAlR8rZQpjmMVYUxd6U5jmCgrUsk7zZE/7rPDjPMdmHdypLrEPEIHXD
N6TtCIfDRMLRSNIoksvwo5ZLDlwv70kJczeINGR5VRur3lT6Xdan71pKGrOTpcMytEvyBUh85jPw
w8PQsJDE4G6vwj4IzuiGWCI64SVt2wH9vZ/cf/wQvrXEBHWK570ifML8YCSY5OdtJo4Mdd8z9tlI
N02PfsvovW1upm+Xdx9HNjTM6X5S/W/Lje86V41bLwed0wQyPQcI01Y+O/FFIbxsB+PxksZknYkq
S3edTkrGII1pVVt9c5RT/t3FNcC+K3tQKJqvqLnI3Whc/dRYjwSDE3wlwulsjL06sr2+0rS+6NiU
lzmi4E2R192uyAnThZBmnMe08hZZysux6+icuDBDyzZYDU3hLStldXcEVD7gRxCrFH3bYrSaaZ11
oKuZJb60lCRLkiNZ4cAwXRp1/txSoz4KAmZ9B73eh5CgMljRNY4syad1w3ckG9KupzvDHLc5CbUr
EGb5Cbms2ti61FfC1uMHnoBr8hb1c9QS0xhnzVmqvNrcTeTWHMNQP/Kx9WdNdBSUbrodHDMiHIBM
oDDv8o2n3HExokE4mDRZc4rGjuSiaDnY1rgk0C05Fl79TtjHk9sCa8byyOQ3hjmI5NDYAAqOTx3r
00P35FWafav7hpK7c3+zzhh2s07h0ETRoYgacbC5WaoQqaHe7YFbok8JeDSPQ3lMlZA7YuR0Iif5
XkUM0JeB5+bHqrZAijdaeSVPlbXqOMbkj5uptvUzx9tZALEXiVLeDpHVN75kFIlOz+NAH6oNY+FX
2VK9AWH7n0q0SwMytRP7lI2X2lC7mrEJt71FdhzA7SXB4fYq0mAS2DDM1hmw+0NFY7Wsaq85BuXk
7n1PBnsakKoZ7UtXF29V6scbRrpwATXLO5eV6xyzTF9Rt6hbhW6Ul+zTfOV2ta38GfWImbPChHWg
fIvAsKIPtds+OfaTfuXxlB7qPLuRv2cueiuKVm4pyGAHwrpIh7Y/dRlweb+V5ZF0kIXZ1zPgOkTM
2+qSiBK7OrLfacfpyszeJuCZzErtqoQY0DYHxcHr9p4FblRZVUf5V16jYRhZ+urjtunOuhXzhjNZ
PQdtvuzb0H2l1CHKUMcghDS+OJVoEjk2RXBIaJHI2MD/6YaAY/nsuLEJklfQwX8bTnnPCCjfTLS1
SJGmYZPq4yWdGyLNSEj1Kq2Flg1rIaEsjzWRV2Ohx1tTc9zLVJd3pFne16Q9kfKmuyd+DfTl3Fy0
lQURlJCjTYxIeKFjw5sLMQEOO3MuZB/bS/Sk4YKQ122hV/LMNvM1DZPpIL1xE4smXYVFqpEtqzcL
y8FbFBsRtiPPUe8ABS/VHN5JDEm9ddjC7JCCEOs84NXIXbeYv6D5Q1Zo2YPNVI10gHMXjwbPJNb3
/35Af8zp/yx6kGEiiWV8Cp0WR/2fRc/o9REaM826ToTFZKqG6ZwQENNY2RP24XrfuJ69lWrCux31
Oz539143WLHobnhIu9E+dZWJpLHS3X1WJ8cYefu2d3RjQVP9w43IZRn8kpDY2LHx+Ah3bddoktns
tFtzAkk+NfG1kFcjVMbDRNfMoKV6sK2ddMX03PjxmqdmdQ6C9Ajsl8KKPdz8wysitTHreiKk5z3K
DO+NSau/MoS9kuNIDnaTDJiF9PirlufzJN1iL0iqG5p4ymPe+ye3RNNgpUr8KLrlU0oYoW0sg1p/
Qqz+HUNSviPjvuR403xy5pglU4Rcgzoi4S4Z2CUOp39/ekRO/J8/5vq8GobXOP7mpa5pfXa+61XX
EF9QeNdOH/m+fDhj/KYdlxPp6Ue7cvH9Fgt9aPJLPhYMd0TpQo8hJQIlnPbCwVqvCxLAsK0H/gEe
LOlDRZNvC3jNuOjCu5bJHjJMyVnhhDc96c293rJD/PhNTcFMreuC9i2uhhdJpMK68XSf6MtKPBmw
LSwrXPsDhrPRRRCo4pMhZMdglEmg1pca9ZQdn7Os3ZBuXNz7tVEsaz3DEV5q/UWa4cqiJzuVebTt
OWxXANXrS2t2vD4v5/vi99H97Gvt3ZJ9hhUZR3IeUibe4lD7xrAN4TuBZvatPXLyN83p273u+9tB
cTigSG/MOl9XdcJ2X/OfM8eo13oSPheoI74RrkAI32jcp6Px9u8P7W8R9vw1g3M6I5m4gfxPt5Ai
dY0mwvKuuovhJiBBYCvBM4P6JzNdi/THdMzvgmnuBmkMNxPB4l80VIyc/rpx2HfQ27HwQi1FT/Hn
1z4O2HI0XZHe2PV7J0vvHzUxtFuI4uzrZ6I2ezJxLQqQy0rKdub/E0Ol2+YWtU+/9VENLHT8v/cg
so/xGOwCzaj2fm0d/8db5ZFdZhn5sFRdL5dGCNlRjQc3doc9NZP3GDKS7GXz5lp1e4hL72yOhr8J
jNQiK7W1TrKNfwMtTrgnXbFq+lpdmIt1+8JMvhtaW53kSPXhzy02mNH0lTQvOlFkL0dYzOY3n9qv
64hPkG7zqhEDibO2fVJt9k3znSuddvvqpxgRXYuc9sGQPWHypDjKAD0l/9wMvNQvotL1a0De+0qw
t190fEjkwC9E1WUnDAz6zRqCB2YyKx0s8Znt3WPVq5+UvG9tY0c7i9COrWOjnWq5s6phcjZjN4pr
3Rjs4LVvbkol2iOZGBqR70QcVTvHTWeXKE/fEfdPUCbGsqxwladUxeklFL3/4Lod2epshV0CEhZ2
oyUvfc/axRtFtv34a2w570lJw1QoHf7yGNFz9W6zMz0/uiRZubLTeShr58EZE3ezaR2frY24J/vM
W2McbLZarVtnpGl0RlHy+KFIsHEYdqBBMaun3gavIJhevesJZlR7wyqCHdD1N82kV0KXtuD/giw3
7FGoetlGtydxyuOiPndjO1wz81YSI/JklLgswkrtPKt7S/GkonaT9grr0HAuw59t5qenuBle3AjY
Aiv/cS0d4e0nSqSlFIlzHgL1uzY9sfNH/+fUW+MdWlrrSNTEU4oJT1ihfJ9C/WdNf3HXWAZ5AqIz
T3aAH2YkxWb+18uLLU1jUZoPJGC1d5wf9n6qu2e/nkhc4w+4Ecutp/XBsX6qMsYf4DQIERbo62K9
2pBKYx5xVVqHMjHPIHAgFDut9o0eXsNJjuw3LalYC9K6jJLMj6hz+WBRTJ6p2cdFrzJnlZeasfQZ
oV1dvZspsh5LhoG41KTripMnB7nws9Zcj0RnE1ZG+DR2FXWVDKELE6i4istkPzIrNZESn4A95OvM
eqt9TZyjeWOXkvLF4CrZqQijmxgK1sxTyqwSN8TCtzCy9l69l/Ev12Qzo7XpmRS6b0jBxW+05kv+
nepHXQoszxMRzE4jxRYECFk3hPfufa0TN9OufiR2eqs6mKDNNO0Lxy7uEny9q0nrtadcQ5IQT9PR
DmMF49Wz6BTb+F5vCU2VZnb2aE+X6RQX2yGus6PCIMC8FtPeELIZSjPH3rTa+MsPy+Dgo0xf+gP5
H41oya5BEuzTej1UulOsws4G2N/Zt5zh9jEZCPYCA/CEWCF/1us+xq4JGpk5cf4sDQPEtE7aciWt
h64v9esYYTrIK6s9+42XP/p42rF+5z9Y2T1XZZk/VbaWbIkXzfduUZRrJ8+bIzObnJQGnaiTCQgH
UgnjiByCQb6YaoQbpIxMfnH2pFk9TwDlCwKjn8bU0Y+CFpZ2PF98lPAfP/QUR5aU8jdSrn4TV0l5
Zxe93IooSM6VzYIxqD21gdcxoB4gImPy+uDRSSsT95Z+5gMMHlmVU/N2trcSU4NfKkqzY8nocwmF
hXD0yDn13PJVl9e4fPz31KyrtaZ3Wy649cyEwFy1sXWYPBrpBMHKhsiD5CpF7a4K2/jGqdYdQxfZ
sxt6gI8Jvj4xR3hhUBxCFtKuH+rgyCWiIfDFL9yt2smIf7vMekrf8q/kFzsYty2s92XI3MpT5Z0o
zGHFuTXu8jw6e06c3ZFe9M6dbx7rwfhF+PluHEvjsckyb59Qtx90r4/ZODJb4WT9obF3W1nZVO1b
zbhakhCd1FDtAgcO1n7CMNiLAsaghnXvP/4UKfuRcYRxl8aF2nBNrBXfkmaF1mTYCYMQpapQgmv3
S0ti4grs2l1O04uchuSt6R/tihKq6uzspLc5yuvU6fcGUoWQ8E7Dasr9qLRfBTz+R5R81jXSfyQM
L84y/inJTlqng0WCFrkHR3tqdWZBdotuqqiPTlC/O1pBVLw3NIfJJAYqmdRVb41+K7X6fgxGMotb
FdyNTmXidSCjxC6SAKGumfGQsyp0Ynm5RG3aLxpGHWc1/8jaMx8RUxVP906u3X03CrM5VMI/jbPw
PK9rUhE00eAjaA2iZPT0KWhfDS0avpWxSTp6U9Ozogjcj0Nl7YJOjpdslBdik4hcsEqx8rpSzQkK
6hDI4AW3z1UQjfuzsNuHaBD4Eud4VBw2DSHiqmIZYCUcT7XtNOeONO1VlIH4YYFy8xK9Xid55276
3PPumR8ukJVxJNmCnrjt9gPhh2YR/R4RFhue8p9h+7xPEmUoTw5zH6i6eBGYK0bb1Y59NMR3gdfn
i1qvCoLK20fLBV1a4pndgFwBMRpHUIxr91j4XrlVHgOoyI9vYl73ErNTb/3mLhwQU+jEoW0L3xx2
PYrhzIvNW+YCO4oLBoW9p5HOxOwjGzmVjd4dFhpTlSOA7mrVJm187ZmK7aJ42NdIRu67qiGXEsvm
zp/0LTZ251bCBL04DlIYTmoX3HYey1cwJkvGdeE+dWzOIkrTVTIUF8cCwyQBmW2yEYLOkMwKVe7d
MXzJEnM5CT1+jyofvXh6rnOIDVqC3PkgAye5t135roe2tWo7W+eoDPxFGUc1Bijbuqc0x01qHwYn
eoBrIk6CCHdPBP2qE55+7w4Gia1Rd5FDZt+0/L5+n2IpXmqvC45Gat8i5f0aLdrxf5fMfy8AsEmC
rviwISOf/uRMApeXiib281s4odxONFcd/h8kbR+JB3/2wj5uiwBsqYVW3P2sGBmDsNbqMMxvhIKo
PTb9mkBw4LBFVfckmUAJabVJ42bGrquNmr2WfqEBOU0asp1X7A0lOcTE0DmuIrogKOnwx4mvF4va
VVDgio04RSqjWwGlT79oTK1Z2vPpxaN+Re6uA/qYleZ/VvREx6HvtVP2yrq1BqxwqvLMODmu6Beq
t9UOGsywGlTpr0vWNPuRMUU7yXmj74EoazA+mCnReh9KvrF5NUw5HNmE/V/Kzmw5buXc0u9y7uHA
PFy4L1DzQBaLpEhu3iA07cQ8JIZE4m3Os/SL9Ve0O9qSfLTbDlvhvSWRVUUgkfmvtb61rvqouxWT
4YzwG2+FQ6XZYZWj13mIUBas18xqvgTRJFahXTVHNxIvETugVUcrsau+joj2l8rOH42+k09hLf/C
54PX8N+8cX5qDC+QIiOYHT++cadxTGBnFSxbs7i4Hs3JQeda27Kxb6bXPVCYeW1ghNhgOkiOVZoa
x0AXh5q29sPU9XLvuzP7jMw4jwy4zt1sXexFs1/TzZ4v9Kmg3HrbQ8/4wx3OVQS5hRKuaR36WC0D
1Gq6l1h6bIUKgGfQdztSFxXm1gEihGtF5XPZG2Jd3UpbXZNRxqlIrb22NEYFy2dCHYmn1hroF3aJ
OlN27gM0d/8MMqPeQ24sNkq5R/AYYpNVVbU1E+gwMsW0O2USQwHLNUCPJ/wr1mEyjd3UN/NRdsmb
C9jow8ELy2CKe9dJtpMMnxPT8m+PxXnnbAldhS+L++LLomAPtTx0twViHFrWnIzEBhMFVvlpl+Uk
vMLplFcmSfhwfoxm91upF6AjxdA/yILRZmUZp6xMzXhEBF3jjKE5gPa/baNwNuaVnFdjL+oYPk61
d+YYnVWhFyKKgOt7MMVCq079mABCOrvFmWOvvbPKrjvnel7of8N6TJAWioDFZYU6Z2/KeqJRnMar
rS/YBZqEO4CdZNO6mj12teya1yooAibMEfuryhqPgkbqnVci7YWaNvIGB/iuh2W1CbGqbBht31lh
oWEA3ZaY0ss3jk0rjyqK+j7jWVNO3e73q9qvaApIzExtoDKTQCUS+tOylno6Z4I1FddxKLtVFNlv
9e04ZGErSlpzxGJCOt42sJLgGMBUQmfjJncsSHzhtP4AFfzFC/p1KgAHBMEXYRFlHxfhj7eSGQ4e
H2tXX2k9VABJUBOTuVKxN2P9Lw20MZRJkLbYUWhOaJDr5j+zlH7v3pz+WPy6PNHfMK1zq7e3xoxY
1eMX/2QU419p0/9mhkJml7udkBRWNCz6P75SnC0uWL66u1ptv8TCoaa3SZovNIpFK88IBCc6TmnK
f3eKxngLI8IGLWQXz7lrrG4+uUAfXmkt3QJ8sq4iyI0TwGMX7Nek1zJPv9P+ht/CyU828tqxrZPr
EHXV2prIjc9j/1QFZPwMxmEn/FfvPkekuLDd6NEs7ZVV5+UnfDmfdFQ+Rbrv4+IW6klVkTykARDs
oqo9muLn6MBEAWdheRkbp4fe4ZCQiproXZv995CFcwv9hwiVjtxrq4d5y/CZERY9ijr3sfWNWbnV
NkPaqWUyoU31An775GqWGleN9INYVKl6enjlPVPfpYqzTJq4sZjGFX6OAgXYUPaEojpCO5cAQMZG
8ePeTdPGycGETWIXJVF9Z83mylNBe00dznHJ0jU3dcRcG3LptoUwGD9GVr8vMgz6GtTbTLceXY16
7XMIhfjo+fu2m97zsnwzwBBtwqUycSbaW3v0vsKFiu2bf4yGr2EvF871EjNl1/kwOGYvo7j5VtOe
UlYtHPTs0Vk35uL/xePzpwYizmiOzR7Dt1lbfRjiPwPumWU41ICM/ZVi8mXHKoWJjsaAWvV1rAy8
D7QIN3sxjac5+MOpmnBtjI69lrL5lqU8Yy2sY/vcbv6Q/isenUsxLzsnwvon65pkayrTAxvCmC4m
vkq5BAc/t/4qx/TL7ctgOsD3yxjODsgz/XRTGEZIwDitp+vIYWJDPgc+yII2xqg1pgWOahomjLI2
vb9I0v+yPWPNIEzmsnKgIoCV+PFmFICasnDp5VWHSpExaalIn8q33y9O/+bNkVkjG0NQm8Sw99Pa
5GCnTvtKj1fmj8t2IUgSBxhxdo55FMN9HunlMmpOcL//rj8HgVgOXd4ZhBaKjzzyaz++tQ6jXkRa
a7oO1relt+Kkh+825Jla521gguWRX37/DYli8SV/2Mg5DvMKfno3Cwo9VDdHxb/YUMI2MPyodK1r
gLJwUqa0yWLqBx3NHOSWcsvf8vcSOYzDyN71Ja5aa9zKQBZbjSQWVy3SSDmHB4ySCdOM2d1Ax+0x
xdZO7Pf+cKY+DgJPZ53b0BljM8vcQ7aMwcrrKUY1QnoW0zZ4D1TnxEKWyeMixBLPXVnj3OsrjH5C
nxE79IPIwKM2qUNvXJHvZBjtKDBuT1lfPFO9x4TCd9Q6jTyIKlodCfvFDU+0yRfFlmi2wAnLDMyd
5V0WZTmJ8FPGMc6co+tME/AUOA0rp2jPjmbllGVEy7PHa0tDRO3MYmbsGWihp8mw6yw++OnyvSDM
wLYmuBtxlJAnCryt6XXjvpl6JBE67hd3wn5gTvVNc71XiXbZSSxPmWF+m4MqhQYzZQdkuQ0FIjtm
mjzC2gPiRLJZLPOPPo9sQJ9OeQbxsGH8TQc1ZGGYiWsOfm486HLZDZhL09nXCNgIQh7IxbVW5lc9
pGfPsl+UucwX3+q/qSDvViPVDDRN/xktUryEoOC24M5Syyh3faLl65KxUzGSdSQx78lZzQ9ZSwOT
mqMEY7pyDkwoTV4UsihSDH1Vzn4oob4Njr+uOKvijZ7rNUd79vFKmiTLi23QZROnWsfc5VX4DvLQ
WQVLG6yGHjgAP/wThxSvC9vN0M/qGBCiPzj2csicZj6NFQlayQiTju93el+/WGFT7B2bynKzrgrk
UANkYOBNm7kZd1UK6glxJvY4469MP6XuUmSfas030gEh/MCtjzmC6mpJGDJUy6vyyq8cURooRUy3
hR5RlXmX2kMuWKZhwv9pruyAjeFUYND0Ww/LFQnoon8zsm1HA9rNfx5jQMliaJTVikA3/H/dNrFj
ldNtgQZYsSQDSlgLBSZY6KPlAFyNNHaOmBx8xvVtDSRBTAQ8BvcZMp9zMYcLnjyx1Z7AgpqqK13b
0Rpg5xR7ecX/SIPUdEse7cXu9mEfqJVt9H9ElA5gQJ0ujVdQAWeopzEwm086bY+LayCWueZ8rj3G
9aF9BHBSPuPlc1emrZkQzeFVDvU71DRc9/TLrBtXAmbiAvMxjOC0qHjKYzPih2eYty2F3M7BlwVh
fUvw2t86/rHtu/YwCZFsOtOigJTs2TZfnPbmDxenRQVs/gk9WzKJGAHXnxztX2Tu9ydjYv5W3fGw
Ze/Cw5+4wpYk2PgaEIPIRecc/KjpAG7y+XbBK8CKU7A0nK2y8tx5RGdn7nvfCr8iyrIVwzeZLtaZ
/m82CJX7xYRVehmcP6PZoMA0IQPYB2a/8ljmgEEDPMnK4joRKNklNOt80nZ5kIbdv2PdLRAloVab
6ePH45eTwJcSh0zDvbhmKN+i85cIaJDUthWqQ2nanNLyQDOnE+2TFuphKkcqwDnrb5fcP2k7jR5y
XgOBC0YXvmgf1XepWgxD5Hg3FDtvRREsnxpCjRYuagRr59Uy0BajYTi32MljphMVeYmcwECviqPq
3QdTqYx7SHZH0UO0HOtcnVMDvHFe3PnbNreJcyr87HXdfhpQ0lpbWXEwN+EW7bY/ocOy+2rV2cnH
ZYeAtxGRp+/8htWalDKt025bnAcI1WtNQCANLcCcSx/RB26/WgKFi5M8FnhRnHFMdutyjlCi+ra/
5rIgHZkasd3VAiE04C1ODEb7svpitO33vFm+qAYFNuXSocT0mTT7leDHdHNl1fsK/4cbJcF9Wjn3
mXbk2W41+vLgx44dAABtBQabaLrkherjcmGeILD86jQ7JT1O+yIKX7QRyTt7ZjebKbDCwZJy65dw
ODivJssEYayzre0s9GsKiwxaK1Qst9fFxWJgs75J+niy5MM82EsczcwWy5rT69B2CtKE+pKxppl8
ixV+yLUxyALJjhkiVxpY8czCXVLUhHQGylnZt604UwEux8gx5qG7iwrqawkHBBtATRG3bllvzIa6
VGoEOCq4jGoj889p0c0d9lgsvPgPajV8594IT5PrXiTqdOzZRnLK8fley+HdDzFSJJV48311xOMm
di2xDmK98RSyUhdFRoGoU/EDzMz7wGlf68pNmN4r6hS95mmRdnA2hT2QZxHJHg7MveVdgyQ9BZDX
9rPT/lkMoaJanKFhxvXRGSXqdW7RK988gWf1ofIyjdGdrFahkOqYQL+JTKIMSxj1a4yDEm/ZwTBs
Zr63VNiiuyfmEpmh+mNuLNXZGXOSFGRzNC79twQ2ImOggpAgmezuWxkuxno0hR/nNwswuQl5Hmvv
xips7kZ1n3o+BJOq9TcRVNVdwwCZebNxTv0yea9S8mHhql5UdE6rl1xU3cnNkmqDc5svXw6b3CLG
4SRWs4eEed95Ibfj7K+DoAxv2lssDdd8NWp88VlxLjSXpnG79PTgPUGOFRe/5XgBGyjZWrb6GNGS
rgXlYrgkHLJ8+uplqHjCYuUpEnHWHbCUnGfMzEhpQ51vR+jW1TFLurkyZA/K2zfod7FJe3Dk6Tkf
lQ7jFsbqlcVzs12CLXC+ftebnBCAzrv4VwjhCc+8z6kceQlHgFZl07w1o30L/Jgbo6/1igzBq4Od
7ABC52JADLdnf/wqPHYYORbzBRX46DKaO9oQ/tCD4d0EDkoh23w2ILSjDpp69CX9FBaEg6hfnmLC
ROVKm2TEjIxZk+lk91Xbt1ymwopn7dIU7mIx8Bh4J2H2FrrYPlo0611qMN00m9fR6U1m9fiHjYVj
3++3ub9EQOGNRsxzb86jMLQwXP64y10MmqfDRnpXOwLmjE1337USoKU7P7eiZ841RubqVikvxppb
RohVo4irsT/4/Qv5xZ9MlxkYMFKCWD9swvc/vo6KM4XwcmO6lpBWuCUIrFgcixuw1lB9tqGv3lRV
Y4T0/yrXbEe/TC753g7pQ/5jcbb5uZkF+YHaIOTuq2wd+EUdT1DEvpUxh3tBMFghCfCyZnG2hhol
pMF859KDNpWiuWRTzije6Xj+lzY0Q9uuCNbD+Xfqj4NR8cLu3z0Gpm6At3gA1IAbeVhseAZh38oS
O9uOqspxVIivpauek0B5L0mNSIOb29lbHBY3FBD0n5EzB+BF740/m0AjoVXhtV5exOSgRPH7STKT
p8js5pz0/Sem/9ahJOa8zjuCNM48pHdsa4E5eXfYcbL7ccyJ6800disjYehM4yGUm5B8Dk7mo9XX
aHuD6ZC58w9tTTDRUmW4wkr4EGX+VTBkeGg4IK7y/kkaec39jqXJ8Cp/N7fucNfgCDFKgoi3x1RU
BuJkkNDj3GYYh2RU+n5x5k2eAbWuiNofBlty93CXAIap9WtifPMakd0xvsRRyoNWqeBqLWJPbCzf
GDxznjs+hjW3zrVYOs0XMYvXEUzu2ht9cceOZjr0TvDkupPJiPEysoQ8ghSQj1PVZStbO8W+tjLn
6jpqvJ9KTrJz6jxQxjrFZpGjFQ/YQHKnvOY5bWKeSimxMZP5GB5gYMtXlIPgXkediF1W2IvNOTJm
8CNAglbFF3yeMbevinsCOLvAattTi1C1HnL8kngI/KMHIGujvPtGcmBbwjLbF2bgvdbBuxg4zWBR
frWXknxvOOC+xFYXJeY5hK2VxmITTWF+maUyVrWAUGsJyEMuzgBOomXPdLheJbTRr6w2mM50KROk
zYwXN5L1KgCfvHxwjoAgbedClGtnKodtVWoakKxWMHHtossgv46JNPZVoOXa76Lu7uOX3BpXQmIN
Avce3DdG8FiFsO0Bx5CYdedi3xlZc/VvG/9oqDZBaQKM8ezPXvfNxxtxMrACW7VFRRuneAbgzWo2
2w7jG6ckpG2dVD2MM++i094ADjoJqtVN4l91RQizqfAVhQuiAp7joIJgOCjx3GWwM9IxExjZ5i9O
UnhnT3BUi9JqY3KRfsnWfSKaR7OZnCO9GM0eVNIhm8L+XnQTTRyctIPMOdQG4UHZTTIuEnffOfRK
SN/6o5zb9Ez9wDOlEZz4veC1gy217j2bU1W0fMcLjJuyNp8yj52jkRrhPor84n5qPlkjPTCkQjnV
zTMVgwRXd7QTtKsP9S/PrNNISuoM3GT34Tiw8PzHVoZ5kpXmjw+Ivd8rrkbtpXhZqvu5wUYet2aJ
nRGNaTsEZXc33X4B8t3eEXyE113wkPwgiEdAPP2pu5vrdMbvgw6quuBOlN0I+de2eLqqkbggyyyx
jDO1NLvO44KawyL8vGB6Kqrpa+U3eo9CvRlKTjN5mNScxxgc9A29d4kzq0vuLv3GczNq1tqUpCXp
1p3H4/S55STPcklRS1pE5vPvnxUfA/kfRzN+cNPYcO8A9WE48+PDYux8jaOz8K5GY2QIMApjNJDC
E7GljHaLNMU14bEpmeyavKbFCS+d9SmYss8hNsMLRvd22zgllqak5S2zU/KMCH919ID3BekE46Zt
yuYEmDBcMY6yttLg/EomcM3Okq68xfUeMpBrnOPFKWSOi8jUndM81Acp3YcEb3q82Ha/7bJkvE8q
99PvP4FfQFYO9AiTZh1mpa7DB/DTJ5Dni6gkYY/rqKZ553HDNkpREpK/OJm5QPDtWOCrBdmlzdeG
19zpsJvjttHbkhTNkym7/C8mt78+wHGW3JgaJuQOwhE/PcCXzsKr6Sz+1fWqy5wHDlEPBFkhAKn1
QG/izB9f6ENnnFB1L7//OH4B9PNxhBgpb984cKhX+0nB4dvWeKNb/4oloYZG45irhvagg1eCh4et
AGtYYSmq5z8Lv+9WJErrQ5KU81Eb5hKXTfUwE+LetVZprvybVlwaxi7yc4mrvninhELd6EmK/qa4
60m8lf34yI63PCfun1YlUeVuSbTfv6l/84HejKkg4U3nlrv7aYoMw01MZMKCazubEk1tJEg6lu6d
9CjlbqF10DRDdGnMSRiEVv4XA1eyfdxEP95kgYeUi5zLTJ5v/9OgV9c2zoQoTB9nSYogMEhw+382
mQw4ZxrO2hKLFX/s0dTYDnHYZseOWNaxGJ13p+mM9WSXalP2y3C0AvW0NM23eqw20i79O8JRYg0u
YFwFbiMeErB7of1EncmXPvDdjSlRudH65FVOfezfvGBGiAbpL5cSfuYjDB/3uW2Rfbt6o6xR7kzc
u4SvAsaFTCvYvEKK9twFD0V6YnNvbaaqaiGMT84n4sFrlcFL+uAss0yBX6nZ6aWiJFWVPuUBEw7D
ZvhKXZ/xYH+aq6o+engYvTZ76ABxv6K+mAclypMxMP22i3k614CLtrbVf+b46G/9ZUKttZSCLJDo
1cwn/JC3klaVWW6iEXKFKnIABGH0yh9HiPKNcxMG/X7u52yjfDxslYSTym1Tr0jUtvtEed5GG/Mm
7ZdT2RmfmQynlwnv0trtsBwp1eB0aQkwNa44QBgRq3T6PC5TwvjwS7e8NUx9N1htS6hiQ74n3dZv
SuEWW/oygktE8CaKOKKZ/hScwPKMK4VmfoNC1Ps+qOm2adEZSzClONe0g6l3JI41de6ee41Ffuxe
gWvD2Qj+WIQxMqVyj2nXz9uAD88Es/nIiaiIhZ2hjtvZmw4DxGf0l6O8qX+RKHDTCmYvy/gpz1E+
rZBdVVCQiRlFfeg87GTViGEXC363RZPfpERhLqZJxgCvv9jowRhXg14JOt7PH79AG4QJUIQr0dv9
URW3oJ0R2tu5z/lBJ1V0cGmat22nOmmCgydDogomIDc8VTy3arbOwdB/s/JNP8MlFsh9h7pV3raa
QKSGni8YRc8c6IqhjNuKi01GAOzTW30SR1Yj9c/CbV8Q5bOLCmkKmV1lHT1ZBvvU9yByFM257Gli
y1EUKGYz8sNY4SQaSup3xJC6R3NkU5aNcDZmdyAL5QB19/i6cdiU8wm44XAIwgo23jwfTIbmm2nD
Aa1cz2VYb7s2IOmdp9M6k+649tzc2aLLXFjYwFQaA+TdLISb0HprszcvCyRoJsAHOaMuDIY77N18
wWslu5NqCGWLJA/j2mCly9LxTd5Q6+BbvR0wIDN3Po/1Ny/Q7l2gSnYVXfFnJxgX+vreXDzoDGWo
Dl74yS2GB1Um0VvitUfLqOyzLy15hTT2wKbxZc7J3ch61vi8a711jVnyMJfNGssn4bCyeJwwBpyM
rL7pEZKrrovKWFJMtAn6gXu2cHGis9MZWjSHwXo0TQWKNgyHg9+hTGBKdjdqrBQwCaTZ6Fb9afi4
Q4Z0umvxMtZhVB0U/tgNqKN72MUZGJUFK3TeDqePX8L8bhCVPo32IGKq7mYkIWwnXhAxVOtbC8yA
6R7JLT/Owu+fzAGjmPQM976v/ebQFc+cR+K0nNB9LOddCmy00D4+9n925X+OzHE44aE7zJhXD05O
2wy+9wtR9mGXEJeFvVAwXpbcyiIHJeHbpC5wdkRXcBuWVZtHpappS2XC58wa3Dtx++Xj/0VlFU+G
/ovcy69R7VvZok1jt0Vam9zSTw99qi6zetRD9uiYqfke1ihMJS/QdFd8IqzBVe3HkfYOacFdrlOR
0gnKiW9JkW/HwSdj8DSNAS4yU1r3Unh/8Qj91Z7g8PhkqsHZnvi893OqarDCvsK3nj1myx8psLEt
lnpQ0/VFpAWauyD3QQkFR3mXBK9Tyn+2Rf9H7cC778395+p7/3Pl7w/lwM9NxX9/+0f+x5bh26v5
Sqe2pNt46P/XxxcR35tbZe8P/7Cph2zQ1/G71I/f+7Ec/m937u1P/v/+5j9LgJ91+/3v//UVQNlw
+2oia2pafz++weHb3//LdtmB/c/lwZ+WL9+LrB/+93//+rf+UR0cOH9D7XVhgQbse/5RGkxnMBVM
ngcE1DNhM/rsSP5ZGux6f0PAxZbIPgnnmRXwW30zDunf/8sJ/gZ4hH91I9cBfTed/6Qz+Lbp+n+b
IsJXbLfpf0LA8xwk/o9R0r+IwpbtpalUJSg/BtVx4Xn1U2uE4Sc78fR/tKG+fSuCfW7AC/fC26jn
JzibQ/9hgGcs2ztESuRtE08fl6JaFRhNFDUBArOdP9ejrbNdnkFOYbCGfe1ffi4P/3hn/9qi+6Pa
/48XYUPz8D7gbEHw04sIzLkSOBXyfdLnAPKdOLGJnYqFBEToyK9RLR5kDzL399/V/3hzP37OHPAC
m8FkaFqcKX7e/M5Nr7plrHZuYdKaSfeWzxgGTSMoDoyyLdSybCr1kxi5oeNScGhPSijaTzapJtQr
IzGBbgbN0JXw1krvK/Kert4WGg6aC9JMZr3OvIkavHfp5uugS0zE/ADF4nHCUlMfl2oJP09TszDt
wHXebh1nrCzmkV6jSOY704uJmprESyn9FNYPjQArL5gcm8GPzrp1ZuA5XkHBUsZuSYrC35B6Wuxj
M1mMFyc3kavMJxu9s6YmylatJedqFfHwD/aB30MbNjIMpgy8tQ7WqMrltBJmlRr36DTFeEh6ni2r
0pUzCQiXlhLCeRqwvEmuH4nCH+GERlY9bCAKkyqkQe/ACDLcD03SMb+voZ6waZusYt2OdpTcMQ2g
EsbRUfvQiSkA0RUq2Otm5OQL7sseDy0dEASTKc0Oqc0Ixzw4mrATB9IuU1+sh4K0MqbDztDXxpr0
58DQuDKR45z8CdeBPz+CyTPnfVlM4ssYGf1EHJF52G6BtBsRWORSWFnKwsavVNjdyPFNju8+G+fx
JGiQf6ZubXzkkk0kpA8h3JXVOAMm/oxjUjzqJvsj7JrWuVTgZ95ns7eTHRcApTG5rCoo/zNOQ3oE
IbPB1DOidsXcOwTyqibPXFkTWXe+GJYmAGReOV9cRTGQGzNSiDjeVClATdct9PRFEFjpn8oSZC/9
S1W5qXHqnxO7GJBtmoR8bNjlpLn7sSfUDyKmfncYDpMF8Ro/23cqRIAZ/WQwgO4V5DRZXZN+YzWl
OmiXy/rYztonIgJ4IIjZakRMGaVVCmCvKWNfv9fqNPkBzDe79d2e6UbRDK+ynSy6PnojTDaTPySa
faNnTu4TpovlGuX13LDfGxhZwG0zx25HkL/MDzz0kuYw2TiqaXbiYvw0+4VTPs1LhCIAUCl8Niub
ubTdp2+RR8z+fhrBB66Cwm+TTZNm7PDqsbT71xKAWboRWekmV0dUlTwEM8mC2BFO4T+I3NZlPKV5
7z9FxM3lmddLRsoNRru+Gll0y7lNDXZbRuHzVbHlBOkS1Iq+K40ffGUZi9Qb5Lqm2oz9LQQeZhC9
16UExrJi7mKUq9JvyAL4EtQKRwKBxyaUDJoNqOdqDUBfp9vC8Zee6pOoJDo1aeAGuddH9+wkBH2y
pL4O5BoZDUxOK8znfpgKY2WrJB3vWpG66Ua7sn5yYWKUGGJF4cfU9jkeLENu7c3iJXbFbW+M3yOz
8uS6kynddZ3nTTuv7R1jDelCv9OiNHZb5S7J11m6qf2G+3ioN73TYd4omxl+WdNE4ZtvMlfcJdhr
rdVck+WJ/SBBo6FDB/4Quqi13OvcUDsTUh1gt6g2mQhg+yBAYAnGH3qWu75qEvlQZrNv3jq6SqFP
KV7bEP9UhxUiVNp5S/ir3mshWzy8Xg5am3hpewHWEKZrdDQXDCWRn88DYhvmuWnwKD5WPQ5jAxGg
2ZHJAM9XJY4ekE20sleSIIp44NX71b6gXgK/iuVUyUoO/Zvb3LDUyrfXFDtbfNeBqIifRy5/dxjt
ezU3NmyJund2ZmDV3mYJiAGSeLUbQpiifCgd81zZ6W04DZAkO9Cqizpty9ZIt2WljHEzFN5EGw5F
FrGFUYlCY5fk47rze9NlVKxze501qcaTP0RB95BNvk01lAORftt1t0iBA8zKOKg5qdl66/LbEPqO
/WKlQZqcC6vv3snTuuGOVm/PJfDDzNvzB7K0IYG+wiyN8L6zNEiDum/EmaHA4G8zht3Qnm0EtmPj
Ds3OZVmvV7kudHhuyga8OhyhMOEkbpX9wWaKUW+8xWjeIMoO1XmE/jYxvofXVyJSRpvJqun0MVsj
UyvdL72xtrggzPtFsorhqskzitAhGQf2rjH4kX9Jyhq6GiND8/XWNbms7ZH9Bykc2S338I7yl8kj
QBw33dwuD3m3WOUlMjthbUa4MOS28DvUqLT+xIrURGN+7bDDZgxf8+zd9cAX3kGq4RCF7z7sX5y5
izjTgKzgygyqc8uUvblgLVV60xFrxKY/pniXD9OMKygOWV05Wdf+zbvbzGm9nbhtLoLGkQBuouFd
eOr10W6ui5ygbd1Xy3ZMFHG3JMFVG8vGIrGVpwkpmgy80XvHit6vbapsn0aRsYr6UeqYsaamDQBK
pScYOVWvYF3rZpQYe1IJ5iENUJXvblntlxK5kf7LLuSQ6BU1mbfQczhJUdK2sD63EteO0AtmuJpB
Fp7OkmlnbDeB/NNKwSSvI2VgryqmfHbgby8etHp/KjiJD3TOgJHR5Lk4DS3JPmDvTowXTx1mNFGx
J5kHd5rduKaoPqe0iY4SUn5la0Vrstzhm6aN4pXoX/tOFS76bEW8jv7XxGmqdcG25zPO1JsXqe6G
ETzhVHpxxM8v3S9FRxja7Fnv7ngbJjSJiR/aU+pNMy0ngD2c+WGyo6wbDgIPFiqlh3ZUgbdpcb7D
JpmX1NW71K+l7pkDSt9gZNfbJNj0QhqXRH8Ccg9OYqX9ir77JNMkdeBSwpSIwygZJz/WBmFSwVR1
SGFRGIvfhlsCqdiuj1FuTVTARV4fDmvP68j4lXFmZx5X2i1zqMI7ZZqjHW7YgsnxCmAUEnVBQq7l
3CkXQThKjkrl7aOYoaLJz8WY1x4kJ4KeAYhu1WfNcnUTN/XTS8MV6HvxGFQVloI94XZzaWM7HGbH
2Ca5gdWcJaSOwKTa5USPXT3Y5r0zesT7vKpL6HCvBdB0F6MHECJBIOLAaNGQz6qKRu/UNotsth0w
lmonDV7ANlTAKfY0w8gEW7L0RnWdx9RgRD6h+ISHyBh4CM1FFp6grxqfwr5rGFIPJjU2qRqzz8pT
hC4yMS71NtTCbLY3e7RY6Xpm7scV3RHo5pkBQ9labAgpzDyPw+wun9ux5DaoIHi5q4n9HERUvxHB
tjEmivICJ0tmUJgozPvMY4q0kyiywGAXlViH0cxrQD2WDtP7JsiyKzeTiIjQ23PlPi6JuiHt+yE0
nky+AMlPCb+KMthhGpg/AWm28WBHZK95Eul0pYvegfvgadhIzz7ZhOmxKCwfZwsoiYts+GjXktSX
um9Fzg5sENMyUNOUF46zq3VWGTs3QUw/STtp/XVZWjCuAHQ2HA3sBjWOHIBa7tF7KkFsrysvbYsV
cW2BZa/Z1aFhbdM0BTLUVdTUxTq0Nb7ThtjWfVWO7rRjoNWluzLB0TQNSuNM9SYMeYUTroEQie+4
45puxzVoZt9AjIVkeesgv0YKQX0X9UXk7eH8du5WdZJNIKtZiH1nNfeMUv4Pd+exGznWZetXadw5
C/RmcO+AZBhGyIRcpFITQkql6O2hf/r7Mav6ryx1KYW/gAYaPSmLVChoztln77W+9WXJJIZ73VDX
4PcRb81M6oplfDCGSqRbFI9qH/SAPWgmo6m7wgcp5ZfdDLh/IxTIvLSCukXzB/AoC16CzmnVjU3M
WXpYUhHqd3UiRyUDgzGvkLS1fSOfucWO/mx1xvykodiOXTGKWduDchN9YOAPxr0eK4UUaAUyliAm
1QaB8mI4VdGda5MInK3GjIdLizAAF2tpsUhYO5Ii8vYYjblwGJNKTrFuQ1aOlC9ekpamFRisXiFD
gnxrvd6NGZzk1BPTkL5OY28DO0fqBE5ejmBfAUAF99Tja/ebYja6A8cHws8NqRljZsepKB87AQfx
Qhqx7a4D5yTdGxFIUS/Rsf8erJkM832lDrX1murzWqEwxqgvbAivtzpiaALEW0t6TWVwTaynWmi7
k9Is2o61x259gmNm53o0dALwDAfdOZyM0RyDHAolgl95WfR9ppfkfi7TCH3g1wffd0MXDi9IYAAB
GYpBDi/ts3eDLJFBvhucKEJu05PFWE9rlIPE9pi5qhZL7SaFfYwqkcJsoALDzY32fUFYQUqlep3X
qB49WqPmOhLRpvbZRCeyCrA1tb+cIqqpQxiDcA5nQ7zpFi1cT420WtpHooGx/ePL/FvNrw+bVj/3
rP7fdf29vOva79+7y+f6fRPsf2B7S8E++ssGVyDy5/8Iur7t65/bYn/8ud9bXLRMfwP7Yilwz+hO
csf/s9FF5+s3m2TQNQAQ4idAqL80uqBiWqiUEPCQBszU8I9Gl67/pqumTsNTwzm7Pjz/TqNLgS36
l14XP4cWF78B3Eg6R1hZ1gHlT72uekbLXFGhP7SG8tov1aWRGvcmO72XW/hsw4R/wptAKLAdX3LM
fYubMgwgd2150Nw+PyhTlW/DuLjoZA4nyRQhgz/ocrdsq8G5EaYq+bNSbXqpWi7b5coiT3wXQY0l
iJE6pFNvTEHaldrZYIxjpD24TtzWQPUoG30MmlLaFbptu0ML+64qF3pUtMOBBQ14nci22zXqFO9F
bF2tBJgpEvMF3xexMG149JRiwGtr5ZPwRdpfW7reu3Z4igDFHglNPI6GtiEl7MZiiIJxQL+R69si
VrKtWmUvuBqO6VzutDB0bZRQMwIyb5JYSxy7xn8fBSK1vyqDdqP0+m3WK6A+TFFvgHrv2yKjep7j
Uz/WJ6PQbqI8femr/GmxIJRUy2m2E2gfeRwg/PPayhK09iV23jT8ZlCghTlrapnEl8wQ9yENEHlR
gdCSyGSWu3ReNirDF6l3Uy19rCJmS1aNaKlgZKhYgd7nb6l4NJ0RX1J5l8r6VbJEW1UirQylaeMy
duAkj2wgdgmzi4EFm4dQrS4rwCN+0WQviWLfi1nfFzFSyni+Y5qHe1+YV6EuHRRmxC47zFetrFcS
+IWK0K2RjOcmYqiKkxC6RILePH6Ty5i5+nxtIaFTlnLHOE9D4Nhu+pivlyqMB6dJPid0MSxlecqL
8L43c9NVFscn1/4tjOyvcaI9NmX+FqorGNHO79vBE2n8VKWN6c2DEF5hdt8K5TI2ERYVKMl9p4es
paevUYJEq4UcJnNl5SaprxUe2wnpU1a8IMGzGduUJ7EqYWYKL7cFYwZlV8bmYF+lA2RyvWdMB6CM
wqTZVQAameLalZvWNjREc24PwqxvG8hdyRCyr2JNwaQuGBeWNOjoLPmLmVGuF47fN8Qjy2PyrRwd
sDNqfoN5bIQIo95g8L2ppnwELp08iYFDpWbJe465G6db2sCh9kNlh4YaJWHXZWRl8RNQ1TX81hU1
6ah9qQok5+m8G3Qkrq2BUgXUoySsbDOoyaFox31iRYsXmh3kSSzHGsC9ZkHSzhT6VQIv4Kyj//mW
vjgNVQKRPKmK30opfmub5Hu/T2pO+zV5qD0tK2TF6JdWGZeI1Nt8HcNbuuC9Wu9cPNhuNzUEDJcA
CrOZBg0qd0PpUYWHidcpkIFIOrmwk/zNctQbY2thSoYYES/0PtmU6WjMS6u5fZuisT9XmLoPmCXp
lcbTvlCMLUsW4qhhuOzyZIYIUeo+Yrdr2TimZI5H6nwe7Fjf0WSC71nPj/G9RnDEpi0leR9BO7WJ
BsDHXIaeFd86FWxMcPe7fFbhx0CWg516X8lc10UezyHhfF7nE3EY+xID62QvdGJEwULci6Hakbb4
micWS6F5ReGnBVSa+yUtIKTG5smyn82Ip6GUVnY8aGsAmPrNaNrCq2vQbhayxip9HfSg68KbtIkQ
KQjzVrYWcgrkGQl57leNdVa5+Jt5kS9SXey6jlA708pq2AY7bSnvYVSpm5Z4hjKdxMYy+RhOHqd4
Poa9uEyM2SG8ojzZ4BrdtlbK7TTyqDdtcmURUlDPytlhlOiWUXgfNulLBubUGsSu7HlnqpQbYUHl
dtcQmx8PjCw7m7TVz2x1NySAD26D0sBNm/g4Emcqj8MlOw5OFWt1jVXYU42vYWdehmnIOXxEkOOo
yO+guiObZA0woJg7ZXqrzQq6xf6gh0ntGiBl/arrv4uVmtwW9cYBtS7b4IXoHLpSVZ6GqRo3jWHj
jS3dKa4uGn14xGNypfLguoT+Pe41mndo+00CkStjX3XVHULsysWNgP11qZ4asZwtkyyGSb6aZfUc
rliGeVwVvau9fSBUJenWMDo+wTZjxV0qoH5sVAkaRVdJFV6SyPQdnV5kTQYI6AmvTaqGdMviQSqQ
idYlGorRkH1OfoUXfRFGPx863IE26BfPJDXVnTDaoVjcAOzbENehLj27n9yTRZVfLLVteNbs3Au1
PoGUoflUPBRR/0pFedUsXD3K29w1OkxxqYxGpZkz4obADWkT/o/e8MnnHLwMzFXWViep7i+bnOdd
4xDvNZM6eKkcSm7XSokXWdVVPOcIvwcUrVRGFWgUWt0wWhhdi8J0OWILdBq2P+vK9Qxc0mtl3jDY
k211lsyZ8OukxiJDL2Vol4dEKLdmE9ce2qqtEU1XdFtJq5ZZuqgorLH+2hLaoYxXuoDcMXXYE9bH
bLDuGsJClKHwQSXqXrgNmeX7coLSzzTaU6VIrSdLyDwsrX1DUBQUkmXgqrLgwUkWj36cuWgqRjLP
xDZsZCeY0juEx6Dw6vigWTUrCn9a5BUuq3DZZt2hXIM9EXrSTGvax1JpH5Wx+2aiuqEuxxSj9by0
JWzNubyz2rrBtkFWR6QP1xbCThC04BfKHC/JTEuKQU5hmFta6ITS4I/xxSCYldPKoklvDxjZMvM+
HCiV5IXtz8LlQe/GBwt6xen5mUiHN6aMqVvpnFNS5SYeAH7UQ0dKguHgMzCOk2kG6vpYI7sIGKzf
h6AaN7NRXguRw5NdspdJE5dKyrZV6Fwc1XkWUTXQwINQB6OZIwUPcjdywo7nc5ikb0sbPw2Yvwzr
sSYvFJfmfHaG8XKCbayg10cFwZo7ZoXtRiOJqRjPZnC3pGu7VJhXhmEcwfhRJ02bpXVyTwrVs2H5
RNo89o6KcaMjjKIu9syPzrK0nGthMg0buOwAKDnALleZIt9DWQLUpG9DJRLXZm8DIK7o0ysR8TYm
WtxQ5lkEP5f6jVwlrp12yHYWsaVOBtOfrMNSzsaYQJN9nY5KIEhd7R0spQ2dGyx++V6Hr5GDtTnO
DpoAGgsbRtOsS7p85cRbdYb0V5rT6jo0mLLNwC7ZPr2JLRnKFbQkY48B/0BoxJ1TlE8IUW8QBKZN
iFNMgA7Us9jLGifiuSFbK9LD7zosI2Vk3zOWTKfHbl7JoWL4hALt2URd0EG2xz6joctlITHnjdql
RMlL9NpUaqtSNe6aKIgclY6lqb2BFX5DiBdEbbvKGDW36TvVc4xWZ5I4ezTbtQNBDE/1mzaGiO/o
LuPRk/ZV8kPijW4+W+AqYPj2TOdBiUlc6xb9JjNehV7Fu0QNtb2Wtm4ubmlPws9jrYItoHqj1vlT
aOL129CMu6aHuyFPhEeKiYUgx4/icd/hbFqG8m7Rq9NkZE+IX2hsJvuZrolPNuVLNPPjWg68stlh
WJjPUmdSZg2X6dTMfronAQgWl2ZBfbTzge4NyfSy9dKaj+iyD8WSsyCnbG90n77LTTti+mOOEllB
6eRPxtg+wlUfK/Fi6da9UzjfkGe9cuh5xYjPlpOPGPhE/m1Uu2OVjNzbNHbgMIMccBJe6nAqT1Cb
z7M67Xo7RaKF0Q2OiMvQcIEtpFmuVjYYzoQGON6UvhuAAO1Ruw6vi1x9lWSp2zYFrm9Q50+8vN5I
pHCjDXDR7zEWvEoRCy539z6UrCejRjSdlKqEu1g8TmOdosV+7IrwSeHeLwYPAS4vXiRrPk9Zfor4
CDzI/aFSCg4+avpoiOrVTuUpKMWtRFD7qtJEe88WBpXn28BTsjONAacW7TRWQeGy4xpG9ppP0LyQ
qndd9Lq02FoV5OahcqPmrAlNl74VcZi6ctvvO5rbpCoQDhd80aeQmJVkH3LSCE2bBSGJHTaHWiLf
ZWncfWWFLwPNErcxoHNpQP7cfD7UY/kiRyO4pu+hk5A5KaVvPy62lOPcwCFHSUBZSley7K2HvsKg
KutfVY4GjpcleVAYLF/0mu57Yy3PZXFOyJOiw85tMCk7+pRlicCDzIsAp0SgrN1y5rAom21DsTXd
j3P5ULOE+m1jrp1XA++hJqdbeUZEUZ7JlMHJ1ePqV8d0k8r7oVyigx4PHDqV9Km5gNCJPUmi5Eob
iywbsNcx5fY0dxnlAHJnq852Cbv7PkulEFgWOAtmliMECOcupNUvjkMH5QglbCflJwoC3ZdlZgga
ThiH+Z6rSdM5Y07oLio8e0u5Ap09uUgg7mkyH+34qUsM3J31cKlSxXBRXvNO/6Y3l1avbZbG0miQ
Uq6n69TPFoyZuxW9qcOaVfp4U8uIn6ZI/yaadRzD7u/1YjobCc83VKQtpidGIhlZ5QMZLgR2PhZl
82jFFMZ2eo5SXkWjpWRsyP9EF2FzpGNS4VEUcKWVXR891yp7HOUylJOK1mCPVy6pZJbjbZqOXLZk
eGzQo0qWHG3UPL8wm+Vs9AG5sgbIzeopncL72UnJTnKMXZZpvS9Taw9l9Jpk4rGcqPds/M9cJwKs
m+m2URsCKSMO4WWisk2iVfeMGcmiKm6SyIQeXqFKN5L6PIeT6fYm1RvTdk5DGg7GdOAvjWwuLmcD
nX071eGwWkNd7CTnrp5wso8NQmfEAvCXrW1oWo+TsXI2rOxprOZHAx2oWSL3Xc/1wxjiSF69Gnl7
Nzr2c8KwORkSuvPsKgn8XRcn4As90cdIKi/yQjje1BmSS3I83DhWbbuTKo9RG3fYAoFut28FzVZF
l77OLQtBpzeSu4hXda3YTC16rersqRfwTDvtO+AW1ZdXnFLRRrY/5tYNmchPnZZgJi6I70ghUy75
JWON5AdZyI9D+35B74qH3zlHJgpLfXXFEBroMbleXiga20S07qhSgBhmmrqjU3cbk62GHNvOX6xZ
wCQrVqtWxzOOIiQPdSqrdScvo4rhRBU/RKGKOd14M5XpkA7K4OGmaFxdTLu0m896qdlU8BSUI/Ed
u5w0eN2OJA9nq+4VeLH1qP2K66jzOMkZXjdHX5zY4YiF/oLZFBgNCRhEzxYf5zdL1N5xHjo4s3XP
VPS6W7I9Pku01qHfJKbuJyp6COLqvBjHfW1F01ET1+Shg6jaNLj9d4l8gz7/MOBZ+G9rjP4vkwVq
CkrRnzriq/DwD9XgKpH8v/9n7ZuK/7ir2+cun3/unP7xJ//onCrmb7ql0cQzyYb+vQn6u0RQUZTf
wFBZOo1RnEE0Lf/VOeX/oABETsYiakPIMZCU/dE5NX/DFb8yDTUOGWDc7X9LIvhOdCqRrrNqDf8L
tatl+R9mvbcCjeaPUX4jHcov1PChJKNQaukY1cw2x+s+cj7xavwVOfjnB76D4hARMSC7Uadgocff
DM5O7WUGrEtC26x++ek+/I0Q8Ac86E9F3p8f8k4BKEfKGOdyNAdZfzuuYugSoJVh+hExO8P0EsIo
HxL12GrrAkfRiH1RD81PvqHCfftJd/mvT/8RLvpTDzo3C2VO9EwK5BT0Y7GuKpJXAT0mTcW36CqQ
284XdjmgMyYp8GHsP/nef7XB/PnJ76TNmoMiqWwkEUgACexq17VJYBClCLH+2MvDCTvdEQmUv2oA
wulTX/Z6Wf/mctvvBkAZUiZ6Fw3k2mmDbfWKjEHyfbzyXJ1YSX/93f4q7vzzq63P008XVVJitRNL
FQbloNHgdXzFGXczkY4clnr4DDEHkl9/0kdPz3sTUwJxx2lGDAr0tnYLboeEClFjFAyA5pQbGq3B
ZXdRDMe+vDc04SMa23zy0R/dQP2v39JcpAnaydgFeq4gUDp1o7Uz2mifCHpLGEtI+q5igniJsYxN
5ZNL+1fz1p+X9p0vz15RKnTpuiCjVK0Jb9BkJuoDSAteGUplpqVrIpK++4dfcn1vfrqVFCMY+9YB
Sf1Y3yXfsdCMEyI4N/zSXqIu+JwX8NHVfLfWZGGb2lqmNagTEAxp94RqushFfzw+CytapHkNvh8l
JSP10wXuo6v5bu2hc9WJ3qirH09PrBH9onQnXDHwv3loWYymNHsZ2+T0z66m9W7ipaDYiHJpVgPd
YWwNV3XUE5Q5YUPPLz3R7fQVcFbFoGLBsX3aAJ88Ncpf5eX/emysd4uNpI1NQ7NRDfr1wZRVZh7I
fAwVufVTHMJtHkJPtE+JAvmMF2bo6lORqLuZhnP36bNrfXCPrfdrjzmxLKiMK2z9KAP9kgvH62fq
Ryc9iCWkMsa8KfIv+UjKFHj2TWVEhyU2GCcIHEYcDrHAyBtRqu40wHohnTBGf5XQbUITKHEmGByQ
481tmuC9cDLkwupwGG0lAaiQbJqk9Vnte79R82tyHTKAf5xd1E65KMaeo8sI4kkMKahXbOrRF6IW
Np08P6SREkwJoUyI2Omq9vPXpIyvxUSZ2+FWziP9NClQD0rDt7G3bzXM43az+JT/qWUVV/FQYj8v
/CKJ76pY7CNFoAdSir1sZQ2IdwaDNBmvSgbsyLlB3LxE9pPSXf/6ofvgGbfeLcY9qMABbVkYKGHz
sj7jpa1hgGKDCQHHR9ax4nHoWu2zFWNdif5mg1ntFT+vGFT+QO2aOgzCZJ82j44TvdgSfeikP1k1
N2zZdAyuZvvSXsh24gFjQfuHu4H1bknWYdYmplyEQQNLhD0gpD3OQ77uB25V3caomkRyGxN1s6TR
HnPqZx/8wa763jAOa0ItpkgKA5MOVJmR0Q3DKs81P6YBRd7rkRzrwbgpq9tf39SP9j3r3bqsa8Ug
NKNND2XAef+Qi/ZB6mKIHf0prZCZS5dDm58MhT3IVI90Fpzg15/8wd7+493+aUOYpbLHiGamh8F2
jo3OMZAoYuGgOzbnY82/rxv8rz/qo4L3vTmkkiGCMGlTObLLpziUD7Zxv448+kg82GbJqg1trVvA
iuafberr9fubp3eVP/z89E6LaCEWOjCWww4n4OKG4y2wGL8gm5UB4jFhNQxn6zqkaDP4VTL42p8s
0qr90Ye/W6WhX5ka4rUpmIZjNjqr42QLV8QlH7nAR+aQblvJZz1nicqy7qKMs2ORO9cFvaymvUKr
e1yQ+OdN+LXWqgtNJbokA04KaUtLwWPtVXNrC/Tph0Zsq+oISihSdhj+JO6eskUV6GHZcGd1P1Ns
qxlR5xKrLGAzFi3oIn0YMrvp6VPHnqOWyK8ad7zVluNYv+h0mCh/Ypiyu9YJ4DcwUpwscuv3Fjzb
aVPtWRWlZGdSqtBPmWmEZ48aWuziGOqPhn7bq/fO9KXW3zr9XJR3yrDLtN1gvYFbJbVkEIEM41HZ
FdleJqN+Wn9pEW/bCYPLXhqwV+PIDgyIT/UWTaYLro/eIlO4Wr0Y7JkSG5GsZ5XSPtW066zt71O1
vdBo6/chaYhRdnRqUiUcbW/ODaPcydOSYYtHE7CeHw/N1QRLnFyUO+ziu34OZHm50u0vmvkwVOUu
mec9JiEgkrbf1foRrvQ2xt4Z29OrEqWuZc93Ts4UXWj2m1Qqt7PArtpdKVUbaLl572jlZakV3zoH
4Fcy3SrEOsgiDmZhbmLMWQh24WFm4OcgYc7i2wgzGAMkhK0WE275vMirhyQhz8BeM1Vn1hz9ochB
vzTMOEDMuOCnaDnhI5Hj7J6OYrD2WfLvMUBj3DcugnMRviXRvu23uePnw4y+Uhsv43XKYKD2qmBS
56gGqtHcNxHHFUZq01LS1rcPo6YGkVRvChVxSUNoixhAM449YMedYZI/QVpwbd8ocbsvSaZv8LU4
TbKpY28hXV6K1T008zum+de05Jk86ZQnMuPaanSR/03NemmuOS3dd9kXDQ03QHWqXYuBYDGkt1kx
fqtLelmlvHWWOrD0PshRWJu5vJnTNHF1a7qaE5uJyHTX15eNPnqVzEtTZTTyrcIEX7JX5eQwRkhp
Jv2yn827MbJebMTvxCQht1f3MXiW2TAuOlQY86nJJGYvxg3iZgwgGNUXMxjlfmdwEtcKZS/heIFE
5YWWvTfjUzHLm3VQZXfNMe0zrOVfpTrk/Z1uYpxGQJpIkWMQrmfJs+6IbcS8fBG9q8mPrKwurnqv
TE6KmXy2R3+00LwrxFAgtnql9n3QzMEipr0NZn4dAyexTagBB6m3Ig1RWVNSmcsBJeevF/QfaNu/
W13f1SIW0iLdEtoQEKXjhVF4GXW84DiKq/SH5JnnOQcCiGy/vhIGstOCTnYIoUulr37XzDxaBGVY
UePXuekRV+rJDDAtbGhQl/Dcr/A4FMSTW2iQWhFcZDjNdAQT5VdZpvx4TZAzEOW8HRWdPRLpjy3t
Qsg/BDAxKRcbzI40Hm+igX75bQbH1rEbz7ovxuUzIeYHPRXzXXm0xMOCgCTKAi0uXbU8hvkhV+9L
+Ss7jIt02LWnfmPTqB1Wru58EkytHWpW2ZRcGfMtVvzSm/AU4NZh80t8wiIuKKWuisbc3MRZ9Mnm
63z0i76vpRQ9hkKTYXCfEZewCVuY+pmo7Bgbd/qt7Fy1S0bHnTG7etOqCvSoIshKHFEhvKfRQpBQ
ch9PiUqo5XHkIVOPudwcmprLHLceM66+1902f9Q6HreXHhBlk4c7IROm1eBJTE2PSAovykrfDMst
+SueGNDGwOiuEP+X0kYYCZN5JCCsGE11j08/cRav0JD5aN/y4m09AhimjJZinfNnwAzJbEHw1emF
a7eyB+SZS/gsjU+g4LxRvagNRtYYDDsA7SrJqmqL8T1AKaem1zqgWnPJaAzxFEJlVsrkovoy1d22
Uu2tzeiV1EqvGR1vTsWWTDavVQ13CvNNVJg4L7+WCKAK615n99anF4tFt18+0/ca65v7d2/Wu76A
ZJV44IQigvQCKOQOtSJxM6p5Qqa1I4TXFVlgdHc9gxVAHs30tYlvjALLJwMyuKabBfRD3ol7vY+2
dn5MI19kBGSnPw5Zh9Ga74yGVJEmhs/VXoLB2vRM3S2t9wCsQpprr52svEiTymfpcwsTbQTzLnXV
ENsEBM69J+jjjV22ohE2zbDsdUa3IGCZEhSHzLH2mdr4acG+apTMlirQbdFGgaiOIBVl8vLJCvSj
IP+767SuiD+Vr9hiFQR0YYt17WtICGrWmJds3kd5WGj/dyRnIxdJnBu111/xPd0TXBZbiGO4ccDM
rrS2CQazuVHaAJrMNp2l68XEPYLST8T6F7UQgRl1G0bjeJkqJt2Ydsv1ED1EnEm+mgIyC5MAxOLA
lElWzJ97p/Qc9tIlyvxpJoQYIVnM0ziX0rWUN9fY2HDJQNduWq/p+72CuQ8hDUByFyHSxuymy9rq
g5m046QLd0XB/J6/M2hiXG7u5Lj303PDiNFcT8zVXZjWCFoNxEFIuRJy0TJ8bzaBMeAzmdv/eqFX
Plo83nVzqkilHa6l8SEhmtR2yGoBSgtkl3bccJy760niP+f2ro4MvxHOA84+2C2Tm9N/aWYH789n
DbN38TH/an2Y73o8yzyEOG0VKbBTB21Zqx3lmfiCSqFRh4QpW/oXjeFgbo33lN+BttxhS8rsI0HT
rL+S6zTdDUJ+WfW0BVUAg/9VnscKV7wU/RLQqj6ojuuFOdWn3d3CIUoP4BqRvOxHI+iyT1z7H534
jHcnE6vWMemNuRk0oX6E5faoRTsbY8qKzWXKDeO47KKzKmtH+N3kXfpLx2j3k/v5waHeeHcyAYGo
JHY7MHqgyTkz/CME61jVznOh98e4UZl9D0dtjjbrDXRSkv24oZJufPb5H5yvfyx7P722BHmaktqi
t0gL6xpD8VFDtRL22YmUnFOFefxH12o0TkuVnn/9nT/om6zq+Z9XijaTHFmZYItAswbNqPm2fVpP
9GsTI6coGWPZzY1/enfflQUyBk4bxb0WpGbzYLIqGyGAdeMVbPXRsO8L9G0VsiYchCfJADUXL0eD
E9Cvv+oHZ3rj3VY/NKXiaLlqBCa65BHC5tJfzSZDcr6myMKd2nzaT15/5N+sv+/jN1SYyvHScUJs
5msFRXZqFw8y33G9slIv7Uj6bNBIKgyAdaH5ZWKyA1CUptpnj9IHTUjj3Q5QAhzpNJIag4x9slB1
PwU3pWTd1uR6IiHxu07ZQRTymLBvM36tX1/jdR75t9/83ZKY54NCPtdsBwJ0YmY9ru9uE56FalHa
LEeFS2+Wkj/V2ampPr3eH93ad6ufkyj6GiSCFLHvK4+WnCjP9kxLIKXrJ5FhZyr7nAwYWuppH0Eo
0m+m6HEMu6deS08RnWitJcE+/Gxg88Fb9T70Im+0pDd6TtV1rj6HQ7QRukE+JvoLGHpVIR9bgtmV
0PjspPPBwvEe+9toBZPRoXaCUU1f0D+Su94eGvzCrFe2htwO10FVfUk4Bv+z+7yCan5eN4QRRcRM
84STHrZLdNlXjdrXxkcMBT4Zi6dxpk1co0zZyVL0z9Yq/d1aRf6CMY1IhajVhyM24GPKBKjnDV6X
RbuEuMYATmG//eQ7fnRV361WPWGXxGroUhDR9FsXjIr3dMLjtjYB1VZ2yRjk/VV8wwh//8x/y/T1
v0y1gGvrp+v+XzQLl1X++gw69Ge5wo8/8rtYQZN/U0wUCajebdn+XXfwu1hBNX8je4GsPGCmJH0Z
Jh/znzwj+zdGTKtbQ11Tb+Ag/UusoBvoGGzkBaBP18VBU/49m5ep/fVdt2SDjDG4SBja+SCZGLS/
vhHLOEW12UBO1caR3ICU2kTtBnmVdxa+bJDgRkZfsxVKC+vV4QQvAxRnIYyzbdcgndQ6gk+KPlZ8
q11f3WnQtsTaIwFNgD+aM/xPNP4u36jYKtZ466DQ2MSjTP6F1F+aMX05yybicQIkEs7IYyfVOrWa
tO+sZN7JJWLn2uku20fHskysKKqP0YaQAr0gLAX4gG2X8PhQlIlhCqRQkHRgWFvg/9GujRAHVpb9
RbrDZY9MnghqkoFl8uYHot6mIkXyXjMjiolY4z4FBKdM+ylrgk5JGfqx0YZ29103SmkrhUD7lfK1
ymlg2FO9R1t6mVlmxm8+fq0burUoMc2luzc758ZUujPiMqxb8bKvUgIb5PCqXpCJ1RNiT6m1PAJg
HtJSmNs+v5M6Zh8o/qMNciME6vV2mOgnNiqKtxzcHvSMeXYJKuW9bfVT3oMat9mANVxlrpQC3auG
HdK7RxFXX+0UeSYsXqRNSumrC+Z7FAuPQ912OMUbGOT5ciDgaUvPftkYE/xsHPcbUPiH0vqu25uI
sPWNjsbX7ae9YrfnIrUtN1bp7DmJ7hGyCI9qkO/7usn3NT0c1FlkQhTEz0xl+6qE4R3qvDdNazGK
VPNLY3fPs5hf5xg8YB8HFvDnbRtOBhI5m+hGrHgcoCy6DcOBQMIZTTQZhW3FhM5Jtg5wTzeUp9aL
OsCgqdSWfo/w3669AUC4N1RYrpYJcYhcUOwa2lZuMRBmSlKhuI2WnUhQyPSobUsTcoZq08aih5XL
Q7HLUM/0ZLEEMSdxskeIp5yyAj5mRABGGwpjg4GcQaRFMxcg2dp6x7ajgt+9smpMzY6977pC9UeK
bZhJ1slssJYgNvs6aMtyyC17y0Gz3ZFFQa+br4WquoRfaX+ZZ1R1hkAxo5Rk4ZQTwyiJF0knyoNW
hUGGaWxnG/AAMCENHbCFBeQhl7uH9iLSk2NdlEuQmdAJyIX4Mi7TNyzN0nUBTgJt/wRdYlHTo4w3
+1YP+yc9xRdCaDLoDNziI4BRidiJrpwZ+amltYUOw2Cgbx+LDkwWfK1GZpgaVnnuGVPxpS3CL0vb
Or5MggXldnwobgBFyShiQwVTW7vc1uR0RowSPR1pbVAMcnqlDWTMy+PGCotbaKhnFecjgFbUqWre
QDSwqm0WykSSTzTxiVW5UOrhom2qN3Xs7wyj4yiXwNnUTLTLmTleWLEstihJDhqduG2SGAcJyEUg
91qCvRwDo55c2R3BTZNxH0N9Iqpxh6O/9/rVIm2OooOZwxJlW/lwqHOn//0vXVfPrjUDww4ZUYKC
cPZqWT10ZXymKIO8DmN91t76on5QouQ71vZilw4Gjj/6UHXq2Bt7hJ+ZyfRUipbirUBo31XRYWwR
v6qCHJPM2fcK6lMry/BFjbuQZ95tp5b259T5ualdQy++c0AyeDPAUx9qwcaEnekWJUfxuDCfxAR9
21auKyd6lgxMq2QWLUrFxcvl5544TlSS9aZ5TYUKNLUCLxKlEhkzBKKulH1RkyrQty+WOZ/7RMUf
2WeESnXRAf5coHcxLe6SVp/yopImRP/d7dR4OiClvK6BJtEIQDpqWCggpHCP7VbxSNWikEiz/0/S
eSzJjSRB9ItgBi2uUKVlV7XgBdYSWmt8/T7MnmZoJGe6UMjMyAj35xJ9usjhgoDgJQtGhlF8tIVg
HCK1drxygDdxjDF3VPdgny5jq3GaBo7aYOZiqo8t56CBELM7LX9EcvwPP4XTld3fqCwEaMN7a5AF
cI1H1av2+Efh31bdSQ7DW5yZrxxIIVLeimkua0ni5+8VHWpX8r0kVu/mRQS7tQAthJPjj7Qd7i3d
cJTVFF8EpFSRyNRYOITz2pvprQ9TmWbIVp3KgMpoPVQLna0O4VVeSGppSVnySA3qHTVcIWTxsOwL
FbcZeIf3ljSuYMlDW8lhsBclRM4pZmDURQ+hfOJDKXdB2PBXYfdnI8aZZOnYu4aGYf+i2QGIKiwe
+d8Uyw+8Fro1hXdTBf6kBF+qiDSqGWRQdOyZXZ4d1NqKXbWCv9saZLLn/U2Qw+Qh9BlaiTxzKhV9
HGgcpgMmuZNDJHgplhG/rYzXaiBPte3m2CEj98aIC/+UIWA2E8wdqNVr/xuOFUm52Wh4pDshoob+
7OgxzK9Z7j6E1fgywDKtF+3bqJqaAr39NzGWgzg02HpM+B9ybADNuLLBbtt5ZlSbSFHeZ0m79S3R
PvFY3TDPP3VAEID5fVrSF5TweyEGK2GqdGeIfyOnNxJ3ncLvqyNLkLQht4ust4z5TQdIlg/M2hyO
6ix+1ynxwXz4rVGk8YpK9Hur+QLvScjvwZDRkKsKjksEzGkuvmHI+ag6ceV03XX4JF4O+9j7SQJT
IBpA+zIbdaOson0z0ke00kHlcfiqTXTVOjm+5MjBgUFcpjrHtWaQTbk2/NBMu3VVWNtKaXhXM5o7
o0kPVo5e5kkpGA8at0heLpoSvFlFa2yn6jE3koxdkP9TD2zcntMxxRAFbEjB+2yLhlGtapDAQYPs
1I2aMw+Nwanl4yNPRm1fd7Ef11elZxKpU+FDtR08goPsVFiuEF3OiTq84KDSmhjX84g+R1+TACKJ
JDKZvVcZVQdTnOyEJQ3ISg0cPC/lrp37LaC5W9etJ2wYvZV1/NVZqcaMW3XCwHLjrhF2KkdPHtFF
C5VxO2QRvX55uYWwrz1QX8RJyBrEeSXHDMI1FevJWZolybGKyBlbHMqyKT2ERnqo7ZB7UYcnDEbs
1IlfUiz8NEt9TM3hKuvlj9LE+1AtRLee+cbj5iIs1b3EU+sWHTgiOulpjbYHC9XaGayuBV9HEnRb
qVu2MkNdRx56eYv55JAMUAN5tO22QGY/FKZXq0lmI8HpHRTIlLeNirrVYBdW9IIDPXflNjkuxlMI
R8PGPPxnNSVZIXqJ1E0PPyoCqHMx+V0MikvTFBL29v4eznggyric3aVcTA+SNnLzrKyvZiyopAmP
AXRlIplDxZ/N1lPERt5h/fb1AK8soX3kV4zJ46K1U0erRT3GeRPgs7tw6DUcaXhIjJCJeY88H8pN
8pNmUY9hbI7BS/cEXhMDFjXCuNULAypaiZymHj+K2OKnq8qnQryyzTFAbSVXaBNhFIKQ+ymLyZ5b
rDaz6SfAlZW8/rK611A2Se9LUrQNwBhcuA99jR2I8KlnOjH8bEbjTy/EO32jiOA7qPQdhCMNGtEC
ldAJCt6SSmmxOl/6Zx9XD+aGH236NmUUPNpUvYxFDB9P/ihZJMi6xt+l2Ed6Z5APJVZOYsWQpcE4
lBkTdEIr0k2dpIDEk/m9SoEWJOX3NKk0NDGDM4TDxTJPLX4K2PQVRUyLORlzBvHBhuWlitQ5VhiB
GWRI1YoFkR3GLZDB/hITxjkFCx1Vwlsvk/NVxSMbxFI/MgGWkViQoWY5pGxxJhGL4QzcDxbADq41
jTCOi548Pn3fKyRRDKLgMFL5FJPEqauHqBJBE5h9sdXxCA0BXk2NUHBQcTmJyT1j5yX2JxBVGyKW
M0cU4Sk0Bi60cCLGPBwRxvXBt/Qfp1wx8G2kJQT7KXpX4+Rl7mmQ1WwKwCgFv5ETvkSCeJw5rN+F
pcXNbiTPoIVlE+Jmm0TyL9Xr2DCrAzWPq70d3xJuaey3qu6lY72j//IWhib4JCG9MCPYaQmWKvwq
WPKeEknhGIqHU9NyfnYm16ckSXxBH8xd2Yf3DoaRZxNZRjYBEeBhEAOi6ipU8PN3rMLcxzMGDUlK
vQAhjT2SUg3mh3k/eLid2BJXNo7zI1IgM7bxeBwVK70Ije7hlSuuGONeO6Gf9osm7dQKfJNh1BOV
Mw1+oSIFpuCvmdGEs3CgVOrjyYe19tdbV9Wav1YzeLlkD9gBqCkMrMhhVr6KcsC8WkjoLPZa51EI
Y0FOelvPqkeCf8m1KoUZpdk8o7bHIFUPBNqpF0WZC6crpmMYKi8FiFbGFKFiT0m1W0cSY9ifhLDv
vGVsMWQi6VR6aHYpvr44m+xyTTUYFutzEN+TdJ13ruL5OY9TP64SRuYgsgWNm56sDa9DHV1HnfRR
M1tfh5yaHcY30B/loBGvseSomSOJ+rc8/vcnaGL+4qT2qnGjqfV9MbHx4hASCTVnkIiwTqkKfsXc
iyary4QQ4h6Av01fT43PcCogy9LG34R5WcQqo82/vcXXaVVajl9bsfOqDF0hDBn+Im9S5jVeNJRO
IYFoDmerwiy41d0iSy+WgGnIxCxvVzSrcXayCyraBTQX6UolF/eusL7hV93rBs7IyBdqjxX1utDs
qgTdCWB9ya4MbIXtom2z0kwZgYJx78rhScgrlbPZnDqYZczieo1XNLPHaN5PXUfQDyzapfHblLxO
mYrNtqIFx9Gw5uGBbVDy8FOkrbxYIENzTEC2wr86VUoRFKiMgSf1CX/pfbYKhoCKQAJpmHFU8lGk
sD6CugnT/tfU6hcIZ6095RH3k+jR6cZt0sbtPPY7A7CGlQU/k/zAGnVOm+KzGJVjaskWe+5qxtZA
FCTmngDWakORRgwd8VXcbpNLjjmslgnL0tK3TBWcpo81nwkPMmTSBndYMX9pSLC5lK8BzR1Hqbnt
SImftKLmas0Hl9HARZx3L4f0kzYgVCt9Iy844YJoUAlQJKIsD5+TKf3OJOQClcN5u5SdJ1rld2qg
JJNOZpATnaTqsWsOzbveAhNrk/yBlzV3M8NCx55QoaTCA4HfU9dRP0TVh5QnTh6LwbZKxXFnDjQe
TdHJ0xoXO8EHXkTFgGbNzXvGiEkx7sek/8lJpwJXEj0i3gA8OvjJAEpbKl/GWKaWgxmb/CMRYewo
cqlhj6pbJFskHYOIifCd653KH0WogV+wZiN31CCNdqEZ+GYafKumUjvzEnbYGo7DYoR+gl6kzH0O
R8FjV3KJeXmHLndU4Yhznko3QVE/SlQs3GI2HZ5DGivYRwOIN3YfS7GbEJlkG0CD9Sl4VbpOgVVB
OW5M9TUXKqBIQ5V4WXQg4cBwFCgVLtkEkMW8xBAjIuyUF0HhyiRXWeQppLdGlQ0K+S9YSB8pBy9O
GbzImBXtKt1qE6MWwJZ3g7uiaSxI4EKSiPuLMEcnbsf2Ep4i4S0YCVwRCWXQrBPkUuzc84lW2NEa
cTIySGcTE7tHNEgV7sJT1EQa+Sf1BawwN/JsjZmYIgqYSyMQ1iuIBZ2eFre1VOS5Z0rxPkucRTby
LaDsm9KiGxuElgzIeCZO4xBFle4XA0uamv+3x5FeSNQZEGj9LMXSinOA+v/RFZSOI3oY/pjyTMc9
XnEDCF2euw08ZfL/fCnjOY7BavamkWXHazpjkM7fiEz2s3ruNfI0F4Szaa6+JxZSiXkk2jHhYeaT
9hO1sbK3ssoB+/iCFkT0xEibbSkUGdVxl57nSna1glBDcVU8ilVu62nmtEvx2iWKSJgFEVyrMILI
gshpjRwpegVmFZ7xBts51qqwpGoytCuFvo4H3ligLPVgNBBUdK1+yufibxrQJ8rNfFKa6S/KisYb
6olITJ1xdWP9FdJ3UJWfhP58VvryLVWJ4ORd+hjVahsuTecZYlb4pciK6QkrtubwWHUq7TFd8YwS
jnltoBWNSeOFw6Gn/X6SxWuXCwwDw0tYDTDqckvjGUb7CCEw8dX6dxxQnc7coAFG5jTkRtlt2NtZ
QQjgw3s/qg/NyN9RHyYbib0hDg7Apg5dbbxGWgxMBX2CU6KoDQLm/toK4MZ+fSvwlxITxmvZNTc1
nLYl9N+5mYmcgc1FMIe0OFzS/nJZGJ2FO0qaYBLNgnzxwjS8iZpu7fRSwBtn7btU+lHiCasmPdMw
G9/jqb5opaLYQyq96pz0tt4HNBrT4S8lrCzN9SeKvpcGsas/09n06eK903iCFzQvww5AmSOuXQUr
Z5wXysalwLTSjwiNxAn7wFRPuLZ4Fbm/85EyAMQqaiQa0inqpcAH74H/oVFqG2o4r1AnXAaJMgtu
4i6fAOc0MyRLQsiIIR8k8rwxDa8pJWWD9AnzfGWrUndcZoWccoWOIHDQT3XSYw8KJ2Iba1Q4cmgb
phiBLfqyrmaSKKkU5VYPxHtfBZRXLFY7AwNJbCjXHkvytbUinhq25Ezq7zXq3XxKDmmXnEycjnv4
yJCjOtzeSQo4mCYOVODyoE+5ZsdKeB0Cmp2iTPeMRrojlhzki4GoNlm0yxDSVklq4LUwmgeTm5g1
N8pajwcHBmUwN4SPvKJLNAMC20AZvkN/hubUi7eGD+/NuTg4ohG+A9JHkUoX0gMjmV9L+uJM6APk
xkrkGC2e26VUFXchnoK2jVIcgMTReyosptqGku1ovqHhEvgjdIahaLIYIGV+6HqeXvSIxJDEMI9q
M4MGqMMZAj4Ux2GK6YpMgJ1bzoS8jmRPRYTj9CLd4yLOajeo2GQ0wWDbDqtmE0pDsM0wmKzrNCSJ
+iBEl5wAo/WbYbKM44Q5Z7ITkugqW924j1lAdTULpwAobkI66A5iXkJbsUBIVL0BCd9YeV2fS6s4
l2ZG68XiYEENfOml6FHN2eC2WkOeXHYnUj4XOLWkAcZWGy5/chqJfqPxPLKqzu02x54QWgwDm5Yo
dWEed7HaweqI6o00ybUz9uvxIOW3GIzkZrZGyt/yvdH9WkweVtHV7tBLE9MbgZtPOjp0qRq6Wdk9
rTkg5rE+0KowNmrffrP3OgEeauz3dJrHproDZroPJE+ht3pnOyrcoBBfj2adyhymWoyFmmIqikAq
FCIpQ/LaelhKCOnlGpwnqt+DKha7vlH/JIXwQL2vD+RNZt4kNMxn+lBltD7Nx7nrDwP8OWjw3PFM
c8KWDndlCuZ4xwBrL+XRHfB36xEE4FBEkUBACpAwU3zjS5oja6eAhfaqkEzjVACLQlgfKd7TlhRM
SHkDpaYgkH8VoZoSw496poVTiauFvAEMQ7wVCHyDCWxJMLEVHpBvUHtinrOUkDQJ3BsOvIBrUwZH
owc1lKfWCPRQOkwg2QoL4aciQeMnC4EhTuOmcRfv8ahWsoG0J1nsvhNlv16sX4WEVmSUQrJJZAPo
EH1boY9kv+ly5tox0OZpZk/R1iJkzdyKLa4SsF01cz6PSk/RhiChqGj8tMa0WSb1WoHhxTMw75W4
69G/J55c0vjEFA1Au6MOFXNCWUHWZE1N2k6LXVaWIAEXcBU1EApBX1+TZZPCSXVbeL8HrSt3QKfy
jZhoghurSesuKvdDmC0TKxratdRPylYM4TOLtcK1Cal1CGNBBpkn/2kh31KJvNEVJkP14qI48f4z
vCn6X1FqAAYlsepTG7gASKBCMs6KfTnkDtBJAcMpuVJcnsYpzSHhxBYsaPIzHTnPKGzIvLDoOPeh
2UCq4Pse8zHgptu+zmtsUx+LV1DDCTT8xWeSSqW4Vo8Wd/AqfldA/rqTXv2Cyf2eeL+DtGZEEnyi
KXlWrXGfEy+AMYKqgUOdxnNqx4u+XyTtve6IGgeALhBfYJvSDH1FeW0LU3OqLtFdpUQKPC/VC1Ew
kmvS4nGy/HOKvssGcp6rdRdT/FrMYzJc0vSi4lCuK/ow5oclk1cS2yKUSfmhp3sUYulwHPMzNrPS
wFW8FfR7UJ/T7YItTn/Bh5BxYy3hxbwo0t2IjgajAT28jfKGv8sqGJgqSdrdNF/AmdtW/xYRPMpj
rphUZJw6iwpBBTQuKgrsCG41Mfuq6ZR+WfW91E9L7ynlrcAiw3SBhsiHGcm2nLU2LKYRMlvQOnSV
PCV4LgHBWCjZBjoNwbmI7y1N0PFlLs4ZKHzK8Xz+LlQCrZd3ZXwU6os5H3v1GSx/gQrv6T1uHmUa
ba3lnz4yzNPvArj95dDDIJv8xTrq3SGw4JvFHZ6MI6TQOjgsMdeUg9W8N8iZMfLpdUdFDpUt9+YA
QhmWk4672Fs01r6l/FbpMzGxcqTHjn5PdRX1g1x/i+WrIf0WNI/KOvX0/Dy3f333LMXbot7D6i9R
XwtNZwOJcC2cu+JfFH6RncEyIo1grp10KaBbce7p/JNXOvzQ8i8xeMjyV0ALKFCfsnRXgtKXaVYm
tcuHHmKSaphqSUQBKJoTs0nFRHGm8EUiDfFUQRte4sGuOT6Cy3ZiCyJ0nHHmAPgntZbdxc8c7I+R
ssooxyf9pxCeZbbTyp1sWsQkE91ySPNtMmzU7l53x9m6BiUv+MmUnzGvm3os0AkTD7xPR5+HOShv
3XjS2bVTLCJWhNbSJ1hoIlso3BXqmb+5opONy2JeBjpENAIgaULLXJptXNfbcKhcgD1A+AtnHP/1
3EQliXRjMIxLzP2iZpgt/NPY3UWa/8QXrFR8R6V9zd3PlkP90GHPlE3if2kgLRlHAT0ng7uHnGwz
VOJUwBhZP1FLUJHyStcf04BXXC5tiVIqMjKvw7+yNttX+/G05tO09EcsDE8sPhaBOXebeiGj2dwk
yzVSASqCt2F45i/Seye/RxQbFzG9ZOk1a/6FYrSZjCMu+9XugouUCm1WPDCwSXIY4jO2i1F6ZOE9
11ikQP2Eb2uQXBywQ3nEFaJND75nrWao/bLVGtxM8jt5sW5JVyJKIAHK9xBCJYS4JuA39kF6KW6h
RoNCZV/Lv1giUnLI6xep+mcmL5P4l2d/kvwD85EZyr8GWF9IsyFT/kQmk13uzMptHj+nuuKI5Zlw
oGNxtXPOYil+rsAya1/PX6YaOxHTnHQJQNeSFaL/m8erSUMd5ntFkAEv6/w3UUsDpoGiesrlO+eb
PYrfBTPscuQKCMOeaBHIdtEG5Qr3n84pE7qB0hN6nfmI5c+x7jweI3NiskxueHtLY5/SS1ySV9Jw
qDsAyM288uMvehIvnn5MqPmwfPYqMCfA036o+utbXvElreuyZc/p+DV0NCeSmJcGR3GiNCNhTx1+
guxkNE+j/tPMd3ONrThl9Ws1XyrpQeh4OL2pwWfDs4joUE/WGzzMQ0nfrg/4D2OfpZQqRbA8N153
mnVOL30JH20DL1uDJW8tdvU0mDkZydoCxVAgGluZ+3phYWQA99jkPap4JhuYAjD9debn2H0yg/fo
bdmUBOp9NrB50O2uIlxRKKT74tvESTdgyRJAVDaW+aiVQ4uUIlreTFCBwLgwVTgpk0iKLRwu68Tw
M+7+MmYimcTLU38NzbajC6zJYBXZe0wNB7IBT2hCed2ZNAvu8O1Sbi9BOzoKP2vB5j4nI7NNytwE
6ulqFIp5voFlR/FvjR6E8XIJou080KLPFbqQlehZJcMNjuawy7fAy7yS1aRSJQk6lH4yFRKi8Sgv
ePFx2TAM6vsKKT0jZwikJeFXdUa1xOOrW5JTZ0cvtjMesnxeiXCTz2uHSkTw+pZwxCTfxTgWO2Nw
9X7h2dVaC54u8kTxOcvz3lzjuiidSub9ajdzsikQZSu/U97SsnMilXVOt4FhkaerjaNzqgZl40Xw
lgawuy0GPPoTblp+oCt5qkPhmQOWo9ADHe9BF9o13HmIX0ho+Ve3vMMtkhNnBZwC6qvCaBtYF8G+
hfIRaixiYyZCBsUjTYgsfdVGrs53of2XmjAVgA7qUkBQOdKXl5G6SweVuf5wcsvbOx1nRPMjM8C8
/7Hig2EcxQSg/D+FdVwOP+R2ONzUHAGpyULFNKudPy8fM5b7ePFrZScs0ZZunsvLH6aS3VW9h22O
EPsPBcF2yaVn4KAV2UArPCpgremVfMmRo0PHBpjj5I3kWSEyJ9B2cPb8tUbIksy1spY/o7txZTnd
6sztI3/Eg6XQoRnoAjYxC8U4tzyRybqv/x8T7w8iDlbK+njhLQFbVbddD01xoDVLYVxiU7DAxwny
KZyuavOSUr0mlFLWT9N/ECFGqAufmtG4PBjMQ9EHgafNUqLOeKU0xoGD8lNVpC/AqhS/RPWzzY9R
xfujh7wSwV+OvElhaw5oI/ecDrTnKENTV+EFB+tIIm296QrZYRbNPD7364Y+uIJDSVJ9QuNuYgpt
MV5uAkcFIxKaOplDAIqnBspazh4RVOElnM4psFUzf5dH6BycOFxGaBIDQ9uLrXDSOFNbZBHZUAE8
R0iS0YwMQeGE1j5Mqk25jCfUnFdyDfgkuflMypQzaF1zMjHt2oZAUgDXqN+wRU7AqmoJXB8CCDEk
AgLQXlrpDqFI23KIT1iFjmUfnZtK3GOV3wYD01XpvZW/FnJtOrpuMikK1hQfAsCYaVzuy5G3aJ42
aAn4rKOn40wTonpfyaKjkYEyRgyVFseQfD2Gg56XJOjBkFDTzUyHNswodGSSU3PrZlZ4JZvxZ+yJ
WcW9N3Ji9yQXLejpEMA7HX6/wjqb8Xgx0XgRWbwJmE+G07IxhvSeDtVJjogyhu1SB54qDwyHB3Gn
tsFdt6SNQextJ7dnT66k00ifLleBzbWz3w/YfBn/aYvhxAEiK7HwkKdiDZyPUmL607S21IB7cszo
OTqDuHxWOL8hc1O1F52z5NIzEvv3WjaYluanom2PYR0ejNrwFLXbmOTXM0l/qyXxQ0yxxrXqC7rI
s1poG8jrcZZ/acvWMtpzXSEAx4YWCQcpKQ9yROOdwjQTQc2G+fIqq9aVFKW/CRryegk4qSQTC4xF
M6ndZvuuqf81oAxh+JyLMXxk6OOr5l7rxm9rcuSHI12w5BQG805C1M5ArP7MLLrIbB8ZbUBUajqS
xXVvH80PoJHc3j4lWr6g511J4XsmRbbclvUXAHUaj6qTJecp4BYz/DbJIWgPweLmlp+jsbJoWJr7
IkM1cZutXQvFc3mJASmbm6y7J/IDqKLUHpv0JVa/Y4PtvKzsoj0O2nvDcslxvoIBtRPtsJSZQ9vH
rP6pNgTr8V9Iom38WmCHjBkKZwJNWxpqZCfbEV2ViWKBXzTyRTdP0t6WNpL8QX/GzQkLCKL7UPzC
98de1no5JEQZLNCTamW6isO+EC+JcmO26ugRbqkLaBDkUeRB3Yfor5pu1cgp5SqpJyrPpP3HqmYj
PpHm6xqiL58SDm0JivminK34qnt0pjZhe2YpbRaqJnVkUI6gFM2nV4QomjB5QRLA9kQKC1oMJXy2
8lY1HhkbcE7oRq885WYv0SBNd1KxGfvNGj1ZUx8dV2ejNsEyFXeiz3Wk/FPStwaOuUBU4hbZwZLs
ovqVs9ImEdnWL2Z9AqDn4q2sHKJy6j0ecs72E7uLaW3Y0xyl8huUddJ3RusEMeywqeHpdjul8BKv
hEa+S0KUam7sLukXh5crROeOBh6EmKw6AZFBx/lSWXudibWM5iOej1pkOIlDu8bwBgK8frDe6/hl
2oqz4EsZbgR843r8l7JdxLe1ZbCiNkVzO03PcTnowc6SLhDSOTGuVPym/mgmEH4fk/yiDq/1wj3w
kQsfsf7K/aiBHSJuZ+tZUc4X0qmBvWvDfI+3TPYxt935yf1Iu+bpSUaSmuwnvycF82CWZxyrVVUB
Xlz8dr6IDlZWA5y0P0+XutoM4mEcXvlrqbKbtUthXkmK1sD7zpce+reLGJSFQJ2e7xNPcxbZzza8
OMUujo4TU8oqo7X6nS+/AtDc0c+c54wI6zfC3iHdoxgjqj1aGyXCTbqdtXtPLfUM1Z8RCqb1pA63
6/pDl866vhGmB5uxaN4MV+C9/6ncwBONc7LrfKG4GPUp5GdxaLplL/w3nc7ahOUvzBNbKj90GuOT
37kMimOTKTCdZo7svvoe1fe5+22EjdG5knrWpr0AyrT2Cyd0eM37/NT3BzG4Fc4z1zJH6Ueva/+R
3C0Muyred/33QKFmdPc4ADeNFs4cXhL1JNfb1Prk+XuGhBL6Nkm79avYpP6IcDl5RPMmS9fp0MH0
so1Q+JpNXcpcnrhSjqO3wccJUVwXClYAt9TBPAfDhfjrkFdpN/pvAQOiuoYUi731JvW1Mwy3lluu
TFDXgiRJ4A65IUbAHmqydBgob5nj2HC2uwAw5TYnAGFtUlib6i8gf7leUcb0R+LhLWg3OV0JlMu2
cUsb+uDiRcq2Gih1xnE6oNuMf53kwq7o/i3Na9CepuitaD/XN40YLA/YAsRKJuZE1RFVRChCCiT0
n9wc4FrSG7M1+wdVOReT90K9Lus3dhqJuiJpq5jJcLq04TWSAb4LnicHn2Fz4krEvankt9223lXt
OerOPQrL8ViKUKPvXTUxlKztBlHjBE5j3M3Cn4EWoxHotsc/o/Abb9JNZnzMVJi9cu3K7/UDflxF
+bWp0dkisZzae1Vc63pnMG3fSNrGtBhaHprm0dbXhrLpHTX2YLG97FrhlUgkm2vdcOK+yCc+D+y6
aX9rXdVdpI8yOMnNO5Ib9H52h26fyoWt6Bxl277fjOYzsGlvKa9he0roHvC8HNGduenf52ZHn83P
uBYTxEroLE8hmj//m08z0yNZJfg05aPCND7JXkLlL5j94d43GxSh2XtJr5WeVXeILV8kjz3wYt/o
KKTja6Dt43Uow52aKpnQIuZK8z2IH9Jwi9hfdM69HgEbBTfFXqnjTwV57OZorhP1QH9a4S6IorTU
d13/RdJm3e+t8NYvh9n+FGsPaQOXk73ZHsiuYSjxPqSbwGNrRW7utwyo3DL3Um6WafvXejBNodCr
KDYEIjNRyULaPcPiGeejoJ11/HY5V559zS1yVH+4K4nRPWA36Pq7GW4qER0sw8ODkeGIOpbaq5LS
4NpOxWayzlr0Fkl7Ec3H4I3+Uh6ScoPmXxouGW9opJF6uY6v98V0gvTllMJBbA8C9+Yk+Q6X70Kg
K6S+rcpxLihO6Mrcxd/YndObEmx7y13lqHyAyVU3lHeOdgSLjaDZJ57YW0zVKwhMzSXoulyc1qep
PCnQw9gbq4vCdHeYnnOEHX/zqdMTp2rbYPna6LNLpgB+oZ8n310V7gbkzxVJGI4meMb4hHsGShlJ
9WaorqBNiJMKw835yqcm/gbcli9mfoEKs2L2va8q1t2qYtjEzcb0BLdEsSxsh3DbpoDdX2ttZzXn
nJayZVPn2NGNBl/NtdfWyn8MaJgWV67hSsVjLPcs3I5RkLbv09MUb4DnDN8IqWwsEP5i2pP9Zboq
Q9cLZXQLdlczLlO/HRTa6DvBek0tP8uuCUdO6AS53x5NG2YFoaZOwDjIpVnH3SpZi4n+KhlHi40Y
BdbqnCp3aUaz9jIZdEHK2la0ty679sNZoeAx3nSFCslyh85X64+uo5yl175BcPL/bkhLlWgOr71G
E5Yb1VL20A3WllXBPW0TpxfF9NgWs4dBRbUNfQU3B7EjKCg0QBvcONzQb1CcXSV2g/Sgdy9Z6XFh
5xKDnPucTeQTPTukXQiquEp8BTzyViH/7FOKgrNJF67X9mL8MOc7G/w4uyKLXNk15isKxokdoyCc
lGzYK+r6XBm5s7/Kdy06BEAUFs42lgfkjrXU6I0PYTmUXpnvFuOoJeeKH21O2J0PEwdFwIY1c3qc
YpavydwWwaeTgmiOtcsyPYxoL2S7KHvrXqljvMbyeKXtwgSyQrbTLhV9tXthME0XUHHymXqG7oWI
oE7fIzCvq30RbVN2J0wK+VlgwWgsEAbxCqWvIB4i+SWn3pGL7ahs8ZFQ9FryhpcxzX30JkN5gBsw
WvvFSWkCbBAF8HLGPFljYIGatRtOP8a0t4xjWIC0wD2shj4zFRgr/BImdIjKPKsplRAiA5W0a5Xr
bHYq35CgW/qxrTcpI1EQ+fxHgq1ebcTpu8gwFzLfEYMDCBUTuYRrJL1Tdwelu/QD0xlUGC1XrNoj
F9f8VYLvSX7rZC7esblHC8g46p5Pl87XUGM3+K5QVsn5AflIw2fIPnIBKnq5rxlyeZEnhD8c5bq2
aUe/qH2Aem2MZTVxouHTHN9EylVlbZQxOVHVO0vGGXGoNzuordzKt1AUpr+J3Tz6bKcXYTkZydvs
ktyYv6xF3PIvbG9mxAjGT136ed5c7+X8RFqeHY0XvXhnu9TU/brg9eBD7Gl/6P/WBdV3+A8cDZlt
0sJc4+TVdRYL2KxseLOi4/84Oo8dx60gin4RAeawFUnlrJbU6g3RYcScM7/ehwa8MAa2RmJ4VXVT
JWS7jldV++riuYcs540r50zeav5BN0+YpxSim7Idu9Rt0TswJhAyCJnfIGF4+nZH2VukPivWXZNq
lk2neQ1AIB8QG9KmJ67sjNWKbtBJgLk5RnBwsxOJkVGDxGnD0zxbGcDvDAmR39D5PvvxYBa3gZs9
dAdz2JvtWYl2rboGoWrRn6TLhjeLkOuxKSGxULbx2ywGaO89dpeQJyz01nK50S6VcI7FY5Gs5wuo
ekuMFj6xGl33srqLtuFtlLMtG3XspE02dftvhk6F9hVPv60KGzy8IJhsvT0y9qjyvRCuyBXwKPFU
OolNB40daS4OinId1KvOog39U5U/ZPq0Lns1bA/pvyJhM7H5j0aoj051f+TApcdVGFFkJ4CZJ618
PHv+NbBuFm660c4WZEN5544pXtozDNbedkCdaARPEcLUAcEFaM9O09Y0iaHc5+wpXkh2TpqAkzoU
jfkAGsNTn/zfIcvtkgfUT1D7cwXad0S/t4ZLleGyNbqKByudmmRHGMYkHAu7WLTCh78MXI4XnZ60
FT4ZeJmVRxuWFT2FsDWtY4Kvr7wUyp8KB5DAE4wSEB/CZ9m6qflRzsdF1O+84qdQz/FER/1E4pz1
rpS4hJc08SY0fyqRR/cxRNvyV180uHY2osGAt6s1WiVcCaLyDyixFwfaPVapIVGw8n+p9i/3j9ZE
dJnNsIYTiFJu+f+M4E9X1wO+s26bFAD5l7C6lPH+PrOkZCitK+Wi4aiJk9NIP9SO+7Bjq8gfSgDx
R6VCTNLSymBkADMoEmrNJOG05mtSCKjJ91CJdYLM4qTXq4GWdEqeqr+ThZ+6pnRxZOZX2ofSKsBR
EDjke7m6EU1Ficp02tFhzW6oRH9GkMOCcJ2rDJqBOt1oTPSQB/dOxYWDJlwEyhaGoyDu+/Jn9t5F
IIMDpE6hXtVBIUf3X2md4/63Sq86mQcQhNYy1FeAyxzl30qKitqd7J7Bx+lsmF6MSMn3lK5UhS8Z
b73aYY+vjZ+JQ0OelkZwwODl5ijXgtvgb2RtJehnjxZOBp01eZBEUFS8XTASJLRjWVjqEZq3HWhV
0x7S4vl/+j96Xp01aKg6F7HaAZ28JgcxiRJDm15CF22n9eElP3F5b5svs1m2+jLyd4ry7rM3WqUO
cpE+VlP+5oEtTbZEOzmZt0rqQ5+ydOpYjbe4/tHKz7p99NKdG6KQehqvgmovKdtQmzUlgc1wD3eg
iucQbUL5yNgnLY33sLkwAvmsLU97MsbSR1pspmLfG+zU+2YlIqYeVKP7yqFJU34Jnnej6C7bA9WC
M0O5yEQ/l5KwgDS2+4pw3/qf3O3xekL4v4nmYzBudbrTMXasCqFW/xdWpquwmi7u/5iu7Knhiiz+
BP0xLFG5y48BFMRf6yvL2sjhRUV1kvs3jKa2z3hiB2y27eBRHPaZB+qp442lnkCLxd8DSOz8Nbgd
UuAmE2id8TPlL18499JFk9j7w5lFm48dd9GBGUvTKsUh482im+QcKEupR4H/o5vsxnAqhFk/sc77
8JwGEKo4d4N8TndbzcOawlaAJmjtvFFX6eIt9duYc4UNQMqx7R4mT0eup0Q/Pky2LPjZXYC2SPYM
BcjgKMuXUT8x5tMkO6PHYMQnlrCBZfiRqgdrHRUHA3CRNhjBBcsGOC+yeTFbeaCDyb1dPPzxXmbD
hwBAx3ytGeeR9Iu3yUqoVxquxmJda5ukJqQKFKLdl/KxMR0y2cw1TESlHHgTJHlbiRvTO3EGcCqM
GDQkJlamr4LcNKX8lfudYd7a4GoWByL7qmJeNAz+8VkBtWpoeBjlBJZnZ9ony0Xwl568YceHdf7S
19cjs1xJC+q/W3DpsDNd3UJWZhwAbMrlZJDh4xrFsQWSlDaFf0HwjExWAjx9EXutKziBFobtlwfr
IhgOGm5hBNuH8nKrav//h2P4Gh5++hGNhyD9Lfvj3CQT2o2mukeXGdtDftf6VQwFHGRXiwKjRaE9
d/mw5C3NurHqx3VDb1NxyCxAPQzigXlLA5JuWS9RCVs1XYXmMZToctdN9SWHyFmequyW3aq27t8k
hZWnOW3JbfAaXpgincJf9/HnBCmXcVYayU+/1rUTLGauu+iSlXgTf+jJcr7mEBahecXMYgciieOY
Ncd15t/07l/Dd6Vu2DJqNkCAQKeIzgkQT4s/9vGe6f1djDcttMy40L9awzYbJDOfsvhDy96pi7xd
U0OLeAMzh2d7Mz/NAgn42+4hfHGaa8m6kU5KTZOpEGtJOBFxjDk6wP0Maxoy4kVyPjdTcgukF72C
RLxhuBvzfdae0S1B3d47m1Gx+mm1X1MBKIErmQkM1IsDmz+Uy/wXi/AH0fTizgj5zbD28MUjFKhy
GcQTGnOuCJDLfMo2SxTLyK6+DAQ9TfNFGRyMXWpt/GkZwP98J1ixNoTsza2q00HXEblihxSWVLyq
6ikq7gDKuYGydDhjNgyFE4Fc2GHGdF+skFN5bH+5zBBSGX8C1unKobAOufSSspd3yEEOqksSGEsJ
ZWQ9fUXwsVL1YcZPwToZzUoeD1W3E3Fy0CET/9eHg51q/vyqJMEhKv5GNeQKPhSgkqT+KbFyWqC1
VrXXF52tU7G+qFIoFZ/cdt1n0+N2SI5stVyO5XOenAfwNnqDAKwRLRlmQnmDroxjdVtR9NLhq47W
KVCCkHyT1OnJqGcw5rTMwcaWnfe8cetuYNn5Hx82V85qSXSXcWfYwf+rLtqOySf3F754mo9HrVkH
+aUwJzf2l4Z1j6cTep9GcmJ5rWOz7pZjuCyQSMb/xjhddO1+Rl20YNvOZIB3SMMXyZKQZiK9jvBd
8cdx+TLTL8TJ0JG7vDylwY+OwmqIDhkAjeF/1CjcVeNXEDe5cNKh9gJ4FDoVsT6I8jV0vgcoS/x1
dl0+a2/X2obj+acuXs41QZ82KdjQ1JL0yYGu/PO0z9B76u3dIstKXjfJT+PTHW2H4mdqvwQB8S+F
PPgfy2ZbVCB+ad4twHA+owOx9JxHeUW9+eW28m9AzXYW7ZgPXXOWqX4jAVuYBN4Z8OWFSOGh2qYs
lhyGG7h8nu5aMIhy5fn5QmOdT8Fzwwoo71hKGesXDDvlpE5YpmHgrO7odD1wDyOdJRfvmVNoB9pB
6y6OTxYVswduXyG24Zgrf/qAjUXFfWO156bYygFqm+RD4HVFtGtjfyTcqKlQZ/6LSTnXPdKpM94b
UiXIaLEjn8eTjxf8Q6+BKy3lZKmXTojR+dGhwS+XmKMYOebnbVS/5OKW1sc8+7PYiNQyuaXxTRRf
Gn4+T7vwoA2IfmSfL5xdm/gc36LpYgyUcHDO9TDmuHecYJ55kDCgcfNB8/nrCxk2BJgE2Trn3vCL
mhlaFXgT4WIRrVTp3s5AEXvJuu6Jsou2gDWE11DESbjBA0E+7CVwfhIPg4gAMYsFgCM+cSuR1cuk
TwwJO+983LyWTTjqgkSI2LRxMAzBGWCIKVcnB4p5u9Jpx3sMhQRzjAdJ4azhdw07P3/Nb2IuHkUL
CI9ZswYyjcdnxbFX+0fV28wj9zwkUCZ4EKn5ADlsRkQJidlo4Ukvq9xMwjLyCJ7nB8igojp0cz+L
wgl6t9bdeEOqvFCK0zRyaCDx3TAXpOkqi1zJcAtzn84tAdqEoj3plKpc/lHiX2B7Q96V2SHV1gFG
R1HunLk2dPIECLcZpesA3mC6LFBWnpm0TPS9+EUOpi3XV6S7rkVTW+DISXnR6dAMnRTiTUG2cAV/
xOWP04vSPBQdk+QyKY6m/J6vhKF8KP098z+r71Bnj1NPiRYOjIScVIK0gfeRn7GwA5x8vIcQm9dl
JJ1R6DtbMhg8fNbTrSs8r3HyOWV7rlsEc8R+YDrdHoHl3ug/S3UZjEs6C92isV5J/dGsjvgeUfEZ
C3xvsPtoFeNjhcm3WQ7CdtyOhEa3RWWbmNFjjEJqeOH2zinIxHfS6yNQgkUQP33r4lU3SAZHR7nc
rTtSCw7mwardut03xl8afg4fZXnGiG+Oa22BQZH/WwLRuKi74U7+9PwpHT0UcwqdkiXTkYnYsr7S
5jaMHx4tXDSgOaB5zZidV+W652Cf7zviwhnbyw22L7c/hoE1s7kY2kM0d2r4zu2frGfwHYEXBlzK
h1LcaLNf7xAwyFdmZksM0gnjjuGfPH1l7rqRXc3jo5q+BeXV6m9U+V63lb0fpcAVsgD9057ydNW7
x8zneN4n8LCiw7whSXHzW9hto8Fpyr8CjxESdypopSISMA+NhbSeo0qdybx7ywJNajN7N8pw2dLA
ezsvuqC4mzkfg12n3nZ09RV6N5FIFfVjSO9l+FaghtH+WzwhEvzNBAsSV7zmDN8Vqd5Npl2RmNmV
tG+xbUsXQhGL0E2WKjXvIye0wlAmVwc2E9kILWVfWfGaD1e9+ZYoMP1FbnizMsQGmIfbWqZv9PGr
Xk0NJJrt1RG62ZZmCQl0LHAs2IJjeH8sJXW8+G1gYZ3Yg2H6TMn62hxOgfxXGgu5hfY5WOxnzL+n
gG6Ko2tMc6cjxNr3XhL5CRoLAK0gsS0AS2XE6c32rwstw2TCY+CYwo7bbCSYaTaFCsW7Cj4s4qzR
h4NOgvp6xm1YVs4Qh9vZ8dJhEk15OVqSWvxt3Oxi1HSxeeBMFPG1j70GYfArI+/JdY4u4okNUma9
1RBv2O1M+94g8MRyDfOZ4bjndijPFiYinPUqoO6ILvgHUsyIAO2ATUUFscl0JR/Dg83qNKcaNglp
HxmBQVtJuqiMnar3JZQ/1USZ3PdOv4zaPbsjHep3uKSgaP/PMuBfGuExWXSMu/Ms0PaahmjkTak/
Oon8emwR6vBMvCfRYKX1toRPIfnMSlcLkV2sB3EZszdwI60xvtaIl8aNtmqXAvJzxBjYN3gFnt8c
uto/VIBw5qRUY/ZqZxvViPuLdYxrJElq9VTFhp1n39r4Oc+FOBOt6jTPnWX1U79jThANSGtCK1Tl
J6VihuRh2Qn5VSp3SfVP845gUQQ5qtlJnUv3XGvNnuJWO6VxhX6TyquJiNfFxAr8AFBlmAmY5K9c
hrbkd0tpKJGl4/Gc7XyIlhoFyV/364nfprVj7wUmt5+MJajFhhkm5KzFAezM8h9Qv4il9tZ9QJEW
UA3mRAN5S8iJg4NFfqbhUlVORXvwfD4RaapHXhwe+ozdjjMzrolUsYAOkLT5KMc6O+7Zaa/IO7MC
Ul8hilPRy+J0B0lU0pse3pWe0U7/haEiNuLfHT2q8Wl136H215fI/rS/lh6LNBh79KhfMPdsQGFG
Xo1rwnQnYaUm0K0uCCXNFbFBHRJ2TVwcHgR+OgUYmwGn43Vshi1v2JkaYz92S2h6Case+rN2OurB
lXtqTlBytEbsgnTq5pCMLHV9ZZxYQ+Rz6bplOf7TUcQkoKxle66Y+lukd5IJEZt8V+nJS0mzO3Q0
eQFpFA1SqH5Av5axd286z1xY9NEIb6X8nvxNREGUFjjH2PgsxLQbY+Ky14C0d6o0y7UyHj6/5FXV
BtuXAEl3tXjMP+iDYkQl4q3uIFaKdS+8pAAGmfkhI8FjLlRRzsH40nOnLTAOZCzz7kYWavbg6XQg
SYv6ySW5JvDX4OpkcQXSmn5qvhuFcumCmrPdZ/xgdpq1sGxIryCco2bPB61Cb5URiZl8JRwkCw9v
mkKMlz1q6/pjYKRVlwDclrZraL7Ds4Ffb9IOFg1fiVdc77fCtKA5s41yB7ii811wxdjoT2ns1DnL
hAnDG9kCcJ6f94ScjrT8KLn5eU/ODS8BKfEqooD25N/mujzrTeCu5HEz3/zWY613R3fDJBv0IBSE
IIDsWDuZyGtK7RAZgDp0O5Rq3XqJ014prqXwkRM302697MWhoCgrOXxMcBs1nVeUO6IFhEkyf46d
tilocb0cO+2LbASGPQSggJmz6wUHrVKcseM5WrKbuy4iCO2W72xQoRFn2BOZYrMIu69maxI/PCfo
hnBsC90lbj8tY12ir7tiaAGPC+tCnVZZXK/UOoWQnUk9BK1wQBlZPgrG+tiRG3lRUQrmKUtvLTvb
Y0wCGCsEnThcktrpmVhpJjoc8MDfsCBwZtCQgoQy+iovjZXs7wrtgxWsmf1dViuPZqcBAcWPtWCV
BlNDYzcB6XDzYwOiKBibLxM3kJz/6dKlnA5ENqkaPUWXOLMoNZG5R6igS7O1kxWwXRetkIapBNeU
kMYb/goc0VV6rtTtBKZriVQ//ZfRAbWSwYvbmbcmfvuUBagD7ewn50YFc0WjipcpML5KLPosU8aj
+TPLovrW5XRmfl7mwtaj5eWZLPzTlK7D8TZYtxFZYtBBpTEPnGOOAOyqCPPek21xIuxG6VFVlV1V
v/lLKe9agTQEJI2d0wsZeaA2JZtofquAxUSTTIiYtzwiFf9cBbBD3q4DM+tAiDO25iRCC1Z2Tjx2
H4su24ZRzO1kY5toiFK3GXcZY3H2z0tE7FNrybvNh+n8RZ1vsa4gdAjulyZYOgvIEGUU6qoUjpuz
lDdbzUk1+pZB5IX89IMJml3GtmxnpDc57K+PzmP8mPfAwzLPdpLAfDdkIwjBmYIzBcPaV9hkjLO1
YqPFUpmjrm41Co+QAByxv4WznwC630QjAbJls0qZ0Yf0o7BaNLa8LJIVTbo7aocAZr+Sn7zE69I6
tvpnhThjTGjnfNTjvCKjyZeMRt640EVrgCLhLej08D9B9g0BUatrugfBg1LicEnETT3sar6EZLf0
xN/lDNkZO8Vn6GJjM6NET78A/KTql7L/5U0WEwdbtSzYyf/U2r01LpqXrUSiWQqMdRU7QqopAQbu
HdyEhPhg7IKrM1J4h0NtEOeCWgWNLkEBTuB2nYtGq3IAOptVbz2riCGBRVQW1a5eGxpXMv6iiQyn
9RScc+3gp5BRPB0KHY01sWahqH99BNkmdzCOCiIK/zzXX4bZxvvWZi3lrgFb5nJGyPyQvYiGAF7C
povWNXx+oeessSfYrZBuCpT/Jn4UhWjljrj+BIagdxmDUsLpF8xj5idn4IJ17USxyADmZ7LpJmdY
diQi8ZJD6U9ONmNuu3hkvmdElsTIjugOB1pDoT2Y7aPhp04iK3oWiSQxQluuNrI9BQCwLgXb4i2O
ij1Lk0vvVyZAmo0y1THCESJQOZPhqmF2KPJq8fuvqs8Qs3zWK8EB0uWP0TrEONPiW4DwykS9obfb
+bSWoyXlaKFKtoCpBIe69VaIGiLqkmbdH7Ol5f3l4n1Gh6RqpLOqllYuu61KJeDbiQEb78ntwqKU
740OEPDSZyykrpejDBJNOOS/zHilncuGkJWSneejIAgO5DlWNlIba9mNW5kQi+Aih44YHGeIDY/F
rI9BGbmWlAX9mBumK3DHgD8anW7clcZnDQSsRwTXJFsLjbaZPVi1gnYqHZA0eVdWlKAppMM8yOZF
zzd5cpWrzG6lK4tJIK7RnyCa75ViR6CnzSAUnNRVheZ8LTd7fhKTitvKh5QjsKaflJO3knx7xGr8
sYft//tAE25jZhuLT0niYqYErzgSLXp+ms+NJr9ZrMPmwrLw2mD32mYuAUl7ScVLIx+LqncMc9oE
rPEzJtGNJ4vokIp3L1/21K7Fe4oN18sIAShVmiYUgbPoVP0b3WEZoQHFQTr9q1CRGdqm9j995aNC
8Bw3LXLkl6h8ITr7/9KBK6F4tUQyS8cNc5uSf5eYU0iwEECmQw8aD2xpMJ5jcwkxGeXph6Hb2YpX
r7i33T8BgdCo0C6xMaJ49G7rxoBveEnIzoIuPRWFuBj0qwquUVinHiCjfEb+O2s599GRcEanwyPj
ZU/IwhwqTKITUndpXWVuad7zeitFl6B7K7jic78hU4LkHqlxGhYe4Rex0TIp4QqEdiGPOumLhO3D
QyqsCO/Rrkx4OjLYsnyVtfvukvPez/WRIOMF1j5nABKvXcI/pEX7ZnuULq5JNDMZ5lo7iO5l9qcH
bA3/HHEqTOBHXf8RDcT6jBfaB+ufJH6J47FCp1DcyQdCLbg2CXd9q/4q/GzNyx+WHuXmGxeSejB7
HOvxmscXginVdnBa2NAQfXlXi8tSB1NY/Gl0dzqOlOxBAZCELXAfh8USMg5b7s50SoLGeIkZN+Np
S6BGLn5Z5smLbkl9UiDesS1jdmE6ExFi3TwPZ7zMOq+NXG1Y8OeikkeoGqsbg5/eYoO1hk9NxpEA
BTY/XqOpbVWyzXSTFbWYPP6feNmehVIcKaSGZiKwNXb+jCN5VicwuN77qGChi5cqHGbMytLRQc3T
whkX26KYTl7tIsWc5UKCzPofMmFIDb3MJ5jhfYmE/INixbPdA5EGY4ZBc6XjSa84ApPorxouc0M8
pACIVQf0EOMCfsHFWv8K+z6xKUd3CzqmCSXD0UL6oBMSzYVW/8rpbGSPDPNjydqVmpe+4wTM6Hqw
eAOQ0pPbJiGqpGgdZNxMJroLbovAuIrTkWT4FChph3KykrcG7iiYhfbPrF+Q/hbG9wVdHvB/XXT2
t8mZcyCoatGU+/EHzNZQaX6rZ4U1QVUWI3I1PYAfLFNnhEybh0i9fgf84qmGAxIs2582ZFBhgUMb
Q3FthzO20OSqtDg6UHeiDSTtloaTPAYDQlh7VSxvnw/BrsRchhhb31Jn/GhjyY/JmZZyefYwHc2R
ZmP5Wxa/croOlJvJNymAb/E3etWhUw5YA6luvCtIQRH+yMWGQTBK1039O2Gj7CBvyQJUfi3cyHr1
1edXP1xr+dp05nhzpqBFhmh3GW+yAWHRCNDz/2k2gIoMee0KmPXCLVRcPKC2bGmGpI/SPIXqmbX1
A9DIUqy+JQJekvp/IlXLt7oj2C1Mgas6BUlEFTg1H+uSQwZ+EKPeIjEPs86CUDOkNzQ5uJPBVQd6
ko2GrCrNtyKW4PhQ1+dY2vb9njBg8pLuJOMcvPAycKyyjsdgYDFp0C1chLTyuYTctcUQBokugXfv
p3o59Hds/IsENj9o8OJCQyxDxPmqbaTLZJny9/6z3GAZ+K95EGIKirK1stJcVVh60b4WlgohuSbT
NHElywAAD8gIQlRsYR45tmDLctPNg9dDBn5mPmHaa8JHWTzT5BPckH1u87AruRQ+Hb8vqIxU8VNK
uCad3oWkvQ5CdNYv9zQXSfV71/F9Zi7Yac8c9t3136nytoh0G135NPoEda2F9l8NiRdpX/wSd96E
sIcWv5n+FfDFCYxP2VwXNrxi4opPUAxNWFfBm6wbdgjFi/IWcD/KkN0r5Ci/o+5PREwPBpQqt1I/
tzTeXBEnUTbDNVVdDjVAo+UgrvNmLVYXYuNI1/wYAT/mXtGSD+Tz2nF9QzRCbdTxXZGbK941heUX
l4geCE0uubyEJ4sBCqLg+ztjBndV/ZfpFWQqGNwEuCw8+u8Gipa1xdwUjGRoGpLxM22XnfUIokcQ
vBv9JvTXzNuPIq3haVwJy1LbsUCvTbFf0n6RgVQBvetMnC2cjgC/o7qFtGfvT05d69fCuGJ/ga6e
ZPHa16QGnYvgrVh7wK283M5Bxz9luSK2C2PdmjbWgaOVo42ZcnKzuc28NlONq1xjncpx7K6ki5jm
szD2Cil/EJ7QSlgsp0fBxrxhjbpN0z40QC6t2Gn99whwX8pnI93OP5x+rM8us5SPBN9CPVYKoMJV
4ngegj8ZKrVDLWa5Hos1QngJG2e4icq1fZjZh9B8d27lpkCmcTeipMQkxqSt8pyGBLbGE7Fw6mEa
CB13iIdpeLb9RduvrPgAR80eow06pIF0bWfuGGMGM+CWvgCkOA3JGo0UT7kWnmc0fiIcgOZPCY5y
O2K7YgkbNnl1J8snK8QRsFWIiAHhbK7ExwLy3iLQiUn+4Do4Anw0Hf6/qTkl4Z9MzFMnvK1ujVB6
1kRnADZm/+elIMza1wDcjxZQHUiboVB42pfVvaSDpi4sVDMW8YIHkbRWJC3CV5zNb4k98VbTbTrA
ckgZnCB3Z+q+xdOFhCoS3gndAdisbVh/uVvnld2qpDMfClGYexcUpTIHxhyLtxyD7xyaFWW74xOS
1sd3xfwEIgmlZ/gax2UvLP38HpGGHv32xP+whhF3ootJjgTSf6g06mWxzpGKaZ9gV+jCaoveNDhk
cGO0O+Sa1dUBISovzED4hookigqui0f+jUyNvqQj20TWyyu+o+kvmv7x/jlWvfOBPuV2DdRrS9Tk
ZYENjBYAH+kc2p6sZ8yTVyj5ErVDh7WcqRi+Liakd1UqiR3QXfuzmFRi9SOoRapv5OSjrDgyc3TP
ySlsN7m2LwlgsbzjpFz4etLBQCKP5oAtUyKMutRb+5n5LSBoQCL0cifDTFDQghkHKh8qTJUWfVvm
T9/RNmOeyV0ycVMWQJLV2B2QYnbaK2so1eKDtCi2oa2VMJhrlySv+upAiABSxV22Qj6vbsp1tIJm
bw6GUp1r6c7jArMfKdtZxK9Zx7NUnAvxJCZfkEiIzwWObCPe9cD3lfAeRbofAWskhUVCZ1yaH4aw
IdsTRzRm412vmCijOwTGv6q27ePLkNtV7KgKwmeMVkP+nRwS+maWCxLrkFznI2CMnp13qPVPi61c
FmZIR5VcAmzAxPltWXUuP0z1D4Aj5uhpeYpQt6AotbVky6gwO9BWUNzWi/98FZIS2KHjzZNDKStk
4Gxi/AY5jxGAADndQgJWOZHWq6UrY8Ogny8RHadvtvbKb4+j1tohlRzDCwjeQpGYk6xLHP6rk50S
umy9hGHx80eKwH8aONBLumMQX6Sp7BfwQbSNXw+6IauwNePsVbUTST7BijWceOgbpG+I0xGZOFAM
kQzJLXdLvwK0FK8ZTZ8yoDTrlwRCSmBwXFGf2f4qdA+EFVTCD7SRjqJ8WS11QaZMLmrtpw+5wSlo
sbCcO4wx3kM4Oe2fiDRwhjHGX4Pb1HrYtWEvaWdjLjnYvoMnPV7SA60a9V8DDDBjnpQPHOg1hDhh
orCYKNADeW1696r7trK/GFxeAx91k3HiHEDr3GwKJk+/2Iz9u1XJR0cFQMZLfCGei3WlpG3uO9QM
E+pgXD0qofhiAxbpV6te3oTEW5qXWP6RzLOe4ismTt+sQIA91oSFoNfS0RefVvVuzUW7Htf9sCdc
JxZX/XTonA724irOt5aeriPQQMzWIgbkjB0M+MkdgP1AWmkrWXmHf5BqM3WjeqeJZjG5jdgyfGAF
c2l2btI8Z5+Ln6LwZ+ecehj41iBDk4AQ7tg7UEb1pjN2Sbkro2vkf3Y9HIHuKkSMca09f9/0iFMC
F/wbm4tL40/3ERHDyEnV7yr9f1uIx8EEAQZ8f8tgm5FNUQa45mhHDtamXyPUSyKXFUShd4551sVD
1D8ZAs3cFXQCOEAFwVzyEW4t2Rj6EjUVompQC0UilpxSKLQPkHVbL9eNW2Jp3MHzdRiTY8YhooYb
xA5+xQmWS05wQRjfNrsEdlR7xVSEQNyxa3KWOEbUuKARnDh9Q8MHzZbcexIvwFXzbCMjcG5JcGHW
DS0sNkRiZkjRUdNU7Jgx1vWwHCIWznprQtWaaVObK93/HpFUhMKBkpKkTzm8AsAji2e6xK2Y0u8s
wvJmNggIyViuFe79mgE7GT7T8FQI1zZ4dckx4t2opz0IR73u17W6mueDPHFQenXlQbbRtGerTPln
MsrkzXfTw0dWu4Q8Irr4eq13sqvXB6Plx5VLT9hxdkOR82wmK0tcfhJ6zHJisPRhD86+CPxNQOi+
5Pb9owfu6jvkGv5pzrJQ9KOlEwu3jcnLI0hz9FLHkF8JHKLGCTiQPZBTqIvFsxm/5PpTXVorhFKz
aIVsfoBONFZA5JG0G7VtV6Ff1FNX46/HTguvDDZ6qZiyp9LHfLn2+y3whyEc8RoDcvHIkVQR1USJ
I6dq9tUDDxZBh1WDmpjFzse6JRKLg2s1PahFc/Ojg07niBTFKoAU+EfjhUs5f0Yb/q/KCf6KTLM1
D8YVARmWGgvpT+Ok7MGciAvBxETkf3oYu3PYPpPul8xAzAMs32x4z9BV1qK3EJqvqLmz/YcrfvCa
LX18dSEvu6fY9bAptA0F5H+8eAcKajyOxZW88kFvB2YwP336nDc0bkjcSam4Rw7cA9LI7pzp+FYF
tvQtchAwZqLoRtNIzmmEf9F8NMzp/cc8AffdWTHOGALnJS/BStX+NSxVBVuRmCjmuTrFAgWZRtSI
N0LgImvJvEcgcUJM24AzDm9R81Viw1VWAwZ5ai8/IwCeTNdj5w4yP46Bi3WO4Tko3GlgPTT82II3
0B0GuFjYD/XGeo9Z49Elv2VJUx4cecx7iW62GxZDPbAB9MtHHyMSIPsnamtmp5G9zrRVrbWmTRjq
O85JjmdeAERk5Nc5oWAHBTw5txEbZdGWq8Tc84lohyQCKQGyzG+zOVjqLGPynFE5M+GIMIh4rug1
ZlDQD/YWD8HcGpLq6FQVRYL4kRAYt8uv5AiSQHJM29vw1SQrfr4aXWka5HrD+1zmL4Hhsqt+ymg/
81MmwgIS9Bc0Bmmw4/maZ2u5Pca6AVjE5fL+hT/sNpklWMJI+Sgugxqx5SSwBQTh7dns31gUBEQa
0bhiNfndN1azn3Kqv2RyhAgibenvTfTeNE21/u6UbJEYRB4wC80uAJrdKEaYcpVNDiAihOvwNQu4
vvUwtcnVTq1TEG/N9DXQdddFhLYBL2DynFGHDLKYK6FFmFF9RymJxOtbOMRfkceBwlXeAI9x8ifh
k/U6i96KqWNYFag1IW4r6VVRveqMMcS/qBphTiRV+ZjL55ZzpsCQQKrFNsIWLHfAKteovMvyXSj3
krmb0FwqskNblSZfGR33xNOfatcCEijPXvDNur4WLRpn0UmoTjSiiAyKLxj+/5g7j+VYkiw9v0rZ
XTOGoQVtqhdIrXUigU0YkABCax1Pz89v1wyn24bkcMdFLW4BSBHh4X7Of35hrIj8bJaZswEWS6FI
gaW2X1oBdGAQJMRsbFRAUkSZ7ef7IKcFUHTEwCXSWNry5m5OmyqZ2KyZIiLnNWdpmG+J/ZH37ymD
sxdmERX48UCKsgUnhCmxxj1h90x2pokWqduJXZ4tT4iFM46hYdgy36KGwSaJXB91HvbsKWv2nEr/
RrQpNDM9sXrlKei/G2iSPK5YHgX5hT16olUWWjaHuuqMTAPhXzL+iKcEFmlkfxt2x/HPYcXitnH9
gS9dUrF3qMwnUbfxyw11wlBDU2oB78CzhNnrIHz1Zu5UonYDGI+Vk+jSI539DnOrADTeg0SQD9HM
E7bIsDnQf0z43wIhETe1vfMRqRjdT05l5jRDvf6o0B4uekgnwCpuA4CyDM2NzIIYONKgVGionDSH
4V954kkOjgYkcGVFvdwhHIQdhb28uc0CZj5nUeeEIDpXQfTUX3u886p0aetrnf4VFj+kTgz2wil0
FmMBeFRA8qRY6b1Fkx0xk6+V+Rg8AwdlHxtNsYeHIiM9gqidZovR3jDW7Nq1j8hNkIskUn6Woimj
9gJBQIxIa7xJQxxiD0D/TLnSBaOCRp4qzfStemQYkmjQydWJ7zykEuEEtgwyLEejhwzZ+6wL4gJk
lv8xtK4NDnPBl698ujbu6fNwXmFUz7R/KhANNdg3/UPyQGmpQaA1d8zF39hKBS2ZlYo0UmxxkjW7
m2QM1PwvYVoX3EMiIkxQN9+4mOZBf5VRByjaJsFEKsQNKM/PPmsz3KHkLiRkLKu63DiFiZlUM0uG
ha1Pi/BoBhvwRLyTX7q5NQFe4nMxfb306SXkW6u+PCGRq7OSqR4K49JV4O1NALPJB8WjAX3DmjfW
NcREB5jABIHE34HyA1eceq6aZyn5GQ0672SGywumFC8aW3efLRh5CvuC4Lc2eUS7uu2GlTMSKUnN
Kp8aJm40F6DYs7ZZhyJ+wWSPPtrSUTYfLoN/58BQgMAUp193bGdknDOir5O9KTOTHzfsb54B2U0W
YsaQzvv3LMKaWtaHQ66W14FzY0OTL9xqr3Oy0rQJV8Opku+lEJhCSWaJjlERUB4SZpghLI1b6UjL
uCMoaNyGkLgDDjis3QhoLk6ef64rpNEkGajqVs8OtFrY2nGQqnB4DyQ1NukKYwKxxHRm+4wq85YN
1mgmpTULwWlcfy6F6AgZAqz1hTkDcDWeg+HOc9w5QrCQEHu1mMFEcpYF0Mv+25UXGYjPh1h5xubL
k6hhoi+Wu5wfPOcQuaQrf2ZtRTDbfK+3aAUAqIxjCsoS5YQh8Fmakf/6Z4XYTd0YsFErMgAqetYC
BjjdPfK+Qtsa3DTUtPkCLdGwgLbd9J9iY62JdfCLQyqh+iCzIqVEzKCuke6yRXNr4iqQF1+Rdi+Q
H9/N7rWw4G1juqGNby4jMyP90ixm0+o43au18mIN76JRzS1jXqonR16Db1iLaMW8o57o89yxJ9Sl
Rr/q+zdh2xZH9IhQyu05PQCkJx64e5feXTSWiUnrpvC2Wjz3cUqQqHXVpd/NUsy8TW9SULul9btq
WRiL8RVdNt95J09RBfZUQfT2vZlAK8HYu16nNCZEfvCinN03lhvzJWHnpXVvhvLAnIenzqXJhIsC
Fa05g1y/0OSxQRi4ePFVKiqMGnzV4lGwManp338joskllAjj+kywAB92prXWhjdYpoW9QulvWBcv
SV4GD9hP9ITJhxc8NYHsencfCmRTOWjyGX8nh6Q5NflLRZ5AhoOFeGl0LkgO9OoaDbDHqAWHGrOW
APbKw9EvFo2TaV0Fz9dJDrr81uF/ZC2KAudSbIaVudbuiKGTlAVzo8B8xuxpQ6AzX75hpAuXJVlp
LaV38Wp+IajXceuvAhKC6K07T2bRVFMCzCYCSwJBkSjXFPnBcyhqMgAMeB+cTxiDETuWI0JVLcYw
cLvG8D1Xf3AXccttVVUcacsx/UgYOBlay98AYwAdQmknrOYMRkax2Agd6aolN5Ac+/BdhWoQGE8z
fHeL0zDA4qW8aqiT5UXrAKeQyYb+5jWgXyw6nIZfGHw2U6xDmd6MbAm6vy9Mbn3+OmQfOalvITxE
tc4PSnvvxHxkKXZHhfmO30GHtX6AUUhlhA0SvFSfEbp+F7tYN65ng0owAWqklp1103bw+am19q+W
G081iB78FicKZNiTkm9KeZKDxVjeUvpyCyoYcsncKXBMv8jKVSoZL4X3TEOHmhiSFIT+ZllNHYDR
nRiDOfgk1Pkx07+VnkQ1MsX0duHTo7sjU8fiGtkL9ai3p1o/ZKn08swwo2pWQsek4u3tvALavVTZ
gafcUk9m2WKZB4ZyMfN1L8H7mtbVOmk+CuzakiTjPmEeDm+SULlMiMlnsqDEbozmhuBDaJjXr8zW
hYZfR9Pcv0ABZJTs6e9MJrDbdYT4as3QVef+5/2zgBHsSk8lXQoAGPDfjy7DXFt4VFhXYrzE+Dr0
v4PuGDubdtGF6DvNAoENndBLa83Ah6po2bPLhial/iJQTqpz1NM9LY8GvQUCMxYLsD50lm9guxza
IF1QHSHMMwrCo9rGI5BN1x2FHRgVd3BQMfYiPTOC54EuChpN9N6+YD/yCaTnFtNimKPnwRPoqJk0
ruV3qj2yGnxXbuaDFMwCFH4Q2rCIoDij4OC+NyjPSmEdnl8kug5Z3miqgmJ/RBp7l2vc/TfSJyg8
JjJBdfayJ+mUvBWXcGKhSsPzE1St3jMl4jXvefIFAQ6KAalLEl5SBw8mA4uJ2re60IKLAbRbH8X8
1AM46YOtEz/z8foX3ucju/ZD8vEWmBVK0Sfh7R75UTmHgvJGqRyuhoU17EFMHYY/48I3F1V8THVn
ohlbvOWaEYyL0mrh050qVT132m5qxnhZqEfkbYDeCYCY4AaJyVGbcM2PcO0zyaVuhH8VrG0B/XIy
N13F3btK9laK97hdMPUUYme01/qmUC4q5NMRqLDM61kIIUhlhXizEPcg1i4tWMMz8HtC2M1FfJQ9
zTGukiCj5qgz60I0SBOaaGogxgahoJ5LT8xyIcTTATENTqDpWTbVfrSPTxjwx3iERAw6u4vg8YHn
qBGuJbQc7MdCgFUxw6IChk2hcQCGp+TlRAmhkX4TPHGJ4QhvIws6J+x0nKC4vqKuBGshdm0qFVPK
1VmWbQQuTUol8FLsfqoFD/x3P77ijstUCCeNmA9SJA+luIks74oAgVFIwji4Y6y2mLimqAe3Ki9s
72scq7XsndRrGDlMdPvs26gQci6YmlTuOHeT90hGy0jTx5TO4onWRuGdSViYibQYM6i2x/AQNqmC
GVadcfKaNKzQV1QOnt8ETNBM/5UmnL2cXQJHrt6SJ6pOLUbSTsRMx3M+8uwZUERWm9rcJQsMvNIV
8Xjzlth1byFmcUAxCuCr6PUSmoIB856UFQpVUJkLZY4hLRJtNdY7VO/ohJmv5Tvss9CAmNksFVbP
WCJsJROqzbwpMDFYx+g9ZOPsowDC7RRCqTNpe4dG91zgmsHAFCitslb4UCHKn1XDprmgG7Vpw2Lr
iG37i9tsQJcMREg2e80yhLYlfVddtfTzaELOGLgOjHI0GkgdsjMbS6NeA/ORxvZK5QaGDMpZnMCF
iybf6jIwgbHQWQEW7CfVvgdIVRwGz2f27ihIXjSL/WR5Gyd9e/Z9rJg/bdy000qdEuk1K1R2O+IO
ZJMN5jFUS3CnwD5oHG4RXgZl9pTtg9wtJAWa9zSyHyXFcNOwxrQt7nPzAuyO8nCeEtY647mcO809
zC9EUuCEV09yHD3HkDkMXjfLPN11jgR/FJQTc66CrRE755Uj38bfLC5xoujOgVHR4EIjYlMVk3GI
pZZwTlU3HorYcQAGzk4BFql2iRoX6TRKEHlXhktNtlhgXxEtoITrTHkw+0eV4iz3YK4thRCy9Z9U
I9oGABJ4KvAeXb5XP/x8id0G9u0cA/QiGdZ480ryAcK2CHle3HbzBk3gMxiPjAwHBucVW6MTMK2r
TkN+sKNbZ3+F7bOTxyXhABRreQzNyzobHvuAgi3TXm4WdNmJS2FOfIiOIgDKyt8PmJb753I6SuRu
z3EYCCtNuGpO61CZubaPsujUzKn23CNM8FgDsqamZ/Cgtt8J9i5++pkFbxImcOUHECnOcQbxxTlo
wsl6+RrsPY5qvvJjkOHqXEJ5nAb9u4H3eb2TnB+j2anmWkUT4N4d7aJJPyzUMT2HEaSflY3q9qCq
M4SEGvpwdWp13kqLKQJgIRKmO8VwJEgPmvXmKTzhsIjkYS3NwnkRLmgkxYEqujo+OXywmeReRogb
VYsmC76+Icbt9UOW5kIkoUprZvsqSI0SYd57kE6IfXOlZ4T+SNStbEH0wVJjk/cd2y9jIQhKJE0w
5V1Bpwsm2ZvKSLLxiQZ9sZmYlBgyvMvBVu8WGtaQSfClaAjRlbNZNgzMUEEN154p0bjol8UCcka+
ZCGaq465fhDeBHA2UIwGjD0t2mt5hEar41JWz3OowVj51jFgR0BxadYg7zc8nieBsu9kQChARqfH
4eBicRJkLJUY7RynJGQaynLKLbAeZzUs2aNFD6Slc5TRwlizAimhes3XnAltsASkj8bXqsJMcpdq
pzi5NHgJBFvUN1IxN1jujHNmzoKuXLRGmNlTSVT5JaFjJtwH4dyHnkZw9ZY57bbComQGNMWEArp6
j/8mTV0V3jB36bOfHlTEos8QSpVaBe1Lpjb5OQrPnwHnUltVm2RYluSxYftT2+zdzE3c+jOpnq15
9ifesh+/fJ8MFdQH0cwxPhJYtOX1t8/dBn5gIw4gyk574cbUHhtIDAQ/AER++/RqNlmXzb6iqbL1
ZZQ//P6sjBlP3rpg8YXtVvEeo7+zH7qzkkd/a6rlzBmIxHqt8LgVA2omyWy0wi5RrmBTmnvJgVgr
nNy4yJ0wfhIETmZaJEhRRuLM6X0kpJeVCfVNY1Kdc3eI0AsZUPhzprUGcZpg2RGlBVZ7uAqg/kcL
0w7HFhZ/xkQsL5cgRoY615nvJE1JZnZGsCLIZ7W84QvazLhleXE0EGjhlm5tG/jnKlc0oYmX26uM
LUIAw2+od/BdJy3tqHsU3QvuyILebLcLMW0pCYUsDdYh53+p5MBE3UsECb+Cqeswk40kHkzsnoAD
xzmXCi8CvVrpRBRmX6WObYYE8Yrja2RJaBbPpa+Tki4tnyDcwMwzLCD/bpOjW5+CR1cTwAGfBBw6
qi8RxZJnaC90+VisTioNgbCHiAhfkKaHgEEbQlhC3b5pMIb6k4ZhuEewR9ffS+z7cxTBK+2eYTwW
XgwVHG44qvlJoQfPKRWi9xHLQDi+1J1wuMv7SM4OdQ44tcae7oRLvZz19VEXgwhRINpvR95Mw1Fx
0zLEVd8cHjIUc8pSDA4iDjDsH23jTiAk8+YN8zz6ql1hEzc/LfALFciFq9PV0tRpwzXWNwwfZJIt
rl7+9nvzkQfYnluPleQIhwfaZ+4U9oKxPldDQFAMFruVey5R5M9TeQPrtpFPabMarLlb4y25LFxe
boofACiTFq9dK1oY+T6nF+k1GfbzHPh1xC8r3bZcTx8tIPIQmm5lKj9jXAXx8MLheycoG4owqPcN
uHzu1Yn3Vr9by90c411h9wI5E4aGn5MT+epRwbinciBmdZlARSmW4w18hvykfgr6zn5EIxf6h4ZH
r4o+re4ZhNMW4VYF7HAt/Z1snqv8LS3gSy2EyWE3p1prmD0VVYcVH5ZkxSKz5/hVFTmk87nr7gBD
uuhdE1rrgEkz4ltNZpP7Mfrz2GG3ITHU+9QYfigIQ1eRtRIz7TkWqHE/rdSSkgHw2t8N1dVGrIGX
OomnLssEY4YYF4m1x0LUdxXH4AyfTv8DcChmEEAEB5IhaPpsejrjXGFxk68RyQT1tVL2g363cKtA
2wc7NHIXHg9sC5S3yvL12K/T4K4P8dLU3zP1xupUFeRVMDlFBztCFSo42y1UKbjU9OMS21vsSg7M
njhNRcs1ooXpJqSGvAzqZ6mg65o3+ckhtTlQL73yocI1qXi2g2Y6msHEsd8GCsGI0KSl665rf6fp
b4p3wv5Vdte5vovNdRjvzODuWFcIbA0eFW+jsoKM7PuXCBxfsY4eT4C2ZlnnzsUHVvEARY0ns6Kh
3En11qB0xk9CdleImYuRDK1Bmace1CN9ABKFdSk9bKJTe9SJc4AuHc+jkrDbqU5DFEOX0bV7Lx3H
cSXpDxUyTAxyJUugtPFbn91zuq1sg2la1Ij6ovW9GePnSXnroQvL3RcXVGpIkdik0JFkzOtLsiDs
ACew7OrLP+R1Y+FYmevWX7rFLNMnOFWvsYWMYfdlMDhN+ehicluvBPHLNQ9Btx8hmhiLNPsYlNlg
XzOdSnzKIcuEy67XtrKVLxhhqtWbFlzV7DZixcWARVoE+izGexi+7Iw3oNhtPEzK38ChxpgAv8Zd
ZNzrBCR5gJ7vtJ+uz5MwG2MCOt5sbAnMqZzMOxNRAp+zaNH2YeUAwhV2Z7889minYGq2MGloIzEb
NodtT2h1ieUIwKrUIKRHcBUesTfwmh4t7cyxHkpMybXzIxRbaCQyPDRspIveh67+hHzWDgGebH0C
tRCRMxfPfG7h4XeMYSgBNs5sbZXIN4Iih/qI8XNl7ICxRvNIhiIILFoqvO5/E7f9n7jjYR4xg/3I
hq+Yhs9MiMqQz9Bn4dI0u9StJ9NKemCUhEokzc4yPifJvbG+RlaBRAWfCApjd4OfEARUOsqaoORI
vQtKnY216o23JIcTj2WGcswEGNJjwpK3MyzWp253EGOLREsmofotckJC5T74V7jUmgc9FxeAXasc
yhhYZKfXa6mm0hZYXfaVIG6h0DetJZuDGGk1AYadNwdPVC61Mj6S+sWpOoKCGNCwf/s+h4EDtGtv
3XpDDg13S28WoqlXr3s/wSMAt39eMdK2PDlYorh4NR6EzxWWWLWYNMTFSwVAFlfGpOZYCY09CE+P
6ZHSvSWh8RILYwzvh+MPn58+JJskuWP96Y0BGQ17Mz7F8kMfMfnqr+Fa4st164wEW4bYJSHtW8or
vzgOYFk1TW5mfjkUV523/71wgP7qjeIB5PPIE3d5jaGi9+53ytfqsLAXA+5aujO4L+BM2wXUFjpy
cNZWfemVFqAB84pLMi/7XZGSJjWni2O7aiitfsN8zbQB90gww8MIF7OdTcR0g1m9m68YepCNOubH
soPPz0kI9zqK39F+JTFk7AWZO64ublbhbXU8IAK032K/8xglcfVU86AoS5WODZ00opMSTwM2jp0q
fwsgGGO4Mnxo9p69rcJEFI9f511FSlllD18CfsekvX/GOkJDjN/8ZQlc7Wz09mHzyZSHGE1aYu80
Dr41MeirzU1CtYb8uVp3KvudUFzuWSZjtGK6xMaGiQgVDWm5gDkDVprk2UBSxGP4jqANs08FRyeb
LccBrU7Xirzhgmf9nfw0qEA+V/0RwoWnut/p3cfYb5SSuMYZBaAtA8QR98Cor+x47e6n6HAzXQDy
uAXsRQZk64iCod8YmGpvxx6eAuUz0CZAiQPJcGmtfB659pLF34Zy6dsZvifON8irlX0X2SEKzr25
GZpFXW9h2ndwBis4YNKu168OMCgBcdVV57FAkxv+KDIAYAbsVN3H9OI+jW5qB0zat7Z/BDFp02VM
TdMAmgQkBWVPYmwZU8f0UcyBdB1KIr7SDDZafKxgNmI7kKxCQgdjf64mcDLXIeklyqkegIvmY7pA
dNBIUHBwDoQypd1SyOHVpY2OQfg2QB2pIgCHsX0pjX0tQQq6ptAeMPTLGFBeRNYLMI9Un4thI8za
KXp6AorWTP0sa2qXTMUPgXd25XtdfFbaOVC/pACvdIj2+Sai+5rzln54lNDrle1sbJeeviwsHtsI
t/idm2LbcosLGJPINMGs2xUPJJ5hTMCxLMa+dqgePQV9iSlLs0CdgTzem9Tig5itvy6xsbDlc4tN
DpvRADqzd3MckVcmWd3cn/6lRjMxF8m+tdsvU4IdgYgYQQLCIN5Vty4pD/IuCOCOElNiLS31Gkqv
Dts/VrOCbrhSQPWqnoemWwyEaVQ/epjPS+Yl5rBkzpGgOuwwB1qq7rXPZo1M5s4i6iTMenZW8D3C
h2vzeT+wDCZ5PqH+Q0uUxyt2X9P5dJlMhjc7nhPUYhZrYuvnNWdxgIsAPozQbSGDEb0RBB8FbjcI
97tiFzQL3aRb3CJGNZNzXyWotARVb57685zu3KJOHm518uxUDmLLoGsS1lDM+qm2QiLIQV+zndVe
TBTsVfkpaTO7FzxNyC4lnhdmezRVmDThvtBZWjZ6T4RRWwVzgAjHZbSPSKuxnuKhc+HCt1Dq9RU+
mrQPOrkOLQRJpCDYuoipY3KQpJAMxm3PhKRBKxy0t5qPPxroOKf4VrW3MCIIFSiwwqJvtBYtDtrF
ou3XmHF54Tyyzo1D5UN9oaAsQQXY4iHmQ8ZE1GLssO9NrIWG80PbbiXtmjefiYFh6K2r1tIQ050/
GBiGqGM4n+I9RNha2xnwa6wzMQQMSDr2TpzHk4ClRk2yIchFH55lvrVBmEsu1qLrN9q4y/vDID0l
ker9Gdtz8Hsy6Ed5qYcfcHUsGWMTZNx4uB6cYZGxP6aIDDQE3M69qC7DJkgfHaAFGLUM+s6CMusf
PCFNjDXLGQco/A0Qoxgn+eGVNwX5wAg3kGkdux87eyAnbUDA/E/XYaGvYwwydJhe89zklfDRoLAM
9+RnWkw7wu5g9ae+uGXdPeWJqXKcjYZPycKFEf19HDyTfIZjrcU989duvZRUoBnraZtnA1gRHjkt
A/QZ4mVzGtmp6p/H5sPAuEVRriQe1NYmGzeOttbTagJPVq6mE8hDRMnIkO8F5IvBvGEfMK5hNaRQ
Lgh6qSFJ7HOMej3gupwGz9TvnXwZ0ydxe6LK6bSlxOEkbAVDZDnMr0vGonwlxu+pdx2im2l9ikcW
LDZ8FTpq4h8nBf0KwyKwdqM8l8ZGUU8Ef41ij0AjY2XzIHhroFolnPAN3X/sg4sGb6IKRXVA84vH
mdfAuPhxabNxuVD2rfeaDN+xGU67AJCltwndOxg8xNmsx1ArTjABP+YGFsV2eRmGM8muCQEe0Sd3
AD9tghw65jQ9jRWqOFgheIbC3DQXMUbb/BUPNnR9xrX4NOQ2YbqrjlhjCtLI+3Sg4lGNQndnudIQ
cVNKFX8YywX2vHDRCXWjembKkfCdGoO5syEiJT4q94Qzb1Kx260i51bgtIWLjPpVpvecMYUFnVa+
0jfmmEAyWc9WLPBcf+XTx8GGFHSe06I/4CNdIzz03hIiwFxclJliXx0P5TsqgZOG2hzzWzFFCZ9V
981lbLqjZW+C5CY7C0BRqk07OCfqkUtlSzsAUt/D2GOXOrha75BjSvOsOBVgvW63aaQDqN4A+mSX
s7R151J1xuK3obfK9mzFBGODA0MWLisxbkHsLBaOhyyQPUD7Yhukw/aISQ2mlYFpavHSqPmmTT5G
IEkkSd5y7LBX2AbGXQFOaRgwdJjzoImzOMFwTdv7EZYCD8lcJ14GGEIDg6mvxqSBwdCMb4RHq1Tf
unYzLsZwzVvH/U1UX3xBPCiE1wkjvQKj/ZWqH0vCkttvZdi60j23DoOzrfKt2Z4YImCKGg3HQP02
opon8FRW57A6q/I9T49xN43AqVIojVOeEa8nI+JHce9mcu047vyFNC4xmS/z1yxqabsYa3mY9yIi
qZkBajc7Ow/2MQfxD5OTCgYJj1f/9PF+GtFQA8vjs//ejqtohLS0pPtBt5PJl7DYi0xeg6S5EVyN
qgo2My7LCuzlFr/RZWPdDHi8XGW20zhZy/1RVfYE/HjhTXfHhZPnczUKCdM9dFDXNRC0kEqB9+B3
fBzFugL0UeUoCtaZ8REn1sTt7L1a9XSGawVzbG1lFO8aFvaOLq2sBmTeOhXMvnPEcpx+dF5wXYjq
ZSdhytv9tNIZ4y7dPwzQTJD5zoryknfxVKptBt/NCpjVbL8w74N8FbXzBmy8xvxrEWG4JJU1FKav
Pv/KNXwh5rW2iVHQDQNSrB8dIkDqfcPKl1yk9+9t/tbU4MB8dSDZA4W7wVQLply0cPyHjD+fCjpM
MTkb03kZbmsct2webWxGLZPG+uTRlQ4TBhQ9Psn6SlZoLiLQWPeEp6YW7ZEBVOU2tj51g6gUeIzx
dsxXnbkvgKJl9RFhH4L3Ho6d2iw2PtOKKRboImQoB49byvnorY/vioWLOlo3nSp/IPuOsYkSAslC
o1fOfvfWqUunpxe6RR+ZDUmrZtfxMYuqnkZD0SJ9jIiOdTglljAE6jbkEkNmskvIO/OAj2yUnPMl
xJ9nhe9qiHhoywaU57D+4FyyyVTj3itOGSZJkkFLJL0n0TtMMxqVHMQCyh4ojEPyALM5BHawEopw
JjM/kouYrWvdkerVLWttPjTrvPsoBHZTw8Vrzpgcak4LyLzl7HMBrmPqt0b7cIHBRnCbSd0xgKeN
8qP7gCbD3djJsmyWpKtwKHKocn75KQQNDYaHyjJUXo2BQjE6NzjOcG4xWvbkvRApplBFmNXykKlA
7ESiz4VBN+em2F89OPuCZ58YK59kCgoIbU2PfO7Mu1BFyEu8wvC5YR7KN/P6k9mv8+I1ozCRWkg+
/aeg1oTVnDBF0H+OBhdeeweIb0IQb30h9H2VhE2G9AzdHws4K4N/tMvax4hISgJNbdiO3P6iq3fL
umQyaAbXTgGRYQMkebSAKMdISd+TVSxsAlze1nJqyDmQkIVLEqEA8aOSyIVbhclrMr4yrN6PydIz
clrRt1o/UVPBmq44e8dxrrPb+7hXAP/4DkGhH2N5CMw1i0mQzRUPFbfJsUvqmS2ROQ79tCRfnEWr
1cJIowBy++m89zIAuoWgn4ArO3OHAAAynW5w1sLh0fdrGjdbP0jdqRu+yuLDCb5depDCJLvAWqc5
8o5Lxs/JD2kdDJ5l7hzEVXGKmQRULOpg49V7WfkABhOYGNHTL8oqEz93tamje8ScRZDcXqVSgfZD
r+lj0iEBFjETYWIVPn798d//9q///dn/D+87O2bx4GVp9bd/5d/PLB/48H79T//82xUjgSz5/Tf/
/jv/+Bd/2wXPMquyn/r/+FuL72z/kXxX//xL4tP8+yvz7n99uulH/fEP/5ildVAPp+a7HM7fVRPX
vz8F30P85n/1h398/36V65B///nrmTVpLV7NC7L0118/Wn39+ct0iJDXnN8X6+/XSrzHX78gvsSf
v1ZV/PHHxQ9Ib/z4z//2+6Oq//yl6Oa/OKqs2Ipq6bqiy+avP7rvf/uJYRuGLlsWYjbmNr/+SLOy
9v/8pWv/YtuOLtsKglFLVU3+qMqav35kyarsENBu6hp/bf36t+vwD/fzf93fP9KGoHrMAao/f2m6
8euP/O/3XXxRy9EMXdd5PVU3NMOUNYufPz/OQerx68p/M1UXkkAajLchLw6O+q0PWD/76SkslWco
ya+dNT5DQ9soCMV5tY3JlUNCMLxW1PP6MFxUTC6yTIG3auyUBPutsFK3rUSQBmkzIwq0Op90aUfg
Q3CPMtwCbDmz8eCGk+uGS6OF390iaZlUmbdqnOEylBH5Rekdvz+OFmSUYtz3bmfGJmW8MAQhJZIJ
X80Z0R7b1Wtjm1Mny74Z92D5HoLBG7Vz1ULlksDFCkwhirMReRQ8Mox/JFt9VTr70NSgbqq1shUI
fpZ0lW0HwzGcmdEHFQ0RQzaq6z55S5LwM80cEMf4mVYlG7PqUiZF2ffQsc0ZMfrcfeHAs8nN8hr1
xCSkJSdMwJYhu+q6a+Oas+ZcW8olS9ne/B4X7i5E40kfE2De6fqM0dnx28Q8ego7osWflorRTowK
M6tWUBk76YanWwcUmjf2geAA6kK4T5Fan6VKWoZKNe8S654F42cU6giY8lNDcOJLjxxagv6i6+7S
yXndqqwYy+ndpahKpNHNXRrVtTO4PyrU8FjhEua9e2HutzPjgZEXKoe+HSD5qk2BWAz0Qw/fdbnA
2x5JaBRV/F+Xor/J2L1bUadZNTw8du9+KO5t7JK/TuE0QNp0hkybd1K+rtV6ZdT8xNatfai1nE8V
/XYAM8WuGIh10rgIfeVQFFBZWqRUfjTJe+bn46eJ0IHjBWgEQuzR9jKytiEWxyV3eKyKe+iNrx3j
mUHGSTiWN3GIBtqXsB/kuJY6+WlkWCrYPdu8oiqUClV5VhrzKjvNXjKucZ3vspG5JnS53D4GXvCW
KgS4VFX67dH2vzj2PHQM8FE7+R4TTohYHz9KHYMdC0V/n20qh6xBNc4hOnX4INX6gPBkeHVCbVsn
+lqMQI3GO3JxIaaGpGnhqmTAZmh8Qg6y8eLpDByqgcjZuIIkV9gfqTowA8FgIC8AbgxXmhUU1m0G
pkoroLTya0ukcKSQX2Jld8J9Ty6RGYOanpXMDiZdltwxaHOUHsZfjOpLGi9+myxqOz56mTYdA4qn
eAgJYMsvWYuVhukziSKCGrC1mbZ2ib+262JwKwGL6FtH9XF9rNJ8WkglwVTtPoJE65TqRqLnaB1m
AYAolsYchZXVFOV3a0eEhysoxv1B3SoBN89y7VOAmUoubkbLZLdCWWBDYQjLetFaxeJWp93WryH5
No170EIHAjWgnoR5EZ8XccrwoyrVolWlJfElSzmnbK1C9Nfye9fkM7vDVKCLT8rQC6VCjMVbI2IM
S9xodAjl2roKqJQdY5XXye8Pyjk5GTprpRv2D0LUtRVbqzJutknuPfRO2eqO/znIxlXRlE3a6p9t
MNxcXzgOQ3WR6Vzwvqui/iIXtGchwi6bJSbp/qfU2esCBaOs9u9ZZ/+0qXToCm0tq+pG13ZNPV7D
zFxFxvCe0xKVQ4JTNRRzW5oOCiHWCAb+wzH11xHwH7d8Rf/PdnzDUG1d5YyzlH/a8TVdDgyv60ds
DQENDFM7uEX+CBUCTe2U2Mjce3Z9ug1RgY5uuqUyXRvwOcOkJWLbnP9fPo14t38+fwzHMRxDsQjM
tdR/PH8SEoyLAuHYTQ4HgDlIDqZBSoMHRyePjGUBxcBT422Vzf3Kxcw9eU8UjPYG+qZSO8GTO3bE
fNRpMvt/L33+a3XN//a3/j8sbCzZNjWdaoIq8H+Sd15LclvZtv2V/gEo4M1rJkwibVkWyRdEqYqE
9x5ff8em2N2kWlKH7sOJc+OGQgqKlZWJBLZZe625xvyTwObyWryur/84jV1a9Plr+vqPoEtf319/
jI/+9Tb/jnEIVgyVeMQxLFlT/h3jGL/Ypq44pkVApWsW4ce/YxyepKFajqErsmKYPPl/xziaKfOO
lq06hu3Y+t+JcQjbfhphqmMSXhHRmarpqIos/zzCVifvCrWSu2czQkDVyqdSN90GL6paHvGlMzHZ
wgegXm8/3LU/nGe/D63EBzuOYjLTdEezVeK7n0IrR1HbYdCG50Q6zsm876yEXGXnL23ip07uSUUP
M5AOGmlGuCxV9HgVtJgKTGk6sa7Uoseu1GgmE51b4LN6vT/qi+mrSfk521YvIY1eqdND1slekY1g
EQZQcBpbeIKMdcN141elNDA6qPZmbNyXRf5UN78SNPlmW9J8s3l9aT5l60TJEy9pWtJkCg35Uodm
RZHZwVQkZqfNzE90KX+20gdDd0jxyhyKWhmtoyMyntk5wdBZ7guEbMluBT04JRtinlp5a0dUOJ39
FJcUYrvmUxoPp67X6TvisMsn6MInoXwhKV/KyUvCHrdipLLmOsju5WEyEdlUE0WerLOvc2E9NQbA
GpyixQf2QxdOMx0GPYrCvLNvszOxh60wnvqhDnUViBG8oDI7W71AwvYY5xjuMkqgEXSUY6buLSkk
ScQglRyRNabUVsUmWsotrGb4BFL2LlcWB06L0j9gL3ZPDV1h89GJIm/b8s+oP1ZiHbvlFK8Vywd5
kRAuTJ6Ff7BMU1YN4bVRSlDNnbQfdPNqlPap6c4gXo4VyXolyl0WaGxuW4pAzxLVp6Yx3UovaeqU
PBNLiyK65k5goa0uzNH9L+NTEUvrj0sv41OVLdk0DAItU3W0n8dn27fluCiQrecZuCpqisU4JQg4
aPzy2tS41+f8K8xTzZxvapY+TbhTJA5bHnS+vLCuKWGCatAjn1OJG/CGaCVcwdcX2mg+xtyPYuA+
102QSAYVpMGttpXemy+JMrlGqh+sUr3PhL5RBZ4ZITNsAbCXdXFNrHDsZ9JGBn9Et0fITM1Xzsxz
0c/H1YCmEI30FJFCiBeg+BXtv2hZlyH3NiZTXWdubUy3HuPhasCMiKyLjLPUPkaXL9kahi4RYoj2
rkholimMIE8YiUnx2bIJqAtwKihj9mU1+ElRH+aJ7qbRIIq1KFivzafC6I7blF8t1cD1hRL8lh0c
s7wrse7OiuUWa8utadtHBxe+opBwOU/vtumWpPVBc1SI+7TYEXHR139nMYWXRL/maudb+nKZ4jfd
YuyX5V1M3M0pjMJz7rYKPobK4GtFGdoVXX6dfU626Ph/MxwUzWGN1lRdM43fDYcp77qyms3+uZOd
p8Z0njK5AK3pDWvjrWP3cVOK93piKVOWW7oYXjNkl4Fun6aryc4EtY4Sz1huGfYXpMPOqe14cg14
hiSa2qiXBs3kXDV3ZiQ96auoFFjnZmvDUeP2y5Vr6+mjpCynDtGMsSATp4RTLhWGycgT0L9QSQ1Y
NLyI1buHT5BoelAxwzNrPUXJ59y+NWaNZrODeI6uuMt+5dizyKexrw/LMpLcxIC9mj90Nk0do8b1
LV6dlp7ZU6JD2cnxJNBiFlf6SFdZ9aeRCgzRl7SIx9HcTZSvs3W+0La9XxrzXMk5Ux3B1lCB8+kv
sTbdSm10s57WfWs5qdhJZ4WCivEuU2aaS9WgalDiDwqoRBKH0cg4rZ0rIivdnG7RTEk0f3dsC8Zz
BfuKdKlNhYSvguSYZ3Mc++agLNKFU0eWgIEZCBsbja0rku7+eiyIgOA/VgbF0BSF/ZIIURU72w9J
AUK/0jTSpn824+JQmx/HgeUqNoJ4Nfa9DmFN6n1Nq/bObKAj51n0nF6s6K6xHE/KmmCgEkRzP71Z
jCAKJir2400n0Nm+TBZV2mhjUT0xv5qNKFPrfMr/h8jk4ODoB6V7meL7JkLbXI8vPXwtVdOe2yh9
ExNMZTHgQO93aA4ifOFHC7KX9gLsd/fXd+H3kalYHtHhW5ot66pmEoT8dBP0Qm0tM98GZAU6RgcG
LSwNYBnctTsOqUuU/bcF+Q8/UDcMjSmoG5b2+wkodSAAKaQ+A7M+GmXtk9VzNdInVnwaWuM5subT
OhnnDv+YRQAu8hdnxs5nNK7KBLLRiqrfguDfIr8/iGFEePbTQCA7JL65rTiKIZOhErHVDwNBM/LY
0uZpfp7p4dqyFi9aGrpZfDYTrQNdUJNtUvsnpiqAslr6IVMNt68e54EGIGq+JVNR0AgG6aVD0ZtB
frZppK+wEkf3EsfvrAIeUPxznbQfl6q6y6oYMgT9vVMV1g6i/6m+s3uq6WD6UgMbgA1SSWvsq1R9
1rOOnXlvDoi+sDl8KUfKxIZzTIRautDOXWsiqojfy5Kae4wZ+Dpe5MJwN4MCBiAiIhPVXG49dnot
4WABwKDeFC9HEEUn4Ur6qQKbuFT4okXrB4XXYifdfIpLOkZ50U4q2G1U6amXTQRcyakpyvm/jAkx
xn7coknJqbqtyRoZRDKBipioP9z/RqFHN0m4/6aEl8qso9SNfnvGfyvH+6dHmB9Ts3+e5v3feNBR
HUI3ZtCfH3Se0rLu/nHrUlLCr8VPx5t//vL3441q/aLppGIt27Bt2xRn1O8pXFX/RVYdm/WHR/Rb
nvb78Uayf6E50eF0o6qWbMiWzaHo+/lGcn7RHVk2ORQ4HIpUkzP4P89j32flb1n4P07iKurPw8Qm
52paOhlck/eybUUTkd4Pw2Rh5usD+SGqB+V8dCrh3YEop7JS6aEyiGGLdXqxbPSTQyuvSFvArNRk
1BRw0Jve3m3Zq9HT0bpmWJ/CQnXnufmyxWiqK2oXJ1tLIJiPR43oaBkd38qz8iTZTowsXGUKspHT
cHOqhuSRuYv/WdpDU5mG9STPD9vUmLc1yiB6fmzTzqFVo8EikLrraCFc7Se69UYnVj2pro7mGGIZ
kYRNPaLMi+hVmRzywBFHfKWrtOdpIyOQpdhWxLge1fa+2ODqsTgd+7jDelPubNeuAFlNIAd6SXkc
Njqz5aJ4kEZTQi4NFMfQWyqrHDbahL75eaSOPIxpB1zSvpOjHqFq28K7ztIPY7p9VRqcYskUnRYd
ceQSL9WxybsVuTqECKNF+SNPL02Rv0rcyXBC8jAUd3lX4temI04ydQpy9qC82ivZ6CoY8rcGEowi
q6gaVv0WR3JNvb5KfW4XbW/T6CpTQgwqF6FdkGpTJ3UfqWlOssg89By9EXyj7Wgd0r9JIiN3zxU5
bGzrlI90uY5z3l70YnqWurr1F0WG5Wm8tARM3kD63DKsBYrCpx/mzR9tE380AJlvHLBlhaIEVY6f
B2DNWWab7Abf9Chr/THf2kMzbS1bRdf7dUED2UovgSQLRhJnJdJb7QdpmFjPUud5S9YZukB6zVu4
bHLXotLRB8NVtjh+sIiKlWFGujdr+zXukJvg1ZZMG+u5Ld9PY/U1paEVBzE793oSEbumLPdDDDZh
q7vkRbr1i+lu2aQ8rcqwhmpJY+9Adi1G96xI8uNaDIeV0JrhLt/LkvlczLIaSAumu0nW0KG1lWqQ
kR+gQx5XnMLWPiaVpbqOtrmWmWSerdaRa22tui/NlianzURjOmQJ7b9RGTA2t8OaxINL8AtKXPps
MFB7lYRrm0HIdsaipONuBGrXAamSBkSSBNaSrHIONfnOZqS9jBIOCy1+B0SaDc01NGhnFpBGUivu
UJiHwoLSSjYcbHZm75RVke40mVyANNKaLwJfqrI03YCysxVO7zPmpOAnZrLBOibj5sohWF7St6Wq
84NsmtUtXmLQAp0exLkq7GQXnRw0Bu5SYnzoEGtvMtjLzRkDhWXkUGZCEWmYNHYbdHZpCweojaQP
yO40BVyDnIPy/BrmM2qNuv669ZFKUVufb9JEs4ti9r6ltOudVkxdOArlQL98WbrEuRQ99j1ZsZ3i
CuFdrsQ95mqNfE7Ef2DNfanVLacmPl2ase+h2q/yA+42j1mXTzwhOFZOZS0ALxNa0OSZFKezqLhl
b2tKetf4DCf+onTjcrLN7VHuGD15U6nHrZMOtjNbe1Mv63CRREdOo+qHqcjmfYy8ko+Pfs23DSDb
XHxUZ2wxNgnPokSR7rtkQfGLdR/SG7c3xYitkFWMWcnBHmCHK60A9wfH0ryplTnYZGc6bqVjbDL2
TLBrmQMho574nU0y/SlGB6A1Zu7KsIrduH2MsrG8zrluBMqy4jndL/W93EmRS2bmBv3Q9iZFbfym
RuupOSN9UYuJ81GWr8CSBKNG9Cth3O5XCi3l0qTd5q31towGyqKKntdBS89zrOML1GJDGqvK5OPl
Q9s9yWjwPyWKmwgUYldhdpeb4Id0dDtxShVEctrqEbuEBK+EKD1HhYASFvLiRoOuHhWrLD+kcwr1
t7W9oR8Rhqg0avRUa46KbX+2NAU5AXUP8Cpz65mLxP6Qt7QoabS6dtYUqFhWnp0GwEIxGuc4jiGR
xEx8WuWBPkWmT74NOLYybMHaUZ2fUY51rU538YZbgMJM3cvYZZC/ySKaGWlPNke0CF1k6w+MKc2n
IQG9Rx/LQYysd7Ej4xG6JfgyimHAyVSvrABfIKsxQt0sD1nTKqdC/MdJNr9G/n0ZV1wtRUKqtfTy
VHFyqaxqOhsR4HyjQA9ZJvUpNSGUy60rYYxQGX13b+S2r1lVF3K739ocKVHWIBSb8malyskCU0ho
/asRdo4xUnfIKWwBTun1/QS3A3ZsDPKJZRSJIf1lGwmLps8weS6Hg63kZ/jiazAkC9Tr9apvy8xx
Tve7GmPPrhkUlNDDfDPwIXdKsaPlVhJO0eQgFZYVtMT4X2WK6PZ0QMAPPJqU+rTHHWYaOyMEkOmS
o17xlpm7YMvSfFWNB6uyMfLRX6BNAb9KihLcfvxrn6LVTvrqrFTTSHygva4gAa/agz1WOQKz1re0
mInc92EzTQAzDWxxq+ypyV7aFrZ95AzGvbVhBWGuZHf6DQ1FDreY5WY92anlmzXNkFZffm4qDQqT
3N4PzqzRAJe5I5tzt/Uvha7flVYGpF3pC2+SwLMlyfpcqDYrj75e5En0YEjEISON206ay8eqpJF/
Ejz2VNewg+yyS2RpnyO4HVSwFwAJ80dZ/dDmRmAqG7L8pFT3qlqFi6pOXhbjgZXkiJFa9Oj7LWGL
2FRMBi1KU8oEZnhdjT7QEkw+Yym+QDyqRiagbehYikSbMDC0seLqpmAa1MKdDBwiLRWOpxqDO4kt
2U9y+tf6Ljpm8qehJIchGWjUo7QsT23OXgC6FrWOZnrJoNme6VCjnp0V8vdokg6rNfDTm/I+cubd
97KlgXXbRr8R7ZtRLaRV3YrEXwPPqvYfm3o45/USrpy991MtsUOMhI8WLeNanF+k2XqY05nUS2LR
wpghu3Gy6EbXWJ4xsBvD2jc5CS2pH4NZhxM+8Ixx46GZpy1AlsfpUMEtGc19Deu3AyFJ23+n7nl2
nwhg4DkRznIds6ujMmJD3I55yZFctQglpRKtn6aoKkvcJ7sYzeNgak+JakheB7qbdDR5Xr37aNrQ
C7IcAvCGVG4ZsyBKTJKUc0EXDeSLeibXszSLm7LQhVYjPa95jiuMSbebPWBnnYF0a6rOhjif6J6U
Kt5U5WjgomvVzwetUqF9JDkuAPW5t6U2tKIRC5dU3Y7OFGOHoVl0BmTNeOJYDTpQIc7LI/RKctGb
Byh1fdDHS+4uMqKgUS8alLolqPUshhGsGSqx7Eh2cVxoHVhwCjIU6JC1gmnC0tJCQW24Jm1Wow2q
2+lMqgdn1lGlyQb9sdqRTVY0jJcq2tQftBWb0ZkIt9OuM6sBHacRHY0W0YshliRzqrGCS52HWsnw
elbvnFbNPWOgFVaz9MfGgH+H6XVFtAnLm7hHiXwzSW5tuV6aVX1GYUITLowxjcaSHBgItWDFfJTX
9mL0JeL41SIDZ+QICul5TyTzUNk8c1OmlaHpUm/pIkrwAGVbJ16Pekqnd4X6spkKKL05PXXZAHym
NE9bNF6WCYGEAe+mVZQ7uaLhbdMvZsaapUE737Rx5FxI1mBWFQy/SDeF+RSHTUKkt8XqYxXhNtWb
CITZRA5qHqdAQaL3qjLmoETZvUVKdUbqNpi0BsfJvZS+ano9e1NivSvIEock2yv5dm4MGSpa338c
5jqUyxxFs80OmuHREMfj5CUt5gEwc+I4JR1uqgpNTtXTkFfLMbZFg8DqHPNFgswzbo7QjTpn2JZz
XKth19JGMW39mfRE7C8l+LptRR/tlUDbcb5TiZqTzeHUtHR4BSLUTCcH040Jcy0s6MaJPhE7Sqqz
VkmAjLNnS1059JQYfrQx5BBruuoKlTIsxazGL9am8pSqmAQMJTsVKUnz+BxmFS0dg0PXePGsqCvI
RE+Co9Fh9OCykIgtdT3WkjLuq5U1xFKGIJIJurO42ZsZ3dJtrdMnNqv0gDfOUeuXjHsi3OLAdKD3
TOseSMPEXahbrHWHDCaCmbyXc1H5kozcpS2lN3y2z4y3tAVap/RmWHXqh0iFM6bDoemi1Mub8lVK
Nc9QHE+tAD2vY4uE3bA+53GMwrTFZGWGdoOHblHnX9fIAGgkb1/kTDs5oCvjhFxtAsK2UmiU1qmo
5fzAtrCVMkBT/fUpSv25HsMpHq0RiQJNsRxOUP9RqNxkoys6o52QamaPmX2wWgMGBrU0oylI+o2f
c2FmtbYsZX38mBAVxrrsL0JgVIkgALHzqtg5zkvgzbu9RkdcmnAWXjgexQ3bybfr/VuJo/8fxYEO
e4xq/WVq6fFLlb9y3u6Teqh/zCz963f/mVnSfxGTm+TRvySA/8wsab98ywGbumqQOxIp+O+ZJdVA
UOjIliMb/MRURJ74e2KJH1mUnG1Z1RzbtBXzbxXOqVL/lH6UVIV6E/kp5XfHeWObdSudMu2Shemp
PfZX6Saon/Tnote5qEfxv/rVvjKxaeuD0mkd1qPy2DENb9F9ep2wyK4u6wvt5LhglWCp5iA9Cs+9
/ggq9LUI6XfQUCDTxBXqwXhCY4z/B0dBH0yEq7qmRyt2mHvTQXCgzOPiorx284foCOklWE6gNPbt
oT31no6FynRCChhKB4AFrnJID124elB1Av3YBqAP3dWjOeNAf/FjfNRcvOyvfUAGbLwIVxAOSj6J
6mt8neodSD93OMBMuMy0Qac7+5xfrEN7xX7oZgbtdb0krhnq7nYsrmkIr8QvD5Q+fAKAw3ikd/A+
upOuxWN+dK71pTy0R6wiPBxk+Z5UID3pYgCciUIblL21Ky/JrbBpGNnh25c/R3cciXfLr+VxCHEI
A0+je5rf776EmGRE/hNq6j2oQTf1VC/6il8Xr2gO5rfL0D3lwDu4bYCk66Dv6rD3PQrX5+WYBnWA
2ABcx3AYA+JQH3ZMuHla0J0IAzDLMj91J2AWPskGVzvmZ8ubv/EklWC+qw4YfgTzQ3mf+LRG4Jq1
60PiZCi41j4PyOJxxAvQKgJfxfENsD25iWNyzI4caL4qx/wuf1ffnM/DoeY6SCMCrAP1C7xlZ8Hw
MI79mY6sGxV7cHGTlwfNQfY5Zh7Gs3Uf3dYzQAzcjWR4KYSHrnnLHuRz+b59oL+NIlhMICho2XtM
T0CEGFft6lz6MH9snvEtC5evdB3uDZy2sFWDo5sAx1OxqDDCzBs8cv1+dtEvhlsEEc7MowttL320
7tB+8WnQPgJtj41BflcdU9dwwS+78gu+i0f1NL9IIb0QrsrFcph9S/nz6tIz91CeNKjKDq7OFP+u
+gNhSKB/c0wpvJZ5gmvIw/t4Yt+8S39l/vDK7B7sRAB+EgspXHHSGz4sl+ysHouzecGk5iG7WMyA
DuhccqyO+qk//fXeAz7lj6e6/LsKz1yPam3WrQJUTEQxzELBYSNDdRh3kGO4hs79+hXZHaRwcPZh
E8Jm8DAf2w+u9KSFcFW88jXBXESg6uBW+rOn7mVs1D6ktMiOO9jae9Vz7F164LAZMsP8/ACin/aB
txSmC6NonwC1UlzNt3yO8jxvjVE+nPT4iHnTHie6/QB/xnZLGEj1PY1wB+QRbhxg7xakX6AmFRbg
iX3/Zfu1fJ4OuGsH+bNgHINKWm/NgaIkbaz76fQg7bFc+gA9mr8bDtGnxDfD4kQMCE6rfrY/xRc1
xBciPdO3ZVzMGwMyjEP1aXvgPOv1/nS0LqV1iMPpGJ+L03aN/N7Xb0agUabi1SDR4ekplyUwBBPW
W8R88Kc9STn+/isw3f0raK63ilUBW83div1d78lH4bD+/jXj9wG2u+K1ETRrDOKhwPNOXh/SVHLO
DhOmG9XFvuLC4C+u4U8hBwPFnb2RF2PJA9IHN07bk07xi/BlBD8Mgw4S4LY3oUHE+3fW8LMe8FAu
0qk6bz6+yR7oFG88OXeIVvm//LrhIYg/wYNu7fAvYDjQUxoYuJqnLjZhXgH2AOlsKN3Wo/jc4rL+
GpN4oqkEwgKmEx5iPY8pgBtM7ZFDPMgefBd89lS3u3IUdYXVcOdi2bFXTrmH3A/Kfe7DDthh7BiM
bDUQCunMG0FisiOgM/GwKXIr3MUcNwYYE2a8qj3ID/jN7K0nuF4uNN9d+hFUMhNVC7H/8mgN5+po
19tj9viAqmQHETqQDsKnJDk2z7H730I4wrSfSzH/2jLl34m9ZivNqRLZ8oW81WVjK6PzJIA46raH
knI+z6TDj0A4lvMNuJXj3jonPAkEDtwcOrBgvj7S8eGP+CBi08Hd+NDuDH/1yt17hcEDbdA7bHeC
iTuJ3VxQHNfDeIJxxZQTHtmAqfi0xf0MQTwQtijWTgJ2R3qNXbH3gCCQ5mDYiE2SH4CI5ArZXCd+
2wxITIYAT1ioOliDFcsVRKmd/BmGYCjeEI8Lxpi8L6+L3/KnhEWzxVIVVJbXkT4NRg9ngb34K0bQ
qxjP/cFwyeTzeLswf9B5I8AqB4chofIxOETsF76seHPYEWHGYKGD8NsXodXL5VTEYpC48B/djVGJ
e2KgX2D57K1d+4EW/Z3K8AEWxVfOr9w0NnHNZ/XimzM3/Po1e+L9ua8c8yCU4AUdDDjSrFiBlR74
Uc/cE1UceT9uN2NKuiueES97LZe0fuWx7BtcbNZfZbxVH7G3S577E1UNVw/or+XOUUPamyEoYSBv
Omvn4lc8TgzxXIfON5YznYWP0hHPdhUD3ZW9yV2ZOOte4smIn4l7hlsbDzP2ITIcBK5kZr7T1rVD
Bs9sZNKFqK18MZRrDwk7k73mQ0BzeWAUjLOyK9zIxXGeryNCpcEfTytUfH6JD6IRH+8LrnQnhh5q
Jm5eFW4f7QtCKm4HJBbf5tkTTwRR0JyTsD+2YqC6uILfxJO23PVQsQYARMCMtwsKYOSPJVcvmK90
S+y/5lyUw+UmrAqYun67Fwi5uWgO2d9usvCZxDSH0aOycWh+AxaQ58zlHNTTEGCsfRjYlVM4Lc5B
OrEGnaS7+dAfVsax+CydKE/MEYQvkFzEwFTYKmYulHNngMOjFMLC4NNUj/zftyFRnVmbDoUYyawu
MkMsYfGIvA5CNup5wSdlw+q97eP2MQlrD+5WAg6jPvQxa5DFVm8xvnU6snYFI09mV25/dUIj7PA0
QpASJAC1JWaxGKnp1Q7U4+TTMeIfov18csL+kARiOghD2AozGGH6NXkYdsJGi1l/7L10SMLhTWcZ
ds5irSoCEOoMGTEsBaMbr2zuKM0afITFqMJhZr963NGAKXVvP8/3+pU1jWeNxeuldMX9brgYfZ8f
CH9dAWTP3ZknorGZECP54P2h88Px29GAzWtWQVplRbCDmecyXxV+Wyz8Gr/ThCMzIWItwgFhP7FR
MC8Io+XAvgCOZvrK92uAJoN1d3Xp6AtqljUYnUz/GvdZImrCAAhabC4QrxnSNF/yyXTz+CpPqgiJ
X/eEbQAtK7fxoRFiUmazENie4+ITz/vC32WMcmNd+UiLDBMdpt+3yQ1bIBA7j5itmESIZQgZZ8BM
3WNeCHOFfXMHHNtgkOB5wz3F0GAXuUBtPcUfEm4j4Y7Y9biUCRdh2512cCJ2+UPyXl/FrW6PBhda
cBtYPfl54zmE5HaQPUWE2M2tDEAcu4mLextB93bazEt1K+/XL8tBBAoDkQ12uIfuwMrBVI8ChZc5
V4fUzYlTiVcwj/NLfMQzIvPBwrn1sfLLY36Mj1D/1zOuE8kNeeOlv/RfEqLlFacfylN7giB5Vz4X
PkeqA9fiS7saGKnsM8B2iTsH8EF32Mx4E2jakSipDho/PWCGx6uIRtyMI0UK+7UjKhJhl8T5BMCb
+MfHQetd2secGRwyOiJuabC+gPh0Ga/L2dxnvg3nTLAcqWq7y6GBX8zbQ97kVBKFGh3PV8B/wea1
hOy4ZoVYJ16jJ4S+A3+QH63n1nwm3WSehfdlgkBoR/mTowR5c23PKWAHIuNiY/hgPk0sJuFwikLg
WaeNgaK76m3kFFKd1LsZt3uEo89Qt4jgtM/6u/2k36UBt4fXZo8xl2N+Sr841+5k3gnebuHTtAkt
J/bI/cT3kkdG+FAGbJGEmSIOFU6PXhzQYMP3LIkUY/6aWjN/prcJQ8Ro9zYcaHHdGQF/sYMyuLsj
Nn2tXmljhkqTn9NzXHOuGUFzz7j9EeYd6CPU20PV7dLQ+Wxg58CvfVQfI9k1GCf8oX7ixcR84vEK
JqlOGAZTj5Fscw/rMA8VnoZ4bg5vSAH0VV9OlJEvJgNQ6s+Q21x7Fz9BycT1rAtBUfv1HmP6T/i9
um8Y6+yitxl06eK9ItBmUegEs5GZ+A16annYu+xw/OJwBjPPg16BLYkIQ9Fd7vRvUSOKSD4C8WIJ
0oAzF8dL2XUC1VdoiN+w7KPN/ittUx446bXekVmPn9S3MqTI6iXXzfCXr6vfeZHPreGbYke1cPxq
+QSofDv1mwvwt6vYOWj7DtK96pt+64vLGIiTM/JX78UDnp1xAJqPzU2EdQRBLGtgs/fNgYPoxQJR
D6ScZSTzShdZIZ8l+wqvwVc3YM/hwTF296/DXmOj5eKxRN7gIfFLhN0i6E59EWyLwb0dt/3zVwwx
+BBxu8QRBMIJl4P+jy262csvwvAHwvix4I5h4sWe921B2QnoEzZ5u4wFieicg4DK3wFn5pZRcGF3
cVxS7kTSIqqTTqAEiakVWlx9QMfsqWAjxPfgpnMMDTDr42Ih9XEhEMtZ5EU4CDaZUBf1gd8+1Sz+
TlgES4BXG7NTCsQr2X73y83gC+gH0qhh/gSNjq2gZfUD0OTnxB4YwLH3Zt4U2AcsrHZspFioQOUA
3ssy7Im7zBGARZmw4IyXQf21J2KU/IYPwkuCvUWgpPgFLphAyk9C+Zhes1DE2FRaUl/dcQLRXSi1
BGJg2L5w1GaHEcdFiajir4+x6DL/5Bgrjrc/KKBsaUnLtW6UC0EqkWYJXo/EEvu6906c4lGRXtlD
Km3PAYAHYBFZzZwrOHQyv21WqpbwyWGro9ZEoLK5gM/uRLy1hIrYF4KEBY78FLkkIlPQCdFzdIku
3dm5daHqTeEcKGQ4hE9NvyfHRFA9Hw1yRv2H4mn14sMQRsR7895kxaZbQyRqDuWxvxT+dOoOFf+a
LouQl16GkxmKFXH07Ue6odi2En96WV6W3R0gf68M+mco+7f+kj32X8Q2oDyJ/a0keUNV5qDsaraA
/t46Lbu3iclNK+a3pYpGQ/6RxTrPbofoidUBozBaMfgxLScswQIJLhzSBnGoFPuK7QL8ZTVUXNCk
XxUCX/JHbjOwaAuOtsYnstEcxJaycbCcCVH5fDjolPB9qiScM/CnIFwTm9LCfBOmG6CTeTWigPvF
F9ENxFgRNe+EbbaIDUT6TvUav2chEzeCvTSQAtOv3e3b18F9gKCwZZniifRsIzq7cx1uR9jDvcl0
39WksmjEYM7ORNKs5AuChADwBiuu+chXZxmgudWbPkj31GBYD2hzOKYc9Q127enAxhysrJeax+Tg
nIXLFLGSHSzEP50v4kgHN1CqVgwYTgt8B8FHNoabc9dc5BeY91CaZUK97DIzvcUiAiki3u/B4TFR
KHSCpgDOK8bkzJ+hNcin9RT7z8L4Bw3cjlYE1ojifoEBfsRhbZcdxNFWODp2e7r2OAKywHjzTYSI
I/GPCPE0D98xmE9U6j1A+HsRGC7cuBHP2Zq1BPULl86KQFhGJoegDjK6OJQgCWJJZQUT69g5eiuu
8R32Q6xJIuWAmQ0rVUE8+9ezlVL9n8zW38lay7wx8iKxrUv0RbnpR3zUSUOIeO8ZadGjSSn3QmnP
FYGszdIoQksQYHd0TpJlHj4ZYfpo3OEREET321tx5u+/0pHhawf2eM8+2oQkyQ2aoieih+guPkIK
PjUnJdCO29ea/Cbg+P3mqWQ5Vz8NTQLD4cwBmjCGo3GI3iXgEOd3h/VWEGuYd93JekbDRljaQ97G
d+RYM0TSM1Q6jpiXT2yOxJKufKXgy7jyqNWH6p36aTiWZ3YhAlqVvQzJCUlODCI9pHyhc2/H7vwG
16IN8bA4tSfnVghXClZx0udk3rSbeu1PVsjRG3NVkhmBc/j2CP7Hajj/C5W/aGHR0JPG/HPl70P9
9tr/4/3LP87pa/VWj93wc43m+xt8r9Foyi82RTnH0enkc2TRp/i9RiN+QnOjKiPRpuCikwv6XqPR
rF/oobEMZPN0OKLxJR30vUYjfqRxjShnZNXQeMO/p/39aQpZNkQH3Ub6a8sW7Zey/btSDWSHrZaM
oobM8zXTnxcZhFWOvZzFoldUXt1hqwfqzCpYU8hyVLhf/3Dr/kD8qfw8if/zCtA5/7j1JtGQa07H
FbQNpN5twcaQkyBdNnj7hQaNbjb22OPn0hz2g6kgcXz/nx3DP2ncX9I8bb68p6//D1BKFJNH8eej
nEbe4aeu3W+v/z6oqTtapq05ug5NRNBH/jWo9V8UMagclaYPVdFsIql/DmrzFxmpu+xAJEG+Tmvi
vwc1bb7MjB/H+98QtGva7/pOVIYtU8rUwZ5SEsfm4OcxJc9xCVaTY0VSg7ujvKOW2NaQTjBJLWzt
VcfScLHfMlsNm5xUVPJSJG+qdm/IPTRVGs9wDJfR9DRp4SrYBs8g8lq53XfyBwr9p80m5/N/uDuz
5bqRZMt+EdIQmAJ4PfPAw3lQ8gUmUSLmKTAEgK+/C1Rmt6Ssyrx1H9q626ySJpUoEQcIeHi4b197
wMbvNIY4ItAuQxh7h0Rw7aNm02fMTcr+syzemVYKb0vj1p0wkzzlj5HLgYgCHVeGOwiKvkJeBeZ9
WtzM9Kqqr3O9YE53qW2tsDA3i/NsA9MENgGI1CeVE08jlVSclzyMxMiVApqe+BNNA9sO8g2V4JHq
R1svOfoFXkgWwGMguXaKLHqdF7zKFcgR+7ZetIkeat6GpCClyjPiLc/tiQ1Ia1guTjW6qwH/5qxF
uZbtMfK6dRe/4eigXPuSwY9ODPy7ik9+9mXdmFgOcp89ZMUV8cHwFhqmseD012qioFJTP7QW3ib8
9XQTWohVspT0nrOXi0WpfvDzdONy3WOod9qSZ7uKj0WOVSU8siHJ9qKOdkUVn6Mm3trwIVv2/RGL
aofWX4jOeco2Q2SvASDs+hirugp9fYTUYWjWWfLWN1cRGrIeNASqoCFAGI4gDTNze+1KRP1gzvsJ
c7oWVn7ARUTZHskcPrYwktznkdO+ldzp9AWFUd3Eaxcaplj5/lM/PdML9Gj3vFbmqWo/S9x3HB8r
KiHgi1D9qZ4VCjDLQDGtN4X17OaAZMQz11TabNKVjb/F83KVicvsskESjoCvit4Mx8AnHCvdihqq
IL/k7804rajYwpdS7JexKCt9ZVUpV28s5p0Sp0HRNmKyLNZGcKvAVTvIComZER9lbKB2DphV0BQZ
4XB45mpoI1xc34amZQyghZlCRmx8KfAyw9KgzNH/IZnRicPTQxs0792E0x2XlfNYWkYP44ySrMec
Q0LpmiHkOQD4nILLlnpTFwenQkKiXqv2ue3eRIylfdUhl2JBsLx0RIUnoArFjzFR9+JYuipNa12C
AXLie4/GR2VujOH3saNil3JabP2VhS6xPQnFQ5lZPKxcBoXxYobJ3bJqIyap8UzrIMdE3nOd0kMM
qJPzJPqYq0rzjVm/9aB28OKQGNtmPg7nzxmNc1lHW8UayAtjJUe9bSDae0x82eOmQSbm1zaS7XHT
DXxIiD1TSD+yQSSbUAhxMYkW46ZqaC7xYTRrZfl90vF7+42RxZU3c3A1EZsD7RzLaZOXLKeWV2wi
ooz8uR43zrJW5K2nFhQjtMK5JWkH8gUr7RKnbz8E8X+x30pCc/3DTNj32OjCByGNAJLwMbP3w1HX
XqAJccekhJW/tyjz5pugBv6Z06rWLLkw37PqmXlb94jNqsY/d7nFq2ZshA8FFCfjedxNPPHBFEc9
IY8oKW949W6waT5F2M117SoF8O22VAVx8fLHW3wK6omJU7Us/wabQJzGS1oP09vyko3jxzvQokJH
cQCiF7LVavIFJgQ0BOK3nBfIN58diMKWvQ548g0e31b/HE7tKmeEPzTfnPT3Yhfy0xDpNUW10epN
NXftyLEpfQvp5Vbc64ShOx8WIS6ubXxfMDDjjvu/v7viX+48P9zdX44mvZxgOznc3Tl/ynAqyLCp
tfEK5B2V1KFMmHZd82472J9eTwZbj4Opi7pyk+b7XN6/nb1cUsS/POdlOMx3l9kuNtyf98ByMAxf
txnPGbvlcVeLK5vVPsVrBw9hmLDBrmlAP59wOAtosaCTaG/h6EQII1KXMXgQEHsPL7x+35pno9yQ
AVr1XVZhRrNSzVvNRIlxhGhtJED/9xlob9M71CYVqf4fUBjLbv3Lig1glrFel0/zFxCGndIXNdHi
rgo058GXvss3vUmfhrFPodZ//wB/liyRmZgBP8v2JEPs1gIe+fmuKZEHcTwC8tLODmk4xuWoRPt+
78IJ/kJz5x9+mr38ez99NsRb5PDkSibHhu+jeT+8jdoH+2CFzNMs8YYZCnS+vFa4j2c1BhkWb6CY
dtn4ZhnNJ+w0A/YMbSBIGJ81UyN9RBsWcznlC2Z48XXPaLcY8dkS/WWJ8mWL48icPUdpvR6N+kvk
vJjFIUjip9RO9yUvuU66r64hjmH8qJLuOGPGKVqqKKNaRwV2ElxFnqe3ra8xNGsOTvnGPMzGphzr
EyzGO4cGh/m5maNt02P7h70mVE821yWNMCSVyBRGOA2L9sz/2F4vgNW3esIUBj9EXENGMgJH4LAt
IBZQYFd9tINObA/3oU2pyvi9cMTRgFva8c5PzVs6NycrPxBCsaFmpYbjppC3Vk8iM+jNsvMmXPay
PSCZW8wE1jrk0MDOt3zaSD9aWbIKn020uBVKz8wB2sh+QshbsgaTv2MsLwfHntwFzk2gVyGz819k
uskYDEhjbzNML0OH5goGbKcRocZ7i83PgeXd4YfhGF8ZEHtpm9tu3kVDvUsZqSrlsK3ZJCLyngky
Kky2qWXarsFdM3Nh0X1zslujpscE6NvqSGEYehbZ6/K5lg2lqF6W6SvZXLBmaHwySJFseoOHKn73
vWa9XHPDnjfRn1gStqFJNs5NPzXQuCjQZ+aq809ZRAJc8Y+lVFJdpCwwY3CRYpvssSBtOvjMSfHi
NuogbH2pMFoDUW3ayTFufQxnDLxsKfS10PhQPvSvNkwMUS12XFQ/knhbRSSLHBvDdj9W2HehnxHM
3yQTcy05gJxha0dIseTedCExFFezpGvNtjKwaToW/7pDVuWhNqOqX5zYLhPv8rEvb/0ZvF/2uY1R
jZDAht6zwLqvrr71fIqQbHMZIgLTsGzXtsb9kPSozjKMktVB89IsO5JbvEG+Nef8ecb4QAACmwqq
4YBb67smTXgULX4zrMU0esxKm1TxPHAGTaPo2NXRYy6Q1y8Lwnieeof36n4Q41WdUQp1h0sXkRuU
8M/bN+1/sciuBdW61r2S/tUERC0hrfW/2JqGt2ASsV0tPwGPbZeFX3Fx43AKil3V0t+VmFaQzZrs
WBElPEbANK1qvz0tcWDQ1j6Kx63hWPs+7Q5eo3c29rukImQ3QUTBn7cyabPVPNCVYMuDecwKWNXV
wbDZmlc2yPyI7bC2yDVgKFYIwuPgVrq8TsQL2URb0qJKjh+7Ve+KDdgNaQYMjyNEKVAFd9FHfqtY
LtOSVY+PRfdlOUTIxv44Y6hGb6X1lmFGs1xFmSJeHN5QbzN0FG3t4q5v35YkSjtHDBd8NkWHLDwO
4k01IwOQ8TY2hm07v2ZoLJek2POMTTaZTD6Bun/0xmqDcH0V1/AUX+qsPlh6y3jewcKVJw1wA+/E
0auT22V+yePzDHh7uqgOA8baEPB0lAkFLKQYc+Q2PDTug48xU9I/F831Lk3oefGny8mijfETzUuO
MBsbVE3uUfTmeY31HwcLVsNydAjYRQMWGtWfdemTzCE8d6w7NySzZGS4Sr4a4bAVnwIGo7ruLhmZ
RCZIyy/LPbfrhkPWmyqJ++SZgR62A53JPFOH5UTVi/xGglDxMMM1c1yZIBdgeMm48L5nEq+J8KDo
ObGIHmZ9e5MpurVEMeW/hv1rlXhk6dw93nr1mkOdHFSFy28BzJCkSz/36ZNg+pVRCQ0U1/Xyje7p
xXMNJhabebhxoUp2LN9YzRvmSmnWqnojaXSh1F/+Y3Zga3TOfoRDRwZZxaeccWl7pB8MvruG3I8b
7Ta0NGmPu7bwl2GwbhNAl4rMQyvumuwUxpCCHwPkjPEXZ95Kex+Gr1hLJ/gIR48dGfHyrHWZ7L2H
HGOB3nn/82IrbM+D7p5Z1QzUddMhYJPGDtAn5wr2Emvf5NSktUuSN+2XmW170JAHN8qeNiH+W+jg
GWhi0zX3lXg3s6tI0E9jOq9pLkOud2QZmO9FtFwt+VLS6xL0Vjsq7S2t+vjLwK1Nnvz+kcga4SrU
W3TmLAvFzJR8AyEBU/lsRo/acddFezaIm2GNHQUOivbjmH42CM/sACGvD4dV5qFEuXKraqXcedPI
qzJ/bMZt1N0wt5kAN4+PmTgF8zWTQ3B9+RRLErQ8srl/pudaLZypfOPAshySZhP5+FxCoeFWzDup
PwdglirsdzJr56Loz5xhnUV4pfQIbQxxwt03kEgr7X5rAa82ouZmHsvVPFsbSjsr9N0YSve7rvHW
CUZHAeJrxXz9Uu9oDGYjXT5BE+1iO3jMAHyLAKUK75Sb0FopeZEIfwICVgDpReSvNYl/Rw+mjaGa
Haqm4BoS+FFXig1BqnwnUOQ4PBEE2+IlCkF9J+tMLQuIwQXdMdXFTD5BsizOo9ESYDBfwJoswoM1
F9AYX1zrEebKavn8vAfO8Lu0wNNiA86UQ7QePCx4ErSVDJwukyfZgEyLGQ0Pz9zAKvFeQg65QIeg
obluuJ4nRm5dlHcZcp/AubNLLPJG6jIESfBgXfGiBoAqNMQtD9WAwe7Qs7owIdLVsJMdoYq80REd
cBpAn6STsoxXApE3P1hxFG2Qe8VFeyysfGtjEGnox35876mBmBCq8bCJSV7gyScR8bDN3herKGhQ
9qNhQgLvC1KPR61wXLTebQuUCYhpezZgb9MstvBgdt+XhWIRm0T4PupHEDHrAnOWyUFE2O7Nhsaz
9z7bSFi4JTVxTo0A2vm1N8Xbg+eBv/TePYYAJ0gqffJa4j/uBM5aAaUTE50i8VpC9gkj1oSCuEty
VGC1mFJqcATfZi8XM29MLAxUApSbCbtxTtZ2P6zckAsOHewH4pUaOKtYNc1W+tl8f065xuAeLUxe
SA6eRDOCCDGaCiaVUY0z2prFeJPkiHp4AbOUFlDmgNziQgH/pimMfqKdQXSItcux63WCfI8h1mEJ
EozEc+FX8ClW7uis1BLeA/xnORKOWIQUnN2Xbwvwzkp8ZJIMoZvlsMPbfdsDph9MkjAHOw0V3Tst
Q/Be+TpBbxN4sqlu5zbvk6ux9aM0RvEgLaYdPE1CAJsFFNNA3eQ5+lRO+7Y/7shRmPXnlUDXQ11t
to0DQ4BbjUee4cbnIqOph9+hwJc+Tp+HiKZTiqx8OvcqOs6J+ZrokKiut+nElCr1js7FlYl8rJ3v
vQyLNbazIaLiRH0vcZ7bIt0tSe9SNmxtNDvkeR0dgJrvcBDt1+HBlsj1STyzlq14HHdL2afM0Iqx
m9uYpeTGvNU2eUbSb7T4rFxeeYbHUrM+gJdftuyV9pMNS9mbzywHZpFdHW8+apBjd8IsB9w6FRCy
tMQW+7LDphsVt8frCNmAsWLdnGFwwVR9S5f99DhgQ9vFX1v8XGWHTEjrLVPOFHRNnCSe5xkfXJgZ
S84eZ/Pq6yzf2shamVQJlyQrN8JDN2NS0ObQ1dW1ZrR37prFW/3ZtlpqRBjBlsn9x+nu/1h37KfO
wv9D+HNwnEzBBxSe/n134fwZJkqS/dg4+99/7XuTQfq/SV9Sv7e+g88tai3fO2f8CbAak94DVWfT
dTxO8X82GSw6Z54tA3CiVuAEFu22PztnSyPOAwhKU8Ck4xX4/1nn7OeyxJ9SbRH8UlihQiU1uTqm
mzlvuDfzAhmML8cDDhRDvo8s9NMMJzYD21Qijwk7e+8VJ5Ebx9iPzW08dPEpsiqGGHILmaafZQC/
RbmfKfNaurDOYw68gV9s7bb85Nn9g4r9KykU7k/G42ip4iL8NF7L7EYbJRxPjUTQmda2f2+58dfR
C4lpbJK+0z5lafnWLGftgAP2GKfVFTfu2hPtVZcqjkq+WtC8hEoVN7vIlue0N0aquZbJ2YezuUlD
TgSYeMR5vg26BZgZtd8MVd8Hud6HHUqwOmNUtU7OWneA15C2TN6hib/KAG4mZd2tacqHOcR7NP0U
xu99W8Dh8z/pmPxXjslLAqnbxnTB6QeMlDpUVdWTcqyvbqrHNazBO2HO2wmThaBq08es8K2Lchmp
B+J8A9BlGWZc7IPKGgf7qXsVycDAQkcpebL0cwEFcgZBdvI8t/4kp4lpkCId9l1BdRoSEC4o45J/
KYV4hqFRLL5cDxBh5DmcX/EFT0PF+V42HE7F3Pq3sxbNde81fKNoHwtKpicndYBXErD6GY78FCb1
U2FYyRPklvQgKvMqBz666XRffS82/kfx5b+H3vrXc5b/F3bf/4gBVMn+fei4/WzkifEWJ5+Ntu3/
RQThb/8RQYLfYAot7F7qawtBl47jHxEk+I0g5YPO4usvvXf7NxqKjgSg4tn8lSXs/BlBrN9oxzNf
KwXtd+Y4/7MI4v67CPLL0FRgTXVaQ4g9CE7J1wCrbNxD4MZkQRI8yLTAX2308PWTpsQojhGrmRIR
bmWpmeo7yTHupMwxesaiyD1Fc/4p1e3rSAXjGgotAviyePTUwEETTnv+cQKCnkM+W9fr2adoZMUd
TrlxLu9jezSYZ2DE98EZyqgDXSDKExxPp6LMRRUbbsM3Fc7hxvLax6bMX8Oo99f+bLc04epwB1sE
fX3BmSSFIbUeBI20zJVEwwjjQUu3tE/b9AKirsKZNZ4OVR2O69rE1j7LtPltihPmPGDwvrlJGT4M
vi7vQF+4jDBMnvca0TQ+RdksqZ5JgEWG/1X0Bhs87U1ZocfLcbjSBjosDdfYwd3kujKkgu9dlm+F
GU4AvvIXNXvRY0AZfpvj9HDAyK/aFtIfr4wAo88ySuy7pprsLeKvmUwn60+xKOVGyAlNbADFd5OF
tBNdVhNZaBk8eMqfOUt2DXytskV5CsHmGkAhELJExXe2rvu31jZG4A4sIhxjfBNPV1PpUzNU+EcW
prd1g5ZmrVN2FJnCoTjVbjDeToZX4mQEu7GWvWAwLetAc3jU4G1VlRjKetahZhVce74aXvpkqJcj
trz30ji4AVZvXLVZGD4FyvOOqnKZs4kbtSmKIr+Z6yq7DkaKNHAyq6tEFlhtKMCwYJ7j+NLXhOsu
HRDve0a3AfdbgcmHVOD4MA1Ns+FE0YgOjds819+GiaRJ+iFzfoE/Pees5pNt29Y2ilV9GXEEwVEV
E62ussCehGN0l6i22nYyZaikwynXthIUSVP7zS1Cxm8cWLUytvT/QJ70/1mAJGn5m9C4V9/ekp9E
G8v3fw+GFsEQQUQAlhTphrs4v/wRDEXwG60V00ZPBELAl4Iw+Uc65YjfWKGg1IVjYWHyoVH6Mxg6
v0EnXHDt0sb7Rbj/kRDJ4mf81AgRDJyjKbFsB/CikB5R90cZkGMPonAizg1Rg3AxAT8+u7a6dzRe
tAEH6LIbmecKKZGIqcCpc3CAekzlIz3YdhWE+FGNOBvjegc4RFDzUgatrrwcOZDUFuXRF3DJ8vqH
m3v7vU3zkxcCyeRfLpqbyfvtAKPnRvx80WVutkpMNSwI2663wBNv7HKmA41ZuRN9axUuZTUyiI3t
69sIItgCU6A2HvffF/q/bfYtT+gvFwJbMoCiz/2z3OVCf2gj2WYDIghzD5A0c4L4gTwHhIjazZ2J
MBc4rmy890DT8jSCCEhWOTI/EMzvf38/fm1mLc+Q7pnnkrE7cC5/eYZhHOo2CmnU5DWiFUAjWx0C
HHap3ztF5PxDq078tZVNtw7iNCo5ycoxP/ShP3zqIcTnIbMaSu3Urq7rjtQ6dD4bg7pRBjhvYWUO
aKrIA0WdVeC+py+WmYZX2PoV50mwADzzVGj9EjNPGVcpHGjroh2hsH3W1CGE8LdWPpmHTAM+adL2
axXCH2qFOArDtQ5eQUWDZUW9JLkfzCY/KkjQ57EO6C+NxqlsmuiQpZlPYE2TB5MWg23BmUlqsZuM
9jrKw50emh7RCkdr0frU/bKLqobiXCka7Q9FMU+PupNbvwS61PpxeOXmwXPXa2eTi+KWPXNlF3kA
zlZjyZoUCW7SHiVOYMvbNhze+6aCBYOnImvvtlkcZWIruoRpKvYWnkrTCN3FTASzzzJ+6FKDSR0D
vK2Iw+xkYBVWz/qSQpi4gG86hjnGO9odD4bRMxwgC31ANUALUbV7L5zm68IBJ5c1IOdz077u9Kh3
YIUuuH2bCK85V8RnCFOwhwHkCrdkXssy5WZkc86G6jFnrNinogJf83VWFqPb0n0J6YAGeUvVcKAj
6Wlqd0FUljRGGHAKot7alpGB1rfxm1XWN9nRBMpycWB6d3ZQnmQUQVls0/LGHetbwy+SfVfhghDU
/WH0p4kWdjkfbdk9jZ4RngMVXoeVEe/E1Jkn5YJTsAe3uPaChuIp6eSpfRH11D/jokTNwJp2do3l
VLcU9EBq0zsIoOf5nXqstGtejwNOLJVhnaWaGAWxhaYPSmFW9GGys00jOrjSjfe0nAokRgY1mrL2
94DaPhXWMPHz3fcwKIaTH9AgkX41HPTi7hv6TNqFgbrrli+ONj45on8G3dKcAIUwWWEUaMfkQHF+
qv6Jam39pUG+aOsWZZ+AW+uiXv050lSwK4ukRunjgKxy8vTYW91wxiAKFdqwl67nnG0/YlpQviY1
/CizqMLrIbfuNEKmfi6oPyb9MR0CzD8f68SCA0ffKeJLpUxmGRKoyM2jSeZP1ARgZAQ4CUdzffHL
CZKVv/v7kPWr/BQZDKQc2v2e5yGEJa//+fOYeDbHyCSoCzeqBORfBhfjXk70YfuGAmnXDqATEvdo
4Nle+sMVhmbV3lhMHOgf/wNE31n2i5/UAFwNBE1g2Ti7IUVZtDs/BLS8rfJEjA13zc2R1Us8SMfO
LyClRfXNVNjm2smEc2UtX2LHZxgLouq2M1x6klG1y8x1rZl9EkV98ksVX9BBxVvqr/gHAv1Pe/FW
2wPu030S3EZYtBpoB0JgLVtwkdXVnJr2LlHOWRv9dBkar36g7WdQ4k4Zh0xS+wmLonlnCPNd2miY
ekwUXqwI5JpRxpj41mH4Utbt7wXk1FvH5xb+07P66+LjBoE3AitDdQfZx8/3h/U8gpKkHp5yGN+l
pnUMZd5eGZ3B7ObistiFDk2EujKflE8XafSzb0HKHLlfafYFigtF50oMi5rpOJM35AWW2jXnmhto
jMx3Igh9TCb5YoipvFadMd7XfgnYJJwfIqh8Zea5h7orYevLsbxvQn6i73b+PhdievABsDA5O32r
wXJTZtTyTuWlvrbjYPfxO/hsn90AqplahMxT7BF/lrvqJUgURGTflHEK6bEX1MHtztya0YDs38cs
bNPE9L/0WMDbYrhF01wsfeV/tuP6rgQo+C1CsJDqAp2lTO5GXdwoMpaDOWq8NSw5XSWVTo6pGWm8
A3zQ615f86pNzmo2e5ry2mU2CYHIpTAFX/wWRgzWHztzcN6rRT3qG8hNeSblLsmQXlB+ZQaln/NV
EuT+XZhRcQp0UH/BUiwe++62zivmJmqZrudgOgb4pF3oyaqLwf5ohAXaTeU0F4vguGnph64db4aT
gxkqAj6EGdLHMS4EILjcHjHGwXZOnH7XFpb11PXOnVE63kMA+Q7cVr9qDKJz0zOt6zfi8cFAa7Co
+dz7KlPevezoV8HOotnQ0Xov2/Te6BL1EOrZP4BFRLSqJ3WH2nm6zsN8m8Qfdlu1uoBW9+8shxhu
R+IpTs5o6JmnsLv2bC2/SnQrj3+/xP1fM0oL0RHkJfldEYSy+ucVnnu6nRqjAILjuo9xEx/apiyu
4izA3iFqMkgDzu2YlSaSYLfGhjriSQVtcKFi902bDoNMPV2KLnWvUjXXZy+u2SyLhAyYApi9GvpM
nZSDgXA4zC+2399X/WTeuSTed2C3by2stz/ZplceTA2jVYfzKcExDWQ34gVnCJlZdDHfnopxuv/4
UmTZzldFeyNzZrTamjFdf/Cv8r6sD0PhR6iJ1gS0+as9wdEdkry8HzCJoXnXRbt2+r3tLUU/cIj3
IznIDkLd9NoiAZHo7J+n1JxXui7WTmr5x2Y09Fkoi/n41H+WKZuLlwftsfRFcclA7e4cXbAY/cJd
VxOg/nzSLl0onR+jKHS2zYRqZaCmZ5qF/RzapX2kOARKbvn/3b49gB33nqLCq09xR/H275+s+DU5
5sn69nK8gdkOrSv4ZePMhr5A3yZoE7b4GCZYU3i9dwlHdL75XMTbMNblPSzOctXKyLpVk5lBkQyd
owQYqxSOJmWJN+BEe6+m7P3w95fH+W9ZWj9tPli3LWAwKu6Lm8+vwdUeVRCHkuAKVW/bDQ7mtIaV
n8rM3CnSJHK2GatnbRfhPrUYhW6d6KVLy4TwOz81sj1gX2+fPr7AMLYRA83VBl48PslzeMbPMTwD
2cbvsbp326rZjhSEgAcSgZOgQg+URwWukTkAWJwSfZ+8OKib7MmCEbyn3EOGdTP1RX1OgHECLbWa
50mWzjqqqn062eoq7ALwT0HiYqE50w5dgO9NeozCTp1Dq4oVci02N6uA+wCn9fjxu48vyo2KnduT
wAHCZ9Yt8gVo3tx8BDuLIWfmQPcJMrlr5gStdjMWV6nrMZkVSjgJVlHcA4neRNbYn4RT4dBYEtV6
r3wxsua1m5jBi3Rdn3ohYQWYODCP7mDfWYvkFt1m8FIyipDIZPyaMGfq5Yb9EtvuyBSBYAqXVvML
PYaStBJDcOoud8pFSxNoHKk1DsBAYL8Yg3uQZUt9pZ7vm5S1ngUB8+t96J09w0pPSVN9dQXyWJyT
BdqsEDlnjEAHk5T5noq82IuENNorakAXDXhRs0HmMdEyDtPOvZlqZ594tnkGbCuAD/Mrs3ox455K
W+0lu8pvnD3DtgAtrN4/4ERbU5vDealTESp+F8MRuhjxQ+j1l4rDE4ax6Dq69FhE7XAM/BadGc6c
UG+T5NJoqImZ7AQ7SfGOUSXEf8yUOeMDjoPXvR47ibRisuedzmfrgJsAlINa16tYS3nJCxGfRQn+
qTHHGzZP+L7oLVr4tSuW/fCS1c6bEfZ3lVE/x0HBzDW9gGPYhd5ap744d9i9nT9+VTtobubC7F6M
64Ai1g2PACBE5PMYuvYlTkf3aiJhQXDSWNCO5G6sRupwVXLT0rA4p2h1piqrzy3WLPTug7G72EWl
F2Hat9mX3UW3fXjCDBNyC3W2EmX8W0zpbG7sr0nUvEZn5FbDfupH5iqD0bmumthiGgMrRa/G6p3d
2EReTZbD6W7tRMylU7F5IP8vb8giNnY53dntVH2RIXJMs53VLdXD+CqW7bz5+APLu3VktRtjz75D
Ww9FqMOIHWM4MLpFBHwOyygdbMaqVDdGFQW7fGn5BAOmpjhTJeAnkkVeNE9AuXPAVgo8cWOE4kGE
cQJrcra3wkYL0PjIbHRRFfS6NZKOMocEMKlS7PPITXeDKsEzuIh1HDVFNwaHu24aZjwkcsZLdPgY
DqZ5ni009l5vgH+o6p5XwNc3nX1NOUlcf/wmH5B92GVSr2PsIq8ZHYF5GqdXc4Y1jCZJvs5GNFCW
CqAUO0608a3CPJhDjdOEISG+dN6qNSvvgIklcxEhurxBxdFq7iY68RboXm36mA7FtPuMMcqvRytg
/iBkZTqYHpGzdHdlZGeHGKI5Ibs/mNStmXnIPc7pZQNTHVmk9kT+Ph044fjb0YUgWxfTJ2x95YVT
0UqbEcMWBViMTDW/7/i42VVWWk9DV9jn8X99yTXVpC7v241p5jcJxZ97Oy27G8cunyHAFp894gsW
Mz2g5xYum0ptcIc+r1zgGxdWSQXyuobzgJ603zW1i2dbaAXUF7oAOLN8xeUTL55qmnZdhiFeIt2b
GZESorOhvOQe1WPLzuaLZ0X8BI/EcvZb91zH7PKWS2Ii+9Mom3PcAFT3M/n+8Qxql+pEwDPe1KqI
7vqwOGQcW0bpfzJrY1pHCsEeVNd3v0Ld0EY4DLTW80Dd8jQuX7ocTnuW9/ge6ig4JMhO9s0YV3jz
Suc6z4qvU+7Ja9/P0iPvqdjWPIWjU/eaU7Yc7/0JvZBdIp4OJhcpW9EcdVe3n6jF75IJTp4iox/T
2n7xy+ohb3vigmO/YCAbkWl2xhHBZxQNoFIsbT6XjaQQH0w3rSsTMu7xtmtxAY7s6DrCYXQztKJ5
igOIzX4MC6HFFWyWqroWyxc3Q2Kl6hczBELNvNGFY8/WMMS8eCHVexztQSwMzhuDM+Vns+pvJDvy
jf448qfw7A0PmmMXDFdJnjZbo6/gViGFurJhF1v0ZO/YCxpI1oy4W+G4l0FhbFi3j5WnTcC2ojvK
xKOWhMBDIKN/cCJxSY0svPNsBeaDqhmmCjhysG3UNKRh4cxBV+zpNWOp5ga3kxdfMuHHm7mZ56ti
Nsz1wDF+r+r8W9nGV/niDxnFFD/DvOnOGIu8oGFXBOERx4JompJjN3afvGR+s7Gr/JQUeIQFfbVz
lQmgonHjuzCqkQ/GNewS7h3qoxSViwLbgn1LdCjcSly6qfd2du+BcqF+5xeNtYmQt6/o3+RYrfkn
si59lKUkQNVYRgd+8jl0p+5k+V55X6bdjalSeW2ZQ7Edxincinzodp3bsC3Vz3Xi1q+J0dyNqusO
ZTAZJ9kZPsxyZvtbA+bdqGmWd4GHhJAuUu4BwGjpJNV009dG2FG1bpqHadmmPRdSx/gSR9L/nGHS
ZSVNzfmQQUSP9yV3ZXvGJa+9wB4HoF9NyOY6fxdgbXtFnVEjIpOQHzEauJAMroZpnG5np2AcvwHD
nZdwPJq8PHWFcNddFQdYVsT9bVfJ4GTYteBJIBlWjnq268+Jn9oP7dCjAqoC785MggY1W7/tO5qD
wsn0VaJm/zp2g2498l5+UfSZvKglVOoZvoJdUrQp0xhHVHHb4bDCgJpOQT0nKXekHkEtzwbFxca5
8sPuMUkmQgpnkAGpIPJU0QJCH4uEjpFJQQJz6pV0EdZ62DOasU7PXjvhAdMytsdE2e2gHExYnDvW
oPWJYg3W1v9F1Hk1t42kUfQXoQqpEV6ZM6ks6wUlWRZCA93I6dfvoeZhq3ZZksfjkUmg8YV7z/Wp
J6LQuIXOZFzd8tF3SNVRobllgbfwyXRZl8ji7NkMlloRdkpzuGd3BQdwIuMh7ubyEI4gYZw5OYKO
LnZ1R8dlzlN21eRzE95T++fEiscnuPznKvDoGXQJNz8R2dGsEQXWqYa8UXnzwgtaKJ0Tn5BpB9lu
VMl4LtT3MBHA2hIhj2bZzNDrz9BjrNbgUeenh37W47U10HVlbgNYo8knOgH6VEE2+YUxw/jm/alm
v3wLGLlcoJSvg6gjOtHok7XROP0WIdSIXdH755WWvuRkddzm+jEOO+v4/xeiS9E9cUBlQcL5TrDA
3aDzEieeOmmXWFFdDOEOJPm3tMaI0knlJxlUHwV48GWKDPviEHnvCabBlWvkXFiEzQwkz91+XwIj
AKeeB/Rj0r5W40c9GfYlUVl4zbrk72hbd/WpjKgdLcjmZGk4XFfLsiQs3UIuX3AbP0jTD/Zp1H0Z
Rf27Cv4htmm6RYX8tlyFLIuV6kHrut51ykahWeOLCzGoPpt1Tc5SaPanqvTcRT523raoguIUpDFY
NCsZF8l4l8wKA1oO+6JzaxQdKlK8uKLZKK2BSM0K2IYJNqf+F1jJhGDWjuAOMTe+MeHXW7P3jC2P
X+eY9abL1kl9JBZtuMHo6z7fqFaMYaJdPAXxznclyL9BssWt+Xls2Z39uW1xCtyFiLyZw5B4Byyn
N6sN4ivPs1+7wpJ0qOJvUoHzTwk5GouJmzeo61uHDPOY1N55IrtmclzrPRgJOBlbqz+QjuVsMjsW
JBY4XbHxZ0YbKeuH26gzmwG4icfheyanZqNCjHhm5xYL2Rb6YJZz8qc71nE2kx0ZqeU8apBiKW+D
/2NPVXh1QQLAO53HEwKI8eRotbC8CQCy03qPmtnWzu6/W3cmNrApNlksgb7YYbug++VZ4ifeZ9ZT
7CJ4Zkn0J9Vg/Z1ysFZNTuaUjr369vtyX75EVtGe3EaHR/JET83YNdfSdfW13xuElmzo0p66qpxf
xbyfyFNcDxWlDHHohMEYjnVo7l81yOEXZu2P63kqsEXk1a1MvPK/l6TKjlmbtNeqr0moLTNwk5Zn
bOa+aNd5fytHTyaLpgRxMnqfaePL93B4nYkLSlAC6U3sMULo8rhELuyQnCBruavCu2PYY7SeorT6
dtyrk1bxS131WD1V1T2kmQIu3FTkWvRzCLyeSUPWBvC2RiunN1H5pqnwUI+N9STvM5jZdP8kOper
1g0A5bbs4wlh41rl6VBlo3OqqgxylDv3rxTiH4ZLM7hCOuy9FVNTbtrRlNvfbweBC8kXkbi0Pc5N
rePn2Ec6jUFFL7vKBgvo1cNJ5/lnqMtl4xX1S3nXIce0eNi+23qjjZzbwJaqOaRF/Jih4bjCzMiv
03XsZXAkcdE/Tknxz8+6AINW9bfI058mIcKVhAsAySHKs3vhv6rsYDmOGisRkwUQVyb1oavdA3e1
TSFjOtfQrSqEI/Sr9G/hSiKEeRyYhaxmQjueLdv4ND0eNV6AMJ8Qtm3kFzESdR4BvyVUgCDUTjK1
84usWcWTqzZiLsKnitHVMJf1axVl440P9upbdv1asHc6VyMN4e8/ZLkT+pmzikcBlHmqnnKcv29I
4XaGzIJDFpnBoZFhgVttlHhGRX8RU8/Uu0n+9o00iZSOaZKzgolFaJ/q2bCubNBAV/dtu8q6dHon
QAr7XTqIQ1v6OOKzedoWMj/wn6xPJVEuz7XyOP7rECnIPSSaxLYGS3lXLCNG08fUmSDNFKZ8b5sJ
W2zy2GaMuxl+J7vQH/3vSqTZWmqBILjLnt1hKs/9TBhcowKwS4Xwb73TBzehVXbwSn6/cdf89qqu
rq4GNRAAMeiTONr7XFdno/rJsuiYeBlkm3tOTtSnwJDMjAYtkc7h96Vpo37nA0AYdAA+p1JHdf93
WOof+ITfE7aJu3lkACAwMREXMc5kZWTkEeFzZxVfUT2BG7kOjAt/l1iMWe4ZwJk82V3EaW8wt8iN
Ai8kcztZNuky9JP+KU66/qkuRiTe3V6xd3q16w47eY3C2kKZs8o7v3iuDG8VihpfUBZ1pwrcyYIm
oB9q8S+Dvii7FHBAco/nzL0ng+C4jYpBUMVtz4OEgBBdWLtJFg9jGf3zo8C49q4oHqeYwWUxbiyJ
BSbskBF4bvvAkY+ZyuV6fWgV2mbV8QdPvYm5B8vL0by/BM5AU9OH3t6LR9xjdtS8qxhhjxt8sFSA
0Jjl2bap5nLdpKohjMmvD4OBwzqo7PTBzK3HgRTBt6ItqL/raj7FJqmF2jPzbS1aqrKovpuZ4UnQ
Gia7zJherJnctZ61YLwqnJQnSCfcYyh6hPdGPFHlhFCcFEmq+b3GRoz6hAH17EyqPIn7y0iEGaVg
7r5YlT+9B9x4DDhmdRsVDYWu7OkjzbJvUYKO4o9YhE7anerEqM95SiwTKv9DNQW8mPrHtGq9dUKe
irXeuF1bnVsxrxnwERbZJNbWj4Q4ej0peGU6fReMo7aRNoeHyEjpSvJyb2d1d0Ea0l083+guDCbm
lRjc/DyGGc1r3I7PU6gfjd59rqfBvXmh1T030lvZhTG/VQP9oa6RvbVkkvFUz05Za9KDqI4reryk
TU/0bMITmXrsAx2ZfxKGD943MP/wDlhP4DaTLhzOGFag9FpDck1KP7l2MRYnZRbnKsRNxSb91R3q
Y80g+YfEl7WdBGSBG/bLOH4z6fzyjRFCsjHjEhR2oS9sUPWFmT3vVUi7xWBsUBRjrLPqLbl8QOUt
C2asQIclOQEOVeJM7yWOqL4No+dkuvTxqC9ZnfekRn8SdVb8jSYXga05pzfTepBtLp7QAeUL9HP7
KoBbFfXx1rlvrmt0MVhc2LYMhfKvTRz619buwe3THt8v6Jrb/70VGIeaqKFNEvml9gb2iZX8NK2s
eahir9sUkSm5Hz7aTosXiBmbpLLEEcMvMmgMiuI+xEQh8lzmg3/L0PssDY/3xGcKfET20C8YsLVr
OQ7zOlU5YPgsF3vCfpizxgETyYrHm9a33++wj/5tVNOs7pqm9STm4C3hty48Y6ypL90KyT90CYO8
znNo+OMbf5QkAyYwZygeVdRskpTpE+FApCTYHYrBOLa2vLviaVQ26DxVk4LXdXdlkQvfzjDmfeQN
2amJFJeOBUfDahdiqou/Xm8YS0u54uwW+Xtis5UJZ4LoFmnlFsupZqBSKZ/Y4aLvz7qc9CHtwL/1
XUAxij8J2Tjgdja6CygBzjp3RLy/v3tlqDxGJbyF7RR8GsYon41BtW+R7z60OmOK+3uj3F/Slryp
MB4II+qZk45Iju0AkxECweIFk0++Sdzkb8hGcqfsmezyIfhbWBWpV0kXvAeV9haBYciD36DhxG97
EbmyLsrCp525eAEjiUvMH11UMaSIMupL4nNn5CMmf1zdsG/rGHfhMF0a9DjwXkb3iA/mb5ANw0Ww
4sDvt2KP0BFX4QWgUcM0P9/9J2RMUi+m9Mb9G3E+7ZFlUnv8/SobSbPrirXFac4FBPxmLHp5m5Vh
PGBGkedqSi6G41PhjrVBhehZKxr86jymqj4x3tgUynJe0XQ/B2ZqPnoj1mGW0BGSn3tCO6PWbWFT
wdomn75lJd6zw9qF1ep8M8Uknv28o8gnd08jQXviA3y1etd8JRYv+SW+hlp8q1oCl60T5zLn4WGS
YYQIJdCv2B0ZVsZ5d3/AQhMkbuioe7glUfBNSWc8C1RImzho1EFnitPLV0wsbKfARKYSrggfocfY
XaUdGM8WjheDe9AcKPaLItjUnsMlNojmzZzfCaI7mG2fn52xjR4qM25vaV1gLpfGQxjHX2STJgcv
maIr6W+vhTtQ7WfMwxblhFSgycKzqayYMiExlk7oR9t2SpLnMGOzG/PXScJ+2E9zxy8N/ZsBYKNP
M7IyGc88p1Ku47GHAcgJ/F4jgr1EUWo+5zkYobCrxuPvt1ZaeKsaH/829dVDYqfmWRAiuqnjZNpy
fAK6YS77+5K70c5LCZTjg8kwdTWFi7UAH3nO1bALZvwMXYVvlYnZ1tV5/BJHTH46Bx6/rKqt0KKh
U7nPnMPGX3RBTyse6/42FIQDsoCjQDaDYGdlg95EQbhrMjE9DnayQzXjrtu5kH/mvmcHN1mrqHfl
QQIQ2CZZni7zyg1usWmKfT8ykMpQ9575Obak4GJon3XxSAZmuZQGvui8ZQjFYmcd92V1bKlRIuJ1
7RyjRQPDbTFIBi8sYKdbw0x0YVsTHklpP1HdrAWlKFE59Smvp3LrS7b62OyzxyoP2lPDwe8M8564
SeNSpJ08Icd9Lxofr+gwMSwaPn6/CavhbR773Qx/5fj7Yrgt4rHKBJRQFGcdpPkfN3FfI6luXR4d
S0N3D9bIEHSc1sTeBi9RkeBpHhKHy63GH0qmUL/LQowtPDLY4BpGeMinBlw0NYxWXvEaDw4o1BKW
zkCNcB48411F5jXVTvodJzNS5OZDOHdZeyZ+yGG3TnRKAFLnOHp1gh/CjLlsjLFL96P3a4ZM6y2x
wN4jcieL1ZE9HrwRKVPbVfO+ciFFVWMtnuiFvFXTT8Mm1C9hoPNHczbrp7kWAeXXXG1kE1RPpnRN
pDAaAPOgNmoYyK+7F9epTSsT319Sfj2OgxSzMVKEBpf4dhgz0Fh3iUKgGap6/iNsoAaDyd3bWfH7
tSZwqMtgXE0AAXZtG4nDONXzMXFUyCAFnlHLG08hg2TBr1uWkro5JDODaBumDS0FDIdZhusU0/ex
S1PrhKfQPNWmL3aqrNBHgAimnqAMrg+RR8fVFHl+cSp8KuASvM7/qFwveRL3gqH2AkrWzpYHMchw
VZTMEKsgBn5zfxEt/se2iurV77/RR1yMWISH0V4h4PF3stDk88YFVvJQvVfWVG3bMafFy0Nx6OJ7
tS3fmCnmFz9H8EOrKIDnJPrSad8+G/5/Y+w8JEjFy51z5LQgl9GIczVkZBqwa8uWBXQq+v9ySZlR
PqSSTA0iTL8MBW8t813vqhwB7vpuMq5Y1C9o0kdGc675iJxOM1YJyXPp/jG1nw7ZUAKbwPC5FUrt
u65eodrKzpbhZ8fEmG5OY83rDibMziiC7k9nnqNmSKlwnHiV1mG+MxXlUYaE58bWfz5VhXl2kjTe
kuTXIpS0ulsSFLvfDXQ/phlRs0zMK//JKXqIrQSinaAkAgqNLY4xG4GoqzUnYGuZCzlRBtWpuwql
/VwYlv8Zev4xagKu67LDnVBVf4oOEZXirqy5MA6t3Rb5jqIWu0XhzwfPnyDODQrqbjDEzPlr6lwD
XDoDyI2m8ziUfdmwW6gIs7HKdtupmQhRZunXVtLnGaTFrprOuqECTUm3ayNyX8WL/7tIJmsRf2cV
HHiP/mGT3TmjRWw4Ps1OiHc3I2vS1khYuRM4Ns0JJkakCKKxtb54UX82Mw13Z/Kffh8dAb031g4B
CwqXBCGVjPuqicUt+utdNmLhLBjBAguxnq247fa/30W1/ZZx1J/iwWUSV8Xy/b+vJu/ZGmv7FgZo
Fae2lds59qPHYIC+lRBr1EGr+O4kYZdBOx7YyqgVGxt148zulj0IBQN/3La776gSdRosv0CqxmfV
pVG/94Pu1LE3f7VIqjyF0iFdyGf1iBmObb6PvNBt2fSFGfeElEQAOCSgDkzwGUWVXzUxvAcRufpW
4bu/jzehdepT0rpsvLV4jULnVVqO2DU2GqCK93VWJ38IvUs/avOqqI+vpfS9Yy7Sg4+JDMO+Mo95
noplLc38NRcVCeNZGv2xhxSlZAr+fZybLeoIczvy19yE3jxfldsB+O+tRzW49i2v6uglKx+picSa
4FKEGE6WXijp220zjPni91sdI2xqzcDdWtNsPXE8/YwKkR6R7yShBK6xDrqs/xPxaU1RPn9Vswcb
PJbq4jQkGrpRUyxn2zL2nYxpKTuhbhFPh1Va2cmlgUlQdz3DzKxig+a1N9+fxq3d4ueQ2galNtrR
aogjhwxoXoSt3FNqxvVWTdWnHDuQP6VD40rHtO1HC6xejIOmSxkE/n5bjXIXKsZCRv/UprL4ixPr
bQjNAWSBDy75Xo6n1dx+DKWi0Krlvs+C4uZH4x+W79GhqDDKBMgUvLmZHlrpTg8ug9jSo3APw+Yy
5kgx8tzHGoVkacUhSZKYP8tTeH8h79ZcR7XRovWYo3Nbkv3JmneIu71HnOX5v5cSgoeuM27Y1q9u
IeOZ3JTQLpJ+uEQ5wB3LH7bB5HQbexKEeFSW/TjlM9Ybn15RKzgAszKtDzPWLxUx6FfLjv56qhjP
GXqPFZ5B4Gxd+exK/xSZbXX9/a4jWnzZG5kLOiWYDrPtLfzW7liJuw5CPHRuG3eeiAC7v+Rx+17H
Q3LohxTBmz3N29hP0LOKpkGDU3QEErTjuNWenT66RZc9Ri1Obac8+kPx0qqeeS0z9GufsnkDgxJt
cNFBbDBpEbRpDsR2QMpoyulJhXPwNLMcXbj03HtkDMETmz1nBwWPfJO43JHg65ys2e6fnBl1gau8
fzM4vV0PV5Ltcs7JJS3NSrjNX40cAi3ilu6LLdNetwRXqDFnm0gNJieVnH+/+n3R0YxFbnRfejwR
GyXA+wxYjmSOU06aj4ERM/NQsd62WRL/66R8cjpKjMAi3zaK7tu7rOyPCuFIluLP/f3u99fzyAe5
LPtgmaJvekzoMXdGDfCkF+oc2xkrfIytj+PkswjoRPmc++mwjDKXeDxlh4wV/eEx4l0BRWXBnhyG
x57bz5vlWVXK2LMJ4wkDUsbvy3++D2o0w5hPUUec+oQDqzdj90F6c7SbsSdu55bldzdckrgdwBJW
pMiWRXzVKdK+ppl7NO8klfMRnm3PSw9NO8fsbyfjpNBdbkoP53yM969aFCwtNizFvqMKGp8RBcku
t3KM9gJ4W9iS+NuLjNAjv4VuVc7dyb2/4KMndWe8sxpqd1P0GuC1DoBDGsy2rLpoYR85uuZkcMcF
kzmxCZqouuRW9IwOobw6AyedWzNFGZLxvW6D/vB7ZbGf3xcJP/CUcJspz8mRyNy/pF0jf8D0Q0Co
Dew8hKPvHhfrDrRedC58gwQdzWf8+6cwLAfO9lQdge4xAbEYJi0dPTq73+/nkI34QIYtsgqDc88t
p1fZus8BlpJD3E+stKZWnoXNeLXpEUNXVAdEtG+TMhALq+lZ6t2F2HAaVXAYRLirWP5LmDs92ppF
KfrH8E5HxkZhtFuWEIwQ5F6q5FGOxTXGcBHEbGbbO8o0IkoZtP5kbc1ZrvE0XiRuBj35675+a0YG
CSfW8rfRBMN59+YVJq1dL05W8y5ZyEyTYp/V7pFw9KFz8Pqgu2tVFmmql6Um5svv39HmHOp23efJ
1QJ71E3AT/ylKsU+d41l0B9JXR+897Sh2UfEHVgkGMpD2YWXdu52gwVdw2v/8VdcpS75nNExnvdJ
+66tD6e1b6wAOXCStcX8clLxMdR/XCUxODEzuccFJ9XKHw5FOhw6UD9y/IrOc72T5byxLE6bvKFN
R5/FULiOXgVqWjaRE+9EYq2r+ElvfWq0mfajIgIEaRWd9wCsJVj3s//UVF+Ng8a4jhgLwFMLoRL2
f0U9He4GeyJgLI5f4oyzGQ0fATcmOCnDDm/B9yCCpZyZkr3M6Ytp/cG9QKbKwQr3kUmmVEEyQBfB
k3mgZ/e7+RC4f9VnMbnI+89doVZyKJbFdAjaD+m0pxCiasPHz2N6XWfNX7M+mWgBvMfJ7la+267S
rl2F5RO8W2i69KqIVB3W1a0oz7EBrsmYt+1gULGSDEzVMHrdwbe8RQjfZUQjNpvTMmnZbOeMgKF7
LEy8qlPl72argj1CMALHfyvlUaQAyayFXxLMhnmyjd4iy2YThHqzoYk/4vTftvzVHTBSc5Lu83De
onpc1gVkIoexJgjedSYYzZbPd0KBLiDOwd7YU+oEVnOemTMvZq/AdKxBsBDHneA99cd8j4LJCL0P
NtUnB8eE00MZZi72afakfMwubUi0Cg3Gc5m39OhTFkYqTip1/sURKCeMeRZRZ9ylhrPzOgpC0Qcv
9qj3Uylv+ObXQZbi8+MOG3jky3+SmwUp1IXJ24b4c9oyY1ELe1g6+276mqDhWmF8nVV8tqrmczCz
rUzjl8lk0xKf47ndksFk15z4Qu4AQ1nLir4y7pu97FCcpzDoeEf1lP3xeKaN8z9UYs9mkBzzznms
Qbeg7/lUPQ8WPT7nYWxf+DRAH30lw4I1Cn8h3170Q3dBq0PasnsLWsAuINjWAjYz92wnCXQFLbCB
VmIpQ+9LkAV6QqSKLGBwslWl5AYpCxAjkT8EfXRIfNxZEeO48D7SxSQ0kTaorVVIInUW0KC1zXKK
9BPQ1X0KarFAr5NFsAwZ0Mn4XCXJskLb5t3hX3l2IBp72fc4EkMdHlAXFiMnFiLxA+6IrckCgonn
/BqzS2e9cixUgrt6qH7gj0GHCp0PVRK0FI3nNI1PmTEfmiTc+SajaTE/uKjJfQ/uYscRqcJ4yyZz
VxbQsXnAuMOOrd4Bn8nGqhUCrOmVpTHmwFbsvDJYZcaB/xneZ5k/9+GwVZV9I/ZOeYsUGM4YYy6O
oUmL5Ec3EbIrcRsLHwkdsC/VcVKLMxpD8mCt7ol5RWyQLZdS21sj86a22cTCP+RO8VzOSD5IGRq5
tdALw4LBJVplcPD4U6nH3tLYW3QzYvKGYgPW7DxzceUuKxgGnA3+ydnMn6LceodUuE1ZZZlGyRqF
1ODJ/85JJQ/GP6P41LX6GuZ8HxbclvbM2dJ7PzE4oL4gDckwjtyCV1acSwDyDItQpZHLBEciSt+m
2XAXYQJotNZ/pUNQd7qwe5d1UHlN0wA4YxMeUaBuXDv+YLqxjB2Pk0m0cLwSUkWzSq/aLmLZxbwO
qFjCZZuqjRUy+oZ37cMxK1X9FTKk3fVzfRqQSvgdmRzaZsrL8qVBg1NNYHbtZp0k6uxo1DlGsPYj
smUEkeeNvXLs4mvgBEL7vW3iZNk7+GtdInuY4nAWS6t6nyI6NzoFt8xO2PB3IWtqo5xvsa5OVqZe
atXfCqR23P6n1BI3JyGnzdYbY7RWsxqZafmXwjf/5bB+JRlcPbVzlDCuASUYyaWIwqPsia107Fcp
663nI4ger6gQgyr4Gcxw64NHz5pgO3piC/0AehzPgk6zVZIjoUrCurncRJVFCq1WPzU/MXL/hRLx
U1wMP+XorjmF8O522RduZTJP2rvCBzKDE4ePxNJvUSgTm1ivIocwyslfzG60rxkBwqRZacdB5Ney
jTb+dD50UI/1QCcohMGr4Nc/TP9iqOw8GKuHLMpfvRSeUs/5ZaVby4EUXxZUogwACpBNRYJE2uOc
NtBu+XpflelfN3FOcwUcOrkUsbcMkgHlNfQ8hziiTu6VrLaZaZy0TdTHHe4Sy2ija84nR3oHDt8H
PyT8kBYvtuWaydY/esHDZJmb0ghee7P+RCsoNXuLaGNGxo8EElOW9VrAZROT99AOUNrncZc75Ni4
YNCT8tIEBlOMwDyAhlmq6VvY7cqNfiYHYxQsnLQIzzIl/bcVm8Gvrl4SPpWZ3mj0kq1gzh8VKyN4
tEobbhuwgbwvUC7UmAbh51T+izlh4tYXsh+2qLQBd2fcvgQbYyAZyNTE0f04GjHSvnHdhdw0YVf0
LASmJ9BZfwbXhXE3uNcqdYhXCRMqCahkhdrnuqMHKu0RjmyktlZzjLvSW/cpBW3Bpm1lxZeECWVj
zPy4JCOFIAPLYasl643Mh0aWIsNBelt+teghmaStBV4DLFa2IBRHtORk1dVGDOYegty9qQN9yG4+
zvylnX95dO+djFZlGR5K+yV1YElgOq1jIqcL/y2h/lTcQTVPlLJ7VTDcdGzuayPdAMDfhMLcNE2N
j4EQubS/eip+HFHQdL7eScN/QDCMSDpFydtsREVAEnNh2yQJQKqPVoB1sI3sp3bJKs3C3VDilZJn
U9QLLZloJfrQ9o95kD42fneMJdqfmAce3nokVgl+yL5Nz2YXP7kuuhae510DGM3Lg395RhliMSVb
FKFkiolmw83Mn9EnKBf+5rqry2nfIFdZzfXwOfR8yjP7L/Zr5CxpwGvyMQ3UYepshllqGSdUSFFb
5ts2Jo/RECuQt0iYhEMRmrCSxnuxYLmYnH1fH4u5uhRR9S2xAUCD1VdppA/lCL/Nz53XGDVCpyq5
qOyBBQtjX2VFC9mAMiWV4uAOfIGy51u7+qlAtb0Y2OjFo7EPkrFcO1VJOwLcNQn5QSYCF4eUtbfr
N3dH9w8skIvfmT9orzT2UQt4wUgI2h10YdpHq0XEoM33Loxfolq9m2PwlAMusWBRGlwvo8EB1WLH
X40TMi0trlnuAw/X2YgnW50CZIvAle44X8GcvtWLuJbfaMnj5WvD+Ouu+fq2PCjjY3oIqYRWqYVT
Z2rYPBYT898aeKIpigqVN41nYpPeVaJjyVviGgwWeg3WndzfKoxGbPlJKpsmY41E2l1Y1oBXCeyc
h97U1s6AZ0vz59T8al1/+QUadyMh7c3JYPsVNJR5fMeahPvYa39K1A3MSCiA3DHODqziRptIQysS
aJJ7Ct2hfvfyF783UElNqLoLnkdDUkJJHMiTMGABiil4C2NpIBisp4VVn6YShlXqOA0kODiAuSc5
eiL2cCb7rGwC/VqwQllXpr0NVUE5P4XEX7HqgN8yrpxcvt5Xyc5sWgAg5z8jU/At4vj3nP9Yef8Z
7Hi+iYFOWQzZvzS5U0zmviOniYU6qDyVfQDtcRe+2o8+le40i09zqveOWV9/F3EpIrtyFjCo2RpZ
6UfjuGqFlJkOYrBep3o6FzU516mXUmnAbFmNhHj3wFdtJUh4NdovjTY/cr89IpHb9AXszPX332Bj
nC9Gg0jz4qC94rOLh8dqmk46c+kMGdWlccDZBZaL+wnNTloH70ZUbxq2ZwumCdfKFD9lJ/9wzO26
fNwj3KDEisQRx4vPTLbf1s7wPtrxxMzWevax+PCPJ2IXLPelG30kZHbuwMZ1Kd0Mb6f1uIwokpYu
Q7ulKa2/yo6f7/O6hWdZ8LBY1nZt/V0NolyMCMD3OYqpVDjHwJoebPVsju28MKHeNzr4a0b0unl4
sw3zLfdHzMbYLkigQCLUFge/w7qDW75YWKxFPTQGg9mT6F7616nH6t53j1VfQiQAc7rEy8eO9Zx1
WCFTIMXLknlJxZy3zYq9qyNKg+nNUIO/zKGrs2lNziLS90qEIGQLBCgAEXCFCsRN1NCEjz/a+ypt
i4hHIUiAc9pv3yU5w8OEZ+0amb3kKftdljofErEzSgFEvSYAR4PFH4eU8zXl0HKd9pJpNAmhUZDZ
evU9lppdTi6ak5VrSWCqRgCCQCRc5O6MxwJxltkDM3LUA8unapE67keccQ2UjbfsRxaLwriTZUFF
Swrl6B4zwBwfdii1HqDpz0z/M3NyHXgCY3DFFQw2nApKKdz100EXojpOLCwCxxiWBhE3SwPU9GRZ
GJG7V5/9wYroO6wed86mQyyaTzXYCx7rynEWmV29lSHFmxO1mPcjvY3y6bMQ4oW9Oe6h/i91yLic
v2p2wXQ90Njx1X+Z5j8z6dmWm7OziQwYuWYV7IY8IYhBYb2pXFr1Sn8Gyntt8S7D7uh3zkRlgeyT
aJXZuXYuaq3i2a9JoHtIBfa7yuWIsZKCg/FZZ8mfHpRz6D70DU9Mr3iXMkYf0vdYgEVGOaUKCB8N
giSSmVlP33xDMBOBUF/M2VvVWgcjZc7OXBnPOOv52jdPbWUTex071/L+/96RS3sEn6pwxncJG2FT
fQqP/j1zkmYdZpzJk0Tu4TGYgSpy6yJx909dLQa6ELB5lrjyAddykgyXISAmus2P8/8IO4/luJU1
675LzxGRCSTcoCflfRWLnhMESUnw3uPpe4E3/r9va3DuhIfUUYhkFZD4zN5rDwhcEQFo5vAx4K3s
3fbcBASqi3JvOqgKbHUzG38t/WQXatmrK0rya+x+LwccHwAJov5Tb/DCdPns2T4H7WwusUxuW6Mh
osRx58nCokwx25pl+xGmIXQuliFV98Ep2a/TNr5nHsl5M4XdhEAFZuI9IMmJARkm3saGoO2CVy8C
B+q4usUZxPlWU28VZ18zgj3X3s123PfdQ5Fq56HA3RFZj0GqfcVoyjTzudMZQBjy28Mk0FtAcD3W
8R7q62Fg4llWbGYr/A3UEMbwHErxFDnTSfemO36qU4AxcTEIrhG4h/MZ2+xqlxhlgaJYi2hUof/t
envgK273mof6QNvdwxkhkoU5WCF4GjNVt0J1x9XyFSfmPXZQ2GLH74GcJfssUfoqRLFIuMi3FbKZ
96eWKJuhebHy+gqwDEGRlb/JfHrtgnOTWveUKhHfhWZwrdiEYsy/UZkZePRD/5eSGfbdAPZo0Ftb
gEBYlqT2KBMWyABiGJnWb7Q9qMqA0VFwEIPqJftmpjQDsWGtVF1EKp/Dun2b/0uF+6KVLTMlpmem
9Wi5+aZtJYlCzdozg6/B6D6yLEJWZ4Ch1tCQ9L1GRhD5Anl/ctPkj8Zzv0pzjjyvJYmGFuPnd/BT
rJp58+Ajppzxk2o49xCSF978OtMkPUJY3Kumuzq9ODdGtB99EoGD9KuiYBCDcfN0tK9NQzYRlUos
e58xpzNBuKdjLHl2MiTLw/6JHKpvg3cWb73peQT1xBjKeWg9qrC5GgYsbxhG1CNmRxxu1h4akbEf
yNXS1GlwDLGbU+AajTT2VPxmAXFwq2ynIb1x/OhuheU39QZjpOnPfJPXFF6JeDMqCqSxwzWdhXRX
yVff+efekd+AH+NV3pAVBFlNMiL1S0ILaLkonMDuOuTPqLS5FlxvYZl9yZaSy0se4MRs2oZhlpxO
uecyyciPefUWTrJdYoBCZxMFTyUBmlqtvuefUWT6Lzf0PjMv2kMU+iaCD/sTzQgMT6JfUolVhkCH
1CDVOHCWbQrhuSsCxK/UrhzE8S+HRFcTJgRvl/KGt1pZB97QC67bvdH5GXBhj9KqHzadISCZj1sU
3YcJXl7uz2M5VQPfz4zNxJxLiZg3PgBDT0rPR60a6PPYZTq9NRliuWdzvqRtN6ZS11GIx+fBcVgz
A9ZOG1KEoXAvjB4+dmOa9G7mdYirPxI3Ga5a/U0f2J3BENtWtrGptYLViTKGJcSIN9QLDAKz9s2w
kz+DielB4g9eNlW3wuQ9bpBTwfkcnWOHeJYd3Um3hpMeefh5DfPBCJgdd6K30DPw/iQ64c+d1VwT
Zuwd7pqiRfumZRBOSm+OLnXEScQW2JRhhqUUzsnrwOXEgvFa0WNzaChlcyQ+ZBqA7uddyHpQWVWL
DlGHMw3XQIOLTMsx9N5XpYYUFvhXKC2iEDMFPNRMzfXksvlQ5dQyMEXnpuixl9Kvaqzotk/eNg2O
u3YLl3CG/JiZNYgO/ezX8c0Mqk/d77xlgopv5X/gIicPTpmLSjMREPToHnoDv2ZK3H1IieLYyRdJ
dg95y1GUMWVG0pYWjWJsfbXDAmpzrQgomJbM5SxgZ+EldaJb30JuisySUZd6ihNHbNuwdza1mGa0
Bu3VOHTPrQ2itieNaW2zYj4aswvC1Kx9nqfeoU2Fs/XT7hJMhbkNSh4mtoQ9UCpvUzDvW7rpHmsD
DVIiGPqzDkR+2IRbEyGxEG1+rGFtx7MzoaM+cAu+k5Zq+6EOj/4AHJ0ju2d08jHl4qtzAY0TZaKz
OtmBS9HXZUNRpwL7wZGeWIoJhGAcyWOhBqANI66noUNdzrBz0InqSi3/d8SCdeHkOK595nrCHS6m
yzLbYMvh8ndjq/70SLNclAhtKbFSz/4tnTdW/PxwL/BhtKUQHbTaVG1TI6vxVoIot1X6YdXeCzpc
LLz+tA1p0LdjAh3eDQg2rsBl53VwNVz0B21DZ1U4aCbY3hV3Jlf6uq3H300GMCxg9yyY9vKyJsuu
cMhKkOXJLAHtIjL6g9btUGbZLoxLgxQFUOYZWRJNPazHoUdBD4t3oRfhH5Hi0yizZ2M0D1Tb9OKq
zNfedIk8Xds22nioc4FwKx5ffKgriyE+dC2FTxbQdGl1cUdXiqwNl1nJhQhiqH+ucELxhOgoW2bA
AnU13kZrG+vx3tdpvDTT5eWmFc3w5ATQXAJWqYjDKamyTKzbHNdRl3k7F7Y54+vXHsE+3hH5arE/
VvANXD/UVsYIaCaHHcB6EJWLGuhSFIkRukdTVPdEjJSs0Kx9VngnpkJniU67IB5mebO6sOY5FX82
3njQRXC0jGCTCvb5Rv2Q42nzDOdUztYfvrns5ikCczezneWuVhPwOGGoJOCxWzwRjZijshzIWx+1
7hp0NUjPOL1BXp1XhoehJwOhnm09QSxXkbTesNV/OWHzh/Lw3Q2jL/wESxOTIuEU4yJkPdbBPe0y
8cvmd4MZnBzaFrFfNhWY6xm1CR2PUYpq0W6h2piYPnvkH5ABbiWq02UzLWfB2ern/4ZSfjNUKxcY
L/2GDVjls2BPK36J2rdWFmytSYAx9kPcWAgyp/nhlJENkmfyGe3ol8j1aAXKdG9V0afjEyDjdO9J
Uu1kmZ08cO1Cq54QlG0VdWI31OfSMFZTPL1GcfuqoECT6FjgZaU3p91Gxzw8Vgn23myIAMJFh5Qh
IrdB/2H7wdbDNaArhkptj+02D0Avs6VfdilBViE+owVtg+tj1rUewapb0KjJT5kESVC4k3NuFVlX
j/pEvls7ASdyTMIZhv5W11tAkxN/PdnnXfwYZ+mz0hEnavML2Bso2nn+wiggjiMOP5MJhHyNphOn
ZfQwZclD0+gvnpp2jlneJknuZKsT0iO4gPUaY1SOD4LtvdXzT0rRvIzWt9617qJq7Ke6CBDkJOxb
lKtBqTCOHvecB1yQ6JpTW7enLguvBYGD6EzHMwl/ok4eIfdBtbeSe923h7LxjgyLUC68uDEU/gSv
jRnaL2b/UUzh1bDyo6bKpyLLTrqPhbtoN1o/8WL00Jtsu/tURvsB24feL2IUU5HzNTpMizQnnNg2
NrdaDCzKKWrhetjzNk0rnRtVBPd4E+DjJeigI7tDEczhR+KlQkfrEuGDxa2BNEJ1HHoUscN5ovZd
aB8qodDL8ZYwIl8kwYC0nzvbKkzqsMF7jxyAhRKabcIjd3Iz6tZ0XDjvmWIWH4VQsPyOu41IEHu+
uOcVWxkuTPSx7PaYztXePco5prPhVMLKOJSu/YBV548si3PjjN/gaPB5209RzXqOdQ7q2NbY2QE6
azVGISYV+xPC1nPUkeLVzO+mKQHyVmX8ArCNnQoHwMLhhGPI3ePisYsn3Nkfbes3+yJEieNB6QMs
NwHxXkNGddYYPL0FjKBdXURnkxJ8Ix1nm48EphlMlKaGHilFpVqeEm7/CETVAgjesAJHwQxk4/je
ZdC0Q2/HzJ5t+VbleKB1VpPBR1zXV8pg8oAiaqQkdA56zwqPJzePRmurm+mzFaEL7KMbUJkVwojb
a5aR/6BkgTeucNFO2PRhPg5Ft+neYqGqtd4QsRBVZbrxx+kDxfNTmqU1i3z9O3VYIYJE5V2XvDB9
TlHhAJ4vgDX1ijQur3oBBIOuDdfeMcMSgnpX23PfQV+H4m75UbPoeHRhAmM+DOXdMqxvbKprxdhL
utnOxXKUGwJpwPhZwnZuLAKWutlC2xjFzQjJqYkJzwgC/TlSIWVL7L8xrPrkht1qgyrXeH2JFNH2
uWGXeyXhFVtRtBvIiPMtqyTwwT76vVOxD0Sk33QsWSSxK33MOBHL+pxlh487098nz3kt1ckK2EjL
NmHqUWqPTptgtIsoH4pDPY43p0iCheuC5uuCBwx78wTZe5qqjTvJP2bR47gwedfSiXh0rTrarfOq
Z1e/5hLqc6ZPleDeQOlyyDvnnNgOCSbkWFAJwsgvOSI0s+OMC1n6GskZPvlmzLP1BCmJ3rV+sEds
1yaPIXs1InhfCMPe9s5z4scwNOfQkqYQnzqCpjAuqCz8/k/Z2itnxij5on929Pbc9/XS7vgupusn
C2mTkalbJ05Vxl6VQRaLg8elkuUbzhPqfr176FJrCVwxXxee/zq0yd3VwyNirOMUUXUFLSlkeobf
FSrX0uaaQTLKkNE/jwVhvFXECIXEme+uM7BB4wFgtW35aDGBAejN+GhPlk3Y5qUqgofeSXEF1i8l
Xq8lpimua3LYJsQQ+HybD9g1H9q4LpE/L/BSWX3FK1BxMDa2wPdno/d+iSTBMJZ7ogo/+VG8m5og
X1YJfpYEsJSuMSnHX+QdQObyxPaoK37+GZm8jrF8wpVAzW7l58nX/7TsLJbBmH4w2wDE1F/Gymgp
7/HYhH354jnGEVWeleHS1Qci6GQq77YvEb0y8OjjI3w4mHEMs6k4m1PAQHARKh9+YniwzfGIj5xY
gBhTQSI15HkRVB//NcjJoO3SQ5/0+J3KVxaC17HSvtC80ZWgSnLJPggBgLp3ZFaffW1/F+iJCAz6
5b+HOs20NjJ3K8mU7Mk0YB+5tbr4TaI9BcfIdWDrYISH+ivkAY9gPDxaSe+s0Yl7S3hN+i7ViBA1
RmQrPtE2rwQuRYtQd598q6CkarZmzfO10Fk9SdX+6jLnpbQMCp5QF9SS1ibp0IPG2DPauv5yWdNr
rVrVqnxou+E3C5GzABADyGenSaKSEAKynC53pj7co7jKeNLQBKjRPoqSArIFN4yXbbizUNPownCJ
odkpEbgkZpwsrfw9o/of3JJn64gbXNtmAU4Vx6p5HaKSh4xWbJOBjjlgjqQa51wnYovZNloALkzW
uWzDQ8Uyu6ej2gm/eLTKxKAuT9I5v0mtYOaz7SbtRu90og8F40EEhit+9nuW5SgFq+JuJPnF8z3W
yIB2og5evJdoK8awQOnnABrvy7VRZkUFQGTApAFFcH4uYhc4hW/OwhbrksecKlzFBUVYhsd0rIjF
yU+mW3wMRY+lUFCtTzLfMx9lX+tAw3XZDKd1pa/HmEM1bvxfVos+24PNt3DTW1ta9Js+2kK896yl
TQdTHGh0L4nvQnMAbpTGbJXXFsOda4zDQqeD4b4jyClpPjqSHdnU8WDSFeVs3hg56yH7q7TVObTM
S1Xya/qaVW71TnxjnJ5PmY5YTR8CCbDdbAhJMmaiCNiMAlGqgwjDFxPsI1tlnV8z4XrT0GMvPMNa
0sPuUtH/5uSHqOE/SOmCGiJYvKNdJHggPvgaO22fiRcummii+eonbn4ARGiAW3lmK7PjkMgxfiwM
n+01OpuCUtgrr0NWaxvLt9PFzBzckKpWnxvYwYsWKdVGRu02Dx1/NTRtvEoHCGZ+eelT960JZbBC
E16HpruWZt7ADHSmVQU8LsEyuK+NZVpFyEBk8BS6Kl5HmVhlJq+6pwlUOHGJ0tqRLqPywUN9MNXr
nCGam8FeoNjSIHjYzBOZeqH6qZ4SOv4jD5dNYCaPGgTkrSSKFo1Iqz3Upge7ToZMm7BqqeLJYKB1
DEuB6TsjzCsua1xwkdXvWptrIbTziq5PfcUdGXuOoQqawThYq4DVtPCiE4u/3OkfKODdteGbv6ps
ytZZ5+MPCeRdD9S4a2puA4wpUI3bFjm8KlDYJRP9jeNDlKuumSzYDvdMFzyKO1Zzh8JJtQsP92I5
uiPMtLm388arylgvRyx1DtQDxdpswAvriNDsNHzqFAMMZPDmCpCNXPmNby9S2bFalaDKdG1PabUY
oPAs7LrJXpEqtoxWoUR1gUL4R7qb6EYCooL3Aan5IZYAf6m3l9Gcte2503REf80UI07oOFzjMzBy
uTTV+B4meUrsijOsAzFibRnzI+GPjSSDJUtaLmHf9NYg+iK4WEHyjEOODYcR+1sU8e1pcEBUIE30
onVTwFAC6EEf0WDsYUFb3azUnBaF1I1ticV5r9UQX0uWhc9OOW06W79oU5L+4WTawNVRn9FQQcrN
yv7sZfF3WJEYqwf8bV3PGWjrA7se1zf+9SVynxRfEIRB4FTnVGrxPSlvyq/GN7903lzjvR7+lEBI
T/8imsblG359DZ/vk5ICrThP41NXBuke7isj5Th31oXdhEfFuBXJQQgN28vLF91OH/ygk8uKf2sp
i1K7/nxAR5/sgxj6GPbbBfJw65nVUbGGj1WdWX8zpCtNLoV8OmTwek/dpMybjg8Z2FT8JqLpQ6sn
62RHCXLCRA5LHL/G6efDFNkRUtl8Q0zbIwFwpNjNlG+/nF7riT6xz+zsSWPcYJVO++neEGpX3/Vc
MBLmg+3XmUbAUDGYrt773dvy6uGbeGh7dw9ad7xUHtirrH6jIEOg31n6s1bZ3u7ny9jQyy3oXs7D
diJWWPKQ0Q0A7VTqjb2JzLrcjRYhbmZsnsUYl/vcKoZz5xH8mDVtccrGHjybcveohtCtYm95b+Kj
C9PRntsCdtUELynhnHIH/CexL7RJBVV4L41sF8HUWZil0R3RHpucbtl7XYKuAUjSXuSkHlxlamef
AE6kgUN8lnU/wxh9Uod9R5zd3AOPYHhvgQcFJY4TsSqirlilIT1yHTj+E0koj+VUZ5+jQCjfOZiS
9CqfLgIa9YGpacf+K3COuCUQvEaKUhFjx6eh2TcVpeVDUkxP0rKgFrQ8rfEwSB5c1RCtTcicm1xH
djNoAVK7AXZIrjOGaI2Eei+yN4iq8mvkkoPkahHkM4cRuVum7rWd+YWsTLCv5iib3MZ2tyDE7rki
pdbHnoQJayhXcWWgM0O+vsY5kLMQH2II/776brU8vRi6l1z6//+Zn9bunqLjX39uGMm0zyyOSDsf
kmOSYuk2RFK/9sw0Y9lEv8hgfCLCD1mBcyTirV1zrM9wmardTRbyEjC4yT1H/LDuywY2tzeFwDcC
tXWtdjta5M9EYGnGKBj2tD7cjQwGePIjYpt5oz0wnWcZ8FgbWJOngf7qeAhKQ7bXdJ8hmbBpc8O0
Uuy56wVimKfSa/KbqgsGTjMn2I+eBt+2+U4hcOOcX6ZwSa6vgI0qc0Brmhf8nRpdBEjatUYXdU4b
prTuwKxVGR777N47JLNNaggvUVzz//MAWHwbJktvGMaNTQ7NpQch42vRIeJBczTdzzIYAHQ3Zvjk
MSVUSFDYVvXZymsnBMbDqylzznRr8DYutCXmRTK7QgBfBxXJnYNI7DMeYDIX5YTPjRCtUwYDomQA
xKexZf0O/OSIA3Hc2UbavzgDVKpiVCPI46l/MU3tHTQsjLuxC/dQykjDpB94HvNxJsw1r24viYdB
1Lx1Yi99RUBpxQo5oxjU0jArc1FGsFli5eIw0d1d4RoPpBQNZz3Js63f0X3UbjcuK5YRWBJGGBm9
v474o2NXgziMiPO5RZ02nmyPLQ4Ziyt2Qv5BL1mv90mzb4wy2vy8PUSlp8YQ3PQwvdW5V1/0hIxQ
Rmji0eDQWGlVnN+C/uzbSNJAoJX4PuA5jRSlOzb3/nQaVZFte+Lf3vXhxcX49Ehis+TmC4PdoJik
2FpMjCLkOf4d71oP5Ep7meaiv3NAN/RJvW59E91Vq6UPetUfBxTPtCMZO0HPPiseR0P47MOPu49o
lcAq65/URdqzDPn5bFntIyG07aASh7eHdsYbP8piBSZTsiH/fwZQYXGZEXV3nFOxQ1q6R2EjZ5nq
egfgCe9oa1nbgSH93nBRHqIdk6PX4/tFb+QCkd6N/vTs4jnfCmuwj8wNuk0VU38X2DISx3CXJrkT
k6rDs6WyN6+LjUeTWE18WThdPVdPT6VTZCeyIaciWJsdAN7mqj/TFtbJabKMYetrnXvIHOXiQs8a
SAz9cDO9Ak+FZcHqo0VGFLmqvJqzZW5jKwRZDz3mDeQfY8aGKlvpfomAFClQMPBcM119bQpGDSQY
QXKnOrjEpf6Ivj7e/pieigy1jnKZWc1+366x62sAiivXdYZpmJkCY6y2HcEYGG3l7CplldlMNkp8
xSWQJ4Q6uH6xNfEzs1W1bjPZc2PJjhe3YQbgusygNCOIePQUB92azBNcFZvmumQXPbuRrDa+Znlk
74aRifjUUn6qpNpD4auAkFYMMFAiix0phUzTUtRCXUnIqRPF+bqfGQs6zRgRU9I9/HyJimlfwZt8
MM1iONlp2Z0zkQcnBpBLRJ6eL5rXsTPHs1+U86vmiRP2nGRT6jnqB6cPV3qDBEbLWN6oMehxFPMO
4/TttknQdkdcEmugPsFLnkOQSX2YOW1o+C/6oP3hQuQHnWUSvp/0J7BcYjMy23vwkDyCNxrlC0FB
+3IUW29AwV0ldvw4hNde5CC/Ext5JlPM8pRaXbaFBErXUIOBA7EPwRMs4l16iX9md/1Y+1xWejyM
J2Yq/T6h0EGsaDDHmHlTNDwbxzQ4iXowr5My/I3bJvGyQckLrrlNX0RrIoPum41RmYyVZDUcsIYT
Bd2LqzdbvBjVGRvWpX9+GEttWe8qBlHCDOJXh1QHbZjGs52vWkLb8YUMwYbD7RQWM3a6HPj56JLy
1nsGM2/f4RWbhe8+9oJHWKoX+r2zxmsBjI5HFNPsNodK5rgbQeoIMe7YLsuaayLKAedVzade2flV
M5rdFPByddOXL0AKWg6+/G40rH3Y+ttqvskDcuMZsNX2TkEMvqXOHuDrcWRPdSnh5tKKauoATuye
FNRDWk9raXaMw0kM658y1wCdFH5OtahfEVSi82wBsKU2Tp/cQikWDscc2zGCl6TZdg0jBTVs+L2M
8w+bBh+xx2MXJX5mK3x3MgzOP5+FijePMYcVFeFzo8LsKBiGrJCUpB/U/68MlE4jm75mVHD4zBLB
W8eklqPWjyEbLBxtig8DFI/HNqttrvSEoSx66yaD3srg5lImVcXjYXRh3UB+9gfVXNrC0S+DAunt
ubNRjZyCx4BDfWorNhAkCO8ahrQLi0iRu1WPOFayFoRQnbYwxSVGiMhLP8mwOKXeZ8+kO3cb6CW2
n5HiM6tjwgAlbn+MyCj3XLpcZ/6A9DeBEtFZGED4EqwIcSrTpLaoX6CAJvnnv87T+VBt/HzYZ5zI
izKE92bijly3tmM94t6AEmGEL6mpmSwnjJ1iibeyRuUfRjeKgB86l9aI81OeN4hNEKIwpS0B68xS
Fjf/7cWuuTWmzlk5XQ1EVRIjE6blU8a0HtK/QekL1QB5cB+ffj5IRdg8uj0WyVbWnQpvZFTG0vN9
KthZVa00LrJAHoWr5n1sTfE+IqNb2mh4k6qA6xv9PBAjc9sj7LslgU22kNPXb+AFX8Ixij6VE2yt
Kt7Oiqe7A8+A5Bxk4VBfH3++mmZ35BDmTz9fwaAGGl8/F1XVL6qqLmmls5Q9ZcG2McjKpzbKOIxt
/GIBM5kHu7FYEs6IKc2dayY/kedUBeGGCorYczt10GYVx051+nPFdFkxOT25gTWd+ygW5zKxnCVq
imbFWClmmZ/ET2Ygbm3oqN8E/KxoZDF/PriWNn5GLeNVxjobRDf4ccvBYy9bVbwI84cMScRxQLiP
papCHq5Xx5/PwF1SJIQD8Fr+nDiQ3HgnT0/9QbmnKf0P5p1vFqDejceWR7y9450z2bwC0BMzKco7
D33QsNjNzTVYtOgKzMDeT339NM5fOQgBFq6qu62YUUsinn4xBsxfTH2cnRKBtYvsMH5NClBGgE7K
i2qCZyCXNJ8axPZBU/abM8bPlNXYuZClhEpoD6MULA0iNIupq/gx2Ad4ENZSrfaOTpC096DvvsxZ
1ByqykTLGIvjz4d4/kxTs0QI6fTacBuYyxOrCluvzZ2ZCeO5SrRwNU7C3P3w9rWoiFYpAvddEhHL
NA7l3oO4yebQ5QYidXyHT0SefhoI2bBfiosyh/8/VRaPaaISm1FEJ6Mzh/sIPkQ0OBrrFCyVCJuH
OGniXeRE0VZ4EsnhkH9mJiLREWLHgxOarz3LwIUcTPU+jMkqbkKoJ14uD6VudCsyjcz3QWYI0vr2
QY7SvHRcB6w0nG4euLUbzBz+1a1H/xxZ3VKwC7z+fEgd+n8rchl5dtrvmOzhtZ7J9gFqXblqHHnl
CjxRqI4XUcZM90iQ+RIsukXCnC6OoT/+lKZZYwN/IHJFm2BZaUI/oCNJZ/o/k/50fLfb6j+kiZj/
N2DU1hGP2ZYgqVSYJh/tOW/o3/KErD4jNzuuqFk92ezGIu1u7nwZtENz70TS3LXWa7da6Oz9RP+A
z76z66Tbh1kWH1mnPyRzoxf6gWQhxtv2v1/mIu9o4ItfWXGwS1d9Fn3prkxrtI6qit1r6rD7hFts
7oeM7X7jFjFGED8+/3wmWpfiOzS5RY2yO5BFTnuRRSeX3u9Ogfld8VDdhnnrriBcADGU7ZOHvh74
VebcPBumWABlcZlqzzF6ypTTWyMw3SPx+Ng0ofHcoUFb62zzJCfEOYsKY5UMkbP658yMvxM9lKEM
aUtFtamgfog5lO/fXt2+mrwgMoEZQBt0dqZqD64r/zAQ0LB94Gj85++m/x0OxbezDUHUIPWx5Tji
r3CoFuswDQQxaBl+km/49QvTiZvvvMTCFEK+v4+9G2wD1XwUDQJk04B5OXbrqiz8V7YSPuHFrHUP
RSmNfaiS7yJO0Cj4ibuPTBJ2dLc0H4ppiOdK4z8EW1l/5xMqw7Yd07agwOiGLay/gpv6KO1tVgPd
0m3kqefFOdA5B0Sx3SiKAe8krkF3z/tlaBteOwOqa/E65nl7HtnhTREPuXRQ1TKFXICjoNI2yjLl
mq7cQ+RyGxNhvntWWa4KAo3WZRLgglNdvFcg+fxgCLd2UP4RNbsQE5Hwsm80fZl6GhPUmmdPbqmJ
QQKJZFFZH7WpcIm3q10UWcZJ6bb3YhnVOsmtTZgy+zUY0KypIjdu7/UMXPFZtuVcJxdQnAssr/QI
wtyktfBYm0RnJc2NHgTiHJL7u+kjOK9Vjl9TuAlhCWWHMV9inf/nqwVl9l9xLspghMxG3DGVIYT8
O1AzlqCOpIHRw7DkxeADoyffZVTShpsBlx7OVErUFhbeVQcStxPNSH2CNSnNnBolYLZi8lTebdK0
tl5RsmtMWA12JT1pXXLwFcPY3RrQ5qhBEFz6yfRa2dG0yIgRWLUZCxawudaB0rY5M2lznnwZMWFG
TWoBHMY8nV/bpsn2ZlWFW5SF7nNdF4/gqtrvBP2kznAsvtRTJN9QQYcYLsvkS0dEp4NW6cx5iuDV
2nkcGTM4gX6su5Rd9RyQ5+I0W0u4wzcsgFe98Y0FYxfa6toT90ia8jqguSiqVeDUsAZzcQS8DMlV
97WDMxXaoTNGHyoO48S+d1h9aY57sLRW7NM+7HETpPOCjLyudVgb0wriQ3XHe1etJgwShickKPO0
uSSNjgomlKgaMLUm+U0X9SlwwuJZtp68N5W1ZNzn7DsDvRCmiys7u/DZKLVyr+tBwgTvwDxn2JKZ
Q/0TGP0OUoha9z7rCVcTBc99TIA+Z8ZjaAxIKUSgyB7gM+RJ7ZUnsbOgidhpjpMdwak1x3++wtTf
UVXKMgwlpcXBJ1xT/SQF/tvxVxiGbBGcQ5BOxRNsYvnT8K1ruF40GDh2277aGYBwMQYSeBiDtF00
tGjrqC29ZWv4NmHN5jmEWReO6Zs/IQR3pk9QGuOcFRTa6W7Avn4aG20FM4c9BMEwWSO860AySSpU
e9LCV0N67g2HvdGWLi+YmK3ykLQCFeofNcnsqX2AivOmmdC8O8dl+AIpnvWxH6z/+fUw5zMsT0Y/
z/a//vu/eNhaxhySS8ShALzuiL/STwV5PdCHUSu6JRBQX7njQes7PErK1pa937+5EpmKF7Q9llXw
dgZawgtS2aMFu/lk81LvStn2zM271yDxRzR2Ql2Q8EYrQYDVwifiq8E/AIkSMMawMgPeZrMei6fO
OgjDesHQoWGZ58kTCvkcrRhlyg0YMA3U682bwCpFSfEQCW52TeJWKwM7+cSkCFUqJl6hjO27H75j
lLP2nuuGWHJldIlVcBiEyv5EsnVWGiuv/xCi+3P2//26GYbOWSVcm5ftryKFRjWSnhfnWFDYyXM+
1TiY/fyjrOcErLkFMPvU2ydSHHXO+TON1iH/7AG8x6hnImdpQS1hDulkz9ywv/PoPaKI1QPzBTmF
vuy7TdZmUBQa6SyYmeKJtT13WdiOvnJICzpYPU6aWowTL5jpIR7B1uy272ZVo8POyW0aO7LMJD8g
hfRHaM1RFBjHkpBWomo45kAerUfZYePvAFN5TA7Yzhnp1g1dfetJZ15CWV95ZLQnqScrQ7ERFMLK
Xmg5blosi5tnSNhq2QnjUH1vu/BS0Lov//n6lH/ne1GncMzr0hUoqwCczMXiv92vMUJHof6HszPb
kdvYsugXEeAQZJCvmcmcx5pLL4Qs25znmV/fi2mj26oSVEDjnpuokgU7B2Yw4py91+79YinUsDsO
nQx3VYxfuomdQ1aG2OdEkDK7Bi0KiPeQ+2N/bBv5PckjWO6hrG5aUoVLL4+ZN2KXgNzdW1vUw1/m
PP7qmRKQNm9YgcSyufr5mTIjYNyBVRSXQDAAvwloSwXL1Im0J08W33tmI8e2jKRLb8NwcePuKmJo
Ls6kPlqZ1bp53yW0c6JvGE+Z5rQpk+LSM77Y/n3aXPN+2rrO+mcbpiqsOazyP++nl2JV85o6X4YT
SCXVJBQoljrLVE2WZoATYlmk+Li++BTnXd7P3xY6baZus9/k/5r+YZUpskZUI7wM/lvlxpvygHMp
zQ9IKK0gPAeGrFjrXVLAYgEEl02jvhOD+Q7NCtxrrej0LjBtfvGkPi99AqaV45g8I6FK8WF710V5
VekjYI3IanatLNtTDDR/59McckdiRbaB1g67Ioka5K9i14/t8xfP4NPm2GL5dSzNNHXDtol0/fnD
aBoVRib9yWUSYXl0IF9ja/MgevCfEkiqNrkwaX3G3Y4GCrfNYHjlvLntLOJeSBczvviymfPH8OFj
crguVNuS0tFs+eHLZrcoYvQkJE8laE+B1ZWbLG4jfFqJfE8qwPhIYXZqFqYn2qBPsAu1VzCw0Msj
YZ5iZZJ7QK6vVtolO84wGq2IOFhbpMpYDMsPsBkC5nkOBGCz1lq30ULvOnQvmhn0MWdtw9ix4YN1
xyDU9B4aM1P+tstTU4vghfi2t0kfwFfMCTYcwBSYylFyHPr2rZhbnPcHR4J9SS2TlGt4hg+VXTtu
NAXXhM7B2SBGa5GpQ/g2GUgelbrtD/eW+/1BCZu/hJ16296o/eMXn/PnL52lsaXhPstxiFPQh8vf
jI0QZxNCBT/rszlr0jUGo36xEQXtALpPKxzY3UIvC+eYk3bujUP6qM9jZTvIaJK8cYYIhFcCcrO1
k93Gf/z++Rmfv56WZtm6DXPLsCW3tZ+vQyUrIFlNHAlK3AUnW+a3Sa1bNxhK+LFDy0CiyfxVFdp/
0rVq1/Yc7N3XFRKROXhoKMzOtVr2JnbaeZfcn033bN/vD9CoUfyOar69/9rkLyHIRENHvk90t//g
2+9VanA/GqDPwV5zdmFBpy4VU3iWqjywObHPdA+/uNS1T8dgyzJ0jeh3Q+OYZ3/cB1ocl1T6ECHD
rHTPAhFdLK90Tj0k5+g64svaen5OsnntnaFh7YhRqg/G/NcGbfqOgfcNSwtn2iG5ffFZfN6gsiNT
pWWhlhQ4+T9kqYJggFqA+3zZMk04KUrtAE1Hh2yQbsO3U3eVQAxHvpLTzgFotSppeTbZu5rCCiK8
pDgG0zgd2141zqhpMqCYoVhWli1OoIzM0zy2pxMmvXXGTj/NOqBG0/AtarvJtbCA0kYJzYehllhX
gRKvwIHAjpFkfzVM3H7/Wn9xc7dM02AHZZgGmXEf00XLSoiaKUu4lLq1JAKPRnWjo0vTpXJB5r0e
2sp5CEpon+gcD0OgBABl3uLUWLVhUR+JWTPO/dDgjUgRuiBgIZ1VC+3L75+m/vkjkTo9ADZjkmfL
bu/nr0caIFjiqpzj4zGSsHdgP16NzcvkMadKydPwx1y/MWDRbkmUcvDP45VkUVpUsffI5ogeUZ5D
8bdjk54WjBsxTrsWEi1oYx5MDmQ0cQXqDYf4ld8/+Xu0+c9rOl9oTjscrFV2++LD2qOECkHg9Yj4
na41qFkk4W07PDWOFEcMTn9iOALvgqAxqYjO48SvnbKwJKQ7wtX5++difP7ScSBgvsvdTqjc0z++
kbGIHU00wJuqU4pUepEnzvjS++gfHNPsgXxjcVTyZF/bWnLpfFse4La+qJ5DjzUK9WNc2ubNaTUg
ItL/E2COsrOyas6bDiZX1xJgcmV7vOfNqRPfoVy33mHYHtOOA10gu/AtaVUy7gwoInFpDsc0td6B
yMpTW1QwZ9EJrlVyENd+UjMi+n+8fO6sXPP2bGFQP+y98J3FSVmlybLS7b+myZQnooq9LQdmDbqL
UOAhOsW6AgBxc3JdkCw6dK+axVTFa81wkxcBE/2qmJPA0VN2gf2omCMDefOdOKfkFNMaWdZKCFJq
/rUPc7kPY6N9sDTkjZOaymNqm9W2SlBD+rVeSBf2usvRPhDad0nmRT+qR4GWPEesK77oBMrP+2O2
xvNp876dZ9vz87do5OkEMOGzpdcCjpyKS1xK/w0bVXI0UhD6Nne3jWdCyuKjG5Z6kb+BYWpO6pSj
MakTEq4C8hSaIQrfnK5GD2Qmp2BulyWjg4cAVLepYFOMCYLEChJuebHDQTTeBBMxbJ/7HLFYXRBx
pi9ZZF1SSAD4e4aOOtYnWivVnFuGE2FlykKea8Uv9oRn+GCjWvVRpLhygbcOa783WXQbOzv7oqHH
ASpAJX1DqX3jBX/TO1HjT53hkRiDT21R5nWNNlKrbqEsiq2N2q5v69n9Vj8Zaix3MWSztd7G5n6E
mCDzwHgvDM/aWHFLdsuYppzFAoaRTAbdKIjrnZnOGFyXyPrJ5Q0MwHw4HS6W3npxQruD/qBNj5pS
iBVefmvz+0v4V0uhJbl50zk2aLqLeSfxn+NDO8YEMOoqrF0iKs3Cs25ZV/2pZhj6MgQ3m9i8ppNe
bOpoiLGFEmEgBv0GSc14thnQtVm1x7LqPQyw8yE0O9eEoKJDbiPX63Fg3X+j4Tgtfv+8f7HDkXhD
HRuHrKHLTztbMJuY8VuoiAbg4wofgjGUy3asfTdWC7CMfBTbDHDlTsvNXRBAeahrpjk1MNqlqljO
Yf5Vzp9j3Hl/eXaPlKMZSfSqdDLOMfsto7FF0KSTx9Cpjdx4Bj4xRhns+bjaG8ysB8234ysz4H6O
mB2wB+jfjDCZmFLU5r4SOFd+/6LNT83UeRuvCpW7q86R797f/s+HxehoTEUI5tNRCcfuYTccQhKB
F93ot25NVOCO8Vl0sj1aJ3Yf3IZOYNGt5AOTHXV1j5gp5sRTSD0h7Hh46sSlRku7J7U55Mx2yBw0
CnmDrXkJ7jl0LTWPT5OJhbPBpyhdPa6iXT9of4hAr+kf+TURSksoAOS9B9t6SBmBgMPbcy2Xu7Lr
SpSmst6Mo0feQqXq7Egg6DgBO0pLDYjqsrubYy4LUhHfjG6LTEZ9Vegl0W3Dv4Wos/3ier/fHT/c
PW0dlqUtTJ39sfHhRGR2NcQaO8uWVhQa3EFIVlC1FG5uUAfXMKNp2NMKANrew99R4vYR0U9EDnyX
PUztpC9Gvxi3jtKFt17HtqShDuZsEmOdqyJJE4j8hfVI7vJa5H1+0PUYqUDXRc92VUVr1XamQ9cB
JXFKLdfgl2nBOvcZPt+PMRg5Hbf3Mh1WsGOvNA+D9729XJUi36KW/H7/rY90h4BTr1ymcs7cqFRt
S8AD/q25ceRD5frqy/aL/ZIj6a8KxzKA0uofFonIQefITByCAcE7aHKf27zBmaEjTrj/muXF1gz9
9lo6Pau6YpuuAj53ZxWp5Vq04rdZB64tgbP/DZuyqFS82Tnwj2SXyN46+2bcX/zpQMcYMgETeHq5
+bUPRx8vSeXmEaA0BP7Dzp/IbYlUicTH+OJFap/P7mzOdZvpkCmFLT6e6TrPsrIiNtB3FGLaBHHS
76zQehvN/J2L45/vhxTjQ5h3w0oACzr4ljfsPQmBBj/39MVe+vOgzYIB7WBmYKeKLfBjQ3JQ8jJk
feIMoCQbdlP5oxYF4UVM2OPrAKFVZFRbMYzqIUjL98I0Th2rwpvSDkdvat/adjxW1iC4KztiZXYl
ka26QPBA45Cx5Uh+LoHndf8XRCH72xcL1XxB/PwtszWLjQFvpGlx7PmwR7UIssMzOeKxb2F2o8yy
14DhH8ayB4wbJMF5JDn5nJHY/M+D6Vc92NOiXA5goXAmEG0agFSQF90wqldeabcvEYXBNOLX0DAx
G04OoMhD4wvg+8R0r60ok08TeNgCON6jmpByM3hKebYU7b3yGvOhIVBmUTpVcnFuJlLkV3by+drS
dQ0Hy9Ss6oavO6Jm0lr9FC+L80QGQX8O82zcJMprmXT5zofyvoyN2mJvVbTLIrMbkKKKdYtJ1fXD
hnB6xu1fLFrW5202QzQ5v5tcDxI36M836cG0qmJANoYuGOQwCI4Zbars6X8oVwHGwlUDKZZRJoCy
VzikWNbqwz2rpIYUuvFGPLmtFDhB1TLYjhGo97kZoUxNeDWma6KAk1a0LmQtsv7NxQwTKz2mZncg
E6v+JyoT2TBbLYWkwZy99OH/HkYj64kBvbWMAhZGmvbvTcSkrpR4Upo+tJ+biLMoFp53GUJpImPu
O6MW+g9GlzyUPZhp8jcwtiMaikDyHWCKl8sEGdJGMRyAWJ3v0Ae2TwO6/SiWjatWreHGuo3lugiy
NcdI/QTpm1WB3VsdMlUcy8cJ/CyRt8AcvlgpjF+sFAySdQvxlEGn7+OIxVYyDy0Hy6E9mypHI8Kh
1urd2QiHzu3kqN/QHkEicFsL1xwomKLty4NSEPKg8HGBatKmrTfiNpli4MhNT3Sa1FxdDKA4yZfF
c+yoR/676Sqoinqdj3pwk1BCzGqKLrXOUoiy2X8k6AGKJKroOpcwIyaoqGBSv+p1fe4hzj0kk//Z
Jgvkxx1i3BCGmOJrQHHsJDfLrv+IUlu+l7N+JIgduU+LcHZ7xjsuM8iWSL33ld3We2kshrpFY220
Aek4rXR/v8pYn29L3MUdnhx3Jaip5ocDCH17OEbkTi3LPtoEHU6vulGGB5MI5YPSwdiD/Pdw/yNf
FlBFQ4t8o6RmZxH6J6WwNLK9E+Oi+vplAIdAzEp41Wzxd4G0CvZxYq1jBngLjdn2ouLmtS8LCYk2
8k5l3GgLY1KcS6dq+WnAqL8MpnT6TlN1T2Jd8qL3irptCPRbeHb6nbDe4WbMDzK2vkH7DIjY6F9i
NfiBJjW7mKQBEHnIaCjxViR4kYpU1GgpM/u5IsVhT/5B5QaWlm+zvqvQlNr+KQ8bb5HU6iYp8vn8
3LbfmISGZyhjuyKykLD5F0Xzvzjy02b4tLY7miVNwTuBqMf6ePXzJey5RwPuqceq2+KA4jxWBaNy
quBJ+aF+smMnO6YYAWxCSFwxKeNODjlYdRH25kLlMKuLa9v1AJ3L0tgO0wqTGFS6rLPWGlF+fxql
9p0Fe2AXjzlkKnw0mnalw0hqi8c+XjkTmKFBbY3nzMLxFLSO+qfRk90N5H/ptCoNAwuRk8YEYGnN
RoIUpNrGbkTqJjrugKIrtU1dpljPh6F4qHn76AfibvLhiJC/sdUmj3FxPBHRmAkIUQ10+SNj9zk3
pr/VyFzxP0icG6pXr4zW+VE67OaiohK33mMmXBpH1Qfjt2i7+RsRQhSKA6AoU6iOnEaRPXld7p1y
soYQzv5hpbEF8to0HxwsikyOJ1jf4zY3W5XOKxHEjHHh1bToS07J7OcAHCgXZHvT2m0jZ5Mzp0X0
ac6mGX0Z2pHARqvC84IthcuwCt0azuOVMVC/TomZ2scwdFPUchBLebACFfSvyjxaqxtmVFjcX+w2
exsbTzth2A0ZXtbtJmUVX1r0ES/kvaLRzHX+ZZW+N2Hps3g1EbDyKJltSshbAPXAcZziVZho2b6d
YmiZtVquu2I0NwMWiI1ItfCsZ+WWi805GvNDOEe0D4JLwUiycR9WZveUKVtLxVcwgMh8YkLyh2zp
eYl227bsePr/fahV7e33y8svNmCOzv/M+a6rour/sOtV40qP6s7iWJkaJ9LHYYU0iSSGZSA5tSYM
y4za4QWx3RNZskCTRzQ8Sln+nbPPugmCZlZTDWXLNLPn0Df2iDKKPwC4EMWLhdb0Xhodfvt86hKF
+GLHcJ+//bwBYx7CMJDmnOB8LD8898gbZptAUS9TZrBrW+GiKapZJMNOYdVGLN0aW4k5qLh7iLph
ZNNeB9jaMgc9lIWThBtQS/7hKiOQhZm/TDA8IrsP558Uv1dYebRkqxd6ciqzAZZ5J5E5DSMj7PTh
9x+E9outuSNpKbM15/j7eayG6tbU6MbySQTheLKNUdt5AUNgvAXBcnDsbFdlorrRbFGhgcAhxBy7
61CsnNNR27dOLG9GV0bngbnhkpiQiVlTHNjsVQhenVlBlfO9jZuHIOimM5rw6clKOF7ZFnHQ/Jsv
ahQYB7JXjEMMA2rRIPLDwsOvllf8BdYkO1hpabmBErabKcj/lliwr5V6rlSIi2WRYY4a/KM36uk1
mipWeERRSGExBdia/gcH5vWkKNa7Obz0bTZszbK214ZiRZAhuk2mRvU21GOS/PrabQQgHKaa6YU4
SAPTm4QmihsPDlVPixV6U7kFctO6ul2jBEe4uKsDHQ8i2oMcOSgJUWF3zSbbgG3vK+wctXRllI72
KFdq242P2vxz2WUNCpD8WKRTwl0SGQgBnfGe6JPscSiBAxB3hZ5MSecAC+EST9K9ZrOhiQHEIUZH
7joVFKBcEZxl8z8DBtFnQrbGY4Jnf5mG2Qwodyp3IpZvRWtRP9D4u0540DfIiAaMEBqpSMY0fIcW
v+h6E3HAGChkYPRMNJSgBRMoo2dRA/X8/dX2Wa0q0SZwBpSqzpHXtj9+dcIyT0odOpTQq27XZ/Ap
BuO1hIm+SuLMLzfYE/vN6JTJVpPxyPimS960GXXV6Jgn84EOcAwiYZGbAKL7rE+/x2gfVdRLP/zK
PCQID/9WbMg9UQH6CrcUi+KhLvyREOABWSzr7AqwQLut8/DZxMD+jrhrWDCaM8/kees3My6uMj3D
F5n2KqNjlCDzj0HZTHuReBZcF5UWlRmR3FXTlHfov25AQRWbLLUI3rbKgZU3US91WU+E9HjON8Oc
nZmTCeKeLJCJi35v956xz7FxZQuVtKYvNm/Op14WbzNNBaZ2iEzmQerPZ5oA/FnUSm7YeZs/0y9O
14rsatek60WTJeuPWkMCYp53b61adUyqh+l4fwjyAEtWcOv066Bf62p+bKtr519V7UI5BFVpl/5c
in3tX6R2drSzj+nyWlswI1jEAogEJhy1csYH7J2NFXxXAgV+ExAc12yq6m8MhgcvdbDxBLFFe10R
V/72965skU5nRb+KSqZYc1nagxE8imYu/V7SfIzTJ6obn8L0yVf+ral69rynWjwP1XMpnrPkhcrF
czq+UFHyUil4GyCRvWbKCwVRY6FUadcTkQTD0IH0cHOCfEOUlfMtTVE3Ymx7s0QSrLHmNE/tl20f
Xf107pQcMhDMopbVdXQVH5plmqnThIjRtmsWAsk9qeB46SBK9ulhcPYGb5I48NiApg6PHuYycqbq
Y60cSecyD8QNVsWpnuYanJOVnemxU8I+e9m5y5AaXmwbI9GFmjCKOpfCuZT5tWJbPV2He03T1fbm
Ksqb5/ExwOO7Nfys3XzmEm7Ce/JkwXGB6pY+1U0qdnrsHxW8VZCXrXLnFzK4+HmMBt7UNrm+U2jI
7dUZdrdXur0kdd6Dlcg1P1dAOImz95IDZSeHGCU3IRHiYJWEix9971iocxmEU2QnLTuBwhohWWGo
TM4UMF09ObfWud70xsGJL6V1HruLjC+Fdem7S0bgpHWJkysVJteov+ZyrqC/pvIay2uT3ihruFXp
TQxzkW/X6K4+3BLnpg43K3+InFujdfrBIa4jbg16rLMEldWGcDwb7H6sRB2xSCYLklT9DUSX+KYr
KDL8tuo3OCzIK30wswfjXlr2QHkSctmDLW9cZSj9MJMKeRPxLennUuN/KzOv/1RiXp2QlJmrvD8G
zcUIr0p9EQaJYBccj2l4iZtzHF7C5kz5DafjcytOTXvisWhPdTwXhhwEVFZ/FPdKYJI5B9qDVFwd
wuoQhAeGxFm/77N90u8dooGiL2Thn1Uy6KFQDWg0/zhKOh/9CakPO6wKBLJOPcgfgzy23a5Re3fA
xPE4jm119mqHl5OYj0zQiSGbNX9V37YETwiC4empaCguDvc/uj8QAGSchHEIR9MhBV4iF4d6QYJd
N90Cx67PStuuSw2RdjDCRkwgxwAQycdvQV0tLS22X6OKAQbfzHB9NyLNfy5TUPRjY1tbDr3hP39f
ZWMdWPXeR3m5jgEXL4Qsusv9IcOmdwk74W8avbYWY/42sdM8V0aZXDGA4YGJf1iiTF7boa52dfqF
8OHz/nkesqMRswzUzAZzmg8rfE3mL2LvfGlO5lMURw6CoWktZhxa2HN0VUewMFNV4n/KzkHW1Zzh
yTkZSeEa0uFRt8xn2zTjG3a30OSAa8StK4rWhHUM12sAUHxBl0dqcf7FvUmb17Wfds88c8TgGioS
Bh6fjrg2neC8TQcoP23Qbpqp4i5Z6c8J9hVXCGwccVpYVzJagCc7/ouJGh0MB71N2aUNjZ6OwN85
Vlvq+LiauNqXc5LA7/cp+ucbKCMg2jIAHnAZ2B+HQZGcRk4UwI6aEYRwbmFwMX3b37Yq3By4NPI8
tnTh2CO7vZpFoEvycRnPbGnYJApJhW9mmVabXmsFtJmOvIU+PUYO6nR99N4B11yafPpq/vJZpsNb
S+MM3SCTBHTQHxQDzJb8qa6MdBmplYcXDXygbZKLUBsJ8XvwNpcMXvud2RyyGpqbVY4bsxToQFM5
HjNb2VaI+LHctMQs99wXf/+mfhaw8PTYmAgk1CioPw0BJuzQBEzCbQtar3gG/k20Vl9FtAy83hW1
gRyZo9/Js4g0xCR21jsmi1GtM160x29q2AJ79Ojp5cJivAsqY+uYNt3OQf/ihPe5CckzdWbVBbft
uwjzw7crJfVqqOB7BuO8xJYokJ0aZZ6MzQpnmqiShS2ndF1pjY4cjQApPFV4+DtYpJM+r9/IFObh
k7Zqig7fW0Aka+WM8qQJfR7D2CBE2g6FQpBqqpsiyzn7KYHbsWqO0HeUBYcs+4UWDiNqzdMeLREZ
q25kzKUroUMUhpmtZcAR5YuP6BfXvYHkH7khA2vBqfDnF66mBZ1TdHRL+tjdoc0jm6jLhsarukhD
40eEWHiNLRl/T+eaHq/WTsBn/f5JWL9YIQwWNXZAqIg+C50SZFx2oqUzUCNYqzqhNRDqt41Zzakp
hb+H7UlLmiMmfUOy/bCErlHSRM9kQfwIiBv+E9LEviZ+5FircCd7Trh0hKGe6o34Iydz5Yaor7zM
jZMFXyT1MPjIlcYq7R/BaqPwblasn4VbCNpeQT0ecTMXZ8dvCVJM8baPc7ukKVoyJaAkxwnOh6DE
twGveWfbjXo1EsN5UsoiWhgI33FJR96TlAxeasPJd/d/KtQmcltvETUZoi3pkZ6IMXzL2hhtffJE
Vt5gyMsUKEdfLcoXiV1GSwN1TpihRxdqD2hjTr0KaXFU03KLkMR5sEprRJ5LYt3vPxAMH5/XbJNZ
DUwIOh9SfGxTQ6NtWxpOBegzxCiT75xsgf7v/lMh2ptlsG2dK+mQB+7IGKSGZq422U3NrnO2g7Pl
2mnWOpHizVy9sXG8zWjMxd4JZip5DRxbsNMUpO1pqDjgLmi3kYYzWW/vQ3H4p1T/YBh7814xIXfd
HlUiFXo7Q5vL1HaE8owNNrftrK7VtpTXbP12a3s0hwmF3wzGZjIIYdpY9UbUG0Ibc7khQXFCCsNB
PtzidzWHbfgj6wA+kqK0o5pg55m7adhV4d42QZDurXIvyn037TkepvZcMdUeguQQkq7UHnr/mBgH
CqHsP1VOR6OYK5+O6XSU0FnIBYVKkp4o8CQRNLwvPsL7fuDDXddGocmdl4Vtnh/+/MXO6qgoRii0
KDbr4eIAfzmX2j5AdYY1DEdVxCjlRqcc81pu/113xjpuwZ0HXhgf8Z3m+8hKyOnym/Ax8v4UQZme
6Kemp/tPSpKMB1+X3Mi9eG/l4buCd+fRIgdsFchGfZhG01iVZLJsS3YUt+KIezFbIF98xStXXvNc
ltexdsptENIRlklfXn1f3NQRlLdw5sRQu7UIbqt/RFExXZpQUa8IIIKFdArxjpEtWRVZgloo5Tw1
hdNgr+h9iEXDiwW1BaEwFluZNc862NoTPmx5imQjQcQIa51WDhwHBIjw9szvkYXJVMdisDJII1/c
lRsatt4FR/bmRiT53wRqO9corVAszs3qHMsd1tPMRGQOLLru9GwrbolK3jXWy0zZEJVbL60mljAJ
nRpEA7yFOtSNNSZIuGUd3t3Y6PKrliovzWSlP0K7+IHaF3qY7vGWfLV1VD8NGfCYMvbmVmPa2Bru
Isj/KF0AaCkiTTWid8jgUzd+RHzdVmMRKbcILupw15AgBAQo3NnjXN64K+QOE7sd7bFaD/V+qveZ
t6+1PUD2Mjt0/aHOOLXihVwl0XHqDzh9qYKEs+jY6Ue7nqv0T5N+pIry1PpzVQjW79WVLGZzjfcy
Zsj8SXon/f7oeEQmndLiDHRLcRYa+JPiHCknqi7OoYYe8dwX50I5UdW9GuVEdRzdLIKF3Jq/c69e
O1EjcX7BCfGmCE5WcDKq+TERR+/+yIyDcjS4MlVh3SQ53e+jjNRl6dT5LSX4i/DpMXok4lNfAOLT
r5NZvBYGHK9DRi+zOLb+0SmOkh+mo4nI2DnypVfso3MvPT2p9xr6+Rvf9XM1Pee1uWrrNMRnvl9z
OJB1Sq1TE5+jHmwlacKnLD6H1sm3wKrMdUO6aJsn615KdJ7zLvul1p108zR1p+Feo3kyJLfsU5v8
W4M8UmVyIoehkUck0joq6XyuID+O3oHqvUOizeVVB7s6yJBAWmgIe4NDI2fFe6X5fgL6r+xi/MbG
zmx3BB6Fr+hUqPsWdDux5uLya7cFhFDu1sZGGBtkS1/douYDz88LnKFq3OYkrgf27B8l6oM6dWak
t5zkLKmssG3vaGyqx4hYqnsFcA0IasOoNXvw5iJhxk/nGrzN5BELsMmNTdDPhclawWcdbmJIaupc
VrOusvVYrg2Sb1eWsRbGGhLXP1UnIIfIfIZPtiGFXVqbMtyayHaKLVHEGXBHE/3WNgwQZc4VFP8W
EjoKHXlj7qxgjw8vE5Gz7icFiKxewqbItB1VaDuI13GzC5ud72wDInp5Oahywb4020LbjtxRk23v
bajR2yTc2YyNzwvJ5/KCDUg4qlbXZrMm4wQKXkgw9JoyeSG8LGONbe6fausNNXEv5BVNGjMJu3ee
YFAH9pdnFjZ0v/jg2GuagtOWRCX5QX9RalYnFALoiIGhA70cYZWQpQ0W1F9BeKCMcuWj6dRWYc8w
c0XsgM9S6sPPdNvU7QFL1+6YuvQ3KU24Q+0aYi7zXpKNmXBjxU3vlRPNC8jsXqRetawNiishaivw
mVyS8ajKdBuTbbjbmXMN/NqQP0Djwu0ZbyCeBgzNaTVzA2R8YOdIuiXR2FhR7NOpof63unBFQXFz
xFJ3lqXKDAcI9FKDHXUvH6K7PxfzIKVY2fGqUeeq7lUopAKuvNjNyKCNsbjNNZVuTwOFYzoJFL1L
ng1NLGq0XaC0BX8IVdh263tpzD9CBCTurH+wXYoODBXey7ddPPaUcS/SwlEPNhCnXPilJCNSeuR2
iGAid4xch6RZZ5UjeRpXqVhBYTFGpD2rJF+F5PZFq8hjy0AO7zKFtDOnuiwB1Scj9uAlNmtvaxMi
QZAhn6u/mpKVKFdgwlHsRrDetRUAIyCzOlw4uRK+SzILNd2L6cxYu9lLjO68pk/gEmPL3M0YXQ5M
CZ/gyFvk+iZZOnPhcZ9t7nxkfNzmXOW9ssmtTbDlbmu6dTNXM5EZ6kJh1e41Mm3D2Ru6jb0KQxcs
j2/MpZEuOKz6mpHVqslWXYapYoUoBMqsLVAmLit1fpz1X+P8mEl0ECQarxy26zHRoquom6tWVyWh
auZcucI/4rJcydilRj7Qfn7sKd2tere9Pw58jjrPBMIjz2qu6l60r0I+dJpYtgtkiYr4m6C0CFsP
15bmCs11pKt1rgTz1rmqxg4KF6vbF3O195oi13ZWICWRQGdilYiVGFckmzfNqiIAmv0bnyufrofL
bKnt6H5gJm7VpdN90R24SwA/LODCQfpjmXir6WjpP+9Qi7FIUvC5qNQ8HRevUINHvOHBo1cZbtf3
6ZaMgwDBma26GE/YntSa8abIm48Mw/PYfSXGdGM4mG9sNdn1SOc2ceezTYUkhjQ9uPzfQ4IfYinl
myPf4vYtbfnXvE3+W9m+af6bcS8ywMCf3gmor0ryaomXdno1qhdbzOWJF8nP3jMVjM/OPglu0fhc
J8/J+AzEVoonqq4ZHDwF/lPkP9nTIyZAM3uU97LlQ9DPFfUPhrjV8YMpbrlBOg6g4yJPyVwOLfsx
HhWiMnLvr8gKs2dyD7cV+r0rEhWkUW0TLRN8zA+/v5X+omOL8IoxuoP5VdD7+tBFUrsasKY3d7wy
eREFVq77w5iQN5MnSH3yHoHzMOovamGRqNmY2qEso/fKYYEm5MVY9eyQVA20ZE1qE8kycfQ2An5Z
2SSU7ZIQnQo080o3tLXpwTiP8jk9ME/VW5tMbMWc+JCag3q7/1HNrwsJc5JU18BhmGCTa6Kg6JJ2
aD+Ow2AuGk7BiRe9kLBuHggN++9DqK2yOcx9KrVFp/fsQ0m4xSjh76tGsZ/sltzUpKtYQ6CmrcDK
bs26SJ8r1N1fXODyc1uDmQluXkbwqAYYy/18gQ+W7sVqNXGBlzb3uVmkmct63BH4SQ3OLtX+h7vz
Wo5by7Ltr1TUO9TwpqOrHtIASEdSJGWoF4REUfAeG+7r7wCkc0oiT4tdcV86OmJVFklJJ5luY++1
5hzzMDvsT5Zi3/K9Qqi/Dl6npdi6UOxbgmy5Zd9C6fZOXLF5kfofOxdUgLHlsnOhdHJx1p0Lm5ck
XfYv7Fui8ce+pQ9c9i3dWt/3LWxdSg7AsS9GX6uWTQuVGX5CVYdw3boE4Y9Ny+J/g8AaF5MLaxBa
kxWd15tSQgAb7GuBvM6epGsBCOzy+3ep9bIlodFLXESCGKQcbDK/Ppsp0dodaMiKTCwQJBkt1XOL
dPc82Tc9ikBQd9X0MW5mhLtW74WEsUButufTeiOajDFIkg7bGj6b39jxgE8InVmbqfrnTlW2FdDP
nT6XwrMY8TD0xMzI5+FrlC1YrD9/tP68aZpgWwJO3q9/QFDht1GdCBNJYrd1Cpj7gnwPm8DqU8HL
hjd5Qqn/0QHIvM2T8b0TJo9layT7OZmCOzGoJGjEM9MGY7CPIZQXRtDmTa8igUkTuXinFpJ+Ev2S
x9sUxTsZKejFfjRb+mNl7aSfyCz+HIgpfxy74NzTh3/XoCxYiRtVgaZLcmbLd2IVmW+nvlNatX7r
tEXzzZBreZPqKARSA1Y5Art2X3V5df/7lw560sstH5ITNLcyryBH0GevnUyTUSLMvtoOilrRjtZp
lFlqeY0pQpT7mRGAs6tN9n57tvINyfZr5SNZqntMylTDWP4S17gH3XlwR6RX2lL94DqOa6cYgjzL
cUn00lMUup7WePa0VGZ6yVpD5Iu1JIMdsk8xaCJeexh8o/S1tdrBRxSIoXIu/XLwx9Lvyd8eltt4
8LvSDwdfD/0K4WCJ6dLPSj4qHmCZYa3I8NTRU6oJhiU0Jzjp6Nzb7Nrg12s8DaBp4zmTpzZebnrG
5KWmF6/VR363VhP5drlUFfn94OMC6Qb6AXjy1NLHUFwN/lQuRWMlw19cLpXwV3gQoS/1vhb6Tu8r
oQ/2a0T8Fvp9uHwRGh4V6EvNSAFrDwqNATR+V+JiT7ws8cDdU6lNoPNSE0FGhTsId4hcEXGWeGUs
9BIRQlvR5Novm46lqM5z0laWWVnR1yqg5g4ZtpynhAgkeXenML8qoNL6pAPYd6aVSAhv5viOGQNJ
EkOc+wbS0mNSI79JVaJrGvq3nyAEnloTkEnUkXo2WbNyHYUPDplCYCGnq2rquzPtnfASzVyOqtKJ
PsrDwAsUEUpZd0q3DRQwd70M8QHqpXltI70+1m1HX8zp03ehnT0u/+vppG2ZIlnXiI2Jeyo4MQvZ
ARXb60fVqIjOpbFU5XJ7ks3PygK8zjqbmIyQhWCOJmJjplB7CA3pK2aD7guT0pshlx6jxJhvy5R/
q4sqvQG8Kr3m033Z6oej4HA5Yj6LJGedgfzUBbKIR8lsIfN0pmbvC2OKjh06K1CA8Z0BfVaOJrdu
nPlDGcYVXR7ADkQp90jD45T8IqRFtWZqPiqh6X0ZtTB4DQhZvRGwk4/6i5FKpMt1WvBK++qlRRd0
rqbj1OK8D+V+1bP99HtHvJgVDhEEaroFWm8K9e2YM+2UtLo+ggmE7TImhyQ2+1ukXI6nlO/oB+pv
SYGUXuHavDT4Idt2EG+rmIm4rD8HcCnpOOvpkEowDvFjZFFVXswqfkQPYLtGphWEZEOpjZ2u9pOM
JFMA4LkXT/gxMgDUy0w60ZYsb5ESuGLNG4itKky01jwkphFz9Jqdhy7T39qNU71igWE792IVhjDH
KizrwHHVFy3hLiyythi1cDvMgVxvQ/iaCEelaWfLtYJPUwDfLBcpxKCrtHy4ERrnzsgkbnn9g9JA
uRfn4CSIFnSV3jKPc6/V4LRKZ5cUeQG5NaTBsNjZtOUGQVl7LeL5Kzkmhlu3VnfSBprl61dCGT6W
Q9t5ZkfmU2kmH5DITgdREjheVQhTYTee6rIPTp3eAwAJksE1yZ2m1Z85oF3p123WLws5b4+y5SKZ
zu27snTG0gsrSd4zwzDIQKqMM4HFBaPRlF5IC+J5/dk0JdUOu1C0mxcM8ViauCyYhe3tqFGuEjsA
zDqZpB1FWnRTg9zehk1PEgfq6pv1Z0ItnWvsuVL7xw8SegZIECwCMeyOHFnOuoHNSqvwOHeCdj1k
WG7MKt2wpSXVZR73SWJVb+WcRGZZJkAxKVuubKK9anB0nyJNqW/glhN9NxJknjmS23WK8PWg7O4V
jTTAvrRx1xhPcUEvJZtBvjdxOvqDI1sbHJzarph6WliG0sP/hKGvaQuCt/NCrSvJfoAfb2UknLKI
HUfEOkY463d5oHEeTxhzZSYi/lQi6m+hRpJ2R1KeUFXYmg57E7NNPprDYO1GlSayYKoPNpTLZGrJ
963dhDeFJqnvdeezbpj5uxwedRgHmp/qbXQcQF4d16/oxP/4qsprh9W3r797YqwcqEPdVfahquZh
X7RYBDu160/wF8RJAH455UDJyYaZHY8okQ3cv+RThpfE7Z1uOswpuysIcB9w213yKMFTG/Qak8Q2
ADOkT+mRlBAZ2jL0Y8KYmy+yw+CzneyrKU4Q6eRFd2WzIVm/q6d83tk1WCkzkzqGdIqO98ToFBSN
er+JGoTcElySLpzuLRklBf6ym87ByWqaM4FAZlsy1eb4VHL87LVyOILpG46ceH98pYpxOBYOb2LO
rlxwebRv+66a39pCeZT0Vj8irZ7efv951mKOL53z+t3684l+kx13xJjoMzoszrudk003MXaYo6Jy
HZ9MjBBc2d46lgXyXGHoHmp1cEzDnqjGWZ5JMMgg9G7i5afx+tOIoJ5MQbG1OrotUhG8Cd0rUxhI
K99v2n52CykEYVYaLcIshnDY1VDValIAqoiGsczSxlx0JAq66q3Rg5J3Xfd5e3FkjkHlIPtON/B4
1A9zoPPEmWq3YMKtY10f1m+E/A14hXGQJ6Erfqgv2/9BIXo8mx7qKcrfSUXociG3PzbY4uoqHg65
xMyaE2US1s4JU1TSb9YfzYADzuuNiD/Vgw2hudb7aLdSxIcFLt8yAyyWJK+BoBpHVD9u7OVb2yHh
pk71wRPjXJ+6uvwqFuIq78xi3xJKuTcXd87Q2MTR5PV1o0P9Zq6jen1c60hLyNoOJajVJvLrTWdW
ClocoOp2pIWHDoHBhjlUdSMTGR1nTX/FTvrJAh54W2vEiwO5bM8pmWBHCAd3DClawF4WZtgCZFfS
SgB5NQ7GeWQWnsMd+rNK7ppOmtvFKZKYxpyyvM9lbdogzQoZXCl0KbUQy2Mt5lNK0NhxJv0PGMmE
/jBhkrF8td4gsWZXO2kznTLrgy3FhU+QqHGxpca46IWqHYuyf2cr3XySDAujLYe4LT6j+WStAZT2
XJIhbqrvqzz/UJuIz6NOTWmfBhzBKh056RidtLJtjnLXl1sdwM0OhhwhpF1Az6uzSU4hHYK9SymD
gorlAgeKViPNquu96DJS1AWWrsoIMXUAm+sA4qP3hmFEt8LaleN01HLC2gJieK76qi+vJD0NrywG
zsqWkHMxS9U+ouvkBk6L1HToq0NiMQ/FPWP5ETDJTa8rDqGrzY8bQc7XBrkGgHtj3o522CxXiqjz
yzx/1JfPQkIQ/aYrq8InEbi9Do2cXGl2FkxQIvQdYfLFGvUnfBz6Q6+bgpSGKXpfx4eg4tWYbGti
qJbN32+kPGikrZHbW4vPwCEMq4RY2WpJf07h4c1lc4JUGcxGdoUuXBg7XSt4U2yNTZKOn504ioio
bKObkAa6E0vGsTKG4BZBxllpweoqUm+4kJbGq3EB0U/TPO5sQeayPcuHwKrhrNvjsJVSvXDBTNW7
ySoneriBdkmT/KDkYqK52T85EocxvUrA5y4KC8Qjt4oWMndM9OBYhpiRgO7sxwR/TyoIQlP0ML6D
+c4waXE7FFEb3CG7+SKnifXFCAugwSHRxb1Drt+SaqLbvX1WIX/u6pG4tTGSP1WdU35tG530div6
mAW92AcmTsnM0LYqCg9eYIIv8lzCFPTnTUUG3SmpDJlGfWLujVB7nE29utNHXTsoGilcJaEiHo5W
+yRiyeJNrd6OCnLYMrZQ2OLs8dlvhpu0TSb/ldPyy2ktAaSyBYZB5bz8QntBCpVpd4JUpgip1lXU
qD5PqbyTYU/acclgRJw0yH1b/i3JqQ72AaA8BXGugAyU6VInySdCUcW27p27slU/yfjBX9kHr+qB
X3u3DhthOHmmptGTeS6XmwGnBBbysy27ZBr8UnZlGgVvtgBhNme3d6OeRKcBFpdv8q7vT6pKDCQi
GscY22sgePuJdsFW6znLzxhw9xG93F2akZwXkx4EyDHKd5VyG44ekSkyLHo2/XleEn8UjzqflOQr
DDTYCtqwASYZ7+VO/2o7AZjWfunj1wljDFVF6D3A/cjMc5QqGHIcvNu1FdGor6Ytyu/Zn3FA0GSI
Sw+uTeLZJh6vqVU9jAbTXqk8NWYAZkXFx8jJmB0bvAOBbsPN2ptt/U4JxsesmmQfqYB21AOY5sNU
QLEdgBxgVLv7/TtDfbmB5zc0WXA1E1Ede/hfW2ClMnc2V42ccxkUuMDKPkG1jXEGhruCEYGhNaj4
tfqD6IuKhWFur/jMOV6kFUyJsiz8mI+OsnH3jZmgj4Zbe4jMyPJkYJA3uTO9U3RMskaokFWPvyy6
ElkdXVVZbb0iTjFfzG5tGkGYr3Gzm7RI9WcjQKXI4LunVrGtRkW/J31z1r7FjpHfJRqxVVYRp5cq
lm5E+ci2Mz2vN6rCMZo4ccU3B7u/qbtv6VjgQmqNyzgq5CfhCQ1o1TeTkR2cQd1ZS14SmB+sb/gV
rDKWd5nWEZU0g2wG6bo6iEJVeSBGTb6nz8xxAqvxl0ncRDbLiJKRiTRDl79LchJd6PyhjMi6bzhB
BrftK2VfTZF6lbfE72jyd7aEVttsqAeu7rkVx/eQTr2ynO7aPD13Ul8eIzUe3xP8vcf1Yr3Lh/RB
MqSbuA37+9WT1wffyLpsX+m1KIrx/Ohny5gOLEsHaonO+cWsxQ71UCIKcas0e7jXlraUs1YMi5u5
cLNU3riT7vaSK+vuKLlT7s2SqxFE2pGJuJTFwSH1c0j9KBr2s+2lqQ8zKU99vLyUikSz8ek2Etgd
tVh6fM3y7RnttW8mB8vyQ3Z7lh8kB8nyqcj24/SQ2D4X9HGX2ewq/ML2K+KcZbq0vpB99od8wiir
hbDqO62PV0hqfcvxROY7jietpapeFHh9vxS+J7FWH3mUM7uq6aKWptrOBWI1hW7HIBfw276vJ/JC
R9mBhNq9i8I0P89ttSt7r16rKD0KXnbNf8t02/XWhJY6u1Uqxk0UG0TL2nr7dfItIuNe+cgbL64G
KDMhVphcEuh8K/ozKlaphZMUTg7QyfqiyxcNzKG8lFVfEMc49SWQF1kMyLBQuaCMSdeq+k3bujmw
sobc80vVXGpEMNkRUVt06ZpL31wm9DDRZWwWYYwEEz26RPpZiHOC2BPPrzhPfJ0tlQGSZDNCBNR0
gjk2VT9KroD2nJACUkm/SAGpKT9+VwOyTTGZb6yCwIH5XHZACKiQkr4IAtt8KZH7CAKlYFEDdgME
L6+yCL31CouF15djP6t9e/TN0Z+NpYboMFaMJA/qeJDXcuqjZRwsbuujUR8rG3csStBjihpvrUSc
KAYXGfqCs9Sd+vDchWezWqoJzxABq/lcrGXbZ3hD5rLNWGrML6p97tHl5JcuvzT5pUaUk1/K4VLk
l3TYxyTBDJd4uGQ56RKXCC0fwZL9xe4vUnZx2B0DC+bDEOvnlu3IucyGe1s7KxGOjXMjzqG+3Hak
0PN1tpRi8WufNes0TCeDZ3o64c5CNNr/oYREBkmhh0QMiQyS8GL0kGFwQAn5XQw5cPwiO+0PMeT8
hxLyZzHkn0rIdvC07IcYEiVkDo9qVUKmdFbrP5WQ38WQKCEVovCqH2JI86/EkM18xLOMEpKSSCTR
Fj0kSkjUUcmqh0QaVYe/iCFnVFP22VgrnkG8XRT7TAme9smTv7Q86zzlEJby1TyuRrg5f/8ZWylF
v2xm+IhZdBYd+owIXp+D58Cc5x1MuGpb51FKlJCl3hW5E22isbJORLgkV6iv632bRhVrz0jCoopp
WSwh78Cv9Guk4BoBkRVBRhq9PPLTRlhPY3ZdOAgJIJ2ELh1Sg3dcmbmtYTrXU0QeVleGDXYXVuTQ
Id8a17N+sqQRQQUZlxeHjnuVBgjh5rB3ZQkokNyX5c7Mpej9bDkQCfGCvrKvY6L24kJBqsDCLyMU
HAOPvfz5T81WBIpNnXQtQSf97ntNzGXMXRHuZ44oH0POD80+GPdSs2+x0k9ompeyUtdZiybyAMt8
4hzgBrrLqNCSXNpWVAATgGjAgl6NFxdeITzYYtSkeA0TAMVT10ocbxRehpVQ8QrHs7nYrNU4niG8
kMO044GySlUvVz3Ouot+fm8X+F08AAdUWHpR5LGnSyIP+3UWebXpzqz9EBFmN+6WQsuvrFWHLieA
UN5nWI6ZB8j7Em/vWgHzYRsa4lI58YTtUpwZKDK3DYkuGCen5RbQNkWsK1U6e9jUsKf6xO0ompak
z1Zulbj3IANIn9M4JKmu4rhTCrTLG1JPpN7YeP1aXUOHxGsab5iWEpPXrrd4NxTDSxpvNrx88kbD
S6fli/iPCifMHQS3eVq9lFJ7U+LNtQfOgwJU3Nsu1dmErbmT4g5M44Vblq4mXC1aCn5Wbe2pRNlH
VLUPxF4ql0o+kBDbOQjhlmrIIu52BGpDbGjrndLvGLtTs7kUxHEqaPYJ4D9if6c9kWlUH+zHtboG
gqQLemNsXEd3SQORdDcylsJLE4ZMb72o8OLQS3izrFULryg8wAlirabw8B8O7M0VbxKeo3hj4UmK
N/M2UD1deOSG2mtNKkPTjVV4lLOWREY3d8E7ZK3CRH7nViZJeC6y86skdAd2CLmbdC59pQrapbmP
zX3Ku0QsFa+FEciyd9xKjOORgHEcnogeXmrsd7q8VEa8uLlrIE6uRb5X3OxjbS8Ne5ImMmcvEpdq
E4bXS9WDK6lkXrqO6qqOa6mu7LgjbxLH7Xmf8JZoPMF7g3cLGWssDx6QfNKHWCnLxtMNr5l+VDV5
FKilwfAy3j68caalorUkjlW154yeSqZ47clMAxNvqr2e90iCxdwTNgEcLiutjbHOdk2B0cwtSkiM
pJ4sJUcufExKEnvkFmG1dzh38zZJliJmBfk3JbVL0Sp4ZcV+ISFE0I4RTrdYpDSOEM+UFcmUj1Iz
4eIDCXu0gIycqygkZ10eCUswd2ZXp+f1xzHj8e9fISUd2w1+l9tZLcXWbtnRG0P4vm7r4NKr5Edm
pMp+1BcTemfGjBIMSd9GkoW4xC6aw8hLPWkWhNFsuk0a/TSPYXS1ploZkQjpbuwKWEzHNoxoLred
vTFM6cFOVXEjnKS407KF5j6/Nlp/CZCxFWuBZzPYY7LDLvHXBdtpgjBLJIscbzWKAcgrXGK1YPBM
w3wXL9+tP1JhXUKZolL9GEWnvj+W+tHOlyK+NlYP/RINfLC6g5ktZTl+IfxQ9RnEpDD6jKUskoej
g8UEvzpU5sHV2InFpM0vZc9Hcz7O9pH285CdKJGdenGStaWc8FzXZys8l/VSwjnn9bl1lsqKSzxe
kuLSQlKu3HC8BMNFMpdKs6t4rZC2Vn8VpFd22kSEm1sS7LFRBQlLc2cH606qTkF4CqOlMv0o+uPQ
H6386OQcuQ4CTzJ80ninZQe7O3A+NB3iMpYqYZ/US9HHsY2lTB5edJDGpUrzoMTH3DzkTCjWGrMT
ods9D9A+DuKksLkRtN6WqvAO17R2z/p8lutjAqznnBeAfM5UNF6ouLhIS07tK6eEvxBY2HDMICdx
xWZi9QKLrUzFEFQZ6fP0uFAh9lLKJiXXr6NgkHZ9WWl3YyuVmFuhK7AFem+im57teL4JQHLelkSI
aCHB5platR6dww4EJVzOAdL+fsRZei1C9VgYVntP/7K7byWWLq3trsy5YMWKERRjJfVLay4/2HXm
JkJ/6pr4fWk64T1sxobskaVXFHS0TeKnMu/7LwV6xcmE3DFikVrgDPR2w1r5kmbtwdBZ1LpBrW8q
IHzbuW8kfDx1vomlsdilht7c8zE12XcP70ure0eABOM1lR4xrU98jlFtAmfTuqvZKKptXMzGZzso
ryLtPegMZ0n0FMc6C9+q9mB5lsqZUBSacTPl0rBrlPhDWjTWBQ8l0usGh28lobewytMEvQFzwyC/
byL1CPrbJB8wB8o0lRj7qsj8pEq4hcJJu57kXjmJSB5v1pukJqiwotO1t/WAQIsU9KBoilM0TfJd
WysfeH6G49TnDDxjAy19q5xRT9yN5iRDjWjBxpq2vlFYupDTNYuUVuRHbQBkEYq4uWu+9RPwXxsM
0M16I01hcNS2yVDPWxHo84kGmf6hMk/sgPWPZRdUx8kYbYSdYfyJkc4Hucqzqy4ar0FyViypg7xX
aYmQAg9FQu6btzYtx7dhQActSGuAJFEgoi1XSZXMJ3Uoi6s8MEscHFgZK700P9K/elIkrXgcy+lI
aE8Iptm4ODauit9fDP7ihEzrZWG4yuDjVOyDv66AndVLZm60xCaEk/o27tDJBDPGchuA58dCVh7n
Ga5XJSUGRiNJvkvYPGZgkPeEW0j4IxwvtqMQYNlbSslRZRKC3tNIOf3rplu+xSTN1B7nu6cF8V1W
KtYnJcUUXEqkWHeDcN4yDnkaKvsSGu+c7H0wvbey90n4IVqr7j5oJsDqpdqB6GwvLz+m5Uc5eZiS
B0352I8P3VrN+MDVLGORHNryyurL5q41nJvfP29Azl/s9dnmI/nE8wwQEer2r0/cUBOXa0zYLntZ
um7MqHcneTa93lCGBxt2K5nY8JXTXoExOmYAGix6oEp/FMlNU9nweBoixBW93ENShkrWKfCCJiDu
URx90ew2vKmSUN2GiMyuW2GR4ljAeG5kGIqGYZ1NVRsfjEEzoe6om6rm+YgstOKER3a3oSV9ckDH
sOPg5JqoeUe4qvEU4JLdziZsU4nwpFRpr3Sz4zKlVewry0bzjSBXbps8uJu7RPsg1MnPpUJ+VOwv
tmyBKbbniYxrbrqyns55Zlpkq6v5IVHI65rS+B164uidE77t4jzjhEWOt5omW3NsimtHIIYuCFjd
9qYAU2GYw0WOx/zMlH2rq/kT0Z7jfZvHtWekXBqZF5W+bkvhjcLncANlEV2YjkUbvOxJE9X8WOrl
p76DOElbv2OXF9FpE23rNYu3eBf11VZI6FW3SVYQ7wYPXlTTJzMeSswLNNJGVN0Iadc9yHpjKmqy
SQc0kq+9VZ6/U8A4YB7Da8NcgvTJpb3406mQ/7ioBqcRW90ca38KpPd6P3yLZiCYhNqLC4qIkog9
L3XMYVsJhBm//wVe0g8YibDX41fgzcq17tmxNCRnslXAPGy1OMCbEBrHzqoxDnZtAIgDy0Fh0MxP
KralNSuXbQ27WHBGhohU7wY13PWEaaMxsfe2eMg7fI4ZahOdbfYQPsLFzOFiTtWtmHP/97/5i/Yd
vzRLksX2DMWV9VzlFqHI7BWc/1s2qUjVTCBCcR5shC0bHLG1r6gVposkMFav9/sfj+N/hk/lzff2
RfvP/+L7x7KamjiMumff/vO+xIyY/9fyb/78O7/+i39e4sembMtv3W//lvdUXn3On9rnf+mX/zL3
/uO3233uPv/yzb7o4m56K54gRD61IuvW34LHsfzN/+kf/u1p/a/cT9XTP/7+CAK7W/5rIcDYv//4
oyWyjVVOhm6HFPs/fr6TH39jeRT/+Pvd5yL863/z9LntiH1z3hDHhBMWfSJbatR8f//b8LT+if3G
MhRTdsiCIS1CXv6kKJsu+sffNeUNLST2XgtAADf7onFtS/Hjj4iQM0EpMICDvYcj6o/f7ZcX8l8v
7N/IOL8p4Xa1PKJnFzzUPjrSSeI2nq/XQajnZhcHXtikKsLOrqZTQG8kDaN64yS14UlDlHkp45Ft
0YCRE2HceDwIBPAhTdykz5JNPGM6xaDOeTb6VGjFp0q1yvu5U5IPaL8AHjqGuY2BlLoKamF2fzq2
V7s1/VEX4TaRMkfeoBSkH55ZDRBqtboS/UBiQkBsp4LD9ZsmwwSdRtRDVZ2qUPsbc/gyDZ18FAVX
/xiR2t5J54imzxLlxiX9WFvD/WQn/VUE75f43cy5tXOdXE5GU4SsYGndVEOj7VorLzEyliZzclVs
u3Rq/NEaHfbtpuNWTp5vzQK3NnNo0iU1xuNS4nR30BiCTaSiW4ydcQIZGE1PlkYXxGnQyQAwH7aF
jNHBEqO2NVgN/KEJJfS0dUW4CyMzOB7Rrk+m8luJtrzXs709EWQnDKV0sWxY+3ISPUzxDn6IqRQj
l7M5YC5KRojahLeZbjDihHE0zMuiNNYKve9wYIyhNswouzn8mnVV/ilLQuvWLtAvm+UwXwrNgczp
AKEtYjYMqVVKrk1oOJdCTIam+tEe02ivtBiQDF20iC/lil9Vzxji6OUxk5oRh500IeAdrY/KMN5H
NTNORvxoMdICYTQ7jC6ft4xXoy1pBqbfazhGe6hw1aQDgZLTC7JYtwlLOEPBgpvJCaaPjW7TNuT6
iRkLttAUc2sY2XSXxxAYRFekRDp0BugR0izY9zufWq3TtmUltGM4VsEGlb3u94Fcve+tobrre5xw
USisU53aprZhSBew1a0zqMUjTrExbt4LQevHmjGFYR1kakAo/Yd/f8H8n62Gf72s/u9dC1km/vu1
8Py56qLP2V8sh/yz78uhLb/hugsdB5PWEji9XHx/LIfOG5S5xKHZbB75v8Xq+cdyKL+xbZapJQXD
UE1WvX8th/IbeICmAmUdAYEKO/XfWw5/nYr/aznkHn7elLSOo6V9XUu0jbG2a+ivNqOdHguiA6HK
DZtqjB6GVrAEGKiglAfFdMTGlm5FPpxr5khdy6c7Th4DpFrI1coHhWlWm48PjcQQ11Y/xfqdRjKO
l4i3amORk6vk34J8xqU/fYzm4Z41k72zM++IA8O80UFFDtu4BfoRXZWYZkYp25RNErmIp6/E0Iag
VVIAwyQURBZUD5xWLmeKpa9gnueK+DVFVNs5++bwGxPpdGZP8inrFB+B1LyZlXvAU6BglCDdmrbs
m3zGuqS/LZr+NsReErUmBhD9YZLjJ+FEp0kV9SZW1Q9JP/sCe6no7C9ZLZGrOSXBJhiZ/AvrOrEz
erg9n0/8dzW/BSpFtGH1piUQYa9bDe0B5R6tIl5No3lqteG2mupja2XpcQhjgs7HQuzSeg7dyek5
o0ed2IQFSF2y7TEg9VeysvAcCF7ZxHH4NY6BpiLS0wjhnTfpPEu7oJY2atZtinzOIeBCHO/N7i2a
MWeTmlcOcZoHM8XwJFvRu9RB5xI7Dw2ZLqR3KRsuQ1dFLNv7ukjTnWqTqTdN2KNLE7s3kV10Bbt7
a6YPjziegPEqxPVdW3PrxSIezxEidr9uU0/uc7Gb2ORfz4Alv442WJVEeyTlzfbZ4uEIhZwcjprE
zJLcyRi6S1bJN06LMAvpXJxvsrDZ2lNd4GbluSkDtSZ72QaX06Xmt4gDJ1cQ5/vE5sdO6pftwZ97
uOf7vP9jy5bBKvLfL1icHqvm6ef1avn731cqTX9jylynCNVgLYIpz1LxfaXS1Dcq0z3ZgZJJAsO6
pftjpTLeWCCfCABDJsVXy57uj42b/saA0Q5OE10eDVPAwP/Oxu35edugR7O4GAiQNFTucVHF/HSK
mpRCycByonjcQx/YRy7+aYzh2+Q0IXR45cz2XPGx3hlIcbqCeBBBjP96Z6VlsuUa2WCFxts8iJHn
elOsvHIue+1OlqX550c0gERHa8auUR+3tLdugH/v9Xh8ZSz513eDmZKXlmAw/dkTp1dlK9SGu1Ey
G4VXtDFo/ded+sqjeRGvvjxn4Gp5h3DUlbng/fpwzIHrCbtXTvNeeqXv6Rp75cHYpjvEQq+8PC8U
Oct9Aeeh70J0HseJZydaGfEkXgwe07DFM78lvVzMO6gzYCe383bajZc8lXbR3tr99Gn5sV78fHzg
3Vz9POx+fr/qr48xrLVkLINWBZ8Y7UwB3E68//09vDDsPL+LZy/XRGhYM7aAdAkCMjasrp607TaS
sZl2zZbV/rWncrnQ/+4hLQ/5p3dhBmfCtsf1qRx3I9KcLZZbciG2KEXQI23FDoYDI1zlNt7Zr935
8nz97s6ffc4sct2ddODOlw81oVZcg6QtJGkPSgQR4R/+f1+/Zx85ORoKw17uT9Ler/4repKvvH7L
2/x3D+n5xgpduoqlZnn9hr38Nrxi0n5VuXwcTstDmz62LlSje/VMyvsrn/TvOdDP71zDLI2DYOEV
Pce6wG+z4iXcA5tFTYqYIpo74quSY64kBLmJ0GTUNtNgQmH+FKJgG2ZSADotljemZNGLzZxHp9US
ovKGcBMGtD5wRpwi1MNbwwzHr63FOLdE1fEw9RkRU41kuWzfZF+aYFyAvJW3UmSCjjNTECh9MHsV
FENWUTZ2tsRISYYdEEDhiBWR0MdBSpbJPQ1MUfMGj9uJMBE7ucnGOGJcYeWe7sDRGiGD7kgLttwR
GgL9xPjQK3rGVLFMEYKYzQNkScAdcx6gcycDkV5WzWhfi07VzJbj/1F3XsuRa9eW/SHhBsyGewWQ
yEwmfdHWC4JkkfDe42/6W/rHeqD63qtikl0pRUc/tBRSyJw6O+G2WWvOMUPRWA+BabxqJC5MIc6y
OSgXp9A4oS5auu+T/LLNMv2G4PLKIdWQbVxQl2czgMhtXWudQ5hF53IQhrtdIn4k7TI+NzNlbxeK
4qGI95S43hiJDFStDbZsot/w26NsG7BTym20sWcL4WudKeTOai9RL+2zxvaVgN4IThLgV9eLReEg
kbBhkVI8SpkrBznKxwyZQc62dtB23PrHOSSQtF0LBkIeX5a5CQ5Bh5ZkaGHMozQlhORh0YWXLrif
5uFStwNt8w8hBb1a9bbi1nX7K5lRYYLpbAtl5W/V+3+MwlLHyKTc3GTFZi6mnRRiB5RH9suyOI+1
JPZaYr0bK7pvF2G5sR7iB6UZZCbz4JVa/ksS+tU/msoccRhICkT0onOMRAPlYYkXQHtEapSF4XRD
n5+aQ75b36g06SzXnK44Gn2ewP754xfVvCr4Ldb6oyim2E7C75xWawMTzYcBUjtaLwV74jlMXdsN
uMp5mZElFZsTs8A6kRx9iKh0CTxgeWIDcayKouyfD6MNBCT4qVyz19U38U5woNhYXrPJsrPgTXNz
L/ZOTXBfar0sH38OrBx1tOsW5ymFeSxELjwwLF++tRUu2Z43SAuvUCM9tecI973lDL0Ni3O/ay6s
U1f/zTL56UccPZJax6lQ1Vz92il04tt1TYk8Mk7O5reaPYG6a3d/v+HfvASfRjxamFXCc+pSqXR3
ER9zqTlJBhkIGtL/3ShHa7Oogmi0sa7wfj8pMII4sMn6iXb0iTdHOVqP4ZfactnwAAtmksq8TaKr
ZFzRy7d/v5YvfNnjN+Vov9aPjZIJsLPuzDbjUv1QPMyFu/iMj35rvUW76UM/I0qQPcfJ9+Obvfyf
T+tYdpEHKXTigKFpjz6JTbnNDpNLXf/q9BZD+3Ys5O1Uo3Vdxp73eXrIUmHHfclYcebgdtrpP5rz
7Lo5R6X5oPlI4jap233E2+rjLdwggNnXXnVoNtNG9aYNWjUf4cOJ5uE3W4R1z/rfP+moFB2mE85E
SsXk0EyI0BD0TsbW0CLHGvaVZTl1jxyAKuffH/i3H+Ufox49b41CMpkZjGqa9x3Rt+RE/rsD0Kch
ak9lB0LH65hdzoYkWk+Da1X6Rhl/jaei/H571T9PqhTEMHDoNh0BTjJH00pJsLqV6RNeQIScm3DX
bolbxujjamcAtrzYPzWbfnOmYUQOsPTP6FxgHfn88hBwgoVh4oOXdotv+qi9CvZwyaXqYVs5FST7
+9M+vj5T5iVFTYtT5XglIzg96DoZlA5bfyw26/XhzPgxbKIdQgwfftrm1A7860thc9qnW4MLiX8e
W/L1HJ9aqDBkm72BZMqbU775L+sgf3/MQhQ5SUYTxx28Zq7DDIWXcM0W6+xdRp3q7y/d7wXt6KZp
CqFIAjg6bYffoKw/zi+xngxYUXFCCrSsXMe2OSAa9cn5PvH9fHMys9nTUIGAuWFjVTqeSQQ2Pnr+
Gqsaumt/3c+H57OPUGRTbU89mJOjHU0SZRbICE0YjSCvDdXDi3ybutCw2704gL97PXEbvx4DP1/c
l9kBT3AowfSZt+Jm8CbPcLOr9ML4tdwqM1/Z6GkbdkoQ0U6dQL95BVFS/y4emainj8/yOs7Jge2d
6mKlGIMHJXn/+6X9Xk2O3xAT+wezBlZ5+/iz4kAB9GhaVPycgNNrt/GsrbpZz7bJR3HQLwFsboOd
+sR2yDdMJ65ObIfU7+6tCWtzzYzScJ8dvThgNhONoACVeWvykDA0e3ghru5zegkSB6r248SPyfcY
5nepv665lJyqrb6nCXhTuKderW/2iPgD//g9R69WHpSV1WTc8c4bvPp23KQvwoXS1zkKnlun97JH
QrncxlF36xaRtJjN/FqeeOO+LoL276VijTXg6R5/TeO8Hg9rhbPCXvfbbbrVt8KXd8n270//C4yb
/TDaAQsbv0bzlQ3A5ym8GbRezJoKho/NcOOtS37AVrR4AJ7TOZOLYK52VBaP4MRjP77A44GP7nIS
t03UQ3tzB59Iiy14IS4w909OS+sa9OfrfTzO0Zfb621UqQgbWTWKfc57xH7KpGzTTR56Fqpvyb+5
zq8DCp0vlrWYqf14GV5ataKLwmlyKMy3TqsmZwoJ9fj7c/vu7v05iPr5sSnYUQVZb+vrAY/prNul
e+FzbjixPn2ZZn9fjIVcio9zTdY72lMYZmnVajQp7ny21hFxHtBxcmdWEJMqhX/q3n3Zw6zjEeNH
AduEDs99/HxdxtJIU58Q8T66g1fdlbcth0LyZzyguYPTbU+9/1+gO8cDHpW88qkoAnYxqmvdT5wF
K78oHOowF+tRFPT2j95TKSza+8hpXmq/umgP6omy1PGJ5vcv4GJVTcgoXI+Rtf+sPsg2+Jm16oBR
2B1E/VFRjvj7a3M81a5jGTITClmsa6376KP7ZwVCV2acvsQuOc1afchr9aVO5tRL18rE38f87h3i
U0DcBYNx3Rsc7RL7YsgqTcqA1W5mfJEYEmZPOCM3lsLYXZ+fGm99R46++E/jrSvqH1uegUyyiOBE
xbV+Et22KWBCemvlW9GdhfmMOBIv9LG3n7hM+evNJcSRajBSLJV2zvF1yoMZVX0Q00JMFFLo7Oul
s277znysYtmfLN3nL3CVmdTnppx+tFl7P0iyfDUAj7/RdUk+TEm8bfASkbEMKExDOAnUicJakT+H
S/mzlysgd3XqxwZFCoLP4qZ7VKTF7UL7rprmGfsTbhE1JIInWEAKmZT9toY6h5AmJk/Nlek5MFvp
YBOHpqTdRpLKX2bOwmrIsyNEe9mxxfbDHi9JgyRZq4roTA3KYZflinoVxikNzrweYXyZy+PcLMaG
OHmMKWF7r5TVe7O0sRP1GuKzPr0cWtJQB91sXNzWON90o3qyO9kZEvXcHuz7waAlKpOLguexKSld
5jtZbS8tFZWf1eN274zhrShAXC1ErHp2br01JjpvEx+vXSHEBtLplOaUO7MRZNtGtjkfp2Htj7I5
PRalTCYB1UYnW6JdZEKrDoo77JJbLOe1k4T2r0wBVyvV034BxeWkTTM7cSEEyProppxHmr+ZVl2o
angXaNijOmDCUi9oP1d6d2LJ+PrG2lTmcFHTgzLYiR3NsknaKgX/toa2vqqIme32tR8/TryfX+eZ
z4McLRlRpgdRXzKImCm9L17RO0T6uSllbRSLDjBvlD5O5YLaPPlJfl2EP499NAWo0GWLsmNsak7F
Xt0I4mappMihhxvXE9W/0Iv67mv8854ezQLmbBtWAMXElaQVk54/qXLpxMEHmti3sFb3f7+7p0Y7
WrcaBZlasN5cwlWN6lbjtRfWg2VvCZvZ/n2ob+bTzzfzaMlq5DYr+4SxJp8Mqen37AZdxyUn9B5g
x6ly1Netxufh1kv/YzpdZNFm5jqcfKb76Vm87Thwn96JnhrmaGmSp6W3yvUbCJX4ivi1bUsjpq3p
PoAei27mxroV0tOJW3lc/TL41kyDggxKQ5mO0NG1NY2ugBrhJWk85u1wp+yKR8LpN8oDSADvxGDr
B/Z5Xfo82NEVWsqcqt3MYLgbbVqXmR+wDiI6B87+r7QuT4233vE/HpzII9hVFuMl+3hn6V7i415z
2DLuhOSerq2jrvp+Hvvv23lsnZMMBXHnTPj0mDQ/Q7V8TjpLeK0ByMrJC2DzpYGstJAXp9IIMZZi
gSJReu2GJiGggDlfnVtjk5Fgnypia8rwiBuEQEF6A45jW6hINa22y0BTZeUeb0p6VQBivLHHEUBJ
C8+IVDJq+eTQeyJqID3gp02Mx0QqDtJUi6slI/u1Ltvp1k7Tw7g0JN4NAiR9W+OXqPmbRP1O0avO
qZbkZ2UstziqfXBKroiMTdfDoK+pQ9rWkDoooFKkRPbZEImbRPR7zaQJZov0NtdBby/hBfIkP+30
Q6TaP0u5T3ZaLxOXQHpDEp9XY4ZkR3hVOFAuh27YZZPwtADcim0B442aEIfSwnpTdzHAVoxSe72P
0ksloYEY8mP3BakE2MuNc9Wy6g3S/GKnj2VEaoOkeFEL26KvsarYkwSqzbSaC1pYr7NIL7s+1TZN
rc++JPWLGw3ybZ/I43WhxsMGas14FugdKXMCw3IHV9TtyhZ2aGHspcUG2zdcQxHvnUhY1U60SOJI
DLS2hV7P1wTTyL6S4uqz2ngDVtgkFDWP3ZKeX7I2/0g+OVPpBjbF6E3U3DxJVvfp2jDM19ZhtTYR
AywZ7qwaHSzLYkFUupAYtLYd07UBKc86JRh6knRy9/napIx59HjkaVwuoD760X4dJWbfcm1u9oTm
nMVa0G7VtfUp9dCVZauM/cnIu3sRY1Ve26T92jDV6Zx2AzWlBjUYEuUh80KpihAm02ot82AzziAc
yO3swHul4Qj1yTR7t1y7s+nap02S1OKJwh9f+7c2jVyrC57grh2W6i6ptTdb1hN37IIGTBBMZswu
Qzsc9FxbttraE04mFXEBMe8uJqPZGzUbJ8oSQlu0CCnMau0DRdoHnNXrkG/tuULys6liYZMnNJ2P
dVyewxix3HZtS0t2+WGvjWprbVkX9K7Htv7V5NZdv3a0y5JdVVB1PvPEe7F2vQtj+eglDfB0oFe/
ml6UxGxWBFPg5xozB4XsmaV351LevljycllPEilVQehJYF3ssf85jblrl2DgyuTQ8hr0MbzUgHT5
Ek2wQmZnGfmS8auhoNC2sTfpJX9s2ATIj5dsgrUBpGvUNh0ZamHVbtT4qammnVACl6I2/3VxMyPx
TItmmZ3u0xigsyYucHZspyzfND2pAnmLIxlLeI/5Uo42wrZ/FHywvSKTGyHfAbQEFT/ZXheGF5qI
9kLov4pIOgAQdNqs2dV6481woXMLJ++SOGb42HSkRtVXcmf+ROy+7WtQgzaZFD1uwQpXj1OQ12pa
UuDMgnD2qfCjaD50/I+VkT9U+pq00EArIESKtpjcxQ+FNF8GoeIJLCdTtVy3AwsA7+AcAupfgN2n
y00cG3sNvoAc3hUV/7MIALerO5G81QFqhNEEjYIwH1niJkH8HqG1kduJidE6LGOu+GaCoDq2d0qS
7WVs40P/w4psOO+qb4OUGwi5jLOetwyCV+al9H8EX4etkkyl5jdpPjSOEtuJM+Ua5GEiy8Nk07TP
sf4Kz/isbVt3Gj9k6TGFRqXHt+xetw0S/iUg+SX/YcamRxPEHXqL3nzoaCnC7Lllv5d7JIJvZQRj
+WBvEqnmWl7sZkGAnk+8qfcRDvGyBKUOoT5Ml6dmpNQvJ56wnpaa8wes7ij72VXAp8Xs4AuEfc/G
jqA8pyE0uk+Nc2wM0AkCPE7Q/DNza2kxo3ANk7kerf0OTqezwNoKnCpu2fLapRvAHQXSROpIvEvM
GMPztSquLYNEt7F45Ul50UKO4pxSBKye1VKXHZUEzzQazzEQyFQGIyBqPyJ4IpJO0A4iX8N65+8+
bhJteU5ittqSGcK/DDj6TtOzkkZXJogxFACxAIef9b4x2oajFy0eowI2XFeJGDBNR46fYsRukocd
iXc5kX+9bZ8vGs7ZlFYhSTdgHyxKUftMNeJ76H2cfA0FIqiaoqAP6s5j05F7aaR8aJORuXHbHvpq
hfCl10lV8EuXKNzMaZNu0jDheSqRdKslS3JnlO14BzS2uRrUob7MyxhyiR5F+ZU89qh5NdC3KF/M
3A9Gjk+cKw0nzO3JbUAD9GpaE65hdq4hxR2JIt2PTDFe236+F0pD+l/a7oJguUSCH16PdX01dPxx
TBmGl9gahO1+L+mF5oRm4MczeQRWcrF0mAB6g/gns3YrKbjKTPMFO+pTHvQ/ejXAVjdpiavq+b4c
9INOoHgmWbsgzz6wsm/SVkYHdz1YgAIXPX9IjdCXO+wcQp9cgJY7tUeAYUNz6DHRuKKGZBmL8rKy
9T0Wu9GJOvPXVEe2FyxmRPImqOu+/gj0otsj9SRGQ5p9NeNPyaO8b5Xwjkcqg5QLCaSbNzHLR1Wk
B7MaD1WCxdXQI0QicaTyzjaXScMqGxXLsK2UXIFype+tpvtoRoKuYvIJgQJgNNH8TJFqt54sp6sr
irQjeB6r2BmDuoOIu4tmUARLEhDIlG4hge1TAoRH6LXnkYYMJigPIqxjRk1+xepccGC3+UatH3Kv
PMdd8hCOttOI6kFeyoSaQfMwxYZXyuF7WltPc2xcjop8r04EzsMzWobkl94bEbaXnhklXd7HwHjT
9TlzmgVHo8nbm9T8/31abKwSrISKUn0oYBqLunWKsNtYAXjwHtF3qElkzRQlfMmmgn6o5CBLDflB
MrXzAA8MFjsUf1nEAXYo72pp8X7vI8rpBgwkqVYzCLfRnA4DGUp63d13YfAKzHSLc2qX5uJGGarS
KRcTFmBX7FtLvQk6861lQih4w6YyuqXBc6EovWuHwQV/9StW9NuozC7HsfUly76gv/ao2skZtmRi
tpJLvUCcqtp3qV5ZbmApdzFe0H4mCH7su6e6kNgD8MaA7swEZDIijFpleKgkdk1hkTtKqCR71UJu
uujtpZbxblb6bDmtAqczmj2FzLVMsFAu6T2e4mey4bbzxAKbz41XDOjG+vwd8tptE/HJWRUkXy27
M3KebglW2eVXRZQsqgtFpVY0N6mjVXPx2PZ1uJ/t+ecEjLQaScw0CC43ZqJYcTm0UrIppoTdQFKQ
GjYTmptZ5UMSNx4vgluOkwd3eM3ald6Jl/mR96sdMm8utWV+69XpIpuorwhYRQ6iurNczn/JEItt
I97E4M3dJs1GZ9DCsy4aDzO8KT6Is4kMGi8wFxrJFRMlS74zBAlMmEy81kbxPjAtIfLHoVlqLEz1
ckDgRxB5j16eXAFgAx7EDtNRpDhxRDOf20bpWhF0L9DQWaJQ6I/gKUjthVnmWx2AVmp+5BMrU6dX
d1m77OIBgoFea4NjVyrHd8s3m/5Vqc0HSyYHNkStVhnyGlkqPehRsHBsm8+GSTu3x/IigkKajOZP
ndU3rbX3eCDeTGlXS/H80vbJzzHgtJMo1JSwWd1rY0Q2aRFflOsuwZaKH3Wfgk+wrqU8PFRRnHpJ
p5NR0GFJynmjm96ASN+mNYAQFWQqQKEmzjBEV9niKmP/kLCoSH3hN6N9s9hE0g/RtWiSnwXpQcJq
MEiQ7TbBVlMzIqJkzcti4xB2Oeu72gJ7yqxnsxQketf4/3ThikJ5ZDEp/AEPOjdef6D53jk65Pl0
SUanneYLo0juzHZanKgytpPI/RIrlcw+38kKiOLl+p0v+S1T/XlRSL4eDx5LPqXXrDjMGGugrQLr
lPc4ASnQ6k3jsOJUJJ8MIZ7xxgem4Gpsb5ch2CXa8MRR4HXWY3SL8F2LlpMYkRnkMUZW99iZ9iN9
aU/Btqv2JZyD7Kqr1Z9i1EH7WlnC+hU9RclAvFvJFcWltK3x2JW9xsl7DnyMK4NHCgzfFxmUUvyi
9NF+lLUrzejfGghdLt8ZUdOp1nmEkUIShRQKEPcjgpG5naTwyQJG1RCQkzBXiKJnWg+oq6uWYHkd
+LlTRc5RyS13MylE9TpLz6hFXaVrL+tiIdS52taS9ByL6DkpUl4r5T1OY8MZrO5GoBXJqD/Cvsh8
JdfPsOGdycUInUTUgU8oDl64aoSrFRB0UkDdvcQ3hVyxtMjsSbfVoD0Mpf5zVsa7esoHTlnxpVXr
jwg1JVcaAU8bnaD9G+R3ua3lBzlQ3lUeo0Pjyo+hxiktcsEKh1HB1JK0bDyJDv7RNvoaCl6XxTXx
M9Qx4uHS6BBlDP0c7STJuiHTAGJqxclWVEAUgjZ+TYO68CuZDVJb8LWmxrR4+Jia8zwpnuewV/c5
2ERe52VylSgpLkfutYc2o7rSYzqunBzmRfCdId0L449Mrx+ZNR/zigThMpqYHcwL2Up8pUf0kCTx
rRqHP0OdgwHSBc+sG38g1xUDUU8wjcQSlVv3qarh2o6Skrepj+A7xRZmn/a2N0k/qq1zmSs0FZBO
U1JdhwQg2mRauUBYdacQ9hWbz62RBTOBOdKN3HYH9LrahuDd+EXPeRWnKqtu2zTBISvL6z5qWn7K
EGXJ765v9Wrep9p0FdmL2I04+t1IHxemPjapckfDfRitOzWqn7TO8MREcvVMVpxOvLHc84z7REJv
i1WSmuYGw7k/TZy5EUFu1XGAAlhCP16ehnC5DoXZbzRiqrQqexAsIekkEz1jQWGsb6XEuO1s3su8
uI6mdCfFzVM82Lajq2Q4FJN4mQWb1djUK2cqyhsNpHWIabM2+ltzsA6VAKBpBW8dEDDJIgZCJQfE
wRS8V3rlJonqFMOn5c1dfZYVqJcjudoqOevIUkXnpDL8yMCAVpFZsUallpOa5k+LYILASsnbNeOr
RiZVTlHGVXePhUsmQq7u9QmvaXHGNHletKVvzv2PIhBPY6V0pLSobBSgOTvWZMuOnQ4volQuRzt6
EWFJ8HIPgZlZdyH/dD30ybU/FaHmLk16MxSay9MAZS4islrq/ZRN+wFwmsim82FJr4vKJhuy8Tt5
jJ3WFvsog6EeQO7AhVfc6Xb7qKTlTSbBa1x3g2o/nkVK8Vpk3fkM7LDVO5IBDJZI1SzY7c90pyW+
qow426DlGGVakLLam9qGOaeVmy7UwHJDP6s6/boZSW21Fn+OQEqm9bk1yHsy4Nl8TrxgyZL/tM32
ltO5h6YiI5+JCK+0IoVdEBs/DLbfG9qbFeqP8dRjAkmw9LZFuC0zgXt4rSUIDiougmLmu5E7UspA
iyyqH4OtZJx+CKccG/Mjs6ydIYnrpjFfWvpUbhs09POUInWLZdaIi2Dr0OZJcLv02H0j3NWbeqY/
hcXa3ocl+rqpEe80a/YZYQPAeIbHZr0edlgZyV8w7ZdSioCApaET1OK1z9v+IluG1g3n9qzsy/pJ
SVAt9muPyeRzByJIeSzjLFtMA6aksH2vwva+WQCIV0PMwY8wwMuech424Hx0pIiGVrq2tpS1yUU8
AaWedQYVfTFt2rUXVgb1Zbt2xzS52C9q80umbTal7S0hTNLBqkTwWquce42104byldVm7b5Fax8u
qyCmtbTmdFbpiFadFXSHiNbdQAsPN/VJkMb39V7MabjUBNbYI23zDDqgn0B/0DvX38QGSt+l4VhO
slOd2D+pkvm2dI4ZDvGfAdPxWLoGT9/IlsrGc98405t0ZZ1JDpMoBpXhkZP/hn/tao8ERmQrdJXM
51NagW+KzWB5ZOKdYBYAQDjqKTVUsyw1sHnxil/EydX2L7U41R/4ZgwN8BUd87VRoB7jf8hJ5ERI
1AW3FJXZebop31d3Xenm7njNrENoqt/vTvQJvrmzsLZwNSPlVBA6HnUDZ6FUhcn+kkFlF9cw4p+M
zvW4b07KH77RW+AS+2Oso6ZgGMEin0x5Rh4IVMYtc4ewhu3oi9KR76hSevnj36/umzYPVTdYJYql
g784FngkptYpgcaAkz+cF36+xc+xz87M/d+H+SJNpbMDTAE7JkpEdCvHfsghVLXFqvrVOjV51XO7
tfbsJ1ztJTmtfPzmgel4+zCiG2QxWsduBkUpKeMFSIyKczTpXFPrr9rwyv0XrH3ffOS4B+E1/zZe
msf69yYkvLIpkU2NrvZbGy7vF5fkDFRxoXfqE/vmYX0a7KirKYUmyrxRKLT+NF/bEYm7xxF/WmX0
TXuYcVAgooBh7voNJfmjU2Uv7Er7HHfU4Gv+socWmO97+TC2V6vSHCLRbsmKU+24tbd31I4D+QSL
VoP+o5MB9rk9llHRyiMLaZO4mJ7Us8Wrz4ofw6uxl6/kt+hWc7stOaz3p9Tt37VvGXfVOaEEX7W/
n8fFZIbcskfitJr6AGtcrbOJdmFvh638aJ+f+A6+e1/4wk0LZYEiq8dqtAHSSRQttFXXyWTxWqe+
Xw2T5Z58uftTLc61p/7pltqMINa3cw3dQ8r5+dKSQp0DO7EXtzaQgRsV3PzWOXFBXx4bYxBchlNB
wMkxjlu2dg0gq8uxwo0u1N1L/ZwwUX+1DY3nhtM/WY6GJhO3m+6eGHh9Hz5fnMJaINZICtBmX4zC
I7kGjQ5pk6mS9PSzdVIevVWTeVKy+PUSP490JF2ox6apcoOR5DPFuyAVzyXW27PdbqNsko3uurID
YOXE9X19dp8HPfrWDUrq0gJ/1C26Rzm/Gqfg1JP78pUjZf3zBh7pFox60BZNZoTOWyXb8SaAo3Fg
P8UliUOw0aoTI357H5lViIFAjg6I+/PrSFU20eSaAVNKKhYM+uVWG0MojLtYe/n72/FbCHn8dvCV
yZghhEogwtHFkSYm63HeUcp0wxcDAaHm42A8pBQxDvn2DVIEGDCnOCvoVJ5rm/RK3P79F3zZqnB3
sc3INi4F/nXsbAszye6CdSWPkp+NoP5aXsflqf3QFw3R70EspDOrm4BA5893NBZiImZymV2OyvWI
PNqktSKQaEq3RFPcqE9gO98M1RG7/9wV/T9gUVxV78WPrnl/7y5eqv8fqGKrJvv/zKTYN//zfxR/
IimU9a//30wKQ/sPjfhnpkOFyBNcKup/MSmE+A9ZZ8fKRAkmBzEyT+q/mBT2fwByFWyKMArxp2U+
i/9kUqg6f4rNEsZMkBUAkJV/h0mhomH9PGeyb6bvhLYVhs/6H77sn+lnZ3IelZuiKUhAIc6KmNtq
oSljkgy/sMndtPChzgKD2BxcxTIEchPnNEi+FSNdYAoYVH24Lwm1u0PYWONItaeRTLw2DzVmRYVs
wCC05wN80/42TE1y6MsuvRopFBN2Zc++rizL5czEjfq015vrrDXTj3mSo18izQafNiU1kzQ3OJpJ
1lmGA2wr6FvuCpGyRAcFhc2GeKp8GUkJagu+Ynytz/kSaRdWHa0h6132Rp15vF567ixt0yX26lmr
f4ydEWz1yBxRK0jDLRzo1q/lTL6TCmDni4LE40BHbPoIlWgNK+50VrUok2v9goRJohxNo1p6n8JO
tHYGtDl37KGKXpLICIgpDdTlNisW2gdWSmotEouaUCIzEi2znZ6TgbudcxssUd1Jee6khZpJj2Ge
RgGFgVxONvaaqOTP1hJLT/JCfQOiQm6wi4xAQj8E+LByPxwK5aU11GEgsddS19qG1FBtpmuGlrJX
gqB21WWEx45QPPsIUXmODj6nBp0f9nX5rgbTZiAcr/iH5YhkAP4s5K5Lbwea1uO7aKuIOvwCLBS4
O71F4WV6m+S1lyJ1TR9Ms0DlLiJL1LgTojG3bMfQKiafpMrJbOvzpBkIsRqqzpPBkgARaKLGJKlM
hoEWgf+i36MPbSecvpCl99lu9Wbwie5hjUXUkFZjM236eeqs7WJHYjirxyLU/ULR0+Vas5sUToew
rPkiqeJUy29R3oQUwRCIAt9wzHpCx1GhMtIjp9X1UgOTvAS5TA1rGlJkJHadSPll2LUSwLYygebj
TpQmejJNg3hiNKtGsDGaRYCQBY2u6Q2AN5cXyZhtiR5QO7aIxUB7do+oYQ3rFx0yTaUENse5Zbq1
aafyz4Aas+VptU4dRkfQPaAxViGQJrRj23x8XoK26TeWHknVlq10RszOBOtwcgx4RNV525Vzcj0F
aUTidDTYzSOdnH7YQMuxZWJFdFPjuFEk7fC+WEOW4YUxKtFdCCPNpg6lrkKrDBwVCLiU5IZBNt+m
JawbaNrKCFbFaMY+uMr1PtTP1WAqph+61DRS5fW5ok03s6KW9RuWia6PiS0tkv6tGJp04Bvs0m4/
SB3Z0uNcu0ZVFIREaG1Y1IR0NWKk3VPIybwrGl1F8SOVIrvKbAghL4FhocgBqMytSNryth8HqyKM
TyLR8H7txY/3Ug6F73bO8ko7DLMVtiQ2FyOqrbYM6WWjkkihHDoiRVHwmnUdrAZaH4pkPQ9SqJQH
CoiqQRdc1D39x7EJunuLF4nXQrWGeq1KoTgMXSmhmnUTZ4uNGCeIIrN5ocVXqQHSl1IRl7ST5Dg6
JEZrd9FlQSRnj3rIlLjfkke1U59lKoFhQGQ2opNk1EkLAXhHq52ytsqmV08ySNxRRBVSeHpXjZZM
QCex8uwCNPohulfmJDVuuIJQe4oriswOWyJ5E43l6xin+MvcPrULw0ul3kBxRMGu/yWFeS2/z5Pd
y3eynpJqR7avnCg7TW1nK6XuX6fRNjJqTWgrdEEbVbes1RG+WGPNzPWoeXJdGvh82i7m/zOzotjH
NQC0K8MUkXLWhSSc0E0iUcwCayjLKtfdij6ldyRNcjVLV2lvdXAO5VhrKcfCbdjU3UArCfL1EG6n
Sqs0tFeZWT2GtQC34DQrgJV6pLJPqQQSy4XPyApThw74xPM1yjWdcprCBg+QQQYZT0QPp5SoJm2i
u6GqdWT8Kod8lC5m0EBJ6GbElhSHQJHLBXmbITFbxaTadlRISi1gUk7DNLUit1XtbriSW/JkHhdF
ZuYGm624gWRNexMMbApmctbDfVNVybRPFyM1DqLIaXFpQ7FI9yo25/KsqO0YC4jaab16PiYLgRI5
yz/SlrbFfHkR1XNC1KTRmOZzNqrkgQympINR6ykJh9OaMDDrwNgechiIy7Mh1fl0WwsBaBjMuDTv
R7tVw9vOCoZ0v0jGZHh9I3ptV8siwewCyy15GGS9mt6r5H9xdB7LjSNZFP0iRCDhsQUBOlES5VW1
yZBULdiETdivn8PZTMTMdHXRgJnP3HuPVzTIisvFI3VapBByeZz4WQrUhFNiwrXc1qgY5e0qLJfQ
OlcclM2OM14Rr+mGuiSw05k2kfSaC/mY9k2xPObFiHPA82vHIEJ36t0Pnua0vzOzwqzPzlzBNlks
kfe7usXhQMy8MMTJUXlafqIKSnENeOCLh8gg8WI719L0zeM25SK/uKSweCfy3isDMmzdWqwcHWOd
OK3b1tkxHzWc2KvtdkKdFagO4AvIwIKE7v80iPFrBm45jOau8et4RgQVa8jI/0koOzztuSjisbbc
wyAzVpdTzYk7Z2TlScRzbzlbYeRkqSLLbbGae1FwbFx0W91UFIBrk8EiaDcyqxCCaDqzrCPzxD6N
k2s8Fcvt+a+NrI/pMqs3sFyaJ3Zz0tOWZvJ56fqadf4m6kM/d0ypnUohXWVE39+FneKDMjsA9/mw
1F8ezngLlNrW7JbKmkG2DmzT68Ziot3PNK6FBR6cwq1pycjTCgGWlREBMvr+LWWO7by161rLSapF
6dfCH4IT+xc/WrRRnXkSm5TmvnNf6h5J39mZvGCMTHbY4RH14Woe2LpV8Be65TVYKVmB7Gb6plxs
b3tmvwxqPg2rA/ncoO8BBGveU0/ME3KD3v4wUmczEn+ZpIhbDgPnPWfaZr6RbA0XJF2b9TdYhX1q
AcKqeFkm8Qx5TyGTKYz8wak3eRpMjaxxyr3PMDA02jXLfCDWaPlxrXG99o5h7iu1FPeuPcmdxsTD
6nObTtOEFydhz+PEo8ubyalUHuCALBxpQ+FFYQfXtPCb+mgVzvpEBWc9CHvyjhx/iFLKpTqCUfKI
xVWendAJpkdOnezD50s5eP68HFpXYF515yKuHD0dyhsocKhKa6/RbT44bcj22otkaCDA8ozizjQU
aQy8oKOoU+vFzlltEa5YW8+tropzn3fBNUhD+U7WbHFnD2zRlyHtNb4DH1LP2rlPNWRr49nt+c9Y
z57krnCpqfUHF4ZvfI4pdhlSj6q0IYHHnilMGvIQnzafOOxdFfTpb9mQZx5Vpg5gShXEezTHwkMF
MK4z8p0Ky8P36jkPuTchX0MH+jJw976u3mZ+z0vRmfFWuCTEmhNC5+b225uUxVftOE8Nl95hnio7
UsGAzZT76q61ett41bB4A5agTnkMUG7HxjJvSZN1Yk8SPxxFoxx0bBWuCUei4q6dYDKeBw0/rRrb
8LB41vLXVoYHqe+mbjXKGy+oVMMbi36C580OhnkkxuCrUwpodxn4l8pRN4R6/kPgFujbBtxxsa1o
KAT7PWqXbKd7w9ui3pzrp05ByhKr7ezsKnzI2R0jLQb/XWXqPyOr/3VN6h/mxVxi3cniM3UEo4Bc
NI/obgb2xFr++rbh3iNi531BsWaL3zAnUyTxxL1VFVcx2fNe5SPkKQO+E9rFNbFU8Z0t7vxYWm0o
KCNC/+ChsdrNuTOdjM6C10N9hqCjocCeagBBubtF0phfnUW9UWWra9ma1XtvGP4JETl6HiBhxEit
aewCGliH7RYo+uWF2t+FqnkpS7TKnZbnbiWfdL49ASgK/3ON8C9SMd94b9fCOBAFja3OWRacL7qO
qnUCV+b2fz0JCwW/W48EDKFKniWeBPWj7PVNiyHWbX+civm968MWWBTJVNMivU9/JmJBVLWDhqIf
XgwOor+VURtR2Mg3o28rzJmo57HY2K9Wzivasta/skfOjmXYbM+ju5VgVzLjTQa2jFx3A0VNhBYn
ZmNcaKThpQROcajY+SSMUv6IYXtlyfMyiBKPWSrCmHTjfVDf6pFieTBqeZq38uB1RsPSMP9HSQHn
2fqx0+l9NumkPP2S5c2zbvzPgTon0ZXmDPpM+ReEQ+3spp73P9tI25U5PKPC3qHM/9sE4rvOwqce
Z00UgM7OZRY3qXMtTF719l/bGtdChA9Qk2NnANOHU6DHzYFG2/0tinFXOl952cUN1y1r8HPgmG/K
+S6yNUIt9kx3jx7tYwv9T7+ev4vBfEMm85cf377Lqp3sOTxJN23Sp5XcaDl/FsA58iZ/Xvr2k4KR
GAAzo65dI381o0A+VPLSo98w3K+B4y618KmasRU+6OGPCPq71iBWto6W6pr6K4KgX1sFcUWhvTeU
d+zFfd/hAwj9syF/yvzQQZD1XSLGtIH5GzZU29kvVFYPlGqInVJSPYIxFibRPob6s5mLHbn++Les
jD2Z/GfhAYzjF3u3DsZbqfLr2omv2h/idHHehS14gYO6hlV4X9jW3qAlSsfyK2/sLq6dpjq4Tl7t
rBCGT2Zce69/JmjtzKnOOY5e2XJyOn68KJWyTqYWj4EA5NSsf/oCVY+pu0tBkO6iw/egdx66zcvu
AhPp5xiqW5VZfXnS/MoWKxr68HMuy2TkzHJDDg9kffnk7Ubo5RKBXVvxsGHCm6rXvG1O03AY2gFf
CElp4x/Y7rWwifrWdCZXc6n2yvKjbTusiJ1Ruc+1jb77s7RLPtem2GWNxYiAEJSKunYNzrJ3Ym36
/2wbUqfh0A3ewQ/ZtaUGnSr5tF4kyiRZswWn4knDL2XS8zk7w/Miz/tCqIT5IIiavImbDM8j6ji9
6eswINNqrtVKjqRDeOXaK5j1vzU1CHOaywQ9xu6McwvWw2yquLdf5o5v0r4O1B9l9710+6F9nfyP
1jhhonlhQXLphinerP+0lb0Is8emx0OcKVSOlD9l1yQShmfa/eaISvKCDbvQS33fBBOsGOiVm363
Z97fXIJCb40ccJkjd3hzoIM5Px2CAr4ItLoryZ5hq09G0TzP1nFep0QvIYqZkY9zO86obhc61W1x
7zf73Qg9vZPOKZAjssfEE25GLlD52GeGGamK7507ayMKY/W+N7ElYSZe2pXJdvG6LWZcklCkwt/Z
ISeiLPhLlmYHtxl8+9nJQgZP9XY0C/+4QuFQJepzz22fvUHObx73Nn9LlwBcLapDOkkvWguK3WAA
v2EDKkev1haXnBIGe+pHKfeu3T6LGV36GCIUsc5W2e4sPeG1+pfWv0LrPbV53GWoYs1p4SU+QCwV
aEm9ZT0645WowtvRRrCHH9E4xYLQx3Ktntc0TUQwHcthEtG05HeOVcTpOJzK5tZ147vd5iyxSpzx
iHS2ET42pwngAeQhJQKgxkKHOOxKugOi8AFBD8hwVue3vfkYXMT03P2m3TxPWL5kKyBkuiN9PPdD
xvXLDydPHeh5JieEEa8cII41nBSTI7BE+pcJEzILWKVo5IzsU83T99qxJMnaR52FyTjcVTAlqcjQ
Zoh9Ztvvdp3Hqf2LGJZ1qe/Ffps+e6aKBf6K3PTw0XSvim5lBwjJjMrOvtUbP53xNDK7qBxU5QX5
H07X7WWDoylbAywFNstJC6ZRPR94yVEv7acCVe1Snfq8DnfGzdyDkBznmKU2NI3WXuaSzgVbjR4j
3Y5Xs/V3gMB3htYnO0iptjwiOKoBqW31tag1yntzfzNcMCnJduPsxhX8WhXO98USQFj0HvFM+VFJ
JKrf3ALepkvAt4hi4txL70zhvw+97UQRcyQd8iEouAy5kmzzMC1cRis5PUxZw5B9j9+TEdVuZPOT
ddiYzR57SRWxVthbbrX3CDFX4jHstmRaeE+Gcxfk+r43dGy3eWxs3QXzH6M0HtR1QOVbtXzj0i+B
yU/7rAuApb9kkBVU2SbzLBOzmve+XVPHh3pn6sTWt7ubFKTSfm0rRXA4medGeC1qajcP1x/0RDmF
P45mw64fg+nmszrPaMWrEE59Xh1mBffdOM8ZtXD2XoJB2WyqWvvbC546WBL2MUO1VXgThLH/Vvfg
mvAn1MuU2peND9ZugTwaPM/By838RLekxoehFknjX/vioSejCdlQilxyCIrIo/zQJA4FTLLb6Xlo
fqb5TaxIqKsGcu7nED6kQZ8wwEkM74LjKeJ7iVx+nXZaUlgBPV3a2OPjc02SlGnYAsN8avmFN4H+
T/UOtvX6wiT/Ijx9Z47Lee7z88BD0FrhRRJ0PvLPY5p7ydfxw8goQob83PY1NijW5mATtV8kM3/E
VgcU1LG7Bfcm2MaiJ/0EGHIWIkSHAZwXnAXIFFPAhn1t3bWivlHEvicOfLU6sT9tCD7Dgi8SUfxU
+de8X99ZlCo+Cw6lIfvYuEFyxYhD3PI6A/yVIzDUJT2G3Xs9Bh+T9Aukvf4T1IjXIl/uMpc/OWdT
hn0ppXKwyy0SC/nO+h3ifOSL5WhZcubjeSFL+TD71hkTC1xwiUUt7Ol9F96+3mnzD+GhdyrsAYKR
6TquvRtl9FCh1T1NnnF7mO57hyt0tR4N/Ftzqy/oVJ96ujElw4OzlrHjlsdSjic1h2RTmHFjcWEs
04JxtPwLZ4phhZkwRvjAePdSuBJ7x+ZGo+aK0IEddb2RiBmLR/hdyJzs454m6ZOqZU+IfyQrgwmp
o+NAjHeAn+4mrDdtQ2SoNZLTwDw9InY+2/GXHl2eHmtuSRIlfsQELbLsi8l5JfP/JXW/W/yWEb4w
PU54Ye17ZlDUMXN+9XPxtjnmy+qKd5vQh8QvmLgH6VfAN2p1zqns7YvK3F04UYbI+aEd8S8FFRVF
Vz1bkMWjSrgKWx3wDeUXdPQbKo/KSKwuPxepeKPbGiJsVdrbQze4C+naac/qtD0ZQY9omXSIdYy7
8bzYjGTdDEdY5d8X6nOrablW/IxOxU9p4NJ1puvkqo96wR1B2/BRSfs7TNe7IidCGX2nPw4vrd6O
xqZZMcL+xJTy5hSquUdGjRw39b6Yj36qxnktS1KpFvk4j0jWe04c+CRvKIV/9DI+KMy/qDxx7TJq
30CSN0Q2hUSbZvMDn/xBAP0wYdw5FmRldgsezUprhmRI+PAfh+2PwfdkKvvghdZ1NkZgquBhwOhm
Y7ov28+Fi7W17CMq7adQlG3U99lJ5uyyrAl6TJo+TqEXDyVMFqtrlpO1arKGptq72tpBMmdm/ZvT
iq986h6xLTwOmbhsAm16PSDzhVdv/MP5F49bR8pG0nrHKmULtWRPsw07cir+zKb74FZfxGHjkJ0h
86zYn4dYZhbFghu5eY38l2td3fveK/dibM8tZHfG5yylzcE5NFl5qedHlXVXHfBMt9uhxM5ZGtPO
BZ67YrREX7XndqeLa5/S4AcKWuy2Zpw2zkNT6Psc/x4TeU48j9n8nCz++rg66d3so0HebH7mo39s
PGOmOVR3rOnjGv9ZQGYIhL/HHlVsPriU7QvhPgbZxExp1m+z2x7DYHhZDflKF73bzO6RBpv5WBjD
i2QCynQ7B5eQcdgHyKXb7W109YOB2NisxkTV5uu25SeVLr/KP/uGTBpN0gc+ME/7ZyxXkBwDMyq6
N0X2WaSY0+wWq/6vQtvpTs1HODrcJBPYebwMkBU2TerBbP/23XqwuVqs7tQZ427I2arBUIxHEozr
mbpwqvcsx/Gfn5wef71vYpIsdrXdU3dQVvvyEMwtTovhQvhRDD6E5j2mw11c7HHkp1gKymJ4Hj2N
vho1f9/GK3TfFcF5Q1ef+yAr5upRWBWaxxZkSHUccZQVoJLGYmcGOppXb1/0+j4riuPNizwUGraH
jP1t/adt53QbfIr60y8+M5zwbB0PjQ0ywHxQLXrimirOjiw6eBl+hNlBTmpXNXpn1YSxMTZfeeSn
PKOmnM7lRgEe/Av6jZTj7mnhihDkvWZOtqPz2pcuuCCmF39uNk8JLBlvcE+DKVw3MmX9IIV8tP0s
6cNkgW858rrNrT80GDymrrpjzvLoTe79xN8SQvXpzSkyEHKAhzx3jnmQBZTj0YBhHSaNXePip8Bq
yC/VIspWRrgb/bcuicRK82mvndFKfPN3zM1dQ2dWD+7OxgPA/B/7X3MMMT3mPcL2kKWowjNpbQmP
zQmSULA9Ff6unP5l5V+GjhTIV+Gr3Qj91D/S7tAunlpmsatz7MdLQyXoMRIPsLqGbVzNTZy12AJw
TZIUjsY77vC5iDa9NsjPUyqNvNgV60nhPLUdrCjzbw7XpSTUY/GtRLSU6zzlU1nvzJIJcGBEdUV8
uP7ouq+y/69jAJp2nHGm3BnOaxMWsREGsWb1VANY7gAJW3Zcr0xggMgsXDVW+p2Gf83yJ3R/DcDN
HP0+8x5nMO7zqjgG6uTWidA2pz0Gw7ZtroNy9jr4DxJVtAiBy/jIzOTCrvBuC1XSmoQgLPnVkT/S
q/ZBm8VlGlxkuFyA9Ow6/EA7hwUAEy/iXNdPSJFJk7cn0qBYqkUbd2m5/VgspPobPIvtKYvYuEOg
3uVvw8BE3kxyNSQzRUKfykTn6d4FKy1VGG3ecjeGH/3EMh0hgT9/tJpVB8YEX8UrIRI2s4rFH+8s
/4mhsGq/pFWdqmU+siyIygY9qNc9Zvzb+hLkuiSHfJHnVmRRW5t3ZZsfYFTtieY5N5kbFco5l4WI
5pFHkS6hE+xKXTzolhNnmqpq4TafwrNry1PRDbsqt2DXT4mx+Q+2MyTtqs4rky8Ft321y4P2bwKI
ePz/275LPRnfftOi/ig866Lcvxk9QT9YnAiPI94g1stdO975K3NXs+RnjcDwWpT+e55aMlIMrupl
qO9Y1P5RBq7gpkv/LE7zWq09EoJp+LI9yTXfYGXKu62PzMk/BsT+TJ11dnL3At3EiWl3q6Tpgc7L
sQHlAwsHFLr1ogDlUUoPz0tV9RevvsUn5Awk1wLxTx/S6Li9+SXcORaBukutDavPDN633ZATbGV5
b23+FyfITk3tWdsml02wOvys2i1uUGFc7Q5PX56NQWITC051iCyzFjTyFEv5FNmysM6hIuvVS+8x
JfwNa35wY49HwMaiSIiR4MKxRlx/jcjlkW5weJXzkPkH16+y7mGxHKxik60w8ooGS8GuM5yWo7zd
7BeFCeRtMxvvv4UcuA7Lzaam9b6XzY7Z7dfErqb3vToyeKRSyveu5XTdyu3EcOU9RMNynMvwN1RM
N2Fgm7MTg1EwsWSLJ3PpbhX5n54eUS3yiWiAuEDBsJre02w1XNYLTOueKTy1wpwilDfM561uLyKs
cPXifBhyvZcth1Nv4hBO/QTM6KvI1xeAIidjrH6y1vkJ2+HHG8M9ysjHvMsudn8bJ0//+vJ3WR2q
9OmepIIi2owhaUajfDZpCcqg2W/CAaQn96ya6RzTGA3MnpAQgkluX+CpcObPpSo/2uEPGpRHqdPL
PIL57i22yMvdvJY/6dY+scO7TS2Nd8YkexliSs5woiyZ+yrSySRHntGabapD1rTxkI73ZprtZ2/9
IBGHcT5pXcrVeC2HY49dx3dVjGYIkcR0dDwYJZjYVjU9zpwN5DcksrePaHo/GI9CRVfdB6KAgp3O
zfTvTczuDHfai6nn1yZxHZmoPSKjBjklvJkUMZ9ZXGZg8SVziv+na3Bhe7A0oEitQ9diWdJHo4Mq
DNhwDshSzkiMIPdVBp+WLJIxz549RyXEQEBOzQ/hhGBZ82qrX21Q1RlUW/xPlm4PLFV5lwHHVfho
2Gq/LYQxyyq23fFedM4VpcEun0FpNfmxt5iPW07EG95xGCYZ+15JHe6CQciq8kkM4lhk6iyMMp4y
P/Kn702ReLC2rN22eWflTJjSlDs6E6huvVsSTPp32twj3irU1NnFMus/DE8fgjzb1R3Dwp5t0lgw
cnWhhmImxX571jc8Dbe57dWcRlj/rOUgxzSZjJAVdrHzC+OUY2rPQAUI83ElK9FV5Z3AfHfIKu+X
MTRTIEP/8wJWfHmZeNX0hFt4OWUdS0hu9ee5HPZcSn8Zg5xDq52iPAxeW36MjAXcNzPr2EvSMrfn
fCyWf7mT7hFZMG9zmS5Yxn5cBeAEv4glfcFhCjLEJa1zKngcd73LoiC//ddN/eHLYrwSWvc9ko7Y
LiacZsJ9GvwbxdbMBdNr+b01nImSXdiebdNtZ7MLNGyEerus6TISYRPUL6E/GceOPVSzkjc7Cjgs
gqA8N7zLlsr5SG9/oGcA4ytAY6PXUhbQscSmYKWDVOhtsrMdAb9t3I4t2Ov/Sh6qbmQ9Kg0mDoX3
12GcFRuSmV9YyzLJMvdd++JlWovvQbKZy7ekNq0HwS4XNtrBc1PNsMneFrzDwUighj3b8WQSBgT1
MU9jUVXLA+56By8aFAdirz4hPefxtIFpW8P+gtyjereaCcJ4iueLZlcRpzeSVbEvrE3NO60Jpoik
OcmTZa7L1W/y9LyES3Pyh15eit7js7EZwFULx5g0nhVL+zjXdn9Yu/mtq4sKVqbNDFfWkk2ERzsq
JIeuPavxFpXxM7vuckwr9aEsKUmYnad4nnrqz5SQJltOB2sbhwNW4JJTsXpJtWyYFgw+HOVMnQYp
xU4r8kuyrkNvlor2y7dXcXYDuX6FLhb5cZlRVaXqv9FSHON817bX9wc1u/ZTTwrftatQ4Bv2+CtK
FC9buAmiN1oAlOHgQ7czkMTZs/nWrE2A2NX7XTWVruaHEE+urT74ZtcnXjJhQlOePgqnHA/oYmzE
Pv1fFmbIQtKRSoKJdkPgxghpfeiZOVoLi3rkNXCth8q67wq7e9y2gk7Czf2WCVBfJAjCGJIVVhhn
FIb7vGx+XQmZuBJpFXty/Ef6k93tK797a2keXaKErqaPVCkGa0vMjKTP0im01MhQpHxahZ2efBRN
935rX02PDqJbNxo4M/Cfg4mKeQrmO7Zp/d5oB7rrAGCgW15MxyNJoE6d9pmqdSQqEflSrsYXZAZu
PFoYT0sT0mpV3LotY+2Z7gj1lrqZ97C5eXhdgoqvZHbIHfOIb5Ddrbrzsz9tmPkXQ3sK0+fW7UVq
Wed580dzb3QjwTHLYCPGZP0T0bfZ8daFzePW2PjqtKfVn9ZPXwyE2JRb5QgOu/fCV6b6H6yHjH2l
K5TJnVMnhjU7D0W7VWBm+y1xRzeIxpxKv9MhXOcZd3Nf+tAVAslMM4Ab7nNF8fW5gtwqNytwELb5
9kTJQvgRwWVTeefqZUXcXFRrsxd5bb95inDui2ZvNRDMFY79aWXwisoiH5qbk9LaZFDsSjmU4Agx
i1pDzMhYeVTrWWMmaVl7+ntqmS818WZM2ZadUgspybtRdQvJYOZihu8Dep7ibd2GzjmbVolgNpqm
jJ8kOHHkAizEZypwlWurfAKyQ8xPMIXZmnjIKAIBZ1Dyy0XRBbS3J8HGefTxTnJc2nY57pGWjMED
8d8tenzlaEQslcM5WvrzvCSIyosLp74eIRV5K/nbCLx61iuYPT96ox+CmCHatpxRnbT9vjbrek1M
MbiXxlTmubJs09hlau6/iRDlURwZFni9jeqhCQrrGR19/8h0xDkipDMOZYMn37Hd9H4IPVjDQbYh
L3cp6IZio6kDl7ir0958MdGKRRUe6DoyezP/m964sBRB9dl3yE7TJKax23LdQzVwrhc5a8bVaYP9
UrlGQnASM5mVxBqajrJz9rVqituwstsbdoojtNoozEqafRGEFuFqG0N5+MSUdX3Nxv52XVBHWzCJ
FGs5ZbGh13b562eLfRzNwI5x+MAhqoE+su8O1v/GRUzQXWqtnzU171MwVJS3bbqe14A5JmEdLdMD
oxEfpVlnJ2FnVNU8umVi6jon5C1Ii3tRTkRv6MlhBp6ndUJGS6YY0ulKxhR3vhnZFX1jQQP4NhaS
RTmqV+oSsEKqpIH08w1/r8zgFKH92zEf/rc2+MYBcTqvsvWq61bUP1afu4lLZAKhEBQFyJCzvWNy
1Xj1HNTRnPcsLfvqefLFjfs5n8m2tvaIijcS9yowptX8HXpMjFyPxJeJQ2+XttRKmbTFg3LKLE4N
y3lUdQ/VilPzaGYekaPBNu3x3byjzfD+pHa4JYHSTH85i2L2WjajyVRdF5t4qYCD/G7OrC1Ish4J
V19772ULWxktUf5JNGwfu2P9OtKVRK6kwcg9Xtw0df9GUKqvRsv0mVS21ybrSwI3fM3UsC/4VZdi
Lki1zhUROsxRWwHdtfXzuKZGn8zi7IiuYMEEb/2o0uoJIS+5KasZil+5aXEgt+iztZGL9oskATd0
4cNVEtV7KdFfI1SQH1oZ+QsP48Fdb3edBlhdZyA8iyb8mp2VuCWuDdHk6zlFWLvvFOQsQ2KuVdIi
WotJQmc79c4bScFjpsAbdfnGU50FCfcuKrfMKU7Dkm+fsrLKkR9MJ95XV6e7AS7DoWQ3HtslY7sN
AOpavhPtDZtBrG9jMKdPRpOTz4ItAHw3ITc39RI5LRfvFoI0NR2Bppb8lPWILbwTf0hieXOcCrN3
bzMARoegC0Lj2K3sZjebk2Zxnhal5tNQZ843DuL+OEgV/PgojnPGo9j+jcV/1VM2kSPmOzpCVQp4
sanxvIaqfSwDVsbKGhFHbP2yXQvJbKqfpXvYpPfrF70A42V6bPNHvevs0nlPK61OdupVUWBPGAvM
0fSfUBDm/9BkfSl6OCYMQaZ/STWa79ecmAPp5+N+MA0rcivnxTB6Wjzky22xJ/FQb2i4FYE3M6tC
IrUm8W5lbhs3oCDYPCE9iQ3PZYsPtpw3PArtJsBeA9DbJlELLTfte5amU3qa05nHsvDS9pOZWH0U
QTnftqXXYPX+LURgMJeZnKtcV0ZCjfWlhAxoR9CS7oDSkcrDgi3IyBPIKz4NfBF3hd4KIhUs+LoF
q4sDJlhxq+QIUwxu8RVRUBOXU9U2W4nu2m4Tn1+qnxvLdD+2bfFp0cRAV7kZ47fWwjwZTtNetDN3
T47Q1d6u6uVgD+gOVqtqzx6JIJHoiyXqEf3G0mgJEalcxAuB8c9YNObCrqp2vmwfxbYuSZA595o8
8x0BJSFAL20SQ1EQrj6KFvmjZhZfivpnYp4QoSl83EYpKI6X9Gz7HdY+SSCmx5yCWhzhPcfUvTuO
P4b0Hro22OK1UNRsWeYd7b57zfLgHKzV8FqSJZQUDflDRHuu9ApGHhWYAj62VTJWG+rlV9Y1G/TG
hVQHwrRg+Avxxx1uY+bV/B41j2+rDBAP5vzr0FQc+8D+4pZwr7Tx1t7LnOUiNBlUqJDqo+wQypKz
VNbpnp9mdUYNRcPXBQEiGJMBBzlnsS2oW306jdiZbjUz+T5JM+XEM4wuYYnKEic5IHePqp71So7H
6q2ob8Oa2cuHZEzXaadHZk81418OPBvjAHqwBbn25+oH/HPYaCjibKRezHaYHx5Lo/fuDUB3TP+R
w/xjo/GxLLpEGFMwi18HhM5r1rDnbRTqJX5bjfez5v6a3KhCJd179lJt3l3T2mZEHGLqoC0LSUxq
7Px5XE129/bo7WasIOfOHkoWFNwovtFqTg2r2G1C/I5V6eJkcMkjb7Yt1popFUMimZEy034v08ir
cRr0h0vQmGzJVlM9kHL2coMy3gc5aUMDIIDrsgY84iSuIaNoO6N/WQhce2dSPu4EVSxZ1uG86yQB
4O5i0GRlYrbvhzb8CUYEeE2RN8TJpGicJ8v6z8VOTfwIqn+iaqS69/hRvXREgEeYHYin7/QXyTi0
a2b/OATgm63ljUipt5z4iT8kzsmfDEOvkyhhYDOVkBtFtbTH1enpVcicB/mwMMm16EBuSx932JdT
aMBhzNdXw276x8qfyr0vSdXZVdJ6Hf1JJ00Iw3CRf1rPfTG24pdRG+9IO09bG/x0AxdNOl8ZmRP7
XljWTJ+QIt0S1YYiosnM/B9N9E3F3gzI/Xy6w2/Wa/bfocnEm5825SPBSP8j7Ux73EaSrf2LCHBf
vkrUWlW2y/v0F6Lt7iYp7vvy698nq+99R0oRYrvvAIMZoACHMhkZGRlx4hwg8gZE6W7phrt2Cup9
N8D/UVZNcKorhSd7H0Rfy1ZtOi5DJTAQb7wkKkHG7I8Fkt2MmyitUyW8c4BCD4pnftQbgfPXw+TE
D+KhP0GGYa7Mb8qj0qCQDR2lAoecmaFGEzH3GwbjvFWT0mZeZNfs6hNsVEdbdbf1bt6lO++UtpTj
9RXyBWkK9s6iNMaZgAvSKw2LY3uuGfZK9TXijKVFQZlhWoZtaowxy4orZRuohgX77G5AVWojVLPa
mLkSFC7EEH/+gij9r+8j5ASWbZlMbWpQLkqDsIHh9Y6pOekuRuJlzs1NOoAko45UMbBate8SuC3b
sKa+Bmuhc9K9/dXE4oe/x2CvdYE1aTiVbb39AdJEc1ORsJUjP0BI6ggxnXn4S9lVqOhAdgPUElBL
59u8jNdWvmjYZv7QgCBER6vs1oOmySuKycZws7PP4e+zb29hF5hQbFIRDJueqAuG/qpVadKZ8XfV
coCQ2gi+wa7xth1XfAaq2iIXC2kcnxhJpa22qa1TdoAFmal7uzgp67qWd37LRLpBa9tl8he6Z0+a
vLedzBjHwgz80od0+t3oa35xnr+NITHiOBwE0X/91FQbD322yQ8Ra2V66Jkceniq1jRjXHno8+a3
eKpErDDGSu70zCj6FZ979r199hqelXfmCaSx/d4T4sVPcEPC/f1ule7g7nsL2ya+bJqcIgStbr93
akAYFeVT4PvGJ+8Tw1lM/+0Cn1IZXbxnmKx26tH6Ra4RNv7WqBQ0Rs2a2qDCaHryvgv+D7WDryXY
tKjSqataChLbyJ01iT9ivnj2JZ+wZh7AQu3Go/ab8cY2En9ao/6/P7diZRa3PuFDY1hNfOorR9Yv
VCaqDreiA4d0S0yJklooSRXU1RvH2UI/uC32XL7Adx6HjCWHtlUGlyGU0PiiUsiCS12NL6kS+IOy
izLYAi6W/9iC+CpXE/tv+8h9gacYcARormRBCRmpizPW1iXKu6AlYQ+h1Rwzmm8rl4rMsnNnSnKQ
KujtJldchLX2897ap+ImQ0gTmh0Ur1Cr+/Z4ZRJty505yUPAnnQTSHPhIeOzoA8a9vrePP4qx86d
Hck7srygSNdgRwgMVL/R+t0Kjh347D6tqYXd35p44vXXkgJcqdpu0ebYopL6kcYA8kzmBrGLgjb/
RlllvnnTV3vgHTI7TMIU3yVDQcSfzu5r6h16uMx9GtzcHMAYeWcetPO8gyLmvHboZEG+t231NP6j
qoRzy5Ycs4HQLVRqHFMI8vWw6MGODY3WX6HHxXnxPfDhtAU32edg+gRp7Za+9WlNdXApjjKeJTIG
tDG4Om8PPm9MSFgdK/B1KlkIFgNfhUns8vOxoy7u8rUZaameV6UhWB7O4NY+ANPd5u/p3iVfwgNc
qcNe0J1E0bl7ao7hj8eml07/tWUpMfA8yopVaOBP/D9/9gr9gDaSc1Sz2NgUTPTuHtsTJA134cYj
igJ7ECFVDmhxNjhdSS0WB87dY5TtYU7eI9O6Y7RiJ+iqNyD92sO6Ht2aYWmlc9EWBVk2p1SD9jwY
/QjZnQCtE146j9co8a387bhXS5QuXzXTkxhFda5bQAU5M481lOV6T4oZwVfTqL/IbXRnTwqrU5NR
hNG4CZsdw2EIi7kfpv/Ay7rVuOUDdWV12tKVdP0FpbBaQ0YZ9Snnspg2QMOS4/BS7ucjj0sfxvC/
taDXWHlWjUoxFr5DpcgN9hQq4OIpA4pwEmKJ7icwHFW0YxoEdoR1CqKFtWrsr2FDe6d60Anenn/Y
uTWl5qlIDgcJEVWgrw0i5cqWlN1++mfa7AshB8oBy4GNS0VsVZf8NKYIrmrM2/rGnL1m8bB1Mi/c
aM7KQVxc2ZUZyUkLBaZRDalyJiIvIcTD+vSuHRVjJSe8O3S6kCl2DJi32Dz3TV38KnEKczuEdCMm
H0+dPzzACZsL/HDgnc+TMa8k3HfHDlsw6gnxVqHrZ0lX4wViCua4ofXw2vzzqEVbVf80jDSbw/pE
TWQlMbv7TG/WHEGaxmA1VEO3nhEzKkFGSB/USTTfG6ODwjQr/uI/jiWylhAvf7Gq/9qRTht0y/Wl
aFnVbDJLVXnPHiCHDY0h3owesgwhw4uTzThO63TUXDotOSPCcYTI8dANKAxBbv+nZ3BFU9zUlci3
6//AgRBsm9Lo9iNkrqoHbLNT/QtI4h7C+nZMfIp27wrYAHRd/8lQ9SEtQ3TgUHo5To45foHjBgLX
IXRWLqP77EYXp02ln8GJ0+FOu93UFjE9l/lHj1NefFV3kHQfmmFT75QDiqjtZo2n7e0s3WQ3wh5t
bgcVSKAKjmSPOpI9OE2AEIqvbvfFx/zz9Dt4pmN1uOi7+DBuJ38i1xEyt7wV31P5mTbgGg+Pv/H9
9Q9vEYKULsfe43EhL3uacgu+HdFT/3n5bO3LPY0i33iHXGB62dpvEpETpNmb7Ie6Irq5tONcxDCH
ovpl2bYjuXE5z3DRmuxAszO4hqO9dXmtkLTncUqjgvL+fmWtImJKW35jUPLnghKmZTO7gMHgQB5H
mfgTuiw7A93ouqeE+q8MAjImg2QA0XGkEJ7nDZTC7dsKh50B3ZpR7uItoEUfoSJAECsH9j4uwEF1
ZU5K5Uazc4Yx7TivA3MFERKQX0s77n7zinjltCxYgkcC+jHoUT3XtKVPF2WXQY8uXBRl8R56Jd8b
4q2aJSvX/d0jStfIe7HDwxdhB5leNlXrKNSyIfDrJH+ZAohr6sLe9g3DKKBUgI9O89cCiaOfUxKZ
58fOcndHSbbF369uD6auKKx6PH4TyxzODsN4bRwMaw6yaIUAa5gu9yG1o1sryaSOY0lnh4qRwpUO
gRvZjLdt/NRmihg5QaFKt5bQiI8jHQPCzn+NSpeVqypxo09zAD3UZW+M1jvwNh+paJwiR10JLwt+
wtFWHdc2PBrFMkNxiAyJPQSsD/ak36Lya6x+Cwrj/eNPdf9a08GsX1mRjtkIXnGwO6ygzrMNDoY/
vFiz331pRgDKB6E1jSQMoBxwfDvQBVB8+mvJhggd0p7e/ATp6PUq/TyYSTh6tPuROIlQgiyyDzSk
LsD5xuo5VbVq5Xi88QneG0WjXDeIMHBO33rPJYeALE94kKdKs3G89iVI2sNgI7ZWNi/dYO7dbvqe
h9zIabdST1n6sDyjCDeQF0MiLBEkF3Zf1laED13a/LvtpaBk+/SHUbkrgUYcAHmJNhyjhuGRjOhv
n/7qGALo8XLAWJBnWDRCB8ZwUV8gG+lNRv/qVrf8Km7RNC27Nc3k+1NiwHJqO5YofhkQC99urhtn
EHqhEeEPzANu+mz+I5687kxjD4Cs0a09Tu83lMxFo0WMI8POrEsOxGlFXS0LeJvCUZboIdIWP2ww
74+Pyn28MXRTQ9NDp+pmQbZwuygFWohiakLqGuOfivupBqH42IBM+kzOSI0fjWlbhfsQ+mwprZni
KWldChdENO+nvgvPDMGnmxBCWPAv/oqxhW90Y0zywibU27jUWE67H/ei4O51n9K9sqt3+n4MnsM/
YBB+Cdcl0pe28XqRUsDRRlB6scIiWx882Hn0AWsBjqe0PyDLDmoOzPTaWsW/eXsSbjdWchCtbdAS
CsRayRfRMaGTz2T3tvNFCcwpnlfLffchDYO6ahBXENW+o7m2gUIwPEtUFaVFGotMaarJE6F86xwK
P6vOhg2xfOHHfrrKYrz0YR1V5yHFzUHTTPJTK+86tQDq6WfAo/rLKNQNQWQqKmPKwP67w2NHWjp8
vLFpE7maxrNK2tsR4j99SpzAR/TW6LfV3KBTUtLh8HwLbHe59i3Fvyd/SxfuVrphtkcbUvKf7AIv
V5+44pBo3cHMaIkJAmWoi+pX8bJfv/O1+1xKrOu/JqUlWonTZMDgKeZvtb1JGwFkGkKZoI3+94lB
g/kEUHI//AjeraUc9+V3wsK1eXGiruI41C/6pUVKk9R72iHUWEWv3SE7iHQ/nb6gKrjekFuyaZDF
uRrspxZ8K9IuQ2WUambILjdn9+Dx/GSTbX/cMmP4zxKrhT2+MSjtsQ66BY4eDDqBCxL8j9l+1yfe
byDykQ7U0dqdGUU3do99d+Go3BiVdjZrR3NSUjy1VqOo29mlW8FHaKAw418Q/EPLtmU0Z/PY6FKY
NwwInT3SOgiX39zt6nuiNGbHZfkWeV2q8mCAASlS9rP35aHsV5aoL8S+a2tyFhAmLnSraSScF6i/
30CEeVJ2I9ybdFfrnXcQ3zN/mctNNV4g5rb8RN0wujT3uzVPNsR+SmcXxl743FHcIFrITx9mysC/
hoTFYWuegbOhzwuXdjrvncivYW/ZpP60BSYECO9dfAZvflByInTwifmMY3rOmTwXWgHtbgKIuVX/
SeNkcbuufqIUPXUlhzcK3DM/kfnXZ9E0pKT3zqHtm/62SpW+Zk16w5DzFQH0Foh9IumzCY/NgaH1
z+1f5p652fVO70LsvNl/+fUSxM7YGm/mypPmC/0K82S8CAWGDJWC7MeKp68sT67TdPCwUKHFnvjM
8wlSELQC9E/KId11P/7NLX+9OkfKaHrImmoY8rh3Nr1ffjCe+iNCSnRhxi+QRm1X1iZf8dRF6S/p
lin6egZlqNuoXERmPLYRQ8pMuh21H8mh35jvW2oH41HZMmbj03TaMBL8o61/uZQv25bya/hooVGM
sd36ziaAppbZJoA43g50qdJsdf+yYxhu5aK/awG9WYWH1nS57GCkl7yn1iezh4LN9Z33gMsgbGas
YENX0YcgvvyLfh7QKn96Wv2u8tUg2XWltNhAW8NSYTeiyzbvZz/bwahcv+8+GsfiEB7gz+Heh7MF
0Ki6iVDhXYmg4kNeBy3MA4OhUsNzzQWcIt1MVaO41ZwbDnrfTKUe8qoFvxxBLqodVB1k3YpfyWcG
c0IigqIG2jlEbulOyoNegXJZ4CSfux0y3kf1Q7cXPaHoH3zTu9sB9AB9WlEAQG2GNEP8mqu7yFPK
fNRhzH47M/HROLK3zatNGeW37DfGf3tkE3dQFUJx9eRCsbUdUeg9rmOO5Jvh7XfQNHE86HZhypW+
cXSpJreBLcp3ewVcXvW5K7yVPsOC/7LWKxtSfADCxVhEjg1RM2W4CYnprQi4Zr6vfHtj7imqu8yT
rnrQXQIpVqeLfJyEFd56GVAFL3cMFMWCyBhsNoyj+aTVbsWggpl5x9Q2urmD4WuIlHEz6DyFAqvv
IPBjrFzJmUA69q4X2/o2jzsn/jSj3hB/VBgfRxHFmHM/gVg3h7tmLqoBTei8dRGVqvs6/uWDYFjU
EunqA4qyqb/f+koLotkqOtfx0+h5ntp3OuzCYRGdHh+A++N2a0X8/cojO85m40xYGevgE/MoKIta
uznJV87ZgsPdLEYKoXBqB27hYYaB3A3tJlDdL48XIieXfPQbC1ImUTOlpDdz4Phgc6CCf7Xc7xC5
PKXFx8d2FjZMMyhJApD0LEqhUg4BCLedQALb/hz+nkfM4AteHvO3x0bueh2shszNI/BziKA5kKyA
QO/SPJhNf9w3X6Gxfunin+1TZX7L0BSPD9E7bed+S0Bfz9EfDOk77tfHP2BhlTf2xSVx5RZFY9Ap
CFQT5eCLD4fGcejDI1S+v36t36xT7uko3oCEt4mdyynkPqliQCvxDunCemNvLh9h3vgzgl2RuRiK
MmsJ8t2zS+yyhRCK7aJGoVGzu10lpfwUHLjj+ZeaSoW+y/eBH+zt9+DbaXtAb+b/+q5SpHMoEHIF
IOgk2cuGLM47xWVUU99PXb0tIHFRwrVHyPK6ruxI3uONcztERkynbM/Uerkfn0T1hffrx//LRl4Z
lNylTIy4rnMMiic774lsB/Lo41zSGURgqd2G+/6yebyXCxHFuNpLWb8wsdqmhQnf80tIUdvke9l8
eWzgDkzx5h2uuEMc8b3eRHyuzkCQIYUBra5IcIu/1K1o/MU7ddgkz8mH+c9/UPiQ3wuyQckdR9Mb
bLPC4LCNPlP6QJQx8ucDHAJ74Y1rOfXiDl6tT8q0TC1qLxYzmz4011sXYVrlx8oOih98m8txvq4s
iF9wtYNzQ70um7CQ/TXs4LzfQnoY+fpp+l58aL9oK3fMYtC0dWQSLJPcSpVLxhfmnCNIrUWtisrN
eyPbQvgkHpQ8cP0aWc6zEFNCMRpM+2oNcmk3RfkP0zq15LczebVWi1nWLGmIJeM+PDoMdW20Zku2
Q6WBBsuXPjmsK+4tuui1UWmDTZRoql6//P18Rr2QmVlf2cHiBJ54/o1RSRoA/uOPurZOKWGwRi2h
j8M69QySmeJLEZweGxCxQnYaRh6ERqJGSvbWSrrayCmqYoivRrCT+5YxDoFHhTh6XcxyyTlJ/emY
0LFxLFVKSew4o/alM5Pc792zKDNGfvnkftL3yEb7ybfHi7pDEHC2UaDzeGlA3+AwynF7FC5wJkXQ
kXLYDsY+cT4J7IL73O7MvdV8qQ+rpY6FzwSm3QaTBd4cmI90BVRx4wxTyPytEElMn5ku3wJthxp7
J2wWUBf4a/FE/JPSh2PohjcUwBRwGvJUgVHP8AgkhecnzJ66afUMh/U2ErQ8duV3QbrNWuX4eFuX
VgkpP8HZpsgFOcXtrqY9VAwKUpF+l83bjgG+4vL7Ywt35UPx4ajre67nAotgiFsykXSXcOg5YuZB
3cHoFO3zb5WPCulumv01jMtC2nVt7C4dYnY/KRnwQff+m11/sYD3aNNmZUVLm3a1ImS7bqNyiuDF
LFYkCjdC5LF1N6JXMn0XNZRy6zE2tnKmF0xa1G8sarDgtAxP/P3qTCc9qeyMeIlvhKoQnu+MXdUr
yQoQYmH38AX0Fk2PkglY5FsrWmDlTqDzBEhN+wOTh7UfV/U70+hXDvOaHSmN87LZbZsLq0nUYB9c
Yl9tnfe5Ef+bTbtajnSEw0gtQs3ADLg2ZKb7HiHASBlWjtDiu+nKiuTfnaKkYiDL8S/w7kPH00VP
SsR4uBmO56CBpeix962Yu4vuMK+3msM3mt0EBRZonpTmeUrQ923WYuDyZ6KhQjeeipIMaRozpJ1y
Jq78eXJ8Bq557aewVzcGJNSPF7UQ+XC8/1qSMqnczrDf2w5Ul5fi7Kpa+VszXIxv7Gz6ktO3h5BP
7Z9Ad44fH1sWribF3BvL0sGqcgfgESRkfmzYz/FsfmpiYnsbXCzIn+0/jEb78tjg4qZeVSUkp5xC
3anGnId8NUOO1STnvHA22aX+N155ZUbyyjpyujYLMBM7NCmy2J8CRJmZt58v2gomZ3FFPAEpKoOI
BeJ4GzUualU0hEO4SVS73k5ow3+udHgdxOD2yuYthUED2WKwmwh125Z+awqEYT50XoT2mq6NP/u6
dk6R1uYraMWlBV1bkbyRlIprWCduaC0kZspEnFW8MoN3hFP+2BuWTvO1Kcn99LbpePVhCgjKb7Dn
/5zgWoLnp2KEuP8X4ZBiiEtuSDuLR/vt5pnQWZWaiLqT8lccfnSYdH+8mMWvw6gFIFMmaTiVtwby
S+lBWIKBNFbNszvn9U/YnsqV0s7S1zGp6IBahyNIlVEnWRdUJXBl1/eCbpv3X7PxA7DCf7EUUWag
YU8B0ZQB5WkUtUWfFy5waEBk9icUx3ePN2vpywPnZpCKlioDIVIS0WXIHQUT+oMh3ELbuh5+QkHk
bpGlBImroFv02NxSnLs2J52cNAjmaJwxNzGH95Jqaf0OvaJ4F9p1eE7RVvSn0M5WdnEprJOyWKJr
TJlIHk1FTmjMw3Em1hVlcEjrcNqmqVL4nmu9wgyzL1vN+mKnSbiy2CUXIaVlhB1EKeq8Un6RV6Yx
ug12g9GeDmNeMaZrWsMReH67EiuWPuO1KSmce308Ok7FvlJ8KOhKR2Ca7RFyUkTTuqfQTNWVHG1p
T3mV6KYobNKalqLtpOuTTXWdDojT2kc4OGHKN6LuS+7k6bcQGiF/9DJEHqdYX9nVxaWKoWcmLDjk
8kiVm+hBHjJC6sPTfhi6irLtgBcVw3cPzbYV11l6Nljgrv6/NSmYuNrYdijcknwUsf17BOPoi4Wb
PqHudnkpi9l4ypFeZAghASYwKfThnbY8OZ5irPRhhCE5Q7j+IcLZrlJvry3quO/Jgmwj0OEbteGW
hFtnZb1L5/PaihScm7maQrgZHR/ELlpA3jhuqi7uD0jjQMgxXC4bj8Rk5YuuLU0+J6l6sY0Eo1Y7
nNwh+qMK0pXn3+JRvPqM0vlovMYYBwV3vaSXbF9eciRH9V45tAn6ZI9D3OJqKB1Zts6T3ZVnDNSB
GmT2RsNdm+Fne2qjc2Qh7fbYyuIpuLIi7VkdzHajW6QggxarT9rgmF/pc6B02nrhrhnm+PNje8ur
ohgAINZCfsK4db9xyOG8bbhULS95717UU5c6Kwncmgnx9ysPhy29rkeRGIxD8BXidm3LKOq04uCL
+0aqA5DGWRBMr9GCGsaZfbNi3dvEUzV+1C+denK9xq43sWObycqjYtH1wIJB/EEZjOGb22UVaeZG
I7wRvmk79TmbgRJaacybVq2ytdnI5dWRb9OwFUrtklcEnYowIQLBAGNcBLf8nNxxUxx6+yyGtAfQ
P+1IC8Z1X9fQ2Yv3Af20/7UsrbKDYB8iVovKQKvYu6oLR/hP02EXIwpz0tNMiLdo+g4WHmXFMxfX
bNKJhxxSoyQnuQ3SEIoyi5SizLXpHNcXZ18PCJiY49T87jWXZOWptuimZBI0E6g2qnLv39FTZKUT
vqfKQz4DNq2P1b9xGdMBIaMy82LKUHcjHmrP6/mMGSD/P8t+SH6iPWz9mOnkrbjM8mr+a0pKyArD
VtEAxpRn2q92rqBIAevq49ixeALeejwCFslQxu0JgL0qg6ID34Acuj6OaamgPtQO7xnQq1fC4uJy
LIeKM+NtxGDplmRGp3LUhuu6a1XnCAXysJ1Rcl/JtpYac4yPuXQIXDFkIldl88xAlqUqMXO2D8mR
cWBlE/yB3Ju5QQueOeTaWflOi3uIv9GrFpATT1pYXcBcoSq949f6aHzUmbn2K7c0NnMVhF8efy7x
JpczDZZGfsVhsnQZaFkXKGHqKg9p0gs4e7wkOV8i1z2a09i/R8E1RAi86g+wsqrPqeOtpSAL7R9T
AKMNG7AzHXP5ZWU2PVxGWkzzuNgoPwH41Z+HQ7hTdtbL4CNAuDfNHQOcu+i8RmJz7z0mU8i2yn+h
QICH9NZRtTlzYNDTNX8qTUhIobAODYgNpznxH2/x/ddkVIH2Fs86RiChWbk1NOuXxLYZBvE7dQp6
OqtJ6W4QpAr6Tajk7rBibmFLsSfGvSB7dLgZpOhczxlFwUrT/dpP3pnb7gBPrJjsZupzPnT0dj0k
aPzQV/aP17nQLhEzGTwvGS9xHfL124V20whx7ejoTJRP24ne4eW9+zztjV28D/erDEyL23plTXzf
qwwCrjy3m1usmS9Kt4k+2Ft0WXY/rdfkgHrod9636+0n8UC+PS3MIwIGgwNO44UuT0Y3ELCBp0hN
GjT9M8AD2LIbAMJiRKI7Bvz/f7Gj1/akKz5JsmpGypIZF197Y5JA6K7fionS/AWMR/bLAfV2eZLn
mO5EtyfCnOI6L62nnJVqJdwsAMwA/EAnR1/BZGhVPgwm9Pc08ELdVznr0FbsYZ7dx2mO0i7IRNjm
HWXeAsI49z07WybPmVn8NTlIcKn6Hw19lczL1/xW+KX0Vd+aiZRePMAlMhtLZCOpDumy4bsIt7mH
4FAy4xNvEUqA2F0DKroOKlloAhPXRYj/H5uS95pxlRtWjE37pdtZQBizrfbOONB2zvzjcFxDzYh/
7m6JRB9guORt/O/tYRmoWEYwzoCYdPrThHKG9S+grxa0Jza5tkfPiNmTWxPFYCf9pCPrrb++uAfg
TzRL62N2+Btf3H/5B4jIhatZ2PRozoK6cigF39pEu0wbQ6ji/fTZPU8vAsycnP6GFUe79GCsnceF
bbyxJ61RrU1Uw0OFEYHd6DcfBVh73KifEPAkrDJLeyp+rESARYugXOlkOg5XiPTh1DrR7MhghYzy
IOq+g6vgDe+Eagco/3KrrmLEF+IqPEwGhIwOg9c0vm/31Bqbqc0YmSb5cLR+5zljPSJpqWnBk3Vp
42Yl13kr1UuuyTtT45kJAoSqpBR0QiBzsXqJiAhnAe53T/EpOtYH2sNrX2/hnNNjJGyrOk8Imge3
K6M3EaZOxF46aN3OH4LX+Ji/D56tVwMZ7OQkwK1rveFFD722KZ3zYTS1PBI2exAmZfhFuIx50s72
vnjfjB/+QWQR+3W7n+JtBOYeHDZkIXLbNkPSQnOHVqP3bdX+S/NVdIvnp/TbsBcZVX1wzuEfNbD7
tbXeOw6GeUIIRjcqoKq0VCoUXXcZSg5He4mqTWZ4tbqz6qH9Vlwiq9s+Phl31kioeNObOkho23N1
6WpUlbaqYnqtPuldsr0ohXHMGdbcauWorjnOgi0b8g7xyMA/SZdvHScakRGImDMH4wUL9Mf4yf6z
eREYF0TMj92n6o/ysNakub8oBTHXlU3JWT102hBgweblWcyeqjvkSV6c3bAvjyNAId1P3od+dXy8
qfcpnGRV+oZaApOvN2G1O/99LSlba5ecRHCL1+dc1/ZV/P0qhSPS2IPbiDWeyuQLGOMdElMbJIgP
QoL7xz+0Kr7WzQGR1igF8TRtQg8Gd/Vt0lWQRxZ/in2tTuZROTmfV3b0LmUU1gC1U0zDV+lR3a7R
VC+x4SW2ygyMtU92ykf9D3EQyeAOsAA/Nra4nx6nAU8ly5LhbE3tOjTQNdWPYjqUh3RCpAPUvKqk
9lGAgNTdY3v37gL9kXhBuaLBBx5XOhjunFlo+xlEmP+h51L/IwYxmFE+BttxpWR4tzrJmHQimrKj
gZVi7JKb+yZK4eiPjkm0Vty6v5B4MnHLQ3sggC+OLS2qGwKE4i8qdk5oZjtP47GHBZNCCXPQv9oe
FaYc16WxYSC5IJcWojKdnI7PhJ7fgADkd8dc5SK+uw6g/TUoIxCQmf83ZROtQriOW29+G9aboYfz
tc8MsbyNJHV751C+i5Fx3Hef1rGq9x8M02TUZGikg3csh5UdKPkEbMnPehcbIdKJtVFvpm5tG8UZ
ujnRYo1XhqSo5VWtqhcThmA5j46dGMDVtN8NY9ROWjV+eez0y6uCewBcFFBYOSMz3BxJnzxW/bEc
fiKrcDID+0MyrfVq788WgYMPRh8DiAGlNMkNBcae6TlHXDqjX39Q/4x8Z9dB12R8ab+swW4WrIHd
JDEQdWQBmZO2MEkDaLGBX/lFm37OlScEiI6mV27D3vXjGTG8YmePp1IBZlZfok1jf328q/dVC3oo
rBeQhSgH3RFFWX1aTUZP7BKUmPHRaj6pX/L/oFknWAjQCT4FT1n+AqMxCuErYXNp8WQSLs9SaKR5
u0gpLxNCXTpU9KO1n71v7WMK6M42eqfvBb3v6s1+fyOw0itr0octjUoZmhhrwYsGIVZxCI7FySKX
j1epeFZXJsXMog/nqbdn9Hx/H3bIjR6Nd6I10J24z/3Vld0dDfENr1YmOdFlNmITbV+VVD4+lqXP
RMPTWMBxtuNWgNHdHux9pqAUXB7RZlobQrzPtYV5i7BNkVZEA+mqdTN77gcX87RoD/1JPEBNv3gW
BGf/ZHPfBu5uws6bPeqTcCfDZeFIy81IC12beQZuP2PvkZP9vs8/6IM/+oKzOYaso2c0ayZXGwCz
5xTdVndc+Mr9TxAMjsym0JuXvq9W1XaaqfwE/dA+o3R1MH3r8PeCEZberJzRe89lIp8RGOY8uR/d
t9n1q3zN4+lr12Y9v4FQwyfBOyxq4MNp/TFxd20JsjgQNwxxEI10+TERanZWuQ7aPm5gvmrd0PgF
I0VFNhjbyrJ/zPp/lMuHx8tbMOnBKgMyRryfdBkKPaHgPlzmnMvYCo8ZONvAPGT15ZTnyVav7E/R
MKy9fe83lBIY/HSU2HVGBuVxYSvS9BqSnMlvPSbb8320b2Hs9/OvIoPqh7XvJxzy1ltuzMlTwsjG
eE6RYM48CJS++nLZJ9vhuwt/jn6MzmS//uMtXXjFCIvUEuCn0+mIij2/8hhC3VjQyJo4IqIKjeLR
n2Hne/QnUf7x03Dbfwl26uFX6bJIc27MSkjEvrcmqg2YzVoPIdwIFQbq+pof5QiBMsl8jjNj7XTc
JSHY5OqEsY6+AsSgUjQYQ02lclJPfqc7CN0EVKOzsN4EZXRUdH3Nc0TdR/6UNEZ4IgKBZHpGurKm
ahgaxFkmXxnNeZtm1rCNGbZ8SpGC9vMqQYe9NxHGjhFP8zbpfAn+4zq5+rryfe8jvgDYi1AAQhyC
OekVHiD5U6H8hwNf8lOlBWc9jbdGnX/3YmZ4mr/US74z5ndJ9Ny2xcaBPd87u5m2QeBobUeEqbsd
AaDEbDin9w6kZLY159cZJ1991c39XO+sP/JTf0p9uCmYAobjVj1kJ92PznB4rFXO79poFFXfRt/J
ogTDj3SnD6E3p05iY/xs7RtYBkRtYD0q3t/nvIEEuwD1TpIkphxuzxNFUG00U2IUZBgQ0Y3HBDI/
7/APJwTvnAxrXG4Od5vNxL0tOdloZZpudM3MquZn4/j3YJRybtcnX+78SLIk7V84hFFjtlhyvwyc
mVcoX7YwvpyG70j4Wa+ovMNtv/bR7ovwklXp9jQzBak6gMSCAR6WmebgGMfyqX4yDuLj2fbZgbHo
8Ym5Txokm9IXDKKhQcoSmyLPFdNfEWOe1aY4tx/KT9HeITszts6fpAuXV/Vbp67Ogt3FKR5LoJlp
Sb69cuVrrtHNycyLYPYrWip/0hkN/9NFZrRLwso9KLHRrE0PLDgtFomKsPkxYsTL6dZpFRS+GsNC
Iko5Ku9FEursPLq7XDr/gJ3mjdzqJg6I9V1Zkzb4Uqu8AnWsibHWaJv6og0hJvoimqDttwxCb+uQ
vTrHi1//6M/QgezKczkcneEzV+BnwWnD4KYf7NbUKO59/PaHib9f3YVaQtO0G/hh+Wht8q49qRkQ
Iev/vN1SGhyVmtU7IfUL2IyKjegtwcL1bB2CzeXpHzxnxNe722+yF4jUwOFzyd8ua2oHY+BOFDUg
+6C/ERQVX9qj92rvE1/5sDqzKULBI3vS9+2QPQxBTiD4yKhhcUYZHtmXgGlzegantUv9HhIqvOlq
ddJHMzwehnpkkxTu7bNFO6vc0X7dtod0u2prbSelD6fkHoi4ClvCB7OPHel15RuH6nTBH4en1dLQ
4k5CRw33JQ1ZsNK3Xy5uLmMx5ZUKn9ieT7cTnaUkOFbfnYMBR7K5JviyvJkUJ6GGpFFoqVKUH6Oi
SaYSgxoS32ehjFD+gMT8u+pn+7Wa0P1rUHy5K2OSX6qJE0bKXIrXmXkWwh6qRR2BiUOmABPmKOc1
2vT7HODWoOSYNtKxZIcYFNOixjE51LuGl9Gvl2qkhUkumUzeJYtTdhFl7p14840f7U3wxoHprd5X
C9XQ21VJTgm1T9v0Idaik31GhfLUQvJQnfTjWt1VbI98runpQOoDoothC2lZWa2VuW5GFIACN0MX
vaGFdUlL1MUf38ALn4k6PCKnQomAMVPpbWDbbRw3LvGjRVU6KREHhfny2WqzaDvm3edysF4Lm6fe
1A0r8AqxAmmFCAOa+L6KOByFktvz1sdO6EyQ1ftBjlaXa3wv1fbYXtxfRhTyory2I62wRXo0oJMF
xaT66dJHm7b6UMXW5vE2Lp0vrDhkh0w8kFBIqX+URU4f5IYo2AnBt2g7lHtKlHBWGNuw8pXT9HHF
4t1rmYRFPJRJtGEU02WwtZIzqKckYO9L46fineq02GeBeoy9eZvVvznF10mDVaUZEV629o9ty87J
OAlPHNGgBlgtCINvP10eaIk5itpAk/+YI29bTdnh1y0QESmWCyIEtPRuLcA6GjhRiI5xwtR75k81
6hJbZSicemUpd4pfYi3gfBjmoNRh8lC+tdSZuqLaaSwyUP3cgm55is9RuxF1Qef37KTtym35stYc
vnOXN6uGTZoAQkRUCW+tXiyjD60LtaNpqOZt7QX26zh61rHT0w912r6kqHtunHJCt7vWOHx28WOI
ok+O3e6L0F55t95/Tl6IIgO2BBqG7sTtj9HytlHnt2r3WO2q8HXS1lQm7+46S701Ie3yHBq5WvQU
1O1k3uYn8DC8Cl1j2IodVp/W4Dd37wrsARMRXBY2CyPZvl3SMMI6paBA4kdIi4c9CqvoWtr6PnCy
bW8XW0Rgv1z0/tTW7tYcmdiZPgpNbEY2482kVNRiyo0zBUiHq69OmkVPQdGuRF45/r39RPqFHmJz
qCfKo1l9F4dKqRD/nHxTBWADImVvpe3nxwdJHMXrKCtbkTbCMEIt7WM2ItBebS551zkV1VlNV6ir
7kpbsh3JhxyjMLM2E3aAOzm0drMtZKFHqCl32xJhQPUHAiorRY6FHcSrKFIaggOOHOr2I8d23Bc9
WbjvDOGTWWpPpq0cKwZTV76UXEthbdxTgmbboaJyh6xuESLv09ZTfS+EiqLW/4A8pPS72W02tHBe
i3INO7rw0TDIunRHkFDIdY1uMFrPLBVK9/rnss23xXiOpng7Tv3ml73jxpCUZVSR+v/Y+64euY1t
3b9y4Hf6MIeLs/cDU4fJQTOSXghpNCrGqiJZjL/+ftXytrvZjaF93i5wDcOwoJleXblqrS9Uap4D
NsKyOchqlfsl73eqye7tygg/jnX28P3VjX+1anFq5MVoU1tiVMwHCYfNoupTtrFwue4//Q1dmeXx
KKNJbyVQXcBFQj8uJgcHgYCWKW5NOzyMHuTDyIAmLH34GyJca7EWh78Ag8siCmLJwj/HE9PdpS/S
ygZWh99XevHS3DgobyHDCEub5dwotYnag5JrB0wKytdhtwH0deNAht3ZeHsdaugkXkXCrEVdTBRS
gjFmG4iq7sVOebVeoWXvPfb7ITTjfGteiRtP8evXtfzQWR1UjuJxaxejCDyeOlYQzgwLWJAB8feT
XBnbUfjkxoIJw1cLI+pu5xv25N2vOuZcOBZPYi9GVev7TswWYvcwsZSII7gh3ts7qcTk7et4uhq/
fDy2l/az48YuLgXIdQqNcSTmB/1Bb7721Stx449DrLVpcRn2khKaWSbaZFBxozian4yrKYmLMeSp
6yD3jDvFYlumlps7Q41mlLvppW+3UpJUbLNr/TO1/fnbuCn3q69A+b0Xxxy4qn/FXNwvSms2wBZH
TGk21Pr8iT2Cm3LdbWaEbqEbV+W+8eJe5fvhanWSXlwcR8FlhxylsvhsOAyVJGw11+yl2cH/F35O
T/BYjbV99qV8McCKMR3fWKnQXV4cFupIoJ5BtmhJryOwJK/VEl6xEojXPo6p3z3UD+67vFsJwPDN
60HAgg0C9/8YIyDXJbLr4MhIttHZLqQUI6BGTin7e4LXEtsMiu8+m/4ve6d01dvpfE4h5Y6qCpCc
UrNyeUVt2sbOnInMuF4kG7i/F8T3dH/YwM89GiPuXmmf1tXszoMCAoJXFqq7eBigpafj2tExt6oC
VaXaphycIN0rXb+z2n7lHiPX9enkBUocCSewpyVeYMkCsB2mk3zUUTYaavieuu11K6pYdTFre7jq
6NSCFpv3+PFOcL5iZFDg8BwQJnFSLtJdsz50UghrguN7lSZ+b5UjIIeiNIw4FwObbjuvHaorG6+D
Ga6BQz5cA5s1tmt54LOygwV1BxdYF9S2NQBO3MXRQtOOtRYlsCiH5F2L1H+2F99dOAfInDj9Sj/Z
axS2C+N6EnFxqIAm3PeMIWIDHkmxLSIUHaTPLR5ifn2nCr/crDFhL9yPT1u5OEyUAsZdRLYStDnL
h/2UigSjElUibGNrowIQYl5XT8PrWn7n/Ew5jbs4U1J3LhwDsg8ADPwY5o1aW77HV3O1az26WCkq
BbUDtkSysC393y28ofsrCD4hNQYD8ivvfnXDlxv6Ys0cj+FSZsx2UzL24hBxinQJ6Zbp4S7srl2A
BZR81bvvckc6WDDIVVngV55uBtMgco2SGovUbb5btfGz6p3e97x8jaZ9KZAHBqCEeWioNS4C0cRE
Zkz3ptAtahwkII6yzxWQda6fibpNVl4AF0YOqrHy8STNX87AXkhLq8DTYO/Jp/yWme4bHShZiXFx
fzuKsbgQFGmWJMIwJomAemzNofINJ4PyUvvVZNUWz49do+fOStDzQxn721HQxY2gzXPbNBME1Vq+
mVBXMr1dCfJ7AfzKxzvphQEDIhHnkqwNI5kku/jo+E8bKvKa5xgwJamDZBACBf0a9s4dNDE+DnX+
EpUQINAzIYh4wHWdhsr7xCgsC5Ow7dWHHJdj30hZulfz6hNwQ21cqBjJj0NeaB3YsBADBUgUVMZl
LR8iMSbIjUDJJPmrmm7rucCV4uHjGBfPAAs8QsgESJMPZ7E7djgbp9wVSIdN8PkwI8j5kUgQ336T
jpEW/KzSMVhDyF3oTPM46HJrbHkGw18EZdC/5vSqJTZY53eJ+013xHalhZf2K9CHHBfKGEhKLYHH
dEqo51Q5wAPTTakDFCcfwF409a9z4PrNvojXcowXFoAJ4QXJJZKXC33RPNF4HQPVZA7HTNmOhG6q
Tn3pHRp2xfy/mCO4eyONhakit4vTaQk8noJMMaalWtfXPC+6OJvp5DeJvobpv7BdwVLhILiNtNkZ
AcxWZ/jUz9j266b1df48lmtOdJdmBYTUsKJhWgEc4+Io4wXk3RXGsFll2Tetm54GyHJkSgfYnfVj
Stz/Rdcdqi8uMGH4Rzb4aPNA7sgocb2EWLcl1WgL2sNQQKmtx6aAleDKJJTjcHZomtjlVYhuAJO1
uPgUxKZ9Wf1xTOefNfiOyEw3ubfj5pP5uBLt0pQHKOfPaItFTXHzKB0Zbb6Dd883uH4gB9OG3D4U
59YdIS6k8nHXOQq4mPFdk1dmI+8E4m2ItFA8lUoI8jxizhGsr8fZV1E61laeYZfW2XHUxYQpmDtM
jbxh2XXmD5oamZDUr9lznazZKVyoGpw0cCkP0JeTWlnymjUE7kaq4ZLI3TVbacBnbkns/fh4BFda
Zi1yxxpmi9n1CKfM99SL2+SnApYnX0uErzZrsX0kM3GGtEAcySOVzTIHH5dwnz1LLddy03/5uF0H
7bgP1sESpDE0Uw23CwQ0N2TbPylYBJgZte9ExkbZTDup1K/B2ioQ8KuI197tF/ewv6bp8r6QJTPn
iqKMYVVNsch2STOvLfSLIY7eVItdRWF1MjuygekOPNn5Ott7t07kSGvWA87oS3qzZlJ8ocTjmrgG
4UmJJDmSrouYU21lbBoA+uPNDCoNtAhvHdYlQUE1equA2LoRegfnB7VHikRJkAQaUWBJU7qW45LL
fDm6x19kcYHmkKCvSG2BhAz/TZ8nNY2UsnL8LrXJg6dXyc9M0+m+Irq++3hiXborgSeMS4WDrAxk
EU43c/gipAUqFnhsma0Zwk4+IhX84Ui/duDKPeWkiQayXWDBgCSF4iUuFKeBBpMOjiV0PTKUr1WZ
uf1VBa22B0/jxu1kw0ZkWyoAfDyTRqjZY+NRL187J8/aCt68dC9A1k36OLqL3T1vwS+gsm5laCVU
4iklrzW3gWTRlWZtvZ6dJKjuoBSs6w4q3ehf2R1Hh6Rrp7qeWOocWf4U6Ciuu6KAdTPZOBswP6cy
/htArrOz8jSmvciPdLU1pwRWZBF56UOylWelff2L+/k3+K0XolnI5iO1BZExaZpy2kIzc90ChAIk
QA4PaDAjCXajMZDGZ3ntr6YszyoW4EMi1exKBvhB7fw0HlMnqqVWVh/s9NyXGi5r9jXbdffT1lvJ
bp3vtotYi7apZjpB4x2x2qiFf6ul+22Qh8UmTQIJH9Miuoc6S+Dt2v3aHfgM/oikKJJKeLdAtR44
z+Xrpctb0JmqtI7KaxUpFxpCFCEPqrLyM6b87Bndjw8SoiExjuPgI/eTBNWVUQbz0zR4QX5j3wzW
PtVi92Yu+V0KOzqIbgxvWar5H+8d5/sniot4ZgGNg1s08GeLBeUpZOqAVeTRtKfPRjiDMtMCe2YF
abSqo3A23RaxFjelyskoa7OBR84T0sOfJcu42boa0reSEg9hr5W2nW0Wh3jAOUDQC+A6b9G2Nms9
0TqIlziB8UPELlDN3qsW6xH0o0J9oIEKz3C++ed56kXgRUPnmrlVriKwdjfHDsPMg+AqROhCScsF
yneVHH928i4CLib73JueK6qRR7SzQshVSYgvdEbC6ib/nkz5dgi16M+33n+/jf+HvLP7X1t/++//
wZ/fGJ+ajKRi8cd/32RvDWvZT/E/8tf+/LHTX/r3HX+nT6J5fxc33/jyJ09+EZ//R/zwm/h28oeI
CjyNH7r3Znp8b7tSHILgm8qf/Lt/+V/vh095nvj7v357Yx0FG+TxnWSM/vbHX+1+/Os3HG5Hc01+
/h9/efutwu/t2ubbe3n2C+/fWvGv3wzrdyle6iExA2Ab1j92weH98Dfm75KhBh6OBgUqAMSwQChr
RIpfMn4HuN8ANhvIAkngwy+1rJN/pXu/g8yCTBmOXklEBcH7Pw0/GaK/huy/aFfdswwAmn/9hqML
m+zRKS5za1BrkP/iMIdE1PKiQoyirkGSCYjRMBP3pqT4OSpj8Zjbivp56Ok87xThjbiMutjIwqrw
+KOZOPk3eMG22karOxd4NsXrgBliU6A2rnabKWb/3UunfqdzqwdzFKa0U1GN2FEqO4sVqAU7PtWI
tmWW3e4hNuZZqPoLdkWg58Sj0jCTL3NqFyyE47zJw7Kq69HvDdHqUcKUmsV9Ifg2n+r2S4fqCdIY
nuhDahiJ56s0mUKv1ooNHn/WFlWD9J4Rtwr7oqvgZcD5F+Q8q5iChbSr1Ul8y2iCK1KmpWka4hQs
r3SXqPt+YOzaFJ0FP8wBboMBr0brrRkVluJnFYBXZwDjKr+tVHgndZbD2xsYNOiaz2fWdRtlYtpd
oU+64md2MvTvvO0SFnSGwauIK818r3ZQ+9slrUdRrseEIAGzS+x8FEgpdt8b1MQpxTsTDwNuGtkG
6vSkBIGaFtQfjTmNplxM+xYSMAFJ1CzQe949NEUP1UkhXYlno8UFOPcmoF9yj37WZzf5MpRNCyuw
shlGv1NtFnmT6qBzaTHdA+E5eoFoqZP6idsWPzyeQIg2a0rUg2yjBXgdHc19g1RKaKRzTf20subC
rwBqq/xyKogVaOVsP1Ydy+46KXPg5ml6mzegGNnK4LyWuiFih/Rq3EK7+TkXaKxvjdN7Two4CgjP
ma4rZkAOTSnZEFg5B5gh4VVggUPwBdYo3rWjkOaxygkVkWNO+bPXNvBGn9GXISRyzS9j1nu+R8z3
hDD1kSWs2rjKZMetrsx3vdeKhxSndOsXuTJuhrnNuZ9PurhWYFT1pHrZF6Go09akmhcpndq9c5b8
0ITBbtSxth4SI02fa1OD16EhEt+a4I3XJ026SWiO48szRoAvq0GPRGJpPoPcetBUeeZzzfiBRUj9
wibAg42w8uJ9N/imKV48bWAgpyXEH5qkDRoj68JmcEpfb9LXvHd+dAUy4pNdXLUdVMbsNr3NygSu
oUZiRHnVPU2W8tyXeeEXAsR+rAPuj33N9r1bWqGaW96uQLYqyGkKqHDnWD53MyVE8Q2eJboBxaR6
fjVbWH3weVYCZrnfU8KxXCcFmrZTX/nK3H4v8vmNdlmBJTUbvmiJ8wAzM+LXlvfMWu0Kyu/PWIaG
jy3nS261eIZ1M9CDGNeIa0UL8FtPfQiF7zVa4HOVoYMgatb4imiGQGha41sEgKaGkO96q7w3nTNi
PWZwWJ4IrE7UZHyeR6fy8yz7JABPjNomF9u+LbJN16XQf/IcGgszI3BULZxr4RnEZ6LWNx6y01ta
DY4/VcCmNr1hBtyjGSB5iQgMVtePhprwK6scihirAS7DrEZiSm2rODVEFeqZfafDSPLWRqIFHCBv
uIMYQIv6SPY5zfIhKHmZ+71TKUU0UfWrUbRNLOah850M960Apbc5cqllhSkZ+FvedF3r17kNGmQy
YmJ0tYIt0qBNVHR95xPifJkMNvhukZi38C2BiLmZDVt9JvNbaTbYpnB3DCeRl3FPWHtdCPET/hxp
qJlmfjNStQ+rjsCsACIQcUJtsdcMhip5272NrjoOAZD4fGNPfLpt7aLbVsIubzoDFS1fzpF9UjvJ
D5criQYoYgcCYdpYr/rIOsuvyDAFfZq3UVeq4y5V009eixtpWRbOdkwbp4ORBeW+0lp1wB21i0x8
sK821s9ZY0mkgHNwDQF4/lBR96kCf9jy235qqgAWZ7ZxC2S7EfBiKK9rU+dppIHs8Vr1Y3GlDx65
AmupDSrogkeFMRah7vDsU0ayOtCLsgpm6En5rTJBOkaDs8bkNjg82srDuhrwAUqVfYWXKb3uxKhN
GzPJ04dZT8Z0m7IE8Dq/xYuMx7pSmPOb0avQMWKaxR47QjLkDfXea94zDEdk9879aIgMJPOJ7G1o
DAeKJuqAGpMRaDqBP8qkN8Foj8Vr1nL1pi8YdNj0zELTzWJ6HjwDlvF6aqQ+SG/C8kfNzMPR6Stv
X+JV7VvUtd88BOY+18s0D3JtmI07Y9CJhjAC/63IPO57C1pdjzWn0009KTqKTKjVT/BKZ1WR7gtd
pTnebkTP2EZTCiMPmsElY4j14VlBbmXeIwRiabVlemqlL31fmNid9L5TtcHXoLtoB6qYXD20ea2B
sWXORuP3VY+3mu32eZRTK18rZi1LMYeCH9wp4CIizbdMd5H046IoEr0wYCMC93f1W3PXX5Eb5R3S
gzsI60OnJ1kDBy8eB4go9YsxuDLlDtrs4hpUMVgzKL0xBsxrkQEc0sxvvQnJWqyAFc7Bkr+BWKBU
oDCI+iqe2/i/03dvI3RhOcPcB+bG+SwZo+UVXr13/xwhIyMBHwPIKLQXLHC+ZU7jKGchKjLmhmL1
wS9di3FLdl0oeSlSbHS1AH/eh5YDo2C4ckrpA4jHnUZLRnMwJ1iBol1GzEN3Q64ksXDe9/seynj2
9m8QphZZmUMLj2Muqgnq4FGI4yKm+xVsZpwAfvEAjzG/bkJQzcO/oe8gH0+nF+bTVi6ekZ1WWrAQ
rsYA8n9xBsUFmeavoSFHv0tLuCocttlOC0TAN0jfHr0r/ri+n1zXV2IvXpJMMWYYM6K1amXcFK21
a6qXjyNcmpwng7h4OyZpb8Jm7DCIMg8u1f+GuN39DbjcpaGDIC6Sh/KpcyaD1OcouBc9HwMJ39Ig
NsxjyeXL7lHKBlibB+sg2Utjdxxy0ThiObMoZoSEUDmyaSAzx3bMV/lg+uIBfpiVR3GWeTsdx0rD
BOJIUJyCB38C5ivSOqEeDWMgpX8rAEWgGxRADKxOgfVhYYnj0Geq/79alngqAikHvUppmHO6LGcD
ZmST2sh+1mIbuYfhm7SD9L46ABtB3DTmeJNsP55Gl7aCo5iHWXa08RTAPXf6IWYCI0iMJzUUpKzs
+OMwy6oNOhoKRbjCoJQIyBog+Kdt02oDCSuIg6FtMEcHhyEYvxfB2xyomW8AUoXr8MoSXIKozkIu
095wECgJNjqEhIKi3uCuhgFGcgVlTOXB+joxH169uT9tVwHQ57162trFBpsigTXiuJShs0cdNEMk
6trPyJddN5sMXpvmprzRdh938VrMxQbrWpWnF4BeBJnz2YNXdhdl3cooyo843VHRLAhmALoCtVEc
+6eDaLb5MBLHg3cLRA5vFagMz/VtUaywQ87XpIyCDIwLBgWEpRadV3aWGHQVUSrldXSearFyrF/q
KB3NgHCcFKk7TNWjKd8aKqTvCQwzSjH4jfJgkwGW8/94XUmLwb+CLCYf3r21BZntKUiTxFeYHSSW
HSj1irfWkiVxmOModEC4CQMC+dDFiPCcuW1egSU1bcTnZtdt5Omm3w3hsMv3axCYS8MPgp1kSCDZ
5S7rSNqsdEQhxhwIRgLXma6UQXmd5xQHuvH88WRe5rcPDTuOtZgEaiKalAt9xhWFbC3A9YyNFO2V
JfnV1Xp+vuFxddSuxcqZSZ+ZWo1YkjvuMZ/GI8SQ52B8AdIhWEcKXxy144CLm4nm1I0mTNk4cFv0
iOyt6JfylPo3RB3WRm1xFXHJ1A4tRzA6t7HQzE/CKb8SD2aXKFl8PGpyti33B1tDFQW1Puz2S3jK
VE2TXuqZim2vuu02PbAG3fW68uMSyn6YHLiSS2EVA0iipUVt1U8jrrCNGjRhH8oKX72Bv0+6y2Nk
66FJYczYZbvXNFqrEF08U3CGIQHrQasGWd/THbAY58k2HaFiWnpd0EJoBTmckAEQTNoIr8rkDSXG
OIncPFirTlzaFo9DL8ZRbwgdQeyGuoFyXytvkNz4ePAuvOXAMD1q22IvERObUYBGACn+0eNGGZRP
/VZ7cHFMaqZvXqfRqsaVrIuezZi/Yi7vX4nGC68uD/0p5S9aqPRiJQAEvLZ3XVxzroZiOwQ9UeJb
jtxo1o5wGFyT6TWUY/zuRomk1Q8Qn1G+T1eOsIvXneNoi8HKizojXUXl9tVfp4Hz3ewjO2xho5xc
MQpepb9Gb7wwPaB1CSSBAYtCSNUvNkw6NHxU3EEN+AhGS/fNqq2V1b0WYbFNVvBAF8OMCARZtMJ7
HIbPKzPwwkZ80obF6uqRvyzsZlTxYpP1VwntCbyoDaUdOv1kffnjxv3/C2G/4XZ21PfnhbDmW3FS
BpM//qsMZrq/w48NHHdICAKjCSv1P8tg7u/OIRWCwxIke1dizf9TBnN+N1zc8OHdhaI00OjYO/4q
g8EHzUJNTcI/HKlg9E/KYKf7BdxDgXyEajJwzZC5gDDu6f4LVrgQsC5BAanfEN0NMlWERx1x4eW+
PFzOQiymeVkneUEKhPhFViLRCBtMXKw+STKfsZGEPiNCykCx/rnk6LJ5iwVQ9CXxoFAmYycbCjhi
64EIDRwWjaYtJBWdvl1Z1JdgkCc9utip1Iw1nKeHkAYenXnszd9F/y6DHppJK9/KI23crKFKDq+F
o73/j47GxABXCooa6iK7NqZGZg0tIlc+b7Y18Kw9ZNIN3+Zv8KoU1+PO2EJO9qa8qq6blyz39TIo
NlZUvrTX5qwFTSRhAGm0elQsbkxnXwzl3uNkHMirMMRVp18zQL7DwRubUANqXezhh+Npy408zIGS
YutYIjmFP+oWuUkePU+smtikcBG98YZ4YpOflRIqna0AUZc37LNWyu3+KA4eQIU6yYGfSch3QB1A
z9JwAK1AKXf9oJd99lGrFgs3MavG7nW0Sl4uIGYZpvmd1DvRomZj5LdrRKblAXzWusUqVklRF4Cu
9yFLA2ts/DLzpaKZJDuOdovJLe9pqzNHTtmzVh70XcHER65sMaV5zyYNGmIQQoauS/qFxtJVBVz5
L39Do2kt1mKWjkqRwooE5SP5QppuSNT77pN0/yhv1pbq8mr4qzehVQn7Zg27u7oYPUjH642AoMBB
/NR8H7832y72Gge1wO2EzFwRm5DOWOVcHCCQZ/0J5TuJu4C09dlTvRtLB9XJX20EY7W+8W6Bq9Oc
WB9Mz68fxu8KvH+sAmT2aIqloVyZDfcmtG8pIdBEWTkcDrCqj77QYtEM2ai5Sn6YxjKbXIal/VXc
5U9iizRvF6a28tgaza2CCjuKyxCJfdLveTTkLZcA89j9Mt0rweh6TxTYJuePrzwnVhaNGWYqXJn9
VAwgmID1sfblL44i/MQhXAMZGYDGFqfLqHhmwmZZ9Ebav7mGIA/WA4RyWrjxeUhs5mOw9mCS/bHs
r+OQi9MF8Hqk/WRIpW7DZGZhsZbNubjSj0Msni2gonJayhC/8OBlSHjsBZJMiITpe2muToK1iAc5
maOdc6x71xy1Q0Qj7u+LqP8++s6nDsSBKnYBk1uZdcu3y2H54ckCdh8UY6Eyv1h+fIa0pF5h1vWx
7WFL2Un1aAMl/XwL+gIyFP/wrYmAsPdDFhr3EQfXwKWou8JpMoDrhBKUcKvK1/OMbhtbadfOoPOT
FnEAoIJ7oeQVLxuWV3U62ZnWQd1SgOUE+dev46s0FJneMuazHYMUlmKsZ3zOTyM835FlhH+iBxzM
YZkfjaBiFPNQeF4Ht71fyxiVadwnpAhHd7Wmz3Jh3Z1GWywCl+HKmpuIJkLJdy0iWLWJbQ1U4QTS
MvwZH9a4GBdudQgJk1nkaJHYwqv+9HBvhkwlGldkA7vIaULAX3icx3Y474GRID/SqyqertZ4tvLV
sFjuMiyAm0iPYPIs5w2Zcy9JOyLXIlIkL+Jaj7Kov2Kb4msaCv9Q0vysReWjgWOfhOB2rlzeL0yo
ky+wOBTTNBdp1uALVI3fvmhvZFts2T4PQWgALC7QUnQ5io1Pq0v0/NaGlsMBAoBcOLfimXPa4Tps
5QtrQIfLHGL6A7AUdLf36AUQsQjyq0SAH7K2Si9391HQxcQqBfx8R2RlEVRWr2hY4wqNCx029jx2
bu1nM6xgzcV+wIshLAO+JoouP/90d/ewajHWMEEFGH0pTkuhgsm7ERN7RkLYggi8b/WANXjc3My2
hTrSaD8AYPJzZZAv9TWefiCSwswQWe/Fjj/keqkmmivXk0wT1MA9bRQo2hxWExgrGOFy4zx/HBVP
3GVrYVmCWrkrcQeqe2Ze4gBfWCa9il5OlYMAkqmJjdHpQo2atJ7TXa9WnvtTQTJ5RH2QlOmDxXSj
uYYxpGa+AeoMeBFpGbd8tW0Fv62E6mGcoDpONurQjuBk1RkgPSm1Kmdvz60BDJjR4EHwpFg08z57
wHSBtWs2ua+AO5b4AG4afg4tONRkYQQeD5kJAxBv1APgfzyfDirKaq7FnCdv4PPT2NTNtxH4EMDU
GYBArZtmccU5gJ+eW4y7emwB7GM8Q12sG9UKCg8eADKAxc5PGq2SfJ90SfoC0f0yLo22SsOOdJ4/
c9Z9JW5e3/Eyyx7gMu35xVjiZ6Y+2YOGrDZ+zget9qeJ4KtCHmt0QqaJ5NXAUyeqzRHAtrnj1ecU
xHLjWvaaCLoqr5xPbZv0mS8SJd2XhaHeZyVTr1TepNd6R+2d0VlmPNl1HRVY+l8MeFFWPinthGOx
d12sDJMec0AHeeBMKduqDq+unKQBjJKx4UEjndoEyGc0m2nO1HsmmGlc54lZu3EzNY4IAWgrgHvr
9MkMEtiehzVTC1yUTECFuhStnv2WaN3OoeUATAO3nc2s9ePjOEJuJZzhH/Jdrx2PR2MKUsom4VZj
cbzrPKV4qFk/jC9zD+NqNyiBY6vSjWt2JoQlOFS9Q5wZ+RWIQ+MLdc36sRZlvjcnqj+awMEC+0OJ
/mSXo7lV9a7b2raSX/VYqKELsYHbzqn1WLOFHheG6DdeXZuB3rpl7DjDuHGzdtx4pEhfxSRAa6ts
I9JQpxKRNfJyW48zFA6N3t4SJvRbIzenB0Ag6TapFWvP3LSwfQXL83tvUW879XB4doo8maNJg0nm
iIJKQNMB8dMs3bWmosY2HHLus4GOb1Je8zYF8Hav88H+LIBakiC5rnqEy2a1g3my9lhT1lcQjBTG
btDM8WdjAfMb56iZq+CuD6b60OfaxDYEMCclGgpefzJrwFl9pcnVmwrmy92u08Y6bFOeubvKTkUa
eBPEU3cUAOVnUOPL6wYUNHWjeRAP3lq97Xb+bMHaeN/YtfVEHR2bmucm1a5QsjJQmAadLjKL5wzX
vygFJlKHG4uTVb6jp42C6nJX1X7hYT35ea4XzC8mU+zQWAj99NQB5Ew3WDBpCdU3eTvSb7BA4ZWf
1FWDdGreAtOILx60Q03xXTWXbkA8pE4gKMk+jTkZOVBqefnJKWgTjrapyJVnNYGRcRFnWDM7uGzU
AVDiQCy6edagsm5PIup4yfLQyjHG11ZH+I2iNxkiZCOwrh3YFp/G1FW3bkIrFxeF1L3rnA5lFE5G
uMt53oRafc1ABc8MpfV8plfzve1Mw3uqj+1d7Vb1pqVtCrdrChI2FnlZ1lbY6Hjx+xOXgLihHmvP
N3vFU33Rmw15VmzRamGCRw+7UlVOIFQJXLLnN2rvsJjhrKXRkOp1u0FRggIEopHZBy3N8Db1TF01
JlSxExhfj62ARUHZ013BZ9MNWeJiDmExmvFQjfuG57kTVWalveZK0yRBqYqqDuqyK7PYaPsR52Wh
YPdJilIrfLiMkCpoZhhi+cYMRdFX3VaUIuAuStJR1/WJg8uwV5h+02rdHTDkuRm1ozm5vqNRG9ZH
zaTiFQqiPf1JDVb2dwa3BgC52Kxom3HqCA3QY3odK3qvz1sjS0wV0lozaYKSGh3flMYohj0erwRK
Rawb6i2xAV3029ZyWTgrVktDTjtIlBMls91A7Qr90YInLZaLDWqBb5liNqPJNEgWEDt5mvSMk3fP
bUznU22Rm9S1K0wHyUvcNtwD6njibk72cKuqlIcORxacJ8AHDDrXVWiQJUArw/YaNgMQdSgg3AZo
dI1toiSa4ls6UyHK2WiJFkH/SUm3VdPqWcSdMqdBX5oQkeyh6q/7uaaSLgCiXbDbyp7cJ4173A6c
hHI17o2qL3zLwecH2lzDD6jT+1bcmMCtv1gjY2MEtmTa4qsOWNS6WdRl0IMF8FlL1HK41wzBLEi8
VaIfbyZvqL6mLCvyQNre5oFrDbURJ2RW3Qcjl8hjsCsoLvwzBfoV4GIOgpFBwLGdxrkbb4gJ2YBt
03At37jU0LpNKUx7DHg2Wj90OlUBM8FXCPLZKq0NLAE06Uyu5PbGHEq3ByjRmZofZeN6RYT2uvYP
eO1S93quh87Z0GbO0zttpBM86lVg+aFnos5A3ZW8g2VeSvNPtVmnfMsnAiCwl4w5/PP6yRjaQOf6
AGmy1FI022cmdWeya1JPHQDew3/0r0zFggN53Sjn9nGmlgZREaeqJ/JC0jqvs6BXG45FqAsBODjT
sPe/KiVAzD9mgyQWfOQVfBkPAt8i65rQzcXcjw+2BmmI+sodGlG+VYJqiaR1IE8KC1+dqBP/2nf4
+nvFMMfkp1nQFDbpVV5o4sEodDI/Ma2Yxy8c5QVlulFaY6RuUHeWzaxb0tvaVMcDzF4V60qxGVd5
kBpmPRbXEFZwx/l+zgdPJfeV4mY9tHrsTFccNUZOSrUxUVAnSNWrKis6rftFRvxH9aH/5yhQUl/5
v/9TYjmr/OxZ8+Mbzb6dVn/wK3+QoLzfJa1QSkvAlhJZIty9/yRBSRtEZARQx/GgE4LHwH+qP8bv
KMNj2UN/WYPCM36n/ZMDJR9F4D7hA6HtAO78f77Z/a+HxC9e2mUO1Fn1HVRAiKuBZeWZQMdDG/T0
kQXTTkB/AWv+v9ydV3LcSLrvt3I2gAl48wqgLKvoKZJ6QYgSBZfwHnu6q7gbuz9QPXfIEkc1fZ5O
nI4ORbfUzQQSaT7zN3RVy53uwUZpKEBWI+eT166iLZRAC/kxBHupx5wpwsAg/hj/L0TED6Mvacm7
okE/xtASIaVzhwSquu/CVnTbRIZ60HDRgl93k6bRei/v4+lBkpRgviriLA88a7BKazcXg0TugHd7
w+apkmlTpnlg7AOJMCe+bIY4KTGdsBJt8GH06I3ta43uxPBjIltyy1FLk42uhHkqoAi07bBrHcxQ
Am8QaaBdSQKvaQqH5SCir/agdUHyUjvTtKpsgyNTEVM+Sd9m6Gqh6gUm4d+xLNJ6vAysoeO8jpA1
S6pBcb7qTZWrbjH0pnNnZXVe7u1UrYGUZ6qoNPkQZTNdQ66faW63em0ZuV/ncvwoK1Gl8yFkApwv
k5gieyc5cXDLfrdHl0aPKdw+DpK7SIqMxwxdycC1GyfclUA8KldN0+4b5YP5TpqrULuAmtD4fdKg
2aI7k3kbaklwPw/K+CCbFbwYCD+p5Y5iquHfqrU6uk6aynvNKfrnJDUIio1mOOaTat6UqQynpRfc
Xrdq2NjzWmtlIBrOZJu7bgLNNrXFsHayguq5Dj/4VsQ61geNiCFVlzCi1pmd1d8zUVqvdh+kvmNJ
zY3jBM2t3cB4W6UoumJih/Jg55pD1+e+lCWB6VpogGl7fRakqJHeQobhVi3docu62Q3CJlpXGlJJ
YyIbMP8Hq71TpDB/aoxB173erG3QGNU0DZ4uZXbrNVIeXSRWYtx1dn8ZTk57W9RF8EXJymKVFto3
DRj82sHJcyWrkvIzHHoBQSagWF8SgLICJy+El7HGcD77UspOe5jw2HXzcUCKNjBeKDMWW7OZstnV
1JgIXW3yVb8wdubWiTbtwuIpOcu57INgh4OEvlLDODogZjT7etfKG0dlZrjWYq8aHXFAoabdm2kk
bYyws/2IY+SmaMhas4WelIVS4XYOdeF4ITGNcQQ8dCE35ZJuHXI1ylawZwx3jrViPS/kqG6hSQk7
KvbZQp2KhTbtnESE64w7x7dIiTZDOjaraiFmcVdLsE0KaZtEol6j8uURuoSunXf6/dSIaZ9NZem1
ljQeSph/bpom9r5gTV6IKg13Ua0pl2IW+U6IoLgy5LBxHZSStsE0tp6qVmj2h4O0Sth7q8RGOb+L
jGRXBY5YBfacr3VJt90RXp2b2xFmagIzQ0BFJcjpjgvcbhDyFrKx6ytjfIWkI7+YOa1WI2y6G5Im
CzqlZMKQ65tboSMBYrTtGm6XdV/2WbjphiLbiyJ4qOd2epjCAWFAkbW7SQq/Zobh+MmgmMeKkIds
yTQOQRbEu5oUZt0GuXOhBlGmudJoF5oXoEUVX1em1pnfS6OdqKL0HC7H+o0xOVcVr6BDNgR998aq
VMLY+E4WLy13daRYbtCnMaX2UMoPQaLP+2QhZ0pjbT0FmRxW3qy10nW5UDhraJq7Sh+Cm4KQ6SkM
VJD4qYiu5cDRt/YbG9RGQaxRbc3HQsvSIF45c0xUPUp+1RjGT3UyS9ZDVNfqCtk2GQ5Prxm2LwlO
RIioVfAs1Qs9dbb6RcVck9MNua21zg1IrNQv5e2icmG52HvG6zjPB813Btm4LDPxrTQRtZ7Sqn+x
7VG5rBau7GhN3bX8RqDNIuZkPwFzoxryRrfl2OmzlZYy61I0yXA3FevOmhWdLG9yqo0Y5RSxAL0t
dgAru+9GVrfb2Ulbb3JQG3gtk9DJjGtqCbJ5Rk1hKfO+K9BxZfEX1MDFCxI/l1N5KluCStyUXJiO
8X0hHBX9uVrcSSX9dATrRPgCe/c4tyZGWPq6On3dQHJN5DiXUnoAFeocXOF0vEVhEE003B6AOlFn
Pan9ycIQ9ggDGujfsPpV6JS8+OCgfJFv/kKG/q34738nUX5xRP73QeKuEd+a/zp+q+NvOf/w41X8
1yV899f3QePyE37FjOR1/0D9DFTO4vj9K/77FTMufwJMEmE5DU38D4ghVf6HrPG78NmpqVKz58f9
FTQq+j/o54ELocpKk8YARvp3gsaPKwadNH42DZClVqwsePKTsE1phzyru4muMATEjV46DgRAf4jb
a4OSn9tVYURlvOD0sBzKPMsvDQmcN6f907tJ/CuefU8KOoFc8CgoAy9MXewzwbbT9DqJIJUknRNZ
6a/FXNk+blWNpzeaS24J97aQhJcb8BESs3zR49reKvGjtjzzn5/ipGuwPAV4LJrqAODfLC9Otmw6
yvWkN119rdbpg5F1kqsaBbICUdND3TYGX5rArZNN4o4oq/PKSag0WcsvRRwdLbV8To1uuG6idlWH
RejKqfncYaW5cRroFm43JemVVcvnxDL05bn+dZgtz72o8+Ohi9IeKcophUSP2jBpMyO/DuLuVuop
cgUBmV8azDLRZXQbIqnmARoGCm8a01qeFOGpcKnXZqnL1O/smKr5/WDY906U3BR6Z1/GOomqOtjI
HJqxcxDWhLldt5ZjmJUULIVblzGsbLVFrj7ojBV2fDH/mjsHw+hlr1VH7rzWjNyhCCJvXj5h42Qh
YGBY3aaz06Xa9hfpAL+JHWX75w950odeJsRe5JRotul8UxrDH5dTraZtQHtVXBNXUPlCgOigh/3P
3OyJiDM0qFN1TN04Tr69PcfbL042XxZNXvqZQqXrzw9E1njygWxcL+AisLBAAZ7eNvoUUDWuk/Ta
WF57qXz4U5zHm7dFLDHfZ1KyEwocE0DvCR4ovkYwCwEvn8Btqi5RyijPwmvLDF0qfWAZ7ARPg6Z/
mXMJYujyCEMdZR4Up6VeXij7P7/yCUJleQQ62DSv6fphn8qJ9fEbiA72QE1180oXs7wxwyTZLd4H
u4lccKXI7Y4Kp+Emet66SteoN8pMqleLnCpj1z6kCokbEkFdgo5jIG7rKr8tLfRubAUvObUFX5LP
48XU8r//+cHf5ubDbjJJ4Y3FpARNJwSPTk4BuUd508xn9cqyTRdQpX5JriK8tw/WVnK8GYZkvEq7
2wExmiQL10Z3Zct5eZjobFH+ZGbr2VbXsrqe6qL3NXM8JFo6rqlovuTWXLmDyMs71MAuqWI+FWlF
e6tOn8blc7TOrO17FavzqfOiIjsWtj3dzU2P4bcjZ/eTlN4Vsty7kSTJt7q9C0fkQmwjne9tUbjU
2AN/LE2cJpP6JazDxMX4DMGvJMj8pLGiVTZG86GU1dvIqlZRKMId+mqJG5YZEgV1ou/etszbmiRa
tw+6luPhJ8WTKznG7s9TrX+MwlgjRFkL6AYtUtwQOXo/rhGZ+qVowItdRY2t7QI1qfxhLF/taqjc
TnPGzaj0g5+Xc/sjC1pypulQT03kEbMj8K7VZKKy0vpt6yVEWgcnRZtE7pKHsEqb3egg2dKozNVg
3lqlajwUvX6bhCbFWSMQvtUX8qqPVOxFlD7wpXTw5kFcd8siHdqlspiVzbqYRttXaXasook2loOm
omlzgkgGy1NOi+5Sz+tXgdD02rbOgeV/u6GX+cGVF3N0eOqIcn6cn6wcC2voQ/lKaMlxVobWR6rg
VTc7sYlzFbu32dAubUB8byfY236eKz32MorGZ55FX77Fx22hIgHER5LR+eFIPTlT4YbFsuT07VWB
DfVRm2QOeHNAtYK876Ke02IVSZZ6ScjhlagOuNxX/aoL6PiioEdeU7fpsUdKI40mhDd68pu47/dl
3cYb0xYAEM1O2tCdNF25jH8CJ9B2kpkFHr2/o5I3xzyvm12kf7VHCf0F01WkqL8yJCwacmW4rMf6
rlLqlyqRtf1kmatKBLLr2FFwEIU+uVplmpdabnQIdTg0gkO2Q9Le53LTH8ehXb8t7L8VHt8XGX+f
SkN9kJT6zyLozWuxiDQ1pz9qeZr/L0/1P0RlSiPr+PfR8+H//p+Xb3nxPljGc+qf0bJmgq8nBv2r
qkqATNXUlvEee1Nn5E79Z1VV/weVJhgrCmrIQHiWY+OvCBnVKQh4MrfNwv3TUJn6WxEyxtMfVj0R
FSqCwOkB1ROWypArP+5AM2yUHr8KxYvjOUb8xSr8PtKG0JVyKflZIjSxSVtTQUDScDyjryXqK+14
oGB1WSj9Ni9Q5+tjIft9R8EpWhRLnIKY20vi8TtdT2jjCHb7chEcS5Ra3EkJrXVXlC9WOhqegZ2c
P0zzd4V218aklIaAFM7svZpEx4SisttZ5uhGi5BKukiqgBEwv02zvZnC8kJPpS9xVh2MPlys77Zl
xX81Was0Vbc85EXWoydciC3CR5QCSmPfUjG7DmSl2w8KgkhFa07PRiC1z10eT0e1rjo/G4rSbURe
0b9ZFFFE+kOeA+fKEmU6ujXdFcRejYe+q5rUnafKWZnmqHO/xFK2b3OVBn8Wps+qVimhqwAIvpMc
5IVn21KoUVWzO0tatKsWDWBlbmYXNHGxqxMTh5QIkRUMMB845trNGAQ3yIAjpOTUNOnLJBDInCzV
mYa+ljSVuWtWveyGmvSMNs4O+fXDAIbCpesKzLPWYcQVqXpoFKlzUzt7jnCB2TdV1XjUsO8k3Wk2
vdz/jKRh3HWhSlUVXxUvC6rp+5zq+zRVbvijat3pSXa0hhy9lzpKqUHxlKVsRTeZ0zkskykBztrG
wlU4i14bxFCe1KojM2/6ypUjw9iEWfKSGEzcUjC/aKWgvO4jKdtE3ZCu4kpQN5epizSDxFHqWMGl
QQrkx7p0bycG2rplaKz6IcM/PZoyV8kBMzlLmbKu+3RlBHF/lwjmz7YG0y/mXNvRJOy9aa7qHT3T
3m0ntLyKKqu2kWngKTA6D5U05Ju0IRazU3r9szJle4TKulUdt4A6RagdqVWpbp7zxdRxag6dEvTP
oak+OnHVulMT6w9BNdSXPZDkmyYjBNGmRdA5UEX8WsRGuSKCByxgKpdKiZOHOtrPSEPknhGFRzRr
ei9jmO0yN3KfvlDkhflG4uZrRFJuPxstnPzYcQPR/ciNonVLym9+RiuYClRL/UpD3oL6jrYz2kY7
hkqtefmUDH6RzC9KP+fuFCWUbUst2C0d2S+AhjpPq/CITQgpeynTvCQInmOCrm1HmfFiburQS/vw
Nh5i7SqK7WwTKthLAAm1voYDS0/Gw5OqITOU0a/lkkkGN8nUh8SovuWlQIOrl9BOauaNXgsZzScd
x+7E0v0pkLtvelnS5WtTxAaUMFrNRg4uQmmwq0O7KKz0lFhZRtEMmF4jXcWI5yCIW1/mUnXhZNZr
0NkHZOZqHwzYrV4gqWYb6zwxLxxn9CtJPyiNQl6oOQg3xIbwKuxcXSW0UWYeyu1oWgeri1BKQuzP
C9qCOKpHjKDuesOzA/VSRzLITUX9c1LKBNG4KrtSQ8skl6NF3CcpuCg1IGo12K753CaIUcq5Gy7W
DXEeKmvRoc/XFGGDgUrP7wGI9OKeOFVOQrxblNJeJ3RzOCGhBtJ8DVZNCMKjo3yBApfBWSG0bQmm
xi1Bargi6B6hQadMnSTcYZhcq64at7HGa7XKVLdjL7mdVP0UdnCttuULUvCAWCrpUKrVsSVldUXT
OutySdNTOQbCU/WrLFBCb6yHvZTr33Wk8tywoQeQjcx1FjWAUaL4Z9w6aGaZ1biRQ+3OtGbTzeDc
9LWh+k5fPksieFQKYxfL8TNeo4hRcZ42Un/IBYE8oA23y5vWSwPpkAXGsS2D24AfTo8mqJBUs4+I
qV3YeuQXMoAyA5AWwTcCR122NRLtXq/z3s0sxMbUuqZpL73SInpOp+YFlBfM7CzdoRi3l2rE3WgJ
fglQxiYW+krjhJJ2Yz+EwEYorAxXg453p8hwhQiLWz5I74XoVrkxDX9v6jRrHcSKvka66ilXkwNl
DJpOo9T4ZhAl7gAiQkxd61oo4btZHF/MibiXFCVc121/N1djvnySLdn/VVxZ14NdILkmXQtwIo5a
7jN1/G53xnNrxLdNkSNBgbuC1iDXm+bmZRCGlyKzD4KitZEwh7JIbgOp+GrGWUfXMIeDi3xMliA9
pTSF6UZq3hyspr4OKRYvGmrXoYR1V9/ug0ROXaS4vlIJ/jna2p2uRt/KeUCnUDP3bdgED0XNxTs3
1iFE/uCiE9J0bTWDcatTL/cTRM1qQ0NUqV+pttj1GAsYbBXUuBTZsyKoSGZYcRSCDFnZbXLLjriA
vLtWi/FCC8Rlas/7egx+DKVDLp4L9VaLUFwMyybciL53VpUDBtlEdLASpGuoBlCDK+XLTOs7ggmp
dtsy6d3CKO5FjA4W3hAvnV5dAMp70ZVyyTXXRZrdVabqz3SqXESQPRQKd7aGiJwYi3WTjU/Mf7lK
YuazDPTQi1RxX5Z43IPjqwrqQuhEDUa/q5zswZDZVqK5jZQGzXgl3hqafUe5wZtz65DOwGsm1Ge7
wG+F6Ts17lqmukV6nuNBvkLEX/KMpjk2aXmV5JW9GhXDHwx1q5djve87bR0TUrllVK9zRdkIh0pb
XnOGFNVdEImNrIiHeaQHZA3Jpmzws6HFxYlv2xutjH8EwrlMBSo0fX09kr+NWXTMbNERHqClV0Q9
zmLcCRujaTFYiZqBlKHY4Sv5jCz0fTcjqjIkynPZ4gscACSU7epGWCgN6POmkYZDG0m3pdZuB2H+
mGcVI0906/JG093G7NHkI/BRobPUyIhWfX6UwTo62rQhL3qksLhL0FhzKwkskNPNrzOaQQsI7QEP
sMIVshl7ZZ7AzpnsXdN1gVsUAFYNrjDqaOvWLo5GgJRvF12DBevWbT19oYd8Fxr11iH2qgrpMSFJ
yvGqoUHjVFt5tG6oMpOI9jUSpNImimtUeXHBUCVfMaStleoc5PFlVGrlSp+kG05uWh5PlGyIJQxP
1zVXpOreEBQ41MdAAjalWdT8OncAXGv0neGZcnEl2Y8hascuJTfJLWosxpqrwho94dC4p+2eFbYb
OdnakYuNxRyl+heEFVYhipWT9SVMh1uwv75O6h5ESN+Z6mbQ74ZZ8vW2vOOBt014O5XxThTppdo9
Bo5zIWXKdVrjQRUh2OcE/bVeB35Rj74J0XpqIM7Iz2H/GpkNtwGwMynCkygLXWBlX2llbyLs7eb+
i2yBp09JI20mfyj9mYilHL6Yye1QKV6UORsDvO9U9uthIoC1GnqJimfI31JNuGbBxouiZ2zkqbG0
nt4/R5G6V+oMsVai4sDVQR0locA6D7Gn0PD78KWS7XVU7pakdyxeW8BzmlBdZZpXY6fxI8JDl6X3
JY7jSpb5hsxVNBIocurLUXBhDdo9U5ant4p4tCf10jGG50I3yfVvJwQ0R+7HwVBWDXm2hs6MlsYw
uhTfsKVtoOW3YDE2eoRMmkk1n4MFziTVWDrIo+nr8+invblWZ32dCpWEot4CvfAGKCVBBRlfSvZC
vEacwiFXrpQ+6YrsZlJTubU5/0AkeKcbrwVfUFtkOnOZAAJhSo3+fpPcVBzGk64Gbja1fhlVe90m
dJLEvTUlP1TBSW6qaPBJ5TVifIj7AUhG4jV9yGsTMUDNN4yJ/m6xUWVglUNMhctZYTT/GKTJV+DA
bibr90o4XJbhlVAE3lezXwqsw0yiLPthTis/REQ24bf7Or7v9WxHKLvTqtZDd9+TpOGxipiUKFRW
1Wh9g5Gxbqp401ftJpqMp9lq9/aUrO1U7ERnbQl0vEGRFotrrmLrouFj0a5/ikrELBTnvkOBdtTy
hqNJX87ZHpmGInwY4npti/Y6VObJa1v8EhqtIyMpwkfFUb2pn9ESDumTz+umHLyqBLzLlSIq+Sdk
om9Dlu8BcF6G4bzHrCxxm2CGoeCUj2k+PnWign4MrosI2z6CL0Pm0UJwRrsYW8uLy+pJn62NYmT2
vu2BBIzqKpPboxrNt1lt7aXeKrkrtEWyNHmeA9XvkvAKf8beiwZih7DwishO15GVdy74TkhGSrOv
a2fXdskPObfRqoyCjVFqx0GPvCbl+mmE7AX1ReY8yFbhqXZ71zTyBZgPCCW9+B6UgpwzX5Wp9UWd
6oMIpd7NVbAIrLdUCbdFZl1MU0SiFroB3ohOpruigvjM5pKn8GJaitdTEdEyR11Uhyoz3pHAekUr
PEcsxythWV1dWBMzPVrrsUq20RAcZY0gpXoYssa3Gs2r64uo01Z2T8EKRJKn5l9Lg82NrCvX2tYC
O1o7l5qWrbWkeuzi+qBJs+bWSkR4Ij9XEDoT3MnciXa9q+fRFrD5jzm2vEJV75JGMbepNvumnVNQ
PwQEhzaxvuBxC3y11ep1lqflyMM36CZA2Xfub2SaKGzAjZUMe9gOK82QXbTxV1ovPfbabmzKh1mu
L3SK5BhLfsmb4KiHJKtF1/gxsbtm3uWZiYxnG9quqbSO38sVUICAlr+zjgZ9U0d0rDoWTHMMQ8gT
Q0JgYDaXReH4WZ9fBH1OyIeVYguHO214mbiwjyWpJHeuupeEtAY4OcndRhKVOyevKVnuYB8sGxI6
rTod8kxEHhPVONsgBUzUs7INAh19b6TBMUqbtWI8gSFAMNeKkeGPaIH3k3zXp+F6UvoVaXvpmr38
EA1InsomKEuStU2hf5/yF5SaVwtUQ7EHN0QdN9VsYMIYy8TdbsC0NKK+lzSX9dxf2FXqzUDLjEEc
Ww30uWKl93E5dYCgzJwyek1IVdToQYsoXrUC4FSBPaEbjyXtnrB7alKyk9qaHqu6q6/MsE/XoUnp
ZRTZTyqLkAWooBTzz1AetsMwbo3K+qZo5dcAhCkzV/qpVY2roWyDI5rR5X0nEwHYIMP3Cu4yoJLz
gTMDasWQJg85XA9XUVIEtIeJzluLXVquiI3J0YzMcr2dlc4zdIflEWfYm7VVtRWZdj8ohb6G7hi4
c13aj4Et6p01mg8pWNYLpNZv4FlEPhHTsRzln7rMYe9oONbkHOO1thlqy3YLCy3boKF6Ts5LJy6I
1B9pMyIBHTfWFsTW5IaI4badM7hRO2CvGRTWKujqidS3YnFngIzqTo/9ttZ+1ClhtCNg5epGeNY3
+oQyR+ltwTLAJzIXO8DfiGMZxbVqCKVFM2mRfCg29GOd4+Cr/rRV5TMdupMO9FLoo9SHCwsNVIfe
1SnhslaNMIjGgpBgR6Tph/t8S+HJTXH9PSdnuHS+/lVJ/zUUrwROc3k9Wv0fa4p9QpHOqjqVcmK2
ot/h9e7jqN/X5UMThmc6gR87LL+PtXQm30EzyRiKKBeMNQzAyOWjLp8T9PykRAog/t3rnDRxBGgp
zi2G4KTqYI0iIXQTrSkzYqsled068mGi38B48MFYfUku5G1zUebnvt/HVsnvL3rSbgSwZ9lJwVNM
m3xnrTFOdY1VdQi9/0in7GMz5NdoNhp2lKHhvYG2+TitfRGqSDYymrxHM8kreGHCUD/wY6/YLQ4c
kBa+/rfEP9kPbAiwS5Ap3wAM775mY+ELULKsPJkiZ44rkxAcaulTm12a8qsuE4Tb45mZXSrcp6v1
/ZjLxL8bE8xq2SexpXpiBwt5024XnY96c44hqyyr/nQcpHVkBS9sUwXk8nEcSykFtWxib+WqW6kI
QzOfhUcENHrjT3NtXyxETev+Xf/h+tePfw88+XRQCJp8S0g0+tJ+eP9ysw2pLApsxUtGPNyz2wig
cC/9PTgCq8WkwQm0BXFPMIwAez6OkqoIqUpha3q/aM6814OEYMqwXuSbDMLXM5/slFf9NqCGEhF9
EIUuyek6yUYpUWUrN71hD0TPX9Rai6N12braXlulV/lZyZoTxMWvV1zMpWjH2Ezk6ddrKTPb+jKi
4Q58vQZikLu4Ii7bnk+Xn/URPlUj4h1pAKFjbGItrsCyPdmCA4CXuq8CjetBWWtX5Y7yn9e/hBu4
MD4cSbZ+ikT0ubl98/v8sE6XcW2uC0Sd0II6ZXKDmhJKWKsaHxP3NYT+65spfSxGaY9OuTtfSXeq
cBdX0vZl5tTT0seJ4FEvG1+xfKr56wYSj96BLM4IT+6WZ/37qjK/ZufdU57s2hShJq1NqFvZD60f
bLpNjZ+GmwEHLPDrac4Ih/52RjAnKpQI7rQFUnb69RHLGcK6Mak17LV1vl40kK39f0fe8OM4zgk0
IwDDkgEJ1d9E1btvppfeWLetm+5sd/7Sb0pvkQTHcGP351Pik/3E+3HigqiBJYrO58cNjPF3WJAC
oFAwuc73N3AlMa0nfkbfFnf1BCTYWVrF7wfi8rIsMJ3mP3gU++RswuA+sMsB8ZiFw76II1D/cBDm
U7zQq3ZE7L7jA9/686v+Fi8wqCVroAEXURlUID6+6WylajsMpuFhtHu07SsjLa7/PMKn72UpKEWC
YFTt37gqzmzPI61FhtiYG3nVbdrucr7Qrxc1O6Cx5t58dHzjTBz02QoF5WhqoCrZuKeC9TKgBWjm
huEVGSFC1K2Djgp707tQcL3cuo7lZpVTfDvzrsvCOD0sCBNk9N8IKsEEf5xOUooKjzDeddhnputg
tpd62cFaWRvOrav/wADvtwtt+X7/GtA43SGRoqPvMxsIBVpPC2DzZ7gVbMh4UXhQhjdFefnCOjO7
nx7G74c9wZv1Ca85FLwnnNOnzPYWhu160TklB3Ng564GXA+WWCw+Ly31Wyz29srIIhO1LyfyyT6B
Vy2cNmPsRbwHTavH7hKEEGLW822/go+prQjht9FB+/Hnj/umZvPbxzUB6IDPAcN0KtOWRaNaSDkN
lEXTyliLNYWVRfnI4vTzmtgtHjJPXHTMee1mV0ZyfU5D6JNbl6/97glOTvnGrHDliXOWFyYTErcO
xQkJhR+uHc++iFbV459f+fPv/G7Ak4NwhvyhDlOxLK9lrmHqwDDYRH6YbL6PXuDCM1+8ZhEwKc7g
CT8/Niykc5G/BhV1qkzTjmZnNkiJcPaLcKPeUqnYletwRbe2XLXtW6R/3ivhdx38ZXW9G/Ykr3AG
w+lMk2H7dXap+Nk+VzzLy/2GBpKnX9crAtYvxTr34G1SVlgt57J4TW7ObrHf0uGTBzk5SjLLUIKu
gFwbY6TDhY6xOzIW/rhabBrOqsQt58Rva5s9BYDTIMg61TWLImCHRsp5CSN+i2FPRA2pmDEBi92c
Nn4FhtBYoCnf/7zAPju+bAA8lgLyR/lNJ7kzqGVoNhftaNza3dVcfSmjcwvpt/SbiXw/xsl5EaKD
a5UmQcSybZdNU+lufEHc4kfIAPWrejHWLvBU0Kj5nbleTwWr3uIyFq+Oty9i/7/JJNdKNRUABpZL
HeaYTw9/Ja2UDdqC63xzVl/pszXjAO9HzZ04Gbe9j9fPPDbUgkdbfytqUPrdLEUN1QXSfrao8XsB
hWl9P9bJWSRaqm/U3Yy3eHyRy5xpuqDkpK9lqt3nLpzPLtb3o50cRCwgGTgFb7Yo3SwBWfM6XixH
n7PpNyCaz6Wn+if74f14y5+/y4JtKatgszKePlCbRjMRV7Y/L/1PIpRFkwouEiB+CkMn+YyChgP9
GqF547revcmYveXZZ++MT3b2YkvEGKpsKPKiVfv+TdTEMCUxwGwDuXYLyAm9wuGA7fnZFfHJXoaM
YANCR4Af34KTF6rzFGMbG9zNsDQzlbrTMNpDrMIUjvoLbwnA8d/wnz9Z6FTueCGo1jLkjZNT2jS6
rIcPq3nMX7Ap32pOYFLUNSXq8xHHp2+mUIIliUYN6e1afrcYWjnSKKgnvBmbOHOWApCXPqQwrSc/
cbFDTdx6c+7DfbICecV/DXqyAoO6a5I55aXM8D7LDz182j8vwHNvdbIwhhSvuertrQC+YIa5yVvc
mhvpzDBvzgsnVwsHIHEa9zgL41QL36pTvSlLZenJbKFPghPJxi0kW7wFKt/IEV0s9JWtHsC0uVO4
sgUZT+sB5Tuby/9Gm6eGAB0DBU2qMqDRT0NHAQTEzoulzL2xvi+2xsXGvldpuq2XJIsGX+hHm2F7
9hb4bA++H/ekICSDMqhyvLq8ZIdC6eVSJx3W45fiytr9+Zt+FiFqxMUyB4uGkdZpJQh3ODOMyGw5
J+vDolyfKk9Qq30Z4WQ5fzpv4fD2E08+74cRT+6BgX4OxAlruQeG4kKR2sxXdtVK39hIE6irnFso
PcZUCKQjPAbZb3b29j8QnF2m8E+PcXJBFL0KCrwRCOruoJogRKngHlxjMkp96K9UBLjW7myYtrze
n8Y92aZjKmCpLNmtfjP6y5jhVwDuruKJrbg5dyt9FhR/mOyTPVvIImj0hslersHkOdxmqx7D6/pL
+ROVTz/fWAft+syS+vQNcSsiq138LE69bkRiNYUSEhpGB7I9srzI7y1X2URb/UJs5nPDffoh/zWc
tuyld4etaFSdPvYyXHWDG1myUz0EAJI1SGt/mi+V2/Jn8ERWsDXOjfxJjKFxwP/zRbWT6Gka694u
Kz6lSaqh4LrrLf71i0mSjWgFiqbYC56Z23Mve7J5GiTVYtDOhhdObn5gx6CVWG9pLqyLnXMc/x91
55XkuJV16wld/AEP4pUEbXpT9gVRRoL3hgBm84/lTux+J6u7RR6yE6Xup6uIipAqFblx/DZrr7UW
Balo/h684hKfjVQ6LK0zTNSaMZvukfz8x6KaHrjtYut7gIU3vKRbO/6dSGNuyNKBcQrEmYxGF/eF
eaDBS19rJEnS5bLpVu5WhYw6XXUrf/3+TL9l9i/O6cniSifHyrg0CQPgKrqFKGQ1bdwXIRbXkqn2
zMeJPHJyR0iLTiXt08nPYg9O0svvKHO//yHa3NyL+TnZ3zUSl3kpPgSnEkiQl5XP7Z5uI6h6NX+t
ExgEIclFmrXc23mmzGtP4NnSS16am+iVhjiNyJ5EO0dbwSUdewlUERSz+jd1tf6rUjwjtOvNDPyK
w3tmWfLZFk6o6IXIjZUeSJlbi41Hb7E37TlnX/vv8ScoFIIv2l2yoURilHPzfsVlPDMvxdMjDF8+
zAZi3+V7f2vs3GcTRtL2Xt/NuW7Xor5TW6Z0hyF5Yh0DYlI2mrqiOrLMXwTr6+KBasxmLkkzc6Dk
AkXiQKTXjhhTYAGf4Ktp1GWv7mjW3Ly/guJkvnOETOmygq4LOVIXQ65agRKknRhA5fsmrj9w1DFo
I6WrF3HT89MRO0Plq+J0CC53wetHfm3a2a/BraCP1cHbQeA6+4hfHdmJVfHzkzMJT40e1yRAWC/U
0MChLO3DkZsQnFPtVbcad//sHrm6H09sShfSsS7ol6hp+lEP/kHw49Mw7pnIbCXenNsgfpW8cCRX
RKykmyThpa2vdZkeprbYjqDSjpq6XYTNQxhWn2cW79oDemJHfrqrIpxqtXrb9qKCAfDTXCbE6NW+
YlzBZvoyY/DaHGoOBN1krpDZkndLSGana48YFKkd/6DtfA8U8D2IsMOsNtq1PXJqS9ojZT9YZdNi
CxLUdD954Sp/mHbuWoV8a6scoG65mXO9dHEZXyzcyfikPdJEdV/CEiPuLH8LdkoEnjQU1AU+n/kC
/vzBR3aUuHep3+R/uB60gvt+Yz3qz81OvfnHlv1bXY6/18L4/x1VnM1q/vs+xofs//5vftbFKP7/
X5wflvs/FMANoeVpQzBjufzkV0ej4AX5Rwejbv8POc63fBm0cCQcOTn/5PigC1IgkainckLBCP09
YjjJu6DD2jFViOEAAVC+NGVxLyTQyyga2tqrw299gra6C2Qyy1cjHbeFk3odD2viIMnhZIfE/FGo
LzUsXLX1yVHuuv4PBbS0G+jeyWw9/tqwp6gL+Vbnq7jOyQyJ0BtuFPkCis3QGaFBjmEXqzf1MFKp
qr9Pzkirtq4dtABgbBynH/U47++6GnGZ0f+ppO1DHio7EK7hEvIJY8YhkC7Ft29Ch5UuepfS6oUO
axXqdqrA6OmZ9ELURK12slg2iTE3dulSFHZcQXOqQuWCgoBcYYWezqyVKIbAYA/e0dkFaxFRTJR0
x1uwv7Nc6HJiVjb4xhVx8pj1DTzoeoJB58U+dNtpp6yDfbWf7iJEhf7+wsJACz5Jt6jwXpQNDC2f
4nE4pm+SE6IWZmys3WJvbIX8sk/i+TegDhyo00vxbXynNiUHenJZJCAWqaceBhpLKAqFD/Gf9tJf
5uv2btiigzQ3TOGvndzDFyYlp7k4AhqqR0zmtyIAFniHYc3Vu53L38jgul+WoPHQ6axwXMJtvuRk
8TJYWhuIW1IPZCYBKMjQVl+C1UblK0MDSlklK5HP8KOlqdMPuAro0hMtnWtUkYkUZ0cuvbBv30Oi
Fd6iX98kfn76PWrg1o1rJG9qRSLv7u/tN46paKPMUHRd2bi0XiOchmofrJpvveGntuAbiKImsjIW
NtohKOm5a2vrL+Olugu3Mxv3chPB0ATyYYEEIgSfsuew0J2cXBkkGeFe6F7kG/oHYUAkD6h61Qtt
qY+zxZnLCweTkF/AAAjQglfgfCoVG3bWtlzATox4+LD3P4r+vzW0LJv0uX1uk2V/9xtb9/JBOLcq
JuJkAScKuENjOrgnoEoMa02LCGyTMMs/LfbOWt04BxP2oufh3iGNtJ3Vgbo6zyeDljyYrqw636ls
YV7bOJtkjQCwc08JAhhNB2TM89fJp/fX9g1ed35axZCpk7tUVcTdez7kxbGt1NxgokUMAUUlbbna
Tt/6W/soFCGId31PfVDAbH0BoEBcxmX82vyEAAlBynE++yviorPvcYCyAxng8XOoY8t0TeRa3Ghh
R4PX0LglckriC2jO/Hq87T+kd3NiGHKGQWVbI0yIu28twEhceMVBVi3AbfuAPxDzdTb0+7bO4xB2
VfiYlGGaeuZxLJUPhl2X5W2eFJCmV1Wi0XTjau1dBzWfe9NZlQWkF4Ip+mrtkXY2+osRZHfatl5s
8zHJ6rup0skevL94UpLg4tul7YqMQ5bbhXJ8Wztj1++SPf1Lu7l9ebEtmSIHNK84/NiUCZrGzgzs
virplC4p4NAqZihzLF1yEkAMRWCqcN+BkC0uQtlozAaLSRPL8DkJ/yyYQ3i9lomAULQF3AmP9bhO
6gdUjpZh5c7dpuI6kXbdmXlpJgVNedVEbHnwkuOmudd28BSt85vwPn0ufs7Xq6RY5W24EBIL+hpK
Pa48pQgdlEUFpyaYx2YZ0RKi94KWbFNl6qoL7fX7++TKAlLlBiwnSkvCuTo/4wOiCEFcRLTja2rx
GFhqfBe7xzCf2Y6XnivINaic4eWDfISeBMnZGOOgMdtmPHolO9InZdZtuz+o/hHV8ncT0Ve4ntXM
vXgpJKOSu5Ec4cVyLYy23mJbPOtryhhrE9HNadXtIRy/my/jXD6+bzYhUONNBDggu+gIaISl7k9H
L97nj3AYEEgbpPjHl9/w4C4vRDGp/7Il5wkiOzfLNlY5GaTH2lc6FdAloiJGo163nNeRvHISz+1J
mwW2M7PtFthrufo8fIutsvoBsx+4XKSc5+4WGTQlTgI0NjqVRlLKNEpI6RY7tFTaIcOJN28k+wfg
ZBU8HYdlBLcz9aGDutcOykHLUVBol2jLvH8yZPCqbF6GBOqOBu32QBdjiya48MkrZBXIwwBIpshZ
vOQf6F+csXnlsjkdsiXN8JSpdjAJm8LLEDbJ6O7Km3Ztbuiw+w1czZXb5syg2GInbs2g9nDvg0PG
oFA+ErganXahdXvQ6Av0okdrlW3SrfIT7uGZsV7u3rPlJWA/M21ZU4g0DqbRHqGCkKyTO1KhS1Ex
oXtt/x9ZA5P1xglG68m5NVj/e9+CaBphOHsLM9vGeq7XEPF49eo3YP1XrlWub6gEuVRhMZXd4jZI
8x42OsaF69RN2+5D/ODvLfCr+TpAxAdI5x9z2dc5m9JDZcD4XCxqbAJc2jctnDH0vc3M4pX9Sdbh
DQpsOfbFe1+bx+GoRguE9YI1qE2qDq/5ixDU7ozb7lZfJvP5XfEySO/vqUmZDziDGV+lXY+phDNk
7RhCOwWSokLfG3X41UWriU6wTvlqhc5tNHw0jvF9XW0aWAKr8nOvzOyjt/v7vc+RTqjRRmYwZMyA
6EkZUHAKXnVjo0JNnTy3AaS3kM8sp5vgToSXlbvrAAAaz85x7VC/N9YhFd8/dXjEl1m+HH7jAbri
+J1Nl3Sgtep4nOBFHwj+/ENygJFhY27Mm7kA+8qDLvJP/9oJchTmqqlKLyx2qj9BaNuwIwDStr1k
T1D0LdM9iG1+p+J65b46Mytt8mJw7PZYYxZCdgJcOihXMKZMn36UNeFHuSy89o82IpGbbOZKnzIm
RDwIJCjJdNHvBD2ofKi1Ol6YdmaMCFNBUq7TJ1N3z/UROK897I8QRfhO+wzvB3qbyyC8Vc382YRU
8P0jKPGDOhdfIc2AGVpOw5kYefTRIr6fbkcisXKJpDjud/qTcy8IfZCvM5fZXqdPtrzpzZsp97LN
XD3k2hN5NiNSVBqPuq+4MTMCyf4mP27Hr/AAwNUNXVS/ah5DQaE9myu7dgedLoPkSk4IcB1jiwmw
7/J9/zAtwVHQ7IY2gag0z0JPr12rp+akh+PYtC1dtpg72tnKzZ8MrZjxwWWs9MWSShVdNLbcye+0
0UuIMNJw+pp3yWc/tdbcNQggFsvc/5ROMImWj5P5ySy+lAHsruPHvN6k8FrBV7bp3RKlDo5DQhFF
Q8ZgSHdIOq1L9b+ef8ktK3JdVUefCZke7Cd6mIWbQo5p1ZGPoSnrN/zOi7Th+cGTy8CtXo8dZJ8s
AVsedi76MjoSLvNpw5m1ljMejlP4qL9hKDRieE3ydVXu3j++MopPXmu5+Js6aEZo4hIZNtomwtEh
VTLAgb1Wj2v/Mb0RmtPcnC96/uRnT43izc/n1SuEQglEvW8lDhlhCgy3aqNpFPPpP+npi/XZ9b9p
ykHFLbK/9EtzWX5syi/NLZQ2iIz5zk5kRVHrmrnLrgQUAOxgUSfaXQhko3S2WqhIVcsh+nzzPj/C
PBOtfa/xjl4Kr8C2m5v8a1fHqT3poCmJ746Djj2zXNmoZ6x/7VxAvcWtaAgID/+JU3ZqUTosVhC3
dE5hMYjREC0+k9+auT0kzmrxIAgAryC8XYDLQfr43LNtkQBBH+d49OywZFuVWrMakrZZoaS2Ri4H
bRMHQmXzc9jZH2s76733d7SYs3OHCHQkpKHCHRCqTJJDpDlVW5aL/uh1kN9NUbs+5v1XaCrzdQIb
hmdqEAXa9dP7RsWYJKOGwNFBOU0i+KItLauG1C9beH0V53ubwsLZmZu2m33fLveLZgh8K5kYkha6
HDTobmSmIUzCvG8iRLF2xWrxRYCsRDvoqP7t3kWxlsS5tAFDccCcyjHROEZVN6ZkD4TB/AuMOR7K
c6RWEbTeHh/qavkbD+qVFTwzKnkUTjOEYZZjNN1DCRfdj1AR0JMfL7NVRKok+Vl+HG9Ft0y3m0MD
yF3BbwM+yQtddFoUikkD4HD0jKV6yKJV9627dxBYhg4LAEKCIpeK/taGgHRtHYyVhd7ctt1Gm+bT
9E334sMsnOTaZJx+kOQ/G+GYuIVPzgjqUbHm7UuEG+0/ImTJ8wYN3Ha8LbzsYR73/29SR//Kkcnd
srBrDjA8MRfxXvlc8siJZfc/i8aw2Z19GVWd5eNEHf407ndgEs1ykY9rPfuQfhleoEjzRGKTu/j1
+ODf1FvFm7sM5c6/i9WWriozRTC1t7Fqbq3PybN/MDwNBZ47hZ6sfp28gm1fJS/p2qD9/WUe3Hzl
1jhNQtqS55ijxdQscsznMLFN4y5qGy/Pvr9/Nc0OUnrU0g7VO1NYadbNR307rljMn7SMLFbD3iJn
pkLms3K2Y/fZ3tiwM8zN8pVX9XxtpVcuqxwrKyc+IAafJ/aR+jCRo4P6Z+0DGnx/uHMbSXrgkLzy
m6Lm8ggme2fGEaxa+nIx0Sg86Mv3TV2GtmfjkjMBJWQ+Ye5yPkRSxbgRjBrmBvLh3ftmrrhH53ak
F80gk+IoYpdW62ljfVbX5UPo2V6wdDbCX4ANYhv1S/S0N/lT5BU34Yfu7ztG558g3UJRXdew1oqd
epu+Jrvp5gdiEwX9dSqlvlmPfubOk2N5O0JODiZecRkMXv1qpozUFz2iCm3z08pJl9M3F02HLWKy
d7Ml5MuQ/nys0lVkjBNcfi7Wm3V7C4/yftiM6wzEuO8Ft/BWPemb9Hc6HeZGLV1GoeFDLaW/jfq4
Lr+Ur8qyftDCpQCj9YdpxU1I/8NTuA68uTtCDElyX84S99Ly5naOS1dxaNC68sLmxzTNKadcv+r+
Kg0Iz+YkrwsBowVTOhb8HDKfNF5GsYtgeLl5/6zMDURau6TtUENPqAj0o+sF6b3baev3Lfyb2+yv
kUjL5MCyC4E7Jsxt/lp+EQFCT4Ihp2a0/Y1HeG7ipDdCc44FIQsTJ6CQgpBF25nmMtzgmpDT6r+m
X8fd3I191SYMCwJCZfI6SBdOhm4zkoqUGMNFvCyrej0g4lnqM/fa1bU6sSJtukXZdUcLwI9Xl9wi
iFXm/Zf31+r6OFxoiFzsGIb08iVJ07dBhIXJ/oFe/NCmy2L4430bV0+t8ZcN8fOTjV02DdKbR+Yq
t/oI3mzoPQz9G1QgDxlCqJ4RVs+GGiQzT8/VuaNlURAt2ZT2xMhPrMJzR+mrd1kh+te78amtEu/9
cc1ZkPddUS/QVaJgb0G4CQPkVyjjy7lnZc6ItEBmkKhmai+Ob4kUmCzdrbOZbhLk7kK40sul9c38
J9r13/eYzhmVVsy1y7BVR4wq2lJLN8dgk8Fwpj62a1hi82RvrLqX9sOcI3/dKngrUEnoWshvWloC
ViqjYPDQJPPquF52NEG9v2RXt7uQovuHCfEJJ5siGheoQXQsWee/RFm8TCFDLHg8/zsr0tYrF7bv
QDc/eBEM83G2ttXbEnbn941c9eJOhiLtPgsBL22sMaIcUQPQ1GU53enozypJOrMH5yZN2oKKOzYx
nLtkK5z4EEUphO7HlWJ33vsDmlt+adMVixCfxgC7A8vHz8ww7/pjt3/fxNycSZ6vTzs4q4+Jipy/
36ISn9yVZnNXRe1/Z2khtcHAG68jyMqcaam+78PsCf7c/qa1O/OQmvHH94cldzb9CtL+2gsy5U+Q
w4relOyF8bDYds/ud4hkqbc8+XuyAZDhNBvB1ZFBYbubsaxzYC7cohPL4ucnB8pO7XbqIBwmNwpE
hOL3QAufS6ykrXXi8M1c/nFmLwo0+am9IWohzC8YqdUcFAgeleST2bzMDOraTrSRF6fkbMHbdMG3
FsWLqBXnV5T06+ZJA4GKD4M+xcpBYLTd6T2plTmX4hK8RyYJ9ivA0ki2Iu8i+RS6YipT2xIsjQfR
wBx/7m8Fz49B23T64H4abhaegN7Uz1O6rHriisgzn5ON8S3azH3LlcLZ+bdI62o28WimVI4JSKFD
fsPEQNK6zF7jnb5T9nPxzLUZPx26tKyoe9SVa2AuS4pdWDY3DfLBM6sqfoe8VQW0VjC30corw3xi
36kdP3oLWsZ1/1PwThAlrcp7Y83leTf3ml2fQtCYvFr0AFxwJsV+riH9DOrGV45PSJCoe2jXydAl
WQVBfvjDtYKtMio33dG/n5ryqa6mXaFUxXKxaB/fH/tb/+7F2E++RVpOP7ErBdz10XNfYCceu1tt
RFXBaw3S6WJjt2RzlHWCw6xRiI3X+vfipXpwg5VygBs+539oNmDbrI/NA5ymc5fI1dU/+Tpp9dtW
M5opBS4I2bdgOFlWSLWsBb9of49Aw+54M7ffribuBP/IPxdHfNLJvaU45qj2wqQoY5DU2iVbcwko
9zCPDrz26GCGHhf+CFTkuSk7TII6WegcJRRPkvZnDUuYo93BC7F5f5Wv3I20IUAqaqggbjUZhjhO
Q1n1CoZGBdrr/mh+Xzjxvd4u5nQjr6wXhuh3pKNloVnyiCa3zBVE8eAndoc9el7fIz2fXSF5NChT
wnjpgFOlRIHqtfj5yQpZmblIYpT4vPi23CeCItX3tK+Vl+3d7WIXHxyv3sxBKy/OrGxUrOWJ0UFT
s9gM6ugNcmRtBHC0vBEJFZqzPWU/22Mg1v70XMr2pL3hLBKlcrUyetuG40fzICqziB3eBNt6LaJX
3Rv+mN/+8paUzUquFn0kGuJjzG0e3zZ0kiQKzISQi2VzRCsXqQDZkuRxDZlmpwZePZkidRXtSMZt
rPvKSx4LIGpzBAq6cblpcOw5ZY5B2GdQazpfv+Q4mMdoglTL7LocCS1aao/+bR41fn4bh0l/fLL8
DdFF2q4VxVPAIqt5tHSMKCq+xFMVR7fHQENQrc56lOKPU5IVx1WH5Ai06+qx7uBBs+0uOSQqrnaC
yGyqdIfKyqCPQEcioakiHowB9byiaIcXKOsW1mtlOrF/aJLYOX4KjdJx0TwrC2dnoylgfBiiGBmu
fUvCzd/AtZM8lG5URMsWlqnwdgos/9Pk13nwMQZiD0omdwLzRTP7Y7zzTbMhmenrIa2Y4eR2GxOd
EVLYdjN9QsmqiUIPlQ9nATl8H44IQY2+5UD76ytTlv+ZFnWH6plulCp6CAOtlml6NI19fEwW9TqL
Hb3h2u/10It7dFm8Ar6Tdtci8UCKGjKObVNHzZYcSFOtCXds7RM5ZSSqUmDJzwNi4YcITalPtea7
1rJaVA0PyQLMzbJQmul4w99GOHCao9TDkx4V1QerTwq0WarBOO5c1HbCO/toRhldeXEDDXp3/J5M
bYJHOySd++DnWWauTX/IjXUUHfPjxo26/ND6g4XHayjRlzJBVMzL4S7MlrB1WbfmsKjvS9+Ivo5F
MN0USWF+jIwq3IdWG+xTZyrVTTAp02GMtAqdQz3/NFmOGy3tLDeHZWu6/UuudfFxRz1+KrzID1x7
D+S0zB65NMxh209ubj0ak6N3X1E91mgWVyonvVtUQTZtaSMfjojy9GP/McuDXmtXqZ1F9Q81LcPF
z6PVpT+nrs9j1LgQPj3eOWYSo2fNrGrWg2VFcacu60S1sseajamtGsOq0914zBBLchOip+U05pPz
0IeF2u8QjhTwtX6M69RbpD5qOzD4jwtnx84ItWqpKlmXr7SpTosbe9BCd1WMbrn4bIyKqj3DNVn/
kXSx+WoO1uKb1bVdd1toMSovjj489Mchc8BTFT0tHVVgxVuSs2m+y1m5zlkeuz5u/4ynvDKeNLMq
sFMTRH4ALpsgJKxACA/8GfWxRYg2UKB3L2afO9liWXc5koWeXiRoOh47Iw62URkkA4q/2sj+qLXJ
pTFes+LybmzyaVr2gxO0S78sreiBbu8oXlnOom/XuTrZ/W3tVkQj9GBq295wpy9tN2UWKZuxnZAd
yn132SqK4axbbaHEqzqfwnwTtLQplIiwW9XouUFtJWioBb6/jpIOXbZeaazm46JF4GZtVE4dvlDa
zu1d1LlOfDeQJ97bg7FoPjuZ2eYhKrpChHFhxo66HNvRHj+4SZcGLwkV+uCDplAWX7pNrJQbNID7
4y7oXcsPVo46+N/7RbUwJkFS5agPQRAozr5Ogq79bGV6ScNhBlghWVldp2vxuq6CPkRSZuTSzdZD
qbgaovKjO5B9cBwUs5jE1HJLA7AlmgfH26DrbT2oDpWhV3rWeV2epgEIpahqvGbIytLcar5fqsHq
/5iT5Ua4kTaghQjVkgreREhTlDgulkoVT3eaotQf3vdoLoAS4vmg/c7BmYFD0JF9dqICOh2ygUBn
Gz1bu2yrbYvX30oiy4HsL0s0DomuWF2VY74eSb4RlRr6CO+Ce8H+7nv5DbxNXr7+jfBKhke9PYt0
OTI026DjTvJ4S5bZ12105PtNf8tK7dCm3pq7+ZbYqy/9iSHJz+1axawNRxgymtLehWkcfnd0zu6S
BFJc3IYNr976/VW7AMcxOhLurJvARoj/OH+F0zxGFRIZRZ7ZqfTYRF/Ksv7RBfEucsYNm8uroum1
MkAGLI4/DLvdlVlwExfTWo1xfpoFKXy7h5SSqkFcbCzEk4GvrU3FuOl6GBXyaN+X+ozq87W9xlfb
BN6gU1CTl3wxHVbHZBSN4yLopo/ngHLPRrCWzFGIX2Aw31afdhPByUPnsNwXXVtNYHU8D8AhzUP9
2NDvmaz6gwi+VM/c/Qf1ZWHRhuya7nha8aDIPF+RIIgKBNIz4YaN68VHoW1Q3LrA8VSszbrucqQt
rImRIQOHboQlM7FVto+HmeL06VvzoEN7LZg/j4+iUQAMzvdqhpL92sphDy1kOgy52uX9NurOYClm
Km6J6l7wiWhboIZ388BSmfENbhbxDzOpAtwilJP2SJHxl1Zgh4zMf+r1pfrnCOAHwhTIsj4Ed9mt
gcAaCon32sd0Z9+oN/5sk/sbolGKGc6+QXLew8HWi0rjGyIVz66Kq4c4hPyjMl6r2Nj0CUzUNafM
bR/MCHesSMrbKGlBMNhOuva1o7VLysRaNvXiuSxLJEt8Y9c00e3UFV+6wfpu+vVrkpt3eO1by1/c
EJ4jkhZ2j6FhbLTm+JpG1tcujMz1oBs/pzEy4fhvD25kPOZp86iH5k6J0PEZ832VGI99Y63ev18u
AJmswtlJlWYAEbqWNsY4JGpagCtwvoP3uYnWos6f7FPqBvBQA534ClV9/MdcIfhaSHNmXbrdxtKP
cMi4J4ZNeyvKjdUKTsNHZ1t46s0sM5sca0tjtaVEcmnEdhy7WOsQjvSCHbJvcFYNB0GppHo0vs/m
/i5jKLrgYFAkhUDV7KK0mVhT1hqDz+kV0rh6tewDG5BytXx/Fa+8TK4NElCjwZAg4yKJUOpV2WSY
MVSa/bXvvdKv0pFG0eb+fUMXuR7a7QQFhcofgbiUr4fOXSTHtMWJ+LVduCBufkyr7BEZ6blM1uXN
56KsRNaCliUYZ+WbHcwzAur4Z9wPaIO8JdeQdTGXyNBuAMfe6M8zY7t0WzDowFwNCYuIeKULaawm
vR+yCf0RjyDyVTSDGc/W9rjv7+Zhh1euP9EkCb4SdhXq3qr4mpP0SBs5CGVZacDWL+7RjdsYXrct
7sIfARovAgNsfaOliLaF8oOOMzP7sFzuGfFq6qgLsDHpZpLC+6A2u0BDGtIzHlA2X9mr5i7cZKse
1v32Plym4D7+gwwGNgWBC28LbdNyC0nVBrU7tFXA4zLcVocQtv3hoG8AZ+2Ou7nyxpXL5dya5K81
5gADWIe1f6ZCNbL+P8aNDbX0rNbHtc0DA4wLUQCAWUoO58tJ7UPJLDwrGMeEx+N88h8tGsPi53Yb
/zF7k4mteP5uuWQNHRoDFnB/weV5bi0xhrwPyXKsrAdto6/8j4JTo9oitAnL9BJ1vA20Be0ymKdq
ubxDWTqIoG0LliLSsJK3bQ6T1saD+Yv8sPcWh2SdvqBLi7/V/Uy8WTjatVW0KDFwtaFncukmBGaq
TMc04vH/ujiIG9t/FBB9CNef5/Gv4r2R59UwdAufy9Wg2ZHmtU9URR0adF/Nbbs3bni0Kb7Nm7lo
H+MateiOhMvBQHXDuEgvh5pjtOCgoZHk8D/0jxCTrszluKnXDa3ZZQKF8Gwd6sqJh88Bcm3EdhbQ
k0qDg30BFvLaclfjgU1zQHdy1d3FyKy1UI+138a96AWdPYXiHpGnFC4pnkD4OyzKRedbVStaF7uh
D2lxtKuBEiYr5S7c1XfpdvZ+Ec7Ke7akE58bxyrJha3qz4UFfjm62aPsHG5Eg5T9GSmTcnmb7vIn
QLefZh6PyyjUZXL/GqY0uUnUoAfdYzqFaTZcpS/RVhRuk3lu5is3jWXCXMSJIOYlvD6f0JIwGF4S
1131nwVC+9czJdoceabmn4mry/eXtbd44eSZGtwgVWtqrGyaeg8tspfcuXcIkNEs8rerfOJUnIzs
zfk4sZU2iwEFO2wdVznUeBkpomW5G/4U7TeJ1904f5fc4s2ggYPBGWR7yg0OZp07ShBgEIaEJ3+L
CsyNvxewc+pzIoMw++hemU3RtUEc51KHueAL0o2ULJ2aEhdjrtz4j83nHMYp+jU95fX9HXnlKiNu
5MwxPOFjS9ukN1pEN6sxIC3SvgkDiC0yX5G7DMBd0b+EDh7POf8qe4S61qnVYE7uG3li+EWEjO0S
EgbC75aOxMCbJUa4cAzfLFoQPEEpddk2Fblt1aWj5q6EYyiEwwjftrBa4EmI3vliLiQWR/fsVpHs
SSGS45ZjnWUql/W+W5evmufepPBIO6t6TePGykhglpq9rOcGKS1fPHJpDjGDjPe9p0LdIVpLF7cD
5Mb5obsx9u/vlstn9nyQcmxE6JvT2c0gRZNhdc/exJdo1+X9W//FzJRenVEXOjCedAgL5QShDn8V
PZ7smWNYL0ONPmF92cwpY1wWIBkSXX68OQBPBGve+UWZmbnZm6gar44ukpfGsxm8TslmjGIYz6qV
Udg3WkSuKDV3ZQkEOkUSO5rl7bvwl6SPkDbPUIXDEHRHFzbwHDbw6qlakZH3f073nRfuqpfEnAWA
XAZp2KRqzfHANRRO6fnAiyFROjvsXLwY8ikUQNZc37i9xh9I/qxnNs7Fm4sxB9UdQZO1QCZNevgW
x0ZbdANyFoIRICJ10HKB3tE+ZdwLpxApoJvgp3CCx2yZfp4xfnGfoqSKiBZpZgc1AqLE85FqeeGY
djE5v5yLl3AjXBlt3X/4jbtbXkkDMhZKoTTBm5TRcYDPbcHQMlSllTqEvpCT9Esew43wnipao5q9
hvjFfIfoFZvMKsJVDvV7PGDJpul0qhHZieO5u+jb+FFwwCh0pfkPytdpLWTRZl+oOYvCiTx5g/N8
KNHyCx2v/EGLaN+v3E/CfzIaEB20twiNklWA+Ib3/krKAQ2TSzBjqdwFMK2xqudmKTQbdlBj1u9R
Hl+MN27hbFu7XEHA9uBrc3Dji1cLe64Q6BJKIlcS1Fkeaw7NNLbXbgTTDEny7w669bDbgMRYauBX
sqX5/P4YL0J+2ah0F9iToU3QlNiwBUbftE3/aqlL119NFIa21LxXJTRymbpsynX+If4W7v6j4gxv
JjkHkby+2rDa1qmTN8rCJgZv9ykuSLIKCuBoC3gvx51ar94f9EWCUbYn5TmGItZzl9ouSDzxkKUe
Iw6QzqKGCdGOUF5yn2jiZ/DKq0Y2pJ3ZWZdLzYB5COj2phqBtq10hsDTGBV5GIRzObeu/wGRKa+/
aTbWISwAVq57+ihmj5H4pac+gxj1qVHpGKWFYvQ9UTQdTMNts12AU9ggUaMUyE/Q0LMm3aGuawUy
p837833Rf/dm2eb6BybnCqGa85OEQ2uWfvy2vuXe/BNJxXFdPJvr2IOb8oegpgzQklTQFvxif4pe
5g7yrH1xwZxcIFYCfmCAqFCgVPpvpRkC9vjW98t+sUMMY41GwGbxORlvSuOLQm07C78J8unfoAeT
3wYxEaCdIJPnVsHhlp5/qPRsp3ICBwfY2FS01Na0h6PM4N+MOzuf2WUX95dkTDraiUVzQWNhzHKf
KgRJx7vMQKnN2Nh6Oeeqya6hGBhujWFShiJcku9Ko8jjoHA4Ub/asjnD+L8OgFrBkuV6s3lROW8g
7FGisUlroUQND/H5ihaqq6D2wNjaH/VmgfbqaC7psheHF4jBPQjaYIX6QbWcyx2IXywfohPDsm5v
WkIcaaoYLsaHdNTX2XC/MIOVqSkrxHJWEXdlG7m7mQMkx9e/hrsgk45iOll7ed90PjV+C7nEaLTW
WrFYGva47Hx1ZTWT53eQr/nN0o9udTrK+nLj+j+64/2o0RffJWutDVeB8hAD92wNa5mb0VIdaeft
/3j/Ky/8dfkrpQ2Xu2VXDGrsACrOad073glCaNEZpn1r55kjxG+7XIm/5kTaApGb+13WMSei97TZ
us/qx7fiiSDmbw++BpQaLmHtQ7QpoU/r596QazueLf/PJZGDE7/z/Qpkn+OpT/qhvzV2ysr+GX6k
lEIDrDvLsXuBHpcmV86NK6Q4u0TH3lsXHDGfu6m2xk3wZKGTlHxN7sYv+os4b/U23xa7/C7bqNGm
+j5fJphbZ1t6PstiqArDYJ3TPbUdc11sTc9/0VY1gVk9D7S+euQEZp7yDiCRC5LZtEl7I2Hkhm9+
LGwAY86NXkUb1w5vc8NeBe5itzDTDcTHT06fbXWa6boERExwrw/A0frxxQdPr+XWpujnYOfXHtXF
ycdJT4vWGMcob3ASXf1nOQEZzLf2OJcTEr/kYqufGJHchYLRcZFjJMHb/shufxptQAWhSj003OHm
O99+47G6tGrQecJTJWqUcPxLr3YPO/bQDr4Nb1mK7qa/RfdiO+ClQJkXPv3SpJ9Ll15OJzYBMKCx
aJBGlHd5lecLPRE+SmPGCFSi+hBTMAhe37+prlkBsomsAWl1Mbrz16OjlybxazEy21n3JsIaKe34
Rrr+r8zIb4VTBlqdc6N7FCiW2jG7KQp11Uf2zOtwkVQAdM6H/ms4rhSopJXRV+OAnfZN8SqHotK4
F16sQDVzTmZm74r3Sr4eyRXRUQrCSX7sqfpaaivcORFe6+tpn4YQkwiyaW1l7xaf0Grz3p/Jt6zn
+QkQJqm9orZgijrv+Yq5RaJkg+IIk9Nn3r6gWer2Es7tFX+1ph0eWjW1JvMlKO7m3vx/M+C/rEsX
3iIw/T4rGLBw181Vxo2Hf3Pb3AoRMzqG1rNp50tH8Xy80tnz0XRvLTHFGTj4vUhgHr90m2Gd/NTn
+zPkOoHYP6eTKy6CE/d47JQmpIXB5t2u7iEovBGCRMe9Oq8edXVYwKIcWMNpgJKvcuVYxn3fcfCa
dfh43A7IoyVvyLh5ZpNL75dBnZiSBpWN/4+070qOHMmy3Upb/WMG0gGYTfeHQ4dmUPMHxiSZ0Fpj
N7OAt4rZ2DvOqp4mEWGJqp6PNussknHDARfX7z1CqxN4hhBTYawcoZojeN0lm6wkNypg1aSJXlbm
6GVC8j3iYpf2K19PUVBgt9j49DvQH/fYG5Dz0MNmLy/cYsO2JXyb51+H/sRJXiwPAONl7ZP7tOyA
qmWch+KAwSYp7aCFlFNxI+yYGnuyH93hBQIKhrr3d5CGQ/Urxv2ydF47j7f1G86JLfAh1o6sq28a
fWDoWAMFhyz9+5wqgb3W5wZoUubNy4wVM/QSZ6QI/4aGGJu/GpJieEDpgEosb9NTFrQ8eBaEydai
sSBAsizajxt2q2Qq+H8Z3/cZTwCCEG0MQOCWHdnCB7Mo7LAZ/S6LAf0DhnNH+YD5xrdG+4FW9Gox
/PLGg0F+Cbq4vVcyhIEFtiOMT8oTuidGZI0/UByyCVU2/A485xCEwX+jaCBBH1wG9AQIXZmIi5tH
3QDpH4YyK5VAXBXtWa52QLgPNvgv0MXzZRflt3Czhl1gq3MxoQEwhPEV9EzxRuXFfq8mIzcCi0xM
NZNuOC3YAQm+tl6vTFE4R4N4gdQaLkWfZJMv2x5UBZOsIzWbNoKtPTCOGOtHKbgxrD7GK2/vW6zF
2xNmqUTzHbHgUHYTAA7hYU3YcUunU7JTHc4pN7AItFel8q9kOt/iLl5fNSdtQHzEZRCQKrX4D+DV
MwccQVs0y5GOH8qIku3qiXl5O8JD/fJsF1fBWKmKLCsaFlew2YnZ7VmXXYI8UPAWrMe78i4VCPPr
qAQA3kuWDeiu0Gu1HEMC5BDzqoUMxT757C+0+1UQ2OVlnNldEOCj0GZAyWOxzytBBbHXErG0/Qiv
NFTSPLg9YebI2z9R4r8ycxRU+NFBByoUwoyLTGAo5GgohYCgZDRZUQAdWe2kwtbpD2XP2BkdNnOi
x18fKVcmzrewi+NTJflURikGOc5wyCn6Q95rR7kdjF+HuZa7fouzeJhyjkEDlM1SK+LMZmJNMTGZ
IS7DEneZ9CfkY6+lc99iLhYj2l9zMmWfMXugFeDSrVlDLFGWSsoAYkWpQHV5HexydeJ8eZXLxaj0
M4lixE0eeOAx2JtM4A0g2+XNnyj3XlkSBKafKI5hKbJCxeIEVpWq8idMHIUiSweONdjkLm9LEABe
0wy89hYhugEMjwCkGQF073usqGz5FsQTBQrIEzyNgTVR96wqwMTV09FLX1YX4ZUNBs01KL+gl8pa
qYvRVXCR4FWAFbHB6G/dmXkqyXcMYd+doKy0WkK+OkKmKyLo8FUCaWUxQnVQtVBMsJFqLzw4zPJH
aKrnypzhtDN+/AlY4pUDEJYj/4q32ECbRg6rrkC8xsoO/sMAin5mhD9kmh4qu+AM/7x6Rl25BnwL
uUjZEihvtZpUYfmFlUM6nVZ+bmTcRH39rptHmqJW3aMPNKz5yVzZa4CpZe1hgPcAWFoEzkK+AZEz
x2UHrYcS7jtzv1GCiP56q7mykeJoQGlaYU1ZXJcXc7TTQ7WDS68ZA+8OBpzRlKNdh3fY6FYiXTS7
kSB+C7XYYIqsrjltytieDYEsyP2pBqHlAf7Hfx2/uoy1mJiJrNWRUiFWNOlvkt64XTxvuanZ1K1w
FvXeJD5/1kLhKCa5o6XjbaRmq2bf11bj12e7mK1dk01KUn8OOHD5mQpQAFctTrYhQ3YONx2VxH/j
4CBoQIM5Dms1xgr+/jpnvQ9qUcdhEf0c7REWqSx/a2IcxPmZaYKu7TjXFuTXeGxz/5It5q0v62KT
QHQwvCuilx4gvl/Pz2ur4GsA9oy/BIADK3ROoeRgpsNA0yi3QOw0OOjE/TrMtWXwNcziYFfiFtXU
DGFKsX/QZxy7ifCYT5ElS4H961BX18HXWIslJ1ew3dE6vKOheAP3tuqeR0jjD6ozK7e6XJuBDE2/
+LZM3lYCs5exuD58mxyLBSiiZMz1HAKT/QxvNoZCjrwZdrJMM3utOMW2p4tgBJ078BAgy7BE7BVV
3xZNG2G1QzY8zwNXSQdrmKr9UHVWmEcSHCkEker1/LQyzCvLDgrT4E7ikg2ti+XGmeRtmE9NoiB5
6s04dGrYmdiFowMyoORON8NebFWw+8qj/Rpz6cHTyBx416BbQ0JBAi1gw7Y3YsLfXXXgf75e+VuL
t1jnQ9zJha8gHst/JbNwcpRzfLuA8XJp6KYergnLXVmHaFSKAELC7wty7IvTKC0iqZ0Apjfz4QBO
PDiLsPnpV5YG2xAXcwZBACxRVOB3Lg6jZIR4ON8jCKlOCTz9qB6JL34HQ0wtv+X1GxipvK9Mlisb
mIoeCsDdCtSz0Tb9vr9EpS9zOScqqFooT6IFdPc5ClzmvCVYtaPEFAoRyl+1osXpxORxkH+ikQDq
wyKoMAzCkOeRYjZc7QlZZY78OBg153PGr4d3ZXQsMQNxDNg6XAMX0wTqN6reyoFiis3bGIh0ktaG
cqXthbF8CcFm6pcNGiwdMPHzECGcDGBE1IBdjc4WTDyBjP+romyfD+5LsMWDa6Yar1DHeLIOZoX6
z6mGHkHv0//bU1scBqnKZVwuYUhcAV0KsNSFfyc1+PbUFmcA38XdoEgYyGeb1pAedVhSoBKIB2dx
QB0a4+n/NqbF3i9JneiLGcbUC4dagmlBqJm/jnBlJqD2B+I6ui64g1zA3dWwqhUx5GWMCbq4kE5U
wEw1ewtqDJtWXkc7sMn7fbf4Fm8JKYQqQJy1EIpE6mqKG9likBVSY8cVoZ60KpJzuZQ+yYHMZRNq
QxeCRqKPnVHIGja62pPM2C5g42RADPyd+fCGDnHK3lt5opd3D8RUYLeM7fBKTQW1JL5NasT0m9iT
xcyr4d8jeMqs3GM/pqQDPTKSRMqNq4nktYeL7oeESwHS9gv8u1IncSQWOXu4OxhZ2ymTtq93rcW2
xdXGzrWH+zXaYsUh1lyimcQerpa4RADgjakQDfCrsn3YSyNDWZeTZneA7/MHdTHswZixcPeQlzDR
Mq/KYUp4ydRQ/esVlcKwF6Ssl4H/EQdrScnl+Yl3qIOtyLQBsEgWO7FWgs8qh6OEpIRJAk0jyC6J
QVnrIXWhSrIugnBlPaqYpwDSse4HBOAWSz6WtB6CX6KE7mBvps8ZUL3gLjUmb6c8YEBrOdAVPNn3
eIs7V6VX1QyhagkAiDCz41OE7opijTCsZjpWqEQgsi46cW4mIL2mLoNRrr/VC1V0EHi/DXtx64oS
rapiAV+DQUKCbaKbkraRKxqJT3A8izb1VnJ6mHkXZr7pE0ea7nRII037dRn/KyU1XMJk8RPhB8DA
MrmABtBI9FySzCwFti831bffZWx7I1IsBhVY93FhL/X7pP4ecrGS+CQOgoq9BGjUGNqc0X723VLh
HbVeBTBe7hEsFih4aPiwRvtyTmea2ukShseumpIJb2vpUTJnF8YBMqg5ySm3OFMaqGSVTg2uHMxN
tW4lZbwwP2av++uXWOQfYtyIQQEKJGrcrO3OrD4rc+ihAdrjEWe2YvAuObMlAKvalf35cgf5HnuR
jgg5RKumSmaLerBm5oI5DRaXUeWQMZdBM7aGR/VdhVABt17iuNwzvwdfvGl97hBN/Ry45sgPbIVF
RgRdL4fNrBTeI2tXuisI4e8hF1kL2qlw4YWeNmDRJWhfpR0fceQa8ZHhHFQHZSqo7tcHmKxbq+r7
1yf2vybbYjfjSuhNB2A2fS7r4gC1K3dGvy+0A4cpH3DAPaAq/pftOD+nF7yK4O6CSX7R1ohnPyiz
GmF7uwTigF0jIUzEnONyQIPXQdiXVyA84i/xFsPUw0KNUzadW7Tf4FhuJcVO6D6wpGDlbo2WSDN7
eCwexb0GnGO4JnJ4pTiB+x3Lb6BCiBvKsmbdjx0+NA7kz/o4R+EZCFW+zJOAOF/rZl47oL7FWuzU
Qjnwc6ZxbPl0UGhpqLBlcpyZx1AWa5WqK7VqDXgOMDQUJlKgLDfjFDpdSLuJbA4+pBzdvuOUihYC
iQN3SOrhsZJIbOUZt23FEI71IN52EIwwSBoRApySqrkoOeQrabnwqYn8bcMWQRaBk5IEghUPXt5i
E41aNYqZYp7J8VrhAqlO7LbXiCtArOod1OfhnAfS+EZmQa/sLqiLGHJndQc5MiiLRTRVh3AbTWHk
QB9QOagy89fyI3XLh6W+UaQWexF2iftULqY91FkVTKA4VT1OCZo7IW058KoyUYUlpJad8syXn9W6
CR7ToSLn0i/HiCpV3lvcSEIEbkft3APqa1XDHB+Lac4e1FCXjFgqtZtJn9TbtpgK3NunpP4YIFIH
CJJUJofUzypPGiuosBBBeGs6SdoMWgDqRogGMJTqodnlChkcloyJFMMp8kP9nKWaX0CmUM2cpp8a
iJ2J2nSKydTfcVEr2KQN551Ua8oewuOJ00VFEwC8LkK3TENp9x6SX/qdH1RAO5JZQVqJDN7q9Tbe
TfWs3hdSnz3Dtzm1gE3voX7IS6lTCIO2JVFTHIpu4hFd5scTJ6iV1XaS9qyVfPoRxHF39hNOt/1U
Hhx0Pkcrhiyg1Ug158m9ohzgFxzc9sI0H+ZeBha61OLzECb6OUrizgCnPLvXoJ13NwYxB4S2Nt9F
KBV4Cibjmzb0TMpPCzEBp+bQd1kIE5eK73Iatj7Y9GNdHX2ej7exMABjpvtB/NSNgXrHlT6UhlIp
OSRAqHlao5KdpIvjqUUTODWlCmq8U0HSszBrqlEEzXQq6yJ8lyIVip+D2LgDkjizi8Vqrxdh46oQ
azzwiVBbsTpBMXNo5TyjcZvIOyJF3AmQRO62qjUhN5JGjPZyWlYbpL9wCxS10MsaPnSqKUq8Jmh8
VxSKeB/EdXurTy3AOEoEqTUayEnjTVkqmEyE46CRwLcaORNMIZr7pyGTWljTBr4XQszJ89Mq25SV
Pt6MKp73GJ4wUAuetl14i9dc106QjdltEELqJy6Csjc4kfCTRdperRLAUaq8syAfSNB04Mr8beDD
HC50VcXDHDwf5HDDF2MQHrU4GGZ78lG9obFerMGALo5urHmwmRRVgYATJvAiUxYjBVJhGWqjVQoB
ExVQqPpHve1sKELAgA9p8Z/oiFzcJRcxF5ttwOnZ1FSIydJifyO4xGut0BXXfRQuapOLSItS4ZiP
UwvPi98jpe/Fi+aNhkaTd1CH9mv+vhcpGLS2eGTYcL4DFvrCVBD8KbkUwxEcgEiw20Sw1C6gWqoB
IhsZapk6KynfxT2OxQOvEKQdJr61hFQEUJxKorwHvr405tqcTYEqP5jS11ucQuoihsdtAMOXtdPr
yoyBXglqhbKk4/L4ebh9qbJhYXWC4mOYzSQaQvyU+Ws28hf5FRvYlwiLdBKUca5LZESIk3sN1AQC
DUVfhjfimjvWZYrxGQnlL6bMpoFZ/L1i2AGZC43HiQHlwXtCC74wStzJiF0c//pjA+sUQCmUdnH6
XQCm4lkNxrbuNZOfgyehhMl0PN2szIjL6Q5ED8pdIuBSQNktb0Gw2c1nUmmMcdG8Ku7odvZkg2wO
1uf67fZyuiM5Y2JAUAyAV8hSGjKfxEmuoFIE/bIwuu+E8EdNGunQk3HczTMZrJ744Uo59DJPA2YJ
iTd4raiTY60trjkoUs+8OJSaqaQGk4dm2b587MzGE+mfuGWw9/89IwLTXFTQ9lbRwbmYHyBFV4XP
46U1w0tGcx1Y2GyyOLhndjU0aN9bUdplWm+t3Wcv1xjiAjUB8ATKXoBrf5+XnJiGghxrmCxEMkh8
hlfC2pO83D1YCNaUAgZUvyBt1IkoBH2naKb/kvcUI+LvRxe994cCmzGMxU7Cnn9cq65dmzOoAgE4
yFQewa/7Pi61ioKMFKNmdgJxKrlyIGNHtbYysLvZWlFav14QV8eItS0RJs9zIWfRZKOQQUZLMyul
gENUKkFOJushqlaPvv3rUJc5PWYmPCsYMVgE52gJiKz6dIwZQRigMwmAOsn1PcjCOumBYVxzYxW/
e7lJsnioLzFlkMsSdy2laUO4ga11wO1RVIF0DUeTDcFshBTYZAKaldjB7RpykL2iiyXxr7jLUrcA
u+esTtnmjFIs83Bg+CjRXZUIuLaXfRnf8jIyDdrUTATjCz3N0e3RVaDHzhDDjPC8Cq25Fk0F5gR6
LlgV6O18n5hCz+dzH5LfefqyMThQzvBUq/A0N/9YVZ1nn7Z8hiqufbgHQUntoqKtyxMsihQOR6j1
iW+DTsenYa3NMHXQGVpRzri2m2CBozaGJjSK+IvBFXxRK1yvggLFH3LptW/WSEGfL305IOYSgPIX
8gKgyb8/viCXihLSMRojFp46x/eYsUd2Slflfq6t6C+BJJZafkk+CFqIUtIn2P/zdisO0p3IFxNN
iv7u18v5ahyWFqBgCjDpUggHtXhf7JVAM4Py55hDtQGYmbFfm3ZXo+CRYRcHJRfUg++jidVcqIVa
B2VQCmk7HNISWK5sRVf32p6Ll/LPIMsFywcTWq25r5pqTh65DCLVjf42TaLdNGA8hO6vH9y1ufY1
2iKjkhMiNfGAaEWF+l8v4y4jmL8OcWVAkJOUcC5DSxItvkVdSowanuRhrZlJwedQQcKh4qhlN9Om
mfybIWgGRyd9YPw66pWBAWuAfAaqfFi3S1BxBjl4PkmxQyRCh+MSTWXl+OsI15Ib6A3gzAcrBii7
pbdSUwot36s4QvK38Q35KOj3iVGmAGkCSrGax199jF+isQF/WUpZWGplhPs/ajSNOQjJISaNNUf8
IewLs4nXpuGFKDXyNZxY2GFlMNPIhebLDG36oJUjHbe+2Zad9ESszgIWZzvbs5mbMexitefIacBe
zN5Tqzq1N+ultysrDt8CyoAilhsqqYsVB0kYlQx1DcJ72NlhGFs6l9iC8vjrN3lROcVQQT1BTxSq
JHCEWWy43YDaHxB+sPfUKjrBFRvK82DEubBbpLz2yIvFyuS8Oiwm3gN8JmC1S8Jfh1ItlPo5zQzj
aZdw/r0v4q4bjCtJzrU1AHEgARkHsDcXUPd5kpWy8CvdTKXpRuz093GO5JXE9FoMMIWQdDODmwuc
iNT1EvFHQTNTX6QV7A41ssIruTbxv0ZgucCXiR/W8SS00M0xs0CcacaN57wmtlATR6hQWZpQ318Z
0yfCbHE+iqAkMMlq3M8u5n7YjGWBQgSOrdvZjraCO4GlCFWA8sdba/Fmv0/e/pT80LWhQkCYkXVx
MYTa0vehNhnRpm6eYVKOhheT+8zvxHvJhg8M2q8ILYKVDG2CzWr2tsxO0WoUISQC/wQm9HSR6MM9
t0CJALpHvY0qly2ANwABFZfJn80Qi4XAE3TPhZUK9nIVLIIuk4Oh7mUp5hC0A8wURVMzVGNz4lcW
9zIB/j0KwzEBqoy2/eKZatI4x2URsATYdzqnd2sLDbZ1KuaySoY4jLyL7gfaHyDWL/ZnwW9Uvhp4
6BdsGATBByiHsR/E7R+Vif/8Zjfa/OO/8O+3ArJzURC2i3/+Yx+91UVT/Gz/i/3Z//7a9z/6x7H8
yG/b+uOj3b+Wy9/89of4/D/im6/t67d/WHkbtdNN91FP54+mS9vPIMFHwX7zz/7wbx+fn3I3lR9/
/+2t6PKWfRpU9PPf/viR9/7330Bz/rJxs8//44eH1wx/5zXpa/O3h//5f3XwkX80f6Pwh/2f/86j
t9fm4lM+Xpv2779xRP4PHBwyKwqAYYTrM+bg8PHPH4FOKeB6i0QYvHxWTMqLug3//pug/YeKzQzp
JHL9P37UFN0fPwI3XIATBeSVQCBU9N/++TxOv+8gv78qPJ8//v23vMtORZS3zd9/k8n3Fa+hho5l
hxBY6wCUXFQOJrj85EOf4ZQVCFX9lkb6YYhqOtZm+gTypU9jYXQITIhItQvjwBiqrZ8eBHKsIcvb
zHSoR4NXH4mCavp9EG7ScsNzP9VKMIB3o43wJGoWZOVp3eO+CQEs+TiQU6zXZp0MVJjeOv2hlI+J
aKsDkOYhSJDtNsepP+rIoMcH0Pqp7MOESvZqCeTw2FH6j2x8ntKETh0skGImgAJ3E/Ex1g5pvBGU
TcSdu2kz6zeo1wvxMR5hUJd0hsbg15lOhfwJG6tFmmOeeZpo5JnTtU4m7rrU4CAxB+UNsLOLXfER
fRSTo6NtcNRj4B7MdovuwiF6Ce20NcYfkmCUvCnMO3iax7YXHivAPwEgGOgbZJjwyXxJwSjZSPvI
wftqzY6jMz7oXuZcP8DX/CChSmWgWzL1oRk2Pvt/wjZKoEiq7Iu5MeUJ1QCtNLkycFvSAUw64n/H
0eiGR1mHARgspsNBNNrio2tuZPXHEAKzq/FUEaBgHjgERJ3pUGkpWgrEnni0u6rR5J/lQXxUD0nr
GzCuMXyFg0/mz1ItaZMaQQKTrZlz+9z1I0eq9S38Y2g34GRNfoQ1lDpeKrTefHhxVdWLzhukGtB8
bA1x7A2Rf4jlfZ3s4VAm0xppr8BZrXZQ4GOYQDcahkQzPJaagYYV5toAP2QN9Ck4eJHgfkqNTj5X
yUvOPfL6MUW/MG9PhY/W2HwOAETpU51KupnXtsRvcs3OAquId910q8Re0JglwFBNch/pjtg7fuOR
iAbdRikO1RPaoEZ9lp8A6/AixpDup41Y19SXj2Vx1oLnND6VwYem2UNpJVDELLit3+MlzhMdo3e+
NFNMOF255fwH1T9nYHfKjwEcU2CCQjuyL/MfSmdG6r7EKoluBRhI6hCCPASKp2vwHKKcBzPXwWzn
05A5aEBZYnFKMyNV3nR/I2Y+XCju8movKk+1fO5iF62kqDDRTK+j09CetMmEXF0MsX30PH9IHM2f
sp9J5sRAbPNWBGtRHmNxqtnke5toNwP3PM07sXRTxfStwUAWETB1BSwdq0C3jlViXvXnhA5Glm5q
3ZFu+fxQ6acmh0/SfVh7Orcph9vBHyhfn1v9I4fhdwZtfK4FbPVQ6HehchhTN7VUeNhGR1k8+vpJ
RKcqgdkLGCKuBDFMZZuhEKo+K8W9GB/J+KZ4k/wyVE6rnATQdDj/Xc3PTXzs4ru+vyv417a/gYsb
Np2tIp3C1kliT+2MiWdiebACc4vuHvJ2tIk3YQXOnf9e914lWRme8+ikEBblazujfvOj6l/z4ZZP
4Ml1CtpDkIEjlD/M+plTH4L+fZCf0mET+ueCvIzlvW8g+x7mfVgcRXITC/YkH4PhY6q3fA5ty/ox
Eu77ZDSazvYx1ctyNMRSoJMChSgOpiyj/pBzEo3awUhS+HyN0NqdeXcKkh2pohMsrM6CsC24uxxf
MoqNknOqkFg6erCqVSn7BCZdevI2YLNpoW4k9hH1+YRGE+xJhFcVap5q3VkzEW0I4dJqPH85x66c
AzhxkNn9K+P8/RxAho4aMn4mXZQjhzaISxiKaQBEaZvefx3mYxk6GdxrYcyR23INFBgPurGV5CZ/
TxSKXEayhwZ3MXhYp+agWfFRM8Vb7jDscSzkJrbgNH4GQhRSInpt9IqjTlBeNLrAUmtbrm5ywRFi
N/StEDtGddtFD128jUI3G1wxfNAGgNdfRWJggRWNjet6nu6ah9DDZVB01HgHvdobXOchktk5WuDi
FyS3drGHkPiBU1y522mzK8HDObAmQxthO+ZPtIKTLDpfoURHDpalRbyF/i3l+7ss+1Hrz118yHM3
iHe5D10XOwM4Cvt5a5LEaspzNBnI9xVsw5sS7XFQhWvOyAim6XbCFMrt2Ddy2GHfzdY4IqGkBdy9
C6MdDe59PqWaNQmGPt1EMrr8pZeRh0n3YI2mPVW8XQgHPbsdqwch2AuCkz03tcXTubqHdwKtsFGB
hslbcW+pqhWOlMhupkBhjs4ERffk55C7ZDIH+KmkN9K4IRJa6NspsoOO8netNVvRG44aX3fq8CZk
XjLOgDosgflf9xLk+5wc3OGxvgmtxk29Fk4NM8R6XlsQ6WtXD0wOYpySKeeu4mNnwik23GTxsYxL
0y8tHccGnkAGzuta8XhRJf9jWuI+gCsqQEwXdVbAWFIRyA3gacEmFuwasjstRF8zD+YDxwSSYOuO
DldXwpeQizy6amd07kEbgI9pBt0UM3NhjOi2Gu15Cv38dwXtvgzSDDkVRjNd9SLQv99KLofMfv7l
upnLJJAyODVBoEHqwEwtAhp70DN4jWG8h9LARLUX5dS+6W/VQYMgLvdWbTnF0N+1++Khe0222SF/
D43iRsGpfVNAS8qn9TE2gz25haheUAHhCObUg2pl95nLLgqVCWWhOyGzKgnN7upOgRgOEyifrXxb
D/CrN2EIqRjjXpaMBo3jlA4+DWsj3kJ62y5QllFsFHJfdI+76zbcsTrKj9CpBZEiMWNn2iRHZi6y
VkSWvjfbLh/Uoq7nQwECcDO8qK6207sZitnxcXogRrRRz8gagwCbkMRTgm0ZktaQFOoTYJXDitYb
daLDk3/EqevBARSVD7pWqhXXptHi2heg9RMDX4J25+1ghYZ4X1S03aLh/pEERoi94cPfJUD+o2gB
csuuOWY5vl05GOJLV5iiG9jZNvuhrHoxQbzp2lYPyjNuHUzxd8mbrSAPkk4ltnpR2BTFaWw2vSlC
9g0qc5OBYg3abAlED23s/I26zfD9yy3RzHba1pkhVCZO2Cq3KuAYK6Ng5nsDhexyZ8CYNbzR0WvR
b0vFkq3UxquBAC182XXB5PMtXFWF7HmAZoZmF822Eyz8nVgaIiSRooOceThN+ZriHFViM47NLjVb
2dJdNYIEnDVzFMCkfXc37iM7dCCM02qwQfA3qTm6OC8zHCqoH7QOF9JBsFqIDSCoxSHppA3YunjH
yEqUW6IZ5Uk+T0a9w88ks/mZNfAFm29x9B7EXWnwj2D/PAH2CmgfRIak3shysxdhNUlHtwSQMXV1
lSYJ4MJjsMtGrzAgUAhd/97GCZElVIbbzAnykTjrYCxJm9BCnV4u7N43kWkL6V0utzTUXubSI8lD
2z4OKGcSGH9uoOJYpW5THZoQuvYDNGACG0CjOdslkqOz/C9mki2QeUXuY/v6U4tZE82gIppVi1vD
qb5N8h/ZZvaAaqPaAww/R+L5lRH7ELJBXh95sddWNyHsdJFsK1TvbhJ0A/XDhANS9TcVyC8TBGON
etwCfMRBxkC2gtCOkn3HO5JsCR0SwsQVkZ5mVprY6nHc1RAjOOsovcHKGuisAXcSTwICFO674ivs
UMX8JzdsS3+f9xWkGYwuuVWIK7f3jWBJuEhNhwni2gqQYwetEWk37nTxEA/GqDr9aM9xbEAmb8xt
kTd0zsO+/xRvcNSRgHY0epB/prsxN6TATA7VAZM25UfaQyqp95BoqmaFfFu7D2AxJ+xqXMcUuLC6
ha8aUb1VhUc+NOJnIO0hMTTSct6mJoBp/Z0qmFLndID2yfeNjJMTZ41i4g4oC3YKn5HYzXZAaUvA
tDKuGG5IBYTZOFcojP5mHMxEMlreGJRTM3hyfZ9nd0iXYCmrNvugdPzZKdRtqXti7pRQTZdtnO++
k8AtDF6nuI3NdIodu+y3Yn1KhJc0OJRYHIJwGkL4dm4KcTPEXpK4euuoklWBli49DnD/tYTA8nPT
b09SfMjIJg/OyDGhKaJaDfAOuKLYKvcuSYdJu8uTrZjedeg5l/bAGeIjEztpLBIaBKQLf0+CvSw+
F/AgHbCMyDlICA1DEGGRGb9yHVxV7VAwSW00jdGJFtHviLqBRCVUaJRn/6ODbuZgVDxN76G4vY/A
E4bG0Q9ZofCNDHH10V61Ghdli6QmNCAluNvuAEvii5OIG4QAxQ4RCFaz3r/HRlpQrGbU0JSP4Jga
cDAtsb9wGx4AeZx0Sber33OzqSiBWDpmBraI0EtzQw0trXzX0lu1GzdybSezp8aNMZSQ6z/wpZGC
mF0Y1WO466wxNPnMgrDfzNt4prm/L5LNrHo5Z2PL4vgt7uBJTkEKEGUHQFH+Bw/eDTw8oOJS00qw
xMjOxW0JcNVHZHbocEtHPDsInCOB4hPPnz1tsjoXIErR1JFE/iCAdMIoFra1IJqktJm9qcHeB4u8
8qQHr1qz02tLkE5j3kEBzOC3sOGFGtWz+KhtmSjeYESvgDrOzzEr11YElzpkzSgTFw3uevERVz5J
p10JLjH3hJtJA9nY3ALWDF6x0KfOjLd4spBV9NEZ5A43I3ZqYtvIoBGBXBrvNlFsNFxcHljX1M5i
V0OOTZX5xButV5WGoDl4q/Fp7oCkF6j2DM9fxh/2n1Wdjm84VYyGNntM1rnx+NzBHRhf7JMO1Zoq
mFHPzLqjo+EuxFAyM2+8DnknYFUMC5FnljSZAMvkPwiEYAOr34If8UZoDfgHYKUvc28OlQmcF4wE
g307gMJgx4KDv4P+HW3GQ9JYVWrPmTn1TtZZlUCz3qgTD56PAXKiyWpjl9FNIlwst62AqUJBymwr
S1C87vz5gEZD+in4hlA6eQ9X7slMBQtlgtxAdSoJrEB1BbxTmHCJtM1ocp8gQXIH8TDnB5DHjfBQ
QCUp2LYpvIYtTbGSZNeFlhxYc/Fe847O7RL4GQMEIhM6Bnt+PoTVA1DDieaEBdhdRpJAoX4/FHg+
tMgdGQQFg4NH6/ssGV3uYJmkEVCRzWhO4h5TrA3PjWKDxIRDJNpymcGPhpLtZ+m+hDbVc09gHUx1
zH/tqNVQBAFcSIc+9lnaiydlnz+kNXZxJ8uxSeImjwKToe9V0WO6b0/8XFOcP5UnF7SG/dhrW9rV
bQOTatUpHcWsX5KnTMC+fMJZJIBcURoFTsaEzjMlYELDflOnw4l70TqjryHny5u82xEP7IeKCoFb
jpDIB+lF2SSdXXPwVCcFVW7mg8IbfAOpAWQHXhEdsDuCPaDgdwL6/xk7z93KraRd39AhwBz+Mu68
lVvSH0JSS8w58+rPw54BPltuuAcwjBm47S1xL66qelMZ5mW9yFzD4xlAaEXGIuzX9jjqt2LrjZqd
PCiOaO3Wp4J0AsXBVaSmgTT4THofxlnPfa30xH6XhYFAmqzIT35olouhBG25a6LDmN+q41ljYDdZ
+9CEB+JoR90Np2B5ISRO3BOaWzXPmhjM6X0o+BXfG4a/gqHI4U/XXNJ7E13yS3ssAWl0h0lVQenp
FItfyAS9ZYnb1HYxAIVu2GAEwHrOWseS7dnaM5r23DgdidDIkr345zb/kI1LUauOZXSUoMuX66g4
zKSja7C+2klXf0ZNJLuy5qtMC48Jezmazxm51IuxI9luXx6HkOlU32Utu9ad6ETqrJm6k+7gMZsf
rCtlf9MFvQkm5Sj30UYzL8S0QN56SB6NxyXysnbfo49nPOTvwxbDkNp8o/ILr0Ux7sR7q/UTdNB8
7xzhyZ6rJ8J6y/yQlXcry4j4uP7a1t6IcZh9s+apu40u0W6NbeXUPUbMLIZd8y6Bwwg29VhbWbpM
M8PF1jSO7CgnwBftx6zuGdMMW6DN5EvRd83HbLmNAbjmGxLIVpD0j6ruGywJ2bUkJXqy6vXKoWUe
lt0BXMlNjxO1JbV5/VfL/TAQMGteDdrxzMviqIPTsr+e5vije67JXBx/RJOnN69L95JsS9rvUc1q
r+3X/KS/m88pOcU1tlanfMtqO74YBGW47aX8Uoe92r8Y5Y4bJAZRNJ3yi0fpiCxXtqtnJLgsarmb
77JoV+G8Grw2dYbkA2n/PFw2WRGPofa44Wiyd8tOepE5/3e80IS+bSFX224DOkG2Ktob0omtNvPG
wQ0v3U37GQf5PkQJ5Q+Gva0T1h6Gd8BMWjtHuWd/89dqeG1yRJUOoKioN+Z8ClNHyjydrW2yr4Dj
Js7Q7QX6gW7XdC4ezJheWg/KyglrtxSdOnE0zc86F2uvKns9mO/q9MAg4iuqpVkKQsWJSG6OA8N0
0ow31I5O5gtqhS9h8ZrQNneEkvF7Te/pq9XYK78oxfxOPis3+etSYnax18dIdvBKLTUv8k2Svqmh
LX0Z3uzkd9t9Ix9z7kHJRq833QOuPqFq1iWXt6wjNbwhR6onR6PfcQtTBuaVnoXKbMv3/ImQvRSZ
P7y3bB4R7PlqUGMl1a4aT1zd5L7nWYh22W3QiyNNOxCUSPT14bDIbimdSxJB60s4BMIX2x4AfboI
sSLGX1JJ71ouJhLM79dHmIqqPLfk2CPeudOiW4Xvh9+x25cS8+nkciyyHh22P1OgWtdYrlwKbX6g
nRSIxigvmXDYInimH+JPrHoVuBLD1q/vfDrB0IyHMnVkMnxf9Gs+c/QaGip7vS05LCG4G+aCL6ty
54phweW2jC1/UG3Bk4KZxGSfL5kbGZfEFNvS6jUQrtIZ2YxQuFPrxutVVpwaGEqizlXPXVAE8dPI
0aO+7jDn3/aZWw8uoQOF6Nb5sSh8hYatuvTRGahv+zaUOziMRfVi01mZ2kRHucOsRCgVkFK1VYHD
AmLwMjzlJ2586qUtPDP+cAdiHul7W8AsRyB7ctOsF5O7kfYA0zwLNvjOyp3wqDA8Fu5YulSnVdwP
UcBr/KF/cEtNnAGeqrkXI487PlpvmsGx6P0Th2qGajY+Ztf8jNm/lnxSMyJerv4moa4X9IvCsZp8
ofLLaG9iF5zgkxhF7ExwlOnMXicLF314lvbpa/3ayfQtwTwzB/SX9b+Rpdqj1fmjeO0vFVjMXQch
8cvG+0raSfWj8SYPn7yd3BVv6u18Fesf91l0Q2imLVBYg+VkOcOFxdWuhvHmoByi7izku6mv7Um4
1sqtFN5nFoOvo01vHKT4bWDg/hgSOCBveF7vxMnmv2Vd8h/8Ws/JTbvazX7yF1fxzGNR2zll8X34
kVuecFBzpztpznhGp68e27s5wL5jLLdYzijvPifDVJ3Seo4VSJv7LZaRYTJIbf29Uwie7X7kkdOx
V2e1+WsiwHnkRqpeZl75R9j8L2uxt1RnVXKS2t1s65TBkq1YviH7Am/lT/AmzFcdbQliLfbWnfhk
0Lb2zpqdRXUa2TWpCOCsAYXxOXmWKxtg6iRKeGdJa10yR4bT2mCJhJGJBHdaldY+mfdKZMeZM+iO
5YQ7naHZLrcJ2+Xg5rKv8i/VXvoIQKQ/krL1tdzGDHPZjUHhS71/B9xBL3+HwljE+RFyq/1zLaDJ
BvRwSEBhmETDlkMQMePSNrtbhBJ+a7o6vr7CM/Amk2hK08gVhjL4AYY/wS2r2Q2Q+OhE6S8YBq96
DSRuqnYs+sJu4HXxepoaiKvaNS6JU+2Ll3axcZhZrCchGcRLn1T6/GDhGnybkFNJ1OVtLbC1Pdzl
Aa0T57wDdqZt29OnRA+hrcZcg3Z4hcCDh8heN6BQtzHHH0qP19jrSpsvcPVkX7bl1eU7GDMGI9da
nRp+mX4AfZPdYW6KnPFVKAM6eRA4oItp36buvz/kb376XwjhliGM8sIytu2u33RVBVsXu7QHgwOZ
YZm90z8MM0S0P5P3Z3o9L3bpVLyK/VvlrsBz/KjqXhm9Cngms/U/7bX+5dP8RrL87ef5Bi0PHYum
RuyKbm/xJB02EZEKRkZmcgsQlu5p+ozYXStbsDvHqHa5es21axZ+6f0L8jN1DhLtssZ+XLty5APD
yQurEzir8c8tnTr2y4rm9aaCZ229UkHKck1lm4kWWcvwTnOJ8rXw1CIIPy3Jj4D5lN2QnSMgdb3Y
56dNZLQ2hzL0u9aROvpMB9gkFc4Kt8khvlEdpsoYK6WTTJ6QnYvPBjDlAmSHFGDez/eNUzjLsDeS
H8N6k8inNtkb6pFxKOPjWH85+2XDTH7tukOm72CB9Ow1hftksUfOSqr4bpWC5gFsa/iYXJUe3WtY
RiHemBw7akm8M9/FyC0qR6UFzO4rFs+50QunylB9Qbqdk33e0NOBdUXDEZBwDlbznGX3Kdm81jXM
8SVHx+kTzKFkOywOEJCb2gUXA1tsQo/IJIaY+lab7hXAgNkdNH9VCIM+Q08OwnGdb5PyPJs3pXqM
MQqSUmD6YXqbZc9z41Kt6tBeb+SCTSy49zPTNjSn8XCeMOs2FB/uSwgaZWtmBFcSbNNpYLLpvPo/
SHi/ud3/e/CRIiPwI7eDtQh/5xCWtZXFaOTgs1DjFAY4XxIs7xqN/l4JGhgz2S7BOsezcDP8UP9A
JqJE/ufdhlqSrFKWN28qlW8URhspehm229227FKQAw754EiWXSqOJH7WYI7te6P5pvTAU29nXwMv
AS5cdw2Nt9MloKne+FPPjnN+W1a7rdOVr4Jm51/MKqPpS5KzcIO9MW0x4sk/BfabSR77vkDSZ1/X
vZal1eXOgPbNLiWZTvI7h96PUKJM53Ly2/lGERyBhcT3k3Gcgg4JS2b3VPP6IKfBCN7xZH4YnQ/P
kdwsDK34kQdeL+LftZtsOEuQf2500hbbqLljHf4Hs6wN8lUqfrj6+WqDQ26EWLlbowPI0MRgnOtO
AyRX+aYagIVl9S4aL9tOl8lfM88MHZzBFnEPDWSbTxJqI3u15gJcS+MpN/yt/VXRH7rpjMuyereS
AM3av1+Zv7bc/OOK+stX941Uyc1BiautLDGiu8MbgFx70gUPXGb40l8pSfpcbOIgg4kz9sTJBTyv
gOCFy6C6CuH0R26TwtEu4n363gOyt3733KUnGRSt4uK32Xorn+avRfCFxSm3CD9N2hGssj7K7yC6
1Y4wbRPLhmja049tAsiZwZ6blAGDr+dPQkvrN2QIR5V8G2xiSKq+55mFaxgKwxSarnSFvxAXWyIQ
hBtBew5fgaSSJ3abTW+Z6BlYTpmG2TT2q0THIEk4TExnkQ9L4yRQ0lfucwHc+cRdeYofYKopr1fT
a38hXkTZuw3w113CVN04875xrLsqwEHFMgEAenfll6eb3/aXxaVtwi6QBOJZhW1c5qPlLb8sH8UJ
PoGNkEOQXjmy1aPqCufiFO6kg3bbFkft1XhUYl9/QBdyk+zj9xuBMj05UOJnNbXNE2tR7DKy6yAm
ZZqZ5s4KgGbCj/IONOM4vMe7+Id1Lh4iGgaF/PttCdDyULB7XbkgDEJdbgK6V3a1J6rDX37UQXpe
bFwoe1ZwOj17Mc0dPKmr0eLBJvqpV3wUN2nLVckGW2W2e27e3BuO7Nhgt66xDy9ZbBs3taMfpx2H
4ro1xMIeOgQzSBTDeDgF/nm6nN3y44/RHL+cJv847zgSDQnLg/4P6bUwjKw7ECOSdkBkv+DAQFMw
eE+hk3BvvICVLf7MwKZpd6P11uyEF8iqTWIJ4LeXPcHE5sGMRnuaQDmFAKFN0P5ENrfMj7Lg1fFG
tAgfAKII2N+Qi9U3xge3x2QjVsJFB6LRXqfc3tQMooaqnZnbjm4iB24fxKLnXds6pvVtjpzmof0K
VZf93z2bomqvYHeK5OW8GsJJCNZzWvtGhQJhF73M6Y5ZUBxgcVVuqq0pXh5oorOX9H0BRAKriT0g
OcDfN+sNCJBBSujfQLei9lkSHcGgQdRurdvxED7I+6U+E/DWOHXldc2hj+7V7gcva/YO10A+5qhe
Isu3prPIxjbXePj3O4kv4zf1ROLlxH2I0eEfYfBx2OOwyCFp0lMK0Tvv/eqisfWsetPzwyCd0Yfk
/UFFTMLQMPhVeWmH26a/CIRDOOJrVfByeQWVZWYaiH5KtCgN2JdbEC0fBkm+nwzGdx4+0zEKFR3S
Ecog3SmkPInOXMCdXLrwLu6OhhqU6q6L9mHvFs9J4WBZ1Xu3VfdVGtCalY03kI3k56hexj13ROOU
sxuRYstCxncIwdhLRV6cyJUZPe6pw2BnEhwj6Bo3YxtY7mTYPXJJNB6xN1veyn05+QZ9611aBmzR
rI+gFsw4DwX8Pu1i4c5yoL111+RFfdZ9hjUoDevBOHW78rXO7Pz8J1XGN2vGf9oLHOREZ7OeBEXz
N257tSoilYR8s2YwdNylFttJtm1SjLaUVac8brdMtp9eVFo7hj9YJ+1J/B9SWH57MP7yg2wk/Mfb
XVJGiF2l/2csZifmJgdDDgRYRI9YH8LeRIpVidIFq2qF1gW0lJOreWV2kj6iJzRDq7v2u4a+v/d0
p74yxPDMvQ0leAWRxCMMFbw4lWybcF8vzAkJSPYh3Iv7iD6dtdxgnWbratrGRXQvJsPvZ/QKsGkW
5H/yJ4zIth5Ri8muSJc52upN/06GiY8glCWoIP7MwOh9bF7QDujhDcIYhIF7hOdF75B8pHf6MQ+k
2lbI/cKyjHanc+qLeV1cmak89pSfMIatAj5g1wdcYDSayjMURYsArfGSeqcxCUY2EB5q0BGo4te/
uRybe+55iZjz/k1x/ry6Rf67kP+fR+Nb50n4Sl3LBkej8yJxN72xvEb/MkYGGsRYELa02Hednzzo
96NnHSqf3JJdvhO+Osi+9/9h28Lv6juDH0lyLAE3/hGCRFSOGLU9J6Q8bYEHNKMB7q+AQGlH2P8p
ZUr7jXYHDd3/fdq37knr6yJRSj6NMEAafrAoDBOWHR7al218mu7mktOR/5BAvyitkQPIOAa9VwVM
0zAL9rZcMabBOliX7hPQxzUR3pS3OeVfoxYct/WLWPSfCtRbp9RbjrD4iDu1PctiGF/Gl3+/en87
Qf/1F/r2prdNFCaDkG6/UHFn3Q9P0x38Yv0wXYrMlW9oVGS2FCIP4pxrj9viNU9sgjjz/vRojb/b
G/57sNCsUAe2vYHfVStpEqaTsnCwcsVZYmdEwSchG7Gt55B9C5vwz9UhumPrrBLWMdm9mz5s/GPu
Vg64/CLdx7ldss2R98Kt3/vV1QHIacI+RA8kq4j2mmnnL+IX+9OdSHcwb4LU52AYsJ0h4eeLL7oJ
epMPiY6XUfhD/Vg9AoAiIOcvaUOmuQ/E2JNqByxWcfIaTemtWHuh9Qf3FiENvymIso7raYuE4mh/
e8sao5dEM8K/VeUULALi9K9th1m7Ne0Wl0PmgCIsHj8ZKjWkMRb0bBvbUeIoMCF1AswECha6KFLK
xBVUJyGdM7uAizDh4OevHtSj/qHl2x5ubrPUBRRL35Sn/Atp/PKT52m81loQ5Tdq/gQKyfaEZ+jO
JQ9k82gR+J9sggF1uMuaJxSEcx9UKU/Uk4O290yMMOtOi94ycCKcsr7E37lUzZP8Yd4s10n1BMXX
Gr8Zd2xwPqj0NhchshEf97CGL8YdcpjPzOHV+TJSOrEd2MIAQBy6EIL4oxL0s85g7UY56Hi7aK47
f0EIySBBF4MubXZbwxU+2e70ocROYQUIyeNyNw2pU81B+IAwXIeV91vAwkDl+oZOo4bFj+Jdnrna
w32dBRJNLE7ENxVXVOG3lwFwjPV8fhSifIsgzszHMKj9DLXOQ7ofXWSsyCoBqH09kJ2s2MCCCaXy
JyUaZEBA9PvO0ur3wXFxQLWsMZEfV0oVervwsCxncXhqhotU3UXqW5l9hN39jMc9PlQPUNbRHhyt
JzTGF9VdwgxSOzTUQKpzQHHOcFj8YU5kD9nvjiCZ1lsGkCaL3yNIo7BJB0PlCCLTQCZsRR4ipMly
1Iz0BLcfAbhB//TqTtORl6LIqexop8JFzrZi/hThlvsV6BlzwpF4yxrqT8pYNiKK9EyeOe7W0Unl
iz6Il8G4WEgISSdJqHhOU/7sXchi/mFh2HkjuWTYtDxv2LQaHlKOAgXLbZGw0Rf2I/a5bOEv7wAc
z3gwqvRSCXcTrGHZ3Td8QTUOCpuGPZQO/9k0JKY8PyI2URTCET3RG9RbP+BFkrsxbblH4vweBehW
4wxGvJeGqMrXjK3I3QFFj4Dym+DG+JMgcPS/m4rBkZbdajiApgjH+tgWOzwDrDS1IfWFap/ReoOL
wi6RIpBfYCs3YFXck6lUPGBYidJjaCIBNp+E+AX0TeV6HVAdb1SKtXjyuCFKoAasUJ14g0U3arYj
UYKBOKjiE8GZsyCp92l1xwVqE5sxiI9m6yAU7j/LHPuAH7a3a3WUKVQYEMqbsHlOUc8hB8ZekXop
8jVQYeDl6GdExDNej9zBndFLYJg2Qfwekv0FHRSwCxxc582HGa9NucsyTwHnN/wQiH27baB7ROmY
DVeLGSgE//MKJO2KLcGNAf+t5ymCbNpHzCz1a8jzDD2Ff3H8SAR/FrfVe6ljFLDu9jj4DVKECuYT
DUnliqziY8V35cywBa4xHfg1jZ8Jq7+w0GR2a7B6YTfyRM1gwCERLMY+o0ZzOFrxIa7vp+lQ3meB
doYUasrHCJ+eftDnw6LY5Vd3klHiiEHVnLPmXHMnjfej4W81fCvPuA8YNUbD41E3aCciFGxIwwb1
WkHGxr5aHTRGpMartCt+fX11e+Z9FGVwfiy7tFDobXA6hyPKjuTpKRj3+pOOHkT1rcRF3N2v8MmI
7jcaV0VzNF9VNo+mttHz5n0WFbpHt4MoQrZe8yL5Sbnv+NkUvzysn1G1l1ArskNrizTtP0G4/Mkr
oA8AIrUdmLM0OiHAgrTTRFD85dVabzIDv8Qu1ZGC262bAoT1/tLcRBEiKmfaPDtez6YqEK9gUyKF
t/XPNHZ1qIrULtGZ5bcmtZOYmIP4hsaJD4kddEzDLSr8rnBN6XZixUDiYlxhxbaMIqJyeZsy2LPM
BSfNg/iU0jcWHmgMZDCcjkqfDw+qehOiivKIIvPnKCP1c2vQhsTXXxWgc0wZomPKu57uiIDi/ElA
Icbgi7IuuW6iQr6w0esqgGj1HthtYm5qygqOysKYJLpV/7C0B7WGvM27xWVCTgxMbf7avGVIlWjO
XwoX+g8N64qaOnOM8EmZb+t5F7GIsQo04UZsd2ky+B0zECKaIUAxyqBU3CSwof6wfHV6QNF9iMGd
aSq2psEv58MUuvXjmHv4TZRxr7PORryVc4/nzAjm1skfzK+/Agi+Ix8yrlQ87IQ9/CMaSTbbXJUF
nHaS4skIfxH3VXaOsJvv7NwUrsLF8xWDdUowTfsWbVV3QCVHLnGBxlWczsy91sZRJQQ6Ys+t7PC+
eTBUG9P6jHC+g0Vw8/FxmwW5a5A1fm3pQXB+84sy/A+h2MrvWkQZH6O6LXIk6uFblsSsmexWS+m+
NxOx6GlHdbGhSIT7/qF+yLyGiwEFzHhcfyQVYyrf3oj42l1XB0Rsgrm6yfwcJdJP6+ZPcnD1t6MB
QZmEbBFGZf0jfW2tlCiPU/rX8BVZP70rz1frDwkTe706hnxCbqqg8tfZf73aoriX1ktRbEzRjLSu
Q95s9xxdywagUrrnFCJjuGujmyF+TlGTs5o94o39DGn8JAmxr/AySh+JCmo0vyAiy9sfusCwOu6L
pD6lPZrsqbOj6cVS3oRyPwyunNrqvaIfAJbacm9NJxRg8eIB980eFDECCMkrfPNd/qHhsoJKxQUe
3sGTxwcuGXQ/LyWa6/YsTI/TfER4N0oHmdlncIoxqFp3hO4wA/HDKt0q8zteWWEXncZj3t6r2o02
fm0QCczNTjutu4SBF5LegxlFxg7UZhz78rn/EX/FMvSWllxlDXCMJiPcTeuzSVD04LNhCjVJ1D6Y
IJf5PXiV0uD49KR1P03Hptmn2blU9oWwW/ho+VgSBx+dxNpvB7tHvcwMlbI+A2lqdjcpPiWqnJ8Q
ZelToMqfMRJ066aQfERTHRfe7FexF2aPwoxF6XNANcnHB4wB9F8S+QC42Csnd6QbgdEWkXvjYOiU
CRansqCqiXctF32GtdFOaCgKl7dloJ6jvn228B8CO7tYMZAenoZd8qUHwsCCKwfUbbgHYZJ9narw
Io8+/xnAIgVnHn+4cVsSlZkFuDGoSEhVeFqCbY2oH5EmHlhmfqnd1UcpRiJ+/ATdkC9BhxDkOh25
eeT20DpT4kN7U7rS4s5QF0fgKkQ+4We9b7Dft3S1j+UQeih/Tr3PV+pVh+Vp8rZ9LmhGD/y9380F
lcs2EArejCcWAZ7kr/qEAvqp8jCv+Mi6J+qNk9zLIjjFHnLyXVFQ9W66QcxJz+MTdAKczh6dxwTM
cQ59Wg0tGN8StuxtNtw1sM7w1Cc6gI1NUY8Iwxlx7pm4+L+zcTIe4pNxlb8qr3yMz8Jx/Gie4lNW
uekWozSzNqijz8cCufkfWHGX4u+d7xBACufhxPXA0kmDlQy6T7pZkH2ON3qwpUtZ+3jfPM1u4c07
y9cPyE+Q/x4pqY1j3krX5E67r/cb/j/gisBlamvXikxgjIywmPxM2kd8fuqJNIGEpBJvym+ELJWb
3/Zf0htqt/b4sYUebA1rU7sLXgbkGO7GSPDT6rcx76oaUOc7046oMk7zhT46bO4nqJce37LsjZT7
1c5zV36PEPtcFpi/9UOaRlvhJcnaQFsC3fLz5H4ImZZxKujlua/vBIDKP119vyUjWVKDwxye5XeR
oTWB3zEnUg3qwsm43N7Mt/5KCPYOcSsIdQ/Jws4a9QTQyczyh1GFTJPfjCoKBYG4NfDjfyRQClZv
GkVRb/261nkq5gbfXZw6O4XyS6Qh9nYaRIW8eJty0yemNUT6ZWCrxLi+j8KLjCY59zOUnR7+DJmi
j8p0E8tBEdBt0qIqnprcirjS0B2TO41L2QyM+1xzojfIodL66KOjPrkrqa4S3p9+9WmFSgZBLPJy
+5hjMwE4hccmhz2mg3KywdVWF2CSzQdPAIZpa2MrxZK9jrwHpy7ZtaLf19dE2sX524Sfvd+pim+E
7zr9V9yf85nyMjhCeJVWxJFeWtuoz/PwUO4xzAZNepGgdnqnHZ1t4wEVyTVxafgK07zYIPHADRSf
q+i8yeI91mwHWvwDnVULuuEYFANGtEy7jD8J52V2XfOTqjsgWEiKsucowTZjJZsAU+q9TOas3dcW
oZxHAw689SFPJCJ8ECBQyngOuH7t9EO8zNwgFuP2bRjwFE22XSNoTW+hvnQf7LUGJIjLFAoRGgu5
rhy7XXyDcnKTdG/7ZxjTvmTf0lwNf46jc7d6c7YXcyekz8yRiS8TVV9bnAwZEYvmIOEumxJecJar
gTTRlYjwDqAG8gM6ma27R2/Uk4WJHV5QH3Tro3UW0FVXh0hGKu8p87nLHDBMpp2ND5vVS4pFpGN4
pMWzJNwA2CH2Rn1ka0JRXbXwolpvMwAT3Ftb43PB3nOTV162XFCKgkgDoBV8xfmMWHiPQYFfJ3tf
PwvZWbp74gXSwyjsNDY9Gbdj7evxC0q7EagkhBi+TqtEC/vUaj4kX++DQGHQYX0N+etOOnNQhWG3
YriQPAT3LUFGrBTXdwlgdA8eCruNvKFPDnXkx3Rvrtad1P45E+9VK2CUiFqEIHhqHjYMehLcRPcm
XP4wf9V2Xd5bW3o/vcrglQjUJa9EaujIi7/mh2TiqPuyfiVQe43vhx0UG6BHgTECKpkKiwCeRF+u
LbPcl/jlFqzTiEbRobVBPO0x6BGqtunAEtdkbSZ3K9j1cWmCHiu8gVB6u0CLcvfv8Cd7sf9wdWz/
/C8EgyUVJrnaXB0YFC6bL9Yx3qGJmCBTd35v1iDN/OZOfcKkGZv7NIFPSP0kMOiKBCf/gBf3hLcY
8SqabCTYOTM6UmocDlrn6C+JkyFxOyk0ODgUSLz5D7yrvuQKbmW7wJLkGIBQ7sYAekzqgAvKJzwR
TZmODwtGwXSV84ZVISfsbxHncBpR+A0WbziYxR0tGDSZ29NUumb/tZIEwMhTu4PlJ0gxQQ4GB3QD
/EQ7k4pa4E23U2YOfBnKwL47CFrKzcBrwRcL0Ykg0V2il5ZnHSQr2lWOkWvc/Mnb+Uug8n04IX2Q
kGpla5e/K7dCTRr0zChh/MgQ+couG3ikf3JTY5wxg/pmAjuxrfzM7XOMPODc1FEfau2s9tcmu4jy
se3ujSmyW+49CYKkOnUpS7LjtwaWRbTVl/J9kz/mxGtvCjWxP057IvTPzMc5/nWmvvWzwpz/SS7c
jN6owAcCjxN+JLUtI0cW6dV2hvW04gky/TwFQr7yHg1EeGl/EPPIv/G5Qlz837P4dgbjKO5EueMM
AgoezEfrWu9x3TFOD+eQvRnFqX0bfOWypV1OD23wp2wm9Zdc5x9fBjE1MuvzSPD9JWv7y0vQr0Yl
dCaTIl9G72a6Hxl06iBnfoQmB98dXUjhhuJLaXosgyMkC1eyZdcxCJwDFJphby3Og3VbL2AFvQ9t
7Q50kcZZjZ8r0Wm4NzoSLPYloVPdQTU25VY5njuF0F4dP6FPj9qm3sA1gbvKL/BGIxghUCOjaUdk
GNTJCZBtwBkgciSK2ekFt203Z5DgTIYnjhx04OLynHiMObR4iC0a2TfRjgOIc09OgByMrYtvUCwA
/KuTqgbZj020gfIewZvoxf0+wtWRx+4YuQCqkBxIvODY0Dmza0rY8UMjtACvRT3iI9YEBJHPRXth
VMtAvjYU0O90xH3gs7DGBe5XT+vxqNoxAlNAlgm5tEwDv8MxG0XnrU1NgZKPqCzImY52bYns0y9B
eio+3UVmDdAHSB9Pb5bgFc/QDpLXXYHanAX+Xt8P3vAWP9fgDCkuWN5p7J5UQNBa+AuWx7JSsgyU
2R+F/VQy4geLtqsDOvOI0anfkJ90cLEG5itOO5v+POaH9CA5uQkF7IrzjoLTj07p6upl0jC4ngvl
wHYVFpnF93L8yUdLfhOhlufPAAai2N5CZ2IU3sIpQp7dnkfERZHXKokzISzfo8unPvM/U+uFwjBr
BXfneSiuy/AwVY9kNIwj0Cu7oFZvqs7sjZijQwr+zeJtlkkS2t+e0/xQhGeZK6x11uRKGk2F6Hvw
U8FbAaE4s7XHBDh3Pwzxo15O0Cj6u4AvZuX78ZTVMZvbVWPn7lmaTkgXl/RjlkBa1f1YHdbyQNYh
1zqV2HRmNVgDtOz1cWbvIqKZq5Di7kRvv5O7y1qdtPlWyo/S9IbrAcKVeMYnxG7aQZA4Ed6ykIvh
LKCX+jny8TliDkw9c3Ep8l25j0dPFL2+cfXZ05HQhI4Jm85A3vjMiZpyaIQrLaOseNrdh6UxSuPd
BZk1WX/ww2IRRHgeW99UPIGpq8Ymem5xLqiQJfsiC8bGM94N6ihTYnOoQzceeXnH/eDnb5In1L4y
7TBzLFulD3qccMMpz5kVsXj0e9Xaq/iaUe9EgUbe+ugJBC/Rc6m53xDbEgV9fkC8vWks6fBBLuqT
FvktpfEapx9Tf5kBk/qAVjDt3Gp0uQEy0zENP5G9FlieOoPcnReUv3CDOLKy//fi/juHPtOIyJa4
X8Tw9xBaNmAnqqnDbXYL0p92P52ta3zm/bjNkUQ/06GnfvQ5Afq9baP4+orK5Idya36ofnMtTHs4
/mlUUn7HH5MiS/Qea90stnr8vd2ATmkH3Pl4mL6MZ5Pb7UD/eYWcgF57gqXEBxiHJDsxAQK+YDWa
HNAIFPZJ56a9v7ljcE3B4WE8IQ7iXXhpH7khp2qHQRd++E91+nf5HMZff+BvtUmp+6lhl+HWH227
4aYz8wgcohaQIb9ZjP74gb97Qio5bQabGiGlfkmF/lKLoo495nreWy76m7fy5xBIPwz6l6fkQaQr
JXv50kCxB/9+VH7bBv71U7/pTET2a2iTyqdGT/1pZHfTBiNGAdbKL3Sehz+H5X/bDfYfultlMwTi
WtncNhH//SSwUCYd1YR+gpL5yh16Z7AjTPSWx+QVlOIWQwM0ZwRmbSfXP03M7PX73vYS/rwFauqo
Jvh869unF/NgSWmrby1HicWpw2+Iz027a819kt2HYhAijuKO5r6YGYJ8iDh89eDtVClhuI2wdlKo
fkJrYHfH33VXv4dp0FaHAdQMk4Hws0lvWky32bNMutxwFvob1qIWpCJNgEABLdowAxUcfiFz0A12
jYtk2BQVMzvrNwn6FmXiMefxCsQShlGnWvzyou4E/PL/n7vzSHJcy7bsVGoCSIMW1SQUQeV0LTow
V0EoQuvR/4X4WZb+GG7hVr961Ul7+USAAC7uPWLvdWyOTftxYr3DGk/fp3VXuuIKjxTUMof/+oCM
aui3cc3GR3WS2Fl7KF+K9G5Y1/fVlfWLZmIabsJq3Za20T3k4ZYgWV9lBwLQmG6aS0tco8Egr5U7
9Qapaqzt4nbdNu/i2dMHr5S9UVh1NpLzFNQXxlVceokvjBsyyZBKCKyLpQnsUB1AH9KFbrcZtnXq
k+Xk1+yAg+rjx/v7KpbFP8Qwv1+rSfWZ4rgk68vH9eXjqdKTPsutRBvlhcAMnWvnF7Sg8KcuqIKV
7i9RpbaOb0iPbTRMJp39BH3mhlJoTBowuNguS1x+5w0EEIR3MXl4gwjCmW6sOwVjMGE5Kovaocoj
hVdZs2445Oi/MoZn2ACv05O9Uq0j05dOryqCW4brOPXTjCOJVYF3biK3c6jZVwdqmIC3sFDjVjmm
QJs01LC6clA4x+n4Ipeh/sugoaAICv+EzbWw6VQup/DgLcqa8710yFYdvaODuZKfSBypB+NdmbWV
qe1oYabzMRL3wvlQN7vGOdMYyxzNvB3ntXxCQ/Aypr8SOmxW/57PtKNAIzj1g/GCjVfi4WFNoMAC
9sJvjvxhM+G34OtX2PLgeaE8s1BvPqsydUiniO9LTHbFkTq/BR5DewdWu4pRhk6BFR77Cc/eRjGw
RHstQVkdUM+YDI7wNcMm0fR8otssQgdfAVwyes3qFjuOtpGVvYF3Gnhh6OrUoMbbvLPV0lbOOxl+
A50uHAZUV4ihMyo9flh1NqZ9JOO0fmGvDOyhWEvlV3WLxrChxOmd36Y3JbeJMFHk/33xoaj+bk+B
hQ3P2dKZ63khJerOSVxUA3vKMl0JCluGB3k7DLJD8TIdnKF9kym7oITHI8DLVQPMjdlVfaVmW/iK
a/NZd5iO+DR5uPySX0AW0xPmscrNBi+Hwoj+YTHuOqy24RxQX1CVp5D+Y9gCBfBK9RD2noVjg7r6
bf4S0Rex7koqeoxIygZcBveFum/xRl5ptMPyLbbEaqkJy1iyg0hxh8zXCW5mNKSvU7TXmdDDolDX
ymN1Jn+UvWH0xfPuTPoyPJaGc8bHzi40kGzTGonW4ripTmtJ5usgNXmWz7c5OjS8Z+IDW2hm0y0m
1F9JxUphYG3kieAC2GN6T3trr2TsrY+W5CIfDnFyFe6wDwd6v8dGPRSyV1OGRnKAUXTc6g+GRad8
1fcfNcGlHMBL7PU9MhQ8gLGv343WlrBYU7fYQGX9qMKLROmE5hj5zrihyREZfK52U9xr12QmUjAy
gyr1hOHK4OMefbm1TVYwmy2QExbZNK0iNtmaeNWuu2hVEb+S4E0PiRNwieixQ+vKSjR2Fv9UPHYt
E2O3inGNoR933royg05yinwH7EAe72hksUujRB98UbEFH+GrwVCwp/JMo2Kl1btz/EKxTJn346/Z
7f158hNiWgkbOia6zo2yQKcKG6INo1pbXsemj+c6Jmdy5A6xkT12AF7WI+DKoGe1IcFRGsYU3lfJ
S05hKz4M3ErqLY4l4vV8HcN0iTyNvJOXilhX2FOPPx+E4qZjoxlXieG11cOAJjdSzksCQ58nwnf1
OqA4pJfSBRA0tcyfmo0mXqeIHOTFeT+6pUWx5aYDT0ABQ/ZP74AL4BxHVyCbbJlycGTzOwesteSI
FXlnsmq0DZuk2FFAJfUOaPbnfOXeuok8ds625gDamJZ7gs9DMhB+Rj1/wIYt4jSCa/UtA7YeYrGu
N1ZJdi/rWyv0RP3OCD2zOU5srNNRoQWjdM/i8CH0gWLukmulxd1HRw1Hs8keLNsyMzJJcvYC0orA
pD0NcKngQSWYPTC4A4UitbUnd9RdVXMMhB6yjTY2/yiba2Wnf8YjEGnX0PcAYCiInW/ro7Ll3KO6
1vFN3Y1P/ftMuUq0udne2kgfzDpeScvx6ScvY2w35rq7O1mruHYnjX4mMhWGBkxJ6cbKfTHivEZc
XVZBaLTXcXX7o2ng9zn5j4II56iuw06XFj6vaV40motU6PJZTEInq9fdb2bMObSVfKcbyw6rMBGS
pF6Af5XddlQWDMgl4Vq5WrbVFf1l6trE7rTHfs8iVRBlPEioAuZrvdjl5ZqDVxQQGKduiKaDruH2
DDsKzUjllu2tHt0qi5xWTLFnAwlYp7CTYDAiY3P7Yo0wHKmfyUHLOEoKHb0aZEuCTqUwAH6EV57+
bgpWmwmBItqZoXInRp4uA8CY3vhpTYu3jsbmKXlp6a5R7KhX9UJ7dZYZyANoT7uf1xMRzKJi9xoD
m+fKfKpXgBOoQkMRW4l0payPFr4Yf9lJQDsWXQUfb7L0O/MH2SMRXKZia9i/yBDLJXCMIXDSAtOW
Om6bbOHacuoh8Uda2lmIpJiWB1fFZjJwPgUY+U/TVmY6Mjz+dUWixo20yBFp1cnt2qBmtK0g63LU
y2gPYmcyvVhZA0ud2FmnH4426Q/N88VyWMKuL2HVWRWZblhQ4xlpQds5WAJnRDaiwnBCFLTKtpjs
URwLKa6zFUfS309W+ffJ+edytDBImKJuyepFtG7qTa6GPddX99zyyIi8crf0rFI3xgiM7066DenO
JjY1TqZehfS/KEZ5KuA+tsR7nG+Lns6bd4Pf7gARIdXjHIq3BMmb6lXchHBEXOtKozMVuRliR/aQ
+hhes/aIFHMvXaPyWxc+LPBH5Aoe/W4bgMhGW8PqpNadOMg6Z7sP6gAECbGGjUxmuwxwQHBwwPhw
M9o38WY4xNfG27jlJMdRbHqd4BS3sFGYq1MtmALtulyfgxOu79ld5jJ3b0vxfJkr6ys36e593lIM
91UPzgpyTepihDWITzxkUWcKE5TKHs1jSNEsIEZc/o7gDvcxp9FVhJQMSIQYMKZ+2z9qroZmR7EL
z7rGid5jm302A8vOH7Ew+/SlN+rV8scaG4rDBKmiE60+E8iJw2rwiiMjZxcjlI29/Drby2Arp8Me
UUDpP+s7a58GeM3Xi/EN4pGfY9D45Bc/i2vho2Xuk2M4w+Z0lb5VbnqA++Tk11aAQoqOAMAOhmSu
0V6coNEM9nQzP/99LTE379sEW2XgBWNFGBhlXYRpZ7WcMinuLaZwe7m0g/0msqudfTMOckQqGLkt
8aHPr/ragTKTiILDbLoTCZq1Ghg6Il4n1BlkoVp1zdvcVVC8HurO1lofvYtQXRucZoPLoHUC8zst
g5jlTC7kyUPxANlEgHCK98oxIBOjlnsg9KCfUr3QFEfbxcomRA4oE14vswmI/YqXDmlBdtpSxxyf
hsmOf2UUjNA6iPUjhSr4XlRRuD7/qyLzFGAdUmw0r2bEBEK94TeRWUiO1S5iuuTaWkinIT/n9fx6
/oW4a5G2IdJKqwNdzExEGzB5MXatli34gfwNo2pzM71QzJtdqLeND6LcabD9WdXeiG4YH/tR77Rb
WQMTtup353XCzgt84SA1MM6OKrrsNhh8AcnzyVX1rbjp2Lu6ym12fQlvEWgCn6z2oJprRJdvzZtp
63sh4BGPV+aNekPV+ThfLTReiQr4B+HX8wJWGq/Vd3VlNStk0yIQ8nsgn6gTmSte3RFxo3jSzs4y
XjzxSbapM4IswdGCJXVzvqrWaAxgaJ9RtyCzdRCeLP3xX7qxlX+1HyTjoU/bw50fKZFFDiZjxOQx
W/K2PVo6VWH0eQyrN4Oz4Sa3rfZahz7qF9400hqrpJi5HmmOyvS7KqDeaeNpXkyNvljR+qV/7hSf
2CSo9BP1oFBE4e4g/cZmuYn87nFRr0wPy4FGR4eYgcHWoNIRy/GFEL+jPKZ33O3NRRUfHdHxI+lD
PegC0QLbFgcTQRiWKPpFqLV31iZdzEnHOb4lmnMnc1WivFm+XbpBpOMwL55x3i21WWQaB3RvG/mQ
0zMd3nNmOTQuyZcoIoN8LNBn8VbQA2PJ3BGP0IfHr1rhXXyL6Dh7GOMgBDduTMqH3mS8pdVQTCuU
f2Rpk7Fod0LWKrl05KFmrIW1jOUYwj36Rv5r+k6o6OCBvyPZwcyE7BzCJg07VDrO5Eivg762DgxQ
GqRNa6WkEciNaMuA7TTvh23i0tUFXI3P2B29TlyH0v4k0bwix9CYlY3wYIMl6Zr0GsAPVRE6jzF9
Cs7TI3kMu1IDpIQiooc/FzWdcteCLDutGx/CE2y3HH2qYss3C5Nu+RZsqJhts0Uk/BuehTzZJ0HA
uHyk1XYEcUGvfUUUa2fXOooUZ42pWfSaBs11g+mFYt66KwKjwFj4YEy33DHH1Scw/xLhDTs2ThN6
XwW8GVRB4P+ZxKkeF1BVCiHSru5NRooJe+7gA5/559R2C0OqhVEcrZviFTY12Vx1sD5kah6oMvQN
uZ6Hpgy/knI72ZbyEGMhY//iRE2z2ypdZ+xU6McXvJ2yhFPWA7BsW6AbYS668PlAjJRyh+bJn2Ny
kRy0Ruk1KJwRoAIvhO7nQumoWKu/jNsF2rAoIEI/R/Sg0ibDohIoSKRq/APTW0R3ZvH32efuBql6
/ELwU/pnqAho+ynwrKgBIJXRreOpWrNjbNrWzxp3aa0N8VowN8A3ew71pWgoZlvSRuzC8VuDHbt8
kN/S8z4csYG8UjPFsolfpldo6pGGnh80AUaSr9V4WGD8ljvoloQtKxEW8Ules0wNjOiLuh5h91KD
JPKjQMGhzpfUgxbDj8quyuHQC/cNuyEGd0I1V0cD5sxI15Rt+MRmhp1XwgstHWTgcJT8d63lyqWD
rSgP5HZVvIGno1VFSamXtjolHWeA6Lj80XHh09Aa0ER15S/0IOmj9FnvDRQOFSEpcEvLWQretsKD
738JKkIMhjW32+WT6j/n+D1Ut6RM9MiwtaBAIxW2C2Y7yPd56gLJmqAW4PiuOPHqoMYdvZFtwh9P
QGVWLeBwLbxOmdL8XCibTjjSyeuWvsuqNAIceOdpnT5m/R2FTJseu2xsYvlGlm5izn0IORa/ckcN
5hF/M7EDavetntNPdEXTfmnO666/iciEDDtFBdRwD0cpoUPBbAEnRY1JNsFO4GtP0wsnMBjNGoQd
pWH2G8UdT0dAgHz0YM6bYdff9zdMDaCImyFC7sD0ys/Cwihn3COvyQNs2NHMwYiw04urQdn9FiwL
6UZG34Eu4+wXynZck9bCPGp2qM1sZnFDTDo16zZ3obi0hcucc/kYf6L8IhbaRb3HPHNdXclZ0M8e
Ck46lohdeV9md9BO6yjxRV99WYrHAWfsNglEG4QAj5tTdx+xyzK/4LBs5emhvmt3+bEFhcc3L237
dbGpA7qrJ+UuXude8zmTnSzSxH6HrjLnuEfn7Z82BmfE47g2cMrlh2Tm30cz2b7i8PQNFxvOq1Dv
+TFriPYbNM8TYErzEHVX5XA9ycFiHFMivhf6d8LqzKdJ6ZlMwmKZYhreSw9nfO/kp3ANqUEDi6JA
TvHyiMdY4hlfI0Vy8PfMmguMbxAxRXt15CuYMSReFHOcfDFen43HkvyogOmpsa8cJA93CwrC+JdM
R5k5FlezvKeaieS2Azvq0QNDpBO+It1Uedfp/XjyAfTO7zxZg+oHDUlIOpUHpHbsF5Edui2NSlKK
Pq2HU+AO9NE6l/NBoc8t2Ivza2Z6BQLjbSN4U3GFPpTICmG+e2JdAHpQnPEcTH2QckscfNA23fQG
DRb/DbXw5AYQBz345ONMbWRdvk3ySxzuQoUm+MAxUfFGWKn9jVgdNA2JnF3LBCFOK2wgzM5QoGJ9
Syt5UAA9NDc9oRjyvHeUVClBz5vWr5eSGDg6fQ/b8gEY+h3EGnYDLThdjRS9Sq8foS3TELutSwDt
ZbSKMMZmfv2ud6+n/FPFFjfsBnR13EkvrYrCt6jRo2erPmXjKYz2RAXj86KhQU8TUXuBc02l3j6L
T3BCLKJ32vBY5+lzkLMojzOGhokgBgcN2JfjufSYSpvGkPDsvtkKoMZnX0YJtGgKYtcEgFC5J+Fh
SraMkYloo6IHfYUnoA1Eoiidi7fkal4jgOB7idMV5YSt/N4yUsBvnjvH2OgfKTjiOnRaacmZaNyz
xTy3LjA9sKLUnztpi3k/8c/T05iSZpUZrEalI9yW7nkwxYH5ABzl3TUWdql57fBGjo+pgmUQ/P8j
RDbLnxkugc6HyQYcyVZ1mGKAahz6yIgASGPSsoXUn0+fmkDx/VefbjBG8zuogmuuZKInt2VSvHaT
W0CAW8vrJ41qzHMEpajy6eqo8OQq4XMg9SyeEphdQICIzumefJZgfl0c1j3CGfpYGOiiHOtoAJ0P
BZ1aruPZYxiMQAwRwjCagkz0ef7EjpPpZuNDl5CFMtPEPuFwWSE1Rw9oJAwYgRQZmPFWN6440zSm
ooCoHR6y+UMkXGhg+2wzD69NE2/H8rZ4j08kVNjzjPzFYHxr7DbkkbELmFLCy+egCCeTG3e/rblo
mWn2oVGcol2YocB8aGUKu4cFZEsGoaHkb3dnDEwlLiFbKhxpdAELpEHao5QD/aMMNijiNs8XZUJK
70tx08hZHABYsnPXzGyweMyDFyri2wWgNMpXpnyIkG2aCF9omcN0WwvFRggdiy85tYUDv5044QXP
nD/aiRTolPxNe0Kr8Y6rCJ0mSD5cwiatB6YeuSbliQmVRTBb2yFca8n1LFKH6+/U/E7A5NPC+uMX
OSTdyYJTDM6+sSCZZkrmAUy2E7oUA9LBY/vWNPcDcwJaknzO0/6a+Uu5CVPPs+xZ9HskfUKzhVFA
PZmWDY6lYq1omz6IbNa7Bg2MAglKZ3B0IR0iCohEXgfjhnIUAuiHU+eqtd+bUBcB8zJHY316OtOF
wd6v7CQe1uxR+w2p+edMYqGwP3ktVHSIo7Z+tTh1erdu8Vk6Y+ZYDBnXfEZMYY3lYEATRLQZEXY8
oFcciJS4eBwMJEX0j/m05BwB+Mhvw4HDV/RMflEUmxgjfh6uiWrw0GpP6jWIElSTj3l+Yxju0G5T
+kg6m2Jpm9ShskOJ8dO8KVDtG+JLIhxy2PHatgCZgbcqofjtV6wEPMJdEJf0DIkII+2Frwey0mGC
3XJCp8JFk7MrhG6hOEZ2JIaP+ivO3Zq3MnjDcgz7Zu+bwobBSWV4K8nPefIYakBIvN9luFJ6UlDl
wwVNNcwHW3Tgg3QEukPjiunWwgZG9UPTbY3h+XS+Bh4wExMR6XwuyguC9LpeNety8YBThd9FO2tx
nSNsX/yS6UsMuVVky1mF1+r16ZHQRT50G/2aUJBfTgGQmSI0lzrmhl2P2q06eHXF7mJ8lv3OFA86
c6EaYdPr2xTSns5m3cq5YzZPU3WNJdO6RWmj60HdHE4ggaE2SwSYe8OPI18Xj0p7o9d7VdgL9bHC
rBt7jN7piqcSuReaLmp/EBKMI/RFwE4M90K99IKcy2NCwIn9WA6vOmy68L1LD32jJZLw+sMCjUb3
4lUwlqkpskx07ywRvlyfrKCldDldtY2nlIcMFZtln0nOCz987391i/Ukng/QZfPwUCi/wuKZXjJT
tab8eaDzMXSw7B3CCfWWbW1A3oq7FPMVXRg4L958ehLJfxu+hWsCtSrmAyVUNj9z6zETr08pVo7k
6Zz43WlzHvZJeBdRFF44usTyCC5C7cacHtU7xDrFFgxabUcmE7d2Fne3vLZ1e+LPvVWNoG1uEunu
nHpy555pqA7uNN6Z2NPwkezBLlNUpYxa8JKnZBcnO2sQEN+uUmq4aODa3dLmgFaReUZ+pMeC5Q1+
pd76bBJ3eauS/a45whh6eEb/TfmTN4ElhqB9oJ7sI3AB0waFOD+AYSF1IZjq2+dE3+lQOE7SfUn3
bd2icS+QNq6gzcVO6UvH06NxK6IqyJIXtCXIMimuQfBAu8NkWAy8DWVzvDPJJlMOEQoD3heTt85b
lhdDxCjp5eftjHYe+hFAuBOZ5A6rhvZAUoa0LdfejOJ6GW0guI24lxH4i6jswFHRlO53msc0trR8
wPNocfFwv1Snuj2xvxW/TKLPBJaWcA4kK+4cw/BPr9RYbZlWdPJYD485cNCad3sTVgh13HrZ44O2
vCbjPyFRoIOyqA2xbiXCqudsHrb9TX6DuOSY7AnGr3Cv4+q456lD2yV0ZEII1dvMK9zujUB0vpeg
cZsvzCBb2t/ZS+wMpVsgkgRLD5YRFZaWYhnuvXK4i+A+xe+4SLrTD9VoyfxDZIAFjxavoTLYWzUY
afvPangsz30Xqtg9QIe1G6EOpAywmXNqkI1uY/1p7GxKCPTdhsKxKC2g1sAnQSxu2LnOJAem7mw0
82Ekne8+ouaKVrSIIpCmR2U5enmLs1Ix9w1lmnNBvcMpcZIxI/DXtMysEiC1GA1xUvh6Oj1NxREE
KOJxxA3Kk+yGwsPJzRFfM4xiRSlFv2IWi+CKEtHfk7YBMEa6vKhGTmdsYGCTjE/zhHzDmxkdQKwF
uJtmrvIR4WThdOevO2cxlOU3EPNr1ZMorCNS6faaH39kHbIYN/ZDsoth6RYTeOdXqc/VDMrvrnTP
xGtICs07dRTxIKa7bEbWbV0x+q7UPNA+uEnlbhMt3UzKgJhHUX3CoaE2L7vVdfs4YpIDa5DbCJOE
2UFJI0Q4jj1Mfr3spvqBHywyOA3ixa3Oh+LULkI2aK+48EmGBidndDTC0dmrMeQSiBV+UjILe3EC
GMjHMcsvVMYFvspSqsh74f3Sc7qdcHi7RIlvTXD2IPh5GnfrzKqDYvTvBWnlO+/O19W0rLavvZVJ
bwVxZDW1TqVvdfIwzFazqz5MFGp22W29Pe+0Q3KbP0InC3fVHuGhC/Iq/zVPK/KPVX9PJQAVtxw6
yg/VckaIX2oalrUOWxRtNNOhpd8e2y+/zmrTU1ItarS+ctC6Kh+k5EdEyPfFCyol5Mv0WzkD00cT
8YYdP5DlYTiR3rLnXHOR+zLepoJbwqO8yfYMRqFhg2uVdt7iI1+T+ZIgoYbBg2eSzD0XL8x9l9Vn
0yAXF24txn00qNCh6gTUHk8JA0xXJxoOdBlvUBowyhO/qEk8SY8yOjJzwQzAyRr1kyjh2ksGX+HM
Nzaj5lvju1ofpPZWapxIAxLOMcwkGq4zr43+gRZf+pAsmVKGTYr6aEtpeVp1HTBJaqUhKYBmq6Yv
MH5hdJJfizmTziwioN+M2BPqUGSzjixvCS05Z37X7+mCYsGx6cCEhSePAStcvRJzDzXYFeU2ZyQg
wHfV09ZNHEhSVMbxDe35aswViAXlkxo28hodNt1AXMQPoiAFn3xNHTfxVLSlOPn5f9FiMkpMLyUy
nCFM5kzpITLHpHJCzqo8qdl7mT2XTUtd42UGPM05WmyNfsObKoJ+za0BNmDvj+AxYuh2NWV9jo9g
KnOESAgFElClBMxupzgzcoWMttIigswSKj7tfJ/GN4nw2MWMyDmwe1PfgY5Dvb2IQE+7NeITjOMB
tnhcosNC68rCtYnHlAYVXeRuVdIVMlwk4PgzwXr3vrilbtV/5hsGnAT5tXlQH5PP07u6LdFH2yid
aloFWmyHbxK8fMRtdn1PQojEZjXfEhgRQ6Yl8hl6VGxxGEQP0DjwxPdLV0Ch0IBIxRWjRcobic84
RPCjMgiCvCx5RevLH8AIJfkaUDS2rHWBN8KuX6Y7iuekFoqA9k4H8JusKt4TK3uiTpde17h6KIoM
y42ccGDQJ6CBLdmK4DX5r6QhhETjly2kx5rI+7SJMHHI26S7kuX7btplEWpnii52mTuTQFyn86BO
tqmuc0AzwB1WwFDONbM16CylxxOBYLWD1y2PxCXSPb4ipt+Qq3ZlsNB7Fua1PzEQgobKUsQ8e6Vv
2sKaOvvfdzDju+6wJqGxVJAaq4p8qemNx0JUZeYSwC5B330m9wHyBTlpwDCc04cqoxuxfMBJTxYW
04OhzE9IHDL2/h3DLPmt6fR0NT+i9hCTb6iHKYWQUnjq8eQjVRtLEiXbzE+0AmS+pUDgAS2EL9Ur
As2nXNciVvIn5nj0ULfxW3LX93rlUA6xJXaMxaCvb9Vyr0NsDk/OeTFtr6YC+AjByBZDbks/yaB5
Ru7tn0zFa4EIqqcf5Il/Bg6LOpF4wlxGH0uifhE46OdRb+JsXmyaoXGg5lxbm0nc0AiKlqFOR3Oy
wfIyI2kPAHmp8RX80MC4GRjbkuMsPKYCJzCxmj2i8t+CvPw0DiKQEGGV3C7OqmLXrt/zh2nH7Io4
MJ9OTTA0T1b3KhAVkhQi9rOrfXtb+EvpsH+gor5f4JSonHAJE8PZyod+6B5p4S8oINTroBPi/Njg
jNkbu4w42f5guBPJUb5Tmx/w0X8eNsvzoS1rQUG0dOny+YhKMmlGqy1aa9BWTPiji0J4vuTbq+iD
DoAz7rL3BIMIDhfPeF9weCMterhn6xrHzetwf74ZCcYhC0LatRu/VINpWRDE3KSaBYJt5GorPGqU
OonHPdpOR4YruFSGMKAc+msgMwrVaLyLL8MtVjG62vP5jc/yB8LVn/Lni3u9OPYHSJCadOZeu018
YKPYmUQlmas8IjthrhiETHxt3HyOewsftf7Ds/5T8L1cX/mPAPqiCy7WQx/PiC24PhO1atpsW5BW
B54OaeEZorMvO8hi893fNwv1j4Di4roXQvMoTVurFtDswX1ATTVJdxnM5AUdvKa8lAWGt0w7EgPt
TXaZ14EnEhbkS/9obpS1LKw5PYUbTOC1R0VJ8jX9miB1BJH8NL5S3WXmZ4XVn4MPfxvTtz9+//p/
D2b/9xjZi0nwF//3/9PB8PDjv7xI53IwvM3fqL+OgP/973++LnPeNflfuBQktn5VkSRNVrBI/PcE
eE38l6Gg1lnww5omfh0AL+v/YiPEAgI+m9nxkoik598D4GX1X6ohGjDfREnRDck0/28GwF+Y8w1R
1URM5jowOUmy1D+88XGjKmKnTph9UU+0DZrmGlg6rOWiPfl1hssCwEDN/N6qxZBy7I2nPkGI2P4a
2H176+Z8uk+wkhXG4H15gt+MJOaxfBlIvPwwGe+DxTBiHhAM/4vToM1CVQonRkSUGskuAzvP7fbv
V/in0uXfV+De0bioeG4uZVOTbMxmVHOFztQQnby2VaCPP+bDy/H+H3HWH1fRlgTnS4own6VRb+uw
cNSEo9hIx4eklQHO0nqRK8TZYsLMJFMyVkpVaYy0Z4J2JRf0RKRldlbV//r7TX/zWBXJ0GgSqbps
KcaFVoyFKwuDZqKhYiqNnqCzCH/Iir55rF+vYF7c8BiLhtbJUUU9HAnHuJ/ijAZX8PfbWPbBi6f6
j4tcrA4Ox6wRlLlyspbHNFqIrCuUxIAJPtLW+GxabZcn4/RDLLc8nMur8sHokqXosG8vzUfoosxM
lCO8Vsy3ZNyP23iC3+KR/vvNScuv/9t1Lk6BOqzMpOlAJRWJdVvUAsRx8WUUbQnaS+hmFpgry3Dl
pXVW6tHND1f/7gV+vcvlKXxZsScl7YVzjaOMLN/JjgODZ8421b2Fmjqtc5cs5Ufn24WR7PdnoqiG
JCvLZ2+J8uWBy2QMGHf0fQBy/EYF5ojgyS1/qervWgMctx9ijO++BJVKFRsfBivl0tVcV73CBVGG
M+MiQipY/fs4fB//9+mzOP73+/pfeXc+FnHeLrzhf0b+/+ee/nOF5Rd8eZB9W0djJWjQIOBy1kFL
9U9k4ZzdZdYSYHzGFczlx6LCBVjn/P0tfvsSOVJERHyiZlwGi40xp9qJaMLpFA2ltPBRRmR+J/P6
75eR/hmw/Pc9apakWiqlkH/LCb/cYy1FsZQopAan18E1wC8z44n8vAmWIvtPN/XdK8OHTmhmmSRS
8sVXn4SjNFshkO6q+RhO8HCr/IfH9u396JpuGGhpsUldyh/FOTHHOmNVMFQWIR9zJ69jf0IaVlz9
TCdWv1shYFxZ87qlqWwq/1whAsnpuZiWNShr+2iGEqEzT7LskCAajQCvZMLRUM2ekp9/lQXDLjPK
XyksxpIZeRA4wZOPdp/R74seWkCHZoL0KnzU2qV+2dngFdC5NSBRpbM/IMEa1CwwDSQD46xTfO8P
QnY1jSFDrkx8uNm7HJ4DM5xb1ERgKiVK01bW3p3AtfXpm1j0V5YQvU2ptRlJVEPlJ5PQ8pFf7ntf
HodxcXRYg9gbcXpC4hU+Du2vMFufehDrJP38kx/e9HdryVAY+sBwIFT8+kVanlezngDJoeo/oItH
WyFapfv3j+O72wFHZ2iWonLoaRdv9zwafZRZHWX9YdyH2rRt2me1YeLvzITm0+PfL/bdB//lYvrF
syszEKrRhB6mwZWRFrtJY8YWbNb/wVVMZrqgDzZVcBD/XLCxOrRil4EdMNFdmeAMpfxWV9ofztmL
9Ov3rsL0dkxi/EJZgjD7z8uUJ9kccyusHOVqRk6uAOASDtNx1mnJTg6G5rUk+H+/s2/Wwz8ueXnm
WmV7mrS6xqseKLTTBIoqf7+C/P0lCBvYVzSCzouHZ2RhYakngc/Yp3oNBIoRn2O9z0w4vk59t8y4
tdBhoJbTOz+FRGWuQ7oANbOvqakhs/vRTr2swIsPThVVTggdOJb5R/RfpMmpSwVitUaHGaTAWdNq
v5afrDmY1ZpRTa1dWD8dGd9selxUo+hlsuWp5sUuHpd9qqfLy21c8bfIFNLNzUxzhHrwgjy3yiMj
3h6n7U/Hx3dx1T+uvBxmXw+ruYnEfOTKWZCodukViPlpxy5df8yP4k+r+Nuny/ZCG8ySOK0uVnGu
iWUTprzv1gwDqrhYWVyFliAaOlBzUB2uyL0CwJlLZ3IxxPwU4nwXVYFz+c8vuFjUbRomox6yqGX/
fJj2BYHcot2aH+CB2D+fZ9+dnv+43sWOV0xSn+kJ9rZF5A+xgBs929KL6IE1qX625S8P8I/l+5/b
ky/2PDHJDKFNACciAUFY1/jL3OjYHR/LNU0gDyv20nZJb39C4ny7gr9c92IFa8WZqWWKVDvxJN/l
MVMsz/VRKPpnTTBu/75pfPtICQ9AHSz1qD+8ZmOvD1oXcY+AYuuAW3TmmwKVEEVbRu7555/WzDfn
iPr1ehffiJW3QlJmcuUIcuorA6wpZskkUv/DZigt7+by3X29jvLPbzGT6kLMZXA5bIYuTJw1c7MJ
sxKm/vw/PsFlW/7y1VfC2OhUMFCKBt3D8vUVzB3VmFTU3DKg66f7Wp7P3+7rYpMvxD7XzZD7YhKM
2+/YZPjorFfLz934tlr/cG/LU/rjakAiRGolCnDZi6uNQja27fn3B1e8YsXtg+RqcVGIDVsKvYSr
n57md2eYTNRE5UpmRV5296u67dW0Zk+TWqZvolXVy+p/sm9+vcblEmxCpZxjlmDLwD5mE1Dx7JUA
D1D0Hh5r3HRx0O06Ol9wyujX9D9VYZXv3iEfm0xVyDQt/fImtfrcyzErlJiQUYGd6p/KZBdWoGbr
IojUaq8NCAtFZCQFMgxTWodFEZSdEPRjtqvnGHuJsZan8lYWLHgXhp8LeiCWaOvSEnG0uEmT1C2B
EEYt88KZAJfzZ2iRGBjhfBgZShlJ0w8UsW/Pvq/3dPFQjSmL0vhMoU/2y4Ccet1uigBBGMLFn7aQ
b4+dr9e6+LaNuhIVM0JCHgWYDBjh6MPYWE8ezs/f59xP7YLvDloFMpmkU9RaAu5/fuGSUY9R23eI
RjEmYWrxB7gftd/89LUt+/rl1/b1Osu58GUnGTpBH8RzvVRGQr/azOuQS64mhogLASnwD9/2d6fM
16tdhA/daKRKZLLzL4dp/WFsAV01W3q4mHjldSaA6lK34Nr/JzvY1+teBA1C1E55U2HFgUPJvLvq
OqGZPV9XAZMPmAT8w21+e5f6UhknGIR4dHGXyrmK5jAR+dbqFFonZmCDQ05WnFP+wyfw7Soh+tZh
2jDqTb24UlNRAx5NfTkHTusz/rR50wSgcI8/vLc/T1BF0mHN6sgwDOr6F6u/n/tTGZtUfDW0R776
X6Sd13LcyLZtvwgRMAn3Wt7RO0kvCJGS4L3H158B9r6hIliH2Kfva0vqLADp15xjroMNTnF17+/N
LV40DC7+CgDmTOXowpHpY6uTVc6LqygeDFqVdgJPU5wClMRItgRlC4Vlbxyl27lPd2GccwmrIvTi
01GPmF7aJXrnpQyIjL0CZpzRpUE0RcehBZYKUJ3wjbVhttFLr/e80Un3xLmqda1HqrGAl47V70le
o9NfF0fzBzi+XTWm0tuPM9/088gfn9QEKq8JVtr3ut3ZyE8iWfI7kycdzQ3+UdlBPWMHgZsJFMLX
bX0eEB+bmnQfySEa2rDGlxo8jYwBOQA2iW1Sq8r11y1d2Ft+bGrSZ2TJVDIlQAijKM/W9t3VBivs
0dyOewfSEmae7EJ/4YhtqECldIYHY/7j/BlF7dA5qVWzXx8Jv6O5yNnc2lvnmGx/pTOz9UQ6Nl4i
fGxtMlu7XR8HOoGm8C6anYuoP4GN1yuQjcx1JXA4QF2OsGJUhnFQ4RAppbROE/+t7YmVlf0rU21P
OrIMt3moG+kuA4lvKdjFG+gq6FjCodxa5C16KOC7/imgZC58pDpFt5/5TJ+3yh8fZDJxCc8LbSvn
QRAirPzdcHQ2Y/25382SLT5vfMaWYK7y7ohQmJbEGrmrm9R/bwks5/24VU5241Gj33sHY6b7fe7o
BtVLy9ItZmTlE+wu6+zEi2quxz27WfUDomZFXeTZsLfE3Bv8/Fw0ZeumJlP0IhR5XBrOhq/InaBP
NY1jImI1uAXRBljCKBjrV+O5e24JHcfNx33C2JzNKgAjhNrC9IPFgWKnA8UM2U9U8KbWtzxKZ6ak
z6sZZSiyMNn1k1oqpnse4QvNlS0iQNH+7cPDuOcBNUMC2kzn+zzdfmxnMopUt8gMX2IXYj1hlYcP
NizsGPNPhw4QHxLLmQ29f6bRcY6bvsARgcgd2SgJmhZ/2yzzw9Dn5lTgITqMZ7YYQxNFahXkAlvW
m7kd5IVazfiYf1ucbI+9YrCcyFWREh7scIMYvMuuYncEnGkbvFeEBirOGMILhGn2HV8aCHQWGL/o
pcEuTLpLHLmpOlj4dWwcc3rTLcqg3XuttWhgdc682c8LGc8JvIZqgz2u2tOrC0fYpZowElqnfwk6
n1xuQ1x5fnIKJGkzBN5PiNfSvizjP21FYIHrOjP7I23uJ0xetW1rjZeXPG6V1YemyZ+hK947roHw
uuFCw4h3Oto8x213ualou8HEql075SlDQ20O6rNbRFsfxb7VjMgn2/QhhZGxHOIG9ZKjX/dXblLK
2yEPcFKGmBa4nctWUeCdmkJ+0TrpyrIql6QE98fMy700zTDsKatTOEJSMRkrYeeERqxwO96CV5F9
nJ5EhZLoCCwHLdlyFoZ5YZhwOz4uqKbNIJkSTI2KU09s6eydtxiuN/jJ+63FxGZvI3SlUMVmN18z
Lb6vuWcTaZZKfds2Jtmn+LClb2MGRn8zCgirJUSz5dxEcGHyOX/A96501pyUG1I1OBwOTAfDaI+d
D3MB+N9an72svdiURbKkIXSkN+97l7OmEi2NHKdG/myhsmXRh2yQ3SabZifwG775txhZF/DBZ2bx
CyuFqpy1Ov75WautEldZ2nUjYPOoj3SkuFvMdMoLw+1DE+ODnzURe3EnF8H7oRV2JuxSZ9/f5Pvh
inCGuXV27nGmAyCl6uzVHMRHK0t0O4pXpaV82yyBlVK4pG5jPM08ntA/90mggkRhqmNZBf7RZHGP
08QpS99KVlHWCZwWShQfSt0HcmK2jUKebxMpPy3PJyG1DsksENJhoGRqw8WqYFnFwjiZpU3yTK4B
McHtIaWxvso1wtYk4P97v4wzgIvNtVb2Ry3Rj3ZZ3GQ4DVWqqa1q3fgVhnzRmmSoud+VBri2lQbx
ohzKn1rUPdjYOc2hRvhcIFyEcxE11VHyG4Kdg/haLfE0dzKiKjHEePqwewpAQn7RH3Uz8lduCOrP
tYpsVSjNlRknm6Kg0uuJ0eJYryXsPXneu4gJol9GMfI29Py7ZkWHEBBkUkVPgaVt1aG88iXcHp1y
8skB6br2V+DkHqkKxUEo0o8hSqE9dfl9EgDYsRNgHdGtDDvFcahPOJ549SXBcmxUT6mVPgd6La+s
SH/xgvpZz80H22kf89Y+9aa/keuWM1KXojDVm21marelDnxACsPXwInZpLjWurZxT9fusFEwn0lK
+U1X/b1elzet1cMRNIw7V5fAuFvGYVBIz+l7tL6qHJP3oO5aObzr8G+1UnVU0uYQVM62I7+T85l9
kpTm5JT+nzBStyIKHmOlPnSU0j1FO0qhdKww7DqJ9cwt5qNIc/zCnVevzZ7PpynB0a6NF6c3ngy7
unKG/ps6YBFyIgNPKqJijfgG3zHIUnGtW475e7Xu8QI5JKB0df+raAHNskAQy9KeuBrY2kNCREzr
gv/K3f7K6MTvvmxOkk9cU2Ort1UhDpIejnTu7tFIXbgJWb9OZePa7MybPk/omeUmjaRntbIeCgcH
tgaUz+2an10RQ0YNjG1PV4KOBPKkcH6aOjnccXsHSc9dgHJ68DogxVUPMGOkkg/dfWADOC9NSQWz
JnWb0DJ2hZVc1RVZdYXr1OYq92ok4Gkq4Srtw3SXeYRApM2vTPgnSwtvGjtZe6FEYF0PaSDqr3WP
XN3YT37ZTXBfBuGrpOR3uZ3YSwljeS6D73TVtyixgR3hNncyktnL5IXsubWQvJ+d3t/YROVKoAjk
Afws4TlC9elT2XezpoQzNEG87Wxv1Wl1vgoipucuZ3qOkp1spjedTg67XXjKTmoQK1pw0Q1LemgK
96R76NsVA65CX2NviK3sqXCLlwhThGGHR1aDlYssoukNKDJe8tja6bPmJr+Eluy0KLpRM7LOOoh6
ZiM/yGqe3lZRBEo0zoN7006kb76juJvManeSBke4sxvvvsjgEnvFLRL/5liRHabKBA2SxeTVzYss
5d97/B65IeOv7e2N3j2numtjPi7vKnMXpflt1rjghxyszVVvrMvavyqy4L7L9KegGTh/qtil/VJ7
lt3md521KbZ5I7ovjW6fFemmJFysDvXtkPXarYKQvzblVdmk0UINMcnUQ/Jo2M+dCdnKce56fKD8
xaWFuF3ypYVkdjemkTx4NYCzOpeWip/kD0VZ5gs9GZKbWFWvLCybpW+uHccAewU9Q38ehm+JzLWB
XTUbWYZUI3sm7JUbSQDBIZGe/FNDwyPeJcsIw6wW94s0T5e9jJPecKJvVhdhzMv+aEMLWp4IJTVD
H1nkGVjFDldCZhHiwzh1V2UNEigbD4x+5kLaJPO0xCzTDeKnLqcECRftzVDLWGekbS7dSsCrbBMM
YtbtbbAXDKEKJEu0TGS7JqTAwUKZeuwosDkrcfdS+DKdXr8r89xb8mLetOQP/8tvnt0/2kb7Eor6
0QCLXCT5Wz0YW6fQtUVp26eQ+6GlbpId4di4ef1e7Dojf62FD/6KYGjVJjWqEyCQmNLQZP0URok3
Kfb+5IIDNqZaj6lCJAWJ2tirOcNuWQaIhnGuLO2P5MKECQMLNkNzN9jug0uChCKB+Enu5PK7rp8A
r2WxjB+eVSXWsMO7q7werrQYXJ9L2AtI9WUL3MFxcMR3/UMgrnp07C1uvzLkLiGD9REEQ8MCVV7X
yEjSmjv7yD2EEpBPjVhhQbfzhvwo4PIqPsZR2WXK/2Fk0CRxHzrJc9t7+5TEpNIZAEUD6AIXkZBK
qBo+IAKSmBJiYoXI9PvK4GRRKBJGS/fNDuR2we+DjKAlr04SQHYonkIQBroUrBLMPoUjbwrCgWzp
SQuhAcYOpgz7iBpzrUNxS5p77lxXaqk/qb13U7gB2Bz9tk16wjmxl6Xi2u+eZaUG1qk/y9jSiqbf
GCy5NfOVfbKr1xACdsClZR7Aseti+ehGr3FcrjKcq4bsHpTyh8CjPyjhowgRaXh4arryVHV/dIM0
a20n3PaHjOx1IQtSpXwTX2bQImPIblKYPcbwPWuqG6NsH4NIvbUDIk4VvFtwzqTWWUQlmDujXdcZ
lrMh3PZgRzoHkxSA3qYAvyCVJ30Y75coomOGTdx73+UJImtb6kTyJA1PMkCF1bCv3rtevbfjAdwY
llnvTdWfrLZ8dVktF7WKXzJ194XB9Rd3IWmoreuwvxGOYRFqg3dahHQ++nvaLDL0ylEYXCWZtS8J
IsviaEc2OwUwhbRCXrTTcHUSJMfU8jZtCvkvrB+8BM9ZGJoagZHizlLs37qZZOvSVKutnkqAP5Tx
oR1zUSU2ADiWmluzzZ9yG8JS4z6HxLC4vrYN67pbDJh6KhsvUG3fa53AU2l800krbtyWtaxlLnkr
LOeqSMRab7HbivxOOFQpXOmpCqU3invpolIxP0uOvbX9eOMBbedueWMp3lXF1qzBiJ30RHTHmNqy
+I/VGE+JJPAtmvqzP4D/1WPj2QM4G9ntIjcAbsAhVY1mx9Up+Y742CV7Z9fVc6dVu5L0zDC31wal
vG3Ut1fJUP6oh2Bl+s4Lit511nhLqc0euKcnmggy7lDBifalcC+16rFqwis5hXA0dN2iS6sXVSnf
zBxbbd9yBLIoQi57u+Qo23YWoB9xq9usFFZAOpQG/FZz5DfTGQ2DhfEoZCAPA0Rn2wuvbcd9ajR2
eJ0pvfWWOMR++yL14pmcsVNLmG+hA3bWonscLxu3Dq59Cd/LYCFAHvAsWs6pH3Cc+h3wcZ3wHX5k
KOD+iRgbswGAYugIkZMGMO19EGk7SVaSTVv6J8/y4L5iE/VNaDtFu1UGqDyBEdwbOYGloXNfQ6Fo
TBhRELVLGL8BqL9WaCuj8vdl7Gx8t95kHZ6uNhwelFC+EW1xbWjuNzXJjlJXHVPgSF6cQAARGvA1
zdhEbbA10ubBjguMjLnY6BHRZCW5zzoip8aECjqARTI7kCXyIK+7Mn5I3fxRjUR37Is83IjA+J0U
xqmPi5tgSO98boa7KHhC4kcMlshfi1j+bQ/tLlCDKyklXG4oC0j42V4jrtfNxwRK19sKgZXUzv0H
aYxkZBSItP5eMFqBvdTuNlO1H71kDDeWTT0d8Sc7AfVkeUDJS6PnypBAD925L5v4ZyuU56ErgoNu
cGld8nkWhcZqaEnGqiFmUFPD60YpoDLF3UrTux26IypBeUaZ2tbig4sZXjOIMtUNUsd7RQPu5kn+
tug0kjfN9+Ah0irHIg9x0OGPLmFN6HoVXXKpDfwEF6xc5wePA3t77mVa/SjLQLdFQxKKJq4wQr+Z
ieSy1oh9J/pVkZhbj23LQpcsDQx9dZUbBaFHqKlVMu2cEqBv0gPwqEvs6Naj2sOeER7U2a42D5bn
rtXc20jELIg4JS7dNNv+GMsDUTKSDuNQh5FQBPZrMbTQHduy/OYpGT2SPWdRVY+li7tU8qE8akrq
8MIUaik9XZYNvwJmBZJdZzxGzGTPrD7M1YaZkyornnq7vdKK6hjo1g/HaUhxiiRoMiWh3kWjS0u3
NW86xVv3hnaQQKlLWrlL63wT5x1OUw6TvdhEcX1qkpJirU1KRsJUFyQ+NySZ9+S2RQmTgTQgIaVY
6+OYfbN+q8j4gj2FUPCGbE5PhU9bVWSTpdIp98Bb9tIYsaym12ETPnZDKvZuCQ9BZngt5FR7Cx2D
m5GyKE6W1P9g+vgphaYN9ib4U7nWEyIwC4ZSbPQvnIIQ9vYCfFWS2c8YkO6LYHjUDfHSCt1gs9yQ
SJ50EdofC3yx6/nHgaiz0IQk4VXiV969KgmrNxeEzOVyIO5DX1YPdVTLqB4yeJyOLJZdU+HXrwR4
fUUCRwe+Ma6TQzeSsqQkWpkaTKx4yDFsQCgKWsGER8YZfEs1XnlgsBUHUURS4mDzHhQ/h7LTvaV9
uItNuq47QFEK00Tsatt1NdhZbv3DaovuRdYLXOTg912NBdANxL70klPppndkmHkLlGmbIDV1gICt
v+5s5ptsAKTUuiBJk/BBFskdayzXjQnQO4f9Xlb3111qXgUGblnLYkiJTc8txIL7VTZUFce3VnlM
Q3YfqoG/15FvZEn80R3lmIQQijTvYGK+emjTsNsIDbeei66WOTu8iZquYCBo5XOqJXdM/icch386
I3rhxK/dYHH5BgJyTdEKt2qFYNRI5I3hdr9sj/sou3voE+tn3AHxUwrJP2b6SH4vAD3mKWbOsDV+
KZkG/bvQ3lTWzCKrOdiy+S5UDfv2YB4DcPNhY6O9wmpCJpb51Hvmt0z1HjEyR9ugSX8E3nBd5EWM
7lugSk2rWz/kZsN1hyu5kv8UOUDSOGLX2HZcoLhFAOCjO5lRFe3ASwLsU10i2isFmBaqFmpLpLAk
6b0qiaci4Q4mRmm0UDXnJs99WOE92Llcq3/1PrBxx35ObemurTtIHWreczUSkb/bOUTFtVjtIwPS
L+WXnS9zZVDqFpvCjoyAKBB3Yeo8OD32GG0AloaahgI8RQX+jWUsSrP8KQegJKoSerDsEPTMOLLq
2F8DJnqNtCw7NaqzU9z0wXPC741UYTXQyoPdEoDnW1q57fwUw3iYvXLeBg9nxnj15aLb9kq7FZ0E
jaF8DlzzVA79vu1qeJpkb6qyfIxV841sH3zmFcCfJFTo+I3Fzs+PXpOwIM6wMV+yIrzLMzIbNdH+
ECmTYO6wktQlNN+qdr21anCf0mU5IW95oK37WntUJGIMk6BU4b85BLWFsOcCQX9riQ7RuNTyLfXI
xq1k929uC0HeJJtJtBY73Y+OXe9ce4PHzWea58wroIy1VBmz3+C5RylJCI4C5i/X8crXnWOsI8l9
MmFqSSAdRGk8pWr5KvfVnZ1a67BSv6FVABXfvFL8O7B/viosMMR2yy4C+fhbVaj3ZjN8Cxrenhbb
BuevdicHQA8DUSxqFyhBbfUoZBW+TOU1Pw2wVoXfQ53AzbgRifRgWgag+W64owiX7e0oANUai9uq
rl6tuLzztWJjF7jcO03cNxUTbRHB29Ra6c3xjZ3e+ZvMKPfjFtbImnFz25xso8qXjae89QFRcFCo
glVbFqcu4lBWGDy/qLNbJ0nQXRphSHx1K62L3kalXldXsostyxPO6Okv2NmnVz676m2dxrs89sGh
ZT+Z+FftEO4GvSEZnaSu2vO/hQN8MFvfxYNzI9fSXWywN+kqzndaWj37UfrA5H6VBrCQbH/4qTT+
N77KjVslr75PzEDSgYGMKmvjGGJYRxl2/b6ytJVkKb/5z8CmYgeIaUP1wwQ6kI4oFbkG7Droj2hk
9KXTqmOwUnVVdOYT9+3qnSMsaDW1AWoulUCBRqW/znKL6F4QC7rEyhQa0cbg4sTTaxJJ4uss4GrZ
gG9XpdW9VnNPF3g+b9swoPYFyq1aezvDh51oZuzqtKPFaNl4rfoCKmqn1dpD69IhtXIdGSATI8Pd
sqP709vctMV6TXY1sfON7N34XfWic69jk0KVmrk4oC6/soQINnLMFU6qRHu70g8Isr+TS/YS+UAh
uROGeZuX39RcOdVl9JgH0lvecHYsVYh78RDD9BJVfAxVrvq0CpixkRqHSiDptceAisH/mRomOubS
fCkGtwRhVYAdCZSSW9L2qZNtZAI1dzpBwt9WiuAq8mQifeWA7COVHVodWNZa9RNQzfz+JiXRpm/Z
x8WF1Byi1v7ZNMGTpsglYW4tm5tKfY24Q2D5xiuSe94uDQKub5r8yY8t/8GqIZt7jvJsZHXyZNcl
IBWlJVLaZ7+raj3RvqkxXFVFpNyIIFrLY3iXxeSxzov6ZMUFmQhxUizdqnQ3BoeY6yYKnnNfrLMy
vEtC92A3DlCPkkFI5GRMKiCjDvrSiHizKybiaEwWcvNNaVfXrcYdq6V8G6LqPlbEta7mu9LkPtrx
MfAYazWCclUX+zSzFo52NW7XhBc/a1GzMgnEbJP2vo/yDVl81xYRJISdroy8uQvSMdD6lWWRgzuH
pZFbSPqODg2n4SAjDAD+nsJpG/pWDTJkjA4LlO+eE/yWgTSZTXbbBOZS1uNb122erJzzrKw95HJ1
MFPpqOTlSevJkeZ1LJsYKI5irIyw3vlKfd3YYOtFdp8pur5yBs5rLFUJwQgaPHYlheyTNqH/7Gem
vaOL9StTVvTr1qtCkENMq5xsigEsT2L2XMmE+bixqbuOodZFcJtEwuBui6SoN1/XQj5XX1RL0zVz
1L0I+3NorikGVbORgIGzSTi36XPK3IsNmLKt4cnG1D61TDopp+tMcoFg+8ZrEUYbrSEq/euHuFCJ
5ynOGpmUxCqOYaLRMfl5J+khexQ/I+8UbCDWLtWNXO3lBt17QOTerJb6c6HsY8OTQplVUy5KsbyM
IbOk121IC71vN/QfwNv/opD6sbFJpUzOJCP3VRrrt+RgrpCUHasXG+yIsXFe/XlJ7qiK+6ioQM5j
8F6xLWBunBbJwirVQr0zR+mq/Adq4xoRR8zp9L7CeU5oRrHtGrRzcLJICJlVV4wKho+tc0NoYKjU
R789XZQ/P6tBUjkIg6og4EVfgH50tkN4nyDB8SFpr8npOWZUx+UfPQkC86Ldz4XdsW1NCB5cBigw
+axhXvtK5aXpu2gXm++yJqcBaP6VRZ6Y3kLDAX7mfZ8TC19qFo8T6h/spLhVJ0ILydNMLe/wcOfD
zyZ4lPylBqf567HyeTxqsBH+tjHqEc5eq6RRUpA8XquwSFkGx0u54v+zibH4etZEY/eJI2U0kdg/
IvNbVcxpJj6L2zQF/QIqBgUoAfXbjw1IdSXlsUFIqa3ek/+s6ddO8guEfea+mTii4IJpFBC+fm+f
v81HEczkoUrfE5mUSihQZA5abAvSjmnFi/L11+1cEFh+bGgylyW+kpaBiVwi2ofXyuqflAJiz5bB
cczemGnt8xinNQ0HPb2dotKUNOXreZyUGfKTAt8E8My1Ix4TME8sgyAgF1584CkLFdzzd1Pdws1f
zf6Ez3Pox58weeDYEm06aPwE/LQwc8KDP+L4Nsndv/EufmxqMq5xL6tC6hC/iG21TzbWXtuWe3Wn
z2gaPo+xj81MJmo/j3XFcCiICJNjIUc122z+TXc8+26T2VEr8bo3nBpIjbR/5UP13cutJ8WiKvh1
B7nY7c/amSinY4XCmBRgy5AU9VeqpBwf43Tt5/4MPenzbM8r000d/ICOf8aefBnDNzOD4wNSGkPe
t0a7cCxroTwOGZlOqTzT6+cam3wf2zKcSg25H288FWpaA9o/Rj9hWJQhO83NqJHX4cyLvCBk/viE
ky8WOKWZeKPBZTSCqL8pjLGWlSuMPmuiEm9nh9U4kX9cPz+2N/lyjmL5uu3zRivCjykQmn/UKv8W
2ul9Ljt3qQkW0pbMjU3YbMBdsl4Or3UVzHzW8U1++hFkjPHVMEbJUzSCqNJYkkYfnZ58d/Ri4xrW
MsqhhXPF8nVHvfhN0fa9UzVVMXW1lSmDoQ0sipDSSfXgtBEHwhVbIEE44Prj68YuOBF5uWetTXqQ
pGRtaOmMcBsKSA8SGYAsQaqPBB82akvY+U+p++472ky7cw857UNxGdSFxah3i577Jb14Qsp3Dfvh
3pcQuw066aBfP+nF8W9ypqfvWzLQg49Lba+EkhKOU1lewqy8yVyxlGwx81hzjUxWgKr120BRGBpu
kr3g7YGtEP5uzeTw9bNcXOssWDw4CTDTT3eUZa5VgRW6RMcXkUxBR3+oBnnvI9Yz8uJgIk0oDG9u
oh73Ip9GwFmjk2Fox7E1FA7K1bxOt6UHYVbqkl3DXVCRBCdO6dsmRiHEGXZml3TxpZ4JSydfDrak
6ZkNL9UBS41cQUeCYEVzx7vLI+Gsmcm3M71UG+TaGJdUd6fvuEVe+nsPXHb5f0ZvMeTOGhqf92xX
6eamJ8txV6xiz9pgOV6W8O7cuRF24SjJrvJMXTkZYqnjyn1no5F/d+2MwWTXY5pYchzzp1x7V5MH
O+ZP/kvhKniD0dWGMnEqs44yTdNks6V7ZkgocoRTqbrvOjFLyhi//KRL8oh/GxpXjrM3qfaxJ+sp
Zr1RkAtDViEYD27M99EBye2gt547y73vIqctCvBzKkw2U0em8LHFXqmsMA24BCBYUr1X75U3hXuA
BfmRL2CXi4UJXpvER3IzRrwsNVnDXgzreUrWu7v/qx8yGY1KyIW5U+oZe80ffMdo1+a/B+kmiE6j
vRX19UrNbsoB4SB35UdjV13NOz0uTOIjwU8B/kypQZ5Oqb7ijcUXIig8ggsD8Ryl3+SKyG/32khn
ZrwLDl7jQ1uT0SlSrxGeAyxo3Fsrp/94Pk7uktuQOTfhhX38h7YmAzQy9KCMW+7iyE4cpdDOijQj
j/gEAygoV6BfT+YXH+0dGA/t0OT8Mmmu601FliLrH+QYdyFwXUeNsnUE9PJ/38+rrIEWzCWmTWP6
xYwwcZsEWy1Rz+S2+e4icX9//TQXVokPLUy+k2W3agHHlXcX3NclHF4TuPMLADD03V5fL8u5e78L
3k9sz2fPNHl9Q1QnVuHZ/7w+3BLy72Y35ui1K3ll7GRm8Vm+2P/yyf6+x8muqU8KWWmV/7T5V1b+
33yyS8do1TR0WYNzAGd96nWq0A5khdqx/V0ZW8LnyIRMl+rt6MaJb+rd15/vwjb3Q2OTB7NQnmia
gxOoph4WENtUa9lCyMGGWunMMjj2hOkMdv5ck6k0SdpKq6KKOldBbkQXrkkw+fphLi3pH55mMklC
r3eCQfDq3oPzdgOYDX07pufOegfnHmYcFucrUZA5jcOxhDNR9DjSaaGzbO11u+lP8SZod+EGjt6/
cMvS9f92jSltUi67pjNUTIS5pRfLAQ0SGqBuYeTRfSasme91udOftTa51GtM0+4lFyG8F+jpItQQ
RpCoaKK5PaDxWnGI3zo5wZZNkbzmEbk37twebRzKX3SZd4j22VsOOtHlKUWola9lL5pjbZjhfghP
nTFpXR4E3BiPxiINb9HHj9lHdt7oHc1kBVY0Tdn3pXpdWConsu5upouOXfDzI/1ta7KFCURMTTuQ
QZK+BbeoEQixXXoPzqneEBuwbYiRQqewqo/FVT73PS+cq+k9f5ue7Kst35KROLCkwvdeW38SeNnB
n9HOROzK939x509fNXWqJzYz2SefX4lgupCLpFr5RAKN41FdDvv0CjVPdSDphvjMuSYvfsazFiej
X8q13OpqLkc07bdKFTojHEmnVpv31errr3jBbc3DWUBhFMxopvbJP8WqpysJTcm5iobZRTFVihRa
dSq/abGyazTzhyfEndxV+yLIn9MEVUXlkzMSJg2pCIF7KCTvkDrWo9zLRycW93Wl7txQvHaF8+R4
0V3o6zeFU101bnXf4nJx62Zji+atbpWH2LJnhsC7G/1Tv0TxZmkAI+CGTSa0UjT1EHvVyN+Ql5RQ
2+vkoTlmO61fSlsVAt1CvHK3NbcXurSlxD/4/5qdAoNbwEiuo/zHr1Xfo0cG9E5u2QH4P5IBlqU1
PqGB7IVw0zUzu6OLWwlOTECRATEKVZ8sSVUJTEgfb1VHrzk7PzQf5DubmBjhlN5Zr9L+32zILLQv
EBLHE+F072cPtWX1GndbrYu+Q0QKnqp07tRy6aWeNzJZ1KUqa9u48JjPkuJQ5vo66jHI6I6NmHc4
+X7xbzbQ5w1O3qOP8yRuGtZdAgwOCDDX5IHw0arreSzNpYX3vKnJIEdPCU6otHiByR+ekQBaaWZw
X9rRnrcwGQlpHdlGovEw8If3xF7vxqv2/8Jr/rkWBNf/b1cwxz8/W9zCOrYSkcMoQtO9b5/wXvLK
8lt1tlQy80DmZHnjEKUjkuZ4Lh8qmGrhtljbh2I7t5W8eAFx/kCTpY1dY1FjUGbGJ7Vrb3BUg4fn
kCf4Tm9TN/EKQ8yyuJq9MJ57k5OFDf9RGdoGDY8PyG5568Mr0dbRYa48cnnCOPtmY+88+2adl1VV
7rJ6j3dG5Q/zZTjGS3fr7+1tSnwEhiXp19dLzf/yVqnoagDPPtey0zCK0WHycCMBhiDG0f3M6WpH
xgcXcmv4hutqWf2efdRLuwULgP9/2p2an5VGG6jKdFjQ9tHtSEtpSyLK32v23kGgQovm1oJLu73z
Fif9lAwKAwWRSV4zfJ1EnNwjlev3+RhBp3QdLFDxzNIrLs+Vfx9z0mkJ3uBUIjOfiOxZU+xNiG48
9s1NXBK7g4X16695efb629qkp9ZFrYdZQmtlmJ+MJCVBdk5SMvcWJ100qvoqk3Q2s6VR7xvDerIU
A3eL9O3rJ7k0qbBbBvYLTliR1ckpvK7ddqCSME4q/k45kt7B+VQ+zo7t8Y1M9yXn7UzWsrLKB7dA
EEWZt0MvQjwYKVkOYgYnIFh85G7P2fAvnnvOm5ysZmEeq2Fnv484faPv4PEt4pPHka7daTP94VJt
DUbL39c4Wc6G3KhR1g//XGbgD/QP1mPy7CxULjPNlXiZm6Qv7ZHP25ssboOKW6XXEJt20AwLJ9zm
tf1YSOrerr9/3UEudfWzlqbzRyb7woWtzEEnNjcmOYZZuP26hQtxHoaGyoY4EeRZkLAmo8nNPK/O
OvasVoT01wHIoB7UdbQpxnnD3Ur1k/PYHAigP1VLb/1fEGcvLDyj3IbSr2VQGJ9umpUu83JTY6zB
pD+kZX8oG+3QefnG642T33YnRbNWtvD2ZlXO7bkuzM/nbU93zqHTm6kyXvePZyv3+A5vWCiH9/DR
lZiphl74mNCEyA0wwTkrUFs+rnu16mYiTQZqJba2xS67K4Wz+/prXpi3PjQxHQlNo3qpxdKKa3hh
gGqJynsXUPLXrVwacGD3mMmpotkQiyYDwKH7i6LkQr9EiEZwfbDi/uRR3pBttTJe/5VwAx46yGkT
Eramv/McznYMuGr7sKjhJb7vGNh8/aM/mxNgXVjGPjQzmfWDyHDixgcRalXAzCxz6QcHNYUpoN44
arSeeYlzrU0m///h7LySW1fSLT2VG/WOangTcasiGoagFykvvSC0t3TgkZlAwuWc7ih6Yr0A7j6S
uBmHp+tFIRAmYdL+Zn16X7YNs2dzqAIhFlC4fnRwxEz6e10wsaIQo+pbh2uLp0vTr29PeTYY1Ko+
9ghlQnu7URb0ID8gE84+KLfGUXj1nr5CTJ88/fWzXn7USc8ea314ks/qC4GwWyKRSWkQuac2Vd3G
RCaBriBq/YcMRuJfl3ZpGW7A52pgZaggfPDc04u0BLljDPGg3O/8hLoZMPKS1yyMkKycdRcCOf5w
zW5yyeJsI0wS0SNwc0EV6qwfjRBsIdcUEQgnM00zwdEkaGdraxU+y+tK1hfG9G/lnVVW5OamlWNb
NaaWkw2s8hvUm6X6XgeT6wwJ3Fef8MKwB31KBTJv4B9Y0PL/3n9Jil5WkKydfL0j805uwyLyuaug
5gxv4gND+3t1NfD1QrcJEUUVsmWIIAZ84WyJB3k3pHhZeLEIafHsJjT54P91hbn0YF9LOJszyyVv
pEaghLbYR4lFXbPngZZhBU6Say65C00Bzj/UTqhpIfL6XAAzIVaeNjHyZIvVRAthHpIeptzeBuk5
nu2qgFbn7SGHdFnpFrvhynziUi39VvzZAFHEsgYVKxRv7wYosyHCftJ3n2KIIe1yPYj4wnj0rbiz
hu+k7eT5peAXADUOjVVE1K8m4P1ff79L4xG0REEjg0d1jgv9XjMRYqGAwIKnQiIDxLsWLHSK3NN2
xrqA4Hmb71TkA171oV38lJAOhiKmA43Y8+imrJXbinAQpZoAyOp7+aMB9whpqAgrzO/nBWXYYS0L
DNKV+jo7zM/m81Ce+yz57CtaeewoI5IhUYn4ikKs4yE6UHzGQ/EIO6OvbhCQDTv/Hhzrawpilx5a
kWHus+BDAQXibNRiRSopRqdg6YAcaAh7I916eOgElCyk4Qd30scrn3Zqe+ePikED+TcIUf09FtsQ
Tta3kGPBS04OE50yWk4i1OXiugj1hY5mGp/+LOpsYBRgaMWqhMW6YkUrdIOZq+Rt7115oEtN4msp
0wv+MpepRSlGomPxYN3ooYy0AYjQeIcJLzqg5/472pKXRnzM7G0dk3xjmuyftUIBf5clpShykoVW
ttC+7QMJ0wwoNmjwk4CWDhX9a895YXxyJgwhZC2Rt/CbP0g3eNVXBSjXIOX9gRjYRXIDKM9CfwbY
4e94l6c6f15RvpZ3PjqNSqoMOtR+op313E4A0MQr7oZl/ECDEqYlhHTsFQiq7P/GYvdSo0Aw+sQe
BC/uNzdNh6AeRSR4VvZHsZLXUVgt4sD204dq0635pvGlcEr+DP7/qRIQL0PiDrIUIHuJ4JrvdQnA
P80pFVCeQOjD+u3nWFPPNKoAudBXuthLbUNFGciRNKd4i7MhkupCcALxK79EOAKDaAnQhFeKuNiL
fy3j7Ava0IZO6TRYaKqHphFMoixLRFzIngYZbEpBXLn2Ai81xq9FTpX4S2N0eNarsY3HKmAU6SOM
T7qM1LWr6IqLjeHL65te75dykLbfl9ok8xi/FffdPUjlru1D1BhaoWiA/5EiO2oGgn8wDwatTXPO
3mVOSgoFE0jAZSudbNQAI2KQriJ7hcmoj8iBa619ut5564MHzwESSNegknJWP8y+yIfE6um8qIDw
UCCeINXlKl57D4L7FVn2i7OYr6WdPd0gk1RNI5QmgCxuXAUU4uJpUteujn9DM/NS3dcgtYrHg4VC
ds4moBS6cCkEh6gPmyr6Tx9Y38DZGwEoyEG5cHz5GgH0UoEIWcFrhKgk5OfPmzWTBM8BF/PT5k0g
01gFmf3KKHSpQiL8x4EQKLosjAvfKyTJlFbqSkTC6SHZp7cTcGEK/5EJZqBZcN2tfLFxQ8UbEW+2
CfbfvP9LC+gcbjeFZp3k0If7KfsCsfc3SCPDYCCtrnnvLq0Bna/lnbU4JA41LSYxFA4odMdTSsuC
fFiB/IyuGCOeHVQfhn/lpV5qBF/LPHupkBigArOLqcwSE3sEwU05iNxGI/87rKZLnRcMZhYCA9Du
0Mq/f8MSLR/KL5j1mgQp1wOT3bId9mZd/CdzMEyrsbB1VIQtnlPI7LRGZe1t5lfbKKQQOOUuomdW
ExEqu9K0f38mSzYhMgy8Lv5BrOj3Z1KoXLUWcKW+GkFmR3vrFHi/kE7811/q9wb2vZSz/iOjndbg
nSJh1HmVyB9devjr61+wfn8v4OzTkDTOMohhwf6wgL8JXNJG92F9f5xwqOk1aOCFtjW9K4BJNbQr
aAifze/iREiaUSMzdKLfqCQEz+QDiFssJ5UqgPhtWrnX4mB+n/GgSKwBQJPWILd9bu3oud07HUId
fFtFlzhCTTO9ieRhkWad10JC8Mr7/N1G/L24s9bc2HE8xgmKa4IMGrHTKgDo5c31NcCFfuN7SWdt
uBmRvmjnKMnc5Xto1D3q8Sp9TcPBEwGio40HncEIfi2E40JkMorFF9QhBK0iXebsE5ptLVmtAjhM
soUBHD0GPIUY10horjiCRyBgsoLWnBLUIQ2NlQmXRv7jr9/xxTYBhOkEwwGL5HzQyZ0OYm4jsioN
SIDUzY+B3P51ARdG7ekZP0s4W7WmTVUmagSDZ9rqz0ZfP45o6ztUpcgbIX/rpa2S7xHwI6DgAHlc
0cGX39PHyhLXmuelZ504vg5mz/C96WcjOiHGmOYTZpdDdBih39INdIeR9NgFfXZrwM1RhVdnSJda
DARcJ1yxDC6IfDaolxEbM4fAMQtBWT/pPOgaQdFwraMjLTbOsbzvvAFOaBoq1wKtlN+XRigO1tCJ
Wwys/HljhfI4i7QeRTeBsjBBx+IsVJBFcQvFwq0TghRZBP3TgEA6inHkmo/lUttFZt/EFTZgGD0P
DCyaFjrAKUrPVulSW0b+z2mmhnit4Er9uvhVvxR01quzvI96EaOgGfPy08BCN1lAxLIOprSC8k6K
l1fL/N08Mb3az4c76+g5hAezPkGZp2DZ6mayh07mtOx41Yv7u5nye1lnnaCAKKalTi9yGlQSrzwO
ijd5C6awiWo3uvLfAfZML+37xP57oWf9YTmqMoPkHEKFMPeVpjT4xJ1wcQRsp/HHVcvWtWc8s8Eo
fcSZVP56RnTAW2XJlyN10Qnfy/6UAV09JOEYXqk6157yrHE6ROpNa6o60DrwhI/wl129nOQj8JBL
84of8GJH+LXSnHWEsWZXNoSzTpVGchMPakFT9zMhWiBR9B/A4b9/w7PBhShGbUhTedP8YNynWL3o
/uSt+zuEzSst4txcHw+fFabz8yUMr0EcTiD4/O5Xbflf33jpzb//G9s/CR3rNE742ea/b+hHdcfr
jw++e6P/PZ3656H//r6JM39d2X/jb982gopDD+3YftTj7UfTFnwuE8z26ci/u/O/Puar3I/041//
+Enaik9Xi1NS/ePXrtX7v/6ByfqXujld/9fO/VuJ8/53/fYjffuvu7f2/f/8z2/nfbw1/F//MIx/
wgiD0QtRppoK9Ca+Z/8x7dH0fyK1ET5SLAZU5FlNeypS8wS71H9OwDTELltIJENMAXqPhrTTLsX8
J9y4BmSwQGeUVawj/t/jH049wemdX0bYY6pyVgNUpHArUwquZsMybsMs9X0OH49WXDSKLkF1r869
Me+Ia8kNUo1VKODKnEAhMXEB4FNdBUYlz1SbozLEdxrjkquxFdgDT2qhHOOCVJ7COrZwmGWETqxv
JMt5aq0WitZKtEpZxLyqHD+GrAs1ATmp4sZglQVBSEQyIAFk0+eQJoME9C7mBWZTZXnEAP1Qpk6o
FoPLuzU0ebg3GErq+2YMxZ78Le7SANDj0qcl9CBpY+wnKWLS9SwwWIqL1DfGqNquLSepF1mqZ/KH
SKoGt9K7oIiGzJURtcCUdqUb3bKwVJDUAj16Mofb0YFSuobMLw9f9KeS8wzaporP9QgQsqraRbz/
Q6ooYi0s/TlKo3YJ8bCNbI4vXBbxtk66MOI51ACt0tdMcPWAXF1YNLMX7LVLY4xzkjcSYnqQqy1d
rmuQ5zfIpiU/xSSITLrBSxjEkERp7ltAm+3ymco6mgR9NgziIMRaB2ALkt5QVK33jo4gkAa6pAA8
/aymVDXCV8L0DFF/9FT6qNtuy1WyTRtZhhimY3hwFkQeNAND3kE2LZdgkpQUT+6bHNn8cthb8aR1
9DFhpODxglh2A3ktf0zFuszUDfTwcjNbQYXR8nLoa8LjAshYnmQQrKNLP7MGyNmpbwNHwF63H2T9
PoXD1VsiiLzydEk5QlXpvmqdBRf2tuVyATlAI3MTxvdWMby6i6Hkwlf09NUHbwKxQT3ihbrYkeBS
lB6y9ySP95ZDnsfqp0H5ri/EHdNgP5PHCLWwOSi0jj23s8qQmn3rCnDivc5WICUJWX/Zyt10aaeW
O/n9DpZRPCRgMBg7QYPC6g+tTCHjKLLSWwi1eqaxthkUPcwa8UontU/TzI4FVzKEa6AWccgdp0RZ
L2DR/kGTPpSF1bvgJewaqu50w8ldLIEUBxJxJYdeqqb4BdOOwnA2UVKnYZfKEB+EpKpBS4gVA3Ug
pLH0SrWAb5jCAy/zIgt5W77xMnu2Ea8C4cw4LNIYMrKq9ZAMkrMFxkLDOE86n8XmasQAA2HUo26K
Efq5ZljkS2h2vDgketL1qgxtRfbGOK/dEUnU+1YspQLybISHTsM8XWm1DZKRdb/jEXBQEAn3tDhI
aAdOEknuSznZ1NBLW5Q19DXbobjXSAKVV4ZQVw4l9pqDRoikWRfpXjRgRv2aM9hoLTr2W1K2UH2t
XoD3mwWeoW5veLS6ybO0CQGdsN1G1n8Qx/nR6PpTKmCF10v6xgXYP5BBbbPVkOt/aFH8w0KU/Kgs
nW7DtLBTenfkFQjc1UPE0kBtx/sc8odD65bwtEF41dNItRlVQYKIqC9mnr4TPkDZneFNxAa5LzCP
75m9SIl855jw9NrZ0SaK9qwiHC8Yo/eqdCy/zMjbUAqxkgs46xS9kX0400AZg/K6p8hPDV8A9PGz
NaP3WikWhpE8tKzY1HFubmlZLxGeo/gWsh6kCvUUinHGMuLSPs9kvrAN6UO18gcJeq0HXS4Du86T
27EaDhZtPqLK7O+KWH/tBbLjUiN7jqt+0fH+XVJHJzQyFbcu6iDNkCXldOioR9bDbT0wOBUtqL32
ZF3StluxRPMVyj8yVlgrqKkjIihSRyQdvHQM4pIm/L+eOUJUA+FIbUbM5ag8RAbkBwvkP2U10Hry
6DyxyDOJYSyVoVippnPXZ/wAi+weQN0XdUQumEPZCyJLLL+WOKZKLF9GUQ5xGliIdnq6KHMZzFgj
l5etXDhbhTvPI9pxZh4yx3nlFaxjCMvi0NODz9uAePtaaW/Myo7BeaiNVd9DIBzql0Cq4KJ6nzuu
XWoxKn7rJoiAWhRafU9SqJ1n9RjmCXQfSl6QTZY8QqUzICQaF9BUkm7FwOp9bxRLZsYLHcrJRqS6
xqhzt7dKkE6iDZEza1FbCtCBkDJW6uG+gapowitIdfI6RuhGZa/zUdrIkD+HfJkOLoYvQ8rUR4pV
tCmaJizQU1txc4uohexFT1vDL2lfuQP8bX4iimZRQQ81NNfJew92QTQ466JmLBgySV3QEYqcY08e
basxPFkeIKIlQdfaIc3WbNJ6g/YVZhKEkEtDjzBKDIBC19E7Q4vaIoemdv3cLu8Y6aJNT1K4LBVj
dDUk4iBlQg053XVDl631NMKQVRuuXDDJH3iM6EEng25yDCCtbLOF0cnQ9YpJv+0FsReZiD8yeei3
AuMMiWobL0LABdsKKz7YgNLIgvbreQuxgZBk78gOcYOQ4WykeiUrWXNEmO2wjdpmP05bOlZ+vFfN
BowyadxnyoAlywTFYUYrPcp494FedVoIYK70yPJyEgW2IJo/bXJbWoFoTm9jJ1Hvmxpvu2verbhD
Kg8H47GT6bAd1R7P87nd6lC/z0doo6dJjN1ybVT+vHvejqcfVQr12bpotsR6Yd3YbeYrzfvPjpx/
m//AkH1X1lrltlpEvfmEz2PnIyCLn7fu/C8RIJ51Sr4u1X4Rq6W9tDTebFRMRDYwSzSbz835v/m3
ee+8Of8hTrHXqiENy1x4mSpBFKPqS0wBEjkCA4RQiM4RVd+mmQBHRhXFxo7zapWMjb4tJEnfzv+V
ibFppDRfzcf20wmn/xxqB3UssxAmxI061uXPBEYh17ZoAtnVTl1ZE2sBE5nqKbLYlguz/Gk6EmTr
myq/Bc0DmuVFDEmsXoOCJRnLJwdcBX26EBuhVosuHkYcsJhOFzLljj4Bs3S6kD2iK7b7Mb4127j0
EmoXkK18tW2hR/e90iNihBWmBz6DtYY2cPWMRgLpyCx+ZCMGNp0r7aQZXD0nqaYGI5Hj5bypMemo
VbF+NOvBPLJ4OM4/xzV0yUQK0fu0FNUzZIERBl36kxTSLc2baGc0qJp1lt61TEvuSiilQoKoQ/rK
9Fs1HWHhiHnn/GfIxwK9qaYu5005SqIdVJ5PR8wnzdfQpyNUdjDMeqshbMtVIoJp6Vs8JuQDmWKD
WytpcddYDQ1luYsQW6uRm3jMJQ+6wt3raAALp8T0I6/GB2XBOio9ShG6EMmutO1g0GJbSroSMEcu
HyGM/mpOB3cYnbuKN29jlCieIzXxQZBqH1kWhmgYHcOmlMpbHX4ZqHAyyKFLEP031fVcUsZkKEGU
kGUxusZZYIAHbhwyGXtMS6AlNxTyC0CEaysbyAd67OOUrfIkR3Lkg3JV72pHHjeYGyeLJCX8wanT
P+ZDHbv3TEboD+FgtlGPhXKIBtleQtmmWuZ5LY7lBG4pqNPct1Wzk6IaOdy0BDK1rqqHrE17L3XM
boV8U0wFLEnx8YQyMC7YK4HCtcjSNF7Y02Y5anqoa9Hoz3utSpdXLG/R803nDkqjb4YaNQCQzvKh
17RsH6Xjy7yTYzl3iJVyPZ8pqNzdYXhx5635T20/jOMQ3c1Hi7ZddpaTHecrQU/ksTQxK573sS6r
XRGl+XY+L+sLLLEgWX56gNQCr67JxmR5ugnW6kEyQPl4PrhImzqMiW3/eoDaLlbI5MK3nO7YzFKy
kSMNWgvT02p5OuxoVr+jpeoA2WhgYhUZmlfCYziKHLU8/YETstwis425ZKjNr8cYeWKBhzwdfjpT
Isesps1mPuXzCvMRQGaUWztDh+6ediOGddHn+duXQk//zid+uSorwf2RSK9BLQ23og8OSv3tctMu
BMoEImt0BPKjsM/nmDe/nJxqcb2sKny/6azPvZ83Ou+Y/3w+S1VAzB7y37r3efnTzXwe/bmnV8Qe
2mcgmfFkn2YqW8VVrO0syiCJy0wLqra2hHUez9JQolYSrTPNowqvd43TDHXIMY0MpR5Ey8ZiPcRr
/jxbjlLqNQAUgLHy5555d6tqocNqZX26BMLyzZWq0K0FBNnoYwamAZSJm5AbNAPMq1UPwVn26H5e
ez5GEvELVL/oMhvzvg67omi3kMZ2T5tS1GqBYEaHsYztQc4etqXR1Eda6fVRrdhNjzq6bUbGsVSw
20MkADUrMJc4zodlsXas2hzi1G3SgjXPzFubFPbmtNlE8T0AK+pmPmG+ZAY0UKW3w+Z0yUhWH62E
NZv5avOfuEqe+SCXv66h9d2LAJnodMTptnLzNVZMe30qxcnqH3FLtfXpknUZv0ekhuNmvmk2tB+Y
0vFfB9tmjLzRnGG6/OdjOhT6a9zCPOnXTRVd5gpTjVafd9UDHObKimqsTscMCdb8MPzIq/mW5gNr
WyeuZKb96nRjijQyN7bK+tc5BBIYoKnY5ZfrIga7dafZ3Om3+UWZTPRuQzJn+XntouggjS9sfXm6
dqcBYw1CkLysVQHgVqvYkIVWRAfW3vStDEg5ujF0vH5tZxpATmAxladrnr4gZ47b213665pmD69D
k9IoRGDhcGPXmIVR3hyoOCQ6rgloFaTnp4qBiG7FS9XcXJAO4BfL6fRwfqmkLwFtnd4s5BwQ9Olo
CsKTtYU0AmNzeuN2Aicy6CpNMw7B/FPeDAD3afELt+zKc/SmCx1q2cuSQXvQwApgUFrlpreh6wtC
WhPOJ0WYs4cQJI0gS182Hq8JCU+1IyrRE0E/udKUFnOHND/93rSmHrBObn2wyWD/wsIRkEQolU93
CwOPvkdigw8JctlrGwvpctPvp4qbPjSwPmA6WWiLX6+bNJYr1VD+0CPhw0B2KmM+HFJ0kQdkyWuP
GCqsfvG+5t+bvEx9KiVkkcT1Ox2lfqqTPhB09KZFQIZXVhrsNXpQKWyjJTxZ5b2d7HNahiqU9veR
DPAVzO3oho4K4GHHeCggATnyGqSal6Ez2hsKDtK8v8szctNg1crc+VBbz6GPz8d9CXNUKIkKpelH
qVLJoTQ5uaFV6aGKiCMvtgKL2CxTty30d1ZVr9Lj/CdB0kUO7O9CSwcwwZyEHU09H7eO1u6bNl40
/aDvm16YR9noQc4T9q4DF8RJrfqYR86qJHW/pZzQILJq1WfWuDSqMdlnWm8c43G0D+iAODcH35Qs
PSjjju+rYbJ7DcqNNXHeUXACADxRljpIhSAAwrIiDc2xURvNE6OlLQyp7W40gNgkLq3ivm12lJeS
TwAbCZomq294vG+T5246i5rkpuwivqVWb22hBwLVJwV4E+xSKOxakPXbt7CQ7IYsDrVRe0aUL3yD
JaZ8eqaL0KTKgfdZtTVj50midJkKVoYtTGepUQ8w5j7RogEFwIzMNbKivVSximU+Zu/ZoDo3AkgY
2lmgxJnSulH4i8rjB1uOjTW3biuI10h71cnTQ2J0eCHpqAayU9wSi7haZUVr1stF5jXJc20b4jC/
wiyzS/DS+LSuZ7eNBo33QaOHmseGh5mxWIxMlY6KWCSYoR9VNesDcN8MHxJkyk2DSO1C0OyYkig9
tpGcHQ28xlozgYSy8bkKXW2Poh86L+VxESbo2fpssLx2NJTAMjAgMbNQT//xqFYD1FRDTyEmNjhk
URcxck/bFpIgijN6sNKDdoypT5V2xwrrGIRGMFDdFYEsGLz7yEyhXW/xbllW/QCkXREtEdMGe5Yq
g6/TyEFZGh0oIeofev44sKLYdgzrhL7JXtuaqIuxqO1QYYl5bGXy5sBFV5D8JRridAW9EBFkpW29
ZHW5K+ohX3YEpAgYxMg66m2XNXD8t0rC3Ja2xk7tsC4vmzWMKpj9QrGzpla8g+CPNIXQm8iqTaG9
rYrawzJK2mqpUtzBgX6bAH3hGY1Qd0WbRP445tmawnz9lIBSq3Eav6pgvMAQmqvhvCkZodF40MRV
nksdND+5geBdbffRC6ACWye2yH1vW/k2S3Vw28EjvMksgGKMDtQCMoj6kAAueGMNCkefyaWXNoZF
PuVDvEMIRQ7azHALvWkDQSHgHPEhgcpN2huPtgK0pazqAjzUsgoHnmcrUdoBy5OlKH21Rla21n1U
UaxtS5lpW4z2xmpgelhZLQVX3WDxmzJydcu1aEeAPF/OW80A0WlZKGDYDVJgd+MH5PSkBWWyts0L
MSzGDkZkovc3HevbZXZapWMl30/LeUQEARiQANdV5BqW0xkRw/bzmGz+MS+QctxiJvPnuSkAMDh4
2v48Y95kTIcU6IDY6i/HjFNRc3mnUvQK5FwA/l4/Tz4/+vPaqgRzctMV6/kqn7+zef3/eenSqhTI
niqZfypkLm8+/POY+T+ptZpVjnHv8/dfD//9eebdrLbuwD6ywy83+HnXp/Ms0cC+qqO3Pt3ddJnT
4fMlvtyDGO1N36+//DLbVKY/5zdNBxBeHKZH0JP79po/r3kqo6LIPbfH4f23x/nzW85XAPbCXIkl
UpyQQh60Y1ghMFwM8vAmI5vBpVC/ulMiqi3iwoLpDKIuOwOJT8C+AMWVyZlLYqPd0Er6wdux+wPX
IGajfyRplrsyLB0PKemrwBwbeVelDVtT4LTCwdb50S4V6AyopH8VDTLzWdr/YSZA2JWR/qZh6PWg
XcpvdbtDDn3ZYoqiU30rtEIPWlaL+2rA6iduNf7OBXDAU+FJkjzaSZc8O9pIoHc7tjfgydvLCtkU
S9Ghfc475kOwNH34dcdTO9Cbd6NKkKFmROO9AH80GNNY384F93k6kWb79na+rfkGgeCE1wBlZmO2
YdzsXtGZc0/nnB/nR0QSF1vPj20KoKy6vNPgbTORAGNbxocSwZmSdn9M7802dQvhP7Lmp0Pf76U8
E6uhj4ol0RV+UGoVjFEnJy9kiA+nt6RnkGnN059SAr4MmEjdXa1xtkhZ5Wya2HQ2FsKrF51V9Xdt
bWFiCgjLT2SM+fMd1wjxg7MLHrS4VwB/K9i61m16+gOSKVi3EddWsHBnK3msA9msqn2lpPFKOIUB
QdqWejzvh0fk1lK/7ZqlnSjKTVnnJYyj3AmqXJBQiiJroVs196TIACAHK1muEKguGikm7neD4tRv
BclE0NTGfSJUnKs78Q5kMeZqXa+EVaePSz72zcLqLGltDiP+yDDH1FwLUwlTs06R0m1WSUvG6gxD
YVe9CIu9pBnML7zWwC8Hh8uQsW7PC630INvd7Aw7729Tna5lYFJckcXgPFn6sDNUSBQNtQMQUCNr
u6wHbIUBFbdLBxb09kQSB+puWba58lg2+npQtAcIStI1K4b8Lh/HwkcOUshoJW4xmFLIt2nabk3y
6B5gu8pttBRTqApGg7aoH2WjBobJgqq8M5rwlWHebXdgomo8f+jiLH6oEeCmcqFuRQ/3IthrqePc
I2wJo/iTJgrgQRsOFSNgRa3OWeZZs7Xl/ibv+gfFEPtOkzYGgJTAILNXp4i29oAcOvDgFGt4MDD4
ec7QY5wHv0c0BBSuWGABbTggFP3oJPgoVVQCD4k5R7PR1rINTFE5mOCdUohPmfF9W74oAPLC8esk
oLZ3vobpIylAg+X9k0KB9NLEvpTawUMTh8qGmlduBKIejCOVq4/WhgCQqQqquSVEZhd1BoBr2wAh
y2Q4kmFR9ERt3AFniz6AyNBJtYp1b0WPaDR69QA3zitpbWCNezgHSX8fx+ByW7CPZ2UeIuDsDrQ9
SFCrGbi8yppY8b4rYc0ekAbG83uLWh8tB/WHwRYXiFLCJzYqwHjo0uiFDhfigEhwNQbBTF9KAyYP
CNC9IY6dBSoc0j3F3KbH2tIrB+cZxsul0gMJ29twE0caoBx9j3VVoa2U3MDXNTSAdxALiqTttdFm
gJJBYBYI8dYYW3/EUsM1UmUPp/u4l3ccYEYPAgTZDgpj6kpJkR1c2AJLOivNn2QV86c+qiB8Rrcl
giS3hiH1O2LSYVeKe2j/QMvCiulTjjSZABZVFkqxJG4pPKiUEDC0FLiWQE/zu4gaoCIR56nO0yPt
JfmYVJFyi+SajRGR0au1DL5AJnYCdC+EtaaZy3gvja6ZVvoOfsglryTkg8tj/1OLS9sdUiV7Anlx
05Hc+tEoMexiDCuWDPoQLoMTfmliOeTGBia76AmhCski+OoApToUEojanYg95Ern4NVVrgV6HLfM
6AcDgojlgMolRt54kJbUDjZUgJfUGPkyTtTq2KXZUtWTdzZW+R6mf9MHY7gMUlnPw7gCpWl+RZTC
3S7UmCzK6WVxCZO0uouKTdH17YJQjDAcBrSi4uIWRHKPQcDvhU1YehPT0TshojJgVQ/PRws5BpqX
x7h06AuCMhFSkaf1asj0aqvVEM6vMY3NIHEzavU2ro1gQIzJIjNlcH+lzFjHOYiAhMLYHtXw6ckG
klCIBR4iNxdaSYsnzD3BCh31NQws1q01Jk85zC+vUVbbQEnFdIt48S+/w1T/XHASrWSKlGG/6rpD
PNbVugIJd6eDXOXLXMKC3AaJq1F1y5dBF1znmVGtIwumjzyuD2ZrbqVYg0NGjsetgVX2ph0fVHRR
Nw6DxZ9WjrVmFUlv8jQOwD/0JeTMKUZZvrDBckJBaLXQpk1OxbETZuyLaiRLRQOiO2+7YinsODpC
KB5SbPKTNIz1/fynGO9NgemzPZbWhqaZ9hDBiMXzHPZeVuKdDFBoY8RnsoUwex0AtCKhZCcQ3tJi
Fr1Gio22hafVRggCsWHcj9xU66MnVJ04HGPtMettDKpVWW4lCbRvk1otUFcUjNE21g9aC66qYlZB
qpFho9Zqv6GD1G+aJH+JiflM4deE0SKarB75rSrb2W0GCzqq86F0AOgTlCZrZk7BGopk3ooJaoex
Mt50osYiUqV3aiTETd/BCDlKL7n2qFXVnQYQMRzQEr8lmeEJM6MLRDUpizKyRdg4WCjmVJbRhUcy
4GDihzaBHhEHbN04TS2BDMusFXzxz0ZDmyPGttY1ntj07hD8gggNrN+WvFTV06akKquuAHFSF/UW
xNJ6qxj1oU5sstWGLDloIALzEbM3HvAxSe4RHUeP/5er71p2Vde2/SJVkQTileAcRk4vqjlmACFA
BAkBX3+bPffda5/1QtnG2NjGUlfrLTT+mtHC5U+YHWELT2VmReQ8Ef7iRJW+lrU3XyjWX9bvrzjX
YE9MWx3dQQtEBVP0dg2dNog7YylBADqaBJe6bKNPYFkPYTf0p463MGucztVYTC/VQKeXuRIvk+kP
KnCGz4W+LxUNvkABcXNKhT5Q3o1PWvoYhDrWHHSr/RxoRJGgiz5vKskJnF9JdLxv5qqVR4N4sdJL
m9AO1xV9mUcsvr0HPl5hbNpsR6b8rO2Qe94XxQtttP30XQ2+M8xJ9/e7KLACiPsy2CmSh9V3NwYK
zg8QiryNX1C577f4jOt+rTnL0SShSRsqnqqi9c4wRXDPoSrhNUjRLETGc3eEI9QCSSItf9Rgg5h+
ivKI8SKvZlgRImaYHmbIqjIaIymQFhxshjYAJOoC8G45EiMcF4b8el7UgcYaqGDt7PWqls3ohc15
9Du0+LDcSyMkQlyZwGDtQqpbiKX7gkcBRHUDSQyaDi/4MkWqEJu7p4rKbavRn+Qy8DdLC4sUU8Go
lI5jjcRoHez9QvyYacxforDbktGCqj065YWBGAC6Axz0h7glj1B28GztF0xgcg2TGVPyxo0GdVH+
RS80OOLasKfCwH80HvHZ2W14Q5LiK5oolyI27pF3NeKpPYnGeCsbkBXsxvElcr2Y13yFsIld4zYl
TVts1tJWx0DZaO9rvbHf/RzAzL8OhouDfumPGX9q1DSwUbMlTAlbB0F6c7h35AJDzZE6l64+Ej3q
XRvphyZq+GXsHJoOUT9CXokg2Dbw0IKjqj/IUsldRTVIBVHxonp3uvDaVS8CqD0Qy2i+NmGg0gaJ
7AfMo7dcSCl3gkEqsXjzdCQeoKdFSXoi3Tbsu+AieY/4tTXCcimOD1XlxIexovHW9pgqMQ12GLCY
PliGPF2j5iCp9Rj+ZCvGzk0/fMVUrG/SdOsGWLr3I2ii71rIKyLAl+eK/rDe3D5FHJUCg3Vd7gaF
QkUE1koYI+WPMs12U9CmoSX1YfTbrWVyOVLrVjnSSO2xQlNio2Lxg3VgEjSVjLMmiBPXX9vMkokc
OmJQbYYI70zCIrglRCL13RgtMqujEfBVhywXUyJf1iD/2JttBejEh/dsMSNokPES023s/GITei1h
Gz5wLxJJ4CEjHDYh0CtqEj8s8R4csPlZtn61c1fYQFh43aTFOEAb6gOzKyckSY7I5J20gyT1eLKJ
aiMwz4bB3ypV/FJLSU98sagzhsCcwcoY4Lw2r8eBI9MV5MFgZ0tfP3BJYIlbFqBijguKq9voVFfE
T3Xv8xChHmOcgZJcblY3HJ55U1+IbYu84TX86mSzgouEJRDh3hU66/GZI57ZOg17CWd/43s1jPNt
2yULKpV9zUuZu9Uafy5x+9h6IM1EJFzOLADAFQwU2mF44j2AB3jtJte7BqvD0gqTah2R9Tea2Y9z
FC3gWECO645rnetNoYb5PCM2NPMVX7dN94BEx0MLA//J8cSH9sSNkRd6m4EE8ogf2ssWnPjizN/Q
XOgH7Sh7jvvmgl8eK46pFF9oRT4yiOJ/lIHZRLw7S6eozqwnwaPxTJSugoGbOdTekQyfPobeTy9V
cWhSxeM+7a1a8i7y5Be8GnHyQw+vhZXnXvzGbdx9UyEm1B1m2UBYbFHGSQ+YFuZpOQHqQ9oqZIH1
hFapQVIlsu5gEkPAzaK1tWeIR74mE/dvqEaCtBRx8UB0iZUU2LI5nYsm6VvWHPvDXBn/NRbuAOQJ
rTa3yZRx2HF0OMxXdZfHTj8e5hBw1fwUtT9b8NeyIlQ72zseKEyePghm0Tz01hOEOfpQr+riaMRr
zOPa7P24x1oqEn7e+lwfRt2aQxCE4HN0aBXd7tUWja2qHDv82haLm8j+oOEE2FgYECXwOui2NwCh
EboMJg8Stimigct5AVY+EJZigrj9oWqehODKoDoMbptlOlTNL3jNmH3TsVMNTCWVMkRSa9tPB3Qc
J6+H1XIJBicNwWIEn8+z5XJA21Lu3BFkOuInBY+bDPG807CilKkK/lyATwa4NM4GJ56PAYErR1uF
btLV0k2qAryzfixSMIezBYH2zbyD2d8t310JxJBuwDxJaAv2pAO656I2cxcvAFcKUAuKneIHxKhd
4F5T5oXbIxsk5IC8u/U6ttOHbcHAGn4EvUAU7YIE+CYDDeYttHTjw0UDKSYPXLRXQFzfFT7l3ABY
Jv4RIAzMfJb5WsaHwO28jNTIL60rpAt1qr/U0Qw8JCgQi6jGo8R7DLEtE44+MQYqe2jd9biArr6r
nLrcgG84QfCUr22P0Gr/2y8xPfgWmlS1H29h9qO3kSD0YTFy4UZvogFEPD05P2ElidYlbV40GCSm
xq+nB7odKxeBwV/eNILHIZnc1pMLmqW5GvHLUaBi9uGvlundLHtx0DqJK++rhAWSWOsScEy0Q+Jt
n4IM9jmOGCanNtpDCD1hPQk1yzTxxGEdS7EOeGyLNdrWZYFWncd2fSjeZlPbbYwqO62Jlll3nCPs
icBYmlZlcZ0VZeZ0YJvfOL5u3D5XrP4TgeybuB5MEQZlwVloxFPP/HazRHxbBPW8GYvgNy+bNUHS
vM4jTkB3bumSGwA/aezyJgPSzo8CgGoZf85FmEva2xzG0uB8Dfs1kvkYju/z5FdbywWiRQzxUtYj
PblFQDnlxbjxxBE53+eRut0WGAZcjaaDwlrYdMrNUWOvSU/tteolBUvWu7rNjcOK9c2o+CtlEztx
YMX7MJq3a0zHkxjt/9+gDZUWkwXGvzjqNEDBnmGGYonqNVjuzDGYmLBBxDOshioA2H0kxr1fkg2K
cJF0Ot6vA0gjyntHqX0tZ3FsiHyedRckPddJzeM6HRkuRGP5tlzjn2jzHMdhRJD64P6s8UfpV7fP
ncJxQWHdBAgC2XcSiWO8uVi7OLC8V+XJK8Y3z/HqbRdVWPvcNsvSgGVqiwuLEKNdy3GrGuett32q
SwnfcfQUwcxpIqQP12/BAPAkbvmYTmB2A6+1E2DhsQBnJmxTh/i/a7l0Gw8lcZ9ogP5HGUNlxky3
49AL/Ocxscb+8b43HGOxwTf2ByHOai8wCYUccfS8RJXjiDBOaTWoDSKqf3tVi5VU1cCwKWYfYNpg
JKjWHZ36ExLN+t395eKoCf6+8P3ufXN/s3+/eaDhIV20PSi2+N+i1RekyJvLyOKYw9oeKiKqY9MD
RFRtCOYNNOxHPvvLoRivogVxH2IKC2p/S73cBJ7dN7UB/xSXvNLtb3I7i9aH5FjRbt/evuTaCXYN
CJdONRebWb0HMjhQViERWXg2hXtIdTIAeZO6GxYYuHbDkYPpCOr3AigfU1WG5qqf1C2BG/VQw6Iq
nG6XdCOPEgsi68yHDs1ZWbeg3VdgTZMQqUkm2oC3QdOxwzXomMdpGvcOGNaa1hkQMdjb9UyldFhQ
ggLVPiJkpUxMcOMMR1GCAeUaC4nErJk84KryYfrlbFXdXWuUm54N/ASZWo8eFsKbcY0+1gVVJi1D
hjTwKNF0cRNV9l8o9MhxGATcfMZiBwoqfDdUo/Npqkf0E6d3J25/M2i1X0bPfQtY0185b7HCDMet
6dWtY+xj5C7Bv/ExLEfgYA4wXcuxvh8OcYecdd+HmIXNoLJ7eiPbVuUlrpUjkBXnwUrA0AKi7e9S
x0dZ6PjNBJHcjl4JkI3F8oXH3df9CViiQXNL1vpZLc641z2yuWeNOHJ05Hb3Z7iAxNIAxd4VCkeC
ZZ8LVLqJ5HekspAz79sT3ZjhgkGrq1L80kEJkN6PLMomr9e1/AQMXG2Ya8sDL2371N4+zv0ZfaNf
Vk/J16AJMIeGhb+lmHtfXWEe7k+AQkInpRjmRx3z+RAsDaRjLIw+V6y5dDT4356Z15SUKIMwH/Xn
kmBxdD+0ki+LYd2PgrYSstPJHE0FhH8kNf375q6MDwVGhXdAC0Aw0PnYrdawZ2Sff99fwXf6341Y
9DOm1nYfQBW1WbHQfY+k3N/fuxkKTBlRRK43+4Jja/s4k4BXfnDAAreTKxZfZTUZ+InKwb/ASBaO
t7ffhRkLC9d6+EToHAcs7LaHCKPHI/h+WOrdDjVx+Uy6dnxlflnsEEwQbTXV6yvyBR7vr41+BQYh
0VFcjGrE9K6iXM7r8sk5PPArZV6QHvSBgcRJuYeyIsaaGgy6IenmEZVog85Ax1Yk/DCys/ZFRNzP
bLCQrfLLnWkX+865+SrWEPljguYgHA4oz7zuYor4x6KhkAyn+EfEbAOVxeBd6mkowSrsp7TAVPWD
RN7BF+H01jJT78ZQdVs7S/ghumt+f0Lf2TILcE2dRIhvsFTgQa/Twn5I2r5h4VG9UAMgL2YziJV2
db9Cfb3vt7dYxcLR1REsh+qp4QC9/x4ouExaGbNHv8RfwbENFsu3V/S619oz5isScA3DjGb39Tz0
L3Ndvt73xxAhJI3Q4bUVKzlpt0ED//YhzNRs3IJH7wpOuNuh8cqdaIn7xmOyvz+BhfOctrNiZ7/h
0cURvQTKhO8FP9+15qt5VWAj76LS97GwHJvPBouy+5FxoRGPME/iRPuZnRhDfnjDLm03NM8NRrzn
fm2DhMQICrzfjRnKAO11v+73/m5C4BZVv07Hv0fJUhyKuIMcF318lVYtf2w5lh8YWJtnQcZhJwVq
UTP4/3kLRsB2JR1WQ7dnoFEXbiLP19n91e+PBfzJqEE83Y8JUFXmRgYg3t9OMJoIfTTi5z+nTNtd
XUsOalY/HzGo6HeF0lhAHPBswf2CQkGjSdfo904v4og6R4NQjLtN1bm524fgmdzucoygSa3wpQ7g
Jb2b9olJ3byRqAyvY0g+7688GWgk2AqA434MeIgdStrW7u/HSO2+wnfdPIy0Ma/Am25jnH5nrezO
7dAicvX2Rm4YNmjpB5BL3O7Wrl+nnXKwhL29b0/ptqiUeu6xNEA4VvD33ENI4o5FExgMijgo0nzN
V9dxcXngIOR1dUDvJ36+7x2CawUW0JsFveja8/Xr/qTZoI0W3iDk+92yQ/9Uq3L5e+6oKV41sokf
6KCHV3dZUCSjCqjGqT+GjO01hoz9Sj6amj6JwMJVTX6MaNKeOLBH2cUsBb9Io0opnPNqRnSQkXGL
CHV8OGE9dBluO+63/tmgYrepsX6Ejgqect/U7gwa3v2mWRQ8IStZbv/nwb83ewIUG4qF/T8H+v26
ADQWFxkBc5CNO89/z2acFAo8s+T11Bn0CG4nIiFOXBD3PDY79LI+74/5pW//cwi6BzTvboUYhsfM
Gy3gRjOKJaENruwCw9TZI3GxUdQF9HJ7THboJJjeFlnrFpCQodMIl83wZ+vxDXfV+ImuSgIi0a3t
1DinMF7KM9DPMJNlwC8DZjRcHG0K4Mj5Mk5U4KAB3anZLO+BqgCOEKSyh+Bhl2u7663e+6pTCaoN
lP9GgrVGC329b7gd9NUGbbkdTEv/vUNKz92QkZJ/71AMwtMKJ5feX6UAcft6f6lgVAT0VQVY/fYe
98fut+CohPzsNnD/vaNcoz7vCUg4/zoiripozqoKy4v/+1L9ArJyybjJ/nn5+1MQoWay0UagMt8+
1v2x+2YteY16GUkv/9pRTZBroIk5/HsHqIRuGkHCm//zKvdbQL4xPLklmpT//RLvt5wZKsKeo5T8
1w5X37wjhh74y3+PuJ/GykiQWJj/bu87/vkSeQ0hqu5C/XfHfe/9iMWJgIoMVfjvHaATA3IcwSb9
58n3W6OvROKvPnLK/u+XaAf7KwpFuf/X4xKUrclQ8/fxYS2DfCqmc+hVfubF4UerKpEXQBZBh5gk
qPReXi3TNhrQ/+zWimVFD5y/HdmjbT7iwvMvM/R+aY1fhhQsW0ZgDoW0RT4CYcCawrlg2c3BK0RV
j38dBxkahd9eVNCeeQyCP+0FQepYeYCaDnTGONxPmEMzVn46Ru2mKTj4Qe2d5gHofPwQIFfrDeZu
LwO835IuLuejAm0fauCBplOLEKXFQDhZ1mhYQeOXe2uG2VvtVIyIHi1dLHLVphexwFoLxBbyWfev
nJM1iSPtpdSgo8o6WQKzQiXdQ0Q6TdvFxMc0Kv94AEi23dTXObWPhTCPoz+Db4x2YMpjOWSLC0bP
AsACvnYtjJdbZmmO6+zQY0BMSBnuLTTd5SBrEKOkSgwjHyhlf2PF/o7V/7cH5KoHjlFTiw64hPXO
EIsGC9l18yeSQOWQ+eWDPaleHJgAz7wtAPnH5Wv7uzCOeSWQwSKcETD0hGw8l6Slg3lAV3OVA7OA
RNd/veXeZLSpYSXoNH+mdtqptnzVypl+BdEKieDJMQ9FhEmQClICuWYk6eS878MhhT1hspQoLk3v
XsG0KbJSHqtCFdcWLA4P4jKM+TyRgdsIfMkNbISb4oDF07RfzKWqXadMCNqnBKIQtGwTfBPIL0rr
0lX4BILxBkX2qD/b8zi6nkyyGmz2beHM8RlX0AxDnKc4QFb3QqEcXhgQLG9TdCREJrtQb616Yo2+
afuGIRFIjKmdpvqj+ygnZrmNnyGgWcBqqcEsfXH9Hka5oKqCDz3ZnRZldCIB6uR5pPiiMPSi/1Un
kStvPdVYPTJcZ5Hbqjevh9yIr9EPB40/MOkHkPMZpsflfndxykNN2AxhIfa6Jq526DUE2f1QSfi4
wdKw2dz3zgiCzwiA+u2EQIVDWcMOseAaroEGbF587PAV3w+Wj2NTnu530bXuE2md9e9dJ2Y3PXxc
n2PTR69tX/+hzkrP9+cCfPpRR3S83PdVkX7TXVVeYY3ZghJhuhyKySitWfAdiPHad9PGVSBu6zpq
N13nrTeiL0wh13L0zj307UvCg8BLlAnFpnbRjv/fJ/jtkEnlT0dwK70zsf57WS3hxi7Qk0yF2CFy
+qeOoSW15qbTX9B/hQQLOdRp7DGAQeiRIDcgZYRdlkleoSEubiwInkWY1bOyAXBe//Crw+rp7cr5
pYnMQYQnqqtDsVL0HNY4tYDwhwEBcXMOFvRr3MtXALBHRsY/Maky99FUYODMiwBBews8LUbzBzOM
6UZ2RsG04uq3Dc0dE/OEjfa988yay6p6kICvkjgGYsEMay/1kLQDeZ1aAMWkfebjkoZBcE4tKiPb
Ik6+gVq7gqA9wsl1zE0WKSHSisCs9xxc8161ZzzYuI7YibL7qEh5CWE5FRfVtVPQFoMFWnaEnuIB
XWCIk696xOpqdt66TvBkDUa9lQW0sU3xHlLCH1Qj/gwzQdNFzMcqbL0DxDuwx/H6lASx2Y2FoTlo
AS/CDL+qcjJJ18XbUU9PXhttfA2y09wESDKo0SrvFQ3ToOHpSptT1a05aqI9zKSzkLIvp4nBO1fI
xqhwDa3Ds+QoaWpdX0QXOngqhV1CUCJcfA63CqSjg9MPDzCJhkxnCkSS+LUtt95aZuGgTrov0buS
Otqp0gM9SXqHFeJR2s6g9nPHyaCy/rXgkwZVcR7Dvjj0U5kvxfDZwOpVrBsW/I7mcYAkeygyv/Lg
/wagxoC7nGglWRJP5YpG6ADRLXqujmh+eyZFOUkTbtojF9MmkmrdDssVHgdBDqduWMY9x4borFpn
NKv0DO1F9zseIxgoooRCCeH+5LpHGa/eqjnMRjI9RX21703c7GF/n/h9qDLD3W/VrfG294tEkILm
a4haQzL2NQp7ncHQegmZp2GNjVUoL+Ozrhe0KhcGQILJLRD2/smt5kckp0P13gNl48Wcq8IkLUQw
D21Z7yjg+kSxek3V/Iz2HoR2xPsNEbd/iX11Hp0+5WwghwqdSTRVX91Ah4k/AmFcZvSHErhiFqAj
gmxTItL7WHZ5qKRNFz53KWvkDi3xtGCc59w4PUidXZe3q5vPCisdQGeQBSZW0M1I+4xU78rIKi9K
/1fnFDdRMxhXN62uH5nvVfdPvAzfapf/1OjC5avnbtfg7mYPBmppMhrgRSpHzFtDVoW2ajBfZClx
Ca6DzdZSd5gPVvB0VXy63xPE6873W8V/b90fo1P4MdgJyBBFt1dW3TlY7SeUKXCIut2bb69VtlSd
b4qpzRh24HHfdtyfe7/1z+b+mAYfzCdKHBaFTmfIQRePQPs6R9qO55CU6RQ+atcGh/vpuO1YZ8Sf
SPrPeRYWnhzMRS1Dtk5dNGdpuzpXAylSqlUE1xD0Aga0t2y0Ps6V8z2iC4Bf9xmGHElPfkO9nDiF
B3XCPsDfFXkt6tG5bUDdD09z2JzaVv6mlIhNTwPQRGD4UUb1uB/hsoSfsB4zCQgjKwc4Mt/ba44u
nnxc5Lvax2ztkLJ4im6PdUQgTAHxI2C7OK9A3GeYbgi+q4lbnOfY/4XsP/IAqo63MyuIbjRa+bNH
+z2B6dm2AQMTJGUxkYRLC/sYH8rGqYLqkyN0UbQ/4yZmB2ct50srPH+v7Po4jL9ap3ZPYKJ2awJ1
SIhVIroYntui6ClqlIaANr4mrJIQf1Llq6/szggMs8R1rqWclsdCjxl08vMDQoG3JVpiT4VwvRw+
EViAriRbnB5cndo0eyF6nTeydzdxcStpIwciVmKqrc97lYdeDSa06GrURWR+thMk80HXnolBe1ov
i31y/UdRN58zQNoriePuzegZSq9WPN3viXJL/pTLEDyM7oK/LlvqB7f/XUU9OQ91+WIXSvY1JMHX
VnsyuznYfxbTfGhmcO2XsBj2HqndLOiLMYsKaAcdfLwcuCJU52x+uG80QNPLCklwOVP1GSn6Bkpe
0mFB71UjvY5YYELRFLEDcRybg0+CJh3vgg83XDcxjd/6eQ599JQFCvSYSy+pZqH2srdhbr3lUIKT
c4RUWKlk4hPLOwOWiyUdT5QbVIdZaIT3MtQ2ZQjvHk2HNQl49xjUGCDAHv4sB4WAOdqphw7mD9kK
8mFSQaCXdgz1G52i+ie0j2ffFdVrZF5iNFMv0Lfpw9yC+6YaebFDsGUSE2IX0+rJId2r8hFOj95h
Pz+X0SQ+YHQTBD7auhSCTyQ5/OlFOGzKG9fJteuA1OSgPzls0xZV99F4lbOvpivIN8W5LvG5YIMl
3iSglyNboaOHnzNMSpgDtw6sqLd0buDxKsfxsel8vhsM714UPsDGmCVKA8Mu7ujSC7fCOY2jbzPY
DszvBdgzLqwP4qAofgdN/duNV/dd+SREjy+jzKlPDTptWQnK2X7qOUVA6GxzAzA1R1/cuTQAJ9Hm
eRpulK4GvfAmUMVjr3UuuJqebo/UBn89h5pPCIDkmQANR41qyIZK+mU71znVXRdAuo81BsiaXdPF
57rA2j3qKF6lJAzjpavQA7T86oOq5YhFfbPChjCXcaGSYeNbTKS6jLqht45bm1QDdPqwj4CsnwBw
m6fiyY2i5hDBRw0KqqI8gSXC9rzV8O4I42S8cckGiyUZlgrVgdiVHTnozikYx1GCMtnshtJrdoXo
59yvgZEu2nQ/4I7xtrJ5OoVN7Cd93dqLV8YoRdWjR9adtHX0GQlyGWGsitjCle+qyT1EYA294PpX
6DX7CPQTRb0TvrGn1mnrXXG7BVF6DSaVrfcEHTJSgG2Qkqq2J2K7K3Wk3nNlMOpyP9rNA5C/eoRT
jyMq+6D8YYCe1LQpipbqCq6DD3eGkD/MEu8YrITkjrQrgneLOAVCWCULyB4c8s+tBmU+m3tPAiyW
SzpyKABKwEaBGbuj72BtKYKRn2a07LOI1QxLRUjq+qkZd9XM4LPVnnQj8R+5zQr6RqNq9act+z3a
VPSt01+thLJiofF0tbfFdI2mc7SsD0Wv3axpOpHFw+rnUsfjvnA6valH8QknIPs0dadOhdUnpAPu
zqPoilOwDL8AqG9YEYdAjSIG5N7znsIAy3bQC/XWLfx3uEx0T30ZfTTo/YEu4KDKQpMyX2S0pGCI
0heOrrZyR+fddWDaYgMtEq+pNoFvyVuI1KrNJMFsgDrjnSwdfYuE90kjyEWc+MbMJH5GwZLdTn5J
n1HgoQSJq3MUQXgPYtLFkOAy28Y7xSHJxTKNYFQt3nmpz1NYel9QOMpNA8PdPbcWFUuvmx2QBAX2
c1vuItTYoEFM/mmoKTZN9bRATX4epLM+NyN65+P0gvBgGO6EfuoAQJvUGlzvm7jpT0x78XEORbWB
G5CfslX0D8RqrObge7CPIiBRTP0hqvplJtGkLfe+K+Pxx/BSgXcWEE2f7xuhm3c/8k5eI6OnagWn
Wg+wvupdEAscI/JZeNF+YANCd0pRbMGz91/9hj22uLX3l749MGeqngIX4rMSrnOfAtyEwi3Z92Dl
ZWY+f1SF/6cog2bDGA2yEF3TJywJfjkhVHLjjRta2/YXjFyWbWOHF7SBHHCXSwjZA7nHYq4+zLcG
BiZmdy84Wi9xPL4GQ4nowg7/DVRjEGQ61HvjoX82a0C+STQjjLowArxc6EGSopMuCKWueGCwGiGV
D971uCJjfvQeBkeGyd3pZASvcqz6+KOrZpq7ItyzAfydmXiIPIB491vMvwbj6n0EReUeRtg7v4zl
e+B1zlaGzZpDKrLRN17jBDedHMzbKB0MAvvkUJ8PNBzH3APhCLRmTKUOLM2GVlYnDBug5rsMoh2Y
jd3/SrYIXsfFwqLhJpZFy4H7gJnnboQVrinZIZSVyYqF98+SVrt64N4jq2bYE9OmeingJyXgbnFY
wHo41ze2LaQv8jw5c4qWdAJp8YX0BftQvj+lqoZtyyQE7Ox1kaO13O6MXUqYoCAwWrLneqXqEntx
Xtt53UPT0by4rQVRXPKHEisEYwaRm7o+wP0UvkgQbVN3I1zbfcihjw6Fb0EGUGip8MmZjuBkUzSr
qf/UK4BVRT+PB6YLuxO10kmLBkXiCdG8ubAiO7hOV6W26iBEbe1PyFOLwcZ/jDuhC1H32xGnmVNj
i32lmclXNrL3brj46EyfSw/EKKxpQVnq4bxUxOvGRt5zTMPiCKFrtWUF8D0pXLQk4E3zMMedzJYJ
kiUmDJo7UxfuQOdxc0C9deYTEqM3iMukBdkctOcog4KqfRgbdtDCoCU2TuWOeARed2NV7+0NlSgd
54VBOJDDUDp+nsyBQq0WML941KFBEKtXYs0FzTYGo4WQ8LMJoidYDrey/IrA1QcO4VfAA7qbCMgr
XhWzm6oDiLjC42WzjBaLD9HIc9z+GMq2f638adgqB/bM900ZjO4vSnbyprnRjPqoWEm7WW9/Xkx0
c1Yhy313/y/f705qCHJS1kfom+rPMRwydKzpc9lFhzWW/VET5PIqImp0CyBAgZKmeZ/Q2pnsQH+P
kchqB/oXMo0dCmjnAQ6q0U+C2ep/boA5+/84O6/lurXsiv5K131HG8BG2i7ffjg58CQmkXpBURSF
nDO+3gPsti0d3SJtd91iSU2KB3HvFeYcC+FuvxbhUB216UvcTUIvOoCACJxx2pXN7fufEFLMTW9g
IK7t34nJQaIatbLAj4AetdDura7bx2YsT5ER3PKYIZ9hnMYlrR1MFQ18FKRxN6QIxrZRknBBb6fa
yCYrtoiLvmOdCm5tg56+oesmt6UObgNFdY5VIlHrJgv0SjapcR2vak1R8f07+spOuNeiRmSeq0Ti
aLtdpyo2vpLcvLSMZJh0jErFda3LSFt4PryXvFR36I+a12FfDka3dZuR8k8rtH1kjf3aK907Y7LL
dG5FkZgic6s32c3gjrM0s8y7YFD6k2EO23yg3OxVyAsx0+qHgMx5HvWKvaUDWwfSfQk93VsKdt19
XpTa2UTSMrO9pvtWueEpBge6znmC53EiqdaQ3EdZtMq9vFo1KjXcsQOENQTqvd8O5M1kK86il/TQ
VNNy93iIlUXn2eozLfZl7MnsUYC4W3eRcqj1MSLv7q3nMM6w04/Dq1d0+mz0huKiu9Rj3d4M1zLD
tcn4kejRbZp+Z5eEKQkbr67H7lPNIpt0tvmkd128bFjPb+jX64e+b9HMVgpd60Y+tvUQreIce3QS
BP5CS0SzjSyE5I3NdWgUyql+Wz80VfdCUN2dNAdjSWYPDmo4TFK1Et06aiapCPkqpYA0eUUnL47v
X0K3b27qPEP2zWbgFW4OCInIsC5iZTOqNUJrz4Deg+YTaYmLim36/0zRfW2Ios+ydW/iNLYfldZQ
VmFTR8DwdoVb4VCZvriKTRmxVc0lNvvmrrHgCQ9NfaT1MQVZ2sHuwi+1UdL/HzTUbbkRo5VxtbWe
GWAZA92c2cIp9jIOva1iO2QzvanxUrcmch5Z1MFTmJVEaUVfzyuhD6tQl/VOVMGdgwrg8P6lU9Kn
ykmTpR6U5dyu8+GLp0xLhUERQvbRyYxcsYI4YB+cms2M4Ge8MWAzLBtglKgXnX7RpS50w7p/ymqd
WlOSmvOuLPLHKivShWTTRaqmP4+Vy6gBYwxOELz6TTeUL8HkPEpRot7kIpczr6vdhZeF0+OHKJYh
1N1mSEdc8X12HDwj3ChhA1K6dcW68DVrUXS8vUN1EeZdM2CI1WVhXtjpkQs1AQWQ2FhI4XYno03P
9IsHLILhwnUsRNqRZZ8hHC7iplZuU01bKlWcHUKWcKr9W6JLhOdsOkvDof9jKmAAcazO340/ah5T
0wi4qI5JzBhaen8BwPU6mJ7cliXmCl9zfWB5lIqFSNjt7TG6acp0Wze8UCN2iFU00Vspjq1MsjTS
pwH/WPci1Ny+KxMmxyQCVinAu+45i+Y+quRnFM6vXjRYB83AH5qiKTykbThN5uR9yzS0RWbel8tM
igcuaD9LiqycZ+2LlVTuTFEC+zTZs3dhUz0UvRg5UI+XzUaWNk3oO8oBAz3WO3kc+6xi/8YogBbZ
ZaeHEoqoZDijadpmipnMGz3BUzV5jAxYppWP0TY3PO0beRU7WNY8Yyf97tHBOBcRQ8TJHPJ9Epa3
haq6qJCTY5923bGsMrFGM0eSQdiwT0ANBFqFEMnrD2oZubcQ+aAb9sr3bt/4w9lkCXssWirNaRgt
ResV94rfuWeRjXc0MsNlS3PjGA7rPgMdTAWouyRqYj4r45DPC5CBt5Galqu0LZsbFanYog9R1ch7
Pw3lSTWp/4EBji/sPnNX07yQDXc2NKw6nc6AMKya9q4iumLtiYdb0SLIUJUEaZ2rYxSwR/O+yAlK
KOizyCuDQCBo9gswHWJNiys7267+2sfd8BTqwdaJ4hZHajg8BV5xbHLmcnWQwFbtu9dhNPBZObY7
a3sUEG0RvAV+HT1FSuiugFOoK5XFdp6ZZbWlaggEgIIRvunUvGXT8M44jddGSsIBC+fZd1sM3e0z
ilEypEz5BusSjp3rZitTD7EMm181kL3baYDnrNEM9a6kWAPguTfXVCiA94kiZdYKfukcV9Q61v3v
pVEGX0RHX6VpKKHK6ojQknWn8psvjtY76zTL2lmGFnVe5Ka1qRWnXeR4INcNn3mb+heWATQqslqr
WobcujDuKwKVjNv8lTIMeEp7YbtZsVdM6kgA76pt19NpdBNyIB9G1iiqV7e3sr0SZNYi1hRv34+6
OjMUL1xVSIVOXVRboGuLaVl1XkWeLmy6B2+VY8/G+DUuev+O9hjkvpalWZYDtkhP3evNnW1n3py+
sTt/X2ZJrCkoFc1zl6v12RPBj1G3cBg/+jb1wcT260ts0kptRrlM6lpZQXttgCJFVC3piS9zlwrz
6CTObTIk+aJsLazFTZSuAIatYoeu4JiO7cmUobaxhqgn9ZYPVlPQDGvMdaT2+i4fxy9QO8AM5Zyn
J4pHhV1hnjjIrjJnUE5h5Ri7yqF5m+MjRnRPbUeBRZJVxmMUJCi9wgyYb/foyNz4ptT6oS2ds5cX
7/FosOsNbdPYvbd//yJsML2pzG9SszSOQg/e+q4oF6g9J91ejys4N/aZb+Xn9y8a1VoB4OJou6gg
bc9ZdXrqHkpFLdauj+XPyg3l7CIeXAcqYDQYNXrtN881xERJi6NWHm3Q23cyGKP7NNiJaHypKcmz
d4viAML3nBR+tsSkWZ0ju3uCohCsaqVp5uglxxOx1r4oS4C8+IhH9IbnwRf9uXO/9WbTYAplG9IE
UkUy4ZkcAQIxkzJfvddbgrQsl52R22clZOnEhwq614NFVaIZPiBEr2YDKdM+sKxTAiptR58NbUnc
bN+jY3bhQ1SLGtlura5y3MckURml7Cp4tXrL2mSYjiix3Lqiyb8lVJAXZV1orEoKgCioheWIiQNn
ISGcuS4AtiNV6sybVFCOtOwkXdmh1d0Y3So3iTJKVQd+OITLuIzdObVa+1b6ESIrP6c1aVO/Uodx
q8U5U5ILJyElShksEaabzsKpbIpD3iBL9kw7hGGdkc/1DrV9zjjqrdWIxW1Fch3d6BTCATlle+x/
7tLjjC9NmkTzYDWK0uGdr837rrS+QCbql3nMTpKM+YVeXcEq3Tx7FkcSkwRsrXpcjUTUNG07d9Oa
5RFCTXoXD1k501ucmCBAvxGc43OUxQGPCw+saZuoKKs7ZOfGixnzJiqIl6D6BW94GV2Mp6oPIHYS
GDauvHegmRURYQjGmORbUJenwRrzHz6mHb10vQuOpnCRRPlShz38klJOZkagEp4r5Ap9UThnvbgb
ZY/lsrKN28LOvwHeXheKyaxSLX5xEhzXCirdW++uSW26Rq7f3BQquuTGiowVZCBUtEpG8NhAJFHR
zsLWfOxSXM9D20yyXiYPgQ+zjlUZfY998S0Qgbjx6a2t7Ip92y7dYuNY/rhwZBWtpEazg+gf5KNg
pTPSh3ZSG9pOpW0JudxZ4+q7tBuK18wrvoN6jZ9Tu7BnACvQsbgu/N+yCg7uGL0KD4Nha/j2MoFy
B+K0AVPVUgxWLUnfv5MAc0GuQgw/V7DUVb/U4ZKU/cppNX1eagJtdAj3uEpd8+y3SrkOqOrMyABq
w8Sd5zgtFimgwm1UByUFlUKj6K9wv8gDnMardiVVI5RksCdn7r4CwbzLqtrbv38xG1tfOzhPD3mb
0quvB7kfglzutelPVTOqC7uEMcpyrqO4/TICKNq1yH7ZNIV3H2djdFQTy0VI5fe3suEy60ZJPBM1
zsbJomEfNa6x0DVE45CPmBUUGvFN7fSvXoUX1ZUGnA1bW441D0g8qohFXFkDFtZQ3aTcrwB00gk1
HcPcCTYwRO4b2eOES7Rz1ctwaw34v1CuwlwzFYbwBPZeL8BVAWnOFvg17BUTHLIligExV0oWTV1v
BD4M1I0Kb31aJePCsw2xobP5VW+SfVgJ784MUbvSPVaWAzasZedqwyqITXMWAfrfEMFmMK29ioqO
FizDtJlPdoAFq0x9G5FLbf3WfcisniczT22c+er3sZtIYviTTLUtL6NaYkxIADLx72hbyv5NlPZN
3tVstZ72VtUCJFKc9hu1mtOB4rkJdA2cIv5l1X6OvFTZwzLdth72xL7gtaZx1C7bxJvexSkd9bl5
TTJrFWVTawV1oi6DM+At8kKhZdfTvrfor5r9k6JG6QLIRDFn2hpUQ8RDuUOOj7n/k5lxYpp089Mk
HN0WzOu2NGmjlDEQqFxNbRnjJoqMDp2BLs2vtEJNwA+htSenYrkcDWtjV9JfdibRIwZD/0BITpJR
6fURmtm4pe753es4obDWw2Vu6nvCrbWN4udMThKcy6xajaM0XlQdU7EPJ5uZajXCFznOZcfMhyLF
tdWEkXpg61APjtV+i0xuUtRrPXmtkTF/wj85hdl9Mi5Lvx7oMZ25aRmWNDRVFaSMXJmfZjdm5RiT
guXUnrpcIZh1xnk7KvmZQR/5CjOrt5JprG1TmLMJQPupOALnVQNF4Qd9udK9l7RSY+5rFqLX9KjI
Yt0BuNU788KTwzmwTFLSodz/NDnlX6NJ/pY2yTkLQO7++cfV2KvphjGSV9NVUzMsCxHdr4dN7FSM
4BsyovbhAPBM26VBsu2bcViICDw0hf5xPsbOZ4NsryZ98bmGrU1j3EAa0xd5n/X20+WqQyVzYyOA
PjIIY9VRW9EiamsahFwgO5s6ND+ZfHU1NOn9A4VJsmEIhmxAWfr1RCPNz1rb9zlROJPbFoVucfG1
BqGL4aafXNTr2eN8mElTRiMv06cyunr1Gpi9E5pVSLQWuL2/U5MhO6TVcHE13C5GlFlnPZUty3mm
PhgGnSI0t6JurRu305/wfqiniLEFlSIUjK8R5ASaNp88r7/fd5slz+Qm6Iyy0/WrIxSO6Vq121Fg
IZPa4gbDXpRkO6yFwHkEDRN2vSOYg/D08fN2tUDgx54GqjpM5bENg1GxV7eBOQ1OkXUCwOmUYFD1
uTjqJNyTTrj5+JOmOT5XaxF2UtgllmNqAo361Sm2OSotYlIQSoIdq/8iuzS9Z9WlK2gEwHYa46w5
z16uGHcSAo4L6ozpGE05r40svi0GvVskZhGt3v/aQOK/FbZ271WfrJl/8bA4NvM8CQYkLSRhXb2C
ZITSb6okmVdjpFJLSrIb3sE3WdrYoyUmCQ277aVhshgegCAW6QUR9bgsKy3ak83LFbAk7bZ+yxmo
UVFlXn18HfXfrqMBF0jTdc7OMafX5+rNMbReN7UxmdMz3et0dJkMlMttZvv6sjLSiZIWZGtEifGS
E3jLgta7d9XkIVWGcGV1WnVE+l8dM4Pyw1CUNJwp4oOWJG5NOlHPVIYHr/HMip2p+Mu2S1YFVoJX
uyhi+GARtLBIxVkwRb1V2i8+PrvruaA8hrrBiEObh8SkrqBdnV1mqbmEAABOsTLvTVQdild9j9xu
QWl26UXq1ou06q3RZ3rpR18DM3lMIQDdU7r4bAbgNAbvp71T6KbJ/D/V0ugk8sTKqyOhT9SopIc0
JMZCzvtMS+eNUEckODjoHOYNrdG84FgdzM04DgcVp0jSjW9tkBWzoGm/fXxhxNXhTBfGtFSD98aQ
NB6vF0ydEkQSaMBLI5jDhZS7sVYhVHQqM148hiCB4WL2hnJjKWZ9E8r0q1HFp3d2wxgqKxyi+dql
CsZoEXs9MFDrqas7oKVxezRGOr/W2G31QfgLP63GXd6F7RmtcoHNWEmWBuOSElGg/cInKaNwmEM0
wTOgRd4W5Oknz8D7qfx05d9PlX1b46KzPunO1RsIg5DW7VRtIyeC1MHzvjVksWEgwrinFa/cKVX3
VsvC2DCBbZUFk2Dfxoz9Lilx+tqdq8KnO6snJ8PZDrrmHo2C8lsfGremJj87XutqEt90vBYxhqCQ
RKRlXq9sNF+Tkd2S0mQ/XjJJFqpF7a1WheMsghN9bNsIP0lih5uhr+9pqrn7luByrSNgZVDSUz+4
1nPWgLfSbaufA0d9KUXgw3M0wQO6zONB6kwlXOTreLQUaG0F01NiytQVc40gq5ANoD86vfuTm7i2
qXr0+TapIx9NC6y2uOUO9jY4jjpyxn3YpWBDU89clSDKV36RAmczgLR5qLpurEFS+hQV0EffD7dh
MIzztAUXrSU+WFndemyzNr5pqvY1IVOZuT5Owlo6CAmV4M53OhWyoNyCbsgptg903ro7L3UgvIjg
kyflevIte6Uq4NqZjJLWBPvm1fZVoQs01cBP5pTxDbJxlw7y14BoLaPf/K2NVX+umV2y91reXsJB
osFBnFSmeaB3f4sTxbzNFCG2H7+r08rw0/MrkGPYmmYbLM6q/vsOEiWhpIArmQyXNUdVad9zY14c
e28jr/vkGlxFDu87+DQWlqABRqJpXG2ryhiVrcGnoU+gw+2Ket6iOkm8lYjuOivEbjFg9v34BK+j
6/cPNXWcg8zcleyI02L1U7jY5GGrWBSqZ0NlGs8ZvYgFZx3eyGzolomKUiZEjDx3msR/1QFRVKHn
zX1HPhV1md9Qya72QXrPVJ8zaYYHYnQmGzcAaORbh6QvsGWOeLo/PujrAdfvB22rpmrwPx4Z4+ph
6RtRORatrFnj50AljO7Sy6TeCIHRVaJsXlh9bq/ykDZrPSSMI7uLtDL8ZFv57XaZJlE9gS8D86YB
6Fe7Si7D2qejGcyTnHG2Azornl8V6RbThNTt1EtpWivffXLq06n98kRaum0TMXDPpCqIg3+9X6aD
czSXaF8tuHkXd2z7Jcm0D/vFQ7aitC9Zp4cbn/7LtoCMJqcf+OQQrhIyoU+HMB2AbhJzWtcRrgWp
nPFLeTAPXvBp4d7L1fvOxvyi1bK96fN0qVk+HAlATrbebv7Zd/34GH4Ldi1B78BQNcOE+gL77der
UJl22YUDWE2hdN9dOu5zmTXfY5019+MPugrROFcmJtvS4CFjxLm4ftL8IdByvQxx+tghwySjx0aF
GTDAbilr9PqqJOStXgW0+o8/9y9O0LI0SzVZgqQ05LRR/fRadip1DzYWZda7Od2+6QxjJQrpBPKn
Tz7qL87RIWGAgqtPydz7wNifPit2LZPCDY3bXHjDPCuS/mx2JvOSvS9q0j4ZKOoORRUaGy9+t026
zjGj9jlTHHf42ui484UPMVLPk21Hye2CctqRN1YeYN6pegzergd1JeuaZZS1EqNPsmZAjpznWiAu
UVwDJUDgCopu5TnZsO9IDwYvgZs2QS8LZ5LFiF2AoucIbnRJr39j16wNvG4kO3jAFq4voq9lr2Lc
9cQ2YhAYzoa+mTA2Z+b0DJRJo+ZSCPZFXccfl2XKuHS9In6qLIj9jo8mU3ci4F+RejRjazwqeTx+
ckev8nKeJAw6lmHyzlKeZGjbr3c0rVsnD6vAn4Pl0HEV9Re7RAPbOo+Jg7pa0i2cfXJj+Y2/LhWI
cXk7pqnXRDbXz9AEvOlTn4hSK1okv91DmzQPKn/++GN+f3wMY9o72Cs1S/st8QyDEKk2Avc5Dlqy
bc2496xiwH0H47Z2l4bXzpUqOxpIoD45wd9WYC6pw+xYG1m8zZW9ekmCRrWdNkLolCsM9ZIKw/KC
0T2ytfbzQOrqrmsshK7OZwvgVQA/3UpLNwWibTJutsyrzx0HCza/DrYUMSSMLJvxmlacU6Kkzr+3
6h4dlS1b6risxKlf0DwuZbuq+xz7YoCgr/er88f34HrI+vshWWyFlKx5wOzrwLVNcbeFAohUWaUJ
hsdoUSBp3KnKIMHIObdDGKjbWC3ig0+reDbYZrsYvYKOZpbRI3UVcwVBbB909gXcs7+LkmGcgaFt
Nx8fqD5F/FcPJfUJ3aGCyWhP6kW/vgYJqDpEAMIjtrHwcSdQdDyn698YJlQOQgXMy6DOvI4IMiK1
mmUm2AqWv2I+hu7r0mdY27yUrr5I3YbOKJDdwZ7mwI6MRg0US9+MUMHIrhp+1EKGrTbeJyHh7+8x
lxltkKaiT+dUrlKaJInzhpH2QHbL4UEb221Q6VierPqBf8ZQEeOTdeP3nYBZxjY5tEEqJy3z6mHT
QlQurT8oYBn797eYBsL/6y22LNan94qVo5IF/XpfEAj1FEIbb545OE8Hr/kyYISCCFhiCPWWCJHS
hac6EXP86KN9/FD8xSlSUDK4qpzf71lXV9eOJzSKu+wyu2mhStRg9/lC9fud45kzANhp1GNt0tFf
T5EWRFDVBUIee/TEDqSygvDDz9wzXdeUWZr19//radlUdch9ecqJ552rS2r6WHrCWtIQhVw0U3IV
RDaTYhafn9lvaYrFAuw4lkbJBYnx9SfVdjIEWei4M2pY6V1KN+M9HFTs4eT7nbH6+Lz+4tOcqaZt
SZVFl1Tl1+uYdFkxoOmbGHhDd26SZVZR6PV7xs3GTtV+8nDov6+21AcRdgjiXVY2Y3p6fgpPyNeD
wPBrd8aAzlkMd2ueuDoDn/MQ5dY0bKi0Mm3lppAGO7WPj30Qf4st9WhVbnlT6RkVJTs92aHGZmvn
r20nblSE6pn0/MMkqejjIVnpaWXdZrVVzT6+Vr9vjhzxlKNQipeaqV8dvDvQerSZwgpbPi6WZJAZ
q9PYLt7VxkzxThaqN1GhhbgFHvVpqP5X185yJJkKNXPzt8VjonBoSISVWRs27toe1Nf3oC21gAeG
slujxXBXaqnfqYjytwYIpVlnRN/yphZnxlI5n9zL6y7WlLiRMggyNl2o4reQxCWbysKCHvBIm33b
/EDFnhmetR7xRMzGxARJy+0GPdy9tT598YQ6xi60W38vq/pQ1W1DtQNzoj4C9jKSot74qp+ec03f
e2ScZ24qZuakIQ3D9hq1cviqKXmzYvYWUxzT/GRNlh8fg+uupFJj+KmKXjxK7/yRmg0RsrYbMREs
P34ItN82PfJrOhYIoSXtCxB4vz7CA25dMJvdlGTXeI8traLz0C6A/Rony9O2fZ5oK6aYMrpRoy5H
auGjLBZHHI3RRR+Cc17Lw8fHpL9HKb/sxBzUFLBJeiq8XNeZf+V1+KV9Hs0G59g2BXqIqPCr0zDq
qcQWP6OmdaQo7a26wHJmVCa1G8Buftqc9ca8GEKeTLgHG4jQgJADP7vlSX8K0iqCD4kILHS/tFaZ
LPo+6+6EyjxqMxTpiYISiH1LfmOCg34hj8V9jBjZDJl9VI0gCtRukw8oZwHzwRVzRLdJytYhJJik
Tg2+CoXx2V26qFxGGQLGmnfohTa5x8D30mTCRMJOdSz6Dnx9S9+BZRHpfyvz06Db31O87ftYAcvZ
DnKnjK6xZCKiOXMSZHxBS+JR5emDrRxiu062pSz9RUd/i0p69YxHIT6qUcB4VNs95H59SHxbOeMa
ZQYCXSda7hRYdZovOrg/klfnRuRtuIOBeLKUvPy+6IpuP0pr3GEul/sk99fI6XGNmepj2ylPDTzE
S1sUwYWe/Q8b5hvaoF0cyYZxLOhNLECup6zqPKZoOP2qjtFbmyKclMz5ly5pDOyMk+DRaL2d04bx
vMQdv8CihTtPax78mAqzwvq6UTLEjtUQDQ9+hSNhaPQLiO+3omcGRM64652e43UxhA0UTze8nW8q
5i6UkT0DHobFnjzxrE/gkzHNvidenW2zoirnKqk/hGdI58w31O3SQA9vMrzAzKIbqkk5xjP9gO1J
uU/SJ6sck6UV2uLg5MnZmYQpUctoaiY6uDcS8cKoCeVAsreKPN2ZV1qhrmuIzYfQiWCYZ8OmiZw3
mH/W1mhDgkXSx54O3+wdfx0CydRHYZ66iSji2U3x1RsWETrrfauWZ4wAFS37TqzzGGlf5ROFqm3r
b3XRt4uMmgMlUvS5iS9elSLw71U/40nFr7nPC6ZMDWPenkTQb10wJHO7liMIegGWpXG0k7DDZyGH
Hq4vQEd0lgsAE97eaaLiMS0ffBDo8xDj5MEpB3+leU25KWLEyo4GgVmOcXSK4uqrmaTZSUbWD8v0
s0tdQQ5O61M1NdnyVP1hJ4E8ONH4xUAgiGwbp5pWHXytZxRHiEChyWB2j+qmVe3hDhBOhVnNnRMg
uwd3cBCb++VXxZcxQ9QLfeYVBxHssXG2Zw0azTkpIS0WqCRnoyP9jTC16KxKnC5Vp3xWYfktmpAO
xXZ6M7RMic2uKywVIQMoYRtrAtP3PI1IqfCR4QSqDjA1/rx5+duWyOdNEZlNvKvSnJ+O56dwwu3G
XLV0wolpYlyP6ob6QkupVVjlRkaIHREFFPOUKuaxr3HbFhHPoxk8tmbKJGolffl4Hb7OYVn5qLto
OsvBlENf9wCZERiXtgsBCsAVjG0XCnioM/OCgqaxximNrLZfjkH/8PHHXl91PtYhibWo+hJa/SYn
CR0lwKbPx47AGbrEYfWdwhKH4uEtIuOPP0ybIt2ftxo+Df21pAfL1k9H8CpidONAbyrmd8/atMn2
IG3dm0BjhpTaJMMidWAcgIXT1pmDlkQXVGgULL2fbMLXe/B0DMQdxP7GlLtdR62ABpogyxq4YB1d
piyhlO5l0vhnvPdvr/2/e2/Z+Z8nVf3jP/j7Ky2pkm2vvvrrP+6zhP/+Y/o3//0zv/6LfxyCVxQ1
2Y/6w59av2XHl+Stuv6hX34zn/6vo1u81C+//GUJY7keLs1bOdy+VbSL3o+C85h+8n/7zb+9vf+W
+yF/+/OP16xJ6+m3eYws/ONf39p+//MPXSeb+reff/+/vjmdwJ9/3AVlwIvxz1/13z//9lLVf/5h
6H8Xk2JC8lpSRifX/eNvHSqtP/8Q5t+nXM0kaDKpUNIx/eNvaUb5gW/ZfxfalM1JoUpCK5XXvEKK
On2L30fSxbemfMicBEP/dVy/3L//uZ+/yHjEVdpIE5vwiDLPe5MEhOmV/sjV0pyRxRCVDdsNWBA8
t6ItphmAZ3q1Q4XG3rwOCB5WyP7UhTO8N8iGop8wA0R2RDsV200y6DDfTb07BJFpbCgCts/MKVR3
QlV0SMkir2J4jQUjTqPSw8nNxjM8sD6496BArFs7VGLMIXlVgYNWfLHP0bbeJfrQvOSg7GJi5Rh6
A9wo84sNyPku8iBRzFxIFD26wMC9DWyfYKFJrAIoZIQfPluIzg+/RF1lqsvAwzaaQOlMQHkeGHDa
xa9dEee284Ob30Yam1ZsFHdO6AD3wW8hDZgNdkI3FPqSyPUfme7q6yItxgcIUvIuddws3JZMT8R6
IuEsxGh6ikOW8IYfnaGIq33HMAIVVV9OBaWlg5KeWhwAC6VjMO+uVuzIvOuGpNWpKjYtdT4LaGJy
KihONUdPVMbFq3qxVX0Eb3MVix/jPgIjyRgcHI1p9BhpsWJ8pwulyBmgSQYIJ/5Y5NsByzqhZqiO
DPSeRUoPAhOS1o3hxelLI2tQ3W5fFcESZVN7cmyfQnEPyFYDGL0whgAsuc5kkr0a9eAbO0ucobfh
4Ydz+5pnubMy2EI2ozXNZslVteFBcdslthdvXQGvuaAn7fKDGo8K8x/y8j6TfVuBPHb7B56FIl/U
zG/BVNe29QWHnSI2tMkxckhdSfK7UFUyXI+2KUC7ysLZtpWsmBhQRzsjlOEqs+zoFRR+PNf8LmAq
agt4y5u5GWHbggp7ejaYe7TWYAzcMAg03iQakGzVA82LJm685e5O9BgUlNHWitXhLkYpLZcYXcN6
V2SEJyZKVcv2GaSXBO6jDjLTm9mt3WoXCXNMWSIOUssDS0IVzoUbpw99R0N76Q+1GW3UGnswJG0G
tmzH0I4hghSqHc2YLCJ17KYMV9kZha0ND6PpBsYPqr/9cOMRSRcnDTEAb5iHxf+kDpW2CsvCOVSG
G21lOIZPKbpN/7uJ8Bpjsqt0ymrUgwFKl+5BNOO1Mg4eh3jbUVSDLh6Lbt3I0jug8MsfowjSq2Re
yZrHHUo/U25uYwCbX8wc49isok36w2S+otxL5KxHD2s2SFy/d+8LUYtLjM9bh66pONUt7i2Bt0VV
jV0WWMW3NGHy6y37bTePpckwnioDHb4A4e/+SPDGXQKFSUGeH2hkY0bs/1BGWEpuJ4ycZcBQn8zU
M+7wbQQ3A9isCwA3UgxLLZqFQ1yy6jrG8SUexBE6kn4/qxhqhT+4/pErlbNqR9Ujz248nF1M2Xa1
mWoGTPcOBz0Cnq4m/h3F1ZmSAN2AVPrFxbG5zwo9WFqiGJ468CL7NkHUa+rjsCJBV0owc4Z1VLD2
zAwetZUOvSRnOouFO01r1YdcC4EAU57tH41cS3ZlD39aN6x0D7pcw9gmFmWQNws1i/uvorP6beQE
9oZ0KFpVEeAOre6s5zzU8xPY3fTsqhLfTe74S+EhgCjiCVNYuMZ6KLpuUxpQmsw+VtaWRHPOjDst
v7DZ0ENiAAfdLN3/qmlDtY5iZOE2KovdUDrp1qvNauN4KVP50KC+1AnjnrSh9d8wD4KPs0a5QGgT
zupYPLck8YeCrHeFBsRe4EBj1MLI6u5GfbTQWzdbMqjiKbad5BijVDVnathQ3UGCMbND9WwxJmam
MeNkHhv4OaUF8b3EkWPHwHeQuN8h53/EH/IeI1l7KJDfxsDEUtyOL1odXUwid6ProjlIiIe2opkG
xMCal/9J3Zktx41sWfZX7g8gDfPwiiEQEwdxEskXGCVSmOcZb/1t/WO9QGXdpoKqjMwqK7Pu+3ZN
SnkAcDjcz9l7bXO+DGMl5Zp1khRH9UdSEXmZz8nbgmEJL1Hc+8ui3OpZTF6EWD2B+AGYnlcvWVHg
kLQivHOZ9Cz03ewUgvwKFsBwyg7ww6TdiUH1DRdkR9EKi3U4S5dFGDQUysqB+4iToij0xSNXNHcp
ueKYHOqHIIG9EnF+cvqYOAVrxm3Pj3rLTOO7xOnE1pAk7RV+wreYUCCgW2r3EMWVitGfoiL9iDs8
o/NFnSXavc6thEiUTccarv9T3WU9jFdJlrZBE8xkZAhmkttVspQ7PJDlIR8J0NBgX/ocQHvHhIzB
pOBIq2Ba2eNgJxW3qdPuQhCimQVdBruBa/BWmUjrEZe59MRknO6GZr5m0NKyRVCst42UJ/dzoP4Y
iPOgwWhkbqWH2WUmkNUwDQIIDgUysxpSuuZycmfMU6AbefXdmA31vjBIHSHgJTwGYTHZizRQyFQw
tQqlCsotUWs/ZPxLoS1MFzElKD5DS714rG6DWbiZNAgcFGHGl7qca7cTm/IamHCN41YgMK1tTBh9
y8tQwVYbeiIv5lIOr8oUaD02KMKO6Yp6U7rEm3TsR44XEgncoXivZ43qzKw8bhybCifV6ccsWpGt
TQAYU0Ix9rkIoizQV3y4oBk7QaVHSUpzx5uutBeDYj3jsDsoMva9jn8QUhPPT2GbkpFRDRopvFJC
QgXJFrITwbxKw0GnR2vcznVcgODRXwjMeKpH5daasIOG1PccNBflHoy4sU3ygXNYoqgsMcVwZNtS
YlEojC3n1xznP66bxEO+H2LltITveTN+n6ZWvAoGksIL+HwJVUg7GTPZNtJpv5Q5eTFErG6spf2m
odO9A/fe7EI8zbCHFzx6mRZDZTdwsHTqVa5Nghv3MFWVCvBWV90XVVShzBJB/kIKcDrKAeT+qIck
lcdLTjgCunklRpjVXGn5rOJJwlmSEwsPSJMSkGEoh0Buf1B8jd/EUnGk1sr3uTHCdGFNvZylVHXk
oYo2ABVV7PTScE3KCQnXcWVjLHX1CLRXx7bCDunhEf5CHhCxI0B+LAO/dMBPMvTjOItfc/rnntro
pluWi2Tn6fylUrDw6RXd8lk0t1UOnZliGAae5qqdBUePWqBf2Xg1CdId++GGHJy67rfhrLJDzbrr
fsSaLInWVbUU0OrzWqwvxsrcc+QKbIoP3wEI3Kaj+YPb+ZgCZSXFPPVp/npRp93oXU3Lrq+uQwrt
JKCxl9Ms/K1aGF8WRas6WpzDBh2bZ7PIbrogCe1ZsZ4qKTouonAtt+i1W2lSnVaLb0gYemqbEJsC
TnCcedY11u0r8hTxW4K92FDUv4OBcGALRA0YM7o9lqQbYaOC35h2bjCpYMsq7SpOx9semQmFI8XY
RAFdSYE2jR2FywCMqL6Js1xzJnW5V/SRARJCVVvzHptZuw2G5aHRVOhhcxcCIIEFaFnjk5nLgsum
BJz4WozEyn1X1H3OZBZv4jRrNrVWPxOODecPPw778iQB31M8ihIE6gKl3lySKdaE/LBE+hYWwY9I
jJ8qTdnlelxdDkT8OHSvbg29nvwI0BCPc278bMxUX6nyySZwDLVlHU9QCFPANDiNozG3Nm0dsAMP
you5Fo79hFsK8FDgTd2CenGKTTubFdluIzrHUT19zYImBMArF/StYiie0mMhAggQCxLuxZm2fjbE
+NA6MDyzHHMemBExOKFaz1BHjMatYHk4URGCt+4gF0sjW0ZjngmItbJql8gU4DGTKDC6usaWQN7a
yiTlV5OE+zjRm4oYHPmy7vF/Tp2g+xOKd4eSpmSrDZ2CXgcQFhQEw9AyrR0tmlu7liGS1jJeLrWA
VEs+mpTpt0sXH42mOpCUqrh4MK/lgBwVmsfQf4toj0Ua6VSh8vBmlRh7DJJObdRV7QCo03bgWyxK
9XPfe2iE9GdBtGa3pm1T2n0uMokzeYFVQDk2e5j0PtgZ5ZjfG6JAKW6uUNREZgufRU/GkaA8FUiA
3fS9+KxDCt/NCcxHFxMvDtgUwphI6NE0RXaLu/ShQJsas0tO+DynYU8KoIJHkFwxNXkaKHVAQ4yH
20EPO+LYua1NI7T+GA5jZVPwD96RoC9xPSdPlbVU101lNo9aJvW3cms2PzKNeW5roE78QArM0JYI
YviSlubyjSwB41aulGayk6SdttTVp926k71JSZi8lyZteighse5xAeTHNtGCK5UmO9SIhsdBgwY3
uTrwppsl2Vt2FLG9oXHXvfRZW11rHNwDX1HzIiZ5R4KMYlSLrjo1Nz0iRghSv8u+wsLiN8QcChAZ
6jdBVml30cxK5Ai1iSpxZiZArS3N2G/iVPyRsJAy9oQfA6xkMTauJVJ75WMoam+8Q/NFit9ap8hk
BHedypZApsttwz2q+ZIFJPFNYuYusiCxYUYpL4tCsDF17WWKBky7wBAewrbqbzpzuBySUbtthCI6
KEJuUjeswRPymSJGwJmbpitdUQiLx5Ga4i3ZnrpuA7NLvlpo9IBy6f1CVJVJlqMELPmeYOl+9lPi
WLqtqM0xiZRjPxSu1JDBZydkfrJ5bFmIPWuYl8QxBuw8GWfytxwi/fegaugbfajL/Fn/+Fjv+GTu
wGpl6vRakezjnZD0k16V2dLy7QMddviF7ksb8QH30iEYbfQVfuV15KvZ+Brf5K3gEsF6fWb0k3Io
wvhfRjdOeubUSsMS3J/uFMf2UnuU3PYicNuN1DiL37vqRnbzTboJLjGWjmdate+V3w9Vyk9jnxR6
+gTTGExW3TEvaBxfsm8+WITiXsbHwVOcwoNZpNr9oTyjZqW8VZ0MS91XUSlarV3Cd7vAh4L00FEd
Ngl9cch66iYZmhNh1Pq5i/vtKBoeCORnlqyfdvtMktKWyGD1JnRpo7+Add5Y3uCAyt40tmynbvHW
bs88zJOy73pD0Yj+3zFPpDIU1LLJ1N/HFJ14W98b3ryBj3d1VpF1Us7+ORJ+ClE3KPoZp2128hum
stLYrPZO51pHaNobdmL4qp1ow7aF1BqvcyLv7LgnzYRP4540E2ABQ+4RGFe7DW8g2xRu5MZ+OG+Y
MV7lK0/5mclyWoxcbymoN83E0CSi1jmZo6koTAnJyqyP8EA4tqnlfRASglkFG/LU3b9+gCfihfer
+zgYJd6PrRLctoNUJhWc8iPigUOwI/Xzjvan/9fDnFTm34dBSML/NHRVirle84cXwFh0GcZ6bRDr
dxMIr0n49a///U9OJIQPq+QAQ8cq4bes9Sl+GKDJF9RvJPo64r64M/eqN207u99Euh3YhDFt8jMD
fp6Nv453Mu/RQ/KVxQniGPiTR8241c3+AkUSuKN+d+ba1gf+6+rBTkBCi60jChfNdw/ch2sDx1Zn
WHoJtIT5ujE2oDNUW78j6p42+/7co3rXAv/VcKednAGepzUznHQrOosbOdDH3jobX8lNvjHOXdzn
rwF1fzQjzHmVeua7ge7DxcVF0QXRlBHHSPbZd3S8rur0F2HsqE7qBW7szKq3mlxdfVP5jXBuzfz8
dtOUEFHemWj9cGqdfAoljo6U/lqi+e6lx2ZH1J9beYthK35xWRLEaxtnXrjPbwJGYQVNIUY1iabc
yYDTEqIJD0DxKwspHWQPoJo4M19+MwT9L9zBfODx64onC0gFVnKIwtHkO0BQpMMSaR2jjeEYvujK
0GP95Pm/MGnWnhtGAVxvdHpOtxSGASoxaN7HZFsebltfcKDqtB4pUpvQ1c8oJn+zhWE8vgIkMKyt
5VPH+DhTjpxVab3GSnlDmPFds5NrbVs6gpP8qI+DU4QXQrMhitopnHMP8dSdwnq2Do47mQ6VSof5
ZLmpC1UXe2IonOS4TtjWKf3moPlAbvf9uU/s5yn661jr4/7whqgkKYhyFfD6u6OHTydzgW1e8va7
4265r3ztzAbt1C/08+JYcFCUY7sQT3cruiCDUmp6Ah+IG7Fnb9hBQPhWv0XJFSC4eCf4yT5zhI3U
XcWcZt11fT17hz8vsFz1hx9xctWVJSZKmPMjYmWws53sZW5yZXkaYnNXeNGtPZVlCjE+dCfn/f35
R/3dv9e8vareituueXvrLl6q/w86uAgsPywla4f4lw7urs1e/rV/a9q3+WMf9/2/+tnHFeQ/0DLQ
4cdvsEr8sAj9RyOXP0LeYWGTMnQRv7Oyrmx/dnJV6w8ZFRpebJqssmmJPOw/O7n8EauGDMFRNSWL
7YH1Tzq5J3Zw5CUUCVYyAhOX2Yvg+Nd3xdCbGnK9MdgzyafZ8hBuheoqQf8QNIU96G91y65A3rUq
tXgb+c0+K9gqizeKGPqGcI7TgB31l083v4c1WMMTS9NXMkSDq/vl3ZVhG81CogKC1JfbRjyGMIBn
ir9RE20qwlED1q1WcWt44HiiJUKlyyDdBuJ43XTFQ44ILV2+Eb0AaUE3dxJSRsCq+zjR9jg2v9Sa
fqlgiWgs/Spr9G9zWBwXqyGLRD7Uk/Uloj+TNg/pMG+l4a7tf5BNQ5IuWWEKWeNgWQqj2iiGYItv
JFc4BpWVcvimKBKZFbxbfJskO4tJYWwfMBECFr2aFWLWCDAg7cJNAsEWhsENJbyDA7fb3MnQrmie
O90ItZIMV7hINbEvI0fiAlZJ2RnOeg0R/+VMmhUKJApBDpAYcgAbDyArlWgCvYHX0WFAnfYK38qp
NFjs1LjpCLuUaVwIXW6EMk2YSNlAq7bGLlsa6prpFUpnQ/6TTD3QoNU0urSnQFFe9e2Vjr83Q2If
t7ljxVdmT9+lkZy2XuxZetDW5FUAPzEFxJC8Qkji8JBcgGkz/6/BQo/T2k6t13jpSCiTiC+jtvKw
aMRcc//C8qrrnknutpfUcnKG4ti/7XRE9WNGzMpsJ7GCbEDyNO64mT7EC8RzcSMnvSOYz5XZ2gX0
9a584JqD9HrElD7k1HpxM4G8n3bT/JCF4OW5dGGMbZ36vNW2ttZSe6CvXM1gH0PVbrh7CwU95IDx
CN4KuUGOmwLqmRf60vgqo02uq+dZe63MzC1NhVY34igexfoTVOo4I2I3M1DsalxsUaYLMPQUdQdX
WohOwd1jqXBXFRcbimeqwlY2ky/r5S4rdjUIvVTt3TiRHVI2bUyBlCpfs+VYts9jfLQAG9ZfgIc1
BuRCIvSmSKEtUXtBfVX1lNDagqje12HhNDfLriGgXCKwxRqvqJzL5bPG0yt4TitLdmkfhOVZymLk
RsxEGiVS+Cbx2HWM0MktvTM34bm0mI11TLZIGm2BGhxtICerO2ftOKx/NgJUWP/e+hzijtYKmVVK
f9MWVwJvpB7cMCWCGt4gHb5JVu2EMDuBcqKe156ycABlmhgSLwoiZ8oabBxDr4hJwsNEwblgqZet
VQVbQgTsiTT0OqdVz40WrZv1CqXkLeIptyq3OQqgSwMzaUO/ErOt2oU+AvguEzZqaZIKV3uNzPWE
ZPBlltNCOaQmTfI8r0Ly1jCJc3ZcI3QorjIe3qSSwMvXiQcrRqTOM/nIVFhv5ZoYnmdYc8i1KESC
ehBKkSfnlUZ1SfKIR1ENrjKJEJr5wIpGO4EthjB9lyhWlX1+0TXTvVKqwMrUiy5U/Vrmn5Zlwsxy
ok0cNGKuXG0XLXRRMlCwVVxRIgmLF78xnsZKo6Bf2NS6nUF+S5fRSTMc4HC8qslVFGSU9YMkTQ7B
GAAkX0tYqxZ3tNuzCfQoF9oTljr1VuJxlYG4iQjsKcc3uesciHcOhlhCV5lTPKWoRQBW+wlROiHF
8zbW7UmS6EGQFh9SPQ9dyGhfohBlLclB67o45GhHmF4DCWcFd6jokQ9UzEWDBF0MXnr9ljY8ZvUm
kJ+T9IXKN42uepMV5reiIfF6QNBKgwgKoh2gtC7a56zbTNHjigVPiH5f5+76ovIecBYhvwwGBT9p
/TpJJasdaRKKBKwf87usp9uGOSwkD7NoI7XhrSYPhncxq18NPI7B9FBPDw0vEb4uWr1vK/fYMHYJ
P1YdSfsVZWddx8UIdTbSR8hedj3tUDJ4mRB6JeA5muKU4VkBaREbYGN7DjsyjjCBYHChvqr7ENWG
vIFnSbc9glQCfmOzgrvbmODGbPregL21YV+AV8v2IyxumyycR2IEXGQIjtHytAweCvjEeM63Mpge
kd8KnAXCFyH2zGAeCjAG5Nz4+lFFyDdoE9ZJisaApg6w1howVeita1DKMx67hR6kvpNHgicQ6GRt
jb4eVCAfoCLq359cyhqm73vSQCuNCU9QAX4BH/LbblKhhQl0SekzzQ2NJ611xU499nlQwRVap3Z4
purx69n2525ENE0LGTVHXGA6v379Eap0GpLa0S6LNym7ilfyeU/xP3SCzKKEfm6/8bvxJPQJbKQ4
g1EH+XW8dGrRZKBDsqPkuMivo3i1DA+z/Drlh0H7s5b6P7BN/u+IJf+f1EFyX/9zHaSXx81LV7b/
+t//q3n59tb+676IX8v2445aXi2TP3fUmv4HeRKyBGeJPSuFCObIT2WkJv2hYqQxUNXyF+AAUJr7
cz8t638APGJfyX+DttdazSh/7qdl+Y+1os+pFOciNcR/uJ8+KT0x6s+6CJUZyhUIfn6dUbGYNQOw
GdWd98qm2uT+sLd8bAC25fb/sBTzPhYaUYoWbJkxGa/l7Q/n3CTU1MVcJNVVL3rvvYLgpaM9OWyx
qLMGznzz4bH8rg3CDfxYV/s04MnFkbSE8zIQVXetk8BSSO3ARVmx0Td4Vd3k57HyF9XwL10Xzlp/
OdxJDbTQ0khoVYZrvRRBz4Xqlb7uDh6JGI3dOH9jxF/XA+PTBa5//uGOZgTJhRO2TLdxITzv12yg
Fsr1l/Gi9C1nLQilr5N5gBBoq8fGP3uGP2lI/Bx/tcMzkSkJ6SdXHDeNPqJQX28wXSYKCI5ks2+k
2VPvwugbGfUO3+Fz8+i3V/1h1JOrVmYt61H7Mmf96khXcWf68RYviGu6seTOV+Nm8eRt/U333L+e
UKse+vMT/jDyyWlPn8KgmtgnuiUJQqgdHR3hVeiPqMK2gsfn5mr4ETxW++kexr1wv5Zwcve/+tyx
zeNCW2uqp+Z1q1f6sM6JqWk9yAm0gaMnMrp86rg+O2Tb2gcHZBOLtMMw2Plne0K/e+yIqFG7rNgO
SgK/Tjurz41lacGDtN7sLbvM7bbTF5JdtiIP3OKxsPE483L99tb/e0wa9ydNxXxEmFxLjJnt8kP1
GPk9l557yYYA+seictdKMmqSyTUeoLZvCi/dnK2BruvFh8L5+3T/+BtO6q6DsuSWiojSheC60X2I
QkeooS6f46+qjTrMVajWnfNbstR/HpTCi8g3Hyrhuxn/wzveS8I8IcDVXHEyHJNCQanWu7+e16cd
gZ8X9mGMk5UZZY8gF0UB8tgpdiKVuJLarnorb8pN5jebM6P9dvp8GO1kWQ5TxRi09Yrm/eAOGBJJ
2rzODpmd3ln7tY2ZOcPTmTF/tzZjVPv3XTxZqWRIQ1pIHsT7lNWd2ONc+BXVhyN54rY+SOfu6Lnx
TtYorev1suve76hIy0Ny6y8cnmnVji7ey3/afvv0AE/eyBppcquWDBerpU/MH1ney5ll98w8VE5e
wDIhRqdg0SHZBGQxeb6Eb53xs54CxN4vw1jVA6K2Ft3Nk3kYrnLXYrJUN9HD27GWSYWSAhCPESoU
MpCuQRZFeFqb2lWC9HUZqXwk2QTSVkDuWpmcLdRE4XDZ3p+ZPp+2SexX2KIR3rVyYMGO/LriYQoH
0tz26wsyuPWldMCxaBu+ukn2Zzsfn1aZk7FOVhlky2a+xGSwFseR1bX2h21wLB97GmQpn5PYDTwM
imcm7KenezLo+uX7sMo009yreTqyyjTxVuiN51hY7s7cxE/vxDoG34t1rynRIz6ZpNqioK62OPat
N5Hjq1sVdsSGTLclZ95lz+daj7+9Jg5phNQRPwNH59drynp9Suda0tzGjOysv7Sks3TS9bn/8kVY
L4lsJba0K0pVPJmwYoVObipkbts+2Ld+t41361cwPv/t+bT1OBnpZNFM02IkR4WROld6NDbLVrxu
PJKhHCiEZ785J2VtNpaMBqOXZ2WugpbTL7yRyUFBAPT6qNYOo+LOP7TNtGsfFHfZhr61dt4A0G/y
W2S4Z6biaav/5+C8asCXLX7G2oL4OBcHOpATjEbdla6WTbxFJs4kUXzDV5zEQynrnJmXv3u5obj+
e7yTW2vCbMEaJWhuspuOmAuSDTtYd/Go4cCxP1MyOPVRfrq6ky9RAqwkmwqubnRGr7mWtt122fe7
/PZcX3F9nU7n5sfLOvkE1UCXAupcuqv662Er9ceNuvkbF/RpO77OlQ+37+S1nqC86UL7fvs69oLh
l+469kondoik3E8OFmDI+U7gkVQ1nnt06836dI3orlQQj/SWjJO1spPNJs9MrhHS2XamIrjnB3jd
gbgke3RhqXjp2uPvqOyeeY6/vbsqX6z13CxiYPx1kqL0G9syj8h82a13t9uOHCv/xt393QoDLP4/
xnmfTh8WZr2GmZ8YXKHsdzvSgNlr/82RfrfCsEjSYVvBfNQrfr0iYakIW525otYLfJQ8tTNtY1/z
ZXcU3b/RAP7ts/sw3slrF8ypqGMG5Q5mDjICCtg3qUe8o0OI3GsEhAtyAQcoipXuuYPreimfpo2J
KERDkyIa8snQWjpkU1WlOlmvOM8uDeXOym/OrCq/H2NtV1LcYd95MjVzy4oM8uJ+Tk1tm34BPhhf
iLvOUzfmIXk2rpXr+NtfD/q7SQmWWFs9+JzKT8eM6oGgCSNex9Q2ytby/uYr/7up8nGc9c8/TMoA
hrxCzrvOZy8mZptXLv65tb1qTTtk//7fu6yTD7kyBXpjmVyWuh70/Z+XJZ7dRJ8iXt6XZk1feWA6
5Vxkj79elqKXhGYrjJPtyBO1c28XbWKnd+u7ZBVXnj/UYn8+mYnM/7USZlLuk1Zi1+kyAikLA1BI
DlwhBOGlEcYMlZlN6sMUN7D2FO30g/QEBcuAGaWcV+q+eJ5w/X0NAlO9DrUG/1rD/OsOianjhaJL
YBYXcd3Hd13WLqXbEY0hJisKBuLlXEhT4ZpmWuf2rNZUqxt1yv0C5Z3mlsjDnxOTeAl7TmTVTwaz
uDHa8JIVMNwWgxQ4mKq0zlclJbkIpjSfHATUumDrjaizMRGUGyNOHvTBPOj1MO70RWquRGVqBlvo
LfoCoBmSWIfyinfS40SWeXKYDF/VYC7v8pxllkD1uTsaM9eFnB9jKGELuylswZgspLo5E8vUD7La
zO+SHLY7Sx2ybZkGl7VqIhBdSL03B4N++zhBTW7M1vKqXtZ2aSH1N4UhRDf5oh9qWEs+GP/aVsKG
ykWozW6VwS3AycB/FpjBdlTQiAFOrX9E5aKA4AfynfBvq7QrWE/e8PFYL3WEHNeVggGfZCwI9Iqr
CIYfWMpGS+1F1Gh6ZXmQk6KNEiGds8TPkXv7Uz5nziJp/VdtTRAMNPTKRp7dNM3Sy1uSZ+Ni00qm
ABKlSjTDa5sioKtqKUSRygQv7sLMWA65pBIxF2qQU7IwDPfDLKo+OZPzRp6nTPKHMTF8sHTmY4Pv
UYZYaAI1nDuJfCmhuYxwfACgrY+GHBGP0wVrxiWywzrUD2FhJbjHVmFOnkjPPdBm5PHJcsecY270
mbnF7Gfdd2Qv0EBXvooknR7i1mosBw8hDbI5HQhW6yaB+Ll4No5FGCZfS5qTuInHXmidqqirzDGb
pdonZluSbqJL/VYNTcslTwyAy5SpdpxGyaXaVlNtD6EQuri4Ay8iDsFpTHj5QByJqA7qkJY1lThy
e6u9GA2ULuI6wY8QKdtUmnDJorqEjI2iy+lVcNRil+XAB83EpYGVkZe9oGuLZ+lLJgoOHmH6YUvo
qrK4iUs1gC263MnNvFWL7IDJAqvK5NSlSP5WRwJLjDai9DqkDXmS3UTNdGyF+seSkKtcVsipTLm+
bAiOc7o2ura4D040ELo0Lt5sdU7WBq4WFrtJGEjawjNbqbfFIsIMWeKnQEU80ZAXPWQWTr3saZzW
GKiq2Muhgi0KY+8gjaSmZMg6EGWUBonQE6yklBg+qcA8Xmm7RUQjUFXfhmW6NdOYeQeraTGqg6hA
XoQ2X9kBYQXcYG3T0ejNyYUihdWN9MIlmNltW2Mz4g3lTQmhhwcTEyuP6KQPb22Qe4WsPKpgpuWI
8lfRv8pTWjn9lF0AS8V9kl/AP8JfKQ7MfUOZj0UvXoAk+KELi0PpOLbNRD6Aun8NtfSpAPpZlcRP
zvmxoI1v6MULBjWyYshHw8dPMKtFWgViGWncRrR+tQnZD7T3K1w9HL2WCXyOjgzK8mesTM2QvwwT
/txCtWWZ8Jm5+DIO7fe5iDYBFuq0MdF6TIeIfzUM5V02Sdspn37oYvHNEMSdFHaBH+Q6Lqpy/oLq
86XI6BDHQraZCglfolzstXi8aifjSsvC/Wh0nj5GWxxDaFFI1RKaNkQiEe5iXXT0WX8wu2ynDcYd
iuxjp0lE7g0E1pYLUhjrkAUx6LZxFZkoIqmEEWx5LZA3JCodc3xwECq7oHe1hXR5mEkUWnEh7lqr
IBeKJu6lNkqiHU4NTrVgEUVuFGYhO5Zj6QIAlnKFWQtaRDHg05fn+1oOrWNvoKbBsir7mNPX1ML+
QopVNCddHG9q/LxIHEQvGhSSf81lI4ioqiLCaw3CrHWr2ZeifFPPSG3ydq72ktU9auayBVZzNdWI
YeJMQNYjlr1NF4bOBEulU9VQDTKIjXILLd+y0qdZtnYkI/1oggyWKcH1Hi2p5VqRyOltBOs+idv6
kvlVOFahBbT6J4D9CpKuNa9mkd/KllytZooTtEfVmy4Jtd2nYWWPtJUrIfD7KB+8UVyAQrEABMqh
V7sXsZQfhyZBAlQK7X6cDSz2GTFfRLDXzS6jkYIGhrIyTni3yttHI4ljqk2LU0ak46yLSjblG0EQ
akeEVAafXLyfgshn0R9tVqzZiYB52FEXVVuuBlrCYGHUF3JMr+QGG2hADHN6maQJ2VQsQnvEaY5B
18Q7oh4BluD2F0bjqOsZVv0RvsNhafVbYyCtqss0eB1gEXcBvzUukTSTfOX2FoU58QXj4VMgs6kW
Cx2/lKTf1HnwJegM+LpNvREaYY8oezfPBkke2lOOxrbQkLuU7UM+mrsiqTdLoaaukElfxrTeVFl3
EZDiaYbxUTDFa8noICmQtp70Fm9g0UzXQVnsiiXaVgh0OiE4JqTj2VWrPpZyveuJTTJk4W3qCqch
H3VndEn9NbciyyUf+NKoUCPVxSTZbdHJzjw0+7ycuCdolVrZ67hUTugREUASPqrQHRUdecNKURGu
xaXyInK6TKQaTYu7twtu9HRgkhXZWqBcPKNU+EKHmWLreuKnYz66KjO6k7DMQCJzYnGx5UG51iCv
Jal5hwV3cJPsVVezjREWDzRg7gI52PeZwhk2n94wy30Xl+bQ5cEdWIfiwoRPYnfyECJ3Cm+nxLqu
FMXOw/olNgw686HLmv/QTmFDTnTngy9CJzRx5CitFG2GZhcLk6nLCpkcSd6Eumur9W+6utkWHvnM
m66LvNlQuOd8EoOyREaI1KIGQNimanMQ61JFwKHthxgbctq0IqZPOjF6qR3qwTw2Gc0wE8vr0H/N
h+TRNJRnQGcGwqKG7dr8MCiRHzam5CYKHYYhRNkVTy9NY3h6ARIuVmT8k1J/GZRI45Bj6GF1BHm2
DWvcMoYcbiW1Vd3agKKv5G9R9Uo3YaNIIS3A2m1xJpJfGe2VSHXXr5y0GPsm5rtdGz4iz0shZHPa
kTFpAV9TGj63ZhPZeKk6tx9Nv+qDQxFmh8L4buV8MzS2pHK/PIZqDnkYnFfYNd/qvPBycGyPLBLb
runxZavapRoq47oMr/TDzPTYBU+Xi2mUtsr9cZpIRuSXbOMq2ciGcTtEJloSETQpPx/4/sBqM7uT
idqS+AaikN1KVeFPRs992+yiXt/GZKKiMovBUShUx8rF7WT8+YtcOqOgXaZy9FBJ5LOWzbMx1zg7
Z+LZTfyj9aIdSjq327TQ7qtZ2KO+cUJNPipxdjSW8nVZYtiJ0hepF56FIkEHqMAYhMRg4GaXNpoV
EH8eQdCstmU+b6dC9BKx2aLe34B5u9EUgoVDg9zo8s5I5itdyxs7yxY/V4y7WgngQoba5NUNshux
3sWGzheaaFA3m9XKldPmYm6jGzmZD0IDT1qvOTcESJ2Ses0LhAWPxExM8fIWfHK7QxM8LnLzVQqW
TSkKB6EnlN7sPHIlHtA7sKVs5/E4FBjc65T0sljRdjiI+Xf4S3M1O7WkcxgRmFgxxG21bh/IcNYd
VR2oV/UxC+wiHUSkWDZO4U0ql35vhhwcAkxaEpxja7yOwToGZExXTJFNq6rxlnuk7o1yiWbQHTFg
E8msjqyzzpiqD00VtfagVTd0aZxWLy/NESRBErwJ1rITW3ZDZkMfoV2e4qB+GBfRb83FnWchc6gp
R7jEizdcyQuKuNFyjdTyWqW9l+b6TVcIN0+kia+kFtlABY+GAtS+V7qLsszumk6ClQb5J0kshO7R
XS+MuzhvXmtOVSkIn3FVLupGnDskRmMQDi41QbqIpdxbkmhvZOZFv5SAlgoN4KYyuIaVP7VtOyJs
RWaWSvL3OldTO+sQWjUR64eFHFHKpG3bQurMjKM46uJxEJXbJBHdfMxlR1iaL0usfKt7mAusTG6c
KqtwGd4IyTSIsJKnuVL3VM+3UgibskyrL+Ti+QIZA6oBUSkxXV0yfiQBCKaomEAZDNW2sOZgI9UJ
55aCFBGLA5w18XXLtQHpncnnCXv6l6wOk20jIlcU0NsKKXrjsHprWWejJt1GYVvaBRI2bdYQk1Hv
Nhcij1XhBynZPxKhuFGsyZ/+D2nntRw5smzZHxqYQYvXBJBIRTKpyXqBFUUhoLX8+ruyj107rCxO
ZY/Nc3cxEkAID/ftay/5JjMH0Fh26JpWaNM9lRyqZPTnxPSxKvalCSc74tAW3Wx/My8A68TMZjPP
W1xQbnQlXtZaNQZFWBobk6ueJ7AF1xrMhmMh32iJAQBMajc0arwKpyYcdEaWxEhEIcvCk6Q56ICK
eJ1VH4BqqAdsMR91xNurZkiOhSF/GAA/fLwLNqkVrQs73mPBKh7HKl28PqEVijbox7Iy/TDF3bEN
3yutHTaGoqLHXaBGTjhHrjghMl9OoVZYYtlYKh6KYtCfSzzgl4a+/9FEN1tGxUbv5x/DPBQu5ydC
5rq/raT2FgVcwZJ9IFq5o6n6U4/VT63JacrNtatEbXciF48aHeCeJvf6NjI0GDFJtiVHv6acGf3T
GQ2iJrJ8Ze63kPE25jxvoLLeqXYdSKLGvrNEE511HGR896W0fMgE0XrW4COY2V2BeDjAi1X7ZAu6
GWedVMeAEZSemauBHIdrnMSpmUlrVmy/YxLIXQS3xRhRUpeg76uQebaz8OOEDUjUtjtnlRuXyACn
XLsWZfegxu2z2ij37aK+UFxA6zlEyCYjSDJ5uieJ69tVfNfI8nzFb6cPTBd3tGKi0SRWdktNCgZz
Qu6VtEQqzYzSNZSCCceQZhqTVZXJnzPY1UMOl95Twww8TCd9ztVSrbo4+aC5n2uHGgx19qyYI/hL
lMuNAaeIYFAZ3R5vspkrEEe3das2MtDRchfamLbSLIAH7dqaH+q6uDKtR73SVoM8+4X9c5kzNO3s
kORxjnHSbSxcMXUZgCnut4T5XEPVnVyRPG1bus0ifjoOo7EwF6+abyNdu8nyN7kxqpXp4JFZ3rfm
rdnj3FUEBX/JpOGwz91pNj2mjK9Jsyf1hCLZg1m99uWroyHHnHYwul0au11rARGlFj668Nwz+seu
XZ76MlBJQpTNESfWDrzG5M7iY1AqhV60xwGIczh123a6T7Dc7ocXu6RyahJW0RIfjo/LnGzx6N7W
4bjORmUThc5xYUebZpBaRDbVq0UEXDgvqJ1WJTF1m6GvxW1WP6aL4UXpWz7pvtJjZqKzTRQYZ5Wq
L+xw3XCuxR13u7Y4Kvb4otrT3ta5jcyNftsgC08X51EtgKtUaLw7e14vKKIHaLmVfT0XpgZAxOLi
M7v23MAOdLh5ltXmBOCB5kTK96B1aXttFziI5Z/Q1KDSV3Q84KpDODu0YGVnSrYDRD9wMuPDKI4l
Hy6ZXqNyXeTiocKPda7zbRbPJNKuW+AkIBk8rbdWBhPIbs3HBovlLnWXYS1PRvjUdn1AC4w3j52f
USCucdGUrlTpVR0Pim2tbXVr17UbVTeR/aOQtgP8LD28ie0f3FXjaECgLI4TLN1V3QiyDjnS9n68
7RI6EcastZ8KzYAjYmbts2GVDw2OxP1KlsSNAZ9OHqK7RbWQ1yNxPSZiuClmrsLoX3HXIUaS6xt7
8ItqOop+RNKh6R/Ubo6Vom8ds19FY+224I5FS3wEdqfXAtNa7mR5L+bPmd82tm0wTKrX8NltMQXF
2HMQ4379E+AI38f2MS9eScCACLrQNMteXyZHqBvHfrrOJ+eKC/RzmhXoxpF3pMpDmFqHlnzIaO/C
jm1HJ6FFQFJb1lM8MA8sq3l0bPEcm+ChZcWtzR811tyzml8vobiL7AbvvhQWnvyUyPPtuJi/BjW8
GRLJjxcANIsqRq/WlGtL7tcZcuxSHnpStOIZQ1MwxohqQOLWH4AGrzX9ENFt0EYcQzD98hXAm4Tw
kaRsTesAPBD07XNQCigW/SZx+n1rFLt2zt4W/AOZ9OJtIn3TLWSR6vdIfqGbOIic4cEgB2eIXV0Y
gd0t+kqA5+LVkBdO3TT8MXX1r05rvHaiSUpYB7ZcZOhxf3AK06fi49Hu4U7mSL9JuOu0aQ9gaiBZ
AW8+LfxqSdkCovVQV+/pkgZT+RIm+n1ojdepTOImz3+pJJsaC4cum5+pk9dbkVu5B4+zSiKaCiQp
Plpx+jAr4z3KWmwpaDkslMfGKWBwdM92hi4Thu+qDJt4ldvzczvHN3Q6jaual5lm6apLYClLhDWm
Gr1JffnRsR327XgNEAs1eJa88tU+jYEQgpOh0dpjlEbvxbiMq2EaSNtCwraUES9OOdp2vU26swck
JdlvavKhq4DOZ+kxLfIapCyZG9GZXDmJ0xX+DMdu81SML0r/S8OThFu/OGpG+OL0xPFCe+RWvNIS
5VgAahrp4OmlK7LLv8iw3gzKzTh9DLp0EGn7qJFisJQfpTo+wdeEu2R9iOZjnp76aYpXzRzfTo0C
wJDdUhU4x5OUdQa1JnGVunn2MDl3ZjG/AiWMIM0YN71ivSr5uzZXD+apo2HsyH1Lk4KfQpWBtny2
G4d9uDfvuiW9waHyw7GPqa1+RniOuZPhAIwh921lT1WByTR6pVWhqjRcdc19IdfXOB6uWrMPjI4/
6Uj6R9JVRxbQHpScq2e/lBR+i1lUj0nPzbYvAanxL+Y2eVja4t6Rwjupn+8sclMy4TROhqQKLFKC
lhPdq0wUQOHHeSI47UJpNzp4BKYKGRvawetq1ybJXk2HT9XmBgbXqApn2kvwhqKYd12RuYv71OtP
dtJY48RL+bKUNBIRi3GPyVF09fZNnTWeMU8ukrpopWXhrWxMb7IgKB+W8KaQbqKIbpZhCQQtGrMJ
O7VdrqdIuokX8eDgR56LFkiXCq+nazzJdB5Q/t1VonnPwowpPsa+WkOVPr285alQ7Y0UU1ColGFT
6/ktcHf+dRf/qnpa+WJOLomdxCWXyBrR1Y8kNO4AWT0oxrHNf1FM9rCzkCu2QpD5K7sStOBhEBuV
pJh1+wlNkEWQUsCtImwoUXfOzQoqE/MaHn1qHx2S6YsyAkGjJ3AStA81UQcGLnkKQxk7XwBsSvM6
x5M3zc6nTftNq6k3qpEHGC34BCTBzFZWxJ1XCWWdVsqzwBJT42dA0FtbJhnKodhiZslWX7gZeHLI
iL6ais9S0tVhFc4kwUn3KutFqchbqtwpBm1wI9H+XIbwzWzVHyQLAzgHqZvl0xo92a7LxoiLLOfj
mEVXGSzQTMTz2jIaolVx7BK6PMJiVoPYcNZFPAR4Aa/pfHFWZPXhNEVrezTXuKrscAi8KRdj1S31
lZ0k6wbUe4VLt+0sx6kybuvGgXcm5LWSUAiQzI2q648QS+nboxMHWJG4sqXh2JvFVhMJ15jmQXTJ
q0Rst8IOXfJoCvOWDBpYZSr7rEx2izbeDvO0q3KwQ0Rer5IOOwsL8pXcmThsLgdIFnvGvS7rhQjV
lh6zCC7XPBO2Uu6bpqeoTNN7JVbTXePk10obcepJHT4EyVrL7WspqXccMBt8HHZZm3pUy2/L07+t
OyK/WhjvMDLJhTTdbToIQGw6riimkQZdp66rXlvLGEKNMrwdWmBlTcK0LFqbfXIjyvR9zLuXWQGo
2kVUAToNSI4QsthaxDlh7WyMJdqGOXhM2b7pxvnBbMI6mECbou06dLbOJBckApYA8PO4AouzmVNq
DZbFtNXWxUmPR1se64sntny5oXJI7sGcS8ktzGpdaQaZVzn+VWrzrV1lrTdplDgz4KCVbFUuudI1
tbBAHoH7ifqhrMqPoRh2Yh5rX7fgjSXFhDdrxCakmNLVXA1v0hh1HixpdAva8MNsGgQh0lNVcRxW
YrxZ5HgbltFna7frkjoWYPo2hxqHq+6i5Fxc+k717HJoVgap0ZWl4eRSYebrTyMRCrewI4R3TK85
T8pMe17KVIJJR8GL7tadiXhh7BUaeKf7uqaZLOnbjR4Ph2GJ6TAcHHo/DeMdxM3oUezYyMbyHmm0
6tVpvM973GEz7oVjddO1Cc3C5d3YzjdJ22p+6ZxO565aORUHeEYViDwBrVcnpqg06UADhKCDUw0d
byqWe7mYaECiyLJyEhs/b1wP65JWwERANlSVxR0UPV8DG7gF8Sb7VVUd1dFwtgYOF9sTe7oi0STb
gGnbYg6kPl2CSFGuusShtCHIlToaesu+XEuntLQaa5s+tGuXC6aft/1IAQ+H9F4OFLsN6pwOt7LE
mhjM7n5RVFob66MojXZbxvW0MucOrG+x/Mp73BYoMZZ29pGfeHgmRLJIwztFmpegbOg7hetK/cAk
q6Hqan2DIxs3qBAnChL27aw/tPzTCLItyjVms/I8juGtLQ8m9eQCT90Fd2xrhmYnq0TWCinJjMJR
qRP3kYmHMMwGZw3xJ3wbH/xrtprM4WXqoW53hOhtyNnUp1RKYPnOYePz7nxbM6+VFD8NRSdvoRXW
DVp9rxXWk5lMu4j6Oxt9fuqmhhXMVH+d5WZ0ua0eNVvqH8eEwkVqnWxLCNGxzuDCXMSY28SDuJO6
hkt/lHMl0JpT/lozIKFFS3Ft48SxHxcjcKJ5CpI49QhOV3DANfpfk30bc8+kRpB46AYgw5Inckex
OLdQy4JMGg5STeZMaemWbe1AYcanrcMZEg8nWe1trI/WU9eyoo3FKdZSUj7mNNYHlWLQ/j0OZRAm
zdXIJa8R5DNG7EAskP+d/TnLJWUf8dZF0mdKrjrtZt8Ya1I4lgcYFAmvWKdm/K7oLJLSHGme4JBU
+60yd36haQGCYIB40+B31YnXJgsdlyBta6bGA96t+0lFRp1wydRmv8PKwRMg1tpMxkN4cFRXRWcz
1lSIolR/hEJ+VydUsgzYkJaSUY9RKtWtRkqdWTpMnz1ebO+DTvmodfi8A1BIn4qUFzo1zbJgFU25
eSgkViJuJ648kwgwlfs8tza23mzpy6byRnujxaVMhNYzX+coJeEHdh8xfeBLuhWGlRCQy4+JJTvr
LF6uiniprueYa4wdoZ128gk2HwIM+rPVlwWouzeLPHwNJW2dYaiyTWkSFalqkTZX78wJkrSah4Sk
NFE513Yo2c9tLBP2hWo1ICOsWu2hKWmHz5HXTmx1LtjFa3ovaSxN+3BtLuIXa1j28TQBR5cUZjBK
bULVNlJvFyMtdg0FhEIpPWWeKq/O0gctjCUvq0pXxe9pJegkmSTroDvjPuZ251K9exVtnPqmtohV
pMHkFRVTMjQzkoczhetJq64M+KhbtYg8pjEOGJWvVtVGizRaGFuZVDtKrOcsrV9ipdNORRTCemM6
VnZ6PYXam0BEtY4NbN3x6zuY5IAKS6O8znfU5umK2J4kQEP5obibp/LWKvvYG1UKRxlmTVeRKaU7
eJ7HmagtqEfuvGMxbnNpIqYL+01vcgmFRXuXhJNCf6lp+9NgXdnOfEWb7wdowp3Gl1igw9KBAdOt
CsHANO1dY8I8FFl1E+PigkIdJn2j9b/CiJB9XGIydQMdQX2R4VEGBLXAhrWRYnbqwvIj5MR8m9rw
F4OWWBnnmFU+yc9lxytha5G9TmFKSgXpOz0jQ5JAvqdONlAN66rO5QqosNy7NwOgqxuhFHgTcv8u
Y2C56q3xfWggABipubet5GfuRFdyE+2ZnNs6jl4qSVwl+XgoBT5rmDL69iI4dEVX+pnRk/QwtrbZ
fthhL7YAcBBPYgAVjpZKuzH1o1E5kJxbrjuSgG7XZdBu9XkP+q5fTSguVhWli+elGydfyez9NDa7
vi5eYgvhkaeoZkhxryygzbb9s1LXa+qg5UciEanB07uB7ugYHDEgAZGRbJImPJkNEGWTsycjEIe0
JUrlVpYbsm7aohyHVGS+2aLYgAw8BQ1N6tvBAMbQNR/TILuaOtGGy6HkOwWGdvmcVsHJ5w3IZJFN
L5YloBFYC7jGytFd2RZXk92Bzs1AukZxUa7Yhw6l0lTuRF0SOQK40qKefLVrHiuFcEuRqOEPdaAQ
FQxSc1XY+lZhw/WHWX9uhvSgJanOzB3veA6/lJl/aYVxWS9kfAOaW/LC+1LnLiGnBSpVAo9CGrKH
TAlvzc44SF14n0zjCxulO9FkvAkFDgsGRdRUiA2MYQ0SMgnirENlVKnUFCLhPGayyu0/IqtqmX4V
UlexU0/B76tfomuxNPWuJqqLZm7XAGTvEhIn/JVdqajPyqTs7E6llI7rhDckOWe70pLaksNXiGxP
Td2WLt4Dj7CkEaAk0T624n1jkxmFerlJB/V5CRe/0OtNnZS7htSuIkl+sYTsn2ULvimNFNexh+Z5
7KSdndAiTdv/YeiVlLsnsGmtGbdKTyou7+QdYoabsUaRFGnIq2ydwZMa3kE+WQ3TlQeYbf21kzTe
YtyPgVXF00FSxDOlKZ8LK8vBmTm1uxDsdCrdYhBceNZECqhAw4WPXB+7aa121xEqlCA3TNhjkUxQ
2Udp7WpWR3d+ZXOiLNYLPhdFIMdmv0snlS6TjFtHmJBXSuefSj8d8nzYRXn0Q6KCkiWT26LoUZCX
jv1hGOQrEd1pYt7LykPMyTfa1Q9pcJ6X2OaS0hmPTbncOs5w1dXdvuISKlW3cQwWQDde8E1456Tf
QM9e6+JFkTApT5v1yGfeFWSNCkc+jCY26URSgzH7ssJ6Hg8aiaIWUYs9j5sQqQjiLempVwXOHhNe
8NkhI01cOPbNkqs3Ts2lRetVvLWo/HXye6XDZ+nj+xIKL0ElgRI9xBtJbTy7stgTfjl8eOr8uq/b
kH5RSogesmc1epIqY4tAeVGEgV091U3ktVLlFVzlZ67xih57bWNv4paWOXRoNgnKhIz+xqHFYhXZ
duvLJ2gtDtOfk53cK3mKmFRJ9laT+7E6Q1xVMj9HfYTFSk2pelgvNaU9R46Ta44JUpYYsDXqCo/U
7ZxnL5oQbIJSBEwCqVX60ScvFlW04lpfkNIl9vxEHgxZ+cohAOIm7aqQigFC0IA0gL+aHARGpD+d
l1h/Ikl3vWj5LgPHUtuSG1rDU9HGo1+3LVka+4nTINATEBv5XG3rNl017ZyTenjGA+QDp/dtpKkj
ptZ7/CR9OeIvWXCF5RZKjEL9xDF3Zaldl5ApDEO5awYkHk6+cTLrszTeJTakpFLY3Qg4W+zLwwBJ
qbdYU7aup/lnJll3ddgt7jQ+9llIDRIVnBLd2CU2IBml4SK5s5No2fdakx2IWykn19JyJVWOeTXL
dWCo8TsCgk94C423xFQnxirXV6khHezR+sAmRXE73vpmQQ5iRbReNfJY76Gi4xgKf309nMzi2kb+
oSztTRmHRPHKglwGS1hkqEgZSQ26soTeYknDYSs1GuuE1L/Rxj/A2R8QWPptaq1J47W+CKlBT+N0
W+czxcP8wewmPADaO1Wo7NhLfdD7ugEMoXm9rYuVnJUemVQ24my8bq3phtQjMW7qHDhSG1qi7Weg
5H5mD69VYW5mFWlRlI7yqpy6+CiXmfmgdtH4E5HscG+K8akUJFRiw0R4iExvO8pdT0GLWLzKO64S
FVXlHo5Na+fM8oKV3nRUDIa7UCmvkXGOuwbf8rgjFDqlBMAI3VP+JX+tjAhqJO6VqyIa9I+2vD25
vLUGvP05F0gMu5dC79ZGAvmi1AOj0cdn3ezK9zwiGVLUEJ4L+uOcpZNsklCTvWsMOMxyPFwLdL9U
NMydNrHLh+VRJfXEFqYyIVkCclORgncMCvPsnUOZZuR2hJO8ZvnYbISTtwdNLVUXJdmhi6qnRMzx
PnYIv4scXFNocSPrQdskWb7RS1Mloaw6gWrZskdqiXKu0UgU7rBrCTWEFWNg5yGlIWHdk+Wb1kVa
p2u4Vj9MmTpkFBuxb0UqQgvcK7i+5jppB4oHAhnHiUQyA5DJivZaIcDdFBphDZ6IJpuWNZEXtWuE
UYWUrmd1MK7IL3FhiU2iQjSu1HjnYy/jTWBM2ER29yj1rtOOiAxf259y2MZXfTcdlxCVCCT0e9hJ
OOyqSNaWAmlOjGNiQO298noMqGc1eh4xzgnzbs22+EFua1ln4fAUORT+ouS9VLLGLzJCthGRKYSS
+Uc22sAu1YICvyQK6NbU//PevkUMCO1GIrzQp2kPYfCQLONajeN8rZsWCmncfFBt4qg4SqaPCNtr
nPgjy6LJk+XEcaWYBGuj43EgVxXXuqSnzSxuHlQ5ux2c4Wekx35F+6elwmRXs1D2xyWiwTZnt7WN
/gFvRB5viBpPz6XGK3Waj5Rwazhzsy5zI1pHLJyDLeKfsURK3pAia63Exuk+HSIwbXvTHabsUS7m
t3a0rkGIvsHvGUjw6DTt9izsIVdhf4E/W9ETdyr1d1bQtNbJaSk5XQk5LVBxPcs5p3MpNz/EJB77
hOEdQcWuGJ0dvV8D3TpjetsbFdck1M0r1OQDyj7tp12Q1yLJAM/IvLbb7lYtpPqK7hjH7RpykHJt
/uR//olK+EfSy4/tpOubxLD3Q9XcZ6Rz3VIlhDbseY9eeIuafq+N5Tbv84NWxAc9a4dTZqT2F6VM
/WWgEtO0xpXihCc0fvxSiihxQQVTCGuKFpErKRHFeJ266mHS5V/Iejv6bwFnVN0Hbklltc+HtlAS
z6GBx7nljy6j4VLFN1IsyLQSodB1VwIrj+5kidoS2RVCLEv+zKZQxTj3/2Shgvl5YurIPLTiaOjz
HXX9H3KFXEjXzIdJs6qbVKpvaaV9ImqT/RwP3n0OqZO6YmZTE6eRoJdqcShzaa/hPLlSFzL/ueZc
TbPiRVJ1KsjQU2c7jhdX3bGNSOtUlD3ZPPs3OdPxdoladtAqeZucED8GVFJFrOwEXuNQ1PqPFots
TrFO8yMKX25kNeOrFRZVRb28ikp425jarf7eEPJHf6JO96hiOmQXaL3F5uOsty3pUJKOU6x63VoP
hgNE2aAO8sDyK5/2IXWNtMWTN87Wu9SNr5x3u/0zMuIKSMQU2NTzNujerpdKzA5Qc/gD9R3s2jfh
NRsUfCu0Cj6L1k120pG614X22fNu1vOBz/qJuL33VnMauDdwMkCUWtjrC2/1vGXpP0Oc8LUKgAXD
Pv2EL2097YA6YZB5q/vTSzXdOgi3vnU1+RqQVeFnQX+hsecP8MD5iGcdNxwxUwaWSaVhKb+rdyeW
AiT/B4I1P7oIaPn2DUIhVuG6OuoffaU0CmPzK6FzpKmOYjTNDI8XXuB5S9s/j/NlhLO+MhTdct6g
C/iHx6L/7AP7aH7I9+SDjZ3iJ75E77YIqpdFu7AgLg18+u9fvpxS0ShR5gxcSdlG0lRUtUj3k1II
19IpVqTJ7u+P+u0y+PKkZwuwqAzs+RbepZPd5tErYlO3nSofCViRv+akS/8+3KVPd9YmVVtNkvUl
z2d19Rq9rleV/t9HUC+8QvusxZ/UtDYtw2mImxOvQWwrsHAAee0duIhpVe21oD2AbPynXX3ZqVtl
11yf0Md4oP6/Ax3OZpJ9ttpnkI2IQ3i/JReSpT6ecpd/f+Dv195/P6Gt/j5npFTF96tniKLdlFgk
hYrsyTmebGjCJTCf1bWONE0loT/FvzJxae1/u9l8Gf6sqS+LOqvtRobvE/JmIPiDZcRTS8nKC5vM
pYHOdrWUvpFyqfmwsV2KVYrZWhKam6gU3v/nCz39kK+LUDijMMVpEb7MbrTpg9AbX+17fd0Fjldu
/j6aepoBX3tYz2fI2V4zG6U6LRXvL9lyCfAoK/pIv1DHbTgJ6b5Onpo9wvLeU3yNzOdW3V9qgT6N
cP4LVIXe5BO8XjX1sznaTmGo9QXHRSyWXWUGrXg63cb7Rb00Vb9b/l9HOpuqs95KaZkkqheSOVtV
6whwPH3KnhUgufGGq8uIpe/2t68jns3OEbC7iv+UyiX2QUytpwB7ioGPZBE9XN1G5F3w9+/57cvk
5CXUh3tgaWezlMu2iZNmgzepuU9CwF3D7RBBxZDu/j7Ot6ET3fo07QNV1/VzH2dFtamw4UjNGbWs
6VrDmbUggjnEmwLjAfrfPGnZmi/WL0Hcvoq9S1SOP7psTxP36w8428tJvThRkZVcIH3jZTnofu2W
ruOb9/2h8IdHRrywML/bAAgSacI2VQfY9dm3LDrkbsLhW1bz/by8aNVx0p///la//XroeiyZhm+N
jvLflz5dhJm92AwhiZ9kt64Nmmwzx/Lo6b3AyPkHNfPHqvsy1NnT0Kzaz8vpaZR2LEhKaEPtmS0m
W0sezuhbc5W7Y+scIx2Epx3beZAtmfw8i6Raz61h/4C/i58imQ6u4xDkkA2k7BqaqAEf5rvFSHYK
9fLswhr+JzD+43dbGF2YGu3BbBe/v6KJolNqCg0SUtr2a5u+HHZ9IEC3WTSMj5NWKBVJ5wUPg2K0
1hIapLtolPP1OOhY1qKTd7u+1vekZJBxO33tt0tEz1BHujHKZfXRKHEonKWGXl2zYEo5c+xJZaSA
iEZEMSlNslHAhXqqhXaoTTP9U0oisrGmBf/377Ph3D1A/meK26biYAIB3NE5iyVyPENMEemnvVl6
KaAqUu5xNZdeivUlMNq3xzgBrSGfMBwaRte/v9cWYwbLSXoFQER6ba2nzSmEbg+R+2861v9gs/zz
ZBDfNOgJoGH08yczatLR2LzxZFN6sLkYbpYN3L2tFt5r7r+C3Z3Wzh8T58uQZ8cMPCi8BheGXN7D
YLih0XnFHjWvoPPi/HDpfX63WWhYIlinSXri3P/+OsshbkF7K/jbWu+SuZPjO226/fv0+G6z+DrE
2UqoowhZkEK5eyTNZs/E6fQnajjsZmP79Pehzv2w/pmJX8c6mx0ypN2TRuI0O7ItoudtGwiPJu1X
C5+HyTdccyN24sIe9e2cxNrI5iG4Rhrm2ahWjcRNzOopihbHEwYTVfKN4p7YbtH6UiD5f3nG/452
et9f4i4Ev40WsjwQ/yDKpE8lUEcqwXUUv/aa8lbl444O5Y0Q+g/FaY4mFVbq2RUAcTnIaI5Dv0/7
f3jJweS7ecsUMlAuyHS86mcvQS+arJOLUIHYNPrAuCEn2YCMrMBeV1fiQvjwBzrttDC/jnb2EnR1
QYP8v6Pp4FVT306Otkf0/stgL8jKu8y9ZC717XbwddTTperLq5+X/x21hxOFKeMq8yawI0aQbKrg
Mvrz25Wjag7ZKNiXunz2kKnClr9ExLzUZ8mwFA2mvdhOgX2keqhH7cvfV885TuU/79TSVcMhTrLO
KVjUphE8shOy2cUbWALAcFDTXeaOfLvngGz5zzjwtn5/i9EQ6xJGvKec0uwjTE43neZlUKj01ak9
HJGC6zz9C57l9zP0v+Oe7azqXLYpHcfsdXitZdFTsR42jT/5DmY38r8BaF4a8PTfv0yXzpKTYcZH
BJBLtNFRwKzpInQVd7oeflyO4b89hrUv7/VsL8flF1eDU5Ii2XZb5+0EYDxZ+DSMdRFKe3pX56fU
17HONvXe7Cm7nTIwp3c56rv/vMuFbpLdv5gx3y4ETT6FGKpqKedoOytLKoRM5M36nc2mXt9Vh4Wk
BTTUoPo14zkRoK+4aS8Y1307T7+MevaMMFvQzwnB1QELkLDEzD4B+37hYntm8UIEfdrJTlcgepBP
d8uzr5b0I+A5XYLk66q7aGMHsw/QJYh8x8c420/ucIDgC166JfwBZjsf9+zphhrZBLUeBagR8vc9
xsfgQVWwyZfuzd9uK18e8OxgaAWKG7nnATOm5QnMRh/Mv9lWvp8k/32RZ7vllGEn7dC+58nB7Jo7
e8cVFsCW5FIf8ziNPfv5X7zGb9f4l6c7OxKwUl3QRvN0rc+xh13J9j+3Snm9OO6/WArfjmdgGGlZ
pkGj9dkmlrFEDGIDxVPiGhSKdJCKzg8lZRsn8c9CT7xwsVea3TynBZt3Fm9MZ7xwTpwe6Y+1/+Un
nG1rda1j95IRgMRm+5S09kO0aLu0TwItN6/16pI14Z/zB2Q8MQW9HjLZ7PPAosRyV08zZ/FycSvw
qRkwlHeUN6U8mvZdTDMa08v9+0n4TdnjNCbr0VBJYjNrft+5DXXUY6OhCfrE7uTbumbi5Y8K6iX7
4Nw2WDDO+3YjrW37QbMOl4Lyb6Ibhsf1lKKLejISPBvesgcxGa20eMM62gw3OGCjfspWJ87zvAFV
9CsJiquLo/45tX4b1Tg7l1sss40KTRMPrax1FzxIvgJi4OrrfI3P1MXxTn/v93l0Go/cj6bAkMJG
9veXrGD9njfcddgYpkOxtmHMLi6KxfUlgve3M4jPyeLHZE83znegNAKcZfBgVm9tFJQZqyZFd6Nq
nYFmXwEY5NA8JipEhW1ZXCgdfBM08phfRj/bl2Rqnm03RTK3A1qL19laeAgjD5O7+F1gHaX13+fu
pYc925C6RpcLpC/IFAJYMNB0tUAK/oXR5Z+7wOmx2IRYHzoB/9ljWUOtzKAn4ATchld0UuludyQP
cYUgTz1mT9nP8IXm8719Jx3+/oB/Hsu/D3z2gDRM1HolM/AEGNm0yTNMZNWVwfv7MN/c6n4f55Qz
/RK9WQg0OxIRYC684R9PxPpkxth69dbc03Bwkcv67fL78kLPFz1GzrpIdbrsf82+Bc8w/qw9o1lB
hYAJmb9deLw/I7jfHu+ctNnBYck7jccDroItarsqHw1fXmvsMPWFQOqbK+vvY50dWqlJo4lcMpYe
zE8GxhtAbo/Npv0f0q5ruXIcWX4RI0gCdK90x8jbNi8MtRG99/z6m1DPjCiIe9BX2ofdiFVE5ymw
UCgUqjL90UfPznHYRcdsR4RPPiyAvAswryv68oVXX3DCAE8AOQHwVhzyCcVJCduvBZ9i76NDad8g
syoeRHnVpncSimd6GSytqPy+9Zqkw0xlayqLaw3g27PuBwinQ8zXFny9LdOQf0OFBzywyBw5Z8FF
P6lqK2Nph+JHTo635MgFwY778gV/iHK4zSC2wuOfCw0tTtHDV7ASxwLNNXTfgpmSiRAkmj+7mI85
iBZy8wxeQ3JOM5Xg+DAITBwd8jP6VZ3jsujFR+myOwv88Wt0ax3NfXYT3tWClHwrsq2B2UZduU0B
JdR5LHLF1bQfdLhqim+huu8xvYSeNEfwHVmWzbvoGotzl7bU0yQ2YSTE2tx6eqqP4dHwQG62QPrr
HNOtUBQRHbwiTC7zn4dK1cDDgBSyrSp0gA03mQQKqtOWsej4zjA8DSBnk3Fps7gorRWdhJkfLGIb
6oyaA7SpBq6J6EUeQHdhl8mM4WEjFJwNm0EbeeJ/sFzQrpOIqPkC2MFH6/0ZuwOn5zj/wOhb7IS3
4K3NvkbjdqFl9CqatIGWfVVvqgNxkSWCXczG7C4jZGaxFFt/+nZ6abdRqQJqfjy+oCvnrX9iFgnj
0iFK/ehPna7RUQeBnzidrtqxETUibGaiBAyxqJqgpId547dYkoymfrMDFgY3gp3uWKCxMgvMvuLp
rHg2doUH8jSI8vX72BediJt2rrC5bwmhF4sufYTyCQFPE9ox3VoNevAUie7gZBsJ6aEMsVXG/frW
yrhQmzFWUsWVhq5wxzIY/DnCvAXCb+P1XVHsCYnrPQhdpWPXROMZ2DoL0B1a1cVMteoMentslBkD
qEXaxrssrGqnk6IeJA49Jsl6kjsYW8SsfgueVwMdmGiLm/VdaLB/FNKVIEdsh/OmkaB3anbteUzT
8SAN4KVZkqLzg94AzRPmykCswSTa0ehyfdqlNmpHFi47UCiGoC1S8Ze/r2JeroyjpSax4qY1S/Wt
Zd/i4ckaCJqUpV3JmsXzJR2drOvcpYnPTZCcCWLhZsRY/QTOra2kQUdsi8+N9neociZjd6aiWfAh
H/TgEIHM6UjQ37rv5KnaC6zfPE1X0HwUHjHYktR/vHz2dCck+iMr1vU/0fKLNn/98S8qB5ugkDzD
kwGeatHZ99bp6ooWkRYQ+SX0IwEDAzl4cVAEZbuquhCdaptRnwkdQ+QAU8r8Q7iR1RS3StA7UiUC
eVTn5UrknV7Hl+SGD/ooU0NOAeUs/A+3jgMGyeM5g0ns2sxkxMPvGH+3MSOwA0fQDUH/ArvBgp3w
gtzDo/zwSnS4bUYsPGZBMxBlEBYe3y4rZqKMvF9mTGZ49WMdDb8pFOOTK1DjMH2wqHwO0W1XCKtc
W967huVMB798U9XGAur4TKsvuwTzSujunfwQ1AcewbAEeIba5dpEKcwRrDqz6N2qs9MAtxGUZVTu
FBrKtg6bAD2STGKBOoVbP7SmZ1KXtGdFc2fiQoburQDtDfK+/SHHV6W2a+mhmI/CnI1Bnfgp79pF
G81CuoqfkhyGA7Rzmcz5H1JxS9mxXxD7lqvfNH59Vl2ImlW3ojhKJiCEV4muIat6++W1Ou1DSWlw
GhMdo5YQ20wPPVifTy/3JooJJn0LTobEm9+2Mkakg3BEmbE1QNOUY6watIjhw2mUTXdaoXC36xYM
YFGA2RC31pIfWgg502k6WlW/zyXrFrx4Xg156NOQWwECwt7/GcYtn9qB4ks1ARnr923wnUyiAL/p
HHhYMlEyAGc/f8bURSUvi4XLulbdNPlDlnSeQWsnVvGKWWPCJD0D06Xg6snW6Z1DrjC5aACSonFO
0llxwRUEHuCvKkbqFeUbJbN9evVEQNz+BzNaMsQagFrpizlD5bu9TmoMMFPyIf97XUUue2/1NJWy
DkAN0UFVBfKrYbTT6AM5JnsE/PdbcV6OoW1M0oQL7ggorDR57dTy77TT/c8tGuflBRQjrKWCLdry
TMCrRZXHrntYytk9jbO9m16t4VwbM+pqXhbs44BiKe7Ks2bBqCgG4Zj++6L7OWbqTyNuR4lXRPaL
VvkU5s4ltM7D1yeSu3pmgEUfs6tE5Awir+NCfxxCtFxeYFihRaD6jHHR+mbKrW3EopZrARIvCUYC
K1165nYEDHNj81SB2ox2NxoVZKIiHO7W34x9K4FuE0EcI4AzaCK09kejQOmYCjYs++YnIgN/i1KC
SQ/HEUB1eWY+16BcAu11keG61n9uL/FZkQKWNBBFYekgrW2DdhQN+WAKsmLvtMttx+//XI5XTsR0
qQUmXMCEuHP0umVnIC88DSHwal4xRArDpcPwK0oyenuUtPqshoTaVMl3p2FEn4YLC3VCyopmsGQO
OwfMjSBq/56mt3F2JffPp6FE7sZFhipEf+ZiYp/OYFMd0NYP+mcbNAG2Mhw+h8RFBIq58KTVgSRZ
P/vBtGkJ1XXQhWHA7zTQZq1uFbvf5YNyGeOSiuWT4xkskUH4TYvyn/2M4WLT9I1p8Sgo7+beBMXT
8BQt0EaxIG9QZ4qgJ0jgLnw2WICDDD2b+CEdpti0QHcX+SpoJIFTbn5ClJjwYIZsDLe4t6G2q4Og
lDvkLaMJ8Tbpd5EFdmxcVcPN6XXdtGaFw31APe8lI9KBM2POuYYeRx/mYE340B5bwXAh3Wr1OpAy
NDhKC3TogtCuYgpph1FwJApWjX/s68KM6kUJa0CcBK2ZHnEWNAF4v4X25Ol129zNrwbxL9apXC3G
YDAkyQch8S6HBECuexaJD5nqn8YSfCNNfesLmMkthnwB1iIdaRRjvhHk8lHunUbZjLQri8hblHbM
Kn1UgZJjT2lLhtnPBGqcnwNhP2KVQWDaf+zA4oLMFUOhHZg+aCWq0YpWi/19BYHBSpKSCFeZjDxq
YGbsQGqT/DxtxjYGeiJR5yBoZePWysSNsJRY2BubEsQeN51eOQY0nE6jbHSzWOhFf4XhViu3ijg1
KsDoSnlGQSMYyI1vpNJFUsVw6+BbGrS7ojIeIB0SCMBFJnLL2FSmqUIZHLWzGTOtEANAXdAJqsY7
beP2jn01kf199bXAjENiOQVMzgiPW3DyQGQtACmoaDZDZA8XUJNOs1KqYi2D8Qmkiw7BJupSUdli
Oyy8msOFUwjqDLQBzYIbxxcEIiJD33ld/WNMH9qsFgQ7kUVcTNXaAiRGYAt18/JZwtQ7UUB7gWmv
0x9oOyz8ZxHfBo+W+8AiOcJCqOcO6X8l4f1pAIEZvN7dBBbXDnxOAIghVKp/UQr0S0zPp0EEbmZx
IXTuyjCaZoBEkAuaZF/uLrr8LivvPgfDxYWp6usubgAzD6qzTI9gQHIHepZguvpzQFxkkAxdqcC8
hrKyCg4+qFf0oIsLIMIxgSTzNJTApfnSEESSzJGwc0HD228vof1yeYzo7MbdF1z//NNgImfgwkGL
oYuyYUddXP626D4Hu4boNU0EwQWCTEZSjLcQ+NtgQJWid425AgtdLfhComXjIkGWRCAUCuEKsfRF
A51Zq0oQtQavyW1HP7tqXCTok7pdDBVBtJ6gIwjegEUp7K79/olvg354rpOqCGaSSzVQQDANijxQ
GgIljqnA304GHNZ2//ZEiGodaghsDxEwgrWLdKHnsmC24WQ0AAQXDVIoKqoNOwu66mrQMA0MzvZA
vypLQZeUCIcLB+gIb6xQgqt12uTS9pFpcszGT1m7+tyX4aKBmZgLyBOBE4E+G/pZO1qZUGMoBC59
cudg2djfV2d13iwGeK8Ak4MGFAw3NqSaIJwiGkgQrRoXAxbNTMZ6ZNaA0LyXwHSh/egg5Aamn9PL
JgLiIgFaM6eBvmS8feO08U8QgNhBd9flokROBMTFAkkOkqE1Ea1rnKGKle8UcIqCI9M1U8F1ToTE
RYJIL0Oq1/BsCayZ2YNVKdBCvAihBHZ66QSuwPdZLRVRFxIgFkxT5AXjAJ6tC8wNC0KBCIULBWAR
KojJco8uAq0y43GCuJimDoIURwTDhQOwUVlZk2DRFMToHmo6baNhojISwAi+zUuFY7V9SA/lsgWi
M2C7Agla8hSC+XvsTccco8859sv07hqpzvs+ffk6Iwpm4OLMO0cFAU6sNwI/ENnElnaFFIQGWQIW
eWQoI9fNOZpwHLwURti1px1uC0jDXDMB6wf4nwnn2JO+qFIud0h48m9k+WnNqPeAiFWaww98pRUQ
PxwJGsK0mE0ADdrtJIHbzYxA2AbZOjkTtPVsTP9bmI39z6Z3s/fQ71K7uQU/hBlfyV3ujHK1qzu8
SxQWWB/xvH5LMZqxJMttWvc/dHPyQeP0VIFEFL3ioAQLQZM91jvI9Z6PLWYdxuquygtUYs2Hj6w+
VF9V09LRNMPtEEoS0rUVO/pb1k0Mzq7ZcEndQ91B1AS4/aFfobgzcw7KFtsRsVIBC25rgOJO7Zwy
AYVRev85o7hTM5xyyexZ+A+ry0m5Jahd0/qKQPHoczjcHiEJTdEqwaL/HHuBFrnzclk1jKtdVF1h
/xJf/deU17Vja7vajVWdGRo4+ZFzUqh5Il4ukAA2h+fT9mxltmsU7tiEngCIyVrYM+k/6XTRx70z
lY8KQUXbFJX/Rd7AnZyjHHakIrCogmSGDMbFDEqn6ByODEF8ES0dF19I2YCvi6VqRfBUDKYnQ5VQ
gYr4p5aOPzbNuv+najinkJWy8O79vGhf4/B6/MgT8eoj8c/SMtqgTX3GRzIq0J3rl7r8bNJztbk7
bZDg+/DNyEOv0qScAJPlhW1F39TpMtLux1IRRGXB5+HPzg7vZ0rBojLEaO1yRiUqyZ0AeienzRHB
cCGhbmfoiWoMBlT5c/FjtDJfrnSBMaJFY79ivU0rSW2Jwb4N9HSRZ9tSE4IFeac2H0k51l7AfskK
KZ9NObTYqZmBuFgtoLPQ4M6b30NDUrBygqDwMhC4QkpbkvUBuxvEMvTkEa5T8rPWQfcv36Xzz9Nf
SbR+XFBQyrk0ehaALO12zi5rNXFD8xbjKILdyv6dE+H0hYVlZVPZgoejCdjqUd3OQIE4ZTcG2YUt
pjOsfQVintN2CbyPf41WK2hpg6AfyXsKFXp8oqK4S8uPtPqsfOIlK1lZpYyWDNJXoOTlrwmMVL2q
eqNRHU7bIlg7/iE6TbMhMjR8o8QK8BJzo2m/A/UugeQX6Tpbbr+chhO4BP8a3dRtZEaYekIN7AKt
AmAOeZ4gsEExrngaiJ0DJ3yCf4+e6jxtsgJARO+8NoEKFWQ7Y/z3DopNyOOg9Sia+BC5BRcu5DGO
exCeIE9Bd+oMXYfYBP0/hA9OWyaC4WKFnBnWVLMQq4GL15DZKKIMHbDTIKLvxOUOYdiQPChgS15R
x5gg6wWy63K8juLH00Aia7gYQfRqUgsCoBQXk0Vr3AYyIVUiQBGZw2UN6RhGesZO2QpqsbN13unK
Lim/1I3pnTaHHTwn3I5/dA6bITYHyAajDSJ2FEZavHzOFMLdtbUJ5FyjBAQZUnBp/giJbqglnMXx
t9OWCJaMqG+PJBPz53lbAWdqv0raYVia3Zg+ybjPncYROABPGAV5ZqLpmKzF2xkyE0aBmtwyBc7T
KIJjj2f8ilUL7/Ns1aAGt0QlSI1AIgxe2ah+mvUP1HZWgful338VuPUkqhLKWhmD4Dporge5Q03k
dyw6XUUmsQ+4gglTqLGCmQMneYj6RL6vIY0BvTi7j35orWgmefMrgcndlE3MlaG/+S1YMltGozFq
m4JcS+nv3NiVEPQ4/Y02984rBn+sTunYpKASRmCLtXtpDPb1PN6fhhCYwZ+poALS6mxBC1FfXw9m
48xQG4NilyBCb26dlSHc1gEleav2E1BA+t+UF4UCOfnyZjI/EglWMOTtNwFrV2UuFmACY3Zp+lgr
z/KoQO1a9LQoWjX24Vae1i9LmuoSOmnq4K7XoBqeUdwhRE9lIhT29xVKUuvo3jeAosxfpgoT0SbI
taBc9TkP4HZND3mSmKRwsgwCRurwzUxlkMFbn0Thjk8Msht5QmALTVS77L+rU+Rm4d3nTOGOTkhX
t0aXwJQJfIlhAsUXtASlluipXPRduK0P2gEpKHLA6OWPpY3ssd1BI/VzW+bduUnKdDZmgLTmZZjv
F1CH5woEfEWN0gJj+NOT5l2lSC1w8vJ3QqA6gEyQGoIo83LLfZMFUOTmoBQgaNKnGOzilixK57qI
oQnpQtcMkyhQ4oVSrPtzAvsOHuZvRMM17yec3+LxkXOZljDUauAx9qv2srUJCLjsHGOAvYsU9Cl2
k13sC+ct3lEocLBcKpJCLbsvOsAyyp/qarIZ5U+0z47/fxpLDomLqJD/MHo5ApL6vXOln2xJI1f9
xuyboedqd8KJmvc9PRwkF12Rw2t68PIN/fi2YlR/xxKz93/BZsR+/Alv4a8qsxIWE0bNOswMxbqt
Yso4deJzbVfdQkxxJ/xq7KucguPibIlW6nmwJEiGQJvohTjXPK9je3Y70I4L0d5lKWwZFcXQUZI2
MSTEbYV41OSsBpmRe4ZCOZv0d8roOd/V7ujiBWJyuovqtxTuA889HRzZmfTOyv9wCf8IrtXaRJoC
uF1S+80MWRsl/n0a4v2M+BvbIBr99sQqG7x+dxMwGMPW1Dnm7/LGxANYCm4oy5tBjK+Akw8dZxoG
gIUryxzwlIXcnsggR57NBOhs8AqCkxCfc0IPotUeqKULO7oJPIG9m56zWlNuS8gqwvKYApHtd0ii
JBgYHH3qW+HfeM67UM2tLpd1TGjB7+MaaJo9eqBpcY3hWk/PmO8MoP6ftYNM99ANFF3hRLjs76s8
xFKnWOl74BqSnzdPpLxOsp+ClXyXIXK2cVlIOHTWXELlHZ5D/KHxIMvWPtQ7000eFSd0mvGqv6Oj
X+2E35Dtt1New2UmZPnXa5jPoidpBKdocaNPdnwMd6g7OgGY2OvbGf2Kx+YGnURi1s/3Y/Kc9Vzi
QjGKZZAI1jPPZarf0Gp2GFkjFDI7sI1ogliwfR6vHJcLQkYSmaMUA1C9GFzVgUiSO3ypvO6R0ZqK
mRPfPxi+NZB/PhikVqkxKclc96viF7+gMy5BnTemZwoIG3sX/ff+BG3t8zn8XmW/zB+hf/NL4GKC
8MA/LMwxpkvk/GWRwT6C8NBUruQxkiPZLW5U2RbxHG3vG02VwTesUl3nFhk6QUqjM0HZvJVvrPaS
0u4yQuFNYNfmaQkhkn9gDK67KR9VKQ3+DXvkvLhCYjX6ur88iLkqXhbp/W55BeMivAoSLq1rYJN8
ZCQ16fd//bR56PenDds+sF6huHBe9gXGRyMoeU1G7OXNF6j8ipZu2yVeIbj43eTqbECC9t+I2joZ
hKz82rV2pZsOlx9NbVYfi4vhSYbZ4ARSYi9UYgXxlL1+0MFNMV0G8EZX5ILbwe3VQC50z5APlV40
jekOGonHGByiEKg/E50Q2znNKwwXvZOspCkkwVpsaL9FubK3KDi9n8LsHIzGgo8mcgsuXssQj9Ri
lj/NyhEHExi1RcOC27eH1UfiwnGEoeU/G7c/9p4GdqSp+gI39BowCMcFmNfmYw2t2ut5d9rjX96a
Tu0uLmLURae0oGL9k08Qs3SU0U/0Q3aVOzqY30y7vQ6tzJHHy26yoSEoOgwFa8vTCqlG2wzyAPwg
Mh+L2rhtB8sUfL/3jAAvZ8F/zsKLi6AtO52HACB01yBpOg4ymC1AfHO0nNHvD8bvCg8SS/uA9ixP
sL6C/c6LjiQzRFYzlslM/owMsbrKJ1wKY4exNDUTDj4RZ8r/iJdgnQf1lE5k/nmnVaDR3qq4yqBD
3In31V0EEub8EJ1Vu0TQG/o/DvVXLC62pG2mWHg27XDIgrwUNAv97z+KMZDEPI+OumCc7H9kLa94
XHDppVhRkwV4yYGhdWhFhXE6UqbuNhbSvwqXkgsys9ZOUA1+gft3IRkjcuOkvpBCfPMiD42Kfz8b
F2SqNMvpTP7FwvZLndmfz0HYIBiI/x+74RWJizUzaapwQUMNBDHAHPZN2zNCwm4vH0ZfcaI942JT
RU/e219OBTuFokAfABytbzP6rBxCM2NLOUdOsCP7HAoYkP9rXcaBWFwo16f33WZYWcFxjimFEbgg
GRzkHS6hA3imCH1xc2evIDhfTMioGHMJCHmXPoYQEwncah+f6zYscqSDaF+zf+5doF7Bcb7Y6HpP
lRRfrahxB8tld86Uez0UtZGKFo5zQ8kYg3wpUJkoShkazoozd19Of5rtoLGyhPM/czIytVGwcO2z
tZ8diJz70EOBhrALBeJds0M1+DSiyCbujIOiIIIUBSD0JaEfQqGdKeomExn17hwLA4i8W8Cgu/FR
21eyn3qSx8jFzW7fX32E7Jsdaq/LyB9qgRy3WsBcvEHBkT4x/m1qQ7ruKfeF5H/sq59wPv4Uox1U
DqcEWB2UGaFS6bKPFvnZlzHx0ovUYRE4dKwKRP9CbFWAzUUOyZRTSlpgM4K84DheQKvbZiWP9go1
Vee0q2yH/NWqcoEjrCE5HbF66nhkSg7LfrrND4Rpi1yIdrTALU0ugMyVkcVWDKghK22wzhqTKK0U
IXAxw5qrjFo5YkbXXFRysLea6fCh9TIt0O4w5vyXxHZVqZHrXGuhFcW+jnpczvNjd8but6DW3Ilu
FpvlYFXXZRUUQvhEPBWdqiWQ3Uv7Fu9GkBT2gsqYdmWwgBjC0Cna6PIUTUetVJf7ROorl2Zl/CD1
Wm2InGTrjkMhFwkGdRO6KTzPEORcIb5jzuxKqj9DhgYqh+quum9txY58Bb1PNyjmhtfKxYyiqilC
39oQa3QufspVI4VEg0YXIxzXwdI8tA65ZTui2emBI8pMXl4u+M2/xuPCp2HVZLE0WBuh5DiD785W
H4LnBY82Drid3OhHcAcqx9kd76cH2fIZRfYnTeafpjJM9s5yj5/AKma600V26OUOpNxxa+6gxLj/
gFdTnZE7QXGAEXC/zVbioAskHTejl8ec8RKvAResNkY8aG+Iig6bqdEajA85MSVx0wJsdJoYbw+o
Qf56oeJ32VOHKOoI4biw0yMjspoFcMx9sm9MjKw401D3q76Pdib4cltZy9o2LgKh5AfikwJgVIWG
OyF2Maa20fSe4INtZc9rHC5tKTHdWw49cJjEQPFP9qx4UG4XBTyRRdzuy+NKKTDY98c1ql/5LRM9
ZZ8r/TW6M2R4qwcR5svr07sdCEIzSFARTYa+0Ft37CMSziCAQLHjsSvt+Fa/UQ6tBzEqgixD+YG5
Wdwny/POnhw8xVk3hjNhNsdpdiJf3Qp8TO1NVyBUAZEYzneGqenKuDHYPuwOyr7bs+JO6osMfi+Z
h9wGmry6ZUBJCOSeLASuTpUiiCfYi+oO3SHOKMtlmO1fNgbeOlp0m1tHRiQnvKyzdeTXeQ3Lbftp
rjNpNmEe478v28cKSmatLyO4BXZ6zUgDl6fhMvVFxazNPbkG5kJAHWUdzc0Xe+O9rLnBfIS4s8PC
W5l8+4vkkVlyylLuQ/aTrIPiE4BMgQd6r15PcZHu3fxXA42xwKlEzQVsW5wC5FzY7NRqhpQghMyk
h6GBpxadE8rhDl3kXhKVD3mgiIL4VvazXlQuJixGqdOBvtg4egMS1gbl/+rJdBtv8TJv6a9odiF8
EtxKldeoXHzApxzlJPhnZUM8i59byJQNLx49Nb2UvIF9VT8cdfsvauVbqcEanDuqu6widDLgwH/q
Ixba5VFHYOIn8ddqRwSX7M3H1xUcTyFD+n6gcQpbG5f4+ojHMrzRxw44CQZbMr+qsZ3JjgZN1l9x
ixFl+y84VLcC//oncK8DoULMuuzxE0bHsINjD3WZxhvPs6PwHiJC4mIS/FcLwbvIjph43140+9lf
vMSOjqJWks1wv7aJC0OKXGkjBpeYTX+I+bUh8yfTTi+ZtJxZOEPl5ruXmI9W3S+qvptSL1A9bd71
rUOR/u4Ex+umX4FeCQwroHCh/ERhqKgaqSwLfnVuXDHid/PQGDbZgelkJxFh1rAd/1/x+MHCWutX
r5PoE3Pj9Awspn9cObHruwjSj+7njORHDOc5iUspRemDJUYA9dUCL6KLAwGtXftlEW2ezcNmZSPn
T6Mk0Xpg7zKtF+yYZqZaU7vL2RnusqMmy29p4PTH4CJLROnSVhcBOHr//Z68nFZRVz2tOvbQ9VP2
CkjYKSC0Ym9QfvUgUuvYPtxWYNzhpg0QQghY9b31+kftnDGksxhhPWPzeJ91VT5FiSEBlRbg+sHm
mVz9kclN9V8X9qC/s7592me4Yy0JCKTBRqDJu+qgolxALv/UQlI8rQlTd5HLcCeaQhpdocw2aY+b
pzc61SGHwFX4MHZu76s+KqnUzsQs9yJ34c60kPFERaxZgGlN9DfxjX7NvCXzIJojTMI2j+2Vu3Bn
mKTmJOhmgLFGOiV3TOWCetPecCANCHnHbD9eiXuktrL61YbgTzLMw+TLPGNls8ayFTAPROGvqXkQ
RBiBaTwRmllOdQ/RNZjmp49MmjRwtfxA0UvDhAL6xEl+f+jqvLaMCzNQC5Tntn7x0BzKKy200vsE
irnUT7ziQeiigpNC486ufhjSWlvw9Qaf+LkX+b35WOMhs0BEk8lV/EOwpJuJ7Ku3aFxwMRpZThBd
0FayIxDXZrdZCbcfA3cjFO3EBUKRo7C/r24mUFlQq4R1WGRl6ARatQ+x5eLpQ30C68/GBZbWIKhE
VrAruBjOjX1wYM9c9WHxVJu1ywhbOjZvdqt15ELL0PdBhKoHu3ERXzPtorKnO61FU9BPitrOktrj
ffeI5iDfBCEhOG1EKYZob3AxRm0IXh0ULGztlXhOaXdxbQfnyo2OPh11b7nBLb0V+I7IV7lIY5hF
2CU6bGZhLZzdFlpZkzO6SeMEP8Sus1lbXn1TnWWYK9+Z+6bKNdZxlh2qe20/7Fl2sTyq+7/o7xLs
C53Li9Os0fuEHRWtx9qfM1eBguU3ev9HsqPYjVTwFrz5/ahJLXQ/UNDBcIvZTUNoVYPWukoynZWW
jCRqTiT3I58M0gWyrKPcAymDt0tIzarXih4o0JGCGFAJLScNfFHoZGUBJkoEeJu74hWOPxbC0SBh
gWdgwLE2XaZcKe3UvbDeuOmJKxzuazVFJkHoBDjJwTxWeMn5uRzrQ+PELh7FnM+tIU+R2Y/IkSBE
zzIkMHtfsxpuuAvuFCeBPIDyTYC2FTDBgqFTDC2hA0PnAovUjmld0wX72iqUxtENoruDpHb+TOIw
9/J8ybzStNSr0qpbuyAKeni7VHaSdMld5OPaeZ12061uTU8yZGhEA0+bD3d0VVvjft9U02LMu5Ft
FPKVJRqpMx21nWlDRNoHg4IvWI+ta+Qaj4tzctOXUt4Arwtnb4mH6RhG84HQeGcE6Tm6z56WUj4f
Z4ns2kDUsLGVQFLdNDQFQ2Qgh+H8bJ6HUpX0uXWtEORKqgOq1F0u3UsQlxaYyZaNr/dAqlM2qYJa
HiXcsmqtWmM8G2YGgKnl+RARze06etUoGMfJ1PhKDYyjZlgXUFnwo6G5I5L6nNP016wuN1MgXS94
iLMrORNsaba+p34Yt/5BWAcTdBVaCGmHoTeXxeBrS2qcTZ2FB8ZMBv0gVBaCu4nG+f2HFoVtA8h6
mu80dpp5MUI5nVALuSoOwW5A9o4OObyXQOZ3QQeSV7qUTTfsRSWFbS9XX5FZAFodPY2Ry3o6A7nz
6ZFVEZgONWuCfWkwc0VZ5/Yiv8JxWWAYaxHIVeBnyjIl7txCtIkq/UFVkrMJDSA0C88kAmYKwfpu
hVG6spK+tVJp59BIdVjZuLMHLo92151NKI231+YXcbVtO7K9GsmlgmXTUmWOYSSoSn70CdSdhtHC
8AgOL9Fu2ty3kEm1mCQtGK45KLXHI66WImQ37uJPLtJ49vSG1v/BkS7YQZFfQVXFEyznVg6B4vt/
qFwO2mUQTO80ykLj7CnhJZib0fg/eWp4iamYv2ja3qz7rBG5qNG14yClIewss5eBg8jJrvod5n5w
+aN48AOq8Ozd/IwrK7mAMCjlqObJy3HYnb/UYtwFZz3rpkDuideHh7+ov296KoHYFhpPsMD8U/YU
JaUSLzgVUzQ1dPeseeNn9ojuFzTDi47gF1L+dyEPz9Q6lRUTiq3cqsppFnZtqOIIfp4gyNNjVR2Q
K2ISSD5OrnLeHPodJGmdpn+K74tbGRNP2iF+jIQ11Bcmi1O/hFtrJTBpoTf4JR1az8bb6L5Gq8C5
4Ze7yZZl+DM+O2aSihsTFWVPOqgXUmWLgiGLAu9/BKShNMglWfJLrFzHQiWOx55FYUNL7SCG7oxW
CA6ZTZ9CxvMvBBeIME9fkgm3QhejOpBxtC46q7a7YvpQwFs1InBxoYC04tLiiRW37eyeeuERDytH
PAXimia+U2wGoRUYFw4gVWdoXQejiqg/wyvZdTtKGJopqZ0PhoA/dbMhep2pcAdW3rWlGWWwrPmq
72SvvYk9KHDHu+AKRzMuwcV3CEmB084XxLzNjQlpItPA5jQgzPb2CMnUMqomdo3RrqZz9BrBJ6Xv
7JhMvPhKOwjQNiPsKxpPGF33Zd7P1UvsKVEQKtz4ZjgbjgPGx5oUYz/C8sxm9mmASs+CQCaUY7kE
EBQcBANrhF00mgP1hn3lxdcoGzrCRqpt016RuA/YW6TRlgFI9KZ9pE/slsHK9ypmRv9K03S7TWVl
GvtBq23d1j2RR4rYQi9674847XjN4km9a87A5OSPB3Qke9n56FXC3qTNmLIC5zb83CjTkpsA76Pn
Iv9dL4tgq29uvhUAt9PVSu10MgLALAyn7hrHBHdOD9KoRMsEXrkFpck6dDQ0SHSp/I3NTFMrkUds
PZCiTi1mGvXKp/PkdXnrCfx/65ag4QCkUArEf/hQjCthW3amhX7uWrknZqWgKb9On5Rea3AKGXc0
H3yo23nNcLH09U0y56VkxxY9K/H26MgJxcxcRn5DpfOoqotQUGdzJUxNMyD1ZhGDsr+vXCpTJqga
aEnvVgO5MQtlsSNi+maSfG37rLFPL8YWmP6iV2jgYUbneyylJsbVrJbQQSrHjkXmS32c7sER6qV6
Jzietrx1DcVtlUKStM5Qg84N1Oy2n4JjYcyCctBmAF9jcDsCLbYlKDiAMfjBDvolVxMqwp2dPlSe
tet2YWGbyD/kj76C68RQFIhwgwJV47IMUsRRYhl4EwH/S3Vgb9LLrXllXUye5vzFMPeWE6/huCND
6SA7KI2Aq5su/FaWenVWQ6nGa6nW76mUlfeUBvJOquu4xP9pzJiFzjKnD9sB8zSlVPllbGJY2BgG
f1kSdLqkg/RrqVo8Bp52sa1fakH901LQ/Y5gwvlzMwddo41l51Zg4qJZ7EZT5lDNJclhpMKS8tZR
ukbj0k4csYR2MtDQIu8Ez8o5CMSRyaNLanDE3aEbPo1gpcm4WGPKFNw/b/eqluiDNrN2aKvuWnuY
1bMiorFg42yNS71B4Wxapt7SFAMokx80NgiWz3vUwu8k59ab0NjRgqz4YsCFQXRwbySUb3A5l1ZC
PekX1pZs1mr3w4Iyw2GSM81DY259e9pJNhYSAq7/7R6+Sl3letJA7RejEwh8TdJ+z+L/NxUYSkJr
CC4L6VJC21JiEGpjN+oTqR/T9EYjgkmXjUVD3RHC1SpFYZpo3Jkp9yTK+xgwU3ChQS++ux2X36cX
a3OYRmc9eSZgUPrmNv+UTro8J0rnkrvJl3Ncr2Kv25ObOT7HvOCfh/zE7b6dht38Rq+ofD+soi6B
ZC4yeDggKBcYh1b9+TkA7guFRC5kKwBArrcexaioHgkSms27/mrleHKzKKmgoqpj5dLHwQW/51lj
4Wi1oSXuF158V0Id2xWWJdnJxt/9dN1E96Jq4XjQuZOv1a081MeB8XzMHnHRTWM+spdl9v5agmux
8qiItmvbUAMkNBREUehd59ZSlw0jbuO2c8NHeoTGZeZiUshLLs071Ucp9Dh++VBbgs6yFoz/gd2a
Z/zowdRSGEOHaSunOkcujFdR45JNc44HVdgdpG5lLoZBNSjHYmUtgx0E6zTJKkZEp6x38e5reGnU
Xk0moaE7tEOw09qmPIbgO/maZMjQbGrNZFeZ0v+RdmW7cetI9IsESNT+qq0Xr7EdJ86LkM1aqX3l
18+hc2fSTQvNOwkGGAzGQKpJFYvFqlPnWLu2Wm/61RgjpSiPDoK356Rj2HT9N5IZMxQGrY82i7Od
O9hK4BCqmv4wO/qRMlSObTMF12xs141fKbMkBG5BVs7CrXCqNYbyjDoi3PK5xmxPP6SB67fXVlRE
7kH2VNqqipxae3vZnOxfrOSQjeXWyE6LdLxXVMWDykYTBxZGotoDsCs3dZCGblCH/C7tWZD+lB6N
jesav8IB0h+ar+hFCUdjaVg6LComOThwBrz+fpkCPQiizsOyU6TImbcxVOEknpnjIe500QNNViN+
22LVt2gwPRUhHwMrPbXcqV9Tv/hAUaU2P7BQzaNERysAwj1gppBt/9b5PPslwjWxdhlQ6hUWzmMC
9CzMK/5U5S/H+gcgLo/yxzF3n0trF3MVo7dJqcHiLxh18TYj30n5kzbO5dnChGQFtXBQRfZ8YXoZ
kOm2pcfJ0cKqJ5Jkfyuv5KMS0N3G6X8nwDgPC3xHbcZgzGffSV9TemCgbMFrrjdlfrqxd7htVd77
VRFuRO4JUk5xA2k82LLpkQG0ECoD+KcpvMOtMXqjrTuoeUapk8nUDraiwplpIZAbncEGOsL0FFmd
Z0ftTvENr4aqesChJn/SROHjRS54myDuLqKFlrLoDfBYAr2LKnSRLOFs5eEwfhuc5yTbjZ3kI26i
eU/tCWG8yde1Xins8RcbNORvcvNmdp/jH2hO+eiGBg3AZfg1UGp7UTFbIeP+35zvwnMNHWCduFiy
4K+9lpa5Zowj8jXUobXuusBDNVhy3WfpdNBZfVt1imfQrgFpJIsuZzxbPuzqFsrxeERgwkHIsMu8
SAkFUzYGHFu03aeZec64GvvUGYsd7egYgYxMCvPZ8maI8iJD1TQX17Ww5LrTG8WYWwy+7qvPc6iG
DcDi5sPgKa5PMVT8jfdbEnSi9Tqq8qAzZVnYVkKEcWyUOrF42xKj/pinQzx1LQ9FzYEFoHKJJg/8
Wd56Xd/JI9/mGTp9FApOxiySEp3gUcjBB4z69qf4MPlLaFxrX/8Fg9zm8k5evMKllucVHWoL5tDd
jyy/OMb3xTVSZg/chlESERlBwVZifro84VZL8sbRGdQnMStnHOGrX/ubONB2zI89a68/y6sPGzFe
PTUoXF6po81dH1O8cToHmMy2Bt86tfUv5lA5V4ZilxL5rM0XsIXBR9PAaBwcVri7jLwYC5qhf87H
ccevxlGP7Ct2yEIFqN6s9rTjGhAH3RxPOiXD46t4bVoWr1tYqF9YthB/dd2AwmLf8rFL5CdeFYFq
bbdGVtTdyAadtvwUMfe3LcFP3XJu6DTDFl/m8DTd5cgJePEiyb1/AQCSLU3wU2KMet0ymEshZuOY
JILYlk+hSNRktp8qHxBBvMbCjO16U7WybtUWOuBssYLXjku5ulnbcUSQ6teQxvw1azWExvpphWIJ
RmakyclWV/LMqOC5o6mXU7liydxo6R4Mh/rTuEu0m0Q/KuWXvH1hxAPhLcd47XJ0vdXDoL+Ajz+w
+r1ZX1ntTWYBmy+DIm7cBGc/TPDwhRX11BoN+lxVcgd09xzoDAq8xVockopa0PxdG8nlI3U34R6o
mmJy0xGbwRvQrPL0T5y15R82tsqXPhD55l46SsJtlxp4TXUEX/wz2cW7+TZHe4aPD2Y/ftGxyV/e
sl0VnlRzAraypMEK80PCR9z0yPmA2YOo2A3H9NneAX4J7aJHJUBX7/LNztdyYa0iNUNvs0bNuaPF
2edRaT4bVXXI47uKjn5efenX2b9sT7K3IjEDqwp3Zi3sEaUKeuh365iuGCE6e9nMRuRHiqRhOBKp
Ia9oYNknDyiqr26VGPiEY0X8LmEvSWJEiq1e6cX3v7MkfLq+LZN8NmGpmLRdbLySePESFJ50TaYu
t5EOna5JnPspLdKVKV8Tx1vy0Q3QMu7lJ3wLiXtmR7hJjJISKy97RPcOM8kGmK4Vak+7hvQPRT/c
g+nAvisSCGop7uSlleF6XW1LJM22zzy6zKhDueBPeF+ezNaaWogzxesKTpwR0wDdvv+M7si/6VJs
uoujoeKGBFtHTejcXZaYtdRh6OrlSPOgNXNElEmjDFj5GO+XaUc+dX/YBtas32bFSqXTpowaHCT1
C1nT3rQz3kzo4AOiYD+lH2WPpk0POrEnfNlkiCG9+muZ2V67+vW0zuVIls0L+8SOkB84pVktq/a2
rvyJhGVQ33IqBvpzBdDjm40XkxrMP4ab7ljcjZ/kP2ArqNmOgYKz7QBjKRYyYxoXVjYkwEeoemBr
19PwfSyBzLcwYm8e3daR3FBb+4onvoHHmaODTkPArs9uDRJhpQaiz9LRg56uEqMFd3sWQLvmrnXW
+4x1zyWV0d5vea2juQCropVng7z43GvVzmakIhSAsPp5rQ2/J7eZnu+XXooD3vqgp5aEDGytzJQk
pOqDJh6umDnqQR4vH+J6+OSS+lCOdjiZbkCSPPEqSveFU7xcjrIbTwft9AcISdjqJABLKliqYeY7
BkgSWWXCkFtOc2pCSLkyNYf0oQETTQ84S3evzca1yzDICdkPtXjKVVnDcXNNBDgrXv1GmBNOY12g
/gNBVcwZ2jfLQDw3NyS34FYUJaqDtp9u6o4OyNW5h1TNNMdFq3QA7KivnDnRCRLQ8aPWrYXAe6wS
e1swkzN7wmciQ5yDOBf2ykN5DwA7uj5+ewsaez5ImUYuyHu/vPEH+9lduf8XJAUbEB7AMhxVQ6lE
NcHCcL5gU4npSEaokzZafqvP7k4FSjNQeyijZhSA4tkqfGIn19S2jnZSu7v/202Jxu8sk7fVsOvn
5nVlict0yvAIg6C5694akyYJNVuFqDMTPCicZDaJlmakWFL0z44ODUH3QBd0rI/8KYBxpKXzmmo3
puH0PGV+ey9vaGwckzP7QjJOLLxLBnRsgqkGODIeZg+51ncGziGPpv1nJ16ggV5I9nXrPXRmVcjn
Uoc0UJ6DVeAW3siCkxDtMIiUm9SDzma1/zVYmoZJUF+hC3HkoyH23bqbULCfJTnzxsE9+zGCk1UT
VaaM4seQ7DtoxrwUpcc/8SNHJ7ZmE9UVs+SpWi0A/PCRR8IwZpa5n3soPkuWsZXoYR2/rQj3B8FA
2VQ3OK3/bWqwfbWHcE6w7lPJB9yMRKe2hEgUL6uRJgquZP2xxBuHT1pWn4YV82sYPQ56iV761qP9
bGlCIFr6aVzzFeb49BogvYC5FD7CrP/WpQrUh8vfa3srDQAKQLIPGkeRwRFCtxPOZNyh+vILf84p
Kjn/i1xrYuMFhQjz25SwtHVOgfQYYSqL6/t0io+IOTelnny4vKSNnIZoaHVhQgV0Cu7bik/iTNml
DSGr2729NrR9sfvFoSVFmG8ephM7ghOmKmbE1wJ2hiArj4qDCctxx3nAdRoO9VV/bWI4XVYt29zD
E6OCN5IKfH1LC6NaD/J+Sw1ZcdNpqixW839GeFzjEKmabYCqR0MR+TxW902ZGHqnd8EClnUjzDmV
qFd6yQ8+WCJv4G9+shNzgmcUStO4GjdHwOTLQfpjZB/lYKLNW/50WcItV5td2uoV7PRhW+1Mr/D6
Kz4ZO+7YNb6dD26e+t4GnpWFqCM/yj7eVk/ybFuFK3DJUMhduf0cZCPVHRdbSUIXPIv5bbpvdpV8
Tnz7Q9oqWOMNNH/frqeTw1Dp1jrkjP0TKZ8psMHobV0rO9XrdkkkAzRthxPwO/3XnrDCpk3bzJph
z9jFR95gH0DqaEXlB3nTYev8EXBdOCDFxytCFZyGgXwCvWbSBU622vt5Sqp9SuficDmabAZkArEh
QJscXGmq4DNGlzEVQC2+gyDkxIBOsh7Bjzl4XCpD3dt2uEz7v7Qp7KKR5vM8r7D5RpYAzpK+9qFB
5wS4uaNhlyYHWXV0K64QAD2Q+nEWMFtIUxwtWxr837gGhtLHbkfVcD32RLIwmRUx/+hWSOClmALp
wSrZfyrcB6dufcnmbWXSaLwBmqOrDge8nccuLVFibRqgd0ljwI27UbmzUj1qx/y2WqvIqdNAMcur
rgNGFkgoifGt83ZqXPAWc06Suojx5aZoOMw39U09hd0rn91Y98z0rQdN5p88bRVDNS47TH/aGhAe
4oS2UrgrNaCWA4sovoIjQYVorpcc86hR/HW6cVEL4k7TzTdmlntSUjd+zb23DxY7DaBcwJKEx6BS
aFZqcfsQGD2kvnblzP5w5ORUxCOfJtns9mY+hvfR/+wJ167ROpW+cHvAjx/S0csD5Zajy/TQ0kBy
JsORbLnsqTnhJiwUzerUEuZc7RnN+sFB14QSmdtwn3y/iWjT25aFaCZmYZadGzMwAUB29ZgVzxvq
zeRWXcguS64qjPsvQMvbSRpavHipVwdM2/qzCuW7WpOgK7d+CapBBlgAMVsGyPr56SkHp+w6zGxD
bn75Wev2o5nJpoB49BIXC9Q9XvdQc0ZIFbYUJe5J1SqUg8HeH9VLfz+13WMJEZWx7KPL55GHLdEU
ZqKxHLThbUesU7LaHdTcHVDfWk0vMx4VnXhO+ZzN+YM+68G4TOFlg1vbd2pQOA19R5uGKSOqvwxD
D1BoXxZJDN3CpgIMjYc6hhfwlUQ1mNWFLnYyY03rsbpGs/aWF0cW34uj7ln3KSiNpX2lrS92YlJE
5xQDyVW7h0n+KAGEonV9nqV14VQC3RfOkbKjYEbSD0z2Yt06fi7483kWirWKvjL0zpwPFLWtMl69
uHf9usnRKJTxGG71vwFOgS/a/K3nioCJpM06tet4d1ApGz+1IT9OE4DWMv2uoerrXE6gpzTifVZ1
d4rmBBboI8GZGcRoNEwdu84UYHd6kAzoUC257FJbm3/607jLnaRwgPaXthrjp7Vmc23bwNSm7KPt
FBFmfWRAh61gfmpLuL5yinpwM8EW+TCHdgTlquw7Z6TjExaLfZ3UweW1bTmzbrm4Ot4KwYaYxPV5
3bG1Avgq0Z4aRnbEeDHK5a4njq/3tre4qt+U9t5NsiBmsQ8C32hlsbcamm8Wuuytv7HVgEDo3N9Q
c8TT53yrgbOo9WrRgM7UEn9aX1On2bmN4rWZ6ac9KLi6h0LPrtzhkzGbgJ2nvr0qx9GowjLPPe4j
ku3ZSCfAzYfKJJ/wddESPP9B1MxrN2kNjPTcrOWbgKER5F+1HR+nLaL+StZn2cp2zwzyHTpxNqXU
UzaOMMgbO+0H5+fcQl9z8Lj0nYFn4FE2mrmx5WcGeXpzYrB3nSRxBxgswF9lVYdVubdG4E2W2r+8
l1uPvzNLQoob6wqtGF8aFKeu1deMcRQCxC6NH8We7ctP9TWweFlIvmGIx6s+SoPoxtk6sy8kv6RR
mxzgR46Rinepr++T5MADN4nqSG2Ossfm290m3H2n9sSg3dvLOBumDm7/7EFxQCkAutvGNEKrSrzc
DSfnI4a2fdtaAra+UsSxuMm9Hkh2BrbhMh+9DpLXzB091SU+Ga90DLGNzde5Sh6WZPYLS7/Kiimi
5s+6V/e6roR2nsjiw8YBsEEYDPigiZQE/YZz91hbvc8cyEGiKMoiAKR9DmkwDiVAFBXA/X8yuos5
PbyBIKqJWWER1b8SVOZ7q0D+noR4pOgRn+Ef5x0wO/3kYZ7Aa2pf9vjaOnVnVrnrnByCJO/KloDc
KVC/mI8NJngX2PQGE9S9RqTuZ8/8cfkwbMXdM4tCDrbOi4VYinXGxhVdfQuqXtBG85cxKqBE7qDP
AqlLkDHL0umN1wqeZOCeAFuKi6kJIb6MbT5k+A9qgGtLotHtijCbmmzf6dN0YBlUPTsrXyVH/10S
ASoG3C//lVgXZ1JQDtRXOkDO22p+LOq3pn1Wkp+XN/TdugQTwn4OoCTI1AIq7lRDc8jU/ZpA4FHt
UVACwVvxdNmabEHGub9YpK1bBY3qwE0fjOI+bQuvy2XiJ/wfOYsfwpKEu2dR9KFAaZGrhj/HZoek
Lw4uL+Nd7BcsCM6QljEB5RgsMHbfFI3nVt9nM/XQ9JI4gMyQEEXquTW6fIahid233Vem4K1hI5YY
0vvzXZAXliRcMrOr5g2oorVA14dXvBpndFpsSu8xR35MneR5HtVjQaZgNYBHUeOvcZ7+5aYK1wzN
c0WxKTyxsZ6H+dVS6sBe9mnsSAoPEh8UoQOFQs2pLXGoSrBBK90U1i1EwqQSPDIzQkqmzbpjxQ02
NB5paFvPcV5HraxJL/EPkZh+UGqupwgj1si8eQKTbXMT0y/VKAHjS6KESNA7VfM6DxP2TDN/YO7g
iAELz10e+h6KQsX4lx9ICBJQA0OSq8CYY9ReamIMTq38eZahD2QfSAgTZrw2DnNhhs2tn6dXWkyA
XdMkmbDMihAqqsYk68DdoG+LQK2rwGYgCHRleBiZGSFQ0HGoOm2EGdP5OKePlgP2fGmFUmZEiBEu
qNoUwj9MPuSBmboew5vRaJW/C3oiqaKaAOk8qTAzLknAhqdk5GOQj9R5+qsoLrIpFvNoGroGOya7
79kHkn1r0ytn+nnZimTTxLEZgsw1GwZ8GcUybwcUbtem+mBi5vyyGUkkEFkU804ZRnXBYroeMxp6
4WGyNDLK61GXIO4loUBk1DXJOGQ2JQifmX7MXIwxjA+pfSRF8UQzUORdXpZs94RYMA5EqxV+l1fx
t9bQfTg5nquy7o/MCv/7SRrLerPsFYK0BJOfcVb6RTN5pSzTkn0hIRKMKwWnX4mlTO5H0/rqADNm
VsQr2kWyZzJDQiwYzKar7AauQPrvGZu8NdtZde4vlSIxtLltuqoCu4oiJWr559u22hkYbgaeO84P
SVFyhhTbfv4DBzixQc5tZPkIhZsRNiY783IVA5mx5umZxMqmU59YEbJgs3KLqcxghVQZAIua386H
WIUssRt7JGklmY5s3wSnzpOsJQkqhwGtew/XkLfMX2u8V/9k53SQjtgWCpCG4G/MKNNkqODURpN6
E23RdX9Nspe/MyL42srUPo4TGCnrl4X9WFHsZIWkuLf9cX4vRLh2hqowlwQjyUG7fLEAekpGxxuX
T9R50CdZzXL70/y2JSShY4Mpx7hetCBzHK9l5W4A4olM6Z+kOBgQ+ufbvLt66t5O0wxHdEY2YFrQ
3wWsLG40yaUgWY149xjVqOUtVDMDJ2VXxE3Dxp32M2UPl51A8oHEu6fQV3AwN/hAdfk6NXcOymD5
8iXuDyn9dtnS+4IDf6acbJxwUC2wskKrkzs1EPndAVpoGPRqA0o8ECF7WUBlj8nNYHpiUDir/ZJo
82TBINq2IV2eVOsbSBuCOZG99fk/9O7VemKIf8uTO2jJUy0v+QWuWdODzfIrZ9A/X9492XcSIsJU
jiQmK0yMxuesy71kof4aF4FRfdFS/e/CjylEhkHTmxWihMiu1PpIM9wOln7NYpmLy76PEBycdAFx
cY011WbtqcZjP6n7qb2eLEVyZGWGhMjQpjmkIIADAIdivFenPWF5qCurX+WScCc5tCLhjTZOylLy
tFTJ10dd1W/VdXxVDAh1X/YGyYJESnbF0FaIncHOlKm+ltQeST+6uJBILLuJJH4nouazmRaZPmPr
GqP3EnobJz+ZW3szZhMaV9YRk22fECFss7Emg8e8rMm8Gu2QfABaCtXhy7snMyPEBbteimyxsaaq
z33VTT2dMA/0aBIzkqgg9lFSM7UU3eWniJrXCmHHzij2l1ci8wP+95PAU8auAs5OXHlUf2JoLjDn
trBSjyn/N6Pceey2hIiw2mpNUNxHkoWZOjLf6EPpxcOhryVQVNmChJDQrpOCegUcOzd/Wml/RBDy
WPaDgO798s7JfEAICd3QaiXjISEGh/gCZcDeXYBD/3jZCv+5Fy4GsR3SYLDGJSmsGMmNvqbesnA+
G69pH7PZ8ZX2L/1BHGteQEYbm/y0Ju1z3h3t/jU3PhAoblxeluQriSw9DPC+ear5svJHp/1ZFVao
kMoDhFTylWSGhIAwGTrXgIEhPszSrjcUBW42Yoy5kAnxSuKcLcQEK7FzlzBYstOHcr7tKhbNzkO6
gJt6fbi8exLXs/nfTw6tY2ESKStgKssx/Dh8SUrD65any0ZkO8f/fmIk64hJDQVGanXxG/WxHcAg
FmM62pGBoyRhTqSEplqSOAaFJeo2X0fGAiPtJPgg2Y4JUaFyVcyv8yRVMXvPbEpQsrRervy8vGUy
K0JIaEFtQ1mL2JNAO3ccVI9qt2VmS86OxIo4QlxPYHS2uKPhZvBT62ufOl7Wv1xeiuTri6/73mJL
k7UwEo+ZP6HjajhfdeMJ/KOSAypbDTl3MwCtbLOPsWftiuKOnfmmNXkVIH+X1yM5nSJSJuvT1kh4
pgjuWn9xbW90Sy/vVk8v71ft42Vj/Du/D9qWA0FuLlD4NlN0cnRGa6aZAdqgwJ5JiDbxsVQxIVTr
u86xEq8YqIvawhROi0xPYnszfxsWHFDF6H4y8XLj2GWRQfLUK4r+bl1l8xcSOyJJmGHVlDgV7HDu
zt66zbTFa3OJC75HZb+lDP9bjSgQMirFRCvelaqr18VOvBkXbZd+0YtXMnyu1pecGN7Mrrr8j06Y
Cew0EDUgFhED0tJWqZMqIGzVTWALMohwTEaQQsT4spts7uKJGSEorZBmTU0dZtJRfSn7+ECV4SY1
ZMXhzfB6YkZwChAO9LpezUhWOwKoiPYwjp2kLLwZLX6bEEMSM3ptsV2spAXjSvrZXlYEWcAxFNmz
RbJlYlhiE+gwKIOh2QAhh+6Z3VfDllx8MhtCRMqtPrM0vl9LAclaPI34M6kxZcn9ZkQ62TMhM3Fa
tth0xVLczMBYv+ZhNNUzh5+5A72hbvk7X3O4k5yEpHR0unwaYY1URUDNTxXBVCqTRVmZH/CtPbGS
lG6qLBjCDDLtQ0Y/6RWYAlGzr2JXEs7fI0F4bDjZPSE7cQaXAmCGj1QeepDyLV/T6ksFCk3bt3f4
Ef5qgpefEzrLugXvAVmCZeEho6cVTq2DNarHAcrC+rMOJq7KtLyVE67mnEMkXPA/J7w78NRJx28a
RpDAWCZn0Jd5qhBAjDY22rLHT7FWJ4hBBpTVvc8SWRtmMxBbLpBMGGs2OVz+/LMuQIBxcViQCIAd
B/N2IGwgB3rQQ/VKpofxHiiP7bWAZLVdU3VtxN9zW+tiuoyWNVggIhZxAlu8dsgB7D9AFPWf6KfL
IXgrNgI7q2GIRDU1ABbPrU3OqoxaPIAzjxaeYX7r4j8BNpxaEKJJbVnDaPO9QxXCz1UWWg0w3VjU
oFTh3y1GiChxufTGqGExS/KxhGzi4MrC79b5Pl2MEEUwvpJOIH9Wg9IxX+L2M1Scdt1IfIbm3J+s
xXHBR4cy+Tt1KnhjVq9IMQIyOuD+10IjljwJ3jOdwtMAegdUB5yGmNcXvn1eTBMjbqIGylV1TW/p
ngEQvYTNY/Kh2ae3ytG6ShcP/3XVPuVXY+r1d2TwUgm4YmtLT3+F6B+6UdTFil/BChzcdqyikqU7
h9QoKHS7y5u6QWqItRoqIIk4yTbMnru7zfROoVO7gBEu3tXHGoqaY9Tc/guuu/fjTOeWhJDhDBXo
cRVY0mrXeelGx4k0xnSv1+yKelpCqz2kHcDyF2OYe1kVdkvqpX29vN53pxspHKDlDjiJNEwRikM+
iTovTkw0/Iil/kzN+QqtzP/XT99MIM8H3tME66jw+bRqiG1bYUsAjOALVdldM8gare/Dr2BDONe2
Qma02bCMwuowCJkP5R6EAMv3cWLTNeqr2stspcVRqWq6Q5UfOoGZUlMvG91cEi6lP0UIAEOvLpQs
+CkrZ0wMNExskQMHtWIu9XD54707GMKqhVzCMjpl6ZmKmlprPDbt4Mc6Bl5V4ivD/5u9Cpb4LznN
WtiMImiNbzibDah+Wft56pXDarc4JWSSLGvbJ387jJA+kKnQOgO5X9DW1hc3cT/0uYwbVrZzwiln
bZz2uoKdK91i2GV9/dWs9BcnKZCJ0VoSU/jvPXvrCpsnHHS6KvA9KM6AIUbximrwquUaDPA50UK1
sCXG3qd93BpYqiAYhHEXyCucfyporGRK6sIaqH1ND02fdPbc1fW4+iqnTs80M+Ckcf9CMJef5HcL
PTEtLNQdiaUsFKYxhf2VY52/G178Pf9X+kEbI9dn6xQnwBrc5SNryBLEX5zdcN/fAvIPfiwQwiKz
hEn5xCD/+ReWJ0LI3Raoe9pgeQaG2XXwD+g7rnUsBY1LtlFENa+pTTO02PkXVH0uNlfsxsgETyc0
dnzz/nIM2RiQOt9HIXQaibM2BbeGwdbrFCqTD7WNYWgFg9BzsDyrQXME8Vp8Jad1e5ebc091CVih
QTikgxLz3FOBlM0XG9OIQY55SFJiMAU6suvyLFkgT1LEz8ZNIFHWkcGKBDw41Jgaxig5oHJtDAmy
wSifqtm1AwMNxEDrEiXslKYCp4nShEpGy48r4ihqNqsie/xtHk4wOrlc0xUMHGJPkdJlpSVw8Dgh
uHLxBtzTkBPqQtGA7PA+wvQPqlIPkh3gn/DdDvD8HfxjJi5gISRk7VLQjtEVjmtG7lUSFj4Xu8Ao
b8jPiYxVdyveYasBq4E6MAqtwmWRK9o4upqyBE5d2M+tlUy+2bOvNhTSD0arJ8dWMdQ/uDMcw1CJ
avJqmAhaBgAK9IouPjJmtPeFXUb1ILGwebGfmhCS4ZrCu/q4wDE8QmLgCx+eYr7ms5tmJ+Wm2boC
T20JR0MfppyCMg7L6bwx5Oy5JcBQPqfqaCc8lf+VBvmmUaiUYIYDvIPQ8j0/jzYp3LGq0jXgogV2
hOdeaYHkcIAGBEhxaBTnvlJHsnDHne+dc/62KhbGrL5Q1GLCl8vInea+ZCgqdZ80FzJavefWQ3T5
LBDJIsUnTTpmDrNaLBICStqdPXqzEcU32a0zB/EHx7wq34T2MHvuZ9d0bL0i8xrg08FhBzWqIpIN
c23FQNDj/3fPRRWxqSAtVbnfQvCmBwikTq7aVPbA3l6zoUMtwkVSYPK/n2RvPTProkqRUCnraF/H
bVGFSj3LGkjvsUeI5+CZ/p8ZIR2ddWiDq86KvC1kEZdrweDRzvX7iGe/3Y3sWfi+DiLYE+KM1pJ5
1ZsF6e/ReDX8IgQtXvxiBTWGkF6axE96yUtm21V/L5AHvtN91MpsalcscDQxUTdV0H7H+F1sqvuh
TtCdnXaKWUkevzKbQuy2Ez5CXWGR6J6CT9GZp6MFLHMaGvoMhjG1Izqwv4oS5U02SN7/G8xu519U
iAg16dalqLHgN0qG3RLRB43zMvjzvfrIJ0ctLn/tg97Nu3xMNf4vv48K/9tqEeSzNNVULVAxDNRd
eRiu29sZE8SeEfaIhFEc6Lv4O7D1uevPd91NeaPJsiLuO+/sWxqnodEdVNuElRuTYyRuPSE3OQwH
c0C7iMyBtnchG4aOYodyjtebho+xAr/z80U+OXj5B9giXUOm2wpEMvADuOZIFjLVK7prc33l9Npr
pAYQoXfUzEtDqH7JgtJmbo2uzj+rt8VxaUu3ctNs5wXUH3PovI67MTliBP6NbmTs/awCx5BsjFa2
YOHKYxgU7BJuk5HW1+efTXlLzdQfJsmBktkR8t2+ZGa5UtgZUjCiFbtWBUCguMosyZN5OzydbKIY
dfPVzhX97QvOzxAN3A0eDuwrF8VOpOIj28H3xJoQfFVoxzSuDWtQaTMf0hdUub1iB7aP9hmcV+Bw
kMFGpOvjG30SDWfdTcCuBItd8CavwvYWtHdxjXoUnDgy95AuUAi+Y1W3xCzx3awbFnVPGEkKJm/w
9M7D1AN0hmRdjO1c/WRHhcgLDsRczVNEXv4Mm+KPXPbawlg32OwbChYcMAeE4+BJ93UzWz+xK4Qe
t6dmV/HQwzUwFi6zZCDkgouDIAezl9gvd/rT5XC7mSCAt8UmYEmAhI2Q2s6sUE1W4iXWa4wGjjkl
UBcvG6g9Xbazme1A5wwSskDygsfv3GU6kEWoKsAy4OPsHkl+31Xlg+F8uGxk84D/NiJix22AB8Ab
AyOaW683aeV6GvuA2bxqP7FGsnGSBYkA8kTpyMAS2HLyImgV4tnFp2yUXEabX+dkQUJknPKhg3gk
jNj1i2MPHi1b2XW7+UYGF4WGxyF6PCItYG2PszZZ4xLgvoMG3D4+fDK8ClXvP2CVQkpxYokv9iRq
xN04KiSHJfVY/qiPaUDBL8787KU6/mFF6tSaEBXNuoMOXQNrHA6vOF4OfXCulpNe1SOG4KUxY3sf
TQzBQ1aLkxucry5HhR0Sf28xv7znnHzfiwOJjH0inbff9Dwoi/zXkhCdYs1KDCDhUf4av3bAUSkz
RHKYtLC+GYxOzAgndnEzuxp4kJ99LcoSL/WXPUEXFRUL+5XXtFcZkcB2oP9tUkz9HLXKWZsj0PMa
CeflAy9DHGQK5C7AAwaTVNbn4ot4l+w5DvwS5VLbElE0Q1opppb0v3Ktfjfs5yjdq9LCnsyMcI71
dNTtovzHTBUNoFni9UOpFs7mN3PRsTVQYkLHRXANcDppTcdTx18bmIXpo/vAlQP4I97KpUxqb9IV
7/bPNTFEpYFqHhwb516PMdR2jDXclJVpZnvV7uhhtkb1VrN76zA1jhqsg/akjtboK7OVHecJEEOo
KRT7AUP7SjwPt3NLPhYsecCndz19rS1oh1FQoTU9Ssi0KQJTyVX0/izDNytb2zlj/Iy0vfAKllt+
7ZiKbw1K67la9j1bFcg5Fbrm53X7c8gNGqZ9bQXrQtRj2mjEgyiStjdNjOxfvno2D+XJRghfeLaq
oehbvFpAkbaGM2u0kMTGrk0mmZrI5p1wYknIYp01jTEGjie9q9EPmlHfD4VssmezMuy4aDBbGnSa
kRucf9Zqrp2VjrCRlhFvZfWgtkkfwQXgTa9zYEXtNc8s01CWAXH/FN3JBYccgiUYF1VXCNplT6k9
FjyI2vZLMUdlm39ZHTw7jLEMVCiRm4Xsobv14U5NCrls4zplD5q+BWJBHq/uVxHd0Tz8viLpGsAG
rVzLpcC2PuGpTeGucPuSNh3DMtF18pXyZ5Hk0WV33EzRoSeLfrYKjjXkVudfsFBBPmitNr5gd0Ce
/tRwCS4fDGMmONe8YScLPZtf7sSeEAhmeyrYPDjQfqJT4ceOkl4rqlI/l2XbMW8lyZJ586LFIRDn
k+wbboW908UKh29ZdKY5ExZbXoNg2wqLMI14w6tNdznIjWdPelPxf/Gdo0LvkWsBQgJRFw5IOlWx
ntkmb52ATyjQrmLIzjp37cHYu8EiyQK30lr3xJiQOFWrrYzNAGNKbl+B5cfPk6eu63xw6Enchjve
u2UhQccoAS7Fd6+BdRpTvSGo31Ng55W0jorCSHw9zl8I1XyQD/iX3VRmT/hwqPLMAA64EA3Q5qeO
Yd437amDkU8ddYAmiezyP6Rd13LduLL9IlYxh1eGzR2Us/zCsi2bmQRz+Pq7oDnXoiCcjbm+Dx6P
S1VqAmh0NzqsJSpnc3P5OK8/S2ROrssbVdJ1WqLQkn1jdscy1KpiVww/6ijxolhzlSmYEvUm7af9
+dVyz3EjmjnHZM2UujBxRwrpW9zdpFHiLs0rANPPi+HffXBEUpBFFZaSsaJOHykx5udnX7t2rsGt
s6eBdoMZQB9IkkKGMq4B3Uijq96E9ZMUx8RMUEWUnd6+0mF0wAJRt3tnICIwP64oVHrQ8wTmUeA3
fxbV6kOVZxEeq3r5nI4PDv4rmh752sGI1DJ6+UxAQwM8AUXDzzJKc1EbLceTi+I069oxusRfAe3k
kB6BSwCIIc2zd+UDLdeBhxykYX+V79h+ArOjkjYNUpPgE5JDdTABWEZ2yolWuEew53pi283Vy82S
GXdkG8BDUW3Ia51HkjQ7SdKBJ2B4caL551WTf4DWOw8mWhRsZnM7G1O27QBdcUbUtLpMuc7q2ksW
VQSUwo1gQNX1RxKzh9GYgbOQtnn0vh2uPjwCCBsxQwMI0D1G+JxvzQGXIUzmYxXtNRGRHTd9vhXP
bClgPcc8o/05XWCG1UMeowmjAUva9PrTAlLULkKbQnI7aftbUQGRG1tsFs48AaY+bq0yoc0RJAuV
xrheHOjo+WPkW5iNEPZtqCOfU6Ot3Z9R7TEu1r0he/HFsgOYHoJrz3gQyONr6J/TdJiLH2mYqJBo
kxeFsLQvRz/eg8Gr9oAv2dcoU6J+ftGGRn8tdPTc7QQCN7hPNAU4zozk3iJR1eaw2RQqXsIkMIIL
8FUnEGqBUWOQ/H+RS+AudyOUCaYSc63GQoVbTKJLciC7A6VblwfXzQ8VknSoAmeBuMmF64w3Uhln
3KyxZhWRCWfcYGgXDJCAYCAoPpELaW1342A+Ck6V7t2XaGMjkHHFY5NOSAphby1n7cPIsos93unG
7dwCbA+vvvLCmVMrcctxXn0V/btuX7aR4OHGCVwxh6RZFgy+in5IxiQ5pSnhvdlPfmvlkr86fZCW
e02KfibmmIBYevrZNuO38yvn7LRlInjEK92W0XHKXB871WrHWqrJT/N8hq215z7QRn1wbamdn/WR
RKdGy9LwvFRegyv4ozVTdSiGPspbn11bu+ags9fTya+ay0Ffp0vHOM21KntTNw2uau/H9qDm2S7S
ReRwPINhoS0NY10U1h6kjJ9Fq806zVEH0XqY3ADIYU+ewUuFXEtynMQFA050/kkaYwNjjFkAXPld
WnlVgW5nPFJe5xa9b5IvMhEcn/ZJGHOYSDRolTNAWCkPfrFcrIYfdSIMcl5qbCuFtYCFIUvAfX1f
0vREl6SDOGLw0QKOopJzED3EOWbvkzjGAqEI6qy4fLgV6s1cpHil5tb/GZ9Cl9Flbcp4QNExQHaQ
rE9NM6/TeEJzt3rbZg1Q3B+k0tzXoy54ZvBWs5XE6EPpqGRNqKRsAYjD/BLHRXD+bvGUwAZVJ5qp
0TePZ+Fn/XbsJnLSXhr9KLK9buke88E51nIvMFa88iwujw5RFl6e6Nb5LGfKszRZOxSk68JFsa+g
XGt5QPmQKozT5EC0Qoyf+sKQlOORPsllfEOUFFMuy5D7jhb/rb6TYCoCWvdbW1cewmINKB1G9VPU
IyRcMWO01kQriz7Rp/danKVdSErrWrsG9ThkaNrM/6cEKLrUXIO13WiqUptXjVOhMz7PNSS7iCfj
XRiSHY3ApxbdQPW/8fk8P7QVyPohWH4b5FewkIa7Epe2XdRHNVDccd+XgJ11h52NzM36K3/NhZ1Y
nPz0p+NlouUsmwbgeUE4bXBb9+2ecrWLm9u493CjvYwXkPuuHFcLYvIpv5HRzlYlRHRD+Eux0Vtq
wqt/uYm1nMT2GslUU9v1Kk0Sb4juRwtuHSEjLYunIMIYwctnnvT6eibLP1dGWKXhvUCwpx8fwlyZ
iURmaVgLOMl71C1ubPSRqZhvNhAxm94K+502l7p+FxuTB00Gya7o6qhco7T5AubqzC3Qp5J2nYCv
uNf0zm0C8h7GNnf1d8ntUM+JL9RXygWwPGR31uLVznWXXSgeVXCRR+F6sO1+MDdqrWUSlzYOButd
3AwV/EMHfq7UK1BKolZLeAS8t/ynI2DuVKHVSaVVEIl8koR3M5ShnGwQmtMkb+O3lOnirrQyV0fH
4QTYnS5IbA9dkKjvi0wo14KiymqDRssyHDYpY8c9Wo0zZfJ7rctPUjYvt3m3WscKVy8c5URE+sKL
MfHARicP8ni6xqKso5XAHBoFdnNt6vUtTU3nqptlPch7Rw/lMiq/r6ReBY72vZ+YCenBcvwhlfG0
VRu3ptaaNM5bAvtJ6ffolkcfK+VcnnfAgQEN6z71ykN+Y3h9AEY4zH5qYX4jrV7fglxPdAm4d2Dz
QUx0Nlo4/yTHNhhRXrsDya8wM3fQh1o0r87X7w9JbPOBrffWODkGNTx4o5purF6PyRW1ObTYNxGC
1l3R6nh5hu1+s/FAVeqANl2w33Wie5ax7skFZWyirWIWQRs/Kl6oqiXlL7u8Nq/BdfQvmMO5Vh35
aYQjtqMAkeKzq8TIgqTFA7Y4auvHzu6uiQ5i2/PxFdc7on0VWP14vqCJ5LOMQklJZBSQMQxjmNTD
3lnkn2RYdllKrshc+XOk/TovkrcsFGkAfYnZVxM8XIxIEAlhoCtHzmEpTlFrHBtiVO55GTzt3Mpg
/G66tNUyUxlJoVymLdp+NGdfZVpwXgzP9jgygEhV3bBVh33jdkukrFkUoz1Xs5eDalWqn3RL/qbV
o3KzDnXyV88VUMDIOhrzUYdm9bLURswd5jUGn8L0ytqtGJkZvdWbg5iyGQlz0O+QSKzdgQpioASz
0SixMnbHHodC1gpspGaS3O1n1bnM4kINidnbL/k8Lq5pzdLVNDTxIZeK8SAps3qyuuStzdY4iAuA
Fzb2rBxtJzaD3ij7fV3Z9wpS27usdJSQpEnsjoOdXBN10kNnGt+Q89ZuwNz0DceI5PqUNK6OOa+d
us6LRzopRQv/UPqGTuBPSG8pO0KAua87ixkOFX5sJzoCgqhBosXBP9vKSbx4GE3PXDU5nBa984pW
A2j18NiYmPJVS+s+yap5N015eejb6FtRZKiWNFXjTQn6Y3sDNbBFaoEJ3q+vXTmpXhSNg5uTDkj8
Uosngrr2ya+smX+QLumPVadpqTtqoAEwJAv1iDi3wKHc9OhHN9bJSD01AYBO6+TfpaZSd+fVknPD
cFSqYTgG5udlFk6L9t4OlYP2+2oxrgr6ooifzkvgBYNbtWCsv9SadVSilgV31GNui7Z3DIc2FPHG
chZioaYEmm3VMtDbxrzKWm1QxkyCFVZAHwtGIe00oSVbENlybYWBdBHcOZroHPoRmxdJFdV4g0m4
xEuhuqpxZYNggRQCg8Szs8AW+COEMXr1aqxmSRKkOwclQK9EGq5VtMPUDhR1MgD1AkDReBaly7n7
t5HKmMEkjlRttbA0bb0qrNtiuT2vBqLfz7w7EHcZMuif0EBamPsZRK2zaHBVdDiM/VnNuIliuoI2
edSKh578TPO/6CqmuA9/zoZRZiBsJuAZhIzsAPuFYXu8R010tNn7JnHF6eDzm4Y+gs/6FplN07UG
xFlm7yqj6hW9LPDq3DfSx5J0ttu8ixw0bE6QYV/qx+mO9vevoflmBH1g7tZHZLb8dmccTIE/5IZN
W7nM2yyVs7U2bciVj8vqJV73SK6bRx1sVb593wGe7MI59rf5fXwNMyoCUOJGilvpTDCTIwyfygbS
K33yJEN1l/ZRU4HGssT4Z+UpfXEoyBDOReROxD7Ipurl0uv5O3FeY6FUn48XTZ9rbCa46T1CgPqY
o3VCdClEGsQYk3SVHL2iCluVsls3iyduXxWtgrEcOkrdlj1AhDU/r919jLawORM4Ee47entejPnA
q60ypA5CuiC/Wi9y0zUAcOOlewO5Ev3GQLMnrc1iMqPx4OCbhwZ9n8ltd4p3oukY0Zaydkaxsrmk
iqu3O6TyvUEXgROf9wAoTnzWiyHS60qjO5rOD7VihAWp9239JOf6RaKepsgMz+uh6C6+Vy02fi2R
aqnLqSJq9+tL95TdjIf+WtknfvSmLX59WC560+29HmM36Pk/CKTTu/YlcPxjVL90vDSjqZWxhuWi
3I9QKui8GIB0bhzSCrF9woiNKBEgUNn3zON2vVZi5gmVqPeql9DeXeCoW6Lnv0gKY2MKZ8mHaYGU
Tr5Ws59oHEoVEU7pV5AYZPA3F+M9d7tZCiIrXRqoNuagdnSzy9Yno4tRNa/2zMxda4xp6K68i04o
591KYRGQS/T0+IIj5C9Vw+QvgEzA8Eh/vvkKc80tU0rn98wpKBe8+A6UxS5N8MwrWlJ/pENIRzbE
bXzcJDEweP5IZqyPNM5xXTjTBPcVG7v2gG5T+OQqO+ChDXmipDQvpbMVx9ghTRn1WFGxUCedf+lV
WXrA03wpp2aBDs3mhRE3gWBvqSP8ej0+VsjYG3Ve5NnQkcSMLpUdzd2MbufTWhpK4IEom8E5SFtW
0MiHEiWe3Gz3pyKPebU4eOSXtoHhM3Wo/ThSloNTATH0/MI4Vu7T04MJAAa5IV2rOZO/gET8Zoww
veoBbAmMn2g1UA+gS14f10GyY19vclGLBs/kQToa29A4jZw/SxSTzYDxzKiNBUrHzwkAaKf+urhv
n5dX7ZI8jU/krvb1Z8lX3kQsAdwt3khmvH5mls4SRxLyRev1Qi5q+aYnF+e3Vrg65j52SdsAXAer
yw7Sy/wwhQM408dT8VycjNv8oXuYr8znIjQfdWE8yT/Wj41lLqSiFFJDaGTVBf2F3rrFW3OsrpPE
7fdN5kqX8c1yMTwAI2QGIUIh6makv525LJ+OlbmfaoWXmxVFk29FyHFrz1l8P0iLW487wQ5TH3xO
EHMrh3apm656X2bzZL3oT9ZzfIwf0Q0zvSChfZOcAO7wbdrLt/VeNHst0iAmPtCmVjJBIYBMHPiE
0RpiX9Xd8/n1vU9dnFkfOwcCvMB+jOP3+zH648V4GG6Hy+5Suqqeo51xqRznAP0+d8N9iz5mBThL
ssA88EJ0pJJMAOkgMQH8M0aH00yxk1pFtr4L7DAKyyAOjNg1AgdOTP3hCIMCTlwHeQ5FxMWAmsO2
GalyBnTaGeVGEE4GQNIKYyHpDa/z9ZMMJktRjdMK8gRU32zYclq8VYkr31uh6pNQfBU5nuOTNMbC
qlEE9t8F0uj4EJ3lSfz4UQFsTrkrLmtBBzj35m22j4l2UKzNEVFBWJ2QyyUn+6ltL9s5SKLo4bxu
ig6KMaAOum2VOsZBFWbq2umvYqq98xK4F2yzFkb1hmrOFRVVQd/MF9NLV5UECci23QFpTAGfBieg
+HRGjLk042lwrAKLKR0H0zrFQa/BhJ04pWvO0yHVOkG0zV0a6l+KgkAb80LM0rSmLPIyphoo50Gf
f3PqIazWvwh90VX1IYVZVVpO0ixJuLtW9J1IJ+TJDP3+/BnxIt9PMhhTL0n2gDF5rAQzoHtLr3zV
vjQT8jtPes+Ohmu1ejOn66q5B1CyC6wub0mPUtG5s4H/BV3OksoYHK32dgezsrTrqwKkP2WY/PPf
yUuwfPpOxlNE9ShLYMlFH8/gyYub3g1XZuw1Xhzoh8bProzf3Ru5s9HXKBxG495JA0TwtNsegyiM
uamXrJyT92OYDaArp55SZe5grq6li1bJ1auNKMbWkFbRzJJ2xdAmzYSgqutR+0bb3rPGq76r/vpL
3PjFNQUm6g0KmqNRemD2tlCmzkgKghmQCHhA84/ZCQSnR83WFz+4kcD42rYziC2VkEAK0Dkbu7Vy
0yANa8dddgomaYABIXpNcbfyQyTbZzZUix7NBgo3aZkHsoyaAoRKmDL9/y2NTZlLGMYcCZWD8sS8
M3bKQ7aTArtyp52+S19S4TORa+s2C2N0RFfjsZIBrob+GuVasqprfbKu+3TexUUTJksjsBB8cRZG
FTAObGGmFUe7eZQ2/QzkMRsTn4hlAsvRS5DCqt+WkbykRRa7ZEHV5/yWcu8bgDZN1CEw9/GexdpI
REaxmBazQioMEHVASiiOsTJcxC0RjZdw2naBF/AhiLGvo9KR1gQTnG/1Vv+b1EOyIxMG4OfK1E/6
2rb7tjNH30YEcNesCLXboRX19/PUFDCtiJbQlm1gWvDz9hYTKZVyQZc72np7F05yR7T80QKkqUBR
eYK2i2UMfe1EEUlqLNbUHgzyPOQXsfzj/MGJRDB2pNTbbtQbHNxA7COo6vfSnB1BwyFwvlxzRfFt
EV2iDsxifM3zqjVxg5UkRXMycglcEqIeH/5KLITL8O6qw87Ad8PQ2OaCWcp6+t7KgCuIwmV6O79b
/GV8yGB2a9TR15vFmJ0syKsOrdORHTwvgf6GL1YXcdz/roKxutNIrNWcepgm026BtpPcFIiU9jYZ
b80WzMFdL+2lOBMlXvlvjg+57KsnXsGYgfLseyoyqO/Q07CPHnq3PsgXPYCWLMFGCg6LHd1eltjo
4xqHpRaRtmvk6iKpyM1oz4N/fj+FC2Mua1e1MIUOJE3ps9YczDDd58d+P2Z7tXyliEZtKMIx4i4O
Xhl97ug5R/jx2T5klhqXJKMTtq15MPUKDPTLejfV6+P5tVFd+KIrGzmMNspg2UhrBUuzIvwZTTe3
l6AfQMdRgv8OGDEpRo7GSEQKxH/LbeQyOmoUVld0+UxzLEugewguvdxTjoCVPYmK27yxAYBh/9lL
Fm61KsykLmSsEWwC6KbPQ4raMR16YRmdl0/9JIkJGUtFbep8hCQ9NI+Sm/2keJWjhwaBGCPLIkAS
gY6wYKvw0KntJNARC0Ro5PuiA1RcRHEtOih2UBiNRW1EVizJcEdfuegwA4bObS85qXuRznMDAAod
CRB6zcEQ42edL6qWlEAbxoXOJsWN1Ch306TXKzc2pNjFbJP5/bzy8y/2RiLd4U3IAVxotXNKWCz5
ODzRqY7x2fGMMLujeInDsxBjhRtUbeQxkUeR5XE99ZBnuC84NtUFqYVXXs6uEyi3Kx3MRIOhP+3F
KOPcSHwjmbEnKvoiqrh9l4zI5jdt4I3eUtBpNA8q+t7FCAx8gZata7h4CLfozzdbW9FAvDQRP9In
DZCA352BDmfQXyG3F66v54+Sb8c+xDG6Yw2GVSwqXZ8+kbDsEn23pFr+2pHBtDD0KidrYAPBJHeB
NWv+sBrtrxoocfs/voHRJkUv1DzJ8A0UhDR7o3sc/6J7HL303rIX8tfSNX213R/yGG2ypFHu1AL3
f0ABBelGPE5FlBD/xaJ9yGD0xiF6o0vUxtBjHK7o9Z92zaF1y10sxCDiBi6bDWScEQBAdUI6CNOm
+94ArexwzHT9UMffJUneF60IIojXX/3pxBgvFKm1bEcVBMpHQ/XxTL1w3G900DU+Sldgbt4BwvZa
8QBW2BFgLv3VW/VjvSx+bDtOduNMuCPIQfigKb+e6vkEmDOBjxdsK4sbqwwl4GLoGWbtA2gsXUnH
OOayH/q9E7de2v1V/LlZFhMuWfrSKss7CpwmBVWXe1pqukDWcTv1lZDZc+q/aEOFf8dMEW3CM3WT
uXmlFWlxM5d45Ni2Ozdvw7Dv8ofzFobvCTdCmOuWKACnN0cIoVcBuMYotFen+kDHhoQ8Odwjw/w1
gj+dPr+Za0fkMVH0BW8d2otNmY+6dfQohLLitW4fRC6dcBglMEpdW+1xEc5H80wLRQ/ADIqD9ylL
TGqW6rgubUHlKzvgdeyszEuMdxB+Oq8U35PxUlQd5ub6tkKZ6EmPkgnz3hDa+xiQXt3maQkqv9j1
CYBbf1m4jhYGbPdivESqHqwh3QpmFDYaR9VcSzTfxgq5iEbrdVms66lSRYVFnk/cymF8opnqqQXi
+X80iKL+rqcEc9jlhRSWu+EkCeRxzdtWHuMUyayRoSSQt2qPudEFcTVfJ2bvSWMSaPXwMvVPdRF7
cnStoLci69JTU7dPQ5SEoLlEr+RtHBVhInWeVB7b9eX8feKp+PbjmDtrKPkKgH18XKGhSc5UQR6T
eFaiuGQiXlc24K4WVAu4zmwrkrnBWbtmVRS/3+D0Kt7TNg/tbqKZyEtx+6Fw95k7rCvGWBXLf06b
QlD1itc07gKaHOdpPpXHZAegIUyHH2gElpqpPwgNiege00PYRGGjbY0qMfENprlDg7lrolvw/DHy
Aq/tnjIudE4NfS5q7Clgh+WD2sTKxQC8Hc+KreXCNs1nDbNBfoUo29V12/lxXjo9sS83d5NGY24U
kvZ5VaoGGnik7hjHOMuof0aPwBFgbSLtoebniyxDU1TQMSCjxg4kjXFvZomB5wmerJhgjg5tMAAx
NgKOtMgUco+NDlOa6JOWkfP6fGx9D7ajskJGbRyX7tj1DlpkSSKiU+dK+TDybPghrTHpYxXK4fSz
i6ECDwOU4fnz4b6wNurBxh6zBCDotYcM6siyn8UuDa1LIzBdKVT3auSJ+guFAllbnmHSvAbBCrw0
gN/G93mt7ift+Ok9/Qcgv13BCukv/KIWm11kVNAwZk2LBgjUQ20HxIXGQ6/Gy+oBYA6FYmUSyBMd
Gv355kYrSlNZFXWS8XjXYg5RNwrBjeYGOtszYyzzlBnjWOe40k3iEfSERYelQhZD3tV+8U2YnaH7
c27/GKPc1kDOtqmJyi7Kp3hfoYqSTl5/pB3UJNRe8x/nD4zbnLFdHmOXiT3YBEM2eH8nbv2kLm73
tOIGx0/OyxSWGPPBgPYa6D7J99otbYQTB/5CLWXsstS1ZY5mH5qSSvdI7kEsgrvoOkXnXe1Lh0z0
1OFBQr/jQf0norMZO53LZlJYBIeaHWIwt5ThDHKlNpgD1UWqA1jQd+sUKsRtRU1FvAH4rWS2IkfG
xix71FLxyNJ2y5MO2Yef2ZMTouLyKLadIi/PVuaqqm3q0cHeUho8Kq04VYib0dAIwhjDP69NopN0
qHnY3Me8saxG7SCNtomAFieITY/s+8A5lmhLGfbRKjAAVD2/3hegWgKsAVSaDnNftGRK0eFAyyCk
fqkk7bIZyKmLhpPsTCC8Jkax+6sl2hi9c3QZGDOMPZjNKSdDBMdHHz40rx8ftbt/8voUgkqUyvkv
CvMhj1lh2WYZWJ0gD9PMD/F+COtHCfYnfdB3QEAJpYMwL8d/AHxIZExCUhlJnqiQqIdD4+kU6crL
J9d0J/CN5X7xiGeyL+oW/S+q8yGVMQJOOrbJUv0nRVbf0QelAbBbJ2yv/s2+0m37qjgf4hgLgAk9
S9cKLBLlSNlN0mJfS+hNz+Nbo7eEiSO+n/ojjQ0uVK2o05QeIs0b67/fsTYy18HMdPymBSQE97Yo
ahIpzpdgQ81InNFjnLzmifKcxbe2r7vkiSpOultOonohd5Fo2sb0n4KGHY1xxo2V5lJUwbT1Urdr
tG5wZb0QVXC5F34jhLl+mK/ph6JHE8VskMABjCVwEdxU+QmAPbdpFIFBEy2JuXyrnGWpQuvFMbCc
gmTKikuzWWzB05Sv+4oBelYAdRoyOziVxzkS4VpD7ziQ3o7AcjiRk+46Yban6WERr5dQHmOml4KM
wEiAPGrDyA1NR8s3P+vDe6dpKCIZ5/ugzfKYoHCtepvIEc4M7LOH6So9lp5MOZU9chTDRAgXx6jh
ahZ9IyXQ+xY5zPFADQndzBoczv9qM7nmUlVRhgeMJXDlGI3sDLCdKO/UAZfdcfEQSe0ab5Rd3Vd/
0oCpvo6FTyJuFU/ZCGUUc1hLaYwMQDob7hSMh/RoYciODsOKqEn58e9GEuMN0nwoOyWVqTcYLwaE
hGvYHGiYFAtfD/ydNADdhhBJxszA5+ghkjK97lSkZsvsWTXu6+iyKAWtpdwLrX6IYFaj2egEUFJU
WssRBcKyI6mbxYtAiGgdjCvD4Lk55wTrKJLKb5XI1dCcDgqSQBCK0Gv6xYep9EkMBFVbZznHasz8
VTCFuMbHdZfu06PjraF2pHiCYmIabmpjI4y5xIuWELJa7zVqGoWMey3sDmIMDN54HoXe+rMo5vrG
DpGNjC7KuM7vyA3R3PZA8T5zb8p8+635SV/L5S5Biu4YeUson8bH+VI9gZXXF+wv/xw/PoX+fBPN
rv3U5uB1/l9cTBlgkZEfh9VvSuAi+YbfPorCIKoaX45UAxIYgDcsii7zWWQ7dd28tipMZWLtkLB0
58JAF3mdeEk1eau5Dm6v1QJF4q5zI5S5FLaamEDWwRUv8zYsS+3SadcfpiOASRRJYW6FUoyDBIYq
1LNGYJmsWRHEaoLQK7cET3bRHjKh3ai2VmNQCONCH4Nhstxs+CV1mHpWRzeFT20eBXrCfbR/7B+L
FSPPsyJHEwSOjotp/vIKkC3gsJUP7eLFI9QVJFuidBU/oboRytQH6jWVjLXFoRUXQKTdd9+Kn5ip
uDP9AWPXYH8FA+ncACRadmWCN7Rw1JIbiG2ycox8I44Q79HUC8YEL5ZADqodsCZvcq9wkysVEFj0
xRcFomkrrgHfiGVDF1DmxQinoUWJkV7XhWb7td2lu785UoCsqCpSnIDBYVanaxWxGwk5RzAgI3ju
wvWZBs/qC83UVY+i2ic/aNnIY5aVKp3cAQ/7nweC9YKn87F/TgElVgOaGokfIYEtV2c3AllzHpVT
nKME8v4isV5MT9n/I3B8osOOYoHchPFGIGPXc6uJmnJGEKhd26F8GR/layuMPX0vDgH5d2Mji5qi
jeEetFmxKwsvkbnwlPsecSC6S4Yw8Z3AWN3yxX5ogzWITv90X2CtIi3lx2ebL2DseLkqljPCjeF2
RuEUzvv+6ITkCFQAgbHjESzaAJ4FHZGCvx2d0RwtlbWxGgG7Mu7mEQUVJRyOPRCVaepwuRl+AhZN
Uh8Icr4DsrCUeVrks3hXcvsFjCo5Y7K2NggtfQlzCAAXVYkIL+qdoYR1i1sRjPKAb6eQ1wkiGn2X
f1e99AQS5Bxtcp1fXIFz2RuPGLbyx0snrIEkjZfTGIrjU+6TWsU+66ZsWWjNYjxLrmvJMtF5S/mY
p167ms+UHF33cbRq/bq807GLxfIc50YqO1KPvgjwglaQqloJkCNNNTX3qJOPr+aaDiJfxjPrW2GM
4ctI0+lmkdCnIcbKFOKXysHRnzQ8ER0076zyN/D0lVFAmTjEZUJu1RvN7ipUGbBzAHD+fHMtvR70
vklpelTRLjJ7H41aYOy60IZPI/VpGZBB0R565TJGBjP2hel+XvCAjntLobOfmGxiTAdSpXovzc0/
ZXc6/D6ON4vugm4lnI/ZXe/Jewp4BUZxMl2Kehj/i4J9SGfMxqoO2rjoMBvN7/q7hgxqgfSiRblK
SygXyMHE9oP+yi9Xa7NgJvgbodRDpkJkosIM9j6tcYADFynNNrAdYJS2/+6keXMH241mwkFNJrOk
VdhoPYRs9LzGoRHSXJjQFnPvD2XNMWz0cMgs9NtSqm1SK/AG1nVnjYDouk/3VKGQ0ImuerzVjdpF
i6MfC+dAuZkPvDb/iGbOU1On2SolmhLziwEVMW0PAjSUvsMVuYh/ATXP8+qqg8ylRbG5DZkxxSDJ
yxLg6QE8oRtbAAYmtX2fD2ZnI1yaFwwEysU+LhMZ4B+aE2p1E7kJyc0Aldw1NOSl/J7kgzEKfBTP
QQB4z7aAW4kxBJNRMQN0lYmj4asymObMvJTr2j0fr/Eepxog0OH/dHBPsjmYWDEAayB1mBjtauIq
c3OXaOShcNKXJbEPipT9tlv5DeCpIih03u3RqDMAmKGmmeyGN1ph2YT0mLlsM8s1Kh2oWl17aI3u
obMsYd2Ku5MwTUgVoj/Aercfm8BGSqJckVD08CMzGvxen8ndZMWYIOsHpetPpp7pN9PQt/6CDrEk
oIFt5KmWpmV+UTXDZQXM3sxVzRw1LkONUsEwEc94Av4b0JEq/nzBdSRGMhs4AMxZ1zd6/IC0ZiiV
B925XhaAeJRCPAvezQZLOdJuaEMAwwvjLYa07zrUDDCBisDOXZNg9TEMedSc00/ZcbvDdE0h4lMR
fThXrA6VUjC0ZJgs4EMRL+qkEOgzSS+65F4qwqIU9FdwFXojggl4jCWxFm0GFkmrZ1fTZNguHs9Z
YNMzJGC8183mDknAY18isj1/l96b2FmPoKH7BN4X9wkQHp99MNI88uIMVDY6z8aHxKtvnVPha5FH
iJ89p5e1N7vlHl2hCL8oFksbSj7tgW0qt7jsJy97lE/WgGKYqCeeF5xoBrjkkCjXYKGY845TDOqO
GuZfJ/nQJL8VjEwg93+lLj+dHBBq5/eBm/mkxFLADEDPHygePu+DWWlIyS+YpwZC2wVCgdC6os3+
zY26F/oonuHeyGJbDIdMWSRJhawmGH0DMXSA9ntX+m6EpKPoLEdRUyVXhz8WxwZa7ewYY51CIBjC
gsKObpWJ/KptJTi/iVyDtRHDvE7sRGtXUD/hhlqya6vtqxRHgrwS/5xMjGYiaQwHw77V56FBSteB
VizgGE8Me6fp0Z7ETRlktvLgTPF+qpyLvidoO2viSzUrWv/8KrmbufkCZpWT3I9VU2JiGQyaQaEM
r6Zs35V6L+xE5aoJZuExHY0pVDREfVZJddaHVB/hbsjagSCg6bLZraQm3Sdjat44dlXvBqUcT3UB
3+HKjR0flQgpVGlpm8AYwN1XWEOcCQ6Zl71wZJDJGyjCwxVajINvgD9dZE26IpYzgcB+BH0QeMrS
UL8f/BStusLZIo5afRLIBI+VRrSpN7LV1ypAGBmNH2fC7C8nQP0kg7n+CVkK0xqwKIkoqduuSeHW
cRRE0XwF0rKdPta7VlJvBif1u9wUNXFzXSnAShA1AShZ1xjpk9Ytc23ACM+kkHwMEpp+t9qtW5XA
bpTTyMBgcHnooml3XpUVXkSjA7zEUE1kvpHC+KxislNFbdIgxFDi0evaN1u/ARsqPLqzz/SLKreQ
kt45eOrnQ+wt0xquOrD59VsZY3JjmgpuFjeC3nwO+/iVlDotRwmfA9R7x1398pZG0Isd/jtQLo5i
2TrmaU0bIRYCCkaTZbuMhy6PEcHkuqeP5lO7KHfnd5i7wRsRjO5qIPStcxUiLJB3DuZrYtmhU/+Y
JdHkAfc1Cax4DN8jkgAJK3OUMVoO+nqkiwmW37R7fKrvIp8CRbRgzynL28ITvZ95lhCRKV48moGZ
chb0C0xLcqUaDQxU0T3X864gyq0lYnnl3Y2tELrDmygYVS+0cactnIqihVVzPUhvI8A113zdAfbY
G0l9OH9kolUxWqHWTmGvDuLaVn3Ti6dIuUhEpGhcrTDwUMTAv46tY7TC7Ppm1jWImIExJVfE7+vW
W4s4sDpRCwX/im9kMXpR6Goy1DMOCVVJD6iFXkH84se4z73kyQj+GeLoUeB7O7+LIrlskGNna7sA
0AswK76yk7r/Ie06luvWle0XsYoRJKcMOylLli15wnJkzhH8+regU++IG8Ld8PUdeOQq9W6w0d3o
sBaQ7dNwXva0C/EUP6gA8ers6wRlnZ0scRTmCOa7yny6o0dkGoYJotUTU7h/ZuzHGEEI9SsZpNbb
pimfP29lcdmAVo1ubVDIAmwDsJJ6tO48u/ARSDAOG4cYsv8a5x5qO7sSa74M8zdbkeOBMuQ5fQIM
CNCB/qm6xEEnG5gV+wQ8XdDZcB0DCNfnd2co6inDR0CyNGb73KT7qk6DdjVDO+pv9Kjfj2Z+cIBZ
5JUEnBp1ZPgmUg1qlFcdGTvvskkI3S0m6VDvQ/pm89RpRj6ksT6yoyqneq/HqxuY1E6fL0sRBxEC
IEK4dnCb8wUIJWnVobLwTjSomfujsqThWJufsdiCAbrM+OWYWajmE0Zbx+gFtew8KMeSRRlZuUDk
uVCVYRDpBu46r69d5tnkNBao4vRTUZmhU9ReXHyvltUzUuppXbm7rDr7nLwtvgvEqP7550Zm7FRk
Bpa5i761/o0ot2a7XhvddJqqWBKrZbK419lsrPWAChxqIcl6kw3dL5ANfhp1Es5pFXljlkjkibzy
VjfunvVEsZEmQV5UAOa+VpcvdaPv7Bw495cPUSzIVg2wgcFY+fc+dadlUDsbVbX06IIyFgPLwTpL
Yowuugsohf0rhf3/JqplkV7piQEpQBusfrGuWPyNnMZ9Ro3gH8IqTGEnHQZ442N9VE55Au7IP+TL
Etvp+29hJ7L5LaMOjoW5RL8luyYPyX166O7Kr+S+Oah3yoN1qlbUhJXAPVj3MjBvoWSwGRKs+QFA
j6d+qGbQGqLsMgfJimoDNnbsEFD1dVilGcBpuvK6S7PMT1ur31/+yKIQAYplzG+ZAPlBqZgz3yly
l07LR4pG2gCyrhq+2dgnBwDvSAedBJ8aS6wsu8ZGoYmJyfPj7ZM01UsXLaxlTAJTRxiWZSzsL3D3
fiuBHzO3p54sZIAE9YTVLuwpG8Dqk0/rCL7WmRjuzEZ8hi63KhpEZX+TA7DWdB0/q6EYKHOoUt2S
RH29/J2El3FjINzZxVOfzekMAyFmc9Ic57O6tldR3n27LEYYMywNC0dYMTZY1fr8G0Vu1mQD85xs
V8eMd2rvFTvWNEATdb1iUJWXBYr1epfHBebaMseiB3x+kKYY0dVG7LGPJ3vtjpfFCFcfsLeFAhqD
s8Ir51wvvKVKhy4aLtj1uptvNS8JUGj6TDxALWNwLAorKdKxKLfdiuQ8m+K4RQrcNXgTu9r1qEWX
U/VI4/ZOtzvJLRbGoI12nOMqaFrEWQVRMXZ09Y56KyC5abT6TfSSabEkMAjblQRFYEaebDqI6+eH
2Rt51fXmAmM0zJ+umuxqe/RLVIMCVwVT0xzXjU9X5aUaVyAOgRQzsjS0NKv9Ylugr8AEWdFcjWS8
txf7SfKhRUeBQUq8/FRUqpFsnP82CnyHuo8m9Mk7AJAu0e0a6SAYLehtPJSnXh0yr1pLf2ncRyMv
ryYlv2qoEZpat8+N/HMHhjfPNa0w1VrJvLPI1BFJwSeEqp9L+NrGOinK4JjxCqrQaUc6ILG697Vi
S0xBZHUbKfzaYNo5a2lVqN/0xcGci72zvgyYO4kaSaleos0HZER9iB1AtaD41dzGcH96gXR/mSSZ
sqjGhjwZSHBY6gfZOr9wSfsxbkCtTtljHpSDaVitAeboQBoQjEf14BhH2QaBULGNROb8N0lAWZJZ
7ZlEBXX3Xaw/kaUad2PxcNlQZWI4O1VIPsTY76GBZk/rPkoB31GS2ty1sSlJhoWPH9dwXYAigKfW
4Ks7mj3alKwWRWcDMCz3KiB1QidYfMdrHulTFv7Bbpsg1DtbkdwhJtrQ6aCdohgEGtXjcp2fyLG+
NrCquEP5xwB/1h/MBLHMl4v+WIVCJVYH0Yuq8wgQqARVCjXGFTO0JlhH05NzzZ6ZZIdtd+kEgVDD
jTAuUFp56gyGDmFuXPUAlzGu626QTFSLkrMzjZiz29ji7HSGvq4QYu7jAwgQAid4g5b8kYSyNRZm
b5cOj/tiFvZ/dTuHKCd6UjMYo9rtSP04lQdrqcPaYfRfEocoTDZY2x7UyaZtq3wbWTOUXu3iekVl
pLteA7aQYTy+LZnuql9/NWy4lcbFY/RRqjLtIE09DbtoT/z+BgNqWPAyCs/EeIt0K5ilgR+OFBk1
GG/xekLScf712ho0W1oDhxVrNx0tQb/m7tQpDacEDcUlP9H5CkA3BzVxd4XiSm69MA5shHPaqv2y
dM5UriAV7L2ky48NtX0X8DlzlklECV3ZRhT7/42V6l0Fkpy5wGfs1yOlgK41FaQEsj1y4Y3biOFu
XLaMU4eVeBzn8KMADHE6/b7skoWVOncjgbtuE1GjvFggYQjGwsvhrU7NbtBBiPFj8bN+p/n9zw6+
xJR1uERJy1Ywd/lI6/ZabUNwlZc+7X/2jR4Ass6LjCNgtMPLaso+Fxd5TBVV+NZln2txrgc6j56u
zt+zNZfxUwhdCqYGgeVKXFwv/pkEVhykOd0a0DL3bPeboWJfrUb4TsPEbr3app49SydDxeq9S+Xq
I0ZUVUM6tcxnqoWXNtreSAIC7HYF9dY1P2hpB6rewS8eZHNsYsngaAdfMsZy+GorgCFGvYmgrzmi
kE1Pa3FdVNJOFfMaH73KuxROP3MorCSz+hUFkzlkDMh0jcCCrB7dfRWOUYoKhSwlEs71us67TM6T
rei+pguYfuE600NzF2EtpTxqofwIhe80F+SeqqmDZhhNqXNfYuupM7cZnDSInD9jmfpTGpagVx4D
9Xr6zGbyYql2Qk+5Eckp57Qoq9QsCrVKGPdA266sILKqUAXM+eWbJzrHbXOVX4jF7BqmhhPWMa6j
eJ8pXXtAClHdL7ZT3YPPOHtuisa9MoteuVqSsajAoum4ksxdlA+e/QruXurl6qCZhDayui+OS6Bh
eih7yp/ZoKsWrqjBSUOvwHWfSeS+apUs7ViZ0Juh4tU1eOjLPUOyKvrdP1ex/y61WZlM7rPOmBmv
VhdatuEYgrR5Oa5X5LjWIQizPWCMHgw7lFE4yGSy/99EQrJEoHNnDfpGiwcsovSYGDJ76yAxI/bT
OReA48Qj0iIm9jT4uT/HUsjYs3Dxz6NIO5ivzWHEUBLaF3eFn36XyBM4tjN5XOR1KgXNEyZPPRX3
oB8/ZcH03QrjTwaGc/O76JGtvFyWKbiUZyK5UDyYEeJ0gdwJTwm/IT9nBSCZCyb+pk+XBYmSUNQk
gTVqWwDwRfP2/JvZRbQqWoZw+P/gDXoN/qsxwL74ftb8/MtlecKzdDFijXcKyhQqp1jVkz6bqIup
+X4oAME3AXkHJFh2qQeXBYlsUcNgCtZKHQzj8oxibgEs1bLuUKRUuvxOcSosIa9KKflOQinYXwNO
EXq4KF1zp0frOHEXlD4nOz9Ohet4CTy79xeqbISwH7G5VkDkHpy4gxALhaWqBItNJJEgqjOAWhoj
lagQgi+bX2ajDjYAMgUi1JPrESyyrZiBp9h9QvcbUwPNL1fZX1ZKZOFbiZwXBkUqnRKrpQHw9MEp
McZVqFcGCXSLAk5QyxZZ8BE8R85U5JxwM/UOzSlUpA0gfZpdsrNuiQZqO4ZeKJ0jYn+N91Fb9TjD
IFE7uZjDgHuHy1c8eI08LMad6Wm+EdIDHe4vH6fYEN8/IGcjReTSuk8bFDkaeCNwPZhdJyOvlX0y
drc3dpiZ4JUkLXQy92yuJNsNV7/66UEDjmZAg3I3H2rq5/mLtI/P8v+Phwm8MQIiFFTCOB+F6TVw
uVVo0igJFt/NUPXzFiMMxLeu6n31ZbJAC2b4892aY0NdFr2ZR7og/G3tbKP17Ky0HtUBWpcdNqC1
xQ7Wbl69zML0iWGWTpB0II+5/DlFBGyw1n9VfkNw2kiNYxSZ6w4qr4WfoWavh8hS7srn6cD4s5Sb
+Vjfdc819vFlmYPYkt4lc/fEjmdb7RtIdshT1v1w4leJaqIQsFWNuxrAIY6z2u0pIg6D0wZEWTCy
3UBkuvFR2ecVhiJkH1EoE8aDiQObIaRyIbwlZuuAAhHHaSJJyO8dO/dUWzaTKrz0DiaUHTBIYVWM
uyB95ERdvsBU+pAA+BgtOCVcb5vfAM9tHuXg58LYrW3kcVqpsEjTTnCS0Y2z72+LADvA3nQCwPSD
vOInPML39uUHlKcGPrkBYUeQpNNzpehdGI2l49cTtgouW4jQAjeSOAMBbC5ZFou1MZ1713qJMGP4
vwngnKW7klQtHAiItTrsR3DXjBIjZx7pg9NAio0NBbSzMXhz7iqtrO6csoSrdObipo1Tx1PW9bQu
9m3Tq95oGoFha9/rfJVtiItqpmjO/iuZj+QlgEkSlQWeeTmMzutqOyEpnpLsbkyIhxlEIAm8znN7
5QyyFQJheHBtBkLPOmN8nR3U9pguMzO0gY268OyB3lZF/Frqxq+i/avOCPR8l8bVjMY0Rhkizlkw
GgGoxlhNFx9Mw29oVfLmvajpB9IV7EawMUdX54d4TG0wtDYqoN1O200AUvTJiSVKSdAARn7wbJQf
aHz9B9UHUeLyLhkrVee2lLWxFZEY1sr8Jf1mHJwjy8vmT8NettQrfBtvZXFZ2WBEmPdGtzBIv6Ek
nXqM5YNRcNEf2e0aDn/w0hGF161ELtwoK136poVEcya2n2gW4txYXtt5+lR0bgXmzejh8u0X1Tk3
nxL8kOcH2pWFY6zZ24HOYXtrBCQ+GqBYCEkwoNHfIMmOfbtGpVMWW4V59lZbzvOow9rELoFoiuqV
CYrjzsXG9uQvITZb8VpOPEPiiaQiuaCk98ZYGw1ETjuF7gBTtHfD9VSUeC8baP3TL7J0TeQHtjpy
UWl2aenO7Hgb52utfirLq3UygyqTIX6IwsRWDveUBPZX1rVgGwaybvrsOHHpmQBZ9C8biyjq6QAg
N0wQVTFvc24rpUUHl2R4prRtdl1X1Y+kc36nei6rSouvwbsc3iadIrIKHXIGfQi7GnyRDpjo20b5
lFattqNxEv5vinGWSEsTM58Ve3858Us9Vsd+sO+zyX28LOY/eJR3xTjzy5ZMWaoM73D7Cd4rdK9m
0yu+L/6M7QpvucmD7Fcr6xuyw+Kj7/ajcRa4OOnSpCVkWpo3Aqc+vTIO5Q3IDAo/udVCsDRKJ2zF
IjG8hgkHh6D7em4ntKrsLBtZKvYVj8tX4JnmPjaBMK7Hrtm0T06FbAFHbP/vIjn7x8KcawHZiga1
Wt9rmX6lD7ZktVN8ld9FcEHWcpUKqQS0UlQAWtC598a+vhmz/GsZzcPfXDXMA2smuheAE+T0UZ3O
pZq94iWJ7YWnvlCqMAcI2avezrJbLTy6jShOLycph5xSiHKdZwtwr0Mmmx4V1rqx6Y51LUwuYoCD
04a6y9RFBkTkDMRhcdGZsIeiAFm5cWzGCdDIXRcdAA34aIywT1cGvCT8dBj4xhCFBT5ivkjajBlw
p1PUcJSyPAC9sPMSw2w9bWrAG04miTcRHiiWhwwHOpsgpD03/5ISZbIr2CJtnFenq66iuggknkRU
BcDWMtRBCQALf9yJ5pnVlRFN8Ib78c8szHBVtl5zt3pKaGG0G8MVgFw6kshPn2TvR3EU3QjnLAZI
JPXcKjFLN+NDar2NkDS/2fSc6k0sVZC1z4UnuhHIvSAq4JEUVoNsuqmBkUCbh2rAaNblIxUGNwQ1
FyuUbPOJyyyHHMh7VgcZ3XBqrOdcvbe658sihGboqFjVxkqxhmfxuWFEkZkRShWgZEXJtxqo2l7X
tadZwZeDH5BUqIT6bIRxwXpyEnRxdXwkau7c4ckqngx6uqyP8LNsRHCGXltGW+Um9Imd0o9I59n6
X30VjBUSDcQjKuYnzo8Mfx5InRHsPO2ppyi1h1VPz8DJXdZE7KHe5fCFLWOZYqu0U/hbsiqnoY2L
qx5z8F7hTNrBbss4nLJ89WltDP5oVZXpRT3VZI994c3CowY8BXhZIWSxj7qpdDmKjaKN677BoKZe
YfoM2NJFB0LvDzGIVuRZuAhYCCdrY4YTgAhAA+eNMi1Xo3AIQyGJ9kbQ3uSthzn3L+W+R28OOCh+
B/BqENZNewCDX7VgzwrsP8CLYvbI5ykGdtrRSmVLOTz7MEbtzDUD22aQL6YZtGXLWD9i6pFhBIQb
aixePvXq0U6aqfIMC7+yUOrK9tyorK7rUpFtIwi+haYCZALEcy6GNNE7Of8WpOpmQye1GvSdDagb
cl+lya/ZTV+VArRsa9LeLLb7xcBKqFNnt0YdfUtHLfa0SPt82TgFnwjT3vjw6IIzIBW+jJGOqGjP
tgm/UY+Bg9KFQt0gt8bQqtQwGmpvGUBSVWefZhMIjeUXN689B2sDGeA3FlC2RCaQ5JNdX1jYrAKI
tdn583Q9RT9zw5XkLR9dwvlP5awpXpvKTthPHe02HJbRp9a3y6fx0a9pOrYDLYz0WqDi5idJ7Cky
rcjppqBMk+4+bjNyzBLXDfN4aSXKfPTX56I4F4oULMUOSDsFM1GPaEA+51kVJmOzS8dFEtDFWrFV
CFMH7CW/n6WWmPrSgJgaaFoCoIvFm9avBd1fPjrBxwGik2HYaHG6QGrhLLrDBHccddBHUTNvTq+R
qEtOTKjGRgLnruETu25doUZbEa8aZn+pci9WZCgwH7MffBjcBiYJMDD8hnbV11SxtXkKVHsYPcPG
wGxrFvejhaGJdngtuzSMnEUWi1hOde6hzqS+xZCNc7ZpnCUaYk+AZgSWUusAC6teUXxxlc+KIXsr
spO6JIy7SHarjsqaoiWcHa0dUE4OFgYy5DsXYpP49yTfquobndQmdXJQu+I2FcZOWXrPKU3Ju0ko
glE0u5jshGPnEqs6t8HqNK5TYAzKwzrPJyPRDn9h2BsR3GENldprSqvCHspTlaBp28j4uWVKcK5g
JmusxCkkpDqwG1EhWLrq+2UlhOaFDU0s24DORzO520mLPgFhLIzaHmrnjjS1M/tWT9PrJFapFw1L
pmJNtpDtRwqv7EYsd2VJNLvRYsKqG2zbLCRBAKMnrfl9WTlBnRGX510MH8MKI7YxvQ/t9D1jkGvu
3OJmoZEXP6fXMG3f2RUPUwx4YV8GeC304sCPQPaI5+eHDRXLbpFWJsMU9OD9vUqKrj6OpluXHkb7
6RFBPZfEa8HgGnTFQ1N1AbUG5AEuL07MnqwNdmDQ+jJ2ahWkpWccGM1wrnvOS3IVF0DuK/ZYP5Ec
MrPzD05jI5hZ8eY2R3VDxizqYUIuoDr67+76gpVzf6af4r7AKjWyBGdfplddJlNZLBlNRcRl7AG9
pTAbybVTpWqtMCuKH8vRPnXqoTa+kHb0+vixnm/NXAtmZfbYWIVEaXb1Pir9LppTOu1LO15TWFYf
zqGBTnw+vdr+FKoB0KLIqZQB+ry9OS4JZDdqo+swJ1XdZ/CZzYvquy9lGaJpths7AMg6OHkQBkfe
3AfD7zWcnxhUokRhoaMgcBAsP8VGLuftnChLYiuDL8KEAavoGcF66HI/fmgDxmM9X5sMzS/FeGQj
E83O8oPqG9GcGyzGMp8WE76cTXIUr8aOweEvlmft1aA6YXTkXoayLHRPG4ncXYrXcnL6QpuCvEy9
ujwAjCWaW9nFYX/lo15g7cDmAeop/KZYrK0u3pkwX+1pDIEcizHI4dCDtQvlgL9DKYSHIP/KI1xM
XNayrdZkQWZp+8suPiQFwLXc0JlgPGtIGf6w1GwkOhLObFKzTvO6h46YZQVezTF7KQIGKk/ynQJg
3lwOOSE0VDZIh6kzoKiZ3LdzKEBrlahGwrQYLtYcZuM2MSvtSx9rxUHrUi0c2/QFucH3Jm0iXwHi
yVWiqWNo29mntaapl9Qx3S39Ut8QoGYc4qY1j5dvk8i+gIuANWuAVALvhvuNepar4zQmU0BSJN3Y
hyq6H9ZoSgxMlLBupXA+Ko57w6jrFEX/4peVgW/eAPG0/q3I3T0FQeEs26YRfWu0nhnsjYFCAs98
M2RZ7SCNQLry2XqxcUuTu+oANkQfT+lPzV62MKSLfDDBsJwKzFr84ytbGbFIOxl4WQDX5CV6pkDO
NQLzYQ4Zfmuyq66whzplfrRbfX03PSKRIb5sTFQYdrc/gnNO1gx2LJX9CPup/ayGvZ8/ZHeK34Rj
CjgRsiuD9M66v2w+oioBKr3vmnP2U2Zm4w4EIXfAQp2J1YL0wZk9J+gDxtHgmnJEVZEPBg8kwMaw
b+tgWP08/OAVH88aqfCKuyo/A14CczW54tVZyBrheqAetAzFKokBC1pXKFsaqIMAm8e2gZZ7LrXr
58ReahzutDN2VuTlp/wXtARFPYBbhpsCbfEr7fXy4YreQFuZXEas2kUCyBK8JnUCjLP4yQUg0GRi
ZzryTL3w1O57D0rCyzL/wwd9V5TLh10tWueaKZodm6OGRbQsWK5YUNfC6Iu8/ib8miaqS6phu3BA
3Lk6QCO1Chvi1GI/ubNXKrJhT6GHs4CPTgwsQtt8TXEmaQoSJ1ho02ahUVEL9dM6nMF+K7ERsSDU
L3TUxUCMzV2FmBa5rpICqiAXauP6QdeLcLKT/76jCVMkmqajTIjBab5Woq9V5pYWnCnKC4B5T/z1
QI7/DJ2of0W+ei6Os8KxKsa2LzJEMf37NGeeFbmBxOaE7nOjEWdzel4SJO4QwdivmBMpn+N9H7RH
YLjvZFPnYgt/l8aDUMUY4cTaEKQxJKjenzEUNQPqY4FrHvaj5pdAHQkvayi8yRuRXO7RVPOSFgNE
ZtljVt64jIB6uLHAO2DRHsRAX6okl4gUWSPgIbFzZgMU2eI3sNJGXRLajMAIXnqQaS6jCkqqqfFB
xNVLDF8we6jp8MSoFoMrj2Dc8dw5akrez/HSjW9PEPb98hFEC33A6IHAfSzD1xKqthHHWSTW8/RO
MSBONaKgMifwRdduHNI+P17+bIJBL7ZTglQVdWfAv/JQGYaDZU61MEdwZ84AARnSwN1VuzR/Sxzp
bgU0gjc+kchTDzIiWFHyuBXNpUzz3BSJURs4U0CU14qPlLn2WveZ5p/qZpLN64ncMJbUTWSAgIv4
UH8dAaVZkAmYI6ljfXXRb/XQFZe0y4QXD9OI4G7BqQIfkDMTtwMW7FRZzExY0xYoIH72nQHqEjDb
olP75fLXEyWdW3GcmSyt5rYpExeZuADuDyNTdqpDAk0BzAk92L2k4yi2FswrYL1TxdIj3/jOZlLr
C4FANpwH2DdvudYOjNWccc8RoFFj9CMEH4nMSkXeBfVsYIKjVYMQyu7L5kHe9KupYGVjAqiBtsvr
UBueFmBk7jFk6o+Rp4PxgxE1UN/Ir4YWo/m95MsKrAflJXCwws8ANJpHG8gra5lYxRYUwtmnqio/
rZ0sistEsCrXRsdE6ce2XdYxIIl1Qq8s8RYre7hsMAK/gkwWsEyahchq8mOdzZrMFWYKIKPqT3Wb
xV7bOxno6YfDZUEihwlJaLMzsGIdXcdzbWilWK0es8uNChmr2RgYJkD6ytgPyu/y7FVQA9zK40Ne
qeWWbjn6CH5l4PJCYr1fAPxIX1IFIAPgGAry3RCfolG+2yM8VDSwGT4+erd8HDKpoWOSFLYx9fV8
X8+lda1ki3qdlZ100YaVDbgyBsMFtxleN8IQn4EpDdgksk4ZAXjTPWnrskt1vIPcMhyq6kFL6yNw
L79PenRdkV624S0yUPT+2KvEBcSByYV4REaiUhtHnBUx1h0x0daWkjgrOsqtCJZGbe5An+RqNlaw
Gmtuzccci1EnulDwfSlEhuMv04bLZa3RWGdzhDZWY+3zfrolav10+RIIeP40uMr3E2O/YaNOSib8
7gIy2LZh1Qd27eUV+rpe+7V/rB8Zw6B9o+7y+yT24jiIRw++a4dhZ9O3vyWhrEAkuiPbn8N5UafM
9LUEFmVQz98SdN9HtmC03s503UsUZ6bAm+lWEufLVnUEJnoNSfbT0Iflbw3UjeUJI8f3dRb0r/H1
ELJBQQawNz2iJHQyHy//ArEhoRUFbGn4ID5QqZXjAqybIIFqJu1IMFUaWGaC6XVrKSXBSWxI76L4
j6xVpbEaLAiXeLxOg6ejrHVZG0GmBDt6F8F/uMhWVgY4ELj5V2w573Rr2q/dl2la7qfRDi8LE+xU
wGrx+EKjCu08vCfPrZZ1NsAyDHKDXnHQ/izJCfQysYcn5qHJm2fYakNvNav65MzL17jUZdi9gmB/
Jp8zHixI0tVp8e3Y8Jlxle/nXXLQpemnMERt9eSSNcuo9KXoIYdBBGO92lu/MMTc+ohs+4vs7gmt
ZHOoXKpWrl060BGHWus3Y1N6DJxF8t2Yc/xw6TYiuJCbKcayLCv7bmH/udkth3W/oLydgbVCPrD3
H6wEby/g2rKrzp2egveJUsOD4vTmcLw1rtJ9gfhO8SCSwQaKDeJdFHd2XTzOQ0YgSjeuGu23m32i
1X2jJ0FCqQdk8NAGJNnfHCaGOwGki7IK1rPOL0HaklTB8+SfEgR7RGdBfsNY0GrUGGVEFeLDBOuH
4xBiqsTkfAi1FKWZu4hJQ0X30GOkInT9rkBNE9AFfzG+jRuONBpIwahJfZgtTRiG7eRA3AD2Excr
gmF0hCzPpUily7u/tZaNRO4TGsoyK64OiQxTZL6Jgh/KTXJo9vNBBgkjNJaNJO4W9KtdlHmq4HkC
79HvB3D4EkzKythMJGL4cUJlbqxJjTdiGFRXJyWBEMYxdKtY29VGr5nLUrKyb/OpW/HwAb5jnfSe
O301ge8ssXZhvN6I4ewvisc6ohXEjEXigXM1ULvhLkWsBuO5p8EsFLP0dG3xaDJ5sZm+/I18xzAY
YreNOMelliXRGZgGTjM7ouzb7Oo9GMRC+zd72Mm8ifiybYQxP7rJyiYMC5SuDmHdUoG7dvAAa3CK
AYjdlC+zNT0a9nSD9cXJsTKP0lzmpkVnDcRB7CtgFA9PJM5A9Xygbp6MqNZmLfEwleO56eOQXS+A
7hzsR0BXeGhYeSSegIBYyRAjhdpjaQP8hwZAMDAywWlvLTYWF9FcyK1816HMErf3atb6Y3mYKi2w
7Sc30e7z6GFy2kDymUVBECh6QF4ApZSJEziXbfZD2YLiibk57SWLsG/X7p3j5EN8903FCy0OTAn+
jSh1IhjvdPBoMrDHyCUzY6Ssfak5Y7DYTXGdJlOc+NTu5tyf+nLw3WEovLECP9BlVQWaAo+UDZvj
A0M6p6k2DLPe2/EYlAY5YqcZCOiz5DSZy+TC/VYED3+c9MZcUyaCGnjzuioQRh+GevGiEWUnXFdC
pZ1UgeniiYu6gc5SarAGn3+/Is91q8h6pLpExyqTTs17wKkm90a1khtqJ/NzGy0lUBGwqH3XuPVy
iqO1s3xtIuNBKTDBoTh28TxlhurpmVpifdtKysnv6qk4pGsX38SAzrMwW5GuaJQX3bw3C0fdZ6MF
TIC4WDGNYWir7rlaUexttSwxqaf2vuOu9Sl37fqnUZTwVpjQnW+wWlZ/ifPqx9AU0yslGSDPFJov
irdGPf48kGOVIzBG6C16qfVtvwI1NSEMxYcYuP7mGhfHKSZdetLw8E+9dukjzVP1aER8nKzqcZjs
/r+fpHtjdwJgLIraH2BciJ3khkmdIUiwKrMrBhfk6EpWS+6EIHaZNhB1sE5oAJibL2aTJKoH4AcP
gUV+dsVjM31WzYfG/VUYoVL9iDXZ8t0bfANvqluBXPRX06It2hkCzX1xn97au+qpOkYtBiNoOO4j
DPO4e3sNzYO9B5Tx8Ae0toI4aiILxOS9itLlhxZZPjr95CwjoCeV6AEd18pz+gHMzIu+u3zxRf4V
G0EAQ7EAP4kSPnfzjdRp5kqbmK7KD5aFD56xt0/OVSrfrxVptZHFw/+iEqQRtYKsPsSW9s/uDoxF
iJvxzwoE5Qf2utZvjU//m4J8GWhdQAOmDRCaHTtAGe3i0+DFx/TT+lVesRC90banySPERbM1K0MH
YcUxfzSxgJ7d5eBQNXfTVyX4m6T/TBqXbc11ppXd/CaNtfpbIBAPGKogu+r0BzzAIm+6/Xoshmzy
kG4ZMrQR3qQV95rHQiGbDerv/gAtV2Yp7P83skoQVzRFBFlsiAGDevvyoUSOhQ1p5FiqFwe19NUm
/XbcO740AfvngpMG29+q333q/fXqnyHn6It8Zu6t8sn7mO1pcg82RXEipS4gjb3mY4IKMNnT8im+
0g6ELbq3fuR63bfOo08oPiHJTH3wG4NeWbbKJmoCYXKPzW04bHKd7xXYlmLoAPBnv2T+vdYg9Or9
4kk/kjvNpyWYJKU4BswuP+i+kcid9IStLAvpAJPYpcAM0v0qWFE4sf30U/9Tfi3Fh401BgfwMgzc
hjOn2En1tXYJE4ic/VXblWG9dx+rKzccTqH9oD2WqKIUD/MXEuqn5b4dPFkeLbTozU/gdFZsAIWb
sY0gliGNcEYvGR5JKYnHYiF4lRho+RAwWZxfG33oXTuqIaR2pp3WYnjeeNZGiUcVpKgmwC/Z/puJ
VSSLs9xpsGrk+UhRbW0or9GCJvtlmNKbZlI6rEmtTQBmw0X2DBGlj1upXEzGth2AJ1mVDzRO/hoR
wDOCWxdsg2nr9Q15Lk3smTqF39KXqOtek/hlapygxhvQXZVD1yAzya6LOUkkP+xjcoKSI2Zl0F60
sK7C0z/2dZLZGcCGUClg73dW/VP2clYPwSzZuRzO+8ZZM+g51a0g/hzfauh6M/iiovPimx4zbKxk
kP1SZf0NZpTnF/VcKHdvtBFsrhU1rABouWPjLbOGSdfYiLBSW5Fov+r6ItszFymKK4r5RwxpglHz
zV1tXH+ErCjLm9oMUhrG39rPNOxvm6cIz0+fvuD1g1niHnSvMqf00aqxcQ7aYnDzIdMEvOP51Zms
obT6pjCDAStztEh9HWTNaQL02gJgVFG6k6Ql7O3BHe2ZPO4W6eiMDW7G5AUmakx17LNiLqNbj4Y/
4JQ3mH18lIcpMlgrGnG8a8BEoEKRQppB16d7fc6pX5nDQ5NZiec49eLby3Box/yL1ivXUWLfGJWZ
+NWY/kC34AdKOp1P7P410kCLZQ/R9Vgnq8eAfvUsOpE6K3w6Fo63KgViVD3snArbTqQrOt+Mi8Jf
yPzaqupvI2lmr7Ga49QCg9/TKObxrdlo9pLTFXkLVjLUMSPCeircyw9owIVeZOMYKJWHaT0//5zd
N7vWx2z444CYiiqzcmPuwG+3k+FbfDxozBVvRHNJGcET3jZLiMZ0LbKkWt0teHbLKmAfzedcCucO
ytYckoINE/Vh/Y0BLBm3jC7GCItQkU54fnQDEMYonrH1rOGdwNVgkilbtRJrr0HnHo3kdcBgMslA
XB5Ivpro6LBCiaVfvPUYLP35HUyJWrLpS4zsPlke2/3NAizg4IngsTr2UiP7+e+xJjS2tfmvSO4c
m3is3JxAZFvoaCB91bpWZouibGcrgnOidZKnS5xrLPkAZjQG+ZcrqwQAyT8ortbsWcf/8Rw5XzYT
Z8lnBUqxdxaoJHcmoAgxRBHQXeT9H2vXsSQ5jiy/iGbU4kqVsrTuC60ltdb8+ufI2Z1iIrGJnp53
G7MeK88AgUAghHvu6oFrPlYq7+ux3gdgfyBUAugGRtfS+ddTFHQSqR1Ql/gl2JAIK3a09En2QZ7E
HR5gbRUDJRYMjYJiGG2q52CgSzMTJLRRDofDEYePTuPWpxg3wtnNTq9iXEYQgMXN3nr11/nX6CCn
E58qKxb6h2RIRT6rfn/Ht40dUiCEI9qIxgXN+GKZg5kYs/Z3SQB98p685bVAMigGyO3+iUMdNzEy
NLldFoKTPirbYdv7xl4//NHTEUjQrYechgq9CfrhvzRZrlTTqKFX+9Rn5neVF2MiCop5dwl3I146
f4IGNgsRw/ukXfB8b0zRoA+KhWYWddPtMjd5yr22Jby5mxjRWXyffyw3oi2+FS/cF/nlWT+HptxJ
noe1qHet5k7fZwfgfuSiQvueH3U/8Sz3n08SQowaxSMVcw66hOL3uaVKYijoQsx0dxlCxzKWLdTA
f2pau01FXgHp8sCdQ1F3QNBHVSM0sY40qqLY4Ix6H/T29brjuny+nGNQt/YcS0VbhanuoqH+UVWN
Q6zrT1U+bP8ABkTPeAyi4QJ96OerJoHASBYsrFoxz8dxMN7qOPqG3pcf/w6GsmaokOANS8DUmeUk
TeZ38xcFumTXUU7ZTyqwQ6FNBsX1qU2OJiDUrD5pAjQ5kuc7BkscDP/hIMeJl8++tu822aaHaLET
LLae27zkAfOLrcCppQzNekEO2oTyuTU6uXwYdYgaDZyRFh4ItZCmGrQoEsDCUJ99tWr2kvJ95ElX
sLz9ehkppyGVadL0YHlwwzH2Fv01Lu7MrkUqX8KgxzfON7u8KrHRUb/EIBSUd5COP9+B8zyZmVJY
f3n48eY09Abi/wgahrxzy0jvAAvt0qhUYu4N99U5FhhL1MhIQiSVTvNAkk3SWqmTkZjKHw/c+SOm
bZYoY7xDgp4hXTQrUZmNonjCIT7RtyR3TeV19uCRluLW9DkredlgKBO2epC7o80dtVgq44EXhjnI
Yq+6kZzay2w+Q7w6lYUn/IJdt0COZ3xtQqjZKbzWVEa6EB4E0x5otrDIWDWFDJUvFMALUzk1JUzP
5OnfePo7IWSPXYVzBFhfcY1Gz2caeoR5ZjBjujWa01Sv3ZA9MzkCEgAY3f6jrOCZeTp1smN5lMFQ
Zinu/NBB67bflI6+U24mkGHiibHj9RsxxvHP8agjUeNIyGUIvORYZ7awKz1Mdh3HTfRkuotmN78m
D31OBy4u4147W1jq3INEaQ7jyVBcYWtuZM8Aq+pjgW5cogLeyHvZrTYdt6GFhI6UzwaoBa1PjK8h
XUctbqlP+ZQKAozFSJfoKQfFbyGAHmMiX5pRCkk8CIEXNm8gkQdLrXHUDJk51wG+aay6Wf6zrLbG
8DTKjXP9VDLXFDOISPGicm+IFI4ygqTWUnIV7HZfDONBy7m0VIwQTzJWCNRXC9u2hmcuSPZEdNrb
7mn+WTrmB+7ZXwvqqeAlCZz5EXdS8Mhr2GEnqFbYxPpVggo0LrE+xkhQgQ3Dsg1bI6k4vFHbEr14
lX37O/KBPHspJ56F+pTpYEJxC6EBZ5KBC34AVSZIGNVp2FedmrhxIXBCC8a9e7bIZDutDIXASyJI
kMZxEzTfDupGqkCrjEr99c3CXU9yM69gerHqMVcDGO0ujR2UkJtdu0G+D8IxKpq8UAmRvoJMmZMq
Z71+YB3pgsdIioTw+RxWRxN8XY6tiufd6GnHZSujnKV44hvv1LF99wqJOg6RaUTBLDeQCkeyhigX
e+AKi2+UTds7ROAif+JmAFjXIlJfGC9GWQf2UWsKld1FLUtci+QJJJHuPI/Mi4K6n5NrYB71z2yt
SDbu6uPFvVKqgoxkAnKHdlX80hPeDA9zF64QqHu2jSWMKYhAWL7/Nc+cTyd95NEfXqvHCpdt4PHW
j2PVae+srGrQU1JZNY54VeLuScBPYEbc5Doj4jxLdFMbcKyaRJ2JH2nDyVaFQ2U8NsZiB2nr1MrL
9UPGM4jagmGXZoKik8+EKVWlz+2CNzzAjocw5gHtJw1+X6W2XFsaYTGGuFhETNlj1mpTvpinEZrm
kd9nyD5TKzRq30HAWVG6HmikJXScXOVIhtdq13pQY1subH4Rke0wVpDURgxbw4jlIiJ+H52ou8If
0Ks5HvmlCAafC2KhTySamqgop7jUJhhHkIp7DAMsEZTOLQ9UeW50mL5OC6hNSb9Efei5rd/MfblC
p/alNeRRbIF91E0E8aYWBKg0a7eNnm9mYX5IxJ43PU3+3kUwtMKj9qZgRdYodSdryV1e3IE+AAp+
squ/8UY4mcdgBUWFDWWiCHkTAKqfYwzpNKktacLMu9CYYRaZ3SR8uCgN0gvYG2I9prjQyIucDN9i
kKSy5X6bgBzyZcEgSe732856LA0ONPvTfSJTS5nLFrTJaiDnVbSJwptiWRzSITa3kh0HlX/dqTAo
GMg+/YSjlnORY9AKkzhvsDAgsG122jbYgckvf0fvWrmz9ktr/0b7APsrfsKSf19551KCODUU5vDm
i22ECzp0UENP3aEYmuBV+0AemsZufLhuLDMCW9lKRWC9PGOyhIAOxeDUyc94QscfmC8jofJGbVfU
XIIL8rEuz8WnmVT41cStNnUWEEkWX3EzP93oz2Q4F3WrLXJw1+37Hx71E47y35YYiqUpAo6UKVS0
EkV+jAw+uD1BGxL6Mqepj7eetAPPiyzoasBp8qscbYviK2ZW3dDAu3YqPIH3+ZhRxOrzUc67M7Ws
zAvAWVOCmWOoVEVf56rhLSJna9KJ7mZqxSwCez9obsyHYN9ujNsa2dLZTqF9knkjkviJxnlt8b4c
3eHWjYIqxCpA5/2J38YPMOs/7FOIoDYbyxU5X47RMnh27OnslThaxjRLwCuO09E6gInYBoGQI73+
hogSx5fSjE2BmIXgoQBWtMMwhoeiy037on/A2Xiq322iL0FoW9yCJ8+z0QMuqVVHSdEBNtt1O+Wb
rNqkMRIT4wOhzJN98ikNkedPecZSPiYTQk3pye6xnvTuSKhewi+mi37jdFvuoPn6Jrvyb/QGMEM3
MnoonSTcQAZw7lBlodDKLEQvgnJXgNyTsMYpX/56L6DTjnPfs47IGoy6o4JQjJMqBlgWJ8k9hpFl
2UkGJel5q8l6A4GemKQ+QbcB3a9zq8R6QBM7SbKIe8PP3NJp0K+L3sgbXg6J5crWQJRFCtqgZKtA
WkVdGt/KrEdRD55VOXSlznpCK9Vop73+9bq7Zq7iyjjq6tUaKRhnGcaZanlTD+MHOuoer0OwXCZ6
YSTIZKGkC9qS8/Vr1HJeilpX3CmcPcUYXcl84KqysSKWNQh164T5pKmBAsWtDsMtSdlCZ0ew694T
4rs8/aNUA8b/QL2JkrF60bo26r3UaTNMwkgzpv8yO38kk3LhRrhpv0e3SPahKZiXgWeu4wqUuukW
IegNowFolgi7DLQoKD9tLJAaXP9czAzq2jjqihtDJSuLATih6TTBTQBNCUgYQV78Ht2GTe0IsyNU
zuLJaHrhHQHmdvy0kU5Pz4ky6NMI7FaEYvv0ERYi55Yjv56OhlbW0emavBZLNCQCoUpyZ7Qitylj
W2q+lNONNhxU0MSqxfb6ivKMos71qEB5uxYAqUi3S//VKjhnmOXuTZlIukKOHeTR1Bmu5VkSkdZD
OjZrbTlQ7HJ5CUBvMeFOu24JY6IBpSYFXf5o8dVQK6bOcqZBr8VAcw2ey+Ym+iGDljRFgGdharN8
L+Y7Ep6QUqEK9kfJlnbG/R/tkNUvoA56OmWLFYHQDfHze9lItmrwRJqYccnaSOqgqYLR6SY5aFqL
ZECCsu5rESOZkuBIxL8sHfeMpvlVoDnFH9R6z9aXOnuDVEPfNQa0YW6kAHRVwkdavV3/iMzt+LmC
NGVIEelyaTYaXL6FGVFjtuOcxwrJzHGslpDu9EIpLWhm8pWMpfEiPXJa0bhH4607JpEXQtxgEnWn
7E04k3h33Tymm1yZR502E5JQBfQWFLcYOwg8NL3mg0c9OpiRySsfMKHACkI+GYQtaC0jY1b7RMlk
xW20o1QlrqiOTiSKnEPHQ6G2Y2yFcTIXQGnbrt1XqYrJgjEUNro6dpvra8fcGiuDqO23BLm5ZIuC
tetq2yqifddyg1MSLl04YFybqFabJiS0KG/V9SjrDjFuaiM23kNwU6Ao6rVK9i50o+TFcrWJNQkJ
lck8JGH/0+hTXsae9wvIKqze/W3dZEo7wMouDp14rByl/ihawVFj3Y7rLw2kqUXEDIYFfvpW+XV9
idnX68p+8rlX6E1clIk64PgluzHbmw8RJI32aK5zp2pPJlMkzxJ3ZUxKT951aOIaL1b+M9YzKec9
YKYImliI9RoxcjoltzMjhtjEhC6f7xqa26+jMbftCo1y1BHYPKH7ADQ1b+2ij/YgnnFFmXP3sd8c
KxjqdKDpd1LUHjDdacIn9qoYvFxE4REJVd0Rnq9bxTwhKzjqhIAOfM4HcEC4ihC/y4p0AymXnBOi
cFaOnnANImWpwxkYdYQxdFOvj8NcuJjL5mxF9m3+aYxFHQRxFFoEJnhwDO9dbKPnR/lu2bIXQ6NZ
x3PRVJzoa4d87XdMSyDXmG2S0k54AnfMtMP62UMdCGhHNfqcoqOcfEHVSb3yJQd/QeORhBFIBnkR
BKvTiagQ/f2go85BHse9WcZYX1Kxi9A3K9vakegBIQMHUiIDQ4SH9k58Q8fTn7hyHfT5mJMiCh/U
Zh0TtZzAcIZUnFntjSb0irBGT8nT9T36P1b0E4bapHPSd9CLw4qSxPGwK8DzGmMoSkUKTj+g9ZrT
VMLer3/D0ckqM8gxZtECriX9+uB4sY4R1yYeCHHqK7cZFRG60xSyS/wFRL26Ix2CnXY7+qKvOLKd
PGSbkuPByDJd+ssT5ZeGBiS6JmmUohLLCVpJYk15C1ShtYcgv9GF4GBBLckOCpC/TPNNkGgf1z8g
28l8AlPfr0iHxQhnhDBINT41gvW1TnmTDezl/BuCrkxqkjqmagTbmrTepPp9o5WesbQcT8YxhCZd
UPUaMzh4brmDJv+UZsjvCgsvD8TMsYFojzCzkc90uiFWO6O28kwdWqwWIZ80/PEGZmidDZV0ZwEt
+DTZ4uDzxnyY64eeG4PMkot4d51vx2UQiygheRMjPhbFTVV/V1tOgot9ta0wqEi2E6ylTWNseVXD
eOMSgv1a1nZgUfIwQzE7oNWZ0UfR3evdku6mYBbex9DCImR5xPmObI+y+inKublVqlW1osBc7Sm8
DfbpPnDlXe+L7wvilHGre5wDwFxe0odKBtdxjVJ44gKyl3BEN1VTLYtdjtFNOpQPhVIbrgBhSzuo
yo8qDFJ7HvXb3ip3i9Y9GMaCwFW77VLjo+3l5xqPYhtpQg857YPU6pgTMlQbIzV+lCimm1TTdzTm
lehqbT4WLYVky9zd9kV/l03mazyZiRt1NeQ2xvRXYkTg162hPdy8zGZ+OxvLfVaSX5ZJtiLoaGoL
1cRecrNxu6gq/aFU0X6CJwfvSzCzkauVoe5sQS2EEokgZNMCC/OL6bHItVts0PuhjL5kEPOeSoh0
FD103DIeNln1C4eILY9mTLAK4I+e7wIoWveLUSB0HR3lHWvtlrhSXicwpSvO9BLfpd8424CBZ2H4
Cry14MjBCMM5XtJG9WBFieaWaANVoGka1xx+U9Y+WyNQnrYczDLIpFhzEzPdyfLiDuOLNnLuEWbA
sUKhhaIgqxjJcgcUEnCkoT1u6i/SwfzABY3WatWv0dQvfxNGbqhDIhn6g62BKS8lxgEkbYxIcy1l
AUff8CoHop0hhWSjuMuTZuCspUm5q6rN9GhM8LWCm+lY7qO7prtFLQkPmmpTvyU/waRvPfPKf8xk
zdpEylPUWlqaZUO+4C67754IE0QLNeb5+TcKxmS/XVtO6uzVepX0sQYsMsMT/JJArJI5N7JXbwyv
+lW9BnfZbf1DtEEAvrt+Engfkqz96o6LanlKCgXIZfYzTkYwB4XeEj5UIW+rso44tPp0dN6IYKSi
62QgAxeMoUw1V35of2X3Kmwj86R979Q7hfR9udcNY97ea0BqTasqyKWlxq7Jjg1adn9Vu9wD55xT
f1fmu8Ej/LU8TOZGXdlILaaVB3hYtbAxmt7K8jEG5bA68U4DbyGpR4aidcbYWfhiKi7pDdETitzY
KbBLkCH9M+Ud4pY/vxzlnMFV2c3thIUkrazFj+kpcQUchcVJMXB9w+fWYJAhnANS3jlcujGdegCa
mIzdLH55G9+C8UncIJLECSEzilpsk5nS2k0F0ME8iD7R/+E10jLPxspwyofLAdnLiFAg3pp/i1Pt
gElJtD9bO9FM3q/vVs7OoRuqqjgJB8EAlC4Oe7Oat3mmPTedsrkOw/QzGkgRceeBLI2+L5Qm0CvZ
EtD3jJZBO6yhnCmnI04hekSUIneQHvD7sfrn1BL4oCtY6rZQtKrPxBm3hVomqGvdGunToHIuXHKc
L1zoCoO6JOIGMqdWCtPiaIw8Ka76XVkaKmcBZeae0DWUoDH6SKglz/2lWusZoroAU+ru7BVIdf8i
+bYANffa6z0wTToYqMN4U/WqzQuiFzDY4rGAFq4wsZF8/JPRZ1SP8VKAWCS69aEZdf6DzEZNOkiz
o6NqbO/LLLkt5s4Pl9Qf0ozzbmBsUkCpJ5U+TM7QNZpuULPSAJ2ZC2WIQ60qziAM+wJvheublPEl
CdM/ac3HfKdEv/orM8rkrlFUV64PSnrTt9wmGLIXqL1yhkCtWdoVQV+BGAwBRVC/kn4C3W1duXtH
MsoNfd7QJWPPnMFRW3NOoMYNGVQ0FMjjDzD/bozC9HpFfK30gHMKTgOVF6ZhEB59fYTSXKRuPbT9
h/mIISv4SUjKilvN13agXdsthxw7kUj8hZvhVw3x8fffoQVj9crL4gqfugKFVDTioDUJvvbd8ON9
Ijmd+UCayaOteFD7+8BJBW48+j9wTWBjiAyaqdQnbdQGffRocQfuqbnXERIItJDEVALermLTIcnI
S7qx3tEA/ASlPqxsDUI2WRppgEP4fZDsxB1s8aneQcYqsXlMAOSevfy0n2hUQNqUbY2HEtB69UlY
jG9Nn39T9PTrrMS/zPHH9UPISuGe2UZtpC7A3EZEFjTbWe+WCTJEPxEcNDi5Qmg3nuhLkPj2arAT
D+E+Gj3RtGMwZ3Dn6Flx+NkPoXZUUaRa1kO2DV0y2MzYxiQJL/sJGje5iRHmSV19UMq7V2qyTCio
Q4LsLtgMz4boKpa/vOl4Tum+LjkglC97W4qdlJv34dpJhVl5ZC2FOp3shC7zicnehAhb44hb3kwE
K+tytqZUhCXoky5oPbAad3KFGFqrgtf76TPxfwICY15Si3tSqFAqbtED1S7Yu+CjdUDb8kTGzvMd
CNA3xYZ3UHjm0WFOEJVi2ZpAI9Rl1T1phE9eSS6hgapJf+DhMbT8cAd/bht6XrvOa1SDAyyneRM/
zq3dQ6KDjOhVW2Hy6syXfimOCG607CSpEoMNKbSFe+P5+pHlLTL9Tg7SqjJrcGtikTW/u0Oe0p4c
ZQ+/axcOLzfPRaPckdoaUlrC6Z4YqI23v0aEgzvdJ4vM07VjxV1nS0y5IzEEBalWYYnJIwTDG2Dt
KZ1hW/kjqBnl0gl2jTe6hRd+kGtN2Vnp61CC6hhyavj/NIwz3XHpKRgvsbPfRHmmxojyBTNoZIZJ
/UWeI8uJ4kbGbEeJY8R7jnC3NeWdjHREbE62GQhdvSGwiZJs5S2/ZjRdqm8xl76RHMorFw4ttDch
gzpGzcm+/zKHEUpunnPgwVDOqK4ka8oDbCTSyopQDFNukvcbTo8Z9a1OKeWDhHyQphAhNG7ryY0P
pOFScPQnC8VAzEN/cA4j2ZAXi6dhfBb8zGT6mzoeRhAFaROJ8AlZ/iWrom9dJntWYuFGyW7aUnwK
62mfBsljJNaPkJS/UwbrMUvHJyXSXc5vYVquEVYtQ4LQ9EXuZcjKDP+E0QAUuAroj9U2yb3MvuKV
AnYqzyGyfcMKkDqtbaOOyKwCkOgN9rftF5I9I591SnE4ePE1q/NBFldw1EGswknUEgtw3anQCzG5
yY7T21R5UnfpjoxbKJqTL49xd+BtXuZn1pEfwZsazCqnlVjlz1Stm5s4mrF5p/ILir+5XTa8yTXy
8y+20gqD2kppm6WVBfZpt9SrwNXlonerQEAkXxa5x9kqjCoAFCc/7aG+nK5l9WQIEw5J2G0zNdqH
gn6UmyZ0aqHzOzNG/t8M31RI39hRn325Ds98viDXpEEUDNNJoJ/AUqyWU7O0opFmkXBBgBjqfSpt
bFg//pKeUnfKBkFKhA4MwmDQfovSP1BdBA0F0fFS8Pq8ZOZRUlRmw0RGk4KPtvotIatV/WTP2zWs
5OQZDrXMkaKNU9gDh1xn2Y/qKfJBuukYeCRlXv70G4IRrMtqbRl1RiQpVIoaXVPu9D65MuYUkMNT
MPVxCopewCLIqd2zOvXOTKRuq16JR0S0ACyOIRQquu33xelu+dcHK2ZfG0bFzalp5VGnSLqrKaAV
VXq7Syq7F/GQjzPe6WCdxDUWdVWFpgKp2wo2kVemrNtJ+CKCkAVNqsS5xZ2Thi/9D/4jiIGLXBP4
bxWMrVoq3Q/YpW3YqEqM9jmpGO2+lTeg2ryHl+XdWoxdouP4KSSVBHZ/+hktjZMIfe+cFOJGb3HJ
i5aotIioJMW+zpvT4aFR72fk15RhGkr0F0NpkKBBO4iwKBsYc4dmGT+1zDp3Z/ZRrnQq01opTNgX
gdciPaAQ6/Y+dJFPrR6V0x621x0aK2YDSRrSn/hqoC6mBQLLVmkXUwVgR1g0G6ffdAcDzHqECTFC
A7zHjUoZ5wFSECR5RhhuLhDNolsyJdHBRbIPHjq/PIxOtVO94a06tO/y93r3WwRqjBADTAUW2HaR
6pIuyjthpkE/ve5l15xN6AcUY/4qRYV6Z0Q1MvZRMhyreTD9qBPjYwuddbsUKtkpQzF9bepZfLi+
7IxUydmvodxrmZiTOgyj7MbJZEN1axcau0p7tjrM71a1cx2MueAr0ynP2iC4g7DnILtRVDmNHttm
Xh66qXFkteRAMf0AGGAh5wWSaKSgz6/HyAzURgDxjdtG6MmY5GM9t89ZX/EoDZgmQZECnxJZbryU
z3HyKNU0oVVluIHmuHxXUKS7JbLexm24gzR8B+5vWz7ypzRYSRB4uE9gai3NAIJ6UgLgZDe/5l6+
CY/aXrblw28QCDG3rIFmORxMEGvJlDNPlCiZ1EgiRpJ50sw1MZEieA2SS8jf4b95w92ssBjWfSLS
LxBFbzspBiIZmNWd9oa8QIa9tSm84ob7QGeEckAzpBOHj6LRz7e6sjDASuwbfJJQMnfKxtqEjrzl
qm0xkUwVuVcRPH8QPz7fLos5BQZIl2U8TAd3AjlKuimPYIQ8cFeQeWOskMjGXcWHkdFB8yoAEpza
cfYihzQMEdJEPEwf+A8Z8kGoyBvinAYejYgITYPOpiNOjKqgMmW88MMtyckpUErg67FJZKvROGhb
B1mXhpIHaO7PzdINsTfMof2r11h9bcDdMG1Vu3frwSbzlcVt5pG6RLYr3647L/KXryFTn04Z67DB
EwZtxwOyNqAq79vdv0OgPtky5k2atrAtaay9ZrZbtL//ug7Byv6DTl4BfSemJeQLdSD03Q91msMK
qD6d1OBDyKCQNyfYeRxSAkj2vOPFSpCvMelm6mZcVHkqgKluRBBCKGCoVnRHL6DjU7XPGkofFqrk
mXHo5+bbmL7ohuAEzYPUPzZQJY25VSbW3QAdFoxromMRE4TUOptQuhlQOpddK2ofNa26rdLJM2uZ
c7Uyndgah4q321HIy1BvcdifiLRehmFucSfcLF4CYmduNEMefPT+NHRIZ4qEJltSKSetNqW+JEZD
TqC5bx/+O8pd32d7blacdRbWWJR77stmCpoEWPPe3IC4H0LcFtIkRFoVbhOxGk+VnuVeVoB01V/S
6zEoixrCDrtgH++brXaS1uMRfrM/2eciatSr2uiFwRIrGEaiekhLItuvgs1xPqpbvogOy5etjaJi
lDzu4qjPAdbMhReZ6m0Sp7shkzZxMLnSpG3DAY80jgNg3eUGvDTJtilEiu7cgVqJFqTLgpXU7vAw
85Zt9iY+TQ6Rx563A4+KgvXdUJ5G8yAGjVSVdtej3GhBO8ay24n5tAE5X2nnsZRs5qLdFr3e+6CN
yF0Taj6zOPNsZZxzkFfqOqilwc95SZdpVYMVVELpStprOXyM6lEEbypnPRn3LIS/0OgLwQhkY2ii
c7HOsjbUrPKUnyBqnZn0GPkGCsiaEwe+HLjc08eDpO7AQDWqDpoNJcIVdFZ8gM/xRXusXYz2uJJq
Zz956XTGRzwzkbr5xHlGShQSN6iSp4otC8axlKyvwSKh0bX6KE3lEKaGlwX5wltchp8BMt5neGNj
7J9OcqmVYS7xDEtJX7nozV8spLnAbt2+B7awD0wohvISTqwS1RkmOUCrwAl6J42oo6ERgXW3A+FO
8dS9zaiM4B26tW5JxJY+pJvWrXfQeUAgNT3X6MPltlTxTCebYPUzZqUPlKk3StfSO7uQSntaZu/6
3mW8/SyklvHkliDvqdE6EkZtKCD51UpX7k037b8Pka9Voa3qaG6MttexWGcRtNZQXwSJnWQp1F2Y
gw1msgock6h9VrPc1rpHwyyc6yCs9DYs+kSh7sAl7dVI62FRv89vx8WWDpYjTPbwZnjTvj6Kbu7O
2160y4qzlKyL4wyZcqt9syTBFAIZgojb1AtT20BLqhPcEYafPnBn3qHkLCjd+1PLcaRDBLnEbN/P
QXiW1daOpcfr68nEkNEmoogmKHBpMhErXuLRXPDRpOquCD/0YVPwhopIrEVFLZjW/oSgThvmB4ag
mmFGNSg/Rb2ALLxqbYfO2Haj2Lr/1B6wRSigtSMieUjdU2dqKo0sNOKwci3tsR+3ffwSTq/XIRjB
LsFASxFOFkYXaAmuUmnbWCyAgavb3JD6a3po7jNk68aPLnHG+8lpj5D/SxEnNU4AFsks4Zh5ekWe
LypJLKEfU0exB0JgVBQjqnivCykctrrJb8MtMrwC7l0ve7IeW79G/XfGbd+6M7pTSXRj2pmngvQU
+ruuxvkt0qWTOf8t1AdupbQXInJZifthp+/j2elfOuSADwEYBZHEvO8eJNMToTT1xo3mLi9KE7yZ
YNVHQpgoTlJOJ9TTWNZiiJuQalf5qL+ON8Jt6pA3sDD9hpIFwwucA1L+pwKJWgumFcAhk2ju8Q4+
SBtyL+sH/pObkaI9R6N8ThbXodplQGu9ZhcIJnRXM5toSQ1gdo4TezAm0E/e/1GTigmibLy/QceD
/KlOLSzGN8chlTJi50m/3skEkp+BluZpJ/FKxJeBMuCQaVcIC6pyoSMFbs25FfURieGgUh9aeRQ9
6F+Cf6swUEtYRvO5TyEinIWxwrm2Lm9hIINj5iRaeqlXWo6VlOcRhFAiqdJ9bclTO2hL3b7uNC6d
IFA0RUExDxprYOg5v+ujpitLBd3Frq6iymyC7RWknt0xbILnVG5H3pG8fCkCzgQzGtRWiEogBTeW
vRQZTYKCGvrE5JeEvN1AwRW+/0YnBvlb567oDItmulDDYhLqIO5OCa8s99P+CDGucXGiTXOUPXly
wj0Rs9HVVzF9gcwbv+zFPJUre+lSDdGdaYQO9pL05RLY881fBKOTl4hI8vEiSEZq9txmyuVhCzdN
XabYrsiFJe9gs0ZXXLQdUazkRQEn9t/L9QU9Jal1QcWPbOBVmCiVQVC0mIvFtxRf823/ogr2OKLz
r3eh6lV+YHzbq73cjd3MUdBulT4S2SLjA4GY9xuZYpbHhei0gd4ppFMv1BmHHtrTyxKSpUZzae2Q
Xp8AjGelu7yC5vRP2uXIWn8CUrkcWUjVWrEAqDyZD+FBgSCCtNG/kwEPPm8s421wjkb5vc6UaoyM
YzdPvuR3T4SLDAR9jhXa+n1nZ/aEdqbZHr+hmxjwAkRiuI8/snkuP/inwdQVU+fWOBlWhBVG6gX8
BGC3r7wcb5EG0gG87XV5erGtoLyDWXlU+/HKO99dplYiZopVspOHY4smqngnbDJ+kf9y25zjUCdm
6PVENhfgjI6JM6NtCf8BKfNLTn//Gx6Bh0f+fXVqGksdlW5BFVzcY4IMb/a7AdtmQa1GPTbos/yz
dcTbB6oWyEbQDl4L5KTFzAoIjn1zr+EBq2yqW3n7z+nJsIzo/MDAisSIb4W6C422XTq3UoudKAUv
kdnutb59uX5dXV7HliYRFRL0v6COSQ/lJzMo+2dzQPAGyvLN1LSYRY3kDIHsFHrTUAipXQumeAOG
o1L6x1clzCOyjqqE+B2zOedfDrN/XaqbEAvLLUFw5qxpbQUN7TdLI4SuFgTL23VbL59AeP0gqYqO
MKhYwuRzvDgTl1ENpd4141nO7TwXSn8p2xRdP9AEcq6DMd6vuI1lCXJXp144OjkH4jUtb5IJvcZ+
/0qSSaFngH3DW5zyOXSyfYHBruyG24TGOOZrWPotGS1BY0YRYP8bzikn6eBNANUrwVM2ZoaqP+l3
zg/BLQ+dB075GF21itFSxsY1q8LPl/clFwNbX7y0uhuXDko66miHVcYJghj9U2dLTReIBQG5wJAs
NelxxJ24kSxowXuzjySBr5du+CPHFaknaEVGmi2zS/Ebz3LG2+j8N1BuSFQyFdQr+A3JTjfR1qFs
zfsYJCjo3pJtwlEqo0U4dmsQG/J2GuMMn31yKm7I5zxDdmloXLAuT27kJEQG3InADgF0tXec2W2c
2XbAX8eb/WRwop+bTc7cyvtKuVVDWBPYo2PdLQAvdsT24Rt5jhqbDr3Ypi0eu80o8sEvK7Dn4JQD
mYd4yKcZ2+2014/pvjmQjqT8ruc8HRiltnMkKljordZYqvx0mLNnFb38p8McbqYMQj+JHT3oXvLC
/bBkz5zHBwQVb14ZHhp+hBy31eIGQBXbCIs7Y6wpyo6Vn90JDlHom8VbTL26+TeO0+Ig0iG+kNcp
ooe+OYX4QnpssZGmN5IBt6KbEHFQzvHJjFahMxvpsCQW8iCJWiCSKPNkY32D4vZ/bfx/QKSugT4L
gr6OgNigCzFRj5EDAdqfA6Lsor4Fg5lvPXNWlfzFK9+R7oqOYn0KhKYjNmLwJMV3xOGs3cHLasjS
xK7x418CUh6hqYlID8YJkSyBJsJ8qPzhG+ZdXbW5IRW9krdtyN+7MBBEd4SO9tRvfb5Rh6KbQZHU
/mVgEQIv34ATGltV9DXphsTv8b/FpD5jkuWlITQnzP8cDpS+vb+2ziDeETuXD866siIIND3/bSfl
5CN1nsYiOq3raeuMm/CBWDl4QCRj6JmDC4Dn35nbR0cuHCW+UxPU+eoaGBSI++jk5kZQXB3GzfBG
+tiN6Ibca/Ijx0qmE1jhUc+SLB3Ay9CefPppu5IDkr4QK1P1SL4l74Awt88KkPJzupR0Neb74efy
bdqXiwN6RoO3ihyraFHOYUjnWpFPVonObByIVdNbjGP/nx36b9eRrngpatTqaQuzSLuzaBxUIAqP
BiajcQ6J++a1tTAS1nCmnwt5evOuLoywTpBIlv+DWCt7vClPNoI1JME2NTYhBn4hnRa9VJse79qU
7+sYISA62UBZDko2wvJFPsPqJ7RtayQYrCdGBw/F0Wpc4UjcnuRmLvIZy4Ho48XmFr0Fhc0no2Dd
J2f4lOsTYiNv1aQmN1i2U/zlGYoJrvRAlFkGsEhzpzAYMcgZHhUA9ZUStH12wiONIdKh2SIDdtK6
4BzLy1Qf5mkkBZRcOhKi6FU+X9k6QFdphqsLD/huF0JAFzzB4nu0lbQ/G2YBmmWBaBxT6QY66s7R
LAPy70WckHUUnXibKz4Rjv4/5r5syXEjyfZX2vR8ocG+jE3PA0CAO3PPyqwXWCorC3sgsAPx9fcE
q3tEBjmEdJ+uTCVTWS7O2Dw83I+fw+lnoPH5FyAvV47nmT3B6UylpMUKxD5xR4L/Ql7pEKpGQ4JP
cuzT9C/kt674cgyLg/egfQyqM+GtEhmh0najXKGrJHMN+RPZN5CC/by9aFc8m2VYYH5RTMtSIdN+
PovtKDdZ1Ic4BOA+zuTate2Z5pFrw4AuOwhzgWCHiLNw3qxiAASGafWCpC9yl3yWhYYn+6xaOl9u
4YZHruNPM8KxQrbMHO0WZuyXYfJKsiVAV8OdeeauDn30IUhf3QKYM7xxXSm4PYk8jL+wbXIubocT
xImNrTklWtcMcF1UzoAdzZx3u2D3FVM3iTWp3m1j13wo8DTQbuZlBwNy9+dLFpVDHQ1YqoUF2arV
xGHkzGtcnh1MvBhJduoma4Blceiq7YQq9Hxu8ko1iGN6/vwMwsPGpMSO8kpBgOrkW0V+VYyfLL2v
knAxNomfmXsDcoMsPeQUKZP0jjlPlWPOkCpc3Vgnn0FwAOXQQbtAYjX0BZDJi4yAKat+mMMtXDsg
pyMVjn1tkbiqVcy2k7Lv6iQ96HLj3l7Ra2/Us9kUwouedXmbjbBxJCgFpW1A1m2IImq04Q/zuHHD
bQ3Q5OgDYgtJw+Vt+7eHqMn8Bjm5EfOiNiO5wkSWCYK3SC0SfyjTOeWJ28sFkc9zK8D0UJoTDNK0
DxKTFk74rZSKxe2hXMu0WCDQsU3ZdngmTQi6bVWKAKBCENXUAD3LZKnbnkwn186Y37zKPgmqPYdB
o1D8AMlUnmIuAjuaZYW4Nqe8FQDrCjCRLVbmBxbLUijjDRdFQZ6jJbiZYys9JspEr3NqQjiDcVvG
uAER68uqmvkDVNZ3JQj7dlUhxQGnS/Ay5hQL1uTQ11HVXZqTyI3C7j7Rx2/hyHSvjbv4rkube5vz
I6o56Xy9aw99aGtrqZgmv2WcHCeOehf9GalXVaxbVZoZBjoyG5M7gvPZjdu28TUHOOVpGLel1DaQ
3lTQ8wUKGXdM+3DNWqRQQfqTfElRbfpNJTs/OkVe2KMjzfQuXUy7gUQtAgJoSDsGeAuFTaalBqh+
DUoX1BqWzXifTrNyGRePHW5Ck3mlArV+NBGd72MnSerYzmqKKMecXF4Ucbzu01pOO4601WcGdFlP
hDl0XDlAkgBrZIkk3kZcsjZGQXiRNsma0lJzmym770rFNxg9ZNn4TlEPTwzbt4xqpTnt5FUdmXG1
l0Gr8CkEX8tYiTbtSqVQO2aBEXCSOIf9Um869oTLj7fP8eUFczSICB01f6SoTb7QJz4JLP4G6TsY
NO7oWtl1qKLaZGfHeFXKi9S3FZ8NHvQob5u98FGCVeFq7SH2JfcNrJa0/4mA4n7UpxWU/vqZO/za
NkUDz/+MTji6Sh5Cr8nS6CKuqFuiojfNoanmLIgLVgGvMySwQPTMzeunPqoXt+dqzoJwMTKzScwo
hwWlYj9pCRpGJ/q8beJ/2fx/zpNwMSoETdbJCBu8mA5RyREN8gZIbtRFl3lRMJfIOPYW3XKpwqwl
jk3j3Dlm3nifJbxqtNHflcKVrCBUn9I69rp+VfexaygvkRrwFkxefFXSrQzyS8qWhezq2l2lrUcU
xtLDLPD+Yoei8n7q9IVZL3JZ7Q1+r/CeHl60qetlrX04R4SV6uaja5M1zeYN8zBdmBpo1SPRazio
FzmyMDWV0YVNr8IPOU9oAUfDZLj+HL32QwWBChSYZg7IlUc6rnCFB9O2DMiecBCZrdC6LyeKGmaN
hm9ew2zAaTRXw7z0a7oDOwbQWuimg5sVRlWbatJMKqNIBnAJvMzPNsW+QGXAWQLQBpjaamZHX5vG
U4PC+qUDo7HcwSCn+FE94OSCcs9VwNHr6ueZOxfbXR4hjBBNUlxTFEceDRvnjrSp23xQ9eMIfzG0
gNEcYDhn2S7BMTHHgsnvV3GXnFoT7t9aGVV0fmPdWgdy3CSw1wQcP9OiRBJ5Tt5idmjCTTygIS1B
5zefS04EjuasbzaeQHJAfPSXzs7khcNDXxnIDzgaAt1gF03Ylorjb9cJHrJtLrlllJghqO+nAl09
gF+WBY28ksZj6g7h0P1Rg8zpYQJy7R0lEnmXDSx/6sMx+2ijcI4//vIBwe8tdBjZuFN0EKMLfpJV
I+mZgXuLH5co9ajkDXvOP9r6zib5rJ7YnrPR8JMqBbPIx4uJObcu9ssQKHIw65eXlj1QgHICHN1F
oWvzy6hzP+ceLs8tTOJfR5HR4QtZKn7MTsIDh0D/rSUOgJyb9L5U9/0zf/5aWPuueZCf/8KL9yKN
Jljkk3BiUR7KOipHSDTxUl4Pn+RAPKJb10hTzriIizMkWBJ8H+Kspi87WOI+SdsVG3MNzblFuiIP
cwCfaysHaRoNRRGQvctHwNfpoAAfdWoLplTyGRlf2vB8eyxXfz8KOTxPIRtggzufNKKWFZVMky5k
Fq3tRn8AZGSuKZqf8jOXw6dLBz4U7fUAD4l5QJna0KCYLESKv25EtwRsEjRm2mZcFnf2XDx+4cAF
c4IDL6eIhFSDuT7oECJYK8D7XsLAwn2RBOXd3Apd3PeCOeFk96HZaqWBGYza0u+lzE+szLX1l9vr
dJHAOrciJrBoOJlmomJQoJB0XsKyHFbG0KyBpFa/NU1fzV0TF6OCK0U7LVq8QcEEbgLh+IZpUplD
SPE6fp08LSiQAR9KIEM5CKFdGpKbuuiAW94e5LXcAABLCmrVcJLQgxEup3CiSjK1hGdwWaAiy1JT
4pH7GBpeizjQ36k/oo9Kr3ySuVnzLbbup9VsOv5iu/Khn3wI4dLK2rEYB+X4IfpF+QgUyrL3sjVn
bJTWc37ycl1lNFLguQpCNBm0L8JmJZFGpX40ANjMrHxVF0RZapEdek6qNVBvofL97Sm+PO+yIiM4
xMIiF2qKjdm01qNIq02wUI9D5jFLiw6pQ8O5M3ixffAWRqcdIlG0avE/525FRda/tnILpaKHDp1a
5aa2OZTkwDa2C4xW6maLwR3mRNKvDe7UquDMkhYbi2SwqlmQ0oL0YtvOQffmTPCBn/jjTs8mJRxh
YlKBym4OUMRwb6/QJepLmDvh6RnlTR31FkwYrpWj7AVlsKfEV4GO4fiCQwRUYpBxjpdpMWP50nOe
r5oQa3O82xTKsKwvR9W1XwuyaKD7BOVI3zR8BFPzBD1X4oRzm8IBAL91qcUSNqS04s8lBiK7492w
rNZsP8/6fCVtcW5PcNdDHqOlvsMYM1xG/ZrG0FFtXSgFuFw91faT2Tfr5RFHvQHnDURrnGda1PSK
TDahJ6HHM7xTPiF+4jmxgfqKSX0jUmeWkM+WcNWe2RK2p0ULx2mbgQKPaNluaRXxXu6oujDb+DNB
27TblKz/BgaPyr+9d+YGKWxakKyB/UzpYLhv3WrSVln5lhhfiTL3prj0LOezKezRKk96Qg2MkNYT
ujDZymjN/TDGM/k0/msuJtJAL5oC5j88zYRLwLGLNGpijAcS5QGC92Cqyegyqq9jeXqPFTiY2xN4
8Z42MC70e4AaAW9d/M+5Y0mIQft0wut9BG1/4fegQifABM9FK5fsYoIdwUdKldV2TQc7ZKdAAgG6
bqhfVOt2Nkq+VCM4WkKqH/RbKPyJ5QR1KPM8Uke6CL87d0aQB9Fjc+CizMah3yE7wQm14Vlar96n
zE0fw2/Tag5ceOmu+az++RmEZRxDIkeJjddukgBD3r/VSefdXrfrw4RspmZh5XSUg88XjoQlWBQL
dKyZ+aLzebmPLZwtfULOsPDLvXlPIE4u5a69zTcV6pvo88Ncz8URV/fryacQDj61JmbbFMsaTpb8
ghb0am0UTbijmh4uI9O2P7Rand1MV089uNV4BQU975pg1SCEsTgyeGRfvpob1edcR9yfjl79wYcK
BvHZzNPVNbUtBdLvAJQjx38+4flIJrWqYDTBuhq4qio2s6bXJhPN+1BwBr+RfdG0ScPIquI0xZKS
LQgyFzT7KPSDUkBLNtMXt/fPNX8GJ8NJCRReLhbuIzSQEFmpS/gzvXhhphp7vQk2Gacr8hkPc0mW
gwPJZXgBXcZWRa7wfOKGZmB2QUbOTVDvHNBuebj9wjXXWYg8ewUgquZxupy/1J145c2MzAdcG3Iz
aKAzhK1SaZExRaZcci0iWOby5fqRsPYvkETO2RIuIxZ3Eskk2NKihbkp/HAtvVIDhQnFr5fKbMB2
JfFwNjThSpJDk9UkVTgBQ3GgQbi29g72PvVmn7bcXYm3Eu/gdY5vBdQuz1cwm6DWMfFO3saPHofl
uJLveJcKtzXMupQroRI2iW4ZqDdzbqojovkk1rVBuNWpDNbCVvWsnf2gooGLF5bkNZsiJNZl4MDm
7vcrZw+EsyjIOpAzh3lhkxbIJrVZh/qgafVuazvL2uLEQJAkkIplXJVzL5Ure+XUnpgaY0VSj9SE
PV7AKCBIt0r2tW+7DsgNV38f5YpnvALKNNzxnDpNFIavgXTPmhDWgIJBN3jmQxOAAsQGOmpwDgUV
cTuET6vbLubaQqLUrltQo7fAUSsupKMC8pfIGYIzv9+l63EBJAayY/qT82BC6CwK5i6GK07NARuX
BacGEjAA0M/3KQBTjtF26PJOWH5AeHWopXgPZvmXmYFdOQ/ACwPooiOthBkVzoMx9RXySiokqV71
jYVBSR4ScSUA9bxRYjYzwG+W8+OHV7oGPjM0ATnmxd5sJ1VhgwkSjl9NIgmKnFuUnnJwZXFehzHa
zL4GL2fyzKS4PTu1lFU0xKABRR8rH27IHNzQzKZNXqEdZuaGuLzOYYwzgfH7QcGFdL5s1DRqW5LB
dRJPTzG4cfrOWpXqa1Zbj3974WAJngx5QRSswIp1bqklkYlKHjYIMvCgofeTDcd04mkbuhyoN6eT
eHVgoEYGqBS3OfJL5+ZGwIPwCOPmUt0r9DqYbMftanvlKH8/QcBH9qcpYUumQ1aMfQqnWSgRcPPh
Q2UkMzmcK+cZNtB+poE4hcd8QgQUT6NGJgUXDvdZ0P7colVnYT6D/RUsEtK6fJpLzB1RGRc7/8Si
EOR2nVNEtMVBY58yWlfQ+/nleOUuXvVfc77jygvlfHTC3miUUK6cEbbwvgPdPAnalbTv1vLq/+E6
PbckbAsrTboezJncffCYpPGqL05crfja1zw/w2XYCmMWQJwIlXnwJQyr6nGJFTqoTVT6I7Ig5A05
i5lTdfn6hwlbAcUFaomALgjnN4pshZUUrDMj6OoNpGsQZYEGYjw2BYN3YtfvxwhVeek5iV3w7c0t
3VVndWJfcPtUAnc1VPwwxGaX5J8U+l7k7fYYLwEAvE6hcCpXGVyuYH84P8rm0NQQAogAAPHNPdm1
O4Qmq+qB4Q4177S9dkhe2taNsD27Rei2XoE0SDCs5W26L1fJzzkuimtDPv04wpDTpKZqJeG4T9m3
sc2DFrrAqaHNrexlVIRRg7sMLx6kinVb2DwgX+57lY+68cPl+JQHcQygRYLIPdwNAY8A0+/WPdnP
dnNd85ynhoUjMo21NSbcMO+tUn1lxWmwlJXzmHnO9+QeF+2SoJK4vr3K1zYyksY2JxpSwactODgG
DWG+v8E0lMgV6K7AQpW3riNv1Ex2OxVFeMuIZy6/S5ocvrMcjmaAYfsCmSblHchhdNx+4Lt6LrYT
Uq+83SLJXC1xJ8lnz/zR0rvGvvXJ+KLsUTD3quCvgCuuengTqEBd1VCUM8RdLtldNU4131a1q25k
H8gauHgwQrd+dj8uSxzf/Wx4c20vnxoV9nLVtI7MQsQafJPJDq9RJ3soZLqKB5cCMATohAHbr2c2
9yVcGhMPYDg0P8BbAblMYXP3iTnVXYc91i7IZ7/g78M1Mkb31dZwzaUVaLILurVkGY1bW3UnN55H
DvChiffb6UcQtjnoVXrTaPAROOc+Rfu/tjwwX9+CRGGOhvDaiQI1IJAAUFFGUlhwYDFJtNJmMBXJ
70rzEMeOq0YHjcxU8K4dIS5HoeIfE4U8wQykLGsYOj7ewDU6hiko/rV1KI+fpIb0mZp/OGMX+bfP
7RWYA1/KP60KW2jSi5hOnN7JkQtzEcbma0PKyAMUGAS5uX3ozfRgGN2PKioM1ykyE4LezeD2Uv0+
6SqePokFGigNcqGR1YI2WxmKxZBKikfZOPduv74Qf35WwclkuSkPdoIZkjWyiOLJnTK8OBNUp6TV
7Wm5kiPEtIAoGyklmWOzhMXI9MwuaIU1b3y6dlRXcQHBX0ovYB0LF9RP7sm29SEosen5f/F0CfHe
To25uPHaLsd4dbTjIAyRZeFtDUhw2mWRNS0qnwUcPBf50b7f8IruPC722pV1YuwY5p1kD0bchBar
TABMoBf+s61ieWenDaSKbAPeRW2LZdVqaOC6PdVXFhWsGpyZHES+mGt+LE6sDkMzqp3ZVIvcGPea
PC6YOT42RArANvjrkvqPz/E/o6/y/pd7aP77v/D3z5JCjSbCXjz/63/f0S8QPtZfX+3+g/4X/9H/
+VbhO/fJJ4QGy5+t+F1nP4Tf/y/7i4/24+wvPmmTdnrovurp8Qv9YO3RAD4p/86/+sV/fB1/y/NE
v/7522fZAXyO3xYlJfntX19a//jnb3DFJ7POf/+/vnj4KPBzXtKkZf3jgyQfFz/19dG0//xNM35H
lg/ZUyD5AchCevm3fwxfx6/ov+OGRSlMtUHZzckmf/sHKes2xg+pvxuQLYXyk2qCJE7j+cmm7I5f
Un7X8L0gp0I1Ad1QuA//Pfqzdfpz3f5BuuIe3RBt88/fAB48d/eqATVWJJKQrwdDOOIM4cYxs16j
cWL3XluG0h8lMbU3eYzBd1nmbMu6OCyhg6axe1nuyUaux+SbOhTW3TSmoFOVbHVpOU2YAlE2auhT
6IoN5CrItFOp1UEYdTCfw6lU7tRWId/yhmQO6EnQTe0afZtB54hMveY5fR1/69XK2tZ4jbsaKQfX
YcNTpeFb4s561AHtALm41HmJVr+ZRV+4BNhxFNesdzO2drix1kM1LNO+3cip8zAOyaHrlO/6YHzp
RvpR12RTqpDWze1tPKX7qAVCtuwejTB/YHR4rofoJ6AHbsqMZdWlrkyTXaeqq1yBckGfv1gqeS5l
VHz78E4lFlI4md9QzTVJ4rPM2Zul8kaMZNM72j6L7QPaAAfXLKXvKAYRN0mmN8VgL85U165lpN/b
sXo02uKbabNdnFnbqQ/fs5J9G+AS0Ea3pOmwHaQwQFpiI1Pl3g6bZZpPpkuiyHIJIRTNEtFzJHVf
kD5ZRk5muUUZvqS69UN2rHt0V2wqpiODQKYXZbJfwtYOIkXaggomcVXEGG4r59XCskggKePCUVM3
b8sp0FmzUdPYk2JrSaP0oYsMX0qarz4aPoiFWk7TBBLp/TTO/HGUNj0tIcWce7kaLYpGQQ/V8NHk
hu4mtrToJ+nJNvv33G7WOqWVmybRUh6alZqqQTRWT8bQ59Col4JaYkFOpD8S9G4gTSbd56G6lIt0
bZV0ReLyvlGdVUy7B5KMW4u0e0gGvoVJ/r0xurValvupZ5twat8hlr5tjCRgevzUqGD5kkn2IXXK
B5ipdqRo3pJcUta95BgLzS4ST8kZce1R2eA+eu0VYLGoPaL2HaUfiay/hY2zBK5jZRfKU0O6H2Zo
3Eeds2YEa6GS5CsqlQdtcDZ6xlS3nPQnMFx+tU25IWaGVSbPIPBc4hl4Z9U0d63IAC2vyWLXkhri
oo/p1bBJ0Fh0lxn0U7MgN0tKulQt/amy4/WUGrrnVNGPto3v0sZ4JM2w1oc2cHKC4RbreiRvjTw+
QOscupBV/iLpaIXJho/ETnQ37smbQZAXb+1nU6scL2ryJbR5XsOqhxS6/A39Ip+5MvXukLHMs0r1
A/0NB4KXs5sQtQnAAWO7tGqitRPXuifnAyQS++ndSuJdOsQ7c6KI12rzpU1BBmylxPAGR9oqdfjQ
0ZK6NAq3MbNz1wCXt4vz9RSm2qEo7VWRhZCQA+iW9UGpAiNvlOtejl5pUz4l46j4PZ3AqVy18XM5
4NXjlNitQ1jHSzUs0DevOpmvKN3XYLI1y6Ndatr3pA1BHJrGxkoZK+OhC53Exe0YLx0p+op6ufsK
i/jBaFNlUZvWClz/aZD10fto0c92qsZtl5vNHrsZNPFqXD/lpi4tE9lWG3dwmvahVSV2V6fgN1KQ
yI2cuFiSoULTRY8XSJ7XjpvRgm2iVC7crCfPbdHQZTqVL2kTBZlSLEel6rZh6lRB1zWlK1WaX8dq
7GaRA51jpzMXttJESz2s3rVR3bOmrL0yK7+Hjdp52lAg2Um11u2daV/XyndmWt+cGGEr6Vj4BEX2
XTjpeCEloe7Znb1O4/CzGatDr5Y/hr7/ZJ32HNf9lqQDlFeibGUT+S7t7J+DMn1H1j/8KMuWeEMP
bFvYGE+ktn9A8Y95yKOj2Q6XlF/X4LwZ7bz1JoDuAF7Ci6QznqqwBU1NQcJd1eB5mjjqg6Jlql/V
tAJ5uWIFmaq1wdQylBSM/BBnybJOybuZG9400dDr1URxdTWs3KyyU9fQkPw0x7rDgKO7WB11dOBa
sufQ+DBR9kq07NAZ3aon+T6So5Wmtz+KkEDT2Cg9a0AbKQkdTJnRy5shBvlnQoc+yJJidGNqFjsJ
QTSk1LuVWiXZCqCzyZOc/EnLo9GFlgWYGfLmMKWQFsqa7r0GgbE/hHq2MPKwXg0U0waAar0DgeM+
0fraz4lpb3obP4j+6GhXd8ld0xALxxwtd57T2OSnLuHGmeDfPKNrJi8fct1LB3nY9z1708GHjC5A
3VP7iIJXqVEOJDSynQKC6m3XI5XOpGgKUmWKXZSe8SRnXeWXrV66cRW9VEUmYS3UJOhjFiR5ShYy
7izDkdhCYsWmoM2rTZm6kuNKdUNGqNvo+k+zZ2DasUPou2q0d3P4DG9i6U/wl2XuIJWo+WTSQ0bC
yJcMe6MmOUSJ4rD2skqBAEBq/yB59wwRSrzGnSa5A2DX9rS0ezHR1bbN476tsLCy9UjtZtyXMSu+
xrKfvrV1ZXpDUwFxgfLoMmrlRycvkE7JGbj6aPFjagjAjpoTo5XcnJbMBsiTaTrWLIay3ujK4wBZ
L6npv491Lt3HlfZtNLXBzyX42P9TlMh8S70GVgTNepL6dj2BX9+1pdYA9Vq3RqvhIot0EBLSaT9S
dMh3CD507EI1IctjKPi3ouL/NdY9i49vxs7/P0bFHI76H/+OOy+i4vev4us8iubf/yseNvTfgflH
Hs1GS7iBvCVeZr/iYV353UZBELx5qJYdC3H/Ew/z0Phf8a+i/q4gFQZtRwU5EqR3/074e5FcAvAT
NR7QUgONzen0hYdvayVOlTgmeoPArwG5pv4e1wZSikG4GhbMN1R0nsy11fCI+jTBApsGXp085YFX
wQXhuwqFMwWEMKNXovGjS18r/ZWSP07m+19x/mlcf6F1zLuR0LoDOAr01VHmEZ7ZkdqODRtp701S
gltsQUujGne2zEpz0aiTDhyl3eZ2oFaY4mCM8yaFjJ3ckMoNlcJ+q9BFHnuhGjdokaBab66sNLOh
9iG1ugFwrlVrPtqRhu+EpoVeuazsjHSdmfHA3i1rtG13qJqceqXZhV0wFo1T5Z5hxYkaOLiw2Mx4
L5CiwKapEBvUdLyokDgTa+VlW4ztRKze4zyZ9Rt4n5+hvYKmEt0BN5TpctrTecim+MTG+xqStyoY
EHVwgF5UnxiJRjR3mEitA3rnpirTIzcDh1vmqni3rK0wLWeVH3A+TrcPSCPwXMTxgVSJjb1rCFU1
a+pTpkFe1M13PA2NPPsqDNJXE6rKoSfPYAKESs2FMSGHkCRdmNMSxuwRIpyrPu1nMD8i0x8sIEGB
qwy1VhXVcXHh8qmn8ZD2tsvzQSYU1KJp0yxtKJ8jHZW8KEexrPylHOZTncJB5KZhk3cgIa8OKIBw
+CfOM+JgVyMqQcpJLVfopF6ElR7cPovXzKDNmzcIQt/h4rzn6JOmShZBK2daV/Hb4LQuGx9u27g2
jcqpEWGhBqYQJythJN4ZKLbGaNiLMZm1tIU+rKv8xM3/h/Yzjo6IuxnbAujnOI+ntuGsTxNNTl2x
dNJhGzwfOV5PjeERFC2Rwcz2qUJ2YzosaTI9J6W0Kcbm6e+Zx7xioQAk4fUKqHcdixknea48kgfZ
zK3O41S8XJdoPKbxomAuXc3n8MxxwxC2C8fa2VjKi/2i12mVDBAylEHU3x9Kx/JDhL/TIW1B9op+
yNsDE/bNcVwIrkEaAmNw4/zrJ+PSnSxCFYa2Xo/LApUHm+u20gH6ycuBf8j1bXNXXChEz3Ar4eoF
24Eq9lehQVrrx65tPe2u341r5xsXP8vBc0e24xEXRx/oi/I+Y1VwZ3yUCA2RheIaQUAZCu7Msaai
koai9VAhXco+R6iRFUdysZd5XamLpDxY3wD8QV3FhJghcmjcoZ/MaaspTYd3b+2lux59mIVvNCgm
cabqKXBAdsnhY9FdunHAOzfn6QRfipGe2xZGSsJWy8A7VHvskx9OUDl/rzYcfNT6OCztIxBPcjSz
h64sKowCIQoBWUB1ZBGWWtsOA5+9VXsU+iv20vTagAVWkDyYC7ZBiM5z7LE/B8G9En6cmxXmWYtz
uZUnmG0mtNZGH8lh8usd72soDiYqif0233KKmEH3EZhzBiDi8+qh9p4Fc/HW7BwIE2+mJS3THh+G
48klzlTjA0fh6wsGLtcyiDfWIkO7w+2Nfeksjh3oNoeZIii52NdZmdtSAwXXDmRck091pXvB4xoZ
M32cCmnZl1EP8qNxqJm61pqpbWZO1pXthkV3DANNwEggixIfcZfFUd1RLK/5qevfjNk+3svgxz4z
IFw5VgfeGFuFAZDqf2jQIk0espcK8SM6tjsoe7QP9Pv0TZur3Fy6xXOzwm1D887Oswlm9SV9RoIY
RMim5BIDQOvyuQbM2tAXQDpY73NwppnxilzQoSI5iNxheKz3VtV6LH3T9Rcjj+YchXCfckcB1Wo8
hFAVgBSdLDh+KQ6lStVhSN6g3XCTLa19s+ZNhrN8LXyuzm80bgn1VwtvEuVCxoiqTVg3BZ/LB8s1
AjAKVO5ouTVirSeovINkPvIm4o4v4CFrNvqh2d4+JPzkCfYRP+M5B3eMS/xYnDhxx2CQbJzGMGE/
adbIP7lyX3lGaK6GEXUAAHRum7sgHsbMAnSN9Dv3hpp6bLo8tYcLCGxg8ARTi/YABn1BDY245J1E
slt396FmutEIJIOUBn2KTFT/UsXvVGauJj3OfJSL43lkQ0M5CBV/PF7EYIIhU2k1ncU884Hr+A4v
44quuHoaR6BHn9JCnb0LLk2C0Q5AEtDEY2fBLQiXH/C9lFTIP6WgcjSBuQW59UK/d/bp469SqzJ3
VkWLKkdOIiLDzYNmnovLPVNSy0kKp/CK/Odo6IGWfA+tct8jOdbJFdKr8arTUWtKu+dR61w2gP2/
MYIwLeY+ieiOj5+E94PxJxtXJDwfewqy2Sqs5ALyqc5DNSCNNelumWv4M+2i3HJH1E9qhl5Q4jK9
8RNF99UYQucR2uOKejmZsheV3VK225njfm2OVDSN8M4RTk8tvEJio4wKlMsLr2Q28D3wnYwEtzeb
eMz54E9N8I9wsu3Nko6FpMEETW28TFuvbO6ddlyMSLn2ZuSxGDdyPVd/vrh3RbOCH1O1rmNwcoXX
5QtH80xP/ipGhFsJ8K0ZCgoaZHU5ayrgtXOh+lXbELLFAw/6liBeEC6noqfUojrDzqs1V0odv0St
Rg3LoO/eLFq7skw9qx42dCx9Rx4CDSw1qsXcbmKrJLI9I57ryL3oOeHTcfqRhIsrzGSpCVVsQeep
+KmDTVb743k6QKN50eyU1/pQPquu7EbzjMfijckb9zgShUsnINclnnscy8iO9b71kAK1kZCGJlZ3
1MKSqz0PgYCyCB5+3N5yVxYADxdgw8HCg7e9IR44o7GReGIOag176U19TQfXkLxi3HNNJU4rb+Sv
I/RhXuVZlaHL3Y4K8hENfEwmijzvrCvLKIRQJQIEyFQufyl7z5u5YHRBwf7UjsjuTlqikaiDHc6x
KrlgQF7GQbS0llBmvpsLJ8U6PWgpYA1ZH/Rtox1EFWFweVWFJhC6pRevkwNXhgZAx4VkMm6L2puH
6F5Aj7k9+CMZ2UMHT0IRQAs0QJmNlkkRhHBuHN6EOSyg6znbICGmLo4jO7XEX4gn3inRiERix6C4
llRcSdo2XvybINSCqv20AqJzM987d22b4EAY/F0EeIzod9XKGuPSULjZcEnQqgTJXfR+zgGBL1LM
fCJP7QjO186dARe9Sr1p47xFj7EHmvMNJ8q2CswnBcJp7vV1EeaoeE/zwJErs4CTStwrU6vZrBkz
XO87c8mhm+kb70XkRocCG4YzDsxFx5cHnhuFVBu2Ci4xtPScL6NtjoDB2DDKtb0KH2Vb3LAg/AK9
I++PCt3hjsO5lH4/19l6ZbwIX+HsTTA5oAVTHG8xKdOgNlIEX2O9KTuy4CJJ4U6/66DkmG717bBV
1rf92wU/B6b2zKawa40xbeoc0jpe4xtvySH50L+re3WpvelIu0mHGknvxxrsb8Txsrd5puwLnw6a
MTh0PBPAt3wFtqMw3Swa03YjSXrJzG6rTPqnDg2528O86HZAGgiwJSRnkNxWgNsTVhXc9Y5KQLjp
cn6f4Sjya94163Y/32R3/F2nr4GjLTRE8iZzXv8RahZWGrUNqJFttw9Mn90h0TYu2nsu0HngkaoV
uWRV7oxNfEgfm2djgwpEUEOmbr5J5ursgqEHbhaXGPqczvcyguRcpy3gGmGVusXwgHops2amds6G
4BcKObFtqYcNBySvCgWQ5qWYy43y33ExoyfjEFavDUmaU24j0Yk7gOy8Riv2zA65ZgMtHFCdQvsN
NqNgwx5amkN4myfw80IGXPpXbBE3rZtlu7hBa2S2mGeLubozT+0KEX3C9H5oEAa4UeVFKwX9bvK6
S9C3y73MrItBzHI+l8dSCMhwbEDvANtSRRSxTB1Tj4zMdPtIZZ8lUv1woxPVkruUPNL40XZqgMvs
5aSH/fr/knYeu5UjW7p+IgL0ZkqzrbxJNyGUShW9Dfqnvx/zALdTlJC7TveggBpUKTaDwRXL/KYY
8oOVSGdcuR6rRXuw0oq6wqlMr9QLgClDfqMPys+uyE72OBeePaz+vql631CMWlEHaKwlRuvd2TFQ
CM96i0w9TG+VMdzNveENjewDtjuLtLkvRPIDoZQ4iAtH8WPbudFE+H3WqtFXm+hgArtInJmJgDnf
WfIcBWEtF0dbjYiNUvmGUmIU6KH13KAn6SnIYHmQ2R9w9SoAZYh7/NTD67oyH5tEMnJE5IRId2Zk
5TfSpMfdraj7ZN7VfaU6bkWL/ynqcN8NSkmCLq534Jfn2Rl2dW7hXLXY6k6d8UhlM6aI+0G1xxWG
YIdXZpvHPx0bH+UiCrtgnCYnGIapPuVmWZ1QBUwDUy6lwziblq/Q3vXCSg4P2iwPr2kJaELSG3EL
jWm8leRc3ZthlIJryAqkwmId41B1nkEXEtXtwOzl0DP02by1si9KL/cPWTcr/mB39UNmAJU1Z8RJ
6vKqNjU3bVMTuEWHCWmqhbABs/wmtLpl8vJhNK+cEKt1ssDCWKovTb/+j0rVlF/ntpBfG0mx0N1t
Y73/FsbCwWs71rNO0K9KIsBnY1dJtkUISFsDUIowUYnwFqlQ2l9JJo1J7yolBP/YW/JiaCS3q/Bc
rTgdRpKauz5Xq+G6mAqjxju0ybTHEsBm/qNZKp29FZUT39ll2Q4gqKYKc99qSROazNrgC5EJ+OBZ
YdOWXaSEezu34jnzwt5oqh+RY4o4aDolqb9HS9NSEMGpVXzFkjI4ngriEccQen0LVZfsxqjdyJBF
92UZjSn2WyOuQW6a89I/taEBlA9FsFAHdTGnmUin8xii+9z4tgkG5qofGkO4tVkC35HjxBjeuj4J
FVfN41hy4faVIy3jOl+UfWyAmvs6lfWMEmVj9eXNmJYdr7kyFkpnj+ZHqNYnu0GE7B815KBHHhpW
dY3ds500wg9BmESgS9RGLXp/AVMzm+zOrOCku7ihZVWLnLrqsoRo6q4iLo3p1pbSmXfKWJtAIJWy
juNnaQwLs9nTxOmcwS+HrM+LLznOphbWjJoppJ9jklc2VPR1Cw/g01r4Vt1gI36RiNyht9ZrnCpp
sNu3GPzleZpBXR+rLm+L6yaVR82nh9FqB+j7+mpfzFcGEaAp8vROzSjomdWHw/Cl0triVbUjG0NR
rQcRpCK3+s0YkLT6YiidVj9xFOi/SP3SNH4VO8m0k7IGsZ1QK4zQz/JUYJxnSOjFljNk7CWHlh0M
4AKJOpFtnXqKR9RzxOwnRkny2Ni2P3fKixhk9aFTJBRdOWJX9WKXp1pr4XJw7rwwHhWvjfqvVqpL
njIuwu/SJnRjPDMPZp4JrwaS5EuoHd0LYWEvJLqbeNaYTwoJ25+6H91cKRqPC7r2G2gQb7NTkFty
ZyMI4WCelYnlNJGQupbZ0jXju/ZUXvy1vrSTWw+j6had7uzKzs4Vr1FDbcdn+DQDnjzzttW7fujS
K2uuDHfMZdmrpjE/xAD8PJHqjs9rYy6cickLreycykiyM9kEXOfq2ZQRexPT8Sw1a8Ad5erPQjFJ
kAyFmyeOs8o1jLk+ddgvejFtJ09UnemlbaR5JfMCt0hSbV+pbeiZC/zZfYUOvGc5pX6OlKz0G3iz
13ozyOBou9adBusUKuYuKsKzorXCK4vhVMWD5EeZ/qWRkmtNaKcV1NovSeSKYeAsWHzVphfNr5bR
B7Nuelk9/NJSbWeBvQT45hdRdURncV/0adDUw8mqDD/nJmmSFyWtudCSH1NZSa6aqY9F2O9BiSHf
u+y7OvIRlwyWKZTdeVDPhZyZV0lcN95SgQMfOy9vqUyj5cnq5BTZ6/YrNH9GpdHEkE9v4C5VjZcq
6bGYh4C2BahZsKCRsBJXqcHgzGMOcXdZ6MENP5cSGKCN9r1UuulkPdGj8SRdPgxzcrQHbfEJnADv
JvWpq15CS/FUcNls77njExJGUXp6GT1X7YrQe7OyYfSifgDJZjX35jCnburAIpdCFRjcqBUg3FDq
pqWBXqIWWj8yyXqrNLP3h0UNr7qycIggGVVbktxoI26e62zN7UyoOQm3iZ8OZelnwmrdrteODXxu
CcKBV7V575mjWR1Mq5fOcRWHhIHypTGLJw29faL/uDfKNg9IBB/n3g66GenwbkzusmhM94luVITt
/LEAFueix/IkFWX2TRKVERAsWGVcyrtO16TzbMbO9aLFjgf9o9i3OUF3qEPsKQ37IdXMb1TEM0gV
ZIMnc9+Zy73VlHtrqe+0QXlLYSO4SSVzk5e1jMHkHHq1mT/nVc/0Hqo9htw/rXKGBDiUGNcMzV3Z
jDdJNbz2QpYD0xSdZxWF46WJ8t1omCxa1ZOErUBrCftoVDIFKKAnbfquGGDqO1sGSM2rxirvwezK
IK6cB2Go92ncehB4k528mIiy5JLqL2hQuZWqP7X9yhNLi8xLmOt5i5pWd/DQExdYn+KrYSe5c6la
94Y8z668lDeidUJvKSrh90LJH7KKHm/a5dg1STH+Klo88EKjf5pMxH6lZ3lgKwWauRCzXEdU2j6L
tB+ITpKBRfUDX+gjfpxumbSoiEumZ/Xcy6ZUXA/6qHptHD0pafxTRTRR0eT9Kt3j5lJx0lP7YPf1
QWTFtVVEJ4kkxxuxl/GcqNKCJDJfDaV8VkSTeUMZKZ4xGTSWesW8zYSj7sZZFgczkq7aeHomhQBe
UbC/plq0Z20SzZ2WpqfCNp5Av+7VXpAsyYnbRNGdFsk/km547fo8mO2F6Dcd8wZoaVrvO0d4/IWg
0sXLQoJmOBW5guaJcoCnlBzHWGdGEq9C3QPfaOvcLSL6DUpFZTx6VaS5hBtJB1lNntNMfu07YoCE
pNpkmrdlrt3Xev0dgv51V2dnTENu25yPIzdpJlkyRoGzth/U8XER/VNoS7dand9ZZvolTOevbUuE
Szsbnmlk/pjM1tfNmmzfdEJICPp3LZf3eUVyO5my5Er0FYq0rLy2agBgN/ljP0kAPOVj201uk8aH
0MmwhyiZhM8JDmxLduirXFxVkU6M6CP52NiJ2OMc+b3XrG9maeHMPi03cT685X12F05z43b1+C0C
ZYao6WK4LVfdLpuLOz1UrqqluYN7eC7L6qXBk9yTq9G4ShfnWxcz1+6LG71sOreT6tCPE+s5aee7
TibcCWtmDI+NiRMRgCY5nrxJNxckNCzaYeqIHEqpdrtakTPXSrTvaTojLSVFd7IkXY8dh7RxynbH
zyr29A7z2yIeKVKEQJwmVaed7UAUHhvsMsa+jYLCzJ90p34ikti7sRxrvzBHlDtILEe0NtXahkJd
zumhCktzLw1ddJPHGsMPDr3ftS38Y5xQ3EZJqCiM+iviG5U7y8Bq4x62u2W6ovxZxDkcwnmtdBL9
BPHlec5t30ixylakL5lUal4faxLOLUrudpHxMxwpLWgu/YrLbvCcSZsP8CgAg6nmbhwZEKhGdoIf
Wn/vR8Z3AFgctya32rdj4km2lLpDX83PtWPj5KWTN6gVamulMQssP5qzXEF8MWAiHaRKKQ9hrrza
ynCUO/V56tNHFAnnq0kA3lOl8KtRWN+naQnUQfpqFtND15TXZtRbXqgwJ8oSXH9N5Uo1urcEC2Ky
vsmdRfSSQ3XgWxqjAFQxrq2okLmJrFxls/ihd8DTc+xGXKocLkmnTXyoltgNRTlFQBUddZH/09tS
jHdJ/Y+l2ofQjDOvgcDh1rH2EA76t7wzjT1mbIGap7dW7cyu0VpYDFT0Ri2pO41OvauitNmHiQi9
ZFa+18IUZyErjY908o90SZI9+LRbO2tg4EgtLj16eW2Ny/0yLE5gN91Vmlq/GrO8sjrl2cmH29QK
j6oyn9uie9NyRkQo+8rozda34RAeTN0ONC2561rtpHXWT2c0b+WmGNxayx9mFZuFCG7YEepOaLh4
23YIPlLTukk7QHRFBeJblMw/JMAigWMNJ2nKI1eWlBd5VuSj6LsDYVVzSymfoS+1sL+y6RC13Xlc
ohPn9zFXwwdNxHsjL2NUYbJHg8uMU6/fOJK4kZypDeBYL/dSDDxgMKTv/UQfUkryZS8mRXvonLY4
dWZJ+z4B8jQQTPSywrlhBtRQQH/FXmiPct8hDZ3jmhW4mp1ZHsXRL8zjdm1BXVTaThKgTGO9NMmM
du0wasHSK4gwZEkfTGNB0LENzuc8PUtDgeZ4YT7kTEduRcmgu1ssLqMaKmwlvTSN/jKGhj8b1nM/
ZNeqUOtzNkxwLZol8dXZ8JR6OZJSHmdDP+OT95wqrb7XZPEEgN/wp8ZMj3Cdd7EKJcdAn9FVzNJE
UK3biSI5JontfCkzmSg/OjoaXVbbBlYN5qu3DMmv0nF4NvXJ8IcEzSKm3vL4mCTCuJlkOb6NIEed
hV6K8wR2P/G0xhIMz6yaoao+f+2XNDtkaeK81mEpPbZ5M4G7rQuxg8Qg7dRi9oxUvBr6hLppqTpe
aYTPiQFeuIho7fX5oYipOkJpHneFNJiubkovWeuclCLRfAvPxbYcrzEjgRstOr68UL0pevFP08HB
SMqTPYSVO3WAYWXhOWWKoY/U3stFeewBj05Ru5ydonuSl+aUwilJOo5zHrf+YClfaGA9aBWVe/Nm
qfOOC9uTiR1rvqho5yEffIStgyLBHFA2azh4cQNKorlC792dWXEudtE8wpC5RVL4sUZSJ1ROY6e6
o6x7+ow/OMw94RxNM5is2LfUL51GfipT8VY8Cs2lyuvNbGIoar0pZZf5lQMsLJLPVVx8VxSOmAYo
o3pulcPSJ1dhhuGt0pNy97W7gM6uejNQp9lL8tmL29A1rPm6ipBsXtpTA+18sIFxMIFX+pt6bO+m
esGJ6ddgQCRRgMDJlq/29b1uQhk79Y0cxFoeiPKfuD7VpnPstPAqTptD4YzXRg6mSYbfVySQ7SLI
ldJ+4oIsjC/dpDwoHUwzpJq8MlatKxp0WuvWs4P4eKYq59KMJq8fUqqhRA4DaKG2L+e5jpCTYX6Z
nVo6QJaujkLSehdGHP9bOn+xJ+uO2e1tbdMlM4rlzO2cPBVZJFxDT1HOlPXGV0aO5KSaD3IIdXjS
oJcVw51tjScRYe60DOGXpMwXmKOjW6wdh0GaT5PoxJNMKr+XFemnE+vnJuaelyAYKkX4EKp4NeDP
JZMzkdLn9/1srx5xEfSiKrXOZT53101vzZ7SV997CF7xYB3gqnAS7O4AAQLktKri6FWVTxH2bJ4Z
NQYptYrUp4YIixB7iri7ptG8UOTw/7D/CjAfQ5gm777NkTyDDUv9jh502huUVaGmk2wKMopSX3Yo
FKNjmxLJJ0V9mhQbPpqUTze0T9ouCEM5VVxDlYRDPmBDbM3omxlcGzP0mFp5sZuppsjtHpBow9u4
8wnHrh1SeoNM0wxEh4QVIJ/phNwgyvUMsck5WLHlNQXF4GjeTPBuxly5iqGIqdqNkjRHahI+D7zt
8l1YWP6QRuiTp9O1qVmHYo5zV7fH/SzUO8izwu1HxZ8c212SwacfdhrhiZYYJ+XNDJsqTv0x59vN
l+Ws19FD1fK3svJKVpsTFgeQR/W7jPjpkOYVchroagUKv1XsIA0tAtB4Xxlx6I/1PuvFLk2qt7nS
/G74YsxvWfKj0PDFmQSMpoda3IkiOwpD/hmrABKz9DCOM5Ck+HlQ2huuRFTwIPxaO0l6MqtA9NEh
ryxvzv8ZBRTot8Z8YRhEWZIiiDLfFuUhT+1gSp3TgsAQGRYt4dirRgzP0LKecOVF2SXgM0S8ZpDA
PGl3kJBql6vsVzXSy4beqRyafjzX082U/+Bg+0pqBF04MklT3+bJudFz50cn7wu8Jdxm2uVjvVM6
+Bp8PIBK5b2A+eHW6SGbEQ+x9sD1ci+tilNYT71r2Nd8Rb7aPiwxLF+1ADcnUc3tGjh8vSJ8p0v3
/MRFf1XVnSSa0xTLN/TywDxPAR0H/qTpGs1LI7U/G7I7Pf9q1fmVKqvwgTtPbir41sDO+UH2RPYz
Ja6ZfTXCV7MD31UXlScUPqaosvzUcdwyh3dMRpQqMU3yNDup0vcBDJSdP9nctXHY36sKAupWfR5E
s5+X5C6RsoOSRn4JVXCiW5IbTw3/STb+aorkKaGRl8wA2lZKbzTtS6yfPDvOCFpXSRT0OMYhqUSC
wN2bETiV/jbKjYB+ot/YV8PwoDRUn3urOU9mTK4vvUnWP+XiUPRdl/VxsBevWKLAKZ6iWiIHD/ed
kHa08AlWDVd2Z1OIFEO5HMeEjkPY6x48RFdM1aM2dztaTW7eU9GWpkevyR+z5sbKyLhr1DlbyZtC
O5in/DopyMq4T+oebURV/pL2rzAMPS0+iUmiz0RPLGQIaSUw6IwgF2NgORbv1Nq1rYM2ElrbiLXK
452dcfeA/6nEuWwnL5X+0fNinyzHhLuArIobS32IyVRKeMKY1XBoIWQ6tMGnnzMZWpcBHHGYJiOO
KkzZrQZ63nNyRjTao011WFbxRv6MFg1uokjutBQR7cSlca2QUoqWUeh0N7mGfUABSDQ757WZ3BSS
U9wZidXuMbCzyZqH3IfPbB6bfNI9jBNHyc96U/6lh8y6D5Y5T3d0TfNor4W/1Cj9ycVnKm6PUPzP
gcxlX9t5c8G14+PkxwGiyGAZOBFWwVutkE7r8dItmaJF4k7uIFVUxgWA1naCvVIooBIzw2ZQBlVk
y4KJuiWb0mlch2jtdKbN7CqIPHl0G4HPnGD2BMMOmfsLeMh1RPbHeHC76lZRsc4HqR5TVlWbX2H0
VlcIRa4NVSFfGBJ+uoNMdRlWo+iP98/7eSptpiqd0Th15eofXJdQkVIuPMqnKwDH0dk7IAhbuPWi
ooMcxT2E9f6rxEhpbVhfGHSu4+cPu2UBVwHQJIPr3gyF89xKY4Fyp2teD2Aqxmv97nXx5KvLHqdb
aNF/XswfS61P+wckZrBqrQgLkM0lXa0DYgtfx9XzgNr6OD0nZHLf//5snx6EP9bbzHCHgczLkDCm
aFSLcjoPWmF8TXHLlcrqAlNpK3H1+9mA4QJARZIGxs5myg/UwGlKhzeVHmUvQyNchwqhosKz6k1J
OAPH/jx65q/V91sDDBRchFJtJu//2V241yvGAMLFVqY8wkNNRGQJ7uqkHp6ElxMVNUif7YFmKa4q
FCCVGlziIXx6RDmekFw0C63WzflB8d5x6HyQ7Kj/jOVzJfZ/f4kbQNP6WH9SwLb4dHpDuSKvFDDj
tsXyyT5Gx/nqX+C1Ptm+d+tsXiCwPs6LyTrwrVR3hWxhxm0Hq95sFyie9myjZ39RK+xjiIR2hbgt
eweAG77eBr3clpacy3NuuJEtIV/NyPLQjPldW+v2WwJw5Gev3bVqpf/KVSe9kYXa7oUIc08KC4QE
pPnQ1pnsJxV9q/9y3xEyBsKNCjvAcmxrNsGtVFhVQQiBA40YwWGVzdR36kVY44dvdF0GmqLOpQdY
fsv7jDoUMig7DdyBwZAZ2W6YkaAQNAWd8ILjw1akC+UhFToZlEjk0qBIbmnRUaSO3SgK0w1/JC8l
7c57x0UAENAoTanQn79j5h1Y98kdFTftrB3wjvv47eKH+iHi/mb1ASlZXQF1+NLvwyDd0biz6tp0
V//B5EwrZRV6LI7mDuvIi8KuK2LrXXzfrLY515rVjE7estpqmrb4wqv2VvBaHSu/3F/Sod7A0dcN
RqoZXUfsIn/rL71/sthSeHNlSnVYW89GZUv0h6R9GMlfBD1lfF1P2excOKcbssXvNcleAOqgJW4j
jrpZ09H7so0hPNSLPlPqxeM+IQM9aB0+oOADnNdYbY0L9/LHUwvlgIsfGUlZ5VRtvto8lbJw0iT8
1bPUbwEFLsONRIWpWsqFx/sQXtlS5vsWkv6WCfxjc4eBmmfuUts0GtuXaPlqDPd//8w/XsqbBdZH
/eNSjk2BRy2Sba50sPfZIUKnud9ZK4L9X4S7D0F2s9h230LHmkoCAROLJ2P5R3KCslQvZGVbTPF/
TsQfW7YByTfJoKtCsMiASK5a+pRZkIVj4DVe50FHlLrL2NRPvul3r2kTLWnTr+aPrNlFvn6SsUpm
3mV5zj4/XFbQ/+wzI4LRfTUdSFXb0BxWYiwKpBdd3Rrv4ly/1ZZdHxsj8xtg2vS2Czl/+/sx+fQY
IrOmoRu+3vObYyg10IVAhRtuODoIetuHnObE35f49EP+Y4nNQczzCuIMTGU3GtDiWdqIOm2ZHkEa
o2TTOXvDSfZ/X3ELYv7PSfljyc1xpM1aiLKkd7TKbFeRW938xwuuC+jplwHeJvuLdref7yR0XRRC
ue/NTb60SDVut+N/TmfvzUG/p3qVAvmxRzH6QFsooyBCsujCo35yDUCIA8sMIw5M0xbWn1Val4Tw
Kl0eNmCy60UnCJqn0IU1drgEI/58Y/9YbROUUT5IbH1mtfC6uZke8Wf06iB8ZPzrrc5w/ddLNZ/6
IU1cI8sfK67P/0cY64HuVfk6lV4Rvfo9/wTZD+70u+n4e/WDdRMeaB66sp+fIrzBptf+3OMjoB7a
U7K7hKz8GOjAqZPXydgyrDYQmw1Qh57cDdyxG4UmSllLI6fjNRqBqXWcoEOYhwuv9+Pja3DNYVcC
blFQIt1+n2ZnjKPELT8xqDsWwXSwxxOQDjKLIdCxL9C8aS8fYogW6R7ybAC27cJPWA/u+0Tj/U/Y
fL+48g4OwwPSmlfowOG+CNYgKCMFhydSsbPTiz5BnxwzllwlYSyTTaPGev/S7baeZkIvDTtXj9F5
ukXQLfcx+YVEMiGixizn5r9WuiFqvF91c9SKuGujDMUZNzZojdJ9tHGOTOLg7/v5MU6AGSezQCwT
XK5tb1aRZq2v+xr9lVVIxNNVuoGyMC8s8vEmWRchIuD+ItMB2FxbDhOscjB7EjZGJq2peiXihVX7
NYu+1cVDaesXDsnHvOndetvWTC7qrOozhmCr/fYSuqLfV+FtPb/8fe8+PRh/PJexORj5KJJiiFgn
vtJPujfcFvdSwAT+vnnSCOvhzUVyyqUn27yuVjh6rJusaCAeyFx/h3ZidkbuJQgTX/j5jYCvghXM
5Eb/rf/g7wP559NurhTJGgdnqHmLvWr3rqQKHEvqCNRk3dQ7LUuG/81bxAID88/VcGP72UmOEi2Z
Sh0lm/JOL4ejiQGbZ+fFr1qOqwuLfRZJMZhZAeq0EJF1ff+NN7aMRVECQH0pjGONNGSDY+Xy9PcD
o66vZxu8aLEh2W0hQmRum6FFhF9RHxG8DBdBVQzMg3FfvTFm2jnf9CDBHDfBwUe6tuD4NarXd5AL
L90Znx6h//kNWz1lXamA/pvEcOb68tVSSUPrIqEQ7YHw4PhRFPoFnvpnW8t9YVPnEwOgOb3f2lqb
sIaeObNZ0kIPfqnpb0vD9d+39tIim2shb/Qi75nluoqoruTsLevQzxxe/77IJ1WMBhcb6yVs4UlS
jc2j9EgU9nHMKgAFDovx+85HQpRrr2rI4qLFv7DgGkG2BwbiKwxnKOe0MDYLhn3cjq1GeLbKRB49
S1vCFEFFOQJQM4EC8yMgs7KXTPo4YMg+a4WHy8GCvlVWDj81pbiUAnx2eqAdrx5zsrWqH79/mYVB
aa2kwgQzlt7pifZqd/211higf6NLjZRP3imyCha2vyxHTbrJm0EhLKq9Svfq+/ZoxPsC7JLuRTIT
UAbZEAiAYWIsu9oqg2sVSP66Noq+/UHGqrD0GEm9FhctbD65MN/9qE3ZN6DQGbYWIDEJmBdtCN8A
UvH3t/7xuZEGgVa5TrhJ0rZZXavHSwoeCjmq/mQjdouoqZlcGMtsCdVEcxaxV5djehrWh6nCjNTv
3M6VzcgJgxyIGle5CMqjHsBP8RMR2I/5We9da6/+C32XT5/wfxZ3Nr2pYV4DBRh/5uQki/1NL0k/
4RXs/r6PyBluvx7oZyY0dvTecNva6vgpWjo3i4JGWVLlnhiRYwoXKNxYEmewHhg8qk7/lNXdXV0Y
npMpbt3S8kRfKAZMwGtNWqR11Z+JVVxZ+jOwKr3u3QZRY8cAMoV0rZWInTDNnbmk14y8b3I5ijyz
Hl+cMT9anbhQXn2sXU0d9DntJxVNCHl7MIAuiBiMK5Mg2zo7kbiS26MObqIgwenUx7/vnvrxpENf
XpUdqR7ha271RRYpNibuX+Yo5nIr28XtgIsC6I7qzFzgFsrNcp9PKvKr0CYCvTd2saydESzJmCVP
7HfqgOgS5XeM6n41pX4XT9YxmqJHBfg5yCoEkS0grIdmrpK72HTe/v7zP//1GiIwq3zGh9LINvOw
M22OWFx1gTS1u070Fy62T64Ddog3govQbweyTV6rTosqpXnJ0IBqV/GZvuzac79b6xCmwBfUBD9G
XhbjEuV9YEpA5/N95LUbFVCNxrzRjO7xZjgr6nHu93bZ3/9945TPPs4/F1p39o8a12oTEQl6B79b
8uWtdV4r21fzNjpCANsh9lS4y/f/45rrb/pjzUk24DWsDycCZYcu0bqodANAmLmItce1Lt1dJrF/
fND1Nic2ODrzB5TB3y9aJn2qFQAqXEX+mlRXhf0qK8//9YPRIiShXCUS8UzcOnbYk9ysgqEMH4OV
j9ve9c8Jwp40x7tgCVLTt6p/IUDwMVCwKk1qVUcfjnixKUymXp2gXXEfpmBFu/6LNhT7Wb1SyrdJ
vqQp9dku0jo2YMpTQH4Yd3RdlMYTFEeQChW4HMcdwxezu5S1Xlpl8664Dif4lqxi9sYZXPeNnKfP
RqdcOPwfPzJ0ZRFs4ExA2YYT//5IFEWaQfYivRHt1aB1ntOnPh7eJ8v4duFgrFfcNrP7Y6Vtp0xK
FgPJcVYCMnWIjXiX9NUzs/PYRbP7IDfWrdnYL1lT/OyRjL+w+Bor3i/+Ppas2/DH5zanei6WkM8t
AzQE6NazlCvTaFxZvcek4i41H5zypMQtLqKmW0jgrefxQgLyaXxGshTjDERyGSW//wmhiOtyWhDJ
H1QFfhWooEvk6t+k4g9P+ccSa3rwx1MmlDLGAOjQnXbgi8ygbnxxAxjoytgBJpdfxsEHO4z7pr8O
HZED0PtzexJPw711ilF1iiCQXnf3oKj186V59ud3xx8/bhPOexO/jELmx63jg6r2HGtVdwnwkdgp
M0J+lz6gj9ABEj6UQv7/hm++oHyxRG6uG975WUMjGozTEXdcfLGavY6qnxP0fv4wJq5j+Zq3umde
6p5uZVF+55x//oT1I//jhTTW2NVSxzPr+wYH93iX7Vc1G/18UTfkY7h4/7CbAx7NiQlTl4clkY2Z
SFo744xaJBoe+Y0Moo2x0+X75JMjba5yLxqZ5gpS2DzeIFVNPVkwF9ThhZYhYNCLqlCXltg8lxpL
So0547qDM9r5iM4Nh7yn97mKzZkcakavinfxxX2ynabDzFWnHGGOvv1Y4xm+S9PwhYCwOo55oIM/
9zU8p3AOPEknGUumn/9Ce+mT/P3dspsPGCY3DN4F7NiKNVEYKicMawDyIAC5x7wm+HtU/Bj7iUVr
K5S7bL3NNuWmPoq+UCoVHI8eeiGI/pLJa4PsP/Dlv6+0lXtZPwSWoqJVoeXQRth8/G2FFnQX2et+
wgJIqHD/iT1ITEEbFAOVZaCdluDfSDF8cn7eLbwJApWTCdi1vEhNTC+WyECrUmr4Fx7vk+PybpXN
h1DmUtzZKERzSmP7UKPoHVWop67xrQvy6L7AqML87a68vwRE+PQBwbAx3V0xQduSDzGkxGwLdhYk
91ke9ACi8oW39+nTaeT9+pph0dd6H8WqvB0iByEWtzKLnWkB2Gxrd6yn3YVd/JghmBYPgtM9Exw0
iTeHJLFh3tsRFhxYZV4ZhwkRqeJpnWtdvIvWu3ZzUb5baXMq4PO2miyF611UPtW7gh5k9kRj+X81
mqefYSGshHKxgfnw5mi0nZhKZbRpUIlvSwM/q3gMowvVxCcv6N0amyAZSg5YnxmAtdy8lsu1kFrX
hrr099ezvuXNnr1bZBMtnLybi7njQZxOuc6s1X7lbSmPcmcc6uKmT/hXHIj+b2tuek8w78aIsMHm
6b+gO/kz1ZmI0Yes4NPgxm62riqG4O+LbrVi1mAFupapJ40AzuIWHYrswbwIxGvcPP3R5rJnqoPX
rPJUzXKAlxQ48LNrCn5Ff4xz6cI2fwKzoO9Jt1VlpAPfbLu6gu6fXGgpZYXH463e7OZvidzkzvBk
919ot62f1fsXS6/a5ppDRolpr7P57CpganGljo4r75ednbvwRal/obw4e8DE3vzTvFDYf9KKs1ZZ
OuqNVWHww3gs6mZrVqTF4UOHESKbflOWO83PToWnPNivmVYGo/VQWQ9df4URA16iFy1bP4bNdz9h
OzGr7f9H3Xktx5FkW/ZXyvpp5iHqhhZjt6/ZhEiFhAYBEi9hIAmG1jr+Zr5lfmxWsEQDmdnI7nqa
W6SRRSYBD/dwP37EPnuTWB4aHqHxREeuH4PSt1Vv3ixq6nNqS6hrBc1lujtnro+PKjwnikhBBH5F
NtdBFDAtCagFMGzrYvKpssxrFNBKOw7pezmzi+Xj1woHFyg1FEtInR0iZ83OQuce1ig7zypd/qQZ
PryxfZ9Jti8rwZMSAYnXxxn90HYMWi/g3o4vdCNoInew5Hq2ZWr/5zKUh5TqnC1SeQo5KpIDIrX8
g/mPkIEgcZAisZ0680pEkKJQ7eaT9XWhj0dXgTYDAoLYs1zxzrwabz5elBMpvvfDL4v2xiEvrFkf
1Cjz2XlivpZQ8jQXMReum9XCCQWdKow39PU/LDithD/TNF9toQ7bnIUrHteI3z/KwbEDyjADOGIl
okdIHrZNalcv4mP/sHi4FDablU5b4P3kpt6/QFB1fOaB2XEpWaQv4KY7xDXk4jzRs0lb9MJGuaAX
Y7ff9LZqi6t0I2yFM1f7sae5yI8A2lDZ+yD3DzyIPhbrqarh7WjNLsvsUojG50pXkw0cOAJcDZVy
zmc5vq0Y0dQ0KldkEI+kelRwVUiy0SmUmhG9e9ArzOamh2NHRQ9RtELHoBk4+vHx9jp1uBVxqWRQ
w10kOd/vroibPm17xN2k4E4XLNuQHsr8nPruCcuFssg/BjnYwmIzI2xVMchMJx1sUNAfnzEdJwC9
BkNQrWV3KDTSHLyuKTaltBjpAzQv5V2/jy6si55mbkDbs4viL7//AVoW3fHSXFF+y1bnLOXJeXIN
gkEBC4q1fr+YqTgMMFskS3oNnEb2pZxv/8LbQlMYFiBIEYGrvR8AAYtOAFlLt2MqPgSN+JgW/Y5o
4UzS/Hjvs4hvhjnwNa1WSQvFZJjO0gL6XOPnKNJnSLyyzzht53pnjq3K+9GWLfrGwNE4lfp+XwDA
bpQraOQuUcVK3b4KYE2Hagklu9DrSvPxLyzlkn/VQUkd4138FudiTpljY3KZWbs2e7W654/HOOGW
MTUTdSqMCBWaw/AgJ+1syj6DQCxzk4GobVYkb37zD87hTk4fATRi0M2lFIQ7+H4d5WZumkCAOmah
BUbfMXDp3a5eEf1UVdd0QfNsixVEoaqd3MeYzY3/Od3oF0ninEs3H6e2IdmhAYbpAZCiRvr+STR1
lpMsjCxbyQQviT9XUMvMQuxKyUiZzzpTgz6RpjOXSr8JvTjpjyNvUB+MMJiWfuiUir/xFCJ2Asbd
VbxsNW3OBWLHZ5zBDMoEHHIZhtKDuXVcxUWecg3NfprZPb3ciGP6iffxzvn5st57uO+u2sNhmJLW
pz63vnHvj/awi2mshAYSD/ez1Nt6ChvzIis+rObZKe32Mb6i0TifUSD7ybmbn80vnZr3Wy/ooBws
d/FQws7mQ5AROUP7bTDn1cdzPjWCCTkhSSwQ/Efs/bHoa6rl+7xGhG07aS9253I6x3aNG5b9AXSZ
vM4RMGJq6Ywaf3JTQYEQLOK31pVh3ZZ6f+4uPzfS8vkbmwYzH6KVeQRNAUxwi/gCB9NGiTiIGvfj
VTu+wE1U4bhuiE4494cAjLiYenGyYt4L1G19/iPNoR/StPXHoxyfaMpHXKzAohCIAmv+fj5CVgc0
CXPEcugKvGiGbkRXRgglh4KqVRSTH+vOFB9OTIxwkmSfqOOBHVHURkWpi1GDO2QqBS3DJjQSl7kp
tZeq1pXOx9M7keyDls4kkkE8A825Q/dBSnNtEAWFznMHoU2Y60MXGpsEt8FwxFVnbsJNuiHtGK3O
hXUn8GYYLkZeSFexl4dOg1Bbem6pUAcuCVTIfmANbHHHUMJyFz+32qXIN42BPY0rgo1ko/YAtQVX
EexzN8jJVSDTSTF+ke2g2fTgLQdjrMKoszyKtFrws6Gra86obMfJle+LLTHuZhLpYl9NxV8w4kuW
9c+xF+vw5sRIeVoOEXIttu57GgpkhFm+azjNtEI7Csamzbn6w6n9hbMN6BVDDjz7wPO1sjqGNJQB
peGHmSmgowU7UV7ObKzjkJa3+2aUA9dXKhTDnwdGSbftVnwNidBGh/T196W4UZzx205kKWjiXsQg
FvJuMjIHcypqZpUZI2haaIoBnyqrakdXDcnraFOtMwehvNBpmk082yhEbM6p3ZyAJbwf/3C2MKkp
tb+Mn3mhgAQLhSva6ZB2FsfVDNOjtxDC/wsJoVPL/HbiBzu3GPuqk6IJTP9umWl0WSrXpVdsU3Zs
2G+yc9WWE3cViBJUWkViDv0oRZr6QyAace/blQEqSW+cID9XfD5lct8OcXCFZOUY+VrGENmPyZGd
/nv3mq0NZ3Cp+N5Ue7iNkXI7T1J+cmaqpDEvEDNHTeBVXtIimMLBoczt/RQXL0Ujn4lijh1+dglp
QgCuYMiQq3l/1M1mNmKYblDAEwoklWkapoQDYUMJd3efGLD46/GNVLV/4ULRjSVJapA9PAqeUrNI
qp7WF1sr4qu8jmW7EtLXKTS/f3zmTxkWhqEDQwJydORl1KU56w3smnZeWJ98eWGljeA3PYdAPOX2
4oiCg/h5TR7VwgQ1lq1GNzAtexOto8QLdqXXPv6Lkgun9gWLtnA3nGpjqdR5TpH69u1R/yrBQrmT
naWBFNHUZJdLt+JqEbo5F1CfWkp6OfE46NJd6Cne7xQxD/zS5z/4OILbKAg+h7rmRWG8+viNnbSb
eIQWCrdLmvOorBgFExpzOubjtjEdHcBFVb6a6OhtmrWA1aQvLK/MFXR/4PqQkzlvwU7O1Fh0bIDB
0b16MFM50EYVjjvfLmbYSqTMgk2rDC+a+pxQ1KnDZ9JhTpaVmuYRYFeppzzXRc53aCbb3LqbqlVC
2k6oIL2CbNQQHj9e21P7Bsi+jkIIKDwc1PevsCsX2hM5Xdw45artgn1mBeegMsdVODJ1ImU+BRQp
mdoD619LfgnpLXmXbO4jlyaZYJFlzldGnKdu2asvY1qntzKCBN+HSGtuwh76uo+necJa46sStACe
R1/zcAehAjvOYoDjRvJuae+o6k1StpYL5J1kbRR+MQZx8/GQJ1YWMhAUYbGkJ1J3aTz1rR6S8pq6
+OuUJHcY0DNDnNgsRLhoK9EHwcwOMQVzKIUtUhamnRK4UNEqRA4CndQ3cdbDDl0I4YWUtQB39bBU
pTNLemp+S1lVJd4+kTyJKuqtgkjFM7JUqCDn9loZo3NbZ/GIDuJscjNcB7w8GlgOwycdFa3CHyjg
pnAb1PdLe3BK7iDd1JfnjNmJViRQfm/GWlb7jYsLE7c2+P3PYrG2gu28eJ66a+uu9AZ3gTZ7UHKk
iXcOVHTCstA8ZkJHglgVWMqD2zZQUDyIxYWAuu4vzLG51EZ4lUQ/PreUpzaLjNw7aHW68Llm308v
lLQ4j2TqUxXOZ1ra/Y3xlLOiUD3htWRfkt4x0fBOL9Urzf34KJyc45uhD3wlq4ARtgM1SG8B2gmN
AYV/KRAolQ080X9hKFD50Kvg15N3ej9LK5NTcVYpPfbQeiJpIUd5cgHrJES3fVJp5+TDTx0CAhRY
iWhHwrIc3AtJNSVTlJIU0fTRXZjLZuPzxxNa1ubwBGA2aawC/sq0DvZHgWBBRADO2uWAkybNt9y0
zWTHTPzWls32TKB3akIQVsEbCaCQxOvBhMosUudEp1ZsqNIIKWDih9/8Wgymf996GLTAAMYHHEPd
6GBakxxUfTBauM9We+0XlpcF6Zldd6LuzU36ZoyDA13pvla1FmMs4RYRD9Ryq0i7WeSgyPGu1fZK
67Yfv60T98y7IQ+WL0LOFN0rPKJE2M9JflVE9S6tIUBNRVeLvn882KnSJ6NR/RJRvoGk5OBIN1Kl
TW2Ei9nt2n3mSU/GXRzCT+NBEueGG30DJlJBcT3+pGyL63MR+omdaVBF4f1JIGyOEtqDRUMqorTE
CWgt5MBBm1h+iGBqCyf1L+xKUh6LcSbJeZSxlrVIEzJSk3DxqgimlemdmksPH6/mKSMFwc+SDgDW
fRR/THKtj32qkTlWgfH2yeBVidTYBpqgHw90Yt1AKPwMh3Enj0ghWs2q5xR9O7jVWsHJmxCCl7Yx
Ac+3V3KZ/PtLR+eb/BMiQGbwEItRj2M/BhIGURXinablrokQ48cTOnXQNJIa5OiAeyDYdWB0e8kI
SiUmYsxVUmAxeNHbtl1bUeBYMQSf8aURfp1F68LXPV9F95zezjPm5MTlBt/F0t6H5ToWzJLGiGTA
ktDlShGdtq2gDlLh8AynYRcpynPZNTvVj1ZnJn5iz1AP5h1C4kVEfthNVAypXhhQBFLTCTZDtOlD
W2ic+WuwhnnY7Z/pl5mEf6EB9UTlCnXvNwPL7685c0iEAuUIkozUVKrnpaayNLzqT3+J+GoZCwU2
fMwFsXdg0+qxipMqnKFG2xcbxS635F+lr4JH7+1K8QLRDZWVcBbpfHJpZcBDS/5voQx6P0NRLYwy
zCd0LSvj6zRV11Gc30pN9vzxKzxxGMkQEVaSEjjREiTGPs6XwuQMLVCvulqobizhM+JV7V1tpeG3
j0c7ZbG57hZYpYbXDOnE+1mh3BWaecJwqI+Mn5Ir/TZNwUsswXrlQDynOcqlcTvCzbnIap7HA5+4
3imLgZzQSSEdV6iHQmvFIKwFu0yCyylPbuS8OoPFWqZw4LC8G2J5hDdutBq0cTCxkJwJf61s+k3t
ode3PlfoO/XilIXCin1JmHzY2q7WiCl3BrdPLwTXcSlAPUrzt1LTWyWes2/LaTqcEmj0JXxETfbI
KRrN0I87qKTgLt33uuQWyW2ivxTqSpy+SOiVRVlsK5Oy6sW1EBfnRj/1zt6MfshCRotpTGmf0T/D
zOohRbUunBaJQle4lIARGf3mL8Qk0CH/Od9DqbmxL3zBHCLkvszgItfiK8tvvpiZfOYiPDUxla5s
JFCXTOqhD1ihVabnEnIpdfQJQRDu3K9njtupF/d2hAMPMJFzbTZLRjAvlW9LtmjJseNLT27mntfE
PDEfMjeE4YBLYO45LFlMhSxopaD59qSgZN996dXgzIqdsh/vhjiw+z79obWckglbXNpGufST78pw
pUG06+rbbFvc+N1FXnh1tNFS5EA2/eVfyoW9e4aD294s8UdTn2foRc3VE4h7g5cBtZKP392hwOmC
62MYUsEU35a4dXG139iRsZ79MLZYzYUnSKfaNc6TnUmCF3+bN22x653ek93sWpo/T8PjSEyZdm4w
PJ5lEDj9Wv/xIAebCBQKFI49DwL5dH5dwe3soHxT3X0831Pph3fzPbga6A1pMrFjWdFToCmlusyj
lfylhRFoSWlOEBtTADsH7jnlSODE05ksiwtDwJEZTSHtgY0IVQrZ0dEEL9am20/c7C354nN25VQB
intWpr6/kPHBf/r+neIiVvFoknuPs3GEHLrQErvv0nRFmqdYD0libeNEMS4EBeXBEJVEtx/zYIUm
kbQamvTbkGfy61wKg5Mlen/GUz7hccDfs5AzGfQ8HwEcOi0xZl2H62bQPlct6LRY8LSzDegn7i1G
+WldoRE9Kj8EZi6FakYNTpQeevNulNjaYr3KtS8f76eT48BVSmv1Ui8+NK5zQDCjDygxVGlibPys
QIaNGT2CEBfu5hLa8I/HO1XvIAhcgMjwzh1z3SG6lKhpSgUiCtHTEny36fL7ccjvlDCVvMCfrvNO
/AbNueTAKbBo78mf/MCyP36MUy+Rrgh6kEhNLj2173eYr2bq3AfkzzshCZ7Y8Q3iQCL1OLEUzxjj
k0OBN4dLAAfkCII6IIwQKFq/AI97G0EsByKvXp1WH0/olPWx/jHKIc8DDd2xmFeMkkhBLdqNUUQQ
Z416W59ZuRMbhjsYELnKpjGPzmbtTwn8mDR5WE2Y79Wpvu2SGtm8RPSqqj3DNXNqMAlwHbckxv0o
TScEZqPkCaiKUelmt09rcWdR8rubVavp7Fat0zMv68QyQiiLiVPoSLaOupJLIxGgRO6WuumVINVu
blTuxy/q1IVFM5Np0g0PCEc9zMaXapmpagnqf3A0nI1Ad6fX8b7CoCYLEbJEazBlfbSIXRM4evd0
Fh+yXLwHbuq7BzhwDtRa7Aaz4QGka3Od31TU/wCc32fbJZaYLnzv4wmfiLlN7g1+mIpFS8CBMddC
wQwRKOLCis1gH2ul73ToAKLCrOj7KS6bjcou3SapPJ4Z+ZStMRciYhoesKBHzBRNSDJsyJmpsJlX
43ZpS1XWxnrpST0fAJ/cq+SdDA0NGMphByYlzARdElQurdYwvVB/nfrEScgy1JQdP17RxaU5eoEA
W0GigiGmGPDeeBmo5yqFMOFZFYWxFgPxypLKy6AoWyh7CgMFsXNMy8s7ejciRVvQaRaIaA3I3SFi
WVBmK8uS0bDRAhfdWLGVdNa9uBGNzwm9UKs+yJRrxPlqZEen6lyNfJnP8ejQsULDfiKtF8RzKodW
ZyANHuerQUBfpKrLfCUZhbX9eGmPa8jLTIGqQc4L+Yd2SEsQxWOSwLxk2OozYmBTRjMsTvoa1RpH
29U/rE/lpnNVCiDDV/Ec/P3kPP8x9iFRAcoRaW8VjF0pArV5imbI2YFp6uXpnA7B0WZdpkk9jkYF
ZWlUP3DOI3MkkhIGAxyAvGmieCvL6feqlCGXOpdfP9qty1AmpQKOoIK7tHz+xkEP5iEWq4ZZJQkr
Ksrzs4DQqm1q41XTZrfx0Hw/8w4XA3a0XyjqkJFZ7qjDdFsbNmlo0ZYIWYzoKCtgAM54YdDwr3jx
7bkEw8mj8WawA2sqqxG7sONopMpjBG8W2UdvCjNHMQsbuQx4LUQ7juYz0f6RUV0W9c2oB+/PIIAU
RoFRBx2OE1Xcllq7HToI0LX2e1Kqn1Bb8j5e1lO701p67WXo5SgxHdjxKYYi0Khmw1b09iL2o8/t
JL5Wg3rmBj45zAIB4IIka3O4XbrZDFQRwwL4LHHHMnqAFN9L5Ojf9SxYQCzKn8McRGtBZpWBMDEb
+E5WMD1+R+fxezYiT1ug7/3xyp06AWx/CgYGHsXRNaRz4esJUq92K9UA6SOYpP3kBk31FQJL+1o6
2zd9HCRCnIul/onV0Eh1L4v85syVEOPnicX2ULngjet+j2y62z7BnPc4e2oIAPZszHZ8Dt4PuVic
N0PG1qwps86QQWqb61r36HDrQd4GkQ1wsPagcnfq197wIBTYFa7YnmfGP15nOE/x6PEyqHYdYXB1
oyHrQl7VFi4aiNYUyJhTcSVx/JP16CgL+mAzhS7FRLdcnytzHQ+O5baA3HFEDPUooojaINfQKjbs
rFT660AskaKbfGMFdCZ46TstXTXI9Z1xJo8Piw6eakkiAX3AmTx4z1YBrU0xLG0MXIh7GBPR4hTD
9AKJt/q3of7j2/i/gtfi5jf72fzXf/Lnb0WJinsQtgd//K/L6FtdNMWP9j+XL/vzn73/ov+6Ll/z
+7Z+fW0vX8rDf/nuC/n+v4/vvrQv7/7g5W3UIoD3Wk93r02Xtj8H4UmXf/mvfvjL68/v8jCVr3//
27eiy9vluyFlnf/t94+23//+NwLAN+d5+f6/f3j1kvF1NEC+/PL0krwefc3rS9P+/W+Aon7F44M9
kDdPdWvxQofXPz7h9BFO6IsUyM9P8qJuQ77I+nVBqrNhAFFC9WrwCE3R/f7RAvslw4BQCrh5S/3b
H3N/95b+8dZ+ybvspoio/v18mne3oYknitsNK9+CTKexTlTfH0wjU3PTB7P+4IcOnMNU2voCVEc0
opnuStaqCHejilin1yVu33mKujGKbahvpWBvCBeW5MXR8m/S7ioYHjT/opU/yepV2/8Y4Z8rUvRw
0duLL8T0q1p+KrSbuLvq1TWEhmF7k4tflexzlHhSd2Mlt3r1HAFvTF14kMCDp4YLO2CL8KbsSEhM
opVJb27qWPt48PrYpb6aIsEV2Ghot5Dhz/YcbMb4AmCYoNgJqtlr/8UM7Pq5fI1TBy5sgDeWsEny
5Su6/iort+F8W02P1rSzVLdCyTBeoakZJq41rjO4OcpVJXvlsO20NaSITeUZ0kU/bCF3UWIvq91o
WveSBx6karwgXY3xlp/zjwEiWdSK0XODNG03GZ6Me/Fglp5CHaOHeNmhoaLG3MbrUvX83IXxuZdc
jVbzyDE/IV6VSGvULehFxjXIRrdOV9XgtgjfRReoDqefK3VlRO70OWkdPwPTZ0+tg1BtITmVujai
tZGvTBEaVGdAmnmDYHkg2ehjvNnov2+mt5uHIv3R5sGiaeD9yA0BP7IOvJsRHVer6zXxwRhXePdS
dS215Tq3mq0vRNsQpV5frrd6F66Bjq0aQ3ESU7LbPLhGA35fJJAzo72oD8EqCgAr6oUz4Q+lMhKm
4uRCFIgA8JVUFMipqg4ofzR7B1stsdn5swVYLeEytrqnDGX0NnmJVM3pcygYyDnynYV9Qt9UJ9yO
Mbr10LmoSFMOEtwFCjqI3XPGE1f1k5TdNeYuDK6L+VvePNeQydPuNeS2qgEpTGwJ4s8guZz82y57
junIFG7b8WGyNqW003XU+dR92D0L4zchfJKKp4gJBNZjaz4I8nMfPYkTz9lJ/UodRFuxblPkec3y
Qdf2gfKUpIgqr4v+IRoeKjVC4KG2c/GbaTRkMwa6b5BitAXL7fxvhnUD1r281QenRUU81SMnGUVE
965DiQgWHJTaPdTZj4KsQbtJqSEb/mVh3ZvSzkRIu1v3/grBPh/Zu8JBZ9GMbkrjtjP2rfWF9Fqa
XY7WbZLezAlyyZfy8BAkF7O2iw1bytccwr68wBXy64exfiSZWoqeYtwMzVPBAbYe+uIl4DAK/UNR
PVnq1WAi5HhrMEa57/O93t3IwsU8f46Fuzr9avpOEV9H6jbPvhrdF/4yqZ5Gf4P/M1a343CvWvep
sIuCFX0NdeSVxlY1bjUVcUc3rT811i1dOqbiWC+a8pI5U9/bgYqdiDvXMDyjvzDix3FeLFlmW+pT
5j802uVtj1lqr4c03MolBqn3kSTXN4DvPYXuAa1Vd7LYbEXfCcYJ86a7iYiah1Dv5MhYt4ilJk2x
+SN6/f3iemeS/7wR/9rF+U+v1/8PL01yp29sydGl+RC91vXLL99ff8lfvkevv/yPgJu8fvmfb+/Q
n9/itztU0X6l34WuvoU3bUH1Y4d+u0MV9VdQsSSnl3LZokXEJ7/foYr0Kx41kSUcYBTm6ff68w7l
I/DXZJeXOB5nUDX+nTsUAPc7Mwh3FM60BHDDWgQpRPMQ25D2Qycg7T46k9Rt42hf1cpVUBZfi1Ke
oRVMV7mPzqeif+p8c4eq+M6Yu8sS5Uw1uZAUGMBnUfxilBKqdTpS78r4GszKasqCverQpDq7hemv
pAh/Q34WfAmxuQj1km5KS6ep8npFT/AeWRPK/abhyGr1IqtrGe2ueyu+bpJ1XbqDiob1CjFOTGyx
s0q3btaauavMm+sWQKDBiQ+cMNyPod2tK9UjrYAEvN86srTcY0K7mmKbtLE3xbCdbUWEMUtPVN3y
58UddSiS3fnxRcSFWSAD6yYJ1L5kKtZycoWAp6Vu0/sUXZDYTa/94Ef1SRHvqksuySxw+FVJNORx
9+kqXWlPJP0RL86ezWld3qNujWDWgyAhMe1USIRGr6F0l9/Xpv1QpVeF8ChTO9S4/CH8DWxBgfpy
Ef69rOK1WJvrOUbpdESTCgXQaLDDbHa36bivrWqjd7eFsA67FdLHF1zZab5w5Ra2tG6AUsnOGDrd
5+mb8Cw8T9/En7+LP39ffg1f2h+//Rq+yN/aH/K3P370P+IXDTo99Vv/Q/2m0X5qD4KMMZ+u+mbl
TytrXSV72Yht1UpsCly20pEx26Vl9pxexc1KBGYlF18qGRioy7Ulf05fVNI8XWonD4Mb3o3iNmm9
UF7bkoMvNntj5g7B2qqhJLhO4KrRVkPIBQK113VNcmO+1hVHkW/5Xoa05lfIRLLi2qw3hlLY1EOh
SZD5JYc5WEDs3f1C91qP8nQKHgFeOWSdl9+T+9EZ6UuybOsZxu9rojb+nQmCwcsn23iGFnwTl99k
81orEzuEOw0PpHMMw9HHlZKizcI8Qx9JJidpXfWh4Cp/mG7Cr764spobhLiNfDfKm/zCV9xyEyI1
azZLG/RdIHwLmutM38tbOPaCNV9ehI/jeDcqzyh93yBLEAuf2aoBCtoU1R0paF0ZInYx5gknAmkh
cIOQ4AtWj67fJok7gbdQL2qN9rnxJkQ+rF+LCOsabiV4ORNGHJWAvLpELhgpycR2ymCt+ZeKf1nu
KdSMK3VXtHvz9lmj482SXPRIrOu63YWhFxQcameSHxrhpuk79HWBQNRuLN7EvT38CB+iq0t35Zrp
zvyxqka3EK6Gl0tUcGF8RKrWyVVnnldReFviBahOcwUWsnGb2bOUfd3b6YNw3Yce3xFZby3wmskb
5dBu/V0q75Pshx89mSGcYZOnCvvBUduXUfC9BkJ6VVTWslaC4UMWCKnkUgrtKsqdOhJdYxY2VniR
IuMuRV8Ds3PHZlfH+6Td50EH0GdvQa7mC2jKzStE3csb8QW9+whFlEcrsqu7rPqRoB8STLBgjZ4h
28XdrLdOWHauONsljB3BtazuSApv8u9RcSEj+QsAxckBiBSt5UhsKac1v1+vgpRH443G9riFy1nB
cSVt9pz4APGMV2sQntp4lWpIUm0n5SJDwg8cuhk8hNKTamrMdJ2LqyR/zMVHMfXK/mK6Ml/kGEXp
ECCm4MjzbkgvFDmxRdPr9MHOV116I04PseyoJcnqfXdpPA3YQ8kubrNbCBb4Oam28PN/8uvusrn8
+df83W+f4Jny/9iqeTFoXfH7T61xmtfiMhrhPN9iGOeL+Wka4I2ycd0QuJBcs3VH27ypQMv7jjR9
ZdsrkSuMXxt4B/LmSptSdtKTIHqB6kYdZwpMYiumGDpSiuJXKUf1WLgzkFoOgu0i4azyFEa+bWKU
dzUSgEPGCdj58iost7X2CeFrqK0oJpH/jGckmDVf/9yI2NXQ1ss7VjUHhtuxMQZbC1ibr6YNu2Tn
WpBNWwDGUT6za2td0ClCfGP7Vvk5HZAydOHA7A18rtC2XvR9/LUbnIq+eLW6DIsrPXgsuBMJ1qx8
Y8a4afYcruarEjAGyqkzkvef81p12zlzApTE/XH0IpOzQxBpyrM3JfINhRP+jD9cvUDZ4+U7jUMb
tU8qSt6lanlWq61kAy7nwl9UxH8EWuqUMSZWzeyYEMlqBzehWiwlX7nNv8QLvwNJUqTcIyfSErfu
xJusrT2/0x2RZpR5vhURWjeD3gkAQJuUnDtV2ja57glpeZFC16hNiD0LqZsVtTcMP4ZgbzZPiTCs
AccnNvpmq9i6EZQO2LiEez8HGIopuo00IK6CaXljhBJ3bQkqUUZ/IVvX2XgvBaNNpwdJTdWjZuvi
cuRIuwSZPfTzSkjWnTA+a1J/lcTSftTSayMdH7NU/y7n6j5Qr8P8t/bmf8tD/e+WtFEBopCC/I8/
UiNHHuj/Bhvd4ICmv6yL9P/+n3cZn9+/+E/fE74KWmeghVsIPH73O7VfyedBFLcUgpGQeet3Kr8u
3BNLt9HSnI1G5T/8TvnXJU7Gkf0p2fXHw70LEv5J3kZ5H3ovPifGjF4fKFKXHN9hFSMqK4GMnyU6
oaYHdg4a2pU7EVmedrrOhjaxqw4+gSitQeOI0/UYlbHb1cYnM9BvZQXJdsvvnmslcymTfxfmhhDM
QEDT1752dba3ejVzxzgiE1F1D5ogqGspl3o6qORo3MxzHdpKEfXfyr5vYlueZenTiBzyWtOq/EoT
Cm3XK13zaQwp7Iqp3j0mjZWlsAxktDNrHQoqQU2dsFQ1uK8Da4DvUjPC67mORq+dG00EHDWUn9Q4
re+0PjLQh0U+gIY/QfzRxkgcFKmSd25dGVXowMNrXUspILYeQt42zUlWldwJcgyWS87U8bLKh+oL
hW3piyoOCYZc6naJ4ov3RUKvfNqr8Ir3F2mCz0y2pq3gYuh0BBHazSSZl2kyfsmqbEOr78aIOmmT
DoHpGomvXukZCQlB0L/0aXwPmvQWZAogeXm68elmdZVSyxEpC3UMkQ6TmtIbbWNLflB+a5RZc2MN
701Sy2YryXnyWFK44aLH4QbbX6+QznweVUX65E/lfRNM4mboM2GvIS0lKd19oWhXaqe4Da2yajST
QYs+C/KcoEmp3Uva5HszS49PHGif6Zxq3G4cK25n9brI8bctv183YgNBFplnZzYg+uBJkhWFxfIi
HvzyzpAJAKzIDy8VdVKdSFRnx6gayrxtcE2r8CKIEpR23la/Yzr/LZPzT8Pdd7nl/26GaSE6gfqN
DsV/bpseuuzrL5cvU1H/Mv1y+Uo8+zYu/sd3+M1AadqvdNwaiMXTEwu0XqPY95uR4hNCX0aD4pXw
GZDDn8GxrP8qA7NSTRRFSDxj135PLy8fQCG66AfQC01L77+VXqZn4n1oDGcktQ7GkeDxXHLMB+nl
VtVqmjoDzVXuy3pbTI50g2SqWTukt/x4RyMhYY2U4t/SH7kEObus8HRlFanVOqkdPXDIxyFgqe0X
opKUxJEjOLUnr7qV/gXlkqYn0IHORXfa1eAtNHDpyiRT6maj3eWdQ9+WFEGMEX/pKmcmalrYneFZ
gW0f3hWYCRY8L5d9tFFvO+512NhbKFlUDooX3QYXWeoJ9222qkNAG152Bca+xqMnukUwwlYfs1sk
12EplB8b+lQuMkAB1JU47/e+S8PWNRQnLjnKu+XJsEvKJrnofrT7iGT2VvTiz/NqdmkWjTzfjetl
livBmW4iy4Vk8VO+hSwfv2qT6YI9bNpL0xtuR4TebusBXgWbdG9KLllw0KEnGz6u1YLmyB0h+tp3
wl1/t/BIZNF6ku1hWzrhbfR1gN1SgGslzJ3sSnW622bcTgBSrFUTXxk+QfNrV5AYs8vcRspzNXlL
59sVmb+tDFi4XE3kZi/kL6xLTB/OOgfraaxGFyfuInnNS3v6JO+ii3JL4LLGeWvu5idWhuFQqg88
DOplToHzvroMLotdA8emhdBRe2HqjrmWHeOpoJcJeHXr1RdWjyTCipaYdbCjKVJr7XovehTNl+8j
boPnTLkIKUNAP/KTsf9TwNpg/e1Mc/1kWmeaZBP/Z4PTjSuEhdrQUYqbSXLLjOoD0QVS4FjjTb0R
7tIf+Ut7kf6I2T3R3lgbCA9B5WbuAy9zxtTtvkCVLd01Luwm++hZ+3/UndduxMq1pl/lvAAN5nA5
JDt3S2pl6YZQZC6ymMnBvPt83PYx7I1jGL4azK1CB7JYtda//nCTbMuAOhO3E0DnT/3Qf7V0GPm2
J/3S+xi3IwNNC9tyPaRUfK5RYlQPymX6qJ/tbf3Rh/Z2tr7d6BLn5/xO2amvYg+wbFxtVsAc2Gvs
PRafrxpx7OmHjkOlfqyToKKP/MWXCYvUh/4tfVqT6pKXljkBDfx5VdPIswFPi4XAiK/qA6UK9YOM
d64WxtFReXZAn6UvbolHZHByWAO7HFgsN9aOcQfqHz2cvzhWbrXSL8+0LruGdJQcBpj6ik5o2cXu
vlt8rQzb7+wecOSD4059679K/gT8K0xu2kfvQstO0OpK6irR5puPPOKB9iyVo3E/e3752Jyc6x8u
pgfGSTvzUCZ7885cJdmlDxyVONtRMhKZn2RxhsknhrMJ3h5vcwxIia+bt2QcNkSQdIcy3eh6iHR2
2WW35l1T7larNIvE0/KTUU7/IO6tkZmuu0XxZ4XmawxWHAxXRjxvLgMEgXtyHRZp0G6tYxfYL+2+
gSk+3dr7dKvUvnKettUNw2LtTQVbq0LO5rBBY2OHxlcNUo/v3qEYN7p4LTYkGeyKKYjrg8g3jeBa
LtPGti9Yg9S4rgf6xUiOmbch4CrbZ0fvWG7bF+mQoCpP3Oe9/s6QC6u+9qT73PwXc68AQtPOIY5E
cC3pP89t4osdQcLBVPKKq50UlOs56OKN2574VviyroKf0Q77U8bKDZK76tRuxk332JyNULf8hAnU
K2Y5TMjQiMvsSNOgffPOWu0bXai8VRHr5yhEIA7Z2/Kguc/JJX3WKr/9JY9xDvv6JWUaMd/p2R4+
8HOX+ol5rwNTAJRMzpM5X1z9oOjSH0/FJtnMcte9tZ3fxyv7PIWM/kD3+Q8n5P8wi/ozBvu3gwZW
ODJnGMTmnw4ad8mMblpSbvHV3Sm+FvY7DEF5WA2wuCplwr9sCjZGmfwbxxltfeV/4BOt7/zHrBaZ
Gf6EhKjw+3+gNrgVCXydHMwQmlSQYNEid6vDgHIhfwLZrHP37yiazNj+zVv+6cu2RQ/h3uvNcM0s
ae7ErfZVpY/Tti4DnLX0i32fHPqSaEv9N9SUrW5cNLRF0D2SOwDO7pzsuM8sois/mXYGZyHecvNH
na6R2Nx3ERh3dSACG7/jPjCPy6HaqSzB+4gppLvzEn9u2GWw4Xgy8C0cN5yII+mLgsUV5KdoBiUM
hnO9jY/mZn2e1kwulE0c0WW142OB9TDmLdipSYTh0QitLEivnDz9x/jTuyEoR3aYZwLxOIufkyxc
2bAcKQHm+0B7t/Nbuoo51tyLYSOLwFmPm9VKzC4g4qm3C66N3IZbFt3WPYODeDxY1/pzeZFA1+pn
wsFmBhwfSB6LX9DCatjH+lZfPwoH8HdmHjK8PKc/TjbNTx7kU06k9crn/xnv5W4cfSMKOJiuy2NG
YdLdafskdDZY3W+TXxUYZDpnVVj2eHK6D82JDfC43K82xjrR2PviJj0vNyuxdgrqZ/G51MFcfpji
DMpSYGSLDvPimLtMMOGEnwJawtAOrK0h6hlttvjsjuVOPUwEzjvv81uD6Za2GySfcPUKdx9NsroE
BtHZKTnKfXEE9TyDRofMowdsM5eNukUO8pzhoLBsuhkl0xoLrmxb0mzv1/LBeShf5jlI3dAbgurT
LS56qO6BWx6UqxGsdu+s926HZZsvORv49+bCqF1XzyMH6BQowN9QA4jRALineiJeYn4dz2U4n5JT
ssme1v+sg2LXPkBkxuFqFYpUnZ9DeyY2cicu3Zt36O+AHvnr3aBu+gOcgXE9NvfTElRhGkYbKDtw
dftT/RQRnMjhT+h089Q0QcSsdAzrG6rHju0+29hZsEafD9J3WNDKY3qrh9mVy4KCvwj6o33s9902
vrU3q0WIcVjdf0gY3HiHqA3s7M1aHicMLg7Rw7IpQ+Vgvqp8feQl5d2qmFJD86SE825kDv3mHHB1
3uo32UF8Mcr/Y5/7jzqj/996nj/AClAKgI/Vs/av4t9/3f787/vNw+b+eRP+n/96gSjz04j/eoBw
BGr1V77OSsr5H1/y74ANJi94CWA+AYOPmL7/7ocYI65xsWjldSzdVkTn7/2QYfwF1MdbTXZWFwSI
oX/viAz9L7gaAfXA1EG6ueI5/wFwg2v+P+/dK3Dz52vxj8dF0/VGU5QNOUElhFfo3/tYs5NNnlrq
dXSNl9qL0sDTyyerUK6ZOTyDR4Z9DPBomdlRNZLcb3qxKxrrBjskyAw8AV57k8u2eHfdKQoGTMP8
ckaNpeuxvhsm9Nx6qvl5VWOxKbRo2sI4/cVMF9w+HZqHpVXJusHuzhcToq2ivB9rkNwSC4pr3815
4AyVeci15maauhvDLvZzUT3PI7wVz0t4rrwUwHioGnnf6AlBahPutWmfTrt5hNxXONoUaCLbVpND
VQR6Xrrm1hvES54l9ZpdOweWSxGh9MOmbSaGRE16I9Hda7W9UxOCXSy1CQxJgBT/cYPb4s1Spc+d
l14zRTsbqkqFpe8aa+bhzNv+bA00mINljKGb1djl6hADGsfbRZGNYrNldmrU5S/uOFHQxJkWmJN+
LvvlPC/qFBqr4r8cSNYeVfWnTYqP1sWnPXYV/DhNJQ/cqbG2ZRmlPqyvxC9qq99ozhyfRQ0SraF7
S9qcgaL0grQZH9DFffZ6vOzwUJp+mlb+zr3mu03UBPDsIOzE4jSN871bO195aVKDgWWPkXMr0uK3
nxsmyBHFaBMR1SPKyk+0MTpNMt3bS7WN+4LZQ5bBlTISFay/jbv2gKyt9TNbnZgpqf1ONAwFqynJ
7vrJXYDuNedh1D5tO44eMTim+3VFyfs6TBXVYloyv01jriAywk2NranK+Goc79rK0kPbK7VdrInq
UkLDcZ3iq9NjZxvn5bLNHSd5a+QkTsYyLkfNZBKxEKg3WFaCdR0kEvqbKlP9Wi/2nlPeulYD9waW
hzNu5ol5gLr6m9iUts1OKAnHZeLdkwR4UltqKf1XGYnHNTCfaGIywZebQrcP2dBeai/d2kZ2aZL2
1E/6xoTMOerypiYrdXKLneiLky0AFOiTC5seVWUaJA1a5jyfH3rEUOCa8zZSW9+s4r/6df5HO/a/
xLLWV/lHWsjfXnWFq/9f8R0Bmv/13vy/is8P8c9bMX//141X1/6i4mEBIG0RILJi3P+98UJnJFwD
MRh+8+hRVpDobyQNE0Qc8Hw14yXT7J/3Xe8v/MhAT4KuFCk0nrr/yb77p5IZdhqKDTSM6FQ0cLI/
e+/NRT+NthXFgVEkJ2j5P6rozsXsXpa53Ou5czaM8k4BmLasEh0ePst9nv5EEq1+an92JhZszXzO
sCgkWFcE3oT8wqnss5c+j4b9KoqCPowlFdCF/Bt3CY2Jwp8ODSxJXBznAOZ0vgZqzH/uMZZ8mrwm
KhJ8+ss3MzbOtQePzOlQTc37URiXeNQiSADD2iyXCaQpYA4Fd3gl+lHmIj/KIWfAh3HLtCi3so+v
jsg2Qh1/IvzkotkJshzClBoLKpiKGTG3izTINn92ZWQeO9yBLCfugqbLQqm6oajEk5etx48r2HoG
qBCKLXetBBSbNecGTf4Fhv0nDP4qMMwceWNu0g8OEmf8ontPbPTPijfXfqMoDMYeGgKLRmlo4aK4
gM5Ffm9PbbXxcsv160jsqnggEUXaE2Ysd73L8SSTyQ3bLPuWmg7WN/Lc1xZoRemC3UVZFqhadchU
NvsZ0+Gz7dXvKtmyc5NsIWNzpDqU6XWOvZc52DdzzLWRubeEUVZdhqXkRK6Jn4kcmCDKp54LTpRe
tFxUevKBr5kMvbtR4ujBLKqbYm7q+4pdcTGb+2mGv6Am4EWDzsR5zsJYX9t4iP5hlkgIa5aE6lk0
D2S+JHvF0s4IpNLjoEfFJnchBjGp2FUiuhQt3kEJucZpRQnddpL70pYQHGnumoOIxcAPQGCySW5t
/a2OcOlTxkzAealWZkfjK/nWs5b7TqKRXSTkSGN2ThF7tJ/mTIrX39V6szcVCSkfpuOgkDXUtKco
xhZAqD+51V6Zt4Qszn3Xtp9qXkKMG8xd29rbLtXVoLYRtfXCfVbN/rtrJ933YgMOJMdEDuY6e8qj
WzHMH8aXqAiXVDkwVsjCKiqMve6BQ6S97m4iu01PNiOFzvkURgeXZ0DVbVWQWm23fFXyaTdBYakl
s+94mY+EtDAQ/VBU51trICul0Zcwxo/U8+5HNAXC8V7Ki0Viqr80yqcZe7dF277E/fyUDccuZ+qk
LekLFgvbKUqeHWWA7TFReCmdeqqosySh4kVGI2tVw9lu6woLJ+jRMitP2Frs3Fi71UvtHnt05rx8
Sl/ROF0tBifyWa/dibc14E0t883UDecurd8jox0CRnm/9SwvqQ6OOjfGY7K82B7TuLYGkjYSp/BV
ygGl/LCa5DzD6lQs+zQQe0Ingzl5PZ4j2zvnWhF68/PQRr8JzKW2rnFuWF9GNNfZIRwcDdxYK++y
H9+VGos3irPcnxXKsniddtvt8+SWp6HOrrV2IzoFaGtWH6yCpFm7uRvjW2Uk0KIprXPZVF9KPLWb
2bFmmuqLm9M4TypmxTZUBuKN+02hIMA3RpWLFZ0g/5w8GKVVFL8UVURLX9pBog9XoyzAFdLuda4A
g2rbHvxyAvDT7DOsOgIsPLQh9mCtqG8bOHp/UZbxyUVvB9DHnN2ef3HCTP3e8A6Jq390TY1/es4K
GetnKoWdFBBsBEA9ZZg7a6dRtlcV7z5/qcQmLtNtNgiQKSYPC3xxXQBFyp6VqeetEdQTc7squpiC
aJkZ6DKGMuOT0wiWMd8OTvSizN2pd+SusEhrLGAq+FCUfsW8Hav4aTYr0L8xuyal3Hk1u0o3z3dN
3xyHtPxslfIYDcmjVUgrwN6NBzq9iEZ5kUJ/W9ZcsZjCb8qzJcwcarw6MY9ll0IbGKnDysg5JbYt
wzlhE7KzbG9pw0ttOPIwK4d2cYE0Z1NuLD2h1rM/3Dx+zSmr0dDrT7L2BDle+Cvp3Fil7CnrROY3
MAX7BcjHUG8iUBirqvfjLHw7j7d2531xdVjxxqkZ9NmXbYlxRIkQKdGAWZLkuOhwY9UJ/qLiRO1G
MYx6Mxj2t5s24cLIZ1d400KATUwmCjNJfPbzQ9HK+j5V7jMDdAVSRIBXaxdMCmeW0zvvihgeh7I1
NpOlXQ1jgNIu7rsM4KqXE1hvzAigUo5TY351yl1kdZu0zOfQqoM8LZDMV9dqmXzRR32YzOAGXGp0
RANZ2G5up74eLWY46vqW/HFS7ptfYcsPkcHl6oRthJyR8GHUlyL2HqG0N0etxAg/V5aT7OZvZ3Qp
HKoSpptqnomat448lx9O5ZiHGl9hqDp20NCEbF0TBEy0WOEuVUYDUGNCWypGaN2kNDeL+22MbCeZ
ulUi56nOSrm3pq5lWpUC1PdZ4MqFpUN/Frauc2r6sUCpRD+nSf2BEOUHxsjb2U0qpq6Mz7qG7TFJ
nD2MtkRVlA35PWPubOsqphoRw3s83GbmFgo/0lujNnw7raRfIQyGZYbVnqPMPkGrn+Q0Lpsxg/CE
23SYLMOGluLNnHkCEqm3QZ3DGlvEdyTrcynl4xylUFYAv+tBv+YivTX0zcQUb9/N449C1sFB5n1g
jPybUOUYMNwvg8Uj+zneS+MjM6A4ovJ8UqIDY/zfZEoLDG67t7pyvnp9vLHU6t1p4+/aHZag1Q7m
kH0uhtls44Ynd6mat5ElCZMAuql1tJMJFxnn1lTny+g0N70xbNMqF5smLgDlSZjzEWB0ppMwMVtZ
snbVEptj/BozIHp19fLROI5L9pEYcBOLis+qwUdCkM7kcIIsGUMfz6OKIQBCjLZvrKByK7C5Ao5A
l6lBJdMGwz/nvgE3hrRjthtzdN+0rrkzVVQbjYHxa71A93JKa1POJVMzT7320thUHdzaRabsKp6y
q+Zs57goV1x4ulau7GuEHnasPyVa9WAYU78VZr8dIm+4zll77Q3r0i/eueys+wQTn8FovkcZX7Ei
Zh+UjCrM8l6ZjdfUdJ40EtRFN957PRS1TE2JDYpfBl3Avi1jJ6jXv7cAJPG52MS9AwcV8nJtDmNY
TX0XDMsifXvsHx0z/UXRv5VGZAS2t0CqKovH5tXJYZZ2SaKCWfbAt5YVs5vnl25UL7ParlxMRj+o
0MNmgGg4rL2cTRK4/cEqJybWU59sRfstRdEFc92EtQVwPXa2r/fVdxkb0u+stA8sWe96pxeB3s7f
tZQ3jUYzJ+YHWVO7zg7W3nPDMLVMx8AbGwdpUPrUymjxrXGGl1e0lMFtHehPxHBLxPAU9oULkptM
T0XVfFDgbHIz7zdqAnQgRhLoPb0OpzHeC3v6bfpW8YU7HMZ4Wf0qZ3QXzZjCjIRomzVEIE0NlIqY
mecSNaZvyHzX5WnpW3jus03oXx7SoaXqYd16UG8Ls37ItfJ1ohwKmsnWqOiLILcg62CSckq1KSMs
RHHDBAxClzBTUwvequeIwJpcZWvJTdIZ1saSLbbiee8Ek8d9FPihkm0XKqmhboTrbhNHyfctag6p
lco2zyFyTp31gHfqxbNlebG7t0y1WuiS+Qu78KtSqi/WDDuuy+uNi5mrn2YKA4E7qyjaExfrkBSv
ZZv9pqbxPfVJEFdRHhbLOpVW3D3Sa9iBtVIGeW/dNO5ykwvdDGqXvcSaGGl6l1qD1pohufIeoBK9
ZwNlr6p/ClhM6Nrlt+nE8D7nimGAqe6LctT93uVqkCScRmmYR+NvVM+3iCgfG07kIFfFGFL2hjZ1
58ZWMHVvUVQpJC0HXYR+JeZ9lAe7zuR+dL2rOlFTUcWGuOnJjR15P7lZPbLTbaSg6cC/vYSXDkQe
uS3EKJj6Of1O5nWqP8Avz2AoYrTwYgvm0mWPNMnsT0ZGuzGU8rPowRL+6CLzfDimzrl07OmCL+57
PE7aGbbfS4z7RFBo5a5M82mTVMWPIuTdbCm/4+S8RO2tXTDfT0vtWHjdur2DsXkFyem19Rgv+Pzp
Emw9diAuWsuHPsLLrbX8Y1LRy3jmp6l3BzNPVTyfSi14y14sAqyCuu+OVicYwXXDgz5oX9rUf6jm
yG3qHmgnbrKufehMIYNi/upy+3uoqSonN+025Bbe2XquMQCSmGmpXqi0NUZL/ZNnZTtpNOyr7JWt
rvwW0ZuZdz3+CPpLBMVal8l2ktPVxP1CbU91Z51Ko9DYU+wzDqxuxBB66H9yUcNYW19E691t7Djf
dbTpIPAaDSYLHRwH23yJDKOD3uV+ZmZt7NscYqeW6HeL/V4JhyFfLROWv0tpl2TwfJeHthV7Ql39
pHVMHkCT/ceDMmLZF1GVH56eMmGRxauSIALI0oscmd0Lpd/w/pJeVryNS+Xro/mVGQsZHUPKbLw7
pKl1UhPzMAgQwfXW5yxSM6syWC2aPDpmfVnk8mQWxg0O0p/xvFySpt6vH6aY5Auxtzc1k950elRb
KtTGEK9jUcfhnMKvnZXSb135JHKX4tYukaz11nfsAE70dIfA37du1nx7Cel5jeY8pzx6Slpc+sr5
GBMFnE1qyLPI5Z1isfdMxz0W1W8FhLlvWr069AOzPPPZnBEYurY4GsbyqiWMrEuuZplM27HtLtTA
L0oxlpup+hERyFwW3WTslodIRrBhy4WDyDF2aguhjonsaer67yFiZ83yGpRV3nWeuwRa8TLV2dc0
DjZsNxFarINtsxqymQu8D4VF3SbNxR6z0Iutj7537xPNUAIo6+w0TKYMXCh0I+/xuZ35Yha1syOf
E+MKzuHC5FC5QhwqPk9+IGSMq+jIkNJpPgf+yhomP9Pt+6nzUL8o1luvLYvfuQ0puuXEAtUiiAIl
yXVtr1PJwQkykwwRI+oM2y0QFEj1KU8XtGctDzYSfriO+DLH88PcRzt+iDzFGKg4vdgmDLJ8syvO
VRdiRpq/e8qDbDPmsUXxYNVqvafwbi+WkNa267PpVoV0GCitiJ45IF4auq9Taq+tZD2k50kiiY95
eJwyG97yKItDgiflac44BCubWnnJ3lxvNzfFg5vUr5UpT3rbfjS5+6akdHrO4CJoKzmCijGDE5je
N9Gr7Mo3LxV8lxHiZNsWx2QGb49TBBt29VGk1S5bMBUeVO8cE04XYLSGrlbNfhBQXmnJ7+KJuKqF
hjEuM4IiIfoXXL66wBs6YmaB/TxQDFM7b+yDTiOeU6nUh6EQTB3N4mbokpprDd6kCIaAjQtLHT5C
osYvacPFbCMTBn/yFK+G20pa8eTasB9qucO/6klGU5BKhEBiTC1gffW2NlZ1pV3Dsbf4O3SJDZPg
RFxLs9/PtfesKs6+T61LhjbBK19c5AhdlJ4gvp4HmX0v5Dn4SzH9uEkzHjKl2vej/W5AlekVgfJv
9LLtnNwWFbPZUjP3qSuzczqK9C6ni/Eny5m3pj7uMjexDjUIDR9NGS4JWJdmoj6cyplYV11778zx
OVmNylK85wx2QZCgQ9FAefccDKy85rvJX/jr5zSfX+tl2rvW8u6wx/vELG6X1NxDcIDiVcPTSE3z
0PTDvtDlsm0HWpgqmix0mjGarIlGCxlM4HQeHsIDRpXziTC1ZiMqSucmMW+0SPkxCwYBhso8GbkY
xQsT5G7qYX1ZNUer0lIHKk/SGrj35az6bmW9aB5B51Jtbz0kn0x5BEEAIQRfZ6Ohcna9L7ezweE0
VJvQidFj16h9rfhh6nS5XoKbLLOuTb/4HJJ9sGS4VkNiDuHCmmHTOBdPwzukGbkBHa2wxZdtCj5b
H42HGeFD6YgYwJXpgKLS/sRLBsluJ2qX8lrF/H1sb600v7ZDJH02aT8pjM84cgIAp/ig2lctIcAp
V6s0bOrK9CM1eenA47yRdWprGbw4uhVosPZ9PoPvSpOx9hhBncGbPFAjqEBJ/FrOLhX3atbaF8qh
7ESJ4+/wulTcJ4qRBqKR0cCwMGWahrJOr8JOry1wquSqmINy2+TdHaxk3XdyNhSnhDGxTMZzEdPd
NwMlThxV596xDvHSb3J7fB6SdqtJ4zBk3W3eT6/tEn90OltJ4T3aqLwNfXyW6fSa9+M+5R1hUGU/
qm5ua1N/GvX4lLjpjzdkxPgYREfODZUiup1+Qs0lm4tBC9O3437CP9xPF1g7Y3c7VdZ948VAXuZL
n93OrZZgN9RvOlfVfE0dv+wWX24nvXpGqOowR3owro3HEA0VfVqZ7r5uy36Xpg1IhtZD5tC1wx/v
rTgTw3nZlEHhALwYJQd7pd0pNceMYhuIHTxjN1TOU27O7/2ytZJxb/bqI1Bs5UtPgX7RixtHcCZZ
ktAXg7TMpjkm6r4zoE96fBXqMGfF/5aHHHJ73cyPzMBuPDQSptbTO9bdYza+qc3LrCyP85L8eJlm
AaBWMQSLULikj7iets09xgICupJbg2/ktjBhkoOe6nAbGWeKZHnE49olSqGDzCV0nofISTYK1MLR
yZEpO5h2MzkIpjSWYcY4xFfb6bXIux2zBRnmE9fK+s2EhaM4JgOqpwDoKncrqz/AQu+JGgWeV2kd
ErVE6T/YlARFEaYmj3IisWGq8/6rgYev6noU2Fb2mIoJNCDi9xmeZvDtifC016dxsoDz4HNWfXNW
+s/RtR/qhfuN+RxEMQubaDNHsFYMDRjOCMbcYccde5EezBKAmTDwrWryeFXjuPEWAP08nV5Ue8rD
cQJqm/XsppA12hdn2Ta9GW9E5N41is3MLrNvEKmr+nF9zHT1WY/MQ2s256XsWP6AJUFCHnWhxBcJ
ZKKa3c5NncvgtWe9mF5dOzXO8W1K69vaVztjoIhWYNe6kNl1M9G3S3wozUy9cRPzqY8TQsP76gdA
/Bip3L0VcYkwaIDdwg6Bd+UdMw1LBYVsWuOw7hiqJ6Hq5Mouy3hrJxkumAxSUKbZtWyIqJe1YSNM
dR707iayebrc2LsqgAg8v3ESjGK5b7X5wOF8MmQpgslcNzMhwtKIzUDRJsQBRmhn1KRK8TkJAZKE
B6s2shUTj3aqveESFU9Dz/ZuI7dU5/Z2TBZflu6l6ZMroxt4nAwuJGs6b1W4WLxdZt0sIrnai5EF
yUKVqhvcHXQfNeiorsDMiazpdfCwMagc5VIV1XbQh9fZsYNorG478I0xaRdgY49cKIPi2U0hgpa2
A53KFulPb7bnREVQT+HPQ9UVfjOyVKYpOS08NZVnoFeYXxsRo/h1gJLiUxGvZbu98+CDH2uv2CfL
8lY0UbfJxxyMX1jvsJnWF+5Tlp5vq/2rKiYg7HEvFf5iJq4tH7tdPJXbOFEeMy25iqbealp6Gr3x
2a7FgJJlUDliaPHSiMEDAgs723nCvtSQUi3JZsEbxkI+lMOjWMzPcRr3RiHCekYLqlsoTa1PrVDx
Zahdv2lvY4FWJnt1hjdbse6mAbNB1XlnpkW+WsZR5a0QkO0k16QIG8byGnIyz6UCivp269i86bqS
Yra3sSt+ooYNXNDCC1c89zwRnClsSFqy3vIi3hAavh318TVy4h/VGfctBX8g8uTa1u1Om+JroYzP
ht6eGaIcNK3ZKqNfRgooosL2F2XLe9eqf/t0c3VQ0ZpO7iamGNvWTjsHysxEy0vgHOXbIbfMoGr5
FQm1b6Cov4ptVxApWLt26dqbwZ3ova0Uld8es4Nkl2bc51TYx8pixCI4erN1J6XLRKWtGU9mBByZ
ZTh5qO/2SJ8/WeXXnPO0Cm6oQ7ky5YzLiqcq2jS6vM7uetZmVAH2XNC/W8mO2f9X5KV7NePVtTg7
DlmFZ36xvNqpvRl7owgERwGbnOiYw95hcguzDfDTS35KvHLQOulbxUZT666LcnBUy5/m+IGkzEuB
BIJHeVVPdhevImupnX+8aHkvey7esJhAyNp8FKnBGcf7SAt96hJ23cQQtVWwyEh+iA7eElLFIMc4
GJF87liObRAt+Sfn1sWwm5v1zgyjw4vLW5FN9xyPlvHmpMNBLs1Zq5IzUsAg9/oNWRHnRBn3zGQ3
A+u3gtc8iPkrnxeEt+kP1imPnmifkfZf6t7+jCKWWtza9900IiYU9mfTma8DgAeL9iFLk0sbNbfK
8tZ11QYK032TdS92AzuezVKxxr0Tcbc61Fl9Pz+PWvrVDebF6sHzHTu+pLaRH5QMuING6U5EyUmN
+vEs8njiyUABq8qjXXNRnQmRhcrxGgyI+R0DJbHhPhZGcVa19ZrrQ+NXQmzW49PUs24P4nZNrPYz
t2cNfDX5ybTpuVGt+9jsNiUr2ozUS844WsU5B5hiOKyXxo7bsytZOHIZnvHgj7F1KRFIx/dFwmzJ
sKrHZqgDTVEfCeRY4QhMZnAf7oX2bjvpdlD0XR/3m2rmQ00O127dhbI8fQOFH8jtTgItcUnQnu1L
YfGgpjMUPsRctA4/aW8cvMa6Z5gYJGV2tdkrmW/zUT2DCUzzZLgoNhyNAUoBqbAYnz2mXDEt4qDD
VkE/gQEumB+bwFzoB896JPUr9CIbeEBHelvDx1ZLGSgQZtyyu/2/5J3ZcttItq5fZb8AOjAlhpt9
wZkSRYmSbNG+QZi2hXlIAJkYnv58UNfpXfbp7oq+OxE7oqOiqyxTIJnDGv7/W201XJeDIhMEfZkz
vVZe/BrJg9UlF8lF2PTqPeWVu2gutypzn5d3Vszm13kUOIGRNvX5DqvZI++EdIU9Fwp9WKC35OH9
o6CZvpni+WsrbByhtNjLGZ13JeQOjx3GbgKDZ0HjIBHfDMr+YkwvossuJMOvvjDupoD6D8xzil2Q
F25dP3b0CNxnJxa3vi1rBnWQ0JnzQ6T1ZxssBUmYCDdDrTZLaColi7bp95Tfvzrj+Hn5hFXHJ0p7
gYtqnZOA5yM7nnibrnwS30dRDSIiWOdzXWNOKB90HMwbU9T9rk0FhhB3w7gqEAZleE1kLM/FeDf0
AKiqNIg3Zqb2/WSrBehNm4VZxqibuTVE7BN8VZ2xI6J6RDT/nysvX+uS/31Qyf6h2vkQpfzPv/1L
qc+flT7/vf9ZL/iw7veX+v9QD2SbiFH+tSLoCXJLX//Xc/q9/rNA8+Nv/V0XZHjibzYQFkzVNkxa
plL+QxhkeP7fYNSiAHKA1PloNfldf0iDrOBv/CiATiRDpnAZVv0PSabl/w1etkDB6ftMGENV9J9I
gyzrV0km86jR7zMbDT8vEFk8aihG/yzJJFCM8W8yzjiQuOKnEU4E2GWajVXg7Vopj1YeHOmQvlBt
3PotDfdkeuRtrozJ3XbdgimSR6doDq7vHcGlkp66VExUdJLquZyme5um5OC5eN5LrNzQsQJ/p/G6
TbW3sUwsRDQbPR+fubtsKYaKteamGHaqa4jD3H0RJxsJeyWvn5BQ7RLH3ddDSY46befePxaiOjSk
YZ1s78IZ21LQAVEo7mxRbnyvfqJqe2LKzzayRqT5RHqUSgZh0WClGJIEZ1+5+6GqnxI7fHKH6ClP
h8d+piUQnEZVnoYkezXi4kkHHr6WaFvRaSgR81mI+V2xkUF2psJ1ypL5PgrcvVLjPrx4lP27cry3
s53ZUyGdse1UTy21itzQWLLfw5mGs65fxin7Ztj+zpkUOO3iVJJW5HZ/x5d/qkq1DZxhFxrDo/s8
JONZyXJbDc6hivVDVus7lTb7P63ef2Ik+RiE8j92DiZQMVfAhuaDGJgpLVgXf10MQ+NaaWTRe5/S
o+CrtBHNo2KkQu7sRgfPG1VaYdI85UfCmJgEAULXYH/p1ppnL5CUmBZoOn68WGAHSXMw5A87uCzT
gcepQxTKX6CqZrv01wwfWyCos7nb/Pv3sTzmr28D8bNrIboWFghf63fFGHXgvpyqeKslbIM4EBsd
FWfbr76OsXcawDQAbC3+fkZydP1zW/ryov/uly6gpD9ZYRRN/zSICHVl3zwr9zr65DKZRGBahq//
/v1Zv86DXb4nhsky090Xy1mAqPzX34WMOq2SPiXbNCWkwbjcUCkKgRYqWvlSANgojOxdNlfPNm7/
/nfbv7paP343lQgrhDjNYClGX/z6uxmEajLCt8S6EBl3c3lKCvMur7c9wIeUIiSb735uGpgx7n2U
in0eOXcCObBu1ae2s7YKLlNLFaY25Gtp32qpTglUCKNletv49O+f9Tev0B/PKkIozliBHYTvvz1r
ra2wyVJjE+b1aQzg2oWCfNe+zCJ4TcYZkEf7wqEEjiq497vwak3Bd9nf9234SjXxLz66f/44yDot
JpWi6fR/++hSMTvdXEURoB0Gf7k+oYZMb8lYreupvTYmngpDganz4USpTVGU7x2E3z4uT0Jl79qT
L3/x+Zj+r2zaj08Ilr+gae1Yy2Tf5c//tGqdajTcmbluWyitu1h+bgQRR4mEmgDorbc/uV72TvWA
IG9HGpFv5hmhWO6JS5w43Sr10VUgjLjWDjYl921uHhi3+dl1sncnLU6NjWwmLimymHPw2gUuCiFz
29Z6LTqUOYNb/BwyZx0sKkuruCWZeLVi/7Lo4YNG3GqHpLM8yVRcQmicYXwLDO/cqq+VNj6bnXt2
qgaMznwZQUXxiBO8nDqRN+FgVXWsB7u3qKJVZ+V5p9Yvbsiq38usOYaW/FI0CcZnKxxXTUtpzXmB
N/pDLLcD7G+Qlu1VzPVpipzL7OTOqprTl5D3mqfeOY+8j/dStwLXFrGWGtwLHdtPyruMY3GKl3Zu
N0Ubpbr7tsIuW3jn2lSrXBVn5ebvy6MPfYTJmHfWWfH9CLcg5PiHU+Qp72iW9o9uCDfNaF3EBG60
4p5L+HpqeZvHEbSVf/Y7dEZTeUPO4pD9V/yDzuMw2w9G2NnrtHP0OonEsefZAvrw0vJyjBE10rXA
PwatfMMvsZ5MpdcpRaE5F6/MLL2gYbih9bpGCTAZPgnk9bjZ3JZOdEqwiealPE1tuaFStMs6NtQ0
0Ce3M/fByuMftcWNaeXvKa60ysbcKqkjDUHwOsz+ccxxmZfi3m7kIyNfmcjNhZmjUKAJfeh1/7UJ
85doxtPc0zYwYvJcdIJyTpHmDqon6Yq/mo2caQHEBbnPmr5avq6A5kRz1mym/ptR9/YWcP1ZOkQI
s/C+mBHtXj83j2pc6pXLswbMUtA1rkwYKfSHu3BtmiYt6i+xi7CpTDK0J9pZKWXz/QzyMcbfncSf
7Ij2ZiXLm1f451EH53oqT470H7vivWxYRky/dIBhMdrMqC+GnxwnCdIm40+KjoWTtj1+ZHX0WcE2
WyN3ZLZCd0enPCkdem1QdmbqTAmyYME8P0BVngE7dVWl1H6IH8+W4EseyvEU+sNxpJoMIs25NHn5
sSuG4fvYtj8WJV9ds1/87tqEiLMaJ3wF0Ud0Mj2nzfIN1mO4HmPxdSCBQBlxWPZU5FenrPdpL7o0
AlCJATcy0ncVRtsi8611X0wIX3kvhpPc1PjMNLOrblwDYDbv2u0g+YzLQjQRDDcUKVajy5ka+PWw
ccI7lDDfekd+qVMm1E6d8XMeX2LDYhJ0xxG4nLUTkdwQF7fJjd/LUNDWCtSz5RtPyx6TVfFOZfRM
LI3buLwNwuVtOMm6N1wWgf8jqtlwcqLm2ujiaJgagRl2Qp5xqthljhZrXBtf3arYtdb0U2TOhevi
VSfhuQsmzhpiOY4OU/K6Bp+EzCwsGNGRgI2OxlOY9FfiPlZyEa+GcPxSB223+fjpvk4/uXEE9izj
sTjikuIdE9aD4QfPoqL3MTHA/O+PhoL95mjncbZ6BMbRuAoZ8QdYyT/NhbouZ0pU8l+pOm/8HmFt
V5xn17nQnn83W+ZGsqLtBBbo8oHrwkCtS9MOveSdyelg0Ayv1MDjD5d6nL85Zca1gUcJ8KEXGa8C
iK8WPr0g/xwY1c0IcSPK6ZOJUhfmInMGG+84RnxnTuk/SW+XR+UdabH9cdSbWf4eIuFQLSgGR1s9
3ZB6Ai/wTNa5ViafRsBAooPPJrfkU2YP300qp+uqRxo38X2sB0LpJp41PK/gdfli8DGdxuyMoJqv
0g7ZsciGl7ZKU7d34wzfPm93VscDLQvYFDAjLIvLpG62+YSKt7b4wpQnrykwribBm2qI9N0S3UvY
9g/1gAnenD8vt6rDbZMV1Vka7qWPQfzR9AdKCD7SL7mD0tC+y7LwEKTxI3k7tszQuiwdrC6zHjWU
m5TO1NrIpENBvDxVfXlLXaxDfvw+c6c17V3lA1RV8ho1/MxyM2aQ1xyr2tZIQybtJKucJqBqX0O7
eK3c9lpkvOm47bacsQj0y/xdaPZBMfPSrXdG1Pxgflv+nzTD10YBGqoeMuscdkhvZ8HZpJPyO+Iv
1buX5bMbOWCXdxpo47VUgk61f0wjm8Wg+odM3QfJtVHjfS/Me8zaO0svn+pybATe2bH7axyxsZ2c
/mxfhWdrci4fT2h7MdpIPiJ0ZVzgKHkpBq6LiJvRrk+u0VwNY7C3tmY32ScGPK41NnQah9JeD73z
Q5ag17ylk4YGazWF7hYB4Ivu1Oe663rSPrbmNKuN8oAHhvK+oJWaGAC1l/u4z9orYzaRw1uXGIO1
dpjytbzRNpVPYUHdKyqNV1R95UwNc/kDJ67fx8z5an6iA4SA1HqBGfNaDvV1Vt/8Mb1fru4l3IoH
AFExdu++CI7LRZ+V9oUVc15+XvbiLIL40lBnrYbmGVHaPZkZcYX3wpX+02qjbVZ116FyL/lFtjk3
JH9d1jyzFCxQtL9PMjuXKWSDRW7emPSj5+685KrTsvRyN+aUz4iJamk9x0TCAE442GW3pr+3rmce
xHGA0u1MQ/bbwAU1l3Z5CynarZgNEO/9Zuy3SO9IclZWY391Y74fUvyNOxgvoiMLYHwXKv0UxEhy
E0a4ZeSBszJguMDsQmrDVtNNcVui8ywzfuazD36NJcpPfxz92MIngNnT7H2xKq7MJawvFzsHFXSE
x5D0m87Nt8ZwKkQbQoRJjnT2L2PiXsKGaxJ5tQu+eikItH5yg4Z1rQf8nBT5a5XxCRCF+B6fQLKE
j0HCwzmle55zvakeHJ86hEXU+XEfGQ3ntBG8jnCWU9N8D1ErFlV1QirEhtTG1hjtS9TsaosG9fLi
ymLRLLdu0vC1GHwjUekdhyz+ugBPuP7ZJOOUv/uec+5jiNDtgH2/xWoiNGs9n5a32ebf58r/2XUD
Zeklzq2ZXIBgvz34CQp6ZIThOkCMQ84DjiTj0mu9/qLt9p22eb61XfQQjXv0Z7CtCldpTp+0TNP3
Iox+jqO1q4bgc0xw1ghnHxTZe9MSDDgVZ9IUAovxAwSwrKOONkVk2pciJ0JoTa/Y2lQt5LCvW3Rg
nopvxZDeisLd45Das+e+RSEhmWmzlSMx5duuucxxUu+rEhZ90YU+PUEG5IYFk0Jd8Wil1hOzz7k2
Yw3w1i8QDbNkKXVzDBqLeAbpmIeofyeyCxTXcsrGrWwGVNKajqx2U4yp/KybUPAOggcUpzmCS/XD
b11j41dLI8PCnJqm2btoUHq304Dx04gx8Brfyi5ijacnDFK8DrNR130lrrYFu8Ingi0iFN20cUWY
HNqyvSZpduuRyXbt2R4dCjq0PPKCxn4/22ADKI/HJYpuFxXWzonERbQFh0xNkJNKmlf17BwTdwlw
wnaH7lKuw6lG+Rv3fLRhjAEIonkXBiiOo3t7tBHopo25WRQ4KVPR7pHnrr16dvcz7iaapEfRc6pV
enGUWJSNMlTziNgAErHkUl2OtLzpodbunSPmYGN5frvO+uzeLbGBTmJEgMx1GH1ov5lTY45o9Q2I
pr3OWCs2en3LBprWRqazbWV3DorSZPB49WzUBRvb9uYVsyhfsBt8w7ydb1yr7DZWVLzqGGdcp5tw
lzHrqvAQhgam7rZ1gR6mG2WDGpFKvN0j8mhlkuwtIxj3NNxiE+9UxviFjavEF3Ok2TroCbG9S05D
YeuhGMLb1IW0coboG00gh+6esmm0lU+69Q6+IrKli/XxJzMhg1XH1CZyd1t0vNWP/0w9NFnbLVCm
GdJs/5hZ7KuiY8+luvhEpPmaexggFsNWUQmWordGSfHcaveCSDVdt6hgV8GY3/m1bHGx0QtvtPtt
FIIQ2qOS19NASxGR5/Fyx+roMkGsrGISBjviAzpFFnT22OqvTCT/KeoYymaiVpFGvTNkdKl5q5Lg
ERwoN7Kcc8ZnBkSFDglt30ri8eix0e31I3ujBnVhIZ/5D4gBOEGiMfpCgvLQgc5cFaV+H+gmLkfZ
NNPHU+E1z6vT8ivKQJzDPrvJTBzzlkikh3Y999eOuF8jXYus7toJHmO5DZYVI530rTcPvshuS2hr
2Pa+KOq7YEk0u+FxSS6WcgXtiUM7cJrPrM15OQZUlbyPXf6OL55MgxtwiA1MiRF4xCGO1qIHpY8a
jR5f/hnz97YY0Somh+ZS1smmk/KHlwR7B3hWXX5PDWM94N5gMN2qa5t9T4VWw9AIwAbT5gWbbH9K
5+i7Cf+/suP1MFZ3cTi7q44iXMUcpmb4qhr7aXH8Z2glIW4d6l4ezNRHBOUcKz+/zyeD4tzMpdON
CalMB9PIxCLf6XCdaZpjbcpNiyMHkRzRdc5npBYPSrdEd4bPfU6r0wDPIYe3MqHo6JnyWatho8zi
EzVhDsfpLUWjKU0Fz2v0uUH4pqPypazik6r0N2V5WIx2XVy+cbEe7Vy/aNd6o67wOiYRctHTwPHL
9NSOR8wMGmHmj0RTcWuxN9kDgao7cT/XGWLl5nvVsPTxll/jHCug5iqxKZauIramGuqnNkpuhWYP
5HH55Lf+XdyMG2sg/VJceFOT3FJYkau8Td8zDyF9EY0HX6qXRsFDXCoIZsTvqqz2Onk5QttoJzVS
iqIjxrCb6BJp69iGP9Mp/vwXlaPf2wYMtAe85zie6bFp4eX9Vjcq6UxU45wwISTbmsqETuIbr0sB
QCb6GPWIUoW7j+u1n7aHIW1txGh+iqSSHMcw/2o8HKg/ft8v1VfPpI1hMmiJ8Vv0Mn6rY41T1SlK
KVw7Praf2towp7pP7kA87IxEbA9ZbNJANh7DQN7lWXNXg6dRFB5KtpxFnWFmUsSNBhxTw+KNjaWo
CjjfaouTQG4NkjKXUD9zk73ozOehM/bdzEFfdv4bGo/nJVOzFSogkT32S4/QxOgqT5WSO7Pde6hq
PZDCebCZO9z7jOLgptlUSL+NlO32NcBXy91kcSIuUfGQYT1iMkrUQ15nCIic2hczzI4KlGCfgaRA
1ccaH8LXLkbbyD5ua/NeTQxuFOhe5CgwnlGygIiEowCA77zLoA74qiYZxHCYRzvb1muFTSkykDUt
zzPB5yvSm0KwpZiuMsDQEh55gkjucmXcJ90S5FI5qAOKQoPr32clPjtWLlcpF17tnTXQbH8MnmZS
vNwSR0bPY3Ci9kMvwcrn3ZBSKnNSsApUTkTmngtOQ5mkN22JF1nANYvw5hmZohASDbu4CR+6Pn9s
2aJmGcJhcCu4MzUXAG/oLnbESyz2oD7MtXDZVzIM9+Hk/gzRGku3OaJ+e9AGI4jl2YEEZmHoIYc9
MPuV0310TxNDfPLM2JiR86AM+y8mIf8/HQgPVafNvAY6agxA+vC0/6msWsMQwdQbGBvPpoyjC9Cv
tAiPMCJikb1lDWHaciz/xaYUvxr9qebyaxldCILAttiWzm8FZls5AEkjVlO1hBh1hL6Zzl56thMy
s4+CczER7wmFqtWCrs0j9CM6Okp2JDVYy49LbXKSrCJYqXsdBWeD5HhCDvdxp4ihvy4Jucr0m+RV
rKUa/FGiGCgkLLugtPWD5d0wF99yHDBLhbMdw9fSb6+6Co4TMvM86a4hd2euib1KvzxRPzvKhlQd
tlaUgHoaHHlVs3tZKjUjsjOIWtRYFh3kUp5xlmxmyUHVcqnVkb5qMmGvpUKEiSeHh7uUtIzZOy8Z
3vIeDbpwM0H1UqhVoby61Q/0XzE1Fq6OUkAO0fpaEaD70cjFam6mUV4n6R/9WuzZX6+426+U36/L
2i6d4AIBUubpzU7ltTfMi+Y1kUmz/vzXgeacO995dnPtqP3aA4+/VAqWv/5xZsSt3EcpuZu/NNJG
G19wE79/pNzcwug5Fg7eEhfFZTlhzYJdDBASMdY6joiLgfusO9LAdSvcyxRzsyET4eqjA1eEj6Fl
l3t8rcfYJHQzekLYsCNHS3MiHBR22WryjDfD6086xCtX1Xc2kvB1mrWfi4kcWUMjpeB9a+nkTZrQ
LTZ+LhURh3e6lC6ZpIpijFzXo2BXU1OtCqR/bsqIBMEbDQOdbOpbFnZvCQHJ3ztsf3A//uhP/jYf
5rd//e//lSqERRnwr1UI266o9c/fyCScPv+XTWJ5wER8plTR4Od+hIj7DzYJuO7A4QZfZqr9yibx
/gZKMFx4uy6zQr3lAPuDkusKcFEW8+ddAYyDsTTOfyRAYAjgL1c3IgZAVTZsKR6OMTZB+FsoEeJ5
ztgqtJV8EpnIguljWtEum+J259KbSAr69pMm8TYyxO1T51orBGDtYwsZYRX1WNlLjPNpnmIQrLqX
rI2iQxESTPZnnwb+yaUPRMkWQ5lNL7v1FWrX6ltrN9uUotMxZNwfbsZw3o8pyFDFpLdUGcahwNRM
GD9ikKlqLmgspPFI6GuwxlUipvsqRVvQ10/c2Q0uJar3lDoASSVMkkkz070fZsyoGVozZIfUQ5A6
bnBNyGNVJYecRBn2EKZAVXEUmQbYTR/HWuqITWrpZlWjLwSXTe8JwzGMbieD5A+HVgY7f3HquT5J
vdbVDPcPpVpffQvBuDMzx3pLuhGPhQsNU/eHNBE/h4ZrYFwu9C5Uu8kkCzN0mW0chMfdAHVKoiso
Uzvdyhnnhu0wBsfxCNXaHCFVlXgTFbljYndAeOO6ouy0TRh5yuQJmgOq4mTT0XluFMM+TC5b1UH3
apR8CMOWhLUR67GaqF/Pj/gPOPMdnK3wYpI1HQ9gSNxIUcxor94CKwiAY1UkM8m9Meud3SxDezwF
qS+BwD4OCScggFd6kThsRUn1rArSbR0jsF0QN2t4NFTJ5o5opva23iiuMkv2oUWiLUd4C7r90ps4
zKeGeD5gKo7KAyaeDcZP24jfjL76WQ0JkNgI6oJAZ29XFTCs2ktoC3WvbY2KNcPa5SMVpFACNMSS
CfTRBn/zSLWkqTWTbkS1d3AVdYv734fWjpkJX1ZRGbRzinJhjBSbnEFJq76HAN30ut41zmdLYLTQ
GcWAKeaRp/bNY7iDXrAYHmJ/0lomuKWUIpH7H5OWmndARdBVYcNYmXrvFsKgSNh9YcIRODeGkIxL
opV65tbqgwff4vOj37VI92w2SnTtmyG4i7PRv58LcqA2A5MhXeb7pcVbVYKbTOUmCNERKmF8Imh8
KCyysNyeHwraZqyKEVhNE5wjEPjUpKEukq4+V2oadqUi/6nRVGcdJuHZayA7D0497cfMey7tGPOM
oIKIoDltWIsMYLWY9yOxivMp4X6wxhpzVrNn+X82yvyR/AI4bulSAB9J7DX9ETXTIZhG+3MfU11D
Xs5qNyBNOHGKo6HEKWRsLeF8HSs8+H1QfkoXKQZ211VfE7lo9K8Uf+qDbTHrqGc0y3qUxd6uOEks
6uD7Tqi1NFjwdlB9CTRQBZxJAC47vdcuzSckEA6SckxZPRbSrIRob1A32mReTRkP8bZvW9/bCcQ+
Q4OZVWUyZnUOTkUh9mBUqdX4pMyutgEXhZeAl+XSp1E1lvlrbtvybszVtNHZTCasGQeXzu1WpnjL
La54LCD2NhYWQ2mCc4wlGPmTZW9Gm/XotrgkGz+D6ZmspyhvsEnTrCnifWVZ3wcO+T0z9NAkkxnY
wMnWCvjA2pbpdsrYtULj/zEYnNBPLvt7wMpMY+3SGDlgxyLhdLNMzJ/e1U3gB08VxDdc5+kwMJsj
gq+AdwReJcu7a1zKF8cYlAP7mQ8m9xF66ak4gnQL1007Q9XsS8Zs+/YREQ+nKw5tUTDxqslQ/voT
kVHuRjZgFcyIQfljNKnguP7UAjtZVDUNFNSWOMkJZhDTzoB1vltgTqzuzg/wrtccM21kXPyY6kn9
IAK72udB972fjWudZp8ZSMDJUxr3BXa657iyAmoh82Euze/M7H2t4/D4cVQ2aMV537w3JPw63ToD
MoE80C9zGcVbxJoQnkIGP+dMpKiCm9JesXc9mOzelB7iCKUywweLhLJKgs0kKuNdj7WiE19FtvUz
M1hHoWDCTpbeHN39iAOHdszCY+sNqsEtVcI7yQwn2youanbUSvlU2WKfxmVk0plwRwAn6Zw+tZa5
XzjIJp8EO/XVDwbYG8VahvdRjrMZWXDjCjKrLP+Bkxt7+1zHVF5ET/WNG8hldEv1HaUDemBbnwwj
4hQL831hdG8lS6hl/i29LLc6Dk3zRRUxMlzoy36uYR8U3HmD8piUgKGSYnXUHBZZrDO466gxfyyv
YU/PceeivgAm0dAp3g290ZxLIwN6naJQcKplDGZzEaXKnpOYcFSoEVteaD35FixhR+W0yPGW2DD9
tqS7dLvMms3u8lasDiBWxFCxya5fqZeDq6UPNc9MC2oqGN6lsUdsS+pHwWQtbcEUIOwAwD3cB9kH
NzPN3adkk1kqvytUbbIzi8dgUdzW1L9PMvpMkLDvfSyR9YBtMmMWTwleZz+nPWaB2biwS0HRAOCw
ussMFQEWFXs/6k+NRRUblcpXLx2ajRyzL1AR7+sS57OdUHat6nuZa4pOowV2adbwpoTz4nIabEbP
eA7CBKBFG5xLT8MT2uT72ojwYrs4VrMRCWIE1WP2SIOjssGcRR8zTrJuhZ/8PBXDwbNwp4+g/pIi
u5YY+N0k4YIYy7PlgF2gD0KlKpgpoSNsYMAf208l9ECw2VK8rQXDtkDoO1FFKROj/MbM75luTvt4
CLcUXLx9unDLp4jfDwQXeYveyWl6gPggcZsSmzT6PhrgwmhbbTI7XkyZ/n03K4BCIIuAdk6nhcqB
aWzrZm6+z+jxr2SAjtx3AGx4XY01ozAFmx0rUekNX3onGTfg7ri3Cx+QUgzP2Ku61chxvALfCRzc
K0taG4tKtccxWzMYqQmyg6cU2C02c5c63xMdE47h07BjK9hru7/MFPtrv3u1ygYfPVJZBBpUQAbW
UB8wTkAgXxto2RYmKotwhMneZJAinYaBKE3BHAQPAl4QVrvRY1Rv4JYTbdXaeO7RdMep0cFIKsIv
UU1pf8a+g20SY1MhkdvOo17rsHeYlxujUe0G/FNucZzIzbGwdRJyXcOEBJpS2+iko5Q23GJ6Qfjy
hjTG+lQhjl9PQfhV5IVej3ZOvdkZh53rtk96XrRbGqZX08bubuwECBQGcrVj0nEcMi12zHNK2z0F
/9DLfzZOAP+trFi8Nl49zwk3SAbwyDKUmm68Ex/cOboL7Src+ZF7cSC+rJhDqTa4LsXajd0VTLXe
DUAZDy6DF5h5nvQYpXr/eYrCZ1B6r1Myj+dWALI3lA1SLsfD7prAPK3k6ExUv6zZYBkx4NaIUM3r
AKMFQJhsEtO+G1QI2lPYa2BbhKrBfOBvYpEvmYnTeOMnv1Dzsc2oo7njXWkwO65rUfVge2JUci/h
MyeQ9nKi3yzFRwv273vdZ8FGJxHdrRSoKtbFAfZHLjY2GuDVnNJO9HrjnXpkw1n9Xc7CwnMwnQaT
MWatP1yMlljcnA2KvxkxZRME+2xYCso2HI889DFWDPnGVml1WFpxDtJNupdJfax5lTa2uo0/zBGI
GS/cJPAi1/iR2y0Fj3oz499oOqzb84RH1NJ2sDYtdbLxbVBBjG4FFTtjyJlTa87zBlROGloKs5DY
EY6Xa9PnOC+qKNy0NhDnSMptFl9FRhwo5uQKDDLahzr/zLF9Ls3poW/m59Tv5QNwFWBXkrqaR9Bh
Zu2unR5jJDEYtVJmQcj4U2xRq0ss1kIBPN3vk8PsUpWPmoyPoKgpuOUeNXwVHIPYTVgWoXlu2QYi
PDuz2x07PfQbqcN3AKotoUz7Jj1KlWbTrkOHCYIMXurTgnHVeGkxTsPnBhIDWUSKJ4RjhHih0cyr
SedfKQkxx3Fo+vUcDzj51SkORmA4MzVRzpSLcOKLUlyAhkHfPe13yE4ZjxvO5raxseWaEAPVnL3i
t/2sFOTvYXCf4yzAs8z876LE3icIEyuFezuky4yFvLqreb2ZvGw/x91XhR+4GixvOV4lcGxxgCWh
md19b4y0NOi7MlcXO6gv3oox3TKYfrgHdUH9ShPhlUm5I5bg3Ms7zEcmVvyGUY5ZLAVyrklvpjZM
Ts4ysY1DrlzTxdxPRcSwSIJEO3jGCEJNKc22NbpTAJjlQ0EI/oR7b6ukz35yyH5lw2uDF36iIPdJ
qfkhlOaDrTnegNNhEwtiBkVWhX4YolYczF6eg84r+ai4E6bKQjrjWIzZnhnYnUgCmNoZf0RJljwk
bCNnir4nKgsONt8wuoD80PB3NcfIIe96xieI2L6zjWznhbG8lwgmtkaLtb3TIKRC2iekd0gCx3o6
9QtbU2UDUMwxqw5tMrNmxwbyXlhv80gwNMQYjkburSsngUuMtb5rjyqq7FfHgsGbSuQiuDBVqJ+w
Ai4uTmkfQHStgpwGaqIr684yXJas8WOqKiZRCIDn02gdUmhPEMCA77ZjEN6nUn+JoEYAzTCYLjEH
9ioAtLMt+viu8/L2LrXrXSEHia27trYGOsKsoAxdFsvUhzQ9WLJF6GwOCewCRrDXY/Ycpjbcz3gK
gIt1d3ivjmOD0aEIX/wsBgRm2t+SIc+PI/56rsvl/qseLJNi7egzpDaaNllYmdBjYGUg3kn3JsYG
4QP4xfFFAYPuopO6L3EWBbugnJKVs7QaNJKClQ1zif40jvKegFq1PebNXD3lS5NXYKjcxSHZqL+f
hBoexOQTt0vLxac7bWs1aiqpzGYZYXzYywnc6Z/RbFl7MCmnKWZWisteL+zEvGc4GHw08lhLPQtl
dLD19CdjmPMjRKkE13h4L8YDH4F/Z+B3AwIR5/vURajP4MYNvojgYEyLjMTBcj+WpthqcFezgotF
I2w7OwR2LgoUwHHRt6icGHlvVtsISQHEkeUkfSYRQtdR+/dcbgti4uiZLUFKEex0Yfm8Crs9qdNt
4QzeujRgRVVu8H0wv6vU/T/sncly5Eh6rV9Fpj3KMDjgwEILxTwwyOBM5gZGMpOYJwcc0xvpOfRi
90N1q9VVZrev9d1KmzKrruxMJiLg/g/nfEftbfadiKSCjes8mE5mHxfA2WAHe7fm+GkcWsFQY/RE
SNoNc7GfElZ0OjAnxiJS48uGNqsQ9K3UpL2zReZkkVH8MVpKW23clGn0nHbcMJjXq/04BcEZESy7
7jSlffLhKxiMybatM+pLFCp0hDGTas21wqSDCwZrG5oj1kBKaRCjKa27S42hTAwnEXu/gJ9mBPa3
MX1yywGgfI9lh7RjzNyzEdNjtcsKhKlPuMvAWLF3auDF3TaqOdVTfHBncooJsK0n/1cui3AXp4CB
Q6jnR1vzobpmWO0MdeeXSAT5mTfNRH1CyG+xsTv1VQTjvQp/hV3/5ZNdOiroC9pifB+Pa8irnNTi
TSv1zL6AmV44XMMB57VE6LTALKsCj42F0xljiHUIwnxCufmVabpgmBnl1okIhBcqeXaDHvRv/lPR
AXK1kydjl9W2cTrM9ogd0DXf2gbzmBm5FfeNAZjR3llZ0G3CQid7wFjrxNHmsTIz58A6Zdd2xhtY
PTSpR75AQc9NP7ixOmtacOaGH2Vsv1tmEW/GXmZ7K5N8EzzFHAmpSVTX7h4O90dh5NfRtOedg0xo
nUcJDlUqshvfKfYxeXJTUSdbYdcgfQ1o80xKwFoNAbW5QMXmBwb0oznZard2tygLBq6PQR6qFnAF
fBJays0YESA15dfIw75uQPDcjS7SXMuEylxN4u4188PXOUIYp8O+ASrejcB0lxecM8uYwv5Q1MUu
4IO+UZ13l1XE87hDcptl1gPtqsvv+Wn72ofbGB7TMTqOdn3KrPFVVdAmcf3jCaWQ/6COQvgVCVp9
UZ2TYLhQ4FzF2FDUIsrQtnk2EvOl9pyDLqkCvaoj4dYLd90y60zKH9JCRkMdhDOKvXbsv4GzI5BH
TJwHKjyMEV/BuO95UQd5FxumtyI3lKgUxkxzHXmU3+mpxHBpjulFVv7toGKIafWLkPO1MbhAfpdl
ofjaIC/B5stNhBCIlUQhYTaZ9vgwx4uF1L+PxHA3yeIw+c+xDYN9Ps6MjI48DVbW6tBa6DVSg2gU
BVm05q1CfaKZdFjoUFaFInNQLOmMpDWuFPxGfLP83ReblhVtR0Hl7wwPnnLefFz+duF8+7bLyULS
ssNr7Sa3ookebZ93FjO8yiNiu/zsTSZA6qK+qDfIfa5mn/h3zXkO8q2W43z1NFw39CHWepyqHyUH
1o1biG+afneXg1dg3I+iMPDUqakXxFlCYGPHt5YXjrueM5Ln/GlJ74zQnPLU/all9IEdhhvQ0w9g
Yfp9HC1OczMFeuJg0HcB3wp7DI/S4uCKwF3zbtLjyu5iCgK03VLeawduSx2HBqRD52kou+e4RnkR
Q6Tzx9qE/WiTTKNYXVUVFJh6qL7VKN98o77rOd0vgDiPakqeqiz5GhIHi2xf/5rtFghsNBmHrG8K
mvZibyELe8oNl8rbJbK48e/dDKRBNjJtLS2UcSXf75XoeCljmKd1nBB01aUfnkePFs7PkwFlb5LJ
Y9+QJgmkNQCrH/YKbXPLdFDk4QpKgT6NjSlZyzN4AzZxSINnpqoRsjZGKnnY7OKRFC7DxepkRNMe
SM77pIsz/8UAuTcMwGw1E7AEtD9zIcRzVUT1MnUEuzfpQ82eew22zt6SCrqKB/6tC/ndR8ff1qNi
BmcZ1h4x5ZPV88CEvjGaJd49B4KXhndYTbGHlIvopr6Wvvle5fpTd0zEnJpw6XZphk1r3vZd+0QH
1K2LUZjr38dcQRIfIAIE68hlJImKpmF6Pm+TyrrvW/Uzz9k3BkgsF9o2zCVn+JnlJxmnYGvmOt5n
Swi5TOetMoh/AQtz6wfwB9kvYVsm8zpts9fa8p7JjcDIgB1uNWQD5DDnmcFgvp4DunZJ4FCaIu1r
S2cvyEqerG5jaeMpi/NtPwY3jpbdU5BuR+NgDCzxG6wJm4wxJz1ehzMBBCiD9lNUctX5BbFuqZft
DKHrjWwEXQEYu3mQhD1l28LS73EUfbktNlKvfwwxfa+AC76CQIPdNiM5KMYaamTL4CL2cr5eNu91
bDgPhFscahprHCwkcPSUhokc+TvzTiTmNK0oB55Ck7kI61SmJpX7Y0IfaPpteyz9nPSfhhSq2nwT
4Fy23Mx0Hro49Y1WlxyGmw+I96TYXPE9Vqw7uAEKO5u3IJYUidrBsGF3xXcDXqvhAhgpMJbtM48H
weR9YzmTs00VWTxa9LvccMQ24zYpxuiDETbbn6o9eBNJVVbCDKExUSrx0jMtNDjFverW1PbdAMBo
i/iOPMZmiFbRyN/MjarLKGY+nKQz13xtNQP8yFXe0UjOeTqxT/aLfhNZNudO+zPoq2yhcksGsIul
yK7+d+f7lyQf1Fu//u1fvypdMkB7+BUl1R9ymBGU/N83vv9e/qyU+kMoEL/+L45z6zfpmzAaAlME
2ENxHP1t28ve1jbZ9QoZEEfhL87Ov4uicH3uXP6TdDzH5rf7r3Wv/ZtwXHP5jSz+d8t2/6l1r/ij
dRWnu4dCxUaa4gWeBYzrT9ZVOyiNTigGVA3xgnlYXZBBwWsWi687xoFktT2j5qTksDPp0VtF4emi
LDL65D6cjT37sO6QtvYWCPVJuH51u4CZU+WzFK49AE65sZ2EWKGsP/tGU58xj+2CaFHID5Q1NUxt
h0nBwqdItgC1MZ678yVJR2KZZ3argWDono79V2GqH06vPoP5Nm3cl96YEJrnPXNo1B95wKHmJ6gt
lwZPZAc4UOFAkFteZpCHcODeG2b9U1nJD0PY+9ITO/xgDGCIO6yGm4GsUZnem17s7Cpk870mGBY2
2NnyC2PdkEA4dCmQH0vf0m7/CgO2lxXQ9SoCnFVDacIB5F0ytrSFLcmENQaT2KQOsq9ddXseO31j
B3/W0AwMkfdOSYkcxyeZjLXvYcQLlpc/TWxTJH9AyqqgrgQD5AvLM85TO3K5P+e1ad5G0JF2hTWh
onf1vDZ/jmGEWVCwNhjRznIrEPij4VkM3VnRK1qmc1CIwFZAyMstCLttF7Ynngmjt0GxK5HOS4KJ
A3HrpuZxgUsu9oREoBMyq4dgrq7WMwfWd5gZr+WgxbZJNVToadTrNnG/dajYIIL/ITaenZseER+x
w1plAIWCColbOmtrJcH81EU9n+beL/8/Am3+Z0pQ/tF5tPrP/6CZ+frDgWRz7vzlRPJ+ExxIvO72
X7Pf/xrRbP+Gc91CfEJWGbsWsMh/O49c6zfEIKhLOMEc08S9/d/nUfAbJJrlmKI/FqAK/qlIsj9r
T1DDeCzXCKsHfQCH40+nkSnSMW8KDxdHLkgFjuVt1hIfofKn0KlOQSrIhXDVuh3d4989oL9Kmf6l
1MW1Ssqu/bd/XZLY/k6wihV9+ZOBb9gCJQ1amj/9yQnlIEoC4a6Sgf2xmLMnmownl5m8NX8vCq68
6G7AonKTi5dwcF7NfvrQYr4bI9YGDK1OScTikbX+KXCGq3SGu3N79XV08dtbbYuDoImJMFM4i70C
LCh+2/I6FuX7P/6LoCv880O07EDYBBhZnuvyUbt/Uh2yiQs9M2RTS1lJcJmV7spxMQZ682vaK2uH
ROGzhz7MWrYHcFPMx9YrUdBWzns0dp+D7TOqR6RGqJe9XkuAkAcnzN7SfuGlyvG777Si3akxzozZ
TH2XkI7B8JXFyyEmemldh/IjCuNs0xbWVjj5OXG8X1FAOhwSbRCNzN5dBdwfIHmy80eWpkBxXdzP
w48+iJlhE5LoRx8Dpf3KU8hujMK+MWT/HJbfzptb3g9m+SW4nJJY4ZLTLohAG2zo704mNBxkxir0
HiyzeyP4ZjtGCxAbZ/Cd14oTddYifUkAOd+JVN/p9nPsULJPudXh085JrSlYKjny0delzw1B5G4d
fCe6ODb5zNo+MsCSNsFrgHal0W56MvzkOjwI3OJFC04/rBm1z+iaYeQNSBnzi9TOuhPwVtyaZb0d
2JuosFxY9UN+h9SKUUOP9oTCZI2QcPnah4e5a/j8WGGfyG0bkMxCRpYMJFmOcq+y4mPAkuxykMWR
yACdzCz78rAnwJuAUh7G0c3o+70mudFtZBzg7+lbxosFCudw2otCEEXnkIlaM+pt0mzaZrbelwCF
d/lEKndcoz3xSHahj36b9BCzTXKdtbvsHptmfqqTT7fpoFw60WPQhKRmpODoyMK9ZpAPzVa2R7Xo
oKEsMepouP3jW1s5ewC8r0NSQwANWK0oz3xMaJNWUvX+ca6387TbsSdLbwDDh0hECZyL4gDmNuwO
vwdAzdyZhHGW2cIskGt5ISQammxgjcy/rYblVL0mEqEd5qdyXAThfnYf5NVNHkWfGTTiKTJ+hK7J
/EHUW7Yukvyj6VC733S/CIyMRG96zzpWqroXqj25st4bI5szI3MIXmbRHJQzP0CXX/U4HrUbpzvE
J7dtHZ1ITTq6sCQYjk2bEDZEXVADxTbtqZLTd0MqshwtSDcm1ZC8o9R6G2cPfs94JAmQImJaBciS
1m4vWRBrExrPyEqCPWOJImk1jnNGnaXiu6jxAGKz2JFThUHJ0qjlhX0Kp/mmN4DHJWVi7ZSJBM2Z
UJ2E5q4rx/46ahQ79GeudfKVfs/8tN1G7TiupjR+TawE292Yf7itYLKgmfUXxY2wAkTJ0nyLOrWJ
S+Yb5tAeRdXbZ5Vll8Yu7S0yorfKknejhGk7uj6elWV9UOQsGrPR/SozXJReEzH/lOV7bjob4Z1x
X5KOEwAuqKzHgFgfnP9YFlK/uQGrq9bxaFgHbqh1Vi2E5Za0o6Fg+NTkhL/7M447Tz1WXrPts4pl
hA4EC3Kxc9htIYBnzlgamNaXtyMboZ2GFhEuVTXs5LnqPWos3FpWwBfWVA0TLXM6tyActOOB353K
x7gIT7IMv5kco/8V1s+8Rl1W5E2ArApMtgYPzZ5M7Z3IyVkudwber57H57DYDVlkBoLceHrFuqD5
d4KQ/X5Oig9RAY9RBYvTiRBWA5RE2cPAlaGbNKfH1iico+qnrVO2W74ZBMuGhFFZZF6avuiOtZ88
DdUIA7J2aGbCbtNW9Qbu62dmWUQlpZb3ig5Qjj8rqJLAfJAkF124T4tuROuo79qo/nSc8D1UlnNv
RhNkRRInEDWQ/ihOIp9fna4k+CFlzBIb96yDPw1/th9Qsn6wVqLAC58TwQdcSET/hoFipFYekML6
WRkQ3bqeKPfSuyQD4WydN96bgjFd8WZLMSNcQ6sUsZ9xGh4V1iM+FVaU+Bpjdh9z9jbMOj0rErVm
ad1nU/XqygoEMX0EUM3jVJ1VhyiGIMZz82zVfLlYEQ5W8IL8m892qj7GBO1RjHWTYhy5PH/OjRZ1
te4KHxYy7Km15T/XuhjXngv3wIu9j9SyXnTOxCBMCTu2xsbaod7Y1zOpm5lTn5TvdvTq40NZS/Av
DfO9jOpDddOBNKlDn9fvigEAiVzGjTqX0Nh3FjxcwG/ms0yb79bJ75qpOM4RRhaJlH4ViOKhqYpj
Pofv2iB1DIg+UwQ2nLokQjPzSVxIgreUU2M1JPNj2c/hsUCkucelj7LUYGXYsrGqWmfejbyH/hxW
p4YV746yjiZOv8Ouftemb6z9mE2jUYij7pS/JkChWYnGIzvIznD/MYOq+h9VUY3HYIzvbUZ2e7oL
ECvk05iL9MIfGIdcyCIw8fmlC+08eR3NeDkJCF2oByTBqERlxta/L/IHE8ApL1Sxs32F3ddwPhNW
64RQnJVkmuZzF/tPXJVE0qNKynv4XfFGtMhurCL1GZwxli4mqAPlIPeREsaq9Z1ryicoGt+7Fy2L
P0+zHula1vB5NsU7S6QEZLeElBTtdBIsW1e65StUyQnLf3V1xx63tGWBpvaafpU24YMvjc8uDpKN
N7GQhn321o7ysSTGaFMU5blH4BT0L9Rr/F1qEp1QQ0Lr8Tc2UhGycUhH8ns6yyg6Yr+5rzpW0VlR
PcceB0kHUdOWMyh17nvuNghh/QQNngW1GjKffvqoE/eNZcWHld5UvdldGlbVkWmxAuZcyWRMmGwb
0jqyYKlT+ytCJHHima+HZuR5ODpkZJ3eGC30ytAxdrGw8h0ek2+DXDWDqRn3v5FF24Ht3sEfCGvo
K43YMY07uIZ7bIrsOG4bX6vHZLSfAY/PK3iqFC52RhIJ4AF29GLclyCPPLemxo2nS+oAm/bx1zmt
3CAqerKd4NFQjHiHuH6pK0mWjAIKE3cvUvsuWTPu5yDl2ajbHfrNu6KXeA+7L0uOuEbsaQMd2VrH
JQE/Tlb+cEemVdjrAAEP9NXBbC1RWfUDDpS1N7T1VjFpXKfGh6/pbjOIKKv5aEZZvmoXNTo0KWoD
PF+uOzCqnUqkQ8nt8sPYfrhHeY3O2nzpXfsOItir6vzp0FSyuaoEkXaDMXPLjnikdHEQwA3o+6Y6
OktuyH3rcY+ZzmNS+fOZZIR+P8Xtc+uY4wk99yHIepKSpjg7mKF/ZHkwMbfchQsVYJ86ahGOcLLU
mJl3vc7exiHzHrGaJAaFj+saw465svsoLFB7yZjaF06Sx9RfNFBWiHOsHrA0G96OYvu1zU29U3PH
vWA1TzEbK/QILFo8hthsvOb4bAc/K5T8GxloODRDTM6LJ/TJHDV2ZX6a1ZKkpagwaETMliFJzGTF
n6HYWw6Ee0RDG6ezf9rJUDxP4Xfbey3yYWIuc63zAxUqWYzRZcJjdJrJ3zM6VN2CvOI1aqiFN1xv
nqh4rSeu6yPEe75q7jhBUsmIOSGvXAvHeMUSwcBBtG9CkJahMKXsJk+rA48sXKWZpzaSWi9O2WOS
qGCg7lzXY+EjcMlf4qB8x7vpr8zxtYvT4DaZO2hU/GkhGKpAz6RzhM1X6uKOKh1WBNEQRu/M8n9l
Td9d8wygBQqFi5HZOJfV/NZgeK1mbIFuTfhoHwRgryLPW3udfVtUJgmPo8jPVgAuGcY/Nibmt2XI
UGqKLfAilk/dV00bYTYf5uBMdHjIarC/UwM5w6M1ykttV9OOSS3h2uj51kC4mZRXHv1YsITUsXRZ
d5K0Bqj7CY6ENPTsQ5Q4j7Nu5wsr/1PKTLfybShuTJsb0nUgw/gNs+5AHBpjwrGGA3wrYCYYs4/i
Vttf0yAINUoZBVWZ/+YITqe66TT1fApzPD7T5C1886JL39zQdc9lnhxstCgQVZEQEiidXX7/hzcJ
kmcWwFGIiHQ9mB7KDbPadxmGTCJDRDtVF298F107bWU00TUnh8CsnvOps9EEdv7Z9ZKMJmTe95P1
ZtI4wLBhz42X+EnVjb1Twl3A9sHeQDxco1RZjCTF/WR50SmKxmZt8edUCqPimHIXDCZlkp+aBtHh
qiGULXwGk+89TJV6bhdQdG98jWNsA3S6QTQz4/XwvoycaweDdbsye7AduWAjVRRoQPqqv0uK6acR
gJ5UTUBNh6rs1A8qOEWzxPkWlbsaCdjGGxShMcldQQuALAm9HjkLqXaLcxYwNOXlqcvZ39npwEeo
dbA1soqNEpRgNqAcaXaHIy6AmxTja00097xdn4WGcQ8g3dy35vyODuq7mhbWCLBa+jiguDOlQqXa
YJv3401t5tDrJYiEvgWk0xQ5u5+RtZYj6lvSthfWVtjvdDeiKTJm4n982e8N066PsebVj2TpnN2o
hrhSGm/miB6K6a216x1HHQGMzSzsswJVBZ4MgL+oqTzEoAz6MBPPymOkh0qaTQ8FddjXCGrrfcRp
jIp6p72spUAKphWMLrnt6UxUN1BKTZbEQ1Ldun3/2gbO1eadxOwRX/soSXcDUv3M9Ppd4aCIobm4
NQKIMQ1WeBl9AmADxAq6ZQq3vQhesQN/idnMDpUldvMkX3Ta1cfmq6kbLmxA44AkLF5hJGdz2F2N
oIoPflGc6YlLQIMRlXmzUOEafOqWt236Y26anJtl7+0RzLmhnewIevuCu/Jm65iKr39yRCvvKPES
z9ZnPRlq3SEECXKWytnkXD2//OgCGRPs3mAkYkr/mBHDZoIwMyCpDZJtlDvfwiN5c9E4UrJZN0FT
4RGPzX2h8xvRyJ+ObaGjK6g83CYjYcRyp62ozVPUz8dF1YAwsjdvkSI7myox812VTM7ea4Mntr/R
2U3qAMdLXa5L5F5dFdR77p9oI4r8zE4ZXXFJxZAk9THEMvOO4MHjImIC+0i60sFr4ms2Do99PGyF
5s6OMbvX0jMvqOx5UAtRTmOVkOy/BwuUEYtDp4EdQIMnDr2L44cvA6CSIkVxFL6VsjQu86DRcKXJ
bZ2ygEtiGRwsqz3NGBVBT25wZsaHlGyxKKbDEzG9jSJDzmhoVf0yTQApC55QrQ5aUkpSQKuD35V0
heVd1oxcDwiZKB0uIdDXvLIfGwvxZWUDMwGpZY0ZzejyzrmBMnhV2/4mwT4bI2XzIrlPxqA+NaCA
VANsv+hQ1M1ZRvtsYjy3+ug5Rn10KhqbsMG4QtQZKW8/hp390NfWISbb8dx4xq4ZavGQOl5/JNAX
MoiTUvrnwA6R7D8BAtrza1Qz6KuvDPfIw0IuWbT1Ctloe/79F1X09FiRyNcMYVmv474ublkQkw1h
G7cVSKfIguiC1kDvakPjn/eDKziCljDojGV0J5+kQqOkO7kxWdhe7cIKyLHI9iJSLzoZi+tf/hGK
l66uFo8B8gpjXPsOYShJ5pzLYfDvZhvb2Gjn7Cp78p0DE8OeI+IjKpVfQyaeWFpF9MguEat+85Am
knCPhmS72B+fAkQVhAZubdeS2yZILpQvztY3KrzIvPwuy+0VubqK8JbuZkr1zRyMNN6/g5fsd2/o
Lm6csSDxYFvMFtd4hqJrqXeqMwMRe5XWLk0y/iMzV7czmsMNgJQoa66d8r4rHT+7YzvsFOFsG2a9
lIPOVRNwtleR+dCW57TW1TqU4mdWF+6aCFzTSS6RyUyvmkifwtkHnrWd4PbO5NUt+Cc0Tmb1IZcg
0eUNL6V5gPOY0VqgrwWJYW6nloYsrGZYJcLc4S9LtlHCEyoGa4cygLV5gMsjAlNCZhnqJuaEKD6Z
I+dJeE4q7i6SZHDNZEm7Hnos9GWHgUWUI+eEeQhIUlsXfXYq0NQDnycMG4EqCaRwROJCYU22Y37w
6ZP/UmPuafOtxOZmo5Ek0opXJCk0mEjKBF0OpDQVT3biTpiwcJ3JBqzA0DrW1rNDGGRgrkEFb/Np
/GDOvzgeZ8w/MdHctnpw++ZLWO4yUxXbZCwBRk3NV0vpizuzP6uR8EPDsCFeDs02aVAMhOXBUXRu
0oiLc1LMZHg4TCZc+2dZf5T8sbfSq9vFFYheTiJExg+eQFJIrjmZCww4zV24xUrCiLBDS9EMBK2f
rbGrNgmTJLaXW0JPj4zMGtLlTGOXJsweHMskqBMsVp55HP7hw5yXTLlM5Hi5SxJWre8Ch5TNfJHa
hDq5xvN0cdMcNN0wuXs7lRuy9xa/ovPij8G3H/Sf2L4N7z11UOIzQP4BQAbJTm3ZECA5DcmdTYve
XcXlyDZ0ecgK5wOs5YLgqF7fVwzgIFiKU110AAZT6EuZ1R3qkczUoGYiWUrSIHLG7yDz6BXytD50
Ds6dFutMUnNneF62xRBKtrGZVny5bCKjUSiEVkkTI+9mGoo6KAhwQdTeiqa58T1QFbMmhbh6nuK4
OMmZB80cftP44ybClscniV+lIyPOKeXaI6KTiXKX7tse68yMhiV2lnDdyqRIbI5p0o/rKg9vElYk
awlVYk7abZe+FBW939g2aodjZg/wcnax8VfRwUmi5F6bxQMR9FgHsugUeH5/9kDRjOPnMIA89VKo
D/DlMF4U08ER1mJC+OExG8tjlwMsyh5EieaDwjbhAOr7DQgtBiv8vHVrzTQl0RNSu8SowfJyKgRE
1cloAEaaoHLJ2VSLZAYCwgcJ1ZtyhODsLH7OJOIeM5O3Td5iuHJ3KenhVdlt46Ddp3Zc7lXrvdZF
sEH3TknpNCGcgRtnlySVufMW3luusgvm1+0QSv9YVclbjlT16I0GLzZhTlMbnz094R3h0EmbO9nl
j03SilM7Z/cA5PP7qhhvDYVqrHO/rEYTOVZeAWicDEwjbRzskqighCUaLszmC/RbwnHKn3aHpcJ3
EWfac3pSMMZof+S4QvKHHKq2aaBicmdn5NqlnYPyYQS9niLkk1SMsgNWWvCohoUDn4T6SxPp6UMn
WskAXi/NDze6II/M66/DTNisdDLJVhrFNPM6TEh8t6qU8VA2psvYFTeR17AJ6BGe8lkhGzcKxPOT
Ss7kDq1ZiaAx9W9Lx/lKOh81PzlGjGKilXI9/GYtYZWgOOZN5XkYoQu5iGYAHKU2xSD7dgs6MCC/
EhRLAHPLgQy3ZtRLprAGpycuXkMLqHwmA3kCMaLkV/Nas0zuq/ngjZ24CSgE0zy51Ismt6oANg5J
s+Oiew0q0lzCQcFjictpjS8byGDp7pua6G4r4+MJzE9Xb8jJ8Qhwuy0a/5DNZnljJjxWI9YPypkR
73IzKfG62NEYBbScAqX4Vt68N7C37/nuM2yKuBr8lFVZL/yjNdOgQjlcYaLHSwlDv22YpkuhSwKb
pkcpp63G9UG8SvIwzS0644BZU1nMzhYjNcxOrFlBBSyE7/I6kH1/KaL2FXbpiSKSj6/C5+xaFjib
gzLkvM4GtBSu6zEisaxiZ5boFJS+m2p1W9d4JCIxv6ML+0Z3/kJEF5YcAEGWpDmwiTWcI6JBIrd/
DQbrRcf1lp2Pu4cPdNfSmpVd9wrTyQY9qEghmtnWROMTIyScW/JoseRYE6KFHlCEvIy9vQ5i+9Fz
q2eCdg3CRX76MVaaaYqHfeaaV4KtONFaPewc8wXV4HTCog0gGHUxejvXhRTXxbTJUWZBMXOMU2So
H5YsmOERiY4Vl2iyFvt3JXq96+RkXfx1tKNzGmBiJjEyk+p2Lrq3ucY6pU3zGM5k0ZSl+R4mTn2D
vJjZJh/DRM9dE5K8auzuWi02v2SAfkuCzKfqkhIrMGo+wYh4si+ZK6eTkw7HGZ3/2gfzzHeJ+aaX
ILesGuPH5JnYL+zuBElnWgK2Ox3fDSl1eY0oeU+Sy6cnh/78uytSYBct3UhTXsTPRmbF2xARtZV8
q9oK7kQpDg6caYFq7NbIetYtlc2cNhMHS2ITSDkVUfeqwghW3IVkYvnjXYRbHX6VVmd/EjWRd7xg
iLphADG3Q++WbbhTmQ/x3rLekjg2cZA3vk3eg++fO+Y8XC85w9gtZJOXfpxvyWPzdnUWvaHWCe5k
OQraHNaLKOYuWhhoXmvitAvT3hJ2/pRO9UOqbETZsnook/ghwQ8HIBnGezo/YeZBnZdhV6PY+wzJ
PDOYi/BDVM9Vinofe0xKSNnwXXryOoW0cBEq4lVHZz9ENCB4k7t9FvhbapFkjxEjXpvNfF8jtgsD
2o2RKKPjvOj92+qmGxgHD4s43c1reClFvgkCbIyJVzRb4ZNePFFdpEj/VjHJRlhtnU+7aZ4Ha5kt
lGSZzt7IF6rwTjNKX/KoT/OUOgcWC9d4iY+OSnq7FJZDEeXDptW9fXCD6th3ydmM2oNZ5Sj+Itz0
dXNTF4h4HMk4bnC2yTz5e6Xqs9V17sZEa56pTh7ADT4y0MpgexMFtykynMMVrnVwB+lZ4ta0WpKq
PFSOwVA+BwgNV0bojFiWiWVP/V2XZzEF9qEYFysvopzR1/d9xSKuQ5IPQMusqDU8WHgU28g3XW9c
10Qvg5TBYFdfwsIxDo2D080wUDb02pxXZMA+8D3+TPzoW+vbAKvJijgN8AUOUyVST3FHSmLHm+pc
N7m4THZeEfxq+pvCVT9ljrGjQ9SgOwj0yq8eQO2Zfne1dR9v53J4Neex3iic9dw9w2q8KMRf0NaH
l75BhGQY8l5DZ2IUqH5Wto2uuCD0aMk1nry3ZuJAgxy/nd0Jn0fta+Rl1AwFduK1laUv2HXjY7mk
b42qOmZzZO9wcVm7ZIQyZi+TEu72tcR/sY9SDEio2rkbXecoR0+tI5nJnQ/aN7cAk73t4ARbSIt1
uB0TNqcy472no5pwcAOM6Nr2xS/0LzPlB8o0YgPE/T+UMT0WDKAgh+rwVczL6Ib0oMbwHwTifhII
xckbWbbSKyLIVVa2Uw5OnaQu34CDmlRcvcUubUJKXw3OInnfY3VDjVaD/VTGc9/CIhG1229NdKrA
UuqHbuzuyKL6wMtcrX9Xk/wv4uf/IfdEVfkP9J5cUuB9jMMvNf+Kqj4p/6i04v/7V+1n8Bs8sWAJ
BZFIioBz/E376f6GYMpB6CTMRea5aHj+S/vp/mZLly2d6Tq2bXsuwSb/rf0kEMZzCKOUgWk6gfXP
aD9tS/yRTwbxQrqg+aSDYsj0hHChCv192oS0p3y0F8e5MxjGvVl8h4mu75OoebYG0rpDSDLoiOdd
Q37QsSbGZxqG4aHn4LyYobuUsFxPbcs0ggDXla7s4hDhyYjn4v+wdx47kiPRFf0iCiSDJrjNZPry
vmpDlKW3QRtfr8ORASRAELTXZjCD7umuqiQjnrn3XDr7wfzukxpb7yK6q2DBI4IZ5NiS0P7QBbit
i4CWPCgBAf4z+EQtnSym+zDNbHhSIeZzYne3LHCAQ8v6xffy7y7AoIm0aTvWt1a/uI+EFn+1zbhs
0yUXp7y4g8w8Pqo6ZpELcDj0KnCDcTK+OD3aJbeeS3bilWCb19zNKDgvOkNZn2F6v2oYt8MJAV6d
meOjl/gFlF0cnDg6Qm7K4QTQ3j93S7euJYaTm0JcWfLqgqRjuS2D9HfOU0p3wmCvOism6dQi7tqt
XXXbD1BJiISITk4ZdixbP5GM/tZ5/KqbaXxNSrj0xLU5af7Xjc11rosylA5FodSckGWMkChtP0uI
vBv8s6u1BT3KoJi7oQPNy65ktH+XSihlc2w+l+bJNeKeXUSVHYkHQDxQO3c5A87tHAwHOWJtS+0k
BhOdL3u7wPfVYfenm/B2mUqfHf7qjSFBxAUq5zvnwAcB69VomkozOGWLBCxv6f7k0AkbI4QYu85/
6hRbnenjrTIF1fC0TDu/GKP9JI8qaen643TGlMYUA3p3FIIIvc/9LEGnhTw3woe4SwOiiGZ0otw2
kvHbxEa+RLt/tuPpYqMfQ4yG4UB9o70DD1UtJotG0jJoHOEtGGIIvXLJIQCAzvW0ApXmzSM9SIY2
qWnz58x6sNpxurKajnnDkhJRwoSnncwnAy7PJY6bYIf9oMF6mJBIMdbnjLuHJIH8qObGvnXw/4U9
EJoZKTUTILQiTYM+BHU1AuOqj/ZCFNlRzAQAGU26sMtx1SkJ5p3ICrym1OKMX33UDBlTnzEwgbYl
rb5NHMI5VP9XzQ2VP+EvYV0rpgDDbO2UbNYciLi6Ap1S7KuRVh0ihryzsMbzYg9nz6Onj0yuWn/E
K1pXn+yZkjBC5HXB+VNTpDR3KJSmm30fBc4JevTC8l8xWxkYHRBhhdytY9TIz0hdZKmu/WBmfyFY
aiLNA8j7mSxFaMicwZ0/Wju8lIGGd1EFDKNJGEYIw9ad/8hvS58xp9nlp0ag25rb6Qnvk7HvJ/s1
aaR56nTCkmc1ixGL4m7E7D7LsiVcTM3yMCUmiNwgyE/S0q9BvHw6I7lQRq6ZwI3eR9FsOG3UzRL7
JHnkvxQwfViS5HKOyzkc2/bLjTqSW6a7CuP9HRNAVupi17iq5nsb/A3ejJI5QnavYlK+rKk6a8Ob
96JsmxNyeyan4tSoBsfa4Hv0LnRmRuFi/Fbx3RLP5g4fFdQJotft2g4B5Rj3sqjeO4GQwY/0j1vq
B6Tq5ZdVFb8ePmkxpu2DNQ9q13rVC7k39dmIK5Z4ERIqCAAhgg3IpFX5IQULDhA9Uj82iRfGC+Yr
l+qv8vCHAafKdzmd0Eaj2dxLVksbPeAPn+lHOLtXaL9/hZjJ3BWR8MPF6MW2wBdI0dOfq37azTNl
vxfFJGEJde+pJN+lnfWrhHhhjwXn083rM4bAM91SfSreRGeQv0lA24Y+im3ygFVv+JsHNlydyYqm
DtYzIcPBTM5LwyxP/0ztGpgb8qfRE6BYY4z9kvs4fho+5e0E8Hqf91fUx9d1GfRY+4AykgOFvRI4
DfKv56RN77uYVNsgyrCyDsehX/6WiH7ZTUGCEiRHf3kkohtYl/xxZgIh4ghq9DQfpeU9ZoH10Kza
fPJho64KEwhl18tKo0k6no4uffAiBAWTc8Ts6Wzaim1bV7tyi6X0yRQA18ZZWqgEDWIIzNSG+Tsd
E4sxGqITxmD1mbtta6O3GrqArGAEp0yaotRG7Yl9jZQQoCgCe4SEKBotpMgsNi0KUwr2VZvMT/i0
LetTJmskd8vRjigP2UZ0qExqc1l6N5miwy0HcQz69CHXzUyfI0DVT/n+xAva7AudnnG0s3LoSLB1
sCR1tE5GzOPbElTMYWy9OkPdoMXo4dhSDqpFfiK8vRCfG4dG2xvhJMpvhSGfyy52N7hn4/2w2pPN
Zs0QQHmCbJUyeECwMuVWF3Y0O4T4tndjw/ip6Bhuz9NXglUZOSK0q9wZ7hoKCyjqzt2EdWNMyHYz
VApnKtO/mG6xveU/AjVnyPSVowp3Ayx2iNHu/NoYYq9a/Zi5ht4WskQiiYphBuNZgKbBxnZqqkqF
eR99+hoAhoTUgp8+3XlGdOMkzrjxDLRHjFdfDcc/zabbn4t3mTo/HoKEa40SjeVQKDmrIQir92zl
Yzq+O231vDKB2+Z+NPGuk2lVbcbW1AwQutPcoad0PTS+ZUKn2nj+oXdRoPU5QynSTc64y6iQxnOk
VtiRpQ9TiXNdHgurLM+2zWLRW75tt3sbAmxb0h+WUxsZvzD+7qJZXGVtmz8qzEChbZ9royhPFm9r
aJm9uppwkGU2XloPyFRkPGty1beBG7zQP+471dGzlQNQiSJjSVX1R2Kbqv2oFUg3c/I3dqyT0Kyj
qywTJrUCX1PdVkit2xd+EuhfCuAnk/NNMg3LaFG8kHvQHPEuwQIpXWSLSw3vzRW/c0C7o03676Fa
jrM5fVqmPI6BR/nU939FC/aRdeVjR1Cv703NzhLRsrERs1pL9TZF1Z0wG3xA6ExSL3mRcqXPEQDz
2BJH7nTDW6l62FIW+kwgZRMCMCDZUU/StUYmi6W7Qe/a589RQoghBjl1kGxUC9X99Q2qHVVl44Ea
a6vY82jFeMpT+WGEac2QvdnKflkOhot2p+jXOY7Jj1VyKPWlS/LETP4BTuzOFa99NuBPH8Rl7Ors
jI6w2ri2OFFWIZOYQOSvi0pT1R8mOtclMbN9a3W/qxRy75m/E+pPdjKopbtc2Ge4CPR0okZ4wKqd
G7DbE3b1Uay/O9DDd0DQ0h4Jn6PL94iCbAXNtpHZbgnegEI+Y5KxKrTfFcImn3lKGFU5xWjDLopR
0Bd4vi8/Seybtmw/hJZHEczX+PV/8hE9Q5Wb9PAw9xChPnW8dm5jfLWu+6A6kPRZ5T3JZC72g2Vp
UDQp0wOz/4nG+gdxKCM5iwOwU+2z05bdedEWpZ7Yd+PG7WFKuylZ2dlJyvnVFdljdKXMajyi8Ibf
bf/l0pQHwyfgGLUm09l7kMihbmD2OmZ043U4hBCl17PPbieKrxND4ieXGRlUxcmcSawAUkQO8uhc
D7NzGd3sDrXSriKqV3rJNaJQlhxL+RXEvtyNet4x3/yDehUrmBdGgoTHYw5KgVQw1iKFiPVZULp3
HYMr8GWnZJILOqb4MzDlsHcMfV/lHgoBY+/h7Jw5RZmSLwxM0em2mfWh8CmnLHf8vt22SXwf4/Bm
MrOxnP7eVcx1RPBdwDMoWv01AcNuTeNkQvFPK+S6k0UYuyvQzCgmn4Jpd6CDLw3MNBndc9wRGuLG
2PS9PHnJlb43iCZgCZKwyyBmx7FxBvQIafwg3S9JfwtdmRk280Iaq5F5ngeuDyLQBO9fP6Msvs7Z
btYUfyhQDqJuCHqdoBFQqa+78+Yio8+YLy+Z1Cajtnf0iBUr5RfTVBzG9KkKen8/BWAFAn990CJG
4vpjjGib2uoT68PX3KZPPgAOl8nOhlqIOHOV8GGW5gen5P0CiYaZIoMPnGybPvLck9nLj8FX6dmM
PqpMzJeiXz3mI8tIqwu+3IWhEAc39XsUuqgqqBKDmrk5o6gJzmmV9mHacJWOTjKE/Oa/Xs9XxVRN
hyU/TMiJ8T6s2oosfTC553dZZJ19v6C1ZNprFF4augxxJ7lmabBb4huvt7O1fBYW4z5m7I/OmF+s
3GBkBPvVGmz7uHRZspIUUerxJ08FaKxs4QKNhX9J6jVyd3ieSBfYy0odS1QG23HySV59AiJ406TK
ujieU2+zjGQ6btGMpLF5VIdSMMZLm5vK54xSjPWm8lFwb8qljJjc8BhwTtxMaxJFV8OWQphBL+G5
N1GEwIgcG7kZBEebGLOCCa1+yXN1R6rDl5hZDunRf6phZ15iO3juQGpv+3hoYc+xF2oMvvGeltgM
yoOKUhBI8zDvEYjWsNcNBzwvoRtsmDkObxafpbGcXnXu6UciSQB0dMH1Mt+Q/JZiKsSwXCDQnhQh
QEAPvaPC9EzsyrQRivGr5cj08A9UCH5IBIW1G8MxQMEE/f2XzAnnBYl2dS51xs1z3WljXqegoDii
OdlV/xSvHTg9NmsbT3f3oBu3qVd3R6hRh6SxQHP6vOe9tC59FRUh1pBuYy/uH7udZOhv+jlHTCQa
gHQem42lIE2Lc5+vDLd/dC0r+MVZ3V8Dpll1iAP4yLQ8Nib29oVuS4JdTbpnp4d4oXO5pj6wsjFn
44o9AZEsLIO3lYt3KMORoVvW4wP16CrVybMjYNP3yMe3Y6X+cdY9jEcv+GHXZFFBBmFmcLVWHZgt
N0iRljOgNK35x0qT10nSnQwZd20F7Y+umq3dmOgv0XEBDdTH28lxPuwlKPcJYxt6aMKKXZbXJSKy
nQyaNwMlPBwplqjDKWuA6xAdhoqT0h8oGNuUsnxlN8sOqgOywpEf5ABGzTwkgSFlK1z9RSujlQ9v
744LpVoJEYd1ew7gg/3hAlgNUrwHwKOop0OcE4UjmrjbSjv78DOx3nPNp1WxcAQPdQyW5mS6qKwY
zowh27CT1bLPbtrBCQ1toRKxQVKV/Y7d9pLxYCa1/1E55O/UjqqfJojNm9GmKQHBWKBphAPko2rn
ioK9mbhVqCOfOphWiK96gMiFeyiv139zdMLYfrkM9CtcscMmnS8BSIZNZrjTpvCDx5GDy857Bjam
ZBvUXfvcPZu2jP7MTtxbJH1t2hnZyuAfifHApFUHA21fbLLyfMIlS6swo4TXUfvmzUwq+lWMwYqW
PbsT3QAB/Bm86qDHycG+hdTOS9UVPwWkUsYV+jnupznlnvWfPMyz+znym91ofkeK3qrm/yFtuSSC
If9uMYocaIqpkDu2YllJlIzxyqIZR1q+wArmkFVBcW7c+WUso2siIhDD24XezoZ4Hbr7MbcpmayF
kJhq5glf4foLej6O7ze+ZvzCKSiUrFriTd9HVzLy65NevLDJx+zIs7+vjQVUDFufvZ6/5kFO6Fep
T6sW1UfSHWF0bb0U6GM658hxfNTyctLckUiS2t6Ob8fx2/OYQ1Qjz1sMKdpffBvj0VrYJR9w/Hum
GdMcJo23t8222PTzn4PEfJ9QPKF5SA5oO59gXjZHPH9AjU/a6A/JhDewFwiffdc9w8IzYVwCyyrb
+6YzzUvk+oy1JCjruEqh/2K7GaLcOYNePmthIZ9l9DbyQ+Za42O0UOsELIX3TaPjUwxTnZhMFjJU
7E14hfcx3o7gtMknLClKERdk3KgHTxNYIgvRI/AkNGrx9b6eqz+pv80R5lReqPwhDsad4363Bmlg
fUYT4GE6hHeRoloDzpGP0ZMUnU3zn76LJHkoA4StXuOlp6xkqzuzH081Eoi+baItseoRSTSrnAGJ
epSRco65MbpikBQwalmdWgxKN3xF4VRSPMZ2KxnupbvOLj5RuQPbabqTSfAsRGrIqkMC9rwugs/F
4lmyixdrcV2miygmJr7KzApeacEovstTX6wLC8gx6K+sg52YHYBR1YS5QUQqFgU/au2NSdyvZWfs
iiznUClUvWK5moLkp7W88aYafocJNFnjZY+ij0o2+TZGBTZv6YSPsCColWewR3QaP2bebZHnRVg4
hApRjbhutQ+mpAyTZPqMgw67Iz2ESOUzvg5302lMP4lTvJkT33FVNp+qs6FKj49yVOz2gzNCkHFr
ci5vS5Nho1sZP9VIRuBQPOhAOjsNOHljBNENIXnpnljYVWhxJ9uu349e9Z7G/k+KoDrVhUEHguAn
RYha4abY+GPp0VGoWya/dE+TMjcVVdayqvmi3hNMazDsD4PclnxASwk8tzOnP487JKCJ8uLyKDLv
sPgMFZ0REYIv15Ehfxkk2+YIjHlv8ISE0IYV46UoFBUXLxew3FLhPxVL/EamIzmY5fLRt+KV55Yf
SIkCoCFyN3dmhm+Lda4iFJtDoN4Gijqf6RJxM2B6qOjmioexbjgFTPudLEdy8+YZWxLVnIheQPSG
nY5fUYdQDJOzOGoed/pMhamgckpsbCXQ5aC4xSTCyBxUQrgErLF6VBkpBZBcFIQUz7U20PQz7szh
EzQ37QOxUPZAt6fbEcGn+1bH1StKem4ICkqZwbbtYvFuGxQflNPsmscFaKBxQzLQbQ3xFKPnVYnK
hBaHxdf6nBLVZW5iUutHkzKsUWdVB3/CoB2XvTXs/HI4TQ7Z3cys95nhL+GSCLiTE7FpDeGwk+1+
TxkOMsNcdi6svC2i1nxrm+53mj+ZtrlqMigYZmRQDUDObVQZNsohttLxdP7nH0DF8TPx+oc5HB8I
zb/FOoFp7fwn6lSEqvDVaPiDs5ESjpiqMPYZezpT4mAe5IGxOR/nYMcCGb0MoskQt16E4ZacwQQU
7RygHenrfQ29l7NuugTpGvrLWR+Wlf3mL+KxBzcfc/FB0eP9q4eA8GD5urhGcZg8fBuTqKge/Itb
i++8h7glokZyODbAjaMaEmj/lPrTY7Qw8CkdPItjfDbBn1NJi3LXslmF//lnZu0d00i+h5HaFiUk
9xa1RCVn0o19RtAyCOMMKwIa3a/W5NuLBsLFIvc2IKggJK0XFLUK7pIxeyQoDPtQPRWQ+++IN73H
k3xgr9RsgjpWWy/gYdyKEo1iRXJkCBqubaDoEkJUY9eFvl3YmGflHjUBEphu5XHZzIz7MTrLykBS
9w9oUhpmyGi+TTE49x0CR5SOiJe80cT41vjH3gvu7bogR3HUvD+W8RIEvOWa00z7fFhNZZD4SAzi
EndXja70xteU8KUed0D5X3Q2P8RG80NiYbf1ZyoRxd6qQVuLkSR99KrkEfXJWcX5Y+bzc5tcYwSO
ePBH53cA9R7kvNmQ9fgTy5HzerkxUFJtnG78wTi/67G8kcnbfSbi1ZhNoGZODyervCDXfbUUkl2G
PZ/oc+2NYSM8kFSu0zGf0X0zDvxtEFnajeGhUirJI6xQ5+XZroyD9CBzK4xznKC4CvdYxrFuT9V7
1vDd+on5t44OHAamm+w+dlcRHWuErSHpRyNQel3waZZw98Y+f4jaOWzd/F1RO1UZWwxXEN1lUCGz
RvFx+3PkVL38mcu6uVsmPt44yr7JEQfIG3GNtfNvDXiTsU7/GRUs+LAAUtlhrS6dYe8pfmhqxsIW
C+fGavsnN3owqWKISuBJ7ZmMbCR28zEd/8rVv4TiiCWi5155CZuexucidEWyUx6/FgMvA/p9zuv0
o12lqQhXoFiirl3aknM6egf2CNm+lcRgt8Qz17dFgE4rIQh4S0EZjnjEEEzIL1noo+Mxpmy4N5BT
g3tDS1ODhTpqN2ODpdwc0CSbIDPP6/2iL2SqRSG18oNXRHcU42I7BsWVBmFjFaRkE63nTfg10xTl
TN/bCB5maDONu3e1+DHZKDMFjAz87tF5kla/dw0UclPqIA/278mBGbe2giHbaffgIdqhsCiXUOr6
0TCzzziJb6UA4d8v3JMWDLBN58fXqbW1nOq5HviAlVv+lYJ/SRp+1c5ow83i2o35MIaGD20Zp+Ni
jL99sL4UExcqyKprH2xb793x0aL16q0CZmyO60IkRyaZr6zC7/7t/RGAGek9WqSam66tfgq8layd
oLArXzzPM3fUGM3Ic6x9lqxCdEVZpPL7LPjr4vQ3X1wRRol9J8gHXrBAws15HOLinZQ4SXwlf+dc
DSdqi2EdSEifRbIyarAPxPW5AXVPn/BTDipGGdBtY9v4rLP4Fsl8R35lwQFlFDdBhjOcm2ugvLJv
Us+7VeiC84wf7VIkaxRUzgG2flhsQtGkNe9mY7wtliPCsSJv1V4Na4iYKbSRDE+m3GqjO1tFfUnW
vEzRrM+1xBZqJsb1hLPd1MF7CsoNo6BEFNWl59kXNxN6u5GMKy5ike8kwudkJOt1DpKdD2aeRI/l
0mYmsyf3UeOQ2a2M5bngcwdf/DHVCmQYbHGctDwNVjufWBbAOHTe24k1VidHrGA0cFNDEJTme0uM
DFq9VT6ULiSxxKLY9J+ipL/0ijep7nu5yw3z05wBaJh4lvdRwc8Z9z0y5foxUflRZyvQp+Uyqixi
E834E34tMOgmLLT4ommmmc9lvPXw9sw9GTfrv6Se+21HQAsyYmYZE/PDAYL9W0zECefbf15Xttbk
lvhgw31VPgasUD2AKrXn3pM1g+/Gz5M9EswjC3oDkib2FjKICiZQ+KUCbFyKFdg0GdjfeV9mByrq
hBEkWnjp0escNKpymnEfVhuur70q6HeSOj8F7y7kFvCjyWur9a6mO9t204jKKijum0EeluGuJoSG
cyx+JhL+3km8H+JXHkkauAOwZtIFsd6o+eJThZ4RKSr0Pr5/x6dFzo340xPwL+vU+rbq1ICIbXwS
t7n3TdCbSLFPPsxSio2Gvkk6Lx6ezY3rxfkuMMHd9wp2aBuN38MMG529w76Sy+s80lsji2/ZoXFL
0k1lAsI5RK4+uDj+tLc7Pycp1kQjmj35KIZS0AB2hUdO90c9ZrcIzx/6lBARLdCqRWG5RHcqoMa2
sWXNVLehm97aIyP50kkuegyu0y648sfoVjfyUnVch/l8o5IGA6793siKUQpOmLyyL9xhu650fovA
9TeN2YNNfS+I3kuWBKPRYr0PqcYAFLzIlqpOM/sxFdo7e+EtTmga/eoBXJ9xcHPvaKG13dDk8RnT
M1d2Q8NYpBojIlbQZdPjOtgH5YhtWYkbRldfHXup0HGzR42IHBUpI4lB+x/WiGe1ubXsTtMvsA81
YPwytB7as22J9rCyiJ2sfx/Nl4n+Hi91g+Sel9HR3qdoxmMVEGZcOfBkJ9s7J9hlULPAa2yo1DIb
X58FC9yy7DsLETJq4K3LY8p7QLXv6zOERIIJEuAcPq/MhGvyuGYOMbDstx4Y3o0js0f21m+QqNW2
QFJyJK7wAR0BsR/1lSrRsBHdE7MEKrfJwK2/nrk46Dh8U++pQbtQJz2tMo73MA6mt67LSCjK6R1V
+zUT+7TVzEFCH/BvGRHE3Jfs4osUD8osIhaVwFVr+9mUDoDm2qQhX4PjiOlq1TJtU/dYCE68NiHz
yukgjo7avEXGejLGdb2ZzA9Z3JwbzdCsXZxtFZsf1ZAAYqhIhara1flKzenUxqciZ4L5HMQ0Rgub
MY9xXifzSQXOa5YxwRcGlpcZ/yfhuO88K89pocgctotqb9I/OAFiXaetMVs7qPmmgVodIzw+Yg9H
PFTH1deYwxoLfSIoBcybBULNLq0kb4DRwr3JC1p8YJCkAafTWu5GbK5aB4dzhIypyrpqj7+SUWCj
j4vPYShUhQl0DYvwnZWM3DF86lDwzC8ogK0wMVNObNhu/6+7q9ZEiv9Nd4cO7n/mLG7oo2ow2ir9
r4I7/qd/E9wJ+1983wRG5ttgsWz6j/8Q3NniX6zVwx84nu/7whH8yr8L7lyPX0LTbZoYYkzBSPU/
BXdwz2w4ZAEgMkRyCOT+T9l6eOf/O2WM9TKhfzbQR4tfxCv2XwV3bYA3P+XvCSkL7HJmlfuIJsC/
Zgt1K7H4bpBux0dpklcSG9W9X9jfOp1WR6lmx+CS9WI31mEmm2QzWJ19KTSw+zT5iETHJNmd+32D
1UzOj0Ynaf4m4yil8dhjiy0WjySb4MHm1cZ5uKzwVig0OgUwSEKVp4hX0a7xhWO438XVlz1Y51kz
TCZBnfCzyF+TXygSZ/8RgK29a2tcMFOTslawRcQWfoKFLgZik9DnYThYAdFAISfJ6MRSr8S8JHuk
x7B4/Jda+rRGZQ+OsOXN65YF/4Dp3Ir4owKyE/Xx2m2NP+29dljBKlWfWju1jzVwFiGn6NCH7j8u
BrVXJXuPxet/Wjd7Xjp1N1VfkzfgrRMI612EVK6tdslUY/FzmULgg2PIexYTN44aybUaQENjuWfz
scrF7fksHKYGY/nSex4KKCWu6tbf9SbhyYnJkD1fI9UnDdyLG9XJlnMMdwr+/3cOSTcL5G8KcRhB
Eng1pmebMURcDpMpik9TA9SGT6Qooj+nYtlE3Z7BN07PXcyAJPanD0de0ISaO2N8qcDOvZmwOfcY
bxh2jRu1kLJUT3/WTELqPHS3daPuOumh07HvpqRnK81kexcY3VVt7pCPt4c2acjOgxam2ma+vJQj
k9TKGhVQJ1oeAqI1i7xtS8lvczkMLraSiXkOO/3XyGse5jq6JH4WscslNluq+Ym+8kiEHftCfiOU
JfG0wpGlUFcIy3bm4H4mUT4cHeD16cIsaOjGSyDZpbMyWNeSxh07nHoXeGYKrIOej1jyIGI7KpgU
FKW8jiJ1h4zhRuCjPsy3ta7cjdEh95lTWj/QQvKg0uy7iXAPm2xmo1R/GTK+LRcTsMjk+ld9XX41
LsYpN7mrJpQHfUvNF2PcDSt3ZLjS4brgLL+aE/522+pZLMZnWpUUp24dECizXo0OojxSTDaTQaUR
Dy8yqsxdkvLeYVx7F5F8s3jaDmlrYqkwkDxarERMZFldhuvqtCzZz9zFMF2c+LmT+cDsPX2ykj6A
UioMnhd5xRwRwZAX4fab3AC6ujMzNoMSh5GTPRYQI1LPhnuV9EcDA9bWllO9bZYXi9RfctdnB14P
s3DMNYnDW1/Ykd6p9fIGUqXDyUy/W7dP9rCKSejLTXtvLN436SzyQtCKffE+MM04VyPq1DN6qF1k
jagLlCAGSxvBvgYtzJhV3Jr1uc4a8yBsawFNxwjK9FuK4D1Z9SSmd0vNPHPKwpoVgYBBcKWt6n5c
IVZuk62zdHaw/YRqXvXuvTO1rNI4BhKjRk6xiCfTWyYYEIzYmcc/gjhWnrgdmD6mMPYuhDUTl8Ti
u/nLVRzdsl67mrPMu6EF35TaeaWgN3ejGi6GscQX0rCRwy3Tk1fJ56UHUO7U7leqtXuWbr4TDpTy
3J7eGmABFxNQzYUjn4gK6WQUg5Nx6cUgjzywgLiy/qqdgvm8ZFbo9nTXuXC6sBkK+iKa4tCNEWTl
xn0TNDVoU6u8DToo5HacHewSJXAWd2EF0GlDy2Fue/3ntpY+NYjKSsZEZAVlA27y665G0OfWbUaM
SQ5PJUEAg3S5ZWeVv7bro1ul7QvL8k8kqoDNdHVRlrHx5DRcRaRTbuDGb6tOD8esRILrFd2+dSnL
86w/pFb3lDh7RaEIea+8qod7N5qbPR+IgKtWZtHvFDBZHAviYxi2rf1RpwFHwbHid4S939zgXiDy
IJYXtbhN6M3sUQILdJJuQOgHrHe6TEeHPTjP+MImETWd1e6t7uwHnNzFGtlJHb8l6PG7Y14Hv0W/
TlnHAVjWoUx536b4VM8uZR3KrV3S6ZNwaoIHGRVvxmlQW4JD0Sl3H2nW0svGAnqhHF51Pb8uraMI
ZwD5hyOaVCJJ4iJ6LtsC5mKquMBF0b2aU8PPgHSGFiwK/l0UbTUnbGOJF0B66SXqKbhl4l5z+d1A
tmseluILtzJ1tl9MN9ImiCE1AAPsE3QvCORKMujLbiO+Gl/ExM67iFezlq/BgIEbt/ZwIo7giOT/
th0i7y6wvJ8UjLqY/ZPko/aNobwuo4BSGMOcAxwkBFq+yYHasK2xm9sypQxI2/ylVewY4oD2qxXi
qOoJLdjCrM39Gu0h30a8G5Uel0uQ8V/lgVaEleZYvRX+7O9h4l0USpudGxRcEBxAjqa1GLIJJWuZ
X9t25R9ct74b/KY/1pEIVSYXPKIWJ+Cy7Gblzl/lQWdF/5UHnbcq75xDXpWPJXPIA8XwoWWox9VL
Fi0+H1z4SuHXteOrZuyaU/1h8ABcJguesyjKW2SroEts8zjXi70lCujewZlzx6bi4AeFdYjRz4bO
knxP4xhvLUP+epL4WKsYzqJp7MOIJtSOMv/AdgKCXTOGdjPfc7/NmxaT8A4QPQ+midVSjXm/Q3K6
jVUCNMEzccIS7aMtbmGmHVeKeZfZrou5vD3N1vTbrLuAgWL/SbfiYVq/IfAy5SGOuxmVqLo1U9e6
rny33bD1eMvgatY45Aj6YoUSsLRDPfLHkhodRfExQvogr4y2hhRh5MdAa7GrXpdeFM4yk2fHot+1
kZbucH4j2xb4rlo7+pYGStxi8McLuA6AIVMdk+hKhEZs/3DevXeR6exUWUOfY0BBlx7afu+FUdQe
26p4AVjpnNoWvDY0nrPVTMMNK44eXRA+d7MXFoZ3Uu+GWL1ZWNuv6jSfIQ5g0zCqh0ZKsg2Fbk+J
GR+I5nXu5AwHISBPk59CJsJgtG3iYiZ+u2qKXVPZZETWa+LXgMMgX6Wr9eoQTW+mUdgbUHPMww3z
NrIR5PasDHaGp0/kw2+WfG55zodyly8oJog70nl8rEj3sUYKu3L95cGx/2aCDU5EFByHTBElUM0n
x8dsi1psxiTatmEkUB9pI1FnywjsfbZ41A0a/UYLObMtznSsKLHc5Qm7JhymFWoNDGNJh4X73v6D
eoZUTLfL3jHvq5lMJVuSXox6TYf5mH8OhHttnH/l6Dy2GzeiIPpFOAc5bEWCYJZIZW1wJM1MI4du
5K/3hRfe2J4gCUS/rld1K9NL6jlXZ4HbDKE3sUP3hXzw4Ivuh3LMw4UdGe8ji9aox4J7+SPDmYsd
D4ibzmIdA8p5ghEJR0edA6GHrbPgvh2yC0yKlRqeJk/szJCgERtTOwERUq89UXlC8lCnP0raHo1h
+FDbBIie3sPrwAoZOu3MATl0v0oQxSw0tsc6mWIqphE1aF1CCKdxROsQ5B1eTXgq8Bks8wBj9WXm
nAdHsEfcyXdWxTA4yQnJmp28u54wxWT/W7mUdNidYaA8BjVIjyG/qphgeU+JdSHZsLCEILXIR/xA
xgTt33MgcZUeP64PP7ssKZXfqT7yI04qHgBRbwPizgXLxIJlNEcCi2Beep2MD5qDGtpP30s8lXsn
1faLSU1UtVam2IRKsNp9FUZKgPbFnlsw5dla8Nw7N7cxwsYHZuQvBIa6dL6NnjbCwYQWQgERRpS7
oN5jpxIHLEPfu2GZjj+ypm/BMgsyyB3tpANNVZkL3VOvJhmmcFZrjw7BmGUDhM/uQ+KWh56wlqNm
HpU+Tsr04iMtBJh+VLNPJp8iBpzP5txTRZ24wSWPqkHEpBqaiaxp+1RVdfpkKGQMAiodZvSWFkTq
6qYa404njPmBPoyNmfoMXuC+LsQcQk0V2a6bUB8wrkZ13q0llFp6LjFFawmc9jLBHAp3hhPZJMG4
pAVb/uqxZ3uw06nE9RaJJ5NwdtQIjPnSVIIyMqZThx7PAZOsbs3BVsfWg5csnekqBT3oT2eCkv7G
csBgS8BzF6ppV+LtbrYIJgJL5Onw2i8Z4z5hdxPTgR1czUEzN9KE1keUggfLA0PrzyLKjfLXQfua
SnzBaJOUpUZWoZCu/LjEpjJvUeSM7UCI6kHY2nPq1O+xoJxGhztP6iD/yWgLmglO8NrFlZeXXmh1
XMOyoY16IV9LR692glJdSkstcMXcC7YLaL8t17G88TaUK2Wm+VjZuYjgvTD94SPzELLbpR3vyxJs
TKdDYW3J1WdygrQQdO/S91G73eS7lxYzCY9jWbXavnOwUNAIZIed372sgLhDUD25UtVEs92tStiF
FKZGJOXF4dKBbOgwe7rBFSbZrXFZlCfYtx/opL2m2m6goCksudOzsm9fsoLPfVUenUm8m7JON7nv
eiGicViIZMIfRh4s14tH3YaIg8XUNxc6o32GWysgj6T8ck8UP3JzJK++TF+DJuEnjjd6NL0/GsEz
xktseQbGP6vIP72B0i2xPCfD/NHFSGlGc5krGsHN/Oz4Oi/O5cUO4jc/w/wHDuvu6wG3O42HZ6AQ
1bUajl6k67i6suR9EO7/3rr2XQl6kvkIRgAGItXTkDfPtLJJFsSEsR06ULy8f059x6NQcdS3c58E
7HszgcGN+1cKUc1K7C2vpRgLVhD6nIVZYR0LXyR8Tj0DiLS2bAsyLok/f7CepuFV0UoYFA4feT+c
p63lGjYrffsNF92b67HFpvlpOTIwHuoeY0/r6xCqQAw1dYDBP6u/uwzdtqgmdxtYRNpKoNJUs4ih
5EgxpteGlk90RPob5FC+u35+57XzMQ7nZAzIYhHf87hh8NWlwV4fvGPtl798hLhw4S9FKsBkwEC/
////rrMRD1vHo5rqfY+oifGFHXhzwbwSbAsvHTYK2iI0P7r3Zq9ijZs34WHog3IlfrabSadFkcgd
F0MMdsZEb6qTTrw71roi6hADDPEvts6FPPE9ohexuiCB4e8Zymucakichf2hQy8+lLX6YwCneigz
RCA1NvuxopZGdZW5x3PwzIslcgbbiVK8iTkYhZtqKKxSEl0qQNL+37nHWTBc/5rlcM3FOD8hlucF
O0LHz8NqFNPZAOjL9mGIg26tM8IkYCliXwNfpqfBEszsR93lOpgUhEYaMVAnWNg3PagiQonDtuvL
P54NIctI02ONM6bTWHMlI31SS1xhkWlvdasq6qK6G4SiKtTL/AZ/6imgui40YSs+sDlFnTao9+wp
/2obXmJaSEFAsRctHYPo8FB5LSBIuvXZ5EG515jcdroDK7A3g7+NS5RqMaBTT1MmwlkOdKsOf1J4
BNdFA1Cds6fO7IsaOAGJtnzFNBfya8S56KsLLXkPk0nbq0VrVMkN72EUXJ7m5AKR/xo75iuGCLYi
efBKhgGC+6LzhukZhJij+2aXI9mA4OedomdewO4ju2QEryiKF8DJjHpnjzO+glOXGbwcZ7j1LPNf
aE3/N5BviDuGJVCEDJInyZ1+6YdPPh1luNjtceQ/5CXOlUI6lJgsBM7VN2so1Ki8BXG1NtHlp2Yi
XjpAzJOZ9+ZTIixJKiaGhdFwfuRquHV0I0zmiVUwyJc6XggF0lZfmAP3CTusneFmxbHNXoXQWO4f
7ASXvbR4H9mFjzLmw/ipDrXeyG3ahU4NrFJi36n9nLpXkHnqnuHkwP3Hw7lI+oCr86wdwIYQpEWv
m/Aai7GQAOSAjJh+va+piFhS2hnK5ugjPO69XL2rLijpXyQmIKqVsiV6b1MGCXMCEhhGP2oHAFtE
ps66iGs0mAtvPWwMgBiqpsrMaZOrbSOh2GNHsrQWTz6QoKtueqeiL4vHUZO3ounC2TXcyxJj0zWZ
oE8uvXW62SwnQ3LtwRMgxouV4jpoe+h7lAYYGEzgaGGrTcndYQcJElLUAY9yOUQd9ZUb7KIdqB8M
2kAAfqiYW3aTz6FUeCassnJ6XitwVUbLMJEFe2u49hWDBplHaU/hqIiIdhlL0r6xhmM5z48ZLZUP
Zlp61JbR84Ngy/7RAMUbLLg/1pQP1ZxPQ5WRU0HcRRIu4b4CuS1zZhNPud9JWw3nojvBzOq25lvT
rMAed3oce0AJAUYQHoeBmlTX5Joy+/Gx8N6Qt4eL6SQfuHux/pjajWBIiRGhfDI4Fvl7ksJDm95B
BVr7yokhWeglec/1dl5czC1qhRryRLAtuvg6OZGlPlVz8IaiTKhnQHwrKAXgm5scUtO41K6ueObk
ln5EbOpek2LbxyFXqGtpex4sjvjIt8ldl4GbpQcR4UnREqOC/c/Z/c0bOTgG87JPB71/MLE3hgun
BB5FjitTQd1I7PFUtNiBM+z3O5lZMfWYUMlo8tvj20QiFG76UE2Lt5NsbFfO2MDxrJibeZyuGPRP
CTg4XtDMZ3gBvuuhPNPgJbc8Ys/8YtKCtuCGMc4AeG2HgJM2OYQ2wT+W3fKlqfKqy/K5Zb140TDW
lEImYA97fbdk9n1IBlTgYMCxX0Yyd4KdvrQuelLbgwApT57XqKtjly9t96rruFh0TwPPp6X7tEzJ
W1nmvirj00xD1tZIcTnEmMvyprZX3KMIl/x7Hjoi3SlJkbQFT29yAj8keHn9BVLyYogdX5C66DoD
tonSi7V3IlznUT44SbkZrIC8h9054WIeLc2YycXR322hQ7rxdHSGBfDkQjwq4da2cUesMGnskzUn
SQY/hUj2dBgL1T/FNXTuuaPuoaqfiKyR6SNKAsLXYbOKjbVO+6gnLgBAZGUkWYhlKmX7sTjxzZz0
W3uTdj8eNLRCMtmsvvVq2dIsy/dTF8dGM/5gWXnxuRMXo/VPY9gp42W8OLb5ZXprZwNrxngI6ELg
0jq0/PShRF7IowzHWU4/2tTeMzzOBAk1htIgcCOo5ve5Y7vZSSPdYFkKdsr8AIBG2mXCsoWHNAlL
Glm2NG6lRFlzxdb+xaxI3uvWkzAnRgzLPFRgeDbJhMImZzB4abdcCgOycwrRsBwqcDnZi+mb+uHJ
WTtGuWY9UjR9L0pxGgpMYLhkrwaX3k3TeB9lM/zDWkbXHIj7LWI6hxjqgD2nCqw1pNpKK2h3X+iW
9YcO6SxN0j0IfgE8beH2uOjJUYLn2Y7YlkJu0bCb13K9Qr1OnoHjjPst4aeLHPs7FQjmzswdykDw
suJUcDfSnu31pqfDHCqMnWm+yym/yQEHotW4R7+oCUiPjGMNYiPnHnm7wD+CsUn3Fl3sbQ2B0xUO
CtLY8n5e6ByvZMQoN/Dq6+w9aCwUVaaL2a/ukiWNM5owJwPWQo1q2bOXf0kpnQYbZLYJg4IEcrgk
TG6mZQ/bMV8YCR36UBuTC6BBq0zrQxOFR8y6C1drQqK/5culxLOb3dDJASr0eC79Ujvw59iVhYM8
OErYfw+2znuBi2K1d4B17tsx+xJGMZwGrzm6DDScicFvBo5pz8xzGcquiUq3TrmPNEx/BU96kY5X
GiWJjqTYh4PGTUK8W1TPgjTbgDlIdk3FQchS61Lh6QG70BzECDrY7fSdbeTGW9D96fUy4MIbyy10
IC3FLeo7RRxmg/hO10wWm/l0ohcDRc2z8ZaYVKryFerMMtxR8Kz9m5Y/mfGr6h/PJzP3ybyUl1dX
vLcdiKrMR4WrALerWvJ3BztHS+W7l6ffMhb+1oKrxtzKJXYyM+es68t7JdgYpBatJSCEVCXoLy3p
CK4dscBXcF/rgM+3TohtHjQqI9i18KXzka7JTmzJse8k/UDBoOcRoP5BdCfhTXujcr89Nfw2TvU1
OV2/8Xrzw4V8tPsLkuCxp4zxkgUW24sKlwul8C6q2NDspWw+aUMZb0H+0azmU80QaEJNMe3NtIpo
kPGOlJSEWWOQ5HLNH6wYDtkCYUXEWCPG+i+cWXKXjh4Xj+mP3zE0l641nosMY51nEKwcmsYCVcGx
W+J2v1BdEfaz+c4Tx4klcW6Tyv7MvpF5sDU5N2Eav0h3fB/sr7nP3gVRZEiItCxw5hkTf72BIByW
R++w8B0RdV2ceZ2Q1F/8575NdpWXPldrcwAwDnHsZYIpXWhXBHR2L0K8mkV+mnV7YYGS/GsTMi2O
gvY0KVDA44DLQVv0yGu7v7VUdyu3rxWQt2ygdKdQc8PeMQhLy/CPVlvSZAcSuWnEP/TxF0ZjGvWI
nZx8mzcbPqK96vG4Dhb9sjK7aQzIILGtXQkZgfQJKWJA2zsFDQQ2GYsvFF+R29WvYN1Y5815muL2
6BBSWHy8nkb7ODQOAn7uhpaGcYuRa09j+VrBghuww/dSIi30+vjaBbN3MW23IpDUMerptbwMKUyI
RYtpNF9a7p/OTwFBimUOnrsiZ41blbzWAm26d8C16tG0Ny7khl2gSrIxWTKjBoZj6ZMVQmN9mZR7
70wA9KukYSYYjDSklBPfFJJ0sP41lIuTZwRRUc34bfBY2RPIg1pxjE0pdn67Jb6Re7cY5glLNa5m
0i2Kq1fol8J7qTxbXFRJz323QETWfOqyk/oy9AzbGXnBIDT6geJcfG0xmghFJ0v1hdhyNuoysgl8
1fyuvZ2fx/QNv9NDz9XCrbpdkTRRnJTk+gGxUzGNH2dpWBpNFw9wZ1DBZ82gX77RfIFUfYcpfmZn
sK2tu40o7LKHgwgLSQSdoUmwINF3DOx8JrhBVoZF5VsufhRluRoD73oSNmxiDbb0JXAb+RhXn6P7
VRPLEFV+xcNBsjt/nvihDpa7XyTaMgfpfknMo2Zor6VFvdQIuEXLzF1PXxx6OPKoMcesvFiXk0lZ
SXdXbwWc417XEbr4pJG7np0tZ/Rn5bv/Akgq+Amj9d8Z7NZHZEVV34A+EYDptr3eXpJJXb2AGDBK
TjSThxHW3458kw8d0ie0MQ5/AnzvAy4nya6B1e+D5WKf9vWbmuCWKDo0O+eltp5cqJMNqHjdFr8z
PVCWy3fin6q+CgStLMCxIeqoHj6y4azDGlorOVKRY2rm+C4QZU3tq6rjD8cstgrgD8tqpLK3lQeK
nSKcctIPh3FYq7EwhTdWmPi4SLDIe8g3OQVm1NBCytF5kdK8FuPqdqxIeewm/DDJf80eZC08Up+g
cPo0zeJtJtIZ+Gk41xm9VlwPNaRIFEkRwiuh2feyyHebdWVXfVSQoDuWL61RHXTgmB49z3nFxqb9
12MT77u9aQ5vc8Iznm3njMYOA7ReBllpNt9Yx9Fsz6XPYM9D0n439OZ2zvMdvLtdLXRgc9NLYubv
tDwrBDWYdwZ2z9ngs0tmYImfZv1mVRBPrX0irA5qDQ1X6yJarWbr8dYh9tjqU7LJSIjiNdbjTBin
FPHJsueIAYQ3WoEGSCGeuMZgp30uAMarS2cAGx14cU0kb3N1Q7d/spprjvc2YF/ZtKcAQDx2V6Pj
u1rTN/HpjA2lPx9+eyu9LOw9uS1wm0EqjHpAhiuOnGmEhOEDMKrIacZwSS+W6z/lrDS4RDzQ4fug
2fFWN6qw7hF02wWDXH0w8l9iDyiZ7c52vp1xjYKzEPZ03NB8CaiE3XEwKB2gYgEjv2Eh/AMmHM1r
Dih6MIqzS7ABLA00yFdWH2sEC3QkSn8JIKL7t64KXBRuQVuWroZXBmA2kfw4rI2Szt4N8hNxLS6Z
LZHdy1gDd0x+ey4k/KKXETJgquWnvKpOeE4S85Os6UPOJsMPa+POJW4kgZjjUEoanDdJd2ssLo/E
F0tb2M+KM/Glgtyutzms0oqSnQUL78MymZeGZ6S3Vq45gbRtrqomLNtAHop+mG8IYAPf9w7gF7yp
zB3pbM+D9NBChViGH3z3pvMVi+8FWNgqEtBlvrGDwwx7ogfLmTWRDkalMYqTKZkk2hF7NIo3f92p
TaJk0c9MTGwUHMPBWm1/pROh71LPP2qkpk26UsMdgfFQ6zDegrG/aYFAZl/wGrn1FDar1bGArYpz
M3T1/p+3YLdFQN+Jluv4ktTbpoWAQAf0tsdSk9CQpF6LaaDYG/C//LYoxDACeIpW+9sT2vdjnpUH
qQkOJvO1kgacbYjyfWb624IWJpfXLYcMB4S1TNvGmHfZlH9rcHsXy0EcXOYwyWy02fYDZn8UlxRY
5NWB8OthNHv7IUkdFNXyVNIYlmZPVtKjw+CRr16Ld39x7nJ26VUyhnNQdSz81hJvTK+2y+1NY1lB
rAPIF78PV6bSi1RAlXm6WFsWJrRFWje2eYcR6uKELuRaeoS9/ZBO3vvkCfwGqcbO2LxoJS1RxX6k
IYAr7E8jSfYG84OXGzxK04n45q5P5mMfOFu3GX8UQvGUqdPsl09KTn+HI4vYt0bmb26p4IVSWDRi
Q5iwBTAZlMnPgA2UkiEHGETKVdOGMyq9KUz618n3IweYNT4MVGQn7MhqPxDQO7N5J1hlrfuhABwT
AH01MeGBPurNqPD8nUjMLT/Wlfmz65r3HkMvzbiHRiM6aBY35vKrweXBaX7sDtPG7H234MgeppJk
Qj8ywSUAhkFldmWGaYyMkm9clchutZftynYG7tCDonFhzyRW90rYebfQu2DzQbdntdPB6+rld53W
3+YC6XO9j44eYlIHjGYiRgd6bpfE+sdkYwHx3BZoKUEVXzs7nMGU0p08Gv2wlvfnPh2MC/YJ9t4d
8IumsN8rzX9uW+PSErM/reAfpwaul8MEBt2sUk/xptT4Ufa431PjvZRSnYokoSzECecc/XPkwj1Y
Ygew1+S1ln84AmiYaz6WcLTfqgb1J3mBSuseh4J50exZIiULS7oiAPvlcxHThsyHaKa4DBBLXwZc
UwXKwS6QTpjUa4todVf9oTQPaJAbR49IBAJnw9cW3CYUQNBhL5mu+D1cdbc1682KzeTYjml3rqrm
Ulgk3mkEm1akqrORGQAcO7DJl5IuERb19rxVi3OJfkO5wqMLW94Y58NoeGz+bdpdFMlELGH82e34
7oDehToRxWl2s+YfCzCUsrXdVHhkm2l09uCXeeW4KwqydJN7aOWH+kihWNA9T/m10DYkSJ16oaSV
1VqwYaczN0fIEjuze4eaqIZg200tnrcs8rEZif4yD59ZL3eCAazw9J3psGbOqNsxPv1pwM3FBPE1
MxpK2x2xqE93a6W7Lvp2tbWpwttAD45GpF8ukTGj5zYtG/fclxlbCTHv58IMWNATqXAhnwVx+duz
kSgkqBjsIMWxbSAzLBkjoVLfmum9FbEOjYek0bxiajsM4RNr8NCexbWiPcStpqNQQHUqwqxLftGA
m6DOFf6xnvNfA0NmaLU6z4qbXqtWfTbxTPFQ5VxdPm9H6Wn+xmydKSynYFv2xnkssqvvWU+zdO7E
O15ETAEEwGYPB1BVLyy+ofKacUvHS0YOHJxfmX2aTNptELm2imwCO8ToHNoDlY4n3aXUdAHlTFIk
KcDVensMWJf18hlf8/qnVmdIZkbdAfNZvVmcPR9FwqxP/HBOCQ/43Y6Ss3vNnozDnFTDs90BHaQU
AvA/kJRQjQHA3xe5GuOqf3ofP+aCMIKrbXPXBPLM5dWYtzXaHV1bIRmNTWcvQG6r0G2fdU1eAvZ7
nWG/Npyqc1pectSyTTMyetW/E6h+FE46vZ7q4aQN/mMKNybI0Ob7HzjgG6YMuinB1S8sO7sG2+vH
GlouxN3VnqphinSqDnUyrIK2tmBJOFepLxhY5L0GukbXg9yMKORm6rITlCCUZg7Ot2UpQ72LJOkY
if2TgKPZPK9YBgnFqMa7pgvS9fxSio9tTUSetQrlcBaWZD8zVEgy2oz4/B4xlROM/LAc+Q6QwkRE
AdnSLdrWXZAh5D6ncWLkIWH5CQJ433P38nZTLrFahrIP6egYcFCNKRsORnTpvYr23LJY+r8LZoXZ
W/tKzw/ZmosJRqrS5VMzFI/CvaD0s39QZ1+Xe9zPYbK4kWBd2RSHwfaeB6/d4MoMXda1MdJbmZSs
RbSoaz/Tmb0g9tDW/VvSuUpebtNVbMwWnXBRmS9HNmchAfcLmyLq6Sm23ZK6IiNGOEZbW+QemY9R
qaqzTUaTyQtuSMrVbSHaomKulvyRTXOnn27Xj821zgycwRlxBt6Mi/Gc09aEZ2Not/TfYW1b6UGJ
fMwIIC0pWWb8EVYLfx6vQ3DJlieasMhvOJfOnUNV5Xy6C8AfgJmqVYywIq8ew1WWzomw+cEuh6ws
oYwpCltaSbaYrc+ArzZpV6EzORpLTjuC3AeZQ1UGVKmtKXp6ozCSN/EILl8aZ63Gv8vB+afIGRma
7Fo4PlXe2pmbBmkU8OJBqApMCKY4MqlOxGQ0vHFF7L0GLNIAJsFMkAZ/ze/SxHRk+fVTThxP93GS
tJRvKWMb4LHMJMW7Qmyb6gnle8+HyzeMcy6ZLoCLpxJ/dc2VN/Yy/Qzcl4+bZA6oMtZ1swiVIkel
+/KvbSa/Tb7ctYAnbTFYVTceG4+9k/n/CEqegXkFu0RL3mJyrviSP0jkPQ50Yy9GfcCusJkyBAMt
c47jpOTeVu2NDqdzk7Bi59EXg7uC0NVd4b2h4+OV6CYdp57GC3n22+1ikHQkA2rqWG1TmzTWYALo
bKhlHBZWnlAD/SB/FhJvZFC+B8NXUHxQmvdg4DXJA8S/8czbegeDxm19znW1cUD0wpD8yDMvbFlP
msmbghKCAfiCB221knnaU8/eYW8mZhMWOj7TuadjKQabg9IcK3migOCl8NEVdFnLbdf+Wn1fHtXI
2EiyL6NsgisZaNhs+RlsmzdeavdIitktX/w/SffmLA2BRle7L2v/tPfd6Oe2xjVJv0c6/8HUzxNv
r3c3bSu9NjIs881UiNB+8wWrKcztdm+zggCUxibud/Ks16LMI2cp2DiM2a4O/o6Ez3jrdwyYFM4I
mA0gtOOcVR1B4gG7LIu+C+I6zRRFsDfofZqNKTJG7zk3xM88nPIs1vd4xI4wWakm5FZZTEVETL+Y
00f2QCyE8Tr6ozgDP/X2aTA/aXpOcijuxYn+H7Aq+ZEAMFd7nVfYNO79wY48Fb/KQLO3Ob+zXXE9
W7OgFqaaXnPLqOYVwVrTfOF9+yEmiB9+bKCYjtpT03EroyTyqevsDSMRSklyGuvuVFULTJBR3hJy
2jQlNReuGAezrO8t3FdoINODUuW+9PVPzbK5Nhu/UFirh7hPsK/LD33VTwq4p45x8hP1mOYWIDQA
ZuNBCPN56ud9os+R1Ta7tMYRsJh4nNITtucHADlbD48NfqnPam7fx7YIIfLohL8pSp2al36pDpbF
M2YZv7LrIq+zXvmHyaevdoZwQ5aNW3Z6R8Vm58EwMbfUbo330mt/zHEoTlhi712gh37DeBMnB19P
v8B2OHCDnBdm5rO7/KFAJN76mnwk0/No5DFd2o71xI81cjN9my7DecEAusvZYOiEulfkEMexxU5p
nGr9kc35yXCqjZMFZ5k0n4CXyPU5EPsqZoikQBz1HrvSIIjiPjbNAD1TYXdY5VfoE9R7B0GbMywf
Rg0DCLX1twX0FarMPc1pGAcz4U3IliL/87CYXVTZeD+hGaAJ7Ziyr9iCcWop6yR83q6OA7Q3YPvm
DtatLOuz6QRRllJcJUN6HB6k/jZjkx46yIYmP34ujHqyNW037O3mudblfWnG68SK2ebi3AXx3W3B
T7mMeNyPBCUZlJHa6bSn3njTGsDsacC1GMamhkyi/MEkNQwvK9ZxcSnUMsFjrhXnufPtE+DuuCha
c7exFr6BzruFAlQiCFuaYLdPldJwsfpz1hDac8U2SCCaWPTCaMlR2Xwg+SVHPBQwRe34dRD6NYDp
pTg+cvPseyzx6J0BeZE6B8VSt7GmA/PMkzVb587meZV6B+kBSQ9FKZNhXzaRT3C48dJHauw3Wi2j
DhCfHK2XxvKxFNj3BCd5MumHNHnNcMRteBt03jFlEml0HAkEnuLqX9s51wU1aF7HSNe+V+hVobHU
h3R+K1L7ABjLi+bK2dvGD33ODsRztDjHV0dqyFI6h4Ww3V1lOSdo1i9DoVZbKSvKakheCkznpITT
myaoBs1uup9/ZswFQ1I/m2P3QVP72XCpeW76pbgtMzGIKb7PrFtoJ9v7cfAico2qamSFGctsYuuh
eI4nDEoZqxd7lm8zK98wY7EfayfZ/+qdtouHDwxHu7VExki0qI79nUtNaQ/XnFLubZmqqJekmnD/
Lkv37ZUtQc6hO/KpRuRJmz136ZObDTQr0urc+uJUrU31wjzOthOfYvjnD27TfQSdSzsSGmRJgda4
0CDF/zJI5o7O2o3Uzn4UvX/su7VMPAexribmNhjVh0anm0ZS6qpNr8sqmarfgIBLwE3I9bNzXGD9
a/JTWTr3NkiOgyruyVsypKcgfm8mmnA0Ei6CsNW08jHteeRKPZq/XYB9gWgWWGnYZ9UITYVsaEM3
dsV0TbpqcSiNj3mkSEQHGCZpUAibab4wZrYYqzGjsffzdlWvaeBZ/FeekTx+sg2mgwbPVhg7XdiD
inzwTKSpjhbs2jEPnWFEVVqtAQrAMMMiwsBrnyllQgvL8UMOf0YSsJSyLqfZCY4qG3iAe+tICPln
9sVv2WRbS4MY63HidaYLOxX7Cf5ZJkecf2BGSgo+giK5BJR+l75jI97ycve9M98T9hvx87R2L1lG
v7Vx8NCI8mGYOBQXt1DMyljZiwU0QJNzW877A4TsKzMdnjJ3g912UxlyX5bpKobwGEL/sCAwW6YN
NscQU+g17dYkmhJaFrc9lr+kp7uj07nT3W/aVy+dXnMfe0S6hEwIoCtL3PCxKri30ZoexvbyEmOs
9GiTMicsgK7l/PD+eB0ggznN1+RC8Yy5fJVql2ZJlCYjdbXeQ008cDNrxQ82+JXft7N8LfR6oKF+
1nDIKDbRfvJH4gRk2/ZZ1fWjQ3mTHwvs2Qkfk5lhPHisWDWD9kcoY05pbPNsucE91gR0pWgSz8mx
LPNjUAQXZRNwYpyMze42O6hnQO2QYV4b17zO+YvyION0iP0Ufhg1o/5A5cDY7OZOPxmsgec2fW3G
V+nRpjQdhO88jY7YBVX25mszZAhgubam6IU0HvvJeKS8K1JW4rH6bXf+yncVP459SWqDS+rfjEr0
tJDRZP7Ny+OMg9v12arbrE7GVw2bgGTtNBZ0qcEj4precrN3IfkCDUUUQp6qlhR6fm5vMl3izbVe
IKi+5iaY2TI4m+xmaBG65DY27r5lTZG0YCay/trOBiGk+E0Ud3f0DvS4bzkwD4mK/9QZVgfP2Fo9
+zErf+b2jyEneyEGDVUpLaaNNpCSYOcSla3E66RfDOVGOUGh4Qbi9dhm098H/5HAKD6w2X3XkIdG
WUMbwdqQD84ZXsyIWlY/Kt3ax9zDaqd+0e2Ghp50P7XOs2vkkPJxaoJuIiHRLhi63X3XeegW5L9X
J025LQjQ2YZ1WgscHirjx7csXM8FZqIEelJngAOlu29x7LPhZydRGkSnyjcxIlDAcLmy339HMz27
yvmGSLx64MOu0++xXoZjgoTKjZsXzt7oAO3RqoNZpRDbEsWHMzXEGr7jqnsRseToxFFmeb+JwfVy
qvJnPaZQzpwOpIv2UBAMpX17KU8TLyYe+MfRU8feReIdWVXw0TCqN1RGHvziJW0FY3+chBbXCcHN
jGb4nUHzejF+Fsn8k8vIXAzecm3yi3BzUFZxYfz/J2PuACllEsT6EWW7+EUZ9W1oOxqX1L8hWy6W
Y91nzIOYMqLG1F4g9Gz7TIv0hpJErz6Z07IpjU9LEBhqfch0RnUUa2WXL4Z9bPoGJs32B0fwN0aN
nSNZ7jnEAbSUy642WHeUE1M2R5EWX+CTl4c+b5+nnMMM+MtDPlZ/BTXocVP8tf36nz/JTzsmtqiU
RwSDV7kS12xkDfIfR+fVHKmSBtFfRETh4bW9N5Ja7oXQyFB4KDy//h5uxMZu7DWjmW4ok1/myfqJ
SmLmSgy4ImKHWYh6T9zDIJM0S+eZvmsjhFlZvGVQ/qK0xz/L94Tcm+X0LBZUC/SxttPIE6ziXN9q
ToTBoeat8Xz90oQ9XHnnn8koqe5mI3UhnjX8F6pBeEmCk+Ua74HV1sji40eUFKeRASCFaKD0ccNh
iWS8vTXjBnCGuYjYbgh5L3t2mBjhDcDF4L9lxXAg40dGl8tvSgnRIgFVaNi43XSX5Jgh7+5s4MV7
qfiMTRP3yVwtGrq8V4jSjBMKIozjS8qJT1Jx3rH3hD+Gy3S4OChWhz76mpBAYd7IDZ68cEERHYxZ
j0ohQ5k/roOsbosMcsGzr5di1ZvQqqh5Ieq9gJOywvd/Qhd4RRZcKlpYiW0RHaPBzkMe1IpNL+qv
CixE4++yUFtoaboTiCZFqd3d3qORN95W6bhmfPSUuNkD/8ZzQnFiPhIz63N86/mmYNamrIartAu2
vKieVJLcdW18o+FBlc2yratzPMT7yP0mXXkoafEsLZmujXmkVLBbh9ozDpjdVBAhk5L2qNGusMmr
rRsYH5XkmUJhoEjNXGMhTBZ6Zh8rd2cX5TepFXqx6fSiBuyLe9UzVM9i3YTzodqul8oPvpUKdzHI
46n9qbEXrPrc1zlYo1z5FW8myS4/9x911J1HmS6HrqDn0wGj2UTBD17ipd5OH9QRf9XIanbJ6AfX
+J1ssiLrDcxqbZlYuEzzTKjpFI3er4tsQU4T46wT+Ec3f805DVdUbVS2D2LFq15rCrrwTy8N71GK
j1aa8ySMl5NHOXSLXe0b74Zj41VndKsl+bqxh7vs7SsB+UPiY4MZqTQA3bSwUCzCRgJnGx9BC+jC
YIxM6GWyisdgY6urDSiwtJNgwa2I70wBg6nBezE4+ZBTd98rBhcAMDGARv+vpj/N+J0Do4VhdPOp
G2Cz+jJidyOTlENocfGifI1RYg+ZnKRhuOPoBlcNs1r7IGH2VLroNWY6Hrzae4TmI9Diqz+5tLvg
c26YEtrFP69kBob9MzMA8DCQddFyOEn3m6E6+Wn/bFGh1XnFNs/YHaley1S1bBnt5UbwQuXjgmjx
sxc3ZyLtRFRqXgMTL5bSNmGjBXi4sPvq4jSZ4UWleB21iMMRYWvzHhkczawSRTiAaVgsQwt7Pvna
XaYlh9yJTWIlyafQPiOk68rOtpH5xWzvOPT9ykP3wHx0SH1SqKHFB67ujsL2ZLrX+RhmiUWFU9x3
pzeEZaUQuKd4DxflRozzAGv1WNKalrB7rlNWtsjNL6VkTue19b8ItrmkUX1M6peIb7YWcumUzrPr
8StEIyUkrzQnkIdYCsaIysYGoYFPNfhD29YP80tweKW3IUpL9DADXtKNTDdSDNmwOJUFSchbEDMh
GNdgLU/pwAZrSX7P55YfU1qgP2smbc7GS8HKhilmVZF/SVOkW2OM93Ka5VEMehTHjKn30QBUD/P2
iXT4poDeGcRauMrDeBWlRH6aS5qnKDIxg0nmPpMPzQ1o8F205bonzy1RngMKOSBmJaAYU8A1L2kf
73WDu30xvhDt/NfkcJAx7sZDdJ305l6EB/ZclPrsJlB7HAu+Tw3/xfaw//io6PjidPgUvtxXBBID
rAb2VPMsgRImBiw2SZa92oRHGP0h9QRnjXxCHWVkosloW/WhL/ynTr/X082yjd1cEmDgo9LOrQ/M
TFsqAN4KkKw7IwoAOlqYK0yFwTclsDx6DEbV1tErAsXulzJMNox7VKqHbYr3dkIhdoJ2W5UfMg0W
42xOtcoW/bM/QRA4cD6hhiF2d/GQvpjI2K3TPbXBQS9udmY82Q1d28JdqdkiLonUG3goDb5nb9q0
WXsZFK4H+6KZzh4AyTdj5k3WILFzJLcwjtAPf4iq7laVXIcmCBeA43P1CxqaLAODjKwcT7FZbqx5
hpqGL3RSFmZPnptLuTkYML+R15ajcLcM6b4K4dBAjffZFSdOCM8RocgZnvTlcYDWGXTW0fsE4bYt
0XvbIfRnI/EXBkidm9qyb7oLtly5TGMHxZScxaitKpnDOpIbXTCEGLt1nharOVlW1/I0CkdsLRtk
eGlFSGbh09S653TIXopR+9BhdWqqPwaB/qJxBfXDSwTTNgE2n47frbLea9s+ATZbxSFAoDaxXyuD
ZT9VYDSYiZDu27Lt7FoPY7wTHHPKhcpHyVbRBnTadAACXYbchnnsQNg3tUaI0dpB3PbAZvgPs4lY
bavjyFFDFuaauMeONvhIYAcJxngTYlQxMhhZ1V9laW++yRQm4aACVNSxpl3L1Yue95mmCtFEqTOL
9bKhOoMATgOzbHw0kJStbLyV6BcaL400smvKhljU2j7xS+Zn3V4GHSI056eyB4vvBc7dQMwMQrRV
eHcsZ8CqcW1ozdry0gARA4/MQIVDCAp/ILHCXZcUuz7seowNaeTc++6e64Q9ktpHIE1PioXRrInI
z+Uu2GGtnscwHynITL9IU75PIyWW84ApQSsa84knyrE+nTYjzrzNClrJAb1y2I6ZyI6ljh4e5uda
006eFVJK8qHCd59SqCLOvnxjpkC0RwWdORLGtkKiZo2a/uWOfh1rfzNkcJnDZaGfgr7bZMidKQjx
yPF+lCATS6JNLnJPv0f1hJG+RlZR1C3TpGW4qVxSQEyyoPIvPCJ0XRQ1M3rzE46suQxKXASx3AUC
clue2AyK7WidMFYPn7k1bFTKObcIbpCQd5KraxLqHBh17zmV2RbAXoCTl219xoVoIypVjZb0lg3x
vQlIzOM2ItxQkk436m80zxkXDC6Hye+8AENjPXvatkUA1qR1pifyQPzkgL9052EfkGnLI1zdAu8X
3xoCOE2UIOlNxLuRw5XXLKKWAJtFkSjhCO6q4k8fcfUH0Uk1Fi+Dz70/3An9zbMGgjb4p+ItUi7O
IsxR6TKgX9pIZkNmeBuQ2SusAwv6+l7jyllxArPVq+SXnopTnH5nwcONd4w3fiOOTHlSPAvOvdHc
/5Pl23jIrmK6xWN9SDr5o2nmEsPpsm+b99BSBxKexogjJs9tsCSCM8lsMMzFK0iQW1L4lySJV4NV
PryKyk02QU3DWh4an+Go1rzzp9akrzj6COvDQM4zYIujZZ2J6lnG9jIbX1yOShn6ESp+t2VMwhGw
W4wkOLpCWz5F5N3xuS0RONZ+lxwcAHtRZh2bkJFCXR9GXNNUwuwjeGe0fh6C4DfNILi2GXapn7kI
KwufXPU3IJ3aabSICdPb+oEWrzt98jeh1oZT7MLgz29btlnYYRN7b70xAbjGX66frBWvFZpL6IAd
500yYp1f79nqPrRRW4aq3lWsMKr4NFMB+OdJl9UDIjjnTfuqJQT5kl1cU9cEYlLXU95Qy/a53Pl7
EzfJQvbiUkcCK3O2zgVrl5W6/S0eyEqblMV3FCEzzTrVQLHdvFsJRYQtuvAhAnLAc+R/MsC4ZMOr
SM4hW7I2R4J5M5zkmXJs9O6emwkKFkTJmC5SEAW7uH+ZV0HgekAmx6VJ15qb/rDBE6IYoKn1f1mR
bzVGvR1dT8aAP4CS3SJ5McubG5No/YuYdxrmgFvlWORPDVfvWPzznB2og6W0nhs73+pAwdkbOcC8
OME9xmDO7gTitFg58tFb6ELjlTO3wSRWVfDy2IWwxRoKeQAvo6myZJP2gtORJPdCodo/zIUfYevw
Typva0TOM/vNsrnXNvPzKCY3n5bjW5x3f4ZjuAtiK+0K/Em69FAtdmb6zc2L1hUIhBlqBL5W5mxN
82l0sf3oB+8CtWDbEWk7uT3hwb4VF1kU96otnIUfVu+qmwvf7Myj/nb80atwwGZMSiyIfGoXybKB
ttl79jVp7eCZRMbc/c5nawjrY0qn3xjQjNQafkGKYoKalBLKo9yq3MDW4eYFHRsQoj04dWK0KXk2
dGc/IJAhqHTfgpA5bE5R79ziCZ5QecvSF6bt44YRJYbZSgnq0uoMtsLDZnEdg389CyDUisL9Rpsu
pk/V7bTq10heimzfY7/O/IeBSXGkJzkOMjptIM4iXwS+u8jFX2q8t2O+QS1TggtTvnT8vXLAhiUb
qCN2+TWx8NOMCCAVXj1jdprX1i4onWmDgYqRMHBSyr8xNvKxh84xtN9JJ3rxzoghcVRXB75EgAhZ
3HueZs3U9qPtbXRjC56S9/6QlktgKEvZ4HEqNoR5OSjdVY86eK252Ff2L55iK2Z0Tyzc6R44RX18
riAmjGRaTngkrEdOwM8J9ioHrBRCguhBDeM/V78x9hC4llvCo0sbjK3WbiqwBwmeuaxklFXz3P4O
ebiaGWbOzpK85WKjXM64+OAUzuz5RhuyHGPzGfzfuD8b8kGZOJvCoZQ/jbpplbeyqOWhz6p7TlCD
yZQckIxiHxOgDhTAC/i9vQTqWFGWEjA5LCZq8UwMCgIB5hj2e4/1l44n0iurvj7HhGxaeh+aSzvB
6P6t9KP/241cePUDb8pSi/dF+Z6VCgtWdMqZ5IGbPTbqAvYR0vcbfYTCmKuoO1ZRkEYVFZW8W0iR
3NVh93f03L0BxFu45Yciy6mNqyw9+Ry7rajaNOj2tuxWiC3L2UugM6l2uOoWzlNZoW9gHVcLgeZv
hJc0uLSlDy/4A+QBUBjKyAu8Ej9kDL0WkzaXFiPGE1Qum6//nxzEjKAnWSiKrZ5xavDmQPnOqTq8
XeaiaNZUIa0IdPZInU1BcF5/cuzPsPZWvbX1YY/N7agOG5I/XblIgMkrzZOjby3nnjxbpBErhUGH
A8gUHwAckU0AR+8t4zbea+zSDA99wseEr5iRQ8thxoivy8bndxATYW8+moxozUh6u57wHsDoN2Jj
5fLRJMW7Mwd4gxd/QPxFSAs5j8bFW2EM2M8/UzqUfI6JSt6le8pFfXJr7nAVa6W2lN1Hw6dssUkZ
LFIl/9uT1Wvde2iTdC0gfbmLVtR7DzNRXr5h80Nz8ZpLh4M8s79wCgSCHaLi1NlDEotI+RLwSGBA
9NXWQNGP+k3kbANOkZW1q0sGTnhguCSCXiNiR0UCh5z+EQAmUHDUsvInL9p9Ssygtz9BHuN72fV2
vAsnOlQgBQ8YR2citsuo1uQ6kjP9nB8Ya+U5SMX0bzJiIla7jOwvl0+tpNGvHL+E4g81PVGwswBn
oGoKI61Hx548xDwz3R82TZwmWHAZMjEHgoS7piGTlxqvNZNKgzGq2SbgWEAgjiCKmoPbgVxkjj8N
GKvm6q5x7dlcr1lJIt7hucsuZcA8ckojVGQgSkuqC3zcbX7xUsj8Renzc02s1M45hOiJWHY59j+m
NbzXlEVYifaSS5BCdIowYPck4pXR/ms0ByDION16A8GwWE3olyXDnbItYLw/2/C8GEdsON5FinbM
khxKFYCoJ6+0pC+SQoGYqE4Oybfw1axEIrgGEosBNbbtJqaAA2koM7dVnBCJ4g/KlGClpfs+j7Rt
FYY3K8opeqSyaEDykWGer/Fj928UWhP4rL+LtOTcrlXlqkjs6BK14jV4DkqzZbQRi9cQFHqApf+l
5Zp1tN3u2cSN3IMcnGEqsYNy6TDhxTWLOcBWPQfWt8SWOILh0dtUmxBTyvBzd5MG2O+kx9e8szDl
u1uTL7ZlBsedD6moXI7esIZatZ8YWLGYYIXsjhJCc/feEmQMjItZ/JCMW4TnNnjFiX4QdAq5U70P
UHFMvGFsdWv6UKaFTmxQ2HQk6ZBBMlcmp///i04C3OsdhV5c4HSm5L5J/lgU1l9S9PUqd3AIh0JJ
yIb6P7rWuo1dMUIKAwhIdu8/CYcC+zFSPz5XvkVLdeWgG919Pp4xHtjGYSeWZgM5Q6MiuDJ8DK+Q
6TdmJW+uSXNxG38kDj6L0iLoSPiOBHNrrnmM23PmoyC5SrM+Y+hVKuLEA6p8IA4SFlP5rCgbof0i
G1xyTw0U3vA20m/lCMUL2KBuuiNpAboGaxq68E2NLBZ1Ni77wgZs2BF3nPI3OQXvfTOeqGH66Xl8
XzWym1Dkwu3opNFRK8tbnNTWm1v12drSkhN0JE4D257nKcbgQ+YfLOGMtBynFKvzoW2JBQmSW/Wq
xqrFO+yb4zGxaLIwWZELeW6mitKx8VZxLrctvrv2pAsgbThJhfTegd/oxHR0wOpZuwxs+/mP0dZF
TE8qT855FnqwHet/Y3CEofzZjN2mSoO7NNtzbvNdVinDRvpYc8//xbnTLELMdkVinipTOjPm5Jra
1iuB0XvFxW7uvuhpx3P1c8eJoeEPRfcUo6GdNeDAJksiIL9J0X8MXf3PsGOssg1dDWJpEfUgGI1d
gUkMD2uY9Uejs59zaUJ9/KoxVVYVf7lj40cprLVfZbX3jjv2QFa8IfGes2OwT6Ma/2bxl1Y8jeIp
ai6BijapcNjIwr1evuTuvxaHYeVR0kuh7pjvyTmY4XNFqIHE38qWMXhBY1lnZz1hNoGPugwxYhUM
ibBtlqvSjCGh27vKTu4RmzTJKYgXjxRtkXbKVSmYT0ksidS39VvOeAWL/Gx69+j0rFH/m/bV1H4H
620K+U0BQHLEe4MdM84tLjc/vOWHQprY1fLtK2XQhHn0rSJNYqvokY2K4sJ+0wU/eVKtKXRB+aK9
bT73w5gPa4oA7H3Fbpen48UEmUBDlrmxUvuLsj9T5w7K/hjigDRKHAwJ8nibTLuBbbUfCdWOgIgg
lFQjHbBCrBWf7DS42zZlmjYJ+yNyhycqtne6hcOqsoPvoskPVLq+xK69qNSZgeaqw7tUevFrYRz1
ChWUe4IVidXAzLHCzFd9jMEHZX0fnRiW1Pg8qwBSjceQj3APKtEqv2ek5VOTVookWk4IoaXlPHVc
x5mZwqC9TzW0uKSpDgEBVKW/RrF6j2z4XA4ocxZvFyxG9c+nVLsw8mtVOIe5Da6g5DbkwKohe5kR
KWKvRVHoODS4OJhDssKYEHoX0b3bhNFeat01TuDgjRQnc7kwrItCzLIYy1skPL3w4tQsXXq/zhNS
te1KhdprwOTDqMpdwYVYAqDyHXfl4qdoaZgB6tsL1Duc0imMnbaR58i623kNUp+ZU7tK+Y8mrz0N
VIxd21zjUQF3W5PpqxsOVPpHR2KuqHuyHVu7QWwCqVmztxt299lZ4zLewqdg2+5Wqe9C8OVeYgQk
hbHv5o71mvAF5FxjbWrFJ+brluYvtWnE2kvBkIjPJpdwrknUE66yjCpFVb9yxPc1yUdyzIyax6o5
zPP3uGMIaSA/U+9OnjognUDXkkYOZvoZx1+mmQdahnB+nIXe7aK/Pxmb/MvsBPUDBsFaZgzYC/OU
YSUtraOkFijXediwkaRduZbhj9326zFHGYNKNcYP1v9F7YVnnOIfTfzcU/Pg4GMk+3ELuLM4xnBr
UQesxLnDe11rktidExBO57w+FgxdcWQodseWKhBKoSGEJR+z7akV+t5xg/Wglacgzm9zfDIJ7iWE
x4K1rFf6HgstfSCgnsRXnoz8XEy6Qpteoo7lYOoPoPnedY5CsYZngiaxSbibysi2gO6JlNdPA4Q5
9pSKoibkJmSSmgGXKdHsxHF2SQv5b4Ai4HTcbWR1pwt93Y3Aesw7ZUQLMgr7LQDClT+03zJXz/PR
SsdwspRBu6/I3/haizu8DBe47lcGTP2B8H8OCkCLjwZ23Sb09iwuPDcAE7WAfzvj/e+OMHTONe9w
DovQlcfCxhwEGaXwrH1W2ZQG+EvumKpVfxqGwbipj4mhP9fcBcbgHOZXD5LrINIvun021s8gr1bd
7L2hveQ5rEPiSQRJe944uBrMbPCFGeNe2NqT1Q1H5mynmnBFWlcQxaDkB3Qa5lWxz2kLD8TV1a1r
I7jQUiUohmdzAo+QdN6v5BIbtW+OTX0c0D3YUA9yFLsIo0RTbwaEUZtLJPWRmlXCe2JyqT2h6eW+
uaHy4BH3467/Lkx36xIAIoa7dwyfjzoZd7UDJtJVH62PFjMxrXkdxM7nTpJZ1VHqBTQOcxOpezx4
b/FYnCuTbp/5+4GLbHkH23sNOFYO+nR156TMPNPh9fDQt5ia5Fpz1bx+lXrvstha0286ZpuOaYUj
gTDE2W/c5i8mD79GuoEXj6P6XggoKXijJYibZKy3o6A0x20PeoNBq9G+YareACpR3PBMrfHOsfqD
3uKhAYOpd9GuszDVdumlSel+YBgdYlslAHIu0CmdAlcuU++Yz6famFJ7kT0AIrvbdpZBHIxIkJVi
y5dLPb9l1PpWdbohgsScCz7CQWcTMH/DfsZLLEyu5tSIr5P4QYbQM91dUkIoIqNC5cmL3/vbuqsu
XfntKZQsyavP9aCCt9MlewP9K+REazZPTVldgTdzG23XTg0TRdep5RuvmR6/d9NVIdQXxq9qH4l0
4NUksw+BNXVryPLQWA3cuBKPwoBBlv0aP69IKA3lXpKU4U9ImWHA4cfPprdwutDT9murDeDrLQUY
uMNebUpAfAPH8j8MGgCEgtuUtuCeg58Y+kmhPnKqKJi+EU+W+BG7KL9K+KRHFPpdE2bLuMJ3v+Ei
lZOBjkqqWu/ApQCsMq7BfWSEH+44X7jCtfNPS5ptC/RH4CsL03ZrR/xs/ZMj32fFGZ3gIwEf6OFk
H3Okzgw9FB2bmR9b0aWYEH2pz8C5l1kN4vZnQi+qlX0aBbnS2H0TLiTN8V0Fv3Wur6h7BZO28+t/
STlstZZDtRBPnFJ1Bk1wuPeu84ZRa6MKxvw+HmKOvUVyKtR9ctMnzXnuPe1Lc27p0K4Z3C/CFmOM
+5fk9glSzYJ0ZVmFXzk2WYMydVFqwIQBa2v9YmSRCqY/g21+SPf2gHcHaA/H7W1l/Y1SI3Wq7R1i
dJnxMIsXgJVQ/DScsAF4Roa1oB1hEmEvpJqLeyjcNdzn8WYez3ckQfzqMsfcHF1fmyxmEu9ySu2f
N8Kjq+MvaUCjz/qnjE4haqGBL8qdVm6CnpHCSLzOea7/Lwq+mal9n3NLOeXuETP3ASSEKOqNHVU7
MDCH4TcoAVW2gDeioV6FRBJaW60ENroFw0i4M9YGK9c+CQVSX/8dAcrgrkcWWfkJzkIQ5RAFd3F3
FtZePRi0aBxA011353caTOI4XAZSwW58i9I7RnDsp1plI8e8BvIad4DwfgSKW7hBs+39F9ldp2nb
J6dIkndbuZ9+McO4PgqMea1i7mlUa02x0h2gF+5NVhrnzxj8jcV83YLgX7NjeeOp09ulA2K5q3m2
rjKah/U+jWsIUkNyYno5qvhYWf4W/N7Rq9GT7B/sADw8+O99jgeauegUomTt3HmnOB93vFdyS7sA
Ak19tbq/nPI4ZZ4t9jSYWNw9zIfUZbfo1ZVKhSasjy4bejUQle2XhnZtZLkZGu3iHePm4QDxSIxH
iK45Zu4er76bHQAurmj4ZHR0VIwcM0ai3qXhpw9q+KZpj5YbadTXYvjMQjhn2hBesEnktKPFS6dV
dA728bGj2+0QyZaqaEC8bAtBBr2LU7uLIWFM7bXAwdKNY/Ma8jshW4s8DxlqpMAMaQhOED6OJM6M
nd7nL1TAaEdRRSuanvPrFNbijqtuRTku7A0iN2s7pk0mTHRIiZZH+9WIPlLr0K4SUuLUU1oF/pWl
5udrv8bBnaU2eX/YWCPgrYcot2ReqWGeQTu15xqHQQ8vrQN+bIDSxpKtWdFKhtUXfbkzazZ7N/Rg
2tT2HrZOtAmk+cdM6Ktt8/icQ6VmwQ8PAjz6KYCkyPDO59YIcB13wyEC8HVswKdhES/Ls9TsjB6K
OmWswzXXDLrwzbY6WIBwibb//9/aBTkW+SXO0Pnvkg3Y6fFoPtHdkL3ga3c42deYZ77jAi+A3sXj
FfSTc0waC0+0lvP+2Ohg9lzZ4Tb5PeGesicXI7yD1Evn6iXQuJpmije5TYW95RT6amomb1uMPgpG
7tlHJOCfyBqhx5nep05LA8er3lsLU2jHupRAEBOq6yraKOCL6TEslMr+16tUHOk8mo5+0f7lgDI3
dSuyVavHmEennpQntCbSX/6wUyW3iNGY6l0/Mssb/M7e+W5284ex4ofaMEq9MNh0Nkj+tsKRMtcI
+zMUoOvKCtetopuujkuSDqWL8mJqh7RtNf6A3V2ZQ7GZa54jCeBRztqc8ECrps1oHMI0d3YKHF2S
ac7RJbswtpCTC9c+ZthkeQzrW5XLgrAv+UnOo6Bnov4KdNg7NAr1O6B0jLOHYW0zGUYnGV3sftKP
Rfsa0W99AsFotBGuGdNsybeik+k5UGxXj9AdggnrW1tV+zzcQZMjDUTYaGPl9acfdeBV2XCdGGwk
teYUWTs82IJZ5G1q73xw9lGo5RBFaj/xAEPohKhvUGll4HqiXtM+2+IPvgmLWFF+YDOfcMBotxr4
JkfAkMlea3i7yWUbIhx0ngjtTNom0YPvQZRwMBvukrLsD9JKWMrL4jPCanVWWrDTJ5XRQ1z89iOK
PH5tiEFBdKwH7eC4hPycoCrWsWGtKdwy11xVkdW0NNk2WXdga3tuIOJoAcwMKRidyS6RRwZ7MG/A
4Pi0ulJNR5ozabnXlnPQph19XFHbKWiDXaNxYi+sYzXZsO1JvTGJt3FhZQEngwEjBLi+YUpmWyFU
A6nSvSQjQ+yrP5OTJvDEnaHaqxQdzMpnuT0ibNi7BDtSXxARYRI/FjQTgnUSYgyIvlxDZpU71wC/
k7kfzUzx9uYIozVVL7ZWzSidztwOVf3wTMJscVZeofsxNigGSj2N3DrZ+aOGjr3vHIybCIzbIkVe
K8AvVgUYvdA6p60Yd6WNgmR2kGLhwNObwC5KwwVrVWYxf9UApE4TpyKnBRIxADilnHjD7A0c6igH
VDsdG2iEl7zClRlYgXpzONDshLRX/RyEjVoue0kWzaUejG7DobgY6WyCYUkWspUbtzfaayfr7oqt
+NtScbKfQHOEuXHOFByXrBsjolS4vCK2LC+9TTwMC3xaPkWj2HjrCK6gX3jftsGKnkh9vjmGHJUy
ynQyF1o18CFGss68OqQvqs1ewbYx2SQ2X8lm2HhGT/7elZR3aP2bIWMHZnsiNn77Ukaiupgy+rUS
K9oKsqW4WjV3Vbc2QLYEoUIUQABaWu1HgiuPhPCh7/bTytAK0qaR8+RrDNHMWbJo/NeoVs7asNqf
Ku2YR3eCMp0d5lcKgxPdXgmsY3lGfh9UWbQZaP3g7OTz+matthap9kNjA3KBQZYQWEWEsx5DSj0K
gLABRLbR9N6NtiEuBGR8HzhkY5H6FvFBA8p1QkhfqZYBjp8DObQa40E1H6kMvx8Wthh+9MiEGBfl
Dm7u/DFxCUsRaqEa8V3lodpq01nPuK71JVY9KE2ksOn9MVufGH4JnfR/pn3eVsdSDl9e7aaExrme
KBP7ajaHQ6ei/+nbsDgzay7Osf43hIN3CPTB2ZaTe9OHJDm4DihbrY1PmqrQgXRzPQIPp3EWlm/H
AI6TMSnuduz30CCPI6LXqcKMEOAOCWrxLJG+936TLFVJwL0E1LOw/hFe8hbzM14F/U+i6d+UyB7M
ELywVzvlfmJGneAVChP7GeuHncAnly5hIEcbnzCVWXe/+hxDY4eOZxH+hPkWDtzZWqlTGWmoNUms
HuojvdnVHF4PB7amNtvqZuMAuxMHvjOx9kWerjx09qYqLkFZ4Vpnc1m7jM8Nk7uLzFpqruAxRz22
YKhnFhcB1R2kA/siw7RGMbq/CVMfNrylkSgHHGPSnkpPAr26UdIvpFMc5of8MtlguzSELVxptCt7
T5RPhjsNR5tbAvcv6KR0U+2EG/TDc0uk5dSnZrFMz0iRHc3V18i302OlBwwkx6oisEC7hxKwErQ3
Z7AOWV54xK1c9oKwoUeR9PKotWuf+lqQc1nJrVZ5BERaKJuuwTW8wNvku6LZpz5eweazKV3rbBX0
1NQ41gK3vFQe7a6mx8GM/alYMYDK0OPDcJ1qpXbIqIG39Y6kb8rKGWlzXKww4OMxylFD8ymb5i+1
XU7QuQUQOK93YuRkoZFAWoNcTwxwZLVfH7IQl7Ye1tHa575v5VJuhOn8lqH7FtOMzt+WS9Z8bxsI
XG9pppPiZDxLivQjVV5/nBrvCQMexd4dvFHH80Gs27xLbeeQQ8QB6Ff89Ybx5eiVbJ4kGa3AdhZV
MoCrgMZBToW0vOfV3P9k9YOgdE/SGaA0hPauzYiuJVppwVxwSzRFEq4SAun3CHtrztSoDIukTPpb
15bNVibGS10m9jmnUgHEDUZYeNkCSYgZ4w1f/hm0tfkIQiavvQ0Aua2tfzCp9H1Rky4fptA/T7MN
u+fyYHfGLi0D82jj0on5GacS58nS4p+nrmVsKLclfkczyStQwmxTwfwlkRZeRQX5cUomvpoSnq5R
/xO+9h7GHccaCIBOUSn8EOiQqho2lUl+I24wRaJbAJmmnDbwIqjC3Jnrzm6emDrsdQqxiDD5BxkD
4KcKuNhy3Qc9y9VxVWVOD1950DbKs2d4m3kSeEKYtDYLqDHcpF19z0eI+axhTO5GEZDIjO51ZwhI
vCY8PcB+CQBaVx39ZBGl1LZCkM02enpVVWk9lAeTrQCwGhlavKbtnCy4+JT2MHwg3Wu0CqxEgf1M
pV11aHLcEpZhvBIKeK44V16nJDrY3B0ugPEvTH66DUe1B255mtwMfFjFf7ydx5LtSJZdf6Usx4Ui
4A444LSuHsTVKrSewEJCa42v58LrJtlNo5EccZDiZUbEvYELuPs5Z++1G95RObnbWaEGAMwNNE+5
DY+WYgbQXHpZnGcHO8UEfnXlmsqiFk0lqmiDfqw/y3eYqh/j9NK3o7q0sduuObuXlfjOx8y8TIgY
LIfxpWMGF+gRzcmByGWpCrl1oYB+UBhEY3RxPYaPTqpPlmm8+SOqPYpMeonWYkjQT1NH/HPhDdAV
p+SeNg+NTbM6u8qHiwgvDti6PpaBeegN6hZ0yN1GpOxEQyJP49gmN0xaV5Xhv5WQ1dHjEJgJS2+A
TnXVawOdc4RaDg6b7jXdClLxbt2ZwEx8dm/D4GdnPd2RTBigI1mCUVw6TRkFeZxosbbrFuesEfaH
iBhqGyQWOq8zZgE4Plb/hgH+MEWp3Db+9J2bhrNzo1NPylVuM8hpPXnVOYqxet79Eq+CpyWiy9Sj
880Vkp2oQ/nLxwccQlTnDOYq3kl/WCWyfh88mwKj8AGdBe/Cm57YO3cNxfheTaxdQwcSTbaEv4k8
Qnzewi8VPQbXoSmNS83UMB+TEca1OqT1xIqFqNf05gdlFfomG8UaXKLLBj4B4m1p5gMsIfKJU0uQ
14iY4Foh8E0PBDov2ojoLewCeeMicCqNEGBbbU17vGsQSuTwXLaYMkl0R4u56Bw9azx4MeDd3MuG
PTOJ79akoY9ABEx1bKl1grnHCpt7JoBAkwBF7gc+aDz4WeO2Z9fvtjLi7RI+cLE70e3mzolR+2ok
NHE57Y3Mt7B1SgYmDmc+bmXC10y5y7t4W4oH1O4oSNDAXiVV8olQnAm9oYmYy/RN7SQPYY1MVbLI
rEOVEl1QmyADRwiAwq27naedb+HUtDHDHH57pc/kZrrk1yXrahTzelTEPdDNPAWyLd8iNHmJrmqK
gLRABKBvhWHghT+MBiaHtgUHM5PJNNYoCunEriOe56ssX8hVSfhLyhHskhiR0uzC7B1x4w5Ds3PR
3VXEq5dj82wGBuk+ZXinbLSJSWAzcEaz27rj8OJB2m/hwA4B8xSKIHItrGbEbhUOW7TS2Hvz+tx0
6FeEag7WrH5rCG7rYMbVTmOHINq+J8uSUmUcu6tRV2JDPYOMMz4NE3HJTlhcA4X0gSzsiPzG5IJn
E6f7F9ldGpZhceI+kdu/m2QWkPHTB5vQurcM91xiT8Q6t64xGK3duUUXEx3tuhu2A6vkvkBe1kBp
XwcTQkp4M+0aHfK4Sme9/3uRxgKojj0T3copvNEcKkoXiLUDplyhv8WR2rqopQmgzY370keYUkQN
AYTiUftq2P//DXr9L1/jf/0qygmQeNg2//ovy5+Dn2L90X78pz9s/qSv3nU/9XT/03Rp+6//8j+/
8v/1f/7t589P+b9kuErn/5jhysj1o/7PAa7Ld/xbgKvw/qFMzyS41XUsIUz3f+S3in9I17Icj/h2
z4FOQUjrv+e32vY/hOUq23VoDWgTSO5ff2sKxpD//Mu2/iFsYSotbJvDlqvUX//9975FWBAUOZfs
367Dv//5b3mX3RIB0Tb//It3xVFx+arD9z//cvlJ2jSli4yW6Yft2ku469fHPWs7X2z9PRvKLhd9
h8lQyXfP1PdJJHF+saT8hwvyv3kdyW/0v76U5DfCrmrajpBSKRJu/+NLQX+bym5AZjY1EMQMytfh
O4gYmVnaRoVXfkXZ+NtNPtJDM/9BywNuCBVeHDvIwXV1a9TxJVxiyGIsqSsrs2h1wmsbaTdUQE7R
pU812jOjxBSPll7RtSliFBq0IRh7qXvVkMOqWNCGhWvo8HyYg/XaRAzGIH237Nz50QfgVPWQ5xMX
ZJ5fy5exuIM0iquR0nUGrzaPKG0y85Fp/R2c9lNpWNcAg9uDQtrBO+6+2aCgEXj2tkyZ5GOFfiT+
8Uv2I3MPiSwsL0C7lYbaBxZqM5ESclsiPhC+eiIGAexCRx2fKutxEMGE1Wd4zat+F3nMDAfSHZOK
k36bjoe2VPuiS95K0/lNfOem0Tg6YjghSAFecw86m8OIaQUhBoacZRzy2C5WqjDPXTzdF035IYPs
OFAGeXTJ8VWjFFLRDVy7p8g9QQb/Bs/Uz8Mnyb9yJU16d/gJKxsf45Qia/zzHWM9AXuznhlTZuRg
UBpEVvQeFttiJik1W1jEYb24x+ubeaqZM8gPAFAgh2E1GrRJTJm+lylAAnVJUI7tojRmCS6yH2oQ
mL+Gedv22TKtRU2lxtchK4IdJMa3OuTQVaTFV01123gTAQvg6fqarrCjKtogWu4uikQpcIscJpl3
r40BEIWRqGTVhAj94sWQXloo76yzVqC3Qo2CHmvdS82pQGaOXPE8UhRniDaX94D+ZlhP05Oh29c6
m3Et9hgjs0wjZMM8XcZH6rYceg6yA3sefq2WYA+AoFSeDLtjwPq1TzXImscUo/2saYQXGQkqErE3
50M8tIwbhYXNDUAjUxTWeXxCFpIRZip16u50Mz9BZWeLNCjW2/maxgXot6WXTNsJi4RL37SRhHzp
8hhbM4WhpSH8REehEhDmdfLdmLAdb218ENSKybdoIFA7zlNZ0jvXhPquWjc/8ykikkrdjvjMm2lq
sCXmOalVxkh04xgd3JSpIGbApFFEMuevvQ6eGj4c0aYHwyS/OSZTFdKQE5ID1iRk6Hid+evW3rVV
Nb+O2zwwfEfBMpGWFmO/ZqYEqg9Brg5HwAhheLT5jwJJCIKE4sEmCLkYebCT3DuaDf8iMmfpMGP4
Jp/Zz1tkNdjV+sFhS28cHMQJYvTqhpZLufLN9lu0zXWOiWms0uiSoQ/uYxqHsSOxfGAluBpJUG1Q
Keu2TOnfEkdPN60KIWTEZJoNA/a0fiuZtufadaDL9PSi6+GjnpoSuW05HYwJJ83glk8yxplCkzXV
SYbKjhgPHDdowvFZCJw2V3JAHBDQJZqiB0bilwCo1DCCIgUHjRAfDaQmqW2wmk+vt54KGuHoi+pd
5+Z3rHl3RV8epG2epP7KREygGIJpROX+viRfdnAUc4oH3xzedQf7Szbz3TCk1KE7hi53UtuXqWTq
V2rYLAZd6Snyx+WUY7K2xau5JG4gsHfNGNHJQo7UKIoIPMQ48hf8f4EJxgmqBwBT7VbAslUVVWwa
UwYp2CFltohJrXrcMGFHepx39noYy1NraHwqGotSjsla4QFek3iHFgWEkDKuqrEmXEaLfD/7aByR
7QZ6FfvvjuywwTu34G9VON51Y/Viw+gu7f4pD6ExUVoP1rQhs2tj9t0JTxNohE1DFVLPIwThYM2I
Y+34HaYb/yPCC09XYzsJG0WY/+ZA1hsJGcxNRR93/Kxa3CJx5uwtzqhmrEnL1S9VGK1be48ZiTXc
wCiIx1JkMDxaB1+PE2BVdKEBWqATlVbtTru8GRvJfs7az9IbnrowOw0UaDhV3a1UC1eGjn7opkcj
lp+5QWAYQupQG3vZgW8gOeMyMb9qChARrX9sMsw9kqozuODF2VHXnX0eSuBWj0Xd7gqkm8JEP1C0
49ICMb9Gz8A3ZaFHaSpO69+NMQH1roxvb2YhxI91w/kaXvi1QY7jhCzNbKCEslBfFyYVr1HW36Jn
6pPo96z9MKf0FJZ4t4e9TMabLqd7IfKZDOr8owUBATOpBzlUXis//+6gJZqGpl4s31QtnitjvK+G
+lX0DPrL8sA+ZEv3rW+13P/ZSMpdQ3BSKV7ENcGEVEguM+wuehGk9V05DT3IWTBgRtHgiqdakozN
W3fnA7PDS5SAXWuLm7y0Pi2ru0vDp7GWx0h3N7V2zjS+7kJdH1tc5K1AiJ6lt6FdXRrBOCZd5EHC
POZ2+h3Cl50rUq2Uf1/P16JKrxtbA/tXODScZ3J7b6tuXUCabADYRRSp6jcayqOj4hYqo36zuvah
F9exW22TwoaGXbSvYnZO/VgD7HRwqpCKA6xoRoVYO+XOBpZUusFH5TofwjH52Mk0l4BU2mo/hfG2
Ud62bvQjhe2FCFEsCvbwjEaNrq74aLrgHHvtuxeykIyz9ZzPr0Uu3o0x/5GjdTazcdl9Vmlb3zs1
UJQ4ml6z2iZCk6w6j5g/O06ewkY9tsNe19a97JpbGpCPg13eee51IYNHTNafcFRadDhocpP0zs1N
jKr2wc/nE0HTfMi5dcd2uUsbexvY7ln45ZeTM2ZQhf60qPy+tZ2hVzUU3C25j+NtZMzvrTAvSlCy
cQRk34w3DuW1703foR+eUSL9EPSHNQZvnO/Zd4JDUD8F3hpROQ2Hyd4VCPonz32i721eRU2BfwDH
dpnt07zfo7PB3PZYlOaVkzAYN0cQKkEJBNPCdxnYH7ZR3tGl3U1DnxONQOyRkT+hbn37M5wbdX5K
YWaPSX5E03qKgobWS3jTUCZ3pnrBk5AF7z1ZDjUfXz/5D9oNTlHjlSsMYo5ZvtIq2jE7fBuS7hzV
DOQ4771iqqKtwXFEiusi8vZqRAGIQ2CnWGMSvZz6amygACQ8CddzeELOtVEW3X1J1k9SRe/c5qj6
c/PFosfAjARSvdUMa4thJy32tPQutnDfrBkHrhj2sYXI2+wPgz0vybl8Zy03wYBnElZF3nX3YPAu
cAg2PdFzjmZW2AdHe4LXIoddXEZnDX+FKVy8WO69hQCzjueAXYXmH3v3vVgYDdmH3fkHYY83jmyA
J8gtw/bj8njmql3lKG3CERgMak1XDGwH6LYY9tWpesoQ9NaBf93n45tL+tBQGl9+SMetLuxbeyh3
HRr/5S8m+GRwL8eR6TJVVOfK2ZnY7hvDuQub6VLC2a1YaevxdSp3gosJhOSYJ/rVGvNVL+TtgNMb
JN6WGTSQwuS2s4eNPfYrV4tHywXQayC68GD+NcWZYLBDYLoAuYc74zTTq5itr3nqttrajC5tbDFd
k/S68WGDoBNJ5Rt+yT1kmTtig7AjwPwCC+6928TwpXq6rqXAQ1Y8dyW/vo+TSTLuJ/AoatTOlM5N
PfLdaXxORbtyg/paDBlqvGzD9N5pzSOAvM2Mp68G6DbQtzYhowVYWIuEKLJw0+npWLMA+kIfOvPS
JMMuMpFK1AvixbuSI7Za/inUdDOMOVlOyDEdsU0wKhM+wnTVvGQ0SKdJHmKvOHs1PnPeHNQbLj9g
PytfwUoGV5Mdl/8+Md4HLT7irgcFe+sVzqmW/fPyKSxaOyMJd5qGXFkhpwMFD/Zj79rfIgtpecvt
AgP0C59B2LirIbWFNHsGOe192732Q0XXPLobjRS3lY8ui1NEeV/TgDQUimdGcMGxR1elKvc5NRbw
hretOJkEmIytstwNTn3UhIt5iAcrNGPeGBELGu6xIXVkhizYsJAuKj+lSZt3cjt+uaXofu8AcwOe
JnkPeVwYMR/2GIcDyyf5mkGcLj9djBeVjciuVgSUANGuPpJtIAZISgdz9u+XWPCyXFAkpK4E/c2A
XgO7wMpQel1z0QV3V0PmVmOTb9BG1yJBJwj5lA9Z9szgOW8urzljUL1aPmM9BJu+USyRFGBNQJdn
5HaJ9F0D8yxElJoLPsFh3jUlbmhuGzliO+/luuIU+ofjiFOSuHNjVgu6cZXmmKJriw3JP7T+tzsW
B0eGpxwv80wxwTWUQPK825bv92WxTZDUkIFH0uiwZSqJ8YXncKmCC+/an9Ln0B1PujP3YYhcaZl+
RemWdinMj5k6fTy3nLeoDS9uYK2TMKL5RiClwXhptG86oS5CT2vLtrd5Gh0sVW/sgZQWOZ4M/BLj
jDoaI1jYOrvaFBvHQDVaT2fTB+NXbemYA73SnDabS6HZ2RCapRNxXjz4Idppizsng0w/44p0omd7
nlfW+NqSnG21b7nLc3HFdr0WvotlOjp1Tr4nPnJFNNytY3PUhorY0V5vsQwv97NLgLfJO9RdQ8xT
sJdFxMBIb+YayTbm2DrYTgFIDGw3AqGG6KeLJio5E8R8NGAT4IX0xT7xhwstRxgU7r03qYtiwVz0
s6J2d6YzbMPOvelQXzsa/khyoMt6l8Nuh3DlM/lD4ebUmyrK7rwoPfQQePNiAqBGAHMDqjuVBxpG
WAvcnd/Jg4LO8afh18HELhX3EXk70JZmE1QI99aynhHMyYQf4ZJvba243vr1J8IiIkcwsLvuZrkQ
dGsY2hFsgvom09421+AbBzN9KQvrMs3vqs+OjOH2oZdAaYIm705E3uPwp7u6XESZmLuS/JpQBcBq
YTvL5zQ0d8taWNkLOKc9TnCGBJkokR1d6KTcyXJ+9ZRLKdyc/KR98mm1r4fMJV0t3RB8ey0a4741
GNzAGYFyzEwmPrceB0VhS4gQqaa6gPcyTfAo8hqcv/1e5oDxSvWc08i5Inbmp9YTRo3IOjud+rYH
kn/LCjkx6fFoQsnQmJYTrY8mromXKI3+/c//c61JwO2Du1GAgUjGR54ugetUdqueHaEakHSpzGCU
HXgvjOxgow/yOTB+ywXNkHo27SHLpICVORFIGcL5qDbu82F+Ts2lYT5S8zX6ngbNL2NGGC3nqICW
WHgwYa3ZhXVAKUWoO/aQmXeK+1bPz9DfFyZEu7OqxT9MeRI7y4g7NE4oewxMynTtqrYTm2Ti54x9
f1Mb3gaGF+MDRox7BtQ7U8t3xC81Q0ZCTWrzwWqKX9tYXnxmilJMC7AmFT8WnXGqQ7Rs5FzA1+fR
RHfM0mYG90HIytRYv+WU/cz06XDGGBmOd4a3k4uxwGg/AFRPtIQia0Fd5KlgI8Wwh543wPm5DPdy
COkKcKxLMFKhRM9aUs4gWfEgVJuAnvuVX0zpjZO1p+UzdUXIXibTn1Dw+TuDew/k+6dA5H8lZnpG
qcp+Zc+0MeQ3mYk7JRs+PNT9+FtVSFYSPpDCUO0Vc65uWS8iXlw/db1xwxkQTA2XNwgCSApV9EpI
jc9QjLc6tPLZRiQ9IouMB/mup/7GdHk3dvLT6fEG1bmD+Aj5nDvl6yCMd4XZfrSaC2nQX6Ex5D8G
Nr6jgjWecLOVKZnVOlZ0nSXXKOPK08iQamsUH7nf3JcOs4MkDr5aNYPeM7P7PL5RHJhQ+hJxUHG1
G6Pdm2bypTWbgIqjIx3dHL+Sy5UfeC+Ek0a7sWt3CojXKjbYcmJvPVIhlCO1nssvR5fwauiBcJnI
z2iYcaHsYGvNVGROxzzWGMItskafgRoufj51S+XFlSinYHXnTzQy6jJtNlUc/A6BLYnAUCDYqvyu
N56mxFiSbZLn2nDyo1FdCp6gXSEnOgt9LnFykKkbWOrVCOByFJmuTnPHRCL8mGRUwujiNygz7K0I
DU5GV+3Gtv70ovlLNnz6uq52QxAgF9tZdThtMTNAfOdtBwHZSZwwHgt1aweqOpk+YP9UWqdaLVnT
GAUnn4ANOUW/01yib3fvjIwzTqPtg+0y5iJeHr9jh2zIG3Lcg/F3FVE294HzlPlE/9Yj7bcqiDe0
hj8nx3j3mq2H6BQvlI8RbbmkJjOVKJwFXTqO9i2XrOWcBPxqG0bwc9wWvb0TuOba96Nq3S/1bw1v
TaGrWpNLW7n3rcOfU7MVm7nj2wdUVZzdp30eUgTOykKvj8SItnz1qkTpHq2bfLTIHxqHaT2nzKen
EkgYXjj21GXm3uccpCr6ahkq5z8fbYPkGnyee1AhdU1VlT9Gmf+Uor8pC7/FxsJlaOMAO0FnHWRt
ZFe9mfinBmmAmherzUirMoiHo6jjLzIH3Ixzzhiwli6rUibKZsvD9CNtJBpM7l8Tx3Kv8SmBEbDf
RwHKCvvaCjzDJW3xeSGP7NN6vvGJ3TmKbryHmP6R5Va1myf20sBrMwh1TKtHE/efIcA1q7swtN8d
h6Zr7SUnyXMcAH9CwoBcbnkVrBgOi5h6j+tyT9L0tTHwHm0OWCuJc2KO8ovSJeB6ybGhqpuN/+vH
Jf5A2+rXTRE/OJqyvWyxoUS6h0Kk8n311WLjR1OK6QociYj4YbHD0jcwbsiXrUTXbr+ebFSh7EPv
EIpgcFgsRCLg5rKt5fYogIIDtECDgSSFFitW/544wsyjl5m23b6H/RDUrFBWgu8DT05PZL0xQ6EW
HWz6MPvpzPLHt3FTG10HZHrepDlP8WTXWxF6OE8Kc9VFdr4vWrzY6dIVVP4DbQ42spaqaOyS3aC9
GzPJnGu3SZEewIkr5litPY98j2VsMtGOGaZqNSfaXpMFqa5cvdypDSkjnQaiwtlB5uMPYgF7bZjm
vlt024nE5Qjf9cphls7mr/akEi38RV4aRsd5AkBhVVymyoKVULWoYPr+oU89VjweH3s2r8c0uUCw
vHELdDuJYs+AYbJSir+BDb7j80i2c+QqTrvBM7U9546czx76FCyCMSiv8U9Pegp3XYvLw6/6l4je
/qFu6NINCBPgt5mZ02KAcn80qLi+mchjq6ETG8n4uYy95pJ2KaR1va8dfEQgCnLETQrNE3ZxA2Pt
VcA+f+Vh9zSZSiFHsN90PzwSOvA6SDJLm2Di8EoOC3j5Rx2YJQT8PjpmrskBxzEauhnNRwLMdB3X
j9ZiTncHJHSzYvBczV8tXrUrX+U/TQn7pZrkbrK5UdRi56wm92XOmP+MPZl1pcuRpaD95S4oM+IS
XyDIbmPLOXQDi/Rym9jwGB2hYKVn3MhC8vHDfw1WQRni1EhAcLromkwytLUgs5ch7KYfm12QiBuY
WeY+i7P72fh0MBVvLBuiuGPb49FxiAAgiKTYpJ1dMTjrg3VLtIs9pzEkuUeki/XZg19qt4m9q2fr
1ZBQRUKGyytzxvxR9d1r6hHuohaLCyCgT4yAxs5iZLrvDPeuRaly5hKZ5yhyX+xAPgwD3VVir6Ld
vGiutMyyDbBy9AABTb04hHmU9IeJ5sjGycidDPHMglHAdY5nZLzTQ0YMB4O5dbS0RTERX3ci6u4w
sJQEAtMGyDlqihDjSq9TjHfB4pnNuhVZaNwaU/Kdhp1FdyS5FF36ajK1v82zR3ceEzpORk1arV6j
92czU659rM0vB6XHWWqcXIMNRzQKgXIHxNqOXot+wECQhWKDGgFnqdeQNd7/yY6mD9Tm8Z0dhXg+
GhtsN6pl4XSQ7brhkTCpAVZv9ZEl08WOGBI45I6vqgr+IZXZ81iweYYtzBrLbO/DiTLZ6PG4huDL
SLGigi/8cMu9A/wlGO7iHHdSOHt4MFzny5PUHTNSB7tH5N7TbfIL12JDAtgzQixIsoCXgnqSGCMs
dWVDDhiCW+HYN6qyX8fEsK5ijR/MquXjkBeYDDks1bPZ07/yye1y9+WE9LsHrDSptjiyDJDtfi5T
eFdCopHoLAiI5XzoCY1oS0qxIX1qe3pjU9kespRgeBLT2p1sP+KZ7BPZMUq0DQTMUX89jwtG29fe
yiR+CP0u8xC0dM81aSZ0IF3UzX1S2vuxYcMQjnEynkPaPavgqRhRgN4HuGHWHWcO6G3YewW1AlJ3
hEZBsTwJm0CMZCC+TkP1bqTRAh/gIEdC9MYajau+aJ8cPViHsH9CSo4ZxjBfZFOTBcXheuUn86se
LbWVnY2rktRUGCHtZqCbajjphyWYDIU+Thfb/fCdWaw6XdIjCNtXWQ8CYx7dDx9h9EyCCmBsHNZI
89Z2A3/IrDrixjWNp4R8GHcApjMQ7kELJSk2GelKVD3LLJtD6UwfdajZOsHPwjsXFdZ+1iJa4ID+
TAsaCScFEyFkCANxHbWLPtlfublAhZKjivJBimxNY3zFiIDsfKFcAaW5GMzSC7RCzK+rNzNUkvhD
Bp+Yp9kYSmwYHoUZThzyeZpz3xbzmcYpgnQk8vBJnLXVfSdKgmYp43DtcQtyM9X7RoUfDldW2Umy
JxQY0J+TffQx1uqqHi9sPeG+zA6d1JxYcehSSBnyILN+M5qAS4a4sUH/i0NpzsXJAAWzdQvmfxPy
8UlZ5Ca442u5yMaCgGdnjklMK4hEm0pOAyVtVDOuNmktiZPTP7OVssViWITF8Bn06bz1imXOFRgH
KeBFdYrTkupPouSM1pjtKRXNHZOX4jBmv1bcvjGdJlGQ3W0lcvFQdsTHM0OkSG+Lz0mTGs7EZtTo
pqsqvrVQTJ+DQ9J4YDj86QzYAKpuALsUWcKmLc1g6xvOS+uV1joWx6HuzK204ZcFXZycVe2tAOyX
Ce4LajtybeG7AxAuOPesQ4w3hK1HB22H93UFloGSbQ9MqL0by/gTP8kEzK8iPkvJXREkiI9niY8a
kEEwqvqqlvTb3YEvCMDZM53OMYlrJMdOOr9EE8wUQ62rAt5JXrl4tPtoxzz03qhyeP8ixaOaEDBN
V8N2cbVM0yjXcWUyo/RhTqMddJ0Ejq6dkovh476LqGwEcAWVlu4JQujGZefbsNRzCmrgYJawtBaC
hS9xRUBouQ9ceaPdaXFyt/VGDvrgVO5jGNJ0HpIR8J82zlFJVkBk8yzA594gOijXfmrCDRHp0RxT
RKvCIXwp+IqTGaIOafUrjKhso3gAvN1oVh4NiapC2v0ytZY+RMbgPlcmFgTg6xuJNu+qyhOSMAfQ
Elk7zVslsrceofB+mlnUvaRagzrpVwk+2bgvsFl3+LDpj1101Z+6gMPH6NWotYD+KxOqWi6cAzXz
tecxp2uMhUub1mQ2mJSVqSA5DwXE2ScR4yrzXFyyXlCtW+U9VjkiWqcn8jIJ2xtfISQE1xVS80aM
Iurx1MQ4rC3cHrXLDJGBwtnCkqKz5myPDa32kl5/TRTbuolxJ2QwtuH3anoYGwA2a9goT6KBIxS1
lBhmzb9VYf1kwJjZuTQLqnEY14xYuH5eaAD74aclFVuWXSdkDxv2VhPuW3sZvvgZvFNSM9Ggn9Rs
0xhPTQrXftOamCM9YNO1URNRwiQH2TDt2alx5nWp2dFHb9p4pAVGhi0gNsbhplZkFBHZi8GAvYLn
fOlz+evQRcNM9YyVNccRVItdD0ydKMTFBzDeMlabNoE7HMgR3/tGe4jHKkCsnGEVb+FX1y1HPmh+
aNrH29QJHulGIihqUnR6hC5uXIUhfEApVM/YDDjCXQZnydWt4cK7ZnwWotz7DYz/SINfHgFrLafj
IjahxrQ4HsAndNuh8JinthBVk6l8JzwGJ0YYf+IIXBOKhFrcEN/wW9jLc7S/tGn4AEdwJ3BywLCJ
wqFNQd7zSHs1soeLo4sn3cjzYAVAaJElAg+UD04ZU1mQKrHUvYXP3MIEjLCayksk5vEese+jWMAL
CQggy4bN313poPDwuSR7J87PSjWPHJrl1nl3a8USNF97JAyRj5W8gFFejakoz7ZVEI+jEB/ls8KZ
1f1EgUEUaDx+9EiNehuWfeBQ2WVopHWCBEiyKGrmX2tTR9Emn+5rvHob2ThfobRu8VHsOJk7ZIG5
zYgDXCCSsYBWUcu8jQQ1YuyHOeG6i40EtwnPxr1EQoUbG4CRIhpUo9pCfhoywserM3JY36UjKBA2
vAehOexYpHasehtHupXlxzQqIScPfE9e5DdlAI9DBwkaKk7tWYE/qaHQXk0z7QWbQ5Bbn5JgPGSm
o2+CjmNW0utt02O60V78Bf4NbNEkbqIseexwQm0mwxyJ0MXJoeisXRGqQicZ62Rul0DW9MnMcXZJ
I/FWHbIBOAbe9RiTBB8bnLYD51Cl7ncRV9W+zpnqhD2RCbOMviqBebjkVEPSyZblkw5TgdlFyGji
Suh6V2qaJgavEboEKwBSQpDV1AygfP+zSfVrMKPZEm5/Bye5Oppp+wNGON3o0IYi0k4HuieA9Jr7
wOOehMXbkHuFa316Mbt0U1sS63BDaolSAw6UCbsYavoZ95dtuP5asvjAKUGCrEKAbKW7tUykWgg7
DgrGbZ0B+AJdspzCn+Yh3NF38OF4LfYt/IONRkAOSUcdLay2HUAY2VebHljv1RRIfP1ozB3a0RwB
5d4vFgZTw+FpRhGLnC/eqDr/HYQ+Fl71BQvxtW8ZGSzKFlav3DeLrZcqxABTUO/RAO5DoMXbOn8u
o5rpZTccENQeZs1sbCimC+Ygz2FMbyOV4sw8ZMwDUn/XV4aFgzvzNpPtHabZZDqBs+yqHs+Dmljq
GW1Q+xP4LlmrwWijvq3aTVKQmCI9b5uOgD1QWgiaxD6txFC+jxkBpHYZPKd9eEpb4ZyHLPlxUWxC
fPaddVQET7KNxCrxYpJjPfUgqh+Ul/mRxZNgw2pfxsM9tltWzdDPyUmOV6FtxxtivHGqacoP1ucr
C5HZJmXQVSYB7J1EPzm2upVw667Mmg050TW5kPDOpiDrd3VrPrXe50hM9zGwgBE5TEOV+9vFcPdJ
g2cePYcHs8XuFqfkrUlrPjlMxyQg2a5W6LA8Tnxukdu0XmBc8dV3xPgMeKhSbzVUYUwLFb+LAyIR
JqKN+WbNpA0qcfCWGeGbyTEwDUv7rGzwmFxrtSXaaRuLD/qDhGW6prxqU9A4U6xfywEOt6Zc51Xr
N2IJV9JHICfUUG8g08Nd1W8J9elORR0xIRp2hodIP2fHu7L8xX0snV8GprfKYViF1g+AIRA+iUeT
2K4KELSDPcNI8LPgLSnpLEVEDjahzRNDk4fOxdLDGDn7sY9HHk6uAtWJ4yJdoFu+Skz8iJ3ngFTJ
byXDqUqJb5LEyCTvHOY95R393wjAmim3sqLwwP2RwmC3sUFc5Xp8VGgAKVdvLFpxMvBInY9unMb/
UWyIongbDZRBYGgeSAnBOzkzDLU671QQNqxrDqGcPOgABMUWf+39f2PuPJZjR7vs+ioKzfEL3gyk
QTqkpfcTBHl5L7z3eHotsLvVLDSRGboDhQY1KFYUMhPA587Ze21mpGYXySn0i2ancBEHBrarDetC
7FkNOHsNxpVhaewQ2XHiBmW+hujn1KWybUjdoWUnHGSJvHbMG+NmEjO6GhHEJBEn2vKXCotCjz1T
tJxug34K8oBJb90D6cun9Y3xKy4wvUU0JGqffaRb/dJMQBNKpSwGtgWVI5/UyqWjY8Xkj0ssgzJL
Ij6tmrMWYj6X5mVMpJSnJwZn4pykJoeP5E1diyOVjryUl4RUACHv75rR9lGgwqfbMCwgsruoSbB9
OSLyDloMdhKMbKDUF5YOW8OFUlTPnIngqlPMD2JEcUAE0JZw6s9cyrMdVAFLejcVjbJb0Bxwh7OC
u3kJbrq4iyoR6UTOrw3B9bUO+jHfgYGAQIksJR9RgmStBgGqnSk4H3Td4atzzt1kJSx/k62F5P+K
BU0lKMa4o0YBNJ92d4T/h+SZZ6arLVqwP2w0c7aF+hU+SlpW1bpreOwibpMN2MNSSFamAx7UHI4K
iWMLq1U542UOmXqR3XWdt6pNuAia7+J+wli6bAlPHCRUh7xahyrnxKT4ORnWDjMZsHS7Ic2JQwJV
x8AltSWBTyoyKaBdWvQW1SaKHNAyokc2mvehZbx5JQIqI8hfKh1hqI4jixbaaqg82LJYwBGpdjeA
ggfOyrvQpFMRNelIa0FB5JaYniTsOvrg7KS4exSh7QQ0XRahVnKP62jrhnChE41fmXMUrPrklurQ
yHQhecNA8+x+Fjr1l6xSBVhW/mupUfXpB4Yuh0W7y1rwN655U0aSsTbSvCdfWHjS0FvGGgD10ik1
OgT9daorT6OhdZHc9iPFIMbDB+A2JT2aikBdKX+qwXqpAws0B4xRx6ROWCUEISoS1N6vcKZBkTmJ
GtumNZkys/ooZwUroxMiLQ6ST7VHkIhW5wFECBnPq5YQJARQcYZowkKFHlI80an1Un0QsD7xVDz1
FtCYtDLC/l1vwkcERku5CddZkZ8S0yD+ohpe5BClXQcoUNPNd09gb+QM0s6pdTKwlHWsGycsgJ+a
dBIiHOHWm+AhtyPGDV3dZx/R86RI9IyOyUORjn4u4BVaVvGz0VBu5NxEQlw1kMNofbRDvuljxcR5
Y+kAc1p6UH8yJKZrMXNee8zQY0KdXgd3MrixkSqkrlszP+TIVN0Bcytd5CsTAUgsQQ5UQKY4gnSU
RUKoYt08ciSsoLlJz2GbvmSN+NKKhMtK1YeWabcmZJhMZ4/Rj3/MONkOBeAQDREP/fWDk6M6kzNG
h5nBPx8oDDOMWW1FkIKiUnyaurQjAvPWQZbqZRAQ0vE7iIF36KEDNJ2DrCsoN4DzkClQrofWOZgE
D1Q5uo2CLJ+upqWO+MNdSmLNoseZEC74M92mBxw5By2Ag0S5YssxlR2lBzNGYBuOIQEBi35jNkOA
nD68MgT5VKvJzlHdXwpwr9791GucCXDzH+IyACJN7yv2lQ+jz5FDiu5TC0t4Uar9ld91z4nLG1Bq
1Hh6S96pcuOtSkmBUXSjjwKbsOFH4QjnbJ/L97qYrkoca56OvVxX/OdCyF+MIdEXOxbEj1iuIR7D
koE+ra3cpHmVW+AalkKjQxhMkEgWwSKF/0Q+3SFvG+zlvoFTojzCbGmQh++lxMIONfTbSBN3GGxv
PJ+QjVjhUMJBWMoq8Mn9rywlV4PVE6IFi+awK/v6hlzrnZy370nN/rEkUcdJfA6cB4LH4MOouKiH
xnmrXLqFeXlIRTrUVJFk00eCLvwKCchl0kBFpevZh/SqsSmGZHiXgup2XXZ8ochpvs21XWP0D5Wo
n0yNrL+iwgcigxpC5XX0LJdIoPQuHsJDy6nEEh9UVIb0vk6tUXCqdkhCyX4JanmnIuboKJCDQqQy
+5w2NPv0rrM5+Eh9fq1q5rEw5Uc9aa+9KvigQJRLBpIc4z6XqqtEamzSTHgfy7shCEp+boNdq6Y6
JnnsQJs/utPsXAN4eOQkTPyFfN8jxxak+BpFCZvIRH+hbXqFBvPW8GHfW8KVj2m+Lc0x5ExDwIRU
VM/196auUda69FktViWJ5DzNOcnaiTEDRGj8jwHeBLpbHB22bI+eELHCdU2Y6YMWEwAGNjLF3e0Q
+b8HqK2Frx8b/0+dSFeNBHnZD3ile214FcLAhlpGk5cFk/b0Va5VyMaJxSrYNZYtfcyye8+UcARN
85NbIsQHTvt16e/iCjs3vvfH2JcJ3vsjqP1JdCuSG0S7wjrrsJkbah/5f4p1wc+ie0yw8mC8+xxL
eNKEX9AIW44dgiiFtNqavIyEGAVLZY8VcQwkiD+8ItvIpG1xhET02FXWViGkiP0hhSqX0wxbBi6r
vCGoRbbMvGHKvLHjkayvWATRJVAPcbhfqvyHVhZ1ADHYp6xGZLzzEiEVeXMoHsKM9d5NzaW+alaf
YuUdHF+6MrsnIwJC6GT00/tG3SW1dmcZ6L9TEqBGyxFNty69ayLYBJvYM980IDG4LKmYecNvhQQB
ZBnDnmCf597TP0tVotcw0KM2KCoPnsvrGLFSZvgrYxq3pkL1K+2LRSZ0H3RGzEWJqrKlVMBphHMH
Ke0PZKLs2m5sU2XXliU99HL24Rcho5Uih1i5fxw1uI5N9bWiD0QUzqpMaiwiGHeYhLQTNtcbmK0l
KAHwrgWpnyOArQZFl7fJtUKUeB+QsRWWUAYloVlndUh3UM7vYgy8lSvxRrLJQqkeIJYkEFIwODCw
2c0gY0R/HC1ZyGBEIJyeZN/H3zGAcOP3AWuGbFKWGsC1OvgD3QSRw1Obh58ZotxYDe6hXvyiLbdp
xdFdqXecYqvPjNUkyWKiLUVOzAPSc9Rb61TBwAQ6VnoxKOOCgLCzuNiZlb5TrWYvDR6SzRF3EFLE
hpBkC0X6bMXFySU0SY90UtxHuhINeiRFMjvXoLoOzBopMJ66hdExkhTRQIwY2o1egFYf+/WJSefd
f3Y845Gz0q3CZSPVQIhjeA/E/g1OtRp7RJqu7g1veGg85akCXSANjy2aaOT3J9OM73BAw+KJ5d9V
0z3hZ8E/JWCigiB32wrXnjmctNwlXCuATsFVXG2ZxSBTte6tNkgHA4tEb0iTr8ViJM6Q9aiKI2iW
UxyK2TRZZCVKvUij0KCyL0v86ICGVqJ+Iljmp0XHdtcBqMJXICGKrpaZ3hKz3NO8qCMVezvE9tQt
w02rqleWxLQDvmojpdWDr8LeB3P5aMnau4f/XLd44vTzeL910IicaK/UxjCwgzlsLcnIHFLEQwrf
WUvFlUYRaJkY5WddhjRevXrrld2TWYxzDnLNReVFjy3QOhU2LSMVl4sO31nwuvUYPxVX3kYBscL5
M2OJg0IEcCX4hG3x4OfBqqI7XOSWteTQwa0sPfaNw1NZvloBpuq0fqAK9ZwpGRqxNH1T44AtXx+s
hVC7wVP2krjXiuj/pmwTyKThGN17khhHNlHHUlGpKqPOjvPwqDTOFXZrAfS386h1qgH5JWK7zvpu
EawHF70n0GwANzjsDQoPi7SJ7tkOExntoLjndL5okgFMdkVOMRlJpUZRJRNu2tR7NTSHrNNceKhr
7kjnxMCgNCdd19ZG0cG/YVsDxEvgdNHaHYsTGovb3GXtqghHxssOTiYou0e1Uo8RApSNIZdPno5I
QKOfxF1OKexwHJX6UqZ67e/0ofkcv16XuZAJut9SBnewz+orf9y41TVbD3RFheJhmg7LbFPkb6iQ
0oMqswgVFfYWUWT8UphH3T4IOzPepQbNY8QDYxAEHPsce4M7upSEqLmKRbRjatQQPUBxjlhPPOm6
khzcyCAsozOpp+jdo4tNntuJHYCSrbkR60ACpvqYdAD6u5owiFrHGuKFV41ClDBRPp5oMr6LGj1I
dy0LYGdTn+Bf887F0beiln5XNulHY1A+1UuqBQ3nKhqfq3w8pVmqBvBSRzLwGvoVqleXbhpRhu9C
Ed4UlPsDvb5FTas5QbdBIGGtRSLZAm/XlQ2ne68lASbkDiv5ULODa3uA+KW2dlVs3lBsiEcMPnIV
PiP4hY+uwbBG9UhYeXIGGaASh7VBD9HM6RRQgCaKM+W7Z+wexaw9BNxcqyHu1PWcoxViMB3gwyE6
FI+ZA7gSxgXxljXYhmBcKrLgDgXTdSijZisxQsE8b/XV0GrNUlKNWyXgSKzoHezJIyJAETipc2hk
9odi3/Ub2qAUCSiTYB5ACGNEf7Skpo6r6MSiaC96yg/iEG4uc0PZeJIq23ESH3X+U4dah41O9ccb
8wb5ZyB5YDFYtBrcVExsuApUxcRlMmpGCvkYGUQOVbl5x7py4kzCCZWAAyTUKB86/S2S2ByqZgY0
MCZ8rVI3etVKcJLGjY2M3UIh/9Ya7IDEtFjuN6i1UBPLzPF5pu+KoL+i+7NvS/FF5ZQGlfWIYlas
w8+eEO9FnUHDrmIXBREnb85Kq5BeehdL3aKVeQpapwB6ZTEI24xUKQwrsvthOkQZxvKeI9UvnZJ5
lAUPcQMWzfcQyJD+knVkOY6MVWk41qFxDLxmIzvR7fix6LQ/0oqjW1xdYzJDHVVC7Ih5PrAHbC03
l6Vkt0Md098kby/t1V9uQqUqiz5Sf48OL1qqBVs1OQJy7oLMGaNV5T/C4D0afv7LcumokUDuoBcd
v2MhyL+JMRdold1mFLC3VfBoqPRZqTBtfa2hfQcVAQY/GkElxCHnw9aluo4vAUSJ45C341INER8D
KrBu1j94QflLJmo2SGQgiCYVGAnXIHQvH2kQiVWyfBw65SZHcUfQ7wdDeOlFoA9b8UT79NolqU4o
s3s5HndZBXr5uhtOHRWllKDorLl1Yo5hHq8DaYOcqkk6UWQCigszv8rc9E+btsea5IoWyX1C02Eh
GdFmkMApVWn/hsHig07kuqqlJ3ZHG+LF7y0KAkVF+SBjaY0l3FP1GP33WMjFFaN7W6bUDUny2DU1
fHNn4P0bRnK7Ur60mbUQUbwsBkm4d+m2Ivk2iLVTy4WLFXApqj6vkRmv6FrdJUbcocYvwBhuIuCS
428oChB9nHfT4qU00AX1UX1dGc2TajIVaYBVCNH5xc4Ts20EK7gBZqdacbtg2wG+PtLuOKF85LF+
J6csfmztiK0w3ZUrNIvKhaIWm/uA/UfKck9AgLYlhhP5nMhMWljKigiBrTjeZ6vu9EVEsi1Hivjo
ePKdQvyVb8oPKHYeFSyrglRc1XlxHXUdBwknuB1/UaMTXteC7vOGX7U82I72GCTZkfbPRxno96j+
d2ksnJrmVq37XWMKr2VPrmNxXQlEGpp027VcvUk9cztCp0oK/SDUTGRMFhrs2nlVLeI4NBWPuaND
B6rDO50pk9pHQ5yEZfc1gHIdPR7q/EVPraaXEL2UUDNynTMR+NwEXrR+8sVsUys6JM13w8BVkPZH
jZ6gOb7TnpA8d0W8tQieHQz9RpJwgwflThusfWPVp5bjhMM2ShfLa/otu6yKUO7R9zG6K/rqEj64
sKSS6UnFQ0tPqaJ4X3npDexaVk+fFXY8qvuKV64BgqGTxVfpsW+Kc+EodehS0oaaOSKF65h/ypyo
rpxIysSkwxpyzlw5vnyTVdI+GoLnBny3Lmj4JH3xxm8RIdHZ4twenzSTDYCFHp5lmxyoJslemNF2
XXg3lC197uC1Rb0DxpEtHIyVYIRp3prIIxELPcjOOu2066xBsm2YHeQVoUXx0LXIRHTi89L3jA17
5POOtHLE/K9YJFdZpP7R7tyYKBxxgP/BdfUhJvSd86KIV/2Hj6hk6frEdaEyijCgWxElLCe1ZacC
0Wp5ImSn/DmmbFlrCtVNAy17QH12I9RY4+mzU+8CxFc/wTUErAz42oHiQhw0LF1k1Q9JTKpf1u/V
JMFbhW0hkdlX+5EnLEwR97qi/A44oBNZQOqenMIKRfNVhy4ek3Clkgu3rDsTVFJWsi3w0eoo2Ata
XBGJktwOTThOJyNjcaBEIrEypIWwDNx9DA9qrdQRvSe9sMNrU4jdvZ8y0wDVQOhI59NQPpzQo1Cv
CFuxCkFtjYcAT6H7S3zFhkPXY2pJ/4+BLNBEfqX/zmP5X/bv9OodufkXluU///zPf/3/g9pigBj5
H/8BQ1mBj/l32Mv4/f/nf9+V0Xv5307vcBpILIHW8gWC+cKi8P/9G7tF0Ix/6XBbwLeIpq7KcKz+
g94i6NK/qN5Img7ABZ6EovF/JTivYbQImvgvy9KJATc0tuqaLgNDKdk/ff03+V8WaQeWKLMNs3TR
Uv9vAC4jNeU/AS6CzH5LNWkFTcAtBpig1tM8w1Yd70qRmzvAkNdRRsqzYryA1X1VlOSxxXz87Rb9
wHGBO/Pjx4n/hLcgnBUcgA7MlJRWcASzq9yfv/I/8TD/54fI4w/8RqDRWU/h+dLf0+Qnrl8Y1UNq
uI/nLz6idH763jKP7/vVO80oBqHqLBsNZmK3a1InbWFtrOuNgMd1oe3lBVSLVbQ8/3kzt0mG9fP9
4wK9ySItgZWp1Yc6Aq4OJez8lSVl5peMv/D7fUpIvkzzDMrginXus7ZDm5ixPdmZS0JZ7PJw/nPG
b/rDezW+uN8/JmxCg9JUbdo1q7kKrkaBzCFJD4r4puMJPv8hc7dp/Pu332LFOnZoyTHsvNuW7mdE
z/X8hb++5k9ff7x7365MN8ao6EGGW2eIjx0RW4lnPYzG8ojejNSBvJdheTj5TcdWr6s0kD1kFvsh
zcocB39PKB/sYZqRsXtUw4TIae2dUfbqj8VDqVHuBaTGgxdttT48nf/Oc6+o/M+vjNRGLRJ05Lai
fXSKtE5IPoezQjhQd+GuSOOk8NNdmUwWtH/VVCxkw+7j7MpMegIzIvHeVfWrguTmSCIlTdQ8+gtU
BPI0OCjxBfzT3OCeTBtSFqSCgQ7Vpr4N50+rEbv0L+fvmzTzqkqTmSNIStNsQMPbeOk4uzVUIEEl
FMKLj69Vi5IXxUo5f9BMpBMSs3q7mKw8E6Kta5sI2COq2BriwAtfZ2aASpOpJmkxgFjoiW1x3z9l
G9oFN0QOAvax7HTVb8MPDsoXPmrul0+mmTKoYtXvW8MWVBjnKI7Xuqq+twgzHV1+0RKNDgxqCWRG
Je4Bp2ff2duoh1/SrNgWqJSVqNlrLnUjkc3khS81M6i/puBvQ0/WusxpAwfK6k7ZdLvo2luJN9pp
WBr7aumvohOFq/MfNfdJkzmK+keeuBnThy/uetp+hauuzl9ZGgfdDyNFmsxMpGBmPrIAk4dIlt0y
SxZAoRY9rXT9ObLrCz9gZlh8zfHfbhUOJE1TLVal2nkGTbBpSBVKQ+PChDKzNfj6bd+uzngDrBsg
XFJtcz+uE1Dp7co2dufv0dzdn0wmud/6ppdIvOfqQ1nsPP/CRmDuupO5IqCx6aoieUeV/64m105h
n/++M/OrOJkmYBUNRdtrFplvRI0np6jDuW7eZMrz+evPDEZxMu7zmtpbHBroFR11p0uAed6dul6B
pFl08oW5buaFGRmC35e1riOasfF5LQXlMRVsqsRBnlx4Gef2SOJkZ6EKZuxUkWTxvhDOtHF2ln5b
wAZelqvwAbXUmqoXPk4J2aJzYbKYedbiZAQbjkGQlscAwNg6hmP21qVfM3fl8e/fXv7EdSpFM4GG
pPrBUllJmSDPP+e5ZzDO+9+uXDJkXUXoTTtwrEOUDztFj4AzlxeG1fi6/DDziOOM9O3yYdUbldr0
uh0hTRAHFeVZhthUiBCFy7+VNHhX4lRZnf8tc3dpMoZrBMDFELLpLvtbwd3of337J4MYbcWAR6aG
J94ffGZP/LgXbv/PG2DJsibj2FCyTooH2bKle97PXbJx1wjPEVYs5Q00clu4sGeRxu/6X54EHzQZ
0GgHVFjIvJwDzAH1s8xxWGe/CZ5Dcnksyj9jaJ033J5/Ej++VXzYZGRLvj/EJRwuxHIV0dmg9kMo
hP7f3rTJ2PZKDm5DwYGk2ojLfk1/n8LXiv7esltn+8xWbs7/jB/fXn7GZECLfdJkUqrB8SjwvGMZ
OZqlsnFKY1Ohe8E8t478S5v8uVs2GeJOxfRKapxpx/5znx4CJtrLk+E43H56+JNRrjpGLlmxrNnl
ullJK4It7GyrsoerbGGVXjhkzb7Lk8FepClkhSJ3bCCiy2IX7oG2Pcv3zZrwtz2xd6/nn8qPSx9P
ZTLMVc0tZSvLSKdk6dO1zTCmHxpbs9783fUnoz1SHE8cWhAgA5VMnS4WSpXRrEs/oL6wUsz8BHMy
6kEu1JbbMeq1GiC/EjJfaXRtYJ92gXthxM+8UOZkwJNyXRmO48EhB2NX5vHSiU4KmYrnb9LP5xSJ
oKZ/zuxplopun4emTb9dQjJedVSirZ1KcE0eeDSSkre0kJ89QafS7YIk6My3wC/fvMjs94OWPHUq
BAU6IQSdYl698K3GF/qHF92czAwlXW0SSjmUgTXNdvG6I7pjaR67ZbNWN/l1v1Xvzn/Sj2sNP38y
NZDV0KOWKejX0i1qWzA1hnfh/Zt7cJOZgKhwtUQNzNYrx2dPIHdurHL5/fz3nrv4ZCaIkWJorp86
NvKzlW45T9h+lp4gXdily+Mg/OkBTOYAr4gdTD6G/rVNb24oDO+TnbjO7hvmG2Xv3cU38hG5wpKU
i3ChX+Xb879r7nlMJgXo9oFqRCwJTUlWHVpa5OTnrzx3xybTAUQJQharwrLl7BBl3SIPXrPy+vy1
Z+aBsbT7fXukqnGncpI1bNcZrqSmAYXQbyR3IGde2p3/iJ8PfxLV239+hlg3HU4fSmzFStrI7+2p
2aLNXsSvxR5UyYUJ7ase8MNzNybTgaHqBE9JrW4bbnBrjSAYRznRc7jBDPqcNdZroxnpym1TwtYH
vDBahBHVrbR7N1CuTaBlG3CIJpBPDWan3+3aMEvW5+/AzAM0JnOC4EVV7COFtk1oSYOVPwyOt/Vz
9+/ePGP82G9bXEHxQ7lFLG9nCGTrnKid/P7vvvhkIpA9V8QsYMJTyrcWNAQL7o99/tIzw8WYTAMC
UGcUfxx36UQRXyeEV1bau6u/u/hkDlD1gDRYkwakSSO/eykQLp2/8NyTnA5yD36iprCNcY14UwgK
PDD9l5MKF+bGuQ2MMRnqiHWitrS4K+3SuTWkxb/tx3NiOAg7XQt7MNDphUl+5gFMufFx2pNb3FKR
dvtliSugcOULQ3FmTtEn471Pa7JZdA4rlXiFd4Hsh+7YNK+K1lzYFc99wGSoO0pGYiytIFtXXkcl
OxB4zJo+PE715fxznrs5kxFrqT51pHG7KovED5L+Qx7R+St/lbx+mKf0yWjF6lugQ6PKRn96j85w
C8huQTTkkazfRbixdpdmRGWcw3/6pPHHfZsXRARfOsIRC2d0/VCa5J4UwoBB2ANBEtUnRSXFZNDg
NkvdJ+17+FgkAlEEpWIuPilFBsotOhmOvJIMZORRlr26sfkBkekUBeTXJRLBwuw/qqjdaq5+pBb+
mfTSo0YIDXZM97pBGYLjJFnFQGdVKEyGQ7Cf7x4y2XkU1KbbiG1w3YrDpe3/3HsxmVMCcJlKLtHt
KtftmhijdQVM9NXZhUv66OkCpNVK2InWSr46/yzn3pLJNBPWeiO0jcANJglc8b0bv1T/8tKTiYbG
oGfmisCS4T+HwUclb85/5bkZRp/MMBoh3nT8Syz4G2mDKu7AM48fIZotx7NY0MICu/BJM09j7ON+
f/00GH2B0uuWnbhkSljBPhj6G1lWD6I86JhK82etLeuNURCl3cI1cSxpn2TlJ6JVjAbCWstCeeE2
lCLOf6GZp6VNpiXPAZoroquwfenB0EC8NRcu/HOlT0Jw9M9f6oMZ6IVANG1Ef0v6QAd8RY9FYRnI
aEA4Y43ylWDr5WwxUo5ADmpxp00OYYewKa1+Z9Bhl15lBOvzP3RmkdImk9fodDYo5sOtV59c70nV
1gTGnb/03OujTWYvDTZpOQjsCECP50+wQZbpSb6JvCX+A5FyvrDzL81f4937YfrSJtOXzKzRKWPN
K0FX2IUR+e1jAB6kf+fNK/wLh9S5t2IyZ+DZJ3jQ6jQ7J/LWx0RB2tb5eyV/dcx++gWT+cFttSDA
W+HYspdfC0F9UxNogYWpHq02ZGMX1kMe4gVCEE5ghREHK6UtX/Sm+YNGSVgqCudmPSiQQgXPgqUf
U1kG5GvdNz0yrKY4qjmJzxgucrQtGJizA5v4G0+n+1oK+A6wD91baNtI5MOfyt54LysEBODnVBOL
KJFqLxPzIUbZZuR95x7Zi1WNCasq8qPe4bvQTYGMTuVaHw2dGZCrOLH9Vt75WUepq7Q+YpgpVtxh
XpGf0biTH2++K0Tb4bjHHxKWaFtlnPs4gTs8UfLgEIQG7qFujbekQLOfoiAFgRPKb22QHZKiKmHZ
xfeWJss4LGD1d8o6qRwFDa6yL6zk3nIAE+Rg+LU6uTNkbINJce/02SfGx4ZtuymuWxc5a9aE76kK
JsTDf0mUhbyJRQvmzIBHvMamW0cQgWvymoy2+TA42/oBC7KmPLnwhUGgFFgJgGqFJiQm1y7j8qko
iVov2pOvFR5+i/hOk+ptVVuj+xQlmOS2JyGPHwlfRTlFtG9PAzXLGsixloBDOSlvkIMbaFrrfapC
LlIMoV4QVoDeKWspkXjZWnPJTWy757JBXRlJ+lVq1Uet12/8VAfhngfbsBgOOMPwI7afVVphzGs3
CkxEHPwYLgIB91B6WxjdK1ilXxBlMJMWiD5VIDCRU3+AtoigXtenUFVRoKHB98vYvc708mMQ/I8x
2zZIuydC0tci2Z0Ked5QhLpTknlvZevs6E5d487YSCV4KJPSzsrXEX4mQLBHt1GnoZ4s42hnoHbn
hfHu/UrxVhzMgBP0CEett46EbASAwFP66FYF6k7niBe4l/Rj5VnbMBVtqe9E6sB6BFhG27kBTgbR
X5uZ2fJMCrDu8Q5RqsvOpUB7V0HkV7RE3cSqEC2llkh5jySPBrCdqeHE19ODmGpHfsUD9MijlBs7
S04fpabDiqpimCUuvmjN6/Ek0sn9n6KX/q6dzLIwWcMdJ2gyrB8m8/CwASD0LDTchpDATC9oH2Kp
2ghGc1f1/rUekY4S5QaLIIpistK7hRk1GA6j/J6xsHEz+cJZcW77qU3Wf1H2/EQbNSK4eZfwtJfR
tfvG9ozdEbmF92wJjQvz39xaoU42AKmLTzUtQioi4DnrJTWYjXsbg/vFMbP0bzC1LPW783PtuIb/
MNOqk7XdJMS+5bBK7br1CI4gGs6KbN92jA/FfOrqCwvrzFqhTtZ5WPlgXquSInYhrhSrXMZ1d+HS
c0USdbJoB53XM4d9FcjbNf7nlX6TbMlQ3chbZzlcODjN7AzUyeod430inIWQebdxd4Qq2okC4626
9MbPXX68b98OHPjPcOMnvWYn+W5wrhMdIfxw4W2au/eTddoVtRKWNzKQprab6k/lfZ5/c+auO1mj
PQwjMWYXk7Idq3L6S20unILn6tPqZPibID0H2MpU8Ul8TPCfOlp5wCiwEYM/3lCBbrDesqLCCpke
45EOABkBncsh1I1FojuLyh9NNBfer7mfORn2raC7cWL6THIS6hkqijs5Si4oDGY2al/nz2+PPdVI
0wwDfmhEIk1YE4IAccrfdgQdDfKlTtjMaUKZjHB3TIwmjtGwIf+Lyj3AGTwGW4wC9vn3YGYGUSZj
W06BAodxx2RNH3qBKgAXoERnXvKXctud4hCYa5P6F46qM49DmYz2JgplWVI8x86q4VEQ67sBN9+F
F29mFCqTQV5IqYLxPKChq6Ezfg+1z/hS4WWmojDGJ34f4F3VQWlzmGZVm0Dra9/uN95WPHgXnsHc
M56M8TLv3TDxEmJfJH1dORvsy2u9O+TChbs+d/3JWIcMCL4noOml41PQMOHSmlGSz/SilmHuA6ZD
XhC1UKg5eemluZJwaRUNFGfppgj+riygTIax4MuW4bvsIGoBfnKfQauuOnFzfgjMfPupZFhpfM0Z
VJ5u6clE6JQbRUTT5vTN7zxRLxy3Zt6gqXAYw4SHg2kYRTFEQWyttWJL68K+VHSYefenQmErd0Sh
HfOu8+zgODtqV9qlITt3d8a/f5vlCBVHXKuKTOfSb0U5ItteGbi/9As3Zu6bT0Zt3wWDToGEIj6g
IuNOxomqyBfe+znphTwZt63XpWohDsz+3QCITzPf0865w7AXwZyucfpD0sb0bTTZW5BWz+dfp7my
iDwZzhJZnr6pasSBLOt1n9jaRtoSVrdSScNcuDv3QVkmayTW0vr8B85MqvJkePeN7om6les8/Jsc
H1OGu+bvrjwZ10ZqOJiJC7pk4nUGr+DShDT3jSfDuZMy/DtD4dgRFBuxfPWUCzPp3HZyKuLVurLu
OBKbXz03KDOrZqutS7aT0Tqy+wufMjMkptJcQRzotFbUEnUwom38AQidbje7F/ei+nfmDn1trr6N
uqIowS1bLAnlXt1bm/qxee5fsRvb/QrS1gfVtIfzj3jut0yGN/yfwK8c9oH0/Tal/Oqr3ZUU7BzI
aec/YO44JE1GeKLmha8NqmVbW+3asWsbSgBI0EW5gp5ut9uLKpjxrfzhMDQV2yb0dBFPVhD2hoZe
Zu6hD0iHj6iJH6teIRh0jCXUBwovVvSsjDT1xL30SsxMY18//tvzoqqrI17hjZbgIlNmWVcw8sXH
87dw7uKTAU5vLGsbJ2QaK7ZidKOUxyK7+7tLT0a4VqepbEJXtCmGUDGpgFKmZPMQgnVhrMyOyMlY
d0vi68ucMpNqh/pCOw4Hf9ktibmEK7tKlpckoHOz7lSXW9RCJxU6m5x2P2yGFVywEwoi+C62uUgf
ikW4qmFzXl2q0s48k6lM15C7XJdytjxpHF1heYazIdGyEK2b8w9mZgKYSnRH2LrAScmyaVjepbIG
yGy0aJ+/+Jxo4L9odKEZ+4KEREm5HwVjpe2somydr6BiUihbjBaDdquvSXKO8HheWk7mijBTna5r
VXUTkdRqeyyNmLlX8l5e+2tvJScbjOThzttWp+aSxHPuFo5//zYmu0QCry9Q4BL7azVhDrhw7puZ
MsXJ+l5EqqDF1ngkl48+IXGwdAprHcXv5x/O3OUnoz3GK5SSkWLZAeLKABZmVT9qY6SWdGlGHq/0
w0QpTga9pbtirVRfNReVBxBshKXuLXgZ1uLWXF5aWeYmfnEy8lNlCCS55WOgk5Jfs83t6gAYkZZy
uoNNuKW9gY/9/E2bGf7mVM6LnNaShgyxDZCPDXWkTZTtRy6ytFQX9QrQN85ckMG2dXNR2Ds+7/96
G82psLckqQmeIjvjFiLYStnUjCKsgBHTG2nfK+/t0u7+5xfZnIp6tToC5ekmqGHldMno0S4Len8+
/pvWZPkfyTqDS23MJsrt5G5LOz8VBxhPwzMp2gvr1ji1K2WNeo8USWlz/ll91S5+unHjnPptYEKG
jrJCxULR+9qN7lTXLjmfi7aST6hu1k2k3pPxuU0x+IgVbJQa+kDrqzcYZEklQgJB2JhwKCv9qQmg
xTkGZE3PObW+9KyI4ZXX/W/Ovqs3cp5p9hcJUCSlW0kjacY5rcONsLteK1M5/vpTMnAAP3zN4Qdj
r9YXHDF0s9ldXaXtpZ/lfoGaZEkoKABbULmlT9uu4msWRwjN+VXcX5QJ+rvBY3qhgossZ1U06yk4
V9rtyigXCc5M4PJsdOf+Z642WrsZeITxvik9djQPdWgeuz8mmDOvQIPvgSDZp+/n11V0TDi/5NAO
7/x2Q+1ce6031Lil4A3RyJxLWsvKJvoEcCd6ClOwDw/Gw88+mfNEOkPR1umrOJzXmzYvXaX5Uchk
O5zvGYmD0tDu4kDtXAw3oEhVBsmWfv+Ut3kIcTegugEMkR06bXfZDk+DCdmyiQVgZziMi4JLswN5
lBGdXyH6vZPhwcR2Vw82TXbYaIcayvwap2+lcQJXGahsP87/hMBR2zyiGMx8eVH0Sxw6O/LKiIqr
wrNvrMPob4cqAAmeJIsjmgvnbPTCtqHHgN9JrfLPrCwJ5CbHw0Lyhy3L0aElzfruA37jYHiMsJlB
7wKqAnEIAtuwLv44PTyY9mezE8l1IzAIe//7Fw82NigkjuCLCtkG2GS9KRHOm+R8fd9eq9k2Z8cQ
8gKaZ0Yyx4AuMRpTuj/LHRhAH5WTPGEkmgBn0ao6VuATxlbExceAAK8tvPOH6fu4GLni/65MnDUb
RKjGONxqA0rXznVlFl5WycohouE5u1bVpjEodNCQQAbB/UgCNWXXWkYk1vaZGfrm5PC4YGNjrWOC
qCpkNYiStvI4p/2N2SgfoLCEmO16kZvtfTzal6nKAt2wOq80cU9tyvYMTrXLdQEZ2wBOb7euGSRg
wRCJbmwo07LYzaj2ghLB88imR0UGxRKsB48x1kobBYJkVdC7at20wxRlXfYBUWfJbgoMiQcXg9Ec
mmhb8ynECmKkuGvBZI00eF+e0lWVAb0Fh5HHCTsGGOTtniYRGDcjG+LOC6RMzx9H7bOQ8d2O7iv3
xVSNLZ3Awl6k4NqPL62mvNG14mkty2s0zfhz155yxkKQ+5sXqT39BWNcUFjj/bqC6ciCUDqYN9Hg
ghZnsL1Dq+x+zJJDo4x3M0V7BZSzb+J81VwoWJyGFgIXxXKRjnmQJi1YyMYRLF8UvFLTBCFH3Ptd
XQaxDhHhxh7ARRuzKDeLhymBhJ8+aS/ovgaV39xBANtZrsEmH5mUjKArAgnU0MxgISwMEME5kCuy
QUrgg9DHgsIlg+4SxC8NI74AJWoKRnYwhg+OtfrjUF9nmQliCrV+URX7t6LZ/4Z+hXRbejBzjDgW
9VualVeJA3kNG9JshdNc9KN5P7bxswXGXjetwE0DGYy/CQgK3VHvIgUMcNXaHoc8IwFoUB/GboN2
htPm0MsDFVUDwQuQ/SX9cCqWApdj7dwYa3vSKW54WjeHLTWuyhb5FyjLu2nWQnlW7d6BXJ7D2C4e
tGS5XjRypRVZ5GzZVcv6u7Kpn9CfAaLgVr01yuKfumtuTDt/cDqigklA/9q05jEZm8QHUc6tWZuX
9UgOfZauLh3yG1NX7kgN3iLTyO/0dQ5isB/rzXivrNuvCY/4ZEnRo2rXjQ8a2QZcx9a11dFDb83P
IG9/2HrIMJpKExZbA3SocTx/QAV3IuHuxHrbm1c7NOHq8XZZwr4ghAMa7B4IJyiE1Xrmn/8dgSXz
8Ntk1lk+0j6JSih0JXb9XAAzBakV8H2z5We3IuFuxWFoqkZTSyVsk3+gfp+q+/PfLnikEO5CXNky
60pWJMC45JdtHUMJXHEHC2V8HQRPrFqP5UKD878l8EWEuxjB6w1pOZspqJU9tZBRBSOmxJeKngKE
uxoLEykXFbowgKDGIVJTd+1VfDtEzUHzLBw8l13Rx/OTENwKPNi1STeztK1UQVbvnYBhxAGnqUMs
yTYLjhIPcG1aEF0BVo1LASprsC3wkhbpMzjNr7c1ld0Joh/Zz8IXtz2BTURTrQyLFV9BccktQVCZ
AH6CKqMkzhIsEo9eJR2InJcB24EmmcfWwhM+VforAMNlQEhBlg20Tv+dQ1NltWFasG0gnm6aWygW
Aj54Yc7e/9/0IYwhKHUFzYExkjkUwQHmkapdbNZ0IaMSpoxdDCAOg2CNJH4X7Anl7HvsOluxII0V
5fEfg9jBrCVgne/AhNYH5w+u4OP57pgWKUkLQD1EAhkYixXrMGiqJBIQDc0Zdg6m8KodTYjs1K8l
Ovmpof3MHihn1xXY+wyQ6iphbubu0l3hgnFL9Sq2JYsiWnYu5s2cPk23pldC1XiZwSAPwMkA3SX9
4fyaC4bnG2LihZCKmE6M5nfw1xzR/BDly3GUVgAEC8+3xVhFA9WjOsbCV3mgNlNI5uzl/KeLht4v
1S9OgjqoxCkJnETcJ362S5sr6ioDMgluHR6H3apji15nWC9kQi7mJr0vDDAYDui7sarqki75k57r
b+cnIsgpWNwNV1FnntCRrICEuH6ttva56MZ/cZKfqtIuXKdRXtJxuugVGSxKUBm3Lc4aGCIhB4gQ
oFiazFfYEkEO8NBr9vu4FZcDfXE085Rtu2ak4p+fomCveFRoXWSO2qcIDvLkekxOc/X4s3E562jT
vqJlAcatfAXfvfmXgAP2/MiiReKBnECJKyyBDji00VqAoNlLNTO/MIar0u4gXJM/9CmoaecxvkNw
KIsS9i3/5r3CQzpXeKms7lscBYiXB3tKFnBjiMqBnK14R80skGWVBfcfj+okjdapdMT9x+hvCOjt
HN19I4lqRWPvvuaLYc7Qh4QOZKKgyxGCNaxzTXAZ96XE7AUei4dzOitoEKHfjJi5RksXgUTTYl7n
6fxSlexHsBTb3E/xlwmUrCmyScOpspGAntCPUCnHHnDr8ydLtDycuW8biP3GCaMnULNTqpeWQnbX
ePrZ4JxpQ9gFKiS4mqM8A8k4+Ldt9Vov7342OHfXFWo1A0vep5Gd3MxJtKpQONZ/eJGanCmnUxlP
azfHoJDPA7vNQD8ObflivadzH53/fsFzi8dsQq1+1qYZCecNunBbcb9DgFJoGbRYo+Hfz35jv1C+
nJ20mpfZWEDQsEBus3ougApJ2GsNBjMZV53g/HzmOr78wtovJE11NOCBVD8YYwXvfyAeoAn4I3Ii
DR3D/51CWShNOrQ7yRUt/TI2AmdaI8cZJRVUXWDBPFazgB5LhlMKrGaZGFBEaO7Swj4urbPLTMeQ
34bMpoOIXy+U49Cr73GSPFZD/s+oFmg1DMpNDIVGqNQaoK1OC/B6A6kH0m/70DrJdFBZfhhmA3IS
ywjC/l3uiRy0pa4kF4No+TnnkDmL2tsaVHtYoj7Zxi5HD5YakL1JDqlofM49QMRQAYHyEIdDf4Iw
SbodHU3y6NnP4De3i8E7B1NB75IFqUmLvTnmjU2zEOiPT0E6YEPbzpFB70Q/xDkK9JYYKVuB+mn+
TsFwuROCsAukbEBgv92Byj2YTvWxRtsv6mJgAztveQKwic3jROsJVF25BXxxf9ACdJhtg9tcmC78
oLf9gxalrMdDsEM8ZNSZoHqhbWDALLSTRf92RgfectksRINz/sNibC7iHHuUAxZhA0musF1MFlKS
P7t+eLTorK4aJLiQ/Ie8Qmg60KjayEWX/zCw+DT6L95pyUyaQIpbQbXQuClZfNckZrj2sqtZ4Dt4
Stk+a2bDamEdM7vOxyMUZ7y2D6m02Cl6tvOoUT1hZTIaKLn1h/JxCuqI3Hf+dKk85w9a7I2vaNvF
eYKsahHYh/MHVxAc85DRONaTHYgHsyzebO0DUq/nx/0E2X1j7zw2VJ+zSpkrwIi6YHiBNDj69hpU
odPA8Qa0wkGT+qD7WfBTu+CsvteVGrm5ApXEDMIlihHkGvQmqYxlSOBUdC5AsHUwvhIT957d6lCU
Mdo3C//p9O0EBONxwOu1Gn7G4mTzSNJ6yshUopMrnBfdZ0aH3qHirXDaVnKJCObCg0izMYdOh9bH
IdjuryC45CkdWBJ76PLY1fjUl+YB8rWSqE2UeuThpM3Ypcak7pPxVK98Z+jLC5ITFCl9qEqOkHDY
3PpGFmN9Hq5vDt0nRueLA5iMBvQpYCUNKYkgLwrjP9he54OxKqhD57CDWJ1DjR6HBy0FIQ6kmz05
EFDwlObhptDEIno/okIIJd57tdRut4xBfp6cOlprUHw133R1CZeslZiuCHn0ueZfZtsubbuWyRaH
SrFeFk7/3G5AzNSZn9C1jyA/CrUZFXpzuW4EGqGg5592QetVx8dUf6HTCslpx7NM+/28zQt8CQ9F
zeN5VlDbQPc1RAAnEJVDgOZnI3PBQzZBRjWLMdNpiMzxGDuP58cVHk/ObQy9MiqjrcJt6N7unkDF
+NShafhhAHkYO2W+4wMuKPmx/Wu/O52cE0mV0QQrOXIt1oP1kkRaVHnQM0291ccl7suy/YJd4OGo
dgXal57hGKZ757aZ/sm0XkZYLLgBeeypoZK0rhIsV85eSXZVJZDcHF8qlAXPL5Ho27m0mm6k2Tir
+3bUaN9/oJMkKyC6jXjYqarXgEZrDW5WC9fQHhOajyUiZ38Fzx82YAh3mUJ/kRURRMgWHnAKTbnc
1oGdBvR/Z6OtcPGxZ3r45PgMnNufNXDZ6r6QX1zA3E6blS4qUoXrW5xDva/qXbvxHRkkVBAR8ojT
1RiSRnFwmEBB72rW7Lf0ZMa1ZLtFx2k3lC9f30EfT1VWbPfEbkang+zhFlTlzbzIKJOF+87Zt202
pl4CGxV2sYMeeAu0haPxohNy2dTFzdqyR91RjiDXCc0CtIxkYIPfk/oGfXG9N03NJagKZBymggwA
j0pdWoOCkgxOLGfgaigrSLAuUOctkVjP52CA0JzEW36/rJRHpKKbHZ0HMSaNQkw4QtHHUMZf85w9
dQA6njfU788F5RGoK027wmAA25hrNJPbaQPNUPCzoTkfkMBdFdRo4xBat+X6t6IRK35URqI85jTZ
KtMcNxQEtDKwtvtCQ2vGemJgbPjZp++r9eU8N5oBdbPYQasJGqHWLobs4mtVL/750UXbytl6FyeQ
YlIwerEeiuYe+KDDiJRz4sjkFb73vtThXv9bbBXMcXBuevYvGR+pjHlO9OGcmSsbywC8wLLbC56T
ZlXMXs/yR5JuL91CHMnyiL6eM3WFlvpkg/80nLP8klRQ48uVtZUcStHg3NWdxFB3ijclBsDgakA7
TCPJVgjsiId0zus4xZB4Rx1pbQ8FxLh04IUsR/bZgmuI8iDOxUJTWj7jRTx782HveKi9LOwD4sIj
hokvozkQ7DCP4zS3CWwcBXASVlGv0Ca2ASQh7Wthg/yDtJINFq3V/uNfrAvI03obNxvnvzzRHCgP
cqs3D+dtS7C/PG6zstUcDZu5Emrta16/0+3lZ+Puv/flm8HX3zdNgXEhkEezxzV9PT+uaC04U9Wb
LVuhv4Z9La1bVmfXakaDnmiSzxYNz1lstlNBDROOpVa9TnFgoDPGnP6d/3TRUnN2CqFpW0URBQLc
DQPYEVKeTRqdH1p0DDkrtTu7zynkisJtembZIUYblg4W5HyTlfIF68KDNME4VgMuhx+wIHZGkP5V
k+tMxv35fXxAeUSlDZAfKVKAHCgE6DL0FszFLvvy2OT0oFm355dIkKikPLASdGIj2hpACg9t6r0n
MvYnCGvvjXGH2u/+yVJxgscp5aGVM3SL+9xAb3t+LO7n0h2OO3MZgH+ma4NtCG/v8uT4xc3PEkCU
52SFbPOsWGiLCZl5gLjEkBC0YvysoYvy+BNnKLJaUzA44I43fVMeCys+SDZEtO2cKZeAiFa6PadR
D+5UxYHWdMlundY6olDnZRl6V/UekvCgKVnn52pKHrIcnIq1HpSGetQtqEdONCjLn0aPlLP9eckU
iJxhrqQFTabRtv5abLo7pu2x3Yo6PD9tgany0BUDQd60MjDyVtNv02zdno2uSvEKkG2Z6Ac4XwCV
3oz0PUAUdGo3BB2As7IS/X6bdlWiQzc4Pw1BAoHyGBaojYwLVY0k2i/YVQ/ncHqGzvrbTj4O6Yty
gSjbz9LzkGv+72XS4iU25YCEg7FLd3XI7SyK6Rtp83F+LoIVI1zgXbcKmnJ3tE9sPazGFOTQEUvA
mUadRbLpAvfJQ05JZpK6YIA46pkZGeNyaQ4OtJs3SXFPcLPwSNOaOqx2cgAYNCBy3GVTPfDmSRZH
YKU8wtTeJsgrlgC3xdNvQLd1lvgTG9DpBLr5VJoh+j6FSHm8qa0NyZbOmMFeRZpu1V/MR97gT3Fl
+sqVCuoX7QqpottEdZ0fnyrO3sHe1iTMxKZYCu607C/rfi2yhlXRfLi7nqZoZugHmkZFDw6yfnZR
vXRHWqD/EgKl3XJQtgQaXkTyvhP9HGfzOo5VjMrsjmAZjsXBPs4BzlokSy/vdva/+TsoYv7X/kwD
WmRduyN07eeOHMAz+NAsfpYhpQTm6Fkd3POGKDjHPG/qZtZlWezneBwKlKhNAI1lKhQif8VjT9H8
qKhNhzlMQft7lwVJDvYr0JTdYfYHbwRP6nX1s7cND0KNC2dZrBIuPjV+WfpvbbhfndefrdDuYL6E
1UZO9K0u4KqMMewg9p6CRPP8yAIXxWPvaGGTJVf2PVav1hwSzWi22Iv5Pxudu+shRN6bFTJq4K3t
j4kKsRFrS8JKBTL+Zz/AGXOvTRnQTwDbNzj80+NGUAeTXHWileFs2S47NNAbwKSB9NO1x9KPIQFe
rKZ3/stFgSnPk6hbho1Sagc4HWTgD7pXHLYo+7eX0LXfXThKngiCWfDIugL1EsBW9h0YX9RyQ9Pt
TaHJDFc0OHdBgyMXNMDATIZmfWuihWR+G6kEp/lZafzG+fCgOVDyZupqY/lHzzfvVrBtdyhgnfZ/
exmBhr8tL35ZjygN38v6egWXHk+R2OlNr0F1Dq0b4L5ttDzIHVA2dH3Yj+77+W0X+DoeUadvxtik
y35noz6lmo6fjLnE/4iG3v/+xUksy1SWMYImEMw1UbqSmylLJReNaGjOjkmTpWldW4ChkecOfd3d
w/nVEIRgJme+WQti6qkwERWDRLhdjszxuzp2Gbs/P77ouzkb7to6s0yiJ9G0LKFpkYvVyQ7nhxak
2imPoTOamDmgid1TTTsPQnaY0Zvq7QwIFer89r0aGa+a7BUrmAiPpmtKLZ/qCXmVPezeHscrDcSq
uMr86ljfFqO7Rj98V/I0iEPZZcWgInlpJbflek/QTxH/O79kAvPiwXRkckzHtrHbMSLIJFW8KblE
A+6hXFXI0kvctuBI8YC6FY3Pe0svQJlFdmrofFpn+63eLNSAl+fz8xBtxu4OvxhaR8wmX2fExmp2
N4OauVlK//zIAofK0x+CKbwwEpY5YQZ2yPmxpBfJ9vf80KJ14UwYK5A1MaB+UQuEs4qvhpwQOGcC
llgSixAtC2fMtjo7wLwhR7ctF2ikd9dsc89/u2hZODOuW1LbJYOpgaGapKckv1xkCEDRR3MhtLVs
WqV1DE2r+qvCbk0ZgEZw1nncGs2roh3LOo3YkINbenRLPALmtgEm4QaNnOfXRfDxPNeh2scaWqvQ
fVau4ymdQVaCTIasx1AAyqc8eM2OQSjGYpirYbb0kFTbY9OYC2jYrPdyGBTwva83M+lIMGnKyWz6
j/OTEv7ufoK/mNe0mMa26bgiwfZyzKLsZNxrJzDmXMieTYK+f8oD26BlFCv5AuXX/LiLBbdQlt8j
Ct1PTzKcmcDceGgbKSuLtTr2v2prj1Z38QCyp7j3lMz4mVHwSDZ9INW2gZI9pCyHVMp9HKP9lkhc
nOjz/8eWDcNJByDztgTCI3mQpaD3s281ZJjP77LApD/F1b5s8qZN6ZD38KFaOfsd6Dpr0np0ljWX
im5nHsAG5SRUIvbmDu2m+AWlAfoC6DnaAcuPRHfbyxaIWBa2kshLVHbiIWxmUkJKYoDr6w/rYckO
9E+eus5hOGyHlPgWEHo/TV/waDbbKNO6U8EcRxwAOtZhumZ9CoUVU/buEaAyKQ9h05NRr6mGyNuJ
6A17HAAT6sMlAuqWXYy+4dFfZqRH60UZyhJ9IpPncWzNRpa+rHGWy5m8Q2OxhzDofd/eWWYdNrV5
Ab3AUzLOUZ9Iaer3u+Ob98XnwflyAJPCArNBu2NnbxY/9cAXelBv1wA8FxcyHyC4Az5zEl9/wk6m
qVZXB3S3LLDUS7CyoZHedKfq2onvz9uRwFA/T+SX3zDnvB/aHL9Rotu1wzUzjQikLxIpokT0A5wn
6JelZsZiI0FwNb10l1ag/6ufyO36Ovr1MX5hG/j+Er+ZJV5NcKV9uuwv82FmUSvGjHzEQspoXTSf
WOnd+aUSuJzPw/dlaEOpS5UBshd2zQQY12u7ME81SolDE73neRwaKQpnqkd0Ay0vWtAEaDh3IRHx
Ai50L/FlAvSC3eABacpmOU1c4dT2M31kA5RObCUotTIyqkzSuPB5RX1jGTwhYtxPebvkyCo65Tx5
WwFC4gG1K0t/GWzzceuye0dnl/EIqVgSG4XbjJhx1qPoMNp3S74eKkPJfYgA4OLojRPL59obNy11
zaGCNlFxkebt5jtqGxq2TJRTcGx4vJuRGss8lDADqoGHLsUrLJb5dsGx4ZFtXWopZEENChnE6nrX
Ixp/AzgXZV5x7DIvd6cr5kkd4W5V3639Pr8vZ7Tv+2TIkqWIzDzqjjQoQNnYPANAvhyq1yxoJde7
wDPxMLfEydSdwCyJRkd9MShB5+umBiqzjqzsLzNVl1izaO0456EnHbhJeqxdW8VuW/4aGzAyQyjt
vEGLNp17FhCmaIXewRjoOiPOIt6Gi/D80EJr5t4FqAO1jjqj98EMzQ8gxCP0t3y0L+ikgcJbJ4vh
vs+wEx65hp3uy4QgxF6XyXIh0vLUWtN12kLTcF3R/7xQ6CARxZakkQVxCuFhbEphr1nbAAo/j/3k
6fDtvtPYobHObrWqUc8q1U/M+i2vlDetre7bcgpKsMK4K5X12AsK5aAS/O8Rz3PDURgDdoa9FL92
DHLtVZ7z27rSwtEnQRfGXn2QGdRnSP+/BkV4CFya9zFu4SWJ6s4FK6BnRXFoXJa3WeKuv2jmmr9I
5+qe4QMv780B+w3mG63NXBLUQRPKYKvChd8N5Itds6ygdqwaGcqmqhcU0RbF/t/PaCPqJY7qe1sj
PP9hgaf35KCXM4pL+7QMxv0wl/dO4UgQkIKImvBouXZytHlZyyTq/EZ31w8r6EPbL6BpcoI40gNW
0U8PsizU95Ut4nCOI82dYZgr/Jh6sgIjysIdn65HMrSGaK04zwGlc4c4I/KC1BgOxKAnfWge+k0W
NImG55zHhuCSAFALItaNRW01e8yOr9Wp8s87p++DAMKD6No6J2nbaki4T8/6guZMqNZlKA1JvMT3
bpXwGDoDXahxgub+SFkcd7YhEJbJYqTv7x1UkP9rBmSmaQJmpyyyr1SwIdNgO3Y328UQtT650V+U
0/YvPdGjrCInWqj971+sDjlTFVm/PI8aktxoWxrqw7tjVifTkdUXBTvN4+iWZOwUUOVlUWpqnk6e
6vhjrQzJPosG3zfoy+cbZFvUpVuzqCKlX9X/uiUOSkeyF6JdNv47+AoRtKkzwHzGEDEl+j/aSGoF
oq/mTHeCrBhTCOJg8MdeqpBk6/oyIj/siyc87eHWL6aWrhnULlfwv8+PRlO4tHs6b1mib+cMdw/f
jcUs06jM2bVCu8giI4iXDAlgQxBVEB5P14yaHndwBmHZHaGuiFfnZ3/gdlwOlpcFMoyVYBo8si7W
KjAmN/u5z9bLJYFuoWPfFatMSkw0PGfF9WhscGog5G70986J3Xx+sxzZjS2o2BMeSLcs4CYsFER1
oIWE80cEHBjXXaSFaaRf0Nfck8V4AmfEI+jUMp47IGeSCDGkO/Q7N/oQ5HnsEvVBAV/e+SMl3HPO
itMiBb1WhdpZU9UvFZkhu8IclwHUyzLlsmqgoUghlrXq13beQ90V7gNgPkn5VxBg8jRPTMlN0OoB
kGKti7uUjWtov2v0BLUW9A3nxyyVPBoF3oQH0UHNwG6GgeVRa6/+HE9+o75I1u/7RA3hkXPtuo49
jZGht2dHv9vy5QSe58Qt562Eeha9WvThb7uy3w3FAV83doFKpSzmER0Rzh8wM4a2ZG4gG6G5/a8J
lxWo1Z+t++m0N9bnJ+VNCSsfjJDSPqrdS34Tr/L4Ojo7ZRJD8vkTEYWUZUiYN5ymAwlArJu4xbNk
VQU2zGPrErJCqcNIgWC/0Tt3ydzmUT+MIWQJDn2QvG8fIOKRk+AKwjkeagc5z4KZGVIKORL6WkSO
a7CLMsmASqLJcPc8hEBXylJMxtku6kXzRvUPslYSAxacAR5lFyNbocUay6Kyo61X6cOlRaH9w3L7
dVucF2tLH8/vicBWecgdhB+3bO4ArQQpRZhWSe861XZnkxbEpKDPdAdmRmPVSTyDwGJ56J011/m6
xOAWrAF4V3rlXXdUCaWP6LXDUzu2XeXUm9lhPxTI8Januv2g7fNYTJ4W13eL8qtIkBDVr5H1dRHm
u1N5OL+E2meZ9zv74SL71UiQ5ctUoO1J/BAjO66shnPS8rp0V0u/YBAjdgdiq+hD60wXssYvc6Wv
/rJ2zbVlNSFTuttBAX1GjijG7ZP13oDKtl6lja+2WxVRUlWHeLVAhUAXdGbMdmRkWx222Yzetnq6
WxCkDVPKvHWOvX4Db2OWTRel0xyKkb07VH1IqYOsGgSIF7OGLN81Y/Vdo2UXlLaPNdlqF++ey+Wy
7ax7e2nxJaRLPaVoG2+wjdvRqJ6qKq18kieerqSnONVfWGO5y7L8WWl1qlI8rDdgfOLamryFZFAo
2w5LkgZWYp0a1kaxAvqaORk6t8wt3yDDvQ5dKLIm75PZ/Om39NA7Ze92BdYLjLpgLGtiF0CiS9pM
0WiNwCu1puF2DZhj4+QuLcdrZ6bPQ5I/trF10pP1qPaK7YGe+VCO7UXSOuGiVKBJGj5GROGA5N2U
4/w8qxtK0KBwLkjsz+k+on2s1PEJr7OgTcp/Sp2G61idkHqktAqqbfERPR0XNrZuTa+6xVHDRG8v
6YQsicN2BeC+OIwx9KHL0BnKsC6hAJeAoKT/S3A5QCsPTBl4vragAV2ak6abB20mj6ajBUDSXuu1
+pQXP6PcJzx8UtVSc07mBM80tfXM/G35WTMi4fGSaz4r9S5egvjrA4TyYIZUfJQaJQ8DUcBi7Y7w
y7PDYhSiNaqKC/dp8PeWiQpKFc0hv1f95oc6eoQHSwJq1UBgsM6isbeft34LmsS5K7X6eN4RCHwp
z81JZ33q9D4BFnOwj2lPb0ivP3dbfepU5jt6848488P5nxI5Ui5GcGyFVP2w5lFcDK8l1Q5K1Uli
n0+Wpm+82f+gM7e5pEkOSKnSVIVfTvZj0VunWFu6u3qE0rthNfYdeKkZgjlwHqg7gXSyzL7uZJdo
qzgkYEpaYwqq6HL0tpJeZR3eM+bSeKNioGdNQS5HA5a3ndXl1JFk9dPCSh+2ZQ1sozjNynibzRYo
SLsqWof+RRvqKyTDb0itHEH1JDlxghXkORlL2oN8O2dFlFlAWma5JwXgCwqLhGdfdJSBrCPCxQjs
Mtc4yegFbI8k+mk5lvBki3pj5R1CUbAHNn/V+U5znmcZA5zoJcQjRJeJFdBrREAQX6H8edF6tQcC
EWjF2Mi1/V8oFATxEw8STSlUOdcENWWwq9MIJDbXlW46AUtlom2i5CHPtajiDlMyZcoj+82kXvqo
o44CxXlfIzsvyq7P0qFKJq3F7bb3jd3w4NHKBhcw7Q3UUCr1ou3rq3IlF7QdepdqaDXoITGA5Irb
GfZNlauSmFoQ5PLoUSWHSoKK9tMIcEm/qSGqPbcBCNesfPZ0sw9skkF0/U7idQTPIh5IWiu2OhVQ
R4m6GXFIv17FXX+yB612+5z4c2MHdaX+AZXO42zXH4VlL0GvbRfMsG5XzX6jKwkTO72w4uTVYe2N
ouPpWc7U1arkBOL+IzWwQ4OyumNnXCtm9lIPbUQbKMs17RIsWu8y6BOkI4O+2HJw8vWuUarrNes/
xmaJ7LKNaifz7SQNm1bWz/6JbfluX3cP8uVqYmuWFuoEa2ta485YaOIrluYRMt8zsilu3qquPXVz
kEE3ZwAZwIroM6hycr1sfQ01gaGBaO4UR1CQ+Jgz9Uqd7GjuigpKqPqfqY7fUM9kAfqHfwavJyaX
ZTPVdFtGWuH9PbTHxZlCvb1KZSwfIrPlMm1xOvV4nsJvFiBO0pPTaP/TKwn+WuQ5eXHxNWNFY6xF
gfDWhrAXKz9i6HBCy/FYzIXuakUJISnbuAIp68VUjZJ7W+gouNs0nxbLrhRkDM0QigrIJYA10h+i
3ser7tidKLpoTnIWLdFLhcfVKlsLwGhhAWWmhXaoH+bEW/6gdeeuqrztd3whJ4EVeXMeWJu1oMJg
Gymi5PfYevoBqDNv8vpLiIHHLiDDvqx2IgDwoHzxXytJpwIEZ7NaRf1h8dVfwCIMPnsANjmwXTMg
F6pfIGehJi57kmUcBVc4j7o1NYsC/ImfXPpQtW9q/fd5NyfI4PP0lVo+GrFh7eOS4phbFogg22t9
NINl6mVvRsFlwYNulzHehiXRqijWH4Gb0czD0J2I4feQkinmiE6xnw5P5+cjMFmD8wdZPhglpOyK
KF7qP82W34Dg8HKLZZwQouXiPEIF6eveAfNP1JP+NHcVmDr7Q+pk73VifPxsBtwDu1qz1YgnPLAV
Sk4NXpWN2l8XmiZxAIJLlOeVHGY61ibyv2HZjCeyHQaCkHasvMW6cMrrEehWtZARwwkO7f9gdGc1
tXUb6ASC53SaxZeExpLMoWAjeGRuDAGsrrEAY9KM9wmiMiwl7pYe6+zx/C6IxudMXG+Xzqx2AZBN
n/701H5fkSBdGvbXVKSqkoJUJM8uWTbtwEoFRVIztJCUAAYi87RTea8D8fV/gLwIzI8H485OnCI6
w8/EVx3QAAtkOoZfEKt26c+OFA/FtWFqq743s+dgI7ZtCxnjJPYHQzs2tnNMGUoj9f/j7Mp2LMW1
5RchGTOZV4Y9D7lzrnyxcqgEDDYYgxm+/kb201Hp9K2r+9CtarW0aw9mea2IWBHdLqIk+Ms8828T
9J/S3K7Hi5cxxKcwl31zgDhEPylEpCzgjRsgXK70bz5vvqoWbmvwjAsjtYez3f+vZP5pRLk4llky
Aa8k9cGQV1d/gFGgWAf/30/ezwn7Ly3Yn8JdN2jEgsXyateCgsZc2d3PoctS0fTbjo3ndfzbLu2/
lMo/Fby+GQofpQbevybKSLiZZyyHkr857P3bzf+nZLcAh05JhZ0CuyHf4+VnuEIoUfaT2YO45Oqv
et1/KWh/6nUr+HjzfgbPqo2kCdy3ctvXn0WgP+3Q7SGfwy81DP1fRCD/8uv8qd2Vk98sXQ/lgd86
b2EZ3wHv+4hgBJe0tNeJ3zSb//0Y/NsZ/1Oya9d+lGUDKxPvum5+uhn+iBIHV40+7bZ/a2X+pUL/
0yX+R79ftxHzewcyEHcySQM9Dn34y9v/uXD/yzH+U5sraoFfpfhnewtk1Z28/fz802bOizR8+bte
898+wB/3PVkdKQkond1YzlkxP3D5N1ri3/rJf36Y//huel6JOJ7w0sH1J1m620islvO0yy24ZPW2
/q4e/pZy9M/x+W/f1h+X/qzg09HN/8iXaH2Ql4+NTssN/ZKvcxod9Ff8fwhM/NcP9scIMCwmhBcP
2IM+awCSn+qDk4slCU/+A9m02bJzf/3VozKI45/P8F8+25+6XSOYV9i+FLu6KlCpRfBcyhoZCq5F
hnK7A5F+F4zsbZ38e5ePfcIFgHenmWhi/f4lcsKrityT6EawHWWUOsSYRNTTe1jFl15S56h88tZ1
K0FEcvzgOHWZFNTPxnn8rbou7339FjbtMer8B2PoaS3KIXFjMadh37wWwn1xCkExRBs/EQ3WqhSO
0Y+s/OC44063ICPdl7atl6SvnGMxAQJsdPhY6mFP/fbsGQ0mogjTOO6QITSwRLLqpnuzQ8TdcfSH
z1bRIIvoDB/QeS9Gt4OXd9unwiswIBDq7pYyeBwiu23YetGUplEtPsi6xMmiEc2KdbuNW17qOlyS
IJiu9YjojiIUXdYSZOcEza3z9J2U7Fdb833Ny/NYLEfp+Hek1QefLlu50ivjMdjcFaryuQs2o+gQ
MBP7M5bU5p1HlEoBnhwWNh5pRaaUtfqtJ9Nh4Msv3YsnW5CPlci7MbDeMYZ2MyXUviMS7x1hVvV2
9skjX9aTWmqbjEugE1KwInEmLBX5YNc8pOMmRCA8u6L1zlbUTYUK42Sl45F4Kp+8yCTVxM6N18PY
mdTqVgsaZVHvv7kzXbd1KN46hsV26ckUPfFJ19M3n0kaE2/rdkseM5XCie8rWKIHXbrXwrE01YHE
pUCeizE6dM0Ppc0KRNK0T15vi4Q56rNWDsnICrZGds7FbeoH2ZbwkC+tSKmwl4KxVI3OU9fRg7XT
C9frVgbt68K833SFc46Objx2PkIZxBvisiqvTLGPveGhVtEj1/5HoMtjDH4pcVeTcaserLbQbSv3
PCLYDLGG9Ua6uKQceNiJ1TnCHuBlduBIG8KV24fz4pbGFPvYMsxXqbcWBqAzUhUrTjKzAALrpbNT
AiePN90T8jOPM1XfmB7OkAW/zba04H6mO2v9NdV9uIe2HWSbG+HJH13kEdj7tQqhFKPdpxo4VoSX
/pfnj/fBKjNe1XcTMuPWaLqbR3A/yMtKlNPhJT21bdqwRHqyzcapuslo/mg89+i04sJrBKQ4E6Zf
y+QzVOwQQgzxwQ/EYZ3Vd+VGLyKATFkX6s0sJSC7dq0T/O8PHs7XbgpO5SiDVI4FEqyD+lio6OaN
Nl+d8Gh5TRKcuDOn0eMat/ATksHBjv1GAlTdzPC8G5ziOjLAGVU/JYRYnTXt/Dl5467rfqIr6k93
4TpbhW43g5B+OszhZ2swvEOtlS5S3sdmfa2M/6X6ClHXwaeYwvc4HK4dQtXSqg2ndGYLIlFlly6N
eK5k8TSP5TtpYErVhd3W0vHNH9ZnGuu973oqaR3oN9X6q4JYJO3CGFGq0jlQIBVaLptKunk3Tlvj
/BCcmusEjok66eC2EPcWGQN+v60KhOrNC2g3t9trt3ucSY0yhLPm2+kE/f+BgojjRMzJNCsvC4R5
CjT/puUITnE4jRPCXH1a3Xjv5DAJbdLS+DuIOq4TrbaThbtNiMsub1z8lgg7XGgH8sLO4hgUYJHH
Gl6CQ3Ue3f4d7s4cRKe7KxTzsy5UQCSK0xI3sBaTXZnYzvuowAsnjLtr6nrjuSbOW+eWLLPBkIuu
RBIp7V+LsHkl7lTv4iEQuVT692KQLDuzF98l6SDWi+d6Fx1U23mod6wGbRs2xa+y6c9iKiXE7s19
5fffHkw71sE9ERLerbK7q6fySY74dkjv3VQ05dYpZBY0SGNn4ilc7W6Iuy31u1tB55wY73XlHcq8
4+S8ak7dUEnkIJVpV8NTjEt9xFvAnTDDF2vsUcucOcKfiuq89OM7MmkeJi2eCSepCBueLCEiKGfR
P/NVt0kXwzGbazdCLgQ5ixoBIS6tXzHzbYyHRF1n7XdSlduibM4qrvdDtb4qVsD91L2stbedC/45
6uiM3beDX3nZpIYAf095FH315Jb2wid1aLx225cEKDgoeNAZ950MTYq+rklUP+UwmJGpq/WQmiHI
C2Vey1ZHuGSrnTDlkkotIOkY0phRDXem4Vw7wWHW4hIqc7GgDwYRf3Gfwcydwv+5CkGRdT+H1BYI
fhzDexu6cSKt9xGX1V1vgioRjqeTknGozpfonuDnjdrhNA/g+RFSmJekeBhD/1aUdLdK5L62MD3K
e9Xl+HwPdc+8ve9jUWJGjMcSTTr3IuEkPZEV8mAhZnAXS7LIwa2Ie25owkcbRq+djLJK8EsfB0Oi
fH+HgNpTjLspZmOQ0LHEuDvZvasovCeGgx+Rc/3z7XO+UzaCNVr8Wdv1uxvKi15gKkdjhTSXpsgm
O23ClR944YDrDz94RHESDToByfsUThMvbgktQCxBhhPvIu1iYLETOInnT3UKy7WnnoTPocHDLfx6
zJryE8RsKo29EHFkvkOxJsDfnNA7ruHyHRX6we/Ys4RnLYyNgM5yKP/WEKTCXLZJFEwvhJl5Cyey
c+/3GS7UNELmFcwb62Sd/bNwOPYh469YznMytuPBoVA3BGQ+UYkl/fHnslksglK6uMgXT+/oIjJX
arlb8byRUN36gI3odQbUlfJQ+VjeM6PI+pjeD1FHsoGT+BjhVkwqbDtkVYPvo6/tZztI/KG3Kw6Z
uME0CX/PVG6k8c8hn8fE9fmlmaa7gnOktZanjs4nZwp+i7a7cbfaDyxMCXNRlaEhSaSOb6GtzkQE
b4URl5qzs5Ldniw9ipjW6RT6aduvOIhcTHsGRwvVrN5GKXjyE7waHc92xRMxNKTNgjHAJpcnkV3s
uQnt0XuMTfMSU/tkaTmkK26ldKn8k4khejPDrJOp4+8O7N5SrWY/6Xi7q8fgQ2oUalXfxUF8bLsQ
fVBLTooXz2UdQ7JEh5tv1eMU0k8Rsec4MMeYM5kMVYgt1VEcVDh+DpWQKe73GwrRO2mDS2+gUZRd
uI/WKO+qFWlRK9PZ0C8HM037NuiPxajyAJG6mvLXLkD6du8/jwZrty6JdtTrX8LAoKVs14MzoNqJ
/heWUATumfg0E74D2zjikfeXtFir3DN8U7Xrc6fGC1ycz2WngkxOxXfoN29eW3xUvTn7zqSSSFo3
1Xy5t2gIkLhB/CSO6WdZwBCjrnPFbZezqoeeUpyMLRmuukJnAaNhUsbsSfT1wTpovRFdnQyQicwB
z/rJZcniaCehpt26JtxFekEnMcoNaHHkoJQvMJQ6rpa8sqH4dIfpdeDNXWmD6zrKAVkc86+BgK9l
HsKjuYGDg3c0NoSws70iN+rYEe+GfNpH2rVeEi0INl+64Y3U1V7GU/9RT4tIEBSf8U7GKhkFQJaF
yJTNLRKYG3u1rUEKszMfGWgEi8DlDaASAT0PPwjs6fWsuysr1aZI+Bw2fVOfZ3feTKgEyVr0NG1K
77eK6NYR+knI5uAT+UDH6WKteYgZen5Li42BTBleAmud1hWFlfbw2hcFCFRkgcyTC/NebDTTLm2N
ObdG/UI0+hUJzmeofq5YYjqVRXQqOnrmDrlfC+/q2vYgQquSQXbbisdeAo3ESRUqh7WDl8qabop5
vAWT+xbFqFqSvwc9zeDPfCpp8blAB5RwqKew5JjpoZqSera/iqZZ8h4q9sxpK461MnFXSHYdJjfx
a5KV2B3GNiyr98b09yL0DmHAn8ulJtvYUGRtBc0bpXjcVsQF4y1gdQxvbKNjB80d7+6EJ9e9HwrE
JokdGTuT2EW+2Ig/LjLA8IRqh65178wKjpRhuyvW5glJc0eBxzvRJSweZTQ0WeX7L1NbPq7L4qW+
wiSz1ubTVcuQEjHCAghDY+JGUZEES8hSKTw87m58UZMRSaT7x95zb7ar3hEwcWEV2wfreLHhfIvQ
vHrjEWK3LxrVm2hQ18XrsJLI0rIJTgjCaDGz9GGm1ykPqYCrbYzWILLmDIIYJuDiEoXq0pSmzHvX
3CmD1C5r3BcwLGsuZHVQsj+Oao4Sb/U/HDZVKUrve4yNEDEFDYaENp8M/y6aeeMyclZI20gGHZ/q
hg1poErMVB3doQuO84X7FxcxVYkMe1RSDj2bA1FDi/Z6brTMe0cca+mvsIBt+myUZBtpixjiQV66
DiuW4ZKu1DnLObxG8aHta45fI7gVrvvNdG+T2aDkOqQ+BjTY4TReRu3+tq7Yte2yV1bGCS28czSY
nV8WCNIb+dnrlswZVi/1RrxTZ2zvqx55CczrNqKf907lw06BxIewFl81t7905b0640A3K8Uq2UqG
Kyuh2febAwUFXYZ0M/vRtuvZVjZxFjfRUyfmq8Cbq5SXM1v6Kf25glZn/nRk8erF4gm95XF0m2d3
qZ9iA2uNKD4Phu4RVyITZrA+Ua7PtYNJQ4vqPiTr1vExvVaVc0+s/2or/ljPctO0OCtOxH/563x1
6yDnc//cC3ldVvxjhkvb9ncwjN2UaNrG0VxX0x0wkafCyLt1jlSCdZ8O30H9aP02vAsaxybLOEDn
NzsmoV29cQpP5xaAYoYv8U1E9G6ug+8eZV8y/d4vgYKVov8ZjFMeKAPb7aZ+ojP5XHTxLkL+BSd6
gbujoOnw41+3cue9G6Yhc3jMktodv6cFArawGiW2iNuM91CJ+IztuEEDFoq6T8jqnphuLuXoIMVx
iX4AGpaGmvGUd/3jjIA4dJC33vQnavriSJZmSiYI8NDuxKhqbnXAsHAuBsz6yuOPLnNOC4OQl68S
PWG/nJCpnsdVufe8ED5147yFwCGvevJ7mIhO1859qcrxBn3pE7RTWHuj9sICB7PokMcjJjrppUMJ
YCKCEQf1lyNjw5ByJUzmBYBN5mG1qaLhOfrp2LuxfCzw6CTuJPB1UeAB3bScvGDYyXrOYjd0sylW
v4YWYxs2y2mCld0w82n0Cx0e0n01kovY1xDQvS5tPszecYZJTmI8EyfuQLbB3FogTm3eB92mK+Mj
Bc2YwCVgsxKN4A9x7AI7psNiYUwiMcoA+JJx+OCr+WJqVyRyQjPVsDP1vGKjWtwMPYbZaSCPiJTA
8+fwpy6ApAXnJ/VoXaQlCw+e7/QJ3sxvGTdHBKOjC474fpZoA8ulO2Gs/dQE95eK5f1I3e86lJ9j
ND/OIbkQMz62fXGjQbQmmONOJDao1e6jaLpNCWFdW2OJfOLDOwZjN409fux1vw8GBxShDT7ikOWi
iY/cwXWOHc63iSvUkMZ7YGL+9Al9qUO1XUc/jcIkiCKB56F65A5EyKOcM4+wR46h1sMTm1qs1Zt5
2HSN8zUNkcYhYtCnVt1DR3jCBn4t58jLiN/PWajC+1q2WWNGaHnjk7LBZUSfGbe22AQB5mku5a0L
OG5ssfWUhWEXBPeubu9c5FmnTdd81cGwpX304uFurOr1i9efg+b3VQREEfnBd1TyGtmB1ZCKzt63
P4NbVXq7BRv3Gk95gjlZpEMdvPhzc2Ju/yDc+T7WDOQMxDjTuvEWONuitbiWfDqOVfscTPGmd8ct
gUEJ7/x8VOVxiILbMJIXw+kv7btb3awHt18wynv4bstuPRNs0qJDeWPrchWs37CW7Ypq2XkFel/e
5Lor+tRoeoqc+gOIxtmj/BGAyTlSg4fBtfj0QvJeef2BuXaBXTB7pg4q/Gy9Jx2SXFn1wgPYPrj1
8BiO5InW4rvr4GisarZxnPWODepYoEVOPIyIsnIvhZ66VBL6Bhd31JxmA5flq8t5lVCGsTDw5LOp
zKHQmLHiSm+CWeCjiBcr1S1aG5aotdkg6ww+XqH/MvfNe9vQfVjyjTubQ+utOW9MmRAmrj7RGLWL
DTzrGvDQ6jwwtVc6+t1G8rVcoKV3y511SoBixTWI8FyL+kjj/iB/LtmfCa0obs7ED4ayE64NyKWL
awOZlhe3l5iF23gc9xVvn3QNVRwL6jR0w0PU0zczUsxbQFdIXO4H4NTtSuuk6rq0H9YxCdruc5By
S+v+uZ3pXVmg2sLEPpiavBzXDA5NV88P76qZJAr+EUBBUQaLuD+7LL5DL3uYFbKA2OR+EKBPEgAa
wRQLafljsbS5i916GrXnhUG0Yor7rrXZqtUHpGHPWsa7VnKy8ej6js3Up9qGB2Csv5ZaZ5HfHk2A
KQaCu3Lyr4EYv6AsflWuvyuj5YAIgn3jGMDCFcDKcssF8A8udsZrfnoy9TLizkG5hvDRsLRZDWr3
JDaTsS8ihg6gBjORBGgZA0fsC9agTeQ/G/PU2ZmYbiy6PhABt7UaH+OivUA3iza8wIcIgise63Ph
T09tYxPIvkgGQetvJGgs6UzjrQocYJTeYyUalpqgyzR3wGwNzpMGs5sCzt/LUjy7CkMXB77FlyYd
dXMy5bMu+K6tscMuq52FFaODkJSUFTM0geTYqWYTNwAVcG/BDS9DzN0RQPUTWuakrVkm3GC36jIf
SZTJZdxM3HtcgTopW3+jb83qpj2EwFpW/Ec6jYhxxc15pu6wAbp6/UnWCJYu8xp/gMNecJtavrOS
bHqxovdyt6szwYs4KC5twDd9WeM8+XcDl7hU5lTVaGRm9jmx+DD48pdbw9SQFXmkg5wBuEKD3O9Z
Tc4+i96i0b8XnvOiW/iDkDbX4XQUvsoIbXZ9Awcf5kH1j3qQcDXgN5zoPrLsjRZD2lFn3zZy6w3I
LGnMBxJqz5aETdKCB8VQavNuGi5+G71303okRu8XWPgnVstLy9XdEESnONZlZj2o9+J2t6r5W0qz
bR26h+ris4uGnTNEp6YyW87ZkizCf6013gUWqxAlg/7Nb8e9izifSFSPKh6uogUiiRaRL+Q6VmFG
XZBMkj9FOCRxq44UjoXWqVFj1+Cug1ayoPbEew5PE3MB+qaBvJJDMcW55xEPHbPaFUF7GN3x1ajl
bVZoQehC0CUNThJrd0ei4IT0WYCOAOKombZIhbiDl9snq5+AdmyE0z41Ehfa0C6pdVDAi/Uw9iAj
KgchZI4GGQFpjHHVkwowDnc9gQdUdShdlUJOnekxpj94GYhsSbq0gylVUNudlFMOT8ytnle7Z+j1
oOf5wD5dmegW7dhAV+y8+FGC44+q4isAokAXSPzEWPXQDl/SwSDb8QytzcmM+FCsqC5z0GOzGvZD
wMkg307mEUZEwBtTp2NVplh07xr9Uobth6v0d0XptlGGAK+kL7EnDnyY01HFMJvgmRfV3wQFstH6
bok4ND/Npdb1vfK7k2jH7RitPdqh8mPED56PTrSPkL6CMZjh6E7Vh98FiPDtt2WnP6ux2Y/G4F81
xt7QH3Pfny9l6ezryjmEkm5L9AOsHK91MH6GTGUqKo4tN/mqsHcnvk3YVDlptEjiQF76mr1iaXpL
YtRQhHLX9fysm/ChHYHSS1IDRuzZg/CH1PIwSC0GBtzRGi1B9MW7Eo43wnsJ/YilnTtl0Dh5+CCD
Ta0PW2oMa0NYHKmUWIqK9vC5UgkAy1/aTlVOnXm/us2TdNyDCPrNRFHp6fLSzM7VJYBOohikYs30
mGJX4BYtJTZ74lr+FPXj2vbXSJuPpfDfgiU+FSEkwk0Fl9IZud/+PFWJFy8SFgXsvrJmx4dxR8Fw
Bm30HZTlbeiCJokjG52sWx4RC5H0HBUAlkMlFwV2KSJgEwGwFUuUn5gIYjDEQcrJQ5Kr7s7oWrHH
1tIHPmOFrR74lxkaEG2lBmNjplw1YEkDB3A+o2dGfZlKZ3izWMxK3Go1yRSo+6VyPiE4vqyLfwlL
5O9hqkMR1fdDO++NnLYiDjAPVBWQgPCy+ms+ARibSlTPuNnb2DmVavCzssNWluHhpimQMBIU0a6b
yJWOwx7PyW2Fm6Hxlj01y2nUfbvxzMySyutUvqJ4LrF6duLq3aBR1Qt6czHlQKwe/Wn8NHz8aYrL
jWDFkJjYxzalokD2o/vGra8iGhJazmG6lPab0R49KX5AOcPfJQDpmLPZHo1vgGSZ4lb19SPxhk3Z
NFkYkwcPsHzetfh+aUlvQcWy1qUfavpoaav2PQ+PjldgkvPmDarxrpHis+MzznsA374QvwjIt63b
a4rc3hirT46HDRFslzpT5s2gBcYJpmTLWuMNKRHudTXsvaW6eh6E3aacj84EOTVpQcVCOfVe1PEW
yRIfa7jC5skRX46GuVMflBuup33AyzH1ibrJcN1gFFoS0s6HAm9vMLO9NlN7JPG6KeE4Wk/O/VIv
m17ZU7N2maLVGeXunukCrrCoId0qD0VsIT9m6/c061xP02YMzZ0HTMRb598rGtckJDoPSl+iGQP5
NAxbVhVvNObnVeKjE+lvJqJCwPrYMzQxvi76zEpizxGyxJN6BG6vI34pBayktTZpsyh2NgFCgdWE
jsadAnejmvZUuCr3h/F5ZUHaVuGxNGihqrgJD5aUKVxRvibK5xRLU00Cf+cmDytcgn53Hvl8jTuM
D/DJ/N37YTaX7nZpfvrT9gnJx/et34p0rocwEXLGcgcd7keszCVhxLAztoj7xRVhajycq4iufu7L
8tasLiS9XnBtbbh32vXU+cvGwYvpDuoS4yxXOglU7RgAWDiqpxpcfO97x4BgaijH+YRm4C7q9TaW
NoPflEhdMF9zg8aJMoym2I7YUY2nVSgk5IBP/PHs8hjJnILu7VjcmV6/ULE8lb4FxwrLe0DS3s6P
YXTG7VYCauJ1VeWo5290rhGJJf0ktLJJ64icysEvE6dHFNqPgUMVQVMwBXq7KvY7ms2zg3XbFCtv
YToOiNm0lJ//sUMaHa7Sdqnvh7U7dkWzaxUWfeEUt6L4AzhaQ2dDSgh2+bpfS8hhpgCrpfZLtMua
L4IfOYOKTNVHPG0n25dZALgJTxzyepxwB8Iws331NjfOPprDTVHD6x3lFcLfsMhXr3gEMn6HjWm8
FuSu6JOxDupiCAFo9rhUdExmRgCjGmQrsthLncL5lLXMhjHaD3W402LMw6KDR0u/MzMuGeNjf6r9
VYHPbQdgFLCGulWjvsYRVkbc8glo6bcEPpfaeUDKJY9IrhWyJILA3gmQABBs9HdB6792QBYWue7a
KcpoF76zsnZwRr37eqBP1LVDWoCZSbwJ+YKuU2e+MM9LxQ/ALt8tC1XigXNKRCx3cCs8je3kpCEZ
P2VbmKzWJYUOwW57ayLcGQ+TU96NrtqIFRyr1OfQCTLwqEfRxv6X8JajNSBz/O7VDuO3j1/dG8Dn
1yvSEmPnstIq9wN77Xx9Eqy9EKe7zShmS2CWXTEF12ZZdza24NEWqFDCoTsTeLtPLCW2zf0KNbl1
RXSidr0Fgz2GdJHbJl5E3ij3AJZjF7lY7GRx6aWjp1+8RXzB5wDxp8rAUJlsZFwcbcBeIUzZkVIO
4JYGGG21c7mrPGQTOKrdSMaXNCxxansBAcdQwiUZ9zWaDq+tExGIJ1cXm3Wpi81iqjsZDcMOAqIp
i0dVpzMUPamRHRKfIndP2byfVoDojHUlXBHKcktGXee+S6eDZFA3z1BsYyKBSJREx9Ejt2KRBTZ5
owez2Nwr/N86Dmmyan70yjIP9HiYoFcuA/C+gNaS0oEnUul9hbo+e6o/lPUIh1mSE8jX0QGkfaeH
B4xPIKwG9AlTIXMXfWZNh/fa76F3tO0u9stfASufJwMXih5Ny2wFfps2QLgquXldsfEXtbGUvS3l
dHBGdeoRpZgYrnaMuHezWlIXakDMegXANNriDdAGcLz30eKe9LnaxlxD+Iq2w1veF9Qs0/xacecn
3IfLRs/EATrPt8agg4SLYFaYEVwfbFSh8tc/lH1kgTI11sGmTniF7za4bBDQDeaPgQQmW0v/rZ5X
pPKCGgd2ffKbcE6rhUCuwIKrDqbbWsPkDMwQag6gYOHQV2vae8pthC1uk2H/DduR1osS7Y5Qm6/o
eDwIWv+HozPZbRxZougXJZAck9xK1GhZki3PG8Iuu0km53n4+nf0No0GutBlS2RmxI1zb6xiU20I
ScNU5CbfRuTvlnHZNf14xP1C5TzjrA5Pi9EaAfpvEJrybPt6ZSf2cylyA5aUE9+3w23ad3dvsvdJ
esBHydWJIPjpLTA5VXpyyeGI1fRrLu7V85ioRk0fNNK+jm1SBpWdPnWFcXFKZw2uyMGMFjUorkP1
4HvTxTGHr2EZcdP3X1E1vozjcp3qjMGNSeJHLiYXaDJkClluKLweHauQ65Dh2boZ4s1kGGi8Ma6p
bEjXttk8yyk9RpbYlnC3kchPdaGflfCuirH+qqN1Wuc5/9bOztWMl18XiSxf6DsbjpasDQ/uOE5B
qZitJ/dBTAwsvPabjBlX2aDSJFnEJ8skISm842LfaTYs374t2Qs9trdwqL/CSh3RRPeRLpnb0TIY
6sEZdBJ0Ri0PpE+yWrC9VqN7THz7otmQyIy3fx1r68FKFx1Eg7pF7sQigYm/rNeMqdiwHKjeeBRL
/28R6QH/UhbM90mL26mvkeGUxw27Ku3qGCWYf+Z8b3tVthqs8okO+4oV4aZ0vVNqvPQ1xZWidp86
NzBmeU2b8MmjCBRjvo0t2a6MuNqb8WgcpEw3Iil3iWfsC3J7/5zZOFsNvxYfFvfpc1ky7U/9Ozid
nkKPinEU1XbK3yK2eiqQZ1I6fly1gKY6min4ohp4iKImHNeE37MhD8vyp/eIJehlu9w4XKMgvX+l
Q+Ts3VRws08UVxZIZaArrtuW13kzmbpCFiMywLYswEXQi5x/9KrOsFmUAQLHE7Tjfy0DgNkD18l9
y107o/0ZpsN5LOa99rKvULLuy9begdOPfk6Wa4Z7FqRbVq6LOfqz28TYDEqG69nJvnUq1F4uQAFz
QncJqegoZ+OHiKNzn/pbp6YDGjIyeBPzFmv3ZOA4NlHGXJu4emaKD7rI1qVwdhHzR8DLb7+vEMcl
UP8kA2vxVqpy0tVYpk6gi4lxowdaJIE3hs0o273TJv85eUzBEzIjzREjrVw/YtF/tJNineh4I4R4
skznEWHt5Bs+FaF9g/c7I3ZvCznk+8QL2VU3FuAq3lWXmvlc4X02foRwVtEzh4kVBXa8XLyIn4vG
YMQGKlsaGVE16zSKXhacoHVPhnIuiZZayIVLBZGEzmvYom8k3YxU0TvIUSI9Z6BahB78UmH0m8it
Lq6C4m5Lze80NgcWZqSrWIfVarYrYkm68NwXpBcsqV4lKmyp/Owfc6lfjKWnVnLZeJguzIGjdmPZ
CSMCb97gA2Vu3EYP1uASulja1mYZW7zkTvNU2/Lm62pdSx8hzvbQzJcLO8HWQIJ7ELcgsbqgngXW
wDjcuFV65Amcgtq86Ps5HCpKQyiawBgm6yj7grnx8EmMBvkOZSAZ+ZlW8psbJC82kiFI6zDa4oOs
arEBWDnWqQEq23Bd1ea2971tHts/LA5cVpla9k2KSKZd1AdJLAqXWpVTvOfJqe4V1Q2H+AwNeMXh
+Z/LwDNQdfUvWdAWfdO/V3Dq2MQ8/jwbfGtdf2w6/wcv8H/c0PsWi17QF4CPymE8WXj9hhC5W+SP
J6etH0Ub1HSVa7nYUF5TQtlQSCraoV44D0KtvgtXXexhRqTOV6nOb20i7geMSeRw5QexbgTX8nCY
2/ikM/Nx7FrxqHLnNafXXHm+szY6zaoA2a4rx7o0abN3PVRRz18XTvwPLX2gKActzLvy4Moq4GaH
JS3sD23HG9CwCSWBTLSmMnH6G9HB8Q1jq4bqyxfNizuxYdoD8c3KfTa3WzPz/fVsw4Ek0YdRTiQW
14ViXlvvSt/Zde70KNQyrHyzDJYkYb4UVifhlHfZcXjjUjY3k3Ygc5trWxMD4uXd2vCrt8gigcNA
mYza9A5R9OvMnl4zV5x1OGFKcHa95ez8WrMZ2XizW3wdVukfdAPlxQN/YjqrTnnN/N9aWGoqZ/Sk
YT4VJK1UvXciMOJYtlwt2jICMyT/wAXZZjTeX61Y1TcoxmIlJ7AeYSyCrUcW+z7nkJMprqODWyi9
7jNr2IWjWX0NYTfvYu2dYxW92HK8qOQutqd8GJZTbFMX6NdelvbYdYx/R1UdHdkvyE3+rXWmIcij
5tgxchGTviRTww2XDNewKoZNZjcnyJtV7+RvvWP8MiIwD8zM0HtqohhsQls885owclkLG6YuNH8T
2/vPLap/Rmt9Dpa8DQZVFZ2SE6SVzbTe/S+NsMPVTm0wFrdRzpdz4vEtD+qXI8lFAI+PvaO3Tjjy
oc0J1p+CQrHt0Z8HF4+91Cwj8BgtaFibpIV4CZugbo0vp0C1NSywtlIgCBJRc+oHcczncgavKrcL
tsXZHg41y7D2GbZj0+DWbIt+q51lm5bF0bf8ZzeKGDY5n9EY/wsH7zOLWrKLHfWADyYYWP9Mp9u9
k3srVuzUwdjX2dshw9CJED71Q6Btd2PwAa8qcIZViXrBBbg30JwK13oc8mE9W/lv7I9MLWtK72Wj
7OwhVfMt8fw9Iagzz2j4OhiSUE+XEpcZ1pTM49ZLXdzijf3iG+KF+dWfBCj27ntEsxDa3Eay65d+
3cTuiKo55NSJabUmZZ8fJUaJStzwBcgP2qMMo8Bs43/zItYMqx4KbOZroMJ+ncY0pWHmnsJZPSS5
HMAU0B9ypR6ypioClcsxqCYOytRUYh0xsropq7GDSI4u0GsrKXKzJJhIo9kavqlXXhN+Go5/dczl
NCTylg8FhVN71Ul7bWZ/b6STBUQmxEoWMWOzO01WWLeI6Wade39NXAd9FJekJRZ/7pI8dXb1bvI9
R6b5YNG/Md3Pnj3XZ4qsj6WT/2tL85U0kJRHzN1MnvPEBOzsV9Zzvhh73gXsBLPemqO5BQE+tIPx
Q0VyCb3syFjqt4QykOMcPSR6Iq7My7xtq2YRjE1vB3MzB2VoPBv+uA0NKkMSIRLObUjALM2RzvP6
QgzIIa/8bp04zkZMKHZlminSmO5Tm7D9G80amMPV7Rp5g9uFHgqx0pgYOxvpfJ6qcC9S+RpPdBMF
jyKbjG5iqC7NMl+jBiP5Qvx0PpmnpJhfZZIm68oSCJxdw2Ylgs/XYbIclJy2Ue6+yLoCQrfu6DAC
qyHDm9t4T3PHK62tFjGdIrasN2JA9kjibCW85JT6qKIcF+NucamQ9L0lTdF1N2PqImeXFHhuXayM
0vhWDAA2huHcXM86q4m/AnTyrUWPGPmG4cWe4in6ThW3nitcUELW38yWm+46Fq86rDUOZJdS6RQA
MDHTW9FuJBupNr2tz+Piv3es1widDqQswlYC0zBpuWlUfSjYqOsBcK0EG5jXmWk7D/WUZIE/t/vM
lcnO7Zk6xDkT8zpcVVFItXQHj9sh2QCylPdZPlSd07eHZUzHl4WCM0iQFT5KRiJN2f6Ufg1n2tVy
77t/vuksKyZlzsZsrVss8kcd26+mWM5uJF5FCt1eECC19RqLrKgivTMlb57T5bQlubvOPTrrSprO
SrUTmzVjTrw+H5m7i2LlTQa3U1l85eYY8hYniGgNNh5KxlUNKPNQhFSBvBIf7jzcnGF+cmuY3dyP
ryYw6Aq/wLkAFVnXWftiTUkdNImtg1pEJzsu/W13j9Op87wvcd9YG4Vc2HvuKimbDMyaFFJ+4WKs
UHXYYBUZi/EUC/FviYxTZ8/t1UxCayumxYMIbv4r49bY+gPrrrtCPSPt3M+q9mfIrVON02XdlUA5
RuQOQQjzts0pfSuHET35jdiCLhFzodpTW9ly8/vFN/XVq8qtng9afFYOezmzCQaLHv7DWMYDAhcK
AFoKiEY5ruqhv0RhrFD6kDPm0Lr6iFewqivm9BdVwVQ1SciTORpMJvpub8zuMW2WG6/d1fKdXwex
YTat9egPR42b5GpNeucuAMJ8dz7xTXHv3Iqq3vfFcoxg8jONEEu2gp7jY9ZMx7q1j1zsh1qnzzMV
sCX6TVUsy9oxq0PKEla3z9+EzU9UREMwTAQTFma4jbBSB6ZSgdu3m9Ay4QjidC9leE21ekrvMErl
1qcWzwUkJSKVGgMP48EqrfNvc8C54vXuzXNQZcTMPLJyunEVWci4PY7yitVGMm9WpocZ18EWkk8e
yKqg4qqO6VAcFvDluglJSLeSN5m1n0liHCsfhFRBNI52+jCM9oFDEQ1Im/vczK9Gol6Le8gctzf5
/Zk4TSH4aKrpXZeneQGC6ZNdUkTXkmgQJI1kJYX5z0TTQCr3f7o53URpeVNS76Ttp5sSwurQTd15
NuItZ2m7sp37Ed1P3zFfRO5ouCx1col9WMnWCZqaVepdzDpVLWZcPMmj08a7qU3PJYknlqvvrVt5
GT1722BMiZnA1cv8YcWeYOA1/JQpHx9VKmKEyl8z7EXukH4CSez9xH+yihCJrKG78YnQa4HPpmze
NYWxHrvlAFHw5PnpjzlxYphqfI+qpFvZsQklhZPGZRNf6IRcr3VR8oq2a89Inoc2+g8/VLCE3QN/
FKdaXuwLPo7QQvRW6a3p9YB+ML4oeyrX2ZCMm9rwvyrzyxkEP0BsrNHirpMTraEmj30VH6faO4Qq
fkJvf4+SaOsa3X7kYygN9yMSKYhK/jFEc8asbNpaRbez2X3HyWE8jSK8Tbl8E6M6pnnRMGALX8w0
XPP8EB5tQAbgRmOz17q7R+aEJoynPX5ACOyNeOm3hGue7LY556j4fB/AP317MjBC9GV5kx7Z95UH
3I8oxRmzSyQ0kFmKZ8GdDB13AFW/gRp+o78aqBFUt4xPHmYvfk7ceEvXFshMwotDKoWw+FGHVp96
8NQT8HNewGeqBIcdMzAp0TOE6VqruG4UXOz4MBAcxpQfkoL90QzCU38/onEDxu6KAn8lgu1symGt
tVrTnyWbQrRpMHeAjCMJZ9wKKWhB1R3rufrmv79Nkz7XJZ0kTFeQGxNRgVVPIBBf+liR/kOmMsC4
ekSD2w+Macyk4b2Ci0Hqjn15sPvJpILxnry420IAHjU4axi3Fc/MfOSGZ87v/vHyuIEHLcGmCoV4
1dkbGSe4mmgNWo1BaCzyJ9p1a4X2HPQcuFbr3OJBBb7w9oXbPcS25KbOL5Znb8jj3+SN8481BJA9
ej4z5Dx0rvzS9zzDpSXdMWR5kzmSkhJZu7zud+6U64MEEi+xig7cCjdlwsT5Y8fYQ/MOYFPMg6GL
P8JpRvSwx31njM9Wqo9I2mpFNMcRie+D9QvlZgk9ccinnjMq11Sl4rmf89dIJA+N9G/0ehupxQ06
5lYatDkyY2OxzyKkfduY5MtZN6xk3w32kd4a9qVmYKRYWT+SsViWmU2r055FWR8cZVN6FTkujXx5
UK1NlwVRtPar/uKk7dXVE3Nu+3OaBxTRCOiarlNO7H1AN2JC6r4ujn/K0RUkoUl5kR3qKGKeyQVe
ZsRIhebKyjiMegEwWtljExgAB0Y4Ez6ZGme39hCRWXe9coaQfo1lMjht6UWQW5vR+gZk3Lh1+Dl3
xd+i5rVo2ofQjF41CTLVkD2GEFED21ernj6Ba//dyj2eWNN6b0TN94sIjh9qhTUn6HIOPAwAGFim
SWxE2W6TsZpX1hAfZr/jqSn0Vi7tdipHcIpxWae+c5Mzasm8sBbXDDsr6D0ZbdIiucxNtRVyYeSS
/8VsPkva9ITEecwi/30xrUe3Ljd+2x1Grx9WTZRvQQ74mdS4mpz42xWtsRM9+i9EYctAtsv1y9Dw
AskQZMzpn1hIve5NyRMXProqObgtk1m6sD6bdlXlfk2luy/hnS2jJSSme2vbmFUC90qDbZmixrNn
2fS7pbY+Esu4+tBjVexdZ83TXBvtLnLLaVNidUgEM6OBtlbk8TsA1k81VkR3KG0xHF1WvqVyJnog
HQmUaddy+5UO2Gw6OvCf8d3R2+GvQTdaQsUZ4kR/Sy0fLSt9EBkRmmLGLYV2i3+KtihLD6RxnSl9
j5U2t7XDUlJw+xVDjkNcu89zySG4OFGQm+3ZkTRqdY/rtensk5mBm9jYllug8r7qXxJMLViB9Irf
5JBWI2SYfp01wKFSVPp0/GvDHdb+WJ0TDW3SkWZKT1WfjbG8oG0dZKcBpaflbpzE7ER4qqdxAtkN
tVXtHNPMDlzqhM5DLrf8t6wYSEkfgUv6RNZbS7pHjECPXVi8ZKPhb8sKSP3uf5r752K0d4bhbioy
7c1WvDqTCZjLeBaOx2WFbUNHmXjHQnb4qsyT9jOqNABpv7G3pedZ2/aOsMbVE667N68Qn1LaXzhO
AGu6z3Kcv2WEfhcXxdEQzh1WtneZW+DJUeZI4Rj1UOfSXzWS1KrK+awQilGSvwWftx3WP0MPOxEJ
9K3BQgIYm/ihySpY/Uo8hGP90FXFPvY1rVv024d6Y8r8YMTx3xwhys76PAtnWY9td6vgkHXuvdOW
bspC/+cxf3aMBZdIvjYz4zlN3C+rz+j2ZwfwI3uAVmWqoY4UmBZdhXi3eIdafs7VFGXvosc94nrz
qQ5bSJNqO9T2xm3ldXHigzkiFrckSvai/q8mtG9W6rfIwZBL5mb4mwBvIyrdqTMvllTQFtHHaGAw
GjRESqJY8epW55HpW6JtcKLa/PNs5LvKrKgtaB2YBoAFJmTZpu3atv2DZ9Z0yfNTNYYb0SD4REn+
04t4bfowBYNDE55RXXoh7NuQbGMsumtpaGqBsstWTi4ukUU2PXYquj8naAXXIpBbgnvDMSlge5hF
rIplmJ/ammaBKxOxw8R0pxOM2BGeKiYv5iG0WaXptd6/LKHs4eD6Fj3mqazDH58+I66iL/XPsrKP
5tSflSnORQZ4HBtXN7U2lWMekQmPI13smrzZft3a8aVV/anLxy+bqY+JjAVIa28ak6hvwd0Zltd4
YoLRt8VzKJN3XKTsLKwcDCnM+3o8a61lbm1pfTU5tIZBGHJ1ny0KgzxdCb7n4XBqGnetMq9dcy1e
WozTjTOeHbJM2tZ4M5Pq0RydZ9OZgqLLE0YOiLSqLF+HOCRt3G0zCkg8L41jn+ex2swjE9NSVEwn
6chLF9txlG5ajGNFBL+l1Xsfi21kjie34Fsd4rJap2lWY0Kp9pPXgjH2gEnNwIFhh9Th5U6a9UOI
3IaNc1jlTbzLLVOSoV19Oo25VTLaejnoy+jxlZWk240NDuVk2as+xOmJ156/BQeXq92NL9GxMyaH
RjTsgRXWwqmDwklxMxt20KXKXuHsOJFU/1f56oOWIodH6H7ETG0wpNi74ZX03Nw9y+2yxlwVoJ2s
wStxTWfgfEantm6bfiPCris75BSuzGfVUC0PvnNNbTJbHWPYeyI7xtIfEQunrYh9PkP7izprr8fs
e8kkmyArQUcLNnCvvKYofbANJmh1u2fXB++Ki1+po7BSYOerVBjrBQvv/aZTKAHTh04Huba8EkuE
ycOcxYdFEsbqo3/GpbUr7OZqinHndsWOpvqtibqH0oOGS7X1KmsbxL/Mg8ntVotSbwOXEmGYR1lm
GwqbPdm0NzSfQ12VF+ZIu7COXjCt4qWtGGYCzsxliuV49q7FoA+1CcMWp+mjnYfOym+pG8MIwmpx
sNE4xmMZuZSrw9EH9RAA18yYWNA1NG+jqndzaGxkaz6Xan6v+/pHZ/NJtrLZ5MPw6GMdm7RlbozO
/mi8YoN7lMiAZKa+jcOD6RsvAHTT/Zf6zWX+pju1zy1qaULPdrPvplsrzvAjd22/BSePseLC17oD
poY25R/DYoGSC0IyECohHf3uHeYiwVROrgU4hpsYT6Fw8cynUEfL3Zgg6VsLHrXO+u1qtCXH5MFb
7u+EE8+fNVv+nIL7WZrhv3kIMRxYXJu1m0NbKj0cGyO6CEfflwDVT/ndHtfjqzQZBXAP4W2pnHJn
N/LoxhAZnmG8yIKUgvseZRqiYSy/G4aiq3IeH2RS4jOx8wc8/O+m4zLO7rIdSTPjqvLQnsZwW2d2
GlBf/lqcNuARUYqoOy4b/HDWQZdTeig6AxN/2A/vCRnjxCfcX0qLtRrpbO1nJnn+QHXhVtU+medm
vfiMrzyDbemmve29+KJdFSyt/6pm63nw6hEzpP0vd+fmrsA+1B3Dwrb5qBfvLW4GuZobfxW7/Xtq
4YzqOsBAUjsyJ9wQa3BltL0u6grkpCNjsY2+RjFjx7Cqd1bPozpmEf/n7BDP9Cg1pSy6jv9a6/jP
EQC/DRe2SxuX1tYLdceVRNF3U9TPE8vaNgVRHtIibaWY2nWxUACZ3fzpSrlLI46UHFMmqZndC4mp
Dp5w971qwp0Y7emmRf7Cn39W+MRKJ94MCSYCjja/WiIq5PEj691jvzCIg2w/KKt6/L/Z3zCGh1RM
P7oXxzkCfC2LH+ErEbS99VxGEy9sFhC/1a2BcwPcSDaUs31oR5dOJoGl6JzvWmN+aKf5r6xL+AuL
+7XxkxerD5G34ugV9vcS9s5/1uL8sCzulbSRzxQsKaM4NXpgOLrySnPQJ+N31TBYkR29R9borXvP
8sfSSgZKdm0ZC1Wmvhnp8hNW5ilPcfSaOQtWzE9asx9PiJNpemtT6Xf24WwHL/vOUbLvjvK3VpK2
shTqVdODLHj6vWWh/hoxYE71s2O3R+VPVwFHXQ/keqsZxpu9zWrempMYkQAJR5E5OQdNpV4NYRKU
n2znzHnMLfdfNvTvljO6wWxZXwKuRaDSci1X5wgnSzsuH63TB+2E4WsW4CuO7LCgjIhA6Flx2m2i
+/E48ZePKt9H2Z0D1DnQTdvcbIs+oyjNY51kDKQy8ydRCuNrbNnBkOFfSFvIcwQDJj4Q+RHGq4Je
NrFhKqHeV3Vao52LJ2w+GxPcBYT92Nd1EXRqxLjZORc5uyuI0o+xafH30lN1ZfeBUP7hT/HDbBYE
o7rcCJbbB+QD4p1tL25yZt/W1WF1io0LRi/AiaDiYnIeS7HsHfyKmFIfOjnCbhBaokE1kOq76dPp
5pdBx09uFW+0bx76evjnF8OlKdiRu2Agrtx9ZlFHuKqW20kzBqr0QYnys1qM56yy/1rTeEGt+fYh
uSYH5Q124KcRYUMPE5pAMPjs6NL+usQ75QiqjLfqq4qqh5i0Al9OB2Em6cormCK6ApE/agV2Loy6
Dfdl7/GxxWCWvcE16bTgtSkpUa0XgsePkI7kdexKFAQCMrIVJFzKCR6+8mg2a9Nj40+GiYsoohOV
3bblhuha91Kr8pSTLLFhANNj8qiJmal9uuauuyyZfZRO/T7HADDgDEDh6SFdYmJjrE+zogk1Os7H
InnXGb1HrLtPZO5Pc14o1YtXaRmXIlSXwTF+KpB1Axlw01b5rlMTQ7L4yfLp3iLw7in2jkOxvAIJ
/TfMZdBChnSR9yNLdeqj/lAWCJmjPPQLPpVOEtUueC5UwT6LwuVSr0gSWak8ZZhXeGcV9y9WmD1O
MnmWUf/GiHxrJfK76IttRsDNpguXf6lM925P9+NoAjIcI7n4utjIrrupSmz9ciTgoP0zFGb02Ffk
zjf5fwaXaewgdRi1jadQ7Zfeec0IEnFGtTYNsQ8H+4iVZMu7HEhdfrvIWrmBDsj847OricmajWIg
2s95VQRhdewxxqbLep2++InNkrQSXX7VVod1KKk5BpocObxafstJvggcYR0/456xxR0pci55H8+B
iXtYapWdF+29dH36lsQe3pOofhY9ipemjIi6+rnJoBT96te1rEtKLEgK0MCTteyWoXwASSZoSDGT
g3qx4zQiq0cfnCwe1nWdpoHs44Ov44mXto6OU1sy2+j719523t0cFUtT4vfSx4atopQ5T/pLbb5z
ay49sx5f/KRlG3krP6hyLR6xbM0fW2OUoS+fYCqaiAe8jyGWwxZpReE/XrlFQuGmj02oNnFpA5rH
Arjfeerj/CdrQGfQEZ9FGGFptMCuojpCO6g7NNZJr1kVUR8tWM4j0T9EMmkqaEGbukmbYdejr5RG
DaUZg+wuzLvHun8BQX1QAoCsy8M3GeMoRkV3Jg+EBuU2DdMsoJJHis5hxtylUiAt2LHaCaB/mrYz
Yj6pWtYBgOU2YihLRmI99FKcXMt8lSOgUe+1v0ODu2eqLoYzfhhF92rj/FKNWjMMvZSO/FT9vI9d
ucsiAzOI8SFYeWhm5cU1pkdd2Hihsn/jksanfEwjHnbx1ps9Lt8RD95yU6LaZ1lv8okBwOJR+ets
xUyie5mYsFWavGxFM+nmn6EP5FnH+VcKlL+qlPfR5uax4LCjB+ArtvN3O4H+8yKOXc+wXoELT9pm
cYk91ow6syjZNUTvWdjjvKHKT5Ovmo0H4kooQzDL+LFix8vaU/SJRlKf8LLtdAmqOfrqVXrTdRT+
uxrdL2+sk+2YDAeXEZadVrvK0R/MBbko8opVMeXV8tJfFfHtLg0GU7849aaP5IA9oNMVES8FFXxs
EAaUVSPIS75z8+xFTQteYttazdl86Gbjpxujs5Uw2mtLu+MF5HUwUZmHJnwGmtgTg7EfgErGsXhg
Fw0cpbvIdWqjIWTkiKql+jdY8uD5c5CPxtvSdI+uSwVv5/kCZOD/ej5J8CX2POlWLOXVN9/JruZ0
R4t8alHT+CsGY28sxXinvy6yy55JSYeUTnbE8GIIml9wT/Gn6aroMj78bP6a70NEK39lt3SyVqLe
JUzRcwPD+MyrAeBIhdNLuHgbAte8/71Ny1sfwyXx7IreO9I7b/i4tsUSEUwiMELF3h32UNVlwnK1
CpkFrFMUlDS2rsQWvVLMvY2W/JHi3rUNNstqtH5Lc+iHYeZI1jdc4peB1KPHtifwYcro4JGPJlRh
99G2iz/Pyb9rm2AFk7TZaXGfKcq9jTeXl3oEkBLuHPgOXvKhM35wZF6SjgJ8qGqyfSaf/64Z3Dfj
eWKNKwoDpG3mAI/W3s9Uh5Ao2qFx1xOinfcV2sWhpG+vRHJxJv8cTd42q+SP3yVP8k4Xj15QLffJ
tTJAyGrzlqtss9jewwLhLTg1lkI+ooDtTXv6hkray1mfhtj/clMP9GV4KjMNUVSXXdDr8WLbpBG0
98Eu4wM8Jcle4JxhxHyZzQgqzGmfU6RkrMPRqe6i13xpzXOe3pnMSTaPyVKfhS6arc/cz8MieJkN
94kqm/uQk7ZIGbBl0qTRCjE6zOEnhsXyMJj1sDKoFV7rSl2mKGfIXPXnHNcfp8by1sWJCgwbbjat
1H+ZDfsopl8/nrd5rl6KMuHAG8aTx9nf6ngMWgMt1WNzKsPGdVgSpWCg8lIT1SPEO/z9rqmqIOyS
jZeT3MF2KQYmVNnaJP3qft+EZhAROeE74tAZ2OlRQU5Zap+U84mnn7CT0sJ9oHetWZDQ33450XK1
smwfzcl5ztUjUuA2zn9lVTAdna68DbcmHrZGqZ98xtC5FR0NNzoMI16/hVaJTsI6YVk6T4whAkH4
4JYp54s9Zi8W6paXiO/U9JmrufZ1if7H2ZnsNo51zfaJCLBvpiJFSZZky3LvCWE7M9n3PZ/+Luad
+OOfsoCaFFBGlSSSh6fZO2LFeNYbLMttYkbHOqRf2sbYgtHblZ5ybpIJolonFDb58R+R2bT3acyT
6xQK6JrU35s5BTfVqIqHKlEjd+yB2yTVvlfTTY5DnOli3AukK626mk2A19mVjlcJiqqJKE6VEbKZ
8k0zqt56EhFPtcNk+wouENyi50BMzp1nnXPNsBMoa1mV/xbpOqwq4jj6LoSlCFawNIr7Chd0B0eR
KTA4JRxvVwTrPokCMycHn1nOuQ3U4NiRbE0HSj6MFb9mwqVJvqNbD+XR7/BSDybgtmS4tTTeHaqe
K4Swm9bqjznpvIFCptTEPCfLwi+9ktCYQpyd1CNN8XtAQvuswR3MWSxPMWzS5aiRyJVCtJV9Zj3N
VHdpY9hm4EOnMSbmRKQhQryJmvJZ00nQFhQTL6p2N5i+uEITdfbSloSM/sSVbMYC9eBUKuA1iSuh
whMyV0p0ZLCz0NPwQsMl3M7u0Q1HlkjAjF5uZIkfq9e1y1aIagDnsr68YyW8VwNxI0xhjkIyPvfW
JDs1OxZ0GqSJybYVwjj0VDx1ECpLSp6l1SGLwpUgmY8CIQFY1eESsOZjrDLvq6Q+hYGRg0Ls3xiR
T2PQbNW+3s/r/TC1L0XUPqZMLVXdPHcevcp2HP01ygSMNZr0IgDosqnfEKMW1dZWL/nRqo5wD1lj
SH3ZshJ6CsWwo/c5MLTwP7HB3CiJRalT/jIV4wm46EkUEJbJ45ZciHclq2+YkjYcdzfmkD02jNBW
6j7qsFsbsf4MCectm6uAchQe+nouycY9MAY4c7QiVoVS3KL8+gVzku8aEXDW5fgeyd4urKJX38p/
J8L0XmoYFDXGvaOL0Wcyb2qaFF2/UJmVHfrIsU3LpGSUzi3KOF2HvrGPku7AbX0WaDN5koGPx5SA
fcyTSojzrrxVfO1ZzjUXl9GNr5ZuJovrUZ8ONA0xm0Wuhcp3AvUVq5TwAil003BypcocAX0GFKlN
mHTyekr65yHCZF23G0LSTr2m7fNmQCZmVjUFDhiIFBN69sKYyeWjgI7OrrJpjXThfjS0HaXp975A
ReL7m1mxwRGQFnr/mQrJsZj0h0oT6QoZAOja5OSp0mPS6cex0Kmsi8/GUP2Z9J6suvEdRbnba/Kh
aPttQGHM0+jDFlF1Y2XDq4I7VvJY1tCwUyKqzkLjH9FBxc6ATteTkNCmxkmigDkm0I+obd+Nob8W
8AZOrXic60eRUZ3Ro++sPqW3SXiP1fIy4CoF82WGR4LOkeiUxyEyjlQJcxu25O/YD+8K9lfsBd44
sPG63MU68FA/XFtxdKDgT8EHTu7QD3+kUT1JVgXzQVEfsL+dDSllD5dta7m8iaL+YcJ0YrexOqBG
i+/jotqVBiJVEDNH05fQwepooSMa9vycL23KHrK8u0WiyiFjrHYdUmoge8ZK80PcYJYgreI4/gUS
AhyeVf6qTOE0dsaD1YAFDiS6fxVWmMmMQW4AEoqrx1YxNgoECVBirinP04shSevQoEbQ+AATgCwo
0E9wGyBGbruEXYWp2lFvATjFa5YAg4ZJYCsRqEEv9O9MzbNcIcleKZEdsHPe+bQIBwItUQyiBvTZ
rSVGiI4ZLeM6i+TsDPL1JkCPpnhYdWofnGhmWrDRUxUV8TC39l5QKo0OvcPPsTLv6to8TzJnWLXB
oaMErp5AGcoJMsShW0woUTuvQuUuKXA/quREKu3D5IXsTIMA6SUejR7WHw0/+aTq5ZtERwIMHJuD
BgtLgSgzjMrnSrE4ZkgFSmD/5Isend8pes20/D1tPdyR9D2CblcYHZef+R88lI9MGz+sNKBzKN+F
Wc+pFgcF3HocEc1XPHEaNupTMSGBy2mu56bxIk2WijiJnv0ofskGlEVVDC0HRqjpwKN086rB2jJx
jPKSQKMumz309E2dLk7/dAZZhuN8JGPwWNjw1eehCyW3jVT88Fb+ayzR59Zx4Bi9j+bdvJFk6wbO
L1IS60h38E5TIGNNtBDkujiEfmobGEl2htrtDc/v6F1RSLE0XV0DNcWUrjxmE3okQzhJU0hr1TpX
vflSZwGlFwpEBbCRgnKyJZAtbHnG1lD6IxkhzH8ZfnMLaUhtBOeuFPWtL4rgojDYZOTujMVOAyu4
78vuj2oiyGSagfTYz56AYngMUU9bTfCucuJwAASM+zwOvZVIKRiyK9JepqBY8NaDCHs6Dtg6jClI
xrJM0Pz4rVMo+rQaKkW4HY3k0xeN1zA1W0ebrM8URSF+81u9LtaKgcOGMrolMLBNyINeRZU6WKsB
2fFZzrIhvnehsjFhcMmBVq0TE2BZ5Fl76kDrOhdfAUPtNMDDeUbGYIr5rutMojjaXV/DY9SwdY8j
ewDBk3cNaZrKkDjtCHg0ULU1WCvqUQbCgOa9GXIcs0LCHwuYKhz+fLEd7XYIbiSVvbook2fbab8l
HyM3IvOAUm3TV/Nv2KaihKsmv9cl4RinrLMGBCe9PRE2ardBDocqQgea6OccFlQDr2kGdpcNTZKs
aMB8Vrua2nlQAR+RTUeKvANjdRc2BFeFFEBWqiiwmFAk1EfxXcSEaZvyGKwEvw4d0Qv2E4RtODhs
2YbooBZRZnsUfpSc4npbmWB19ed0zDalYb3AVvzdjoI7hM19nnaPUqPc4IV6Bnj2EUmc4mIUW3Gs
MY+UuPIs1h5kHrde69Wo5CoE4sqdAcA3ydXWLs3xqUKyUHuz5qu785SBTYI/O6tBYSRNuuu7Yltg
60cXQnfMr98CM31IwIikibLXMZytCiwOgjju4TA8FG2h22Gs3htBsvHMaRfG8iOCpxk5ZXwSuPEe
+OyRhwzdb92wkmXyRumHdeFj1qnI+5ILhWNr+FEk4Mtrszv1qQTxIlG3URmfGokuvVTK70NU3hOK
9pvyam1zHNtGlUIJmOZvaIUvVZWcUY/sSBBdm9RNs6lgVRIUQAr5cM7l6NFUpXVb6w1l6+ZWaLSz
pWCSNjFbylVHfKwfPGl5cMt2lapvZb7kVI4d7LEoKIdHKURCTm3SUooS+R612ZGttNQntj+Lq8y8
OaZt+aKR1coOAwE3k3hq/JYHC72/at2Zguk2evk5JQrnJeTYneGq9bTr6eUl4+gGuX7TK6UTyJbN
2XRtFWNu61PMaUgeP6SaNRwJwDqazUEWicRMmMU7Ecvkt/bFEW5twBkX6/PQCew0rF+50H1lg/7a
IASza612Ycz+UY3spjbjtewXOdPo8KsIemz0GLXpWR5Qeu0TQ92LcfAbvdKhyKKTUYMHLBpthUVz
i7cnR7VKIgt+xpuxTR0/k/CQerOv0+Fs9iwqHKCCDK9bZHz6ZffW+8E6q5GoB+maLt0W4m/Vwl8m
BTNLjBldTZZ8G+4QOjPzT9uxsM7jzNFC24lAm5N7MiHVr4bh3ffo8jWTevJGXhX29V8c7+Ew46BN
w9AtMhOJ9ZitiCk7CfOhWLBmvUyeONgDXuI8vpMwT6z8huOiL1dsBUz/jwFiEMmiTMQcfI8puffY
HSum+aD1pARp4i9ca6tGKQ4pdciMGUlGFaJRAwqKyEbRxHZd6AVcGQXYaGzsVruxuvEYBuEGAISx
EkP95AucoPSpZDlj9AuTtkVuf99H6Ws6+njk8c/bta65xejdhLEYOfwLVdi2+Ahmyb2XzVILDZJY
2GYblsaY+XyQWfzJzsyF7ch8XkC9873qRvPadS9Ea2JWd5OHI1qhKj3k+kfr+ft4ajuX2MO9KiC3
keB6cfh/HirQdDEQiIQkZvRw6V4qvY+otMJVjXLN79TT0AwsaypazkB8aof2LfNlF1Uy8kwDIZGE
PAPL7we7xsYVvIDnUmz1Wg1dKa7ehT52egXqPQ5Mh0YyQlI6sbXereuxeB3DFn63Lj3mDfvpVvkT
Zcpv2C0PtMCBWZpSSSUD139s0DeFNLJNdRkEcv8oR9GN7GkvRVjhWEiZzmGC3FjTgJzDDBI3ipDZ
0kqVbS2GXOVZwDOU42QUj54nIoyRdVy7NM9WVN12WeA/Jqa1kxXjPKa8hUken5LGfxjagTAYLKlG
Kjz6Bhz/NGaHSssh8h/kDhNqGEx09oYvMFUCp8astOlpox0ICjeu5ffZUN1a+tzZ7deqV3yhASas
AI5tWVsvNZyRQWxncHK/TbB6QL6kh8UumHIL+pNcvJus6q1O0F15oviephwUmoFCcSKdisLaFl5D
pUSXfleWTtty5FZE7ObwhX1WqvoCqx2McO1ptm5Wr3Slqf9qeNnqNH6mOKEzwQwPSYldkNgdfDBl
+hAjI6FLhQSX47hIF2Id5jTZDDPEixoVnSOBWnQtxrre88PxDdLnRS1Nn8IxWbftug2Um7EJH9Fa
PAdqfaAkwvlaH09UdG7ZCPi4ZcvbGvkz4h7tI44gPlYdNHBPPNS19aVS3NumJWwTUR6oMlP3R/w/
8OZVMBuT3gk6FtdcVz8iv6RmFuKJF0ZkyFMAmMaykPJSaQ0lsHW1dVQMI4FDpr9YXQPERBdfmfUd
K6u/0nrU12JBFTqikwDM5AyykRhyicMWCtgZNhn8AvSL/EdA9lAJ/aEZVPOr0/S3QKfXrw84Z6pK
ALknsdWc2KWWr5no37JfpL/fq/dxwga596KHtLb+ykxeTZkQX8MftzOKJvL6t1FHpEn3gQAQCL5d
6QJxfu7b8ikrtX0PS18Wh49anNBfsHdDLPjVaPyaQlAPaZpiMKvPTRd+diq6HaibDQAhDlOJ3KIt
p9wfBPFNIqVsmprgpupm5RP2AxZoDu0iha3oNI7xV4UL/OcEnwsJaOKc/Pwt/sYssUr2yE23Ou+G
9gfj/6pmUfem558//0Jyj7hIWIuaSGyV+Y3uOjz7ffdcYo3/+aMvZSeJ8zV9++0485OYCo2wwZqw
UdeJ6x+RPt3QV92iMb8SBXXpBs25Wt++pExDs/c00oPliUOmmUl7xVBBZwIL5VT185VcyOgS55v3
7TvaYgLJO4XYjMJfpL/ig6mi5ErQ2IUIb3ERnRQkdTc1DLQNCoaNxn47itAFyG5C8giYFtT3V75I
upAFJc4BeN+ugtOaMoqEvm70J/92cupV/du6rd+Ep9ElfmUrNc5/u1uLFKUgGFUQOvA7ShZyQyXx
g4XDu5JyJ1163svYJGRfJWglYWO+I/vEW0E8ozvXY6XEYTeFqELb6G6xAWhqXLtz/35GhCr9752L
K6WhK0XoS+PieNggVZ/HM4VpmxNf+jrdYEeyNkxpNsaKx5/vovTvN1OzFm9+E1ht5fdmsM1eZ37I
LuULOc4+qdV6sCU7dwTQC1dmmUvftZgFlL5gZfcHj1rMnR58QMb6+SIu3bjFDNCydnpVyo3zCoBc
3kk0Txpo/0p4qcFByPc/f8ulX7+YAszOj8V6ICNa0/QbCfjsBKD+54++dAHzV357Z1pQhIAXcnR9
unnKq/wtox7sa6fBb94q8xVN2pUncGGy1KzFPIATP9QQmXub+Llf///Y3JB95EF02dlvUJD9fEF/
E0b/bw4Ygpj/vSIsrqzvfgtUdsoRaAbBpxYMn142Fq5ZarLdTelHExY9ChwqQnnKrk+pIw2t2eBQ
0EcDpkdgWTud/mkDDhp83TpWoxh/Mi38JOlfVdAeNJPFdZdIHzOQ9x5O6rxhB7Cs9MhLEeNBtKZQ
pktXHtOlu2csBnAkj5knz6hcddPs2vfAjXFRreDt/w1cp0D+893790KgGYvxXOWZqkse/tQ6189p
QU8mNx6l0XR//vhLA3kxc6rioOKcZW6TSokQreYQhPmVpNZLd8hazJupTmWmbogHRWGo32A3vcmP
CDJs3AL9XbC+FmV4YZXRzMVcCXMgkaaSact7atfmTb1BJQl/D5KMba7oEmL63fx8ty5dkrmYIYc4
qggHx1rI+djcED25MZ34UD2LDj71q8mWF69oMbaqFIDTMPI14TOQjGQV2OEa8I/dmH9jIAXHu/Ju
Xnj85mJ0eclAKymao0CJS1gNA++/9Z9fEXMxSyIfMGIaaP4WlgQJLS4WO4I51mjo1qmDVdu4skJf
uorFlKlJsZB0VJK3hrb1ym2dvv78uGX50icvpsiRjsyMlCFpKlPuZxSiMZj0hIOSyoTfHWEFbHMS
XgaFrBtIdOGUbMrS23oGuP4a/zRAmVt07xkVOLiZfUnNPaQV1m7SPHZjud108eh4cYVWjEifMNgo
ojccxlRFCZZFHy2qX9KLNkLCiVOcwhMo62xVtclXZ3m0QVPSdSAbIjs3j1KP/yJUx7U/VbeRUm16
Y3TKCp7/RH9ppQgoqntiRSSzfJnq9sOAZC1Lw77NMKOFaO9ptU52FMcbQTAOmtmd4zjEfZPsRTW7
p5/iCv5czZ31xhU1+6p+FVASFqYKnNt4lRR4tlbEiTDoO/h08XBvCrRpS7+5L9L2bSgVmg6+B6DS
4L6MFVWTRlbh5senOOeE1kUKYMYGUwX4OuRxpHnb+DThjBvYFil/P1Rme1JR8cqi8igMxZFooDUu
8HVQtNA5ROtdtdDMqjmQ2jH5+ltQQpfky74toICOxPyRM6grzmYFdTzQGINNVvGDlQj/TCWLX2EH
+U22NDw2/pQ5mhxT61O/urRGQdPAra+C0BnVCZmbKhHSiOwGO8ld18gw3AfcqY1yh1dvjxJw35MQ
V5bGXQ8mvoNaq8TZukgrbHfhPmmsN03v3oTGe5HG9qPuBHgGEWXmJG7YiofiXW1191k9vVexcQz9
cqtU3Z4l7VBP6ZOHLL5pIt4fs47XlUnLtU3zV60xblsVgx08UvxH2Ql0JtrK+LdRlH86EtFHfIIy
sRqoBN9jfaaRaN6XX2EuayR86yN8pKaClh0E/mscRTFuCDoneToUzjS063rqZ3Zg+6ZpZuQEueiq
6fRkJeEv4H002Kk6hdF9gn8Uu+Q5Lc2nXih31H88MIsNLhySRHrRoNo2tSbI/QjlfyhQRkDhZEeQ
cg9CINylAqWMHqT6DYb318gk/YmYlQj1x4S211cFV9bSsyT5r5Ey4BDX+OdqJEjN1QZ0dhz+Zvte
/paXzTYI8hsjIeQYZQYRP0FnbeU4/487WHOxrZEDin4oO4OtSLoDD004BmgI/tuyby7W5SbIJ/Yz
hAB7unSnq80xB5kSmeG1hWyewP6xJzMXa3OsW008ERuyhcdxFp/ndPDQpodyUtaA7f/z2mws1mYl
tUgfK8tgW6lrVhnX2/mHxlhJm97BkXMvOMrbz3P1hZnaWKzMUisOZh9yQfIcANodUJSsf/5k+dIW
bLGM5Q2V10jsom2WUnjPo+aAuCcCslivJezvK3VQHvPcP6mWQS+A3o3clfhe4QYX+YNcNpvOk7ZU
xBwxp6Xl5edxip5HEJR+xnlSrVH7wzT6rfZosuG7H37+2ZduyGJRFMtQrnTQNVuxPVf5Sz78+m+f
u1gSJeSUSV52wVaSYZhmFiIn/0rR49JPXrxRoEUThOcNH93ZQ/I7oWj+82++9AQXb5Ovy5Tm+hyj
zSDdETp4n0baIc+nK2/TpY9fvEwFm4KwtNoAtVp0LCppVwjdVjaLK4fNCwUITV+8RIUe6oraYFVO
ENHu1HV4L9gJvQs0erD9nptNv1V28jssyysbqovfuHibJjkqg8pMIzLIdWw3K+3O2+h25Ap2tpXu
G80lunSjpqt8+58ekL7Y8Pot612tBf527sErCX26bmMGgfPzp1/atuuLbW5mANQfKOJseWPdcB+v
9V39qq9gdGx8Z7oyA80f9o8pVV9MEwmiaoyPADa7xnKEDMdtjwdOv1OBkPx8HRfGmb54pWtRGgpj
Ig2lyHx7QOZfBk9J/Pnzh8+D6V8/f/FeC6aXWKrqhVuS746Yet0sUMDVGOovf0Qs5SfWO0BGrAr9
+ecvlOa371/fKPP3b5UOS6ZvUEvUBTidCwhmg4M8RM917D+h2HueBihiAtRgt4LWM6AexhZy7avn
cfWvr15MCIkiqGy6Gh89OyzPJJV3YyrtQcS9tZnASauoQHQhEExU/XVqK2ndq9GWIz//LQgQRy0x
Vhf4V73+1NTSlelPmt+uf/2qxTySxZkkZEHtM0z9M1zc1zmivfnES+uGp+6mdThK7xLePOXae35h
RGnzYPj2CJKmgPSbTgIlION1Orjs3h3LNo6SXR/Y03GmvXZK1y7ccm0xpWhllPaZCKFF0pK3Oo/f
8iGxi7rAZt+8Iq19UHLFMUdl14bKQxUCLZNqlz7xU6zQHobO+eprGXFWpYntRLof1YI9cwyDqTNN
V4O+gM8E3gQZWL+nytpQeCBmRwmjVV0rJooZFAFppu9apfnSWvGxDZLHOYU0DQN2tSYIV6nGwofq
G+zMVOGl7lPxXZGjLXMHBIzYUnEoqB+FMIDqCQ+Bmn7OzaPWU/eNFBwEMk1IM1sbRf2mqKKBA1s4
SGZ3RKR8ZZK8NI2pixkGULueZGTYbEGq7NL71I7t7JlI9RXmfEe+9m5ceC3/PsBvY0KFSdpz5A22
SMrz3zD5GHViFdmdVtGQpr9mjyWswLR2a1rlKsAxvRr/64BczNQGyJ1xoMFImYuChFK2pxL4phLr
Jw/yhR+Z94aG5Tvv6en+DrRubQ3+Zpws8nCTX5YcXGnxXNiJaIs77WXoARWN3WRa97dlHb4YtbX+
edq79MotJvEooeOZwHLc0hvZiCO77joEiaWufv74v4vBPyYRbTGPp3iYgZMM8bauqpFkt/ImNM1t
SDEC/uodySAvpY+1rlXAyMrCnlbqV9D6czBDDUc8EUhb8OTzHL+bEII9iOpZ82pIwXp2JOCkWZM4
dStTnHDVVr+rVLQxNJZDmAfTU4gHhJr+feilvzwFtnjYsfYpFo3WCYCBFkTuJHgu8XgZghlihODJ
W1JSAJNWJlRfge96KuaqIAre674GgTVSWLDae3EOrqWlXE/akyZUu8w3H8PaPIRoq/LCe+ua5sXQ
JsUZ1PolT4SjpFhELGI9SRSIX6EYfg29deUFubDOq4sHmBOYQC0l8bdWgYn+JUYkFcgcL63nn5/g
pTaMuniCRa4ro17U0dZ86lzqOdvAhoywJrAaL78DwNG9Vv67MBZV+X+n/xgafIVImJON1uwFUPql
Qbwa5+0rV3JhQVMXy6xXDG02aua8oEmu4kRuvKEC2Pe4IdG+kxpBNRiejpsd1Rbp2k1yrSF44f1V
Fytp6uuCYLaGv+3JOxizNwVVw5Vrmj/iH++XslgydbK8OiWmPa5uiCBy003rDmvNbjb1lWn+wm9X
FgslJuI67zSO/oFG4FoNmPJa41e68Nu1xfPOQmjalSL6RMF166E0FYzlKIMNshqIBa0xmHv1tIkg
CMqBeeWGXRhj2mIMlJ6howjD96EEe1EAzof3bRSEK3umS5++eNC9gv8YzkO09XzyPRHaqNgvray9
MoLnh/qPh60uHnbWwVySK41mnBQquxAfGnzAoEe+p8KrEYKjZ7BVQPwZoXFKnJ+H2IUBoC4GgJgN
gTyJTDCRqL2Baz/o6bWalXLhfqmLg1ZiqmNiWClPIyVbndChyZwedXO4BSVJLN6I4WN8mRokTIMK
zDZgSndykKR6mdybg3jHy/wxpcVblCTHPjb22VBtRDl0O3wUAgmZsVxtVc2Dmgg0AWcRJUMgo/tM
MilFslZgBCKfmby82AdZq4DxkmVx449AQn6+eZemnMUGAoaCN9SIYrahPn6xnQQX0DxaFRVefLXO
hOpNyYTNz98lXdjTKou7SfooBC2fWsh4j56pc1S7PaI/v/V242m4QQJpbeb+k37bvV35xgubM2Vx
ed4YRpmU9cG2t0VbXCeOt2tusO24vnvtLC5dGCN/x863DWBGQSqs224W0QzO5CQOQTmzWeTM3eQq
17PqQDhFzZWO/YXhrsx///Z1CWkSYg8jg3eMkrT8p4n/2yZOWayjQkXyGSp5f6sP8XpEz5Ubv39+
DJd+8mIe9ROB+KeCLbJaYr8SaleSIufnj74wfpXFdAlLivhUrwu3VZntzaC3owD/BFy6RjkUxW9s
iz9/z6XDxN9u/bfbnllsMgZj7so/mxs0/1vLVjbC/d/2tRtdmfwvXI28nD+JMEHKx5cImWIb1eOs
0W+qjY4Ts/A8QvWuFDsvFazkxZzpx1Xm5UrIRJ2xyzQs/6FMpIIcndB0gy6oiJeE162b9ZqIm40q
Ru+R2h1UCdBsTcKpOqJl70sixwzx4coNvrDYyovJQU8rxR8KpnE8tIdMnPaln7nEtJ101tZMKR5D
ozwMaK4AV1xpuV+Yj+TF7AAePO+L2gIM7JGcWGhkchk2WGsiGNgFyb9+vrILo/9vnfzbyPGNfkzD
nCEaDOWuC7BzBQaAlp8//NK4/NuK/fbpZS2qBrmAwqZ71W+IZ9wqZ+HYO7JDmXN/bVz+nQP+sbDL
i7mhsUyKWjr45x7kC0p0i/x1tZxXwbtaTu90sinXAM/Onho8Yl5InL6TnazODzAJRCcs61NJYhYt
QqK/hajx8XB33uyUjA4Y0N9UcNBIrSe6qj44yK7JdlYD9REOC9nhIOPtttG3EUjim1bJoMCayjHv
MwFbGaiVK3fy0gBczFIjvdIGQhejgdDPNUolPh0IbdRMnl3maMEzwXyAcO9jwS9aShzl9udvvjRA
FnOYZpiNNPZquB1Jg6nTt/Rq2+rSJy+2e7k26FYxQ88UE9CaVSukr7Qdylj5AwngiwEXkNByDhnT
NjKw+rAtQWcM5COeLXgYyzc/X+GlM5q0mNjISukqJWdX2xHgtSrelD1UQgLGbO2mu1W38l44Xauc
zS/vP4bq32rhtxcCEbfaGZXO3dSo+GQPJkyKwHj1q/96LYuJKrXGFozEPFE52UG0p4O0yu1wI7xP
tmLHDmk5zpW7dmFn8Xf2/nYpCvHWCL4ouxJ21tltAWJW0250HVl2GJ4agm2LhNx2wSgR2CBZ7/X0
2RDI41ECnKg+2BFJO1/5LfNb8K/bOv/Gb79FE5osUjUt2BbgJ0ebMLt1vlFuAdVmH5yyN9fEKZce
3zyUv30PegDMMyp3NzdxNWMVI1Bk5advZf1y5UrmOetfV7KYy7Q2H8iw4xuSg+ROTnUXuKn91Tr+
G7UC59p1XFpi/07Y3y7Eysj2hOYbbv3B2nUeiZhUClLseaAflOkdQcKuE3RXHgvbaAkb1plrvMTP
VmOAH3NSKmyu2QEjRHFlgrswGfztK3z7QXAOVTklpGIbTsoBV+CZOKMrI/XSQF3MM1oEyCgMOCYZ
crD2us6tC1x4gnll83Xhl4uL2aMNxAIME+XFUHoEwzkm4pVbcqmnshTvI/uo9CJhB9Dbkoulb80Z
X3VaR0UBT3DHzyPuwpAWFxMGJjMS5mRGgifjMvcG5dYrQONKHvF6Q3L6b1+y2MtMkjHIYT6PajAF
nmZyyoYtTURRVzz9/A3zz/3HeyMuZgCpE1sBJ2201UTpE0zHTVwKsxg+PAmWiaVT66crw+nSDZvH
wbeRajaCFKvaPJwKnDDip1afgqx3pdK6sv+9dCmLKaDqgcYoZR1voS6QwIU2oXCSnmcTmZsmm66N
rktfM8+l364jxr+qWlnBuC3SV7PAagPKb6dV0c6E94lt3tZKcaNJH2YXuJ1lrbv+SUCkJnRk/JGX
UOlUTMTw9ufnd+muLrYZUAlqlZwpmsZYBqHqu5YJszR4Fa+1xy7MAuJiFlBSwc+Nio0uzU/aH7tY
ekarfOVm/vvD1aXC3+rJz/IMNAkYhFdeC2Q1lKEU//n53vx7hlGXUv66UFNrUiSK1HLwAa6HJIvh
yg+X/p7M/++Lg6zlf4cBgjBVbfHZbBstKx1UwzThfPpCvkKZpVQiR++Um2kKb7torDlXKfukNB7y
biI7odpgv96pim/ZRVWOcxgg/7eqfxbC5KYGWYtjjAQO+l+igq0LTAkamfdLjSVtNbJURwNBqJFk
fiS9bK18E3OqFSWuqSrvouWNuNnKbYjRtY6UZ8sL7rOsYFcRWm6nGR9NXp6KnkiBKMJsG4BSadvs
F/L0B123DjKpv4hb7oQ8UIknMAgiaaPPRjDvexP+paXBZYVTVa1EMTtPcrpNPOJJ8nGDm/mQW9AH
RpOgREV6axMVqBjxRkFX/25SDbeqmH+1hNJ56nSsUzKwJBXXftZy7BYChJMQuldkRKu2IDbPYRC9
mH7/xREWW18xvApkqjmSaQw23uLzAOsCkAlJhPhFZ7gW7mkDKGoVwvnNDRUFkmeCrLKefN98LxsP
3D6oq3Z6HeqKAAj9hSbnnV/jAW+Sbi034qcUeru8E0k8ZkDWnXE21WRt+DDPDH/6lcE9asXG8QPR
jRLy1vt2fKgt5TEM06e841thjRa2FgmuYeDDja3bTE5z1yoVsO96cAA4shfS5iOpo5usroi5iFrq
pzAk6VHVV1alS0N+MQcafRtZtdWzT7YIB0l1FCSYKK98uPnvqU9dmhg4zZDjI6iMeUt6MMmw3QhV
f1foRIELUbkpApAB1GwdOY8+a6JMAaKh0fCaF9kHuBgSLgR5+UsmzldLQA2IIvbOqg0c1cxam3CL
fa/3nu0R4GMQBKwo0pfXJhDZS5nguZFQPJrKmNYtMsnMrnfGgFsbWJKT58EhFg2S4PVxZr1tdBLo
+mjYy02kke0X/9G9VEMGKcbUQPq135lkX/elMxrCs+GNoA2s8BTpFQEHHAI2g+D1TjQBFM6HvVpB
t1HS81j7v4QmOVWRYeftR0ZEXT0Mr0SnAVGI/GMtJ3ddJzmjr3wqugGqpZ9cXYgBGgkTqSvVp6aF
v7IYlFUoVZ/BrNmMYg1uBx9oJv7RS9VwMyTaXWZZX35Y/Y4qeOjiSHs/bYWzWctXJq+/vfJ/zF1L
TbouZUVvQFPZDqm2Gf8fZ2e2HKnOReknIgKExHDLkEkOnmffEOWqMjMIMQh4+l64+8KH3yQddXMi
jqMCEs3ae+31WeZTiJJamA9ZO6tM4wM00L5ZwCsATogFQV1cA8vXZlLhu4a5nTP9WZmxPIjDPkwm
/Cgoe+qy9E2CywuHkNhFudubzEafV+lJQTVsh4K6Bqx2+PPZwGzJwi8mdgbv/JcQ8VU9ws0Q9jaK
TVH8HsLobqSjA04d/LjhZJGyGH51dgFHouSmF9k94fRJHZuHy3vEypBeJsnyWERQSVDcTPTHESgT
CqPensEaAc4guMtefslKPIcu82XVBEAICFrzTRkOe168Cx+BevaBmEeRkdFsvGZl8i+TZrZmwN1R
5lB4ZS8T6tEtc+vQs7JPL2P8TZIgR1rbkAJkAYXvLmxOgSMwtgL6Px9i6DKgP6a2rqtsRErOGzy4
UMDT5Rh6pg+XrZ3mMjf387sEBeL+RnfMq+EP438Z3B9NTklo4X35mR/EH4AWPLDMYtdwlL3Yw4xL
3zi/r7Xb4szLYGCdNDr0Pi38GO2Bn3WseERuJA2+Ai0/fIc9t+e3o2glaQj9GLIGNWobrL3Kdqo/
fwwQq9xpPP5sfk6fSJiDEXmLAM0+3l9uwJWBZs+f++29lqp2baZ0+KwaK1ZTHuOp3W08emUs2Ism
08BByZAlS4JBhR6JKmEGhZ8Jm+paPAP7pLpDXD2MQ3NbZKBG6PFdh2J+0igtwKjqR1sb90ZWvqlT
exqBfO1ATmU2igLCIoOpyDB4jV5eJQW9tmAUVhUJ6EETFyjDzyNIQRoUaZmq5tRttyd5/4jyQOlU
UDSCVMaeRGNcFaa9VwhY0B2cseHmCul4BRMufYAlL64F9wotn2Ds7yUmNpPJMjcG0lqrLI75BJQt
CsevKMjwnsHu/3ZwL4it0gO0+u5yy6+9YnHQNxv4qWatAW1aeWcYT134GdFfzM42Dg/ztf6Hsbos
UCtC8H1sChlEAo8bEOWTp1r5DK0rwMlj/pB1W/dyMjfJTy9aZEFUyxB2iNqIIK5r6AbreDa4g2Pr
mFdXsKXwG0BpUTl5gPJ/b5QTcPNcvecNzo60iP9IIU62iREB1GvmS91SjgZDIiFHWAVew7cD4J6X
21tb+6GLGwQ8sCyp99h6FAixtQHbHIzwocMT9j0Zi11axvD71T7UxvgFnc9B6FtlAit73rLgrYDa
sbdg/BnACe094jjTTvKpsrTrSJZP8K7bUpx/ZXl+6orFXGa0iijnKBpoxuKYNuJPp9vEqXmH//Tp
uVXJBP9oMOIAKK9cpbde8zKp9sM0GntzrA4l188jaQ+9Pd1VqnawCwk8fT57e8EcJ5LmoWrEb5X1
L5khYdk9YOHrx12bUu9yH62s39a8gXxb6GC73mdagQg3XJZI9Q42XtkdLj96ZQ1dVs6UyjRqtBzm
6RbBUl71o2arbmbt0YvFAlYufQlKfBR0uH1NxlvCNnIaq0N2sUag6Ak89KHCLunBWt2HJPkU/b9S
aWVjA1hZJ5bFMpSqsKnKuAKv5tKBo1rC32O442b2DQijsvtT2OXGcWleEH4YnctqGQoPzLBKAWWf
pBkdohQgYHhndw4Kja9DI0KVZikesiLeOnWsTLtlsXQesnIcZZkG6lGPUTsYVNfUbdzpFHvxB8L+
drm3P1EQhHj1VopvZU1fFk4nNeogewbxqgVyrM09io1rig4hyE3/NIrNxUkghGFi2vSQYmgovIzD
EzzGN3pnZeqZi7VjNBKYmOkxpMfdCGaOBs+J+oZo2sbMXonkU3MxtcE3TpHxQTiyhdm8l9UuBHp7
MMRdYHN9+GQPz8zl+/TfTkwm+e9CYs76LBsuIIHA5RWIX/imbcmF1xpqMdvrHgwGtevhSRaNr32S
enoS3yIKtPHL14bQYsoPxkgNOOxi3xbDE4vOkp4ThIsJjB4vD6GVNCJdVvbAiBL5ZBuRNLoXcL2q
HDhzHuFre2XeTZ/Nod/zp3/sBmNxNrDgt4FgC2K30rZQ+XnfF88bH7FypVgW79AGN/6eo5mGXX82
DKd9iPze0ffsGLnjLFfdzB+uLCPLOp7BDtXO5ti9pWWcs0HdsQq6q7AiMAwd6ht9BMWUsNbN8/Zq
sOAzgLgGqD2R+qjHZKeMwL+g1rqj3VnvtafLn7+y4yzLfmRL00SLcDyNgGob7qmxMfjWvnWxCLTE
DklqZ1kw1PLGGMsghd+3FasBNetb3dQ2em/t5y/XggzoTEbRpCVcAtvymfTu5XZZmTzGYtpPcZaD
xIVLsxopMGm2NMfMQAFDHSTs/YaNl6z9+sUCwIY+NMs5uKAwvu9n1za7xmXn8hesPXwx/SkoLQAH
o2l0QfZmCmP2STE//unZbD4CfDtdDUkH+DzIdIGa/omt06b9zcqKuKyymTlhgLRlSdCNMFIH6Yi6
FGbHl3/0in6YLktDprbnChMIEUfXxXXhA/SxM16Fk20mmdd+/jyYvjULHRhq0oGXDEaYP0I5hnQx
zgzA/17+gLXHz3//9njZ1FNa49wTEJQZtqAyJBwkqmTrRLD2+HkgfXu8XRd5Ak98sOvVs6LDccCv
xvvLv3xFlEmXZR1mGzKYAVXI8AHUi9v3Qfci37xvNRcVuI6EXdPkpMfwfuv4tPrCxfytGrAYKcfH
lGfAhPftY+zO9lP5KX3uPB0mN2Jza1pZKpYScVthkWrE8y6I2m2QYWHFesOb2xYWi5dbb2Ums8VM
FqOaI/VTowTFLq6UynoUxdZdZsWrhS4l4klmd0ohBMo+AZdwZiElD3qE0wboZPlxu1ZjLeK1lIUj
Vq3AmR2kHu1hjhVSnNqQROl8uK8i7oVSATifeOX1dJXsDLBANppu9bXz/vRtUAO6NII7grbrEvoh
lO4RNguPkQaKq1q/EdO6CllTAeYFX5dQR2YJiAsOGEpE6OxMf5OnGrDH8+YiSTwh2qREnwCcbaSA
16LLdLFgMGQbUiAccZG5wV0+gMEANN4OeWh9YxcfQfu9PIDWDmrL0jsKcsZUT3gPINdoejBdAv4B
GxT6AMXZ3j4AjNJvWUutLCPLAqMB2EdLFhli2Tx7xqn2XJbxsW3ExqFz7fGLHR+YC6YkHJ/Sx0PA
wtzpKCoV/zFatywpggPtwFDAEAeRRlwzKV0xgfcSP431y+WuWLkkL2uK9JTHAxSzyFrQ8WRo2q6G
MlOOMM0dq12hVcDGypM+JhuhqpVj2FJEHmO7AE4M07vRaz+fzEMONbxRd8ifXRXqv7l8UX2x2CaI
9NQdMdPAIPHV0Gre1If3ZtFs6I1WFtilqDyxTRusceQwyvGBAjUOE9nJvM37f0y9LrXkGcsk1Zo0
C6zwGsWjbq/+Wy0MXQrIEzAEU6LhyWrZnu269xQYOF8eSGs73FIznkGmqk/zUEUCnb1iXQ1CD7k9
oFwd5VheMwQjgCa63XjbSh98BQq/raO9Bp9820IQmIkYDsOhhWy8hXJkhByVvv1ERJQG0PD48JMG
mbUAR16r3rNIwEwqf+3L4W6cwP1V7I2j0NqKttSKG4ME+jOHXYGER/MepveOBtknTOwifzqmz3RH
gn6rqGHt4LiUjCN5ng42rHADpbjRBxizpurOGu7geHJq29+qCTQBOLHZVoRjZYlbasizoePdNI+a
CF5T8KC3wF40zI3JtHKYWErHNdwLwB1R5th1hBw80/1EqE+XR8lKXI4s1gG9UseqMqo4YBxu+9lj
qUErCvOcIfISFJrBF2x3+UVrLbS4OLUxcvGGiU0gFCiMmRT7ueM18Wllbuwya620OHLBu4hIXuNL
wuIT1RVO3m8Ej9e2/KX0OiliuGCgYCgw3udTEKCMPuzg5Q6YupvI2zr3rPz+peqapOkwjBqqMFON
wGCtlgJsi/wfl56vgrJvi4HWp7VsexRizpbou0K4uQeDSm8YcXAE/Mwb/uY+pLsbc33tWxaHJDlw
pe5a9IUaEwc2dSKjGx9C5u78IZD8tbZ++xCoxgudpai/bD3pa16+I5+a17jVnjzNDrmN153D1+JN
3HFXOSgbe/La98x///bSnhkgJJdw3uoscpXGuPlD7nh5Xqx4cNCvY/63Z0OgWYyJPiE3QdJTJuC2
bcVeWVVvIZZeWHXvC+T+k3CC88BUXdE4DGHsD+IhVwQkLc2tkaouKtEnX9iw688Q0rv8w1Ym7FJ9
XYFGBAPTuQ8t1SFJ4oYNR13Jpm3ASj8u1gMx6jHSvPPCY0jXRta+KSriwVmTOJoN4snlj1i7LH3t
D99aVyRlnEPf93+P0ZM3+1qGHthnDtp5V+7jjcVnpbGW+uosjkYgUDFA9Lr2KvvcisTPt4K2Kw4L
dKmx5kpuNTGBDceYhgB1qvYhLELQ8ywdCMVYQaUkXOhgO1Kgrkcbkl1WyZ3SIqFfgyZRpumnDpSk
Tyiw3CY0f2AEAGFZVjupomLVGvCPhXYyjfQuMVvgzqebgqixJ7USibKJ/zVbwlw6wEE+i6onKs2n
Mc9Pelohd6KHfh9D05WH/JSY0A9oBXz+cm0A/SMJz1UJJJXIU6w0MCYSXPziKSQ4U2vvQ3O860vo
CTWtugcp50Up8tbXoVPDpiD/9NwAEtkKH/M2f28NVNX0XW4eohEVABjpkAulDYwqNUjCzkWvoWCU
V9nGqFk5OS3l5olaxCTCrAyoWnoluc+73AHu2DHZxpViZT1ZusZXRGvLflBxI0r1G6GNj8BgvF0e
8Wsp+aXIHMDzMKkLlAh35TXUl7J/0nNXwpjjmSABVu8h1mv3lgEq4gH/Dc0D208+cbaD5itHiqWT
vDZhBOkj0lRGm+7DSF4ZCvPa3DxZCjnUY96gykbVN7pq5ba0tJZnURRTaU0ojBW/0umWKy44sn5r
R06jbxyR1uY2+e/iDzpPJRRlxCvC6raiypvSRLuu2Do6ruV51cVKqI05IcJEe0lX+pNnuFpgoFOM
XXvVBZcHxdoyuBSW80FA6axqWG0fei8JIGfxUMh2nODum3nJprvvz02lLyXmuAi3Y421I1DD8YWj
zLUN6S3LtoLva49fZJS4UNOuKGkMhdcJG2OWnAd943j68zjSlwrz1LDUCGw/FGfR+2IQKIKGjYeS
78B1pObG1Px5WdGXCjJdkeVkMlz/wO6DU/VpgJYqAgc20veXu3mtfea/f9vstGIE/QU6qyC0gaHo
FYePKMRBN1x+/M+rlr5UiyEYDynpbEDOsBqn3SfNNo5Xa797ESAiOqq0mYWQR6ikd7GS9ajgwvUs
FdXGL185wkP48t+WsUiqxr2GlhHe6H9VKR2m+9yZXAIqxGbQbq2DFzO5hGWHnQEFEdTYMMKodsO8
9gHO9hWl3jgurjXV4pajJONIrRwJESM7UvowjDeh+vFP3fs/orESwMzWQPfO7nQoYDgpCfMvP3rl
Vy9dzDMQsvUEROdg6l5RJbQf47co36p1WhmWXwL6b6PeNqKBijFPgkoF+RTKsm5LSmz/eEbVl9qt
Ria50dSwws+0N1FejVHuArSDGjGngUlhWfos/XO5gdYG6FIlztOGGu3sug+FhAdsLFIfQxDtq0Pl
JQ9b17K1bphb8FtLoSC7AP4G80xRJjeM/5bCdOx8K6S4MvqX+q2EW4wUcGdGCaO8gnj8qKW6w3Tz
lNtsY/SvdfViGodMCBo1XR4I42+sv01ya3+cH/C/t0pYRP+3ZbSoz6wwg+2O8c5sgEj0U7Gf9rCB
ZEe4Em4qU1b2Yd1aTN+mtXItJliHGn/0AY07gQkKn63Ow8aDy8hWdd6K4EZfCrvgJNg2E3xAIfOY
KTgF6DTvRDoiEJEz7sg5DgqEGlvqhfbWxXxlB10qvAZ4iLWJnSNwugfV5xaL7FGC0/yQAc35wQKw
pZCHd1GJ80h3IAqiOMS1j/pTsQsnD5yw5EF53JhL87bxQ2cutV+lLqoJtbRZMLojLGsap81cXPqc
4lD67eBE3pa2fe2T55nwbT6hHiPlmhlnEAOgSgYgAPht5HrjGTlQXuHWKvQVi/vpe+bp/O01nV1K
hUjk4cAebia3g8n9DmEBoC0A2259HIf27VX/rMVu6HSPwMwiMOBvB6bIV8r3px+wWDd4YdZtosFe
QWslDLRt4OfhqpdzFQ7x5oOtxqrT10hw86h6KQ1QjqkRTOMEj/y22VGpVFB0V7dpzDgQ1qhqgSX1
Efuxk5TtKzUUy21K176yU90zZHzdUpDP9WQHo61ntUelQAnLCAfZBP0cNTZgG4bPwjcN3ABdw1KW
+GAlOePUz+xjxVUi+pg2KC5RVDyVThxoAB2U86krQAEPx7cRnl1dab6XAFhruEHWo+FNRp8Adpzk
nmow3NxV9W2sUUZacE1FHLf7A74c+E7yoEDHPI3SNXkBCFNiHu2iukmkVh1EOB0H1ThNmXjLch47
JfDTSYfkqKG+S8M4s4ncqRGfjlzNwCZtI+k0NuS2dRVYon3XQEsQleHyAgf/0Qb1W9VuSi0/FlP+
NGrjC2O97hdyfEysyg8tZGKNnhOQfVt4xEa9gYKtFiGB5Jdt1+8cUpiDqR2jQunPoC7COFsPO7ca
6RP893vUSTLyB8YWOJqgsOssAT/Yobj1VBCR7kqDvw2jFcim2Ol9Aeq0JX2r4zddavmlwp9LrbiJ
VFYHvUFQ6sB56EadAnI5PWsFagbzrNjHBQoCRvVo0P5j6AskOkQ8lz6xT70s+t96qCFly2R9klGB
6WkM4a5tShQHqtDRkjEKPSjEhWs2kWeMJny8EE0wYnyr2fIHQPMONgG9rum7l1q0T0wzTR/BoyC2
ksYLp+g8TCBMGtx8rCXfdZLd6IoCQqhpP2gW/L9gIeb3LeoQwgERXYoayyqvT+mUfcY8RJHboHi5
3e/JSE8UsoSdRMrJr8wwqGLxFIeN5dARBJ6q+QBmd5/k1l2CejfR5wdpi8EJE1C7evqRIwWmgyYa
DX3rhFlcOcgM3KBG6wlMax21dMWjxWUCe8IY0rXM8vROP1J7ele6+o403Sml9dm2wpv5fKPx5p0Z
oY8Y/Zm35EkvxDOnk0+VCRVbnaIfibBfu55c1wDzhjI54Mi7iwErjXuoW1DgjpByUvjUQpKCZUzC
sUc7EBUem2YGLiMPs12ngiTMp+ioKultGxJg1RWU14kaHY0ywrskSVBjBgNdEcq7oQcF1ioybDI1
rZ1k1M6chL/bupfXrSzBWed/xFCbqPhT7ht4uOq18cjsELHOLuv+yXRLX2pLR5UwKSQymUOj3JTd
zOIdN/a0lePGUkiqRCGhXGvzAOPWUxiCYMU/xQshnvvvko6QmS3s3sB9fKRunBh+z14BkXi4vAOu
nMTMxSljbMKK62WXQShcou3lPW6agjVeIrvd5TesHWSWOtJ+JHU6ZDiJpbprzGcMF+7Iloe5X/qh
U3jbbKKVQ+tSRlo3RTMNKSxDB/g4RibK/GV+3/LNo9Lc5D9sbsa8uX/bXW2RKlOjgA6pmvavbIpA
eBl+65P2ClVY5vZm0Z8hiOydWmVeAntncBfLrdjPygVjKS8t4TxtJzUkl6hrsp0qYh+TrcLfNrWu
bWZpbt4CxD6URHNmbpJzue/WXro4TojSgOGxnACBPuAcepXsi4PuA2GzEYRYmTRfQexv7Vnqug08
kj47Q4yP9sgBytU25uPaUJgPfN8ePQ2aMAcGIrQB+HUnc2xq8ITGGL/cMF+Z8Z+GwuJ6kTUwbepK
aCSB8/NqLd7nXbPvcWTfaSJ7kwKVsia/Didbcyd1eOf29JL1QN4CJPArwersWNp0SylKd1MjQP7k
lNkwYCtR2gbkcU5TEJGZGDyigxQHxgIqbcG8A8J2yzz0K7v90wcslhUzZqLIrFl2ZhmnSI3gTm73
pld14yfQcb/gehjQHGBurnW/cKZ4gJLlV60hlGmqYAEloEY7YV++IFryVClaOaeedjTq9lEq98VU
AE9fmdeKEAej634ltb5lrLN2/TUWK1ZfA1BshTZ+3lUH/+Fm35606+Ks+amveNXGTrEy8JcSWAVm
QaYKkDTsV+RBJdEx5pbf5OWRjb/VoQX8KTxmU/Nvfhv6Uhk72jXrwhavk/QILY9TAmOdbkm21hbg
pTKWWSieiyw7C8hddI+i1P0c0VWuigMSRFh9twybV7YStrjiIJjYWNMYZoEc3im5gvTQ0Xtwk54v
T7m1jl/6nsN8W8D/HYtReVZ+078zdQ7Txyv+dLf/H1Cgles9W1xgSmLB82QSsD1H0hj1heAz4S46
uHATvLLftlzofk586EvFbEPisLcBTQu6poYuvEoPWRRfZSVqW8r4FoYNcxJtY5Vd65fFUlU2usmT
eg41gjiGRvS47Bz4a3qa/NjomrXPWSwmYU5pblIY26pHzAu4hYBujCN3dNSCZN+9RrcacgeK4gBK
tr3br+weS+GsmfGhgWFEEiT2dI4lOakwbbj8QSuPXupmBeFQ/JqA9mn2Uwouto6c6eUnr+xLS6Gs
yBk8NybY9pg20pTtgw4aJC23YlMrUYb/cVDGZjcMcoTIG6b3CBsNh/ImuQs9hsyrm15rLoEeXr7Y
h+H28uesRY+WGtciGVXT0CCe0jVci5wROgt+k+3nEcad8kPfz2sMKinZm/648cqVGbqUuxI69BwI
BCxnAr7Pua3DMDIhPhJXXpPL341RnyY79VsCDxiu/rYo+UxRzrsxNNZW06UCdlLbUWowV8aZaILE
x3zRUChou+MOl/HILd0tkfvKnFo67StIxpvIjyLaF6m+UePKpzg5mCfC8gzFFenW3F0b63Mzfzsp
CSk6RD7wntmhb2atpdw3JweXvAEWi5UX7QruD+Xucu+tjf/FSsHyjIqqxhGd8Gez3xH7ppb/+OjF
wWCsqM4b8DACs3ifZOio9Cxg/HT5d6+00tIpZAS/LUu5hW2hfhzt+yLb8opYaZClOchYG5LHjY4G
uZt2tvCs/Uw7Nn0S+QjPhU4NDhRiJhu9vbJALA1DoKooCQBD4AWx8GU0svsiFEdEcoIMhKOonrb2
6pWb0tI5RNPB6DApgixKQAEkj2/UAzvOi8/28r/WcPPfv41b1LKYFecjQrdkcFtEDmh+o/V3l7t7
RWqlL42/S0uwrlNxNel35YF5iD25keHM8rG6duIdOdAHBI3aX8SJ/a1o9NoXLe4stLcTDl5nFmRK
47byuQ5/NWyLr7ByCliquGUf2hkol7gbl2CaH7SmcUrtppG/Nxps7ccvJrY99AMCnLjlq8DuuPmb
tps1JKkngvi6V/y5KGdbNLh2FlyKukUVWc2YZTmEEKqLSQnDtF0L1L3u8/dk0yF85ZuWAu/Qsisz
q9BmTX2bkBdRekn+erm9VtaTpb4bJmgjQxllHtQDvLkqDjLt4fKTV1Q9+lLMnaVjhTOfXQRcsLMa
J9QJCTJVVTk+yVTbazZAscwemddX3pTJxNOBuPX6RPk7QiLjUEmd3hj/ZJlhOiNIDDXhD8ycMs9u
tfdighPU5R+6csdairzjQuR2hUR4kDflabJwfWNwltGNeHSVTjkMuSI9IB32UWc3/r+9cu7ob2tG
1w2TbhEEWpUKPgJDYe7CpjhPMTvFtQnHK/hOmzXIhYRvdMbKJr4Ue0MJVvNhzi+VInlMMvEOty43
ssOHLFErh2rs3COhuLFHrciD9KX6O9YhLS87YDUHVvxlCfmlDcVfoDZP9gyjt4zirutgaZKYz50C
AISc7K108dp3Lg4RfRjDw63Hm7kCJLiR9C+ibjx9LI9qxyZPT0vkDPqNXlxZyr4G/rdeBNk5qk1g
TYLIep3y2lEZKLolBEpq/I+78pek+Nsr+KCBHsoR6YNhMD0WOBV1qU8BUvrEJgDfqzGoghDzZWMq
rHzRUjZu6TQsu2r2e4bYrnkwYFcn0mfUDG88f2W1WQrGkbPIKtHAGY8gnD/w36q9sU+urJBLrfgk
EZS0CR6cD6jOSAdnIgeiGxsdvfaz5+b61guqQiYDVpV5QMvINxJYbPfRxqV47dGLlSDtONAvCm5K
5ZS5OheutjU61y4IX0Ut3371UE91nxUKPCUQQehbn/oT+MWDa+D/QUjcjlWsHOa+fsC3F9lJoxW6
tLDQN8MVasH3pSVT2FdOB6PqrmDtvWVM+NWdPwQLv7bhb2+iwxDpJuwmgqrWqh32lvde1XZxQ/50
sXGGUfGB5tY9HBzcrOmCttJ3dVLe1R0orHFc7WOUzk5I9LF0y/juqzF/+kWL44Zu62UFk8byK0xT
g+DFztExc8mNuYe1JcpMt6JaayN8catgCRCN+oAXQS/vV5ZyaEvqZsU/ZneWanCEFqPQ4Ai2KtF9
BUQg78b9FFkbp7KVEbJUgwu9AyTKwFU5FTC+rRS4h8kUXgTtcygyBDIRary8sa4sYEsZNONiIC0v
ysBKXwBqSqKHuRSRtmLj+SvTdamCpqFltMxGL0z0L2ev2tZhae13L5YB7Mg2SVlXBCTSbuMB1FR9
vE9ze98pW3btK8ecpcZZrfVmCDNc8OJcpI4qjKsKpA2H5bWX6c1eWHAHbETpYIKIjYPAWrfr/103
BaUlJO5aGagwnpcFs7wI9jZqOZ2Ezd2GGRuH2LXWI/99z5gCg6vA7Q6mxid+4vlR66/+XB5Q1PhK
nf4wxZdi5zxGZp0xBMf62jobSJGolTacKlVcq9Vw1kaY3+vTnZHrB3sqYetPj0mYexTWpXmYvYZm
MUI6IVBiYXNHbzj8WMJDTe291mt+HjW3RCIsZtCbeIIXLBtiJx/FrTFlkG8M1UfM+c1UAUCnWmno
VK2yQ/I6cswEUBWhIg4TwyYqZachtvaNDviuDU05iyDGVsG+hqno46jr1xrvHkY4PLm8HR8GqN2g
9YBhv4yvWtHfRITfSlJeE4OPjgIphCMMSJ1sEnl601x3Q3e0UxEUYXpqM/M3GyDP10l0l0zDTR2F
txpM0JCK73Y2WJOaXqtOFpeJUybaFbXYLeOIwaXDqLgyHwOtSqB9idp7FW69J0Gnvd1NO3BUX5Ko
CojN35veuDJK6kVG1Xj1gMnLifCUHJFcQtOX3Iw1r85I5vTEOMAJw8vMelfItgBtLv9TxAlzs9Qy
4UbOUPzWtn+LxnoXCnuTI0Stsq6vkj5+r5r6oc0s5MnSoyJ5tx9L6dQt3JAZavTTSPebBOKCxADd
a+DMjbTm3k6MY2aVkaNYMYH17vSqhtm4s8P0KgulPYtVhN9zSPlZpHhNKFCEodOjJAZxk7H9KPBZ
rtWyuZWbX1UrX3mlngbLukkK1rikAiSUS7twx5SOSLOhCJYRw3BHW9m1ufoOtAsUVLmOWByCGVSD
rWcLqhYlw13Dsj99TW9gt3lqq+ItKggHrkeOzpAYkRfn8WmAzw+E+zte24XHUxPALD15kFkcO2So
b9u4edINkHgqym4FT99zA/sAnLAHY1Ldpm5v+3lfl3RASK4oHmlk4d8a2WMCP5krvRz7p5jkv8WY
vZIeOrmqp06q15XPqulxyCEpUXD28zXS3AtAx2ZzzAeSaA+JMPaRRT7r1nzsKvuUROZTJyBXwd4A
PZbs3qseKpTEbkARjM0T8MPQa7Igwwi0gIWqSL7nFYp20pqgmo62+2won2iaAdNS5jAKhzdyr07A
6hW/MkX5RErtLbbDj0pMzCkiejAY059g83wtCmC3+uKpQcmeU5hwXZOZ4ZZhd68gFO9CO3dECcz1
1LaomA3rxKtiw53AyvMocqNubFGUmwnxkWEk76DpOHdw+PERZ3dbLfLDXNk1Zfs2KVDQsyZ84zXk
uAhbY8llO67Y0slL9bpup8jtBUeqT+KbQuUzxUFWp+QAt1gDeVpcEgEywXwIT0AH4tST3IYGyCHS
YCidarIH3OsUL4ORUG501JVJUwEjk3PXGEp5FWmhn2hMcQq7fmx5tNNada/PuFE1OYahrrqtMj5i
clyZirJPlWEGuOmmq2XxbWNbf8pevx6tIdDL6JeWhQaSxNGVLPhTbZPTKAqAlhvzHSUDexHBk0Zj
1i2PbIyYAcGRNopvKC9emsnwQzb5cU3us9C8T1NyA7cfaKfy0OO1gbt+WjpmP77DAXEvefjIu/qB
zyxGWldg0WRj4+QRtKhxC/ANhy+Y0MO3QTAPwsNDZyS+tFD9KqX051oOpbOu0mTIYOxZShfFRq7d
DC/51Ppwkp11791LnGsnJQdmSnKBIgcZs98DS9QdSYsb2zQ+Rpkwb2rlqcv766Rnb0oukMeAzxkc
x2kTuVDMfCamPHRmB+RDDLsP5ARQmsakY4b0c5j4Td/WntZ28KuHLi8U8tpoy+IMWnqIO4vqSTu7
NiL4oYywmFVajAuBn4ySDqwiuQGCQ497mXw0bOLDbPxdyeqPihCUJpHrMZ8eBbHciYcns4PFShQ/
cLtyo5gEo5ZhEUj7jwqgb2kBw4qpDySN9NQakRdFD90pxYKOCwixDS+242es8n6Sp3+6mvk1xgk0
BupOYM7C9XQP/YCngUzbgEAktHQ3Zn8AZHeH1Ai9uJaeVqQuiZVzX5Z3Vk9/jzOsABwRECJ0t1OM
J2y9taNEwxluXTthJb/rOvejlt6npv2hls8VSvoywq7zvnNZ1x/MMdyBM+LKWeSvADOGRY1rCnz8
89J2VDPztXoCxmPSHcHB8lBGVxTMLSR9EI3e3QBAuUcht6+nf2F4WDshl9wNO/mbG+OtTJEqKdVz
MsxLUj66k9LdQUnpVchuNE2CFZBVTpaXO4Dw3MwYEiedVOQtkbjOzXnpNX0eAySUcAduo/+Ho+tY
jhxXgl+ECFoQvDZde6nlpQtDZocG9ABIAF//st9xJ3Z3JBIsVGWlgQy2LByHqNSJZA574qeZ0CLm
6mhI81v6W1rK0tlp6h7HUufWrR+Zr4o1xksm3H8BjyYXpZd0ij3DCPto57v5CFmyrRqPLsGFYmFI
sPMixyKlL6DZIpEcPdTYEMuoSTaGDxr3vo9la1H5IbZttuoh7sBRsIjAhM7f1+QRatV0BE3VsC5d
Jv0bz3HKGg01/dUysQv0f1GobqW4QLOZSxK+C8ROLiFuGrf6koHICSWP6CivMKN49Mj2BRrkSz8j
Fgp2ROG0pYJxcDKHgtRmr0gAbbiXLcRrUtHLVyLXxEZ2P1Rd4Q/wOhNRfbF0eZNw9bd+G6B9mL9E
W986Q5CgFMy5bcjZRB7+8+m9QdFCPZ8z4qvbWnqHfpjwG0HRKZ34zoY9Uzdudl4HzmnEEOox/CmX
/zcqca49AuLotGtscGZe/bHU1a2M9cVCNIxffjuMQVssnSjY5OXbuP66DrlEDtjAKoqRSWEeJFjE
4FeZBH1PIadw3/jyZAfnx19qPE+fPk9++N2sEXSSXp3wwDNppPo3ryRw2R7lr1vLh2CeniIQM/na
iCTUAniOaJBiSdpsVPHVmUk+t80X0fTIWvFv7OgGCoP7GdZ44UBrkU5e7tyoK7hxkEhQQct6Z03q
BfpFNFdjbx6HkOdxF3zUi5utwry0IejAkSS7tSO3xltT6TXgjkKy4Yh9OAxDWqr6LBzY89cuXEDj
AXRMon4JX05OrXOM9ZmxYHxNqzoh6KHcb/XKPkEc5eFOj0h8AZPYBdG7fyTAYnaIwyh0PFw1rsMp
4s/NaOC3NG97sfnnkMbxDlTQR2jJCgwhc9Z7Yk/jAanlIUjGqw9fHKrnsugiN4Bvr3YhM3frl3FY
e9B/+alFtgewNrqct5B+laUESxtUtGoNjgvZvHSKnfDec1bDfkAGXr0s7+O2FdLX/wJZ/RgbDBnp
3HHvGH9DHN4mUu2pR9EGRQTqWr1E51rRl3aENyPl5k2W4MR0oEhspEy3hq7p1PNLQMfodbWEnEw/
qX/4Y+DnqIBc9U3qoeefI8SFi+3aLtsLgbd0Z/RFGC/hUuytVfuOTynYmhkzw2nto+o4bG6dUynD
DCKXxCvNs1qrL0htelBxm/egLL0cPwZKzXjPOXEViqIeUh3X/yGmgKVxCdU7cajaNQGne9n1OsGB
3BO2gc2KdtzjOS7cN+6bEY726Ga76FwiM3WwDtIe3Hxqekwp1stW0x59/x7GGf/Slh2Xnh64x+Ab
T/3bQJwrbUNkstxTfwCfnyn37k8VpplqQOBz+9FUQYpDfalF9Tv7boaA+3wp5WXw3XfZd5faqLyO
wKwHVbpNWLA8I4E2R+nfl6tqd1RGcEAJ5uNK4u9YtDLrJ9/9EQteuVerJfMHFzkZ4lKZ7mVU5Z+J
aliQooPsZJUxoEPh6D2JOsy48QvRecdh7P8rfc/iZxYgOq82tbEunMheB2mfGEY20dCvMRDXJR58
jByBRlohIlm1HU5wJ8/gFZ9orfbuglvHHdZ9VVo4aU3dz7bGB/D6Hhpisk0jGMc1dspKMV95jwwf
6s19ItTw4gVwGuyDHzLh6UPWfnRKrffU2ebc77bt/jxGROggIbocX9e6cTJfe1OOig2jE4UYIYCF
L8Zx1pxvY2L79oU4za2547MlQ26I7QQW5n2l8m2Byx2iHBO81yxwKhD+bPlgq+1jqZoHH6k1mdLb
S7lGQ4H6cbZIv/mUPHhErkZ3GhplUqAQy66S0z2BY7R7T1rMN00NDSubjnFIUwP3ZQUu6A585qQf
MXXB08HNt8H1k9Wamwz0hUfRChsGv+UFqj0uStiRco1enG27UrhwgBBoDsaKIlFjQMQIKObZ5oD6
62+P1cDYYzMtr8P/Zzn21S2keXNaO2RzRI5QueUVEUU4kwpV3/6hZXvZRMTzBcGovOqfN2Rq1gOU
FgDRD1rzf5zPD2ZFiwPXfsXiS1WDuE8nPLkJfkIL/EmBFBWm4mcelCme+mnw5QEUnAIiCGTZuI+j
ux0rpwfjq+wzfADPk6lPqMTew6JR/rEA2OblYMcYTyWCux2FBXnTHmssq2LSJL2LIFHJapKBqDTu
yrp8Q/Av7J75dBTKAwGyiXVejtvPapvMj7vEqatfwOZkH1tMlUzBPARalmkaz0BCc480zzWyl4j1
ih5/cTm6uBWD80Bxs5bBvq7g+or55b2c1DeKWnMQTh3eMMLWFw/Kp6O7bfRJtH3qdKDKuMxIhB7A
Iy+Izl1v6M5ZFUNeHYKdoOCQC8Q7eguydiwfYEi4N0F8nmj4zwWPqMb3NynYfnCdk5b9cuPeGqRY
IbnjH6LF4wwhZHnT9Te7jbdGk+qyyRAhOON4tQ3mvK2PmU2MUA8lq8DamTnD5BrEKV7rn7v1QeoF
Zt9AdJAGnXeKu54VaqV+oRoe7bWuYSni62fbmsuEKGsoGJ5II+6et9LfLxLmJ6xuDr3rZHCJi16m
GOvFNtYqYxvGJmblQRr6HVgrEhJAqKLaLutZ/dAYduKtgvuMtGLXdEPBYdY2l+PBVrJABteDDrpf
kFfe7LYdTND8dZveGY6pv/LhITGhN5mC693/zyxDVi3+n983h1BUp0AFKTctAZgj2x3fzImE+seJ
nBsO+oeMyueWR/Bsu6Mf3B0zDiqeP0djtq3rYYKQhkMug0hX1FABu4phQl7oNPUlZlCkghEXN1Xr
XaA7WWrEh8WPjFsoX4bnXgwC25fps4M+IFR6N3DzSaP6Goxi74YrRAPx3CFWA76FFUubHuUjDk2Z
6IggnUzCf1LYH4vUt10PSRS0SjlxlxyzzCOPyp2dhkOtmyvusz2h/lvlV8+l9jAG0r+Z8gikVfkR
Saz/o/4SRW4+BCblKDdJ6GLtBLc6hasAKEx3W3xy7bvBplgkHpylzjFY/4eU8iwARA19R1JOVVGK
6jbEAUkVG79WJAmAMFsQ1z2FUXdq5vY9JvOLrnYrcT5IUz6FvpPO6GQga0zGoLFwdgI1220+YCYG
6wz5aEybbQHyvAYe9btZh0VbmQJrscxBmBRb6b9G+viOUTec2bmoiH2Ifm7zuwv2QAUalkDuZ2Kx
WKULjK8ijIIWC5GlnjDjdRPcRVz4iatOJN3MMBEI7CM0Q7J27PN3x8fjdvUC4ZnCe3NDF/Gygnwx
5aaKTteWGGxrWXTPkWTL3qNIE4GemF81IleOOmjXXbxJhlhB9Y0orA64R5DNI9k5cpIoBjQdOeQV
fBsShCz3GSKd8rknh2VdcjThxeTVV0sxQ05190b0bE69CE/xWn2vVl4YbEJ37QR0b46x8qxDPL+N
bCekFJwNgsI5sRMgAVdnjnXgHzt70a7umA8VTwBs2YZgqgFXwojkfvuQ2BVyMTlDtNQeWruT6w9J
id1GNA9HTDcImGuPmMtewQPoE9W6TxWCeNHOIUW1Hr6YQ2LAGCQfeJxi9n9Qury6iPJKrJyHxFup
RXgW/+AMS2Zpgr1wiAT9k11g71K0wrG3wMaPUJcNB0rcaCcaSIbW2T8pFKrz1Np/Gx973IQQCuIx
Y0JzoYnq1vo8d913OY4fcosfos1PowgUYHQs3PTPtPI+dd2+qhiPOLADvOvGcs5iincBD0bUXFmo
DpDoosdXvNnjGAxdpgbconKM2txXIyJ6eGkOQrszpHox2nHOm4Suctw522qTYRK3eBSXta6O+OHe
t8CoO9ZbJ6oin3GHfGxW4qoJ3eVPQkUIVVkc5VvnHhstTlzxL236fdVX6Xwf1iRyajGDY1zB/Fu6
uCWEA49ImDkB7cm0o36Vwy7uVB3UFp9t0J5Ji35p7edp5xj9TV1+UBKR37Y89jOwaiaRbrO0o4UC
0QLxm64Nwgpnvry1PuodfsD7KK0AMS1nqXBzEsOCHYm2ywC03BsN6Exjd7VC/q4aqlQXSOPkxcj/
GrKYPXcD4J+otpmsoCKN1oto/mLuZsPSnjx/KBqB8xBXaatkYhWm4fFNuzGgVOfqoHUfcEKWeU46
Xx1E/OE1j76DBLIa8U4NOJsVtG9LdVjDX6+KwH9Og/q9i19qv08a0mWYpYtYHCgMXDT3E6a7M/EQ
K4ciBh6bpvh/w2zTYyIfAM1WPUuaEPl0wHwbGec+8BJvSMM5zscSaCEidBYG1LtKEYWY8bZNeQi3
NgdZj42iqTJR4dErRSLANmak6i6KAH7l4g/ZlQnGvw6exsFf3c4oLyA8kOBbR0DUo/W3j8sE8TB2
fEUj9117Nt1QhCj4Vt7kOMgpDH5Wv4TeQ79hE7HruocxbL7Bx94ThKIaf06XDiUi1M861NfA0AMg
6s+qNiN0Jm5BAvxk3gQvJN/bjUuza0Jo502D7G3NXsLG7I3S3w2HIqMhe7ei4CzJZOPurl2XjzH2
EmC8EMwCnKP6uwZPsi2/4qY5+FJd3MD71m38GogzHZ42/wKgLBeavdfOgKMadWeF5zzPo5fMy/gM
UmTiSe8N1+Wj6qHt4s7PbPpXfwXe2YX/DWj8UIW2rwhK1XFC1nylLi1pAL+MKWbDB68Jb9RZcfIg
jcG2Ag4nU5P20qYVoLgWVXLo3WzyPkofgVCuRKBUn3SUHVePPKmRpFQMT2LqikF/k37Ke+Hjye1d
86MEPl4cQxSIrIfFRjO0PysFtgkWusSlFuCz8N8QLYn8CpHjjsFND9AflbqfFrQPfXDoogbTunkB
lzTvaLyX+LpHEaV3sxoC2rYkHy7ebLwh+LNtYdld4Qmpy0hI2mPAb9R8cH0EcGKlA6QU7+tHwFtp
mN/q0c+6pv9Xwt0QGH5yN+j3IQNG33KKMaGs9LBtaw7eskOcJ1kNt6DCPdHmAb5hPrFT5wyJMfFh
QKoVYF92T9y8TVhCTItJfJ8cGoc9QlS8W+S2I+XkJJPu/vCZn3gtjrP7Dw5hmerYvm6RrqW9txGJ
Va2O0g4ZL6m047jrNxiNus3DsiK4S8kvOInoBKjvhwzcWwVN8M73+G2SWJaxcU+xZUZyihkyMUPp
jcDdnVe6+Ti73xrRkI3uwDSsnoYFhbkOCxGRi7GmSWYfMDJq+8GTv0O7/M0RdkVe2kwbVlXelpim
RBML28EOaBW0+gbjA9p8nB7W/deSLQfqB3b5j+ciD9V7UJWGa8HZNF8D+6/RH1HJgGir3RxcxzZI
1Fbfxv61cju8MINPDY/cujsGloKLZ8R9ujdWwRyNZyL+9OHi1QziEuOeB28Sv5A+bkN4LevfyIO3
deScsDfGLQ5cEtdIUD9M27vvZdyWL46OckkLSicUebhkOkGfbOKp2s6+KV/avvs1ZYXwlwnttzwT
MbBkIOqndKYdQgjSjsMiWrzaAJ9X8IvuMAmAGrNyeSQqws/oFGz7YNgZC/XjOTSpEEcvNPwZyzER
S3DsBsBbUly3gezQpgIAqjagtx/KBujgfPzfWhg6eGm3QicfP5X0sWwhN75T+Nswk1v/gKGCTLcA
urYtQKaaa5N4wfhiksC9DAKjUj1kHjImRwVNsQQj5MgkzNwY/U/DB21GfpjmcmfRrojAy3EZI8Uy
LMreJN2CbcN8jZA2hum2Z10GFXcuYcimmvI6+Obow7DNCT9DO793uMSjSeHbgglJuNdeidH95lfu
aarmPafkwEPkKVbXTTr43L9t++LBMLejPHWxwN8ifqpdknp1n4TAmysOJ7xqSXDlPqPA5DMLipJ6
+QqUlY3mHFcx5iw0phJbjrk+jVA0rNDAAX85RFYWvbxHcOPdGcwpOgM0kFImL33/EeFFQNDRGgjP
Ffb64L10j7YKH4cW7zASCbXva8V3pP83YPlvphppcU668tsGZASLvp1e7tF2n6D84+J/0t0/rz9a
95XVQy7dIJkVvDHGQz+HVwXTx2nEoiz+h3yJHY1vFZqaYUI8YvgcomBH93HBxjj2cbGR6mSVgybu
A9KptBtlDnfPDExLmA7+ANkvtkVe8MfZqqKEbMCjJ+9imnsekY9WyWBrpQfkJAOUoR8BdPFYaGAr
gUWBTV2/Os8e2iS/fNERKwzgSB8CYmSW7zx000P0YOo3N/jH8Q/UZ1hvux+RCyeBdThIQMwxoB26
xhkfaNpCfYh9Ft4EtjzQFtKiJyJb+jWf4QM3qSidUWTa6cubkW06vLmor3O0HhdWIU3ircPlH2sU
BR/W5P1OgWvRcqALc/yf1OV+9dZPQPKwwQhxW9/NDaeTp9lXILYXX5An2ElhnIMmEzundtfMqB92
/IoNBsShgRGkj9sXt1sNzLirsHKsBhQvRLIq/t0LPe94w/EFje6OB9Md+jpWWFgg9Di3TJ/g24bK
u+YUPRGQrF2MhZDfrvvOIBUICwjN4gPUvDmcDUgyO/0n6JQgGZnSz8YVGHjFfmaGaaT6sMsIck2d
j5USKXP0vuHOq2ohuemQjBvRPQJ2VdiltQDt3kRZUJNHhIJ+wrpxB2w2rxZ76npReKO4epF573uR
L+AEzireYdOMY9Rhsxq2RWXZN/X6NArnLIxxOSESPPUUBUC+PIwDbACq9RneGT8Yfp2inuHSjLGO
x9015GLGVyObDGYkf97YvXCYni8By1QLOAtmP7RyLgAE80XClHGLM4Wxuh7VIUDaExPNC7xBHhsW
XJd2+IlmZP/F8TP11Wdb9cW9S2vnEQXQKyRMA+3AMrsGqYLZxK6T8xPGkEfGolsrwAHDaRJNteZs
QXRsAxRUmPEBl8qzh0ZhmPjOQXCl9fyc4Z8jSdHo3uJgfFWw7GgHkJFd4K0NbuQ1KKi7nigP0tEN
cWUFz8Mcva3Blk8Tsu/CaQ8WV2q0n6pu5In2/EN3P4ZINoeVbgIHjCSEAUVFYKzZ38/aGBpEZn44
4l9Y/w3gfzAnxAC7JXAWmSnLemACm8Ic3AmwBwYnoT30tOH34kzXiQwyh9NkuNviO2C0fUhHfW8x
1lbj8hlEBOkbDFMPDev5qPsSW2A/xN0UXODRAQvtBo3TiloXqiX34La1kxQxDQ5+EdBg1oeOLLCO
8dw37sDFQ8X+fVuIERg1SohnNyrBcMC3dKRD+AXCiXpwOhxoZwAoi+tpBk0Fdh2IFRYjOYUBvFRM
OMCNFiZVoRkzwUGfQEAqBBX3A16r+C92PSwz+pDi7IIUUQsa5nNZ/4CDcFQYhBE6hgiDSudaO8t5
hclK7Ll5yfomCUKzQfY+wr3H9bH2bpfHZYZdCG2efTLh0MPfCB0ukO2palS6otwWZewD1YKABCJ9
0G0QOZtyrxcPoRcHH+tq9niar6tE5+dhJ6YhAMz6oEtgNAdiT4n+BAv9ObG1dzDTSPdOqF65DcKd
0BPoXB34G66b4HH4u8A3CJ4PTpPwEYuxWICCuNSxX6YXa6J/PqAilJo0BHF2E+pTuzbXTlsEHI49
AbZ6g3tiAZ6FiHI9BifCo7PLnUNlK5osnvc7u/rDGAD9C8nZ6hUOrKnQOM0HAqnsTmDrNiM2yRfo
D5YGyfajZ/CuDSJAwI1gZYS1yoyhqkmrFQBS5Lo/08QeupW/8GhBE7pBxV3ltPWw8QozV0e4GoGA
x1H5JFeDLMBBIvfRO4wU2g4FqK2dsFnoLFAasY7QZpThXEyEjyBiOP5184BBej4oSCJiGC4dr4iA
s2Ds6/+JEBd3W/oC7glllDc9RQgfto/lNL/SihW9ZyLsyqvHNYraTPTe1d2wKZnXfS3rFtcu30+d
TfS83eoZTi8Se0msXlNcJEnDnCNypF69KrjB7/NrLWX0GlKkoxseFRNcfTSlYQosSqMtRmWCscs1
mmmN+ImmBBUbkQFymqF4X4ABo5dbZSUSEyBs3umf4FaXWb3hAUAisgQhAGzgI14JS5o19Cqw/Bc4
1LQhzmEQfrLK5i2hWPyoa68bmcLrMaFSFdDjW+x6yzntO+9mRnRhNDSfeInNbh276G8m7OQZCS4C
8P0KxvGDyMoe94MIpv8wR6RSQasO0xcTj4dqsAfk3l8pHH5qw+oLXWk+EPasR//Het61nXWB3z7t
ZveNjf2lYrVCCTTOY7tuCE1iCqsvtw7gHi1OYRccq7D+aN36YablF0czJbXz6vUwLRJo9Cv/r5H2
gk8QHVNjwK+DoVe/bq99L3fMbJ9BiW2p05onOrGzXy1XCvoKRSepAIIv8n5tgbM8LOsjDHMeQkeg
09dZr+VOR+I0h/RIl36HnEuA3GFKvP7iRktqZ7XndXdSy3RhjbeXw3J0lyC1NRYphMlnbscXIQjA
6vLL2Sx8RzQmidi078OmDp4mH1MfPrYbzsIQxPsIv2eJCLpA++82LovSDu/crfLZ/sOqPm8nv5j8
qWAgIKBkHdwQzpNmO3utSbYYuZjlitGQmmJx1mfb0AOcnk+g3n56znYBUFPAWLXGuDDAY61GbzRa
RKiCK22cp7Vybh3yZodKvoC7F+w8oh8kRokImy9ekf+iGmZFqpIQCplrubSHjkNLZ4J2Z6PyfXDM
Sx9hPoqlf2az+zy22DlzpLpGBJ6VDg0uW0SemzaIk5lsaP+hk4wnieTG7QVMv2vl8pOjyoPrOgcx
L7dNyWMNmhJib7f/FOcAdXqmMOPxF1NHEspKIIM1qp8s2R03UZ9OT0D/bsd/8ACAobolRyPACW/9
f1sLUy7sZt/AVigin39NJWUJnYez6/pZWcuLC1vGzF/Fn7cFLzFqEG49y7GL5S/jpLAURCDvIYZD
xjbQHO7ZfuKF/XEzMKi2ZPtEE564HkUhkcgY6ruTXMKL6WeQM0ZwWUi7vTXIn+UrO5V2fmqAlDnq
7FKDZQ42UWouxPAWr5/Y17v+skNuEK3RvlTlaY1gPrfwBFbS+HrLw9agL5uiQ0RYFrfmWLfIvosW
UGwQ5z01BH8Ar7KtyrzeSzY0GGayyQwMg7jX+/XLe0wC4uLY4NRBSHjnf2iwkDxlX6WnoFcezx5j
T05Aj0sdg06zJKwFzN/ibAY4YDLEC4wwF5QMC+e+H54mTQvws7CPXjLoak+6Ih+mq3PSocma6MmJ
5QXOTy+us91oT1ekz8u/eWs+NC2fMU4ggtAKeHdLnopBgVRFUXNHkAEWJO+QCiTXDV2UvS9zSzBV
vBpazhEm314tcTc6/BXwJ4YFOJ6knlc9GI57wvHfgkH8sj48ww4nX7H3TES9VWk4+WC5Q9dKMWtP
Ne5dX5811kpAXdmuUdhsAGd9UHJNRw9rerSpCY3KrAqnHGH3F1LWVdEAx5287bVxzD4Sckxcf/ro
1+VWVm1O2XqM/eW7o/QXIqewUPe2hmFdMlksbJpAo9iH/mNVDt4uqO734QqK4drZBwf2tzsPSMDJ
TvI1puQqIoB33nLRJRZanT9/DC5F59aIY8jWPQ29K7P0t7yv0abQaZM60o+Vsmsyb6A4lsTLIQW5
t2EBA3jum9QVsBIJyugnroIXX0N/afEexM4VCkMoKXwJ4GCJsEAamqJFR+xg/lhtdV86b99A5Rss
P2Okr7sXt1kByc+Obo4V1xTQb9cUE3r/fRS6D9jzfvt2AhxQO2nQdMdGYrde9xL8aFC1eM1zp3mF
JigpZ50vrbnF4s6YWUz4hOzYQlf21XdGkBtri0Ov37ANOk0TTq6Jz6uhQOMxkHKnel6ZOJJowGrZ
wbTsAuhqWPXT38NNhvXuvVxm1td4/1R/1DACqxp0CH6HaVXLJuVAemEEim/Qh8Tdw+XVODADtGO5
4z37z2jnOIOBif44Bt0Pf6OvznPjoodexgjwlnwHYJ/5tQv2sOgAMsBCnsj3iXViV8bwjSPD/Oh2
AYanMi6cQEYJi4bMcfqcOtOUtDVKia9T47cYFTl5I9Xdu2sUyIdAonELL/f+V8z1A7eAW6OKPo1u
XNQ0eqnEVKDjAXdRXcgiC2TPN6npJsztOGydt+4X018F2V5d5T4gMukWr+7DRhvcGvo1nM3er+NH
g/ENG8FrVwJBZNGUOv6QLWF17dwldTA8CPipzOEC3QDM2EBZdQVIdnAGJK4qkFWbAK746PiShpbf
b6sM2VxHTZx8k/4jvQf6VDQv2/4wKXkOITMJkTWHgRKUXnzkP11ZH4NAPQmkAIiNLVAdswcAeidv
BauccRebbIFvPZjXvC83sJiXKxzphjSaoj8IOC/LhFt44jPHFt/8Z2l36OuW5MAtX7cZYXlhTT98
jbIL3Dkq2zJx7uBizNRjUPtOpiIRYqoERWkcnI/ufsWjnt3qSVz54rdgOSvQXBBlALQRCwq+jhp7
QQwL/WDfx6k9hFi9OCP8JcwwFpsJ8QErcgyEvAbBCGM5rLe8qSBV/9v45KNZ8N/fafa0AfDOUY9J
eTBxhFZSG5zoVWfNHD+MCKL18SUlsydcsK+c8+a7/6mxgd1d4A0ABMRfg9URb8Sla/ufNsJ2yhnZ
lawIlr3jGsqvXkKvuXV1E4HxGHTZSsuiDyew37orw/sI0CKkKMPpEKoHjvTyQUdnNU7vrMOraYOz
qIK8NfQ36Ml/Gst3hdIJ1Bn7fnw6G4qAhGq/7tqvzakvPQo/GDUvAQbxDH/fL1/tGWPaHiNY6sby
yUPEbMhVsYUBLnKRR/jxrYEZH8jzsQFBJIgOCtUhFOAGyBrsKVWBaaTf7n47fjMdKGsffYFkCMfk
W4stsUK+XF1iCStA+EST26iH0NpD1NqbN5jCnWmufXuFrx+8Xau8ok4KtivAdwmss6r7nWXs0DKV
dRxOB1EH0qeajxUcCN1x2tuS3hxqTi6lP+CZAMJtWp6W/VYAZ9rHZX9GFQWY3LrAccMOraqx107W
Z592R88RzxtD12hnkQwRQHdjGaQvTZkoYNlHECTvCM4Kms2sz6Rs54L5BCzpOzdkgdt6X4O6zWxk
djUkAs7m5XXTQ3Lgf63EP/QMywgJ3bIEBxl9W8YnkI7lmpPGf9samNzV5BJuFB6soKOIvsKlNvcQ
VjMs54jxQIPs4SGqh0YnQo9fC99yGq/nroHTTDBwAD/4t2PQa3kgsH5xEG9p9L87m2EiWPiE81db
8aMMwkSL5sJNdFwRYytc+VHa5UmZpiCDW0QtSIPDloei/5JlhAq4qnMNpaMGjwhpMLvV6JRo+9Kb
qsBJp+DGoMaAQQt6BqDa7dgpiuX/cnIZ2Azhq9Ugy7SbTON5ePB5EwN0cf/H2XktN8p0a/iKqCKH
UyGEknMcn1ATbHJODVe/H+bIW/9IqvpOXS4QDb16hTfs5aLfh2Z2OyiIC9GcGQ0JaodYxZi2uIoz
b1qrU1djEJICqT9bumGVOvnAIr2RGdd61kHPtKD9+lxeR0X2yOPmzOJYNFO2f+YMMFJHusODbpuy
sYrmVWnyO2aGw9qU51cq8U0VwDSjs9sWxZOZi100BQdh0E0NxG6wl7mxcQOb47bqnGNblyux1LyK
4TUieZsndeso9aGJbcAfIOPM2guZ/w1xepu1f1qDplaPDhhHTZ0ToBsvq4Mj7OB1IYU+zYp1aImN
srilJEsUU9jpkRmBiuwLIIkWqtA5FbAleWW2+K4A0RYaqiq2dJvVA5UIOA8NqOgkD3saDZz7IA+i
0bWzaG3XDflwTY1Xr2tt5JU8Z4yfajtzDZk/DzZH17SDpbx2YPwMS00EtyZ2wre4Cag1Gr9MP/I0
/uXkzp0o7X4V9oHbMM4yNeO5t62fRh1+6m3CsDbEWKfy5rpC4ETZQYBCXjTfGRkoVukZbNWvPpOP
mTFutFg9djkjLSV7sUb6ZD0pS2GWBzkcX+qYM6RU04PUVR5MJ7cgpgTzp2znD1Nsu10xPUa5BWkA
H5OKiUzQPM/K5IHzYVqMCulIkpQh8VwN8S4fOHFrmFaOsw1HuGui2Q2h+hzkP2LasLU2fYoU/To1
oLKEydtP2aZz0CQN0ponKOpVZkl+ZmR3NpDMmgZyllv+FA+bpBNeJil3TcM2QIWYHrq9UbP5q0OX
3JWcrvCYkoOkANpHkiDs5T2i5Jg5aFIXgIFaQIxdv9XS5kZiPDFSCy3j60odnuvC8obaQhTvd5BV
+zwat3GWvbcluFhkI12p+5lWC6ZA5jTFXycjlqiOn3QaLZPWbWj8RmHiNhMcMFDGhPtVrkbryaHL
MmQ/ZsO6sXppTevOE+MEYnGZcca/Q5XeqdCgOjD8r/vmHjst3zYwtK+NXcqSo3xM/QialqlmxFi2
7u1jsyCOe2SPy8p41paJfY3UwiAZh8Y07ytN3sdR6lu1fSNJn8DNVxYZRtDZv8IOZXCpPWi5jfBT
QoyhjCigDw0j47hspenVQ6KIBwD0K7UgtHe/DeZBSdnNKyXFATXDGFYRL9r0NIZ2vLJGhHoCaTpY
ZeOZQfgxT9OtsDNKNvI4Pk5rGFdKQ8N/ouiozFXS0EoeG5KBygUquUkyZS30GbJfuZHU6OhUggAI
UCkNHC/uJfrF2a5oESRDhaAex/scC6OoDPZ9PvkRTzLaJv1ik5FupR4CzQjXEwdBY+QWqVfJ9eaN
PC1MBfqyK5hFwFWcuzRBk9FK6s0YwRwtjENPy6Ete/rpbQHEvt0AhP+YC6xmEP7acqRbq15CdAJQ
tmuECT3NhBeEWvCc/Egc+QOUp0nDLXOCnWnyeEb6o7C/2l7Z0u17h8i761TlDQD1OnYYAyvDrVOC
paXCB4jyGtXtLhvqQxZr97VTDbC2ivVsxQ9tIhq4CsgWACvptOYl5pSjTwOlSnT3TOu8qJH24QSb
T4+8rn9TxMTsOlq3UjvScNC/WmVaGwX53pztM+CjyIrsx0x9E5P1OqfBCidMhPJSz2aHkLLSMGLm
rJcPWWvvbQchKViVpOPgMYAH8OYPkZzcZ03nFSmHqKDxT5F+O+b5Rhf1LrLCnbr4Nll1cgRd5ubZ
+Dg3HT2PfF+q0I+Geoe97zbpFbdQ4puyIgPV+2BvKpKXtGrvVmHPfC5kJAbPaCxq1lIxfzWh8ux0
TNNM5znUop9TlDPSiTcNiYWlKcBArY01i50Ei1C1pF0BH01lctTNCqUADVbmjAejUYdVZxUP6Dyv
zBLBLL1x9VGDhYldVUpr1+5/tqmNLBmdxEywu1KiGjVgbcSu/BBUADdEz43KXd3hC5uNd5SPzAxw
r5qpC4R+aG2UWIJSP9Zm+6BY/YH67WhYgT8j1aLr4BpTRktF7ic0Q2PJci1puLME4+N44AbIldsA
nlRrH7UIwUfsQNz18pj/NXTmLbDYxuxmZpBV2zNwHSCuhTZu6kr2KqcCpFIVt+ztfZ3Xuaem0duk
qdBu4q1ctGDutccJzB1IIPHY6HQGw0ryers4GNHEXNMc3Gko7+wuyu/AL+1S9Gai2vSluroH2XcL
neFLStqfdaIXbJ+J2WdeHxM5vdUl2/DzJr8JzPSp0OovtYXfZOSHXtVvgEaRNEXTfTOpe6jAFl9n
uXa0+FEKmt1UK4A8jPFAxrCuTOuzk9QShFxBh5n8IwcYsyrn9kVK7X0+9e8gBKNVG9qgbab4NpMn
d5AYYtBwfI5lBQvlrn2n5baJJnnXzOZNPg0ebX2OXSMAv0wVoJbhzxIREt1IENuTQRrDHdJpxrbA
VCrIckovfQ3gcCxFZOt0Nj77WjrmWfKrH7QXtY1eVJgXK6luIeKASom7FAn0yio2RQ/HNonK+7QO
70A+iG2uK19aOn1WkvysDsomhqCcw4iQxumjzeL7WbE3M50/3iRd76JcpwB2V6lhAYWEVSeNYNyw
pLoZRijQJrW/km7CsX4sMorxspxew7G9BcQi0/uKXvHffCHpRXmewGj0EdxOev5RD5anFHts6f1O
qEwyl1K0s/bWkgor6ms/t2v6F88FnRCVzLdKIUlK6usU6PNhWIi1lQyCNBwf666DRKU9E5/CVQSP
ecmRNXneGilAAVmlk5/JAKsIJlJgHrXZdmm7rp0e7fVp0lytnWiJR24IwEtmuJArzczwD1DS8IE2
7HDEFnwtFdmmh7qI+VviG718EwXEbyfo74ZIPcz5wkOIqAMqE4ixKYOR7B8lIbwArI1ekU/O9gxQ
fyqpucv7YilyJsRM+Tomt3dkZibO+DQH7XOUKG5Ls8erLDCYWOetrQmkUTPmbArFNyQjXyewlFb1
JLZCStBZy+7kofLBmye/lbD8zcAOyXc1f4BcTfkTgiaZtmZrbvHMs3aDrP8CqN4ycWLMNVTVBiTI
o6UWf7oJCKJM40IgcKyzidpZ3SSh4awbSU7xoEuIxiV7suSoQ8SS+ZMeSw/9/NMYGXrmGUdvL6VP
TZk/RaMELrt7mZvekxgJDiHwLGMgaAH1mEPJU8BrUHSm707AsMPsk3snGZhwTs2bbms/B0PZ9sa0
hVr6oCSmW46al5gjj+I8QnL4Lcb+JnMo8OVy3BmD9QJg4VfBNwkyB7j9XL2rmnZohnJbyMSFzIH+
rQc3ZavDYoM8bzXNa5qZxz4D1WWnGmKIqfTLooHWkv+w5cH3pmr0OKocNXaOHXE0I6w8vE7VcMD4
YD2lJmww7ees9V4RI4svYxyAqom6aUO6bHZGhOuM27qgfSM5DHsqazjOGW2YsHkoASqGLbCQimhE
DLkVAx2RBWKFTGOxltuWzDCvvroxHlapGbzGYfxTn1LYr4NfML9ctQ0dpkxoR9IISL+Vc6glB9SY
M7zXUmevRlNCpDqN97CO8XQtag9s+4s5andqRv0CSKKtCj+Qgx0qhPLKdiKDYQZZr6J7JiMQg4Gm
m4b9oYvsp6kyfxZy/sfSdWaxeoGltr2Qw3R0CuJSw65ZfAWZeNJsKbuXlBH+srRAHxg/j6EKpL3V
PCllIGdZk0Wd22TuPDcph3OOz2NfgszHk6xsniccISNi2irtGjqYWFdIxqZUC9NtK6BdGCXsq4pD
VG9ovrYTsgVzRq9I0+4SE15Sp/7EGsSPJ52uEyjmvgR8kesM3pyipsvTQ/UGhQZbqMWGQMOtdUED
kUyQfyniuTXkfWfSkLabTyQHnxhYAg9MOl9pl549SQrEReCFCSFet+p7za5vqyT8XSbVC3IN2FCA
AVhDKxKbKUQnzdHAmc5Z+cQ3D+ed1mol10x1Zu2jETq62DQJ5oQBUpCWpKnVsxwDjcwkgC1RpB1h
4kYMiBdsjzX9EUODBUaX/Mo7uM92CztBr5qPoRhMQvT4ixPIwBpN1jAvS31bpABVx2bdRdZIw835
yEHBrgxVPcBTfhmqxZabdTYmWvk9T4fJxntqgoOtLIhvgfPRinaBDd8qlgpXJREUcNUdgXGfCOeo
IcHnmIaXROM97SoHEpD4ioPyNYuD36Jtf8N1EOuwHx/7fki3moaYkAD8W/f1QYs6V2D5nqB/ZZSw
yc3YejUC89BC1Cvy1zqffszqdA9ZpF3rlUIIt0JqRGiJVSwzoBiZ0w23maMfIQdCdijSjQRnMi5U
ei5pe8iD7HdKSZbHdrWeBQhIZn4PGIBvWf1+3aX9CLwNB1YN2ntL5ERrIzm2dveejigKR2V+MFDO
zG3pmFbGxkq1o9PRJFQVqDKCva32WKfbRlfvAPnfpuRYjCS2RVDDWsu3ltRBkBLEH6xgRqey3aSE
UDj25R5UN/WL9UlZdNNJEuQ52ghjfBhpLLYxeKXUOQxlsXWKDjjttJETnZaQKphchIyNpUOyJHup
nnyE7DhHdirk9ZpjxfGEEDORYmb8NGbiq8TQFORq7Ua6Nrt5Ab2/wOfcSiTXLIClL0TiLizhayYV
OWeosSpW7s1j+BBRsnWpebAsGxCkYxBkhtHVrchvW1Avmeo8NtWwFoJKM1/EDnj9T1aSI+3e2ZuR
eSy4pzhfjWHKuMvcM8pCVDuOnoa8KFwR2q+jQJJeFbskGddN2b2GQ7TJoOltsyy2b3WlWMOP9Gkr
utlMnmdoqukXMp4E5dwcjUY62FgxOJUJpaA3VnoEWFMA8VyFLcduL9Nvnzg3zP5u7KS93Y8fQcyP
mi2wUI78hAThUUzxvVVbv2ZOey5gkigYP5Om3ttG8DIK5VbXkMxQyXlsynKRtZskANzeM4LXa9lT
q+Kxo2CaR+uJwQGg8OCZGc9DIhV0p+ObPqhBWeYPSVwdcoPpklzcGU5236f5k1jGW3jTbkhUb0U1
BSsVEBA024NuMxQcliO5DXb0zGBdTONN0tJraWTYoJqzUbLqPox6cq5o6yQA5RRVuYd8/CxnMpwo
Aj14b9/R6HIhX1BAyEP9SZ4Oeu0cZT3FRnRhCxRIcmTMdsOA1GO0AYhObdyuTLId02H1Rdp8BXl+
7PXGF2UoPFUBjOd0dr4qmfi5zdzsQs54L670ZqPERJAq8TAf6hmtmqPYyrOUMVHl3RO7CLNQtlBf
sRNn2jElhE3ODHFyOOJmC7GXVF56EhFkCimg+hdf9hze9ujXu7otNprRPnVBif1daK0RttzOnQTT
vwLJRFoOFFR6l4T62SQJsjGoA7jjkN+rcZY+Mn6mOVnofh8BerQbejtUcPoqNmnFJzofbFso0LtL
PxTJ3q7y+4bZj2yb2+UQ17Hg6TraQgWOAFHpWfRpEgvEiq47SyGNFgE6x1gNB81vc+YwBEPFXBAI
qoywaxbpD4Euv2Uh9ZoxWe/gePaq2W/0Qn5x7HxP0UH1UaNwZi5Y9V7IB9xjEzeVB6TppPIzA5dT
tmnC14DWCq0sWon9ZrIHPIpHDlhN0CiWsoeRWayd6xWjuxn3kxr6XxgX74PayH7eJz8CEf4soH6t
GzPeZyI6yqPxBDXpXtcBImcA9WORfBmGubIgNLh6Gt4hgmu6SRo/5ERjfU4erBBZjLLZq0n2XM2k
+HlNW3mGaVYMhmfApYT9c2xmxrJq23wkIOC1HoWc0ARxrEkheZ7c8eGRHsbm+KEWtljbFNGo64SU
UZKJJsvSzRPx4CZW+sA5/aOU2vdoBo4eNp6Uw0Tr6s+BfpdikagkHdhRLkM/VjkqolgsUmh2twLM
cIvASRNlAFhbWiWyR8bxpDcT4MjI0xQajJrT1ICzp9+ZAOld0hYQmXYzUPwNSnMzmbigVDrchRC5
gKKCPdwEgkWvAf4CfeOXhm+irASHymzu7AB9z9pkhlJM0V03gBmbCvVO7pZzLYd01DjhK0HxIQD6
YjItc20JQmWBWaTcRoyggn5wLcRuIQ5FgGHB63s64lRrUnbkKnSZvHJ4AWb/aPf6LVYZ+26sEpdR
HbDe+VWy5jfI4YibQiMrUojxwNM1BzTfmD93YHO8qp7p/8g/UxWyc5fsp6bF1ys9DhliyrPxR0BR
rnQTQBHaGwMctxjulsW4MbVb6DJkBqQHoIJb7aUKk7tcKTZzO30E2vCMrdUvoee/E46DyOn+UPD6
zkBfAr0kY2sBXpVbAxpo+tzH875pMq9sJbDvePRaHZ8enM8w2tKxWViUjMDBBRgTnaUhCW6SRsWn
k04QrPxwlRlR7/djA8irHLG7M9ZT3L81KST7FFc3T4u1Jb0FIUvq6imAxOYUKkYFG3EVpSIB+WW9
z2JgrueE72OdHikO/MIIELAsHxCy9MvW+S1TLaxUK/FJ20Dgzt22SbInuUJAMzKZ3ei8NDuf75yq
FiulRz3EzJMP+tx7UNF3jc4HwgR3H6PqPY1i7zC4Xplqe9ug7NyEjkumt7WhF/WI589R12w1VEdX
liiXffA2qPj+JIYf6zApFVO4iiFQNCk+QBTt2wau4zw89rJpPyEycl+O4mdpZDeT9LtALwV2/1dS
h6/MB18XjZduHt7HtvljVjJWj4wXZDI5QHoZOHQbESiixqoeMGhT8/JpALpf12ItKGwtI9+mpSKv
kHs8oERwlwA4mZnp65DbYbCBe2ymQz/0KWM9FQZ6+2zq6iqs7NvWqKC1ar6JphbVUf5hWRqHW/LD
iptsc1nG7a9C5L9E3E7kE9WuDqDJqwVCzbB9v6aXaC256U68Br+AFF3Ru1OWq/3vXdRTM2lnxtbS
iLG4GDblLTQgP9zVu2J/XYz/3yqQqrPo3n4TwBRqHTH4QVFviPRVRAaPDB2u9Z9XVmkR5vvX71+E
/L5d3jBxzSnGLtnGsp9htRSDrQVL5bG51E3opuvCB854+Wb/llJEWej/30tiiKXkos238Zx80t5i
AjA1V3Rzzy3TiZxinjKCjSYk+7L2Oav9PmOQwXD28g8/d/Hlgb4tkm2VelMYvANtICOxUOlAL0hc
ufjZT+hEMxHtykmSOmQaw0XEppra9dilz60To8DVo71ABRxXL2lRHqLSuaKfqJ57pBMBRUcfCll0
izNPOPppW3qFY+FBChVkWg73AQt5pubxg9BGPN84jovEObSW6k8dkxWTknYwmTtP/SEXvbt0ymGk
wlLSV6FqkLNw+hnls1QELwP8oPXl93B2qU60VwN0Q8tZxetObMJH3Qv37WZ4RXjNvaa5qvxbWFJ1
TqOGmofZYCEsKT9M++Y4r/O9sQHodNMhFQUMZKV58haJhytuT8qZPXHqZ20iloExi1FsxTuT+fKr
2bU+yMrpDx3N2UXSCgdc7cfl5Tvzzk8NriWmQVTL3MtS7lX5kJuPevV2+dLnHuMkjJS24liKzKVn
DCc5qw8186XLl1bOhCj7JGw0oWynskpNblcu7FcIUpv8RUBL6FfBKnSzh+JF065sxnNLtPz9206v
oBOibWMWsEW6lQbspqVAGkkYrzzLsr3+EW7tk0gCjL6oRMg6OTJaDyGKxXl3W3btcUA2Dsa88lTP
lg/2hDMS0lbmSPcpCNtrtz+3lCehJlJwH41ndn20y2+19bwFv4DVsuL+jfRXDWTOnL2qvTz+t2VU
ATdAo4nLLYycbZTEfjng2mZG0RYfwxvgHOsWoSGlMm7mXgCrZLs51a/La/xvCVr11CV7zJUuEBX3
Rncj1d96UgxM4gawD1Z+vHyLM0Hifwyy05SODonNdrao0OveU9p7pV6AO45/+Q7/lu5VT62xVWjR
lZw4rMtAY9zpbg0DdYq41XYgoreKXQtXneZHw0qGa9vszKd/ao2NNFalSrKKQYsFBr4pjaOEUqvQ
YxCes3mIpmSHNOiDNcw3pqy/tBbypXOG4mdhBm6Uwq3U5yva7mc8UFTrJJwoIrHhZabl9jU6VnSw
Y3fxRNPWyNEBoEbaxKVxBq0d6tKqcPsr2+PMa7VOAg1kNrsxZSPZKgD5pNQtoruxeMBwyb38Us98
mdZJcJmqUBJtOuOy0qLb1dfIbg3mQzgGL1AkDrZQxbVzctln/wgz1kmY0ec+JfsxE7LSbodxzOcE
YsuVN4sXyvirvnZanon61kk4mSfbMSyTBRshBiez37Sjd3mp/voP/OsJTiKInepirmOeQPWRiFuH
ewZK/WZeRWsVkjmPgmDkmvmlWXrDZtoa1w6Ac+/oJMMQvd5O5tQRoO3Zjww6BeZtUdzHbUAJ+nHl
4c69npMkQ+oNqQsSShPtrpZ38mu6d7xaWQ9f8R/9mD85z5fvc+Z7PrW/xaTGGmQZnoA8lTeFHWyp
4H0FsMg4xveXb3Eu0p8a3wZWEFSJWi/1T7iFyv9kMGfbdZ7iNX7yCfLoP97nJCIkZYrnOKJiW/OD
OrXZ5R6dzzcL3sez5iFBfeV5zrx+8yQEgOFPYgl54a3T+VP0hMzxoYc0UJB6xIl9JQ4o5+5yEghG
VXZQ4OuLrfky7od1co/k8J14W+xEi6/odlqjSiRWqC9deaoz+9Q8CQcIizN8jsBgT7q8VirtS6dx
euXNnLv2SQwY5U6FC4QBu5w9FaSw6vz78is/9/WeRADd7GSp0Jb6PVZhgbwqbe6B6VGjaxbDZw48
82Srxz253SSo6mpQZwh7VK9C3Vz+7ecW5WSDz2D3mA/IeBNOKIAoUNtUhgGXr32uZDh1iKXPWNlW
1qVbYzWsp1dIhh6E7oN9h6AKnmDZ5zVrHWVZiX8E4VNz2MwWTLkymhv0PiOf/QdKFUlZQR98qNGD
yvt38hIG7NlDNIsfKNle+6rOPuTJfk8HtSjmQs+23TuTh9fIrV10or3sVd4svo6QPteXl/PMV2Cc
7HhFo6ccDez4IWv+VGpBkV0pgBXqKxXeuesvf/+WCodZPeucxrhnF9ax0JynWa/2XUx5cfn3n/nU
jOXv365fx1GflwCKt6bkhYA5DLQ0Ll/5zAY0Tna2HQW5mDo2YJHDkkl/j12NdOJOK18uX//c2WGc
7PDKVPXG7viQdV/btO74EsJ9iY/1zj7AHUiuPMa5BTrZ5nAezbqqOaHC8Cs3tmB8Lv/8v15s/9od
J5u8iCCP9g0/X2yS+/Gx2KG8EiFahfVcdKfurEdocjt9U3mOv9g2JYd8U/nKD/sXGph+/cvZ/cc0
7NQz1pHTyra1gk84epSjfaFf6RecOaZOHWODaHRAP1PmTNaB1nVtv1Xp85zc1MpwZfOdeTf6yS5H
jJS5Y8kdeucJyR8p319+N+eue7Kpy7ENgqLg1QwozBvy1gFNdPnKZwqzUwvY0EChrdG5cpYc8+hZ
kZ7n8VjOX4V0bC1fUt8u3+bcAyx//7arlUZRg2R5gFwFCf0HPe7/dt2TPS3PbWOjFcjPnzdT8RJG
Vz4Vbdmz/9gM+sleFgk2j/Cws23bVW91WT1geQEiZkAHKAwY9IRVv6ml8nacnUeRyn7VwKmIo3E/
WSkopiB4ZQaVeAh+IA6qMrqik45KKagnkAtBQ83ZRjcCmtU+B5RkDTb6HvWD5Ng3jhK82BI6BkGR
/4LI8sJx611eLeVM8NZPYoch7InhO+Y/oq6eer167ZTst73AzysF6LFa3liB9cdqx2OtDT+cXH9W
Hc1Zt6C0s4XEjzLY65Wfcm6BT6INmQpiCDphzH7RKYl6X/KY7sU7dZNvpLXz5/Jt1OVy/3iPp26z
AWSw3Fo+ECjiiI8YKIM0xZuSAQrOhuaFkZBv1wBgtf4ds5cM8xtIro1qMY1VDozZ7vAvfUhD2U91
2GVSDlWrx+YMwe/LP/DMoXRqWiuiJgRZ0GbbBimRDDGMGv3ySX2B3edevsOZrXdqVFuUFsPhhANV
yjYVVzXC/sqVzyU1p960hYjKdq6UnBNj8nKvBMewit7ajYNzGMAzkOdQTa8EqnOPsXzS3yLIMOm6
EuQyo9sS8XQ58Oyp+W/R9dShNphMrmVQi8lMONH4QpX6vy39SXQKTD0znATXPdgxj60UeWSV95cv
fWYn/41b35YD6KE9OhpvVTYO1fRnppGMktX68sXPJcraSZwwtYjpcI/0/OJCn61LP/YNX9+gabmv
r6Qb597nyf5XMqS2zYCNmcKBjJgvm1XlX/75Zy59ajY71Hao6sspnPX5bThObq7GN5cvfa7UPXWb
jZEw7JioJFv7IwVpsYPktCqegh1KmPpzfkQu5AdigHtrN1950eeyylMT2hzziSwt2GRolPgowvkm
3AO6X9E23djWSr02FFxylH9ESvUkxxBWFBd9y6hAmfFUEX9mQCC5/mhXP1AeuPJh/a1F/3WTk12M
rEI8qD27eACRt5tNO/Bys3zpJsKxMtxQhT1U5vSCtmTsdRLybk59N0wU9yFSVegypwSYVhuBkdko
RQdI2gfdT/QcEE7VQRDbI/7uxbpQ0BKrjYFJB1whWfgN7le91MMTMLd5OEI9cLyKhmvuxNs5FMdQ
Hn276bdlL72HKkxgO0FZE7VCBEAlBphDnn5CJXqtkC51Tdq3AV8V/P+1EsnQIk1w7pp+Y6Q5HNyx
QJ2l+ohSdk+Bz0dp7iqNmX2pQf3MPqbmmhXpuUHSqSUuYpcAL1Vme+MD3EC/2ESb6jDdC7fe/T1D
r0wHzoSaUy/c0KmTcdSkYhvoD0b/Ryn9ahiuRPVzkUY9ybNgOKHhCR1vixovDbdNeoMBlubCNqQL
Jm2u7Nozhb96Es8kONO6qUblFtqlquI+M1kakDEE2E06yZPee4YJRq7G5akb+icZE6Erdz5zvv/N
S77FaZBrJjzPBYDrT+jEQ4FYZ2v7XkER2LcBpG+an+amcf+rmbt6aoCrhvGYtHBmke9+TY1fDezb
4Nq4728l+4/te+p+O6iIxE3zmG67ub7tA4HzsZnh9SYNkde0QINjC2Y/gmRdCBXH6V3kT1xIK4Vf
2uW+c4ofSWnsSwMoU5rLiIRnab9qGnSC8N1D+mP+EZcjphn5vaEbv+oOfmJYab80XezSGVR1ubiz
6g6E5hKlb2RwYwlZe1H+Tp3qEECHtKb4KJfpH2lq1iLop81sIQuna75eCw8BkpcKvWmGQjfwkT0T
QaB+0l6MFjHnvIZ+HCj/FWPxd+T/7cVnZSQDPG7TraTjdKP/MeAfQ3K8/Fmd2ZLyUs19u3iPCZxp
hVaKaOE26u9lmCjWf5wanTqdQp7KMrVihDkOmYVHTw+zVvuM1Xm3xO3Lv//ctv97vH57AKb2Vijr
DG6XQw3I5WawVuNmdlGx2yN6d/kuZ/KAv5iIbzfpQ9bo700syjen9LL2WofizPr/ra++XTmLzBCs
CVGrsp19A0CEBBtfO+VK1PjbrPvXPlue6Nv1VeC1bSm4/tC0fozuX6iYMBEp2PBwwA9oBMHXQKBI
17YUPcH6R9EEevEsrXGOKGB04HABnLJEqYa9U7gQyDzgxKEHguxNUUfMVNThMWvQws0dR0NIC37b
GMXhaiypkKBn2iqHLgI3Lr47rwjuQK+ToH0nSK2hXWEMimvGqp8g3dXrcGiDGWPOKVtDjd3LaEiJ
qT7UsOcwR3+zYEw5qX6ABY3el+IPaH1FyNFIUgCtHjp0CSTv8hs/lyz9PSq/LVysQ1sNBI7Ry3cV
uRiProJ1t6fJu15ExbzLt9GWBP5f7+fk1BowhhB1yORaj1KMzuobpKWe5dS4T+PyzV4UE2DkrpJQ
fCnSrGOqlcPfUx6qyNqaaL1MGgZv9YJCchLJs0FHjfK8nirAmHJu4w0zJutOhsA5ZOMmQbmqtZtd
lwFrHyok8pysPeolOldx8lLn6nupkoRcfjJneYJ/PdnJSZnljoEzgFZsJYTcdVV9LBZp/bJUb2AP
rdtev7Gr5BmrOdS95dotNR3bgFHxksz24iheGMm0TH4brfYuae3BwS0BPPNNABM9U3RIP712CBKA
uHhVySE6TaL1Zy130KpN35CZ9aMAIRpFjiBKyMU+VKaNpWsPcwj5POomhvITAlIJpZSwAxDJo68P
OBfYbYllqxHcpUOxMcP8Ry2smxlZwxSOC84Dt30y/mkV2GOBrr+jM/uZl+VXbUy7tJPWUW7C6me4
11QofdjT44hRgLJoviGXV0PJVu3V1GJlGo/qKsZsYTVFDkojUFliKKuqbHOJ/BORtXsy6MOsyJAi
hltz1B/bIPeLBezaG/Zzl4lP+DKHyEkhp2E0iSQnusbm7cKqiVpJXztoO1XK3K/KxX728js9E6zk
JeH/tic0GS4oCrVACdONGlYvcx/dJlTql69+LpTLJ3UDdDijtdOy3Fp2BXrE0cKV40ASDIfnZJRK
10TBdF2YEmBaPZN9tQrcsp6vlHpn77489LeHS2o01WqtKkHFoiP/XIBY7TfpfbW/nlGdCyqnvtPY
o89d0zTl1hnNZiWhubgaoTqsh4FKBLmAtZmPqauXJHVicZeo9W0gdw+jRklyeZHPZJHySSNBEQqu
IZZcoNBZq6tCiINZyq+Wmj2bmXptKc+0yuQlJHxbSqeTOey7bllKsCkbbWvvxo3k68AD/9tTnMQW
YGGOXre0/BDW3xRZR8FEFe3Yn4Ei/bl8C/3MmS+ftBVgxwSRjKz9tjNRgHUeZP1GGJJbtQ45f01B
WUMJxYZHyh9nE2k0eNAyevxJGu07qvn5RaC+E0pk6ShCoDFowdntrGxTKndp+aIPL5lWohpnbPP/
4+y8luPWsmz7Kx3nHdUwG66jqx8SSM+kJ0XpBUFJFLz3+Po7wK57W0IzmTfOS50SRSUSbpu15pyj
G7DUki0nDq2GSyq0NuH0HHSYk9GLT7Dn+hQpvRY6db4f+oJsAxIQkmKL79AtbevSUuHD8VpZ6rVx
x+H3CzM2Z31wTfrtRmrTGwLRL8x0H48dylKt3ZA731X+LIfw5IONOUbAJq9S5f7C7Xpvvv3v+QZV
5Z8PXeVpcpNkGV5lYoOrwNuosAorod7VPUVnphGiQTAXyIOTwOi+IxyYvLHG6LbgvuT9RHrgyjNk
3y2iWeAIQv0qluvrzMTXauTdt1RrbTYr1W3QN4SZ5Y466bdSY94ggMGYKLLKUQz/zVK157YC4qzr
L6Gt309meV8a0Xdp6IkgbGEWtL7/1NIqWavW9CQP2S+LxRP9sXrTYgzBZSz2dgAjjqLAUyx1SIoj
+xWczb4pJNxx1DfMBn6G6MlQsR98FKuwUQUkbP2+jLrc1RMb4kpouZgZb2xFUVdSRyZn25rXYLD2
nlp+EQQcrA07tTZdnOwxGGFrIWZ+S3wPPtlOkENsDV+s3CPXW7PECrB37rZNHICSGBBNjelLBwfF
84ODzQRoRsGDpGIz8UmdNfqvw9ScQmkAPzP9zPryKShJg1KJToRo/BqMydOQUqmTklze1mW4H3wG
vrqriWVv2cORzKdHgAKiVGldK53VZm1+J2n541jTMRy0n62p7FJLWcuNj7ZCvumkHtI4zUzC3TNQ
COohteAoqn16hLv3aKZQI3DXfR16RSGQva+A01n3rUeYpT8m8xXHcl+E7PPS/NiHtPHkimwGU6Nq
A7EnI5qrnlhndES5TiZ8LRBOjcjxtlukII0hWKLmNrD7k5FMd4PR3Ea68QUo0OtACgEmQZ8cAeC6
enUfNe133dDuRNb8kkqvWtVK+w1NKEsUT7mtJW+tjqq61YC9b4oy3EBLITJA7k4gBE6NUkmrupff
K0OOXM1JG63/1AgMJZWZvepVuCFK4LbNjDsB1DY2Rs0NfAiDGSjtCEhjoRD+HbXE9pQNsdASsAMM
OJI63NCGR1NLWQP84C7LCeVF7XXfhhDLmZGIzFHubc/UHfBV2yLKSDPNfxSYnNBGwlVMKX0EZRG5
OAE0hMHRUdfLn3povcIsZe1c1W862gFIjUXrFm2AI511WmQRe8gFkJzcJDChivwDk8ZBi0jaKKB9
lmH5onRklQzWL+KWrqUyphXeB/eVkl2bvWKuTGw+MPduwWndJ7z/jkwEGoav/NBZxraHhYvPj/Ci
OWRYwm/jBqJJyOIm7daek7KI4yVB9KjJNNsS9Pg95Dib9B638rMXYr9SR2vDl6wOYneqzcytSB7o
q+xgSsaezMwr2wq3rTKA1DSw+Ma9UynTKffqh7ATswUAT+/UbCPi+zN7Qvcvmp9JnT2Ufg2TFELj
NJS7yYYoOIn4EZIKQIYp+SJV+VfdG57bNsZTURGgQ2+HuDrrnsHILXzVdoaU+TpUdrwwL3pV7aZg
+krnb34iY8LTs9sgNt8GlUJIqZhbTcHdNY8oip84Q0sueCJNb2Alp90k28eo8H9iUb0e4Rk4WT9c
x71Eiqk9J79P2GX7B2NqjqHO6p0E7NCpKvVedBhne6ugzmkTk1INmKJasvULparXkjVdDYHmMuQd
hd/u8yJ7Gsd606vvhF/ivYLipvOyr11BWUALfmqC5BpFi35lDf/H0/uDbWKyVUkK93NXNfpbo26+
NgRBaz2xI4PaXLcy8bpwsb0oodwX1zjXG0KcTHylHsH6bqMoz345naLGXtuEUUJwI3sGH/W6IPN/
NbbZTxoTvxobbCmYJNlVbdgtJBxAkYnm4KtqesafqqyIb4WFFY9f7NYjb74kQV4NtGYVzjex9Pw5
ivBZrQn4JbcBwxuUDqjo3bFSR4jHAzEdbbINo7nVZ3KVaim7KibigfURkp1NgnCw7mRwzVbnUvml
zCWu9Dq+Nfv0TVfrV2aagWdXXHmGcZUSWmXn4UGulTeSSvdyMVKjIs22AittSd2jP5CFW4X2PmnH
18Ag5ogJcDPa06kEFrkG8gAui81hqpDup1SgrxhqvusFG5fKw30LEsSPAU4wcKDjRrhKfLNc/FDU
6gGP/671tUMYBz10wZbJgoy2TGwI0SU3IS1oSWHVVIi5IA0sc2ue/AokQtfFqw6Yiztk2VdZk4/F
DFsh9dZ3ej17iccYZYhXnRqSgi/UtM6Us5WlCp3EvVjYLfo1ErWGH1A3NpFr7StUII50x7yx+3ut
J2UpRgdLplTqLFetIJNnxUPcXlgtndkp4A3/czXT6hE5pzW7EeOuuRLraSf26o10pzvxBuruhWX0
e/3qgzXTUk0+1Ion2WOZoyVmfConx98xtTqYygOne51+eatqFbsEnV7YfZyxKSlLIbk9pVIzNhQF
0nZsNmk4PMUtmImh+CqZjIVRBiayvB2tplrl2HovHFb7eEOiLPuydK7RUUT0UYK9dZcBpXnJfvpw
cZq1+FX52+RWOKSyfWGF9Bpfza6PmVyX7HRiH4ixuS671bQmf5ArEVzaI31c+FHeC0K/7ZEiTxHw
4/S5VYzntSZ4DIy6JrZB3cpuk5jmT6sdy11RVhX5uwWmbbUrT11dkHkZGWT+2yCHPl87n1uaL/bd
IcmAbaSxXSvEc5TeBVBTxcUisHXmRO35qL+daJKmhY1oJ97RnfkaE1bn1BlLzdS4GnSV8qEgHxot
CeA6VBtx3txNBqdMhI4by9ygmZNtCjAUhvk11kgskPzyqI/+g0SRVJWrh0wpXwtykIF0iFVcCgb3
PL4eCTTx0a4K0n9WVkd4s08yxVC8WBDKxsk4ZFVJAIAenJQsvErT6l6GUU80PFOl0Ndy7u3DKiLB
XfA1UepU2VVSkzpRa9YOKMSm0E1yA82ELZuMZbqWr+xRgZZqf6lD+Qqa5G4CkpIYsAU8rTiZSX6o
CMROvAHyVQPIDI+GrT1XeXsoMn2jWeTPNVW+idV8Rqv1R0J7zPWo96dBVR4zSb3trDkKVXsdRflN
L/I7GehPYfxME+3CY3Bm2KQ19eedomxkkLE15jt2qK/ELe+kNZsf7Ru5kq58JGvLuv78gft4ay3/
r0ei76e6tW17G6qnmdFqDpfU8Oc+ef75bw8b059s+fDcd34Tk6pBhs/Yffn8S88dkQ/GSnvx0eaY
N5HU4aMlQPdp1HM8Hepr4LcvvlRlbpdTufP11y5IL0wB8771o+MtKjV9TV7u5GGIE95Qs6gObgsl
2QhDpscnmuehIV/s8zM7I20i8vHPq0ZiXmWkE9MYdfv5ea2ZAKr0O9sgHEbBeBNUcUdQa+9KMQ5D
O71TE5pjeCcAgdCELuzowfSVu95rD9U0HkGgEm8Rd1+SJLlUTj43IdqLko9aaTJ4K5LXUzYU+2IT
3gEZgs2HG/SZZIhr7dIjdG6OWhpdJZGzKFKQL7DR+1aphNvn3kmoerAlcIQoLAvfVWVot6RBfCXM
ZPP5TThzu5d215ZdvleOKsXPnkRuLZr5mYFOpmjlWlZ/DRnnwnOlfPyOKEuzK/Qhs7AFR4L2dJ2/
DlfKjiCzH9PB3MputM5OlwTe7z24Dx5haz7X395GYyC+Xkj0+6OW5Mta+1YO7Y1vx7+KVD52vk82
VvTdDyPQj1Q/8uAarsRjnaRPRik/N5V821Q+eR6Aj//eNV4McCk71pxk2rn8KjaN/LPJn2FV04s6
2P3j54d4dwB8dM7L6a4d9GnEdL8TFW9EJ5xpCHZ9T0nJNvd9DktcpyMBdtxVR+8wVDfpMbRRqOgH
JRf52iKqy4NaJg+eIPmyJLcj0UjsmBOTpHBrMO7kWZS7pqSwuJe/TbL0s4P42UMQnmbKzQhIj7z/
4AQH6qbW1G0ifNrG5AdnsYRLOCtI8pavavKuiJfSGdkNa2sO+qkse2i3w6bra7K8TMCJjWGuDJGC
D47viSK7smHq9exKZ8BBuyLFaN8Q3971ZekGCRvvz6/gfDM+uoCLcZaOWNWRFpUTY8SWsZfzFYSs
Bzr4ayljX/r5QeZl9EcHWQyugmi5Qsh0Mlp2hap/p7FvgtVhsxmhmrRW/Esr7HkI/ehAi6E1tdIm
JRs4e3draJtZWdOYK85lm27G7xfN8mcWWdZidJSIG84Kme0CvZ4mXP33Mj50MOZTuH53hVyyaJ0Z
PZZWzSb1gOdScIHTrH1BNPFIsJPz+U05M8MuvZlWoYWWTvViF+39Xb2Nt3PTALPc9u99/OKes8EP
c2HzYJWRfojyrwnYzYINN0pcYhoRgm40KlyfH+tMigT5fn8Ofdno9b1kk5zp//Kvqyva6DxVLrGv
KFzldebioFuzVC2ep+fwCsP7a/iI+cEJN5c2wWdeI3PxRGTl5AWSrsw6+e5kZ+bWA8Rre7KjhNKF
CzoPaR882+aiQzIocpaMHRc0kGI3qbo7qxD3itxcmBHPfPzSpJkrk1dC0MEqH4L3rgnbIVlJTy9p
Os5coKU/cyC/Y/DNEOXFdPTJRyI1iliRbWJmFy7PmTHGWMx+lR9LhEJyANB2J7W3NlEH1VjzOkZR
Q9n1RUIEbf23pHXEIPz5vNl4DEwZGvNOE1eGt1P6p8x6/vxZPnehFjOaFaqlRQch34V5eFJ9/Rt7
aQbn6qSZJN59foxzlYilEVORDUNolKZ2zaZfq/Nu3K2xC/mnfgNzZT3bsyX3kujmXWP7wZNrLIYC
tPq6pZNHussai+5kMH4l83otSAb0JLBJCRTTVRj33zDb3QONvJ5ZnF2sO1HjX/lJg/1Z2UYQflgQ
Tqueccs17BCYJARFoiuACJCZhURzN4BOIB7RlaDkgnUxEZfa6wtX7MxAbCxGGDA5SUnYbUxmCZjl
VfjqbYuNt5d/omrzVTKKkjVBYRe8emfvz2I4YS+Sp/KESrzbmC8ACEkSc0ToKveD07vqqnK8e9NY
99/TCwd8t2h9dIsWgwtFNW8IDJy5WlzsxmT84mnxsxlXFF3z9tmz8hr1XQoIMrGHG3mwKQaoJGaW
BVHUOQlBMPpgyKtsx4aK1mxNkKibDvgIsgrwqKHZt1omiGlEgA1WlahAypZ5tyYN+Gfn1btYoSc0
BcdMlCoq1djYq7J68mYUHh0YqbIBTtoWGXgYcLo+PSWl/jVKxHgkj5CUZCs/0WAvgCPSQrNyCuNV
d+iH+LvcqhvN6C9kO515NZeGV6ugQiL7PGh6YO0NuX2UieUmoJPUYqu4sFk/t4pfel0JMszrdlR4
mn/ABKgPo1O/Bg48Y5ey2B1NweB1WDdMXZdezzNPtr4YOGUj1YhhZixoi9tK/iqav3smi0EybhVy
rdsGQvypXZsbBPB7fx1uO7Cdq8GxSDAKgLKtopN86YjzgPLBU6wvxs7RBO7YxSxprG/9mhLYqfgi
ALsSz0MT8ug54/3no8G7hv+jAy1WzVFXiVTY5D+JLUgGYoBSrMncKI2YJlg0a3M9OQo919XwRL0K
DRu1zOk2O6mr4kQu6IVlz7lhYumMVRGzqZpuknaUONWVvO7p8K7ik7EPnqWT4oxXFHxvfFe9cNpn
bGjK0iirdWFai3dzHToTGmP1NthAelspB4+TNN+yu3Bz8eTOPZeLMbDxhRWKgsLAzBh3lI3h0IED
iMY++lFZJ+uS3tv+b67f9MX413sFiVTxgF6iVr7oHcGobecdx0zbDGPvfv7UnDmhpT22k3UC2RWy
dKCDXmmqtg2peH/+0WdGpqVDtiPfETIP+m5gSr3cOXaiOI2u0za7VK48szxcOmQbVlNlLzzk6Qpt
rOnH4MFvCX99/vXnoeaD10ksRgqjFFbez1K0vvoRjFdjqYH5pTnWk+9pShcu/7m3ZWmZteQgwxnJ
KSg/7Jf2eh5S7bWPpdwtiO+KXdlFlktD9MI9OXfF5sfgt3KMGhdam9QkxzSIJ2JPrEkVNXv9gqHp
3KfPQ+Bvn17KVqgpOp8OosneKQohhoaC9NfOhvzCbvrc87pY8kQCpSM46mQ3GUinEL1a5uPn9/vd
j/bRDV+82zQxNSnRLFIVoDvgUnUSgtN78otNBSTsSCfVTB1AKeTNb/Dmr4RqOYT/uz4aE8jiVXAE
N+6idV4pkDBD9Sj69K6r1ZVOzEXu6+uwKR4iyVx75nRIpuS209R1SwQRxvjPT+HcxVkMGJ1cepPI
8KohsHCzGAW8ceG5OfMyLJ2veUAMddfhEQAjMUCuldzGlIDKhYTh5n/v2y/dqxl+elB8CcFh1UHY
Pw0mr88vy7kvv1hMUH+kQUO41E4YkZNWsqNV32nERMZ3fdx+fogzV35pXiVVTS3L2fkeWPSyrNyn
bAaR9PMPP/NaafPPf3utgC9XPn1RZHkkEnd5tLGmxiHjfvP5x58Zp5fuzySH9Y3ANt7xrDtjvCdE
ezf6EH6y6sJLe2YbvHSADn2OEKln+1j4CB77IDtJU3HqhAYexQbeMcGJ0KsL24Zzp7N4CdS86QrY
o/SXJ2+TVYgSCvm7WRSHjpDQz6/Y+239YKhYmkKHjlhpP5OSnQoooERFG6nDQ5xmNz7oFZ6EHZdz
JVdXeQYnjbLlaKEssrexYa9yr5kAXEoQfy2Y1SfDMkFATgdDra6jYNr4AxQrQn2UIT2aYCH1mWyq
+lv034AN00OQdLtOInO/xwRW1Fs89m5sC/fzMzvzHC8dqZ5U9vpoMelNibQ2pa+yGe0+/+QzL+HS
eVqbKZhkfJc7sLGnwR+cPAIwqGOYm9CB9ReetHPffzFp6yZBzbJJrVWpX4rmVYsu3PFzO6D3It9v
7yChvCr0IZ9inkZqfxJh9xySZOX76VU9ADeT6c1VnI09/xTo7vcxJI8tov6elnedhuwH0nG79QVS
/5qg4s8v6rnTnX/+27eyQynBi0b5TVC27NqWvsGFPsmZt2jp06x0AO60mXllMcVJHfad9rlkpZuW
/oVLeu4Iy5l8shqbPTzdLskGohJuK6n/GYQoUNQSReHnF+jcQRZzekdCv7AUarDSFN+UxLCvZnFm
Gso7zZPTCwc5Mz4vbZl1rkV+EwxIaLxbW3nqmnu7vrC7P/PRSwOmYnkDnBV0GSgpV1FUoCRUtmo+
XCgZvieQfDCQLT2Yhm8NCWnpM92p3naiui4U3Y2r4GDJHV2m/ijJgSsye1UDuWGxDaZocDq4IQxX
4yrKUPWCzHyxwKtdB0rp9J6+8VoA3jp1Wh2qSRN5z1oZUZ9Sy3uYDho5riCjzSl6rmdNO20koqsi
74enGZDy+m0XYNLxJyBEycmEuI227SbycQtFTUeWBoJZmYz1z5+OM6/P+8v+2+vTdcaYl7SXiGrH
B4S6YabSfP7R5xrq7wv+3z576ko9I7WFzJf1vE2E3X4k/c8/aBSotv02XM8aqyxZ0ZrZ8AKbt1O0
/vzQ556Z+ee/HdmnZ2w2Da6FWquBjmtrq+rBaasXnvYzLZr3nvJvH1+zvm8nvZjLDAhEjs1O3+LY
Olxq0Zy7J9qf394Ig6IMCqrYVFLXHmCwsZ/uP78w7yuaj572xZCjDJIX9ikvqmdpoGOH/qltGW9k
Kd80RYVQ1HxNjfZ1av2rXJhOqmdPQAevTa1BrIbdC97M1hytt1im1dlNLCnUEo1ydDsN9a3o8XQp
+E3lejoaLaJ9BD+t3d/32M1aoDhm8X1qZDAr9tvn53PuUi0GN0kCZT+YgodHgywRHqv2woU69wQt
llAtg0KqqbM8IJddXRyTZOtb3oWX7pyMY+k3LvFaByJMk3drEHbPtXRvrgdc+ilZ5crXv3Vtlsbj
YprStlaYXSJtXZGKCHni7z3/SwfcaNZtV6pTvrNGLOt6bd5NQfGk93galPgLdGV0r/lBVMnT52dy
Tqyx9MSlwN1QncMZmREEcrFhGJGmFfocR2yqrZZvgnhF6f3C7Tlz7+X557+93n3aiaivfRIgSmi7
dWE36PrjWaQNW/LzMzp3iPl5/u0QtinJoeYzgtS2jW6O1kH23RjiCyfwnljxwVu+9LeZptBV2aek
lQkAa/g+5FvGlK1IJwf4z2asBkcko2um8BuayTXLcD2K18jYDOnejI4KUSV+TIG4xiiDBTC+A0ou
6tSVm0s6snNVn6U7TvQx2gPPYIgOiemNm/oEd+lkVJgMGCUQG70lqXRd0CLM1PZBkZX1gDcpLBKQ
Jg3oduF29fT29+7GYhTpGtmW08jD99G9Ktm+kCg1rj//6DNr/qV/LqD9bBCqxmkitQ8esHohcL0v
yWoY2kuhHx+v8AC0LB6mQe8zNZsVi2DG9W/hFOx0/1dSdxc238p7ttX/fp7kpW1NHbos1dOeWaPL
cDzoeIZLM8xXMsrv1ShXRxhlLzXLSm7otJpyECE5CKrE66FJNcmPLgWHoVb2vvOMuynTW6CW9V1Q
qJtJJ1ZG80eojl7qemn8lX7xGnMD6mOTXDhC4r83lsSe0H9GeS7RQipleOKU1JsYSbYSBU6TVKWb
9NIvvbdeocljipblvZqpiJr88VrrIZZXKUzDSa9yupZkI6RV8CgN2r2vW18AWzwAuzyJeDymZX2l
1v5XPy8eLDs6ajqbwETRb8HwoIsl/Zs0q+BajNYXKYMgqUxbvbkVgTtdaxPgi06M3yOtXots2lKL
WgN7q1ZhKzZJwZ7JbLdGoBHTkUfHSc83YdLdBgntCFRvBx71bVfgNNIC/Efv7Dl/2yedQ6YHV9J8
stm8x0n4pvT2jxxxsFWKG8XUupU9cAJDQHBOJd3DQnYgjbno865yg6arRIgO4ORETg9t3r71ZsVV
094EGc/yOB6Lwdh6RA+0pJAyb6c/QME/WI1yiobiJocALrfxXowaOSR++dI04JUa4zlSCib45lqK
UWAZJnv70MOvpBMfbPpHI/AOShCRvu33bk+UYDe068kaGozvl8yvZ+ZQeel0VICP1p1EAaJvGthp
3qmJmsadWmsbJNOuTO0DzOarOtLQMt3EivRSmcnD5y/1uRdusUCrFd0GTMeiuTPug+66VXQ8++qq
V54+//x5FvjodVss0qA5d6Oe8EJXgBOBe19ZenlhXXNmKpWXClJJ7WRvlN8X5dEj4Le12j9abu2O
7swVXck5yFjn0kr2zCjPMPrn0BQIf+qkeaXcbQgHdpLNQNz8wFZrharN9cH/rvINinXrwnCrf3zl
lvpRT1HrbhgYbi3RrWYMWOq/mrBRP78vZ/RM8lI0WgcdA8bAvoKZ9MSYe6qV6kHX1VuNPgmw42AW
wQ8no7BTt8/i57qdaaDqOpvKdZ5L69oYb8mq2M256xB+Zd+xa6B/BlDCxPfmsngBGL7Kf0a++FJp
QXRhQfDxLCQvJaiZHBqt1SCMyxubzVcDRz1WDnJR3/ixt63zS5J2RZ+nzA8e3SWMpREZaTcVC/Kw
7dJ1LIJjMosIEIU/K1Z87KvkMe44dB0/GSF+8MQwuhU0TEK+Rm0/KowimZYnq7a211Yr3UQe4Sqw
HjTHkOUfNKPAVyaBv2o9CcKzksvss8u1BC1RIicAmSn7ADMQDzRgj4VCmJvSeWvabV+nwb7ucWYS
gNysTVXAvY0OXTlcJwRWhMZwq9vlkyWTUaHL4lsFZTLstWBdhiYDrETsBlRoPnoEyOD5/iq0CBoJ
WLmIqN7Lrb6RbDpVtiUcFFVfMqCRQofHx7M/rsYsuE1G75dcyy9+Xd6gQbsZauzGtjQ+ZUPKr1tP
vaG6XK4HRQodw7ZPGKpXfaPjlK6ih8wzdxW/5cA2+llZGArH/Fuv42FFwbOXhuYu1oLeiYbhWlPx
3gVa9yYZ3aHpKpKhevScY5aeoCnWThHpd0OL0aLJmJNrqzEdPKN0jYcWiWu0wYTaOJOBRkOE27AY
byzPe2TifS48QgX7Mu+uBjhyKymRnryhmvYKTtFGrQ9qI+2NkfLS1KFFt9WdlQKu0AbX9hUna4yN
VQRQq+Ek9dUWY9ejWgqyOUYo5dUD8T+/vLG9Ru+wrtvy0BtmuI7MaloHVvbmNZHqNlpbOYEE6i/2
slWkwLJM7QbIoPRsyEhXatVth8btYip1fRHbK5H1rDOG4jpSJvlCCffMyL80pBUmS6E0xF4/ZJaj
Y9otqc3UYbqxDe9CUfCcAcWax7bf9gZ5ApC2nRihK3cum4Tk05y8R22rOOpKfNH9Q/jl8+Hs3GC5
2ISIzoj0wKAn0U3VSsng3xnWKie49vOPPzdDv3uhfjsRaZICOY9KYAm7dj1rWcmN2E0HDWjV5TSR
M3dkiRIiCbmTKNLmu7RmVWpUbbnKo25yKAxsogbc9988mcUeQaQVhIz5rsykGeHEa+urv+UF32Jt
frokMHtvB300fC7mS5EHfmzN4gpDvkOn5eiReZxMb12r8TVo7jtbM1cdrRHYvLnSOnH/EEWPXv3i
9zej1DhyCGbQanfaVG7jCsvsFG3AC8+iiV2g3gX+r4qYhlwq3M5LIQQZrFvQeof65vOrdGbhsnSC
VnZrxHrEPFPV3q8yAUcrc+T3z/73H8N/+G/57X9fhfq//pM//8iLscJs0yz++F83xVv20FRvb83p
tfjP+Z/+v1/98x/+1yn8UeU1Fublb/3xj/j8fx3ffW1e//jDOmvCZrxr36rx/q1uk+b9AHzT+Tf/
f//y397eP+VxLN7++dePvM2g2N6/+WGe/fWvv9r//Odfs/j233//+H/93fVryj/bV8lr9vN1+Q/e
Xuvmn39Jxj9kWTaYYExhqrom5jJ2//b+V4r8D1IabMsWlmHYQptbeFleNcE//9L1f5BcoRumasim
UN9dMHXevv+V8g9+lQARWVWEJRB9//V/v9of9+h/7tm/ZW16m+Mwr//513uV/n8eaF0YJjmChv5+
DMXUxeLBtlPPUuE0F6BSpOzBH61bRDfJdhriducXmn7M7XoujJfUv1Qkg5ZRhNdsdd988rzJDtUP
vTl6W19CSOAbXU2oZa6tfDuljlxd2Oe+r4H//LIARaELKDpnbqtLCpuVpHIWq8j8oiG+SdOJXI05
h6229CMudXs7tPHo9tFw2wdE+lneaLmIICUbmurglcXXrrnzzFC4TSO+vZ8XWamqY8osriVFJSHV
uPWLOtjm/FdvLZesZLGSPEU7RkNAaFWawlCGv7v1SjJPB/1oGtq6lFJ86H1ub1sDwVVNnUJVbmwt
oZkPtHzjSeEvUuhYmqiNgnWql0jS6tFtWB6w2FzXnD5K3wxViveV0TNGBJUGb/ikkqu+V6zEP4ZU
KxyhVF/8MuscpZHzk20DaQeUbpORQLJD3ahQasdxqwXaXScZGvRujYaYmV+XHsov397akKhX9dgb
V/og49uZSguOMalunjluxpbQEE0vAKqw8T8aZXpSKwynXjiyrvOtdN8HuP+Lw+QNOykW5nM9Zt/k
IT50ja2vqbqbhzKuSi7WJdvveztvcdMtIRu2roDAQKMzr51/m62qIaALF3PTFbRmq6Kjc9NShnJL
Mg6O7/+jwt48NjkZzmCaZ3It+C/Nc8re1h245NHOA0C5yuLqRWa9e2w4lXQqgz1hdDfhMKqsfoxV
YJreFcFClyZZ3u/fFtzzC2ZapPHZqkmYjSkvVVSlFQTxpEZkqilavc+TbLo29Si8NmieN5HuZDyQ
2zGKAbt3d0SL2tvAiosNIR7XOZYw2vct4R2qsVJbCRFfnjRuLrJLs+dH35IvKmuGKeuGvaz6dUC9
cff5pTOU061UZic/LjUSh3rV0WAC7gf5dQo19UDJI8Qmt8+USj96hZFcN2V8HdQjtGe/eRRmf50Q
a3rUPNHsfhtV/zV0fT5UWYbGSDm/+LKsyks1pSlHVklRBlzfGCgbq25f9Tb1Nlgv46vGVLFnK1yv
gVeS6HSw0VKZoIm6SqImXr9fyjGWVz54FJBQqOT98k7V6BFmWnVpkzvXGf54ZC1Dh4ls2dxxzdKW
FX4zYWNjAy13LGH+IrlNe/KCk66018SVuLnfutnYvVDMTuASFLyGdfwrHweLUUR24KV3m1CpVafo
cqwGlvGmTNUvXesmhtvEoUGvNe2NUEvn/Sb06jwOdWTQBrUdYYvz0lVtlmLd+nl4TWKW2CD8ecRa
t5Xxzm6xalqrulA9d0oKRMVeUt+kQXpLNWvcZKJ/mgZL3Nlxr9+mFbkqubZTWspG1i+dOtl9HdAY
1OnLHgM1yFYktkgXvXWLqgTvzHz9eNttW7HnOXPxyud5E09aie1JjFm5TSwFyl4oakL3mIvknqFt
atOn1hZz3bnczbqpIjasQy58eFZ6a68minFrsakrabwklv6zufj+5YQyz5iqrgpZXvqKbFsSwJXC
nI2n3Oy0TJXnOACLwmt+ZWUdU84w/DACqye15CEo0sNYl2zciMoaIMTvO7i9xKYkRPqWyJy1MnU7
I5ZuuijJL6z2Fg3ef31V08ZvIxRb4yv/OXQOtTRG2uAxddf+z77mmmWYfKoVjKaE92N4aeo0I/0y
sbdR08nfa2+qV8MoCJ6YJ6G8HKRNRSlIiy3XJtQ3SDONaAKKrTFJQH5rJxdm+MWW5L/vvKmwk2fp
I4QsFqt5TaokTxdp5uQZ5Crm4GQvAr9Z1cpNN/cXEAVDNJfVDYCPlKBFE7CYETenMa67CzWZRTFp
/i6WIoRFucdWNRShi/K9YQ54U32kGHYrmasyrcKbidS2PclJz+9/alpZPUozwgm76nWjEiYl6fKz
HjclOWq8fame/OoRFbnEbWm7RCThepJLm5JKVWxsT2qPvtWT1VRZbmso5qYvpZ3IikspHgw5f+7C
5nOxhcwMqqo2I5OtLSqjum/XlhElsdNCT9g0VZBdWYl+gCu3n/OCnFCXbHL92GdGDWkrHrQFlfKg
a7TpCr6lftSa6SWBU7UOcvrHWq/HTim3xabzctWlbYUmOT8kY3XM6FsfIj8+1rJS3PZFuv8/LJ3X
ctxKEkS/CBHwaLwOzDhaUf6lg5IugYb37uv3ANyXjbshxxmgq6syszIbpJgC4OE+1RMe8X7bxEff
RRQai/JNvsZanqA13TsPS6lvjsgJ8cvsv0mZPWRz4f0Cbd+bqSpq3fe+Q48DVOrjrZv8MVeMB43E
u7LI8MXfNvGM3t6Iizp7b+z077QREIZzPB1OOj7YLf5fc21ZV5UP6qnPKLm9HPWgmLG/I8HCjLV2
DZQ3eI9SlPHRibme1vyqd0fvqQZ2EmWOSZF6w3e1R4ULY9I5wIMYafjN7NxXbVRPwgumHPMILYcn
KeRjwtmME21owlmVS2TM1hx2df52NKiQIOopk/2zR1U8G/gIp2tvX3xl/NCTRoudJSMVwNf0zy9I
beUZoKl+zH3jYmpVGei6/aD3KavRRSVOrlkS1lPl72qdmlhrtGcy/jCRy+aLo6W0gaX3aonVCT2/
/ctnSK/btpx9fUlwlcrTb+VQ/SyNuT4Vdl6ej0cs3Fqj0xUBjY44pXX153hU8+w+Wr57L3nE89rI
aCz8NUZa8se2teWl1qR+HubROyVVz7/ren2Ybc7XXprjXS565DqEGEieeankw1FvFpM2IpftV2so
9QnjhoEY1Now8RnzCOfYWGkT6H2SzOwuXjL3J6LKs0AY/PUpmwKnYcam77hIs3Z90wfiroqh/K5M
tYEXEtRpL04040t4XqVnvY3b8uAV87Vf5BrzYcexK06lyR6cPw3ytA6Tz3aW717w1o0Tp4s9oRS2
gnMT532J7CxdtUdwZwO9oAe50/d4Qy/t1V+lFjdl5sRGJy6jBfKJbIGH0Y/nZakZSJo++Tl/tIDK
gc7JOM/78DLBPaZ2WoajVuuxN8u7jWwXLwfcjqTALBhL+uZcdpl9tYtZhakEc0javx5i1TGYtZvu
KiYBx/h7dJEZMC+1DUs2wO4QjAKQMG7LuopXreGH2cQfo2eF/njJpezqN1cXcdoazn1r6Ob3w81y
1Y3wiXMv5sctcWp05aZxUQW2B4Kh8s4qjYUp3JDGorbKyzFCaqlGNn3pnGex/jDbScfR3njuisW7
ltL/N01IrNwaNKhLMzfKU2a01aqmeHR/Dnb5rW46/2z14ouRrd4zbmVKGQ/Z1lXn49tvWPjfGrze
oAy7c2918k209Xu+TU+1m9inxoNG8wEeOI6dibzIA1SenUuyedYNKznrNFoc+KrTQrMqvxIH9d3I
lPq875qt2vfn7EiuyH+ruuSEV31/thIZZ7192noFAipqLESM5nlJojIbfyBA+GB2eMiMooIN9aNK
E1FPsl8gpOOGToOrXd6nWPrsA7a2uFPc+Mka1CuFL7dxZ1vS9Lm4OmlWxnmqno5jGkNwsjDS5XMo
dbx80tyf8TJwtrv/t1X6CS/U7KrMzY4SIjoA4sOj+RUWE/uoY+MwpnV9atb6zRIYbVel9WXtxVOi
TctL0ZeEbo0oJk144Djt2vzMMsyJ5OE/x9d/VLJNugi6W+OL10idkyZfMKIb40VOM3aQ2PKeBlnI
k+lm8+NEmkEWHI1ZVozR8RK5vnzwm76JPw+zUW/lU98oIH1eYCfR4yo9zzXBfseb1u3zrEFk+16d
W849htoiyvrsd992/XPG1Trss1GflJjrrfZp8ZV/lnVuX9vuZOvIw62e1Zf9xvWcXfRsrleH+Tb0
XC5vhkiM/rxBhLnVnjyjOLlSdVdVpNWtbVcAO3uSsbPlVbCbgPhcgkEhrCLecHUIjyOiMn+9dI6L
Xk6ZF21i3j8OkgMtnFp2GY12eva6xQsaT7utU9AXq3NXM27irtGpqMu7NTr+GMOHfWL53jv3xrRF
IhljDDXXJKOujIV9Far4WDMjsiEIkIbcj/v3uDFd+PcAW/mTWCGy7G2pbkqAeLDYqzTY1iI1srDn
08klk/EsnDpshXrzu237/2MYly/sLk73RSIzgd2H32KqVH0yfcXVrHwr179Zhac8bo/fWbf6mve0
1Q6ZYCBuyPSS3rDvSeOeJ1d7GMvMu2iYPVJcBZNVPpV33Hn7CJ4LVtp+wU1rum6ifljz0X/O1Hcz
mf1HOGc7aB1pvrKqC28SHF29Mc36yUgwKG96VceaboReB+ViyFreGAdQk1d4h/hey/MrhuWlV/Z7
khY6TZOb4S+/LY9qwZ3WIGbsRJjbX6U3c+xybEzVxW66yciyVo91L2ptYqsk2IaKFVF8ZC8Ydl06
zK/iYdXnwCkmeuTjUaGODsvUwPiqrSQC1zYUBjUxmSr7UvoUdkxbe7Z653KX4TTXYj9CXmleFmzb
49bz1UkZfFJ3YZm30WTQbxvtTI5FEIprbUiyHw6BBvbcqqDQu+QRsbYKNUFmS30ufPNdy3Tnze2K
D6skfgQaM6/0Kap2YOCY0I83wuEAd6iwHviGaGb8/pq5en4TCb4R2JoFlTtlwVB6zombYr2OLttB
ler+qhoT+XHytmgb1XTNmvUne0VmsInteVW5ez7+9gMEqHFTIj+xOuW1pDVsiJLVZ+OcC9EyiyVL
pGurFynwrsjb9F+15004Q+GAvS046MP/fJE5pJxgVY173T0VWLRGNtX57OC+rbIsMFLq9XFPNoWl
7pOUb8XiXJFMmA+208M3ocRvcsx8N/ixos/rU1Xa1jXvkt/6PCJjyfMfIzafcdHTXeduNQeYalqn
dNheHWngbEJIWTBhyKm1dbiAhofl5myRb9dDYIpEoyZ213nIrDivkDSPZpU/O0YwJ6StOHCgCMAp
d+7348rWjHfTn/0AcDfGWXK/UAlkmlvg+zHZVGysFUkfe69xHN9cJFtkq/ViwgWGbmp8+RzxrX4O
HX1Dgu/4+Fo3ph6hmCRENVFnqxyMUKv27pngtnCqHD3WPG2LmVbaa42t8HNRIurYksACyapR1zCh
iTqsa9ygjusylbMTi31vQ1q+9vhZt9st/cC+vjlphkeW1OCx/7iueXQUYt235dmfx6eup1oyUFjX
vaYe46GT+h9WOmmPNYprK8um6BNi9bMlkgV+tK7fTCcShl5ZQPUqpsqjGXMNtDyIaZLKH7HeLRga
rOphqauon1R6yuQEFCFn1DrMnFbfdycknnlwXE7OOkWmGI0zDrdX7O/9eDAj1+66e61eJNqZx+NH
nIr8gfEKpwF9fd4BV5Yj76b0Cnj8fguboW/xJo+Ps99n0o/9jC2rxbCvtMrD13l9NcFDn4Q7nxYc
Ro9CckAzx+ted6MTjluy09MgSXP6MBPF4KW0UWUuu6dqU49yvzKGMXkum9571L8djY1Tq/wmzfqf
7uNkXOXqxQNvvDpjC7mzIPs00tWPk5J1sqJOrGjsu8ep2b5romivWwk9b023RGphzmZ4XPE+BIPt
rI8NIRKnCuvn+HgAbYYh7uRhb6rnbFQbE0Cvi6GqkTWEcPMKzl3LbbXW517q2AxXLUA14PMw2WDR
hpumrIU5HAIHJnvioVznPt1urWU9kuZ1kX1RPxpt+rfZhKFjSaOqeAIywhivqH7am/MMCvt1nVCb
Ja38tkj1aKz2V3uRv7UEPX4NNGUEZZ1Op2Sa7C+dP00Xsx9rmki9C4HopL6bEJbd8+CsnKSERzYD
1J/s2c8iGyo8GlDAe+5vs6VjHZsqeSZlom0rA0tEeTZdYluGtv1w8hTXLviYYHW3i25NxCrXjGZp
n7J/QtiloXd/6x6WHKHvlemnR+SfiriC9ljLzYutceriThk1BPzKomvnzCYLNEsdWMavcXAB+ut8
DBPsW+8anupwalak2j3/0cK6KunKU87kiF0Pf6Rg83fJ3e2tGFSwGZu66lKzTkJffixD0oe2INJk
M+yAAIUMJ172EBJaR4ygLX36z2Eywi1rP2hvVY9qxmC/4aQ7fxyyOsKWMEdk3n6gzAnrTxzJTq7r
jqfFan+kskpvUzMS8Ih0JWk860y3VwSO6G6i12BPsgdT/Vdb96JasUsw+cOactvAuXhFJmLBmJio
VjL45w5Oyw14xYS+rp9TnCeT36ajf9jL1N/VuOyemE7MmfDDVZmsFxn7/Ww53IBSXczK0Kj+rAXa
nnt3eb+CtXcgg/HjHZIcw+vkoTQ162EtXLBRxnTiWfOgdlZIkbbDWHYzMQbA6HLIvwBcfGQ12xDW
2k+nFug30jCLbhimAj8R7Ey6EorGeBdiHc8+3ujCnrTb1vi/0myln1NqxR3aucxWx1uHHXmTWxYq
DBpWax7vbiWsAHNv5HNNWAlW2pGQ/Mr1OVyWSkPayDqg5atfLJV893Zqh9FK0rSA+V+HqvTOJtYm
ep1al0aicti/l2Tw/LDbEJ90W/qjLdezbhYr3ptFnBTzH6Ve7G6yaDJbA7dw3tEpH5eL1ZMGxi9X
VSYvba0j2/OMsCSX5cXq1BIs9QfTbn6XdOhdVj27xeBEg67+S1uNdf/CD8a8GU6LjnXdUvrtqS2A
N2QXFSZeoZgr/9Ymv6DRXUiSQZ1iuVkSCoffe+YHDqdB3CsjfSwm8F3RnJckq67AsQzzyY+Zz7Jm
EAC1jVHDSNaQMzBo2F82J3DscX3sVHNTM5qR/oxR6uuUEaZN43AazNoOLZnf08dEZg+GoekPYMtv
rl99Wf0r7sxjMJbbB5aFFG0i13Bwc9489JdORQrAKHgwbT5es3aIci/9N7S6e3EAiUyjIz+BhZ6T
XQMadLr/Z3bsb22vtwGm4z9wlT/rCQnFxS/HaQDzKv99LOT3xBpBrQSRA+WG3Cn3rvRK39yBMjxs
y1ddmC8+l5Iss1cazEdVJ39W3yY+cfZvLS5zg96sYWuQgdEXBL94nk5CQNoHo6zsUz0KfqjK+b4Y
GU6vYzx5jE1LXjzLtPng6n7OS3zvwI9w7zb66mR66j975FmVWGJ1GxhTWr+mW4pPhO5rcbFM9LiT
DHEQdX50Zv+dnK+4c/iMdWHLsCxVySHBbDVJAOXV3AaNQ3OPA8+76dRuBGXghlwbb7jOD9jCzFpk
06NSzOnKUlt8n2Z5kQ37mpparu5ueigFicHpQyfzD9vPkA9lxluXpTE1+Dq07vRYr+LfiFVNgAzI
P4up+kgwnTytFnacNf5FwWCOIxc68SOpNMEYde0Ntu2WFVt3T2y5BkPTu4HZdU8kD123pHAvxUw3
03iNEzmVMZ9JbC620gsHuy+wOf9ptWYXYdZPu+7PXOK0CWW9/lgXrG3ssQibzXYvTVUF1WJgFG6D
LH50eykTc8U1wF6+P4z1E08bSJbhlRbFwNVZOkWcYb2/HKMiUiclRXMrZ8KLesGWrEAUWG6h7Ems
ti3sZAg/yMvCiOqhaE7ptN4riZ61wP74VG7NT3e0SW/wzQ/TfDPNNqNAumakZ+fa637Xs3nzldsE
W95e9V7C4zArB+jE13iwl3OVz4gyE7LCujJ5zk3vpkzq7OiJn2pKdchWFTXVFmBbfO0t64V+A3vh
Dms9Gkms6dMi9FbrEZw5ssyKsKBxnSOY8T5sCjjuun0RIxV/KEUXeGuuAnPhwu/Qm9k9KIBnVR/2
NJAHzeIRWI3ssyoYjbCLeIihIqb1UizkHznr/FZ42Cj4Yq3DBtSwt6YrM3j9MNULLhFMUXw1DeUN
n0wGqFZxeznnyRkpg/52TXa7t22a/mT6PJ8Sb7pNM8xNOXwBx35qWGzCaT7njWfkzl0zthPsKpXq
fpqc1Twx65s3KLJHPfeiNa+VpW0Xo6o+vMkI67V5X7Pmazeoj8wvnTBLzeFmao4K0GMgCDV1I0h0
5MFu4TRRZ/8Hsqlea88hDxvDXxesTF3sJruN+Q2sDy7OIqQ1z9z3UlDR5hrjLaWVgSAow/d/D/Nu
uGR0CH1cKDt766PSZ6F/kdpwnwm/ui3VN1/J7C7TZ92XDUmS3E9Ln0a9VvzehjLB0d7aQlcu5K4u
w7kyxiXkCHh0EOYYOK6kfJgmN/F6z9v8tKICOC3GzLDtzK/clUmY2c53NuCQVbsTjVTp3FrhRzTD
VBcbvnxNhodG6DJIPX5qh3AIvncyxLZ7Ltb/5u2nRojD1dHFG86fGzqAyJkdjTNK6z6UqsUZuriP
gAMzQoE4L1DCN3d0lxPG/z4dZDI+arhlh25l2sRh7/b7zncoj+I0JS0FdNgebCFvrVYN4Zpna7Al
dh5JhKm0bFvkuUXDF2YGhtYZp3luqKIr+SKdT76R5b5O9rM7Ibac/uTp8F9i2q9rNZlBW4sfGBFP
4WxP77V7r1zqW61GF56wtC7mGtUqMTE/A3ESjeiZUVyYQx2TU3HKn+vaap58bTYCfS3SyO2RMLr0
zIH5BcEda0ywGEj1jRwzD4Hy0XCK0HlOuf3hj1NKldT9xxQx5+qkKeFIfh/llaAPa1391qTdv3FS
WwxQ/FK2zXL3fe+V/OGSjrz4RpDFl7xRzqlp7Y8RbdJJ5sk9R6iLncf2Ttv0LDOzYL+GTJyZ3Y0y
G9xwner/OqLOadl1HIxmRBw2cXHjTPNCys45m3bHtWx2r0XqmQSC6O/ZKLczDvaPYgs008GUjGKX
1cAjZY47ubhKYyQrePCo3Yke6kkeDdZ70pSkxAr8Ojd9UiDDcmUdSPQXyMuLYc1/t9Z8s9OBdkbS
DyWAAH3iUKyo117Sf596YL70LVvam00DRvBdEzL/dyf+pvqUpoZ9shpF1aqnPuxaSz8xpBuB7eMr
A5uw5rSs7J1Mt9El6anIyrDgIJRr9itN1bVpE6Ls0uTV9V/gZL4Z6dLcakVT3BBo4pkoJ8VI9IzV
9mCjOsbmWet2Z0PM5OZMnUdwnUNCa6rsU7//X4hS7SkV7evxi1DL/tuQPVh9208IhCrCgdLt5fid
Xe0wbRR2T9z2RgYxjc1Lv/8PNtRE8NR2d8km33qx/M1+mTPottboo2WZl6tZFN7Xaiaioq/jWSla
xQxhVb1iOf85x+oFJc73Hn3Pilu/DTqRjTeK8xzU0yZiN991IhKHwx68EFW1jOatKM8ToVxZQgjD
2vxMvcqPKVUjQ2DCpkvhoTuWOivRjRscU/24inNeNvOzHB3v1FcW+L2FGWu2VCVxgD+7YYlKupIX
H++4wChWXA53mUBlifhTVQBDfzb1uycpSeuyddcyW3zCxWrkjWzQhXnfOhE1RyxcSzmhhue1xV2y
Nn07mvZhNN/8IdJ3w8lD7VS+K0tlZ1pctuCtbTrPrTXH5AMGkwUdk/MlFu6AOoVtH1hfslTg+4aT
5ub2ZSv/G7qh+8bFdGjP9vG/XCxaGSwIY79BwSRKtzrPxvZryvjUQHNMae+MUayHAJuBPsyw9vVy
z6cFs/s1Wc6C8OzJcLmp+39Jp0x6J2942paEDj5dr9tgj0HV0uRVclIPFxNr2Ks7pwDPk/xvMy1u
jJGsmWSgESeEJj3ZuVE9pFo1njwWqm69y49vl3oaKX1tX8wOi089dckaWL90hSPOiY8KD6fHbzRv
amrxup9NE9lN9oyrqfpOABYDAQyYrTaIrOyxqut/HQJ8RMndT02M86uFD+4nrNQw2+dJ8j1Xbvdo
r6YV6sq8JZv5rckH/4mlZrzm/Oy/AUevUCtwqvK90btthGxJYO4DNRE9UvslTXSgchiaVPpJVKXj
44HDr25iALym3vXAIw7Up1KoUTyZLWfbxoIZkVwZZpr+VPcW46WjrklKSNiBMBplzytsSuO5z0sG
9bUP7JYg+MZIFn6Kufl8bZOU2WG284sxa1lcNXiXmOPPbPRx+cX7iDmSKEwucZpRRT8dk7pbr6UV
Fn6CxLmFbNushitBfvhA6/cK6pB1rrtMorRLVjLZBW+BNhXx5A5DzBKc8VCYzP/JvD7Qkqe3JlnC
Yn+ZIeYWDNaHnyo3vkpX9JgxrttF2eID6DveuiW/H0RdY0ErFGgGWrPKYjok7skdAhUTx9NaaW/Q
6f1D1WRdOzpzlDpQ4tlQQxywRAdQ5V0LBUpdjLgm1f3CW5y+iZycicFKx9AYe64jHRjj+NT0zadW
wArO61pEdeNmEQlC4uQ0PYcQvV/joEE2cAk7/h0nyzZ+Q84oqApCzizQjCCrWoz51PTwKVSsgV7P
XuqfWluKy/EmNHPyXRrCuXUwpYMav9BEkj23Kyl9vo8bOT2sEhiQWUtmB5bTmzFY7MLqMa3A2q9G
JCi4wVh1+PzVbhFkZU4/P4Jeak7FI1gJSSoKOptG4XO6wvNaerff3vDriAtQTjSM7FmXxZIcqWHf
oSWE7KFwSsBTMn/A/PZXfOQa2uU4tq/YaMKSqJPrg0O8diz04UdfkZBGs8xskeqvNlwzqUSEItlN
+zKgQrzrnf1kD1AtOKNeB19L92R7+IJJVSxk5e6XHRY10y67kmZF+JCpe2fVWx/dIEhbX8b1ooiJ
kanM4qZjwwK56i9vW70nw1/Bw36qzTSfVxMpdj8686f+Bhyq3YM2KqZ9MGyZKOfs143DegtLH1Vt
XNxpzW+1xp4149JFrnUTtxqXaMbc/+Iod3oi5wwmmerr59m+wXVgfzC6DV5GXOhbgRKNgHuvMtky
2TFe73cKVXuvzTq91cJ76FqUZjmSqmF2bcp5dWNXpr97vZXROYQIEJNgWOfsPqirJgQOY5iUt7Yv
nqWqbypLy+dxa/DPKcdoskonWnv3zZwBS0Xb/etdNzm1rvYsrO7f8dKMS1UHXdJ+A7v/gUnRd3+e
vPDzJJCYfpaN1kZdl1hBkzY3m6DAVHVI6NqnKn3rC1Kd0Vj8sDunuY17DdGSgl0tBLeXBRAgIAjq
hyWwrXO0tY2NamjiwRrDVSyomDL7/5i439OQqmbBLrTksnVtQvccG/ayFiVZhc4fE1777rtE+smy
vxaQkwUpToxuzNwM387ZmQrnlJTeo7P2bJs18k+dc+QOULvKET+YY588W832mrrmu0Hv++QZarxV
Mh0/HxKgqXG2ZiKnDaiQamcr7S37agxT9ehW3T+rVxclil8zS6Zn2zfeXDW2V2slBq1cDJNIIPya
ettMXtRQ/xOYTO5ShXVf7ekQ+jwIVl67aZsv3jLYpzXR/suMVl42Yb6iM1mFBT6pMDVvShJlZsCB
pGuWmBBK57Sq0Xs8Pgouk3Wc0MEkes5MJnwRYSplBvmauZcWMPjidMPPgrPGbrqI1rbqompEepwq
7SosyPxpJao077W7p4n3mjTA4y1Av+Xcs7z8adbO15l+vrVJM5Z5+SeZ5jzKh1vNWhW4Z/u37Gw3
mLIKD2YfEhv3tA/d0r8OPCG+zalCymsjtRnTaJQIMGaJylmlehVqaObr6ZTj0295Iv82TPKhshAB
YeQdGaae302WU/caNCglkUZua+h49RbmKYOpqZb/tpl0CFaFgxbFFU03tHOKNCOCpMJabydLjgut
bIYugh26FmX7fDQlda91V6fJWBurxXwyE8TVWJ+7J1FWw8UnIqER1A19F151Sj7q/vqRzDL5pXOU
Dp3n0SgdZf64Lpqx/TCEmF7mFarEt4OpFvK1tFk+sRZOjZZh9jCOzp3sRBITKrDZsh8iV4ArYF2u
QkdmtPcF3n9iZB2vaOqfS7+WNNV24Hi2HzVO+mt0sZ7l+82Gmfo7sVC2l/lSYEudjsnVbgTuon35
epSrbZeypFaFdcEe/6DyEfADVr9ySlasGQonpyV93cx+HPfIp4AeZZT221BKu2n59mtDoEBDp1FB
d6rbc0QDxj7bz5Vv/vJXMDXdHy9zqZEQ3intIjv/AWw/uZE8qkiII7NTTuk/NerkzI3s51rdk2xE
/jS6/n/C1a5TZn/VTLxDkLKgi8wbF6VIO2qRnow+LKDNksDen3oDbj5FR8Wd7RGOmc7MltP6XeVU
3EO5e6j2HF37kvoGq7OgMiyFr8vzmO3KW+D6sefFmipaUGbnDDgilPJ3oeGfsNf2cSft2bj7tyiH
2EgB7qF1D0kzqlh57stk8B18qoZoKGqjq+5uXwGtm8YSsD24hlalzddaT578hHDWQtOmgOkeQe/e
UHPHJGdyVJ7r+Ye59hbaMZN9ANbxqcgNzTPsf4V5/R2ZNhTgLuYexgHGY9KZbfJVi46HMFrgTbNv
f5sxDWwzwirnxqyCxCXLfH9I+xVY/+2bBABstM3geK4urUnceVJFqD8I5bGK9Mmc73l2zxJzX5tg
r63EJYSJLY0OKr8YaXMy5T7bi3cbElTP1kbYlLVlz8ffmCCGOrPVG1ajBJ1RkDx1m7C5zubJxe3X
NC7ZYJPoJ5Y6L5mbUhIDjcam3+QmAASDFuWNBG8qnrRlPc9bq91QcTyhM/9mJYV/SWrtxR5LM0yc
nPYOVZw9F+n5eNDukg0P3gI1Y+2Fbkmbi9nubvymRSSN313z2pyibJ40mkw0kLwIx5R1MLo8m5xi
Wr87OLaG/oDZWp7i2b05NJAtKyZ0wgPyD/9nXZdvIzsXZPoiQ2v7pbjn3lAHwwKoj4s2/4JMwsJp
95TKrIsbp34apGWHbDdHx+rG1tJ6pmyJu0Xr3TVq8VOR8SYyljXxzN69SvIk6AD+wuPp1dbAL5YS
YwirLcJDnWxvbyvoxkvFDzqKTl1lr6lQLi1gupNn4dFGJgFckBFM66o95ROm1JNx1dUATbMfnUpz
WoQyqBabDS6n3v4d4vsZpWdU2+qhp2TS5QoWhnR7JNZi/1aNoqhP2jI9e6hLc00EOqZ89F62HnR5
icTCsNebYzcsJknjgpTitef2vJlN8wOn3VgN7e9ULY+GPeWfVy7HO8V7QjgRQrCSTCoMvez1oKt+
t52bno/bzGdW1Fr8Dw7lTFYA4jorRC6N1yl35zc/t7XPEafchRGZZhkoe+fnYwpOxurcOjkxGa3/
AI7jP4vs1cmdOvAGwuJGv/fDHmz0OJHkc3GSvKC2HPl43JjlddMy93xU8yTrRuZzv7+VnVBnicGi
3aYggX71dkynCxcYCKNEJzQLGVhF/T5rHPRPIa0REi073I/KddwjxFw6Z72Gpaan5R/evKurt4xW
6eZHRfUObmxdx3ZeuSPA2C2VXEwzUYiExhkfF8rBIc6lfJ11sn1sw1midnL+iqSJJm28tpnygmWQ
wwW3SYiFeiYOqCBGJBX9fKrS+edGhhoXTSUYms/LismuxSobOzkQ4WmJ9glfOhuNnVjZAhdQjCpB
+5kkPxzfMs4a5sNR5yLG5V23zvOUPmVW+3q8yTprjOaeOASM9UVtTfs5aiV44+heh/i1u38S2xoY
/GiOj8c+1PEQbMhWcGsiVz3zjoZKnvR8d8jkiKEi1CKzI/i3E4V71iyQNk8212lKv3jt9FSmuhnJ
Hi5SqOW3YaRWfKhgkWKbXxIpIm9wIBTY9j4VhX9HBvvUDJ78rK2FrmnR0JivR3nJvHwIVuFpwTpA
/aRZwZmvkJJ29W+9H6uL1uvWY1lkYbMLXJyi/uftql5bTbyeoymiKknrm064fFFZ86O/Xq0JqHpX
nBd7x+ztU/txUt18XoLRBunzPLJr3dxLaGvRJrb7tFnvYrauVRf0EeZpUct3P0F6X4w0mtmw5ChH
aEfWav5X1LiCmg44X2cAxiVEORX5Un6Ay/Oq7P9Vrf4LPCRF0qf9Je/nP6fAkcaC24MMW0+6+afe
P00vmm9pNqxPLmI7XMtWnEZRZY1D/34cMXdvuvd7ZUOszqY/4Ym99tjV0MLHCp/gpN71F3pihMNt
3VyqjE2LKau1sPOw65z/x9x5LdetZNn2X/odFUh4vG7LbehJUdILQo7w3iSAr++RyYpbR6ruOtFv
N6Ir+kii2TCZucycYwXQYpZIbH32gjOF489dmWx6N/6FPpfe78xPdcr6WiJd3tmdtUtqkjND2Iok
2d2mYXBoavEjNkw17Jvujj7xV+oJmznA6JcuFEQNaZCsGtXtHPndxVZoPlNMxc5u3Efkti+5tGnh
zqAiS2QwyHUR+Axd8bDm2Q+aMMVd3XbRoS4ZuJtR+qvC5rVjxR5kV4e04gXDse2zMxjNPg8EyGpS
1E1six+Zl1EwQgdNxOcz1KYMCnJgnImekbl3MgoRXzlYOXPvvUKN1MeyAG0BKWetI2rOSv6tFJkf
m4ZrTniz527rReKzU9CyoZzn7Syfllc/JmInKY6TL1IbS2b6UqUpwm28DvQYef2R+URKFjdvJMXW
3dTlbBOhTWVH6bKUD0sJNIO5O/QTbYgkzyUDbnd5C/qmUBrmeGBWjoyKYDc5P8o5Cu8Na6AYQ8oy
jGIzjQjhmrkMjtRtmVA9kp99pIs1088/ChFh+tNtDeehzr4iAZk3U8IwDrf62SajT9yWMMsTtvWF
ntUuXPvhcRnWL4ZtcFiHVKQsHxu3PSbPg7NzagYk6rjMsPqDXdDGTJWCIPQqukmifCqSwdyO9uAc
Wqf4GkocG6sZPTuWux26tr4dx3o/5iWXNWbJRqICpZLeHIfS6/ajkFd7XoIzMzc/93Wd3BKS5FuU
enWbPDtn/DTBqRS52BCuomOT2aFHQn4pF29br3LY2RbVVpuzqZ3Jr7q1ObZL/rgk2J8K/3ERboQ8
f5qOqyWfLDbku77kIkR60g/PyCDaig7hDNXH/lhnA1kz0lQrasmk6asu+Tow/rkJz9m5GXvmMWAH
ZBNiY2V3vTb9fvTG05i48QNeT8+9rZq1PbUo0TZBZoQbYaMqcP3kXhhueP6Q+2rNP3IqhIfTbIYn
t43Sc01TwnCQL6b2TyqP1r7jCCVjpcVCzwo54BKqTYZIbc5HNEz+gKTIWs4mt/GY1SI4R6hrzl7q
bQ08kOfWD6qrFdY4cohwBnt+NqPBvOd2NnTmrPZgIePY0LTH1zEFX9PQLk7JzBHL67cb85Q5GzWH
djDH52hNboceBovRDwzd8KpT1GT1nga8xHOg/FEqiOqqrj+75OJbDzhJmKlsOXG/zRQ1bluK0Yde
ePuF8X37uCqznf6ekKrFqYsRCOu3Zh4h0COhbEv/60eBrI9+BlFzTBEqXXQ4zLDtM/JMYxd06CpW
ycBbz2uRMiU0ayPGoYfRA0LB8qQlhFUQy0sxrem1naPH3FzmY2N6800hos+FhUMgQyAUWtF3YTa4
6BZxs/juewYO/6KzzXm17rum9h9Koz105ojHIkNAHYfx/fDJqez2Qb9Fdh+irDShiIkB/aYfVdm5
8JttoYqV1SfMtV+RSvjPU07lBBbHiRIKY897qgpz88uoL7KaUjTweXmqKTM6AbJ433GQZ6JLO3Tp
4FLsCN0dT7+rlvE8I2euIYGhEar3H+9rV9IRtrNb2UdUUGPr56iMzt1Ufy4nu90h+IA0MmbHNQXj
VefWI+YfsggET3ovSodox5BO52Az/WE7WU5wLIi+CFsj9IQbLebWkeqIE/imyOLX3mmxcEF40Dc6
GccIr8j0Jcx9YMNu2l7lGG8hbrEwkzS8NIQoWzCez3Xr3XtUSQOHdoprIBFSdch0drsjHaNnbe1N
cQ6FA8ksuv2jLl2bwtu0eXUK6oF6rmcAs9XhdIryF0UshUFdTwqRKtBMOqbwGagjF4wHc+nXirz5
cHwOLbRW22V+YpR449kuaBKYPb2EomFXNZGEG06GiUMsJ9UpsRvUES4u7lPE5PmP/F5fbj6Y55n+
4H6xDfMmNJkRMAJCxGAw38ThVN5S9vvUwkfmIclb1J8SRUJdH9bSzu6qvnldC/ry0Xjj8HHPKIXe
klmF9ET7e6apJ/eW/dODoXVO6+IHLDIY7/jQ8kh8R83Wfjzy0s+yQydtmkKZU10rUzKuCDaiQTVu
P47frBK5vA7vGJ6DIkIkwwEN5YJ5KYxv3bg+LzKsrh5e3e3aJ1fshQG9jwaxymreR/2TW3PvLFUT
RIj3NRWY4ahvTPVg30xBV211boJXcVsHrnFJlOAq72hIqVJ0hC5yWyBsu5nAr3KubDFBfNGby6D2
V0q/I38fI4RWKXmdf06WpL7j/2PjeCnlWrOps1j6ErOytuNbqe+ecgZyxX5kn5vsw43RoxME2F6F
O5qV1c4s3GUf2qg7PJg7poyu+gYgKEjv9H91k4lmNyffmVDde2kRPKCTfw5HPz+PS3L1GRN18eLF
u+g4gIygvjRoj7a+T84m66k8o9i95HmOMFwfue1k73QEiuRxJ6xx4fwd112cevV1deo7C6/X0cAT
Q9+ZNRL663M3gh4Q1Vn4FqXjrM0Pumeij9jINKe7GU8+zZTM3Xbz8JMlCSClLOUpT6ZrHSAlSrir
5HCo6AdCmrBB89P46U6XB8KCXaR3YSG42KAttN7YmiFUavttlbjFRxiI9OEawms6zqt5tYecjqIq
0fUof9z1az2HOx8P4Jdatps0M5ct7bOMSQNRv6Xhmw0CikLGDLmcMsB2HkVxCtz5VxDHqCN5j6rQ
tLfRvPqPjZK2C87ITLbM5Ko5RiK5MmzLsY9NkfbbdV3nXRQ63RXJ+06H92nUJDe2T68u9dcbXSuY
OpfR1lH7QNc/3Og7P0UWrVNAoaMZcpIaWXqYEoQ07bSIw+yM9QVVQnq3krYhGUFRNle2c4qk/UvH
WEZrVsdxjrptY3Y9ZnjGTqdJ9aDLiEko0627Nss9ixtavG99ZDTtMH6iidjf0Gr4iqCkoXPjUkfE
T7936c8h2J7Ru9ZsJ9Y4mIckcS/x0KG7qhEUWUgzJ67HG4/a1+HV8Q/qnNZrPhVUint6git6GkYj
kWmZ60L9XVKLW/tzG8FUUvaz1IBarMpL02gMD3M83TfzYO3WwUj3cJLFNjCc8eKvBOLa+7eEY4X7
ut30beheUDSmuzUZvuiztKQudiOzdNpFC32HtJJ7pq6lSJuoW+WFcxcQRbnrYL2G5VGU+3b0ObAU
K4QtzN7rf/HL97DjNDeL/lDVGNDSPjPOwYh7O+m2sTQZauY82tkQo9nmY9dzy1/QD7FC4EpRTnNI
MHRFWfqrNPYvaWpmT07MyMVe9V/6svsEyKzejb38HgsDH93Abh8jJEdQXU7IZ4xi50jPpOlFj7/r
BQVJQq2DMRcvCfxSWpLuZjDB17nmaZA8mHqWFaEWivesfsMgnm/XygivVfK9ibtj57NqOHfN57or
zeeY3K+koAV2LtyMYUzQ1ZvzXeSFL65py3M+EJzVJkIFuipAUULKxdLGJkeI3l3nKvumnQNNzxNQ
fJHWYjK0/qsYazay9da8dKYV3yWU0mmmsgWrpGKCtzpg90bMhoV4aYK7JPRJ7JQmfcIsdwYgRw7W
L197ub6kUXE7eOFXj2B1g1hr2tZR8Rn0bIKWanIJIMevMq6HUzwl8uAm/T0F1vPKjdh4pRfvjZXM
z5ptCoIGhLre9IrjAGOTlwZ/mVybZMtkN8YYx10An5PP7Zb2tvaCHUSxI12TjNxpKXZQb+QlHYSP
aDh7TKosvC+/2wFzgHNBt9Kht2E7jIse4Y6lL2W3jGBrUxZGjizCKSzawbL8nDgNlNE5fY/Cbt7X
hYlQikfkBBcrm8ydF8bVO84X94Z6cXDFNLSTcfPcVVIeW9/ZepbvP9tm2Z5ovN/qc7XtG/9SmMED
Xan4ljIClAa/G1j9IU0zz7rpV/Pci9R90i9dJZdqz1N4K+nZXjs/sc5uKJqd1/RiB4olJYmrdmzi
NgahaJMr0XtSUF8oioghpMsdwl6uuDTP9uJlO0Ekt3diwZBYujOP7q0DqW5nz/kbws0fCED6+wmN
fhMHy9kvm3q7jkZKPkj2mRh7lGmYckTDuBVzpIgrFZRH7Wt9wc8uMiC0OgsXLSpfu1q/rcorp9NT
16PFB8o+ZorR2BKB4BdwsuYcoPp1K9N+dQrxtVia5wz3xBFvT7qnbBVuokzWx9guBGJhCyNpX3wS
s3UVbkvTqbV+mImT3QzWMPNTmkNveOMDfWnrsZssepQw7hzpf42N4Kz5GVnjXKqOUsjKDovCGj2j
U2ew2yZ7uqyrd657pFfxwuSXiYs9GVCNt2Ix/a2FQoGVgApfrRwsZHRtMjpSYCvWxI7vs1X8EINE
yZgjbugWXuTYZT/yKFsldLl1JFJ1SI798aY2SXAsM/yRuwtCXkc+B8vWdlBr6wC0S/q3oPW78+hM
CP+QefB9HYTCWl4derggvw7pUhaET1YEJGXkfBOD319IkB6npZdHrypLym7tfAMMlwIgRokbf0VU
LjB77zHp5xdXDgOoeW/Y91XZXbMlekpPjoq7Or9szzxVXOVJXuNZkMiTreDRH7+hQKqP+FbsfWaI
ixfQq8yZg6jzEw1iqormtYmwn2YcrrsmsXqSVLamKPOp9sAY97lumoyIx8qXIgzm0zrCWXCQEviB
TPdL5uK6mnqeG1DpfRHI7saIGZnapE68R+WL0aGhUl80znRvTE20k67/TbcCbTv75SP2POfu9Kob
AoZkGY6ib67smjtGtvsXE2/3zjYqRAKedSr8MuLdTXF09ECTBRz/OMLJi0cP3vQaf3d8xiqsdjfh
FaNoV6WCIqQ7vcuCj0U3YWPQuTgwTU/gAz5YELHO4YpIp3FXOAg2W3/blveVY/lHu6metIteYBPX
CafXRvce1bOnjF6+Os46uzlK1R20Uxqn5VLYB7wkV4qzeIqUKZmdEr0DXVbBQXLT5CVDzXNZnQeU
2zSsUa8O2ecwA7WfMYgcoeIP/W2lxdhTIc1zTXhb5n10V9kQmqbYAo/YTtMt+kPzO9CIZDMM9J/b
ijcFnz2DU0nnnW78JHE+bNOiegYxmeC1r9g4iuDgFGaBKRDjkr6g2SI+9yKn3Q6hvzMbG7HsiC07
X/rnwnadO2/Mrb0cVm+LEvRSo+G/jRLKz3IWM9nr7hjR07/F3soDaRv30vfBNacZcts50tkmI/25
MurdY2JCzdenMya38VGUx6Aaz33KA3ZraV9oG14Wu06eW8O4RjY1nA7o9N4Zx+Fhcbn0LvLBebhP
UQ+3pLM6e8ccQLoz3txTSEOm2dkLSxKxwfePcw6FNab/Vk70BpBXQHz7OI+qtZ+Os/qRnN0j/fwR
xgBtL4n0Zz9Ha3i/LmJrK8WTw6q187ijNVpmNwbElx1EpHWvQRCBydRryBvAUhgm2iZUrZbBgUCR
ZTtvRrFZFXGBGHHjtxjRChOBPB2t/GTm2LuSEE9GOGXtDZaL0qvfGqRBlR+ZTzy2D8XHNGdn4ZjN
WRjDSzcF2Dk4tPAk2+cioF21fO6CAVSp2T3pSDmibr+dohAzoBE3xzyS/gH4dbVPVlRLefIOwG1C
Jm7X+xrHxMFZNs5sfHWsFAgWtiZanHSv/utftL7/iSulKDi/05pQc1oYOuDq8UZqdspfAGMALSS8
VAzsVo+loy8d4vG2s2/LStb4XIheQj+gum1Rq5QDsza6xUyPvlzFpf5gXP2fGIovdcn//YlF/A2l
+L/CE3/7quOvWhEK+z9/1P+HhEUFUfrfCYv7fqir9DfCovqGD8KiFfyDIw1xhOMGlqt4Uf/1T8Ci
Jf6hJmX7IRFpELoo1//FVwz/4XmhjWYbEHtgBYpD1P+Tr+j/wxUkuKHr65/GP/0f+Ip/zPAGHejT
BgZDJFwAQmzIf6Cs1mTNjJwobdc4y/xQTmgnmwnVogmRbvVztO0OGV6PJLVog1+9N786XfCWUEXh
8BjtTTW5EEQZlpj6Yb3HMFRgY2FEtOFJNCtMdCuD4SO3drz8lI74uKu1uEYOcRzEOKRqUb3+HVfq
d1ock9oFCyUIFQFLODS4/oBGRjDrTENSFQAbP+CGof9h9e5Ax665hB3CKx9mPQpt+g3u+LQM6BXr
cp22lgUvxBocqtQNBGE/ellSegzNOl1CN+oOBeOcjn7vnXzaUxs3ZBy2izh8COV941SvbOP70i8Q
fC3z8DfMNvE7bFddk+OGHpJeW8CxYQ7H76wsFH7V6Llo143Qjs55gYk2Ed4DNYT14EranblDSTYR
xnLoK+gms1KBC+cBAzBOI4RwR2OxXvt1af9mf7LV3fzX/qQ/GQBRS4SmCBw2qT9eIb9QLKxcers4
ql+ddXlZFx5pGACFXOiWQD2a74ZhwrlCyaRL12HPxI7va07LUT2ZVVIoAWaCrMwWpzKGp1O8l473
Mqp/JSOetl66dKfG7x9lwkyaRb2WQcTf6zcNWhcjdrDb9yIQfzPcCzjmHxdn+rbpOo7whe0GLLs/
gF/SH1o540faZbP5yWqmhdYWBTwnEVgWG0bzukY/XcMoRPlHDdWG8GSKL6vrZ8cpDhghX717tUAk
yJe2hultapE+F13JbAPOSoVMcfdWA6s8izOuqrRuF39et02IDHVO6m3ZtAyxqJt5k3UrRsZJxAff
GvuNkSTDVjGycgfdVIU/aat/rKsgUu0wrId2trh10mwYT0J/T91Nv557bDuNvy9MijEKBO6NXgco
KtpOCjxh2ZN6LNK8Ma3mJQJuc6hiVVaNCuygnMVej6skN0NAfShiNlbbEePAV9ykE3aUvvKfwiYE
ejK7v1IBTyxB8v/xu+FA7SoEA1tuN591Yb2FY3xELKe+oFkPntehlrOqX/mUf0mU0KWDcLMUhKhF
1WAEh6GtvMFBhYy8bco3i/6+4fZwmxraMS50dd1F12uy65uGpJ1W5opqAd32+5Tt/cV4WbtP07dK
EjqS9Fxo1rWHWAyfAtyJ23xlyqS+bUt/DRd4LfDvmVvscrzTe0dI0LXEQ4zJxAVUoDfPFknIxoyL
MpqeGe3wNUHQDc7G/6UfQ0a5n7idTSOJmJCGQu0S5OFjx46/CRN/OppDiiRaPacMb80+Iu/oF+wK
hWM8VViJoimIkW+260E/vizuVA2n/9gDvKRrLkWX37hS7BYTRmgVTj8KjwXmV/xtb71h2h83DOcw
L27LzQvs7BSv6w+7N9Dfwiqca71IKVlQy/C2mVTJuKoGD2bHSzWXr5jHu50Fmv+UmRjVHGH/0M8v
sLLvHv9bXBZCOJLQMspef50oWf2g/BvEFPRSLXbZuLUaLLrTq94dNbmkr/Mt22QIsTM/i7X9kXrx
S0onNpQRGkxSW04PfpAfmhgxRkTq9EqKht3N7JNP1hxQc5RkcclU8VrbQ3/p6mojsvrFy4azfpdx
McusugunBSaX4t8ms+x3BSP1PpZvmjX9Ti/Mwbth2xmPelOh+wLVtDMQwLcBr2zFbw9jd5va0dXP
gp/6lRhqsCBI6D6+P7PW4Ih+gE4LOp6ecUfclEbwr2Na7MKR35NE/GM9fusdVOmdB39Hv6t9D3Iv
GB/+9TX67c3sukcT3lHcjVnw+uEHaVTvDVSgG+9EToxd0mBCSkOVpyxsezsOo7OjCvWQAlPa0Ct0
kZhi5+jiKaJgzvaTJuuyWSsyEPXo9YXr/ypwAdAlbkYGoYW3ejOK1D1YQLRt9a/WV6a/rKMus82n
CCZACnlPMnXVtET6CH8ZEbgZnevWfVoxc2IGs3ae2THf04aPCNZv2Osv1z/azzFfoEMZ+b3hy+oe
a8ZkkZQvNFIiY1PE5U8j7l5Gu+Wv0xwlMQeAry7CbpA6zl6QIqDgjyZbMzQdCwzVLBk3DapWfeoE
I0fsOus+juP9x0FfjDacq+B7JLK3Bcr1Xtav8bBQ3lNr2hOqzCOpRqMuyzcGgcM+Lr5XhXGojJGm
KSWATdp5sCnbEBUb7sO2So+LZ2I1L+uTxP25XWiKbkvPTshK6OMR4mw829vT0KkBH7OqahPJvSwM
aPnhsXAr7xZDXW8wdWf2KTjOFKVztWX4oX8ds+ChVVuHHU7fcvgCheoVR29exJN11GouxvzV5rjV
R2SJV/mNSibTguIl4t1ZjnXqVoc19AUGyGuBvDNZmvu8ZkfJ+kul4hRUO5w5ohdX/fFE15+GOH5P
PdqaNvaScUCb4iTyk5e+Zi2mt2rOQtQJw0Hf5VbxmSVaSKrztMTmgilhOdJntpNJ9Ih4DAW9C8zD
hNZUyWPYuFRYGE3M8c3W9k2HJX5Ni9MvYK0VLE+3FNgvDVD1+uKN5tgYitakHlJTyOwGUAXsNP16
EpqNYRZCKanZh7i/mJteZhWxeW0N7aU+97xdcc/BWqUcE5qv2Dsu8VA7PzDuNt6pgmin9t/Z94Mj
KumHsjewY4/eXdXxpjUju6lXLdZTJdNbx8Fjp46qDlXmxrKMG70y9MElp3XejC4uZA429Xvntck2
WgiCTZ25NTv0XNbBp4K5s1i1h8gTt+s68uNjSfWywMmG5HZq2xnHE3wfc8FtVfFusGuvh2+Uursd
g2TYVBCdrxa2MTfsZ+waK2QgDrjtiOvj1LXMihoBZVGgvMk6rCW+B81lMXjsQ4G+ktpxSh2ztx4S
95b12x7DYuh3U+nhjvaS09j4FUsG8ZdaSI1XZicojj6wVUBXWWgP+4LYTEde9TKZN5aSFKgv9fvQ
32Rt+USUKM4Sf5DZ+m9m0zK5Qb38Rbvc15ncm+3bYkfyZqHEujcCanWu2LfzcmNn0Aa6CdVbJ971
9mTgIthUMsYlsvEFzxwILXmHybCQrkftazfThJAHp29pYmM18oECaANXzuIZqWdgvMi8avc0HHtn
pcQXq9H06jjFtteSwHzV8bLIXHmaU4CZrDOOCTOjt00WPKpDsHecBNdSn10Yd3OqUVNfhT9fRElN
d84bsU2D8sl0sqd89t70jag9F0n0Il712Wf4CWwSpEho4WEbsK0W3ODIQdgjW7SP+k5WEYYKr0Mo
HGnHujlsB7RtGBnmz401HcTY3kBWwKTERfGq90cByRFbxurw+BgNV/Bc0pLc3wk6WGgqmVF5SmcR
9KnvYYsf0CMTOKs/IedE6A/kz02wragozPP9l1RFoHkL3CZJlHJCBRIlw1N2nXCZpcP3TQ2aEITG
H9pUtQj1fyWJ2bBnWZhTVLgkJWvVksVNHa5stV53wuJP8JHZuHNaJvYY0h4PlRVMuyYzH/y6my44
HqrgRZ+Cvs/mmPr2a9w/p97tR86lQkPYKjkdKlRBOS3GqiPijYLltbRB60Y5hgX9a/T5KdVeE6qY
u0aIWGCsdH3Gh8QYJQc8oP0MUVO/YW6OZhFTRg8A5LmXy10bdN/bAJNCxPvlGnIftzInt3oyAVyj
F/GGQ4ZGBTYFob3sTo5AL1Cm6XvaowCcCwiX3CgLGcDWztLbeJXqXODyR3UP5Oi9M31+AUbDn/RW
4lYwGu3uqV85zecsNXjJ54fW+bkkqEv0NbSJ/W2w00PvsbXp3SrKwYzovUeo0KwmwEvUpt78iJ0C
i7s6HmwdiXASjwqFog8Jvel3ZnGBUs8OTJFyp/cuFNHrIaqVYGooLyAIeYj++iVIUYuiZBr2DcNM
s7aFMDU652UNXgDyRYiAeNp/KZz8D8Uu6898i2wLYZvn+BCNvcD3/wABTy27JmAWenAqhtIvcjsH
z3EQMWbIcIDPYsNfLDNC4R9BEAUoaDI96JSlySmsY0ZNOskXCNjsVab7vrbWG7iCHr8aXt4hrm5i
s7tnPG73N5/b/n1yCUmwSVML17MgAWaORvBHySGpQocGvoj3/ehcmrIqccUgpfdoUvHgmfK0nvMc
93RsX3Q83yTjY96y+vqB7nCT9OsxyNFxSUGg4YLi6A3j1vKJ9SNXljdkQiCfRsS4brCRxtTutHDa
HopjDmVzm6fimaU77cLw58R5c4Qn/EWHxSvAw795Rr/DmvW10j4NhB3Aa6a4r0oVfylIhuQqLoRm
5EoLyywpidCNmJxO6yqNRsKUSwxyWPV5yRE+UlsEENEmdowHHe/kJurqvsmsje5jlwqfE3fdCbQ/
RwAWDP3kTTGciB63IH8KELEgmsq/LazY/1ZYMT1eOuY2OAwacTxVavvr1XgVUe+6ptEur/BVue+j
MwA+szCexZCbYhk/iI6JXGavqkQ18DG9cTRmcBq93oflUdynpnwtDaobepXptV0Yobzxwhaqn/UF
dMMuMMuFcC9uD6o1lfWDu3FljVk4nDlbSZIGSvc7lFv6pmqGaOsw0vvHf354tlpAv1VrTM/1LWFb
1JJ8MPGqdvaXhycDmWcYndI9AtRoI/wJ6/O9vahjohwvTPqiTAYlsc6iO1gGM+Ex8YUl0Mbq41AH
cGqL04+iDJRyGyISLhEVsGSKUZht2oU/qsAA9ILYODdIFbpTUECbzEL8kHqDoSS5bGl5PVtpvZOB
9f6fr1P823UKrlC4DuVTZtEEf07DkoO5kgHn3ofdAlfzsEsmDsiFUxnDbkFpciKlTKbDLM5LmD9L
I142dIHrvSiMT//509i+qhP9dtv5OBblVpcxGyGvmto//nrbU8ZjxiJnSIsnfiJiSI7papBpNCqG
jiQCOJpN9OLmZdzkbeJh9F2WQ1vF3t6NvAdqbwW9XHG3xhF1jcFEuRFAo47y+RQ5TndKHL5x6m/1
thnl6dc+IwSuzPBKmkr0pA5QMs+gg6qlw6OpVboQkC7tMVvITZsGq8M4rhudW+hoz0ASdPKj8dGB
0Mp5yXmfyf5ougBLLJNWDNZNHM38ZL38A6or2G3NjsZKrArEMQoJnPIzGB03+JY75IFpOB1o7CTb
VqXAKl7PshwDUfzeV/MTK+fykesO9p6A7Ls+x6GlZBR/KGt1eLz7GXhZ7HFUTSvZcfym14suK7Yz
eW0oguUgl4GddZXHCLPiWVerzVXiSg2u+gbpIoM1pU9RTTwCVmKTF4C1shaTxjAt7VZiB2zs8KUw
zP1sE3dQ81HJPpirNeKTADKlsMwyiCV8YaNrDzSuzhK4O3lL/0knYrquw0CDuzUjk5CMA0K5wxKp
Zforzr0rqMQvtouMPPepuvdZDBEltCBzR0go3Wk45rVHZ9bCzzokr7F3xOonP0LguRb7YnS+V3Qc
rqW5iGtXpg9djGcYLhJi8/wJfxgKpnyZ79aFUl+94rVRpSWAyO+4MHcmFCzZueekYAqtFRBPAD0f
wPEtUKUkpcUuMV5UGXYS60tsEQGqp0XAPd3A4zHoVnM2aQ1TDzgT1vDJSFHvIXPYFpMhD1OPa8Uh
H9hGZk8I/uCqorjwNC6nZqYQ7Nxm2nbqDCgGDAh10vRbi1kZG1pgn/RZ4s1gcNGL/tRbbu4v1JSM
9iN4EhE/7lfZUYbrYQHAeuPg7H1spZHZPsZG+uKn1MhtJKKbeU3Xje8vT/Gy+Gfhjky6zZhTAjga
hhBQVeUFwM6QsYJy6sjI2/QpJWsytpWam77Yocf3nc6MOlzC+ewGU3B1fuoALTVwZzBFQ8evanNk
PFm+69lb4XNdsip50upCnX8WJuJ0NhqnA602LzVBJsr5olyPYsB+Ogb+SR8gXjLcN4TlOIyIX5C5
kb+qwqmBJYMQO+G31YF1BI8KdYQyTD6nYM+i6TTW7XOY5M4hsqlJxF2GEVHFUoNj3GWINbd6CzcC
iP0Nqu2lrKKzTDrkTDg5J5H/KtvVwNsvxTVaLSjNGFbAwPBoKBYYJUez78QM3C7hwjCaSWePossZ
fDK3kc64TSK8nS8yqp5sLDG0q8MY7sZkJLNNL5SwYpgVuL38Hl0IXmS+VQUSVQSGo25JBVS6+FHF
jTmOsOO8iXZINis0MHorNp0NtGAryBUylIyAiRC3OTQifCV3hXFMGaHOwsemdhlRXkXI3mEs6kxl
LNghypQSLNPtDm6DCqkfsvJE1/RolGgKvW7m7oYGP859sJjzshfEirpi6XSyVSKRkSp3eIa7TtRD
PwifTcLi5/PnAbbeMAHN3oRheA5UrAJOtdriR7qaq38PtvvBcat3XWYE+TPsR474OOhgGnnKJTmd
9KVLtUtAhasY1+UehRnT5o3mj7dL2p249OND/32KHoKs+56q8AsNyducDzf6rdWRoV4xiGhpFJAg
bTxrdg7SEDeB64mrTgSdJv1sO9l6tFr3+7hOfzsrRY8R+uPMI0ikDcekErBVfzau7Qofr1WBsFh8
U1wrBwFjkO50p22ovX/2Txx15FhFdMUOGUsmVeqHD08eGB18JKdIzGu0ZyurKbNDdeQ852UOlp4v
YJOGDH3rpdCcrCHnhbprSbyvaufuDOhdS9JcdekIvQ4idMVUCAWRXc/UMK9+1QsNSgPUonCrElBq
Z8j6ScZ172n0p+4EkWEbZQHWYvVUfAP3UTk3G9EKXnZVuvPVczaC4ijmOdroNK+yaRMCoEER3+wF
ODgLvN/Wsd7MfBYfYz5mRj34HrJbIerbWchn3GWvYRq86oTMrqgLIVH5Z5VY52Az5Z6diwxABtDM
DYfJtggcb30rufEZcTHaSh5fGEeLjGLXAVDAK7NTR5S6G440PsdpID+aKP/vny6CmutBV7TDomWc
ms+wCFUdLkZGEfggEfTjSFuHMpRC+GVHUwXDpLcMinLt4ek/x0n/Q5fTCny1P3iq2cnswd/DJHzh
GAKK2AcxS6dKZ7hWkT77OGBVVqrfnSKYvk7m8sMYAZpGY3ZhuofKjNgh04hiSzcVp7/5WP8evdmm
aVNHZuJP4Is/x/7g4ZvxTE1wbWknbfFv7wEFvzjuTAVS9dX0UyccZVILIrC+hT8BDW/8m742Afq/
RZG2aRHrOR5qAdzff0SRYRKsXaFsKJ2AIlTmt1aG0ceUyec67Talak/rqANZLqF4rxrUI93VcOSc
I7mc4jzZMswYlBNtLBWi6a9eZ3GyrQCsMwNEneSnYaCHX9z8a2muyabg/RCvoGz2vdy2lvwSqQKN
sVDY6OKInlnz5I3WK4krJaVbvPe8dX6Npg0cvh2ad0PA6QQw/DKVornDbpAqeyX8yAdgidV/M3cm
O5Ij2RX9F+3Z4GgkF9r4PMY85obIyIjgPM/8eh2zKEjobrQEQRstKlFVmeHpTifN7L1377lnRK5A
dPTD0NPEn7QR9rETOycjmJ97Q2fFLRBVJa7GT9DZUE+sGsonNUXwSJ+jNhgtxPAvd/74MbsEBhvO
/DLl1rMXviPpCn8mLUNJqndZJA8TAKADBjk607wxWpsvXS9lt6X1PtF5+alT3WKftWxMo1QnGHhd
islmSiEfjUmiDdMIYEUWzw/1SFeOEugJKRiBD7Ll1M9TJDdfwMkeCkqf7RvmqLOxan1n6PoXJ45L
DPwG6gr94bbe8z844xlEIqjRGmE79Zaz2s98WXiWs3cv5kQfX60NVRw+OVH7nhX2vaqSfx7RaviY
S+O3bM7Qqv7Swp+gRnUCVGNfPzr54cQqO9Er1ALMzpr70zZXT1UYkad5KXWeKfXYyQJXao/pH3PA
VyWbLte8ETcGWvXtwEEFVyEbtfzbEnFBMQfPvzl0dKa6Mb5RD6SagKq33YpxmzQOysWS4U1b2zdq
r+vd8MOZbbobrFRyTNt6fvE/NGf+uamEcsBHBGUisnEEz8/fryoAo4mTz1Fxh3Kq4YjkbUl/wXF8
TeRtY8lvSH21aqtQY2ZEaX/17dS7DJfoy5ycC9Yn7wUM89+fVwYf+jeol9f/ftWhQPynIpZCnRKW
3qlsT2BJ+/s3Dilo7oF501WCQA3DvWEwUxIzsAQMkI352xw5jrsMEnSciUiC913s3osWvEyansKm
yB/H6Vm45bPX+f65lDkHyP4O+lBimHR0+6x+CQEaIdXYcKQmnyiJfuWwJW+NemNUzXyp7Z2uVxdY
6s5JB3/RuzeuAHBSC/+PlhGMg+3oIRsYORoENYl03tpXkErRDp1GAjaWa2Pk4hCHMAUDcl4G1kje
c9CtUAM462HQmrWthcuxpbBbjIHIZyulAhppx9PNfiqdK1NUZl4TqxOG5k02G8aTnl59o0P0oTXL
oXPHW9+WfU298y8Yf7eYm4JLCWBx7WsJrYla+zSc4d4WRUg4anxuCLM4YDNxN6B8GnMml9yrk+Os
pVdoduHGyMqJd+VgJeIAsql7ZOaQG7B2pURQc7qjWNqnunZqNPK2sTEO40vuzfuOnlfsP8R2A2kK
mrgbsHost2mbXjvaH8YmQDQhIXJxWHxaIawvu/9eeGRQQW9ynwZhFFWSv0Mou/7tadpTEnq3Ub91
R3QxFigJloEwsQl9cRk3lRE+IOQvpHOgFlm1WXdfEMHA7HlaRbhgGDDAVtQuxWyRNp4dYvgXYrM0
JhU3wRhJcpiz+ZRrf7r8WOeEtyI0/+XBBl2BmtoADXxjZLqD2PjKuNuPNvOzRfyAoM0BECF/bHHK
JIaxynSI8bDIYi9Co2tuqwqxaulem7P53TvWjT6hq2iru2gC0+Ah3m8OvNWVblxRHdccxgrxWSfD
FcYmCebrnZEzgkrt1XVOrn71NtJTQu5t3QQaoGPiKd1pJ69jFr4MXb4ZRXksOKUtHr4PY/h2R9LC
jYuLEcFcXJLfpFTUPNjwFldRjOvYRo0vUVawffkb8bRz+xbPabPPz1rpb/Ux3HDU8pob9LwXtKI3
M2bPqB8kmG3lp9qBSwwaBjVMALC14CUNgR6+YwpiZPhop5iN1fWvYZ1fQGidGTcw/RTnlly1lBcv
a/vDgWii9e7vDGFxUH4OLfYuOz3O8FCG1L9bdGCzCJW3tTM+TjYI8bSyGXkPhPdGG5DVV7fJd100
3QqzA+XsvAR05/U4O/O23smzeXD4tFlAek16h0MBGKTzAgP2TSMnaki8Qzl6YgXibQ8L6FxMGEzz
Cn9WTkZYGthUVQUhYvZhEpRdZndT05GevOUU5ZjUhG4yITUBeJDt44A4zrHyBjW9h2A8McnbmhE9
NiflRFAP0aGEdtA38cY36we8tEg3Lk42gSX370NTP+beHarg23EMiNZ5Q9uztp3yIS2tNXz/d93W
LuRiwe8ZMa2thAuBeQLYo7V31VKRpVG8OxJm0JA8ClEe/UVxmkS5D4ri1iR7My3ba4elPgzv4wAF
OKC1yjP2db0rY/0SedZtnKX3Sxm9TiK484se4KU0uGgrOXrF8MJCskFhyHEm2KX4njRmpJFPr1dr
sFEjrDYJHL73m/hXWhkffgz6zta7h7Hyz5N/0SJaH5JaUD6WxP5ZydYYXq3oy4iez0VRruK+3Upk
Up3ZG/0x9sR9EW5uzeE3b30KsBRatCife/s5KLA9uN+lPW5gTe2y8LB0xLn1JeNhd2XSL6sutGRh
hfYr79ph6vPNRwwS2ByD+cFs/ujVnY6XRzMJ2eKR72acydOuAs5QYKcO5uwe2zB5PHL9DNcjHToZ
ZIxOMgAd4C+Iv7vmsadrUvTpLemCq1AnrWbcd11xDvyz2eDeKQEj4q5G0zSTpJWFUImhWhodYWTt
qeGBrrA2uQaBWEjc0uGjQ4uOT+7c2uEOiAPuruDs8Q15roVe3j1EFeIs+36x/kzAUqaheXBwjreA
ETCxr0a7giKUnYi4g9rlAaofLp5W7ovwu/Zn+oeXpfY3xmAAluo2PilLnvtuw7byQoQZZr/1iYGg
J0uqz01LqM3gtFCxhjUwjX1WMNVGy960xVoP7qLgSufgUBvwX80U18hex88LhP2ux0NtYXhrnYZO
1cdQmTjOmiOu7o0lbOSOXIMmPU0TKB5rW0ZatR5dhNo+FR8dSXZxe49hER+46R2bEsc300XNWDaJ
1xKS1nHma4lXG+iUOBo+Gf3BdF4TWuYQg1bjANcohNv1XdZnX64kWIcWbMqu94krYW2eDJMzO7FI
pBsBro0xOjBLcsSf3hKgTsozJQ/e3Rcj8jh2twQ53xojfUwUcmLZR/NrF8PTSbdWoMH91Y/u9O3Q
sojMRVoP12A2X2Mf6Z0TbJuyfep5i0ZYhvC4dUbylMNl+2AzKtWYx080RtAIbmejeA71+bHR0cT5
cLi5dCdnWE6jNm1RfvGM0ejJ1raO2aROIlRrFXwW/ZZkE5wE9d5o4rVOxJ7ttftcw7w4vHdLYJJR
QKByUY1nOFq3umX+Ac1+0a3qAF2QzRmOrs/2YkGH8s8BtKvCcqHS2HdVlP4BIocxquwQYRTuS+oG
5GVOBghzmm7lp63LbJhCRtHyeXr3dfTLZzftTxiJIFanj0ssk5kQURpGcme+5MCghfawdNPGDKwb
DGr2poqbR9sI7xqMLHSY7M/SgLYXAa0uHG7mpU0vg+4erDJ56MdrD/Alsp4H8VkNxdnEhpIhkDXd
FJOtbOVxrgF9Z1SntnjtAZoCsthHhcnOuSO0bT2n5W9rMHaksLw3ntiAMMUL7JF8mKb3GFaHJTl7
jKFM4hwYMt5Fts1cLgP0tWwgz9wZ/Kj37rrONmU983UScs7ooK6xle4Fl166gEPyIDUa1/VSPqde
dykJCuQY5HzUnfdRB/1JLGUMFW44DSFkPMwdZxNg8JZT00JrDe5mExoPjE3JUMv09wUFPUI+jm0D
Ea33iX0w2INGPyVOzpDJKKbO2pIYH102Ma0KIRvYRcM5ILKQem3yRui/0XMhqyENevKz4EQcNFPg
eXDJkCqaywi3grVjLM6VoBaKonw+poURI9UI64OpBdpj403LSlv66YTBInwSIu/3VuZVG/W7IiMX
A7vIacjnsF1rHXa7LivYi/jRwPFJrC4mpI/yP0k31M+VNeernz+czF+COLPNgFCDlMslfRJuygbs
TdnJr0OIXpZhYXjEsd4GQFZTccZMV7xA3s6gigD5tsY8f9HHvjt4TTWRP5RVIBE6bT0NDrb/iowV
9Ucao4U+C7hpr15gogPHArEAnJmW/MVNWNBa0utO6nctOagj8MG4qN/1E/S2xAYgmie1GJVT8OqX
5jYda6Z4dkBkkAB9vJrHQ2Jxogje52D+aHXefSEpVfpLVcZHC9eTyB8SALI8DhpZ4giuenc+0O3H
JVqQI8+Bf8ArPWZ/ZNJKfU+0ZEs+TrUXxJ+xZQ27sQV+Tp5y4TUbe7AePXexVrvJZoDHLOItQSvE
PCJ+HdtPGn4nfSoeIy+o0TSwkuKpRf9IRuEIp5UzyYpp9N7Wli+PnVb+YzQ1aEU6yqM37GqdGNys
In0O1JdBhiIqHZQ1DW82O0SjOe4ycKdOQQaC1+fwkcFAixl227SDicIQJQqffavd9Wa7LeB5xm7w
UANcX83JchpKIObQMDQG3AWkG2bh4b5b+tNs5r8ifRf0i9hJTVHUEuaJu3TtlesAF52LHnXtVmjr
SFlBq2jc+7AsidO5uivEkwQomRqiGxG+wwhGK0ooFILDeEOOKg53b7khwuCdNefkj8W9lRPnQaeW
kMrGR3TDGlXQCl6aXYd6JbZZbcH+3IH8MPVxQMrd0rusxJXZE0IrBpT9SIosQuzkpEevovHY+Zkk
oH+a/vQ6ozYr9S8ThnKB4V+r70q/47Yol32nWxu7RbfW4IicKrfZZ/CNawaDG47wIHBIBiXxtZm9
r4LjgV9j1a2ObZQ9JLl3hb++1lLnJUUjX48IMksM46a4NI61mUcHukK0cvXu0a4hLH9WvGhY2V/M
BEkyDzDKuQcK3ueiyHdm4gSECWj7CWYsCsx66+LvNU1r3XV0I9KZxNGuXF4cnOGNXn+ZkmjfuAl8
NM52YzOAgZEweJsHOnRQeSYRgwY2NLtPb8aYmbETYD0treqtZCME0GPdafMGdeI28LItTcGBvCBO
NsHgAwuBj7W0D8scQvxASDjV0bMLlm+u2pOdwGwpksTYVy9WptlkOa5AS5Y3cU/2Uxxt89T0r5pg
jahRf12Z8d/19b0lloQ8UYeoVRlIS5GhpjHCFAt9gGxTV6Y4G1pF0JdEAHRGF++NQkiYbnTEbk8G
B9z2Az1xXGTTBsXhQ9lp5Xz0O7djKSJXyIzqU1rOV6U6XGRzWRPLawD+5ZyBJV8FoWVvm8IbgaAH
p9kiwyEbmmDjpqZ+g5BRrKOlDd5r1GHQpLTwrGfW2uFEFe8z2ZvLLae+jj3RlhDu+BWR/LjOSYg+
WTLdg3RDasg5eFyQIO9Do6oPhJyf57kOzoTLnQ363tRsDC3xulj7rtats9l77Ns9ATc4e4ZDZGDe
o+cO4NOzHVAi7mtOQjMxArTqQr278yz/K4Xf1mNKRonL+XwgBOGi5WyLcWrfjwbnoH6whoOSmw7Z
YO2bIjyra9qbO+Dkqyq3QGrZtkkndpkRtdoMyukNrqpuIfDXhQDvbafKL9c/UmPVffLanshWPNiU
DSVKc+130Xr3xRx8GqjUmSehV1tC/WsJi0fOJs5GXcoKSe12ptNS0rsVCGutuTRZ08ZnZSJQvVI1
diblC4cw0/eOw6XtMuuSf9pLBX75QNsGggIR3+jP4JHQ24nmzmRthU38Am1XwPip/z4ONseUpT0O
Etk49E67/ZMrHXpqGZulzIefeYgOEH4dEhy4h/oUnOIs5zFMh/PgEzFvoQbUS8TrOoAYku6ICUFT
rZT4bYNEkVFud0Gb5suhih35B9KRXnJXI41Ha7e11kC0yr1nJUVRbcU8wh06m16yUeJKnw7TitPO
3i9QTDkRXAEpNFCfF2buF2Cz4jwZ9o8kVU1VIRl9udjtMWoAP41lNLP8y9VoXQ2ZlSJBuZTUJy9z
dw2qWv+ZSKhXNhddY340bNX7SsxCe9LD6ep0mKOlaSXzfJrllFfqK0FflNMAxS5Bk58ogOae/YlJ
xs+YXP2RyECSv3hoEz0pztWkqAY7QM0CN61dKTAnNYfdkMhwDLCrLKmKTSWy1464l1Wdt/eD7Myq
+Wxp6YcxippdPB6dntjOafrTyb6uQaf4R9Ovr2a5hKWGQz4CbX05CasMJDug3lapndoQ0dp7/Pqc
n2UzODTDdzNv92ps7uIvYqwlcxfideMTnuNN6clF6Llh2lqtElcnpMxTAkatgVDBdGpimdKS9JjK
Q63LAWVs39Qcue2Nl6VdzgDw8p/JMrgh1KCYY4g2bV+VOWFZHoRIlqscrKmPqEYwZlPBwBb6Xq1P
qn8bTvUjnQihlAsAZj+HhNVfXbHQ8pv9GMNxkrJLNbdXU4UQxbo1zBmNHHSVau6reuyz32zmpqWI
8XWy7NAFq8G/huQaMTntQRcJw1ozKNMqHzLa6LxoGuMXpf9Ul1spwQNYOmG+HIVmCwJ+dLHNPR98
A60GjdhINlQdixU5pvsgM+dVO2jUfn1+mXpo+IYcCqoWtZpc/LgptOWbqOiChpf2NPjtj4a9aBKN
chGbEqE9UqAGAMIkVtbnua3to9yiNpXOBDYMmccGiFYGlhEKMbGaoswlOJObTvErOH/RG/cKonis
ca1EAcr2GUhPS1FEx0Fn/8T1zAlCvmrnWM9O3LACyrEYnWjGIQwKlDRMks4sq4TnY9ICkJNJNYec
KJaIW/5G/4H0rCdXyaA9vVb3Q0RcLzcgguTBoIWj7X/mMcKs1lEILPq1jdtqoyZAamgh9JKFAJSk
hr8g3zdemB7iJje5YbhvSTr09up7mHp0EE38pBYH4ctjXU+futG46/TiMBOM1HbUxHZMT89sb5Ur
oxmYx8qxCNhHqBllt8vq8ByNQBYyfBhr0/IP6uvJ6NFh1UCN+bMJW2a7YjPzfx5/p+LMPrkQEEPa
pz56A7DHGmbOcFw5bXXfVKxFZhuaD/A0WGVYpn/0EWoSkU444aKDUkX7U/vZL7mzlrOT0vef9N55
8mJ3B/Kco7BUFaUumT9aOmHRmJHMSrtBMJYt8htek9EWs1L0eFIxAem0p6xOh53NgiKHrT+LpvRf
aezEXlc2hPX0nI0NoFO40teJRGSqRd5umpp4Obfdqxu+AR8K4+hWvXoQY/xzhlRSIwRjwYEOspkM
n2Fpv4+h0Mg2JKJKCseThHAZe8y5DOWHYS03VV69GzStIr95KyM0vbHJeNcxyClLrUeLkNeDbtfh
qg2rjaZX1RHsBCguKfuu84iCtwUZxfOtHjCdE9TR5Mip7iEdgBcZmMSqZEm/azj79aF5dQuLaYNp
/+pDAYi1zxkOVGOFdkW6gjosHmt05yu1Siohtlom1G2emJy5AsyOumfcKL1QxJR807sVSRUZqDJi
UYBJ1NcgR9gBg5xDHJuwK6ZbG36RsrYNmbDIO6LIgUXskUdRVWu15KVESaMnEpiRuIVRTS6HuokY
bNoRfKsqJXWrJs0egZ6cHu+xML9X8iCfengJpfVlGozv0X2uh4YWQ+P8sTVCa4Ox/wXOeVcIGV/H
E72y0ebRVUbqBgMbPswsijVsgnLjRALtlkVO3kIpgfKRlls6OXvPIFVCfRD1+KuHUNeweqUmCAhE
Mdq8ZwR58MOy/LEl5AOE/yp0dKYXy6aTkrSELO9VY3NbTtKYFVi/837Zg5Qhml4+t6BCCaIhsEXq
ffTBp+3O48b1/FB6WzW6U8uFWvLU92Kizd9aTX1S3z8BLp+aAQtVHdSUYsYSqCPN90KMxD7IU2PX
IU8y8fCgp3Fv1AdRc1G5GQrHPFYIBJibx19COGhZiDqHk/ncS+1bTet7gpRybdt6peRaSUBSWFzQ
wsOWopZ/tSHpKRSy0CfaiF02Mh2m27hfuNr4iz0jWPkFM5tSjh7VZFWBBrV7JioPcRm/9poe7GyE
eOqIkKYOu1cE1J2gV/V2fxYpi2H/OOvQ9TQedresuOFzDjUhqtaVukrq5lTak6wAukzka3fqm4M6
Uiqt5ViEb7HTf6ttRq06Seff68zbf3YfZDUAP2IIzvR7EcjJ79mD/gv9C4zAqlh8sUsW6lxpeSA4
661gFVW7mvoG1QBaZNFHEdJyVHuvPjks8uKGU/rDf23GXeBtZrJ+9klDt9VtxoOyXFhSACTSXzjL
SPHGHr0Qh7YNpcNWCuGc2L7MlExU+YjS2mIh3be0r3KNdNsQWzQMWxCT/Ky8tzSm0asiTE4p7YdA
ZO8DVql9znNcG3NxUNcqqYYZfV1wVA/6QA+NdRNpJl4rwkwjG08+Kd0rNaJXmrSGyLHVFPbBX/bS
cujX49w/K3mAUo5lhFGtRePcGhGEx1SaoRVQRk9wfYUz+ezV6B6wlW88SzuPifkw48dWS5sjDd7K
E6Z2l8wBaGTeptJnqwRLXsUXjYLzEzglgchujj4Kg0SUk1oIcnjiqu/U7rw0PZ1ifVrHeHE7l7XG
zk0fax9HR8TILed/7aieMBR41db801eITsIgfrG05GgMCd21zAOnbNnFWt0ZSuDoSqNWRI7lXj28
ImNiqbvjXUKapPKmSrXEMnDagVP30KbRs03c/ZLSopHSL4ssUY4EABuR3q/jOSC9m8f+P48LHram
BTnx1PrbeMie+aRk8Nri6DjTU7skHccB3qYI2teZqtvspTkE5So5zqgOw71tEm8wNIhTtfKP1Vnd
PekN0lfEKhl6qKELL7zB7r71DXTtoxl33ASfhXxKlbZdXRCXZBaaNfSZ0rdl7MeDOWCtqmSpgQbz
EttkkhpSdKmcVupGU+Z8pRvwTRxbuRsuILiz4D1c8BA0yx7QBrOtpv9S6rw+kq7HAD2ypRfRvrb0
O+HSPU2ciFFBIy4zwK064F4tdXPfVuUlhfoCWUFsWqlrkR/Z6ir8FUP3Y+XqOnbCsHafHEAHMNi7
tbrett+/DK0MXGdNkg+JEpupU1IRPtlLyRpmNBqW9F/qzlBHA3UR1EG7k1WbetLm0nnwAgGxTr6I
3Nvo6tGZ/ktPYjrRtyDERf1OMNOFnwGwR0NtHNihyFOUjiiyYGTdI3cCnbKlmTa6L0612z3qRrRP
SPVSupOm0IFbNP23VnIMnclaD8Og348jPPQ8SNodgwAeYaSeUhH1s4JJX63X27uyB0mr6eal7udi
pzR2Q8NYHIiTucq5WD8H+3Hy6Bx0GbXpfKfqALIWSEKpSTtTT6BawxM3j7d193Psa+P+qrVBi+gc
Ix1ckwsF3kUk+U0g3TGqgrTN5AWQLfMnIV3RvR6vlTd7NMQ9wpe3Mu0u9AF+lEaMG9/qwNkHjkMJ
qZcbtTp0ffOhvjkzHx+yyThYRu3ynHIWU0I+aZrxl9JGsm59qXOVWnbUOSLphE8AakfKHYOHmQG5
1L4oReUyt0AQRlzO0gaoLAEOHk5AJ8WPBEhpZ7tB2ib1+qzqWnXDqw2sKMM7Gb4QOPpL7JOIt7yo
u35cKG0AOZFLktk/C8KISDLoiu1zPWnmqpH3T1pR7tKB3adWTkCOhUgogeURt/rrGHjfatfASCTD
wZljeFq+VZW7khcHen4X+MWvpUC+HXedf8cYJET8JYv4WIepFVTLNRbdA7d8tcq070Y6eHWKR/U9
zqlA9Y6TjJRkTiraWhX5weByokbtpa4dHG0oUPfkIgSnvtcwmRW0sKDsqRtDLk2V0QDqTREVRPPb
Es6sJTgDDwTU3JMjh+M3A8GaZOlZfdRR856sLHkRUQvWsWJ6pv6uMsn0U+8IMkWk04+4I/ndsCbC
hPtuNJ/SmZ61WvrV/679kJNr4q5EeXDkMqhpWrLRBvtNS87aqNcnVWA5U4ZlNd4ni27uApuGY18i
l1DuU5uFUy4V6suS/5LIWkDxqMkij0dmXo0dPubTQtasfCu6ieadWceP2VLtdv2clfQh0m8aklfU
PMVRF4R7yWO4OkrOhA/S3agYfpg2uXryiMOVDTWNnjjSdATZrL3BZBVrpCcXnZCoS2qCvYazRVeR
LdtBM+GxXgblNINKfxwon+jiFsm2cwZtZw/VUzhU9TnwjAdv0fu/rKBUlNQtfUvWkxrEcNRU67i6
6dX7S5wq5JhIgeKlNr2oqH0LKrKRZ5rhBRGaSWd/hUv6XmeB8RCP+3DywdjLKsoR5f20wBj3BIJg
yXMZUSlR5mFXSxvCV12dnFyHg4NAOMVYPiCUqzdjEhBywhvJtAEBu3QZqgaxVEy5u40eIcmbQgYb
XvWg3OOUCuPZyWiuqi9LaMhl4PpRqXPLKa1gn1CTDrBcU9u9qv0Wvxllv5LSY+Id4XY2i/VU2/Fz
1JrfkU5ghtzgVc3szjFS5xhpgVo+SB3Jt260nLOE1Tv1+BQYKUOmidpd49Dn0dLq3rH5QrJCZx5Q
sU8KMq8lomeqmbGz89ogh91hVSbsMSTVE+K0d6uXqDCcbW7E+2jglcOelk/OXFOdx1xw8p5Pa99B
wzFxLj9oVo6sfmgfks59pE3FpaFezYI+uO2k5KtOq4NvDXhTGVDlcEiPCa2xhb24LYJ8YxH9zJQe
E1thLQKQPgnw1tjQa476vQHhaueC5tkI2DkOugKSwPts1+ScwEZGppY3VCj8afKZrsi3xE3cZTDI
dwyOf2uT7e5ak05/4R5g97PBjMkHcbfjBgvtu+s0xDuY+WlAA9PXAF1SLS12fXPGRnSm5GK585Jg
w6T0lhSp51GL0n1EalECQl1vknoVhV24TyweL0045GeC7tsA31wSouUSzyWvESPGXPf1uUYqJor0
ZDb0gLN+YGaNdaXX0pDmLkJZIgVJkEngMwBaePBC4R6TpfkaRyKpGgfqxNjG5ygkaXZu4c6QMOa4
3naJJ4ZYVqkdTe7EdUCMe9gBZDChUaxpSJHtURGfLslDaXXX5n617s3K2ybhth/17hpYoBmdwEH3
4dzjDMgp/OkuTQWZRR0FxsYgu9uMJrDGU3QwjqS75Jt50U6ClBPyMaxHnoew/SY4/U/U8JQMxmSf
rdG+66b6bYHMvR1GjPfql4oOTNlWrMKmVu4I9bmjw0TDure+F2ilh7RaNpY21cfA1Xd5a6CzA5Ml
erdnGM1X2+YYILkyBc5PQjzn0OyPEzStPCIdKfOcO2F7j61TuTg+53C1MB/vhvG1bvNL4dAcMl20
162pvVVuCGPJqSZiIGW6n9f/8vz6tx+SZdK4BfKmjLPegq7V7FNgAkmfHVrf7JkQOgFTN1oOFrqT
sYye/RkwkYcyhBazeZcWyUJAWHRb2QHxIjW0EuD8a2+qcG/Leo7x0+/QDe8ZiaMGnHExFG0OSzb6
xCtIsCyWdYDw58aL4q0PEm3dkcO58qDJ1lM/UC8k0yrozlE+0C/sfcbNTrjOun1y7UhG3ifU2Vsr
IdI2auTP1bElZyT7JBkA2bsJnGJDQ3Xv46iaxuydYsPZL33zotFnXUbQGk35Rm5Zs0Ont0N2R6PL
f7TCTxcxxYU8AuSD3nR2x9Z/6c3ffm19OpNv7aIw/oj1ybzG2KLMJYhuXsCcLSDrGQFh+ACiRGvL
cstN51F7o2pGZEDhkjJuR21EiAb12+KaRNe40WPPFAAMCmpxF1J5bZgEeJeWD/JifukNcPkdescC
pM7RrhIAH/hSx8YYVnNtDFcDQ/+IkyRNiD9JIuTTPqR/t7LfJno452KQfaGWEQnAPii5QfLHz7T4
aOedd3KtkahREJIxpygEIZQcJK3llRmuzZo2np4yWI7K79SdIJ3m/ZHeWHKe6oGPEUONrcnGpGkm
U/HEAnXBKwBuodWSVUGZF6gZQ/Ilh1S/lJZHFA6pqnQxzG3r9C9Eojn7VgDEwQq8hcETXDx6RHbk
1sfRrZ5pxe0tuLdr4WAtygNTYAuNQjL9xvaa0KPXWms+CTfv0IQxudfpdpwar8D4wF3I4obGIj23
sS4zcxGk5f6AisfhQlR+SDaKRnhQKSsjt7Z/5Nz/Kwjlv2JH/h1g8un/QKr8/wihxLn+ryGU6+ir
7v8BQskP/EAoDe9vntB1NPA+uSG6LfDVjF9t9+//Zph/o4RCHY/XxiKQU/rBC7ps0b//m2P8TXcA
V7pY/YXn25Jc+ReE0vb+5timb/iGw485ju3+byCU2O3/0dgCPdBTEn3c2hYAhX8w4cNB560lXrGu
owHaK6o1oyuK8yjzn7oK8XELUVvkyC00Pbkv29ecxsFaj4dlW1l9TGTfQt+kTJljeoQccYRcwXZ6
MY08PVITbKsof+w03AcLSSj4px8SHdu1oxdv6QPyqz9OXxqouWi25ekZUO3R7UKXQo9JXeqZ5AcU
jJs5Sw0EbawEsjTKcvOpIefSMFJY1NnKIliJU6r+uw+zZE3uoRbDNIojOHu9AYUDMNZAk7PwVr0V
3w5N5DzIQ1Ro0giJEJ9vtCBr1vMEsmkJ1l5VkTW4lCNALGJpkOozG0ohayH1hhtIphltaBcY3160
PR78oCNarGpv3Kqb8KWccyILWNE7RtmZgEHARj/7KJT0gHFh5UdI/RAyr7rJegtTmfLonoTnfJs1
0pS+yuAml5/CpxW/tNF32+ZvVMfmfpwXsTbJoEhJ+wjN/NbF+rCCen5ljIGb2xu2QUdmGWqgTHfB
gTo+qkiLQBJyTva1sXwkmfZqMU7HptxiCppOrT6T/oOzDPrWG8nyh8DepcVXlIzoIg16zXOI56FF
j2v5eM6oMZEvFwRzG8RIJCcyk1AaFv1zS0Z3XU6/bOc4++I3T4Ij87Z2M1Drcz75HJYSkDBzM247
4u7p287Adrx3z2ZPKFMas11o3Qdjtxub/FdqNQzO7rPUeIzjFCFDahKQkRUfDLPiFaFbD8kom0s0
RyZ6r6vGZyOFa9ru/GDaFIIlV6QYm2xU7bAt29s8YbTUDXG+cWM+9OTfOwux2EOGk3qxkkPg39Bo
eG5a1MQojYiKSVHIlsmpM5CkcYWHc06NPCAi2Yw5SNaRWJzQIYOxjim7s5K70ta+SpFwLjmhXnkN
TWYJDIfRRS6/RLycdMrJdeAP16oLPxjdXRbNK479OB+ROM9rlMoEAU3he5X1kADtBTFQxdVOh4lk
v5pieZJ6IOJcy27vOiNSBYIcPAuMtmi/Fyu8CRz7QGhEqocBdrI1SMr4QLAi45mkeqsWKoUkmwK2
7GKdW/Z61glSgA4tLZm6vsoXQjW1LDyVpCEYFt2mwsBYF8ihoWbLU398qPkH3zpBTyEZj13iX/qa
UKIemIPQEffMhrScmy/Mui5D6Fx6EAH55Lm7bCb1Fvj6tpxZGZhhTDvAtVTkc52tltR91dweeWUn
bpeqOYdjda29ah3WMH3cFJECRFVtjTIG5hamiFVe0xiy8GKi3XazrRNRdkeoKyeE71sNizNN0t3y
mTkRSuBWUty5nZo0vYZhgjvKW7gms9hV8WJcA5vgtwCrGZKuxjV2HIzpnlSEYRQEY8WcNNbaRUw5
BrjpEuqVcU0SoN8gQPFQpCdhTfkWXn+wMUqZDmY9Ep9jHeL4qWPNg3wlmIoZ6fu4BAQg9Iz6J4d0
x957HHy/3+uuFI/KU6lmFWDYzaI6JU1/isd2ODgO3LJh8dF+F6iqg+Q/uDuT3cqVdDu/yoXnLDDI
YAQJ+Hqwyd2rbzM1IZRSin3f8+n98dQFDFzAA089KVSdU6nUlsiIv1nrW1dW0NJfNdVd6+QXk5T1
ndWiZg71ck+APMEvOfhwsyCCmAErzAY0VtMpnDHOSvuzTMD2DBVA+3m9/ycgW4fu2Z5xsmjDprTD
fImpAyICKCtUewjTMDEObyQAST93XkieZWBduF+jyejV8Prn0FwpbMdTjwE02n4p2iWB15UIC+3l
dQ6nJwYfG0SxEjfoMlc+eD9f5F2LPzaU4qF2vDvbnr/sJO12ozURYSLSTbwBbn98aRfd3YsxGukA
+4PZO8QHjNbdHLfVUdrDd1GQHj+i6EKFhDaVoHiW+hjjN82cYrPLOTWO06ty3CBFsMQqGxxiY2NT
4RhMfakLEn5eGMUh1hcoSDh1AsPVw31aqbtwVTfjIIZTG4+PVowqqsT9brXyJksHd6+d+N5cjF/I
DiTTfk7eEcn2jtny9wCK7ryuDdt9MR68FI89HmWUuBa3HosbS9b9uamwI8F+gLo76QWuJ2VqnUdw
viZlnLzV/ZsO6CCp9NfAKhQ96G+ei3JXUhLej3iOo9h2T0ZX37fk9yAapskcCWDskO6ninFnmuEZ
0Pezg5Qr7Kig6zZ8TTgTh8wNj+mUNueeE43costsOPk+TsKTnqaPpLMOjsGWa+qYaMZmDLwuqdGc
p+hSZ/rgvsIrUyYbXqmt0HYkeAl0OGO4Xn/MbvpELJPTuwv4odFTO8l7wy3kwfHcc9jH7r5u9GdB
rQ4/hN8iNKmrsIebrBqz0+BdvSRaj8Z4TXPnrtF5ekwwdHl2fC7k+JEaP3QnD7kE9TAzG9t3lXhW
qj8TwEfsEJLVgaBfFFPuW2VU2a7KSRvAHncSKn7S9cQooOBZx4Vfsvwj1NHKg0kSsUVycXaTrOjv
MH4969p5qVoQMBgeNiJQKE/tzDneYWbKiqU9ERvh271YD/8ohNqwl1dOZvR8ZDG6tKdXMmim+9Dh
VUhBIKRu5nwmWu9ViuFoUQZb2/SY9yUBZb1xIdrMb6zMfWH1NO9pgRilKLSlsi5LZgHNcnBH0n+i
tTT3BQrTYi6s02TzPczgVaGGTCQyNh+0Q60/JDjTSsoSLukpZ2eanKup7G4GzOWCZEd/kBhfpxXH
TlmFd6HJ7TOaRowCkwMe1Wk3T+K8xuUnUEByE3OsKeyFb8ekK9E+DeXBTmYiPabxZhGYwsuUdPJ6
Qo0d1+3tADz0UIfIWJ3R/axtDG8ig7i5ZmoIJqIYeP3BPC1uc115BczI884Juc2rZy7nDvku4zCu
bAePR6UQQ7C29Ou4TajiEKQkXA+Bk1XkVHb9ppJgouvG5F/MsfnEYvVHzlF+V3v2h4uC/MiMMjvM
LUIMLlUwif0NgCF58JiKADHOukMbL8Yti/Bjtzbpe7txbGNo/iQBbWLo1UEbS304hmq5h0HLEqAQ
t5H2UM/IfbZmJFAIRkduPhNIEOuTiFPsPD2D0czbtBRkCvz7ryjgwupqE4/OajrJXsinam32KwHO
JxVOyPA1SXilxiYp0TsUy2uabOMs85IXZQslacqfJHgZDBDxsOnpPX9mNHjyJjBZmZ0AO52Y2hST
d1Dr+qyWEBtNk2en2uBtNYrwWpMSetJuE12y5ltVjecjIoguTrncVCTcHcuUpHixjkQGux08a6KE
h+mGJqW87cBVPhgRr3456JvVZnDfcP+nYQo6dugxKhHxehI1OBSUxZ90F+utN4nbJi4v2SrLU4WQ
uwccs5e2eTbH+skMM/fqGugiEJFd4dVXQdCFzXB1EhGTbY9hKcy75t5IolsGCoyYWE9dlcJxhd52
o+mRGWtKTIWmaTmHbIz4mbTIWmp0CW3+yTeKJ6Vlu1B05YWR+99cpO7eKxlJyHrprqmM1U7YCouj
kxjHUAxf3ZSAchJGxojcPZUQYsHzNIKVEZFsfW1erAqrUGWW7b5tjPu07VOoPiR3Y3wYJg1Zrvpr
skFci82Zwhy77G+KjuXbDLpsB//MnxfqrCo13uoOSD0ZL7QRM7lRcUOAFAqYXWW3V0ct5xnwWQky
j2Go+VEljCyhhY0He5n8uZidQBUIOfpoPsrWs/3I4BgeFdUSOVdRndzgm032PYYXb4uXQZy7HMRy
cgBIHUIR7TTDU0oHyodWHZKVdV5RMWZfjOqCrQMrdgsGTeO36JKCYWZHvhB9TIVWkN2++DugU4Z9
95d6ND/kfD5C+BDxy+zSqDwjIb45jUZPaQBZAKL2dNv2IT1C/oYKAnGLV/5JBC7Wph1okqy1P1XG
EMJiszE9MtLwZYteHWTm8olkzlx26G9QqoZk7A6cTjujDiJhoe6rzTlYIl68lHxrDPDIK3Bt/Mll
C9jIWR7DWt/X0Tz4gzG9ha1odku/vHpdLfdhQb6YMRfMVF03hRCiznIxMB7OxMqz18dLoYUHlScK
xrbnIKjbZ0aIC32ZbXjK7+oh3dcTu5VkXe9ZfTZHzLWc01N2o3Elhjoen9d8i4aEmxC3BFSpfv7S
DVq93qrph0rJDgsFtEtO9cJePGUpThN5HbBpVvA3YE7+SMNioEmV3IqK5BaD/T4k4KgbBRNcimq2
Bx+1BU7MlZv7C6NGFoZX2OfPqGiyO4PUVfrEH/kqqRGDqa4guBIJd4xrdTBt4m+ydAlms9uLY0Hy
1U6W6esQs/mHii4RtlN7dtAEtu9gZtkPrqnC4gyNwrfRFc85i6iOX8B+c3wNzUqTPqvPzegdja6B
sIPZ6jTJv+HvdHybZvbM3cRnGDLkYQ5i7zJl3FqFS3OWK+7pRv/2RgS8osD1OYVvtZn9yR3qpnVr
/eO/Sc5/jyai+ezxce252XUEej2eyvtIVh6uuO5icrPaDu6hKLF9SxWPi+IoTmperCo8tH3z6Rjy
o82zA1HDx2Su9nbfHFBCYq2KydxZxuWrW+wfg8zEOubPLTPGJcPEOqpQ0dKmgirSvEJFhrs1Mvim
/jBmIUK6b1w/Hqw3F4vJCkjQR+TyOKaER2XRdD9WqX32StrQxBxDHEZ1UGvC0isNej306rM766Ot
qocmg3uMJbrEpGd/1aJOmQWyPlBwqlJNNiVbG4kasQB+QTHlA7TQbg7YugKw64Xp/WzKY5YQOQrD
keg0BhJYxF8iTLp15nC1eMx3jd+tzmZOo+x7dJhkF01yG7tbF2F1N2FG4oDhnmzHvOv6mlhCHWJW
ZmEEquGIkfrodNGnlg0sQZn9mlcPP6CcfzdhRCfnjldjrT/ZB0SscAkAryy2oC33XpFXr30sviOP
ct6OBDr4GMpUZNR8PKd6QT8XEhjMeKYxmI4kUw7+kY6TWLaG92/sg7nFVmQUyGONLUbcKqODkzND
SSp87UPbrWTjWe9zK++dNDb36PYeFpZgo9V+loSqMtCvBr6NEdKJaqlgGdoKgHgqt06ujeN4FUfT
GRQu3CHf29IJ8gqyiu4fZtcbKFsxZpPT5Pdpuo9pq9nKjdtyFuqAKt4q9GzH0WGvpHTzg42x7RhA
ZUVq4gp7LkvL5sVErcSCGLO+hvlIZX3UDJqMyCMS0Rm/Z4HzpKNm9Z0s/siyKD02FhHTnatPasjh
ax1kuE5QQ+zFr0qqgLUGOo3/AmRQ+dsS+b12OqynkdwbzO1Y3vGv1bIr7FLuvWQSDKeVfanIvyhD
0qX7kRgYiQd1MUcw8VFeIQNP0MTJbRMWlvm+Gi6u8VgnBM4pC7MoYtqhOaQx38yaz89zpv605iD2
Tkrks2sZPumXSGmiQNr5dSyjbzuBMFomjDnWLcma5ngQPxYr5QPaQzKHJ4/Y6Y7Lsnbb69hVbzAx
Ifjq5coo6WlyGd6U6bJjpzdhYWLVUXjsUwt2AscaR1YbJc7+n/+H1VX4phHvWhHIDNOkC1fKHxy8
NrgZ9/HUIhQWeNOsmReIlLhXd2DCMnLnU2139YWi/xYT5XIGg/KE+n14zYfNbF71zb7AETZUun+x
xX610tW3u2bCVTZcE6/l/jXpNgdg3psF4l71aeuzrv9opUP0Qfums4xwQ+uui/HW4ynP0VEOOVK1
3K5H1IZ3VBScIGokaIsZWl+CBoL7Q68iP+LMyfZTmd65kt2NE7KfWyvMnYb1J1x5/3M9EbxaoUwR
v7vmI2uq8xiledB2JNkR/hI4HNBBmTvrsSiih3BY9J0zF8TAxkddCZtqo3mJcmZEqokecLQaFAVp
waccd/D8DmOO3D7vSgikVn+ks+5Vkb2BSgdZB7iRtPWEHVk838RyRdrNYgN6a7RX65gcFxdF2wzG
Y+Sf7+tuCfosCk9K3HUu95ibbkBkq7YP6ADfOWiDLHWiWyT0D2Q4xddpAHoxl6xhlnX+mRPjuiBG
I7N4JhyzdffWyNm2hXwbDG92zYpoZkU1H/FcPMyLZm1akac2J+RSpvWzGljnJjQ5bDtBdK7mV9bY
CMIF2l3doJcM8WBj/okDqZjPSCqtpecstzrSJ9ZGHZu8LrDWnFF2G+gscPGJmOl1u4kZc7CmRo3j
uydS0SYDEZF7Mh+B1gW9RbogGRHvg0Avjp82NeHCWPO77VZxoKPJ9NOBUDdPVtc+w+rYUNUph0y/
3FE9kBIaqzF9qNKZg5UvzN/MBYHj9aAZd8mhX25Gx32XK/bDIZnWYwbhZTcoxprcoyqOCXozq8lX
sntPs7a4LS2sjU5aH3VL7vGssivd7mMtoSv1a/lRNuAjgd29TWP/lz1yLypumTy+DXVf3hleeDsh
bnPyjPzljRjPen7Hbf9ZYd0KxEAhlhYHFqXFPm+69yEbfzo5M2Dvs7uUqc+h99oPpyKUFxcaeGEy
cNDSd2QLVUz+gGlQnGe+6icvWLOwAuDB5w7r0ocDxeqTgYKviNloe35b6TL/TKjqH6zMPHNuXbgk
0K6SZxsmiHk9dE2xQeLCJBhv6QIEecVKGdzKAf1FG4xErW/crAfm289imLnGagQ5mWOQKwo9BILl
zOQsry56KcZXupFTZLtY0KwI+ptOEeYmPgkPTyTyUtaa6Q+PCErxrl3xUuOQUsxrYhoWViBkEJuI
EQ3bBGGSKb/nejtBw2X4w4gsqMs8ocdsSPed48RPPPFQhsnCLIv/NcfywzQqKBn1YzZovLPJYPhd
ZnyvqnwoNJdlJJh8uORjRVNxmK361h3pVHTlIIQoXzAfY/W10ny/ONeqIYEx3yADVZ4H5TN5VgzY
QdJtlyN5y2+WOngZwz+z6A3Mmkh2Mh31hLLAbSI0+SRXCxk4I4adWcVQC5b8Nho/deNmQZnMh9hi
d7qwdSDSycApizCmeMwQ1PlGM39aA2UbTmuEj4N5mu34QGKAsZtnQpUS3ssiUvklSxmZJ7VzUh3R
ZdvjQcdS1Pe9B5mzL4tbE8P8bTosAlBE1aKFXfzQ8NDMMh+s2pEqBbYZQziWn9GQ1UejAo28ZoJA
y/62tu3xiDr9PhHhi8MZ5ZcGj66MvuwY7QcTwGw3Ah88aiN/weuzwfooGcw5ferDnGNlKmsfgUaD
xtHwTobCllq4LgqRXl7ixETK00W8+gyU+hIPXRNX6Ehi0Dp9avmNs3Fj1nM5wkJNu9U62zT2Siwf
dUeSoZWk+GWyiWH7dEM9MODdZgY7VAtxISJ84ifc4gGytG+k+pYbQOwrUT1NDboAurCPyErKg5tO
yMLnoA8NcdEOHIQJu6i658KjRmzVFb6ii+TCE0dObkTzbv6O3HZvTXax763kK5cT9p8MFIy52vfk
hECddnue0JGhumD2muOrYRbT5Rg0V1j1zCVgqeZZ5ff2vD5auU0cVX8ib0H3Gyy3gYyYedOHpaJ3
/BFYSdp34eFFYSXGMr3jT1v14xKpdyDDbK1qxC6LhgeSUIcqFP8dtTxmZ010MttDNF2eX/c43Dvy
ziuLQqDp7dW3COmEG+Q9OZY+5TlrE2Hwh1es0yQ/cdq6vAPZTLeCS10gekgx6bh0aSX4qgDw61P8
x5QRU5k1GZmDR1vyiNfuTDQFJjduI67pVOr9iKBoNwGvccsCo18a1ye2l4dqLV8l4gHGZ+OhtvJ3
AcTqeh5zp91lGTdTMZSBWlt9cG9EbeJtYrq0diwpsd089YaBDL8M9wreVbBOEAxHkGNYEBauueSI
j4FflWW/Ff09Hl3AgjVo5+V9rPKQ2ZqJYsTST/jOSYDjZ+uzBwjCIvUeeqb55N16PSssc8qHq4hk
cQibxfaJrfswEaqFqLsuiWD1RBoXf3ndot8y21d37l/EYim/aSrmYjUkdjPEUW041pGDBPDEZN+t
BOYGdOLxvF8GgmcZzwQAfuiRaDaYUwHIaN9rB2lEWZxdSrRLTYU+45E1UXseJp7FSRWfaSK/GtWU
jN153WKtPtxadNj1QX32HJljw6PS1uynelXawYQ1hx4pq4LR8IZ9yiKJwr1+1vFMBk40PTCfv9GY
iYSglnTw/FdhyBw0duJjCxSUKLMPMDC3WfVnJe+nGctD0er3uOjvTLQzR0tmH2Qr//DJCfaYreeo
pPcL7fFpYal5GiPvJ2/nqxUysir1L5v9ZRi2SICGG89mwpcN01O5pDeGWLhpB9/JEaBlCsVqGGsE
kBONsIdWKersdxOplnTa2q+262qb25bIyXelbmAKyRlAe2Niwo6tu1gQ6JoMglU7gW1H0Zl6J7BD
JQYSuyQjQ5eR9d6YElx/HjHIpXVVrcDSLgK3QGpUuoKEGhuImjLmW1mzq6g7D4G9Gb53MGD91bTf
E6wJsjapPNb0PkdcuDOWOLrjC+zque6vUC0fcAyBfACnagM9Yo4m3zG7YN0jK8rPGtDA+B+++rW7
TEseBt08/OS90TIAoCjxdPZq6sY6l+FzmRgEQjl/C8erLgS4vqO1KWBbC8Tnk8CKt2xxqlx8lGkt
V5BBbLHdZ1nQoLwi8UP+GoGI7ZXomN1yaIzeN+qw81TyvOaL89UiC94it36Bl5FBWm7c9djVNAYp
3A/bfIxM4uM1mRLQVBCVpy1ezVU1n2kVMjzIX7YLjqE4cTYJYMAjh0LQ7Abd/y4l3mk9MPJMLbBd
8fRst8lyzDB31FrfMJJD4VAnFw6Yr64kPCZukbcrl/l/gT9Ugbm3ShjnhqRAF9NbmxuKgZO6r+Py
EcXhu1SU3rXVTEdSwlN/6KxLHoVUQtK4ddmjtBgzzB44QotnXKGpc+OQAV3I9Ktdned5FgVACpTD
VUbRJDAeW13xVg7MFjLPes/y/Afm9bVeh7ekqMC7xYSlAP/l0y63HUUW3Nx9GyMtsExqjBlrIiOD
b7PMTCb453QZvkrN7Lv5dkjA8Z2WTlO11p1oimtq1NUpWYuvWvc3vYcmctGRCc0U3uW40EUl6Ld4
yrtqP/TmgWNvOI9GeF+67ltMWeUMxq829NZ9jkrFdzqypIvkl+3grgFQwUCiOpkog3fmWTVyxjA5
IP2irfb7uQ5sndxrqK47RqqXFkNg5VbQoDPjIrrl0NcFzClXa2g93s6b8mAepzgIK5As8HvNgiyj
rmFQEzSxIfiCWNgE46UhOUf9KvxZWkTNlPoHlV0c2KvgV1jkD/Usg6moMS7kmkePNQZbZhBMaUAE
G28g3Ba+bn6eY/dLD+oyO2znJg9UX0anv7dNdvEDkISrQMab0UOhLSNdb3HMqw6j8xIhgSOaAnjT
pP12progVuHaK1oCZbA1F0b6PWnDwVCOh7jJ+18zz87BkvycpVfUaGFqkH3m+pnV5BqVcZmzQqbd
U8rQqHA71ontVnG6QPRbsGtYijhdD2OD0LPLaNwJlFxPlvNVO472OVmzfcFEaq+cSB6NIXvvbBMO
bRKXML8gcpUj9w6Hz96ilz7IEsh3UqZBkoegRQjO2nLEjq5BQKFdE2xut5Sw+Z92ixkj3Ih5Jttg
pscWSwenJmoQfQ9Jer7kZOLz22uQqey5nF1kcxOyZQYNXOslkBfLDX+DZtP1+9IzBvJ6irCZn75Y
eqhgkf20mgK2HJbBXWlCD4y24zniAt8TkhTUqfucNaUMZvQELAmpyUBSBqFqHMai932nBz/sTJBk
5JbhhkW6l8UekZqcSemKuEUA92E1w0MJIHMHPYc07RhTLzrUaCd1+KxYWdaVLgPGge+FUTIKmpkw
tE+TRPSfxfFml+t/dN3cl6rXTLbWgZHiekrbAn2sTiOMXMfSilYfVcXiF6I8C/bUF2WIOzFbb0k7
AQcowsNijF/8Zo/SM0x21tvPLQracfgMcyYTcBLwyI+ZlJDe4Px16UcjxF25jJZPUI6J5HVGVsh1
WUyXig1aj9Rn7w3yF6sdbBwuvp1BPE/hC5O2zF+8b2Gdkb/HBkZz23jmF33KjPoNFtj3Ouq9NWx0
HrpJq2Ht3hClu0P+hdQ9fY8dHj0JIJZZhkVxBF9inu2bDs8QJmXGj9XqQnnBZtnYkOPMIXsoHfuW
qADqz0rz+Klvs2OxWXklersxvG0yVO9bOzU09CjyFRQdGnSNwomXkD59P00JwzszLgMLxRQML0Ia
K1siRxPfBmcjcozyvVrzfSnZMKwzqp3CZR/r0ATH6/cY9YFTFAjkBN96u5o3adOzQrdf+5Bwmc4A
qul2fxtOYSTxmpYzIRY9GoxHUFk/6aqOeabdSxkSZDX2L3RSTgd7xkEdoNLa71nXGF11p01Gm9ak
7ZcJ3ESvwDKG1k3RFAVzv+4TGT3BJG7kq1EW1xoV6Fyo9JCPmjym+hBDLzb4ZJiHTSBvUliBBIju
S4eRqjdT2Vb28u/oyF3sdVGwzprcuvQaj3l90Oyu8Jt7H5mIvlNbv02IqoRXvTtIeSL1jQi9CEYL
3ZxlXNI6x/tX1a9IXL8QisxX4Gbe3rPll2HLZ+SCWFHA9iVrCebT0WeZSIqfLT2Xh47jhDPGsd4c
Camvr8HNxbHV+SubNSns4jnz5m/mqdhspX2bO+htuUm/l0oa+5VRNEqdER33OF/SqEB6Hw1/ZoOp
OKPm23b7BXH4xZuXIT+6w2yRB5nnR6tCFIYnn+KJQ6h1G3dvYq8/wds5TPX4NJAti16cQTaGiqAq
i9Z3R+VdZljn1soUH/Ej5RNSQ9Zbx26TZZjWdtzjk4k73u8qX52diLqzWxnGrp7WF5sslKidzsCp
UAJqhWM8HbeTkJGikP339NvpUG8sMcZHQ4T6OPBU7TAckD9MnXG3zDCpIvwxwIjqYieciiMqr7FE
ceZPXLfCFJSM6YLdG9IzC/j+1ZvimYomm3Zu1s2oMx0/LEojyJM0Jg0wQy2PnR8H35OVSnMXq0gg
6hkscro0iGOeOBZa9xiWrnnNLs2z+KuKKSLclCYsxLG0W2/zZvw1W6xLStRgO0QcwGgHQtjGBqhX
W3Aq1qBDSOf6ciRCwqxc74t8lTTsU7/BWk1SIn+bIwIQc+2OKMqTQ42DxxzK1O8pOBjaekEBQfFG
mfxALL5uQGeNdwQIgINN4EC4TaLiU63qL+CkdCY9DMZUoZzqNcer18k7VpeHuAIKblYoR4oQskFc
oGDSc3Obpeurbqtzkyp+Ot3zOKZ3KZWAmqfkBhVKUHiDOicR5Yvt0DDJNv5GmPNeaAvwFAyAKoRU
YFo5KHgkGYWJZNL1QnJBcJOWnjjjdSHdF1pgsKUz8T5e5uRdxKAnmpJpgI4GoFSgbauxCCpn6uiR
9DUZ29dwwt/dxqdMM4wrgCbF3FeHmUgFglPATxns/XmycTRVHoTdxvuTL9NtMjMlbFCpM7p/dcZ4
g3mGCbyr6hfJGKwlI+dM3NXeKhkYS53AlJtmUgKd6swWR4kNtsAv6LEHfdHYL/XyHkK3RwCBdoA5
q5hRujl9Q1oHOKAyjm+m5Hfo6vpcL0wjStQuhvdE4GWEZxl7BM9dSrF3jipGpxD+Ga8u6PF7Y92P
AxnuSZjskQ8W+9jSJd792ySKHzY0Cup/C+7ZVjjMcrimIduTpqaf1nO2R0UbAWVMyosrGgJyyFuz
B+xK6DD2tdy0JgPuUdDEqHSpsELUuzgbURqy1c0iFMEsgbebsr80xuAyIYtwrJaaNhL0B8S6v5Ar
n2gZqOm77gz9YIeH7ClfEd8hQNqsUCW8rPLcT9Vj4b0yyNsYZiYLGK4PI3SseyaFFHNz1fgo9v62
VvzVTihnkUXs1MSEOesHLBs2g/Uu/Y4MNs7aYT2E3mE38Y+Zd04DqyHrYxETLYN8l2b2k+czLKYN
yjYMLfwCJAyZJ6ILetjn1SZAl7V66mBXwCeF1hkbO0NcGrLKhGJXyOIEL5Q+ocDUOMEvr4qJz5Ua
MDAMVpitOqrE5nEDKWBOEGIW5bD/ntZL3SvtiwTZR7vmSH8TQJx1ebYyb7wxl5yAppfJBFNi62F9
ovhdnzxQTnELX5OdSYr8bfnH5eXuYuYeEdiLg+VMt/Ngh75Kc76AseWMAhL0mdZCK+1oL4dhPCdu
/adoQ94SpHwTABd01iBb+hk5d4tmMjIqAD5DdZwNYN/JL2/obrSoXbr1+H2q0aZ2Rf5bqPbKjvEt
l2hLymz5o8GV9aBeo7W/bbnebFSxC4RYkpTPYThQLA0fuWbTGIZ4lTLtwaWa6U0S5b32afQ4lphD
io7py5Cr74GSH/ZMzB7b/WimEeVhUbPSY4C5uf9qfGUXDNPBII2nLEkP0MZvZKaBIggIKQB+owJe
VtFPtxyVMw3UGQk3emx2NByoXXxCzRh4aVLsU4NuMEkdBgRr9cdwCn/pEDQ30n3RTvS0yoSQ4RnC
ILf8r5ng05vS8A4EiPdnUAzbRbStPFokt853PxnLPsQCFMTZZB5jw3r3Gj4WwQR48EKa5aR7sAYL
F2G8TNCv6ZpzC+nU0H1Zw3Sr0BshykN4kFn6YiUdsRsmwN2McpW+oAxswUg8ym+nPGckMWjYdC7t
UDNF7waQbVxNPOqx/D13vLSGNrmglAoycDOXfq1+wtQOTyHxa7u0Nuz9yq7Tt5XIr6lDZtO4DEHd
c2ShEzsyNrrwxj9aDUvjpuDcadiuxbXBlNF1QKmnmlPagtshbczcTyXdrcz1X1eGWKtdBd+t4z+a
mYBE1cbv/QSeLDTvB9Mmls3q/8o8+QiTWUOdkJfQGoGhoROJlUQyS5fD+J6plewu3nkqkvUaIdsN
YNSpcH7wYp7GrGRit3h4AEwNfBZ3J8Y6FJRMWjOiCBUSXSJQHyN8ldgNigK7X+IeF81WzVn9sYaz
oQo0AyAfwUiG5q0TIgwbGGewaskjlvBtfPSyOX7P/0lo2oh13T/LVGDUTkJLi/k7g2qsn4uJG7qu
s6eFnDzCAUivqqL4gCGBGdR4SZwBMRdqfVfiRpT1NkvdLzP0UVM+9V17XmyUvq5tYV0ITeCKRtGc
FiP+YHoSFK1xE1XeJU0xSYpUUFtgCGAHG52dcap8/GfxeDt3/WeUJE8GjuxzgSp63XYnVdzO+HY1
vt2YipV5NbOMJTtTmz3XVdGfovYZVzQhYXAxYrkJoNnQLxm9ajST9GEpOpYZwE9VJ3fKCGNCAuIv
yxWsvo5Q74qAcdM+x06MnS3dN27MkDH/NInb8JORVgrCLVElKhAldgPb6qw7a1aHEKrHBR0ZIQxs
oCvc8cWqn7ohO86WB3IRbJHu0zVwx+wn8ajlS8Ep5W0SH8t6adaVTLno2EZ+b7yFAuVDaIUQAit8
5mHC1iXnUloafiVsq9tjlRNlFSfs1UzrvhD/EEmJObHqgQqDXGK08yTY6YantEGLOEJoXaP9Cp4x
qGvN9DyzbjOPgVyyvlk2pO+C0YWLXFCoYd9RdgNP1TcaRPpdXslfVGecURSBF6ql6THOEMnX4Xxi
7TjuIDfmR3rmPSLp767OBbbW7BqtFOFx8opiEtundmh8Ia6ZSEhplIiy5mS8xHAERgsAfU0gQ8Dz
8mNGHAxuYz+lqFHojr/jiavHLpHIACml+a/qL5i4XGlwP4I1VDfxKgYSIZhYL9wM4ZAMwWps+jUx
IvokSba3v43SPrdEKk4ZVhOrL48VuOfEgiCiR+N3n1IrD+vZM1jRdduYBK/SqbPKFYZ9DpA7JfBL
xSIgqa676Wdjb1lokGB9zH5lHpWAuleJhGxQyvSod35NeUKepvczV51za6FxNVu0HBlYl2NNlmD8
NhTxpeHejeYNO2Wsf5QGiqvi73obrxdDzrTdF2NIDlbTveHvYEpaHfDyf9SuW1z+8Z79P3n0/j+z
3ynCV/7v9rtzl3/+x+WzRYmM6a7sEwD63//5P7Y/9G8LniEc71+eK6UjsLhtbjpSaP7twTOEMv9l
kvQiPNKvhOnZ/8eEZ5j/spUtlclRYFuecgVf8b9ceNu/c03vH1ufLW0pJF/zf/1PPJDR3+q/wpa7
//a//6McigcqpL7D+/ff4rccrZkkk8DKPSRNy5Lmf0v2zfRUGVHmrffDZSYWAmC83ZxyRD3i2cCo
ZL5NEkAClPsPM76nIc5IriA91nicuoeovVbFcSjwenT3YwiWJN5l3U3pfcrpVRQf7XrdsIQTik34
mOH/5u5MluNWsi37K2U1LlxzAI7GzV7VgNF3ZAQ7UZzA1KLve3x9LcRVWYpUppT5hjVIZt6bahAI
wP34OXuvHcClijdWtSnabZbcmdNx6s99cqjrp4AwjvDi4oNg0NZ9KxPSII6JWubhbSBPfbtKnIui
9p4x/TiTH3z1PPel0o30tmP2NP8ChL/4W8fTFG2LYlPry6E5q2ZdqQ8Kz0z/oAiFIIvqJanCmx5L
V9MecbSz7dAOoOnmg2DTvVvHuBTFuUr2/dIqn6v2mKR7Pd3PcITxIMki7RZqJLgSReKuizdGse+r
hzkhcWAa/CATRLLck53jniqN8uzBlGfhPPbp3/Fk/9HLdgq/VDStvzf/9ca5ev32v+TkTXJwaf7P
v/xVb34Tz8yPv3v5qfn05h9W1yf70n6rxvtvdZs0/+/xmn/lv/t//ng/wDt++9//80veZs38p/lh
nv386sBj+zdeuOx/nD6N3379jT9eOucvhU1VVyCNFK+eK/7x0qm/hGPrLs5X/K2G0HU8qT+cr47+
F68krXiX94BToSAB+8c754i/XMPWlXRs7LKmpeR/8saZzvxG/SMj8frHS9c1TFPHX0mWF3/Tz7nA
2VA2VQLxZ8lkleA1OS2nsDcXqopOqKt6ENIGLnsgXRUZfIt4dqpjY1lw1P5gEl+cGZjs6T3f4MJ5
dOv01StgbKOUK039rowncOQ+6EHy1ElYIPI4czTKl3uAROxKBe2DVoyHabxNk+S2moLvsUrOnp+9
soslXnSBjHVb2s6j4Q/3kdbsPSv+XhnRbVoFPhOyB2YdNQVyu++84LunGFhBDaF3pYEHqJv4Rpp0
c7XeoCFUNS95+QU7eqMefXO4d7V6PxkAm6owP0rOUJOSSDy8hYVkM9JOFnYT32zvTZ3mYiBJsQvb
5F6LjIfBa04p6+smSuaWBuiwXZd2Jhlwgsa4biebdGhvdDBBdHgc6yS8gA57Rx8u80cUKmFenJLC
x8yb0ffN2VwXDXs4VtyRtgr5PwNwCMcdXpDBNSjfoKGRPbXmo56IgAUJXnDViM4/B/43UF4wCv3v
XdV/IBQdK0+eIR70F4PVbrQh59PTL4Q7GKQbEPLP1GfWQYG8NgJ32F31/VQpYhOaw5M1eOMRfuN4
tKv7AoUFpP98Y5dMMqyJW+gEwNpHBu4cK8h4Gl3q7Go2SXt6trWa9GlKkJyoaHrJTeurwTR/UZjG
GWW8Q0diRF/mxtuI1se2UQ09HLUoO/kVkyd48CF9Naq2XCbtA+EjT2Fl0vpu+GF5iCWGQz33YwIV
3VoGeqDQ2g5W9ziRhTVNQiwMoUCPDR+SZgTUXQZHfKcYf10MDW3W3odh+IX2DEUKSJPi1KG2kJ2G
Y8P1v1SQy9Q0gmtQN0Q7cYBTz6CbFqn/dU5HN/vugwFAHKA03bYBuea169rhw1mawwqhb4wiHTBX
WmUGwVazfHlIDpDlerIC/fsGW9IS7xaMpFbPlgl5XJFDu5D8ia1rM8oZNFRq4xKK6xezY+LXCXE2
OeMsHbl3hlHeIF9CABLPDqgOsKfqOix83fOY8+wRKQfQtJWnTKZijZULcOuMvgg5NuAzIjM0AF3v
6ehNj00En6ov7YehRtOqpXyUSPbV2mGDmGr0fJMeOduceGHbF/fNDGxB5ILtNqi2tHaekZ98yDtG
dJNgnDNFxbMwZtOYeowMHu0yIvLG98oL3VdYWtmXVmAgZ0GgpmB4HVT1TEYD6eHVK6rpFxg7r5Bh
0Oo1kCh06e8Lh75F8Mm7jgFVbCxhYq8m4dKPjXH/aGF772NUv7F0az3/ZwBTvm4n72yGLhjEtoGy
ztICjAm7Pdt5kSYGaYEXeJ+IgUDIHzD4b10xmJtOtNcY8YMZI4K1KA6w8nx3vIxQrebOkslZtv4X
NfG5kDrBg+3dB402yKJMaZhn1QzzKflGJiHPWSnmEQalCoJSdJmMp0WkMZBDnAAXNoVu3mEj7YJP
ZY34NzyGPuTAyFOfOiMhA9qs2MRl8YjqkBPWRIYJzYBzU2ExEIF4QhJOCgxiAE4/7ZH3+L5ADrIA
4vst6yU90fFJ9/RDAY9Un1V9KO6wd3nAX4aQPj33i3Cth1A6HDpJzkAiezN6GSRNwoXyHEynTMmt
zgujvhFRWS5jGFk3w16P8SXZHs16wCMzSN/dp2mxlYRR9QZaH8ZJqF3UqjKzb0P2Ka50nL14QeeA
sy+MY15VzgtrZCkDnuxFS8c5bdd8asPiY1i67n+DyPEvS4v/r5Ec1Az/+kywDrPkU/b1HZSD3/J3
cWLqf1GWAL6A840lxVbUBj+gHOovixcLhARnAUvwq/5RmnBSULaYsyAdx3pTmnC+cHXLMV17Vo2g
gbX/k9Lk3VnAEcKwHSidwEEcuCBgzN5WJlFLLlkk0U+nVSR3peWSXc07pcfQZ2qLaCganctKYk8X
5VOkmcwRxrxYl35HEGBb4wwl0xATl23+IY3XeA8LEUh74TqYHKGkoXOlb6+sxdBDu4YIPlpAe6vp
h4sZ9HepdpY1WSMSldRhMCMiWJvnFnXPq26HSxr4zk7jQ4hAkSgBjaEHaEAZEG6RsX13OuGdctMB
oTXM5reZCMki5S7TmrGvYVZMvnl186Abzj89Ej8OYT8fun4JJyXQ17Es2xJSUBu54l3GZ2AyW4nC
ijkBJ729wP9NBBG+OfwLGW73yTpkeYPhuwxf/CqI0Roi8oN/PR01lWziuoKzrenBXU+sy7Qqea6e
coPOfEiIueAOHWItjA512q3+GxfuUENTWoNsgajx9msQeu0NKdbLlY/saMl6xxDCR/WHDQG8mUlE
pdZ/xZAZLWAYqGDGwzEAjTImTqkmN1PQpU+14d5DRt258XSnpYG9abUWC1yVPySnAZ/N3e+vWX8f
qCps3hCOBKC7HF4s9a7chgyH40CjIFLUJvWovsBpYoLVK4SrM+MMZq8OdALlibKt7CGKbDS5mDZd
zb79dx7l98HSeC9NgkxMQDpSot95/5LxzVU23zHKRySQvdduxzY6RkSCLaQbtavMq2t6RUwdwpBx
Vdan8LA0E99MMRwRME10c4W7gEJ2X+epf9IQTIc4THfZZBxB0MO1pKz/+Pu7aPzTq+b4YzgWP365
i91gkPpTdFz1BHN2sukQ5IpoKH9oKJOKatpFeoz4Mu5vayTJPQ62I0EoFMZpuRxHcBAt+TqTAtNZ
2vs66GxAGqDGs/ZUzgEyIUqJPzytcwvlp4PWvJw5jm7aFk0PxzAd992iYUP66yqBO9UtZjkWm3nn
uavU0p6EVUwfGP0yfqyD81TrmNGr0qP26BLtIQ0h5Xoo2oq88w7V/CNT5pcrSVzDb31H7ZRfbFXd
MyKsnskzm1E+RU4Js0mF2a27oP6iRYX91I9wwznpuTDptn0HXCdShbGz3Rx/X8v0s5yjnmjdZBtm
FwHAH6qO339z+sxR+sdx8++7oDhtSk7EusDt9PadDQtGI0gJolXl9Sm9k5H5aQsmTa8Q6M9Uzr/j
EczSOvTOPLS3tYvjhuHtCOZm/YeL+eUx4itRpsMeN5+mLePdysdBLGxh3ICGkONwvq7blm9lZ5WS
NNAH3kFm6XBqLcJTA7mLglzRf2d5+MNlvF8TOM5Li63UgIRmCuHOR/Qvn+7DzJ97ZP+rC80y5Etk
3Gb3BlI4gLSTivUlB6wFMiI8RUH2tS9C4zDNScqa8XK9Cnqt1gIajFz+/nqu7/zP3xHXYwuYWtBO
2H3h9b+9nlyI0UApJ1YceGnW8ytWYepwQGKqC4l2cADYheTHLhCQEwGmO6gfzTZ4MAkCJWM9OiBj
/hyyh26raDR2RlnyqWQIw0Lp+wHiBfMpke+KkEhWM/uMg0AyLrKG+9x2vI0twJG4WjT84TY789L6
/mMh+pOGkJZwdPnuBUw9XytFk42rfqyRstgDFe9Gz8vkeSbehMj6ODIVab4YaizWps2YCzDeGcXo
2m/alddqiLojRsxxjoOwHUNdLHSAVQdCE84aZrYsLf14n+bxk57jlDB4AxYgAPIn3zJ7zPYYugGZ
9AyiKoDKuZ9p94SYL4TCvxcwONtpolV3WMJhSEz+Cb0dUhlkKGtEreat4Lbf8K4ipogIdunAjBy1
Uv8eNZ34jOPIZ9jZMW7vGZTMmjjQQisH+eZdKcGzOoG1N7w43Rsdjl+X8fyN8LN27Q6cVi2n2PqF
1R/qSX7U8Swy/IxMAiYZB9nDVz0Jcz5c9jFMSsKxPY+cxtGhuep4XFZqpxuNYy4cR1LkDUK9GOha
xd/9/Det4p+rFPPXmovKxDYsUxrUnqwcbx9KzwoGc8gR7UinCDdeBPupnZhV1GGABqbrjyj9xp1Z
Rit7wFinI6XW+uyxcMYzKWDM+6QW3Wt6aK0782uWTJj0pPIOuoZ8ykkYfifFiqzeFAcWkYSeRelo
d81rYGufGmewl1XSRstCIZ7FOONsRFR9cWFCgjqJ7pnOo3lKxfQkPeNsReLhD2/k/Gj+/OgKgxId
FDIVmkWxJt7t0mYhJDzU+cPXM1tYEXPsSDDHXZo+VFzdTZtZ8XPl9muBMBIPvm9t+9xECS26PT4O
1LSBByOjb9Wta0sYakaBuiqtj4bvRrdNSRjRHy75/dsmOFBwVRJ4H8cIZgNvvy/k2iVyDFJ/DFHF
R9tI89sgxAYVuy3tH2SfZfEh4JH+rA2NukHXpi2LCtlLYiXNQ+qIO18Ds6MZPdtikgSveeSfiOWd
9hLZ8/mjT4DwUXhJs8whPz+q2Hs19LK4FyBO/vBJQBO+ufn0x3SbYxK8MkNBipiX75+W5ypj2a4T
pKvBmLFkuIRMuBlOxgZG1Ber6sZtWUT762Opj+GxjspbibrvKS14UNtK5rs88y/FKPo7q9IJ3w6K
IwGedJ96d6PMaoA3fAEdUXxMGibNSvrcinmBTBJxhKqibyqYQbt/Y+dx3+88lP42kl9Tt9y5Kn3/
UqV5GQ3pZAYoKW2x9kcsyRp9yrUtCnuX5x06oAG1nhY/09seNyMOJSc52M4UH6nOFHpzlEWJisQd
uPoPxjjhAR6MQzKm8VG4U76IDU1/RIPyYowJ0UajMvZCj40FFzXB3IJ5ZEY9GLaQ3Gb6dRmNYPJy
DlizN6bOu2b2udwwhJ7Ow57U8PQcmQOiBxdgDJnjuKVREqWdt2Nhijaa+S2pO+vQta11cAZE1PHk
13cJZ8SbxhDw9moH4WPvwY9jFK3oFDGZye1lUtj9KqqJKNat+tLMf8/EqIteWgedaYJVpIl4nc9F
Qgc1HKKzuUxSX37XuuqgOJUZtvViVhTtfejRt87KY5jjt+I+bZJeWiRa52g9ZtKs3YcbzDF8ZPKS
qDlo+BylVod/qLOM9yuGybvHnA9lqyU5yDtzHfbTQ5uxScsmoL3ML0N3lQCewKRlRasUV7E+kcJd
Nuk9WTD5znT7gxotc9coUjQZHB6aokT1PmlVC24lw7KhYnPDSTU88gBvoSmM23iITr9/z+bx45v3
bH4YedeYQ4Kq5b/fVWNlKVpfesKHp4Z9wNQzEuAbfeuN1Rz0iaHY6vGCFmh3x7HZX+8kyr6lGKfm
DlYPrcV8oos/e2K6KrxvjLR+qnJ5jOrhtZ0b/cooB94617jQk0JVgF5fdORhiwphH+bp8juOgsRQ
KMv04lC11usfPuG8R71dxjm0CRYThj1A18x3FUgp8nYSfhOsEs9mWdMnp1nq8MPPRvdZxNh6qehu
VYnqtVcVkUxRQUO8BsaQN1sHsShzS7fZkSvAu1OMzvK69c+1NpFSGdthZD44rCHnqQEXnVQBelOo
BOvrUcENjYuVimXKqfdRdWl8NyU9TeKYdrw1xtmmr0si3nwNlkPaPP7+k8v5u3v/yam1FQ0d/mO/
nzLlsUv5aoOPII0lWA8eu2uIQGVDw6RcNio8B3ptQG732pXYZ2RQXsamusvQAbEg1UczCtLjJFIP
cpBlHbhete8k9hcO6kiEmVzTRlYzucJdVT19h8h00Rq4E/k9Ro7YoUzVXe2Pj25qPDRu83lsHW3r
avDR4gCUFB7AONdBkEvQgXMw8kLYdrArPAT4kYqMrT2/twmb5iYP5SrVcH79/g7p73cZGgPStjnK
WpJeDFDbty+s0fWGrE2gJjEl19mYyLJ3sn7XNqHchV32bM9HkWlc5iwdWNnAoWEjVqV4uYZQxJ0a
XyPItS0+HN1Ih7UwoA3qTer+ofn16zmWC3WVwTcJv9rV359jdWJaRZePFk74Dv5GDxh9e50jGaa9
7Xl0BCDKoG3ilww3wTpXw4ep8YqNj0Vl20icHe24cZsk+FgSr+loev1YRZ5+CrsGhuj876URaItm
RlFTocBVj0sksLV1hB8GYwfYED+e4CWlR+wByB4HYi5JqgMWNM3Fz+DGD75m7LOSsQ2ZNPYd4EL7
T1XBL1snjRN2N3vu5NjzjXj7fWVplJdhJaxlNzcYXYcJnyo6pMXhC9F0BLfmHODrGjuvix8I3A2Z
QEI5t6XrLBMi6XaaOzyjKQXL0erRtrHEIvFL6wjXBc5TdmO6rVrX2XgJCrdb/OFh+6UXYZuuZB4t
pdDxPTjvHjbfrYtRLyYH+/3o7rQADE/mJ7vYooWWSjm+0DNiWBUQ38y39VEfLfvMJwMhWjiksYcJ
sqAoj9ajCtJ1ihj3ZcCbFV9Xtd9fqvzlPs+bmONwNpaWMuae8puNTEPTFoVEZK+ses8krA8W3Uvj
1hJ8AMpb18/7YzIH1k2wVh8KVLsBYmtkfegoIA56Q/JoV9NLJEPvvgmcb4NhiG05k+8Qp7Exq2+d
2/t3zfwD9UY+6PRu1QMesPRxwuUBta85iqwotpX03FuyHmYFSdTO+EA0hxADR9dql6lfE+eZj8eA
QHvTqOyjY9u4Yiio3KqMjr+/KbMQ4e1ySvOZ14mRPefQWbDz9qaUhbJSc4JxYoYZk/k0NlekCwJ/
MXWCWFzvkDbP11Nq0DnE+LntS13z/MUTY0GAFn3S3/W0V4grJm5A9iTE8q6kO7sIzg166GujsWxx
Q/l6fZcG2TdOoNbh9x/in7VCkRPxpfJRDMqUd29Q3w2WOXDFSyUGnwN4MLPPAs9dRE0F30BZRAWj
UF1cO+Bi4BmdPBM8UWQ3Wy8sSTRoTfGHY8uV8/1mo0LrRHuK2yotnJLv+1MxiushTgCflJ5yj+gb
y3tbuA/X6h7O1XxIw/854JYr7PIpd0ZS0sk7M3cySj6Bie4219/otoa7riqGeWHCicSZj+3aNEJ1
hWC50l0HpMTQPZt+5R7nU9/RyAP3aEKGvKmNPl6HYcOonQRPhv0cn1ggX3qnRMs8j+9RmJ89L0JE
UdbbNLTcoz8hsOhal+N6oT01E0k1djzzOkz2Ce+LYzb1wXCM+uAl+jfye+rtNKI9N9quWNmhmx6T
ecTy++/3nzRpDeZKlJ+mrRzduj7EP5WgZL2Nusm2BvsGBmZuMVmNhmRaQDXwFq2nqkuUW2BjuXPP
RQRWVnWALwwku9cYyxpJ486v4xFtthkz2MyCkxmTZBSWxeHapXXarcSR9oeV/dcWJY+A1OkLKiER
or2/br9ootKC67yM6ULdD4bDuBjBhD/NaKhUVnsqSBsdBIqQUThqWxjixZ78cq/M9Iey6l+2Pf7p
xVjSFI7UBYdp511RLJyojbRKt5eEKgOawNG8GNNI59lCgTmZnXMbzpWT2TWkvI/gspo0VqsuCeJd
XuCV+8N3+n7hmY8VtCKuEwMeyxnj//Oxwje01G9zl4ct84y1CjGT5eVwzimWl52lnsiOUOhYXG1l
mrW7tVxMEZ7otteyVHOSpeXr2X06ZdFaGz3wLwkWpyjHk50N9sHIgCnE0zkqvGib1EZ+iowa2X3l
5H/4INdt4+f3/PpBGCxSi+oWPZV356PG7KccIwD847myi12lr5so/IRc6LkpRbgRKPj7zqzujCQz
TrmTfvVFUD5xGl+nDjrYqNSeA0ejma44efz+Lv9SLXNxXBW3GkEkksj3k09b6xst6KA2X2sL3+s2
TR7Zh8KP4y1O6EtdVvVd0OMiA/sBTFd7VJNk0ZdNsVSwJ3Zt3X6Ns+DRHdrw4HoQH/XBm5bEK+W3
BZSIRNXBKZsceRyCfhNOiBo6vyJ5VY3OCc8AR2hEJ+W8rtV6W+5JPl6hoACfxEgL+Hm3lClKEvw5
JlN/tABg6dlCyvDS2x5KQz+Qp5q47v2M4xjlEP5h7+DE9E+eRJMOk8kkFpkolczbJzGPkzoGwMYn
GyXaKI/9qe3HcFeSagxoBmbZTivT/Fg6Lur1+UeW2w+iyt11qDJ3HzdkZ1VIta//5M//6vq/ej/6
bCKR309xeRsNfffQibo4gJ/r9hQAQo/qS2hDiO1LdbDatjm3dfHBacJxf/1X11GC1tmvnanNHg1H
0EfFR9uyj5+7eawbyAR66VhqxG0bbHBwNzGYkOyU4qehZpy/3EoD5RjDWd5c/1FHibEAn2hvGkHP
1rfFfePa8ao1mg52Fl3nqOxvwtrk8IwvjYeKOOwxEEeEY5hesWzdhirETTdRKUnmClu3MIdD3r9m
dV/Mvqv21sVr8jhx7tdLV9/8vSebSLw5Ixcj8JtxPLh0S35cqOu5B1+mr5qS9aYfDHbxaQLzFJJU
Cyl3Y+iVj39u/i56I893FSaafSE5AVSdefIiYe2R/ZMdG8tbzRijJRkPQKtifB1WqpnnDtzGSuoz
eI6UaJUk8SNHZwDVfRM+AXLqt8VQNffQ0qGuTsVlwgp1spLxxaf0e2wsNaz7JNC3PTgNbBiOD+DQ
+RpIc3ztSPT6cWmx1OFgko60CCBZ7WLJ6EtiaLgTfrmpY13cm47EaORb2KwWzMfTxyZmR8PkXC11
qzFJuY3DD5bVPJTgGR9UaT3T9lrJfAQn1RbeErMqiKYGxzzOfu2pw3/W18H9OEhs0rUn7gciK5dF
V7cMgZHpiOBBm6bhPnUQgDUH2O7pvqnK/FRGfnikF+KstUaaHxymdald3zsTiCIz7q21HwbRWing
GmnpLROpoJxy6l5EaVqumWYEy7Rn5RK6l60dZxDk9GnBZcxJOwKHSUj3lGFQb1kFKjsjaH6IFU0u
u6OlIJaVrad3ovMBjnbFMkl6FS6cWjL7CLMPTavIC9JvIqOv7xp7hhvMS85cu64kt/hw/VH22ub6
chDKa2x0oQerSA2bqvLTU+A8NY0UAGTRHVQBAszrdl/K/mIJuMlZjOnYL9t0zmc7hNDD1mQbPbtZ
8bFXyUGosbkkWXZ7lU3ERACQadnsjVLH+FbCdsTBSMK51z7pMDAXvRfpxxqHAj5ANlWp98NRoNVg
PSZgvHafC4iX5JZJDQYio57rn4pujCLVV4K4JmBhu9gwKoyDmUayAOe7zi6IpWqGeK3ray/VMFEM
6E8RQuhbjqBYiZ2+2IOIcs5BBb7OTH218p1coq1zKMcADGAZTaOvOv4xe5heOpGqDZArlyzyS2Dn
NjajMmIjlfHanAyHKMpwOKC6dhZ+WgdrGSAYy3CFj2NPzKoOMkfLwVUDlcaoa9OIB9wGwzbAmGLJ
3DlJrS023fzCB2OQ3/p16O3dWDv2GbQkj2HniibWlwE/yCmd0AKzwMKUsk/dXLkVHYSKhsETiHKS
UTxsKKEffk+BrUAecMNdaAi/3ZGyNd2mPOe3uV+N+5TqdYUrG7v5hJZAt5ZKFXDVAIntgogUnety
QOjgC+5jHLD0MVaanVl75fl4uJy6e0x6QgiKiUPZGN5NVSLvzNF8dfq6IGmbtToDpSzCzCOuWxUf
x/40Emp5GzQ6B77uaECJvAXQQlXu3pJHu8z7sboMvZ/trrOIqoZZkYFyxdIJCuQ6HGwJ7d3XqeVd
BmEJvtuM7QXKxU3Z9MAn402huumr50J1GsJB3mtBtCEwICQFK62p1QtJO5vWxoBneYsm0V3bQfdI
FQt2Z/IO1x8JSRo3somrjXRDUlaKeFylDdGhiRrTDZgj9lROpegdAnt4zI0yww9FFabi1yTIxDda
a98AbBAIowijYAGvjnWjNq5JwNx19SDnNz8hCI2hMc1dG8FyR1Dapjcn84zYp8BRxPtX4AyFX8QZ
o+kkjSYC76zDVUY71fZDL3AK5WmIIYPFpU7Jd3HwXm8quyxW3ZD1LAy0MnJXN5ckgfpbGEw9GUIb
vCWoU8Mp2HF89weskISHAYQhiAdO4i4YMazXVfjZ9XBy4fY8o3sgl86cL9RXQKwMIlLhtnerTNOc
fdmPmzYkUSfgenCBa/DH8Ek62swbz71vWvF0ba7noejWQwn+5+9hbSezTRV0PlTuCuAQyQ8YOchl
wVu4Mn08mYnO302dl52nBA7wFBrgh8H2JX2DKGC+LR4Bjdexp46nYG1o5uP1FiWm/B6HFbBHM0pO
AF/Xo2lrh+vzE9peR7Onr+4K21iF7iOpnRASs/Le9EfroZHaAkbV9T0z+7nxrVofM7nYRnngHfsS
usr1z6ldb43iFQiq8blqIWXFRmIsuqa/qf3M3FProtA2ArGVKohvbFyMN0Tz4AxEKs9RcjomSQ2G
0cn3oGP3ZGQyobZ5Pmw4SnIs9gYadLIP4SdUyXomEipKk4bcBM6+TJv3mb3rTR9o0475YVOeiuqR
AfWiGLHbDhxs7bvAhooZQDyBcNo9BsMXmHLhJudP5GWo1lq5xE1wi5CBFEo8hu43+2JmH1mjUEXc
uLiJC5gJbTYI6gNCnEIx4aAfXjviM5ZO6X9lcwzmzBFason9aBtdjgwBV7Zm6Ec/GdmIMAlDKfA/
12X0MXYB/jCuIEx+XZTuRvcoNZDYc8rQ94G3JGgSuLu+LmOT3MkimM7jUN9Wg+hXnddEDBJopVo4
V3e9gkeRFuzhONqilauEtnfpfLbO7cRIh31+NxA0u85U9CLr5LYMvXhTATpfeN24sWqfmXEYEcju
jsFJdpTRVUwHrfOmZlMjXANRe0dNfU4Q6CaOP37IvNHcDGozEsnFAZ76ALxVWI/Pgx4crYAiH9zj
wPVENn37NDuO6AmAG6HNi816lRO0uGmGSDwPRvqk1fpzk3RrR9qAs0saChi0DaVtrHAcaIWxDfKt
+wyN++J2KMJ8nUz2IUI9NIbBmfqsvqF9sJ6Ajg3EiAGVI7i7obtBTzBIBXTbTp97bCe3dr5bdnfs
BZijTv8+8yqcKsUJW+0Ko7qg2XxKa2NCFx+efWu4KGPEymnRBi3IswD9/rWcfHYn1XdrozJudAwH
e02ltybz4qkYj+ZEIFFXise4MdMFOko4gHmD/6s3oRkkihygxsogqqL1U2x9GodLDjlrml8PUM0e
iSp+uj4oSBMhXBALtQgbAbe6LNy9snG+F4CKfbcERgvIMo/Omptv4TeQcuwdJuu7svpHNTiXyv9s
td4h0cs1e+mdFwI8KMF0p+Nq6m4KVxKS2Gs3pYThNDslZ64fs/oZB1APd3ztMtKJBI3BSfUMN2/6
jNtiGl9JRNIXLFE6XmL1OQ6nz1M/nPKxve+F8eQYEfquynoUerlq4YbF4EZOfSjyQz2M2yjBC1yb
K2ndcK58sWaTxQA+c2WVrn3RmhaGkM5QtIv0aqFj5sKlqpPDUFXhhxkrbluFgsxHfI4ATDfdwc2U
+fcMc5qbfbZjaw98Fa1c8DqUCWcMjD+KUDKnLVZUjtvQ6Lay/DYW8Y0YLyDEwc0fKzWeI+wAmvG9
GQ+9okeebEwsIxhvAB4k8b2NweLGbfrNUEsa/2x5bYtPwQN5mxoFIRYhfJOpPLVepG1Hw/3AWMta
VYwfApWMu8RqUNfOJ6lkODAhmxbtlH9VDJVcZC7YJPyn2qPLe+vTcE9pHoESIY110SSM3zqkxS2o
yIgFYuZCuNSC6gWzgXr29XGttHR4SumHHvxS6bR+0v6j4Y3jTe+PgpLCutHKrjmbQf0YFXHzMe6c
aRVqTK0hT6X7rKJrhXTkSOgSNpTSqvbFNLZrDrOXoUatl6pma6TOs+VkXIdcpIQMtShKyM1ZdBYv
qw/dHNVG9VKKbGlxIDeBb5K2g8PEXvWKFbJbJv0aoov2MILTMAkt0nWiyz8gZwDH1RiKlBVaLZAn
72DcHcGpr0cjyB4pPBtSaQux9MoKWka5CMgnQGdRZxtw07uInjz0dYJoRh+CU127EIQ9JPw19DWH
AG+r2Q7VdGmqhg1mbNO9xs3LbPUceiS0Ba656qzk69hbdyJpaIiX3PJ+WFvO1svDpT9mW5oZ6yzN
byTsRARKCB4piJqv9ILW1jRHgoEm6OC/At6h8Fu75qNefBR9+hpET7qyk/sQFNQCDVRHKgMn3js3
lF87mx5Z2W4/R2B+rDD75EGZ8mGBYluv5CWESFkntnhSYg4Z1+2Vrj7FKepsYGJz6t0INp6DKBaT
GhiLP1b7rhAHzSSTqRQR+ZccuadtkVuPMBS8E9FKCZ8aVUhtAFwgmj6qHnhgbJCTeLWRchGyNqAq
2WUNyCXOdRFQRFKNZJgdE5uRdGTI6tJ401a0Ew+bz2ExsIWzbtwnHcWJXrDcEPgT2OgcsMHvSPBz
jxbJGDcWNS0aggnzCOjpjU3MjJOAKptGI54Tpy5JlH5uithY57kfAlzPtYuZV0eG0MGhBVt/dMpu
PgQyPA5OdUs2V+dSF2SPUTsHLpzo700Sox+BUjbGfnNOeYCKxyMAXpduNmtc4eOLAnkvgDhxLFjE
+t5Fso51bZmpZB3h9aKG7p2bUk9IAwMfgGlsqlY5WZVbA8D5OsSWlk5s66km1hZGojU400XHU7tC
uBaBqAqm+r7LwyflJBf0qNkG3dsIz96stwQRkRgSAgNEqkwwSShfdTQRK+7srKHGODT/+//L1nvu
Nq500bZPRICxSP6VqJyd3X8Iu9tmjsVievozpO8C++LgAHsLltpuqyWxqtZcc415T5O+uTFhOj6Q
PmobGSXTW0m21U4Lox8pzDviOCNapYvUelDzKXJYrtmAngCKmlr2rv/2w6/h3RLW9mj8zlPokxNY
SmD1zsAZPWTYD9KePOm0H1+mjNU1JjKkeCvU30qT0GkpPeGgxvmeCnphyQY1POMMCDYessuhc8hV
i3yoJrJv1pmlV6sY0iuwxxaidKZWdphnb24F9yRCHwlPuQ4/Pu/tFaP2oMIm92soQVMxm9mkDW3Q
Nhj00xyeUl8cLIVNhwDIAdB+ZRGMIar8WKbWzRnB7RV1tO5xRBva5v60vNF6jydkr3erBtSBJwmi
ANLajaPApkQAJbGFU/9Aex0WM3yGiFKmtIiO68fxn2izb93rKSy6kShCjpCezFDuYc0TfgyHg3/6
OaUvjKZrt/qyxnbhR86CGpbzKgwRgCrjbWJUqItZ9vrXzn1u0re0/JcWH1ZsA3wlpGFVjIO6plr8
1sxMTk7Y+fczyIb3fkhPZV1ugJKNDI0yqJnVGOK45mGFtgv2/IzpBvPkpUJRbsK/kp5uvjdxd7W1
ozTzAyNbOCyjP61E1ySl8zUBXUx5v8jE4DL9XRxEhkM+Lm1mzN0C1+YMUkGyQdwbU6SN7KY8MIsO
tk0HlWwKciyDUWBhcCNldNT2JJ2Chx+GoOatJKZgJGg5FNYhYRvieWCdJxekwQoV3RpCmg0O9/DU
skCPjTVECcYHMT6ATiW3paxXzOa3ryJJQVzVyv2nib81V+WvV1kvVIVUxuZ7D94fPp5tU3Qu2TgH
3KukKtOnTrGtQsiweQb9j5usGTkNS5oJ+9G6igJsxM41njuAVZbxrOe/kcbRn64cRxfUiJSZ2kOp
rVldB0CYAzze8Zy2H0N47eFT2uxc5ryNzI0W7rFnTurVql4iGCTN2wAeX1tP4yoZyAAIDPaNSN/m
MakVVGBlT6aEZBJyIumWrbr9cQVeV3Ye4zJ5HxOiYul8mSQsqfXobLyMFBvipA8q+ogOM/qpv5L5
CpIT26B8C/GqeQFXoNtCpGb8dJkQblPhY30eWHLzheDl9g3tAjg0cAE4+T6Lv25pHJxsHDdqrYoo
e8kqgg4UO+QqmhQsxNL7qCF1laQCrgy3EKsqj+Qqt5ckjW8yt+P9qqi4CKGVkcHiKG9paxibSYBt
Bk8SVGlhvtnd/K/UM6pnh27iHBUkncp16GvVT97dX7+8AH7gkR4c5/6Osw4e6ckeLiOVygYkHinf
KzzOIPQwwRLTcpVIUUKA+SR3Fpq2RsYpuwHo7r5NQb92+Nhbex0PTnIsmKeBr+A4G2uM7cs8ElBB
BC2brnpuQ4ZZk8R3Tz5u5E2v8RRiFpylGsLqKbSZayIxMF+OtXdgggsELCPNljJ2uskxOY8OAt2g
I02gVOGdir0pqx5SIcEC+ccogNHi2rDRfayV0av1nDhQeiGc1CSdtC81Rp4wf8elDQqxW6ELL8FC
+zC5XWtX9KcQELM2EWNYKbBD+oIfhzPbbjNIPRXZe0185zfcgZmtTG/4nsBpN62+BYZS7F11rcZt
npL3Oh5TiHdPOtwUcmk9uXFVxNB4xL7XMqnVUHuT+8710jn43u1X1nWI6Yset4mRUmYbzbHV0fgY
yVpBa5VrXeUU7DXl+5h7xr60GTHJakU1UK4F/NQwbVa89wt9zk6tL3elNeNQxHXUID2MHhO9JWmD
HvtXtFUmcWfM2VhxFdREuA29c0rccTuYz4C8N7GyN1OogRKkjCXyWbFr319n+hGkeZnM2fP5Q57y
2eLV/T3x6wAj1BITBVpwdCjHEGIebXXmdODieRglyldwNI75ZJCWwJzFQvfzVQ+quGSZ78KCgr/c
mMTQhBZVAiFZteLzCWaq1OYFntDlOHMRe8euopQcVHDPzZX4O8cSpBNvVFIfx4UFqhmWVDC1zaap
7T071SoagBziai+aE/8lxZ9keq4YRA1j6P+g9Aalo0g836fpC8mxEpsirSZI6wbkPweyXebaS2+o
yY7FEqAUXQoDF0bBHHBy5NCAeEjaFOOr1jaUf0TKHk1xhPeUq1RuPJhkzvDG2Z2dyN7URGAW6jIq
IoCzpGxvxf1Glu57Fx4YZDKJGCsPcYtQy0x5w37SBTXZAYbxhdThlz0rT6K90cvZklQ7nzQ/NajS
piWCGzlPQ7jXyW+VOez5coJZEC/vI7glf8Yw0zJndiJPfchGNRq3jvAQ8SF0d76EjQXeWzhaYM4E
YAIjIqGbTtDcR0EZI+ECXPIo60YX3C4HsTh0ochZa5KLgzj6tJKXDFN8G9tLZjSA9hHLXUJapISz
2d46haWZqUPofStfWKsmtFequ8TxpyyfHKbqqdyXpTsGhXi5u+NTHWAiuGwg/3jkHPhy3yxKibjy
OXB3IgKwNozTimBBL9A151haLX7NeM5WU9GeYp7k6b7VFxyf18ow/2oDj0CzjZbWCHGoI5h21bga
AXQCHn1TKYwLdc7ayb1czQZdht6TZ0CRzqZBSWMqurH5dUO3FMKnLeBCY/rMLJqnKfzXQDrK3EVt
SxZB056KLAFFMIMM09GsNqNrncQURT90p66TO3GAzacDBDwHhCRpgzSOmg6iC++t6t3npMrOXPWb
utlYCRNCwJNBAZ97Sz+Wbbz30M6UTI4VEuWI5Y2OD4pzn72EAFKDavRlUDQmlZTbAdM13fpCpt+r
GOjCkJxyGBt7OqtJfTC0Ybz0QCponS9a/bl9d1R50bLu0M72mQH1Q6j9G/x4bYHjwnmxoZt7IEeQ
cfF7jjAZVeVqrryVldWrUveXFlaUEgJo1Ikz7tAjaj/rzXObihVI9KDlXIZGRQfnMjX/IgC0hvkE
hGfXlJzshxszJhzdWVLHcE8Vsxr5BABrQ4uhNtgV2opU9IgPM1o49sMvPdtQs3Ic7Uk7J4ZUzbO5
UNGWDJTkIsPwrSG4ZGFRzKz8UZIhwUwvk1856Kj6w4MgvbP7An9rgaPFlA5naW+6Jar6LpSmY2yI
qovojfJSuE11Se0iWnk2DIbHY8T8MVjQeiDZx3LHyIO9l2GXnGt6ZBHt08PYqVbnSCev/jTXHO7t
9iorurMtAyBsbfk77vwIF6JfP8lGqS1uTY4C/8ApkN5bA7vzY35Ok1Jsm7T9E9MwuPQ0F97M6pqP
rnjllxYHcGHXyuNqE71MLr4Lujap5aGpQvvEZxjjxnwuvbkOyqEqr6pi4CsHXBHZZv7qTcBMtew1
Qmo4zKqU98I5WvVFl6yl6aoV3PU1nBn9Y6y81yjeJrHYRbH52SPZE+YtK2Qd7JThkDebyjx4TtwG
pNtpT3lRlWsjwl8IQ7/bx74VBrRxxaH08t/BgyhUm2QOPb7CQmRslK5dxRV8PqsSe7/dwGJTfTMG
JJdSIDEaoNxV7mQOyqljI19CDEzrE4FM65rW3qF0a2BjPTwBCbHvwPMRGCtKQmmXTVZ9lWnJETxx
KPTuN9oc37NI+4WdWpzVsrw8xmBwj0iwFOTCWk9kkK6MjjApwhYzcpVkd9Nd7dpZufGu2Z3aKW1b
0zd7UlqrBWEmkpU9zxkfxgKfr/ITphTSrxg3FI3N3tqIEo0carKOLNTCChfHuGakXOuYUqDPQt07
EkLlQmfHnczBi5AED2xrUUNMhWLRgPDd6mN9TdcOmmoc49ZqzPnDVedc6/gXty8DdeppzJwdZJH5
UpMieZwzn/EwYzx5MdLGkLzXRnETKqlIrGI0RlqUo9D56NpLXSy5ngE/KEz6tcHpUQmGkYgCshOS
4Xidsj1bTcW8Ig0hO/EyMiSaa38PKPscuu4nrufsHKeRHzR1NJ1yFeuLATXq6N2lnVHYb4LtOECm
OUWGewDM+pUgD3FqrLo1VlxIVWbzj1mAcB9pMOO8ZETwA5JJoM+6VaaF+mGF5KeIiiH2eC2TXKwA
k/0OaShgVOaHSgM+M3pmxWwx4CotCYv946v/bqzEbVk6UrUWnGQS8H4XpMSemCpElbVjpOUZv1hi
YQt3/RvXQbqkJggD5Y7fJhT1s5YR6mL3BMECyqV8mO0cVl+rvUcmlbvWbZ3Wn0HZ0DBCobvEBnWP
NLDkjhWnF4uDVayJN3JvKRDlC+iVN7Qic9X2o8X77BvnXpmbnPy01Rza6dWdze7MWNnCpktwndrv
KAbCqJTbb6MpfKpyvPQktNBQyfV6//hKQFYJ8hkw8cMw0ghSz4qxzgPNJuuxZPIvHyx/KyfDex10
4K5ws+s1To6Ng6GdqWq7ru642wV4t6Wa/lRkL6eABN5qzeHw5AcaeYW8kRLJSLDZp6MZEN63nrky
1sDD1a0ClsKe7cY7tsboo6YXYHtj+4f1cFqfjCYadm4e72a/uyO1P2hgkB1ovbhG6a+tthEntMkZ
5sOh4F9/FD0UolAIOKQ2bNhIV2BQc6s54jICeyhJr2hNr94IvzxgRen3DKD/uEM0LNle2rVqNFYT
Xk/o4D4NeisOvCx7M1ppH6bSPbt1UtyKENxKzLpFzV2F7yjIOCTrNx9J4UDay7IhVcEbSCetn4rc
L14KIjIXaKv+JjdadFApvsG90E/KC6qNaoY8vp57JzmMhWetPRPjRzRfhsi8S3yvg2H8ibaGSZYI
ShQpi7ylyI9i10/1/NZU0XooYH4nxq3QY3UGdWaehoo+G2Tv9i0x6ifmd2+mPZKp0cl5mw/E8DUW
NpyxpgjJ5YDunYgGYcadnkkRMM/3c2cSFXvew2saJvknS+tGAXYmTwAEQ1yB61bT1uMkQRYhDl20
OD2vz1XjVucc1WPV+yAjZwRahMD7g/x2Z+f31qWTzrZu879TH59zmn1mC53m8cOPG6njkCCYhaOQ
jW2kO/Z/yxY0VMdFizq0bMKVEUcf5J7/qV1wo0X6UrD0hxA1bYW1YGVz0Oohua7JJlgpi1yomsBI
Yoaw7Op98z5F3uuYM4PoDOQks4sT/eb6VWBia1ri78xNgvzimMbdCoFSB42vtQEzmFDJm2GZ5tHP
IzqHmAenDp9NToMk1W/AQ0WbXlwGumr8KGV9Z8b7MY1+tKbdWkwJkFhHCyStSOh8mOzrjaL3b06P
hGDmmRD/RAlfIQ9n4pkzy6B7iXgXGxCxGTkjZ7P2o0BTyEeOS4vPP9VqHtbSh2GrZ39xhV0KQDev
FgeOWuJpDav2RjI8vTDMAq2+qTUGOEQd9wso3Th8x7+2uNdTOip0A4jJyzEZMVpnp8TfVSUIf5LF
SWtc1gTrOR2cVC6ERZVVN4zdAME4K8Fz5wn7uBFqNz2OJWa7dFgznR/W2hs8dzpcRS85KlaEEPs0
4u0akSRlpiYwbBSOqjDerJQUlHSO95PlroeellFenIkTvdZlYr6w5dCUJYe6pYV9FA7mlj6tWGwk
4J66N+iN0+7D3bWGiT8HDimKvM7uNvP68FL36nOkCrdy67coC/vm6/Nq7C0VAIQDvb5qpkJbtyTP
v7VNSzOaronG2zjTe6fEqUx9ZfAWRMZHCC9oFH9t+gPC+lC+3OK8XEnLXpgT0VD21c1eGFQI4vyk
W+864kbEvItLIzyVLqo5DXHosaPpxHuH5kUbJj9dxfui59obs0fFodPT6JzdSI8Qi2S4OxG6P6r4
TsYZoznXpwjjQ3oRoLtoHoXiykJw8XMvfyX/ap8OXrw0S9KlMjo/ezt1yVhotOM0+wSJ2/aM4jhL
RCeTKgKGx65gmH3B4Gb0zniSz1I1O+RvUjxXDn6stoYfPmipBqMwuyJZu/1PKedPJB7yt21+MCbD
hMB2RJ3Qo+yyuC70a9E8laB8i/p7KsgiK8iSTXnvTf4A7lj/JsIu0JO/Li9GnDmEjDxNDskixHZS
CUKqxXLxR0aI+AkTKiEDTyO9ijxWN3jSrOBcb+wCBG/h93uKa+D/rcbBuNZg1IeKlQr6DuG6aaPt
KkeuzOzKoDGo1zfkj2WHhuByIQnS3ygqO7Fq2rN/Z3hXX9KzCPwWy3JmSh2HTm7vYPETi9Pr7rVN
R/9EILDNpuPHUfZFTsunB/AvGePihOkLA0jld6TeWPFXFHq7Xnj+K4N6akeyIcegzg2KKtb+GJ5a
dDZ+idjJmFLExRDb8LzRUBm/LHp9maHoRPfcnmuYvXuboX/Smo0X7UPfCYieXVniQuegn97a3H2x
09AK2oJJr8bRfzPW19QiFqMZgtaJPjH47Zrot8T61npq2aQIxsY3H1ht+jfTqa7AehZ06NB6+4Q5
QzZNQO7rKqztwPSJBaV11u2wBeBOjDp30xWjtpxFI5+08CUvZXkzEX1PWgdzqyG3MzkAKJnuWQbM
2+jPnZ689hYxxeZEQFVPEN23PduBRiRvzgGSFKIIF8KiZ7p7p4RR7zvYSUhGyfjZT95PjPn4Wnck
ipkZLazH48QXYXmmd00UwLM2NKf+3giFyQEDSB8+Ozwzm7RRGAnud7n497hG1YvRC+vYWsR5PR6f
BC4S0IssqrV/nLJouhYhULzQoyUREn211DLrlsXj7T7b1yc+s6cM194cUl4WSkv7P7Q4oO6rCR24
Pbd+RpOjpqX/Rp28aNnfkOZt/KIdnZdqtNhYMIiLfJ1B18PtI+TCIS8mBU+gM63MJOTSi14mwQkt
+vCnN296ddNwOXsswPzfGlSBfHwA4EdcZgIfhW3rdybjstSPjnsyaBTXfbk0Bno06Tvmg6XuFavG
HzjrUxzUw8qpOBlWGAqxZ/nHlo4cNP+lQQnSd0gTbk+ZB9XFJ8V7XFsx9r0mqNDgnH93to6t6Jt1
KI31BLkGAYYmWYQopJF/OgHZjX4ti0DL7M9dgVfesIowooIu12GohwhJTBEv3WFeJj8ToaskyC+r
uyyjaE7k+bpJ9GB2LoR2LxtA050GD708de43Rq2gmSJiePrA5ZsOLUeMNmFP/WCVTI0zvf2F1N4c
dC+P45YkrCniBW3pNqj2mRQZnnm4kJ2JbP0LqXGRNh9d9UWwEk0q4oiGoyFTfJjeQooLBqX1RG7D
zC4DzJoVhlAtorxD0yNc7n9bIORLQk0hysOKH2cMqN3Gom7H7conLg0Ui/y938g2ETg05qhIA2mB
0RhecLCU9O8zqVDgMaQbN42Zz677RNmlZV0htu24EEjnQ1Efk7sIv7CbhJyrJ3usF8p+dwS0h51G
AgeIjK0f4SuJnl3xEsGeHHQUkeaZV3LR8HcZdcvgUb2cJS0cj089qyaAzwWJ1fjNeQsV8wzQ7udV
5QX3xumU7Xs+24baG0RNCQwIQwNyQn+yrfWd83TPGM1Som94shVHOZH9hp1gznNgChglRdIn8f/F
/NO1Ecnlfj3RqBu+hP3Hiv7mLZljQTK+qo42q3b28p2Fw1M+jgm/LrU1f8+d7u9ZWFLbK475hai/
mnLvePnawHHEYXSh6XNgcqBuve9Ub5YjCJGs/tfKPMCSsaiwH2jGT03wh6C9O8avBE8uyV1cmLwB
caHxajJO3/BLmLSXhO6M94Ah/zsUHx7EfkZYEeStdSthtcu1ID0nS4huIRfE+M1GWhgOcUqkDfe1
udLRfTjkwIm04ZDjwiCymlgx4j2WLr/hnqXWozq3NMwcPjwWKX9jHPje0yQG1EwaeBUO3WZIEeFp
qBS4r9ZZmcbb0mNW0Sn9c6l38tU08JMoF2KGm4TeZ1i/0aW1MMM/OWGBM7vpKYZMYPn+bqbt8sKU
wfAyg2Efm2GHD358NWfTWhWoDBviV/z3cDT+hHwMr4my2xfAvSuCFr8ZVIyuJDf2+3akuaiEOrW2
vSUhStuxGJ+72M+e9CyzadfKg96M2VPaFPrN9wNMzc2mE0zx0unHuBlTm6EXuO6GAK/0CTNh8oRh
cWdGEb6+vGxWjT1Dh5xN/azp8cZIqvjpcdNzAhMdPYwok/pJyKQ+mEKraI2O/otBXjf+I6v+4QDM
GVOE3/nQ50uuPU6h+kgeAsLP1hlN7xp7Zs1b1w3fEnqt1YtmnQzbtqqMvVNav3MHiM9VbUKzzGFa
YLDrkw5rgJwxjkJJ4rw2yXhJQVT+60R6GRQfVLr05JAMujj9d1PrITZjQhmE3vzv4ccj/32DHbFe
M2Q7Lv/7A/Z23C4I4yjCln0a7jfzmG+joZ73j4dSqUgefnw5lgm6rpl9PL5NMY6Epv83HMDdGmOk
nyzXGSZWIu9jnJpymwzmfHr8QTM3+gm6+XcTh82yNYYC65vaYa8MP6ps1DfCJqPIIEDvo1bJi6yt
v8kYZQfDQesilB7RySCwuGhF+qmJwQkqlwQMh/4N0959/UkycsFlZuoJi3Ynm/0U9788hU+n0dz3
8tKPP0Ud/kQ9IUhsoPY2v2jTPF+NUv7aruw+u37eYHYAFVCayafJ7j+07ZOt7O9qqsPVOA3NevQ0
Xt4Jnd1sboUVPg021lr0NLlPiTlHCZb1JRPInuTqbUqBfJmFhv0lhQS7YGiLnsi0AyFn9yhKLdtg
CRw+TB9GeVntZYW7Iu1rGi+1vOAqdzeNBoQ5xGGi+xnxorq9inXCCUixsU6ZxoSSmZH6TZY1vWbf
QUrttnElf0ap+ifgIOTzQV7ZRjKdjzgi5mMcoagviBqOtvXWM4cnrSiQ/T18ACWBXlEjqv2QkfqN
lzap9z3TIhtwhVuDwNVW1eR+3enSZUt9xXems7tihCfejiQcLO6IvP3saNZZuKu2gMtgB7ljnWzV
a1ujDu1NV0vv9LhhZApFw2zIa8Wy+5CDHjdamKDOePMRrZRRqtAhxxdvhLMNO5hr5l02Yqar88gu
LgmggAmI/x9l6fHDTo4KAir1OPv3EKfH35Xn/KKeYB8aP3xfFc/YPgku2rSlJhARbHeNNcxj1UiI
bEI0DrKT28jiiquYD1ulTI692sGuWuPmGjZWNspbt+uvFXMSgSw6srRlUQVajWfB8P6NLa8dsS7G
0o7T3dT1v6WgMd527klzkluWuvkaZk63SkbGpD3tvtnP5W90v/d4KOqe/G6DZmg9mQyLv4i0/qlo
JR/lUGB5LJpxy2BMEjA7Vm7zJLZe2hyKvU+mK+ls3BUZHtvWpcX7uJvwubyQhHGoa4fBoRr4U4yi
+uy167j12OOH9q1jzP5gOoj/HvGrn5MBjNep/HhveN3BkbK9pODylno9nLUSl+JEvdm5Bc7DhBnp
YnLfo2LWGExZ5D3i9aQkPjMyb/BnatSrunuCz9zdEcPFVZQp3GVzsJ9ioyeWmSGJV+VXmCW8of+Q
qY0wpNT8JSpMxmU5sCFFP6knAmYeEZyq3Dq50HMJHb1PQ7Wi63ce4eLyfu/xp4zkYYzoFZ88n0Rf
skPbNPj//dzjy8cP88G+2s1Q7h4P/Xfz+Ls019L2GJnX/88f7Q2/WEWS9Jn/fvHjG1tzukDljjdV
F2081/5DHu5M1KJNUtGgyUBGNKOYGIeuyotH435oLneL12UmbK5l7do/7lWuuvtbTG1LD8IguKi+
RbEvroTZJe7s3KrQyLdOjSwQW631JJRHa76Z0q3qnKeS0f0/vc94eMNKtmgtMoXmai5uvTGcdKf8
mXPfP8eN32Hj4vIH5PKPSlLujRxFyZk7CWUus9a1/0fa2rRX6iTGOF7MkUX8sY1Dg4UeD26T/21t
DvWObm5ccz6rOyTN6BDeakNqaz8jvNpAZtWIqwiMu6iByDkAD7UxPpFsZ/SZtST/9a9Is7sroGuO
skmKBfDoftUyqrdXGuqLMzVRQGxRtSaGUSxEZH3gpdTWcewe8ej+BaoTbhgR8Zie617NkMFaq3ei
pc/J0ApVgAnL3HlG1x2SuK23ZtucQqJrLsmdcKTP7Uz8NTyUqUXiH0fnMtpA5iuz3YbYwjZRjSsM
7jRmdRPXTl19dCzRa9eHROXWm5nO6adn4WO0sjTegSGF4t8fmTSwj7YkQx5bFa4Se2SzSeQ5aguf
s0R6TSuuZtVjz68rwg1nJ2o57DjFKYS+W1WQqDPY6TTZyQKOZccJzsXbygamYf2JR9abbOkmHnWd
7O6JZt5fa8Qf4gjEb9rae4xUfk67w5AuHvjEP+QzptFy1HB1VN+T0BpESW1YhYMk8yJ3d31PkVHm
DabU6LnBGQGn3P81S+sFo2+5Jqq2X2ATW5TMf8QFuA53huKvTdG2cRpjL1v+QjPsj7HS87PDVELT
8WbB4uZ4bBFEb8xyJ2F39HlnBMoi5qlijIRtBma+LNkZUw1A9uOuGIHpP77q3I4D/3/3GdXVg+HZ
LMhNivXZWel2/zr42JE4acm1nPHqaH361XTmvGSVbhc2cL4gNUuSILEKjnmtneqJccl2GOyLqewV
aZ/Ih0znjZMobyMl9tkggW6qb70fjxcLeQrmiHbQGVNfcGgz+4RpM/APaf5SgpTDFsSoVRpnw8nI
5u+x0/tN1dMuHAURohinwdFO6PGZHNe55mRXXWu/apr5O9v4xRLdHLPa704mE4TKi6d9E2bqWCBc
7HCmMSpbvpjg4wHm0/KSOWMHg8ooait1mX1rY8tCP6aD/tHc90vXis8MmRMQ1hImwf41avgOht6u
DiU1MfRhFIrkktvxs977+XZIInqzZbodRQO/aG4vUMU0l39PS2OAp0thbTvMrIjh2Sb3UUTVUx2S
Us1RQMPmqbZ52GSXdqQFZ7FYrTM9vEY2qKxYk5TMHkMvjZQzFm53OpKSGd0jm5tt0kvt7M/JtpcW
ZuOwe0s4jRJzhutAsMUtIqrpnM4XO0F78EZqiDZ3toXToygNTbHCvqxRrg5dKw+fTU5UeaNxHad1
ma0y4pk4XiLOipGhp5FxlBYV3e3cXxEW+gl7fEX33cjUDz30gk7RHCXaqowIpe1nrWOQwf5XDGm+
p3uyJgAevxjen0ph5PJyg3S9XCaBGZHP2FENeaFiCi502I+Ku4kELTVRx3IST2FjefccPwZdKQjw
lMVLgjzwx5UVGRMdY/MzzmPVGOZm7MHW4LTyV6WR4TeiKokQZ3QDwJJ/B941jUPdPCdrZjagZJfR
DoPPKXch9+SFIlXSggyXyG7Jqq7e+2FYGQ2reOw+F2BEx5BlncnHXfc19pN+kpP1xIm3fM/x0BAZ
Lpvz425pfLiV159lWhiUToSeVfJUjH53i5PJOWUCk9ZsvfTV4LwNrUB5SSpt45fmni4bahyTmUEC
1NFkUnIp/egTAxGz1d70YaU+2is5LoHZ847rMQnZ7qtXz84ibvNT4ykuaHOEXNjaDJagZXSY5OqB
D7Oe+h0Vs34sIgCkHTzBew8XiT6RgvT6jH2kKK6FU0nSib23cqDAptFqrwakgiImABk5DTSst3Oo
BQOzI3PdtNSGgR4mL2PxkkVugegwfE9R+eqoGnhF+UUIBu10xNkFHsJlnpDBoNnw0/Qs4rMTh//I
BK229r0bnXvPMPhk4M475SjyKLB1438PUVSIGHfL85h46jD2/i3yCbPWvshZN45l7ZjLGTLcogS1
PJXCYBB2vAhpiWtpuSsvZcAqtVFB+gHhZezIYWZhGA1ifDv9bDCFVKGWuinRR1DhdoyLX4bEyDdD
Gz8bYv5OYgMzrA/8Dd9SmprTlut52yVy3OFjezLaf6CjclCyyBRNixxW2NTowx3tOsYEwpFo2FWN
sZCT8sB70roAdDej8Y3GSqJYXIzWe2dI3tuzo4x7qc2vmh9hw2XoWDFSPzs+KZzmdDaaghlMvcQ7
3cLcGsh8MbU/djFZgULr0KtPUfruASjRi9kiGkw2elHSQBOqCICziV27WuCMc4gwRtYOe4JO67Xd
0iOAtRdue5VxsHBnrh3fOplT4t60lAVVC8lvauYdOoB7zdLGu9bN+OslTbhL7vcej88MAxfYJdq+
Obp+mmPNZmHOO8RIQon/d1PfvxJMtxHaF6IUp9XAoqoD8Z7uN2kc/X83j8cedwX82p1p5DSix2Iv
U91dToNBVKAvX7TEUKvRzL/8OvduFuWJL0R+6TQcFZacdoYwFaGAdX/IDKDmFH7I6oOxbTLejFCM
yZYrW0/FOYv1/GAWmEdprPBlEcIhd2h+YpW/T4UkgCVCB0u4kyNFENtK/kfcFKdK2cxAmbzIJcvv
XkTRUzl2yaboVXVoXZQyOaQjpw5NnqrOkKfHV15z31s7Poqe1X0weJC+s+5vwa8wa52i52AbqIKh
cdI3g6vG5nqyaP7+FDx/DgHhd8/cTTceZs+dDkUKqXLy92Zph/sx7yV22/vjDBzP//sO3R/avZ5S
Udx3GFz22UUYi9nAiIUim1/+e7jymyvh3nL/fz0O/sRB1oNw8fjpaXRzEOtEg2fKfLfvps20fWfq
8d7mRB17PCwYWN6EoIXWeWiIpaEBHKTi0/ePG1+LmdIIdR0FlvcUoeBx+3g4kyUjAU2GpjiH8fm/
m2LOUrQ79qTC90sdDs1U6QuMS9munYfnxzeGTsFbR1Sk7rbGcVYtq+79hfdyFR0K0jsfDz1uUqeB
J5nhEGO4hWRE4cltzUZLULmfjjiAR5+6QKs3VQnrycEKgvPUfv0/hJ3HctzAlm3/pceNiETCD3pS
3lfRiBQ1QYgy8N4kgK9/C+DruN33RvSdVFBSiSxWAZl5ztl77SwutUtnsx/noJu+2yohAdOYgvNI
n+p7+4lLd7gaHsPKYHz1fa154/TZ7HTN/5RJr84IYQoimPTx3TWdgTGQZ0O15I+TzbgAZ6xz8wGO
vCnsQmM+IkNWxnV0EaR+PQuzHNoqZjxl93AlSQiAPifE9MCd9RIjlqFGXEAV8Htwk+hrinbdazaj
pdFP9/EU6N9woHIw51BtUiEEnKvuScz5zkPT/dGgI1mT/ITfqHesb6Ed7Ja/n+jz7D0PynKCf+xD
Lwh/Y2Dz6hTvArfVxY3q//nQtpASotBCzxEDMl7+VR/Ffz8FlGS6yQzJMJ5iiVKZ/7x8m7rI72aL
xaFFHdm1pkPLI3Efhm9hyXYIAks4X14yMqFxJCMV9/NwPzrZ+KTmB5/+H0r6ZNfb1oSKvbWePIVv
xLGbJ9tini90wmFF/uy5s7to6rsVaZUF8a0evXLabRsrGRs+TbP/FTTvUdX5P+NsuPcqvXcVXJmJ
SNMnmTZkz783dl2cx8IX52DUkZG6onyiEUK/2EKxEQ8YDcBxO7flgSKm3rsajiW3G/mA54d//GuB
qllMscJG/t//4eurLuw3oc8i9o9/gM3c37x04wDIfmYZCJ+nNn22NEdduvlPdDvqR5s2tO350/Ks
WLBrt8iiaLn072aCbCntuxfLHwo6NpgrbB1Kt9d5CS6FMtnEOBg3KBOrY+iRET0LiJYHWl8NvtBh
WGulI47MtdfK2RG40N4Ny/rmVkV8tSJOT07cdygsYCRMnnXht862gy7bvZ1yfnXrWeZPF0Lre2jG
vUwPtomEu6qJa4jRDsHerza9w+Rn8lwubxVbDNVztVM12W2tQtmURkQwF17/Ngk5axgBnzuEVyXt
RabcuohJnWsfPwbtD4Wl2KPSSNdeoj7T1vhR02/YaaRHEGMiYT95uX32kJxYMddAO1KPkiLi5Yl7
Ug1WyArxkju0GIKhI1yDJjikQeqezIS7rBT5U8zBDBUmB3YGqie0608tGZibwh64Q+phHoZ1WLBN
NrpEVsG5nhGrZsvlkCm6GS718wqyQHTC1fthhGBbKOj3LrhgzGz0Vcv2D1P+5GBG9yTpsW1Qom8r
1yk2IR/u2hUNsE6acpfAew+ULQ4h5wl7Lknon/wESxtAsDCCTZiFkovG2krD15/7kHFFVyW/oybo
X11GRrEd1pj5McyJsZUXE2/YOccSJUN3PBTjZ+XER1949SnuXyrDKM62xALW6g7H55SI+LjZuSJD
LNW4+75pyl1RurTWvFic9Dh7caiJt3zg6kD9pnTrbYYAUxn3mVq7RfF3CBtG+ZPOEKVq3wWlbuR6
sxJbEEvXD7ANS4D8sUGmL5ivNcEv7hk0Js2NHGyEGsz0rAcoDDqw5WxA8/QBEcvJYd9XQ3VyGoso
545VM1Ahce81XbI+e2ZxqPZBwe6u6Z31rTCbYxdUn0BoilVawuXyOf0yT9I4rMnkV2vYE4U9Nnhb
IWxL4pfElvIkVYQCjBUSYR0mtHHE0dBMwc6PWSjI70lXvePtIE7wrAExasaCXjCb2CsT4HORMjV0
o8OYIsNqDf882nZ/IACm5hg1fEe7kTALN8Su1BX+w2Q80PcqV9DLEEZXY7HhOEjtvRnQQTkxKbi5
dS2ECbgCC0hMR2NE77izRrpOvmicO9xn6CiOHm+F7uJZ5QC3Rh9k3UgAnxMSOO7jnKsfpkHoS46d
fWcBxsIly8vE6WLeRiLHJ7R5qxaU/85X+WniZC5gh2/LeUcjWc6h8U9eSNt1WxSJ1ZrXUhFil14o
8Qgc7IW2I06G7DSoXg1nE7pEiQETK2zYkSyZ5+hS/Sdo8hbIhurb1I04qeRk8raimB1bWp/ONbNz
8WjG5LNOibXuGvQhOXJV7rV9MqTgjVM8Z1RChxCI7NUmn3BLc8za0OSQNyehNrMcRhsabjSttMgR
Sjy1zzvONQb6QS2GG0IjC/1gm7prrW7HW8NEPHYmjQXB8w6UX4dJ+Qhlwwa1I13wB+TEfF3Ltth3
oUv9Puovpc1kmfLCp/0YzyEAiPATiIiDaYAFEiQ82slAUiClQKRwH6O8fGjQPFH4kl3f6aw8SH1g
BzFxRrvxNBTNL7PyPop2Is3hW6YjjrdwgKxsGBGm9xqWuP+SxHOvcd6+Fzl0GCeMsmvgBD9VJL+b
TVLsJcaJ68TiqlMjPTtq9io1KNbyOqfIS1PvTLckO8YivVRWA+ZLBHt2xlXDGfgDmO0P3EbfKGGj
qzk/FJy14Se6a92il2ZIkC4TTYu6HC1MURia4OXsZBa2R0ig2dZKTrBhGOznAfYMxXcEhH4wUyy6
hQiyuwl5QLSkQHmBcwsSZWzM0fltVeJPHHsBs71obXnJu2ZVxcNVsD3CcLjJ6X1wURy1Eg4SHfxn
LzhgwSxPnCSp7F0Qtw7i60NT0QZrCq1A3To9mMb+0mEE0RQSl2gE9zAKvCflFDzCEXBvZze88q6h
H+E32jHMPgeHAEe9ugV2g78YppCnPnq9QmKqoeUilMKr8xg+M3LsuoixP7w7cmyRVQezogwxVRE0
OB195LKeIXfhlOmHrHV/WNNon8rxkOvFQLU4j/Np6ZoWbMp4JgkV1WviJsjkUYQ2yMKUOE89oplu
1peQk7eu4LjweeJVEBo9h4brVcCUOQgyIiubmV/A3GtVmw1JVaq8EuEzULq0xrr1sAXnYa2wLNN6
npkXUcqR3a8ZVGZZfsLR751Kg4Ow0PYDzdSbz/Db5I6/lXio9PwyVL48jtacZR+E8UZTpjzb/a8w
M8prJRp9jfQ02ZhsZhvsS3Llhs41DFB2t34oDwDuCUMOqy0waXPjivzdt2ukz+P40SnyJdMQ32sP
iAeHVIluH8yb0yUoEdLoN3qmfmdy9GaDSIicNMZsK6hOaVLFw4wnIBVxbPdlY5OT5oZ/Wylb9L91
geMEV3CowdNL3GYVjdHfLIjdXRkMP6gMmuPc81Z6amxsu2M8lWpPBdaofdfieOp7r18HQJ02jR49
tZb4YWLwQzxWvqbYwy9K5Xt0Kr8iMfyEl7HXCoS+YBLlpsbPjsL6mI6O2od9X1J0060AEgxfoyBe
m56ojvp8m4e6tSf71qDnn5MSlaPrKwd+Jw/NKmNH7aemhcZBi2zrvRTOS2nFeFkKDXBGr7dHU9jT
vp9n2y3Kpl0WuP5dNwitx8nLYXDUx0PTTm9gXR860uA+MNvtoBLW+badGZSkGpSoOuhAM+6nqbtp
y1zu+ngTheV2wMD0VLXNi62UOh6osAE2KPIvUh1UmMPnzY6wBxqVbJE2CNH/qlLk/wFdbIqn13Xf
BObZSRuYffoW7p1zszT3t5tN5qpsgSlWldLWiXDf/AoNQFRqDn2WdEPCa/rc5wR9FeFHMqr+NuCG
pj03rXGV6GdOd+4OPdrG1kxaVbJ+FZiBYKuMuBbHh57F5IyqDO82Nkl3ePfyuNpkic74CXSIw/hn
VcvppwqCceU371OMLM5OEigXBe9bb/0YcSjtQBjXa1NJvP6JBOijjO0Uds8TYzoGbHa3Hpt5IKsM
Y2V51d8Yk9FKt8s/ZcEyIFrkxfVPw2Byjty92Um42rT1uAxjs71oRdyvDLtEJBeFztGod41uAA63
wxvTxU8kidO25SRoJF148WP3KAeNg17mYuXSOAguD2bgpA8vEH9KSQBPXdOwLcu3Qhv+wNrQ1mYR
Dzu3kXsJ65j1g454JzVUpUV08C2WZSOLGGbEPXYG6y1SDb8MBzDUxcVuCv5EdttdB0PjECp4hVbC
Z4qkdZ+i1ZVZr51TJipQj8hPmFi809+m8vdFqXOMCvOfZi9/cgohJheDOqOxXJ37gtlMF31Yaurv
NRUGFNpgZ2pmc/a66ALcV0ccx4mqDxR5G8VNjUO4S2qrf6XFyaQ4GHeONfrbHCLGm0gtdMdN91fG
XULk7TWvq/6qaajtqRcAZmt4+qboiml92qCiirEoAOlHKrLR08xFjWL9itke6I/B8HF574yKto8+
2IdJltBo4hyGWHsMPFCMSEHHjQiAcWsV8k+twHeY17wjASU5LtuN32Di8Sr9ufZCuWUgf1BV4G9n
X25tkO7sO2zvQNCYYzG4sqNPL9MnBvIcEh2LBjBQTWxSDWUCS/zKcasX9gI4igRzMTAvXnTfJJUi
JpEgKZjrc8sX1FJoVClFBRNVF8hcDtamKXTMno2vMzvsDxSMDA8y+rEkkyFD4FDbqJE4FNt7L2Xf
7gptSiF8Gceww1iB8AcgbvjpR2ra2G01pwYqzGrt2D4r6ZHJOPZ7L4NGjDK1u1ZehmYcaJiTt8z3
5wfGmj9smVp7FXOlzvQJlm/xkhRIw8OJxSoBE1dobsUzG9bapk5wHdDfT4ZMrmsL9h5mD3yzM/6P
WABvXzqlu7cMvHqd80zUpnhZwGhNP/PiEovJrRnku5Bz1N5WOvq7ka63GSa/bfIm9o6njkXAxDed
Vc2FMvUTXOvnMTXGzYJZlNDqN32ljJ2Jqjwx7HXv4agLTDu6ZjnWn7HXIUeg9O48FW/seNDuTsoO
mZRG+hZUvwZScF8CAPe4dYDXAVeEy2Rwdsc2YK/yzLA3EcnrT0FKI6Sfeaw6de6+dZD1SdXcJTlZ
aR/uzZlybOcMaQYrzO51CswV6MidHSyjrZiHDwj9P6D13Xve9pOiNp9FZwvh0mkF6dCYV+4Ev/xp
a69n821eqiDNuRea5mV5lhVOww59EXl+mH5rT6OcTBLAx0PJuUuL7wv2bXS120IptA150plHINvU
6uvypi8JHp5sEPDB6SI5pNAgLBErk4c0q/OufHc7EOleBMfFL/0n1ljFrCfY5qmBgsnRznWSRJAL
GPhUJTNdu6xubRPYV5rPIB7gICz5CUvyDa2atanBiKgsv1hXsqzWoNVQn3QIwucTqI071eK3W7Ny
Uh6TPnOtCadTTWWetTK6B8qaTg2VZ1emWJ+MmIT5piyOPlaJ2OxiHdK7k26rQRMHVToEExJsjEm5
sb4ChQzTupg1gcYJ3OlVEflvelFOlwm10p6Q2/c6bsdTRLLMLkhMOOxlO3wxKpUXeXvshXTi2HUv
y1d+iPujtsvsaWidbSCd/pWnLxeRT0QbrjlOcctDx0KRF/GqmmPUZOM+Jzkxdh7dh9XUU8zC4o+5
gMOGqaRTbnzSabtWI0qIM8uTjtmIQY0tXjCDYDfTQ3IcM4rPjE78eWr1kyNQnU64To9T7QF9wjbl
sppi2XmuPEO8mdN4HHBFtjN2M9J4aQETghErwmpJYoNUOO5Eiwokk+ieW4S7CLDDEeJvHnt3Le4g
OiYzYMsZ9d1gYq2vvCDDyMquEg3kwAQCKXUQ//rieUrjrZ4jMJeHKPF0pLBjexRoiMghwEZimvEm
CFyN7Z1jt9tHHziy75qhIVvjHrzOfxq6OEAQzWx3jEcAo8gZq6G2XprRffXgTt8azom4OK1ziXmI
IXO56TpaJZhjBwrEEfWThrnDzKDECML0Hqj4N1wJyDcyzaWXyn+3jDj6LCMyIEprp/soZTItdr4+
8TAKPQohwmAE+4QXJ/ktKH3xOQQpSwhCvfWkQnASpvf3H6maRKKvo1FnQpo2iDwrHd7jGAb9biK+
kY5MkW0AqbkHF7PIGyce2qSDwfkkL40cfWs87jWRT/uoVK9dI05k6vC6DZSbgxLBLmZ2e6UYqA+R
qI5t072XTFz/gFJb+95qSWbww8Ba8wm7V0RU41aKgXMwMX5PX4j8vqX3OkdkLQ/CGIdV5tC4HjzY
RqmIbpxZOVyPwTM7CfRWfzLYML30+PX6tSB9E+ZzxWiEsyUCLY/oYQv+6yZsMcmiEeBTbAgPzcI4
PQzEXJoRujz01ukOtkK9zdXIMlJrKOrq9mDnk/+kgDVleJCtydN/sm4wFJiMcT+51p+uNbRvNPWB
AM3vF1TmlKYx17CUL15UOE8JtP8wDY7SgMuAmaxC3o2f3QvNrRGlCI2Y2d+Y6z/mHfzYBqCxyI27
G5rEfO5rFsfX8k/lmbjLuYwfy9vtFH1zWG53vMIMHedWjsVOXjIf2vqSsTPSCId+f4aXDvVo6brf
Ju/FH7twoyu3IcMWKNJXJBkdL2/TNpqz/9rbfAQsxRpX9oPqOjyg4J1wqJrONsmluUssnDQlgy1q
a7s6aPzzAdkx4BJYVuuuRNWcTNbeS/FFrnQt/o3lmegUj3YEpfiEnBYmJr2Erpn2Gari1wzI8XFU
Zn0BkQuuS4hNj7kJTX72EHNo5RKZuuwAXyF5yyKNDcs4KbfckXYpb0tqh1fjYxscaa0JVSXQsfIP
Rt1qGy1q+s2ELfruNfoffjq0Vd4HQZMH4II/BPZmGgv9FbAD3eTa6J+SojgFSn8nSFw9aR2ikEJX
PwcVhqeMzkLrvH9Bks35bDVFuXdV7WidMeR6eICRJ0g6Ozvgxs6jbhGxx1qGplJjMOnZGtGJGOKV
bR7YZD4TxNXv00gfG+uGX89CKjCs8+pdSwScZJd9K5iUtDMrfcLNykidozPuZ/JfDKvgJFdFxSWJ
p/GXq2mrbpQx8uTPAAzaPe/Q+HVD4Fz8ZkBd3c2cML+5JA7xg6YRoMiEBwXnFtoVGsfK5QfF32QB
L4T/NopdhHvkUIQMm8mK2BhdMzwtaye+IKYMcQxa0NAw8kyMY+c4rnzekmUUt5s8srZLVNMQAYQK
c2v3da3JDtd1Zpo/7JnMXHYGtJusxYfSMgOdrBGDmOapw5DLH12k4i3MC0IXsu6Ep45DRoCTS0yG
eQoN9B/laODH0+gsxVH0mzfaeBemTnlGpq4OUaek53PUpNUdhMgx0ycmWPuUyRXmxFz68inPAzwD
si6e+kMu0pqzfzZtScVCadCZK2Nq6TEYVo4RUWgHv6dSLpSGtGWO/SstoFZNw30xmKLfKAM8iNPX
a0QMw812q3PT79NBtncyDuJ1FUUu6GpOShl+meXdWpZCGqKEmpoy3njzyuDrGRYE2+pOyTCTjuNs
W85cCvoqPfrWSf4KDGCtarOwi/nYueqkF6LmHcJb60rIYz3+2eVtS3CVbR3jQJpfeXcF1XcXGNs8
bvSDs6xUtd7uKibWu0rizXFnpmxfOnCQrYD8ANc7CFJzOKB/ji0JtoRxfCw/VZeWtzf1lCb8nGiC
6Le7ykqS9cZdW+p6fcy6ZNrVo/sraM1Xo3O7Z7vnNoj8kBkvYmdO40Nzx5s6QzPqm+zHoyxze28O
VvI5NogcozzBn6pKfRt0afkYcwRHkeisW9f7HxpMzc8BLjFaBqH2OhfDStVDtgN4D1xmvnkGSiaM
AXhJ4ypYh4VKn5NyjhRBpZVbTf3U9EwA9cx+dvURqObcGSbyfVO6eXDp0PfeoJF/asLrjiWAMprc
IMC7ErIJebCEcRNmmJD8TAeNo7fRs2krDosb6czWHPIPH8tbw4gSBRYJt/U8iSduuDuQvJqcg4Sj
UByY2iGTcYGdgQOXRylw1qziGlbQU4emuefgr4GA8WKJE5ltDVfMDJsOruPaio3qmOkgT+sYjn06
59NOuHvxXUDLTEmSWiUZCheT1PBjICFl9HmKO3ZOoKx05yegSOeltVgUZB7O80oQ7Hajs7BAizlV
RWhjkKhMVHilxzgbdu/o5SaQFaRjS5Ckauxp5bpVdGkz3HpSz96ssRl+LisAw6vyPOD43XYVd8Zo
lv1G9AigW8ny38QD2UwYcfD42emtzMKeIzVrV6pq5OMGyaeAlFiTJYo9I/0YerQVNiIFDOop7uM8
zy5RG00wNkaUrIF6lLOJL8edttHdkm/haVCbVEUiVYIfKSzq4Rr/bVlM7eTDqcfu5kW5s84TKzuA
28cgzba68rAOP5tWdfUQBBDAq99M9F/rHF/PjpeoH+hbr8ZKbUOHsnZ5x+vQLLD2430vA5Vc0GLY
uykXnEonZV/pbWLYE2gOXfoz27Kuy2NRj7/p2gTrQu/r/TT8hg6MlrEnbcAC8VO7mrf1HXRXTOcr
jFI5Vv6gYbfwtZVA3fm9rZXYD0PU4+kkbV7A6EJowAWlnifymJ4FprNd0cvh8fVu5f0QImrljjCq
DqsMkACEQl8lLOBYcudaZLT6gdb/wJkA2klp5gcYCsE5cU2OQnNcuWCh3TQc3bfLfox/im+Cs1Ic
OuSs3HrUlhay7PZnKGjShvNxXFgtJtdGQzha2lgsh241jFyabWq9RJWF7mq0eO06Oup5zQP4XYtb
1Pr9ta7QlHuwAJZIgsmktJ7KErAVUJEVmB8mLxQLpizudMi8Te1hKtV4xtbQVQheeqZ0Cf8SlE54
L1p1MFvtCcxrzPSrh08SIX7BNURbFcBtqWXmC9nwPaajmmCcMOvWS8HZh/HdDbvmEjQVMj0EWcel
SC0aA/FqEL2o8b5c67mLa1epEu5PPNzpkjrnpUQFSo0UzJYXb05k5E7TNzSJaxIsAPMrR2NDnJ1i
2hxnwzTU3Got5gQPL829UOGmHZxXg9vo2ewj64oZ4LkWenfsDf1Cr7ZcdwjuThMEOPSLWnPurOCt
CvJtaY1YvPPOvLjS+iicgStiPkIZhBVhzNbP0Brqc5Ov8wbHWWDSjQQxQuUjQnin/XDKG/dhAVNZ
m4QfrrHz8Wn12gX0YnSF7UcjAfE/ejkLs4vEQxrVunlDDN+jEk20I+Et5thZlzCtqs1Xh4AhmAMG
7Ra3+ls0ZkAR+7S55cx3r7U/J8d90E8p2NI87R5OJmYKY3qTPdp1FBwgdu0OsVkVtNhIH0GNYd/F
lRCkctO7MBZQePlnhUIVNXk6f7KxRrHMb0yuw6MtlLvFNmMixFLbEWyHVafaI5UmH4tre+tosJr3
ZWmf2vZtINRqihP9PiD0W2c6rtJyKo6tZRnPJVlQW9vn2DPRwjmJQPvlFuJ9ikT4abmMfPMOUA/q
mle0AVWL/MaGhX0XVfWNwmq4mFlf7X3CHaD60SYaYyAuuujVURLwNza4sMcMYufXAVcrog+Ne/Q9
r9xpFSWNfaUHCjp0LD8qkarbVHeEEDYh8nnjm9MD+m/HLHxgVHS2MqU31k1O8KjO2WXZPpQLKedr
8U/syd8b82jObZv0unzVdLhMexyZBz/szYdWF++dkNH3Bg2pM6h7YiLfJIcPfiHAfF60xs8lb7QY
LDp/8OsV1f6OZ+wsDoyz1jY64y880BsqDh2cnfMQauGZ6oeAB1QuvX4cpjp6phaI3whv8+JKvDmZ
fYjAvhmuTeirpLsakAS1HhN9uChrRN4wBAP6tfa1cXVILap6wZDCHAGvKTSLQL3RgsHiXKtj7AOc
Wa4TGWBjb4eNXSU5YQopIPCeoNMkCX4tpZQZ1Z9R/rH8JLRL+ktusiSq7iWMJ+mxxA3xFZ31nuaS
vol0Bu+JxsAhDyCDmXNMKW2z4auBwGQXCAcX2yojX/ei99XfSmcUF8g2vo1RuZQ9FB6uDoHPGWA9
sv699EiXtmmi9Tt9mPrnr4U5JLXcwFm8XFwafNIUxb6qcPCj7zWCo95yekDUlL1inTY54Cqq0dGb
5JojSXDNu2/M1laB8qltU/1H2II+t4bytz3fhgkipj3JBAY7bRe+wMBYDWXtXzhhAeHq2bLD6jhY
uPKyynpPA197G10OFiGfJtqDxLs7HEXhx8ng1xS/SWJ4fk8tS4hok/zZHRPK0ilMDsviKEhofB8N
Ml2LIX0qiZh/Ajj21BSq+R5XjNmxgAU7HavF98gdEJJpIgInpagbEZHNezi65GsMCGtcCrT5odDp
1aHZOC5loJDkF6W5oa5aOIJy8qo3Fy/Iss1MMbxr0+xqbZUUxBB8xX24pnivAMZlsd9uvTRCPzam
xc5qGApRQG6X0Iu0ra1TMTQvMlj8D0LH44Xhri+r8z8eyozEAsGg64wS9I4qRdKnCJMLyWX6PrFz
FucR4CwQ0Y3rM7hcNsZ6JJKa03h9yAxPrjNmeX+I7wJYNtbgxpsJwH8IO9FlrH4RhRkxWA7rfezx
keGDUScp5vqqQVVbeBETfXpclE9msXamGFUEnWnnDBvM2xtte+rDSINEScYbaeBQWETO2KrEnBCJ
MtnnJj2IouDw789t1VhZBe2p7pG6ttz3Ht/NRkW3knbZPmhvFXdRd7y8IYh+5BNkMq1Hh0iTmfXG
aJ/jur7WapruwLoB86b4xiNUUiemmeYr+46/8Qwkx51n0VeZ48Hm0see2kNgTuBYxNgcbGgmNESw
ihSBPRwaheWjTPv23E1uuJntnJhqB8jTOXkJ6OI+60Lr1r1Nm5RrLfnWpSdviS/Cygm0J3agCJUm
ZhvIs0GvTceyUOXXDq/lSGFbu8EpKvU/y8XU2BDg4p77zxJ9/ZT38a+UEnVj0IRjQTDeE5+Qr/mt
ZWfdxIYIv4/ApkJj/M56dgitOl4HibBewKi/pmAITrTv6hc0pP5pufgyG6xVVaZvibQkdHW0errm
Wfs6RmaFUriT4redpAeYEBgah+vcKvyaSOCZhfNYBOGxqU194/echKNkam9EXD65RpEc9aB32OPd
4Gq64G8A3XoW2LSeBNC1jckC8IbRrLK4ya6mj6QH8s01UkVwXD6GWkPwbQ36hQkac2nX4HRQk3RL
qbyOdNPfC5X56yWirYw4oNFCeIUP5exxQIRrm1xipiRYWkxHHAS+kDAkdL2ZmFNFhXgK7Nz+Lez6
1hmgUloacBvOnWsqNflIXPRdRcEhN6bODYZEey0Z0q/yAXEF7NRrUrqPyuhpMUa0wJZeKozDMH+Y
zRBux7z/DcRqxmi2xDCFOKKQUSnk1kSzZWn/pAqqduB/CTIzIb/5qR/v+CVJI5m/hyvWyiBs2++N
b9Qgv5OMLjIS+AncBleniDQ6u14XXJZ67quzUP0oSHR7rs3N1Mw2di2T56XpanAAnpufjrJmr0/+
l8Zmhwrd8K6jIj9guciWU9GyOmomScRKot1a/i5xKjouqf00Vc77MHfyTXKSj26CXRIE8I5i4I1h
tMubaDg32nDgMWoo4csfZeQSPZMJMTMRPxJ4hO8dRSluyvGEdO+MATd/2ETHPHQ2++XnTS5I3ig2
q42fC/WwhRUhTSLQALC5WBUdKTx2PEbPUV4+bBliKsw8Pq1mVuWKZiPsqN0GY1/sUV+oFaER35HK
42Ya2eeXO9qqrGtlkB2mTTdd7+zfvp89Yb7u2PSJ5y3tc+n0xnsx5c9YgGHdKqdnRgIOLE5adOxx
Xh2tMf5M2iI76vBkbq2Pxond44jvFLStoPtBvOAmsNq/go7cs4vbcNUkhk5CDZ2o5SNcfpbVE1ng
U11cQkf0l+Ur08ZV99XxtNFzY5dp7qk9os+StH+rXH+FreJfC452rEuMHJZnWEjwkhRuhhtQ+Ufk
vyG6wikatdNe69GjAy2PbgE37p4EABRT84Jmp8nPCR3WEic1Eb9QNQnZfUiEvzvoluZMD2pImTeH
5SVnDIAOyj4JM5p2X7dnMHPwa/irZdYn62V5R9FUEqQbVOd0iaNGgmleouJP7YTuh8BDvCsRyksi
ZUALJTsVy/jUZ8NL1gxvJkfKpYzJ03G69RrK8noXdBU1qBiMS9gXE2UMX2eSeWnynoJlviIK+lQG
mtOvY0rplfA2vUg9csH9Yrf590QiZbcj6kYthk24HF8x9XocCZx+16YvhkY4RTVjvJY7LqccxhdP
m36sn3oGAufRHH9FmLYf2JicR5ZO0bExdbjHyfCzFOkV1ApzBZ04DS5VnQ4nDxZO8lvRDdS93kr2
tvw2ueLxtdubrrwYsGR6it1bk5v1k82VspYuURpL09xM0Y4rNsooc88dhxw6N7A9CG+17/8m7PRf
Ar4pBAwLVYxDZ8iQ8p9ioL2mGJvRZ8AtB8OBJFRADqCiuARR9zwa4yFhlrxZqs8cEc4GHbi8emiI
VZ2ArWqvJZP7I9k9zpr+vHPwLFvbU3CnJNJY8SvT+9+B8AO6ChqnOJihJ0UO+ApepLtvLDt66YSz
DyzoQdTIxiauHaoPzWRsoZHWRC5GtWUx+shH4zd9fpZRcM71DGsAUxKO5kEWFdZz+29lItp31L/J
qTXmGNP/mVMrbKkL13GFsCyH2eUcg/rrJ6tL0PzXf+j/OWZgvUH8E6IcMzS1XfoW6FKry7ISigZB
VuMINJBtVzysbBXTTyh70vySAoEzb1yhBtCkvpacikY/lX5unbW4MvjtDDAHtkIOCwk9IoQ3QDiB
VrU9yRLB8DI6mJwk32qVACjeNyFzrFbfh2DjACSDOsP1vjUd5/n/vh70f82mZx5q6bRyhOHBYfyn
39gGyehmw6z+UlQu/TyqIqjy7/+/u+z8iFls/BFAADH7eKSvHq0p38sPuxU72pviOE1syvNCBOwj
dcVl6FtF1t48nPq/X6oh/uXDMUzHkMKSNv1uof9TiDBCvynogLJuTL362wyVcaIKTAEYcqjtdPui
4lktojH9M5TVw9yOqi1T0e9Zlb3Ylm/eJNeMLkxxhre/Ie6EZdoGrj3EyZs2AaFGwqGfYe1haIFi
b2m9gDBNMdUkUIEiLb5Evlkcl5vDiuW/S2iXwv6XX1ByQ873p0ezlevvf199Gh1rAu1tQULIqqVS
fbZics6SFuYY6gBzHYtk+hGnxvdk6qdnZIVfLXyb2wa3YxjdBmY3zqwE0Kw5z6KaEs7o3nin2su5
C/8fZee1HDmSZdtfGat39EA41LXpfgiB0CSDDKp8gVFCOrT++rsQ1XduZXZb1cxLWmUxkwkiAPfj
5+y99lWsoDF7sFyMiGamGo8xN5R06WpvFRaRcO1E2uqQFUxL5WyD48VMxil96qPW3YACuw650RG+
Ywsfdx3z0CX4UJJROG4uCnw1C5H05S4Aq3UZCr6fT+8z4Ch2w1kUBcB17FVrKEivzUrLd/BOuSnB
ADEJ0YhPJOAr9r/Sywq3OtZh/YNILhuHjyq90ScNVAxTdLk2V5LMoLh34boVUvd3zhxP6KBkc63+
U2+U4ZV+HRoAXTgbFG/0QoQkHiEr8w2RnZy+GF4RwNwfG8e6m2C/Z6yD8KCijV4mJwPk1o3C6MYb
WiIZ8A3gGLZZjvrGGwuUhVWDzYr5OfGPXbEpwqIHzRSqMyvh1CSo+YqyxS8xqxUU27e9lv9/bfJk
KbmqEkzZIFr16CcK8UHipuxY4ZyATJI60g9CL571SvtdGmCU1pzgxzJYzXmZv/9n6XQ4pucjSwA/
ZhHGuFOlZiM+IbbIsrtXZo6weqvE3bowrXZZNb3/XmaYpigB7aY1aCAEkX2B2c4k2uyoC9fdmhGY
6ojz+QXSqblKOXSoyY9spP/gJoEOZYYBlT6AQ5wscqjaeow2Rtl7CIQz/EEGgUEdYvbroBS8TL1o
zSh6b6vpSbPV22vtafUhnnh3qm9bNH1wmZnSEBm3MkRUPA+Rj4GLLZ7H4VnTgAzVkIyQnQ0aHc5W
XlpzUm+jdnrM65B+UqRrh7DBHO0wrSVzoiEcqBqeHCACjIO6am8aWAbHlpd/AteKkG4Gesovq8+H
+yZukkMEMWSV+veiJ5EVJPG6Qlp/LctTTJZEDvnGsk+AnVhYBpbaoD/2DUk6kdH2x0zoz9fSqPaZ
+gXAdzh1usfrfzVd890Lm7Xxz5dB0/43qwTnJTydcxa3+HUHZ+CXOvAQtZWB9or3nt6jUZD+OnYm
E3MLqk7AC6wroXK4fnFO2VKT3nl1zWo7qgwzNPP+91zSGq351pSmux8po66Lf2CNH4BwcV6bfb0t
CtYRNSmby/XZDR6FaJgQdJY4DInlANIkKKVVMXVmo514aMf8Xcgk4egYNnoJE6HOysAZ4mF9RGFT
+5Cf4kG8T3IkuiEgWw8w/9bxh4fWGpyl24zqa0ZwFB5U/SmgwLJghh2CqiMGroH7bujkXzbCx8Hu
68e0rcZ1YdOs+PNbrM1F0M9lgCEcZCaaxbWZYNR+XojNcWSoq5Kqd50q6H0b3WSyALqn6LQ1onyl
mbqxA+pHmrud3asqQk3bis9/fhnXT/JfLsPizGNawtAM65fLKFuaqs6EpRHyFSWDeFLNQXCOTuMH
ZXgIK2gatC01yg+QgTFapvWQUTgUOf0RtTX2mgv6InIJQkS57cJ8IHeyIwmZ9ZMGjLT6D+hr0eYv
rnrehn+5aqYuVFD0Z9BVavPz+4caaoDkEkdJjD6jwrHk90h5IbYWK+SokFQkkRAdod4LLeYlZisg
229SXjQmFKchsr/IZCSfOU7sY6jg0dBN2oK1xRLbWPD8XFvhFBYG+6gPttAQx+e/uPh//eR18u1d
V7Nd3RL8ED9fPBocw6blIFaJGFdmCX+SQdn7VFvZoUg5oNE6yO4lQQI732wgzDGBXlf43MNZ/pfC
vEABxaxqiGfxWrB1ZBptp6RSPBOfLIce9QI6/+3PL1r7N3WD0ISOzwkVquDV+vmiMzGENs4IsfKZ
0Y5oGe8nJd8ilnqK6IAQoQRpopigkjrCQjptfYtCHWZiw7KQFRHLaOaSaJh/3OjmLy5t/qf/+DDA
xlRtqhoHxQtPw3Ux+8PDAEjaMsYxqNZ6H7C/ga7KQgzKc2LyrHF1mYbbuAI/RUUeIgnrNIS7nAAt
sIg5Tv19LcxXmjpEVRmNsoaJ+PQXF/hr/TtfIGUv2j7hci7S3Z/vnQLtyG+qkMPi6I5LtexZwODI
MXRRcHO0SDMGw7wAmyj3JBUltxHqnAAcu3IpG3CU/lj8YDH+MdatJ9FznxIdX97/8ho5lfD+C55J
11UN6vWfr7HpfDVvNZTT10rPSF+yWvQHByUGzFKzf7kfndAhB9UyzjLxdXZS19j3MS1CJCLkhUsJ
fdBJtJvIJ1qygJJy48Ti+OdXKeY79cePWrVUSzM4l+oC/acm5jv9h486UvWUWXFL/l1Z6hyC6Hin
tLitakwgR/TQ6xSyHxj2GCAm8fBff+lV8XY9XBVjPu6qOS4aSGi2LEQiuKEImFKb7Gmq2Gff75LD
NGr6rkyHpTFo4ranEF5fV+aAtvMKVCXkH4Ens3MqCBUCb1ZmKdU2jOtDEuOdUmp/M5ujV4ma6ySx
70l9qkHL05279taEq54yO1NOEbovq+dSp3wk4zXtLlUfuncOQdR4aaJo/ec373rM+vnm6QYfMU8j
W86/3jwMR7FQ6HqsgoqhiC7zG97MtnWxlFmac8S9jw+YPiBll/KS15ywXZbZDSdSCL+Ku3cMRfGM
kaCpv7iwf7e2uDpdG3s+lRj2L3uQyFU7bHydhANpMIYs54hpvFJ0f6LpkEUJM8p5NSQtwH4oM/9g
RvppcssVOEznPWgGGGOhIr12dgh3eKL/4sZdn/2fb5xhUUgK1hcbfN710PiHp27M86yl389WPR9R
rn1xXK0Bu02qHVFZP6CuXeJzGC4Uz/vrNN9FIHuDd2hxrWl8K33wM1c9Vp0arlCE9R6fkX7perl2
4Lq/2GqwV0OrQyRutsfr0MCJnfgm1KrgRggipmvyOJPQ9QjlrM5hDQrCd3WkmmRmHYjHIf0QdbOm
pf5f/PD2v+5W/PB4SlkTNEFX+5fFK0szpCa1+c86BelQt9aglYScvwco/pA7WKiC0MtDN2ekjWAp
MABRVVqgblSzeOSk1TYLYEAA/uZOM8IOx8Msi7NIU5EZYjxbm5r/Gupo7fMx7o5OqZCCez3dm/hk
rydSL5FzlPbUvKMy0LdSGx6uwzCBMBZ8SAd1OSsxHPTjK5T2Q+7P+Uz5mHPiKl7j2QWgxbghgKPH
3pzacIMH7faqWMrZ7hdV6r8Q/YxfpgiA+qsEQcqe4DiG4eoKxIi4UcfhXXbiVp2Vw34DKN8bw5IV
UiQOPXxEeoNbRkvLsdSjnjXOU1hgNtWMowlRdD8FFZ4a4Uy8e3Co9b7bX9+h//wY/k/wBRM6HYM8
q//xX/z+Iy9g4ZJH8ctv/3GKPoh4zr+b/5r/2n//sZ//0j82X/nNm/yq//QPXcA65vLXP/LTt+Vf
/+fVrd6at59+s86aqBnP7Vc13n/VbdpcL4GfY/6T/9Mv/sfX9btcxuLr77995C0Ddr5bEOXZb//8
0u6Tfpmgg/Off/z+//zi/DP+/bcjgQBZRK3z+zf777/x9VY3f/9Nd/6GAsKmzUOJLyyL3aT/un5B
/Ztr2arumrZmGrSD6HBmedWEf//NdP7GXm6oLhWHq9LP4n2p8/b6JfNvfA+Hpp4thKU7fOn/XdhP
H+D//0D/I2vlHWzZhs6fYcw/yk+7Hduc6dq8e6QfG1zKL3uymvBOa5ZrrToxbebq71ApKUF8ejqs
yccLDnSsgwMan8Uoi/3knkcjXYXgMlEsahUs7mYHyZby4b7xKScqc20Scsw52lGWeIAWTk5zI64Z
385w6cTFORpMLRHKrYJ5PS2J7HMVuvPhRRbyLk1T7Ula+q0IxiVN2JepznQ6dqjmkxYCH3ixUVmH
Jqo9v1VrcJsG7XRIsyly8roIGmI4FuWIpDJlRBNSTSAwAToZGyc7UR5whT2nOi2eroKTqSemdhrV
/thBsIEs5h8YYnAKDE+o9sHLlCttyAX+YOPFtpQaS77OqUVt1w3w0Brboszd9yzK3yb5NsXGJ5ZM
jyAtBkkgdYzIa5TuEY/CTvTjDKADet0r+KSC9BwJQLFWRsc6/ZLaK21L9LWEMuOcJZo2p09Wp/5b
EBYHq3gPCZBqFf+m19NzjrIP5gRGgHRVF8/0rTxdBc9FRyMBR1oKA1TCQBDFiAue4mJSTjmyuiBy
MoIFjGOtIc6rWH6yXFmJnOwa6W9c61Ep4QCUo0OHJiFkqIbZb5Kg6nfvGChT4qx6q/LUCKhi2TUb
V5VPZdY8xfSp1K/Izu/mm4yAb2W543tDLEJDSdL6hZdpw6ED4kDzDU5VSOKi9c72tC3tdBv3B5vs
MXCWq554ukU42M/olXcm3qMmGradgdVZ6LvKNs4dKGglnIyVI/wl+MiNwlMnFpPvbP0IbDGcB32f
8oecFmmiQ3HTaN2xHC2xABl6n2AdfSyJX5nYJmZXvx3gQcEfRo5op/ONUkvZRUm2cyW2E2A1uXgJ
YjEstH4aSaSyoAgkuKWyt9SePBspyyoe3YuVVvqhMBRP6rbD0KrDLF5pB2Yej10X7QmWTYobCT4E
Zd8H7rGVbY8wyN/w0u2SofusHoM8ODT1cClUfI2lEwNunnm6mB47Q4V5PsW3ptp+4w5aiyRU5ugY
BAQ5xtVab9hRaFqFztlvGHuSJBQtw2BulSL4w6iQvEB+ScABih+1qWF86OiQBeiluqHEqCZM4uXM
qOBYZRceSxz5c2RJ9xvMwQzM2drkXoVY31cdXm4aYN2bYf7A2N7571HdUz2l8a4L7ehGNeVRqpqx
612yeGXbjeesdKudmjUFjesyXTEndndaJj110E9qnYC2skISRrS2urHT6FEVUlwk+uaHNr9p6H4d
3LCDy0I4IZjADkFCj3tPu0fQjusLnTIV+Y9J40CdH0IlOQwA3M0wubSAEcMu/Ojye1qYDaDNbJQz
e+CQCGsrbEIYCHGACYcQ6jEgboK/tEBVggbmu7TVhTqH+6I5C9txbXWPpkucOzYTXOXHWsFs1+s3
6HwpKqinM4iOL73mrkHzava6CcaNtNWHriPoDnm2aeKbpfRN9SUgkoycVodJSYFrQNXztS8I0XNI
7FNZHFHAThYRyPXJIheiyqONA/IgwVYwVMqylQ80wDd0RDYd1UJqx+taPw/Zi9UXPAE/jHyrIzu1
J0bP3aWZDgV8q5QHJlZv/EC9m7Jzfa79cqOm4Z7T+0JojwpjBXLBgurGMJH4I1X3NQUAuErvVTlE
fUXm9y2+9SVGJMBsr+GAa80fz3xMEAoT/N4t8dsGXBZjO2lYtotzqDp3uVogQl1Cr4CkK0dgy7Jm
KciQ3g2X3CKe1Ma6mCRe1RgrhfKy0JSliU/EUOZoDlc8jWDo1MwhnomMOLzrlJp+MD6BXACKzZnh
G3HkXnHHBWpN0lOK3QClLB5mNMVLXpEWWj1H1smRpPvwhcHLlNirChCHUXrjMNTHT7Khe/QU9NFd
Mrg74kzpL0XJR+ms8Rqtp9jcSJSYclQW2USCEnk/Nee2jnAR9sVl5EClqAUEa2IcMtJr8l1KHK+f
rEHZLkv53DvRQzOSeKCnaK6DV9m+wQpehBJfoiUxB2MXVruCoy38n5cyQEwedR4g8rVKlFj4XRIA
No3fdRN/lEm8GAdr00fnSLMvVcZyCAewc/Vz1ZFaR1ex49jEB0/fO1+wnoDJRksiFuQproT8nkAW
GriHCI4tCRZpb/R6FgJA2FPjHaEUZxTsK7BCwUiaj70xmzFfoNT7js309fr/XKAWpT96bVzeWZ3m
QWme6BvEKg5PdfQLIr8A8ElBSEZplCTdkgKm9xBISVnvJmNfuTRqK2BDVeJscR8v1SB5MFN/g+7v
pgdoP1g/fO2VkO6BFCA9e2/wkUXswfgYGBwxi2zf64iEMQfjHUAnnZUUnTNrx0JvoYamio4ikYmz
TQTGQ5e1Kzcxsfrc0xJcyfTJil94g9YWeSlJM53UAuci2odwF4Dpb7X8PYEWY2YNhqp2Rfm26KIn
2FfHPIJEEemLASrE6PjHznwFDLuUKrcWF4TaditnnTEfD6rsFkUpDz2sHkwJikTIr6XJFsTZvhqM
PW1njJBspMl2MmpYFMjfreZWpdtsE2ZOimatfLqsriHC6Mb8yljy8gj9T23AzWgoJcYXSax1pYPz
JfDL5Z3Wes8pYhIoh7UIqlWuApV1yK+PGQgNxTatLS/PE0o2E1BTsZN6d9J8Pja1St6hinRl92o2
LmRMRPGo8rZB597niJVKiz0IOUVAFE3J7hnnpGRL9zsQ49b3H+IsXOWmurKkfn9SoDLQ27Aeat99
C8f+Atr8nbHGfBwpPZszMjYS9yQJKkeezZwme0gdHlSZB1DC5vRiKdUf1DEUkn5M13eoG5aBrr0z
wqhDRccS3Yt2ibQbv3cQ7O2yA270OcXDZ+oiczQ787EMxJ3PEX3gCXBgRsgJVZ/im/sUjXCbETef
ad19EE1QVjbhSHpLEBxTu0IkWjhklJGm5jjWlpMtpAvM+z2OL43JvpNB4Q3HT9iMkLTbuZqj8+i6
j3pMyORUboGx3ttqeBSp+zAgReyGHiN27yVRfABiUE7dTYnLzNC/A8P5hDC/toEy0OTfV73yWaF3
meb0aI6CUEZZDlponwOpJM6LIPjJoa5x9s10YxZQzsh7A4aeb+r4A5/Kys1Szx7pOjvls5V8tp2x
Za62BJyz1MEa4J+nWuYbtLBi4IDnKZoekuTaetmFOIw1Uq0kuOd3JQKeFp7Tsdj4WXFoRXosusFr
FZAJgkINWAHIT+T51aLD27pypPnqu9+5mx/nyVmP/xsSq6kS5TvWqzjk2bCRyWYVsxq6tfoBex/r
NUtWUWxZpHkL0MthYnQTbJu+ceqJJpP8ADCNBr3YlDEUkfxBd40tPY4n4h+3PqFVUbYa6UPauYaM
ID6FGPvbpxLiYed+Rmm+iXum2mO/JV9jH6g/SsKJBW5jW7noTrIdynTna6OXNwBg+Rgl8ICx69iJ
04vFuoETaxGZb3kmHpAzTGKmrPrWitobjhZQJiKGpf3AiNl2Lmi+uLtAF/VsibAbMrtYM7Yn/Ci/
RCLe8xc9kBpni9d/4YvK6+2RxHOxLNRmVYripSeK20cqHed7JVMAY8XLtle3APyeQ6M5uy31gy92
mVaQ+CaLWzj58TLWk6+ZpxQ7w7000MySjLiIZAEFdU7kHocVVIpgqShACjAWJec2GjsvsnBAYm+j
tjCF2Fup8tIV4tWxsbCxwd+Vo/EQk3Hu+2a7UDQcrWX66ADu8QEMTx8NlAc53cICIcOK0svSPdFE
S5eMphBqBg56o6UUpbbOw098mcRItnOR4w4lK7YKcI04yz4Dy3g2UdIGPV1U5TNLHhsbiSYJ5lMZ
e1MS7lR4szy8CbuXbgqit4K3hjwi0irYk7SFK7d6eZ8MaF6NtYrY0y+wzYrxZIpj3KJozui7OzdW
eYfWZKcgNjAhRUdTft+TTsa0moQsSpdkN/RYpdX2xNO+zjPeFNtczoTUHIEMk3N8Dwe9IZnVILB7
8B/LAfM2uSQEViyBHy51DdPblN3OdrQI7eAUNSeJ5P92lrUnrM5A0reqFRwG9bmx5uIXiVbzhhaZ
LJh2F43DPUqho1l8ByALfTrGVBs5m1rDYtFl3+nbxLsZ8QNO8YUo1K1hhpswhrSKyxpD/U1d+Cdw
PDAVV6zm2xT4lgYCScbmgVi+2e9FGqy7lNPexvaW6k+RFW0T+xmpKcSMd8kgklH+VsvNR1XlUZ1V
U/l3nCZelIOAzYI1wz/NeasxPwOFXBI/U2WQBN23TDuMvrORAKao+73JS4yLo5I8KjUGoDs1QvZc
3bXdU0ENZprHBDVrVDVr33zpAvLNLHbsGAxdw131JbA6Z+E68UJCr2ZmPzSXjrJZRewQsFTUygOD
VjLvOQcXOhJutHkKdxdUuZo+T2XCpuxAfWFLHV4VhWjR7nbk84ntwJuQY5G66zVEKud1z2kpwILY
bQpVbirnJFX3vSOxKCbhc8wmzNfbmPJKH08FnV9Lu+C3Wwrj1GbvVlKxn38apuUpZBgYNU6KamNH
2KpBWk6gJkx8AZXew6pARJ7fR317IMDYzFEom0Q26g0sTtiZ+AGt6c2mhMdhuawHubEosOxMbsNo
oJIk4QpDp6zro0V73GHZGY9Odm9GWMBBA1j09oR7V1VIfHTA/Mi0TCW9oen72sLfHfyELdlZpJQd
c+SjNeg3OrrDhM+wzck4bFsPtIkuvqt0Oo0SA25Soe8wVhGt4YUeHbu294mgAQzb5PFOd0k6yUNC
SUuI+53ybsbRGWr2ZvBZJXsoI74pGhoRgIRQ9z1gjV7p8EKGsntGAYQ1hDuY2iwZYBaWfdGfK9yE
4GKxUOLZvR2JAFTV8kPaj/gFlW3juOtck2fgpgdHKakPVeTE44osvY3G6WVAleEb38xbFhSmXm23
+M6aO2aUmAvJFY2TDTChbT8QpFbnt4N1RE7Hxtl4BYufcOoNEbWoHly2FmVbgnmibXAe2X0qVERN
Qv09Zmf6ZYvxo252E30Xg9MV2BdJVp0iWJ1z7cMxW3apdG+MFIcZeXDcoYU7vPasrToO/Jwzgos/
GqnnNH3gMcPzKffCp19tvA08Gyr3rcgOQPBXgT+sigzYqWHcqIp8Zk1YVHh1Q+cLxfYGWP7KJLas
jPGvFPDrQLIWNUDEoOJFaUG4JtjV43ahE0yVwpcaXyx8RnD7AZRkLyrWghjMZIF8mBGQh+plHRjj
ZZLODtnQGqXMyjEvqdNC08Hh27+6grzcz1GNN0Azt3Tfz3WLelYFhNfWq0xfdkHHBoQVoi/vMLax
uycrLXeYKbVvNgRWhn3wQMdm3d+nqn2LqVTvAcnA8O/fek6vlXaPHB1vQQNVsIiZ3iN+6nsCIaBn
TEscdr7Sf2e5HeBkLK1Vplozuakld0tTD6eIBe67QxatqLuLVT7G9qcK9jbvKTsrnbuiWD6Ufg6u
oT7JXehqWytQRlD8yTF0yi9DfBkMBAyBmZSj9tCgaTXGdcTUE+M8SNBpohqx7wgzX5bU6DLuf0S5
AujUYWfAz8/rTfDVslIZWBJrD4IorfcD3uykLDyr3xXwzMp0TZY7RTEYj1bdT+BMIqv7hpVHvS3Q
e0E/VVcBGcgqzdBe3kWlAMeacPMegJZuNeszTvAsEHoMVlpxkCcKE9H4q0V2gpLE7LpnMhfu0fks
BsEmXwxgVEQ3Aw5u2izjOvC5WOrF1wsvDShpAYD+GEmNcf292kHjsPN9E0+fHNfJR8zAN7oX+Pwl
4iBbX1ntUSmfC7Z9X/m2svoo/RcUNx5H7OtOqZbxs1LHm0hw4FSJ3ckMdmAqCPNdj+bsBVBe/Vc0
xFSMNlUiVq6onrxWfA/dyVJsoBU9Zi9DI5amvRmquSHLEc2eXnxOzwijF5ou0fbl+IaGRV7fM3sl
uRf9Zg7dqrtrZkZgHg5vWPYfA6UbWLj4txzFfqySCg92/VYl/VcJM82oOJlNKdCMg0GgiCl/6NO6
Vza0B1e6z3hPFMDCBMK4bcm74te0MtD2JpPcY4k7ZMBydAoP2rDLwqye0e2dxFgc+OsHFWFlz5FR
BX0IY9wioTRujvZIi7o5DdLcMMyloCVbEHkeur6z8B+IXDmY1MBh85ysXVBA3aK0zYUvU2w9T6Jf
ivoTCsNNV10kSFKTM60UlMv2tEwG8SD7k85hywj9gx5BK8CjQ5wpw7gR5Buem3Crk+a2dbTksSZQ
KZDmXVhJItH4xFNJsIL5TvTKQQGJC9/p0g3pZ0HHR9Hzh8xtSJEI1vWpjD9aRPYa3TM3tD0NqSvV
l56hHFDXXYcKT9b4nV14c+NBmA5FHuzjEWka/LnaMjjLQvaJzyJ5qjG0wb9a6eVTHtpbEOeXIe95
Nz6k+aNmUF+kr9yOQ2NtxuzJFI+JyZsak5Jmv8m8XI8J21YMkS7ERqCqax3OTgAroneHHadk1DcP
PRCDNBfOqneWaYKYMNVdL57cG8e3WTl/xNZZTurCqT4AOQD7gdnTNhtbK79Mqa1Euh99EmSgKli1
69WVw9QsWmp8RLp7X1ftGkrSo9FtFMS3ago/keKEMOQisFCHcbKKUP7EP4LkaeLMEZo/XDJ1EMKf
faXDhf+VMVCA4O+lZua1qNhgVz64hfoZ9dEOM021a92KTBYNKj2CsyWCBmSQQGK0jJ518hSmA9o1
/USNfgdDA2pJYPfIMnjtjcLaI7bnkKtDsk1TpWJz4VYR1YM1I3H0/QjaoNOMUwz0qwycSzgxheAg
ztsnxW2Ff7FVshOQGzKHasc+tkpQ7GLgcVqMKTiKWRmi7EXa0VOD2Z71BTtQAmMswipoj299OJNc
sj2b5niuBxZ46BbPdqMBHrYBjyFK2cnUNtjNho1BaiPUDuzXDf8Arpi5nCxpC6WUJdodYM0FVkkv
Gnd9WO/TCu9BhVUmgj5LQ0StwGlb7DVD0G2YW20CZ9wDN1lIhteEPCyVbJauGxxA7We6rXVFnKhs
etStBM3S07Pjl1FXdvC6sTlkKe2KanouiLe9umavv9BNRZsbkx3ku+fIwAuCg9msqmQbGN0K2fxG
oRiFyQgeajrpPpgJUiVL46Nnx2dMEwaLCndqGOM6V3UIg8WFZK6o2hd2SRBM5rxblQDvRJoI55Al
ppLvuOPNTw6FzF6qSPlIGuR+AbUPHVydligZvXIhSZaieBoeh8F5xi0PNKijBATZtQiIRcygweEy
3pJ25qnrmtn4kO3MsqUiZWM1wlU97KuWba6KD6HFElQMSxIMj9x48pTxJkUvGRM3NyZ6lfgeMHPr
qM3WJc1nnaelVEmFYR3qumRVtR44ZvJyFZPDT0peZgTrGqpdfKrsKN4pTovQucQozGHZwP+7BfB4
MK0s2Ohmd9ZK5dOfSXBFy/6lhD5kQR8uh0qyiC8I62jtnsiPatr6WkNKV3KSo6ZdxvktHqxsS7vf
XBUm/h6nuiR9TSuJUG5V6xi8JYTzKcG06zuFHvUAM8QhvHzRp721VVBmxkGdAy62tvlIwxAjQrwE
mhl6wXGAng/IuB02hLvLeLRwTLdemdgfhsZwbGDCdJOgC/EFMRfZcRw8UwvHIxRTWRJ4nU/+61BX
0NrwPhol+WV9JQ7XX9Sc110pOfTNpgMVB+fBmuSjSB6Dwk4fgG6WOYwiMzDPRijiDaodx9JORt91
29DpvhvdchA2tiBIsC/UrW2enBKwat/2W8TP6QLwGvW9mbJRuiiBJxiVXhMxqhgZbHRlsu87aJq1
k601dfLRhkBgsGFRkFRvYFhrEMY7Pau9HmKo8tkFiFMbCLPhFiY87YNdPJqhXe5cgmASI/CPuqHz
9tpiowylueHSntAjk7EbmyjXHOSjtnZ0FTSwPNC81imn2haFsUMB3luTQ2pkVUIUg0nZRyMDlrKT
QO+SmFCadpfaA8xl49vJB33d5nW08AuLruOQv9lMN2OZFatuIqfAMfpbUyJ28VMl2jV+/OG6PJAg
W7DodhicRx77g1OIF0lA+NGdm1ApBV/TC8orCLw0MU+BRa2UUG3moFiRx4ORBj+ChXGw13avPqW5
AfVC05Ft2IymEUITZQDiOLfJCbN18l0Kpnp2nxY7a35LqzWsKTLtY5LtUrI/6DhDt2zaCMu0u4iz
aTrcGXMKSiynTTyPu6IgercGl9Tm0viEpspH4T4lzjAPpXVSxrPsKILPNFDcB0iofUPacItmKvPT
l87QT7bJDpAUT06niI0bxq9Rp5GG1lr1ShdcEEkgDbeTCy0j4y6qWGcFhr4tRNeRbgaRyMkp5Ogp
aWK4sf0UgXxdKM2hs5lzoUiCBFqnTy1MH2jzChIj/AfrOqkOQ5xPWwGBNMnCT3I+H6j0AXLBX1gE
Nqh0N3xTNEaS7kzIdwgUbUuewhI7LAdp0CEZgzM31O9cOfU45hEHYEZ87Axyj6zWPDFp8e8aFwNg
FWMwMLCMgBZl4BaQp0kxmd35AQI41y3fCNpsf9QIKwuzYEptB9AQdOXFsMGR5SYlpaXDKIrb5wzp
tt52lO41MN5ysh4Sx7xLwyKGOTl5Q6C3uziD3mrjoV1VMvQX2Ojhm7c2fTDVtZj7jN++NnmCJ3+X
gvVVR1aWsDW+BSNyKtH+LjDIQC7qgrUzbzjO0I64/mJghuSGl/RwxV2vDeLQzL1OAgQ/lKD+xqEQ
Gg/gmJDch/6+qrBi6DvODuHWmGnouJpb9m26E42OcAJsw2QPclXnxrkHYUW6De3boWxOnYWrPAbF
4QgSOGV2FzsOtmIyJ46S6Sss6iXLIcdYfM9SaYIlRmdlpyTEaDfgtXwrg/rVV2SoYG8f4uhgSAV3
Pnw3xcq/6gmXiiiz8t5pAW3FJUGg2KM46vuKp1oEoJI69mRUZAfYWbKv1JT3rC1nd9gycWwOZSah
L1ZDu7ZoIcGp7Sojw488VklIBm6xRUeggJtFK34qsOskZ+Vmd2vk8NVFUeL5V9RDVx1SJck81rZg
3Q/jmo6X3HdtuYUD/gokql9huHlnskTNMfEwAEIJRuJs0Ym8yaL0Pd8p7/wQULTahgzUJkipgZlT
LnGQBgeRomkAMWgxozIQ6ayGKSHyr7eajV/XQMcKZxlLDFpt4eT4KHqQsinIDiOIXpSmAEGtVLuK
CLCBVhMZHA5kDnYy6bcwu1Gp6LQhCL6xHwBG3wdC0por+l0AFHayjYzzQ4Iko7csz80NlUmITuZS
FXNaHLB/V4zStzag+aSJbkBw7lBil4cInikSVPiZSmNoFwubdeX3+k4EXekpwn5QlOwLy0p7n9vw
gAiB45bkASyVkSgL6SjZAwJh7d7kALMsG8YDvd5a2zLXN25mAtQs5/AxW9mMvkQ743Y3oVM/KrHT
bLNKjgTKm8Y2dXW5HVhtkesAr7XRcK5B2qZIJ233HHfBujTpodNy0C4VqijOgcltqZPcrKCSfoFb
F+f+8Kq7NdQ3A6VO93+ZO8/dxrFs37/KeQE2mMNXksqSLctyKH0hHKqYc+bT39929z3TVXem+w4O
DjBAd6HKkqXNHdde6x+q8iMYgvDbkuQ3qfy0hjI6zUs9Q/jPOi/tGcE0Np67obGuKFcyfdFgWH/9
s5odjNHA/a0kPX6MMaQOONcJjRB23Q6KIZESozxXtdErq6nZAOK3oW+YxRUbtA1BMSU0pa1wOkx5
9BRigoLAzLmaqtJLDfRXQk2pz0TIfmxxzpaqHp+iKcYxJw9m9Fqj0TPnoib3QkLjywfr6w9cBZR9
bOYSRK47wyitPbpv5IiVgbQg8rFrJZffc1UIRo4FNZeWEsBs93f6MiVIjgR7DpX4bCXqdiLvvA9z
doKGytYqrhXjgMMa+l2Jj3/LaBU4QoT1SRF/5C1mZ1oiIwmOEDhXqVm6M9u4u45RsI50Z77C4XnJ
DPMNxdXoGuho+7aBhAsg5LJVXjQ44CjCT9DElR1EQuLqszFtRqMBHVvW50GREH2nbDJ16yBT1X3V
kBaYG66O8ZKlD0qkbuqu+JScujkhR7yvEEp7tNTU70xBOMTgEcgM0uf9MNzp3O42Wp1+W0ivYW2M
haHSAtcSGgJLNf3IoaH5YaZyTsdF8byECJSm4WixLAwdWQK7X+XqWhsWMn1WqK/UamquRa1/G7WS
i1thFAh/hvmzYSbIKaCVtDPhWMlyXl4aKUkOTkd2yDZRWEmH4kJR1stGJ/EaXW62iYFYlM25tNZ6
rBwAUZN8DMZsV+IZUzUqYptJVPsgtvo11ojaFoFxG++cql1ppqnsay37sehJdEh6JFv14r5V68XP
hwV11nlGU0Wv94RrD/k4quup5fSp5IpSWzlEd7b4wxy02zKpQudR534jBShV1tK9Iv5IJyycUkV/
woYXH01CqHMb4T+iJia5JypJuuaM56+fYynH5XXAVquYexgHbWq5jWGR85JTXfGQ6LW54hv4jOjd
gbGYHnCxmR4MOxwPEJmflzZxVhoMKi+tnO6kF1N/qhQVTFQO1SYxW/wVpXmrmhbZkKqELJb2LSWA
Pl+pttFqXtJr+OgQaK8hBWtIT80YmM4BSp6FTN2+m9XnRgsc8mP5tqgS66zN0neLgimnVqYi8oWs
8dAkpPOG8jaTgq6FmKyZzMcIOvsRBw/uA2Q9KbLlYPLTJVuZctvfKTEvDFn4QoWhXY/qLH3ruM0m
S3tX6YSyI66/LpkXKvfgA+og7KFeSfl+apPw2jcGICJ8OQyi15OMZrML8oCk2mzgkqGBykGIf6dU
hNlmXwWA71CRm/r2vrTJc4WQXomQCsghBjWNSsOY0gcAibxwVC93tdZve+DPbtwm432L+6QH7g1z
gD7w08pqcc/MlzfhKMXGHbwsGE1vQI/pHuv3HawuYdpY3kNJHp+thWOEE2ibaA7apYLjPwuOvwN5
G1FmiQRfYlC3Bql3DTWkzdXMK1OldQNFXw7whuxrkehbXJZBvckno+2IygCIeWY7cPftM4IJSI4k
9KaQS7dd22DRhnQdJaZKTrirz/MAP1YSviJVJJTMSADttbGpXhtxKXMod08AKZc8ns9WShaDj0RM
2p61U47bfNu2cJ/kRtk0WnOLAvTLJCp06AU1JLhRD3wKYgupxiG6YlBbHTpwa+sK3oqnFE22mcCQ
uXiyAbQIgvsYQ6AwI2cy1UW8MrUk347F9JiqwUNoN8nGEI7OsZ7qr3GsbqBJTu5sNIqrVzCPZTVo
KIgOn1adWa+hM57awLy3TQD/0UCNI5zidNtNM2oqqYF8UA0pKVzhuzKfbNy9kM8b1lFnf28y/ZIb
XbKul8wEjzhg/pNQIZ2M8+gsL5idYNsWWtVqHJD70qS88ZuJuk0HggL725Jdepxf5WmMn/hFtynl
+yqO9XvYNC9qUL4Vgfwt7udnOij2kjCQScdrR2wGEaBHQWVVomSGhYDzZOadHzmjfpuhBnDkcGhO
BdnyMO+dBxPm8aJJFqBzXIx1dGJkVal2KDgciUci+CYxpe1h+KaW/bJvAjRicB++RqhVeFI+KpTK
zFNCG6VkqbDeLIxNJoUUXtG6SVMCqVoGS9aOJvcikhc5u4HcB8iQj1w/qkJfvK6RwbVBgz6gNIGq
hUB+pRGEa6fXx3WrlflRHxwMYIhn4Uh7QShRXzEinP76xsOaPfentBo3sNJ3yBzctfYw8mO4zWnw
4jid8RCFb0Bpn1sLeZOqt3EqLYdHp6/BO3ByNqEMukXWCFAPDYYh+yQFo9NPU3Se1McyLPMtBhjr
WEjPAEEaccctYWbboPWRE9RWk+alDklEjXgcLB7+nqTKQ4csIWZ2ds5egUqXxfXUky185GdVDQ8t
9fhVBrrfzYdBw/Ra2KIjSUWE1mhoQ5PzhbN20EqsvSuhFFJAAwdidgI0fInqViGbyWW9LzLsx3CR
W4W2LqAgGmqb2Fb5dnRtmqA8TcAFqB/lxkqVRxBlUS+DeQHDWVka5OiM6Twr8T2mysl9b991NQOg
kxp2J2EqMkpo+cP7LXYonnmGMII19PmuWmwbY0/rQJ1ibdDgY6y8zaVW3KWV9NbLZrvuZgv/LbgM
K22Z7XUWxe9T1sn7vJt3mTNtvphaXXG0RmfgfmeSuZBD4U6EZZUTDntEogdBxU5xLPWVeldO1Ru0
7A7761spYDPYv35XUSoAd0QOM0nAQHZxp/LGeznNqoMUUEWwtSz3VGpiR6t2RIavS1ZSNjV7Z2qO
8uDc56X8vZOlaoVwNzBGEpbT7NxlOlg+TBWETh6OLFgRrshg6yivyCxMBM/IzNlPic0+iMsRmQdS
ImnXCa+RCXmfWKHTlFl6JPXkJs5suUahZ2AESoE5SNsD+TN8MSqyuaOkLMw9wm8yI7qFTqO1YP6e
F32yxQYelVl7uWvbpabaY/qBLFyyuUZvpUkz17XZPsE9+lH3Pe5jkT4dJfGHg/N4VZnBtg6hD6eE
9+sqQck20rXUsxVkAFGP8HNTuw5aeSRcbjb6zH1mzCuOz75W7xZFXU5t+qo7OfxW9JwmOb1QM5iA
yszzfTNCD0XNR0cvz+lWiWZpXkmSLinUU6hUhyAM2i0SACETr22ETOUPPZOsh8Wo7QcJt+y1MsKI
HqTprm/jcDdaMQLLuqGvlExGS6U3dzn+gjurkj0kCoy9dkWCQz4aWb8q9f6bOpB4KmwFI6LvbOTF
urZbkDzG9JbYlNaTSvs0zKfIwaGF2uZyv9i7pHuNxh7dv9TO/bglIGmQdsvQuXPNAc2SXnYg6GDy
2KRcjycZWIVVOGTEOcLrqr1jO8cJqJh2MzX01CQ+WYIPOyvLHXrMeG8qqbfk2InIKq5TvcN9uwqi
Z01/kQ1AE+pAJa0312oH3UAnhRebwMf7+i7Hgt1b0ok7KywQsIIE9gZmvLh2J7tEwyKZHCT5jQbf
xHwx1hOmgG6csAVKdX4Y9bYGR6SkK71IAvKbXHAUhEFXcQu5qVZLHahAcsfehcRHTrk7kJDlROsQ
WeZHtZjsTVchAiFn9toZI7gZWpUf67x9pPwZrGY9kVwj5PqnIYCOwc61MmU8lAoexAaDJexZpShC
Vio2knP30etrVCjVE8SrB5K2nm1Z00aSlmlXm+UzDjh4cSNCDc0YSzTA3/SGOKQJ3IsFJGUZxKyt
zJiOhZo/DZ1+UXGdRYJ2OGhTeGLvv6ktNt4yikUBcd2UJUdMIETNg2RuKmrcaSkpLBiPXl0noY0w
YIHaG2rx2KrFXjaYFXxl51iSVNgPBCzAnim6qdpCOsmHM9AA30bGiiNbYHGSA2DtfDuTX2obrL9Y
A0gtIzks28VnA7xvcVCbzYGy6IiKcZkbLbfrN31lDjsjCy+oLXN4KTn5/xazJIdIMeCq4ypzSQU/
hrS2HKclmn5Yw7eiV7gZJ3l3csLvYRmQXmxmIr1IdpGdRFsqg4QQkwBBp7wgIpu5gTg4h/sWJYTZ
MWq/tR8iCNlE0tFT0wfcbSuWq/g1tki5LVvsCRGLy7Tge6zmhm9ixcrdBGROsq5G0xGq75PfBe3n
iDqiWyE47VrQNj3gvdKmzTEJ7zd2h44EGuANbvNS4hddqaxGi1pjRN3JmzEYIeirTw0x1SExwD8g
uxvAZfD05FrH2Co6Vui4GndnvzUZ/Gm2UNbBa2M9tsNVqYXrkjVHG2Opbk0H4wEkiuHLznSxqZn5
Y4VhfWr1pY8F8vcBpkNGQmSvy5hLmTpgBASzTm3ziCgm2SCV2CXvjXsZO/HVKIMNMrkPepEJ/sLu
noIAVCrB1+DKSKylNY52+cixYX8OmgWtT49idruPKpXaVVIDvKDSwd07dpSjvAjqtBILUOlLnff2
1yZgF4nMDUDcZ0kWR8mqsiO4yftyBFMTL/M1LheHXCopZcAXyJiqgJ5ScPFt1Xk1WzFsbJJ9eT0j
tLy84DHEGJMl4P72DZc4VALC760ZNkdJUgA+ZzY+JvKwU+PhvcObTFR55O18UUt18XuzRLOlI91r
Z1QXDS7gIbUnaxzKfT8OFEvbkpAwkm8yHl5IbGt4hwTYwdUGgRjiau7IcDtDIFHX6/O7wO6OY5S2
W9uo32S1hVZUSY6n9gsrfy6v8PJxceFysw+HVrlDYyDUjQ9wCM+4hjTfSg2TydwyvluBtHO0Rycp
2/PUBtaVxN37yEZ1DGENTGP2YEmhjjtvvlfTAAWqeEwfoTuee1gAvtVH5mZqJ2tLVgwDP9DhWape
+ymeHzqDGKh4spt0vpoBVQeH2q3XJMbFEsbURd/7pFPKd70osDY+T4mybI2Q0W9FBd3uRqCPXAW9
BeUMnyATgbqBtB2GTIjhmpJM5shUtmqDtGRQ2QfFlIyN7qARpDYLyEuFLvn3mZVwIfnvVzrkTyTL
/xn58j+QWen8JbFyE783b1n31vyZWil+5XdmpWT8hjajYTuWLkNgVCztv7mV4iVT0KlNw9Qg/Fry
P8iVmvmbghYKai22psmyZf+DXClekoF8y5jG2aaDUsG/Q65UQI/8RK40TEvTNT6RFppIMsC2/llK
ALMCqsRV+YOwIdqhl3rNL8ormWL4WTbi8L65+kz3+R5E7FHZckMpN+Mm3VoH5zB/N47DJxePM/Le
12wn3WefySey59vsitqe9TE+d4Fbv7Ur8La72cMOfKt6ANS2+so5LLvhMxpdC3qEF+4zv36o9+Zb
dNZ/4EByMo7qm4ObdLZVwLw8N9fu2O6ldbty7js/W6M36mW79Fl9qI74Cj4kO6z4LtCYVtl5XtUP
AAzL3revhItbnaLSurgvH8YnwfsABfSwHO0N8PvnbldfpHvtQ92zD6/HTXc0N+mdsUa52++26Ure
W2uycz+Sc7mnlXfaAdjIc36RHNf5sH/ghwW+DjeDcEttEUSyAHy0vr2v94B5gLA0987a2MpP4XRf
7yvn/N6f4j3XzX14F53nvXM/P9OFR57hh7oq1sEO8e+96ckrTJnuLYAu4KUegyuXiA0N9FrvmnvW
inTcUd5rx8gfPHlNSu4a7Is112tP92GYb8bvRbAGLBK9Gttyr6ydtbTqtv0JlzQBGzwEN2ubbsB2
AYF+4GztqNysIYa0Hhs/GcRUXhW8PzqB4w7fM8SOC288GLveM71iPR002jUdQZ3lnv2te5wLmEKQ
L13jdTnm2/ihOtSbFMG+Xb3lXPcSnqtzQfbtk120s9b5llDjoO6La3uT7gApn/mGFwckgyuvAFzP
rk23p5t4Y/rWRdsCWEg+Q8eTXqgk348b+8eMvYY7vDgXMBgv2qF7bEiGuEq0gZ2qy1uHhiJjtcVe
YK2sZB8ghKes+zd7P++5EwGfWOEEci89Mj8Hau9k2fIt0CK3PPH7PjxYN1ybhww83Jp4gFPdr77h
eubWDwPYOADmrgbHjkuRZ/o4QVMelH0FVPQaaCr6C3Acq+OwJr0EYuLd8Ce/3iDwj1Tw6Zx7LrKw
F7DlLiSJbfa57q7g+sxntfDD5DQiTLa/lSsD/NgKB0kP//KV5A3k4zb1LT+R6F539yWhBVVVPuIz
YRpxKdlN6D4q92YdgsI6QlcA/9GvFfO1p9zldD/QUqIS/yNDMyKnTO9N2nbSTp17/mjXljcB+tmC
lcBa0kelV3saHuZH4wktI1AHVX7gZwZonxmqhtd+9D64jifMyRRvCxRm4RImqoEevs45pQb8MLlM
kj1owRI6+0wmjbqVPyadAiBTV14FG1wI5rd6v7xgO5Q4e0oyvgJGax98lNf+TNU8KqA28hT7eleQ
b3vL9vG9ca1/xKoJ2ucxuLPYlhCH21OX3nRAXL7DtFmprd/e94/gUCxP0dbt/XCaXSg5y8l41tfk
kz1kJjFnYzdaizobSP+kcTMdh1/dl3QUFiyIyzscS0Ycd9KTuVz1CgWljXZt9qxg13ySVU+hJIR9
0OBb3eBmGZ4mbnIqz/qnrbomdD5If+q+jtfRtLOyU/YWP0o7cwMcokBZbTP9QJ0bxtrqpYQp5YJP
SB+kFWt6F0Voga867Y3+lV+5pqr6CymqwMu/V82LBKTRTzcVUAWiAIreQFvtk5ativeRSMfcWo6X
xYFLTZwA7tvkkccB8wrZwQ8V34wOmrJ1lhVAIiYEBAmgr6nyMuMckJY3gKZK4aUjpNCPIM7W2lp7
7JctBgNwKrthD5r0GTll5Zt+sNQTLOV8l7/0L/EioGeuvUWPT27ccSOfGtv0bpYJFN1tn9NobZrP
HVJl8otw1NqO0Ccg2FG7z3y58JdXBGwMYS/qpbvZeaOv50eSQPZ2fBwfrWfmlFcwue9ArIBfAywF
9XvfPaT+o7VT8DwQBFdsfObxM7KhKj6EsLRf2hf5QSZ3tZaBbkhrgEebXvIo3vvFk3S2L+32E8s+
PKlkH+5DdZL0N+skC03a1/q+h+YBiT4YT0p4Kdbafc/lG9ODm9U/9fD/UDffqCbyMANorY/EmzdY
lHAx2cU+REs/vuA6gWvE7FmnxBe2Jlc+5zXzoocIYCVyJywOxZeiPS7I1Qn2mfmeu3ysn6wGBwrm
jm3DDVHGMF806HDapjaRGSHbM1Oddu3TmOs+21sOw3PwpWeueTkYadfssMk9xa9y8arcN91NCXdW
5yFi3f7QSI3U1YfRPGFKkh76fe4cdXnj1yvosfcGuJvJexpWq/Ejb1emMPjyEpLUrv4SLp+w8jIw
UpXq44aJivSJSJ293WPaTxb7Krn58KHH2hmLc3Gbi2P5LBReXPMDo5LFLp71WF+baf4i+dGIUYGf
PgbgraBYUbbaSIiv7/vd6MPSfLcv9h25ytjvTqTQWwwP3vmjO4GJPAb30F39+n10jR1fxaACNF1l
5HPdlnL+FuALh4t+i3b9e4Xd/aF/187jVj8YugtTY8J88lyip+LXUJzOYLD93lfXPOvoIR1NWoC/
RLorb0nQBxETrVxjH8ZcrVBp77mmbA0cadNNTQIm3gfcZ8ptZ7xAGgo/gVE2FOfhc6GOtEcRCmf4
0trsoz2TjNk8cNOAoe1SavPf7G0EYb9c4+SJ3HPQ4Xe3z0Zv6vxPGY91ffO/ErP/KymU/8RonPD0
X8uc7Nrs7b826K0U39vv808hOb/3R0iuElvboI1sDecHTBT/FJKrv4EYsy1ia2S1kG0WL/2hd6I7
v1nE4o4lW6aumEil/LfeCS9pqIU56O8pCvnKfy8kV4Xs3e+6NkKWxdAt3bJ0BTiXonJ3QHbz54Ac
GEHp5E4Kwx+6dgJD1FI/MANFXPC86C18UUzjzOd0PPbaOYSo5ARn1XgfwNEjaIBK50NCbUafIdXj
YEU6kTOmkXHi+RBGwH/q3T+0Wv6szSJkxv6iqaYQbvmTIBQm1V2UVjhtmAPgJ2TmboPBoarprtQf
lTL+m69TjX/6hcKMmRq04SBP/PMXZiA/KogluDPQL93YoJcAHI+/Z5CCF/VYHOV8OyAYzkLWi4+m
epg6UnAD2ehjm7105cMMvQeEEE4XC+bCNBqXO1fiUA5qF+ndl5Hj1FGPAUKv4kMK9VntGo++l3DD
mqbnGabwHL1Y8TEfP1Legbf32HyY4UNNBiqIcbdR4dtEx1Eh8hhqDJPI5lbPyMkvJDOzl7hsYCCm
6Odvs+ljyh8S6TCT8V0WP3qsu3UTw0n9QP/CY9zV/tk2RCnvozDP4/RcCsphdETk160LionBuO6C
D1qXTh9hcKYhDXD4SOyjJblOSuIfmfac90f4JovRAq0OIdmykw8fCtlomc8h/sHwgdy1dECHz83K
Z9N+VuMHO5NW+UThKwYbduz5GUyy8WjB7v5hdM+lifvQkRepNrr2iNhI9Rz1ZOwAws9E7PEHbugk
xJ8tk6xtvJLzY1ZAsp7P5GbceXwW+R+4zgWDgV62kLKhjnbs6mMDg3Ugi4kEKYI2fb6uR4X0Ekhl
+13pko14Zz5JK0Sw3AIp/EMyf4zVUawN0Y+DcRC2rfHKQnTGaZ6b7EX8hh48B9FWomc0GYpbpypH
IJgWSreTTqKXFTXjCCv5Q3Wk4lpaRFF26/I01P2BqG95XtFjGu2oYDSNONUoQbLBkMGbcvQcU7JZ
/F/LZJY5nuxD030Y0YNYgaL9svleOIeYFS05ZyiJ4gtr5bmbQO0D9lWSB74ejgwfTHfBbdTPYvlX
vKV8YOybHuYWFHzIDKkOdxLeOO3iXWPIR9aMWQC++0jreQZmJhOn45ZofrBJCHMgZJ/HAT5YT7ro
UIwPyJMg+uzy4Ul7hftKv7AWGDV+oo78A705zUXd6W807tRf0g1fu5utaCqZCEs11V+FxTUptjOM
yzkFTQofuerNTyqYa/UmcdDqHU2AlBux2yXHDlKfkiF/hyhTnd9q5q/aYPEqU15N2GWYFcUxsG9p
dsM07W/2mp8VFn/fhR1DNnVHISniaJwff97aIjUHtDqwteE1Q8L8xn8TjjdsbZ3FbeemR8bffKP5
izDhH98JJlJHV9RGXvSX7bTr6ngcmU2uLe8VTE5F2lBGHKYbN0EFURDQgIMSiSLungjgBHj9Gljw
SvalMy4KMXc+f/VEG3CjH+Fc9oSQCq7k3c1qN5T6/XK+iN/iXzFVv3BrIVn69W50n52QfPhwkcYM
XkkGIRJ+n7jqYgUoPrtGimbGEskCWF+OKJ06hpuQni3aW6xxHYdM3WaPC6Foph5LyPBWdRupJnEo
TACXJQ+xVr8ILh3haZujMnnjDVlwU9FRpVkSRfkOowYUUJgaumsEoA7VHJs+7NJCw7XRt6NWxs32
TTyS6I9Qu3QhDeSuGSaPfI+lXJrszYhpjY39Lo2G7mswNRKdD6WqiYMJZd3bUCkeU20po10QkTiQ
ObOmCyMsepf6ghhvujLhsWw6SO7h2Y/HsevEOccLGJX4cn8TPxDNov8VHjvHbc668HIj8eCqr8iX
uLkxdgyO6DAb9VI0aUR7ZAT9RbMJRdZBE+6GhpGMPm1l1XPpnmUSDjMPRruU1IImCzSEO3U1X/g0
1OjFkxX6hVE0243oDZztqtAXiyCFDiQ6hebRqTXPwrsc8BBlDYAg935fcaVtUE4GHZ6hYV/x6UMO
dIReQNMyCrho8FQRFdgeXproUY4ChB5BHt9Ev2vCX95Cm2yjEdeKttOYrwnKvSuTFS8lPSP+nQMT
biVWDA0SPxf/nmqSUVmPa8oNPYkryTNDenOQ8TCXj6DaN9Gm+By5HzPOYtQahY8bj3WE1xkRjySj
qsGE5kkYb/E9YgqOXGsxEzK+3r0wWfB2XIl5KjqqzYWcFqio8ciwghQRf6MTGTWUk92SjrYLT8En
XLygNBu1vIm+EeFLypkis9ow70NjKveYJQwCijAmAsCLCSzvJiZHjrpvR5NSRfMDUDgpUDBNHObb
5i5Ibhx9Q72pqo1W0icD79GRZTlNzBHxwV9bHIP6orc30eChFYNDDUsuECO6WDazL7steu6RDQZq
RkWEpclmJFpIYzt6eEi5v2c3lbbyE9Hs0LkUKIlGjGwBXEMMh2x7Mo9pFRjWMrbMtIw1LD5l6rli
whWTwmClRIBOtUsB6YHZZQxkZtl4xbsqOHtiLvaAwkSv2rjuiRUlZk7T5j6NxbFGbEeNxqrJj9LI
LzAcM6AHAOBUWsP1mON51Nwk+xaCUGnYVMRTgd/1SxtfPyY/OwXjIunAI+x7WpIGswszUesvogHi
M/GF2YrP0+NboBKnMfJGzGloB9ue+DNCd15LobOHJDjptoLFN3AT5O10DitDPEQmFsq4EcdNqgRf
q0A8S89UFS/n3HvFUPI7SgPsTLBGiL3Fvqcy9+hySWEfnC+l3sFyYnNmvwrIlnZU4xVPdKZoLc0X
LzTyyVZ/UPL7ekGca0wjTdbFtrPkj7QK+VC/pyDZNEdx3IkdisnVSpdSIqhgAJhHoisl9eZQ2uQM
6nmLgUitWDv9cqFq7tuDoH4QfHFKFZbspaw50buBU61sK/dF34uhYSdS2YLD6lE8qhgvVoXDuSC+
QZy0+dcUEmPeOOxM9AvtapHYs/CMkbnQ95QzESw6jkjOiXHUOKYpu7tGvWEW8HCVrqMy0G5s5y2R
zjHk7jBA9Y1GiV/sx03GGhHfnsSaz33IjfSrIQH4VsTJAIVoJfpaHGB6CGXeMJBXwFCeh1w4EGs0
8+nazOa2TW+L80LMMXF+qESGvCR2xcU8I2FWSMxSFPHMMEfA/xS2r3VNF5TyWsxjMXdFFzEEojUz
XyQ2QYcNUPQ8Is7M0YvYI236ueTUhY3mf60fNKLpmY04PvnCr+Ggo8TWySnR6L/vw+Lo+v3Q6AlX
xaGM55onzpmv/ZWfiaNymjhjWbviNIqaG+tOnNdsffwqQFNvNOh0RRydAax7AFeACmQ2v7k9ij1Q
pvfFR/NCON34k3kJCe5rUYifVwavNbeZVY4gGv4xmj+aIgVHJnFMvWemj8EXlUcxlzi9xDeLMCFm
dxLTXBzR4kHEvpb2OqKMHExiAk03MToMmEp3i43jr6+X/+y6B83MUlX0OmRd+7oq/+l+Ca5zGVFS
mtwigA+MzJI4EkQgwjPKnI4tOSfWs+hOEaaJOcVhK/5K//HEAqU4h4+LfhTHl1jPX2t7zsThzPr6
/Th1kCduGS/x6wC2b2Lhir2jBqRnHHIp9Vmm9litDB6WbU3MQrHd13mDMxqTnmqDOGkz9oyGfXEs
bgaB7HQRvSJ+WLO8mEVhx1SlkxoKL3/dUdrP4sRfkaMNOsIWQq2yKOf9HK2qkVroMmxccGDhWjw/
BxxzRxy6XRJvhuZbT0HevBnLkc2Xc1CcomIfAnzwNf/F32Wiva+9iQ5mt3ViEAjoDIgjRCxIsemJ
EIN+tbCuYdL89UMoQmf213QCT2FbpmUaFur6v9zu1WGCeWUCNxITi9GmqbHyDTcry/qK2xj1qN+I
HiXgEE8piS3HusFHckXYQmgnTn3eRqRSfUrWpQ8JUHgjkaE476yGIIT9WwQ03B34GuxKXC4fYoUA
CP/aXJbwEWcHoPvthhhDvH00b2Kcx5xxpm/E/2LHFPEfX6ROQiiNMJyVRgQhTlrxijghmV9iSx1p
hYgz2Bopwn4dieKc+dqD2Tyz9GopwHnexScUnIJIMa9EZCCCwL6V4dmxv5kXEYt+PTVvE8Ek0Qyz
jr8R3nBBaFZiEorjRpyN4gz96qnfF6cIU1RgJBIIGvY6EeBo5p0KiIw9SxyYYuKKQ7LLc19EFOIc
EQeAODdISbld+tmgIFcbNzYicW3gkIjpcxGvdzyfWIOCUCv+d6xVUlJn4p48OMGKS4X4ZPYXEZgE
8lHs8Ow0Ytumbi7ao4hLQOrm1lmsE+0izkCx/+KAJl4m2IGH7yIOK3Zxfr1NpJUsXziVxDMKt2B+
KMWP4iQWY4k16FY8lTg5+Xo2TjH8Yq/kV/562v6zSSurMLBMQ9U1qFg/L710zLQh6ElJseWwF/Gf
OOHEicG3isj3r7/un12gbVkzDd3WQQ1wk/75+/Q6Cu0h/v37xDwLyb8w45lqYgi41ogYsoMUoOEH
U7fIwmzLhr2brrfLewIpQhpx1aOXGcmZ4/8HfffXjfxnfWLJAthA6oZd6Zc2RkGPokmggRvU8QS9
AWFci+BHRBAMP/3y9XV/yGr/kYf8ReX7l3/+f4p+/08ALP+B2fCvjf5fp8O9pnz7+EX1WxwNvyfC
Fec38B4ORAoCHMOQLV4ZvwvZb0X7TbdtJrWOC4Yt6ybJkf+bBjd/Q4fb1MiOg0FBefVPaXD1N81m
23ZkXWfMdUP7t5ApYt38I7dsqQqeiSpOCDb5dMSZ1F+SIUNoYZBtTQEMgHyF0SPmc0hFrktQy9zH
xgGBkSrfFbUKncVI4MNxQiNnPKTbpItfkbUYvEaNqq1GtgtNfuVvlv0vuBnaZ2BL5JAZcugo6ghi
DfwpNmEnaORmIu3mhE6GcW8OwfQCtRz9Z0DPBFpeF6GqcUgtazuodYYCUBauix6AXUdx7K8XnPKL
98tXa0ipqYwVSSuZvv+pNRZmiHogxfAl6neqFJ8wfbUH2E33WE5nfqgSUgZlyCaMnxUSohUK/xK7
98KxkFVPbV1G+yoqKGxVEEYoaf9N8/6fwUQ9npMdzDSzxkQU4+fmDWWfhoPcS9ypVg2WTxuIYGiR
yOEHVCFQDkkRrFJFnMUdSm99Fr1naEqYWr0bTAdcYQ7bPYkfBvNv0pG/WjKKfqMHVKo6jkrjfrWk
KRajmAupCREZUw0PV228OqOTIifL2liwKe4za2c5YOKZju8L0twrW6AdyzQ+jkFH8dsiXR+V6S1r
603bZQDww+FvfETVn6O7r6nGItAsm/gOJzL1l6lm2E0Tj1CgOZx7x13ETQ1gcET/jBjT+YWpnShn
qfd2jne8HMCynKsnVW+W1zxUr0tXNnjSdd/LDJoFMX3/zca6hoKyPmxrw3lMxmre/c2Af9lh/LR8
DU1XOAAMMMucVcYvR0CAMhDe44gm6HoILrvM0ceNqP3GizSR8ZedAj936antwyek8h30TPB27vTk
vpEs/dJPUrirHfQWuzb9nIRBXZgGd9SnXxMYbL7RQXOwLfAqFvULknEUspF0ljwtLqL9FCuzW0zA
DSpdabalzdVTlZJy2/YY/cJSlh8m//sC1x56ZAvzMemRXdaKcNdKEHhky2pPpjxslKy0/AV7Qkov
BWWk3FjnNb64vSWd2QjNnWYhGmz0FYqJEuwgQyrIa1lYBTcLthhzHnmaHR8CrnwHZt82HHrQ0VKI
AY5KIgZVXnMDoD1Y91Ol3qPIXEuo8yTVFAkad+3WCsJ3adtvgz4vDnD6e67u5R7g6kBULjV3FW/d
94gQY1aOASKiErsWjsVaqft53RGkZZKmHk1ovVaA5koDae3/UHZeu3Ur2Rb9IgJkMb/uHLSVLVl+
IWTLLmYWUzF8/R1UvxzLhoULNE6jA2xuhqpVa8055i5xmIgbmWoOpL2ewsx8wuQA0D0AnwI6E/ZH
LnhfPFB5Ev2OdOHjBgARTyJQ3/vCJpLXmX7SxI9QO8+AYZyk30w1DLTcKp9ilyovmqOz3+fu7pOX
anlnPr5TSx4py5sZ/PkdNGOfxoVnQrrEIV9qij+3c/a945/U1Mz7aEyRMQ252OhqTLZGNL5Vw4wi
Sg/W139fyvsn9+FSPLY5wVllWXL9D693E5gWRyUwFUVBtESCbYQBnhg3Td+3O9J72o3j1IdoMr2d
DkGG4g8s6nZbOGW4N2X1GqUOtbLd6kMBlu59t/IKkpZLGxwl7FYgwUWyExk2OL81EAPp+Evm0RLB
k3XpnJosSif57BT5t/tLIUsZy5ibfy3r0H+2tCAQfiEDeBnxjKWf2oFfF+5Z9XbVYFnnBZ8UlaO9
60GH7vian0gbcDYQ9eON5bGiCLwBmzQZnI09qfF6ql4C7cNEWnDPVu//MqATbSW4vHjCilxUiPDn
QW8HMDiDX7tb0HntphpivQEj/MCQSyARac6fPDp3qRw+PDuOl6hx2ZJYoYIPA/ayiiH6GngL7eHZ
wyy2t3sbQEcwX8C+0BJJ7XOq5hcPBtSBk6dcWYqgzlkX8Xbg635JGfn2UdHeQOBYTZNhnrp+iZ6b
yviGd3Ddtj304SKP1uDFGKeK4EffGO1JBell1HQzjaiF+9qCQ2vR8RvMoqVxrp2xenkDp8oCpOWZ
BE35BGbpzuV/zqoq/wp26y4R2AbgTWKVjPNfU5BNDHnsnSHUhFztgBO+u1Jxbm3QnXPUgYSGr/jg
J5wve1AEUT2uZW1EpzqFlYM98qXqunAbRFW4H7MEl4ke5UGN+rs1Ekefzw/8VeQrTyAEcfMgM0xo
kMGBwOA2qRinwwykX8L2EJ0HKECSnADt9Jgq7zbV+kdqlfJE7eNuK5ZkEHcDBZw7orSxk8NQi/Yc
9PWjr5rmMQoB4fjhQTXFxSRAF9e2A24aDT4Uf31K4/yZ6GzrVLQxYEGJ5R8sotOlmvez7repcs2n
QeCboTV/q4yBfI9CiC9QSoeNb4dQhDD2qJ4g8saBeuzYk4mhfYR1nqDejPI+WOO52KHtj14WNImr
GwJGe/8QhtUWFfdxKEPkeb7qjtM4HDvjwVBAQTqyXnPu+i43wxscJbQvBXyDWf0I+sH44vnpWcwW
i5FUz8PSxqB3OpJHoA4ur9cDq9WXrrRuArOzzn3kXDLV8fcKJ8Fqwa+S2sNlyoZZtGZ7ELMq91mw
suZtk0LXYA0MARtH3pHdahPO6auj5mrVjDQJh77ATOPWPvuATfc6fqNsaL+MFd3BBRVeQic5j2bd
rK2iHm8bqSNMiHftctOC2n12LA39s812mj9RNP7PPDLbo1S4lCK69hdrcUxYA/z7bK72Qs3cUiKw
mKvTf4DYt0UTQFZBZnBfZR6vLSsFTmgOP+0iPMYZgxzDTkwwJOaV7YBBtpP4xHd57gAQ2FTKKx2j
ix394ZdEyFdgkN2Lgqm8J5OfNkz/FY5U9rExgINOnP1JDhAxo7mH+bwm9GOC0IsFeaxOjoY3XnXJ
tGHS627myIfvgg8JJ6ffHP2ahoiaUbgSTdU8xPxgbq11r5s63Jcy9g40VDCL2xMhrZG/r5v6F+Se
YwN0a0grfW+FIPANPzhmRj/e6qVVE6Z5dxQGU/TIS/RP17l2o/imZHl//fdS9j4s/7iSBRxCXA5I
ZLN4H3ahyIvGchKdAZp4pEcXDWtZhIjroHOIUNpfPH5X43uPBCiRNDwFjJ2Sbl4Hsfps7/hbIe1x
sEBOhWqHDMVl7v+fvUM3oVWxDBmroTXR4o8pJXU8LiO5+KUpE71plr4MMAUcxZqUAOGrPYlUel8W
7W2hZuSSwUDPO+0W7hvGRftblE569e879tdSGo8D27ZLXzl4b0H+5zILr3LnxAmgzpv4ldQIbpH4
k0sa5fM2HPwW9yF1qC8Wq6EXt9s8gPmKs1eRvkQnXm5RUtPxHsAi4rTu6VjVr1ITSV9HSI4j8OxX
jtd///dV/+05U/bY2D1EgMJssYP89+Z6btwsGewU04ocibyKxCGcAF7UV7Xwp008OXxlbmZsWpBX
NOLtI29cuaoDmd/++1L8v2yeHJbMJbfV5dj7fhD9zw0cc9zwPlmda9Hn5j4bm4AO0l7rCSbZXM9b
PXE86rtEnYeASYdZDgriV+weOCnZSywRgLi8ezDb4AfLdfeYhOPznKNoL0WTPsRufd+66kpZQ7Sv
El4IV3Rb0aXtsVPVIU2imUkW/J4sZOY71DBvMHAzxQkPpHbCywqc/FBSlqlw6F7HWKKNJoLhujQy
cRyC+VeeSWs3OTBprbxh2jceTS9srr3c38IcvW0TE/d3j0B1rHpoVyPR9qpvTnLm/zk4msyiEawL
nIurCo5r0eXVWRbqx1CzlrRZBZ94BDBuQnIOVfYFd+Ext8fHhubL1RhiabXs6VUJ9dn53/5dNPh+
RAwCPEO2wzHbYmjy+xuCU7CysaMaDC5YyBnHrfrRas+FZr7l19605eu8ksrpto0PPSoph1/OAvEI
Wxu9xrwtJKPEuXer8wBYr2VjYb3zs62LM9ljbY+cF78fb3oBSjnzZnjcdkX+2NDx5hfsRwBtAnTG
k9ppcZ7hOloDKnMNRuDSY1Djwzc+q1aXFeXD4kdnkX9ZtKgC3sjff3LU5LlMzESufR04KEDA/wpp
3kICA+stnJt4BNDbaSiUOgQpgf8bXVfsZZeMiqpiDSK5MS23IIyiUyqoUDTk1FQ/ZPF4QFtGzlRl
XxtFLfHaMxnhOFed0pEG6qRTa6tHEmE58DvbwS3jY1svJojSfDZ0ab3Uw1MrRX3597f3l2XAWfqp
6B8d+gGW+6GLEsRxltcJkjHKLhJYLTZRqei/S9dDO0WLxzAGB+yQIAfM1ujCgmwJA24f7Imn88nF
LB2l328/FyPYzjmM+ZTSHxb8YmpM0dSo1aZKJnd1QCq3L9a5apP1YEgK/nY4WGIJo6Ilhvl8E7OT
QuL4WYSy/6QZ9/7LP16MF5iBz/HIohn3oaQPfQWHuuJiZphXzCog4jdFcz8n+KS0Sm6bAvit0sd0
GSwEc+nhY+eLdowpf5IgJ5p+fqktQmdjozDPiSG8zZAJDCwJ+MYwTh4NSRcj1zB1hhavfDS7I3gZ
yg1/kmKf9eawd+F805QkZ8mNkVMUkXk7sStehKZSG2Y4uokN1NzrsrVQjXXTOdJaDUGyDor+CwmE
0WkKd6pJHqQNqbCCTDSAT9uUdMK2XdGdIwthaU/QzHomlMJo8qvQzIkzGFD+zWV4yGJBAJSvzU8P
TH970tzagBXGpOe7NPf+s+T3xqxR7MRs6EtRNLVQ0ku+tF2+rANl3EYL7nMV5wQ7VwKjfaKdldLk
24FbnR9MaynhjUhyt3EfjEvwVhy3OzPF0W3C9DupmlHu5LWvZUvWrpF6lMspAJmMU8m/X1rxZ5v0
vTfN+Radd8j5/fefEpqRQfCAicQ3Rk9dHrqut64ALdZE56C/HFT94kZr5FnFwYvRyxiWf5UufQ3k
n20S7ZB+dgdt0AYMm+XDs13jVMcxeJN0upN2K540y5DRkaVsWCXnHKP5NeaB/WLLwyc/5c+WqrN0
yK3ADvGW/jnydUYr06hlOI71BQk0S7ZPQNpGbmcv7P1ZEsqbRtZPoRpIibK7jex7/Tjgx8fSoBbh
oHF2YEKUTROelAWUvolTXPqeA1sNHwhDG3dHSQd0sATyHZbDTebjieui2P9kKUdR+ecrRodfBH5A
s982P25fnjLSYujpDyfjMhCEY7EmWufJacdo46fFrWA2v4PCb+yqxF9zUp12k4V5q4vJJDKtcklK
e/PTzWz19Tchpj1wfOjOPJC1ZRawOLwKMO99mT3i+tKMDquMMqElGcDqb3/i0kVgHLVfcxULFEYY
NhwGjUedme698Hhjw9SW12PX6AWW1B2mSe9jemGsNML74hoEm1jpTV7k3gOobT5Qt9VIDMIKeL0K
rsp6ftGZcdVEnbrMrfgW6Kp58GPrgbTbbTOE9QMU7XRDhdOAY7v25lFfjY3vbmChVfvRgf4/Cc49
9CqDuSXWndMQJE4TxaX5YvhDuNI6uRJ+Y+5qF794YBxto8URahItgpn1IU7VbRiSmYdz3FwPlfLX
jokUjAi7RpbTHrNEvPY7zoVe2Qt4zdm8a40p2WRkfjkOTT+37gDJLoMDp56D66QV4xqqElqYkRJZ
zD1wRJpVeekEx2gJ6+iSN1rlIbEJ1XBDLb6jT8yovXa+eX5B2yIrBhJYaRglcWPCR4SGWUaL9VTC
+dOxIp2E7XTqXfOlhSmHiKL+0pude07oxhd+BG2jqL8ELv2Z0R2rTxrYwZ8FFXusj9OaXQ41gveh
uvCLwBvaiUXPt0gPCto+2RhN7559h4SrHlBdGnLSJ+PqrmvnQ6xE/oh8HhCwm4KjI4I5qAPzEYt/
hKuOoFVTmkcHLOyzX+i3IYjxyxUJVCsiAejYwD8G7tcN4fQtKe19bJniXmYm5+0KctNoOnuZg0zM
zAIROd3YdRnS8KzzkB1jHH/JskthWpOclfZBh2Tl0PhxdHSWUCGzsAEoLTx6Dao+G+srOoAnv3OM
S84p9kYS2rkim3qXSZNkGbuhj2qhDo+0uu0Csl4FZC3giB10LW0Yh2jsTgxmnvsqbC6up+TW8kkP
U4l8nGfHvq/75X7N3cmJW+NlrGF5uskA/2NgiZkz5ZxEUobbNPGzr1P8Aod42+R6QlaAA8OPPBRQ
XYOTIgrz8+jOd1FQWFc2beX///rpuQynTRLgLcv0P+xqbFtp2QpBF1BNiCFsugQSmgYLDNOCHtmj
M7b+S41eZ/Djc6LJyZ5aZa+jKsI/nLv1wcpdf9eQrQ3JhcAmoKa3HJzmVWq7w25I8FP7OfQyYJbJ
zk3PZEAICN9bo4dj/u8f85eWpoNuhmIY7S3TFvFhX2sKY9QFo5VVu5B2oEpdEq97LtPqa0fiEMs/
iB6egruO6iahycTHNrc9uWQIsCfbiO+g6xFhZhADkRXtWYR+ddOE+V1gCDxXPB1NHO3WcPNXaelw
N3Uz+OpRkbDaxxsjGTmUNuWL7uzvgr20FNaE2xSIUtT7Xw1Z6mMZsLaM9EujISvvbSRFXeEG4Nxb
zM6QhB6JkNnBPMnWJciqA9OjK3pZxZ0X9kBtguDYTHCHqha62L9v3QfR/XJyQp+FFQFnAjAE730h
+E91k8S0/dqUCaBL255gp/aStu6LNIDZZDp7tB1xMiSdaG24l8hN7jpoRsOj04/fILGAJbXC6ZOt
3fqztOaSmEVynPPpuX9sUJMOqwdbL9wnO35qJv0UKxrUzUCcE/QgdJtYFOWAmKKEubPSRkwXLoRs
O+aKCxu8T0p9+8/d2UVctgz36e9QA344XEJdcWWS5TRNLPqMXHC7rpwSCw8tu+xrGWGMNaLa3PJr
AJZAUS0CmoZtykVnJUljRhT/yFuOYF2Q7T0D+42RoFil0XbXWN4RBhJnUPY/pJUpOtGCM2UTUBIa
Nv1KDPhlYpJB1lo7b6SEF5G9jQNjk7rlXSeau1xE9WWYhod/vxgfNHX/ezGWsavn8VW55kc1WgeH
cII1yIvBVDepB0Iw3OBI9gKG1xBfMgf8dj21cc3kx8k2RlnkN2U83/c9NPRBqWOVZY/d5ObXuQRJ
mjC9OdZZMq1CJ63XeqbA6N1vFonUOuicJ9rF0S6LXZDCkAxih1g+sH16+/7z7PGrpnz6ZJP7S9OO
B4uUyApotS1Hp9/LYdroRIPntVw3kf/N9OnmTt5wM84NNeLSop1m9wJuDdttzXbfzOpnaKMfeP++
jSokTLFemLRhD83Um49GunX7KvlkRi/+8jn4wvdNIVBb2Ggcfr/Ktqk9GWpaTrmrv9CB2MemC/wD
vCXE8VUmfTiGScIQjS+xREq66qfxUebpE9S4bMWBaW9UmtN+Cv5jyJxuUw7puO39u7Ty/T0iYizI
ofGVDe3071foLx8yZlGOvQ5DpuUd+nAsRZE5h8rjQ57mGUt2MpfoneNw305JvvaaobwpYpIU5oJ0
b/QDfPXO1rM9FBCASuPG/uRDXsQ5H87sXE9gwrsNPJ+H/qGBUJBaIUyXApWgF5+g05AstsFJNwhL
NlDfrIXXF68Gw3+ESThRj4hvic8g5P2Y9j4JDmfGQ8SOvPeAPrlbyyb1+yHe5/KEuShqHMaLHxQ/
luEMRRmg+w+HyLqKTRJ/cvJfGUm+RLZHk3EySfYu6oZaMKyO0I9r+WUy3cd/X8e7NOHDdQToLFBA
8bv5tw/vm0fcmDtUbKZ2X79Ec5jD+o+H62mA424UYbkXrUXn113IfTpOd56Tlqu45hQ2zFj9EkR7
29bt7geCxVaaw9teRcGunxWxfNlY0qNww30W1kQiMW7ZmxbA1JRSvzyPbKnonHHV2DWYLIQKxbav
h2fDMGguu6MNE9y+UoGszmaLmrMrCLKaizA8loXzoEV2Ny2VuzXIa0J3OJXaJPgZUU+PtlSPQYSM
XFU+hMQICWsYud6mNhShTq1tnHQ0i92/7+RfNFJ+QJfY9vxFTRZ8FK4gy4gSImPAnJdleQyeIl+M
JzCeTUu7lDZrtXEwjCR2eTIH01mnQ3UbceLY1i2ZUpFDktO/L+h9CvHh0dI7e7dqm7zq9scPAEB2
MJg+O2uqmXVlGyb1hP2GPdaThoE6MHBks5JAL8Nc1uxsqg46x5ySmjanSNEn3+iz3avEe5N1ORw5
u8k7e7a2DfyQc9rkIGs4lzFMxpc6lkW0jvXYHDIDBydradZnJwuq9MGDTbry7a5Fk3FfukNwN5FQ
DJbOuLID9rfJ8OMvQIXLNQzX1wWRvAGE294VaKzWttBy7xIKQQZUPH1yFn/XZv5+i3hWZNgK3xbL
iPzD258mozWlDQmoU+n6R2N2onNnWcnZdK12wnfImkGtsRxDiod58hjgDA7b9EhqSt01WyMe0cW4
3qr11b0s23BfNUmONLkZ13bZYn14DXTu7CldvE03Bb/oYlpHkI/fSUQjic4dwXeAol7FxB5tmqxH
uT6mF01q0iWsLW8Xtct5fCHPmjk0knBGvuwQcea3BHfBR4wzXZyjpCjO2iSAbhXgYU4aAqG1x9+Y
0g69IWvuiXDGau9LSCRxML21zrzvRX/btmBMZWNBNJogrqdTRKxe54Gu616ybqty5gSdJ4g9ZSB5
tkT3pNxyo7AhcM7AiY67dzwRdqzufLK4ALE/zeDgTzUtIMayyGOSstqGMCB3aQy6Hii/stMH0ZEb
S2fqTAMKrWBQH5SfNieRfZXz97RZOtVVU+3CMjSv/veP0P7ksf+lAxOYqD099Juse85HvRYMyjRU
YsAeLu/NmKkOUEm7Mm4SDW/ARU5MYIdxxjKJRamjCkvKq6SaklPAuSFIyfkF/HxGWrTu6mrbt+MD
gXuruIdvXVTz3paTOr63D4Mi6RdnUIucM/ukUrCW/fTDu0s5Lyy2XOoZdKi/VwoIM0RWu7C3EHxW
e3ov+tjkmGlGUV6Sg0lktR8F9/1kQIFMx2smpuWOxDLiOy8ygVTLZRJhSzudhLzqBc1acVWmwY9/
L0J/aeMzn/GYk1JchmhHP+xzcctq2Pa8LuUIwdMzxi9yQoVSQ5bdpgUox4mAZFrMZbHKaZrvS76k
UYE+7EpGgP++mOWOfLhj3tJ5Q2ZLXgQCzd/vmFc7+RQq4AkoYuBHwL6BiPrvv8L6czjFUmIuW+oy
vLCdj3LwOsizKuthEwaz2ccrDpbd4Z0MXCcVRvAawE1fJg5waZeIc1iR+6VJYmriCBNwwBsryn8R
/BT9L/mpyaitC5GfUFjlClaUEoeO9MaQIg7jCp/qldxrypwrbxrfVMJMqpPEvzQIhpdBlKCTOEw/
eD+TM0Ik2vVDTaCfqpGrk7FwNqFRgxpSem92zMuSlI57b87900SKOGWVfRKaTPmsJ4CrS3Z+2Q64
9u1v0G+tHYACfFXEuadh/grmPQdBwAUkThevo4Wbysvm5C1pDzDFO9N7ItUOPH2hTmJGuUiMF6Ac
srqmevhu16SslPmtjXJs47ipc4FYvbURfuGgLKKtS5luj0V8okySZzt+JJsH8QpinQ0pKE9EbetN
HBWkYbtwqPHO3rv5EsHcyEtXcmZL4y7bhxPRFnk439WNc2EMD5GhmS5TiUKg78g0q2ouPCcdBywz
XIYsuGhgwJtggp7QZEwXK52xfidVfC+9EzNIddTJWaswudYgfleGjh6MEXO3M6Y3Gq3NsYpa4+Jn
nB5qMyL0laiHJTqG9gIm52QtwXDu3snefBQkps3lhfGfdfaH2ToPZbPyRF6fYkOZZ1HD3HJsInxp
qEFlpmg6NSzAMnAI/RXgNGnmFp99vn+uMsvOCAvG4lkzBw8+yHFHPZZD70vAgJ7zSnRecuPM+mvj
+/aRIxaBhj86L5lOMCzsfcSEksjh0oBr3VYgoWYeV7qITJcYtDw1pkVTxplQ+CPT+yzfzqBxGRCn
SwxkcOKFacGRgdVygvJHC27L4oQYdNqgWPCCFQhaf4/e5BoOS3vd6JRct68hITtolNe08b9ZXQF0
L/dBxnfiOvET8yDG5nqIwubOCKFvQWAtBWx8YXeXkuiylHwX063kKS5+MvqAMueNCgGRmTL3Vq51
E9VHPyAeyhmy/hxnLKFsy2Bhie67SdPavhnDFPRyd502sPySKa6uLb+prmehvsvSvR7pEiK+Ibwq
c+u7HNqx2Y7TXjowHVIyzEgllavccrFfOfOqHmCpqYnDXwSstpXHlEBBVk4w1hnCmy4LNuRVHSNN
h1m0S9uuzoCaoIzZZCD2D4m18NyqS5YK2o/wem1X9etQTgVdLFrgiHrM7dw4A4N+9e7l09eD8u+t
oEK5a4/lrqDyoUk4bFwVUtQ1XnQcGCXHNVk3isPjuUCAgNzvTDhTgQREwvGqZfnJWd0OrOU0/tta
7dvLCk1nyA6XvuWHtdqvZTdlxOesVU2SZNocrR4WfGU9t6LQu54ID2+efsQtWprAVOMyw8jIVOSs
Auv2CU3wvLZbeNFB2B9tqMp8HPXOnuPvoqKrpBLrh2+DyyMs4bWKiK2Rine8iuU2bQ3iyCtG4k1s
bEJRmeu0q2+tLHqgDH0rIzCSkfyiShTXc3/LRrY3aB62gx63KmqhBcwzVPb42Uv4EyPowVV27PIa
wSg0Wy/k1WdKiD0WJLcx8RTkCDZ9csgwI1VrNw7GW9syGvBmFg1wMpQiRBeb8Jin1DR2Ttsech/a
XB/rZqU89476llie6RC0xQMZRP2GZBLiXLyZGSbM6mJ4JMvrp5haQQwbFl9kSQqMkPsD2DORfdBV
cBtQ/YMOzQhSXBWz/d1Wm563cqVNbg+SgbpGMcEQ0yUqBc+Jqh7GQgPzJ1fb8qN4h4JyuZfmq+rA
d/ctCQ5GTFzAY4LSf1e6aJv6ObvnzDMhQLP1mpg1KskIJ0sT4F2hjRfbzktbqE1r1ePR5T52Fkxs
Ar1Smq/mtyknQ1bWpOXUhJHX7gPA5YQo7+kclA3xrWG8RaGMHo3JTYkWYJu6lYn2zd33k39d++kp
KSWsyyYrV2Yqv6GluyIt70KUCpuU4uagnQlXTOPOzDHhNDMQ1RO9RjKc1zYC/KFcQhPZ8jeWMr6y
Ar1MRYgtn5wReAioLTz+Uzb5FIWpv0k974Yx93XqVP02StGwGmTFpwm4nQyD+Loy4ptYGK8MLc9R
icE05o/hLEdiD4HSnVFF69BHzq3beN4YxWoq+2OxOIAVxOutlvmL1P7DrLKTUyffIb/fkohDWCWC
wSz85bTZHS/JSxjwayNr18B/36RFBuDQt78QB5KsiwKipyHrt6EN4TCz3HnENaYac5HthYhK82fT
jg9pURFSbGrYi5US6967Dbr01UqNSz3wU/uQGzcb+qeX6kM2cpLxJP+NlV/sNCR6mpSjVWnT8kxk
9mtoKm6wU35JwRX48iJS/td+qoN1aHspQGx5I62UrJDqIYlIn/A1wxVyyvZ2y+vAnQef4d+NicPf
QslC3BLfSzZGp2ikXoSDhq55tt+EcnfB2Jx7ImcRaAtodQO0b6sih7WFQW6SbzOXV3OHgsPPo9vM
du+lVXD4Cc6ZWUMNlxZN29bNdgbt2dXsHCRhfitL0AKtixl0pWfMazolB39wv88IR6hfe0Z7xIYU
Yc8R6WZmTVyGYjj4Q5qGZfQy15hCzLlCqFZ2KAULFBZV8m20aCtPyeP758oTjIlTDNb+wvCIPPcq
ivmSymD5lBP9KwTKDeOUO94FSFl9h/oguhd198jHc81LKLd+q9DyOP3OkKYE9cnDMPLmRtbdq0Kn
SMTNT4wWiMEsqjUsKj/mAcESol11W3XBm2uXgAi82CfRhD/cLvpNlZqQCVmIGjd7MeqRx1Lcexhv
6FuHr4C4JRkvK5dKbR1jnwDx6U69SewutNDY/JUpo2S5zV+KmL92TOYlRw/9ZmZtShni1s7SbVRm
d7aZzGw8iEGQRq7kPP9s+1lCnEU0UqA9qI5j5vBjovFVtNxFU1TPvldAAG1eR0Z0q8R+toz2tW8D
Eg5CQcGo36RixWrFdF2yWuUVysUo40Hj0NoH2vnpqv3oGnpd5gULpsweTGWd/JKc6Fw+1AGg37xl
lQ9Gzm9p2Kypw95MrO6F3z6Vs94C3qF7P1PToqe9EmZyVZf8WtPnrqcz58Qo5K+3jKda2VCMfNr7
KjDuhPIP08ByW0z4jS+qMnhxzYAoknntiZp49ijlFad5uurRtzkIHnmkHvtQRkb7THdtSWKzmOgb
DL3WaE27ddRtqgIKtFOwwu/8cGT8XEmGcj2PN4KP5mTyzsuIex7wFholw+s5f1CtcTu7pFQS0Vhv
DPfG6F3ihs3YwWFYfo/TCTIlRq3N1PjbKhgB8jcHVNE4AXRM6EbPy2al9a0RNL8a8hsj0y62lqNR
/shT6RREdE28qak/PERZ99iw4K90pJBiKEa0HW12ekMQ3fwzhqTd6EHcnF0j3yfBs+rDcOXnaPvi
3gDnA4ufrKqHshRf8UuBlUHmvy7r4aycjM2l2k1h6q+8mHem8aq1DGQENcweNlqjFApGstP0TglZ
r9yBnxeTOEr+EDlfmocla5msW+fZaFr6dSJ7K8YRAXfCYhrN68HUuGxEGyChlMPp/R/8XaLN7e08
U6IsilQRIoaGc7hIeR6ppH94AWRPj4J5La1pO6LpX1Gl/9AK7Aw+arB2tlxk2RNKCKJQMRat0EYd
w87qt0Q/QG2rwl+0wU6DGT3GAS9Th1DFNVgLcpOHWnbBtQXsbiAQYnRbJNfxjU8mVWMaJEb5AIkN
7b7QhKNzSswSPMeQzUo9u67/1ZpwomBSAEJtBIpvad+n/WtVxul69CgAw6kdNmxdJONUVDm0nTLT
Y/YZ0tCtwvzGFTXvs4WxOgg2ZUPDpOtmhnNOeg8YXEfJc17QZIyegsL81oy8jJaMB/4Q8RLxdQcT
xN8sUK8O/SSjajD6YBbQYfu1ipCJmZN1yp1RwZmAPlOwqqoOJ0Zf288dCIIQ+sGGyKSvQyMfp4nN
3yljxGJ82CZudPa5kcdFC2mwTHVovLjApy/pzBFSMRMst+UsQTOsOETlhIOqWZf9/MvLmmjVCzKH
FIdGb4Qr46XOuvZwps2iPo/ZANvZxc3WJv2NoWoPnA3SQ8ohVKh83cTbU6FRIkx2+Nao+oXgDJIZ
o9s2wIeSz6Rk+q68SfuKag4cBFyo+0KT9MJR4i03mbwj1tdrp2CXI12GfC93T8H3kPU2Jo7mdR7Y
J/O8+mo4RLR3LSgLkQRfVIefiM8Pi8zwGgwx/AKXwHubOfOANCPLgMt5N30iH9qOYVs1FbBYhpiE
CMa5jHvJgaGGq7z0oUMBsi76n8ry9LUO4zcxXRUt3x8JdXtTsJrxCjx7EZGwqYvdwOAVzpj4W7HZ
bCLfIi+FJazN82A1FcjfeE+JYnqWIUEirl7YbjxDjrNPtFwvZR6+9iFajKIwg81sUPcQH3LsQtwf
tchfhxBZnMUv1kVKVYWgi3kICLGJTUKkOUR6ro0juooInvIyQeMhilcAxlBr04aea8QqI7CcpCDd
qSEivZ+beeen6b3V5i++zR4aTMZjWQBhr8tmk1BVErfjS8ay07CX6k0aA+JrO7u3tBi34fzDqetf
dpXAMgM6mU0e7ha3dPmUZYY8ygbezDhjLlvw8ePI2g6RZ1Kb0AEEN3Qx9Yvy5XEcbJKkaeDs/IQV
jQV9RSOFZnHlfCuQ18UMi04iaAgESZpk3UHFKkoJ0X0K6QBYd1mtrNXIqGTrue6ppadObm1uQ2nU
e+0U5tFlopLUB5uOujDjvcxsAfvCVbt2/GWZC+Nekf+4ICw5NHbbYvimVE84y8SJ0pj0riBgBimj
maIK+VHLOL6pVR3gDBhm5JboWses3NSe46477BZ13ByYeWvCWMVp6IPhMo3fGRVLwn8E46Am3MF+
XQKzfODefnV0M3nRnFJXYnJpJNXYRjyn+RrNQJYxKVSAzqaDNdvx/xSp0f9xdF7bcSJbGH6iWosc
brubzq2cb1iSZROKDAUFTz8fc3XGczyy3IKqvf9oPcKLv4ce21xc5MTsJ8mdmRtvoGpnzyx9TuQF
IIf8ZyNIP+a8PBu0k40WD11WhOnByuQfOl1KTAysBnzSG2X8mWJa/2a7cvZW7b5UOvulDBWodyEs
WoyAu/210R4Te0Vo1eBVh2lpftmE7hu5xjmVBGvgUmJE7IYPfiPp2lI69Cm+xEVibHqMVFuv5Ymo
MVSRtPqhy1iwv7uPXpImG7sTJNb6zW1IetRj/Kj9sttIP3wWKlybbTggWu+SphjE1dQzj8yowCyQ
RFWuwW5Ik8JkgJKjJmrDDs0Qzym6GP0vpr6YdbHOyGa2qIG3UglTTbtFxcv+Ujo+FUu1/6VzTAQE
odBkG4Ehp7cYSoewPmfnViV3xOidghJJ3+ImI29JcxLtNB8bwohwJnyPVHwgdCi/OkMyEa0rXKr1
IRtKgwJSEsNc81+egmYWkuI2kXHcjvMJUGsfm/CFtLX964eU8BhD7lBsHw2eN7OgWC0M+CDL8r2a
ph0+w2HvB/TqVGu+ataehhancUyTuB82H0WXWqyARIRiEKX4HN8pL0i5Hx3nayjp8ugmBpfFNH+U
D0RF76DNqTHInYN9C/o8fV9M/WtoLNQFUUCdIutlbFebGocRCkETxiP5OyQzrdljcCyXxebHnn+2
Mj96riQvXD3PbfekXbvjdqS6wJ1byB4fa6ehxTVPKCCQsCBJh4MxTbtXlkkvm/Dh0ABZebo8GpY+
JW3GPl0PN78yJaXG8a2b1K5R3L+yH9aFbDfaDbntWub7RA0YO+ivcv91/kLFaJMTQjfZF+nOKErM
wD2MjT7QAkogMLJ0d+kepcn3QZszmzlPqYwx+7Qd+fUttvRDfiuW3NiOZlidSytx3pow/Kt4tDae
341coDZ/r3JNBneCDBZ4AohaiCvqbPfQoHlHfYC1wOA6aDWSzcwuUOkHd6Ixw5vjjBtS7gyQ43ec
lPy07dy/c03BT+V/uKKu7ygqdrXSez1zl6ZGWB5SUiRELjfDbIpIgWLvbIvErlqI18SijhF57guB
BXobu/NPLvuHpF/erDEvDgPa182SovuP044eCsu/8xm/gLgh6cZ54YVz45sqLe72oI+xhYRrvN1z
2Bs7xvKtt/6fC+3VVXcYbe9JULdEg/s9hGG9rbPevLTzcBe+mDabkTUhagcIP05O2+/bVr0mNUxd
YvuXbF62Y0FeXd0Bc6a8tG2DXzjFwne01hpQRe+Ak5UYeZbnEq049Y/ztyw494wE9UYaEjfflj95
IbJdiotHmKCRYrTPgaMrBpfsqW34yuMaK6zlIbcJl0tD9LN2/k85qdp5bVcgbRt24UQokXKa29Sy
iDuzoDYx5trH1WPOAfLbJPmzpOHMOOyWm65JZqpOvke/z85SxF892+cphrZxBKesrlvQ1049cmF+
xSskId06Y9kgzZfz+wBs+TJUwU9TfS89w3IVLl908D0y2a/5UMm5QxhABN0LPOfByyjxtJcR8UDh
cX0xagXgxPF3ZbcXx5UTKc213HaKWmAq3ZwqA5H0vW0n7BtL1WtlzBP3C43t7CAblsqEFq71f3U6
3Kd+mO0Xi43Uti5+JrJ94sLF+Ll56wfzEeDszUtQafKY4AVK/TMHJM7lBDSQJCEMQr/EHm1GZLC7
tMILtGTeXWOIk9OU901s/pR4aoch+Q1rqA9neHSMgvGriJqU9WpoSc/q2w2b0JhOXzWRLFt+PYMV
UAKS0QeGnNCUzoMtlkcwT7Uv6+QbM+d8sGgYrSpxr0mFasyOHjwycVHk19epzijBJpeLfnXG7N1S
8aNedBQkfhCRyvwzZY236/Pk1vnl1oZe4p5+GLRzKafRucHM3Ra2C3Tk8tSEUp4TEWBRSW6VpkZD
LTu3o7DONuK7KhTLrg+QXdvxo5HW1oZ5qOD7PORqPXX6+86oxiO3JDSuH2gkl/kpcGY6Y5IPnq/C
3uvFZIsnK+7c9u1rZerV2k9mk3KL3yBsfzM34+k1OfPDVCOsqbBr9j2Z2gFxmmbw0xbTZtQvcQV6
UEoD4HfsmNor9ZsX080v/WNTtl8gVdad48ifWI4/4Ne04FSQM15H+VpRSQZsesZMze7vdoyPTWy0
pJlaJB3y0S/lJ8I9VhCxDxb1h8Vz2lvO+EWVWIf/N2kutbbrS8G4iRbQOsuGqsXRXnMsjH/d+ruN
Qf1tlZfv+5a+0bFDWGI0pEUy33KdfKmi9W+umplO7c7HYkbX/FDqazkSlbsGvNg+fnUxDC3upZ7K
oDp/cxGU+WW57Dybd1cwtFVIlQ9uYMCTdwHqunchkyxyY4fi2mGn9ZoW3rTfltGRz7cE1r71bBBv
Ik3DluQbYfNSEsvVWW2+tTLaucHBtKdeB0sCiBEFg3PFN7BC37FppVgRKMWLhzDZeW4/RSSLyG2s
Ch0V2ThtGm09jsoXl7wu6APRXGd27NrHMpnJZadYXXYgxnkakrSVwq2i9m84wTVrFFXl1lxwrabM
uoI2VKcVa/bZAv5rPIODt2K1GHV9RuVks3M8/9URydZIt+kUjJGHigpK1Kp3WeMjIZyGQwIKJtBO
Xd2hv2Zor5eSwwBFCabnfGRhKXT+OFdIg41EILiBaurKrzDWLd+E4E6lGqPwxadPaAoq6PyHKds4
u1OnqWvsjWE30UIL87Q26bV3hVENh9xAoVBToUCOvsYjA07BYugTjufc+EvTtZQI/2xZ7a/28mI/
iBLvJH4oYqAboJSUMkivobmTVLUft1icLfFkjK+EmBlPXBXXZYZ8RLneBt6jcrLHLMVNEyBRqhBL
gPPtsMRUIB1wq0NDDbQZkuUazk+h05x8gut2tp7LqDVBymac69FMvbFNRNIdjcc7M0/uZ0UFrjDc
dp92BThkVedfDp3o28YvXuUqBhpk/yHoKKWz0hYm8nebEdAN91ng3lDpn1zt/1FUe1LXQErdkv/g
y3jSg6OoKiVYb3K7q42Di+n5ySR+udPJxeLmyAan/juMNEK3kSzGLxIByqibYeygGu0rJ2QUuJ3e
Knyv4stKaoIMFzofbaT2oNfOqirvjoHML73NQqQmz4nSIeqtNuNsdkl2IrS8BOqsUweuZEA455fe
2VvS+4Ki0YVpBAaknHZB0J3tYVw/ZBAyt9Z3hWv+tWf1GWZMam3heFthzEeg97eMh+eOjtr3pvC+
uCDo/g27+9Lmquh6XjGa1/l8wHUD11FbhI8gX32IrwOzUNoKyjgX7y0rxhsSEyIYRqeKuvaW9ekh
xqBp1pKzwAM4UeKhrZLXwv8TO3SN4geAD0fp5pcOThyXCQIHL3gx6aZtHF6N6T7I44XDtBKHnL5J
JyEfoeoQdXW+eGzGvt6OPX9CMKd/6rm7G+1WHAIDAqPq8a0g3cqxmldwYar8J2wsT4bIv2n3dY4V
ETm8Bg+FV1Ej1ztTNEzGu3TSee+VwU9PChezDJv+kvGnaBKCtgxYf2FsXzxLWBeUOtxMso9638Hv
Mn+2c8awJ7llW+7xMZQtYSdrRLYBeFv74LXFJe7CZ3cYr0NwbpyREZg/2xKlZpCvGQkd7NNmGQUI
qTrlvy5JwjPhKHjl19Ybnmu5CkdimsgrkzCaacoCTk5kdDB4UKGh85UgrYrqyd/znp47V4k3JMbk
LuBTxgDWtQPRLbQ8mzjx6CEyjtOMetVQqj25DYlTzci+nNEpzmKUYQJm5NzUTg5ejRuudygxS23y
dhtLvM4M7UlY0W2a1vSdVsQoGw33mlyayNHAJZzeFl+wTABHWpBcbrVx8qYIj/fB5JAhkQMmtNvP
AWEi2kh2pgcX5q7RVfaQn+fOS5DlYXvTqr+EBfV5fYKsdyKAN+VV6NIpPoGL3zupeTNs6yOrVHNJ
RUKpIUGcomsfit4Zsbj5BaxMbuzzaeFq88v9ZDQEnnveaTRvecKpbCYzmRXcmOh2byJc3stuBrWf
vlwR5tdsdg/GHCb71oHNySfjpwMWPJo6IIJXYLZRqTpzxH0nicxwgbpENE5E4sNVxPWq4tf6K3DG
B9XO33GVtWTlEJCGAmzjlU58h30CNIocYiqA96MK37XBBWDbX6oXYgPRalxg6Y9emVD3h3fZb5cj
qXjheR6CP0NWvFAUVvLvPdbVjD5zgF42Kas5ZaNxQA56Qg7dRogtLsOAsk0OBxPOiUgJMGZQoz1k
bBo5sfEExh4lKsTmc3QWJk8Kmy+eN6c0ni8v4dReh9IXh8nOXG7pCgQ5++sOZo2xwvtpc49yNX+5
k3HyqTs6ytloyPDglcUxnDAXBP/alCINw+G7g7wDN7O4TgJ0skc0kMahS73HmArdQgtqjLsOhsEz
bIRDOQv4fM96QPAH0PWun4Xc9xQpREWvDiZhd7iOw2UfNzkONle9hfh8nvyC7mk9n/rOcO+ARY/K
BKNx3eXdCoqZidDbDDb3cz8zPaPROmdCI91ritemlv5BFubrsLTmZQSdFRQqk7hb/zrSpuODlvBl
9RFK/bUY9k9YKsZGIi1IBPpMCz0eHWCnTUWmgadyF86r+ZYzaQIMWg2c3qkk+AQK7Wg1bJMELMNj
VNOLDMRV5F0UkppfhZDGwUAbgwP2QAwZz3TIGISgH59Im155vzhyckh8HVDXrEP7FXce3iXvC40E
IMQon3XKqlLwsPDBYN9haDLrv4FVvpF6Q6ZqVtunQaoHLk9I5RQ2vY2DO081BAeQcSSYoUQebJWi
q7AJ1KkupdoWNpCqJaFPvdTbubqIsvpfgMaDNGY3YY1Vf7xctte4JuGK/Dws+/lK6bBzLq9aDs4x
TyI7gOB2Coygti3wuAT7wQFhwDT5pBDZbJ2BXrZm+MKN+IAGBnersYC5zRoqjDW5S4Nfo/4eTP+r
8EF8Mcft57r/hR6DzSW9wezsj9Bo1Ab48R+JE9cQW8aRGQjk0cLg6Frk5/bFyde2GzVrfqJeqx4J
t9qOTkMH5gwWAN3KRdzuSQp5xakX7rlAbmlSFnuilbj3pPfAwHXRFm/uEFj4RTlAYCjgAYeZ/LJq
xW19k+0FQxTDZrA0UPPJEeqMQKaUgmoyC/AxD/dIJ0GB/k8a8x6raqWkYSqjpKRNuWin15yBIXNI
RVqy6qNxkHKbtdLbxgL56sKjwRBNERHmOkcDRmGajAqzcU4FuTU+tP8WBH+HfmUfjPZvlguLp82i
qyh+pio5wYbabpd6vepSvQtE1tC9M+MWsMVT1odHMzhnXP2El8iNTOEc2fyOQel+kiL6jxCeFH6c
FHiwJcTeiwsXZAdfZEdgDWsJ+bGLG3DWJ/81aXed+NcvZAbTyHkMaVSredtn0z34Y6LgzykxSGOy
/hz20DYuI1szVs8dUhBV8K8r75W37qAM3WwhwDBsabm37Y8+7V8MBRCdoxfdODW0UVn4n3Hb58RB
/KvqVn92s3PCef8ytLNDdav1PfTJeZCQNEWtv1ub1EFfnnR7W4BrVsFQTioUoBBMVZ5UX0WuSUUy
a3ub9s7Jnp9K0b8jUPut+TWd54ceduro5WSzOLYJFYVrjpMNRHD2ZtCRZDzqpvksEAKc7KyhUZAR
bv0aNBPJQ5KIg2eNV98UGDWdH9OhtgDYr+9c4qGXOtnFA78/zeVv6+A8VHHK3do/d+HF5J+GjviF
GkeHMQ3bsL/0pnHIl+zB1amxE6Tqb1Kf4PPRtwtMSbba2Gbx2Ilkp0A5t4Sg0k+9sLWkgY2kaOx/
ucR+UI6R75+vGB5sg0ueNE2EZDIP5ApGriUOmdsN+2l6195M0pfJZqaW4tANP/bEe202/SWjUw0F
kpNEYPbPUPgI4oOd0Y39leSqOsvxCxpOuoUSP2Xh8jKXxp+4Wh0YZrDN/Ml4Cktx4ahi3svyN7JP
PvKg/4M5sjr09Y2cqPcxCB+lAi4ykPRupGVvl372t6nNJ+GsL1zZNTbQhIRhB+qCiOgOBB30O8P+
A/9Ea5ITr6wIa3KbE+zmFSXoCjwnKSz5Dn7gxBbLytOtLuaYEpZpxpeU0l6aLh3v0eSQ7NadpFGA
hcNser0RKdSLG29s5MGwt60FEuKQxkyih/2Rp8sFRf+0qYWEwPSCR39ijsbHAGY5wR6GdDd46Jvg
/dKIrwPHbfMjbhyt8Bm0R6ckHn0R8x/kHoMr0bvFstmTgRPmgTo6PRHYxYy+VwYAUonGGKpmdl3O
FzolotGfLY5roMdsxQjhuM8Y4DQUX42buZvb81zKl8IcXSiJCl4u9h4T2ixdpQDQArtnpLEPS+Bd
sU6jmJ2arT1pfoDp8scraVTUEkgABdDOputg14YLv8ueYIlAOScHA3rWjwd+EMa+z0PUYEPxSWxe
wPNF3ONAcCKVObwyROmqvOc6NdDUDn1BLFBABpKPzo0Vmina0jw58nWCCgfHMr/Yj8SQcV95vICT
Ks4h0qJId/BGWWW8lVnc7rn9N7PmrG47qBiiuspNXMp7I7bfOH8Pg0mSmFw7a+xQosda/B0KwIbH
k/N8ctHCWgZgb1EFT6Ndz4cYxQibaT8D+noIC1SdQyQC0iGGd59U6rPnLjxaTXDHaDbAFxThvg/1
TXstWXUdE9sUvmLjIgQka3cLFXSe/db2I8qnjKD0mQ4tTJTav/TNFJzb6aPEHbTlueJNBh2hIsW7
iXgxosQ36K0T5vqHAY73n3ZBz0ZT1Ye6cCkTw8REAFyFJAlB4WhS+oUfYttPC+h9D3Ptdfzm5h1y
NTl0HczGDDtetG9mWNd7BjkMeEsFbtghp+o8eUSPykNvoaesPO6SQQBAOSjhunauDm093oWaqFSW
LHOnidZBkl2RhjoUlEnYIMUpl32Mi7UEJ4w9JD+ey5YUDwFvEz/bRFV/bZG8T3bwt4xZicwBeqrN
65cescwOxe+nB7+gDQCVLBB7L7c/nKL2IjlTjUJQBAy8EVMai36sJH8qyuDBubPsBJ98vSlIQNmm
BZ9f4tSEIqXWqsYbxr1bjagSvYo1WU/xGj6K8gX5rWizY2bxDsYBx8w4S6aa+r5IFVUpWrpgCc1T
YdXgPby1KTEq6DOgVbsxvhuq9sNPUGwk0oI0aFCwsQbmCD54NE8wb/OmRSC7t2AlN6bdOhHZfnzX
rp9FzWQfuwkk0YL3jSGEaUbhWQyyifc+JHW/ITM7Td2/U94fR1vCrPc9XqflHaiFZpnq2y8A1Kax
Wm/ZjJ9yI5uolP5+7MyoguskBdOzz5rjsbahbgg4JRIrs+nzTslmy6Z7i/VrY/g2cAMbP0c3k7/r
tycbfQZLmtpmsQK4XE3gKTfvhcecQQ9wfuMhtELNWzUbd6gfykxeh9SdL50YMQ4naBxsNFlVLXay
5FqVHcwYehdxHEYFuOvWqFGs5QDghvQsG4pTZdbrPIsSezigmE+3YYc2js1jD/mfX9FG06Z5QcwQ
H3H8P3sqpCe+QCAzEaZcjSTpj33W3XPLU4JYEuSKQIXEmoJV2qVYRTJU7ytbxXsrAYLyJrnD6cYy
brfvAu0qnz/oRW31v6lpfZFWMJInPBu0eV8YsL1TpTgENOV8kMMkqGZbL6lvqc5NCsMQKgxWj8IE
MUFkKut+jm9TTFpilo4YhoxcoGjoSFZC04FSoT/inOh3Fd1YBSKsUmAXNRU7LHDVh0VRW1RUTGnF
CqQEcFJ5QAWC2Xa7xKeqXjsArYNpwXogVYuw3nNxUsMAMzHugl53Z1cYj10vu5sTEvqZ0uqQWHD+
SNM/LLId64C6MDPo+xOGZ95l92vxJ2BbA2Taa/RLm7F0EJ3Hx+jrB2fUaqeROhH/SUVSYFPIZj5Z
FnKGjIv04PVy5E5gDCePiUQhTScmR897GbAYzubwHE7JbujCnzWwWsnImBAcasOe9ihY8RwvzW6M
C8rWQSrSiqIXDpezEOHIjKwouelCpisTlFWPfD1yK9gpmBZeJh1eC85/S4mXBe7RVROMBKEbksyh
oB6PRohrjOTegvWDnQQdrgeLTbMaCjSU7q+yl+8D8QpbTBbGTlYJkqCguhNk7SVuCKMBDs2gmx6E
HxeQ8CczUb/u3CCzWgFft1ilR2b965XLYxJr0qJkG0015uTFWcKtxrvw/3gThwS8kAA6bPOqfeFx
pL7bAMqpybDmuvIQVXQ/fj9/BvH94LF3dSXupWq5r7okBAmE160LQlmbZDtk6Qv+DvNQtNAABZtF
mpoAKpkYCJPiYyW7mMWSXxX4OIp5WHutiaYpQgOkO9PpXvqKGSaGiC7jViBzKy9CNJ9JinDfY20F
LGcC5CKFmir4OwDXVNOr6LOjwwRKSTxyh7hwhnPjpbSUQ2OLsUORENrVLjuhp3S2s508zz1IkFhe
fa/Idz2y2hbHHDe6tXeHxiWQldT42rSHqNDcK54kSA8R0GPvI+cohUsOTZkx6ZaHYqRQq8VierQ7
ClelXf5FaE1uCo2l4HAvAQJ9hVjv5ovmvtX+B2veP3JuUfJA/G0ttWAy1I0RZVJFAKDYA0T7Wqbm
y5Ai/FQO6axF6T4GWQ7Nmvc31GLZ1ky8lmUHyNfSgE8uYK1l94cQmfiaYqtoaZrGQ+6ppwxa6Eg4
8jcVbL8+NZtp5V5aOf1URd7vLChqFgTsOSY4NOLob755OujRoW9Y7VFEWC4Ba+a/rlHptcjKLy8G
fvRRtqEb08uDERZRdwH7CO6bIntIR5CzICPq1AjkRzyjJB7Lkph78W3H5P0PIXdZXqx0rawe0tx1
X7y0usMk8S+zQGdcLKHfY8AV6BJtWCF+jiYxnRfRhIfERYk0dNldm5WvejHak2K4nTzxm/ZmucWv
P0SE5oAIZM3X1Nr2BTQa+NUI7on7cC8VWToi197RcU6kmY5oHqEqR2scL0lfHYwlJUIRuLfOqZYb
iQTDFvyUufS78cLnVPQgCgnIN9k3uXdP3AFm+9UDPRLqem+r4X5CgLTDifQ6YGqA8UdhZazhxmgl
Ik6tfD903sv/X8By1R3YfLgjHGe+pB3fBuTg3qfI5ISVuImWgYaEFNdZJBhulyCmQYcQgrroEcpR
hLOzXNjZMqOGntBdUGo1YmfiW6tbbtteO3dS9tZjGFunsVTyYEFC7rU1y/3ivUufWnZpiow0WbGq
/NFyBKBsMSotj/TWTJfssSsGRNHM7NZ+hFpjN/YVaEpD2UXCjlQFRn8qbU7Ssqs8Gh+AiXz7PZkt
N8KShIaOnQ0WsYvQ+uf4JSgdbrL48H/KZiPKfOvzpRijuds1CU20tUhn12XMzXRZpUfwZhAx+eyW
hhMVpKVt59FGzjDUV1LOr4OtxUv9LRAFR6iA4vP/8ZKyvZNpERzndHpOQVEO1uL7e68jWYO+eOuE
SvSWG7HBGLaQOdAOa6U1QhqSQ6kd+r9bqO2Y5HuNkLHSTF4EuycGTjbpY07K0Yg1mXGy1tj6JbNR
Xg0ccnGVov3XYUisa7vLaClGtBpsVunYxsXbc4pNbVASOXAnksiDDJLw0sZi+E8XGrPimD653jFp
H6470o3y8VobQsGyAOY1vQeT0IijO3mcEPW0RI6VVy9pKOjbe+iGiXe7D78yaZI/nCdvYdXZOILN
z3EejX3QNm+KYPM7XMqgP4H/IIHnkSvepmzWz5i9AU/JO0sYMd4cP3j+Pxe9dYN/xDdUWwuWNwGR
vyrLwtRIKsioA86EhB+rmWCoGToApTz5ley/d0vNWGApHpeBbLconpDmz2bMbc44+0EQ+akwu7tZ
ExmMwJQRemHnkKYDfZh2+VdWlLdKrBP50gaXIEEuEtrNsbBN733q0y2QXfzXkfpD5GySnv3o2MhK
DGzUm7kzrfvQqv6Wa0I0qCnyf12quw57QrbasEH83aNfuk9DRu1GC4JvMhmc/VX6yB1m3qNnclFt
pGHUDMuVrO/yje/MuAPrO1gW8ZJLEHx0ULRM6hv4PngtZDgXGvXS7Sjtt0r5zlZLK+El44fIsDPc
+T3eBeuBSoj+ocSWurNU3EdpGQyRVw7xBsSwvlRJskek2oAMThZ8vvPiTc64JXe3RyamrsKeMElM
Yl8FKaifCvLIrp9wKIxvTJCk6fkdbgOvuk4WxHSLINxpAIXUKwEnzr0x0uGXsS0m2vloFcxpQ87k
pin9cMf6Xb4tvbv13bh+ypDA9WljHForKw5tPoq3tLR2IZn6S46GIDbgHPHDwPIB4IgjnvrgeZFs
9WpYZyA/JEuh8Z2LiUhhZhP8I1brgJ+WsEa9cTeEZXaf1uhNxprLYZrq5FgSu/ZQKKfaxdAyUbKI
JzMR403g3zskmiL6sLpKHxF4zB17leReIRhl+5hid4zqpELhLqxyZ9ntk79Y70sv78yqLfZUmhMm
tr6lIfbnBzNHBzf9KwCxk1CZl8T8GxBveulR8y0K3aM/2eaucHHgcXR1p4w8AqDJTzus7TMdEVEx
DsFHiSq7MWE0japs93Hp/G0q3T74VDdvJ98RkZ6oBHNGVz+pnEl6vEwhuGlTGPkDIAxOcYrGuzg/
g0bpo0uLRmx4+RNCkKsZDvTpJcARbj6+zLZzkWwyB93BmJINt7USYb7h9FLHgoADx5uMAyLpo/F/
jgqlNg60CpqOconief5uEbDf8MfXR2PM3CjNIfLHzvjMHCz/K5rouqN8lLVvbayUkkF/WCiAHrNh
H8hEnizyr5iD4urAAjZGeZ6Nt5BVrBGhOEABsZw6EFe9MV7GAGXpwOZjWuI48S4cLUTyXe/tgsbN
D1QRWJG9Ktl59faYGxDSJQGt52uaZ+fmah94miKLpECQbsY2M1WT0irunpql+azGt2mcs4ekHO+U
SaIRWhh0qozPRCeM77wMsiM3o4SZmbI1CnB9uPKsR3hVx+azFOme2JtzPrTNhbfv6HWqO/UO3IAb
h+JBwwBSlDQn96HiBKkc/WnL8Z443jN7EVH7AxnmYnADXqIbOqn+WANJXgDgv3KZ8xRkpYM0YbWe
ya8uFjZ0N88TvhXw37D+8Q3zlTA6Xtey+Ojm3j0TEQ8E5908s51uqEZ0FPsr+jagCOdosR+ErD4N
i5t8ppvjunBnH905Sw75MN6B/slrFcz1Pgut8+y0/rWqEYD7YIsqzbqLmAg5Rb5Zb8kCofbGy55l
XswnKuFRm+qqujd+vIUCFTC8mT5CGCIgKWg2gYOjscb0uetgmO1senQcIc8+OUzn0oXlsnvwRqei
yDC3MU7lMRX34TgyYajruCBjSPWU3BSpDodQ4Xhl+N4QZKOI0K/yKdynMbB9aHy1soTRaKV+yOPg
VGGzf6skNkocAOu1h6tmbPLX0h7m6P+ajL6A77GtNcnNg+hL5nG4ATmk2zJtrilcwMYD8KATtDjI
fmJAqL3quNhLc8nL4I9maNoRQ42pJczD3RTS9UHAbbNDak8Yv8caR5bvn2HE1UgSTNQbSn5P+VvO
iIXtKjPXMvif3iZvVqWxE82AsOhOUqZzO3+kEAibIrsdrxIBJEk/vOE63yjtg9vlzoMb9vpOrTFv
TVqjxGNY99lr1TLnkL+BRoEC+hrMQPT0Qo3n8lUVtfhbi+ycdfm/MLQUA4lAZFoO06eYeczi4iwD
slJU/963haZBB8qD7Ji/BrYKWBKfsWMuk53At8dbwSg8z0jT62dfCPcx8zQYicUnBEeKF2nkFQ++
rIHgbVOmy94JUIOHHchclr+4jh7vHf4GXjve89N7STqAInNQyB5tokBN967jVN8QIvODEm43Y8j8
criw+8T7geU2X8Xc/6TctXjD3lPsC+9ay5exbcKziwANd4GCR/eDD8j63VyiKSLnfvmY1n+aG5PV
I47VOSlikvu9xcDqx3+EpJXjVDC0GRg5fgX7zbjg3q2mQN4l/fiTFQuD8SzCSAF3XpyaLG0yTXbC
zywqaSGiRH3WxTR/EPoWAeAuQEG5JLPhOaV2cY/Hrj/VIfRt3RwT+m+vhgUqb/rEkmUJcbzN6N5q
gMvHBfrtahAt4wHUKIDEpIIxXIFGjxtXEXvVOava3GUOXPSfQkgX0SbcqWhWuNANz43I0lM5YlnJ
zgTkckv2xOotDHeb1KQcwBrUB8t4iirWJuRtbpsT4ZIfcVXIM76e+tD2fb1H8XZly+dvXZbm3qKP
a+P7Dfg7JI2o3jK3SaiC4pCBH8AJlg7vebKYV5O08YzJpi7qkk3SYd1vWhkt9BwZQBNKBKe8ncKL
TZw5phLqXNKE0nrXe1HImhBrVfTAVDMBAuFy4V39LoXnn3Mk06WXCT7C+lbG4/MQx6TExryxg5qo
w3Cqr8Wsggh/bBfPpGEguJ27UpwFDUuoTX2fT6Fv7or5QBOv81ia/Dh8hxzLnAD5CljmmFUArP8x
dmbLsSNXlv0VWb5DBTjmtpIeYgBijuA8vMDIe3kxj475n/or6sdqgVJ3KVNtUptlMpNTkAwg3I+f
s/faYaKex5mhA5fS3uhpg7ZNMz8L0SFRmejGEbWxUrUSO3nsYNq100elpmfO2RN9YPXqkkznR2zW
agzBVgHA6uUOQy4cuugFo0OR6j+4L5jn0vZPhDFtWllszTSy17J7cQzcpYCb6DLwm6ygUpNA0kW/
HAoJtQnMi9X/FEAm1omW5jso/+CBYuK8XIkEWXeQvYzlYweN0M+t6YnjmuKZmLY2AxOUNeR3fL4A
771pWAQvsl6KKe3UhVG1HdC7w3NBHW5c9ElOu7kU7/CWsb8I98b2QhvGaTo/bLndRm20kcen9dGW
bzaOu4sjJhqz+XSIkSMuVXCyrk0FSQN1EjRAT1XVGHUJzEQ7mt5IiH1wpkVt0Y7MyGik5gayjjy0
trqVZ4eWzU5tZuBeA9Tx7y09sxmIdio4lDbYzer3kYmyEKXAszNwE4V2kXCTMXBRLTplkcbtOtAe
8adcfg4OeAn6mwdHKx/1gBQwtYdoSz+eTroavlgOxyl4bvmjQ4VCJ2/hu8hJBLs41+Wxq6S4V0vU
G12LwzlC78CRmjWqZIoST9I4TWZCqxSDwMhpYTMmcHCAA3xftqZTmZwo5UNd8jLhpZtyMgbMbiUK
L2nkU8cyGTwd0P79pPLcqSMY6BhhFN63tZ50S5h6QKfQUecHJZ7wE0Yebage0eBlVCfjlFToI5Cm
Rhd0d4wqVHL1hjlStpHmXEkeWmR0dvNUm/rKToOnqGkurEOugXhbxhzyI04x68pSELSagUWzmEA1
PB7IrrG8uxybXP1YZYRSIF9NRtRTelJup9ZUNgFCLt+cpXWSWbrvSYdR6l6/a8iSWlfTYbIS+0eP
Gsxs3pkOTj9z3NULqQIcE6UutVNL4kYAPySK8pOWKr1XNy9xnbfngDBAkpUCNhqLAX+mo8Iq08a6
Lxf88iRasFIYySZMjPd2iiGUJJf4BMPC1V77ti1uahWlu2zUmkWOeesIiXgYbIiE84hmqaZLeW7i
o6PPWzi/aL+XOkZYB3JJtE+HXGLY6NoKrZ9y1y7LR6Jq9aVOBvliI44C2TmZtz7iRlFa8LlC3qdx
yGgZINk6iPLwpoT5QUmy12LIis84EIcmA4ajjuGdVtA0qUwX2jBRlstB5V9Tiv450Q05u2arRMII
zszaH3N10ZbGto2Bc80kj+YP8/6wcCmWoi0As/LAUTT1yXZgIUDgUGHfCEpMCc007FrN2kXEjW17
92WaVapIdJeVcPymgzMZxpPG7M242KChV8OSNsH+tWmpvE8VIoxtKyU7bZ0P/+Yvcv4pqsVGSGTp
joBD47qq/UfYXdq5WlLSlpzU5mEU9lVxcZIw6DQAfqzT0aZ5yva9V8guy5TCY6mOff602jUTIFlq
fXFJAQmKrRgT46wlaEKDmCZD3NHDlxLmdjHrT2hY9ANiOygjyqj4YS7Ma9j3SxJh+QL3W2Ki4I1i
MH7Xc1aBKTGKEzmCB2ffmnp5J/OwOuQ69wEBMvmROdy7g7jywMmECUwNTqVvXRq3UOjDybo2Of5h
HcnZJreN8BwpIzhYFRxMnaufvZGN6FWRiGYgHHcxv+VBTOL4/aWW/i4zR+5ljWeX4ehdk07jBakz
U+vStW4zfhMTEf8pD1FfaSCnyUHZtpxGjrlZamdbzs4W3lm8JvxDvZrMpzzHKMhCc8S+nqAKTh1K
4n99X+r/xOzkKsLiM8SStLFE4v6e0FXR80loUcZroGe3Vm+cXbik7GEhOSkhroiATNCTcAofhFbr
tREv/ULTF6oi/nFDhfLDnlH2aO8z0gJgQzoj62i66/D9XwJCMMKYXFoaZ6SgzRFkwuFtKIxHPFy9
F3dNtBmN7qFmzWh0eKWW3qL8l3D+JOo8Y87bqyoGHw6h8+/STv5ft69jk3ikmipUN/MPt68lJyOB
Y7pcbDzylDalP1d1R9LLpLODs8zOEb1VOzMoQAeXzrfJ8fjfPPvuAnP6PXTHBF5GRrKhWYLMo+Xy
/AMeGtukOljhgOKtSVl8QgXoLOojIL7q06JnQvl6arLuZI+N+tL28zOOCxRq4/iFa/wZZ7j7ltvR
j1FUlr+47KBf1xisB0CAe9SG9aqdBfY0utsIw4m8h6S1qRUK8FnpnmNRflgz3lrbIAdygChukEOF
txP7aYXmDUs5ffGl8JPukX0P0URAvmAygBso+l8DZ/gtJS+sWXo3hYHxDyUgBVgnLyiEVtJKcIcM
MdiycVtP07DXAwwrHSqtGTvmxqzJZTJdrIBaTc9B0KHjIGatcaM/ZfHbFKKlNbB8rtMEZ07rGi9O
RExSyocDdfHQM0hrZxpRZql8LBexJItp1VGfr9CXVbQgscJPWMpnbIIpqwDRO/ch5SPIFJi8s3ql
gcfAOGIejQkcr6u5aySczE7jaMS4OChVTgKOodO5fVLRUk38Ads8Jqy1yyOEQQHAtMJyt32vyA04
mCXc9QPpc7KVDd2ZyB1eO5OQJwj89Osrd6vG1iNubyRDkF7iJaxZynydyin02qWaD8PqhLD1hCns
PtfAnMuQoFTwcK+mgwNoWVmotltIVagGW6pBh/W+cxByIglqAOAd7BS/vTXSh08cUBUi/6yEelsO
1KnoHPA96IsCwx65FXpM7Yp1mEVxSxpnYuwz7MzZ+lAbiD5hX10Hm6Dbpng21PotVnDcjQMUYR2V
f9gN8VqY/FyBiwfZbnUV0DlmTsISFwP0mmINZ/ZBjhraOYFAd9QudZ6PKDuj3OMkOnY2T601+aSB
VB7eJGSMkFxHAyJAb9YMkDv6tAPRQ/g1IPWUedT4DFhRU5PywB7TOtcyeTKbKvfzjogoWo/bvEWp
3NX8bo5bzvccxeZ7x8CPO2VJcgDNjDYyeizgou+qCpVWpajBsRZcz5Huk4fuoiTjOxjhOAqoQnHq
z2HvHvGZKhchcGYbQ7mvLDc/h8Gcn/vkLqmEfeCmV49tqQOA0HTqVCvl9mxHehpFTPMli1KmLqYQ
e1MT4cWNuO1To3pNNDAPQ0krtDPXyzLqskkBBbW4qhy/sxLJVWUs2i9ArYvVjjJvwCSXuNeK4+Q1
6u2HUqIBCCYL2fWiplBTi5FbJq+ugVAgRhSzLXSjOMah8ahrQ3QVUf6rn3Jn72QUZmFbXFtS/ehA
RmtzEpe0iyo/USzgLGZU+JqGKCIGirDHRru4s5F4u8BhrYBMigLFBfO285SpcJ4ZTXqMJq2to/c/
sfEjuyloJhEFIghs/OrzHrFLZ4DbN6TleA4iA60g64TkeKtfiXHqjwUAAwgE2A06ThBaTEuFzIF7
6dCqGCPrJMRitkKJtbZy8T50pn4GOvKkDJlzKOIMqVcIWiuPjGaP9rKtxj0p8MutQFHR9lO7cxxK
IYQzITmzxftoNYQDodiDkUDDJ5+D+FY0TN+CWNdOuNEds7OYPRpA5fP8l+z0eB9nSrV2gvaW6JzH
UGRwQLPmR6zwzbFABYy5cuzfktKz0R1lQT/dqsBCzp2YGAWzNjnGQzut0q4e71Qn3LYIJx6AZHRN
kp3ZHZ4gLMqbrOf7GSYRK2K7V8qZszAmk8V1zjPoBPk57qs36goworGZbWw1fGja5H0uSziO+ru+
jMfo1+JqiKpNkVhcsCEBkhA3JBL1WkaTiDbwNxSySsdzVVGzpCStjUw8t7Z0gADW5Utba/IORttx
arh9CytKNslI55aEnGLdjUW6j0tmtygXAWkrJt2okm1FhUjizxP5hb2FIw0FfvSC4XprmyDJ1VF3
d7Kid95XAJ8KK3kprFzfKrXNHQ1LIk7QawD6jLaFoN+tDKgii9rJH+sljnxptf7r/XfZ4/9p99UN
jkMuYjey2n+/+w6tMxEs3CeIuMGYSJInAVhnA56QRtthW7qzYkqg75/5Hz/G/xV+lbe/Pbz863/y
/o+ympgzRu0f3v3rY5nzz38u3/N/v+b33/FX/6u8fORf8l9+0Tn+0ZSy/NX+8at+98j89L//dpuP
9uN372yLNm6nu+6rme7BO2Xt92/B37F85f/vJ//09f0oj1P19ZfffpRd0S6PFsZl8dvfP7X/+Zff
xMJt/Y9/fPy/f3L5M//yG92Puvuv//3xT9/y9SHbv/xmGH92tCUpx7BVW9URIPz2p+Fr+Yww/4wN
0F7ySUkHMGyLEqoomzbim8SfqWpZzQ1On6ZqOyAPZdktn9JNHo+kTtQ2lH4WB4Xf/s+v9rtL+D+X
9E9Fl9/KuGjlX377LtP+8UYixYe0SsP5RhtzuvvDjVQh4usIj+toB7idDzcHBEJrH7LAAokHFBPO
KxK4D2n2pJtlbmVv2t5QOM+SMIBkkAI5UfsHWKPso0LdZ85TGV8iY25OWIfGg2PC8yLrdBQHFUTj
SlPTTyYFhpfnXXdgkHSslehn42R0CDQ5FOyW3NS0UqoHNWeq7EyojdEMg3dqCeO1w4mpYhyv1VyL
PBp+ox8By/j+ZICbOstnZJll/WtgcnQXK3B26jbfYXtMjlMqmPXB+t2S2bJ1w0Y9u/GSR5ZQ24Uq
E8Mh/TelulCNPxbrJBxYhuOqmqVhOVH/mKuadhKFbo2rK2eLhhgKMDYHrXhphAguUOjrrdY0AGy6
4TM2w+yi9ZZ4Iubks9VaGhpW9iBaTds0QxzdKgfdB4Iz5xglQbCSBdIDVAdZzvTl9P2NDCeMxxpc
XlPoT6N4diry8eKRoyrcWf3FiMZbMTf1XTUB9RhHRNY8Wai1lx/6/S4Uf7qY0pOGM97NcxGCQhuX
/1O5DAT+HmnfQlNx68e0eh6sfFjHWZfsNCOMH4wqzfehdCHUwJhihEbbSI5oZDFrpVhAcHyqQV5s
pNDKPdo6rNitOWzEWIzP+gT0aMIQ4xlTZz2V+XZM0+gUmZnX6bp9wWnsXCJTov4Db4bVjkGGp/bs
0GGTvLYJIvDSXB62dePXuHYOS8kYmRZyhjShRMMolPpl3ZTMAo1g2tS5XM3V0L+Y+qSsB13EDMR4
twzGa9MN450eoVE3wJxuejz959rE27PMLN9BT3nmAozISNzeRSgC9zMdUJ/G4Pcfi48RlKOVkuzT
HsPOjriuiIFNKWnV9gb3eVL37hqt1RaecfSWGE1N1G5r0bINozdF7XawtUhlNrFrZZ7oVf08GN5g
TlgDctRctsaTZo3FTs7mcDEaM7ipNWL3zjDOHHnfKp2QNF1jd9JmU/iiJXTNU4mwWSNZajaFbauU
ilzK2cBBZat4v8pQ+Rqm9ClBpESpPu5iytWzruj2mcbsA/F0wrcC0zx+v5nVHrOLhfhds8eLgb9i
3zZ1ydg1NE9D55k1TZ2cSdAJEfpGr0DiDS3njW++cUDTeea8Y5S7ToYfozKR2qY7+wj+w7lVIhM8
DMKAic7KvQEJZhzs+vr9npL10X50cBCTkih9I2jrjTqgn6pNM6V3PFZvSBa7NZOr6EwcxCVU3LfZ
KZvLd11J2f7QT4A1e9Vmdoc4BXnpDz0S8lpmAIsqvTrTADklQ1OfO03mOzfHFhQ1s0WmkGutbKMz
TmFkgvfBElha2cs85OpZ77qdCJLqVBs9nI7QfUhTUM9Z81NUbuvHWoP9joyD6xTW946TftSjZUPB
45fAA0K0KjoWE29ub5b1uarL9l5orrOfrWhVTF/2LF/N2o0ejBmZbOLY1qnv3afedpvnRNrkZ5V6
fGwGEfl54j4gI4seRFM9adVwHyDXDqq+PDvLm3DW4dCj9rdFXl4qF88MAly6UaQO7HVnIB4dN8zN
Gmf7NkKt9GQH41Qa404AqzxAN7HPuHeH7TBb1RJGFVyqpNEuTK2q5Z24JvhSMH2GA2zfOg0vlDZW
BSc6HjCBiL1JML57DQvImvbstFcLLXysTJ7owsSiiJeqOxGX8I4J2b31GaesGSOlrzSag9eOj7Wl
aLZThRbnfz4WZj2FmYglB2u+RC8o7EaM30d8XYvUghaWOxTFo9LX9Z4gD2TLqZ0/kslt3ww0bN+f
zKYp8kti/eC30IgnQSp7n1Ei/+3//vaxkQ40bB/1YqoF4oBY/mr1+Jyltv2mlC0k36LWd39bkZkK
lWulAQU2DqJ7y7OSUpsMb7cRk1fHif5Eh0zbJzFmCSVLSUfAcnGfgkmBK9XlPug4sS5DOD8ly+U6
tJyXyKo4J9qhuvtbM300EgGVC2HA95tuKBC7tuZhjC2cn4rwdanct6FzIZJ6O7jGk0Iy04YAhSdE
Aa5l47eq5ldZOneJETP9ctcWPuVaaw9TFmGfF9vIIE6ofq61AqoZSgojWc82H5KWPxNSOsGnJP5y
BzsPPwGMG6xNwBoIdHin13Me1eyldJfEM0yKUVIwaWt23Sg8LD2IDiyoA81BYRyeux8iabA2aCjs
S8R0yaZggqUN9haKFvPqkTE+jioUWqlKaraINhOwH6FoeyW0fSAJnsh0dixzPWes8OV0GNgGVAQY
TZzji5Xb3mIOFDMlL1DWt4p718TpPjDdDVaxdjCvLKeezjSnU3ltdMEe2f6ZOueecCovC4ZzhDSl
MrwZ1TW6e49yn/1yOlPo4dEkQo5ZQVqiNkBaJY2NHtgYLSO/pREfdHKbOhKaZMEYMF130XDqMxe0
rOUvT8RsKzcd0GjX5XQdQzxb1hZ18gYTPNoh0b6hyPfE+GrOwD7jZ1VX9oWC8l0ECATzrV0zF6RL
kSpibUQQmFi4MqaDWQrFt/bmAEaSNsApi3x9JPQzMfwY+sGAqj3L+Jw+HvUBR4xZb2093FeT7nUI
LHPXWCgw10Cp9kgLt2qdPlshfbesPEtgMqk6YkwAdRkU+zBIPJgFGzQip6BT2TfGozJlz03pXHr6
SApanW4i+Vb2Hrkw22Qiz1EvPVk3K/smYh13S7SlxTML9BFECjs0z7vgJ0nuiPeElxfxyYVvnGEi
IY58Z+j5HapfFGsr1ryNMQIrRz0soaJmw+yDlvM0qDZtRgZkaN8Reb1t4ayB6IL45zrveC0WvfxW
tfGOE/Hg2bgkRY/NjcMlwUogn/ZmG18kYS6LplVXeHBqgBAF2qg29DKGox72V9rKNBqZpOrwaHrn
vm72kRi8jD/sIxJwWjLnbDlYR12APm71mYcU1tGS38bPdDlIdzRyUqLhx0Du9MoAh7/hBvuFHeU9
doL9JKNTVTYb9vMtuhALspat/KgHfeMQesJIcYOZ6aBWla9gWkKHvo0EY2FFucWh+ZyE8rw8SvzY
zInfB93WrNCqUfFw58B6ZtUL7zqJXc7F4t0wGAgLrGUGYpHJ7zCPopfZwIUHVKU89NXPWjq7qCeG
sB7QvqF7lbG/3M/YuM5F2z5LVSdYZr5lAvqAjDY1AfDgHcI2P8QBXBm20WCQjEsZIvNxIrbOqVOe
6kTsc+wCXalCRmkOSZfjMxfe4kk1CPbRrelqgIgUBGsu/5WqcyIGl4u3HFTOYF32ugGSrhkJF+Xg
DQiqN+p1w6VcrrE0L2pFIA2pyZkzHTR5Wi5yEGdojCs2QIRqQ3Sit7FLLf0KX+37lxuEwQx1PFQz
zMEqf17WwtydLiUHC/lK32SjU6nSj1kUQ3dp3u06ob5NA4Ztr8AZgEbrskhJHQ0NTodN98eynmVH
drc7gyZTM7v7XuQnuqKsYhBBbFAFqflI0bZuQWkkUwo/nkakRetIr0hh0W8mPZgydV91cz7oY0KM
PKXma+OGpAelsEImCifzTgt5RMv057rcBHAzXRclZVO89iaDIv4lQ8eXpXFTIiZdY6X8YKP1h2J8
kyE8Jxp1MrOeAkJqckz/jhhWLfRSFgnw3wLIAJkCMy+cUB6wrMDQazxh91eTBTMsPnRCMIvSuh9N
xN6FHlyiABVHDyotQfic+vS00yo+FTrBmOx6qoK6FmRqM4WHyuSZ6qYzHcL7CqNrOALsLcW2amg2
jsb8bKr9PtW0o46wVcz6jqiEN7O3zrnAUd9uBEJHByjdirKGSTLRuEmqMOaq4/cZTiFzx4xl3tkO
0/SE21+m6V0Q9MfMxeBr82QOduvbY0aymOHsLF1c6Eljkup4rqzXpAmKzYhyLA7Ht5b711KrV1Cw
E+rEdVUpB5pOD0TgnobCBsP0rsu7IHRf8G0BkYmu5GefGwCNGXLniDbj5BbHgGEiS0H4livFk6oo
G2Zx2Fyb3jeViu82gOiHrwY4rnTxWtCRNTbkXK3Q2ioiYkXsd1mQ7kJ4keaSQTEhYpwd+6lC3lVM
hh+lE4y20LY3InS4SaExAf2pkU7i9nW/qPVPQTb8dK3+3exiiHc9fjPKOil4FSrze5x4usqzrAN6
GI307kvU7qlWrU8LzBSBANUPTkYnxdC9Cl+ZxKtjkAVPi3U+FrWxd5hGZtkd/HM8BXrVIja1Pocx
oKF+GY3qLoyVR6OTt6DR7ruBQaT1GDrRkxsZ27RKvaKB2N6r/avVgBIf6+q+CdZazvQgsedTOBXI
WMV7Ob9Os/asVq0BOLR5b7vw1ETqRwza1DKGZ/I261USlGcltcGlOx4DMS+Nqx3HbL+RMyxLdTeV
+keJ0UTn8hVjSRQTmo9Y+nOhHJJ5a3NTrXGSHXu7fmUS18PdrHk5XqK6ecAn8WZZyUKkKg7xz7qM
jg3e4qIaOYdt3IZjdqk/gyzbNoZ7T4TnRSkvUjj3+pSdW5fWZ5T87NP50DXBLxXzk6uwuZbJjSAa
6tfqELMelpRn0jVPidtRpGiHUX00VXmXaNNnMeZXIgjuTda/wZ73AtsQr854ZvYGa8ZQtY2rtT/1
mKNUrhF1jvxIaWGZ6RdZiReaxlgT/ChD7qVxrUvzrcRoahd7kYwv9DJfa6e/5555bsvqTVOox7HV
1WX2cx6rC8wtaP6t3Fm88At2+L7gNI3W/coxYgcIARPrUQTv2oSAybUODQCQQSpgHAIwJ1Ap1zUz
mwaH6DxEF2iTcWVc4ZGCKayVny31w8r42eoZigJsH+uJSNMmU3+UDfBZvM8VkwcX66z0wWc8Kvai
wYvQ8LCYaQg7Q92ncBy1AzNsHEhNcY0TKJPdwpJwlV2MjkwZmJin+mdsZ0AaKvJAgKylve2FrWSG
1qXHTChMl8AilF15rXK8+DUHML+ysW4vZsHWQI9iA6vsMOVhf2HEQEmAe5f5v7GropiXv/syJ1Am
WGLi3ISEXoBJVcfPHAJpS1xNi4+WkJa3Sdc3ptDZXDFSa/aHq8hbCc7IbAEMU241trOX2tZVe2/u
u2PJqt8DCdeQuiTJuHH79ik0tBMi8hcr7O8U9EmZftPylr333cbw1gYZtfQ5r/tih92cjask3Flt
zvHonOvQIVCC2cWG9t+uwyXoj2N17AuWzlmtAeKpgN3qHEOmHRf41/iQDQwCyQ69CdZOzwrrB3Z2
SAAyx64+Wj9S14FikZDSRcrDdhDCV0DMwc5dB3mlLm5yXmhRv/hJLSz/Ye/PqX4WlX3XFH45Jbe5
Ge/GMaRsT7v3sXhApe67jnaF+ruDqAzvYgjJWuh+zOl8LKNyT4vjrrWLu5HDu1+gCbR77anX5CcR
2cCECa9IsBA3dndMnZhd5l5M1QF8xGWG9EKGHkhkIt/dXY16T1OSX9JEdx6kxftiitI57Rs45kmn
8lgxT6goIFrbdyKvUZG7R7MI77u4v2o5jU7ZHKNQeGEXezVAyYJw81zE4H2fezJpwA6c3IHYy9x+
IfVhyyHcA7qwKsVTidi0TYONmZpbLftU2ITUqTrHGcnPC5DU5cQTDFSllMUrQQRtNcR7Q39qwnxL
8MB+rj6zAUE0NLcFbo95DO9H708U9FqTraU1PmS4tEkHRDOi5q9dPIHA4FilyiNQq8K3KzHu0rKj
rMsXC2CwbclJqVjbt8VgXHuaMehQtDcOsQ9Ol/en1uUSkvWI4y300BvfL/RY0ok4jyQnC45qwBBf
jNIfTunYRes6Mp+cUVtJ5E9EEV7cWUBfJKMs1O/prLHNCgAP4RUPjgfc7iFUyivNXS+JWz/K3bPd
Z/4ISEUPfjFD3eTTTweIplLDpgIJv8bAeSFlbTuOA4GAw64i8sWYrDuy5b0S+EZCATgHyq+iCrwm
Lc/UnWrzQZ4CkHHACjnBNaX8GrRkq/YAA1wiCPOQfcw6FA1DJ7rEDHmQYRfL6UsF3Isq0+iAnxjW
phTJox1BGMGA64qzMjZrPSKPtIp/KFa5xw+xza0ltA6Tc56ScBKj46c2VXV8nx2ot0z1zZj0siB7
ru5k/DlUTMm/YOseImz4qIF2plvtGCHjyRfOmxHK3YAavjPNTa/O58kgegntqGCqp+WbRqE5D1Db
T1zrPhbqobCYTccmrb7BDj+tHMx9Cyu+lO2vRgvupzy2VrrzUvQp71d7wkm3uqndADWxaJeVD8WR
U1LeAG8wUa87voOfY1RR0NcOqR1na9mNgrVjV34g1ec0GXcukmY14JUyCOyx0dVoq22q31edBWh7
+ooRZetzf2xmlX5w6RkwVxLNvCWWcgwy4fVlezPt9KmcyhMdyZuDEnUeeMGp0WnGQ1uj2+Ao9Nr2
PxAj7KMx8GYilFQsqn2X0Mxx1k2SfvZANRojZ75f7xrHRrEcHrIqO0utARcZ0MJg1dYq5u+leMGc
szZSCmgXwX7m9Nioys9+OU72DmKfxpPYqgl93jD3mU6RZaFUYNbNlFx6WLlxGi4chSUFgmSNN4bx
XoP6BFEvsEFkBnoP8oaXTKa/wzr5MTqsnZZt0PN4NgE2DKHqh6xlk/lTEroehdO1qwOCJftNaYys
/dYvriJPMhCYfsbd3xSfg/lhj28V6b+NbfxEO4hJCJkaFE66wl5uTK/9gJTBBWq7iDVFZpBcTcse
8gkN9VXgkF5XmyvFbl9K6W5CdLsIYWhYTPrKtZBDhWAQZsvDJfyoGPahbiVoC40mlh5suMm2Wo/I
r3twsXRAKjPPVUGEGFlijFW9IdRvA49q01zmlbrKMrreACHLCdbqOq/FDYY5ou7HwPooBFlrJEfZ
mzHEhjajNhzM/tlMcr/UR68c3IM+7DDBrlBT7CfV2M0Q4yYEryvFGDeGJg+JOd9ZEDmbyN3FynyI
W/JZs+E8Z0yhG+297h1jJfXiV6BCkKDsPWIqXxFn/zyPSYYIwfHZog8Zo2eGqiuH0OsOvQF0ygQF
KwdbjJKUIuuJVHApToCYyf1JMXtgjKR5Olhw45LmYREaw8E8OLyG8NuxBEUHgM07SD0rLQBAbGu+
TVKLamZ3RokjuipShGPJRqf9VEy4l4sAewkZNim4iMYpAM+7F8hPkES8CYOO22aQO0eBzU7HLi8J
9iB+bChYeyU61s+xtrepG4pLMT7mS9lmu5isOlLfOv1+dqIjbezHYf6qOSobSfQ2QGeaAjTREOix
zO3zmu5uhhyRQdxOGGW8MsHDSr8Tp6kZfdVyH8M29qnlP4ohOJmRcmE4Qgb1p7GXHCTW2WIDV+b7
xgg8t6ou6pRsk/SrG5BrBKQOJZzHcVqNFQdduj1G7zyZHSDIQN/liDn0fvC0dZmgdZgr9SuR+ikm
+pX9GfSrwp+KUaYBi6rBA7F75cPoOfsZ+CYI7zg1PebSnBSeDP/HkhGpXJCnrHGbwP4w6LKrbn2W
zRXBIqmrCzCThGrdeUhpB8ZMiraujrAJLliPNz5ScfurBOtN/EHA8+OE6FTnaKh7dDD4WcnBoiMA
BsqpGi/T8HELaJfxkYMF7mawt0PlWa65m6tya3dQHJ1sxAPh3hReWloC05xUR5Qf4Bi6A6fdBUS0
7gbllgiKVMKVpFmdBchxu1S4UYF5qPCWq4dpIG4TSdAouo3d3avNNo1PMpE/3KDcym7RX6M8iyRW
uXeIfcmQr1vGbuV8zjVza/9IQSx0HD1UsLl3HOBhmtHghf5SaXvH2edOCN7zTdEe1eRJTT96/nT7
Z4Bmf3ajjctW0ONJHmJl62ok2ICmdfZWMx1Yime1pdUInLBhJgVdF03ZMNsPiW5v8eZwGQxacWia
ogpe17wq/Cp8SCJti1oCtNuTFR9l8AwkZFUU9rmn3hJaT+9vZka7y0/sizlMkGDoDs5wUCLcyy5G
jJz0viLdRvYr40qCL6gQ2nBrRTRKW3GDQtYqL0aNm/qYGAZJkDM29q8hB2ViFoitSXxT7b2LY8dM
f5Fp2qwM+QouGwf+6ATYTfW9oVo0tN7xPWzmSrnQzRW2dRBt+5rl4zaK6dvDiqCD1C2j6oODRjaW
e4tVhFRTeDgvjaGfOItRAeQxbmtsSNV8c+YTrbeueSkmmlWkkqm6eUnnhIG76mdMFJMiWMVQaVLL
8oYCWJyaXtNMuYsyUNoaA6mc7l++Nqty3Yr2nsy2RaCjLJz49UDLbtKoXYgmQoO6FhILVQWooHMN
3wqnk66GE/1smktle8AIjGo+hntjurtJzijVaxVA1qBwb6f6rdS3KWm0pyiMtBMesx2DaOgbS4hx
tLxp6HsDCbgj2c1Z53MFbYM4bIi9fU5himOSW3Gyr3k3tvdEjB26Kt4B0VcoU2lnlgxcsDmk0VE4
S36eSemFHuucMljZ91H534Sdx5LjWLZlvwhm0GJKAqDWwt05gbmE1hpf/xaye1BV3VZvkGGVlZnh
DBK894i9127scqi0GwSb2MljOtpaFY5AZMU9KTkyaxECFQQl25QQiH7rXtkz6nyzBH9cC2GsHgEA
SSBH6j/WluNOkMaRXh2E/T9/WykimTFpXVD18U//+QWZ9ytstTe9kqpL1Gvp2RCefld+scUDy0Bi
UKlaJpI6fgl7bDYKTjfAspW2a5FEAQeU3sgHRSZKh39q4z3fb5NpWijtLVVWV1is2duPPji6qAYf
KpUhc78CV59Jcs21wJSQjWO5DsNsFhHJ46ueEFFME8+GVmQakPLJPyQjl4aWm6qrFjrovqJKjlbj
abc2i3d+D03U6B7DyHxOMAqSSuhxYWU1HFM46PaD19DL1/VJkOCRC0NYfVnxj6oJPfPEYY4lNxHE
Gam//ed/ZYx1V76Mxboy2AUs+nnHLRR7M5LTe4FTCRqQWi+bvuudUjTlR1HsWrnVwIm0zLCqrNqF
k+VmACbeBX+w/0Vv839FLf8qYpH/fyILS1ckFNF4akxN/nc1VJnhGEo6o10KHoBH5G7cuZqVPI2o
IQVTDTglyLTxgbt/MRSCXxzvlUL399PKqOB9eRoLRjk5p91EURSDUIwaIotHKZDvEo28+7+83P8U
b6mKpaDe4eyX0eCy7vr3lxsLU4PusicTR/FT4msmYlKL6Sg0UGz80XdEYczOWh96qBrn1bZeFadY
YTWeeJNHji3QL3Ms4KwhmYji6ZKNiV8sdbX8qfKOf8FMvB3ihNlGl4JLIeDyH+nlP79MUfObSo//
/ieS5lf87yoiZN2yqCNxsizUAP+hxUeEZoZ5gu2art3c18gBTlU9s8ly4ThIbBOUHG1fbOTMWvUi
3AoaziVP7x/xDPAUDV278sEuc3UczkpTWP+LWl2aVUz/+fpkzTA0lOqqLv3z+v9FrN75ltYJciXC
ivLQsFhDh7qUd1uJerRMMQgHO0Q6aBuqYO6D7j5BlliRDewd//nFxzP2398x+T8za/+PGkxVNVLB
TU36TxE/caJmCzCiWRJf2jutJHR2m+Uz1LCb9lmxZrHX3qOYJ0OUwckL8sYPsG+nfkLqVdQXmwxM
tZIcfR0hpMZyt2oZYmhWKT61EhZ1FfXG9b+/5v/8kDVeqMU5TolnaaJlzI/1v7yJEGDrVIxJIlf9
C2t1DRzK0vz67z9DttT/RzIFiwadlGmZFnwfBRXcv/+cPB+ECkC2B6piaUTskLHG9JcsOXXNulJ4
vCD8iYtYe4NSgATfk15YTcheC/AEN8UWG1mhf9OVgbvWTSdTnbY8wvhAhVbR1qJgrn99FEV+t5HM
NYSFJZGHCYiXygtB5zg6AsrwT1JORlmAWCRPKAoQCBtvGA6U5SAwoiEz78oxt0j8F65rcxQXJVBl
inkjmqURhWNC8Se0GzolnMOOn9CoF0WKt7hYlh15y4L/CgN513oe7rv3RdVSD8OU6LDisvIENvWh
o1cN/sjzRCTPnMhm2+9hWL5nAb1h/NDBaFtfibhv4n14BSeUQfRkidFMkFNI+tLi4Q3cF/CUonhQ
8RT+Ife67WAl30kt3xSvQcsj7KyqekRG+pCmYyWgjb/WheTEjWc3aHNxJCLYyz4yxKWNJByQ7+/x
NS4HhW4Ct/dZK+dkTviOS2hmWoS3vgavs/bRAEUlRUgJqR7+hTCS7ydf4hb0QzNvJpWNCF8EhiIL
Vy00l0IGgzD26K1H8n+DVT9s23b8qhG0wqaM6oX8CJVyPYzPXuSCTfnj6mwpQfCsIpTDZFdR0r1z
Pu17fseq3qIFWgBwM4yHLn7YicpyJ8g+oMcQpLYti5ugs3kVa7th49wRUjyztCY9u+ST4t24rclo
jW6o+8+B1NxS703wxnMpRttJNVZAxqTsNDcdKe8V1Go4R+BCFkrBeDC+a/1ZhNgq9/D5DW6T6Z4y
5CTZFwws3m40cOj32eavY+vosdUOgk8N9mMR2Ul5KoZnhEVcUNZunVlLr6jARKXbEhjAzDK0Zn+I
ddd9jXH0NiGpJIT5ngM5NYkyR1/BV2ZuR3mPkCGQJ+8z4/oYQIm25JAJ5V2WX3X8044gC5JyqbeH
3LDcUmFtzWt05erPgz2SkvZkgXu9SLK88GPoolCZvfg+MsOs7mnFHF1csidYKP25KFmXtLhqs5IK
4EK2oFCzLoWdrCJ3mAUVUQDe9W2s/gL4evBel8lw9o3cNWF5u/34mcZYRbP3oagWLnz7Gsadz32N
yhrqNmmzyJTUfMOCNlbfSXzw/YuBWU9M1zGI6nhpqjdZ21kSo2YGvMpTLcnoJTcX/5ECNpPR5MKi
UYhi3DLkxvXkoA8GNfhkbIOYeIiSNw7tYMHYcxqfskZTEDpDveFUhi3PA0Ob0JLoDHIQcZA5g8KZ
/j0GXoNh6IsMdbsf/wqSxwe506UNmx+u27x+Yevb8WAuhhEwVPkhqLwo4xvCiifaajYQ87vTjc86
Wkl4/MjUJnXAJBIk3hvTOcOsG0c39t6gVA/G+CYDIoKwO3LQFESzy/OdZWxwhOyY6FTlSgJZJqOx
2RFwgNxjPcQfY0koMi9FZaQjqH9AOd3EUpdI2hwbmijBR6BHuOkKdneK2tk693Aw/lplYAs1/P3i
1SLXVYV8rYOG4Atp7VFTEuvFdpBye4zhKrQOaV6LiclSgP4syd4lf6crIqTPigHdQBP/loYqYGt6
kuJnfkZqf11J+NbswSKXwQ1xYFtMYdTZY6epi6BCoN9d1fSvpJcaUYvJf1Z/7EGmZxUP0dlFGcc3
z1LPJY165H2T7giAs82vfnuXGK4F5RuLBoxeMpZM2D/yqYUwZsqRa7WPFgN8OIqcM9BL8YeIxROP
m1OCLGKWJ/bXvH01Pd+oHtYm3E/oyYbO+jF/Mscu+OKSMGU+C761IDmJpaKQ+IoRjPHtC0awnDLS
lb08vUtE76oAfuJTuRSxemXTuW5/8+hGaiqx04xiyX+dErcX73YoE0Y0e9Ylp0xuuvyhcb0k8Cb6
/cbUzoskjBwCCja4gtY8aX63h17SVTyV8poWm3BkY+mX34MI6iN5MwzKRWOwh4kDrt5CKbO99pf2
oJoUTuq3kG0fCaUNT2KDuI/Tg5AnWWN7OLwDzzpp3SEy3JyD64PQOHjIIGM5xEcCuITgN2uZczXM
o9GIVe2475pyp6vDdQLmOTJ/MsmkPGajS/5kEh+bcB2JJ5SaGGB0VhC4EmhBicDyLdtMpG1gXqz6
LQlwWD0sAmV4hmtuZax+Phxc2hzVR+sB8yheGzTE47XqJyKcL1X6cNsG/S0UIk/ZmsIz7piiDocA
P7Fe/BjZSRNW0BVIE8EohUNJN9yR30SDT8PHJk87DTQfKmBAD+Qq8Mkm1k1nKgkpjCEPi318QOU5
AFhi8mGRnbAQGdAmyr7JMRoOKsWVZreNubByjIW+k/fQuDTRDiPEVj8BWb5CWYJSAZUMi7WY9BkJ
Rx0OyNKiLt6gcMCgnyFuADKbXLqW72CRqb+eZN1CLI5bdslXQylegjm4Bfh9l2rypmLEWouSAQGF
DBlffoaNtlN5YdQTwFex5HAZzzyEHh2+zmAAAaQPF7djs7JEYKl3d7/f6LGTKgVlAdvV68QqDdma
lbis9SjIeJLGZgECFrIGypnyVUXSVWzOg/Srd9EiQp0tfFRSuwVCzF5/P4rNopLFk0Tpk/k27CuH
VEQP6c6k2RAMNkG9JqpVBdsSY5QNI+PRyCFWLGHf6xcflrys926e/sqRt1BL6xQxzJL9pOZQRfwx
x1yrAMUF0py57ZGwMSMAGrquStjrTO5gdq3Y1rs2uEJgRaNEZBE2XMRvxeQ9E+GqTIRDtDjQgTwu
ankhltaHda/XWq5dTf4e3SEbFTEHNtOuOlgJ6Wd8lKW1wRCX6dpEfIFcnoGNnIMUIZP0mB2XuXYZ
w0sSWU6v5Suvs/EPEAzLYDte+Mm7UJ8UqaZRhnbYj4SCVlyYGTCdgzh9QNpk0zF5pr0Y46MbIoOt
Ibg8W31X9sIqCaH9cbqn7blH+jjj8PnarGmfMFP7f13y1cZEBA8ixSFxfEqy4CfH+MBpnXYy+SAs
nVCwleukeClgq4SQpR1jBzJPi1WHjKASFhCe2HlW/lYC19D/svCafppvktASGRzsW4h7Sf1BErCF
drwZ5Y8RhlwkvGhJR3C0lbBJ0s5clDPWItEgp3vpPL7yVhyIbNFjB3A2qMp1YFEheU5NPTqBwngr
snUGCMz8s6qdm6u3gsRQimmFIruCZKWm/vvIdk/tPsjqWQTgSeS6ndfeG6uPfzhLk4L7YAJSybS9
JHKT3ACEAvkfcgv413wPlJbED5qguuQLQU6ZILjicBI5OTr/mVkbPyXL2/uc5rJCf7D0+yeD2Hcq
NLcA7Baxvm7Ud8QIC7jwl4682rjBGCko9x70S01gmVLe9GwEwvy0JhKB66soTxeMGuuQT2PUb0bP
gdDH4VFGXASbhkUNjr1Rt/28ekcBtoC4tCQfd2l41hYzic0fnjFsm9oho+DBWCfaPrGUhaI9Re1N
YM8mBDsllC/sjwoodIzlfMC0mVA5XkpQ6WB5KNSj4NE2iCFRzUUQv8A82qiNsbfo9X2CtOZjr0WK
mJ9aayXPLtBznL8PqGrHKPxRfe3XjHCyIa7vbgPzBJjWBHD00rJAFtwErc0VkQ75V4gTWAGIsxBO
AtmG4hw2tCuK/BZo/U2IFFu4iurRFIAxMr2+Vt1v85U/4lf5G9wwYAemd1DjYjtUb4OOiWfHD7Ur
DvOGpS1GnXWSFktgNcsESHWjsKTWUmfK1EWGCzHdmd2pVZlqNNCVsNN2GTPPYuNbhs0YslwmWfLV
qb3PLnzns2EQkqFc4o+dD1bj3gcjS5whO8NTswlM4xSk8ZZa1nYckGSp5BzvmresdF4ofgzHIpkp
j8S9GSBsESzbU7Wl13CKhcQisHv2NynTisFW/FXL6iszvnV5Bffmmg+AMTg5MSFxXdvlY2Ht5Kf8
l075ajanTpCICWJnI7nWMYKHVMycgnQFmsD5+KpO/XF84ppe5NeYIEi2SXbHpdNMbhr9oG1xmHTZ
oCdrneRXtMBa4GL0W3n7MnZh8CX1n7/SN+kh3pImc+wPWregMkTs2mLcKi9+DqZSPAK9R0vjx29w
BBxggsGPXGpOj2leHFk7kLb1LKtjVX008RWA2apbyicZ8PCw5dm5KHD22C0dtVtoncf8NlQ6S3oX
BeTSaglhtagWQO608rbwV1xC+P1PNeYDS4TXblh3tONs64Fwf8k1qiNM2E1la5icpAZa5sN4H59d
VizlzPEsw2FnhnGqbTCKy9dA525BBRJJgP/9kUKyHdWb6SMnFBpnwmCbxeaPlGQXKZhec5izMGh7
0xy5ZIAx6MKyMrDJK6m097Nim6O8+wefr7X+rmGlYtSdsWDLeSZJmQwZYWMaI7osa5N1463tOdwN
tomMnXHQuwSeb0u/d70EjkBzDcW1GK2rcBWabhcd8/Fb6hzeNJlTj/2Q6tjzO0hmgbmSrZvAkJvM
V61+D5V7XP54xH3h8u53nnGc6lNa0ddsUZlCWyWdEBmUUsNHdnAuw1QsDfbqq4RUdSj2jePFm1E6
yfSU5S4J5g5VMCjldpn5kOr3EjVmcWLhNfhODK9F35OvGucwtR5StU7bqzpthoT2zTET+IecXzdz
eCVIirttZgyHqF5P49lDZEpgnrSPsmt0GJmMDO9lCi9yn3UrcJKYq9NxQ8awUDodLZS3gtPFrc42
cRQP1XhTIobOB/ThOWFjs93CnaVIAxFJiyLfgNluQpsJvCqAULzxvQr6LbheMumRUzdAjFgswk9X
UAGfcM5V8cOkPbc2k7ftO2SrbmN+Js1Kk2Ay210NBxTwrY3GVIGfzOPI4tJVBF44U4sDLwSzIy9c
I96tcWR9F6e3xt8RRJi121i5MwxRgmuY7zRrZU7OTBQkCTFdSbGLR6IJnLh2ecME3wHa3WJ7rC+M
YwDrSrrjWtZKUv/K7lp4X434posnP12XjUu1nog28fBZuZXQonPopi7zIB8CDut8Ih/wvaMwPOS5
Uw4LVBHDaA8JvvmVPuI/sFelQGS4q+b7wXQ1g4adBswGVeGOJUBwKqb6Dav8oiHoxPvgb2YHhqQf
8g5lJ/lbn0a+JdWupoD44QgIMphNSz4jmZ0VZhluwIFlpd1bFAy7Lr2Mw31ulq1yxUvz/DUmAn6Y
NdmL4cdWoOenpAutgI316FEFhx1j9aG81Q+U1x588fKNXVNXrlyk1hMTKuQW4ZXZlD0fHKA74GWD
PNyj8JCjnS6sc2lnFSs1st22cPEdaeUpLnggHB4gv9kLJuHJfPHUPyN+qdNpUJ88Ap78URs7PsQ0
2vCZ9u0+Ls5DxWJ0m3d70LycpVFoMyMR1GvS8tzBWluLMph+8vUMk64FGYVL65iaqD8W1QcjEX7+
BPd7FhARkomSfCsi8hlOgbzni1Xh+luClTeDX2mtxxjKKOdXOYmg4wp/A2sWqV630YYiuVbdwYBr
8F0QGmSsuvq9pyjGNDJvchYRoQ8woxpyfpfpeJ+TToal9SV/8lZJEkiEQ6CdUQhLxopzgzY7J8tm
ZrPBh4U6A+eadDB2SE4frRXrEWh87ai08FsgRuHT4Ggdx9OExNUk+XkTSEfSkvSZAUojYvPJEEeO
ypL32uY9YbfeWaBYDuQD8LverWqN1IzJRvkra7Z0V+HGTye8dTreh9AmewEflEuwvEhabE2pyVLi
KueO5yGOYANKd7QQL6nxQSBr82uDyDBpVSdgUAuW4/Ex3vHt523U9YUpzUckDk/4pV1GEb8us12e
2Br/ajF/uOz0UeuE6MxSOzXxfdiEEYUcISKcVTB7DqzSqrFbtrIBCgqXkwklSkrge7PXoF8XJ6lb
yYzDTIf5STozNG+UM0EPUZexCr3dwvpiJskHIXgrRpBT4HBuRwMjWp5XIiXig8pWtVw2P6K64DhG
UNAT6iUzL+I3QJWxko2lZB0GwY0EhN42f2r0b1joGC3MiQn6kg6D0NoIQ6kDPBwCWwnW0WJouOSW
jmnWBCep7UlecpOinKOnBcPItIeim6GeR32IqpLTACQ+YsRFRL6bf43rL2ZQPPk4IDgdURYM0hUI
E1MV4bumRYEnVxIPsQjex6P2hRYDCWaH94FBabykbcRDSyeLCwnfNVGXRWoDiY9xa5Lk8SUh88lt
snVDtk2s/a58ItwSvbRqG3eun3nqC2xWqk0DjmzGdiluZsOVic5Ge6epKgmM7HE8bRATJgygu1UL
E7h3huRQ/VGTwiwkyyUyXc74gVuOnTl4ct8lQQtkKpIO4hPj3sm1czXsg/ZcFVsRuH2+Z+NavXkf
nf8FSHBBzHq4k+Otrtuovr4H/dxLTuHbPtJcmUqr4/O82DpiLb5h4Vlq1/kO/06/bTiUiUs51YFb
Ul5BA4mWkmGgB+1ICjD1c1X70aYW8UdERpQC6VbLOTBnxunREKEI6+V1YeyH8Jshsjiy1B7M1LyS
cMLnOlNdLtmQmahx+AWMuXkk1PjHq8NjEnmCrYJ8p5JFFVYeAvh/JZ64cXxF4y6XxjV8wa7ZVvzG
sYiRq2UxHGWrmPfMU4eNDn60GTbNa8QjQ9QcR3NEosE69xwxW88xBOETIEeiMs1zpBJj1kVU93PK
BkkUInbG7ub3NpJG3+tWZigPVD4gzEl+MW+onfKlV19NYudE7zwVhzT97c1jZH3Ogqu80lc2wtVC
WWmzwPQoajRLa0sAKrRg4mWoH4q/1NcMHT97byuJF6+00422Wqo3zYllCCMOCwJm56yUy3txqXyk
fdeZ1N3YkbFvtUOsru3mIBrFsVeFT6w4hDNJYEFEs3BhjOJ/FC8Ku0OQQmq38ECdexgXNy1WaWJp
VqFLrnL9NtVbWgsz3CBJ7zWs8BC6+WoRUbosRdQV8CqXbAQNxSYlikmQdJM2NtlCV8ZHyTuy0hrh
8zk/db/WD7KI+Nl8kyp98j61U0PHeZOvFH/mCx3a9D3dokdAEs5V+eEp0MWl+mJqjCRzjrAU1kiC
9au+WxoHXsqa1BNG6OVN++EFqUd8jyCBfvqL94JrdDIRaAKmp+moWSzQYpM5S2wxsiJyzhz0fgqk
ZsOxux5xqS20tv6OwBlVeX7G4vIDtp9J12ghdHVyuhkaXtNhM4BkqSpcBgZ449qgSeg9hK9eT++B
pF0EM90T/QzAH1kXYTDiMTAEGNUNmxRAv6I//E3oGDqfuQ9AtGXPMU3IIAcEblug/X1zXDbJM06N
bZwkKyOnzAe2S4Ch11vLvHua1yqtHfhLjNNCIghiNgO0LbI7ZRj9Ha0x13WcroKzoTy1KZNXAZlG
QSxSQrOucOLIeDLbdFoBBV3kHcHeMPf6yY2XKSQHtOEY6nFW1MJZggUXqM1LU35txBHLuEScdCJg
Q4qdUPzWuIoqdRFL13KO/iwcpa2fpQnOvZW2iWKSwfSnwYapYpn1FLPFujFoulUG2nP0BIlwiT5e
5LxEfjUwvhUUfWfRbpqC/sDYuAQL7mj4BoSwdrxiAGSzK4WdiqhNWtLljJ+2cJvOKXKkxYj9tPlI
EdvVS2oCeVpPLkUShHGsoGrhjN7Cezf+/G+M6SqrUDl/m9JTEFy14k5hkuMDIMtLeTVj9iB+clN2
T0wR7k4T4FAGkl3y/sTvmgznAZNuYf2V6qoquqMyR3+m6R7rZlh7J0nx7qFYXHQBeWYdXJAJbstM
uwXUFqJa2TJ+BLMrf0lR0Bd5Kf2qhv4bj9M2EhvO1sH8qfv5th8s1lxKeZ8giiJM4J5MZ4Y721Pv
uzalS2FhTaN9Fwej3Ibc31XQ+YegBvYsBZbikqQS78WGu6Zm6qxZKlNTZAEWqqplOBK+SWqp6SPp
3gUGjdD0iPW76DPTkrp5Yv9ZQJojUA6BxFJOYlvRi1VYHEkFdRuG4ipVWqZUa/RQxzrVdhVZDAru
fXw3H54fvCIvQPduEW8KhoihgMfqBhLnwP6HdGrWDJL8q5vCvVaaK9I8JHzVg/irD0hWtxgaM2VT
ycm7S0basEjYpD0DnkEb1pmCQJh8D3z3wBdRDRsxjOIxt7Ga8JlvSPb7sLhk5UhFHi+ACEF19mLb
ULXZDo7XRWhaevaJbGBQFor/5WpcTiWzZZWX2MZcGyMHysZkeBs2f+ikyBILeM0431DIeczgsqhd
loXEqvVz/kd6A7oOTVEiTm4vMcjGctmH6NQcwzp4zI6nkq0KWduRVO2TkVBVWF9+9S1nGC2oeNCv
LBoKOdQWDGYJf2NRQP4g58qdOrABITWyjB+SLt/NVaxqJ/JNzd9k/T54JpML1S9nSaUtZBR6VWP+
pDHFSHU1jVud/JX1P+F5i8D4MkIgc2TwcB+x29FIA2BR7wNlr/tPkxmGFnK79eDb0e35gFgbqWBf
qQS2b1ENIQSBAsc2EoAGEByZb4FIxJA1PLhPZfgYkM27CbL6w+QPgeaHZ26ryqWySrNo4zGW8dJf
HFmyRCuuAAWlSso6Y6s189i8E2z2Fjx1zbjUKtAsAO8XFTeA0kDg03rHALWLuI3dvvZVSX+EDCwk
/jIazKu+ZbEk5Zz0s99S+oinDaULuBVFIhSDafSGOpghV8S9SKpNs6ay2Prde19hRBmIFaSOiQTF
bsPDZOR7Uni4jJjCt+KXor5ZXM1t/9SvXBMGwSgjsUp7VcqPOm3qqcXJpCd4OwkEJP7l7oMxy//J
RyQvg3WsynJlqC9Nt42rvYR1ydwaef0nqJRS8Y+BAWs8ZmW7a7JXpe5dUcJFxFf7UTb7dny1Otjv
P0++WNVlAHhNIZd7R3V8qdLFNI84J/R0l6MVSMZj4X+q+U/Sw0EwvtoGy/3nYDwMhhBTzc6GxKXx
mI6nkPsehbc6nPpxrScr6SduXb3ft805he42p6TkaBy6i6icgvRajhtSuHBq44wAc5JiTtPYFZEM
FahPOLpiSPxKRVjIiiS9G+OXmoGFqJo8odzDsF/zH0vac0AgjXYyj35p7lrME0YKi8UXOLdqp6XX
rDmpLTqRt1Y5RcqRZ1vRvtAbiFwS4vgCCaCVdzIuPSKygkPMmBAGPu8gWV5Xf9qQclh5ax1jkeU/
Y9b05qdVsUH9RLzCPIhk74UvnsTpJOa/kvZd5z8ZtRcBJkzthM/af/fN98T4LnSuaLqQam1S9lGt
qeFbpnx7DOY1+adndl9D2C87yJV8b+0oP4W8Hz78GsF/xO0zMp81FrqAea4evw/pZxQ8Md0LwxG4
vtJ4H0ZmrgcOMG3I7aK/ESlLXwUKKjv50ocxHllp1c1+Ql8zjAQqPbTkQQiQb55TA4and0nkI2RY
EPnxouBfskW8dpaxqae1pLBPrqiBM2ndaF+mflf7b0rklKnYCSOVOPMLg41XMFNfpkbvSOIfJHOy
CD97PBW5SlVE324qL7/uD5zWlGr+05So3RGv1APwYHTaIoO1UHgr2I/H3A7htuzBC9G1jidpOnfZ
8Cl2nxWSiST2iHU6yM1+lFbMzXSNQ06QfyMPwkn/pomsXz6j5iMLJADbtO5yisaBF5HjIYn1YtfP
223SXhVtxDg6LGV80vHAvjSqffTylsYWjgDYKVBWBpBT0cKx6YnisZ5J2xR60thWi12vJpy0i5a5
2VHhmyAwRCm76bOPtsrgf1QlM0vOs4dUJo6pboceU9S5lOgNg9wGR7JEeUi/or8Tp8KsOr2nebYX
q8p32xp5I1q0syc0eKzNFleSangrOQaXHpPWydgQLINArvs09eaFTr+eu828xP8tj7+NlGiMk2Tq
d0AG47dqEjDWsWYFdGoCVtVZmjEK7qC1igFLrNz0WDh0fHYjKVvpqs3PpfemCnvOADHdFWR+WtfM
W2fq2QvvSvwVdq4yrJToqPl82Xlm/BtXc5xd/HIdiCujfsbmNekY0vTXmHM0cvq+bTdyqc5AimNY
FMbZC0QfyTix68xCvGE/ZPq6ZDnRltUCbyGPRWerebmMSlKXSs7DhAcDkQqORyLv1X3hkR05Noxr
ZY8rrIsZhPuGvMs8YSM0jBGT9ykownc/5hNq2eMt2TxikmNCw52aMhHFHpX5lWvEvp0XtNcI2FSo
1jSMyPuxqLpEY/Xig8CCTNiQ3ItOE2clzR1fEMIaB9angkZmPV4lGneyr9Gpi6UttfVVQIbAxMZ6
YeSd1BeiNAuCSvBKs1mGAeA2gcExIlI20nqNgiSmbvIF8Oa68FSrqx9PaIuqu5fEj36JvOoqy1bC
KLsljIFMlqxdj3JBdrJ3FF9DS/E9IObCwYhsXLcLO8d5SlBchcjDLcS/sKPcwSCpP/pLDSF/qJUt
GeAva8Cu4ZEfZOr1R8iP1lLt2CbhmpzQJSSSpYJStUj7H6XBj6QclOqEmHMluKGQxhtNldHqG99K
w0FBw7CvJPxC3GKJTGVOJYGuz9eKL1oXBlJolkii+AxMmBOmKp1lxXR1Bhht96PzzZMDmppA8MIN
3oUPM44Zani0bNGjM6szLE3cLT/KpH/kHidA0arKQmjvBbSPaiK5A4TdLusuivHsjKdfHyOi+ZKW
PC9c15l+aDDXm5p4YTN56lKmS+p778vsJPVVM9QtCwqfehjPntjh/tH7Ae8sAr2FTHhf0hBLL29C
td0oqezMe321zZEeURiF9UEvORwbWf4N6/zLrH3SUstdWXus5sXyYsKgFMoIbkK4U/lQY6FGIyEs
a2QFXZKfKDqPftUuO6P7JvBoaRvEeWFogcCLgWqhiNaWP0riCd94YmvUCvIq1eBEBy0BY80Y2WS+
LiMzPVd5gAioZ/jRWcCFGv5bK7zXJV/OfMRSMserFBywZIoaVE9YA1EP5S+xKt4MfZ01qjPJwqGv
uFV1VoRMPIkURcGYp5hRpmJroEKpBmmfg1PwrZS0oJRCjWklQ1I6cFEAi4q8nEVZTXhyiQ4wUW96
JFHH1wvc5QUPWfPQS90OjXLVi/25rLtbG5hkAS1MNCK4xJLyvXmgjj9ZZbvW9i4kZMpi+iB8uhZr
zp040ptvCkYcNB1B3S/svP3saY0GY8PXn83L4EYNPIUwZvuHoAkoN6L2XFpPYfVAJT4sU9p/mQsH
rBxOyTmPApSdXf7B6IQvwAww+fMSmlHUk8KM3qmj9y4DMxZKjojJbTEhBdLBMav8VZdfmY+lIWKP
oU1XqAtXRbjIgUXF5HEnh1UClwfBVFXYEn040YlcZlTceD0aKtAa1phEWGn8YswjFIdI/lP4lhd0
NUCHFgGSAIvvAYUgdrvO+JLmqiQknDdryJQrOZ4aeOJ4CzrLnjWGaXRqarymfKH98eXLpTMhvSia
jaSI9yzUVsHIlUQ63peX9m4cUT0GOvrqkcGTOvGktoP2O+vp5FD9rtFTjeDWpKD/xsLOmIO4+OFK
chX+q3w3IpLkt57/f25dOSg2KSsc0DTLGGtlPQqPvIy+hkR8+NyROg+RUV/Uiu4P0n+1kJXmp6id
yEINILC5tnhKRt4eaAvLkUMp4JvWTvElGNk7WUAzMScgRnwItaY5VmgdC485yejkcrjDgnsOclR6
MaM0EtS8s5yfi+Gtp5xSlL/6mfafOrg5RXmWyVtnfDOz41yV/9rapf8IwZGPO8KcFtr0psqA4FeC
RLn6KpO1Va9dMf8Tmu0wHdXiqchPSj+Wf28EYSwqYgNkTkufYDKBUzb5G/vXxD8wMQnHbtIGLMOE
B2EeVyqN85A17x61bRLQKeXRVxHFOyG/Z//D0Xntto0GUfiJCLCXW0kk1autdkO4xOy98+n34wK7
2GSTOBbLPzNnTrEamB4mJEwFZ6v4MVVYkUQwh0JooSvZKEDCyYjjzSVZ3K/5UTudinod5cpTjwOU
WchRAaJabBQJTxULUH05QxKbfQxZtUUNq+JmvTTUmqw/DzkxplyE2mLHS+PX3WarMlaOHE6ISQM2
sFDMVLjYbMB9wlZ5AuQKxsPAMNFI3i3ob4YS3EUOTakiyYabrehAq+Zw6krrU2P2jaL6ixweEiDL
H72osBGKoZeaunfHoE1eKLr3sMTmrVchKR2QAG8RiaNYepj0GTJncMptnY+sqbbnd4l2IC3ZCuV8
VizT16WBc11vLYigOGQhRFr+bTAb6mVrI/PrAendsXCGGOyCZOuqvxpNzKWm29hdG5BBiAzwJtgQ
cC2AIIJxVzSyjT0MI7d0UOXKwZ/nIikwdSb94Hf5T8vYNU8EOuen5VUf2aggBl8GxjqbwKQSuov+
fxwijLE/+qtt8xpts2nay7vkUO4mktoFbnC2Z7+xt3Y4rB1offtemqvpT1PmZE1Z6UOKxXuNAWWd
ac+aXwwN61eulGM9+5mV1rcCv9MLy5Ofoa7GlDmK5a/BhMciRyDCjVOV/SP1oIFlAMJls4jZxHsV
HOkcW3N0WvPGYmqxj4KNgXSRLGtif82FqSJrpZTAkvZ+YT/YGrSQju14zrQC0EFxhCKvA6q00r4i
5XkRh7ARQ4vK0r8N5adO/yFSWqQ9NhJznhKMgRl18D0YvBVMNZAQFiZ5n7KbYHFTC7hXWXbY527H
qsiifPohdDTjw+pyg8ccu8x1niB4ZiRKKA24zS4CK7hDof4dW/5a2qBzzanCTTfrcJnmPRt+C5Or
cBXoQFWRfyBn0EHO6mZjuQm6ZhMFPFTxGjN93OX+dZyqrYgvRMo+UDwp07CrqDX69MpmifdPBXO1
0H4a8ouU2jYUOgW/Z5GInhuMQoL6hX/MoQPjHZgNW2UrSbFr9p7TY3UmJv/0/DE2HAbq0goMdoH3
RD2HwSmkCBZQCaQGpJXvvysPE9PJuyAlKteEGkhoQPxnPqEwxMl2HpNY6VsSaBKi3yX/WVZEXusI
jglFvaT0PgLcks0g7cJmZ1l3KQdrwBde7wGj/a0SuZWAVPhgshOLLvQgwG/eVkXQqVakBBINUuK5
FAczax12YgzrNMO3nGEKsEbM/gLI06V8aVA8BZAPgDZsqAmszwDxOfMkBd6dk8Ao5OIMWylyi3in
QOCZKDNBJvOrT/RzRsXmzkufGd63GO9S8sJs0UdYtYbqK2RhAGCUvzSydrGQkMGhURyu4KcW1cdE
Umi10qXDoN3H+pc7TKm5pP1VlTZQr4zJqRAK4idTO6WxG/HGKA8z/WRV5Agwb1hfGaARwt6rcGD3
dZZLFMFKw16NxQZCTbWRSWRWtpY8nYi/XFn4GpmuRg/PRqSEBwCirzwV7IlqN2Ys4aNln1L2KWBg
nnIJRYjn3Nu+PsbZWhXheq0nqHAE/AqL+fcDgnJpx7OaHXEkr54sOfrULWCNz31AxaBO3IDj0VPN
bVOj/pT1XsdI0TpQTyb2/FVIaK8rziZvlx5ip5cNnCV77UMy7vNfngrsNgYDN75mNTfDYVcc0NjZ
WJssVYjXVvQ9hh9Wv1WvQxifW6s465X5J+TsVBL2iLrKh1Vl7WwU0V/ZEOVu3DXrd6hfNZLhtBcz
e2gI3JK7n4jFBpZ9WKAg7S2G8V+MAIYDxqtB2zHg68V1kuR8aNGkCVA2AWqYJh0W4ldc3nSiM0xc
hZbSpKyJ/6i2WZJtHJMNu4frigAJktQc9iWgHSaDLm+HBmmQ8OO3Bkm5ayCpHIYCywTKmyihY702
jduUG3G4YkS2t+oT0Whr1dsJ+l61Vr+Cznu7yganiZ1RxLwAO0UcS4ufBDC0BMpCpw+CpatPqXyG
6pMg7gUUDk5qMf2pW0iu4I9GEJ/JWYU2avCe0WB1TlcuTNTvI1+twpiwOWaVWV1HGQZM3mXP0cD4
oRd/2hEbPJORSxVIdx3bIxSFrP7w428x+il6RzelHVn337rX/SWkp/iS5phjvtSgMIPtVvgkmfS1
pHC6YSedSnO4C57HM/+tUhKHWFisDDiYooQnA523SvMbFjyFFcEckvHCbJWltd/v8jT9aGTpkNQR
6tfExANLg1rEI0OgY8p6L/TlnER7E9PXECBL9KpDiU/wUh+7fxJrpr69jpb/1DQgZY8M5J5Ao7AK
yMOrHgSwAc06WXTNjZ1gsSHmB5w+lMDkL1UdPwtXecreR+QsrpFhq6uoghQXvgUxWHTJNe5/POUQ
KNfeOpccjr6Ce0CJWQ5rQr93sWK1WxoMdk//N8IJQHyKQliDFzZmsE2btxexgtADeVl38D6i4h86
6y9/GBi0ADKAz2Bx0Ld54pYAskUGz5TFkwVkTpM1dcouyNsjCs1tS+4T7kAiAuSiiZyc77HSIzsY
rU8hFzluDJv2c6fgbEq0FNYZEha4bHRIFnc1wzzkQXom9OFMiuMqr1WGNGmrFm7QIQI0xm45tHbf
EQwR4icgSb+KQBvQBWxT6I1WYx7oW63Q9b1VIIlLZUg1ZrKCfhjj2cJb58+UDUGGE2cqLYukOYcG
Wr6BC5MqAp4nSEciZN1QGaJNIe5K1htdGrqZ1u7zjK+GG7Ua0u6z5Ybsgp3fLBRDGRJiHpVnv9EQ
PSVkivo4bCSfvTQnS8+mtO8Ri+Q93BS0QhxYcvEzgEoHnF9RlGyJ4OrBeCQWLhr0T52BeUbOLWok
rFMgou5RGOlhvngJCDZo+spEed0zPFPkxl4HAKZniDm6Rkx+jJmx3QAoBbQz3jRtRZFFNUewybPQ
+8UmzkiG+esHEkkL1luZAYgMTNgzEjWqwLeXuiOGe1MHJOSLN98brqqJ1SAJvk6KgWFIM1NA4sq0
iX6X5Bfvoc0WoKLB0MVsVxfFPesxODCkUytVzjRqBA/TP2rhbhUK+T3l09cdUh1FcPvOWHb4XIpG
a3uN4uh0S1WKN2qwbKlofvbXSq95ZxFLr37aGMHVl6B8mPHeS6t3wKBSFDjHxcIx8wC5ZbuLpoui
d58l5gUKJAeSzzGz3lsVgaV19Arbck2RRnC8NAZoNFCY1K4jhBH+Hu6AIs2PKYtwPwbiSYaFat0G
mjDdOublPRkfSn6qyzt9lhTAvhSWZW8sIl5cIjauqBTl6W1Nx1S5xDwl5nTS5FWMC6MFrfwQcXtz
+jRIEltVckExRlSrvxAcee/Yi+ndpjMdE1vKAyvrV+a5Y2UtfcX1/6cEKqtmI/xEjU19jct6pzZ7
Y/ZgwImYSQYOBvbZ0ZconjzpkJurYroFv/CyObJNGzjL7rH6uJsjNWh6o3xaUrX1BzrFpQT762zR
2GHfA+Kl232pLwirpVErF8YC5orJfSiP7RefAyvMlYdCcUmfY0w3tlg5bnIXL2z39QStpYxOIcSC
XohPmFTT62MD5wah+tDTdmcU+bmVGQJCHjt1EFD4I3wbbuTTrHu1wsak69eTMe4x6/zTypSMqSoi
ymjceZmSLqtBBljgga4NKqZp4RQhJcPVSpJnLOBILZZb8nRmAYjIm4JLZqg2qUvyI8gzElqtg1Ql
9aQSxRx7jqCF39aU76Iohno79BE0HhpSPGIEWXYFYC72Urpb6hG9bo9jkoeHLslimCkqVVDQEsxU
3gwlrEWYqIQMfxwbVIvXhsVz024afT/IxxpxQdKjy8opEoP3F2d9u9Dtqj4Bby7FBvtK8MG2LNcG
IDKyJeAgyHmEK6r0jzh3LxvxbIhHpdnokx0Kx7o8pzMpkINAx8LQGMjzceAVLNCw6YlN0nRJm0D/
YMJX9jCTsxyOsO2KzGXgXAujEXEbBdNGZMXf+Ve5Q8KjiitB6e5eczXHdD/CaBlYKPsVQVgaK0SP
tFKf/rf5IsVVmsRtIaJa65ODkGA+FWtXI0GEwPFPMuBKL4BN0u4XGlmOwK1n8ctAxgAC12/2pGwI
CgI86R4D5nkxrNYYVqbQpHdFNw+ZRkoZLIq0YpbHr8kKP82LYWym6VxibGN+Q8Jcp+M6RUYuhQW1
9p7OwyRSBzruVThfClHHB4K5iO3fAssa4GkAQBHXLY+jKyUMFo3DKgSOl0T4ps2h1rBltATT9tzc
MhewDtHmivq6Vb29Kpv4vwSLGAaJhkhr9I55IX6NYvsQSu4qSXBfPg8Klw0GkLTEoOsHF2QIcg1e
I+pHoQIWq5gCK8R/FUG7wPuJPXrMzplUqa0xMyCiFBZTZJdddcgQbcYYKENJBWANR5RrC+kBZ3HO
iwVrRz+IUS3bknAzWFfDumLR2wmwB1dBYHdPRbHrv/jK0+jp51F6qv3VF4nspfV0iY5HLXpNK8f7
4sgahDXIUFFc5QRaKeJTatsGFIOeifUA0A2R4AYu4fwTOsKj65BMIthelfWxC88xlMMW8t1P237K
+dEvjlwbhCokLlgKc7S2KppHp2304SIDZZBFYdc8zRZydGpLDGFpsImNRWWrkiQqu1H58uewJhPF
jCUvnEI6N95X7h9Efh+YXP2GStSUb189sJcyvQekMKoRmskPP8Uh/JNk9gWJHBTb26QM9JTSOpS3
aXyDNDGvQ5R3iZa5gNj+28tbtN9Z+oaw7eduHD9ivMorKGnXesKkHJ4s+dSkzEIxy0DWwpcOJdHw
PgThBbsQVkAU7OoBZt2/0Zd3mjqtiOxARbBAqQvslDMao0+rPrS9tuu+ldI7xRW4rdNfi5c3fHGx
hurJJmlV4BoTlZekXofSWtJgb/9k9S2q7Ep05MlGvxBPh4ikq4KRttMxlpyngjWRgfPOz20AowLh
gPiPbDJ84k/+eNWJEGD7EjzxRAWQmPlP24YKLwG25Pg5lTSdwHN7PNfx+7pB8NGI4H46fOqK0xtq
K8ks7CyxPfJp+uSLbJBZa8cpE4QTFSjJ6730aC917rYBeHa7mPPEPLssXIBFvPTIqlJWKebP2PSd
nTllFDEHkgX0Nc2GQrUamLPwavJ2IfpnTlYoOxAAqnBRQMRpHDrdlJ+0uPJCI/Jchfx1zk2UEhx/
7L9Q0DN1j2SpYp7mcc791TmHqStlTx2noUICu7cHZd2jRRN/s54O4LuEa+gB61B/vVS6DGTu1ojg
d7TFL13zz1kqPTR9LWUKou9yOSGTnyG0hpiu8VmZgd2G1VqWoYeWto8ayTQIqDiM+kiCl7YcPGuH
VNDVJc8xy3uqQGD8wKQBwHWKHGfWBLwoxxCxZ6pQdjSkm84gOC/LPIBVK2WNrH9WSBD18reUNsX4
W4eKq+hbYnbIscZ2hmaXeEQGqcU0UBP0c1YnjjPpJ8j8XfbRQR8dP0xI4yzOjBNQKFCa9KOzlW/A
5H1/YkYxk5dSAnXXARuKpmFL/CdBLBmCldl+j9ANGgm3sfLeI0pQRvY1UeCKqYVVeQOrGlfpGX0S
hUWICC6IwWFlIhgr22IZXxtPqFAp2qDUyeA2R52rhBNzCaYFc0oLJi5rKH9G8a5Di7Ng3YzHkqCG
YLki1rlQ/3Id3JxQs4I+Q2k0EIFdC12CWBc8Siq31KpVwuWiOcU3VlvQDiv11nilqVtGpJTKeDMU
rCBpRHIWkGjpknmkb+vuG135tCnr2A374S/x+LDjGqVeKWCp+K/Qlln3GnBthcTDQCJiZAjQ/IO7
87WPcQNip/gJJn1SURocCckNAPSBunNs3tSQWLghjs+B0p0nloSSeDaDgxJ/kmuIOhs/gmEgQ+LX
gBHBEF7wnlufFTBMv2NsGWCdv1rGM3HcaMCavXwiAAq8wl90/baDHZq+/NGGz2BWe8SWRr9lUAH5
F/nKkgL75QPciKxZzWRfdpSHExVSFd1Q2oYJwJj0Z/EImtFaGDjYd/2IJgeS3xpYZMhOQn9TtWca
gCGrdletIB+B9OfTJpGcNMCT4Wgov4n6VxS4MRWnYjZOZNxTVJ1oxLtF5yGps1W2DwmJPlJ5JfWz
4WeR9svYINMKo82xRjwG1r3vGMXGJK2gSpd+sSs7qPJuV8NSc0fjDLxGXTaRa/lLxb/OA6vCZ+7f
Q/ApBGSnn4Eh5OSgqaviH2xAzrckX5rymlEzxz0022QRk9U+0s8wLALrFIaPkBKH/kKrkt+y8w2X
Q68UCIE6RuVB9Owx/YOvh02VRV/FMkPgfX0m6h3XVygmo3KppiOLaCCBgweM4xHejV7cAXeekWzJ
huU6CJuoprV/aPlBZhna3UL9kuLJ2UJw+hHkfYsnAyndxkZ8KxgH9hh3bovBlbgBns33A+INzwey
k+atow4Tif09yvaW4I7qoYxuZHgssUHo2IBE5VuhzDcUIVzCW/xbvqSCp+A31rbV8PSHk4GeF6VR
Z6IRPvTxlmgMk70tslh6j8a/G9WGY72je2ZgYZahpVuoZPhwqK8SzcajgidghZwIeX0ksuh2Rdit
tD/SVhyvQ3Ydkm+9ePhhZactRgJrVBCVTuIekOG5h3+GLyqXjnwBH9cWV+u3pgWRhe+2uyWmq/S3
tPuE24knx6XsHE9z29KOOty8XN9bjU1xYOyIMZfd6MQCNRTkjZ4f0+xfpH9n2OrKG1leZ8XBMk6W
wsDL3ATF1S4YuIm7sHaMjSVJp8G6RpmtN4ekCCoY/3AYCvR0lll/48XrxHcgSQxbFXmJZ1z3lJ7w
glrI2H845wVkmksAJqtIWbJFVTFq+iJrGiNA4jKkVQ/R7kEW1ez2m8Xf4MBqRgrjExJBFx9xggsD
x8ovzLR+4HjGpdawjcXiyhJ45kk+OTYxh2hN+5GX35F38Lr3QEtKrjVLWEU9VyQJtC4t9qrJHXiN
TXpqvQdE1ML86soNL36rbGTsJSXHrM+i9lb6i4XY++3DXxRosvZJ/glPAK0HiuYTrFsktqizJ9lA
jG7d0fLCYGL1BUBZT6uAkanSigrgJDwQaP6OYJMFxdPQp2XW8r5UKiWOIW2wFj2FoTe6dd/pbl4g
lwrp8KyOQT20zaJclzwTbC4HFpFpvpZ4Xxkl8ezCYaxfmFW/rpGGoGlj1AN4H2vWJImcTctQ9r9k
IlfsTNMbYrHqZ4ZfHW29B1FPAJAbTUva+VZzaaM03+WhhqcBgT1IqmRgYXTsvdYOszeADyO0vzUq
fp6Nz8NjvuRh4qi7Iq9cyqOtaiPu/OTQ9dheluTqEB6Aq9eyYnSZTFRuQDpFCAt/jNY1+5gI4R+o
pNWSOh5g0B4gYa3TwJ2/XFcRJiziPWiMS24+yuR1JPsvzQJxzSYcjVqvBbSEXZoo3cwMLHF/YXwg
koEKjuNWmYe2YQxrtUVPybqw2HvDv0IynFJnaV+3lFLMKOJeIg6dG7IX0dvtR4YSPDxluJ9h2gAn
wPKqnxIYLuIsP4RSD3iYUgyAlegppwVr4Ea5iuLFn9YCW2gjwSG9gY7hERkAg5Zgo0T7Vig7GBYw
v+WUajg9ONmEHNM9+UvhJscNtJQq0JqHgvWGAgyI87OFPR/HJo+80ZziGADVQlj+LQ46SbE/2YS/
xHTGYxmaoUhH3b6C4DdOoaM3xxyeVpe3i5x3vjd3mSrAFmtOfYR6JnYMQYFJ5DZw40wTPz9o/W1q
S5DBtGzfyE5JgEc0PX36hyGFn3wI1bfe/oba1qojUp6ZIttJBc/lJhv/sHTXYhiHLLYR/0OXO4za
26K2asQgEsjHEII9QEwmK2ltI1qFroiupuXt9U42dpkVKPTIkwat5tkXZs9L74o8+Z/eZLHuDM8G
xrnCgc2K1vDcfg7+t8CDYx7oQ/1gA734oOOZKUtI8hii0EwZV12At5RDCmvffsC2ClqZWcMXq1kB
3RRIe3kGULFAcTa0LupMHCEzDX7PTh7XNAJsm8Zoo/mu1D47kGOaaHoZr1iEnbEY8bLW2KVN5mFI
rsxV0O/ZGPnDRATIYX72muyld8C20j+ijlZZeK/1C67ISjQsmcTkGu2Y9K+fXqxHWdEdBK57Clas
3OqUbo+CkYqfhvBPVAH3coO+kjfhrn2M8L9mFnjB+y+IiOeSfgO8t4sbySXrYz2YZCgFWMs2NtpS
XXIZV/rwIACtUXksQARuU1CeElJFkhkiOHEmTr2+7KOG4JPKmR9GU6Dsm8xMp8B8xcNW5eYHvyLM
X34+YpZkYMIgwPflj80MFkKcZ4ssoxftpuw/DEwrHHrZwVyjjsyKGjr9CUGdKZy58QhcSctZNMLW
K85gBXr6KJqbJflrLXh5zbslo5z7B/kHxRgedZPGAIKRu36dgqtZOgq0Ihp9wdr6tF2Y1jSyzjC9
MsWXxqZI+U2Ln4KraeSHaTxyBVrdSTkdoR+a5b4SPqTmgnI2zW4itmQZk7+6zv1/lnYy8y8T8x68
mUwiAlJyWJIz5hFYubdKAdaw7zH5BsFdcCcYLlqKEG4I8nr+Pmow2RDENC8ew/gUpS/A9apl7wXz
LcXFQP/p2cQr+YfGZkwamiVeSMcpOKv1bL7BA5X85dl9iJ2KdYbvEagRkAgYP7C6XxSBK30QR5rt
kWz4+CJZB5ZDevM5Q0Rd8Mn/qoIVlAO4+8OXNj6wWqFbnVKRTgfTkeYAYxbGHyYd57b91lhhSk8E
i7JnkyO5zL9kFOQL5YdmLaCBqfg3x8/YR0/wv7B/FJAprhmoPBijx/Zi4OGKuP6u45eL5wjih0Zh
+GH/ySs0OeWlvLR3n1j0Zb31j9EHzY7020IsQ6mTYNq/iSBoEH3wl67TLbpi3iUoYbo2w2nemwF0
FW8Lp1vB295CLw0au9ivgo1wkv8qMqmUJUhu/1fPc87GmOlQqN03pbIdPgZ41dD0Idaijl36NLjr
4qMFXsSoHbb8RRzR2zKu4wzFMhYvFfCdBQDlCaLWfgUSu65WxSbZF6txyfwLphSvubEtU6567914
nZzbQwdNbpneyy/03w//j7gqfIcI5kTAEV8nRz1U1TrHY03B/sK1cP0zHAFK/yG9YY3fSQ7BoFiB
YoQc2y2zJaIhmghgu1BweUu5+FayFoqdrO6REBTWsrtiEPuOyXFa8a4avpubYA13kjEzvOb7i/yN
GIItk+4QGOQMJyqtUhym59w+G5gY4EeByyhCfofbJHK6SOlpZmGxnABByx3/J2S4xhKLlaBt/S2R
4qQIKLtZ6TVAJeuBwlxxdtvbIP8Q+idG4lzmVxDu0vYehJiIbrXuo0fuqfi4YETfSdb7a5LhVloh
VYsDgBOXUv6HwSAlLt459V26MaqxQA2NVQgC7EU33mBV/LSGLUPp9BX+1LcMPz5jUXtn2LtF9qml
J9ZulmpbPJ7eSu1WHAESpHLDLsDsDB2CxxKggk0N3V1AuGXjVtUGmRQZGKzni+fE6R44RBshSwSV
5c9OP2W8rpinxT9jccLMyMU67hx9jPmxWE2CC/jT/7GpB5nztt1+tEO+c+TSQXaNs00zuMIvvnRM
KA0a63Djwx2lTRpnxA1Fywt312V6ZGX1i5K2vvPkWnvTBhQiAaSMNoxIynDTfQgOG2t0EHGjCoRE
oxOpxvmlYmvD6niBEbADlYMpHMExnz/Mz4hFBahQFdhm9awh1s7NpkvHV/ibEHamhPHfhlYpLjD5
sRn0agyApV3UHyJpN2IqIm/pdWfztvbQdAfI0FX78rS3mm8tf90oR0aS8Ro/irf8zYDvP5Kncuov
6pUVGRgqqk3SZNPFyjqzxWvMGz5By7IxCk4ISCGVYMDXtuU316NzcpuVW4frhIKW6qBsCEkcyNoK
GbCXyT+fwQTAFVNLmoajD5kJ0fIy361mlsK39jtewGll9gsw9tx6l3/X38LL24GqNIvPUsA8hjAF
jsRAGJdjJmV2oLeHyoCjVJLeAEeARm48UwvG8X93IhLHJmXn/3ZH3lD7D7sdzLNXKhiUpfOJjEyH
P07t+f8HQpkhfg/grU4M7tOE10qoh59wqhTE/fqXyT5j7zXpT04d08JB3Ax6ECxH4G8onliuqTz6
UeTvfAEouE/Km8GLGvtFvu9H7ZjPOAipGtxlUYWEo9zTqjrL9KEY87V/AgQXCEIZjzB3Op3TzxIF
0occtBdLn30ehiYmBJ7OHMvoa/lRqork+AobVgk7jrj0mQMUTC581i9WWKvHUhJ+oSdvSBTZCuB6
gXRvs3veeIuCNYsASTyrMXGZGjwLMrgv75XMyqX+rtTwS4PYYSKXVv660lyaBwm251Sv/XKyq/Sd
V+dCuzf48JjH1LpllBWpv4NrVQYJ7y5BLsp0rLN/cRtDgt8rHmghjanqwCuUADc8PHBNnEXuY37u
vJNZ3RNjXY3zK9GIvFs9oE4NcrtWgxvYxYhHRaExgO1bA4I8QGNqYVi9Mci0GJC/N1e2Elr8OTbX
ES8GJ0EtyJcXHjrrTW9e3NDDx81PAaTWminUPZC25EacMA3aXsMpTeb2EZvITWMOoRubfFwx2Hdk
EA0GAhL08l6BUhW7umP5aiAtOsCl4ohEFiPMs4/5sGZyJNOX1mR2RptfF+duOGMcCwQOq8XEor8j
uGOHHJoV0p74YUjxc04G9gIIRfTPYtqT02nqVANIxlhPlmiH1RD1CnCT9TG1Ov0Y4AI5FvB8l60m
Lcp4TguDGBrc2IGG8b8OSI1fI3zFqZetJXxGEq43+Ba9JGlWeOvaBW+OHjOU/AVMjoq+JwhieOfm
EYaKrmPMtQPkqs2HYuxDElOuOjFayUWLztb01CXbH4Ru2WcYq3yCeN47upfWus2uMynhdC6ZFH80
zRXbmdzNWig5GKQ4zfBoA5oJ6SUEn/xVSs8r8Ikgh6SrbAHtCOpcWzkckeM75UhtrE/wLSV54z45
sH/pl6LpjO3fqO740/BTzeAByYbHGjwKwpLoHyLkl/xhlPmAJECBWfTGW6NMN0J41IQN89RYkn7s
lMm2wgwWGcpoF97J7z8xrfO8hwSrl708fAUY6/d0DHdthwUpNKrWfJpQ9EKyejX/28MjSOt3JjAa
UYi+sm7aBUY9x6g5yd3dJ99Xk24CZ34n45+RMPytDKA7sM8INuvMAeyxk+XNwYG9YbapLr78IY8H
egWV1WL3qaOgFsxNJ2yhsxUzHRU/A6x2sAuSjjF6Hyl+80lRvanRratPRrqPhT1c+UyCU7GLpw+E
kmQDqQJY/hKvddhk6MLI49rUwSFXLvjzdfWFXFax3wAIt8dO4mjQNmQBwamounMs3IcN+a5NgOrR
7vkoo7MCukk51Pi0aOUy2EierTEf19lf0j9E6+FpFwoV5Qx14a6s9i3GGAJ+rbjQgF1hjkEiRxBd
ayDW0M5+cAuqi2VnuoDTtjkgsub+3KwW+BBBLocJg+QSjw4IcxEcK5Lz5BUCahx8WKfXmEhOMMWP
XnoIpz1XaIkgnZbFUr9rFHzZZsyxKz0W8gZj/1kUf5gB1K0MI4CanmHabqfFFh6IB2970vB0cGda
qNy0RC6f+D1zToPyy0Q1dFsz/O2R9wzrsHu1/m8m7Igp6PTTpL9xusANFZsT2Lsgx04Itwjr3fhV
o4TfzmA19hzxntVPiqnJcOMVQw9WCAsfcbZ1a4i6YkZiS8GY43/xsAfiGQ6lZazNHtvFHVdOnMD7
nHL6UDvSR3a4lQjFC7yG14KuA/ROFmwycA24UAsLUPGrTc6CurGSS1zu0dqyTHMk8Qh0i1BYdQUf
9w8ipf+m6lJLB0OzMzwfix0kG13armalCaxx0iXxuaNZ06dTUB1M1xcPnrGqu5VFNASdTpvsBsxw
kWepTqTvBbwBCamSVvo4fyI/P+PTIcsvPsIkn3nfKuErTzZGAz2kXUaYICGo4ZBIcUnpm7NKhjCa
zi1yK84Std6X3Sf4bT3SNjCIn4J2rZgg5/sGARijUJnjoL4Ba6/DlyUSY7FFJC9nyKm2wFFJtIeK
vpwIlbBAa28c9GF8a2kqAB1S74kPSCaDR2CQtjR1SHH2jLTXTMNrSi7PohdtoWLxznniCVFXOOHX
cAjwEdAXRILTyK0CUMeIVBL1t4dEVhhrCClivG6eCupl1rvqHy5P7WiTnLxUM1sbnRGlb67vPHAG
BcdiPFw4XCE1JzMqMTGhtZDZQ/FgZsd56CM6G3KwZk9YwfnP2Nj54RI/swE3Hc81pY0azkYr1nf/
xYjDqFjCanjhp5QSdGvauGWJ6BNQZsJO9eM13BsNRpbIOc3fBHkzcWgnlV/6Okxvu9wRoe5VO6tc
S5DdAuuq12dNt73EpRVNLPpwB/4UdXgIacJdSBKBbmfxntCaXl+IASwWFhyHluZPXEmwYxImM0hC
uHwQUBYKS998D/8iNFYaMVD+lwk1IiTzaDlpqFAg5e1XlB3YDJ5B6hNW7EskUst6+p1M+PFysfPi
ND8UiQ9xwGDnl49favPtsEcDfIbfY23T/IzVIxmMyOWbBXx//dMXL6HnrQJhWG+DgMBPzCd2FKS6
+NHZKYaMTVqDIInay7cP+j0WUI3W7BiAJoJKCXFW61DZaxIeQkux/qph6/a2Bq+HfxpgIlayNk1t
aF69zlugJys+DIxpmZ/EQ3NLqFueWycPk+TD6RGiOQtdY28xzujTVcTBSBJY0QxAjpKFoLcO2e4E
iLn3tf4RM0ao3ZI2wR8rAAAYCTulueX60YQ/V3DvB3DQNlI2Gmx4ZLEFwGZISz2FmwjH0N6ygF/+
nOY3Vw6FdK3G36n/DZqjIn9F5suPEmyG3wNr6ELBDChhr/MjiWhU376U2iLrYVE6Gf5+gOcWyR4E
+RZ/W8ZehklYpXwPvUEeUWat0xzqK3PHEOMqm6EMZxbIWoa7AO+K8UuQrxYeVcFL4mlPsjcKLLhc
Fi6jwEIylgLlsPRmwywGx4rdhQB6NFucVxCGAize4XjZquSvRFVd0RIv4dQu6DFw0O0yo16Jxb2n
AWy7r4mQtr6I7yJct2qaeToAKQCubLlKqJtshJoyoCjuM6K4BINkKDSQZXknIkMJxWVlAdN86MNX
3V/xb8/G2YZm9R9H57GkONJG0SdShLzZYgQID1VQ1EZRruW9Uu7p52gW89ue7hqQMj9z77lNgz8K
BiVLU2O6+9KllE91+9FwRTMSQ0ieL9Hccq7weSBRwRRFDi+uNqZl8oWCjH9VnK3JELEyrhSwdvVl
1c9phCU9/tkgNItB3w9U3k/u3GwwoCRu+I455xvo443yobT3evyXZT8qJ+GsklEdUoEZ6bw6ffI0
bduEXLihtkyJ/DDYhTf4BGyTmDpXaxfodxWNxJfHxEuhBqXXo/SQ2r+BjteH1cWj08VnAZ0zQwVf
MmFR/b8+dY6KgM7FPfzbIsIq6adNh9i0c9FSk5pPObjnJVwgvHTVBHAMYpLW3PTgEWKdwtkelEe0
iz+oAgcXVofv/yTaSbb/JNr7kNALsI61fiZTRMs+ZMymUcTk2X75xacy/JAXi8D8k1cUI8O/QcUo
bzzTpl06bMqgvIz+Dc64DNOixUk7Vfcx/Jm3UTwvIPwXpe4spdjx3ER1bhWaE8HHOfwCEK5uJssl
Hb9gziM/IoKO1Z9ev/cowrrmTYOIpbAvL5FVhNYGUofcUCX3pwFqaGues3SbSkdNvZhkJ6Y/XRiu
MgzhaQsTHFkgsIrSbQ2MFg7BjcxdbHvrJ9IiRsVN2SRrtKNjQC+H/xM3N6Yi1AB4lUCw8C1YMElq
7Lb6rk7IPIXyAXM0PkwUx1P3FTQ7y3DR5ZWU7pH/12rFMvMJ1bN5lCps2ApCnWgj1QcV5pPWA78z
TzKSYDXotnqcuJUEjrclgb2uln2rbbj1WDLnoFFzVAp+eHUT5NLQBuNDlu9H5x7Dqi8+8hQCdQDb
6DCNu0IcLfjETEhGnBsJDRlfyAzVnYbH2DPiS3k0LvMzEdFkh+2wqsEAA1IYq3zVqe8KpwfPuSR/
Tw0hZQZSFnTfzvAAte1TEGvrsfhW6njVqg/g9Gm7s+nbzWc+IoqdPqLGYGlztBI4HzJfX5nxePyN
2r2DRAN7pM23He74yKexZ+IccwOmPA7yOZ+lnHRmfa2dreRfY75X6l23apTK2dGEXaQ7M8tnRDCW
sJsDTIdmEK6W6yfkpZH0h+xUNkdQyKzN25XBS9Jk30JCWJgHLmaQTv+JmfgKKl/F4CXGXSSNW8X8
V3OUWQ4kMhTRBBuvcweXQvxv8r99DrEw+TJhGfjJb2h9kdmwk0ebeSBsLvnXzH6YAUvzAgvzs5qt
Qch6cyYcoqdRzMHT+2pEYsmqC+kkl3SE5i9Y5czx+F/TbWz+jLNWr3NuZXgRRACPNy1/1fkrYqwz
vSzfizHRJ0QDX5sBNcsrzdyCHI7pM8bihDaEoInaP2rswADXiYsIt5X+RkvA8dP19950BxQH2rXJ
cD/9grTNOdLC4VJbtyj3VP8+1UdNPgVgfGEQKf0deUmGSke6fvJvdcDv6WUWU67d8OvbfPlwGKkJ
9ypMOivYlwQ6jvlTYrLlr+D8nI12XSOUJTFxqQGjZ93ntwefmbEPAwaB/cFqljQ3DJ7zORDXuBlM
7RuLBJH3oWMYtoXTCTFIZpVs0inCvGWSvS/MrWwhbXgU+ZkU0CZ6uJl0s9V7iiepMlYVnBUaxy3T
nwnCsXIDJKkRyYKbwFnJrLuR42n+RgYc1G1qRszknKn2pZoju7HDr60BWqTraLMgpZI3fvuHlnEB
rYAPiMpYEcwh1lL4aIxNoNMQH0FjV+kuoCQY4f3q1Z+ItiQ+2MYpKtzR3NbyOxmhU0pVS6A8WDlE
08YKz7gJd1tZY30WSOewFiqeYR9XjvNbjDLCnUWmU3CyxzE5/Xgq8bVMyjeOGd5V7N7niPmYsRky
5BDXQFkZKJ0dIuxxyoeuDryfL1fQGVrXqn9FVNh+Y3u+IXayclUxNVSyuorBhkodM15mzgI1mK1s
x+rPpwnqdzWgdS5SO3vOmzpVHFJ+hpI9oix/Gj3QopbdlsIviC9FRe/antTw1xx5SoxPO//Osw9F
w9ASYL5LNui4Kw7/UQoW4dnJqouUNyRCkgRcG4tCavFSf0/BuFyg6EqHRwlvv4MCGKXW0goQV9rj
UvMVyHTcCC1sUQPgtUBSN/y11nFwNNToWM4nHAvHHg9Za0JOhJHmp6+CRytAGKLeY/JZ6zmbcRey
GDPsmtb9p5z+egDQnWEiWf5yLN7cWc/PUD0rZ0kyC3+bLwJNDQlRPCzadLcdxLv2hbsmxzEQXZmc
lf6159yqmkc8GMBMKEnRkRQA/MwWoqkniIv5abCHOWyd7SmnYwP8zbATy1lOuqNRvzX5Ba/EUoRY
DKKdKW+U8N0SIZ5CtrXYVEITkiHX20SG+bAwtbeRTVWMAL/UfxV2xgJxcNkckUQpOrgMwZ8D5SGQ
DygWC6oy6cw2YlB4O8AnoaIm0S9aJugUDbo9Q1oqEqQEZoIV4h5yWmfuIiItGyEEZkt+RIzNIee8
Q1sbgmsbCmaT5LmMpKALsZFRC2LDRvt5Q+A2r2nhW1Dz+zv4YZtRbVgP/9XiDndUhMwvKp5sBmIw
xggoI+nQg+aX1BCYZ04VeTQJ0alULzaLjzkRRUh0nUQ3VGzBku+sRRKIo+Mmkm/Df4npKoZX03xW
kZepe3W4FtItKbHQsbrhcoth08kzRZWutfkKaUs7E7YDUsmMQAEZGkxtTWC+d1aJQ9SIllGu09dC
Ect+k3eLUZ29DpEk65uWPVdXbgbsWBR95YHxnua8WLEmwa8FhggnrfNwaOODg5W9DbKrl24Cpi6e
TXVBU9Yrn7mJVNO7p4q9ibE/ZsB0kEOR+rufkJ1sjZzVQ7MKHQCrrt164FkWJGta7E7XgX2oSF1l
+FuCm+kbknPFpkIcJjO/oAanWgyThU4pllGHDVysDd4fUybJhSSHfBf4Wy3uccO7iQ3eb9GXBxMs
OAWmdg+CuQ19KqAh4rOi7wrA6dr0U6L9HWtmEcjY0ZiuVjpii5IGRI191KS/jQxnLsZuYfBKaAQx
QPFPkeeuuWaJd2WlYbHaxOJhddanwTfg9/T7wTIBQ17gujWb/FZVH3IJALKpPDmcr0pMhz7FUYNO
TtoT5bcoaor+/OZ0iI4uQ/Nsol9JzFUm/8AjNm3WCMO34+DIIIujBjv0oRfvmKToV7i8WaBUmGRN
YDDtM+9+o5TSEamH7dxqEl4wNbDSRFjTX03CZQxHZeOI/cj2lG4Ti23rbBNuBYo8+XtRTF7eHKVx
30wvjShFZLbkjsyHQ42Gnf84EQND4KwEfZTXicaHqAj91gEypJoRYCFiupyU7kNh/Gykn2bmlfUr
IzyFMCXF2THl7wi/THdTfyrLra3MuUev0aAx9ZQesd7BDnZNxFCaq6b+nI/XLjvaMQGlCL/jn4zV
iTP8iEBfdRyQenIa27MGzr7dh4rO7nM+GbQgesNDv0gY4CZIFJrGYLbvrwUWFkZEHMuN9pOV7135
LKeUxSpKBsC6HdBegtGQ+gpmK/mCdXpxie3yMV4K1qpa/1mMH1FgruQ5UrOWRwDj7ffkZKj7cDYH
1tbv0Fnz0euwY5Mry/vEbQFn69Fw1iXOr+lTVK9lil/LYAiopksD16lh3xMJXq4NHB7WMe+gKoFw
xRiDvxx6yGJCVxQcUqpWBz9sRfvYE2fFEswnILVAUfsvrLq1Gf90EIqK8S2UxKIHvtvrrPr2lvll
pQcseSNq9hFqaot60x+QZTK1Kn5DIGUBDjm6oPIJroIROQowRkGD+KvA0Iz0Um10tuPHosk8B/cm
ifKoOH618Z4jk1KS9xqUcKSbO62JPITEDIhKNpF+djd6SmBK8LR/iEqQulUxqnrPyi9ZYyTC9W7j
i6DW4jv9/8knjLMzESVEqKJs8R5HN6G/phyHsPMppUhj58r0Ig9HjlmlOua8YKz/pBg1Le7UWL4w
tyacgCJNHr8gE0rt3k5/23NN3hrGZybHGMZLSHiApiiAPxXcTLH1nmNHijezG5bGGf4vH6n2sv14
KRcPmxFjcJ0rQDm8w+JZDQb9MzIWXgeT0rC6NOXfgKJHN/eq/FIiNsSfffoz5QWIu0Nu3xCiMIcI
CsyyHtHtcXOkO2roaM13A9X3lM3R009t+iYZJC8+kUrtNeFFDvujzhPKGerxDFZK5Guo/wU4OCSt
mPVki+LRpR0VaYhc/xj608LAVCIlnxk+A/MbLI5i8QitMGuuusEdEBIRhiwf+/7LQo0zD6x2PYex
di8MOKi8bjll64GkrSVbmBkfkDOB9EsG7ye29gTYo1UAwz1axsLNp72c3xGd5vqjISLNIP5yE+A+
ny4YXinlwoVU7zhLi/TecV/Xo0NH/hYIjCtHxqWif9PYPUAMkNZyf0Mm0Uf/UKmH5XoRBgcGDn7z
SHFtCSC0KDIrxcS5yOwGZKvtuYUNxjn8IDuwVJDl918gCYgm4UDqJMYGwZuTnnP9EBMY6J968RUB
psvGTz7rpclEU5D61+QPYsBdVccuTA6S3bLlbDhs+b8rqL4NKxtB9VAgvNBYI43+c+I0aXFPUkhP
+XrEMJwxVsnHZ2mCsENeRA5Lm37Wzntjf1hSdZKbCeY2ciXqKoW5J5GGASlwASFwW5D2SXkFBaEJ
lyYAdlUYMqRmUCukQ0M9gccD7Ei6KiA+5IcmC9yIY6PA76eV1474FAaVWfelIH7nc0e2y8LJV64d
Tj/SsB3PyF18E9h2TbwGSfCBs4A8E1XeI2rC3eTObYIDcaw+uFQxjThAMenuZrRWu33PE4OayMou
cu/1PwXOxyBjPHVKfd4XrzZ2vn7nay+UXYj5PfuepFXeXsdp7arNQYKSH+JgVbFSWFj8+N30CpBs
DIa59f4XPSAs7Lmruf/QqRN7rRB0jKVNV96YqPOmGOvGOhX6lVlANl+75Za7Kjf+9TIsDvsjqi/s
ouavZ7T2CrBfrX2zCirfjLFWTlJO9i13nzyMe9k/Ua8F5r73GZF4csUndTD14//6v3HHnkCk95LX
SJaAUUng1MQGl5F1tnp1Ay30HuN0tnp4huo/E+KgP5NEGop8Yjh1UOCB5a+6Sl4Cq3f6jzK8SfrD
UW99wJMUq0tZrEDKgcCXjgJ9Jv5vNyuStaY7WLv9dQac0afJ+E5LANq2crFt1S1rOICdjw48X/a9
tsbOWdu/AEa8CZ999FZicEEYkdrvJMSAobqF+mVClmGqX05KreTJV+FfbBXXPmyhybmpPl+JB5vC
ZKZEnBn7cgGRMLwojL7b8EcNn07JXCts9qp0iKu31E82NUBGiYjKCuP7Gn+Mw+rYYhkZTi2WlC+J
hpzfR1c+Um2t92fNprlKHx1KInoFU4ZrON45RU3AjVG1seY5aofi7p9qorH5bqtnr36UOdGBZwd9
uxrcK8RfuWv0F7Ml7EFZ2xEwvTRw1TFYOeCddWK7ZPPuikDZqYKgeBZokfipKxSRHLDZdCXFAXXx
Jp3ixW6+YCDCrGICBXEqWJRjCgaVqb2mfbZSmPPIGIMLT9SEl1wt9nG4GgkAmBvh04rwQwVQm/8r
yHGU1iFMl0URRseYqIHWdTDiKgII/DZQoQJKxtIQ4mQl9mJQThZ8mAmtV1jXa8ZJm9QJNyLluOGq
75f9X2lZ0Etg9WWNm5X0xeauj/5sduk9ELaseciMasr6reXrLt/65Knnycq09rFsrxUfx3G/Ic6Q
8af+m5nZUoOEFOS0pajB5k5/USGMqSG1R3R3miALDz0bhKiaC7lviM4hF7JBK9Yb45vcxTs0nQQT
Sf7ZFDxMxfCeaS+NCqos4rdZKjh0xnbWTCBf0AJjWTpfCB9nifusTCiH8ICmLakfZrCsvGk8sIJM
A54iZlVNjvPQK3FChEzgvwJtlyA1CDHdjoLswOKK81pBcHzFxycPLzMmrA14p7SGRwidjof9iHKQ
Hq4nMoQvbt0zr5bim4yW0z6qk4exLjFxfVE6R1dM6BrVM4q5dJ3LoPA/63LLz24F36RhTZPb1MtO
+WnUo4T0O8JDn3h4E23FK31PqbblCMuSpQ0Wi0q82zIsVMotsM+HbhmTiRaFpB7xULjU44WBNfup
ZFtjOA/KZnR2S3ROFZtgjmTwB+zU2HNIurbYlYxsDOfVliSersLOqwNYK5h9voaP0j9GMche5v4y
Ql28MzTBHbKYgp+f/BIHIApvkfhX+Q+1fzMF/Au72RjZr2J4bQlMZWvoe0Hqr2wQXcGMBpUZHpN3
E30Z2ossfnQ67v/qLkkfCk618DQwMejtRwjpBhgvIy8OyV776INdEm/cPiyImv2eCK1U2dVPpKiU
JvFPzya0V2qGK6Kk4dJQplNlKqDGZ0huPvxzuks2oS9BwxqmzMT2xEm6Ek3hyO3lJz2INE1nQcMT
hLo7Vo4jTT3oloI3Xd20WIINQO0BBDYrRLfM1VAYPxGy7PgzcI5dBVsweveJnpPUV1G86ubmEETT
+F5b44pg4G7fteSfZFwhMZAWttNzn9w+bVPAhRMmwKvZTkgkFkOu7p/pp2D4HyFymbT6zvJ3bN9P
jW8pC76M8pkhdXYorwM2rsyT28RYcISPqbYryCRNye9D2cKH7+SXUt0aBlEODI9HUjfHt8HZivEt
I7luuqndOjSOhrNPwbmz04ldZofMdYTeLitEUuNT4GyfULTaDzP9MmAIOXK6bZm/9xFRRYf+pTWX
AbpC+VCLc0ZFVW6UaJfV11rcFFg8lbYQHN3KXQuf0nCOdXekrNK7dS8BjCncmkWijfB9DB9T9DZH
zfnFu5x9dTjz2/quWoecbe0i0E8Bxsx8+LN69iaCWRM0uM4rsFQO8rMe/PUiJp/SJ0uZ3InqqrM+
DTukS8zuBk7avrwV0axmGgEFsYmOUNwZF35R1zGzYrPMT3FR4yelFtgHpPQkBqEcZmV6ogQNEg+T
aRxTl78xi0KFwOBuwF0w3CXeuGo/G5sxyUvkCrwbxl8SEDHMhuhh+Vc/h4lzj/2vjjvPVFEQdNjJ
BGEB/VNvbt1BaXY9OwHkwoAmzdRhfepFwbNlb5ont7xj5JL9hMo3D72hvdfIcEILmLAnwmfIwnns
zn5wJ3dWYxxgJ0/8sWBFSov8LiA27bxBb9pvFd2+sxHg0EzVNUyvzhMkNf9k9cla0xUj8+yNzugM
N+NgHIfqSZyjkl8gYhONopoXugrbPgzOK6g/A+kfUdxJvB9H5CXuLAdT6fFNj1XRvNpQGOmpxc0h
MbtiG89AbAQDFlskmdTIWQ6sdDFiFgCcBTkC9iU3aILcorjDZVgMhDPIFipVmKu5Gq6U4FE10bk1
eLH0HTyLcPgNXWhDEF/OfnIq5C1yJfqdWdxc6pgN6ejWDTKoBM9LvaJLRLzjscfH2YaBgV6pbj1u
PjBUbAQBCkVwIdbdGytCRA6EASQPFgXI0+DN8v1iBE6Hj/7fAOPg0rCa7NCm8tw0xglWI9qRZHrP
82Pk7PFF52z5YMsH+NP3dLFZccjY5BdIi7SnnT/pZ9QC0PBRhWbOgZNtG23Donw+Ws8ByL2QS2L6
tIhSUfBQxAbCOn3hgPYVzsFn11tlvE7OumuvbfIuM5NIzbMZX/p4z9PvTjMqc1nCzTT4dEzuvs9U
vjGrG+JrMYCkOhWBF4RbItok/TD73cEdYh1dHKVy2/frNL0K+0B5BVx7OSc5hEsTWFG6b3o+3D+D
AzdYUp8H6TpEnIyJJ8d+krERXJOBOzKCVveOfs6dawYslAKOA18rz9q47yevT9fySDjAKgmh1K7A
g5IqrGECxDKCvAtRRcigzflQSWUunA8DCqGZ4dqCLVXiGdgRcoTCB5Wy330xMXCRVTIdFAWexY1Q
dw17xaaC37jI+u3oPCRalZEJf2PcXavyivCpArAxSq46TJV3LcCDy9fUrLLsuUJxolHU5hvKkV+l
PDu6toqyZ6heNDRYYZUBP+FpbNeV+FIQdUOqCXBZBlBYbOVt0P7kFJsPsb5ny9woTHkBKmJJuI/2
IdMZ9M13aXDgYydBPuHz1sxbWh97ZuiI3Ql55OMhCJiVzgB1tnurx0PHls8ekHone+ZRpXG26nvl
HGgcAezFWNOo8Yk4KqyPjETb9GfoTorD/nYimJ3jq9+ajPv088Bur4lXEwcBhtbUm2BhycWl/unj
+yzZixIcbftmZOJEVs3ajI7kLbQ5jo93JX0zmo01ULDXl7onubJ1p+oVjaUr6ssQonkCdoaak79K
fUf3Z/bkLzgvrgqmPPW8ouTh1bh7CCC11LWLDgNOR8NTa2Q0/XTy/vz3MvrTJLRk/lZvz414Bf5t
UAnSwTbBs9a0OLkYDoaPOrkq+Bal6inEMUMSr4yw0tZa9zsgG3SslxRgq/Wq7BxBu1ZBPseRttJw
ODkc+FQ5Ix+VVRIG6b+S6gsuF7F9P2b3kg1cojvadQCBFplQGgfvXBqiEh64ASS6quAfyFeWlBr4
6s9g+tTZak7vQfiMlZM7skczcI4k6i5rJtSh+FM6HXjbscCI016z+tLysij6oW7eKtqFKoehfVS5
kZKfik2MpR/tbjeal3mn1ODssAce6XvTnocIGxZpxKrCh2jghN4gI5KrC2Z7n95iTD0FmZvyzMkn
6IOCDHBqc6NaVP0x+sx50m1EdrAhjHfBckWOhWsYv2bIRGrF6mjNdnsR6ue2uieyAcplVzsnhRsE
DCSTvpSpV8FzxN9dAyltuXjs4E1xkFNvHOs22Wx7GPnWBnASpL7Mz3ziu5I5z8kiw/AMrELubkX5
OxPwQjBbWKWKp4KpvYgml24HaZiC+Sri4M+ek/Iou3uLqlrZzbb9rXMu4I4kyBCIcixmzSkULp/j
vcxesX4TAbDDZx5uKqxKRTc3qIaG5MddTdFeMw+wb2gH9bTcKTEjdvXVaHhbGK5ZvxLuWnVJlWRH
lyL/ak0vGz2YJL1qngbjSx9An5ALzYok+SUjEO0CATap+i/kkaT9nrc0BfbTgdDP+bi9DQSBtRoz
qBHtD+Wy5ab5MWR1w9pUyPtEOdrmuGWzCEgDGzuSUAiunFmOf7XDe1V+V8nKrj9LhplJuB1Qa/S5
xVOB3uFYEFJKc2CKFQ3sKDO96REsmqQ5k0rrmuKaKBAtpUU1epT/inkeWWDrBAlGt0LdzHmlKqYD
5U01sRUw7Wod9ZKwbKevMDD12QG0E1pF5G8MfhRy7cTJqDwnFqjizy3RVESya9e0vjLOKGiXhfGC
3oTBP2I9h78I05/K3IpNeH0oEF7r/kfuHIPyUSoPhaAn+YLIKOVeSwSabQQAG8Qkmu0Fxqqdblbn
MtNnqgZLjwpHyXdpck2gvhqb1oSkggxCe49niUdcrORos5CHrY/iweCr2XMNRTKzaFdUbjN5oymT
IQ3+tv8H+9Gy3sxGXpRYFeLul9VzqZ9rHIjTrfljwkzzG6IF1g7y8N7q/BrGuZb+Z+Xyuuw+1Anm
z3PM+qUagcyTsKEyUhu/29A1Zv8UtVPLAmfWoEsWOSD5QRVvHeRwzBSsX+k16YT06JS3lzH7QvlF
tvddx83CE9S1zr7ECdpVkRu24SkdzwYLyXreUSr33MKZvguJdgAaVAVf4zyg1D98ALxSjpP8Frag
47B/O5uO6TQ0df/BPxankythrzPkZYmvh5sDgWG19FWIRJxPV+yEU39hHQfEK+hZXbiJAC8net4c
htJiWOZ9iNEkdBtlZ1mhBz5GD46pyqGRP8vgc9Q+6mqbFHQMQLIcIujY/IKN4PBCxkcG0RN9TJlj
0cY6hUCtY+M24IqwOd4kwv8YYdgJaDlqFR2zpjRbABbIDgT6t8ZiqhawDZEBetmM93HisLZUasAz
qktl1AFbU3jHGgZpeoYpfz3J+5itEdAgwrWCDYsscgsjzW217yzEAI4aKUr30vQ775RDcS+uNAer
yuGSVhFHW/W+HFetnd8dgw6P6Ay5YaJZIdqlhhricF3Xulvy7wjAiFs+jHp3YAgskE5TK9Ko1Q48
T9Clg9dJX/P2FrEkUkabHQgUNJ1miVCmQifu+DjniQNzRRkO2H0x//ElMqC8NtGjIia1oEcRnMGt
GubblO1Waq4r6a8HbwzlmjgPdg0W2Zc+Ar5N67879gK/40Sn5TPJ2uqIDUFrrySWq3F+rc0/XgMh
XZoAd2C0I5Aqw46NKMh/6SjmpPpukk9GhERWPdJAEBDCBkgV67be5cnZKIiuwtSpxgwzXojREnpB
gkRba9aeuhHGFFYpTgmMa9dV4N/blVmfazw1CX0WZKRll86/H1jU/4H/O41OUVWo/+pTHLtKRdQW
PXhRzXwigbtHGZ+19c+XThMiQYv1thqcdaNfVLcVgl1ldOE7h/kZ4Jgy4P5YlxhKoLowYHEZU9A5
+awBaoEtlYDEGKYze9hrkqiLmk2AssJZqsmuEwEBJuZmYIuDXB59zXhXfFyllv+l42eJ4WYoqb+P
mxDV7iwwdXYR7yxUYsTWBuN0y9629rEMDirhas2fQXVWNvfef5BRRXoBE4945LBVAcyYy3wuwnTE
bGZIscqSuLWJ4GOdTfLcMKEQF5CrGP9juTnI5Z9P858MGJVwP7Js9+Vlr/luhc3T5C1oVCYJYIG4
1KURAfn4Ywh89Am6o2p+5RCD0bmP4ytKgQhy2s/HITFTbKCQlZ0z4xnOKx35p6h5SLsVF04nH1SS
Xrl9HKAxJHpK5UMxw6tDbMChIvhqBRSTsS7cS4NE1GGkzUunMCI0GkmZbGwaTx440aOAMLWKIF/V
ddMCDhRhB43L9volTzzJy7AHn9YjYQNRlsMmyqUvDUJVdgnr19RVqwJDvvnHhiYYnXVOWMkk3zqL
hESq697ANnEIvAGlZMJnXHU72FtrK2T8k2/D7FgpDOiN97BCsZZAJxa49UEqd8q4szlhSn67qntp
mYJu5VV2VGDQ7LOTGPh5y9NopAcbwMiwyUmi53kGZNS1e8vYkSycDDu8HYZgnO1xx4oBdoc7KOua
XDkngsycqduufsqRhVqsWdfiYgcIx1BNMGTRkre65tNn4LVTbTEe7creSCirfZIkExyrecrODHEp
pjdZu8gybrdtZ7nWCFj+W+NUnbU5MOM1fS91DggCskjgPdP6thdp+rbFsdyW+MJUadeHsyJhJiyf
tPSaWarbUIIbFrSe6S1MznP0m8mHNwbPOPxmz6j1l9ZhygmREyxK8LKou0te3kD4y5xTu2YTUzcn
dAxGmiz5M5ElpKC9Zsnn0K5xYlV8dtVJJyeW6DTe03nVOVleZHHR1CuO+pH/ek67j1mFnHbqOlO4
Pf0nG7iq+hWz8PjQC+gF0rHRX/X0GKYbHq1dWuy6cocFfv4+cW/S1CufEJq3BFPFgpHEmqJcpGS2
LLGolsxE0vAyCcyx2luHRKtT8SGuO+PM/DSchq2pHmdGBSyVhCjGP0ayvpDdhmZM77Z4jF9pSJq9
vxU2x2TrL23ZHbGSz4jWeDPONKaDnGy0+imcYZvWG0hzTbqzYzbyzpoZie2QrmF6uErs7jrrZZC8
QaaOp5kzY5jGS8HHEHz16lsnPDMEjv1Gr8cqqqeZKneaAsEkvZBjEzpo6UgQro9p+5FNET8U4pV7
6mDPi1aWuSvn5Oyy9XLtAboa/4DoDr4FbIRjfcDcAbzSYQpFkgSdIbs+JiQ2g9/yiLJJ0Y8ZBjhB
XrlxxogD7os067Df8IuKHLTXdEPOImdsB3oY4lfUwRYGT8QtcfuPxPWmPKb+s5aPqcLenzcS2gZk
dc6bDuDRUeCoDuI96gSVDU3Mu1bFPDlgqY98GT6NhyYxMdU1N8ZYN8wgt/EXNSo9OSkSA3YMO/W4
7koiaFyMxMIjtthsfvr+e9AO8CQdChwsX6i/azIxiboh2D15+OWhVb71Wb43bBtlW0ZUclSvI5zC
kug3Ijg0pBmnulzzWhvF1jVUyqGvWuxpw+IaBMbdkvbmsEk0l08z2eMO9XuGDPm2HoZV3xM6NX4U
gvabgAQ9NNYROoShIDfR1YiYEc+6Q3z4nYLtCQbqxo9R/S0TL8KKGR1K3mHiuvsmX1nWjSpekI6e
bms8uX6suVo5uVhnlIwx6CJHyWHRPJU2qtKPajxlCixetugd1p4Ez1CcTS7wkMU86HNyzTPLW2pu
Zg10yo0iUfhbjGvIddXTyywkq0YE9DYp9zSqgOqioyhOgEcWWjSzug4rKbQXpeRNnb0EkvqB7oan
p0IWypgKSVCCqSKwCYOA8G/HXveq2oVuXyuGjxzEvviXH7LCd4ucv1CZheZmwuIwmED9KEdonwSS
5rd+YNE4sE+OECux7izCe9F/KxUaqDpilwpaQTBg07dCPeNEg9C6sqF3dRjO5Lo/mbSLpkbtzoCu
mtFTaeIK47Pyg7WhyGsR4PqUh2eJxmoMXi1MqtkqyD3LZqtHZYAO1+HvY3Q+FW8xnqqeaItpSpjb
8Mdyu9SIrbLvLqzps6AdFMy6Oe64tgmcfWbtzIfrYdg+WgX/olOgKwm+Ij6RmEuvZKEYkzUNr28x
/6GyCpCzDCJSg5ljAIrpkB38pjXyVM3aAOBHUA06ATNQM25r56w1+nkaTlLBScN2XwkLz4ytI+Aq
2z/YvngbSp0fEEcL0T6Mvuy/9FWq9QPiPRFdgoAOi7Q3HXRMopuHvMIUU61ka9mnf3PwDJSoSv/A
1tnAJ5VnTUO4WCkly9hdgHO8dLxm3sDgmqfoHdAmylzT2xG7W7N3BD4Zwqm3s8cefhDVGZsspyJ3
AxoFjuzcw+Svd+w3I4747QSrmdsQrnt8N7ufPjwVBlZEw2IEh5C+TVcCrVDc8cQFO6VkdVAslX7b
TSNY1hO5zQNm2HUUuW3J2hQcEw8o7YD2Jr0leOQXUKy++TBYJtrCLdjOYdIU3FPvBjZhqeXBdYlV
LmHzgH+PGXKfJuug92yypL8a476A1bgveUMYk3Ihf696FrrJz7INvURaddOm5KiI8a8mmrIeSImP
o0mFPfNOUlhSPc0a+wuquRKwd0DBp1nGxjSvToy+l4Ov4jEcumcLcQTRMZXVGOQ0s/oyLkEVRl8y
Dt4BPeg8lY/JV4FjtTLHipYVUZ66yafhCEhdiv+j6Tx2G0e2MPxEBBiL5FaBSla0ZMveEA5t5lDM
5NPfjwPcTWNm0NMtS2LVOX+M9sVBJ41HI3421WhQt8urk8/pFGRtOAYNNQVw57jqYQ0m2NEkTLdd
oq6lX2+TMd8iGMh94dkVvWIpeekSoUhHAwyZguuwUMmzmxGWeEGUmIhf3fzoO0+frZY/NkYdRm0T
yYjFiXnXyS9WywS1KuVnUvK3xUjf43fB5SOQbDs+1FJM3s1kNvAUNfCdimra/zHbX5NA+5YAp7Id
3lUC64JYeBpzhX6NoicdlOVTXd9T1sFhyx9CqPQqR1PmcXGWcmVlnvJt1EsEdMus35VnUjWV7zbF
H76qt+KYotlbBF9UIxhe/xm59HoveKMQhBJHtghfDE7IPVzaqwPBgOQD6hiTFabEnxCvNf2a6q29
IZDUCfTaxOCu7NicJEvgk36lY0/M97BIDiEyzOToBD37l0fWODi8mafqh5teYSReq2+Ap/D5DDkr
DWhkSf6Qsy/emt8YU9XB2TQfA01AC0y/PmMqlyEJalyky1nDTtTrXtjr6NMjG27ccXC0AjRsSZHp
gAdiTQK342VrOAiB+3ylfhVr/Rt/FEkrRApBny+8HkLeS39IfUmuRMHX/P/XrFjVn6Cv5jrhrrjI
YokUCYBnDRhn/HS79Fwrnk63FupFa20GS695MfCZ7kMNPZpXLI64JPS1mSzUfU5ClNf9dduqXmHJ
pUt6pbxFD2oJubiLGz7b6am+DdWu5vRkHWR3Ywh5wj1IHFPfbrE1HxQU5CG6gr9yyw97tU9NuYTc
c7uFwv7HM7BaBA9EPTog0ipTqOVZwYirA4vtUvsmQoe/ykRPYe5F9m06a+45prJJW5NTw7cjEoek
OhH6lRx0RDloSbkpmYiSX63zopaaPM5O/NE69YYbJnUa5m2ABLwzdXyU8iXCnFTh2EIru6r7bWwQ
Gbbxh43Hi4jFUVNvudjdU+0V6ii1N50geY5OCcpeyH4Se1Zd1LwIe9aWHIjcSJc9gf8EYXgqJdoy
mD9aBg7SzToMFC5UqpGY1AWS6dZF3C0YwRCxC0JqrHBtUZhT0aHUWfrFzEidadcppcijQuhQ8rCi
LyVsKFuqefbGs1sTr0c8lmT+DDjcLk5F+pk+kNBCFhaflUM+4Ldm4ubEQmTS7wqxV2OwErxDpnFo
s5PX4YCJeIMwTpFzfIotHmDEc2jP5n8E3a9hJkwf3fQ5Ndn3sbXHuUROgSVrSLZx+FLl9/jZ9KcU
axJZBtV0a4o9uTVDdJ6qD4i6tEJQwbI9sevo+QXOIUtttMEAR6/kWYMVcQ7TEoldz0mIFIBCA4GW
1ituYVwxboPnhdO1+8fblmbP0VpVycfUg1IxCqk8B35hkAgKq4IKriAm3wiV1x5TNXYDXk0BBpEh
Px8qKg+K1TjwKeLbqbaDdL0u0l8pOlzNB5fZf47JvmaCHjFf+JH6YvkdHJb/myMAcjvrLqQyrrKm
96j+0GM8rOW8ZzxnZJXPFmpUlJtJEF9UaeqKVksv9vu7Ycsj2moc9HOkG2cbKCoCz078YX+k+2QU
9IrucDAZ1nrM17MPCO4KWorzGHXZrFJ1mh/VOfAQN2AP6En9D83/6OpXVUdEgkjvFX6mI8ZXP2Qp
j7X4Gmj9cI4mb26g3hN6KJy9ZKaMb51zLPpzwiQ4Zm+ZvUwlCFt7cLMjOFKf/AvSX/ZtIOCODm8y
u+QpaEEInIsa/FXK+PAK+PaAjwdsfawfuAmRSBMcvswmOkUh+kKPwMFpi4ZjoUrsjsjVk2tO/kFP
Dj0ul1l5k0Qq2k6usHXS20uhGie3dMU5sIedThKcMlmCvE2HqYxUh56Q8V2QGBJgJCdObSQ0tZMb
skaRAgD/dekcFV7zCTKLZXPFdalUKMVcUi4sHJhRaR1waKx6cXBZmYYDZwvI/ktun8BUW+UwIA7R
NXNjWK9O7D+JAN2WqbgbccuxBYvQgICsBqUAW8WRAGSEREGkzB8hub+AnHyOKJcc2Uv8wymO0WDd
tJsc5BABoftH2lp3RZI5ivNyok9QXTpUSq5V9KyHlXC8gikZMfR4NH6qp8YGd+TFMrNG39kb4U54
watnoCzZdfHgfBLgVq9Xg+YJxGy4xrGO/GJLb37ErfykoWY4lgQ9tescxy/QidzB2epvgHW9TuoU
M/eSz6/zb2gfcE7Xc3/5Qik2eBh9IIB/wbv8XhpfKHoSkrR/RLEaBNPZQj8Y8860JEZTEUtJcDz7
JNMHnlWPQRlzYvYq/RU6SaT6ODsOZC+Vm0Bu8P1xzMDZeRMDyRsxJ+m4dz6ZXOzwV8MEib2QsS3e
iM6jMAh9CmaCyDpiAZfIjtrzyKYjiCRyVetYGctc8/T8l2ebdHQWMibTSbBKfWvDUmRehxVEQJ8y
aXiRdR5Jp+SM7u0PCk6Y53agsGiPtyRV0DfbjHtdbuJ+XfiAFtwa7clN0XatYns5dsgPt85EOoPX
TiuJmsifA0mKipohtEBZIOUHwXFtbG9UPcSazsVjXjrl17WZdbFNWo/AwIGOorolkaJGxZr6DASV
vFM+B61FtpdVbdImO8hZZNS6OQG7hKXQvFMFF6/1mS8YGYkgVIKOWFKFumFQ18wl2CBACzvTpBwR
Oc7z10kdt1LwnYKJ1RCxjehWbJse75JEUfg5YDl+fOVE1k3wCUrmkLmh8NsoPY/i+DIZyMBw9kgX
/FKHBOD6csR7WQ9wnwrfbHal7G0cjho76RzuV9btQ6+5mcpVHVEp7qx9JHSiR5RwMjoadwHZro7g
OwXd1QEjSzFtRdvxOLF+8IUHqoYk/ixbtFgMiZTgqMe23ysQ2fpdJXo4UTjRx50WaRsDNHlkVU9j
/aqGf0P0TcnBxo7qre1QEcRNFuZir8bFOsOOZPh3sjqIlnmJ8cMlNoqQ0jHW9DGT+/dmaqZX8ZXr
Gtp/IXBUv3jxk5LSvvEQQrCFRPzHxrQmyencqRlxTHjBcYgGBvq96pSoWErUzLvlFp/VQBiYr7sv
DUCv1uIa4MhU44fBbDEyYHMD1h1SLsatEiapQVuIIdQB9rAta2Wg2XRpomqr79QcVm5DgCiJvip5
tSZR7V3iLGF3mCb+mQxw1sj7dQ+I7HdM8l9tixFsugAOsmcsixgtdFOG75t2yndtqBNwjFgME7RK
Dju2bS0T64AAxsi092JGyxKxTtLppWRiDvzpGvLDVH26BfdbgWJeQguPRUU+UcjHE7Prl8FRx2vg
UHxRko+mWZQC8OfQPhtGeIiMCqUQOXGdc1NRqge5TuQkDvSy8gCB0VIz6LIv6vQy9uj71WS5SNW7
y9VXq+o6HUzIOQzuPbbnmOExDvYyhLS0lK8muWmIHxqaHRyARrvea45NYthpwsCcsIFper9NOxQi
9rjWCp7eVNmIpMSFWGjLgSQ6eHpz5RYBNtUMpTwnWfDnRNQc4BvWVXWrWMPFSsQ1qizPN5Kj4FUY
+KGt6Fxa5W9A9kZsfIUAlWUgD3mAMoR5yA+fq1kUrPjgMQbijj7ZTO62MEkHlYUXM3Zb79FwT51o
1VEeQlX1erTCV9dE70EcV26DEI7EzGtQv1O6UiREU3eo8AAqqYOdCx1TMYFfigYtkb1Uhj+Tn2Y2
xmUALBbVyU2DreEvxIBjWHC7RL3msUYxwZwB6VAzxO9UkHigaOpHVAeSOA8U6yi1ChEeTLjI+c9v
FGjK+a1L5cnw3YvaHZVZoRGpV3NMNwnTWD1TdbOLXvWqYoXR9MwVb9fyFkSHrtibDhFoPtwuAsU1
qPK2g0Cvat6uYWKBpZvH/hkxJhSOtbD5voWonkbI6aFDjdQzZOuYy6cgXBkRa19deDW3a8T97nTJ
UUN8otuzlfmLoow1yXEFl0ZaIezQEts86JG6o5HdfNPZ+HrOFydhxlc7jB7av4BpmioVL8TY3zf6
i21djUiZy5190BIuebeftmEBYwQXxeJUfuEXlZZ9aNBQYDmI6FaubHwYDorbhnBXtXBvlhZbS9h+
fJl2g8E1ZpujShnNAl8G01PrpwqaJKILfr4hPLfdrs1vsbqJaWJd2k1E5AuCbJFcfdP6qE3CR9JK
bNoGR7Hd/6ssA0VwPmCf0NvLOCchkNe/Ckf1VMSutXCb3MsrSyPza/LSGJ0f1bUk37KtjZb8VcJs
B5MBRNbLemlkiE4nX0tWrqIkq0ajtWMw2UJk3+INAoSrikvej6z21Ek1aXtPCpMDVeLBncj5IKKB
N+ts37oOR6xlq19RayCtMlMEX+ehTux9Jp/1UHaAC1S1u0p9MOh1gwQkytZh8EmYVsMmzvfF6L/q
Q/iVB/KhW7ht/FIjNkPZaonLNyhc0w0L0t65/0JFbMYiH1nQSrJioIvVdN78kSo1ZrpKJwBBmvs8
mmo3TdL9ThIiNA1xmOnO8DsEJaxHAj2PKkYfyOumCECrmLlrt3cJKQxw2ZY2QhMId6F5LvHlA0Gm
LlErNJkKMG6enbg/SfzzChMeepCueXUmRp0U+wmiSwobCU5xIc4g7VP7E2Zow99oGGe/O9KpHZQ0
K1D84XylE9NYi0MG8VmQmUs/SrdEWfUGW8QPsvqhOhJNW8evtMUB12ML3Igeo9sngimWFKpdyCsA
eEEtF5ZnCwmfkaIDi4/DeHF14gBDym60P1PdNGRV6JDHZeZvErVEgk2GbpTZdORwyRfulTPkVA0e
mZtG8l3Nmp6+9OZaw5UaXxTAqGabo/FwuQJUDWtrQhqYe5wvAf0x71lgy5ytofXV590eyXYUHi3F
eEh0WjkKLrqEaIUs1U+1SFFeVcLLOgf1SKd8g13hDa7p1aGkoSLtZosjCwFh5NS/zdY6wfOUOuAX
PalAqzvcb0W/0zgnCnSv0nyPk6cSv5J2wSUvFx4BG5YkexixNXiOEM+wvFNGPIo7AZnxRFQDzZ8l
/VkDzYs0lO9qil0mzla1vsXgRnYcbits+usAtbjjFET5BMZRxQflFwVm2Jr8+wfmwCh8yuifjC+D
2PcsqhLnhv3sEeHGabidvU5JhwImrFZKuauG9xjF4ID0u9NfehBNo3lStrCgd6YS19kVGURbDedo
t/TwzL9mwzmfLkn5A0ZbGwA5mLRV+iV1MouPFcWAwT/4U2H15woBGVyGODiDhhKv+bQT42/sqw+3
UNEkj1sR/6YT6SD8CXTG3GXHvh5sEdr5DO1O164mLt+mfzOL2zBPy7MMOMYDG7LzFL57w2hLxIU4
TnVEw2ZLzo2mQFOqw5TchPKj8ttmMxA4OD97sp94D/UpXupTR6g8lR3bEKUWwelYJ2iERLZPlJ6F
FZ4KZ7tsV/VwRIsbGs1qIOJDEklrXRnATjGN5ulrQjJvMwNzJjBfqDwacF+J6Y4EP5eEjGQG9H8w
qKUaGTr0sU8ciP0Mr5m4q1DSNDcs7jnR3sP4FyZ3nXrT7DWZIsxh1krX7xXAPMXuuB6Uc4VXn77r
7CdOPzr3EWh3U69WRGj6FulW43aS+9RGtgIsG0zYazrlJOf3SNmm/a+oPk3rVS8vylxR5ZAgZyxj
T0qo4viHBBXmXnsvN1X9Hrf40pVvGlPXU6gusI37FA/pvyaRue1HTgonZe8dR4mKiNVEwkaDMOpt
upG9lLYXo3ptIdkdIEdCfkVyiGDQRdflxKdpZAPQs0HBEJpcDChje+8Lj9CXDU7eOgWq3WFekaq9
R7jfOHc/PilsebBGasxH7LOe84HqqfRyVUEuSFYacVTop1EeRTSnwm1gBVVQNURfBW4iFTdDI7ZA
uFPx6eCQJKFQQtftHX+XUb9CvWcFHbvSg7WCC8ddaSi9syP5Ih7+ahu5QQbGjJUzmHbEy9FLkMRb
/kHBXYGE2h6DtSg8MhWl4c1tX6kH+0viFhNL4+9duZPZn8ZOg0QyfdIvNWRHm4qh5AAnNwaeTHYJ
t3+1jWksGSA/DPt7IumgeQnqW9D9rvx824ro1Q/2ff8BMi7kxQABtnjyiAIePCxIIMq4SBXeq+Gq
UTtYfITVjhYs81DySc3MiAYAHnGNlXxLp2rnkHqnkKXoPkyEWDk/YxfgjEi8wthxfo8El2t4RwzK
BLhHAGpT1O0tlylBrOpAyDs/eYbuvTwlGo/OIeTt1ss3W/9X1zd9BoDXOfOP/l/Ev3I1lOC88Ihx
gyKAUSHSvij28+qH+gpcYPJxlm/luAvs+zjcRio6Yqv+bg8V5gesexFRlgE3HY1JhK8qZJcH7W/v
FFct0l9kT6yRtC4mZno8ZM6wa2MC/vVVp94CKHw1fgsFhC2jJJEEa0SXU/DFqzTcoy+1rTpiBx9w
Wz+w6tzLR+WsnfaQo/k3spOFD7xtV736UIldEWikqXABslT3VnNU2rtlkAG1a1wmeo41VOvhP0ls
dsqn7wi8K2Q7BQ5h+lyCE4r9tIiuEX+Xcitc5NLRslBZddEflRtbXSiof/1RJSBgnh8Fo+6+AXwB
AaPovUQD1dQd3yguxFc/5yhrQUAM6nMyZrTovZEtTPGmpqIuq9JxkYtEJcBXwo6l4P8TAm60DJ1O
UFQUMCD2rk0z/Wygs/3JC0Otpz/arDwltRgTtWaT4vfuda5CQHg1nRDSk7jnKt9zlhZpSCCgMWoP
ark5wrd9TKPfRFheoW1RRevx9K9Iuldu6kfYW++lMfKuhPWNSXyBVaO4BkQ4MpLj7S+Wxsl0F+Ff
tkPAjeDqXX0RdGZUy7zYKu+sdNY7sNzwGjy6jCWE54MgAWx/Sw94t9c2eBT8ysMJoiQeJjdXY8z3
OuArOj3/4wSAyoS7JpKIR4Amd2hTXvOeCB+l3BpEQcHbDissriiTqRCjASJnHwxXsDIkbIblYh7K
SIRCp4dqaIWaPIxXqYbuglYaw5tsABHMGIfS3SFWKR+sUii5sH4w8NW8VmdReXSrqf8Qsa3pa8Xi
7m54cTkvkVMiZ2laZX/yKyYvtVwnJNVj5Nj5JNuN7FqLjPIhmhkWw68HaR5QcfgwG69xNlmlHySm
/yXiKugglFiEpMQvNYCreTGchfGunAQBhGKJuRu2igONWkNi8NWUipCF/mh1b7q3V+gN+c+BRFTJ
2ENSsIjhB/iSLoB+XcDuVfdT3i1JLeSSUAvIwn+8oHn1QKCnzCNPejbiJdC4N0BG8Ka1y2SvXoxP
Stb47TDW6kePJEYjSmSREs5MhigmwCXSTWwWHUszLoluQ+QO9hW5r741leSFBeYq3ipGG1bqGO9R
tsKaMrxzmi2MipjbZZZsCBcx3MVIICB5eKh9SUfjazHOkINHIwi0R9N5QK/SnBVQDtE9wdaebnP6
qrMuUXOTz1Ku+N/cmelbIKyapzWgWiRf8G/kc9rvSCStyRNvAFoWdYlf0dFEcPgLv9jINcYcm4SR
hIcSUgnGhtuOMM7kKvuF1nogqXIvPhhswP2zL9tDQxvCnoBUznWSybCYCXQCOWjBrm/2M35CbRA4
8TE/Fnf5aYLSYhEvyYcnmBWXASGujBgUTiF6sxnN+MjA4IFNf4tPPgGt/UNzP9cjRpjgNozaDM4S
UwsCig+k7uEz+We8Bw/CJJvXjCLJRYlUjRNgnmxpTlpF+1isWVbI7iURSyJg7yD4l4XLWLNqgzkp
oGYPI1Mc/52/BJel4WT+AATLbvzD5QLIHz4JZkBRDFRBcuuy5y8nkR8VOOv5iuEAOS5OXJZ8MDkg
J1/QML+0gAn5jlJa8UQ3AJXXWP9Na7/DAYYN5qf8hQzlgb9xI+xcc4OfEFUpS7etrSG6+5jw38WM
lC35yen4oGV3/u+EqfH8UkcWsAS2K1ou6Gh1yIhHVksxsk6z7Foxt0A6IlmjgVFLD2lBhZ7d+PIQ
7wTFes7uE5vQ3PHq6DZfk8cboJYo9K3B9kKTnL2kmG3s1lN7AeyvuzWW4s1smBmWOKj5nk3TydeR
ZV+07InTH6GeSWMUHwz3QGfsGmMb5C8Ju1Mz/OAc+POqlNhmsGiu48n47rN93LxG1aNwR1JL4Nne
Jjw3TtbcVapylxOpdCgfkamMQbyvrepk/OfmHjViVtHZjSYNSKXJm9zwpYHTQT6beh2qtw7+x3ZJ
mILMG/xvZIMtWVwanhovz31SovYYBhR5dppvi3pCg5LWKSJLiNygaqvNHZk1CAKakzbYGVgaRfPR
arjUw3vQEXZfovXFzlXu4uBil4QU4/pEzCGZGZvplcYaqpHmdKl14r+E/V+EZmtodomGTM/NVtZI
hWRTgYFsWttmBEPUnxYoQAcjBJPvKnRRsbz4kJNgq/D6dVpvWpWxwWqIhh+9rmt5InvMZIQR0ES9
T3CRF02/IjEgQjjYso6lJahJeMqjs9a+haTl6+BAkfsmBE8iaEAGbDRy7KvaK+YxhyUQi2tZW9/l
lpBFE7kAoHNt72rMjc34qRo/+C1BqhV0gTAATnPvK/xvCK36gMwvcMC2W6lmgfE17X6bnPpOf2if
4QA2EejlNuu6j7RGHKu3yFesaJMBcCcKUIM5bSunZMdnBHB5Hkwii3ldM3w3KvHVqDDPRa7xlYyo
Nwyq62olewm78GxHBjmDIXEyHeWFY1Bc1V6cJFpKUSB1r1N1NhNyexmf3fjrMIJkcbU0JoLBqnBb
Iu9PSq6ZosGFEwttVTU1SRI9MpA6fFGM7GrLoWa467ECEVxR9Q0pCxKUIY+3jojx/PgkGWcxebph
T2pOGZ+n3j9XhdvSCUrwTzy670VWcs3qZMBkMCIJMwxyRsA9H5N701NRRZSxbQA+pVLZS9eETbJa
MsKCBKery5wpk1g9myLDNaFJneWNHDfLyT8MhCMMWbtU5TjPMBZ16YhSGx65taCL8WNmuzjGONBX
VfDhDEyTsPSD8BPyVwUOfxX9A8L40GY9ylU12w1oz4Mq49vQ3gPB89c2aLUwXLxJGRHuaTTfflD+
y6PkUEvr2appv28S8KpYy3YTrvlcH0mzUJ2tjvC86qkW08SxNY2t4aZfMUbo0Qd5UWbsisYPR8KX
BsjpAAX6RTxH/+c6X2xbPwvN/IS1EF5llDgG8SfHlcNbFLL9scYH60AQzSwj9SL9kCHIJ70jndJX
BMu9pW0d+j9ch4vP5dGVbi3XiaKeKZX1CY0joLok2k+xOtx9sEh6Xixzm9cTpMqTS13WqgFpzdhh
+jEP8PCehfZnQHueq76n828s5j+xAJVMfS1eu+BYqHvGbz/Of/zC/4xHUb+IjAa0iGwNjJBj1Zdo
r5j4ahJQl/Y0nLUx+iXcllykViKPCtyNq6MCccCbeTjQS5NpE/fNh6W53/4gLnGxTebWA9BDl8mL
p6zsy9+WnlHsIjIwOiS/6bs+zitDzTrkw8Kl5tXRBMNc21/cmjlDL5A3jMF8OZNo63BxFE3D3oid
hTuSkwy9VpuMc3XavWmQss0kShkhS23wZqsBYojKmsvQ+vIkajwUWYI9D2SfYcotb4ZKZTW4AKhF
oQGRmqKltpIcEU2nf9cNuK78kiwf/8elzEy1yLFuUuV30C12HkHMR0BqYJDyp7U+di3DhaHOyx+/
dimlMBAXugrBBm5z7zQVhK8yMC8AOBh5JGjLCTcx8tF+Qr4ZVLM/sSCtsU9/msFeBmPz7Mbsqdf+
e6Cbbw+Zuf/StK9Oqmmftdp9RnYOXzoxAfVJB0Hue2PpHG0YHgruUBMC+W3jwv+lo+Qzl0hlaRc1
WxZbnUo7gbpAlWUOo0kSaZQ/M6ukR46Gw1wL+X/FsA/y6Rq1+2KwNz2cVQWBofaBXCXzj5sJqknM
yDw0CVP/CF0aKwT2l/arMKu93y0HwQTZZurgWcU+MCvWao1Rp2IHK1L31ycu3HbKffjn57q+nkwy
DSQTapZbhLNYAOtw/Hb0kmFoXSC09wfyAKKGAILcgYx0rMKzyoKZkJh8P3J+Whcjxk6DUeLwQ2bm
uPWfUvgBA+UwkaRMtYRBOoZTSHI+HLlJ2+KYs3CqEdIywion/RGa8mVog6+YYrbOZC910AMRuQwh
JOTTqFgJOdc+3TFflUb3JztExcGLmnN+lOk/Yjczhd290nCT6gYWoDhLPVNj8A7EdB0CEK6+YeM2
2q9B16F8y5w2VuqjImIHg6gvlkgZrF0CnI4OcVhczGhFBy+jbfsLIL51k+qr77e+Gb9Fpd6S6YDY
R5g1QuRAJX8egj9UUSsmGap13IeblG4xreFyqq1n5wbBitOJmpwBcwKtQMRjzOFq4avV+ERiWJJx
ELrRUnHN+HiLco1+UYvsmrphxFXrECxd2Zej9hcxogqtwQcYi1OZoWpTYKDsyOSM6rnIaUsk+cKk
55mVwFG0JbOJSW2FgwYvfFctgpWLjmQFhVhJIwMlr2oqmiczffLpkNPrj8Q6cW2q/SOOp49UTjen
7/80uq6yPntpQxONBYeeWXHlBlr64WZFefV9hJeTaZPLMU2rnpnf1odHnCleK2AbU5O9xQ4M6ygs
jnCXB4gbzp/DUbFdmDqQIEYuJ3OGhWYhHZIclQMEzUpVkeINQXZwc2wviTpZr/O/mW7HGlUWw77O
zYok0ABEH4p+nLjAbQPLdVkTBqb44jcM7RelM7JlCZG5Cdx27vLkF1Lmirg3zkFZbwq71e59X6Xn
Vm1eu8gaNNqCw/rsdKN6czREVyn+zqVrudtORMOHVSdvbeAUf5H1W0ltY2d8pbrC8a85J+2miUx1
qSClHxvNPcZK5swbqSDdjkMD0fz/fxGdeSwTjnLdzWDZzYL4QCv97tw5Mblxg+/amXPBz1Jl+XMt
zb9lIQ643pLxV0e2rBzCEcMFpUM1yKeQ8Pe2qiLvK0rN3etR9JBud2Z8KQ7SdJ1zXlEjzLMM42EL
vpraZOyChnWqS+kFCQcD2xQzlV5GeDHgTJo8IQfT0INroArUDV1JDGMZjPMcfRkyl8s4I8IicKv0
KjJMVNFEY6eVd986MFdduv6jrHHEjVYp0A8oIHpFP8GRok3SQlaN+QVMitCIVoUdWCeP2HXHJyw/
ii04bW26RQlXsOX0wyUaNfrJWkMc0CqZp6jRASHHNMAHY4UqtBj9SczEcCr6o/Y7+5ZG9j+/sqNt
I0jQzrsGNKLp1O9UCP+mhFikwXNR8jGBXf/77Kh+uuTwuqCj9r+xGck2MjMDuJsFLG4GfTNl3OUy
styzFd2LOifybkjU7Drlg/LQHKK3MwG1nWSEQyANOVCddQ7NqYKWH2vkQ7i2+kZT3iYOKIjxKn+x
jYKs9MihAIOqUrWW47KtgmGtlHT59KIA6m3n5oBS6dKNI0u6qlKsza3v016T5Pthyu4A/ulbUSXD
XI7Oehoq2Wks7jxR9jG2G/vYpBMgNatT1XENlv4UoCjiF1ud+c4kST3NrooTcxxAGscmwgL120H2
7qMB2btlpN0jlWZXXnbiiTH28hq14tibFeXfMFIOBiqDiXBQiRorl0EbVa+Gzzpcmrf//qVxaDNP
avsX/yEdzyP6QacHtonf+rQfn6KPl7WjWQcn7PiIhe7XXs0Fv69BUf/7eAiA0gE/iy7ZjrGjrkqe
spd0/NQ7oT+stnkzamOdqTBBqktffRvKW7ZRpGTaDOOGC4PubL0UCHmiQKOWZvBPOSqByKryfa1g
N05aBiSn8weXTmYypIvYOow1bzfFoIYi4rNe9fE5qIoGH9n8nTOGulhrfXbIcPsaU+sSINHehFv8
pWPEFelnKLHlMIbvWaJeYHrHax7ZQCqK6zxmj1w3NBqztXL671ONtA5tuRLdO6WlE6jtHE+ZYLZr
lEQv1Yi4psl3jB5f5ZhPj6kh7j9BDxbkg/ss3G/G1+7R5sOht6x4HXaDf+jR0nVVmK5Nct7Bki3Q
q/mLEoJXaKOWFcsQHCeokd2XunasQhxcte5u/Ik3JpbonDqbrPSw7L6bXmY/dmgR560jBhtibKL4
LylhZrrp6/MYMpdYA7tQV9rTFpWNuzHVOOd7H6jVy2Cm7+6AKaLO9X7JKiM8TC/FLQYE69Pm7uhm
+Sp1/JJm6AyXvDNZilUJY2/HGY0XqTtx9CBmNsRwyRrQevwZzdHQTH1lK2261VPgIKM3bCRqGv05
pv5SDZX1Os5/w1gNMAumTsxMDRkx/9IwZG1rS3nXbL2moaqB5Z7/ydfHU50EOYhjgJ7YIB6t0Gl5
mAaHqDl+XUkHKLmvQvmSMj05HDnbPnfI9eoyRtjRXqWuxSwyDvfAkHLtohn1YgXlQltzhASmep1T
DNPcwG03/9JY9G11Bgx7hCvvLBT+Ntm71Nmwfht9WD6UISnXllFtWnKgX0ZVo3wX4ZstcgrUk2ja
VYIX16P4eJUhaTK9kf/r/T+Vk/AGdZsenDEAkzVs1IVG9YUffulmFgngbWicnGmsiU+o7tIpCcMS
tfKRugFUrz1curH6ikejQppJFXhsB6CNsQUcHVpT7tUFYoM0LAsCFPxmaU12vlX0js3KBnaqNAIZ
q4h6ncmnS0JWZXzhFlSvvP43vR01qPc22pSswFe2C/rd+txgRY30jaGz5CuWOW5Tyr0B7VIknFFE
MWLaMHAltImJWDtPBKVek4ypXWsiuXUqDMlGjNS2zfyA5gpUL1hO/EMlURTamoi93m3si18W9UZh
jF90k6RJZwwzah+nDDtUZZDI2lBIGgeYmjI780///ZK0eK6MFpVxVtHe99+zkJZAzRPjqeX6h/9+
l2LWpNYAw0idgMtJAwfVDKW+/fcLZhMdTmS2xgKzh6r+iOWsp1AtimIRnSlt8WZVDG+BHRa7WISQ
Q1ECe6kyuekmsnQzaDVSIGP8W7HmXkerZm0NqbIQU+lZDi+u0//H1Hktt42sXfuKUNUIjXAqkWIm
JSraJyh7PEZGIzbC1f8PoKlv/yeqrdkej0QS3W9Y61lji7FvfE0rfzpLqzyKsh5eMkzjVa26e1ja
6mDGqH6yLuA67xFu9tUWTkFLUmMSHyI7N38L9zFOo+TDdr19JAOJRC7r965Ox0Pk9s81RvprHzS/
zLlAlNUfgCWHB3sEyRAl/xq+FR0qUWEwRD3yHAc5fpSZ37Pw/K9JX/zEbEBZSef7iz+WL3bewRIT
ibOjJfwxeEzPXdLWf7TYjSzTmH7PE3mWUsrHxtP2p71g3WZVDeeiCZoPDZcUvJEWXXGUFtYWb/kS
DcV7nPiQdYcmOHqgAI7r/xKdCDDDVPl+CmFMR30NgCH770s5NrhEszz+6wfWfPXFCWfW3gzET3vs
sXoCdeSJTYzTkhyCBNEl7YMvzTS4ZyZvjP2HZSyRz2As/+9QoQQmGSx36YRLvXBiDMiBoymO35eJ
DzMK7N2+CGe0Tn7YpCcvyljbRAyxgCjQmKWWtk9W6NgnyJn2af02ytNk11g5s5GyOsvli8iTnNld
gvQxLvoBDY530ZXChrQ0fKGQPj5wpjTS1/45RQJIRLzArOWCCUbMZ4y7wcFbBhEtVzNBK6IazxgY
RuIqAnwuXuQjn2l6nL+EGmiO660BA9NzJZP60vBeHMjjyzfMd7p7rHW7ryOdPlbOeKgCrzuvxWct
ZhfhHbolHudlHF8Q/7iUwkrz4lbdPTE9Yq0YP3lhC55tVvklGQFC9MpNP5WfozagTt4xOe8qu726
Ap5ZFWEGW781wGkfdFvcqo4fEtIkNcXyrtFT/v9fvv8Zlji3qxGTTwKqzAB8sR3z/TzjdnOGbn5Y
y6aZ/uDC4Ub1ysqnB3QBwxryTGHD9EPVab3bjL/4kciwD8r2ILmW39U4LNYCeVJG/xyhSdt1ReV+
eIU9nnLyqM6Rh/1Bw8EUecCvnE/wljNsaLpPjn4fUQWrgWl1mpSwBMPkD/969ZD5SEQLT3DBZC0H
0xSD8IdP+2DkoPJHW++7umlvmQ/IOXfiaxoTpUcuijgqKQGfdfd6RptohFbDGrtpnq06d4DOgy3m
m5CTgKLI+FmXqt3PoucziHzth/Ky81xXT2kXFnhxSvs9kQSrupb/gmaVSXzMLkdLWDJx5xOnVC4M
KRvRZGX4uKgtvKPCzsdX4bIg9NwUVFiEt0umg3MbcqwcUXdzg5w7zM+58m1Ie+hY+7fE7XdG6VvP
Q4+swtRNtfs+eUzNpw4/ThfHlywSxqNXd8leFyYbLYNpiqwb4xIOpnExvCE8THnzT9fSpQTUEW/9
xADeMf38bEnDwjEoOYcE9UYWR0cnASocHr1sSl/WilPZACmZ7JhYd2ifR9659cb2bLt9yvWIVb7y
Fxw9v9KTZeo7kyCWKWFBd774muSEbcBiDrid6xANumijaG9KeUoyhWawyQlenOfHNPfMcznbYANz
h7y9gbS0avmWe2+6BLP9HjakzPQ9lKR8IUFLtxhIFnKDTZzpAnBAL9FaCzgcnVMUoJLhKJB+wLbT
nDP8Cg7LOzEGuYIQOv52W5as3bQQGJaK3+5mATg5/2OVdnQTDVro9Y1PRfdPKeTNclrjJJKYGttF
njUswm78ZCb00CyrMcW7ipdgnBZH3foLyw5h6nq06v87X63Q/tIiRFtSU+IrG9TpHLWLgcO/cEyb
p8SMrn0N5mitB7yFu+MxJ990SWKe/XzC3B2w23S1SMnwa5rhyUgSYEM9sR/uPplaBcWBXqSuy7+o
+aK9Qe3FjCRzdlFUFLx7sanOZTtuJwWBo5ybv/+rBfvMpiDs+o80ANVcMhk8hyZNV27V9sbpLPyo
vcdWVVFMhLMTEj8uim3gguKxOk3yaQwKKWkiWmo6rF3Lx/k4Or6/kUj7vUzij3XyJ192uCdSdg6x
o2E3Ar7FXST6XZLNN3rM/tnMcQaogrchRjxA3qQkONkyjvEU/4RAiny0SJqXtM6vwUjEVMIFvOlH
qN7FYplsx6tj8vCNZd79tNmia/z21NjmG17v/CXFPcIouAuDBod3T/pP1JA2P0/bwgld4jTMiNwg
yWYT+G/PzOUF5NqvmObTD+sGMH+HOzMPBjhc6FLNILLfK6DQ1FRJsFMm0RyScSxmaiJXmI3JxKTO
UKHLPLuweCKUM43PBgV3Wkge9ISK5ME2S8afjk2gk0WVuo4tTJZHvjIvhWejFmXdc3D8hd3extbJ
yRzz1HcWhqCqzgiLn8Vy+9MzxN37HMY3meEA+P63mEp8jVlZPrc1/9/Mkcqj1tduua8xymI/4sc2
fQS1US+dKyPKx8xEADkwunz8bu+qHn3f+sDP+AyOjIEOScsJKp3E3Xx/7Ft73NiTlsfMCf5rqIGE
0HymxWG9UzpemK1aCILOQzRisKmsZHhuEtRgVqK/0qKVXFiA7KbYhBVtvbS5T14Jk0Fa8RFtcd6N
ZKmAAneXxj8WGSQtNkk0XkSBROXkHXquR89x5DWI2/jZQ+rQG2F+HSdPXU0jks4e1Wd1hMg/XlyD
/KTvEreZs88kat6/H2doAgBkWsJhdeWQQmd57yi5yUbkqv6+1k0Aw2Mq9M6wDIJQc6+AIeA5TyYz
M4Jgm/bI2OSMSF3t255Cd23LR/0+55APR/3Cjda8JHQjF3MKj05LhNpUOD/In4uBvg48I00rL7lE
zZlrGAaRwzMeJc3BG2b2Mibmwwh0gLVcQb6liSklLCHXfJR8lR0HnjeW3aF9pSUUnMitdYyS2fmU
JUPjYDpUZV6A4zTMs9knGJogeEI9QcSH/AA5Dv8yMwWGznTHusu709pcGEV4/r6X3JCSHofgdqx1
f58qhKfrn22d8XPSMORdd/BfBhaR6728fgk0ymN7AoIe5N7H/2oQa3LY/8wSd2fniHMUcnqEPkzb
79N9VgiFdRlPROtxEsWu+RXHvX518+z5+62zht1atf6vfp0d0W/lKFVzlmxwR6cX5375y9cvzeDS
uy6Bk66bjWc0XFR1PgLLOa7qp/Wfwaux93GSP2ecyzcmH8027djUrqMIu/dxIzJ0WNRR/HCBYE/u
jOwI7Km2DoVH/WFUntg5SYJLoFe3pkyKF0tF2T3qEODSK/u5Lj+ES3kZF10HFFZTTLtsihkQAb0U
n2WNotzrSyxyhu13B29iYfNodLANwVBMBQmqYxSdvovstAZCOvGRbaTxZqgZo5Cq8w8Off+xGCMS
mWuLXUkjrX0YsWNtZ+dHqAU29LIOBSSIIju4Wc/ite4uac2CIZ8a+1xUqCcCVkfbzKzvcdT/ztm2
3QbLBEfmmsXPtoVR07BtKyayo5WoD6kMFrhN8LOMhowVKL3QOmCkSCQfEUndqVbtee3se1Q8a5HD
VmXYEk0S7UzMAPuZ2c4jH1POyyIzGNhEVN6u1NeaIfAOSBcBncu3wrKfpU6nayR7ja7NhqectDax
GrI4RGUb7EaFY9a3bXnqjPRmJExO6kgFl9I3rbsr6tfK8gc2xRTvjH8IvpdiuLYQyBMOtnM0lPcE
bNU9BoXczLF9VkJHhD23UE+WTUFb40tNFkmL48TeQ1KPLmAPivxm7pgAbVRNCkUXu2xNsrQlXKr6
tX7CqVxHvP4STF2O6KtY/EfLgxPrf6PKcF6NKkLVLBMfoW6AurJnBbhZr/PZ7aE7pdiGVBWgFFkM
u04Rutv1c2nJ4C+rb7y9qgn3jcSYqQgGvVmhe3IBVIF0bhCf+2iPPac1txYN8NmYwOM5dcDWz5Ga
qELKolLO0WF9np2pQYq5BH7GeZ4fJPyYOY3KY4op/BxPaGQqnzpIYYs59GhfA6eKT99TadObmidl
YjiW+cgq3ol/ppWdf1gR6iTZIPK3ArQ+69Q1RHxnTdGSEOMvWWGofzh5giPLCvLAbPbrlHyAwiKr
f2QGPX5J6sfH0sKE2EVya0+9czUi9Y9VTzVXAS8NRLPbXErMRLpsdib9+OmaOTq4MoyhWYiebSGn
u4PfgFW4wn/AivqxkpiynPUQLYc52xoDlHdG1Hin2n9iwy733WSiODWQuDV4H4noQ+bb1dOtYOKF
D86h4TWF4xP4bmUEERQ/aeaLu2+IH1k2Gk+y8JrjDEg99eLw4nbyENV28Va2KLrC/pWt6r20CVDh
SQ02Nv73u4gCqMuxoS9xo4cr2+A7lo6JELDlv1WEokPYLPxdlYU4osWIPCxHbVsMIYXhnBYp9DMk
0PMy0OmX+c76v3wLqVZquc/RiDibVhl3jbZwvESNZW/ViFhs9kmVoA1n6cB8mnuXI86zi73IymAz
jJhu2qW96tKR1ADGJMh666UgNJaCcO74lYipGQeIz2KZSzGrGB7WPyhzL3/OE0kAkPHT0w3PzMBo
KEqRw31fYE3FAzHUTDkcFRMiHbpw7xDtV49JX4NkkMwsnYqdXUV+eVLHN4aoaIGLZHp2hAdkSHXc
msyZ8aoKYoF9B5V0IOjyLbHVdi1xoNF1WMovUZ+sL2Sp/CdrQhoVi8A6J1OzDOzenNhqb1KS02hF
ud7UxiWmlPmb++p32FFYUHD6u7EvSHp2AqxHLdlS7VAeAuFCW+bHe4i0YuPIcHQ7OEGDP0pzUAsS
F0Vcn6ohM6E81fF1cHhqUo4eq6N99coni7zby5z7GBKmIMP7hms7xL7Fxu1h8r0/Pt4fBrd4DEse
4p3w4u7IRgzsTlST5huQJb0WGGk4FWe7/O+FFV0o/nUWc35cmifNuUIng2CWTWN/MHT7YQzF/NtI
i+ZeKxu1xdIQFX4qjm3wpLRc1sgSLdEiGzGcMsDTD4qTkuVXPQ3jNajHg2Z8AJ+cTBOf8cyGSlwB
NuvlR55RzDcBfaDnVCR9M8XfuiGZqWxY9M6vGDh4DdQdpdP6PiXhqx7JlUtG9hU+UdxlrhtG3Diw
g7rYY3Qfn7G+V9c+LPXrIO2dO1rm3lxuPUTM/aH15DH1eNMZoNnP1dCzCLKo+u1+2Mhk5fS/66YO
diVkEZLdAMSjIngoepUcMEbWrGctYjOAj6sySW4epnLAlQQoLDOdxiNEmwsyPPjRL47ebrv+VW2P
iMxLCI+cGpFe+UXIW1I/rVkz7cr4D5fc2MfEsv3nNqk0aV3eF5Pe/L1hs2LINN308UC3AKKP0hX9
vI8ccl2FjB5KlljF/d5ICacQjQ/A3CFGC5eSERnyVOeWuk4usRMlsF1bF93D+pLafPTYiLt/68Y0
6d1ZiBUE4tGdAYQjFba9BB3kJ7ZD+OSKtDpBYfxhGky+/VqMZ7IlOE9teuOKcPCycpmXkYlmlwUG
fCcnKQ8Jolli64vSfn7vp56wicE5hdJxb6Yb3EvEcWQqt9a1dCFmrj+TKjswkT4dAJ2HffFy7C3z
0qzaC5Z/VB5MDbsxzzZ5woHM5xMJCWhcW/CMRrZtE+Sikmr3swOhSIKlPOZ26+yNyuXXUs1IFjuJ
krUPIWXTF077GHhGB0DTKnG8FtE+BRCyj4fFFLzsTKPOznZdRKNotV79nM/f07F1JuaFctiL4TVz
9X3q4544UEanp+VbE6fVrGzsfeOIWqtfIJxN1YO8BHLhVlwrcug/asbZi4AkOKA84142YWdNBcCR
gs/0sW5RzgaWCA+1wZxlaW2GAWqZnrVC308WGo+09V7WHTt/LU9cZzZhDJZxcCzsz73FGk8wycSP
EHGY0E/YtrhWRkJ64rKlqCj2AYWoFuw9mvqBUT0qhPCiQwTjhDM68JUHxG5AxlwFkEwtN90InlSw
WTppO7JO0vVaTNVAoLNuQg3bz+ae+7u/tVQXH5bHwdZJROluH8dXF6/sSFm9kQLQZpYrzhm0wmb6
p6olth6Sz3bUPorA7jbfESfF3dX6hJggHN2ZzcyAIEYe7oRZcSwb46hTv3jWi0ylNJx/jNmmpRTz
p28Z+b7E8smhEBK25cNnGf3sjlGdxFifP2QuQZdpVzxPmbUfsir/qnu5azw3wkFovGP0RF7uE707
zN2Zc4NJevwbdgEDBWpNygfkfCHhNqnC31WbRwhW3WkCMbyJHFSbU2ffPRX6u7IA8j23+SUrq5+J
b9xCJmQMzNLX0vTj3x4RFo4YNk42E33AwhCl+Z9FnrJrZEjomTG+4vUSR8+u7kGBql6od9dPYGQH
brv3QPZvxlJW+4SoQ5InUbwvO4TIs8TvED0GXriwZg5GTWzUwz6LEXuD32JlvBymtRrjvbusMrpi
PJZFICgzIJPEtaRPkUG0C2JlwPIltMvWp9Kh5+6YwDUjz094b5f9ZqtM7lBhERPOmzMtb1Oair/x
spdbv9RWt3fIGamzpv6RoJoErI7XZTYdZlnWCEW4smwsGDBfXUo0XzrcBj0L5mk0f+a+wcgjaqYv
OcUweH2vflw/VlVViitqCaah/KpT7b0ZPO9XpFbHWSIJ8osaxATW2ZO9LEfJax6OFMWs7byrlsWm
00AWHFcftfbjs9DVD3eOIVANlbe1BYPRrqvdLR629rIWdxrS83NPkJfjE0OhgEPvRyqPp2Sqnct6
pTgkhT5FXohuorJ+8RJta2QCfT2ar6aLRHugh0Xta5Afj2d8284ZUTag2c+NO4bIMDJ45YioWW+1
hCbYiIuaXE8/dUCaVJvSfbSGt+9VaR474T4DNosv9oC8bH0BVGt6r8XE5e5H41PI/O0LzbyS7c3z
MNSsnZ6DxOgc5E3H5pT6xho+nNCu9m6RdEdr9Bn7UlcbxIRvCmQDj53Rtcewxcgn1XawgvZnJNll
csjAvMtt/xIVQ7+TqOalETLpWyu9KR4fHcZQm3KZ2TMXJ+NlmQ/kSZMDgmZHb+b/DvxgDU801tz1
RRmGgaO1UdNw7K34RczxbhCWAFYXEg6dqNP3kGLGD+OPBpxypmKCkLMfQxB9iOmfpkl/mKMLe2np
HTjKw2ORE4zGcAq5yDzJnW38GQRM9JEU3dmn+CmZ/dMce83O7sBuVXn1MuQZOBYEB2xXYtTli4Ig
HefoBC2VCe4iDDSSNntzyvkzNjCPop9o8PcPtP2DRX+zHq79JcArjtISclZY25/BzEiCT+iCbWxZ
957MwBNoP/dGHha/EPEhCtUM0131q8qSLZNZD8x2fWvGsvpc1CGmFziX9f1rwNd6NqHBszvKnTPf
RdByOnJB0x5yhPSGePK9OXxuM9O7MwHkr+0GtVMSazmqsPk0MC3dZTOMlTqosm3a4Fdq8wQC6Yx4
1okReq4voTCp3xk9M9TMw5pZKNYphKlgrTk0DCcDvBKgJrC9YmQrQUpWPs0gPfs5ePaigtWQglmi
Owugm6+2kxdWhzw2AOpCZ9ytdXXmR0AkJ1xOhh2WR3f+JzLs7LvRy+p6MzmW8RY7EDwtbfq72tP3
olb+LU5cMmwLcC/p76b0h0tQYz6fGzRjDHyo0tBFg3adiqcoSnC/9357iitqMsUU57lGSqaFGb9Z
FhUdoqFLLJWzR8CFij8XZK7VnC++Q2hBg2rzDol+PLeR/g0CeHgEczqfUp0aJ1scetsanlhmCbwd
vCjLFNAYu/yZ9Df+y9jinH6TLBes7mnHVTzku2TRfAy4leY+HX/77hdFkf82eRFvQihvScjuSQgw
5dWgeV+ZI2z0CCyuVB62o+V5R5yxR9yYH0KZERsUoTuQvb9zZ1B3/SCmp9AvTNSgb1afMz7OrAzf
LfgGhgC+628UTTeMVApexj+YLtYmNvIxJ7umCm6lZxL3bTO3ivh0R0XAymJRrseQH08DDPgtU1sW
/WZEKIGMmo8kVfPeGMjhQbF2Gqc6PCVxv0sdddRIh5z9ImFsLT7jep6DmxjVcO6z4alfFhQy6ppt
ZKKID2qz2ysje3YyPIHr0+JU+nkwh/FkkWH7JAYBtc7BbBCn41PLKLp4/IwK7M+yy8eXyM0XLA4U
57wWx2pQv80hym8JqMclqnf9RPfErJ5kyY63Ae6sUHHsPbW8au0ApnipqhiCYJbX3aGOo+GtbwuA
9K3+6XECbMps/CgT0J6TZRSbvEsXUqrbHNeP8nqRRVZePWk6iPWyyJgC5utwCk/lR274P+Z54A2x
UYl95KyCl6JFaNS27BMI0lnuSuWn89m2ppNZzcFHRXIl0jHwNXiVlk3mOiBjuvi5DhvnIJabQpaY
ycMUk3RsVlsGQpy42kRdSrjOvsRtsM0y7T5WMQftuhQqM8RN/lhYuzENUlIZDP7imJF128MLcruo
3BrWQCNdWHyM1fQzYHyD1+5pbV2MqVKPXU3duR7pdCzezfG8e+cRD2WQe5+K5uqhfzlA52nOpKHA
WGFjUAMjk6Ww3+kXEfItDVXb8aEMhn48rW93a1v5BiidfDX+pLlEslsC7DZdZg1OAmJFtOHecvFO
5Sn5KJS+9GcBmNbO8o1NngSEWcjup0lu2sYfc3cTWn1wEvZPe3bJgg5xdeWMKo7BhKHKsfCayVaQ
u8a6Y4P3OkMytswjBJCeIEUZPxGbec6QW9e5B2e+SPZqkf0ZQUBz7SWEd9iQ5yYGgaw0dHkyVNc8
9LFLj1wG322q9D3rmXEGBpyI4huzc0hwhGcgSNyz+DVgGyBZZn48CtDZfpU9V0nDT+Op7sBzOT06
Mnrl+quXIiI5dXL+NdhQgmdlVC/TGEdXWyG7/h57lH0Dw9cY6tdpUOVTjMbqw2bun5oVW8U4Ts6O
Ti/fC5rMwTFqkNCWCn88xqEZwqPwmRpLu77ykatf28ZcVqz44ZZ3yhTJcENCREhg1LVnHU5/1VD2
2wkT/j0YxbssZvE5uwabeMToul+EjHn4S1LY6dHVl0r78pJkBAgMJgoYQ5rXHCz/oN961J1fsybY
ZESs9bCKX3gn3gJYdfzHJXOkEdiUZZrvfs/IgZUb5r0AdV+ayAI2TUDmil1dA4BK2SSYtC03MBu+
XZCnw21oiwk97Bi+MTxAwT6Qw0y3UayTP2nihU/64LuYYK8YXLKrQFD0OvA8EDNYfQ0OWibcAhQb
nrWUwnbT3QvYvlaGwS0t0Zf3rSFBGgQpzmUbHj/T9qfMwVqcT153VBWW/PXKRGEI+dWLAWQIAdaO
qI8QVmZif9JJ9VwWGZZ5iYQhiap5P3QjhHQ/+EiM4Qsh8xZVAAlH4+yfwvVP1ap2uOQocEgxeI39
4T2KgA5A9JCvaZI/glthfdTn2Ha9djyMpfHD1pp9OQUI4hJ+oRFV3L5scaCyB8cJ4SJer0lYUnNd
w3AX4uCPKds9piuouLNb1WKIz2fvtcKo04zjdJ/M+hxlpGDKHvVW1Q02qCYGKyVJ5RXSUMLrmMrM
6lccxUcrcsA8JAXU1d7XR2qYnAb2YKCZnpZPdQcDAYhCvQiu2tS6iqh1D7XD5Mv1kHyst1qXu1dj
iK4JK1qgwAWC6aWuaqKYPctgb5eNxq1sKaCRIwcbw/ibu8QhJcHcwi8bwGC54VHn6HVs4fxWtcwP
ZYdi2k5F9FUVPSMKIGiGDD5qJ56PIcgXqMvmQ74KJ4EHpxuayj+5j+CzZRr8VtrG34Elr9taLqg7
wMwvrTWrT9Ub2TFu2/cmwB6ZzZb92Vc+uv2xw2kobJAzS5m6lg3r+WgELJRnFRdbGfvGR9baTPKt
ePf9cNsKmgbT/wueEvysoQDys2x2apviL4jALnLfZnvfQeK3tjrEh2HOKnwTOT2/X25Ba0OkGfgJ
drMC4GvZe9lmComWXFs/0yp+NfwOhxKFUMnjaWbZtBFjUv8I0Ms+XBjYqDuickRJEqvrd9mgcoMk
0nSw7qnZHZoGOzjUsunIU/k0+6NzLqnMntYPW9N45GhodGIz6ViDCScKitGtU1mKqIZ7yIqG+Wle
tuMqcf+sr47bMF7OkczcnWEJ3JQUgas+ltFO9T0JchHborEnKGc9r9uU3NbvibcKEhYXsrPfUbG3
DykJjIxczGsbGd4BOZ5mwIhvCk/e0rOgsitwUyfMoPwheBI11ALXyrPzOJbO3gJ6d0MOPG2hWSWn
rHpujFjes5gtutf5V9PqADJ6/zSlRUDTCBa5aMCTDC5u4CTwN/7kkhxZdC8Ja4f9uolFsHZo6pfA
GJ/bpcNrkvoD7tSZiqv6YVUV2sxMItuuCzo1mDKNzMJ3PIes94l+Z36IE2vw+mM7lSU1pmogibJ2
CEgkLWZZfIV4xkSUn7sAFU6tPWwSeCmfqr6afmKUbzQC6jBj/JHiD9wNszZeopTxpXK3bS+NbWWH
PltPIj3mAtpmbzbO89Bo/HpVzSqKKip6qWDWheoEw9F50G7Aa1ovjpjq1Y6m4h+7xxqLsGWxRhMR
xUGaHtePwgxc/uTarObNecxvI+MCUgOSc91Cfvr+vA9zbByZSBJ9EBb6yWWG9N9VjdKzeJx5W8nR
WQx9a+nA/V0gh7HRAFWslBuXmgjxDpuHYGI6DjjjKKIeWXVShVgs4JGus3yGj+oQp2LTxRobrnC/
3DnP7lUg0zuBFi/LDL2YEgUpsQ4PnR/zOpQmwTC2/ozEQzcV8XOYvhhRkdz6GUdfnoFWT5xuP1eV
/ejbyGkCL9avOERaFlA41HKTmnv9lH8fbyyAUTAjmeESecOMrZ+NeDwMmZO+tEmztYn/u61fEhSV
nUdGZMtofFsYY/zUocd9GueuP/pepQ6DIu4kwH2EaHI6r32GqsN9qYz6wraMnktMVOlF5Bychr2h
bnX8bpKYZyJw0balmFlRsUmL1HpVd0wuplJtEkLrd/gdbauB61sLzPOTg4BAG3qnDbTnSQt5VXg1
O8phMZ4UcVZ8xqV6Dvo4I82zfUpMVPNVktrvWQXyJhxz1IXwZSOsqp+4CIpNTfSwUwT+SxKw4Fkn
Sk4QsLONUByhzKIxgCFmR6E4TNzM/I1wYkuN5ZMi0TgttFiVxG+lNt8djxzzMkES84iYtJjeGx1Z
z5Evn/GEiFW6jwjpSiTEJjNb+z4iudizek33nR0y/kQjXrH52tIEdJu4Nfx7lHdkWQQDEi9MlQ+x
D5hjcpjg9HZcPgJKCT5aIC39EqzWetW7G/jmRSrbhhKaeN5xyMYXE4rRtYFt2RlmhN4nBj9lMeYL
AiDJDdtkJjS/p2TEQgNXYp1x44yCZ1aCNJ+cDrjSwKQoTgLvEid2dfmvbfM86zi1/kcQDNFnK6tx
QzfJtdqSBTfNMzTerqXVxFF1KDi8aScQEDcB6zeCKdKaXNW6PpmZeVG2ILnMwsxJFNN+mIFCSvJt
oFEHAKwLOJjLFiGlm8o8vFzSgl/gwdJisK/fODFhuvVC6rNYUteQ0TBhD6ZkE6B95qGjshzjvN84
hTWdv5+9VUa073I2AkFfxS+5RpBZ0g8+Mp6foRYsARKVEPcxDeNj2ZefWTnHh7BOf/PbxK9IiboH
nZqwS1yv+vCYN29HY0TXrqkFRN+Ro2qlWE38Sb667XO+VHwVUT9HwyeebmiSu09oyHLXSC2cM2KD
9sWLi2ZrFMkfH8fqnZuf7aAt8h2QQu7VUoWnLnGnDdgq9jSSlAJTFzPdQwtVvq3nE/JCmDtz/BWn
c/GPE6jfUeLwUriLknsSmnSUtmhOfZ0557QTJ3NY46uS5rfPqreI8792VnufDqoTWabuv94kPpaN
AxlxfnYokuolB/EdPVzQ2mv6Kl6oEqX5xmy4CXBaE6wOcu7RXHaCWGsysrXmRRuqG4ayHcpUkdvB
W1iTzGRXbC7nNnNPCLfqw9jk/qceMgTLThT/FL1RHAMT6rPuTXj7ul/0So4J8zFRF+bo6aYQLPB5
DlLSP5s3f0Eq6qYwt85oaRDoZvzkOuTkNOCwwxZqVw8B4Uz8htAJeo14YMzw/SH2PQ9WrlngDYr0
u832/GRX+CAIYcUD3NWXRIf6lrfEUmPrn/8rPRoDiei6ssP3xJSUWLgdflYIU0yayElKFLEp6EF7
YSVf1uAzisqL7BLoZP4EhcqYk8qZ9nyjF/fHEPVnt6ska3OsIVnGtgzRzqvwsIcohKRvfiDKY+Mw
7+p05CBgUd61jHCkLN/poijPZYYbgdZUfihUpBvXYcs4qSEBFIMmKMRY7vie8d9P78bOWS2tupUg
5rRN3piMhqVMXkXS+68OsY9JTE9UNvD+ZDZeYpJFEwtPhx2zaY5s5vx236t9EZPE1ZShAVOSB2Jt
n1IiizHBKEAzRRLdRmGNF83miyjnojl/DyHC/Fe2ygk76RGcEeQnpy/svUqb/mT7OzH1w7Zdpo+c
z8Chov57vA36EAwFjJp2pLzV/T6xe3GTTvAxs0L9iD1/OJl4D/Awj7fG6Pu3DLXRw6Dq+TPKAhAM
/Flol/SOY2Sg+GwR3wRRiWSztZ/Y5ps/soRxbF+I8xR1P+ZFhzjYJjJAAIvH0Wv1Gw6WXx3yzK2X
t5jxZW98jAOEaxbud024ATJ77FVNZ71w04NEVznb9aJNXgxgjSEuLD7nfQOsTVnbkL9Uu/2Iaqc4
ZKt8wAwSb6MaCBuWF6S3oGjwvKT5V/uHedt4yRFkfM9h7DnH1lIoeWE4QOhCp4yDyUJukw14EGP0
xk/B4v6LPamgqmhupKyxIC1G0f9j7Mx2I3fy7Pwqjbo2e8ggGYww5t8XyVyVqX2vG0IqqbjvO9/J
T+EX88ea9hg9BgwPGoOulkqVyiSDv+Wc7zzwYPikHMPI39bTncT3laUZQVG8fe46hUtE+ttMcXaU
8Whtp2x++LOoXLpYQ7kt31m9jBdj9FiWE0ecu8AkhxmkZjDIU4ZY94QPHarWcmRIkL04FdvzZsiH
w58R8kJsw9CbbAKzFIhUNw0HL/MmvyxTQJRTUf4aIbEETZS/BH37Bp5/2biDSO8SZcTXmN+k7xeT
63yG4HQKHm8A8AH8qtqurwmRIPa7ae8is0WXu/4pM8mvtKfsyplFveNQzHhIg5EzSvMxmErrGTlQ
d+jY52Xayvd5DOc6IotrZv1MAuz0TITShxYrHQqlSjs8D+ZcgzjHL75GIrlL9JLwlJyaneQAHGIg
8c+DgxiyIY0OJfM9elCmqeNTzq4rHK+y4pllX41iZnXGONtxeUBzFSt01jfAaKeARfOta4CBOU7u
79l4RH28k2i9mTF3S+e3FcLj1DeQImfMkqaaTI7uelLffnqbNM9ns2FwNtXudVh8Cw/HGS+2JmC2
GtwHh6HRjqkMw4sB+EMD2K3LFZA0D2eMHKOril+D45XiEjxlTrUEjeVYslaFVxLtE9c4Ng4qG7cp
5c2Si+Fkdf2jlTCZGB2F1qLxXmsNj6ApSINaaOdxDvPU9Ar7WmWj4YM58X/87d/+8e//9mv67+F3
eVdmgFyK9h//zp9/ldXcALTp/ssf//FU5vznz9/5z+/517/xj+v4F+1f+bv7f37X4bu8+ci/2//6
Teur+c+fzL/+z1e3/eg+/uUPu6KLu/m+/27mh++2z7o/r4LfY/3O/98v/u37z095mqvvv378Kvui
W39aGJfFj39+6fT11w/L1H/eqP94n9af/88vrr/AXz+OPTLw//k/Pv6vv/KNdO+vH0L8XWnpemyw
XLT6TEh//G38Xr9iyb9blqXW/+MsVNhSf/yt4LiK/vrhqL+7iORcHAmeqbVcX0FbQoXhS+7fPeTe
lmkrYVLceurH//7V/+Uj/D8f6d+KPr8rcdO2f/2wTU/++Fv1H5/1+svxuhxtu1Jrk//GnspRfP3X
x0MM0ZvX+N/CpE0Sp2ARkg3gxebKrs5m5r45UlwjIb9Fu8FTFtpGj3oHMX8+7SZA31ncMwhNp31c
AbdIgvTKyZnvmDJHmdu7cBwUyRm41fep2ZO+clMXFlonzsuCsmZ2KS2zmuHrIhMMrdSiENHrnULq
g3sCPbIpqev+UFRqvsEyohfLIXK+9YAQClak41AlO3fVlGHa6HYYRIBWDzUIVYTFG7WINf9hgpcF
tWYqwdY2SIqRMbNqgSJtqTQ4TTBX12dK1TpXSH6wSyBdiLTzM26N4QgSHfvjGLMetQSY+oAg7mLN
B6BCfIyn54CNjxmGIQ2VfjapZhNR7KyUQHe8QJtpoqONPKgMno7RD4KTmiuy5PCDINCg/oGwFsMz
9S5pEY1nOzT9uf3UUltXBL0n4MnHI4Ef3lWJdusITPldLfcNVs0LBc6udAiytIVJsJKXQ3FNi3e8
60cVpd9ZR+zKCO2jnPsPL8stP5LExoAsMPLpW3lYqjGnRH7afeRBZWxhNfwOLDyBpgbWXM6A0jTi
VGEeTKRVeNpC128n2ISVa74v8ldmI6oP8uhgBy54a02OEgaq7VyczQCmYAM2FHmxxusVXVlVu8PD
AF9mhnOYSqKkeFbcV1m8t7WcfMslcrqs8UAknYckzDvFYwxTu2Sfkiropz3G1YVlJ6YcyqAp8u7t
HvQ9IUOvtoTfsNT6EkrXRJmIpjQMYc6LcqUTqXJbpaQcdfP4WTT2b8fVyrea6LnLxBsBMmvuuWVk
vwi6NbAFmd2ugu8HRAmPLhFwa0ncHQRd1l4SF7EdNOFWFlBcSnmQmKN80cb4HBv6rqvSJ9wmJM9P
zLmQih28yf6ZGahYI2QPOGybnZCpx3KONqfpKAv6LLmQeAulnhXmhv3EeWoGzHrTK2u74VQgSJ2a
6Fsp+OVEPZcyZpzFgyaw1eQLC15UJJFDtS6IzzRjvlMzId+36Z3oP5Op+YraGq19DDrVCcVmVZ7T
tNvOYWY6nzrvwmzE1sqbq8rErmBMxs7OCouqC7ZuCkN/SsEGL6H1mpXshyCyN4jOOm9P58GTuquP
PM/IQhg/lcru0ErLrZUUW1anrp+LAudOHaIQ+NIBXVLSlgQNNmYDCbB+ASXAQ99CGzJ5CylcUbnF
JU+SGElEEF8Y9FtiLo5e5PlWjg+07Sry+9aKi5XFd5Yax7oLyF7QNSZsSDrb0F3GLc6waj+HGsi5
lp+uTh8DvL17aZrJIauRLysAR2OrEOqPOvLlHA1Xpt4K235xiiI9ITdaFXxiN7Zg+Avc191UvJtR
Ql+A40Irz4agN3NhtAq0iYpeHOnA6CuKj8zI3kdGsohSerR4k/eRUjEDk30FP1Duyh51ZOM5t0jG
EISTiqVTPEcRLS56QwuSUsS7vF7eE8nMYsFo0GZZ7VvTjUf2AL4IwziSXEBXQbRQcvAiRSbkADeI
UgxICnILv8dXuKFotmo672KB/jqMNWjPeTw5cfPTDshVtSu8YRj6YJqv09MeBB2ZFwTQp22zHQ35
bNjdOe2FP63okXj1dSmkyyMzLWXGbzMWwM2CjG7j5uoQCFK98IoShygIjmGXdaasvAA+6tFpMpMa
5rvOC+ZLOjynsez3tYFjylKfS8rwJm417quy/op78nIK7841s3cvMk7aSjFA1M4pGmbbj9uM92nQ
8uDa3LjIU8Mjm8Hn3qnRzunAI6ImzXb3yN0W35001wNBnX7JtmYYgAr0nAH9yNKuslGdzuK+zgzE
ILAQK1qrTWPEz3ZeH6DakuoSN5O/FFAOsuJQcJOG43ZR4m0QBMORSZd5BLNP3q9Aecm+605j4R2N
juyVzl1phPlI/napvjXskBHgVm+013E3QCTz2puFGYRA+2K7aN1Sk/bEGG6qDuJQHsD9NESHcgy+
r7LUWXuWQAQ2OdtFxvepDRspxqlhDW9KYq02Qu7qOQTEKjgXbBeepHbFW5oN7lYNy65QCwLB0UsP
Vqnup6481TMZsz2zDBp4tguTfMRHAmVAITWupzPPyTenCHKWwV9TkMNrUO+ZsQw7ZbEmYy6Nxb1v
wAdHV43NdYMYXm+siZls4YFwTbO3ILKIjULgNYwMhdoCAinY6fU4YbvbVA9iZhNMsW+vt3CGLnlJ
ecc4Drhip/xFSRD0rlrFmNizIsIyrAbEQbAQCTQLmLbwyfs23LPoZBSXkJnRk8CieaZnU0i50Dr4
Hgz3WFcIMp2O3NKJrFfZt4T18APnLv6yTLXrKtnsuhHPJtdwipOUw9EN3sIl3s050tsqvRd8lJuq
Hi5FWTwPcaK3kpuL8Scr/y6w0e54QKSzci+sDOwdKy2eThGgT0kyEmdsz8q4yHnKukTfEajFTKzU
Yw52ZEE0O5JOFmHnseNH9Irf2kvugOesmP/rsGneHFWxiBJcienqPzZ438xq67rN7UidwF2Q7XVE
akNHWIHSKDYWMKqZAyHKqXcz9AJSOFbOgvrZyGxl7Q0ERmfRZ2zrW3zywKunCc0BaIghhX1G8HOU
sOhsHFQUY5XAVSiad44DfxziXS7NU4sDELQnO24GwQ9tWJPAAzBOIPncBMMpaGNuGtt78Wo8o6VJ
QEIkiGKZIc9HzUr0XOeCeL/GkFyrEfh/zioJQMjspz2G0wpnRecad0ZH1mHToKTs8f4J7VyZ+GZ2
s+SiKeKHfGaGkLTXdUGJoe3Ag368y4KJOZ0LKrzkQPYkmLguCx5rsl641R2Sq3uHTG/g2YFxAjFF
Pgjvozu2r9rAfr40SG/UeA+2BvFyAu1cwMjpmosRLA+scPdRFwkMBe6vcpr5nHsSh7Gd6EBd12gw
Nzr/KTKIb+3K+q7dC/YS/MQF++BmIHrVhd0sXQNgYh75HZ4b5QAACwA9Mx5DvwZ4dhmqA/IBn0l1
67OEgi+WG/iXxQki3q5b5rfCxJxmIjxBa8A7ActywkZ28STvbB62LTLebGQ1CSU3YYLenEpTS6ol
ZjfSXiym1DDHrCekT1Ajg/JIXMh4uxg/HU4qxILhi+rzU0UqFQUH5EI9KV8v5YW0PXwMxkbA85Rh
y/XbPmgLOw2QDccNvlObvFuXM0RjH3ON/TQE77PJa54rBlIG2zQ0n7Tmkye22qoeg5Fc4+SjyEsa
eXsZtmtZk8jkpoiyQ7Nmc1Y2g2vK4mWlv5FYQ+Uwdr+1oLkHgLYxUpxtcLjdTn5SglG1RmiWIZjt
RGnxbiqCdQXJp8GTzLDp9U76sdjJnhEYo/n5lb17uY1s64ZDEsgp68UN6g64AG7xVH7ozP5Ghb4c
mQAx++944uT5gdqd1EL56FVrKkZn4jAo1TFOkd0zQO423pwcE2lcuraRx8gs32xUzi2wp81Qcd+H
ZfJLi2o3ZxFpsa3tU0itYiM05tPMnKBvn+wyf88q8tQMmP/0O2Lb297OXSrQfvZIwJJ8M4ce3w2m
B7Micxk70y/MNTwzK3ZrYeuz1/xAO/wYdZikA7V8Je9m5sWsIgMcH5yNdQXHtXPXfVmOOH0222sb
zBHjN8Im2vxqCEJwugILITiTLUK07ynPp4vNBXRqRx6LLStuSc2fucQJZhwNRvkLUcuXS08Jx7wa
9zmBCivskiFMv0NzSVQc0DmVFmT8jMWxNG28w4y4d5b8lApjx8px8hyjP6QOYM0qr3kKlaQiDtSy
Yo7qbbdk2b6ET5+awgKkCU1YZx3g9u1MDpovGdTvLC+6lNobj/0y4Z+ZeJt6xzjESLfO0XQOAJ8c
RDueQ3fWvK3udHBIIRnFUwLbYZdY4AL7diih1LMOd9Ty4c4l1XVNvVj90cdY23pUrzaVrxuHdyMO
3ryaCbuU91jGf+d582gQ1J0JRNFSoNu2uEfdHOVjk2S3LZ/CRqz/b8wgD6QEs1dq/ArYmzG1C66x
5SRbWFP7vK+9U8AqlskjByvA7EACJUTiCBRnAqqWdpdZBf4YA3wflIbRIXCP2DSXpBrcJyUR1hln
gV0S7u513qNC/x3V+XM6amtvLeNJkbjIu36ZFg2sNuwmjGztMcuHS6yrC3L2c+K410llPLVkvZVL
/FPw72wC1JgeXVEEjDAnSTFPZbJte+4NN44v7iDlxv1iyixBVORfLbWEj/r0EeXyLmm9PZGR20aO
v2h8OafT8mlRDLtlGnxCiPmcFD5IkXrPaxx52pVEVchsO0q67kkzD+iDMD1mgrVrl5zdur0Am42O
WnHfx06RnLxUcl6aJWEpC8ZHBsZbulNxXNyA2Wdc74HokHfuEqWYiJAdusj2doOxigkxqbJgQyG3
46jFW+u0ZCi0E/kAiA67sLlpmsr1k1hC8VnntHNOeqxHIWKgE4hd4lCZ3twT18SDoCVdE3pBMfDg
MaIq8zH8clkV1q2D8YI4uvBnL2qwMeNIUzESCtD2q+ZseBeF/gxfbehb1O0RgtGgfnN6KpxWjvcw
QwbfQ9Kj83k4TYJmAq8h3G0THuMymefQYj4yLC647xQ9V19wRRTJcC8WhxTI6GHF2rCq9hEdbBYY
9k3yxgV/bcbhi2NPRxVjzpiHYzacbds+RAygm5IUc26PCI4p7ouSlrzI+bxRGDaQ0nEkc/492POt
Zq5oZ1ugLmwCdmZvs3TWOALc4/XJQdZLbATMzSU4tZZxVxNjs/QDoMlt0MpHMS3XdYRy3O1/S7Af
cfjAHJogYHy9jGvj0zJGe8ykymSgAyPjVKl02ErZXjehfsqTca+naNvaPFfzcmXE47EThCaXTE1j
YsR9g14oTUTmK0N/1j3h4BbeYjHdjgXtsNhwV+5MgXcyzHb10p31JH52NSGWtAL3/YqaCb1zmcjf
mtrWWfJdPfXnSeX3BeBwgxiMYYSoxePQpiZcdHfXzBjcgofKM97q3r4l3+SbKvDG9Ypz6Kk7GTB7
An/1ItEPxqiVWacLO6DDjQ6GadzX2BN4DnrIhzjjCOdeUdmhudy6HqytriY6HIgbuVw8VptzmoSn
mgf/NpvaPdYoDOxnFlAPtVmf3bAGLDaFH3lJ4IAT3Zez9dRQ/y7JeKwcOkynHNheYzPdSHrknASV
ZTxXRXjG0tmmzTkCxynQrgelOkDWQKnpUB4JQ1mb9fnXCEgVkWGSuR7muLJN9shO4eyDmEhFl6CH
ok2LDWoyk5I6OVvBmBxJRX7Irznym+3szSTPP9gLyBOPBhyh45WW3nMSWjZPHiiCE4+tDXFk6JYr
LqMmNz7NGN2+4HkqK+YGHUfeIr/61r6E5QTtXe8BlA7bps8vYyG2tRmivBDhe+WIKzcQP3F3bkoi
A+2K3M0ZZneUkZ9Qd9/eoE5LVpyHjoxL/tU6Cj4Hnf9eTAY4eGp80+Alu/Wck8e0cR8Kiw08QZqP
lGrnquvAjBvWC5lE5kyW+WSpaxBwvFdUUGQREKFagaw34vss9X7lc3ODtOxE47YPJEDToXTeEdif
3F6fssXPZf4Me2CH9wtUgEE+Z9Ed5mi5sxQwVSfGVkdwQtK+stKiKzLHo6Eqep8hORqOfZ0a3wsI
2uiB7MXdILxXTyuM8sWwNZYSd6YAQj/EMUeQqYhtYjI52PeRhutYs5JJVP8yyfAyy7t8qC5hRMkf
A024ylzS4HJOX5W/LIHBMr1kddvQFCYFjk0y4SKrgdRAl2XO1UGhyQl1cS9S42Vot+5wqOfqTuUg
9NrSFkfIgZzb5m/dS87i2n1tMpiSec1ElyE8PQqDoCZgCqOmt55uGCYoXXlGuKHZjKQdzi3BKZo2
yi2qY4+OFMcC9Sd94j5N2H6lHGythQuaQKCgrOWh5VqTyt0O9WorKhf3tEzWSVAcIGf24E+vjwIU
r0Zl8QbTz/lZ/Cpr9zhREmzLdnxAEogznXFRW87DzzT4KNFH+0J7960dE/pbu2Tg0Z+0oAs3jHVQ
hRM0e29ruyRbHjlFMnykE6u4QKc1B6gf21kPuGVgPICaZC1qSD+fxHOb6xukZQwb3d+MUM5mjiG7
a7tfDamsDVpusB5Uk1UpQRDid93xHMO12PTTNjBcvG04AwgAmPmX+vATLwBj9bhkSMTHLzSk6KYs
C78oqi8rbX4mjG6PPDl2fTNzgnHE32VEea0a9I/Ebu8kEUU6tZ9w49GFmsy4c42iu068V8gp47XJ
k6526Ybi0L2FIVCc6fWcigQJ6pU0im9kDC28w/zLQna8Bm2iQLzzUkKINseoIWOFj+Mmn9IbN8uJ
FswqJstRQFS0N4OaxsFbuChwB8uab60acDD486+YmVy41Al2G57Ejdt92iMzVIjDjJLa6lfW9vYh
JmY2Ibyspdi+q6CQQyMyf4om/izzgXDsiSGwSPRXXrt7wrpGk9QWQG82Mc40dYo50ZihlTQcquec
tMIEnqrfJu3XbFpPbcvJFUjcJwU4alPiPs9SLDFW7PgoRCvmkjQYWcIzxG2RFsLpwOjW9HKXxRxg
BfjhrrTBkBcgmeoggFRG6JBMrqnQficIIwjshPMWomwDHzsucLhnz48rZKc2TqEd82o+I9ralAHF
oc5xslQpgUtm3GyrkqHJmDL9n8yZ4aOws52eCIMOFEWuPTyz3XXuDS7waqnPzhzeGFhy1t992ngE
WvgMVv1CMhgymMocRptnRF1BremMzK+7QtLukBTRWXKfhfIjJFJi0PCuM2AVwmOeCKEO1ok9bOLY
+e4lsX/VsjLv44jFB2jhDczhnVvFT+VSZMeyr2a0FCR5CLz25cyoocUrYLdckX1G4FIa/qqTyNzZ
Eph9TSPbBt6yRUVGsw6LC/Auw4eUYO/e7H1QSL4eMEbWwAg2MuEorZ3wlhz2g1klYs/txcU5MyNz
G9JJU2OeobfiELTk/AUw2qN6Y3MuAotGnK6QYKoTo+WbiAUAA48GsgKuSaorgp9C0uOi/suS8joF
KTDWFJp4K0+Sp+9l6aurFrs+byJogQzFn1cuzU3rkDmlGfHtepzRtR1d0FffpgGFX9ukN7lrkoiM
bROdtT+23NSMfg68QcJaIZbHvEyDPbRKXkbHGzAZYbDv6uzOrscbIGJYdcgGVJzwdLJGgF7UvDBV
2TYT+o26vxIETcFLAbqVehpu9H1wa8aqv2NrBrOaD5B1VPUkc2WTNeWyLVlQp7jpr7BX6jjifI8x
vEuNerVFBmXG72i28RGhSAlI1PJqsDCLV17hlkcxXdd+PJCQ02XWcFVLMz2i5QpvrUU+iMSCvkyp
jSFSWjjv4/tu9flzwRC7hBFGRT/joLgpjXG+lNY5VYW6CclRaTS3fjezS2GwQGgT7kRXs3/XeNkN
6XYbFG3ZTqylqlLo8ANkVYxdbd9bMzuthtj1HgiBF9MeNyE2XrdnczTgEemyR+BVbMLmGRx0uamY
qm4iVA5dDi6U+OIyttJrxdMrNdFKzdx79UgbHddMvRGtKMR1PWoBiGbMzu7aKL20TkaEerxX4Xax
ghRVUjP6bO2QKyH2OCTGAotx4D7tI+PetblXh0LYFLjGftDgAtyBZWqUuh9E6AxX+TLgIQtAZzCF
Z1o0HXOzOQ7CHP4w9zfzxEuy8zdtYP6wZweX1aupwUGQiyyY2HpHx7BZFHARb2rUtjmERx5Rot5O
4mOhk1tbg++0I3jJRFK1idlXmLKh40HPmzkDnjiEpf5SMyGF2vqlIkIq4/UkpwhMvQUTBM9fXDuV
jw7s2CSU4m5XETBoGIwMQr1DAT1srD7aeG3FnjetLT/B/9U5Xn899Dm51ixJsngbTlddNRGEnjqE
GxGJtCyWBrVH6GROlsyUNLe6ZPsQt9FXasfGAS0R2o7kG9kiMPzmZNWpwU3u0eQ5LD+WuSKCKDRu
oFSEkMlIxxtV9Bx60DbcgcTovjJ38+w8IJwiPKjJNW242Ae493FRrDD+Uv1EI0pzF3AplTP5lYGX
XiIzqPasJJn5Nte9UXe+4+R0pHTsOPjBc5BzWzFK8N2iA1scYM61WH+HA2QGFGn4FMgMY9YVDtWb
JXkaRHgnMUUtm74z26ukAR/YMTXJGXIyuGmf48BkJmMBw1mcCY/RMFnbiEKLjTF7ykHCagnZUORt
tpsLZN0uFA1cALQCXLOk2TlcC3AaKLIfldvc29DAHYWuf8y6FzRaT4pQ+rYP8j1WmJSL3zG2drFu
q7l7j4A3rrjqoI2Qp8PTdeWIcBpg23GI82sPg6Ty0rmRgRY2rD07aXYHJr1qmgWQUobosTGMK1la
8tqsnO8qRjNbe6BE0J1cwel8VGErj7VQPxFJI/d2yfasAqIw64a8ohn86xx67y0F7KjKpwFYj2vR
FY3qWSQsKZ35WTv97VykD14EsXFNWB+HHW/BzhwCuIceB7+Br3ADCPsmINq4kg8hWlvl5ixg6JDB
IT6kFJx5zfiEVQrnxXin9S5uqPQiI3exri57r4QKobz+Vwl5y4jL51SpFwxqHAcWqYrdADMnPVsQ
XIe8vAZfvtc6QmRUXAuREXeb/6rk8Ltsmy88M++MpzedXB4FU3sieZhpOXKptzUjVyRwGdYyRoOV
i/+8KgM/GftwVwuLxo0ug5qgw6LKaW6t0MHMYW7YxObBzpKXJCjuUzN8mZbqGKn0PDYgvLD7yU1r
PSR1nTIIxmQNKebb43MVkKeGlfHiBPRmeW0ehvqGsepjL2bzmEtq8GkyBE9nPCwlkMnd0MHGzNhM
+3Ve0TjKlAjn/mKoWp18nRYlMxkCnaxEeqfIRlAgMlvsolX52sZR/NTW4jCwdrmy80HvsA6DfWMy
dWsVLHtxtREcPs3duY3URq6E2qCl0pRzo45ONTDv8nBHo096S9JEXrzMeTLLND+SEEFr6lTGvpsR
yIWAmPmftgZ6GZILaz/vuvGqYCt56Pr5KVtA/nFAHGyZFKc+zIsNJOoAk9C6gVP9tMvzpT0labW3
C9NhUEsp7tn5fEniZjm4UbduA0157ZnPJKzn1nyQ8/TqzdRJrUckGPPcB7ZEy57AjY0L9/Io2WVQ
lLZ71IQt8LjmMPXDGc81MdGeiY+EPn70xgeQMJhH3T8mczIeE2n6XZvJfd8f2oBFION79lQj45ZZ
D2u6HE05vcPE5UQWOb7CxvhIPMmW1o7eBcWR14OoaG3uHkKz6CflVlUS537j2NiKqVBBpyBF4M7c
ZtS/qLQxFwinfW0CFM+jw3gvXnHuQYOcLFT9m04pAtfdFOTw4g7YPxOk4rE341MNId23TNwCk2XC
Y4lwu+VTjI8F8xSX2FD4Hsjvg4TEwe50IJhLxiJ8CsPuVVsiPCSjk24DNdyX8RIyLJrQld8zhmGB
oIhOyKMepU5WusA048tYm8VRFXI+i3pSTLWrw9CG+UsZfhsSpHaPwLCvl/pgjYT08qOREeCopoVe
GMESrg2tUfj16Aj62QwNJT9vY6oeGvqcoYbOdw1PbKg9uO2D3tu6hudHqnP3DQHX4RTUR7hiDrJj
+wFsAFnFgJpHhzQxDH7IFhBwMU5HVSQ9D9rkitxqpvo2SHJrU7fzcmP35YTnORDnbuFpmvREeoXS
OtiAn+jjwosKx68EgadnLOYhKg99KrxVIkTEmmUwdWkYzpY55uiprJ7MlmmUy/jtKgsSX8sQBdWc
MTkj+ssYI+w1UZTsYQWntm1AdHxxg+l5DPSz3eO80BzqVmjrhxACC9L+wPVHCbk56MiTko5x3VM7
ZElLY4K7kHS5wDqmMr5hjD0cpqgo8PHQOyegIHzApjDVUS7XGcVELpKzsPLwmrQ+9wgCArTW4C2X
cECh5dik6PFAWa4GYNsI5QGqhNJZWU+MpVo25l5hEvo55gTImONbjgPNT5JuQZJ2N63lrNW2WGTs
+RlN8kiEY/co7G/ZrPLKnjxz3YbJsQ2A2BUeefUOrjrDY43cMFecgvk9zbNgx33V75MxfJEhVbKx
xOYlq+nJCH6ESKGOmqvtaL0annppQ1wiTHsNbn8m1L2IT0OYKYRQFiMMpj4zu2cjURi2uf0p/OWh
Wn3VWT0gMxrdOzdcM6u0QbxRiu402aLXFVuQWr0v81sOiIRv44Ubgev5Zs14unYpYIeABMeYuEGa
r7MHI4VpanZj4oOthw5EsilPHXZDgjM1lYWaGSgbiPXM8s6rzUswFh+TRbThLE8TWwYk+0fAYO2x
VBebihDxVfuxVKveILI/Qosncz0Q9Fqrqwle7LxWhomRvHruq9QeUyr3MoXpdGVjKw6HOt8nIRWo
XmUnAkf11vWiTxHRQMIaOph5/0zisFExB8cNdaeMadlZBIjmVnsPnGq3Zk3G1YiMhsR4HR8cK+rJ
nBf1PnOHBBJp/BAVFcmXTMP3VAjPQFBQ4a5q2R6HZNMrvc3Y4pulgaE8I8Won04ZCaicDHUc8hjh
LeSq2ZYLORFREuUnTQe1GGj/BAZiPxmIqZegv7de9KZzHl7CYSvhdgRWkN/DGGvN7JzHQ4DEDQOO
AScB2A8khHtBkm2YxhAtDKD7Tlb5Y2D/NrNCHUIvvY3wZ2AGB5CYGPW8A9bwk1FcYSV7mBrpVnYC
pFgKrqHgCjVJhIiWCmnYEGryWGHzWqRGx8vCACMBqKTTpIfjehln/CxBOt9Azz/SelHEEK1SQpRv
SvPWNpHgWDZYXTtnTt2luyZo71gTUSxWLniVpDsYKat0V8/beTI+kVzTkbFwNfv5MjuBSd2m6q1j
Fb87230YihAhl4MQDuEEkcXhJcp0t++79CDwSJ6gGKHT5HiI5OsfsTcxXr5KCftmYONQTkD/aDDm
OwmFaJGpbaRu2iaLkdFXPIHM5Xoa2PES3xMcazAgOvBjnC62kwk/6rXkc/WMQ+N4r9rjKnBt61oW
ibFxo8gFNEUSZ8zCWBaEFXZVlR84fu7MsAS4R+23KAQoGeVETrjilW5wnJSMUSlPibOeoZDs+9hA
BsNqRGHgz6vyir+VlnTnlp3Smc/GfURF4cthggmjX0DaeHwaxAR56fChNVUTBGw/RcW3gVb+qjoW
+bjEWPcZbYwcYqhRsO2t1ro1Im84jSgHbU69c828hMIDKN2U0HT4AUi5K0w1HypLkCskNLp2aRPd
FCcvuU7xkHQTlxlHgJk74NiUvAk0WgcrZ9wiHFIaDRk+URdX8PVx41UdQoAaFL8jo3Mtoi+z8qCy
seeMxQs4A/KjCMxgsUVaUwNEbzBvM07UPbvpK5uxlJ9qo9155lXQS/y0Jr6TxVRUVazdtlxaX13K
IpcO/6MM0rcmtt0dxWLPYoFSKW49a+vYFHoGiTfJgoSMwLGDbkS5WzQPcY3KHJ+nnW1G+mr0Gjek
LayCBma5lWa9ljMhKMzwXkKgOxSNaLdxFz9bdRC+xqp4MAWbYhH5/TBOexNX5UHLngRTttcLnfjO
nTiaVFRAc5BsPVs7mqhuxve0qaNNlOG958MnyDWC9TFTEfpDyV1WpkZ6iPSwy3WI571cLoHgXLFR
wdFTnilVug3Jmf0WagGUxGo4tyj0KyRp1Txfdziv95qNhYunmqqcAbeFeXEijqadTeQ2rAnSHrhz
wL1WWaypyyByd04pWdikAbfxskKjcSDlXo8D24ZlZtoZq4wpv6GQrrZZZzIiT96sVWjcIpmSbn9c
huDaQKv9v5g7s93IlTPrPlEYHIJB8jbneZBSUkk3RI2c55lP34tpt33cDRjomx+/DeQpqc5RqVJk
MGJ/e6+9mIM+bloAFFRsGgsPV10cDdZKl/n3THhgObZMF3Q9X6eVw6iJ5a9X4oWMbId1xnyNJxxj
ctADBMVO7USaH/WgYvrHSusVUGHD4JMipQLUSP+VTGG4bGNMpkOwRJuHz6OV9FgQ2We0QavSvVNs
bZPewK2mYd2uTLi1pGngUjfbwnvPgrSkdQ+FxOySK/VR2jLUGa6hmMDvuhWN8yOP5TnSdIwBhuWs
VIUHd4yxQ0V0pzCaj7cjha91RkNrlNL2Z+SPCo0dF1OGRMq1RK89WdVm9B/E4jgY677ECtMyRdKr
be7qN9kOzBxIJx1lSnLIV8W9gJNGnWG8TUREuLARxSXXGtC9EbIEbfdfls1GInRdTD822oHIFrp/
7ppoPxawyfT2e43YvxgcYAeT/A5aSB7yKnzwz32al8NnFvxxS2wMSWJ/mrkzLcza4VJ1ZyBL1j4m
XI86lgcZG1sIrQU7dmrTMoU/mTced+bCbgoyHBQlrGNTWyF4cfXxE+ow3C0G3dpmKtg44OkCsnMV
FRzzieCPQagQa+H4aSSQkhKu0ani6ed8jZaGpSVf2frwq1E1V2vPSdR0/rB9/YS0i4EOvdsyOf0F
E/MwB6KBuyOu/ZLgXWEh8PJlGUGr7HpmUVXJdCZhjJR6r1nG+h0JKqY685foUjp4ULg0Aj3xfKwH
SbKv0nJtDi7u4Y6CLjSVlDOBu8sN4gI5RulcmuJAG9g3eMDdgtgsYIT2TSRgEkI9SvBGBMGK5gt1
T5hECtiKjGWa62TPba7Rgxm8i6na5xw8FXgdcBhQ/NisyHNTDAZGjlMh8W4/4L2pwaJvoXdhc86S
oxerW9giStN/kGy8Nj3LrHGx2oo3lZSbVgkWwrGDP4APFPXDwNaSLXMSSis1sBLyFukVNhnTKAg+
OVgGnZIl3LfKU26Tq6V7gQOn9k3MpC7JhnrI618ibTaxTXEPfJgvgBmisH7ZGvuwNGOm02vTzux9
lN+guqWq+8or69rYeJDtLn+p5fzzdZ1NNDtEQPvDjIPThLxJ9k3u2vSt6eCoRgH9FD5+Bd7ZhRXh
rCWu/dOvKCWI3W7alvJ3MsS8y3i3+cQimO3NckL8c8ueHeYMo0w5BsX0s87Lk9UWf0LlXTxVjDtj
GtgfxO1NhoA+ndbGeuAX77PiU/fJHApfxiVUkwDfq9fFr7CCCmZv5pfHV+xd8613jHgzRAw+3Kwe
F5nOUzKmwISK5nAt6RS1iNPsY84R/FXZ5DiD8/Ciag0n7uxzqu9zHPl6EbKfNO1dwglIk3uu3AJr
HK3RhaK+C97HZqIY3NTx6zNu7Hap7n+JnjQEHgAGXeYPLx6+OjwCUV6Qco5pDSqrXx7ZYJrJdaK9
YMmjRH/DbGBvnSJ5C8SQry0xHPAAhJvaZPoNiprRZTIepDV9NHrsb+Cx76pKsy7OMO5VIjjc+cSP
rfbdxZe1imF/bIjFQmWr220FB29djSLewG2iaVaEAKrc8dowm6NMb+44R6KGEY0Pgru9DNTdSHJt
a8duuauM0l54Ab2mk8S5WASw2XJu6LzGVIjHVNv5IyM9N69XWh192oZ+KdBqCN+rH7LROXoUIdzf
bNHRNLKtUzZfTl9yhpgeIaDKMx5RtMZCnjt71+viQbH82vS0F0Gt25oA5saP2MAUPqGammPrgMjG
iPBY1ZQA5TmaUKdtfaPYN7hAxw7L+QidOW3GHR05Q549hsb5WRjKPSgulpzPgyuwIElP83FbOzY1
orJhfvXkmVZt634IbYo25IF4mDF3skJx4SeAJd2ctuzOS4Yk43dbdnC9hi/QAmBNbfygljVQGKtO
vsBOHaT2d2PsDlKQpdcGh+JB4Q67sNd+FDJnFzlS6haADyTyH50a78uAALfx3OkjHEOkOgJ1ue6P
e3JzK+idE0pY73HjOtABkIknaO6RtqHoKVnGjIE2XlXecst++X+bwvv/MWCna/8pYLevk+/Zr/Df
A3bzf/L7GbATuvk36doMDzWm7crm//+dsBOG/Bv+TsMgxcS2nTSd+c+InVJ/s6TGb+G2MZVpOPo/
I3aKL6jppkbwztakrunq/xKxM/jO/hKwsySAcU1puiuJmWJtMq1/D9hFMgnc0ELAgPbv3APpnN1R
UoRQoYewi1m7VvtSFPEvGtDsozc22aWaDG3TsGGgvG7C7IKbrGEncbK01CegU77C51Vsh3CtTGT1
Nn95d/+REfxrJlCX//Mb1nVX8Q5Yrm45hm3Mv/+XRKCrYkV7r4zJA5n9wSpg+YwqPAZSe9cx9i8c
YxkTh1/ZrteuMCqqje2qC/nvnBONJXe2Ltb/+Vuaf07//h7qsDpIv+EDN01Xs4lK/vVbQuZ2476r
g7XoSLQEE8EJ3dmXjn6lZvE6qqj7FJ29Z6fPoQK4gKCC4sL08L2twbFHzm0at5xU2k8OEEcmi0D5
+mLaJEFyhOshV8YocNhVJhchkdl/S8z+9a00jP/1fRPWNG1pKP5nuDo5zr9+34xL4nYCkAV7ng2e
qrJrO7JuPnFLsk/XvUoeUnQN8ggPWwpdkrsuObXrebZVPW3ywLAigAbt49lP2hp/wO+cFLpF1gsI
n1X9bQz78fifv22g5f/rDTd0ZXPlcnc4ivf+f160LcjQNIFz2nD5YnexIAn988XPZLMnXrL/16dG
qrVP2vxCL63HAXH+JYMEbxWgq7FP+e8vALlDnhyiryzvdEchMgzHdPZRFHNj8vNXz889P2yKaFwB
JcYAOP8rz9/g0IRParqWgENuANgrDPm0QoTRzZ1fnp82kRHXgPZ/DJ32CeF+utcdDIemr7O1LdN7
LRi/JmbXWHCU8BnjDz9a8F1wvnbunfEGqZQpD78y2E6uAxUtKPVvCDzAhoxBv8gwDQ8hrR9bx+2+
6eFkwA9E5enZ1mC96TrS9f/8+Nl1wIHrT9mk+s6iivVSh0xTwVWrVe0XTMOHhvmVFtuHAdH5RB6X
Co+GLBXV2bS9z5/zOaoWIV1iox50J09p3en5K/LE3Sknv3OYNWjQFQx5Mgdw89AoZmyuPqy4wevj
EKWQqmG0Lp4SSTzrJEaOSriu/AST1vOzXUXXlAQPwvSf7FQaUd2bzolRqlTD4/PFEkKiNFF3/6+2
qWfl1POls4R/9MfrE7QVN4W/xDL9YTJCXwstqr404xEGuvjWEK3bmU2Xb56f1vNo1Thd+TFqpraL
zN9RQ39sS2PE+6SDzyXTQlpfU9m7KDnhTVY0btFCs3fSAkTy666i5EbpN49+moT6ilVlUCgYh6J+
9Vnfz0UNLyKtmtfnp1K0BlIZZXt8foiWEu17e/a3YiFmCzm8eEY2vPSY5ZALecj//XNpal39Xq6e
HwXzv0ZDZL7pJ28EQMl/gNilSLKiAmLqecMj0FK5yZhwKCd5Tof+7x81idkczNH7qBwNu0zsT/kx
oW/1WLDzWFUBoiPTl4XVts0NJI88s/FZxfMgy5OCPFhL8Oj5oa81rLnzbwjBFw+qciXcWVmL/GRJ
00WJuXUqMHzMv/R7sTW8EdI97i8GNaExHWKjJxyXDyRumTjTXxOhdADE7I4eTYdHjm81/ecVt14A
oquLpHeorDI4JOFXw7AGIvyMd0H8uBqtX2/lWHJK9hPLX1KGZjJTLzY1ZLZT3SBDTkUTHyfgq9lc
vRH6rfWSWnN416/vOpqeDsnyELkCh2NInnx0e+9QSE6dRZRZ50F/7/XQZssn1cWvOniFaf6zcZpo
20UgUHo/8t+sjCQlFefNOlGNcxS7LPLkkRJfTENKgGHEFXscI4Mz/fOX+mjWvFEB7GCnJuveJS9S
IE8MBQUXOaaaGujEFjaTt8nsbkJHLMVC9va470iOY1B/E1aN770eP0eHg6eiexJ+OT2xFtmgqpi1
aoNbIDajCA1Xxpw9zLlQG49e44OaL4DdpJm0YZQ7BBRkfWvYhu80k04s33OtVybYxhXIO356mdFC
3GHABuy6HnpIyFTJLgvbQxrwmUz1jg5nKtjmNQlT2AHhHt4GBTGFPMWW+wJONn/H6gT1qesuPhyz
Gz0w5qoeDvF0qw3LW/V6wPwZzIYdEQYA8rL0cNiDMVPpMvZpFZsTJE3RkAExqMEqQk6zQbceje7k
CCi0YQ+6YtKLAYo/SDicYTlToIMZFieTWhp/piFXdknUgSjUnLMpFikDkVtOk4fWSHNPyDlYa5Zd
rDWCent3Gn66aanfyr74dHPo9wanFMSwpgMaEvZ0DszptW6wIam0OB6DKETpDqn8zoXK7nbIwUOm
8qHNL9wESy7VBEcnC6Hutt6HF8hVHU3Wo2JFKhOOokOg4RyPRiDj8UcpbLKMo0v8maa0c4pd70DP
5WaAggblNK1p+cO1mkX2sBbS+FFyelgUNCzvvARp0426H1L07UUp88atET6eL5lP3VYDDoyErGDg
WIQUrqPW2Ex/zyVgy35RG/KjHIfpEVHtDiEEt3XdvyYDRBq/pbV8oEeQLWNJz6IFxzgMjZ0YxYuY
6DTK5HhX/Zbogn7yZvIzqZtdwPOdqhL001U9kyXzlgx93J7dqNQvnoHnM5eDc04jlaxtl/yP8DoL
Bm4tznqv7QRjnsnn2nvCnfLM24dR1f/08NVWphaf9Mz7rJQpNxqmtmNHX3WdTrcnnLVzh0XZdN4h
UJ29oKWOxPk0juEWyQ6vddKfAfatSkUqdPJA1Ptuja8t75dtrQWXen4ZCwQFswinjZDjdcxtxUo5
XJjeCczxPXkPU9ar3OWcH9sJx0tV43Sj7fAxhnTG+dVGDK19d92JtjggkGLt0XXPJUvhZJWsxAys
6nBAMWrKvbVWVOMJnsTPxDI+gwRbw6gy2Dc1NCpGePQEMlRfGubNZIi+KmRh7fMYyU5UdTAf838M
RjGxk4HeN25x1oQ0R+C1z51XrUjUmaDM974mSWhEJUNdYw5KNW29S7MWj02a9FuS5LemtUn/mXEE
5JQ/xTQHqjDC9qSX07tHRx7P9sLeTnROr9Hj9BePzQRzml9xoFMUggs6lONIBokd89HWsfMrYR9b
vblbekNXTiwyZmEjxr/J+RMipty84TRns9tw/BbYdkeWFFdGEs3opA12TSzTtknwUujjeIx71Pxp
CPJNqtH4mLIEQ12mJacMpzXZenuFzRuXeNn8dEM/3QTVB3zVC+Ih8DJTqQ3HrZMqfgLrwuXm4y0K
ZOMfdWr5gszgzoJWtnYBRa2putzpFitTavbUEzi5hDF9cLLUYwniMnPLnIwyfUynRlrvwPDEUZTZ
Wylr2osg97UluATfK5ege6elCOdhr6XoIcCMmIwCUnLNUoG0s1QNXUZODa1dC6pDn3T+xh6SR2yO
Dt239P3MmvKWQFN9dgfvj19SrzzUdntsA/0jU6G9scb2JSzYVxRSv3A4yYikkbD3KY+gUoe0S2LT
sIKzBvtFm5HtF5nFoNY2BCQDTB6lXtZrr/xB+9OMG/rCLW7R44co0Y6SZtY5RgnlGn9EZGcP91mG
OSDc6bWxNOzpjy+6+FiB6j8WuY1ZO+5cGMWuyVOc2ZJpq70PH3yLd/qlfN6zgbPRKUjdN+ChGKhh
MdPnm6DzMwOx7mbpRXEU+JxxfZQ/VTWBK1UhtRVkSdgwLEpNGPhs2ETibmG2aR/SCL5hQbP9fKwl
AuOyf8Q3ZMOQ65rmMPUUHrksiqt48JxTBZk1HvAUPbcVzby3COXGSRKLMXbZZpuh98JDYIR3duHO
ZeBYvShK4Vz9idrrLP6OzeEHuZXSta5Fj5Zm05m1KEb6EYugrdey9MlBaGAKO32sd2bYPsaqhExA
W2XidtUuJ9d8rBUdBKVISXHMa6WuyCSWOWulM/dp2o43LPIq0deOQBr+14se4ejIhkgsB/pOLdx9
G033cJE3Rc/YBxwFk2STIl5uoNg1px0pbBgWWAXYDvff67kMnanmw3SNcGdq9PIO9ngb4Fveqxq4
LPagjKp6LTMMte17DPjR1D28GY3TQ+xz8gF0il3llyFFu8YWRkbYNs0bihemWmdX2oWzLWY4dt8O
EI/R6kP8SOP5Sf2kJMwqOIxpTtxswrihMw9sW5qYV8FGUY62/8BjvCp1SXhMhHPhi7V1fObKNqEe
oNdwwlyB04b4L7u5FvW14K+ipdiKyd8I2MsdM//X3PdWQ6STTJLt0TG48MOmrretqD6LqglhAOIX
agnL4LzbF1H08XwcpYBRzqBUbLBYpXmgpxEYJwj2vmQWN9WR2lY1D5UQA/CQTm/+kKlbKz+kYTZv
/7jHpLLvXi2jld/TFFh2XXhJajelgSU749Wq10mWHSZyP4c0/TR6y98GpvxuIl66Ydscng1Qtuuj
cCZwO5/8fWET7BtniznhDgpCsOrBsiU/H/RQpMeBS6YxKRuw8rha6QEN1ZqW5i+lXnwbDd8BjfOC
XXxg9ymzUxeX0dpLGAYHdZ9frfFk97+VrKcvK3IPxBexllsaU5k43DQ10c2yEfKiMqbnaE3BLaTc
djUVaf1Rq+Ynboj8J8zI4ejjhT/VXtyeckuOKwOTLot9FICihNdxNvAjEWKZ3GHpwZvZP/cIdlN+
CMuQW9OnP8yD9ZCrgcibRqjeDkeqmSwSGlpRw/AhsL8O54OgGJg1W4764zh1gZfawz8GgIcbhppb
stslIMTa3YcGXnvPweivNmomXYsQZt/gs+CW1ODSA0pPT4fwH1CZCERA+aBauowfido2tnL2Mm9e
OfOG6DfJA4M/btIqZUFm+ttydicIPiUnx0sIxQGpaWMS78S57XON73Ymd5KVqcuAIRpZ7ImeafDF
jPirLMCBX83kjbmDTtD0uZxsag+rTJFULEmyeBSh+ej62FAyfZ0YHdLQ3HxFZPy7H+vZw6cV0B+I
YwMzpjFEc4aVTMR2iqV5S1zuHgNLzyZK6k3XqWqfUaJ0bA2CpZDcM/LAlE10tpXsaOJhWdJfqDhi
T504m57AwMLg0X7vyWwwEurzfd6VwSkgqx/SPcMVSFgkz5W9prYEMvLcuwNw6Pl48Y2UYFdjyjUw
2XgV11VwrcxQP5Sk7vZPCLwev9Wppa/bPPnTVkCRn/dik1AAE0jai6eqPrgRI4t5BcxjrCBhzhxR
GROoIn0qNyCMUoyZWGJ9OB4T3UbHxvF35rOcEP8yvU/zelgZI9xy5ys3OopBPfPs1Zp5NkVAK1Dm
X9ysB2FZt4fCcJtz3Wredc6elD6WVRGoW9cU2qEsfmVD5ty9BP+Aav9UwQwV8WF8VQM+77Ly6cFi
DLs1RU70YWwXlUd+TkTxsB/V7MDoUYGwgMTrct4PCqYpYxc7x+eLHoTWJvaIKpkksV8ijziBXobO
JpW+3IQNZFZtiJtjYhJwjWKsZk8hp+LN9WR2MOLkkWTE0jBkTLiaxrRayWpIzlpEizLWjzOXxWuY
+FSC+3r82nuzkpD2VAjNlZhEWPOVjFme0wm37WD2XI9GZJ9jwPihTwdEZmfi7NcDszgLpMBKCRCE
riUYXINrfu/KV6GDFnkWHE/SINKVFyAL8bdux95/hcKR4P+bzgnlqve0Jp2rV1gi05IwgN78pKFa
+6FPzTaz4uyexuY9H2xvh4selPDkFa8lo8Ci8dXSFnm6oyAyeJCWnoMA6fG5IfCIkvAUYFVJwEdh
AjvjS0xYYkcyA1FAijjV3UPsN9fnw0oiix1Kd7wZnTLePBPoDC6h0R2KT7NMD8/yHC1BXI665lg1
Y3LKC/UxFvX3Pk9svrZtrTyr83ZBjhmxsN0epqeUm8JrX8jcp6vM1mBCOPFIlWf5qGpV7sUc4G9M
ApwBELrD7Xm3TBG1Mx48yr0Wd7u6wGOiBSG1sZ4DwGJeKqnl+F3n1qVIUg4sMRBYAikPixazxi33
uH/Lf9yZhHRLRktn7xGTbVBzBWJsNSTgpIL0CB/33gd0atCxu2Q7HR4KJzfvA8BwDKvkwxLt2lg4
CHwD1SzOlzyEFV9Zb5YuhgSfuirqJcBqdykkH9hkbMTH7HuL1MXzX+Y7f24GTkTRHyqWGph6Ny08
idKIzkpgljKyLtu6gU0tYENWyoyRoN0u147jW1NqhLpILU0jaIFgPBJ3cufGo5Z1lPAchFNOJjb8
WZdKFceLw2CRMTtbuC6TZ8cL9W8xrWrRAC6ybei11KrkSPCiPcFBBTbj2ue8KLch5esHSJrB0Z2t
s3pUncNAS4+aka6QLAacpDm9KdX789nfxDUgSzyDhuZustL1NlUifrNRru6dd6t6tJSpZtsstGKC
GwivTBN1xVadzRLIfe3C2ZTzbPz63NzhJiYvZ/lYnemUYIC0atTQXBq7Uvu0ilv6JGpx7F3G8k6f
DiQTs3FDhIy/ZGLPKGemu/eevOgy873wYk3ajoKln3HVujc1ukeSrAO5wojEAFY7sC1ikU+z9BZX
zpYs7RFtfZ55F4dUE/ESoPCwM3TtZ2oWnzne0JNbVc0hwqLo5JgkuPn8TdEP48POGEdY9HBHAOu3
UVkfnt0RcU01HpDn7uESKcIG1J16qi0eOU+30ErM1ZSQLSpneHdA5uscM3htnZQjALV1KHjdpZqN
Xd7M66BofGBvy5l7D0/gBCTLWGQBzROcWMfr8wWCyHg13Q/eL42K2ZzEph6MJ2M+ID9PyTC20F7p
96CK0e+46ToutN6b9pMb++CqlHY0RWrsVUb8soZpnzm+uRVB/CojhtF4eA0uuNggcDsBGcC6nsIK
G4uVksAQ08AYF/7oyGsc6eT/ksnAoibw7WneLZqf8m1KO12VWWxSiCOyzTMvadXpF192Pc4V6v8A
3O1Z2529r7M/CG0f4tdc78nA4802TH8tW+jejlH7N80GXt9X/VmgfAbUUL64kAiIu4Yv+ZC+13lH
OHBet8ZgvBTGVO1Krnauapu69SB5xzkZblHl/FPLPh98DinhlXLlVtTmx782TRqZGGw81s+GbQSb
2LH/oEbx1ewuSdYa91aG7mbwbHvp63q7981WXwyWwnWtewh10s0OsBFRMtv188BiAj1uJU0COEZt
TLA/qfO4ca6WN9tOq03AzGk5NDTr5VyXmDP9II1+OUnzIQrv7uhDfZrGMmKdti0EBKmd0p7Di1lD
q4Oa3x6V3aebYSSHLY1KnVJp1dDFMDxbNnqJrLWXRFV/phFlTExlhohAF+1Sa6O3lg0pypePQAoH
UzlB+ApZBtus24tVrSzrgKy6ZtSQHxrN9pZaJh1oVHVynEulCKkQLcoplIshgm+VSba3wNG19fuU
7IwY++XICOYQDGWytTsr40m/RG9nJi9z0mRG1aypJ9f13rlrTaXhbvKbfcbDrtWaV9MuOH34fzKv
fhGcYjZ8FX1YNkEaoJLQkmCqaQss1Dz6m1BbRXbkvE6qNdZagggSJnUFNvjQtEXxUQAS4Pt0dkpV
J0dzOrpQYv0SaiWWfyWv4Bi192oulrZ6NEZ3LvDq4exLFUVbkCf9IjFBOCSeRWuF9jV5GaQpMe2D
7DFpUFCozMI858lTKwxiV9hzV7VAI4sH7U73R36ZBBXexkBdll3RLErudeHrARdRSIw0yW7PvUY7
VtgvlDfdYOdjd5j5WPhIVobmRC99d+0DSRUD5c2/X0Boppw0hbMQ7TwHoxsidMLvFN1220yJd3sy
FbUwUAMCbfZPZRS1CdVuBw5WW5U4P6owvRUi3Phmqe2zlmNXSxQC36VesrlWONCYraH/TyMTH1Uf
abmC6MAREVOnhPtYxFRqMNsO8UsvI6bq21AW8HqwvW874k9Tdxihi2gF0loC5oEs1HQ1p4F0nHAi
0mcNGkmHRZ4gVnBp2vxKUnLj02ly1/0+Wip643PNXNe1Y5OdsbZB6XCZGROPyzILt2Zf5rsIeCV2
YjzjdQSfEsKktg7HgacvC9KudfJ+waZ8T1op3nd98w7Nc3op7WHlA5vHa/W9NdrHgOdpkVVjuwfy
3G4MKjF3QUqZcYWnKTSx5QRF+E1zsdwBn6H7dp4EmXJo132M+qWL0VkUXszpz0+OfWxtJxuofGBw
2mJzZW1/VzlRkJp9Ovw9b9oEECiw2WYQJ7DpH4mST+uCJMXSV8wOe07oR19WL1KOzl7XDI23Of6u
lFOv886O12iH8AMzpcPvSJJVldpon5H7EsNlWcreIzBr4T9MIhAQfeLK09BQ6BDMqr4yNIs4NvSN
iAj5ypkGYOrxbIm3/GQzTJm3jZjgUqXo3J1IPxZEPNOmeoPnHZJHJkEAiTY/hnrWrysHox+GzPrS
lJT1+GBslirqI65Yir6GEmJODA0bv7nGWRLuDOXEf99RDvlFnyCFj4VeHSs33MM7ptKq0vV7UVZ7
jPkrpP0Ez1RondK2YvAbnmpOvbTe4DkjKAs10/8QoQ8Tzoe6F9mop2G8JzpIDsVwd5rqPnudA1qc
efeGbfGrfPq+HedhDO9k2opTSliYlEj3y8goA8ORn69at61XaEHDwS3eWtH564oLYqNUH25j/B3X
qJavIrJ+YwK2DpPX7oPcN7nTfJInhY9M7evsdPrGBSbgDuQT2QclIFq2CcdDWCZZvw9Vre8JA/x6
lgL6hFwJ3EWHKCh/06n2u8uDu1GEyQwzeGk4JG4rv5moJQAE21r9xXcr81g31bbLR+q+BcPCtpC3
uclY7y5ukbyXSFicVMIe31Q2rXhD+8OgxdpeXGRT/woIOxy6riHNI3r/JVNg5K0y3lRKJ4Gdhc0u
dDxC1N7qqTroLTM4qQSrtNUf87DS9hUw0bqThMZ6mopsf6CKJsCvOFQVBMhK7g0xJ9TKEoBTZdpI
/9rOYAg24lU1dYDEyVc19O3GtGA1mw18ADvpaQgn53mvWiplfHwGC+Sw5qXF8WtGDRZ1Ux9OGIgZ
eEBvsy3tuyBlEcZ5dS9Qgxc10v3aaBJih8zRD3pCY+ikhfA0HBzaqdeNN0FnLfbsqdsVFDAiSQcU
R1epAXKqM82NlPlXbmNP9yld8mwfmXwMvAunkn6ZSQIyiCHxucF9DqO1Pkb4VJeKNNmsU61MXzbb
yRuqHeNMZAsNha/rrhmTxAOxeXsheKoL6fpM/1qOXAZeYuagJYeU2L6HzqGXrX3FT0QsmdghJL1a
rJVl4zQoSNpJoJG4Rz+7LErPZYhHQ0t53LMKnbR+DK+GkV1tszBe+tj9Q0K1XZZjyGw4TmjA8Ri1
xYXRHQ3XDdnB5TkqCNE337e7c66ab0MduCdZiQ93oIJN2SyDIAGqHdXBhywvhktUkQTDZLjHeve7
Ae7KOBA8j5PUcv/ciwQOZ46/nzyiQSHE19ohetPwRyK66Z+qgnHfGt7AO+PSQhL1J959LMGoUFs6
1stZ+/+wEp2N51QQqO6s8jClcBlAQrIRqSg70REC05FytTHFrSj6/pU/BBpdO4q1XRvaYWKkulAi
Hw91HW9Mm2N/GrCz9wkVPLWZyo8w7sdFsC0ywn0smjHFcKQggCCnTjzTGQEcSQq+SH5Q5IIvGkSn
Q2a58vuKR8Cr7sjiM1B5tZ3QtFZOlJvbhOztGiGvfgkJcJCJOfkJ9UthRJrSKKIXsjg2NQal2E0g
5eivjIJ7zChX1vp0zzw8iPOZqYrGfEn1CE9nw8C13XfWJaRmBiZj9jal+kbSarVgxt7Bx+/ulU3/
QGVh9405Yd6eu5aEQpp+CNUxJiZMLX2s7UKtp9ZKAmVKzPiMaFffcVa4QBjsfWqZ3utcIjjG98iX
H6QJ+0vczARfL6mvwRRdiyYVa6MzgkuQs1RGCgBWELhq33l2cfIGs2KkQ1rBIDbQdrmx8UN5p/1D
W+OzIC6lE0j2ObRt6Rwz+UEEpz4f3Gugk06iDL7fMj2V1zD+7HxrJOrf/jAiMB6TQbl1aqic0pGV
yNoXS+uqe9yA8iiKQ5yE1DYLZWB/SDyOSPY3C0nuRtFtZR2JaaVrm5kco5q8ubnluk2LRzP/OU5g
mfBnXJ653iTwakXtWUoxEu9wElxqGVUWHll3L2CcPrbOdHCHKNoldoWU4bHMIJHTWfeaGR3iwAD1
w2B/OS262Rrf5uk1CWFn1QU7I3xs0brIC2tX1aV+9R0EOa+o8E524xfC5EnkH8rsUtiC/k2O3YSX
ln5gONAiCr6e7a51w+PC1H8ZlBxtfBEYZ5218+xANKR3h7NFMIozBU9k/II2R7FwrHe37HSs4RDB
mdLCCQvit4428FXpt8OWN4bUzmzJafkxrQn+0gPZaAgMcQ3tlwYlsu/NcE2HdM0oIWBVzPCNKLJg
FkEQF7Pxhqc8PPDCC7CiR9FxqlDNe+uYavC9i6oYacMdT1VptBett6Gee/I8uAFS8RTtprmTSDTQ
cGAKq01caNEpqMHS12H/p9Pi/qU13V0YJNk+bg2M4Lb708FN9eoHU7ryg4EObPDEWew+xMTIwbfs
6WBLoiOmNvY/t09BjixSuEKCN9BcMFIJlUOc6egZfI6Xas3ucNdoqI46yFldh15VqHEvO1ScuMTb
DYYm3RhogAt70jyeY/9F2ZntRo6kWfpVBnXPgpE04wJM9oXvu9xdUmw3RGzJfd/59P2RyqpB1sWg
u4AipFBEpMJFN5r955zv1JCKW6di+S7zIxptf0wzWqJ7O8/4fmhGdWddv+keTvhWgAE4Cbv9NXqj
/ppBSl7VcfecO7lfNEgCay0iTdGnlnaOTX+4QMi6WdircQKkAKJAWZ2dxMCdAmVRbWn0rIlzF/1t
EIJ5gFk+qIyj/6XSXmyef+yozWDjDVb1NSPYcA4TcSyALt95jN5LD50yozWdogM2fSwupJhaSrFi
FKLbmNQgMGZ1oH+0Q+WeTKsFqGnn+kp0BfMlnUM95HhjT6PmeFYmVcSJyw2i6Xa2x4Vb7WD/MfFp
YeuSGLdui6RTN5lGdg8Rt5HNKfWSktiHi22qnXuUDecXYbvuBlR8k9LeeisyK6VhZZZaMez9OczD
XnqLnTNGxvgQ9fl1ubmmD+cSqSBXM8xLCTFrrQdI0XJ+ClMdPT+xtOJrOYXm0TLS/Gb23fswuNpO
TqN1qpkjgmtGKhjM5tqFOQcLhPP82FQNKV+J9kgAKXj1uzi9uS0TCnvCyklLvHOiwG9c01hjrjut
rS62lMk5rxn+2jX1auRbqhLIVYh7ZY1gqF0BRdIx3IfEwoa+e43rGjMMu5S5Q1qNOuNZA4DJMrZU
Gb9Umekh0SsoUfP4Q+uJ43KP+OzUE3UbZzC2lYM3cXlC3pIlFoe7sERSvISFZPBEVmULEpCzAAfZ
WhMglIwWUFDSW1dOIccmCsW5lvoPE360OSScFL08O6ZBjcujpynXaeXJ1eJoF3hTchhchwS/Rluo
rIejzEK6nyY8ioOA71lmgfW5sv3XSQHHJ2U67pNQsFcd7V3uKmChGmUHhIZ2bmP88hls9CsfkNEy
TyZpluCFFmLX07a1ts05e9eb443UDCDy0KcUJCrvTj1IamX7+tCwmK6TtndPdVpfyOMAp1T5W4Hy
m/ilPDOQmeX0lJNNu44AHz2KSe+IDkTnhMXk3HdufHZEaa+9TE3XeoRL1abxg16GM+xMDBFRu+sj
86EPzuce58bnQA/8k4V9A7kfjGPpwC0Bm1PtZDSkzMPIylGMke3SJnsamQBPlgfgVdI2uSNdNHs3
GeRecvefsSrwXbT0Odo1+5a6jfY0bZFHiV0woW7Z8Fr5X1qLg5LdqGg7pPnOtIq9LtUpY5p5VQPm
EsT+/Kjbo1yVFjaW4rM2ULwdjkF+i8pX0B3xs7eHw8SgdIcxTdIukvg7g+VoryOo81OAZN27hwZO
ysEtEXhVY9CiPt+LbhuTOlLgF9t5g215fbEx49A4kWXd95oefIzMUcigbLq8zjr/8V0wYDjLtKrc
Gxb6+yRvnanfWxqSL3Dgq21aZjGeJAtUN/+SYOCZUILjmJ8ZPqiezUCfNLdDcpazq84wunavkRTc
jQE/Q3iJ7s2Kq0+4vKHwzcdPsyUJJiRvoArnx8e35DLkB0tD/Sa2ACeHMlx3+8i38Vh3PMIuYVxv
swNDmnDNcBistePnZxHhcFi2gEoxNwK1zHxmqte5rtN0wwzWBNm6QdaxsK9M1nGa77YowQgRFY+m
moYtFaTzEbAmIX6xuri/6J4Vg7VBSrT94vPgDXfyycF9rGcDOIIlOzj12mTsPXzGn0aU4MnrGSoP
GlwR2zNvtOC6Bc9OkmZnBXRnZYWwt0obBKGptfqj5QgZofCBgYzzTSbzkSdsVq6d2fxQsU3YmyGP
nxG+vB4ToCtE+WfF7URUqEU6L3xjl1A9zK09XqSpMJxE8b1glP3SBeSvc/aChOh+safwb8sFXcPZ
Ko0XaF3CdNuPmaNdsUuVl6pdZyZUqSZRr2y8dqoe3Xuf63tDL7ttDDqCCDo2CUj94bnOfO2e+2Jc
K9x5e6FluJhnSTXifj77wh82Y4EHCt5B9LRsfBkRHZNbVcx2PzyLVhw8BmjylscgTk8SDGw8Z78x
VsbGN65Tu/DuZW78UjV79cYxtXXJqHXl1F55A0LLCyS77x8NhtQ5n7ASemfgEOAe0J72WnhZuusy
5X3WAtO4svOlMMIpf3p4dXe+kQcg2VrmIiz/ayUK/Epl2TGUph90Uibe8nieHXNsULz8pyS1gYNM
DMkmvzrz27M9nOafNJWm52G+lEbyrW7yFp8l+dVKtZhrhHtUego2mKrGFWVN3qENxHA3crzNTtzH
q+EBncY7M2iCHKwZGmA8Wx5QBcWtDXk3LjMnI2bqrOmZu4tK889BK36BfxBbB8vFNmh16wKhE1CQ
Vxaz47UBA5e/1oatz0m84RcY5IBgqcfsbGzQHVLHlqtQyB7+GALXNF/C2eullcVT54iJAX8STLRC
/3PKnIBk/g1/Hsn3kPzA5LTjrmHseqTNbHrYEYnyLOIxIp3PoxwDhC06cb+AY1HXwvulZ751lRWL
gzFfWlPmE/b34C3yO+fQ0Ce7B3oOVubfNbtaTGe7KcSLD8jlJQC3yY4s6w+LcTFkNLqSsnePOEeq
nUkXNfcJ62hY6QyVSoSUpHPwO6s5lra8gg54OyOsMGBnI/5AmT8oJGWUFLwGiq05fXPYbOVNWW1w
aFqArSHDBl3zh08W04u125jBWVYtlDbddPfmWDUHCgJIMBc91olBntrJTve+QGyHwcZsx8nfUc+G
/agrKP9ESEioG98SIJVh5XiHwSrSA4BZeKIdTaPt+Bmj3Q9ycApHjiEfron8KqrW3lLsOl6TBufy
CBMb8CKHZB7z77WJQyNDktmiQFv7Thp7A2MXlj4lH2nPAEJmwx4EerrvDAnfdcjG01Qy+9aLlOCI
WyLNlz1zNVbHe6zYfBLZs9dDT6h7YH5+gBo5L0RudiERwLjEnebGZ6u/drp6tH7ymky+fmw0wAIs
xfk+wjCHsSUYV3nT6y+iJ6hJ69T7ZKsXS6UmGlUzHDUykKuqqjCEdSBaJmlS8/HNkmZ+jJjjQT15
Y5ep7/HyxPs2TE38WngZ2qmigIqjAe9ZfVrZhvBubdlj06mC8KxG+ZUiBu2dkW6wG2NSr55Q5wCg
w4VAf7IdRlhDUB76n4Vy7Au89H496zLbwu5+92H7rS/pb0XmguM610uyk9jAuGHI0artcu4uXQ1M
7zgOp6RW30nnwzAAIPJ1og6X2WWJy0p5d8PN9pVKvtu0/ax0iyrKPjReUDvHZzK5lHtl+aFueQ57
MuxfG1/9OWm2+UolI/QNJf9M43cijc0FAL+3zQ3rtUElimi6vveRY7y41ySx6DbhCLdL5uU5CSyP
TM9vBzBjKMSWG8gFb8Qhl953Z53H1oDfx4IAUwnzODLnnptPV0BSrTdn0koohwZ9lUGTnEjSdDtG
PVCZtUphRR9/IB7QXYOQvxoGHBu6OzgHI8LiOHuTZZkcOnYORlxCfwycfW1pjN6rITtGjgO7YhjC
feuhHlYDegbP8GGH4jl3uXjjsfan+wDi5cXCvkRjCvM5zj7Dtihj/alhZKNLqAs4bhiYd7+25eze
dGlralxNe4R5+2amau5wIxkb+Jm9z2kH5qBNq3g2vgeqrLhVp+k0BQUDVsd7kOt6j6dY31CwDQJU
S6wnXfbo5n3yNrCbOAfAQ9J69LZu4IkbuGJjvVhwEnxUN3L88h2lUJ2zkJ1o1Iw3/s+Zx+nfvR4m
SJdqdEDOxvWxqc5qYuedjk24dTmxgzBYvI5W3V+st07m6SXg0H7pGsRDf4go+whJYphDV0Ko6/IZ
1i5uus3SjJR9oVHXv4HLvYWOO+3BFTgbhptYDpzEoiHEoCpquVHriewI6uwJeBPtCz4jd9EDBk99
sg45evf54+zlsGTEIUg0FExvE8UaP9NBly9ujw2B/0Y0h3OtA9TqF6/qnUuqx/VeGysLKC5ETSl8
TucqHu/LSTgk885M5Z2fUH5OG+NQSSAEGI/hztOrueomEhJTPA9n49Z9sUztkI60f1Z0rEKfYeCe
kN1eVTFnpbmwe7lg2bN3VgE0xPZynTqXZgjPmM6w2Qz9qeRwNEn30HdB+YK/IKAOw/1WylB7ZrH/
BuqnP2ldXcPmZi3oG7xogTDe8ZE3a8MqvwvmJNvIcLQ3toLi6FL6QKALJlkinXSbNgP4RpUfM7P+
AVs5fkp4xmu3zcTGnuyOFcPWTtV8yXwQPR24oCNVjGs24f7rx+M3fVkMyInDvfAxJNURrjS/7V4N
ErI05lIRr7dsrH3A4Ku6xhDcK9i/i2IjJv9mVsI7ZQ4xd9zkx7CBISM0v9riflKnhlopaqbj9mD4
WwiUezl70hocYsuxss/jfRhiSfdNJz0sH2Vk+A9ZT+FSWxgYZYaSeUrWFp89dvME3JuS+Sn72qk7
uhUF3a4VfhqF5uw1Gm6xXGjUgStmKVXZNtdmvpjcZOd57Fb4ze8RGvXOHFtMBf+++JYpzjFAzJ0d
0iS5zBmqmBq1jw+Xz7FK9ITEw8cIzn8jMS3cQ92vXmLCLIWTjTerKTac4tQh7etvlvjRxXr4vbcq
eTaKXKzskrmGaZWc/L3+c+GX2ITaAiUdPTkH9fJxYou7cqYK8c8qBlZTVh9sNRWuaKOzrZOVNfap
a0y0WYecf1e1RFhdlcYs1pg0NMVZn1XL3th9QVlDEnRX36XBrC+hOvGsQPADV3IL2+Q90evsnkR0
x7VIEn9lXtgmsCi4b/hRrNLyDqob94HRQTSYLyRxaiKBvdpmaRUdKK9u9y7bk+M4m1FD6Zg7zHi/
dI3hBMj1reEZHIKD+msRMTYPkDZXJiEKkRWXMGI/s7gq5vGYgMt17igdcWFsvLO52KRsR76QfgLd
Ur3ZVMRAUA1gB4L5eTElZrZ+g1UcCFDqiXtfF/q9i/QNHJ1pDZgDTLscopvpO9Ft+UgDuryyetM5
Ou0VIFP5CMBhXSXE/Xj0eesyqbH5WeOT1dSpNWnaXDs5T1zNRZ8hY3kBIqCT9eRCPzTPH2HgbGCZ
KaSKqZjW1ZE3KQ9ZGu80Dkw3juQab2DF8Clx92jQlPCZQXXN+vrd58A3RgNR044xuIYhBMRN/KOx
/Svq3q7z8/rekmA+U5T9s3V5X4VGgTjv6S/dBNUi7HR3x/0X3FoKfm/GYF+Swn92rRYeE2YWr33i
Mz3T4JINEVT20sDzXs+Z2DrB2FcIy4eiwipqAorzKzfetA6OwGDevcqJ7vVUc26FR/FEnDLf/fCu
iYwkFTA3f81jovhhI144aeFTkuzT9DfP8Uw3+FFR3rUPU9z6cZc900i02ObrJ6Gf4AgzuVzlysRL
MOzrOFePEJXs6ETIAEWiuQd8t8OBELELQ3hG92C42YwV9XO6x08vUtkFmzdoZMN4DZ3oAV7PoU2F
yPUyY228SJyGJB1XSRZzfNAqD6oLVSZLuGlygv6Ou5i3xEr5VYXGqdXPBqjQqU9FQZVKW+/AJMGj
mY8neuewWZD4DRgyqmtS0EMfmNwU7DauNJnyfBnYIrDrOixmHsXABGxc6uN7tbDiWN107VP/90g8
hiO3k97Rn7Xtx0NNuQg8dQLYPWa2+uoXdL5MFWBqszVXwuEdjcUs1G11JxhMRS6Jr4SOkNcajm87
kp2wrM68NCY+3o68bWO+xyRR9nqcOhfpdA7xUMpBKu2MBqJfRMkKT+brYNucyrvooo9GTxJTkzsN
eZe8yQhs34pfYtTQAwemH0UCIlt3+5Go+RzpCnVCmNJhiypV/wbXHtX/zIGB1pSCycoS7yoc5+D5
4N9tBnaU+Pb5fiDcyB/j/FsyAkYemj013SuxKpzU4XCdqplHD+okQpU9R5gSzp0sfNZ+GjhTAZqJ
3iujObec+4hT6iefMCKifFl/8hO6h+paJ2aCk0CWzQjNysOMgXe0hytYNFenmJqrN1+qAneziinF
YqjVgZNrFLbnuoi3sOs2UuX2abkY80cxVH0eJKhMK5WH7zZU8lPR0j9fBfSFKr85BMH4O2eQCYMh
RFV1QZov7AUyjOMaHexLmCr7bsvEgoGLZzPRA0aguf8mayM/cezliILhjfKb+VadZ80OyKBsMmqK
hWgkaoJ54+cD7kkcOdF+o4sdRmjt2kQUC5mTsS9VSDeYbr+rsk8JxYpXhtJQvGycPNw51A2NbCe0
Y51WA4ohDbvlvNS6vq0/aKlwKNHtp0MTOvpKjjqMppAe4LKo0cNrqgENTnyzb8T1svcmAgir/Ek8
mCdefKM5LOlLsqHgZBDZgbjP3b0eYXicfdq3hJIjqEYTUQBWNSjsJSmiO32HU9AV92YKDlOdjOdg
3pRaVDOzMV6nuYyOmsrehaqbI6PJ8kBanS5bKv5M8ptPFVRPDaLnevGaZlVjHTE/9M/KpNLEnM46
IRV8iBBLcQnuPtai4GcuVXMnnvCznorgzFDOXwvZuXsvIHKehPVXr9AeBvrop1jY33nw2DdOnC81
5uJ1VohjF9riyXwAGs1E4qUlu9djamKRaCgwYAN3DSdyzTw/pmNKwQ6bG4aKTNR/DpWxC7T6GJS1
tscBJCG7O/Ehp7vPZl3TiVsZY0WydRCrbt8JqMpJ2BDPm+1ky9yticx87ygwSnJSX7ImSrEjtKwX
hNy3DEYImOJhPfh9zhNdEUdcdv/LTw0AULWJ3Vrum2gcnyOAvC4A3GhYWsLgontLhpyIZxvfsSIT
jcsH2iaMzDx4LHmA2bzpK6UEl8DStU+8FPluuXdoPBKT4zHyBULqIAIMVfYnnt1i15g2/tKSYd5k
dZcp1A40b09nJns/Q8i7h0KNbLHj2ruNM7un7bGbiKQOj2wm97zo9gpHYrPz69R5tHi8Z6B+zwia
wzZ088HMg9c2sEhL452J3RwpqauqZ97nvyIPj3czYLVKjY2lZ92bNcY9jjaGcEq36LOvODPK1lKr
BoblfZxX4A9XEEbzn0lmYtLMDVR0YTPjDuw/9RYcemMOFQW/fb8LCPIScim+IixkR91L86004mCX
wa/djwR+16Bwx5Po4x+allBhGQTwlTW3v7fEVx3JMUjiZqdpS2oXE5ThWmYtq24/90p4sDDqNsc2
VqX6xjXxRlkx8680IYRaOjzcy47qWaphSsph0grQmAFTjE6fpLnYI+9sbSBwFCNk7f2u1w71bA6s
ikhjE5EFJ1EgSs28Y0Y4b7HyjRuqyJcYHy7dDeGefS7mwVjq54W+MPk8IPAg3vxJb++cnVfLA7yi
Q2IttFQQpC7If1qkYolJXE09Bs6NyWQzgM6ggeVQJRSfG9mT4LPahnYdnMp5xW2d/hylzkBkBDe8
O4TRdbw7XoUEoYXR2bWi8DCE/dkpOsKzcVltYf+Rk645PdLDJtYGvXU3JLSZUBVX81iMXWlDl42I
aDpbNLjlYgg4Eqbdz/ro77Iv5NMdXfNJtdS7pCOhGC2k/KZ7GnRYCp0HAt0q8eEj1KTqmPeSJt+U
Eg74fCZgkBabgd6Phmivob2lXli/jejSU97v+lSGSOd0+Jps2y6xjuW7EKO/D0d4JHUiPgmnVvve
7oieMRWnM8VltpZrr04R1qdleioMLYM1PuTrUP8Nd3qLKNZ/0TD7bkzAjkU1SyYsEluffCPDmUYY
+1gXN2ET1tNrdiScHK9AmxW2o+7RJRrBIRwfYu954nvWPXoCRy+ZBSK4T+ExrzqETR4X26jFedum
vTypMqfWOEdyo1kAojNAsfS6XHLL/esjXfFmJdJ/SZpGkK/nZ1gnOq4SPtNVQ4dDivkmkm1zZibF
bDgS3atWx+GtrfKvRER4rP0yGmpsasmfiNgymYFRv2jWaFwwAu+g7MtXx2Hb3iYKF0ttE57snfpZ
aDWsZsj3Ze1fM55O1AxiT+eAsjJqr3kq5K7NIKGQ8BYmQzkvMCZpxhGi1jJ3FZMwXuaukrFiStDE
UA/zzso/pzxTp5x0EEFEtvuWhRM3xc5/WS4Lk3v5iCkZQSLeSHKe8y574xANfW3ENp5pDuRH/CHv
qsiHkzcmvxalRhnNr9RM5W7RZ7tZpA0NC9tQhH7GYPARAOM5mn1F7HU+SkxJTcMeta77toQLW40c
UR07+VFY5ZeYSueTnNkd4QhqO+ddeJjj+y+GxqIgA8w4vXtd/t2LE2y5OJWt85Tie5saCksx/83l
SdtkHlaphkCuKhhQCC/YiaGHjxtVB08yLTbzRp57RQCCrl4M5ayJg93d8rE3dzngkvXHsmnz7YAM
8euXukdi9IHVNCOvudvY97pNfgYINNtEVxiJ4MnnbgE0hEHwLaFrb1OTk2XfNyuvqXwunkz8iP9a
kTvYaIs1XBlGcSC0hRCVWpfWt+1DIYrvk5tsalotH8JwLi7n7V3UiOhIJ/1X6dZir2IsYeTIeGAy
XqAgptoh3iLZtOHTdt6mQde/EnFHwoZPQM8NzDzp//TqKIBCC2fSr43ytWJft/URdgE8RLjYNK1m
I40W9fHPr2W7x3SEo6JpfqZIAwU7WdOb+leoSpgQdCq+SPODJHWKaveXeWAW80V3JHj1vkQXafKF
Be6M7c5qMkk0nb3laLnlrvBztr7deFzytsAoDmPveoRIWXxhT56tRHuMcZbdqchtcTni3qVvjakl
3Ws70B4xAgFc/tkCxQLi5Zy1onjewtOjEGYYcAxxXuTuRaWd1XUVczizUannS0dBNCfzU0gqAIuL
9yBs2V1MN7ni3COLhX9zVco+3k00oW/MPqUdr6WwRk+stymn8JzbhtzKHIYmuKQfUjxi85F5YINV
RbODug+uRflj+R0wDcszvtIV5pH8WFGbngwOyznf0tFEWDp1bo4zqO6YhUv7he7B2/KmzqE1rcZY
mYdo0pGXh2TaZ803pZnxKW7oAyi7gWK+ttNARDj9i2cOf124WbJt34xYBYE/2KIEa5K440qyPdnC
aXEvS5o8jgFoYiLicx6A6zyUnBmLwvtMsO9rl5blJ2FgLmMisVc4K0lCSevWzkCZfr60zqtnVOkH
sqLBojCfNQO8//ZWJwN1XlwhpvgEMGyd5Ng4GUq8a4X6xDfkHOgDYBzLX3BePrJtfC9GHtNQMsuq
y8Ve0uVUXZnCyU5Ok8zerRnR0dMlUEahsWdcZ52WiwhMDCbm+ARcx8B7FkHh1H3v25qph8bGeaXr
st9lEQG6OTJJGfWa0pyGCmojwLqAAt6N3luDr/EyumV0sgmlf3zGVHMXFZIxBkiPd9VREqnnuFvt
OjN2tLfjUayFeRW9so/S0k+Gxrigt9xfljuRbIjb7BBJ8xuCsvnZ06jVjGuAWJgbfy+SaJk1t9Kp
x2NDD8DWzpIMgzZSaWw9CLEpDEqUlreoAgmU4o0ynRflNpQGTSO2n142OyzdCeXRLpUwWfQ1KIDl
kUhDfvZ8oKwyuQ389C6td5QV8bSQJuqNVqJVKNaMPRxXcPJUVWzsyNMRGOharEPL39Bm8xq12EuN
IPlhz5K7J3L0Vla4Wnq7mHt1hRbzFgoEm2U1yMuG21s0FK3G2sw5k4BjcVY/l6/y9+m3RS5tRwcC
mqSUVgu7iagc5l2WlI2NnrftCof5HuLvtQ/0dKd0gim+mvpHZ+ZvCsNPEcniGpu05To1BYM8RI2X
HOq784NsNxFPW30hh/YiBhySceeO39oD70jiHibOBsMcjl3MG8YJqBUSw0uCD/hqxYDDCiESqDuV
dVocVBg/2G/Po3ogEjYTHLYPVhKQ0FIAv9X8qHLEXioiJ4Pd8nVKL0J3JCI3eofKAsfpywG9TXQC
Tkoiro6OslkTKcgg2o+t7W99z/qSMJiBrkuqmvjibHG36OLu9eRF4Q45+bXzbCxGGp4LvVOaoj0s
FtV6GL/ZlF+dnJ6K0yYGEq7RZyjrdDzGfaqT76ro5FYMh1vlfCtRg/tG1Z/GlMODhwZ9KLwCBzg9
W4xJ/aNt0EW30KuwoIW7IuZnkPYeIVU7TeeoZ3uhHIDXw6FXth3iDu4Ism3S4Rlw/bzn/YN9Cs0N
/pqp/xRKVmeGSu0u0RBAtbz4zUzW3diCN11EocUe6NM35kfmyq55amI46anjNa7AIdZ9NHK8zglE
1RObew8kUDlMm8GWn2r3MxO7BjNzfaj63MYSOdjncb4sn5ox+75BMiV2yHEdXQgacIYi/QEmQX9U
FZ13Nna6SFOCSYPvvrqMWNjFqUvbqxc7CN1HbDTuI+ek53ock1yX3phg0sxH6hT4kaHL7sLJMbZ+
zgG75pSP38qg+mO+ixTVtCRdwN4mWP8JAqXgoUeGl+MEr2lvZ2aybzs2/WIy4UHMobcx4yeUpVN2
GHSKAuOB0o9wTn3jzPs8jAhaJZ6DlRiHs926QNWrdjfOa0OVTg5ZE7yXBqfflUg9ojn0c168SwQO
GUuhXfqU8zB6W+xygGtX6RSnp8UvX9gSAyPGn1BaIZrxyIvWistiHx98NpmB5WL1D5LdcpTEVDyX
B9fMvBr5JLGbbOIQ4BaqVnQRQ3UhCLOxCgDfIo/ehFDmmXTNWhQYkLE4Yq2AqOe56Bo6MP9sDhtq
9Zju3ALZu6XGbIxsfdt4bvXw5gpHaL5N2DxRX9ekTN0npKBtWBJeCu5LvL6oxbjD//iVkpSIiAAX
prbzojxvG9MefH0VvvitFE/NIGdgygrelgAIz33NpMFDNqSV9Vjg9OIZ3hvnjAHUenFu+xYhYXvU
jdvHjoZZ2ZegpbyHrQvJh2jf+LbzxdDi7RCzboPfuSbebyQGVCBvIrYogjcqkVY25RNnAzsHYxgH
LtMAbcsuSQ+xApzb2Oxf8LHEDFZzD0XITi6dGwwvWh4dK4XkuVhFeX2f/hT4exosb43uGKsyJXm9
bL5dAL4HOwP3zpk7uQbaCD240k+y822OhpnxkOjhRW+WME56A7leIxGEhLJTtikPtBGnZ9Y5bUvD
XKKiYwHnnbhkYL0N8Ys15eT6jLR+F5pojgNCKB7UqX53cAmfFG7FleWq6l0vsm+24KlnFqpa7O9r
k37GM1PWrRnXwYWSgJWJUR8beF1tfBezgyRovhlcBpdK9eWW1K9OTUGdHcCtgUHFXMTkBbnQhYzn
C3FpaB81a7JX6ZzzkoXAkhnTpVPq4d2t/GCfJC5y19AoHKdA6t0U4lURmOivVrvjmIbGWKeHzi3U
OWV/hg3CsPB+BMXNKEtStDRr30czO9J6aM4eZG3PHoEpK/FP0EfrSE9SaJNSrBOK40rRaHAEjJyU
D81BLTfCfeDN8BgsMKTwI2meqQMD5mOFl9AoiQPk4SGq0Vtqe14PYy9Y24xbR5QILMbWd1QmwiYp
/ubykNv6mchGdnR1OOG6Q2eqhUN7M8xrxXLh+/MprqR1Jp17OphVXkb0UXOOCWRIMRz0tvW8KqdO
NJeyUoFM/KjnNm+kRxGoRlwPsdZPiSE0hbWyCAKfAxW6p979nCMU35ZLUIuvEBQIifJGPpt9SMMI
iNB4VNa1m2kLRsT5tww5tVL+ym5qZPooUh5sSZbPtgJ9rO7M4295WpW3ep79OgFgWceF+k5euITC
heGPoX93875NyskfUqj2yMN+BSDmm+E5+s4xcDeYVjxcIs5vF92NwN8FOUAnM9JfzOIxpJKtNMTa
TwyINnlSf4EMxlidDLC/MtoML0o584+88B1zCB0iU0sHgG/+9seiZQuU5kRfuABCjCM2Wstub7mY
mhgOFT1TloVVacYTlIsobkW8Y8s6ZW6ZpY+hT14mVeUXnY8eyy+FtvfTMGb7geF/ooOh2S/e7hJ4
2dnX2Op2qX/8f9IFt8SpcHFgJWP0GVQE8DlG97ewjvbL5lnMII3BxcBpgutxDFyBWIo2uB5tfvb6
8HTNdcO56EdnJwcvKPSv1Ff98prizyzObm1B90I9YMTDxDp+ScCBkCxkz6L1Vyx/ySZpbXaBIy4Z
rZxrE/00p7djCL+kdYws28AnZ/O/YdcQvegDXHKzMp8JhR9PQlAuBa6axyhnbihwmQXWzLlEZs0Y
IjScbJ6UqnKqjkYp4n0zwVkXImgPfUiEgRvEfSXC3T9MNa6Lj89S9zWWZKjNlFS2qOZP48LEGsy7
dvkDU+Y6t34srssXAx3lJxXl9ygpPZCAuGddKtDGfZM7MzJsmMlG1JYEeWK8THHzfSj0rsPsgHD0
14eeA+XMZSK5/GLkjeneCIuvXuw5pygnQmAHmXuCCUGfoBuLvU6CaF+mbAVH3EK9zbHZEcTRelS1
lWVOIQCDwDww65d9H980PKq3prYrg9MmuwnNrqANRUIw4P3Xlz2hf1FtqB/k5JTICUGS3LKQs1Qu
MNAtf8Pya35oUfEZz/i81KFjhYdaudZ0oBkktwacsGUOUgpf5mX5fLlESfFiBrI9xKL4MS5AutCg
Eo8YPu40+WzZzjGKgu233PX9fDJu50vlOF8gVvjY5prkgLP+upxIVOFyLPGmvy4fp5REbz442jNA
3f+d/wXSrhca9M+cJhu8Yc1/fPpf+9/57Xv6u/6/f8Ou//3P/NcblIw8/f/+lmv4s8rr/M/mP3/X
3/5e/ut/fXeb7833v32yzdhrjI/2Nyyb34x1mn9RrOff+T/94v/5vfwt5MF+//GPn1S1N/Pf5od5
Box9+dLx1x//0CUo9X9Tsue//68vzq/EH/+4hE37PfsPnPv8Rz5w7ob1T8dUCsGY6JuyhclX+t91
88c/DPFPVzqYcCxd2QYyPJx3+MZN8Mc/lPVPKS0Q72yKhWUAq67zdvmC+U8H05YjhE4XrgXm/X+D
cjf539+A3raQUjctxc5fScdBzv8PELmj640BObDbGGjY6/hTFNTfqZADNRlIrDfg64DD+Zhf6Kv8
PnrOfog5AvCwbmdZjG2aqk6pPHQJ0qKkS9YsOKtOpLfm0D4ruG39dmzqbEzKz4tiy/QSGzhyd2N/
cqB6wQ5FAKU/o7J/TplzpGqBhAnCcH9LQ33XteVVDjbZLZuDpr6uhbPRe7lNSvlU0x0AbusOz+m/
iTqP5caRdok+ESLgzZYA6ClKFGU3CLkGCr7ggae/B/Mv7kbRMRMzLZJg1WcyT+rNGVD0PRld5K5Q
EFuzPjJtP+PeZAOQkkdPuSmNj7kcEeZrsJFz4309iHQW+Iq5Q3DyxV3w0DTtDsfccY5an0lvUIFV
jB3BBtC9oiDYyoltcKHgSP11rmxfCY2wThUvf4V4JLeh8m5d3ePBVA8ZmFmnrDaWhA4FfqUr8XgB
rSXEEUt7RKVkL+0ZcAsDJnym6Jr7uQzGQWBfx1ZsUtS3iOoxTqot7v+8eJS6B+YBYHb3VHYZIgzi
bUt7m4rxGz3vnRJwY3nZQb5qTIj8dGWBsCzyu6jfVrVxhkcdImR7mj1yJERdPOKn3GZlTuWRdw/U
FPBHUA4xYTAzrqCEmWvGBFwnvluzPvSk23KQxQuCnyIXh3rQDADeeMfzJUDxuuki8+7kHxlPTc1o
uBLoUtmdL53VB1UabYC/gqMxXd56C/ukvrW8/Clj3hflDdjiUV6sfHS3VUFfMDq/5EyESiFeDF7F
osK+s0gBVZ779C0yl7Ptpgc5uGgRhC8k64umvwO4ChOFKq5vv6vEnFA6lg9ZUgWthwXIWzwSOnO4
4RUhBdR/SX4wmpT2g550eRNW9GC12iavCKn0rk5DxIsLpifGXht1tHAALVIAAuMYFJy1qfHVWMVO
5khi+6+6zT7TqSRJbSiOjaawDgaCIFQihpho6HGzExVmj/RmkZIDTILaFs+tET84mnquWBmZJk5y
OFl4ekMC5QiAJjsTPAbCsc56TkcBWjW6D80QlFwuNojZCnrcksmdSXaNJefnWZ6TaNy6PekxtaVt
SwLru4XglDpG0vXdT6pftqzxkVxvFCW9JsYLweQvJlkvEkQu2X0Ev+r9CzrKx1EAgdoTcgRRp7AP
nihDVoQPIstPvSSqJ2++UIseKqd9dMCmtvOPmtu/lkAIXXOtwxl6wB3xXrAABFPkuffUUQDBNQdA
Bc2m04EkzOx6fRB9LxOnod9HxoECXXXnlwoBqOEw8SVWb9Pyyao0tebcHhlcXlsL1X9WhhkzGr1h
O9g21ntVEHw6xgeQhnsiAFSEup96/Yq71G/slEDc7pWZWuLXbL9SYM6K+movyqnzrhkKLWV5FI3y
l3A9S8O4VDqY9lQLyd/djOkqXbt5mo40Gk01yvNvtV8+OmwO2IT/EpswznGoCp+CnMZ2uFgReVe2
BLcpj5q5JJuh9LSgAXkFa/tXwKgB8baHA/VT2hZdAOLEylTXdW5894zmS6xxs0wAH4C+/Eh6Pwdz
qQL7gwkplXC3JxiVfJve+lj6dgd9EpYbYeyDYQ04eZA2FgnXcoB1Kz8hTWWd58bPXYQRVv4aUXbQ
s/aiml3nq0er0d7aLHsi0+vmwPQCNjbczKFh7FRtTYKBFiTPLPKYktbPWVq/zH1+I5gqNNJ8N4C+
rZrklhkTX9xir6+jkM7bNwYMv+HLVCpYEwR9S0KeIJ4ahNAaA2ADdX51ouRsVMRNRYDRjBS/YePD
X1UD8doZTYmmiFxDhD6/pcvXIFukGswC548qh2SrRGScTV8rT6zzqmMvv8v4F3iUH1eHpOWLMN/L
8d6xjYigOyuEXfXVstUN/SS18qiS6EOgO6aq5GmUhAsX0ls2KYrLhdGKxmBuk6Mu1q35mDfvqmv5
ZfqJuARtEilLOjsk+Ccrz75gbYMuftPEPZzIFmCktcN2fe4m9UNP0QCZtfWO2PUsO7RfbQPeWH9u
hqXfpWKVcXhs1uZ/rA8e2oqLYVFL0K6MAqiU58DkUXYSxAJRYvsIyDPXaVlE9xe9QN2asDkk7Rft
FHlUFdkNcxiPQQ/xUc4aWbuxr43IqhzzRoQPQffiIWbBny3u1oDMvXGm5sNwq39IR/9ip3hPx/Iv
wryID5IdVSaf1RmztpLkn1pTw2DjfTRuEd02g7QsNNkMIo9n+JR0X1Usvz0yaAInHvamQGsO7uRY
u+KwjMmEk+zDIMxNr8qT2iVBlyq7seAX9pKXETvQpMe80caNzADUUe2/nih6VyXGAvAckGUkDAUE
loh9IQKCf6qSXgSThkomP307s+PCuZ3M38X4UXc2eihE+Hi5MGQSY5qEpCqbnB3pPWNaVmnlK3G1
ujT9gQabY+hYpXhuZ98WqBfUVvnC3eR1LbhKUF/ABjFzPMcoTAiEgD8FWCJmzVC5ynmoYv6eEUHe
6DuC5Pmqbo6WA4s5bvbOhFnOHJKvQs3DWs43iWYcD/FW2PqX02ln3RzeFp3eA1nEJlOqVyXXTrhy
TrNlnk1wf60mSD0rtxymrEANw/ELTKm2FtEyWSeFeauFNS/oZEXmPQlqUMrsvW1Ox9hg21zbJjgf
L9+xAYeskJAwXR3RZANXy68YGfaDzrTaaVCmFOAXsDkPTYXCXFktkC75n3hk3CdswstfrLhHdvdZ
epggnrIjv+SyOdlFw/OL5gfuyoTXFyp5pub39SB3xme9N4tNZGFnTC0y1JM/N24PJWI1Z2T3Mt6A
4r8KhElqNDxoEnmL5DFOzYoghQrbvqLTInrnVC8+lL5+kZFxN7L+M/Ey0xflQowax2SiiBdboQzg
keapp56ljmBdt7oxNEG/+DLCFcDdSFvN2tRDpv5nu/UO4JNvdn+a1EPTvJTEamF0nUEAtHPubLJo
3hXqckVRcDXr5qwn0d5T0FtFZfqKtmWbuNZjXi8HBd299yLn7MXCJmIzTGo0MvWAC+qVsvN4mAqZ
BR1vxpLdpa0/9EX6gq1ws1j6iTX6U81F0hKADU7/UhbZURzn+FmB4SXF3rS9mzT1s0KWcB/P8bEa
MU1Xj3RoH2ZeUr9A07MppZymuKLG/2hjUBdu8ksH1x4IuQjdHiSD6dIykq6GVoaDpvqudVQHMgWR
gkwF/crWKlqYdu0uN5ywsupPvhpOk704hvXNEC5nTDgGCtZDxVzuWr2scdI0v14B8odfi1s0Zw/c
K0dXTC9eLV/szp5uw9IdkwxxplHC4xvMNDTaOig1alcm6j0KfLGRPZT2QWxL4j7JSpV7VZVgaiHd
1c5GYI8v+MAPOsgI5mI7Z8F+WqoxcmADLVdrRG8rFdrUSKoG34y6Or7nDL8bjElqVN36nN1CBGkE
PdOlNCbIAEPYl8Lv0IgplLitbtchKRmbRm9FSF5AIKf0Jyqj7yy2kFvOMMZbZUWlLycWaH7qDr9E
37hJD3XAkc/oQuKwNQidLETpt5q2Ky39wDp/Rfl7Qa+wdtCRZGj6zP6Iy9evs+hR2yeO+1L1Clm9
nQMQoP+D8+MPrS+n+UKMIF970np07zRG8dNs9aC+uJKMf5LrJsop+9YQ1oVpeE38tcWZw6ZW/7Fm
tMqaCwSt0pnUStzMCSkHU/sOe+rUvTt9eZu7FOeldRPUvHqT3B03PbMgY2mSbhfnZ1iBQtGL0lfH
fFSgP7fKIdN1roKlNQKcVnyJ4uhoqu703i1Upiye6tlYkSMdlCcGtVEeuJ29lcbwHhlsMWizFLwM
xpGKLhSDOCkWAT6SdHNXs7gE5L4rSob5Q3dUgKZs1KX7MlOTonw+lqIld5rGwiq5o4hij9ytnpCW
ikqjm7yt7r1rHfop72daGF5PIfAO7iO3e80EFdOEGyZ5FiZMFYTACiBiEiDB8hXxS0L85IJJZ45u
6hwxGu2X/Elnjr6lezuDPHonbv25hMuiudlH9hQzxwxIBn6qyQPbpFpKTNXiEogOEYG38O40zgn2
ENsmnWcZfm3XH2VTUqBEERN47XsprX3Sac5umhDjz6/6gkkv7fpQ9+wbyhHK/ARbvPOgG/KfqSrI
a/fMzUntdo7tXjgLmc3Mx2L90HnJwcyeu9WVSYl3ZxjPGrLdjRDOOyO7umyThqLekbtMyDxsmIzu
uNsm3lKSTmOdMzt+yosFa5R+IV/roCKM4DvoOCF3GcPJDSqc3eLgSmteW+Fr3t9s8QUgRfrfSH65
IbNTxAO36Ak64MJvzLMEhYR7ROck1DHFIq8LVesN5tLGoZztCzaCRcIi3Plaq46BbcRsj0QJlP44
3MEMOPZ3TjKzo8XYMOLnedB9bBhoI+d9rVEc5MPWIcuXXe6skPKQJM+VpW5GDSEkqeGx0d0it3kG
Jxn2o6BLzbAgn1jf+QulhdW90kRjYW6wav0aFhJbADxysp6SKcF3PeQ00doQRHDRKQzyQEoKME1w
HAPso/0E/b7j32a/Av3RPs3WfQb5Bc8Q6IxNB+8qVhNtoy/gAlWQ86S8YHqtN2P561hE9HjjqZD2
dSIYFOPMdZyKo9OV98KqwffC/rQq+aG1RN4lpY8J9DTg8LvOBpteG0zVBnAlz1uGBUY0fIjLAHxS
DQZoka5lPOpZhK7TMq6q213VFV7qLL91Pp9t6dyZE1nwL8Qn4+kDpJhL76lhq0+3foLFUQzdd+zC
d7IKrIFdwhoKruGR1xKosY3sqEQCZNQbfrwoGpVtZ/6k+hKgMDjkZnNnZY46fVGp+HF6zfJtqNUP
W6SB7MxAg+7gpVAkFGMvWkEDK7c5oknIB3sCXJ9tbTogeS28JVSj7ppisNFyilokct3QvRdMOyx4
eohb+EsNMOON8dEaJZmsyIVA+gLLkTdZ4E1K2OclHEJi6p4q9HybqepOkYePdSRhpsOtEJGG0EG1
RoX66FAQbBSKQabx2fuY6HdWC5Q8CjgVM6WhSpSLVWqgahNxZD6AmriNXrzB3NXTuI+JgmfBQdUP
3mAi7MKGbMFqlxWHdNXHwUVMJ9aFD8ltpLDgG+mzqzFsCyBvbVrWdAkSf2t+VL1co0Q7tVX6rY/O
M9AbHMdZiPluv2g0/gK0ttlb6IQEIcH4M1TA9RG19GI8OEu/H0SiUNj8ZVoGqQXkcFZkSDoNjNK/
NgNpw/Ow9de4ASL+8/pTa0EgCOvVSNudPXJjJURvVRIi4/zL0i6oK3dXwUbovsiJ8UditL0GiUNu
v6aLy3PMNIyxtN+bJutvQ/vG6ngQSOZ87n6G2Iz7E2Z3k/XTItELJvqzjV70d+ABtKL6oTc4IdaA
skxVvjR6JoqRrtmXzZPOqtkywqQzgaMLIgVe4e5iF+YwMt+7tiagnD5HiOgM0l/gFUC7kHoIBGkB
bCgjbv5eR5+1+lZlA8REUT5PmY7Kpgoq+P/s3aBTsanaEMYCjYbiaUtIj4vVKajilKlkAWra7F+a
AfyGNbS32KIBlFYfdpa8wNo6W618Gqa22ae6fdSEIsAATb6qVUSiZu/oQ64NOAQqHJpx5SVLRm8r
6vacR9G/6YCC6Kz0ESecqjO/y5YbDOofV+3/3BqIgUxNJEBpFkSCc2s17yrk2RKpvMId52izJMu/
rIkZ9Bngdh85lyGSPBZkjCsSzIK7Ctpop5muLq4RZJDmyZ167IXNWTx/Mb8NNV7exBNJNeu8pHP8
nSPiARJoEOuXuau0BbOicu16VCJDAtPbvZtp/lBkDnhy9TdFbsdzpGnnfIZWlGLJ6NXhNFlQ8QjA
ZDwpO/SPedhUyVFIeqVuDc2x5mvTvPERXxSmDzl57HhhsZKT/cb/txpDmRo7kehb+Du+ThgTEly/
t+fQsi4kVGNdKx+X5QIniTJCBnOyCrx/Ms7/NGmuouw41kA90GFKVmKpuVG1Z6Y17NE5N1hCh8NY
PxQgJOEvTM7CCDJmzsdVmLGmIaMUz5BNwnhdnouU7LLiimryqOfmn14Cr5yofe2MVT+paJeImbLO
Yt5oGfZCy6xZ6WNidJdtBW9S4qmbR9a9724W7RYk/xtFPzj8lVlC5KUDQdR0nrvuMLZkFroOhUsb
oiXbZw+ECFXASO2LpA/rsvrRSaF4A0ZbivQA6nqvUitKxa+JOQJcNPQvw2hsBgFnltgy2YeAP+Y2
nEHveQ40EtzBe2owvxrRWfV1WGbYVcEPkUvZYar2QF/UKPZHkeLSan2NMZpCXkCbpJsllX6P92Wy
DZ9konBEkj7F/W4hrS62cNPOQbtWIgyujPpZA8gxmKEcgRaq2EPKsBlfJRMJbjQcXDZNFhDeSfqR
qkBceMmRrNnd3ooUCCY29pKZHGU0q8W4m9XHSX3q+WuL6J0URX9imEvZHqD34bObfMv7jlJM+8Tv
xaN7XRP73Md8RcCLlhLjuxPFIbdBIy7iP7Qjpa7+krDnb0t5oTpfatTjmERV2N2pN/Nnkq+MKSjJ
u8ttEoVsvkbeFGp9dNWMf20Jc11gIXP3+OBDWoyghLkWJy+q5jx7sJkhk5t9cxuNdms79paJ/LFI
vH2evUvwtw6JWVUHn96HuJpW3+byoHQvss8ujLr2In8ULdtIwsw7e7l3arfpuKNGG8kzvBSTkznD
rid8Q80/SoDR+vSJOM3eaXF2ov5xwjIHptWYl6pkprOgY2usm+PAM1CyhygzyLSOgqhRphADhOfb
qqGjz3UeNN2wCeRoPzRbgBrAAzX1HEf1nP2YDld+XFfKKja6RGV8rxhdS0ZdZMhtYIoiAGyjMO7j
+tjODCgUFkBEP/lOEr3OUf81JGNgFzNBeo2dH3F08YyuzV5U/Iy2oPexKb5znYy9eN4PBTtskhHs
M206casItOxui0Zt17D2WNgawXUOUrC5cKduZRWNMFjMcPpZ6QIeWYRL+knuJBTdYotGaRuTkl0u
7XYiExdLHaJqtIir8jWEsBZgFzS6N+JW0AQfvWKveEx61khIJgWuz/1ZjEjqtIvd3dxPgQgxcQ8k
yFGfTttKoHJzmpSZAgsuJd4t8Dt0Jktp/oRpf+dpkNO8N62Z/azWUKF0ATYGH73yFqYomFro4Jwr
8OLBlZLdgriX/RShXHEGcYy8xpXUuE4SnQRUKrmhIWagixBtd04HskOQDL9Cjb5h9KHJaLT7AnSq
XY3yIDjiEyX7GA5spjcalCGI9PNO01qGeQ0xHZYH0Zgn29oRt+mejCZ/BcrAvpoZySYiE2XbDCzt
qa8SX5GoVSKp9WBZ4FgRpco4IK4HDMDasnfTR6ssfWuZqu8K7x9mHfCnqcXoT2HUFZU2GKdsvlcv
veWU4TCJmYAN/Y7T5hvGFumWLTpxF4MUUl0+eiFHPNJr6Uzg+6aIi6OrxOzIVjUGW/gJlc5Z4Ws9
w1C6Ryk+48h4Rlx0sArH+qsNcUm9vPlwxvwVr+cP+ZrJ0GoPaQ33xFJShQyx6m70S/rY1Hzams5b
4lmSDC3ChRS3O3tpXzxEQ0SgVcr5lusdk9uOykKJnpB0cyzqBdk/ifpZQDsPhnFwfZdRPnqOFv9s
c/FWG4joFlKVbdL7DPxZwXKbm1Td48slYUUM3xA3D1TSpNCChdp0doyUN2a3jG7OMryPqCPrOAe+
4iT6W9+SJbcykBrUspsO+zOSWlKRsW8Lo6HJdWGjyK7H9tOOdxP/m09gJJikrUhZviT63unzPbwg
QmQwQDVFj+5qmN5mTRy1BWo+EkmCSeNjdsnkANk2U9pwGX5M3QNS2WKYX7rfyC1PrZrq+LHQyXeQ
86KOej1LXoStWoFTMiOdVCp6zeau1kfj2jdqsh1nqHpd85x4dbMyDGIYQVo4LZk4plG8GxzvVzVq
CrG6IKInw4mj2sOtMIkBXmmHRDzUn4kD4EiXXLY4P++LkjrIJdcb2x7xhjp4v1Ghw5ITkscwvSsd
tRdhymFZgTSxsYc1KqjDrgeyjlvDJ6mCsrartFAXSkrS59LQiYuI9InVG4HvBGGUi1uX4SBogSlm
mtRH7a+2cClIFOBh2iDnRVKIQH/L1BHcohH9RQO/oNZW7dmwLgXtbIuvxm/7qEEkyrvE3pNT7Gnh
WQtgVJzAfZIuOgNyYCvlAekiFgPrN/cHg8st6a0bt5nR6lQsO6L4b0iLjqxKTd+6wwfinulfspwF
FCB9rooTdp8BxxUHSTqLEMk5XuKxGbd2HmMXm4dDXe5qRNU8e7lN1U0XQ5YnY6zRX1zS5tdiqVH6
oOU5DhfKZgUxzr7u0lNJgksI1VpuepNShaOXTvArLtTRH/WOcses5VHNvDPslHpv80aCaySsaTR/
lIUGGTvvFtOTOuPqwQ1K8mYCB0w1kHDJzGWKQnGLmOTAXPwb3dZnA18HOjWqPgOsptRvTb/OTIfp
jHvX3aSpmHyQymHhMbQyWBJTx+t+NRcgKD10PPNYvDZGM5HapU47T7f8xBoJ1QXtqk9b69MSPd/8
wUX7mC3Llqg/UfZMomwiM3s3ui/oEs52THyVyVmBSTEKm6J9doy64OrkQphVkqn6ukOHOxEsx8Ya
zqfGbAt6BEekWfDAD1PyIAbPeJw1JcGakQHK4I8bs3IgsMZjFhJmLgMSxgCYQcDMRwKP9NbcNkDS
0UoTopoZ9CLVqNCUW/+BHhcWluD81Yzbs4dw4BtLBa3Mtn0dfAu32LPD6zD0QfmHYISt8Bsm0uR1
8MgR0GV7UAtN9R3kqYgstY2XV3h6oh8iK4o9Crqt7ZUT3BN3Y/fyYYDzrwitPnSTjccPYia7OHIL
VC9lyEKSKKwdmtwGxp5s4N0KfPyeUdtM9t9KKKm8tVfgPCmrkRfEXr8ZnFlfb9Qvgi9ZwEQCr6r5
l3kMavrZCGuz/8ArEDJvI6P1DhrYIuUF4yRd9sGNzENitu4uXhYzHBWcz31ro1NGUmdxeENrqq2t
kSvOUzwvzlMXDf8gezZBh5B0o0udhkOrT2Na6pcaQarhID1ovS50QM3v2hEQ+jLM8zUC+8mHm92I
X0zRFxRhl72rmr5c+l7qpAvWuMjnlbUDZ2dHUsMZVdxdxl4N+9vad8tCpGPXxiEwCNAj44CJn/4M
/sjKce2nc73+sFfl42AM/2q7fQHwbG8HVREg1XVtO09WoPJc3DJiVaCxkMutFTBK1AlNqCMqv+kW
0r6I8FHAruW1M+I7Z46Xq1l7IiUY/S7prIQsQkPP4naDAE959oRGA8z2MWyB1VPeS2uHuDKgsash
prgvPbUqEwSAQXXi8IZQZhCUYwVrjAM3Q89yRXceZo39ZWR1/mRaqBuG6c+dnGvi1mcc1CyyQI6H
cCWiTbRqL1GgoV9xJ/ZSwq1OY3HtRacfMtJDwnhi+WOkOv5PqUEhEDPiiM8BGcmpUoqvSRzcjmBN
RmDsM4enKB6OtVoWh0WNa9BTjB7d0Rs2fXmWK+OBDg771HyY806lzBbU07O7xfrXhP2MOWlQbdBd
tfK1VEb5kGpfdtUY5yyzEPA7J0+ivrRN7Ll5xwYp1/yRl3KoRIEmxaYtMrt+nXViboimh57B0BWA
wtXOMQNKB52GFfc1tNweAn5HfDzQMjPUBPVv2XPpeMk9S1zq7XIlebsm/Te6knCA8IAHUSGGR2Lw
MBLj5rHfupAdfEBluUk9zO6dAd+pNRZ/nNGbN7A/wmxkP1aQbnSeUkZcbsrh8h9DMEuRxKgdoaLt
9KbWHsdEeh7RjGG8MehoYHs5DMrUdOGcRxFeY3bILQH0pIu7Q005/7+4NbP2tmMXF/tZfx6mKXnM
MqoTzsfm2JEWrgy0FsXiy3XCMcFRnnGDPOeGfc5cyZNed6/a9Jk0QPXU8c1L1Ozgts2I3Ll/KHIL
XlcywrSdC1rnHiM0YA4lVoiDYdmLSvlsDV6343Vz0va4utwecxs7xjTILT6ATmuKU+KNxG6py+Jb
w4QmSsFB03d5mOA72SgtgNFZQidsl4hs1pagwFXooSHSclzacpawL4SWXNKFb1E+IB0qI/2ulAxA
ijFfjlrcfTS4Lvx4oHYp0HUwJ68P5lAxS8xJVcltJ5gnO0Q54z1pCE3XCswJYR53xCkL8xMERdDo
rvsyyv6Bgz7jdlsaVjHwxhr0JUMNJ5kIj1ennz+0qPoyNOetEsK8QtK79kwcMhfYYCfGd0Ch0XYC
okNDzXud2syjpoEISScmFbysMdXB8XyrJ+uxbJhvIDsOpAVnQG/LdAvQHFGvxSGLxdkdDegCNVsj
O0iq5IbPLwkApmbrIN+F7aFbdu7HPVCwPuZHzki3S52a9bL020J0vqRpIhhbNEcgRe8DI/uDhayf
ZPafqcQoS1ABYqa3PNH+kUSg4YTyrYoo6NkubssMZr4SDJWmeaBf4Mpno577wj7ovaOe8hybAZc7
3jBaH+edITdCoQEiVGRU1WXUKGYslzqhSQiVqZZALvm2p59h3KYRYJEhAxD81jUqMT9jqHJK8IAH
M1tpNEgw1in2k1OmPtu46B5ss50viTxhuEkDN9a7UJkq/SmZ+cGxQM+XfXllK09SdfUX20gfPC3i
FCZtBaGTHl1HQp82DTCPr8xmplwCKQYQV5lbT2aYxJIJOF4JGMewDPDbM1T70iEDI8KQGpBZLs5e
7iTnmBL4f3/6/39GgzSdgPhFvGFnh5U2H2QLzVJqKoci7VjmSJgiGneFihOQYRwPPjCT7WCMc2iL
idgTlDhKi75KxaFmt9AqVCCdezb2xTSZYW9qwMas+atsFniHAo8IChmcesUFd2l6U1lEt2X5rsAJ
pxCeAHdJazq0tiD1nqQe1GE1mOHWoJR98Sb8rQv1NQBpc+jHg45Bw1oA5NXEYmyioc1x72gvSzpD
NM6cz7XHh+CMBNKOI2MXtzG/2IL3Oh4uhUvK1dQP8wXEPOwCYznWctKOnVNezKSbjqomz17iPjXG
5D30I6ReCyZZYAIiOmr2FHp62j/V+H1bUbL3VNlqkyfj7jp94kGKluls6OBNWTUprganwVAuQ6cC
c6K0YCO2a1ZOcUOQEWL+BGFBqQS15tq7+LrozDTcBUGcabrE0hXDYWm6wNYrxBqMXjd4M8UmbkXP
bs5Md9ItWHasEvhl7gn8NJujnWt64AJIJGcP07OxMFVXSCcOFZ1IA9qBbqtkQOANCw6twDkm3fwz
Q869T+bG3uvz3m1GyCSReZqK1GPP4pxR8u+nKkp3uXIwLEkt3qpfev+re7nC3FYdmcNISu0kesqI
mt9S2iebGobMrkxGi7V4/aqoKtbHAkkuyEZtl1FEbIZByqeI2QTlJgHrznggafR1Mhz+k6Fm4dRO
BK1a/afbUg3EyUOptntVts5rkavlpVf5Fns9w+kyFrdyepJlbG3dNFbOuuKh7qxQc87WzfQsDoX+
q5jB6EGPeCyYqDHMzrNtPGtUmCCiLV3Z2gXKyT63iWvHJ9zmyBCUgVgKQjnfl1H82SQWVhp9MSRQ
a58a9JWN8WM4nLVyFG+aYa4Gv2+ltV9HZn4SVMFlzpQfTzEeF6/O9uTq1BTm1rNJvaO6Y2h1PaYG
WL8+Uxnfk6PGOlP5J8ntZovlbqIMiBX1P64fHvJOZ2m0qvT1ORUb2zZChSPXV+D25sSwRohpHZPg
9y65AIbae9VE+vSC9DWJ46/YlFvTMzSyUsG1igwDPPXKnXhIbM5k7qTIkTd9xYHZKlTCdYegGCGK
ID/cn9/rAujmmo/RGgeq7hQjR2BOGPJNhvdtiSLIFLXiV2X7BXU0iLCWBth1GeijytzAt5Jh1azr
HbqVMsJtbPExNKazhLyNcInNaTso6gEDC/Aqw3lKk+mGSnv0Ae5sgDBEc3Od0OQa6wdD+oKDj5fg
E9Zc3L2yjPxU5wki1rNhzt2m/eNsJsx0lypBEVe80yP/tMbENTSNb3FLFF69VL9JSrDFMNB6JOVV
E716tZ+nyQ1SG1VBaiDPtkvSkxoiw2y4O0oybxMoO76uGQGjyxFMKxWhDiItsTXIdJJAk8hVtpFJ
Hz3og0ZYWe9uE9t+JbizB4JYBGQwMGEZFnON9oJ41UbnRpcITZcG9MjoPnvdfMxajNKKVn2V+JSc
3GNwVajqYWTtN9D+2GVmnuN4ejRjj72WhtXczg5lRr530dRIEJE61YkdzgKqVGmNe5mXz6WRYWcS
HqljhYm2psHPREoMvLoERcW0btnKgVQIsU7JGFbBxij9RCaAZj04Okmyb6ApBl7iQBnsABKPRNvU
el37ucUxnJAQafUIdGXDXkMh8JCBXrrNeyhfPc13YIjHUlgjE1HtteUJ1HtLbFpTcFtVJJKr6Ij7
LP9rMok/q7WWnQtHk/n7dGzSb3UGJhon2efA789yIg1RJ1S+p+DSRGNZKXfXC1ynZb5NwLbrAl1x
dZ3sKZl9e3OzupUr5n5ufcHktWrUdYIPyatKjolg85/LEQl0wS8UdfYVMA9mapb9G72kCULcMwZQ
hJwd7L6bZz7MSFNvzhoRSY905sWNG61vktBZoTzwrV4h+UxbimFfc9Nsy9iFB2EGaY40CkFdeh5S
1XkcF9Y6UDSssMLkiRKXaNm6ng4lzjFk1dIKspVuumT2M18KsOaKt0kGh0ewRJunQDhgsCIyxdvB
VYQD3Lg7syd7tuHFXFsFAfb8lk1pDZYf0JEgIp4wWsa/3QijQajyYJj6/Ag8yGzy7Ex+MJADV/sl
4nbTunBWlj4DXvTelc5VNAZHu3zpqluTAg22P2pldXy1+2gGgDZ82M2zllIecZaS++ozC5YOcaJe
Bs34q4m+NH7rhYzS1g1c+n/F+weGiTFr6HjDY+oulLfHbAVXQ6cb+TwM51/U3FyDtKjqb4oZt6zo
zOivYquX8Ga4XvV/7J3JbuxKlmV/pT6gGKCx56QGzsZ7d8klVzch1Fyx73t+fS5GBhLxsjKAzFkN
Cgg8xHvS1ZW708yOnbP32vvJxnnVtoeWvPgo145GC8ZySA+56D0LIV0dtftHGGuQAUy/5YWTc+RF
JUpRH3mBgTI7m5+7UnNk45ybqmej8B8V5aqh+4jfFa3GKVeeUBl5Qah8mAok/VXlnXJJ0qp7G6Lp
SKSLpcsPxqS8hAZjhw4zeF7o3wJXNirVL0ltYJsMbwYqgoVufDJEP0XSH6zgYehK/MVMoiZ5vyDm
zdPyybDpr+rNn6HZ5c1Lmn3L5SlmEmJrL81wHCqTUYX6UplGTe4M86IifBCp6hMZ5HAxDArUJ3VG
TiCyZxTJKkMy67Xsw13aBz4aCMAK6UmeU3dOSXerCa1EZqO6US9t2qHfxOGbiRCmhflLP9ttVMm3
LfDZ9QOEFy5dMXwDsVMhMtEHOOC5OUPe25jSNh/L82qi0JhlxJO+rpeFExJrA6ojQ/LQJVxaytEp
eSzat8L8WuTOU3o0yQ0N/yUmcSmiZSgMEqwaGsCdjJzNCvd0Ix8AcB40bfCjJwI5nLQm/7JMdTqG
A6HgXbzrZ5CCQqfnlxgfnQV1jUULoVK6EHASItmiiOgl4m3VgUAU1FbtYjEsFY+EFdPHliWkE4b1
o2akFWSay4WPeKYTpHenY5S5BP6iqtdOEV9GzZYBIWtLyeIa6nCsGmDXSf4ZIPyWujedEooAAEuJ
zoZWnqdKYF1ZZya5n6G7yFnT4Jv0nn81tA+S/NCNtQOcRbidjJPdXi7eQin7HIt5TSBxxrUs4aqs
tNkXAKODRSp30tq7XLCwBjSvsfE4UKGGzbxT2mhybEgWY6ztSK8nBLlhx1nDzpEP9RTry7hBNITt
A0kADHSOiNB+7Grsu6T78tAR4tro457YBa+0wsOEaL+byytdWsh9EB7y+aENog8i4O6WCcSMQdRm
BKI9Nc05ImWuJbyDTi+TCGQkDdNpZQrh8tROpUmvxKb+ihzBqLpDOkn3E7Hkqm5p6p1da3Ad+aMx
EXx94hm6hG6VGUdKQkLLHtMPJHIjYC0bIp6Gwu2AfZVYE6TynhsH+rfHzgKu3of7AvRWjRSfwwYE
FBVwPpgvakGdawep2+j6qWu0t3T+TorArbNsryuMFzF5B+IZFPZR1hDmztJ7OuU0Bc3zmqbIHfRN
1aNoEweR2MpRckLu6ORZ6cYzqB1JOhYorUnt9MUcMJYuwM4D/4B7ADR/AFvAd1ugW6rys5uYGnTV
vJ7kBC608ds/Gfn+YXj8X0UPCgc1Qbs6/f4vd5yGekrYhm6pKvaR9evfnzeMa+t3/+8yS5S5KoB1
MZWadllyJ2SL4JsAsRb8wjSN3zuND5/Wrx1YuNZ6OEVm6jQ2T7wM5ufvv84/LI7/PQMmDg7+959d
k1g4/8Oy+X/+pbfyL9/1r5yc/w8aMG1Mif/af7nlivHPds31u//deik07W+2bgrQ86aN9Gc1WP67
9XL9iiFsmdm4rVu2pfHB/sN6KdS/kdcsW7Zq4ts0QEf/h/mSLykqjkzbVhXLEPzjf2a+/MvDZcky
MAZ+nMw/TU1WbOWvD5fgtAP/3mbXjLMY4AjIEEdjwiML2dXCNUxjwS2UuSMTmbW8WI44mx24Z2l1
iriVIurp/V67WdpP02xw8LAm7McY40E3oGjTfszZo5tsWXt6AgC8SJhRQ+ef3ur/YoVQqPwXr4Kr
nolL1jZWyP9fX0WoUMhKpZHBwumeMXy2lXmpJMuTfwlpB/pG0Vd+clXah3OzzbCzm9beKMlLouGV
tXsJTdIgd05e/Y5w1eVzojwZ5HdXe9KwXbBnO527YioOVnIecWiN71Beg/gpZtI+IaiQqdXH4ZPe
YZYHTkSnSR0v2Po53xUM3xzkHHz6FUKns2C8tFi5RvTHRPtX62sy2E2UH4nO1F1/G8Vdrz5x8n+A
PEhFQPZfvaMPQgoCkAKMkKahHjFm7HuD2AHQgnZyIogFO4dS/ZFTE6mtdpganHrXBIkw+d3ov5sX
IiAuY23sM5rpU0LKgyztRkXaTagYi+IZZOy1nATzhmaLznC/fqs05EQAMfHVzD3F7vvUwSxVwbs0
yjmUwn1aKEcyDjhxjBwt75/etK80sXZBJX+0iMpFqh3o27pFDiqhMS+WNO9AN3O4ziby4RQGbB28
9RG92nR6IvYHMUz/GlWwS419pGiEzgS7+WaEMVJKcx/m4CG6Ap2GUUULqK8BCG69n2vzUpT5F440
cmjEKxmpfI6m+momEEYSZMtlSUJEMByiprn3WNaJC6q5+Aznqmz/5KGFTCxbh9PYFZTWfgwFUoe5
6Lb5VL0grqf5WyBV0gGsK0/SIB/U7zLSD4PAybh6nqBlkLJwMm0FgSFk3KUNcKJF4i35KSPLSyXm
jtXAohrQAHZ2d2iiwRFCfYw7qgo9zr/AR3PvsvEX0QbiYlIBg5lJ7YEYNE3FibEQQ6/c0cryTbLz
j6DU1E3yGmMzlRoG+EuSglnsB3eIwi8Ka0REafaGWPweQZzBSdF+TD3JvLUueYw1I7cBKgZjhMse
DAqLBnbyI43ZA5BBpDk0vRtET1yvRxfTBmu2MvaBvua+9HydrK5fodjXKRyfokGEbg4zbk5+wMj2
zCf006TkH7ZdEfST1pUri4d2oaKQSOTbdNK4n5icLyqccqJFmYiflkJDGCIeLQ29vu2HAwvMIBpV
ngiior4N0Q4lO5OWhB517tqiL6yLigiV5sZ+ZHWl9UQQYe4o4wKkDKYdvUNC62CveEuMnmly4ll9
G9Zrf8nNZAMD593kYRQwHTEyymnxSJooMzIrfglj6Tq0pdcilW8p1kyCONE8a3TdbVlFLR9+DYNy
zPT6lktUHiGG5lzfW+ShUz4CVaEllu3mBbBW1e3tqNmq1qsSEBgLEp1YlU1dfFXpvUHp1F9T6yVt
sIP2vZMTKhemPcJWZ+xmR0loOlXkg6gObb27Sce2Skq+Wnk9z4KKijxnOeIgb7tHjTDIcQSNllKr
1oxd2C2460/lLdK4MX5DvoD8BlmreO+aiD4nXW0u58FIH5w7T0MXrcChgk6MWdsQ/mr9T4ASv2Yu
gaqFw6BbZyR3maTPlDuQWn8lJTShQ6h99JnkqmRECEHVoXK/SJj0DbO/toSbe05yE4uHRBeou2ZC
xAaJGfrF6p6rl1UqjKw/UDbkZcCJ3wrz2BXbXv/p+2NW3Izhw5yhcD7nTBCS6JLOj2nwNKqITiM+
Yt3yU3pHYkg8YjDIysg2ZjduBu2PxNa7LMBRu9bB36iWA5r81G9F4BFy1EmVs2jDkcT4F8IoDqU1
PwWJOMfkRyjU/VF1UzfpJK5xD/hbNS7ICy4ClWxD5yhlbAy64MSa2yFrcCWIRHGJcJAxK/4AG0l8
5iqQplSdhdsDb4/sNbEm2K2boT0G13kATqjOT01g/NYtLZXoIitomusCS4TCVW8JktMSOJmSvqbx
xmLfTehwb4h/G9Nlp5as2DnRuFlAW2eWfdJ1lwi7bTflCI+Vk5IKJ9fIpYOxVwmShTO3ywQxIfqG
oeE5j4B+DcVL38uv6wtT1XQXsiKmAjJepR56Vb/AA97WMQdIMn5g3mUKJlH0IydLstc6Uo8hKmVb
Z+DC98mi8hA0cdZK3rrGLdBeU/ioWOrRaqJ3MpOQuOPgitQzMZl79Euchy6t//NiSTtFFn7SsPBm
7v9wnSH0hvtSmFhE6lvIaIIscnWi5kBfqjDxtCvlvNgSTctsR8fcHYkqmlJjb4z1res+GFp8W/h9
+0Hx+yR8F9Cr5iJHCyTDcgetGs+vk80vrhfoDFywF8+EOz3QDHZbQuU5RXA6awdg/E9pKJ5WW3TC
x2cCsQm14Jr22LkwfdolynDRbPWE63g+MRD9/8X1f49uAhLkX1fXmBHK4bPu/zPfhD/0D76J8jfd
oE62DPSlK8eE8vsfRbbxNxYKpa3Arqr+pcjW7L+hS6WS/s98E838m4ltWDY1XVHR9pj/sxJb+zu/
pCTbBIQx6BYE95qhypT6mq4ToUV38q/labWE5jI01UB1zZnTBGgDwqDeElttXCohPyflOoxJFUKS
qsYx80whcBVR32A6UdrZF1XQzM0s9LpLmeY7I9OeY+6jp7Ef3pq5pnNiLBx002LtsDgumzpsu0ur
ohif5u7ITZkStYgVN7OM8qrw89GqCNtbcl0+WIu6lbsufhbpstpHbWb6WobLcoqtvVrDoI9ofu59
s16sPUqvUwbd1FgJdrpEPkCPfM4papXe4YyQYZwk/rzByLQj3XyXp+OTKV+WvJa3sQbYuRpwL9C/
siD9I+X90+W0ldK6Tp1O3DIG75upmemvWOlxXqpdJtNyDYpHLUtemIzxQzINr2sHxK8OIR7lJPuR
5sysXBAuwnd7ekrSZqeRa9HRJCazL6Osqmmpo5cbV/doPk8B8QjiSQfHQuTce5j0P3jXfkO1/O7X
INW0Ogd2tEP3B+C8ZPPqbvjKjlk0HWu7JAgjx4tuWS+YOu5Va6KJ77/VDtvgHAk/yzrdmxtEBVWK
KGd+wIyZ0WVAYJmQ4xPHt4bkGT4hJN5h/T111i0fXWTOl6bmHIunmI4XMkKyAAYvEMrK/fVX98lU
pFyy+quizfeeUICxeukkNAEgmq6DVeKRspijme/JbHDXqBvk+VgRgKix4WXEpRuF9AGeyUAZXT1V
cXyIVdPclPFqBau0P3op8AdI0kEM0VMaZcjtZioWe4KmYRkSxLUcVWZv4EtNe4pjBgMu0dEzQT8r
4qUwtg0sG0Z2wYHLg7xTirraEGAu0YW0003To6M28avXUv+sL3P3ojXd+yKrrqk3jzFbbhZWnN0S
Tdsmc0yaLJtMAVk3W6NgaEDWOUGVeHXzY1ogZApDJHfdMAmSobnOoSDnNF5ngVXV3pkaoYTUu5gA
ofE7YDByCGvGclnEMIO5iou/+61M0WCMFoiVjnkNVq1Q5KTrxkw3DOpju47QbjeNE+jxcbZsfLAB
0U15S9uqpmSQ6OAhiMZ8PeUnLSMLl9A2lZ7QCAq5tD6sxCTwTZppdMmEQRWd7Rsl6koo6LegEZ5o
8JeGUBk2ZZreyVbDI543hOZY4bVYRbhJSDNPDWMwtznjt1zeG/C8D0WQ/YlM45HZGhF6bfRjlWW4
G5PmWkD84Wq12srRajG+xCKRam9txaBVGvlca9Q26Ft5ILinDDSJSO3ResEoFqWm3K+XERRRuhEi
TQX5Qbgaad2JkjjZXO8ydHzQUvq13441O5MNnh1069F0R4H6A0JRxkLR9o5uMYrmU3vgG/lM0uAT
9BLX0wAJzawYf+BIkLqrfCIaw1FTdXhFpuwqK3QPVEmN/FIxd1nYKGhnNWLR89cGPKGrQyZj2DdN
PfrKnvFUkwEcUaR2J9J52oUmzlOj/UIH0gNPyccDarNPwbDGMyPoPcAItotiqljjeT09mKR5DWSM
JdrUAzD1ragIaU/Vgb1MQf5pZVjYfGwDo0crnJF/QakwoLuRhqu6YL2f1c7aGmbWbeKoYWjRGceW
zqZGR/JsmoY3qUxs7eZcGz2YbjZRbZ4PShwh8p1BJ4deZyY9u4DC2x+XSLd7HlnCgeqtQRLV2PIo
xVpOVpUVrZYtJhLlgPWpsIm9mBg3kciGF9p2YwHKcRJ4mcl/JmeGLSSxuCIVgm1/nAHywB8aP+Sx
1d2aIXbV2QxezfQxF7Gy51oMVjPSGACo1i2d4+hat+SzVJY9HGbyjd1A7YmJl+VDWRCjO/CX1SG8
o5G8oTBD1ybH7wlw8o1pP2JbmPmPO4bNNlkn6be6aKe8Yk3GXIzxwbTgoVqe6bIBRpcXwwNCeHTF
CcG6qPKoW6NVDTccJKt5bQlbTzQBO5hLBsmbVP0ptdcYozTO5otekthmFYEf9vA4zQUvE6Fcga/u
VLFoGxuRMOdryEflrtBRh/0zW6/9TZNemFhT5UfKldySkzIFp2mRNa/RaHcY5dJcVlR/wqlKuItg
kC7VoGvqGoZ0CW6oRKsO8DCSrXOijT8I2PIkRriTRhiY+OmbsLI4dsPoapWIDWHk4OTKV64K3nmZ
wEt9Ej/lDGld5irgYERlWLMYqSubERt/VCv+mkOO7fQaJ0HvVRbGcWZfnMIa1qVe7vFJrUFEKS6p
xpq+Il5/E5gwkMNRZdMY/DgH1TDq8XfHgEBpsTg2BlGnc6ah4JW9qSOljwzBGTtLke20ChMSoCZh
A40pYjjOImOa3BlQiqNY+1NEJhCeTkPShQi6MpvPZcmgqGrxNg2Nz7AThm+ucvNuteJ00NOramCU
vfo/UJRuc6Pg6krzfigHydGbcGUZwJde/T5Ga9XAmUk7aLXHxbqz1SIfBctJT8KGHKSxVjVDjzxs
qh1jtqJxyeIiHIbdGI9xuo0KtgOa566SwQaOqiZx4xxAjI0qHkY5l6iU0sxNh9Wd1i2/ypydMSVw
0CqelZpgdTo2oURE8H9QMGhNb3ip0YZYDUCeVGtO3FDjEWtjbo6VrUEmwgtoCWBAQJ4zgArWwVqv
xpMsnpuk/WHiRfsl78cN+AIHgUlzMYfpGR2M2PDaVQQyYekYq7BB90Vi//STRVhvDsBDNPFXl8kf
5QD3o0mr9iFe6kMUIPZse0q0tvruY+RaZlOam6IbvwpU3Y4018xIWfmNPP3ItW7jDRHzNdd1Ht1u
ALkdgplZIsSjWQWSPMtp+EwpC2i5hA2mWonmCSLoEvGKVVpu31fjOenKmNxsFfVHeJEqDb4ErVJo
+GVTQB7Qr5WOs27hMZHyeTxXiflKgECDthYpZoZ4lWGc/gw318XM/RAVySdWkNB9QU+d8NbO+JEM
b4iVZFeJ7sO0m58ByK8TmDQYaLZWGwwJKMDQtOYxpuVYmTaj3UW+AhHbDQSLerFJdoQ1jHdWCUC3
qz0bYIi0qqZHpUfkKGa0oDgDjlNAVi/zpzSWLgxq7xPxSo60arPidqHPUrccabNj24DM0pgzSrU/
lZJEFYUgIs8wH+usS5yI88bWNwlmPjyVxqZRmcmtIReascpH26+W5ffBDkSEWPQS2LeZJotQPybr
NcOqo1lXytxEZkQTfdT9Mw7kaP6u8rOuX8vs4SvRvpLs04rexuaBPiRxEpBwwUkLh6AOp4NHoiPZ
1epPAhEZkoHnUL6rkHlx5AjDG8lcUfZrdLMFGM5Rc18oKbgCjXANZBaE5S6nqWcOhr+sSHJ+QMyU
EPNkYz4sBABLKmyhsHbU9Nbg++7kZQ+rj8ji5tJa884c9X2UDtvRfpNwa0HqTQxP5mekKCtkuq0r
fqwFO5PVNDiJ5iKPjjD5YVY8ebB8Xan9rgYak3x2c00Qt+1CCfZiYtrksN4Y4kMdtlOwNcOvpGfj
Eh+SSd3ZPto6SfOgNcryC0JTbQO3FtcaPyR5Kt300GMdGOorAy6nMRDwgUjvKrBT+b0YQvwTgNe5
nti5v8ivg0YFSr6aIUU3PikfEaRbhOmZDhZKz87xF8BhymVs0Er1e4LeNvV6PMB/z+9mb9GuBUxk
vhWrhRLxaMHUufpFPUy5rtxifDaq0Xh2Ee2ATJIAROxi7/LDjqQL70odCEqr7Itu2ccLRQVFXgTP
wMKFUcjCASy7MaSHOKH+mZ/qm7I43YP2S9J6DSiid5NvMkMhuWNj3xL5ERIj2TtZ5ME+WUIXy5xB
opnpV6bXETKnu0u/x7ABgYCdiVBqD/cgVZ9K+iHOeZtmvcvRdWL0G3wYqExu0AYpVUiTbKEBAURu
vQkdUVU6ycl6LN6gezGxGCXgP1DJSUPYzTGFXLEtF4/IzgGPfQPA9sIUxFIQKWIe85P9SAtXJ744
2RPBJlrPyi1fMve4ujfly5BRRJ4Hqk+qlQ6LDL3OgPpNnm5ldB3ns8pQOzafy+SQjwDMgAwVB2bz
jXDDgjff0aUzBUFrwGVB/QLF4jX/5GFp8DTRa39ma20yH0B9AB0x3akNcV4uvnDOd9B9hywK1lIx
7LjJ+io25PRE4OWYu8XiW8uVoIcl3CatGyrbhmMa4Gb9E8bI7/6QgYkkjoYqH1kFtlcCZsVdgn77
PgZ25nbk2SMhI9tnIbHAawygoJAQPejcnByn5lR/Kger2UhP2cNwzVBJvLOxxvoGVQVEPLRvE5J7
lu3sBNbRCB1d39E/DU2fMGobwrvsYApOS0T/GxtXOAGO5ElvE4V3y9UeUYqQpIAVxtEmb7IxJe9I
5SHr0kh2Bra7ZVdQ4+JYwPQ94+Y+6JjVBuy0dNPENhAH2WSr4v5SL7u8/h7JlXuvriDK8RhhaxoQ
3m3IeVIcKKdrGKLU7MDB6BpR4zCq2XROcOwBM8uZjXJ+F0JjT5UDj1XdfqViO45wk34qTmz2Dusx
zp7UoCO8/hdQQkPqRbJf2jc0CZtcOfDUpd1Jkye43Ey/nhSSthhUIXF6IMEL2Ev/ga4xrbkb+Tx/
LNGoe+M5w7qGpX3ygwlLhavlx6B4yAskeGTN8dsUZA/sEVEg1otxbgEonZ7yCzpM4pHm9GlBgIgw
ZURie2ScFCJlncGNeHmxZQBhX/XvGAEzlO8DeDidAodWrM+dtpMgPGxIHKIBaQByUW/W+k82+PcQ
EzhYA1yfnP2fAUEQwiWtulyV2DfpO6UznL8z9aH4YzLV1K76kE2X8CXEMvlt2we0PAkPGDHG9Inp
qxOaTUeyQHNNHOtukg7Yi+3MMfpP1rkKwG7yovagonkMacri2NzM8d4gUG/yYNSkCww7Zp/XIfVj
hqCKU3x3+Q2fFBRSJbqSkToPbl08NKFbQc6Bf0fd80brJP5l7yhfYLWHjS9TuGLgg/sHAXV0+QVV
KDotKW5uz/bCpx/vw/ZkFJcudufPGUUhGhwkQxYmYjb3qX0EjYNYmcTT2JYZvfkUGbZOZ9YBMg+b
FAds60s6KCu3Nvxxoi45Gf2JKNWyOhq0hSsee+mu2luaahSuA86S2JNtbyZK1/QjtCgZcuyHnJfN
jKo4wJ2fZD/HcbhJq2OlbEyfcEUvvYVwTC1Xmv1i2C6o3iiPFh9pE6s/lJ4qfuOZvMYOda50Bogu
Z1xDXRMzGJtFsTWUQ6oeFns7M2K19ix3ozsp4mwNu3QLc8EuXTQmAPZG6SbYq6P4xvNTQ4rvJSKn
qUonckZeFOXZMl0szUxFrH37QpimpLhqetKUrcx5EG2ZN2fgQCDC9SdOCBYpfYgUVnoHbOCgMYx6
l41L+lGriJIQmKGlggTvjLiC4Avi+ncl+SmvoWAQM0LKC1C0kPsDPiGPDwTvCLawhS2VvWwzclkL
XH2ntkf+LXsyoytMA6Pw6ay1nDFwd3LhQ/UdpU0wHlKKK9zRpQtGicZJpu1YGjO8S90Fvsqe0RuE
zhF1sRk/lF+D4qnYKB0RdOe8u0ZXWzgNTS1KXkdIDkuKSqKSXe4JOjdb08/tn252s+QJh7xdeuBB
aSeljFgBIr2m5hoqs7Ggmag7JrIYD2dCCFwTOdzixRC+WlCz16nzqIpasefkngk3hhSre8mwbVuf
tzefXCZYPqduhDj5oZF9JLq5uh1xHmol5s/NnEEQSpW9NTkExRqXGV9b6qi1l3sJL9rewkwtpdd6
8argSo4H/otFOkThMdF+hxYkzSFnLqj7kFhb8VhEXikeqdApdt0q/I61LctMmlJHKghd9QL8bsET
Z0/Lucz0Drhm7dC7iVDoumZ3kOWdXDIi3Ukcf5jPgjPagzVSPdujYkeE2r4m6alc+Lo/rEk31/Q1
kB9dspey1uuXfbG3ibktL+u10kAfb+wwTFEHDNORly1JZ1kgiTg0M9vnVk3uYD1HgCbckr5ZihWW
xNJ2stw3kosU+WrlTa+GddRqRzzzXkwNlg/HTO5IQ8sWEPf6gkTnhcMXqEWV1QXuhHiMdMduzdgw
VJ/J0w7obzU+W64SeJzYnN7jcBeSH4dnLafcREPu85L6xscuS0FT8leQE6ixArwIo2XARnrGekkD
Bfj3siXyQwcyIDaTeUZt3NLI0e6idb5o+akL934n++bMlRlw4iRA2cCGyu5E/wuW7il7pgvD7sS6
4aBlhayR2OJbNWynGC/hfK6UG1XsJjeeiMPW+X/0IvoMIN9OYOruXxlmfTUWl01nuEbj5NW0/jq6
3FF6zcr9oF8N61Rpu/pDDp9wIDMxNOq7VvmifYr4y9Prot7RHIS0G9i86Jxi3T9YxpF2DOXat6jP
0A4M+0J5RW1CGhUHtDHCxyEI+4q13/oTshPXfxR2VLHvz5WvfVCeYA4XA7AzSEGH4NCEx0Y/JctR
7Xahei64PCp7Tbrk3MppalbHUjtExG9yq6xoaYWnDHI273LmJeJJYrqv+nXp8Yzo8+tAbdQdZsnL
DZ8GO3ZHRC6j7Sw6YlsHvzIiTxXM0N9LqAaIBxseMSUbTAt04DDweFH+EXUeegCyuNSBOazLyRl/
YocAPofFV4gX3T7D6ME+yHM8oHPHGLzysfpim6c7DXziiyafKUioY8l6NNs3Klu+i18mv3FCNwgv
ZDdTN1ziaXTYEs2s9fOuQKrxJ9DwXJQXjR7saYBw5PK4Nd8UnZOYf+uYDLI4174K1gxWDkpHm7ZZ
Rk98aWVomA1MXgB+ZIuBE6ThBHMue4bxwjNutbf4c8YDhbemvgX7/gaMOYaz/hK98cOYr3cej4fx
if6TSlBOXTxr811+ofF8wPdKj44zMQmu9QU+PTpkmBjORPdTB+nsMqS9E7gL6QH7aehwySi3VZWs
B8iEk748Sg2DAXPiJngT7CGLQFydrlKLbG/CFyz70c1LsOxaCS8esXHc7gnrMzuv72JqrQbEJEoq
3rEI5mVvP+L9dwvRNZu5zc5FVrHdPygkoYf5GteKj3LNdEevD6POAICs3am/4NMKHOioXDbGGbR+
9aaOT8GyR3LNh2dr3m2afPGTvRU2EhRPOa9cspdZHJbUp3gqLPgEDmob7nHsGDnz3MznGk661vCW
xLfkPbBgNOMuh2bmjsX6ZEoE1vcb3hFogIbm6ytrHZAmg9wa61Sp7LF+YEZUbfYaOGNuW8P/vw71
2X5arPVXssgvUVBAPYwh+m4yyQUS/GR4MofXkn4jDrWdqfz2qb1VtBhOFVSH/o4mwX9R1W97It0a
MXR4AR2LclfsMGBtInFEGDdqV2u+kQcSgQJZ2veG8QSSM56oyJ2Cq0QjBfkwEdRa8WuBoq/oXtWd
hFwhcArubImJm0dnloHZYU9OHeN+xu+tNJxqq7kE6OjBtBEZQMo31gfL66d3MH4Uc+UaXvXV25dx
NJ/rZTgS97AJsH9J1yY71RQaGEsoVGNVPMpD9KgaLB8AeE/xJah6p7NSeNfL8xRAXBbBUV+ORL57
dKaJDUCFVhME01ibQe9P+tTcVKJ/+mSvs1njekejTy6R7BDhRS0Q+uUFSjwxyuF0kztka5Pt2qbZ
7fFgjy0Ye3TUiVdTUeoFbZ2GsBdPnXBbyEr/G4iWUNHp1tmwJsl3uRFY9TIrdMJ0XYI/+t5lQUGR
Y6P3Dim2Kbsbg/nCms6LYQmAalIQh9tlgw4XG1EA0T2XUMrP1TKmp1qjohkVGXtBolRbKFa/SqWa
vo372/hBd4QaR4GiO8RcmwSW6Hj6qaz8ODT9Q9kDf0miezcj/J8FFoxi/gg1DvW0kCH2m9wLyVvq
Q3ac+iPrGM2wF1LFKtW+pn9Jm38tf4z8uOpbJPWexJWyg80m8dwPi8/YyaPBpx8Xg1alOqdY7uaK
GU/8Z9BTNk09uePG1UGkR5wlCkoHJX8ylPAhlH6bpL6j3ST/6lhU/bnr33Q1f+h7eAUlmhmFzqQ8
1MSB2eaDgPZ20RR5S50ISSgqJL9PoeNpS6Jy5WHa2hX2ocoNmouBYLxMdOxGC7h+xibbfA21HWkV
yROE+Xl19BAMpFKaA97GBF2bk9vUwkDzamsCtJh+jzlcbIN3giFZ/xvh31rd322E+UwtDAa6Fu2R
Nr1nKhVTB8Ogq0kTF3q6W2rzTxpVKlp7lP19FjIvJXwQAvVmEHgAUow8TplhTl4y655UdFCJawL+
SYmkmVSwwm60rYzEPNRcubFv5mjvGSKQAWvk+0EzDaquCBd6i6+U4RH3xHnmptWgLcmHQ68kr8Is
2a8lOd8kObmgtsHYQMkBy0ODXVMpKb97XWO61FwW+71S9e+8wzQAUll1vCZNTiQN2huJwRyoB1qg
BXQ2LVA/RKr/yQoSoxva7gxtqo8lRv1T43NltluyvJR+V1fDo6qRLdAHKOkyhq7Syjhc6zVV+dLh
v+UJQrB+/nuqBKFeyCeAY9PPLiL0WkWfBIeBXrXV4l+I0hc8kPeYFIvR0nCzzwgArWlJeAJQzcyY
nOqSRCfwNC9Wim+wLDkxaJZWXU7MudFynks8zqP1MlrcFuyGZVb3+vtoRftAlb/kmGqCPJMaDNg+
RbPVS/rCCQoAtMikxY0gAW5MQ9zDBwM2+aaYUmoNIAWBQsc2ggkKfUA+WrqUw6dbKj/opmed3DRf
yeefrMkSDtP0kFim4qeCeCoI8z9pJgrfnOocfWfkD8Nc+U1J3lXe0yMoLEl3GNrfg7GxqBcDbjLi
zbR0y5UZwPjC9OZuOuV9p4ASygp/HKeTvr52c2o+lhy6fpNwFpctlw+OuXTIMeXrTxNpDaHNYV9i
xldGlIl9V7tKZCqXwJp/CbHAtZJmnMxMlY2xwKFiTowVeLMClAoE8m1mNhQDxydQrPyjle5KCbOt
Tn6Bxu8F9j3ScOocpR47u0BrHYUZwM4h2bZzCK6NMrlJrlquQPMJDRzdCzP0FlGWDV8KvnvlZ+Pw
YGXzdRpoMqUmjV4O7jgzrZ36KOLsRSqMKwF6EUZyWjTBzK80NADf7GRvhNCCOjF/4VbdjiAGeGXy
RR8QjJdzejHb6VczOTkgJYGOam/6khwb89/YO7PkyLEzS2+lN4A0zBf3Fe5w+Mx5ihcYyQhinmfs
qZ96CbWx/hBZkiJTVVKr29qs26zMpFAomSSdTgD3H875DnRlYFH1rlDyVztmUMBKP5jtZ+CRZoxK
Ip0o9auUJwl5cNTfEHkM7kLXHojZi3SmxUIAHutvgwwPVxStcyARw46nQsrnmVQW5ZbkttcgmcAn
LBEA9pLKWl7KQA2oxxAjDxOXkN2ApBuz+Fw4KfMd6EzkDvTg7toSCTiFRdS4OEnAJ6XVzi7YDEVW
9Apln6e2BsJIrZqnZS79TnVcUtgeFGMuae0Z7Bp9yt1uOTxVicpNas5A3R5vwEgwjh2LZ5JoqmM4
F89tWTIWZEzTmwRVoOxEkRdC92FwJDT16tgsNAwthmdeMnm3Ek+tIW+Qz9Vt4wgdslS+dRSvOl13
QEkAOueY1g5AttR8Jt3pZjS0t4jIKEvkxwRntTVRD+XmmtOxIXQxOUPS3I/GS2MxAW4i7MY1xGpn
chJ/jU2Ax76tpuJbnzKURLJxHJP2tkFGioezg5pXPUWp9f3dUYtvcOnYUhEpHoHgkylI06RKX6aU
lh+4xLYYUP6aFGpZyHhKTWm27bL2cX1ae5JUZkNutRpAPCqoWC2y8xh3rxwhC/En5Uc+yKdQr5Vj
jxmpCzJ+n5j14Mpxy6hsm00rdFi+Rwcc9g7gZxIg5FCcSyMW3hruq4vSswyGuJbV7Psxh5znAJFZ
0K2WWnqYbPlRdBmwbJ5kMYEj5dh8zgHR6LE50EMnD+wh78Y5/BRpiBU7Y75X6wx2xzUyoxO2WxjL
Zx4NmJfLZptHWX/QzPC50VIQCgPyVtvE/w9R+VrBCtnkA0JCkC/QW9gSLpwBs2Ohp6w+pzE4NCXC
J71mjpWHw1Xkbe8X3D6mGTUHgT+6iZv6Viu620XXt7rON7UMXfFDAKNIIgC/su0L27kDPavtY/qk
vHFoPhaA/b2Y9kMQEeiRR447wp9xub9mkzingOzK3P4WFArZVobfNdVLGC4/kFToLFhYWKCrcjDW
znVab2qIWJuFNY+tofzJOrYedfaAeoYRSYqgCUrUez6ZJjyWkbHevGusEgBZR7vB0v2cqeL7aKGo
rvhJ6s1A7Dn+dvhltmZhVRMwErvISPY5yd9b25keZchaqqv0D+KeIxek/HuNuMhrSwbVpHh7ztLS
MrXMcts8YIXO020KYturipmIdrSuoL6NvW41j2Y9hLtJKa+QH1fF+adaEP7JMT9u0Ay+mI15ihKb
VYlGbF+ndf0pB5xRc6TtraJRkFgXkMqQDK71GnsbePvJAjlppZPXSvDUO6cydL6CMLtf6uksGgfR
CdS9DeCXrRK1J02YRMwu/broRVI9RMI3mTRnLF4MK/yWFd9zG//ZlB/C+ilqy+ig1PXk6VmFMlB5
FikzSxXTMkctxzamN9yFuu34JIFZG5TnSc/oL5z2pQSJCrEiARYzoivBG7HaEEM/+zB7O9+OcbEP
41iBRtluddV4d+h7dUWLoelx7xrpqpMKnZEVyrgLx6LCpPcqtRr+7xR+r1bKvh0aKgtEswcSau4V
habmbDl4AZaUasno5G3g9LdCIvXX61dzzjSPxSidpRm8OJV9rTuVeUVCnJt8cgrGrU3XfVh3sieB
s4/b5yWyYOTMN46YmZHqkOQmnZ25muwSVNCWxRU5dW8kGvEqAsCbCeu/ttaGvbBqb0aNHBjNExzl
c1MWb2ksbkY7OiNN+l4rnTcSZZIVqM2ZxtYmk5LQGp67voTBjkd8CutXw6GaXFK922T2a2UN6HlY
mtaMb9GfgS0h9hJ8M0e3koTAYVE1hyaEKBHV9kbwdrXcekkz5qgQsQoVuEcMHIhUwgn3O8jeKnob
l1cN3pjXBoi9qvQ5Kk6lngMeU1nwCYv9f6e2FL3GobbWI75UM8AepFKgp9x0kBI3A5VrWrTQj0KM
+cqyPC7NRCqBBCBU0TwnQIRgC3pWrPcsaSvsjGTvDIYGqiSdfbU3Hvp58PMF+kELK543vn6Yp/ap
ysUx0mnZOpNlUa63O4LuDGzFZLmonqlUL/C4UPaPLRdEvvAcmYFrqfahghtkqSxXmto5YQcJWLTM
nlIyDKomOuhxpJmQMeDgyfANrdgOSZJcAfRzVkWNlyusYSxjPv6MpHZGGFoC9fV2MW2csQhkOk6G
bdtMn10tAh8ZcMHeSbKlyav2ZK20ZLRN5LURHmPnbXEMhHXQCixOCPbfl6GSWwNSRaoEB9UerJ2q
IXsP8qZBm8d7DdBD8c3Iak7zpLS7pQnOcHHqGyiUtBUGrEHHivoTKLWwpD+bkpM61cABhTilXXFv
lsvBUtrKM+d6oypjsbfHbO3DL60GXZqXh/tMVvjmcHBGPSA8Y8Rs19qEidPW7ooxFWfACkyA0/TW
7JPiMjKlc2R+TWO1PcoiRpBlj8xUSgvB/3hW6ig81j2rNsf+RIIdkqHRjPtkdk6aRhcSWTLZW2QI
MqhY4AnDCp9CCu6IR/qmMmDf51O7H4xabsLJhEnSM2jTSd27jyS9VhLF6hFJWp89heThEldPzGls
Ib63nQEedBLtodlzYFbmPeCzcY/sGFvzYEApKpSLEc5y50jGEhkZxkzyeaA4qrVXDXSdpY5sKlnS
DDmx7pWSiGODDT+LcF+k43xTrdd3zWOpKXHt8LzGY0CONzd7QrOlG/7Pb1FMstlZMetImkdjl6dn
xTAXxq8JZqqVVd+2xeRnrfZtrIg8qtr6qwumewSaFs81jqXEwpimVeDH46wE+LWwx9LqLOau5GGl
2yuFkc9ko4OaTG28QW3hw+XTMZ3J9SlEc+BZWZ/sXm7DHg5zAWt9W4mKUicT6d4enPc6IE5lmJJg
F1doAccQE1ISW5tFEx0n8zichT7sQ7ugP1GwjoxjfUGZrTOU6cqDMaTvTs74NtVAt6gEfamr52uF
/pZlcA2thVVkCkRULxNUGKu5KeKpJ/LoMCZjdijXfmxYJbhzBzguqL8pE8KHGYYh+sSZekQPYDqN
kG9GsOcrmWQbt6DMraooPGV2EPCC9d0WE2s0OzbFo8X4IBeSwCmze297bNlj4Nu9Yr/bBuOIQjff
DeQIeYNmrIWicuPgoz9VIZijkDnfgCXwNGQtijXIubuS8RLpz2yRJUWpYMQ78BX2WUuSxrg4/LPY
eJwndXiIi2mPTp+qFeYVt079JXDeN6340lGk781ur+aEoxhJ92Er8kXmzAkz3ZnRVRuPQ218jsho
0xF4qamKkzWFsABDE1l1fORNRF9Ql45bO+NjUxAtgwDrpkckoIYJepJufG3qufB0ERMQYAqwuUTk
pNQqaI2wNDXpeQjS2SW+nqhBY/myHcBRoKZS5o0UTmVffkUBLeLMQ28XtgczVl7M1iQ4CCUhHEPH
Wzpebw3fB4Mn+v9B9vuuIYMNJJVB7b8x7PIoSRBmWMBADK4E1F7zWAE+8bMxrPcxpXtkC1jxvOBg
WUasn+iThGg+24iPgRBlzpFMFPhREeFk79dGRi22bWHuRMpOW2UEErb6USpMmsNRkb4SiBMNcuMu
xkmY8byTeU4kgGRDkkwQEAINCI/egusVC1tePe5YoSMV7gCQL2ytbVkON044sUJhsdqYXFoyYLZR
BFyOVvbSBtm+Bx+k9nD54ExsM4UNAUFht4uC8owwgBebWQWllr13IFtoESe3zV4s6NpgH9vvlrq+
aWUFhDcMzmre/7BjNTuAlK8haCjBTLMStDcYr+YbckXJnApU0ASCuemcxYpnMzxEuEL+YkmdxrDf
WdPA0/6c1fWu7mEpShST5HfU+1qpDqHTWTtTEVx9SM/SAk13a0eHjtGeYD24OH29t9ZAsVrNFs8m
htldAgekLO2Jh9RsZ4VEZ8ajyQQD6pjX1UvN2jBzA3tajkX4o2/D/JnDzNfIjnNFYa/aQ7XAeRyf
9ay09lnEPlKQolAkNtesGO8GbXos4iW8k85wx5dGJazpIQu89oVzP3zsmZIHgiaj3xYyDHz8AoDc
1oBHcryR9UfTwi5DJR5PDTK/anlIdGp8aOaBaItyhw2huBWVwtWOwFMR/auEJ8NyPSTv0WSLVwfK
4Gpm+zJGzMtTRI60cZW5XZIO+9TIvCBosG6JCgkcxgFqQ9g8LBNI9oIrSow97Wj0FgvAf1Ag3qOe
y1QdqsDNDJMcGIIplo5WQzW8WqeYdEqJkkDzyQ+zkYtwSgQxhYPVcGHEMJgGMd4nBCPhQlfvq5pG
vYunk1K15CAhqCuyqSUJD3AsdqF9G1huV85EM5b5fSMCk/Ej4lVrnl5Ers0+qwP1CbuvvWLjYhSJ
zeLbBijHhS0AEQDYPRTEwIQbtYfMYasQSUwv6L+D/43A6/8T3sL/gygFzSRL+j93e53jH59R96No
ux/xnzKw+bwf72tsNdYtQ9dIobZUG588aTd/MXzJ37B7OXitTF2YUoWV8FeqAr4uNP6WqZrSdjjA
BT6sf4+05kMMAZjq2WigIY2b4l+hKsg/8giEqtmaraoO0mO+D8m5a+D1L8iOXh2lrTY1T5QVnYJr
pj31wtiZrGNlWdwNTGBow7t+N1dG65kopXIrJxjNQhrfmfR97VSSTqBvnAUDA6LOWSIEGhl4qZVg
Pl2hcDAYBSVajT5yJiK1hEKcLgwiu/Ajzoq97AfPyUMaBPIhQoNnZW5bN9Jmr5mCMEs6ji1CNhTH
tPahXAzUJ/axyPOXyaLmSQZMo81CrUNB4y7WeFFqFhjgusWemI4iQzkBEXgFberpXYLk3V6HI0pn
OghpBuc+zMsvkMsszRfEh0N7axar1TQHo9AuCpsmYtUO/aB81BkzctGhi9GxYCb42W1h2Swy6Dwd
hqpGOvpAv8ybuWaUF6X0elo53cqjopRMN9QVZ6mNCAkMJpGlwhxB9vQ/wdrMKux63ErZWwq0pWKa
LjPMyCyctN/5E/+FRHn8Z5n0/5CJcu6nH/lH34Tlr2QUjVvr329i+zdLd0xuFB2LJTemwe39u2vT
+k0YpgXjRErdEOsN+deb2FJ/I8Me6ITkQoBXspJW/nITc+/jBxA8FqQJ6tr5l3yblsVXAlL8N9um
xp3LvcuTxhEqflD1j3fxXFlRaPQcKHpL+gduYwLqO87IHFTKVNenWE/LfULGEMx+JtBaiUBPvkzV
mO8Tag8vr5hMmdFAai0LvCUwi11qyE8laF4ijeTIIWUm3wbIIfs2q1mKBVe2EMgnSEIoS6QFysIj
AB83vqb2bky7LbBn7HoaUkrLIHkmmN4aVpR1pX4PK4b4TbRq1bBUkN5Ws7J0rPirUMlN7QnYSGFA
aNHqPTQQOJjOhxZom1jX9ANZLncVjCw7GuutFY6NBwvsqV23XYS/bRSlIB4noLkl+6DJglvxM9ki
S7Z9qd/Q/b1JEV/jTB6Y0PlEqO0x91zg+R6VRRY3XWB7uC8HyBaDutGC8K1vU9oQAAEBjUhhMMcF
z+wSall6McjcDVQj2fMQkDAoYOMxSA4peYdcxw9TkM8TYPGYKnwCVSm+a5MMXCdE2EFgJ8LZzvwI
KbzoFlW5J+P2oydv13WM1CCbYGTuapX3YYoq3vjKYlLp1eZRzupHZJij33QjCZTpnTERR0n/N9Za
vuvlmrYiYorBCJTI0qIeAdD+PesRSvfRWFLQTTbWolV1Pj8x1TtnybVOQ0aLhfmaoRkiTAylTr3w
Ottka0ZfQqgfWBhBK0KcIOgkjetHIiOXHTzAx3ayn9UcCl21BOgqEWl4YQjBAbwTzjB72Y19d061
5XsTFDe01/uGNiNmSObq0I0NwRuIsZdNn/OO0TD4Lntgmy10g60Qj0xfvjOUUTecUfVOU52X2Gze
WZXz9ojqlvAdqD0VWG1L4ZrP9WW8FA1yLWp6ID+qCYKh70wCmFCtSzb9kEtbJsGQF+MKR+songqV
2G6H0p06FlkcR92uoffC+2NwHKoJdtNmFTENoEuE5tkk3gvec1Vh4fnKcVnslm55JmoBco0O1JR4
g11jHkJiSEFtHuOZFKzWqu77SUPSMCHT6hjJFOyJ+mXwdTmscsfRX8pGc8MB0VtjPtUTrg+rap6N
GbLoMIC3Tj6Lar4T+riPZf1kJDP9C/LrjFDbjdpbz3ZfPqpwsjekchzrUcLwTu+zaHjW8YU4I2g0
pXkcqzPpfZ6ZfmJG0TbDYIY7EMGxhihRD4jxMnX7MhTtizNgU8vrZ6l32yxCxxBDw4kDNBBmADYo
0oYXTimseYDfTb1+aLWaBWA7XLpVsxDRlkCOJiO2/SiqNUSb9rmiB7HWl504GSJ87HRqj7pK1m+4
B/3JYHodXTOUc0HNriDJMOQx7vP6OqH2drpvgG6OvD3bxYrfU51xYotdvAo2VNI4t0MnP/YdOqww
nEk+ktpHM5Ca68DKm1LTU8LiyQpb3IPB6lOv/blP3suUYWc2WZ9FRtgJSH2VLpwSfRb2uu+QN2ba
vDZ6oXvEvl+sEpYKc8RDt8QaeBzge938Go4o+cMJ/aK59nsmcTBT9p4Awwd0E72QMTthvk5aTzb9
W1qqx3UAmyE8SvLhNjTps5R6wJaAtGQQ6q4ngR1W/XKeTf0YLVDTDUnMYaxgrjVH80InEt1oSpPu
4ZSzM+D6g51y6iRCZvo/hNmTxX2cse7AREceyLhA0Yym/FW5xNwOrMyIwUCdA31n/OpGWOZyNAnG
sOuHDvA1vhT4iAZNVRUew0BB8yrwgEwT0TnJ7dT0ygYXX+jifNevTd4hYi0Rm7fHoinveltDjsfv
oxxLdtPVF5towHoFNMyF4VtAHRUPzrdWtd7SMPzg3DkHIr4D4oiLZ1weWwRbvJkzR00bVDaQeXMH
xkR4Bu0ySXUVIJMUB0yD0XZhdOGWraBfwnpi1YgukrRIzjCGKFKBxQwkVvUdmXS2+lBIGxcP2YMA
XtUXrVlFo+G1o1Q0chQxoIs3Wivag0Pi8yDVWzsBaArbv3cjNbjvgMK42vI+J9OjpvU6bZpmbHAo
4VJMsldIshgqIyRWKe0ZT6Bg5wSDb0OPXcfJKkOWaldaRK8ERIHD0k3zjROX/ZWHMrVeHZ/NlKho
RWsOAY7Saq7RBS9IPhTs0H760+fcxzh4qDUrBMO6YPWsTwWAqHG8GrlwjoZBMZ6rzh7fCnJQp2yY
sqIta9E3Yy7ObtAm4LShOtnitjtZGmF8g0pzaySXRu1HQr/qY79SefUqKghnAq1zB2HoNpZjcoyi
6k2V9ksSsQSvizb06zA76JX84ii4srKm1C8fgxzdUwxQiDgfDTGZSVKtLt/Dor2xY2SkBqKv5zIL
Tr3S35IE+31JnLsu1Ukf7P04Ztis9clrWMPR1kOMFnG/PAkMiXTVhxGDSLYGDUG/QoFALp9VGZ9x
a2rQowsvVDrs7FZ/v6h2jsRiOaGSQPM93chJ+IDVQ69pi68yQwvpZA0YUyz2CFhiy9dF8JkIBbNx
Oqxys3eyhghzgpG4T6IvKwxfcXtvk8F+DhUDbYkxwFpA8Ce7czkToTxJpGKlbN9k0ONQVYmzTuzx
Puv183+RVv6XSCuW849678u//Y/i/fOPBfv6Gb933eI306C2lshfbA2kikHF/HvBzkdUqUoQfA6c
Q1PX5F8LdtP4TVi06lJoFPMOYJW/Fex8SDeFgVsTOQi7WO1f6rrXb/9rwa4TpQDMUIfaokvV1PU/
FewiUtl4DOvuV7+jjgy3/ekOkexm2UWbZDvsL7NYcaxu+IBi7Th6xTb3Y1/csKlesLYjmjo9h9xn
eBt8duGYDdz5dWrcYw+HeAsO5HXeg37zuuMY7i37yMCfWV17fW49wiX2+V54zk7Dm1YZ6KD3ev6s
znvOZIpuKiHYf25+Gaz7dRPHq5o3025gZOfhVxrd8Ju17Td3PS/hDtKfJ7eZHx1sL/LxfbjlCTkm
1uf53J+gvvfuM8/Ss3rV77IDOZZH1G47/VidbV/3q631dlK2GV8E0cKLuW+ORKl9sOH0+v0zyZ8P
hksKD9+BUERxwwKEOMedEXsx2Mf74U2/QB127+jUPe0GcYnlPh/vnp+lezmt/2feNOd1zvrN3JDf
7jb42kp3PuJH57Wj8XRfd4+PofuBU+AMss1Des0/TJ9rHLlwx2FLntTVEMTvgvZIsnp8jna8Z4Kv
LdxvsfvIe+Umh27b8c+mrfhEHOeyW3Xcj+YNO/Q95hGXPFU3vM4oR+InTS/uCQON/YSStSfvkaQ0
17irPxefFKl9dzLRXBDiYew0vgmfd8YldAuhxW/3hNjfrBz9eHxYavAxJT8ZxYobbYNtekYtdWjI
qdt0E9bdpzA74Qt0jvpD7Wp+LL0Xm9zbu0E5tZ79Nu0fH5XVhdL6NFkbxjPH5EA4yBYS8yE6TL55
0nXvGZW/+UN7gSy7T4/VjpCnC6CFbjmSwxQfd6BrFOHjNGIXv30mYYesnfUPBkIuonpm8AxH+INa
5OUpC5gUHfi0jh0GzsaD+TA+NVjFvqFDdngKLy5tAYb/poRoso8YO+E56cKtNsIY2IpzS4Dt8LJg
Ncyu8o6je1v5zkt1ic76xXhozqPfP9niVvkA+kz+tgp9G8cgDmX+oh7TK36TGxqgTaJcxtHDj0Th
Br/ZYh9HCsKGvzecpEC5EdKexaHAum0RdOSZcrvuVLSL0UKydFcJyxc6cXRCsEvY0FWP/ft6LJ27
G7ILGhKQ5yOpkGW0N7bBMbrljT2zW0MLfMeX3H7gh3Jvb89HXj8L2AeKc254mgPMo9Era5rqEfMg
Zk88f+2X/c2+kO7iywMMFhpvxUM9tVO4omjFWQ0QLc1nQz3zt6DfQQZR5uzCO+oitpfYcZTenShU
t2hM4xftNm031hsWMjd4UD+TnUu57A5+vzcva9ARQpaN9ckPhmxkB6h9dzvv2a9jtMKQvb47FJnD
NrwaN8GTsoPixy2rGk/zC+CPVnXbD15XsKnA/r9aPCiQ+bwGd8lteJq+I9OsfygfPcEkJVILlzwV
rg/LL8KXmjjU+VEnzGA/X4qdudnh+MRz73aHZXtT7azTB2zwC/dJfEq+p1d69RgHQrHV3PRHgJ3K
I5nPecs+csVt9vrbbXiR7wZWa9Spt/q9QSVDz3QY9LdlPlCd3BkX/Q1LS9NBRnDH3v1UDxqxyjce
Ph3feSUB+JKfsZ641Yd+ezDuffLkrtGXcXVuh43hzQ/G8Vofkn25Y6SphvciPRBYaD6bDT8QUA6a
kz3GiG3ivb9HjFc28qC6D9G+vD0mnrF58So3cq/z1rPAcHqfKKS24ab9DhVvyyxga74W728Gj25I
SDgldrgbtuMuemcz4hKk4AKT86iJ9uxmvfF8xcmxuULqem5BJt4sR34EN2a/dijP3Kqec1MeVP6V
is9F2b6xCVNyJf+OJOrXza7WcdzygvjPy5mEKDcr9/SC0jgQpJNe7Lf0YAbH7suyXP6afb0J/+er
uHZYHjbtiV2MS5AqdkhSJliqu+0Z/siOSpk4CirNrwRbLUNYV2M9t5l3bGJ6/oc0wwN/PUsfQiQi
RPCQRwXN1w3qSYzWmt/Pu37L59guea3WjsAhkOkASCz1Yn6GKk0UCXheeGv5b8pF42eQqEohhbqR
z1W5Fb7mldt34/0JH8TxYbP/gtzdb/WTfXJ2T1e4Y1aMcdm13i2SQxtOSXHRoM9s5lvCqrb9rt7i
UfXX/5KWdIdWRvnGicrLFz71dvhYvFPKt9Jvz7wo57XgnRzPBPTaLobw6CLrbzPTqO9oXQW5OVTH
5k3g3UlAEJxXZDbGNyBDzYqDzXrLeMkK/QjGCGfHDBhKPErDTgWjerQhVPxfqSb/P8JdawJO9X++
o7l9/7f/3v5o/5v7TjTuH8a76+f9pVqEwycNNh2AmXVHqn8lXxu/GbYO31rVVV1jXGv9Mt41frPW
j/CJprVWhH/b0TD5FRY8Psm+h/GPJc1/pVr8u+muyorIdoRkQ6Py5VQq1l93NBriwYlIc+qPwcB8
pBaY2zL1Xumxf0C8vhRaL/fFjPIS0knh2ogsVs4e4go1sYC8/BjyviTirXXOMJPIq4lrgyDswadF
kz7JCrCswipg+sHGs252Sdpi+se4jPSrOYxNzYVudhaapuxWq/WDpgWXdOjLUwF02u0t2BlwAXG+
aYpP4PAPW2njW4ry6RJmJUZe5nxpQOxhMpE23CDkQdesnpYMVYAIIUYtnd482twbir2Kcq1MgPWc
cOHGFo9NptoguwYwaRJnxDJ4v1wN/wGS+++Qh7y74OotAqAd2zD+rhRXTVpgw2kcHh/VbZZrCjm6
hLtPZa3d4yWayCty45o9uMMUw+ySV93ifJ9b3JhqVjb7NjHepZZd9HJ8nkQx/ZPXZ3OF/doqqD9f
H2weMOt0C6rKlvDX3/6M5CNv0Fu7o3yBlodpikBGwGzmqUce0oWM+IG+MU9IgId3NRMVLEimv9jh
Q09cpXTGdgvhLDiS/1merFclbu4qM9TxSJJBEvbqOZX164ysHebY+vuOe2w+VfrNrlrAfql98/MK
yIflvCDtJsBlQiehMxmI1DXdvcd2UOfHpb8Nw3gXVtmyn0ZM54ogu20gi42wsRnpnj5c9cQw3BIx
U4jZ5sGyI5IvaDEqa+7uFnNBJVnFX+bQKdfSIkYRYtQlEEK/yUce+YyOrRC2ikZsxjZaKLJnkTJF
G7vg+PMCKXK2iv/44lj3rH9+822pO6x2LJN+bV0H//rmF6FQB5Ey4YwTptxW8FClToapQLslgXc6
DRpdgdHacq+puG+DSNmF9fyYJ8Q+WDkJeVWOdjKBVT3YbP0sk6WIlk/iYCTFixTEfrZlTBDqcojK
ZbqOjkxs13BgYxVE2HtGO7ppozR4M9EAExRCquHSfQ+FtvhlvxDt7IwaKLVYbBYBwQojS6RGxa1q
AY2P4RyRe1VeO1POhyDArDD3DHrw17Q+yDYyWKByclPX5aVBu+4zp/xBXkNyKdnEXtIlfDP72vaV
svuEYdj6VbCEl2L9w2Y5QBlPch/OoJHP1tgfL+FB9rq+b1ot3EES1jzUZU8AZCT230n3A4sxVq+F
GPlQJf+TXxS/kL/7TdkOVGNG+bTW4md4wa+/qdEwB6ZPBSioEktrGCH3aeFiWl1y20cG4EXSiU06
CBkyuZppr4wRYKRInIvD5s6bc1Dtfdvgsx/neWd2H7qs/QrX0DWY8KFU+tB4QNdsxLRVxODJILI5
QcaPtxRnLVKwQ8XTiSwLXJEDigBcPbgHWqkqr5laE8c7GScJfccVLKgOTpwAyUllfwpScqPw3fGX
9gjVHrNUTW2qkOm+jzGjJ/1CuveCmmZSR91L02n13mFB0PfgXY0DgOp2xX+x+vaKPKUEnnkyrzkm
msRtXKbXUqSvqZxIqlf7Zr9Y3Z7l95dSwf6qQg39f8ykOsjteFcW2ues4i4yBRZ4i0K7CShoVGcF
eQVX5LdMKSvz07B6WvlmHKA9EQAs5/AuKHXnnKjzKQdWOmZ4THvptEj1rMYLSyZpcuhhSVqrsHOc
pRczumPRn037tu2cbaW0yqaFau8NQBE34Aqn2yUl/3tB5EfWiqMM5v3SGfdlaXyEkULMLB8JbeVF
mLbY8R0o/2bYBWnLJBVdRe3JpKDsV/GZRVP6FrdGdLIqeydbM0VcS3vVABLdxCHfs9CZYyPlf0v1
INjU8fSjbsiOE0rGjRuQCJPQKq8vU9aKA6z/bdGD0Z8754dapQNWf+H3VVAf9RqknxjIghy0V211
4TR6TVcWbUfDQuRjjepljhpxxGa3WZTey6bxwW6Vm8iI9/3gFA+hHe4yX2L6fGviuCKLTkGkidXM
yLPTWPUhDwxZ+Xliw16l1QLTL0FqdyHpncpj2VmGX452tssG28BvP6jXmecXqaXqYRTasdYsQi4w
SLBlgU8usFLj2A7YEGbnoYtU36nLfdoZZ7vrCM6J0lep4q5EaQ+blMExkabJcKDo0R96i1K+lTSd
llO8J7OBQ4vtRqtjeZwV0n9tvT8VwV4no+OmGh418hN2bRS8LvbwaQY6u4XVOzvYaJ5wt1XDIYPQ
h9oMVpYoVswjTfMImc1ZyI6X9NNz0N32kho7NDWvV2YmJlVdnOIvlKfVYZDy2RQo3zKwkFORffam
fElnGDSSWYJlHIsZh74oN4F0HpFwXzMDovk/Pi7W2eEfjguNY9qwTUuzbWGb6s+H1C9qmoLlmRDl
gPMn4nEi+WGYqDEp0LiRI6KHWS3yyO0Tne1IDqHLHBi9lcsu5FrdtTHZ0v1Hp1vveD+uuoKLOjYt
ZUua6uWfvNC/k/3wQhEMrGE9clUA/amomAyl5AjFoqTeBY1AbQ6x7pHplEEHyIylx9l5NlHNtErR
bokExHE0/JM36+fZ+QfRApInYRumY5qrCsr+0wy0Ii9jotLC946W+WRh/kf+SQoqMqIN0Y0olzv5
2C81/j3WZ9hZRp4nQl6Ugpa7r2yKkDokPZUwetNU77ICeX0EdEBGw3kmBIajyqeYHE5pjx5RCyp9
Nw2pc8Ka+w0A7AQdDhQQBTeznSQXq0EB90ZoWseffuuqRtfa5Pq9yD3ZiWxXmuroAcpcp62UxFii
96zbBMh6oHXdj94a+98VdQQLhT/K/6A2XbuLP11PVKWI/CiWeZjr+vpr/OV6Qr0V6kqPgyJq6gNC
XdD/gemXEDBPuWZFV1HCCUvhyDWFf/q9eqh5wGytKkxvMA/P3N3AieyA9D0FwCQhxwWwm8ZEor3+
DJi/EaIbeDsCdI5hPpIdk5aSPF82+BWJNMdi/ePn3/gltj651Bd1hXHP6x9D9z/ZO5PdyJE0675Q
s8GZxq3Ps7tmRWwIhSKCxnkw0jg8fR9mAT8atfgbve9NohKVEZJcpNk33HvuYJ7qcaal0HgoTUT6
CGXHO4ZX42TLFN9KoO4OFeXKFk23JXkqc0PqhzoAKlamJ08lWwNWOubEBDNurO9+M6IY6eXL3BGj
NRli/z88+Yj1//1Dtaj2Kfd9z2YPYC5t4H//UNshEGViADnoZv9X0eHZnVvge8OIhroqn50Sv4Wm
G+lIn+t6zRrcRxrXWNkHlAA4XzIwCVO5BsNphvS5aorFzMEe2MpqsRejfBpRDBNY/r6o/jDayK9m
ZHw1i9cIKKbFPAr7BsJZ/JyrMYee0AXPMxbTdTYNTFAGUL4eWY+MI4RRB0ckCXd2oayJe+9rMYTu
cx0LVpGQFQOrJ0icxqjS6WkaoI06EIl3XM1r4ivJhvTDUwVqd+vv05HFfpxhYVPwE8LBN9aJyg6d
6S5JaNwrPYNYiABgRfz7yKBWF86nU+PCt5nJG9WucdOvOivdM9oZ9pyJWgTBwSo22m+p4X66GUkD
RsuCnG5q5dtsI9IQJxK/ga1P5ifLMs5tR9kvru3sp9g7xYgtMH9xTQrX5DOvHX0qjH0bmMZZENim
/B4Nd89a2VfqUoRMMZUnQ/B6MPiiHNJ85wHtxbdOFEmj5b435ec4hLQQ5aokJ5ys756sHNPAvRcG
OSns9HYMmJXt6O0cAv/B7tUDK8bj78HIKeriVsGxkD52g8yb221P+OQsfueW+nY9r1mPiN9PVTdA
63z3U9aANdvOTRw9bBdihD0BF89DRqrWvCqq6gffJLngrm3cw2/l4bUpPfMRUG4hTfb4Dvj1RYDU
t37D/R8E2YlxryKmPlRgnxCVEXUbPBm+l29k4jzlYY9uOQej5RCXamfKfyTvxuT87OPF3uaOV+mM
PwcPfFTedTcOxmd+Db84aPM1CrYtuq70EbTzhI28LBA0wcGN8d9hqwbuHLk2xtSqfnJF/qsywQTV
I58jxvFhY0XhVxSUkAe8feyD5lahOpYzv5DKLeprOHXX3EDMaAMA56A2z0lhzfDb4/vce8dAQcHp
RJUDMPZfTFG/VggWPvp2/kDhCXjHwx4yifgVwccRz1sPD0sv7qQWp7U9o9UvABT1IQj3VnlbijIR
zhVGoOcizUnB6nMC+kZciShJ5Bhdi/wGLWwIvT/YPGPKFfYfLvKDjvnDaq4bVuMoo5FIEzLFOHRC
FLSJa5g9Nq9Vnn503ehs0eBKKGGmu55bI9jw8J6dEGmHNylCpSSyNaqdqEdmhH4cTsUA4Mj2H/Vs
imc38vHlBPZ2KA0UpsK+zbRyWA9+O02Un0uFrD6243hNgdimHVHK9L5yQrVXxvneiQXAF92MOzMZ
LlBFcJ0aw5IZ9bBTHzw/bnwmQGjud/2Al6JOMA4Oy9LFTV/L2hnwLsiO1QZzaN7Ctc8eclUD9EqB
1GUpQSHg8LcDEWKmwbQgnGebR7Grn1DGbvPMA/ChyNEObf1aUyLlRfAJqeJ1rMzwrDBh8pzTlzb2
aW4MuIZGXGxckZzmQb3IlEo4r8/GAPHACUH/1lCDe5djsp1/6Vkgm6d+XUJ2nxaK0jTu+0WO1s7F
goQOUDfkPhIpl408Ftk0Vl/EJMb7ml67iIdPC4rwRbR1dpJ9tRkba2VmDrEMAw2eyxXEcoicl3Zg
c5opCBx9hQW4aOrxbBeY8nDZYSsI2E4YGey4GBHDZANPzUfDXw80iNLu3x3T3iIf3s1THl37zrtG
U9xReyMXYdIXr7OC1M6ImKZN6TrB4l1B1ZOWB/eGhaSXzRrDTGbjpzdAIADTAanu97zySgPkViEi
FiOhoBB39HIRax+Tj1pMeG81Mjt+q+h+/CeOJJYq4/xFltyZi4I/VknaiBYrKb9z/OVWFrEhbGEJ
xpKXJp5POoSUm9BWlaRdbswKZJFBhhn1akdbFJ6FWV+9sAf1O/DTqvCFKI5iiRl4t6YFjhu3l1e6
sunGTRUoUHrcQSu7t71tUnlMQIjMmfE2rr2RhibwyPYejas/M4rPbPPiMRWK+fy2VtUy1kjZV2lh
nEZFNlKSfsf5yDHvTc6ujQ0QtWwZ0sU2KjCzI4dZ2JD4FYvalCd81n/9IZgJeWA3B5u/2A+nIWzi
Z2G508HB5b/qC0J6U6YKc8Hqu+gKdgYK5iO6lKPQxd7BFx0r85PLfkPKEYpIa3yxGv9FW1awMeea
/smI957Xj0xAsFtGAgmaIzu6+Pols7VL38C9SqxRcUAz+27iAo9qSk7rw5sjBv4NnXarvzrNMhO9
JoMfMCVs7SqL8tC6kae+jVJSX20axGRgDtobdbyNOg0gpza/jdIOd0Xvv1qOyUzMFuJG0KkTwSCv
co+ErYyhGUGsiBCT5odVcPiGg43eM3wbiMnisuI8PEo5XYKa96bCBL3CYQUAt2X7B+2XXOd9kAaA
8RbusDsHsJryUyCNu28E6lQ3szppojgODfTCCQfzedFH+oFRPxGV8NtK+DKY5sgV1OMiDwUSIadt
r+QMj6X+WZhoTX1HPQaDsN9e2D9aRinkuQFgcifW/8znshjNn5wXNA6EOS385tBVEpuPGX2G36MW
fzgAevzG059A/LVnm1CYkEFvF2IGEFjxyUVjm52RrC7n8GxHxXdApNk6T3YjhJXNMBECOOq2xfdL
oGnX+r8iDXKTBwARmi+A9c4O0adttXTA2VeR9N8a8s9V+AQkzO0j9CHEmU3JNV6UR0a6ziWgZCCH
ds9w4E8VaXNr+F1xMGSnNwRT8swlMQ/B5G45cc9hAfW5tsRw0hG7TbD6d1l5Z0IDoRDQdaa5ZTyJ
dro0I0ALA70G7cUMXS59F+b72OfO1cRwtnbahZ6IZTKdGwuWHdZYfzHByfEyJdmuLbvu4GC0yNG9
uXws5vACghPJ35SgrqwSpvIc0KDW1xLd7q4KcGeXTNFNy6svhYtkwVMgMbRwaoam5vBmqBJI9TQp
zJ9TtArAOZP1szSsBEHXwa73mbYKRgdraY9XSxVkCOj5STrNR2+k4b1Ua9GrxzwXv3DXHexZKaxj
BiZOqzgzc3z0Ds46gr+RCHYncg0wzPk55M7GfJfTjso0jFGhKeK0SHwHFVuQuyDR6pAU7+PXaMeN
HbNbEEFHwZrPPsjmaVMVhIQx63h3GA8txrN5ZUwVO8a0PbnOnnMdhEMwf8yVsar92eZFE/cmkLSN
FTrrYoQdL2fmXLnAbefM577hzbEkUFzQDOu0jR9yGOqTTvxDmoPOtBsYhIYI371WHhB2RheOm+w8
Noq3kn/DRE4ogyERjYw59dVY6bNyibwlyMhe78yoFVu853ymuG5jbxyeuUp+WT563wqVKUV+nRwg
mE+M8Nqf4xCkgM70DFdMTScSVTKK95rIZVxkiRGjnSnglTaQf2xWT6+ho4xDX7QzY+BNRpryGnp/
zCQqcK/JuK0DcrGFF35KwCFXCMSjV4RHZLi7zhh/alvqVz+On7LxKQ6cF0sZRwZOyS41BBSZRnkP
NwAXTrmR9R67fKMY93YH4o5l1Q8/myB9oG5MEnSbluW+wtD6bYL/4vDLvxxgQId4WanQ3ScpV0oF
+xFf0fjclyNhNyRkPJVTCLqfimwYADOybKCxGRtwD57XHYctf8B+sZY4Z0m7P5a3phbQfNmRHMOM
GBhJeLouUdVArGp4+HQKmbNDjmMPioRQppzco3/c9NYKw7/GWN2p7UZ1LWIkVJ33YYbsphNTPNW4
mh8kSpPWRND3P9+CN3nvHeHdR2xQO3YygviXrWsN8p6VPDKjkyC8nVxMpszB4eKQV9G/Y61mE1Il
5wGG82hZf8ndewtLD+Nh6VADdClqnkwBKCjwSRQBaS2ZQsSbRKSfeohIMauqK/dyvE09J92k3ejf
EfKjWE6WzY56dmukt+UQ4WPXxcGWsz786y8MZ4S5owp6VkLMCMoAL0DfhAfGbFgq0HvuG6d56oTd
YrVuX3FfmasiboJzXHJuApwioGfZG0z9tc7z/JbWgF2l1MeYKLl9kxvOcUqrD2IyCNYw++/ElGDM
/zRq+llGqj+EYXbI2ig+RWVoXjqDgzfmbp+s+K540C6TmfkQuIS5LgvDP//zj8zGZjWZQJYm1ohX
rzPe8toPNrLMXxs5AU5f7PkF3TWGYBNMsiinm8yXUaRiljqOoAm82CqfgRR8RFNRnq2R3SY/trHP
jemXVw3lSXmp9TAJ1uU+Qo5TNzSKoQ+WqVOMY6MImHjptrfe1O5+kBNw1JSzhhQguWdeyXbMMbOD
yjO0FWN3pIxrXu0OPqZl3d2QlnsxEFht6byNNUpfY2L07FbdlvQcG75YYZ1lRXUZo21Ajl7/IFGp
zORrhiN4WyZcUq3HvB9Eu9eHW2cAN5bPhtpzUsLsny6dbUHEsbvxPgRUoGjdlM0tr3xqyzkZ4OBX
ly7z+9c21pvZV8nZaOr+rBjrxUQnbKxEJocoddtzG/vTyukQ+5Wxke2bwrXeq4juc3YqrHMpRIUs
Uf3Nztv30BnyR64a9T7Oh1k7xcfyQ8CnGB8a7wpRHcHrrOfkONUjubjsB3KvRq3uERkwBrgtuHnt
Syu7S6MZnqT0OSRdwjQrUklaacyhhUnmj+m8DzIYLzHeGnfaMOcLt//M2LEwsR6oBsCrvlVvBsm/
zh1hwHN3AxBXrbNEMsbvQCE5BoCNeUKmP+e9wkVIohUK532g52AzW9GhztyB4YJHHqkRbANRi03S
++ZW2Zt26J95zwjprcgChmRfh5Dcaf6H0roqhqbkaDa8+M61dcR4qmYemNr0QbUMJ5q9ErjspU5c
jtWQyIO6K8fXSck/rW+GpGypgOgOwQvkZNmqLkMshEFzDTwjfJQuFI9QeKQPUKF0WHqu+CJMbkTR
77qg6a8S78U17zVlbkcaVzEAbHZhmaVRznKOwfLUpcXdIan2HnF4MayKYBg67qmA7LPSrh52qoIe
DTBaOnod98ktTue/Axyytd/1YjNE8q+0JQlrkX2zcrDsVozFKg46UrFKCDpmq8eNLtyaGNAh3vBm
HOekdt6crrs402I7n/n7qzw0P6EdcF6RsuTqpHoOA6RsASlUz6zAip0hg4PrJtG+bov4ZUo5/HKQ
WKbrTl9dadEDxjzVvlncHMksKOtk+c5clTSnVHy2rKpg0DSgqlDx7/MUHWDjIrMy53RX41n4yMmF
wT+AON2Y6uJQ1nn2wFVDi0RmwxBX009Vi2tC7taro+lFvN7dNk0qyJ2w1UXZds1VdHJb23g1GzCI
8DJ+mJPrbJM2O8H4AvhQm3Te8fCEZuKdDZa1Hfh4OcyDX0ZCCKJfJfuoZq5XBBQfiMqSfai7H3Ec
DbBLeMNrs+BvCRruwnBQO80hj/mtYpc9EZjrpt3RNPkSQcw2zrRBRLOPukSVrs6z+Vajq4q9YaKZ
sz6K2HzO+AFCaTkMBeN+lXjBMUkrA+NJGAKhyQkXscgPqMr6WIwtaoQCJFHG5rBlpJ4wGYMwylad
+7gNx305SnjnsjmZXX/654nvQshl0p9ALtoQimiDPtyo1JesWTDYEDIJwRAFZHw2rC0Ms12LL79I
IFxEU0l7pwePbI8ApLUGtoceZDeYcGO6qgbPWzX61uXNfQBfcW7c5ltYKyWz8GjP3IJm0LYLqCXc
jtBjkBraSLlmvq1x3qHA8MF2BYTO8HP4Zmke55M5t89wDYo1R5t+QLb81U8w2GqWnoNEtMvfcJEW
sSmY+hl+NgNIlwXQzKKKjnE2I3GRwwapN06THkzU2FffOqCLIsJLnrECDNmAT3eZ24jUI6HBuNTZ
TKXvWeaak4YEk757squB43viYzO8UvDKdPG2Yn3m65l9eSguIieIx3Pi/hZ3wJD/WTeOsFAoj+w9
0y9C5kdC52QJWycC2UKoGyuMWtUHVzGVZUS9ICGWTywazraDnCDSZFBEEXFQzHzcnTDig8WgiMEj
aYeT/7espHv0SliBkS1b0KH8durys+5N665C+aQrV+4mXx0N8nmOMZSDTd8zK2lG5OiFdzWsGjUc
VD4mcRFXO4KONb7NbF31MkY7i/uKRWSz9hucfsvTN5M34zvtvQviBrTKW2mDxSjhvvgTb1BXqW3J
0Ok8kHhWTBvcGjBIl/3pMPzEGV2dW6O8EQXW7maHqJ0mCB+xY0OBdli4Jl4IdjdbWBJWNF2K+MqN
TH872yw5ShtFsTlf03nU7MlzfTAb7UJrQW3Suk+4aC5s+9uDcADAYMIjjExM8941WVr2TD5gqKYm
30DizGvTryzAhJnFMoBUHm0n6Un0ybUbSDYg8ew3I4bgGHWQw1v64DkBOZTlPvEOXBKly3DBMa4M
nsAcVh4IEWn8bJad9uiW74nET2Q1LcXTGGW7vs69TZcBgp8VPJ1q2Yl2Znjqhzbk8ZLM7kM6JAkn
tAdNkhcthEnXnjc08P3KiDg8ohw70FCH327XA0Wvr52o4XVp45twM1QE3dtUxf6zb0ZvSJRI4SMm
kVgJ8BBT6tIctQhnbNJnJE3WespThi5eWj51AGdXqUCt03LgGpG/03K00aLIN5WQB6s00oh+sj7d
bN6HogGGnzniXFdItyXeRMoNP17wzYxitt74w1FTddV8HYVJv88IK6hM8ShqaqxhwGTpTe6wc+CF
Xf/5R2wueehqwGapUx6c1D+jEPhU7CqvWKR8BMBRdrewDe1aG93QMEWf1pD1a18IgL+p9z0zvlhV
A5jM3qaIYKu5mhAjHELDwMipF4LSkm5eCpsm0/7p9sNp6tV8NaTzkkS+fZgSzmEo1ioY9uWSNLH2
HLgH0GZ85sD0/wAfgfSWSG/satqZY3DlhnzJOCd4ZnpxtAZnunlm8+WqlPiw3hLMKqxzEY0DXili
O0zaUa+2u1U3SVJfdDDuvc6+BbHPVwCbS2JSl27L2YT2rmrczO38GWX2E9F517os2rPZ+d0jiNo/
bqvkj9ZEYOE4bXhAGfTtxc5En0sUmVkdU/QSWzmTypshk8gJ2Q3b5kdm5O/0pGIVZcTE9cE6tEgd
IUfxnGQ+2TEDbsbRRyjSpOESNiTFhkm3+nSgU8KJMz4Kb36dclwKljdOFwuv5b7kq6Gis15fhjqu
N9Gojk4bp4TWGMQgzUtBDBWsZXqKq5B+ss8PRaXFutU+yJPob9Smxdtsz7/zKsHcbTGmEII1dCx2
mJjxcgJbsjLNc7ktOyQ0qDURYg9Sn8qy0SfdTyO/0xANefgb/gRCDyohbIhjeo1duz4MVgNFvKNC
dH2eHW/4sKqCwA53POZ4NTEIFtjwjOhlQop4dSyG6tXYei+uZyC9RpW4aRqOq8x/AdX62cVOvIvh
Aa4SPvfNmY+s3NCP9DubSjcSx2ySGS527sAWclnrmONplOqtLTEHykrM5xnDgk+94IuWSPGpjs8D
sSaccLxrNkvbZV22bRKHTCbEk4+mExO95vjRe/Y919N7TFqoJSh9Zffe28mtmz3GgwERokP2DDIR
7CLM5vXMOG4l8IvC1ADuM8Hi+yprSoXG4h7xB2SZEOFqJlkbPYQIrxOIye4YMobPyp94HdmyKZo2
12EcE4wwA0TzzeBvbZXePaqpZoDKTZH3q+ThILqve08p7jCjcvs6IIIovnAyhC/4kl/ajnRDRlbO
mGLF653x2vTlR5EH93F2MZx03rjuZVgf7J7kBRu/5ILmfpvcpH2xnf7WozmEhZc56tpX5EcRANAi
EAVfFhkZ7FFOR6RVCKfSvvmbNyR3FXI0dm3UH/tRXujh4JC13ULRjjl84uxkdTO5RwNPTseAUcn4
phPGPdK0Hm2sflYkVF1r/2xmwVeXeJ+lJEEoE3s5IiboGj2RmGresrZncWEH81FN37HPtiEtqjdX
01A1pX4KhzgGuqNvZcd2iJpjl5QOMiIo2HM9bTp7aU/0e8tn0nuUfOAwse4GL0UbffrKFnxbIXv1
Ifk2uvglYDhE6Iwg3wYTPWGij8p0Wc72Dir6yqHGYmw0EnyDTp57mQmyhC1XkVDYow2OB87FKioD
Yl1qvLzOw2i4C6gmEbUzOlezIEIprsSaHS01CE3vZDOJ4QfEELruDfFKemMT9IDu4rNE9fYf/I9q
oIvBagWLF5Hgw1US05rPCrMiisUb8V24h1DdVJFc1fNeOANap+lRluOJ6FH4SSciTIw4hfKFu0lP
X3ZmfQDSeyfYe1OL/tIV9tGc/7pS7TMjfXXm7JU87WH9H6bLhLQBFQOqIGCRx8y4rn0yiqrTkKev
KYtCO/dufQRJ6h8Jwf9BVP4niMoCD/r/CO2rvCr/Lfd++RP/ktjb7n8CUwrQWHtgVOAXIZ36lyHT
4v9hXilCH4SJa6Fp+X+GTM/9T0FSjRcKRwBOWjAp/42gsojyrSCEKOw5KK7+NxJ79KHOv6lCkCFh
+ITS5LnCR6LwbyL7wMJg7+MNXSdRdzfG7py1NR26eW6tF13DNnXJm7AJhC+HYEf7eMphRlgZtiuH
YRGXXd/+7tJ+4zjZMSMO1sC+N7HDRCRx8Ht3p/MfKXPI8SlPjsvUM4XC4CCWM1uTleKhzBzAjj8D
64tYm8iH9whXdNLdDt0UsTBMp3sc7d1XLXuOOGZik/1VfHKGIUBdiAiUg+534xMLCehdQ0PgmpAz
mp5MXTJ9VHwFhza5o7Ttob4WP8fOWffOtBM1BLIP6PrPP4uYhS8EkvFqh5AMGd2fCW5YBcwHEitY
16QsqltB94tWwlZ7Qw1rC7uYz64pbK8sjrzqEIQxrkDWg9h5jJ9lfg3tiW+i3lDVQNxEkBR81vyl
dn/X/nPIzQQnsP5iCr8CvxHBE4ySTeWpE5AYGyZ/hIRGmByPlIDGvsHxjk6swdVp/siCc8ohZbXP
9RyuB3b6DKsgg5609Zfcs67EwlWPf3QbUmM6z33mnVx5layLUMiuSgUVyFshwc68gW0QkFac96nb
7xFLriD8eTRXNHvoLH08i/yMaYPE2vkoW6yk9g87VmvktxFk3SHaOIIzWZ3tgEwvwi3cj6T4Dukq
lQZBmUMUzFYzKT2FMdwbBu1zQ12JcgxujUmSazeGxxnDnJIMvSdzFUPiKxNORz9Zz6yjoxZ7gf1E
vcIvAZ8pzHiWhqlrHpMllopbPpcN6XCLc3hyXgaEe34ujkxk163Kr+7kr8t+PjkFooqI7dfLFESI
KuaN9jQhN3hWYc4MzBajCJ4NAcqMcxQTO0bU4P65NJuUGUxCa/AahjRmbzhiHlr2T7NzD50aET9r
dcT8Zn8f24tI9WOO2U7BLAZnuZ2be02Gm+dml4Ik0gYbPkXQsW6r31rugmA3iUvgvqfRE7dfEu/a
9mh0e0f8ZINWICzQ7OfaclrlvCLs37gww2cLi8tolrvJFnuVkmaWvwn00w2iqXQkI37RMI7RGkjR
ugqNs1mSeggWOWGFJtOWhMGQXVR8NJJDW8sHmUhYPedt7xPlxI7FnLJ1Fn8Fzt7vWaPi1L52zJ7E
e9o4K7cuGPqP8uC167l6h0u8bS5lTcbPDxFHNzmOlC/IP0re1wr/ZViciaQnFfKrnf869luT8zdO
Dxi420gx124ID9beWbTF3mOlahnQGyQrGGeB+zYLV424q4Q2S9XsT4fhdeh+OwoVLKhRnXwIBgHu
yMxTkuMXtB+Gy6SV+b42T7K2EKbdkxIVQXkxm9de7UVKf+PxNDJ41mr4mWanrv6W86+ACB4bOoQX
8eiFv3LnCQHEs6bnoUmjI5Wrms/br94iFENtPq3ZaZ4HcJughU9Z/ALmgtFJu6utfMv4+5CX7EbY
Gqq1cZ+sq0gz3IslBm8mZknxV3MSBSbPUnsyic4oiaRyau+Y1b9U4Kwl9ZtYqmpXb5GwnmL9xtwN
SWG3Me2nlAix0LkXvtyNs7Wd+3nrevnJ5biI22avZ2wjKmD9BrMmaxmRQXg3zq0dQ2tLwLCNCX0Y
epS0WIDzn7P0q0urBoIXO/mlna2fFg2he0uIZx7b2y5Am1daJOHqLqPIn+mQAqgDuFiJBRsipHkK
J7MTZsDxanWCmYvOYihurue/DmwG9lbEAMurpkfbZseythIgMkLT7v0m/wgY0uSP+9Az2msFLG5N
iLSwP80m+dYJ2gLPEORzjMHJ9pJ3REXhPo2N71D6ZzQY1E+GfVZ+9FZ4WbuH9Vtu/JaOt2QDYeri
OBkvZO8QvKZCMHuMeUobDK82QCHVoDJcxfIR/u0aKGyzM0X/x1IzDXyB/rH2svGYhQJ5Wpi8ZFxd
TaJ5P0hHiJT2Pyu2+yGKLwpo+SNoQPU7JrtDr0r+xumCtEK0LtZ9xqKm9JoHyGND6nmNhwf5RDT2
xwZY5cLmwpymm0KuRpjRnMS93hk1i3/3yc7xviBnRZZ2YkKW4aackFAX1kY2yV+4CX24mChN9HFj
XpnHxk//KJZwfILNslmdeuYlEyjDZkJv0nV75X100Y/RorOC9b/q2XS49A+o2DJGXWP7e9oGrSHJ
Pkof86JNyEkCP3Z6OMrUZLlOoB382Cc2fL+kG7skP3ODw7rtkTGRuDoEY3/qa/PPaHHrNQ0HYzTd
iHHadZ1i/wDc3gUFnQf1jdXzXw43svAswi1FMnO+yeE5T5rgGRrqLbQ47GGjrOy86+9WFOg9rU9u
5tM+sXH+IInDIjxFOzeZUTAiC8nGEmN9MP1M9fDLxp20rWfifC3NkEoznO2KV4W9hA27zf1FyhVv
dFe8q8h+m83M2niNeJbtZzemvAGh4hBDOzGanMldIKcDzJO7N7i8HK78aAioKOyKznmewRCnWkAg
ZXYUx7wfwMuOkDChx5j9meRkpgjCfo+DQF4R4EeHiOSXaeq+G4b/JxhVuH9BLRQWemAS3syY+Ewr
a9+9qsqvsrE+Bk+IjYEg2e6t4kg2SnMYts3E6D+KUaNImy3TANsS7W1++0eBsqCSojn1bql1azvm
zMyvmX6MhC83vl4LUf3GvUCEN1O1FZG8PXp4RB9sXktZXRwH8oCf4/rvMvoVs3BfJjhsiDcZgSUO
10uSkuPAM3UMc//FlVG2T1tT7M3GvUFbbm1zYESXEnHYQTxaESnknVA+MW3pyBpx6+EwRiqmL+U+
5j9jvN8m+hKl8bsfZMyuULihnlkIz7uZZUMt0u7W8h9zowq9SzviPPnpqAGb6sRPR9pA8Duc0dUO
9OZuWhDQrLuLh0Vpp8LhEqaVvuqqOZp2t2Na/5ql4Vfbi5vt6r3RkuOL/tHpUgzt9irFVqROYIxQ
12CzZpszcBnZdkUtdPZyxDSXEtUW8N4xFWublI2cXGlKSxLcm0ite/wrWiIln49W9zWTIWcB9bsv
mmMH7VrBiemhyYqr5u7mSKd+SuvbZwhu/XHCOwk+LUVDzk8g1YsoXgwicuko7q2y+SHvRXyMywuW
qr2BRCy9ZV19K8hzTKiXgC+g8Idgypby1KE0r2t5zKtTHZc7LV4i6HdDWR7MGLKA5X5NAKPHeDxp
IIC2A2qUWfeEbLAIz2CHf5Zd8WUgKiS1eRCMbEMy7IxuZzG0iljE1tZHm/xgCrZjom2yqGvnszKa
NXIVQubjc9Y8U0IHQ/tRUbt2JHMa/s8aWmpEqISlTmpltw9VZ68+CRsNT79ZnBzyQnr9Q+n2WaZM
RTBfRAef8FLqHIJ5WW0iVOn4tWtKKu2SVisffW/ufBcJ2yCJtCYqVZ2s+bkiiWtAfeoa5tk1z75V
vboWSk8vDB8wJbfSNUGR3jxsWKr5gUdxA0AHfy3JpN5+NsKT2aKk09MtRWmXWBdVGAdmrja1D4mN
JKiY3qfus/VIOVGUO0JkUHlbZ12ejtTaoziQVvHA27G2eIfKcN60EaE4NZHjd7DhB+3NW1p2W/6S
Y8DzyrQKaDN9xYjiBxSHjZRDmE8mQXo9DKwIgXXrf5OU7AAvHvld5SNr5eIqQgas428sZgSu0XDN
7kr2f3oiO6aZJqnNtwsRzQ+Gje+usnCbtuc4/tILtvJh1hAxKDvzK4lNa2xQ14CEEv9D7VsWdM34
NMvnxXfR928G6tnS8jjl3iNE8zEVf8hIE5sRprnlhUFtTdCwsCNEQfcm6taV1kR1Z7fJJYgzwLMi
Doq9OMcTaSJBfGeyj9jd3UdugDcond97SCXcy5uUSE/FKriKUHLWYhtUR+wcj2RwkcLyXdgLkQSP
FCNsSpfEOmpfroUDYP9hVY8aV4dhPEBSCPehB59WyzxKkrkH6xImP+yxWJsJ5gBnH6K2Nf30NIzu
RpPiqTKkCMNvP4HKRrZL+ySgrinNV41+ZtA9bD7POhh2SaOoerN1iA3YQfk8AZ+MzfpZZ9MLRknt
jicHmSzZYYeSiInUKY+mkFtDjfDt7XUnltndhzBQhY1nxzjD89qRDkHd9cntteonRIb+IyOffOpu
UgCgh4WW+qfcdE6mfeVlTEl5ylBaN8TXF0V6SIrP6b+4Oo/lyJl0yT4RzKAD2GYmUiElNbmBUUID
AS2efg6q70zb3EWzWSzWX8UUEZ9wP15cYPcyZTuU4h6j56zworvhhx1SEAwWjpnPLnEx4D709tWo
A/59pDpq4rkKsV701Tam+6r0yFzFvGqdkmfgzar7ZxMAOpKlbTlddY1EeNQZBsnjBBKiEUUGbBxr
oPSdeg6RBNUDde6868itCZx93PdPunhaJCrstT0Xsr1h740uIYNmaRpgkA3moWOXJIunhmyhLGEx
zhhthl/aCBJuavmIjOZpUajE89dYWRedDn7cunhop1nbFqMv+Kca2kvAKWEu4O+24UUkWk+z9ykj
iVEqDKUBIZOJ0T9M4GXYDjFN99DO8a5uiI+jg0VWu4fttykYQQTxXmpylyRiW9uIc6wsuoZGTlxE
fhvJkQoi0CbltcjfB8fZ2aE8LFKxKlz82clXGS8ZuSFO2lCcqiL3x4PB4aUl11B/rJx5L6JuJ5rT
PJPYDdVSst4ep4NSh4fJsk76obbrnWtCMBGKPwP1cxcEMj18jkODJKdHjoWtUjWPBatXlWDPnBxA
WpQXNQoPpo2nnYvZcKpTXsGxS+GTUFCW/qSVmypkj/JgCSIOW+wsrB9hzqNNw92YhH4W1dcu3QpD
XTfAfwDrs2Ln1i31u1BPGm5LFZgHemuIO8L8yB0eevNaR6SsczZqpDMUikBuP5HnHZfEgUOUN90d
UWEeRqHYsp5HaCN53lJNMhMKUevaufEzsqMWHU9x84LqBmt75UeB8jM5ijdimykLh3z4+e7QQuas
8RWHaNR76NaAn35G+6mZ3+rEID+Q6Hb12Q5AxErmDianvcu50axl0m+NKi5Y25Z3sjX8JRuYOBk9
ZGhBl4Ac8VsmhMdO5UG2KBK7qN7ayPc5N3VnxJxbd54+1eco48rR6k2UNtvGGl8nZ8SuhbyiuWYx
JKQasabo3xyyKGYLkTIvvcUnUUANLq66FXo46A+2C1PfJP50rw4qcaW83OcLg3tyDClFjcwLzGNW
qJsXFN531nZbrXhPiD2OKJWtWFL7/o7u65SpfqiCKjL/liCKQl5LY9jmAdTI8WCPxxD/VAs+M0sn
HipgrMaJccqmUtHw71KHcjVz8JZ8YW7xyJI7Kab1rkXuJYCAm4rwHi032YiU1XhQK4bSjXmZrT1Z
IisLf7GlL8ZkGtMQr2DRsWM/q381JTbJRd5AmRHiP2ZmVpXPTtYd4ZiuSWjXrHpfRjwKKZjvkogl
m3exXh0FChGWf6dSuNxE6GObi+LcbQ5Acw3sGmP9WxkTEuMe/xnyInlSS3OT0I3JwMfMzE8fkUp3
WyKJlIbD1bhKizTWQn9EoaRbN2MuH6Xit8mxZLvFu4K33ANiQ/bAXD/1lxt1TyZuDnRnrMoMSsW/
jqwcQg3KaPrqSza2UbAJkODHIep/FTWPrj/G1TP3aJ28Bu5XJ76i9iLcp1zHGEludF5ox7w7EMCx
Y7xGSJmmvM1V9BoztcEHwV0zb4yKxDajhHmQIZdotgQaVxB8CrCLcb52Hx17C/HD0bY2jz+Kejc4
mTcbSee8NJothGXGoznrVxaK0yN7yHzVkKOMp2E38TNqbIRkPPAzDKSzXTSaO9ENe8ALdDx0pH1y
jnMckaV+hHJv0V+RvIrtJ+XwAEwlo/ilZ1gVB7e801d32Ly7jDgVKZ/azDknstrUc7oewkdV952o
w7n75hIVOs76oemGLZD8g4i7M++GlTH9hC4lm6ntJG/OueZ/nIO6o6IIPZQJT0qzZLcE26FbKi92
nfdRNxkoUxPa+KDTexqMW51SpVDdb1QqyLijdSlRl1spKvBXLYi9bJi+q+gvSxVPN460lV5b+0lN
c4vhJIPRMvT+iFJaH5+a+FdVSY9kXRTgzjNUe2O5JfYvHEE6WCP9NjacPGxwVBBJQDYBsryj6Nuw
hMIMUGwmJoxtRp7MdE3Dej/hYiRsjCMVJ+mU3B9muG5wsb1wKhmT0QNhXyig5NZ9dyQxjkf5mhgl
JhVyQDvU7rzdyqi8T239YDf8EVrSPGdP1yfr77adA8imYF6LZusSUk60t8DOIjiOUgdy9G/J0ce1
1EzEJhpbZkPUrM0BhvG205R1DzPVhUdCr+wyAegyhqVWfWyyXTygyAHTKqlxQoq44mohGZmFD/w2
zKPzYhJyuivqgmOTXkyXb3Y34JJJuwGmzljFbD3wKysT6oVlnqcUhh4mj4QfuBnYBqcbF9FJ7xQI
FC6yiskjZwrp/Dhs1Sb8iH0xMIGudjC4d/VSRcm/bHzFWAF4tMMGpG+BqG+SRetBCplDVJOK04x3
aafoXt12lIvvM6/levoGCuShnN73+meoNbw3ZiZTwB2rvQ7pi7taJU1hZ6CCaqtXxdqR80MJBc2C
h2GU52HGn4qzpRi2KBrXSdyex+QaT58ChFhFDv0y9HWJUO4dzhtOdaKxqb5TuvYjjpCtk+016zzg
qAyn49CeZnJJHAH9jVwG6HMlFqHsSmw1EFomwWy4xwpLHAb4l2SY1jHEdrU95ZQYVelL+6xnEw8d
V7BzVSeQ39bRoZKWLTpO8wWabICoWx8VogKfpPUhe3ed8W9T4wsbRH72mv0IctwcT9JV7S0PWG5I
69Rl32b8MpNFJYxhPy2MlI43QdO9G+49xHhnhIlHK0MxAxNNrBLkYbo4JfEhVS/E9ngsdGbomCNY
h46RYtkVHhTyQ35e1O2GmDcTtiKLlKNqHwK6qFS/ghBel2uT018eW5tKPPmuAa6kSfhjtL+Z+9TQ
RnU5u/dpl2mfUfU411+D2+2GlEJIMzyTsRowgb06vtkuIRRtvK9iv4qOaogXoCkPqYF7EKFKoiin
KYBTTYKWzsLYImaSs6cVTGqcx3aoVlx0OCEA6vVFvgmBGjIXjyxUDvC4S9vP5l+NKDgD086kfZIV
Rr7rNsTZihBmsACh6f0uHoPntlygNNLrtfajpBZdxr0KeHWmn8S2WZxbnZOx4flG2LxGuoX9jTGA
Ou3mtDjbhBDy5CMZSR9jYR0TrTrg19VsdgzUXSyMd0ELa2MgWf4T2sDZnhjgEE6UbnU0wHSMa2dA
VHWundHrQvw6wILzOdnkyY+VTJ7rEJSonGVFnLDGwQvtFP+AFn8oVrTOOp+kxC3WpIkStZ9ujTHs
ArXeIY1ZRircGdUroeR07s2m10a/6eV5It4qd9ne5NfJmZ5FW0En71YGqGMRJnsGjJ2LqVYerVSu
XHyNkfYeRSN12mOUnsmYXM95/IJYeiUWrnZxl9qtkE/m+NVXkDtZtRvxtKlwJWhsZ+rQXzyPSvsn
pTcRv7ZiyHNi94lX4B6wt8dh6NnhsFKglWjT29y/AiW1xF57C7pvkRMmS/AZIpA+fC5L8zF7m+tr
w5k1qqQ7mf1zSk+dqupNyn6tVWAQiXIazFd0rER1QVbvsKnOnwMMxbYkILRuTj0TTLRCmK2h9Tms
IlUecSzkMn+aSQHWQFTgEKrfR3V+ySKmYzZ3ujVh52n2FcOgEDKSPr3PJWJeZBkTV60k49BBIlqO
X7iMLmbyMg1XyNSTRqidnh8rrfRQtsH/fDUStlB29j4wmBORu1aN/uSgjGn75jGzNGA53RHBERMq
W93qLd7a7OKI5BiqYluk8aG1Tkrru0740lPzW5yLRHrWtATdWO9SHMBMG3n0ay7t0IPaxZxbebJo
vRPlOCW9R2bfhq5yU+TJM/rlVQkSthMmMd9wAXS0YcUtSZ8cWXqNy6gOZW8YTCjTCeYMCA+rnaeo
wCpDWlmk5r7G2FvDI9Hab+ZIQGMY7QfhnActPVn2fW7pgEvGlzR/ah0gylMI+36y3cBLAFtiuUrs
54k8yQ59u3spNHNtdDA0bd8odY8B66bvj7L151wwpoZrrz+LWCJmf3b9VkYkxEnEfjddHdeTTVQX
BB6V9XbwSCZGrEU9IVbPqCQ0jHgR70oKOobB/V8qGoimxS6ao10COAnM98pq7PsALEGwB1O7FoeH
AU6eqNfqp2kSr3Yav6b3mevER+8TOfFJFIkfmayTl+P/mnCfVCh9mPGvXQwOfXCwLBxASbTWTWbZ
BEUz6Ga4eeB5gHXcGzXNSH80meaH2jsX4b7/5iSwm4ewO6nzLu6vo/sUm4/RVuPC1fofbmIFn078
ImpzUyMgq16T7O4kN/BA6/aWl7pf2avhQeJQIhXN3TbPmnlI+7MeEMKxSxDCkONR5SinmH/Y+I/n
7zTXiOSlsovMLeyAtdY2Dap7eiKk51PHLLzId4oklnX6zTXzaMfVXiubLVEDr0k1rkpqJzZ3jHTF
fXBuLQOOHC1Z3mGUzndhtR0439s5OReLjkBODzECAlKEPt1JX1lVuUXgtTJzfSMQoPeKzvzxMus2
adEZcXDou4fCS9jEV708pBQb7A2PKguHihtWx7qbjxnPzWPBCwPmqW6GR7IW2U6yFK1JnqwgQCBU
a8bsYATvCsGA4CoyFEYGjTNukjdMb97cYIKvWIpqHAMY3gL7RI44E7fRG0pWjmPHUO82OspnKB4V
l6RR/W62J3PAm8aKuymZfNo609xXp2FykDVgN7a2AV6lU1CGTTtLfOnavmNajzNg0wS/6vRGNe9B
2Xo1ShjZ2oeKEaXpPvWhP3MWmCyT5Uznll7a5FrQCOicUYIX3hzAe0ajKUheiQGz63L4kOknyZBY
7rqdJjnryZ8Ns3YnvloorFgd+WHfe1Ms4ZjoMXSelXvsPJcaGizkAV4/K2y28F1PvHd1P/4QQXmN
SwoWkMJZCzYCYNZ7gWulzaNfkh22RR7c3LBfx8OXpRzdDqaH/gI75NyWBNzx2lb038G94I99pfpG
XtKsGyX+EV3mYf7fJyxplYSR5sj2m0SUxsS/HlFOKDuVC519KoZc+6UQz2H+V5gRGYLXnHFYakzX
RCOSjlvShBo3wHmN8obe/KEk8ZLojdXcHOoxWmtg6eoMfi4C79n8dmRzcQZ3ZwfRE1ieo2O6B9cQ
e7U7Of3zRISwjkO7orYDRGjnf1bBY3B0YuCPzIAbAvwK1LLcrhCvWhOIFS+82kDdQa2NWsUzoXah
xOAE4IjkaaGdG+TKsjsoXzS1hHJ1mb0fsouQBKZLO9lHaMD0bsRpOBxD1N2dEj0SfO9kww1G4LeO
MQg52nFWF/l2u2tldpxludJUpn0sWtsc9Jjjma3YKpjK+jr5FXAJBxr7fMq31vyboces3hMx0lf3
V5W4z0b+wgJbOfQGDiuj1hyv8BIppV4shy03PuIMMA6ii6KqzoYbvE76XREmauLS5w/6Ms1YyfBT
vHbz09IwsJJ/b4F66em0F7rb8frqGXqhUo7A7PxRRu1xhj3nrrFNqlXw0HWM8gJTHiz3R5vhWiBd
r9vFK3RsRmM/yOZ5UcMLxAdJ95ql6i4tlV+hoD923EeMFsTlJGuM8tc4UK/lsIeAAMM3gSjXYIFt
iHJELK9O+YnBu69ZykOiT4cG23yIOyjUKR2ZCZRS2yFNVZsBelx3wPho/JQMfQc1+4Rbs+FhscHo
1VTguvaIu8FHEXCquvpvLLZZiPBitnfSMQ8ReZLSGnYholyia1uWxGEEtLsHyAA3RQmxTwsG/+wl
rcEmhzRAzuKXE+riWgcd6hzdUcOlwUljuaRSdmKlNWxj81lZl5xSWt0+OmP3bQTtxke/fBjAIsjk
ARE/RIGCSV51F1xrk8FIfvgKzIbdpuaj/3xht/Dgpl28ngpimTA/I/zo8u4BvYhX6/kO8uvWILpO
sey1zpBa0TVYMMMx4dLSlPkJAuySUK2uFPWThcAmD8SG6vMg0Q6xnVxnwX0YQM3H8tZq9UkIdFmq
RpRcQ0fx7gxwJ3I73Dg1ZC1FB+k8lXsJEojZJ+ZXGu6s9KzUvvddtxX6eFNQbgS3iiDLiYIZiVL/
mEbue+2E1L3wOIZnLTOZu6HP6gb4ej8gMryGF3+pqcTI6F5lAudDhKGYJ01vP8ac/HFUyRSbcWIc
whWOHNntFYstM8w7tnPz9DvOPwTTHKiYNuAwtjNZd5EOBzzti18TKz8BXlhWmkNDSaZEGKrhDzQv
yNS9MKKoa7rDLP4c5EtFOe7qad6UKI+KFEhtTYgL4iAiLtdzr78g8tsYgbMZi4y3pytuWg8NZaIG
3Q20JkHZfkAB20eJtrFbVq3JTjaESOO0H4p3p+VuqhlGh+Sq9IWy7kpsebGXUwmwKCG/ENUeOias
tM29baMzjrANJquVabL3pbnGDdojtQjwn8Zh7kn0roFW7ZVlCRcqLxyamzK92dqydx62aX2xzNm3
UJ2hvPB5QC5awIt72qQpFs64u4bBvtF6whKErxPiY+nhXnPRdzWkFDGiZx5CChWKtxbCPkYd8sKg
EdpHqRdXQpY29ZfDC7JDGbisipi0Iwsq34ryRRkQgLfL5c5YIR7uErTTgH4LithDQW8eEJGb0xkW
KPnLe1VDQLF7ZNHzQbEUHnf5mHTTuiFtfg7eTfM9nilESYqNYWYPvKRI3C50nyXDC4jRTd0LZnPn
VFgr3IhPeBzR8Affusm7uBzlPjb7ByU13vWGUsko7F3DDCZXVa+e2qPR4jPtlMs4URUtRK103qsx
NCZqpdUQ4sGE4GCCUO91unDmF5W+FZJo7roaLjEeFGM0Dgo0g86JtildZLItWodKPGWGEPzEQbfN
acqyNHxWyBavxIz6RW5ulUt4cmSsHXIKkvkHYNVmbPp1WxpvATxI9luT+Woqv5JByoiC0S3eHFJU
w4RNd/UzGTsDb4YWXVvuz2BqNhK9eK0/KSN8egmW34pxjJt7gQpcLAn3xGQGhwobY8LaW0dH1+Zn
DZy+HSUHM803Ndo4M3w0rI+5wK3Uk9jL/+c9yrwv6T7qibKXloUJNmKzf5nVh1A+6OPnUDAUMr3E
pe8gFAJACwG4CL6M5t7Nzi9MuqHgZqCUbUfeJMVnGZGV0VuPUT74EYZjyscz8DdvMORuIoIIaxoe
3eQ09c1XrA7vWq6tNKw2poJ3w7L3CosSjUpQYPxRzmM50A4gFOEwk3N7HztqF5tTX4DHG1rtNMT9
CnV7i5TP/R0ERhRG66WFwTM2ujPZe/du6ukTxo+Z4J+q+SpzIC9NkZ5ZUKdGfeFAtaxHVcmhSGr6
eh7bxUAYvGUmUOAFJn9BHMqrIexXMptu3Vw9VviArNFYN5OOPkD1FzmjI1dD2zJZ/u6Z19YSJlv2
CTgnISLZbNeQkJl319w0uAhVROmg/VM995TZMuFE1Dfb6mI/jVSoHj3NK66Ml8E1f8IUH3sUvfdN
WL464Qj6VbwULv5xqVjVXo0iprckLJqJPe2CemI2WkBPQUgVPmDyFaCwKHx5E1MjrIgMlo/qwGYU
cqwhhnWBHLQ3WuujG8CGWWbenzWebBJ6a2BzHdQrdsVMFbL3wsm2okxwtRIENdUxa3qOuVmGzONm
pncja6kdQo0s4zQI0nYzBgY0Pqv9cToloGh03IcgRprkuohYk4KXX25+lSmYnaTrgo3TabCmYvHH
NWzvLS1EuRHR+ZiaL+B5NVMB+3ae63CXZvI14v2bNswBrUn1dKQIbmKsbMrJOUo9VZuPbfCinLSI
8Z/54+oXzM0srN/C7D6WI9FMFB7IL/RUHuxg8jLsTRW703yp0NHw8B9ECWmu1eTqcF+64V4X8N9C
da2YiVfqOtqz5NAEr+04bu1IHlTqWWkfCpVXDJM/Nvls4w1fC6fHoB+ChRiVPZlYwzp9UF9gtfTX
/GUyuWzqhNzDsZUbM2Ff1YrvvuUIs0dzeM1sgrJZbAHkx/czYGCqgug26JLesDv043IilO0xxsOU
uq2x6/ukYKE5dpidyQ4bUSLiQGPJVab1pk8aCG8p653RgE8WTnTBY8P4EQ2qQXnJTt3O6m1oPFZI
kivs/iSQrrQR5aOOKkm7RSpsE60avxIGUvuhrJmnLUAeBGvwOqGBlBqItlhi2dFSlWavgFxmXxsN
7QKBXk8jypcpvMSsbo0w2rT998zMLU9U9v2onQsmQdx/LvO1YJ48p0KPPJ6Xwoph4drUju5EZgRW
u7pnKzjEpJ0tHfoyT+T6NlVPWNxkIVMhFAwGGWP9X0YfWmOd681nI2z3AxE4tYmq76Fh1uWGXxU6
B4dnK7E+lTxjyJMsoRONpW4cc5NGDlXBjzBY9RKbIENrPXX8aWzti5i9TDGOKeO+ifFyf+RFuy3L
7hBY3zAJOE7Q5bjPWoLC3l6NlmB9B3SQ9JNWMmff65zwCVZgHIdk340V7Op5qxk037HcZANzMvZ8
xMzx6n8rrM8EjJfbEhbq1fIpl6/wK9HUNodFx7rA5wKT9d29jMaVq7DrcTKExhSxqF3inkYyWOfV
3gAoV6rNKRYnzm3J0i4H7JGqH4M6MWl8LRnaGinoNzCLSvBkE4GYlW99wWiXy7GxmRrMtEsjFzqe
KlCVmHSCTVz4uvyjhVAoDuKJ031AdABKzr4KrgsDXEpNQB022WX0XMB6QoYDR2htDcN6wa7fJ3rg
9qQu0NWNFVxtZvVqOm2jNtiNgDDo9IX10WsPUjSrMbFWIHtsVtvl7EUA3KuA1Mzk4AKSo4gHZQCP
GK6Zwu1oMnqOfhiLrnNAAR172YJAusJP458oKRnSdQhf2CR/5BIVQHkNqsuyQFJYcCA/rqrPMsd4
wPYCm6BUM8/omrWm9Oy9kCOAChl5aHSiPJmc2h2Bo2/gj6mw3yQPzWjxPTwrJeJn8s67Pt44iGwX
JabAteq8zgylLY2AFig7OAztPka2zQRRviXNocpTop6PCUYPhlBS88P+Vw9u8hawt+257Ab9PKrU
kayQpnGtYKmw/AGnQEuPLucHAqW58jOiNn0RPOmIRQTnfZGik8ue8qQ/prTokXycBs+sv4Fd8A6/
VdFPFR8bRE7ojNLhPLm/Qc9sNZQrqE1skzyHG9YYrBV7iq2Fynba24gnC4TGv25DxM2iceNNTLIx
fUq7td0/O+N0mRlyjtbasn+xmzI691rccT0tfFUcE5NUTfNZHXcB11kXNccg8aLAj5PnAqySRRua
Yo+VfyhBcVXSNu1LE2ENkU4oBEmlD7JxnXN0a8eSkVuEDdFCoWwqh5GjpFPvSuUJEDCxdjVoWRpn
NyFMq9+00PaH7Dukmu1wLwflyzj4qr11pp0aN97y0pnZsie0QCqkB1t+AlIq660xLuO4IzjvdRhC
Qb31U0HY4ludQtjh3LOIE+C0hMlDe8KrISHgrKK0I/QmPxjp02z/Nv0+zD4sBJ/VT0ngRElMeftt
5+ZGCZ4NiZDEqmp1L3qIoGIupi3jgiYe5c0pH8SkNnutoSupq/57wuC6KXXNPmiTlR2EE2ubkl1t
JYgEbuiEtlaQQS5oEmVTL+o5pS3vKYs+hiy/hgo5aVaQMGMzZi1BnIBrXQeaJKHF5osSuxs5MGsH
azyS6Dv9RFbuvDQ9nVQQVm91x5oyLkH+Dp3KqIateekwQRY5CG3nwmrbeu7aD71IhFdker4ZRkZT
jnKv7CJ8MLNvN+gzFmgcVQq+8Q3JJ4LKsf/L5fRqZ9yeyMN4Bu8YvXg47UcCn/E7dvYW3v+7xmL1
K68ieIp0CibrLBpLycyt48BXcE16kT6E25y83gHVzDXUquvUPau87U3+IYYgCza4azFvBuQTLn8P
6woGtzobaQdLlPo1puq+KCDknEDbIfdkweT8OclOqLepTJ8mTETgio+1/heQvcGWaDcTZCr29fBU
KYAWfkwlucc8vGiiBcX8SzogdbUxPnVeBwclRkoz2P1GdO3KNh8ahCQhNqWIXC0tPRfji9ubF9f9
UPDtKJiNWSwul6ORDcyRTS+NhhOwNkKR82M6Ij9Bxz3gwOwLwJ6518bqe1ZD+szZn7c1PfMcALiy
Kok0tuSYb9C/NfbaJpU1Uxzth3HrzgSGcOpB3gXRfKvi5hABhaQgSrgf7TyCa29ZfgZHbcfN/0p2
a5NVw9XqCAtyZp6csIFUlirujkoZ5ohKeHx6iXvOO3REXH4a8JIZ23LWUnqJirBuRYWoJ+V4cGG+
ov+mXwEEgH5hSDDXqOKWKckpYM0J1KK68F7QVjqzxm1lQI0dmnFLKvmLI/vyrHd1RJ64AzFjzk6O
0TG6YDX+EJgXFlgPcdYKfHHgM4xFsQXjA+/XoJsrpbWvdc6sPK+Gch3HNrrCI2TOcTMMkU60IRD5
cZLnbEZ+jjx6H1Xpl6sjUKAg1nbUdAdXNDPPFHhP5QlyZeSk1zokCtGiK/MShfSbMf/QJuKom+Rr
svBfux15ZY01w0yqWGen2S8jnEWPgyyTty0LFf5BPBqYfCAjEezKa+jGD0dAouuMDPxjrMTc73WN
eMbuEPDFSnnMWXuuKh5Omm6wB0YCTyoSrGYKBhJxtAdGQp5iFUG3rAkUnBvFXYdJyJCjh3hbM05e
nF9KK5fuhEoxVMcGNCnAAUG+wSqOskeMGHv0EtQRCD/nCmkCaTByVWvle9EmB5yBx9Dk5guj/jaN
NgBDO+OBlB6mWnffFTk6elLAYyYbhUAjPYdsprn7tBi5w4hfWfZBDCOMX5sVLBRTSx+nMWU7uHxI
M6WhW18+/ffFfx8yS5Dlow8ta8nl039fbCuFVYrRX93KdY80H4O1/vfphNwGS7CGhZFgonpNw04l
U7LTbAC5HAm5VI+jCOb/fPj3tf/+8t/v/q+v/fvddiGP//f7ZDFHR6c+lgYvwbXNw3+c+gAxi9Yk
Cc5+5hrCaG8u6SO7PqbgW8nRKMFlqcn/fKrmAm23q9btgfjfdTeH0kd5WPr/+Q2N41XFreBk01GR
A944S+2m438+9EkABLhHG6xj06knWxz/fSb/32f/+WVsEeiAIk9JekL90v/7wTAw2utOqNBbmqlv
IbliMGv5bNTmHdJoCJ6trysK9sLlg5Ww6zOWD//ra0GlZAcl75mlJ4KrthX+v8/o4xlDpRMzCeYZ
Jn0NAKnC0LeUCOWuTrr3ITA0sLERdKeOVCC0jwFcEl0mewagt6izTN8Z0xjQqhFb7F4H01cS4//7
dTSGsx+9/vcb/v2pf9/aFbxLAs0uvFkdlRMz3P/50JGv7v92gkVToCb+vw9QeOmE/vtrg8eA/WjH
4MDEvwAtQv1s9Vr3LavAVuOQXZDBN3yce+dVti16BvoSHfgLZLsLeTzeoCT1hVgGb9aS5m4abXxk
bfuh4wtCJYZCHWGLsxtaGhCrHrNzOGBa7XT3OLcaCmU8Ot4wosgytSQ62Yn+iUDH2jZAvFYYLBi0
MsH0/33A4NkwBSJDS+lk5Y8A3viUfG+9K1xy5NaBqA0/nJuvlCR41NGIZdBKNEGpeDIMn8PArFjC
AfATLLgYWFHHF85wDupa8SImjKskxuOnyt4nRaK/VIr6MPe2us/BD+TFgKygGcuDLajRXISm0p5w
IqeM42B0ku1i7Cx7RjCmVrU3hrCeEyaVSWCWh3h4siNHeQnRexc9XYU+W9FO1+nY0JoHB+HGCH0T
ZdezX/aM2d1qyrgpDRTWwEXpzQx6q1bRr2GKu09VAVrNkRIddbpeMskWJu/UbttKXXYZ8UPhMjZr
5jY7lWFFNZY3t/I8i1ahaB8iL7aY0scamkYnY0xW1c11yRJc/mqrCTA/BKrlFxIvwhDPT8WEbXAK
2ExZLURLBTsL0pR/3zhVjNE1ms1DoaN2McrW3lkZs9beZaIzYUpy6Ge8HrYXS76y3Y4mhI64Biop
mTXdAaYt1XwOZCWBa9zl1RZgmbZKDMXe53ah3gq4/2tRzfkO/898c0Ub4rLtGdG387vqzsMdpkwm
0LSlejPtdbRp0ZyQR03OdqFp6a2U6rmfpfHKc6F7ZS4hrs6sJk1NhjtKWkILbSKu+yx9SsuxQcq5
aE2D8K9QJ8vXkQoH+YHhEPP/tGzOiTEpCLDHF8jQ6baBFfIR448RsqhvYZs+TMSEPwB8WMlYEewS
OvHQ6kYP2HMzSh5saD/23XQr+y5Q3tIbGvn2v1+DnEbZplsoqbqxu3aNihBSbW89DJU1vvdylzAa
uf37ANEVgBh/pW4sMFpLRFeIrKdAX1yjxFZtINDSzmqhusulW5/G2Ei3WrvEmi5pNrmmhD4j8nwH
WWdkGc/ERnARttEJSmR4osJWjTPB4CaLabIF6FIZqekTSGdXyDPKGXmuwImdSwlSrMtqpioU2tum
HfWVIHPlAlSlwAFl1Tt7Gak1dVWeg6BCzSuId5st7Cshw/KN7LrxRMEfk9mVndvl1Ug0FvvUHvGH
1jloFVuDsBy7C7+IbadxhNLvY5vEiDrq7GehWPat1pwUjOGjSdxa15p80DuVNWHHaMY521wpfqbF
4hZpbE0DxH77Bom6i6HwnmaRupa1hi93+W9Vue5sLNO8wSBhZAS+8q4rrbgVFu4kRd0Mnake2kmM
b4LeiU2q4O3ybDUOotQmwMJDAWgnnbiRj9E8pCJ4heQh2Eyx7uHvUB2SUywlUvy4SrAKQXZmkkrm
V9KRs6JbrHmr5DJ2ker3zUNTEySATsq5hDhfQROJxk/HaV5hqSVPUFX7yz/u26iFd/v/EHUey60j
2xL9IkRUwRSAKQk6URIpbyYImSN4j4L7+rfQd/AmHd19bx+JBmVyZ66MyHPzUdtBMcfhvZU13s7k
RBh4cpABeFv36EGuJKKoHiLLf6372Wfv41pnDsp86cZx2NneSQyszXjRxxMzkkdLEzSlz/Gu8nvz
OI0jPdhNmuMvmp8HrPi3OZw92GArCKlYvmq6B0aTEHiYiuZsJEX67LcEbJBM+NizF85KxS7kFHEy
RTYE0sKJ0hjFXc0A9VoyQnWjZ89PKCrGQEsktXAOusE9998iFYIcJeCWYmWIzUfVdABivZErMLY/
TZaQrKFLic25Kfi09eSOZ8dOaFWlHyOUOIecliChPVexpPaBL5cXZwtyMDOwIept4GQPiUyT/32/
XFI8hjnqG5RHHJjjFN/1xm3nRBX/SYIPcAqb+mNcUnGxaNwG4vckQmbAomforxr38v+IVT9DDhNV
Su9KEiVHjuencfAzKhy8btfUrnpP8NKvxqn62LFwXdq157H0KpzDo8wvWRxHF/UUVdK4RCxWe9Dh
tNzVDf+4/jv6dbBtmkQf/BC5WCq2z8Gy3Pt+/UvswLuLk0X874meB/vOq8zl1GtM9BPldesDt4yM
MdOCP9YbeoIgRndbGxzsosGPsRD4SD12bHYXORby2PLlBG6VkAcSw2uYZuaFC4x5AVDAaaAskCwa
dVC5DTcp7BP8pUn6v7/r6Lh0YtB2FrL/LppCpqUOfwl8I3uz5o7+c5eiYs9R5ikDFRDFrbmdeuC0
xUBIfZqG90lH1d2YYGbzUNEysHEp6RlYqY7K7qd+aCia8A5WaoJWYo259rP318VuelBeHp5BWQwi
DfdzPf8D80j5NUXJYShcSOtJQQl5jvDjZvZOGMm+wYt8ZAR2tRhz4iIUpNvDAhd1FDIAHYnYTxVh
Kc/3zo2DuGIp/Z4CvKRy/E9QS0YAPLFehsJjQ0HRncnBOX2YHslrpze5g1kZahthLbZ+OtPqU4g9
9+Daw34uxstk2gGdgCfMuxx0Zofei+ix0cuRhq/tKKm/MwW3vrr3H5ckes5hOkyHEav0TRJ+2oCo
nxypsCK1OaQgutpo+oRG0uJpLOLwRoV6G89k0Eo7Eawqy2VpW1CdVoZYBik5H5wHmkqOi1dy88O7
NdrHEnApR9i52heMsAprzQVM0Mqm/o77p74Tq5mk8QjqUOBHN3Z4KXmnXdpWtwN9UZNnBklKHVrq
eRe75k5Og3h/Mw4zAbrLbGXscI0Aq5mxDrcguYi+zz05dOACCp/ftnbzix6AglnZD/iZ6FwvVbLN
dMmorHgFeoEIl+9qbsbKK2FqiQ7eaBt9mWlubcsGH4Eqw7M/0KBoeOu2Q19GlEIHRZEUxtLcamt8
kxHus5q6atmMn57LbavvehYjG/+6p/HdirqmV8FuTo1gNGhjuc0mwm+p4zyWifIZMY0GrFL3TvDU
7GSizJu5st11ooTYAC/R954MMwrAbv4zE6R3tAbMXrGOtqlRJTQxv80KUglmhXYrRGefo9mCkWVA
MA/TB6sa7zu7626paLuPSr99HSkrIkXLS5/rB99b3A3rnXOJKKLaLiVw6xzn2E2O0ZTdmiYUZmF0
zQEHUIm576ACoDPSSW+3mjYA1Fo3VHGgHf8jNsG20Ip76ztxQ+kAtDlotju6cBFcQgOTZfvQprnx
IQCLm17/lMfmpW7bJsiLjg7xCftuDVRR+A6/7pheOK61R9LlxkkLEL9SQD4pwEqMzvI85WP55JJl
vOXU9qqt+OG/499/h75Q9tmN4ZnfnlVjPxkVB9iqPDCAmHAJWQe9Bg2EC5Z4lnOCWwBPupNoHKkV
256XMsAqqrsJ2yBjqn6binlnqkHvGbeCmc+/Rd+8qhjwQEizYskFdTcND2HaDVeId7vErKujzqeZ
z8cnVMMtdBCgBLFOfIk4hK8ipm8sAuT+lU/JRx22IJWbVawmnVYDGBr5vfHVak7wRGyAeVlHWGZy
bnuQRsUjb7hG12daZfujt+v4YFs7xRdOjPBgd+63W9nOWUy/i+dgwZpvesusDwS3P6SI6JupaudO
aIc4+kwr5fjRl0YUiCbFYDabh3mqeL9Nm2Ds2P4zYDEEc2pQ4dBheowfFgc/V4ITlbxIMwQ5ohUY
nuFpovn1YGik5VRfCQqbm1wW7/Fs/knbpcMura2gMBG3CoHxPsUSHpY48xdmcxp3sceKG/i9xEfO
1+8MBcRixNxb6VvHJQKEbdPQxNNvfn1QZV3+U5n5UbvkuUrJh2oUTrotHEkta8qgCz6nscVCvhdm
KwIgahaU2ek1hkekpqbcuir7NF2w+3b64TNUPYy6wxKgmzufjtRVIMaDoLn8d8ZznY0M6dL8XTv6
NYZhGM+otbZjPnWLZL7c7VBLRZX376I1/8lizG97wt6+yTZIAQAfFAm3jVPnB6ex9HkGnKAlaBA7
3MVZTtE5LE4HON3Owp3Su+XDosuP2GGIPjgYCseIwbWHJk+OkgUQ+sY2yZIbcNOPJsfStvqLXCM8
lGljb4QEM+BH/6yseE9mQBReTDgKFf8Yazva1T5UHjqd/uzRnLYD7E+cBlRqQOzlo56+pGu8lGOJ
GbxkXjNzklGA4q0WiJM/2vdQFjgWVNWv3b3bapywljffDTWyeDLYwQ3Z0rDOUUd2aqd0hSsMX1Ft
cSIeBoE7AxEszLutopS0Z0RczXG5w+JNFnkJ95MEyEcXwtJsqmdDcUPXgvlL2b1z4SGqM7N/utYj
iI0weHDK9KvNG5K+UY7CzwIfqvEddh3DLe3+i6rJokIbpSklfSa4RcIDkY8y+cki9dy76kBxxuuc
MVRqusJCWWBIKGlKa+wTBQtZ0CvI1FkavxiZy9iyTznBVF+OjnHmV9jeJs+5rNGiFQ7p2BMl82H7
kJoOUl3aHOhfYHHxUFn9FR3RlTMTFCn2bU2QftTr75XYJ7cmbuPluA+m2Hq1wc5ulDMFmfpps8K9
8dex70K3KxPpyQNmkIt2Z3fNa8ppdAcNgz7A6EwNLq00YTAmrAyJhZMQ4Exi1dzuGAA7tUXrqJ0w
Z1bIue5MDM8koy8z4o3d2NDnUT2lE5UDGAcHj1IkDl9ob4NPaywGTTbAfWbML3VDSL6Nc/abkR/o
qQXeA1x91+fekoftj726Oc2vXg4FoUb3M7Mw9bhIA1PjotMiZtT8akWYvE9D/zyzdQJ+UUcvFnRu
afdQsWypgnsRiXzgNcnGLotrptw7KmRptnkYBYXBHsQfr+KzTktubUUd/eYtD4l2a6IbgjqXcQue
I79JStyaTegeQ/kIl0bQEcSORpdIaSMY1OXT2OLYMMqtlq44yvg3iqcf6koxL8MOhVrUbssSyznL
HB5W2XzRScdZrs4flmK+KYU4pGWZPCd4RkcuYbyTzTYpx5wKmYLdhV1prdN+7cHknWLUJR5jhrOi
wMMBWyzezXSK0c/qndG+rG3WpMGU5S922ULGzz+FeBz7+qkuSzAJVmtv4XJu8ZWvbwzOxHaeb4aK
9ScM7aNo4mGvQ2CSY9o+2Gn84WW+2DhsUpuO9uK8HYtdkXzNZabg0QJncebpQSQkFsxwwN0MaI3z
aEsnUX7kVIUOzP7ddqLZ9xNvUuPaBzH1OyHgLNGc8Y/W4qcysYktFf1B6CHj5urnp8K3iQKqx3qF
43pp928lheo1TUhkDI9ijVa41hk4llTY5B5GHoGwbMlmZM1Pns5q39oaOkT4xJSFbNh0l6GLB1oz
SWnG5g7J6SEl8nBs1/dvoAoikBMX0din7cEnzirVc+w5t1lv4HOY9F8DqzNQcoCZUv5ka+rPsim8
nwgQb4Rlv5kmPbclHRcQHcxf3edXrHM9wuIKTQc6mlkIe9WSXqwa5G8cOXsjUm/8kgsTwvQ9n1fE
uY/nZraXO8B+6GWeRDXkATgstLq5NC5mpH7Prs8cFDbXSCdYEqUxjlCHLjWISfV6wgPi0+BggT2V
yFluNdiIWUH2smzODlBmacKpBNoIloTayHHGjHg9M7KnUETeBp/GFUYHfJHbxj2xqZ/y2mrPRsbs
Cu7BUlKGwNfJs9R4zCZ967NImRji7NJ9l6E+szSfdeT/zYqBHEhEXG7Qo2bTfkJpA3QYW+zc2eey
6PYQFf193rpvGRVw+6E8pNV3ZNR3PKufzX+IHrTJkpQNgaaCr1ktzl5k3uWpvp2j8VqGZrOLOe8x
2XQ4LhLm4ZWTPXYZojg4qEjLaJA/DTSwjlqSxR1BA9XsrgAUPonBIY8MsrwYlvoZu/prmD3KO+p5
b5UYqCv74qbReFMUp8rxCMG0bzPjVT5A9ZW6fOTmQp/mpMV2NjhfbylaKjkT5Nb9WlG3jPKQIU1w
CeyiLa8cQURNJJ3s4Xnp6hc8PkVQdhz/Y9nQCLF4PQR8veVg9on3DGhHZK9NpSTavH5aNrwBK5PV
L1L/WlhxUI2k2Eavhmlouo8YhjGS4LSgIX5+84k6Oyz0eX8ZTeuV6h/FdITcncFgbtEABzOecO4p
My5mA7sVFgzGaY9zZ5GaWPnZoha/7i2tmKzAtLcG6Vq3ksPRCZbcbs4ckt7aiWE8PJhd5dYvJXfF
Oo3rY5Y3PpUM7d7NE4Rci9BZ1p0Xw/xeCIz1dtQxawUrP8Qc/hcbiny0nnofC6NlLXAhGVOlhxm7
VHILyZ8SCy/Nd4BYINSWGbcjYIizDTsMbNhxGf1HGZMoUIa7bMfOiflhKLpV38Ewa3CKdhjjWlTr
DO10ayr+427wj40VAmwxuNJRzwwKxHsr5MPohpwRQZBshJ/h3W3fvJXiYw7ha9fpT91gMaBRY8TC
tM+s/ihz66mzpuVB59l/QOcJJbjAHA/ieOrWdg06wZR53yZ0WodUlYVQwAPmMBea2MPtNArMJG3+
A0Wc1dSLdqOXv7Fn8EWOfIkxc+LL2KozEmWzs311MakLsbpXJ7MkZD06ytIRX7xX7KMh+STqxbFf
Vo8hggNtdO6dXt2+VTK1e2inT30FJsnPLayeIar43InbDoBiiAnm4Ecm3rRCfqYLI3nLNU8Frb4b
XcsTDyHLSmrShKt+67iihxDWCqcQFmuq/A4R3fS7GsUq9wgvh6olYRYavMPOQMLBaaEMW+zV3pI/
MrcjBuQTjTLy6llXITcCCz1yqaFdWdFPgSzImRLSCfOP52YyL5WFXC0IKttLJvcLOjoqX33wTDRi
kfYziaaBUri63/uG7+8NHIhCE+I3bObTQNizu64s7jqfyaeiz/6STpytaEwtNl5SO8cUhSqP2Nnj
FmR/CzSK2i9jM1vx3spKcQwbZHnNRHWx9VdaZcCqHhrScVvOLoSsLRKMkZmei2Tac/fLgjH6KgWd
yZKOh8pEfq0WMHbVCNrBD80gdxlIlhnqjCwYf4Blj4NwoVsjes1xK2TrdD0s9UPBJh3lQU0NB+0N
IQN2iPJ+tusGPKgyzp9Lj1sbhlRsSsS6ATW6y3COJQGU0IXDKFR57TPjV9DPSm7EnbaRVz8sBv1B
o/zUyGjbKkzmTerL63//BCmwCko64hHBYd66jFI2HTWGx4glM7RET9Eaxq1uJuwY5RFLuuKNDse9
qSDz1DkjcUukf303gqCFa9fhqG+S+A/0JFY301tW8uMRv83wos36hsMd5bg+hp/UId5m1nia4sTW
e6FwzoryqhPsTJHArzan6X4hjkm/KlTAQXqnaN2uEsEnp6O145NOgWro7yXIeTyRp8HIpmsyT38N
N1POBdbWNV32zI7sQEgzBsrNdJ4zImNOP/qBBZ0WUySWoISNaf16wG6pwdqsnJ2K4x7lc5+J7ukQ
hQ7Q2hPFg9nwlyzl2xDaxc4ydj03BB7TcQk0cbja5Fw/2oAq7RyzR4qZxw/vGBUxfvCS1aNNAoJl
cej/CRG9FhCfbrul/MzrbObc1D94k8rOqi1v6fzAagdxMMna4o4p2VsjqnHrxDEEIWMTWkipnF9w
6LQWNReKdyMtjDeOmvNt6WUMNRZuoV5MRW/KI1dZ8zkfVXrlUDnlqMPzFEpOY+V0qOkX4xh9NnqI
D8YixHZRfRzwh1mY+0iHOsdexscKOaiDEcOzD5JpSaZDmvAHO9YSpJZL7rbUsPWxWdaFnW0tn69Z
3BfRDo2Fr0hxMwgXaSZ2AqXhdDgzr0UBSGg10MGQNFbhjjZePjDmgFdpoFnET81zGQsjZtnldYiy
fQr7hh2upBVDYvCL6yW+ClrZW2DqMNvgK3RZwqpKdKAY6eMrs2m/GNF4mhM4Q8v0NzPx3Ey68/aK
+cNZSOOap050h88WSE76NvqJtc8SymOETX68iaAFke9oOrpMWpszdgMtkOEazjGI/5q4R0cyJkhs
POiA3qdbCiLB+A7JYzziPILFkcG65VcfsU2WHKssTB9tvS4YuHWyuuC/TwkbNtGVK2FytFXzrCpp
MROLD/bE0qxn9z4vomuRY2ixGfeB8eCq2oDZ0lGao5BUp7b5rNNP0fSUjnDV8xffw15gfs+V822H
vI6uhOgyxisx0cl2li0/Jyd77EqHfGepX1pFonwpocTWQCzwD7Fyo4hkOfY53//yvBCXoXmvsuwH
//3rf10hVfo5c7fYTqZ3GcMKoshEMnQuSx45gXuha6jbMGEnygFDVqmfc11TikFjb4ZZfT93i36Z
7A6cczWfyMzcYdnH0K9pVMtKOkP6EnsvyvMmkyE7CbjBvRnCLuF7T3mwopiWNJCLxp5ExOq7KgU5
yOVqILSwy5cIx7oeDjmjQQj3acEVuF3NSev/wyNjmUWPchBsrThB3VWy9doz46ppQ3CQVT3DNmn2
0J56+Ve3CT7XPPwskvh2acgYAOD8Ia6AsRR+q9AfzCCg+5NxaoSmMypT33M+PWHoIRtJe1aHpdWc
n3Lm+IFrPPjGTWchkeYhYm+Zl3iuq7raKjpKgjaHldcNw6kIQ+cccU4vw8S+iVlQcGb1pAawYi8F
92XZlts5gvvgdLAhmcz4SflRCETTYe4NlqDhZhk9DvuGM+7MQzLW8TakTuDYYMgXaZkefJF+ohfX
kCDg2PbO8Eu5LIBvQn1i7IoDFPBwM0DQmAo4bEWJ2b4hUoSdnJeEko//vUmqPzcPfRje4XKgj+K1
wYQ8Fi0bdQk4CT/OLhlirNVAhUbPR+jtr1lFZHBxmAyuhayAFNVG1SQbTT54w5fHUXow3LDE8YGZ
go8kUxkx1owLBu7Dr4S4CHfQax67aE6tfRGl+Ta0mDmbxuStcP12g9U6QkFedm0nFXmpssLiSuhg
xlnJuUtWnCAz6pnAJKrQ4ahXEyQcHPShkLRwHOMaMyNMMoa3xuJj+Zvn1UsDS4xivPSsTdACJH34
FIoOh8h0VrgZN7Y9feRlRg7Gzt6V3bQnu4u+REKy0uAmTGVdJWDhtH09HE1H3Ieze6za9lmaSNKM
DgEoRHea6y4ho/K3bqMJIJb3YRX+V0WjDqVnF+GlzzrGBZ0ZDVW3Sb7lDHnoLNBbI7QOxkpM5R22
VZ5/Hg2q0SThSgae435QLekhj2InWacYGFCDBHaYOjMI7gLs9VyQiKCQT3ZPfnkYDU59XLF9psQE
1QbWu9aCmzBdFlU5K//7wchIYlHHjr/Yfm17KmAXx6VRLP82wn85NcqH1pUECFApgQSS/m0FPX3T
QGIlxpNF1fO5n62/RA0//YDhMK4nTRsjNaME3GXkHzqIm8qwP5kAfkViCPnaQToHZly42GIj4jFl
yFG0a2hn0zeGVfkn/DwXFbX1mW5OPi1reDAGYny9gUwb/cMEck4nKHN+lHwTYXpdzMQgh2RgZ3c/
cJNx05ybU8HKgbZqY81lytKSCtkOE+3YyfDqfwyj/U8pk32JwmtODKCVJ/UVcoTfUiyzzRZQvKQr
LPyL4SGjJHVbl4yGRmzTxL6mvd3x4NbtgEblUggYT/+tWy9FsRLYTzkPQTgQNF+s6A5Pz54Pwjlg
PiByJ2YWMBIPf1Az4BZS/nk/FdZTGjJIKpD2XQ9hXToeWVLqZXPy8qMjZCAhsyheQicrso8pMDff
BnPm/JX+bAV9KLdOp88510fKFcNn7Xny3OvjBO/wpqMzDxRUfHL66SdqVcpQzXcRXsqt78bDE656
XGJjdpuzMs9+2h6aUV4y7RPBq3FntnhztyobbwzQZX3/pNu+YzmJAtt2fMYkWyjgmxQDEU6WK1rS
iVIIQHoN5G8tujUfCrMuyccXvyU72Bvja476A4/Nv9hKPGQ23J029L5ZldGCrQVjzMzm1RkawxJl
Z5SABn3H14YSbwkjtu44OhKguwBInb8suPpBqhtWgg6ufWnQCsvcvj9y7EAXMO04sPzyu6z5A+L8
tWFeykATi1aStDSk9CBzwuYIPTEDXZ7dJAMhzwwtzEoajBND869HJB5H+W9cq81LVlFeAnPrjv2k
m3HcmC3fcSrvJtyllVq4lDmJ2jUtknxLVHJkir6Ke7IBxjehWFXUxnk5mMyOLnkBW33HlO629lhh
tbozeI0bq/WJzEXUTBVVtRuLiV5jTlrJgHG+THrwe6P4LNQErB8Eho1prETZoUOF+sm48YJ08g7t
Ak6n4oKxVrm9jjOL1qLgYBC/gfyA5uZhtah6EF/jUrwtyyHNqn/96N6YET8td6zDDMqKH4T8GtkM
/iSjLGNhUtaHJ+rqzzIh/JVjzvYjoU4imh/KCd6IxLSzcQGXVqJ84+whdpNHAglHR4HVvh+WmNm8
x0jRYfrevfRJ89RiJwJeAcipn1HItPXE/eqgLQkEvqE1vtPlmesGogqFVga3H2QNklATpisYK7fh
sjyz0nSbjHLxbcqK3iVKMORZL8YZSQRT5fvZYBVwWuc0cAjf2qEHvxYOzsY2q4d8PLszWG2VXERK
mGNY3qv4YzLMkz3gkjMFt+Sy1Dx9tnWXoJpywALhXxJncaheMCxGMFPC9J05/d5n1sNzk3m79ctR
k5VhklXgpJimu7j6EOyQW5uJE/t+826i7tSKnGCVzq8JbYDbSbOyjHYFp3+bxKD00+mX3+I2T9zL
GgIep45KPf3S9BFsp3aXJf5wXEqDJCiadm4DbF6i8cNt/XmD5W0uqXw0EGvr0K3A2opr61+G2Aca
lHSvsQdX1H8q4/E7g66/r9+XlNNK3QPkdWtFt2z8zqGz3lZmK3fafmcFlXgix+vSG1cDdChmF2Tn
5p6H8OxOzhELu8YIqAjZ+EzmxzL9rSVpZ3wW0SojGM20jyVX7cXCciR9dCTThJ7qAvKTwvpiZBYY
ccJENCmP1spmzb4nNNdDV1acs2iBQnJCMS39VWIaj4luLOBaBy5NULJM5R0axwHn24MoXsxyCdQ6
aeyNV5nXPukZlKCoq+KTUb/kOTXf1AFOJkcmDlFQRiyGMkxxDqKF8ZwurCTCtdEAZX+WzBfngeyU
NUb0/zYTPYX5Y1Q4f8Vyrsmk+HzJE5TJbRv71At6kNXViEIbI+9wwibb16jumBf+bSd7fSZaul7U
AS6i4p89z36jPhgwCuVou1T9GDYoP99p7kcpSWhE+jm20AvqoXzFAE+0KWSNWVBbN20RBkKhmbjI
kQwARmZQLlOaETY1fLQvm0opwlHLtxdxbHK86TlHOgrikb6+ekaRdySqPsesLNAuXFs+7La5MpTA
SODZv4WSt97ke3s0HjIWLYlnylp1vNjB0jhfKiKbSATXJMDKZYkh1JwhSlhEoRIao8jsZSD/Parp
44V/b7Bkb8ajYcz/Yqt9S2OHKtb4caI5pDZDsrH2lSd7wFuFQhp7wNtiBxmc+KAX6oCBzoBxlSdP
msfI4UFaizJLoOZRUqgN3ZfGgboSD/apFUzFcLUys7kampyjHbenghmnKjp9yKPhXjZ9smsqLsJ0
mZ88p/6ZGBEYMyOrNHYxBWtCj/lwqQhmcXmfwAeURsD5hVcqM3kSNnoPZJoTp8fA9FGc3c78wU2n
eJNYD6gw2HUL03RgipTVl+kP3WYPZZU/pfbwtoTYBtCEfyrfrHY9B7O6d474Ln7S1s9OWNl3lO5e
TKvtA8JE3dFXamdOQLzq+ItWIBfeTHnrgFElQxd6WCFJrktijlDz503Rk17pGkDTPlZ+Bll3kViM
G20bL5hyvmNolbtoHN7nZGIGEL8IwLe0a5LOkE/LjFDgYPJYsgIEdI8kMCK3LZOLxJfnwP6wz2Z1
9hZmHNFbzLW0L8kPs51RhMpP9nfX/S2n9sVqOaobtKwSqL3Whr7pMy4g1VR+ph68xUJ+eFOa8Ugy
4M/a2No1TvI4WG+VyI9Lk2S3mPK3OtxJItDbjEBX34HON8avwZIfZdtf7Mx+7SQHySGxbrBaQwqt
gokIKvf2LyLTT7LF7dMNFEoyKd9ZFZ5ZySzBVZqLpBT3jAmGwERzoeuwZkpvVxgrykvLlmtM5evc
O/WNO/I3aEM3Uo2XpMH/rSO4+IsTXlOH+HgEUIkoH4RMqsyftPCYpSJtTv1L6COdKhfvsZ9n701F
d0VaNxzE9j65v5j8d73XLWwc4i0ky+aVKQEZeMiTW5XgYCcDxALZTlAh4JDsnYtXDkza11CG2ZjA
Ju3q3bcRPub5LXJAcZpVfAYIU65tfs3O1Ffl0nCkGSI4xKyDNAQU40nJTX6OiOXqdQdF/Bpjku2d
ufNn9UprCtzcBNGoeMfy2OwHwU9CFcG9jnOU58dW/M+qm/7KObv3C7/ZmMV8P2ABC5I2RcSV3xga
i7NJ97Vukd35esLqsOgtzYi9h6W6iCR/dSmWJusC1hQCcop5keoorxov9dRfl1zVe48jucV+x/Fy
IfpvOCerYKzbpJexXQ83c/Q8WNmhHwbr3oHTpExC2J5mjxcxPjknaU+ySf9kRRd895pn9acb9zT4
tfpahfxKxRjYvvtRWyw3DVbNgArPVTiu+YAt/xia8i8cGQGZTRvIMUXbKqAgRXjFMdbtlXaeANC/
1hoOE5jooFRcrmjh3g2J/lRZgaAyTrd9n5f7UvdmsPQYkt2dTEFgeJ7jBb603mtpBJqjWoDJ8CUV
qLQm9U+BUWN21cMMAW7EvYX9k9iNW5KuLn5TpvRB4rnm3sbBlK1WPAp6f6lC4eDRT886WXjvEBE2
WDjPueksK9CVxPKKBnNBis2ilhto80q+JB4+OKRtEVgu6rM5M7AEm7B2BxmnHg46NoQdwbrviCqp
JHQ/HBua4uChJQzeq0CqP9SK0WMFPeuG3HNZqXqLo4Gy7Kp7rSu/wNEKMoIu88Bd6Q45DmdSsbiT
Zx9Cq9G8OA3UEqKc2oaBotPwpojZt0VqsCspx914HEZCC9dqmDD57Tt9TC3zOxpnlC0L7mBD6BYQ
hwv2HN1gekiS8TimPQLYSvGaqXonIV5/NrXLB1I2lGJkzr9oVJ+LR1dOpRLGe1yfY1mwRTjZ7V3F
QH6b92wCleX8zP5HCvbCJEwTgNVaA2TmM7jedDvhEAosPPzBZAjcMe4a2DIhxxU0HvVMBCfwaAGF
DoT+YuJYXhy/adtVAdvliV1vDqzIOC2t/2hYaLwEMPzWPsCZMDZRmt3Wa68Zsw2i9Ln3gqaPx7Ff
+GpKAxV8bCgo4azQ6RwQIkBTBnYcJxv33wQSnr4eunok0TpG4sypXqa85AhDnTM3Cth3UCWch976
dSr95/BB7IdCeYHMfmoPQZ/Wom2OkyIJ8TpyMdRbutF9dp2rPaicRakkflaJPXtIyLkWT6UnJy5L
tvJIuTFQ6EqqnyLcEviwrX2PD2xrRKWxny2Gl5YpDqLqJJQJ97oMjXmQEXSFarG2vZ4oLS2uTvTu
jt0daJSzAqiXNi9G+IeweLXM4okLbAJzAm1Z5WuFffqiHWZ8bZ38I1PyblKbBC9RU7cgpQNSBQCC
Pyz7OWYelCS1eRSG9UI1WaWKs1uRY6njmvXVrOls4Ouc9SvvtPksNav2jD9rULjnXAncCkf6En01
ERbKblYlA7f4pdTdUa8LilecjVb/RuYM/5o3vUrh0eDd2Ti/Xm18ydpy90OS/jmpWR8GU2AcszPw
GAt3braOu6LV6h6R8+SQC7zBOEoIORSc/23E50YRaEUiuWNwxiLtYxnPQ+DZ8QdVt+8TN4i9GqpX
7J5PnS96EmKPvuxo5jb1nzmRBW0yWjnsEitKzZctX8Ec+EGw/6iT57q0hfosT9n6w6fHCedPIekT
gNfI4CqyphMazC/Wpl0ZfbN8gRFfMThrevJrWbv+RnfdmB/XtEuczm+LpPs8/OjtkaEopCxRnxLI
SXahDnGEqav2zxgjMC9G9Q3nfH6d6kYTtiTXAoYUKLG9pUNg0dnVZyHR+BgLmNLWusAT+1zCY6uz
4+AXHw2ngmSKzvOSfciFJcmY9pX30Zpcy8cQCoYVf2cG+9BPU6pznTw0H04dXaV8i6xPnribkV0w
hwEEn5HJoH+Dpeaeg1GQ1u23AibR0ew4vhGYpcBPDy/+MN0xpqfgdDVU8CvCTdZj+d40vAua64DT
tWdQDpmdbwtcB2wynE7FYepxD0s61v29f2E2snMckBK5fODg8dkO9s4LryFSph/ZDw6kktLiwLC6
EtTECEKH5zAHZ5wUTyS4J1f/H3tnthw5smXXX5H1s/waJncAMnU/xBzBmDkmX2DMZBLzPOPrtUD1
UFUtq/sDeoEVycysYATgfvycvdf+8k3GoJ1LZnRPgk/v6nsVRbvWCF5lAcaBQrXlneFE+iNHdU0Z
vzBbYxvYw5Nfx4csRsdZXluj+zT0Z524I1aTRRbG6yjm8YQ6aqn7qPmcUcZFIJxzm53HkSPQ/49j
RTbWjP80jpUI07+LY62a1v9ICGD9/tf2n//6L7rLX/n9UTf/+i9C/UN3OMJS6zP+cDRL/WcgqzD1
fzABNWEDSdOwbM3+z0BWy5hTXNX8E2W4jmP8VyCrqf1DQyxv8BNpGa4iq/Xf/vev4X/5v/Nrjik8
z+q/fP0/sja95kjkal4Z/w9KkfmPzS9UKlPn5WmOYbiu6VJAa/z818c9zPz5T//PHvHdZGmgAnwX
EndbfDIvXvT5ZF1qo1HrxHKf2AzFmiY6pWNe3Ly8lXtmN1u8M08ZiimqbMyQDpb1QlHo/OG9/PfX
+8fXZ8m/vj6LxqOmuUpqNq9Sn+Nk//j6Cj/MAjRmS8F0duO3UbWptcFblHRKmVBl6HA3nN13XYWS
gVFydKt8nQdWgA8rGuNgT4ww03CeIQxLFDOE2JfsNRAin2IHl7fmpOVFZvvJH4KHqU4vpZONZ+VW
H2VuMkKOgNem0OPXnY+1UsthWWhZ2R78MvzQRn04Z2biv5RJhJdq1vIFMfwWU//wFcJTF4z1tetN
8wyRdt15/d0M+/SfvUV/TtTlI7TATJo6t5huS0ufc33/+BaVasxtaeQo0/mwNyNu+ofvS6IaLCk9
5B7Z08tU9axgs7zkVaMBACuvL7eKVhwQytB5iKNoSwkwPAQjFa4eJ/7DwNDMJeX8VgzirZbJ+BC3
hnezRXuZSPR7yhXeA6zU23rw4UAUBelTWcYByCFmu3KD8aiHDXlNwdZOK+e151WwOZikySa9/Toh
R0YOherZdCixTFPDm2YW93Eew/z9TeRYf72J4Nu6PHwmzW0OUH+9ifBNxoomRk+B3/+0XKKChiwY
Tp5FtBw4h1NA7djpA1C3HlzfmHFE1cObUN6vIHSgAAovuH1/a+psIICqNRks8b3vS6rm5CvSyFbe
qG0TYYZkBZHw0UWxtXK8OHoRda5QyITr2GotxhtyuH9f7G7cFwKHMc3i8d7mnTqUBjX39w+DKhnv
ph3QQOUp25KVoUgLvKYQaq6q8si7cHu1+v7y+2JX5AnltuNDnh6JNoZ7ufSUqT7Ifb7GoxM8o/7v
tplJqC3SqLVwnfCHM7IRe3150/Q2v+pmAQmihDGjBKj+yiWuzgDOlfoFhpYsf07yJFrXvmnssW0w
MkiSmUUxpQ+TSW1esSJsNLu9K4zoFxSA/ouP76XlbHlro9J/QcO0prcq771VfP79R2zPN/mf1jHL
MVzNNZXlGtIw5bzO/WGdKMexTv3ApMBmDxzwtcQJLS8kMf0d44937hpq9lZGDyiHOTSiXmBiocEw
Fi3kbKvtowfXbE5NJ88FI4WN3kKC9+LBPyXwnhBQxifV1MkpSI33JBrQT83fakKU5VQZAUi+QbsZ
rRuvEksUG8BD2m2YL5x1UM3TZNtNLhpuaXXxzaXmNJikf41JfZVZV9yqSTv2Mwvhm5fwfZF68e9f
Kq9Yk2ZqPXhhbJ2rSZpncC/hrm+qXRwUOeRIJ2cI0UBU9k1300CmjJw8fpdwIzZWGgNzMqVOyGQx
HMcw2HcOCJRu/ur7W2Hgo55ow+gQ2LCg+hhe9sxCaIoye0CAIL2I0ILYt86F7VVHL0eS8fcfnzGn
fv/p44OBw73Es2lgHLbVX9YwEbsQV4xhWJYO3loDjeM5COwrb8u4cDGsbX0th3DGFPa5NxuC6JwS
3FPNPDzQ6rUnB39D10U+Jj2c1KZx7uUEXMcKxzMBP9GxMIv4XMd0r51z0nXlSzFnEMa5ykkhoWVp
+ljLyxkCUFh9tP37X07+P5YfFmll8Lux9thq/vkf7k2O9irUPIZMnSMZz1X2zUen85SPpD5O9Zuf
2fKHP6FhDSLExLlNktx8YWyH4AflMm7gw2AxWu2yaNoIIgvpGwc36XTO8ftixKlzNBMr36WcTtFU
+uWqS4x3THXN1o1s65h2VXYY7eYhrMhdoqNW7lVt6m/BdCla1zi2CicHYe04jCxyQHy7ffET+v/4
Yn6mubQ+43zfVOauKfLshFqHuVdZrIOoJv1Y7AWaCBgmLg3kUZu8A+3e/7jYpfon9wqnvv92s9gG
nQQ62docVz+n1f/x/RwErLEqR5/VD+tAWe0ByyqdTrA2HagYTyVM7LtmHxAGHGVS3pP54uhPIOW1
W9TZ/rl1yl3Lv/zwX5eyb1bF4CHNbQhFUxQ1z6Rcb/NI6a+ypMXmpESbZEBdQo2c0REV6JYn69DR
RUPhtfYl+EjHzac7+iF7JUwPvPEw2SfdKo7fqAwCIIiAoZm/TNCruzrLt3AxjKADxepgfkIxUTtK
KDIvZrd5PV+k0fXLtkYLVjJeLmcvva6P/t6ZqhtS2fKhbQmZ1HRPg/gOyakQBZKQIX0xguFB4Nq5
Al5swIm2h7DkeP19IRoO2pEI3uUw94O8Wpza2BSnejLpx+KLbBIPjL8V3iAJ46ZrtJOk4evUo75z
RWlc7fmCDApBeWMyC8+nZjN0mbykAdDryC3aG5Z0beUWgnTmCoibx9SEdkGVYChJLnKeBhVyBlN0
Vv8w2ZjG6iTL3/tweGuLoboPfpGdAlcrl5NnZe8Io54Q5PXHOhij2/cln4B9haVxSKuJ7oBny4d+
NPFoR+KXo+XZr79/iM3/9hDbum27LE6G6Rg248M/33Q2AdLZiDltGVSrQXbFHT1QsasK0HQRH/hJ
tgbuDDcayK0AbhikbUdRGe87xjUP5pDUeIizr0qmWIsCXPS7OLRfvcxl3a+CTyaCYhsI65aNtzz2
XXJSySyv6TberbHvOa4jJApH9/h9AQ/Wb7zQANoXqO65QGtZweh4/ftfmbv/r6cDm8KbyovVS0rD
pdD88y9duk3fOtYYo6JjIxjzp+9LAmARJr5x70EUn/zB+VEnksZDE6hlpZx0r4fUm7IjHEKikT0K
z0UF2Q3hi4M5Fq8vzbjvnypPdfvEsuWy7s3gZfCA3CEykGSebEYCzp+dKEDGUq9b9MD3TksaWm8a
cUNNTqLs/CXOVSLZgsClgNPk12CZFkxdarGxca4Vydvo72rO69mIwKQZlhkaTL0beqIlsV111VMZ
+T4t5PIzwshPvVC+5/F5XwfhpxMjnBHxSP/Mffckrq9yWuBb/DGa7ltNRbtsfzfC+cowdU8FMvRB
kPgUxOP7YFJs0QFdJvhNiM/pZ+vW+FH2Ie4ZM9/aCsD9YOKbm5S1dXPfWDJGJsYecw8bgHNx4LZO
724DY3zMoKPRo25SklCq7kdUyV1sxx8Ojle3RGypMyjA2o1CmqkXa7hJhkbXO+fKwc8jPUHHp7yF
/YTnLQvCk0jpd0TMugIBCLjI40ddMtPoXLZY6b1EYfRWiSelysdutK19ZMHrqjKg4HOuUqf6V5Fx
dhBtsozKBtfbIC6Rg6S+1UDLW+nwHFlzV2gOT+q3Rjc9goFfROI5cEHpBplLQmBxi+2mWA8+AnMd
TR+VKi1WRmo58qNFiZZxk1Yl4lnd21ZG9ook1USOFpJsnBhYGGQ5MjOfkp3m1jEEKdNZmkwZzCrc
lrq50ZGygcVBAyNKuSN5kgEMZtSNWfi/NBB6wnY+S6Xtw7EloT0kakRvUm/v3z3XqjdWIhgbdqjx
Etlqaz2/cOZhdUpXjh3R1gUgn7oaY3W8qU6byX0CAX9ABbXVqxlgJx0JOVMTO4MMnw6hquzE0cJC
ccgktus2h6MMbJbz9FJPyGAB8LLAcYwouhj8oyjiB34ze02wAw10A9V3CW4ZRZvYJqN2YRDwFQic
OJ3hh5sgiCvSULN71WpPUIOAFVULxyl2ykDhAm2/HDoIG4U8BC6NzWhQV6cY6fLW5jzZxrQQMQ6U
o6GfjXh6maouW9eg8pCW8X02RHujWPV20mBSNWAFsTjs7rpBDmuU+CLMXtzG+Uhzl8ioHTSPkzIZ
jDSN1mwHGJVPpMp9JZX30EsruAy0DcaKAqO3+DgRK56YewG0NQJx1afHUmY/aXVvowDp98QSUiNU
83zX2o1TtMGGgehDPxWDSx8MmWhNf6wB4NFO2FQYSb4ITfsQVs9e5L8mmADGQNt1qlvET2GgoxRr
sMbgX73QjL4MuoN9+pUpG49h4f6YKkVU7yhmpeOqmDcq8z0i7CDAWy1qAoD7sVj6cDi74Tequ/xH
ygvvB4SVIu/sW3rw0TNd0hGvS48JYWGUPMyjzO9G7H6oeMJp2gMipY+B6NFHUOYLx18lDr4dOxT6
qdMYzeVDvkCdPz7LMNpBw2ZC6bIRQmZFUNVrxkGryNHVzfiziAOLIMcKJE9aogTylL3ux/Lm5uQz
KhicoRX9rDHk0RIm/hdVN5Y5sl3HjiOAn0wLZgXvpGKRfVIkL1OhrunBO/QOT2DVD7u05EnD52Cs
dToWiw7OHEFTgGnj32SmMl9jwjg12drLUm0r6Tw6XrVpJKIMXJDjjugBUlCBePYG7VnCj25pzBTE
tyaw5Kn3zsQWmp7HVLknpobi74XSQ5zcXhenwSbfqoMGwr4fuuCGao28UuT4b55dOUdaMGc+8K8o
4XXVoJUWpSGIhSNHoxHtrR8QyChZ4sustrB4u5OtRtZ0o+BDcNsdBHLQwiSvlrI6qGQLvrFctDH/
TGp7b+ihmn00lhuMXMyiAq1YZVqugRVsnmsPN11sFOD/yPvTzOJ3G55c/R6O6ovBkL8JQ3jQfgVs
QC8RXupeeqqKadpY3vjaFHMEj9GjgvP6mCSDHm5rxZOrC/ISu7AhEhTQvm6mvx0nTN5SyBc08JgH
hVN6zcyrrLNnfGH3ylDl1scLUbe3sNmUvfmU5QZTziJ8tBvr2CM0K6Jo2nfGVG8l7MWmrsJNOgz9
SqjBv3j2MMdVWr894Oczj5GEaeexdfpxR6q2g/82ARqGDiVBjrNtjeEBvYW9cCMkusmIfjCDz0by
uJEgCUTpdRcO5V7OtHvA26iVunMprSfdIoUp6kS6mtzkFo1kcRDbbYk4PmF1YGoe69naznbQGOw1
DSBtawgG0eEnbpVyHyQsiP0UpnurLI95S0J3OuTa2kUcvuFRKIDDujn/kXSJvS0G7SfJctWl8fx1
xF3+xGb7Unag+t3ONk9VKE4S8f2i0LxbZ9j9GY5aum6j+HcRYMNzUVr0SVUvbYvxXhRyANPG4dnh
yLVJzfyX2fp4taPs2ezJh5sVnyRSKyal0iyZyDj2qpD1dGoNseajxvwv0Je1jOL6Ev5DCUbGlFhs
pIXhN3DBpts5UhPKYlLsi7e+B46R1e5PrWx3VQQPzosz9oe8/sUQ79hxDAaESURDinSXrBK6G0WI
Ks0JvE2R8aFM2KhWfRfDT8e7tsux6Blk1qfjqaWzszQSq9+pxkckZPUoSQcdHIl3n4bsKdZGxnhY
dlWF7LFHsEPQ6CUfgOqNYfQzmtS1ioS9c0kjIUMLMrLMrAe3LicUrx/JHKTkR2S15YPx0MTO9H8v
+tiyNbH5FamdHBV5GNeAgb8btekRATtdyOzBj7v0IUss0toaTc4Tky8bwcLCNYmPB3BsE5mEONfW
sImgFMqEIkua7s6qwIRYWQjRVbv1PrAG4kntONFnHcj91uzeomR8sxOz2jiwe3ahN0Dp7d89K5o7
aum+y+cjbi1QjgiZLasoJpKcRGgmBIsEj0vtQlpAp/BWF7Mch9hxO1GIM5CHd8RgMHIxZTPtOgaN
C9fCu9i1hXao8on8ufKmUAutO/IROd+z8Sn2ejskgaQR65SXDI4bXRmgyZ+0ghQiXNbMarQxk8Rk
y6YZqaBxTIAh/i3sBh4YpDeMd/bOqvVkZdjatlRWj9USZQcQMwhPRX8tItCfXXUoarQxrdQAj6OA
9Mf6zPSQTvSE9LxIAfKQnVb57wGirwgcT2QT3mVQD/X8gbGnjhmljVQT+ouN8aRuP0Nf7URt0R3O
n/opfmLESvS0az67DLDx9vk4pp11r8SX0UywM6Be2IYBDlW3MTYXHfrGcu7AH7OpwdtMzBjRxgfU
JdNOH5pf3uAcA+quJWbIt0Fzqv1IokFL88DnRJPUKJuDcdrLpHueiLxzIW1EgN8Ky2w2Sdni4u9Q
uXW8JEYk62lCAVWItfAieqsYrrY6FqvIQuRRhsiI4B9am7jgqG8bPJLNlK3Vl4OvmBUK4wCqdFhf
aMEBfkGS71tp70eQiGCP8w2mEhBXBdhQyqcigm9MBxyIF4iC4MkYKjzYWSfW04BarTIFIbyZsXF1
oii6yQsBiCgCIRLwFwiOUKDxV2uPdPXRkcQsY3afIBH1I+qZgXuw860BRTym3zjS19FUvoZed+wT
F7cBKclpSAZhi0dQ1m64FS5uUkhrl1gYr1O5zuu22pEreMkzPjenr7cOPE5yQWkVtFF3UOxS61pT
Wx4NCeabBARLlO+9o0hvJ3CGextRWGlZLZP9fSSgOukxd7vwmCOOWvALtcI9yQtU1Y1CilvkH5xN
WXDCclgZKQUtrg1AAHGGSFTUmynimJCM1acZ5PFK59UtYqIKu/4Im+w8QWnAxBJ6KwO41mmaNWYZ
0QKKrYFTEKLcTis5vq0yXiRlfA6cned4YelEkUCL1FfxNNzQck0Hc6ovg4PNDIcH1lsiLJGgURdK
UlzH6SPVeyKu/PZUSntdu/WMAw6ataqRONiI11A4TgelwQqDQ/RjJNA0hZThpnMcFANqL3IU85GZ
pdeib3VlB7nVSvZjVz8XQbIWYzhtcDsj1a2IwbPCdlUTO6CLPjmIKjUxu5bvdWaE9C/RBqcGgmfI
Chdv/IH65BKV2L0JP7KXgnOB0qePBGviujIMHLfTMTSGEHsAW5FR8Lw1wbnyQcmraULC4iDe8CGS
rlP/BCL2Mxxx16XK3WgmKejFYDOfBxfJ0CV8SbUddf0llqYPnnJ4tlhUiiFL11XG33JsumjebUC0
T17JPYVLGI3mvQsL7MIqsLapisfFWHECtmO3v8tM7DuXPmxcH3Xd+DD8bq/LVLH7YcVvsminWdnK
Zn3ZVZhDOcsSJ96WIYCHEnCHLXiA5K0SwQ8qcGbz1rvH0GcpTfkcG9Yu7mq5EqV16YZX4r2JrCF7
FSURj4VgxIjrhck//YQRq0NgHImC0re5p57btLiiL50+E6IoMgUUHlLqNWh4GVngnwqcHwdUgbtR
O2lGG/CmCgCbC0fyyw1A2YwprKBlKnuP8wp0CUkLCLPWbHMvdWF98ISFq9blNAu1ZVxKDQkpYp2P
xM8pzfvlZCJ4wl9aF7G9SVrvIBOPUhN9FigrYmt9HMRt8BYXya7o+QdEy/m7Eejb8p7nALcrlPTp
M/KLN+QlhB717RHCBrwhj4OQ0olqnKzHFHFJJbR+73jJU8zMLIiCBysGJeIYdbwKJNBKz59ex9x8
Gp7oWeUrgw35IBTkRYYhSCD6cgOnmQ+o69ldtR96Kc9Md72l47FcTW3626ckrZKN9L102/Tdr9wa
yFGvKzw+2iaMs+ZsXJ0WuTkd5HrD0A34SNuySDIy3QvBhAxX0VbkgQEjJKfn0XGw9OW1nLS1g6KZ
FzzgtGLNqyLEOi1xkWXHESv34Z7GJuJ7IyUBqqvUrunsI0XNo5fToB+Nbl1jPFy3tHpQE0ch3XxZ
xhvUwI/edA5GhKXaGJYPRY+5PYZBxkQ0usRV/9n1QIOhyJJz5wTLuGNPwdnyQG2Ntbz9qp3+uRxK
iL9OiN+h+grwRWwzHFqdp/2o8/BBpAA7cXw2dJ80Qgp0qBQ+voFFIYEOD2oNUveB+5WOgEA8bISn
yKPmT0LzwxyzD1FkDMFgxLo2zxlOkW5iFs0gDqDTYLEqWVc1kJJmzeEhkJaW/AqbBmvKKnUmA52o
f8fhGK26KnkGsY15F9PWOsabSfHSKaqHtJ8JXoRnhRDNJ25HodXsWlfqYAYcli0J2GHo0RjZxjII
EuYP8r/r4nsl4nXT6pvegMBrHWw7xYXtyWnlkTwSOqj9wfjaa6Wev3ml7UiHWsshPYfk7aiWDDj4
64+ph/VQtdCCQv6dKaf9rXqdipT6teqJBeBcO98nMKlhVO95hjAxoj04khbnisLigB2DF/PJdmQa
syw7xI8ZxcC6Z8psC7So4XD1s/AAVmYgh0pbyZgWARSHcVmF6ddALd2pN6GShxgWEGBKxMvlhcCY
t54kR+oR/9p4MtrISv+dGO4VjTh329g+anVQUlNjNfLS5L1Gk+SmgJRMWnV81vF7EFyavuiIbkHb
jrd2647WikfhJbb8mdbSoTlLzOPQWAh1QopRMpsBFeguRzxw+HLyfjK9qYhCDoJjGXjoSOUjItTw
ei86LTsUbXEvwvokjCx+GPzmlPyEYpN4g8vDhvcFBuAyUPAHVRVhnoZ+lPlPeaU/AZsLW2Mzi61S
ehp8kX2EbrlHvborLKTwYR+z++Uk05Qg6bs0vUyxhQFatziXcJr9/ioeGC/WtjhlrdoaZu3vEK/b
wCXdAjofZF2U0qt5dGSkMT06P3wpKtPn5BY9+TZxmNiuDQ4nc5BDADSPADUzL2l5E72qOuP30ITi
AFSJyHWPSDiv3AqJxKRz0DFRJJsDYvsq3uUOQVUxwYrwlIyFagZzMVT8pfwj7GkL8brKZTKQs4AZ
gxNpidNSfZgB48GCTIGFAcgqLX3j5vfkP1T0NpiJdQgbmVxHVDZDbzxbqnrFx0UD2IVfDEB2doJQ
yWXa7zrFeTNYxFcbkwHeqiOCc9LKFe3v54zYd+Tp6hKbcut2+QaS6rTz/U1T3ypNGx+quHTXTQAS
VES0Ljr1YxvW+Vus+T8V+u+FKZIrKAib2z0Yl6ln3LSgIb+J/FDSXt88pJpRkl71Btu228eos/vO
26W+OrZ1/RnrX6Xtp1TQLCImKG0bT5eTBGDRO5aICOVFnI1rS+MoVJThumqb9NaEwZZgRmxmi6j1
D9owOntZI13pYFLHg4H0bqreoRkGq6OmWfTwZ9+PkVZI/DPe+ZqcocB6zlJUq0Nrk7CgK+dsDdjQ
XF1xEho1bxEfSqaLTn61GISA6t4aUjxiE6KEDJNT0XP2Qni4zltQ2e5ER8dRQATyI7DHfOk57gsb
KatUEL/YfQRR3yxoBGrU2B4tfnsoL2JkFcsGukk0DyTdX5R3GgFnKfaChYZRnPWYEkfvp6Uq6o+o
17SHfj4MRo3cKvJMfTouC5vxgt0Gp2Fqks1kkTBSebXcZBW4yKE3GSHTnTBNjvI9AhWyws8i8nKY
oVAeXOYOOzssf+VJTYu4htZHTezrj+ZsMFGVvkfNDT4zcVdNklSUs/FOZ/Na5AboLUwHvzUHqSGi
hR2NALLCe6vaR7pUi1QUHb/b8IFfbB/RKF+CakPr418SyKQtRvJjaMWvCaTmtkv8R80a9j2C7H1o
IQ8MtPJHL7xh3zziRCpPwWqgX7ZUlui2To9glWSXc6DrJDHgl+VO/F2ulMuHEWt439h17Vmx9Zsh
BurqFEg21AehJR3PkVNvXZd9P8X8rlUfrGX8jxGNTDYI09S5jHp4iLzwMaQiGRxuIOmxcvYND2BS
IR2q9JZxi5vjb+uGRYrSV+9CMnsdc18O8gcRVCYC9sneyUlsnbr6yXYgsKELEqV0saxr51jlrbtl
WPjViOl3QQ8QykX7oevUyGkYEVNXX0fEFIca5XTiUitlMzKB0yvUB8tBmxM6pwSc6AacwpvdTAs/
j07Qb5BUTvsp4uAV+Sd0dy+0rmlx5ADeI3p0fWV/4JgJVyEm5ZWe5ECHGX8cXNqXDSplFJx+vfUJ
SDGcIN9ALY/WZaBHmxgMag49+GI02Ip0YjhIey4YWDx6bguxlzONN6R39KMgrZKrHe4rm1II+AHu
w8rPUFGBL6p/x7XkvUtoZfFGbjunvuGIm/lJILcZtDyn4puIjdfYbMsvJhD+wiMKy5eDce2diexP
y/5KY4zTjn6RsYPGtSqwrCrKZUabiELKAPA3La2Z5cNe5r1S8Hto8vE0eDI52UX4y4lHa9vGHv2b
+bAi6nHDb0EqZoUGrzH1p94p9Sc9yrcGFTOg1IHxksMZHQZIjq5KG682iR2YK/w720ezZ1rPPWAF
Lim4g1iiRvTOksLl7GgTlqZs6pcRFO7UH11CG7TmTDwtZzM/P4JBqM7CITkw7jlhiReCrL/IdQlf
9Fw2RxZucp8rj2Q2Kje8/+5vGUQPwIerYwS2rwJhfB50ZPDADjP6lAVlO031tW92P0WfP2RqzPZG
QFJIH+sVqEpdLnXCLX5F+MnyEuqYmWlb5N1ygzFSP1WSnkCIMn9VOVp/6vGo3yEcrEqqwnuRb4FE
13cGhXhRCYQu0kwxlo7y2bpd815cFKEM+8ZX3QU8T39xGlXtGoeatY0+2rSR1yiqontoTvJhksGb
Q0z5/fsSdcRTBhaHdtgu+0CFydmjYL5zPkD2QJgC/ECPiXQoa3pAGf6VMCB2TC/GG/Jn89omHCX0
Hx2qhgMcqfAWQ6G8CQrZxdB47W7+YZ+k1kGImmlMR3ZcV+L/dgq8SvS6+rVsY7iCsztc9HW9sd24
vrvzpaotnsGgP2uxrO5uPnoP/PJvaUPsqR9r5iGEo//o2b/8gjMzQ3Jk5GxnRxKxrVVlWuURobVQ
fcvswctOhj2ctMnoHtPkeXSK8s6Zun8MNBMgUTGFcLH5UptgkBlWmG5G1/7MWx78pUa0oJNhk7Sq
JyvOv2I3045OWVdPTmbY6BhTd/P9Q78pWbX96Wk0ozu0Rfe1N/SGhnSZ7typM58k2EdGGNrGcyhB
wR0NYB4UONrQyh4Nn4+Qswirsl+DKjZascRBb51Ti9slJkD4LR+c/MsIid9B2JieAgkoCCefWqnI
H85uALgmqIPr5Ec1A3T7w+xmUTkTrmVZObsqtpxbZjHkGDr16XGinjcdi4fmY0iCdz/SuufKDHW0
AfYtcgSUAcAuaPuwteBMy7Zz//QYQKA7WLOQKy2NYxGlBQJZvAUVCbu2UNrdQWVP5KLosB0XhLSb
TImPlkmn3BL9YYqcp8A34b8KiXao5bEeqrMdMVZuGLouecXjtm/WdICq56rxy8eZZaHrpzYcu9dc
93Jkdmf40wnbQdofRp9wX700/IeGukllaNVDVI2rRD45kUm+YM4BGVbMDpbcHQh8fpbCQ1YfkFIS
i9g4iaTb+wlvPW8KjvY+bV5SqS9Le5LcW3647hRjKYuAF90rvFdJuXXQZO4sQ/lVRBYMwCgX9ziq
nsZeGAeTDGuabkCBGrMIjrRXbtjFjJWnDYShhINxQm6rr4jssVjzdNL7yiRHgpVtKwmjLpdVue1L
IW+jSrILDejNUDZYsts5Va2wHzqsCRJG+cahibRwZ5GH0fqQxdNynY7NvRq/BykGYw8nL4/mlMpD
2bLsQ+lHXQjCRbOch9Rl7gEXtduYoQiQ8FkZSuXpnfXX29mxDdA5JMBMkbbiCze967g+dtU8w8zV
G65otZcFEumiGSyeBAD8uvUWUS6c8wp6ppulznbizL+t6/IaNwhU/Cr46mvdOX9fMrgHdpmK3Yh8
de05vwlSZzPFdDqV9k8sCBTCUNBl5jCKhRZ0hLoDJaCtzoRyrEfD9Q+jCuW6ctXOZcMDD9i3W0dx
oxbCtrG+k0Pv+z05tAvkL+oag3Pes9dhbeGUWASoYEZfpDtS6LrjBC5nJaywgPBUjA+2sKGHqZCz
QDnrPD3YToTPNPswtbd+UZq/0sxcFZiuU73WXhN9HI/MBxFBRFg+Za5WuhmBa50veYhOWvivVZdm
Nzv1rXtm+ILI3jcfIQu46cQ6hIBndkZev2u5DTctjT4tvHdY70Z1c1D7LnJ3buxMNGpruzlmpAIO
U40MF46oig2NFDVaMWUBEhE7VnZVGrouW8L60hIG/By2qg/DbT7diz71xT1mV7b6ZIbGw8OydCw1
42gnaFgqB1Z1SkqD3yLhA8uVpr8zP9uN8TRejFgVz14vPkWJVl1E45nosf7gxPG+CME+J2ArfUNG
J02Qx9mZEr9sJo+lUztn8KI8omNxmoLw2WyY8PWxr9/iBvMbDKR4IUwHIsTg69sM9MMJYyseuril
F92aNEDQdaKMAHZXxNPNR6h675zhocoBMhjzASXWw+CU2ZZ/slEmOkm7VkYn17Hpe1jnjIweHkFR
MtD6VcwKtcUtM96mwdoHU2Gf/aGGNlcnzTGCskO0Yr+J5u8PZlahg1hYdWxdk5xBolv/H+bOYzl2
bNuu/6I+SjAbriE1EkD6pPcdBHkMvPf4eg2w7nuXJ4siZSIU6pwo1jFIIDe2WWvOMbWZ2jwskjIi
Al7BE+41E/ZShUPlfVAutfVYDMcpF+ZhrFVCQMqeBkUjpK0F6/ohFWRkhGr06rS6MpwUfyJqNqhU
R5FNGFapxEvZTcluKNKciB1+Sf2YYkOu0lIdEGfbHcp/K36z/PtOycijy0za5czn0LGgXxIQQGDh
QObdWrGTdZ8F9l1jNPZdUT2rdNkuxWzdzApTfD536bofS4EgFi3jZIHfiLXggtM8Z8Oqiq6b7Uw/
P0g1BYRmL50UeVh3naLtpcLXaOnXDzNd7k1o8Z1rprWQgzuqTlWeHS0Z2yHyHmeaszvSlvJDTokM
mneHCFEIMmOTriQCMS6JmMy2anMXZmN9aBIfbbccPA6tDrAsDK57zCC/LQ6iVRO4ed5AIZ913f33
Pgda6o4u+vuaQIit+iJ33T6npe4afoZJbPHPlVaA+F3uNvxrgJoMiVMcJOh7c5B7b4ZPAccwE1BB
yAeltzCuBDiRK9ahlvktH+/skU1KbZK7YUjGnngo/Yr3Cuo3DtN1JHf+JkvNySvE1Kz5C8GBpGbT
idvWvDN6f4Oogfw33oyHYIaF2Bh7rTB+pfa0ycawgHMKvoWTXOkOowkTuIHckXZkC9emkdFkS/uT
P3pGb93aNBvx1Oq3mk09qg6iV3gDVAGDvD5WwBtPnUzqhRJsp1q+zRQSlgY2SE79VJuRvi7NTrmD
JcOE6EvUYOfI3tP0dFpcEzCQ8BMLmVq2k/i2FwSUjlBVkOCdZtTq/Dh2Ztwn5BnQesoUFHF2FdMX
sXwgoOlcqpf2SGTm3IbaVmRBv/VLnJMV2MYrZG/0+uv24v0n1a8UOMyyBb8jj/dF5L8Kve+Qn40G
tYmw2w7hXGwQB2oO9dXyprLL8kb0P9GG5pc2+4YTUUoe2ZH6MVBLfqHN5MwkbaEoCforFaHRlZVY
7cHS9KtAdDeyWSsXtp8Od0N8p4ayev/+Q67dljZpZ2mg3unsj0+lvuQSx7P9DKZlxyEGWl4WpZtG
r/zrhvCV668VkPR4EDh+1KWbumYKVaNGYOkqVq1Ft/5Bul3B6oX4g4AIJqeGeqaRryEr2yuTUEdP
xACm7UUpHyk5FOougCo84Qf0w2ln2Jnlkq/XrVlSilVSweBnehkoo6FZCbWHLA5SihKK6Uw1kUUN
AQ5UXgqf8mKtHShIL4KNNZ4QkzDEGzNpT5xPiqtyJLY9q/rT+y/SSDMsH5HTvP8ox29lRKM+U83+
4AeW2/RNsy16yzggygl3dRRGB9sU2m4iXGCfNS96z3LVgVYe+PyQcETcPmV4ud7zdPolVCckgwl4
ojJi3bTYBzPI0rWmUdnUiGtAs5zfp32rH+BLopYpeoStvvEwdjWAw2KGjzAn25ktByQj9Kscmonn
ytnP8++IZ820t5JZLi04+YCET1kVVmxtgGu2j/kIMJIo8vyiHGYCpvuCPGj4oTcdFWKX1CJz/T7y
tAiEWktiVzA+qf4YP9CSQdw/pgEZGY8jwpqb918swWYM24W6Lg5FmKYXhd9WR2KV3NaUituyxbj+
9fj5h2jYNFBdC9M0VEvVDdVQzoZPHpmEIy31ETI0Hb8mlr6KtMJ765NZeu4MqJE9MhyQW/yZOG4B
XttMbqpKlarEg8EXFq/NZIQRQx/wFFpABplUoqvJhDikhbh0IXH5QLTFWwFknaMJwonQRwBXKk92
Q65d3rJ+NVmzuH3LNa5VStMVHXJF0a5CfAO7r29ZLLf0xxuDI9EGSYFWQ7F1cX7LcmXBuq9aSIBd
0VNFNQo3sbHO9wVoZIU4hXxE5NioHK+JWpCPZq67cuNHl7iL48tIRvhWgPLZR+jhSttoHseokPZF
JSduwP7iuQuWlkd/kXXQmqoJQ7FV8PeC0LgI69de9l/mvIRKq9b0IasGGWkxXmpsHB9D0cl7yI+P
ViLvlYzoNfxRhEFlKDjpWsUHagKPnIiy268fybm3xbRkcEiWLUyeCja9xb/3YQ4JSlUN456xLEGV
X1FI+mVk0m8yxohAl5YCvYI6oNcD6vEaDJ2vL/7ubfvj++DqmsUXgbxbUzT5bAiK3G6GKIJ34E/i
NZWil9EQux6SOSBZIBOJIu2JypgJLaEJO+DlHl9FapFg0+KU//qzfPYgKFCosqHYFm+F+ueDYBqU
4iKg4+yr+c+xqdnZA5fv4QkBgDsYIVgPU8zdtqjU/8fe5f+KwfZHUU4146jFX7v8jOHWfW1f//jB
e7cAX3e/6unmFyiH9j+suMuf/F/9zX8Zib+xJdt8kf9zV/Kmfs1ff75+NCUvf+E/PMnKX+z2EFnI
LGmqaS7z1vDrb7uy8tcyXIXN+i4EPhucWHlRtyFuYPUvnfEj20LWdaym5r9NyYryF98oDmJcObz1
mqL+X5iSLQ0WCoOVqrhtmBoen7MxO2hjICUSQSmlAgGFs2LcxnQ4ih0FKAJBBrIuTOhkTPJU0oO+
2cYcpUG/IcR+DMrutqc8USrlN8P3z73APz/V2fC1Eimz7IZPBXUSxBCSFNv98B1d/f1WfnQ785g+
Tp7/cQms2Hi/DZtv4c83xK8b388oArrjuj+ybVzT+59vWk+s680cu/E3xlhleZD/nhz+cT39zP1N
cxfNrkUDpGF5En7nyUuOCQawBG0ZS9omsS8JV1pF6pudRM/f3O2nD1RnVmQ4YT23zu4WF00VK2Dc
XBN5dyCCnc+mNaHA0ufzDRLYLZtiygcVSNJ229EbbP1oP1tsLcPg6evP8ufU9K8HYSzjGs+9Lc7t
oyCG6IlLPPi6pNv/lprXdte4pnVHuw2dP2CMXl5/fUm6Op89/Q8X5X36uDBMciL7mdUu7admDwJ8
1Sgacvf2GfwY2pB+hOurOOEob4h0BZ/5OnfyKlHfjBLHqk/3SkHJkCCF7qd1o1+HHHgduTYvqlzZ
zrV+h7bdjXQ8H2TcltSai7g5cepdS9JLpbZkz+WHZn7LAbKg5DSMaIsU2J1G+aqMSg+hG1EK+XXb
qysUfptJ3I4F5e0UF4K8twPz0NLk6Rsip1uClk+Ub3cSWmorJ71gCXXVxQ82jK6ES6zGc5J19a5V
1cupgsYLBzqLUS0P2clmgwBTclXVw61uJZtOQWccq1uZaPc4R0LUhXsgeR4g3nvioXA+6l7KeVBa
5BhdddkjLSgXJqQf7kxNu7Uz/SoS5jZvIQXUI65e2KST8cIh3wNegnhIdWPUITV6yiLLxCLC+2kO
2gVuUER6dkO0vEXCM8VIQVk5zE/4SZy+rvaIy6ipyx4yVWpdmRf6kSvTc7JLyJjQB3qaK1OyOC/F
NhTqkUX5RiwisIrgT7JTHQu+lqgerC51YYSuB3PcUEQCFVaDq0TEDj2xVqV1hlQtsJqtPD6EtG/m
6FcyD9vceqyWmAELy0elXxkDot8uRfRMeEWqekk/PU2VfC+SftPw6sQEmLX4seGzUDnPL74eu386
MP/5upy9uU2pIROHNuRqMzWA50K+aPObry+hfDo7sJFkCcC9bxjLZ/iwbaICK8KqJJJKvs6P5VXj
VI64knej0xwRva2D2+9mQ/XT2dcWNqI1FdSWduYhF8GQSyQ/kc8FV7Yi3CNi+jU74qQ5O+s+SgwI
QxCFG6s7DHFx4P/jqqBy0ExQAjX8vZgvak5deX0dLSphf3otg2INTvKbpeid6XA+cS/zJtJfCCLa
Ozbjw8OxJIIEmpb5SkeJKn7nV6HDwHWpo1fu7PgrOLb32S2FhK+/lM++94+XPbNpF9044U/lssCG
qSUxtHvQW3AOvr7MGZXk7/H18Tpn3wQh8+koh4wv9Tq8QzT2UF2gw8Tjt61cfZ8iBbkY79GhSq7+
3aU/WwlUWRGqIZAr6+dPNgR40OLkYlLeUEMk48nYIwhifvTynUSYiaM9Wr0XHS3Yky60hXZj7r6+
+z9Nl3/fvKriMFVVQ1apQPw58Altm6qpH2MXZhWeBD6JSHZjdTPS7pyNfPP11T5bhD5ebXkNP4yk
mopcZmjc7yyXnqQjb5j0dVqXa8Xyvr7SmW/77xuDTyKr8GaUBTjz56XIuhVtlJoRj9b+gb4S1DNi
/E31JJ6QNT/IK1JjpWfzm2/0szH78apnN1g1Vq/6OVcNQD+axU7xH8Pp9PWtqZ9ehGOWDIRP4c7O
BuyINcmG9Rq5aED2qiMcdFFECD1oa/Sd0DbvEQ87tG+d5pJkNCf0MoDCb8Ai7v3v9nTL/ZxPDZz2
dIMBBJbwHHaiW8YUZCjPXXnfXEQ3PrHUu2gfneZrZFfZT/+Q3X53sPv0feWwgOZY09m4v//+h0Ek
JXmnS3RnXETGr/NtvCt3OAxvIV+Y99MPtViFW1CCXrQ2775+8J8+d+ZqKiymwrHh7KQwKTJJwYKb
pR9+iqZwG2keJ57wm3nvs1dSRxq0sCk4uJ4/UxsJRiaB70Vg+yMHlYqar6SQLrI7TL3fXOuz749a
kcpzNGXoTMstf3yWikhmVBkRka4hMDsA9oC2v35q6vKmnY8RzBEGyCfBoe18iuFIOFB34RodkxvK
Rg98LLZ0ljcvpGV2k22ROV/WWyI3r+rXjACB2kl+xNfGzdcf5LPJ1pAx8igs8Zz2zvYRA1UaW1OZ
4kL0KHNJ8k0MQxw+y4QeZ7JA2E4c+uJvBs2nxyyD9V1o3ClP+ewR+1kYAHxJOFDRwPQJ2SthWdrd
oa4SLyvp41iyU4R77IMHf5BPNoXHr+972dmfP/+PH+BsHcUAYqtNmsZu7p9aYsQHkzNWjounD9fV
9Fvk3yGQPt1N8V6SwaHChpbNs7m3HyWC4idQ0eCqL3CaQVb2+oONVnIVXqjrfHk33a9v8rOB/PGS
y+9/GMhJWTTaNHBJCyG4iCC1Dt7XV9A+W7xIA5D1ZdJVLPls/ChMO61morDRSafUAcZC44VBCzYx
Q61UEDDDcDYE8kQFMhA4dOQ4jLNXQZ7crDYbZfiZqQI9RuTZpb8b81NtP9YS1nKUQT3lsa5qT7GE
u7wft3am6atAh7mi2mhsf6RavxZm+YDqhxw+1Zks7btl5Zv7U87O59jojJrafOwqc3UIFPzl8KFz
4a/MgPvtFNSTbwH/WSf3KQGinX9jxjA0FWxRTb6upF9zjjaSIN+oegxxtVVUwCNOL7AO44Qd9WJS
orX19bfy6TpvLIw6TQEh+o8tlCmMLietOXZbd15bG87r2/7QrlqPhtmFuiLvwflu7658OpN8uObZ
G2VVc1GAGWNn6mWvoyutEo+z31t+G66jTRKtkl37ALD0JvboYrft/8lQ/3D1s+W/LuWW3G2u7qNM
kmnZj9X9Nw/106Hw4RJnxYI+l60BEBJb4k14VXBSdTJH7BBq8lzzh9kjyM2rGif8ZnuofVYi+vhl
nr1ieNOVeVK4rnXyNyQfKhw5fAe2gTt5uLWSa98tPXMPnOGCAo2nOYR33vLrOt9rDkFl+247bcNv
XozPp7N/P43zwpVNJUhREj6Vfolz6dg4hUP8gGNeN0fd4YT8banss8lsWfqXnRU1yfMCEeIjCdYL
G40kuIxKKJzzN2+NurzL52uCuTRMUECCsT7fHaNpx6BIFcatgmu85pBEXuoEBZP40cI5KuclRhSV
xEDQmL+ex8sR3yOaIbVHcz9ZrgC8R2DRzqIhOCnimwXr0wPnx093Npl3i5AkhG7qBiahTaTbYll0
iOdb5U3mkXy3qv1kN02EqZLMnRcDUULzVi+tfU7AbmxDsxby5devhPrpd6KjeuCkRpH4vNUECG2a
CepaNt2888f2Sib+4NBcVydty9yt35iOufFX6FTmU7hvbu1ddVmfZHnlf7MO6e98sn98eSbgOYEy
S5bPdxQARNqmMu2ITNcTYv5VZV7I44vUbuOKiDTj58TJvLAsXDuwDuWXJLw0c8vN2te6HW7axL5L
OE36EDk0wgg7yg7ABlCLoxYa2aF0kODRFpYdp4oI2q29RLfUx1lm6SJQgYzZh4ZY6DJ8MOWffapv
goGQxmGZ6WqBUhAcESnGBdQXBUD2PB+WyNN+vC6Ky5ykerl7EBAeMBg6XTmulK7cGaVyGyvA4Mbc
we8A/coEJ5htRsi6AEqIVoTzLN9ToH0J82STq+W+ym9K2TwBOKZ+q7lFJ78NjE34U8e+Z1/pI0y2
knpLXxPSNljhDMk9QUQw2R0ZgEsOSEvrcU4RB27VP7EkcPj9wUoNNeVoqbcyvI3Zntds6BzSsHEI
0VJLTf02Hx6kYdqoIZlcolwXuuwO0Ch0NT4B7VgF2ZMEpMkSaFezWz+TVlq+8U1KY/VwMJrhpFqo
fAbIKU48jfuMhKEkvO+hj2tmezUUlaMa/kaWETlCLKcFScEzu0PD4/VJ4EamAn5O8xDbu4I+Hv5N
ypbTHkqxq1uhl1LSHQaxS2gYdOrkVcpLAmc5m0yvrFSvmslNNGhzE1OkddKOICmyF2D7R9aLjFor
1+VNn77U8uhZtb7XAFUuOZam+ZbXhgfz1AGct5/KxJtaw1ES45iwkR85hJlvoZlvDMgy5NquOglO
e0YQagrCBvgjkkgSx9DDkPIyPkpluilJcQb2vjbpDJZadoj1hVrBiCAHFOPSNiahFx0pXJN9Oj8q
A9h4cgnUskGeRkR9C4S7yW4gIQBDl9a9gqSw8RLjyQx+2q34pQUHrWzWvcATSKpRmd4vER9ou0CW
PYTahSReEzNwGSm4ZJN19p6kHV9STIA1gzyLlETkLKxwIDDCuwU8mbLlaoi5SQ0E5ATWDeHj8uXQ
Ad8igYXzXB+6oPUs7EQ0d4GeHKjJAV0Geg8/1qeTNMnP4di5NKCcXA4diWzHFOHf0L8QteVJQ+9p
PtvGgayerHGIsdn5GsiJAY0+qIZhCVKmGkkd2rR/54j1I2BK7MIssmYJy3I17WcgI3yr8aiO3kjV
imC5TSeu+piYdKNzkdytq5Q4W3MmTpUVFsYmesXuLezV2yQyEF6ZvzVGiRbW+zZFVG+98iiNxjqg
jG5jmfhjeNhdcArHn2kXcX7pLyVdfuQ6d2Mw7lGo/5D5inuyeMAernEOv9E3/1USutFaM9MEKrxu
elQkw7OG/Lnu5yu90a5Bi+8HQ8OSO9/3AFB1P/jtk96gluKRLLPrDkdhg909a18sUoMmSp4T+/u6
ULc1+RFNz6jQjPkXusKVeFfHSjD6yA+pU4YxFcNu2IeqeVTIDBAyfIxUeZWK9tRaEaZArXONkXGe
ySv6NVd1E23TmFiOhBxNWTlmZbHO7Ww9huQF1saNMqNJrYhX9NkjF5AkjJmUIclGf02DCe/ifDCx
peMkv8gXg+gU68SuxMSGkJgzWY8GBD84geWvqYifogY0V1KN27FjWQuydUuokG/EB73PXpqkuKOd
wJtKBCyJfvEeDg4WF1KY0+meWYBUAKJe+7clILiy9lofeBOAhogDvGJlRB9ddhK50ap1p8OoCmrI
FsboWLHp+qQeTfQf+nnwypo5ISwcpI0OmhZnGrqLQUiXwySOjWyvWgWEGLEEi2ZNgTJF7BdJwERn
gyRrqSv5Jo6CSSBczR0D3EU732lTvFEBZnRKR1H7siA7wzekV+KyD6RbPPm25BgaCIICjW/uP+aB
Acg1dVTS1CI5OIB5QIyRLNlHgzeTcOvn8q2we9Q5RB6YL0Nl7Yi02oUjyUxMsCU9GeLGdxBV1wXE
EzgFiqysyRZ25UG7TuGgTXRxLU1Qnkq3rQGFII4wMYc96Z86o6NRMF40TzWvPTQ8PJvNlhdhT4Di
apzytY5VVOiX2Iy9piTdT/+d5fXPlIxEE6vZCoTwdiwe7eaxU5F86CSJ6Ypr5jdyimO1eW3iO5PX
YqG6q5PYtsmDZr1xsyu9gbtJHq0ZPbXZc5pNwHVew7AghP5Jgemr15ig0cXrLBdLxBy+fIg/0UqX
Ja9ryg0MaKYwG8NrCeoYxVT2UKtL0D2qRb5RoiZdS4IGmTJ5YkltOLL1vySlcGfBIQ6sno+5TsSj
2/jTCb09pE4cWuAEZSJ9Uq3ZKgS7kx5IviAoUxtdX8saTO53rLBaJeuEMDK9a8EkkqQh4nWpf9P4
+bR0AohbkXUbArl5XujssI7baSdFrrSd1yCitli21mw42HRH629PdZ/uiemDK5pN7cIS6p8lBEvH
k20MXM28HI/aNtvwcu6GXcqh4uu95KcHCmuphWlUoU3NOKuPFK0vzA4UMKeblKwTj8o7CupVfsCb
vUpvEDGxofz59UU/qypaumkguFNl2dLOrmnbI1Bqm7tDbot/H2gWcWn18Ctv3sZI2X19sc+6W0IB
kUyRFpA6NYo/n2VVa9mUifc7hAFnusGltgLr6/V3wyZ0K2m79Na0PcCB43xSt9Nb6kjrrz/DUlc7
2yV//AjaWTlDELxUBDPlmlj/mY8xe4lfYX/99TU+qz78cZGzknAycEzO+qUmdCv/XmoP8wFLffgo
Vgj/1uSTWI/En39zPvrkKPLHRc8G6qBWUQUim/IDdB5DPsR58s35UPmkZvjHJc5GSxub7HrS5b5I
7pQMgBgoBnwMrphZkAAcm+RgYcIM5D2tcIYTktLqgaqrI/Ib3ZQ2AY12ZWq+ufHvPtXZuTBu0XMi
hqGuWCtbvbkLstExbOALhoJq5waz3jcX/KTQA+lPWTpjDOJ/TEC5PZTJKHPy7zrh5qzQMlhPRdL3
OuIFfbGNF+Yqbcy/j3j/EnJd/T1K/05O+Cj0+qj7+u+n6EddNMXv9l3/9Z9/7F3j9e+fLstf+W1b
//rVnl7L8z/5/6GQjKnnwxu2CNX+JUC7eM1+/bf/ctNlr3n0+lFJ9v43/paSqfZfdKBVpmed7AiZ
9sh/KMlU+S9apVD3bR05k0zb6T+FZMLit3RWjwWoK1j5+S2kqIvGTGh/0cmhb2XBz+Avmvr/lpAM
vMmfc46pClUI6t3oqShEcq2z1yZssP77vaw6CU4gt+mseAsf/RKhqL6rquyYJYpnB4D5fBvDt+4P
B6syTv6cpBj7+mpjBSq5EnC7GwttB+xtkMuYonQ1e1ZjPMaDNA3kKFbNuvYFW52kUbwKAkuV+eZD
hNhol4+PcO/ADliD5WXJVggBK0d90Ez0OzknPBgSPyYVgu48pgRxqeneTmXIx3iKgL403tJBWZFE
a7J/C5czLXISsy/gK9l36mDvsI/V3uhDExzYFGVqepOZlTi97yugv7gj1gAJ84bbZ5xpWqPHLmea
+Mt8ICs4ixISlOu6add5UjQsQtHel0NiczmFTKEGYY68ZA+/I+KZZluOjQGkrYUB2sg3gRaD7AxA
Shkk7HW40qCM3LKwPaZNNKz8Ed03gGDb05KeLUrNQTxYYsI7wp2MWQN4IEPz0GKdjAj+wJwUkPus
lLiwsb0upWKbVzbdITO+UXLiSYphhjumBO5IxoemIQgIjdpT0y4/zesot5e9b0LsRAUmKlLkNade
HeGP2zXWY0nsxTozIg+CBFtG2MNO6E9H2YIUshxHRHecivSKHZfm9RMIAiO/GMP6TYkYPID0g7Xf
iNuuFjJucJPd29Q/t+pvvbALUOPddVIguY/EtI3wk7fsQuuWMpwxgF+Y0TcRAjevm+ptTNqA3Pd0
9mz7V1LDGNEHaj2F+TyWGvFDaqq5mt4dRU01NwVUtppK+akiN3cb5ezOJyoEde+TyqtaxUEetV1g
DMIZ5CAExAWAaZS0HTI+IHqaHawLosuEoC+azKcY2NrGqsvXQFjYiWCCbFua00mTvE5B0Gxxj+Gn
KEJSK3DXyd1PtUuINBdt7lQd5j+obEdNAVKr2CdLIOjPcn/dahRqYFFDWqtiAd6vfR58H2NSb90M
WXrCmofqPu1Nt2nlpy4yQ2K1eiLmmNtdW5d9B1NxMKodIngTjJEY3NBgt05uJc+pbFepMCqHFNd9
0BOGqDWkXflT7valikcoVDadiXucRDiiwlvQgSHKGFcJEyIYOko4jZ+t8QC5UwxXViYBeGUSNI+L
K9zHA5WQqeuf1K6Dwo4CEGzjm0Ly2SaWrZQ0qPSVsjt2tLH1FhU1YF9BTKRirO1kfrK6BmWbCQm3
qbVHudGYR8z7ZA5VrGHtfcmTDaWMsLcSeKOfRlfjUL345ZOkjM+DDPYooPrmg2lUJh8IZS45XQRu
w0gjxSWVGS2BdJdiW3XSpwqyxmEAXtYlpQDOn0bbILuu7PVU59qDnyKVn/PGI90PfCNGSQ9A1kWd
tfIaugCnOkk51hanHqPdZBFnLTLKdg3MmhWU2PumtA9dMrvgzOddAgdIUjR/XWDSK+EVHllQjbbY
z+q4CAbjQxTv5Di23rMMMGpOZPQVJbJD7W6QSrA1BowCvRJPSP0v5yG4mpiZt7E09hxGKipIQGwx
dginrhYGlKms8RxxVO8Bc4ETMDUAmI2p/yBykC86p/qmB8P1QFIYB9NwXUYLihdMruP3SghoipDb
UetvlGTuiWIF09em8kOE4d5RCHpxCARnN5BMJ7mtXunyjttBme6yRB7docWdEoawfAYlOuixH19j
vFl1OnS1xGqoFnadW9L0X0uTROnBIh8gCImfwzqGA3ry8GvizTQhdVbyD7hhYp9pAMCyyHaFr9cu
6RvJNsvuZlzlV3mXPqVachq7Gcu2Ff406pI6ph12jh/oq85OsaRSRPTUnAwO35IAyWREqKtRd92U
inoRWrA1GsJRrSGzqbiTnFhMGpFIpIS7gigM5sSs8GLEHmFDJlIARS+cSCKwtCzzpowHGNtZtFSB
J3A+8m0Ifz72S/nYlIF8bCXzGsM2gH91lDZS1bzpdWFcJJZPlFrfPc341Z2AUFWH2gdqzVl50tpE
bMywePQVitF9d0eTJAbrMbtWSxU06QS4t4jP1OqAj5UhnPaix1RgGBOaWsluUFbiTenzElEXrdwr
SOyjYAGGdHwfVhriilyiDieVG2gxKtZdVElJQmE1oGm7sxnVbcbSowWJdZyy+Y4jVnFSZhydtU/G
PYaMC62qHxNtIohPB/pOrtWtqYf91hYDieHNo5zHwT5VKDybY3hhWNECPrtW6gV4i29mKyayCyMj
ftZ1KI7AtqQrNXBmiU5v1BtiTaLy8xAFuIKncg8+1t4EHjmFVCXmpLnXAFHIyRhdAOd0U/mCTi6t
Z43gj3RYtWC31/i9Nbeht0Pm8pwRU11TaOVcXVXWWmh9di/m7IgWISY3dUW6CyLoXQ4maT8aP/xw
JPWeLcp2apOavPCRWMBaJnyzjMOblvd8K9V4X9tu2mHb1te1SYleVqlDFKoxvpjQ6rsx8KDU9K+B
OQpHJ8H3pHY+XQhlwVw1Vu3Gddg9FbV+jWFVPxSyUDz2JRd9HsSPeegBf+68HPzxUQgtPoXaVIH5
e7RTWIZWsoezUD01E9GIGOG3ZYhvstW08KqSw1Np4BaEPYl8sqUI9P5jk8H1SiUQgU0hF6e2rooT
nCSwZ0UcukOZgYbytdKzDCYtuw9sjnawnFj1n2kJ9keCnIbj+3+JQvNkXePrk+HIEyDAs7J8VWzy
PEhOofk2KqN+m7QUkAHfeIkONyJSScPKpVBeY7gk1COuesIHWCkwPqxtPKI9wagLn7GyXlWI7sWg
ThTJyX5ERDKIdRpG4oQ/VI5UHWQ2fCcpy57ZV/rX1K6aJoocauCXc9OKHZSkKZGCi14UxVbHgoT9
LoMzMgdbAxszzQC7cG1YHqteooKddpWLax68Hdu8XTXbG9VOaV9o9mNVhyyh5iYWEIrEpOD9JT/S
L27bMXeziUaslN5nzFqrSDM46KM8clTqlkJZmKagYZAgPhGudOkHggqY6J8r40mxjCu1ImGFDp+G
SsBf4LSiocGB5eKuC0Zjgxkb8I5lYKdGHfsyShWUgcrLlZy0mcmFpoIQw02A2801m1m6FgqzucnW
rFSJVSZ92Q8SDw8e3KxeoWmhtEAjQR5LWsHjbjsNCjmyhRzUVKorv2TImuu4mtFhqO060zjkwiRf
K+bdkL+GwG7od506ALOQ4vtjXyX7yaI1IqdHPzAptGJFhAdD6XmbVSTOV80WARSsP3NLjMKmlp66
0Ng2ZKvmM/CsRKJvppNrWRFRD066D9uTKRH6PSXGAsPnzoz+ilcRIlRaIVaa5w6/Y25vOjbDc/jD
qDAhQtjWsc7XxZKUkroKvIKBEjSJuU5YvVVLDrcBct6+ggILeLmnWk7NdizoSfTQ2ygo7zMp2CpS
56rkvywTp0B0vBpyHg5FXOL3nDYqaP6OW4k7VHACJ4RRMh+55tCtStBxTW26HUHbRoeqKZuRrcUY
OCNbUPxsNcyhzQ99/BEr7UofiXhg1z6z05CpnxNhQiPqygD4TP29YT9Wx4zAAan6iAAOUHdGeXLJ
SrDV/pRC2y/w65Tl7IR59jKq15nNecMnDs4bsHYrRgtIj8SLprg3iQliY5ts5eJ+yqlXtiuTVpgP
db7XUblL6iqYYCnQ+TkGOvHzCRpCsoBrWOVCpc0GhjzG/1/BV6tqHLem/WCM8UsSa9dxGkke0V6Q
jyDIG928SbOscLMqYX9etU6j23u+RGIy6tUiwvXkHxWXqOXwQgBV6NSfrUbrQTzl6uQmrb3S1Q72
lsIcra0MCR9fTSUc5VhXgIbhxZzmGkFO747sbeZpFVfKJuyKjaHTPBrV0OtVNAmtpULpO4Qi9rca
ikhIKBA3WCg5Mo57hUODZLfSQgxkfBD+oMeIyTFyymh8wHbaE5Vwi71VlUxHs9XxMjzWnX2rivna
hLlFojOds5adRGWdImJNwkvdhIxRGVngMr/ugP/czyA9V2KaeWaNehtyUIQ3Z65ifbrBIP5m+2gH
/MQieXj0uU0rw1gJo78kGzmcR7iD8Kswo5fX8jC9DEC8V6VIr6U2u4EbBFcsrB6MiQ1Xx+4YwmbW
U/3BSA51vxEkbwSXRoB22ky6y1RGJANee+rU11ivT2RNP8WYRlhP4LxpoddV6lMND/mpMyCma2zV
tAnAqYIwmqND+lJW8pMqZVA/6PBI3CJR7SOkF8a0RVBFQQgyV77M6K3mpTo4gG4iR0CgjmDUeFVB
VlKe/eawx2DjNYzHVt2kvvbDrytjU+TBz7oxNsYyzADq0JC2Wb4InHDtlkJwUPv3QWTDQjfKtzZr
2t3/YOk8lls3kyj8RKhCDlsEgjkqb1CidIWcM55+PrhmMeWxfS2RwB+6T58wRflfVBO2MqOTzqpa
ojMTvQTt8U4VNN0xgozDRC+PcpdToc3F29QKyt6qJjdFqBZBH7rNqYXHiIDVS4IBxpYWfbF1OWqY
eGjylhAKtiInvDxcp77FsrYqmDgHqVfnaeFmCLE9NOabCd09O9zJM0Q26aQbNiUk6Iee3vWwcY1u
QmoeqLc0Tm+5wTFTG8zTCmLng0Km4SCeOkJ1T4l4hlXNZDTrsNOtSwZG6kUaUW/mWi5skmRk0pQz
T6EOmV0c6umKNcQvdb2fyuISsSm75MOsYXthfE62BoF7IQYsDXsrVd6tHMQFMxAzwKYlwvN8J+Nl
NWEKGrMbpO+oOzPQNEcMY7yFf29Vj4mefLRwMIlip1Ivafgoq/tk7BudnPWU1jX+19bf0wx14IbH
ctNfGeen88dQ7OrXcroF5lGyNi2Tdl1/tDHFZvjVLH8y3Eu160mNMDA5Dl0qQdsSDiHdSqU3DkEr
bsl1GY+fCQbXzUXovrP5MrSZjYWEXZYvST/TBW/xbOUrRuldy79KnYuw35rCeSOHH8PyHvW7DtvX
7EOIX4An6PlJe7c6R8A2sw7uM2c20X78ZuwpRYNG/l+02vzRhUJwwVHiJUzf8+DR49zZYLWkjO13
aH0k5kkrt2b8lgZ/gfATEnUzyu8j2I2hIw/j9mGr2HW4a0a/Xjxl3mTYI7bTE7a0XfC8y/pdm/bC
eKsSryJPRPWsDiAVg4cPtXjPjPuJtGac+WL1QNSNguYsKixsWUkOGt/WMiXCT5XwONswtpGxNfCX
QMNFJMl5XjwtPOQdRo3jPcM6OmS4Kov2QAQ5YRl2N26YCGbqqRU4Q7nTIRgcluQlTt9Ic4O8otob
EZKVMEKCVr7zkGlEGznW+DeIx2YC9bZ2k36X6tZFJITU5rtW9r2y4Xqfan/Q9q2WYs+DRKSKvYbJ
nMQQERMPzbKF/ro6NIO/YGG37+evsP9u2prLCw9M6WZa57R+mxX2MQTk0TyE8QlRtNkf2+43li9d
rjkJypocq/fGIZ2g4YgpDgPG1OpEJ1GZm2X87jSCjawnFp22jH/8qHceKE7yOgEqrZv5M5LurQnh
WmIgEcd2PN80dVtQGYGLkCD/pqWfWXgMsmcQX3NqJIBp/D2fxuQV0FeUI5kLi/wBQxSO+HmudgVu
RhDG8S+p2qeYk77gqemZhBspuAXpjMqcGaSK74ODlSanI3CRIlzDVttVpEgz7J/kvaAdxGLTjhxc
diWT6HEgAjBIfc5PnfTFxFZOAedt7vf0DovxoadfCWWv6pfhPw2YRxT+BGZLuX7tlUNVbAiRtdRf
Sf1N8HOhn8WF0E+Qli+kd2xiYRuMe2P4zdOzXPW7sDdvZBK5TfNIe1K3cF3UIkxX30fhXo1/uhns
gxF/1f7Shg9a85p5dDPFNo2rSaESqMJOxcVar78GZSd3F3xgFFjkAqZleU4BqH2L8X6SE04h0c4m
06ks30yQwg84yoBSxjoH4xXDPkfryUAtJV8dXvkzeXiRpqvW7/Ex5Wa3yHfpy7c+3nFlByNQJDeZ
FmPSxXe0arIZKKwG8TyGL1b+ip8Zv0O0zoaBL/SXsY5uKPMkIASz+JFrJFp+nEPEkuzJvBrlvVVe
lU61e8pt6FtWnW6LFNVT9U7QMpssLGngcRR5kYO3VviLpn9WdxBkV2hxxgYBcLv5GkTvgnIv1Pt/
bSBkiuyvta4zdWZ81YZbUx0n60gUkiW8iTO1+r/auEnqtevh720nBSI8Bu14ld+yljI1QHV5KtCn
glsfDP01nS9pRjyEB+FMUiBebxsFV96Qcl7fV8tHmN4W+Rzk5zHZg6COxUGm/6sg0OC8kAdHcfzU
Q665LZkBY/49yNVhlmsbx1aYOaPpTtmGp8wBGOObya82YdROSJAVM7IL9SgFJ6vhv93hPtQXByHF
9/G+qiZNDHg6gl7i776+5qTH8/hU6VbmPtkl3cmKjoSPWdUJl/i0Pnc9BsY3sb9je2ZKPt9In7G7
PQ7jVYg/O8TyyU9So5cZbqpynavbuwY2FHIOS5spcAoZYd9nP9w4aOb8kpnnIfnI48My32v1va2O
QrkbO0JknXHZJdGrPh5LLrEBaCr/Z4T32XpwxuT5PpdPUnTogptafZfwOAYkM+vxGloUefgcAzsd
luVRCeGj4Gm39S9EvfVAttyopCUU383+iQ+aHVb/9GWXsaljbPvmR1Y4VKSBds6xEtdJN3DBNlLC
lEo8+HwwCmfpmFPs5oTsr2chEWbu8umt5hF6GMKrKYkTb8RIb3hSOr4h/SWfTBtjXy/XkS3M/8bw
vQ8vWCLm0g53ctD8nsbLB7Y0KmShLo8RmQXO2LjMk4K3aieT+NMsNyqngy+GpGP4VUwg9lFS7qgh
sEn+ivE2pGgWEpDv6b1P92Qb6PVPPb0u7UsW+0V6aRO6nnQFl+BAQMePOG5GZVvNvxhUisWPGr7E
+XsX9TD1KbKtyQ3qM3sEGL4Mt5gKzqj5pgsZneShpYRcnLiUlXHD+nGBeccQAkV44Klr6VFpsE17
lejxC+u77+7YY+E/lyIMQZM/rk+mU/HdefBWFnI8ZWmrRntzwDLssPpOxz+jRM0DbmfNzw5iZcn9
zL0516/mdFsNQKnG+Uq8gqWEKPSAb8JQd70U83CvzvuAoInxmXPlsH7LD+6+BK+8hbCygG5sOwvv
mvJPCrFP3085CRQeWnUuVaP70+hYpe7cpS+TQhhK8bEcmvbRW2+q4ZX4HleQ1/BNDaQLmy7Mtwrs
KXFXzt+Duc3kI7yY1Nz0yxOrlUn4ycyLYZ1U/cAvFRrfEgk5OGrzD9b6PFmypoKC7IdLWHGNEbkq
8EMfhB+AqFGxk+TLeoW6ojebCTRkxl1T2uNiyXGaWc8lfU20Y7JubsMvdB+XJ8ygwTv4B8NmKmxq
qjHGEofrNYXNn2wUeKUTGlB/ZEGIvinzYSPRGfLOrePXyptDV12wrZ63/K1cYUs80frTRobA/iZe
8mz11EmYpbAaKKwx7pyHU6PicvwQkI3oQLJNpnvSrDp4vXpU4E5dHS1yBIjc4M/xvgzCZ43h2mLF
mwiOPEDvtLmZRfNbbwTGWQ8jONKap4m/UDiPTmZ8pcS6Gnwsebb7/GcQXkcs2aXqlkf4sW+sEvyC
kEEtv0P2bqSjCsoj+YiP6imn6Xyfx++B10LQelJtuf2S4dpDjUWtvzHqfad7uLKO42s+uXr7I8Kp
6nbEF+qhwxAEOG2ebyPh3CLXTvxPM7BHJnBD9xkOsoqV4CUrt+Xo0N9moh831CFciEKxmdq/JdrA
WuxYUDKNIVSosfS0yIs0T2k/huSVozgtMPgOnCY49YbLlpVHV5UgHOJT75bhrg+mbU/9BojWY+5K
P+vGsh8su2A5meaZ2aLRbhuWuHhvc5y/B7ISRbf3V8CZdBKfn1XUJws/AICpmiQJ+RQRh6hfjOxG
8AuG9SmyrZpGrn4VilM/nab0szEMbAu24rAlQgDY3o6Ta6K8JiQIuc18EPemnxA8lHHQPyrtmcfv
enMvy6u4bAfSvEVPMffltOOD6KU/GwdDuy9UCjKQNqZkG6Pc47fkmsNLL2xb7cz4we7oQRbAqiT5
HNNr0j5KecOvpDODgHqA2Yy1tNL7KvtApTi+K8Z3SwpWjgXVhoRoT853RecW/S5RgBdgrI6WrdDR
j8sFjm6ePeT+W1NI4vnqmAqmRPT0ZDOiUI+ujX5s22Mmu/KfgvxSfxORqcsi8E3yV4sO6rZAfdHr
6xTfYQAH1dnsjmWT2JpdY7yKBS8ZXUezu8fLZVD/JasGAbhlPw+eLj1U6TdJHnF/MndY9iQ+5nCu
WToWEhQqjzk6dcdAJ3ThsxJwjj0G4ikjimfxm/G6jH/tiCuYykkNq9kSHZCvKfcm6i5MuOJvjwAA
Iof97E2qHCzyu3hTTW+0bjJBYkQj1GCMMci0wI+F6krEwNvEX0blfdFih6YJ/ugHElv+hAvYw3hw
pydYRp5j61zSnsXSPmQca713ydFqYGs7iXYxx8FmOILX/YdV7UbrY8qP2BbC78uyW65KbOUfgxMy
Ft668kMRFurWr1rxWefk4DbFpU4+QuHYYSzRp3+KdcKKcJo3Q78HqwhqZ8LtHfLuis6jzcpW9hFJ
FRrfC99bhX5qm02bbPThtQfgwstXb/CMOD0L61URr6Z0ilky1W6tv1rFx6eSVgVcf7kQnsjPHNyh
q90AocCaSsp8YqN3m3Y6Ubprj5lZiEQk6UB2HI0UrDIMVBoVxLV/74W3WKrsCS8tPAnsOfiHHySg
3gsPPB9fZBxXukMFBd/BT6PGdo3OuPo3EWmppxxi0lWWX+ToVKovY+mHRMurOBAe0n0wvWhr0q1I
/tqtJbqdSV6on8X8zdJTHM/2Wfcww7+cAU+RENYwfs6Ax8l4TbVzjxdH3mpORzoWHGm8sMGPShxQ
IzvLLmmxZ9weHoB2icyBQf/ZRYHzpcWvM62x7IeWU5ee0B1q80ispR3ztRTuDjIZON4BLoiYWD44
/0Gw/WfpMI2aPdRC6bpMuLKhibuR+hvo5FFliTPK+6U+CRxH4TUqT7wsNdwuM151L0LBoHXgmvnX
C5nDugMsuEQu7TVuAJ5AzIGLg31GTZx5nL+z82wBRIcNQ//kvTK2SrCHmAwzCbvs17wtWYgrQxkL
9xo/sDfqkbK8V9pJjA+d8GGDizN0P63A9T4R7wapF2DRONr+0qji2XnLR0rw6E/kEpjKxsvG4mgN
4Lb6tTSP3KKkMi8ki7XnQny1lJ3gWQ72RTi2XrGDBI7BcX4jbURPrH9CMCYGG8iZgfeH7wE3Hj0D
jAfi7KZ3JKra9NCqTw2hEZL9tftKrnn/GaLqyIXfFs72LGPiMx8Z5K1Lp4nd0Tgg9IdKeV07IMzY
I6ylY+tjzawrRzIoug2phVa9V5JPMbuaoyePTy14xqYICFy4eHHZOLL6g87sI7kbxZdcnwf3SS5j
o3l0yNNHHXia4Bv6cZ6OUvkqA6y0JHjtzFdROJKXSpY0JTSVaKXuFvNlkbyy/G40XyxJijgL+oX8
NRx3CCPdxiGOtSDXiJD5BVpg7VlXJI+NEdzkvTzcqu4vaf8Ug6wYCzgCIQvTVaOh3SgOS/Re4kg/
/s68ipYbWCSiLIT2/93Ku4rJwsSj2ErSm7l8LgBgVBGupIEY55+CsSM6MMzeK9ZBiXTCkl2cDrX/
CmjGg0BhVrHXhI8VF1PVGSuBErGXhDMozvnzC7uDjOQuxdVTYdezRdZJ1G8GHm0FkKVfumXD5oko
YoxrppdOHD1m412wdqX9JIEwJ/jTeNHiN/I6Un1fqifOt0x5i1p8kL+qhm7/oOlbs6bn2ZrmJ37O
TtS7DeenFABqANPJDxN5bCDeRCI1rO0iP+csBd4aHRX0Rp4czlGKyOBi2DDXjS1HVsE9GuetXXQj
R9GVyS4UaYX4NMLA5FdD/dLmbMsjFad9Ve01Ko7BJUKbTRWTFFGYW+yG9ewdcG3WXqTl2FR7AjW1
WPc6hhdDvdZcRMuCSLJfpR+wk2nTEuEMI6r3xnIfipmTJ+z3jc4Qn7KSk157UZrTGID3I12YZJcD
QhE29Z+Y7Jt+B0VMrn0jew7Cv5k8SHW6hzDfDWYCSiLa8vCakMWjzl8al0p1VkK/qbaUr0BBSe1j
K+c3LRA0gzqsLukcavkSyL6h/WuVTzF/FM0pS15L9JSIOBNXH3+a9NkF+CVEF/pHna3QIGdypyMA
ofia1FvKUsHatvOtCG5jvm2jj2w+QNqPkm+LXJEq8qVxczGnU5Dhq/oSk/0Q27L8se57i6EjR9WJ
Rrv903UXwZmle2Fw6FETFcVxajxMXRIUIzIOZAx0mFzLSe43/R4RGbicCAYZ4PS7pVdZjE3Z74Ly
ZuqvpXgIfUJmhHvNqL39UtA1RJm6kTiWBJvvxRq09qVxqKOTForbHOJ6qHwW2avopUDI6kGdX1aq
1H/pg+shjorLQDNs7sXxBODEiOhQcI6kxTsLu8XTuaLP66ztkL1Gy8NKvwyyVupDq1z+3kTzc7V5
UlZMtLuqCHCabUOjnNdA80Bfqd2pb/WsbIQscIQAVHL5yoynZqRIcG66de1qQMbhMQZeQie7Y3W2
1nHCk2kNwkZKFUw3NfzXQwIbSSJVsLPs+SVsVHyzmXJfDB5nbF8jjaJ65ijsHjJ1SmPep+WxbBZX
rX/wPndg7eseRpmWO9pUSLhQGxGGzwa2sC1XOGMVWTJtgUnYpPyS6hZKu7zyFfVY6xtYiXgkZ1Rh
QR0gIxLAYXRvssF4GSrEHv6v9MhtAoWFYi0lGcXBAoX37k1uUt8M+ZcIIpScJ3QI4AGwiIaXbN3c
jBa6ifE1NtNkrRNEJl2r+RGK3ug9a3FLUjqAPMh+30CDo/eXN4phS8l2VDBvcwgJLq49fb/4FMa3
IT9lKwigZ5DhXqQSmSLr1GFW7KqRyYWjcUuTmhvljjZ9xRN8QyQdRfJuOa3byJf166R0IASvwerI
9bNE6jsIoisah1Y6teuFjgZLxvbfIn+49fADPZb5vv0emlPVf/Co9AEcX93LqFgs855VH8SKMxMj
wZXd4cRdt1H6f13PKG7+UKMDpC2BNohfP4i01bY+Hkb1dxEefXMxtW8t9eL5XxiZgDu/6oZwqP6e
W89c+Dawyagaeg2HNzbvSPXtDupOH4hw5Yla4Nd02x5OUgg7bAHLAmsA+VL/pOmRjq8h8K1l7qix
ZvnGY6gzzyLjgDZ92Gorlo9IiiVRICTrqofCICZFplD7a/DTTtkkdCDNdsHuOnHKlsCPHa/MiO9h
fW7lkxh+MAQY4y1oa7cGe+H8cAjpDYbmoBab3Onsmm51G+yoGGnYuRhFbpMQ56EkWPMwHEWFTjU/
pvAZBgyqa+a3wlkdMp7fa4QPtxWTIpP1TgskXedX/PJgb9hpTm0hEB8JyByHaN0o0/XhtfYImUn2
kV9u1XJf+SO0F3+0bsr8gjba1hqMbaW7CHiREQyNuZoy+sRNgu5V8hlaLAjI0q/0rk9MTclu9Lnv
FcdEFFO6qGgYUDMzxSUvoQffBgJebB9WPzsw4pMXtbpG8/t6+gzpq1weVH/0xNyPjQ+S++wpxbdn
SFkB6PWal2kDGl7fKjyLKuJHSCGuQGw3AcZfez0QSE3iDjE+dTxmDX9oKcs1006oUWGr7UYs7AY7
GRzG2s3Fkr2i2qUpGPu9nF5U4Y9E6SB4U+ajou/1Hqrk39ydpPJHj78UCe3RCIzynmV/JCXE8/lf
gSHuFcgBAM7STvSU1BjhBEb1GRfPAkmaMvyDBmpHTgwd2GecwScvPdmPk5sFwhLlKNX6iFwN1W6L
P5Ajan1BvYwinDubAKRljxDRjuNT7xGKXl1F5nOS34mE8GwJWnR6cJ2CGGInZAg60SoXwU/Y/hOn
11q8zMoN7RfivxikFxWXXTLZumr6M+X/5doBgAMN5bFhvtnS8MJucYFHge4ci6Cubf5ZCqd5flez
TYavQGMyZan+GoIBh3DTFx9Ncdemj6W5BN3GhIagSL8yZCeh3gIJFxzsSbdr1Ze65XuWNxGaIJ4y
PhnrB8FofE5Gl3Cm2UF5VgEEHNXyyo3swl20p4tJibyL/GrMnV5UnYV5zGBR0henuNz2wWEqT+Sf
cyDDnQhNWrWH2b+Fm8gPcZtw4834a/2bPMKDsNImEUtJGCX0HwUyadhSoy8W10H5EQUMfjvFjYur
nHucov23yRU2AP03MmlqDeF6rey2AGSL8JT6j864U/GifGsiT1zW4QmIxl0Q3EjCnOtNp6tXBkop
zVd4gV11THVfcUTm2mhsXTaIpO/q9iOoXjJ8A64INVclmVQWVBgrYJyiNWpJ+P0Xa6cw3kGMZ0VI
0E77A5xfOzeuFixmVurw4KiduLIk64LoMQq2jGZA2q9Jce+xuTctJ1M9YpEkfn32qJjCtwzj1E9G
QFBvpvDIOVaqmG95CmdVvKsEJLGljTWLLXanQtnpAhIki2yKjYAdiSkUdBFFwFlC2TAh3p3EB5o4
mwCWBM6ZH+1yzNhcjN8x1G8PeJp3yo/aPFemmQhrqe+5jVAni1PPi+xQdkMxftdx1l4/uAR6Mq7Y
LzO/iAjgaq2f8941UKZ29LohV40ArzBZs/uaBmH74sl4r7XhSy4hApU2II3wMLaS8czUf8F4T6tj
pfpq+VXhvq1O5171gvhYW6dxhBN0XwETEWsGPKRcmYAAuX5t8o989fspNk2zGWiW8vfe+O2Nn2p4
irI7yCdYjg7G161rcmO7PEVQHFfwDIdjGhWh26dkckHe0FkCLFuU8tFb3t/u70NyU1EkpL7kxh6l
DoEGnp7uM4XrDW34SCndgcGaj05pCU3b0vTkN24FE3iv4LbrJA4SBYMHBha58JMy5YWdxYFLzOnA
S9AIkOAqaJDnWgRsgPWopgMv2ofYytgIOgLnb+/E6xtC2BrITnypK8xfGKdIzLkr6VHEYOt7jVl7
syVXK8zPzDsAqweaBX6pY1EvMawjcoMRjkDqzEd8N8yAqKvSbj3Rgf9th4COZMrEN4PiIhhGV0bA
EFPtibFvdRuZqxAexHjMVXIYsisZksPiRwZO12y5c7BRGIIc5c+aGjGC+2jAo8+ea6Ibx3vich34
kvUJUsDg/CXIfsQpPuJKTAb9XeiuIF9OHO66x8zom+KWa9K8TXNjwyV1emR1kvSrd2+Jz+nbnZt6
9c/ifFYtAKNNlYHjas86JFfCodoKnrVwWLqLZL0VOT2TzKEhHgJSddvqUQcquMqaMeag6eRSrRo/
gxiSjBQk5B6RL1B1mK0rH5nxz2hBA8VrRxdOmkSOHiqy8yeAs518kSIF+QI7S8NuClcat1iutxC2
rUXzS4j1zYK5AedqxIdq+B8ucu4889VUlcveIf29DP7UUIF9vx2tUz+vUzEOlrzXWAeuafrR30iS
NJYwi6/qNWwcxRl9oLUV54n+/f+Ckd/gBCU73c/Gx38XKsPGYmsJPxXrrJx+lErFXmRvFofK2oUs
4v4vUr9Cm1HHhRa9wInC50PXp9y+WNCkmvBbMl6hQsJZI1sq5AWX2xBpbkIqZN4XTkMfLwtfWrI3
LIfvQwc2PEg4dOOMCyC+k0qTLpfVz6ZpPvLsHzi2K0DXYE7OWF8Ahbgow026itQRoF/wEwl434SK
n6/p2jzVsPyji50YNKwXygim7bSeBKWB3UAwSJ5YdhX+GKLO/bojsBCCawDpxhNwOQ//mcStOrVP
xYV0fKLvZjWVLFyKrsHI3dz+mv+b1cGsSZnVopzEuAouRNZh4sBORAvUPQ3G4JETepa5XymaGcSs
yWDmtpncEKQVSefwJnXVJU4tgoqwyS6/x+oddoutRKRdwnLlGtTc3pvpxESmQ9uIa0avQE1R2UBO
dwWD9hc0ciFbOPzo5Vs8f9Xlr4x8pZ++dPGlQaYEom+4enOmaguKe8ycdIAUsIJvOoLwgs5OLL5D
Ydu1MI/jo07KRP43SJ8zjOM8DByIZoDWfy1LIHdip6+/QloY4CxZ/CAf2NOWAwxW6InYKNLBjIB2
hK45ogZwByaTDe/a71y/y0Nst/ludKr5PFZvugJNrSUNvfpFotRYvhYx2T+NsE9413W/YeQRYt6R
f1bmOfZV1zBepq25C9SHUHzIMSJ/HUpvS+gqIzwNitR94lymFSrRwADDOzH7vr8RM7AiwnIMXZU7
RwvfZGTfQvQz5N8GA4gpJMAKa5isfOFJcSKviBs58MY+nk+y9kJMsFJdsvmx/mhL+DJBGAroQJOJ
vJODT4juFl7ZWP1Qm0OpsjP9TpegEoqx5ocfYEfq0ofKeJ0RaRr+TfHnk0mtvpM2UPNoNnJ5zwWw
66CAaCBEWb+32u0kulCEGyXwlNXwxNiW3VcTANAxOiqjR4zeH1MHIIIV75gZB0/ppgDBwuwRJdar
UbzRC2Dm7BFNPG1TP099SO3MpSiJyQJ3aiQpUJqhrfrivtiNjOOt/fpVImNDBK9dRN89rMavlgk1
4Y+I3H97GGJG9LXQic/DQhH5vnwwPGzTd4n3i9AIgnYW0eAcBAxZ8ddFILBAI4+zEmeD1mna8zA9
Z9rp2V/7I4VP6nEZRqfGnaCBMokqmFkyWpjJHB7wGznwXw3TzwDlZG2EskoAyQVf1q/r1a0N5y/o
cSoT8nR8ps1bWF5b8ULzraa/ETnzYvIWLXd6fSn6nJpHBmUJswDGfHdmkgJqI2RAeJe3TOEIIYRr
vzW8kWndnh6OWbYQbVIucSSrAndrPZDtPf5ozeCunwWAFf6aBGzZX9a6nmAvFDrrTKgPTyVk3goK
rtreQ/nWMtKUOJmHVyZszXJE7AcDVtg+gSs1KgJ24qj2oO/4Y0kFICqorAjnzDMx7zIhvPpCe5Yq
TvSbihNrNUGG775NdyB6zuYz+uxECfA5wog79kXzMGOV2OfnRnipZ5HQ389g2hetsyinbr4E1Irt
hyheReFS0PwVJIuj23dhMFuXAS/UuLrJPaYdilPWuw6Ih2munTR+y7dk/rFiTR7JW0xJc9RGqJsm
2OPyn5w/GrIZP2vhDjPK4DlP8z3tco7LF8XY6NCXGTkAd8TmocY2WNypjJ1KFdOh3sFO2VFE6pDl
McyP9XxUc3/t7SKC5LCR0uJDlVwN1c1m3ygJY62p5JuDUO/q3JfTLZoVCqGagDbiYAvYFuw7aQL+
eTd0Qj0fBpTVNJWdIMZR4rPHFssAkryGppe5jBFDhwHRWkPBO5vSrxSWCk7/dbzL1o31IcVncm3w
BHJ7lGX4KQzKxjKPofQUot9OfsQG7Q0hoV8CQjni6EEUTGhEmNmAHCQh0F6NoQ3sMdMNddv8IiSz
B8JwNWtT+n3FPGvTFhdDOxD2Bca9zjCQS6yrDC4WmIeXVeySXQlSUh2E7NgMvpHjKYEhUvNLF8iK
T7AgF+MfVGJRtOmti6RBgsMcmdKkvJua39g4pBXAHyJltot01lJJRtvOVrQZ1feRARPJkslLglvX
dC/1ba4fQY6YMxG8yIparB1inPheLBtdviX884VYbb2PnTjdpiode3Ls2i2WYtNm9vgs8O1bj7fN
8zR3k7UTnhVQ9rTvhjeqeBg3NjGRayGcEr2icnZYcwYGTAE/y46OJ0tKu7oeuMxjhQ1TaWQlvIIJ
SZq5rnrM7CHI21OXIAF1QvLPtIPFAaKhmvpGV4YQd9/nsOkEYA0TS5MGfuJmkkC3lz9SpJn9x9a9
YXs1nU6HAz2ieozxmY+YbIZtMv1rbxhhU6SrDt02waWJtfI5MAyS5Q1m20CIbOZ6vzBdoRtjxATP
6rHojELHkwGkL+UnKgakhn5cYKYF2XYdcI20lx6zmASPna+gfs7651zptDq9ZwSy3bWAbZBo3lIq
vipqkWUwCjboIhfQIUSYtigdZpbvrE1btVbtYfg1RKRNRw5XpDds3GGr7wbNr6lPbN2fvWp6WDMd
QHHW493M9FX6zKjPGFsrdB4LVWIPwCpcIlnhGtxE+RHRmCK/pjRDy10ZfslR9jVCnVekODtMABEj
HEwlhtqOw0rSAjHz/iHZRelXo4C6WacZ27BQz9wYvdY0vBNN2FARPkI8zDiDy/iHxElwVhKRXMvD
xKeliGBEt/YV1UL9Q0GC03s3MM8WP6V2n5dXq/lYC67qlyOuiz8TgybbpPcr2PIrDD+5nMKMNaaR
mLqKdoRJeZhALMP/P2Tr0d7BJhLbr3Z9KYb/jFOfewhGl6dpOyg8HTq3ad8G5JZTzDbBNREYWth4
ySDhearBPwgSqCgNxphnmODrBb5C1s7TYEoi1on9H4LWHhv92RDYXcufSspwfMe4axzuLIM+8+ev
on+0+VmEmjqW9wTuVQaHv+XgZDBFbhR4jxO4UXTEQguo9b4OjkwTRQNkc+VaGpAPaT+MDvbVUyY1
GSsgfWXi5Oax7mu/TbkcKc3iagP9RYQIYQUKvCWQ7vWYa19rmbEaKOeqf3bZzJK2tczfWNxHxS3o
vnD3ddZ08HWfWCbMIFok8iaznxmnOXjUsfog230z8x43oBUzXj+0pF5YeVp8LRzksos7yq/TAGeC
ydp6nC4gQF27EkPo2OfuK2bigf/Osl8H3mXwVrEghBn2VMVcle/OtoFF502gPswQon5PtHRd8qpc
MdqpxnWC3aPxmcaXHv6I9caGbYtvep9aucfVCygVMiBD4ADLkKJei+lF5uiLuldT/f6egaojR1Xf
kGM7ofLXb/BDxHk2Vs6h/VPTpOLv5M1j6zBBKjW3vWXRykUWJdA/leHoa9h/dVBJ9IkHCvnc4utk
fYrz4w9j/GW4Nvmpq7ys/SuK3z4gGLGCbt8/TYs8a1+lfpNa1em+C87gncKueI+h3CMO/ScxhKrI
jDBM0BW2A8tL+ODMqfEf6reJck7KTd39S8b9WJ5pKpUjtQJ366+iMwK9NevtdxjqyyQ+1un//0g6
j+XGkWwNPxEi4M2WJOi9ESVtEJSD9x5P319WR9zF3J6eKokEMs/5bbiWSx+WAdSwv0Bgyk45p3+Q
fJLU7StEhsY25iTR+e9dHireISHWAGSivm/dmu+G/0ohBnteYCcEUMD9C4VCzdtnSbG2qF1ONFfq
tpx5unm02wyM+yS0DdRHcXm9OYob2i6reAeRx60ydZiS+Pt5I5bpih4NdRmyTICVhuVSCoWhApBR
A89ZM5wC+ijVznCQOXiftvI3ZexjKzQcs8knxpHQYmaw70ZfDetm3Y/bZtrHeK375NgFYgDJQlSR
73W5iaVVzJFkLjCKs/aXN9GsnV4E6yJlAJw2ki14nyeqgLI4lngEy+4F4GZYmzp8Aqj1EfsmkV3R
hrfZLuC++pU45COH8wfZvdaqMw2gPNtk40LKztm0IaOt5DtUf5PG4x+N0CTmrMnOobxLUGuZHzDR
s67ZMbWFlypXyNiO2amg55Hw+4nNqnrhQxuifelym45rgdp47ZscoNBQBGGyRKwQ1AstwM4EmeBj
F0ThxC3kW3uHrncWhvAZI9Htb+YIt0d6N/Avy5OHbhHCTjj9jlzKEzIuqbrTMj+yinnsZYtuXFdI
adSLpqxMag1kpg+mLjH7oS7vXcnfQ4eKUx+9a5XaCKHew+5aiCw3QtBY7hgOx2NXHNCvLICVZdhd
4CYp+SJhAtfW0+rc1l7iyDINMgKHG9phgH8Vm1DSvpt/KoWNyaYhnRi+caKjd8G9p+Aaz9YREnAL
j7NM9qXWXCt3IoL9YNerOnIHHjGuPsxNhvUnXBLSMVb5+dk2anjwjBS8MYCys8+J+hXYFx7JQd2Q
2bCyocZ0Mj5EnhTkluUS2dHTI4OvF3I0vojzlIurQ6zQ/wXFRuWYYtHrFiQ0ArUdFMjhGm6m0H4k
52VXb46zZvfL+Z9k64ZAVqN5iURM4OOAjdfIf9slQR8e5/1AQCGYHf0gOM4t/pnN8W5jVfvGf7mC
XWQ9IaBzjpNd6OLadEUm+6wLq0Odf2vIIpSZ3QJbap8Csm+ju8nf6nWox68c/eSKIJzNwad7sE+M
CoKBkK9BlSxTtVvGKqpZX4AvkzUHgcuOsoNiE3zNyDaGcdKCHG8Q0h5bqOtITBRcsGVsTP7EDMhQ
HgqUAlyy1sNBzBWsyKeskl0U/vrORVXG2Yt0Cu3cOmtz2nn1wftmv2i/fXlHF2q+svk7APMmzjrs
9HTaAqOGMzBiZl10mxVDHhNjH8sLEbWAaQ+Q+x/sB5bCrtW0W1a4GYEEYlmtUZI6xb3Of0dy3c55
uewhL3kWFJfcXmU6GGj9Sa1Dtam+WXN2vOQKilF56I5e6WHMX9kiWBok7SGMxZo5xBcDAbn37VBo
1EOGwonh8uDU/rWlDaOyytcUJQhVJJvtGEJUYq1nPot3EfJ2BmbmAvvfWGXIZ8Rqp4onTKLRD3lv
x1PxsLXqbDeH8RyvUHXqm3qVr4BRuPaxuhyYGTwFa7zIvlx3Zcf39kYOAmESn/xucnfwNPQWSwO8
MCfCQkSJvoL2q1E+/6HTzqNBtEa6yMxDM4dZhIe7DM/B0pmrvbMn14Lz62LyTmfKUZEOw4JRYyhO
9FMtmZkYEozkNHjAkhVKx+TOXRQDDaWKNw9AgAnPmVVaIgBvCZubkHT1qE4U45B+hg6rPL4LAAyk
M92CAlxOxKW5omQWAwf795plYGnXO2ojF+GEm+DHKV4hzbHRll05Ca+9si6lowCU+E9ORSspIyfR
eQprNdCfPo8AcqoD0w1m5T2t7U32kWe7fC0jclgFv2oI9cuZ87K1deehuIm+w/YoZQ8wDkJ1x9cY
vhuMqeVHPjx6NmDBVAtdZ9i/kGpw3GiI0wDzy6eie3Pq4UWLa0fL0cJ2fv7t/iDyMU2RLpEpJhQW
Dx8KdYYqsO/anZYdHAo2coiKx8jLL11i+SIVhzFeM+CZCNSoH/+QjE+VTC6hCA8IOB39n8j4lNL8
5vQ/VHTOoqXkdpXgmHvpT0yGafgjN6f6l2EXSq1lB6chrAOIkvpbyz09GVc0wzpBKubWC4+aepK7
XZh+EG+CmmZY6fQJmK6M+3ny2N3CM+wB90DSEPBx6rUPQZ7UGWcEY7dpkRHPFB2mG0zKxAMfQnn1
h0q6+fCXBlp9ZBn6gfrwWQm14/P6kZcMHskrAEiasuIJgd1kv2r5zjZj0WUur3oQJzSBxYKcDB/H
kNa9jcGPqghNOP6aZ6kfnWwjhp8huwgRGHKjrtuOwcVEndxIL4cQz1KeNemDpFrEy/h4uulNYrzX
63Ghg9WU1r7unrW0NaOrkxyTyQAa5c3rr8CLOASghNe6tBRHACOjA2tTlavhK4+xcG3rAUhiXwZ/
Un8e6qeGuk8/lfHZn7j51kW3jAhqq/bJ6MINpQ5ygm6cZwjiWigkl2h1wDul3oc9chtv6TenSWbC
3Vv2tTVvYfAXRm89VEKLvAv4kkekogLGYcXV+ffglo+UntFezCvEL+6XP4Q0w9hzYLxqBIptyulc
nieJGNSZROWHdpaoFYPasxDHC8VtUt9MpvMgOApOTixDTvyoUTTG2sVX1o29tsZl6XKRwJLfYogV
NuqmwHVgnhPt1owMEfFX2P3ELepyyuZWaJ1Y2wbMb0alwA7/mRLNcjsF0TM4LwHM8cbJP8SaLtdX
z7r9vA+msfBc4ArjswqBm9tftGwjOosLNsZB3adc75H0iodXfoTlF527zF6F+S0oJAsMZ4L2sjLk
ARVh/YCjwrbYEnYQOjtNSC1ckk5ytDjVLkveq+LZYrLMHx1fjaY8znSeWbnt9mDsKrN2+9calnjO
FdKlgpXF3im2p1XNLNPsgZiqZbSh3Q06RhCQvs/TbbuO/0vwxBJ6u0IXjTIZQyHmluaPFu+ZzgDS
OA92pyFgBP/CNWO1QNoKQgthlC8+HcIE7KSdlVhsR/UohRenhLnnLBBgc48gfNvU5yI+0ASR5dtg
yXTKBTCswDZM8qKxzxVcLQIj0fs1XgdBkKPbFMiKxheixPj5USZRSuwBFgiZBrUNcX2T6VWfqpds
Enm6gI3Wz2WGsvyRRMw2hGdCr4Ka+8N9zDnyMOoI6qctGejABlVqif5RhSiSK7RizGx6vpaCNfiR
UX3axAfn6Y/Ccmt9dYQcDta31kBSz7RiA4YXQUX5JA8bOMKm4MjtRXRtGaCkAXkLNVQx69L8Gq0v
DbBAjYu5Kp063hmjeAN25XJETlvOmX3Lh1iuO7iRIfsUcek6h4rEv2CafI2wwpW+h9kl43k4NzqD
+gz7o6Uv9XKjRPQBYpAIyWK16j82BKQoM6VMFxZd0hM/iMEmXFNAUj1tvSO9ZTd98fsL2MHhQmHX
lsOe54AjtGKtmBkn1TkTYdK2P7n86Kr3TNoWzToguQIYE3kf/Ci5suHSac2ZxvxNT4np36EP5go0
T8vRUBW8VJA4cgX2jjijwqUoyW+jdzazX79i3In3hrRtS6wrSGrwFi4pJPwq5wK+8G8+90THTVl3
q5HLIloQwDJc0uhH7MA00xOdwm8IMezxOyftzwBsFCuLrv+UmC5hnBVtg2Dbp+6K/OsVpnCQde/0
T2ExnUPGUoJmbPBpxEiy9lGD73h3qNSMjKiRBZ+YzjyY2xzRUda4XgMxQ0RYjzjdsgFOyDebbJE7
jtq7Qn+iKhzL713TLtkpF2TiVPzGNRFw/8YAp9pEHj2ScJfmLSLNFOKpiHtYTMKa65OnXYPx5Kef
hjOPpm0sEQSM+4Y884WHjJQajYokvBnmCHXbIFwSJMfClPvZ73dlolipSSGRJ6ZzsMV2EF9LEV+a
8QoyloOoBhbx2Ldw9tsx/eOiRjYEbrQs18Fm0M9J8Si9XewcUWry0ZOHg/E3HjoBNAgp9+RJsyB5
t4K76H1Q7xOyPX0OWBA2azNZqt8kj5sLhCwpdpcFXQJk6QkyukAZ2l8tba91K/rZ0Ykbi5IYr0rb
o/ZHI499p7Ggy7hutXCVsDSFAK81klosJxBGmd+sVGXCNIjmlWN8WxZvfBWBw63N+VIN87REFjsC
5wxvJQogvmjoB9KZ/xhgWAWB/HuAPqW9OtyifXXqFwhOgkVsQfYtemg8vFnsUpADa3/Vdb998QhZ
P2xzXqR3wk0RslwQJ+P9XZBJDTHC+cRUXckzPWdXdlmzSZsAxAJpQ2TI4N7Dy2qfg/4eQxx1jeb2
5d0enybBjnJIIstvGuwyJi16Z7T8Z2xKhHk8rRmIAiO2HAMPzJ6ErZRqvmyCai2eL5tVNCzyjW1P
G561Rase1fwCJQLhz6C1sT9QVogDzSv5ZG89a5M6nQpCPqhfaZZBgZu4eI+7kzhfPZR/xDnOfyX0
FHry8pTfOOJMClB+1Ac+PVBeVHx7ulkNGKEgOCGCauaDVkAFd6jtOzexrFmnXDXq3v3hSn2dZl8w
JlRYHXydrMVrNsD7QYJYNyS4pItx9EdbIpOIZHsfG64uPNyLxCHpUeD/lBaITy6jIAMxCU3u4DGo
SaojPkDYZ64+YA74AoEL0joIz66uqFwYz9JSxtHlptaHmvzBzpvRkzgBH7m+rF/sbh3me4kSgb6d
OY4PWuh6XB9FqrhjXS6DkRkBOWUhPzzvJyDAu8NDiLhSl3505y/MHz6RCNz8fK5atCT4bTZq2xjN
jdJyZva3mA0VM/GkvImpUQs/CdCewYX8oC3LK1aQcB4P1womWwi6kuEIeNEiEGl+8mmFOkd8EU2J
U09XCdEhHaZ03BTg8FuiHk8cYQ56ru4w4ryOqZ8gcgp80kS3y2axyzkDA04WuNbKJfpFzGBZvO5P
nDCYmrzp7SOY6ei9Zq8A5RqX6KLg9iYBDLDfXjic8KXtLDop5QRI5ptBWLuruV+CxfsfCqrdeCAV
MMf4wEaj3nVvy1suvXjaAoZzh2x/cBcHwCsAyLWL+tubgLVr4oV46wNyloRthFCtij0EyeiHFHPG
J+uhOE4gAV1jzfz+iYJbNOTkUI/CsAJl3K8FcdCEX40lHKZ2+lb7Ip/IAcrAGsOrXtP0UQsxEcI4
7JAr08tWnXXRM9IN8afRGf1N0BtqG0FYmpchfh8EWcJZK+DbCn9Msh/5FvPhxbPOqwvYYe5gakxY
vYorPAnE5aqVcBev7Mu3wPSaPy4rHqLQraOR0V6da6hUYsyb4wDWwYSq1u/meKS9YFOrT4kCyck4
CCCjTFbeilsXfk+IhBQyfahkXcRciY6EsIWry7ZvofghuOszouDATL2lV32qEiyLhuaSxJ0K49a5
9dG52H9xQ0CD9ucDOcZvVnTmS1sQ6OdxWSD8sGePyjt2tK0a7Us3voDtZyrYI+TaAsmyyqfg0NGj
TG7Y8+Pw/ZF/iL9vLQ6NAGkpRBbDRqP98p/w3OEFg/fUrK0d7gby3c0eVEz9HLVzKrXrnBr03qxX
RE0jjdvVAfKcM7Dhgr14rtgcpQHqxEU8N6dkoxUo53k4OjubmUzeevnQX535LZzVZvjMMPvxychw
+ok4KXg93wqHmz1HJMRqBsZBiis/qQPQW1869EQ5dbecBJVFEpJL0crcHr/Unk8ixhZvfWaVxA2M
Ykn/kuKzY5wj/Sil+0L+s/K7JuKMoDv997j8GSqfTBme3WBXp+eavZ7lk4SScmvE9yzF/bsa8z0j
MwB1KLOO8jmmaNFjXmGgHN73R1kcyvLSGt82f/BxmjYTCoJEEaBXxS7SIFxgAp5RuKkxZHE78lcI
1xSlD06CJXiXbbyVn9ym4EqQT4RQudl53SXRBLhKnmwwkU8Ae1gS8ICsx99MW6vFEMQNUAcaazsd
ZlO86OHHSjiB6CgZGcki1cyvE9eySg7KcWXLEmn9DjoQ0zU5LvgVPIm8hN5hr2C2J+VqgONvGOZl
hqt8/m0LlJy7LSRBTLw/sGAjWlsEXTQTtFCI3HhzBYmJqN9K2g/Ly8kORLSXWK5Qck0OLX453gzQ
vFBhF3kjFc6o3j3lo9W2eXWGqNcL+jL2lvMRJxZ/v7QcIxaPLphp8tyB+2yWPtull3WYz8a5DcHk
9U/chADHIHKfbLKkWYEwMjGe8A+X2Jz5mX3MzSE0sKreDVP6p/E2JiC5Y4XiNoeki9Vu5uy1toZK
amesQWa5E5uQR1dDvy0S1J5zokuNg4m0DY6nVtdFtI/ljSEtSfqV3yZjTV4v9aNY9rji6os+fVpI
QZN1tsHNoe4JHhTLESbjkagUxJ1NsLS6ZuOEV71GNNbApFMjgvqBixPXLFy324ufRebIZ7izOxBQ
VPFdkWDuXXT2B+uesB7kfMtiHlbpDh+kD6lYx2nA2HyvpRvxU/2b7R1xaPYhEZnjvHfQe9MW7Iie
PrVwtYR+mSl1LZAgIH7PYPzC8rCQfZrAX630V0R34PAsP3doOXyAcgOpoAITC2Tg9s3BsxCWH/vk
pdpMnMR/1mA22DWFqspisK3GX2ZTvkb2XYhd81VkLFzaQTL4JWqu9i4EYilx+109vo/kM4hQyoDE
dsvW2ifdX1HeVNQe5GPxbJH1ORSLM5c3IU2o1wl2ZNSChTUXOZIPaeXghUTlw7ePN4g5jfCSteoV
c5r3RASFblMQlOMYfQ34BWdfffaH6R0k4afiTxq7hzXexNdRmW99eCjgYeKVU610FZvZNhv3MaCv
JvSncI2mbM9jjtOKsN+o40LMnxXJSRJ3FMZI5IBZuNSe5E2I41SRtnDODjkuRGeDI79lBj6Qo2jS
qn088eRal5jlig2ZpoXyFWqMFc5Okl9V991qoI90regZib21xW1K1ZaFhBRFpB982+SJcU0iTbkl
4jpudmp59dRDmd08hAQegV+CkvW5anv2iswlJBCtnWH+ArT6xRUgQ+emp0vLOZICi2xLZD0aM/l7
tF9sknOunNQD8Ps2x/dIfRlyszCqpwZzQEAOsOS47ygWM0BHQsSrAvb0iz/xnYbSk+zJ+YDNg+Ah
TNQbjme+iGbYysCfOCpSlnljrYdLup685N2W3gvnz9R3nAq59PTQVVgF/T3Zk09GahpMOCAU3TmP
jmbBN9+w0cRkkqxiN1pGBDFAyWho51HmhP5BszaW8ZU3L53ZpQiukwTgQBzOAoALXFxClNiSrjpd
aWIlvQ1wM0L7GN3tbM//xcBAEXrEjonB1p5qpPHeZjON3g3DCsBhFpa9VupNzP4LLmNNx7zTWGJi
lPI/YYpyHEUH80NiHxIEZ0mzg2Ug+ScDdKSxE8FING9k/hHzmtrdhIyJAz7UOdAOWnO3jL8QxiFo
LpAsnk8sGFJC+xz2+8C7+PUDKxqAt+ux5piFxN/LZud9kHknFCkgixATXAVx/vK6Q2AetPZcAQSl
PzGZpuO6rhgrG3uh1eE8VX7tBZGl3g8CzXnCuhmFBcocQn4iAQkgd6bEMLuKjberVWxUmPsypJkN
guezSnRWKX1qNQ171vtgfExTtaHYF0nl5GY2+pDkToQ3hgAqmDC34V9HycdGgSY8M651oGI4qPdJ
BVZNvn1BRE7AyxBPDuTabxH+OcZdre6y93D+xuW4gGNhiGxmMEu9gP8cb8esXuEg49iYXTsiYb8A
OMpt5IMsOgb8wEHEYIR4GiDWRHyY8dOpC1Pb4pKI2KVnurmHqJa8d6Fet7o3bbqqxlP4+SZOLLX5
xpolFnb24Sj9pNE0GN/6EavWTkK0zcvBQ6miDq7tjIkAJxnWe+cW1jiTDsNwsUaKqPp+/oCtC/9q
NKL1WxJesiokN+Olp4Q9zQpG7Btx4YhBMPWtibf2/lAzkk5KvKIJaTbes+YmV58AC8xhy0kDDFv1
SOxz+T3kch4fxq6xLyVXtIZqDw8iynUuZunUXFWZbtUfO94HmYtGd9/3q7ATyKHvmgupugXOhT9F
JtqipCGTu1ZFAICv0QgvZG8vbJwlXg9tXnE1bRR125NYjkaXVCzsGtxnc4W7+kXGdnCU+6NHRooF
EwgRjkBiaffvNZ5NLipxL4MWINFaytk+Scjd5Twj4NP/Ua0B8BxjHu/GYF4IEvRnZx0BrLTTniQF
VR5mry/ZO8rFsSh4dwDWpW+reZ+cB+hpA9dis4EN07ECY6F91nxL0ksPkNhX2Dqmx1hupHHdqfcU
M1tUzQwKC+oFzVn+lZlpUX+g8yJwkzCvfOW4QuUxKdcRUyUwu9o4c0XtFg5kf2ZACx9sdYe5WY+/
C/XLYpkokT7yt2Zkj2HzV4mwiVwiCOVon9YblExdsYukI+HYswozrbLOE7TqnJaGaJ6KObopXg+d
uaYvjXDjZR9168xGx19boFhC8Nt4fFWSywcnxq6cyAHhNUfMID0FZoXbYWZDPejeUXwSvvqRWrt8
ImAS1n885GG1qPuP2iR/k9HLcnaeuefrHYMz3ge0yhVKtQitdwMvYdMD38euhtxCKo5S7LbDm4W6
hYz2Wex9PKCus8u4KKjy25TFKVNZtk7iF4jCpyYjSFtA9CoPKDHCg2E2ODIQtljD97AOgY9Y5pHG
noGT5zFJjaV0rvFsoI6nnVCZCjew4RfY/hfxdElgc85gcJrPne3wgKQvySA4sZ7L6UeqX1MyYw3S
o3z9O6uPWnGb9M8ACZuKJq59MFChBZHeiXsL+wWDUNhQseZa5aFZyHNpAiChKEEjWtMhvtngRZeR
6E4K3XPXBl9/5IoSYA8jUpzcFQDcutja7Rnm6kHU7swwvmr5kOEnbvZjxnnlv4/lm4rWUdy1Kg9j
RltWayBdB6ru4NbRJqCM4zAtkXpHxcbKTwaa8HBFMQVDAyQzsYCwN8EuShdNcktlsNr5y7Ejwok4
yceK0Zvt3ft0ooPEmwtsi9ZuQdxBUG51/SaEK3L4Lj5bp8d8VN2b8EUPHWKFWVARO7Mg0ZWb/XMs
vhRr2xJ8k3xV6noYN2H4GPtnWr9L2W/UfGUGtxB8w1htLG6nyEPucEJNhfto15RPesKg6fx/26Ki
kth96Etyi5mPudvz8kzyoV/92Hhas+Y+gSWxvI96BoHz5SunvNwZlInFomfyo0PbJLdfcr4DcOAC
z8KPyvQOHVKRYCuDx0f6npMbzepvabsTDV7d0iIcUV0HYvs/1/lJ6h+24eY2gQP5JUnX9oxlpTjF
+l8rm3MbK+G3ibzvYbmGS56fIH+94KcfLog9J/GRWtvOuVOORGwrsnIMAOmrLJEkU80asjfyMdRb
AQ4Z6CRo7GDJ0oIleopRPO2oBspnhLJ8TI51tjULwXh341O8iFg/RnBMDMwKaVRsIDrgrfUV8UBI
ylsJ09rpP3wzk3xsUdT4Nqo9FY/EUinFDbZT84OWrqLpJGtvhXTT8DbEzMfIMWCXlgrhiIab7g3j
Pc8+kulgaQcMhVX8nnKEFfYF1Q3ZqysmBl2lZxOB0blr1sNwLiyUC84yLh5UIGQoIVjLazK3/7di
QZBw2KfJVuD/DceTbixF40tM+4jbNp82ZfPERQkZJErS1lwiluopLiHSSTrhPRixOjMxOftIuVU9
wUMfdcVjJ3Sigovk+HIng3WFNaKOmrWa/wzmV4G2OQZ8c3M3bc9DTkXKbjDXwskXfWq4j3H7EqXr
rYQ4OQ4OQ7eSupXTQTSSooGyuPDPDRIopp9v6z3e+dpOOPqVhntD6O42trz21XWvz7Jqpclf1GM4
zTkkCRvVDgG7S9mmgeSRw6sgLJ9V6F+AyiN1/cus32BSEoc0PJ7V/eb+jdx9ILdQhsHhbgjzm20h
SIWtqJf1m1VvIiA2f5mpV8s44dRIvnIiSGQQcQCo0v+HbDr2/7oDcEj5RMYtOs23UV0ZKkMKO8Oy
rT5T5LfEcg9HiNpO3dJAAMOxQaCLlAHeaV4wmj5o/Jnr5VrTGER2Q/vLCIeQFGSXHzbMrkmE7LcH
sHhElM033FWmHy7BmsjIOIbpN9dDkN4tkn+kf5krcb+HbUVTFYH3KquJHK27Lx8KHmITctgacGl+
jKAZFhnXSnVBPJXK60wWcapSvHeWLDGNdbCIaIw6m1V8muv+X9UdhTiARAjk2nxO/66nk8DAouzD
ontBeJomwnkNbG/ph9GDRGG5xvI5HdLmmhV3zyDg6rupRIDVsUCkboLa1TrZO192cdaQVktbi/6g
4AiomcYbHDZBSLrYqdH3zEppzSGEMQkXb7GSXzIFQcg3HJH4QPgPtRAggHfSAJLhp/B2NpM4hQwV
KJLMtdNA+gzkesBOM9llqFQOVUgikcBEeP3RKuKj5fNcTuZpIF4I5WlBe3C3twKC3h4OUwEpAwVT
nKNyFUD2a8ecB9tDhLIF4C/Q77VgYzrAmVhnkkFfhfm1jXPckcliqp9EiXnpl3igSxo9Eg1gyyUt
0U7ObU1KXJAB8a9E2qADnCayWKsRk0i990tgiLNmvjv1Fy/9PMCsBNfNAdkgDtWUz6rFFLBq2z8f
kzXDkrOYGhTLKB1w3Qo2NfNvGp9O4JwHZTMu9aXjY5fP0Q41rm+9/X7L/Ptshkn/owutRmW7Vf/j
wYGhklx0KOd6edc7W9KnI5qcUkTVzk9v/YmfwSTTwiv9eV1f6hyY0fUYEe/lAs1j/i32zpbQsO4e
gVVK6oscZbnY408ni0gdycpxeOW01ahfBukxEeZsaW9jsvX9CxpFWz5omnBSA4n4u1C0XKx0fwtu
NyiPpn1LnGftID695fLR9zZFeLAAD+cVEXIbFGyzJv+Jub6n+lrqrq79WtlfphHPQGcPhaufUflw
ki/VucuzwPXbC40N83GpzeP8Q4ZVEDpHE12DNWRMWzmm1WfbHjTCa8KdFbGWLnHXedmjAxtQKvPf
Y6TxaBC5MPets2ZgxNj0AaGaC0TLC4JfOGWxsky+24JJgfkHzVZnJtCalfEN5UpmDRpD0oCEYdx0
eRGsbyAg0FxUOfQFmAfLvtfpNem/w/Gcqz99qG6a+tpUGpQycUCU8OjWK+n3U3asYWoTbr0JiqBQ
7vLNRP+Qbv5dnTBj/k0kX6Xm00BvOKwJkuaRPhJyplU3O6dJG6bTKZYE3hCSBYws9hS1/dYxbIxP
kf3S9Ku6OzXJRSYILN/LQKCAWfbCwPoR+WB6nJVeJsKXDYYvXsp0xX0ddcdu3E81etuEhGNeKXAz
mRisI0eAyQyGsCK8BsYfhwKZKZa+psLG8385DRDU/U6INAZAXQYVDzuk/tsxM0+ghz3EY6x+kDZg
QEPWNZNdv4vjbTttRPtk+JfUiIienQel9T3UGwWyDh88JbjI8/Rnwh+sn8fwS0p3KodFT8TgcOtA
UEqZaZaoBR3ZrZP9SN65MJb1hBwJ8msvvK4qpp1y00nc1xZn9vGfjEq6gx7Ns5LszWWb7FR/Y0tv
qkFPzAqrxibG9WWg5mh5gZILIX9ai2JehNJepvCUAwGzJIgMD3ymwgnQy4T10by4zvbhSKjoCnmk
S+JE1j17rO51trOUPVFxVXGwiks7I5MQLQLxMMVdra+w/gWWcwu9+SJKl9yh6KSa/jhEp5H7RW4p
yGF2hKgm7e69ZWLMy3tdv4/M8/XVqq50O840dU12YApIF6PREUBVKV0N9UE/kNUew6Cap8NHp3Ng
Td/Q/CK0u0Etgzzf7mqccFvS280N8HfffdCwMMelkAH1AUzgDmQl1MqLc/NG/AXrCIHw0F0s78/W
DxP66KJH3MeJJQfDLChOar0sNMQJzF1rPdo57dkZ9mRrjhDv5LeDZsbdM/Y57+qjzSKv0jHRhScT
tL7IGuRDT03bSPk21Y/CgT1VK9VNXWzPQrPgHyW0DpEQFbBf0BCerUhHF74ZbXhawKwxERRzJDE5
qDNZx/1uMteOuTazs1IeIqRa0tlkgysQm78ZxqcyXlNpkzk7g/yuGoBUqZdSUJIGZROwgeYPS2Bz
ZCScZ+anwilgeR+CLyOuF3Wqlb2H/YmQjpmWHqZyG2MqSdDusHq7vXaxX/8+wPGGpdal/y/yDrJz
67sXSS9cMZJ3QFqdKcj7kDJnK7Ey6fFN+JkjXhwZK2ftPRXnFSJ1qYlF5pXgZOyXloFHb+cHPyJx
riIZIN9meCAd7d2v5RV6bmdbNyijyD53rHnhtukpqK9FLdxC5pb+eZRCT937ru1fZDN0gCMJRu4t
ThW9OUGD2BFr7YIZmfQqYmy1ATQdx7JCICItTB6K4+2gQZRfG14Yc5/ab8VzSEhPtXAMsV/IROzx
bQdk6QT0kbQIWDwey0EnLQPDScb/a+3tYRsMP71dgk7joGFnxWIGqVKRySks1Omuto/TgDx8wVQa
81R5K7Q/uJL4uzUmBNiNUL35yk5n4baNs0m5ldDzIZQhHZefNw+INaDYad6ZW8XcpgAOGfBYC25W
9PSTEUdoLv10k+N2s/fiGK0dV1lCz7w34zNqNzbr0XAnKzKRiLQ3oJU0aIBp5Hg8ML+k4G9o/ZOK
yPoLRMOc80W29gVtDwuUx5314YlFnQQo6CfXIQ1ZJld2p13V8C3DH2Rhu4NlDM+k9o3hsWiXtf2G
hgbZPa8jllZnvCrhnXRpB9xUDbxjob5EWQsnUMuoQpZAC1hK+FM6XKT2KMdv6FUXATgzMVPxDllp
aJ7rebDEMm5gMDfmo7f2mwVIXbBs1rZ+DFi717rtRvGJmT0lcqNFbCyjhBG3REe6poOHjitCbwlP
xOGKONqwAyTCxD5+QJppIZEOTGP2Exk6d1SbnHXjmeS8ShZy4PiUJHeEFGT6qkSAeoQSWPtAEBcx
NDypVAzJhAn/0wsFvNLxsW2WIFZseWmCmWDpe2+DRijvcWzXxEDFKJr6am0d9PxgLR7sh/ZscnMC
GOFKMMtQn7PqYrDgLaEaGsN6vu2Cu43kXXIWvUer0iciw2gOIBlexC6PpkwFmFWPlQFU/tYgffDX
kHbFsBdTPk5UibeNN56Hc+q20rgjppaHUSNTj/w0w1q/fVIVSK6j3CPOPifdKhcJW6QSOY8kXQr3
X3Htc7iiDbfG1y+fxOTcQYZ4dYjMJtf2X2Afcl1CbSEiLeQzuUykthsMZ/IWsLL6hj3PsPjnBNvL
tu6a3IwGpepwjczRM1bJJbl5LM88k51D7dy6iy9QJk+NfHCWZ0SM5EX4xjPnDQmm7ziiWE/4HEj5
xA3nLfLhMAbbpGJ7FpAsSUrdqbYQP6y0gWAkskOoqiF6Hm897mqlXfFrk0jTp88xOtjJDgm6R8yB
vbYROplXnCPzuoFx2/to5EkET7VtSACxQUnlESIDPF5Wj1EN0gsnkhPpkRUkKfMLgBAnqPx7hvtx
0SCHEfAkEpU+Xk3pe0bgnVPvwnErDMhK6Qozs2rvivoSalsOmcJB3EmEDY9r9ajx5+q7/zg6r+XG
kSyIfhEiUPB4FUnQG9HJvCAktQQUvHdfPwcTsb07Mxs9YpNE1TWZJ1OKdJX4ypJ2Yefa9GmoBwi+
Rv4iOaq07pUsjmK85m20mAJ2kTOYgmUEUcI8mw5l/iyNFpREfHoDhFFA6sVKeeJS7qr1dIcUGaAy
zYZbZYArCY6y+R7cdTc7Ztk/Bt9Z6onibKU7wmGwSOI3RaJ+n4rlPHjx06VCja8d4+StZ6kJqEAT
a0FuJs0evaIJimoW84/i3prvsxcr+sxRfTvT69zN2fKkLKOF6I4BMquAUJBnUG4nsXH8x/DMGLoq
Z8W/VeXedg+quY4ibM7AMZsRwcU1mdXcITOY6O0JWIDN/6D/SPdisWiO7Y9oHa4hHU7yX6lwtOXW
YlD+Eph++aZswTkiDK4L3HvuNVP3Rk92IF0cuN2TOm5ddakChRhnrZ84ts33kbehoS6tqwvYw3x8
LcnyGYxzlBxVJLbGBfFLUjYvTALm6zfStzy8ZflJPg0fdczCICCEasaLhXxb+9Xsq8zrr5TYQY2i
n1MTHFqOwIBpb0lhGOTrhgZ21k8q5xqhh3Kb/4AtJIFUXY/OW0CUqcR6qaVIWKAixhsE6G2FtnHc
mLGnaE+DUQAhKPPgpTzYSMlohGx8juGWPLmXhiYQ5Vknucu6NyOECO+fo3ytw3EdXCwQ2PYEcjcA
g8wTu4QbyjlbS0h5+ZsSxwuHQ5TB5AwumCdJ3Ocpdko5rlmNcZUywVm3ckNusF69Ym8e6Oid6hsO
36yEd27TXKt0rEnN66xjHtyfucXutyX8jvrTaPtVhl3zm6fEf+3afZcehf6YbcNMbIN4bw07zQD/
vCR3ZWp+jfK9tb4D1A45YltRQ2Bm9GGW3misTOt9ZJkK+i7U1nPbJs3r7F4yyqUSHCv3xHp7XaM8
Zq0DpmCuk4Xz2ot3hvc22oAAGh9LYI7Q8pmbXp/9lv2Dgii5UelGDdzTWdcr5V8jrtJ/pr9TdP4m
ibj30G1m02/e0dbMctZ9RHhDto14v1TiqBi76e2uSBe1iwtMZVm9A0wFEZJJRO5cJi5t1oBEbXZP
umNmdlZ6hjUSA9BEs6NmZzJKvIQv6VBfVf8I3W/WdMFYo47mt0nEKx4TWLI4+KrxUcylnK7xiB1n
OhRj6AKzjIminZXyW6Z8NO4dB7PJ4EG7ZeFHDbTVuqMzaOcbWOIsRx+9MxxSHh5qvG3n0YCFmrZ5
TcpdhnQGbLFBVT1+5zUiVHfJfin47clbsUE5oueZpeEg4ih6bP4vYkaHiCOHHTUULfbj8LQCeZrr
DTX+ZuEP+wPVar9lyL8i42FkptUeUn1dMmHWKDp/6nBnFEhl0XYlG7Y/rnkELvnSlLvZr8j2ep5o
0+JbrxUIDhEBLdaferVt2pmbbCZel/KCyBj5q5YO9FltmwRf1owfCY4U6/wHYrvZkh+5LQBz9mxl
H5mYsZosAux7owHVvduBxg6NZRz3ccAQOcrzhUZHbsEQ7t0ZwIWKy4u3tAo+qkUaenlR9ZPW8Lhl
UD4PDhAIRheheZwN03H9OX/N4xW/vexXND+wkbWcJQbIRebH1RmM+zzc1OWVgAK62Ea/uEBwc6oA
HYEDJKt5sxDpv1pzTXsaHVbYiJbC7bI4yOxk2meMi0TFPgK2ctQzi66k5VLw/No0K9CvK/lU9FPj
o03sWat/GsmaeHoQQxihCLwG0aAYSJGYyInDaLFzYehVZv86OEjagZGcLh+hec3jjaXtSuVW52gr
diZKF8iRzs5JEfroK+bKuBU5M+poX3S/I/VvGp2SDiV4Rjtqf1Uxh3S5HYgJIq1s7rB08VWlGRiZ
j4SrzyZEq2NhCm3LkCP2Ev9ZWeWXJth1Eoe9RQ/G2qXHGRntKwukVFHxJi7zPrhXpnOqleivrcpP
kku4q4LMWJqKuEzT7DqiVkwz9U833EuYTs9UBUBVCSANzPO1CP1YqOwbLuKq2BL3fBL2ZjTy7376
7EmTdPhw9YFcrkA5WbDkp9x6q1PwaGG3dpjnhGWwz2HcR2l6rKgkpdqyUhUP9OKLFhc/mJj+6qAk
BbuKtBD/WxaTu4HJsoR+4U+HPtS4TLGBlMbGZZnSdnzhqphDc/RorT30/wtN6sdjOLSnTm1PtivW
QeFcey1VWbi0nL+rAm2gHiroZjCEdvE1HKa1Igxwo+5ajSk3leGssYtEkuHkLmQi2+sayxvos2bW
Zs9ZU6nNP8eIWDXYr7Y773boJRLyzxG+uejGxjTf2hK/KJA/ZOYhUyeruJYapNgRFp01AF8cVlEO
TcYe1/mEzoXsWd9BegVa0g+qdTGxAWYV1WjfHMZK129ESuagPu56VTkmYXYoOklw2LRJkAm2CB9E
wL3JFmFMe7LXXB4qpD9a6rWFvm7pOUsAr9KgN87jy5Q6j87F6tFZ5qWY+mMYFWszAOyLHtlOxHIo
59icgoZuQmuYIHxUjpbcGSnfCCqsFN8bLZibvie4T4ZgOAWYgqBtHkwYAmpcrhobpijcx3mNkUfi
tXbBsJFRRjyxF/MYybA89Hw1KEwA6GlkWpbrKLcxnoElAm0Pt9jrHEBarC8mQXL9LAKqyKIR3JQC
z7fTHYTxpajfE0CVYj57/gkbgI1NBEENT6tm6cnE1KeiMLgAYyollrYgHT/8f3NZkiBbMdnrD5co
ZFrOailCbRiatEkoA2OHRbnJ2g9qI3sLg7mxEZ3c5L2grxpdOmeCNoaT0qB/IBhysqDTgNZqMDqb
DFQt1sTjhE6sgfmcxsuopcMZwLuyVi9SY6GRTeGACxu5szXKDffLRbtUkg4mkBL2CBTmn2PQYRXu
h0+x3xbtKozFi4nhihM4UOmN6TTl5PnTfkw+yqn2eKErYjZXiYm8bqLQ7f4ZDTMlxiTR2bEPvtxn
uD4YplIpL5Em6TW7dc4PG7/CMHej4T00N7YgA4zNJbH1VISf3XSl6E7jZ4HHtyWDTNqI7JhNIEOT
Sr8MwnRdk+7g8I4keD0SMgBefAZlvupEeOxshAjj1gDgFqSrGm2nwSBESdUHE8WWY3F+e6eZa0MU
ggID30ZdbRu8bWjn5xcnaWiTnPNBf+vIMOpn+SX/wsKiVInoQ2dJS0LaIIsxEk3GAMk7do+RmqqF
tzdiv+a67vJl0CsrTaK39QcvQ4I34RWws00Rsn6sGa/RVCLMLpAoyJGqBDSQhp49EwBTMVGmQKC6
uVLjq1Qh10IvAEEAzUPHe25kGx2oV+HHB6MSq7Qa6TZo4BgMrkrrVhXsweRvDvjYYoah8Q2f6V5m
ky4n1rn5HAHp0kfXvIEc7uALq/EqGzpjOhFhM3ZDZpqTnOEidSjQrttQ7GwIxiH1Mvqr5s9Ivxys
xDOdotaYB7OsnCtW9vcieas6kLP6HobXHXJ9TScMEIgSMftRJJNiRuSi5xJjol3UlIY2OrBhrFcB
uL3mq0n3NgC0gXlXzW5O5dbOea06IBJdtTd9p744UYOyIlpgxsLVlPOkNBUq2s9OfIcBLNGUt/m1
d0gxpZWsV9qALWQiHKDX9kn13li4wlgj9M137791w8kNH4l7LvRnrh1r+S7KD6AVTvVQkiNffp32
UgxUKSYNC2N+pAmFRj1Ygxmg/2hoCQb+Ph+8tja4MpBQDP7O7XzWU/+MHgxw/9siWpsnqPNMRI2e
CfdMYfMFwk/5mvGhpPFlKNnoa1+Zw+whEY8iAu8KcwSrxTKCpOBnmA1yQgmQbeRQxAf1Z6ZasMw0
raOAKDXawI5HbtFHViDqk3x231N/sa3PFDV0Mvmr2fzhGhJdybcJUeUv1O5tKyBbMHMLGcZCTGpw
OUr5JWum9kRCEW2Q/fUt4kkLtYP4qDEaFIBDxK+I/xymUsVnhgw0opm7q+k3LgWuANIhX5X4LCqY
Xh8SVfVswtOuMgK7jnlPVPky1gCzpS/bCUdo+dUZD2u48070eEFYGYOWixUCueQiM3eD+hoU95Qg
XeBH0Z4IWGGRI8QTyNabxKN8OzIeUsN1ymY2voj43EHUemm1d1XQ/iteyEIw4TMCfmHTx+k41Mp6
baJnG/VFKv2FwyagoQoNS/jRKiEiSgFHDAOpynuBo7JhW2A67/wjhH5Yn6yvlFNmyKlanLXOl/5/
KXaC1g+Tuc6N3TqhpwfWPqPfNe1iGTKK8yHZxknNXgli5PDpdzMaMHlp2ANrDBVoChEME4rIQptf
wUgSgZ9vhrzcxNVyzg+hEbHZuCOrODOqUmLCVE4GMWy0GemGvDeo0SCWX+yU/qE/knMzIqHsvXyH
z3FKPdjMc8WuPfidSr4qx4sVHQJ5VcDroWlv9yruRVw9Rr7NXbh9j6T6N4F7VcB+towpTHGfv+Rp
8VlhSwl4ybk78EshWReCCPtwImQlU6eELjdKp02EOghdhUb3lKig9CUKdeOhR+VS7y6Gn3u6uCrG
QyFdUte+hX+30m8RfLAqn6zs/6OnDnGCW5TtSKEKdE/N8FWYH1l1au0A/pFJ0Abt4a/OCZK/yoyo
tz8tPBkkks6PZZb+qvZDs7/rYa/55wL4jL3PEMIInenib1IV3qg94/igRNuS97cOVrp0PEtHEyH+
Oobf/husM6Cwlb/nvZTOgWkCazuWMc1edQ9E8eC7r519hd0yvZXzNSu/DPq+Ub+L4iNNEdn+8Wd2
x0Nu3HhCxuk955rNxp8eIV9afgL6TeIbCsMJLqZ6MpyagG7SkrWtPTxq6oCU9MNaN44OixRm/o3g
RPxQuX4inO2Ve1FbZlRHv7xa7U9WbsrBweBL3yIx8REan01c+2ymyuKhhTZPzCPL38YRHFR/M5vr
XCEIFS2ul2PfFJcsTpdWeNDEtTNvDTOUBG7xtbNIN9s5nhacou6qUbyP+6iklzuRkM7vLZ1tD9pi
uoTMR3ztpjsfVSEWJndqEp8xtLFPdFV2geeK06u6jeFPmn6JdMNOszWuKfpumnVzOmvNFgeeru1V
0kJEtPfVEVPtumzfpIrY8ZDEFyff2f41ZPAG1a739xWryu5UlJ5RA1/YteZVbxFZqo/JuvfoF0R2
goJe0TI6guFNfc4x7PDG++KtyXZ1cUzEh5xO6nAzOAha+eArIzgG8D+X7q/mmgcxIWbjxpz/ODq9
aJ19d6x17fjO0AQMuwz+lO7JWF6MRxmxOH0pwCJQkgX6wWJZh3mRJUqA4ZDZZZ/fC3EnXggB7NmK
sCDhO5wuCljIeWlxt5xtwzDIOCR4fSOvcFlXmAd222P7nrKR73H80NnOelfqxnjtm2f+ooovqnu3
GMU6JiPKjBMdaUJyMauHbZ3CCubQa1ju0xAV/3aYkERugOs54SVEvkhkhKufI9NZ+ipV+JpLjrW4
jep3gJbf969W8g3YIeETzVt0eWS5DAW1FqdndyMIu8h+E/ia5b+Y6y89hoFctSgWnNBeCv/pG5uu
QoPilViW3C+l+h6Dryl6sxy8qcrBTS90B8s1FUgI27jiLM31fwV3jYMHa0BNU+doefpoJdlu5cGX
OZAPTalHGg7azjw5jSE59XSgMeuHUHzF4TPv3izrUYwsYFZVtsIM5I/7pjtoyafBdj47B+HV5N9B
yjYDBa09Gt1d5V6Jfjgca3OpBXgSFpK1FBi95lwYRwYsNZNiDITITBEkfKUoKB3/6rJAq/1rJKif
4G5oN83/p/IB5A++EWV6NVo+0L+CWRkiRj56HZEumNt2ZyAsD/jWXpxhH/hfRr0rBPOx/HMMfhp1
bfaMv4tjP5wi4mK6bRSd4RnTwDv9how6zNUc8PHv/DS1l7o9BtpBq97psVWInlH0psDfpIwy9J+u
fUbqukQ1yVrD3Sc5G+Kt1J58V5Pip662yPIGh8zR9CVHgkSwBE4SUo0ZnjwlZhsB1k68ljgnU87i
DjYkOFtI7QsLznMKPYxR6JKysHCCReQ4zKp+5wdsHh4UDbPCY2TuM7HmaGuNZ0EGAPpFM/2rWONL
MibpABcoUUDr8MoKsSMMOVC2qsW0C0Uqp4nT7+ruAx9EMzHj2vniwPDQxVUdBe8aM24q4Je6xyrM
r2kwlm2ULuioyVTdOi2Bo/qvMQcqUNP0aPti+LWqM6vsOVFt+9XJriaDhWIXRve5TePFdtU3XWoA
z91hDDsXRh2KUbsiL8NHfXXIkl8dR1LH+FdiLDTlvR/fae9yyp/oEqWvBLVlvleWs+khDdhqH5z4
ZiS/rWC9r34Mxk9h/pT5X4mgP1uInlTBXdj/s+JhgcF17g9b5d+ceZjSh3XVzdDe4ILVVCEKw/zw
imGVMfqnriLcxEtKllSy9Z1d2mz9GpTZWhDoYwOvWg8T2fDXJr45DsPu99A9Jc+K3AWoiiqMOyR2
VPLZX+LeWpS+xQ+3KH/4PrjmcHAA1cyMWUjGl4KpiGSZeODlWpYH1IAQSosnjsLuhYcmLN94BhL9
rGDMyp8jc71ko5mbMSMc9S6Dgw0Tmhql2lX8RUmW7uphYI2tj1zH1B8VuHFEuGSjQybj0ylxJLCh
YR/1wgYP+oZGSpBc8xeRfY8YEHFOjDbKla1JviTqtKYA9qFs9REXBQdjEhSsUWouBB6ZESm8tN83
RjGujDFCD+J+dun05lras1ArhkwsK7Xpy/G7mXX46nAJaCic2zQ7jfxKTs0zZuombePY6dhGewds
ULSrdZ1HNkfM8eNXJhXEuDVjGHHukG5Tp9xbA7VBkR98VPSpw5bYAaanIPpGCjCAqsyT6mLZ/uVQ
tOmhNe3ZjbUK1cxEv2NdIttAOUe+Fb8E/V4EKaCRmrZJ4o2e1vuh1w+9EuOhe5kc35vGwlMYUrp2
BMIQFWUIISR8H3xaFBszINoCHK1r02zWaUcIRVUQX22KZdFdIZBtJjs8CT94rZ32tRkgcLgjLfeh
SW8BUOnuq3GnU0dx1ISABGJ11VKatsWwK+WnimIgHalr4Tu12jqTyTElkr3M0KaYCIcJdbO6s89Z
L2jW1e6GQaCwz2MwbFJGe00IRASp1chSR4cBFDVfav46y3clLpiY1Lgs1l5KloiKdo+rEQ7Y+BZH
Gc6d6dCi4RADpsnm4E4PmQTLKSMaKSeRhzyv2BgXatGgSh63dfzd4QpjZBOTKYHVb8NH6eUJRhV/
tsblPwEwZNrRAvtK/GcyDCETFKqVhrwuWMf8oDQnpJZGdwSijpF4aWgIuwDXK93oueSXWUR+mbSG
JsVYgdDR1nAtI6uoyZvpSqD89opsZs4jPmhmsRp1oz+AnvDLiR0uAURN391UBftfm3Du1FZ/xeTW
pVelmta5JKmsDQ66GHdO3d7wJ075cECeeVCTkQdKnLOseaUBXhuk1OGswTUKKWIgpx5+Qh5dVbL9
Skd5S8b+pjS/gyM3vW0+wOuaznjVgmTfFcHGIEerwdjbJPqhNKq7Uka/SkLclTXLe+v+4D7sofgq
e2J6rf47qrNbIfjuUJdi8++d9tIrw6kX4pRZ0ymMkRhzSjYhMXtswlxrtgnr408N36kl2WjW4Ksr
hA8ZKUhJmXzVVcEhwtpiIJKBgsa5uZDBBlp0JHOdexXQxEqTJTmsZTuT703J6ugI6OyLCcFKKOkn
Sa+Y+5e9jO9jqP4lug74K+5Otfs3iP7WOcZrbpiQaLulZUybnuTvzOyXrjqccZihilChjekGQjzK
i44XnXYmOwVU0DkSUFPGS5/vdG8p4GftDxQPOHnSL90/AJdhu2XOEhgDMmbtEt0k4JUob5osb4Ta
wITWD2lQ3loX81lqaO/5GHd77Qx1n9u0zN+DfqqwUf8Myvhv6AlGQaC4LcHOHbgyXabyLuPDpG1f
qnIuNxDpJDnhbGXsyIPvTw9bpmQ3jPKVAESETYrxkpPqGzY44npO0KwkYFdn3yqw5RBJs4ZDczOq
TUT1spgKVjWGWe2K6F0npMpFWA94gLwWuXG0cGNM/k53qm01Qu6FtoLksymivUZL2yaovtCfpA7r
difdTaFJulEPrc/YWNApXPXYkTbl67jvYJAUrEdQV/EOrZ1abvM+Wk4FTvumelVHjONRCPgkWOAs
2dp6f7ACWPmqsvRD60MC5Ur8dCF7njOyb9W+XldWS2QmDuG6owuLDpKGbZT5DqzOVRDgzpd/NdlY
kg2BDPVeGu1mbLE+tepORG9Dx5dbVOI6tcOHGtbkfNBqR+FZFeKnRKSb7R3fR1kIRLgcVmXSbmcp
AGP5ljeNuSPZawDkh/jLCliuG+w7ouoSFNWuk9PPREICz/jFNazt0HJXzgg2ixvaKJZZ12FXwhuP
Gkak07FW+LzN6WCE6t4MtH1rQ/eQ0PUpEGy2+0b02UO7SmAspchUwpEa24L00x/aIjqVkdz1ICcH
geQWNALWQb8YjwPDxtBsNvrYekoArcnM1xGEgLRxT3Q1+LO2gVKe5r/tAKV2RUSKcM+KQ57M1j83
7OSrYVoljsKQb9jWUY1GqNlNrAAdpp4lKHwi4z2gSkSRCmvRgNpPAnHRKsA65zDfJaHn6yfik/nv
0NjCf+jai5bTRjNnaU5kgVZgj6T8KQb0eeDOR/dfrb9VcxuZfuXK2vbfC/Vhm694a0R4H6RgCAzQ
wj9UzL+r8lsyjgrijiE7gy3ro6msZcLwYLyEnGMhrMlSKAsbUocbCjirLDAhZWEDVgUOCveCf7Z1
dz0HeyA/W/0yw+tNnxmKujNweXXZc55sBu7VpV/QQWsM9aVr5hdkMBktSV6tK/Bn9lfAYdswO2fD
ToMdtuQcwjLR5WuDe4yqqBnRtx9Jz8KTTx10CAmeCABnGyUI4tirlU9+CNkL4dPJ7gUXT4Hf1iZm
t1m4XJJG7SImP6Tjq12uWnUz0c5S+TYkbBvVMxYbPo462Sn+WQRflfGn6cjL77bxVRo3S6d3hd6r
otzVb5r8x/c9DSBef6ZgLQP7DaYbvqOpRjN28ORMkjvmQAnLUC5B9LcD0zJm85aHbBwTjMqKOI5P
AyovM4Q+zqAgw8Cg2KSxtAW5fzzgrvJitXAJ8aM0UDgaG9o61uyeVN0peY8sJkh//EEYAbkK49id
9uhAR2pcY85RSe45s2OnwxAi8cX1IJvr2R/9XhM2qlEgcVmX86yNqbA5feuAMAsmakT2GMT4KM6n
HSNGY1+UBkic/GrxHYUDx3K8DHNrlRDEU7Ges5SEjGp35V8GnYVc7G7k2GLGQxPOm4uulMQFniL2
OUOTrU0/8aJmds5WnsX82unoF8Yt0g8S0VgQk80R4+DV/XdQy6Q+gITNgBQHO7DJAxN2P9LRIjWL
wCJAA9u7e+2d3zDlUlTZhkHeMRglm8HA0unB2x95EnFbS3xWvhHJq6I9/ChlR/GVRr+q9i5aGoqL
P2zJ1nW9iKPCsU6R81mYwIGCH2O8OOkZ3wkrRAr5qYBKLL9ntJuGpa09Du0lYwczsr76v9+mk3PS
j0C+9OKZAfub6JY6OAhJ+cwCXN/vlFGp8y9Q3ywNnsgj5qgWt7ZjC9Pg6bdSWiSk5v3Tsg82H0Po
13tL+Zc0xAk/w/h1om0mKGPSHzwdjrMPlVc53QPY1AxQEu0rZukQTO9Bjv0VTjVbfU6aRWSZCy5U
ZuZsnpV3wqAQo9/CFHeTAiXkfWAp6yDs43F0v9pc9aZY4OG6V+hkquR3IJ2lExy68s9MTRZ/rL5H
BSPnQjEIqmJGWiR3dPANihfT+owSXtoUANEkz4qhbPsb2xDukXawzsTugph+KZtkyQ7Pyy33OjbJ
ev4qtWG5mhlkjVgF1Brz6K12io0ZoGEcIHyJjjxYoEkx6lOEsdpq0sIVUyXMMiE2Hux/WrZyC23r
KqQOoucdLK5U0S5H09+FTJv83tgPcbGy2KcWCkAzclAtl5Gk0XsRV3APEdeIBpJA+Gf1bMPfiVI9
9kH/OrCNS0weFszPKQmeQxhv6ZlJLyLLqXNYWd+CiPNyMk7SKDYC+Ybio5qnxLBF6Dlq6vGqyRzP
vLyiVu7LdRZZq8lJEL6Ij0LCOikHgsMh3znrsTdPQYVXKw/ZgMwCCFYywSOAauHECPUY+/aoPygP
lkUQrZryZoYxqYyk2oVobqQXTmz5sCv7Jgo7BL4JDbSqKtAGY0/jjxANPOG6vy+zs3SyAxZokCOl
4lmT++S39tA9CRXFc2otJhVVgAYXRIOIVcawr4m5ghRiGlDhACGkAJkmDT3wwAGMPDJhYZT3rNqw
4BTJCm7RooYLZs6j56Zc5pQ41GZhcxhIgImy/tTIaZWi8sgiyHcB2/9OLPtmXPW9v1OYAKHNFcCl
Kn7e0NsbCcLTTNq1M9pAPVmx6+q5ZZY2+enKXVTklxi+sVKccTW65KvTZVtAKmlwVmbRb8Ye2wuK
jMaVXgc6UkXqKm0N8dKEC+doWSjX2X3noN6CxlmXTIIYWYzOIxLRLi2dDX1Jq+ZLuyX6TbHf69pd
qgwmqdP5RVAFX5NoM0z1LnTI/1xMysGiobMoq2KWjyMzEBfwj0otGRCc/tszCTJQnPSzRflPid/U
gqlTPCx7fLGxzX4Io6IrscN13yVMmuIMmdZhB6dbi3xeUcctwmL2u0S0hfG7XRJQ/ClZ7o84Re32
bLRvFlui3N/W1jU2fwzls6Pnj1WqGfFaxbcI7y7m/L0pYk9/DYNjkMdsCaeO11SfClO5y6jaMp/J
VzFJ1Fktj3NrWBTT0sWvMxCSkl91gDKdl0TnDqRCIj+04V6Jbzs56t2vmW0G+aYqXqTfHRI8s3Ws
XqrqJ3W289h9zPutSienK4eoX4Iw98XThxhcvpptvEpJVhHlT8zOTDYI7pyvVhxm01EALh0FqOp8
Zz2K8KvLRsNEZegbs+QkWDRtvnJtQtc/Qt1c9IzyYnZzvfmjzt5MDEyekbY7qeCbkxSUT1d91IpY
8D8A72FFmGvDRbOELcF8LTM8iOneEmQvoI6jDbSgT1KSWAKHoFoTXkRSeEWEMVuw+cekKeYJe2Q9
6dJgzBPvjZToz/WOnPWb7l7GCMY+xWUD7BsHIhsIpFiqlf5r2Y0Lvd42HKFKbLKal17CNrLDa6Sc
aoHGr292QUUKSwTbIAgY4MLdhxWZQ8aotGZZ4d8zBtZh1iPjPqzdlv17vRbZtB5cfdUPKtrUwSuK
+qbonz7HtM3gFUy5dPuF7kaov+q1W+peZ/lL3ZeeaIxlFzteV5Rosj/1kbYELo7rnmr58LXwZXIv
SW4j1behfA5ehfdAdXwOVR3fQ/LTtBjeYl4+q7yhpg4ErW70hPkQS52c89i4MBpWx4Q3fC41sHuQ
sde7BKegIi6RkbLJBTcJq55sEhrrDJ1LGo7r1GdoH3xkyJ0iZBWB8aahFUZlVZJ+NpX5Zmxc8Cjm
aojhM6G2kBP5juNAYDvie8yuRUm2GYka5PSmGqKtDMM6m6ucNbzL8dipTKYbVCh/AxVoT+rRfJ5E
cKsHdr/43+Y1e9WN3MLPhg1R5rBmMadVPfqLoaiJ/cNIyYtrMFu0ZEwmbJ0lihZtryU8ypTXyiLU
+AdcdbSi61g+iwj1G0YOyrtG2XcdOKF/BRuyXMN4k/5pDaW3+JjalvCkYInSbB6oFl5X2S8GHfg0
EF2nyE1hTyvuLHKBDg3cbouk0SJoD1Xv7J0ai4XWriXBGWMKOtQoBMsN9jDJoYtDkqDajktgOoOc
+0AKkjJ1Nkdtl4vsqNn1WfLC6YiriF7PNutLYhhfY1oeC6BgkzgbAjaMzaPxopX4IuaL3kwUb2q5
ZmpGJdVwSvp2XbTkKiXiFLjhrezEc3Ye6RKRoxbJvZPwUKgFthAi6rXT/ASISNt0o/qP/O6jnwfg
zJxNpY48aA2MLwvMmjxZAupdXu76ybpMxtF3w+8pzm8+g6lUqd+Y1zF5ziHxNyAl/PYfyMawqW9J
bqCgADjHT1XE+DMPBtumPcUufKVo5gVUp4D46uThtkC2XHTLySN1o5WNLSqOhmeb12BOqFb69wRo
S60Y22RkR44iClkV5sJ49PKgPmthgUg9qfc8QIdOWOhMDM40JMmm+BAIMWabgVJ9qDa7K7OHdDvt
RRFvGaSiwEK07lYXadFrmtxgY1UdKxpRGZFlZyXvnVEhzgj0f7VTemYQvBmB+fRFf/XZxbnqnQCA
a8KbNCqgtlzmaS9yrVmcKw7NIwGvPz2ahsZgSpZYe3PEBxbFa7XiVefVyRTz94CyMxP33EUMI8aH
qxDnMmi0TYVM3uwpWjsGlbFl/PVBvlWT0hO99Krevw65/eTH3mIjOOkoooISsWCPdlNJYNWlFPuW
1Z9dF5teSynPxuu1kjWnDqrfAMNhVUBeRMod6j9hTXJYRW6QrRyKxPGc4hWG/9IhDyLmYYvYc9Zl
fbChYtGpz1uz4hqgHh/ZoultiZf4qk/DZYqwimHnUypU5DPeNCRMHgERw/goAXbCirLjhhOaPObd
9I4Ujvp8PPLNR5v4rmJ3ThhvsrZcjaTItybN3GTfYgQUqhaBc42P+Kg9B6Cild3SIF3jLFeC8b1B
pBCFhofGlUUvufJ+dZ8Y47cB0Zeadhhj92g2TOJapsT53p8IDO9hmEJXtMCKWgPCH51jsdS/J5o5
gTnL79W/Sk1Wojc3Uafvx1h/JIHqma25LQq2nmS0AvpHeeClMriLpjmhg/gLcmOph822gRtv917H
160jQh1Ge9KE2xKlSIg2KyJdLNYSbzKb77BxvN6+IvFbdmVyqqhtZH4Y3YwFEQsPprIwy7c2Vq7R
DBiHppe8I5ug9B/j8B9z57YbOZJl2V9JxPOwmqTRaMZBZwEdfpXcdZcipHghJIXE+/1m5B/Nd8yP
zWJUdldWD6YwjXmZQiGQgksulztpZuecvdcurS0HkpvJPzuBQ2R8AvjHoWije2X7A0dmsqTRRQtT
XOu0uzPVkRhZOJImtK6LEkioQJDyprU5Cu7fpcBpCHwjYWqsicbN2OzLBYnL4pybCVvcYCPklSd8
2N/loD7NpyLY1NX0o7wrJqMO9As6fBtP37STfz+v9s1efqzdNTcLTy7zhSZubptFne3Qvq7sGSvm
fOgNIC6fZOxqvF3FAw1V1WQtMKHLW11C1ytBUnna2gu/Ozp1dxtNQBkwZztB3u8pRr52AAOcKARS
qKAyin0PmsCZxxM44UEt29HT36sWK2jI/KbKug09CZRvy05flyWya815NcKcgG8l89BF9fVDgFIt
KVAboC0Uz3Js94bMA3Yrxn2pv8n0cDkyg4Zh78wZ2JqA0HNcHFnARHwI74eGKiIdpm1TzGfDSIjE
99emJyeuO+myOMqgOwszXuQCOjM9y1Gm5zZGmjkQ5q6vGoNH7+zE6JNK5leTJCCnvugtqL5sOlaC
6senj9+7G/LUC3x9FZsgmQc144J+6K/DbzmCxXR+H+piX8/BBpScMP2xWKp9hnZqTjyirjRsAQFm
wt2Mrb+37XFfg1+vJB98wawr7A62h/ilMtsCAn9hDhSTFx2puz09fp+Y746KHB/muSGYyqYqazAs
VNmLAp3YYQACY6p/NBqK+7OVVlRSaCMcFMlRvOUj3ie5T/ev2IarcRLFX9P14BZeDNkM4Zbo+QC/
Xg+ldgYzvp66axqbJEdNFKKSroJciQu46hL6JGKVrCHCbl77FlUW8q2EolaQzlomODZq2I4LbTAm
8wkGW4fiqCC/eolxUI/p/rsScHVsNuw+gHnTYB1EvopIkjMDkSnvY3suGXTr+MecvnXL87i2iAow
hj5GH3h+/JmvpTVsKw65bF249CrmjdVeC2yd/slmDJW0mv4MDXdbos5+dJP4aDl3rk9SX5v00LQ5
IMbCIWVncMl9LtawQSIaqmHBhxBQgTkerK/aqseLssPRFyTIgOQAxNqHtW+qZ9XqeOsJzuvx92Lx
30Tav+QgYbaOnWzVguG3dxt+fxr9EG7K0at0bpKWjB+lMxSlGv7JZPFqAR+5GWKOznPv/AbIWaFp
1lSA5hr+hCqTHAMVguzSziDRFPW10/S3HSTIqEkQ7Q6l2vf92QrZwlzP6I0qUHlaBKqOyzpVybnI
Yg9eypLoel8SPyJyxz0m4E6CpmZVcxB96wwdZuqVKfNijp1GOvHRZ/MhDZXDJITfMMqIW0RaZfxJ
0drOtp0Ku3OFudBVHsmdWJkt5b01kwLVaghyDPNHR5FZYWXDO9C+7Zj7+8xxd9rFrEyDaaMpEMoE
2YD/0x9XOEiSnLmTVgqyD9C2Do9uDI+L8y/WZjLpdYAYNvnRq/Imq63HzJOAdiJq/uocT/05lc0x
n2pO0T5Cgm6Zzxr/VpyPF7yxzj4tOPN45lb36iEtQwgdbjiCoksfgji+U06xywq8+osvKNV7m3EJ
4gA8/4AmEQJOFnIGRxMWZ1b0KMEDiQ8/JErURYSn2XVwbDS9vioycFg9KHubwI3JpW3tyhhV4PpP
WaaMTBWAgsiwh9iIemWqL9uBsWpcP7hGfgr/jkQO4IyWJPonul1suOOp/30kxtb1ofvzytOH3i3g
MZlXUxCZwCS5OpQeZDQRc5FEzaNIa2wo0hy8nJtLdNPJUqM4BOUp6dPiVAzhQSvayIWixopyezqa
Ijo3NeiVJAmRjW81++bGRHA+UxsofpkTCLbk+d6ZY0AfiQD8Ho67vsWnqOlUb8TsDYeWu6hZE49k
+xYNKttF8bJq0ItjJld6DfRH4y7Ldl7waPqryolcLmdIpn1fWmana/Nzaor33iWSw3c6SnS6+C5t
ejt9akn9vsgXTSBXLj5CsJSNz7B6CJnZiq64tBtEYor+YaObKydrGKoP0HCTDEBXpnpoYTgpNAOB
jfjGEfpn1Fc4WLIFeYPzWk5ItKd6m5b03tpIvnd1Pe1akJC25G0a4GtNkEqchczFgniKrshduDcZ
2tGA+bufvuBOflzU4GJUL6ifCEKzF8bcsxO+SIQA1RK9twWK1kyQVJci3g6K4rkeU/8okvBcVgzS
fOBZzQx4sVX+MWTEsh1LCjrheQ82hDlmfQeHbNFaAdanjbYc697+QLmx5I/NgnBojsAvmmQRnIeX
az3R0+nGCXetw1mISKEieZU5jNYpfBxdmLkx402nQmQ5OtHOxIR6WNz3Xu+/pe54SluSCMpFEqWI
ccJtPqcw/Jwd+gGGc0FSI55rMspSlANllMBKVtcdpdZW2cjxA/tHSLfHGCQ9qetuvXlVU7sYlxMR
XDYC3LljqZcAbt4IkabzHjJNMSFk+MFaU7Bh0ajo7iVeE2ecfzqisUCbEC8INctVoCLYwPLQXpiI
5JxJgqep484ozY/Ux2acLuTCOp66qurHjPaUn44Okm8+Dk/R/rMOFafir1r5G1FFgPhtooWtlpA1
xyrDc4RNTUCU0yuLbakKRj759DwGzU4CswoLi4IN7fQQuZxsqh7v7VijqegaTgv3QVadlAfouiOG
O80SUDYj6tmwUmiRpr0pPQaacwp4YhFno6FbuHV8I72XRIADCEOQo+Gq69bERkBISEFROx7vRgMB
Qylz34v6LDzX3jYLYaZMtzoFxcZlBKwp+vO8+c6Y9qbQFVDg0LpwQWoHg3eqeMdZOek5dXn4MHLx
wPyEymoJHByya7aL2pqQE7xvMT8rkyvX8hYiVe6aX+9E46U7txWX2UDfqGsJSxt6RB7Sum2Q1eUc
u+if4lkYCuxdhtpGaTmgB71v6DHkiGewsA0EvUi8h1OD9309CWW9/BZ0iDuD8cKJanynyN/biK6X
0/b3uYPZp3M5rBTtApMJXA+iK8erXrw4YopmIkx1WUIZ1UL9InRoXvoLkXRiW1qs7A2uOjmHJGLT
erFKpDeT/pF2iBSNXTKql16DBuRqXAgEcXVAW96COIcEORpxIdrQutf3kRD6rY8KrPPb+w69D5wl
JkteUD2XYcsUTNCgi29bZX8wHHjQbUvAYrAn2hfxfjAV6EFx0fk+q7tyUA6GKjomTHKqjhyyrCDa
IWmHS+5LzIoxhrRuJeoYFwoGXMA5LVE3j4HeogB4yu3+7PQSbBGRIKzVlx7iX4q155LblOlYtokT
sj7qzm53tk3McJ/8lCOpBbPbUPOB42X61mxa+sWNJY/ccUzKDJd6aMCQj8z98zRi7IChya2sXZUp
HvccNHzo3pqZOKOgfUdWS2e1g+OYQcqNq+zb6NKltXw8hpL6SUUhkl56QyO3Dz2aey8v8+2I+ZUD
eLWZJoxFQTpETCOcBzCilUrsjWyDnIBi+ool2bQoFlFSpzTqG7cm3tIJAEgs4w6P4RwW9rYffsoy
5BDojc+SVarp4NgMzHlk6z2UiPxHUQIqn0d/N/cVLAR9Fxm1Bowv0AZGptU5ko24s59TwcnIc6YM
ITTKvAFFLefuZeeW/TPGucxLoT740Z2oO4+FDPlSFquTPzD9DRmNDUvWbrhIMWWP16lNS9uVEt+2
K8Fs5ZfEMGA2ZKA1Wt2VceXPcGH+MMoPa+5s5q2G7n9Om8zz5bHOL4oJgnzfvdcWApUlWBn7VCqD
/Yz4dWEOKIP8YPn6OwcGqHEJV6JXEJZrJU9ONgc095AzzXVwnbR3ud2sGSCAoeIB39A0msca9oCX
MenGRU7skJsum/ulz3I8nyE2Qg8ZrUziJ6lFdPQFPctkDPxD2uUMtUY8EEHjXYRsqWcLalxepC+i
lLdzaxN33fyMO7ZMK3N5jv4tqWrJlbZAHUme6tKZz215G1Uhn4ZNn2YwsNWUhihFyTpGFeYqNyIi
E5uEnTAQWcqEfiAoTFNFxPrCFXDmhuWA2Ey90GDLutPkek9dWADi8fD2JqVdrmdFrhsm8OnQ1fgX
DZ70ufqh0jWEsWDO4OKhgLhLO92O7oVbf2fuMvsc56wUDs/YShqK4V2uRYhrwHl0Q/qdTWau41ET
KxMKbzdO2VXW9rStdHLjZgYvFueuKGHukLcd8IxhIAiG/nRt/yCLItlUvltzXxpcVVP7E/Mi6tgF
q5Edil2m4v4yzP27uu9fqzGj04Z679AhaxgHn6rM+LdKISGeqgpbFGVIkGvnEA6c4Gy6bTWLuleR
4dun0drbsAhf7fW6jQK+M0HyTQ7xTyX6eW+35yXDIjRwUP7qM2CmwgE01UvuSJoBxUAx2fZX1lLf
GEvhbhWZ3ropgWwhdJGOCjENC3pEE6Ym0dFhyAI0uPOlL3oSe5yAfou2bzKbA7yI4K2WFNBtjjoS
c2CYlIz2ouFIGs42ExYkF4e6d3CJVZ7STY1Me+MY8WbEwJgUo0GwUGZaqdjV3XgJrv3VjQOM1i0j
qKwM6A+zoWAd8gTlZ79K4VqyB7yotoEH+o+hh747ifVX3WksgfVSbF1rV6r5eYzfrKZ4Ka3mpU9p
FoQBTpYq6Z51HGFu6/n4o857cuRjWkL3hvZKXKBiPZr6nZO5nwtHV25jdoTUajcxaae9gWGY9SJA
SlMc8qQ6Fl0H6RCXAdbPysIDZwfOfiZLGsvj1y6GvhFe1VMLtxU25/r4VHFMRGZIaMd5WoPxeo9O
eYYwbwtaOgyg+Xa1dZGuSot41SbHIW4duZ6vF7rK9WpwH7ruB5Hr7woNk73okzPm22mQLXo1DiO0
V7bDSISlrjghz5PzYCIG5KS40zt496R2gGvx6orgzS8MsYQzoZRxggSIhiRcDKJtk/XISx+RIRO5
A8q56bT4gZLyrV6aB98e9in9pU0+3VliXNWRHWjA6ntpQBjEzLW6aEE2kK91oMEgLRzyunuYKUl/
GAA3oC7pJnCTRYqTxJ/2QQTLY04sYsMHBrAK1NLgnklym0BUNimlXzxSQrsx4+Iu7aGtOUhNvAs3
rRVOlLLYlRZvr0rxNWfaOzoWu8g0uYb02eioB43g2hb4pLTeLzXOOERfz6Yo3+KKftPSMiRBMvld
Vx2WM+9gmZSwTx0w8qDnmJTh8df39Um0I+b5virsRxG5j0ww3jGonwbJydoVlIVF+atKOsZxydvM
LHJc891dGJV2+hkN/k3XPKQ0CgDUcJHNy/jcWMtHKVDF2FgUw+zJTNQ+Xts/VQJHd8mxrFuYBWV3
buORDpj/qEh21E21DRaYACUdgqGQaEoCeeghyhY8+1d//c3Cgg5ls5vMTEMIx1hoFq2klSzb1o5F
fetOB20RMyAEFrw0QHNg26xW/BT9qrcu9t4L1KxJEj/HRQC59kFO+Dg9P/e3gUR2VyW4J2tkhmxc
DH8ZdrIUtIOOtk3c/fCxl5Ux/uFGIMuM/fF9qq2nLkjjQ/V9CFND9toZL8CrHy+UmB2QloaxQVzR
goriCaZikH2Q4uGuqhk3ofahh/6NmvWYIYBE4pR5HP82w4C1E4DGyRvHaAfgFSyQ8giItyuSe8/Y
CT/GPr5LPPuyzwbM3RxgKgmtwB06DycyoqHMBNGu8Nla4l3vk3qpMCPUYXBsAgqXetLFTko2brVe
Ur18xLd744ZTty1GPrNA909iREC2qHfbki7TLYjjrFVy/tFHeEkldr1N1PMr2X1yUFDFtcgoLufB
KU7N1D8XwVMReZdZWW5ydGqzn7LbmZw2IKbwihloXlbzbmmoxHNTfw6tenaiYxuKW17RKYswKBof
YRuEYvrXyb6aDUePgRbNlDkfgjTSsGe+twTVZRLMaxcSHJo1qqNQiKOyCWr6wmFwEJHZqpBDshg5
bMdRyDzKbBu4pp7yn9vJg6YqvGrLjmQY77vMMdm6mOux5nbjvBG8JPrDUbQjiv5R2jQxmXU+RdB8
iEKZmXOsSj6ZP/ea5khrqon5dBtsijHhiu9na9tQsy+1EyJfmH66FmtdG1EMmWU++jXIx1ZxtQ01
lb/nM+Ic4pPMOXuYRDdfIzuv+evXE5izr2Prmx1wDizjmlLGEcdeTiulA1VHSDwNo5l0Q2cZ57JT
fS4tYo6icCjmZffoZ8iJEAwcKyOuAhZ1HJO8M03IO+eLHKtfsVuIbwEhOkHorDWN8xyMT0FHtGkS
fahhYJoa51Qu9waag4jt29JDKF6HFrwkQ1jl0MNJqWHJ1jazl17OO9OSFstZ0EnKnYrrEGHhj7x7
WiTH/iwTOOZcoAcCyypuUO41yQy1LIDqd1A0yrZCsMA9XXvVpWMIee4jtEdWpy4orbdRweWYe/RC
phReURzRMZp6pkW04vBErMi3SCNgLOfpm3aVuqwp9lVKf5oWebqgdPWx0ndDmV51o3Xfs44dMtO8
ioZxm6N4XukP1ckwzu9SwedlV5xYnfkhUlV1ERh1aoZqFVjflJWtLhMGmBtZOac5Zq2q46g9cj48
Wi2Z0FFJk9cOLUoFUqDyCDqtnD21XzqWL5Gbl8BG2+qrJv4aVFrTwMeGhvB3J1Nuj8SFdlwNsDsm
rkxGXvYNvIN0a0oMZ21AhEU1/Vxqjnp92NwOFqamjLFmpcl6rIibKTP0eMnQd5feIO/0PFYPJWI0
hvgDI6xrah3I+jY45DDG5dEfWPHnnV0SKrbUL/S2OGYJTc+GI/q8YPO0c/yMbPhEF7ZfUdzwidYP
tKE09ax+kaFzLWd+KpYOhXKrNhUihQ32mSMtSRyt+zEmNMPYzYCshGbRUht0XJJUy4wC3cTx0ZU+
gD7HfuliYaEsGC6XsP0oV+1CeqFSKs0yB/WrkhXUOXFKEl/DyuU0M4dQCepxF3JXiuwi8/lau7DE
YXK0O/T8rF9kiTaZ991BqTlY3GZ2ImfmtcMn/ZwFDRfYR5baElF0UJx7snX15OyLujr2hfi5VAux
gAUrfGDtokzd2wUpLp5ZUY2x/T71gJKqSVxNDnJfp/wIo3raGAMfWWA6dAE9Sidh8DMjho2piBun
ysm6rQ+11Ehjs46hZ5mccjAgYJRx1NRKPUpZNYfMM1s4JdGx44SMYCT4zLjTdkv0ItK2PEZjtr5k
ymRKrbs6EoxGJy89VL0gH5yAB6Rdlrvt4oKcWmEVR+Ejdmt6k29qAGyatjHJvhyVZ/2OsaocHag5
On/nqgIRtoys/eWymSMP+LzEBBdR7TnThOK+K7jpOxaXtkPBz51NFNCI38NQMFvSoLSlWIFhjcYt
LEB3ZHRTvuqWM4woZwIB4qzD9l3vw6z/YQ/URskYf1visT0mxHJJeiedokmbhPVVgY8ubpDJRguy
gnmep83UkJiTWY+5oXuju0Yc2XuYBzrlLiI6vC3S5SrxHFzz0XIJ72WHm4Jc1DJ4T/U300Cg9m20
G3WU3UbJ+FjMGopV5TJ+Qc1bKtalpVzlmXnxWjvt1ZgwkXEKLpvGTcGhlHdxjqbdDVYrfSyeej89
GDF/G0r/vXCol8IMRaZnmNnDYhoIq5lSLkxmIMUCtk4yzI2RDKB++rRDSOmFIIFFIekIArNa7YZk
mzKoO0TBC0tmv3EovbDS0JwaymwT6PZFGvZvIVnqO8d/jnvbOTUKPZ7boZhP3Ff2qr3xAHhKD4ZA
FtdoqZDM5Vb80kScvLJxL3RXbatgO0nkkz5lbNVy0CYcV7OTBRPxNzH0rQi4otUyL4g18PZ1b8ER
s/cY45OEekryYT4uVGEbvvtClogwC9YT2B7yExliPgJimUqU4KZHvzw/NX44HFLu1a96aC4yGdIL
DKh+cUvelsp/cnK/38klY+YYe7s4ghszWISvKoTrfbSkuwA+h4lD8I++x3QvGu6zHBUqFgxTzVAx
1U8jaMF2QbVvJaaNOQofTSxJWsrZaLwh/qjdTtKvtC6nKCSGPsUgQ6xh3Ibs1jPNj8wQvelysoZW
TynXDrQdg3u3oCwN+5x3P0bpM/pzc2jMOQzUxI5ug8D3NEFshd4NzTrFa/PwMC80zuYST4XOiuYY
2ruxmq/mAE9fVXoXvjtMF4BObkb7W7+UpKCPJUL8ig0EMxYtAFXtQQXJmjuqJaizI5wK5MG7AWDb
5M0nA8Z0JyLrKCcXBnBAb5V6yDtSO+DMplmcJPJOdZAXakwA+OvRU843sdf4l6gox4tlbj9SVB+w
THNrO0/UdrHzRAe2RWHZsyJwFh57SZahvQ3nhMQLP97VU49+nRxiYamQ78lvl6of9wnKbgW4qQ94
PxGPEWkxlTsRO9+LuC53TB0t5QcE+XX3hoi1DsIMqRgkYytUqEvefyScei4dNd5ZpHRs2zx4zsLw
Lera9Cx6siIiFYcXiVVDQEEol3sEouGnQ8VXscLHLr1P34n2S17RGhop0Lv8He0CeFLXBd/gmebo
6+BnNvkXKbcj61J3M5FVM9g5OE8LHT0jDrUdglPh8TtcLU+xhmoi50QwYVRAjywb/NvSWru4yB71
7AKrn0FSV/F7OyLrK7MR7Bh3e27LAIi4ufDbU+xN0a1ZcGcvnGYR4uXsU+QERRnz5ggnTFGVN95k
F1sT07gM8QNctqbHP8gO5tLJwso3A01AvTbBSDioEah3X3tHpcdiK1Fw5R78B9cNgQ6VNKnpTfgK
Sqtft5hKGYjiiMpefIdDhDe409ZXndmLonpu35MlOEQCD0uHS3cc610x3y9Bkuw0wvKty7upM5gK
UUJeXFQm26VGvsSG/Mp9/0pwWMap2nzMnkd+k4U/aGG+HDhWfY4tDqkWRIiMAVDmLtdlq7b9e5tL
sZd+9+il5XnB37kMjNaxMzEfJFnMe3Owie50l0Hltsz9vFzpjnqxahbgdzliJoPe2gHAWEWOeAio
6r2YUAeZynM2UGAm3nTVWxBxxSrJniUyasrKnoxnzooDkjZamMrdrNwQy/1ZrJ1tjHpgdvK3FDc4
YgdwdGz8q/IYpWiMNjPo6cKUKfKrzhf+kUojDnB3BV2zXLLKH1PFSJX+KB0xWd51rrhqFsHxc0KJ
sdYwOQpMLHKU8lXjLtsYlqrnmFu8Vy+eVBVrYIy3XNaQ71o0gxNs94A3purGiyJ0Zu7p23xA8r5Y
GGj60IObGiJT74GZrjIxO21DYIFm32R+j4A0vkTjCs45rGioOxrXwNSCe0fBHUSE9XhI3oeQ961w
shKnfAszNHVAL0ISzCTLA4o5wmiSqtunLcvHtHR0JnTBchEy/8Rntxct+qmmoePZxxxEYdMi/KSM
rs1EfiAqMeW00WGu+6esgdCE3XPcFi3/NXXuU8vcJO66cjeq8toCGLdt012DRG2LrDpBbMF2lARF
d7bjPfnD0XmELs3K1aJoHKCktbR2rORQR6w+gV9MxzTub7xRsUyVPspJXz+GUYGIvac1MjRgW+bW
nDNXLUffZriLE9n6+uW3f/nrv/7Lu/nv0Ud1W+UMGsvur//K1++YCdskQnb4j1/+9Sp5b6uu+ux/
/dh/fNt/+q7HquD///Rb/o9PtL6c/3hefv0fL2/72r/+wxc7tpJ+vhs+4Fd9dEPe/3oN/CHrd/7f
Pvjbx69neZzrj9+/vK/lxfpsUVKVX/546OLn719cx/v1Tv3tjVqf/48Hr18Lfu7htfzt6rVNyup/
+6GP167//Yvj/kU6mp6TJ2zU8Nrxv/w2ffzxiGd70uZ/yncDEcgvv7Hn9fHvXzzxlyDwAkdrV7io
HLT+8ltXDX88pAOeSrsyoKZjkPzl3//4f/gU//6p/lYO6NySsu9+/6L47fXfPuz1j8Nm6OkgkL7j
e9JTQgWKx99f75My4rud/9ansuSUQ6c5qEpO5TN5WBk8e/9tkZjoVIe/GeBWsUbcB9l4TucPi5pE
lUS+GB/4d9FHe4tIyIiRk8PgiI5ovX9sI4EGv6AUJ5St/SDXbTcE9Xdc3++NMu0xW0D9wjorGB0o
SSIY/QSqveq9iF4nv3mPgwaIcfYwd9pjzUfj3i3tuafcQdxpYkxCLCGUrY1E8LAyowkwEFu3cHdq
HcYIxuz+qgy11acCosdopEANl5wqHL3Gn/eZTKCYt4qxfTECn3OOoFai4ooB5aff0ErN4edzX+/n
7jqYhpPbcrz0OXoUgkOUrO/80AW6bG//6zfZ/8vt8+e756+Hj2q9RLv/fCf+/3iPufY/u8f+jSll
Uif/83/kr1H128P4mr+9tj//4X5bn+Bv95uw/yKF0ky8dCBdNiuu6D/uN/svnudxjWsbMbOW8u/3
m14fsrX04fbLQCge+eN2U95f+FL4vuvYvx74L9xs2vmHm40np3UseWVCc28j/+BF//lms0NUJWHV
oDBaaY8FuLZf/zjSLHRPooKIeh1jB3GODjmG6Pxm7t3ropiqmwyV/IUfNDSfK8875GLoriGKfHcL
gNU0Za6GUD/HMVV8IULs2fMMZykfQC8Ns323dEBtR5poiWhCAHXIKKMxJtNI+dUWZRiiLDURqxsk
t3KysGQvTI8KrVexadJaF0SOKreorp1yVicLi4ntyOAuhMZiDWm8c4qIkSSDkMcyk5d9RYGj+2Pl
9VfRQOmfFKNzGUcZ2YcWsgXB5PsW5h/pJwHjuSJmQBl6KQMAjGPoZ92LuKJ3VRWK/dCVjMrjTNA7
6v74h1PR1iqH+MIJA/zqIZyfwUXh3qYrclFgsbWQDu0b1ben1MtauIMZO28qwm3g6uj+T5fiHyvq
n1dQsV5qf1pC/YBzH5eO53pCCsfxfz3+pyVUt4XEMdvbu0SjouiMU11oRbNn0M7TGmjlXTJL1c8L
/JCDDGikmMCuDqFZtdUccs0Yg6iHnNppt/t6nzKkuKskgDwJTpiB+AjuKHZOYeNFD0ngQ1EtTXw5
CszZM0kQ3ijNPYJl62IpDR8XeNRtT1s4sbW5tXEdCDG+hSzKGGJI78hgRNXxRGABZ5i0GPRFlOoa
NcaAPLC3xTeKQsglYecT1KTQI5arhC9Iz45qq+tCMSbKLMRmUzmIu7C7SYfBu83WLjH6tNvRlO4u
KGZA/d3qVqJxe4tu/0n7rXcDR+UQ1yq+WYKsPZYzUJdN5Xo/mi6/oUc5nc2QYqAZhUsU5c5xwvpQ
6goWgDcXB87uTO5aYSMiJtzQ9yNJ2jZBL6fGJtbYn576WA2XYU8gSM3UyijcMrnXqzskrGgSfFk+
oCh/q3N6RjARnY0/Vz1NJyVIH0IQiqUa2TXyFauHYuRU9R4t8ar4YmObKQwvRRk3MMYpsJ1aMKhY
32gIheVt11C14W7DAOloPlERhv7VaAwiE7q6FZYXxlgUJKJ+FgUDrdhkL4KhyzYJhxSD3QxkU07x
9dWKxEaOWMzVvgGCgHClmw7L+r6bdFabiH7dtlUNoeOOuQi6iOBK2enLOE7wZTI1ZwtFWXSqGfzm
bFxqSPFsR7G7M+oxV/j1G8tds5ugqARZc8JoQaUrx9d2IK/DeCgbOssiG9CMV5g21Yk+fjFq+1S7
4+dSWPow2AamrAnHfeggxpJBEu6z9dOxe/2xZLmA4uyz0caUvk39sgSIiKa+rO7sUu9Y/NIdNsLq
eupHyjlr6XbUTdTpGUlgFISPeUvuU0ZqiSiC5QxxTaN7BBqJJilqBnN0JyFo8ybzs6rItEzS8K7J
AmQE65O6toN3wkUDQUNquLDXyROvFMykqjEhJyHAAueZ0dA3P+O5mHeIJ+XSHgtDdAWNPnl2Hl4Z
wA1fG7q3oyF749c/qEeQajsUUYbA3F3D0PBHEqpN0GfXaqm7xzpe4z2seDhmdHA3UZs7hxHZ8TXi
AUCVoWrRQ7e7kqvgpetJtKyDU22QS8nCpAdfJ8l17AMIi2COuNP04a/S+0m1w8Gg7D1LdI7cFcCK
M4PPtdS+/A7n9IEMB0Kl4rvWQh69dKFNzeyJYZOkKZQCK85PGo0yGJ/hSaJaquribMWeOdOEolao
1qo2JBAjKAP77FNbrAJTZNMXo4dYGspJd9+uihIX009B7B5LQk7USj1WV4jOus1iGGHHkNpIuuEK
haB4icRpO3nCv2kbrwCkNt2T+XWcMnd44E9yjm7C+DHxKIOqmgmzCPPupqwVajeVrDOpk7RaeZVp
IO5q/a/mOEbjBBkJ+N1oJv/BDbjQma5VVzYqhtb6tGLFRlV18EU9w9vOew0uyHdDOtFLejtWi3up
ix4qmV5O7fpPiGELjFT+GjeOPNGaI/VhyCJihRhBDE3X7H+9IQZD0FAI2jxiGvf/fMeg97ieqv9+
6mbLkL4UXmBzFpEc48V6Kv/TliGKUkfzAprIA0zhWEJdjXFYQ8qlZpWqLehEWU8pHLY7weT1LvXD
72yV0FGhEgO0lvYVEnDCJC86d43MyFeVecgmh+vnsylTfaxplFxLiZV1XPSvQYq5CnFQKqRCm7Qq
a7p12rpq4xkad+0uX8Xg07/0+2Ffd1l3OUjAZClRmBr52KVraSYYSeuCaHXMIfRqQEWuexXWOVcl
So5NLTSZQkP7rIk27bNK/i+qzmw5blyLsl/ECBCcX5VzMgfNsv3CsMq3CM7zAH59L6Zv941+QUhV
EbaVIoGDc/Ze++Wkirw95jFvRGsl6o33KTsY6YL9wW4hncI3yyrTP8+5d5KRIe9pr8TFEAyn6WkP
e4oE5ExN2W6tf4w6K6+6jIKQh5/2F4ENto+W0KJPuu2LImFO68VU8G73mkx4HB3cHF3EfmclhI4V
H63lmCca0z8DDNc/mHMBAgxSdMqxhXm3sfMdhwqWdG/M36W+d5lK71HaodSkOYuL3U2fYyOi6Qjj
olfqanZzvzV9G8xmwBQOkx3SbR/SAc9uenWK6dPomzRsIgtPaQM7qiyYlHWR+4EDqL/Zjd2RnMCf
mLrxN/8Gxhy4/EIjxvEnVRqWRjmDF21rsrgJP6gY17quD4SltD6SNbvEqCZaEzpT+3wt2kbXKojp
pRHgJpoo8WD4RGFxGrzGAdbNmEFKHKemaXfHOaryPcLZUzlMKTO9FfFtVyCRWzyTXen7W+EhmBZn
IXrrPWY2dFDEiMAydiPyBqc/Y0TuZ26M96JkGj7Ztf1sFwWkSZ0aYVJoQSqkdV0C+McxWKgP18he
4FRxmjTJd2RZpzkTQPhm51oGsf9qekm0y/RAFCFALS8rjRMmjeig0uzdIiDlGvQ0o7TuwzRoMIKB
6AC9BIEuiUgIdjPKA98MvWkxQ3rSB563hja9ABkUS6jVPcIOg5HUPTZX14rJ++MXy3q5Q/ph2Ut2
ddZlaU5pv7YJUyEOvaOs93440D820Ax68znBHkLna8JjTel+13Wdndlr8ic/f2uraH7raugTkW3g
/2nhRoAcT55y5BWbujCcm54t1C6OOz9LGlVPi9LzOabBuDe0+aWqPDhhXWQzKMoMxPyUgE7KnTex
1K+qTbtzmsNHtPzlva1amAkJjSc3woaX0Dy/F8mKTPCCJ88mXotOsP/OjLwY8Lh64FYLz65uLoOX
cRm/XC2nX0OApC0vkWHYVF7Pzdjvk8bZe236PDtz+yfH9tNeJg+fGDDT4Kq5DDzVLj4yV4xMscZo
2BkmF5YSsmyIssU6VE7p37S5+DvDRkHuwhK1Sp+MRVlyvCdlcIzQ/m8mu5Fbx2zkDj9wtyW4AJdA
OjQ/i8IxDvVYdNesY+7QlpW7rS2RXaj3skvBDiIa0udK/oLOTdE6E9pziZcsgaKKMLjGaL5bJqmI
NjKJfS8AJe1c0y9CJFYFjEyymSeXgDB3vcPQqcNiS/e2892PORrkuZDkmOZjc2JeYWwrRI1AsrEA
0pULnj3jvPRovWqr9b4z5JxG5VkhqnIgL23Nv7NalmuVzzsEht0LzuEroiyyHuPBeB8LKlw3YGfq
4Ts0A8YAY1Hd3Sjazz4IsPRNfr/RoqWxiW/7qZSrrrAR3UcEv7Yb63+xtlbHNggEXHmNsc5gKBYF
zIOGKPsXW7vYxFOR4ycvXqpoUKgTo4OD7y+MlxNZKrABmrQg4S5PgkNW5DQKqbgvAc8BmjT9T9p3
YHzqX67teuAgA+AKfmo9CQMfHK5ZBo4u2QUYsW/+Sux7vFdT+SmrxLxIxSsste8i8CH4kcsK+1be
fatEePvZas3LwM5zWfXMY1ZB2e4wLTV+7J4FOqF9lna/Ylm/zHowgAv6EHL6mQfNT4Zd0wFjfiwA
6mYOkucogh/Uc0E/mJNDpLUJuAM43KcZM2BMZvrRGJ1oz1eR+GYPQR1jq3sffFfesJY/Ytf0hNDk
Y4Fl0pmD/ePB6tGb2M4ZK7N/1lOOk+nxYdVYXyKL3L6A+irUhXtNIzs6FxglwmZ07nM9eJcqGN8w
hgVh183GiSnfGOT6jKpKntt1GSMLY4iz2hl1WcM8S2B2gTiJBii9wSLsc9E23a4abB8tSIAi31wQ
n+FEjrBg2EgVnlLcUSf6G8GlNPAAZiOX/6Yd5X0ozN3otv+xVNEfU6J/NelR7cyDh5uoNJG4tApn
hdGogNDwoQ65fm5dpmbXpbORIGpAJBxpu6xa5kuyLq3JvBU+261sMHUW4Ie2CDl+JRMHQ83FAtxb
8CPAShOIw6QMFQ69DZmgmLkoQEGTTCb3s+Yd7YT53BoCYPikzGvle69GrhBwIyJ4rgxh77MZaStZ
ZqQuXDypE9IfS4aQgc080mDyc1K5BU5oXRi5cc9T072ck3CcGhrypX+uUauhpMYWAVcn5uaaxSQO
6bzHdZ0VR5H2SPB7t6NO8OFc1akvL49lKsmxtN3m2WjJVxvwMTPnrhmVV0x681lLWjCw9NnXD3mr
g3E7J/mt9pCIlYE2zn2CgZy+0zFunScx5uNVjGZxL7U+RCPqpW5xmAopMouslpFdqd3uKodPt5+6
Kzb2d93181HVCGx834YbikaRiUC/YwzKSE3ZZMuhvx27hQOp8q4GZMe6U9VxsGz0iUvDbLzuOr1B
E423c5qvva1ReppgfP9XhUdMzsqqWjaCwJyjZVjFW1l3l9YAXdv35a3y0u7Y1518jWeOWNWkH0U1
3ds2M8KmxUv1uHHAKUKCxkm9jNoPG13fFuD3R3/8B4TvcFMHv0rcn436mSO63klUVrsxTuMPV9+c
Mr95tUdMgyqbqwXhBF3iPl+PM2sICgyEu9g0441RDOVmWe9gKkOHkGr9O5M+Sh7m+GVKFzpyMx4D
6e4qOtifDCueXV9bz+KAJmi+4oCarxLIjQIqenYxyVyETdCoSelwbE2TSEczzIpxIjASnVw9jeUb
ltPmKOiv0XqO9+SSaGiEfRf6vkU+rZcdbcR7V5HmxVXo/jsDTo9aasR3IhcG9EYtQqst7V3TgshP
KgcYI/pbErJS0BCBbL/8rAcSvG5w5HQkJ4ZTiHod/+JUhgvMjcMqJmC8owoEy1h5595DewshD7Uc
10KStdrhlqdNAaZjzIko9uzLnDCBGpj3/904H394VeLXwLqE51ZSCfq9YryHQOycaFOIDaZcSA3C
gc4HFClW8d2Q7oXW0BpCQLWbgTi+9kGdXSnL/1jdgI9P9iO1J/K+JxCdZyTHwzFovru24a43xBUJ
UDFIp8cf3yGVwmLsms9CMIvXvVWQTZNjf8mY5Fe4skgMLarlEgmvC3NsEG6rmIljmKyhvFxBVk4X
QDTI3oC8rYtNnKsTkz0/VxWk+qFs91R6GPyNrL8UNUSmtnS7g03g9OhORmj3OGCTGSrNY0uTjC82
fZ+1cL34ES02gb3SQmFsw+9l2uItN+Zh2+uWMInU/D0CRWJXdZinrosRkY4Ys73WJpxIK/I0pLhM
ipvBeBD0NIg5Wp2/ejNdDvwgBN1phncurt1NW1lsLevy+GoMRojmlYfXCP3QPh/okKRmoq4l4Wa7
oeN/OL6b3ckkglJTTpAszORq+byj/jgnd8+jhOh4WavUuzWZniGuJnfxI4dj9qNfhAjjMZhocbzH
DR9/P8bihXuTgLKsg61O3C9tVeotqmUCn985LjbQologf1il/deuhd5koYZLqcruomvLO2Vp2LXz
ubWt6Vo6XftijdG07RXDDu2J58BPzQMWqu9BleN/iJ2tzz7DmaSBdufnAdnD6r3sZ/M5NqNnAznB
1kBggOJSBFe7pl7kBnvOCbi9tjmKnDaXCGaptxphyHPZzPIUO98aAQCIFogTGyvnLS2qhibXaH3l
GdIqh1OJQe1MEvtabpiAQa6LASyizqEdKA12UafeYaqW9mVszey5mJpznQPNHIxEH3kSzS3xQ8Z9
hq/aZv2VgQEdrgq/TB5MYu+vRuiGf4rciMxFHOQ5RPMODcb/JctU2ChcvTGf6XYYGo7nWmA3s5ax
2Uuh40Nsj//ak+VdrMlFV2ymxsbWg32T6+J6lb/POJmASYIAMuLqTMHDhUzWOqwrxlNpSgzquuAf
HI+zp/5tKmPNI6ddBCQxRSpPWELFG6N0ZxNDQO225MR4I3qFF1kK4wyyZ5dFSxTm8mvQFueUTmhw
TtVnjsM4fCyGA1gWYReRmq08LJONw2Rdoih79tQqHekGUj0tMVyQ5HenBlPHFR2ndeWdOAp0DcbU
i31iduVVLfbawpTLfjI8gM0Jyr3UjL2nBtHd3lNcIn2xGi9w56zRxWVWbx1hbOak/zH3AenygSwu
a8H/ZA6Mv4MII1e1INXDL28+eaOBuVB1PYwySzc7s53Su5h8jKymOA8dEhg4EJBSPe2/dq13auul
Dsslnc/RAmK19l77WccvNM1GOj85aqhKJT996/f6284yEqoDMfwi0bvZ4nwjsbDLRgA+EjFRHXGd
MK1raTn/kaMrP3TZWle5PPtNNzsbEz1WHXN7d4Xqb3njMxEtG39f43Yh+rOjBE11u01Skn8fvynl
yh9r8Xc0/bnaq5qZj6xlfo1G2twyoHUR5Q5Qf2ORJwDB75pwXe7aQr05rXXx+mg5DVNzs5NArlUe
STCF/unNQ/ZrgL3lEGsi8sE+cAPKwqr+ivKmuDY2DkcS1uw5CA5qmL9qaVrncl3w55l7hs3vxmJH
oaF9H8QBIlOuyOWZC9E1UcZ4E3SQiQh9nVtuSFymmkviVwDeycYLxcqRRtAaLpkLbtAax50bOU6Y
U+KrlmPFqm2iJ8tbZjjZc5ThRCkMF7XF+m3f9d4tCb64jI2XKK6mS96b0O7puj6NFXHB/ZBB/Fbx
y7x3lvSqAJP8MRI8kRuaLQdYiKib8LO994k/vUokiw7bl5fbeAkTHVzSaKBrq7B3xqJ3b8m6GBQC
TbCAT2xJ26j4CB+3pXkM+GHmtuWuV1d7GrrwG6t0vCRt8BKk/hROSzyFvlGdgLEpIvxIFuXRPpez
m3OUssRxVlyaNeqsnRTI0/WHwirp7qMGzGQQ/DbxjB+kqTQ5dqA+upk4k3aorBcJdGyzLDOGw6I4
60C1kD2BsbILLh9OPN29OH/rafA+W5J46UguazJaGhxH2fxj93F6b7zKOy2pQNIXx89OG0MTd9e8
dENgnbfYlmi7DNeq5DfplPNwXUDSRCU6L4XQuwGnlCnF9KGdUOcNttzTdPPRLPfWpzFMT50Tn5HZ
zH+sPPmduQVwmhpEb2zj8HZd69MCgFdIcaJmmV+dpKbJZ/Isc2LdRdKkrx6l/xPJuAFTBuq71ARO
AVr/N0mB8kOMZbQxkUEzlsTC4XJF85KiuXZ1ho6OLsOTYTXBUegug152982VKa3zYCsdGxnBXF5E
oPZOyTXXq2N4+O70lhmMDhn3w78PMlKCCE2zKuB1qdPv22qMQlT/mJF8HrTOSc3nZl1yT5/zYviq
ei858RBXb4uNgYE3GPRaCdpVO80zyhonfCzlwNXKTaS7VTZKhKS2wdPSWdw1gUv4NF7CVULfhI/B
yt9lWjVMxd/D7nHsla7kXoifBQ9RWNZtdpnLkRkgyvQpMr6NrrL2EzD/jSzQITI3Si6znU1s77MH
w4zY2nnMy/vUpPHFDuZDbJYfHObe75PLKO0CHFMfYuWCyx+MH7ZHwAx22WXvo/Bu6sr5NHFHMtfL
XrRL+FEQ5P+Owhkv9oCZtcu3Fo84ks8gD+nqEvPtw0o/VK33hl4fv5tVDxfHVsbWltxYjcnobkmC
bc1FwuEO2YAylVHPE+bpH0B61XmBdvBqR8gV9QJD2sH3eHd8r9s6Eg3mSDcFQm29XLVhAZFpgutj
IbqUUCtPIU5MESNHcf9qC11DBFSkh9bsEwY661sx8AmhTqQ4qzNsCkbAM+H7L2nkMxbvxwNvjf8S
FAhSVT9Yh9Kz42u3lm9elP9LuKx8irEkPz0+UJVPxZ1mJ+nIy3JuUorNtnKp7nGAesQZ+jbKY+Zi
EkGpv/F5fJ66Tiy7uORqbXL1DTv2SOj1qDXX5w53R9+CwWBnkikYa/Qi9qb1+y9HFwLHHFsLxMQp
hEOAKZ64gxWYI1o7VJ5ga1y3ksdXwbpJZskAhBNvDdQgavNxaoOzP2BLWBw17UbscqTHzozTdMP4
a/1Wuu3v2C+rw+PWK9wAUrMz0qaJQIpv2z4NLrHJtWSljPz9SiWAJBs3C5N0qxnOrHU6utP4ykf3
CyJJRMKWn58GI9eb2QaOnjXGkfkuakAU+NCUaCNdJAzVjZ90wVUl1n9ERyuU/k/wZpjVPTZG0k2q
OYw6jop5dkGlrsaZPhoSQK5Bfi2NPmxx6CnDQ1WJ/q2nB0whtnJWNL2pJBPNxnTqN7ONciLRgvc0
d1xuVFQeHODovss8fnWZDOJso8WXhXWW92sUu0vbEd9LzLz4TaBg9hXgtKVyvie59ztNnx9A+BZ7
MPoHXi0COxjpllgJdlWOOF7GFX35KvBOuZpIslQEDJc4UnKflis9WZJT5YmaT4T8QCJ8fKVci68w
KKGTLAk+iZxwWZdkHTm1Y3o3FRj7hBhPsptdAusVCKf5tfKhVgFchz+7xPR6JMHUYFKk2Rzs2cPO
ZLY2EaO095eAloqJtJ2GNqXFrDzjONjUhMEE44irZvBCjayPTYDUmy4AUA1c7Dly7sPjO4+ea6dS
7ynAzXxK8qw8BlIvzyCNLoHXpLiP7IJBHEvg1epo4yXktO6u5br0yEvdgCRBQ3v1TjjaeceiJ/ep
3UGuSvz0WreOuNDufoMmzq4x8knNfYbThqwRLjNVFjCjKfLP2HGzW77SXRSu58jmu8d/oiB/R0fh
wJaVEa4yfNOXAqsCsRjJ3nO79qySKLrYpMIdRWy/WrSuGF6TdBo+FmdAoZsOZrBno+g6EMfJs2sM
9bE+ks1aX+w0Iwlg/apX7b1WS3Jk/qcufu6py+OrfFH5Qbvyezbc9jTY5juz6Pn22HzoQ3d4IeZo
X8k8uBrtFHAck/q7fmfSi9h42ARg1rPdAyRyccO0nB4E4iL3ZjYdilTacA7XL+0M3W2z7vd6bZ/l
j0p+Xdw6iMLCHK62HX1OOHf2kKUBakztxMltfshuiUOzLQL4Q2N7ENwbtoVX4ypPxgrLY19c8iaw
UXI4hXuSxHDiN/DDcl2cxSFJPEm/08JYh1eJHVqRbcGdBqVFAPFJGR3/QA+pIlZr8DBpH9O5XAt3
Iw9AYtQMNh5j0scS6UVcMv2tW5p2j33jsQDTGE7ZQDBuMFDrlfplJk73kwRe7lQrKqNv94GXudOq
coJaDIa2zKrD4yMIfJc0eabbcJ1M3yWdkqQlrVqDzn3cA653PSzPU3d36tq7ZHEMuCoRMVStMQ7+
dg8fLUR2TK8bZcgBD3yGfRKrgE+REM3p1jNJD3wsVHvs4avZSI3Zv1UXNyQZ/d+lG+cB0eH42gim
YFWRTdiIWSzfeB98azXSTeaLQzyctseXvFtRq4yRSS8I6u8ymo9Jk5jbLq+RhPNOvnuO3uT0AV99
XIw+yF1buVO5HSAf7CKjh7td9t4Z+bF39gLD2hczsEf+xptvz+nfpZ2Lw2Aav0SrftkGOvUerxwD
0PmjhHqzkzJl9i9zbLLSd9FPgOLoa22/NB4XHleNxsvIcRa7iDmWwRE/nQKthNfF6pKDzROpq80t
Onj+aVbjnLma5iUWzmJXD7Vz0qsm4bGgDCPZkxEZCBTiJT3B1BrRRJ+3a0FjYl+bdLFLBHKRjtDl
dx3ZGPQS+yXpvT1Db/MMRVCeH189FlT8G9vgckLgRzKz08Rml95ayWwwGHVPogIz70Wrm1LT9Cp8
Ee1Tnylu7fXyUE0rLqrxkpfctJPDXLUgu3v93+ZvGcWQ5Au/QO8gypMG3/G/w6VBYQeCDI/Px6NQ
ivOSaJ2senbitg6HwZmPjxGRXWDRa1wskpY8xNhIGDL18ZlDqg1tNRC0MUe30XvyNNyvzeS34paU
aXDPWtIoCYMGvFrHcu8VLvGc64CpcqriiPedafTYGHcCnZ4wPKu3IgEN4quSoVjZRsBf2m6/pFBZ
tG7/JMM3gHuiaHMG/kD/i02BZiq0Kt7gqsm+YOOiIxx18vwYDdd1BOrstxVH5VvhLvTXnTfPz3FA
i7W7Kwf/j9Ms/i0rSOWFR6pfsP518JWCl6GblnPqQCVxO6ombLWj6/lhi9MMEoom0zKlLN/+nfK5
6Zvpjt2ZnjEXgajFUC0W1PnJ0Jzn1krPPTg1X4PK9KP1BsGL+uR59GyTVUPyUDllmcsEva9rEBDU
a4/FCujhUy3RAV/8ra8kgcutGdGtJVkmKUSWbKOJRG5XKbGrdOydRtl/j6lfPNvjOrYOjORsMPF0
jAau4WA2J7gP+UtbRN9u19PimJhFVQNxvBP3ybpZm05Msn+nY0OXq3TveH6HJ7n2IbIhdq+++fW/
J4cPXp8FBizwMFNa/KDrQEU6h0osVHa5Hr+GgpBj5fJg5MzzyHbsXvH31E+OFRUchGiKS0IWmRza
EVwkej582HFXhCVmCawZVXea8Rlue6kBo7hKbuy+664ewDbqUyM64BpkaNd207tABt0srs27zkcx
m7Pz1unqW0N9PPqM3A4qg7D9OP+lqaOjydBlW4jqZzvN484xakbLyoNgkxeQkMj5uM9qvqHvy15M
e/hnTrKBGJ40ewmGhvZUaZq7jHAQ/nj/dbb68iOoEStJhD2ZFssTcoj4joLduJHznoczerYOEnZG
QQpkZYbVCe79XxM4wLZuythmGC/jUxmM/5kG+WUlfhwOayPfwZgXFi4TcBpSZ0EH/vz4CulOvsHt
EZD1RhISIqbHElMHhWtSqhkH+UuH3+LJZt71RatjtywwH2zK+m1rQD6KnX4Kq8EbyZDl/maP6fSU
GLK+LsDxrua6eEO5V35ZnposnkMzklOIdvYzGCfXxXk1JbtoPWkfi9u2ZIgZVGU7FMAR9KK2fRaj
6Im5rBuA2/Zrb0f6TOjiAGdi1ew1yH/PEc3GS5pN+7Ff3JtrDeqtG4CRCTtrDn0rMLsa6CvNvOqO
TTby0q0spaFI8mQ7udwgsMJxncngPxBmlH+0uRrDha3vacGKDSjIPT1K6MdTW+dkTwfaXUhh47lY
BsS8m9gnoIAWwzkm4dxxSEfKJ241Pebxv2pQ6vhu22XMWxBvQe+rF3Cx3B7aCCRd0PCO0IEBeVpY
TIBzghVKhIqrSMM1SWB6qtoGjIeuPKw4AfsLdFrIRNu8ARIe91b3WX6O7A5lYuqXzpyZatVZ8lce
tkQk/uFXonsruYclfe+TFzXqZyRP5j5uUMrJtjpatR6oJkH0xJ5FfPTIKEl5pr+JC2bhopWw1oMU
7V2VkclRN7B8ewlVR0dgAHzAWGdZc1Ha+VG1nAkSsf8+aOnC5LiLoPqkki1WrkVSMyVQ0Bv1OngO
EBzHG97QQtavw0Liq3bPehXypDGN2y5eUxrZpu8Woqi8MIhCmuufaeUbl8ZczkPU1m+lxF08rxFY
eTn0r5HpnQJJPlHf2urqZrY4tLqmvkSqctM8hVuTSNPBDp5tW7qHkRLhJBaK737heElNdCz9kDqH
fPAHUhix9GFkhV1R9exjSf8KFAPij5EfEanC4RBl/1aPHSoiS5KRsbQm0ibavbIVeP6ddI/OaFhV
lSDEHsPzomFS4UTG2xA7/j2vFNuc5PR8jCC9HtQBZ5P1VxcYDORoTuaPyKZ9Idkd/dWuFBnBF7O6
/rlIYSBlKG3fAAFUZN9u8rGN/0SciZvWFeIZxPK0q1H5SCXkR9zGR9sT5svUjMMr88iDk4AR6cX0
rhb/gP3dPA4jfGhDRO5zO4Btd2bqsLq0l92yXlIyxgY2l+G/PwlX8ObmrG8bqsgXR439NTA8C6hz
Wu6GXjY8wkP5H0f2f2iPPD3GI2Rc+c8d4osBkm+N5YX0puK/X3WdgXGP2c5hyq0/1lCVnESReX8s
wK6AkZYjwS1C/Vl0Zb4nteW+1nin+U2Tu7B0zpsrsdZwK/E/EpdKTcDsa/tGHhGYd19mA7wUFepH
X7EJwZW9GRZMrqbqkLkN3mve05luQPlmDZkgXKjkB3kMRCoTyKOxwkOtVvWHWInXUb58T4HxXAn/
z1xodp71H9paJPbx64A3LRFGLzyzMb+YVxqjRyug74gSFH9NTSyJO6Xldczau71KOAeBJrSJoVgY
zGSWYpLbh1AN6VLJ2EG3iCvkx1hKtc+EPdw84stmjRowXaW8kTm8IROFBD6jaK/oMXCDLYn55W+F
HEgE1qh/4bM9eMBw0UVz/tdtgV7HQLseIKlyYTm4uui/rNopT2agxm1jpcSzGVXFBkllXuMj3mJo
dkl7c7ytMU3eixRYnse02QsftR5xOtd8ktNrzwzt7APh3VjDfuG1eS7XvwzgNxcsj/hPv8fgnaJN
jRVpad3cvNSy/jOuNEDbVW+WZ+SbKYJ8aUqrCIOyp2hBknZq6MSeBrf4aaLs3TiFEe2RSPkvdBuK
MO+N33Viu+eo4PpA7ln5bhQELXSk5fXSVueSigfMI26JZHTtszt15OPEzWduZ9E9bdHb4wM1dmk3
fnkRc2NtlmQOcAXZpB7S3US42D+0Uu+z2SQvawSGxnN9J2XyOOd88ASktfYBZE4KdlXEO0+SSIFD
lul35UvkUI87AU8lgvYhpyuhzOmHKnE6ILgenp2mYybULDVBfD3c0944PPZKx0Wb4RvqZGeoAYRJ
zESjnPwXeR5QELIULnfscUAjln7VanmhVVK/dVhs/zd6hgCAPCJPgRUiPPz7GlbScQ9CI7FDRDdt
wC5/aaRrZEpXyr+QD0uXkEw0osaIbohcfGxZnq45E6dkAP/zeJWr2iBl2/FOahW6KTV8rS/PEfxk
QrGv/y17Ed2blvQ1xlL5ZsRftn/8t5oBIcINeZW1795r/NAp6gLGCXnw7jF7oqitig8GQMtmcnPv
Z9p8+s2LHp45lJbfyhrKrUjq+lLP2aupjV9Y7l20VoX8RIu8TfolP+ejyMI4Ne4gabOjTCd9Eesy
qq44YtN+4y/T4klDVt9mBXe/OF2KA601dvR1Q3MzzzsMnL2AOTzn2QkAyKwWmsdCLq11boCzHGzQ
lysAgkKbhUmncc1V9hlwzFezrg/p+snMRW2s0iM4Wzka8WBdRDCfA3RPZ4s++z6WAhMfNeetUlb2
XsQVGVOMBKAH8kBMywKxRJjO8yjynwyOxBkPkPP8WFJtX8tcDEe3BZQ5gtL1aUEEfZ58DSCi+QmH
BHpjLQ9DIlUYeJqQ6EVFTyXbAOXxau4ZgK13WdKeHk2dtPSKHoiid8zz1sUwNTcn5fcXe1WS9ozg
m0h3J28tJeEyMRTLmvJo80fkeSBDhJYyfHxlTKLn0k43LS0OTitaECyB0JfHwqkZb2aY1dvHtZWB
yX9vsVDujG3s99zEO5+G7kjRcp1JcbjSzhNLjI4qsl9IxbUOjz7VMjIJpg38poNegrsmkmPQyan3
pHtXkNOthrKLivq6SsGBoVr/5EGPN3hdstT671egw+awbMiMzq0RAyRT4g1qX3tAMZVncj/UuKt7
XrTn3rSQsC1ksMKVkj3ToxElx4s3pvrQLvSYEY9sjSZ2LvzP9P6YNtHssqmvxE/b1QxyKuM8uvNy
ATX23+Xxraj+6SbdhTW2I5A1JAhAvNUvYuZ6Ttv8j9vqKRxnbwrNQc1Hb6yPTQ6wxOi4QOlOdsXT
4/vafENi0J1rXygG5PGYMtcFpId3uXtCbJJc3Lks1oEHR4i3EPE4V9m+jAOThNveC8d1QeXkhanF
FbRY8IXXgIjPllzuQZrJe4Ti8x7TPN66LoLEJTblIQ9A9TwmY8LKrBsG+N7yNWP2TiLQuLu11jeF
4bUp7c8lBc7NZ9wfgbV9YjR0jhBFnBfDpssTsE25ybav++xH4YnoUHTV77w1UyDGcf1VBkx++9q3
L6WNRyWZYqTNjq4Odsdw+DGHeMx5Ort94f5pkezXMHJQ0yPrcDp3aG565AcRAP2VJ5oQSa7XSb5Y
l0f3P4lK76DnBHNemaIY+b9LO0aI6DQR5zYw3f1jwDA5qGsjSaXM3EG+oQkxQv0Qxrll9SMrVXQo
HyqEXsb1zq4JtR3KGRI0UG4cK+L8WCpEgedBlgeU0kwV+5I8xokhjC0uj2W2B3HpVymonGnmWO0V
4Hp5s00SEaSb+kgz+TavbfupnxCGBlZvyyeSY/B88bgGY+Of/JQ+8f9riz6+wjKCPAICI3TY/+/V
HVBtbpjRoqJeZxgP1dFjSXX2b1zHNmLrPHsNmJAdpcULtkwkVuf+8HsiMsynqfyG/uozNmgPJ2RF
gG10X43OGI/1uP5+m17T/hXckvB0bx8F4P/qQZWS16MqE4gtR1FuYXeEQ7Ds2tb+jpST3B7CAmm4
376AZAyP/zyUxG60QSlJdaYo8lfQ36MuHbmFPVmQsk7O1NbbxARc0BeOOswiVed4CqxjFnkW8qge
wpjb2/t4KlGw+dCL/g9f57UcN7Jl0S9CBBIer+V9Fa2aekHIwnuPr5+VSU3rzkzEvGQUS+oWyQIS
ec7Ze+14svWN1RjLkZbIEz2l7qb1TrJDhBCug352b44N/E/zcOLtUXb1PzN6xxWmimfyJxy8nw3m
L36Bj3Yiv2kOfpcWVBCkN9EbxJuJe4QOP09g9cCJK8xI6D3CTeSab4veG9/VixSHdFYEhJR6Cb80
Zq3jZhpCEDuaUVLlhURxjeNkw8e70HJ2JmZ0Fsmo8lRpMZLUTZ+AnpQQmLqYQ7w7bnOYnPnEtDgl
mtXGu+qxT2feDN9LKkIgVESbGXyMjC32nrvc3dKGJYPLneONk1bh/rN0N4UOCUK2/ItgKU4lqi8U
Rv14SaRsQC14IelmTzM0P/9JFM4AqGLkQ+o43uJblbocn+I34wmlVdxDKRo6bFTUlPKfyaZaZ1qU
aFdRaOOrGTW7GX6qdH0pa5XVYZSsaAV3+I7Xng3DfNXmpnt+SpIlPaobR90zRcPs2iGKiNSoKjzb
clGvxjoMzyER23Av0MD7YxOu9dyND0vt6/i3kuoqEhc3nhnNp7L8oQSME5tzAomezuD8NaVRsIZN
PK98C6ZfHDk+GhCWKYRxalWpvymnot2V3kCaIOAoYsAD79Wb0rfrsfbt5FktoCTQGpMbkAXNsDFK
Zs70tJf6ZC7WoZFKbrUADu7OqevfqoBKY522VnEGXDnc5n+XTGTnMew3Whf9QF+RUzby/dyDFoot
uTsaW1Bj360y107+QPcipZN6SWkjEXkM6RM48jpBiYHWiC6VWgyIfERvok7OiEZY6Tqpxn2kTw+g
Gf61LtOf9K+dQ2vXwRM+PI0kcevwVNcV6kz8MNext81rGlr5MUeDdlT9aJK5hR9cjRr6ZO2liN4x
0cAyJN7QWVowpUmN8S2wjL05TpOU0dP/Vs0LObBIa28+hHpd7GyMIsy2osI/teaKEBo8vlKZEwu2
v74m0LEESLt1MQB/th8wGlDF8HNbUrCuFp0e5fSTg5r+0iw1CRZpY93masgOZUDe7ui5F97Xr01H
f0wr3mqu8WPQ1xeGCdElkTeAWgL5JYBEcNdePCAhhl44ltp4GIslg5Fkym3A/mGG9qOygJz4YKZf
K6281eZYPbuuZDUjX0C+Kzl6kSO2DV05zZndU0k1tEpU10+zoEuYkXmodPPbWGv2k4fw/Jr6yUV9
lfKdnXUR/i4Emc99BjrZsDvzrU5zvnR9c++a2GWYP+SyP6zElV0KFT/qdzOyTH6J8/R9qm4z/0TV
yFrQe2HcI45uz14BTWVnzSUd6HjkcaY3+4nh0GuhB6cisdy7+qquCdoGW4N5znG36rPsUKY9umWg
2y3mvVngUphAx7jrJgnjE35iJFTy7ApFZj6yhR4i5OP7oClJfmvneTXhdyUkDNWwOUYS60YCidWg
Hwrke/NseDt1wlBnDihZjArRm4eJPZ09njOHzPXZbWa2YZhM7k6zBhBIE5Au/oC2+gjBPCdAbYuv
h/kJnQwSOqzgiSoAY+vc3ScxwvcsTQ971xD/9EIMnPI+gN95sDMn5f9YmWsNYHJBzUBmC6+IjkOP
L0L7RbPLZ1BxwYeJ+oJfdbcSuDIfaqEt62NFCt96Lz40qrmv+aCZPAujqNXcgFLnRf1bK8HxKXVZ
p33NjU57RlEiY7aD/MX0jX8KFwkV8RCQmxos13jkCSz2FiaDlQZpshwmc6N7dXiifRZdF8RN26j8
tSS9c4aAEz6PJYRoKx2ab23pPg1Z+m5DfD6k8zI9Q2QLKZLkY1JKgcCtNLux4pSbcc3a1P1P1NL2
gRyYe2cXxSFKAh8QmTn/ozv5pjR/459wPga8jzsnG8QhMfOTRR7WE7bmH1bYFUcqmeWs9Xr60KUL
L88dkmYQLz/Ue2QGnScOHYey8Bl7RDYk0qlF+6+F+qZPyTvKqiYg/y9oLmXs/tIXeGSyTUj8ccBU
iSTIDgI6SQ61czWYt1yhC4Iz7Ixp59ZtdaH2ri7LMqOa9AeIVxHTArIjQyr8pr3m3kta473opVo4
hkxcVbPJ6TokGCoA5P/XPFcbVrwqSx6tW67f+rjU8zWw0vkRFQbHkIHLEslreqpdw0NNvWjklJF1
/Hfo7kWetenEAB1WtPje4/mitlrhBOkFe94F0Xm/iduu2ar3036NrUa/9qkpjai5tg5mzgccj4N1
HpPr7KDYOiPLzrC1G8QgyM+PQO6BYS7TNDmULFLBk6Gff6HnvX4KIrJWThEK4AV0X7sN0eUZFmha
/iVDhdRBzo0XSmxbmtsrNWBKPyXa7Cc6XPK172Zo2WRpqIrEXB+fmWGLnTb6D8aP5d4ZSr+CDDk3
60+EgTc31U6NBmI5UIhaSaHQcmmtJ/wl4grGI9ZKapXmHoB3oHSlENotcZEdcocHby3t97oJGs0C
40RWM1/2A/HCYw8jOUq6GW9dPOMMzRjhwsgoEtquHdM2Ir18vg+jZrIU1VlOIClpjjiKvAvlj3Mh
p9A16H/LRXkdyo4pz2IkT2HOX6QPTLPNjJG+ZJjOMfd2r0Krh+scL2LndnB5oIHU7jrW0mxfVN17
3tN58TU0P82Cw2AYdZsDK9tTMdoQvgt2V5h4hnXEWXPMS3pkgDzfwhbaTizJoY7rZG8pknmGPyWq
VbpcW4QOyWbw0vlsxf18dqOOAFgTXskstTGRVMlkQWydmjb78NNA36kaLwiAwIO7kxkh+xGdwzSJ
4iUequIFzThsURn203WG8UIY4bDxEj3etn39S+sH63nQE500YLqjM4aX51lnxmVASRdGfATdeirN
LoZI2f/EHOXEeyFp2BWup1rvahBI/i8huCRsqSJRS+48ZfBUTp5uoF7GFgSeyNUGhACc0bK+105G
Xtxt1UEH1hTuk6zYTc2svzeJ/0DZkh1LLqgn1/J/NeiYd7oktHjcZMcCxGQaakybcp6Jn212QU2P
To5AlvZmqEcKQgEEWSOPqCrDtbDgBV9r2qUZhLExMRfsai3L3vM2QKgCVytnz3uEZOoRDPree0xt
zdFDcCoXK7OGU41rrjI4VQfCwAiFovYR+zRDHaP+xsaVnIo2eCN0XTvOUpJI5criGsduyObzGMxv
aJaHvZ9U6BsDrT9z3CbyIcHVobw6gxQT5kHyw4n6l5Lq4zwU7gVMOaBRs7pV8myJsImNuwLFhsL2
R05Q3CXp6uYscE3jdrP+YeCNrnEgu67AbzYSz3KOCDdCyNCWe7EgfywjB+E5lqejAU/j2uDR6eqe
3AnCbdaGMfhbkBrI+XOgPAA8+uLcj6VJDMv8OyjnwN4S2hEAceUUh0QoAQxhib1juQYs6cimt5Kg
SbPafJM7SH0aHVdDJZeirqigaEJD+GhN9HHS9ICNmAA7lMekLdvWya5LRr1CHxAcA2nH9mOfaHXb
J+osc5tX0IeFKprcBBDX4P1CzmucMgQNJ/VKUCAfZ0W9mZznoTWbHcNOslaadNgw89XptqC4X3zn
CdP4L9FgYa2B/5F6T+pk1MHBqVAF2K35IGTQkAEL5U5JfNTCbJQI74RAe1pt6ySbiSWPq8FA8KeR
VAfLA8ZfZFy7Xb6QI2ra35WNmhNrSj4PI3+yiB5UOuhYUfpxPbfhLXAS6h2zzw5UeofE6tynYJzt
I13khlPGbqiIe24r580nG4Y5TFwTdN3owNZRVxL40Lb2d2CN1X6EfTesdHd+Iw2DubbUYWIoq86f
r4JdZ9bmRZcD3Fkuvp9gMUMSuob8UTlbM5tg6wm+D75TjskoeFY+g5kdnOIQ1UjJdqIN3jt9goPo
GDmBRRFPNPfSrePYv5mywmmXwzvfGtN77dlHrwoftTb2t1w+zPUIB57V6Nyhub9lCsf213vt3m3o
nH+20s2qmY40SHMwR9PeJf73zXdXFckOFexurSel0HXHZ18ubWKf4gWuS+ica8ON78MIrTKamUPm
lFeXv0vk9LhhG8JyAje3zn+XDMXUqg6R42j+kl/VMmDav0RxPd3hYkk4fogzMDGfLI9LQsOH107I
0hrZixxohp/QQD2mCIG4b+jaM8pBuiABszpcKNdOdXtkj6eVi9ZmPzVE7Uf0R8Vz44AXHVyHyGtc
WGeTozkTd2s+9mjE1TdfBWnPMJklWeZlp+fiV7T4mJMY1J5JrrTJUscSJ7BvXIic1Gla4Mh/7oYU
YX6bF1z1WNV8TFXbsW4bRtVu+9R35iXt7BTgm+MfPo/eOgToS0c0BM+s5ayoIBEZvYc5i06MvXh6
y0e4XeD8IQ6AmyXutGOZm7DamZVSjvIljuPutIgezFze2ofSiJe7ogIIa3jGgKONSXtNTOvdmRdx
+rt0rSdOeSJHiW5x1ZD/o3kQ4xu4MkJuh+Eddz0xlrX+D1LcEcG7l11isAC3RrQDs9HqF6MgXLGB
1TDL84LdwPDvY6ZYhO/snvBbZhsuP/qzMmErRdP7Jr4G0sKsFqefvSOWbpjC8QKwE0zYHln+Ss8s
um/DUL/XdXGJUN7tCEdhym71MXF/ifkyUqNySEnmf1Cjr4wF7lDWoYS3Wz/1VlpSxbexitZ0QvdR
7DrnFNrOXTczBDPyFbPDFePMwGU7Fdo+lWbaTKu0k8gnD/lh2OdrkTCXUapBUfrM0tK5iK7gVvPY
a1EKcg6AH/psojDcVSGGJV14D5sgUA6cJQZELm8Y5fMyb3ymv5hx7OjmyUW9EuVr24aYCXz/yv5J
0TDb3aPk+zhwWIStU8Cr6I0B0Vo6ntRXRWoYV2ZIuJoi7eQon7JccOOjYuJgT9RQ8HPEEfYqbWGv
EI+cEOWQFkXmydS64nXoCHfyevudQJYHdFru7KK8zYRDYv2yl02si+pOfpC0Y4Rx39zKglw2Trh0
oo5MQNKDY9Z0tYoR62PJTFNJLV0F60lpT1iMZRqJ7CWxp3/CCQlWNKkgtzkIPNMhqUglQDMo3cdq
mYiPTgeoNkapj1u3hg+9pjlurvgQiIDIFgjzwJG++C1KWi9etOufQZkTNRE7FQx6ut/NUxuNIHLM
nOy2zn8rNat81i2yTYkUwF6G3ZOgHnpZYRAehpbrsAnR+NttURNUCEQmMCxaIoU9H/Kk+OaQVPTN
ao7zWKX70SC7hYIv5oHk+ofGsfAy07JHfMUnfWis+ZbNxKD1vXkjmNhd9TQzdngs2LKdvM4Ok1Hm
lLguKSNMKr8PM25pzg5IymRnJ+kNcFHMybjhUXyFiMGQGyBhnzW3O2aCs66cndUCPN/sdA+vrn58
lrRMYkBIC+OhBNGDFRfgifr82jWTQSZoygNes8kQSMPi7sml1HXz2uY/lw79aVHmaPUqrO8gl/Kn
huCKMygCOVLIIxtSQYF/hzp0vjEJnG5T04YcS/AVI17gOQSHK9rULk52r53oPswpWT0hUQDEFJLE
ZRG1U+WLieojPi+y4kvYZbTUm45jWv/pftuhsM6z/1PIOsCUiyeNz5NPEJpVV+G200jBXo3sBJf/
VjeMH5WGDPmvyEHpGz4bpa2D7ror55bcHFDtVw3qCy7U5RXqF/dAZ1skl/L8UQvDqo6WB/Xt1os7
2sS05i/AAPNLrC1veT/0e7OCY1HaDGzuRmcPUqDUvvSLEZ/ZpokaNIR2tqfqFbDRHzmnsjYsAwZE
wIJIuSwRxq9LTHcyGb5BKZgIg+YDzsAo3HKpyuwWDrMEdyLXzReOVl0kvvdd8fX3QthMLoFKakly
nGSufw4DnpJ/l6aFaexQG6VI15Q0JBoppLwIb0aOjJbAowLcg+eLFxoDqG64onMHotHkoJHBLiKm
5gTz/LmXUzi1cJ1ml7ZJbhxTnIctB6Ra5KSPCfRwRsKkE1j+jnzS4VbM5JvRrHZ5ymX1UQ2HJ0t7
NzknwhQT957T+m1AyO4plbObFDStw5IgFukfwGAujiHVuyWRYI1mpWdHK2SwXpS9wzyd9pE0pZaa
Zl2cxEHO6joku4KEqtFWb8iSp3sUl+OXETz0Z53L59PvuegesdFbK38mMMbXp7caBMvOGofsnEgm
CTqVGO9S0TA5DQgVGDLiMybHOwCK++ObGekoHAFRQX7EPWhJEE/YxCMGVI79mMRoE2dN+EI1fZw9
C12dOWE0H4b5mtfazzBNipNwoFpUnLycEN412291Agw4WANeY1BSfpTfSo0ovRk1OmcjAaU83Xeu
gAaX0XtGgoZwcsKuOvgtrEbobz0T1Bfbnjpoh+HViustRrnkmmr5eOcbGO8LBu1dp+H/UO9N6GA+
5Xw0gtD6/8uvUFp0FDRk3EifJVc/GTeyZkvpaN8oDdpbs1zJ+cB+aWYcRNNy+BAtIZwcFMdzjff9
PKICmAZxTwXsoQh75C1o0mqv53F97RfnXlp++spTn57mEjPSSDjmk4+R33pSfdacRKDzJlAbVnGf
Exnez926qY36ZciXn5ZOgBvdJKR2cjjpTfEN56L+1FOdbYtcgKt3cb0b9kgYrz9pF1FhEFWyRrNK
ONh6I+m/Jp9ZPKRnEWY7I0aTabsu8wX025xLcsg/o/+FPK9l28tkw7/lH9girDsJBrXBxzhXSUA4
+dYyWxnokC8dYRBSdnVZO5tF74YbjnUS2DMLgH08QVxUtVA9YFrLvSQkoA/AoZVnu4aAg7NJX3Dd
G3m9DaVfTy1Z5TcXRw9+wJ4y93UXJzc7k4bVmhyYJQRsaQMp8jH+P6klS+xjMvTTeZOnwMTYqgZy
g8IVCmdE0Ewdz9SS3rnkaLZNDLyXyYT0rx5b9H/ylVo8SaFaTFLlhBTTm3LxuU4OaZq6CNMKoi+C
imeujQj9+PnmYE6fhyF1DIrDbDoPsl0lp+qziPCIQWL6fMXAh6RuPn6I8nwDcuD514Gx+K218hI3
W969glG2+jH0lhzFwQ4uChGHA4uwOZQHB/XkyrysXhljgDE0nRI+FPPcFcF4U4tVDfoRBcFz7Bck
t4uQiE1Evhe16BPN7yHlwpGTOvQi4dmRsypLLo1HZGpqHEI5NPbDVj95LsiilYt0ZEP/CP/bEC7n
qbNdZtrNvDGZsvKNDDOqCbSaTuUlYBkaNjZ2PtxHgJkw0NCIOya1u/HnKTq7cgFNhnO/JUAJ7mL8
apJ0iMK9RYxty5coeYQcKBuE9SBLIabIOCHBNiCWMXgmFOQldnTAzlaJhuHfP1Sv3M7Jd5/H2Ggy
DvxXHRIdjJwTpo2z36b3tGu6PR0P2lzjZGVnOpruyhqDfGNKG5stl1Gmw+c1LWmrQi3RVdOVC3I5
DnBLbqmJ0yWXobJGWIN5NSPYDjVGWIf+2RtjB5J+kRS9gLMnx7ph9r+4fr/9HPvngXYWVJdSCBCZ
1jfkSM3OwNrMz89CXjf2viFMd04R/UhGMQWYkJFDJ2DuMBCQS6cm1g6UZExROWKqZUq/jENMlSw9
xAUHYjsBDkBYHd5iInrOnw/1KY6IFcUsrpYMQ80lko7xGt7Zvpzjp2WPvA/LmFb1y5kQ5wVaVfjk
alW8V25GV5Kl1CvlcNRGJyVIG71iZMLjB2H8uZAgTHe5C9AC8KOapv5nQZsATHcRr9Jk+Pl8Uw85
9bjTloY4C1S5giily5Q07ankblVfxRKpsIQGvFYOgKnsrCglT7FgSnFQFtlVPR6UOlu3yVnilOf8
ngBuHEjsIlbPoCc9cz5/gAIY6JJ38z307wjF6jUhFenWEkl0GWzS0lc2vKwTRI/V/xJE1LPJJcJg
a/N3TlqXMoApcr4OQA+Pvj1/iVRXoqHvuMNtbO0NeMjb2gEPPbqm+TDjxHpAAo4YoZR0NF3o0UwA
jx3SBHruYtlVfOSWdDuRjFZ+LoO0PKEFqM5csOygnGU38I3ni1qaZlkOU9fc2LcSelodj8DSPedl
zMyE7sxGfTnWvbbVqbxXnoUP0jymgodE2efEXHIeL08aSjAJ/qxWVlJ1Z9Sh3CmAlk5GAlIrBLiE
vJwVru13zvOaaaOEGceUpiaLkKanUkSyW9mGz23cSkjaeA29eIKDNVe7ZUbgWJNMtEsYBb8OVuNw
Tory02DT8EdEb65meXcSlYKdLZJ3K3t1v/EWji1/e/zqld4gKFtmPEUfeeYwCjPT6czDbTqPUrXk
2IU4Yo7GfkEgYKq19wTYATKLHJs/ZsSnFoPIHoTKxCStluwo8EINHEHcMtjP+H0d1Fehaz5NYWUy
tk2say9nzFFltmcIhRtlQyut+Y8rjSjpO7tth0ba/BqGz2FcAWb26Qce0hrhggu3bNOknrEf2gH3
sXdCe+881wn9wCwrf/DIrjd1lXxNS37xm7JmBmZ6bK4c5PrnukSUMb/ADBiuWWxOL+WQ6OuCltGB
KOB6pwnkbVj564cQLrGX7JfQq4L8mtM/VYMONfJYZNPETzBK4Hox4qAEN4luZnbfi54BiLWITUD8
p4V3dszFWO7BFVpH4E/kttHTX2RpL4uYE9YdInN7dtA8AD0uydaZfOoSv030zRzXO6Xh6axovhDw
G7pUXItRt7uwNTpSduBBwR7UdkU/iws6mOgwf+m7qdu6FL13Xy6CTh2mbTvZtm7w4HmZfCmaejqU
HlSdKo52kW8v9zFoG/CJDN8gB0d3OjQslUwBlDkett/eiZ+HTAgPm4cbiAiXR9TNZ7BL6HP7Vtma
4P/d28FqySYyXZJz5lSY6CEYb6vKWi5kutlnYXwZU2bBQl4GSmWg9AZT2/8m0Lw+arpDvAkDTBLM
4DnDhHSu6YgwxxW7Adstk5DutZ3d4tmPYkCfkY43o+1OxJzAj+csCLCPKB3f1ezP2YoasAwliaGF
g2+YKQDcQ7nTKVqdOlblVP1Uw/jyyFD7s3Sm2R8m4nAYhMADqRheBQQ64TOq8DCQU1hoPlYYEVBo
UWCLu60x0dSTt3JorA+09O5qpFq8oWvtDt2A1iQmzJs5o+n87OMP4Oivi5A+dHTQD1dAYktL5D6z
tEtzuWmYbBA9RzXG6WQ2fqD91PdVHZbw6Rb97jcWYWYcpNeq04TsL/7sOWV2WK1i1yaYcGr2SWRl
p2XxYxQxDpuThZ8V7LNExCkxl6vbBUq95VWXP7z6hVRS01kAFDrN87FdPHhBVgqtjeA0TO+KOweu
tD73abVL3e7+eXADYJHs4KLQnXZDJErM5JDGSjSpWqyeFE8rnAoGWnV9IMPU2TF6eAK/MR1xIQDj
I/6HtCz3a8Tc/E4jt95yctMPwqKt1aQL50QIJ0R9MnlfqzlfWNYobWpvLzrtdxyjXh8Cv3myZ5IT
h1yfNjZU3dAR/ZeA44gi2WWyA6de5bINVxNbfaqYiVKtDgcFqTAicm3HYASSJE9H3By7Oh6zsypc
VAnD6NM+NqTbZqNLJzLSBIdcTzNXkUaDONUpOek2FSvgAWJddYxR5rhDGDQN1ojk0UUVL2hIt+FT
Dlvh4Toc/OmzupwoI/sULYt9opHrSmkaTLMlwNMMa8XM7fmVve3sgUBZUy97L3NkJU9aO26AGHgv
Ie0DvI+uu7alf1qBkdQSux9xGDPZS4cvcIC9A5Rrsv3YMYebkx/LUjbyU+uj9nAVqMF9SIVPHEOb
rUInAXzbRNteW+JtDJjuvXKcDztrl23iCn6OIh0/aWJMrryLnCaZDVKx1lsQs9E9Pkyc1x1r0O5q
sSrihvymTna4N93NaFpc4hY0P7iLSOtHAyoGM7erelWmNcy/kYR2TfA0WdzliPUJ+luvFyPNdHIU
NXh8+56sUK9lzKV3eXXXdf/RJaSz04rSP5+bTVVgkA2XZedYnrHVXSxYhNKMj/dxDNDolGN1mhR4
sjKbDznyuC2jELehG/xNNa5s6GRrVzYg8WG37KuIVxWeSS3e1I8H6qdopRFkXpEuvvt83kdOfvr/
+dkO4Tf/h55tGxb2D9sQlAwE9PwnPTsx0fuOs/C3c0FBTJRNdsel/5oHy9xja0bap5DkalhKqgb6
E/QlFC3eieO0vfWN+mcOC+fk61nH0y56NhCD3CYBM3O0HK5hB8W8zxZ+bVvjNveejRqsqE59jwGP
dLPUH8VaORHnBjsi0xGGRi5EaISY5VktGhD2jVuSjqXCL5Y2F7CW2VXFbSyC4apCOpgOtZzhSLhQ
LIKWYwvDKPJ0C2Lad2ap/9PKceICNujkwp7cE78H2r9xH7p1JL9LP0F1xmk5xRrjf7ZIY6y/GVS9
dNQc51Ljvz3xUXVreF4bPvRsW+hDflQ3hBAv//+nYv8fpjnaLtekureEbbl8Pv/zU1m8wdIMINFb
s0KsnrnDFsV/x6ydpahHW+aVJRuADH/eE5BBuXXG4KT+it9G/V3+V1kGqC5Pw3jdtZr9mnUtPNNh
ynaD/LJjmzkkA8GD6k9Nd/QuYZ6FK11avKxZ06+w7Z9jk/nrRimLQ0JDNz16Jejo8k0VZKLeRDL/
75tY01aGDZrRDBpuOGptRNlV+6Tm8n/fU5trJ3dY9Z7ZDA3Oc0b36i///XvqPfWX1XuR7lSfgVyf
MVOPUuVx/WfuiMEN+b/uA9sn19EUdCd9oXuGIe+T/6DIW0bccz40w70GsHef2iCN1OLVHKojWwsJ
8OOSS6YJwQzArMjDE2xi1VH2LD34ErcjIAPp3TFD+AqeQdZHYDTgr2IEd3FL4vhsLg+BZAimMBDL
Xkek7Wb11ZkxFBd59GORd0CDSuE4etOfzgzn1F/LwqHhLz9spE+xahwahC1l5dQAWHLsJT8WVvaD
XvT8bOgxSba4DS983hE0g+HZD4MOSKWlPUe4Q6BJqpo51FTGXHlSZ4RCDjbNOAfeEumQiwj0O/Ww
pAzG99OqqpRcxfynzC3KsLYH/tnbBkNpyUiDceFv9JmG0hh00y0vT7RggNXMDLgQynhkOsxf4jDK
7k3vQgwFt7nllLDQDS1rkFsMOlPg2or1p4cF9nO8Uitd3q0caYtj7BDWLo9iwG3crTfGRIPEBnl6
cglxwUNHs9khiA8pyOAt+33jw4Nw8sU5JQ6slDB1+g221Aqm23ZYdBf7Le47oTnWXXgivQ0cZqao
He40HWI025lx4B8d7gt2w6Oni9+kREZ7PG8akuV4vhs8W5X/IYYgA7VKn/Z5TX+KduK4rzBkMWiN
K3B4aM0qm5vDz+Hc1hIk5haxtoNnla5MSSTulwxaXq/7R/DHe6R44bnrok0im5qmVJvHqdh7IFz2
Ux1Mu6UYmqvwSXYVYr7Vbp3vi+h7oREqa5d2ewc/kqwCWgn3NrqSsrM2k7b/BcXwh1nI/C7opUeT
sNg7aCJGvug9W0tAojVF/QjIXqaw/TJXerL3ZN8QiBYtyErU/npIjW9lWXZQXZiUVzVk2yolpqJv
GD0Siq6fyqqzn8NyUXPiAKqido34vNCE1+UdNNndhgp9dMxWu/Qoui6JP2YU+Bx3owkhe5KPRH6M
EXjvEVH43LV0YRHYMwcJKFFGvVj2o2iAk6X04NswZrxl9+R8d+NLH0lFQuC+M//f1W4RXmjELHTs
uQF8CggV0aD51rzhjCQ2ukRGNC2xsn1V/lxyeojef2N60t+fj26QhuCko5ngiGJqELLFjKQYh3gO
oSPMwKfDPLWnRvKq1KJkE7jQP/zFcnbOlCWX2vS5ow1nFUgLnHkXfDaPkW2dYKP3pg5+My59OI2z
MG+o6EY4/BqiKX51fNy2WuEZa7sLzb3Hj75i388hZGcfqdS35AiC9ovwyXczgbYqmFLnEOAR47Hc
IkosySCBBo28OVkxf7NuDoX7jgwpEuxdRsWtWV/Uk1MtrjNMx5J5Biis4PR3qcGLRGU5H1TnK3PT
YS8QBRtSd0BECZaxhIaz5nxIkl1P2d5lRn0HuDBtwriZ94KG6TpAcr9GkR/tBtnkDXo4y24kDa52
S9CMkcdw6C2cLqdo/DmmpfFsDa/lgOAYsJhxJV/2xSK0Z4VmqebqYbIICjLb+CPpJ4glbm4ZDM+D
gF6DFO/KU4ylxJ825mZHUENiEYCh/e4a8n3+LnUk3krdnHfOIDDG/bsg+zbB/3kFdqagMreL530k
Osbug29p/sYzAH7gryKiJW1G86AzZV0YciJCn7wM5TL81vckavudgZrspJbF5mEwJtQBU4XPOJYa
m9hzyU9PdIa6LWbjhm2FGha2mfxyWAi/srBbbnDlFyU2owkHajkjqIu9+0xuNV6J+lK2pb9qqbEP
vRN4zwvA+znJfXgXyZldiX6z1HwwdDbPkutXQLM9tvA/KELM4dTLV7WHcAj/+kFHLMEWDBMbv/ot
SqIvueX3+0ECjSzp1e+ZQlKPGR9j779bOailKqI9ixIxvyS0HfdgOvTXPq6ezGTe2rP2HXJwvQ3m
19AP+31IhBUD9Phs27N5NNi/G6nQ0iTCnbjmkev87AtiBpKosuhGLMFG4FYDFzR1MQ86wolJiojp
hy7xrpEBM8IV5D+gJXGw52XglqtmvrjsETBC2+tfSFimW2hSRLFfon0VjK9NbOFSaXmsD7rWHL3G
EBcyQhASpvh5ilH8k4ngx8wkC2k8eUNaYSbI0+kEaZl3JZN5JtF5hLbQWN25LOHx6Wzg20JrvVUH
N3NZRoDzbLwEgTWgSgv33jVJ93D6nkm4c8jiCNY2DOJdzLTmAREZbTyKqw0ow5GxXOZhG4ztp97C
Q+pY4mzVoOk7gc03LD4Qhc3pmliRdzUpbqwx2anBsd3XX6oIHcySFsQ78sva0Gz8M4IxuphNmMFh
VRIc3IuPsBRf6wIaPg35S5fTYPPTZY/bdwOxPzqqynGqOjjYITesHvqPYKEPCEEKqluDm6QTOTac
kU2EuKm12m/UMqTde2D6VbApy1flpyPC2d2VpfiBEss9Onm7x/I73+siNy9xZnE+JZKdQQnWAi/G
oT8HpMXHI9kXNfC1NcbZiXhIUI4MxJwTZ6p4Y2tOth9bYwbJYWdnC4K7T6bffYwtcO1MznahpB2N
QraEdYwGXQtmLDHM5JNeWMkIqTDJjrYUKi7M9NejfEQrvjL9rokxqPclLpBuK/9U5hrk5rKXc8bq
vP3CdrIewrqRsbfZMWB4Y4dt/phnzGe6AaRsXLLvdYcfT7GnfDrF9YQCz5wj++GN7s+2YwRVG/NX
XzdvCcZksDXDiTwOboQhfcDVDg7FEIJSzZYdLZrqUNIBXyeQs5/KPFpOaVfc82mZjothhOdJLhF1
p6EvxUV5jfXae3Z8R+wFgYhH/G6bv9zMdqh/QITGnutiH2hSsNqTTNvrCc/g7B+siDrmHpWJgCXE
gl05el8dJyW3XPZVaqNg2i42LnZSvxNXeljNfzF2XstxJNmW/ZWxfo+eUB7C7PZ9SK2Q0CTAlzCQ
YIXWOr5+ljs4RRZvT/UYaW4ZqQBkhnA/Z++1rwuq+U2ZoZdXYuYcEN2Ber4Et+9tHxBI1acJcEM0
ymTRpycrGTVMoHAz1JLQyyBepaS1q56GpcfvDVXQXdjRNe9r3IKNSEj5E+J+6JkaCSDTO9St0VrT
sOV5SxlePH3e5+D4P2uWi4Y6LtPnNireYVQSCkTIR1O4AWYZgoTxn1Hzl+KYysExiVzqc059lFzl
8KSJeTyatPgxEOB4Z9rubpzJ0u/nwNA2lJH3cRtJShd5VisPY0Ludvm9lgEJysMJJVGZHhSnChEC
bETTXGFGjJGWj/rV1l8xHtAIMEuBQu6agFSQ4t0WLQtWB6JYoTE7J20gitqhWbquAoMeHmXwQ0od
YyfgfhKyFw+Upeh/tIJoIRgPEopALzmrwm8asp11w8ycGRLamdSBIG7XOhYZYj+yxBOfYiN4iPLg
2MqWa1wsS0On1brxizA9+GHxgqbW2iUEQu4ra3mECAL3PonEeqJ9k9XUpVsJ7ykcazf7LFYUpk8v
PV1iehbIB3kK2YX9xgaXjF9e7CpZt6dpB8S90N4s+DaIHeeD7qTikjvNnciFedBlPXFEW31yMd3Z
pjFMxHu/WByxO78RX1Wiod6hJIxhXmoyTySVGQIoWkNWHW2y0o0hg2jV3C9Uly5dkifo/Ugym+pJ
7IdZ3/ti8m6S0gIBS91hi15bpda1cExGMwWFRrjRJiNeph+KP8CfpbBh7yN3iF/auj/RMIu3WmoP
h74lLL3IF1gjk6NzSStiAO/mpnR7gyUzekLR9tugMox93udnzmDujV3W32kwsGRBcLDOG5wf+WD/
kRSWfamHlGW6OTziU6YQxRJnW4+V9eyhx5pZHV7s3Ne3idV/iyctXBtg17hawck0S6qG+MR2bamX
N6Hggmlq4Fbi0D+Ukl1U6iFC9wk4qQ+MCQFcvM5pVZ2LeUw2VtYXFwtuPGJIAAlqwIC36SPD5iCg
wZmlhAdJXChsHmw+Q9+uMOItoG/KW8tBZBQIwgjpqe07+hUPsOB3g9X0uxrRylbz2nrbV/wgfzHm
dQ6nh950Plwqyb9NLJTaehAeiU+KQVk849gF1UXFmB+G83SBxWUkw3Jo9EInODlYTuRlZcObhZTw
MDqgyOpySh6Rcg3f6d0RSkEu0QH7BnlF0pYv/Ol5QOb6mI/o+PGt5YV4iewnfIF3IDg2St9AzB+W
HStBd0EXbiiqN4ECAjVyvNxolEI39uCBGg+G5Wy6PTrv0HqKQa3ckD00A8tJh0OXOz1N4CDbUsBE
ZIJBIXeGRzFTiyqBqAF57r82IF3WXgOsYYyj7DGpcUbpczGs13TVkpteDmlLWF6StC1qeD1ccfHS
Dpk/gCGaavE1WWx+L4r0l6E1+70qK7sDyG1HAwdqS+tEJxM7osSKd4G3oOTUy2WbLra4DhKJ704O
sRpkXe1YP2yaymkvreCMK3cT1ZciaS05owy4tdzXejAj9if4oUIaiTBgYJgIcRN2cgjxnO0tXXyl
pU19fsJ6uwxpuw7nOHVXMwGEKEhMGgZpmHKVonif0ureeGjpoXbmNF0SUZz0lrQqkdf1o+3G30yy
7w75MFgX0Q/PqUZ6EL9jx4t8ny6083UsffM+Dotdk6Hm1UHO3gc4D8isvRPCT3ajRbNWF4RJcIYu
n6wl9DZxZT5oEluVdCSgtZ19gwnFOJNA78rctn0fQfHIZeuGufsnPmB/18rGLI2FZLN0y7T+sMS6
0hcboaSbsrrb9LzgQp2juRA2ZePw25RGzenRPGgOE2HNy9vLgKBQukHVQPTIvKujECmRVBSqIbSI
1wqtNbuwNnR0kBZzvAs7DMZq7sHVKqT1h8prqXM4ygwVpX+unmRTeP4JyjsC7bisbmoPAcfgxv6W
shK5OXFqBsdcJgTIdQZeeKbFjt28TU4niYeaQYQuAISTLpcm6lbm3/EHVndakWN0xkoQaum4LpgY
0LDFfJczoV/hS7F2vUmPnqA4ypFejMatyO51KPkHFnewBxoy3cAOvNeyyKpmGprk79bLcrbtqD71
uX4WUAZus94HzO+bT4uLKUu2g1Vj2LBJ/UoqCw6DVI0PMR5zzfKedA8xaY2UZjM4ZP64aaIfAWSj
NMWbvDjSUO2mr6lbfYnKKb2UVhN/tr349B0BdnetvJrFQgPu2rOZaFlavFvyAOqCaD+ra0qhQRdm
ZuU9kNqeLV57hmaZnuApVA9Imlz8rQQ6FuehSbsbz/2EvUQco2Zpcg7H6Y6EaXIaMlxOXOCCk2EO
xXo0MHn9RJ6aZdqh73PuIluwOBTL+CFmSBM0ZZrMBlOTTmiStNXUct5OglUvm9lBYk9HqI63aoHW
ldVrukTAIpup3xOadNMxscilDkuXq0+P9N8Z7KSCyYkeluTc4hVIjWFgwho+KxZzkyIGHOA+E89F
ysvYskKgLFVsG5J6d0afendlSYKjQ47nBolCtkHZRKnMx9gfc0EIZNSkMJweoDNLjD30yXa7yHoi
9DKfP6+djr73TPQl/ZiM8r6aDIBnRE3SVDc9Ah/cA14JmbnRN6YfospFxo9xrS1EvK2QApMKyO4f
W46UfoC5Gyy7uQk0ymldNfJhd9OdB7JxG/GL8W19icfpa210M4tC7PG4ad66loQdduGEVD1e2zqm
fp08DH6hl2rbqGvx1kFCrrTpxYnzYxVN7jH+g6JNcBbwOqFjwsmEovUt8QnR8TwKW/2o8wcBK0Fi
sdy4/vCttvpjJFUvheGssPZX4G+sbBfaf0A9aC5TWRTats616L7T06/NyEl05Iq0WlwjvAqMPTXw
qNRz4rO9JJzbrAH0/3xbWPSB8foYAHuKmWOtAb2hi+i+LaQHj0bwLs3SoxNo5IaAjK0rMnu7fCg3
ncPHVpPL2BRLs2flP2wWLTn1syCAMp6+8quYO9amW9+eyEAZo/ZGb0qPwOZ8T4JoCa6rw+Ssd+RS
xJ29io6OPF5t3W/35FgwxVLFWKqDpxTYF9KjluzHc1JTpYjTGe60DjAjaW89cGjMjvrsMjHnuegN
ZYk4yGOWwrx2jCAHjjZdRVbbw7kobZZ0B2XjsFkOH5k8L+taQLDDWjFsvQ8tIm2qG9jKz6IN5xvL
HF8CP6JKUy/m1pPptmXfP2pmlx3MpY+PdRic1SKIVOZ3vxy1o9Ho+oaeB6nlBHdnc6q9RkjAQMrz
SdkoI3XebokQlMUt9bK2w51VeNWCNLX19iRz3dXBEOzrFL0obLLn1qQ2gpvzj9nT2s+i7D9TUaUY
IsSyW2RpMbCW2xLRyNFMmQtYEt6L0Wo5+aWBXzmid09L1N/HaAeuaij4BhfoHqRG5Osoqa3bqdVN
cDkgqTKdjvJozN9h3CQnLautK+vyNc6g8gaMjbEtJw61HPHAKqzGgdI3Uwq91nezJNeOGp4Yn67w
uomkttyBwyikPCk1wxtP06cDgO7ykkW2tR1nG32qREE1qAD2nu5/Sq1uvNGW4hCbzKwIgCGMvhly
+ApG+pDnNgvFMCKyRsfjnOGg2VFpdVhJP7gtsDLNmsmAmBrxeCDh7yEMMEvy8RPHlFPhnsEn43kh
/tIxpFU+QSvErcI8T24/XlXuMJ3uI95/A7HcoO9ZKNB7MPmi0yF/wvJHJx+bZJIUztqNKulIRgFR
G9WRaOMnKG/httlRTouQ7knVXnEN/Bz9WZFXd5lT3njk0UhJEfGjpgvfSTesTZCarPDKZLwPvfzZ
wxC/Kxa+2ElKO5uuf1PKM3RQ+0CnMSNDd4CmkySkwSum5NGdTJSTaz+BiiCF/VvP9J/0IbL3MZQK
TCKI9pHd4kgKMM+V4M4JEke4eVIQ4U6VSInH2uszKxCBnmcGs4oErVy7vm3b61BzUYs6ACZQI3PF
GlHPqAFFTHNIQZ78LMeoW7rTEMEUoHFvXGITR5pYh6xZSDpMHjJfFy8ze07C8nIzjD/0aAC1ibnO
aeQhKbVPiefReCDsRycs4+Tb4tjjsliPJdNYv4PJpYY6IY60GhAfK12D6WfkzYQuPVM9YY7eaCk+
oGbcZdNJVTLEYkwHjOrdCn/0BM5nYJHrFLgM6NIorihiaCIg2mQ/F7SgOLHeTHHe3lKVFHvbNu5w
AsIH9rxrZU3+1fVijW/0VffAGwtKSMjxbftGaOZXLcWoUuR5AG5Ksx+JF1sXAJ43yC7wGtQSUCkX
tqlc4g5T8GQN+izWduZVu1kfw6tPzMCuKCBM9+EjYmMmVkK7TwXSmjxcPkmS4N4KU/4QKRRMkmcs
B9AqfC29tMz/d/4cFBcvGIEx2MN9moCpHHIOjcUnPJ5vsd5lefmlkv4WkJrBSd2ahrOu5AmyRQL9
a+Lcjm0I9uSxZUZyS3hqBiZzqc8k2AyPFOX5lAvadEiBRnJeSayeghiteY+3r81gAVidOV5Gjr1T
lbhbgQB2sH1937tm0JB7Gbh05vSXZo7yc/fnsODx5BjOKlxYKd6oD8uoVSCB0GbNp2BnfSJlyroj
fNV5aJJs1aJtXKyyuXptUF/Vrc4Qq77EHe3DX6wRYdnRCjGE2AWOXUHumFJ32/gUwG2wVqzkg3ZP
1EzAQUUD5U9L44J9nAjX/M4HA3wwCTCbTBs6C/T0/lhaZE96hoOQaKY2F0djup/i8WnE/ndSQzuS
+JHa06cCUMkulO4CNUQOdds6y9CnyPt8Cb5PmJpGSUJdW5441NnDkOpfX+RXr6CmjKZCoH+yw2Rn
BxD3camzEGCCt1bSaCWSnuEzsaLFlItfXKD4GDzUP/ajBlWQT1jvKSH2ebpJWY4TbxMk8UH5NGtZ
uEeSRs6vlZYbmL0/DLldl3l7pqhXJpw2Pz2q85so696abGwxHdUCxG7hX2cfPVwvxlOnW4IdGisR
apVozY4wrhVmMrRLY+eMcELUZs8e2LTLcCoqjwBWtfQZ1rjsxSk1LvaQ5qe4CiwbfQy91i5G2WHK
ad/PwZhSmERzBj6GHtUkP/NBuSMN3IajMN29Zrtzz5dO5d32mUWK7DD6XfRgYwmhibd4LO+6N5uM
hf3UkvgJcNDd0F6BwCeN8ZSo8mvTv/JVbw2in2+ToqsfaJ7/UbSpvW+4jpxoGGzLsMOGNPHXZiTY
bBI/K8C7dB5hKSxyNjg15pPfgsrr6xGif6zRRFAhPY0R4yzP8G2l0bSZqGhuuXoNJyNqs72ykUQ4
2plsp8eJGRFVBjrGZawT8TD4p0k1zrJE4xA0WiKcvPhSysHpq60DyfEopHA3lOim3iDmluk9fh1q
zXpio+uyIBJF0kIZhOjySuIPK7QtLbT/G6rUaz3px/OHQyy3DCrgKddVGePBIp+f3fbHSUcx3Bee
j6XQbkiEm5Y7d4ytc2zqt60XexvwpcTI6UCUG6nRWmBibBDLemvFSlKIEHK26aRkaJIiMxcegTtu
dQZAqR0ncxzyg2zjqBVpL08PLG65bke8DfW+8aSGJHfGk7OMDzWYp1+aYEwc/TWWMFQ8cn6hScVf
YlGZM8roZcybjmwLU6xRgSxYeTX7Ovj5tAuQe28rAcgM1iHdFPa8XVhhRmolLhupBU1kOWSmO2xs
bCEc9tXelXPCpYAw71jU6laVNX7CdBvsIGieHCML7zw5wKkDvhEu+qFYKOFl+F83pOh4t0nqtGt6
27gzJ8u97aH5Wi7lAvDp0TbuUD4ou7MHYpaup7I/h+64T535wTEL+5Lki9jxG0Urd8K8mWvmQ8iK
7OynI4M7ufSEP6uoD+VEFQCpSfqs/a1AyHpg7bCK3DC5ED5l7bPIepzhyw+rWX7BoxyCCXENLIZ8
SzIDFWM6ZsqVY8gqSzOaI+0icO+IBE7pkmjHIANzLJm4A42H27YOfDrqbrErLI5Fuh/FA2K/6FDk
Y7EOIufzYDb30OwbMgouJv2ys3KWk+AOP6Mn1dIrg5dY84zdUiOEdENc6VgVAw/AJ6g8IXupajBs
ftei9GivLOhHTWmXVACV2EJC8nFJaUwyRKoa1x9nUK/bzmFNePAQ43Ubl8DYB8Z4p3hrP2OkbW9+
z2R3hYJZD/ANrLYIOQzUgGCG89c04sztuVJsaS3gnMmIQk9dNOd4KkhC1iwL44Lln0e6mWeLlCl6
2FuVuvxT7Bh6CSW2YInXgRLeM8dyNkFJHTfiAOEC7ixgDuzsBYgQHRmBZIg1kNRZdtCzA2RVadB8
Cbg27CrpPwMkNFKUKQ9TaxH5xlmD6piH45GgEK3PnK1pIqN066q7CbHdkM5BQq4z2ERTeJxqINNQ
BXQ9ohmpKj+TGOnu8grqxtruEeJ38IoKkhWz6FuGjAX0RuxcxzI2P+RsUY2mLW0xLdejFR4MaXTQ
tH1sxQ+Zuwy3oy0oSI3ms8mS8jI47BhlYIa37LbPXVC/NKFtPDjCLCDm6A7oYbzyHdqItRfG1l4s
xfs8s7cOJO2ixK7REs+19HI14d7QODco43TW66Tw6RylaiISR+F0CSMP4/Ro2pvF77F205reLhVu
pAVcGRJdt8IgPkyQkPSC8pBdNsshcONdZSPuV4Mjz1GiKT4ZPQqHvI3kH5nztCVut3Th/EsLwOYY
xNFRbfEl3Sc2uDErgI0Ym5IkR6WkW7A8dBkHfab11Z2h9cGtR+QTKkUk1ZTLK6IX10ygJsq6WFLM
hLqALN6CQ80PJGneK9JMZ85kauvl1gVdca17hLJhlQAXhzLeDADuoSlGwFjoXCxyPmGjmji7tXUO
qf8fFALHkhXdyZjOf68qtMX/0LhZpmNbFqQIHZ6m4fxV44YEjF+3qbN9hRlwpBdwcIkgWvdkLfRz
1d5ltv5ehM0T8+yBnOeQv2MBlLSJvIzE6ro+o36aT21J8Hs/UFGuB4BnmZ5yYOOmiFJ7PU7U21nB
BDtWmHykNsuyIMKuwq7uGNPRGpl3uRyiKwcNM2Z0UOQIkjaaB4OZ2g3+9HDITmlyKKVdJPV1+q6R
Q7I3+bqnyWUNIH02YCzarU/PB1Qjp+X/8DH5v31MDsQDKtjCB2DmGf7v4suk00FVC5ZmOglEK1ig
m0HK9NSQi+HHLbXJNHMml+/EaZUsQtmtUINTmh2npOE+6WS9uo2qWzHY9oHCDmd3PcbrRE+AC0Ql
u31FBo/brtgdEZ3QtyefIUFUU+dQzlswP2GBcCzXxgayFBdrGpn9zawjUvNJ5NiqFWIrDSCXxNCS
144506Cd2jY506sST3Cecd9S5mb39SngMUHpVOlbc4P1339ypv67itLRLUMX8sMzHc7mv6uJbdaX
pkjyYW+jR0ViOF8dOVQsFq+LwykDW4G+Uw+Urvvqt0wXHc1tT2rojLT7uKU27T8fyLyF+gY16o2B
1fsjVxxVqXHqSGdRd9l/5o3/3FS3EJuJzVTm7VptqmGRb9ImB53W+EmQl+Ks43CKz2rIbPonQF65
pEpP/CQBzT+Hn/cZt62JfVQ9ZCQZxgAD6Ymltw8cFdotJAt3Y0jqi9qMYVC6iKGzU26BaFT3qcHv
cu84GdUX6DsrJ6FenrUaez1dOuPSt6hhqFvhfCCtoN5qfhzSVrgELVAE0WAesnA+qohhdZfKGVZD
00ACd1Pj82/3R9C6P+KITYOQQ0ie6Dn+vE+9VL1iSRrmkVSQtwpJHKEcP9l+hgivR1s/SQm2uk89
+nMTOxa2bbX9cfO3x9WmGvIF0rG69fE+9VgeMz1bsw5MbjwyQGV1o1k2On6ANQ1GGmVymE0KUBt1
MzSlOiijdz7I1/x8jin55D83cWUeB0FZNWxkWo3kI/S0uC6AvejpBjqAULnpcrprmfpmqA8DrLRZ
uUwXajHTxUAGv4ZnR8qKvO/nAz83E/lAJMwBZqSZnRLNi65m1lzNsuCi20S3BaIgru0Zk1ujY10q
7EF2CfT6I5s0lNM9LV4OxGfGx0WyuT8yS+UttcnioQBc6JG657xzkq/vZgpm6BhZPRY+1ADEwy1q
0zkBfyKHuctYigRdtANUeQYpbx9CABhn1eQSPpN2SSi0o01wcK41asJtECbWJiP/8C6XOQ2kREKY
kTJudR+1sOH2788Xzu8XJMfwyWQXrjBcpvDCNf96QTLgNxkiZ/FmZM1dDrjpD+12ASz4yAQ3/NAI
YG0OWPFz0EvFgBpgcwKOzLGbk31kBhtC5X48Ug01higyEpMdvXBqWqlTHFjQokyYdeNubCvjDiT/
cqubj2rDxJ9/M5bR1pDFbTW0soMVylL1/3NzxDm8ii0O8Dp9mjwn+x5ZiAJx5ksBHl3WqPOdKwFd
P4YqQunbwQJUd8E8/3G/hayNqi89nbxybh1J7FPWMspDJuYPim4hawpxzqCy5KVA87HIdbFfZ9xk
7jL9hyuf9W++D9tGoOS5tuUxRfjt+5jtLqE7I8Q+ZrJ5zT3PvA9HjIMpHJUMzc29uisCDnQuRPP5
511JGRiHeEI5mcoXtboLeIKZP1d32pSDVCiormXAHneclvZkFnk6kVXNA3VuT/0mgXu9am2mi788
xBW63RHFMO1FPibbGlwTvXvglKtIZsH5jb/9+z3SlsaKD3/A8f1f/5CCKP67pmlYvmP5nvHbJ+Cn
XLh0r7H3BbDOJnvXBzhSaqjtLJWRifOPbXWnm0aERaDNWnmsLnb0ACJEcXr2jMjR3aNLhx+nNuNS
O4JDJxaM+bQe0GyXyYRlGNPKzNXoqTucacSsHe7kihBRdUNyoXrgl+eoO395PMj9APhd4W07q4j3
NYq1vZ1342uWpxhfIus5s01xdu/+w0clP4rfPip4ZYZtoN/TTVs5i35xTARiTg1/cMSeK2RyZOWX
PYKSICFaz97DqDFKENp8ML3AwpoUDRKJgvYkfBXm/AAAuMS5GhNeF84rfpo35oFM6gpatH5mYfx1
KmKUp3AzTYQjcGyIqycHa04Ek4rkak6sN9sJIX8nSimCko8a91HsLb88U76DT6K2YMp+W2TJcxQl
zjHKx4wAZe5Sg4FsYfX3n44n59K/fjquaejUG0zX10mVJV71r6e2qkOnPIQBOvCuSLY/L8zqYjuz
vY40Cu58b+FCXjnXc/WcKIpyug3Dq54IZOcuht9w/kJ4HGqXZBmeCKWFLBsn7UVtCoRhGzuq8r3a
rIzGA4aBildtGtW8XOUbYVIcntRdXfim3gy/yL9/sywZf30zEHI/3oxYsOVKV/Vevc9ERrBs1wbd
0aSHG3tx+xQDy9+PPquJqR7aJ13vEQfWxue0dkbEEvO1FE7zqJ7at166SpuaVG751DDBSDybIZJY
+UY5li1EfVIvLR+1ByDj9WjuP96oMP2DY/rFnXquV6HOjbLJOKrNZZrJjdf7YKM2DW0A4YD/6eOd
LM01H+mAq8d0es77v//W/d9PH5w5XNewbN21sNLp1m/fuvxx7jSFNXFMBVxkD8GJGhIpnm61+LVj
aUCNCs0xYs0UcS/p8A8VMthr2WKbYGeCr+R05fMQBSytm+TFI1zshPnVWRfacvDhAjsmYHfEy+SN
KxGDujU4LV1dEirMBDVeGmSP6CWGWzXA/BlvaWfa68LIIODLB5h2DreNHLq2+ha79SbGlXqsZfxV
w251HWv75FP+A0HNXZVZxky+7WTvyvuISSpuYs2HaOKOl1Sno2xLgejPzRrZ4KZPqmpdS/vvh19P
wxKsNg15S29fu6Xe84klrEHr6tM8COTRRlttump5JLClvAxlbV/RHbGa6ILmMwvCBvEUNcFsIvKr
tofPiIr3EsX+SrHH2/W0h/ZtQ5rZUCBbdGXasS8Hr4goUnk1kON4JCcxRsOzik1S5xe/6CgYgNU5
ke7zYyhiBO5q5/jff3GZtf/9X2x/K6sZVD9Sgr9u/vdN/K1Blf9H91/yZX8+7bdnPZU5/39/yl9e
wRv/+MGbt+7tLxvbgv78fN9/b+aH722fderdw++lfOb/74P/67t6l6e5+v6vf3wr+6KT7xbGZfGP
Hw/J6yXXyV8OEPn+Px68vuW87rH//i1++x8v+P7WdrzW/id+Uwh2nBzpTLs+Hsjxu3zEMP6pey42
bN2zcOT5Hl48VnNdJC/Q/9Qdk2lLW6Lz/dc/hPinZQnb8AirQ+/vueIf//ev/WH7+/gG+Ot/bP/F
BqgqID/P2ryJa9m+a1q2J/8ZlvXXs7aPhSKdTYInROBXp1nLaMIy/1GmSj2K2nNThO/MIco9Jxpt
h/wKNQhJgbi2TfrSetIcfJ0I2twv3Vu/yoxNMcb5c0ZIpMTXNG84l/a6DejQih7VYIloXjWmox2T
JokfZ43lHaD715/P0MuAmZLRhKexghBfmMMlHXzz4rrABtvArr5MCPRXjlk9QGA2rr6NByFP9Stk
MrDJhDsiH/uOaqR+pbNtHxoiJ8G3zfWr4eafGuJLoVRZxa3Z+vVqkvd71IY3y+LgG9fAGSeG2JgP
ZGRm1yLW6ysBRjtvMIYdnjfzmmkTtegAd05lDudMDnTYkPm4/S5GAHi2nHQTCpYg5VA82Wnt7cbJ
rMgRizOEpDbUkTYP36BE0W+GROZNy7u0jD4Lv6p2+Lsw5yR6cTU6jxg/ikyv6BaOFLqC93zsP2OT
Hj+FcW0hd3Spe+NtDTJh3lVu8dLDr2DV2sTXEAlEhBzj2nvxLe6DbW6H5ffJtb704GU7G6hpjNHg
RiW6Rl59B0lzWQ2IbsgUcPLvwn8StigPeqsvB9elmMwkbdoNZfaAslC/lDbdQn36PDjnDlvwWwCm
dUu9tyVVr7A4mVf8EfAZey+IKdc+EnORnYcI5a0d+T8GdZ/jEwrgOhgdq8J6SNpweEJVmzxBWeMn
c/I2nSz+RLId2A7biW8GP8jPLjqyHWXY+XGIsnkl+rB7n6wn5kVgyefwneiMNxc3/ad+0p1NhXwC
FUQbnUScGPTN6v5+McuGXjQxYWYRmds+NjeQ4ZyIBRYeIX8RiLnzdWsF81cSJop1lfWo3u2wPdBq
dw6+EZfnuKRg12tgQ0QmDpOtD0+LiWQO4+XXiVIXyGTY3nNc66ep16ZtV7ArtOjXwP7F7M6pMFBE
IKtfsDym6LGPU2kZ+OCH+Dq7ASqX1hEPFjzxtYMJe+s7tbZKslDYux432Z5a0iPScXOdW7S15DXO
FJV5qNrvo51EZ5RV0Rk8TESlH+zBSm2j/+Wmejw1jeiMhf+PX854/+acQttS/8tUkJOKwxqX7AXh
GKZc6MrHf5koM0cCgxeZxtodbNJaotSxLiad6L1eB9lGTaeyxalvoPbMw/PS1POd9wH+LGLsT8QJ
brvuRa8xh4R9+ocPpLWc662J1P0Gs09xV2XV40d4lz521kZ50lUvA2amdcZVscTCvmpxal8NESDC
DgCZSN+1Mer5Deyd05wK61DaMaDCTuN8YRfPDe7LmEA6mULadDQLP3/8KmmNijjvtbWMzXjEE4Cc
a0jFukG8uFumhEwUNDg7sxicl2XMtuNiDl+jeLir/e69CDoCFQURryRXfPEQ9IEUB0+UjJwaAkQi
YdqngJ4Asi9wRRAIWs8mX/mmNsxr61j2NmzG+aVdKhqAPpmtfg4gNegI70azv1HewDyhYMccbJf4
fncsUaUdmO/rnAoT3TsxFS6PXYz6gKktTB/N9+k+ld1DXufOjoMh2dgZ4ok4jx9SbzaZVub9Vs96
1udDf1Gfd6C74D8WLBiU5t5n149urC7nJ1BrXVc5hGqEOcsXMeDd91HG0s8o7Z0O3Wlb4n28Dwdg
rrlROeuWPI5VKcLu1nZNkuqT5JMZTvmtpwXfFEiQKzMl48K7r2aizo6IEe/rFs5O7Q7W5yQvPpN6
kW9GYDinpGqphUDpvzaW7QAfaZqj4wIc9/X4UJt28jh707fIEQTQOMu7VRse8CCi4EblW8w00Fkf
e5ERWi8qO33IWrJ+W1TkXK7wZcH2kbuN8ux3phVQ1ZB/dkG0ILYr+OP0KNPPkdnVh1ymyoSt4a/J
wEKVuDgpVwfJ1JtGyv916CFa7mTUS9PMX7KGZngxomjA7DSv1eq+ioV/mzi05ojHvhbFgILTyZZk
C+wPYaQVvZUU6QX6d8zAc4wjL+XNZVR3s4TLAXQ31yVpfBVyaNCEbT98vXOFKjgz45M6UNSAht/d
fTwKJrQ8FomUy8VmvCNrq90GJllzRdxHh1AfPmuJNwEQ7IoXjJYI6gaQ+cnQ1IeaQICt18YhbrRO
32MruTVmz9qGZhe9OlDlSTTLv+VA5RtIC2pS8TGYM1DzsmL22kvGqlWvl2qigmjapIpU4OtsSmMh
IRFdMlaf8FmuLBeBHrFZe9clBNYZvbPaiSfw7pfuCAEeNWLZmw/UJN1n5OvGlqnWJuqi7qijk71r
u4lwGPu7bnTFW12/t4uLTd1wBzxXXzPhtV/CCIpTkHfZ1iWrL9pwxiI3C47zOnGG9quFqFob7fiA
TSr/EGkirQy2EOTY/UcC6SPOqLuIo4Srhn1DCPp89YKMJKauZUeZYmsdgBp+9fxGOsEULGXkgmkK
jrcmn6dDSobyHnzHvEvN4hMmloFI0erpQy/tOuVWQ4Nb4tyGCAyd1KAeXgjP2kBOjlmCdu5BOWkg
Oz8nc/M+5JifyENbILBkFAdJYWpv86gjmCkuIJkQjONqk/XQ6wQ+zq0gZMHzy4OoTW2rZk/Z4N4v
LuDZfDhEbjl/ApkOHi2Ov2pa/w1lMDzLHlCR441faXg1eILarw3yrE1VfJnIPzymtU9vO4qb20II
7Zh3HcqOwvD4AOxWIzatGKv5vjQawDtVd294doWxWh5iImnnO4FdPQKz81bUKWGa7Yu6diyt6x+a
Fhb0x6Vk5GNPSGROVvxC8Bj0/lGdR/O0GDa5iwsbNjdERGzUxvBp0afpOCWBd9/GCT3fMbJoWrIH
TmnrnEaO8u0Swb6QJ9Bed8MLcY3RXnNgXIAGXOtTXL/OIrqBfqQ/4jmOD0llQw4eSNsyXftTGBTP
furuQQiY11GePXq83XP5Zpu5+z5P+spG+79DGIKgOAzSVc8uc4s5HZiGJ+7AR/ovpGWIXaTH2R6x
sfcyh+aNM+LJzXFaVqUXH62JPGFDuPXtUFr8Flw1glDo5zly7ZvIX+jylkW+Txo7eZpgjHEsZ+aF
VaP2SdNRfwD83TPdHTZhU67DxWlefWTDO/DqDowuZJO2iVYXwdf/4eo8lhtXumb7RIiAN1MCoBUp
yrd6gmijU/DeFPD0dwE6f5wv7oRBUmojEajatXfmymDL0CqakYT2hSKpba1nfq1YaPWvAWv1fTaB
cUTyT9aLKVR60/ggOCNF41+BJaoVqJNDaePAW3+dk0Mye4+u5hnB46NmLq8obF86tOQfnAJWNE6O
oD0GHz5oAzPjvlCag7s4RMoWRnWqOysKCxYAN/rj5h1su0I3uKDz5UgXLRQuu2VrjspPtXqwQac+
dUMNQs5J7fdogRCGXYoCH9aztxqXXdPejQKhmZ+1WD4qE0BRYihpII2kvHitXbwbShYyslY/5VLp
sEVHO7oUGmENSWq8GcJ4nKvhB8Ej5NYk+G1DSlkUITrjddOLvCPg3q+2dX52WpP4LlDXu1i47/57
NiFdpKpzvioblqduCm3fggu/AAT+Z8PDKzgxn4Wl7VQzVV713hhgAyis8utFors9UnljtM+6lmg/
sjdHdNZL1WX3pSOiDGsC0WQ5ikJrnqsd2pzmYg34VRtD8LtVkK7uNhgIpvYldOfO9RmYglxjfStD
OP1/qLRcyLyF7RcqDoZyGGDbrTzsan3Y8NhaQYoJ7J14/70biveKMSLhqrvKjbOP7dmyDMTVVNbR
HWtql2RBBWpk4oIDuAy/d7R10WzqOUue6lwxTtPatBCLWXrkHkK7krlrh24Wt2+uFf+lSB6IN2Gl
qCPnqe/TOg5a5idhPSl2YFodU0OLTC8yxMJuJaBmwIVuKVRoPy2axrcj4IRe8m5wAHrFNoY7B9vV
kdws86ZGypdrKv0R3vwDWRakFtBEsRr7o9KFuUMqlJ/VZL4Mi6X4Q6IFBTHcGJGRMiPCuxHO0r2o
3KigQ4NatcjwXBVaE1h1YMw8VMlTa43oUkSsPVhObITfq11Xkj6BoSRjALdkD9lcQxaV8tll2GcD
y9oVjlKyTKnVLR4y+wyw9bkQo3LNDIzOSe0Nvyoh/KnPoudi1sgTB+C3G/VEeXfTMkXUM5p3O9Wy
A+pxQq+N1LmNDaN6SV/nbDZt+0zS1p1Qwm6mmc/BA1Z00x/NrOgph11xiglufe2VXhzrsfiNDjzz
G04Z52lpnB9QxnTggQ/zwtt9a7YXW3UZtqJtfq87nO+QNzN8VpfGtvaysoqnJUf6vhWNo66WfqLW
87E3x08Xjsy1t9Io6HKnR/jpVgE7hXOsLSxIbWEq52zMHjtKS2KRsYOP03yRg6iu20Pt3gDo7ep+
6gNBPDE3D0wUjaFKa1nNcavxnEiHP2EqaDdrJOZiKPgkqmWnVGV9ar0kw3ViskHNYABDe53mp5b9
u5UT/8M12JcZbnFb1K45CKtNrhWw+CCPZIqwFbGrOs9/lgm73NKmVZinTLK+q77CQddqT80Y9ng0
ebA8KmTOyk0dAYScrhS9b3bElKepK+u9qd8mLuM3t6zz58FDfx7j+EGzfRO2wG6BcMpc8L8grD00
q91gGWNxGUbEnZvgm4Fac/2+1etMG56j3C5fWyzWm223c7TXKanvaq+c3apV7klWV3sKFf1iKrh8
Cd+iNnbbibwUldEs2qAgai3nMVG9PqCy4nSVu8Lvmli3D66DnD72evM6Ewy27Xmubb2RrjiS58QO
aEpPPmSiQlJbD/BAEb8c2pYeZ8rffq1t7Ue7/giCwKYXa/2p0LsQbOEAEGCYtPufbA+Lv4Qg4uVE
6vK7SdzaS7YGRWAF6Z67Ca5G39E4tuNG2W9XV9wdB5d5jE5TSzXi5aUWsCpKuUwnxeuXl4lMTCSD
hQ4akZck6SFGWZghaxqqqX2aowBVHgD2CVh5+4nYoktKZbdmovMUCzpPpU2U7YQDAioJKMY1CAPf
a4lKtidYDOvs9jGb1FYHL29DjXCYvRQObbA6R+hH8EVp02VG+4wrlZqfMRNuu9r51TtOcYri4jRV
s0emGsSe9WagbGoHqww5PoqzbgtS2KKOk0DU1J9jR3SM1aP2N3rrA1KzegE5tPdQVe+SHu6h2nBC
ydbpvQbP7tilchUP8hnGkffsVm6xi5SsukV4ejBuFDJgKDg/x0uGwJ0r9GiOlnxWHcm4PIF6xOml
8LO6GHwz7plXxA19/TQJMcsPb71j4BqYjOQvUla/7CaCI0lZemgas7g3zfjT9TJQ/wnY8MmIrRcK
JJ9pPUHA2++BNLICHbNGIh/lkM1p/qOS0Zva0bavJ+8F+zQShawPmqQjUIuF8yCdrIVVo1c3snu+
TJp+9+8iwGhMec8K2PCd/avLx/mnXtEI0zq6FJpJsB9cApLN1fqaTKX22TNjDIdMl0e2yIy8m8K4
uiLLd63FBQtVkfNVrPwWHswpodSvs1ZiEBLy8RtrnRcE/Axbxh621RkNpvdCoUkM84oatkevpMdE
8H06MTt33YxJr0dqmQldYNeiO+OrvGxwumk2EOpewRWxsyDosPCXSORzWgKOZGlssRqcl6Qp/U6P
QB+IUcfqxPXVU9I4xmT+MyvdM3+j+pilBnkOcUFtFdGOQT4b1jKaA3cB0W7QXnG2WJeI3QZxnDQ5
slVhsR1Ct29ZX2Y5Pjm9TEieXc2Dm4DaoEI9xaI89aRcnxIk1/upVapfuMpGt19+EWP16qn6L+G4
O7fOSaRbn1Gkl+9OVuJ2mfnxFwcMK6oG4/of2jgBUnzQcKk32mRdMJ5Yl+3ZMHt5iIa58euVnbf9
gpF+RMzNexdBMYClaAVNbg+V4x6jZPWhNfFZm+iD+fZUSU6Ch9KOy2CD2bWuUhxnCPWBVarGm61r
1b8HitKU2NScnWwhJkBYJ2hdg7NkGEYSYk2nVzNzkfkoE1gx+rtqlN1dRp30dZwwJzN1kWJHg7x5
yVI9F133Jp0m/dyKl3lx5A/yYuEhG/F71tbTQ9HNld95qvKDM1ho2w36eAdHa+m2x7LMKaujEnWM
jgVCKpWzd8s2vjp9/O9DhuA1yivxmGTjT/yj0Rdb7q7rouWuQmC34YnARZyw5EwEev6R2FVR1xrt
u+w4u7XWepN5c894fqkudLi4hLan+tQ/E7lm4LAw4ij97TjIfSk28erLMeg9IscXNcovsksHRrmI
gesFJ3WvubTjhRDZQcinyp3RO/Ak1Wk5UdI9pchQzqrlGT6fDYhchw7eSvhuLvN3GYiNUodr5iuL
yO+6nuaXzmqnsE8H97zwwdFfzUCydBYAzXX5sNoDDIeMFC+LXvbW2Rbv5Ue0WPI+LEpYu91yjS1S
SbGD//0+kgjNeN8k6ZFbUJHpA7LNyevO/UwLjqi0V11ng6g07d0pp2W/rRyO/surhPKDGIDyuL2N
7NmGFj5O0d6YrVVfjY9HpsOXqUHE0BykCXiQgtau5Anft+M3OGdUdrqbYQ7mpZs56WNAW06FAKOR
TUnzDKjT3llqI/5qynPiuniVcZX/18CRMVPPotEykK+OcyXijauFeUywvdTm6oGJbL/ztnDwMY+J
oFEQstHz3Ykkh9KIWjVbu1NVbb98dxUBNyogCFPyn3H4x+s5ZuaCkRPVW6lHblCMbrsHOBVdyYxw
1kK1RBBNQC7YuGQtXl3hMGDTFk4XirrbGjTqLDDJDv2LNUWDrzm4ynpoyo82WV2PxZhmPuE+NIkN
0lewcjcKQROWudv6D51LO6jlsDt1T6Id49BdJabbM+wIWCemvn4osiN1v/lW5IXx7CbxQZelfO/b
Ur31kf2HzDbzRg9QO26BrduDvSACthFiBUriGYcSy/puaw8YTTk+GJb2w9Nn5RkJkNoW11HncDkz
0fioi+aNXI7hK+XzSCa7h6vAnlv3mh5uu+bcPNQ4El7s0f2kgqJEle3wjBLdF7WuvVZYkP73mZQI
OrALB9Eqh/hWRmSFIRiUEKe4vqd450Suh8pymO4GEQQnmpyPDFzzR328Ka07MMpSyBZPZJXtrdm5
LD2bH87VHZq4BvRPVHZhDlclWIyoPjoCteJ2+GCYu1LA1D+O16HbX/elpkSBs+CmwGFISI3pQOjH
ftmfWmGB9lqdeIVqI+Mdcmood1L4BwvTNyjWcCCbHcVzqTxNAjWGiO36YCxT9FTGPbz+rTtT69kD
zPsSdoMlgi28bHtQnZmc6tmmcm3X3h5KBw09/ptZTDc71qLHgnDstzTRsY9H6uPW21lfzUO2PHxf
uq75YtvDJUtjeg1xjc2Kf2ZbzKXkyGvZydP2lmNoGLEyYsG2vraXm8/R3OZnp7+i50HmLaVdsrLD
j5FzlJwKS8GRaBx62MT3rdWaedESCDPzINJ61os3M5xgkntJzAjxext5/657W+0xEydDP6HVHvRO
khUKXmiP8R0aMhhF2dpfJnK6LmYl5ZN4dHPDgtSp0W1aJxedbsf7VJYAdIb0S1PEeLNtrN0keLko
noX2WdXVJ0pj40LH5Ucnyuih9AZs99hgfvWm9jBmpXwTuUHukxUnUK3gQ9vFYUna+gTQL/ug6At0
PSt8xAvq0SmQih4iT+5bvT1+j4CzuLoC0H7UOU+G48SMyrUXKwTG2z1YRQcCZxtIJB3RAMsWOYqM
Jf939/xeEUsPvuyck53YGmqGFArUK2dPWivrKMeJzTJkbImBbMHXusNA871ZpYrJhVvz1tK6j4Wt
dC/uRH+Ue744jhFNhdldUj/NrBh0FVzXyJmsd8u2Y0izGiAxwhX+9R4k3g1F4Q9EMAqMSBDClTqu
EcVybENjJYgC4oqesFbIuy3Fr6SX7sFa24W0qeNHGjr4Z6RvrAhGQc9ltBS6ryll+Ewg3SOgV7IY
1xCkDvOsXlTLC3lA+fn7FPl96evuXB63C5fKnai7qT+XZgHCZbXOFzO0EWsdryaxekqHZP6hio5J
IyLyMJbsrHjUyFMYuuRE7y3eV54n74qZ9PuyGvIr5z31gPrTeoCqt8usBnLKmksNQmU8Ocm8YBLN
bH6GnhJbmeVBr4mj1eb+S7FK+68iCf4z5Ss2kp7YHe+R1DvzhB+muhUmqvAsA1g7FMoqSUq/VFE7
p3Zo7f3Sxt5pQu7qj/SGHyxVAuDz2CRZcj5dizDdzO4J3lkX+nFd8guyXHFbeg8Mzn9Fk84aVnJJ
tlozQbdyoydIjHtzASpTmuJrfSK7XvsQonqJVuf/9uDU47/P5KfWnJM0Tc4oULqn2c2eY7srs72r
dlwXmHlO9jCeita2ToU2Hrerr2jSL+zjy3575cHw/T4jp2LCu4dIh+L+vF36xJNOnIXIP6ObZu0x
HJaBM5EOFY31H7Mqf1gMmg2vn16iiSOYp1ZM/UBgQGEFSLd2o+c41k/b2TUyOiKVhV3vE5Xzr1CI
8CbhtAm3z2kYk2FPMyIKMqzCV5OIjcN/z8y0o0WZGYyl6/ft9L49JEX/UKYT/U/NtMPMjesw7sg5
skBVvRgTd2YfjW9WtdgIWVvzOV16bKPR8oqhA52lQ6XcozLb1jSvP8yelzOnTyD6r+1YojuuNJO0
R4LdrqKPbd+U2lL4puJ+WDUjFxtq00mZeOt75KC6+htKJIKvbU0EVqu+V2WMMwxfwcuc6+lKKsR0
GJf0EckM+u56LWPBCqip+2olA7KYOa0dfwoddx/pH/+kujuw6RXMkQu3fRlSQeDBIq4js2df16wk
sCsFn3PVntMNzq3NY3EQCw2gLRJpBfPt02hSgkEj11VtmETWsdnuk7zvrs7cOVQOQ3GOTQMLdSKG
oB30w1adbNdrjKs66BuH6DgnQgxG5P219p5sMqefG3Wy/apzXkpXGY7uelFudAo3X8yDqU3aXupa
ThIQOo1uisQLSu03a70D6W83j5XUzpPqhTYpNNeIScq90LryvnKhdmmkR8fZaqsD2VioaMpCXmtF
a8PG7Sy23UUjzzCjrdh43Rfm8nWoilmyLUb5XHYwT0hcneHGCc6DW7OgmvovbHH5BctHTSotzxat
WZ/1yVHGxg/gphlTvcTp/JnM+CrvGNtGpDBMaoudWMfk006gZuuOXL6xKfbDAHfDbD6r2fzqR+4N
HYk+ZvJcUTBB6wZb/Dbp/G6LdRMtn6iQD0vT6qEE9fGU6xS3XlMTYuqVDjPNsZ4J4CpmFfiLcI4c
QEua6O4Q1G6THjzp0XrW0hb0PTlZ02B91UsP6aapiJFslpiD4toQziNoHoRbJ3wsNfCmqcSgtzag
6DMB9F4X+Cn2yEZZsfLmQgqqMs0KGGXrx9byHHK2NdOWhC5RMWy9aDXT5yspeAxZJ+8GdpwqtbZz
JsFrRwFZL5xkDv2+VXbG3o2YaXup25xmTeY3xRET1sls/kF2SUwNOcIcGIh/UwmOMzOahevyr8UW
jjmGqGTvMcepIAJj033daH288MakeNWtfvuKyXD+OAGuIVeCLiCiVI1wlZorsSIsdGJKsW0y5PbC
LFxfYs2esHss/2LbM35sQNeinKy/bh/Bv5XVg+UW4DoFwsCpX96WRQNTKpfcz2dDfGIZm3zTwK7L
9mnsW/LLLoBOyj3pwu2pJ/UzAN0hoK/QiPy+rZGwumdTxc6NeVCfTtVYhd/h2IxWuvO3KGSrj2By
/Eijf7bIdnhQ2XO7QIDqy3jcRQPJNSIh/lONauUK8ccDSFfsTeFlb9bEJeWYphOmcZ9jnhUWBmAm
+wicjLu5Wj3NdiofBWSkB73Wc07JXX7dnkFi/79nHkimOI/HPXJ/ySAnDlwzVX8Ng7qQgS2dkEgv
pOVZOwYpzWQUltpnAc7ovB0WEfGEpTM3AB7WbsMMrc6B28WnKOtPmH2I3MAI78w1X7Bv6WptE5Nq
xH/RYHhOFfFPjNvkq5JPEBLl33Rp5E5ZZu0FGYfcZxKVijFjeFmvEcQevtssbRjPTvq4dUt1a/a1
am2/NY48xwgC8EQb88+ygzFix8NHbpP0PY7RMQZXdNYab/bJnkBxkuYU6Ib+Ug3w6q0UxzNtaEst
//m3Th/d+Ilm+G8OzjXlLOPBnaG2T7VXGAf+XJgVSwGfaTFfUGbstgt1TKkDqoKRcma8z1GOFs1Q
8TLXciUONMVDDZEY66CSPsuB2k9D2RNuL2vsJKAQvfbKyXwI5jIaTib850OmkSRZMSTZMeju6Hgs
LhgE7nI4ntukpG8oKfOyfLbqON/FS2mfKUTktVQ4sIHEoOOJqD6AuPwMXwlCdKb094TZ6r1dym6v
p3L2v1/Sta5VJ30brIRBRt++5boCFG4ts2QyK4fNPDyt11acENUU1dCN5p5uEyQ6LTCwfr4gMj/V
+jydlSK7rkzwdbiODbzispkc90eNZwsno5zvSTIorBnoIu18Lu9l0pHBgHLy/9rcfNLbDkd1XPik
bPJPMcfZZbOahEiClwvmIifEouXtiOBhvolMc6fh5WfR4VJx4x6PFQFOfqU2Cfi7sfkpiNLmQAg8
bHu2vff91Yk6s6pNqBFrwvHQMz4QmbaCiRPlqbOa6Ml23UCmYanvGgn2abJgNitVWt0Iy6LVtzTa
I0M6iEGDpj2WHW5M21Hqz+8Jrk6aQr/GExY1hgg0JzJQxKA8SZ1Y2FXrlzAOe1WW/GFeWS3r4D/X
/w6WhxVi20GmNG13iFPsG7SelxhC0CuL97DL7ZlCanEKLaiQVB4z861al/fvbm9bR9xzsE8BW7X5
0W615aLZ6T+ZTO6JHLxHxAnluYO/uhOFB/POTtz6KrKXrW6wO30Oybgl8CIh/4BxdAl0OYDSeEzI
gNx7qH/CChXOK2ha4yAU4kxLhF7P9cD/H+eBA1SBJkgz/dYMWwbJ4LFGVcap5gdFdz32e832Pvpp
1v3OttFn63ygEGt3KhfOTm9HlCCRRjq5NjNOlsxX0LaoKMsJA3uqGV0FSm8vh7w6zmmBAiUymWcX
1YsJXIe7rWzoKTcvgEjR13ud8G3INTtDiwMkgHgvCm3ZqXbyO86MoJ+6neKAQOuMVLlaTLFo6Ueh
kqTHzkMYiZ3hWek8/czPE5fNsqtajhJs/vFetHzWGsZ9Gs3xTEZE4foy6U9WDZxP1WtaPNI+ukaz
EpN2decx4O8qZYc8+o+eI10fYyuoeyA9+sr8Qui+IJqCj8r31N5IiSE8g1xNbGSleTVSAH0ZCWca
8Vw7Tr7Wu2tt8pt5HyucPvP1SpLkeO4FJ5d+FPiKnMTXbEcLYVw8WIrZXTREWntG9TSBQQDYQ/LJ
JolFcg1Dihv82WhnwimxfrlL/cuMaUQJh3icLP8LFfW2oAYOpR7Q9CVT2iMvUE3FwbT4jbSqc5oN
JQpTUIBXVXx1FihVjHr7WZkmX5QfnHGLvVNUUBpw9+8Gc0yOxUwfJAHSVuiZCuXLAB1dy31hojY0
DfXLWNr3MSJOdHZtmCf6F1Om4k73H7fm+qD0jI8MqawYOO+0SCN+kGr2aIBIwty4/GZemNzc2Xps
5303cnDDBLMEjl4gYRtGgMHVdB5MheIR19veNGIwpu0vrZe3BmoLHsLua4zo/fRG/89UOuTFu+Pk
S5NOnqp5Mhyz6VkuZpjNHidmMth94APoai3Wg2S0fsoKfkOW2SE4LK6z7kMKAvkQ1PwyWjYVoZLw
69lFCMi0CTrlY5DacSy7JIzNmqOgpt7jXoWdDHafBbx7nW1kl2oVEO7m7lG8aheZqT7uCCCK9FBv
dfw5lYjTZKTlz9A2ghQFChO5kWJGdd/bZlL8ph9cokkWkwOx+1cUi0N4E9CMrjtMnTAv+6xWXmMk
3m0uvADg2h9v2kdzkYWqUx48h25ZlGtaOE/Zq4ei4XByaKmfUI++IGBwnjAwh2CAh7rU9xLIf8B6
VftQNttwSBPLr/oex1ym7mmU9aGurHGU2b3vl3eukPmYIG7ydQPwRYmb7nHwFL5zgItrqdzy2aj1
p6iCn8GONoSN6rwIDv6ckRMDKbjyK6KPykKdypBcgC6AwjQxpO1AB/audagdOPBdOjOu1PXqNNms
O9MQJONYcy0CdCnhfpw6sInxoAfkYlbhGGWHuVB/0Qj8M5nVgR5jTt+wfRUqQ1zZGD9VLXuaZA9D
NiKSRG/gPFRL4x26Mn6eSzCEVdYaQa14fmI13akS8qfuEJDTtPk/xaR0IKXleSyqzJ9I0GGvgZ/G
/fCPRuZa2DvDQXp6vHN7fiatpt5gEFGEZZ0xWpwNNXDoPnPLJ3/dgWsBYIMW5ABIUuy7hA5oTgBl
LWVwQekGLTzsRPOhkkQErrgJDQVizRDFJN8IKKhe7FzziJ1uMpkqWtw90O35vJPCqK/O+EdIU78w
GudHtTQN3gctBr0ESWme6X5ENx0OO6L97Caa6JCPaBVdm2DNgojuFqVxmnNWI6d+V9j6cqtiZhlA
8AZ/RNizCWMxptcEC3XIz6CkkXgUGQcN1YCGbPAI9fqGPlAj7I1bzDZWdJBd5T76Dh2UYIEST7+A
ebHv5IARfHsx9Vf2giiwLGLttCgz/DohDY9ZFbvnURsdhENR9FPrB+1IqarvRx3ZxWQOX7NC9IIT
47Z2dZaBdP7I0yEN6yRFyDOkB+SDe5d8Dciv5SWaPiuG67Re5ArTbpCuPyTFb5WQpJMxdAU4gC7b
J7MO1WQRdyZFZphU4CbbSif9OSdRVSdvtAJU3SHAIPGEQOfBS451RsIKCjC5HyJZn/FHAzR6HvTR
DTDYxLsi/lENrbx1eLSAjFb3vC4/lBzOnVnHbxh7v6om+is4zgQSYJ67JgVzJwVV3RaPVayCcJy9
/ugq8lO18FPa1AO7vodYGZchArX+VEzQPkyFzbGeLawQw84Et3lAZZ8RNJ4jmOrmk5WKBEsMD2bS
vS1q8rO35vEznzvkg+LQWp36nKn5Azqx4jSsFPqqZYZrdSmQbJTIO73D2LXqaYz1ZGJ1GQf/RP8R
O+KXGyfFlc3J8rOy/8gzz70mFNIEib46EVmPwA53paZOT81b3UM6tRrvc666P2UbPekJh+mkt3yW
DEEyDJoCsZBhKun6pFODSKZriW1c7Wy97V1zbWgvlTbxy+qKMgARfBfI9Y/aQrgi+aQ4Ldzo3uk9
TiCXeXPWlsq9peUUGtTEuwiJkDvl0RFUoLLvi8wXHaRPB3qbT6OwPogMyKUZsXUPwgpE7k0H0VjL
w6JM/NZRMp7dbLxJJsW3LGuswLFJ8kwMj9EWU3i878Ullzlx5eahMjuVaE+K/C6fIOvO2e/SLtW7
UzpQ7e/9QlEmdc4+Kitq0LfNW2Vl6F1jilm9xMbXJYhSnRgzRgFYeqOCN+e2X6HvhMB60UArbMof
bMNtjqMzNv4wcBKhwoOolHDZmEC/ycBu1h3hpkzlmdo526sJYk5buCdjHtCb5RaJLfQd9m2ts1lh
CqK8k+0dvJEZ9rFD0pFd4fFNqdQ1zY3D0SFqhKkNHGi1cx5t2oe7RUmifQbAN4c+yplav2Mfoxhy
OcT3IYkxZW6GWjNXATnHAjXnVNMHB6nFpPytzUlvdFLYAOU04g3KCbAHMXscDDzLuSjOmXIYE9XJ
dhPqM2HJ+VBOxtWQ4ANABNvB5Hh7zVj71WkXhYBo9gv/PRSdALeNhYSQSHGtIBNrELrx7Ew9Sa/0
+XeDQVFr6dkfz1QWkImZid8fIbRQifYhRuQ3B46T0AfrLYZmDULQgoxdPFct6T5wevsDVnA4t53l
HtDPnF2Y5pz6MwY3gI1HS3V3VqspgTmN+aUUGG0Y65CuZvfuhbLFzwyCGso66sBeYLQfaN74qevx
i6LCRNX2YTBjCbBxdWGXtP84HPUiEhXsFBKzZr0X2DtKhE+jWYQkdKGuhXtU1ysHsuvo4MLH9dQi
98e028sBZ1TRa84JoCRxc+SexPWLwmn23ML4q2dk4+58rISzRpVlF5ruOug2JiQZKUU7Dwznt+Wp
yf6SrxUjrYq0Z3dVZ6NJChbdEIE2L6xA+vzLGb38mNA0iydbPU7jh9t09YOalVaQkLDmt5wTCChD
JJtnIwktxNk6pHOIpv+aovwR7ZHpVwT+mfFShZE1ffa6nZy9CMkMs21B8pbeHjoaXpzBGnFRzKnw
dTK1/LzlpFzb5CEPymqN01saeGBR21ShWtLyYwNgitP7iF4gd8/Ms452l2dXT7LyQKigGdrBji0z
l88yflx64rcd+B67yEb4UtrAOvSV00cCLP6JYs9o+2cs+9/Dur+V8LAOs/I1pfcuaXCs5akkLSfr
HwRI/MpF3MCaMZXze52XqY+esTwgg+EOX0iUiOqS5iJyLL/tbDI21ILDMeabEEj6yeHy3CUjcF3B
Rx7W0KkDRtwz0dVLAIKu52zXF6HqkdwxZMnOTckoQYeko1io0qtpWW99VfSPdPOHyvJFQ8JAF0uJ
b2wg5Uu29Xl70IweEHXdnLK8YHjYo1qKBo5qjobsxlQMb4eCutoX4/BiZYK7uhg/GPbkfqSzf7qW
W58Tpeae2p4auQp7e8i5MdavbC+3Z8ReVsS4rm/+z+tqe5eTdx2CY/36fkl7Izv3RC+80mRXXjOE
n+DRo6d4fVU05Q/uxfS2fS3NOd4oKthqt6nFWzbQLLA74R22r0LmpP87jzLMQUc+E02MnEqHcdQx
WqsbsFeyj7gFXb9bRLUferICUlgxGlKXa6+RhGhk5NnAjD/DvoOF795K4xWDgPoBHYF0C+js7wN5
b7roXtdMw1ulIVwe46Lxwes/mVXuXEcYbGGLw4H0ayyWBQMTeHptWLnkzhQFh+O6DwhJS04uHfYw
KuAjoIXBG0Vz9UdrX1CrF8Dk5HSw3N7mLtVyNo/q0ZtH7Q7qCHxcHP+sh/5Pm3dXy0kRRCT1sIo0
3hvKhYfGVYdnnIcE9VjU20PzYLjljViP+Gl7GGbQ1nn0hURnDhlU0rmziuQwqiVjokjjJzc0wmBo
Q9yaYRxvUw27McktLAhm4pG64ikfumL/9qK7MIX+xtxMe6WtQgbD+yBmTpwpPNxyqTnsD96Ohlh1
4AisPkUx2Sv4BuJdqUq8nTROT0tZI/ydGBuZskiPpU77ekGczG1Z3D76Wp/OdaHcYnosh6kW5lUb
crIiTEiqEmM9jqVSR/Y6X2e6ECfNWKx554AWuW5fIGJQvRgTLtf12/57cBKpA5Ln2xTJvAv15bTb
3vvvW7Zn23vRiNcqnwct/O+r2xfUWTHnnY7oo6fPef7//oLtpdZqrNemdvj+69Z/8X/+aA/AO5Q5
qvL//ux///ntPTIS8PBoS7vf/gZKJ3nU5+ZpEGpd7lpX2Oe4TngqzNo+b6/rIuuJslu/FBm8acYD
zYxoRoi9vrd94/YFqYKZrnsv9ZldV7FJ+5apAL0cMl98oWLaYDjh/qNlU3HZpJZ4IGJabcullPgU
Pa946WdBapVhByw37oOqrz3YeqW0fT8tTFNHqgld2PZ60HepMoejNf2MKOsYof7fw1hP5bWYvOho
md3VHWCATZ5T+lpcz4gCGtGGsrdMP0IaHdHitNxTFWEvaAftpvfnGgQtASF58xuOHoJpJAxsH/Gb
Yg1fNazRW5W2f8jEsgJyPdKndvZ0ZB9d8zjpRCmpctSuWVy6hxagw4M1ZtmpqRz1PLk2Unp9qE//
j7rz2JJV2bLsF/EKaUCnGq5lSA9xosOIo9BgYOivrwlxM6/IqnxVzeowwgkP4e5gYu+15kqb2D+H
CNwOtsb1nRgWrIM+gehA6eDYzJVJ2TAEDkg//blYKQrDwj3XrsH75qexJv/wP4kPU0dEj1uyLV/O
LTyIhRFBgztZ2Wn5xshebyIkAdxSHAJ2m3fLw2jQnoQ3GJuEEvzKxB13N9iFuiOf8Y+v+uhH3/TF
0abw22UVmdKZyqjmKD26E3X7nmWsACLLrtZo43AB9+V+jP3gNpfAEpN6zkA3SZMhuZNAQ4l6bd0H
btu7bJIIe6SBtWvAhqS84DlOyxN7Ap8iLwfHZ9M9mka/+/OcUvbvPurMU2I2PgqZ5IOUz+Jc+few
HP0noOD+kwZOW3fcgDRy2mVf2XSSgLpJc2laoLjZixIYmpEHDhJgo7xfDtXcrnNaaBxu8xwHUn2z
TaSPToi+S2uq/Mb697ScR9s87aj9EU/mZc03eyJeQ0+Dlwxo+BmzobUKRmyyY+n/0FwwNg5l8i7J
d2XS7NoRegB38D50kc5Vo6r3Oc6UyEOxF/uqWHmjH7zAaKRqR/VsZeQVlrjAzXdakNJKlTfpko3W
u7ZcO9TwwB4lzx46+inS5cFKWCxmfedvowDsb2HD6dmRUt/gGSYsdBUBLMkwrezGQGvOy4EwxK1i
Z/wC3CBbuwlJPHlkNQfRt9ah8BvxoMdTtY4BuacV2/+xCH80VnTQUIa/t1BDdhrSnVMbZN5jXAvM
p4MZ/nBRIg80dV/R/IT7Ac7sMerL8hlxXfT1O7x8etGTOHsZqPbTC+nTAzhU89a48n35I8Ccfup2
5ZEfSXJg3LvTWSpPY4E6f5mSuLPL/fyYyaFdKze31kYcGztY68Wj0rLyMVZAQLy6vLdtIvdc4ain
KmrVkxHoOx0v5P1yilKhPOtt/3N5pLVqom/SzYy/kUIenW3Ix4B1UqyfWyNxMwzFU8f8nQGZJ2Bw
zWxWsvlxnQ9pfss7wj1kVzj3RIw8BVFoPAf18DlpdOyLNHQehG9ply4s2brFdvmZt+1dOLCZh+0n
NliHUZyaRCVHtpF++j1px1WWf5N4zOeu/7TXCDN5j42ZGpZ8o5PXvWQehK7e9OMnU4nqkLJJPsRa
A1LdcFkremixgsCJf5RKP8ej+7MdU42go2DfGJoOGs5wDsTznFvHbZ/Z1gO4Z8sHBtR7oiRTPcd6
2Z5K0utXy0NZmdVzILKdY9qs9zPrLk+z4NkOSAzxLUQ+1O795wAC35m+K10vw/huT061rpFCHRJv
/KR1at1pjvWzwXeyIfENPjNv7V0tJ9prJIa2lu+/zJ+y1RKmnbrVezt0P7OYQMcg7F6wxNBGzp3+
CEV5O5Y17gJEjA+VV68ziuobPp3nHn7iQzXvT6BnwKuaHy7nXMKOHyJRvlTcgSfUIuXDckrkbnjg
Y2ean5/x5w8MSXMRAwis5ceX82jxuaBDZre2oTu2Wr4TymjngvIjpZafp0lKBmZJJmHXQBFdDjoc
5dM4H/58uHwlwUWxlv8/fduXc7yfCZli/lXASnjy8muWn1hOLgc7dz+nrinOEDcgs8XRJfbJjuIj
GJJNlwTOVquV8bAc/DFTR8UqfSUAW6qtgEPZNdnDZNC2pT5ln0J9GE8kaOGKRqb26HKL9eZg3UeG
R6cmDYxvdS3ctaNrJrdnWKztNPF2IygWsixE+2L5ZAc5Q5OtK6dy2eTmaMxCU09PNPjnhnN2XQ5D
aPzx1fLQUAQklMi7MMfGZ3Tzfxzqjrd1tTweMhGdXdKrjyhCP5oygcw75OUtt7CJ0zBeHrjByBkb
N0YbO+2lf6+GaThMqrSe8GFZ94FbI1bwzKfl4IEqwnlcDNtJkBNUufa4I/GW1JwAMrTwVP3gWmNG
FgoO55FE7M9JZhjTwvalrbTqODSA4vT5vHFyJlV8plO5BJulx7Rv7Re3dM4oifzXxC4OwgdcKupU
vw9IZ0CXaSFUqg3zLVTktzRK/PBT/rSXW9qzR/DlXvdijNPI7Z98G8H68pT5F7Vx77/XHh3zmkGa
5ieV4DHt6qsGuG72Taj3MSvuWI2Ev9xwvNfqPn6HaU7YuWMl11ho2tkFeLbtrKl7rT3rbXkq1O5D
0/vhB5D9YoMuaLhrXaZbpo9xR/CkyV6n8difsg4oSOyKQm7Wbe5h7kliN8Xd7VYPAnnVw+CZ0bmk
bjL6lO2w9fKN3KQc0SCBWJ6xPDds+4NdSZc15EeVRtYF970grU7WONbmL9vEldtxoAVE7eCsNz64
i8LSAbwizSZdFHLWcjIqRVdsli95/5sLcSvzcx28UpvCg/RHIRTSViDnlJr6TvnZz5pN5veIVgqb
efOnk8ujl5FavYpw6MsotnHwFaRL6tTXi/6zjdQUrTpA3IAIsteuyc/UGrVLOUP7l8M0P1zOsW3b
9wYlHfJ9fEwCrfvX5339mOm8hDixDkQJdezzPcpwaRcizWkQ5S6HUECHZfgOLxNpcIfScugu0Oor
0+k9nOJkP8w0UU2ncvm4fKPvPWNj552GwY3nFY58KRjp9/h1KGbVwJ3RKLrjXYHrnhzgksE/kNFe
bkuzs+6F+9Izlj+QzaM9yLgCG1oN+8TRhuuf5/NyZmDwJunj1OzrMSFGrFOPph7lj94zGpVpZzs6
LTOztq5Thf7RckvjO7oaNiR18+E6gv661zsnhFfVo9c3pGjOz3AzyX0Wey85iTv7JBoeitF2Nj3O
2pdOGIikVfM9IfKOTV5Jul5UEkMquNaXb4w7tBD+m0lWPGnM2M87w9vrVuuviyquCZBGc9cj1Xxl
hqJjlBuzGapqNz6u8ke7xjZbaWLny9i4oXbJd0EFiHiJAB1smZ4IVdKwrPFdK8Y1aqoP9vbPRSPL
96IbnX2fIThEr1O8417D7RX57V0javPekK25KqshfozYx+wo6dE9kHoPG4PLje03a2qV1ruG1uCe
rUlEh9FoNwPa0+cWjQ/JUUP9mgtslhgQHTadzXjJR7CJZqH99hqH7nZSgWfM5UqvGnVJaw8RfRmn
27hN+geXRcqOPQ4KYS3XKAjnzTUebKY7jYYVHWqLdQxzJ1feKfWwaSg+t7uJsF3KG15z04aO4mYQ
pp/RNF7jyPLDFdpw5D4xgWZIBHoZT+jSVI7zklJJpNcKi4Z/PyUyv2mkKZ+DgHhPpIv6h5ka5F90
xs3oY8F7SttsOd8mwxnjY7FuAn2Opsr2nhLWA0SM5oY80FsFVUbEJNDBmzs1coe3o9na7BwoEnbD
honK32oslPdtZ09vHhW7VSzj7s4xg+xNxmvNz/Q3U0lixcJOoWAIpj2mEoI3fWcPE9/9wGo8UU3V
1YNv0mnMKiAChpVqV5VTT0HRsy70pPyua/Kc98H0mnaNvZ+ahpWrnbevrB8uyxPI9InXLcLme/JD
4yuNrYh/Ty++pzS20MjlFwqdPROnW++MKWuOWZyUB3QHrH7M9ltQUqw2wrQ8uzOPNpwem9wYSRdy
IfrqPnTo/ziF+4frQJRg/3jCcj4JiYdBRMO+kFPLwVWDsfJQzKybgX5NxMeKzAqa8gVJ330/ZtFj
Ox9gbzj3hfHx55mkFOEjmTobF6nN3XJeuHF0VmZOfFlstbtwkt2bgaKVjFDRXRCgd2+1mqtDjX2j
Ee0+ZIpbZD7d4MI+Wl4tN8sPJX7eIwuQxXH5IZqmr3k7qYe+FvLFUvYqFqTLosEZcR6QAUSqNLsV
QDH4Qq2AuKxEYoWYdzXIFX8BIbZXNUbWHdPq8DG2D9UgnE9k91zCKeVajDPjU+6Ev5fzPXj1lTfp
0WOc5vGlQua0UfMPVDUw2N6w3rF+xfsgMeqD5nfVKxfRyfFq55PYc3x1yiIuL2JRw1bQeQGRlOPE
isNrE/n2C5ziZGWCOLw6QO9eqCz8Nurc+Pqm7GAYjuW2Bk767rZzsFqexvtmfoiO6yaMmAS/3Inh
bTnFBu/lsPVVcwhL6CcC+ndjj4c5YBIjdv3Ru3m8lkaDsLWM2Lgb2Y8MxsfsP3eTfDtA2Yny5Hve
WwRptrS4GkrGJhbSedjdNMb4Hcy9WtXWpG9CCdDUIU2M7v91yqOCtLZdyObs3IZs/LGTUNOrEWul
kbtu7eY6qsY8mPTD1jYJwhsdF3HANXqYXKc7dh3VfbvyMVFpZ+KTIuLFeNRZFdHOxIRvAvTrd+Gc
564zEawtf0y2dZAnp24qvKcZw2OmrCnMuN1ktkEwuzTAy+TFNyZZ9tNoyqGd3WQR+dyaSXnx8uGd
6C0kCSj0m8Cmo5QOz2HTbN12/M5S2DFHOkxmcIftE2pZkBANQ26071iQcbR855TVhweqfddR7FnH
mnupGSLfjDR8DCMt2UUjVfKZbfHhiA7zCKYxwwuKU0GIUidCsXHNRHuBXHGO+8z8NFsssaInSM8J
wivwtoxmUP7kxugS4XPvrSwu9pkyb24xPA0ZaZxN9CKS4Wpr+RnZwSUe1U2LNGDuwfdJ6L9xdeLj
16dzMOnfMWZcXZXKq4/8KxO89Z6RqsPczXYQ8pxrU4fNEpdHTYdFMwb2oW8l0rwOgUau85E3JXIt
L0loZ/dUJni54DfyQ0U+OiQHWku6I92V8iySx4d6MyI+xU4aZOtSQ0FZaqSuIggbcXfQ+AN27OYh
WSWzZztFFqKwfZv+CDUDGy050dHZc+D66hqlmKIcwPpqJAZZQ0rtm5Ug7CFrr9d4TZCETEzWYbMa
kUqdSuFssAQK2q+SdIrc2URGSfpc25BQAmZgk479r9rvxyub5R8kAB7Nxun2PRwdyfS3jiNb38ZO
f0smWbwQmnMrngL6AKdAY8pwdeALQ1MSgqi8bk95740unnkNXYoGCS+mEC6oyIGJojapdmabMcR4
4yYWSLTUupVoHlcJNyRhGJOzMj2oxYMFNbkCwbGKPttSkB47sugxdUB3TvWjL1ptFVoxYWJjgbol
J4TFEyjeuCsak6g0u7wjZ0SioTS9tdX1FzZN3lovo5HfPBz9DBgF9VOgDE9RYSGiCkHsYlSHFdJP
5cnskyfLx3mgB+NxKMJmI0P6SGC5Nsw1bRfRT9D1ix6R4IniFUYG4j/UMCeCtm+eSbqDE5nTngL4
cwqKex9aLTNW2plr+LC/WWwVJDl2v/L5JaNU31hRCpSvXkcDrUIR+e+qSn7bjnbQo+QV12nKepNO
m4y1Hd1Ogeyu8rZZ9uwaAW00vbh5ehUdogrbmUk+rXQleguZ77wqebOq9Dt1HaTGXUJ5bJvGIaDK
NbvVH6GszgoZWGGk5tbWB0KKp/7S9ZtsdLa2ZVKW0amiiQxkQeznr8x1zUq5oiCatz/qMjjqzFgR
dMGmiX/pU49ipOtf9H7SVlQZCQjzB30HUbQ+dcFwztn9r6fUXdNzjneeJGG8SJs7OjebQYuefSMM
aABaV18jKrBv9G9M7Ixg5sM49h6UL+QYUqAUzCWtxqQNV8kU3NmUze2OuEIouhR6GZB0nH06IWz2
94atyjrLm5c4TtbhAFI9IKtlrSiyMdCfp1aS5hXCRDTH8IeWysf5RY5Z/CmCazxGl4g0VGPqaxbb
ZnEo2/HDMO1xjw/xIoH3MmgnKcbBAoOgSUCz7cREeGiXROWo3erV1AvK/DHKP1XkJHRlzTrQBBd4
EgSrqGW0Oule/1b308+gnVjTynzTYskTvf/bM/RgVRpQM0IzIM/L5iZ1ubrTyfhkYEUJaNrRUQuH
Yt9VxplgBvJPGpgDMQb/q2vf9Q5ppger5P8YI//WlP1FYAhHe1g8N3eZDUiwpMtuelk9Vy5I7KUY
lAqocB1jMJu+eblwBAR1sFDbYpDaZjC3QpV/ei5i4qGx4U0VGbaRKP+UCKhusdXcOR7JXeX4qFx5
JW2OHlBFKtZAxByzRrhG0c9NZacHaZS0/7vo1e4ZWajtJystdp+EXv0cNP/SRzoCqOxN+Oaha5S+
KiocHWipowBvgixSgC9agBk4WEnrmwVUEOAg8LB8VMggbIQuliA9shK/tKkibzOmfYRTeJ32wblq
smGD4eybhkjCbNJjlI4gt9qLwAY9dPwq2XsbjCtHioaXbMrvJ9rFDf1du2kfRqqCa1Aua6orm1ik
0UqGGia26igijNtZeBnc8hqlw6Owm+6Jew6yoq8fyyj/Ceky2XMBkTcbrfN4fE4QaiCu1WM259BE
WSuEG1tYJ3eaGLeJIau0gGDRAs4bEOydqnquR6AEyg+wLCodBVv9ExUG9VAf3eWo5D7u27s+d17d
ln02imBuUqJCrFn20ASfLLfPntgjhuSDeYKgtY7q8RSYkwGrAtfv0F0pqdNHJH+Vkty4Novk1rY2
cqOSvYqtVd97U+E7FdEtqrtzkEB/8Qn8I0tUAtsJ04dqbgvJ/peba9daqz6N6Sms7HsHI4QT94c8
NveaEz7U9edkqivIsV+OzO/1LvrMUPFmnR/tVGoitf6FCN7HrVHNKZLBq0aJDDHzkX+tR9pLeEhY
nmuDsRc4RLhHmh+XG30EoKNZyJHVyF6bzwGNSIezZdQiF+gdSg4/ROhMtFW+miz061lfL6nnvH0G
2t/aR4LkDAVGcSodsT5MuGXa7UQyOHUHwlAUs+Cqxral64THp9MvsBWgWYRObrKf2KAKKqbn+luX
srT3Nflb2tnGJWJ3rXt6vfbJLqwqhBfUlbYypwJCTe3YEm4oWZMdlEs3KWOUtz3tu5o61Gx+cUnz
EK00ZZ8s6TYFteAzxDcW8l0+rm1IS/dCL+qNX7T+W2DnhI3W6nfaV5Buy/bjy1jaugQ2sCfGU5yt
x4FwdT7CA++FNsf/5sfJQ2yj5VDNSARk7ZTnciOw+OJ4ZZvZQTMKPY/+0exWKXo25bGNIk2zPfcl
nL8qTE0/LV6WXLM+YsPcC2Fbv6eiOZgIoD5ZY60iVdJs1AP0taN21pJBfOtN9EJUYEc+zeyXOfuW
rAorZ5Fz7Wm9972IrRqeHyVz4vSYEPvrKE39qBTcCjMFcj8f+rBbm8bTHwgJ6bT3jQjGE0R+bVMP
rjoYKFZeQw9gU+dNn2XXQaR88VVIdtfouN+H30mY5D8CjaSIDCzfh7SD99HwrE1iCaxkM02rC/On
L/OnGUuUhqlZ7VOCxXlV8NIWN8FXdBnshuLia8VrMvXjR+I4V9XZAKLqbqwvjlF0e3ugWGyLabiC
lyx3qi49Lhstf9BIdL3mM+sz14ctCpfx3WOMXmU4EsCQ9om/KUD87UXtktapqB4bRit+SptNnt+9
epXLYgYk1J+HunuciKNiBnfLcyHgxnXjt4hu09zbx0gnB52PckwJHV4sEh5STk0rzq1m0jtcaBCy
AeszUrJuAmcXt2r8VrD49Ai9/Awb4K0dncmNbKfwkeBHBDJaq10BvX3682Z2SKT1hu2JyQNAGbbQ
+D6XdXphI2XulPR/LMZaO/854F3UFPs9wKPjhZawuA3tJBjCLf1Q9sq5IUhSOxJiHWZFhPWJG9sr
L3brR8dEeeXo+Wb0wNKvwcuJB8sBSWMXrdqxrgOSpEr3WjfDDTx4/lI703sfkmAyVBMuEbJBY3Ki
XnFCQMn0KMz28XTSg1qeLafXVhmelSYUQC1nCEKm+1enmKNjPfCrTUbnA1XasU2Kp5QXc1meVKMn
XeGL2pQzc8bOPeLF9G6nu/KunmlCLCd0hPFC7ccxQYLKdVo5rvugokR/bO0CwkVnITtMkXS9EfLA
Q9unGwFoYEIZsxugPxz0Oh1xi+AZJEqYqVtHsGf4/ocqMPZ+2eZAD608YmZXy//RxYND4kwEVa+v
+yvY4lell/qpcFT9GHkYrxfObNCbH1hs2wfDlzV0WLAT4gqKU7+A36T7lLT8WYddJhkBT3CaHQwM
tb7uyVL6Pilj79LYdIKnhSumoth6xtjHYp4bn8ISnQDqcZapNmHSxTh++Q/ZzBQMKtF86f0uJ+o7
Nf+yXWrTz1B/GhP7tWib/jvt/Fets9/x5tVP4BbEGmpBRrt1vruKVA6Qjjz90FSyfzQpXyWqa7dp
mSO1Wq6BNLSRV2pIbopsaO4Dmv+LGc0PfhWWzG5ffsruF/ULkh/Yu1czZaytGN3CIjpmjdCuoZjV
iXnrQW6Va0P3kqflQBs4OraG+ysrxpPea/3zqIQJWFk2lMXi8q5EMsfqpDl1oyu/TZEv0FpmFUZU
DejqYrzNU1+72qHziVguWAENMTai+W2Wo4eEwpGIKPR02/baxa1c59K6AbmAYV7xqRxIPTFvX29E
2BOkBYbVec4zVhP0POO9lk/rscE3as6gDJT439ysGR5sm4L8FzyrRl4NrzCnOTK6ABeTnvcUG2p4
kvCMaGyMz5NBc9Rid3xOPPgebme9+YqdbjP5W70fRoA6kC+CitaHKT5zadOHs8BJVfVEua2cIIiS
IlkEiXwcmz7iU2/fCyGGJ+QQ0Yqly/hqRVic5AznFMW4w1CQ34AEWSese3fQp7zbIOMeAq+XHgUq
qG0Qhz6FVR3e0UzFWMi3XYklhtxJUEMxpp5WdNohGkvj8jU7jBgSg7KwVyq1GtIvB3jbiurmyjUJ
ptWXLwfh9lTRiRZcblYIllS5PoxK6/am766LcAgPRdgSWqkdALz4D7J2pzVeG6Jpsh9kJHhsMhMx
7MOWa2ACkgknWnxKsorXvlObRF+h1+khbm4rsrJetdZ56kpYrRFXWEt6xZPHsIlb9s7v/Nlchw5g
eSsh57V475mCdSPOaBKX9XM/S9s8dOZaZHuntlTGYWRVum4xmd9VVfD2hQ4O8zx9wmOboEiFYTlm
qb3hhetrt8qjazPF4mAaBaStfpJAVHtISXrZ7HLroONEKtedN6bbEqbul+3OgwdmDVX0qKlRgInw
KLm3LgbTHHKEDtGRchi9NLhmpm6775OBck9F33vqkWvP67BYZeORpnr42ukDku9sLadAewO5ZuNG
xWRNVQlqLBSWmzRYDEZ5h8I6Spn0mV5CCi+wgG3q68vNL+h97Wf//h3qCiT+7zgpXhLP2HvwMU/O
IIadpK9xsBXzZjC27Q3uorHVkkSSCzCzcJIAvHQYI0CqjZLrIovV2ratctuGA/5uT+U6kcDOa2cy
mUB/wA6wTLJeaN+so8d1dFiI3n8ewNk4ewLcPqMEZXthWdGabUu8Ax8ArdOjQvdvIpXsvwdOuehW
hWN7SMMdz7ME2TN/5+gbQ1XagjbhtkE5fVkQHP6QtRdyBK7o3dsoKn7k0jHX2CmbO84Yfuxv2sqK
nsMsLJ5ILZtmpwRdaXM/MZRevKQOVqPBS6Zgpe47NQZHjUyHYuYqRMqZdlT6qaaGmnEIGz46+gTB
GjJmv0G+j5PNOppuJ/dk3/i0N9iHJE08E93wfo/0/Pk45GtJXnCaQNwPc+cQRVX3/N8nDNjz6/5r
aInueFRbXU+3BdIR15rft7/kC0RDgtI5c9qNqHemnH52psFd0Qm0QhBmdnmZaG9OQ+Ms9xHLR7VI
3trkqJlV9JohUZsTzWyLSglbEcLO1FzEYZ3abILL4j9o28r8ciJ0sx3BKhsm87CYFY2ah1tWoSFC
WkrDPgiukWyat3C6MzRXvqa6MO8DC0/UaIrXMMIUGVpXfbLuR3LJnlsz+xYN6vuU82ZKQQaXTxX2
JXWd8NpW/yaaaXkX/vYuCYG50UKYY+i+K/Q5++4v75JSKb0pQ1MbKjoIOWOd4EujAEyqlHVtap/B
EPbCzoo0EHdJ5B4hdJEbn3jOa+jKioYhQqhYePnDRCQT292MxSA7uPDgSBeTRkw3vyE+ua6zxzAl
cxuxFgX8BuCwiXIMkJJ6xjFW7IyUnJUCG8eJ6Uk7tbWaNl0++P8mjHXJqvn7C0ZXY9qGaTk2L9km
ReevL3gIzcRNfbIwag/uuTHPjGQTd8dGMAstDE7h45n9WvNHNpUZsFh8k9Bk7l7stoj2emm9tL5r
Uxp06wKXT2/fExVh4E8wKdx2Lf4P+NOkTy90u8ivCbNxs7McUAk4bRYeAt3u97r9k8HMuOoERxym
MbNxXjbDFa2Ctvnvbwbzv9wMgvieeXhwHMfXhfhH2EaCcV1a+K43ztCnm8TJrItrkTI7eglR50lQ
HftQvsTR6H2wFz2mneeh72EN7qckYfdpMa9JYclETXNRHYIesqQoEy6Pl0OsCxqJhfDeKt/4VeAF
eopjZZ40ZAlbE+Xrv/kcl//4758jkdmGY5vCck3P+GcmUVF7w2A7JB8CQMfD2/hEe8bmMSmlu2e2
nyPro2SdF1nAiJ6Ph4Hooa4rN9rMpPzzIDvvA/+ndiYiwN6DK2lXjoZfTsHgwRbvnI1kjK7cjx2A
zHhDxhg1jMkIWUNStoiUPV7LJp5YVcd3LAdqwmjaJ5ssyD01Hv5QUBR70cn3dGYtLVw5sJ5fl0XZ
9NadlOOqEon34bs4fD1KmYe+LE/WGLIldMhE8KGGHrFSlq+KLWHRsMJpUfdQr3HiCzJQCrvU2mjQ
mtdJs9RPSq9vRjAc/t0F9Pf4Z6aZOf5SRx7isplwjTl96q/3jUYl2S0iONKV1o5rBPVYHoa+kXPl
t1ur2KMwTGviKR68czWvEmm3aMcKj+ambS3/1s6L9qbMyn1qNtnli+c3IOI4hnn7Nk6dflmYLJLV
5bGZIB0sWCBPM2+207/MhZMzy1021PPyHJjS1q7DbdL5tLj9qF/R9+zJb09DjRo8tF5DNSu7Bhi9
cCuQcRUYgg129WhEVt2ch2FESX9U+hCuKY9+4cRQwCXU66N4689bzJLirkiEf4ydzD3qvprN2MQg
9TRRBXSYc9pkznPRq2GrStAcKj2Gvm2ePC2xjoOT/egWCPEMUDQcka9REiLASbT1grv6k3nFRVzL
3cjG9aM0CL8p2xk/04ffNSf3n6veR9Wi4xvwUgksk+r4CgsazDMMb++Wyq8Lar4PMKmLhDAsDU3G
VsViAqLYVXsKXNiSZ3pHblG9CH0j3TaNEawlLUX8hEP9W1Pq+Qt1ubAKEbRExAI4L8iGmmPvwzxn
xP+pmghcqVbnd37V7bALvCPwhSzAwmitgRM6fS0S5RzMTTWRYnmgdl7+DG5Bvpm2X1LtgV/Qtt14
r48gsFaTI76lAdh4OTBwJiXVrTzq1d6yLZKcGikeXBCnXsqNt+AEW0gFpyydHrOWKmlJVWeDSppm
gZDvtMXyj7lPRSe2U2dcIPatltDE5/N0oiTVy7HfoTue8yLqNF3HukFLjwLIybN6+WrbIYZq3akd
zAuYLXpvGN+xTQ9CArdRoj1oVqWe0sjcWBRkaRRArKjEf7D8SoO4Fwf6UUAr4mOKCSSILSt8qkv0
VhMrzK6a3pwoejTgj66/8EBsbDZJIdGlAOnCH5eUgKf6tHswq85+AdY9reae7i2OFOwHf5YPW/IY
+15INjGFW9MJ+k/WQIDFyFjJocKd0E12+ym1w+2y61semtMD4pNhY8wXQfGfT2gpONw7+nibXFfb
hioDpT7fufjqjjWhWt44Fh82kCMGf/rkokNDS+U5Ss9pEYGuS7znpE6pgBPQsGeyuIfnRkKiTdzp
ivZ/9o4OjJJnbCX3ja3tS6rwW0pdDFu6alDRRJvRdtOzdEkC6Etr1ocRerxw4A1Su+olmMEqCkU8
kZk/wB3VN18r/0FPfpSiCZG5WOFV7Lg7MUu6h2y+1QY/rNY0xszdMoIMEeSjmfrhRR6uTN+7p+yK
tMboaxD8QN/LvPY2yzMimZnD2kvb+hd2ggAhr8q+gDxLogFjXnDXxhCVRdwAeKiN438/yor/Mk07
LotWoVNj9HUSsv6xGqNM5YOirIaNKpgvSKLW5AFJPc7csB3v7MjTXqeRnu+Q2VRBzIJ3na22dFW1
0/DG5TVd+0SJx7HO6/XQVQ5QXSAcZUlnhAzy4SNJMSoPSjdZ5Xnm2pt3gUEPM5gPjevDLus9zbVm
7wTsfFCQjxfbbeg5K3BP1lymnaLhj4eJk7Otd9/02UVO8/VqzofU0Ktt1KZUSQwNsDGX9FPpV9XN
0R3zzCRckUtlTre6Cig+cXcvj4Ku029a7m7NNKsefRhqt06VBEA3tXEGq6bfojGwNtFEodofUL8v
FbLerNlETNZ0XR6qt8wmjWD5SP5IifwjqewfeZT/ePg/b//b4Mm/JVX+3yVY7n+VcwSk+v8iw5KQ
x//xH6mR/5sMy3j6R4Qlz/+KsDT0f9k+PEGfBaeJ93remX1FWDr/Is3cdnzfZAXqmOb8nT8iLG33
Xx6M1Dlcmh9ihc52TZVLmqXt/MszHUHgpWM63BfC/H9Ks2SVz1Llr0tHQ1hChxnNv2Z4/L5/LIZp
RoaVEZsYoDos+gxUcCNIZ3EmvspwE0za96aBwAB1xmA87YgZt4EbTgFzVKffxfYN2uR0B9iBDUBR
w4aHurLyRX91zSdqw6yoC3ivjuFuq9k6lOreTy8ZXidysVd2/DwSEcN69EdEZNW26AgqsRrzXXVT
eaxlu++Tkq7oAGRPYVPZZzpGRD3ri1XrIdM1a+Hv53oArpb24NjtdG1DnDSOl26czHb3DPJ75mjw
qf+LvTPZjRxJs/WrXNS6WaDRSBq5qI3TZ9c8hrQhpJDEeSaNw9P3x+wCbmXVRRV6f5FAIhGKyJDc
6Tac/5zvVLPDAdhwdoTqVm6l1TD9GdEjVmNq6BwXwSzda+Zjw3p26ZriMOQJYTyR7bWRGVvIOUNQ
NZCiRuxRG4GGXupOn5su9TYlRxvcigBbANVs4zhqNxfLyvogSfthTzPMp+X6t2MUooe5E+XHi/0w
hdZ3TbsfC8TgAPZ6GtzCouYFg3gNAsSa3J6RRfqtbU0fGPjTxH4zsivh9gCpO2VurB5yoOsmjyMC
6q7WI2p/tASKk/QmtgpkSyP7HJpaEMwef5GYqQ8tTg4vghbkdy0+P+DjC7HkwGnzfTN0L4AG3+JI
zhuXF71rUD4JDdNOzli2r5OzGVPSVmF6mrK03XFpKwPdL5ztsg5wzwb7uqIX5CPB+Xuh+ugxaqxw
O2X+tamQCuBjmYHbpdtR5OXeNchGx21Nm483Pg+tR+dlHXLiWPEmC2lCd8xI1thuYDkocpWz3GYW
QXy3uiDjzUyGXW83x592W8y7TNjwynKc9jF1Q6m19wu5SyBKFoKgD7qO3Me1zDfgep5DqoWOeTHy
hifipu/7p7ZLrB2Bgz3BrHkX/Wq4Nm4G2Z3ACHp7r2Vdbcrq0eumd6/gIu7HmvOHhYWXU/0mms0I
/wo+T4NBGLOQi2nhg2WM5Rz0ZE+HRkVMTAufCy/MgDycb6QZH6lgX2fsNG1lk5XCiPJwcY2lvdPj
az0owaTAQcUiIISyuRLzOutRyJpGmxqoSezuRWo7O456fAfcm0nkMdHIM/RmWOhbnLwhtBj9mswy
DxLlI9XZ0U3n/OKe/rjYjgRL6T9nRT7dO5H6XeBV6YcYYdW2gliCCGt6C4+GLFtahQDEysFesPDJ
e9OI3xvj3iLBusOT8GLpIrxKzPGRXkqGWVCh4qUfORi5a8C8Pzq9JjPVQcVzf5l52XGS97G+Kg6r
VGvNgad77ziepmVMUI/FZSWiBmBFYsTUqry2lH0UdNQjadk7qn1J4ccRufh6vi9KEqnkmjahY0Ha
ah8MnhyxcqgRSkTgOiGZ5sbdlAbD/gpLcYhVEGxc86YXNums00e7r+9V2n1PRV/uomaSVzUJuD0W
SBxUHDCoL+OtbGeKP+zyjiet52eOLiQyquvc28iMkjoOEtuBSpGgdLhmu+BQQ3GQ0ov2benbWyG/
aijevJ1xdek6l+GVgRmmyVlD+ogMy8T8BL54ixF7pDzLYxI3qfATJu3W15DE/VXGxckFV5s2HbHc
OGGKFokthbQkJkxQUJCcEW2nxpw+agDkltdEgbI4X1IGx9sHshRXxIYcxq5tAcR46zhjSWS9t8Xw
WqT1Z8wfOcVhh8f/NiZaxsceOpXr4PowkUdj0b9XkctJrxfkVQDzxr5mgfXoCOWYH8/tg9MxQi0B
5jTJVGLkSI/mYL002ZnTGYA/jzgX7phw589Tt3en2dsMlonglTo7UcwQuda1YeRtE72VHtUgvxQE
wZVuvy28ZafCMT7zhOHNKnfUkDgclnNARlP1ag8hWpoi7s60SjQTNeLRPlP8MK3vt4fEE+ADi3KP
jWncUEaARwB7HY0CuC/ghsf+dw2A6zAJbFOWWj58U+ldDo3CK2K9M+CWb1o9vZYwIfFsbqkeWq9Z
MIqUSm61a9wpWMoBFFq8Zf1wdsck4cVPkr3Ks3BnC3R7o9cHh+0xzOuLwy/4PAy7ubPxbrWgypTL
HIFfrpzVaGE0OEkTn2U8Dc+5QXu6CU6KoD2xtJQUhqktSJsUdcVk5NAIc/Jqqt/6bh5Ip213uPNV
YBQtwnvHxLpQwy6Oam4tirxByg3tzW1+z8Z8niN9Xfil8RCW43trKCeo5YDFrZX9Y1atgHXfu3IW
f+PzNTyy3dlewvIQzgfPUrg8QwyB0yoipF3/y3OmE8siyikQtT2+pActxq/1826xuWBf0kEouUej
gW6NhCrqSdhPhdfle/oSrhWtG1t79m0KSfAuRdSvEpUBDNgJtQkr+VJBwiAeAkskEmMKAxiueCc9
BK4ttRPXulivJg0pogE3IXbUWYDF4NNczWZgZd7WSnHh0oWsf0mS46olF6NerXZhAJ3id27rNmha
6d3MglD2tP5gnekH9jyUJ2OBSpOXzsfSjvvSLpdDPJrfYCkw8Ll4g70RWlcOqFFA1/I862Am0Rb0
jN4k1vgCrcU6z9aUbTyr/Sa5xpyStEuYOD9p2987aj7qNf1SE41av1A5/cLNg1FaP8kC5AG3EZ9N
ilTUUCMBp59pSj13tRhIOZKpnBddTHpON2L1QmOEu59g/m5Jj/qUaHGFNcrhabYpYTEXo9mrGX+1
4nkdpnNfF+G1xYnME2BbsjFyD4NfkOIYwVNQfEHQDwp4xcAPK8DjHE1vmpeLdridnG38s251xd9M
k8to8eaFjJSnEX6pFXMmynqaetTHyNqzlZwOcBCo3DgX3tjuFs987rQagn5MAJ9YAzOoKmffc2Xg
pmN8KHJxtzBQN6hxFXZDB6PQgVdb117h0UgYO/BTL7LzPOhzPkKJqkKWKBgFjJWPw8LF1l03yKL3
dwkrU1oge/jJhzAWihjiNMZbfXQK8zP3wokcKftw3lacENSHUzKgHuusWPd/6kjM6QyG/sq1pulI
GQtG1Lk5ybHg05wEWsm9ZSFxiJHKgiKaRLAURpCW03TtGtVVYxwXTTFYWLuUJCwT/2fNeq9sdnqv
YNRCCzz1Lugzm+mKv/mOzyJLbI1ljaOVDfNlOnRFD52yA4ZHRH+Tk5TCG6Ko7O2ThzbnXqiNzyG0
RzRC0iZzgb7rlJivbN3dkX/1WfBcXvzmJx2U96BqZpSgcaxtieXfpgj8njMeIiLODzDFfJRiCDTZ
Fbfh+JRUFUdxOX7FyXKXK0GHMRDIefJeCWaXB7MEwF6Pj4Qu8ElXFCxH+atdL+VrYuhHuzzImCYi
PqX0dZ1NPdN46dKRKvrfwqHaVxVnEMZvjQfNS6dyixh3A+oP5olnsIG7Uu+yUm4iiJz0+zWk9SQu
aguHl8uU8qDccwUWEug9YOOy2o4ufwq3I/yrUh7rPMHKx1Zph++uDbhOWJDWuPrsZhNIMxJxsmli
KwUGOchgJG0faNhXmTtnF4/wDec252RGET6wmncUl0dNs/uBw2hxqEpmdVHofXQVUooQJsWXAvRS
JWx7Xzt+hT85iq/shKqsqBjdo7vgwVQQchwfYtXCyvrQ1M5DRz06zQq8Qq6mlgYZN7qW43LBmubd
G3RxFae6AX9kz6v4WYH0c8b7WKBr5Epdprpnky1MWiWW+UhP1W/qR3giy1+ea3z7GM1p5qhZiqoP
oRtIXV1525k5Q7xwvmri8lM1LuYQ079rMbMel6n58HAJ7IXtYGIf5qfeMTKUV5pyFnPXD8NybhLj
SHDqvBSI/k1D2xKnknvho+5lUOCqemZfGht2wvQGNO+jRu2yVewQshbcvEZnPi8cwcladCefafSm
HqLoyI6WKPtrvS4OaIONvaX2YbxHgDG5JA3caESIAVwAFK978HBSfjWlkd+4Yp3HwvbqF3VJ80Rt
x4TYTTICYIotwIUrAYrmHHPnaRpVMR9tGuGzCjNbIvhJh5y6isxuqyJwUTNYWf48NQiktDbDmN21
FYYrnzLjGPJcEIoJa2K+PLc8RpE2cQeb5gspz3wbgolNRjangUszzhA60BZsvr7SZ3CqATh8Kp/z
8L3F8oBLhyGRoz9n7NB7gwyCO5aa6x9NQ8AHOBHk/H90yGNP6hlTEyhDvcRb1H2HjFsA9+Mn7vlL
0ovUNKCrpuIc4/WbXpeawIADSRXsZxxxrUsU3Ubz3B3adjwPnOTO8y/sfbiQE0b5uZpeB3PEYntv
5Sx7rb01J98HLmXU3Ju3iYjURlZibXGHZYEH8hTK/uIok++CV90ZhnA/WAnFV6XbXgHYpruAPzaC
ztTsM0G9Oi9Th+fCWsK3xqbgoR9cBAMWiqFpB+QDVvG+Xrmr8WnCVEcD24Nnxq8JtBwQ6Wpft0BH
q6nHHU75ApdJ0AKwhqY1w5KeXW9UG214vycDslo/5stmKXkS6vyL1hdNArGBrNr2p7nlQW9zj7Io
cWHnfo4IY280O6pumUpPHdSccSQkmfHiQCzDmoGBntA/ge6KDkHcxxGbZ5v97to4Bbhxmh2aZWjL
sPpbmrYyo9wghUwHZ4WhS8MgpRAtJFPz9DK09m3VQMT1EvNXWwxPbQICRsSKM9Xg/hgeS4lPXGNH
Av0XzgqCGpW5d53pPObRHT3xw0Ra2S39GIcCxkFNaInEm5/P6bEeTckjfcll3l38Sr1nxUPnfxOL
iNtuPLndwIqXcNOAcgiKulq+UgpBTjmNv2QsehietgNQdNCnwXz2tfzqPPmDW+pgwR7EH5/92Nks
D6lke44Je3UcjVgNpqBuxyuvNvcA8pa9j73RNCZgryj/Y+8/8XIvOOmJFgiv6bZaEca3kmlXhSkA
/kmCP17SW09NmAKih5EssO/01xaAgFIbX7Mt3qThPQ3Ogse7FWvpHaY5LBfnNonwr/S/Z7P48C0y
LXyU0l7wya7fab64q0SaHLxo2zjWXVUb2zo29lbXXuYB3dU16DJI/B9u0gm8ysgNyjChnREqqj3U
j3wuf8jJxxsz0XpreJTEUEmDRYMpVZggYZrubwCeeBSz17zlHdazvCGjtC8jC625Xc+mbNaS4T50
bwJ64fy7K9L3BlCsV7lPeAtDbqB0e7vxiXNivdfjOgRPOS0ZEu4jA5bdctPV/KwZNSE7wIO38Zwf
84QlGOfTisiOiauPMfUDgc6JYJJiePa9hDo6TAcbWZAej/14N436y40WXOwQhzkHvctOkmSxGrI/
0KDnyNm33YDzVpjGLjWumsF1r9DDKiRHviqetdG8t7Z3F/UlEZS0DlIJ9sPqFXBb8IBduVo5SCLu
M/t3TmUE7qjhyjbdO12Z1fVcsiZE/lpKs8l0bt821heNRE+TYWV7ipF2bj9jNqtpPqo6hBasay5L
QlkICm3j4anbmcVybnNuRTIydvB+MYeiv9i0sQVRm55Gyk0DyyNW4jVPS150dO3ocg8r8S531Tvb
7jfoPZBend0FoxPd1ujrm4pCORAJQ0gvcb4pTjGZqYl+9KAxjCuOXVA/gdENkcz3SnenKYKpawaG
G4ogNfOXgdHpxhiWDwZMG11IcYUedTBwc8ta+YfKgWaQ+5qkbFifMybmuzpKL8pp+nM/2gapjILg
d/8e2+2M93QhqiB5/5WEYD1ZBPLi8G6YD/ZSD48tJi+ybHaBnlCB+cwAz2aMzmAnclIKxRgwTNsY
ll1xJYh+Jrb/pKCNC2dC3A3QH/FB5x7XA7tdTjF7/jbOVpMwqExsaO1DM4V3oRjCnYLQs2mc6gfb
pzikn01uLWdkv6qXWzMbaNYRc7mxmsq/ilimSoM2okVf+fnwpmYbPK2hWHPpm6QkN2166iJZ7BWs
0Cy9uD1J2TgL11iy/EUJarsZIV8FbKYqmMfxpzfUO+UDD7FJYM0aHkv01i26jkiW14K+y6yGHWhT
m4JTI+db8h78sDnY0h/vVm2IsbcEquhNBwH//hrsf74dzU5tscYSH6M5dbaYDc983GrHI3SWz7jG
p2bHQtduat+AlZ9HT7lBxhwJPqIHxHyMPQ/VkhN66CXhHwwuLpuMP43UEsceZkkyvsay3lZ9ne+R
wHXwxq0fIi2UrD+eK9FlxGAzyNGmdIMoZ0qoZrh9tFDiP2MuSfkQu8tAN7ukTQo/1GUgkXsbZVy2
7d52CPmDSCsWswIMVNbc6RT9miEGxVwZRDWsAZKGaVk7vQqElj3u2jFK9oDUmCPXu64O831tOuHe
n+jRrUC5O2H3sNQxzSjJxWr6Eo2GTm9BAy2c72QLYfZOSN2xcI7cM1NYlmPGUSeqX7yw+V3E7iuT
wf00j86mi7mjz1VxZJRwreBqbKzE5sOu7WtIgEnr/UL+YWTQPAxhuRElTO6GgnK0v/jNRVDDCbQ8
JKLl5rgedrxbzioJBzp7H4/iHSsrh4LSAkeyZrwWoiIR4HXSQJKq7HtuuNflIrMn0sCIwRx3Ri3Z
LtXPNPk1pEPvFx2t+I2VXCmlyWYxi00F8bxtSZhg8N8ag8eJ09wvzMxLcR3hTL4l83FFFJp3TxfR
peicmxBRtO5FdexT9ZOBwqUPAhUevBF3MuN1ibp96OCU4pqK+6H9VSzeuw2fpZ41GI8G64Kh35rB
31t+Afl59NiORdNzO1TnqXS/iawMm7rFv6+JTe6T5FnVC+ezAaB6WiF1xGcUT8AHzghCdlkJ4Ut3
XkTT7Rb2443txFAXTZTtcawhtFcjii0rD2gKRrUl7ch2SVGJbwVGDoNkyvUlgryUVardjgNHlT+o
G8PE92aT0gY98ygimgrq+Jfo1dVa0LPxMdyAP8NPwAjauxiznH+Zbk/GIf1qAKY+msoYNkM5EgFC
Pcoi393y3iJ/pZgCCZl9IqANBDAVe0aYp82VtomThwC9t7JMs4Ma1UsCv4rEEnufx5JWLu8wKYjI
z+Nt1NRWkInhxSUrxE47JWwcfORlRAoFOE8XmMZA5VPCRADnZJPX42G04pcuLXi8idg8AAR97sqW
RIsZK1jCOMzM5Ln2JZEa1fJsCJiPc+FV+5kFUawNIK1PcaCDt5HNq7/4w/DawkHBr1UMO2tJsXeM
xuucTPRB9XhtwG3tSyMmdEwk8brGuVtJR28BxBZHNUGkwx+J/mIgodvRQJTccRl1JR9VaRxHO/9e
Ouj0PB3YSUNjS1bxvajEFumL0pdO7BPY8jWx/UMjwv46v8H4BTO46fR9CO59l0ehcZ1HPXE0XpIU
y0iQyRH6PjIW/ukFAnMuX1o97menue6W8BQX1XeGoZ6LGc8VBEOKSVthcnPp5A6kTXJS6U2ooPUZ
zeiey7ZH6YH3kccNMPQBLx7ZTaLUH8qc7Nt6TJCAPqYqHPckkj6dVLJ0aQMCNunDrsEXkTWZCNp2
IqLidkeXpoSMG5aNWlOLdYYk5h+0G2MzOtUZLgrZ0xRd2DRp/lY5GnMiBnfvWsYR8aS5HnT/CJzr
WisODpIIdIBe/sJ4/ndWlzYOsEpi20NgaTyY8U3GOSWb6ps6ZM2d3OwlzOdHCUMN8DgSozuyBoFa
UExt7mtb36qamnc+jhs/rLhiViWE2LsqubVNDPi1JTiCYdrM8mOrdbidi0XgbFG8XezBZSxJ09Xh
mzZQ4g0dlkGli4Y8bGDThMx169lPREdnqf1FzmPeyJSM/SABIXnpsh2oo2VxP8VDWByaVD5ZxewG
xbS8SvykQfODw+UhdpqbsigqlkYHq12mPsf6K12FP2ooCJdAxTXLB6Vd9P7yxsSz1VhXFhZl0nTf
2u32ZV8x/xnCN1HZoPkVo0+ZEKB3R8g3sn4a/HwkMjv0AVNsWG6oJ36kXzrX2RFkvHbfuIBY5rEN
ve9BoCpwUZ7LBwwVvxu34rAe7k1/OvnufFIulNE4BPLV2r9lAY2cpG+/k4TiSO8WH8lg/+KRnueK
F5aKJOnc9KYYdomuPkLP77dt5d2IGnePseXzfjP0yyeZ921tpjdVKQZiJ+NPvhDamt27aSnvOpea
rRro7EZSjO0ZkbgZFddlpjOYlON9ruvkmDmtcReuP2TvDQcJLA7uqO+wGtXLiwrPk65XLKJ2kLCZ
ek+1OZ+jrH/TdbNdUp2ee0ijM1Ll9cA3ejCL9MQA8TQXKr62ve4NdnV+jrlidOPs7w2i69ue2RA3
+6Tag5ak/JT4tF1F3VFDD7VIciGN8CqZ6GWXtvVKHNWRjeQfEidcYaiSBMdWdR01O4bqztjuquAP
f2fXNAbq12McUReOn3bfyOYpVfGOqgv7xplNOknsZAUj1RyNrazDV+vy4IcD4Cz7muOqiwFdGocF
Ux8HotgxcXZ6AG9nmthzeW+bnI0hrg6nxh/uRle/LbAkezfFSNgBBVuBGCT3533nHDVVfNQOCq5U
4BHoSiWs7VEMbzkjg/roxp4WgHrGsoulYNLnSEgXJlfPlraZkjzNVZXi5okiNZzpXAdU2XHaQj84
1pXpBmbMNt+5D5Ug6dyLXuyiiKG3n/bnVPbPZhyeOUxBXjToe+0mz9hCRjwWWhnYGCgFaqc4w1w9
XDA+zCxGfJ5mtoYLh8FqM2Hr2uamDNKRJxwnoUHyJ8SonFrPAwVvdQXimwNstPUtLpDNRCeRZ1HF
aoH063GP5SZD14b2t6Dysl3BvZpbDHZoYv9pAI8xuvEHVv3JMvYVrr/EJGFOOwVDllZEO+F6Ifkx
83NyymonS2akjO3VkYfiKHODLc8Ir0PDis4GCwmn7KM9FwKKIpyJhbYUguPhphuaF3qKH+Okf1oA
kVJbEX8mr01BMERLTyPWTkTMTO7cefZp4zrfqZpAnR9bb6Td8Fc3u9DEhLEGjihNppFQGD9ZZRL8
bpOZD/mX5fivzAsoRTKW96Hzop2S7rCZa0K05E0hVexhaBAk1869PfUHOYD3sHpMndU47ZIkat7d
lOPgkEvBOHP8moufqsm+3Xx6Fmzqi61puwo/as4XS8ao0W2gBegh3XPcbCkE6R4ov+AxEGl6Ygb0
Urj1h7MUxVl2xbfr6nM1gFK2Bos2JUNS4WPy01B+8xxiPGexRYVNmldkGW65Mnoh9/+SOerJIEAA
/U+4m3CaTqolmGJFaUzc3lYbrCrRyUwNNnS8cD3Y/9vS6nnP2L5CIT8HT51p6Pn27bXHp7e3Rtx5
R0oGkH6IydAOtLVXuX/mdSunfAf8xN5wa9n6mZNyEbLN4+KYDFsXMjeY2ogcQ2rwQFs02uIRXNwn
JwO0IheV7gQZtJmumjXpuLPjibkINmKG2oQM0/RQzYzLiU3SeUmfCbguAkpVeOLY7B150d+15CNq
pILprM9Y1GYIP1L12qyhXWl9jYz0z2lB7nuafwy/+axQbDftWgKhI1NcjyPR5GT4LirrvQk5W5ar
5urbkDtQxiTNBugvn0MZ3iMUXcOTLQ7wbtDqGPzXIaKaBSVuGYJU5MlRmREDOj8kvJZ1cDH5zaGb
fkEtm7aFSn5Hii7lSZQYme10E5tlfvXHvzh35fjsW+jJKwauCgukXSIRl7SPv62Y+c3S1ikXJRtU
cDK8W050ElZKJaOPLzER3z4oo70ZgrV3Bn6jrVfEESw96IhMZc0RHZ05Wb8bIePQcm2dwveEw/JV
U5SMzMMPTjOb2dPhJaqcD3OQG9WEjzHV5GxzEyeT6KamxwoI2nZ0speUOnG6+4a3xlX7RaMv6fll
UAVuUW98LC07vSdJteX2cweYbXkY6+omLOiHsfPG2OfSe7B1xZ5jAW0HEAnNSEWfnutA3hnbCP21
ibdLQ3ChoZBrS0DYRBlWN47W0cUf+UMZEkCVucmdFaFO65XH4dvVsks8LA9tk10sI3vFVZSep4ZY
P5R8hvOKy5i/ZNkmxYW6nVsfBlMrky337qN28ns6XhE7Xfk1Di6KaREN+35MyYydEdina9ARG2b7
LHQNvQEJEbO24FXTA9chd4Z7hAUiXAjCuOAUElgzjcA4T272lYAjm4ltPlK9wQSeM9apoW8H8s4+
dUpKypgnBYXlFhsKXS3kk+j4QWsBjY7FqzHdV+jFOqR0NS7mr9BER4KStqlwk+6GpvidzsYNRM1r
s42HnRZxTpHOcqfLhFZ5BY9kYeY6zMg7YnCCGIQvH/L8vc2oVfCqcE+7930jS7rYpLkrWkPTzIkW
wzPKJ9ocyekN0UeawPmyrYemkFS0UmmDME03wkKAnt6r9gjPQ7866yg/g6Dsm5HgFDxll5kwSDQ3
d1xPf0DiJwefRvQNOjcSVWHA+FviV6/rrf1YLpdiGjzcZFDqLMxaii6TkjWN9+9FN7TWDJjsSH1P
n4Xk0jiq/B0PnDyGS/UMmxt6W3ufNUNyGGwTK6tXfsC1gFUg5o/FI4CQhjNdR8AcEgqpyTScEyvt
GIIjGAfGeq2nduGo9PjOSCXbD32JZucvtIM2gWlNy0bVjExjQib4WYtjWkMiS3rzZZi976nt7TNM
aWs3bmlW4WeDLrktAMEEdmGfnDaNr7tqebOhB20GQP9nPWL0rcrE2Gr9ZK8KclJeUcKNy6KdV8YS
K0jWlIxKGypzKha6lmlZiMyg0KfXtiARJ+9c0hB4nXdqhkKcGS78fMIlZo6fJ05vO5+7Z6+dH8cS
10be4zJq8ysiw9zRHPOiKZtN6SCDg+lt/SbfNqK/73zN+5vPxyHs8W6tY/T/qpyC/LzPeKlvsOUY
tv8FvZF9cHxkvIvPyX2NM4/eQY16NxoVMKV9o+RTCtFiiRbUc83DPq0D1Kx9MxrsFv81gMxOFxc9
KHJxcUyQ0TX3WR5zQIAc/9IRLd0wo7cBCccZGSq5RvLZmekj8PA7y1Pzxvd4LwnPn1VOpzG0rGBg
qk6eWnHrielVtSb4mnl/zso3MwNz8v99wiWZ4/lprr//9pff1VD27fzwHSVVidH3jy+dvv72F0uK
f+cTfqrK6M8+4fX3/49P2BBK/pXSHZ4313RtHHh86X+MwnzJ+avr2dJxXTp3+Ap24L87hQ3h/NVx
pYmzmKM7/+HhIv67VdiwxF8Z4pgej5+HCdkS4n/lFeYb+AenMGZ8W0lHSKzKHj+o6/2TH9/Mq9Jt
YIU8161h0oGhm1eTUYqJRpQwYBj5lYNrDFhvuuSqtob6FeRj4FYyZkxrefcmY7F63lmObTwCKnsE
JrdceXant2hZ9V0/JdF/CHSuMaz/623mO3alMHFQ4y/1lU0lKF//hzwnfsrSappoeAaF0pyoNFnF
QwDhTTeCw9BtfxQKj1TsV9HlH97Yvxvl/085FOgAZd/97S/i//VXCyl8AgzSc/8lWVlyK+7mNNbP
DodvglJ5e13iwtunM7cC0nrmZaytN0J6D5k2+12aknSSYcrouWP7nrGHbmWkSQRkmvx4U/xkTepe
jfn1f/g+Mab/+SXyhOLZUsImNYhRfX3T/+ElKpbRXuMc1QuhkuV6taHe4Kch8hnT8lj1NAuJilMZ
EjuZGFrbC5fcmp0xoZx66gKicffvv6HV2v5P35DvKp5yxT+rYf6fksq8aLkzZxIQQlu5j05kWReL
krtUyO7QuSG3y5yXhWTtinWqbibk+Sd6lYnLdrpEI7eiS8wK3DXqtx219Ij7HHU7dsMbppZYjZLx
XDayPgDPS/73L6bvmzafEQ9vlGOK9cX+hxcTn1/LayOmFxuxLuiRshAbY3rOStvbFZSChKWOnxZZ
XFropK9zKrFmW/PF5zzo09/5H4Kuzr+8luRmJJ9ahbvcd23P/vP3E2sRLpzuh5cKTfrMhI4QYK4A
X+btb11b9q4Jww+t6SzrZE9c3quHYGqJ7oa+VVyR+dk5idcHFkG6l6JQ2ModEI618H4ZthldeXGm
IRF7NNSRmTsMeM4fjJCiloL9bpdmSQ2gwFJ3WEfRPx3DP0DIFUxBTaYXja9pafYSZJTutWk42LtZ
+tRQk3uHde/iT236iwnAXU+x+gkg+aFZYEv2TrfcRZW6j7C5vc8tMwnRId5j67seBrGH2N9emSSv
/sNjKf8ck2Ap4aVk+SNfq2D+kf/880vphdqyEJsADOFvfss43omkOHgSFT8lr4fT3P6Nz5QJypLR
bWzRptzh8zwkBqVUTHan2zhkR88z5TJ/aZZ97dq3kr5xemibax3CFXEiubwJb/iAZ5zdV6j3zI8c
iKNh/VgThudYx2E3boRzmQr/6t9/7v5lvfJN4UjXEjwnBFr/+dElZp3kaRiZL5xdsaP4TnqT1PZw
ZcQUsMzQmG8MzGfRYKf/IeYlrHUV/tMq7VsOJn5iXoS8bNIaf35px9FuTVQiaPaOe3ab7CXLUv/G
pq5123K1yJ3ysoAxHcQMbb3SZZAqhTXSJvRodG55IcvdbjMO+Bt7lHtRy+UOLp1iisnYAYx1shNW
OwaC2slgWjhWoiagrc72iAGfg/G4IoFGa4ZG20/6rmiRgj0mybuuV5CJOcBuyP4l10Ne3hth/THT
8HkZF/HG5nyDG3BN0OLcMzPv08FSesv9DU4IYg9RO42lx13SBwdQesNdalW7d3G9OqtIxXQJ/ki0
7q2XJ/6ekJ0FCD7oh6g9L8Te2wgolj9F9kmaxqmOa++gHeqjuAfBmxT2Piu9c053ztaucR/V5jUj
8mmfZ5ONyKOfjJqGHkmNVt3Y2BlamR+y0F+n3jo/tZT0BTxtD2ie3Y5aDidIMvwicTH0x9Buy21o
97BVC8qkMyzOWz99k7ka7wwPQ3+EsK0a9Pne5FXMaZRJmIsFtCR0R8IQNB2ApbrS679odzc3TrE8
ukLis4YkbPB9n9CyzUeZ+9fsP+ObE5dvSZypQzTSP48cxxjWXM5YfYaH3ldbb7DqG8MDTWjIrd3l
KKlu/yEmPmGNVXTPnHqD/L/ZO48dy5VzS79KvwAFejKmm+T26X1NiLT0nkH39PdjnUZfVZa6CrfH
DU2OIBzldoz4zVrfQl8Qibnb//nJ0NZT8tffJxcSiARb13UOUeNbFdEPCWW9MmSPrpEAM8zj/lwP
DvMuLQwKqOLMCevcj2gYX2cLZqMTJ/VVYhWdP8KWPtDbWsSmTZs/vyzj9ydW55kFeMIzg6n0+80t
6rRZ5rYTjwUmQL6d7Jm67SHBMHXIlOo1H+FaK1N0JTvLZaA8ukfS+m5Fb6k7J0zlOZl6cI9W1EI5
Zs4lC9KUAJStemscGPA895J1kT/MyKEV2Uhf/ZnBWGkPvXHTyRyLTqwSyBYWlY9fkphU0kkiJXzp
G50w0kXdMWdR7hR3Ommr4AiFo/mXs+NXh+h6KPPNcM9aDosJ2/1+vw1liSwnrLLHflj5VzMhmnuT
vNG72OyODWr4qz9/5hTMv/0UqClV01Ud2mfHXLkA/3bBy5V03Sxm+gjG49MiguGogxBSMrR1o3nb
dA7LwcpmTF6O810pVrZfb/zlizfX8/Db79ElPMzA/6dCdPlZQf3bi5h6df2tjSlffAgXsctvRBdD
++tJpxldeUTPj793Sd+AAbW3PWNFlW1rEjbZlUl6jz6pLN1kcbDH2TyhdWbWAQZ7U6pat+9CMw5S
HUCpywlHmpRynTosaFIb/jEZkOGAAbpGsnheRh2LSzYfQmSVRHBXT/Ak0c0sEkIiVQD4AaPek6g9
71oDVSTJlhiUsUsXmj58zhNJEY6Sv4SRcVwSM/rnOvv/TtW/dKCaQ+Hyf3eqXsrP4fV/ea/55wcD
lNd/711//pv/27Nqu/+ihsV27dCN0lfyM/+nFcUs+i9UnrpqrU+bY1v/7VlVNPEvi1NIAOBSMSUZ
OgfW/+lE9X/Zwubf0yCUrI2Y8T/qRH8txlbrqw6shvoaBIelMbT49TEUhFaZfTIm92k0nCdw+N7M
MMOL6nLye9HcFnG8SQZLuciq1RpaLWukRwQDbSDvQg/d2jcs4y6Orc8otICMDS3B1MzNWYlGYter
1l8ag29YqvUFC45oGnuacdOlgf71BRMqqLUzvLH72YF0umguCjyYmYQOwmGNEpSSkxaUJNKT0Kru
WiUZffIxiUDVAMkqM1FUsWrcIvfIjoQK7GRs8A+aXe3iUvhOYq8LybL31NJhCeB0TyHZ43MvHowI
R4AkSmQ3Ns1Nv8NIO/tFamAftF0Dpx+WHGQrnNRdcWyVVYQA5jqIINR5naRgt7G7IQ8Wt9OaVPNv
P73rf06sX3rk9bT874Ps56fiIoWyNMKaOcu+W4/1XJG86qK8j8VDW037WfZPo8jPM7QPNrQtKsdW
KhDfDf6pCbcEkJoH0VcfekbcoUVKqpLrR1UbqkeahMcWhh5Nlyn+0subvxaovE5DVU16KI0Bi2X9
1pImFdM3STDLfb6IY6K2IC/gExeL2BtRdQ7TpGLgJ+C16eYRB2q/DQ0E5RVLQA8WcDTd2INS7uZG
7VEaAQ2Tsn4Z0X12faMdiKClZJjQJUoneTbq4cuxxU3cYFA11dfewIRm6fMHnRqzfLb54KYs6+Bi
5nPjIkbBWzINRf05CfwM6QydD80KoZjPMq8I7SthnYWaTlyp1zb8+mU5YzwciQL4y5f56yDhnw/J
stYCXsXdaBrrXf1vt1LWODlfFilZlIbGfuI08BZ7EoexcRCR6mhJUhIMEYyKpP5yADChvc6+WgmS
WNZ99JfW9xvZ6ufLWdtwsGe2Y2v047++HPyqYtJyiUi0KF4NPqldAxoWhS+qTWbJCwDtxDywdEOM
Qpx43EGeTksX/t1C2syCexB2c6B0eR6YKmKQWukUryZadqPYM32EZLC+BpatA5MY7faxFdFtmX5k
hW4SSLs8ZCzBEwQltwPKBEznMS0BDqylHdW/9Kbar2XQP+/V4TBUmTfRmerfLPxoR3K9KOL2vqMc
ouN5BPb0GkWgr+W25JnhSy8ahFCIUHFgRvZFiQN8tvIxqIaaIjF2gqWTX3/+Qej/4QehOUyXKJrt
lS3w7RtYTMKRdGVu71WFGrlvpU+SUyAH5jk9Cn3dzC7BWj90+bxT8rDaiPQqd9pHdeIp6REQ6s+x
hEUUUc9BVII5mRI4g981MgOSzWHfjiRDWtpfPsxfi6v1s7QEHARBr4/lwNG/jUxk0sjadXrnfhxg
xKrK2sKzcIaUz8/4z5/QrwX8P3+KvQcYMsF04bcnRse/Ukegle5X/zYDgx9jTfmdVu4Dd/P11Jjv
hTD0vxy6v59lFjenjVSWCxx+xLebSBuQpBI067BYST7kKG7sEIV/8TEngC8Tsbz8+T3+/tO0hGWq
pqm7OK3070f8PDJ9q8TEe2xbla56I9Nzv1rcMI789QjSv98nfHeW5dCnOYaha+q35wDxr6xNe3Du
CSekR7UB1GfQPxFfpbBh9Ji1SBVBlsKcnGrEK4rLzHy1J+cvt/1/es+slN311QgB+vbXowdoSyIJ
QCYLgAdjk2QjommQDcS/3WWd+pc/ho3sP7xrYek4Ovm18kF/f9d2aZt9mYh7NQfZ7+iS4UTeW35a
MfwEQIyEnRjvZJhNdBLtiE4icbcQfu4HnstDk7FHXwdYKvL9JK7NC7cKLEa+SZg9xE58HjRH80tV
FAeZL++inrsDDs5jgknTtePKsyel27fQaDG4GFusYNgwyG/E/YosZ9TKxcstJL0xVswZ6QHVR2Iy
lJB7B9hBZ1QmhqbKywnbwlr1g4nH1iBmZrUho1QpE9VPJx3IE2QDnU31VUNsnTfaJwfHIO7qWd3k
RrU34l5QDIz3pmgMP2oyYiJr91SrperbvX3DimTc9mLSmYJwC1d4yvD2wA9mgqEm2nOEvGVZwit4
Rt3empJrOs/Cv+/sJHlRo+pRxHg83AXlb0kGaV6Z5M1Vp7znOsu7Ct0qjKRkGTdZP4I2dw+ZNDCS
aTkeBHINktZkgl4stNaJHUzXGOXFOYm6LysTatAkGZs5rZz3szEY+NBMg+IVd0bmkGNsxSY0SNIz
iKgLWJF0uxhIbmiywpyqIzVQvYXudF0ZLnq2GocrNOt+T+rEY+3CQAofOyWqL0qRHiVMtBu7I/qN
Kd4+dJ1hp5jKA0Vnc5XQKMYg2DaplEQPwHzcpBlqDCo3Zio5BXZLLsNWjLa7wdDpbPPqPSd7wJtn
l5Gki4OS4ZanIFvf//kA+bZIWU9JojRchhyUiWut+K3Wj2SLnKzo04dOh4lpowfeMBpGrQr9Dif5
XvDKmO83KADnNg2cjMhBl8q/zUFbLxFoBNObIwKFlBRPdIT7FleeuP7zq/z5kP1SyvIqOXCMdUzM
7fEdCBinRAyObZM+SJ0sOy0c32wz3eUl4uapapKgZ9XLXuVm4a72SJGwtwb2Ycdh7Bs6CoJSRcGV
Uh91MZIRMAJwQOT7EdV7RUbx/8tHyl7M1eF76RxT6wH2S6mmMlCxZfpgdbGPCjQo1dhbluRadDka
cry3qdF8iKF4YVo8e0k+b/EyrpMYlsekUGad7pVStrBRmgemPn/5LH8vHPgsXVunAbVYW37/LKO8
Wkr23+lDryVfdq3ZgdLIlkXDAIqTyLGulG8zic1er4anlohueBwOsD+INBaq8pqgiDEegymBolPG
Cqhz3F44Ntb1uesmPiKweMNCzNc7DNh/fvHm74c/02yVnymVJ5eetb65f/tsx1xUMedj+2BoVA2T
GlGMM2gF20eYqsHgOOpQrGIwttiXnERUtXtc8QIBkrkb5Fj4piJ9ap53YRGPFsf48yVxOJtusF9M
PT+WKSKNjEl4566ex44RN3Re0N0C6LxWQrQJ+8zTuyn01Tr5IjWJGhXmRxoah8rWXvXnksgyL2e6
5APRxsVxJmPGwCZoPhCCaHj9jE0bAV06aG8uQIjdnz8gzdR/L7H4iGymCPQJBuupbz+/xSqwyVpW
+4BKI1xm8C+WjZ+R3AlJmibQChJ0jOoqB0VOVNWtu5ro04nIIh1nbTyQRLfCWpd+qA8ESeRRe1EZ
WkQMkHNkcu4ew6x5stK+3jChrU5FsucaEagmeCB1e/5Em5LLabkhihisWoyCEFUm4+WvCO81AUlG
dK4aJ4hqHaP3pDj3P/9bNJ/6XklWGTC+PMj/G2lZkDEruOSazuR5krgRK5Y82ykJEK90/F9R7/bS
Vmiv1XdcRRzcdr+cDd1ZlY8WgiO0pfsJ1vg6a4vKszEPw6V7j70QlgP65S0/jdOQWyFjgeK6BJh8
UCb9DbQKYUg1sb9an0IQNZqzOUoyfSJ5aFPst63ROMfChHUf9z500NNoZ5Ufs6rzXXfV7E7c0noJ
ir1yEP7Ieg6fC/I3PSdRnR3/jXCS0yS17rbUsM/WevM6RVNGzKgoPHvUn1isDmcpatYT7tRsZrSl
5wXxPWhkbIdaOqFpMdqY8PeSCERY8BundJVtqxf80hz0VGk7vGnxlEFu7XdtZkUbwvKgc0pwnmlm
f9Bx42UarLupxWtWsSfZ57mJBCsiNEUaX52rP8Ge1K7USd7JBEnVEFqE7WYK4nTNfVNV9hKE34LG
H2oFKSVGB5SkEPcxt+cDKiIbK72CSTZsOhfakfqCvMvPLInudpUbOkt/KuvhI4IFFcW6cVmRe7eJ
Mgs8iQW0oEnsGydv2hPuv4nfSXxLouol+n+xn3R4REybEt39EJT1Rgo0TLK3gCi/sW0d7SNJxkdl
gcKp6xNTVMSm+IT6o1yI02nsfq/q6ODZwd6nrvoRar0NPXSCHombeqPnuCZTOZ6QqvVXHVsyzTGz
IFPz6DYKOdrKcl0lVs+x+k6hgSo9gdveUhsmOm+VrufsSvjuqVLDUyRrbgeRkDDCWH5wU72NC06W
IsLTFF246U5qer4n/Q5kkZm/lHGBA6pcjunUR8jRSPZa4Qf5cltgBydjAp7vpBsPOgXpro2LmyQP
P61EpBC9SUlSuxX/goJu64qEofLcFox40nxXj/wPRT07OIm5k9I2gYKGZXhf6ePe4mlCBFknu0zV
P6cMN3LFxJjZCtFdi9o1O4nwiZWFTYbgwFcOo2H0gQcMqPKUaK8siLNTyodtBllnB+oBpHGK0Dbv
wrNaF5s+yYjqYc+3T4cuXDv/5xan+XG2P4tYzYOJZ8ZLJXcdZWogs1ZuSlDMm/l6QdeKpy42mCkA
JYgIHawVnm5rbij4c8U4zAw5WKOcYgfZdOwUV8BVL6KB7J/BwEw+oWuM6i7eLUur7WvTuKDn7bdq
tmj3lXJL4ijeGIJJA5E22mWDs/exzLvRBzW7BGpZ3Ll4t25mxSXYcnQOidKm+yrswDBUJANMOUSN
RBHu5aT3GHI/G4Ap90x335ChzsfOdCDuhXUwFoD5Z1RlyNhVf7AqRk0lSJakuC5iR7lWSSKP4hLT
NpwqLBFIhN2FdsKJzV2BHGCL/CIdtc+qmtIdNwnhV8QhoPivCBgYRR/Us9XBAGxBQ8XZe8yC6GJi
ozCSGLfP07Y5zIBUENDPWBq5MU4Ir6egcLRHHSLxgQxbfSfgHXhxVV5XpgOwNGz9JUv1k6sWV5oc
X+F+vFiCELKWKirNlr3r5HflZBO6CwT7WIAwQq1QnEDNi83YlLE31PbNaChfEzppD1YKy1AXirCs
2dvVdbgROBhtfOwETj5Edc9cC9NWLNPmcZjdZzFqysXIEsxVZbuPu+J9BK9wzG310i29sRviBzQQ
jmhaQlOIgAAJ/eDOCkQpLI/+WSwmGIbEJOBJXUofX8a1U+3T0bL2P7MGkPpCPSSYPjNiRIJjaLCV
GbsrCorHRe/hLFnoIRtOj+tlvYKGPZlI7nNhK7TWCLX9NVp2q7sMwgE766dBkfy7hGxyHdfsvm3b
k/2AbBUTwV5veiyjfOlTTixDMRiE8kolOphqe8ns8F2f2jgY27j2F0eQoTa06c4ojYYMiokZtjn9
WAiHuBib8doFlQOFL3EeVIJneuswGrF1V2q3EhPzXo/M/qwn8xMpAXQq9RgdMpy1fknsSNpPAH1k
itm1itWL1LGfRaVe5KqcHvEXeyJJgWK5hHf0KtcfT94TVIwfE7mZaM3bq7iPj06C7B1FUM2blgsS
NUffu9Ei/IKpX5TF1P81Xy+xJ3DBwtkzsDN6XQNXv2E9tbFZPm/bkHYwHQlhDEFF4XEjatV6imoY
Hgoy+n7SIXr07jsoIBS7zfCBqmHeimWasXb0yS7Nq+TAb5QcPpazgYVXM8IHOLCx4LuOhr3dkpqd
aXnhj5xRq7p79KUwOJ2rrzmGwpQAD2IRU6D3xg9jgJ+qKpgM6mAanpDGLsq4x1xleLgx+Q79yOUh
zwnxDRoY5JtEc+gwdABh7E56vymXM4N8Yj/Z43ls78TZIO+VWZxyX9aK7Q3DiM6C14TtYnjicI58
uOQ4b6UUQdszNXEnllKM3shg1c7OiKpVOgi43R5AIKq7nYjqwFovrUSN32DRgCBM7vAC2nzQPaHs
SeOXg4mTpkFTgQj2PExEHI9heCfGfpdMGY80jv5qTl9Hi1sC2cVdBUFkM9DdbqQ9N9iOeFQHev3F
LvczXZ9Lj4BRo2SlGN431QV5t6+mO+KsmWqmCRV/IDl0unW3IKkrVLFT6cwpQjAYwsJ5EQOZdL1+
u2jZg5D43RC53eUJfLkZg89u7punfIYdo2T32kAezYRGg54kR9lkK2TOKHtxb3XRErDt5GtVIorr
iE97zqOXOBn81sBhLSONOUZiDUfWKbRRmn7gsepOjlvtRNH9YPf20kwuRkcjvlIVolKkFr9V4Sst
gHWYSYgNSZZHK640uEblgzLK8bpMMvQ4HPWyI/tR4ywpBgCUvYVCo0mtOnBIH9ESJm3IEFC0DJWF
KyW8+HlMDR329qowjUNNhLU3Q0AoyISF2wP3jEicaNOOKeCviBQwjluNdD0wGTECfK0PPcA7lMyR
1qDLDmTJDD2EOsVeH+G2q6VeJfGhVWzF6bc9aM2jT5aE7ptVlQSOPXJ98/kCaTIOBBzy/92nPUL2
hADzn9t7Ncc10HVoR5BYICmfCjKD8IguFbdLaBotK7qkRneuHck0v6MAGf95YtUqmiD6tBvOZMRm
4WqtBI3ZZB/NLDvftkl91lpOgFDX2zPV20U99g3xbvFZk1FycHNV2QyuSVfklmjUoMWGWmPhs+Wy
U1t4hhgbiFk0+idzEVjQwvoNICv9U651W8FPF4Yu0nWQad0IyazvUJrbY1gGIi+/lr4zzrN8alwH
usXEixroPGDM7YqGtMjY9muKNm8osfNrzQLFDG/RI0PTjbGEnuv2mp/got4iF73WFiPd5tSF12WP
GR8UYSDW6b1bSeVkJuOL2TTOCcPFjxYleaBUOF3JLiy3jq6au6ZIhiCiPrek7C/GzNFx9nOA496L
PWuiAqsLusLcbieIHvmjvbYhUzNj4k6MICoKm03NuxXFKluP9AlP+/OkSpxrPASHWiXnlGUDZVnN
19XJNSMXZMqSULzlLT8oJ+VHPSsPcuWUkEqwHkZQXpr6qmR84i9mpZ94pw8xFwdbw/GIcSzIFlT4
8CMKTuguIMNsl8XrnI3TUVnaA5G12CR60yPA6Gz1+F5sWORpAo3SUbqvecHWDQoK41ADnT11gioT
j3YRv47EpxFPvSuTqoXyxRXuQCru8fFAWROdT8mFHTP+IAeQCEnBpcGC8HWqoH2E6U1i2RV4vI7g
5hpHVwpez4YXlDbA67I2ekTHe+dm97aM9S0XWbyzUNJCGCwKXCNm4pMwuJVNaePC5kNVChRc8Jcg
BjrZbcx4whvT7A3m+bvdYD1Rozt2hDSvkdwjZCXWVShUSJa+4dXttAzpF3ANZBmhROZBzg5LXEli
AEQr392RvkD1IWH1wvtjegd3gxTnZRzPodveL0TWWjH2koWEN5tIPj/pwrum7O5HUWHpd/n2YlI/
Nk3fkQAMNMTn4SX6pD4TGYUKr4K6kWvK/p9n2MlqGKgtDFkcCTJuqgNNqRF0Bci2xbqgPUl9vb8U
8/KWZNndGn822dLexZF6k43Mmnp2Mih5VdTaffQc99otfALweaIDjZeXnF458IKy7oBOkfeXzGF8
VRtgqngVYXFOG9KXTUV7yiPD2tmR+5A5YlktcQZltHUCREseIdg6Lq+Pll0I+A8Isoxh7vWUj0il
Fdo0Q3nRduFb1E5488ys9FGhPTKgJnCPRWpiKFixXaluRKPcm6GzL6T4IqHO3bSxi3WztymNY2dn
M2IOijgSZ7eirVCd3jo1EeEytWTWi8DBa/p16sdAWlGogn4Og2YX8zqU+8CVb8XIVFNR54WWLoXr
gFNuiyEK9/SZ4Fz8mMht4owLsdDuEpyEHqTh5lg7TxQcy06R99EY/4CDO3h0s9rOVLOXBCcjFC4T
+Ft+CfaPX98yX2dRbW7w1tAeMyPwGML3pybzslDXQHkp1tEOnXPdJkASE6Pfgfo2g9HWT6gx3/S8
/4G+YTpOCOpZuugn3r9+rglyZevKnQvOxSY/6qrtFwMYJCJ/lBBjIDSFIImBUmRNWx9ljgkN4+XG
qkV4ysgVx/L5lRgmSfFwfVn1ol1W6MVVjpesrOxtQ8NZh1xcTNLfMPadzIIERrclUZEUIjMx7+N6
+VT3Cplz1/NSMgrIxbPZonas4VByqibZIQXgmkaddRx18TQ7RqCJUKWu/7J1TMpDT59MFqNAtJTV
oMB0qpk2v0clfJ4d+ry6Y2radFUOZ2Ywgkmo9yZ+sb3qDndt3n1U7hTvcqI9pUC1aPXPtoUbEn0k
C8WwWCe9ILLwRPUCZnLRkgHo6MoPgrp9q40if0zdQ8hZCjuV1klVXrQeLAwZiZt4it7awn1OBg07
kvGu2OqFSZF2QigJ22bOqGh65NA9c59lmY+YvSUfChWwXrW1xxIN+YHNqCm16+006Eyoyd86qcuF
bQJNrw5TZqEti7nabaRk103SHBDY7+1oWC6XkCI9r7R93rVD0K9TljbXaOVxdvhCG85lRj/e0x5e
5s1Y+XNTwGgZMggvWuTzwdLpURQVEvvSWnKXkvy/SK67T1iYmvYUkSfYxeg/CCdVPHed4brtiiQv
cavLmMDFEbG8YsvSt/S2387h9DLFS76L2A755AOpXuxCgYBK4/hJXMFY7Ut6/uyltSeNThm3r9n7
jktZXRrU0Ckzlo0JJTjV9MUjkxKPhgKiydT6N8ZB64WHGX1Y8Glr1EtTbW0nlXt9UaG2lHoUuOjn
N0T4zsFU2TwmHcPDxBLTrd2D741TFt5wK4Nx0NpT4VzYazkUCeVZmzDb6RDUvXJI75gcmTurPXdF
PlyaVn40q/S+TVUDqGB4n2YQ5koHg00kseRNuLATA1w0KJNAVbrKUzUyda3YuQeqB+/MxRm6LGBw
2djEfmMQVGOgQoZ6CP/psmIZll4sOm2kqlNhFRU8p5HLwidNmOp33quqDUOpyl9qhjjzAGEmUrP1
LoFtXHXXYcerrtvopjIGfxDiM28Qv4ZWu8UrywxQMrBt6xBrb5ft4S0fbQ5eL23EqwkUGiUzl55o
aP8jviJpAioBSGVDbr+QmbwOm92s6odhsj87yUO+xPkpr92bWlV3WUnzDOTmBhCMDxvnMWyrfVTA
sE40lCQF6VOh5XiJIG775yGswGgwXUasT8xOCnDD8zVGOgYMa8AMVJKdotyWc+qFfXiq3efYANFV
IE9CktOkuxRnfQ/wLLX4SFDDGyFk0i5z6NjHAZB4BpYijzgMFvdGSyIiTtf04swOb7F0XeEcOOaE
UnlTp71DwEwDo9cTDIXzMWsGhzsgJ6RH/sCwzxWuxB4JLDhtAeoGujNm5xFSkMe9Cw9r6odrpMiN
x2Pgj4pBjDa4SDgAXASFTTK16aTtJbahr8KGItY1eR8o+kztwm2FNTpLqV3jTyyiuGTjkrxJg8Ru
u1WxHbsG382gX4BUjYMMSSvtHE7XJW1LMgIYHqrkx6OVIbJRGZnywEds9zQDrG+7eOsmSJry2jYO
Tld6Ajh/8PM9d2tl3HewNkjjGfisb9oJ5ANyVVzJI4ACC3gjCEaQJcYYyN5dQ35nOKBO6BxqiIOO
pYIkLlrcqWvJDhfxBHkoZBpHeDUy8Wif6zL5YaFnWcDArR88d81wzNTiYo7Hdm9QEPT4Q29ze3Rp
U9wtrcjM77V3z2OvBvYAKUoQ03ZI537aNIil0VuZ6KFH/kw804lVNduvaQTmGHUGlD6r8n/OTmBz
jj6Lu0uG88k98wTmyLY7HOqywpydZuVRxPMOQwr3ldRvkkz4WW6+u1P66STD6ildP/iFpqoDekWP
m2wMjAQrf8A4JP5isbwGgHucwtg82MpEEoTEu0wl6eQcx1FdqCc0jNNqXd0QF1bB/iVv0CJ5g0zy
vyy2EDn/pjMQGIlMAS8EHZwpvm22WgagWZ3MxQOxU+SDFFCBlb7YxAN/Flyo01rqxgaJ0ws+0Q5Z
Goka+5Qw3K2bwiKyGP9n8Wdq9IcMZ0bA/tPYiuF6aIgWcmZX0g+dMzKZN3O5Bn8rgTl3XDV5cjvo
5wRJ8WGS+NMRQN1lJrT12pGxPxSwCOw0PRaq603hknikW2ZBRMbjJmo4rDtIqh1RJQYHMYQq9xKa
BizbefCzzGD4YzylaUNH3VUXxAuA1BwrZQcMiIoehzILMPxF07LFl5yDANO1S6eL9oQnEa3bOVgT
xEff137cdZdpTVMeuS22kau5YSFSSHC2JS0YBDBv0ZtPLVE+nByONzySZNDh7+aMp+AGiZA+VV0a
8E1dV4HVah/Z9WAAMYmKh021sbGjBgpCa2ewXNIrxOOc4HarZo4Tjux9J9JXwPvF3sjgMxVsSx2M
xRi4efhBgk1eET5XmX4ypbzPS/BghuArS4w4YzsQnR3UMFlnUFgli8P8m7YSu902C/FQKwJOfTkk
90nFJdvB61ASmpY5/GqHdcllJJ+VgB5nFqgUCtt+UQit8JaGxI+E0m9xqimQvMatZTVZ4LTuiduL
DA8MzYXFvRNXDg8X5KoMmkM2g21EkHfJmIl2jCczxHW2RCoz21Q7OnSrnbs2vAUqvQY7Z5oAbmsg
DZRNfg+NUYcx+DyoZEfj2HB2usPcjzs0c20OD34Gy/ppDqKOeXGoARE/bSwH7Fd6i6um86HZEltD
E4utnA8pVpj9m5zYkYJzU7cDJ0oBHU0WDXyojAH3x30rmNfbo9WBozNPcyZf8BMRyRQkofwU4G8C
14UlE09gG+fSZZymE9UBQQBfXUgAsZul3BhmX23NbOw8CwcyM2gglyYCvqFciDkc0vehnpoLZ7B3
2D7e2yk8hxnz7Xzya5wrm7bvTmNm2ztnSlLPKLU9u4WBBSSCfSIuQato1Lxrrmlhgf6aUJjU1G6Y
2SkY0qZ+SaBJ6cZ8PS6Ev0jRvlgQd01Dv3Yb4wpAEyEFOvcuaytojTOtGJKVJY8aP6ymH+CM5k1l
cAHMSxW05VviNOcCOR9F+8yuMfxQ5zukfkDpHLzoLWUvWlbZhwS/2WDHmZBRQKnDIVYeJ1th1DBG
wjfkcASzBXJ0Zjs2a8YFyKSOXJWKO5CwELciAXJauve5qVgMJNEN1Hmok9McFCZhNdTjqRfNV4hB
TN7tMAW2yc6gnmuPIEDoECVX2dykn6bB99VYEiaQ7e7LdUdhMsSOSmbDiJaZa2l6uCE57Ha0eUyr
gcfUijssu+lXadamXxWugD78iqaB31YtnvOOmZDTQOICnaaSmXbNNbrVR+YeCg6ZgHH3cz9M73GW
R385prX/sFxHioKyUpgaatzvlpjYSFnN2Vb5UCXqa9y7JOW04aUyfi1F+0pgdweRlm8gX4Y97hnO
cfOuNCGZ//xeoOCdlrjd/nnlv+rdftXGCAP7KaJFE12+ZX+TVPa0nAJ6X/VAcMfCwpg8xiiOuYz1
5lCDrTOZMNrz4X/8R01Ds4SB2NHWcQr9qsMg+cFITVepHpY0Ap1gO+9itt57B+nhkO1L2C0DCOY/
/03tN0G7wftzVFQxqHF1/vPrH02Jfkg1bagfdMy8Rzkg+XIWcQrtvL5gIPds1g/gj61jGHNi9ZqO
NAUo4tQ6L04VY96LXJj62itbNuL/7IzY1CULqWPVv5g9v1naVlEVYh0slwgzNUvVv0swIJGlcyXn
5kHVWndbuhbL6tVwnkN9EXw1AL6YE0fvDRI2MMrUUm4/eZYGCK6YCRPiN/TXH+7vsh9hC65YB9Gw
hV3i24dnmatZYczkg2unbAPoAEMBO3ASO1HyCcTCfYamwjlso1RVZQTNZ66uopGCzbE/h6b6wt1h
nEGdBFMjxVp6HBfioYA0UvDFBskvMzMuV5Ja5RIOMJIt4VclLCWkZ7u+jhh8Q5LzWyd71wfXRwBM
S1Xk1l4Rs7uDDf9sDoxtc5Ep55SjALROjD45u3TUtrggZCr1WmVde87YU6NEAdPVjpcOzLFjjjAv
b+DGISRkeGvV12MRknw6o3lwFVf1a215YVCR3BgVEqxwUjfZWI2PNOdDlQx7abSnEFPpXNSnRszR
ZWEnBnBUhMOawy86fgkhlBwc4rI9kUOW65lbe5pDa29EW2dFslcmcMqEbZrvlldtGp45RnDGtgJI
EeDS1sAx2+ruXbwsJ4bOilcqjYU1BuEE8y1YXtBqBq6PwJAZGbwEsMI1u0iYrXdlGugiSz3rhYEQ
QPtxOoyStZxaG2CETeWWfcaWpYnG4F+/X9qKNZDdalxxcbnnDFTxnjVyn3V04oqotkJRVE905bh3
+u6l10Sgu+JJy9YkBQSlMNOR/4RFv+25OJomHrYi9tS5AhyFlNWPndG3I+tFB8Di6DEZb5Pzignz
s1gqYrSHlmWi1t4YogyGRsBsqok0GZ5qu0SRpNanNEX4r7nMBln2HIe+vq5FDEitoadSQsCJjIVg
9zua7Smp0/0XZ2e23DaSbusnQkcikZhuOYAzKYqSbOkGIcs25nnG0+8Prt6nh+gd+5xzw7BdVXaZ
JDL/Ya1v/W8CqX8vtF3ODUwqlgMBz5BQ/f5NP9yUgQoE6KNXQ/GddKBQr4TRW5uhTZyVRl4djSAm
4oYEVBZkZH199n4IkW6K/FOL8BleFrPd5K0xdoQv9R45H6ulntuFqJw2zoSoTuiI/jLG/hX39qpx
p9dmTA44wGdCH4xvWdREuzYUuwHGqRpSsU+dAPaNE9gX8NMbH1fKSveV9bkE79hofHoiB+amXUOa
RXk99rSsFquMOfqAJfYDC4S21/pfYWQaYJn8YmOMmIJVFH8bBwjKvnPIYubfTdig/+89McJMZQDv
OkBHyY5aW3n+CaVJnRrDfCRLnynA4+vpIA6lT0wRcEfCpgsW1Os25n7GKkDQVqHzbW0xMgfQmxhI
/rTKmF3AWOiMSkxyh53sFFErLJkVe5+misPvGrn+xGQIudmQmInXlBWCivGNTDCenCKv1nH8ozcD
bVVJdZ7D7gd7d2ZUQ27sEkIpTHBKXrEMywlewwM8rQckY39JJP+f3I3/U3zm/0cS53+O9Fz+b76I
7YCsH7akgP79/25Jv/yXn2z/4G/u3a8aIg6+3/afczL/b//h3yE6/4u7US4m5//Z3fj6RQnzr67G
P//FX65GJf7Glot7xeB2lg6363+7GqXE7sjjir7jjzdxkdj/na9jyr+RlWSQ+I1kEeXJElL7d1Oj
Un9DVC3REGB4sv6gU/77b/5389tf0anBr+I/mOEW0eM/iiRbmPwuSizORYvW2vh3mXPV1z474YlR
kI+eXJNfVVE/xcaEHkZ+/dOb8h/+KN1wjcV8809/HBJVnDm2iaaaWsXC3vavlQph8lWammyqrTxq
7jDWtrIF0cPO2L0j32/2KMZbtC1TwPmezvbOMbU3RCv+KYeY443E9tGmqvpeGz8xEtEU2m5OX9yE
T/7ykhokvllGx7LD75mMtfUFruVNRoO45aWTscLp5b7L9exNxEe/b2NPDExKBpQL5+n/vLhOu2Ij
NOyNUsi3Evhz4Ij4kKP+xd+go/XMJkyQ8CI2jel/Ap58r0MrfsJw/ttGmLKehzrZkUcR7Ak60tdM
g16RZhT7AXTlWu9EybCRDhNuX3iMO+AJykpPZtXrL2FtWCffLV2GQMO8r2xy/npNb/cjziniRCv9
OWl88Wy3u548dsrYvjmIBSadpOklsIv5PC/ElTqJh32liuROMfakJxHBv3w8myYgND7HRf0Eijxb
u+ZkMHl1x+PspNNRX17CfhyOBEClWnk3tAP+6maBEqcHOVguwN5xYFhcdkfohKmfnLHcw8eT2sOS
6Gmg5br7mkZg7OA7M7zM1qkqDlk9pTt9kC85J/AjqyFLaw96SO21KWr90QGcbIuTnr32zHg5yQcY
AT6pobHZ2CyaGItNltfrI6KeGbavHcwtEeviRa8hLGFm6NzgrI+2ODeo5dfUodwECSJoiQ63Rxr9
VMqakCqFrs8Z9eYlLvADWf1D8xm9diZHNzL6lVWJ7q1BqBG7Rn9KOqc7MSxjA+Na+6Efhmc49eXz
EPfWXlOEiIFs5lqZ1ooH7SBs8b2AoHlG+IjtsjNtQjPNYyXmcj+NeNGKeO5fyiq0nnSVoIM9DW6V
3ZrAtW9tPNm3chnpWuS5eAMhW6cAIsDJXTwjSQ3OIVWEECwvXVMdu4hU6H/8UtTDOTXZ5a+GJMV/
J7nFy5jLwkS++J0/YWNX2FX8NPkaiwglMCMuJ6j3TtseMjPR/zIp6KHzaKLiSyUO0NA06bdYM9yb
yWBln6LSQcoXtxuykOwrIuTO66HQm7Z2Mcty+u5X2q+4itJ9nE5gGAqm2FqVFec+yc0Nj1i0hlFk
ngGTXAi3dvesRK1Ty64Q/ioTUSM6K8wrnj7Gr+xQHloaDG9RLFFgwLFXk2iJlSnQpshpMjyej3qV
F6Z+GCTuEewR0z1qJsI5Q7au9qCvqrGVl7pChxSgh+/aQRxJ0Eq2WgBEnjHaeASq/WQNBDcSaTKv
KxtbAWB+YA7xwRzR8C2hM2ZqvU9EApKtw4LEYZCjz5AxQ8bH45T0e6GwkrbdXqU6+rcuaZ8CF0x1
mInnrKkYo1IVLlbrpiVMlvZBj4p23cQ+2wlU+HXY/Kg0ODGEsj+EztDClQGqbfDKRTK9FlY0vuta
wFPf07eNlTk/GVXzAhCp8iQqqyX3jVRVcCgR+bbfyRtUrOg3cxUQ2kvh9U8vf34trkkY4tINdgkc
pUMu2mkrRFY8j+5414x2Yg7XpcDq/fhcdNEv/r73tBfJqQfmuWHH7UHJmTdVUqQei5fY+4OxgXN/
ItI+YnWnP2Lo9C9tCFRcFc2OCD5IoQxcn2olztLKd005ogzkcFznRdGe7URvzoP0m7OaCxvf1A4l
i33KM83664XAinUzN+N2ZoW/lb0lXzMOvbFT3/o+jPH7mt9ZG8fwJDRrK3rH/swddiVkX9ULSoIM
Z6ek3R+qZ0eN8ZUtlrUuWj/wwjqdnk2TiVBZ0Tv4vXsK7KF66IvFqfMjAqjtYIu3+DxMKDLjZvxU
M2z8vAcpWlQYqOwqR1s7qPqcZu1bBxpjG7NBXJlG1Z9am2hUSKxEMTdmji5QLsLM9mBQP7+z9+bi
m5WHO6PYY/P+5pgMrQdlZMehz+uzX4Ljae3hXPTjfNFEcvd1QkXcNp8vQWS+TGFHuqlpyyc6W4xF
s2x2xXKmh1hLn8BjJyQomV4WSXKxzK9UmP2bicvj1I8ioj+bhzfoa8VeTqTUpQvAxk1S/RAK7TOV
Mn2JAkTJiodmZwSie5UmHvR+ir6Yf4YrsgCKR2HWw5bl9rHz/fFcMWrZYg7LXurFmMUSXH3RLDDd
Gcff8L4Xxjz6ejF+1cP4wb1m4mm35p1KZ31PCE/0EKwVVkv2g+unzpsTo7MuEDI/pomxut272jWe
Fbdpbqsjw2r9hFiDHiGT7yB8k289CmD4Yk117Um0+FaNRJSZcw0M3+xOvhOSp9kiZmphcH+SjoSW
W//oW2Pa6H51DiX/qDCL7jUbc80D8FBt//xUFBba0JhZXDw5205Lk/uflwFx03YQILUo2NdWIksm
r11XXRAvVhcSM+a1Neis+o1A35Vtdp/kRZojOwIjuIyqLjZF7ZYXi+Mt07vkA607stQYqCGKhS/b
jO2Lbu2x36uL62bm5c+Pon5MLzI6CA6YxIAKLKcOy7eBZDgpZHkYLGDtJBPpx6ziuze7Vseqp9Ge
XJM8ETs3H0ZGntaoE1GtRPiYh06/xDEs+8K+jiRVPlupSA6mW3+zszD5icrr6GMBfENKskoa7ftA
mtLWJ83romKgD3GUiD2m+2bLPQnivDEOo2rThRwYeemYm56TWz2ykAb3IydnNLJ8R5NHvrAOEcpG
PAvkqilvsEyPM6M8rCc4ZyfebcS85OYyyNcSiKdZc2Brh7DdjJsDNoVwr1i6E2yFEUnrG/0hegCH
ZaMLcGwVQt8BfXmNTGvnO6ncVMABVsjhzV/FAafiWtSAtbtQjE9/Xuw4eesNyXOq00aJOXAvfSed
SzvWzSUZkYZxPdY6czXL6pFnZngxVWa8Q+L/AF/zHQF4wvdwadlEWJxo1OMnd3mJurzeKsLKubIS
y+vYY/HkVendaIsO/Z319ednmUruc8xkfZwrti5Ktz9kNCJDCNckEppvXW7Um2LKqmvsJu7RrOCe
9019hDjXPVQ3qpXqc/kjFczc0cT/7hQKK2Wnu7DtzB0eIrTlQVa9aIz+sYSF+S10Ehcqge0cXYdo
lq61ok0xBOm9whVCtNRs/EAifWXOTHtcV9F61pR1nbFmGHU/7wTK3XWFOvLiN8K42GlfQGfXr4LI
RoSIRvjWutF0tEzk+PWUDM9QRw6WLvpNYdrGTdGTU7ll7XEGyHc2BHkoWlNOVyuEHdFYl4mK9jlH
6PgcT02+LcgU2tQl8GO+oy9WY9jHuSSrMMYE/GjqH1EepLe0kgVDB75lBu/wbXljb2OVlyzSGLJU
XTcClFPjea6nD57ikjWyUxxYyZ3TgI1ORMzxdljuqSEWF1tNzmHMw/Hy52UyRpjqIJ62TE/32dAe
tdAdbrpmzfc6SBCwEOvJLC95U4v7os+GY1BAQHBnVPyZHnCkTWZ9Kbmvtn6e9xcmneHJTSVpS3aw
8JJd7GV1fEsq8+q42cS40FU30zC3Tt6VRz7M6EA4KElzFPRObW2nwKgPi0Skd4zpNgb5UzSb7kO2
z3lOWV43yt6NdXLqzHL6zb/CmKqOfugkpq/APtrPaR8KD/zadArZVuAAAhkmrLzm8Wh6JDtIBPwg
g8HcuSw1AndcNyYJICGTxG+lbAwPf2/txQRNXTBA/1a9nt9oiIDUcz05SZDfSqvKb1Bb81tmjjeJ
keX4j18KGZpw5hJpadbk7/mROs51nR1y/KiGrC3KU15KKYKtZpBTg415OGWCI6dI0+B7bjXIgOKf
AfGAz2GmPyW5BsBkqYfakE+nC3YaxqlLHQcjLVqyqVvc9w0ZTx65QzCyeuqDtg7N54wovUkG6SZn
XP0oUe3Cia2GX9+jZv5Rh216zys/PGZGXLEui+rvsHpKaNdzcM7I8NpZZTatGyX4NRxGzwEfmReV
GP97P53XCsr5W03sVVcY6XsxIR8dkWCw6dnn7LNvTm+MN+4aVowsrfZDUTEjmoJ5x8a/fw5ZeT7X
5QsFLcO32uVAbGxxBUADy1mRPdQ1JW4v+YLKmPQ1MVioi3FdgCT35xX4AdKq+w7kbE4pgPz3ZXIW
v/KUWetIlvohVxaah8l3T2XS/UCR+NIvrbPPQbbSmyOLHvErS8OdrtLhhypgQZt9OW8Tvh1ezvx5
4/it9oyYQwfcLef7kKIB1yLVESvmkzTQOSLyel9GN1sWNhvjfl45Tj7v4Wd213jC0k6QG7abhjB0
JsdbyrY7z5S6ZQiuFEvtM1jaeW9E6jsuLYnkkifZ7PXo1MS6xjQ8PLokk546qZ9qe3qgsOl3YiZL
yIJncWQAy30h1BO5A8UzYwG1AyhO0oKj1nIOwp02VwNr7WmbNm1+jboO9GVtckXY7GiizLSfusg8
Ig1xTrElQ2pT/92M/exzxqHP4faTy4rfE+7ZHKjxIBEeyGDWqasQuCQoxnchnNJVrlc4AFF7gyWj
1CmjbheMdXqtA+Kz7MCqXpVj7elu4/vQ1camLNNp24WTtnLbcHqFt28yb8yhL9oZSJgWJbqlgPQg
o9pY8+dg1YwqhfnW2CzUUJlt6NEx9RHyG8+6i3kDxJRfFICMitQmalD73pvtIU2FWCN+kDR+ZFC0
WHlXxW+sk9+cykIVg9KJzSpalw5ZfF4EP7Wuu9PCKAKQOAyKq2aes6ZxjurSJqzLo4adxeDa47rP
CLEbhkpbSeJgzVq/gPOEOjWWrIKl+qYr82gwAtqRzQWx35LdBggR4/jYfcVraJ8IbwTngQwifZNL
/ItW6nJd+SijAn5gtfYrKwiCfsqmxlyh3wlCP+szWo4sydKVnww77MY3n7MKGv/LrFscG8OZFZJa
NTGWySSc3rur4Q/4a9ML/qwta9Sbm0y/ZB4RYZcGuHh0YoBE6xymDpNMXZFsX6tPXFPJuhIqXI+t
Is4mFUcD3+nWl8l1tEr8Okt4y0QuxgRDApVMTQw27nuyPcOarIuMjyoexmATD4SVwsvnok82RqTN
+6n+0eByH1xkEIQtV5vJymKaGPG9nNNHNDOUbgKm5sbIbMQuFxvNtU1BzpNAcrPGYkRs2Z2NANsD
dqnFGcw+XeVusALHmBOO55KYwU2zKpl5wC/ms0DUUTZl7bWJJOFRK63i+OdFwUk6FkPtHkxyW2Yk
BzIpkWOUMts2NvLrxn2FesYR3BO0XlrPjivfoQWg6iL3KFPuOZkDcPiiPmZlMOHF8p/IeHmTvXvQ
sckeMrKHE1/AC6S/XSlZ9V4JoAgODIrNcolwIcWt/Ymn6VNMLJpmvX6FnnxzRvvFTbrHwGZxhRrt
QQQvcHvcrfLTMicmigQPUt9z4M/mYRwxTas4btZZZRxidOx7o0XPN4z7if4I9wj8eztxvtuMUwg/
+N1WTk5tbTKBeKRD5TEiO5Tj8AzA7GOOnBvRD/dwKh8uxd25btV5CGBbtNopQYcTOC3mbYku0dce
ZtfvxoZ443L4KWf5pti293X4a2yDXznfGFg0w1WyL1y7MkRFG2wHGhRciwhzY4MUdZ/kAFsn5KWu
ixeLaCNUpWgepS/ikyia0ROlgV3Bmo/ugPxfF3yAVuqgQVLNMuFAK4/aZyXG+BQY8paWSEAcTgWx
+F4JfSn5WdeTm1s8kumHnetEBKXsFbmLeICnsNqRFUNggjE/BnPYWnHpr9F+EEjd1PMmzYlMUtUP
LML+uqnt34UWXsgqOLIMf2FGgd1W65YcFbRy6GuQ8Fex2szgcyfj0138Z3oafs0TOguS+H4PI8k7
eRa2a0r9OSb5iKwpfR0mTGjq9D0NkXZxsX1zRHq3gQOsOpEoNpX4UwL3TvjsJ2zZzmsaG0MFMINp
Sn6LGRBLMeORiCPn+zxbjznqLqFWxCTQq4+h86qeeKyuRAOXxPpniR3jOuTqBQKMPMsROU9KPr1W
2SxwG+AOGnLbfrKxThoWIWaqfkoY3fPVxKCiEvWwpR9BUJkTwikrB5kBUUiwo6OtTNV7r+R3lWc5
BlZSvjA7eLjT/VVlISuvy2aP+bG7cCIUM6BTowZ0mfT2itSMfZoTSNGJZm3XJLcFdffs682lykkT
hrDDnsd6NYeZpbVl/iKx7VdtPKUgXhLCKUHEncxJ/ixtlsIQBBy0bua+m7KzkbVgsLuqu4sGG4s5
kU+vbExEet2vktHm1O9nIsQVwzjWrGvN0XeCaSAIGg3zEFttTxvtQ56JigMhm/ZWFtzTseesAZy1
iZGVMkUubhVRU9Po+wcpKnnKerIkgW+7aGPAKjAI7fpQHmfWE1BLY22XxDsqXTogeSzc/oK/Y35E
6BdX7YDeRqvKD3KPNuR1moQQdSFXOm8UmgjyjIAgMtkdHMiiFKR2jqy2QXvTEu2JqJBBwlh/dOh4
CtomyzR4pytyvsAM76AMS/KhyDHSWLuzeu9ZzY/O4mUVyINFStuEuwcD2YzuGflskr31QeVi93Xu
WohHv+8m5SHIbLxJZ1+psQc1g/5LpLM8O1NlPtXRN4M9zoGHaB+5Awpew51PbhRuIPj4gHZ8NN8U
bUcW5e++IWjR+VtjaS9JR85iZ93SFhgd2XFj2PS3WvQtTulUx/xe2DuNZawemPk2JVVm2yIKEJPj
QRJr1p0obn3tZXF6jBosa6r3WI6j2DTq363sX3DAXgObm4Uq/1eYDr+cpG3XXC4WPrro0YXZsayb
YC3smrjVBfhBMezpKUErujkgZ+Wprscs2anFdzbLzxoZ87kanidX/HJb9RuR0L0k30lG4D40yzZX
iPPOtV3qZ1PDFgGDw4eyRE6bM9bWxp0wdhDRRkHW3RstOlRm2q0GzfavGYOvtSNgVbam+gTJgbOM
YnWQGYK4OZ/ZMNOC4bo+oePSPbY9KdqeEfF+WQLvj6EPYBReCajw6yUrqtNLCMRMiemEkSuQBLcN
oOQDNjBWOFV3aiYoqsfstZ0lesEOQh/fsrj0yjTfqlh9+rCt4FqEnz71MH7qZq8aSPetmyGlZDiM
DZiqqmKY22KfJqx2uPd2o9YDFqWM6dfeahlld7R7MAoTwAXhGKOHCbF3+br9wlfR0vnoiwB/kVhU
FEaC7Qo72p4vtb/XQzLg/aTloe6K+MnAN74OVUw4+p9fDLJAXiXQh3pBtbiUHzJPSfORWJDnbDzN
HUt56WvurVIarJokPNHKs8/xcRQEdnNuRwLKnDo74qYluGVAI23J4VsfDPpTZfTvwkl2ojLVtzKL
YzKPGVsGeld/0xb1HTyrfWg1HQ//oB/V3E4XdxKIaIPiQg2L4A9/FlyE+pY6BKpnsvnBpsZHTwB/
AF751vHDH3Hq360R/xfaprd2yk9TMBydUdTvQ2Z8FWlmI2nhQ2f8BYwGxEKePEJ3CuEejAw8GuAE
cBzAi+tvZlzZZ6RmzdYcfuviW4LppGYwu2g1tg6Y6Q1i/88smXZzy1S8bf10ixO8AwK/artKXolZ
mlfIyJ8jswT8oC/2p8YM2Lcw4WQKJXboOeNtM7mwwEhKN/z2WNRteySL1jEj7MgwaSgxpLNNEy5f
y84OAVXLCRfeKQQ3T23uYxHsJJ4OUpToW+Wqk5JgwkjejAxyp5TRrwqdKwXVtG+XZA/y1TCWmpE4
YV/lsjGg9g/z0MBiJMd0yJ9s8OaXiGTUkwlAwYQ6v9Nyke5aWq+11dm4Pl2qdz+0ceWEpAJB6kGB
WFOSKZzvyGNXqV8WuJsaMJUYizzKS6hWGTSrIfHzoxOT452Fl1lHxywzrGNdsdyJRr61bNvj38O7
bPb2rWHKfVNod/1k5CNpahTV+mtXzj0z8IFz1LeGdR8iy+a7/2hYf3zaOmPqeOqMo5hoomUaen7m
fspeabvBjlHvtpW+qw37p2rm1usVH6VJgNJNl4hvkT88bIDsD2NiVYgsRT/8+WlB5DYplMM7/Ktt
2YJmoLSnfhudOz2cZ0/aZ8Qy894I9T1hGDT6jGztPL0gZEH8Ia+OxWrI13fw0i5O2llHXSy+v5mU
Y9o/U3Tkd2qcc06TGpvG4RbVSDs6mFm7KUFSzInMH4Wc5gtBWdqK0TELivqaES7SFtVwsGq3BmJQ
JpumMOT5aw7t7lrhjWwdJq/CNFoigMfwDVf7DqWYdk4j9F9koxwtPscVshX9YjKoDdMZQEoSI8cy
yvxu5NYacCx0ACw9i3gso+tr543Kp13iVlDLDcI1paHHR0cJDr+WzSR2MZs0FHiJQHmiiFwq1dNf
95XiAMwLGsvJOYmK8FG0T0zpWK7vTHf43plW9zzXgpphYGEYJBHwX8s8lTIiNzkZyqtDFc5S756X
eXqCJ0P36EbazhEFOrYc13M2QOHnOg+fxnEkwydovrt9YW+hVkZr1mFb3Rj7dzucniIaY47h2j7q
2qLy7cnytZ/CfMD2Mby1EDXxyMsbQfUf2MpxOFS+fUUOrh0yIXCzc33E7bXVWEgT2by2vuIisLbd
UE8vYVOTyWvhidUgBN0GO2H7Ld4aXFY0kyHO97Jv9miVWHAdYWJALoIEDykDlhlD0Znk1twoNU/U
pEgMFZERnUazF3JZlaX5cAOUU5mFXXgu/L1IUhY1zgcuaM219WPDDiXjj1oLwayrDDQS7fR69qIR
6ICayhN0nOHAk8ypCiKmUpEkZcW/1Uiat7WOnmEMkkNrwusAf1R6fvGaGKhvm4hdDaYv/Vm45iFH
sBRaGfhFITDwjjkmsra/BW5Hzs1sTl5FMsq18Q1i53OC3UH+Hty5uM7uBEfC/oGk2GDHNi4kem+c
WVs7Q/c7qPIMKUfv7wvDwmE4utnVcDA5AViJdikVGyl/bIhT5gzDDJiMb+uGQGyWi3TwUOtCxrQ2
Wk+8DR/FxM3G5M0GI1FMsJDqVUvpYzK3xKAKQ9ZaVnBRnNwrrQaDFLfMg0DeYVYgdpqmsv8x+fbR
mvoPjRjGTGgYMWy3uHVKbA1rstcMsFagxwYvdAooGyvfzZ1bWTrOzjZol7Pk0y35ilaoPrZdI685
M6CVQ+Dxul4+Y+lMySaOMWpCtUKalo3UxEQ6hquBdec1qGEhz4R7ojjvjWPUpjjbbAeLQ2R94+ZD
QtlwKTn1tPNHOsM+0X6acQg/tHfNjRUlJ3uyXu0ScDhWrBte/R1RXcEunKB6QGHZV+ApTvYySezd
cLy1jLrZRK2jOei9Fp2v36huJYrk25zeCgbfm8FisZDE2rFZGJVZ6B56rpvfgSu9bGC32CtCM8Xk
9bKG06aMJxVPXpZsxczviUk2Q0qCWkIgI30UVk8dBstjqCixavxD0AiGxNNzEArUkST2JgGKU747
/limLxPcgrsxs9exfWYnrJJWczQ5V6zCYh2XdbYJBWNkDJDpT7TIa3gMGd8tcgIRNRQbx5ycS4wF
8VwOfrbt81jfxiHr/LmUu4xx5IFD8csv8W9LQc/ApbVJpAW+Sp9Qy9cs6azKRC5Ppuog8e4nI2Ws
OTVbwraWaMAFGN3jnnIrPnT6w1RGP51BodzxwwPiiFemSvMBdwpgBlM9Kdui7pP50p9aOoHLvBSZ
JNs6r/sTCZrYB1KwFmHXS48N38XIle7ZVfjL4tFh8IMK1QZSNIoMUXoyvpMtdZJOORE3PwEwcvXp
KS5wMNEO+MPYXYYu38qBSzju+Oo5zTIli+bKI2X5h90nradZI6zBprYoOxEbBWHRr6sGcCcInh0Q
tfZuDqRRs/Pw9y0fosvBi/VxVk9apn1UgdEejRL5g5WPx+YrHKV9CijutmGGesVAgrovyA/MJ79m
D2gQv5D1+vHPS47F3iOM86OyXdZVNLgrFuPdEZ8zBnR9PlRL8KBKYSzTc2wnt7WfuEL+lLsIQFHW
Imwk62ijOnY+NVYCZpjasGOTot18+Dpbp7PNNXtRJCvIbbDHmWOp4I/mv3u7fFFZZn6Pc850s75D
XqUnLnzBTFCvtqNMITvEgb5iXJWcaayowaxZrmzeAwMvJbuU8b1sy63RFDkY2A5rtqOhEwq2kSU2
5jwzGxmwQ4dBkp1Nc7S8L+Igg99wE05Vo6YTAEOvY2D74rYJWLpcVaeab+VD/4hMbdoXhXid/G56
wyKz41YanuXcfojaTs9uhWW2sy0PnIK7iWdpeiGC9FU1lx8xXPkZT9yTvrywtKmRwvekpEqwLhol
17aGNHFNGmZhRF/ttI4s9mze5WWVMZAWHzUDpE0OxHTdxykH7NIO5MmSQo0BNElZ7arlU9T68BgW
mbgTTN2ixp9fQRC0qzG39LNV1HAZbdxuFGABNlpN31AlOOeCXQIWFVKeG6fHGO3rD7NnjdrzpG+G
0R5OLEbH058fdexPvczVfii7tI5dtycMtUHS0XcspDhY/VS566YdvbmjUl6ganLSfpgGlt4QvBJT
tk2b2alH7xO9ORPksN7FiezAeKBAMU3SZbJzQoDSUXPmX3jwyC61/R1M9OAsKrbGSoteu7oKPQDM
mASdrWMxJfVJOvlSFiGVWvNs8E4jJHRvIc/ULm6/uSOW9ijGt5MF9JNE5nbnDu0ArVuMgCCJvEoM
8U3jAogy4l5bMWHVPvVDYXyfzOiQ6iwCprg0diyWrZc8CCaEPO7JouXw8gD1QgwXCHaJpjxij5Bb
1DGGWwZvzOE5+JOzXvRekLYtyEfkEIOO77ZwCAVPx/olWLT6XeXuhc23RLQi3SDHOtuyG0+A4ykf
YuyQEBCBq0lSKNpuoU8C5mm0woPDd7AgfJrAF+lx8umgI+WfCivb1wlxTm6gv/WU0V5pxw8NQtAq
tJfvJEqptSiy5KrkN+JU5APTUpIB4C2j8LMwEn5QZc1+HOxfaVYalG0YkzTMJfag7YHjvU1Wmx77
iD96yIrqUGcg0Fq7OYBgj+fhbvai5nOMmB5GObLwE6g87jFV2iu/9DMcK5RuNU/darCKLwuND99p
ajHeTHNjirbg22eIg92rS/9FMpFkGXVEspRvjZLBTAuGm9Tdqdu4DMKQiOXsbeBgkb3sljt0uBwA
cQl0IsQBtuAqjrkTJPvZ8iEguhktAxhi/Wgm3bhLiblvq/zKYHbFeXiLI4IBR2B2eznGm2jK7zng
47UgxXzrxCFZiiHmLiSzBePfXiESz7trVCVPAewmzxYRn6vLRyfLdGeW86Jw9INlgOGxm/7kujpm
OUvw0IU3ZHX891Mf78Ys/G2W3E0mBX/YgE0zlP3LHubkJl4tjnmMZlyyecj4pGW/jsUXOWRc7Kd4
F/QRDGCHadFoNQMUTYYd0dju9WzvR5FzVnWFKZuIiCE4OgYPclNCPqzrU6MweM7oE2cxamdOaLqR
PGnfJ6WLF96iXT5zpAVhMAPcys4qR/Zl6dkniBznxPgbB4Cmn6TgjK7FELBUG36Pjd8f2miurzFG
5Lmvx4sIcaQmvWIo4Hc62gEqfNgPHXElkDm1ERZWStY7ijfXg4EQ9yQmdGimyQ3GTRADk8y7cN7o
QfgMntr0qtmCXqTic8XeTxYcOLWuSi4MIFOGnmDNcEJyCXGe+pnfezBcVmnfG+cufO1YpmI5JwF3
ZD9jhWO6KVP72fEL+j5neMPSSJlaGc1zWXACmwaLKMjfFyT579FMwiDIYVCEefKta3lnG0JSijR4
EhKUqOEs8EQqfsRzmTs8Zy1qw7iwA6i9YkP/Yx/GGW4cIagtH9syh26bm6MX9Tbtsfr8F0fnsdw4
sgXRL0IEXMFsSYLeyksbhMw0vHeF+vp38DYTMa5bTcLUzZt5Egfi+C4N+Z1UxFtCfMeBxxekcT+t
2pTfEO9cK/OG3ZLcFQ2EvpRG71hSXxyl+j10dXm00oIM/wjpqp+65yFN3xy94G6DULGrSeH6IqpA
VbCDodTyLQrHD8FBdsPw2yGwZhids4zczuBvx/lq4ELlVNjgUtHUjb0dEp37b+p6iroNgOylI8E5
N05x9UZ4U2n2rk2T+1iWaDWvh01YA6+zrQpXbrcqEuWdMHO9p9Zr1ESEqzIgVr3EuJU6u7ywo2tW
uIsmFyHnNMFU08Jiiom51W5xOPrU7EHD3DKsJ8HU2O1h7jlcR9q85YxFZlyLABGgYiGk4rP6/1+4
UcUlrrz/LEkNKRD59ti6B5hzXZtd+85YVW4qrhyJDHw+9pvbwWopc3E1hyzahVFzwzBmHXGTEDiH
xqGz/j9Waf9K53x6rXvyeWl9rWNvT/TUDJwyvuQpthhmwroUPNS6T790groD6qRMfD7QVgMnq/ud
n/rVmjMsTw5eQrSr0+t8TDTxL2kK79BZ0r+aVfc3eO1dNOaIoMYWN0ozHncp1rDO1KlVz6GYEsxm
On8IIFzruYHZ4tocEXJ6umSXbp2QHXNGeRF4oiWNYqIlx6niBBsVl7QY3wEUcqJMYsS0ODnhL4T1
ybGjqx6Orx0yt+14MJlfyrcBUc7TpemBw7JG41niJePFZbmVABMZlc9OtOHQpvFk2I5R9Cyigb6Q
FPaKXUy7Vko6pEczPCaesRLlh5Gb9s2zqqcqpbqezXGUDn/SMugZ6bGc5yGZU1LdmR7+KDA0RIKt
r5mX7Iojw3+ia/ckx6wb08bW9rMiSH3KvJk4dm6Z3HWrExc9L9k/Q0zlOa7xCBs4+s4daK62BKNB
+Z/bEVTsNX+vZTBFspJr1eWdHiSWLlZGPK2MwrRO8bPWyXci0SBrNW1zgBAV77kbEupYOHakhTff
uxlqNL0pvFmLLmCjBE5gBnqlpw0gpiXoNbh9xa9XPUsRUZOQsmav9Qe6cLLreqeGiLf4ZZRtBU28
Ly3kf1XQ30QMIt3XgGXnmnmMTRxEFg06Z+fmYAvKykSqJ4Huiug4Whaw1R65IOK50jp5ei4hUK7z
zAt5Hk41bCYHDRM3tR8RqQh1Fm92Ux3ZwD0pT3+Yg81LgTKpTdTHPM4xFATU/9DmHs2veFZuIsXn
T52xTua/+DQ5UK5HA4hKC9YExhM+gIBjRE0+HDVTxA6pC20uUAk6UEyjHvACOcF28w9mqnMoCCHT
4hQ/Mp53wSSUXA9WcottFjMedRBBG4f5zqyxwejLepEE/rthAEG2XZYB/fLT9cXB8/lXuR3vPFmE
m960yOZp0bevBsIUhs4ONhwhcAzVX8Emft2BkQGdOG30hgEkyaBHAVvWzx5+LmKBg8HHDxh5apgD
W1j11wK4ajp1PLe99FBUKEilNG4dMeyV7zTsXiEksBwcoSRVBDZQXUDdfnUYs9ib9TxH4/jDDbO7
4xnPo4aL1Ay/yBpnqKOjsZma2Hqpl3aLDriFWmb8Ikm0LRahXwruCZRO7H/Ntl6Z1pmPrr5DfOjx
p6XGJUuYn3Gb6JTcHsHdW8+uKvW9xXXIk3bYkKzvsWt3COiz+nCsidPSws/reAyWnJ86dJc1ltYN
R1x3w1t653rqvWxtKJ+5mteqvpvyNGKYR6fsJeRY89NpcoDoWkv7ZjnVGyEqtN4p/+6dfuRTKH81
Tsl6GA+7MTGomzBNJBGOxaAhpg0RlntCMejOz7oPOXPIifqofXV8Pvq+lVSphAYefDclfl8z4xll
9Zz67F9gim3MBvBJr9zo7iZtoAxR7LrODgxu7XXhFnUgkRml4dX0Z4HWC0vC9mX5lbHMW82ptxQ4
0NgSmeVr607dRfksCggTHDHNY4jsD0qrw8DU0yfH+6k709jYCRvR/IvCNYzVzsTBkX+KCSX2mNp5
7fSuPKST+8Yl4SH5x1SINngPBuxU/4/6rvyqS3iwmv+USYXXGCKqmJxvt1XjGIAmsCEaUb3VMYFv
Z+l9lHnLujnfOXOICIu0nuZOt3OnmmV9dmWOvgOGF84zmQNIdUOcbAsIuRtN0ACb2h/KkXxFGMxh
DLzIPomIBYuzyZOEgAYbflUezCbF4C0pTWlIdqw0FtRr3g4JOC51J4KKV1Dn4NPiVu/AGDaYxXfD
WLwZkfvKcTTa+7h8qL2w/0UlGnlujksaZqOsOdqlCn6gnprfikX4VvmKrU6d7QiNXmazFBdLAbsi
/kaMMqHVQNZQkca6WUsvs/auB7TKzwQ0Db3bcjSKAfSp9BrH7cnSrYcQXXkbtOmuVPUF0xWNOUeO
KeRx6uEMqbwy8aa7eB8RUHf9yejEc0xy6UjYx9wBl4ix0LHi8WOqy2zFCq8SaRYYABfnOY3OcUlA
2iG8g05UHdH/HgbHZMPvsBsPrMpzHui8o/FyqhT3MGevY4c4STx2OgzW4O2JB2snYoGEl4UFGEuF
MPp4759yc/qwbQ3Ip6BrSilxFJX4UX1TkHf1XmGqTS8gNVZRpCLO5AM0dlcnz2W/h7IFr2CLq3IV
Z0zDvw3iP8A8iCIiSESERunOq0iO1s1bTbrznCauja7XTrumNV4MZNQtzakryuvh6bXWQ1KhusZD
VMFA1or1ZJWARI3yYffSONcl5SELwrdrZww7TlLdRbwtdRdhP6YqF3/Luk4JdBjVkWMfBxylNgV4
n20yUE2zVIdd274IXBOtqcmFdW4+hIFRIMld90T86neCur51hqSD/FXGW1vTflqDX6St0AgyEwZp
7xQJNw17LZawmlnbO11M2L3mN8Mj3tsikcBZbPcky4ZHTXyIcSjeiihElg55eWij4P3thBWfECGh
1nMgoM28g2n1ga6evFgj5c65Hb3CfERJ86K/oj906a+pswHx0vK7HPLVPExMdzTi7uzQ+wBd92kY
FImRodKDeHiTGulpxnAmZfjv/kI56IvKX9cu2wygP4ei78g8c/sV2D7OfUua3GuiTdzwuBwaV+LN
ZjPixHffRPMAivlj2vyHYTFyCI61azhMP/BUyVo7bqD30a+TCHdnYHhdqR5wQuXATVdXV7rejinq
UkScD/FZg5dCr/BDccwXi0SEKUgHmGs2FW31/p3dEgzggT550+pP6Sw4grXNEYpPD+Pc/PZTGbgW
6R3ORoVmvUwUBeGG8PtVUSgOSvLF0gnO92Xoc3l7p8EuyePDo9XzhcarG3S6yH7zPcsWvVr3XzD7
4/NuO4h0fRfc+6aWJxa9IFKwRGm11UAdw4LdnEVThMEY99M2b+8jm8/FDHjHPUkpA2lDc+j/6TIH
+bPyispbdwUDCbaD6V84vlG1rAeTOlXN8KXFWHUHOzlOkpyQIGDKgsj9Z6ThfqyrdwfNQnBfrsh2
c7hJ9ZJCHyIp7Mud/7KKOV7x8jLYzafzkYVXHZA3Ok4Z+WstYs3LFnFXUujBQedcc81vib69ufO8
JRx/LBtkPD5c3C3Wvh0lmYcJr01X+cfIMgKpaCXJZR0ojAtBmvCpRvyZneXYXP6QTLjXIn2FV/HX
xXWzkSY+vikJJIbNOtzZtGywbzP3bVcdZpt1Qv3I3PHPHJwhKNhFmdEX1lg6rWYcXA21GHAKGxy4
2G+KVrzFPAUsP2WfY3TvkJ94nrF0cTzKGDA+sLYhpkjWJl2XphViy0TVnRuvwHfXm4GS7rPoKtL1
bF42RYVnaFIMi4Nx1Iqf3mp77jbth+kWobwvsNrghsd4gMi1bFDA0ZG/f8rY3G66sL+7ngbTO9yr
WLknZY3P/b+hAL3IoI58MePJhSvPWG2e8pTjo+gSY0d+/iRZrK31hENXOfE9heXD1eFokw2J9pli
8Qag6GbAZ7pU4omVpAw+HTVibW+qUx+B+KnHXwR2NIdZVPti3kVxG27JHFwnr4Zg2CeAMVBVREZ3
OtkfXmWEOvxxxOMLG92YczjKzC9so/5ZTnfoB5WskKzPCNpLVyqrE3aHFx8I/9CIC82jbwCFaSNE
xJDTeyGUt82pHHTtmOaLET+Dwc6gkWzDLfvqscmB+73rOw08Ji9kK41l0HQjClwW/2PwQxHBQ7Py
rJ7+nzb9Xjobht6wX9mn1KvwYGmaeCE3ec/YTMB2bsAIq+QaW339OaenFQd/vlBJo0iJwFn1iXvz
GqxlMUtjS7RwrnzxZ7ktZzMJ3w/1ju53XE0rFzP3xiAHvy6N5Lmq3BspcMkLgWuUEfOntlCkBl8D
eWY+ExgFnkd6eOBRbdeevYljRdgutQ0u1Hjetw4WYGuY0pNdjcBjx/iCB7DcY2LeFo7sz4lL8Cl6
LkPl7R0Ws9tYq1FmuIBn0BXoDAmGwbFaF7P8Y/yb9n6KBpuV00E5s8eRhcEjLyqeYdb0ZmmmBbzT
mPeNxi0PXXCdDJF1q4rksxxgGpl6nB+4TkBhxmULMhGURVpcrD6k5cQdPDCxPXPdbGwa2/duuiWf
e8GPi+v2ixzswa04AIzeELAUCy+mXi8UWR7DZoHYlzoYSOQQsphA4V/hHGoIdiY7tqevqKyflqX5
x4qZXi8ww0WYJszOTVa92TXnnuutQXAmlBjbG9cy37qQLt1Rs/FxlsO/UTjJse09oGZEVfachbzk
VOma2IE7+Uua0MS+4B/iosfco/fUmdlcqu0LQMbNaNMdLFqc9VnmmxtRCM42rndA76VGAEzbMZwf
kpXcuUyiT2+BlaqpTu5EKpmvqkNKROc++VqKbaaHZkfdQZBFW3/IvAM+zC/EOOAxNupDZp2s3NRX
TZfxEWm4oZpIPxAj48+tQTBDmnhudd4AJfk+3NhPiDw427JebSNHe+UcuopBetJgAS7OhFvrCDzS
nheeUplc4rBJz2blvJgOLgYHiZa7ozs5ekQ4r7AW+89a4T655Er9WcVGuMaSPCqdS56/m638pmvF
+oojz0W2cFkFl4axcQatWmsDZgFCgURnu8tkIGs58Fl0pv8lV9NtGwpmpowceYgKEbTsjFcyzV5n
Txtw1bhXnxXZFZz+cbawv2u1/Vx1+lvs9+ZOm4rmqA88et0lp8VkREBVfnr5V8Mn8dGEguHHbUlw
w5Rtmtp+1fNbFjnFNsmZ+jlcJiuDlNiNYoZkaoCbyNDfTYUTQwNPmhUlIVT7ajXdUa5BtzGNZhZM
WhQImOLCOJcKh4OWNxpKuz4Fmmy0jTcgFdpJVO0SOojx4vhHkHJDAFwecI/on7AzkN2h8kwOgxek
ApXBEcMq6bEmWRHhvhFFoHGmdpvJeR+NzAQGUNrJ7H6s2r7SQoM+UDNxxKqNeE0563Jy8m3qpW84
OJYPb+73QjejXaNREJDFdF3iQn0qCIad+tTY2wqPphX7j36J8nG4cVfMfvqhsI0fux6rLXJ+SkmB
Y77aiXGpWPnBu+YJxitIJAWe0nTX15m40NDzMg2Ib0k23bsCQiDk07XKXPojRPEbsitYgTKqAz5C
m/ADhmJTRoLSKMx5ZhxBtmj+eA0RR81d1rJx0qwTOCHrCRQVSxDs615NDwvcKynteW95fKAm8YgW
mOmWELcbuAb/3A+hyeHPf5K5mk6t+Jg9B6Ep47YPdRqYzcz0dmGIXrfs0wgsvFNq+J/tORHHjRqX
GSnzwU1BouOBRbHkqKGuUS1M5mE2O2bZ7Q01+5sa5u22V80/K2q/rKkiI2So70RPofEvV4/vIqWb
Y/SJyKIdHY1WisrGs+qRbAf3irzcejy7NLe+hi36n6jKYKhd+zJ8Fb7dHdGbyUAvqH6DHeSOSFm8
7mzm4aQNgT8TngocVuKAPRnC+R92CByPvKyAo0r76Fb+u0/0M6Fhopji5jQXdDc03sSmaL75LFZQ
/7Xs4veRj5LGIFx4nyOVK2fb25V6Nm8XIafVLCbTJ1xi4QZcFtgfFt4w/p3smpCCAHe8mj3wxBB2
SSQQ997UabyPadjblJHjbwvprvtKp6Wt0cejdAUpXN8YVuANgt5UYjOkXQfECV+AJSDh1o1AR6mu
vkGgFowGXjEBF0jMR07WXBNDweFCahQ9MJz7bRhkuO43FmICdhL24NIqV+PE3kePHPuuInMfNl+Z
zO0HQOGnHAv0Bg/6SGqHqiHxnIfxl94j+nZOfbAjGmWi2jh6ug1VTf35trFW0vdW4gdnAEypyFI7
j+q+CNPkISzn55lSFJ7vdCYUbD8a65QXeNMkCtqUjpjDEQH2ysKgU1EKEyhRc6xBOVyqoEyZsW9T
7n2oG5CRVAofy/zf/52ftjTLC4r6H1cAfEMQwfxy8cygiSfRH4Zv16lOwHHQPXAvr1uIWDi0KwJ0
XHU2My4xfablNLwowAKlj0+Rc4e8WBm0qLp+taveCcyECcnR5Z/mT6ygNINqsFx/lS330mhwB1VZ
uokitsLZES1O4kqGweLV7aEwlRs4ufaRC9s+ctIlQN3wJtItAe3dpHRjNmEpG7n2F3qlRubHGvBc
u3jKfJVg+xgBU2FksjMDwdMpWbQCFhv1fZuD/bPs4Q/uDR2sifumsLiIMaauSLOeMOaiqbKx2+Q4
kRsoK6+mIfZd1DeriqVQ0I2o9gDo8QHrZHFofkqITuEGRWxi9Hsh36fzpEudwKD55N1x45v/f+tv
zDpdMGoRNkq3Vpa9dVkKA43wuFGl8dpjn07zOJETMOMRWGYDfEvkncLK++U0jaFW1Qx4C8dWb0kr
tF5+T7UkPXnJT4nEB2DWBCUcleYFBz8b2vQQms1vim/mhvgxIHgytLtYBgYjk2A8F6w9xw5CowP+
lRH5LWnatcHiFlNwAk4lbN/bSm1FMon1bBghPhM8cmYT2YzgXbXVsW24QwRM0oYvbpfEUZRE/AGo
uYojXG7S07/ZYrmbZvETFYM+70GaXdqKgEdNF1iOAzD28hFaKSdnryCVXL6iP9jnqJY6YGuaW7Oi
vhFFj7csTl8JrFs7R2uiQKjmhccLNdIMoLDQPz2a5rCDNNXesG/4pcIr1h5V0U1Tm5y4fLKrtqKQ
y/QlyA0upbUlF2JKchj6DU3ZrN0n7LlWiTm/heLvQavNS01tQhbtSMDTjrIlqm8662QQK1wRaWq2
U2WfBq2kUBAPeAcoZKDogUNfvkJWhS09s/wIrfCNkrh6P7klsF+s3YkOYB0LYbYdsvo8VcwBBPFT
YtA7cu/IHmzqEZCgAmR5FTiaRlgo5MDlE7XE+XKMWhIHUVL8J2kaA8Dn72c7KS9K5F+JjZnej+vp
aLJAmvVannMj/B16hfHxXoeze9FdFzOm6e3tMHI3vSDylSjtPhqxOsiq/mRlNCPv/pMxbuRC5FhA
yI1LppM1LZm7OUnag4EVDIrGSR8eRgMAB4advRZR0tLzGJabKiYknYwdRmccgyortspBA64ilO2m
OdBYh+huJD2w1sEOOMYLLigJGmgQ6YkhAUm8ZkJ/c5Y2TJyuhW7GCGistdkxwUanA2PVZJF3bCHO
35rJ3HFpg7/X+H5zjkL3oZ0OVAGI0wwuBIblW+YZzokDxSbOS2dfUHEAWKmbg2TAhJnGkTzTabBh
Y1fxih8fUCO0Y9lZ2hGuDQvmagHVDZj/WpU2XHtoO2E7r2lQSA+KVvO1qQkfxCJMnBhJ9IQSep9J
sezlHNN1YKpu39UekkXsy303o6At41kwsjpa94NeYMuzMFRXwz+O4OpEHFU/kTL5yYw027YKK9Eq
J8RHcYHXbPS21ajWqNlg+6AmIOJ8OX3tnjB2/ibhLBjMRL2ee+XtLKcyNkyuJV4eBVgrJWNo2KG4
dYl7/CbMnh1GQtV9ztRtGXWzGw1yFjpqcFAXg4NH2JY3QpjkZyH1/jbuxEaFfZuXv8iisJ4Su92n
ZhK9z2VknrOKzNT//zZsDW/n+3XFxoF/Kxg1OVFl+aHnsYPNWqsucT0KeN32eEos5xjjjDsOsXfR
tBjHQ8VcUFRhdKSuZTMSKr6oUvvWYusf/ItkS5ucZYRqW4cVrTH8pvncfScafToIg7x8R4eWkdmI
rj0CytFsGVtMNfRbo941fa+/umw614WyjmHHgxSjHLn+NQBZirwjygh6mnRQledxXXOAIvhm0Dfm
Jj44YQxoQ1LNOAidzThG+qMcCdfr8MctaWgnCXs6q1iB9GAd14PLs1oOjGuZdiHk5TIhndSY92+e
yzKfVZvDCqSaMB4VflhcGn80l3GJRtm5NY8dM/YsS5/hE8hxveTN4KtfTb3FKPDVN2130ystxFno
vFJ0m3iflMZRFPsSoUsotBEX3DdPKErMopXtPKK2OI+ud+naZG8bybauPmVV7PVRYdcp6E+0dxGW
3MZ7oZENy0NC3s6f1w1Jqo7zoMu3mWTgZO5sznaFpKakgG6FOWLqfBix6WuNCUBJb+PEeELMY8+z
Vzf8F4MVXzdADZDNQUK5zSyiPLIl/c2OQL4bHaBpgJGeR11SfxIjlik6fJWLUzs5GvnVoOGqZ+FK
DRmkcDYWsrdO3UiiAKsAAtS5JMNWKeoe+BOZqbP2mncfBawBwIHR/Nhg4pZyg7pkpfid6uuU/Hi9
HTSmtm9oUQlZf2ogrYz5U4PfXEcea6VuL8VMnK/aoh/vJ10hFLafseBOnOM6qIqXwjFZELOXGBih
MM/pcFQGeBdl251r3z8xehDL+NYa54nvnuIINxjtd12qow4FPp8G8lPznYU9ELv+1dBwPdsRf+ab
9hal5vMQvQpR7uBiBTSDhtpPDXVvT/SgTN7N+SMC70NfIPooY4TGvNCw62emogFYNqwJqRgJ+38F
UU1czmAQ1nMLBxNyZZbVuIMrzJo/rvecN8AaCOaEm26E3+Vrry5dC1F2AXSQp0Tx0y+P3YZN503U
421Q3prxPsJThffYbwZqguqtQg7JPcaL4ch3vO7HmpFbntK2pYArW7OBeAccuBqxb2t6u+stnATl
nW0Oie0r9tptRjaeE5DUP8m5re3FDsZJz/efa+ITdXGiH5if5I99EtI7RdVsR0vKyhvrTOhrEJi+
7QoVhIVsHyTVrbCLi1Rfw7TFhbjWBCZ3CeiTj1E5W62oD6krjhItzKVVUBBMRQCDuSx3CiCDwoKu
mnyddr8hUovPa3gsn3O6oXpsgQVuPzvcuVn7hYMjIFW2jWX4SkP0bgTl1U+0+TBw2s4WaJkyvm1W
zzV6aKb+SyrnZBo5pcEXNvraTNU0az+Tro+sjbnv+Vnm6XlgA+RFBee3RbJbZx5dnKEZWGV4jmGh
pRbUDzTkzLG3dXyskxMps71jcf6SH7jO9xGnf+AZnHUoIsSyMTo/UfOcGd89RVB98aQj8mb+i9n/
14nkz+KaLdNfQZBJr4/A3gQjmtN/1/pJm2hU4VEz8FE5zwy/G1AY6/wicZRUAGYgdq0MgiNsGNkt
HFouOD28lg1YhHPCtZQ59AcY6W4i2BalgUbG1PQfQzd85iWTESIB6+z9PM0HK3nr818c3ysSvjoL
4aS+UdpR91RGES+ITbb6yTVbgAgjN7r46sqXAs+KJmgF7m55+wY+bI/r46qLo45FNSzvXlXvjHxm
1XJptCM3yDrLzkQg1qNJBcKLXbNbBw89JtU6zA0KkOj+u5UROHCEUZnh2P9Y1uBRdtbYUOLe1MWl
C3dskrG8HjOZHV2c8IXP+65DBuNniwlLN0QskxGL6Tc21CTpLxMWhGLajqy0Rzp4DO2M+29Xlt3K
HDDPovU177TLrPNdgc2hJFdp8H3sPWyfKY9FjaDxYBJb7/ZpS6vn/LusA/vxs+mHt54Ekg/P2kAX
dYcNuce9hkcY8+aGQOeW5eamj9VepO9kkRu7X1lo5nJodpM50lHOJFWC9Wj/S9hG+IiykX8dPJw5
9NB7U0at7EkjXl3D1JMZlUj2ZWrdlcXk3LGzQHlAMiYMSr0LlTAWxufsCrzk6A63NuSmy+OL2xy0
7NyTpjXnG1wesgo0gnOCHFNaonaxaI99jphIe1fVU9fgJ9uBrlRwDAMK3QBEk1QlD/htN9rIFmAv
sqD8jxPQ2mEboFMxxOudFQ/fd7fNdffEGQfy1uKwgboVQpQAOIJlsZn6pzKuHgnYP97U6ynBSWBh
v8pug+RJEnZHjrlrn0RMZC1luwwlLFbnPD485Jw+SDPvdIYbLAgY9VuIZ7caYytmko3ArxT5KHUE
oUPnc5b05ICljtjWQ0paVfGjaJlnxzCwsZmmWLNNzldLZ5MOh65N/jPky4KeSPFls1xjAwKCnVRQ
y+nPDbjSJEumGktpbvzqIb9P+d4YS+tdvrI7UiM9gd+GHSi59TSUjBMPoD4rx4JoynOrjB8wDBhK
NioKt3RcrzGBbPRy8cCgX8xo9tVqadLsbANuigYW62/JJhAMv1RWd/BwO/eZcfCwj0zGu05KRlEg
HD1rbrrW2qXsxLn43nOR0FvHff60hMOd+d6WvBss7RWSBFspXiJg5A0SkARDF1/WMS5EkNrxpV22
WovNapj2NLrAhwPFPuyrBBdIUeyBkNCXg/AGsCvL7IKusOcoH47MyOvUvBTEDhiJ+Ypv1l1UF31Z
3adgGrZsMhjBxWPkMS65qefuyNJ2oLAcl+xGMytcKiPnVgY0E79Zmixb6Hdd+8Cs5RKFHspdMx/y
kv0Y4Fj2/yhgL1F/HZrfsPu1pvekRb97daX+jFltG0fsXhjb+zjcDBVh+Hj+sWefv9+3/j8xYibn
Nq3GlijV9NI6P9PStVShfehPOX9Gmzs17tDTT6aqng1xL6fj1KE4i+LUWTc8cwuNKijCe1unD69M
VlV4SrwkgPi1WfoXs9DdcbQ/lsm+FvpH4vwljr3u16H38Lqrs5QLuD7uNQnrc1pTtnBMDe4aViwZ
jbplzGF/aPZWj0BN1Z8FIY6Ghv6Eq3IfeTmmeiQzGJver11ejHI4uNBXnDzfGgD0Ab9xDkhXoAxa
m0okIqhJChG2DyJut8wN7yaP+7hwrxDDPmMTOkfmE1/5GXJ06IVqOmO6uRQIzkTRNY/6mWx+dLZ5
1BBwhDy28hCiDNcW3qrw2tkZRu1/mrLW7JZOefthdv/ZoH0i9M0x1jBvfORmuZXW9LgX5KmAwrpm
hhC+5H1JCFdXQcuKIiQ68xrvnlzKiY3RPVgiClwPQQQLAE91b4p3s9jpZsb489G0nJuwHyCw9bfO
RteQGObke5TxnMIPtmwnoYdcGDYDw+MhXHRF0KSEEdtt1bcG77HqUKV2wPX067fgGKgJZv7Z6vM/
RvFTOVQPs0mYQfx+W05LqMTnDrFPGTenCP95+muC8tSk1rFVH5Pzktt/U4hJUQO2A/cO3FsFQ9VV
j7L0HpNfrqSnUfCq/dlRcyoUu1XtFY/6y4QUwmLlT9MwdokC7QcT8ISgBjjh1SHY6BMHttlGEMFi
zuEdOV8Kze0ROu2tkxjnJtYuEKFyT55i1/6iNRlECDtryXPd0c9VZZI0nFZQYTgPc8Tn3EXoL4vb
m5dGJzlnH7ipOJ1C7LQ589vui/00Y1mcZ847oP2wj2jpG3fFxvSac4UfynLah4ojxM8cWzdKQmhs
fJf5u+meQ5UhC1XPoHCxhVq4CzDrmdpam+KzZ6tj47Q7EplCnFsRHyo5H4j99BYRCKVx758ZVHYz
7YUaxML01sb5Nt830FXnWpzhmAY03cLv8qKfJNVvLkoBK6oD8NFda3/0/pUugBUks5XLtF9xxPBr
jXcgK5zRE9u8r3YD/6XI9n6Pic9v9j0LyqbzN3G0bKc7AHfar1qMUima8cBi7mTQkpdbtMTOeyVo
pzRRhZeDhdaxb6/eHK9apxUakLEN8WFwsVjFPh8tSJw/Gino2jYpdSqfQZ0G+tL1ZJOw5HLXoRo5
I+gy8yjtg175+D35WdIs2bvz3hMwkbQh8EFcWe4LDYUvIVCgZd7Uob9Sw6Q7yOVQTmxMa6jJCwh0
ONhmfEPI5xA4babyNrrWVthqRZfza59/pMuP2t/BmbFWjqH3NcDe6mgthldLJ17RUlYxODc1PC2O
EGP8dlzrJJbdYvQ1W0yf1FPU7kMostozWTV8zh9lkfIsp40BBS9xMIEwLnWXmqhtmDpHK+FAqg6q
v+ZgHjPnPlL327Ha97X3GlYG8Zotjx9VnXyt2ple+96xiLJJ8nXAmogalHVxQHIPQl3sTejBKc/h
WbsobXyeZPmUUMBicozyqJezweXGTbev3Gk7RGSmULETeuGJkbjFsDJN3PMU+nXAN/5aKMAQcjYT
WO+uSWhHBR017VTSbg3iP15CFat1jtD3OnUYJtaK9r3rntr2seBfIAxr9t21rooBCddCDoVdckyO
nSCVkOMikkAs+htduzkVjHUvKGlJ8AAyZQuw1WQRhQtbT9Wbb+O/GbBk5WCNdVy6ul2BJMJAl7oe
Da1uIDlNcIwrOUnXYb+eF1Icuzw6SBPTOBSzsYq5B+gWBc4bbU0zopb0rTLELrIw48evoeBQbkAY
eTCpr9td6ryPxs6LyovbA2Ulte+dM44qfv0gwjr9j6PzWG7d2KLoF6EKOUwJEgQzRYqipAlK4Qo5
o5G+3gsePD8PbF+JBLpP2Htt8cU9mizeAhyPeDvJ1oOqzKpMEFpCvyn+NZVBocRaMDIxeP7K0oix
CwQovbrCIFoQDpd6RfOTo3fuRbQimnXTVi/Ib3e2tuxQUbUNIBFWQItXZDG5CLOGZE/HuHEYyIry
EncVsDYU8NPaGHNEeYTrNs1VkX3WlVDp99haDjU3WRvnHiUOUDqXLcw7BT96ZUVDa+ZBKN2ZwTFe
fK/ycEZiADTC3lN5xUYAnQJLdpWvW/3DZDgsS2cFx8IYlpSEzpXNLithpUSaddAk+dBbKkUedep8
C5W9BnFKZpMTM1hhTOh10ZXFGwG97aYFa6xG0triN0O9xqK58JrAH6ABh4Arp+5Gm6DWJmCvHXmu
q1gm775KX9XwCiQibdi2nEswEYH5iXcDmSCki6x6ihEFyE2U4cFkA8Wqxy3qQ2tjPcRVn5EZGuOF
eAZaR7NuubrRevlSyOiAfEOvQf6ad/kXiNjPUT+YdHRZEfgqzh+r1v0hhOzN6LMqra+ZVq8vCt9h
D2uVUMSYs5T7EudUxSwN9k5nXh2oajxvS0h41vOiTAV3NxE7fxVhj1IOKHSHBqbIFa91KJM4c23z
Frb3NMeJXTFctjx2kEn+j+yWUPlJo8/S2Q1NeQGmsg4Y+DczA6qBKY+49AqH/qayv0JF3i3p9DlQ
z6zFa7Euw3UqCVchRocUXpfhFMilXdocu8634qNCOdmDFSzLEcUrMDj2mVBWItOPWBKwmvIM8obm
VgEx329rYYNxdb6yeHqd1c4TeO6qNBCntOiPukQNZpL6WgLxdAe9B6Ik5LvW/Bp9n3iQAfaBCjdK
G8Z648hK7/UV5A1nMNozqAUSxSFvpMuYxdjHQCUITHAeqaEL8LOsi6HpMZwJ0nBnVIPfd3zBBLvr
NDIRWMUWv4TQEgKIFktWbkXpEZ4V0/1z77ToFCMt3Y6hTuZKHe9qLNExAozNlOTFKk5t3W8j9T42
7XBBd1ls0HOFzCBhWyV6yImKhhMhz4COY+UUpUwOeP4LV6HnLM+/4rpkMqQxYtHYoCVsbwPkCpew
Ts62lpzDfiSJWDChy3uyeADMAI1bVzBAfYFgdTezbtJzzV47zvTM+AVPjO3e2kVPkDfrPJXifcoi
hiX+0gviqCZU+0cQ+a7FuK71cCJwa5LfCBNFs2fX4iAlDI1hu+50syUyibaPRBj7kTCl3Ao9AQVU
tmvTpGdwOm2Drfwyxubog5PBs973hR/z5Bitg7nBebJvuPUFUB9ZkR+M898InEAKRRoEZC1Bsjoz
qlfFpB3n6y5nGzPDiPatsLrvqh6YvgUVnHzrQZcgNkCqvYoRKCFMPYHcbTBuLWQ0utxv1S4Wl8XN
UGUyLgzI6nARzBsH+S0de2DPJfBgIXMm5oP+pyBKPwON18wANj5nfwAsorPm6cwiX0lm0LHD+A/9
t9ijX4zcItDEdhwxaCmZor0w4v4OoualM63qJwPhDGFrZwgl3xE4L1Z9ErFPMqLNxB1e/pYAdf3B
obHNp+RqA/MaFE1dtcFHYwAs2k41P1UzMOUul3WNGYS+CTJ+1a6nOPqnWBKLqRk7rRrN1QYihTNI
/5QA1wPxoC6oXOQAar53GL+WEBL1S2JATZ6lgu41geDTiIQhrVq4JqFs669Io3gZdNpzqwfwSsLJ
bJbXPEVzO4O1+CnT1vGVXvqH1Jv+lG0NyeXBezUk3ElwZwCum++yMXFBYuTiaHgxjZBDR4sZxyAm
G1SZoCmCBQlzbf9FkbMUPkQwNuQRVrIqrVnxsP+ZyIcnLqhqtZ5HiLTfer7baNmW56LuHd2fSaEG
geDU28YMHoMEi8sIs70dmYc4lEBVM5ZQjPgNTbi11/H0ipjl8lzHP5b6royU/G7BJSQ1J2Uyx602
ZyrRuL9aj54TLDVQzCbd6SUj6GCpiEfAXJphvurOkJ8nxTplVbsnzIvTDz9uWSnMDaGQr/oYVQ4o
RIS6XSq8hLwy/Pjcm2NkKowc0n5lFhj/UCIMXfQFDpwDaxzKo9q99xDEA234zrTat2NuvloNudml
A9rTlZY2u5mhotNanpi1k1TXWw2YiEb69SRmNMIQ1kwksNpFiwgobV7ylBDGQuzL+NEl9l5RxSZF
9Br2mddYGvyK74Z8KDADiJqSjYJsC3aApUr8sf8MgLONWu3tAlsprVtyLuDLuFEJopAL2sd2tKFe
93QGvkl4Z3SDS3ryKu61OpvQ33Ntlw+MIx4CclC4BMywFpfk4mbEtzJ2vumPczAlplzix/oe9R/S
H5iifhbL9IIHy0kGfDXbFJ32XGFf+LLsi9IgXXX2JDywlMhXYSGeZpRuIUnh66nXVv8M58lXW5DJ
wQ/TtNc0KP06tg6NQnDIZmpqFyORF7cBHy2bLZigaYr/ytQOcSRvnTb1ekICTOdqdt1WVR/1/Jeq
XyN6zwEsVUUTGTA/DhhYK/XkYng+Kx95RfVwlhwStJQ3HdPMCO59+ZgK5iyV/dbKFGXi1GwNTJDa
VhZfKXMXaIyMwdm3psQypL0LG+Q6M2TQIjoLkINJs4k4/GbM/7L2BxoCOTq304iUi/4ipvGLG3TH
abtX9Nc0AoSDnGrg48Z2h8PPufWMbQjuXfeIxEUxrqBt7jVire1PK98Wyc40NhmJv8GL1ryN9tHk
oYoW7PZvYc+7CpIYWTY0K8kxY1pFdHMf55uQqqGA3mjH4zVTjrO4gGRxw6pwq6F2Jw1IvXghqO06
aA/bWcf26/9TX8uHlcEshhVzQ7G56ClsYbpOQF4xG5pUQ9GBmHQaT2k+r+MwcC3zbpdnNa8RRcx7
vYN6kxanAtz9pMB/4YkatbvwC0aMaVQDh0J4pyGcLtRdjbiD1oyARGxo7OB4DeTkRKNNywMYnveS
IQoaMvKGopghh+VWkbSbHdQ3yMB0zeJpR34u7YB5XKZy9rHHsHnK16lOa0KJn/8k+pNoEXpBMGcd
/BNCbR0kEhteJkG6bZ9+JuiUMu2JW36r0WK0iJRXDVF9HXptZwYyynyx77Yl24t5wtdpMGalDMhp
bpTjKMoVRfYm1I9iYqJhK7c5tT1nEP8qmvgCMVOGM2AvYPb2zJOgcLoju+YUgeR4aPMPGAvzgCLJ
3iO5wFS3KPSQwbvMpjCJuGWJoA76pyMYfnt6hqOz+gJWs4yOxE0RlxK159ABJyHeZUDhlZCFx+Iu
z06onmwDf0HEOxKu9dKfg2sUk/aQ8CA3q6Ad2BVtyVyB4suQ51zaL7FJRgQuLCIFVnxacbilhrbG
kyIxdZnvZ/YDt7J+WtVNRWYJhNKVtI8GvFejYX9CYGYHiKh3UtIeAd+z+X1L2NQBqtqwqoYY/Jtw
gI4tBOmYNwqxq/wlUeFlouOi/JTQO3UZFyfyzbHHmc8yw0HJXipnU/mqs8+cV0QOtsiMXFUtiT5R
3BrIBwks0sDPfhLZR62QyUj9MpYgRRgKJSqqrhroTEbFZf/IIV4XZhJLVDfr2xXRm9CIeZ0MjDDQ
IppkCbFQ7qkt8+WUdCHNoY7ayzzptAPOqUusc0e/NMvhUc/vcP887hnmziCMYvxylYy+9dGr/a9S
11dgwVGb7mNrfG0yZZvAdqK7WDVd8N4nhWuk49msot9ejZ5WsqTNMN/hQxwcSqpIQ080WeJvXBIF
cxKLwJIEB2sExBtYpM2XmrIyx5YYQP0lwGArE6JOqqUo9E/I5i/dQsWkoovOFvmrlrJhcX6zBQ66
wHGLVkWkgtsuWZnM5/t6PE5OQq0zFP+vivpGwo/ENWhX1Kb4CLLuIRA3Anp5pghzFPWrV8rvHi5y
1mXnIqdD5E7NQ7Ew5tkvxftI+1SVp1mFV/NL6V4azGdB+5tJB1IWv/VW3rdqjOXY/hik0VPn5ahM
P5KRsB8+GQ7wj1YwbKKmtXiaF5sv65AeqHyQN4jf0ivpjBhDB4b+DQ1NH9nYhMp9GMdrESLYcRim
V5XDI2zuQkffCmCfjlzt6oaNjL4sSj5kJUNhPD2HLH0VbXmTBsuXeesK7auFRmGogo7FPszjlyJA
9WhQo8phF8PdLsATmPZMxbKSV+XvcGxNOL1utlF7V5C/POQVAaY2u+V4N0egrKtbgz1PbVDwi+iS
OxH/RrerIlBR9UFavHN4b9VkfEWTt3cq4dbH10Gnd6TJkXvpaiozfjnNreQNH4FkERt2yVkYstPC
cHEoK+M1mNgRTd8Uhgr98boDOWQzVIcvxwpcnynN2bDazbmReqKSYgrWbsUzBHcuWsiMS2I2/9M5
z0308Aq3vYy7JdT/oSIosNKjwFPmS+S4WrAJ65OW7OX2I3PsFzneOtMNCTj1bKwc5saEp6v4CTD+
8hihJYg4Zufy58r75k3Rg9yhNUrigzCtrZT/dcR6Ly9FHz+j6m7g2CmAWoW5xnF/QagK38KYNoCN
DCiKpzy/NLXHAgQZm6X4Vgr5eY153KzxOsGJFNydJOl1MlabNWxerEQWF4nmcTSCRGWdhZuV3AIN
AM1L8sbhjWNdArKOFcZgdokCklvMtUgFB4iKWpisgjuLYfPII9AYK+lN/XVqD7jBhiAIWbgqdV56
dxCBruIjghM20ioxsW7zl2jqI1MNQFsM/VW4Iw5GeBssiVDYK1dXAn99k9vOagDlNTlLytZ66XLd
/cnYBEa2vFMVvhlMtxt863K9s6PKJT1gl5WYqQRhsDCRJZHt8hQ5JaRXQwnXCqMSh8UPNwqDgqHy
iffLungd40f3+TyUE60CmtDxkaKeX6MmzRo3CFb5VfsjixQ9/qVEjQlgRNrHu2nXvo4PDKdzurYp
hat1/cFUgIRZ/Iof4Xv5yuu2KI6vzq6+gt5dYWmZMCnekBPjydaz1xDdwsBNzvd4yeAM9DkSon4i
9S1jdoJniW0iteTE4mxUvuOAsFPF6v+kfq19Dixva7JPnT1CAfGqHxVuIRXLM0FnrvOPhsOB0I7E
lMkHyxEgJL/5FUkd5jkav0J6wj5ntatMG70+mfcSI4y95Wvr0v1YcbOumk2FRRRnOeqA+TQiB56A
tq+Kv+kdKgE6ZXwXlKEzdvhi42gf+eJc8Zn7oh0OV7hxC9tG/MazSxG0olbguedH62eCefgB+VHw
nIvZq1kRZnsy6rqMnwnVIcY7L6jWUnnHU4M8AA/nEB4zeeMoPi3pZuj3eniQ7EMeHbj9qmlHURx2
zI19qTqgEkIHI+Ab7UtodXyBkOG5Nt9LrzthkiDXvbV+Mfla/8iDQzFbQhkbfDYnjFHY70HCq+ez
wjo9PNXWd2MzOR0PpoBHtK7h4exQuyrGedIebJXD7FVu71rlGfWD/G6E0XN4rz5L3TfsozAuabkL
00tb8yOMaNZh5ohL0HJ7nB5GyJvwlBMvN/wOVQBgDKq2gF/UvAv+rlRv0njKodWbyICVnyDzpL+q
81QZGN+mDVfRjZMIgTRjNgx8FIOxi2IdFRvblvRHQakIBMjePFAWtPqDZqBjMm2dKPxQnLQGB9bW
gKq8ZXtAqLOOHh8PMrSm2cV/ozMGQ6qpbIOUQEQ6VC/NPNzbtXo02HLGDyXYJKmPplPvtnVGXvgO
qs1Qv3JQ8HgHGCJ4zkgKYnHBxCz8BpMdRCh4eOxJU/EK7dUWbpfsLGU73YfcnebD8FQZyUcoU86G
tBl0Ept6hNhr5zPlrMVrgAdNe+URKaoD325L9rVyCvptU8KxZNnFSeub1WnmdQmDk4GCeps3Ox5i
VGiMw1+yZ4Q6Idk1zfIraSQgPmei7mzX2NYGp2r0ZcgnczxY5aFtfVna20SiZntOdcV2kzW1z7Ro
G5e5REEay3TnF5Ij2rjzTG5WDmRf39bhz2y5SsllUb3M1tqucGetzQnTy1YlHijdFeVfpu01dQ9m
J4BiOl/qbqODLPnjo+A75J6sN3bqjsZaM89wW/h6ut14RvtboUiKtrpDZQYONtoyQyzUy6Bex7Mr
gzVo1rRfrHGlYqvMm6r5ZZJtQZDrdk0IGHKTgMLgFEpYBWx6jN4o5U6UnCxkA2z9havxfbE5aJ8E
fiSUoSBQEOuVbCPdqr+3lDPOL+Wg3rJ2Y6W9Bpbr1CuZaijFGbWqLxgPw0sGH7s/Yd9i4c0TEPz0
nzP5HykULJfELFGsKlR6KqQ0FhcIdHHFuQvjSIflyVxl3yNUJ0xN8UC9NbRDiBmMgggvbNiX9I6v
Sm0P/HsBYksK+lVjMk9Zo74xn9JfzI0y70BFUMBvSBYPyLfhRizvvDX86uTS9Fvm+gXc0Ixv8K3S
vORzwfi9a5DknD1yPZkqpXPR2+X8DfTLZEUcLF8z4EE+XXJuGrywbKxQKrx2g7nrGOFx2JHyZdSo
m+7jSF8o03YzFQKgr74sgpJeulkEQqAfwscCW2Br9b7anGpER5iPZBTMj0LdsnKLxd7mDOYFyeAU
ELtJcuW6UU4To7RYPnccMvp011lmGpuRkbyO6cZPym3TcnysAR+k12H9odEVrtLwEPJhveejx0Gs
Brs8XGdIDMcrmDO2KbUMDuBlZivD1qrZM090apf5APGljro1TfjaUA4i3u4jQbO8hxMy3HFtzZs6
xyHGYGI1HBfP1rxRAO4S51TK0Fk5sT28c1n0EtFCAMRBYrNWUUz12/hjdNzJOQ0xFZ6PlDMgpVNf
o1TpZFercH+uQ8sHyVOBHyHAIvVUsQpfma/VPwrRdQ/eMQo4PlkQirXNSbrWmqMWXVoeHAbb+c35
KiZXVEhkcMtdyJRKl/PANRtG/KTb+ajVpMSPkMU75w7kMobAygUpVodfRDmaBJ2p+0om/BtBzybV
NyUsAnb5/wZlzc83wYBjVfMZIpO8S81ZvxrYx8ChsKgkZtLgbl83X2nMamJHC4WYFReP/k70DPUS
dya4oE5/L8ofuV73zY2omZ5/pNkMvy2ZN9QnG14nXgu+tnbHw0MUSfYVnWfkZ2wiyPprl9MWrok8
HFK+6vkKLWLSGUKRQrgSRym9m/yawmWxwjqubHZpsGeRYdJD8OgH9kV39kDlmdt2m9zyOagNgguk
JwP7MUd56yVs8KtVh192xa5uPHMajAxdBLbuG3BBlqBYu44qkoFub0CWkoLnZPkI8fTJa7V/M2kF
MZbuS/+HLw96wE/ZrO1uOzlftrVrQbPrEB4av60JRhruWnGIuiNjrERmcglCCWmZnyIoaKw7kzft
wXExXLiZc3wfsV9etLfS+Mmt76nxBxzBbcWIm/+oAP2F/IOwN4io9q5E0WWhvfca2DiNbwb72t72
LLip1VFqzCfsmCw9B66FPHN15OPYN1Yq44wN7xBXLPayFhoDdiZ04fOKXqDkXUEBYyxVojof8GNx
pKFPrYGvcERifaU+Vt30nZJaXKqz9bJgIHfmu7bviFVKBjebEUbCaLhJFg/8BhIYHRR1iQXA6xra
1B/o/9aZfKFAFT3zHyzhK2bFRfWPoiS2frBWcOvw5kv5mqyz1Nml1WVuQd/SMHiWSeYUWJXNwA4x
+MJ66woyOS5EXbA95/pKGbSTMe5xb1PRI27snHuaPGBARa76DgnOHJgKHsB7NNx3ygm7QsjApF83
2doo9g3ihWI46mRpIOQgTm3oTlV0UcablKD7rTjXiRHBNWpRI6nHBE3K64wMfobZG1oejxl1VUkL
CYS5HA9Ye4ix5b3guOOlq848ftZAZ+mDDgNQg04M7tU2bE6RTEblwpPgobMePFn7cixYBUCTWspX
Hquo2FLQUgHEV5Pp/7vurPp9eiQ5koODvzJuoZThJVc1VmmPYdiTpcFCZmdiFsS5bW20ZX3IfNnV
8PCEUJjI2+X0OcIUBeqjpJuShUD844g1eAFSkcLf8cztUF/n/D4NMGflq1QRl4CsBg4tzS0rZlla
xWQyNcG4ixx5F1bxXszCD6HTjhWhyjSnaAOR2KIbqTcma1Wzk29Lmsdk/OPSHpIBqQKhMOKdlHCq
Mou48NfYRoM1XKQBGV620xm7MCXRFN9dJtpgOmkl4xO0lQWUxmBLYiRKBh7jMOSEI7m7PHOlXK9m
XUJW/dpWxGMYOIKdYi1bhHZLaLTpEER/hfG5rq9TfZlGQZ9xKspvAmk43tHZRS8NJ3tZfGrNvCmm
rwz7NlrP4rPl5J3In0pIeZAUG/ULAhnl02g7cNaVZ5d8zr2ykZEXDDuDoVgFKiEVCV99Rp0Bew37
UWpxrPCy1OeZ01/v3zurg0yk71rio4yaXdagnMZsws6CcMN4CYkFTGYmTRqux8a42hnUIB4Ea2Tm
nFmrQRBgOB8zJj6seJueSbYEED30hI4Cbq3Xl1iwy/rlQ+5SzvL5Eas/RUPqREi4df2lQ3Bpq9TN
+4HZFzQ+6ji+u5bZZ3ht5aemYsX6fhTZVTeAFbBg/Gn1ExP7oP/sK2PVOYz2riOwqax+l7VPsrHQ
u9/m6A3Rh0cg4i1DdQxx0vTH/pnpNePO0AAGssSE67Q7ERWq6Agfm8hSMMrZ2ImaBCnDJkJBH25C
Gc0tC7dGwfFj6w71Pl76PhJeqNMYqAmns2IXfuiwcZHGNmf3NRTkm43UgTZnYieQsoy42WVnLaUj
xwy2PkRXJNWza9nUNZu7hgEtu8e/tmA31PWqb+WcSuYM5oraA5VbKrGdgvOh1ZACalaUtRsqDWVc
YDMWQ/1OIPcsJVxXgUQzPrEcJUDbTY1tZGbpXoKIyuq/Oo4mj154jG3xFkN1CR0jQAVivAQTfgUj
uJNwESIEltjOm3DWatTdpmOjr1KtZ/s/g+c2IUmS/gW6dirN1A9svoNQHjA50kLE7bNESlGKnJWs
rcDSUq560WE01DbByHirM/tNHlcPg1OJ+CR8zDtR6h+43nq6od4zNGeXTc25EvpPI4UvJMFuHDPY
Kh0Dg3im+1kMVvOkRRtAKFg93soON3pQdgfZDl9zJU1c/UahrddQcGeJHN7WYjA2yc5VOPmf2Vrf
PZmmSaF5/ZQdMGPvlLr71wUGZnLaiIrVV1FY7jBF2BNUWk1132bJRyWHGquXJVSwPAa9hsqmsgny
HY+qAkmg+R05M42qnFEKpVAnVee3zqXvpGJwX5LihX4Df4/TleC6QtQutknYX9ntA7Jr2S8sMW23
0ZqOBo7ddXYqxvQmB0PCAjw5gNnA89lSNHQkDKgVAz+Q6brXW5InJOBhiqGbzFsZ2BAEjTZ+qYVG
TudMEw0QKfzhdbRovLdN2hxSyGkFtStee9aQ+HXXSBxl9OcTcWY6KVd9PwIJ4nNU1FdZj16y0nqm
IxRBgY8A5MNB5PlNk8VhUQdTJNe2QoJ6EmJxbw6OzDqiVvwxjH7RpMMqBxDIiBDCWkPkDc6aIxvA
M9kkmK05XMCKko5sa/0uGk4GQ7aaGCoj4NMvLZOnPz9IhXlWHfHPbHj/Lel9DG71tNS53VVNwIqH
jPrhnM9Gsielfp/ZSLdHwe+XbQzGoEVi/o2Ncejg/ErW8NJCcV7ZI6dK0R8UEjdS5MQpX55gdVsw
2p3nS8VyKFG0bdtY3wAFsbAQWAOpC4VTmWKnYayfBtm3sIJnyqm7ihBw8SN6UFxfAeeflFnivTGL
HUQA9oflXmtDz1DiXeWQ0hKBpGUwGN4MgYxV/DHyPAX6eBKTfcdHqnXdC+B0si4kEG8BvaVKj89j
5G80GjpKD99muykDv9UYM2vZmvZjdi7QbO+2wvi60bdNxxW7TMdi8g0q5ozdTVT7umSraeWnJjK2
aX9opt5P8/aiaTgpDecRK8GpTt61BQW5rP011MaYv/Iu9mPttdGwYXdMKHLatZ5BWXJMkU3a0OIm
ijGTQPIl5DZBfyZIfCQrqqSceenznJljhkLofUy+0+FzTnp448dC+4G7CSdqXrWsfKE8+UNHUNLM
XIsNIT4tFKkF6/R8NDYVBUjcIhqlEu+xS6nVSDiRjb8kcBMMafUiS+BK0euvCu1Yy+eixNK6GiM8
S2x3MtaMgNCIyUSnlTAfn1vTFXLiBlLhytNeIc0t/rXCj6bF9kSnzGHmSUjNoA6ylWkBmSCvVkpX
cMyGabkZh/fG/tTsT9BnRI1v7OhepR+EHjDqGeizUGT2+bFtY4SG+roV4bGJOWC6bJeB1w67i7rE
WurAiYJ2m+SGV4AgKwWzSpkks8aEGAsZgGQHpXdYBZPSRnAroWieCsVaB9rDC9BVcFCmH5hcK+PR
iu5caqEXG59FgRq5dRj9/oHBJHMn2sI13BB1goZT26hBxauGkB001gggqJ2O1fgu285JyVguZy7O
4WMyB/tUm/fq2BOLIkh7K+jq2Mmpe30IvhTg0qwgjmU3szstiAub0G3IIOakkT0lIPMoIE5ZObJO
2SbEyIZ4CQfBIn4YGCOBNRSa8a5Ti2EkIJFFH5u7zAnMbng9hBMOCrADhbWhiWTQAgLFDZ3WVal3
S/yBbpIxXTXkdc2/TeRXlU/nPtDB5FhXlUV712HNHhiDDC29hkCGHogdp+YVEZIfptG2Kgo2EnSy
oKauOsPN2Oa/zmx5KsZrXJ8NAHMrJ5a3ocD+EcjnhjBtzuirOpNDaUiHmvWHkdv/aiRB0mzfKEAC
jPuyagH5Art2whFNUF/pIzjOquBPMocnYUQHZVbvZjTvsaAeLZSWxJ1AdSelRQIAbynXAgapWkIW
tkc/lL/b6BTUoTcE0rnYOj23cOlDLH1Rx/zs5No2nZvLbDLSZmfjKM5tihv4p/C+e/MYYfYfRyA9
kDwfBcaVEGlOjExZI+kGsNrOgqZd0PSODmb/8qjNKeiX4iyGBg3y3ZmhSnTDN1Y/phgKny3WBhyF
aRfttMFmrvwrmOqag8d++KxG3U4q9LURlH9yh2w4Dl+nLvOoSi/0eB2dSCeh02dOZ1ryQzMV8C66
z5/JQEr+k1v7PMWT29UaEDXZNwCUGKDWklZ9NkP1LkR7Nob6QB4mIcHvY4qGWVWP0C4JVB+4IsWr
aVjEWYHMilBWI/9q5v6dRRGl+da0bm2k+fEokT6RnmY20JB9wNBZ95zlZN0Ht4a5rJGjWrJwHzvV
e9V/dP10mtP6XvTzu6zGJ0EaE/57WJvpjxivHQmn4fgm0cYlNVMkvPzgmPOTOvMEJfeED3cMqdLz
eG1F1Q2eGWucsGd/1B7hXgHRJU++SzcZELJWeeF99VBDnQRuh4zX0Ii0H3sMGDlW8GLib7lrV3Xc
emEYv3SqQy4tSY+GOVwyxOuskWmGBmxv5Ak/VKIYUAqeRym7d7PzVsjh3WAMrjCog/azyxXrTxZ4
SK2UqqoAIswICTp3hUVZhhjk3HOhvaqglWAJQ9Hozm3Joj8hC5G9fJmZQPLjU4+sOA/EjxXzyMNx
XbPisegn+FOXoRCgAWO8jYuQeb5DW74NjfXmNPGzsWuvCrXfpkWZk5Tle4RkgHByb2yaE4RL8olN
52w4zXUyVDdmBy9XaKus+VAvSwSLOzxoPhBByLLlG4byEXX2hSaME90+NmV5tPRFZ9GEmPC6i617
HZbkPDOdlSHw1yAm2UWsLwjzSnEXdGX7Bl32jctrm2HY0McHDKhnRSxdKbKHdByH5mzX6aOtFD8v
B55S1GSN8lNlbhSNflrqiEG69l4FtyAQvxRIKBr7jb583aSoY54e0baVd5RN35N+QpR4Hcp6byjp
u8qHBKYVIeG2Xjo26FR+MAeHdOJhm+Rf8LG+FMbo+88DqSM1YKe0Z4eWxAd1SYkwUMpWvUJbEN3r
TDmXQnHTQWyHZjxHbfdvEsVFzySvMOv/pZRIx5iPhh2z52zUSFNamwHtf2N9QXC5astswSGM2hg/
FKu9FEpx0ifEm3D8pgnlevlB1NxFBengzSneKTs/UleEqvY054rYK5uZpdRv7XKpOoJDGYojfCQ4
EJnbOUfSFb2SyeYgcQBBZAgzxW9QvjTsU6s4XWxEvHmLvSn9zBO4QOpfid0PCg88rF/Re610GKgi
2uoJbh5o5FuaManBFRcixWgRDPDKKtk34QuEdUOA2HbcggtrOQdDTgO4GqrWa7DXyIxTc1QMbcyG
yn6rmUxJ2OkmrcdqA8MEZomZrcMF39JBaWz/CIalVPiyR2awFGFT0IMHg3nQoYQwQFtWEDSxOzKX
kIC4pNNIvhgyMjnyBxBLEeF9IwZzvDV+BTNSVdAjlEh0n3GKZIEfzg4/oAqSLztt86QiySj0Rf9b
NdN6YFpeASLr0Gf1DrHzNdtAtk2aY7vzlEHQJxlSv6aXIKFqHJoDWI/d0Ib0ZAFstxqLCetmq0Df
pm9mxDE1CjoFwYNFHlxaWjupfBFYsdL+MZYXCSpPkwC0lT4tpnoN+lijNVBG4SVdQkJGLNtTt024
Xiacv52OGJy1MhKzQANDDEMA22Q/yshTCYVfckshXNkxXjMaRLl401vLlViO1Wq3JquCbeCIktPe
mGF4SZLel2pGaEO3p+zdBGeB1jPlWFnegAAWcgsnVcZIyTWyns38VwsfzKmQ5m2ozseJ/Tdz3aR6
sfp7VY178kG8rvE54+ir+BB6poyLRJFggQaLf0KubdUyHla7jVkjKoMbEbPXsGB5Kv8m3LkzIVcc
ibrxglxCc0z2Jca2YoeDgayhzOX/BvGm1btYNY+h3u/RdasfONs8vfxd/phhGZdiK2kQ8OeXESaQ
CgYxYIBLAPcqYg5VIMuBd9j8cCWuhvaIvnGVY2tuvicET3LI8Nj4EQWFXp+xAXkJch6QZ+rcUWvM
1Qn0AYTHcbegXdV035s/rXTtxJZ/UksekP+d/qkXvtr/wy5SK9/4Y9P4Q2CDS5MLeblqC+jrBpyJ
M9ErK3LquOHyNj4RVnaKMFVg52x2Tsgqshbn1B4fAJyQsVQnhsdMF0NLOZCXjGoHicJNllofrDk1
7Fdb/raIk/K9xVzMEE9bXGb7P47Oq7lRJIyiv4gqaFLzauVgJcu2PC+UIznTpF+/h32Yqd1Z71iW
gP7CvedO/5fdafrJPW6p7DEioTWsWxV1ANc9JF8uroSVqxbOdHa4JT10ng7yAyaQFNM9Aoo8Gpc6
kv16fG/YP1ErsCx6LWaad/oHOp2l0GsJJAphLamyzMbpVZEsQ1CAZEpxYzALtastwBTGrwaibPME
/y6BkyZmRZTylgopGe5ORJXbLkUpW755GOwi+6Gh2sf2zPodYg1HSY0mKZmOIQ6TCSe/guDWYLlu
QgM0BhcNngC4LnypvQxCuZ4fKMSsrkx0HpXebyTiEuarCtKAqZ9D32M6ytaPB1pY4ynv3S1tOFlE
Nf3o0Uek2PX+vgPNrphgF1j8JmgKCriPjSJUC0fKLZTm4kjnY+nOrqkYIDDubgDhyWFY6EyaFBq8
qWDrE0C1rHBfIfMcxTaFCeOgzrH4fjkBWgX7jr5K9hIWmlQAL7DDBkxGQWUtihAzDqZkX3urkIUO
LKmvDszXaKSBxEXL85ExGKC2ZD3pLEUR5RoIKDzO6pAxIXJb5JzrMASmEDEWxBRBtFcBz2AEk9Xh
SnFidLkJYLmS9UDwaiX4f30o6E3EpM3bRg1Tg2TbNERG9UScRCgIeuNjlOkzJ8aKpnGTYyzxrXwt
DgzQWJPRjKxLljFTMC0BvRMjXMLHtU4aubUwK0x8N+MIrQ9QTR8muzQxNyU/QmKzG0O8xKF1JQX0
mZSuii2EH0InS/vlrCmNyvgArWlte/OfzQRPOFqluemxTXm9dZgdu6Rf71sDM2JAlEWRkRvSQ0HR
yc5CHoukGCYmMbXs2uBJYmpZTSCnjW2OxlUZ3ZKc86WFtgF9xJbwFLzW1RNfZI/6qg0rGKPaknZy
Az70BhlkHbboizjpwz7awcqeV72x+9ao3zRhZ9Bd3VkKzDPUcv41zJi584v03mDpqrMZ/7xg/oeo
f1xaGf736E+Byewrtdb03yqh+3LvI2MjwIDr/LuGkcNN1pJmYOcfXXUFZfi/8wh1jAPoUrfow6lF
iSFHno9NBr4z/hctZxf7iBnWoZNum38aPVY43QPtqk+IfTmBESwdRgxDQXLN5VvSXmztJ/CBmCKB
sV3yyd5UxtcBH9HYlbfs9ibcpuKaNW9RdO3Dh6h/iQxP6w+3fZTm28TA1mTtWmtEKUXvoCCl/lHQ
k3doqgZWKhny715dbPVsRJuBesqLvkY02sAbLRcPx0YfzoF/ATuOgfwpQg/toDYUT4De+xeEVWZ6
0dXLJB5p/OtYUMMz2HkwSq+Kzm+4hyHpsmuSikfj1SBMtodN4iI9LSE/GGxsO/lL02Zl2yArsMK1
Cy/mCkIYG3W/bbDnKbe1SMQjjo1T+BEb2Y9NtZ/hAG5ZGkl4H253jzooMmO1NkeBAAAAXpptfHI5
RvYNI8KCbOLIwxoWgoJxE8wjZvnsXQZyXWwNoI8HUZpLKSgcRMQJJVi/eNX9eoGFcK17rGwTNolM
OuikFR+Dx4hRJFdr+poVwgDDwThwXwn7qY7euvHRNQDtYLJkdHMuFs68Y9Kd3jNJI3uemIUZrxjm
pHbwirVTrar+L3L+MVDuGha1c33nMr2RCHsRzYDMRoqJuhzR4aRKdKdqkRVUH52N9NVezmbrODlN
oIt6sQIQKad1ojNvpzjJCCHiyPCJVO2fgWryYo55cB/KL45czXknwY1L/V8aAIG4GdHPZL7oKOKt
7tc2IcNbL3yc5nTPmmtX/JUjRPGzlLtULhvGL/7r0AXrxMZMzNHbbPlB0vGq6mMwx6eGHpgZQP3M
KrRHwQqt0e9x+FasgvhFtp8Z4hgART3mzbZPQEJRXexd1+KDei6dbWm82Szu2+KaU5OklKCeei+o
B0JzUWgj2pUvyRLbQYpNgNGTY1+5HfvmQtQnOgqQOPFLAoxk0t+KglIbBRPun6BHze1div5fb7DH
zg5efbaL64SiTQbwP5iFNxklp2CLi0MBbEhQzFJG7pJL4rCqrhDaOB824vDC68ilRSZpfxFJvwAW
0XLvpinzyPAum09eEMZwx3/k2sbLPitUaLX5Png/ESiKgpVIGH0zkVq28cVqT/XcPRZHpS7KvQbW
zjNPYXzh9yRcB8U+sc5o8wcNAY4GKBxZoUWXjuGaiwdNvDvboqySxR5VY4zUMx52GIGY8U2rRh93
lvLPUtGKtv02Rmvq9rgmC+00m/ymZje42ev8r5pKDlNYseNGPUknSq++7cOap+74DIQBSDrZE+Gt
L7lJJyyvkJaMeDyKSO5FjDbDcvZDcgwGYufGf44wNhVICIKx1qqn1TJMYkYNkhONI4hn4H864QQG
GDAwLQDVbQOEYmJtpK/YFNPtFBJ5ZnyBmn8CFP4doAH1QybdbnuLIuPKrufTSuvNMFuy8MOq1llz
wpap2kXMNnUGTlIBe/OKQ3RqagvyUnR2e1I4wgbF6PAhauOGVB8XxPCuB4LMknEN/3fbJa+RKVhT
QhQqYgac+cbs4xtRnfux1/bmHC4aDIeEsiqX3SqZAe11cRzTuVnjcTPnxQzyo+BQcyJMd2o8uqoi
Vwm7Rh8/Giu4k2567civ7rGZNQ46MeFvyPjcZoyvUvGtIWTrSeOFizDP14zJ3rp+j9vK2ecAs/w4
20yJvfMpcRyYkwAy0KO7e8D3Wih3cd3uTKaWrgi3gU+KC9jBkJJPEDVSMNQGkWO2OCw1i9VTP21j
6b/YDk48M3sVYtCehN25WJ93QcuCNO/716liMxmw9SdF7NqZfEuRi1dn5sGGJYM7nysA4RH7Tna4
s5iLh+Ow6hdjr5CK1MhsiWyiLjN+SpI4bTH3KNWj6aFkiWthtt1hznXNfKYqaVC9mJp1dFS7MaKK
LZwGGcU88SJ3MUqZgpXhotNhsE/Fs5WVn43ebSew6bPjMpsXRjNfq7dph0fvS0HUG4mSegoaoopN
55JQ67pkPHAITOfapLDw4TXSggPVX4JMP2JvvPZGD5vqr0u6U2KyZhxC/a+DUkfJW4LN1LXs35Rz
kVryU6N0034ccB4T+VEVoI9BkEQ8W4kwOPbDl6wOyVsmtbuNOM9HvVbX5Rkv02eGbaTISO8m/4pV
IGsBnBJ2Y3wPHqQup+NFVxGLBWYR/nCqDeNk8drh+px6t780jn4J2RN2MXSR8kWo6atS4QXDx2f5
cKORWpR1fz6rJEB6On57h7p/HHiOmRl0UTpr9j0HS463Bsq+a7/2Mtr67W8CLayU2nujy4tVpTeb
PhClwMpx0oPtYbF0NvbEnL7orpNjnuFKHh0zPo4s/xo4sI0iK1TfV0z582g6+vW0KbrsBpXHIQw3
I+Bc1wKGNcbwEsXhw5esTZXCZC+YGefg2jNaOTcXK9woq3KoVyaxF567MWFMp4ho0lg+t2h5Iy3Y
DKTpEjkMZNwnegIidV+wFsVlwIMdxMZFb4kCJZdecfCQqQUsvH0q9T8jWXvMN3FoT+Z37gN+yplM
KRYGhdFu44BC2L0rcCN18hV1425CpRNbYDkjZ2UW7XruDUOgL3J6dZiy2mxz+Ub2aBz1sLyYufEu
k2kxxa9Op+1jtusSstUYIMY3n5aJfjXdzxhIGBhwcgMiXE7sQ8F0gqDYOpl3RsTkvpSehbOZATiB
3xiPlnYEVcRiugBgyMmee3Pexz0pmA+y4QLv//nOuAe2iw7SWIWt2k4NKkLLYHr4aU3nAf0ooUTI
s0MYp43XX20/usIJPYFV2RJxqSNG6iYfDSsC6DYiDjLEkpGptdQooygkhu4Rpx7SEDL/4hQDDVBP
k0orBs2O4DnPGDLBQ3EgLdZbTm2xzSGDhtz0pRSXmF+m41x8W17SFvU+6C2RaAjYWSA/HDe4BpS4
sCf3QOv+xeTctWW0y9gwKGVthVYeR2gCYka/avkuNWnP3HHa+ZF7LKqfFilvU9rYNdJ943l4EbCS
686zHMyj/QgvTlCeBL9Asl1JS4Debl5liFOiFJ8VquYC3N+Q2m/TaLxHuvYvGNJL0EwrEHLuoxiT
k90km1ShgCSVy3YY0GEsz4xgn9v1O42kFcIs2kXIvWj6O4hg7l0UK7oh/pR/AKQCoIysGVxCCJby
y+TuJvnp80DKg43V3kgALsQz3pOvgoTB6tj0W6PeRxHANC7Ho9Xfp5yH9haEaZTMVZHPIwU0gX8L
qvc4/g4Bqdn8arN5Gh8hH0PhMh7DfUGL4FkXke1qpK60r9mqaG6goiZi/axvhf2xvBvm31hGT1F9
iePPenhh9Do8jPw8ZR+sQAaKe+vWultmb/R8ZfdwvU1m7JSx0+Rea3cFqJ7KW7j+sz7+6/Fvsl51
84+GcYNs30zxrmowhxR4+ERa7QdME4+zHwxXyF5/EiIP+vnljkTuWL9p9d2WiM8+BKCnQvxI62Zw
2aJAn61la2TrFXKN7DrFwKzutfqgyraiO2nduMsornAXuvovEgTWpV2TrqZ5ZIFyMMGL2KeUleUb
P3wXHSHRcZqhSdpb2sHNb46L//K5JTEvvyQV1lpMNzXdUuH52Jz+8EqspnoHQ/5EoNzChBKeNNy5
/EKNTdkLBa992NAitfwstCOMjWb6Us2h7j7cfh9Q+DU8Ihj8aayw+0Pq74fxBDqjQsjFJjJ5brHC
4kkVf4PirZpeRPoOanpCShgd3fa5aE+GF2CNjZ5M+RtJuU9xM1H/+iB4fMtmszqzXBdkGLKeJ70H
WXoFE3UIb5Be5o+Xy7sQuzBATwo6MkGLVWbQ74/UdzrGVevbluy73416xyvrvYOqDyXgaRc0yVuQ
/7Tyc4JM3PXvOrO8Nidy7GFpx1qxG7ggiY5/6S1gabbDs9tvM2+tkUNPZrbaheYtkCcK+hQLt+0C
e/h2i38GbR84C6v5SiAMGxe/OlnTCttmGZJswhP8XpSMvNtfW/6Z6l5mNzKdwuKVgb3h/6TipaWK
Zr3IPSCZvLr+LdVYKonPzH4OaJtrH5zf+FVYz0N7Zjac2jBbFjBIaxtT5is3zRTj3rgb6rkRUO4x
9c7su1s/InHf+9O/0D5m8oDwKm+ZqpKbc3YY28p3upfA+IyxNNfccQMD9jxFoHP2QF8x52LMc7bU
58huPhuSlcRU0IIkYm3yZAzJwsp+5357fk7w4oFsMqQYL17xPPKsh+oedeDxv7LmK4IUMx9uJ43H
n//moSImOQi1TLTqsud0WIfOzzC8e+I3Fn+O+6K4vAZG7kKSX4M9uyRzM6JF/up6wF3l0qkReZXv
wj9q0GacZYQOG8e7NiuisTKGF2mBbtm2/rlrd6o+pdPBba6tcZLOyalfs/TiNu8xgizPNp9crCeG
d2+SC8B3zT77yYZ/SHkwGjgz8j8/ADsgHxLqSAR92GCUDsMJ8M9z6PxW6Z6Mdh0JqX5JtMso7kCe
aRHYVg8441756HUMJ/APDD4SUb5V4m4FzzU2ayNdY9oaG3RBz06P8OgtDP4884UBioNxUJFjlH8J
pk0WhkqLmZvOjpKpEtzc36a5DAH2g+ItY1DKISC9l9E7lfG/Zno24dYY72n1b77B8Jjqs/fNAJ5q
/DFR7DFYjM49Ydgd5E8qfQnMvSWeq2o9dSc2bQMmc/ESYRqQ/s0r9lly8UaEPctavRMFAh4cYdzB
YNFpiYNL0W7sDP/M4sNnXqtwGQynbgYXYKJsFeLvYSrBoUDrSf3CWSZa4BDjbL+RaP8IJCplhAyX
ccJWN/qPkIYgEBGaS6KN5txl2lRCpxv3lmnOa56HX1pSfY9pslIUO8bY/LpUmkuveyS4/55KwQxD
slxsyP2dCJBjSa9fBofyeFDNW5f16O4DHeJIAGZcunJJiAg52hmhV55DlnYZu6uMkM6qzZ4NUYKi
MgC1GwEiWIDafCKVlrBAKOMl5HsLte6MXtP636QqERHB63bN0F4VVoMg3cdGwZblD8oH27AwnVEH
5MbjQHLQ5g/m1nAZ+SirYIxr4cGIrZhWLra1JTdftnHaYkeh7x9SJsjo1Teaqi6OqZZxby7/X3gS
t4EKsK5YfYbrKUOA67ZhyITD4UKb4OPhZoUsPql13en7lBgVRrvORZcl66gS6Mw00luVw6a15XiC
42rpEPvtmIFxO6LOTzX062jHeTPspa9CsSaieTkUUbtuFQ9EEdFAlZP3mxmtWCdQzQrBEjfWdnI0
InAszVJFGRQI3cEyaYUj9/Bt6MxDpocENKYN82pNO1oUUSxLM6pBunTyMjkY2GS49GHkq1VnP/Q2
MpfklDQkWUqGul1VzWSf4ENh8W7H8bPQ8LPUMxvXzvOBaqM4yAStZBHwCJk/byj9O0k4N8Ilzou+
Imnc+3EZlus5ADkbtFwFAJf3Pdr1MdAlreHV9uyvFy4t29BCXnaHkfMBegWJJtrTaGCCYWt/iCpr
3La19VdLmRP59GNl6UzpKLWF6vRwNxF9vk77EtV3zYidxDbAtVEt1kw6c/3NMsB2TugQlC0OoVHc
qr4ubwYXOGtlcLG4u3q7/LZh2xDl0xzYkjT7ruCIt2g6uyKBbaCB7kXJughbXBGVk95zVEFN/Zgw
BIWmbWzIRuSpaZjLEH3pYmyKakOs0WrMXUK9+njNMlIiOJmnfvO5TkY0c3g319eNY/yVggmDciv8
iIwF+M6ywRc8YlQWnfZia94ZDEuOYZHctdzLTzKrKhIyu41fvrcTokpXghyNMivfKfK4xk5qzxFM
AV8X/T6OKH1CHMCQ/Y+NiVcsdWOE5CFHbaoORj0+J7P2Qe989KZlvbE0OnivJOU9Y+SN94XdDER6
oqCqUKz8JoaHM2DKHiLuWIvpTlGhmTBrIHf8xdQHoXMcMxmflZo+ZJPm60lGG12zzGULoBBfvJnu
vNxzNqEimCqTAekuaDmfxoIvcZqBmmgyQS0Dg7NGanaRZZdtRHTkqvR1fNFu8BgyfFDAjFxUNbF+
7ZoJKf10G5jabdKSZbKttA8r8c8UXv5hKHogLC3ukSzSWGO0BhM+MGe9ex5dAARTAVpLeK5LXeXu
XTKxqEGCCxw2hPlNceCq1hdalEDnT2ZvtWNdyZfBG5Ckz13msMuIsRGE3c3I42VqsWKynVisoxoT
eoKUXFiYVkrfwjCrE+tS0D61/lM59O2yN+BhoMdd1h7jrt6a1MIcHMTGoviszT59ygtCJSytxj2D
yh9yfrAgsQWxUUcWR84oTBKRi9yUAa/OzjlLtW1c0SbZnQfFha1REqOod1QNVq3y14JxHVJpPgYr
zVknsFFWpcOOLOyGRUMYBzGI0arubFwU3nlQSOQbOYLJR1oFSLvbdWOOjjaeHlFIRpcGJn3NZOUl
zpxXrrQNJdsfk2eAq5PFeLTr34Dvm1gQijPAq4cdN6yPpaISMH58CDN2gS+DDJ4d2qpr4vMZx/HY
cAOFu1RoPVOi4K8SGLiaka3kgAQB9JRaWHS+umqvaYaFOM566HHe1ctgumk+FizmFjzcESimZEqv
VOW+xW149E3twNxNc3lKe0X56HrrDlLopjDRNYm/7IUhAOdX5Iry5joKfF6je98pbN+NpeJ9YbL4
0phNoBYKzk3GKWKISyS6/cjqE7DFa8wze+FgAgocc1W0bATkGBxFHzJMGtG2ECLPW1Zjb2SVlrbJ
HYo/aSTO9C1N/ZOUis/M+O4ZI8WjQ3Q9ZAdShuuVqIe/+T7tu7HiXyoozPK5cSJzF5kQBRQhLiVZ
dAvp2hc34FR3047w6BQ+vAPctoYEieODdQSPkyfTQhzcxKa+qaf8bYbOQ1hG663rwyrRiOYIOrH0
onk9hd5sCpmM2xObUiQaLza0aW+wKXdt8RPBfUbgAyV9ZufFmfVIpzq9tEgxB+vUT+neS8bvsFCC
uBbme50/b1NTj9yFLLDXUFN59GIWSkaXJKI91TuVHJcizyqfQ/rVJOqstOZMKu74de1V+OvoFcvq
N+uY0wZh6az75sAGFxV3I9nII310Kv86CjfbImR3OSHJtsxWY+O2PAxZe3dpBb8vvziVzhaS5FIv
gikVO805QtULm+u5tWzA83p791vYSCG0L+S26uixgmlNrCAzhxP0s9+zfWweHdYTFu3MOp8RMJ1b
Oi7Xnehzub9MDpmestCrt35H504SnbnMM/CmE3LXMf6jIePsPPgT20/f5N3UhPkSuXp4NPpVi69d
uLiS3JZMsdLCm8ZSEpJkg1+uulgD76NoW/PJHvw3bTIWncnDVIUEASoHkXVR4PmzR86pEQ+1y33s
m9aH1KdroVmC3rg9jqJ4VOR/xEOHZiTEjatdpaeCNbB53jK2uiN7cKnc78Dw1gX42V0Z6yl60Hvn
p3u7xcrUh5nk5uFMQLXLp+PXcMPQu2iZQ1mKeSuI8adCvGHtLzEOEE2Hfoq7K9deshx4gdXUP1Uz
Q3a6+pKNTr80KBtjzUFmBNWsIOsryexNKuue4Q302QHDfuo+IleAOsIOg1z27k0xbl3GDD5z1mXj
xfcok+RsReWjQTe+bP5Hi9S4iY2lXmTfIzauoI9Bp4dsYXpp/CrNu+teshEFNadwKQ4sZxPz3AXo
En42Kr5ZOpel56HvVvayFSrGPPXia71cVO6rFwMHJefld3SrYDe2YORYj898Zh9fVMJo1GYLwpuk
xWcn8eYUPEDzg0s4AHuQ2LbxYHQpwaye8MhhMY9513x2rTql8Suz3d8w6LaR1u1If9vaqGqk/mJU
GGaGtmd5bFf4jtWvHf95icngS7FSKvBoJ/PUwCMVVLnpI3OcVyQUXBl8FrGJ0zEtCm7VGL94AnxW
ZORndcC2Ojw8YBn0vdJY1ia6Cdt7XGNKANDMqqgLx31A+dsoGvJK8GmYsn4ebNQqcdC+2sTBE0HA
6AZj3balyIMo0xv4TlgHsIPcdXMKcQpNZSyhFLqayTTZ+3bn/y3vaQKmhNa+t5bF6Ni4aLDEShRm
yyxNzrbP5DLOdJP/2GqLzBbPk9Wh2dEJ+bMSVEYlB3kc0+Sz7iX1hlxda/wFO4VFIjAjwm3oOJGR
+FZVk+ISGBuqffBKpknyvMdu1ISwVTU4OXRyFIWFpV6Ob5ZV3dJyw7G/0uv+103hagendgLE0jno
MNtObUVuH+yJpPAqaZf/f0Ux/zVTEV/8eHxz+4Kuqa04vE288xmSg8EHtw9inK2N/ugn7zMQnLMV
U/En5rSTl3NUVBhzx77ZIX/hgrW75xRwsUF6jSzROcQ+NmpNEy9Njo3GHHPqr4vS0N4FjWoWhl6+
hiWlXVQKEkvT8l41YIIM3DmlInzQ0WLSeQQOKC2BnuES+5llmMqKNr47tK3ocL6ykXY7/PNst1/X
JsDDkG6yIdtpNmDBqsmdveNWA5SoXK7JAd81mhr2VhliXe9QddcOs0wPGUbUHyF0YzEo+7s+cSlM
rQMOduqRpltASBzce8XYAd3VpzXN50RT0X/7jOeDENVSxaMg1JD7wRzOcX6p4OY7nWSCGq8bmcVo
2RM201GHCBaghuu8ton+5g04bnIymho3O/dzsI2fqveGZxQ/NpoXJfggrfEd0TQVDntRAACXXte/
rWBWsDfOMdHD1zhkNjgEFcLpAjM/pB92vL22Nuk+n8YOMY4fvFiJ9q75OMSjwEIQZ7Alriz32w6o
phBhIEVqAWsOPuwThhSLJg3ijcSAqbX2IYD+yAACdWUtPe9pTGZHjsi3ejPBTivvpCwvdHP6LBqa
UTJrmOk4e5mrjRx6oIWJMpYKSjQKdZSmEuUN+sYcEkCiYYuD/n03CmI42UW0nEUPY0akES+GQFmQ
nOC7V12L+SgTD3t8EK5jSMCovVxv1RXjoWxUvs/Kiocwz4qhOYKohK8gIvzYY5gd8KEQAFvvLC7i
MWYCUSfgWUmnUpgo7HDbTenPYFIRBw72gzHfR2n/mxNbufAqQZp0ck7K9MUQtblMzDe0Vh9tVN7b
1+xMVTLTamDvjyGyJpfEKYaV695FWm16BAjS4d0QY/0lQxjg769f24rBbWotReMCm46TmQHNKcBM
Gb7dV27nT6J212Nsv5bot6ZY+3Fr5NO2Kja5QGkx6Zz4JZEDWcQTuuw/jIJpK+HvYCNqrd82rUNM
iUKQpY9UFhbJ61Ij8yKjmu7g0zLq1livmV61CsTJyaHB9oZ1tJqhXezjOrzTroM/DaLwEJjW2i1j
ATcYG0FgshWJ1hgFIWaRHsYko6gunWXgpOltuYK/NvL2kA5jZm+eYlouIUtoFUGWSgaIXbolBNaH
7hRq7c9BiTUOwyml5jDVqzLDI4e8HiBV6FyWjVZttQhpQROl4yxUsxnNqFwS6wBXeNCbbdQhc/Mg
19eZL7ZGGsKxakl88sEMz+I4vKQYe9pd4yBw1aCYtHQtfRHh1LHb26Q15xJZn2YSekDlxnAr+4ll
x8y3OnYq+O1b/Ssja8loHSwB8E/idLob0rgDj6VlyEMsRQaaL7s+VR2oMyfCGJ/iqGoG2IKaPREd
K6arSqmqiShlGRV6W5PrhFJZ22kEZesDLOGEei6voi8VhO90c/wMUUuHwTna6sWuslDHaAYByWHC
2dfPNJdiHRiknIwB36tH0cYCgouekZ8mh5e0rU6xNl1mIV4TDLwGmoFYJeEu0s5VSWZentv7OFD3
2uN+r6TKjiRlLwppssV2XQQzw6A/5SWy2zSJqDQ8IJF2jqihMgZ+TDKmqsTdcjK+e2TdtZp1neZ4
VynCFxyGWAc41iuzdngk5HjYBKkIrmgbKntuLMpakslSBB8vIgsjNP3hJZq1BliNktHoF+78nTy8
bXFHmp8vtd0vaWUwkbK2W/XerWp5RrSVRYiD/u4GHEG2+UkqEa7n6mAF8SEb1BePGBxrCaYMZgdb
3JBbBHXfvt8di8ANFm7TXfgsQqW9ewSB2xiHWZJCYsQ+CegmmweHlPBBPNAlBSnKjOYclGI9zrEa
Wfk6dvm1bTCYRLqJddV4+KFO6yV5MW1SrqtquLuEGTHX5ukycrGURfMPw2e1JAPzG+XlvW5h9445
FodIEG02CaqcWDLZTnt3pXVlsGx/y6K4mJrc2a6GeKcg9gVa31WitZndAc1C9y3Uc2Ri9KlLt9nX
71Ykpn0rsAnnPUgGsK5QIfSIMXR/bd10a5cVxsKKilxlsyd2wJJNqION4nqpmf6XZzEg8obgppnb
MRJ3lBR/BF/I1djDq3cbcgItdNgh2SZPNoMTLaDF9b0BOlP5qvDs36fh25UBOzud0XAyB4cMbGa7
NnzEVoSxqcwmBsyMultjIL+ZODGgJwlTmS64cFaBvchc6Bw68q2qFOMiV95HOLZUYhHM21SX62Bl
khSMeJBSoiRGxRyBofagsJgIk7oRQxew4u/OdKwn0RpffRfXyMlmoyCj98qx34wguDLVeiY0+JBF
Fuc1zxiGzMsWjNJgcizZqvqrO7Fg+vyvsTMCInjCG2y80xpW19xDotZG6fFJE8Kw29r3OWF9GHCi
J0d2u7FEJtQ0rEcMh2cwFeo8Q1wAeIA0KcFO+ih+FrrmQx4kCYrgNrwFdDNpGp9Dzer3dTqzb7rF
ZI9fWpw/bOZE0rJ3UiIXnPC+dqjRGZoabyJSX4nuvjlRuIAfOKB54gaUFVCfCE01+Q7d/BYLwBnw
oz91YnPxFg9H5EZLZqqfKTKHBsFTi8VRWAmxs5VHKU3lMqkgX/qSx7BeOi+9Np1tQgRooEFSO/NZ
Z24o5DqYJpG1ztHkNDZxCDWxA6Dw934b/xM0/khZDQKmerZTniPkShIW1mVIXDM/yUg5i34Hkby6
jfMnfe5BuvYmx9CfF69KSazmVN+iAzyjWrgQVeqRpTH/RpoJ/Ip83oni/WO7D2nUcDBw2GJjlGm2
8krzjh8WTwK6sHyCeYB3KxYEOUW9uY/5pNeDA04yxKIo45lVSLLiGGF+a214mrNGhjS3v2HCaYb4
wZtgs+s+srbS04s1uabz4FmKldD/hky9OX52y0mWF524giKOT2ZP7InmwnctRpCoST3dzNBn3hPM
03f4s+F+GjmiAMt6yyrz360he/djhKSjzwhwBu1lQQIlM6wfFYFOqQv8A7czj1/Na/BVUGHGMZKP
aYg/Ab6bvvo3TWmNzp99DMmwM4UMVI1J2PO546YkY+Q9nj83T/pkukBGNPdZk7evJvsZu4AK3rUF
ItaS5J+KOdLKqpNx6ZXsT3KLmqe0YbrXqqjnF/g1js57Q6gHrq+AzQ9OC2Ku603igtQ2p4kNcfJh
VwwFXeleuqJEY6EFYhka205B7sy8IjhVjWyeqMLFtjDRayUxbvocWTL6SYTX5JJF246AMT5Krk/f
rMxdkzOiHFFYw95kP+mMEtClhYUe+SscJBKJR0pVLX/SExhV6TCaSFv3HYJfhpZol2OsigxOeWvr
ZSdBhRed8J78sq3ZmCWc6NG6Ktgue50HwU6wEzYz/nfTglJBGsmgw/SoiMhFG68bawySQ5gq6FHj
T4ngMy/GLzFnc/UaaL/JeeFe+elGR0fJm4plypo0IzxwG5fjvRC4L9WAQs1LYc7llssEpGQCua0k
f4NV5OEKjdBU//ZS39sAV42A5YnhAvWOgdZouRz3LiQlVyTt2s/ah+9k6Sq1WCDkGgHyExdoHRYf
MAoeRdGBqVLMCXhXSi2kgFXB7KW7SCIKmLBhjcpqUC61wP08sW9YZIT6Brbcep0JkFICLFT2zWxS
Z225LEc1oO8pZ+jCSPHX6ae+No11KYngcagwnbp+Q8RPEE171/5j7syaIle2LP1XjuVz65bLNXpZ
3fsAMRETEBAJ5IuMJEnNo2v+9f2JO1Sfauu27pe2NjsWBzIggJDk8r33Wt9KcTLU844W8lvmueDC
8Jt5YwUPzmQkaha/gmDYW05hsKlkIt7P3VlTIgwppWNrjOT6eSCgMpgqkDIwg8QrQubq28ToMFC2
cpks9yRzP9qd+1KH9MBMA7BdMLlkAJv1vunHu84FBQzftViNv/Mw9m4R9Qds6ExMW4wYjatRze1J
k4mNVXTcasvY0Zh7MKZW3zb0ELHdkw9IZNmtbQDttjCdcyWaa+kNF09ZULoC9MDeZG6seG73Vo50
smS0tfEX0UbR4RaZbfoWTtIw0/NJMgc57CH8WgCYVqbhNWGC0j1Jo40qybd0a0GHezRWDePjg9nS
2ilRJdT1Xk8kZmZjv5S3XJ05uo84Gdg/ODlh1QMkDEXUVF6XdCGgZlkmQ5TRO2fCwiRvkwEeRuI5
L7hMKzaRmef3WGTTx6YM7Ee3HW+ckPxRN0UpTS+UsBwPxS/BXSSSUs0w3yvgJbmeu67ytFhZTZCu
hwzPwgDIxbBk/+DgOJ/ih2Fy5M6RpCw6NBnpJbliZxJTzF5XodpsHeMxMaudDwVtwKq+j6biu9nm
/V3mlkc3ADxjGQ5JPaZFVMUo1gRoEDYyMdYKa+OdTt5vnUMt9N3qpxEpMFJ1cPWBztAR4M1OG7Jw
W06FeJxglkoPUnv8q7PBu0TC/eg9Qfg1us5qwEiDxGDyAoD1XTytnWTeDRTChDXJ4bbAgBArgYIa
3qi1GH0yMLeIvrF8sFSvkDQbBORltnylIv9RJfMIphN9+lwz5ckHomXf9ch9Qr7aiOCI26LHRoHo
j/Nr6gCti5z3MTmOE7dJKxru4fgyHgjvO23DcFUCB1kfArbqmWvOr85Ue8RC1d8JYHZvUeVdSjt7
HAyyZERk/tBu9UhuFV0K3jBu2fRjmdEGdBwgDwELVuky5A6Wt2eufsbOdIk00vXWLi7TaD8509zT
/oJFM7jmtXOyOzbwzK17HJU1ymJ+bBKcqMwh7KMbISAFV9f8WHfqqelfDDItXXc+kkwib2jdwbQA
cNb5dHdbb+53OcPWyCHCs3Gxn1QQI6U57ek0hUzpyQ2mu0g1ShZP55IkEtIVWwx1owRCMY9Ihqtt
P8PTkzct0zYr6LljErlNVm43TtsSQFqCfJvcZw4IQJgGg0Q23Gkuyhkko5m/RQyPguwzVM1d0SXn
mqVY/04V92+vo9fRM5tqjL3su5bGWwZXqilXKcPyLbs2zTYJxUZprEXqPMZx/iPIwxemgHA/ema7
Cq1TsAkp6Ht/Zl5Glwx5WMiPcE8BEXqlelCGZP3EUmfJtYtOs2GfOhbHubyOFV5IAXO6Ka96cG1U
ynBUFdEkFtHRgU9sCWPy1ip/ZHh3SvZATjugVxxPCcz9HLmSifIopA+TAmgtJP/3wREn9Y2Tvzfx
Q9b1NOgws2KA6dizk9O6irH8kKlH3/bDbK0dkfURFzgyoLmDCB1H5q1cFqbap3eJAojXn8tpRbPl
RoDiX3qBFuRzTVE3UJo2VNZhbN9iYrXWMa3iXClQAwyEq3hXEGsLk5dWudtRVtK2YgbF7BsmKkpC
e4AUyb7Q/klCzG3PKFBQQGN2WtWleWujdcnTW6dmSlTN0Ufr0AYu1Hac5+5mymjlkdPQ37KneRgS
bF8pieXsAGFNRoTIIlbIjNohv8kBQGYsnvttoxQ3bXdXG68VJlnde1g84k1FKFkG2C7tKNCr9Lwk
siuEsqOgePKzfYdPjrXtSMHScozDU4j8oC/ehffs0B3NlsxUPyeYKOY+h05a4BgxP8NCwDv26xe/
7Sy2L6XauFaJXRSeZ9Cb1NcBKhkVpuslV3UJ93Nx/QrALZOBSBcecEIDE2hATmWf9ROumeJI7xln
dX30nR8I0HLHd0mFRRsZsrQlBJFYGj+8Sommxs27LNn4HIA+IJOc9KtZtW8yYFlMHe9ettZrmSio
+SaVEXCTSkpxG1m0VrMqZtZtZNfOtjauUazaon1qBTWMNYEFtINFOb91JKhJbIQ1+bhqVSWlc5WE
oclGR292iUnU7UAiMMw1LjpHtjNm/XycHZTCvet2qJbsdp+TIQruBR4Pad+UkIrbcG8Z72HS9c9W
D2hGD9Q44ws3G9FNV3dOwsevB5Th06FnJxd4xjXLxugsvAEbDdL++9AHZ9nn45EpSX2YTWhMXhEU
x3Jg1jX5ffrA9FjdaC8UW99oHGIHoHDMHu5lP/luV81wMVrfWvXW5N2FfU+S5+icY6fyUSNVFQEP
HAWaMdm+qtD+cKHscf9MP5QnfQ6tNey9sCuvy78TVjFYiHHdYPELR+mvYJrFkWl/f+cR82klfvlq
6+hiaMt+LNscixtf/fXPc+q6JJ3U/jruO6ZfbVVTeCbRLncQlGvaB9cFlaKLnHxIq/P2oeAKsdw5
fXXtkryl2jvbjTFtmHeXL9FcXCzT8x+YdtXXAZ7n1z/TsaHPX+H6KbRX31oy8t+++vrJGBS7ocSg
O3ps0PWIQB5TuIKvuuzHpsJZU1fDs+oNualQNz2VJXxxbXktZ/46GiP7lxwrmrV+619ihcikGOmw
tToO770WoPrQWc2NUENzbGfkPg1hcdd4SJ1bHyfGk9eiOHC1+WPQdnKm3UZIgT25n5IeXfsglCMe
/bRR94luHhwJIo2f/NLEwK5F4LfHFr9Wkw0UamEzvcbV/FE5Uf1A96+/1Pl0r7jj2h7j6Tncargg
kLsm6zgbPqwxs7tk5F+tfMN5rWoEv3mBNW6umnTrW+h1LNQLFEKGPkCXuYlBUOwmROVPBlmJHjyy
yKzKOy3bkXMH7lGZttU2ccOnZcCx8+xInaaoe/OsVh9qrK3wmMY9kLbICXmmlca5YyVPaS6epjRr
ibcc95POJKqoGIdQbvzI5oHPXO4ZsMFQz4TZfaPgyzUdUSwd8IT7NAdUrtn/kqwA8PvrIfeQCM1p
7m+pfU+u4JQXgRwObtLPm3D2QeNzBj2MtvwIgbW9j0j+gATaZyshuJAuKkM6L7DOMR6rkauVfpTu
125QZZwn0j6WVYUMxBUbXxBUmDX12xiQGSBHqOgzDNCJe1VUAuZt4pEwACHhlwzzBhAGPGNz+Oma
W7tgd3gzx95mZsS9Frbbboeewzl6Cnxaso2mATNU3L7bccfl76fTIXJhIMNHSW5nqG7ixq0afWfB
efOWYXtEC2sOy7My0amz1QaGY0AJaJiVb0x7SeyWbFXpGe0qFSES6vrYQ8mGznUQJgKZWTZr9uWX
dijC0+iCxfYztsB5M+25a7h7LwXAFnnt9IbKD79cFUP+1lKBGJvfRSub56LChKRbgL+un9FyFPJ2
oFd9nCbu4+XQ1gcLbqSfBzPbQkGpIg0EYiXYCu5nd/UoKbgm8+DBWcMbda/4uPclAjs3hbdEclNb
ev4eiETxQnOMXUDavnVg6BHo0o8G6mk00WXqYD/pzivXEXNLRsKivU2ECbkcmW815uaTtBAOhpwP
H0IW95mTrIwJubTtGMMpgbbCGBaxtp6MkXZWjYiGImfDyyb72t5YleseKe8x4RrSW9ccjrvMju9a
f9Cv0oK9ITBZOKwQMISc7OQvgBp3sbbDLig86umwb9mfOHG9o6mCzMQSydadEn9XjzbT2l401XmK
wCeZQM7AfTRMdr8ecFNAhJoLlHc/mNcg7Gc2fY8FiltqNkEYazMkW8uDbpmoGzPKcpQv/t6aAFoT
4ncqMySdcdcfmJlRR1ZJQ7BjL062iB+7arB3idelJ1if7U1UN+Xm61PbSNPTzWxDhLK4SG5mgJOL
TpOGRUt3sPAksYWGfsZCWD/4DrY/08/wj3G2Pni2+UBUN/4lr20O7fIg6gwSlJC7uM6dve+bwR0S
lOQXpACsXE02XSSag+2grV+tcD7SJq8PSrktRhIlSNkpUvYk+i5iJ7sCRtQ+E/I+bGXVtgz5oHTb
pRueXJQKN9o1zHslLXhTGWEonUqmcz5KMBf+Ro+O/1kEiEZTORnrRkFBDduA5KrZmjfyO2qmmCb4
h6SMHAztHlyZl+eho55Vo8Vee8DFBXDDObawMeOGYqcz0cmlY0F/SmlCiF1xVcMiDXShSJcU2vvG
jbt1HJWYdwzkiIWBGNAAztc16lA6of29Is+pLzgDi2CCDpPg05gDuluRBF7VDThjywZZU6jFYxcs
mhHCboWxKd2cDpOTmGjjSIeKzPTQ4oQ6pLXadEUwLMvaTSE8l4m1nR5Co08Pos943ZyyRyL3+T46
xOzMuVnuOJ1+trBgzqOku+rqHMR+yo3Pt0vC51V3l5Z+96Qqs3oIXJ9CMGIfn4Z7ioDo4GYMmspt
WGlxrijLnvKq4FsJr0K1ON34gycPrQzGg2+QJNdC9Pp6YIRAqgrdWp92/DGkF1sBydhD4wRwTcqX
+SrHNnhsO/Pg2En/tECPusjqUHhZwa5NDh2L7KmiV8J8sC+e/Jo0kyIeHlhwDzPmyZNp1xK3HZ0c
crky5bqHOTDASS0P/D3oVKJiWhEvbXETSijlWGTkKrYYvpW1sI758tDGyXXCl7TtRBR08KX5t69n
kyEH2JUEj1R5xeJwfabhBrQfGsD56+Hr378+auX8Y+rYff+Xf//61BJLCJHsCNhWTcDgt64Tkh7Z
2ufp5J81BFrcrcmulOZ67Ice1jArQFlQ0JC8K7GgSBQUAZeP71cPsxti6Z+D6DwWBnL0OTWztZ8t
CQpaRGcT7uD56yPeAHUwtQb/w+KRsAU7NJYSe+bCDv30GFVfwzxq09sGFLuoPxuClpmjl6vnC+60
PDBWnjd+iEci7ovulNGPrUO2PU3XQFAtEnU/p526LxwU04nyWCNl/WzjYtuF/UvjmsPeaNJhT99c
gHzKnLde+OwCOxXA9Ei8k5cFr67J+zxUogU3ET2iGmMrvBzBr4/a5dOvjxpJK4dpDahC/s5qsUOW
XXgnZDWDquYhS1N8wzN+vRj9ReikNa/TivuvB5CheGy1fZiEuLPCoNphHHWA/IftHtJglTnWsVke
krpptkIy2nKc4rdK7PFOO1UCMkf+tpOqPfznQ4XLdecnJinOjd+LhXGK1A76AMEnLGuUMYyRO60+
lNDkWHBDwSb6e4xD+d2jQcZNYJkvKtJqFWbXqMK/EWm/Q5Kj8AiZtXGNZ2yXcQToOB+ap0Vh01HI
jkbQHfpJOKevB8Yr8dqea6gqc5j/hFfsEpbQMcWWEA4LgnS5L61QlUyYySa6Hcgkytltf2fUXI3G
EOT6QbHxUE3sUcH4R4a3ez+n/pVNeV81/TnBTMA1zWqajviepmGiSePcozKGx2agrrCzKHiaUHHe
ypbugJWxHxeGky2Xj/+cqoJRECmIkDvea/qrl9AFRZTbGiRRxy0N2IZREhIy42o90y8h1Es4EE8N
63XuJ//QZJlCAU+lhsMS/FngkrrmhdVLIqyK64Z9TgPBMEeCsGFsv299+PYjlnCDImtlFtB+PRBe
KyKCKBUt37wTZ6FK8nrtVDwPKQqPnkZTMP2oUcPc4uuIzy6IjEPciAvf+JL0/nQnJ0j6AYMcFCnr
zMshP2naUg2k1nUAM3Nd6COzUUK7I5oeFczKPHYBKXoCx0VkXuiUrMzK+5WompqmV9bDmJLbFKQ6
I3QjdAjjs+i2RJZ6TEqiHvKxoawS1oneJxlAy0kB2adgAhpiIu05ZIEpP+yEhtLADDfpx2BnjbU8
FZn/lMRP8Wcw28ZaFe24AdMUfxf8GutiFqRzk5e2rtpEsXI46JiCfen8EspfUvMW01sRPYepfO2d
gul2Jp9LH/pURDTqflxig11Z7tsOc1Euxb0XU7XZBTki7OqibZJSMuQzBtyJkZpEwrLudQ3Qwycj
MlF2c/IVgmwd+wJyVkcxnPfPQuKiFw15iQAkCyxgtEMi2zXPQZ7Jcy0R5c1BsEmWJUnStFMowhG1
YgzCQwR7SRY/ssiKcIopf9W73XhCi1KyJ0VPOkc73AFiPURGdTeCADJiawlMaKfXzBAbw6jNpzDo
FzpUSaGCI/mMsPARJGa+K80OMkwXxs9D76HEqOPdEPi0u/us3QymF18t8024vXwqmjK5ggE+1FCH
b6qWlGsEndNzNNlI0cPh92xB7Ue1JvdM4pDYKPD9HHl2eV3QbVUXTSsrg22mVEnvIo6s55lqGmAT
Y6FqEPI5j1CJFjWtaqdkvm78HqqTHUl932YG3rlsWUzYnW3jWCQXfyhpXEYiwyYCJQaF+7iP4m7c
IsNK6Aao8LsMYD8AeQ43evDuR8YbF2gXb4Fp9B9SLEUt9bqztAvmQL4o3dEOZR+4bo3M2fRocMDG
E5OqKqPEtd+T7tKPnwSI9n+/t37dQisDO90w4L3NfLe810WqSUgIjPXXp/mUVff5iwkScB0SjcfO
z6RraTyQLVGAcnDC14K0IX8O8IJ27lbbub6rfGzceK8IKGAHQoEBw1CGfnIWywOakGljNpR6WBiB
7trQORqmj5ckN5xL6T36yNzofY84MuyaSYms5U7lJBRCiESEghoSQZkuH0Uzf88GY3hm3foUIxiQ
3onCXSGs8MkzbmbCprny7eJTVVfPwtc12K21T0eDjd+y6RwXDqW6mQ34XRCljYegDFFJjrgnvch8
ycuAiW7RPng17KiyEMbOKFGmNJZAD5yj4TTbytz2wfSYTJ139P3XKES6LCeyfzydknHqjkSoUBDT
FyTHx5p+1snwjg7Re5r7fKNgvW5Mzw42mY7SF5b0A1mGzs+xIUzEcwBTTExL0LHUCL+QBr6Urpfj
oiagOByK6RIa+g7peLGKKSG3DTmDz1GDkiscBr3B0czqPGusVsNIfRbfvPsC+KMNg/lMi5dZa+wR
whnFOJLMXuxa18FYFxP9ChUUHQL2PB/yqaEH7MUgG269TkyvYIriyWqORRJpEHMILuskQcMSw7QF
iisBmEj1IXRr3/nNqNde5tdrIwRHsgDrTyrH/5PHP8ga2yobGAI2IGp02OKxnZwQzpJLPcpx5ZTf
SyR7cEOIcKi1hiDkW8PaM3q1C12qjnnCrzW6acN1Dm3J5gOacfbrLz3U+QcC0Io2UUyrX5UPgnPg
TvmLrbBxL6JCroA+U+8iI5KnMYe674aRfY9mRK4cx0ao0iZXSl8DWJxdn4ySq102DoFHuoyOg0o+
ipyB/liBw6XzC0ZIU5B6fvbEG1yePVvX629//Nvf/uPfPsZ/Dz/LB4pEXAj6b//B5x+8900cRu1/
+fRvz2XOf1/f86+v+fN3/O0UfzSlLn+3/9uv2n6W5/f8U//XL1p+m3+9Mj/9H7/d6r19/9Mn64Lm
x/TYfTbT5VN3Wfv1W/B3LF/5f/rkH59fr/I8VZ9//fZBQkG7vFoYl8W3fzx19+uv36Rjfb1Rf3+f
ltf/x5PLH/DXb7dx9+v91x+/PrM/vr+38QfD7//puz/fdfvXb6b8C54+WyklfNv2pOt++2P4/Ocz
tuNJJR2HmaL0vv1RlMSj/PWbbf5FoUn38Tm5roluxf/2hy67fz0lpM/X+6Zn+Tz1zzfhTwfzPw/u
H0WXP+AGbDUvLL79Uf39mC9/pCdNNAPSc3zLdC3PpRzk+Y/3C001vtr8b21l0KUaGX0oXBhNx8zi
MWjfg6C+8doVbJFJbL3xCZZSonb3m7y6qPheMjIPIk5YMDdGTp4GPW8DlJNPN6j+blXfnekaDVcx
n2lJduBZ8fiQ8JWMW3Rvk//olh++dw7HI8Zvx3z6f3u+/v94KnocNa7Z/8WpeCqL9rP4DJs/n4HL
N/39DJTiL2xahRKma5uoqDjP/nEC+pya0kWp5glTCZsz/p8noPUXxxaupxQnBh9I5388AX3bQ1Lr
mZZp2Zyg/zcnIAn0/JQ/n4K+ZdnKZEvDb8L1of58CgZtP2TxosnA/PVk6BKIO62KAiGteOnpnUnP
ZYLhkc7kfi9sMmai6lExQTfgeUucNb1bnWqL+4bLdrPifF841gzigL6koriKqt46LurNMCl3oR8Z
ACWu+GUd5g40+DMjfvGjft3ZSPNCdmltB8FzaNlFoP46z0bt3tSz/QTJEN0MzotbqQSzYWM4lOgk
68y6Y+JACJjH3jxPXtu8IoSlF+zD0ge3GDFE5p9KYRceAgBPg1DHdCY1LI/LbeyW71lILiiJGjf0
Ovfe2EW3juK2EPvlW6Hfxji9oMldKBU1DLo4IPMN1CFl2Bsmp3e70QdCH15d+h8a4U2cv4XRIr5R
LX6wvoZVkYC6yZP+DXwv7vt6AghMozNxUbmBT4wOEDdfwrYIEHzDAx6Lbrw3MaxvAFfpUxt41S6o
iqfJhIpV6ecoTn8YTXGtqV/btHkLFf72zhAoEgfeTNc2tjMV/hQbdDupSNTcE/CZmI8QmK9Y8xCu
oyW56bVO7gHzrYSy7oKOtWM2A/QDCFtvHKoy9rVQwWXvvzGSqTb0Ay4mQjCCHL5b7k/PJY/QQ3Gw
qjGIjSVSKVWTGzxTHtPqvBh8lYmmIB4d8PwptId4RpibWeUyNNmYSHhv84m1Z/beY6IuhaNPkU97
KbQJavBpPqicWO4YUzgyG3fVBtlHNL+4cU7uew16njgFfzCRNKbjL2ugDQKVlT6Ms9WUEhsZxzZ/
IZntVnmfNK5YZfYnOz0Uh8jgRt2eimjc6JzQXBlhbrLmV+UW+9BGuzVlLzmmBl60vCvDNLyL7N+O
mSr8rZR2M5rIqJVrVEC0ETwFbiI/TTBZizD4PuoUD7zb/qpM6161lN4DmjcbXEvvLmTMCh+QSNtr
jYpgjMseAx4a3NoqXmcNfiUan0u8rB7M8nSsXxrWfl/kOzhbJzUG71ZmnacaZpINdDFBd2QltO4S
W+wSuzt0hZFiC5XYraxDZTcUduivGOreYgH96Gf21GbxZrgebqhqprZkYxfq8NRguajq7BUFtXOT
l/m77YKcILkh1wjjgX4h/TDmm+WX6bP5qYqSvc0Bwq9EN59sG5Dk7g8RyYcm5d2M7cqiY+z/HDj/
120nX5IWSR8omUoNB8BRwxQQbqM2sT3Cil7UskU5fvo0UbwISJp/DOoaAWvkgd7uDjYi5GZ+lB12
AK4dlB8vVtrChA/eGmn8DpcXidkfo5Hb9nq4JmzeSxGsHPRKqzitTbrA7gMdt3Y9S05sBh6/cGFq
G5Z33OonI+/P/tQ/AdqGQz2/mz1v1TQ+2YyjoQ+3eztjdBS/8Oa1OcjSmrj2MuvvzNH7qQQGxKJ4
zwt33hiNfNdRCBii6s3boWkQ0XvPFfQmc+CsThXneJSbexyu/HX6vh895B0HWhynHDulyVReGntH
MKaBBtl6xZ78pLVXwpMlpoGp0NZX4dlGODDV22pR+Wf2ug7DjT0vuKtkO7EhMCwCpnu94vDd4Nq/
0RiwWgALqVqFcqKB9yDdaaWTkCEoDbW4Z9iS39gGBF9jZBpQ3PVwPuV3+iybfGQkVla7yBL7cYbc
zXeag73GH4FYiHFYE1HqJGDD4oNrPibEgtqY31rj3kyvrvWGgWeXFs3W6/SKn28X2AOq11FQNUbi
oY6NLYJTidTzxhniM5SDVQQVrCDVE2flrhfyXvR3NgNE/GIon5f2qIukrdjZUHXmAhQ/mY3Le9JV
pE5GLuJ/OjBjS+QE2WoUeI3ZbJeXQzy3DgnbWQQI+9mKWSVs1E/wzQ3nmGFfQIh6Q67MSfW/A7zr
bgJC8aGiD2NP4YXLfJU4w66T5d1UwqSyPMZO003JYub1e/RGnANi1yQDaYjcQKoQjzBWVd6twB/v
8ppMXv7fG9F7B/Gf+rBdbLIw65ek5zC8CkwROZFYRgE01g2exkoTFEJGWPIyFLDr6mGzvK+J5mmS
K5f3eVLDesR1aaKK8Yl3pWV9K6JmLaP7cgT7j+SkKonKaJUHBkAeakRe/lThPUYGChP5IfHCc1SY
GPnVtknqtWn8msft4BLY41B7T0Z2QhYssnkXkaNQsxJJbpC+Q7piWXbX0speLZCGVtb+WD5v0vI1
c6cHQ1j3gWu9VKXxxFG5dVD0NmBN2jF/QBP0kIrwwtTmocmYLIGAlupYQschRv55Jr9UKzxe1XT1
Cqgy0tov4UZTlT0sKJHcJTMwIpht7K+THz6nLKIZ6EHiutjXBm8y5uvm/mp48oF20jH0sOG65WkO
od2nSQ4IAqas+SIIJZLjz8blFGtRZsT6RztlP1XQrpa6E8PLI9h5mbwWhfEI9Mnz+ktHvogBPnWy
xovFaxh98GRhMNGpcXY+4gneckfu4Ihy1hT7BPsC7j8kLzb7mcdCNeuEnDzkdrd2Ot0p8krreWC/
ro5uBsw339s+YBPdXcAV1vBD8HZDvLczRgmC7OT4Ecfwfk76yxzaLKLhd4X2wW2HtSIBOjDF2k7L
Q05gNOwBguQ2JYdezMWneMMVecHucS4qD8bl9G7bw4XqP67adyONXqTtklCUVjcDxJpcvEbVqk3b
Q22gnSUrIHRW5SmsJvqJxiX3xhdCbR+Xa8Y1NbEU9mfAaYdB8hAJ86Em9Glu5kN6iw3/qYWfDsjj
5HvyJxqq30gIVkEyH6tq/k6X9yVV2T63ux/Z15QSfZJxHKziFC8kNGuhAcb6qCBgmJzcSD233jII
qUKG/FTcvT4ns3gth0Os3iWAkPkUMPNIQ5zgTPbz7q6sh3XNm9JOxmUCu9oI3CBorzLywdjaoO/M
y0PtFSd8wGSrIRYZ7e67l5InmPXjb2zCNJl/EiK2aZhZmocRMsviupjs7kkbyWMo5teKKK1BMr5i
A4MEH31CtGOGets11k97DLcI+55b2KM0VLDY9oqdcYI3mZvjbHeXOEL4Wvs4I0NjvsUieWs37Aas
HM2e4aU/6+o6QOgzy2LvEsvCMj67HUxRth1Q4uMgfQ0xFoW6ule+tdaVPurgYufv1qDRG8vuajbx
Je7Sh6lxmS2jM4949yDSCG0e5tQ6pKo504o/T9iLUeCgZMV+Tr8/Hq9R7ZNkyOEmdFLDRs6Ca6aN
a+n2V3vkoihaVpffOjKeGMWikzaI3vCOOL6vLCBPWchu2xvvXJy5rgyektl/itT0In162DKj4QR0
ULJlS/KHcWDtmMl1nMJzNkAoKHRBjH0F/cESAGjl+xCzhXTayr2dcWTg7dya+lkGzLryfNHTYFlv
wogM9pnn/MfGRqxf0IvLk/Sku8eh26Vl9Cua6mJdTp6LcqnyV0lq497nNqxrZ9PS0RuTcSLQLbgz
tXdC78I7Nd85GcpKkiuK0HnEk4HEsiSttw6gPPnVZXRQq4+ItBgCweJGzjglCw4uxovRNXj2FKqb
pqjlfkIPGBtjjDGY+E8Uf9lUd+x1kHBiS45XRuMbBPkh6kVyN/YE7ikX2g/rubcB73HTO/WRjfVw
LAakx0E1ziursvDtcyo1BeFMFVT/wDmaJeEH5dDb+Hnuq7B+65wQUdwEESGhmS+b64i44YYSlOFb
aK09EiZvHZHtbGe4arcA/Mol0hb5uSj9iPuM62+ciJFnggmU1GM6T0tiQkDXGRdiZMXncabv4NtZ
vrHN5lCYxFlQeK17jxtya1DbIHaB9Gj27wHURka6By2Yvgts3/waJb1vJqJV6sIpFER86A/tOFur
txm9J8W5TblYo757Y1ZGHo8Eg6o4zInw0ceUcOJmUb8z52dbobLT2PmgyZzbKMfFMHJTzzC/7gTy
8xFlM40kon9nrrYM80S85Cxgrei7iovxtpf19ySwfpt99CkCAdPCBd+L54qFb6AccryH2VsIEsZM
VruS+TFtw+KYNI25HnxWqWSeCXMaK5Kp2t9AebPbJqrn+0HBAOMvwTzZe+a2Ij5u44Ej4fgOa9vD
xo70fdw1Iy5hihLGFjh0NkiWiWarcFv6AXVuXtvuRtNjtCzW0Abe5r09ZbuqIaLXC3L2M0y2CPZE
91oCYcdJGB9qSz5nPf11i7911ZT1WtT9cIzNi4ul8lourvfUHaFFz5rM7MRsNk4+pQygQH15AHNJ
pVmymooJkH8yL2rlnwTmBjeW5X4GujtkvtZ7qKlwm3LL51SHxOOiq4KzjkTbYTtwA1OJcyicHkvG
x6vQihKoxPG4EgOKpCGFCyoDrAR6WMdcNqaXZscqDgbosOmvcFDpymHC6JtziwzQr3dd6t/VEhe8
Y4K1ETSIfbCNoVLUSyaFXhpe555uggXQJR9yZpxKUTxKeO8+4hJ4YC28grAlEpaZXhJFiFDJDmod
5pvY31M5U1WxAAGPJZoyZ8Ht0UQwJoLcv2XsoW+7PIG9PhTvXV/uvRn8o8ftlGOP0KTuqxP7yt/k
upgBStfej5msd/jlKuuz75Po3Ubw6geKHDsyJRg86PskoECtMQluvLF0jkMaT2RGxZ+sqdM9R6Og
9FGbmtjjDiFRM7nevmn0Pz6qfL+7M000RdqPOfwIzdqg6J8m7EcA8DBTJWVw7Jk6g4c1JkSVxYNl
YcmB/AZ8c+mrQBj879Sdx270zHqtr4gbTFUkJx507la3pFaWJoQiUzEVM6/eDzfOOT62AQOeGPBo
h//79UktsuoNaz2rfxGF3gVxRc5uGVm7uMn6x1Tdy9zHiO2Cvhid8gufm3j0CNEyceYGKOKlzL6N
0i9fImwHka3vYp7NUz8ioYpYeD8kpWYMmUfmXUacD2RT6M9VIFh4kbt18CfIw8sGAQROSl6j+R3N
ORghjOdtaefEYhEaksdpcDPNcQuJw4WqFzsXaWXDAx3XacKFfTTset4FBQyCgMCDNKqfjaSrrr79
O3uzceVL4zjizCA3YUDLENLZSAfRc1Y8xPHrYFcSr1v8XQQqeBfCenHacfytbbBK/fwinfQ4Ac6V
Et1qH8DFFySmFKSFmI59k8QBrA4XfRhmW8nlUCYGVfq+NtVHXOW/1Do4w/KPJlcvlZuceL13ZQPD
2cbokwXWFRPpvtUEnjXqkvXkYcVE0jgaPHlhbL0KObV78hEWAVxYTFBEM9Z5tMu9ivpA+BNWpKZe
2aU4lJovgIZNtKeIjgG/2FTsoWt/I1cmdooxcdr8WjOZk+aCKwPhuqly7PpjxKyY6KB0BYMI/pQz
E/jSUHJ27FCmM+hhlmccKWjcfWQswUF+1IO/U2XyZwTlhz86uPIuybypVf8TAMnUlX7j4ti6hThG
rnestXpU46Gfwo8pxDtrMUyycuYO4LH4qnb0FM7jnYFaOp4VMQeo9uFSPRmMF9bjYqlZNJa9NV3y
Mf+CarK3SdlKSiDP9LkS/9OFYdQ2LMKTKczXutkrI/3TvnOL2nbtAEU1CsLTWCiZKZmpBgAdK4we
OE0ORqo+sFvjjW0wHEXMRAId/w0LFptLFexw+LT8p0P2SNdGD0pd3TL5kujKyLRrL1iRsNvWi66e
d5wYM3kbeurciIZqaT8LOBLTLqf3xOqM2P2rQgKD01y/IVL3Lf08mMW57bwnBjGPgQG8wVqyVYOL
L+4Qj0AaTgXxcjr6C326ZhCrOI73ShYErcwzE32MD0XC01OqD1W2B5scHStGLJbhOdxGOv6yZ3FM
GhrhKMyAMA8bVAG3Frw5RPQejmpA7TrOjzmy2k1gPoOqmFczrINmXrz4uarWuuifDBOhLnodOKXJ
slVlHRmNU7Z1UMyuk7pGVAgwj+UfD5Z6nDukb2byGCcejvV4U2v0ItDm3SEhDyVVX44i556f1AtA
Ayf6Uef6bVD6YETBjzXJ95xf/jorQAp6Lh07g07bfxqxyvR8VF3N2+GXkFxLRntl/2XFxk2fo5i0
evD/u9nmmYOVLcnukgMTqSbPz4wIvoOSH2mq4q9hEODjpj+PP9EPfDYFNExgXccS78fy333cP/D5
1tDvSPipp1Oh5dUkgQ6c58LuwXSTCHFw84JOzv/c+M1wmXFLJZDg24pKERoSbrGtCLJtI7tL0TnX
UMjbtgDG3fkbDcExMbFKIuw7FnYEN8HD4pldMx8iZyu3LG4d3mefVT1szrXPN1q4ZDQ5/M1DUYAQ
47sOF+dZVZFspqKnFH1tObChZc9d5uKYJiw8ays+xAWiL495cJAT3VTwpCpOSWdA65O9tm3+GLqK
cfd4N+v6LTJ5ygojR1bvXAkfpJhtl1k/YNcu4sNBZwBxGgcKQW79alTeMnyXhwnqhM/Odxz5/qpR
HjNJD1ZWJxwOXwAJ8H4bbNQr/p2kstS6d78jia945mMHOlJP/o6N7NmxBpb5WFDwr9+2hA1BFGxR
tarDFKMiF9ghdNW+TU32J40+2jpO8YJb5o552h5ZpW+fBiv7s71uMxj9peaDb2L157SFg3UI6EWY
HlvNt0xy4Tk2xKE2NQG4wS+2alYAdXHv+fFX85WXJpsNg4YxOEEc+IpG/zZx1NZt5xd4rHh/QeHY
72bq7UouhzYwTpERnOqu+EAldnV8AxJRiB6Z53SS2VfTcLo6cX+5KVsOgSFxTgo2QGUZ2xR2wGrA
FMe4YW246tz38rYLi0dtu1fuw8cg8o+g/HdohjfA3/+0WX6irV9pnulxZs2StvVbSAbtHs7q1x+s
PKdFWhC6xmnKsHXwMCsTZzLsTvxajX31XQlouOqIcMENgEb61SqCY17ScqCcLCHGkpKDnOZHoTvp
wemMvjiqMLrRU/WWzsOLq73bkVyeJoQVMPoebYpT3jt0kjIZXjwGCjVuquXDaBmEEtfJ9xqzD0hJ
GuWZ3mpI3HNTPLodkamlxyXCK16AkSiN777l6Z1GdXZqdCvYTWsvubRpfkp6FOAiSeByvOcO/Qrq
jZc+/padznZew2HsDPIpzIeb0GqOeGFQAiz2KKNGDeNwrwmrPxtP0+TelkP52McSIRKClkTuPyOd
EkPtHmpGEYQMkGujSFKTJAFaCECjr2m2WLNyXY6iBwE/rPGt3FaOPFaR/5TAC1mub9AvFzcRh6Gw
r5zx1AM+J6bRH3OwECIq762cwa3Jl0qi4n6Knf3ktwCXyblyNef8GE2vlMO8kxLQQ9e8jbXzA9iB
dVrN01vDGii8h8Se73tjUgwnfVIJsQQULVLtaBOOPAFFLQ7C4Bsl4p2D2k2SLb4LzHfMd5hk0WBZ
2yW004gwlfd9RniyfJJ4NwnbDT2KJ6IvgJHi5IR/5o5NfmgIZRVl2NwTJJNEDcGXVTVg8oZb02Vw
iQOmOj3vJoAa4jUhMuEztLLf/9nV8f8vYviX/01SB8/6r/bLj7/6K/n8d+qG5V/4P7tl5x/L9jgI
LGH9X6XC/1su+6CCln/ieWSpuO6/bZflP6zAst2Astu1bFbT/7Zdtv9hOyxqA18GDv/4v7dddjAF
/KftsmUikrDQ/pgkRov/IHDoeGznir0OkjoylCHRuB1MISwIN9ovQeqyAu08cNY2xotNhbldk+Ap
8mKPUX/e2ACUd8bMFiW3iw2mEzyolf6JJmIzzARiDBF4bKBhAswlpXGcyFcfkhb5IVGBbta6ywZs
MwzEkPTY2+Dsg9oF1IeSCUBAG9HsB05G2aLUytAAFUjpgImpDkUekqDezsa6wRyPDRabRPaBA4jI
x5lCVvrjGmnT7yIXEmbfbUkpP+SeHqj1gPaSi0KUIG5dMZt7U4234Qj9QVvTz9BRp9ZVz0DC1A9o
olCdtXhz7NAGcDX6nCQZNBhz3srIBSk1VBXXQcGpGtpHn7tPSsDujOMtttHejSsdllIHQ+OSQTPA
XtyDR5gVIRLE0Ik5LsCeIfncGvF44PnZZnOwTxoj2IrcglpT/AIRvUMj60EkAPgzS51ssYZ9EEib
bxNYdASmkR/YVeQnF4NDseZG5wYaCYy1oWOjZyTbcK5/YXkYeyvoQEr1as+mRzYDkSLpa0C0dWLd
NmCTgonMCv4gmJXsMzRwkqLt/WBak69IP14uI3WaGUGzSLT/8j6k9M3JD2hb0g7c8BbspUVUGYG5
UlcAjZyPgTmk8DsqJ0BokPZcEC2Qm6ugooTPsKT3YI7pY+sJmpk+x3Au18gKwWMFjcUXT1fa0+5a
tmG0Sfpya+fhJ9nxdVs8th0NAjBYPvCkAVMYXroBYa5aQr2mS8W6yDIPqo9fut6lQBPp0YGe6pJH
RVAdpTkDnW1j4NHiK0wxxJsqzI5JSJ9uD7dVnueEuFCqq5TWYX5P056URItWpC+s2yH5axJ5Rrv2
YRD6gcHzAERyy6OMD5FbDfMu0RyKNfuR6DggSGjKgEZxudQN9aYjLqFBzk9Poxpu8CPw8XUAs7xa
fhrl/DK5gViPDbdWCqCeouaWbN2zLKJrIfxbz/LfBCUt7X1+l+QuDln3MdaaRFAHiZKHs7Qu+r/C
Ak6C88eHyE5HxI/s5t2DNuGeWv1eW+0teqdHbXnH1v4DHvYls+muUOI5GsNz1Td3uHClnPbAEICg
iPhVxsN1Gk+iI29bNA+eVX3rKNxHjJwxOV3cKtkRAu4O9ZYP72Yq6gdQHceuP+chEt58BlUcFtre
MGe8sO15iiTFadjV65jAeVLN7LdaRw/8qtf2uwfWwV5mtspfBIGt8e34yRugQ7gbuFCamy6CQmr2
4Qe01mFlgO5cswcqmLK2DfO+rgQSUA+fGIyO7dQR024dHZ0vfINVK/WnwSZZuP07Ay+wAPRLuFtg
n8r7ihQRpJ/kN0dEcbQnCT1t5ZjdOc6Nqx4It/cy78Y2sxcoJmu9xCLHCi+tHcNmKe3xPa8lMlzq
PmV3Loa+7OvABJCis2nfklS9wt6hN8WVIsEwl737mCh8nE3HSCvBX7EarhqTwcqxadbGwD5qgaM/
5zEkJGF8ZYZ+25uYTjszeiEKEiFv4nyxAkGlyrqjjbMngO8tjqj0Z45h7qbfXV4dDddF3Zndej1C
GVP49wncIRS6/ME4fuhmgmwBIB4ARGRA+qwbu/Xg/xWvyYBCZRyHO4hzzaa1UP9XktJLeMREzkiW
vYYNXuGz7LD2Kbl8NILRJSEPGMHEzWDyQykBSTZsHUIhs2sggW523Y+jIYxGPQOxbCIGrMx5Cirg
KkY9MXkxjZsoSO0tEpUXTHNfiYw1222yQUzmFbQN19GH7sb/qQL7rQmoum3ndUI3gsMwupg42BEE
iLNnVPtu+R58QuqYNNwOLUk+U2tde7++ERGOA05UBxWMeqg9cy2J2YV/8WGl2cRxTM6pFa6lItB2
ZJIK6kBTqX4TTZEz+QVnSL+KUWV+7StENjQxsNkyACdNWr9OMwGWY8MmhY4vSuzn2jU+9IxD8IJV
/SeM5MXNnK3BYAgc8tGrOxQ6hfxMcurnsIHHD+6j9GmfFClwzDsRayTrpEzQZU2fgztZGzd2rwkH
sz0axoqVKYcORmNCuILXOGP2PxLHvnEQWzTRTeX5T2Ji3l+mxU8WxxCPStoOdgHngVy0lUs0UFZ7
yySBJih0GMp0BReuT2L4bA72qk+JTJ6Dt751/nK2VQ1rqXURmkBjcwWF9Vp3E3Eb0nnpxXTXhg3l
sGAcI73iGqbGSy/baSWDztsOkU9gD0b9NrH38wyIohWe2gKafK9b3BaN9NtNGf3A/EPQxJLBhqHX
TcWVt5fwCllgduRuc0D6KYE5K+uoui0OCDsfnz32fjZgnxjHLse3IbHNsEpS/gCztDumPPI7wxrv
06URN1sw8RoHsNfXJyyM09pP67ekqcCNBN6HbdWPVq+ewaAe5mAsiHC0fRSczAyZxHQpG03T4ahH
mkcrovY5DO6Vm9Ry29Upuo3IvzGtgfRGZ0ZjncC7TVjWgJ83GbnZ8aZjh1yBAwsXhIYbMZkO5jNa
ZcgnDRYOl9jF0dpNPSSGakCsE/vr3Ja3fW7Uq2y0/7xmZIVSvY50k3bExiZU8oz59qEwUEPbyTcU
aoJLGnM3prO1i9rc2QZG+GUa7EL40sFGUBl47JMOaLFTLlCYGhmjWV/X1jZvTWDn+qFB376epw48
VNrfmCXOvziwPssxQN8yHeKKROk2yjBepcuNGTInDEnF1u2rMSrkdMxf12U60oU6iqiYAph2bDtA
tTJI5lgsMMWV67nM2Ud05kMa4ScxnTfqoQWGEVvbolcny+qp+TRkcX9micS6MPY5crnx2LyURD3Z
9HNzwD0eLLXm6LgXAyO0xww/UAysy6j9LhZmDVl1TE1G1qLht9uEv1z7x9G3th2WDTIAFOmY7K/r
GeIXIPlYRgd3NJMdTTN3Th2QcxNCmrW0Nm5SrbZ2bTqYbggSN3NiqloOMZ+LW/coJOIe0PP0FTMb
NRR9H38b0+5jFVZ7CoL+yP7oAffGzne8EnsLnvBojjbUkDcaFuqmZqy+ypR+hFcAx0/pd7aEnor/
sihhOoSWLcq/o1jgc15SvEYwJDxchlKkEYj4w8Nf3HvOzhgXlUSpIaXTIxdAM6dR/KRJAO+/um/y
mKWrxeCsCmD1chMWmI9WlpkqcD0YHDLkcYUBDU2EDOb8HLa2gwO7L+R3EFsvcaL20OGeefLJIRIw
d2RVXWtfPVW5QFyXkCFbW/rSqvzTLDSSLYboRJaSUIdVc11MnFlx0j/VKHpooHj8aojYGYOQUX5r
EQcU8Hrbc5ueMI9umzydL3EyfFYm37Me2tugqZ0DUqhyY8NVH+v5YZ4YCsQE3aE7WyKJRf6XhtUF
7qXa2WJxZlksb3t9SCkMrW5i6p21H+ARKV2yBh3UhPND25wA7BxYoHHtgv8f4O/auEwntlmhOXDm
upYDCdfb9QUaMnLlbbbxkHEAPBCInaLtGlJBzKIfMAKGqZLNS34UWG7yQr7TmZzrzjpK/TOFmb8x
JwqAluRIOTGP05WXE8CC/anpWSq0FSLOqETmVrADX5uDi5MSauVmCtD4sm/lDsFGbKcaJXr0nlaM
c2FUoPAwODiaYY4ODb67lkKbtNHwKaSO3+VWY5B0k9yIrMlRFfnkgBcVNWFJ1slINN8kYJ5ayXLM
UjLH7mYaE56miImDtIrf0fI4k5zLCJVoZcTmtxhR7FnoYTmcvQd6UBD9+dksZ2PX5QxPqvIQDNau
k7h00iA/+x4JMRKPORGVMT2k6P6sRFDaGDZCXgKQZJ25r3KAmwBAUEsYDIHN3IRSqVk7npMdDZJK
+62Y+N9GufyAjKRgvpMyxcrX4YMjiiRcO/sZ6+W6z6vfVjSnbOqNvaOm9zCx3bVyCICbCLouqtnc
OtGwn7QnDlZB7k3qlqh5t2Ig8ITh4WFAfbuuUmjkQWiuA4Pu0ErN29ITuNcGmCFF8Yhq5wNyDIee
wgKMe/JxaqynmTUHfvEJyTNEEsd7Mwcn4SLT05Y1wr63rfhkN5CUdQaicy5voxiJXPqQQfx/ZEh5
lW7WnDyTsO4or9bDgB5YF1OAZgD+KtYxpAYcDWP70wTulggF+J2tBimN1Hvkjt1U2DsIzWPjT8wL
6mIV0vegJgpL3z97HkN5HmmJlHJ8h+ENwWIiDz0HX8N6nO7DCg1M4JztFN8YolR3qONIH+YYILAs
rRt8YYjFENydBt+9gw75GI6oQ70SmI89PZKlovZt6vByM2MF+1PeYDwtV26doDce689ukdO1vfHA
GCJF2kT/OtfFjSXScx0HtHrhX2B73qmchpfYV9CvSA9ZmR4P5tATPGgFJDe6g4a25vJ1UQSwofI5
k43GO5IIs7VRSEFQLk/EldrrCp8h9/YGZToEPUFwyJDA1EdQhjie0bPKsBybQkBsbJ7j4AMpPUp0
Apa2bLtbVqCdmLa1ObDJ5lVb9y2LthFrUr3ASUoX5YOLgHICGALCbkeN725qCwdd4u+t3MEVZSgD
0gIK+LgbLmAoGNj59PHSUSdN6A4peCOJh4bJ7N65+EVH2ienSyaapyK3grWpZYXqqfybOtS3sCvT
NfFTOzdBydAJNEym5RxKruW1FfRyW8fGSwSeJxEaSzB1y5RgH2/xrK66+mbwEfZ1ikhUJMMRE15k
MxbNDz1txw6aIyn0pp9ihixcgeZykGxtVJ80K5/0njV0gmHd+FW/I5ztLffoLH3LnralZzFI6J+V
0Y6bOldUnnm09eIULRHfl2fRMwkblRMt9VpIy17vSiKbNrSxBrBA+aYJbMJzu4FMxJUea4fguSUy
hE/GnAEfqCEF3cNcldWCd0gYGeD/RgdNNp3RUnS6Y3EdM+t36JAqENjMhjvZZSHjVLTq+Bkih9wt
AiCb0CGV79Br7y0fqz+z5vXIQXhuK7vduEhRG6ZJOxIwLaQH8h01MaJ4AdHpRRIwJ/swx1hN0qYv
ytu0GtWh7PEZq8ou15WBRl7Fn5RlZRGO4DQWpG4VfqcsTCs1PANxoMZWdrNBYHnvssb551CihbWn
6qTY1uy3aXWMQ9FVj2PnwHUptjkyLqwK8VbNEjW4ghw+kE+1glbDpJlfhKzs09ymV3znv9589szy
wFHr4sQnZ0H07GlIO7rpO61XDLmCCk2sGnzGAx77yrZ5cZLJXjuqyzaSqLAg+43jwaDtMGh1Te9Q
NjFDini2Vg7cYNM/92E6rqvXNgB3UUbBMzCZ78kiSGXm/Qd0gEYvbj4auO9Qg9m8sH80GMKYJSxg
A6QiYxkDdA8yITkgyxqv3L288lb42pECYWrr20T/6WMzBsVm/sAGwgxg8FBQxHOmDfva4p3WXQbd
tTzImOOLfQY6KjRprsG/5QnBVZByVnVl8d4FYt/nItvkhfbXeKE/AjCZg7QffJa2DjxxJ7u2s/tK
kY7DJdI/Q6qfLTU1bB+S5wbHqsNClyHnbwJv1aMmXGVOSgtTP8advMvN9K+1za8BjK1Y/uYkLr7t
KT4Uhdo5CDFWth2hFsyGG6cVBDfYVErmE4laD10SsUSnlE+L8ID1d12VUGNTAV/fq10SoJpH30lf
Te3jfFn+3JQXX9q13kzOdxC7PsgahxOtY8mQdtFhHChiyM9avJkujAUarhLf8UoppABOWqF0c4+M
O0nHagM2YjApMfu0a53yOIzTvG3cTRV39hkEYBc6mznhmA8jLlbCNYoUSHM7BB1X56Yv65c6affl
3NbbGUfUJuGBpzYEjxvN78nk0y30ArX8ax02i4XknzKga2Zn4dozu1091whboi+zlR+VcO4GuIlV
05EKVg4N5MBqjfRJoQOsSjYg9jJgRTTTfJsFkMWyj2wyOrPvhNZiivxHEDSPoIW9dd/T7xp+sglN
pnJjB+PdJhrSNGf/xk+3fmh/Y7L5qDPuUfyxCOJCOnjVJSeLrIhVMcWUcSI62QhNkMJ8NZLR4WhX
7datK4YD4C6YsETgEvAxs/3t+XQJ6wMdH902JRwNcAwD6MkALO7yz4VhfoWh3tlT91S1SPfNYu/X
ED+6cXFLdYIg8bRhCD9vqIISam73b+D3ILjrg6Hls7YheFf5c9y4z3mrBTYMWJ9V0rwZDPYXvDy7
yKF813767k2fczu8dWLb4X3cmGzxV0kSM7xmAj3E8qk0UxMAsnUaDclE0G6Zl0VcnS7pyhlkc6fU
vOVx8KfwnNRNf4oYV4QzpNE+5pcxIUazR+erBk20ti2O4N4+DNbsbKiqxiWRYxNE3SEcaprTlkWt
0MVVFeObi1JXmRwFnY8VzQrao+e08IGL6STY8c4OiFkRDIT1haRruNFu8ZuvndQhToJaeTIQqkRm
ddfq9mLlnUMSIYo/kWwLrvc1+QDrPiON2cCHggLk7HNn7WQX/0xB8oKtgH03YCRkqbhxaOHjI9hr
Yp0qZKVWc2N0vbMPlc8YmZBZ8vn03jB44drRvSe0CecHBYexDC6qnm1B3SLVVvKKWKk9WaGzHRYu
pa8s1tpoXNKRoVElbVxQOlt4suYHFKZnr+zgO+hmyyvCEW9n9NnovpjKJXdKt1R42cUk/grznY+w
MxsBe5O2AjvpKSeegXYuvJo9v/457G6nEVxeObM/aV4lAv4xY85io4FZ85nzBrA2rUFulijYKJcK
MqupoegW9iYOkZ2bbtzJMA5+Y4DCLQAokjwRJkQP8kBt2GnPa2VN2LosKLhFh9krM+pN0pG9JbiD
Gw9fNmgURAMFkIo0flX4vlTofqoAS7vLgYXHLn1vrewzchAmjLPx3Ar2IZXTtuvQ9xy+dyjmVpxu
u7F4L3PzOjbAr6VETN01qIsLgEGcnC+MK2rf7SDfiyWmi4yWLEbE45k9iOA23XdlQnUqkseicr8m
5QZrgfAPUUA3MN8xOJRmsBJSC7WBD7L46X+B2JD71MCVtnN6RT/21rY9FYd0RHdT9ZTOTT0yBYnL
zYRubVdYvVyVYsx3fVS/mJpU9azhs8cKPN9I4yepI/i05LYNLVMAO4WO7A9yAxTkvg3aryXjoWap
FSvmh1NcICDOQalXncy3vTm9TpnUO9U2q1gMSFAVMJsIBpdCdrQWVnWy89zeZPV7knSXbEB6FIa5
T1VO6jqznQ1zVnPdy/InND51dg/GfAnqKV20m1bqPCuPtEDobiyUXAQ1MgGV4M9kZRIzxggsmMMf
kutukRz1R3AHbV0rSqCRSXdAa+VoB+VmfC6Y0tNewtG3jQiLDQl/uKatlejqkfPD+shZC7LX5vgE
6LXuquwpNYJ7gseeh0ESVGEuOzYiXJjNrMljItqFNDYErvssATvDuTJOLTRYUgTsrkVUUlER1ul3
KOKVGb7DQHwzdfzsiIBhmHb+xrD9suCZ8iyVG6cEohtHnPimzz0T46Vdm3VwdiXZNuPUv7qUupQO
7nWo+aGM5fFGDotWEH9JjU17LeFXYf9iVJK23rGqNaJ+ZoRuIMd1rZKdhWrdd9hkhRPSlXrB0tpV
s83jUzFSiDcWDQTJYRKJ7qlIrGgTacBwaIhPtmHs4g4sbq+/g2p690ewoUbloQdPmcaSSrDHIJ9s
SjEc+5LsI9vLbzma/+wqM1DLfEwFBTraMS6VDvM/ormqFRsuKeJ+ouZzrnp6i7x7yur4N5vhM2bF
e+DlRFcRF76tXKYrI2YEnFThOeuuUze8V3UeHyY9eTjIFk1BRLJBbFkniWsyh0UYu/1NOnhn8m8/
MkKsaFuIC6tla+wFsTpQyZJT4vEWWh7IZ8vISe2muCjdPtughbWc9tzl3mNMyAiHNmqZgsw0RHJU
5TURQDiZMkJWqomU3nF61x6+rQm+CcvNgPvWtm/ccHjK5hhvcIKCP0HzUFW8dFqyxBG5/5W67D2a
wXzlRhy2mVwSKwrMMhXqtXl2D7ORfi5coF3Y5eBjmGzbs8VAp/Hxo5kRHlqnxug26Vtvir+7hla4
7PlbehFcPVmOKzcjUtvAm9fVkbGnS0aPN9xVYXCuikVIRSfMtMKeGI/bD0HGOmOEfIgeA25a8y1J
6dNdcI/amyFPmREwAcwii/Z9dDHMqSCyWuptrPrLOMuXqDYscm65N5vA3M4RVGpPkLwcOjxZgsIW
0Ea47TICLmxJ5jvC+41l+x+hnb3WQCsXsNxLGpsHiXBg7SfYV6g03hcOMbriW7KnIAG33G8eI2yF
vmgzcf3SkdUnMcd3nZfLE3fjvojpwroc9Rwzq942mbCbOSGGxTLuBF7jaFLBsvTGVw1RkT7+OFL8
gMr7My9CrX5y3//o8D8UjA7tiCX27JxRN2PtycD1p6r/QPLe9EzpWrf8RXi6qseIwTK+V+cK7GHg
Ser1mT511XZTt03D8YFUpC/yTFnEz8Eu8NzvuHCOsS8ubrAjixLQlmFRnYJOXHFRZs1bql3eJU89
OwWTLPCu6UekFSW/Kerd2LlqZ6bRnUQ3Y7uhcTtmyXakTNxWy8zLHqd8K3FsYN+rjkkSTA+1Fexj
1ITkWlY7aZnFjem5m7zl9fVne1fbYJrd7FqGhXdFngy1dVea4izm6cGDzranX1WYGYSwvwQH/i6N
mXFFU8WHN9FJNwZ1yyBTteva9icJCt4eMfinCZcLREwPHhs2iakZz25CYFsPJvEU91EL3qYE1jff
RmYX0A/2hLOEgvnkCM7+5DbRl18gM809433w600MUwWGSlNvMi/9kGwAa+msk9GIt+CZ2dMsoY4J
cDLqRS50zAUn2TbnqCj880L268XQ7mkdjkghiHPil7VRA6QuNGARhqLCls8WSvEAkO9DZUiyKsHX
l4/IrhAkVawW9YipGYPcqosiOMntpY9IaePmtaptpDC69gIzXqqdajOk3UFFE5iyUDiHYjSxiZRM
Y7vOM27K0b5mCcSpoFMjOzzMDfxYeO6INN3EIwX9YKHmKuxLAvnpvh86wdkJmGyQ3TNt/swZcHZQ
hjK44jSfK7E38ceDEGDQwUfSzL69s9lsbTqn+FSG2+xyWMShm2AmlPE2cl7gL+E01d2NZwxgWLEf
JAPXmU/w8wYMPjjI9AUWu1xH4D0wlGiY8MobCG4GDin94cwFv1LtIhDpJpKQAL5dsjb5kLYQrLhJ
9ei1xJpbfxQ5AsXMpNARItuj9z9qUM6r2R/SU5TiDhc2mhwlXxNT7yLPgY4ee8detSw+cswsvjsF
m7mzmEGIae9ESMc95axH2pl9gLF9tQzEogjwXN3vQZTRTrmQ8dmYzbCz9l1Chdpa+bMVkGY0wfvb
BC3pdnauFSoNfgnWiPjHrkcsKLp7g4i8KWITfrNfAuRPs5egRiRpmxWU1uKec+8NmRQ3pM9CUA4V
w7T6VFvisWr4VThz/efZdr4myO4wmMNnW0yHYoYRPgWIQaJy+hV8zU1Iq72xjGXR65kV0n/1gnge
Dwhmertm5C5r887V9UtG/QsXzDsY3QwwcPTPdsLjSMq7h9SOn6hh/LbLfX3QGldqnXfQvUgsZojK
ddZ7L4XPiWuEWOxMRJD9kss4wDrPmvOYaYWEO1DHsD017ehQgYTpY+5ZZ1MSs6aCX3/Kp2MfYFcg
IO4tUYRESmMtEgJpcZr2OW1LaO5VzLC1GYdTKFvcEc2psmmbRiwkx3aQ+9zDdGT6JMNO4FfXdV0f
05IQmNHg5gRmbK+nqrj2YBFhYBOehhZ/yQRokJSSQBovdL+Jc6RV1YWy64fwq3BooYh6BHPq15as
jZXgrl9CFW8nyWEQuIJqyisvWNM+belzUAwGsKah2xRj8lW1wU/m53+JwB2p6/mxNJydEuNrl4+s
wHmrlqDolea42QwmjiH2X0YyY05K5iOuBUGAWM8G0L0vSSm9yZzhfhhZf3atYNSq5q+YPtUvGbTM
UXNfDyn30L9Sdx7LkWtn1n2VfgEo4M00HdI7MukmCLLIgvfmAHj6Xqeu/tDVoP+InnR0D3QlFYuX
yUzg4DN7r51qzUrpWFlPbiNvWlCzuLCWOoxSlqEFuVnUXQvVnOPjYOS/grrDi6oN4cpuoB8ygggK
7TNH77o0eoIm1FeUXNOi8oOwhmnX8BbJbWUfgueGCcoyM9oHDUv07SzSzVwb7IbjjJGTwLMrxbIt
MBaemOdc5cGjF2STeeArazxHDjYT5qDaJ6URy/d5YiyxHfWJ5evEbt9xoveGE7CmF2VtmwysbZ1i
hblVxd626hrvTSv/uG2WxZAw0CTtGhv8ykmHbavSk6ShEjMycLXjbIwkXUTNc11a7hI4frHUx8Rc
oAsl4C2494jqwmZcjb1KGIXdzye9LFcjjGnYCechNJHw2E9OqW5FI95KUfDA073vrEm3PKa3M0zl
rQ34cgymp77QfqtUiW6QXAaD5W9Yx7eMxIo6RttrNHT1cdqfxKB1Ww4mvB1HnpIDg90RnDsOF3rs
+MWKKgrXdFyzy2fHL2Fz31OCfm7y+BuVF4yrHAXzMoNrtmA8U7M6IdxiXMD6ltpmvd4rLyom+J1T
dgQRpyWL2nzadDSISaP9OJDa1pNe3+zKUaiOAps+blwnIzkDQo5ylc5Y5oHh4HcmJJyG52hI7s3k
Fbx/dMeY1VEGM4ndZKHSAEXJ07Vj0lZIVVI09WB0YBmkBggKFpVJ+MvWk49KnSDoZwVOugDDWsgg
akA3vgdw8aKOfUsiWFzfLZCuapH9kAaaf5n5fHeKXv22yn7nZMV7yzP6BmSQntMVxRGPzxgSetO1
4ZU9QrmN6Tq4dB0a0LYiJCo2dqbqvhAVWu0mxR43KsC/JpySz1rJbmNBw25XvUO72pabesS1zcSO
nf587bJr4anhgSihL6RqKz1zSYIET7myp+gHIMwu1pzmLOVlgfERpGTClDPt1NgPn4T1vBIwmu64
pd1FymkKzyVV8fmbj9CeaDYqJjvtzP0bVy4oc6G/WkNFrlPSP2sphOeBw3sXcAeOQZteJAaGrPtw
1UwNg5cZNigjEVz94Ay9VGd2CLGjDPtPjYyOml0vIGRfhW1e5FFLiLLScc+RcZj3vbIPWshutsAN
XrGn3S3LxoAeMhTXzLbLFeOm6TDHTOwUPf1snYGHlxl8x1hLe70mk5zJZ7mdpPNUkx5UEWZfSACk
M1VIjyoD7U0qXatinhah9LEiRRDS1xpjcHWl03XC8upI72usShcszcIkfbG1dMiGWGVb6ZmdpHtW
x0bbYKdlJPGrwF5bYrNtpd+WFcaCMWqIvTRAF4cp18OcO2HSRawkd7ps8Xrp4G2x8ubS04tUhzcC
l6+Qfl9io88tBuBZOoFr6QkuMQez1eecSLaxdA1jL0CihJE4k47ixi5OhiUehC1u0SFykWM+hpNF
VvofP3LzMKU/uZFO5Q7Lcol1ebIu0P9MgkpQ21FvHntMzjU12IzpGV+SBmUFH3QuHdGV9Eb30iSN
Q3WWrmlX+qeFdFLHWKpdrNWB9FgrPNpWdsQYNpUO7IQBroUlO5Le7BGTdi3d2i627U76t0fp5GYg
zEUKr0V6vLPaooNoiDErlOZepwheesY7UJOhNUbOrQ+7baY4J1OoO7Rba7V1Ti2mcp4u06GV4Ejs
5oX0nccY0HUbJ3ohPenomNFHYFMf+m3T3zKs6zkjR0VFCzRiak/5mGtM7ng6l33NbiMITPro8HlM
/Um64r0MAmqoYH23XfMTIai268xfcJAb5KKYWhPs9dCzGPv1Dx3bvYf9Xr7IwM43tpNeSRZ9NUzg
wHA1JlSkPHB3VQTkPIyeo857DKZ7tKcQrg7PBrCzmfnbm3qA7dHdjKfHqEUvWLweObCAkQg00AEh
CIEMlEAGUiDonhg37EaZYw5wIAE8MAEgmAERSBuJErKVcOgnGnsbASxQ5SNF54UKSAYG8ULBvQFv
4DJZUJoKNwN5quAPFFtfa0zwJrAIU76wgCTQ/e9xEPJwegRO+qVLlgIqQEg4BukIkrMQ17SsEegF
QA730tgCCYKsKdkMf8goLbgGyuxnA3xDB8ahBucwRFscfvyu1LuS9sAAaEfn/9aAgRjN/mnmsSQP
BBaSUIsckBFV9pUAkOCZ8tuWRAkBWsIGMYFAhKUD0AkF1LfJBDuVNAqiV3COzvsRTAXBB/cKbAWB
k+t62lnALCTdpUchN3qwCHy7+RLWQQmNN6XqzyaE/KGK1opJIJQ1++PYLSMXkR/wDJ3jOJI0DTxk
J1fiNfJFamrXDOgGdvm9DYSjxAHjAeUYMJanQDocR/9qbO3UYvOwgHhQWgP0qAB7hCrfCehDcmYs
wB+WVGoCAhndhMn0+CoAhCglvrmTYhIJ07GbLE4tKJGwWmXq2wBepJacEQ3gSAB4JAJAknZnA/cQ
gpnPnH4vBVPigCuZ33Ge/hQgTPqIkHGmAoBNDN4UbsE1oS0bC/CJCwClBIQyAUSZAKPElbfPAaXA
L/ZnwClkRBXSWN0FRPdU7b2EEBoHu7rrT3PlHG2I6hYpG6EudsFIDGaIcs6p10F7cyiiutGhxGzQ
mczAp5kx5I0fy7X0p1qSfWxzZ8MklQHMlR59Yk/j8tHstWphn220V0miKYOOSfr8ZJGumGbaFuLu
U6Lp1xZeOAEO55HNB19/Jcvw1aUJU/gYJdnGm67eVIN4Ml41bkh5A6JVu/R6u7Z1QqCC4a470ytU
/6tEBcmve4ilgn3fYRDT63fr0pvhzSuKazEl9yERLy2s5AEGr+71T3QjSwyQsFCdY6O1T+jx7kCX
HhmI/0nCw8yzMskEyvClUPuHkqqvIK5MnHVqqF7VAoE8gahhah+zMb5PES9+Gs7ouM4xmyyjbzdD
A/nHiO5R453VzH2XxwgUWZYZxEvx6sd+SfAT9KnoLk8Sz8WoBPvEWbn2m6iuYZO+CCvfhyDj3CU5
4Y/29+whMpmWIbcGdXAmzlN5bTUMf/naba9W8aCJOQlywhqmTmANZiQ7jByaDRzpowqWrkuT64hF
s1am/R9RXxK/YHe/Rlp/rnv3vWFm5lbtTjO5p1hBRlflks0byIsrt5/u8piTf5Xd1jMboIcxDI8a
aUgmrBPukXsN0IjFzd1W47uNYiwcwhf80CIWgP45Gbv4lQ3ytR8ISMziF/DaJ7PGb9efJc9ocKZr
YSh/frG2je6GYj60kv2vcpavx5Pv58CckqqsEOAFiz0RKS+9yKC2PGVBdDSSz2hq9t3knaM2fjGS
8Jy3nNH8KIvfILHBa1TneU5Oksxkjf0ZKs2T/ADkvz832pMy+LYR3lESHdChPYQxvtZxDIpkQlSd
vBlT+EJEI8tBpfmIbRu/vHiSV5Q2uKfR+SUJTTTN9y43QVNgs0Zh7+U5VeBwp/mn+UB1xMUX43hP
mFM7wYhpsr+rLj+rt8/ya5kZbOvms+kLtMvxyxTPr1k53+QvNZvxlfYNCLRvTPONleNz0vdPKHTf
/zx0VOdd1wUlLIvh6EWimWLHeSdg7m41a8vor1NffhXNuHeA0TRC9yN3WMPB85j+SY6WqtQf0dyj
TQZJM2wI5qNyj57lS8jTbEsuEED5d3lH8V6dtV57HQbxnPV+MiRnXZtA591aY3gSjYn3FbOfNjyx
G4BrmGyJCgGqUV7/XDbq8JBXb2iNeICRLzDBdU3l4FXdE5qet3ke7omiviKpeS8tqlcnv9aZ+Y5c
wx8Ta8OVyQMCdtkUPPQyh9fUP+RzUpg59GNBi8pELBGAY4fnvovvVvgzcCSbRvhiKsS9qNiL+DYW
n38er0UaPvdqR6ZqftJKCGRx6I91+mUa6Ufz6s7NLdiQxfho8t9TMFwodJ8k/CcK2nMs+OlW/2B5
eJbiPhZbbTUhzwYb5Q5Pqp68ARG9KqZ9bKZL7wHlasY77S5xGbto/FOGyJf152P0UIO2WJIMlGUo
a/n5fMELXv68TlvfK8NzOKvfUR3eGSBQ533I38LuijdO4Jtp7z2XHBHBWRbiijbTNz1SX3MuCrId
UXv3j64PMIwQpYJkhgCStn2Yjn5pOLdquWBMCVsYXfWQRxsE7lu34TuAtCwMG9VIsVH5slM+zDB6
yIeXrssua0387ldXEWyYh5jjw6tNR8XyKHyReUU9J2hokEc3FpsWrRnxl7xb1Letn5fzyfEAGCjq
qYa2YHnhlmAIP6EmdejYE6s/po7yjLBilzvA0734aGmALrBhx9j2a5He5JO98fItbIdfUV8tS7Kk
hB2+aAqiKUUzL4HVLMMqPxmOdLJ05VUUbyLRvnsQ9IiiOBar59EsvqxmfMkN56cVwyXPLqPiESAX
QUmBEm8Oz4nOaUvQRGW4vlmCJmZpoYV38u0XdmEQ0OhsHaCRvcydrsfd5Ip9jLIyh8WH4Bz/meYR
vaqunJGRVw/3A3EROhY/6MzjkPMNSJ0ckl9qS1+uJuSVcTBxNpCv7vXHOSuuBixF6HBHJ9FOYdkd
p2TXOL2PPvuissgbSV658pCIzwxQt1nQEzZuk+E1rDsG1Z16iIHeBRHJ8+K7SqRRcLhn1it3fXyp
Y6iJmJrQprh2eDTD+tCFA0JoGH5q7av6tIsQy6iMJQF7osh6AYl+FGW+ZFJ3lvI/MjPZzQfPWsAC
WScjGFAqs9ym/mGHSnlprURICYPWU1XLfR2DUERvQYTdskzHjXyfZUWJLFH1wiO69n0p8bKDx3Ew
7a0hPYfUHK71lXjt3e7je59MN8wGSF4r37M401iED9UlI8PIRYSIP4xlzoyqM+KVhKwS0EksTRsh
0fAr5CrSE06kfniU3fBkKMgiEyB1XisFzYTXGCDNMo4bflz6lk9KzoeBj0uJ/WqcTkME9NREIXZx
3uPQQT1dHWpGW6Pt/ZgtSTXMJmxL84nyQshjLj3v2znKwjVMQhbQrq9znA3qT9K6R6mu7Bw/8U66
hTTHjnbdmBLyjPmHfWnJn3nciXpbrhX5Kvnzus+huuZg5oGekOQ7DLeewM7OGbdsgpcacFH5YkJ8
Iqn+ILAa1ZCLUJPtK72+kzMZC8lQQP1vb9JB30ivdzzBUpyJ51KKbaTNp4HhbdC6O0xS47QEobrW
HfiSE5aglMlMELUrAIir9lIlw9qNp1UTTCuTFU0QyBuXrNmR1EYraAgpx6Az7MpcvWAQ288i3xl1
5LdTvdKsCUZctuu0ErDkBoLJAoXpOq119orIDlvyYZJNo+PLMXAqFUuhfrv04BY30MCvFHQ8ub8N
JK4oBbhOkboCtnQnsDon+Q7wv2S9LD+FPDQZ/jerbppXrPTu2PZfFIJ3HE89eZBTyvWoevt4tjZM
FWIGovF9AF+nGIVP1/9eRLJVi255ar4nwT1ByjSU5t6B5TpeAme8oux/DxiY02VVg4rOZuOoB4tb
nwjXU9OOz2jJjjCSrwPqggpialq9ZnW2S5LWl1cBjIIT502CReiXsBnVWDq6HHO6IZBnSU3LIzej
trSOTNA2nJ1HyZmWHsmYHM9oMMMpWIejs2tSBvZC2Yig8Ruuwqi5u4TTLehyT6AcX0wBRbSNz46b
gtsbfxFBwGJ52pN3wJRraRoOK+acDt1aNVhbNNpVb0i3ODzw3F7qQDyxMLlqqcIRqJ6sSiBSNZdo
cBfkIa4MHDuyNK1DBhzzBrfxSVjWRn6ZJzoIWnfn9DzWsL/kDqcpFJ8JB8YkTByENAr8/zgHDwru
0S3EZujMtU1GoKmc6EgWyVEE63wKmXKQI2XPPjrqdVONm4B4CZ5Aa1hXa3xS0iWEe3idEVGj5NNK
/jGwvJ3iBD635pld+sBhICXn9vQlNRUTQkZ8wb58EMK2vk1DTnKrCe3V2oxedFCY90U3JgL7ybyE
A2LBEgl/655z0wG7Ul2IsrjoLhFMgecn0VPFBtcIN1a4wUG37hhYKe1dBJd5ohu0Kn9SZt+e6/fK
CG8Vj70Y4FZkHRF4MkGDDw70olBCv+FLbQWds1ja5DorNkdrjOdyaFY4p1YDwlAjaVbEwvvBOKyN
3D7aLMZFDsMsFWtdSXeuioJ1jI4Jb4En8EwTFS+sFba9lyrhg6PAi5HIy26OjgVwnPPESv81ntN9
D+tY/5IXlVtD90AQDazFHUE7R8RLIEdJCAZNsp1QWc6NOry6aquNxuZPd2h2TyGtTJoZb3WlHro4
8hUNOHi0M0WxrizmePpx4lIpaBJdHM7W8JlbCohCNkBNdgLxs613ampcLR0HsmltDYUTph82fGO+
FR2mNY4dgG9SzbRzcs/Pa3cn36bud3LOlLVCWBCLNg+v4Z+3nJ/VmuQos5RjtrjqEyoFfSVfJHBX
jn/PZ+Kw4Fr56PkzIyVLDkslA+pN0OhYoigC+O8kDta6AElcvhNAvLFLdzcq4U03jUurkvoSDbdY
6Y81nkMmZGRm22wQTNDOJs+4hzKjxCAzZ4zKLSqZBTl6y65XGSVUG3kwD/2wjWKIYByqaX34c1ar
fOie6udM9woA6Izm132Ehha+He/GlIAmL4uNsKOjVXEFD7GvkK7XhQJ6DgqluN+Yg3rIOuecFtk+
1YdHxRouneFA6STo0Spj0udxrR+iwEQx7PmBhthGA7pVE8FUWOeM1ThaxWMbDxDR5u+OAHBP5Exk
4ld5JaeAePHYXOYqO4lKudketZaJkBblSttER9KwtjZoDHbXWxRjCy2sDjoJlYJV1dD6hVat8ujL
oa+DPJCBqk7cQ1EVG/TTPpOklfygawfpRpxvJ6vYZzdAh36aPYcVMGvLvKhkoSGA2juN68PYOUPM
2cMa2DaT6gekb4eBu4INcKjr5oK0+xJkJ7I1r3FcgAnK93k4PlUpTQ8w3zH2do2Z7dDLHnPSaBOD
n4TIZsbXmSGtUPkYQJqv9NndTgUrU0pudz52EyzkGeN3m6HaMmvzO9MTw0dhVCZVjVQFlpR1bRLi
A7IheBi6gm6/MtrNIRjdCIxUxYI4pxMI0NT/z+JD/hcmTwD10AFm/NfZE7s2+yQE5T9On/8WnvLP
7/sLEaKY/zBU13ZV1XIs3bINkzSTvxghfAk9naehatHJSNF1l5yJf0ZQWOY/SKuADeJ6huO5Mujk
/2Wg8CXVhMPq8k2qZdum9t+JoPh3QohFlgVgEIKLwXHolsq/FYLI3yJQGqNXENLKO4I8I2G9ugS3
hphtLFqcv703179iVf6etiLfu+pfaSt/fpSmmghhDN4KWzVI4vj7j+p1HBxOy48SSnaAFkcUXoda
wDOv4VSSy0ukXJn4mP/2ZGK+JLX5lHXZArbRes4souLqrZTte7X6k9JAROn0SoTbtjZmypH0QLbr
tVJIu2vLi60o9///izfVfw/q+OvVw6jUAXlYCHZtIDB/f/VzlYsx5tggopLMcJeg1Z6yDz4ciLnI
86F9gaqcjshm4+SXWaOlLV0sRwxR5vguYIFX2St+rqMimnNC8pb7YfZM7YM43BmYHNAeK8lSdRGR
OpDNHBQUYmKtwSChuoPf65eaKk3S3NE5s7XGbhAOTMW0tFl+hWH0IYpaWygqRk6nig5CizfO5B2S
LLnWE87MwgYJqIM4i+5T7h3CwT3g54OIxCzfqfDXajXMtRSgVyXQJHRZs58MD9MUTy0qZxbaHsCw
zPiJqFLx8UcHh3GWx2a2NZ3DBBOtYS4JA7i86CzAV+B/l0xemQ56zicavIbmlhjOkHM7A3XiaCPN
5bRBmbVPVcVXjPDdZhfeRLwUmGSHKnWuwRzugMBtEoSwXsjISEaWaDYej6jdDwPho4qkvZjhYsRo
n7vYgwK0Bo5+VIzkGkXJTSuUrVdkpD1GgI4zarXyUkwUEKXL4s6iyEUMhrM78r0G80wBy7sNPlNk
J5QS6xw+OnNqIAaBvgY6OajoiF2uP7eESuysoi65A6+BvALyNBzXIjL9HOE5YQkoo+ZzkqEyspRn
nCGoWrrrrNdnHtdEvab+nJGTSMpuPRO3W9mf7hjdqrBkqombQNsVBsojPb5WKb9RJ0Ja6jK8B169
Cdm4xFFMnRDjIKr1j2AkVIX2S5jakQIJqVOJhodd5qkW7wIeCW0G8kzUAlrSs6oK9Ry8b7cs8xSV
dU+XMJjaK7UoSws7MBAQzF9WFD3R1t9TUzBIyaUjbCDhuHOBFKCpDAxrxE7FBcvxEm50qmbTU0ff
7fAPRBgq8TPqwGvazreohBjNtNTVSRX4cQpzR6rReMyVJKoiRlXyVC4gqfrspNw0QafAnO7epzb8
RfAicfG/m8pD1s8UVoHBaM6vLBwpaEJwq0M9vdudu0XAJAh6U5E0yTbfhlPTz9m6kHeoF5OmUtca
gyZyrRfKaBz1rHjtCuvgdciaBxw5Xlid846iFv20V59hI/hqwgUxYgZVO9b3bomQ1P4IQm9NaiP+
7X606Z5cJIVSuVamh0oEb2XEO6GK6s02662qe88ln3SXA1AhXpI6kNucALanlvF0EyRIMogGmHxl
bt9LNyAcIL/0UwJ/VmC0G9aThsAjr85Wui0rYItqsbRS65OozJcm8m5uFL+EGoixvt5aEQh9t33z
QL7m2CmXOXGRZRdsc1W5BWbwOyOzA9H42sVz3yPXmGb3brGCdBLrE4Iw1VJ3DBagVKFDpe5nJ7sF
zznMhvmpwBuYqOlazf1pRL0dK+uTLl3MNppW/Zjk7A676hsB07Jy9FuQN1stVCmqHXjFpJ1Y2Wtd
3TLL3mZD+qIQmbF0u/QCNKPPqifX03bN1PkhYYY4K076TLpNAEqE+28ecN2jemNPCoAYdxuOoJ3X
Zpc0rQlEaq89PApBWL3Sc90pegQ8iG0pG6iujR9mma+AtfiTAH4klKsjujcO9k/gRHjwlwSJ0LY1
W1dr90WaXtt5wq6UXk1myLbd7BSb0gx+OOOm9pznyQGSlo9gDybd/KExEpqCZkuaMjVj+BjKkBUH
9oCaE6uKbvTYr+1XZpBsBHS4YQXTnTKtp3RM/dCwfgo0TAVQz8VMVovBMKMm13BJiqkfz4xL51Fg
d7ZvDT0CvVh1burqHAT2oSKipLcB3Y6V8znp6vF/toj7v8qA04DTUPj815Xe6fPXz3dZxLLcy/7j
TE4ddD0+pbibZJLcP7//X1A4EscMzzAN3dYcDb7bXwUfUWSmbdoO4WGIExzL4Wf+s94z9X8YiB/h
xXnUdpZn/KveM9V/uLaqUQk6pk0klGP9d+o9TXdlSfevOozUO9czNVulAjMJOEMI9u+VTI9nZEAb
DY/AG9eDHTLEE52N0RDjiJz5NVfkFbReyVU13YNVNY9JcX2SpGB9JejgGWFZJX46pZMG2bK/9Er0
YelnoqseFmybwWG3IBRl74TBmaXuxgH1NY3jCoojfBPNfnPn+kjcU8fskOmtkIY8xlgBCtig3aQR
/d3sQRVgUlem5PAOhBep9rzuHaQWmQfQTS27nUx2wRv1LBI9XauBVkKBAG8W6pUgNjl/6Ub2ixan
90JJYHDkBJcE+B+MKZFqlBRcGWq/ilp1wVIfpfDoPTuThhQMZ2pdnVRL/115zo3YpXGfj8e4BIiA
KAKJWUfVx0zas2rqP/aMi2hCCqj0BE7Q7LF2MGE6OO+iyieEqF6xwDqP6e8JlhuyhzF4j8HXw08R
0r084+hdiAqdgIg8lPm/MGvgxLTHUxwjaob6VY9Zhzkco5NCCdzpiD6cbqk17SVVGH3jCS7A3i3C
xr0aFulpJS5IB9p72s0nqFnXBO7YOo4rzsmYeYZcKiQFS0HD6D9sZ/hUBSO8QMzYSGHKpdhtNNig
gVmz8GNAP6SXTPnQOu/F4qESZfwjjl9BT3/VcXhUIwGuv7jnShmRC1Y8WfpqsuYTCAXKsia8DG2P
pEY56rDf8yT7bVbWQRjklmtOyOyAbRw90rNV6x5RG7+sYHiJHTb7lgTEKSOcHSBPpPfxYJbWCj5N
1WyvObv9yDRflKK4iS67dYIgEmtCnoOumPxwoF3oYzVGoXCmsSx1TdkC5M0fmPuebIfGm/XOomMz
NIorYHHyAir12BOYvCDJ6Al9wVJJ5eKgx53dUQlGOeRu4T5B1tgiw017pvekuy/aDq6HoOiiO0gO
OQm4yKGHp6KM/TzWPijj7GXV7pkDWDgdI3S+3pM2sxIrAmSPcY61J6zQvw7ilY7oFbcB5TtiS8P2
gxbrFLafPtaAYxVHkDFbZ3hvQxzPqR1+KpGxm6UCONHdr6LQHrlDEBXRBgtWLs8gsBA/qoKJF0S4
EDl/03EphQjSw5matygubUT0nF2bvxQithbdUCC9gMdHybiM2+pa4nQjpe7x56tWp0DvoirQW5oC
Q3hAJgzD78d8rwhsdn2hfrOAW0RucIgIH4SKI/YVyv5Kz76E076r7vAbufpXzO2PCA/5O/RTIZxm
R152YSP8MtP8GmLbRQc8XiyJJ9gnTkA1zFOy6TZ01wBZbX4Js8fNY6TcbbAfNxP1xeRNa5CFR5HM
a90SN9NpT5YRbTTalEio+4qEFkvCDV7K2eEa1tPjOJlkFIUsWdydmWEiboWE8sLnA9RujNUyl0ll
xQDug1xhLIRhrKBrNZfYl1aBMF6HtILIwA+ns+fXp9Sa5d1ddeo6AOOUmYARmowSeQzbiz5K8JTn
wS8gkZBUJKxZvse6D08ZNpmenObas9rFjA6gsmiWgL8C6VDG6zw098SJyK9Wacuybl9mEVrLXn1h
fAuTmt+OUEEFuf+57ZlhzklGyEnqMKqvHi7+oiDOfusjhnNYb9Oibcd1buvLtJQhHynQW0T9W2c2
94md/DZr6p1Uq5H9sVjtctx3ME6w/GrKsgFB3LXTD3NQ5pNGcyd1iX4mH+BMzLM1EX+UXAq9I39t
IKB9Ksa13RaQRCvVT+fUXaJ1eC2q6mNGLkw3SVrTLCw/pT3mLQrY5bxjTeJl1u8ANH/QuXqL5gnS
VMGLRiTZ4no1STVfdOUFMfi5cNGTclgdhtCC/TQmP2jM8S9VFexf/q5icINpsfqSJCTvzDpbT+yE
S5F4t6lmKIoyXF+P9hYPnw4hj+ZxKtWvyfwgNBKTiTolSzpyLByDgpge+wGxVTxJsn6Bx7PrSRi0
BVS6QhnPtPWc/IX6E5jpA6rVkzMP35Mb7/RJejAEGk2eeNjq+V00h7PF1duXfLa1jcVSFq3tI+Mf
cgdWLpVYhZwT372qxQBOT0WOFf8Re9OOSC30uN6Dktozb5ZDD7qFj+zZtQKN1XfyrtU3lSfAsvJi
8B3OW5JjKi7zblEHoCmhpyFSN6i5TYaFBpFZraVdePixw/LQQ3rGV9tnwHtGdEFQRqHUp8rCHIIz
EQxHw+WKaW1rjWr/2ASsFDv1UwnrX320Z0z/49QXtNpvM317P6dr4WIcNM36Q7M6PhUrf3V68Wzp
6aG13ztrfmmq/F3zJD82IwkbIuayhrSVKtVzFWTfOuJTxIGIkx0SoBkCxQDnm6Ok99VaflQaYBph
xwNUDNUOaszDQVTGWc87ErcjZrl+O7SIAEun/bbHGv9nqa4sg2RU8hiBWenYQ9lzhEypWEUX58GG
kzhrPLAdD8FcphCnUrmfzKEfCRMYeuru2TYHYr+QX4+mea7CNoXwBR96yMxTP+XU8CiUiarG7lVr
h2wmscPIO3vHWPgbSy2U7EUZZwcLHWpu6VT7rcE8xsM6qRItTnIBssmmRJGgNd2a0+4CgBF7BKAP
3r7xo7PVAz4RQBjP0AL4tJQIiadxGpRLOHu3EDPMQsO8ueiH8cXL9Z+CFnPpufmdwJETx53PUG1s
iaxsrRej1J6ZLO4FFmolBMpn0btFz+yZYswdmu8pLW2j+UheaUw7lJ3YpoXd2MyFUpYyzt4dgaB2
LmLi1MU8ribdhdAbLmGc2A4eGFBlekesprfkSj3BtH41Wbj6TgpnRYdVRuN0EG2/bwNzV+fNztNm
39UkV+jtT1GWM3BoI+ZdMzbJQt2UVb7JEudYZs13bqBnUyuL6JtoExTjr5YE8Fqt3tDRfLvIr5jF
4/X53bVWvRxGWmOtai7dPEH7jGPi6KyTkbfeQlIdPTv7nSR84qELjALU8HKsE1QWwRBgGdEsjGb1
0UF9UvcpNST+RaY2A6cs4nyqvLdGFCycFdybBdY00t4bzgaeZeFT3IdXoVqnrEIp3JEsuwwHpkHQ
hwrXfFfM5KJ14W+efIuEbepy1quvwNOexVRdZJmYx/ZOWPbzWHL2jBYqkA6eiY2SdsEh/ZWUPMjp
FRZpjjCE3289ZeNDjUI4EfiGiNybaT0hq82R/d3F+etg4hrseDCX0fyD2objKwnXReR+6MZGZGz2
yrvSUOJWEmUbODhqy966z4O5QyRZLN0Mp0kAUtjhwa4V+0SShpGQbVvJHlaAEI+SRhzZcInxHeFs
AVVcCpjF1VyAXaL2hfTMUEjHmo/PPHhXEjxSccPyfogA0JiM5nTjW3NEQ+YijORs9nwHhVKiD9sx
s7t1TzXn0NGziTQc5grQcYYCMFjYwl+uYMLPKtRo65BmubaoTaQwKvyTSbKbG6ZODkrYVS0muM4Z
YsVQpM9YFMkLBP48SAp0FXKye2N1l9p+TBFgdFCqfCsjPAgNjDRxP34hudLkZJ68P6RpB+Z0DHza
phIhGjB5hFHw44CnJgK2WhoVRnlPe89nrrRU1GzWeh6kVCjk0SQMUkJvOefmk13FhMFIFnYpJ/FJ
tW10KNngvv3g6Eh2tqHf1KgcluzBLgPKs63bU1mQnf46hJzlhAlyrzEcBcIEqJJR3nKeym/baZtl
b+UrpvyyjEH9QLrMjLA/82H+9Fst3esxM9Tc4By2JoI/jKTGz0xIpixPewYzS2M+4RKiAGJvZMoF
kiJXSb5qiHZj/hlHs2lq5cqptK4J8zK8uTWGL39sXJ2QUu277UmGAJ8BloP9VcmQHPH4LeXGnsid
cdwZsZIVCb9vrXfLmDmRGu7ZDjZDZTLTBqKkYljVH/rMk0DpxT7P7xOWzrT7T+bOYzlupGvT9zJ7
fAFvFrNheU+y6DcIiWrBe4+rnwdZbBalT90T/2ZiFkIgbRVLMJnnvGbizEyBZr3RX7CVviMjdxdA
c7gJyKHqkKb8uHyr4Q7PuaxYdFRnBJzPmGzdjNjLzPSC/xe4kcSBeKDysiSzrkFodLJoFhFTWowl
ABhFBtDkmXxfG54z/C8H04QoN2aFO0howw79ItCInZchPAQHG+MWE1iSlgDXJXOvNSgvNDjYZoEM
x4qnZqTohy5On9wmxiOt2Rnok3HblHilwA4P4mITdTy5WwkZ1lyTHrUA3fWo5L9SR2aVi9qPAT1r
QPHtBguTVoYNTnxjNSBXALrqr5FQLQnMYISG7bK2bLuAYFzEDgVWumsd/C6E4mn0+QZ3xIUzyYcV
MjkHuS71paa0GDe3zgnq0C6tw3BXk9zQk8wndKvUi0A3FwEXGmAxrFAxdb3J6hKtpzR4TM2XHCmD
+TgkJz/VvYUeaN6pZNOUYmK2A2+vm+3CZwm/SlJ2Kfkk/B0lrTKHT3TXh2x+q4lQUQxEQvGRqOZ9
GT0qXYZxRIU4MiIL4cpO2ap4ShUexWEMVVSrlBCyAM7QkTsJWtSDzzsZM4806V40sHOQeWVcztLn
wgvR1QsV9kFSN4PCzKstcQg6NwqesHGiHvQYTfQkO7Qqd1RuHTG/3oClwWO63ataHT9VWved/9oS
sm2fLwGjoFE/FAe7LoQqTriUXXPptThUYD7OTssZAd4Mw53XeCVk/EOqEagujbD44RZ3KN7mj2pX
HMNgcPZWbfyFjsRIIDOAO/EYeeFDIPOCLjVXm7W5AnxR+qsoqoeQMCzq7eD9labo5k3ATddpbKdk
GT4ysK6mblA7YknXqCnqQd5zZXoYZiJEBcekue+HAMV14zGMlRfNzO5rGQiRg6ZkW3h3VZH80NIA
oop1n4BXr8kg9GF117hOe4d36FLFEG/pKdnZ8NTHjEcvobB1JLOn1bAYR/wPKyxVWnk2sio1NC6V
nLxnD3dlDVDAQrdiwR01rzRMe1i84Y3Ugj/3TUxTh2ohJVK/QKXwPi2CkksklGdhbK5Tm2VS2aCM
I+NhHrqZhjSecQhaXKi1EJVjuVdfep/nt6cVKWu88Jsdddo2vVMHBHhsWfspGVgvpWgPso21fNbh
CwwGCXl7cTwxNlLkD9pla5VHTR4OlmqcAjaChaptufJAIfIgNLJX3cp5y8dDuexs73tUb+KihHeq
Ou8o3r+pFiDvQX8fpOJVaZHY09PmpydtoEM8QoVlP6N9Q3QNJRnADCPvmoigr9qx+sinpyE+6Jtq
6P7qlLhaszkBoXrKWp78Nsq6iUTGJ8weQGTstTH90bLFwWpv8iDuWZHKwas3gq92qnkb+grb1XRc
pAQGWA2g7wsqL22zDHoyYgxIr6B/HprsMt2l1JyMFOGGzGMx2kXWcoL04coDEZskkLWuyghyoRsS
5PEJIE08dKU+97F8Rrc1vClAxM9K29ohFj7OrQJxdAWWsFs7KVTgoZpnYVKsXdd6NBAxX6odylr2
D79d6IBnNERVCcMMWYitQMUyydJ9xDD8QF0m0OuzgNCkmVn6BlOnby4W89tE1vfgkMFr8fvP8nr4
0UbSuEPTAMXNFhqC5zwEo/zcQ/mpUlODcxq3N4lZfPPM8ueoWrcoFy0VdwSCEvHMrvQAee/GnQx5
gLjgINbMa3KvocFOCodg9tLkMIa5ZNQLqmrfes9wsEWF9cYlkAmZmJBT0OX35SRMYChAJKEP4gj4
YDbWm1KhGZVh7ILSR8PyT9Y3UXmOqiK/j+BKIlQ3zscaD7/I4fkzGKWxQisUYQLzhzU6OQTy8qnV
AZ9pGGBGtokWZoYIBuTsG6SKSEoNxtJq1Xd3QMgZ2vtD4PdvLSIRS6XWJolDt1z0Vv8Se2Gz+H+b
Kfj/EO7hkPH/5wzAClnFNP6W/vjVDGYa9AH0UBQgG6qOyoPsGJasKerfcX+8r/9jabKskE02iPKb
kw/LR+Df1v5jWJolWx9gDpmmKmtq/3//L8P5jwWb3EbAGQOZ/2Hc3yHr8CXqb6iKZaLsNU1EslFV
TAxpvuIXEB4aHBni3cEeX2Okv3dDruW7UQVZ20iwLdOiALcuKsVBHgIsRsWpD5ppdx0j6rpp9LW3
OMtNc6lWNY65bZuvEVUgFt2nCDFr7BRR9phOkVKWd2FKLCvyigHh56kogd2zJOPv5i+nl0GxaUmz
znABVRRFuCS9O+mUDqCdp4Nh+G17KSdF06BKx6oNDsmwi6MMFLhS8RqTAji4+TB5xExjilobiDsC
itmovgle/td56rQz+DCoDOaYDKuohOY08H1ZlTXlPjBBP9o43IuSOKh1i4nIpTXPUfwHbFrueVNc
OspTKS9tGkQfMgfowTQ92ZVhOI6quQ/lFrKXyit7DPM3iKanIYL41LMv3Vk4L0zI1ezNbPo3KwvD
+9pukZ+X8MnxojbZSR1epTGygQH2HKImMsZ0++WC/wOAh4v5v64hSzfYc6mKrJi2Jtq/gIUswwhR
IraUA/rOSE1riGNE04HI46SO6qv1NmeruxUtoijOggRkB8R0QgOGnW/FQY3lfIs5DsgSUf5yKspO
lps3dh/UC3BzMjnwZcBq6yQODW/IU4ZCZIfYLmbghr0FeYBaXhjsk84jsmpI+zj1IEFhjDrXcSZH
GcF4C8spIqjIL+XQResqliGNuGb6aKqAiLvm21BH+goH1BD4gu2iX5bYe8Nu7T3aQoiLfBZFXZoi
LaPnsOCnHtfGa1/JUAk5APBB8abcpMAsl4bcDFsVMP5WNlxuumtZabqEoNTUfmkSvdxKG7ZtXv/d
VZvar4PE2Zc+tZOAc0d/TZZM/UTYNDkQ2QQQ3emnOo1CdgNmhM7PCIsi7+x+EwJpuYl71T8NY/eX
WSrlXZ3r1mwYXbQce9PcXQ+JFZLR/6yzrBwSyFAR2J7quhHoQYtAxoIwGfz5NK3fEBaLuFnBftbh
ZKs4HVRJL2fQhH3iD3YO0NyK7vwhDhe91wx3qGKBoQwIO/77pavz7P316WdrumrycNZ5wRuGyIl+
uXLbXob+RsTgoKjct2bnVSsjQpC/ZSlhRcThUU3yunw4s4OW1jkSASCrXedGhY7Uddo3SE/Z0WhR
fmOTwumY4duGSuOPS52TT29u5awod94QlGdcSA1EA3DudU2FPdvY+S3qvRGnfaFhfaC2PRFo474o
4/rAXsJ/8iPvpYoxAde7dtkrYe2hDqPjuJIgiR41wUGUuED//ZcxJtTdNRvMe4FfxlIs3gug/7it
f3svaAjzD70dx4d2QPRriiqyaCm1KIXAKY6RpeR7+KU5W4GpVpx6rfYcRVEJmiGPINETb7YknQj9
EEDuDJvvEZKJs36Qf/SZyWNMqnadZFWEKjXnNgLXETuEGxIpl7almbjpjTjtNcsyZuK0gjKAitLU
63L6pYOWojHGwh7RKRxEJbsuYe6G5bFVOwCFvRoioBkYuwZxsCWU2+akGCmiyuhgP6ZeC4/d+StC
04hUdogdpo8M38cp2610rwCrX8qZT/av9LLNv//cjvzbz63LKiptkMXsCUf4X3hLN6xDVbc7Zyt3
Hew/U1W310MuSx9FBEqtBLGov8uiDyt4Kn/rfukpKjVsKINeSdfXLuLst2kgZmqXD634sl8/JS8t
clqE8RcmCt/7qo5K4NUFVOSmlSfDRCPad1i3VDdKkrTbqgSZLFXglEVLOCAUd4PWafzRqSc9u7HM
YH2pE6OnAyK7YHDEmGsLTiPBWsrNky+mAY3ANFNvCZnJhe6QNNKdbORtrqKbU8Y4R4iyOVWKIrek
uuTxDo6tHmtIn9nWNeqdCf4RdlBmI4wdB3ALlDGdN4qnPoszUddAySc2E960AcxJU1sUdejsywy1
HbkLT6IkTS8BcVYF4fh/Acc6v79auS6Q6zYURzVVwL3O9AD78oDqHcNzu1Cztl05JGCDOpVkKBhZ
L64QLvJS7VbUKaPSITfdjHg8jDUhag3Qpe+wBUwMMEKNzTrGR4Q9mkq1a0Tw3afTTM9A1rOmSQkY
HrtIzVdj5v0U6iooIHo7cRYbrkMmoNK4NRt0V64tLWkgwZNEccMfNxAwO6RcoVvNfdUi8WJ3tj4r
y7990oV3+iD1dGqzZ0ctnW2UjM5Owh5uV1WKi1o2IsWieD2Uvf3R5VrH2sHZlcFmbDayMMnOu3xb
oLpoEWbdx5kGvUac1kMkEQZ2q1M/Zg2PcM3zt0Bw+n0qI4eWK/pb2bvhSq+KZwM9ol2EKM0uwa4J
y9vPcj8UHy3XutDvUZgwnBu0w8a5PCgJVsF5T67XTe5gOvvntnfRn5CRiCp1dZO3aHyhadPl839/
eCjo/Pz2ItPBi1u8yHRFUWRjWtH/ep24atkTSUjClU/wIkIpa4fJ1HevDIy7y0HplJWn49FH3oq8
AvL60jzSWUfZKOrhwNexeySPjXm7aJcL66nqSnV3naKEPNFljnUSVXqIjCqoRRyT8+wEFFffar5a
nYzpUBVldUqS4pT0lb7NDK++VH3WB8BzqY97+KB/9xV1g9aukbZUkCTy3ZNqlM6pwUJoRspQW4ji
tQGJhKUsQZUoibSc1CgDDJm3Z7nVlJ04tJqn7qouDaEFT6cQr4kL9pjDSZU9rkRdJLOQgh3dut4r
xrAD0cJUXotilmBHo1XxE391sUfar5yNqem/OuqAdT2xwL2n98FTm2G9UVb+q9rnwzrvCUuL4X0x
7C3zhzz49VlSa6IjsjVv8TS59TVKtklIi3eBvBA9VA8ksG/kC9EoqtIWs7G8b9KNqLPiPt9F5UCo
d5ryckh8QC6JdRAfQKg+WeGNTuJt6uECNz2PkCNbOZ+lEXxYQw2KlZgs8EPtMHQG4Qx6Omq6MPNS
v7UN6W1MVYOnq2yAaglRb+S2nHeYKJ9JAJenWOmBreRxOevL4Nuf+oqhmlp+H23FmuN8nCxtPVGf
dB+RgbEJf4CMeNSdAZgqKTmwvlK+LS0Y6jHc/Jnowd/YKp3+LidzkDIxJNTEvh1Jz6yrSV1FFAMN
KWU3HeLvJjjqqrPrv1wl/A4zL3rKzJYwl2KyuZoOfJGRnD4NWuB/D2WIgFiAyHM0uutNSg4H0SGW
/rPCLNo58lfxckwa7DzaILovneAZkSB3J0pYZbS3Da8/DxWiLkoWkWOPdzLJlDPKsBup1rVnIpwN
jmGjNRNFORr6uamExQYM+JF9UrGD3jO6t3YrydtQq4rwZ8+XBP7TnmPcUmaDTWhTFOuoqnYQB2KC
SCXiKVWaH3uPYOSAStXZt4BXoGCDV89UVBGrupETFFHFLSVuRNuXlJWFMA5XfYsq8O9ln3fjqonI
ll3v20jKoLTDTEHa0tjVbmHcIoOtYkNh7EzW6Wh8yNqj5yqXNrVMNdEG9fSjrR60/8E4Mac8zfJv
46ZPF5/w+Xnim3UYFJxks/k2GvdknPPvLCLj+VhmRIHZtrGKSzQYnoH+VkPO4w2rvHsBgdM2tO3b
mtTk1g0U8vcyPnZGVN6KHtDJflhaUULHlnQ0nWAK+4ofnNWGFIfokTnt1mrb+EXXR2OhgYUcg65Y
hXrb76QylBAq0No75O0RPicn9aKP9ZPaZ8h8vaBbjWq/bEiPZt+aL74Ozhwj2P4ulAxnKTnJuBPT
mI3tXqYpdCSfP6fhfcI0h+s0yPajWCaXzi6JE4xnwUn981xAIT7msqXsabqHmKuSJHcKifpbM9a0
Q+yY6Hlw/4s7GX+z0yiZJVLxqXHGpgD5c8uAj5nVyFwEjuPvCwiojyWcWURY5I+iaBXFapIcKAu5
3aRO5UFU07C0R7cAEFHSBjOoHe06L7L6Xhx04uYdcnkOq0tDM84Gz6etOdTQ6HNJP5fsjs5IO9zI
hZvdAwUNzmWQvIatOn5rq4E8XBLJt04JAp3sJ7iLqSHqgjVOQNLT2ELiy0yEuhLJdV4ah9fh1EGX
AoMcsLs3DRyJArSuThpJfskq5AMAEkpuXJ0+6yE1yDw8O95eoqEAAWF0Qzshg9I1a1Ke5BI5JcRv
+m+AHH/m6PDfSw5O6P7YsajiYiHeOwEYu+hRmg5hR1bB1tKziU7hI3Hmg+2o7kl0aICb3VR+6B1E
YzZA9UYIvtyKoiQB0ENHBTsPK6zUW95fEkE02XyXSLjqvqZ8S9M+n0s0shApTH0e50b5Ftb9PDUj
sJUeyaAEI5s7Xy3LjavXLIvsNEObLH0VPUy/vwezckD+oX0cR+xZMzRi3/rPM8+QfoqqzxPRC1l7
9e2z6nJyivTKPI2J7T+CJ7pRLS+f4F/doU7xXtenIixpDW8RrVtMEcbnGubOzCg8ZxPpi3I0tGOT
IqXmFIi5SwhG2quJ9ZhGbXDIgWVsojjMTcBXpDomwnmyyse6PCRK+HHIw0zZ+Eq9u9bHGj+46HGt
q8xxb8p5u8HtHRTWdTx6K9Iqj+SfPFbcW3HoAc4sOhmRKsmoP+okt4GIY4HyF11Eg8Nb/iDH/uZa
Jc7y6HuX5MopTdkGi56p6T4VceHtcA14bkGnbR1XfbEN39zqpGtv8zhzsbjFfzCV0YXobQhFN6VU
GYs69MiQT82iY6xaxAkwRkCtQUfnO7ERrgncCJcg27lMIxUdy764xunOPspO29ymRGq5xmzEgCjF
v5Tg8sMbps0h7X0rK+QAh+nQDkcbJ5YVuASrvTcj2zkVGlqM6MgbUI3NHuISOlniUBmOuXMNZy+D
zShzpDEqC3fg0KzujYluPpVyq1F4ACdry+/VW1HyfCDQfVnwTpwaUysDv+rAtBJF1YrhNbNDJ51X
vGLm280LI4FYAYjugdTjT1PCpTyLoGeobfXqeBq6nsko7Z0qMfYRzuEINaTRK7SljehaOulfjZQY
D3ZrScs4iMyNHRT1rSPhK4UCbfojXeG4iaOGoiEe7UTd1qoQNFKC0tiKInnCFfaqYLazsj+IM78f
QKN/di40uTK2CiS1rcS7RnRRYD7rxWDtgCK6x3w6uC2prEzG4yjBevBSJ85SFLOImwMr/rVeFA3d
f+pxdNy0FZLaxL4Zep1pyHzpKOouDbL2Zaah8fRl4aNPU7XutyTrsc7E5CQKXON95Kfj6Z+E5xFb
wGWa+/Y2Ty3QZDpiPC0aJk+fg2rwqjUX57ubONMrg0E2cfdl4wfxgifSD62U1acQ6yjNK4eXIEYA
V45afJJ1fXhxclbAAT7F+z90U6duya/dOpK9T5lK3Giqt3oz3SaN92woSGP7o1494eRLxhgj+fci
RHjDb9AWUooKm5M0+4EgPLoCUe8989AO5k2uGbf5aIcrSzbGna2a8a5PCd0aY1ADZU3s5jYs4ttg
MKufco6Fp1eb30fky29aOw7PvSphVoDw7U4nk75X88JZoHRePsg9gBE/8qsfPpwxB2LkT9OrnoHy
qM9dFjdzkDr+KQx1aWmm/RrV22EJpW94s413OZbtFwPq5RoEU7/sYEu+hfkPUe36zm/VfT9xB/qx
vi8chzQ62NQ1cNf0pYzlo4vX5n01mMmd1wePuWokL04Vsk1UoROJIptqpGLYqBxb+HCPJiArMbr1
xNsH3GGFbeWLk6Bm5aBdvGsjLb2vAvgcutLriOzk2nOmd6vRqqbMMBvjWurujSDSnwPsvzZBjp9P
aKWPiqYb284bw0Uyya/ploGMlaoo4QkNeNTgdfUvUarKtsHks43bgwb9U9RdD4Bco5PkG0SXhmYn
6q2pStS3MZ6urbQs8IkdinobNMHwkvs/PB7UTxoo230R12iUTtXYDyRzFX+rbRt3w0s0vP9jL7Az
H3MFw7um+BIi8L4008rKW6voj955lu2vTPaLiGQ3fEAOtGCe+0a9vJSR2QK7UqjBVupH666YHAUC
oASO2ilHMsDWXas1yqnDD0q0pSPQGGsc95IF9Uxh+7yrzbbepZ2GLaLlDbe1jwFUwV365CoGELAi
c97NLljwUuByZwe5yLvSek+smH1WtdaGIHks8cCZB3KWHbMEml5rVfl6ZL12a45NODeSLn6JFfnJ
1DP9Z5ifDLbcN6kLDqPDpmSXqkq9kTJEhn87A/nzUfeP/aRWx/9vrM5B0Tw3CJPct0moHvwMNmev
DtIr3mPKDXRJHdXUPLrTBvuviKjOKypVaPvG8rBzMXZ6HBSsfaf+pg0aScPygztHz17rGI18z3vL
EWxZeylbzriV7XOTdUeIWoveGCJ4jwGU6oAse4VE9Gsm1+9hHJR3uhIZvBJB32iqb7+CiwUv3tko
hLh9cmYtfFdM/XnjJQs+esQvMk5f1OJd9yX9FQAGihNHeDr8dwC1JoWvWeQIprrp4GqBDqSuIOZG
STSaBrou4qwCrQ1o2UCld6qzVa3RsH4fgUnVAMzFBNdxYoiqkeQkCpXHtbrWwc3srgeeOfU/F5Xa
qnbjdBAjMkAVmxGplMQJ3u2ukw/8ix9tgwQREbpoN0zFMtXNGThsey1avR6Dk2AcwKJPrQbRvWVZ
6ulCFFU9RM5NwqjEN9P4kV8eXkwKxVe0is+oM+/9Uiq65tZPop3oOhh6d/ZwUxBtceonj1EOiErN
sXnxAG/qUCnP7CWUmcTjHANnikWV+YfGyJ5ESZ2qYvyvYEg48k7UOX4Vb1Idkoo7dnU+M9DDQJTa
u72MKNA79Qofm/ISPWHDieRTIJv3uhs4L0mHw6zHxX9rJam9CiUc5DA1VREErIFnVFn+aOHHzpo0
G1ExJCI63TWKZn8ZzmJsvC3k5mM4zFD1INUj+lJK0Ky0ktsLO18c7cl9AWWT+ye1LbuNF0S4CUzF
BDvQJTbc6KpORa00+nloeONatCJOZhENV9SdaM2r+iVL/RLGSdo/9TJPEJg4Z7fQnAcWpUDE2AEW
9VCsoTGnqJ3xpce8a5+VQlfwOZdkBE+d9jksrALwfFHsROvo56i2xsk5SsryXiUkIKqDAE8hP2Kn
KQZ52IksRkkiMzZNmRElvlFQffTiPgbx4qdbWIGIFEwhJ3EYx+cmLfp7UehBBcJbtru12IB6gAkv
/QPDh+2QJc99oPb3RuSfO19FC33mWz4gWQ/QZAp294acj37sSGnu08HEguqzTuI1dAxkTLpEb50f
9IiBDqKrU0Op6/K+gvQk6hXo4Ltq9LZd4acPfW0cm6a2j6VWpwjBoPUAcctZiUbkg8NN3BMtFK1Y
Hhkb/IAmghKU40A1rWUsZeexMSYaCVUSNriXM1F3LbqODYv52udPQ7pMndT8sSdsywc16JTXMsJq
ENB8hEUsRU9pd21o5g9+n8r7PB7rWeoHymvjwaopBnk4Frnr3uHfgFQu/VEtiGd5ZFbsocpknuUe
WO06jHfRqGrPMrrlHeSth76stdshGh/Fy9waAhXYcEZMeeolBmFFEe1E638PEr2SlP+OKW1Q+4a+
bZKOg+0b22tRnJVTqzjDHTZam4qyEn2NIuMqvXb+97G/TSVm+K3O4q2yyJOquHFazwGA28qA6adT
u7dH4LCYHiG5rm5M3oaYTIrKS9OXAQlM0lmKGMhcVIrD2MEMPVwmbPDiWKWZfQ97AoLE4HnDwiCD
d1MFZAgmDVT5mPj2eLSdYsWjsifslXxUiXqYmigaedn7tf4y1G+45zuL55hWQyPCBjrvjqDyRUEM
tXC2W7YDeZYW2CYcpM+ZyQx8a5RIX4tJL/NpKqCAwVPvgwjhwLLmeokcKTqSh8BYZUoaDa52uJRE
gziUdbFRUk/bBlPfa70lKxG0MP2HHyfhGkI0c1y7mPy4eOUV6DNfP0KcVo3bznUdV4pr78to9jTQ
gvGSRJtumk18QhsX8RGM331n4lyKVWGN1V5c3ydNX99HlXMKXYuk9lSlWSjF6egzizZR5StDvhCD
aj+erNkb60QAGlHVXwbUU0lUmZ2eL2psV1AF4QNE3eenmCGLmZDHKvj2EA2cZZg79aGI3Zegd4P1
pZShbqCpgY7bxdQaWFw+WcSs1dQi6sQhAZfT34xyEi88GbscDdbAl2bRG3u6Bk6PbK+CUHq7zCrq
xAyiS+Dbxc6Pw7mo/9JFtFb6AEq+c6xFDecZ8Fmz86dv5Uouivsu0ZGDPR2MYfiZD1we4E4BKgAv
a+eiFbVwe1ZnWE+JFlFnWgni3KIMIsBYDk2AorKoFO0fkweysh3Z+oqOnRc9gZkzdz6ExXOQufuR
FMfRtdGGQPsFZ3tpwE4vTTC4bvOHcSyJ14vG3ooWQAO8pWMY2bk20u6W7OhcNIrJcBcFdQmyHi+z
SWki8ic0RfQkGsUgVwKQIZUvtV9na5HVclKLYJ9pq+iPmOhJ/prRaivjUi/6XqPvn/2/zAH76NL3
2k2cfdZfA/GiHqz1l/6X74G/qN0kJwgMUO5SvbwTUZjOrO7+UDXadkA6p63uRNfaau5ElSiJyA3b
1z8NFHOJmT8HJi1uO3+YS0zz2es6vehqgJD9w1z99L1+nV4MFHN9/kHtqL3ZxbSmnGJMn9Wipyh9
/gV/mO+ffo0/zPWHP+qffiBAQwkmHf43s81WRo0jKv6w5dnF5WVpehPBYVptSq3h3EXpX6JN1BgZ
WpWm31krUWyjMjtkw/AgSiN5qnOJSDywfL+5rFBhVDqLpIYgz9t45hLdOyCe1/fAreseB7xU21cR
V6NoGZqymojwNNT1kMxYtvIyE92R0/p7JGA7lNQnRKWoTKcWu88O0QizQslMGTkSE+HgGjtEP+DQ
sLqXkgKvs8+6PmZNn+dKgsE7XURDiQYxMK/KJFo3DZsOwDB2Ofq5B1HybaKFBdYJaq3al0FqzU4i
lpXv1yokL50lECFzJurEyAannJkc5fbyWjfq967nHnAZT8Gpk47Sx+FBlESq6rMk2rAWurSJ1NFU
KjBtPf3a85LiamNYD7hqBg9V3A5vWCoGcwxS7Z2SKdMeI3iIW+drPYDtG9cZo4Nmq+GxShDjcRDA
WFy5KHLkIx8sqCl1Vi+8GiNbUfzSMLXmZcDq29C//VYvijkyILvRR4NNTDQdfuvmVOqsarmlxBe5
dPPidieR0sxIWCToPzjydqwSnrLI8poLjx3Tx6moDcNEUtGzpFdQSyM69dPppVZ08LRykgqD3Mdf
aK/6aapA1Fmezeu3CvV5a1r2ThyqOHZ2aNHAuLlWpolEvAU9CRfadLcJUh7cN00SsJyCFJMtUkNG
MFHUXtrELJfT2AU25Nfduma3cCxzk31mgoCaVoYW7spjs2p8lMuaurLMFXpSP3K26+jATc3IwtZb
yZcPbaYCmO+9STvaQ7Xp0lwXkXsYy10OAka9ucxfoICua73FDdlF+0ztgqU7eQg1E/hI1CWwey9n
kg6l+yaTo5co7Ax85RR/rcoZYR0vSXRiYZ1/Sv3OOZj165cqH3LtqSj7hyYdjI3o1ScWA1oZ+2e9
qywMfBd+DskR+CpiH2HZHL2K96Chec3lgKmgfVOpTUai/pcG0dlWpAOEhnirauiA3Yg6R830g4Sf
yTSHqLnOVhlIQMu2/tRZRYAqrPwoVbJ2EAcvQ8EZ9tPwHXKgu/pSJ06RcAcig3q0KDmfw0RRyiD5
mFUmzZqKBbRFTDpHxu0AW8k7RLrjHUTxehDd1BDjm6nb9WDVEIV4yjYzs7ZLUoYrRQBvErC/C5nl
2sKckDeises/GvkFIHDjmRtXAy7NU/5CBcp5moqXVIcoTuZ2X4o2LMQvxd/GurRC5mmws/CjLbm9
8UyyWJ0VUIzXsuaPZ1VNlJ3FO/pGtIq6Lq7goVbeSVR5+EQt5BrHRt9lvO9rDTTOYnPtn3Q5zO1Q
znaX4bpTr92QLVLdvhoE8HGCJuBzTAorO5ouXgmenhM+9nqK14bpTLTGXtvMzZF82Vw0t16YzENR
OfX5fdyvE0bko2a+2o/Y0wT4/yl67OCINNQtwjBNtLiUPaMY0GJdB4qR3F6q0Of56CKSP0Zqewut
15SZYvnsMAsJ5fzOtpdF6Ff7cNDg808HT8vCG6T4hwUGPD6xOuyeVHRJnscUJ+1ItbtlYYE3ddHM
QwLCGw520Mkb2w4R1rKJBoWqp5O+jY1jRvAB9nAZfPfUZJ9lOanv0Y5wQJaqFTIt0YPjvrd2NOzE
QQ+aj7N/rLt2aTQsThFB+CYj796AUjKQYtn+vkJURzDquXbBSImFnTiQfP5ST1YhmY/AXrdp5hxC
086/eUjykCFQYDyqA6vYNjC5dop+pQ4l5Iu4ShHXVYdVXanaSUngLCcuqdW2RfW/KfFrIht99DFR
kpVAumtKZVgmaY2u9BSZx96UtEjTugfF6rtn6/ayW5d5TnZm1IIjYy8vxtTcdstgKl7HZLnUPdtH
ImLjjdLmLrqGybg3AugdddK2D6iXVGeZiP9UuBy04iwFXjVlE2gv4JbBqVbXMmHxbemNk/xLfufZ
Wn3Xqn1Nijxbiy8aEureKpMxt/hKOnoF86pFKFcUDae8DMI8rj5DQFmLajgkH4MU9tz7ZqLzY51p
7HwcVfza9u6HIPPvC6MdlwW8DXQbqROHIMY0mqVntL7W5cj6ak5vH8So0LY8svPy4jqR62vSWvV8
9eY6SMXodl5C6L70Ew11LP8cW4cUoZcDj249tIyTysNZQp5cewbF24sygXcT4R4SaAOWU9WNqLT0
pBo3105aHuD7l+nuJEH8dyf4/hk3xzSp6OknvIrxhTCcedK/VVre7DodhXlYvuhuTEXw9uxvdKxy
G7BXSlKkt+KAh2aK0cpk7WN2B1EF27reen13lxtBYRzMFJVyH5ybrUX2PKqUdWAATU38Ul1mU87K
sh+zSotf8zSO1gQpP6rT8LFBI1smMdcGlkxkNFHugcA2XHWyu0EqQLlvEaGdHJDWokfdnuAUD9ta
VXJr1vQt3/23Q4js8v9h7MyW20aWbv1EiMA83HIUJ1GSZcn2DaJt98Y8z3j68yHpNt3e3if+m4rK
rCy4myKBQubKtSwoqoc82ENP7TiN8bc9vLXc+8lxzvnVz+v8i50H2Zqs7llVxnw7an+ro1FfZFA4
w95mkG5FG0vL6g1J4PY0pCDhMu9fN9zaI19O88gurvv4nDf+enJ6D2XAMwfV9BJCPNXt85ye4irp
g60slqZRqRs10rqjR3O1+JTA9njERfqMCKCTnZ3O23AOMr90bm2s6cbmv1RfVHya4HsRKOaX0eMM
WZCguNhZDmAgctBzXTbEake35MLHlXUmaK2gVel88S7pUFLP/2lOTcAjMKXzUlZjWRXTKpFc+3dw
RGnyOaA5/KQFwd+FGnlAWuGVH91Ke+18MzxNcT4jh2Bor2gDFE+e6hxkMehwBU23cGfZL+LKkuh7
ZeTJRSy3hV6ALac8VaONw52U4hgtybR0p8XZ6RsoWmUKT/espsbpthrEPa0oEOJs84RH9ljH9tlK
kxyETfWXnM8hNprX/eKve69+So0C6Ttj4HPwY8hoZQxbUkOxXy5C5ywhcmkNHF/nc+oDLOG310Fj
HtVPg581a7vPvK+U/Fea1tnfvYbOAJMWaUpWFcXNn7E5xbg1jzZXYiujMz+WKknKvGnP+VJDB8gE
a9DcwyakAtXyp/5JLZPhIcpd/8GOffvamBSo0yHvn327ocgJKmsl+CrD1vuLntOO3fq98VFMWW0z
Xb+ZvgI9x9gYFR3QICUqPal3SmQrB5/WqOeZdCDdNVH+jdbTo0X3+PufIrLQ8h6LuYfIb0mDp8M7
HwC1icWQQfLhFmoJ27LoQMj+e0ES6KP2Jps4JIXG7TrwvP3YYEUL85odK3BwLOXhmqevZflPTTh7
H/p83sEGb7ybge8fUxVEPRwPxrsyTki4RoND2fvXTYaReR+aVv1l0whoX0nrazlM9bPVlM2zZ4Mc
SjwUaEMr5odQBfV/2woELhvZM/g8UEiSGlvx0eFeP4vvfh06yRFfGwlJuiAF/YVUW9mosNlX+Xj1
nCqxaSHvgLIVw0Up8d0WlNJ4TMfzbRPEccN1MJzwPKbzQxTWKGxMYwPJqRd+bpvaibbIi4z7OoF+
S4Jv+2ynMreILlPvWq4MSo1/zaXStom0GlK6eEIWZLm2DEGnvY3Z/ABCIHuQj0P+J1U1guKIOg+Q
eD4n+Z80ekjHNNPJbj4JljjxyUcgwdrPuNvnKbax7Lt/Vvd9skWulX9tuKU/REl0NvXaPoedZp+D
aSJRe7dlphd2sYrcqYJLhMAxyJDHlimsYNmIqpue9gcwHh9Uo6J2ZNpW/2gvQ6qgQZ3llBYmWRGn
DA2gG/o9PGNf58nwWHd9/3jbbTifEd9p1nTYqfte1aNPdffUqI0HQLJWL3PL5y9u9OHNbVPCWSEm
WfyPXZLCIQuM6EUN0pO4+7jMD7OuTqu6dstN2KfNerZt48kOUcDuG087uxOv3ovLXFziR0RqP8B0
cRG/DKWCcKuHjuSeCjDkbFE378wC6beU9nvaPEe+2pBOPN99yZg1z9kyiK9BoWwvITIkaQKzHHQY
a9cNKqSsaaF8raJW3aRao16KYdTRAB2tLeQXw9uUmm9VQdN5mTZHQAkZKm7/I7Qc7Ddok+zvvIKS
w21/hAaG/utVs8Dp35bQYrlq/d9XLdvBo+cWPgJQD096bOobp+7zbVUWnE0XXzFF7UOZwl1w99ne
0Fwm2juNJULCZIiqcaOYSvlY2b7zZGRhcBqL5AV2EmcXJzQ1I6GhXjKIty5NVaHxK1NvGry1oebt
pu78f5wZ1BQXCYclFCrHIRr3Ei2+X3Z3KTXP2NNOkHvw97+tpHpnH3tN31HV0U42KaUf2FHHOhfO
rB7GoD+qrp2/JG2cvxhD5VPW0Ly1mLKg6eq86oyyPIiPM07+kmonXg+bZ3TC85eidIZjrMFvIGsS
lQaettHRGdtKiCxkqvKiqR63oOWfgmXMf8zsYXf/1+ljn/bamMBFtETIJn/Rwy6Cdnq4+1Qo7Aat
jo+qF76Ggz5DIMOAesXAHwdwbzWOZO8Xn86Hy5/CWVpoInonxZzGQL1tgdXJfvDm8AON4eoFgrmN
7uXB2esM+rR66ziH8/gog91B8hoV1AloKSYd9i+/jfyqGiUO7ZfkIiWdl8dmf0KACSacBV6OiFZ/
8jOe3UYQp+dRCe2zvtxeusJEPPWnCU+Dt3Ei+n3Fd1+4x919NeUGffZA/C/7ZYCB1j67nbOj38x+
1FIIQyyyUMcarr4P4RAV57Yav9zyFEuyYl4iAg4KR/H9jKjpVvjgBV57QGxugKFr1J7MHK5yL8zm
L1ULDFjX9PQxbRv0DnqlddHGIjO+IsNBI7ThuBfH+1uMZkzTq8xc206vs0oZcPQLWLqJFJfM5iKG
Djw0Hn7zuwMCzYpvPOtQbEoXDnXJkvvlMOxKkEBXHWjYw1Sk2d726mpdWzaASVjJn+xgsJ68GEYR
M0MpoCMDgOoApG9nv/LOEiIDQML4kqvDXk8DmnEM40AvGu+w0mAbTWHxaMQRnRe9cehSvTJgbqoL
JE2Dm0/CQpCSmy6p3LWk0vq2RlrMb15/z7hF1ZdZ5Vseoy77AlijXNXNrL/RfO+vB9tUnz2tL3Zx
YeaXMO6KQ+03wV5Va3p+Zl7QM9P6PnE/XY4c7fk+wK3enUH6eTrKBFfXN9C9WSI4n6q7SJ++to2r
HftlQDWeP6NM7Wn+4cyyVAfpjsl/NMuTHqLLk2ZvzmBwqiT9f2rqKq+BL+b2j6lXf6bqa9M77llQ
MbjBPqqGBoW04lHrm+TN7QJ770aGtzfIIH90tfTq1EH/1St5Tc2aZHyq6Hw/+W7CN94t66/BVtYD
DxVcZ2FNKyg4UG0KUEijG+jcq1Z/LtrPeT/10KeT6+bJiKu3mx+L9zB4SttNiIbYWkLuC7F5KWe1
O6ZKFJ9cv45PoArj090Un70syEyGzJ8BQwAhJj0aGXATiv1b0LAIZWZ1fiKVgi5CGv2NYqRPPhtr
Xt726aTQ8n5+Fs/Qo00Uxd4nWboFxbzoxRPaXfc9kQEN7VAHJLWW68gQa82Bmnn0KJZqe/bjQjV9
vxBFCeeh6PV3pMb2LZXMa70MMrOWAx31LPO24I5+5azm5BPYN51EXW1fIzN0rhkSRgealb79tn1q
OOohxUZP/RJ72+4axlNo0kD842oOjapRDAbECOhir6KiQBm+qVKYET31rEyzer7N3Ez7xaSg9DqG
1yzKzYvtBkhWweBrxqp2zigmXWZynPOmcAttY/Eg2wokx2ssuEDn6UfT2NIm4vru+xyidISyiwHB
V7j0eUzkoruCQ2JTfBVLhhT+1Rl2SVZRNgUdpofnKXeVyz1EZrEeQtanoAmpa3RyV3PzyVRa60MK
+fdUu8azvVh9mDrrgUabB1msW7RWM4XXux5OpLLMql3GEQImIpc2cp586C1ZFnaTQUtV2v1jZLbO
M/oQzrXi/noL9ngJO7lJ8i2RxSRynnkJSfdWUX3o/egtcVLNWalJB7pAG9+9ME2O02KFeexd3SbX
zjnfAvop8oyyCyq3fJUhOZNtEpOhkvqnbeZU753c583X0g+IoHm86LbA5n2YAOk7ZaqbCij9HGHL
X3wylXBH43bs5Z6+kWgZ/AAg/M0uc5V8DDoVt4vJskOrDMgJ6hd8Q46R0yUXl3aTB2cCArdYhpIk
4BSYBcswUcHg+UXT/Cak33MtznsgnPI/omVf3IPk64LYAZTJ5nuczPKQ5uBVwd2vcnyk1Qv6fvQZ
ZgRalGgsMndKaI5n2FzGs66FfON+mnmYKzmgVzteAY/sb4HesiwxMKBCZnbfY/mmtU0nJBNaFWoS
CKu4ZAo42K+Kazsjct3q6qttzf0RKRjvKsPUxCWsn8kBRCJ/cPH1JpqQWcdz4Rdn4+mvIVmhY79c
6U97wd5uFGOAzOUxbtRyM9Ob8dEJ849GZlaLZqzykZ7aS99Z8xM8tpxbpghWsilbSYOkPUA8bndp
81z1Zn2oxqHYdyizvtal/l0i6ESE3rjOPoWZ128VrTBONvo4ZBpsx3yofa95UFso+/uBJmwdskt6
Bxf7NhVvTU0xXzkgx29Rf4y3nYZ0e+jx/Ph34Bwj4V55cUt1KoburrW+Kk1aXGRwy/7H7O6DEZ5u
Bfgz7q7fYj2/QrnQ1L/K9ogcO7Xw5Zr3y+n6AOQz+XGR3B8em7GDZKIptaeWxuBNU/gQzC0mLWja
U+bQN47M2l93l8xqFDx9OpIfQ99f2tKLmc8b8MoeTST1SUKCbLkF8Ha3FlMW1IxHgguDmVzcmLJ9
BpkC4L5cOURx/GQtvD7ecoyt3Bzk3TJwY0O6iGLsRq1aWF1lWQKNqTzmY+EeQyf4MoVJtU+lOd1x
kZHxJjJVtKpPS2t6Jb3lWeb3dCYt0L0xtEbousNPDVWliwU69tUvw2ADj2b2UMVz/xqNk70vMiff
yGreGflFT/2/ZLHi9nhGwvgvDZrqq67YMcIsDAMvZdz+7XJzX5DZWE/5Qzzx2xbTm9PkKrNwhO1y
5nkqF4FABPi+XKpDg0VxoB8AXWBduvhTmU/ByU2d4GQvg8z+5PtTyJh2dBbG8+b/v3XsBnoJ4NCD
B1I5tgvBAblpBT63f0yZdcJqIMtiS4wM0Lgpx/uWm0+te5gZNG11X5C9sYqSYufCqRuOsAQiLugW
h7AvQLNltrMe1TnjzGbFykM3V9kJLZLsJLN5WelVXvYdMNyeZjcbTe36TeV0Fh3Veao/0mm25N2y
OnHOZYeGn1/mL5M2vSIZUH1OHM3YDsnStzpgkoxfdalX0WjXByczixJUBEfvJZ+tfZu486lehjhD
AusgtjWoPZV0fdhFgx4dHDElSAttv9xJ0G1aN/mbYSfTQdMqyoFp6VOHhzAQuIHKq8icoNReNdkZ
aRD/NC6WuO5xYlqdlaIw2penMnMPTWl1bwAW4bGPlgajxuw/QyDGe0Os/oWkQ7Bt1Vo5Ro1vvPC5
f/NSbf4rawueFeGYPlFrWql5Ez7Njk+jvaojbT0E6oyAXXy+VU3bpUIq5c4YudsapqKzWOIPeEVb
0bNUrBvD0daGHaQPQeJPHwq1mU/066K1pnqf4mhMrkA6rNMEB8iqD+r2baE+pXwbZNRgMZPZM3ZI
FaMKNKTm2nInYwenO11YKjIYRZ61D9kU+o/ik1mWae+B6Q2rOQRU7CyPHmsZKtNzr5Y/vqXZgNTk
Tz+Ux8NZ8d29BJR+NRx63Y1XZq1A/u0DKkSEvSZRCHm92wzaUZpqUTFLHgJT+UxD+dWMFYjd5zKy
z5pWr6ky+POOB0a40Ze277KAXF8NaWCy5lb/OPkgNsS8r/a9257FlFUx1ZZum66wk/g/9FBUdE2g
hWAp+ryRpk7UQYcNQKL4IC2fRWR8HSO3vmp5l7xD7DzMxbutIaekckzm0fptdsAPCfME4FT6kcx5
d6emaCkGHPUBXPkwBbBblN5U7qmcUl7zWuvGgIFmhb7Jg9jY3hguwhra4BpVsge5joUq0yUIzScY
Z0PacekWD6wy+ghea1jPiy8IgnF9X5WZ+ApfoQPCofUx0QuEABtY3KdxRqa1L3N/RV6wO9ThHMEs
rmC733s0qM6hOddnKp/6oUUKzUf0AWL0xZfRuwQBbenVtxhxahaUdD2Bv/mH2onBLPOjh2YrVaq9
sdAIlM38PNpht838TH1QMye8AB5KtgF0OWslSKOL3ShUzWErjI5tEpFgzOt+l6Ps8AGFCaRCqE98
9SDu9ttw/I/nGJd29GJwBqbJI4R/oXJpOqc22T7EFBEvsV5AcNyGqAR4vGjUJUTI+4nKjslB+Til
EQgye3n2uXwjQHkjAGS40+PgZvkDhILJPKzo4Rl4yzKVa9y2ynV0wk9RHicwimOJP8wT+xjz5rp1
xsJAL92KXwAzJC9zDImPNoKhmeF2StaR+4oWjvJU5/1joFpowlQa/N9WzcuzTH8ZwuI993hvvrsg
ObNOAMucpbXhlA7tjCQK9xY3Voa9pUZdvA3hrW3ggjjGy6qE8G5Fgk9Fa4xjLaJxrnNIAvLUhj6p
FMdCldaN+dWECPQ5aHfcLJVnM1D8Z6S5gYTo2hexxJ9VEaJnheOv0Rnwb2FWP/Zr5F76vcT1VeNf
e3qbuZm7H0wryA5xmGk7c/LLT/HU7Qoq7F9DBY5RO0IVQ/G8+kL3sLKW1/ukd1cJ38bPTeE4WyOY
kRpOMzintehToCyyNeZo/FXE6qGR0mk6m8i4azGU8SgJpH4VvGnwvG4mYD3XpLO6h7kvzcOEgssR
Ib2PjWmGK5L71FrcMI6PLUiP1a1W4E1kwn63+2Ud7nvik4Q8mOwHm2xvy9nPoBWiHh1p6aPLW8kp
1xIeLHbn6/u6przUObCvue4YHG/lJiicPth0Ih/aqrOdDRzspIYXFcsJlvcvkTZkmy5D7LnjQEaW
sUX+fdSNT2ZsHAYYv7/3BkmuNsiS11oJpn0AIPOQxQiFlxYvF44SLjfRceYknlnqUWyZ5dRTfzjF
lgFZ9ngLnuda0XA+FSYq3QKIMku12ChaHEP+HujTZnKvKi/CB9XuW1ARYzIfh2WQmQyekcIlH6P2
UcAfaa0qjaRl54RbJLsaugNhUZNZ23Ajz9H8iXWIC0ZhKfjpu4fdY5drABVwgQp2uzvJk6qGCkKQ
y4FHhpsd2o27VZL2mzVP9rGCFwKq9N6xIbHG1jiOHHU+wB9OPnr76Fc9n92Ekgdol2mTOugmm1M4
XPu6Ga4yi0nzr0E/KVvxBZUa2KtcnSYUEqJhfw+UaC8svuVNkh9+85NpulRmb+4Db34q7PJLo+Ut
L8eB8dEp8y/FmETQtHf+rq685hTEwbhPpxTNdYj4N0oYGa/gCUBBZPGwH3pN3QVdHCID4g1fZJbT
SH6b3X3l3WcgbM33KuZOVmrPXjI+wiHVvHs+tf7eQSJITMhYim2YxPFDnVnNOyAK+KCBYj6KafiA
ohL3zWuz8koC77vsqQ2be1jt2hsJslQ73sDEbx3EbLTuQwbgPtRLBV01PX6KJzUDJtF8EkuGvMl9
kICG+RAovQfDqekd02XwqCnyYOn3NClQwCfNtfPicgGeaNqrObXorxtpspbVPFStxzxQn8W6bXhM
3aZ/Db2s2CImO2xNVbOeOiA5u4xuZxQ5r4CMACbH3r4G2X8tl0Gfo/BBozlzNdoQdK5IepZXQ43H
Q9Orn7IcThdxVbnnHVLN+GJXKUyrZpTsrayqgPepw2OqaeeGAv4HcfX+NK9K1w2PcO1HwEnO9I0k
+tZVq+Yog2WZ9p53aWhS8vjo1uX7UKv9DpRQg0QvmkowC0xP0Kx9zEvNox8Jlww8uLptYAUN941/
fGWdGecy0Q+yaV52ymLJ9iHz/2s75ZJ6Qy6S1+Q4ntZtbCChtgxQzNblqgqhyMv4g0PfgBPUW1Ou
HMjhy4XAllHcDtnNXgc/Kf0EnYVImg/jBS+h/3Bu/bbQI++Tu4ZyGLIGWVh5w5ibqOrP8vIh7xmz
UbnciWyEjlryaiWKNZGVT0+VU9P0l+skvG0ah1e5nYYXq8wf2smJmm3h9+/1zInoVkosZpqGLbi7
320OL6FZWh9z2sCvk678LW51JhEIXMLYzuY4bbU8jDfqksPPYft6oFn0c+1OwGvCJdd/X7DT7rNY
4i8Xjk2ZyS6XRbEmKQYsw30RGpR1MLUPnVEMR1qjh2MbBD9mWjf+anr9QIY+jl7cena8B4Uvzimy
609hPVWH1O+np7J/pYbVXx050dkR8LC5mnn8Ti5PM7t5bco8Ug8kHutDXAWUIgtj2HWAcngymfGR
NtUD+INgEWBehHv94ano/E8ujZafQEpOe5pS+OG1XvQpdFDISZIspDUxad8qIB3UTaNPbuFNpzEM
W4DL7PLgKdj0LkDaKQpf0QrNNpM+9qd5LKh5LTN1Ge6+u5nWuVeu7jb7XTPXV2hplE3eIh+InAci
Stm3ZozXujmNX0hmxdvCQganVhMOdvzk0w5ePd8HcBA3Qf+atCDrUOoCrSarTdG8ZLa3kkVxaUP0
mKRW9ohksdKTcYzrak+Te14/w9XZrnQjqLYuyiAnGRxwhWt1dPg3p+o/MUjVbyDVXhu1HT4WBbCb
MXbavaMb9dFfaLfK+Pvs2slb7HgBjz0Y5yGIMt6NuRv2mZF721aLo60Hgd2mR+3tqS42Te1NV7vx
Ekpm9qTtEqXN12g2hU9Ol+NU+/i9GpWCNB4bZNBSUznadv+8/CHzbR7zLKvr/OitwdMp4UveTsV+
yNq/AkBGJ6029427fK2lhCXDz4VZvv2l/0+VK+aAdZrZIaWtOVXrh961vt+e9mVTfuPfSQ4DWkMh
jR3/NqucbIbZQOCf09XsLCII1jLILHFD6+JNkDJCP4N43zCnM/pMOO+BvZs91EiMH8X/S4in2s4e
7OR3Ndati6z+EtJr1SI6DsHmfSUwqaCMM7fYNp0RkFjqDciKPIyFPR/EMvoJNcnbgmESo2bFQwOi
68ANPz5P6r6tq+KSzeCpMw1As0+X8IhaI06Yp5jC9DSex+h8s2QBdcF3SDKAbkHfxTE/6f5Gftmx
q/p76NQknWJnfHEGbdj7fmQdJtMtrj43r01bpeEXw2kOsieNq+ekrPi9DShx+8nfVTf1FMr9/iUx
3O85uZSTuCyyq4+u7R7EmuJqePFtaICa3oq21djE6Hh8BYerPut172816rMbMW1OlcjQQd8bdbr/
HF04oFvo3jAfh1w5aa25V0Z/mxl19I50oXO0moFffdl3CFJr1pGacbOzzDGE007hpIoap+ol1anX
auqviXv1oZQ4ekWfQ7td7yxLQyohi7K1qvnlQYN8cF3040xWMIovakJDqPfQ2BEah069zZaSJfjZ
9jz7rrNBiyBqQdb4JhzrvETJMC9vSHfz7gua61Qm4W1NW6L+Z+hv2yuPmmYZLvmU8OQpzqPjKS53
cBJgyXZa+HjjOSzOMssLgxq+2ODLijPv1jMI1qMsLhIT6ea+eNtrGbxFWMpfAx30fZB802AEBtw/
JdegcqNTHarcHzI7fwdseZW3AGj2PqHJN35E1gaAaxD7B4gI2nPt5MlGS6f+fQq4u8M0V10Q/Onf
cytYdf1gf+yh6rt2/fRZogyz8R5iBxY6MS1eqjcu7TwHMZGpeHIcrXyenJYuxsm7RVFurXdoWj7l
AYRlMVnHg92aMYJ7QbRV5sL6yKEMzGc55n+P1SuPTOs/bjx9rGq3/lRH8J5B3Z/edqujahxI38SP
HDN/7EZwK+U+HRTL7iyFnCCyEa8t35M8i19pVg4PVhZbu9rigZTNsIrSu/y17Gj+d6reetTgnLwk
mhsCqGOh4Rep5kHxZbZUE5bOsj46bu09jCP6Qn6q65tqMvtr2vXKvgickQRAUp5tWPh3HgCR58xD
ycaydP/dSepvoLCqv0Ng7zd2HhjaAYgb0dEI0FUy6oIzsg1TOyrsznBSeIOiEDwfxLLAblU03ZQx
CqY/Y272bQ3W7PEkSw0yWZt4UYUS8xYkV0HzlTrBgKCp31shjEkM/JrCRxuwnRvlFzHu7hBowmM4
wy7RZGhb/bYgwSPSypvRq5y1u1zNsapMpRoVhYc6iVEZoysuMtY8TS5p7FpvQRE35yigY2ciD/mW
GhXC5kbvbGTVg9JrW8azt5fVqK1RLOQ+cZLVxnGf9M7VnxqvozyNhs1D4vClKSvrmDR6iLTprrUg
5QEaFDpbr6WbNE8QMkJw9uJBcBWsO6PUr74HFKSKnjtNi0h2MCSwZMSwWz7eonKrfCY56JyivKF5
e1agxVQaIz5IsOzlJWhaR61p7u5XMShibYdetzf2BKsbt6IQNVC+/msqgO2FWiv4oyXFNA+pi8CX
XW99iAw+OPHYPk1Bv6V8D2/fZFEBSwdXP0iwwqve0YA8e4Wunn32Sxqo4cv43jpVeLj3W8hJefGb
Np+9+O+H55/+bOjqkxe7D2ZiaicZ5iakjPMHMzBjNMVUF8nNZXW2Wgjvf5/+svG+Ds+9vgVtl63k
4moBe0ulqt7mXo3gtQoBsjHO1lJakGGW9/J7XeLPtoRKteJWzBBbzcwD3ffuAQkdyr6uJdzdxsXq
Gq/eTyMK1toAWEWjlntByIZ2L5nCt21cktUY5DrI4jo92bzo0Qb+g1AveNPBF/0Xf15VQJun21ZL
61XS7O4Eeved4qNhf94VIz9cWahV5BhGr9AOBafdaxc5HwW9VScNjwfLvFmy9tOStSVSYF+wpt4i
pfvzZ2QdZfYWhIW3lZ7cEGq5qYnGq/TfGulQ7Twj9DayaGeIyUGKJWu3gR8Xik7QpUqrru33/cW3
ow+yKHsSB7GL3DPzEyzvX7i5fugSQwHY3/wYONqRJG8u4s4V31bJR2vqKvbbZmGoVi56YUA1JOuw
DQ87ZDWPHJ1uLNy/JGSEhfsX+5cEjSyJnS+pmxtB9y/rMqXdw19NQWZzjmihGCMVVcFX2VQc9tYx
ikENesyQyyAh4hQO2RSZehEqIp06LdBcyt9Oa7ewrVBxT3gM6lO5EhYhc+EdEiqhuym+OwORogGm
SpPQWUuIBINm88EM+tNG2rqNzAifDPPbrQFPLLX8pvxsY5f6TlB8v3ETWj+ipWX7X/t/83CNW/+f
XJGyQqe50GCovbuLnNYB2mA4YBKYdUnkon1gH5EXyY53/1BZHaKnegffupqg1f0z+H4BbbnKspf8
SQaC4p8Lo47nrkyVLGfmZP7jMKMtSjWLJu/FzNsRMOYyy7xJfajt5G863UZ6dhZfmrdrsMLhMfeD
aECFzg+Dx6Az1Zc0n5GJrFz9WFaJ9lIvC6FanevFkggEtvVNmvsQYS0bZKCksSo7atn9mLrrOu3H
WxLEbnQk5iCcL8qwBHGQ6f1WrYxq46oqxQuwOnAlevWBIgUp3gK9l96vAGYJN81tymcT3/hshLrm
dxYbcf7GdCOcNzbNTGjN06jWroOSfix4IVtuLIWxcCT+Y83ubA8bqO8zDvmee7uvpI255dXSOsot
5E90nl6MaGULIHMjN53f7kHimykxPfiF8yoWoeVDZwMvmDYO0uCrX3hAZfc8PRkgls4S/aeLwnSr
rZIJNUWJb+SGKIHJQkYKdv8Iw9GlqFV68pzk8Q6wX1zF4rrl0BczVIbkUc0glPSjuKU9PmnPU9t8
v9X3tHx+6DTU6aS8Z/Is2cBKyLs4cjRIUINCQpXeu2YTODUk4cVzd9tm5+1iegdgRyJUhqyd/ppV
BXXGBSGbLH97NaDHVkwB7stMhhs8Pw0qsv9avfnFV1fQhCmmxnkQfQGYwzgILFUBMcMi3d2S/j/N
W43AoR12H6iI+MUtf7XJVOIXGazQbGAX0fR9Cozo5rNp1DG9OnmUiNAwo0d6jw80Uvic2saY3woN
5RyBhXiTx756MpCfvRFv/jSdtPM3PWRQ60bRwqsMxhRE1yQgJVw4urX7bSFPw2wXGtS9flsYYD8h
hUEV4+eVFLqXVt5oQg76M71lN+2Rgvt8lPRWJnkAyWO5LMQUYA7F8C3V/eoiA5mV+jYTM1C7b4UC
HOY3v5iZqVYX0+esNAwgt/+0v0Zdbz0lZHSADQXr5RjyzfERtRnT6XNmpcNW0+F8ovk6fdKc/P8c
4fr+xi6s4akM3Isym+BTspLSYo/+19HXUZ3MW3q94jGlxF7DMWouvAkyWLVlnOrW2qh0N9xc4ocs
tmcfneW1htrMzbxvs0vrk98ZNLj8e5u28C7AG58A+LTU7X3DPa4wg3I7UM1Yy6osNJr75AKcPNwp
W4vBpkqdxccbs+tiWpUfHW93IqFsDRZ+V15bbwuZNJiJT1Z9z4T2t1x7Q46sWFYdFT/UL7Xdapc6
Q3FsNVewi8GBu1ZdA9+yoMO9Oq3E1not3GejDiiuJ3m8kXW5hKmqxrp2kcyQQBnGIo2mhe7mUzgX
NY8RLiYLtyve7HKtcYDZGtXoHbR2DF5s1391yyH9XJiWt9XHsQCGFaWfpyLfaBRbyENGMboaEzVa
hAJ2mVqm+6oImnXRjsoJdRn7fYYAfSHPhBlXga7YeOvM/Hl0AKbqUYy2QFrNBxcBz5X4ZPBDtX0y
oaZtoRS4+TXb/+YNFAklQJvajWu5Fg0opJFcySUVIY1anJdg///HJzMS/+SSlAXQKra1BPqu9SNQ
Fu7A1982S7BcVSdZeNCgvZN0XX5P0E3ZX0M/xjRLk2iWRUnhifnP2i3bd49Itb/GCmi7hN/dspE1
ud597b+vN6g5tQQj32um+yMxKtlRMRPVQUVMpn7r7PzGDw8jUNRqd0+j/mnffdVS3V+3WWPC24ss
t7VBi5tMfTMaty71D5SPFqk6Ok3rswjZiWhddBe2MxPyCuAwi53EyPI9UMzbYCtvUx8au5GcKUlt
Bj0ootsMavH/8v1f4xA6P8GUYe/lckHrfp8dy92BaMkuXcPBYSVTGUyAhIWGjF9pe9nl7peZ+Oba
5/ydBQ/i+n2/hLSRDX0/5UsKcvwb970yG+Sf5Di1SmNTPVm8c1AKg+fOneZNZaS8KgANhMKEGcAV
r1jJVAaqCnCsQB5cLKt3/x+D5TLeAiCT5ftV/6dPRyJopUZg4e7Bsld2FIaWHa3+G4dQVUG5eppP
YUtvaYy8E8KIQMC6BTKWotNa/j/KrmtJUlzbfhERgEDAK+lNmXY13f1CzPSZwVsBAr7+Lm2qS9l5
qifOfVFoGwnKZCK2WetEU/Kx8ZTfui0qcDoJcgW04BbmZTUPeRWigbbeqabssycjdm5t63aofxXJ
eqfTy2gXcrnTgSpapRZKoBOpa4B3GaTz711Tb234Xb0DdoEMPYWC4RrsGJdAXG97v3pElYeCUlD1
Yu1ir4ZbnfIBQ/lRiMkHCKhyUyraiWbKaCUTkHS6kI85QkByDBCYznmfKiTa/NJmtnidFjFYikLW
qFwjS9BDKjKgKZiAFzeNGfD9SW1YKNsBoflDOU3zgbPiL6BMw8I6nJRdNbx6isRAU1HSgcVYrSG7
51RAdlaIeXR/RrpwtPX0HDAz/33jZAX4IgcwKH4iGpxZYY44KKxAPT8sq6x/Yr3jvaUwsjLMUA+8
B2J1f+mEBzhamQ/rLGsMGyxxSl6nZF94Bu447W+4w396Nyv2ZCX96kJyJ0FGsVmnanf0K/SXyc9O
8zyl5yHw4m3sgyt0UtGMcQrQRGhQjKOz7DOrkMgjy9CNADVUERASgdY4n/wCR3Glr1N0kwA5c9da
0r3owY1cVKuP+R8ohokPd/rfiihxdy+0lFwCrE9QwLau13oj8IAfYaNLVi45YLFTZ8T/gOd2h64b
UU5rJ132hL73YJviN7i9UVpIPRwLcHytPiCPykBsgcFGbvEhnlq8fmIt6bkBMtY4rw7r97nfusgX
IeO0cpvS1zbguMRVf4vfEJcGaKXczpmRbe4eDkuNlzmrHlvQHjbTleECwANoeRggK3wGWJQi61om
5HxgdXFerLYko6rAD+shz0AiCDPpbszkPplxcyiy6TtZK4HqlQZoooTNVCnQJpqhrnMSKC5SCE3L
PHcbYC3iIpZX5zg1odUnJDcaCNEJvWTVxnfsZFsYFipB0RECyg7LiC80W2w7viC/pcBLleVmWvtV
hjJfWkULjNgRoTDRrp15aHZwVOOEgptZZ6RbyjQ6T2g9v9MnaoFe1UysRBNZAdz4Xw3kotfOyI0g
LzA2O30x6TbZEU3I36nmR5gqDcflV6oPQqOLBAeX0pn18pU8FqoZevP7rY42SFSVEWK6N3vSgrkA
usdsZeC4Ahwajn3L596cJUALzX+oSxoMKdF+zOWyN5Mm/RoBwSFsLESXEXioUDyQbAWoSb8aceyc
kwG8306fGV8UbVyhmAjw8qDGBMejSA3oQ/jbFAVYtpW0+njIK7obUuiB00KSkeh/Xa3NpFs31z5G
HvnrZbQuAx7DwUAzP6ncrrei3XrZYAJlWbjOyVgYw3icwYJsNB4IyOJgsC5MRYtpRgPYfr6DgWfZ
k17y+qffzZL/mr4tWv1pqfvrvvoyNz50xT5wQQreoYxW3c7N3u8uWVdPQxyjRfGT7aH4yjCmz1Vn
xw8JcnQbv7Sbb8DNQQKdW+7VmSr+GU3WR9JXkYF+dX/ytyDsQS3QdwlaE3QNo7Dawwu7QlZpvkWZ
/9z6AMYFnIN4NFtQwJOei8HbRI2UF1d8KjyWb40qM880+LEAWl05yTK8l8mkPbU5B8jH6xrts+6h
ZXL3WAoGRb3HnTnW171xb/PY3yToYNjE9uSBrQUUzHHEqm3MhQvUcuhoaGbunaXfDtWqJJksnbLQ
LLHAaXW/Rm/h9ANgOrT8+y3JB8wsqCYyES7R6/RV9TY3V6VbufNZzQsPxhMSb2EZD/a5UISlDl61
2IamvWmDQVSuxKTKgbwq5UV2LdKsNRWh6Zvfuo68I2vaOoNgR1pGKgHADbwKvy0hpSfcDlV24DU0
UYQJulqEnNRAM6rEpFntttZZi6t3Q4Wbek1Ee6y2e1+9H22lRb3cW9ihHbsYddeoD9Vusc2RxfdA
KjyjnAYs1YiWIhUnRXqJQHUOoO/RSi9cDaS00qmtQ6DeAmWfFDaiyfvKGb/frNRrUKfDXh3X/W92
btCleEFpCkOJy/S1j5HaEl77jI9z/YCeYpRadHhMhlqu8CFF3DA19lp340M7gK1n3YFcAirRoCkN
S4RiWXyrRGBAwQUKMfxdDnN78HtRPCCrh0Yh1QRI4mgtS79F0rF4YB2e9lN5IsFSmtnzcbwlP7R7
l+hFZAYQkJsZx2SYTZRVAW3T9sMepO4PU4pQtXQnd6NvnGbr3dO9qPCFX7Crvtmbm48qlFJmaQ/S
dP0TzaJth21VHmY521cbJD+immTb7BFOiLbIfs6Xshtq0NirKQ0oiJ4vtVaSTJawydh043S3hsR1
ITCxX3cjJWNx04Y3y2+0d5us62NrQEjGHL/agG48MNXTky+o0aDBUUWDLmCAVkNDZJwdAIxulOTY
K92dQevIRe+fFNauX9BV0Hh+hWIJDLxbXgf0Isc90u2QEepf0LRkDmHUlvXqM5cjSje0O4Aqp23P
rXxj0znt3dMa+vlifJvPaLhR5zw6xg3DLxCdWkQznHtCMJ47R1mB4qJDCuc6o8oH/wscq2kayx5H
w7EBzGnVFasPYpg5aEZ/etNsXeIA3luEylsU2av3/Y5p2TbznqPlknz8vGzR8ae2BND0hCa8/kvA
BzSGVRZKYtMOQMLx6C2gF22C5HEZQOtrF+gwTcDzDny0sl6u4xy77h6Rlh6BWgfNFTFnQPUD49y1
HBJ4mV2PVKUcX9ZNyNJX7nCu2KRQIrExXYMMTfnNAdoOAMPULqli6ZuL9pTxCQAHahgDlqMyDpXb
AiQLfUjKm6klBgvaCJ0zlonovFpT1/Xr6hxvYgAGHF3QCSglmx5x3LMu5EbG1/Vqmb6oA361I/if
L7RoXU/ed9uPPTCiwW6wR6Egsunl0thnUODiifLrgGSCfe7c+NXQlv5P739fQlZUQDl46tCadU7b
ke1WO+XOhXujdWDqi7wuenyxC/UdTzLN9KB1Hj0ByLKu0SZXbTQHjY8aoDLU+ve2Id3/4HJzufe2
8QugrMoh/4eMN87vT9/b4n6lSU8z0nayiMJADgX+mX7+Yn7/i7q5pOzQKVv5jRdWBRBX0Pk8nF0Q
ahRALgScBH8b0IcCpZbJcx4RNglpSsvJnNqA91+3I5nMNNOX0Pvc7Ht3RfK5091dyhoab+92QHhQ
96lv4beXJJf1BmnJzdX15daf/+5SApl6YAyYwonTkBlOewRJMb9wFW9YzGk8cVcCPAKSHlhqoT2K
ZHLu31aYYwrLr+tWb3NBGH6/2lcNeXlsXHeP7aruQrwkoAYkstLd+q8cWzj90JSGWh1OWjXY9D9C
8kJHJG1HnV2yswsJUm76OOg96j4VyZ60nVW7fKMX0WzdiTa92X9EAQwHC9aGtR5qCTNkp2houfU6
+3ed1SYA3iQfNkX/05L/des7vzvx/3WXd2vvRL2VCQ6/TZqa5pZn8R6BbjQ5myPAsUoXTwuAU9eA
aQPPu+0CQTvI0BtPU/LJgU11XGTweckBehWOc4GUtlpMA3dBJiwEYJ+0bt0VuegRTFW2v6W9jNiz
QWBEVxDVPwhJVdsqBdmDOj3SINT5bq0ExjGsQx2O/TfpBmVoM5x5tq77F47N7iVjKRpyEdPUjb5c
xXa7ZYyQRQJGhDKSh0kBXgEMkyuHgdzIQDNCVqZVv265thG/GeRQLQcmyx/AR0FAVw1Wboq9EPwr
YP/Bg2NUCOySoankmO6pyWDVMiMp1jVkj9pL1ILkaGhZ8gnxVuM0GeOsoIWBHpW43iEHqsUBgEnl
dUDA6hobLWKSRRmi2A7/y6QjK7rqXl1It5qlF+S7SHI7JJ9gNkC7qjejNVqkhcvS/CXywt+TPjcR
hBoYirxl5qFCkQXF8OgiXTY0S3MxAbr+6KOS7JH0sZDj1QBa952ejKbrg5AtBf2UXtB5o2spqFZ7
K9Bwsl0d1aae657NOAEi8K85I50uussjkeg7QLlFzReAeZFf0r463XS3nVtWT+Ai7A/J2LRAB4hb
8DP9nE08BloUyJA+87aM9mQlP+1yo+txDPZBI8wmy0E/qzD2tj1Gq2j2sftEBl6LEkji1bwnURtY
65xkYcdXrTK9bLn6oHREWjTMa8s/UwCMZjRQoCpQ0SqaacOdX+z4CwA+lSP53C3R2+hdcUBJkABM
GjQZUDs5841mT3zMEtBZDw23AGAkQQxvRwCkQNnd09DaBSIOldwbQ+Cc8xYFOnaN9quQpjSAowN1
qW8DOaIa6VWn19UdiGW6bko2pKsMZMVCbdZ7obf6p4X2Qf1BfW7SU4dHwIWGSJUlcL94FUlnM7vb
13L+x5qZ2wFGDS5k0H7v6d6W/bvvekWEvfGAVdcFdd2wDUTq7wnWPS6b/tpU8Q+SCP0dXSlPHHh+
QKgElHyJt0e8iZvJChSfownhGd3u62ryjy1Uj5qGO51pQdtm6anNemCT5Hz5VCzgtfOK5gAKu/xD
hH7apzSyEQ9Hh9I34NWyjYgFbgt8Ol/8DtAAsrK+5bk/70cHKFXkhjeDsK6n7g9H9APqrLaWO4Ju
+61fhxLNdTojcElKmbCfueSbtDLqheOtWZrthpxuLP81xXvOKRI8PrkgWrnSwN5mtiXSPkTBNDhc
Y5RdKIMl7b4ALtXb1Ct7EA40vrnpgWXSh3GHV80bO00T9EOcQeq+SWw36UPStfGC0ym5my0efqRc
0KEe2oPVAHgA+6w+5lAsJ1d2LercwUz4ELQBKlFSG/+rCtGqGnm6R5UPXwGuSLcCXuVuEV3RNkAq
Gu5Ar9AlkoFvF+2vNwhZ/59NfSSQzW1vJX+OQYnyLUfKL1Vf1Jc2ChKQE6opDR3Hp/pGzsehviBn
1m/AeYyq9DdHMpDYRIBoKtCvsPaL8EIG6BNUXSMoOMrQ/tb+abitG5waBYrXtxNDf9cSgS20ydLV
sVKW2bU9tGOjsetKq2nw0Xnaojr/sBDeHjnSPhmwJvcW6ErDlYpkITITNawMJ0shEPwjXpPGQ/cY
0MYrtAPBTlwlq5nklfuE3F+X0i5vDCnkD0iNn7Qp/+LPPeD8FS6weaxuOtPguGOA9hKBWmsUZuYl
flXKxoX56qBdSQeCBHhqn1VWJJOWBLLXuh3q815XB67NnN3q9Ns97y6hxfWGAGA4AWdwMMGUIk8V
vTKr12Oa0SDpZVrL+ZtZqFfojt6EtZlmhdqHZkAlwsv1XPwJiC227k/LyKi3ultFonbJFlArGPUA
ptGgR3BNlRyYdrNcqNiAZl6aIqrFHSs4cHN4uHPJZz6+li+w0pbGZt2oV/UMyzA7ociAjJaxxMWH
2hoHYGgo060vXUV+8yeVqqbbIBfaQt/GPJccsDhqMSnnDBCiqZOiuJs2J+XdzTG3tHddC+SDzq0S
tmvSDKDwDrg0nkrB+3MUZKn8D2nRJoTacuaiS9LhxbQFhXhvx09kQ13WcLacMTjNhkjGEmVUQL05
R03LHlKUQDz0DaByGjRGrwQuBqojAcKFAaBlwJ617Qcia0mJ3mX1GRKWgFYVX1sydsFBnWZn4COH
LkLITcg8W1zA0SAulppp8d5MPqlVTGB0YinKaE1k9u6/Z7Js/COPPRBcq68Z/Q1z881U0veR7cZN
qO0Ba74AqL48ACs9vgLtOr7S7E5MCzxzs35YdkUagV5B+9AsksgxbvWaAAWuzjwD9QObrisGnHmw
Tq+WOMpdmvnY99I8I9NnAqShNw4icA4kkX58M2odzd4TEacFsJs2v+dzp6P99R3otf+uW2/LGsDp
wEwUmKIMBUyTFM2lQC6FeVFuBEQQ85E0NFCsOKsu6JRdVrUOAGMTH6Qwj2PdoV7A6s70luAVKVoh
QbMdGvSGod9F9MvF3btGj0xgWFQ4VN68yNy8uegXm85PGBrn96Shwc4L4JUBz81L8SJ2FwxPsrI7
VW2Obt3fBN5pAUXo8e2ikFcBH0Q/eOHWX6IJ4G308zqtRLK8TbpVp38/ZH3zJb3+nb7ptQpsot3B
HkAQBTB982IXoOvdrNPWjNsTTWVfXBPA2Rwnr5vQU6Q8J691jQ0w9lGq0UY/tVGjpoDK4Bs213Ld
KeEAoJ1UARatBEdx2p4QmVQM90t0xNt+9hF8xQawkYvhOKkaa9INrN/ldVc8kZQLN30ojOiRJFBv
Nw/JiN75YPYe0D3tPdDMMdh8Bj0zdg28B7Adv+r9YkSzhFXUYFA2N96HgJlI7SgK4nJAdas05v5q
KRHfuB8d2yuebbAhvViuGRYdHz5b9hR9ihMTnApwKvoCHDfG9IWWFNKLr1a+MLxQwYj6HuCtyqnb
ktWJlqM/oN+/BrLjGFrC965AUvCuPMMbaZqhnQECqV3O+1sPsgyoAgOyTDTu9FIy6HU0s12jPpa5
+5EkrjbVbne+Vu6B1Mf2j3dbOql1zh2QdLV0ZPQq42FJgQTjtujMSgCOWikVDdIC6T1DccCefAFl
in4hmgJqGOmpXgB5ZdozlvVPfuoBLiJI2g9gsU2iIdn0BnizXbP9M48XC9QSH0qwh7kHP/H7fVkA
4RCdBfMjDQWQlMCEliPmPdjCOhjzMF9kbZ2Bu+6+8Lo7xWZUfwTWDD4MA6jYU/7iF4n7NCzWC/kY
KAO8GHMCwvTRcl8mP2gOvWOjdErtAP5TFPb2RnQ0XfNpipf8VKmECA3Aq8qBJ2ZdTTxHj6SSlJ+5
c0EN/+sKMiTucm08bwDn25veTkdgOnMEIF1z7NDHWFfug8/xEesAQDEWjtiuAADU3d/b/ZFHtrwS
CIBQSABFW/nHGb1LwGVUmACkLH2AnDs+OuM1MgCrFu+hthh4pmrzgHJAEJanNWq60f+QX2ho1Cwq
utYGhQsoWHlpxJt+QiFU+2P2XCC8Igfk+4uNA2VgX9A1NcRbmmZKphmZhZf4oHAkpxqvknlhGeGN
kpz0GrcdQYx3L1dO/Fmwqj7ofe+uNXRZcGpLtpn7vJ73Tibn3ZwHOIQUE7qg8b2IfNCaCJWGdWLg
AytRS4RcPt4TMV2Gmp3v5dVE2psFN1My0VLXmrsdMBCS8Ga/m/UCgPCvF2TFzgVVAIrGo+VmEOrx
PHn2WKK4HJZX+T2fn7p/d3HA0rPu/+9+QeSiJmW9JuAHtoENjpz3boE2rC0gz7Ii+sSEV+yLtGRH
jnjXzk9dd2PiRRiFef5jk7qvkMKJatMZi8pCMxOwsPoxORaFU8ILHXvUpkczkEujB4imec7QypYd
XAU4n/r9hxbtIQ8kWe2YnvBEQt2YMr55sNr5e3LkskUXd3LRSJw0I52Nah5A+LyZx3b4lDUO3hvH
fr74NfjUlt5xN0N0jAUiV2hO6oeQplafPvjO6B4ByRynZ7DS9Ojtruptp1ir5lQMQKINQpL04Chy
rN+KZMD/ICAyixEVhqnqiQIOBUAOJzC1CoYueuldeFVOD/bYx2d0PIPwTcZPZlPGT0U72QdHmngJ
eNPRzHDTCqTX1zt1ZfvJzioAjkQ9lWunZd1LvikndOyuMrVjgukMFYQKY5Q8p1jskwBndABTD6fI
RU04ctIPNgoTgWerpquMyz6432/UuaJiTtVADgUO9l5puyetIg8yks5ujAaElbWFyrOf25Khb/vk
2hXxC8/+RLwLnWF+HDyxxYq2RoQ372CYPeDYSnOTy6LfeUU/MPTVB96j2aDLa2qCK0nkl45pdgSI
VrAFLF1w6KdxObdOgQscS6NHskAsrYknH85OheX6O0vxPBSKUoMM0uqjjetEYGxJEgv1v611oRlH
awm+ZZ10p3VkSIsaf6WcRlKU3nToG+fsOBMH/5Rgz8CWjQP+HC/gRgj9uniJEj++kA6MChyFZuhg
RQBr63HT2o0EquJxBCjsiFtom5KgQ+PIFwEX0HPxIUKPIz6JM6AXHjr/gGQzOLqXZf4DXG6/TRTd
5IjI50bOJ7Bdb+5WArMz3xY1i8FyB1gLlCBXV8PO6z3alHNUbvzUkaEDFkSPgnz40OCmXX1lVoxK
m6k4ShlFbcgigEDPNLXU1GkY0NcngBqqUishFryi01QPuSrRQgQVdVrKh0Q2AyxgCFAg5I/SCaWf
FPhOiLMNzoxsUxcx/txvAwN0FfLkbzLNWFAvZ2AD4JAo7J/mBow7acPcY2IxcTZMDDlq2gFMYQzi
POPHO9NsVZKdPEmZ+Cm6Xtfp3XJySmkn7U/b4VOO7fXl4mRv1gjSR10uz5Qcoxn9WWiWvOUFteG3
OnKp/TF5zQveLdHiu4768u+aY+EHm9ZpfRT3BtbR8FChEoPHc0N/Jsdpa29H05Yq7/Qf9MaL/phk
6aiE7l0ZyT/8V5CppHI99W+AaE7LNlrmCYpLcG46rd5kWH3uFlb5XkSZd5G8FGD7AO9CzOIjapQn
9sebaORx2n80LOe7HXVo1nHNDEFHHxVhHgsQX8AwmuiWWOW4SqJVOac2oGmnHCGcSOAxqN0r4Ft0
q2x0GZxo0epvj5mz92X7Z9VFm34eQHeNDvcxZApNf522PcgTODCJCuAZnkgykKy6zn5ujWDfxpSU
2djkGy+Q0XaKjHYPmMZiQA5TRsaGmjqpnZNmFf58e3cCF5426FZQbdUAZ6BnaY6j5zXAHwZ96jQN
7S4x/em5tIIIcXy0BFaRDbQxPv9ByMFSRC4a6RScsAVQHwstLNeubn7q8M2M3tYB/SAENswS54ff
d+jjUaBok4JHG9VAM9LdidrFsLE3OmKwzlY4anoHrYtFcR275QVEyMMVaDOgk1SMI0JO6V9p2X+e
R2f6zIHutx/GzNsAsb0G3o3xTeJZewEwIwoCshrVj5liCCFZD+Qzvzk6oNkFtEo2bdq2Tj4cTDxe
PtDUM5fkAzoOTuh8R4JYWQOlSjvxHzz5y76rDzjEs+Bjz31QvyGOJmpmo9gp67w90OzzXZsgao1H
DaA21/ftLIq3iSjRTkyv1/RmjkMSCNVf38/Vq/pqCy5owO/O+gRAD399DHCEeWB20R7v9Cuug/a7
Oz0QrMPdEtIN6aHqGeDoPFbZG1a38xm4Iw1OkfEyA0aiahGNVlqSuVKudlLqoUyBTrN6rnZy9Wi9
NzvTMe/cLelooxmdKaAgVduRTBvd3ANZTLdzNrMJ+mIE73uxoNpAZS+5Ko7uO/E607rIKYetbxkm
UsN4nwf0F3yA5Gk4G1pzoyV5NZGX5WRYEJU4dOJ4YeyYb33nfpAd7NYHuDIA0GwDjcFIfKMGp41P
FcoOSOo8zwBiQwvUU5r2RrU3rHi6+KCxyVEwcMVbjw/0fhyNaMiYpdjdJnNLYlSlIwuzzgkuaY6y
enVaWg9OSFWhRrWevU2O2puSo8QVGZP2mYbCD9L9VAEeXOuqGtW51YQyYtN+IrXd/DEmwXCdBABE
+BL7uxT8HiiLleIBUVDxQAaakQ6ZjAk15D4+VfC4c7P7aZpA7DAepFE8gkGRH2LVxpFSL4eCk51F
+REHvw5bvK+vCIOWKV8g2uMDhP90kmigjdQepAdv3bgpxeBshRHFV2DQWwsabAPkHtz5I+lQCGaI
B5pGNQfneV6dxQDGI6dEnJkGErsKUCk4hP21ZgoqD7V8Ki/R8h414f1a0acUlGK4kUEZbZ9XefWl
ZbSLrGY8R4HXuGxHI/pROPxrOeTWCxDcm0trOukmaZj5MpqTf1i8Ntvl/vDdAY71tRqA+DdZX5hE
0zgJDcDdkK+PvpAkAKT1Mc+aZe/1EmFm5U66eDIMQMVk4hib9WeOqhdQz88gncytMoxAEHgikdgU
gc5VhlVqveoIJALcVK86jRkx1+7HOvdGIBtYKH4p4+4yKCzRUeHDcYIS1TKZyfKeLqiHtlm3yA1p
oe/eHjcB4ZDqNeuWv5fJ0oDr2bPjk2NLsBAIIwdasRnvxjYT21VuPS8FwTXjoAxWdt9AV5vMn2zX
R9Q1i54SNIGglSDJ2TmjqasaSEmmYRU7hcB0Iyt3Em+WW4bNj2hB3Wo/ENmiK6eLPkaGY+6sAbmk
NVf/a3XAezqH0vlVZpg7UYo2pAqAe0deL9ulAwxI4Dpgn0TmvcJpE3woG5oGCqMP7TNgKCE59Vl1
9g2fLbsb19mXzjYAWsymzyxwt+Sm3LZN5bxwhKF2M17f9h2AsZ5jhP0+gOIiDosARdGsE9kHGkq5
GGEbceegdUabNFsGmqldNSfeFvWlAYg93OjJTY0WLe7Jrue58UQqGoAR1e8AEQC8NRn74HdQzrNj
Pdc+IPvI2Q2q8ejwwAunsTVDgNeM10ZF+0RhXK2SDx+sxqtfFkRfVUiwXyTwdhPzAyfJq4pzUEVf
ypjvHObO175WB6abaRxHHeqfhyjsfD86g5FwuVqshQ6nvOUaqIHcSeyk8W3yBgBuv+lvdlz3ygZA
8ICCGCXRtPfdPqu/B/yJXSZThPz0ba3+pKDrLoaBP02B1j7to+/l5sL2I7DJkBOnH07fWsHz8pAD
ZxPxRvnQzd68HczJRsNIDrgbUmoLWH7sjUtxDImDr+xttgfSZP+MaER/EtxKQmCkWwFq4KDkUp6r
kvXXNKj7Z7x898+ixBMJNeX1lnQ0sDJdHpvEWxc1Fg6a4SQBBh+j+vug/frZBIlxLJMwBWDqszbo
67zpvbL65TrKYFSoaeoAjIGGa4mofhX9XYHR+FNmWPORJ/l0WFgyfpl75zMweMof5eC965ABt9n1
gWppVptiGvl/4hTpeqBWxp+5M6eHZIkBfNxK68mLQPsmJmaGSQFICDdVsWwf0amhS/p9Woq/SNJ6
EmlIogY9FzRFcL3eNjwCUJLC9YpmT267pDQ2htkhSK9xvgLQ2599x0VjPPy0nmakW+z5ybbr+eTU
Vb3BGSPbUyCZgsvozkGJjgvSpQWos6Sqk7Q92xl/IZUOTqMbudpYPkMqTMWqyRrXkfkk5GYNV08e
EA9UHO5XyE4S26X7plq5kZ79iexJMJxapNndUq1T67sCQGFaNaVedEgMpGYVaXJpL67i2d2uoD9T
GbmPUg734gr6E4Hzl5zp0edkS3+xUvaRshGdIvVtchyg7jMUacY+yYLJU+qgHWhNYPRFgQStgUPN
DHwQDgSYNQJYVUm+Kya/RhkAPmM5EKG21VjM4FVAjY+thogBSwVHeMAeK1EX/5BIZUCuyA4jb7Mr
KgDNp8QFcKFoAbNK4uwt1hPNqhEUNi5Cm17cWE+BGqpGBKhB6mYRbNIkBRgxql8b1CCgL5nVFyFQ
DolW6c9mZcWfjWrKHxOr/Yiv3WRVya4+5TWY6RDg6jbpWPMdiObldeLgXiR2xSQvQKFVoBZTcTWS
noYcVQhgP8N5FijpZ1bKIWSpIy/TWL/8e8KYEsuzamRrmz7ZmHUttjc4KxpOZfZACOqX5bIlkBZC
V6EhB/LwAafTr3HdVmiIQJh6KROkmH8Vb3QG4Iljo2Jb0tGQS5nvA18CFF0dnGVWqNNzJ3cuenzR
VILjMhmQiQueAnMz8gRA/oHIASMFJio99Gm3CxIOtMs3vWuA2Kplihx6AoX1naETirtqQDkHGbwi
6Q+V4ckw6GT75AAOesc9lEpFdt4CyD712qesKax9OlbG6kOOvifaHbqRZzz6ZvPjUhX9ph26Zdep
h1jXxObVSjv07WiZZsOEmmQxgn5zITM3bbi/rbGb5IecWbWn10W/dixQKJTpgKZe5NhwZHA3uYo7
O7aDTAK9Js7dEBwTc966iJae40ROZ/Y2I5EMpJNpj+IlLZNZL9E7aB3N+hw8RKb5951a+99d0ZTJ
vN4KrdDL9AogIv+8lTsfEt+7R9LZ/sBPZvfE8gA/qBrMcehCMDHzCC+hk7mxLLPfgN0SCWNwG3xK
qhpfvZPVhU1iLp9I1zk2gKqMHP2OwvwkF0AvC29u9mQ046oIu9EHprZhFp9yS3y3+mz+08eBKxQA
PXoCNp+JMpyrU9omCjqbvxZnMI7MkgnQGH4OMrIHdJ2hk03raJawkR9tJ/qh9XHjJU9O4wePiB6A
XOyoiBbCGf1Sz4bbR8+9HA2ghJgWMsI2w7Tzmh2esda2iXvHQEtIKY+8LoGAodxpIahE52tXpdeK
XEinGOdKfNRk5n+psrI4UqhZR6LTt5i06+MreLSBP6Qi0qQnt6zJgdVMclkr2GY39l0c74AVO/VF
hF5BlBPHZlI909ADtPfMCvESzHa5qkjvqBcSB7H6Y4SHHEAUAVsAppnqpbBE9VzwbDrLCr9hdPig
wdCbujO+UVEuj27zSzEHf2VzU9YbZ0QRqLbWMyjJBs/feVGLYyvIm4HrRNTBegicKEVKE7E4rUvU
b1+qr4S6MrLtnUFUeBoJJ3ohvZxYsnfaHAUQb6cOfboAjUwOTGNR8G3Rou6dfBrbm9bjycytZb9E
6bdhTsrL3IIuC6waXRZOiT3vYiKVI9NE9A69YpEb1YCP0xUQlah6z9QXNqDhHz1VeFB5Tgzc5jR5
ABvcEB+UoXUjJLitrI8P2uwX4LMVxVNjA3YCMOwz3zLeTJclaQ5u3AXgjRtwkgoct91ypESBqsjt
5bFemmM1431zHtjEtybSBUdPogiQxKpOzEdLAnoUxLLVvpfLCBJitY4G5zR47vh4o84Q3ES5t9ww
qy5O+CvMT/jsJltAcwIuwHQfZquO/o6lwP1P/Hvk19MmG108OMAuFt7AgdOUsMKLHsDLkQumgXfN
pCTw8HFEkC+K8z2ryq03f/edZnnJ28hHKq1sTm5tmB9duwEExQI8uDkp6o0nUtXPOswDyqoABt47
5nVCT9i1T1MLYQ8b2PtBgb/32Pp9CAac8dpzJw4nYGLsg6Ecr63voyZWGVYfTynJMvC+PvsBQ6gJ
Kq2nFe/pwBUHOLkWWAT/gzNdEl8H23lK2vPdrehL0MwYUOvq293flhhBPJhw43NqTiEDYuElm+ry
MwOW2y4QlbmzUT/7eQni9DpVFk45dsMB3ziHHPG1T/zJMcM09eyjYcT516w1UFAMgiaO/NEeFLs3
erARSxRJBRUqx52i+WMpe5DWigQwgiDaOCDg3h3xjvyyipbfVxexgDU9W8ofYJkJY0Uh46AsS8W+
g4uXjkA8atgCzjTgQ+4n4Q2XYcrHC4o2xnWmdV1g1hHyEUBasG2wD2vL4s3eMWOizf4pJqC/mwYo
tFjvRp/cjD+D02z+Lm2r3ZLeVXqEO1c9GHNf9RErDDDY2Meoaw+dIYYHrrLwQ2+kJ2EDFI9Y40mX
RdMH8iCVrdL2ePcxQjLSEAfjBwfPkfs9ZvAvOxw8obMKH9ZeLIGg5xUi5Ek07s2sB0JnO2TVbgnQ
bY1glXgI1MDWQKGajikgXgYeXRIWYTWXnTiMRftPyVCmREOuZlWaNnu0So0h+raA/6zNNAuWKnmo
g3t1ofBQxaCQn0EzVoeB6Vt7Ujbu2D7cbFWo/Qu1P+1HPjRbV8fDlDz07v3+U54kKKsAx87aoHAH
iudOOVoVsin5P8a+rLlOHFr3F1ElZnjd7HnetpPYeaGSdEeAmGf068+nhTv4uPvWuS8qtLSEnR1v
kJa+YQfFAQ51bEVi+MxnmJM+8R2oC1+iXVXCRomm5JkAdDfyDl4FvS4Icp2xQdMvXIuMS0dqj43s
6gOqXbe0jixIbKvh98uQc1TIoBMRq/QPcygpVvAueAPzHXVBUIMzRgb49h/o7EQoWaeUzUZvobi2
4GWXHLqihoC1n1I+5c03XHL+69Z0m0/zqMv78jvshsutnwkdhqejlZ7myyTqMlSzSh976ZK5Qa+G
5stGves+RJ3KDFEgVwnW0KenspD9LmfFdQn96/Y01NCd50t1zxEu2ECrqBvNPw4Gq4nUddgU/HPv
LHbtgPOmDqZQa08pqHvlKkrK7qR7bppvKYrDBB4Gfl8eS5AU98U42uWKRqj50J8zKZqomyR0P5hT
ygCLeRnM/WX88/wPt3I7yH9ZGgRASpZoUO+EeYEIm+aqAStzNfDC11dhJLqVbfBot4zEKoe6YjBv
tbTdA82oS/N9Lg3q7K3swKKksWW2LzXnhPr+ZgnNP0prMn2P/ej3ZYB+UmiDbBXhnD82gKJWgkan
1HrNSoCmpOeiDKGa8c9VBT+8ajWnAXpcrWic+nQVjxATiMb4tkxZbvMhTf2wMe1RhV2Gl9/AbGux
Fl6ZBTQ6J9Iw9ek+82+yzOnsIQ0AwcILToIl7OtAkJNb82zMDAdPA2W3aO2EdXOm2GzezECp2LdZ
8jMx7XIXikq/WIPFt5Mbugen9vJnk5u/oG2U/9TqQWH6HeBuTVs/9mECwSwUyH6YCRTgkADXZ6wL
ha6fijKHor0PTH7Gfkl7sl9SIBKfBjteN41mv1CoNJo1i6DlSj0hGUqJZnqhnivHMTC9XhxqrXbw
Tq61jaY1/qZT07Fwyg+80oIWS/8jvcSFyNMNizoo91ZR/tInsQP2pQM8jnqn21DWfLLtV+pQfpwN
vwwrd870zh/rKN1IHe5qlIGKMgwCe2Nc0c3wPoWXreuvcAJefjO9HBUhDX53OHi09zF4moe+LMKr
VZgoJrDB+drY7K9iGoff/r0Qg/W7650fDpSO57mwaylvicadD3N1b5Rr1/XnufijDFdAhKBiqVDP
MQ6fN0OY8c2CerYcoB6wuc5AAzdgIVo1G8vPpgdNaEfwzpPa/qH3iQR6rvgOobLoJ5xxIIbqj/ED
G3IDz5fIhIIHBmr+mjS19gJpRTPQJaufIfnhn3hp/Z0NykVjTJrXfCqsswfU/DMz4Z0dofD5nqti
Ruutsm6oHmnjVc8al6geQAdrQxN0rB7uiag3dtiKoGBhuLFL2Z1d1QyKTFWohSRdUSx0cj2YFPWK
BhLPhyuDxUenXc3XlIVz78OUjeVhuQ9dLfdmkT0dYpwb4jcuz3GJw9EeT584RKksjbH1oss+7UUL
9/SxPFPfVsmmkfNV0jUAJ6suxf41h4bAJsUqy0aJ5cNsNacbe7i0tcaedPdIhw/sFX6iK4otKn26
1ZWw9nNfP8Up97+mfopZ6ZtapZ5aCHkPKKZbKBsB/b4aRIUdlOVzeDX4MdxGoJA995cciulRii0/
8Fb/l7Iaya91nf8V56XhFp7yMaCDDILvFgNSM5vEkScuzPnUfpYardC+Ax+ZnVPT44BrOuIIhdD3
DFdLd8wpKvGDwS9nVQA3CuPEMsHqqnb2y27ESE0Ufqn/Z5S2KfCuhgVEZHr4+8c3HXatWwOHoHf6
5nKtRfF01AsormMwGUxrx0WaAviHh4QRDvoVKJpbDxR2E/yZSrk5/t4D0bbFYX4G4Hu800SVrgvd
gemh1h6L2MjsC9YMm6Tu3V3hyZ3vev6dGmbWEO5qwzc2je8hE4i3W2r1K0qALRgKG1rf7nxLgxa3
mkm5I6xh4MnsF4cCNobz3aZQpJDRNjwcfkGaIPPibkNkJqIsEaPJt+0KK0G2XkJ0RWkuEaGoz/AY
ndlQLMEjrHc4tGd4Awe6MNmghpxg9w39JIoRu0b+GZjpJMStcSwr2dQOnKujIQ8qp8pvvuD5DQoW
+W0YYHPQcujQm27iW6tCDZslNMrzPPlJeajQYkDLauOktfywzKWrTPFzhLdbwvON4E28zmxpn+mO
y0/VtOw5hvkdzEHxOyzxSebNytRt4EP/DER9KHZaBldD3WTaKROlv+GizUArqTUo7SNGA9RdGorR
KMWo22nlFFi88wOKgYKl1fNtqF/DJ+m9v0ysQNmu26rZ/tetoa7UbcpMdw62AIjcKp321fBYHIQy
nV7a2O9Q6+fxw8QCcOvUvneBVXYOr3cJLRKQWPahXt8KPXRXpdnn90i3szv0WPK70zgnE1v3M8Vt
PGw3cEOCIRe52flKlpybDIRjOH5u5qBo7WZTMwDGCBzRgShzFf8gT/G2964gTE0QVwWmWPVKdwN8
pzt7rMC9dRMP8gf5qCyeKR+6n/xXaKSRqMfgXw0/FjDMCyBnpLeO43yCXJRAJbIvxyYwbRw290bN
rhSjxlKj+HV61xFzmBJyKCFfIQ0AIVIohKyW2Hw3dY8qQqFQwDWTcgFajAMXpx6oBEENjRpZ+aLc
Nsdkoq22lZTbvsAOwHPKFHLCnXUFuwlVKR7+0BNIJ2uxsK5LXIZAPwoz/kUhGqR8umol/2mqSUuI
0orS3LquA1sFVfrKVBGsjno+X1EM/zm7QkACmAapWXKp65fGN6Po/8KLKD/ILitgzWeuC5aIZ0ht
HSEf4Jw5zrnOqNT2+0bX7xRa4nSljRPW8ZQnMzh7Jg40gWhk4FkFEKK6zTLH5Wa/d5n5f92rqQRY
pFC4XWtafprxlNIGecmZktfawhEXH0OUTfvEy+4j9J6NECotk8jzeweJy7tw3WJLeaVkOFCmvKKz
5zzIItjrUJtULe4fJYxFHQNPPGhifFLBqIay2oRhCCNGJaOxzCN5DMj6PokQ3K2vXAA8yY3mZvCx
MtcRK2zYierdwcEj5eDBeAJ0Jt26USOVZkZt4ti1wlHg+tOAZno/DManA8VdvbJuRQYubYdv72T+
GISm7SoLK1h98JonoAHbJ2aJGshzO9xRjBqufZkEFw/oCwoIoe3oo6BPKuI9xF7d6EAh+twoXg1h
DBiu/Fcu9AXn3AGENuDqhQ8bDDfb1B1v9k4dm99cnb3CZb2414arv8AVFVWZ3vyW17m2A5ke1ifT
vRtgemGTsDeq25dZzRsCDekFkAG+ky1sUubgLPxNqdRkUYgT7xHub/O4JofuWOfNybDN6JwJOEJG
4AO+FqFvryMuxKEo4vi1kgo0XrpPzBjiR9uLL5QFJFC4S3RYKlPXrAoJqbpuuPRixDtJS8ODq+cW
gC2l2M3rbLXYBnToEmEhe6G1tmeZ3jVrq60wwg6u0mVb7CueX3N/uEI9GtLnTgVZi2UtWdeVZFta
CAoYu2515uerZQXZCi0un1b2xGADSamA2q1y7tiH/6fCCwm+kBLMkjLBM0EbKjaLyyzx/8qlWA9v
urCE3DmU1UvdOrktSrzmCIlxuwEKEIUe99qbpnu1YUSzgk1pt5uK2LvSADVVK8QepaZkTl5mtGoa
tDdBwnCUpS7uRA3ND7l/xfZJNkbAALlEY8QbcAZAYCwFLNQsckB0lfdhXI067MQp3I3wSqTo3Icd
5NbtpvhAsSor30fnOZRNQQZH3Q3KcqjTq+qe78TJoa6zG9ToJDtSrM+Tg2vI6PihSjdfGkqGc8Bp
zpoS3SJG1ZV5zwY2cWvhavUBaj/mN7/zb2PR64++18Wzm5RzuHJZcxysEUoaKiudyo+TstG9+XVm
PMK2nCdxrYhXMCDIUn8HHaVAR1n9DcS1buU0lgexw6F8SpLopZGsfIOxlr1xUG/eS5VmT90K9rns
wXHIOGF1O5rtVbhyOwC1+T2EAvFmcG0dVuTt8DXXp/e4C/EqkHjZuols69ipps/g7jBfeZH9sasG
+k+xT90/KZ9u9f9xe0rBaW2DH7mzk8G6UcM0x7q1LVZnAtuq/acBbv5VdlV/XcIwSqqOY+2+UKhD
NfTmVPtPFh4iFeWuzu3XRQ9+1oxf8upaGYXkwAbtzCR8Jc34kmJ0SY3R9n27oktKHHR3TmzVt6rR
+m4ntTZ64NO3r5bUgxhv78eoQnQVQ1udo+hxW0KeGT/wnoIl5Z9UwSycyQgPlQUVo2aKLT/AVqbY
Upd+SjUN3qbozAyHCn3KA7Bb633ngG5rNcemd0590hU7b/D4ZWncKotQKe+wRZSx9RfP9GJHscJx
sDmkxLoQ3+j4ko4q6VwzaQAqZbWIgE7AyScNjBqQHG6bgleLUMc0vIabEmvVpKojeIqqU09nAggZ
gikHfBkwHEpkLvfC2VR9abmx1kXmnX3FUrC83jtHcdnBBHh46opinztOdkMZNb/R1TSm6e2vJcjT
IZtHmPR3sgGWeQlRGlAgv1w7BG5a3YkayhhbHDlDTghCDmpgmRXzaFzD12JaLzH6BUQ6Ddu67Xmw
3CpVc5ljhPuwsX8NmY0jdEoGsMg5wWxk/+km8z/A6jow2cbp0CjmnlRsPs9wtWtfCdDdC7/am6L3
9qXVvPQRkKHU8NiXWGQTprQn/KilkKVLwmQcRicqUobCkA4ugFWIxwD3uT3cGrDrTJh4UMwxUuU6
U736etoehbB+FSoVFJTxIkKxtxs/eTTRlDx67nb3tt7DdLXjwB0inrkhUOGJCLKmR80MiLXemiCp
HhXXhQxCpBFhvo+F5iOL669O5TmP0o7deyXvVtq1CaAM+NsHnuXL3B3CytnVZp4HlFuHufuoa26u
w7I3N9SlATBnRxyXeunBhNgywNdpsS66Tr+ZDuSB265pYcWArlbY+i0q0XhDJ9eNnpprO4epjt5A
2KNW3Iks5CaOMR0PSBbVxxoq20fm8ATsrneIPVnBokmkmbGqYt6cgG0a9/pY77W0bE7QNwHCx1Ab
FupTQ3mtN47lPOW/hpdYxh5lBipCCiuQLkRdP8SJ2YUrdHne6u9XPE5HDHSBlkFiBoRUjAKXh0vK
qWHMh922ezAaQAzhkfUGamj0XMbiG5e+e/TVksuWAuwA8OTkaNYX2zW7cUWXuuoPlc4DzxTNBqQk
jFAQZ5I45VINVJ20LTzABKiR/8QaS/0vUD9iOCXLo4A6AFoCGf8njbqJFeEQPZ5S7ApROChhfL+S
etSfs6Luz3S1NEsMsnr5NhYZCJGABOZG+hv4AyxMeGOfBtXQleZ0ysm3BCYwN2MbrEFhbWwUeLCu
YinkPFVwbqg/T28jDNElDbX4bKDv0JUb4gdyLdnluZL7qwaQSyim2yGII8QK9BU1kK4s1k3HBN9T
IwPvfkG8eCKWW5geAkCn0Bc0oHDzG1huJ2u9kmmQlLGxxwo/esbmLrwAi3wlLnOjw18TJyfQ7gqn
PXS3EsBOY+fk59A/LUe73UjHhBOuilmZBlx6fqH3vm+Awt37vX43XAMb4QgSClBMn77TgJv3PdyW
4l3beJC5E0qyJ0JxHZRZdVnEdu8+18BFr6TZcWzmIw3qsygYHJdmijsP8piKSkVBbBvjVa7rPQ5c
yuJUevxj01oxdLqW4KecTE2RvesB3w6cC9ho8pja7nSMqlZCowbdJQbvDnwi1C9EcWsjUEX+K2+J
iboyD4X3o8zd7tIWeXdh44TtFPXrBAV2p4b0cT7i9Fk1eDPnF8jPAlOfTKCocyB06ghNNF5yMshL
gZS5hKZr70aneDRxv/X8CRYPsdY891gtwHAyGQ4UA0pcO+KUugDBrdykMDq9iFaDQZIZwzfb7wDC
94XN4k0osPoe4dZYZ2N9BQIL4L+uT1et6aZ7pocoK05PS7mDyhRgztVHR5qXTxUQ6lYKADSObD95
qOVUkEPB6XI2FDdwbYZ1U0VsPUwu/oP9MbE3eO8PQV044PlpVn5IM81+snOPr8MiTlFhqJ0nO+HG
Q/Yv1KGEBMDujQD0YlP3FV7wPlT/FFw3yewM3yl1GSmEroc1ws4y2/sSyuwa0rwpfHgP2IttST+U
mkhAF3fuN6X3kvtcHBMjSwAgAOcJDuKNkg15fy2J3ANwwatf6CVFcT2Ppn3sw7OJ8QGbmCqEjxCq
3mLCo4mu2tT4YZuNdQDowN+YPvRajV4TD1ia4r1YZEZg8OE76rYlYChifOiONTxcOzch/pheW903
9+AFDkHOnGzrNSwDGoEP+g4q7+HB18JjVk8scCz/xXezXoHYf3qWy17zChIJvaHpO5h7pk9hLE7w
E9bXOfRw1sqU5RapZoqa/gZjBzDh9FoHTAWxRDPLk9DAH+gT/ZBpYfY6SUCM3MgRFxZn6aPhrlhF
BtbMEDQBayW3zkXFzA9NCy8P2AtCh9hy69MySLk618NulQ1uBd8HvqFnqu/J3ywNcXisnrD0cKRn
60RPzOUx+3lYZdfCuVq9WMMAV98Z3EuussjEla6owU4XVBLR8w1To+ZQA8Xq2PkOh1HjpRiyAetc
oLNa+hIK9YUjW8q6BhXO1LvwVuaZOt6V4YkabwRw6ECX8GiG3jyb47HKCJdBsJDDU8WxPu3G5LVl
5QvRShsst2F2J+C9OhXhTnS9fiJKKjUUr0LTDzxwQjcUy1UuDYCbah4sp36h+NiYg78ecJNM3YQy
ljstN6m8fl0xv32yCx0kzwEGhPCH1b5EQFif47yYVpnqgoXsH3MN8qGNnUgca0BiB9CMUTV0ZQG5
DaGwJNsssZjl6bkACwNKmX8SKZiNTnqurOmBNY67o8ElTlcWw+NSq0FlRl2uC8Cc79cQ4bDPIgHh
lUEgMS/9Gno3aIgdTVf47v/2PE3fforjr3loV1gJoKWhLOnePGHku2XuMiV2zM2og9lMjBE+9djB
5MUeSLbxQqEPDSSTLpRRetl+jgNTtcaJfb1eXrX4w8KBMZ9KGDPj9atpaWatmAXiT8eM0wCHagsH
A8P7i1lzk82gQNZLaMjG7/YY1wd7hM9TqA/dfmEKEskQdr/vA1Qgp1EaoBm4ep8xMw8p6IfFv25D
A56bpYAC9D5cmJTajrmoL9PTcSRhHq9CjREYfYh4OC6evabAXkHvmgN80M1TJH3zRFfYazn1tkRl
FWpc9Z5iDvQk6q2NP9k5p89jfGgobARExASknG1Q/nBXM9fyEzuzzEv4ggvok4RlHF7Hyt+gHmgf
4RqEPxNiaxJvM4stuUobQEixanrihlHuzX7CiR5g/HBDjRrgDWPX3NZg1h7o2CEk91MaJTdU6tPI
/877cFJBo+teLWwqdzyAP8Pw7cmyY/6tB/d223l5kW1agFZKnNBfdGUkTW7SiWemB/iXAepIKaHJ
+4AJQDspJ3VhsraaLBSf8dr8z3lV7Yv1UEPNkvgiqWu1l7TVDzMjhLp4FB1m+gh1sUA/zJ7RAKv+
K1nNpTsBe7uCLu5KqhK3k075neFwrZJucaUQNVlReRvW2m5AXYDzsjtdDWX6IZfiSWHC2ApKTa46
3KGPbP681UdNH3JS4zS81H7Rf83ysVN3TlX/NU4DhR7XxjmXH/6M4Kt4maZCf5kqwPO55so9dV14
VMGjRsYb6uphHQJsNKKaCzTIi60xcR+GFu7h6FGGrHJ4RYY33a5RP6/jn2laBgXeUG+yL4ctT9P0
gP9c+RLq6QslQAAFezCj8m9WfrV7aOQuhyx0mEINB0bTSrHaWk5UxjwDEkmE2sazxuicNEUEKowF
MOHSj0JIkjfdXzSoaRXe7XT5uV/QvKRI82Bk9go4Tug023K4g41YBlGSpr+k8abjUfaXiwfaqggr
CE7aGgek2o+epW4BKYAFyoY2aEnK9bPva4XAszUFLUQBqXvieWFJFaWavaMeNZyIXUvfUvBs6kZs
gOY9uEIBHfzoPVbnrW9hE/HvcyOKLWkDHrzLudEY+3wHAW2QbXqtOXehfJ7+WJmDedBD8ymDyv3Q
DiIAfdBAwayG9YrKIX9z1CNgRCgeOivS86CO2D2ZVgFrRHboVNc0Cnencz+BTjrO4+PCtq9R1tyo
Z+hvdmx4u0SI6WZyK1qXpl6+ja13cTWu/Z179V56ufu9qOMxQJFU2/pwp8b9oHdZQt54P4Kqh0do
HI97D+XRVTXZ4A9S0JUgHzEsJ6YsRA4cnJx1rKfe2u669g4UaXevDOwRclDbMr3ZNBpOC9TR6Yem
E7uRhdq5NHpUs7xvpZ58g+Fk8pq0cY+DlzrZ4u0Sv8YS58ASEJqrnbXZ1wiHmsChx69KG/6UAc4V
UFqaTt1a90CeptHEH/c910526llrXcYP7Mv1M1QQ9TMAwKhCOATXpgBP42qvcqBtgUfqPE75IYSh
U2yW4Hjjw4VLirMvUligpoMRXyGapFl/WaZ+ayyD350CIGePtfkFvpnml7JEbZ+6ds4+dml0SWYq
eelGoSl2WDnKdTnW7VPJxgGcBckOzNSaJ38AqTe0vtMYtAGbJzHwEKJxvHKuToY6VBwVGyiU9i92
aHYn3gP0St2o0/zHkDkB9eLa7l/iClIFEsw0HHT1L6MZp0GHh87+/dTZ1h38sf05uaUrvYKUXgwx
iQ04S9MJjk6gR4K4iXICMF8ajO+8aZP7YbuK4Oh6oaZ0quqCUkAfRJBrXFOM4Re+TKpZunauu4fc
1A4Upwwa/NQFNecNDrohfJtxX8pY7kG5LbTUtrLBB/dpgLphVkLEE+ZsI3CkbZkEPLfzK487Y63p
ifyWRRHOJe3wb9eBkR92az/9mKNalxfdbRLx98GqXib1EiQVNqauClHmsCSfig3FlgEoWx/wlMrP
c5yxjUgH/QBdDf0k7RaoY7qc+01knEzmAAItUyXNgRQV4pUyjfw85fPsoQIlO6zSI82xdJ5uFMU7
KBpITwDk8L0BJmcrgMzYU5fjEL8P33hjVHuNacU2Nbr4u3D4Nhmi4iukLqYjhH+xr1LxwpYvfNKq
ayynXW0n+r0KAT6sXBwuMq3T71rq6HcbugGHKbcFdr//xOgKO+UOBlZ3mskcC3vDgoHMIcp1W3NY
HCetflSCKz+wbkLhDBpwzyZk77Y64IpnCDfyUwlr2J0pRPnIuMuCXM/7NQMNMKAPBsvDu6gznPC6
cByrjA7rlcnDK0/1YDeTrn1lMybJYSzjfbaBJhw4OWRIRlk03uK/CXzgKFt7idWuu8zk1y5l9akO
Q77FCQr/WnXWm9MYzl9OJbGi9sy3sfbfU9O4rmHslmK5plLtUH+rRdmsvaptNq0SgUsVGU9nETRG
ssaEy4pqOqsPP/YljVOqYdjZDgDkGyUuU2hwzrNHuK1nSfTF1/y/U63Pn0YZ66exw8bI80XzY2za
7ei75TdIghR77o/KdtWy3mT9ncZ7EzxK3As6WHHfvvA6fLidbH5I+AcEopa7JLdbEG/kLwcal8d0
zJoHiWnGwvg1hQ5qcHXNdpY9eCiex/CVSPzcO1I/KtmrYST9GpKeB9HU0U26fReu/WkvGyCQ597U
Apo55VmLP008PvB2qi/FJL8aTIRP7Zjn5wJ+3IFmmPq18eQvqoZQY4sMf6YGKllLwSROzXZd4gAV
HzwA/8oIOCT3X7pslTccXeFJX5ym8pk6Zdmnh8E2v7SFbn2ZUg0a870R/x6+tXbc/E469ruCk8VX
HNhGeL5N3qXv7PTYtlLuajjpPaIOn5YuYuP70AOQpyaBAbKXsKP4gc+jCKqeOw8zjMDbyw0c35Ya
zGotrwFlyQMLXbZjfafG62PzlMNxu/DDzl9RDESjGFXTqjo0g/eeB+n3GtppkEhYYpSchBnsfqV7
XuJ5OTBojetQXqiy+k4DQ8F+yroELAz6AQe7B245geDqs9+AuGDbmRLqY221xinpl662jVUJQC92
HlF2SyqhyGRS2wOmEd2yWuB0h7nh1761fplWwX7LIPcK7WvU6VBnhyo0KkJN85BtCjD4lJ00mzcP
ihtO/iEEzlmJgxZoU9MxQzPpa79PYfqYCOMWqkZE2nTWUeDz7cJyVpQGmUMU9hycJlIexeYmxaFx
lNoOvs+YOyendoR/6dDvigFMOt8S2BOL4Vp1PQrGDhhoUGHQD0UeP6GS8h5aBmsGT2oXUiKBNCsN
Yrx/cvQeJXKGMuGuszMILIfib3pL2x1+VpWBaUpvcGoEvD+BDnPiI3V7yEbemWGuqEezKhh67MDj
+DirzCDjqqGAAK3l2NuBBu7uSl3khxEHSivXsZsnaiROZoKiAraiY2k7x4Z6n7ip8aAEnKpnB0Pi
CeiAYpgG2WSnQWuk7xPSKfk7KWE6b1iREoNTEnAfLkslDzj3nZqB+2q+Qb9XPmWthf2uy9Jf0RAH
IAqAm8fa1wjrCLya0rsRwbkIenClgUJ5C+tx1Y1xDBfgdW4F85eSnB4z9aWtvGyT5hBggzk9MBT0
xdVpuEwgDzrmZlCOYQgqV/4X67DWxH+2fp2cVL/iz12/ooLQbUNHYg+qYnNuHrMvrlfdvUaHxyEe
FKBg4gCtLNx7GZUTTl8NSCT/idmiTHe1zx+GJ9vdgKLyN6uFKGTnRj9N8PsCK2LWBQrS5pWXDUQh
zSb6WXraqYKUbhC1rX/UKobtBGviW2ho+I7JQ9Kn8QYPHEsEcEOB+5EzQgULO+6nrEDtNCwftepQ
BPZZNRSzBZi6FSsDOAqwJ/O3NKzp78SEeICInOEFytnx1seXKwitKRuuuptDHbgwu22rDdmh0aYB
ewPrRcYM4PTS0FGV6AfwN+LXuZoS21AM4TbotbMSJiqg0UoPp3/38Q95Cm0AZZzEtc6OKpDKpgQd
K29H62xAHS3zQ/NYqp6LbW+5phzKTjwsC135w8ZXF+UZo6yOk9HnhzYFT8zVsA2t6mLDjBFqUapb
dWD50BU1LB2xviraPjBFVVz10ITWt6xBwHW8aY+KUr7WfW5+gcPkx24bQVZkGY1A/94k3fSj6+t+
NbimedfjxLpnYuS3EcoDS8hU8aqyn1HoGvdt6jkX3TGjL1W2rZhnfIkHEX8psm2jOrBPlU9j/6Vp
8pOjCe9uy9b4IrVi7hm9Y3zJ7fRD78+YJkzxMoEFUQA9VZva13Iq3ZszoP7CBP/W91F39PQehV41
OBRJAbGX2NqCVfzT6DxnDZil9gCn+xdz+fTdtjRVhRr4heJOJX6J3v8Ylz5Yf8PoD3iQ4fBMfWg5
z7UngM3XRsSMLxN3Q+qBvImdixr7k0ljqmdg/fqFoQR2lpO360dXD1oPCyAOHNor29d1277KLp9O
JdSAMTROr1YrdMge2A1w9ejiwEOI/lUa8XgSuZABT8X0amjYsng65zuz0bDBg+sG+FVACJ2oL/H3
cSphQg0nCjX+od8a0UuKtx+ce+o3MxbFZWkY8B4fuiBEvLU8wkP0f8exo4rxsoBXIb2wUIDrwSaW
Jupz/7zEltjyFpMjhI3dfAws6IG81b7ynDDqHwP0Gzdd3NVHmNJrz5FdvNCSK6qGImCOk14hYF0D
4M2dFQ0YkfYTjrLsycHnemIhGPuhWsPBL32ThOa9lcAUtihVXobOfm90UO4vSY0dLegg0zatSw3+
fNRSUnEqJs7mCTS1NrEE0pp+fqTSY7c3ZHI+0eWyQPrw3P1wWQkfqemUvS+jlnwbejAus+DRwr23
LB76S5HgoCuLrATEJMb3ler6Y8PBdkHNgkad2Otw3Bp9p8FET/KLNTEsjoJcJvASc+F+pY4IqOlJ
41LWqPrmErvPASe3KxoJW1g9WXESbahb9K0LjKEGRpXFxmCw+mTPjT59Lrw8ulo5u4JGlz77OBV8
DkXrrmK8Lg8Us2XUniUX33EYsLabyHsafMAX8x6GBVrlm9+cLKy3Lv4VO+qCig/CKp+A17CSV2gW
x3Ax8apzzPy9oxf+jfkOc/FY6asNcIwwOFbBpQGj9QvXDGsdJ1DnNzXTvcRu6wKQEHvzVZpLBuEb
4a6HyoafAg1TYjokrxk0joMkk+m5gdDeqeOGtQWzvnmyIQMapLad/LAd8+BahfU7zPptbVTFz0lZ
yebVyECBNnuoLhPghBphMv3Q2/19US9d0ChdUtj7Qet/O7zIE7EaGdyy+8arnSvAIAlomii3gbLc
P0KpQDyyrOyjdOSj07EkKrif7ispoQ+g2CwhHmRCT60bEVk032920wRR1oXqohewPcNvf4sUGYYy
cjMLg1nO4c/8+W6W0ew+jbqJAwIfDsmCBcar6TgUKzKz3hKEdx6Qdn/hY7lZoL10VUFiZs6lrhZ1
7R7Yiz6APxjoM1gtruIhZs8Oyvj3Qe8PXpecBqsov3aubPYhT6Pd4IXWq+e7QTU69g+Ht90a6w5+
lpCQfXC3rleQIOJbBxW6daOqU1SRosbLkkNURf1hKV21SlSABim2dFVuipLGYQlRGt1yqPXfdYbt
H46yFa+jjGE9By8XdxW6oDjYIILZq8jn1a6xBcP6R/V9Udc3WLlaO/hwtnPXU+k0UGhZvm/hYbSi
mEtT4kk3sLFz+MdbeIJlBzzOfv4PYV+23DiubfkrN85zM5oEQQwdfftBombJkmWnnc4XRuVQHMEB
nPn1vQhlplw+deu8IIQNkOkUKRLYew1movkHzRmampEd0q6v95OaeO7SfO9N4dPtnCbWjQm0LPoz
kiLqS1QieQHQ0PeWYh3ReYH35DXtsME6INsN3Vg8ov4jF04V6+92s3dar/qGTF0L2l3unV3ole4t
KOiAS2Z3n7jSX8L5ZNjYHXs1VZ+Ds7U22iVGtWQSoto2yJHfVU/eSW+bKXj+5kDeID23iICqXvQu
RCpvfTMEKF+1HCfpbatsfGrwf7jyJgpOxYD1Mrcm+w2KStnSyrk6eWIcniIojJr4SAAPiWpFt1AA
c96wBCicHEtQzc66RtLcPN/b+U1we+qbPoRpvsQRfmn3V8TtbVCk0jl0jrgddouxgq1Lzw6OpZ7X
BJbVLY1mnFF1cwoOXSXfGxmtkE2SzTKyCnxvRlpumrS3B+bkkxGUM/ODPIuPVgTW5owvujd3OwAT
+9C9xwadRMCLZp9EsIEI4lJ5TW1fWFlkD1hKwg+OQ6AF1wmLv9+f+jFcMnD0jh/iVUaKhyKDOsI8
aOZnZRA6C/PR4xBnkl53G9B0sFaKMmcJLHv6EAfesXMzki/TqiHAzlVkM3iVvGruYBeT2f5ttISs
nF94eY1nFEYz6OZeRw7qIjq3SDnQVSF0tLL+MNIu/VyMMM2tO0As9yYu92HYzOGuV4P+IItVZ8GO
G+//QzSLykJhhD9YlgBK3IE6lMWBMTQxNevTmk9xmLWwQZK4I+cjzGQzYLp5YS05xGWOaeUCLmMG
WivJ/UTELigkODNts/PYMHEsK2UDVVR+o6p3rmFL7WtqQ2VUJJxvTDeMNHuMwDGax0zjAp29hoNM
5gOo41xtCS3vLoLObkQnfWwiaKSiUKrm0reJmCYIKDbwER8/hSixOdDBtKFrFSRld7ACrPPMJ3g7
zotBAhNJCUXipQmKec5NS+3eZw756pASsDNTtiHw/QE/rtj2sKzewScNUBbggeGqg6LOvTGx39Oi
BPgGOjjVCkp809JuUeQwXml3DzXzycQ0DKnsBCgDEzLOa8aDzXRFw9l26sTTPW6XDfDkgOBYtgqh
lTmNDz1sKl8GQBYcuw+eBSR2rgPyheMcVgSMT6yRoDE2d0vQujdiEN3KKgGNigOr3+mZXwzPmSMY
ovRpJLVY08y1/WrQ3lOf99aZRXxjemB9eU9/nR9xOPya+WYw1CzAKkXe5puD5vnpfH7Tu8/nUxqv
VVfA6mbOyOeyLYcFAIPfMNfemJiiNmQ85lFKwTFYtARgKogHOYvOJuiboXvDehCpfi4DC2/f5DlF
ASgZf6bzzDr1Xf+WFQCfGaKl81QzfluyToD8pCjMQw+1ga4MQDXFjlGIw4de0kXYUf213/RRucNT
Wi8ah2H8Pj/oYiywXYtt3Tk7UDthfAophIDm3pDhOi3mZE0mwZEz6YSKBfySJeD4TwqinCZmJstG
Db49DM3KxAbhnArA9C5Ng9dbIT7hC8ofB6AssNizXlq7AlZ1wI1ouvYIme+MjQG4pRiNsoFB1q2P
9qOiANCOTflTYV5DDBHL/uNdb16Zx18XAh8nISL3AV1s1njzoKcq+9gFJNsAuYrM/JBAjL2vIcs+
fzJNAFj0LTbk9rCJ++h0H/wf5/7dFCGLYR21qQJARmLt3pYgu8R2vS1jB1kuCEAeezvX67Qso2tL
gdVSMtefIw3bkqEhP+jMBqoUHJGBQN5NtXA2NKrJXvYCIjL2+FZ1Ai7cUHKGcqJbP8e6+mSHafw1
aeAx5uayuhRBVx2zxNK+GQiwcihsNb65MHpY1y4rwG5JmvuRgjo2LBaRNdO1Xe0tb7ZvtkP1JS+b
c8PDOoRxyCcwZeGek+ffa2I3r7VkiR8FRX3RtHE2w2DZe+wHoCQXWftQSRQUk5xARziyD0kPNiSt
YQAexk2/K0NYTZUzWy1ObTSeW+EtBS6biZkmq5+bHM8R8H1QhmubR4hKhysdjxpqWDEW4DnEaVZI
8v7q38cnjwERxtLhZPdAy3AHT5WK9APcMFm+oShpfU5IeR2LIXgsoZGMG1q8mfB9VgPpx8+E6qs1
ZcEji8eHKKnsbxpaeWfm2vLiLZ+CQIcvEEqqTkRir2t2/w5yAz6KM97O7t3ez+x+OjS9/SMC//OJ
BiNSLrUcNollN5+YJcHXTdW3v5mgGJ2NUm3k0JHnO46ZAPu2Ryoj7wKoHsxdM+D2o33MlHy17ASm
eMEwrmys4MFWtr0n1Sl+gr78tZ44fZp47j2xqru4Nu7H0ihF2TDq2sIUN4LzjUjrBbTkIuDH0FAn
iY5EBwKCuAP1PwyYrpliJndeC6iE6UPfo9iHLgCjFYNaMkg1A0+jtezz/LlBHf0QEuTx0pSr54op
+pQ4SzNmIiohUPmWSXY0McuOxhVROkKJD/Pvh9/ONjL3aYLdhduqZydpu6c4WWHdmB67qF5DWmzc
qXlDj5stPZq46QKSgEeuGsAQBv+mW1RzVm+oSefjOdkuYc9Dj44F3PlthM8pwVu/Fu4jQGLV1sTM
caNJE/I5Y2j6mSzivQdUtzmNCUXDLIQH2wa/nHKAwSorgIRfCYQ6CQpUBKLscWyA3myxTfzu5pCv
6/pv3G6bZT4CyBJSgJamOHDWYeToT5Ob/mEBI/W9rOsD0p/dZzZUagXJLH1EvbGB1EByCRg2nBN1
AEat0uYNWm8ZNFjePFsm27FE5cx04zpaJ8jqvXR1QwFMBX8tmadBHfNzH/MM4MPROwmvCZdmPmim
ZPZbmx4s0MkegfT/buK6hNtoQnJ77TgJNvv5AJhMPXU7eF38/OTNMcgjdjuoAv6nUW+eZ85ie/SU
VQQiLXM+q87hiZEkA5TzfmfBwJKPINN27/dfG3AwjybSJgD65KwMj6op3IUss+ZS8IYesKthfpKy
9usb50H9tbGV8LHTIViKFkDlZiCTm2FaS4BTtfUJIpdik5EGMO2pQaIyEYd8bM4jcuQX03iRoheR
Vr7DmxL5+l9x/MpcLFf7aHuPIYVcQfe1o8tOk1OZjW+G1pdl4WtSMO+RoKZ4lpYDFd2Z1if7tgSJ
vCN71U3ea0beTJiqmm8zwvqV6c5HK56xR+zC9LkCc//d0Rx//15WvT6mZHrzSqf+lPFuDbR29TaU
CSwT0o6srUyWb33eHCCOEEKmmgLvrkPoT8zxpHaaJXdRuTaHg9qMVC0OrxLRvjscOPoDhBfC58mp
sSpG4qCwODRL7HSTjm74JrQ80Myzn2pFyoc8rsBInuNd6xZ+7QbD3uI9/Vx/NVHFR7WXSAD4phsH
HBQAWbkPE+5rKKlAU8xkNOGoKU5JOUKSF1/1EmsWcVLjtLnnMs0Mze2NN41gPDh0URWihE4kuTAo
BR2A7XnlFZ3JEElXHgTVr3VO9WPu1frRhAKEqjk08TJYgPEDGFMLcgLvx+IgvQgsBvMxmwI8tJ36
7V3MTHzXv300UU+lWizFyIuDV0+LgoJQISdGvkWtb/dj/C1xK7GMUXF/CCGPdAwUCAF2rby32oGg
fqvJtyLg40Ki6PfIVNMAKFRHG5CvrOeGLWHzpQEW9pJHoOVC7AABJ8qyxvtDQURxjEPvc2ojn5Og
kAeARrRppaM+ETu+QhGv/CoFFO+DSI6XvKjYIWWQoTQDuFsiAG//4EOmwTab+UNYoz4mDb4FMyFL
yRunXDzhD9G7GD/KdVJ31ufGaW9nUEHNlkGnxhMcoCEgG1QanFj9wPHk3QCGD+K8B4uzzViiqMhU
mcFXZu57IcqFt/6IKurGnfu3VSD8zQBIH8DMaysB/lYwTefeVtkZ3CkHK0iUEe4DgEpk5yRonYXO
up8DNC2nczYPfDjCDIQBx0CpHQjQofJgTiXixvE1NCd2GXE+jZbF3hxg6H2o3iAhhaLNKwXKxo1b
/tb2pd4kfRFvYiX4WzciJwjrthcNgeS9bqTtmziths9lE4TXusqzB5AP2EKXI3hpltVvbZdaWxDe
xmUvKufZ4pKcaJC+mV7QeMOTDTjUPGSa0pVHfP322Wpc5zmH6P6iSCRcwfCS3LVEjPPTcTg5HZcH
JgBxn3s3vUlQBmBIBV7DrfvXedSz+hMsTl/rcWoehj6m23jmqdgg83x2cAsvlO76I5m7KIMFjYTM
BLxaQe4PgLCew4BY1Cukqqqt6Q69eIwY12u4tHUbZZg0BtMPxdUltu79oVNOX2ziAvRDBs1RoM+w
1QjKQ24DD2QjPXftwb2C/D8vTtiaOztspem2rYL6Ac/gcgX0ZvbsMfjBMncKvtSJdeIS0OSFHjdZ
WdaXbEQKFBRAECO7QF+UFOWxL9Pan9wx/howjvVNPL1Zwvm59g7rxL3M38IYgi9VRA7QIfhe7k2Y
VOOx9IC/KwZ8v8MAQj3LcPfOH5krcOv1mUbROW8WDmmtx4YMdBdIMEglgAWvhAGFLrT7NYHKrwKa
Bqrp9LmFOv+KwGPhqK1QHVsyyVUSKf4ssyJfDLN47J8DZJR/SB0VC2IxGKNHAGANpfWShYH1Au5f
ty8y3ESmC+caaBn2ibs23dRtof0et9UaeZNsSeysX1lSxG+JJf5QVRJckk5OF57k311Ck7ekaaoV
R45ti7cGuqgS8U4lrwQ3MnztJ7o0R8u+FAuohPWnluft88B/zm+022yGMrXX5nDHzs4VXjpPea8J
RFNQNGPXEQnHa9R19NrBWMbqanY0vSosQJOZIBJtulaLGYOgAi+sLtqZo4aeQ8+cCjwWfp0D63Xp
Ww0kzsea09vJB7g1aFWtSRRBKo5On5OpH7/Yce4tGSu6IxQE7Wv2Kz7OcfE7Ps8PRDB+GYB2Xw7N
+HN+i19yBm+kPRbr2h+6Br5kVEBz2+2tlwRvkWXk0eiQz9cE7nxXlP2nS6ur8aXEimuOFhBJOo+B
uF23YewenBy/YQ/qMa+tsFMQ0AgwALYzvuQJNFiJ+0ocHRyTNgYhae7GZQDsFzRz4PyNrpagA/wP
B7VuMOs549TmIK9lBd4i5d8dhJIHewocvs3FaG06L4L+VaKsc1eF7rLHC/BLyck6HpL2B5RPP5Xt
oF7bJIboQppmJ1XE0yHJaLKuUxJ/kkMVL1wU+n+kbrZoS8taeXmEEonFPahXo/Gajh0B7gIpDRST
5UgydpShrirfDNtz37I5oPwA3MWUsLVEfus66R58UgA8v9JxWNmAnUDRNn3QQCK+aQvWVK3qh0vp
5dnWdb0BGPvaeeiLnixkkDyKLNdnxd1wB0V7Z1sgk3qGMnbkRyUjn1MHVlL2WP/ZOyjwclV8GxMc
GBDSPqHEhScEksgLp4UW0ViHIlrybFhOeDbBhGruphwaeFULc4u+e/SILh6h+2d77WOcZt2jCxPW
Sx6E2HrNvTme2LDTcasGizS2pbbQz2Dq6eeaNluIx1SXW2gCvtsCpGtnBiMBfz6ArLhvRinPsZG0
wz/NIAPv5fm7GYBZq8YJ1CFogh1URJuXyMn7bW0lfNZ2gclRX4MN0Ux/5PC1hUKIE+yxsaBXih2x
ictJwd1gCDPgFWm6A8gCyj3N8HzLN9k2tQ/Knn52y6a7dW/ZqkigUjdP9gTUbYa+910vCPaZPTrH
hDRylZLBemoYViK0csDTV8RnLgQTS4kfGtX6ixRwjnCi4gfsp4tFLbBzjqgLiQvHebU6y73OVJej
iRdtOX4ZW/Yqc+qted0rf8wkNj8J+9LCuwF2ZUGKPX8n1z1cTA5Y/moIv+NH5NpifJJNSBfUssl1
SGzYvecSCt6k6Q4OtL5AKpk/NrPc8qhAL28yq110RfBmalb3EtY7jLYZSW278UFYbZeme5/9oUJm
umqe7JLk/eR3FTZSV9CdTOqlYbsZQlvZQVV5rqAjKW7Vlj+A93jjv5nhsOhbeLLP1Ld8niPmOb2j
YDjMhnSJrIw7LaKIyZNpqgbewFbKhxX21sEpsTWGzcfW4fUOgtmXd7Hbx4b2V2Tl093Hk2FBS0Fz
yMOlOXdWjv2pS1bWrN/vQmgHzqrVDyPab5qpgZO7FhGIDK68CfybeCXiVREn+cN9ah/ByqfME7Yz
JzMHKBfZXJ555drESE2RRFWQkge/n4H7OH8F+FEFWAdhp8ndSv4kDZoRmllT7N/H3x0EJWZvWYia
ghvYulhf18GhtCN1oZJ6C1BLuq/MKU8uVC9eLIbCywiZrC3VrfvJK9OLmdCA1rkQeHBfglxBuEYE
ll93f4ZOTVbETcV60ARlvsSGwTOb9jZAanvT9SIqlo5M/iyrMV2UceJ+Guw8PZlugJ/MszM8Iu0D
qiystXwnzqO3KQzqBRSh2AN3eygwxs5DAM7YW69Ltm6IrTamm3Y9qiRY+dgB7ElvXy68UMK0qG9f
tflaaQ6yFLJjwS6eEm/WyxB0OcnZhMj08bd7DrT6htEBbzkPM9hWBHzJUgeY/jlmGodX2TlM0nEd
DTJY3AfMEVjapnvsQK8mHjS5t2h1Pq477HgemOftQRxx9sPcMyHzaVJwKlKFbzqxGpqHGInTB9Pt
VWLtStSDTPw24/cgvhmyho8ipNx/x8wnMxnPutSXOYTl7zHzKath52rhD/FhDZAvGMRZNwZJaQeQ
Nl4gLQcYJs8Xksn4ZMCXtwEwVskO5cfHmVTp+WYEp0lXHk0AqZXQPPnXf/3v//d/vw3/J/xRXApU
1ov8v/JWXQo4jNf//S9O/vVfqCfO4d33//6XRzzmQJQKUpCudB1sGmyMf/vjGuchZjv/K8OKth9A
Ut9BCyYrRpj4wUJ1jLTcFHgkLgRxWyTUhXXEyixc1sX0AKq5fJlQdT7UI16rppvwpt00go2r22he
Qcs+sisgNzsgPyTIloUW+jpV0R7MfGB/5x6WafnRkeWL6cEjtb6OXhmu4PpCViZmmroAzKUoxofb
rhxsc62VvCgIFETLv++ZDbvZomMcSwV5QQ7W71CkflHhDd4Y1zmYkU2fH0SYOo+OgNW7gTdCkvd7
1jeAi5H8OYJhCOub8qSSdCMnb7iYJqDpeBFqeuNB2ezvcZZDsoH3uPgMXIvVP18rl7CPF4vbAs5Y
ggnuOq4k9K8Xq3GtSRMb7pLwioLhiSQKUG9Y7yzMRwvGHSCiNWF+9Io4WJUFkDvR3DWxj9NFQhg4
T6LMQcmPc1SVICL/cZI50pyjoxV4vVbtLaee6iOdbHc7gS/kGJkjEzON6mOQeM1HFsU1KqC1u41L
dbxPMXH3fpzp346YzwrRjtvkfNL10VIAdAQliGdBXT+onGADn2kJk60Oz2jTNSOMyfQ0Zn+aTjXL
f9dzY7pIW9Fd6vXId0fNLXQfTFsOXdoBkjf32P145KsckDiSyDejZsCc03RHggSQx2GjYQaKDolu
GibYVHXE9ZHEENup7LvXMRZvRVfKs24cjgLwnybKSatPPC6hrjRPilEoASS6hSPJ3EUpBUV84Ab9
saNir3rCL2ToUYfTlQ08YoiSXMo7vooBN/WxWOUXM6esab7AunnPaMFPIgOzYUFSaA5aPTnfumak
kSM/6bmZGjyjAFResqBtV3drK+N0xaFbVfhI16eLXgm2Thy9zIO0PygSoBhqF/o0Ab3R+b2C6lM3
JeXKjJgGmffZJGGeicc123gF/3KLjS7XW4c0MHMEaveRjByZsog8TzNdtAP3RugMUt9zDzyoZIH/
cwsgJrqZVcEXoIrCrekGeHBtHAApfNMl7VtQ9dkZBqYPnuP2B/xSwL4rNfU2dEKOJ5r1pzqjP1U2
9DYHDD7In84D7+a1MbLbUl+wyQ7gYNWCphYJ7JntFkobyJivTFd2wIN0NvW2puu4+CqVR+nJdMNq
9MEq6Heyxxo+m0UGTFOZhViN/c/Bip5bZ8KiA7TwqzvqeHqJIes6Zl7WQosauhhuD2cZP27Btu47
AY+j2P6aRMBfdTnX57bvfzZOuADcLD1/CENPC3sl8jD8dfZQvpIKGBJzfNb3M2YdjvQk4Scyg/QS
B9tf/KQy2je4geaQGQzzdvQ1KroQVwSM7zZcRBnuMhxC4fx1m/czNM8ZE+sx0nhKeSjEmZLcvS5H
Pd1vOH63JHa3IN+FWDo4+J+70PA+JHglRX7m8Ngn5XTRbT0u6tSxr6axB2RJS91PO9MNQFw7Q+5t
Dbs6Wy2DwGlWbTXWq8KDRdtygBNqpcmwo7xD8it9jhuKvX7b/PDA831xrF6vYKwUn4LEyQ+JFuOa
eMUERCX73Kb50hD2TQPsZX0GUrrF3gIWTyZmOP3hbCZ8HzAxM2oGUPt+f0QBm8j9jc1LZA3+DGBl
AHtmkbeGkgjoDjxOUGiwnVlS5o/YFvxoatim4I11g1/bAwR9Crd0fVPrnmNTVbBDETsaydkZRzTH
YLMJk4O59w7xmPZy8c9vJ2h6/vXtBKUnaCNTVyLp5tmQDPrwdrK8BGBfAEDWQxaNC1fY5WsRQpAk
aoprW0MtKIinVaJY8ZpC2+nIdeAu6iEvX/OGhRuIoabrqItgyQUTQLiEwHoZjI1XcBPpDvKbIwzv
fsWkLugumr9tEwJ/tYZUW/Yay8xaYx99GzPh38eY8/TzpTOh33E+n+s+9Xd83ljuTM9163GbWZDu
sgBAQE2vyRa2rYqrSLv8KqH7749qSNemawY8Plw6vMCPrmD5tSRYb8KvYGt6Zhb8SdOZd+bB3fPX
iaZozierUO3MlCBPn21HsI0t0+pgGmM53ITwn2ohibJUvad8M4D0Y3UQdRDBMWeerSI24XEPOsGM
K6UiBhW+hr6jAZJSLIYBUhpfbijTYYRYmRMNUCWYJ0OD3FoTiNTAp7nBFjAG9L72quDRa1Ppl840
rkwsaUnwyJN2Zm5W3s50zQCMw3wAHvTZHKWgz/pQULrlWNSv+06VfjdbZ7a6rY6Aj51veYHfXTPY
zDMy4d5m3HIDya8u1Hr1o5lmQmIiZ1qX9eOAlRoAbOne7oHOA4JBgj5RSLEE8wsCTUYc5DZUAx9z
GzJBjfx/sTHBup+eO3v6kiUjK2GCjl0gEi7hxADXgjNXvfnnn4wrPv5iqPA4eE+Mcoc41JkX5+8W
36XnxmNbkG7dQqZ87eH/gt3eryaarFMr42ivQldCIrVHfZuH5xqUvKXKMnaF/H++DuEoC8V0FyCN
Zvjhdmn8gg3DAk5hPcTdGoXkewulCp/MOu6yTMFkES49Ssjj+5YS6z6A7C2ggs4rpFa/pwM/w9Qh
3grWDY+mCcM/gCkrLyhZt4scd+v2n78E+W+PDSolt22PEIdgyUs/PDY8/AUcCRa9dkEttXwtpnw5
9lG3jxhtwR+LI6DHmIJ2CZ32rFfuNipsPKrt9tSVcNHUbNjwDGowJHLZfuDipLlyb1IIEqmDBfDK
3aZV0c7zJrGyOgZbkiHo4YTR9DAfgKYvACrBkhXpp3SQ424i4Y+QBT2S0YU8Yu/31idttgoj3l0T
UZeLYiR+wGtxdRw/HroI1b7SPYKjRbd1hC0RAQw11O4ZTjhXmlvk7BFL7GCw8xl7Y/dMcgepznrY
I+lcXByYqEMvJzvCebPx66Ek5zIq1A50yi9VN0wn3vPp5M1NUJUN0sFNuiDYDi3yOrBeIQWHi4uV
474CBuUzrYdN1+JZ62IPB7UPIITmcK+ps3EJ9EDMQdrFL8SuyYDSqJW/QiNPsd5CYhb2b9h4bLvS
C5+aalpYbbHIXIu8ZRmHkzYFG+mfr/7HLQ0eedC4dODPSVyXYgcq//oT4CKrizoYm/WY2Grdz9Y5
4++G5bVYTolslxkJs0VC6mRZxHhRM+MNPfAcGlCLilkchepfDYk4Lt0gv5UVLeE7XqaL3A1emhR2
uLCrjB6mwAofhOuED5om2X94DbL5dn23ocZ/CL9oAYMqwvEqdL15D/fuN91kLlLRgI+s9TRAmVWR
5GSaKA4hwgUi4QI3Glub2JC24UHabAX1gPypYpH2q6gN1roa1BN4Cy3ItPHWrqWardX645jD4UZA
b24JiJqE1r3kpw9reaaSP7HuheS3BTl75GppfMq671M8QoHfFuLBfGphHIl6qgB4bx4wDQTG4I02
Sg6VzvnQKIEjO1T58Zzoveih/1bTxEJOh40XLPLEAZckfOxlW6wht5kuqk5VTyCSYQOKm6ZzOmh4
uAU2qMHIUt98NE0nKdyH4UT0LjavKOC8kENh7p9vL87/7WoIG47sFA8w5qHK/OFqBADVwxgqq4Gd
suUZSJZkxgGpmeNjGmSO9aqYaL4sgWx77BohYTMz7NX8n7NHMEb5ZBcrZlEIH2ID6m6pGCHVy/w8
Ah+Y9FQcRBPX8Ehm+EEHcb+KyuBgJ+W0tVUsFxBsWHauB527xLdAU/fFkKlN4g38OUnCcRM12D+g
uO5sw1pai3J+1hcl59vIab42oeW6t5gZ8LTwO9m2ADJhmoUCn58COoUkCJQ4Q7BGV0VKyCmzym7F
bbg8x3jVQRUA8jOTBfoa0rQLVPHipXYgwpor4O1V2l8H+E8usOh0/RZeb8e+6tprU8LzgUewMbVT
tZ1UQ1Z6xp42TgB63sjwionxulxkEQkXEnl8gDpaMfnJfE9mo/X2zxfyb35WwsGygxDpUZt5cr7Q
735WDtxBe5RC9ToU1QZ0IHlwQkY0FpBCQkkQ/UZpvcFz5rnqknLbpwnUV3udATkJuTp4/v36GJFE
702wFNC5g0b+6FsJfCELCsam+WSa2pJ8DSnyUxgx8DBuA03kbWS5LUZabiJWkm2o8aod530AmBTD
WYOCBPzXuGqBMDuaZnC4OvYFjOYhIwRimb2LCfs6jA3YosWsZ2oxuztGHI3pMr1qYEi6l45Qh3sz
BS4YXCEolHjSFYvA7ZqdBGSO94G7r4gzk1ID0LBwwXsCLQiYNE9bKGp5/+F9zT++r5F9wuIeL2yB
55zwnA9XgoKhY1VTWKGqR+J9G07IV3gB9EFaaEV6lggfA1d02Ax6cDKSrIbpGoSgPVhtUIgQPFh1
gF9LGFUrSFLaeDvPQWirZA+F0sBi9Z23RM50Wnqe1W1tbBXgDFbXKOY44hO2Qx5ccPMyBnIB36gj
crbuZlFkGBmFZ66c8mHOOkLG9IT6aXFSE1RccoLSLzK8PjyR+2cCKexnl8d7JEmRrW5ZvjLaFe+0
Km7KE0aEwkSrDDeTy+KDkTmho96IGhW0MvZ+qqTIKENS3RleZ6MDvjDThqYI/S5z8UTIE3m+T/59
PMeKYQF7sHED4aHiohL79M+/mn9bW+FaebawPVwvYE1c98MCM5K0TYhkc5kDRHYmkelyRto/t8UU
7sC47pfT3E3C8ATnrK3JBuFRQVbWGMJKWBcLI9U+zELuxAXUFiBctR8kAD1CgmrdrKAcbT0xaJpu
u4QGe9NAYcbaD64C+50h7QGxEHl1PWhtw8Lua2THuxp+BjvoEYP5VWIjixwb+LHwMKFSv3i4LFjQ
NH5mWdOWdS7fi8iqoRTWdnvJs/dNnjYSGKnfQTMnaOCsAT77Jp7Xj8O8kpzmxnTvMRhL8gyirr/m
3IezJv0zqst2Fw2JAOoF7zRASAGVlPBBrxVoxYTCRrRtnK5Yy9h3ZlN2Hqe5X2BbtRKozOyarIkW
ZpeC7WWwRnJ5XFYMKz3HRiGK23nwAOHKz0jygIUzNnxnl8K5srRaBEX+5Z/vAof9zU8WGwwqOaOC
MyI/3AatHrORN6JdqyQPljxu3W3DwfFfVa44KM8GuSUrC3hwMbpMnCkCUht+gElXfTNr5ELEesaA
PNfM6fdOEQ147KG+qurxCpIrFOTHag+3oWgfQQ5yfoqaJiZFu+ZV+oZE0fDQlPgKU6icgUAxIS05
KTy75ivX2/EebvEtbcACJUO46NgwHaGO87MxXeX2qJBP0Nqu+/o4MlUf8VK9RFYcb9iQQ3O5z7Lr
4MAlChKd8WK0XGefOTIFSpN8BaRqWCFvWc00YOgr+UCfyF2IVekWzWoCfBIXgm0FnmBZlbE9m/cT
ACyE+3ACkGAALq9Iu27vKrs7QRloQ9py2oeAc/hh4ChAQ2S7GroYRow5ONBRVACNAnFN7drp8RZH
xWTj0CBcBirRfhvPi7N5n+vE1lHYWu2atBmUX805b9lC8iWHKuqGFZW7bGyiUd9y80PT1FYBhUwg
tfKQHDtIqlcFvC7GACL6uB93KpTBPg8hhdQhnwmaucr3+ANzXJlA7R05gqaDFUmMt96BpiHoFJo3
+pDO/Y6P7k43KKB6vH6OKuuLFRTlTN6on/VEtA+JyGkTogAILh+YNhau8qHXAonhGlvwZVJriIjb
zcl2mH6aakjYQoxaLOHLAk9A0T/Z4F7qIayeQgZvliaqp52E3uMa4GD//zN3Xt1xG+m6/itevocP
gEIhrHVmXzQ6s5uZlMQbLIqikXPGrz8PWh5bbGnIvffVGY/hjkQDKFR94Q0oIZV7MW9C8pT96anT
pzf0KLvjKJJnmp4IX8RWc98Ej1nnj2sGKuywKpoOhpDjgbDeAgOGh3dgYm/rpzohAps8Qsvv/TtK
yJ/DSltKi/+xIa6cE/sfohHKukpV2BJseT3WL4Ux3QL6IFmdN1WTtfvTU3+4Qg1IIAzkH+qhXKm4
1W8mv4MAhXDTBjPKfpHj+3wM5qx1sDrneHqqTQiPKuhedkjQXWSDvtTNclznVkUg12TVqoxktDLU
aLoPLeiU7eRsw0mGh5hQm14C6X6heqprux8ctvarw7alDriTIMB0xNvDbuzcp4ON7gYqEN3anIwe
7M8UHiKrejVwqpNZ6aamRWnLGE3XUQDCnTbW/GhSDKY5HQk8G2jcnMAFifoVaCbyyFi97DOv03bN
oNsPE2JDwPIZtCyL+2aOpLQ4gYPqm89IF0QbHbAoslls/IJo4v2jNM66bGRwtm3RaVMtTPAMerFv
j9LK9MbD8AW56UFTNiIxwks5b8qxszZ9ybrnxe1hjAOqLx036ump5mNomdvissgr1RXQQE5CEW6b
9Tc94q6XkS+UbWpBM5D0znbOhDpPXjc20ldsfBFcSKB6F6dnRTviNoRe4CJMyvRTj0pRCC70UrQO
yKJKtosA9aqHnlTkclKv6nBN2P3c0Ax7DGo7WtHzYVkJYaJoBbvGRya/DMqFtAF1vH+yxC+GBH1I
jQEhcHNy7Hnp+eFOyEXiG4rdN1jG6CglZT4mgfMGBy5KUpRe1hlKXfsCbd8FuhHmhpdRdbRWBbT1
C3UAl2/P2oPwu73lIDr72mhRF+FNUDP1Ac6btwmFVl5P0q+uIwr4i6Hiqhgydwu1/WxHn093fxvX
+Upg/AEL+oNjNObl8W1KT7NBJfGgRqEy8s8qVFo5FL1tF83ao5K1oSNeSEr/Ze/WLfjTpk2At88b
tPTA1LUc8z+vYaipuapMdNfv0+RCDI62Yvix2FJPPM66NFlJQaoLPTSULsckkvTLTdht6gQ0ABE3
bgBIJF44FAcq5M6i1wcNRyRsbXR/LJeen8GQm3ktlZlny8Fqm1VsokvjlE271WdZlsBPtnlcXvqG
t4oUT/4v7hfH5CQbkvqNygk6GwJx3GbD6EATBsN6QAxFPxg5hiJ1qXVub2lXk1LSh3OG3E0s07+U
MNu2jZd+ii0rgKWWtsNSirRE4ny6MiTdS4o2aQZoqpP70I4BPNvGTVrA+5HDSx4V1t3QPKC/NBKL
lON+wo4VsQPtoY6RqIUS02xtTdl5Qb0qx8RbYjcIID/otOusH75EpaSC3SQvhpaB7LKN1y7OL0sd
2Fdh5Xul+QJ6zbYWifFBqUv8ohbhWJJZUzcME9jF2a2COCxHFfT1GtCvj00bv98wjGGvzgdxenR6
jf7FLITUY14c703ET+9aqLHE9s7yavLn4Cyepm0Gt/rCNpOVRwKxP1myQo6GuqXshVrqgHWaZtsn
xr6AonRRjEGyMfLsHs6DudckZUerD+mjA5WclGKr2850VeU2Q9zE07fBdv2DtFH/+eghJDoqVV6H
XhVh6NtRMhWZWlSSSkznI6iKvooF6G4Evq3HVzm60Heg+2+COCYEMvR8V6V5sFcExsglPIVWwwP4
xKEyahsPmXzYeHkXXAZhElzCf7pU/fbPXo/kIavbbhtwBdFYyklvEoThzCFVLm3kW9bvT36nleDt
xABTW1DqY53Q6XmdhQF0KsNKn4p6jdyb4TaGvYKrk+6rRIpDnef2Pkf0Z6DWdmgQo6QQL//aOAm+
X0IGO9WS8ExSZbimqz9eV3WoH5XwwGSIl/PoHP7Z2K1c0SZuXR25eNXB/TjGcT3whwOkz6RdnB6i
LDPAKGWDqzdUjnCgfUQSNEsowJr2D3PLKO2jZN8VbemGfnuUVKe2JwZ6ndTWstVzkM6VkdNjRaW9
AuCBSsLKodK1yDMBvrGm8+s1/Xyo+Lmoir5XPCvFLQdl0yAVwWWsaPhUlDR8A633r/V2ir5vqjZ4
0QD6fTA/iznsOL8MOpUd3bBtm/+cXYYW4y0U8mD6xZyuYRmnmDPgzor4f4LkfveiT93nwKoUCOi6
cukY5KlKax+oX6E40A7gDCd7N7HY71Cu/jpRqjmcNsPfj1qKS4tSLa2V1EW0Rz4HaGUbHfp5E1Xj
PfC36AittkXSpgoWTUa5HTD0ws7Lmw8G3S+OVjNtTSX4dGianJK9H1ZcIw2s1hkZzL2YNLfyoXe1
jtWDe7bjtX8xZh7eTU765+gHN2O2kSl9tKgE7jcyEhQI47sIgaGgwkChsna9kqeXk2l2gP3afFfj
JuN1eeb6qdluaPlSXOuHT1aU0EPGMs+lUVO5U9c5G0ek0TLEQpVEUY3J7dnQ6mpwFMKQc0Tte9/P
G7D4ztrKYSWEZBOnTQ7i+GgXKORO42ysW+Ca3TeoOI8jRPsqvvWx3LR6u7vGX8ncZrQ8lvmcM5hO
3yzNbHrU9ExZhFNekGrq3c4MFEyIzDyca6fmKispVMeIJXww0oyfox0KbmI+6fSpAHXMkcIP574I
yEENbKdoMuvbE01cnWS/DUxzPeZO4jq1RjPKRPFVG4qXxrK7q1Cg42faaxR9008Z+tbLMteoWxbW
cyFyMYe3tNU69ahMgN4RVqcnByHIkWW9sLxx5SvquOsAsIWegfmxsxOjhmzO2OLn3qrtXsBAKLtc
bKUyCLdEgU5IB7wc2C6RpJwaxViWlZltuyF4+Z8PxbnTb4Fp0Dgp53UF/Iq6oijSao22CD8A0/cq
bZ9jo0S2QcfZO1Htg+/50ZXmJZqLDKC9sR07ujPrrj1U+Ob6arY9eYw1RRlsrfSEvTXNQ+2QT09T
Vrg9PPayMPMHOSGiis28vxyQ6fSz8WtDI2Z7CgNofyd7GH1jOIq9JfIbJ4H6TJ4cVYvcwcNFxAkg
4VYjk0SYCbJRvSlrjKXqBNUMT6dTNkeX/SiePLTK1qd6VzcXvcohTjfIpxzDYhB7YCvKCr29eOGU
CnLKujZu8p5KeYrc9Kq1RvsWWQn7dopWNfU2Egb9ooPMe8Qdp/gg7JI/N5poahiaBmhznvfOwy6n
iEYKa8pMVUGmQQ7preVX39IBEb6wLZitA5gXBqyhI2wldSc89aJKjHZbW9JYUN8Jr2XV3cPjOQA8
g24fpusEzOFW7c1+i3kDrTa7/CwbGS9ZzyY6nV8i3RB3GTdplxlf01yGx9hXrwEshsvRRpGFNehT
Rbt53yVWBGaoaFPMEaB8FwbmdJNP+dCm0eqXrP3pV2OIB9iT1DusWKsP9ug7F1PW3QXQmw8ORRIr
MjAE8tIYNjsbHdlBSkYCSLFOeeb9sXw6XWeLiEUTR9CRJ/5monp7a9NybUu68NzajUk6Tctr1SJY
1rblBMidLCwsldfBLr/kvRaRf0Sc4c5q1tSGIc1yjfXeuYczw5SclzploEc/iWg7Tx1gXqAtGt+H
9l8VW8NY1cS7S6+qvM8padUin0rCMFQmhTYErNaM9LAZzKsyro+NQMul8jWuKio1YRVdvH/gcl4d
3xw4zXdHE1LQJcNg6Dww427Ki6FjHJmTXGvZ2F4MPd4uZZscmzIM1w0kBxe8UOeC98W9ueD+BB6l
0qQP42U5IMuJKKC4i8f7Cc7VBh3PdNv44rqJe3XRQ83EKDLBhUXvsRZ04niNuch6sHBmLKEZXI7K
sI5oDwCcDOV6bEtALMynDb2OEtIO/jOOM76wQ/3TMOnLatBdIDjDS11ZN5gaKegGj0BL4rBbBUqf
3aVyoc8ua5kt070BeaGPnDXW7mi3lsHKG3JSzqESGJFFmL3aTkftKb+vYGDtAVkY+6YEmfj+ObZ/
qheRG5vW6XY1JVPPWQY5s9ci+JvJ2neodhilcyw81TmaLaGVB9TePT0lMtGopkaKc4RpaBx1NCn4
lIrWIkC3+eFp48k6Qakq61ffX8MSYFUQPbqhjLKbTEdfw1NkuxZJl92cXoPLD2OKnHFFnO8dWw00
xFIxMJmOcmjCZptN17GDIBRxp/pi+HuUzinVlZ1x7SSiW0IODpA8w5RPbVRn3/WVsz89aofpKrbN
aPPP6zrkMXSC58+NZv2n3hn91cgSssBlJb2DjSPXTao4e4itzTGQQbLK5NQ9Zn77NW/qeFf1EZQn
UgjWrxBGZqGN7UoRkfU4dh0GCGC4t1XqWY/436Ae0en1sQuG/IBCwaNdqYJWUxa5iWIN+wzyNDCm
JD/ahtwXjq1RVOnyI8pwcbzhKhXraJbyN2nCwk2le/TBpKL9nPNZ9MhMzZIqrFld2GehKVrYhSLM
NFyPoxEgqAONqimTT+hUVNhPwIcfWde/mOWDgE787JjpRKOj8nYFFMN7JfSuayGqZ6OeUIW1dfWo
p9NlMdDU86IAV7K8RoqrtDJXS9v+C5nj/Vj5MUjTkis9U1rteMIaWJNPYKzR71B1/95vIGpbilNc
aLJZUqgr7gIUNo00LDGi5xl0gnzjaA2i8n0OttRhvm8RUURfyghXsZ+pbjFL12qUy7eMan8VYRCo
hYV/T9lLPMzPSJfio1aDfC6V8L7T4q/2gNrW92e91pLEepyU+U1l6JwLVeDsdXra21TMyrRznWwU
147wPY+o6Fm2QXflp4Jn0HGrhaicELK3giIEVfjvqigSGOvKCSJUq09aKA4FokU3Leyp1UHnpfYN
plslRQjZPSmhctEwrv9sFW9pxor9VVAhQLmF6kJU18oKWPh4aDzqcoaHJpGFpvTZ12mdG6evB1Hr
fDVq4Ht26iXbtDYVmIAh3Kk486+rMAR5CsjlYDqZv9MBk+77yRkumNOtDTYe7WUJJHUlMdm44V5P
lqJui4dE4niQtmP+BRjLSwCG7QUe3I7hkAWLlh+vwDHhQOlqYrv36pnlLXLi1QFc6te0DpIUGaRw
2IdaNdCw41H896PBR8np/RlOM3/K720N9CfhIJUyzXHOiSSZGUydZajeCqJ1v5SBhIEcIuB90iv9
rmRah3B6TKIkBguFsGUC+ggA8e3pI705BruytO/rkqL3P5tyfuo4ot6DElr88/rJv0oG/zaoOj3V
ESAtv3/m9PyfT/dFBFdEq5vl2Rtq4VgLREXHZTOL13V/b/4xzDl7LVF8fV+0991J3S7FbHVJq/s5
8fRoW2Giuu6ikSihaK5tXfduFSupLk2jVjHl43VJtdMVKUpGoveHy2JkkfMzDT+kvBq/9Z3YD1qm
w8liTL0Ews83pyT8tOlbE6Hw00PwplhT1nqNWSQ5+jCoxT6sia3munoTZ42L9RDoEN2q5D7GaAVR
JXxUphM2cjRIHkYyvHqdIRS+8PzxMded7NDNcupekyu42TcX1OUaeNa81GiYR48NCq1RoembbjQc
JIjEdsT4/ckLkT+O1VK7JgOstzXlhZ2oSu2qi2J/qahMNGXUPiMSUW/LUH1UO8skM1SLbIHAGIg9
k/U5afDoCfwQkMosg5RW93abG88wytWl1zf+tgsiyO0ip5pJeGpRi+y5vZpoRW8Ocx3R1BenjTrj
HHPfGpBPtvT6Qps3p3esrJmTzfl5lwT7HiOZ7ekNrZrQ3Ekz+FacdLcIhOKKwRTFZWCHqPksO5oP
zroRLLumaZcU0dPEUhaqpfXVopiBZ98fakGfgYSFyZBGvGPG1PNPb//wmdPDJA69YCkGmgGD4Zer
04tygOL1/l358/JjawJgKRU3YZkmge3boJa1MtRrX3VWILanlYau2JU2dbWxMAd/qWa6TdOO6uu5
Pxigdt3T10kp2i22F6Bg502sjEi3KAoBQ1hQKZ08QuPTQ2xGgmQBzpliNUZr+9OLp0eDChZsktYy
MZINWRm9zXmDquSBM+zfqdFsSOlJ/VGF1LWEFzdca2h7b04n4v+84bnVJ97bS15AkvCD5uzpf93n
Kf//v/N3/v7M22/81+Y1v3xOX+t3P3QMX6q8zv9szj/15i+z979+3fK5eX7zZJU13BI37Ws13r7W
bdL8m683f/K/++Zvr6e/cj8Wr//6/SVvs2b+a36YZ7//9dbM79NV0pi/+YDz3//rzfkw//U7GkvP
9W93z3ADf7sOX6vq9bfxt2NYtq8IRPz0d16f6+ZfvyvS/EO1DWMuewpnTpmAbPav/34LcJZNFiU1
CWjv998oBzXBv343rD80CiamY861AtWWfKfO29Nb5h9ERzM0zyas5zP67/8+H9ff05TvF/LXfEZa
kWfpzIwQI9pSKTNrtFHPaxKG0oogzDqEbPKsWOl5f0ml+xP7XZd1ijVWA2JdTES3IA4hLmEFFrTA
YMPILbrQXFiVCnZpKI9qUU/UNVC010hsFMdHibKhedfzIUQLVwamsgs9TC+mUL9E5IdUMU+e0gRI
U+53xwF3pgGNHB8JwWVH42yBCMI30Di73jEe7SAn2UMet9XtdumRjBhVfuUE06OjFQ7OduOdNi4j
n9y7jlA1MQb/a1MUGyeY7+XpG/cQyq+GPSzAx3xl76+gGZWVPyWXXoRuaI02BDeVstTjEMgmxRQq
CTecmkvEh59iDDA9/VsF5mwxWPkxwv1nWWPpgmBP5faj/TIIfIqzKQf6KVQs6MANTiNdhyiJj9WA
eQIW9j4Rc4PfWQH7/VtuyzX6oUdwBALtyfJzUqRPkKaVBLYYIgFNO1tQR96eHupao1q3ggHxNTCT
b57l30jPf02xV1z1sa8Aa3XBIwJzG1ZTO/xpUcKVrzb9bPIZDJ8i/8FRroZCXE+Ypq06O3/qR/Oy
t+YFRPmTqOhb4Nn3zF3mhgRrbxNRTWhDQ2JHTbHv4Vz32YrbUncTw1CAaGGyVKJupyC45A69jSit
1UJ1QHMC/R5v8KmExF8rmBmu3lgkCiZ8Clxbdrrpf2UluqG/WaNtiEYDftFjGnztJ2s32VHh4uOK
Y2SR4B1HWtqHf9aeeVlP6arS9ZVoGs9Ns+RacaZPU187LoSjbmEVoBdg8LXtTVdHUHow1VLLGlFw
jt7rgfundX8Jq48TUqSvxdAwYDBD2eWdJIhREIbI4gA90X5Z+ceSNvWqV52R3xEHyyqYQAwquF8k
hJEiDxFJC4KVEYwDdH/MaSZxU+hWsxoCZ1hVdfkU5Gio1xWlX0blwphepZWvK9WGsKYpghJf/SCa
7FuTQCGNbGU2pe52RiSaNS0qCgfLUTcRPvHGI9ldvrTqylji6oFowERNPRuURZJGdzDgNiTJfB7z
IcQPqmsJjnqhz0TPvNOWackyhQ6GC5oYG/tS1KuDHysgWcfk1nTSm9o08HK+yKjtJ378VdcB7A8G
3lLVZT4U685JAhTrSHVYnkOc4pyAyBzQ1aIhAEt6BX3wSdljl17jwJ5dN68icnYa44A24dNUdP0y
k+aaZXG2Otg2o7pIouraUjGtLOP+cYC/iBDGB8itueb0Y2mGtpuJJIaONoAOflk7q0mZsCsNv7Ug
R2EJvrByuRkjc4syi2CwJh9QwbXz4vZpbzMgH10UlfnzbG9dq2mKEnj+xrLzZjELW2JOLTitRmmi
WvpCenms1fgqsnLESerPP6w8f83kPzLRT2SXnw4WJogp4TjrP9XWkfQTeS51f5PH8dessmzXbw5Y
MrsbhenZ/X4t0tp1vORgZ+lBmaz1+z/hPIWZTwAdbKnO6wZY47MG7dziTkupYWrZdUcDcjXIX1KS
dMb3rnIv/uCEnxq+Z0ds6TqrH8hmS3LMb6OzGeBVdcx/GzGxqARWuqniq6ZgJqn6Jlog5OjKYNpB
sMJrR/aPVq3dZKJdlnqwb+2nEZUJ2WQX+SM1Mxeo7lPaEmp3j3Zur1s93oqiRBrb2Bgx1ecyaZYW
rHFtYqrLWnGTjQTOU2/tSiP6WmshahJPwEK/Ssujl6KGvUthd0X88jQkCgxagWRMmVduOE4YEKUP
rZPgDAtCPAj651I496lP4o85awPjJo5XYWtLNwQaD/33GhsAq6w+R7WdMYeIelO02g22TFD5E+rT
wyJxKoR/fSquJ2c08kDf1h/j0b5npnEaiYUsBP2wsi91NORxIrN2tTetFZawpK3cnKkda+7kewD9
P4ob/2O89yaQ/G9El//xD/3/GDgyFv9z3Lh4TcKX1zcBIp//Kz60rT9IOJhHIIJyG53CwL/iQ9v5
A0c/y3TmOQ0Rg38CRM3mS3zN0W0s74EJiL8DRE3+QUGeJGbueToa4MH/SYB4Fh4yZTmAlBydWpxj
Oap1lhG1OsBLItR60yjBzqNeZBbt3i+nD6aSmbb0w639fTcAcVHkMCQTGofzY6NwnHB71Kex3rSK
ctFiCW4bwToDG1BaW5oALgVdFK13P1yEX0yh+i/3KulLssu5nH+215hD04Cu1RtLwiVJ0M8J6vaz
Uw8oZ4+or4V704RxD/ie+QP7c7FxbEl9MLjmCqiLlBqyE7UPeqdc6an+HHaUNpzwqW2VK8yybuk/
aFr8Cemj+1yUO8WLaMfUezCpj+8fiJhnvp9OH/ps4Mq4Upp1NjNqPUXkAY4c7iLR6xyNSZjSi0Yf
1k2w6VKIDiKhzGnabCj8Lj3mMy1m8gic8GAAfiuQtp1a8x4DkttyvCsxjSmsdR4ZFxNO14bSg7i6
QAFqVQ2orEa3GKrOp0EHgLFopmgJmGpjYuyxaBy5/ODg5qtwfnCUyE5FYbIlOS9DPzSRA6BrU2yW
gHsT67LJ+ysP0dEW/qMZ3ReJuLHz6FuMR4HgHOdJsqKYcIRzvumAxHVIss8qDJXlrMIZuIMHnB3D
RtLSg4FHHEzNHT6VmmmifpNQCJbll5A4yI6Hi36Ul+HQX+FN9EXts8v3D+sUjPx0WGSE3MSqYBmf
w4sfDkuRlrASfIM2eqbDdiI/kDX8mtiE8tZo7aUiScckvYFZdt1KBLVsekRiH3kBWYlK5Qf7U7fX
u9X7P+xXY4kwigyPZNWiS/32d6mtXZixV9SbhBUmM70ddIIv7+9injR+PHRJuEThk7vOFHS6jfNd
jJGTxyKqN2G2SlX7oh3rrV5QybRdXJvXsap9AEQ4ByCT4bJHgGQovtkw6c8hiWajpWOUBfVGksuk
yGbgsmLJ+K5Ko9s+mGB5qF987aYlyQlMABvRjUicCzGJnZInD2YY3nlVs83rcQmk99bu8qsmTK4l
XXorpzPpRbdOKndODqSYIKNs973trx0atJoyPsaNjBYGuSli35+9sHx5/2xq9hxpnp9PjRmHJQGg
Bf+8vWQyzegOxkoFiVdB+j4Fv5fp09MojE+ZNgJaab1DCK91mZLcrXrD2SV2b68D01bQasnxublT
BnQQVHEdGB1gDGqHOnmOC2x2N6pTQEnPePKmEOhyEjVIoVbJchz9aEsZG4UQrBczpJgWTVVYi0yr
vmGlRsrE/ZjZfrQws/YWb4ovZlcniwxh9FVVZXi9aocAEc/Ic+4DRwK4Eb21aAL/crAalJDhn0VI
vk6a/dSN9mvi5SBIZviwLNeBsB8K6bhOF97m2exblCEsk9bP0STkCn8tCm2Q2Ec4xgvVNh9lUJKg
xlgDQi0z15SK/iQIIqHH4dqLIrdLzadYMetllyHhpo7DZoq65zgNQOc0t72V1uiQd3TfBeh9f1Dk
GuTGk6ps4jQ+Zqa+lHlNQtwO13ZfB4iAWi+ys5cqOrpwjz1AEzamZ1QUGTlA7Qcqp7wT1HW9tK3w
W9RGn5sQhHbfIu8SuIYDga7UHodIeUJ29lib+T6j27mo5jktGYqHPljpZv9tgGpTeHdmJdY1BpP4
XD+0EuBbZKVX8bUZ5MUqLNgTgHN07YpCXaixpNLr1k2EszsNdkg2S0MdGAxxfywpqS40XB8gnOK0
1+L6ZHTdIhhncfI6uPGS7NFU7KWXpzbwFFK/5krvsa8wcIuhFFDCj1WbTRQVF2gSOIBZcxhLZenG
oITXXfGQKZ8AKmAkygADm3dU9CxzscPdjjC3F6kaf/X9oV6WuMDDNEZsdzuSKKZ5/kzT6wU0yzFX
ofF51Gf0eD3o2hXKDRhEWysRfhLmcDvlXkW3JEfJmuE1Vh0VDL28RYX+I6rYWfZ3mlGgVoJytjRy
zfM5DPgD2kBpXW2S0gtWeZ+9xr25F6GcjXm5RRLj2i9ui0HdqSWYHGsMb7OEqq+NbS1hALa2KPIg
alKj/mCQluefNUsBqhFgmKw4NNuzY5owwWc57Htq7a2t3sGQvoaMHS5aw/5S14YDejo6+MRnYA1t
5HmTL0PUrmXqa5RwunyJpH3m0jG9yBr9oW+Fs6iN4FkHVLuoa5YVtUNrc0giPKpg7obRl4xyiKmU
L7qi0fDP+yNaTa9t1PvIi9puA7O96jmnYzLdIekL7CX8EzWvq7EftjHcGOO2Nc1tkaG67V1pw5bf
usWm7TI2uyOaol8kxPvFGKypM/nuUEHKR7G2XDhJ8jKF0W0M/nIK/dtW6pBEi/YhWlgARBdGom96
lumpnmzAYZzOtGofPphFz7LZ7xfUApNt0JUjoD7LZjFHGSQeRdWG/uGntB9v40hxSxsAZ0aFE0QA
tcxpCxByX3OudefYx1C6UPoFeSfRRaAcWNp4erXJ6/u/7LTn8+kdE1RHqDr/GqeuxQ+RQq/ZCLi0
TbVBMfS+ot4GZcJ0dyiMiCWYRzi5tbeWxAI0n2Aua7prObsQhtOsD7nEMHN0xRTtMyM5Dlmz7USK
Z5v52RM13Kg8XmoAvt3JTxRX7T63huPRbTZNJk7EQSLqk0kN7P79Y9LO84p5QTZ1YQDrptfCkvx2
yVJFXmlFg643FDOJMqy6zSN7cNs+xmsnSTbKNK4bf6LWC+sQ9Vf0RfP4SXE+lxRf3Za0GNHpq/d/
1C9GgAFRVzj2jL/76Tfh9SmbRPWKDeCXa9mWyGAmxp1P8mNMxnXoFd/e3582H+TZhTWhJEnIhgjV
OXMD4McQUHNKJW0Q+9v4av6SG5S1sXDeU6u+abFuSET8gGIsNWKMPrC3eH/nvzhY9g2WydKo3DCw
3u5byesoGdCGIOMat43ZPWActcWX5mAAtF/oxpD9Ly65CeZ4DlSkphP2vd2j7BXbKcE5b3SreK1B
kKh1cF1F/SoGQrZyZOtGg3VJwEBrDNHLKdnUwOhY0F8bjS+k8Qdx0y/PAGBAEj8Lhvb5bWWWdmdV
DkOwq/dqhngZkWE2e+04l1EwfpDgnpfr5unFhMgwk8AdiDHnsi1Om5iN52XVppDql5gOQ9TnB8FM
MtnKt0mCRtSST32ffrIpiDdDuC1870NC2nkqdfoREPB0k6oh1t7nA04rUdmANLiJq552MoT0BVCV
bzGSqnmhuaCRWzdO9F1pYi9jJdu2jh7RK3/OlC5e2joIiy6CwKoOZLIQ8wuaL8uy0+5iO/lkaDQC
pBPtja53fT+nZTQezQlX5Qn3EJR7rA0yx+smpLNRJuCPhcKyYnPZ3x/Yv5paZs4upRSpWz9n9War
IFSAC93GL4w7K2AhGzLtrhQYI3eHvo2TRd6HlOaL4MVQ22tig3tzZMh7/gpxictcQ8z4/Z90Xmc4
nXbETUDxzLVSWnZv7nPLE5Gseqck+4huG6ffSKe+LpEujeL8C2y1xaDwI03o0u/v9zyVm/cr6GKT
9DDF/sQ/HE3FRwBAIhE2OehO55+odn6wi1+kciYoV+IfylQU3c9SOd9E6seb+nKjxnBGcs1fGk2X
uSUc5mVtZrs25HZOUrH74Mh+NXX+sN+T6sIPa6LvBNnAwlZu/Cx+9g18f307/2R3XuPK6dB0+D3V
Koze0NSuwqh9qUx5WYeaXFgyJHPWxdpEvXnVB+FVJ2gl4QfEuorB60pCC0gL0QAmUm4qalKLyCsh
3SeRywq6U1L/qbaiF/TRGENGUy8xxmtl+qg3hH7wdvPxJtbgDGtDfcQscZt7+bg2guTL+2fgFwso
QkCC0NMES47lwdsxNdZapmZdy62scI+CF+1FeSmj4Ob93fxq6P64m7OhG7ctYP22KzdA/G/TLCrR
MbkbpscWKnU4ZCtzNHE4bfWPAoRfjasf9yveHl6OZGlIuMst03XXGYWnwVth/LG2imjnZZjE2dUH
J/SX88Zp/ae34DjaabX+YUj1wOMRKKzLTZ6jGCXrPfIE97RKoYVvNMwGWrLd7IoWBA5p+eehF5s4
LragnQSDyr99/7zrv8gvAMcAFwBeLqFnnp2AfghDiEkM8BS7g7bzGxJuouEeCVISr9YeN23qXShm
4dKPpeUINa0mZCOaHsWA8TgzWwPRkOpc9gquH/frdG52UOmrH97/qb+aZX78pWfreg4USQ98tdyM
dgdFSluN/ke9tp8qtfNMZqNKxBQKt/Qn2avMbPVhKqxi06EcmhVozzYqFQNYmkmT3ZiKedtUHu5i
OK/04jWQpDVjX9HXJ8Owj2Xkr4pyWOYBumie2bsOvmzCKO9kNd1hK4BFdWDgjGR8SssOn0Syd26k
Uo0uKuP6/ZP1U9nvdCQW0y5MOJ1s46xWEw0jVYwh5boW2hMTziepFOtCz9aBrx3wG962SvCC6hiw
hcqNJZr7TgXkTVDYKS31IKB84Gj4QWvte4X4LBSlBukgbW3y08xzllQeMhRj0Lcbo+Bk9al5FfjU
q4ce+ppSW1cV5HHbyvWlj4UJJprMASjV2theLmy7/zOqQnVVTc5adj3BIwjtrOy6ZRAIxPfKddwB
87Cwa18EBuUADUdFkBTFo1+bkatGZbboqs6VXv6ktPVdFlX5sq941Tdm9R91qXbUTRAWURcAXF0s
k5+tIny2NeMF97QZfLXt9f9H2nktuY1sWfSLEAGXMK8kQFvF8iVVvyBUJRU8kPDm62dBM3O7RXHE
mHtf1C0LAkykOWfvtSlrtIeq1v4SIk841/CHscDC72OCSoDJl2HmZ1i27DTHP6zIFVACRIQYsEq4
LlEo9laPsC1P5MlKKHml9SbP5tssnPRNrjjHpFX9nmUAe22ZbkSQezbg0yImVGEIXBTAbb9Ruvwt
6Fq6daCwE8JZgSiLVWvxJKsyGXZkad7Po7xVLapz/ZJOPeA5rp6k6fJ612yOTPitI2HsMtsI0a7i
QL8xFGcLGhlBQYXLV0EkkMnmMxTCFyXA6rr63qSrtEhOSGVPSWG925rcqFHPd9XB4YweiyFaogI7
IkC7r/ls9fArucHY4p/rJiPBn4avR9pQZE2B75obzhJKPv2AZIfo2WQ1A2GvKxchG79ndD0F9Mch
Kz+D2cC+nmCY0t9toYTeBE82yKR4ceD/Fs2rNuPAz+3qLYwLvk4rf+2D9KSo9rEdQGDYJqrsgXC8
2bCPRrNERFTOKae7AKvvPezhPg0ZOVpmiP6SQQES9o08r8+0Lj7hj530nJZpk57gOHIUJ/de/5pV
mMXZiql+nvZvlehd6GMEpNlgB6PvmplUa4gzJ02BuXTl1b4wEToqTNelK+dS0j9bK4Hvk5lUGXIb
k6QjS90H5Mt2LydhbH5E8XSv5v2t0b1SF35yRHL/rcW9K1xeoSsfZLnQ2csMxk1zEGdqMOrUsxk5
SAh5yNVJbksNcVBu20eOgceyfpC1OJImddD6t7IkYKUrkXDAaR2/XvkEF7ZnvH1AjSz2vMt5+tfl
Gz/zuADA5FYfxEPkJH+VTniSZDBpfQXfKcB66jwasfw+tMWVk5Z54Vzn6ID2seiw/RfW2bVN4FhT
Ssl0i01I98aU4zNFpnrV9eq92o1voSE/S0Sptd58xrG+1ipISxZFsObbBLwNWf3afNObNt1afer6
EIZ7+kgIVBGXPE699ZmoWeqNon4sBSxYShkb8m9eMr260SZc54CoPx1FPqlzZhwDy3gM1L4+mI1V
e6RqwCYJb+qK0qqmiD0DaRurKPb1wG97YvgqrAWGMuUbkdAEXaqiV76ZS0/HAHoPe8ClrXXOUJ2c
PJ1cN5TbBsb8JJPvtaqs8TRTJG7KvyxEB7monnRBL3Cav86hdVBCxDRR7iNMjkcjXuMhf894aFdO
Epc+GHJ4zuHUBxYt4q9DxsRERSqCXW5zPV+LjFORhAJCFsmo3g2hMV15EBf2zwgvlwXY5WnQev71
ckYjZYcvvtwqIWZmLfPrytrYrnGtzbfs087fRZZUzv4kAVv6+dmvjdyqS+q+3KowZ8MuPoJ6eEmT
5ClNlUPehC/z3N92BvL/dDZv83pv1/rRTK+u8JfeSGvZP6lCoEU9B4cWKfmjBvLiraw1fLOxs6nH
+j42D6LJ7ydQ7lM5+T0RT5Se+yvF8kuFLnRS9G6XIznC6rPvNnWg1KqtVm6TxeeJCf+oW0AkRO73
mnZXmniX3OyzUHIcf8OVi184wZDWRDPVXBQWv1VPO5AWJdBDuc2Eda8kXbpGzr90JI7wK45Adp6M
ynpKIvWKGO3iTaOYWMg/GtSjc4eHGOi/KKYmtzaKSM1U4dQDFOkQg8YGcAmki7LSfEEo16pO0y9/
fs9/tvzPxh3dQIE/2NFpU6hnpZ6UrUqzpIFt3UG8UgSzVrGc7ih/3vdQtigZi3dkHS9W8+SGX0Md
n6vsN2I2VpOgkzcqfUw/62GSow1G+aOx1BRJVKN7vZG94ujO/LGa711rEGtjJyNX3zQGzkUohkSb
69iH+gboHRsyE5BOIez3iIr7igJTvhIJEbuWvo6l9gVqETuT77KeXyFQ72Qbboy0/0YC6pOdinc3
bd+kKpJ160yfT7qtMDmRgdOJVTw0YiXzpPS82WUnUYKCWemL4BXXK/Dpl9A296rqyXHbzhabPVyb
a7rDgu4eH6jATmN03Ze+Db4L1fBjZJIkNVdPf/4WjAuDb6n2oZtZOCb2T1TOP86UIjMt6Y4Bk5od
apTWWlKvTWVDzmi96p2QIlQmoWmChEwDrNG17skMOrjEz6UpzVtLwW6FZuaoyrZeO7WyF62ks6qK
93outvMS7qvTyQ1b1hO16zgbkHsXi3oHVeqO89K3US5bWam3G4cWT2y+h1OZr5QeYBQ6vWxy1n3B
kNBae93ZtX1lTr902iF+RcduTcXTQNvz6yzbhiKO0lqWWyPO37tYP6RmQjx0/ULnKfUQ15zGKj6p
5vSXdKCdjZb1CIrrhjwdSt4nvSbhvclz5crHutBRwV+KCoD9Cag5TmO/fqwsG4Vez4L5KLfZ8TbG
qRsZ6AHb86mhEBpq5ns1hPgEBepCndFYDCUZlzSI/HwKPufUuBV5+doPdLSn54g/Po/NU2JqG+T+
uVd2PEpYnFu9wWaomvBD+vZNsygVjK8AWlCoZ53r/XmwXShgLLs9w8A5C2iCGeXXu0LDg1O8Mwuq
u+02F52yjiGkruGer9M6TjbpkHyxQCGtep65lnGKjnpGE2KTL2CYX2MTwC1FhSsP+8I8qGk47tHs
E5+AzWB5R/7xDpSdVbWuMxTbjjpbpoNajhfJNokYbaQx+NV9WCIUAPgoYINfeSa/bYVhojrYJejq
mC6r71Jn+sfF0XJFQvRxuXUOWSdpsEyTr6mHQUXlEHHuaK19U4mbXBgv7VIYcIYrTaXfCllnH+Ds
7iuKjlGuZiVa1Q53IcjiqIPCy+SfBzhpxT41gys3/dvW5tdLnncynV7PYPimbIDdnlBastUKFtyy
ubLR1n6b3JbrwCK3WWWY3s5d2qEK88RIeLZtUO0dkylrXEgeQDZga/jEPnpOMH5xBvGctNNrHiff
2t4ECI0trtq6yuDPGZyKLF4XymNv5m9XvvqLT153UGYT5suB4OwcoM9OBxcmYeeVKQdHgZJRd4tE
ZdtE+ToDcqjGit+7LightPkJsDnktcTRTFl4jNJyYzY3edFs3Ob9yge7+P0sfiDbxgHt/hQr/WNM
yqxvUVtgVaykclikxbLFAwcjOxqrvWlImuKHCUyJ1sTPVVvt3SZ5K5uH0UpfiIHYXvk0v51al2/x
H5/m7DHBKI+jiH7NNoyRDrhshC0skf1E7u+hnCwPkt0LlYJ7ZIsHrGSbKC7xJcptdQWscHE0mZqN
JIzWFL3uX9/UsLDHeUjdAhHTezTpqw54eKv5ZXjKNInZgq42goc/3/xyb79skpZ7/8c1jV+v2WpF
bg+9XWwrcA29oxNg3HmD0FcN+ZP/2aXOz+TEdFO7AmPZqLDAB84COOm1/lG/2gBbtL8X7krgKuZ8
BzrtbM4zzE5WFiKY7Tyyeo1O6yWYmmvMn1H1zYg1wp4IR2ANylMwWCSGVR+kyeNXxCgdWFS98je1
D7+PttgY8xub67WdhKQHT8dmCTn483M5B51xGuE7QAtIodvRXds5W4vzmo0eosNiiYvbjbrcjriB
lLTZyIawUyaRoRLr3lKPkbIlvmsvo2BJe1ppOQl/bfHztc0iwpWL/kvYrQ3eqUmgJJt567MB5KlQ
ko0CD83oKLR13ZVV9+Is84+PfzZs7SHtoc8yhCxB75Byc7PkMx77vtgVauqH7XzlPblwwaWZjNyL
4g6AxbPnFSWxWjQl327fQFBNhd/omxRX6OLUm0bYato19eTvG4tlY4zwhLl0OcTaZ2sY2WBD0tpc
cgi7jYtTL8AT0RNboITVNiKNXs5gxfX83iFKZeiHx7h0gNRgiOrfIXP4fx4xFycKlhz8JRwpf9MR
JBN9yCwJim05KYdFkC0d81QHzUEaxg0SaS+nQVKmybXl7reOzDJQf7pteBYm1NNfJ4sGsdoCtCy2
8cSB1bJynygCLSRmDa9daZQeXkZPiq9U+NdxF+3/fNe/Cwh+/RLOFTPQ3oMiblnO2LUfZcWpq6IK
nxanNpD7TocY4i5VBtX2ehdIKAc/2ez+/BkuD71/jYPzV7VRRqXOh4hxMFR3RnAXJW8O3CNtrDcA
IU/kNl0BglyYn5eJwUGHDz4fmfSvj3ycSUCTBWuTUkx+1gZ+wHscgvWlEHxln3bxUpqGoprSmMPJ
+ddLhXqpWXPCvREshnBTUCUgOadJ/VSxr3VbLmwAxELK1RYtjK6ea29MSm7kRjHlTV0MGRVOVw0V
iHaRhxJrb1TsqKrc75R5XRQT1rX8poqI+g6zCTu0/ZT19ZUq1bUPdLY4daY0B3Vk7a1iMkyWnGyC
uNEIP/55/Fwewxi32G+gg/jNMZahNiXblVeoTzEAuzEWxFJAxVPTU2yLPT11EID0UBy9/DrnJ70q
/IZW2JVPceFFXtw2Bs4Wm5XnJ7XuH/svdJZWHkwcSkMgk3WM6NyZVqXzVk/ReqzaQ4rXYEJ9H5rD
rnCvxZIutb/fF2h6mQ5HUE7FGn/g17HWU1QplISqwEik4crRkToX5R18m3DVio5DCgIqZNwwEXNz
NWv80Nv6rmEzJisBgr16VoynoK/jzTD1XzQpHK9uaHNJzThiZzEXq8rsKRqgXK3aD5Z+11bOnT4H
Hs5kVDpzQwpQRmM7n9BrQNzu7ehFyYhfGMWt6VblLlXFpnRdkicQRLbTEyBxXzWyYlMaOjzU+g7V
2ksUgcvMHC8zkpPs9K3dmsfYCB4AC1BnZ+GV2qGp8tgPYWM5QYqPLjUPlB9pV9XsM+r42czRJEcy
OuWm+i3X9dcxKqMtiAaqT6Gxt0b1XSbHkY7WdiqhABqds1dlcyo7/TWYkOd3k/M0IQb2pVrcDMNE
jhe5DttwvM2SYrpNm+h2wakfgfquug6OBU/8O8wkxPnRE7HWZDZN5HfBr1dvs3n8YW01PfnLUET0
0FcPmUjr9VT9sK3W3TCnl+sprreRkn04Il7OsNEiAWHLXAwNUkW8Qr3pF0H+zU4Hv1UopNljmWzq
2riXkel4Rla/Q8nWiS0yqnVXOQdRt3vRaMpdrpDdF4y88kCRoYyEngXZhKOAN5YBnK/0SzWY7xg3
ngwNQHFlJG945tcIs7R1w+l65U7N58xpvinWiuYlsOsxXZvjOuA3ySK3XDLM/TYxK3/s3B9tJz6r
7tFWHLC5S4luxKxvddi+59H0+xLXcFXGGKSDcdfN4643rfdWew0qPnebZttgyfHqHPcUB2hC4rmf
1nLA+JwhYmQMvBfDGj3cZ6CM421jqO9ubr3A0VwVE9gwpfwh0+DU9gkYmOpd2WlTf1+3WNlL6y87
jt+i4TmiHQggncuFMeuZbU88A/tgB9q+s1PGCpc1G35IxuY5scRzXPITFSe3UrRPsRKcRJybnpT9
mybpx+GRnkiXRlE9peLABIysHDmEATlTkXxHbrCEMBo1M6yZoq2YaDmmaAzyOaBdjP0W7ycdyNCM
HsnWeUqDm9ZSkZ6H2uC1rrYfB7WBaN6aB5UqHALdlSjb+7ROPzghJ5scnh2BNki/1J48pCx+C4R2
ozaYOCG/em6aob1uaIq3vC3RTHEC1bHqRB+gime+SLFWKvPOytGgEEdQDLXHz42VoOsMOMV46oIo
XZPNZLhIyRDPoD8iqcxSEogr6fAKY/9+0iaQ+ulzEZOgZS+pcSPDf3CbdiXybNhXcXBTts7TYIyP
haE9Tab1RpAeybmrmgEl3GgNI6ImM0fcDbL4KGwqSIodvLsq7HEn/SgKUCYVhvuJ8goY6eaFoL1t
Kz66LPcNulxaldP374bbn8pDI6AJHxbUgrpmcXCkH1FddFSBUPwSNP0V+S+C4IrcC6t+6MOvEpH9
KqzGnQidA3X3l7h5NNsUEwne56iAMglBEC1dnj4pbr+1WtSNFFxOnGnQDWRZt67T6K7UnAOo2J3s
1eLWiAtCD+rC0yd1JKa3u+/qU23l4RpFRkJFVPWYxXcynxiWSMqc3HA2MJJ51Imz4i6n20qhqOeq
AfVsBCeqY28azVRWQ32vJyYYoWdjZ3WEUuQdqSFO49spMUfZt2wcIHM6OUi2eTvXoYpHI9c2dpY/
hGI1ovn2KKpp5B3sIye9KQdeYs3t71VSqFdDCZtXMISqH2Ov3fL2AY+qWADwUUIPXCYPPUy/lUyg
sIo8dZZf+O8Xhelzpeh1j/LTeKdFuNNi5mKjfuuBPWjv9N7vrEnxLVO6ez3QXo12TG8Ba9uV+lw6
TbaRFChs1/qoXecxp7DFacdghgEQAaF6Y8f4ZICpc3w3fRvVmKc3Tu5JBKGrpunvZdy4m3SKd4T2
zX5r6ysZt8ts5RKbk76lMMdXUtT9pm9mT3YWBznixYhoRLiwzDLjaFYrqO0jw55DoKDJHsVbqLEv
DRlFnqPprG297VEMJ0QsXCkVEKuw5M9VsjzOdjft5DCeYEusdWMaeNvTjzAMhZc0tY+UZdgOOSQN
QQqQp3Smjisir0GiEKfcNZyXy1bTKMq46kGJzWGF1RGgWM72rYH1dEtQGhS0zCbDLA0dMHAV8VIz
L3iASmIVpJG+uOnARtLwWWdJPJImM+g0V5JbjVXl4MC+SKrpc9ZI+IUKJVidxbxzdHQbrWF/r5WM
5cfmzaLWTgOnf00C8y+SXr+UKWJtQ0wkKQ+0l4FctQy/kOcXhcVHHnYvkswXZoX0Q895+Qz5w3YJ
VlssUOp4Vw4QttzxVhaatWrC+gVMIvreAlCXM8XupiFNm1NFN1q3adLcN9p0m5TJjZ4iBNaKB1dM
OdnqTFeEObGfm25h2ji+pUS+g7V0pVu2F+IFwSUBga4DCtU130rXjPyC5hutr0clNV8ljYFdYkR+
2ssfqsuK1GtMyJDvpNZ161bX9xmLUx/oDzGhxauQtZKtc/xpK8hsIkMyw5QBCx2QjLJNv2HOAcE4
G9pGgzRt9SbHIyfNdtgiVoNUkt3gan+Nxugc47ZhTH+g0o9wG0GFaQB7w4BpCJvr9ffeHqHyZ3Xv
SSLF9kM8H3HeTDfW5LA4qlT3HXVDVxsldV0/JFG7MRIMy1nOh3FS+4a4sT3H85dpaqno1c6PKI+h
0kVse4YVrtdlhQVaPMHLeC0d5d4aGtgE1bRqJy6c6hZvFC2T2lDf8iIAd4l02oMifUfKNzNnJh/U
JoEaYqig6YfmS93Wr62Z72Jy7Psgf1ViZpGmzI/a0DyHDZurlGiVaQq8bBC7PI95m+Y+3tQBdBDX
Tp7trvwEyNKtVTHVNz0d022uknYUz7FfzEysCJluAiW7sUWuHubuqBWQ+WvH3Bf0O9eicH9YGfA4
vgjMTJBzWoQ59dQ/RyHcXNFv8bGyUJu5tVEzyAlshRfRrLk2yenhnVTGtR2Vn24+PmVz0PEW5PF6
ZD034aRy1DbWEUe1ddqNm2aWGmkXwBNqW96A9WEZsabQD+b6R84BfT0YreOBxJFte8LEh/wsSNMd
YQEUE0Eg49eaI77rLt4rE4uYDVYFtVu3tubsrZYfWZMq6yAujZWuj0ct65GH0Uwp++zedHCEM+d+
1QdAEVKmFJzC5iicqgGpyNY60nt2GdYDGG7DS+fsu1v1kMeD6FMIwmA69diytnkynO5F0vB22pnu
QQs7Ir2I16Y1dodAJJ9jYw7rQP0U0opOWZHftuBKc0RrKjbn/dzFtDYp/IBq0VZDa3Wo8VyvT352
PU0PjQfO775l20Wsie51FslRM1LRFWlLmje6LzbvHNKp/lAmozzFOYqvuam5ZCbvuzIgGoINbzun
LpNXcYzRv63ctCCtndjWxv403OBJ9iBzrOS7OjTWCucnpc1oBNJtHdw6PQx5f9AF8dlhqLwgbkmw
nSHnpHwEneu+3qnmvew/FfshSI556s2zJ8KVwUTercbyvpLPRfBlYk41vhu8loHbQuF5ndy7fCAW
6X1OoX5DBE/khz7CzCBfpKOxKMG1adguw4Se8wBy7wY3pWWAxIEDb8y2T9LRrdMV+6lo97Ed7UPL
Jjt8nzTNLeZQz6A9S5bqkVX+NA44+jjJlK59bHT9RhmLu1F/SWd5l+ntwQrA+MfpNrO6Peb4uzBj
qmtRy6BiGR/GdKA5G20SM6Epot9qRnSrZdquScobZUnLYbAhBqFXqO815R5sqE9NgHzeektlkYOx
fcj0aV9oqzlRD1Jzj005kbwIhin9ZDnl2KpszNr2FFZUpx3YFY6+CVRRFsCoxOzXJf7OIDzmRrJj
Q4eGyXqKwXlnRevl7HMoKe0CZ+TwYm66fpn2NromdukU3QRh89y6T3ZXfSp9gDHMuAuXnNt+vtVK
l5NfsDbs/ujM2cGsoqfUTk62mi/HHn8KhvVEgznNxa07TY+0H25andlLycmYUPQXg2SErta/u237
Vrj9E1ubW1zCsm9ujSjY58RvkLm1duPu0bSqIzqGTWTqp3hJsQn3LS+ZSMOHXjQ7hziG0HIeU6O6
TXTxtWjzve3IA+ktb3Odf814WbU8fFEc44uK5Vl/yZvb1KDlg/OonMZDECm7jDUz0NVXPFgHVR2e
kSEBE2UX4yb7bLY/3UDd18LYVun8EJTKrm06Zk2xsqaS2chZp0TVG/RFglj/kKrjycTwQZWdJnf2
pji8nboI7hn5AuzjeQ5I8u7GJe1wUNeWomyMnBjY2dmmkbEOTOn3OTYhY15VzIWjhag6I7A3p1nV
tiuimJASFesai6Ru974KRr8WzJlVtlbNH0I/lKJaI8LZI2eg95vsslnZajV/it2n2Zob11Re1G5t
OpKwt0V+tvjpmKwdwx80AMB6dUwla6+bFU+RY9730j6B4KqQJ3URYSKDRNhob7JsPgAu8cZpejaB
FxdkjLjSzyEh6zZqO8ymgT2tHOs9rIqtOo6Hio+ed7rfKOk+wsPbop5LSxMxEgZFW/EKCkO0tj2h
8CGHcG32UH70bl2waGRleKjtJWC02bcsCDWNCDOC1RZ5blxstNo+aVpyAM3M3g6qZKkf63SPafJA
WPWmUeodHb9tYBePhmE/z5ysa+Huh0bZOWCdBbuxNgxZ7dDam4k/YJc2imxXxNOdJdlKstiiMxGr
TFOpt2M2YRYLWCNB7VMSgPCYdjurhomnFXD9jc2ErVpOVD60yOv6Q+fuuq5dO9i9Atq/jvJNnX90
OSUADhXYGtb1IDYIh/1kLslnzBGoE5ndVN5AScqp9Z2VVBs1TXz1xomWY6ziGYPp0UXc5iibFuzR
oa452JjyQFMI47Pi4Zxd9f1HxOYg5bo8aD8GzqEiP2kVzrXyrRmoFTuhP7ehL+LZpzEHeMjZ6Ea3
HQPdsxIyeIf8JjHfGl72gC8dIjJb7HAHVn7tUKhIg9kv+UR57CkRAWXDmhP7Sg/fJgcImb2zG2tb
y2Ej2T4HRrByWmWda9m61B+zLqMk0yh7J7b9Sc9fgz7YdkG27lvUFP10yDNCt3lqncm8QWPBTMVa
d5S1AsYvS/BNs0GdK2OTVqROhhZCkZBaQexBP4iSZ1GGm3ltJPOhx8hJZqxfdcSsfAvbYpukrqfN
PHmA7IXUOcSSI5mT4hlQOZr0b0jZfHCFfp1XPDN7i3zvLc/re3WTTLR01BMTDTWf1qvzGRmR8LtC
3/MPgyVJCZJS2O5AXCkh+CG26Ah5ZLnZYlxZstkJ/1oVZJA3qubhQPQ6tzg6mGlcriVZ9JTKoo2T
QsVv2RqCsSu1HfjQDbQ5IFVeMFceTq5VPetrE+1p7nXBx2S0y3hguaOuh8c8mB614pszaqBrPKLV
V2agAHU49gYhSYXrqT9BGI84yjOOqv0Qe+n3vIs28SR2dcGGqKTqYqQeuPhNNEoSYsDyLdRsbg1t
7YpUJuTu5GQAPchS6TMKtgufFqOfbyNpn83WC40YwhuheiOZSvChS9jSwVg/Zk3BVrk38WaoXrRE
LSO/TSvC+ML5Ia70rQ5FpzP7rUjjZy2fdwBb963FqUGOb7Nj3cGe28dtuZIEwjEMNnBVcbWztY3R
+qrbSlM3qirpZGNc7ljwaHsGbbytyZkF1YgmoliiXdCxoT8iMzObsx1xHasKUAV0+W4mhg2Rf2YS
0c1VNDdYLxMou8wbrVfWpsZs6aYAHwLcCYj1kZFDOpur0F+CHkZSCFnu+2k4qMGP0ekeGZ3sLBwi
JzXPHKXPVpFEIV7NLvZ6W/gh87ovndhXeutBKG+Y0Q5anuykbu+ber5p0viY03oLO+Z7c+FDwPvr
8aIpsVdsrIRKBiEMelQhfk8PfV0+DSOnrjRVsbxk5NU6n5lNwTgZTxSRj1WpwijipKiMO8Mkh6L6
S0bOKe0GL6LSDj18nxAykhUOGWrokwfTz/QHKIhkQOwA8fjukN1WanSUs37kjHOfNNrecfJd337m
SI9kn98pqXhgo7uPKUf3fezLlLeiK3ZB47WZJBWO5CG7OmbptJeJerI+kmo4qTy2kLVwkOhCaCgF
dnTHIVt1RzZL0ya6A8iyCno/CW+p7b831fA8t+O6xcRXNMO2AzlnNGBGCbIltgMddQ/8EXxbEqJ8
e1SmbjVwou+6Ztsbsa+35aZt4dljEzVgniYT5/Zk6B6bWtabZqjl4e8f6hRatKOmT71WVhtMhw3p
rRH9xuX//v5pFOUjhfz/67d//sbZX/n5z0zF/D//4KSrA3qyf/3852///feu/PbPP2gDVgA8ae0p
kPVHN0wHYMv8398/nP2aDGI8Yz9/u24pOmhJTcD6v/6eOQ9U6f7++f/575z9EVOfSRVmf3b26/+4
3Nk/9d9X+vmLP/8OUY7qfkKg+Pcv/fy///5z1MHbMmyR0GSsdlZ0U5niVRtER4aq0t7oXf3QGHjN
K7mAv4P2x6T0zzpk7CvyhUudswW7A5gQcTf65l9bOaYaVcCF6MoOwto7BPiFKVQpRVxRGVzqnEEk
XDiLYGoR+Z01n1WIGbrM2nIb1LmPAn9lqT3YquxLIoaNTcJT3NGznGv0fJGNuaFxeMkt+5qJ/0Lv
natjrHBMw+XjnKkdCvZBRQGPZavqMdmKLSe+qnK/qXV2k3TFUyeyleGQ06yS5fXnrt3vhkg4yDgW
EAbpeFtU90yEMMmmJ1iY3mg2Zn4n2q0OZJgFjmhpEiVCJgwvLbGZGZnYNemi8B7UlZY69FCWE3I/
yad5btlVcZzPzeS+I0xcZgUq2jxNVkEbXdFpLD3TM23RPz4vnMxfRwbhv+g3bB6V3Tj7RXIeOOYV
7daFnvUig2BUECCA9ehsUISzVWVwU8qtmNrjkscMr5j4KkHV/c8Pf+mz/3Yviy2QQGjdtH+Kzf/R
Mc0tt46CgVXISWvq8DCkUvOhpHdUNeGRPd4VrcPFywEDtNAOQ+M41xnM7PDq1EQzCVxrPWa3E0md
7gRBc7cwav98axeeoQuYW4dCYpqI9c9e4DrO5kkngBq3EEv3TKwogAABjFyYD3++0oUBQfQrQgwX
5AbWk7MrjQCiVcmLsR1jwAg5pX+9dZ7/s2ucdZZDfYTI5SKYSHDGZVSEsZj5f77E8jHPxgK3gSCD
aE4dEdLZFIDhiyW6V4pt66qgU+PvvTR3kTqpV174i18MbfLFpWQBcjh7XD3NkVG1uE5hz699nrwj
KjotfD9AIv/WLf19qbOnZpthXwmJ/EFmjrKa094bHIjYefj/nxJ4ZH9fZxn3/3iNFALTRrvillQo
2KptPCh5dE3SeHGUCRhwBgwbAg/PHls3WbXlBotkxiZbJNB3eDP/nW8GV5+LhsFm8jlTTUpncmjT
cxvVMFNQmrygIAlr+mBXf0VwdGG5QbSNXwiwpeCWzuZQtXcLMtYQypRz9hlNvTdj4DajI5TO3Lae
Kgj1s3vNtHFx4NnImQ10KtpvsmatDjKL8VDAIJJP1UzDbzFnGRm5jf0Vb9KlS2HJMuCV8Dztc6Lx
lOlAeFKLgTe7J1fhtBhqKByhOyWldUXjc0G85S4KPqCLNuAf+/y9HdpMuKVabIcMAr12XDnhoz2H
92l4Rd50aYIw0ZmBcl+8sL8J1YgHs0LRL/q8/AZg+ceCgs7t+Iq/6tJlcDcBv8Xlynd1Njaol+dO
SHF+a9jQFctxXdXh2gLI/+fp7pLKHRoEFi5VsPnCVPvrS1sVI5NdwXWaZrHgUGPiWlbwVGbDCWcI
iLDsGKrxJqCOZjUVNRHrB2e33jS2epfvnArDumYfB9ET4HMtT/ynf+F8Nl5i6H6qIYH+nk0pc9PO
TpAxWDvKizOsxVD6CmRNW4qNQv0GwSKIR4HGxKLoDUateUtpFCuJoEOLlCRbp62zMqt8NevuNi2l
h9Dw0JHWNxrhoeDAp9jprqZxvJS9HCLArjze5Wv60w2c7WGaqBFOs+Ctwh6rChtbulekGOrfCTdf
VQblJrP2Tb2+suwvz+W3yxItZ0AFZRSd79sVPe+ssuLNMyLicGbqLuA1FNqOY/lpo87+811eGqtE
ov/ramcLTD4Bd5IJVzM7nVcbO21nr3j+f77K5XsyKPCxScYAfTZSiyhtG2fkUY5iWi30qFGNtqF5
A9dhXVr2v7EKAOT419XO5pMeXUgiS64mxOdEw882pq1QXiP9yl1dfnY4ePTFOgpm5tf3L+ipbOeS
0oKjTL5SPKhuCZuh+rfu5u+rnL1HWT+rjW3pBdqzNxyQK3PqAW0KckD+w9s5G+8Su38/GVyoRzHs
5B+Z/iaqa0FGF0cCBjcy7oSKt/PsrMSi7fTM8cuGptkqw6dhQbVR6BJpIzoi98qEf2kVQ3j2v1c7
ZzFhHom7ZuBqodn4Y+gi/YG96uiMcufK13T5xtgP4OpBQno+GKxKlYZqEdPcGW9dBGPjS/S6vEu5
c826eHHYLTuP/7nS2YCAjumoPb2+7WTrXjwcnLL7L+bOY7lxLc3Wr9JRc1TAm4hbPSAIUqQkyqfM
BCGTAjaADbthn74/qKr7nsw8XdnVd3IHJ08aiiTcNv+/1re2iPZ+czx/euoAiLKeZlIGwPLjzd2V
lojLnrtBVTfr/AILJbKab2kn/1cfZGOxMPjlFxd0Qnhl6XrM/kUybuvKp6RDiy5lNSV/swX59RLB
djaoEay2T5rV64n9wyK3y9jQQXco9zFxjSuTu4MtrrBKxtvWK//lBSIfBn2M9Alimn8xDQ1mnRq9
ycC6fhiqiW9DUe9TIz1pebqX1gXhZSXA4n8+zv56a/ChFH1csi9MUBY/jUj5EhQYovDfElcf6d4j
tN4TGTO/mTP+pOTDxzjMTq7OGpit1o8nMjDQAXqSS+aRjKQiWSGzAUAtXvQLuv5xcJhYYuR0Gryi
+43u/k+PkDIBoAjyVH6BRDQwxZyk4TFT2ooHxTuPW0+OU/S/OJEuH4I508fI8dNYONqVliS04fdJ
jMaG5sdCP0CDrvzPP+ZPz6QDiiSwKBxBUP3pTOa5GQfxUDDZmwo9Bw0fDYv7clu1l6W114d0u1A3
8z71x6r51w/RwDnDUIVlB3fuTx+dmVWRp9ksWQyDFq+0C640YOPyN0Ow+esyCh05zVEbUCyewp+3
ffpia8RF+nLfJFJHLmOT/lTTvpuqK02nG4356dJelvoMB8cAloiKmC26FGUDEmEzM1F94iNXYnkX
Fh793L+yAvVYdJyXzv6dhenXUY8vy8ozQGgJpfFnC1NSDoVQgS335Hvd2je2U28p3V6bsfjNnmc9
uz+u8layh2XS07VXy85Pwys9vsIqPEuCpEbI7TscsNCc38zov25SDYeUe/6zQS2wnPzxOVV+hqBf
LXJvBjNPKRGuDh38F6mjXZybyKShX9rl2z+/p9c3/enIfvjQn46McgvCMuQW7MEB5sM+sJwRrSDt
e7YhQSO2bdU9//OP/JOBHU8hzyr3MzT9n4kpqLt0c3AHPrJuQ+JC9rGz7NOSNpugAbt0vxv/frVp
fOUaQSSDz0LV5Kfl7Bx06djqUu7HRW46w9uhNNjo4L5JHY8wrYYe+QzzfNbPHqDp3+37/uxoSVX6
r083f7yqvVvnC3VHKOnWGNYCRfYwRYLmfYKwPpfu38eJfyk55/8tTvF/EK/z/2FwzlqG+O+Dc6KC
tMVieP2o2j+m56w/9H/Tc4jHoaZKYgUGf2ON7PxHek6g/xU7FxgovOnr4uCP8Tn2X1fKN/9gMB3w
KyPUP/IVDeuv3HYW5tkvbzu0gn8hXhES5y9DENE9jA82bwqN5ZcJwLOXabYW19llQ3yv7OKtSoFl
do8Y0k9g9EU4Oy0ba888qSk+DLF9kgO8mFh4RohwewO3R4alRCDQ4APSJyvCKxDs0W6ERUqHo9ea
DipvTS5AmuxKl7WQ16LeSce8DwuSv5EKZP2qpDqOrqdFmTA1dBAo4yuaSNm0yQvnwzGID9cD74TO
UoQ14VSaHz+X7seCxYKMqg4B8+Ddr4dgVcb7KhQWgvjzRIRDlR99o+EFeBLpt3iHJEW+t5TWJ/wm
xNy9kb59/ZvZJA8T+VmAtK1NFXuCJnW+69EGIoLuN14/ZtsicyPZLQOsmSkIk5J3ympjO1RIf4vg
3p8Al2SWXHaq5TuO/dF089f1a02KNJsc+gwhh/fFAJ3KNZtwSucDjOV7k0DCzMBI4ek1PeWk/uiX
9IV4hiBc+g6pfSKJpeswgCRjlKXIqdDQvaWIiZKFmk0XGN1Ga+ckbOSLi85n03rpm6wVR21lV2Yz
3EtOfqt3TVg5yzuA0osa9S6IDxQeym7vmzp5dEcpNm0BWKeUGYHa9ufX3zSBeNeq52YAPVZZ+lPD
vSKT4TZZzOPcYBLrCT5qNdaXoOVP81BiEktPTo/SAHeHHaoMaECrFAp2d96Mcb5zU/1JBrI4swMQ
ZSV5GpRS0t7YOavPoMPK1QQu9Jw2/phJWki6Mo90Pb72qndu4GXTSvueksiTIZuDWUi1ybLxoc1H
P2yz58Zvp1BCnwXZNL55DIYj4v3NuCabmTKGX0MJbA6m26RA3bZTJnHOPuduo41ILeczo/GRo1nj
wdLM6ZDHxaEc8uU89ioG9lqQZNCAcpzzVp5QEApMS/Z1u5ybomWhqxnkqWnJ7WiTDukszHZVdwxm
HatMV78V630Pud4iOdL2dxXkkY2X3yJj8lByIlIKQG0sDj3gpge6lBIVGtqJxzOWkF3oJDuR1Z96
ZhBwWCWAgD37GYXhDPLSeC4MY8WDA8DMCooPNbXu66qz7vS5PLRs6jd1tmTo6YxrR5+u1Zyy3KCo
GPZtcIGmyg3TLkGcA3aEQvCN07FGkDyioTs+sgF4nIiT2ZIbepPVH5kmpqtUi4jFMPX0gw1dua3s
5aDAQEypj7Kojw/CRfiq5fJg2PHtNAfv0itI2IB3aokgLL2YKy7rA4x/7H4tYROoi/Uiqw61gm6T
EuwQP+skx3umn965xjhfdrVNAXNM6guue4sCzdH2XQKSsQsm/BeEYQ1LI8/LwToIUdnHOBbpZeuI
LVedZJKyyEM5TPclI9FU608GcI8zdoJlGA/yYxQjdMyuIusHp1yaBMnDqJxN26f2VtoeedVA9owY
rTMktAUn4dCdfeEuLSdHC0gkUppVz2qY0TshS53cYjzKhrshd8N2vSCOML27Uq9xmHnOeZ1Y064Z
7lyoT1tiVR67PH7xLLic2ZWwClZIGoOuIn5j4y3Vc5lfBtn0MjvFczAnybYh7FlM6K8IIRiRrG7H
aSkIBio3/hjfE9u8w5NHaXWHwL3dzA9WA4yqsIc3kVQD8kUGMT9LjF3Qp0Qq1Ad6t+kGlS1GlGZi
yy3AbAY1Ahy/vaUHIUNrQKClpWTX+BlSQQvV/6gtfkSKKxEsU3NTQj7YUkbeELP4oQ+s0EujuVc+
sfV2KriVCUK34/KBpegYGr668cV1ojsKiREF4MqSw6FPvg+uKDdxsbPnIhoc69SZIMelaX9qHfBg
QyIlHnvBcnI51J2F+IkQVhtpaGIo1JYe4S+pGV+4AiEPiq3nrnReOuWUmN4nXIF1X2xVZazCUXFT
Oynx1GR/hnUw9Gd1oVeIHWV6LWb2XvqM72hOe25OZqid9r2SWElfc76OZubkmAYBN5EPTYGAMoaF
oAobQJPbvuAeTTZCTt9IQ0qO41zsjWp9ndnj5XON69QRgMfN3sYBT2IpKWhWZh3HBuXd4vqf3kCk
vV345dGRbhmm/lDvHe4iXb+aCRFumvKduPTRNJuNptgs+ajYgRrEEQnkGCbUcrIXH15bUHUn0nRX
fVh+5bRksLI86XfYdi6IQ43JfYchU88ItEZcZ9LjiCpoFB+1eatGEsGdNF+lnNkhGfP5ruqCp2wi
WAdebbrvcTbksLJul3mMw2xoqhDKdnWbJyjbEGuh+JPMhurEHuDBNZpkkxbajoBfC/pyRua60lgM
OB0xwLL4Bn0sIljSY0Lb+G1zZwvAc0L3ENl7VEdwRL7Q5yvPWr39bJO6OrhM6o4kWahb2NP0PVFQ
Q5CeNf6U7XM/Guhjo8JtntusOw/acIj1O6fWdhowleNoo9bSGOT63t8PDhOl64qL+9YVp67Kr2eZ
XeoiIalGps/4tppoMREvjIZx7FNx6GrtxhR4rzX3o9ZVHn4tErAza9PSh1M9ClJFjXwTwNraiPsh
srPK2eJaS04lFmqlj5LtHXPRBDXMwMUaG0fDaK70rtrO2tZOr+fSv8qN9uRIxcrFEUMUTxYiyBlr
ceBcKB7k7dQnByrAF05skAfVpi95Oi7h0OyGTARn5EXs6JREc5WikE+pp5lgSDwMSTa6q/eJOuie
4Cq9Pg2yvjXdpmY6dnGpZOpQYQmoVkR+u+tlp+2EwA4Z43Ubh+Q8cYfH3IYo0RrB09JaqJZu265h
Ep7EFg/AZRkjWEnGbqTdGgQPTs4ibmAq9glM8kayC4bhvDFnLTTQqrVr5pNDgJdVqUMd40zUiOTa
eZrZbAezGkOvw0NAlhl2QflsqindFEpDkFnD+dMhTZzNfZPTSKCgO4sdwiPvs9TP3I5ErGDsmuvR
jeHysmzcijwh/2+Aky9R2V44KBL7+MHXxulcohb2QNSNWToSDryamqyd2fsfWcZlSnpGFec01fN9
UtoBrDXnXAz6J3lFPgFUuFJLArDjMnWu5GSc+mw58KDd9nX8mVXDoyar52XKN13m3E7j2G6ygfQO
UZikaRhnhI9bWzLbDsDwvvskIOF263Y9HjJK+jaMHzTkxD8iw8Txp/IM2bU935pgqCiSaxvB5DSC
rAv8gZHdEiOpQEOUq+a88sTjWKySuY4so7j2b9uK1J2W40fWaNvjNtGsF5tEo1a/b4PhLDbHD8Nn
ue7HFUFgI94g3bjzZucaweB9Ju39YLqovAXXIC0wPSeGPBvthwRLdmhJDDeGRFlObFY4ZmCJMDJz
Q7RWNA/BrlbLZZ6Y34P821CdV5O3rZGpUd/izs9tPwps3jD2xpBU9HSbyAqZqomdTOsoWbrNN1mg
2uXVlIP9x/6q7sWzp62RU4VP2lT2ZuM9HWPvLChOOJWuyBsVh/TFcdsT/OSrXnqngWLyIfNBU/kF
XolqU2gABrukt88wwhf0oT69WN22OvF5NUurqotJoWpSib5bv/R6dzhNBkiZhKn6aKgGN6YxXBjp
0LP2bi4IbMwBMrivRpHKSy7mFg/TzSDH9j62kL7rDoOr49ZPwXXptfEx8b31xplm3kLbD233re5S
93Ky0JLGbqXjsXjuki7eWvagMY6jmdWG9txN+xvksTvNWG1dXGOw0qywauEdity/j212AZTxgrBj
3xF0rKp4xjI4ipdjPO6GgipEIM/lzH6OBy0L7dF6rOTeW/cK5iiy0LfmdzvBuhszxDgpuyw/mViz
J/qbkaRcNsnDAJKBpcbob3N4kkyNONli4iqkpw2h1Kx7ctH8ve+72ziZ9FAqGUQ8NA8wGegsVupk
x9AkkMgBMbeG0F4Xf9zw3dZWHvPg6O3aNScZvY4WCfeoF2m6hRn+VsUmoWnucEX6KSFyNpZAbSAS
xobC2MIp5DQxunLg2eqwtVOWTjrKpTzAGGsA7Qt1JNysUr/7p47lkJbYK2TzdUq/fb1WTrzu60wM
jcLwVxIoLt6WuH0eq/EcCy+hb2zr3Jop3IsRiLM9/PqZocCSuL5Wug5Zc7NkbmvcTZ3k00nHGiNI
vz02o/Nel7cFKqGb1oiPTm5ZcPZC5Q+EwGmwcgylkdRB+yVyjfzNETaOknnoo3TojJ0a7fm8VwDg
1y1B3CTqtuftB322oli3cwTe2nUx2TIqarTCWn/ZytwMuy4vuHjLg136/s0o7QsZcBF0kx620l5t
TQ5XqwrUdJT1gNWcSOYak1cxX/alioCR8laqNLY9K1s90d7ZLzQ4Pou3r/1m73uHZd1UBebnf513
DKffxhR8rTIwqipdP8BXBQ3Qtypq8WBuvCC9q4Ec1Jihj93cXNRlmbMP3fdpP51m5yh00rGzvroF
uooUvr0kfyctVXDhFO2lNbJ1z0rJdieO3dCezQrDjXloe56T2Ygx/DStu11Zitt5tOZTBfmK/Fg3
3y9ukpwlMTz8SfGUJE/urMdHz71wlhi2dDUPpDEux2lhwMQddQgEJyeZbxCs9oSNley+LNs9FG3W
b7A1RWmB2KubeHrT24KSBSCSe8gwl5XZfYzZh6FGN6rX0slgmlegvl4q8lrwc9XddvYuUoWBomLr
zrxN3IXOrdO5fIV41GXYuEAmlmSXaQrYBBLWgVMtEx719Tz7eo8fv0GI0HEttmk85RdJbvNKL6r8
FEKLf2/FPBVJqt0X7D4ou5yWksqDPVIHbRO+E9I/fsE3aOJ0DNW3sn+NDUzHQdpfExpAipyWWcxV
8b3TrzP3OkJkBn8yzQDgg7PjnPWbtWiRCfcEzKGNp8uvxwHJLUiCrnhbBZcm3IGNaLKDKBma+qnm
S80cBksgS+oA0ziu9Vz7vFam7rs22DAJGiQeE9UTX0JrLPz0PZ2qQ7/atDzDfNSzvtuOtn2aF4TM
KUAeWR6KOXssWLisN+d6X+omR6oSdZ3lZ2VS7tYBUcuWUwJwC2LIskOTg+mbXaCTUDtyBipL61vF
ibrUJM+YTsqjzgLn718nXly2IeuoRHmnHjTCWVkkMcJSsKAXhNJsW0CNDHsHdKrHLiyzqQ7V64DQ
LqGGWYV8OwI8e4ZsuApvs6cx53T45hv23CVSiyr1ie1LGAvr+Ql/v/d1bjSLoc60nxoIsKFeMOZ+
XQ57/c4lXJreem18vtZ6ISBC3RujBtctiZrKICzIKKzNAHNNed7TV8ksk7zd1/md14rZMkIIy2yC
hFR/mpzpNluzhaU82jl8mOyRHLRXa2lvCjEVW4Tly1nhY1mtAqypzkhyxWhrBUMYqxU9xwWna90Q
Ldp84U3cxO7ULrsu0O4l4TtfA+TXwD0lDUuy4d31KAa1k47NZrde/q8pYHLp+ASJA3qYbwqDnRnM
765Zjp7ZGHkPswUoQovHfAXVIxfRsxhpX95sc7tMzhjOO+Zl6pLrYzKlxA1WLYislJKZ7W1d69Aw
1G4w6nXbdgru9Xh4revuIa+Zh/5QAL7+e4vj38peXleiVN3f/mKthfcfOh900ww0yDR29LWEu/77
H/rLbut1RKPZyJts7poZJ38vzz1gBDlICEJH3VK9rzApmzC5NOPp+ioaFnV8v34zrQQCmydP6yCw
Xls7KD58BejyOJXNdZOBr+YmFD13Za1FazkzqHWakzz5TmKfMsu8NX/Ha/2lgbQeETioVYbsOl7w
UwPJhs0TKNRDeLzckxwl63cqY454U56xr6b+yc1XBgGisn9+Kn9N1eGDEYigrUVTb8BF+vFUEr6K
40sMnMq22VXkKhbQ9NYysMq0SFPuyWZYXkeRVZ5orFN+3wOOXsQbwlA2/MGzxfJh1s9d0SHDUBtI
iN/tdXHT8zSnhH/6IHN6vjim6rd1zTA3TDK/lTZavzQUORAi710HsgRE2p/j460MPWI6C2c3mjx4
6zdfx78xn25wnrl+9lYP7RX3PIwbHl8vZwhrWHe4s6Cwx9LDZnSAPXQiJeTNw3yUVad1iM8ZgXuL
2u86yM3G++IwZ1b4B7yZH8Ak/veFEK1HhiTer7OAUZULJVktWq9lytrl65L9S22ie/hZlfw/PzRz
vnoU7xX8VZGk6t8vxTv9vepT/dNX/Xf9ph/eufv3r/dIvlfbV/X6wx9AIQk136CFn2+/d32h/rNT
sr7yf/qP//b9613u5/r73/7yzrys1ndLRFX+seNDu/EP9/b6/v/4udOr5OcIyv3o29fulx/5zy4R
TR3L9ujR6h7YTH9tBf2jS+QHf7VWxODa06R/DiTmL/9WVq1K//YXw/urDY8WBRDZU46nr4K6/+wS
mX8NfDqhtJ3+3l2y/5U20VdY8A9jmml4iNto2/usdBz9Jy0rNUDQZFSud3iu973KI5sOrgnXZJz2
3RQw0Qbw+UXEZEUZorqI4/Z8COIzW57j57xSenZT9/lVb4grIeZvqSTbBUf9AJ2l8SMgCA7lN9PP
rgn/iJJFPPbj8Oy09a1FTTMu+siX8UttLM92ALg5b9/gK9JGWqKlZ4Zn0W+U3wTeKnzhEfXVHYWl
m0CISMJXUen3dvqNLtr/ZUgkvIUxHqUS/Fpg5j+pr4TXjaYiihzWZgvwo/WKi2Vw6g11FZHo5kcS
k1jkjPYtC+HkcsnL8lp3mgwqSHfSMsMDnpSIOyc3UMkQ1p6W7beJ2shzpjvPbFKdkHc0wllTKTgZ
UE6zo8w9mUnL+awbV148FWetk3ib3G7aWyPfJVibj1ZKYqfxacl5wOplXBdZP9KYsMPZ6OwjRXjq
0nZ8bPN5OpUVBTz7iCE2TWvtELuDCJfOyvatwzcvh9KJqny0tmUAxJR+VVRnGGixXKXb2Y5tVLmQ
IZKhzM71FiKg6l3jVpJDT3qCFlw2sR5cWuWK2AMLwne56ArafVaigmOjW8sx7igStBSf+sVuTx4Q
gUOcJWQvexSyXPg3jNCJvFqM5TUVnX9hunMdEbmX75N8MK6GYflwJu3FcmPjtZrVU/IUlJRntOZC
Y1v4m3noC7j4w+1PjxaBEwhxtCCm/bMHp2MgpX82xTvmkTqc8pcqpb0PyMNjv8BydTLkdq6aKezM
CjYktZ48ky8BdVJVjPVtUBETVpJntOhjch6U2p0svIeu6LvrtGORoFTpbUg+/T6svyHqTJ0MunCz
2ZHDNOp2ZMig2XgJvUQiqm5FnGj7fg4IfTRVVKcp3KvF1Uh3ZqHZYYlGIZ3vbciVNAjog7lsmjZ/
GL3+ZJHzJ7JuxDwscxgW1v/9LOVN/cYc9ECkey1LeDrHpNvSC032moPh2YeVPwUi2A/BrC5ERxnL
DOx3UijEqdmMO/pdxb7qwf6wPt7m9Vxv1OSklPzN7tFOlXHR28Yplu1DqxkwVaWEhOC/++uuzWm5
k9223v7mgFiZ/bpuY32zgvjp1xNH+tMYB7MYRV2bWDQ3AbRY+Z3KU7kXorlyuQ33i2cO58ZS4Tb9
+q1cKtqA3jRFk4jtc5n5xTGtiXGj1XnUpomQOifD6Q81L8oQwIMtmQ8uXhePUHpdjVRkZ4u4dd2L
RBXc2JpZnRWJftanc7V1yivPTO5GSG/U3OoOD8Fwm8WfiZ7RfCiKe30Z9oGhDuTaZVFNxbzs9FtF
m7EyH0xr3pUY345Z8RDPDcxQQ7ibZYLPUoseQU5GozQpFsBqZN1lGR5YcsmSxX/TXe+uhgQW1lPl
Yl6f7tK1syooamgivh8oe9NxUUb3RK13m/ZE7omYcaK4zzzvkv64iOJseui+L44GZpp0Kxa69N6U
RWMa/lMmx/JMjG+W3YR5mbBbgMKZLvYS1kP6lvh0EjqPlLaAG2XSh7e0gyuwFher0rnpxi6H+aKu
+zS+9IVtnPlKxPT527UH+6rjcJ8GQR3XKvDhSxLt3Joo1YlqYSbr7BoXxpxNT43ozbeYHuYGMN5b
22SfQ+W9unEQpToLw2a5qpWEVgHCYqYvfZV3zZXd6K+xHm/LiraENGfBfjox1/grEVq5f2E5lYXr
W+mhbk3sEgFZUil9qTNiHiePTqsWuDutNgWVrjfHVuVB+ovagG2gd78xsxVDQgsrsltxB3EU7gNE
nHFpG9am+OH1WpmbDH5LNGSJf9HoxKn7aQHcLU1Ccxkk3ZRiPM/N9txe9FfVpXeQuNpjXhoW4QGJ
2g2Tfkl58EZPDIc+k3mMQfEMJhmSMb2DydSeusG4pfCuaPHbW9U5e5sa0e3sUjuI9SuZ3uhTR9aA
Kk9+Q/9Y0tWxFfzwtGiKw9xbl35+GEsngeCijwAiJlhqDnZtNj2VntDR9tWHEpTsfR3AZ0aiYe9Q
xqldzTtHICN3/eCTyLxo/LBS2ZZW4E2DPA+rYzLvMpE9ZKr4KC0Xj37iGIdYNZ+xTHbYbq2wPlRt
/OToowUn9Kmu64EOszi6JqA6q5RRF1v6Fq6Ds3GKt6EFRzvPWYKYWc1QsWZ20X7jhWUQE3FAOkpA
t5S4lWQn52APTOFtHrRda9FVXFTwCjLpBrvUeaxKsZPes5EX5UWt5shec6ListLPAMWQMFwxwaEX
XVL9BkTghE4VfCKR9sBsg0tnHSid4r0UECu7tsj4m4ztsACT1bVzJIwRr0dMRarJe29PPlRodTCZ
iuXGBoccuUF3bcr62tAKtpSOfTd4FZ2pSScBuOfSezN6GsSR3EDJTh/buwYw4PlcG9HQtMckP5OG
EudgTVwYbY29Yfr7EPgxkB4YT0OZu1gZSKFIskevbK+N0fRB3eB+yavc27Zpe+2OD0Alfeou80sb
kylceQ+1TK98bzilIG1Dr62fnbh4ncb0WDRBy1Ote7usozdMmaQt4aC1g9GfiUCj2o2UIgwc7VKL
7UNPIs9ezxNqS0ly6bES28W12FUNbaLeMZudh61zY03Jsx2TU2aJl8TUiHEc8kNj0RWtFv1BmZl2
ypV1bSM5AuunR7acQ9snrw3kwo0HiyF0PVldilmH21Am/bUd6PTGrPhYo6mJgjiWtDNrtTNZaW2G
0gc3aHVk0OeQN/zYpZGfXDZunG7LnmqSVtgvdHtdWz2aPV+9yfqP1FluHVNLQkicL8Y4AfTVQUE4
wA5Tz9ikIqMa5uiKsaEEJTQsrOFqczuXcRpNJCLi1j2a8yJohJEwMZVw0mqyogKtTHCAjuW2maPF
Fjda6n0olyiBRqoogI5A4CaYe0qKcUmvT9LQ6LjQYCuO6IHGKNYkSSNKv4yFi/5oaOkj1uW2V9ln
4Lf73KneC3xlIUwglpiLfpdP6lrrV3TFAlhIR+6Eo00nnSEjojpW+1VjFpaZR4JgnH7TR+cpJWxp
Y8zNuG917zUpQR5Uwdsy0eZINQOFr0zp/hRksIJNuy8mHsKAMzgaMUYd96OrzfOcoKUsQGhUQk1D
q8Kz2pLw3sbixrFHlkJLdqidhTxPw7rU8pcS/iXgZofory3wkRGr8caslrDBVBInFPdgyOJG+dT6
CTBUsR0MZGwLw+2iB8BoCDmU6rLQ3bd8HMwNi5HDQEEzNhloE6e2w3bMnR2LUSpxw3MroiFJzKOb
pjdJpcizSvfkmY2bvLceJvditHj4KhtzXUJ07E7V1pttFferqUauhhdvhQJXF4OjgX0txyssnUwI
9kQzrMx5asm8Mj9ETLSU7SQXrtm/tskcjV3y2YpzNLU0kbcdj2VIBAEZGrnbbCxFK6SDl9bM9YE9
0TTrD41HDRmD4B1FSgZFd/jIwArfDBm4Iom4bCSKdjD0B+g+hJ4Rkx2O1edUmOPGFyMTp9sz9so8
XOEmBPDKjUEGL+7C5ti4+YdTolLK5F03n1le8+Y1GUQccSxNdCW9hXRGz880z32MP4MFwMmsoK0u
PoW/QC8/da09zBVwHMVLI3eMN1qVXkxFDW7RdBBTVRnpe7k6tjxPqIaSW81C6kIep+u5rMvoSXZT
V9EF2ZOUyxzXtc7WytvLIHknre95UqaMkJnJsNUJeiunZksIwLiHuvLpltkr2/Aw5UEOHbr1Zo2M
p/FswpVBNFA3vu38bOt7fAVvficgvdaCSJWoLgbySKU7EixQodoZ7nJJGrc9x5eenj42bcmS7zHI
sHoyEVagPPXrvJpZQagzC5BLJBwatovJNGAS7+V4ebolCzHbJm7/KIz5m9cYdFgFUr5AHQ17hFws
9eHa6MVRn2OwUDpTJ44qcJSd+6J8/uQPWrvTxXJPourWBKu6ipAfJ02tXOjgXJlzGrXNUdNPetsG
rBQrgByMl30G9nfUcvZsthECmz4wDd267vI9y4XYZU1/NmrE0trt+WTSrPIVEfMtbpaIze2rJpBy
4Hy9b3JgXoTdHjonDo0eVFzd6g/6CDK0K/tHEpYZvgxjW2ueeTUXj33f8i2bfh9bya032nTk5olb
vbqlvcFGvr90Ud2FbsDiRgUklrCpOsR1eZaL+S3wnOugWRAdFrDNcb9cmh0R2QFNa7OkKVA2SbBh
64KuiKGl9ZlVGq0+Wy/Y5JdXbmV+EhV4MMikjUbZGmHcvqNy8s8yRe+7mqado2e3ZTzSj6dkKxBQ
hWjDQlNXBImQw9l6oW3M1s7P0dQZvoRMViaXyhb3i9S27mLe0u+/rlRn7TPb2o5136CYMElvAnOV
u+ZlI1DS6bX3zU2WiIcuH+JIA8IUMlms+6AS2KpxbpUp+44mZimmXvyk2y1dVoakofGYC+sNTRTQ
6yImGzovX2ovWpAkZHCWdw6uinDW3VdHL9FneTYUpQyKX4GMo9Lu41G7kNrwqI886v5U52HsTXe5
is9jcvhSgXzRaI7CKx60qvtgu/TQJKg2AVRFZYqIcN+08jFHqQHmjfENgpfymOzMxryuO5Pio10z
85CjZlh5ubXhJNL7UTTjpzez5sDlRIaAFO13aH90fBbhvQiT9YGx8+vm+9ARnp65zIejTLn4Of22
rr12Ou2zcI2XJc2OBsLFZCyf+gUDJPIVdv9oKo3mKbfzT39m693m3YVi3SQ6Jj8Vi+9Q/74VbPt4
2kd8AOmHTFAVuPiQrZ75t/AvkYT4ZfpUZt3RzlKbcyJ3uVLvxF4gYkTo6aJhC9pVadb3TejYyz6H
gNUjrlMBdh1n8F8tb77ISnFVSnVDjeuuyl4Sggfgas932Wwc7YEMAfHi9dbLEvR7N+g/3NRAnxY/
CZ8dDhIpCdyhwCoBU/W18MrvE4eI1PFqpuISSZ1FGwbwY9kg/4VSHfZD4myG/2DvvJojN9Is+osw
AY/Ea3lfrKJr6gXRdPAuYRLAr98DbkzEStpdxb7vC6M1Uk+zi0DmZ+49V2uSbRMgXKgz5yYqW4fB
PF2gOcMqdVp7iU3mOGJE37TotjdGBKkszQ+NwGsNwuqseyiTrFo+5HmzN6hVFpUw3rMikNtMvFCt
eSwTw+1YoYpSit/cBtP7kKJSSUcg+xEPJbfyUmvNyxhzP/RRBZ6E80TRAsPNXcmJXARRpjzfRrsk
a+4UR8iK2ogff190ECxbZCoMduyEjmoG3MJ/xt1dId3R2vib9u83zMyGcyuFkqrUMmUB4NkF2Cw7
WuZj+pBqCtBZk1BcJpvWo6lSefVcasPeMqkyTXN8ctD+rOpUfZfe8NLl0St996k35tASQ79bLNJa
1yxRFsZPqOYeB8vZihwedGmpQ8KGbjmVhHuJDnipMyI5lTXTr8TYphk1P6LJEc0A6QIdOmInCMVK
c9/z2CwwZZS/6jG9+XiK1itMvCiKIkI0wUKSWLQqdPX750PvPXlKEL2ATb0ShtmtHAE8TGbuR2y7
Lx1yALC3/MXozJA2EvYOLHwRmhyeMJYOpVttSjN7GUqZo3JyLqbbLnQ8jnQh8S1P+qeWkI6VzMy9
aG2gmWa8ljDSyoLaIa94C/LcBlfPPR9al7wbGGwg7mY0R5NH4hy8t6fJdR9Qo1wDEzqnx0vHboZ2
PNkEIwrOpi+ulWL/5hsvZRnd88n/aErbWI9Ru2tYA/OaXhliv6eaY4CBv3uiuYZ2vhf8CAh0PeZ5
qzadjwQ1ZB9r1ufWeEzHEoRrYLyXib2bEuJIXZ2OrfDjbOngtBYTxY0Ds25M01vx6LFRnQzF6NOe
t/rDYf7zWO+uyC69qyJ8l1G8q0IHC7BWLjOaPC2Mv3szKVYjoeOUJ93raLrZTpF7u6yLz0ZanDGV
LOGnxjufZjoXKb3cZ4hEkqMl3/dV0R84aU95Mr33WRkvuZYeS9ZAy8TNb/nUvnT1rEJB1obJ49H0
nHfDRpM2faQTBle/RYDgjfH3LKbtJpZX8VB+JGiATDU9JWood7nDdZHMwZfejnQhopnN5VDkF9xX
z2q0Lln+u7XgMfoi+q7DCPmNWJVRukfXxoabBoM0qNdoGn4FAzF5OVh4LbthKqDmafWNR8JNzlqq
aU+DcA+k/nEFCwdU61dpVt9Yl+lkOnVigv3GhZ8gI4eJ3hfAgYqgpWRrtwCteftK/mf4IyfTRgSp
eGaiRiKKToOv3knFolX1Y5uoW5Kbj9YQD6uuGcy16Wwa1353Y7T1UWmeopirtvaa2zgxWh1pWUSY
kiZhvZdFdVCNfpJ2/4LJ5SMQOsd+kR7i158/WsuGQzZWxGhY48FP1Fsqe+Sz1APDe18YvMgIUJKw
fwDN7ayCbnxpBXrUmhq3y/pfbTscxjFih902u6QZUVr2QECjcTeMmVxZPSd/lp+UJNyiU/ZSD70v
7NfZMrdS4uORJURjWlK3/ko8/U224t3qxdZuDA7NfmOO6pt5ebzomJYwIBF8XiE5fq2FhaBSUCXw
owN8yJHI9Df/bSxjqMsmIvdCMvYuSpepqOUsxh5lVSFKtgHN2+CVpxC85FSNJwugPxfZnEsRBQjK
w1spjRtkRMHMiCQhBsso2EYgghsXTdEY8+FhtQBSHEbnwEL5jBMhDTq18JROvGPjhosJhbqMY9aI
AtotLoJRWJvejsXKDI49KlFqjvEiWsvfJfr4EAwofVq5rkLjVcbVyQ2G33bV+itT2M+ZRUJUam6b
ohyXqGm3stPHpedf0frBQhtDZMZ/EK9FrpNuvhQDlZfhaRu/1PRdDSadPsOm0QBraXpsnOBCvsQN
T7BsQ2KostSnshoq6Fi2WBa28UD/Zh0mWRgnB8KEPgj71nkuZpfJO/peyeaB8NkXlRm0GpP3yHFo
bWRYdk9TYDykxvhbtEKcYgSg9xw6/TB8VxnipTyfRl7Kh8zO+KkEKfdAE0W73keK3g9G8lraNsYm
IpnQFxvJqSKyfBmkxbRiUtPtUHSA8hTW3GOR57nMOu1zKuZZQBkxjdOZmy8inaTzMNlqMDEQqTGC
SGurfqr1ul6JNtK3hajrp6ostJ0fVWvSe1C+WLX2m3sX1lyefGJYXhmdbe+9zJvZZ1TJQ3WWYZCc
shh5ah6QNNqL5FGsgoxtU+44/npgy8jYxHFOCVKkhVfllzAY1Fc69tsA9224SEcknqIddyoEYzzK
DoWeXxGATWxKorf6nQmDAC86xscozmZn6cg8k3zDZ2EygR2m2DpZuCLW0RX05fSpDOXT4qnpVvfG
uMv9rt5ZaaLdMg3vjNeY7mfAfaON//lfGtJRD8Z0h9ye75lTaT8ypJdY6FeOlvxDF9pOH+rg4MqR
EY1nhNuwRpIe6dlRDxTHeY3ZhQiK6gSm1z80zMoZtWRnY/7y86uoltqCHtCl5WN1F1YXJXQGr00Q
oao3OuIALMD0TX63yi6/pLnKrj9fPLvPack71OYNnFHN7NCPK+OO9lUemyb5xnVh3lNLe+tCh9CD
AcEMsXTNXsLbfcw5H89GZDz+/NPPl9GJrn4ffluKQfLEJ8l70gG97iyWbbo+s2DnL031iKIr3elK
NE/Ey/w2VQVX1tAQ0bVtigcsC25ZN0Y7L50fbf4ugeOUj8wgWVfpUQLT10zOYkQfPBZ+uMZNMC3Q
GnIu6AKlZDbyWxS+IZcekLcnSc0rKcFqjeyJtJEYKn8a3l1tW5qPskjVJU8VGGPg5UscNB57v0mu
UBYPaw2Sawhx/kETdEiTrt3LKamxDZr+JivL7JeXuJ9EX4wbW6PinBweo6ZGG4GjJA6m5l7jhzl6
0vyD3cuS3YVx5m7Ur4JxtqU306WPBsxz5pDsxIiWbvKsck2WgH8K8GUdDIbcXlqJoxMpf59CmXaY
n2+ZSGFNLOro0mFAEG19GhvGrxUM/wLN6UqUDKh5se8YntDji3xs1xlhScD+y2WrtcEBV/XS8BS4
+pKzOaoZRCNJf0AihxvD89a2EaUAvjtxISkFuNWvSoTuwQ1t59B5pEY18NVWlst5SVstdrIe9zWD
0SM7fYG4vXoyZGE9U3XgymqGizlp3pxTAPLXM7VL74zHBMLNTik4ajPzeep1sZuEPxFZbn9D68do
METxxsMNsO2nOX0gHErsBfU3WUYI9Eyv3zI8pcQj2mVr+fFJrwD6Dhi3yKZgNF+3lyANa6IdtHzl
hZmNAK7cVHVq3EPn4eeVq4ehO9cSZT9DNHflclMeOKX2xMYX65g1Boq/7E75TxZn3U1HL6oRN6qE
5LIiIgfNr7ejmMZdKWz/MKvKFxKm64Y4y+Q8sLocmWAeQ9kdBGj6N4ZZBz+mJ600BZe7gMseNJjG
mNv0F79sX4REGdMo+cVnTaqOKl9a153lVpP3gHkr21uCW78aMMIE+rufdW+TJ0tMiLhWDMgwSzYK
2qGRmDIcwQxclMwhg/mLiT72GNHOdCOhOr6Wa7sxTtLbz5fUyT8MbvBJLw6RZSU3v+IVMHiAy8qX
J+Uma+CQOjxql3trcMB+L+0a3VQfirdcTe2WAXoy+CYbfu2KLkytjdjD5aGsU5NAmQ+EiHaJZEsC
GtrbqqbCTaQneA/khbeCQ12V4mz6eruscBJSgHLkDsxcpspGWhdb3QNPBxrOvGaCZ7t09MmUXhtL
nRR6daQABvF4WpwdKhSkaiJzxRla0nfZuuoGcH/THm/xyDzXvigzj7/dq2s3xT5NNWNNu1YuByc8
1EERkKvRrwz6ry0Jk0+RPUlufyrNIAncda0I4DBNglHY19AvBqTq4s357oz6o2JotLEtZLF00u4B
9+gjotNY5uZdR/a2pc/fN5l2ZvFwTUsZIQgkM3jW1RppNG3KPQtcd+uXSbWENFUsNExHB5s/r8vY
gNo8bhvPzMuLHZubuvHje8llbI8Wr6BlnCyB0youMeD27BToHiy5Sd0KUQkKK6XV3cEi1Hbyh70X
Mt7xpMNJ1cRItAnknvB28d5JtlOduRkiKztXTfxHybyCmJ7EJJWmeQgcQmd0DTJ+otq7EaS3jnCK
Q8vjv1KJ8ZKNKgdxzQETeo/QT66yrbnWkxkPS5GdRNZqyGvSwFqGSTYLKP78ZF/X516jruLdVHnK
RKarDrnWbZMsPViuitaWzhq5j8cbkWcszPx10ng5pa63aHr9qGDYU+E2yFJL+jeL0XDtfGUmw2qS
vQ5mmEGpkfGJRvnF1XTMZWXP2M10rROxMax4bVXdhzz/IxvIApKR/9XI5MlOQv/Vl/qIG2xg6R2k
4ybrBrkLG7FUqu23E66Se50xKk5CUtLyvpCrmpCl3lby1FQ6bjXLWE42kQ9uN7hrF7cyZrJsZWRt
umvR6i4y7DCvaM41cMINrthAONcE/H1OWtMXvp1FzPStLNPgqcgG65hUyC+TkqmJnAhSse0wYyME
mU4f2eb58a9p2vWhJ0g0NdJjaBTfVYJ2Ia5cfeXUatN0ZD/x132dUsN+Ua19r3hSSEyYprODzdVl
obQxKt/cGuZsV7Yi5ouWGhhF44KhkcoKvJRiwN+ZB41NBFLc730MdguOWXVr2UG3Rs36bKiJNdO0
U5CP09lFxzuJ8WDLHMwjRxktaY9PoyV71G/X7eTBzepITIjr5j6jV1BpkxLOUqHEe+SR08jIkRpW
fOR++pVm4PSiWe7L67zPzdDZKn/o1+MQHEfcWMs+p1Hpk94mytBHm8t7Tbt7c3PEuoT/VXWvNhze
warrxnoVVAQxjpb/LAZ17f12K6XX7fD0BSswAtXCs/Rt2I71tYyCZKnRXBhy6LdWIoY1vlfSk1I7
hqLNrNro/N9V1K6RoVJOWYQyBRn76C4zFt5gfRosdB2mm7u0mrZEUHy4erGR2bDXp/JRuM1vsIJl
QEsUWbDyOGw6UiE9k5a6qbiCZpvsJuIUZi4Y5htio6gsqirb1OEQHnt03MuQ+oqXKMabF4qlLZvk
5kmCU4KeAskeins8cjLJqG93jEJ5BfWVSTSi7atXcO2Mee3Y2E6RdQ4SxjtM/98Uc+ldYlBuxVVY
8GHc3AFOf+VrYikq6cyZVWSYMwhoWYbUBsEag+VztKGccoPtlCj90NlSLlUXnrvZ2JiIdTUbHY3Z
8si+Zy1nE6Q92yEdfJH1bJCscUqK2TLJCPsPczZRRj92ytlY6cn60Z2tlp4z39ZwqrFgpngxHeqZ
RTTbM9Vs1AwZR3Jhh4sBDyfKykvuFaxDcqw/pAByIlf3wurKZdGxsBPY1e+5PuIzMqNtPBtFi8b/
RfTn+OjhIbVnM2kz20rnOhi3GV7TejadOmoZziZUPp2jVmJLlfhTp9momrk2GqIouY6zibWe7azW
bGxNZ4trgtfVm02vRBS7B3K/d2E3YbFWRE4XHwM+2QS/rM2geLbPEuRVsL/CUuvO5toRl20/221N
fLc1/ltv9uHOhtxwtuaanOPlbNbVZ9tuP290dYy8EY7e73Z291Y2Pl97dvyWs/dXzS5gYB3E0uAL
bkhXT9/KftyyN+nKNuCaYbs0zXbiaDYWt7PFuJzNxoA3up0zG5DL2Yos8CQ3szm5mW3K5WxYlrN1
WeJhTvAyO7OpmdFhcLLwORPPjHyHeTTDGxxr9J8pfhub1dpGxyWNZ5OQDOV9y9lA7enORRGQ0zEs
CJh8t+EX5xCG69l6bWN+W3nxg44nO+4ZRli4tMPZrm0x825mA3eOk5vJOqNyvN0NBU3SImBUY3Pz
Zvt3P8+u2tkS7uENDxhUkLHBEqo0KY4Tt7pHQb8r5eQwyGHE4c828zBkewBqei84/r3Zim7PpvRo
tqenNqHsQ4kE43mc7evC37SltjJwtXu420MUof1sd+9n4/u8/01rs13VGdYfEoLrEgUeXvk8JTxT
vlVBDebP6tFTWxXJA/jrgY9L3PbMMF9jva1Q+Twahj8g5XAwhGLQpzrwHuvZtJ+4y86gKDCGTh2C
vHsaBgJN/KF+cwbCZRKs6qpDFoljptnJuJ+2RNfiZWSXxJY12lk+U9eQ9ikzqug5aNsVUxVxxL4N
diSvPgWaSoZ5bbnj8/slBbZoCAX1jCowZmhBDb3AnzEG0Qw0mJBGMEDOMaHmyUFCPUAegY98BiFQ
1Mnl3LSeZMVD6hgAE+DfRY8TDAU3eNP0SJ1LstVmxELdo8zKDSKlav5Evd7zgLEZCVCeu/MkSuMW
K8PPQYSPWkxcVUyskwnTQc1wh8jL3uyeFdqMfTDgP4hi12abwm6Ha29/+np+UzMsIk3Fax28mhmG
XXvGSRhacBuJv2VVyKotiRDow57ARkE+MPaypQ2XIoVPwW4zWRcZYlA4KPsChkU5wyzi+QeSzYCL
dEZdaMJ462b4hQ0FI51xGNMMxqAY/NYhZVB97K0ZnYFfBjnb7J1DQovHxQexwa2xcsGHH1GVhR3i
Ns5PwQbVwtTj8rFSyrPiGPoFx86hnzEe5OsiWwjvlj4gQUmLYFHUxy60HuIqiYkxCJmXJPP6bs4Q
Y8LEBT9DQ3hA9onVDfuo6vf6DBZhojjFzb7p2Gs60qsvuKIkKxu3vxNblzJpD4g8irivOspAixLG
q7r3bMaZxA2KjBrAyQw6sdz2GbktU34YKB4sFOA7T1A1SSKyPnQGgBrt3ZrV2hmR5heBx9Q8cFXs
GbASQlrJaizhBewVy79nM4rFifRfpYsCKbFAdEgcOg3clmAGuOBitDYVAjckORBCkkszw156qC9u
QUUcTeahCPu7O9mEo4y/xgZqY+L9Gsvwo574eLzS+GaE9IfqDHPtjVl29B90xGhO6Zq/BqElK+Vl
NcorkzwEzfLOsd4cIFZA+wDvQ6xUx86yqC5pyj60cdMNwDrmIhYxCrTPJ8OenhtVDpSXOtNuIhur
tPlduYl+rT2Nl0QQWt2lLS3JFCDSqPJPUen+rZnVebyO6JkZBiHRDLa6pX10OuW56/kaoZk6gj2M
+kueuE9Pmfcqc5lq2OXMdSnH00ChRdgRl0Wik27cJpM6R6l27WXg7Eei4eqszxlzInU2DKOd45sY
oE+tPIdEvfK93zj+rV1MSMej4wPmyCSTUA1dqWWjpot1jc+oqThvh+RayfarNOq31DIu8ALDs04O
tl7RVWiN/WGAVcePJWms3ywzGJ7YoAf0V1tRxPBOZ3sUTkO8Ro0xrH0Wk4dC6daKK/6RFicmbML8
1bgK6k1fowaKU+86+eldOmV9zeJDx2KMREe3XEfBHKKok4ImqxZWlJy2pfJfyX01TpVZTThcBrpN
tEiT3hJXZIt6VRj5IWmt9zhiRxZq0oZ6w/Ck78pjXJGuaY3+L0z60wYJ9mNshuZmwi+1YZWrhDhU
dLyO6MdX1FzLCB7D/678/Ts/27YM+JyIfgFom3i2/mwygpbtYm5LqMNKPIfpcCSBONwHSkzrFC1k
7o/WbrLm0kBj9dIN+hbfzm7IaDLDBOCEmXAzjf74i2m/cTJYhPp6ByymRvD9863+v7nmn8w1c4zL
/wxhu8Qfv+XvsPv9J3fN/Hv+7a4x/4V3DPMMqFwdKZqLm+Pf7hrvX67wUH3PZj0BhA1v27/dNc6/
wJtiobFNS5j4bngw/u2u0f+FVhG2tIMBBOuP7fxf3DU/iRR/sheg0WJzj/Ccb8CE6fvnJ9DLdOTx
Wc1RV7lbu+L98+V6CDykK+ioYprT/B2G8SpCyNen9YNhDCclqNd1IdZBpN5ir9j3k3NgaHnMmG/Q
kOGx7/KnoGv+Qfn/N+MLYlyd/b3NhAgZ1l/RmASmVw6cEblRHoUEWoekSrdW8VDb4VXVyIanB8z8
u//y8/xv7AbG7DD88yfEzw7nhenaBOuwt/3zJ5Ti8RsVcIWN6XdrzShXGbK50jqF/cgr6zLO79Zm
8weIl1XFyKI7w9V8FHvXYi9KLHCru5Bw3OKf0oaMv1FN52eKB0qfA0BwYf3l++pl48ix4/tyjWAz
duE6D7UL+XEQSBCjg4+hwddQwCth/4MD6eeh+OtHYsL2dbGM4U75q6XQqUqZFGIkDAxVLjLVvc4d
j4vn2gmdeX4QkVvZ5euxCtZuOWaLGsU0s5pk6ww5w0sVfYkRfjjwVTSTzU3QoydK3Y1hfCSq+a1E
w989925zTvwBWUD8kDN5o4U1nxi4LyS5Vxr9Y+HqS79hlKgbR9fkCZ6zYvNu7WA00P3n2ED0JKKl
29GssZnsJ+9ZjA6Z6OBGemNRuIjrwbdiDdliFt5WGqaW0nnmt98rgTqzPjYwuJZOCQOwqfZjZGRE
yqpdPQBPoLBYoKA4cfddjbC788292C1hl2ZAPztOZHuOH2FjspqsasQFJAOKnrYTJjNMlX+IezDc
vz0M0N9N3cfAxys8++7+/JAmJtjpjLt107v3Md1n0coI77I/Ioo34q0mV15AAtQ6M5FOLHwCC56j
aDm+uCkAgbXVHpDuhC3eX4BdxoRo4Qk2U8ma/rckXvgVhqnHsho+OuGKxhrvKtaYpASQsfLtq39I
o12G4gBj7rTNEmtpU3n1tIFhXa+TIlub1WbIf4FvjGMUvGotq4U7Xg08ckRKx/gI4sc0Pmfmsneu
ev7RdKu2X7YkQiNDURtiMRtzkxV7ApsjucEla3v7wD/47WYsTmayHvVNBosUjg8e7HzrwnFRK9Yx
UfnQif3AECDdaPpNQm+M9l15LQpkt1vcfIFck7cX1Bx8BAFvsIi70KjEUxUfMhIq5EGvdKJujzKD
CogG/FD1q4S1hpjD2tdevBv4+1Qh4cHHRC214G54WxTCA5q9BvDHto6vPHRxdTHRBft3Of2ilR+i
xzDeT3xKZKfGIJtwksBYPg2ludQQMPVUksybDAXNf5P2lxECS7+xbIYsy+YzIoT1n9IKOM3+esbN
j49PUclAgStKn//9f/GNDyGEjzIT6UZ3jqn/6qlHH/WwmIC6ZYvY0hYufMiUOMd0PDO1wfxlLmOT
yWPY3JktXCcz3fY1GkSYvhPaq9qGu9A+u5RP2vBYaP1qqM0NZSiymXXb9EtDvULWXmbuV92TXGqx
N+0eCBUCCIniBd/J2Fi7km4dTf4C//za4nkdsi8dedZIaqWffXk0kDlt60SCYmBQ9qntSBcGyhqD
IJKsjZayN9jm8skJHrKRcNedhhCjCG9J+46KU9cvZnEb8kfNe/CzzSB2bGOBblbhuiO5hLHIwLiC
UUp2ZQLDHHAV6Ut7VquOsEsKc6NQl1r+g+Vf+uBBwORzdlg/p/pZbx/t8dVOrzJIlw56Zs95teKP
FpPegNxWeRXCzQnlFGA4dpaxs4u0ZuvIXwPS+Cr4pxg+62+YVYa/vjCpMbHMUTj85Y6PYalFjpfn
m1qbfg95I9deZWL9KiwD9wHWRRCk5FTHxMdWuQ4STHargZRqU8/jtTGOJzMqb3o7nP3Of4eeWNPP
qe/AMTvSQbuD0wQfxL+fHLOEfUwuLOaGDxX3Yp3ZU7JtowYxqLWzFZqVIhnDbVcY75rQVnC+on+A
WlMk/fW+pqay4IE41Ecw2u2/ZnAlHM12HPvxBs1wzQUBxqvTgPRIDK2rxiaWKew+gW3gau91etwB
P0cfdOgHXAY+bnXohwSpeMnRXznwD1JYa7X9rkXGWW/UyQ+890FlcunlEyyguiXouEORNec2h96D
ZitvQZHEuEDb+4nbLXxr2lZxaQD/8NdNStqp+VaEtrd13LJdp8WFpJWcN0rD8pLQnmT5rk6MtVM3
J/eSEdiII5bVTRZqqD3KHePUp6mJ4pVw6nVfTRpj24RG2YZmwxuF1ifbGAwAGCJyZusByrUwz08R
UJt1lstLgrAVR9+TnqdrUlEDOtZ5soLipqj5T9qCPrFgk8bqUIGdq59jIY/lxObTc3k0NUcGK8K1
tIu0dynkrPfSHLuV1lRilWeVv/BZhz3O9ExT082DqHLMC76WHX/ohyI2nKcxHvieOq04euZ77gL7
MnWR3DHvrspRRiciaaCPxOYD2T3mAyEAz27oprsa0ckpK/p+7eVzDi8Kn1WbIM4hwJrr2kbImmgO
H6uj9q2uuQcOoQ1dvLglWE4eFLqrzrBOxaTQ/s9c4cyd2Kkj2l5Xln4NLdyKOW8Hg/fm1cohlQxW
d2mVVbFyLlvyoOp2aUatv63raFukSXqNTP05tDLjPRgb58RPaBF6YQfIZFcalkQ4Dh3jZ0X486uh
M4GnxSo6EUJEXdLGX8WQdButZBcMZm3cZ0E3+9Ac0oHZ8pwSeFU8R7Apkw77dhXLTRQiSfJMVZ/q
wHhhaRhsANNwYZTR71GM1hnhWsE0IhrXreOSZi2wOwof/KifP0vfE6xyVEJ+t8y3hfQ/g7qH4iFL
vI7ppqkSf2vALHRTNMM5fXtO7u3BaB4p4hhcmpJ33EJyPESH0G0aflwZt6/zPmU2emqCea02erb1
cVxFBoVeMRZ3pycxDtkTGi9P+ltLMegqnXDvFM6w/JlM5H55g0DiL9rMv1hOCDdXb9chg8oFIkQo
nXiItlpcsGOllOyjYgXHrsPsgxliCG72gNfH5B6AXfUKP21f6KgWAWu+KEydoCbmPHgyq3utPUY0
ySrj/kQYtUxSJOzRyMghcK5a6VXLImzQCE2wS7sS8biWfHmiA3AeJMwRlLVJqq+aYPJFYqEqMlO5
i42YxOnM+B713tgmfXfq8rmsyIZpjWLWgHmr5CEuHXnIBvPBzMhaHrEpHI15z+Q0Fu+GgKo3VWl4
HcjChDFYcpuZDpW8nr9Lfk5HHwHlIUv7BpWclj8SmqnKrr34PccPK09eSZs8QzcePwc7Sff5wHSN
Y+FQsl9Ny8mAzOdrS330bkGpveQQ1xYW6xGcRPayT7g8C5ZM2yDo7wCyPPzeq9qj7HEZLFjxPmTJ
sw0YRGzCjisjV9EussxkkwUkl8RjApcPd99CyhRtHAAf2aFOL3MEBnlYvwpHCw5opY+c18YaQPks
MM9XRZhxbVpPCQ4cpuSvfapTGYfnpPyy08hZm0HwJnP8bqWyj6wtO9S6Sw3719KV1guoQGf2v0Zb
3tJx46RdsmWlncapu0VDYfFmATJqp2yAlcuwPgzSep0NHJKqgUToSCrApCJWgTXT1FaHGuLAxiR2
PNGgCVRtRTpkoMg55BHIU5zVeBikMJLNUFU4T+kpVknNUAC7FvGpI3YRkz9F8Twz559QXuJQi7C7
LMe6BW7WtaiMm+MU4PYya3L6dKA7UKBN3DrSFovYbRjGc8GG7ZPfQwoyvNbhHKcaTVy5x/a7s33t
bezbdDUUlOhSNVTJmAziap8Ac+b/AexTh/y6V8j/uMefi+h5qPA6aWoQa89TrxzbmA9BPaxiy7BW
tHYbs0dRR/Q1wm5Zb/HEQaAmGCYcumdKknapD1m/RDw1579WJRyjqSBdoFuHZQ1Cyy6R4xXe0UJu
G5qoP6epQeEzmjcf85KGZH2RDBzJ0AOI6gZdLU12xQRkPrLP+JWNpKkz51xXqgn2GuwonXeB07/Y
N1bFdqNoGmBxxlPQmxsd4B7P5qczhtqqAWWnu0GwphfKlzh43kZUEZu2tiE53LUo+kAEQ/oCpWPk
KjoKjRaSzSofex7tZOt6UGOBemTSo3OMc0bSqdev8hKTaZOf0xyFKX64DWI35LaeTkI3RES2P5Jt
Obos1v6zK57VybQALmYaoNyQeQG/EjXgcbnStLhZZryvKGFSZ92Zz7ny2z0ja7mxRLUtwrZY4BkL
9lHfu2xXoJzq1tkOA2s5JIaz8oaGPO7QwqfB/UvjiZzBhTtdTiA62YBFmtC3wg7+kGhx5kGrv7Ni
gxrtSzcy7THRaB4yPtZFGWqHlH7xmjm9d4Ww4h7HLD4mAqS+Vg/7IRPGIZCTcUBBbiwBeCuCUYzo
2IpPf7RT8G5TcGw/3Tk0WkN4ePr5FXU2RhbtoXHwC0d663Hqr/Ho4ejEsX1wKjQ4vV6t+9HFIepr
d5Tj8og1+SlKTX2fldK7/HxJKVcvIUS5jWE0cPQy5uicE/Oj0ubndv7y86ufL3UyPg2AjLbW9FLb
TZ9hiB+/EYwaOvhP3V23OAyOSoYEdNcCmF2agl/RMThTB+30KhD7YEziUwFZ0R/sixk35souRoHS
zguWeD4RpOP7YlVa5AfQbxy3/RSw+KqntVnn6d637bUbp+W5kp6/cSLWqjkscZZXXLnnaP6S6c3W
TMPyFOXAFvo67Leuqtn2u9Wx1Hs6Ur8UyzBM5JW/6DXAYYroo/WXGniRZWMj1PNGuI7s2G6Z3Uno
DJ7/WLShdvaq6JjAahz0Mv3d+W6AVCwi/IjB1C5RBrJiXs9YqOypSJsJOmLdv4mwuhlWtca9az6U
YcH2z8+OIpw3d3qN6hl76C2MwMUZlTLOTN7bC6cRhkfwXukIOKek5oEpQLiCWxUYhDvvPeMzOFc1
bMJB46iGP05oQRIe8mJE1tY7nwPRJOgN5XT1cjLOWkzgC7OJ4UOkBNunVrCEI55SLWXc385/sHde
vZFjW5r9K415Z4HeAD0NdJBhFEZShBRyL4Qsvff89bOOqmoqUzcn1d3PA1wUbmZVJhUMmnP2/tba
xHUbn02mJNGXHq089gzahpfzJO3Z0c17q9SJc6SIIZN6vswmHYA8VMfd2CakoJT6SKJ2D0HP8muQ
XjKMKJtuCuxDVjbWIWGo1yaOtaduejRmlA1sLblIynLHSdJPNZOcTrmCaTAWr8im664Sg4EEXTtx
jfvzKjKqzsumsr/pKu22yXVYNlL0VkvFpPMDfRXzKohCkobQIJe5Vp+mag4uckpiLPtRDMQiKa4T
GddEdjwSKXKnpzo2RaQtOna9o8yzxQ8YFVvJd/S6SKEjVU6q4GKuo400XaGSJYxAbL0V+XXWYGsD
FF/F4cKsFcerRvm5IcKZytP9POb1smNaozxcOyIbLxOSH0RaXvN3g0jPz8TowzS7qFWNpqlfszkf
VsqgBbjbicew/CR/Rhyfm901iec3Iqc/i8S+RXR/Fhn+QaT5fTN7B0splgCD1XxsCAM6lFDqWE9Z
idrWgkX2PgQQmAAFpqp6VEODJMVgEIiaSVhb2v3cNyXlKDrHsyAO/Ecb/MAvMcDngkgAjaYANSmX
I82PoddC9OZSuWx6DHW+3n6M0IaCcNBBHRqBPNTTo4VIRJAQTM1qWENFR0dQEgq4RA82oVdq4DIU
YK/2dDgFWZHTEG0Ea6Epw14GvpgFhYH2fNuCZZQiwiQ4DTUZ7kpBbuRhex1wruoSCQepjRcWqIL0
AKJ/ZMm35UKx6Tz127FhOYMZEkSEZzVNbaCRvGvvAnXa58AkIVAJ3TM3GuEqGLKwmMzqyLdJzWtE
Ei2IFN5DbCpWWVFDqghmRQrkmy4ejh0wy6wUvPTBWyLBuZSCeAFLWCYgMJ+HtgQVY2HYlUpmOkhR
BdkqfiLB0MgCptG7vQJOscjBbOb3UEw6lWOSxxiGtwOr/Bksh2HCCpDOJGidBmzHRPS8yNJzAM4T
g/WYgu+xAX1KgB/G2nmRwXoqlt47QQRl2TPrX6LrgEIAQzHdK6QGZ9UwNnY5odtKvIQU9UYDNdIU
gSGmr61gkHwCHZohvQP4SG4qOKV4fkVc59FjeakH/YZkstehtYQdq++YgIBNH+IpA30aBAOV9cOL
Lud7ohH9tgGTklj4L+Lozbeiow9GBZey0QRXRcMa2bv+qivYriLihBszbO6hTsLFILgsOOV3Q9W5
kU0M+6BbbLo3IyiXLJAu0C4HxCvWOIrBJhyp7YUJBJbdjABhylAsbdVH5g4qVghmzBL0mCw4MioW
m7maX1JBmHXKjeMUB52asODPUkGiMVl61wAVhwJRA1Wb51MqyDVxvFKgbDZLNbXeyMmkAJmbr0Um
mrV3lWDgWmA4SVBxEnicVQ97u+y5AlvnbJjRlWTq13A3t4Yg62bB2JHe3eZAdzrwXQyElwPjdQ23
YSn4vAZQL03HaInb5ybn7R1mkPU5UB8821ERlB9pAFhY0sY1ARuAhrsSIFA1WTYLQrBnT7FoFHNX
trqnKSQWu5TlTQhYWAEY6oI0LARziKEtEgzinFZ7WaCgGXii1ppeO5EiBFscBL+48AXLGE3UWKPs
gao6ionmRWlYWto2j42JJOYkV0z9MmkU8D5ds7btXENwkyix+Bg6vI5gKkvgSkdQlhO4pQN2mYJf
8loryCnFyBPU0yAITTq3+x5kMxj7O5bzH61iwEH1A5+/xbJE03rws/NIy4eMRLxKBAj6SYSChlqC
ETWBReXQvASCBrYCI8VMjXkasNSSpXclUhuc6BQxZKeDPqUtIYGj+oJLHQBUO0GqxiHMqirgVUGx
OuCsjeBaGfWKJTtw2bC7lpSmXGtBRl1FJXAlqFjBx6qAsjwS8dSr1GnoyxMGsxdAkutE0LWZfZd9
0rbF/PJ50n1GUsZNeW0bBfB0EhyayVBoplywc4Z7JFyyigLTgc8XsyPxUsjBmHhTMF3K6gzpHWtH
G/EG4HIar1XwK3b9NEsY++IakbHNBUc8C6I4/0SLQYxBjSeQ44xHUw6CXJL9MxOKHZL1YA7TkwWq
TOAMOkB+ykGYjf6Sq36bzfKNXlgxpO9TlMs3cd4fEwBoHRDaBIg2crTtSgKRTXNHIRIXJOimfEFR
z4Kn1tL0MoGetbXqtdNSnluQ16Skcdf49/m8qRvzEOgCigO2EsR2ArrdqmysDTznElB3B9wdC8q7
Y83YJA2p4ZbyoR9+2HnxwG260ADEe0GKh0P+oBIygnoh3q4/mSDlWlteG6SHF1aPza0mgs/8AY0J
CtU7GccYLF2anafG5utf5SDrjAoXyzKyTYEzvvRg7Ybg21VBuo89zPso6PcKDF6rqJmJBkxASFn2
seqgMl/VoPOMuaVaoLbhkswkrBhbk6Bs3hCinYkvbZFZETeNvCQKYGvlG0sQ+g34uUv9/l4C3i+l
WyRCs6cLqp/914YYrL2cAf5NQf4nwgFAwRGKclmiBmiEIyAXtgAdbQBCIPwBKVVOB6WAYVVPEVxP
PaqlUFztRtLnkbAQBCk+AsrJy9qnkzgy5kW/gwUk1EUBViWNLsUspIekpCZj8FiI6NQQHLqeBvk0
oUFo0CG0g78fcQYskxKaMHBqja0XLmMnvsiaZl3gaKpC5pKkWMoXdYVbbQpFfW9c9Yza4QFgb3z7
RZ8yhSERnb5s6vnC7OaPAY1Dis6hROuQIxx0Cbf0BHZY1wj3AyN6encK4DMUxBA6ggjGyocLWzgj
0G5exxESCWQSNVKJsEmnBW5bKoKomEB9moPM5RCiohhRUpjsbHnzBCffpJuJ4pp4+h0BEfWK4cuK
p+j0M6z6PknNyVOi6awK9wXz4BHb+xuzTyWPYbe3Aa98V0KY0YD4LB3h0JiETcPAqiHsGr3fEHm3
wlUVje95HJ50ub0Qz5NemDkYnkUtRdg65hzTJTLNxVxdVtW2EVaPDr0HsVqc1YV/58PxMLmBoc3W
cJv4bHWNZhjcwdKeMOjoLoZI2HlJd+grBNsyKnvECiT7ynTLTRC4fT8BWFfDXdE195asM+zMx8Wm
MmJYGsqCRxuBZYIww7KQ6k1Sk/dGbqIJy4ktfCfBfSnsJyYalMKwDzb7b3oU/Q0DjO7FF+b3FAsb
FCpOJC0RPcej8mohWKmpVWQIVyIE6HxPFqVEZCw6sdlA2FkUNC0GuhYHbcvU2/06lukj+327zTRW
8A4KmyVX46MfvOrIX5BnGV4l6Wib2nUr/DBVgOqChi0tjxU1rMHTUckwiyHgCWmR7ytYtekK0dwy
gcWepR0pU/hNnDSzsNM0Y3UxWslH748k+Gvyn0YGjZ+9zb1+nzjrrLCp5chCs6cGW8b63sZF8SJX
G+RONyaCnBpRjoUwBxibxBA0CgI/oBZh1YnQ6yQOLphBGHd0/V0iCenawsVjNYxtGuN4MVBYt1gL
SKYNyo/AhyRbz3Qm56byWdw45XQmLlglZGlZj9RDRfnfUlluOlz2Mt1veshejTCoAetCH4TbBF6+
eTbQCsXCLxTnb5k2XasWXqs+IT3XNS375u5KRPndBEmRjqyoS7uP2UTpMca3HTKjsMdqxOkkU2tR
B5vMfdppZxLLdNpQIQ12zVJOurYwsG41iFSpeZway9NIuqxCYVPqDKiEmn7wgGgpHXpK2pL2ImXt
AXpgwbDaZ0m4mQYhaULWNDv9lqjoR8xm7ILByaaF3qpjWzZieWLAi+Im05wShy/BBdRHsD/t8Dke
K40uUh0aMveDoyz8UQYqAqjs0UCH1J7A5feJgiEa6VRPlp3Ey5MhpvjVUnkbOjSbU2GqioSzisQd
y2/ZfAnGet+HxjMDhIZ161N4Jzz6wGLiHDtKzfPQUNxAbdY9OENQjPAbwphVCXeWLyxazVRfJ910
k80ltSQzwueRZMy2q9eo7z464eJShZULzu2iaeUDqFnHJD+nX2oBt/5EJV9ScR9Iwu819pwJYfwS
8fl22QkP2Fzpb70eHKsGX0Wde74whhWsCheOsIiVARHDCa+YhmBsQjQ2C+OYjnqMDDPCi6RGFtZY
FJe5iBdMelz0wlmWC3uZUfc3Q+I/miwQiYaOp6mp37qRN7Cht/djuiYx8zRHGRSfcKNROj3Uwpbm
c3k5wp82CJOaVuNUU9ijr6hM0RSdMa5lqNfIYylrftjuOhZeNksY2mwNV5uKtM0Q9jYDjZs6KMsh
4i+VG+PaKDrpMrDVs1krvBKQwIXCBsdQnCcDPVwd+w+5hMOrKwYk4hI1YT/FXyOscnR99k3Oj86E
wHI9MzkOczu2Xt4qZmHie9TbbiNx1yx5YEvMe6P/31mrMNH5ktHa6ejtcJE+BrPw3SG+ayukc5J+
zp3hOIZUdxJyMlFy1qLyWlaBIx0jYlMhT/aCAsV1qAT39ZC6nfDtTcH8UMkj95KkvHUt9R6mtXDe
FHjMwV7PRrllmbVEJ+HsEthfH9X2ijbOwk5A0wizbk2GL1xYaogHUFZvyjR03KzIrzGTXAczIgEL
33gMii+npVsKq2Ab8gIyG17oQZ1Oy0ZnZpKiwBAMVnSIjZiZRWn8qsj1imqFfcihS9AsrVJhM5TR
GjbCb1gjOiwQHvot9lIcevhQkCHCSub73HrMIvBT+uG7KSFMgT6x+fQoIlTsneQln2h2ZUqwGslW
tE7qAdUJjoB1Qg41B5UqDI3C1TjUWBvN9AXpIgZS4XNk+5QtacPBTUbbqmQ9UYwPpowDEvb4wVlH
cq65GUnhDtkYgXjloh4U9rBq9JagkzSFV3Iibsx1GiBZLmKvEfbJvicwQaGWi1K4KXthqXRm7jF5
LpcluOeausWbbjgftrbMheJymmlZFP4wLIJpDpa2vZkU5cAaCtRUKDLHmpGYds3rdk6ZC0MqAstA
Vl1NFvK1IpSzEzNf1gW2KAIg3DaYOAeMnEzFIreMo9PB1Tnh7JyFvDMgOE0G9UBkgHFOQaVd12Vd
b8cCpDqcnmMcoImQgSpCC6qi0LKEKLQUytBOyEMjoRGdy1YVRUGZQJaQjArdqMbDVqujG0uISNWR
FDhmOJ3NYgatB8BA9ieQnuOaaV+W0JkOeE0LEaEOMJ0WQnkK23BrOEhQMZtpBxUvqiUEqQVO8wXz
PCIeKaxDM8XxCn18RiJ4xdCx/qrvGFUoO9N2Kq5ACIGYLBa0iv6MNuaDpPKLJGStdYS2dcbfSvsq
ETrXTohdI51cMnPSYjcs40cFvx0xe0INrfo8EZGwe1qaSTEoG7QZB7RT1w1f4F5PtaMcI0tuWVMN
eGZtfLNMuQy8QM4ww9j+sxKgqzWFnpYB9rs6qFisvmjMW95Ecs9cD4alTxGFCQOSYhKy2/qdCY3n
VihwI1y4hR/dNpK9VKBrHVy5jdI8FLA6cf02W9ZtXuA2UcjwJzh2CyHbLYR2dzatG9j6FztWHzSt
2lghQQ4iE/OCSJvF1BarXUvStFUssn4qOT56QIh5qPz6mMtsaT6HYh7tdCKBvADLiZZjjrQMV7Aq
RbfAwhL9yw/G8pzagDl2OvJmWDlGGhGfEdphHkwbHSvtpsqsowxzCeiRUnlqmMKGtRj+fqFhMWYi
L8yWEBuPQnE82wyCGoSpT5kJHQ5zumVahL4jljcueSSVi15t+11Zqlwtn/83qruZ26i4KmMzZUGX
UN5qkvaxlA995r8FfRhdlXbfrPO4/ijHmomIkbNWmbGDUpIAmgVg4/BJZ4TncW49xXPdXHwC0VPD
opkMILXjIromJo/RQRsvnbk1L/wuwP4HRL5sq+yDXe142SW6VyRlvyGvonhJTrHAZ17dfuId+smR
t7zk2EgHOzv378DbFA8UD02SHQXbFp7S1cn7O0ExYKp0nm3MZJsgJK3g4KoZavqS2B3udC1WT+co
A93Bip0vrSKt1iga3huhruiU9DyPpbnrygTLZxQwuhSTh1eZwB5M4J3EPMEIv5Rtk4NLnNuGyMqU
5/VDRBkinXPg1NTITjaTI2Y1bz2zM+alQ6zZM/RNL4fb1rH5KouKGZmKgXu4j+NNpV/QcmbBMRg8
86KP2CTuZ6cnx/QkY9oGmbzzcTehL5Y3GJUvlFBeaC2piqGd9FUZgY/rE3eBadTKpsuM+zZWx03h
CNtxqWCQtyvlWirYkQTVqspK/Tw3LRKl8XYYq3HJVCFfGEpKuj71NSO5mJ4zaG9GxipBzRgtRVNC
XmqxDOoCBrTpKxDpigrLXZ+NhEyy9hbK29igcrJuCYTeFMwiXOdgo9uJRUJOou1MS5CVdaE+2EYs
X/KAPmDdSFzb2FHPJ07nF+zk8+olTycWYDR9loZuiXhj9USj9YSDqKSI3vBose4Z1avvlI7WYJOX
nDVzviz9FL9oRDFLF2Z8iv17eHqv7PVhx8VFrZfmIjO1dqrBAsoEeSa52t/ZUaZeJLVB289kaiRJ
n7HfTOzubimcxeSnc8ubexjtTB5XmlyHa8tO1H0WIP4iFjkpvfSkl1St7diOrxgTlRoKqxjR2VZm
jCwE6GjLj3d1kxz6WRuWQaua62Au+/tWcljiN53tpTR4vbkB/mmk9shg1f6xqwINRssJ1k1geXAS
6nnqIeRtduE9MuNFp4CvFcNEPmQcLisJI1nfxJ4aSumGqab6bcwwOKJ2xikt7XxZWUp1zruu3oR0
EzwtICqk863v7Kg6NhrUpz+pHXvJSN6nMbFQDSGIpo31lQ6rK0Z4fVhmr2MDYhcZB2ur0qhyiRm3
1sC9GEsMATK67slijUoZ1QSbs9OzFMF8ZWalXElVlLiS1N3ImlNfVZQbJZbbV0Wvs94qskvSH2K7
NzEr1wSMqfRcXTZ2WWxmiycExY5ow0bY5AJvg/0Y34UjgocEC4w2a28T+N9TFM1XzcS1Po9YmaOc
GOkoNdFJ4xpuDOIPM2+TkzV2Hyh3mE4MnNemERPAi4IRsEpabzpsAtyYXiJHzYMZjg9D1WmeE/NA
Cv2Ualg9cgXnubyTss84LUOZDUYYKQ2fbSq4VxkjQ5VpDLX9TFZtoLLh4iCNLsqx83pJM67MKk1X
DT8a4ygnHiw2K2fWwIvIKF9LBTfKx9Dayylq5w0KtnkTBWRFYcUlndSR3LG87C0CdHZXXyW6rO0m
X45dIh3+ctB5Y2RE8S65osiD8aGcXuuvOzkeF/IOP6p0SXSgwX6uMVK0la3LPGA0s09U3bD9dZ6J
AHhFeiqnW8i0JEkmApS/Obr9gquwvy1xF1zQH18kg6ks5F4GWwsFtUggzjKoRGfQ3WfZKKEBM6oQ
Ct72RcrU8JupGLLd3D0yhipy5EEYVtMLp0C2oZZNvk8BieSalaGkUC7BNbtqm7YjA0jBMg8j5XHw
yQ+Q1FrzdTlMz5geG7ujBNMFb5rcHWmvXUnOnB2Ipbe0Oh0ox3ljFPNe0wxGKcZaeUnJbAN8y8RS
KnWrIdUoM6Lc71A49MxbPOlZF58mvyAQq7Db+vw9PGA+QynTd6k0i63uROWWvMO9YhVY1uzqdkwc
6TwrVnI51MmbfZr9Ob/tkVHcsF+ylSFjvIjdgHe+WxMtKggSzx/0S8kEiNCnYG+Yfr/u1ek9byJj
TU6jdCUrd47VMDvH2ZQrQlCUytskn9b27DeukUjO0WYW7cLJ/W5bGRVCIYfchaWPlymXWJO3PUUN
AmEuI3OZ5p2sfDlRyfwq/n2Ldp1iGqja5y+DSyU174PabK+nyCkP6ljeQzxjcrW1BzOWZi9sBxNm
Q9MfnBRlVJAfGpRtyJ4zQm/MBXR77KhaoW1qP4482oYBBqPavsdiUbi172vokRg+WWQ5g4hzNT2m
6t7piBiFU526M1KFqsekl0qS6oZJWK/VaZwhn28LSkSLsUqtCzZEr5qNP3lQSn0P+2GuUL7k/AaA
7SLnYUX1pnyWmDK+ULfBFLHFkLN9p4y6myKMcALyNEqsb7GOiynDuCYokrBkLrtto8xbXdx7kP+r
ziG55fBladpxqIZTbnCBKSaFmyzM7goYWSYzyEc9saT1DAZC2bYltyIqLZSzq45ZMrJE9U6N500Y
qaywK4XmYToxNcbCWi9Xd0V8RRn1qMTC5tYwDacr74eRQos9guHaCatWuQs2RrQLZ4vBdXhG3Ggg
UKM33XWU6IfS8kl2ER0arvxsvgIEuQ1TZlb4MmSnf04xhmb9eBOZ1nMls5MrlQKv6kmegufAN2jB
AgtUU3VPZBeTsHFM5ZgRwj7yz7K4G5DFtXSXxQCFB8t2bqWULD6ChtfWoOgtSeNKnxh7ZzHHL9WK
PcMAzn1GgwZ99jHV3ifcAPwsZfNE4UrZ+SoDLBWjJcNS+M9YjQ9TjDmAeWi56/TNGy+0N19H50Op
4iKgD5KSScxH6lfUH9TFaCc3UuOcZsnexABQiyqCfK8DXpiy3bgA0kQ1QxpC9bjQqJCzj9gg77kt
qUl4Zdgz8Ve6NfSUqJjlL7SkAlOptI+ul1+qCiBS5mpqGewsURBvG4uKOkvlOAbV5kvEeajWuLJz
LEZULKjvLRo9vTNa9TCzdnFNmSRylP1Jcv1/mvA7mvAH9uxfBnX9Z929/MwR/l+K0HT+sKHCFYFp
GI5lGgyQ+YsitOQ/wPdszWA089+A4d8UofqHqWqa5pgGA7wMRSP4/zdFqP6hU71mVrxuI41QHe2/
QxFq5s+heyZRyYwdpECm2dCEtvx1Wp4PNGszhNjySv/QRGt7kheMVvF6ajPUWilYpUfaosvJKc5d
XKLyp+wT3FDIX1HPozlz8iNGfwzUztrRvpSZq2KD7dtN4Bk9FnCFpAFDfdkyMnj9UD8aEs8on3rw
EjWLm83Yujtp0w0dDwWMTnSlLeQqrUcU6pIb4lia3Rm7m5vPROtYNVdacKmHwVEJ8LVRPs95luaj
wkxPleo4aUQ6rsVEiiw4pZ9VsSedHVCT7ExGcKtP6AJuW81wZcdYOPFNZxSsDnSGB7QeLjmFV/+k
rmlIoyS/D5h02yRvLQpthYC43AFOHdBjrcv2vmKrHPajFyFFqeStUq0yEqY5XvYRK7ZG7K4l0kPq
ahEXmArSwtUqJm0LSy2ZtRKpX4mLrHhAYrE3GzE6npaDCGgn7BxxR6TdXQWhBPq96Qnr6STH8tWY
H4YevD64a2jWV9dRcdtEN5HzUbKtLQabbe59gvBjglvMotecwLlanq3pqgyeRp6dVBowGkjFdZLt
NPSXcXpv6rd60dBtO/aoKeQJcEbfjxMzJyfVC8JNRjXP8B+bTPZSqB3qqYy0rtatMhwgA9kzx/gj
6ayE5BCKJ4ZEn/25vyS+QpoyWCXTtLR5bSkzARXki8UlWVNyei/z9J4USNkeKBpvEmFLorFCmndj
yNeRVax8XXOn8pBq16PyzLjzPlIfJPZlPp0RtTikAZ3qGG1BKnHOBrq/mpHtmPRBRY3ddcdEA2Og
wdWy59U7xqLI5Hv0LtqrtP8s0t2SjitUY1qxiW+Trn7MjJCyCshGP9jRWe80V+pp5AdRdJxybSvP
1oFqJHAmAeNAKRfbSprh4QKK9dTJM1M7Gc78FgcBKSrtNs/nZe8XR75IvrPNhBvLz5m8pB61FAcN
CpoyqDCqRDoxlpF3RDmtU7LOC6sajkx3O7EeJNpO67ikaqXQPtsamCoDx7nXTBwq5OthzfHvuK1x
r5uEJzqGmTjXvoMVvyHyomRr+qdu0cfINNlKgYkUnx1Rn4VggggAPC2mFmRfxsM5i8hUTOlVMAyH
lmuujTdzInsxFX/2gO7ob1Si4W5phVe5Q5YlkFy0Hq5c8t9YHeKG7pF4yBM1hlVloEeyrnQ1viJx
MlNHGdIeaR95rOaElPeiklz0LmjmJmaUZuVyTnQ2s7b2rGdnW07wJqAkQpqE2AX1DfJa8JMAYbBv
qyQi6tvUSZdG+yTPA6PuhvM8W9hC+mcrpYlNX9h1Boa53816ulXNQ2LzYBLzzpzh0tHNhTGle0U4
K0qvkPOdnzs0CCoqJUrPbWHX0mrqM/IGxg6RwYmsEH5D9ouhNXAL4KZvV61/UjndrUT+oLlQ2RUl
frScZ9ysennJK3nRDNzd6SolJ16pG8m4UEb1vqgIUloyO3m6wWRlL8Lu8YfXzS9QZ0EM/4P1/vUQ
N1WsJTaENbTzzxRgaAZ5rWjUAIZmRSkWPmpXR9e/P4bKXMhfHMRhlCNYO/aDL9gyuHjM8NMCbfcS
8845O8bog1/8zqvWzBu5hVf2yJFz0s7ZFW1KBqf7rv/NnNyfgbi/P+g/P4MYx/YD7mhVxFedvGQS
IliEmDywLFkkr37/ST8p6H89nf8c5Qt2l6Ud8bWSo0ib8dVflyvfC9Zg9O1SWWK4d+XTNwcUf+Hv
Dihe0j98rBShFkUwTi2d96ViLHW3XAVLxobZe0xrXnFNj/KgvJcH67sJdj/jx3+eUJuyDIihxTxQ
88sJnUoTveOIVF6pPALrSzoRtPuW5h4AIr1XulX5gsNjRb16I2n4omiueOQ/f//5f3lp2bKliAWN
btBk/vnzy/Y8Km3dWR6RUT48HKLujffdOVzBWph76WytxU9ANl276DYpxp4Db55vfggxF/jrl/Dj
D/HlVHRZbJKY5YfATuXNXuM25+ksIpj3ZDLd9KbdQIEuO0oGSwTT99nsle/DTv4O+vyC9P79lfxz
Mr5cfaWvWGOU95ZHq3yDGeyoQ224VP659tgGUar6/Qf/9oBfrj5HG+psjDggTq8FH3xRuUjwltZa
W5brZvfN0X71rGJdqzjAngp+BvE1/HCtl5lkRxbgCde6vm0+wrfcIzp+CleOGwVrc5WsiBtl3x1V
/dcvF+BU5eriOieHIh5uPxzVb2xds61RHLX3yut8xSKG71Nx8ePu4vXvP+MvnlIczOA5aRhCe/Hl
GxyRCw606LiSZKa1TB+OXH3znX13hC9fWaGjAQeesNCK3SeEt4Yw/uYh+MsjOMR6NZ3z9i9Pe1/v
i9iAWvHCcfQGXuXkOS5+f5oUcUd9ueOYXf7PMb7ccTCQbRJmOg8fZUGtZBmvojOaxFW2ntfacfLY
HLyzj/ifXPA/HffL9zNMKFdRXVgeRMACcNClzrqL3Gml8Zj97mL4ovv4vJ9/OtqX7yrry7ZyIg1r
3pqM1oLy09LgOpc39jeP0e9O55dVAAOGmiEsOBB246xxmKJR7hmPe8iAb7755n55O/3zzRnitfLD
7ZRFk21kAYcSz0rqYu68oz+wgOF1v39kiBP0m8vE+HLvGrWB4XfiUlSdZSDc7apxXerqjlnW17E5
nJRI+uZx8YuL31RMGTmLKv5nfblAsrRIG4u+jofKNqqau9QZzt+cwe8O8eWqSGIClUqDEavK8zes
+KcE0AnT4jOqXoiquKFXeTnRk8tn45Cive57IqWBTJcjRRT1zU/zi3cfH9iybFuhJOF8fSiPhVNK
jWzzPCH+tRVfaPIUnFE0uMGb7CWrbvP7A4oT+OUr/el44uz8cP1M+ZQNscHxBmUrh5sgHWGOdpmz
nWf76veH+nza/u5YXxYXuFvmSmZ6ukeGdEf32YO5X1XAXC4FQM+hv3mFpATVydb/5oZUfrFkNhVL
4bVDCQdr7Zcr184keJqBinpSIEFT5h0wlueb44bRRUtV724k4RvVTwAtOzY0wTdnWdzw//LJfzi8
uIt/OMuYA5iuM4AUyNtoE23rDZFq8Ur/5jDKL6/lH47z5ZVetHoHJ85xyldzrbpMXVrNG/U6umCy
yh7GavXXsvW/VYU8RK910RQf7b+LP/ZalBPRpbD9j3//6VdX5Xt+09bv7+3hufz6X/70B5v/+PzX
wXsh6ns//WKZt1FLQua9nk7vDeLaz4P89V/+V//lv71//i3f1Rm5Ov/f0rL/JMMWpc8/Kcv4A38Z
y0z1D0wwNhU9hX/Yqsz38Fet0dT+QGGmWpjC8IiohsXj5u9ao/2H4RgoiBQedCyMZK6Sv2uN9h+K
jl9M7A9000CO9vcHv/7zMuOccbY5EX/9+t9wsV4XUd42//t/8Tf9fDmK4zoqETkLnbxi2QY/w4+X
oyLJWdMxxoA1WK4xqa1bdJDlL3awKquHeNzl/rpCclSE5kJEjLMWxbzvZdmNvIyHhRZ5E41NtV1l
2bYlE5TbHyPPysK5Rs4K9VCQtkvdULnMtGNtXzjyna4jLnc1fUkBMWGgUoY/f1yD4TGUbESDw/bd
NZnQR1LkpsQtsaR42HOX0E0l3bf018auWM94KR+yZJOMz3W3jrKlbGwjpkdtyOh9ZHgNPGyDYm7x
ouN3Ns0xPsRuT54W+SaDbvezx9SNdbZR+Rf1a/Rce5M7LTEVbAmxMDTOzS+qk/RAt1/8/rQeFrFr
4HkiA/zm8KdCtN3PdDM8Rm24zG/zxuPo6g/+xfQ4u9ltuhvdeTndVl5yW+zrpXndvVKUYF5Dwahc
+rbtOjbWzbiA64bLomJKZ/MoDzv7bW7hpeh17qv+KpW96jzRE99JL/badKMlfC2De+HdvepRUq8I
JTxMHtlheCo/Wc36xZCsmYDTy3ul3hgBLMmj7Xb0KTbsWtaMuVE1L41XhrmVyDsvx027MKKLmuw+
423atWK5w6v20V/2H5gamnrTw8Hc0Ba5jDQskZ7tDatx2dyWtZvBu90EZ/uuOsYrPXeHZGVMSyqS
TK0t+2ULsIKWNF+nzU56n932mUSBHjEN5+DkWwCWrnmlVIYMZu04OyX5SKbLTKoX5Kdov3mhR1cc
lPA0nbsj2plTxpRpKlYX+F6UfYEQBtSOUx7VBz1ct+qRQWxrwlOtsgnTy1KWqEsv7Xg/BB6Azi1z
PRFZRTRF1wkdomzB/DlSzfmZKhG4JDZtm7L55PXCDXutPSluny9D9VZvlib50GzFZEgIkJXurMOW
11KNSMTeM+BOB053qRbG5Wky0QdsIrTFmxrN2jtZSfaGxSreTNQKSDYkD9GVs54usqvZZdD1Ubmb
6EKhIT/m7/peuiiudGTpXuJFN6pzUbvxsbltZ9zeqwmk5klh+Max2TNoliSsvsodL9njt8puEVm7
3K0e+UEW7cviaryzb8xVe1YpCDKzwosvbS/YC/rguiD1DLr9qixDxvUtdG4KUK53jPj5etYulWzf
l+c8umbA9ChxM/3wXPzF0+bLq+/zWaNhYmSYpyUjxvqygquGdHIUvLC89MXl2G6Glb6q198t7r9W
Lv48jqLawtymosr+8oYnfeOMsxqLZ5p0g+SUTuOxOOS7ZG1cSneAPqBog4d+2Iuu4jPr1cE1vzEn
fX39/vkzEKOgIWRrivW1MBcYcRuMA22YfE9hjjuNAfZLxX2EIlp46FK+ObVfy2N/Ho/VsanjnaRY
8+V1j5wlm3qH4/0f7s4ju3F029JTqQkgF7zpwtKToijbwZIJASAI7zH6+hA3X71IZdaNd5tVvchU
hEiCvzlnn20GXAo26IMJY3BxIEYWuzU/0N2ufveYv0MUf3vJb/Wi1vfZ3C0veV3P+tmgvFBds7N7
PPKcef6fvKKl/NMSWiypzOU21a2fj/2X6om+HlXttVLp23DPy2YnLA4px+q8j4pNvpa9On/Bt4Tg
dzc569B4fLTZvp5Ds2N0PtxnoRejp1JPszcGsYcoJljur4Pwef1x9dLL7Vz5+abd9wFMHRdF3IZW
SvCaPKBE5VtMHc5DtrtNEJ0invBJjBEFG6tEhxD4qkQPwu18m56zASXGW8xca8y4d859/xTjBS8z
ZEBBj5vN6fmGEn3BdaSnRnUZCXNBgk/Acf3RFZ9j/UxGB07fEF8fcf0yUbTCdq/XEsU/CaMYHjAU
cxI3VAPNxW8YeUfrR7oLg1+LtkzHYkYXupptumSEOYd6s+GgKl4kskxx+uizI+ZbGs78c34WIJ0y
jsPiI1uliBFtzcWMUh69ueJaRJQjo1xMnLG5pGLO3NyZmNMJG10nu3LlLjzpPLCuOwJ69fo9RwRq
QgZMkFJIEHcL6PLW/Yg6cMQIX0dvM5lM6mPUT6idBWjcPewTAxjTvDOrTUrIQ+vNyFizPeYtmR8p
M5M+B2lqx/wfCpHkCF9a7BRhgMlv/9g64w9UK/Vrhd436DYzJ9wX6ow4Pl/ng/WCVZFL0CvX4a1Z
iaIz4F0fjO1mwDC78+L6uR02Sr81JB83BXsmTuKtV2CBIPRc/aQFdzb3kD0iZqwcOFmi+voZjruy
OEfCVr15Ten0/njUA84ZpDnYD7Xu6GYeXpBXV02fQlDRdoMO5+rMDQZeT53TlY8w9M8QZ1IxaF2Y
DNZHKq0klLVEviT8r9nXH2q3XneBcJZfMD7wsxWMSyat23jf++lBWFVbPLckGPw/iAteJ+fsq3iz
FKI67LjZDN646zjhKH1QOqAcETysmrsnzR19ZNr6RvUq8nGchr1CcGNgvpQXNI7z/cILtOeLdB/f
dfZSPJH7ET5k3bs4PtxoBK1VqewMDEG9Yc98RrIxdFm3z8aH6GFe05EXbmtmMGwLb3L6XfhKCdK7
0ar9kPy4xGrUl881j4eUivBhwos0kAdXwA7BlSkvFzhXhrN6nt1kWrHBVIe5paA6aNGE2JMzYnPO
1bCTudTg7KxQNE5kczkkGilc2B+YYswe4cAYi2FrVdNSQdtP4clD7s6YX9Z2dp4I3yCz1ZPFfT3Y
MHOaFfzJ4iX1c6ez2+dGecBWjyhc/Jc4HM7zCx6MhY8A0JHis76/PYQsoT+haIQO1zdF3lUCDSxC
Ckxa+zawYPGymjDycYmPMxB9Hm/CupkQs6DQsLXPzoEA54bpauofcNJpn8VXSCazhK6eGGUs2y9S
dYxEr5P3k7FFMVODZ/f+5IXkxIj0xFulPJrCk359Go0AFUoWvfTdiqyN3tgRAKahSYt9CO84XICS
o0GGP+8MS/DwS/0If4C5KmXL1ZHR76KcYei+S0DCJrv6qhATCwiJ1ghV+VXoOqAVRW5IsZho7nxJ
36qv5DxeDIYOnAUEBEuu9aEk9vWSHcrPObap6a7xS0WoBlpOPhYep/T3VFGPmg+7Nt2WmTNlXgVI
dd0hQzNSH/E4KszQIMzcSe9DT+rsVArwo1Xuk8rpP7qvCb2G2yD5JyODAM/WpoXQhd11OQJwXkC+
DrVmP+RbNT/lhYLj1Ft6xSSNs2u2Jx1rms/FD/JlYC5JQnTtR5MH7wtehdUdKZNhNzE/k5Hk2M0d
1HEOtkF3Wc2i0xxSD7Ww/oJ9akOqPKrHxgm/RhzMiWFXNvC80oo90x044B0Mxh5UfJJUHzlK3h9u
Lc5dthEF10v1yIdqdxglemRqoPdNDKxBHGGRJFGZ2tBP5VfE2likyYw6EKykjrhpVrVvmIHit6cb
xoIRluWb0tp3mi876qOa3ROZFc7HAd79HV/85OnQLJz6ulwG+tuNdODZbzXvmpwRj9wk5kTw+3iC
h1Db6/MuUkE8a8zqkiNOlvjGnBXlANdv8ufpJKV+lG5SSn19eG3dCB5JKh3p9NLRhRdMd6QaTjG4
rpms+Vo0iCK2Ibl6iQTbTkoXsQ97ALoFogJ0HdQjkLVrfH9qXx1cKz8qPmPnWHSHReO+TebNfD3m
CKpeSK9vuvMNKu3oQZsTXzWFXvP1yrDntSSJib2vYFLkmoHhTz+QWkeLX+Im4niykQG2CiDhtll8
+P0MujBRaV4arysnbrbIQoT+Gf367GpXX9K+rgROqKsYEJgI5sJW/JvrQ1vLyGwVD5LqdfGRiFPW
cf85oe6I94Xg6aGHf4y4BZtTPIuyZxt7ML6DyRveTKwvHiUbhzA+irLDv1v14pf4kz64XuNfwuNJ
CCtcz3BDcvv2Wfrx53CILxWeRYd53dzd7gVnerFwgIFq4CXxJnyJXWzcCLW27Nvg0uzVjW9eKfDP
bXoRyByhMV9VASsWIXroFvpJsS44KhrNvVnuqluQm+c6oi86qMJprvZmcSK/S85s1oTwya3TPRlc
DdYHXInJwR1o6lJ7SPa1teYa0W4ZKVcHFNCNzijQaFbDdGy0LdUDUyqOkLh3jMkPrafOq3DsCNdS
5qP8NK174tE7IsoB9Uz0bywRlJDsBY7B3uTmmV5JVRDLzx6TfYiVq4axU8S2Q83ocRLhINpGLtEY
AAltwZ4lFASy6xZeEHxF+YWYpMlLvbwOsAuZrgGEEi41k+eYei3ZyhmajhXCBirhLKiw4yJ0Ahku
hV/rXIdAtygrvCr3MkyXhrdrFxg3n+wajHB02DoGjMHqrK0UH9HSAhco/ri+ohcOSq+o7NAfiKmb
McqziVrkS6bwpQSg04ofMbVYd77u3h6RmV6P5gvWv7Fbr8YtmnEYFo7J94lXkEPA32HwZV94zS6d
i3Kzc1U/WQPZmw5kBhu/Pg/iUVD7uZe6gqusU5/Ar/YtvUTcdmdzfdsOH/WK7BgbocAb25aoEBfO
yRLmeqbNOyvLy/H2KAxIn/rEBXlaYVe35ZBc5eeBC2IzPI9e6xmesAenYZ17tScEjSv6jZ+tlx8M
MH9c2dd9IniaCyvCMTaF2wbhfbMuv2jhvfxLJlb4Aagl4Bs9IXlkSSoOT7JzyiecopoVDgHJLmw3
s3zBFgK1F93rFRZNcVLFUw17AzqQ8pASFhbjlIknsa0r6NJ2xGnMaGsxZ8Ps2JP96yKSx/jEMZF8
jc70gFZbCbDJQW+HVRdkz6iE1hljT3IlsCIQxH2sa5wQKbF46ASgovm9tEkVR7tr5K/cFmuXMMXm
Y3yf7+TGKzHqpvTs001vHQx40PJ9pRxSitAR89NyM1r+MAXq4IlkhOPVpnnTbUMBz+IpWl/8EbuE
c/VuTrWL3nxeEzkG/uQSZJ6sBYM5vqyvTDvl4HsafoAfQb4S14mxxukSxCpz8tDBIKy6g5gvgcc0
Xs7baHaABtTDESHBwLgvJEhtxlXvAJvB1Oq4snWyQ7dKFDvoAxYt2GosfpjFfigv8/DQhPtri9xj
C/hSSo65i26tLdT3bbu9zR+x/E4AyI/UweBFChLjHcH9lcj7JDkb3ZtF0R/hOD9OHaOO0b52D0r+
OeXHrlwoVHjxBPH1yaBDECYX1w5B24QUBIqwMwcW+mzeWwEE7GoviEgj87WeEmW27kFbCIDPV6j+
0cmyXJZcq3Azkoc0HVsub3GC7cjcbD8719FtHd3vTvW+3EBMt5tdd+SKcOlkbJPjcny3DubF4PcT
wnRC+BDyIVjbSNbrR3X6udPQcqkYoDG0hwl2Nu9np8GRcSDezcY0ndAXTzyxpflGX7Mebbnb7NHu
gItsCfZ61l2WDLfD6+zkB5wEfyIIdufPGI/bOg321SsJA15BwNqAvj0ATPl9kLq3AANvdJgUp5CO
9ZO4LnYkz5wGCExbacUR5SrnElqbJx1g8uO0rpGjG/S3jeYMxNLFXj26uVfuLYxNOQ/phggHsNkZ
KMzI2nRvZ2SYmEBposdmcId7EH6CvwFNvYroUNw/cQGyp5NarQiX8a4bHAl2+WvxpFzdCX3g/I7H
2pRiMLytxw0MtBJ/ZWzUuMUImeI3ZnTH6+wJJRc6hzC0U3fBFWEU1V8cCva0Soi8XMzHKZo9OX6L
V3odkEOYUFoYd1DbouJOUS+pISPnJZWMbjqFvE1otGm8pyJRmqiDndx0Sfu06xx8FFL4ywTVhFSc
j/6REwmmPSnALYma1BCKR7zX4rJ81VEiBkZNcDq7mxC0ALpE/2UaRE2dK2mnYhthuRPNTHqf87tj
3BVmjCZj/KE6ijzcFMQGVZq+1bj0iEUFh+WsZBP6w9MVTT6OP8HI1SttgbHx6sTDO//RSA9R/dTG
X3HzFgs9f4vu9hLq51T7obXvNei4dn3CWR/+J79RHwKKwewH7NfRxx6As6Gh7QVRwFxrDV/WSV7Q
C7ehU3RuqayFG24+2Nru8OMfHfnZSlbycD/oqyp6k+qWW2mbYJcH1Hd7azUyv1Y49znSZvJb/Lvs
fov0g6tD4PTahB+DsVL1d+mMXMC/cYPDhbOrflUJQOo2cHRe+8IjCLPV+TgJZtctwPqi1p7IvxDW
QoWCZD/jVtqtjNAzhwCHf3SVVoCXAKIbk5BI+TiW95iBlSXeGy75o4n1oykuk3kMlc8SsQan3YBL
kp7uZjaz6QDAzkHnim7GOjIPqKQ6vOKBb6snLviihpD7nomgt7O4qSN5m7KN1Rh7jEXs7HF5L9e5
cdaPknMly8zGpIXLb9iBrMdvswON2E5cLUAWAClwS4U1PmFG6ArShrvZIUSPFe0C04qUchiOQ1RG
/0iTOXV8+21Qsr+xkPOTT7Kvuc8TeyHB4JKNow93uMEfQeVpsjQ73XAY81d1fwYPx/PegwMK9PtV
T69cfZlDmhXJql1QXJy62cmql0sbMrZr0ss66DSjQ2EFTTEoAr4CTk7RIqqPeQljCvd2ZJ/gZJPZ
y7NqqQs5UhdAZNjy+E3WRm/CfNJXoCWe+X4NeWOMoKnQ3esDzl/FRWGuCDEOCKaz35gvkBrAfVyd
5FXkWhdCwN+50RzhB6eWvTx/mZ8JHU4/j6aNbQf9VmiTt1hRBxQuKBF7kITrYLAeZJv+0fQaLNbB
Fs01RKw3yQufcCmlE9ceRPIyXm9AKLOvpKuoPCaEQoI18+EiCsDyAISFNRf/dQLVli/9ZnqevfYc
e/igRoHChUZXCXYO3DM7HHp3IvGrHnp3hKvONHyot99wJ+Rl3vzLVPYnlvkrrrj8/BdcEV3bYCpt
ATnVFZ15J2/63TKHKPh+6EBXNz+6g7tBlUBN5s8b3efgAahvnrLfIbnat8Htv94Kml5mcqap6Oo3
xsis4I1ElDnRZSnFOC0dmwR8IXbGykNttDe2LMOzCa+Vt0YSd5+Tx8AJigvKK4l4zrRaesjhEYR0
G/mdgwNfdATbABDtPBNmVQTmjlhr1/nXg8K1x63N72bX/O6j6N9G7d8/yndGSowxX6l2fJScEnUj
35XrPt4yeVoIN5SJ63k7+8A7buyrbnhcZgGhH/tIobm86OVtcb0sWdrZn4DFeNLW0br3NCqCkP+7
jD3kI1AFH7512gfWOHtBfx9Wxq7m6+nowH4LtP8jAP3f3472bbaAo1p7M4efAPSCLPcrJfifzDD+
cX6Av4rEWFjREYJ8W5CllDTdSGYfMwwqTT6iWzn0Ni6GPtgD291xovn89+MZ+Z9W3q+v+Y36RXhd
1YsLuL5QE/CRstr7QbWLDa1sf4rpZ1qvf2QMt4QQeyjMfPwX45jIQCfSeT+/Y2osMpy/bUpD1qD6
MDLCteEbVcLsy86Mkgmwf199gQfWiqP4mYcH7/xEHc+qj9NV/JhzPJEd8mSuVYmTNedC4MwmhhJ0
9IuuI7pc34R9tV5GIPlzmx2te3SQClfHuoFbOdhiYHxcd+g3XR2gxEZSx+TsVbuoaG3huNMxPDFL
+93uYJD/T59P1SAAIFSA1/Rtp4cFhhaFOeMpofrkY8z0Hh/jS/8hc9bhSEKVMtnCcRkwxF74qECM
IZp4yxxjrWxHG1QLX493DFYohybXehdv3k06h1dqd2S06EDoReVLhY3TGVxgeJYVp9rpIoph4rmv
9hUtAV5k2/yNRg0hjX7C43SV3hmrap/RpXLTa+eQMfCD9D4E42pejbt0g8r5XsNy85Dts7scdR/N
BIbDqRe6XP/0wqfrgfpKQ6AErOYMa4ptLoXrMmpxrx49zRoj+t3sMSheZ+8i1fIhJJTdIV/Tsgfq
5zroo00O1xrrQp6Ag887QUrByMTAQ/YBetnzavdCAAJ8EILwyM05YOlUcCTgP46uEtmTwxNzxANM
yYcE9qrlIuJ4WQKj9sKeIGfeBzSDPDuKEADKD7Sg1yAiZsadX/79nlL+6Qhk+vdf3/HPNfDLxRIm
eJe3Cd+xGgyPooN7w52yZiZsC25qJ19cNi5pZ8AqRA6ja7fll/hxhM8QASbEjGO4q3c4Cv5uXPiP
W12TyRhXVAWl2bfjBaO9qGkzGUa3vwS/Ax6Zy+J6VN2lvhn3sffb08VYRpDf71jjl9f8drwYoTTM
105SkQjY6aPudUCb8breDRvjRPCz6Vj3g6cwc/pq1/XH0mZEJcJue0Gya+KKnGGyw3OBt4M3wGrA
/57SYAHsllHn7cQo3wOJDS/DaToNkls+LskBLM27ad9frh/pK0gbHaN53z7S5hte1kHdCI/gCeBx
IE8+dbRmN76+U09sHuzr79RTtBmVtVK441bGBtq+nppDCVEt/UETB/IeMJpxOj+6IM1SpCA/o9BR
2EBDMHjYXNyNW5gZV1fZgT3CaeiowrU9InQ/vNd3+su8NrYLhik91dvubSFkLMFr9m1bDpRdph+d
rNGuogAT5XkF0qTLTrRR3nsuvNaO7ton6vX5gEErG2+tgfYs1SCIzZ5b0e1XnNhUlX57LgNhB7yr
e4nb7/MAz9+v9BHTYMgQAMTLLMWj1Tl1WzX5ueJQ4AXSiVwAwSdui9JgfhFDR9gAXbo6J+8htMmd
gCpTW7gKEXJtR1JAWe0D/Ha71tN9jcmjrT+TdmQTxwLefVoIEdam5jfAJU+PEe1xHhRe9qgcrdUA
sAXgty8eo8dwf7t0nmKTLRsUW9xSd2qgbqIvjfPLw+OkeCo4yZMj3Hg/O+Q7di9ZcksJC5T9e6rw
Py1bE4a6Ck3d1LEF/mtpOGPdXmE6wSlNFaayyCKYOFTOEbP8xKX3Hn5D/ES88w875deX/LZTRNnK
qpakQbevn3PSK24bYCgj3GAkYaEoRglgfgK7TCWhIoE13Yf5jzp9kKd9PuFm6UtussEiepi9ULzw
fLkzk7dwhD1VXozK1Tf0XA/tFhtwWUMC7mDfPOCe0NoMx4lS89KMdgl/ILt9wRtk8NrL+Ck/Ks/4
qjQJYdwgaODQ9m1DgwwHPcBZyPLje8u5Pd6O9YohEPuwA/CdbTRd4sA0I9nSTS+LAz8OIumZhjKf
xr7wLXnHN0XBrNcVdvprC5aMws+J20B9NffL82Ys5vLblZ34WJyZAeLdOD5LyBjdG1J5FGmgUtts
w25l6rFSpgXhq5P14jbmcIVNkw/pRVTw04QJnWByBXtKPkwoa0K6t5Z9JkD98TrNK071IeZEAMBD
2f+e308PAy76cKTI7zFX1nxM9zeOkOsTfUmPO8GA+KjGheBtDgTLGQh0UQ+i+iRoAe2dtuL7WmcH
gZDAC4S2F6hNyewUh+Wghw4SkJ7wNA1o7+wE7h3KHsmTa+9WgoKtWsO+4QzbreFr5VCzdhwr3QcW
HtevxPC6j+qD+r8AVeScyvG5dGhN4PDh7AO4mtk6nCHMbHA0qLE/cIvnqYbFwHVPfjnCgcQWZZAb
rBRvr9Cn4BSA62pfsp0d49d+tA86qUzpjo54YcqIn81eOGTPzF6YnA8uE4gS8IQ0aPq+pxzOYOzI
H5IDQKW9MTTRmS2m7yiCNzFd+DI7jX8QtiLzQghEmf0zJYovTPd63hGD/vVSHUCO38l+69zuhlX0
ND72gXY9iKIrcrEf8YBwYeafJWZt1bgjpdjBnWm8usUKwtapOmDq1UduCdhlEivkxw/W51JQKEeg
jOZ67KOVWm6wQs8sf0w9UA3TUXFCOQLWedHxd3q4JWn2bxedqUPD0TXE5ChO/npiFJhNGMNNUJEy
lGuBBmZrfs3PCvq8hDJpXGcbcy0F0grVgTP4tWhTjY0Q9en1/cG9Up5YvDHjDRttwuFeK6ost726
P0kEvylP/n7S6OgToZgiwhFleKh/fattXVoZAmLqgA8zIGrEDzdLO1Z6UPW8OQAoqoIzE92vwSXT
zSs+FmxgAIFlcrHP3GGF4BcuR+/XLvZG6/p3AjDpd29wKWR+qZ/68Ip1agVnDHe+yVZgdoabJsAg
kx3CcuaxKbCnq/ffVkhLc/HXakU38QdAZMODUSX5W3F+q6iOSrI9XOM+OiOXXpluv1GfFZpRwf3d
kpG/ce/plP/yasp37YZJLESW8Wq9j6nORj9ra40WxRmxMrSxVV6KG8Gz3iy2uj++jVz0Guxa7mDq
qKXP/d07WsjH//D5F1IwK0PkUfz1wSO3ndLIgN0131v32gdxrtcTo8vhi7kzDFrkTVA3PnqfrG/K
sPWijRzXxOcGjPrBKSRfuafIOCMULi/VeeGyRK/lCqbsI065sm1tGCdAL50PqAkFGIvCXbTLpifB
gxILv6iEQLvgdEh3F34maO9Cdbyg7qVOmO+1exbeBjRJXCZj96HzO93Oz0b+2/dvySgQUMSR5/w3
Al8aoxJQSu7gBMIyfGBV9IQVs/R17mu4hz4VQeIZB22l7arDsjgqt30cN9KX5Q1Bfox9DkYlwHTh
OPCj3rP2zOY2DO7WdEcTzaZ5wNV3cPbj6bounsjB/V0Oqb4UJn/7BOpyDqF30wmm/us3mBvjnFZ6
+C8IAVXVZ/JF9LmDfv8jPMfrcj2vkU/v6O12C8u5PY7bKqCD/jmrekJt6mEaR6lT7LKHAYx+q50l
dh6kYyq5p3SferFPtUuWBWl6IJOUZoqd7zI/cdXzomogDO0HAPA5uv+ddFCR/947m1htWNBJEfVp
+HL89cPpaqdXERER8B07b94NuXfbmUFXBKTRrmpwQ+oIYBKK8I784RWWAmtooOR7+OG6CfDJ9aFY
+M1rfelWvZ/RpV6aBw3G0FJ1hsF06N4WJ4s1iJunvkb+YhJk7sm98hpwTVt5FmgZ4pO8kXZt5yxt
nLUdjC2RwOUF6s5eeQZJiID6w6AKkqC8JzR4vYhHMy89L7s5O0euwvBcvlt6P51q6bruxOPCRvRS
4h7gwzhmsOhuSZNieOhgIEwvQKHrKG5JFB/avJpiLz/1p1Bcly7fLcGXNmyuK6QtN35Rv8w98w3c
mBYc2cke0zN1waKsg7QOJgd4Na+W73PpTfBguJu9+YHSJzqVB8ar0QartoXFXT6F92R6iL4QGMDb
r7jNRn7YOXArsNKxZR/T0juVTsKU7TSgyPhYOkiSAAdCcKjCkFvez8AwHrRQp9spe2y+2m3tDa70
mDDyVhwriJwbc/blXsSi57kKYjYNlAK7PHcYQo+WozQ+MrbXvHMXpoUEofHdeJh8Z8ELFMIaOQKN
9SIZElyoTNvGBRuHbeSGnroKz2MwbqwAbta6uqjbogVXnFzThzPIcJMMPtCJ6d304IVdHXWHr3/y
MG4WqbNyCO+pEm4UWrb5zKlkxt4yLjf922vOUccMAb6rp5GxvKVEc5NThsEvDiiORMiUz9aoD/1e
cFUInhCNMCpFMr0IXql9nxYc/f8glP+RDuf/OYUNt8//XWFjv9Xvb59F8xeJDf/iT4mNZqGjoaYS
5QVwxoOWq/xPiQ0/ogYzEbYYkmgRavPfChvlDyzcwNwMTnlQCYsD5L8UNsofoqoaEgx1nT8g3/lP
JDZ/Y2bTM1pYnYHwYR1k4Tf815NqyLIbSVGm4MQ72q3o3K8hCqQeI5/wHv9NvDh8Y/3L4zn964z/
Vdaj/A12+vmiBoJuSTQVru9vx2Orh1J3nTVsQRIGt5JerCy1yfGZYeg+DrRKDKMbw/Bu4k4wW6Jr
Oy0Y8c0ZbhvmID5GsPTUJj5BhpPOZxmxhnjXmim+nCQUd5Ahy72abHCRC0SZjqGEf6g3tVPn+1E5
DX36NpFvFFawfm/QY7EBbqzwnGEzlOSbKP8shvndUnFXXMyeowbq5GgyoTrFo+pd9cK1ujDQm5F7
Pycqfq6gCyZbvH+c+YpjhwirgOCJRC7deBbWPeTiLm9XpHMGBLA6Zo0PJfcYvhxEbVkyzNqaXM0W
ux/GfWGFRz0Rm9AyBgLVRosY1QkLFLndGELml9iCDaroy/HhmoASxmTSkqtnHXPltpqE9Qznkewc
LFPfInZ3hsqgJDaqY/Y61oiEepIZbk/XHtqtfkqNZJvEvV8qCue3cTs2uW9WzzVdVQYvLatFT8VG
MqpQMsnjpS/jBzwQd4mJz3+cXJIlJj0U3AqfODU0NiYJiGEErw7jf9XklIEj1kf6xoJ8N6YaoetN
UJerMuPXTPnrVS3vxly9kPmwRZJBtyULn/GYfVEWuLo0vbW9WuGEB5U3q+I7VhGO2E29liv9q04l
qnoTxBVGSkgSVBlHzHwN4l0z3O2QCyESZw2TbNbf1lizupL2Ocqzb3Jz3AhNbgqCmwnbEJcRLR4R
w3zXTvNLKV3GuV9LGC4n+lO7ED9I2sNTUxvf2/mTBF8SsPqzNehv0Wz4A8yv1ID5fCcuDrCRL3Xj
qwRWHk6v18ULJh4xb7rTlOhtbr7KOd7oDQRNsToXgL09FzXyRJiDgOtQFQWFeOOGPIlmXksKGY4w
EjrIXLFF5Bxm8OG4lqFvTc26ql+yNNxOg2QXibJq6/eojvZpq13IwyYSjlS/EQt2Sct2QihLCKyk
U6nRp/aNX4r1Hv/DuwY6e6cTCW0V1blprVfiotxCYY6ei8euhWcivxZoh5RCXxumekzG4WiJvDuD
KURaulo9riXL3FKhOjcrOqn9fJ4j4xwP6Ne6FmNSzW1Tnezf1DOj7E1I4C43sOzi+1DR33q8YsPk
6lZtF6SK8a7O2Qnj052iFeumkD/igqJBljZVaPrNVOwKTT2oSe6mdfM1tfOjPDXPqjiv8LY5YTXg
31L8uuL6XIubW3vOpGmvT8r2KmIUOJeF0yoj/FVD8qIePJkivQ9t4yqdKbEfw8wI5ibCnKlHEJbM
noZnNoveMYbaww43sVtDQ0Ft7cb5Rma7+RbXMAj7W1B29UHUYrRJ/UmG2NdXoOG4sROngI1QTB5x
lJK2UfyQ8pFwifKdXuZAQJKnyqfyZnhW2dzVcEym1AyqUCGQHurhvz9rl+P71yp7OWmtZUKlG6bI
w/h2vHdYJwtkD0Y/h2ZQYwMqfL/9LQz5t4KXJl0UNQSfWFdgC/ez2v+lEW5rq+uqqIgYJOBYEO3U
uzBYhtOx+5GsyScHMVBtTvhNPm8S/3ft8Pd5wfLqKEUVUdcVIHx16RZ/efU66to+juWIsPKClfne
Yzr28zn+R2XL/5/yYeqHf1Pc7N6a/2W/xW/Z21/qm+Uf/VnfGPIf6LgXP0Ly0WT5V7tCU/wDo0DV
widFXXwMF17DnxJi2fhDNmSD7khBdYydEF/ZnwWOLP6Bm4CI8BfomRJBlf6TAudnq/XLDlBVqi/1
Z6mkqxJ6t287oEBpP966GmPznlQLczD1J0ue2l0W1lA3a5DassqcBAKuVrXSLiwrSB16VZ/MSrnd
tfrV2udDA++Pg68lATCdmp2ekBckXuPHgWBOmIhj4Rd6F69CKXsR01l8S4nfeRjnHMa+JlStq+l5
vLWuBVy38IYfIL5rFjxYZsTZnPu/fEH/UF59w6SWD0y4DYgZ0kIFmeG3iUBJmFCVWFXqi2NlbWVT
CYn+rGq7blODQUjs/fuXkxaN+K9nzPKCIFAi5wwW14r4vZO/CgU5dUWTkoinig4mWKCiIbKxbi4A
TfIZWDPPXqgxdfRDJWRZLX4zm3Q86LMRVJJJBk3ra2rlqErOmCBdaVf1pShv3tjdLjJ2uU5GvIFX
iW3/iCb9QkzlxUTbRkxA6ciZhZ1YNm+yTtnUg/iOPeUAkbrYEIwmYGQPDk/VApqR3NQt8c/4vstm
86hhGvtDDCHOc5UUniRDzybRHjCTaCMCKfSH0KqIAwQbv2JVa0xUbRrDLyk2g2zAFq4wPsJrh1iE
mlWY+Htp1qf3olXeLkKGob0aStZZL/CXG7PmbiYbzxaX9JqyXUTUAkVHbU7cJXMLFZIcZ1sx48IW
Y6KfkzapdoLFEIMQESyta2086maE2AAZ/aYf633eDeWmlqsJf2dBcsdZrd4KTbu+ygWZ7mFKZPA1
gqJqE18r73GyRWkxAQyleCUHEmNfJ49SBpJER+zEOR58TZnJ25IxTqwqM72YnWS57VRlm2IUCMay
pP5QVClClt8sHnM5mv+yPTk8uJrwEwDlNX7alv56dJPDZpL9KyY+/hbmg1KWg2/G5TrOm4daC+EI
YeXuN+aQuxpw36a/KUiCekn9Qa0lYp85AbE1ooqCcMbTehy0I4XvXiA9wU+GuHeBCffN3DZsUK3z
NW1cbKTLyDGncCfnIVifIBoKJU4R77SpecrH6kXJ67tra3xOmoJ16XR7jJsZLw7D8MNxMRUdzHBl
toxP1enA8RehgadDcKRBrA6WZtzDjXmvUoKM5IqxSiuoECm7HnBChEwqwF1LwqnztOjGyCEdEDPo
WXTUNeNFiSNSFEM4HTNaZGQ9g5meRrPT1kXYAg/17fCRtjcG01fZvB+NWYHMLBwmKuYhrpUN0dXy
vZUp032CVTvOzZTApI1TD+eNKe5E6otneUjBg27Yc4pR91EM2OWH4SxRzBkvnVTdi5W00gfK+YZo
TUWfigsODWjblulGZe6TW6xAshZfO5JQfJIbRhQOyqMuw0omvnlXxIiFuI+3hgYbTspimO/6CI1g
JIQGqwcpKBT494ORz4SdX5tjQ3CvW6qs4qIqcc/WZJSMfU7EbmWqq9wgIrOfrIXDXggOxmOwffHZ
l29hsg+l20sa3RjxRdAhCWnOzrdUjfz/TdqZLbeNJGv4iRCBfbnlApKSqMWyZMk3CNvtxr7vePrz
lfrMNAXyENNzIvrKEa1koaqyqjL/RS+A9FVo/28idCbxYwM0ZDdF+Ox1sYSnQnrAVLvZaBNt6rYQ
9KcpM7ZhbdJvVEaQGmH2Opjw7FQUrN8B5sKKiib1Lm985T72IFxg/zzu6iA/xKGKCFUQAs0uykPs
xT/HXEUESEp5eSkFW7Oz3+UAZj4YnaqOOqTTo7fCj328piE82baPOOBg6werwgO0Gu1nGx+GjYoo
90pCGPvLVAXS3kq5izpK/TPkAr1RWzZr0UTWTkqTte6Mh8aCyZBrnfIQNXL9ngRCQNOTf5EMuzsD
w+J7BMmFuRnaBk0ldFfL1NvpWQk/ssOM6PquPtvTHAgodigmtwLKoOLYP93TRlmFYyo3wBLlhwz0
em6UqwLQpJ3kL3pKGuqxWP+HIS0FUWIAicjwIqM2P/Scaog8CYiYq0njCpm1P8NMPdTTn1MlbRwb
WkDqHK9HnGuTUINRVeLJDv85ZLFZHw0/3EDTJvQqirB60oxmFQu+YDse4Lofc+0xa+Pj0NZbn1Vw
PfTZCW9RS0ITRebQvSDAXA9yOiLOmLg6UhImSNWp+TICX/C1hYkUE/U5OXN/0MSVXqN0dXayZ5PK
qxCnWTfX9E2VwdyU71vYm9eHo5ytF9HFcGxHA1SqIxEwKweV2miVqlEUUJlyN5huEZd+ac0a8jal
afyxnK+tMbpSlhw6nmWRndxiP/mg+N5KFWp5lsW5ZiA5n99c/2HzvhdTrGmqyt2GAplYXLO7o4RQ
Qy+FoL2MXIYZRNFAzsN9XKN5q+blb9VHTqUaX5qyoFdsIk+Dmyk0jILOvpreBXW1aU1npeJAVfVC
g2M6lDKlWuzqEQWmKp1NE91VeddF+q6kb6iHCytlroLwMQJODoPFQr2NVsvnrZh0qR22tYFRUB49
ogcGOwuX8VZL1xb1cKy+y5rNOY3cNdQShYIQ1pyUL/yK8/WqaSZ9Htaqbjt81M8/Imq7kl1vFi7X
qpXTAxEcD6r+Wo9/XJ+vWZvyr8GexNE/x/FrukxNLwZbviHmjIg26lkOOqWPSb90c7kUi9WB9pmQ
O1Ll2e7n4u8peI8Xbm0E91MFSQ5Iqh0CJlBgRQIDuT40PI7P9qIG5Frnjq3IFi+tWcBhiJtCVVNA
NWB+YhwYJP/oj3bhiopDV+b3XVPZ1IKEbrVJaVOZkIWQ+gT5gtQ+TgF2d0aSbKT8xWmL6NaP6vY2
jsMARWvrZ9oCVMlb2X4IsggeYohzn2cDqi/s6EZtmnJjDBPd/sFMvsQ4hL5knQ8bJXQ6gI/BhCnt
YJbFJg7j7k5quBHrdu2AkepQd7GBx2kFVLBQ1q0bEnW6CXzc/eTYBrqemx0uq2guK2RTqAG67Sql
DkqDA68YyaBW94QptL3Cl9CVE0Bv8HM6IDzOESdvJcATXAWL6rfqDnkp9l5B11UvnvtifBxy2e2b
5qBrmDfk4PrqtH+ywuap1Lu7lP8Dc7YnXgTfekN1UfQA+gnKVcITr+2AegPBIb3DvwwPCEu/2Fry
OKr569BWDyyzLx5VIT8rok2f50ef6p8+Me1m3GLqi/FsYvzIFBlhn0bdx4axrrX01uj7+7CBlqv7
9xIurbgMgWAtepC8nX5bdMNPS1LfKjyy3LYKMMzTAfLgWQ9DCkHydZ3ZYGJxh4Mcp9qUInPMvzpg
dVpEQon6ZKd5QHG8enqzcK1yvbJ8t8fsFqC7STk2B8uj4bzYjmjq0CRTsu5njyPnKlbzTVdSYZ4i
3FUVpLK6YhVmFm2A2MCbqpDeMGzll5gZj6kJKzjwHlGS7dQR+BUUbydBXQn1TxCsyYQOxABVttbt
e3zvbrx6MFelCS6vQ+5uHacjiJoiwP7bLu+sXgZMyKuYm+pbE0h/VImpbimpvymjsSma+Ian+i4b
wfBmFUgeSw4eWyt87uQaTot6m3G7KhPV1SoVYga15kp7Vttwm6M9gfHKrVLAY9Y0Kuq9KT1SQfpS
1dImC9Wnmiu9nlovfjHCzolAHdkDjkQjgnvddB/7zovqoIOO2HxidF+nFAoOXgPoi+Tc66RDpZRb
NYu2TYZSfd7kWxm22pTlsBft7FcLaiY1k59Dqe3MIb5NygDFiTzea1Gab/DpuOvK+jEP9D/zQnvj
az/Y+P0OuXZI2nzfqcAOEjKx38s7J4CuHMk4zQKVUqqEWnqguDjWPsWKAbS44tkS6n84PNI4xw9x
2x+qytyPorGil+1d6NT7qNUQL5RCF6vwGLum7NVP+r0TtjdSWm8nKXx2eBFqQ/EdL9dh22lIP3mp
h+2M2uxDG5F0adhLgQVnpqbYn5j+QR8ReZ+49mp2ug8QhLGq+Gh1QCYG3f5iOsiS6dkNTuZb3gpf
C7wS1bzYBdwEN7IabuQseYyspkG1HRn/Ok9+lwiQ63K5TQ31pogdlTWi0DAt+KxVH2KJY6IIFVcq
tJLIfOpqOM5mj6I+XpUHs6kfotgcDmVtoesiJcY2RkRxFarxANk1es2M4cVyoM+bTfqlbOOd7pm/
smEIyZfsQCmOa3JChNoFZId11OT5e9iZ2WvlT6HbdsqfXWPCGHZSXF9kOziEJa2DFIhIoU757VjJ
r7y3AHPZyCqUlRLfNKFdHPMWOFcWjV8pnGB/bKh3eFzf1obzPkaodoX4Ka4qtbkzU/WPwM8zuEOS
tdL85iYpo99NyiFd9vU6tGFMTgNOjL5X5Eep5M3O7zT2ufDlqwI/2ekoBidNiRqmjGiFdixL62vb
tS+JEUPkVFCYUckOgBPTEraqT38K8HaBBJ1EXxvnLrrlqXnnxNU9f+kgd9ZL1dOI7vVnFfhdkIDd
NEgKDyVu0mtjRKduyPsfem8++0HNCTSQHBIl7NZ9Ekg/uwxUWJhUSFh2FsI65ms/2jgGZMb4Beew
Y4mxnz6gE3f9iLx0Ijvch01F6AVS/Pp8+gdeJCPEGJSuMmQHpQw2HmIi6qg9DDBN+yzeXQ+niL/3
+XLMrfAknvo53mRYjgdRs4QcQb8Ao2UKE6n/Fg7vRocGgBQ98OQ8JlWLU+b3fx6b40ihQUyZzzoD
yDto2DqwrUs3LHjWd8UtNSY3FhWCnL5TmDt3FSu36rNVqSDqVDTv13+AuEl9HjthVVq3PHv08+fW
1JSKjkE1VRVDxv/ju9Z9uR5APSsqWqbQSFM1i640lpKzO6MvSVbSGTgoSHsQpiBNkk0J22fAfRqW
qPko0KIZ4G8wpSAz0MODNKF+b5SFt8n5C4if4XDlQrpMNNtnL4C+CCeM3ug5Z9ZB895z0N/D0/Wh
Xnj+mIqm8/ABH0Ctel6htgfcfNUmojr1LCDFCcWWlbYJt4KqLxhm4wF65qY4tsgqLYQ+3zOfQhsz
YF8uRaOepISeHryj8RaQM7fNN2TE+Layyz//iULMA4Whhb16vn4+x53tVXWcqGCJuJ36patujXjp
5apcmriTj2rMdqeRJ1o5+TGwUFqWm/ZH9iGGif8mfE7pqT0MOyQZF1LCnKLGA4SGBS9GWUYXmVqm
+Nwnfagp9qyAjkELcQRuzwGs+13mohy8M/a4SZfH+AU+8HO7oTB1m9wULw0IhBckkpa4aYpYlp/3
5+cfIl7cJz8kNtRON3Ix+gKiND4JawkVmajWQVFP+u8S5SZHQRpCTR60UPneyJDJuHb+Luz0V2ch
IyJ78v3omVseVE+hykrs7YXH2qUZAhhHd4biCRDf+atfU8JJLQMfjOZzA1Ksvbd4Gf8UBEtuiMoa
BPgO/dalt+iFFf8p6uyNOEpGWEqd1LqS0m3ysduF9VFlcqwACJz3+/r+ulDYoFDDilDIHJxJs2WO
QYeUGiVvNKtpb1Ce5Sh9G5An7b2fCQo+FV5X1wNeyCUfWB6qQxbtNV7bnyd+VEOrSRyvcNNXxOyk
O+0remBwEjbxbfU8KOtf5Rs2WYL3ErtLoNTzTU1sSvmGxhFM2p6tfkejqeOV2PBWhbz1jZ81gP/r
wzvf1J8jzJa1Poy5340iQj+s7PC+jn6YWrL+p0HYOxCcuUkAjdLnk9ZYiUqHKAcH7L9hrbwZMZaW
k7frQc6/1ecgs/TUjfVUxz4+NEnn3GrhuKr9bHs9xJyq/Vc2Mjg9KYjC1Z5XDOzIyBVu/i39JOWL
Ek94i/fcgScqcKuuSH610vBVUpW7sVALiviyg51mC1tJldFiqnBYlJXmlsr4L81qkQEINH3djkCF
rFg0NNDGUtNY21CM3KotKc+sX8su/2HK2cGT9YEHpI/QjQzEsUThqAl/Fw5knq753Xv2Dw2mUFur
I3kJqHQ+gtQaAXdOpYVGQDD9wPPsWA0IsPPYCVTrQQps1Q3iDnqGpr/5fXRjdeWzEpR3mur86EcV
GeEBVZ2FT3gpjXJpRylVfMP5io4CPTZTYySNglQNM8O1HfS52oXL1IUiHYvhJMxsWXcY0FZGLHMa
gsDtQFQhu7aCVrc1EOnZ8pBbZDue310/R5ylCa0rJrXO8OoZKgNtQ007+mBg+0Lfddqw04W8TmYG
4S4eG2lbmvRcqvJh8GvUi7r621QDJB4a+XmScwldzuFRr+VjpII76hv/OUvU1+vzoFzK2vAcyKFY
/lja3Gygr50mM2mxu84of61UnvA47VmOHhxstJH7Tr9JOxh8Xvk1Rn50CqSdb9lfOjnA1NIBExKX
uDHntfQ8juGX67/t4k/DCEZhp1GXs0XOOjlqjdGWyylDosQb5PDGbuvX2IL6XKQdZMJUy3FOh0r0
z2NqGpcMlibg83m3o8WyfihyYjooqmjwcbNymzgFlTgqzojkXI928eufhhP13ZMhyrokA03y0AyL
mxfHqvZ9EXyj2ngsRnub5ybc96D+EgXVofTRMrHll8yS7o1aq1bWJOGmXceHMTN37RgvXCLOK8vC
9PLvO8Ts4/dlnWlpwx0iketVWjwOUNYss9ml8dLJKv7S7EYFHgW8Kr6coG/nrYBWiQfNm0KELnE6
tDXK6L80Zclm5vy+wHD+DnJGx07sVAW20LkacPD0LYJqP1AFsOGMYziOl6K5cNZduiiqHHEO0C2H
fpIxO7PNxPK6ziRis0F1AMeLAf1r13y01uVB0vG45QUiFDjCTfyIeM2iAc2Fc/BT/Fnq0/MmK/KW
z2qhTt+8p6O3sHgvzdvpAGeZzuuGJFOxqnJVKMIZjL/6aPtL+XTOAxNH7ekwzNk7qpyssPDzmHWI
2K2+hnsiNC+RA751trhrbqRhQ0UwWC1BqcWvn6/Kk9GZswumTilmwIWsc207dT14qV7Rfss4oeTC
uc+H9Fib1deqi79ezwgLszaXvrASKbRzn7AGaTXRKSP+r2nw/2n9cKG7+vmLzt7/hlOXDUAVQqzM
nS/02G+1XXto0M29Ppa5lsnZ3InBnmQ3s+8S1ab86MJ0uude6T9lz9a9EKqCDXrbQaRI64VttzRt
s7Qly3Fa6gEhP9CS+2YfH4RD3OLQ1IXlMUvcQwtSLImIIxgd1SOczqNzFE8r5Auel67/lw5CnHFt
4dcBlWBesUlTAtF1YyvDpC6Dt94EY98ae9s4ZPqSWL96KfOfRpvNWtxJBayAtHOl3vyWZvleqspX
fYBSa0SpRAMAjPuQJL+1mu5NXGZ0AdEpoYi9t4tujyQGHYbmR25Nr7lhDqsRQlyaDM8Yr9/5EjQc
P3qj4gwAXHHQhY7Sx7Izn66vvIupCf6GqWPXLB5NnxceRTTbDFuGMHZAgiwcFSxlg6jOQpHn0mY1
qKXh1EyWN+YnV9GqI826gjDJc6vd6kDNro/j0v2VyhWAdF5NinPmlDcqQ9k1Xt+5QoMgifDyEUZ5
FK7uICI9La7qS6fkaTix6k82LKbUnuoUhOvXCFvjHYS27EH5mW6RfsC1A06XOLE6cw0KTl1wTri0
c09jz9KSlqmJhgEmi7zDsQKAXQkvnoUeVK9DU2wqdGXipHavf+CLM3jyfWdrXfXMJC8HBiy30cpW
B+QNvv7/IswSUhSMfpGIGYxj6UWiSWRO3R/XQ1wqjn1aJbNkBA49UEE9kPSenDtzlz06LhLEBroK
9o7W1j48Dt80HhjfnXV6kG48b8MlrnG4dCwd13O0+kfKP53F2a0nH0Mvs1WGy3vnLkIo7hckZp7G
6rp8gjm7g/bOIupW4Djst/4Bnl66WkqXFyeVorIiigzcK2cXk1FLhxg/cI6dOsLc6D0DZXr9i1/K
L8bfET4QBSf7pIw80+pNEcH6bQwIKR9lSArXY1w8PU+DzJKYpgfW0AcjNxCMwPG1RgpMMG/j3S8N
K2t0uJAG2SzEFJtsfus5jTlLAFPnVKWjEfPjWDs4br1Gf2YnSJ7l+7Jjy8XbnSBQGDSIeVTOL8mZ
M6hdp8jEe+og3MpbDW0d2GHv8RPowl/d1kfFZq1+g0Z5faQXZxBomQMMHhDWHEhXI+wSlh0DnQz/
txEhNNKigB93v6+HuXjZMk7izLamkZtDYk9T5ypOgDDkIL8UsUJ9RwVu1ckQ2PK6uVXDAiTm8A46
pdld/wGXrg5I2FCxFLWqs2ZPF1Uj4HyV8kcq/04tcNC9PATkVukB5eR9pBgLAS8+aQEKciTaVBQo
zn4+Q3qRxatOJ6UiJidBj0ar9zHZgJll14O0eJN2UMaHm5hEhZDQfzHck+CzRw80Ir2g5tK5gT7c
gdXPVrUDYlVVoBzmQYbaiNQq2+sxLx/SsNKpn9h0s85qBlmRlHbmiJeeMExG8CBeGVto0zdIwOyc
hWx/sbpvnISbLSk10Fp5HAlXYnHiAL1ZC1g9ilmvSNxU96K2n+Subq2WWkuLA51NrQGGOmksIotq
mveKhjWSe9M6fqce4y61fC7nv5NxzuayKfU8SlVbSIwo7gjx28YQ26KBpqwBkpcrCGjCnmNhMkVW
PcuAJ1FnhwfvPgf+LFHlmw6RLiE0re0go61QRjssxBLZ9EqseVHCbFvLDyJiRYfsq7LB/uxZh6Gu
rNvH6mXpVLyY8f4emDU7TpJqmEazZvIyB6kwHYNPNKYTT15y+Fwa1OwIqU3LSZXpfwclrJM+hHrf
hGynMFa6/gkvpreTQYnz7OQgLqwyjyrN4uzoMYAoXiqIj0168FqMJeJwYWgXb6gnwcS94yRYn8px
0GeMzLPf6vIAawILvsdIwUtP4aYzIqsbq//PAYpZPYnpRFHvWzGzVhR4x8XvaoE/j3CS0B+oDC4c
inPKug4z2tRAQEOmRwDlzExMdcYmtmugdQrGRkhQ3Ez7bkVbAqGXNaD5xek7y2UcELSzVJDlYKCN
s+qzNBaFM0VW5lb29FDX6tHJe5pr4wj+ytern3mSaxulLk1g7pN1E8ie8x6PreDwhPqjBHSOxh/F
0XbpYXB2jImjC94lEjiYvysQLz9/+GgcpKkpSlDTbf5GhQpLji6GuNOGrtRM5tbM/dcG4Q2gWvt0
8FAG1II/dQtGeVlPvCVgqgLSNJKtqZYT3gKgOa4v/flbDUaPDOwX/p3B2xAmzecfmNae1Xo6HTsr
f8j66TVA1teHFBfew2dyS0Q1r8cTx8ppshLxuEyzRjRFEOBmyb9Drr2cIoAxlYEPmImVhlLg52OU
MrZMcGQWFv7ZYSPi6ZqC1gsXFx32wefxDVIwOR61Krw5ITTfxDfSFoW34Qb3FOStq34pnvhe8/Gd
xPu4yZ3stFpNnHjC74DDDeK1BbRA+zI+WE/+o+lGT97a+Hr9e2rzk0YM8OOaZNBvAAc/+6C2WoVy
YHelOygNVgFO9yuOmlt70gY38/1opyWB82SWXbyf5ALe+eAlLmC1Yu0UEMoHFfkneE7RZhhywDqN
si4AdE4AmPYW8PdVFkXmc9Ub9VOdOOUORj1ie0p3B/QTTncW7mQnDveDpfjYcujSofAoNdat1i+8
Kc7WDSa4ALYMVWetnsONooYGj2kOiK7EHozQGB09x9wXPrKUkMCWXk3zUw4owKdosxwdOokXNZWZ
7cZ0+jUa1iPY4r1TKI/XJ+98dc7izPJyEMBEqFKbd8NddtDuwpvxUeipU7lATXhJk2t+8HwMylbZ
6iwU2L6zo7vRtdxPg95yNZ16bYyKxBgMT0B93hILBtWI0Z7daq6tFu/Xhzk/XueBZ2e5lcUqvVnT
cmEVKTwbTBOfCrk+gHhdx8YSPODs+JmHm6W0yQGUqoOKdTt/G/9AcQl9Vwc6xbcYhR993+4Db399
gGI5fNr0Yhoh4nywmM9BaHrR2KnnK5Zr9y99yCUPlevrES5/wn9H0Gb9i0oqUh5cCrKqPPbglcke
zlKQFX35l6otkVIu7TUTSJ2pCdgP++pzzoxQhYmqvHJc/MG6UN2BiUNB01/3w7SQLi99OAgaMDR4
vUMzny1J05Mnbyhjye0wqCrjo29oCyywpQiztRc3sdHESLG4kf1janusKcbt9am5lCtOxzBbbr4z
2XCEVbG6g6/W4Dw6sKKVsHy+HubS7j0NM0tJOZWG3LDQGZH09Ggik6LqSImFAUwCTB8ktFax/Aha
fylFnV0QWNuncWcpSjcbTUsjUmGNxV2KlYF9iFDGMh8Lb4OWKIZTVomQ+iau1xbiz/lm6b24NIOz
1RgGzhTQy0bLJkYoOIvahySLFu7kl1c8KtsU4C8gPGMz1KREQk0ltrU9cs5GGcGKNaNbWVuCdF7a
yWysf4WaIzqz2sjaJBwstzCivRSr+y7/rSXWysLFZ6CkeX3VXP54f0ebbTAVerBdNY3njlX/JGnB
Ux/HwcImvrwB/o4x22KK59mskc5COxVrlSDZpvjvoWvz8/pQLh6WVGJFQlKpXMyvjoYWGWbTmbYQ
djepSMPHi/AUFw4KKuoBi2XMi9/uJN6scpDV7Vi3VmK5XQKTwOkRn40aY6kIfPG4oghMmcsQNNU5
PkWpIksvgdW55lFY+kIrETKv2odLhayiRL9UErm4o08CzjZUnXreqFm+7aaW/BaQE7ss2vtdkK08
L/kjH6dtC4xqYSEuDnN2T51MLZCdTMf9jFan0GWu+yNCXN0mRsG3uJH30xJs62LGPBnnbP6gCHmW
1JA49I/+dEzX4D/x2riYO07CiJ9xcuP3AjOBv9PZrkrTGJsfe0JKWDjORNltiPrZwi4QJ/38rnGy
XOZNg0GL61HmNYwSGAzKxrJfZV95bG3jpbNtnL0qZOsbJYF3HHjCWcPbXP8BF/PX38N1ZhnFbsa+
QwnYcZOAvjHyaKpfv/s64gE6p4CDg+L1eJd34b+3hzPLLkGeeKlTMot9/cPCCBFqzsLSXJjAeV+8
qoIoTgPylxyPL05tordv6BujGX5VqXy4PprzUoU4Tk8+nxjuyWqJ/KrRe4n075vjV0mvv3m5VK5r
2RhWgxG+TRH05KZA/r43vkSJhNhGZuz44ocqN18tniQrrY6GhSvMGVVGXJlPf9XskG+spjMGu/rr
kDfX9a775rnCQil4MpYuFBcXENKJPOZgGiOf+PkLxBxARVcmtlvYXrjWogxFDaV5UAsNNYsQgbBS
o02rOGtPGo+qEdy2HM+gGU3xUPWeu06KUY1BjSyNqoNRSkvYPeNi3jAgYyMMq4Aknm3oNJRhqptW
ttMRbBXIFm+D1MeEiyISK98Bu65GxUWGfhsbjzG4eJzra+S1sZwy9+Gz/EU9tmjXYsN4i0Tru3II
XuQvwe/8Z7GZflUvvut8lb9jVSwXOzx7pweLS+kXzVjTZUgOybHeY09wcB4T/jIOUt8W1p/YLmfp
g8aKoegousA8//z1wYYYQ5xbNklRc2Mc4OgE6uqHjRM+avtc2/83AQWYFeUAOv/zFplT1oo6JeFf
T9z49q8nrrLGTeI/eOKeVfs/FrJp6KD0UKsB2f95eDSMkgYCn0UPe9jgAiagXtK2de1fZYNnzLg3
DtI/hG98hERqgjqngFbMGUip3GlOFfJFI99YV9577EgLKfDyzefvEPPXX6gVhkWZjiPmqN846C7c
Dohcon2vbpCeWZZrOwPv/DUmvKMUHMQErPfzZ2yiqgTpzWEdDFg4lOgPUa777gfajdBryXKsFXPl
MFbSasARQirBsk3D95RJwcYZP4euQ0V4TBxE/uJtXui3HvI7rRNt20h6VPUWP7I+Pxrd1Lhh7vcr
x5fchXUn0sjZQkdX4V9DmJ3+jhFJTZvWf607g9IKnkMH/z8qrFzMaNBTTfQGbFgJs+wZOM7g+z32
Bgl6P33Kjq+Db/JIpYNK4VM5pQub+OKF21ahumoKxJUzYo5v1eRPTRDxn2LsHqE4pqa5cM6fMVU+
1sBJlNlJ5fm2x40ij3bpn/6PDhyPulVWGQ7tGb41/g5fTTVxqRvlLuKt3/ul1vrlRX8Sf/ZV9cFC
SUCzbSq39g4h1I/amEgcUILcxYbdxbxICwHLNPDKZ2XUvk5L1VfYYu0Nqt130165Fy3C/zBNXY4m
JEsUG9GPedVdGnqFBmz8XybFS+uFih/YMlBmorn8eTfrTcZG6Hk4jTv09cdbbMKQL9d4QMW70t/0
bifdJzdLz4yLE3gSdl4KlxLuqlKKOpgAUdbw2vfaEcfIXXUjzJn6pfLmpWeNwH2boh7ORM5S/zDI
vhPEQp5C/jPr7638qIL/bpOX2sY13dxdzy9CUPEsv8CwtYW8iAVCaPZRwyjWJt+nIJ3r0u+8y/Zp
W323IkxGY6N/LL2a/oKl/Bk0ITZSUbM2Gn8nadN4nzfabVwiO5SND1ODW1ziaQdf1b4M0gBqrTig
fvfUov56/QdfutWc/N553UEzM6GOGtvu1HfhUzrJ9Db1AsPM4i62rDe5QumWkuDRC5ylTCIyxTwV
n4ae3fiscijqSfMsWvAyTgHq1vnm3wjvEhtDl1W0zXba4fpgL742T0OK2Tu9Zqv6GPgNyePDkHOj
rOz4VVSBh7Vh3qqb4Eb236+HvPSKAB+jWoIued7YQlCsdxJx3sC9WPnmo9FPKz2CKPD7epxLh81p
nNm5pnRdW+tp47itGrpZVG6CtF452JsNFgIEzdJtXeya87n7e1izZR4pcoMOGnkxR95er11tU+5U
XN3z1BV+edJiue//mLp/R/zABp5MXTlppR9GaFc7mH7Gt8K3UnRF/pWL/zFYTZxzJx90/h6xtAGd
IB3rn87X+lUcSbem0x0Vs3+om+JWbYI7GrWuY+GX4CndeowmbLO8x7ZuFq55l7fJ3wOfrVlLkfE6
haSJZgDWrf1BL5boK4vfdpYjzSDS5R5xVHd8svpb+2Y6JBv7QBFGoIHL1G127dL9/+Lh8/e++ECd
nkxnExldrPpBvhMPjnqt/fRfoodgg6WWMF42XSgrw90SoOO87z6b1Nnloer7NhphYH1AkLXiQQf0
I61jcz+tsRvxcYaBQv1dw91x8SZxccCiFyu0H8wz69UxR1E30NkxaEC54t6kqB8VPSS3sXvHGlld
C/ff61nh4to5CSqy08lX7ntttFOfoKODfpAerpz41/UIl49zyE+00qHfWsZs7SQqep5a5TvAjELa
h/8+zr1bAclRjIXdcMZ8+tiXJ/HEkE+GhGCTYoSjeFeZ+7+881IcSjfBRtjKKGst2d4lK2k3CrPO
ZP3HwmjFaM7yHo4PQFgcrtnzrJBHOeXf2GEWo+cRGDvNWR6Sefcs+rMjdoP/3XXpJOJs+6tKpxZS
C4ZUMw/t1gF4HW6R3jUP2o2Nk+divIsHyUm82Xz2OWV7JWXJCGQEbnEvUN+5FlLYc3FRwv+Pamkv
4MFL4gcXbyIgqhF7NkHFzOsrVqtMqS0x0MhLfuqVdZN69U2U2e9+hVqVgjDDYP/pjFhGLczppSeh
9Xfgeem0UkY5kbrkXyfLv56E3U6YvvxXsVg9gBV0+0xiUynRR/Y6yf7fU+wfxbq0Vmk9OwqmI9w/
PryoTnZKNFDkTjLZc5EwFlOZ/FL2wrRes7CsF35jS+lVbL355jgNOFuqXtuVo6LzIata3UaIPkdL
u//i9dqxUQrSgABblCA+7/46HYBFaJLkWg82Roj1frzJ79tdt1ee4jXaUuIqp0AAS7bNC16+q+WU
eimPO+D0ECe3harB7AjJ0rbVYlXnqzrf8+lR02+y7un6KgG8cuFLgqv+9zKZ5W3d0NRIkrh8OFK0
r5PqTZmUcNN0SBY7pq8duwl9YiN2a0e981Cy1cdonYbJwXe+whxb2eP71I1uM2EH3Lboh5TrCt9F
FVdnD+G/eIAS6vxOm2Ma6xu0RMr0IXLC9WC0WyU3151lUqpJj036roPD0IJoM3lvsncXTeZNXkLt
QEggaPSVlYlMFAAB6H57RQVGBP9GXwaJzTFuGqDBnX2Dv64he4hkQu4ufnQewi7AyLQWrla9ydV0
lZTFK4K9qwo+V89V1UAiWI9x+Sz/8IuvAzIOqiMktRu6vHetg7ih460Tk95yjsKDlu/Qdb5pgP+o
RnaMrOSXl6PREfLvlrKPJwyz5KdBKCXnr1n8JUmfJ5M7eCntuqHcZp6Kth0vjg7vkEHZ+NNvferW
XRfdpNBcSuQw4mA7Te8WeuyT+jB1+CSUyLKFhtvE7cobejwqq6NjcOLYkeQa7U8n+m5WmJtlawl9
trxDFjqt8GKJBZAUQWtw4y1unZT0S8dfZQP1E+reno/KTZ0hN9/uIjKs2f604uqQjPXOUKIbJ3pV
umE7+DiKSxKmoLh6ytNaj/uNJ+WUjZV1UGHDA+wqAbdtY4CCCtLaq3/IPQ7DAxBDdJa68MHOMZMx
1Rf416sAbNiQNCu5ugco+TRUDw1GclbVPvnRnUDhlUa1zawWj44apcLfulPsxdeTk2czFd6S8Sak
GZKZ6DyaysofynVYpasc840kdr71jbpzEIoz+7F9NYF0AHH0vU2qZ0e1yr8OpvzdlLv3wORFlCLv
sp8kNlZjTd81324QBFP+GKXpvlWlx1jPta3sAYBspy9x4ryncnrLp9xbZbCruRIHaC/EqrqaEnxp
MusOB5BVF9fotnvrwHvrDFDrcXyfI1SeYmNL1ndRYd6rkX3wLX+LMO8mtsd14z+E/BWddnjEbb7D
6UxGxs4ZUcZriiN6iF8H46fhYCzdTEW0VrylM+JSgjnd++KAPknb7ZQmkobC5w4DgjcnYIPXXbtJ
JGeBEnexu3MaaPZkjIo+iuyRm5tAmf2zUujFAvxprFneBjlXRBqQ+5137IKNML6U1sXeOJoYSeO/
8G3ZGfzy8GBo0nUkj0IBmn1HvVDqXCocV+02+o189LfpWmgHHez98qlwxjX6uJaeRBNn48msWU44
hhQ0xMcscC7aFjGX/GnT4+cobdPy0LsY1IT7Cjfp64fF5Qv4SeTZgZSUJJjBp6YRHZqDhM6ya9N1
CpDJdKu1j4fD+nrAixWNk3izs6kyu1yp5NTDSke7MYcXjup13O9ixGavB1qcwdlOmIKRy2gbUNOg
+PoXDFLU6rvdf7BaxN1kfnexDBCkNB/xVZu3a7RCbRCqxspXbIZ/2o+6uMX/DjZv3KDCXodtyTN0
RNe9j39Lxu0UDkufb2FIHxDhkyUpG2E/dSZDcvbZob8Xpj7m3V8f8D/oDS1Fm13+rECx0wQNK1en
GWU6Qkthg5YnLvaczWvhqouj+4YVuWmMtbor1lGCb/xS8rx0BT2ZxnkPxFACuS5TfoX9P6xd2XLc
uLL8IkaQIMHllWsv6tZqy/YLwyv3Fdy//iblOSMKzdO0dW5MhB/sCZUAFgqFqqxMlpplLqEu875q
yeLrcUc9QA++yX6vVLT+fccHN3MNQYSC8eYr/mIE9yW4IIuXASaV1AuKTNwIYpSHZYRiSV9Zfmqy
B+1ZOCOiOfohd+NH9fN3kCzu9U/dQxWaYFyFOqRqFrdbQ0UvbdmLY4J3C7I3DFRcEFhqKBJBi6TD
azC1omiPCpFdfwYDmzkCTzt7mA9aVsxtISkxB0/7ySobKhaa9ydP1dUHI7gXKeaCwa/N9y/CDuom
uQTgcpAe0vSTEWNcrJZMv38achl/mVlDLbrXY5K8Gv2guoieroKZEp4q0Bh70isjML1drLY2LclZ
94t7cL2CnVXNoDAB7fRRgPp8FOU7AWzpJB7dMKOWrgpmrIy3SDpsJR12mRRD5xSgex0yhooMUdO6
OvkRREmbpozNNC+RWiW+XVAdDLODEIMlSH9sE9aZGRJeiw4ROK57Qi2QHdsYN3GDIADDtC5uXTBr
0QoNNyg6EQwVoFv/9moDkEcx+h7vSOYgjVfd1tP3zM7P0uigawOKmagxybfNQsTas3xhln+WK3Ei
tT0+wnvSk7Um0dIW14qY+gF99BI11l6zeks9jF/ST41d71HWBko8sRpwedqCl5eoe2wtdC1kgUQM
5HRgE8UsA5en9D7Egsqq8l1fTpwk6m1N35quWYUXLW1wIUsSR7/U5EBzc6W6I2J6GqTyDJGEDxpr
53fOYx1XIEkPv4Vj+IA6++2YiwdJmCBBySLJVhW2gY5YDWkosGM6BfJzmKLn7nYtAY9ZhVEgXE6q
Z9AfYB5E7bU9NIDWQGwZdLEYfLufq/uzwu/gz5Bi4baBGvz1A712npe/B5cEpyDylgMWA3cbfciG
0UZ5D6/pwe6M0L5uaTWd0VE5BMpX0zBtwTkZSKIGzLe+dK5feslH9WbuX0inP6g2r93GYFSesS6A
9FwoYFAqyDRDBcrtjENngw6lNGPXsOrpVOzrQ+ltFe9WnfjVHj9sGtVjXmUBthFPMZDDTk+iEm28
V7ZMcNvXakabp2qDRi5eewy6BD573PhC81Hjb7eZEU6XwJJ8KXgxTmLdZUgvQKsLcaKvEkTLUeB4
pJ5s6cc/SDq37F0cS1roowaIIZ6qtoocyaq8zrAVk3xSXUgnuZAxuL7E1U1crHCO9YucMMRUXEci
9FyHLPpFGBB00KbwrttYvS8WNi4eCJKSGFmeQVntkbJjTu7D4uG6ifWztLDBhY8IJY6iytAFmFEg
8s3v3Fbz+tvtqubqAwv4CBTdMIuigvf27Z5NmOQIilpEE+UguexcneQH9n10Z+Yn4Ydxc31l6x/o
X2M8OqLuU4xd4g+XCtD/06AXhSG86ybWv8+rCe4gTUKTkh5O4IbVbZN/ZLITyRuDE6sdRfSDVOAG
gTB5UZBc+plSpazUCyBZmJOcFStzpOfmGFnkO0D5Zv1h3IIFra0JkKeZ1hxiNRckVlqu5L0eKZkH
XS7ZVKvsjpXGjzBNtyrQq563tMSdWaHFLTGWeFX9fpROx9+IIETxzcfM+i4uVsWdVqOdger6BKZM
DRLvqAUircSzyrCI4BJ3OkGq1vl731iujju70CZTIlXH+6kJzqn6pcigOrMxerV24y5NcEe3HYMu
GAbU+coJstxB5JaZdhBaPGNo+o4rY2mKv9zbHrPXA1pKEwSMoJ7m91s4iLXjurTAxQYtKiAEColu
jEEJt6rVn8DOkVnFd2bHILYEoMSwydbw8rxB/C31r02MkM/Ng0UMrxuoenUMZys2GscAHD0/hskv
NcCktJBs+MN1d4cxLlj049ig5Qp3X1TRkBGKbrrbJnhaDbWLDhIkZN8sTYWWthTNPcD3VGHW1/ba
IFO4ksUQaSWV8te1xbbwFxXCtTfGcm1cnm/UGh1DFYjncX5jzIoBteYBym39E0BSh33+nQ9uZxqz
G164zGKlXNBqaCdpUUB8N8l/oBpaf6iGM6udFoPo/kn7+I4YsjDGRS1pgib9pCGGlNGNkd1T6O5u
wexWj93CBBemgq4YoYNS+q6kAr4hqtBJ2brBtkxwYWqcfKUxID8IqIhovXANgULaAiYmRXGjNvVd
eJDyjct/PeAv1sUFrFrKaC5DGhdGUakuvMwpPM1q+6Nq+mZ3P+6QuV3/WJtHjotgOk1p64PQ4V1H
bsMPebRhKJasr5LcQHYDzAsYsmcqvty4T0EgR7TUElKP9BsrXD13i4Yt5yulzhSIn8aBV6egsjg0
aXY/SpMntTu/ug02H7ZrOf2yP8z5jYEHpUibWsANavfWSUYObxp7+bHca7sQTzD9ce5PB45hUeRC
rn+M7MetKuj6R8VsxUwzAn1vvmRTg9tDngT4UQbCdagIIEP2BDTwDsX+j0Aqq4t+tcfXapqR+eqU
6wKcaAFt+ndYcbskunIH4jKasz1k5hrKJm8vikGSysyPsctJ1NiJcCd2t6ncmVEPIPPWpPFab+eN
Me5URmKsFblRFh5oyz3ZTm+je3UvZCYItQGGARbG1vYC6p5P14/mSgSCWczGiChNgW+QuzA0nwVS
MZLcG9QfI+nNrNmCFq7uIkTgwZGPzbygfjCE0AAOGQhk2f+q6JXpB5HTo98S0MCk3e76cuZzxt1B
VMQqgDVXtFlX4+0nU0U1qOJKBKo3NnqrEorOpKzQoWsmP+YKIArXza3u3sIc99HCsR5YK+HKExX/
YYwSKOmOG0WsC/491OXfLImLnZgT61mkiIEnqc1eTRVopNVmRX4S5ZvWe2VzSkRPJf7++spWgiiQ
7EQDnzmRtAtGuCLG8E1Ulbkn1m7DoFwXPFBae0T+rkEdupqYqfrRRh4439kXH29hkwuipAxDo+gq
EM6x+qMQZycxEnelrmzcuqsfbWGG8xFtSvAKj1poKLTsGbzED4AYT+b17dtaCucYY1FmA+hq8P6Q
bqTpKETP+jvSkzdfiPMLyGvqWeVjxIF2beZ2UwyRMUxkXV/H6nkiqEcAUYoSKt/qArClLigoe9ym
jz7oaMkUSb5LBsAZemXjLK3Vj0EmBCApApEMz+MW5HdpIOThGHhTdY+1mZoouX4SOGGNflfT2RXF
SGQKdd14FlG9hba3U+eDRbSHlgYbSdL8fS5cUVZnnRcg2zD3/zaOsEzSslgxBFdJn0VBsGvw9srR
M6E7XAg7Wvf29X1eAw1j8a8GOYdBSWYMaQ/kuYBS9W9EZLonluIkB33ubiV70f6jzsAaauKNZW7b
x6phUG8GY1qblejvT6V4GCCiYYjpA/VjyFWWn8NMcisR5d1JTmp3zKgX6r0rBekvSIpuucFKVZnO
ik8QC0Lw0fn5pIEVedhPDXhZ3HrfSPyUqJLvNrZ+fu9dfOuFwTleLJ66Ashz+r4B5cw7ICpbtrhn
Cwsn4BcD2PpPYWduls+DXtvN8rWXJ53HkWZyNfRS+ZJiDu3fFu94lOD+GnqzGiZeTfEFRV0C+q8N
UaEQuk8EDO9tElkijjAQHhvusRq8F5a4x3vQBCjKGoh6SfBE85/Z1uWwltUud+3l3xfekEJGKut7
PCzB9DG5YHDyIHmtY1At3Gk/t4k+1l5jb+zJb70vrUs96mNN+Bd/kln+LjV/j5xsP9LXA81iAzlv
V6BPHscNMEQMbTC0oaCRfmzQYX/RFkwsxRZ8R7KGzt7Op9dTmYVtzvtBMTXKUwvbHfkVto8p/VI3
EHM1Djm0fFXZHAgzteHp+vlevYoXRvmswocMJetQCszZvQABzCEOIZv6+bqRTbfhLowuSAxR7aXf
h+1voT1bR/tlfnbhpP0YKa1SYCPnzkRGTqhruulRPmTs9AfDlOs7KEMnDKh55NTc2qgYiGWf426S
bmf6FA0IAFSxIAttNmZrS04i3ujp07sj2Kth7lKE6jdJyfzC/Hts1npceTXF3YLiIA3qMGFHMe2O
1BbTB5m94SLrQfJfEzpXUgWjqyALlZZ55L6zGfEy/diBK9yDUPGMZYGKdBI5XeAmtvi81YH+L/75
apyLm0Xb9ikDxfPLVr7itOar5w+CzOo1B9WKfzxG54qeWS9HItoz75l2WN9VFCEgkirO4Ia38TOZ
NA0MLT1GxcvxAxr+vVNMTWuyVPvq6wnxNj7i+spezXHRpJ+MtpAq+Mn/16X6aoo7dkSOE6PqfAy8
gxGpBVSgHPe1/0umWyQ0q+cbJKzqnHZhgpS7gnrWK4ywMPeEIDON9hyhY9u9KwwvjHD3DoSm41T0
aebVMZDvvWBDweckypOz8YFW08eFHc4f1FGKmjRHhhXv2/aBggRVsDqLBifZAlPXOwQHXt7nmKTX
1PnNcsEpkxlNXI45+mdB+nOe+IWiO4aYRPHnPK2VAoz7DiwP3iWvBrnD1Yh5HqU5KzwVmHG/NTDi
vdVxmr/4RUoMUZh5ekjB459zvS6WQLOdoa4x01fFA2YnCyuARNt5dGtTOqEqrWyZnH/khUnAv3QU
oVDw4Lla9NpvepVGcEIJ6pDeYIMrdNc9pz6GiQaHmOQ5uys/sn29ic7Zsswd6UDqxSlNGUodVWIq
4AaQxK9Eqh2dfJ3ScesWWNtakBBDKE5UNfWCsCMG8oOMVRZ6XBWzc2ozxDtvU3l1bXlLg9zyDOSX
kywogReOlaXQ0alDYrKoh67AV33YIuRbvWiW5jjXIVOXQGZWBklHfJhHCcdz7AqWWv9hVXgt/Eug
5FPAt6OCgps77tGkYrggM0KP0MLM6V5LPbEQzW4LGLRmBzVSVCdkVLqByXx7zSjCAEUIvYdjxiS2
gqCzs0qGJAxrIgscXluFxbUJVLBBvtrjUp8o7DIF7MmGaysniuL6+DEynkVw9BWBmUKuWrUzfx5G
NTz/uD0mufoViUQl1FCh4A6E19vlCo0xsalRcnjpXI7InJkCJQNb3jywuMWesZZ7LY1xV4OvG74Q
q3oGQpBp1wuDJ6vN141rYe3YLW1wfiKMDDp0PiAvopfvoW4t26E7cwlogvNnc4prx25pkDt2xJjk
sQxQQWqLyRJZM1pQhvrVtMGubPrSbOSq3Lj6tixyLuqTQu3kCRjPEoLdRraj/rdI+e5XhU2F79e3
c94tPlgvF8d5Z9kpOOGYbgPCi3iK1D0kcYz5tXCjUrvphlxW3odlE2EbX6cLCus3ldLMw7M1Wbpa
CSMSKn6UAKKGbshbp4+DZPL9FjmyeJiVw6D8MndjgS5X8Bz3zZkocrsbu5ZQLo1yt3mvT2Pd+OjY
d7CDCaJ/8AHGC5p9C3mzftJeV8gdaz+I0yQEiZ+nQ46gq86V8Z538HI53FluuiwNsxh7OOfHf/0O
Xkv2lta4U+13FFiHUhXcbLQwvWPnYjwTRKGmVtisef6Dcs2WRe5Y1yQDQl7DkxSTSBBdtRYfbPC2
L+/V8tByhdyhpllHp6rCfkINoYWCHvS0dWfYaR/+oXP4A5NbS+QOt1KPZR3VeLy95xOueiQhGBwH
9zFw2twJz1UxacaZ77uA6HcgNGYYbkoQbtjgq5O1jtJ6SJPghUbar4Dcm4nECm+e4/ZNBRwrXnna
ao+vRuPXhb2UcBYlGhqCuiaMUDQRxUMyBI5PWvTSDl30Rdzqm5HVy21hi4shSeuHXTKkAUZ3MC5h
si9ZZUIKgXxkXzBY8EEtoYCCS8jWVCuD0lHsjM++aPbPyfP1a2G1iY0Zg/98Tf4lSWQGnsL6pbxd
7ofQG6V9ahxmGsTfbfrEOLBmH6mQv9gie1m9khamucAz0oYqImGCKyfhLYQhDr2ElFrc0rve+qxc
xKn9SZlQxUTVJs4fIIUONdOIfSz1qjoLg/yoY/g5MK/v6nzeLi7bxcq4kBP346CRGYYQG6dOjExB
VTAWtSur1orB91QZX67b29pJLuTEoj9Gk4DHnyDm+7QLrV4WTrVG3Otmtk4lF2bqsBxbDbmfC+4Y
R6+wkfTndQtbG8fFFnEM2pFMyFJ8AyIa930EHadcv60rV2ife5pufKf1bOX1Q/HsUSVaiWIxV2VV
aOYc2vthVxcHDSk6GgiTnVubCcv6uacKMDiajiYl96V8uYqLrFVir7cUT3IVpzipSFboATVZ2NsK
aetfTJ9hoZByBSDmbX6UZw3Li3puauduACYCtqn+sFrYnmlv/2OC83URUFAp7zR/RoKW+8XlOs/2
bWVD6wnfwhq3f0ofTU1OapDjge6LOL0z61OCW9eqnRrsCyD3CT9cd8n/4iOvC+S8Pg+nzPBDKfBm
JqNQP8R2Zhm4zGULHe4cUcW5bnDrm3FnoAaPJciZAHYAhb2ZsDuYtv8nCzzcLmviIVTELPAi8iR3
Hyt1f/3nb20ZTzHDNE0aU4J4xJNxKihdb1FozT58GWz//T6Uu0oVTQgG1RgESGShduH/mmq03zEc
+T+uiU/EiWCAGgExfbxvHdntbicQqFgRaHULuxysrctxcw9nN1lkI3M1UYE+5+/21N+K/Wxa4wJF
n9ZJKRCUROe+zd82G7a+GBcyJCVW/TRG+Q4IzB2Yp70xz88KLd91Xb06BhcrkrhL1IlR7GB36JJZ
duQdwk90EfsoFxoGRY6HWB1BkOc7iviJZbd1vyW5tgqyWRrh4oFEw5CNLVLFeRoMCg8WyCm7Y3Az
P3GhhaABZ9jS0ztvqn93T+V6X0yrs6mQwGs+PQ5Q3swx8jqTqTW1OdqYYNg8xlsuyAtOxRNjQ5mh
SK54IRpru1nEsf6VECyzgL1mq4eydXOpXOCIC4WMVGhyr1f/vbkCsIB7fzLDsOHzKhc+pFSP407E
rH5Df/mlelYBVkgM5XkjSq3mF1BTpMZcYgUM6m3UELK8IZEE6CFGgxhYAPSvqTt/thdQ8TzhuZVh
rN/IIN0CP/wsfc2LMiliVWhVkBYoAe5nTPxkC1DLw3iuanf+nQH+3v8Ho9yni7oixtynPj+fMNIf
g2JgHscOpJuZmVJ3mQ6q0XKroLz6CRcr5fbWj2ojzfVJcOv8PmNYqeGIgrJxN8+x7+I2Wxjhwr4q
asM4MXzAqFDNfCzN3G+tAZ1mLd2KXvOPumaKi/laMgYZeHJ8V85PmnYWui05ofUjvVgMF+inIW+r
UvX9GZnTOtT9R4NnsAYH4oLbfbb1I70wyIX8phlDMCP6uUeZMjgxGUvon1GIVpoBGM5u2qIBq9BA
eszUkvBzkdTRnqTdhH8mW1PDq0+Zxa/C3Q0kTzU5I4CX+BI48QWvCkeoCZ+qXDIF6VHPnjZO/pY9
7poAoQnt4wFpauOOL2NEZHyaCyaqmRmeZIHzzjLsLrf0yvkDAsP1uPNvFOCR/grp+ijykbRGIUYS
RzCQ/FP0gsaMFY9/wH6y4b28skynlQSwAYCEKpGd1YF6qdg71/d0ywQXZQpBKITYR5SpI91MfKhe
yxsWXt57V84gD+ZHjte2pQCovUIip+ip07b5DSl6DNaFdMTkXlM5OEIgk2vUZ93fD0R+lpsKSj6K
R9PKIUNzk4NIp8izgxpCJLsrSqvVp4OvSrHJuv6maoK7TFScvAfzM2lZaFG/vBnrbsdEySZ6/cHv
SvDo0RiyKXIlehhr/tBC2N1MKATVp5lGkEA1qx9M8AqYWVgdA3RDfGn6SHuoYSedBi5gaDYExi+d
DrYwgO0vq6nFihhaWOVngXanMhL3zUS/iIW/Tyb020EPZ6X6eNOBiy4dfNWMWCuaviAcMkF4KupR
MMdMbHZMLffqiFdl3Ds1ZFCkLngKdRSLk6k2obvyS01S14iMW5ImG6+Y9XA/v2vRQUSTmztQ4ShH
cV0jEhs+Ogvkm6o6jbY1Z3XhYqBOAZYXEiszHS8gtG/v6zxhDIw6bQW0dtmYvUzuqDHurrvxxZUC
jA1QNqKoADBCNT6x0oaiimjsly56WtCrfhiauygFrWH26bqdiw2b7RiQU5HRKod2ANeMiZqAJZhM
KF0/bHYyphjVVH8QK+3ndTNzDH9zZGBmHnGQAalYodpJwHvZSDWWQ4unNt23OnFq4QaFahA7bc34
rG3d0hb3eepy1EMJ/QpMCv9oMhSF9GCnoOfPQLt5fVUrjvAibIlMHx1cmWcQzpNK1tIe2hxqcB91
p5i84+PMwpn/+flcLGvHGJzkOX5+Sj9WLAdoE8Ah0MJdX8XljY+PA5wENGB0yAVBffetPwdqn06R
ho/TFppZSoUdx/usv6X993DYFXUJpvIbSMJ76QjsRPBrw/pLys77hgYsOmiCVQNqGbOLLh7NKvPz
TOhKlAuJfjMiOwM/6Fg6UQpWyraMh1s/LQWz1wV6oyvkFEq5B9bQai/3+g82Qm+boWpnVWFplCa8
uTE1XxzdCN2IHeIamEubunEClNogLqU/jOg/WjntPjGtu2kG/8iIuCdiZ+mRHLoi7T8nJVQA0+Gj
3JX32uh/IqS9GbK6OoASczSlLj77JOwAcyJfq3T8EdXyfRKzOxHlulGlH2Qh/9ZnwLjoZPqSUSV3
5TGN3dpAEE+nfTtIMaidIpVBiw+FRN2XbV0avkUG68wpKMIDdAZMWWyPWktBIRKn/ilWUnpHoyp2
kl4oEM7r7iZUjH1IIK83ZmBK0EExFSrBXivi0Yxlo7rtpkDf1dlQHjSQa+ypIXwlGDLCtG13gziM
CK1mramUtS2I7AYUteNdaeRkN1BI0A4RGGDLSIDwVV1Lp0ET7SltxFMjFYo5DpXydagzaupx1phT
h8ERsahuaWYEZ12KHsMRbL5N5lFITAMCAwozpfZD/D9QAg8NiAlNOfyMGQ9h2t/0k7YriuEu06en
fGLHJhRcox++Z42GkdK+vg+M/APY/D6JqYgauZDZulrvo4aOVpgpoa1o4D6lfa17Va0JIJKRkaTG
GLYN6V0QMHcQ/APIbJhdhe1dLWO4hdaVaKYipDnTIjSFXkEpEqiIQI5Oml59QyHMkeTwGd/JHYn6
qa7bwIWgois3DQVIUAIxXO5qSZh/VkO1skd1cJKRjKaotp8SQZGsuFNBHyCAvU0OKXQpVOh+bRya
+eRzZ0aVFIr/ZNClXRBihlKIH0qECvC75Czbv7U2ChAqzrorfw0cgUTU0tgcBhcHNJazqICiXeUC
ImCFIOPrky0ivks5KtiAJA+4tCH7aRCemwCXR5SSUcOC8BmdOJt+ialvOIraxXeGzLxootqZJnJs
Qa5Bv5dGyGEYddLvp3Y4FYEE12eafFSG5K6ulLMcqMNREsqKmU2gxjeJKnRPyqQGXhrR/lRFPQh6
i1E6Vr4C9ruYbrzpV+4gFYpoKsiHMG100TLQ2onUIPKu3SI9kKxwMERszV5fgW7+uitc3kHzXIMi
Q3gNMkPg8nv7cTIjnnKmNr2bBp2njYVXixu30GVzXJpNQL0ZNNkY0uWn0/Qxz4I870B72mJWY7KZ
KX+biQHTCrWszP4Dmp4LtMZsEciX2RtEoES4RWmdnNYtrtYXOZnmaWapS276m+6Ue1s1s9X9W5ia
v+TCuet48js5znqXBNVTppe7RJI3NnDFGTAlO5M9zkyLgE+/NTG0gVF3aVq5VSb8DKT4WRubEzMg
jJFAE/Jv3QFqRZAyUZFpKcCVcfWO0cfzSouVyiWij74lSKXLTa26i3cj0jiMKYLxDecVeTBnoyya
KaHiVLm1FnxuKnoS6vwumdVls0i50/3hS9IRL6GG02vkW92PB61QDorWb+gdzV7ABUH8HgYEvaCr
C5Yvbl/FHt2zYJIqV4l/ZuVTFd6w6On6dq58ujcmuAxMmjrByCOYIEbyS6k0RI0uOw+BPCC2C951
Y6vrUSGTDlF2DbGdK4QYgUbbsCF4V4SdR7MRVAo1BrD8jdg0578X27YwM//7wuOTSg80v5IrN1R3
cfgg46WUqoAxpJ3ZS9/i5sf1VV2OQs3usrDHpZe+XoWkAxAPhxmcWw8Av2MyyAl0cDg3IDotOpSK
I7v/5vubrdTVz4dJGhFj6mSWzH27VGiZEIjE4KWWMnab9NDNDadJM2mNiz+smi3UwuoHfDXHM+eB
8EOp04hVLiNPbRFZav/cqN1Gur6yJszXG/OIEMEILz97r+S+HEdlULssEqHrFd0UDSRTqjE1C0zy
Xv92Kwt6Y4tzFRABR0YfwZZSTachnXYjTj3oITaC1taSuM/kB6Hf1jESDEl9kAakU/7PQczNoFQ2
5o3X1iMhlcGNomNgk3/tguEsUFsV0VGoD1F+6GWglDZzmTWHR76EHAYHGZTlPMZeaGSxaaH5iyHj
6mNx7vYQyPRmlnTpIf2FKrcXfBqftbtqd/1jrb3j3tidt3lxsNWOiFnYwO6spSPZqZ2cqDPL8c2a
T8WWtZVb4I01Llq1gAGVJIQ1cp+cox0y7hOLzfgrGlxg02uPZIMAbM1JlrvK+SKo+zqBzrsaGI8J
0D/CIKAwskv9h7/exrfJB7cwHcgmDOgh+RgPvdPtc9uIwW/fuoI3nPpv8ucNc5f7+NYct648MtTS
r5GANLYEXQ9H2nWmBNJ5p3NUtzyhfDdsmLw8BW8tcsdNwCRzm0PMzp3UYkciba+iuM3UcX99ZZe8
sG+zOB4QKE9qmffzyhSvOKNSWe4zwD6KL81j+1V6iiYzdzNQIoUfMwzj4g6yc6hRPKWH9rj1gpk/
2dsr782KeZRgG4Qs6RP8JonembVxn4eDKcaVA91xVNq39NPXE+bXnPLloC4OYhbqNXRk4UH5zYBs
GW1YL7Q1EKcX+34v7pSNk3HZbeY2mkvIIMEpQE7jxWNnoYLkKAN2+DO0cQOh8ZtmJmpH6YetLuKq
G6Feg/EaETVvvmyEPlE7qG3RY5bzg1gdY3YWosfrLnSJdJxX9mqDd6EyquSgivLeZSNQwOVd9aUa
5qlYq3Xrj9qIPoW6q0+qZm49C9Y8BhVkZJcvLVk+tyw0Nkwo+eEFkt/LyheR/QzII4OauVJM9vVF
XgY2PK5QRxQBL5trffM+L7ylIbHfGxnt8fQFDcP0kLVQx1E1Z0w177qltS+mYdoEjxHI9eF1+tYS
wD2tX1TglMhj36rVPal2eIJY/5sRLmVW/MAXm9nIJP1UesjuaMxst26f1T2bxdspRMbQ7+RCmATd
+bEOhN5V629+LXs6DUFkcgSz/EZqsnKp4uu8WuL1HVKpC4u6MvoXGjcBtL7RYM6PX8PLnRICqxvO
sBo0l/b4bxRGnZIm/hw0Jzu0lAMGRZ3sVO5mr+8Oyt2sqUpM9TnF0BAxE5sdoa/oXP+G8/bx8XL5
S3DfsAxlsO8z/BLiIdglh8jDRrt/0PpdPWWLzeUCF2raAqUN7MT7ef5plh3ojgyMarrduioyJRVj
2qUHYanr63uJG9cWqLw9CeB185Fbw3/ivQwS/A5UEIMF/i+PbaRJq46K5oAKzn0NSgPc4Qa0SCRG
E0AoSw/uadbafmmEJgk9nW3cAlCdu/xqKmYCFRX61pDJ4afJ0MybpLyUGjcZIhcwqnMi6ke9rlA1
HncMMoA5FT9rSYV3F8qkJzzSbSKJuyJWfviGf0wTck4DPd9BZHIwRy3J7cSfIIUYocMZCI8xJkrN
Nm9sLBV1U0H8pjaKEw45yBOrIx2as+RL0J9qfAh4t9G9X8Z7v4h0C5W5PcrO97E02pHCSlvo+tTC
5WEnUSabSS1MzyKNnUjXDoGfq1bdjrvMjzqPaPEvxvTUjvriKDR9aDJdferoUIH7pPAwlmLJ7KMh
RRbV8HedJp7HJokPk9bYaaPtpQkU8EbxvYSIbm8kHkuDB7XsoBiW2VB/hPCCcjRI5VAWHHKtzCEd
3GI0Ln8uJeFhqKrJ1LPEjCRmazPBZyDsyPCU+gibsgK0PzM0KCxXX/vmk9hpxzHpwcHdPWe5YaJS
Z4owXpXoBAxVsE9TEG0VxCwUrDgCOaghnJMgPI0M9CexsNc7GpvB1Aem3Kr3QZV/G7ISXdx7puUn
vUzNSvqltwWxQfV/qhTIeMlPfYa2bTT18l6uE0soP41V/rkTn4wYj2wd/OrPeV9AXVcZfbtV2U5W
q/ypoGm491n9RSqKvVQKzqRXghPn3a0YtvJNwPRTh1K4HDduQ6ddWKIdIUT9WdZaGVJb1akdEtGK
mXSOJiB3mDy5HavCB1Eiw4FhBsPs8v4IcU0UYCtiQnG3OclG4nTTcO5Hck4ydCBCaihWoIcOHVT9
Z1OL012dR8o5CPJmH5fKl6ygmdN14+SgMJzeSEEjopEn/CK0lgFFSX1yCLShdFnV30cM2huE+vo5
6LsbicSmECSuTIoRTR2QaKjsZmDVYQJPgRmMoS0XRLJoDJVYgZqCAc7strHRyr0JlDE6lCV6KWKk
R3vM9HkQBwf5r2KgZBx/8nXxo0oab5jEuTL9XCfDl77tM3vqoXEg6Wh0MOl7IeeWEQu5xcISGmxI
blvU6s1B0R6CNnyi4ZhYtES2LyMZLaviNIbZuRBYYLG6UWx0w84DKhRmE0qQQKvaxkvamDgpdKmc
spdvaFJ5WdtB8U0C9U8oOmJYebIs78UU+ncD+xqkUInrqvhY9mFgVmMs7IYMW12OXqYm0FecQGgs
hfpu8BtrIPEZUjutx4Tim5aFe9K359SfKrPX9ANYfI96Tn80+XhIxkYD5ED3EgQ0cxJCL5ejvZSH
4Q61T8008GrpxhxdcSBWokwP76HXNh5VVcgOiiTjl86F3mvokNoiioFW2ou2FIuPmZHt1aG4UfyY
QvoN6oGarH1IpcIwSdBOpzLMhkNIh9oCWgTNnWiAElyfSDdhOSDZDVh4DpUusEYDnSSEqJoUukNa
MTNjFuxrXX+ked5aWqJ+Yi0ejmWagLNXBOBIw5vSytX486RHsaUPuYr2ZyCZyN8f5KJ/ro3ghLHL
70AcfpJ9gdpiLxeHocpRASf+QYg7JynDQ03plykSMmDZoN7HOvVRAL+jqRcsM/O62kdFXyCx60az
yeY/pLQ1m2gAlLaeOuA3EsBByxxCP0ZCEM8Amqwq+tSKaBO21XPTGF9HP/iQUmU006zKzQntrUQf
nEqp9kw0jtKoz5OoSPJZG/q2QaAfGEvpwyR2+wqdyoExZCsATUZmU6j7kcWofgUyJHUgPaMb0HSU
IUkDfOJ5kqS9yIav6aD8H23X1WS3zSx/EasIZr4ynrBRWXphyQrMAczkr7+NleTlYumD9fp+flPJ
pTkAB43BhG7JSfQ+7BPVlShujpo4KxlP2ar6pFDDhpqfDYt6lTR/7tfyfrRmVAJV4wP6Iq4wb31N
2jKUVPkT+lyCwY5/QnQy17q/hsn4OcKdPaJ00Pijy6dkSj3Zmk5JbUFxR2rvRtn0x2I5oA50PaUq
3O4tzaFBaZeevGbn1NICQ0McvoDkMjaiv6Y2PmfTfMSQ9wmyK46c3NKkxih87kjleLBpAzBKrmSt
daFx2PpJUi9+bY1Hgww3Ztx9llD1huyxH+VfLR1tibXhJ1IB/SGQxVDoPjLJ1fbc4X7BoKxjzc15
SfKjrQENp9yp0hiKPa2fRmqYDUrsRMoK0eIchLSZjRumKCdHGvHKjT43svnNrHCPGOaJmnmODrP1
rqjosR81zC4PLd7Akj/Vne0YwxoUkeRNNDtEE15wRpT/MDXlKofQtYGKaosxYDdZ+hvwnH1tIdCB
QWgHbfUHUq/nCA/pVC29tMuDurlbQF0EhjKnLU3PpJkXS/TQK91RzubzBAqqvAMFeAqZcOOmwsR9
glmkxNQh2q22x1Va1SMxs5CU+X1X10ESA5JlXHD5X6oyuUS7aubxltRyaI257rQt5i0iFQKLGPqL
/6rTu8Wucn/o4jdl3V5TNb8p8xkHPnuPL4RpXCM04saDBwcJLsAVuYG6AnnJdWQWjrqsB4pUai45
McUf5+KNOrUnm0bg+41uUns+QFoyQVunIn0fzdxDY5HXl9VRLiHnONcDihGKUySQQh11PzHRXEuq
60YfPsUQJ2+WaxxKV0vSBcSlLRhnq+S6lr5r8nc9u0cnQdDmmktnGuLHznXuUuQwRtN2LHKrIzVZ
dvTtuqjXcl8Tt4C8B4DZ1YybaTrNq3ZqUut9s8Tgf6hcY31fg/XVbiER15du1323QCtAzRs1l6/L
CqfeJgdQrjmyNHwh5jnDDQpeGlclw/uCzl5qf0kA+Eb0fkohNZ6sjt4UANrk2FblR6nB/yGPDhjJ
vTGZb2KjfdcP6CQrSOW3y6hh93rLT3Q63E1J9imf6EcEe9fxZJuemi/f0XOJ5+2EmAuCn1asnipr
PsxJ7FOlih1LVt/blRa5fVZ/6NG3Zts1GBFWawq7qMW1XErB1HxqNDhwuTSfEaXkTj3ob8cMjLB9
fouO9C85xmvRGRd56KGAfk3XB5PReNCRLDzEntOx7BMI9ejabRNnxjExKwikZZrP+EX9AtEO2iSD
Tp3ChOpfkFOCrPySQy3MVFcP5m5HAm5ROSYkXKeyDorc0AKrHRRPxWT7TTbbuqOik8LVc3Knjabu
TVm/ev2gfkjx830iQ9l0nmjrUbXVnI60EljSzI8ViFJ91UxxomrBQ2/nYQDZaCieoR8KNCwq9zBI
rVhL48hAWlGLP3d1GaKXInWiLAFiSR8uP3eeK50xHZyNMfZjNimGbK6VNqntITDfLj7KPWDOWQ+K
4ULP7xAjJwc1cK+8hoe7dZiDCUYJCn86oEPRq07LwXrT3EOAPdTObLjuXpj+30lL4NcBMGWoKeGp
xG2F2S/riHsMLz7yqWlA1AXo+3l5B/YSSU9scDswqHWqlzNsdD4JErc+JaBLAWM/lpu6jASevJ8+
0o8Cq+z9yj0zLdB2o9xgotzwrFK6Lg2G7PQKFJue+a14p7nqIUb6wH/g2hndF7yo2cOVt6gzmSgb
jQfWs5a02o7mhmbNiIctGzsZmwdyBS3FvKKFbNkcJicaCbiTRTa5bEFeJ0krU9isaR4sctCAvPby
Ru55yHZVXJ6gV/Wmmsd6DBCsE9n2+hiZEdBvXLay6yRbM1xWIBkGg5AIZhrQ11MPbbfVUfPjk/a9
QIe07pRg9DmynEss1Ft/3gWPI7q1zR0CFS/l1tKxiRRX2JV9ZumepnjtYAtnjDsNVr6odT1goZAN
UgfJjbUIt4VAHGanDqYbqFFCshdPGaizcEm6QpWgD6N2QzCB6GPFLJLeuSUaEpz2Y+9A0vKuBcbj
EGCYR5jg2fMY5EII6w6Aab4ROK5MRMDZOkCOC2SKH/IvM2LegFH5EBdjDD0eI84LRoV3ElpYLNKr
6AhFP+2zDCseXGOV6AOOHyYn3PRkfoT2+kG96TwmFaB9ROvZcihCUYGDfTD+2G/tckew18aK9gPs
pm10TefhzRihaqW0SDRISyZKiu5u7uN1wmdf+yLr+2yw8GHjLgWVnf15bNsMJ4S8E5xI9rufrevR
Ep99LRcQ/OQYBUEtzjhNIfbSyY/02LqLI24FUkTW+NzrmiVpa8CafOqP+cn28fgNMcXzUTKd3DWv
lWB617iSB9Xp6+qUeoiKvwsWzCb0Li2Y+5BLvVpabuInsJpZfRoP+ZUUaodK6DF7RaMnMQGHqUWK
FjmL4iPqt4yWdtIcNnNm3EYOm8iOMS+YeqJs6N5NsY1DOIBdjF7XUR3DTY/0yACiFcSClzdwz8IW
RtkB3UQ6dR/Va90DRhcVD2XkKWJtdS+b+AeoBh2AbhIoovG4VmW6WswjHX/zpW5kw4RkSXsnDaK4
f0zxIzqFvBJzbboRDFDSlQZmuRopG1kffwiWtL9tj3Y4z5+Qfm10DUsaMTbaIo30RUJctJ4Wr33T
vU0xryOssO1VSXHjPdrkXN1qSrDep7D5i6IPr7jUj7xfDCYvmj4SWuRcXqGDvhRjO+JwqUEVoN3b
1r0U0jWt/yvitYnlIlUl8Mndo7ZdKef2KJ6uOVRbR9SQZHe+0sFx77MYvPVnf3hHG+QsnBfQw7IN
5LFka5Y51+YsTAYxuo7ALIt55+9IwR7sr2DyD/BAGoQKdyIX4mIKOWlJSmK4ah7dDSgBRNaby04q
MsAf7VVPlyGHv+Qp2FmaO4t8vWxAdLBtrhWj7polIy02bEZzgtZd9VPkZEgBYbYLyf43Q4wHejFB
meZTIlX+fzTORUuLjAZeOYHxsXCjkNWklu/snUCDF8zispX8s2ugLPrUNdQGZU3MeTKPnNExQJwu
D5OA0RehEaNFUy9kjpw5UJ3pIKqsC3YZ8hJPbdMmnVH8wClkGtSlnwSkhCLz7Fd4cs6R4OXwfNT5
IdT9gzKmzKHMRNI1nyu4JeNY7W8DO0h9268Rtpy+9tdWLMQ10dZyIINJ1Qxth4ite7tw2xHiEipa
9cB0V1lImiMeKzqR67B/8tLX5PBlqIdmQUsne2b2V+zZp443TJ8KYrd+NN6I1SwvH0UMIDz9hOBL
pouiwCDiYId2UGengeA4iNbEwcnU6HUydTAB+s/iiCxP65KD5VkjNDrAoNC4L5AsFNnkEEayofOC
0Zg/N5I5bm4kGeoo4kF8kUUOcTDraaBAgVXGN+OVGjTBfMjdwbOQrH14Zopm44THgUOZvIqJrLD4
CBUvfy2h5loU99AjcFY8TxbVb93pYFeij8n84ZmDgpdJMw0dFTO+xcVYyVJKkLsPZoiNGCCJKK8z
lIF/9f96ET5ygnTUS8gmd+/AjWXOjWLQVOPufTj+/RHp+iTIQUdH3OXYfGEq5QKvZf/cpYVyHpSn
yJPKJsx1oJtpBofoR7vxGuta0o/kYPq9T3wVxVwNXadixdfdY7lZLOdNhty1OWXbvMTENciPORPp
lT70PV1aIOc/qwSXRani18UBUHMLPIzmD3XxYSnultxBssSbPNlTZ8xouZP8LafQuQki1EXcy3st
WCz/NEw6DU1vOX5JJqGwv+L5UoqEIwVuq3I3VbnOk9JluKlsAjrg5efSg7uqWsLLC3nw/gt7qnJX
VLRWKGemWIkWVnf2NwW5WXKjpaGkHFC8A3Fu5ic/MFZ3btzYM3wd5aFr+Y35WTmLOM/34eHRg/hR
H3SQzIVZ9mNgpP2bVU1QGMucgb63JPyGaHI0CLTQd1QCLzICobWrPw9N9HWK6JvLeyLaee5GG006
RbYCTyb6Xw0mUHME6cYo6tffy1BZkMr7g0t8Ej4317rTSnzgJWT8UNOb9ZbR9RjgmgYSK+9Wd/Gy
5fAC4N9756MHHUNvUJ1jo29Pb1AN/bdGNoxAxEl+VyLGG8rrwlJuh0i9HiXzrKfWSR9W1FQFWMwO
6DNn2xjmdnYdpFqPVBiurRJVKzR7kNRZa18xvyzJ12JKzy2aFS5/zV1U3NjkwgVw+q95i5aFYBnl
Y1Xrp779S87yULOFALx7oaKzEeP/toHnOYdPZtWvGUquvx6ylUfOeSgfpevkIDupV7joH7i8tP2c
8aNBvkM1U3t0+pbYzwU5I/Rvvh3fobwADo/er1g0rbuNmwbjJEC/vb5EC2M1fxb6EGVvHndtXMqz
1WCheNzVDoaTAbzZ18Xr3fZanNjcBVvbxrgpZpPQXMm5a5rojT6PwAUz6tEMZp1z2gqO/K6TbExw
jqlnllJVEUxISXutRYd5ubXbxJlkoTKvsncENpY4d9QnJZF7HZ8M9VyWB0C74bv0fePbLNFGHfUo
cBGRPbbyzaea9ApTQBE+Vbo4UdiA26l0p7v5NPvQGxXTLe5i52Z5XAyi10jm5DFOW4sQj72w1HOj
+GkYo2v0nR72N8lJma+Eq9x992zMcsGHhBmeYmlgtvfoh/ETLR1GaWOCd9RVLcQFNuLaurklPssn
idpmdx+VBkZudCiDqJgb5a7qsZUqVBBndoeOxwWWwIb7u5BJjWtRHnNvi7fW2BffflE0VlR2B2sx
jQpU+K/isnhbjoov8Jy9W2Jrhzt20xx1oGxd8M7C4xXqU+DLUsPkUAaiBQn3jzt9ZVfYNTh3cfoO
jEswPllXvwTMX0AAv4fR21Vx548slWUpDVaVXDGhq2W8zYKMQBNNDio/zT6/YKBYZJI7gk3TTmnW
44OxGUTw+vopuFQwHVHdgK4T5bxFVIDaA8ztGrlDmJuSqU4d9nNtiGNHsdtIQp/fu8q3NrgTh748
ovQKFsWSthHaZvVjoqLjdAlk9GcsibPixYH+BX/Ov8toGjeXoxm/FV8Ou3nV7Q/hLl1SGlMlt/gh
cxCF2afyNJ51Pw9HxskblNQXhql7iLoxyKfF5Tmqi7KHBxnXIC9y1MN8ltwJE1rGWRI/6gTfkmet
QhsojmGN5TEyWWiJLZoT3cl39bfoqve1IDs10zvR60Z0IG0OYta0n6XCxhL/SFiSm98HUpi5fa6C
ghzZdjs5mJk7jNk0Bi7EyYWu18/JN1ypPkg31aE8Kh7EnI7SXeum3xXQv4lGDXYDma1xDnnGLqN1
ih4yBDLxwYAAEooAEcbt6JH18fhCewIosDn0KYxJV5YR9vrOl8ALeMSFHFDPGpy6f7iSxZl4kQNx
6GOthgaVUAQA8TC7FEQ0ZBaMwosscHBjdkqtGQW8xY40xdOaOHJkaC8LxmdFB51PkPdVbpYSWgYD
zDBg4Dj6YEJJIEhxs7crcCb3kpMQ5djNzT9Ytv7BgcvUVGSWKJAUUhDaKT+jW4k1RpghUjjihNxe
FPpo7Vli3FiLgYBajXnjAp5qVKTa9hiNpZtjBkb2Ch/PfykzMf7ws0RQL0S2vShqa5+LY4yiJ4Ys
YYeZLDF4EDFhgBEMADn2WHXX3DmBq0vPPWo51XwQZ3Z3MwDbH8DhTk3SpLU1/IBfvKCg3Jmu5fGz
4bFB4jbEfIZTonHvNTmQrVkOgsC8aNgjhdnO107W/eQPbq+6ReK1x/pUu7ZfndfTDJcrkLzrHe22
OmiYD0Kb2l//0eNMmUMkcLeA2WvBYWJ1M0iCBDQLmY9nh+xUxQdBjLePR4xRA6OUjIXraSyZNC2d
6AxrxTE+QHBgRdvINRIBV81p6twsd15AVL0PF3/b5MnEp7HNujXCmVKhrLAsHymULATL2g+RH03w
jqxUUpJLWNYvBmQMUdzLMcCdORLAKcIMW3NNhPzAgt3kicWTWm8jM8fKWo9lcuC+uscGYZlUDbrr
xU0j/3B/PS6U81xIA6hSXcl/Fpq4xS0jtlgwMZffis6JaFc516xAVAVWMBhbylAtM7D2va/RMnn5
2+1j0OOKuBuy0SRDmVqC0GPWfcsy0bGojY5SRTfo/DmZyngvU1twgbEL6jnKP9rkrkhK57WaMI4R
SN1yVUEcNl4+kfIbtODcPv9xeX3/cI09GuNuyw6TbGovwxjzTQ1Osrah5ENLG++POQ/Bt+petig6
b1ykPs2yWVQjPptthzJmk2pVRAO1m4fC4N8fGNE5GFHsGRRvLCRmuJ0eTH11C5bZ8Ki3uuldcajR
5ofbJA1eGaqCCZOg4U0B69BTBJsNNW6oiu1kJVatCcZDg5FzTwvKoFhOwgBuPyB4NMdtZhQrStkw
V9EUEP5VAJNhBNPr/dJ+6jt0FM5ui2pAU2SeUgoVBfbx5dE4t81jKrdFzdAaZUlGsS6hcTLMMfuA
54cWSCBgC0Rnfrd9BOKAf/aXFzwhxpK0JaiIAlp9MN4v7PtC/BQByZ0Wf2Dk2RCsFcqf/sMhebTK
AbjeLZKcPqDAiSHp02IohhBem8N5tMiFHuBzjYquZacEOYhf6gklKO1eJELH/q3nePNoi0NtZVKh
00xgSwvTQ5w+CITIb5lASA2CQq8d/csI8A9x1aNBDrm1MlrTLH8w+MB+3oUl6q03mJpyVz+28bIq
8Od/rez38LJ7tMpBeTpkw1IjokVHox6s9Okyq5CIdFCEvsrh+FDPmZbMWCZ7Kw+6Z723QuINxc18
WG8Gb/UT+245jJkn2F7BuVQ4DFqzVS+LAXZZM9nqze0ta7CKr9gXLcvbF5xKkUUOhuQuziv0Hv+x
mCEY/dtiZ4YvaE8QAB/fdhvHkGBVDeAAVHu0068WccgmMu2DF6xv/yX0t+vw9VXkHxrDqGBtOGkn
NKyx0hhjJEBpDJTW9+w58rKNZT554WjyVVdqJegOTWAY/GQsISE5qQlxghoxuPG2QFsutFjFLz+R
VQ58Mm2tFYs57oRmdMk8SZjJI1QW+el+JPC4qxzuQEfKBgMZ7o+59QdQwqBNfGIVgdwtMamcn1Aq
f8HiRFbZ32/y1VY+FZqcKfiW6/WIN7uUiEgB9+O3x3XxQJNIJK5KbJ+RJE6FaTbSzU6XXY3QGbRr
/c3l4y5aD4cyE4iza9ozlGmvQcDuTpkoYvuHsP5xQRygSIOijhZDTnYZMXGdf6WJKgATnlJcAgub
svTweQy2/KLi15j+JGYfMTeggPnmtZmOxwVykQy4KHMrZRn/1otCTB/LX5TTdJOechcjPEynRvZA
LqIdhKUGwdWrcb2HrRqRqWePT3b1PrmTxvFFV6/IIBfJDHq2RJ0Eb2HxKTF8aNX7k+YzJZ7Mz8Ac
e7zsnf+Qu/17azUOS8pVGzsIiu7kboUN4kJbHKCsEaHryt4yr8gTCy4gjYORTqaF2mGqPOgeBKfS
E8iKEKAZL8lDCU4Er4KHXBDGpDFyHtT+GlRlYAaYWISSdF0GIG6AnwhbB0Sr40ClYQ95bXzdTopW
x6HLvMxzj8mlX1+NnTqH3FxdEXe6fUFKT7QwLlIxpEybrQif7ZmLCN1RAMx8MsuI9S6z2DUQY6jZ
MmPH1u4uHy6BBT51ZY5FqycVdm6WWgzpfWyJHFy2sEcOhHLI38eXV8KTK1nuVwoTWsgySMVtGj7U
QW7/61OWz1alJDIqypz8338ZEVDwrL2das3dxD7NK2yJPhIHFCBWp1D//m2rH3wltE6/dYRAwACW
Dmh8C9O2ApjXuRAkBpMb6uUwKp2106x663kFsaxrhoonJadX17Ef/YQDjDbKCOlZ5u/VAyyCk6xz
sFGDSCTq41d9Q0FAx8vkVRbp+rUGGub52yk6GNq9PMtBud60VSfI/QldkwtFCsQimbywL/fvmw92
t5DpzptMjMTk1SaaEdxqU4oj9/+VZNjY4hxkHrt1USKE3ZikCEq/hJrDPYQjgubUuIWrJgJo3N/H
jT3OPUwI2KaWhLWhVPZnhvj3A/EF5020k9y1kht1XETxq3aSbdSzJ+FmYZyDDI2WG2muImGrE4/K
+SEmd1MmeTIdPAH476LIoym+tYCWupx1aJAE0YnfX4238SmdTxStKbW3Di9QF959d27ssV3ePM1q
o06g8sR2UfpixUFXBY32+T+uiYtHK4LHjDlhTaygpfkp+B4m8AhqgXyIPRG77P7LabMiLiKdLT1i
9MtjEP0wQhl8tnhsWh4zZ/4Q19b385Qbc9xd0xsxsXudfTBkfvg85YuGNkQuwl00SpJYZpPgk8mh
EVoQXQeNRHVGhakMmGKb6MEkcH6bQ5GuHiDrMGM/1wX6Fpmrde+zBPqoreDZsntpbzaSQ4/JbrPC
Zhtp2ie9a51u+nTZD0WuzgFGbXVpqlEYsNVvSU0dmsu+STXnshURCtocWCRR3pLWgplnt4m4c+Yy
Blr8HF0FuVWja7T/CeKCdfcpVqRtkmadiXvyFXfX7gvlb2+ACsdTW0MsT7Im/T5WIG9QNglVe3pB
QpV9/X/GeJAKPTUYl1aagikH5Bum7YIDqctHN7KvSjD5GW/XqBUEHZed0eKL/FKUUfAXw1xsBuiw
dKvZt4fOFfjibgPnZhc5qEiqBaMjNqwwX0zP69m6Uk/R+QXBqMgTOZSo5RVUgik88Vl4L/b6ywBo
yRxSpIltgrYSvsHuE1TA1IMNSht7Yc1wEKo0RFNH+y+yzTZyyIGRyYlaBRa3kNNYgnR0fdsMiUPj
2xKtOVKk3JhJDl6Pw+XPtxsDb8xySFL3syWZGJUN0Lni5U23oFDcX5O6+lQNSYN+y7EWOMxlrEcB
6ukhaAowXlQGdjbOQN4DQiiUOp2JccCDQvDy4gQH4AFGN4GHrMZFs1ZwzXk8W/SH3n/Iko+XTQhC
Aevh7zc2Eg36LIMKG3Q5sm5w9Qq5N3dUjuppOYprFqIlcRBSl207N5A1DYb2fdFiVafC+nB5SSIT
XLQxVJqpWRXzxOXzrF7T4j36FwVfRhDSWA9Fts224V6ciFXBC5bRY7OvnTtSVPI7SMGGYB10xTmi
y3e/9dBdsLEoKTXJFuYMBeagalCsS1Tg2cJFcaCxkiJh/Kb/XDn/z08UcBA9PU7TWJuJWWAjX3Fh
CkDxocl2s4V6gj2sDIAFA0XrK2Nb6D6zprnCtzMxBgvwnm8KWFTZSqwO5l7DF7VfvX5EQp4OP41G
A5uJj5eBuBmTcsSpqusMcyzzPauwvqjeKfDJB7aezYYaVt6BnBfRztRflelPmhT/8ZwpHF6AZket
KHvBvjaBI1oShx60lZMJauxjUEn343rdgrL1MjyJDHDxxmRDJbJhXtGmX8Hj6TRxJ7AgwvQHJb/N
Z4mbQkkiG2cKl9TBPMQnChIVVoU2Djkm7BbT8i6vSRDQW3xtv+iLSbPZ6/95WkN8hwitcZhRxYVm
DRmssQ6GFpIhoVWBNkwKSygfvbK9eXOyuBgjtlazWFly/tlrRZicF0EwX9IHP+9qQ0eQ1VQWlwQG
IoyPoLi+Ko8q6mAfX9DSI/BHvpbfauhIo8wfpbMRVppbeQw0Uhfc65UDUdFrsU1B0MZPU0sTGHmL
AVeZKv9Y7RJ8vLFTg/a5BMdwnvsC3xQtkIOQZFnLJGMg1QaDn5TYU2B95o7u6OugtkswBxoK64vs
H73wVFLZj9ocwaXPlpEkcNHqGwsPim85qrajWyoebIKf7FWULcajk/Jz0tVYmPJU4zP++8eFaEO5
d8wImRSjYj4adz+UFEq0y38EMJULRKQRXckmi3UeACw6Fmi/6J04u2INixlmGrzLPsIA49LX4gBl
SSBysSz4WroCkRL7vmh617bORYQwSwswUX/ZnCBCVTlAaetJAoU7lkfG8zjd1dnVvIaXTYiAhC/h
S3OzlgvL5Lz24hShssalPiQjwyBIC4v/HiYFHshX75NVI3rCFhdTcOyjpdPIRRH+7jfSZBOy11B3
f8aMqeRFqaoE4ZSRKmAQX9xGNo5FkgtcYXclj2b4XHY9GEVtNTpcIU18bfykRNKrDtPGBPdd1GKx
ej2CiWjtZGduJFCs2OaXTrePkZXLh6nTJ2/NjDepvZAgpdZ7c8T4TL4I91S0WOUpKA44krreYU91
86/S+lBOAn2V/Rh4s1QO6ptIShfKDDDc0GJX/zifAbs6qExBk+coEEo4iirEu5fZxiZb9Abpy0WW
zLKEzVyufXOWZsesG8PV1gRSCVBA0apVxGgg8E1+Pi5L62GCnM0YlGitNrsWXWmQoUhEMMxw/Bkq
blbG4XzazgQq7syMEr8pFvPQmkvlFWPT+KuefL8MWKJt5CCfqKbRgoMD522YgkYaPUsrvUW7G5rO
k2PJu2zt4VnJr82UDVQ5dOiYgP726VdjA875NOGrLSgQgF3tnSR5jHKwUZEqk9xv3YJZTuTKlhd0
i+8dg61t7hhk2To2I7ttkDtVrOtsGkVHfi/62Frgz8GKeaWHZJzajBBYSX2zvafKT3P52XdAsyQ7
ze3Pej3K2gdrpG6KwYPL+7vnodsfwB2KLmoSU0KrDnRzTos2gOLzRyXSbN595myNsB+xOXlErW1F
G2HE1N40xwECfhBrWTB0Ro8YiBHPwe5FCVt73HnQS3vtlwpAiqN3aOsPVQQebeooMkjh5XtF6QWb
KPIT7kgMa5YORQ57egP9sA6c76roiO/OFW/XxEU+CSojWd+xyyHu3Whqb/oMnPoWE8iNKuLolhY7
ptWGTGXZrYtuDW06QULBmDH0k6/uVJFvkOjrfdvMPkpFBFUrJMYco8QE4mWXEn5uLmrqySoVWYzP
/SdR/2vcGkpWoSRO3rBDeAEg+ItZpVLSN6y4wgAiPqcnTMWdJnRUvyh6FxxYfn6dtFo0d2xtk4nm
UgxUgszKY2TYuhYoQXt6QXPpXnZq8+X56XXoOZljMuLLy6f00E1IXo5ugkyR34T5R1M0lbPLSrY1
x0FSMhPL1pi51gOhC71NmJaMclfmpdcuEOlLQtSvqt+Mq5JVXvXxO3my3Mo6a4dJSAG5e7aIguQU
OkwwE8WdLWNMllKObaQdze91Dl4LRQsF/rpvwlANQ7Nk2+bbWOSoM8BqieuTNr8TcuWMhJzkLres
M99MD69Mp2I9fxvlMKpGj05GF2b0/4mjfmuM28Ry0KQSGoWoTzSgHFJTRwMnly3kmdz11M2aOIyS
zbSbjRTf6tnTVpx/2cX4jS0OZJpaBj/OYCJ+HJfDWhRYj37IJvONYt5GY+auuvTVlugxqhaI7PUH
8Nt7cb+iltEe0cTpyFXuQsnGxaUuqIayzXwGSI+/jAckYzDrGqVlbHb2ZW0MJzHDjlCnbCHFZPqX
fXcv8tt8WB6OaKahkZjAlkXCIsfogyXfDonkrbIuUCDYDRQ2q+JioRXCgxFeI/i2RucmXXoTy4k7
EFn0MhD4kM3BD3ZPXyf2XZ8nKP/7KbQZNGwiE2OdwOwgv9ba7uWx2UMuDqJRsiwZxZnPF0yryH6c
ufkJcN6Ch1X20uIFPKwiZ+RgJhqSFlrNMKnbt7RoToV67JUyWJUPWv3psi+KPIQDmbYsh7aPmYf0
wSivnt2kfkZFtBki/+AwpjQL0tpsD/8n/sGhzNLWIyiPYe1Z0UscyFxaGZHx31NfjMuWoufwdegp
ssX+fuP3zVytdp9ZO0gtXtde38YfjGLr4pAD9F66YmdY159w8HffhtjSpfPFLHHYMZM8QVcvLL26
fU20jxx+yHmytKAWeo1/XIpS2OI48KjXtKsaHccrT45lDLLYRPEuH+DdxOD2S3FgMdpK33bgDnl+
f4u/lWjnOLTI8lKm0cjQAvMv6tW/EX4QrovDjFif49p4QCbelnBdl0CQfSUOMGS51XK1BWCQObDl
7yY50UaAs7sZ481n4htb6DKVcyL/7ebdvxd72P1YiqqolqZADJkvWWtx3ivpIAF0QYNIPJAhUKc5
9xg/gEiVkANhN6jZWOMAQ1apJinaAzhpJ5KclS9zgOsEZPOlC1m+GUSyZXL3gnLl7lNyY5jDDwWi
CL/eGhndtNiUwwtbbPZzWxt7HHqMYO6fEx0LfbjLog8EWo/o7JHx+IBod33/jfUDgJ79BUvdhcqN
aQ5N9CGS62yED2nXqXG2TuUBmpVHvcLugoW+hHr3cLiMLuyQPQuLNxY5cKlqDWPAMvjJaRNdIe11
q1JwIM/EhcjMrZ72h1FEz7t/7jcmOYyZ0GrR5zFMPsMY4bnfT3psbHEYoxJ5ojqBre7nUDj9kYYR
dOIGcCRCAULco7iLMxtzHM5IUW1YZYcT2TL9cOPLSt5ZRnj5i4n2j69xR3Nq5Dm7D14VawlOH1/f
plml1skAa688fQJQ44vbQ26OekRh75l3iF+ruzHQ4+fiKapHbVFmWcJJn7P3VYMutG5y2qz29DW0
rNaZpHeyXdyUovql8AtyCCMXVRXnNbzyf/IFOVAx5QKNRQWs/Yn0/k3iT3ACHnQ6NyEstK2bIjVh
zNbWYLXlQJEav031QHAIRG7JgUhLK5nIJU4aBHoDTMyEbXGdoiWB+PJBq71JJGa6f71vfIVDkrIy
arTHYmEDyGJW74Es5hf9Buh5XjS+LrgM+DK32iV1i/kjeOdt5zcUJMPBgLlu6tUFhO8Cci3OarJd
u3Ab8FXvpqsqUrUwKdfxx2wuT1Mtv83nJXOoFvu1Rl4V2z7uKl/0zjtQj/YKDL7qJAick697t4tS
ZjHDssUdwYrVuUR2JCiDDAqEQxso7tlecaXeXXZVdpgv7SkXvqTDRCF7BJCJ0s4Z4sBaRYWO/a9m
GKamQWdX5tXaGh2V55bdOpOc+l1kB53VKE5djAewuubOSjNRe8SzNbHMrwIRVhMTd8zu04dqJRlT
nKUZks5qFLQDRGssQbru4V55sm0PJiyIqZgG0Qn/sIpbUKQpZRSHUw9ZESn/Phqg5Mym+o7qyjme
IaoUR52zJD2kpfW/orI7qnKjH6DVeIya3huWbPa1VrovOmK4Zt99jrvmKwbSQyhYgoMtv5eK5AeR
hs8aBTcyLoKbObZKp8nac47+I5eVdtxl6QUZu2cfi1sXF3AZBsoUmp4moZpAgRknq81+qDR3rP5H
swo28TloccY4lNRzSFirWpWEExyeiWAZyYHJJi2B4lVqsBwkES4/Ay3OIgeTPYWSbQyGlLCCirkG
nWOpcmKktpc29yCnPavkJKvXFgQnyVVXEsc0qABTWIx1yXG4GEwtp2yYbTsOreS+sSEpPionYzr3
vR1CItlrtXNh/fyXR/zpovmnX5P1Y7lWMNmuNADTiUuyH5ct7H9JFfTvUD3W1WfyBIVdSNqwaDRM
rtZAD4pAfzP+JX/Oj1rQhnkk5op4dsGyNW0Mcke8r7tBzzOsiTWJ2v1b1tU43bHKSz6AlratBZ7D
/P7ZZ9vY46KUqJxrmxQkDntMvI5W7E7gK47t710iMPS8y4VbGfslT0IUhbRzDBdlbewltMF1nHxH
cyZvOSanwam+CWuvz4JaziR3DsG1MEVkwNfrAxKoXhYspt8FjLi8CYv/upPcEewSArWdLk/CUml+
QmHs+xxJq6MnOZqlk0i0m6KlccctWeRyNCrgNOOdn4/EiY7rDT2u11VoHy4fgmfX98MuopeMQPdb
VvgsTtmba6nQiIb20Pg0tkNzVD+S6d1lKw+1y+ee+LcZ/jSTZiCEEikO8Yw71sotcWKfgNlt9hfV
YwMPkRNpeP3bnmW7l22zT3PJNNvsjWuOBW3k2cBmxnHukRHtk/rq2JDWG6RbQzJcvXlz2eAuWKqP
a2UosDGoz42szY1ah+0It9SV/yPtSpbjxpXtFzGCBAEOW45VpdJoy5a9Ydhtm/M88+vfoXxvi0Lx
Frr9Ft64IpQEkMhM5HDOOolls6U8NNHijl3ho0/QLvXmT2z0RiwXExnmBH+bYouNJLitIEbrEzcf
/Vg/V/VPk8x+3Aoo3P+HBX1bKmfQylgnQxdC5tqnlPXIrAA7FPD2izvl6OsPHVNUFNk3oW8SOZOm
V8tSmTEkareGvxyXA3Oju5Uke2VYFoH7iFSHs2o6jYMm6qE6S3eYssIBQSLKy1ZTvMQZtTQmCC0E
d5FvAJAjSpqMstDPVMBpKaEljU9MxKq3Hsm168BZMrkgWmZQo/bTTv+Uy/RZqUXbtiuCMh0lf1XW
TB6EadSToStRMPBlowV6bGc1wvr7rhpsRHAnk08tWmFDRHwrd0RXAU3VACEgaE5W152XQpgY0ZI4
Z1M2U6LVKLr4pZ5+nIrhKGujf91s7IswwT2vyZSp/Phel9eLTsCJ5i9yaiV6CgCE4o/uK9PQXsIY
ITKPUZSWk6xGg1T7fWORU3ho0aBW3KC/x00/Km7qRYLAfD2GC2XbyONMYTWyce47vGlmVH7rDO8m
cGt3gL0FtZd1fft2re5GFGf+VJxQl6pmDVO0rmsF3l8780WwCrunBLhkWWcE50S469P1eVH3E1ak
gt13CYDZrQlM3K4EjZhUpejQuYCa6cJgymmjhz6oTI9SjvETYaJHJIK7PQYYtMM0NFZvrHrGp/iw
UmjXOdzw4hrgCwzsxHy6fjxEJJO7QdFIhkZNFySLvw7Ob82jx8gLb6mLtqDPwH80wbxU+oC0PMug
kTePDfGmUpigFH0Hd4CyNIZDN88hDtCwYuNoYNjn+lJ3lX5zgFz0NpdtPgADtPblxhuWp/WJPYUf
aunlupjLPPwaur3J4btvwCutACuIhIi5A9/oZqv3c/83di1NezSbiiClBVvHt+Akkmro3QTNjDSA
6w3xjRTqgr3bvcWbNZH3sROpcDYtXir+b+qq4aD6kk8Oogb5XU+7EcMZC5mGKqB/ISbN79r8KS0e
g0gAorzq0YXp24hYN3MTBaYRVZSkxOkY9GXJmgeW3tLusKSdY9RP0awcrmuD6Gy4uGgYkyaJFag1
o8DfrO9jcCVclyDUN85qJFUwyjJm81/feFnyimDeOl0OyPbEDb0qEQgUHRJnMVqAGrQ9CZFoGTU/
H1A8yFP9RqGiNv/9rdNU3UQKAJ6RUwY97fJy0WUEsVNybNBh3M1M4Hj1i6rI6119k8FpQ9GCB2FK
lNqvAHMB2+9qVQrKdLA2J4ut124Uk4MJSABSPSzzj4zFJ3TEW1pynIkKKxXbwOm31BFN5exTmAdW
Tno7MiuvS5k1kx9a2Plh+hyRyJfoUxf8KIfWamfqm9UjK86G8l1moTc3MprRT9lUOtTw6ra0q9y0
CkxxSiejYUBOvmnG9tgiuLLlrvQ0qf6i6BU6CIPouHTEYs3kssB0Qnx8jCRUFH0qSrfsv0nkdgLc
styeSeMX9RG0Xk6VgI56Gexm7mwp/JmXkX1dIdfzv7xhJoAOKEVLJz/pjVdWEGkz9JFmqYdnQWzp
XXNP8ulHHRgfc3MSyNu362/yOD2hQxRUaQTXr0R+pGRWpFAbd+JlQdlJoPqv49DX1sbpS6rERZD3
0BdJsapz9VA4tQ1Wm8/02N1MQGK2pU+tkx8lULXPHyLXdGY/uQ1/JXZ2ElWzd6+Hrq6ZaZAk4uX1
3pCRuRjAsIl8Z4txWG18yQBodv0gX6urF6t9E8F7sqUOJQkGs0ZKdXLIp8LLn9GyWtkMLeefmg+1
HTjaub0dMAWTWewU2pi4TAEEBWLjwGYWaVBkoI3diOhS9ywQqCl0E+zmaAXnkyNg4U1UgvS4n9Sq
PcYHFZSU0/zl+up3cyMbKXxupE6CQq6MEmnIY3McCitxKLNRkfKzz7E9OhpSyvqPxpkXRxWJXlWW
33hFVTT4KV3TFP6l1pqq0qFDfg0EZ1ei9qpka1oGjcQD4HIzOxcYwssyLQwhBcOgbIAVlqoap02V
EiZayZbIX/trpmNrB8f5vj4aN+NBOQo2di+NtpH1apQ3LjhJhjjOwzL+jyzFmm5+yyp84br2bslW
FpdlmimTWimPSn8yyUsUGoFVqRnmdM35QeqQ4srL3CrC8JQM4c2QkGOr5J87xXBiZjipXgiCj12d
2n4OF0f1hCUY2h9i3KjRHX6EgaNa/cpNZskaYPWqGch68nrI840Ql3P927xSbWVzdjJrg3CaM2z7
yh6h1ODhihz9GXwjTpE5hd8JSTJE58wZy0Jv1WIwp7Ui8990KViA/eV2PIjSpf9Dfw0Z0F9AWr4o
oRkYoQzUCB4gnxTVMfsYpZf8eV7Ms67NN7JhvBigxR4T3QXR5rkbB0GWYDcKo+ztA7goTGrMYqyM
OcI7d3bzQ+kPlroAacKw4AoOVBY4vX29fhPHBWHFFKValk2xP89f5aK3zPBfT46+WoQ3CdyDrG7B
uxWnUBfSJkd9TO6jJHcKPXOvWwPRQjjDY1aLQgtSxb6myVbS/ySpyJjuq+HfC+HtOMvzjBH1nRqu
WXvj5h+YG5Es3tzIXa4OM8K99QW/HMNT2KGfTbGTm/lGK5w/2Lq1YKxRja5B8vsIIOgHuRqmETmP
fMWRNK0SdH7XRezfq40M7g7PZc3KkMAv/F7Qcnhd0Og0p+gkXNDe24xuhHGPJSAgVfFY9bHfaqNT
K4WVafeD/Lz0qVvTs0Gery9uL3DciuOubIZZ+kRHY66fTBjCxjS2RB6r4UdNBXJ2VXyzLP6uDlrZ
DAwKGCeTxfDSjPuf11dySdSzXlYoASMUj32D7y0xQyWqGbBS/LzvE6dIzR5NScnn2BhSq1NBGbaO
JpHoJq2kFxSMI3Buql/Uidpmorpdrd7NbBL0guwWIbbfxPk6QyX6lPVQz98hxerm1VsM3K4Xz/mz
oGKzA9xlGGkbtl3zn5uXu5FH+wPGYD3jMN60und9v1dFvHClKMwZ2GkCuEDOaKmxWs55n5S+VGDY
KXZi/SfJX67LeMX8uiKEt1s6kAklI2xiXy/6E5Gi72026J/L1qDOqJSPST19Ag3GzVgOTpD6DepJ
bImPKu0XO9JLO+6o00ijkyn95C6T7vd5WloFnd3r3/k/TMTfm/H6+yacA0K1LvUTLHjV199lPf0+
KYA6rFvTlcbgpZ8NZpU0+8aU2Bs6TFsXaSaKXveenPTtPF6d8+YTxpyRAZN/MQqzsBzFX+REbVn1
UeVwo8+aZVh5+J28UoOL0tu7Wg4gU+AEKkw2L55h0rT0VWQioquXwmqO6aGGUBMV/W+GFVgZQ75P
BEGzp32MoSVIxdtM1XXenkAvJKJoKHpkoZd27V8FVc8ybLTgYNcrwysg0xSFmXhrkItXSJk0vZLp
RQXbHx5Cto4ZO03l/jWhI6/zSXVSBCbjcvIXZmwrkbPImtLILJqTyo9/pXfdkd7Jj/SUuwk6QAJv
9sKTZDPdLo+Dv7hofDzE3wVL3t3azZK5rU27cAgihgnjtX6Fxoz0tE5WBx9A22MlbnRanvHo+wM3
zjRA5Coag0Xh8SUmUyqlsoyAjhShiIl5+Q/pnH0TLGy1SJdn+SaEM8YRACirQMZZrsaY2pkzgJgW
3IqY4gEtbWeRj+nRsIa7xpfVA2Z7Aup3gkBsf2/fPoGz0JJWKDXTsLdUK58rvXxRp7q2Mj0RrHUv
itjuJxeyyDkZyy7SCj9UctmuJT2xCA1zR4vMzpFj82vSVmfGUJa8vsd7bp7pCrgIQDeiE54tRaoj
vV5IWiEvmlmDYTglUQR+Z9fWMkMB1BCjJvhBuT2kPYnl2SwrXy60r1WlngrMVrrawtLHJkYUw4hx
b/QgBiXhJNlLEN+0RBYUwnbP0WAEhoGo8sUoDghbDDYMEhJPQ32o4uEvfawPiqQI1GV3OzdiOI1l
XTrXdI5jvwiLO60fPo2aqDldJILbTU0JAr1Tk9gPDaWyAObYWLWWP11Xi30PsVnIhT5WQ7Sk6eqc
AqSB3ydzKuTKREmP3QtgGBrAa03NvOiRJV3chCjzx75K03OTFu6S3C7IKvfdB12/q+Jf1xe4v4t/
i7vIEhpTqtfAwPCVKnGGQPZUdCJeF7Gvcm8iuGfVIk3lMssh0iYJtZn8uRxr26AiX767EBMpMPQc
yjq6GN6/p+p6CZsI5Rrf6GPbzH4KG313l2GC1cKkFLkCsv6+CVPSfi6AmYVlLFQ7SYVphURzl14I
47Xq7YWx38jh3GhJu8kcc6PwF2W2jL66jwJiBTk6ZKofpJetVIpPVfqTapgikNElq7LbLCgFXTPr
bl37CG4306RO9UWP0L9ZfGHSs25+kRvFklHW7cIff6Aem/WuF2Kzr0upZH0n4YYlSnocpOpWGgGe
SEW1vH3ru5HDhf26Hin1lCLWU+YMQHJSOsOzBCCDMdXIVfM4dKehzlxZzkPMgSi5lVf13VwWIqjb
fUX9W4/4qaiuY53BauhRUUkuRQZzmBT3+pbuizCwWKrgkcODIORjqUZhCxGk+2R2yHfL3R/caU0m
qqmoJiGI+t4fWh+zTh/nIPKz5abPF6uUz1IoqlWums4r4VYI50TCpC/MXDchZIyexzZ8mlXFruno
xEBVFCxoVz1WmDCiA1NFNnlG17RhiOXaFmrYxM+aUtwlY5GB/EA5hU11zKvhS94Vt1pjfMrK5XNP
u1ZwaHtXbvMBvF5IasgokfBiLIvqpxmn94ZcPMdNXlg0UH4qXf/hupLs7+7fC+bn5fp2DJJw0Qu/
yLJTSL4WWWfXLbO6UthVvGfS4NBkZsqIPFCqeK8t0hBJOp2W2B+CXnYklUxuQ8b63EjtjaliYAiz
WI1DFIZuTvBpAydTqvLekqo0t6KsFTxU9m6HxpBqxssPr6NXl78xOHrUdW0P/hM/KmU/MZNjtGgf
/2BvNeSzUXVeH5ec+TTLnkizAieeoqQ/kjsp/MXaM+1/XBez9y7QdN00CGDiNY33eRGF824MZHlZ
ja5UDHdl3a+CUWsq0akSMLeb3EwUEe3FJ5qhwLDoOE3s4PuzRG+z3mBeAjQ7iXSY9F9ykVtJ9bOM
vxY9iLTkSnQxd/V0I5Dzh80QLHkeIQFH/cCPJOQFElD0miaqlvURsxvH4FsgOdJRmJTa1RN0bTKq
a1RVeSsaaCEoUED4jgrI4JSI1h0dr8njiiccyHeov6OU13jXT3Q3F6gZBgG2rgq94Q2rCSprczLk
yK/mO+OrdsIwN8ZgwmOOzlXNUuzpLgbzlaoJjM+++dvI5WxtK0/xMK7lnn9fQlw15MKsb0Rxgfsg
t3E0jzNSTkpnD5rft8A6mER6s396bxu5/r655Wa5hFUzIKtU5grAv6RPZao+XT+s18O4thLuLrSR
2ukd4J/9rF6YFZjzkxqYn4Z0Oilt7BZRbCtqcsC/m5Tg9VDK36dR9aZFLYEGX3hUN6wIdL9ahtu7
NF6u60fMezjqiLG/RXFjvLBb5Nt6anpGVdz0We7WZnJS4toK1Pw0m/Kh6SMHI2XubPQudCd0k0R/
6FPpkEfmrRSbXtgnN2UcH/B4d+pMskM5O+i66tA0OOcFcZaQuW2EuZxB+SsArPQUx54i0RsGjEBd
WoBa2X8MiPlVZeMZlPKdk5TSzaLSUXDPRVrBXfM+Daq+6+D+1PYkZR+LRHEBFy64XiIhnF3O9Cwv
AwnZTqmcwI0td62XJ6ZDklqkfq80Hdd0gwtre7CuKt2C9WCeEjYLTq4EbQjI04ebKPLW5HbpxcFH
0ynd61opvMpcoEubKCnj+tVgzu7azY/C9EoiTc/SMeqc69Je56SvrJPvByibMSdFQn/nphRgyoeT
TVVLv1mLqNOT2dpsPoMqTVoJQLtfwNFUO6vClJahYpRpQXOsRC1TOizqHZss+UAiL+gsZOUBzzra
mogzQaABOhe4gsNHV4cYqTSjz49DP3ykIHIxhuHj9W3ZC+Z0TP6grqOqyLRwNi4GjeA4KegBycnX
KPnaKy86HaxxQKJCmFbai64QWyG+Qg+6qvFUZFERTkGzYMJhnRdJoofMKW3lrnUWtyD3/2ReZL2K
/JFvBXK+YgLxaSR1qPSpweCwTPLSidiMRgBkZZnowPaFgQoB4NyKgpTIeztuTEYn1xL0awTAmWo0
jVVWL7SaLCqNf/Lg0JFy+Y8sXpdTBAOhGcFnUDMGLEYeHdqUmhYZ9O9yvvyBLdoK4zSxirRwWhoY
iEDz1IA6tI0cI9MFwwKvDXuXh/W2Ju6wqpQuQcE65EUK7TaUkbJCprGVOq/tEc4oaf7dHI0jXseP
1aJGNllyu46j0A9kMAUvc2Qha3o/q5Mbyg2wC7KjGgdPfRw+DUXjBz24sa7fnD2/vd0W7ub06dwM
ZYttyfTJBf+WU0bD43URezYALakYCUdG1YAmv1cpuaYYt26lygcyctdFn4lS1JbcJarINu6uZSNo
1e1NDKKhfTIywe3ld30z21qiSQCxzcANUZltirbQsbOihnwjqX5IgchiScV4X8baj9iYU5vlNRpP
SXU2p/lpCqbQrmV6wJBOZWWx5MToORrMrHRqtXWUBW9TKS6p3UUFOUQyxQR1gRGEMWisquoDKy7n
EWNDcnMqusB0s4xSxA3Bh+s7u9sitd1azsF2c6easTmiCcBdW6SCbysgEUGsjhk2NB/gaeKa2fGf
5E1Fh8r5WzNj7RJq0PNOm606OKshNiMVZRl3rdHmRDlrhMFDzBtHiF2LvutRegm/BYt6s9TT4zxm
z4LNFAjja8iSEuVLjfwNJpuZNxno+UpXAKvWiQ6FC9piP3vRx6N4Qk+wla8BxkZtMxIgTwEv6ddT
d5ZizbSCNngKy1ZgAXcjlY228JXfktXjmJI8QnJ9Rt/iOpKrndnpn/SY7T2Vt6I4swIeCcJ6Cof8
Nskk+Y0vmmTa3zpzrbeirAx3/P7GpxSlFA2tV35DgaHRf52WyR6qb9cVY1cIBqWQUmeyCszh90KK
iaEAV1KUkJHDTMcPTXJLFVGGb1f53oTwymfqsVlnKkLlkAX2oMcWnocPkXlewEN+fTm7VnIjiXOE
cz23qTqi+SPNP+fxc1MKnmn7arYRwLlAuW6GJRzQy7IapelY29Nh7SFrTuL22L3sCOr6JtBATAMx
2Xp0m6sTmEkc5Dp6SwAX89CgW76vSktpGpupo8Wk4DgGoXt9+3abF7cy15PcyMzyDqOJEU5q7fJi
Z3R5pd9rDIHT4XV+d44+Xhe4q36bNXI2Ht35Cgaf8b5QpO9VBjan8jZOX67LeFWvi7BlI4Qz55lK
58CAR/O14lMxJHdMLmwanUoVRqJm6DUcbkglowYjov3c15aNZO52NXFKBnN8Tfv8t/H1N06AuPFV
sJNsHXDZnBxD11dYAAvHl/EYr0n7ea4OaJkXhCH7OmkCiQCZVx2pwvdSqi4o6zDBggxgHeihZTZP
BX3Oi69R9RyZom6e9a9dHByTMdRAgPSo8mjoUz73WcFwA7Qp9uRW+wlk9kOoMZB+3TTZcqo05oWy
+piajV0Mh+tqsx/tMpXplFAF46Sc/UUX3YhgrsJrwZbtqXPLzJrd2o3v8qfWLtGk3TpzbIUjEJMV
zSIviltiEiAWGc/9O7n5jtXmbU62l3RcEIoodgKORhDb6iH1W2ct+Hgrr8DE7OsL39MkgyEFjCMG
yD2fq+yGSuomKcR0eDBalalZY/bNbESoD7vLMk1M6aJhTL1kUzEkeWzrCWMrLB4spf4c4cm+GLcq
yCOiDq0TjzMh1mS86JmP4rxgjXt+YiucM+NNr+fLkCiI8GT5pq7Gj+jG+felASoDLEpGeXdVX+6q
6BgIW7KoBpmP8jhLQNhmk8DZ7bhViiFxA+l6ZO0veMPlTsoxwpg2vjp6gKtILRW5N1YCZUWKBaL2
ehdwDQx1HeVar8SqNBslnHHp06nAZViRcSr9trZzW3/undCOyCHGlA8IC66r4c4RIVOua4YJFQRt
Fnf9JDlAotPEYz1Ey46hBicpyAQNLHs6CCwvFVO6Bmo3F3QLOTWiuWpj6hm3sk1t5TAdUtQCQFFy
FE/n7twrUNUy+HKKasdFlzba9HOqjw31Jr2xqzK1zPmL2ggha9d94Ywm4MN+t+Qg+cqfFGmzuYvC
nnk1IpSVZBjhHGJItz2rtmyh6M8EPuGVT/VCIuJU1UDPBBqSuJMKugVqCJh/T8ns1y69e/Kcnmo8
MX6i0hB9wkziCjR3yD1ZtoAxEDytT45QiAayE5evQ0sqQa3DvNTRIKxILYWG6WXn6Vx4xrH30odO
GJfvKOY7MVyMFNd6khiBZnp9mx0oze6zVhZlj/Ym7t4J4QIjZcDEG2G66RFffSHucm7wpMm//gZS
wuzdITxEduJJdnDQrOYbKGYe28gybmqv8u3JF/Nv7mkvjhaDaBqm7Qy+qa0gC8LqdGae1sSHukN/
ovrXLBGB090xaSDX+lsKH8UMiRZSJVKYJ5P2psy6j6yrHqqicDCGKwrl9y7KVhZnoNF2o0SkMM1X
Mpv8bnhYxxg7VMbCH8vXyBV1d+7lM96tjfM5aalSGlRQTz3SSmsMJlyGVnFyDO7anSo/tkh4oF0v
8EESfjcQ8wwmJ6uvRktKHvMxsoKgvckL8wldGu51U3txtgjnAC+F+VHsx1otfG/cw7QYZhpomkek
BDxMGXEyc3bVLv15Xc6lF1kFmciJaiqaSS4COq0E4EwdAY9LvU+flsjqAfbkdDBRd2CpGp4KeJPJ
ymVLIPYiauXEcjd2XNRca4dZ89iHNYeknAtnOaCb2BmfVm6dwQa4tQzzJD3oP66LFknmrvGUGUla
YTzeY8NnE/kWNCg5yENKC8BTJ6BpUxG2hXCL1y/aOOoEkyFaAUxtj1mDEx9GzZZAzItU9wq8Nh/w
dBz/3zK5Z06qTFJakMwAt/Lsar4MwJDlxrxbAV7Slz9gtcdxkhX0kxA0DF0E5ibKH0po4jiHOLGr
UEa1VJRQv4wMVhkoERjon0cChg+C81KhzYBGCVBPKd54l3nrhLN2H0FL+sPy5bqWXHrQVZqqUiQW
1oZljVPQXM1Mhly66QGE1m4LdzrTT+Pd+Nw+42l6jM/BB+JlbvUzcQu3HOzSaX4WvogOeM8KEICp
IkCRKeinOHuozOkg5wwfoXeoCWd3yfxVqwVzrxe+c13oRgZnAxtVGcZWgg1kWe/QSDqkrLevb+be
lduK4IwZKYuJVBrMeiyHDgHqSpIZboLR+LL5PrWphZfNn9iXrch11Zs710uZoQ0ZMGipX39jsbUg
L7SSD8fH4LxCLCoufensyFVGW9hrtn9qGABRTd2AFefu3tLpGJRYYFI7Z+lt41FG84Df+9NNfKsB
V8LCE7VaLHIQZSf3T/JvuXx9S1LnLE9BdOXJ5gdMiFpdJmpuvBwCeVWWNxGcQiZzTKSpWxUSKSjP
8FERBixhboH0CayN6u10QkviKQcaqOkTx8B+e/8ah4b7hAt9XUqSoMTnNcWXTDZtdX5uk4/XFVa0
k5zCDkofD5IB7RlyAEWk8PdBL8qk7GoJW7lLTfSp4fnxXkM7TZoNGBj04J5XcKcCJZTme3xO7kK8
CWKvPvwDdvHddTGK+pABnCz0Qr6XmQL1NyooZAbP9KR7xX3kIXD1lZPpl84KSCN6iFySWKynhYZL
vEQAOCLzxYYUOCOLGqeBl37S7yfHOClndpM408GE3PxYWcs340Z2/gGHxe5aN5I5PZnrHnMQpQQU
asCranaMscNZsjqrdwIrsfL75HkS+IxLRFdusdz2xoM+ZlECkaMt3Qenwitrq4OlsdLjfE5OC/57
tOrDdV3dNa6bda77sLF0VbnURGmxwwb9OGgHyu6qTD6YFbBrOqTDBkEOZVdtN+I4tdX6ZUoNHVcD
8KiyPRPtpIEYWctT1b6+LpEgzgGDizDV51CCrgahPcl4utJz2QsI5S4zityRcdFglNUZNTLs3gzy
n/opju3kiwyGjo/6ofAib7AaF5mcY0pt9ZcRwdc3/ngQQbPvm9XNpnIR4hB1bdYBxc4jj2jjcg2/
vEsPI5JvVn5LHhS/cxV7+Za5BfoSU6c/SP8668JtA+eyuipNZ0ymaLgs0UPxBVBKnzOMZvYfyw/i
obr92Optua/TtRuVbVpEBHWB5XbOMHvaSX1ZXqIfw9GI7JU+KEchND4qp+wJLXYxcVBRX+2T+AH9
2s36Lk3yftl8QrAvx76vlYB5Ug22VtxXNDVlvyJg8oNNqLbCM3tkp+lbcmh802FOh8AzsCvg7AkP
QGCtXvV0syUmKCoKRYbpwBjcugmOFFrKd/D8eJKfneLC6j8LbfOq29dWz5krVtNU6/UkgLmqzlLm
qcTRMCBrABUhiW36wh4HF/SupSffiEKV1w6pa7I5qyVlbY4BAChc7Rbn/K4prQnClQM9Zg4BUpYr
uf3KI4UWirv2aAJtU8WY52u7E3KbeGf4OTL7q1IIj0K0LbyF04dmRlWU4ShWx5H8SF7Wx5PxYNor
uVTtjR9ZaaOtzL1u8C6LYq/auGJY4omDPCtni5bASMM5gA5QP3swveBY/EIZ047FGEb72vYmibM3
DaEl6MlwAbOz+ULQeoLwLbWDDtu8TtN2PzP0mAkcxyVHNbc8zsagSpWrGoW6DV5xDFtLdqcP3Qec
tN0hvRv/YCfmxw+ZSzoL7BQCb3LZsPleusEV4+J4kro6h/Tpr/hpeEgKAIJVpjMhawbpMqIfzKJK
iTVJlnByeV3ZhbLrCnnNgiIG4i5aHQJVlhI4mdF+RZC1s/sI+LtW5hnomSk+xR8p3pJhYdX3hS16
Q17k79aFb4RzN63OytEw4kTzxuwkDT8HgpoZuw8wX3ZdfXf99UYOd23mUNVD1sea14FYpOvyp5jM
VtwNzv9PDBcWKFLd1RnL4ColEJUGaF4mFlCb/uj9uFkNdxebfMq0LseRrTmbxYns+bTy+xROfDLt
HhTuQBkrndUX13/0MNARhesoc6InkXtjVXpupBXF8/E/6aLJzm+rA/gpTBR3DJhjzCndDdLx+r5e
jia86smbWC5eBr3oHAQdXo/JcXSJnd6sNzPGWhUbZ4qwQ1wd2DcJm6VyF0PNVbME+OYafc2YhkRn
V3VTxA5gHNeOMh38IMpit51bGQ5rPQwSYThCdD9eR78ub+fbwrkL0kh5kEqrZUiOxUN3Nk700yQ7
2cP4KbxJ3dwfbPJX763TGRmopC1iRW4QWsnJOLTn9shq608fapuN4S5TCHI6qOCrK5jQVs7a15Th
yjgeHSrffFjEVOq7aUpgZfytd9zNSuOEqZkEBViL6wSsRAzzMEiZLHZ/XgkiTGET/Xq813aeu2RJ
p6QzIs8ADi/6YXortccqjv3q8AQOHdFJC1Wcc3tGOrGCrHZY/1Adgd1pp27woNu9J3uzgzgTN0tY
Yth9nm12lfN6UR12bA5j2CvdNm4Hp/hYPSQvzX0C248xgRg4SpY6u6sDMh0hDY5AOj//XRdaqwPl
e420s8EyflUe+5zqgM5IodYoAmoW5ker2lZcAAY/odghMCqr0bhywjz8cZqpUUIIrHXjoFEUOjUd
0Ppr6cDgLHxVZML2Xd3fGmxyJqyXpiyrfxttze9y24wRSEbOarDnM0GB57yGkBgOELi+3XDq7Yz5
zLTZK32VK7ithYzxnn6xdDSzX9/JXe8KGJu11rdOWXKqG9TrE23CRqZ4GqaoM+azhSBOdF67K9mI
4bRVyWhXzBJuSHEOfFTfUQsClSuaHF87WwpbE7y/d2PtN3n8S3AE/zhLCyzLLDB4l/QWyY+tgZho
pk4ZZv71TdwvIWzE8a4VYLS0T7C8tWVCLR5rX3NmlETM6RAqSLqJbv+6Xbz6qyiKAPcQ7SaoDeP3
zauOzUHZtnMZeFJzUNm3KO0fh3k8sUB/0DBsL6UpaNhEb/k9q7oRyke6EUDawrrIDVjVhVjUnQ6d
pfolgQNb30uZLYkilr1bvpXIbWuT6XqarRIDVMPhvNdsMHN7dFA/EUhUf/zBMaLjRQHMiUKBt7ru
wGZbR8lQ6mFAcat1X/nzrPBkOKjBHNf1MYFVedXBi0PUVPMVOX4d4X4vrcpLNQmNGgm2FPw0qvFL
q4mXSI1bFiitAUEB1xJ4pNIHbR7PgV59bREIJ9ZcFaOVDgyYSFPWuVNaO0qIhgzWumpDAC2az4vg
U/eMBPhD/v5STt3ieWyKdIa1jyuUilorD7qjRqPHP9n+NzEa95Qici7ngEEy8HrUTtQtfUBqeYCx
thp0kAid9q5ybaRxykWTThobFdKU+zVPrgDQGF3kPnLGAEYVSttzIZst1DgXUuQzHZYC1eEJ6L7N
l9qub4fP2c1yWmG11tVhcih5FKVDLrtSEXxvxXIaDRULc9K2Ghof1pwDFuliRMRH/+K9LlCSPRO/
FbX+vrk8aW5kzYiZeI8Vg5VLX2n28bp+iARwsWuexMWSpTmirBFIut0RRDAiN7XnNrZr4EJVKi3T
Ukot7KpiyaijI2GXu+Nz6atP3Wn0MHd7aB/6f0ACvpsx3ErmQlZMSLXTQl9ND1pBVu5ODU+Cu96V
XbBjf1Zv1sSCy24VsHNVoVXZ5hF38a79kZxEif/92443oikjb0JVbp8ztY6nKikCb+lrJ2taT851
TxlK0Wbv+hOQa/5XzsVmo81wSGDd0fKZ547qFcDZDm9H1Q4iS/Y07x8Ub9ZLfWFz0acJIAd0VWGS
672SNsayYN6aafBhwzH5a6U4WaFa2afuWXT3VqN4KYqqMhACwS/Bt8q1w9IqIGQ1kJYyULJZ6TPa
f9BquFsJA6AKqvgGQ/85HySOZtp0mZrocFqTkz9NH1Ng52Eaz+8OnaufFLf26g+hI98E7vX7uCsZ
DKkYJUGjDzoouBufFFLW42n3f6xd2ZLcNrL9IkaQIAmSr1yrqrta3Wq1LOmFoc3c951ffw/aYzcL
xSnImusYhyfsCGUBTCQSmSfPCWF58SBd8zScm3MRMJligNQcwDmd9Vw70zfR1l4L2CCsbS1zn1FO
576C3AAaYj06f5pX5lrr19Co/GIOuvFQGJHhD3H6wyL1wTCVh8jovy7DmjjrUJ5mMzuCX+xzUVWy
pxVWDgHPyKsL8qRL0CwdwTFgd32jKMc6iWR3TFbn9sbtBTL2uQA3MQBj58kaJkKlpDbk0B8yPInB
DmboopqoyAR33ZDRVKuGlf3lE7pO+aMKFBQrM6PrgD56av+GtDL7JJtFcTeNPhVVk1P07yZp8tAA
CeQqc41aCeRPZS4L0vvdF/fWGud6JG/UlVjMGnAQ8eN4NO5YrZmVlcwYSOXaERd0rlF9r0sEcg5z
WsAq81w/UW2MRcSeY/mR/om+BqabWGun/mNAljLdVz+sxQZM9Fviih6C+0fN/Mc0z/LT5GEaU+21
bqN9ae+ryJ9d2QOniU9dVknTnT4/Ncceh0701thzJR1QZlwEAE5fMbeEK4njgaxAgxL12E7L99BS
BJnfngkwuYIJE5hT7Qo+MBWg1qlTJfQbrfLycnUoVFZun7ndHdza4DxmBc41jpUVJUHQsgxfMcwM
rfH1Q3EKXXLUASqJT/OXPkMRTrSBu36zNc1FKzhSS4xlYcWSyVNRHurvVSAVMnRFQlt38gcd0ZLJ
Z9xe8jWwGP66tctdsEmEeeBlRXzOj2ag+xAyNL6l7uKYQffQBeOd5bTQk19fYk97t7gtShjlmQAU
C63wU+KmQXwSbsXepWjIGCwDqthknKuX92+5xEWHz4CXRBFHdgdKE68wMVUuadEXQwsNp8AEnD9l
JhTHGmBlY8Vw1jLPvLqS4eXx1HiYrZ+drGh7rx362lPMMTxNRVzY1aCJ3vUsaPF3+PbncjsYKdGY
NiHCzJq138O4MMA6Aa3nkdS21mNkJurKoEMfk6YHUz+qitTZSfHBmuqftz8l25br32GACEvTKDF5
rUDofRtamrAzaGpPWpYdZq12mtT/l1YU3TQYVBdHEOgyPr5JxaJamgWx+iw959P9onqjaIb+qm54
aYKPY5ZRDzptkskn5V2Wf7NAFKAsj3062bOSYcZbSIt4lfBxBrlXHonlCDyc0eQPwGGo9+ud8sAq
7so5EavZiWxxl26TRfMMqkeoeeRl6/U6iBLURn8vTxh30gdqI909Qk3ivqfFQ9rnL7pSaW4+k/Ah
Ao2sXXdp7MUzeVcXQGjEgDMaQ9bYRWf8SKv+gRjVewUcmNBnCHJpfZJDPAkMMvk9eKxCZTqa/fBs
JSNxo6WWHBNSETaGNSq7b1CdnNWgzixHtsBOB844vzSmL2OpT/4q6R9vu9FVNOe2nM8EymSkcoVt
6Iq71Hi/pkT0chBtNBfLjWI2qmWFhQZyhfcWcF/oueYAc+QHWUjVfP2G5tbDxaxImVsFezxeu5Ar
jI9XAYezxQWcuGvNJl1hi6LiBXDZSX9fBYZDQStuHuIn0Zv9Kq5w5rhXJ6aO524eYnhs/2Kad6ES
2+v6r4MoZ4Src1nz0JdmhK8VA5BIHGMECAYaOOcVT1n5VzKW63IsZ5GrVylrHtWJhV3UY5th1JVD
XLsmZHY0n8S/csMLHFLjKlftCn9cSuzjv48yInfkZR9wigkBSydCaDI/mQkmS0jjLh16P1IIiFem
f17AyiK3sovU7dR31BKQvArOt8aFuaqQrdXIEMOTNnf08FPeCrJ7gVdqXADJVTKNpMXnM6tvaqY4
nQ5GzUSEOb5Oyy69ROOiSDtrxVrk2MgloMHqKh/yT6w4xzLDDNxOqD1qfmSBW0p4ykXuwkWUtcc8
7jjBct+4GuPqQ/xSRlf2/z/il8bFlMEoiZUksPbvnVP05bh4Mo0WbaGXN/lFdLa0FpqDx4wKq3Si
7eMCSt3CAw0K/5AO5XF6QJH+/j93ujggs5N7kXlxTsKHkk4GVZ4JWwQ0kgV6HmsABDrqb6JQLApa
/DxcmEda37T4TAxXnMt+BwXZ/gQpKWec0SUXOaHgFPMpJZ0mxcwHmCPzO7kbvHj913JVl1unc3Ei
67SprljcN6fRNkAHEmXCPjT7M258Hr7INqPCMkQaPg/bNHAiQuPgsPxgYhUVxHDE7iBwPZ2LGatS
VSEUOF5P7t+ZRwcEza9lHoJsQOfixFznppWlsBbfy87qvt6cktefMMMGUdBfeOv/Fyc0UJIlGmQ8
Le4Aa+W0qNBUmdCmCINaBZIM9mSEwtVrT20wipgX/stt9maQO8vQxliiUIfBfx+c/kvAf7PFnWW5
qnsV/Ap8wIci4FvAlzAl8bsB/2/LKAnDjTe9kX6UU23Q02kTsQa3tn/lFSLYUZWf7SqKSeqhrbaz
o+LjsH/83tbFHfEp7cJQ1mDrVfb6a+aZR+srta2gD8LKFRac90/fmzkuMSjjKkzW7p+lJaflsThG
zhj8QtFGZIs76UOWGwUpsp1tFD4crxFSr5HybV3cOVciJZSrCrYU1ZsZG0/iZeg8g7FreK86hZsI
v9x+9H+zyOUE+ojpZECkJr/Oazwz61NprU+3n4EsVFyH5jcTXCghmOVQCwUmEulBrwNd/lGYwQoM
Rjd9v22J/dhblrgY0hVzOLUmzrVaDedJyQItBjNuLZ/UQThdJfJ4LoakidYtwwgXVOsntB4+QB/J
T0COiKlNNoovdPn9K+CfXeT5tOZobCdNQuSovBUi0J7hrwdy7L2iAGyRccIIO9WCFb7Gl02sWo1i
ChcVK5QDM0DlCygPBmRjIEkxUlPgh6/30cYYZkRpm7PA2IYvq4p6SSeqALEPcsM5eEyHOXWYK+qx
nPSIYTg/C1Cs/4U2nMAHX0e4NgsZ9TABjyLMGOZS2AN6H1qYQzQ8DxJ5/Hbb3/ez7Def4MJF1Eud
ooawFc4eKVo7l88yEdFSiO6RV+D7dkXQl4j0+OLO+h+z7LcVcbEiXsZJBTPsX8GWcZGBJeCE21EY
90Sh9rVNsFkV5i0bUjBLluwOKMYrNpk/M0Ry6wGJMb3vgzS4/bVELs5FDKmTAdhJYZGUtQspLBub
at82IVoVD3cbWnRPoBqItO0duz9U8ClXTg+KNQj9kl/An+2uSYcOFCTiLAhfcB4YJiGVoCQz+VMC
1T8omNWSSCN23/82NrgrKh2gEqtU+f/fBbyxxflfN1GpinvYUonDNjBK34oAqwfQpTgn3D3EEFp5
3UEwPnO5zEJmcCUi1vpZM9ix9klL/X4WyZPtO8bGCvuQG3eflGLGXEOJUsaZge8V491rRv/6giiK
d2KEhWhZnGckelbVBcWtr7X3TfWtSe9jQ1Ae2ne+t53jHCMpQ0idLvhYGn1Qq4+RLiK5MK8tQD8G
gtKQ2ZXxF8/RMFVaO8taC9ezIvUcSeo3leofczNSEdHlu8gsTbucob0praDqpK6x1neMr1fKVR+i
WIeym72wDU+WktzJEqr54Dd7v0Y5KnOj16SpN+nrF2pUzzppnWzNgzgBwZ66RostWQWerSVadG3V
OFNdfx/m7EdWYIZu6c3cB6WCZqcmPRVWdgbABfxwXeLW1SQBDtiybopmOl1lPRTN9IfWZKDuKz1d
S2bwrqHaNIIt36MTxrCSSnebIb5XwMkNVmD0suWuCxSl+ULKycVvOelDFL+baPZdS4zv61LLrgIp
WbsgUuWQqb9bWpX6Bo1dQvtTl3aK1xb56uD1UYELeow8VYu/p3kMAQ4Y8lpLLpy5GUBs2dSRF86l
dBiH6iep67sCmlVgHBM4yvWdjM/IdIyYLpp+NfcWZulQSSCL9adCta300OcPndLYjZV5gvi76zA6
RMgZwxj437j4oZJiWk2yIIFXbKj+AIBDVTsKHjXgmEovK+07UXN31yJl8/0g81EtvvCRFmVoxRYs
rjGj8Unulzz71xcXRmkNtJB1lVED8sAixtc5WZ0JelAZX6e4G3oBSuU6VsCABXiUouD/XDHQN5kK
DVXNgtIo+RzJwdjX7lRmzu1vIzLC0t1NBFwiRApTxypGMM+3bOxnArVKnAhcYO97bNfChfOOGBTI
I5jR12cN2uwLEaGGmA9dJrKXu8V+wWYhTVMaXZJht0Yklsv0LRo1uzYwZdJjjL3PDre3TbQetq0b
axjapovWwlpekmNJ5Ic8jo63TexcTmxFmgY1LKC5rjj66zkcV9ri3Rb+7DEmrboNuDYzp40xQdI7
YtT8viv8Y4/nMclK4MIyFeW0pFidqviO2qTbq/7tVYmMsLrCZuPiMTKjKsKiDGX8DHbGYzhLlZ2s
ImwCe9Reu8PbYji/TiKQfEcGFrOamHkltfoRg/4QwaLvMx1SyH0o22mWiBD5eyF188l4og8kE6sc
U6yuyl2AcL10dKTXmbrMkb5YFsbKmyP0j8V5xU5lkuIyVggkCUzCRMEu97WXaouAIBa10CM9ta8p
O5vpAr1a7sFVRL65s9ALc+y/bz5jVgzrVK0wt5ys7xoL6OPBeHiVj2Jzi+ROcscZVMZ2JdrinZN3
YZm/S6pcLbsV6U3rj640vFL8jIe0tc3n5ghszJ1oMHR3qQDkANKmQ46YZ5EcK6k3QaeCWlDzlM6Y
3IJABk1AJNT/efto7K4McxUWg5eAHpNbmRaTfsJ3nHyElqfMbP8wRul/NMGVgiJIDrVRiCvfUB6H
8nMz/PsrSwGxDjBBFHylFg/dNMsRI+5rN/kRre0xvovJ4M1yJLizruGN2J+tGe5wV0lnNJMOM4y1
QffLD+NxCrIzyN289mt+mF/EwXH342xWxl1gUJasRivq0a2RntcFk+tS6N7+/Nc0NmxVoAPEg5Hh
oXl8kUyLSDe6Cd//DClUG8NmrvV+xDCuFKCZAeYDYS3ruogLi/hYgEaDDQnkTZeneLWgclMkeKeC
ra5xiBedevIOuhfQQ4OokSrIN3dC/4U1LmZAITBJ5wXWNNBzOyDJcwcDOK12WQQ7uXtiwX1nUXA6
WACYXy4rVI20LiT2dlR0Z1WHAzWlyCt1w4fYZCNwRvaHcRcNnkIakIRoB11TrU6liV6/giMF8J27
mmvsFEZ8JGTMnKUePqeZ/GKo7ddpLgUEcte8FfAXBTJI7MsRnAcuXnRVp2S6Dn8BrUBQ+9k5PDRH
eieeBdrzfTD/IZsG3TmF1cv9JGZPw2iR8d7Dm0+dCo+IoHW7JxprMBn/NdWvpwEGOaqqaWX3yexK
9vRiHKBl5fae7Bun4ZjiDiv++I3ztrXJlr25www5VaVIh03tSXoHPjDUhBgDZnbE3DWquYB4Clxl
94TjfFsQQ5exjfyTYdKHYY1SaHar7+JH4rF8TnsEaPLcHImdesOdcDR379PheQJCZ2rg6uI/HQRs
2qS1zMnPc1/B0xIMN6EbBUpQfiSt+4ppFU727y+TseIDKqlRUH9fbuy0QmJWzuPZJ09re2y+dnbm
9YdatxGwTaf/aPr1WXRLX5MboVQEvlZVIZYCiV7CGc1l4D7z0JwxuhIdxmcQV8F9TtVZeZ/b98Qv
jhiYwTeNg0/lvQ7+M+1XJt3ZLcAFg4sfwV9MYR72i4kf0YDE1bWw4YxSxxlRvQjyBHQn8an4dtuN
d4IdiM9lJCj4xIwI+XKzVzlclr6CySL+1CaA9usnc7mrE9EL7nqohG3wxhCXO1hTBI73FYYANYo/
LF4HuCTFzGn2pYjwgdNj9n4IwtcZg+m+D9Rg/rjGTxgfEdeM97Ldi9/CRfg5kbJqTq0ZDWMaEADY
Rrs+KCcGFP+Fls/OWwJxAmsHMBsVE/6a1BsqTaMizX6pFz/lfA5tsOZ/K/QKE+eqdVJz1XRBb1+5
dOmfZ0s5GDn9to7tqSOQfl8y7WOvKE/qYE33JiTbHaOT84+3vWDnnLOpXERQJBAGqEkvvYDmjZyV
EX4iiSFe0wfGKIKr7NxzsKCxEy3jKlA5Pyu1gqbNAgta0B8ZIqD14oOYUnzPnRXUUyDzYliYDuNS
ko4mhRzF0eKbJqSurNQfgPGwaSYHYRYLMW6726ahvAzNbQDHec4XqppTT6Zi8XvLpow4EHkd6MeU
AtSBykdil5g7yEXKIXsPe4zI4KUGJijYfaVn2Vw8FE4zj1O5vMICSrc7o0b4GSJUtgR2rfJFEfU/
dvYUhNqg1KWYCcKcCpe7LiFg8WWIfKgppgelAMNIrgRjW/sYrr7thntLuzDF3alJgTrnQPE6Myb5
QzkX4J3VpBJAt+S93hUuimYOoeZ9P6+ntaWT3VXjwerTb4PSiFRJ9/Kji9/CudKakMqK0VzyVbVw
B6bjvDwmCkFG+Hk0/2hkv6hKl2qzAP+5g6NB3rnZbvY5Np8XUxgTmVvYHQGXTAxbxVUwg8oI3HaZ
B50NTLX0TK1NcidhhrGTY1/Y5k4p6ZQWox+wXX7Pj2fNaT8rB0Z2BS6/6BUpIbS4ExcuLHLXwiyp
BgS74VxGezLAJhd+pC9QGD1NARu+0p5BMeZky4MVQK7XFzUPd7pgl3vNxb1oMrMwZQ0cUBoibwSb
66k8yD66AQcRIcF/8W0DAqSIguRKxiSUaTUsFCuV7gZMdMbogUEj/Dy4ssvY4kQIxP1P+WaOyyUW
CfK5mPhHeb79RiM/7R76VvBc37tH8fHebHCRQaI1oakGG71fHzVvPbAn9F8ATvGAoGhBXGzoFCvR
MNsBT1lKRy4ehz6oZUOUY++8aS+WxJ16YqxGPiiw8huIuV3f1/EIw+ihibuX8z7aVWZqornkIyl0
Si1IFwlKbpVXEd0e8mDpz8b0sAxTZEfyB4xxmZVph4P0Sc5fokXx12I+xl3mtvXk3o7DO/ca8m9k
4Bqybwv/vAxB2jAWtSXjUapIX3IlAS18IbCwfxo2JrhzX9Fe7cuZNQFPjKntP+DL6P51bAGc/kJE
7r6zbixyuy1hMj2RFizqFVs0vQeLFLJNIwO2yAQ7l3CodNeT3uzxfBttIcWKXsPelScJz/r+XbWx
xb1eeqstImOCLTOvXaM4ACduy8ajriLSxJFTlrWdVt8s8sdtP9mPn4auMEAr6iV8agsK4yJOS1TS
uuE9Acy/ApO4eYhG8G1iOCRpCxtc65jOSmyMTnm3je/Gg41t7p5sQUYL/Aw8CMr1UCkE+gOd07QQ
PVz2/WZjhzsMudJA3kRla+z0T3N0R8H7KL8bw89NPpyMdbEhYulY5mBPqRmknShx3qttMNlCdJvx
DyDvuW8bSYNRS1M0I92r1Xs2RQEERWt3AbuYh/kPvAohJys8L3sxAPUaQ9HQcjXxLL6MAWNBZYiq
SIDyrI2TRaOvKSKesZ2HEZYEhSWmyE01Hg4thyhYEznGWEj5UC6G263WsR/uMrV5qNMnpPm/E9y3
BrmgQ7M4GccGBq+O5O+gTlG6kA0D1VjTolcdFQwqQtVIy7C40c2PjItyxPwQUKfLEDD+BkwVCpa3
88WYThpeHQqo/tG7uvxisiQ3KYTfIW6XmEiZn01LdOSYq3P1iQsLXE5RJOZsFAMs1Fl+kpvObqZn
ot9P0BbTJtFbYCd+Xhjjkgu9Guhcgk7xdz6WyBbb2k3OPc1q15Axn4HKpAHtGMTLN++L47D65DAc
bgeuvYhysTIux6hyI23H5XVlJrToz6pbBOUdg/+V5Cwud7BAeOurcYFyjRPg4gwsboyL2C7WIKE5
Gs/9/Szqzu55oG7qKJnj8Q0iBy5mJHirJZPFuqbWO0X+sdSi5wL7A/ilgFyGWGhvMGU2zsXHWQbD
ZluiWiWfZzwM6/5Tj2d9p1DHlD7M5Inkln37a+35/NYk5/MaGUYlAXGRv8qFZatzGQyLdLaSXLaX
VbeTZAhuG9y7VNEtBE2aIaNabl5h15oR4KgErvfaVmFMXU38yHh0fqmtslduhTmUpcBngMInX25V
l8lcVLB14X6JDlCQutNSNzwM7vy1hdQc5oq+ae9vr3DPTbYWuS01JyBrqjLEC3dQnX79EcaDIDfY
swDGC/Y/MGtcgWuisgKTVQ4LUwl+s/ljJLWCYLt3qLYW+IjRRhV4Oyxcj2psoyDnkrR2lOJRG/68
vVl7uR2Ti/xnLVy0wBz6Yk3DuvqoWL6sY3fMh/JDkUO1hcahnWn42wK9hRa9S00hTJQFWf7AbY1z
sQOMTnOnZthI7dx50nfNAcDRoT9AtvQByCuhSsyuM8IXkXSgggcWCy7ZktOqwzAl7KXH8IT75Qvw
VyPo5Ktj6ZUvoCT7HZA86lobk1xSUICyNwwr5FdF3dlWeVxNIRfXTqJzYYKLi4usyaFu4IgBXnSf
4HH3tXOKL/3omB8ZmXjj9h8rzekNBwhHcSVg9zD8s0BE58vLzUgKK46icfXrtrbBPNEWgs6sund9
vm0hyL8uLaBSJmlVhy3UziHIcomjfVUkZ25dYHOGL2piS9BOkn3NG48l7jpGYZWA+FFzltHRdC8F
xhPMgPNs9x/le7FeqMCrcH9c/r61lZqyjrD/pJqcRc3OUBB0l6J1gN+127q7A7DWicGUbBLZSUvQ
1NSDDQAvXlOCwLT37t24AjLfy59SWKRNwhKnmZ6Xv4cO/x7XTxfAsoQzLmxxV0d48/m5SCWhFiXP
ET6OfCrD/xCLUnsgduT0QemIstC998rFCrl4Fddatg4WImODJs+rcmruynhjq3YH/XMdLGGZzTS8
RAWv//KVoVdqGYC7oQ98ubV63Ddz1iMRZeNyBWaIRzySsqD2TA1EzdbHNjAr1xLwtrI/9Hp334xy
AbIzqTm2MnZ3iTHkTk9ZrzqLmbiCS0BkhouLaphVCySZ0IjFnE1v2iRDhlr2toaxdtBNxoCogWSd
po5oV3fvOcRi5AaoSSu8ukUSrVWrpUh/+qp9TLvqUI8oC82dq1NJkPiwNVxt5cYUF4jloddCAp5G
Hymem7WDl1Sy3YZ3RbTadFoFF/huVNxY42LyJCly2kVIJU39A2mexuZF8Ml2g+KbAZ7Ql06hRqp4
BpivSGyQmNsN9PKSGowxcpBYJtzzRYPk4jo/JenTbdu73rIxzcXjqZ/yNsz71dejl9l4X5ezbZaf
btvY3z+kVoC1wRSPaytnZMZ5V88+bXq3WR+nUUQ0L7LAHa01ajUpSWChR36o0d6bVk3gBPsu97YI
7lhRI1zXRK5m35LeTRlU/8xPUnE08LI109K7vWG7HwXwSnRBqc5KKpfhSZozY+jRufKHubTnznSQ
kDsNae3bZnaeSDreDpiwANMygOXcksB1lM9Z1Mx+NhsPhgWfK1fFepepSuhYEWJF1sineULfW7WC
26b3Xi4UNw10UXRox6HTe7nEJK6NsAmVGQofNbVlutizkZ5b2WptHRLEKeYXWsAfsXA3DAd3mEXq
Y3t3wMXquRjSGw3ExzSsXg5mkPhpjg4lcs21nmqbuEygT/Qi3fmqFwa5MBJlaQamTBicdPCfV7ID
DUk7KXWBo+5kkDCjoRSPi41e9bVRg9RACAozpVbj6qzoI8Aqj4kVuiA1CpI0f7akSXC17Zw/2DRM
NoIma2grX37NrjCkuok7nPCYhKBmq0dbqpdI4K971RD4C2szMM5RkK5fmpnNFDUlE9WQt4nY1jPA
bvorsiG7a3ozxtOAKJa0TnoIYw3VnY6AXV1EyCSywB3zNG6ygVJYaPvJlvMAMtECX9gJWtgwoA1A
7guAIs+ya2arFIcsLjYxRT4fFLP1bVhVZyjSxzUWdWp2HRxK5QSsOaiD8E2qMOujYl4QIps+8aI1
dOtVCkJLpJSw7wZg26cKJIkZ+uvSDdJR6SOawcPJWTtZKNCCrlj3itad3HxxxfXt3XVt7HGRgqb1
IC8E61rj0qaUHpUO2nmNeRTExJ30W1c2djj3jlAitsbyNSKxgW9gZCFOaACS+0taKexMcjnU1hof
gfsWLT1SwVq2OJ1nnsyvGKGHSJgObq7XNpcoP7xW6AKofbM+vj1BlVQvYgX7iJkF1GqlB2ivgSBZ
9/QgBt1o4Q0uyt0nMaRa8AF5zvepBAYGmKLZN8jHYjmW67HoP/xvH49yIRAgHFUrmfMzLiT1npHg
UpSFGSmGJO7iCVyFstCyqUJbC4kGs8aKtMxe/d8gVhMZZFu8MRiFKLE27Mwxjq7oLjlRN7tXQH/z
Szg4kW9y+VzSSKYes5PwF1NdgtfuG1Md+YWJpL3HNpJTYoJtE9q5V/BV8ATM+cpcBKeB4ToJE29j
PMYLuDK8FSyVouOwG5vRpQMlOeY9rhh+wJqcFoOK6J/Ntdtp1kEfJ5uoyn24kMCcBTf07gKRFWDg
AyAMSzG5LUVgXktJxQK3DS2PUd/8Cbluwb3DIhUfW7bGuAgNpctCl2cYq/UO/SXLVRq/y18aMtmD
6mXZWckngcm9y5RAS00niFuGzkPPJFSrs7iBybKn6HMSQEWbrvwqOOW7Vl6vVDDnYpKBu7KBrlzB
mgwrjEF4SiBKQPXHzNEgpao6quW1Th5YpS+wyv7Uq+3cWGWHc3v4yno0M7lF3gMhhP/Q1EXKL9LU
7fkl2RjjApkqS0kK2R5kJUqcuFXVP9fomHf69K4xdUgTiZoYe1uqYa5ABmwceSv/2GlmmU5qMiAH
N/rWji3IH2ki3RTm3PwGbm1wG0imUqkWqYfzY4xcbppzm1LbHBNMaQtHhvZiF7DoAFtilFYz+FdV
W5IwJz1qqH9xhaWQdwV3F4OrqE7XHGJPBE3b3UA03yHHjE4uLF56hxLXY66xYEnjerVDxYrtum4F
Pigywv77xgUx0WPMtYxMktQ/I8hgLAIso+jP5+4XOS+GcVVZptr1TzFVg0YuBSFw3wTmSqDNgFDP
D+tgmjGZZAon6M3YxrCCrbRfBAd1J9GgsqnKwBObiLJ8CcxIzWiJ4hFPPOhJtriZVxfU8K4GffmU
DdR6i7skUJgW9on3DLMXn4LAhzcxn3oXVh3PsqoA+XGSlQ/9/fiODbWM5KjZkLEsfAgNAGA82LfX
u/PU3D7i+UQ8UpM61dkjPq9luxlfiiG1jcY3m9MIdHMTfr9tTlQ04IWa+jU2kqlSUYN5zbHeaMd+
qxNysTQ+F6dWQiUdpiB8bivqZ6oLfGX3i20KINxNknc0U0hLENNn5ZRk82JDRtArwzJ2BLu2E/zQ
tlIonuVog18hr5Qh6bOy03AZa3keGMa02ph/SpxKSaRnowc/xGAN30f8GwiLHaQovCvnqnMhSPPS
RIQNl6UHXUdDKIm7PwW/bSdYXvw29ts3YSVbKWSRSvy236YkZoUl7iq4sMilJpORdUlIYLH/xIo+
dWybH6p76vc/hYdyJ2emOgXYCfw87P3NmerloVQhZItogAFtXfeMDDrMktfh4q7CIzn8xkVwYY97
p67WqHc5G5zQQUyQ1fcxKQUHfievu7DAnYoiXaMuH7AinPmh/Tj1lT2G0PVTn4zhGE93epQJLO5k
I7CIORNKgWy76tSsciNPeoo1jdpiK/l5SsyjoT1na+kalSie7QaYrTXOHYkMhRSNYn3WQTutx+T0
F0l9eCeuBr6+r3lH3NrivGMtqJbVGlZGmtxJM2k4tn2hO8CQnBjSfXYafayhhpM7a9gEyaBCyKfI
niVda22ylN5YdKiRliamdxFwqVkH/UzLg5HiQIf92J9jffpSKub7gvZQs13qn3WaYw4iLFwL4Cyb
1pKnjJh3nBeYN6dA6nO0M9HWDCfwV1uddRdhlMUB7A6xSSZ3pqZlLiTsbdLoPytldalKniE1A8Rm
Oz40On3puvXYx8V6B86/T1Gb/ZhbXbbDuLQO7Si7SSk9GXI7vRg5WPZTKb9Hjn2/TPK7HhQU7m+E
lu3+cqchAZVOjbokA0MyLunUn2tvmOwcFyKoRW3pMR+Pt03ung68PqCewu5ivrcNPrOskdp0Qfs0
gYwdG8CIwYMvOub7Xrqxw+LOJmhO8rwq8go7ui07yaFxoKTssbFD+VAdbi9pr2aDkq5iEYrBYwb0
vrRV9qaJyRnMLQGRGCSQS26mJ/PDGjSVHT0CaBHobp7YhIJ3SHBv7SUXW8vcWdTisVtCLV9AEgKx
6sYMNKRRYH8CFvR+AoJr/HB7qTvpIbCXcGJMH+rXRD4NqUMp0gycffmZaB0mwRpBLNt7g7PJSXg1
wFMoyXKbuRiyURgWC2Z+dJBC8HXEblw//wXYStwJ3Ejfbi9q11dYSRFjYAydzw8Ch6qZR5EEX2n9
8mhKOAjrobwrjk0BuUOhZzLP42Pa1hrb441nVmEqp/2Q4QT8Q1nJKphMOFI85cEc4JYxbjd7VR4y
uUoW3+jOY/hlJd8zHYNf4fp7n+1tDzlP1NvUtFq2qr+SFOC236pRAGKIC86ilXFXwzyb9dAm+GgS
Cs51+CNMcyeOZpuivf0/+gcXJfuobMOpw9pYWWh6+FuWZXr3eym1gSEqlIBlakCK79I5lFSZ9WJB
KJm1GdyznzurEoSMa20pluVuTDD/3PgfQMCdqrIvxVjImajczwbIGcYa8wqndnWn8AfNgTBa7Amn
OHadf2Oc5bob43WmGOvYwziTV1++Ft4IxtbViT5rB/HTa699ebFU7qhNypy0bQNrKMniHnfQiGba
hlBLcLPEtX4Wv9AI2Q2RlELeEH18VGy49K/HlCxpJITkOkNbQnpcUxEN+a4FUwMLowxdKvx9uYcD
qUFZiFKDPy3t8yzJfhqKODv2Hl7wvr9N8H29tk+yFLQJMIHRiLh8oY+1JbKxh8SEi0MxHOMuuDd5
HrpIlYpu1OMFpFCYGpLj95pMajtrog/G2PxUjAl9fav/ng7qGYw/gmOwu4koPoAXR0Mhjy9SJrQK
yayyPEQGA66e2H348XbY2MvKGXbqbwvcOTMWDdIjGiwYdeNmxR9yJrtm+NKWB7X5etvU/qW5scUd
q2zQpJjO2MrJGu1hfMmb7n0hf6rCc5lE4POag7E4KFMwVOeFHswodQU/YKf6SreLZdu9Odcj5sIH
M8Rit5XzX1Ou2r2uwXxAGLeEaZl8HadtidWrE071VYVDCEfY3diNLYuDYICmNtMaFizZBO/qml+Z
8vLoYICXjZn+ArvB3tN7a5C/AIrSmHsDBlmLLLlb78x79fQrbyvh0jj/XFZkWssIS//pbc4/Nr3N
9iS+sfeCynZpnJPWZRmi4Q0fmZMXgGZW8zkVsa2SvUOHkIjqBSQvzSv+jWXJkgh9KlAI6FDUkMiC
iow5BjTOjlZO7s1R/zSoSPEiVH+dqEo7W2vzb700R3bcapiEz+/jenqnKJAvpuUXtTTxJFoPuLP+
KIzKsqeK+ANVIKY3jJZNyKK5oTRJblmlteBM7eX226VwWQdhghoYO178pf4hDwOIsz+U0KFaDkby
XAw/bx/gvXCIsVkMyoNPQr4CxMRzVM2hVi9gpsHkHeBnGHO8bWH3Mt6a4DLEISLAOXbN4ld/Ah0G
yDarvirB+mf5UfFSL3Kpd9viToZosCk/DHFBrBpDXJcxaaKdWeZQpvNrxUqdNh0Oej09F210zAb5
221bO759YYv7WLO6LiEKiNi/Tn1fNI/9AJHexvjjf7PC3fwh1cZejWElHtt7zZq9xWxtbY3t3zHD
yGE1RivMs35oSZ+AnwIbZ5nHNK09Dc+FoRasZS/+YMverHD+MM2WFlXDsEDSnhUZc7f5OduMd8O0
p+P/kXZdy3Ejy/KLEAFvXmEH4+iN9IIQSQnee3z9zabuOQSbONNa7dtGaIM13aiurq7KyizvWJVG
adsdPuxR7tDXSjgOKVnVjhAGFMCOGE7uLU/cbepBNP0lspVD+hA919awa4GTQb3zRgZNQmGJZxBW
es3J8LU3IAANP7BKhrNuHQ9AVwBfkSQymUp3qDoczjmVsB3zXn14V1J3k9TSr2u79PPr8JU94LiF
Efpkkrq0W7mtugLs1G5jCy6ZRaleGmexZLfxIMHNmGrYArLDGuhdDGjzghWTutn4pkwAJxwQmu1s
MOfH3ptexHtCSaE/E76tKDUDSzxddmXyUan37yej1CWXp5XWxwuMpsv3MDjWU2UGQL6KqMeJpXvZ
1lYd6JMx6oLLRI00LLCfw2sRm8m98hzuZIewbY2v2aP43A9ogLNL2tsnabWz1HfMYsQEI8Iiwfp0
nvzaytFHwxxf6St4eLfsghdrV0k0XGV7Rk1o6SYslAwk5LvMhrgnV+7L+XmwftN9TKiZVk4t7Soo
1O0Y+7wZbFfrpSJHUYNyVMux3gx8qvdNAKKRZaf6xU68gpwPhNzO2T6+klkOTHzlqy9phJ1bwhua
ftk1yRAnjQqzwpXuCcfyNJivHfTY/4ydbuP6hzP919r762m1x3OSVc3Iz3AmN73FoA+ANoZVPmi3
st+7hHI4+W58i24yj3Vt/o+w8GGZOqijBgY7mV/wmNgTGpLAVwA6A1OQSSB2LKDi1rdElkMwbyi8
Aaj42ZU4SWoFEJXCd2vlCAHcn0OCgZZA7PzLTvP+oKO/3toQ5TRjYvBzzMNnnx8njFRFlvAUmt1T
9NRJvmDYbf5DS81pT7TYMrDDHfrmIKvM5gkJAZd+BXUJ8eOYFgsJuXEWQ1C0Ct/CngebfPDUBu2+
SzgbNWsnaesbYUR3o2x+ok1wNUTy2+Xt2HpEacDOS0iTMbAEGP3nfa9ztG6TfvqbR9RGbglTMrJx
EYZAbPHZFBdLS6rXI/ypW055l101S/oXYX5lgq5XBMOMmhNUTd1AKV41iB1EgnDO0vwcpfnzorJw
8eQXf/mKHyui5QhTsQNkfMSKpnm8RUVrsZd+/Cku/O3Sglemq57aqnqtBtYyN2+Y9Tqp68wQM67n
0QdH+UxwBTt2qo4EXs2BzMIZrA/OuFug9l0wQ/5W8rQ2TF1toiFzKaa2scGN5OhQV6ijg4A2mNqz
SBE2w8/aFHWboTo5Z0uGNU79uzyBzpnqdfQEiukfwyk5Cay5GOamUiFoETljzhp8Tf2kerOTHgpI
VZ8rQFPOvS2jYZScJL/vTBaF1WboW3kRFZG4OZP5qIfTasb3KT3xga8xxXZYNqh4E8dz3tU8NpPX
gMWLhh2nGQ5YjRnIpK2EYP3NqOdPkIB/GqMAeNulvM+pi2lkPyMdcrTpN12LGfc/I54oVDyZeX7R
uRlrErrMyaPGh/qJzQiPjBP+Bfjd8YGaqLDROpNNDpqm3w+m4pQEouboLyKao75xjEGv1h56xlOZ
8dFoDHjdBcqoDXCMSFUtocvNBrcUBNIvr5FlhYolDWgnRl7BNwvC2pyUGCP3urVwr5etbFV5Ef11
EezIKPViyuJz9BeXCow4PSJH5M+ObAk75ax4qhvtWY21d92or1H5wxLlhE2t4QElw9LgJte9M1o6
9All9LK9cN9Kpv4W3cn24CiWpNjNqT/81XkGeAhUGrIOoDTZ8FXGlozgFhMD2NenmTdHgdt1cX4P
ZVmW5M/mAVgZogKH0XPQEMz52ZXCEvQFmh/N8TfGZyP3/5fNXNmgPltUZVqKbg0OQNCctAZ8jV0F
Bbc4iF4ioT/qbWBhNEd29CgPTKCxFSvjstpl/IqtlFtf/Qrqk/IF4Gx9j18hIeWGmuAhPiVPwk3u
S868K1mz1psnYmWNCizlGOhzQKyNQ+lN/LkKGp9TWKFlM1Z+WKFLys3AlZMRESsAVtkziou/2U4D
P9NMWbDF0hwje4Gf/tFIC2NLDSrxi6VsAFUvzA+vwutwzPe5N900v9J7EXTITGjEZr67WiwVZBK5
y+tMwZlIf8U/1L2yI+MC43Pxa7ZLmz3zwfiCdCef00ND70SY49pmX9b+Is27hBVoNnOh1ZrI8Vyd
81IfMOcMESiXN868+Jwakznk+zEQ/+YaWNmh4smSalykkJxLjAWvKUvo1kmurBU+45BtfyNFIGzd
IjhryL+v1tPp0hLMgoTeDdQZA7M0rMqN3OYAtbxU34lHKIDtRNac4vaX+jBKbSJYnI00m2BU73W7
U0anlOxwaE3G2ra9/cMMtYe1CM3fPBBRVQMlpK+5RLwex8w4LU7psjvO25H5wxwVmUMtk+KUg2uE
GUgE+nK45jpWEXjb/T5sUJG5NaoEUi9YUhC0VjaBaHVOrBmD98vj32weISogigqAFVKWkOqn2YjK
NuqDo0PI6kureUJVx++88I6ljr65dStjVKhX5xJs5gaMoUTqjIP4VKnJ0+UFffE5iQh6iGDCASPO
V5xPNndFVihl4lUyOEBjiAwEd4ZSeJetkF35dHMSK8BGoQnFY9CGbjt0+iyMYcsnXi+EdpPAyVLN
aprOzOrJnCpWsvjFHWAOhEYQqCH/8UXFQEiGRAiyMPWyUrqp1NpOuilBxlj9rHu9Y5wn6Ut7khhB
VQrtV14AGR91ntCbnPMiXRJvcOPb9NDjQVY72pVh17vZmuwcOhEBeBQVzzhXu/Ck2wCI4XX6Gpgi
Zmsd8Pz/BcaJ+k3UoesqeeklyA57nCiA/8YwZdDATW9xxygyfH2ZUoao89AVgKZFaRh7ZPht9LK7
yK6eBI/z5IPBMZ+HXw4EZY06EHmY8iJXx6nXtdDWHjRrUlhgO/lL6KdsUBnPEmednBhL4EpZa4uz
bmZl6fLQJEI2J94XTXLgeenKiNMH/G+CGUz9c883u6if7EaJLD0tbG7ITTlQzBDMWWB6OAUxdwNu
WNWMUYcxoVmJYnQDcG2DZ4CNu/O5UjBLl6p2V2h+P0CQemm8hgN8ttOcspzNcOr2csVHyIISze2T
yawyDgqdnTmO4VEaK7QPMvvymf36dvi8EbTa2tCGXT/mY+otr5OtWmNv570Nmcvgvv2W+kTWPHRF
PMQegqfYbl8QP5j9EbLXdNwg45XgqcNw3pcGkDxOI6j2EwiCK6Y+m9VxdDLJjJ5jZzrM33IMkjZm
6UahqTyUg8Wmddryt7V98u+rNCDswqgtEwgzhsZ1ikrLKDOCx9c+BTZ5bYEKHmol4CrWusTj99Gb
bLUY/5VuFU/bS5gJ5OyIdV6/vGEoe1RgAM64DFUOK+L3itvgtKbWZBkeKelED5cdaCsKr5dGhYYE
pVQpV6IYmqTgr1vul/KnbtwKTBacTTsieAN0A0O4X3oQZULqSYmaeqJHWnbNVesFvu7HFhkLL92K
sMpHJmsM92vxnOzkh1m6GWEYStMKWYpLBjxy9R4XWfh92OlvgQQyOcK0GVrik3bN2bqjJYCNdz8T
1sfcdM/VT6DeLTmKIrJcZ7GX+J0vpFbpJbypPQi3DWhRnMKZD3rkFolz+bsSl/xyKFdWSX65OhTx
xAUzaMXRIG6gUR3f63Vlqh2js8RaGpWAjyEAK2CXT72kjtDTasCl5l5exubVtf6A1OFWtWzo+G5B
cLkh4geCKbygK+mqbvP9D5SVyNVE7ZomA4VjQIVro+YTi+CWFwM59iC9tV+gvbi401F6R05J+9ke
LONmtnO8/5j40o2thGUw9kJfY6MGk/fptJSFEuPIc1egWhfBok9Gj1v8J5i9CmBaWYdjyyQOAMyh
u000wD67CLgky3mIYHLSO6szFGtIHv/519Mg90U4TEH0+WX8F6AqHWjNLvYIFRvkvqWD7i/70R7f
/ojCcctbPtmjvF5RlBjqrfh+EFsGHgDRE2Hmftq/8wyKO1ZDd3sHP5ZH7SDwWmKlA3PqSXPnNO2M
afjKuryF8pZLrreQOgBTEMkhxoJgI9ZA+D1Nmhf0uQMQdrPPMLYL3HiWm1wWFrYwzI+Fnl3JCtLX
TjCzeJ4xz5PtuVl/LUTpnGbL96A07kKh8/Je9KKaP3apnlvRiInOcELfO/ajITuJsmTyQ32aiuQO
XTg3EsChxxkH0VAdQYxOg8j/rNUc9FiC7LbG7PTLtItiw4xA1r10qJGowbWSlPdcL7idWvLuIGKK
RWl+Xd6djSgHrDKBm0NMA9pVVGxFUW/G5LmBzQn2cX7dLN8Fln4uywTlUn0flHwvqjiYfW9xKiS4
yIjlLDByjA1X+rQSypUmRSzLBtIWHj+dIqk0U4013ve1c4rRYchdgSQCPWvZoFmZq46fx0jTcN7B
PkoA7AME6hu8byBn9heX3trW+3Nsdf00mtF0Xc1hOV7+WPgNpJ44R3sIfe1GdnNXPzOb/xsJxieL
lCvAi4vcKGCxso0r6KZNMaQvyct/MDFlNwp2e4TglsX5Q8E4ol/7cJ83VqJcZBAlLdUXPcZL1hwd
0dIOC/a3uDPOBLDPd8A8QKbHZ8Vv1geVKJ9ptSkFJaMOMqGz4FbutAt2xTmEhgxbu/ErCIqsEXEc
gHMwy38hNMkXocgzjKa7xXNnq3si0Sadg92xt0U3c0L3jSUKsFGNgEGF8Fvhxf7lwS4bSxipOQ6E
BkRnkjiN8tAgrowCZhs7RrK05TvoGskIX0hPwVz++SYU5imJ52XA+3iSzLJqb6qgsqZq9vioti9H
rHdVLirFgALchy3yW9YnYyi0IlNH2IL2yZvCGYmnzTUUJDooYqb8tDN4yeR4FNOHpPIxruotoerH
uafmNf/AFYOfc6IbavF9NomJjTGSPSTnGIndV/EpfO71r6SeBSgTRW1B0pHOFp7rH8sxQ3c+A14p
cTVrfCVDbUAnt38w57x1hxOwNcp2ILjTDLqqW4ot2DfqPvZCjPdglA43uA3i59KMbgFdByrs8gfZ
DLwKRhqADSK6pFQlYZjQLJr4BSlfC7DQ2NjRdHPZwuYN8mGBfqLP0ShC8Q4LqjrFFMTBhrtbmd6y
PIsc9y+etbJDRUA9HWpxLpEpkLQ1udYO0wEjG97gGPsOr1Tt7fKytj/Uyh4V9hoVxQ6xLGLPaEPM
KJcLnv1GtTOA/7KWaL7KFN41xP6u7ePH2PC5pHoZ+bRjLJvx/Wj4Kd9PtaxxZNXpU9B8L7qHy8tk
/X3y76vzOgyJrvZKHnt9xFmj/qBVL5cNbJRPCG/qfxxQo4JPKbd9UE317+IcuSYlPPTZVZKv43Pk
SKtQckJtF88Mmr5E0YagLvooQS7e+FVl8j8T3cwnswctJsDLBJk3i05Z2XpozodozyKgZgV0KvDN
fIvRBr6F1tnrnCtXcSW6cncdR6ITjD8vb+nWNxPfxYgQaFHoo76ZWM3zEIu4kKuicpL5oVCY77Xt
1RC9o98mqK8Wa12r8VDh9eLHDPiAeJfu+cSG1sWVdBsUqCPHb9We84vCSgtGxPqKuH6/iz9sUzs5
5CjIy2EAj/me/1jsHEjWdG9Yrd1HILhOcf2zwI5bG4rHE7SwwT+De4G6Dgzwf045D4sDmsvxCAoi
jpH/bt6LmMIls8yYPPuidgHp2cYwIlFBd1neR7rf57bipo7uCzfcCWK0gt1/mywo8Np18Qe1ePK9
6OAJNl5kxRLeq1/ocoPOWKo2TxMv716QakxjbwnJ9WW33Kojksc2rjdwaEJnl/LLqplSsUmzxEtn
U8+dekFzqvUiXG+6YPKSxSnu4Gn+Zaub325llPJUbRj4rorrxMuGuMdAUKBbZTqyRi9YViifHLki
Aktbjv7KnGouh5F+M09B9//v1kL5ociNErInJE/hOJ5robsHnz2rVbS5Eh1SriChhao9/aaEskue
FyNsKCC6LbRvxcx607/Hny/OBv5eWCB0tzQgGy2+oWxG1A1ap3/U96RrXT1hcP9GOChuQVpP+X4+
Z66YgNhd8cLr0RcPwTnZc3vMG7nGMZNB+dRfcdd4j5aHy3u8GV7QafzPr6NrpmlTFXJEijbzHu82
q/aqO+5WPw44fKXbv2TfWa/FrSaGvrZIZS5cJHZzUOFqIOhQdUEbH9WEl+iquuueqt1kKfsSpM1J
akujidZgYTHD+ebxX62ZymXA1VgoVYdfIPVmqkLEt3oD9Qo0TtDBwpR3YPZ+9gcluK27f71w6gXX
5VXZ9lnzn7t/QGUTBK1MUpGty2pthoo7Op9yparCTCSWNuYP7MhI3bG+a9Vb/p+jMnA7rY1R8abO
DLmaRmwl0VLF4HprLaZ8Ld0Ut5mT3mVMZYLNPHRtkAo9CDNBoPTwV/mmOaZ4L4Q/+SvuJIIDQ/sm
sWI48YQLZ5eGBUIltpvkDnup3sBXwfmE8L2r7dyfvPnAQuwwTwapDq6yTyOuOLx/Ye19MwFPNUFd
ZLdmupchEeMQvqnJaRZzWEzwQbWYQmdSmW7fWquzQb2QqkbvCygR4/IHGYFqpeB/MyHJC5np0kXT
JNqzChvi1ktm9UXfd2W16l4TRlQ1YZEwPUTY48nvjsqV5BZu/ZOzaluYMZCkHhSUV6CCDHmq7MTC
1H3Ff3724/fW0upHKFpY6wuPH8HvO0yxDDsZfA9/olXO2mCRCj5gQcDE+AAH5r0IWF0XMddCndxT
GpNHt4FNT8UK8e8fYLW2DuC2eJDI2rz4TDSIBTOxmx2I4oDeA9+6VzMuFUagE6kI1KldLk4a8SFo
wYXCzShBQNs4hcVtmpZWHhq3RvfPZ1aoL0hFImkoY8BY8PBOfFDfvURuanUgaUz9HrLZGBRkQcPe
P9SF2CBSkShSVY7jSD/g/aSAgKKxeYuM7Ei7Xjb5H/0JbTLC+63sW8Gs37IQ3I1szlDm+aHSpHKq
BS3XSUT0Ai9FJ6m7mx8FiFrHDzGeeoJFdHe4X2kMuizyn6GNPgKzPkBWe2k3qNiV1RoyCRIp00do
QTnSbjlML2jk+dNesAC73WvfYgws2P8ufaHL3IDCdnmiTLGnn04A7vjLrtqhcvVDeV/oX9WdV7GK
rnRPrRzWZfGeu4j76l50FKwT7JyW5tV+sqtd6APumFZJRnRhb9+VuFYHWNSVlGuIa3fPuGTPGGS0
5TeJxIvUNd4YO8q48uj6tpKJea8GqFCM+wnq6K0V79FQRzT8I5EuRvCnq9pVMYZFZWBDq1flzngl
san0AjcbbQNs+THzfiOh59JWUqEpV+Zi0En01ZX7Qr9X9di6vH+McyBRYahfOrUHgx9uMw7KvfyL
DFz/DPxIwGxEMLLY90nylVcEfWyoPUm9xBvJ10/Jfbor7GE33TY76cbw2uvUZWUorMuLRg1GQxWU
uTqTWBPvMnd4EjkzeJNOgxPlJoZN7IZjPGiZJunA0k1aCnEX8lwAZbaVOvlPNLWQC0Dhet/vRFYx
nLWtVALEiypajCq29fkR2hDNvUTAgm8/iUXpx/DwB9ppjBMnEzTj6kOKyqCmHUmAGrt3iGZwC0Ri
bAl70AAeWsbdzPBP+sELtQ05UFugzWXJQOoxVrgSSnCQ6DPQMgaGSy8fB9bnk6l0R6ukIkolbGeO
gVaS3dV471qdiWEJB3rlbG4a1gLpV9agz3OhY4H8sgsx4ZJi1LAEi6pQqKzSHOOlJVPBpNKKIJJy
rC34Pj9WrlKYiRueepeos3VeaafXhH4nxhP+X24qFWSUcSl6cf595TemhLly8NU7pQ+ZR5MkdCwC
x80O0erek8mmr1w0kjDiUhswSAjRRtSPY2gKIlAfawmj9CE6nuPT5JEAwHqsMwK2TGU3Ab6kZog4
/lX5ncues4I1v7DZ0F2vjQowhtr2YwlVVVf2JMGcLbG2oBhh55bqV7/iY+oX5+Y2dVl1EObJoAKN
GM9yzZHKi56aoMR0OKANQtNozckqfcGJ9ij3DMm/PI/0DHK9xJJctdjP38EG7/XDsAu9hfT4duOO
Y7nqZnADuQ0P3lEIy9ONCDGo4hlMkiRBK3zFFXaaw18hlFroI9uRxzgYm8F7ZY36lnkPomSFpBOl
4PWYqfvRfKtPnNM5QO6i2zdlJt50fyJDufnkWRmmPqahhgB1qFgm7/GzBZHqyQUG6tBdScfUKR8M
PN0X3M+Fszh/hChjbDOtO8hxXZylIRqbhKB6uFd2OvjiSc7WXv3F/Ah5an0slp7KHwKeyxUFi637
V6l5HXvGHbwZwld/n7oz5EydtCzD319iyHny+nwoOyWz9Gpw28VgJGwMl9Gp+0IK2iYUS+KgwimZ
jp10k0j/cj3UPSHWo5oZGbxyak6K8n0ujV3WG1bQZO5l/2d4IQ1t0DHc/LuUInsEhDPsGqfFGMzf
dNHX35+6DZqqFzAVhRzXqE4FJ3hJ/o81KigPo6I+Pyf8Umdw53KpHUDvnUx3Lm/VdvhdORkVKpZ0
EkWuQNZFTgwRd2hP3Fm3M9PwCqf5+XfhfmWPihDCEIbS0sLPsqOOyFBB1kG7Nb5XPwiFdf+yfLu8
PpH8/i8vnQ979ABn0M6LGtfocSXH+hEYnjN3EK7km/oRuuHSXeukZ9Jxy6F3g+erHj9ojamiZgK6
+QhlIcJ0Vu8u/6TtQtTqJ1GVfzWY9UKbcQ6MHcQSHFwGkR24y16y7gDHtplZy8YY0DpOGVQcAcYR
CBAB9hJ/OpLjkJkdDoS4Y81UbyYpq4VRMSQz1CLDkErsAbGDoSbV7MZ7xt4xYqJBxRChNQRpDGFC
MQtf3UvAupVWDMzwtyfOI2W88O9Sr9WqqCyz1RajrMoUHhvG/gIZT7EcTMayWJ+ICiVxEyS9SD5R
EXq6Fu3UvjTF6EVIwXIjPgTCdTB3Zp2OLLus00EFmKkXIiXSYTc4qQsUAtS9YJd7zF0iOwECFsXR
5Vf6VrvNifWG3ppS+OSVVOBRNK3XhRKBh8xnNZE5P5SeaI23CSjEF0+9IsDF1DYSM/2mHuIrw2el
1KzQZ1ChqOXmWJIW+NJopefOVw4DypQ51FpB4qZABi6+03PW2Sdn7X+HI8DNPr8gOq5VwjJEoU4x
B5s8cuceQ66QLkErZfgD9q3LRxJN+M/28OZU2gSFb+wyambomRwrdzgAsT04pCIqlNa4k3yGN28W
6v57YnRacl6oh5mvanzawR0d3sns5YX3IRFiiy+sO5g46KX9pENOMgcQMUZ471I0rvkXQYLiA5TS
1P6pnl8vr4u1l1TsiSFGk3DEX6oot6paM7uUkbizLFChJhgyI6xIz1IfQJPevbbJ1eUlvFfjL+0X
FWiybG7SIsca1FMPiUzZgZxFeuKscD96aK0RTwTdHxowpEAu+aJNyMRKO7a1a+Ht8m9hLZaKPZhl
1DBL0wN9MgWWki92P8eMjPNyUgu1lc/er7RVwWekJ4A83QpnzVxkya8N9/JCWFboONIadV7GsBKP
4B2SHqR8p1WifdkII2vQaYQC+KmMKJBgRb5ReotUANOH1Opd7obzAJUw+R0rN2Ss6x2Kvap2DN0g
CeV7ZbUTPKU7zA0wuBnDI1lGqOQEAm+j0ApIokdwX+faMakxx8mz6HMYsR4jR589Ie/KqZAanKwZ
5VM1M/uTfq3ekQd4AsmP7sQCIG036D9i4PvnXG0enjkYbSfwjnmfn8GWsM8OIAEwf6eU/5ym5NND
AZqRn5c3GUWSqARnOII4oWzNvgABgE8wxIPDD6b2K9s1N7HLvEIZ19l7UWm1SpmfJqkgZU3CvCRb
gEpjolxxwMAN2APLH//HnoJ2QIH6FDBz1CohnTQXk4JxB7AB6HtpN+wQrkqzJONiGLbdszL1rQil
8kBDQRoT1OX0A79V9KTU9CrxQugIgYPaLBcWQHTL/dcmKPfv+6KPA0hau7Ww/MibxF8U2Il4JtRw
K3FWIdulI0GG+BQN4RCyvJRUUoASBHN5FVw8vdzpBeNReOpkv4Rf8rHyjGsWoICEPvq6WVulArA+
DU2pLAJ5egT71ks9CQP4IhsysuWHaztUCOYx397XMR7KMiZtR7Tp7MIurmovP6UW0LDn1A9LkO6J
9ryTvo17KTFjl7XWzXGR1Y+gERxKGP4/qn4UClNvjN2sTPbYddBmHLXnrEr3aTcetDA4GXlZQ309
80N18sOxOAaGE9es1hjjk9NgjqyoZ1kfsfm50UZOt7S/ZFkBgrCNrGUamAPjG65MtCFwXMCphRBE
hVhMtbS9MOF0/u5QtVZR+oRAKEI72tLNwuH8DOCVksFmR1yIcrFPZskhXoUgpZGgywVyeM+QIgtX
ltV2V1oChp+bVuOsJn28fA9vrxJwWQmIWRDXUwl1A1KNjssxFj/HYBJK71XICKrZzWUjW8wdOqhr
QcCpEwIPmrlDqDm1GgxcV4TMpb2dQE9zLm8Mt/a4wcw4GzwTewIMDg7iMbtBe6wzRbu+x9yMQx5r
BoB7lcW60zaW/ulHEX9b7XQe5DpfLSp6Znx5MlRUIlvJFprFubz4TTMgLYE2noDpJLpUjj88GxCt
Ayw4MEaTb/pdnwgnpb7+52ZAY6tgBB/6VV+0DMFFLwWRCOaXmr/JtP3YOx2LJnwr+q1NUNFviYIM
4lgjfGU/HXsUXnq3OstMpONm4FnboaJf3+d601bIpDG45CajqcVmj1gL8eFGNTUCG0sxvs1/BxHG
5T3cTEo1POMVImeCqVPqzM8t+NGyokjen7MQbkvN7ip0VDs6q26yXx64axbU5atoBFIdDdrzhqIp
kP0WifusvHABIZssNPFvnFx8yOzOl3YaEPSTHfzSDoEP9UZnIO0jjCHaufuOlgMsJUOex+xAbmUI
6x9DHQmQyHIL5gLIc758LIIrMrlF2rplcux+9PfdiU2gswl0Wtuk3k2tigFgJUbAE15FS7LTWzzr
A9kMMgwo6n6dmJI3OSXan4WD+2fIMCdtxs8Yy7hhPb434YKYPdd4CSpwSMmob1HNaq7FDc4QmtvP
edA/J3pwB3DEM3QW9+0Q+Uml2Xqp2yDB+ovH+No0tfO90C1CJuqJJ9WK2YY/uYJFR7aJQ12boDa6
7hV1HlMU/sIMsoQQIbBLr7jqzwQ3iBcz2sydg+vmSgECI3aZTTyyAupi09fmqeghco3U9NAjxqme
equ4B0WCLT4IOxXo+D4n7/TxSCjjWSds860EdV1dR6YtqOAS+XzC5KSWjGyeYfi18AmWeXoyUGEd
kWajJvcHc7Zb2Rs0pqFRBe0PTNtQG13pE1fOsUimtAjYNgZnsYnBHluAsDR3z6Q5ZJmjNjYNmlTS
ZwStSLA1c7L5U+jkAGhCxXb2+R1zP1n2qPCsdikHMiRyb3oj8BHTYbCgdLnHZkK5gVnt33Kb1WbS
MJqwbmYIyjXJexrWzAfZwXit1RUHzZOPqRs4/Pfuht1l2IqEa7NUXiTWWr20I7jG0uR5FI8GKteM
u4Z4AX0eALIXMI4tgu+ezrzSRTT4VGnT94VxV+ALWOwKHIEYGBnM5DG/D0zjEf55JfgMy+QWu2SZ
fODVlZMHAi4/EWuTPVQmIn2Hm+49zKNKnytOBWg6E2O2uZ+ETZUQTEHVhToTyhBrYzaBKS5XW0fm
atzqOCeMPd30FR3D1YSgSMDc8eeFNcmYNoJapV4dB41Zt70vhtNT2BbOlAfu5V0kf+vLJiJRAAQC
iikKDVHl0yiO5ElOvCDZR+PzmF/p0stlE5vpiP5hg8alcnGUiMFYA6h5JCMDhQupCwFlpWdS6oEK
2E7gwMvJ2MTNe2JtlXJ9TLND1UfGyga38+NzmmOURsYIUfcSQADVWfaE/SEszO42vhZt8al+urzs
za+4WjXlniEobTquwUx9D4ELIKLMUPjWhqLF143zzy3hcae8SwBibJHyF70F03apVoHLhdwujgo3
M/ibVoLITsLA523CkdamyKJXZ67Ed1T4TCFN0sJf0LYsLfkaqHlruiGD+OgWH9TEYkXPLSddW6VO
XRx3TWt0A6JYr9qCrrsVX9kQLmW4zLYZ2YB4kKTzBs18q9SKMhUyAkqS33RSbs5SZuoK4xG56ZcG
xlf/Y4V6GfdtzBl6HyM7O6bnSDQFN3f62uSAjF08wmFh3ILX4P1cxAIazwaTrH8riK1/AeUvo2oY
OVhWSQrDW9lbfRt4vZd7BPbIpUAgxW7PepKwTFJ+ExlZD0IUpKT8vJjC3Jtl7Vw+BNJGxUFfr4py
kjqMprLVkR81QepPkWiBsgNyVFBiMfsAGZMU4eEVKYpZ97ITtobVRKUzhPoVP6t3E0iDGjm31cTw
h1bwahm6xW2xXxbRL8bFKoP6wIFazJrj4IjqmSNI/fMQZdAdSTgLDCHHXjaeuABUGEkDZTulic1W
764XZN1Go57bSDyresDittlYM6osH2UPKsZMfJtgeF3ENN0xfZQb03iOvqEUIZgREIKyGYumdDPa
02ODwvOe+c7Y+KifrFPPTHlesl4mx7Lhmtsxgggp5pSlYTyMivqizBwwG/1gqWLo5hq4mRrJlYrl
qKrxFUj5WNB25rmi8scirkDCX+NcDZgheeauwELVf1+g8EGGBAwHs5qLlR4FCNrP5gKyRJ5d79zC
C6xdkEoph6pdsiwFurduzMSvfEzTgtBgOoAvOYJtBWQU+/4oYmBWPxvH4CFhaoheDGEC5uOp+Nz1
/Jhp2AQChQ13Cx4HTriX7eKxcUhMaU4chNcun7xNOgeSO8i4egx8OurkCQbEYScVBATKO+dQi4fY
9KLs4u9oCRyL3YBBp8aan0pIvLBC9vaFtLJNfXU0CDpJ7lv4oN0ceae1Oj8agXROvcaZnDADAPhP
9MI2Dh7+9MeSqS8ttQ0MDyji8gtUETTtUC6YIkvu1aKEClN3FaQZI75tftn/WsSn/fxluZYr5BGt
bq8ClW1RPzYp2F2HkfUtScSg88GPhUG68LMZoUy4JARrLO6GEVITRM60OdT2O1+1y5rvfq91X7JG
xS/JWCStk95vIjLBKh3a1lSQvYdm5nLnfkS5aLZxXr4HsdnEJL3YIb1gNZQ2AeTrRVOBDCxGpRLW
74sGFTjIulBJOCutVb0QLcUcknNO5SVgYrDyl8tnhxyNSxtAJQNpHodGKmADxKKAiGwEpudg2cXB
gAQEKaMCQnHzssVNdov1YomjrVI4seznAhKiCbjXJBeCc94kOPF3dTRVX/Gac39d3mGO9q0Bwo73
JIXlYBuXxurkCDyVCSRKKyl1CaZp+aQqZvLWXKdOHFotZ4ooXYtmH5nRDZ5Vb4xls+xSQarKBH4u
I3xjwpHSWtzdZGtu6ZFxpNHOK8w+sgrzJAZc+rZUaBLkAFP8BurMBEr1u8tGSicsyBZrYVQoMvgo
glY6zPCZ+rPl0rukUhk4eYYJGuTQBA3APA28VJhqM+1RVWWN6jP2igY1GFkuhHWH6NZnqa1XqV0H
hqnHyPLbxSxS0RKXwjH67wynINHs6yfSVTQboJsn0zW1Vu2WuJZI2+h9nJCUEFX/N/EBSzt1ew8/
TFF+X9Xl1IUDTKlldw0C9EP4f6Rd15Lcuq79IlUph1fFzpM8yS8qR+Wc+fV3cXad3T1snaaPr19d
NWiIAAgirFVXX26rsx5OUTIAAjbtKbP7iiLpa6UYjTQwv1qlPfpAGP/SAXwUYbwIhBf93vIGVN67
0c4AVY6VuD8odK3eUxe/gX6Hi/CydH1ayUgEsasebejgYuKF7lzY8pfeizfYVHkOH5X324qvRtEL
mUxIG7KybGcLIa1KZ88YEzvRwCip/9AAuypowW1ha+UMTJCAlQD4VaB5vlpSy6YwR+n9nxyLzmaj
5Qg0WcAQjF4Oa/XwhOC92Va+6mU7lZ2xKKRYUHOlyoIuy1zSxjsVK43VNHsc3Vau/09yGCsd9bk0
lwIWNO1Ihf1/Cci/tfex/d86f7BduOL3n+QxUVmLUyJPBqAVs9/DjjL2Yh9Ftdu71K8cyxneoi8U
diB+mI/8ntXatf9JOBOgkz7Oa5Hg/VIAmzYYvPQ9Qkn2S4xSd4ix8xIkxr/zCtAS/CWVtWr+J9lM
1G7DmEwqAP+C9m3w6PVQN0EI1PGAUgiZj+CKER9vn+1KALqUyO5WATsjHase1Y3cUOzI/KHz+M85
Z8kyOoaSqo66AM8f2zdsjdqT8MME+n6Dap8MbvhqlO1efr2t1Nrw0SetqEFfhBvMA2AZQ0fbjU7u
mqDtBdcqeSAOOHgGTJNwuwYrNwbknV/cbHhL9HjWKty2kVy6MUa/Wz3dKG3p5IvsaNWj1bxMUeN1
neBYWeLe1nYlzn0SzsS5VEvyasxpnCuWuyzHRSzoodOHyoEIeZAsisxJFtfDzllbJhxUgjqBcQCX
lqK/dACqj8JtN2UcrXhCmBiQRcKsVyXcsIxGsDYYDtqSeMSbHDFrbdFPX49x9yjRc8Co4OuJuwY5
fndsNwvQ27M73kTcWinikyTGueVeNqrRUgHhdFd+mZ+mZ6vDNQiMw+n5HwKF9qW5b7/2v4zej738
mbcmTo+FSWsu5bPbNfUij+1gJWil0cJi0diKatoZ7sUqDG5b5Nrk8idRzHtR6UGbU+sQRfFxpDvp
nmYdyUb8TZMO8z1zhOfukB0IyEsw2o7GqBM9KXSK3+e+4tbvrn+NlV2oCcfCyPoMP+U/ZQjyPQqs
j4CaBzxEF47RsrViPP0nfaKf2ALukKF9NZfXVOMEtzUQl08flwk23QR49VpE0zA/WIDkQ9rmFXg1
obLXVLYAIo5mu2yxXOMLG+FndjdsKQUIr7xDhdwyJibolJgzqY2kCf0lztwKENKGyOkq8L4lE2Vm
qZityUCnpsOYhFoCF0apPcN6uW2q/+XKPdsHG2eyvieyhiObnOQkIytusKRUvuq2aacbmYtlsIaJ
/en0mHgjk6kxEiovR6cEr/tAvTNt1KCBiq1zJup5Ds8EHFUV1FjCKaG8vtFV2IU02aOQOgl/N+n2
BWixdag8XvIsHlByTrfjgS4ljaAvIU5xn+94L9v1E1PwMrMwWaQAKP7z5a5NStMVKkAqJ8P52Eca
UBeiw4tpthFdcuQTUaya4lkimyQ1Vrm0ZYjFFakznbzqnUZ70UReNr9WtUR791/F2FRJK6M8mnJY
PPo/BMhMuo2rW3fowENvRzkwGkK7wbQF5Sj6mwmWT8KZlCnKzFZsdI1GleQbhYmnuDag0MQIy48i
xmIJFvZ8g6vzanqIiSSKyPcB/P/5MKceiL/EQgto9EE3PNsWxu5Dm6IMz058wkhc5DR39TH8Hnd4
Qy2b8f22/6/GsQv5jDvqZt6FywD2hKEBvIcwPyeqwHFD+ieuQuWFCMZeI6IbRhNijWzon9uxsSNg
lyRFl9p9ZT6TAhONlsaLaqu33lnmRy5ykQADulyYhhSv0Z5OzYx27RcBFlDc8WU+8f2Dc4js8LIx
SUNWaQuA4u/AILRp91ogeX/g+atfEmNH2gfrvcJOMBa9mHapjJywdWuUQWN3/Cnr/kS82g+3EWr7
AKUvfkgAbFHctAr6gFeuWX/lX/wC5u7FRqBspWBvC1pgGG9F3Hp46WOpNSjBVwFs43iBl3Aj3mr8
uZDKXLZZLch6OELq5ADrA3Bt9VOBhzDduwT1gJcATplHGskTydy+kkiyWG6Q40d5tyep9NKEmYu0
jrfss2o6F6ox1y/dPGwA5X8uh7benwCMrr/qL+Qwfl4LAI8uOgzo0dlTGQxp1S/lVTHtGHQB9F2o
eGrhyHYZEMO7HWHWJn4t0Hz+a7WM/1ehUEkgT8FNj51ZFWWEeZ88iICmxGTZRx3jaxW6Eq8HxvEV
lmc9FRKJ9LSdv2BTVi1fgJDptULnWMUpNVHEGURODZ+e1FWYO6upMzn/oI7IsomFMmOxJ9NbEc02
wEFtCXUwcYw4wtZf+BfSmOuqk0W1zlqARtORk+mU7MgjxQ1Ec3nDJz/mSmNaQfOst6OmoE0gbOqt
7AFezpECI0A5EbPavEfEx2TO9Zc0MHtlmLgV2XAKni1tNvCCQMFWdIjbPxmvKkRtkJkG+lYEbxIm
UOD5/9Te6h/We1Xaim6nAPLjvVrX48D5tzDfWSiXHORCCLnGFP5ulPBeiEavHfKA4ySrF5Z6lsN8
4cYam7jpcIWogfWG8fu9CtwDAXh6qceff1zrdlko0yJYG+hOgxXmc9Yxz2mDnqxC09UW0KnZ1+bR
wOel3Mzl73avBHTfup5tukw7zxxdV1OOs/Crd3hkNXKrwTPrMkztegKCEzGU/31j4lJDloxcz+Vo
WRLAnfe1dsiq+mDk4RFIVJxZk1XzuNCFMY9pkaVUbCOYR9/Y3fBV1ybH5GK3rz5kNMVCCFV0Bejj
n48LqTfJcYyoBc3moRoGDwPIta0UzXOVFzzG0nVnv5DGXBVyUtVijwoiihcowaIipGHl2aMpTRuE
gAzk9V7Xv+FZO8YY27yapjLCRogyoNUUvRjN97Fo7dsOth5Uzlqx94EgNmOV1RikrqIBYzjkEVSp
qV22WaCX1h6I6raiZU7T1k414YGj2IM8eQo4nf12SXxVBUIIurTHJMpPmEJHuwgvkXKon4eMvM55
/ygtdYXVhm6/qDwgkdUcAdwO4EXG6IH5odpFMmvMTas2Jg6EvvaUfb+pDoAZ3PBKRet+eRbDpDyT
WNeZRlumkqk7qTjY6VLwri0axq5Cuy4CVQx0g+IVp/Q8AFepnPDK+mcHN3fxHKfcqe03MEs7eRD9
BVkA9m4oZaMsYRnnIy+6+HaZ0VsZiXCX9NNb2U9OrI/+bcv66B+yOl2KYPwln1QlHi1MP48+HddI
Mblo3c0uUnC/3tOqu+gnDgFHpX6Q9uhVudkXmrWWgemUz8V3OZg2lPaMB1mwFjQufxbjVmAJK1Wj
wc1VzZsSUb58M7JdIvBu6zWruRDDvrS01IxFswMV7lRXXjc3bs7NrDiasPmA3A9mVmFrJ5jD0C4k
TC4Tw2500Za0iRMmeNow8TzJhVKa6CR7P0apXZTmr3DgpRTr6ujgaoMjWRKL+DVmWawIjY7MdFLe
sxKjlNLwWPR1AMjG59u2ufpeAzY5knssxxga+2IcpalbwPRHx2qVJ9pSo7UpWk5J2g88v/LIW7PX
VtUDb4algERFQ//582U1CCZ4Jhs0K2ZR9vp43ptCHdRD54gzkvxC0r7XCmi22znez5X4Q2yNr9FA
jqNU7qo4vzcAuCd8QIqMnY+CzHbqykehnPa46vzBTF97VXfGsNrqJtAXkmE5WHO4q9PhLumlwiYj
QBKlPLYFs3qZ5Ri2MhyVKt6ocbI3VYPY2ki+J7GWbxst3dXGBAyj/Js4L4WLfeGXflE2CO13kaye
akPfxuGwz63lp6w2OzPU/KHPUtsa09hOTXFTLeLP2ye2aoAa3aPAfCB2KZiBNnWcxK7KQmweLIUt
VT/EiTd0vG4TuqhimFvWKI3b5wMylwHMYDKYh0HCuCC/xoa1jW4IYGK8+bfo9kHyxG0Qrqp1IZMa
zUUYXizQwIxhjPW035MTLrbkZt4MlgIFs2zz7xR9kGDquVDja5mFZGDXD3uzoq6wu1qTiHURJUbH
SV5Uuwhf5AETTRXhxIzVguylGOYCmKZxSUcT4/+YEPyZCCoQuBsMylsJuo/l8FOpFH8w6OJBBrNR
JUzawrKIY3TpDyHj7fFet9mwhkO34VQJj26cLhP3wSWkWuNAFj8Fz7tgU2KE1CdbCnZheMKzDsQc
Omsb+eqrteVB2F3XcKl0TRfBWoypnivjKirsu+aVuvhVa9Mx49yNHpR980zrNXQXornP0IEGm/dt
t+HKZQxMzaMhTwnkihhZEL0SyxB2XNqUUEBCXWMMqjvaBPqfy6eMukxm3mX6mMudsvhz/xSb71LK
hbq98hxGAmNcVZdgymyCYqmFxU7iql6MhU79EB0p2bUOJBHeovB1g42K1EG1ha1KFWd5HcF7jCNq
i28A6Qzlom6TJoC7pYzX5WvvFV/SJ9MtEqwLGfi8xKFzoCbXq1YVv/gVzFWMSzKjW9wLMH4pAYa2
B+uS5WhBfvpnRkuPbO7s/lV6ymjOvMLVaIqWOTYWn9Jhy7O96GCPSZyk+Bi4zb+CDqHgZahXQYqR
Sb/DRWjMlqKQs0xfQBm6p1Tti/W11BZO4n31hGCEsDFfXDLQqkGIHFAwGhPjfNaOP3V5HQoZOYwb
zhVqOkoMOdgD3JUYYqWbUDTEgzERXdjsO8ftqRF8yr2pPAtTfaBtowbLmGqTm4ASSCS4/YNOH0eb
HqNZ8o9/OOB5Pd/Vk7oQxlikEY1iSAYIm/N2V6I8UsYtBhc5GCHoUnCUYqzQwJ+W2kXG3q0+iBjf
iY96IQvomYSnebYSTH4ubVAaYE0mw7Bsqj59zlqQDJMJiHmJsrVy7VujWwoYweMMXHJRoBbdS1wa
omPiJdC082kKu9cJQCS2mCQbApZ0d5YxY4JV/Z1WNxqqJsZPjGT6ahF+i8txbympp0iGnczlPh+G
3TySd5K1J2Qwj4mg9N6YxIc0jp/ntHrMm/ooNCDnauNXNQsfk3wZ3aSrndwoBnsY5coh5RKeIhIn
7yAif07jZHQxmhEeyKBbL/NCtZSjFtB4o3AXau0J3F+AG1VTACQI2iHt2ye9ail0AXaypGZ4L8Zp
izLJXafl/hAOnpYRNxcbx1CENz2u3E7q8d3SwZ1JOWEDaLrDFYkdhVnG9LpQAuCm0x2M9bhaRO4y
ExRVI1jGShNUCapoevGcH5sI6zyF5FgDeSVq/4jD37QJygY1KgGKCE7JhiASxoObdcbRsFQvbd67
sNhE3bM46m9RODoKEKDKbAjKWnwdEiVIBpO4Atqe3izkr0YIXMA6zlV/aaUTspqTPC6n2eiPUxne
R53xoDQDBprjX50ZeW1e7wH74podLgYVqGrYBhiaxom62i6sAY2L9Av9PFqOJK9EjwZp16g+tdKX
GcnHVJpBmaPgH1c2aKqxeSodJCwZVJEBiJhDnMVuqoqOmlvbZtF1X9UJYHaHbpNUlYN1NS+p7uLQ
cscFXKXN4kr6lDpxUWz0UP8lLqqX9dH3VpF3YojsDvBBANWxen+MsDvQqYdGmO/auHYbE8iEauNN
Ze+lE6o+FsVTI/rsFUR5TpZkg/+168R6JV1538ftLgylvUwQxsb+qdTIZBMZqcYopxsjL2wQ1T2p
OpJZDfvWNVYWDMOutd/FpAN9C+M20dB960SkoKNpjy06y0bnSxHCR137pRGZTq+Zd0WD3KWvfSkc
t5F1jMn8qC/pThzDfSu1+3YpduZcYEe2wTqTXE9u2Uavqa4/aNbkpzIIjObohxgTWAUomPE60YX4
Lk0L/DHLBdpzIPTfZB3E51Lh1YN60EIt9gq52YbarhQ1Nxmkzm0SIfESUwUcRfc9ndv3xYB5mkaB
9Q+jfEHPsXY7Ii422MD9RCW7NhlcFVi2piA7TQ8slQoFqvGb1pbfs9L6PhBDsFWi2rlGdklX3i1m
7ckEQHapMN4po7UvDCXywWf9u8VOnttlxHBQjCI4enWb5vXvRuveBgH7dLMwOXmTB7Mm+UvR7aO+
gekNpnCvpY2jY1HGqfFdp3ZO/TJRpq0olhj+C7Euo2NipirlQCfjQ6ehHjMJ+YFYnZfXVW93syI5
iZDOQZequyYG9JWad75WAXNZk95SOUF9ulEqVykGYqNxADIuMm7MSncqwKM6agaapGVK7kahdtI2
+lGHAgg1gbQ1iT/FptwaSf+70tQNUQXFVU3gbw6LdmiLqfQ6K9l0/XSP1fODIfeghcoMr8dOYz/V
mySxDliNfVp0kOQlJSoPouwWhvU9zOX3SdYfxLz7BhpPwV+GfLBFayFbvU8fYzV168E4iaOAPRaL
3NU1DLNQtZ9GU94bReXJfeKj+Ombgvqg0hOWlR4+rOkZWlRzALqqX2bYZYgto7mt9DnkNOevXuvM
BcpkH6KUARI1QnpJ4iaoBJRvRLzUu9RdFh4DKc1U2bsakzEAX9FUsJ6zcythkoxAqUOuLCzw5NpR
ZhjGrtGSPemzZziTfTs5WEsgL+SxUysGiRWNCFANVC3uqIj2qHCuapWjEjuxMovJkosDRERd/DYC
yqiXnwogNqZF+tBW2b6IdGBzGy6pxMdam/Z1ClqtxLTDVv4KMl08tiUTkVlGZDaVgOTf226xw4TO
uJSvljp8y8b8XR2NJx1LdRgotCeE6nwx3Sz6WlXCbigfIt3wNDn3Q3An9CiLxGl5X7fo7Fb5WxaB
9Ng4haQD01n0PCTyz2KO/TSWd7KgBn2s+bc/+XWbGeZ0+c3ZFCkH65VR4owpOgqtgGINGOxQamoj
HgAjRdxkvQ2AGC4QzFqCeymYyZkkRc6aPqIJ7pxswt5ARDCxctyoC2pOde7rY3XIwuj3GAJxj6M0
TTKvDZvCz2goM6BKj/+/yOCleBHNRKZWYBXAtBTSDRD9t0Vo+UMV/lZyMPQsOrbmUbFa/BH1MRsl
TZH3K9a/wPlXMA9FE/xfc5nhvTQ5vdsf6i/LN4LeXupKAB/f1hjPkF0p8+B4mS9seaQhq84mU2Zo
dKj0K3SlrgZqDAZ98FqD6enjRjcXjoI8CezTQp90FXF48RfcgaDrKA4laX7fPkqeDOYky1LHRr4C
LSRZ383FhDvsy20Jq+UZlEaBCaNIqMxejQmktaJ0WoiAe4f6mwDOIdCcYMlC2ydeFoh3WEwanPCp
smzrmJ/IC4qem9s/4brBR5304icwTioQoConFX7Ckv/uR81e5G3TvWI7vY/fi77z0rDzSgxhD5hr
1x/+SjjaMaKs4eX28YK8cJalLNpQmkwIB7hte/8Pb2d16LZtkB+5dUeqypVrKmdp9MAvpOV4UKdj
D2nUKT6mW48jXogFiP+WPW+18Xrlm35YQEqCJl2RTbQBP0sr27BvlAYfNjzSKaXcz361wFgYj8aj
dqKLUKGde+0zmo/jHBQ8PJBV41XR4pQRhXT1o091oetkRIo5gXnFL4CjFs0PCEIcF/wvCp5FMJ8T
lfauaAco2LrG3bSxNmZgIMIU6A8PbuRFzwbA4c1NzaUvWS0sgIr7X+WYT1trSqmmIGL1VcDBA4we
dE9PIZbLFpBZfRB28b4mVyITb0jbyEltUdNRa1eb003ctvfEtPCKxWKypWzRKrgXsVKH+i5w8cXy
ZywOg93WQsBxmdUs40J3JirV9RjqGvXXeCs8IUsNwHr9Xo2bXrSV0AWIg9ee9I2K9d3JDk96x0kR
/8upmybKKyZtGzDxoss7JROrmPgNGEiQ5EgArI089X10tAcJs2OpN21KT97zB1XWKi4UuPQ/kplb
HfA2kwkSAhSSieTGIqYPFrHfW2EZ8iybJ4mx7CaeU30xoSPeqB8syqiXT2BxRgEZHKzEg79iBfv5
9smue+xZPcao8crXhMEQkLQI3cM8a/cFMHdvi1i/by4+IWPGvaB1slwnBGpFGwMbfcSP76n/pH5y
LJ4FZ/IjtH5OGVAwyiNvBP+/eNFZRcZ2NT2Oy1DACVKuet2Zfo0oeCAnBAqFU4iYHsNO322N16+3
C43ZRMiY0skU8VXbt/BIx5sEDz3W35QjKPF5RK/XCJcfMf+sINNuARlc0/QZDMd4Gl3Nz/3+u+VI
D7+6X+F7gvI4+P0erJ340fMQNulW+DlzRp3oJ7y643SKQSuqFgI/UwMV+1wzQO+F1FIuHZEM+zbf
Y+YSABwovvKCwarJXghjYoGBRmky9lC3IpOnL/scT0bO+fH0YZx+6qt4bqkIarFzfKBA7dERpEdg
V5GOSmMDMLXGqlS3rzmiV4PAhXJU+YsblAxi32HQAMaKCTV77mjVcnA7teYNTVxvwVCruZDEeL4o
G1o4K5CEV9h2OVYYgqEV+fHIX6pdvT0uRDEBICsHxQSuN/HrRMrshMSeqVePRqZu5LQ+SLFRo9g1
8wYpruetGA0ZxxfySMoI1VAJh+cyHL+VqXTKUWbDEuCXXEY9MyNPmTicyqb73SvLTgvT10TIJdts
ak/SLbdJUQG3sp2y4ImsAlxqNB/jJnkfY+UhrFUfQw8R2rnl+237430vJnwktZ53UYofXojbfhxd
JZWxgtW5EVLyWkLUQn5+W+L1hDTzrZgYYmRDKY0yRGoYhYTRV7viWdsUQfMDzTUn3YwzEM94ufHq
e1G3VFUFQh4GDRihrdVKRklwMZTq+I6u9TbEbr+HNv1WlKtNOVYwxRYAHU3Hw5egFncdsP6VzAJn
kF6oeyVNCTrUekAK5HPTC8ixsKDRuQvi1uDEmxwotbyUbj1Wn1Vm8TRMcSqmqMgRvKIpUJaU2Gov
buZUBfePji4IYCtJ5ROx84dJEm0yZLim9HYL5gMnHtAaKdRtBGvUUmkXY93LW/TlHsi7pw5DprrZ
bwA/lLpVL/7vW7rUQtDmAsauZWCQgfEmTB+ISR/isArwxg6zpw37udV9SQQzZYQ6b5nbS7N4oS69
3bbN1Xh/IZjxhiUEm5gV0/Sh130FO1+hxu300oB+ZQ8XMhhLbKxuaGVgHvj6kaKDkX3oNq7x0GBx
k+7q8CYk1nOSszyWeHOOVPg06ts+RfqjUBXNEUAgMD4ryD0Bi6t/c61cyGMu6EKbWnk24N4flaDs
XkHIHafN7YO6nun+bCImczPPnZAAMAZaLRiuVHx6ayaNnehODQTKX+1GfgKNFgpwIexYsM0Td/SD
CrhxjCwrpz5hBQRQc4hiAB2o7xcgFY/2SJHNv8gb7k4QTxpzV2vgqG1Gg6qLxBJVhH1ymNxvMhCL
codHWbMasC4OkLmt+1qusBYHAzVDeTtbEpo1B7EDBohBOLncalC+kMRc1oacAc2sp6FxO26bIxh5
sIsv7rnjMqs51oUcJp6IdZJIYoaz6jzRSR5L1GFSV32vPf2u/EYf1AKIftHz5LxG/ouR6ooEEH4J
UYv5kmaTWiMpS6pftEnfEmB6Aif1qKE6ibUnAOB6xROCPwZK1ALLSLy8a3W0BTsP/8pnvq9SFImk
jwVBPUh0NF/4UfvVLz21tdNyh+CmBR+gfPtyFz2FqOTaw6YMeGME15ALH556/hHMx7eWvATvDX4E
aEV32a7dZwchoAvQvKLs+lPoQl0meo/RmIgRVbd1P4axfCxaPVIkJ1pVLHiHu5o+X0hj4nhezZoi
9zjczitO5fsMbnUAPTYuHcHSnOoJHSX+Iv56deIslW3z5HmUlqWKQICicO7E91NnF49AIfExLHRM
X1ALk33ZHZ/7r/wcineUbAMorosU+JoQTmNesskewK4QKF52x+NeWnfYf21GY6K7SSJFDmm4G5av
an+XWG+K+aU1S7cfv3AukvXIehbFvL8kQxBTYEfhenybgftH9zujX2jKO/Fe3vxdMfri+Ng4Lhdm
kofIyZad5FP8d9CAOVbQ2n+yWrYeyM+qMeFnIVm2ZAuEFcaJ9Ma2rQAtlGlOLMU/bn/F9UB+lsQG
mslUSyLB88RdssFK8EYD5IbIvwbXNbIMDQQ/mih95DoXT9alkA0MCEKjGDgmL/22f1L20YROQnRA
U171FW/KAOpqvHMrOzzJzMElBEvWMj04NaDZBtkLpySzDUCIT4fCb3cZ5gajF/3x9nddfyshF/6P
wswRznJmDfUIsZQDmlonLhAwstKUUYSfk8ZOM7s8ct8OdPCayW4oHp6BBp+JkWKVUbcmKR7sDZK4
JcCjxZ0e5a9uuRVskdgUMSMK0Eyd3MhJ3rTnP+C5WHFKiDdAMiRicwBwsvh5F+dcz3KvNDLqaGpm
T46+s/axP2L8/QMT+28QncCpcSGPfaMVQiRZkQF53e4/+6WYX3H0Ddg1Xc6RrljSJ1lMfjzJ8ZwQ
FZ/WPKYjdnWDxAJjZHXUXSVQ0QcLpsLXK7sPcoeXEFwPwzN6MnG1IQl1LMgefUxD9V86inKKp0CX
2PEjheT5gxuL6nNtSv+eJeuzVSxbtUW/be/rgSmARQSDtftiawleH3CbUtQwb0ljDHeuKmmRCKTJ
Rz2oVfSlUp/CYGNEprRFVzr+gfVwrPXDiS+sVZhlPTNUyDTa3Yi+m9zZkWd5LTniUbeLPe5rgCYy
t5Rkwq2oGFLbhhAITJTeDQPpS/5G8QlUEPrS4loUbjpXCMT+T+AJ1kPD+TyZfE5SULXqaY17gK9o
B7KRTsoO35XvKavfVQHBhimiZHNNNwZKWKGEs/iCBHbkLqDDyfPOvKPI3X8gbtV0LsQx6aOQRLVS
VvQ1gvnvxTE/nuexHwWglhTfiAe+awT529FgNRhcyGQCndxZxoJBT+ITLbKnSt2l1pOuR76scMtu
nK/J1gE6swH6SYmvidRDwWugC/rN8DZVH5zC4Fz0bmu2kh6bMuAxJRWleguT9Z9DuBEWJZBOoFnb
TLVTC/pbO4rfYkXh9OvWT+0sh/GFRq+10qDtuj4c7sc53S3Jt9uarL0rPqnCWHyUAtEwoc/UscEl
aPhkI78XEhJ9FXupGEvmvIrXLn3IM7AUZZmycTU0MA5mS0iKS9+Q7O5FkLE9BFY/9Jwb1Sm+tC8U
C4DffVz/kGepTOQcC2GRqgpSZ5R/G+2UA+2E8yFXSl+fFGNsIhYAvdPP+JCIWxR5OsI67M50MX6o
BaKbAKidS/G07mBnrRjziGNdI2YLrWI5b/eYAzla0fgFAGP3baqknP143idkDKVZlr6MEvo+sjYW
VkY0oHne/oSrkf/CNJgYVZIhzbWsgjoSNrSn9jEB7LzyJFTFIRkaX/h9W9y6E5+/HhOeyKhPSY/p
ct8sks0U+cCJCcqF89XWs5KzUuxSbd41USGZkEJfD0m+p1wy0lfRb6Vt6UWgRsaYoMQFIefoxm5u
FqTsTIN62eRIfo2SECjkJFyeAC0FO+H8nB+xb8tLrNdGBrHSDpYEwK9jdEZjnpuCCa6QfIBUa0MT
a2zp5V7v6rt/6odZs6UXd02n1rhZw2oidiGacXDkC11cThBNL27Ahe6lEwVRoSkRV83Vj3shi/F0
TEWnYxZ9FEcmeeeLnrQpnB8tWG5c9HjU2P7bR8OFTMbVo6pJGm2BGSFMU/I4a/+R3DYodJsAneZW
FVe9/UIe4+1JJEVp3kLHyQF9PRZLzWgbY/ldNLeh/bF06Kbj9rZD0r95lfldyGT8XxGqKiw1yCwU
wwubyW/Tt0b0u04Ck3Hi3Ra2foh0sgsma1ztNsvhgmBW0dJImu1bdWNV6VbkkY+t367aWQrNWy6y
5ySewP6eQUp8MIOzWf6D7cOrRvJUYtxPKsZGiUTETwtzyQO6rNidXmTeBb5uGWeVGE/LU1CPDtpH
3XV0yxi7hPQRglHgaT8gtrQ79CXq4PZhrRWbcUxnoYzLxaMZg7y6hmmkO8NGd+xFf6Zv5ylIfd1V
n4iDpZDyDsWmHd8ZeBozvhdqY5WrGr4retuFM2XT93kyefPnq7Z/VpDxt1rHLlEs00JyHEwz4HpA
jcX5hqs58sU3ZNyLFJIkgEMaLw7gTGWAQzQ8JaB1jj8BPufZInO5jmLTNMsEYVjG+JFNKGC1Y+JF
1fx0WyuOHJZ6bzGqOTGLhvhh1T4tSVnbvRa5UZn9zfnooKADXaGlg87+syM34UAkbYENEO1FVB/1
9vW2HtSGrmLf+e+zSEq5GFrESOjfb/AKVF4XWUc9CqXTjudKq3nqhSSmRBOFBepP4KlCSKLTl6kQ
gIrGiw50PqEzAn6Wuuo+FwKZGDhNhlH1OVTLsJSWT4fM5ORYvG/HxD0jspJWHREc5jnDHJo8HMt5
OLVTAxRsANS6t09qPaZj5wWte4xRAMjpsykMmODsCWg7/BRtfCdMAG7aq+IhsybLbhKsNSrF71Rt
XexObgUl2Q6RfjKliXOOq8nyxa9gvNmohsSS6haGH2v7MJ92cerkg75t8KHLGAjRg8a5nqmJX5mo
gblRTC+gOs2yYBER897TiD8vB+0W45QBSno+f/F41aMvxDCKFRiPzcUaYibyDDDTTLnPI44zr4sA
uZWGCRL0EBkXqEJrMHITQaPH/leuD3Y8HJrhf8aWp/VI4yyFsfuki/sMW2zI/JvKmdXndhhAk8ad
kaTmdn0sZzGM9QO2ADvmJRXz0B+AowIu0H0GfgfcyC42VfJTvFm2hS9wgRpW/fpCP/r/F7lNbhmd
MpU4KAnbORj6ACHJX50TwCckHQAUWLH4LGGY9FbLFHhaH+/T5ceSPdbD+21vXhtuwyn9K4O9QPqQ
6JGZwY9o2y97zHS3OWFZ64QSckRs8VvuhlsVIyxavqu/aYarOe2v8mEqMQW655awV6/oix/DGKYk
lQn+4cfQAgIms3fCI36PKzzILnAZWue27muji590Zyx0JmNcgIoX39fF4NaJQngrQXmiLGQxJ0av
u9z5MzNWWsvpNJQLXI5oII4wvxZ6HeTpXwAwfFKIMUmx7ds+6mEw3fgYqiew5AA55JHz1dYd7qwK
VfXC7kOMjWGChEYPdOJF4Fkoe7BOh1vLwfS3G5+wxgDjGL5zcVDXb54L82ASUcBCDWjK47wUcHra
NAgLSLwBaU1BEvhFY96ZMRddWItFmsuILEr9NgNoPVQPUmZwjPCjFHEdv86fk4n389xj/3vE58wH
R94Vp2SjflM28ys6KP+w47nmPt7MHvmtOH/CVLMexs7ymSCTZxEGscEi7pf5YYJFmkPMUZF3biw3
ujljpFsxYJYiBpyIW+xA3+jQcarly9/en//qw86QA1KeQmng1MKpsNsCiAHx4GvjaN92A45xqEzs
MEsrkgQaqpYiCOejFd6b+v8vZqhMzMjEvo3jECeThScL5B4Aq9AjTvznng0TMszaXBZSQQ8TycxW
2Y97rOY/RV/iR7xlA26div7mG9bOdg4aRQ1T4CDQHYMOq13YAMqOAOsI0lOz/T/SrmtJchzXfpEi
5M2rfLry/kVR7eS919ffw+q7UyqmJtnb+9IzEd2REEkABEDgHAJLzxLI0G6ZdhlZ2aMSCHnoyTYT
njOV+eWyImxXOEEZL2AQXERESrmJvlyMrAqh3SPaf4eH/pZUpsIdgClwWQo/R5+FS3fOyUIiq5VE
ymXI4qDmsQGJ5M7mn4b7HklsuasfCauVtO93ChD3HWlXYEPJM+GvXxgw8Oprdkf+VgMqPkVBrVMl
g6D0nGCZcuU86D1ZPHAG8CILQhpSDdHQOgQ482tWk82m2a3kUecpy2KmT0hGXSWa3CC5yUCHGJYM
w/uXIwWNJejdeUmUKCl9Ude5kWCDOxudPMD5Ru8pwfbkvOE0mrrTP7NqV8TLntmF/imRUiJVnRUR
oAJYl966VaHYxjiaJV9YjQA+VCBVhMBw4iWfobvES10SS2mS1gZyV3MQm+yKh94rPbSw75U9KXFG
DrPhZdMYDVEWFQWzPWdoXOKQC5WCrkl01QkuYWEjyGb3ePfF5B1Qsa+5G/bwBksm5ae5Ze5iqZiI
gk5k2BKYxlbzHNkZ5pu4ZwIlxyemeuwcCTjRjYxxnCq0jFdADk0F6x7cVN7V+imHrpaAs8u4kdgt
bxU3hA9E8hM7tZaryRJdMAunJppFL5/x1qiADkCpf3ad8vBx3hnL2EJq6ZB4DWyssim+gtLwuQcC
g5v/JJo9OckBYMGp3R8UdMbnJujQ3csfsm1Vqw8h27MKHGeti7pFx/ET6mER7Qwgkb4iLM6NCQpA
p/7GggFmSqTsWBcw45XyWDqBGwbY0rXmT77+MGCzdTfgAbL+VzN7X7absmQtUZtC6yGzsSdbfRpP
QNPFVTBctdeGzcyYttUbjCuCIpHKHBW91Rp4IucR95sqysDqqN12Hk2pCK5HDuxxUYIScRm/FoIi
20K82BrfLSZAQL1BVq+4SWBFE5vXu/HP52ikv2R1xMLc6SOXwp9ERzKPsHQfVIvdnhTX8PDFfhhi
rF+jMsam7gy9IutPsuG4TNVBaYS7y3rLEkF5kGJCBm4EJA0IOCspAZslsDpFtq/R1b5RngG/HE8N
iSZJUVK0BPFj36QT4bPgxT/Yt+283zAAm68AvPccUHQc9VDMu9/GSDA1cyt/2TUgYHqZMLclOwTD
odc80vHcWUp6CO30uQEVmfZweXuJDZ5dQasPoa6gIZiNWB7wIXnbAddEO0hLdlCM2q0lndFOwhJF
GYtqZGNhFAge8mwGD3VrDvHdNCgOEHP/ztX/s710ypNPmZ5lC0RlgIr6mM2JMhDmASkLHIsfDVx/
9A5MnMuFzaSTHww4tVPXQI/SBv2HnGSkphRGmVnl2ZUUSM9ywoJjZOwpnQeF8HUBMiykj9WtCKBf
BWhgaGCzQULF2NPt2/NzSykbWXIJpYcJvmVKXzXpJUASmbAeiVgyiC9Y+S+5DYNpVCBjrKvc7jvp
HhgZs9VVA6O09y8W/7ka6jJUZ3jt9qOKLt3NiJ3jA3mGqLO7ydLNGRAirEyIKZG6DPMhmVo9wfX7
28e0kIky6W8fA7Vg+2aWalA3YRuMQFsXYNmSOtkz0KxHzPZxU+MqUu5ediKsc6OciNTlOjqpsbZc
fgmUZNeraPwY0/9RCuU/JCXU0WIP65Ix3zNKQLZ5L8SBoeab5yRhbBrscYAf1nhKM+ok4dJ8JjpI
1MLPCkQQcmyTWRdwUiWOYYspK+EhtkP7jbVMSjdqfurSkdzbQKitLQKPy1la5hFyGsmavNkHkN3l
E9uMzdYiKe3Q2mEqBpLEkmbeZLBUqCOBU2iBqYVm3gZTs6z27K2bfC2S0hKR58oiHyFy4J913h3n
n5fXxPp9Sj/aDPEtDxJKtzR4t+YKd1JZ3QeMg6Kb2YWcG7pKxRKEzmodfV+GZoYBoc5UMHTmLn/b
Ab3atbNR43HW4oL4RDIuEB7ivWpP+xGY+3/SqLjZH7mWRkVbpVTyYStiD5VxEA5dJ3hhEdxyveGC
Xeyl7PI9r4YA8kRTzJirhqklFefyogwiWq09LaA0ErOQNQ5GhF4wjw+TXV0LLeDym27CRwFG3wiS
F2kKvC4fba32DeMtylI7QhupWRe8I3Hf+c6/rFdbs1n6elOoa6nkMq4RdRwBaV0AyOBBP0r74PAH
vV0s/aKcjzIPQx/ERIWdwZ7Rzz8ZuJYWj8f4TTi6hcXqJtusf0uYBMFTpGIovEa+aLW3USplSURc
9+zhdcQWHorv4h7kwgXoW0luDMxXj9yJYI/UPHaBcGuOEvhlEi+jmfnj2fWr/HBWgyUbZ+L6JLdy
69MSoesekFeYA1JR7AHUPHQqNsEp6VQgNwEVBHsmR9gK3FZfQdt1sSS1sIDL56M0IpOOusfUi4E5
HSN7JDOHKsB7niMmx8W2G/5cPm3dIicFRiRB8ODq3mQrR1Cso5kIDUU/wGhlgffcYijzpjGhWIju
ASTgAg0AIBtLXQNokHRJknkccHXZ6pFM5AweW6G3AgOCD/cfYZTL5/M+EqaGR9ATvMnR99AwAUn9
v66I8vtSrxfanH+sSN6nBzI18ZvBbvD+YOZm85b5XBLd618DMZlXyImF79x1fGh/Ds/Nt+RX8SS7
xT6NTEDNKj/+5swwMWZIwGrmgUL31UiSBewrKnm+zDDsPHCWvpNOpByK3ks7tIfEvixv89RW4qhw
BO/qvDBHJI2pk1e8s1hNLfj8/HRZCvmVM6++kkJFIFEZdWrNQ0ooqju5mR3QkXXg9RhfLsthrYbS
wTgHrnZaYvOqRbLjxQuWCS3Pr5eFbD5mI43/54goJVyksOUyhRyRYap7zQ8d1BUrFPZAf8fEKN10
VzJh3RMMTdfoTueGy0BXw8Npg87IqmMglY9ezo+7vrmWAlbYth0Rr6RR11/HaWDPqf+HzGXbK64k
Uvo+LlUhRCSSC7TeEfrbeAGFjfQe85KtVfdN4WrjczD6JdKMMQKRdIVJjnvGgW6qzeobKCPgBbR/
lGi1IiUEgm3AmWSkAlfCYEb5n7eSs46WsoopAmR9rSChBz+QZk86/x1o2nfiYMwmkh83GMTd5YVu
r5OQ5oEUThM+AoRVACDWC3r/AgQ3UVuDh87JJ0QdCiNwZgmhwsphrqe4I600cXLfqc5QPguSe3kd
W8QtYBn5XAgVyfB5pw1gJBghI9yhkOCnTeELSeIO2aMAvtYunn0VGsRXO94APMy4F8PrADDIXCXa
xVAxrqXtJRMSPLAvKTLdsjnXAZCi5WJyOfk7V4PFXSrsnuVDiVc586HyP0Lovk1Z6xK0SKHanc9+
n6PlQy4xyFvzT72IkSa1vZ0H6bqXDEYljyWWKvtqQl5wQAiS3DJWMTp8hfzf5LkOwdlPGRDUaf8e
6K+Xj5exnQalQUkdt+GcYqViw0cmoFErQFfK06yal+Vs29/njlJaJPcJsFgUyAnz0OyR6iTHqXio
epcDQOdlUf/iWD9lUY51EWI1A+cTYt8TKTu32qokJP5J2ZlcdZfUhWzyytZrURoGQE4h0O5OURn4
SvOYyDe8cOpbjzdYgRnryCgPikf0uY6NBJl+eZAxDNmqIaisWMkhedO4tCbKYQ5S0eWYPUA8qw2O
jk5vbpbBEBeaU/Bcz+mJDx6XRLY7tWdESdtpoSKjVPRx63/U+Fe7GRjyUIQBmBr4fbcbT53/H2gL
Vu1wcyNXgqiN7IYe+GpDwbuGcdJSwdbGR77oGNrIEkLto8DNS9QMeKkt1fiaC2U/0wbT4P7mtlGJ
S+RBd3IGWm3kC56g5QVmPE/WOL0vcWpL8u1lw9pciiorJL+RNTAIflXzTNarWghCHuERSKyBAleH
b+Bs/auq3acYunczwotgVpAI4f+rdrWn22rg/q7a6f4fVO3IQZ/p+koi5XeHRNJn0cAZtT1oZdMf
INRxhAQPyAnLdjcbkyRV51EYACWSSrfVtFHTzRzxTQRaQG5BR/obWkBp3c5j1yG2M/CVPCpKF0pd
WhRhGQnkzzuYW2RLiEwQdOsmuhRIjwLI12SShneTGbqsrvrtjf1cLaUxxdLWmvFxuyy83TY3bc1b
UnenojnhsmpueuB/lqnRrIxDPI9B1yN7TOooR+9k+5DG877X52/ViPmEPOJEVxEX1kP1dplnJZfS
nESYp6kNwgnba3znzAx8Tb/mJ0B4lohKTpFbOV1mBiAvwnunPQNvxRreCk9iWP92lgR8A2QueBE/
wzXvB9CETDLRKoA5HVdThJn/d5MfgGv4RxjlNrklL/hgQPFhSHKrqTKLG1gugGzbmUGuRFBOE8Q0
0ZDJOM7/fu5z06mtRFEGUgxKlOEYUagrfpTFfdVqZsuaztmWAcRjoArgfGjgd17iZ4SqkuRy089c
bO1YjvfBBECgy0ZA4przXfsUQ8U9eaVNwVKTEgqn+gjb7Vh9uixh0561TwlkoaurWS0wJJjKOHol
BkGs1oM3SjaNmke3EUsFWIuhtEwoIsz+AHsB70WkWQ3PAfYSWOC9MYxDbU9OAUxzGUMelxe4GaaC
nVOUDYHgNVP23NVjgQEcGFKogV3IULqdUBey1eTJj1Et7XApGeHBFvw3yLY/JYpft3RMqrnK5Xpy
jVbFgCCfZZbBRc9D2WCiXDBIHsB7yAsOqTzZgSpafAf0FLV/iTBT2JXcAVWstzjk95LROUEG3lbC
pCNVHGNnNs+DDICDqVtDaYQySaWrOx4PeHinnltzTlJXlbTj5c3f1K6VCMoUVSWaQWGFa5hvhF9Z
G3hSrFt12TaWofLOZVnb+24ArEnX+Y8Y8Ou+h0XNBUEkkdL07JQgUgPxVmSmIEQ2wfr6rfRUmwy+
TiAZtqRH6b2pjizkn023sPoEyl4xcx+mWSZC2dLIAo6+PQPGtuu668tL3bwbV2Ioo00zjg+zCWJq
g/cavOp0euMNAoAU9fKOEzUPwPYMrd5UlpVIyngBmBGKBUCNkDxEZh7ua11iqON2WQJoBDyK4AYa
lClLlTO0HIoqzm9EF2nhaO4YWsuhM4GzG5vxQ/SOwMYWZALr/leL+5RMWazON2LTJ5Ac1bILb2HX
+cvlE9uOEleLk74qZ6wLqdFMEPEfANxg1/gTUPcysNKXjFRv+7A+10OpYYVprCTnoB8imhn4FpXB
xvAZC9rSQYKNrKGSC14ZOnVANtmjywDeQ0b7Xm9Vxy4wVas9BTcgrN3Lta3iRR74e5GJGSw2UMyW
pa3E0ylFzqWcNMUQj/q7qQWSwyeJo3YtQylJOEtfwOC4Aqe6IUnIXykfOfWyUoU9dlICYaWkFmY1
JIcifYkbDF/pe7WJ9ouaM/Z2y2savAaSP3gyA3nZV13JwN9QlRx0ZRInW5MBi5ZHfpUW9/zI6iPa
1EtDxzQAkOdQI6cXCFrTaY50HarikVm21lq+aY+L9a7646FlqOVmHWAtjOjUKthQIoRKGNbFA0M0
uFWGN9NM9MdWdjFZaGkdpo67xFmSH1XxztBWsmVn54gjxOSDqOoqvaW5bgAYsuXI6+HogCLbBZPp
b5QVoMtfA3WXcYSbFStjJZAywb7KDX0cIZAMW/TvIWBAEO5gjH9xlCcCsc1Y4EZxB3oKYltRAM0V
NvHr1s5ckjYBl01uJ4C9UZZsY+gcTcicNowdIQ2PgxpaRWp4Cuqdl2Vv2IjBC7hyZR63tvKxFatT
raIwkeUCpih6gVe5wU7w0EvIRtXblAMoKpFUroGfT5lFX6L1tK6C0Z2+T7ZsoY4kWPkV/udnBMxb
Tvt4e+d5m7z0GT96Vn+6uuHxYJWQLqgielFpUxEVZBX4KwnFkhZkTF3wKMqFzUnjqeR0yU1QBtWP
KUiDFT+bp2fkda9VkeyasXPiGil68i2q0thKivS+T6adGBrgo8ezudaYcqPEJp/XVhPECPcUsGAq
rgRmTTnRLHBfQV17py4WlOBHPXGyaMx3HV/dSb1Umb2SHlUp2ldQOkcb859KVklWD/WzxkSIvGjK
5e+o/WlmnZS3tWCMZpjKMRACCWF82PmLEflapXtzoiAFEG/1MTxmQvJcVcJiiuAQFcrGVorRiVPd
HxLRrjvwlGb4kDyWnbGvTsFkNgl/e1mvNtzgl/2mvEWAdzppJLfyjG5fZbhBxACYBQ50fncMQVua
hekZ8IxqAljS6BxBV0p5nLQB9cmET3Z6WGSHSjbexCxDF6w+KqbYj/y+nyTMthlIWJIyaKykCvFC
CkbjhpN6tLQDqaEaDASc9VCYUdB8m7M+dMBcpTzVI1hrE+HRiDG3mCzRKa+EQ1ACGZJHe5klL+oR
rUu+lCuPRqgDRKv325h7KHJZe5flVN1JUZxDNFhY0nB+kGrtKOXSQxuPqRnpPOhpB7W38qCZbw2l
FRxUUypLGUcHUQ2c6pJw+5yr/aUpb7lpwPyTPrY2Kpj4RxzQ3LrhxtBSW83QRtGVgamAMM+LIyAA
tiOIj5d0totyzB1QKou/8rgurtR48qWxKl0pb/HTyffLByIS7/jVXYPVUEOXDZBfgVKlUUcvgXxX
4rmAB0HwXRs/KQusQyss0EHn3KNY3Ongai2E2WyFX1y5+EHgjvlxaMDZ2gVWmkenWgb+dI0RzgJ9
iAVIiIc2slJ9es3b/OHyx56r6ddvJcq1cn8GWIQVkNvyLoexRyRqqFTxUel2wM27LGgDXAd+XeBl
AtvFY5qNkpRorTarUYyRJH1wlEgzgWgKGuaHPi1ssa+sJavMKAuvjaa/4aPbbFDNatTMoL9tjR2v
5dAEzZV4ZEYgzbAuf9zWieFVVCK4K/g6usS/CGIwBXUGEDPQtgGkDdAQjE7kTQki+q6wCaIkGZT7
50tgD0x8Lrj4w+4yjCBNQCJi7TH5FUrzDFHDRYp+AcR7NORE2DcSevZ68WP2h7R6RtmJH9HYNTml
i4d08MQUjFjhPJRFurMSKX5VoLLuslBOB9HFNWppSmVXIHgCXD3jhDbF6DIuaswc85ikoMR0SZXP
OS9ifmGxFoxvaXPodELN2kGSpp3toEGQUnVB0VAQ/yonyuUqrtoJywGVpcl9C3ZkrAhuLkHmxnrw
2WiAwOZ9SqMHeRSjyJKyhLT6l/xLn4BSGdhgOLDhxgZccR+0CqxWwI+xygtLpId5wNmcB9MCoWEl
+GWgWDwCK6R3TifWjp491QGaAktvAaMSHxXuHEdWwwMzuxbMzvDmahcJoIGXFpBO52a6cKZRSXbO
T+YyXnVGIVk5h2AxlXx1fNeEYt+31Wx2sepGeV2Yk5LdVXX3usSBreSgMGC+yJ+n4nioA38vAlgB
oKnIDb6eobgEQ8LnYuJ1bvCWPTQ72Wo9LbGE3ET49cS73R2GZm2FVQM4b3KkBFNKqgTdoAtCC8HB
PkCvP7hpgh3SyV3vTb5mqTfKqXoXzdydRbO8EU0weTM7Pf9l9UgVUDHU5TM/K9VllsxzloDUJXso
SqD4CbbiA5mxchRPcIrUHK6IaFYZ4jwZ+1j9P4LpJoUpjMuZn7vES/HE4BHGx/RU+IFvePA9z6xh
rjOH+iEN+Ri5TMQzfKSiGaexL6PU0/t3cXqVM5nlCoiafLETSgJ1jS9GxWVqCgmN3epA+xV83W4A
MYwJgeD5DzoOz1wcJY9yPVOEYR491hMPFeaX6Ij2ldQsLfVVP4KhtbVLYG+ENnNc9OzK+CpVJanZ
KgAoQY4m1gZHpP4eLRf85ANpr9yBsf6amUUzdpW+ohSlFvpSEQPksoJLCL/lVyDE3aLT3Zl9EKhc
vtjJnl04Q5V8zWp1fMBraSFNiae0dW1xahmb8Lmx1RvNUcP4ijka2rXKqSDvA1PPZdlEPy7JpryB
hpi5W5Il8bLRcCNMNi4EmkzREdAFQnDbqt0p6NPvl4UylEglZrNacIgaQtIoUCKU3WMwv0cWN/eR
OVSxdVnQpv0pGg+IZUXAH1TKro3yMkYadrYZDDvQHSNbnMsSzqsQRDVXIs4MMOHjJO2JJ5sdbiAj
GHZx4E64uaxkjxDqr3zKSiBlgaA7lHMlChJPT4L3Mg5vdCmyGYvaPCDwQYiyjmI/IsGvB1QbQ2oI
C9wzQZUo78LZ1nJXOQy+4LVHZC7KZA537FbSbe/8KZcelVzKQan5vkDG7up7AJcfSs1pXTJwwO3a
0ubfLq9zUz1W4qhy+BRNchEBPc6TZ6D5q7m9JIzmNOaKKNtOIhQDtGWIvWwHjmP0LUT293y3OMCN
9ZjkJUSdz4wZqRLQj8BDeDYuJlZJD+KUJfa0+9Gpr1q00wN122m+hZ5809rB9wLuS8xNVD0ub6S4
6UZWkqm3i7lVs3DgUWohQFDtVf84PYeP4k65DT3B5xwZPDutW4KlnLxChlbnNafwGgP3y01yzJ/7
kqXAmxcGWm4MVVMxLkMXI6NMC9WYRwd3v++Oy07wA4yP9Pb0BPQw6w+wTzY1aSWP/P3KozULCtiR
jPUTOIt6T2CbOKdxgD17VAm6AMJyhms7b18gjmclktjwSqQ4GmkKMCVQM5mk3iqYRmjKwEAuXW4n
MVpmz8vKlDDqfFstUvIgwPoSqHGP9rLRnW3RRJ8E4z7aDk9Xy6JcttDrSsKrTeyNEWiv4kP9hgM8
6u9QoyuxQmCzOMCDLe3uqQDb8xWmA4GR32sMhd5ygCISbZDSoAwJou6vm1tIRdIZnBh7NX9d8XfT
+CiwKjDneRX2dC2Dcg2ABxc5g4e1SvfhHcHLqU+DOaMgiUlL3k6c6icLynpzc9ciidmsdAZTOH3Q
hkKMaFEc7V41EQDfclb5MhxSC0yh9TF5FvbVHeHdKA/lbBaTadiNe9lbsDaXMpZQ0ydEOriVx0wE
M46c+WrPWYNaeJflbDml9WopC8kDaQQkLh97QIWw8+Ekjb+MHESY2X5A9E8AjC/LOydto06UspK8
KsB9EcHrzHt1r5+Em3nfvmN8zEX13NFDPE70NkDnj+KBmaSz1kqZzThEZVJkOFnS/DPtlsP8WviV
L5uEyr6x0FxOZkStjEk+eD6lSS2aCoCSqlakIQsDF7TkR8mNDyjo2OhxzcB4Rnx95AR3rDTuvBGB
EkoFKJqK4fVuhD9KG7MJvbA1Qf75FN/mltJYsqmahNt+BpVUDrSRzOEBWcHqetly+SvtojPJpNCG
clzgIsoOvWuvasdqgt2MHdYSKCck5LIeVyEchHDdOqEv+dpddlj2hOfQYLIqspZDeaNSysOpV+LA
LYPWShUw8Bb/bafK1zOjq4tGwsl4jZURCsmgOm+HayW/xyuJI2s/L9vheYMhJYlyMGM5pqhgYuPU
U4EhtXTf+eIu3IEO82f82LvpAzGJyGm88QC8VuXGYKxUOivQUR9AeZ6hDgW8F+ADCLzRsCuv2o/R
7OJafVWc+UXaxzeFH55A72qFDyVoBDKn91XAtGn3y6txzz0YO/nu8qZsxYZrZaJ809gtmhR1OsIF
TFWboaLs4rCwAWQHWvj4qdKi+8vyiAXSsehaHuWQmgmNvEpSJB8RA4FIVrzIbzxWNsS6RQ3K/aCv
LpXiaUA5C1tNqsnqeNscRpfzFAuBAiHOBcf15bWdNwhT50u5Hx0PUxG6g2Iv/gUCqT2/Fy0Z81gB
Hklbl3vvnOQdM/g+zwpLNoO+z13FQ8LXC1xtZ7WUEtiQdk2YKBZf3RGAPd2tPBZMLVMW5X5UI5Xk
uMD1adw3O8KXqV2RoYIRCMrM6+uydmK+/eu6JFmMY06SSPy8IDbBbtYWCdkllHecyNUs8Lqh/iu5
bEqDTUUVRF7EpKyon82ztuhGHmsDogkrTe2puw9yYp8Ve23615UYyv6CSZn4qMHJ5Utmz9VLzn+7
rJSbUdVKAGVwmp5nk5ZAJ5dQu8HQrAXEWhtg7JelbF9KKzGUvaHvSQN9QkBc24AWgQ9mQed3/ZTd
o70dsK6kUYa2FKmUBjO5lX6F71Po5E/cdbOLLNSKTzqijN4WHOM2PkYo9GPa5pZQgbPonTd18/Mb
6Is+5YyxSDNsrM5XtiLep6BU7pYZ8Go/h4RxiNsh5EoYZXSaWrZFUMOdjVatWx+E57WjCq7iEJgN
dCc0XuHVh+xUvbFDmm2/tpJOmeEUGcvQG9hufTJbZ7KB/rIjQ/kDybsAzLrsZ7v7A/JIhnHQoYEY
SVlQDJBb551fGKNd5M+X9XY7YlwtjYoJFJnPjBrtBUiXVW9+QgRyLz+B49QLT9qpByfHVfFtAtZB
5idOLVgxC9Vz88lDXH0AFRMoA25fQcAak13gYeqBvHgcyGS2DAfOH4t9sv+DEyUndnYNr6RSbics
475JVJjrODtwbyfOma/163I326Ub7Zk9UuTnLomjnFADKnK+mZGGYF5YnsGWNPwA8wP4bBNbf6hD
ByNx1WImph4wKRbPYezIpbxaKuWZ1A7FPEmHnRJggszOa+xx8xABWbNAh+uh8cHSNru8Xe05uz0A
190LQHebWc2pZijbZlF4/SmU28JrEB+NNbaB1E+LH+0tEPSs+EgQlFIBz1rMYtBlHwUqxq/3ZxCO
AxcgEEL6R5BTxrvq+4T/yk6LObBYsch7UPFHbGNkV//9xDFhTEnWyqYRspyUikHQfIehAzc/iYAW
/V1xK1RTRXCikJdpprZthtn/nLhMRw26oOUq4IiA03A1HXuPPIPnO84jAPDMJyFSGrm0Tqp0krVN
no8idjjbZTfjHd5pHMLonUJe4USO8eOyv2LcszJP+SutyYUp7BAvtI7kgssiswdfjdCpDZIax5CZ
FBbnDUFfzAdgA18PshbkJldbQjPyxFvTEYhVh/k6RleGiKZGrNZ4l01Aw/oAvrGnGiwXZvcYgjLM
7BfmyV6OZTCbRX1LppeCTCo3Q1iYwzCZWQCJ/z2MILVkyluVfVgjJ40TbxaQv2Nh4UuevjAO8nJ8
iUHTr2uZMN8/6wnqI8J9c2yvkp24H3YK3i8RUFzzLwD08bJ3Uu8bfRZNDSN8QvPoV9lCpM5dBeId
xLbqHjC71+U+isz2isTUcEi7EeFTdis15vxQeYGjv1WPrIIuS5FpOKNUxL2nLlDksB3vO6U/SYH+
VCbxVVM2iVk23TctF1DTXXZh1eKhQBx/qbP83/fMfD3rj2xnVfpUynEMa+IhMR6T30k+EtK35hdh
i6hOzHTm8q0rf+zJShiiGDxN6HgUJDlFXwFkzgxPrf0b19kOK5vFwsvcZco9tU1RSipaW73kqF13
u8wlPTrc2+QQOGWm42Wtj3JOXSsoVTLhTElDuwR0rAmt3skT5zVedspZPe3k185drwKKInQrqmcI
M3Kfhs2sY22y1+0kP3wTb5arxRscUsaZD3VgsUL+f9nOT5HUAtOploKeePvo+BuYqrTGm99U8X/Q
VLHtIj6lUa6374VMjCLSAIBwAdgLqGKE8HcdWtSc7jm8LUtkwLyroGYlV04gvA+Jw/BS2yf6+QmU
x0UTp5QkJAtWbwOvRfY9+cLtYmHeyaosJvr79mX6KY1yvFkYFjn6OVCZL83yCkhIwKbNzfA4o/XA
En2MH+WmyHiKZWkR5YebqJAwtAotKtXSBAoTeAVfGZu4Hf1+Lotyt1KqDKPBI8QHvqkTPqG56oE4
GumteOpd1SQUYXgEYL3NbUdB/0ilm2PUfhG1LEFlT0DTPoHSj8DI5GVP7U2F2rR5eY2bL72iiE5u
XcaMwxmUjDJLjaobGjHG6kF2Jn96kK3KRqcKUPQJ6UR7BNWFB8oC8T64lt3E4fCUxPMmoRHIrJlJ
+rUZK3x+EJ2ec0agCTFA8zwZL7vlYYrN+q71AnBFFe8pt69BpePmduGx3iC2U/WVYCryjbRcrwX9
YyeAEcDpJokJv4NpzELj3JGQ16P5G8iY1YnpfzftZyWaWPPqfglT1HbG3ECshncswCEACOpZuutM
8QWzNjbQUlkP/NvZ60oidb8kmJfi2opYT2OKnu4lr4aLIMYGCOajkdk1nrnFQ//MDIM3lXsll3LE
2Rw0xThDbnBCU7UlmKHTHIxTu+P9v3rkFkGPwAMOBPVAusG6DuJmbEiJ7uOeOcQed8JQGHkK9S8b
0fab2UoS5W35Qm/kKUF/TTcUVrXEvaVjJA1OX45cOUxOaEzpTA5TzVPNAVNNQCt+rB+4MHwxlvRh
CYLYnJaEty5/1qaHXH0V5ZXjWu8FPq7gSKr8eyejNWvptefLMjavupUMygtLgpgCzgMtN5P2iOpZ
LLwJ4U0gqGaQWUB5BScPq1a/ebOhtKsAYBpgAnSC2kRjWPA9zHTck/dJwrRBkhnNK+3kjRVxby5v
JYwyzEDU5yTWUjgjbziSHpDeHY+izwowN09qJYayxrSTF6Cw4aIZ+cWcdLRF8HeXz2lbRVciKMOr
8HSuSiOu6M4W96FfgBwk/ll8618Wq7mSD5ih4jH6YDKkshZGRUKgxePLIoFjU8z46uMZwEMkhK46
Mx7wlF1gkjdjtV9uO/LVUilrbHo5GjG/Tx469EfAwvnaM4jTMaj5UZ170HJn3KX3fwTguXl5rURT
JicIaTmINXmVMxfyxluQVgFr8cIHALWRQoarMiK9zRhlJZEywKSVA0UBz4LX92BsHfcaON4WAtYf
sVAaWGujoqFOz2OMgEDS3HbI84DmknOOpDMeJBhS6PRSDIqpLgZcELGOA+N+DPMbr7F8CEMt6eRR
LYdirJIQTZ77+EndVy5Aakr7e7ojnTo5yLTybwxDYC2LciRAJZE6oDDAa1nkBbkFApCp3mjgVZzt
6ZHgeMzM8U+GatBTpnIQLeHMw+QxkG2V8UOHibimklwhZgZtm9f6pxZ+vOquAhhOTrIi6FAUGcf3
Rj3q0m0rnzrDx6V2Fw53GCMUzKq64gRGLsnaVvL3K7l52ASdXGGJUnA9jU9pu0vGV8bRkaM5S1eV
D5pWDB0Bs+qrjLjGk+IC5GxPvp1BiUlSKXRA2vlOd9Nr1oWzvaB/hNHDOULdNyIH1mdPzX9FyWiD
kMYpMLF6eU3b+v8phQp1217IMXREtg1enxuPbcXYtO3nmc9N0yh9N+qhi3qDxF6n8KnYYX4cdFzy
LnxX94WboNYIAswOuC7kFkBQ7XE/Lq9wO+NffQB1pSaT2qQ8eT4dXIxCyk7pfXBhgZgQYTwbXOFf
7tfPLSVbvtJEI+3bQFDwRBA8GoCLf+Id5dg+Brb4A/g8WCYPrs+RN5mpA0M7NcoC9D5PWoBxk3VK
vcU7zX3k1ojj7w0vd8mEnHd5Y1kKSl2uk5opecqXSBzqvrZ7jBrYhla9LSrTSbNWRt2lMZdwvQYs
h7+r2bDWRd2jTVeiaWFQPvJgEJlyokN4k7gnHSmwgKazUACmCnM3yRou+BaN8i1NmVSBPhNDnK90
XgIEb2nn/Uu1vOYNa950u7Xm0yRodPEYHHVBUmFDR8u4llzxkawwttA1qqJhafbxXMnIQLYfzlYi
KUcTG8EwTVNGXj1awZu7zgwwBxCBwTuXnaH5XqhA/GOWqBnuTaedT4pQBchtaJ34TsaLlgfy5i1K
aCPsnjAR6MAO/65gC95DEeyHKjgzKW1VY2nhmwaOm2QKhV3cB/Z0F72/o0yy78a/2teVNEpb+XiR
+5aEuCScQL0GvfiQbFZPH9Qdu/j5stFvn+NKHqWn7Zj9H2dftiQ3jiz7RTQjCa6vXHOtrFWl0gut
pJa47zu//jpy7nRRKE5CR2M9Y2Om7o4ECEQEIjzcxU4MkL7QeYDoDQUCKNeMaHYQoO6yF9O5bW/z
Mn6YY+dGglHNVG3B8mYMqYinQDppOo9bbdO9aBqE9cAYCioXJkAIU9qETZdQZAZVj5Ss6YjWKlqA
ANw7XPDV9oo+rDHhIeySeOhyuBc8hN5HV7D6h9TFKOs0g34y2lGyfdNZeBRU2w2j1SLpz1pFpbYd
qnKg6B6CSjRFmPUvSDxV6L59pzDxEa8/2qoqXjLN1vfyo76PDupfFTQxtEVkEe/1zyxV4OcNRhGd
yGQ/uy3KaqWtAJUFbM+Rh8rarGsRnVCyERHiECzQH0yzqLxAw/x6MYTeFnKP7HK/xiCF9D75ywLO
/Mj9gwnYreO0Nsz4nFzXJ6Fv58TXKptyuqDwcw9dD0/7StMbXhTe9OVEh7AKRu7BTaEwF7KeBCPO
RInCJJsTBm7jRwpJBZ2pdFd8mU/hDz6wbnNoZGVTZUAJtCAzxtAaQ5eo/0JLxeK+3Etn4a/axWtD
TNQwuhRYWw39kyqYrWFMrFb5kpTvt30MbwtV5ovNRiUFKkGhWdjpCIcafZKZ6EPl+2SnHJuz6XD1
UegOseF+vTDG5/RDFpE+wZD4aBvofcUH+V7HeHR64Z2Pzfx7bYnxN3qtJ0Ma41v9R14gooCdN0my
n+dv4YFmwrHqFu+1V/jB+wg4D0/mg7u7jOfp1Qi0HJNBD6gO3FBrt7NPyuvUFlWdTJ+i+RC93P6k
W3GfIE0CkSQgOYrExGCwxqdSEdDZTbUCm8C7AZ3U2xa28rW1BSbugqpwyooCFvIiskKxs9Dlc2dw
BxGzttTq521r1x/86bysFsTc8nSetSqrk9Q/165yQGN2B6Rw/Fxj6oQqqhe+NFqzbqEJE36/bXoT
PoKNNCRQGSiazsrCjHJfR10xYtTWIRB0Tg/le4zaJPrDmZNABT2z1NBqXO1rbV6V5ORde4w7uxQt
Lhhq+7N+/BTmyVHkZo1KBs5y3p7S9n0impuJpzZ9nXPwVXQgcq5PKDcsgmrlTWfPZmCZUfo3Kdd6
Q5jDtcgqGVuQhvkioH5fKVIWRaNdfJoitHKpEAuPN3r7Dq8+AXPY1Fhvu3bBYVP89NH8gaZU/74g
t4w8eY/c625oLNErneigHKUzziIvmHJ/AHP8QIcELwz/CycyOX0L7RkDQr97jWYRrwDHu6OXvYdQ
ivma7JoXPbG4nM6cT882AyXQQ6XhhEgweIMDJjBafjHedKph9TaeOv8v5zBX39lkgs9YxQDejdh1
zWwPFbmfAB1NQP40C14JXbip+pG19xE2IhZr5/al285ePr44K0QhEdAN1mgEYLn5Ha2ZpLWVfit/
dscW3U/oqDvl4EEHildFILx9ZgKT3sdy34ZYdPiFIhbA2506IjB/I8WKiQY6LNTnxG/JYw1KH2EX
nauX4qEE3AizaJ78GJ2LF/Go7MBe+QfAQBorPrvBfx2ASX/9Kovt5kFWewEkH1lxgUCPNCEjWCKO
a9+qlq6/OxOwYq1tc73CFujVZV6+K+lrC+Z7dXrjfGPeYhhvlnfaIBYyvnHnmU/DCTPkVvxi2ohY
i02hlYHdeDx2081q2HpxjPMKYwUk+OBUgysBhsEBQYyV7k1fBvw85I4yU79063MxfmvEVGpY63Hq
F0L2RsCUR0Cw2GjKXVQ3YIcbyxMpzK+cbaUn9JZRxldVkhbGSQxPUZyaE1U5xegOZuUlm94avpuQ
b9szWIQuSn3JNEDRhbbsU9RP7uNH5RDeSZ4MeW3IdWSWfD/ijdM/AZT3YPoTMOF/kJPzfgbjrdI6
T425wmkSD9Ng5UjKB5Q5gH8H8y80/uYjz1VslgI+jpLBgnTbRYvVKsdGq1ZzAkAYJinhsAAG4j+q
rHJ3mvFNKZArCplhsHOgCAQQ1R7vnfqoQNIwsrXaQjYC6G5w0R8waNA1WP7i0ictb+W3HYTBInhx
ousoDEXcoWRxQ7n2s7LcVQnobPW/qX+s95jxRWUgKItESUiK+jlMflXzJQHm/faN4e4r44gi0pRi
XSChmX4MjuEbB9MrDw2oqn82hhUfBBtsr6Y1n0pHbu3pjLLZri+s0OFOUtAz+r+vriEyzqlsl7ya
KLpyhtaNZKFS71N8e3bgP9M5KQ1I3X4PJTEZBKkRr4dJwZQfWMZS1AY7VHwAyRvc/H4AqX7qtK2t
7VrKwsxd7W3/D7bi339Bn+viBK0Kuu2SJ1j1AXxotgaou3ronykFA39qhGOS7alOgrlESVUFXhS/
p0ZmtcTV+wfOcZJvf0W2pzppWksl6mmI6fb69z61dNC4YXyAponJY7vX/cXtfqFDd8Ac5fiaIpHg
zXBfmYZuHKVrHFxlCmHXkTQF4bQftAaEAvrzPAuWQIpL2VTHQod84qI/A+76IvbJfug6r21MvzPV
g5hj5rLUdmZkuKpZfoOQqR8jWsnafARFvWNoGHZJ0M4Zg1NXar7YTnbaLKpVacO+GGY3SCAzQrpz
E+ffI2LaQID6o9Dum770S+TIySB+Bc7O79ra0/PRTwrNUaviGBn47kV/6VtlL+fpUekDoPTh0Yhx
1JT+QazBZj2F0UOZ6Q6ZwZ4rkV3T5Y7S6w8glvS1WPb1sfMNUn2HZMj9EBL/9qflpKXGNSSsdnUE
lqlRclzQ1gU1yfOIAOPnEK+Vf2R3s2PsqrvOLnzeE5Rrlkn7tFBrzda8Rhok/4/dvrUIOIsUTP20
Tr2XreEnv5F3OxMGH+Pv1xMz+hCILLHWPhlrq5KisyrkPPzB7QzJuK58taGhJrdNRZOHxjEvfY12
TPuu0RKNA7KQi/GjPMledqegN8Kbr6be5dYFYXwtGbusjOJrIhjuWn8A8Qsd4+bVnzix8grRWS0w
WxZFbWUsMIgn18BbYc5dIn3l0p39jwrJf58GqFb8/rnSRmhnifpzxe/BcbpPD/Jb6M4vtMUExgq3
3hPbrFDR52UDnHNyDTSrFdZ1VlblDNquecy9cvRJNzqca8fJ7Vj1zMrUSQW5JvooAws7mlgJBjcV
K6IyAX8i0M7LCK7dhNWa0kTGw6TAZo42mOWNb3iIfK++Ll9p4yDx9MfaHx+pJD0ks3QnyUFAVT/n
Hrd9x8kHrj9z9TNIEjd5YeCMqpgNRm3Sm3DnFzu/51+Ha1S6cR+uZbCVLVNJTZJO2GPxgCKl1b4I
9o/ZM7zkgXcleIkzC0eNoXiW1SmWNXhUg8wND50lPXQYBEY51OlfuXUzTkSWmQTP6Ia+lXoYpCRW
7SPVl8XgV2qBqdcfX3lsZdRz3NpJxrP0QpGWowBrYdC7CWjA6yS2mxlwbR31uKDhpK/c7WQyOU1P
2smkjpq2QIF9U4CUn6weBVG8unTAQrmp2/aV12UVAkBQ6GHZ9DOiU0lpJBdCJlpGeSY1Z6Thf3iz
Dwv0F6xOYygLgYrskB6Rbj8Y1hKjXxa6hiNVSE5VO3Gbh/RSS9a4Izwi2e0k8cM2E/jabJISraB1
iexbo52JeNayZ45H4+0gcyKLeOw05DH0KRc+ZveFBwmwvbin7+PO71+hGMpLXbYj7ceqmFMZ5oJU
5NSHqtZs0xuefxMe5ftgNxxED1xDQIOj4AJA0MxDX293QIwP08wBrWI0EhQwyV8rBLGtlxYd5riG
+MxO8Vi/p0I2PAAZb4uZgJiYeZ4rNA3v6/dimexZbOzbX5FjgZ1PmWaVNIqOi57GI0QMDPnLqPAQ
9TwbTFkjl1DSqGgeH6G30UhnKft+exGbeC3y8XVYkta5nI2yoZVlxQ933Wk+DA5l2yWP2hM5tPvl
XPncw7idFf17IjSmkpFE5RKSGjmDsJsAS868edj1b+JbUFktyqu1N39XdReqZT0XoLnpnU1MLkLl
TwNunjkWWRlGrTGWlL4n8CN7iPDC1x/LM6UruI6x/ygAABBGbml580t+GGYr+EVO1fgCUIBGE6aM
WwWMFwX55/bH5NlgTkstia1WByYmWPRlJ8T5Xp04fmQzbV6tgobalWNOl1ST+ygwIcdLT0m3U33N
E7mkMtt12pUd5oTURZxPWQC81Hyo33Vv2Y1vE0RaVLt++oNSxGaCubJG93W1qkHT8qrT8G0gMuvm
bugGz+IeRUvg8jFz5Cycz7R9BsFvj6kQEXoHjC+OtDgkS9vhKKig0cyAdgM7YtXPXhkJOyHiPLI2
Pb/5YY1xvwqkJpekxPSLmkG6oYbSAgiJzScwiSUY7jKO4EKaraoJuBTe27v6YZi5aupYVRqpMTOy
XIq9/EWiBUpKChIBRUgjDXdwbdOtfKyUdchLIEuY9m8xfRkcFIDZp12ZWJ1uKW/aP4HXuQuGhhvD
TV54k7ybKcPKMHvvOjUaJsoSGwnftQQQo/KXuvC0krbj6MoKc/favK3TpsOxkS4Uw1Q48SE9Kxfd
p9tJZxAjzmXnLYu5hHFex7OYwKBqgre+fVLLX4rGgZ9tnU6QQCgEI9CA8bBM1qQTRHT2wSNc1KLf
j5iCLr1eKo7QSz4UGoGyjOnddpKbEW9tkrkQ4IPQx5EOqRkDqJ5o8by5xIfhaNrkoXeGL8sX/vtq
62gqFIuli8iXdVbyboyKLEpa3IW60u80PJmtOoYKi6qNR4ircYYBtpy0AlFuqvaCqT92TzuDJLVS
NLQXkoIkUNnne+JGB14JZet4KGDq1SExTkRFYxJltIIAvpQBo63IY5a+ddN3vH14r5vN87EyQjd2
5ZrnNJqKAR0tUB5SCCvo2lLLqIGdy8/xmYLny/2y2KDn95DCcGvU9EqxbzkFGBoVlMTQ72Jn7FQw
2MuCiNRVNaanXusSa+ob0YvMwHCqxgydbNLQ9khHWwsknNfSCwkY67TiJ+fMbp6f1Q9h7v5cK52m
lwBM0SwNs3H1Q/EEOpr75DU9SbbkDn6ATqZhdYpz2/JWSrHeAcYHdGEzquZcIQEVLqSLrcTkPmB5
Juifrz5x26GaK+cwQZkOqbgvmv0kscV/loNkJzsAMZ8jXgq6eXZX+8mc3TBftEEQEBTjHniRPgHw
6xfR/mKEa713zNkVRo0kqVYjLJiHLtKdCTT6gfQ371W4T6IagHvJhOW30bowVrsJnJyVAAYq9Vta
mZasP98+BpsJ2doKs5Y2C4Ta6GAlONPXo1xbdPZH9YnbQVnO4WF+NisAa3tMjgR59iw3CoxzKBD+
ta6DMx5o8mz5YjxPdr1XdumlR8H2b56NkM2UQDug0KjEnHexkLQOwCn4zkx/kcTi1EVhxnNqmyd+
ZYQ58foA/TI5DIHjQI9+ARsd2ZmP4oUO13e2/JrZXE3JTUcGjwxtXHCJieyzZzDbWK/BbeLP0JSk
4+b1T/rigUoaQJe8CtgmQFb5sMa+dYJAUfKwjiAzsixOokN3L3+UpxD01CIKU7EN/TVfUYcOyEGe
N9mMFyvTTCoGdEXQth2d9U50r56kyppK+T5LJ9VqR7WwiJRd6pxwcuwtd6KC+oaql2naJ7IwuSJm
pY8mUt25sdLiFWpr1qA+3L6DWzFABWU7hNKgTob5CsZPkqRomgglnK5U91r/zRx6O45+dCYPs7p1
PNeGmGCThbqYVR0MzRpiroBiYtnat9ey2dNa22DuWTws+tiWiNkJJpIhOfpd/55cUvTSqM72+KQh
mj2NXCTf5ndabSFz8aQBcIIqRTlFMi9LdBeqmqUKO87Stp53KjwI5CowVIH/+f07QRddaLIeCPho
P6C8l7YWJZuUXuPzfNGeUGTILGOXPQhvy9ttyxzDbHt7niMwm1CAiA5aOl2FmQq2x59I3Xaxwlnm
5lZ+rJJtc1cJKsMTLapDnP5QDcNzWFW7JJs5b5DNxgSCG1wX1C6gdMMEglwJRXNJYCc5aYfeX3a5
jYlhK3v8g3mpLecBxw9GLRNXWWSHJiLDFEFageMBESgvzK0ahGLDjkp3tZ5hUTbr+RVz0Q4/3m1S
e6uKoUMyDePPkPRhDk2NjmREuwbDj+WiHCQAD630KAEWF4HwSvVFJzp2X8I38/ra+4MayFaEUFVV
gwijpKkSi3Mu9Tlb4hlvWFoYy93ksoQWeZg9Gbha6W3izcJsntWVOSafMKZhMgQaImQf9Io76Vid
jEO+oxgq4ku6QwnMYsdEicK7fUk2ndvKMHOeOjGHBlCtoGoLPajUeFcnjpveen2tN5IeslU6m5No
7gHUDjwFUCJKk0Q5u7MDL4PdLAeoGpSMqCw20OlMOKgq0oWFgNtOnwT5g3SkDAvG0/CFAv0Ct9zJ
j7d3jmuRiQtEU2sw9wOxU/+i4smFU2OWuHFDf/k17hPX5PPJ0CjAvr/Wa2SiRGDOtQw0KsUHSJ7k
oGtwX32nk5q0Vw91TZ5Q82ZtAHRsJgIsuhKf9PvyoM9nPHfRBn0ooBUIPr3cNikFc7AL9wMqSOA8
+clDd28eSQO1D12DC4CoHnNizErLM+jt+qX0rUke2pknRb/tRFcWmNsm0mFlg8Y9GbSxIAPXwalk
WNpXVI64yIpN2hF1ZYy5YYtRJP0oYDm0IQkg2w44BLdA9m6C5UEB0zmE9A5/IoK42bdfW2aunqCk
mUqgIosrgVl32a19mUAY3lJGO0XhEbkFgZRo/oT5DFCxuc0PNcIALJgSbe7t3Awlq01g/HklKTU4
g2nY2kuRI7pQCjjHkKShQ9SBFRzTPVjTbHPf/B1J42oXdGY8LZNmcw4pArh1gQC2e384/tCs8rkD
xJkHNNvcck1ERUtSkfwSdty3QBlrMRWcrPjX5KWlr3sUOfmSJRitopzasYfHdQUMrvK1+rXY5gHz
Opjw/Bv2l/XPYL78QKYuqAsMCInjY5vjHQxF9S76mQ6BxXGCW4FrbYn5sLKZFhCVQKo/H2i1ovAy
2Q2IhTEo/TuVxgowAwXYbSjYIqhJOS5461StjLPzwG1MEsFIscxg6q1hgjCueBcSSH0MvRVmkBud
n/9mubKCDwvZZBnJ0e++Kc4GRelFFJ5KTFVG70mjuVJXYdjKnaRdXxbQwwGo6ZSDF29oFUutv/Tj
l2J80Yvc0nqudMyWq0TM+/fnMI6sXjqhmtC5QBmizyyQIz8AskqbyS3014LBn75FUAO6vQf038kG
obVNxp8VeTtEQp7jcVK99RBXUpvSq1IonBf1X6QOa0vMKda1opqTlCCBl6S7yqiPca/cJYXqGPg8
9qgpv/S88YC459jdfI2tDTOHOihRmlcbeKv/jNED5rzTXSG0AHA6BADuU16eVre0l9s7u4ldWdll
J2nluSBNksB7qE+TRwVt0JNSW2C7hAdKiVXugoV3fzlfU2XSJoUA2CUvaAB3KP0nb60lLc4MdkE/
piT5d+bPqrRBE5T5fwVDWi+WSZ/UuJ8bsUxpSUvyaA0G5Ok+8au7Ct0bXgDiXBS2jqXGcdJC9Bwt
dvWxql7N4Avn09Ff+/lWQFCdEE1HeZxJzWIz1YIGtQc/yBwMS53oyIVpiwKS3dKpuKyUW1m1hhHv
/5qj611l1a1Qz2DDguwORVUXl24nHdB4PvJ6Gpt1zrUdxt9BT3VGVSChSnL0I/V+cgkxCa15+eUP
jsSmP1+tinFnOVU3izQcxlBHK2oYrCq3A8zRHKhDMyzzoJQWpjnB9RlhFJv2om9/xe1T8rGrjGsj
vREZgVCmYEZ8E6XTvHAq4P/jgn8YYDxaimREIhE667TMs7ROFjphjISw25UnwHqzfyBXwOko8k4K
48vMsRaaSUAFVxqawyA9ysFB7I+zMjmNrtpmUVjRWHFCxOY+0m6+SUBG/klWMSWhqU8Kng1N/N6I
b1HKuW28fz/jOkJQOHVij5Q6NZ+CEAV34fH2Qdgs2V7xCP9/Bcx17qUpF4UKVDGiMTwFZeNoM+Z6
7pYS+kTh5MRxcVZVgO51zgmh9+mTG1ntHF356l7rCSFQE0cESONzGvV23x2WRHb+anWKhtoO+qKo
gf9upY9CczB7rO6/b3Lig9MbeSnXf9B9+ryefy2xEW0G01acduCjgMgkJIZRQEqc5lh+hUDiCbV9
rkDi9v592GPCWZGmsVGHiNxTG9phoDop+V4BcMrZwO0D+GGGOYBL3pWKLkWJTyLZJ0XvBot8WnTF
sKoge5UV3UVN6VnLwB8jgS9iWp4lJffqqD+XC6ZHbv+azeEljXz8Guaw5tkoNjH9nO0MsXvpXnyo
wJ/mgFDlXHUYxgflF5hOJrd4TAOLjv/xoNm8XWdOrVFpE1A1aKd08exk7eMC6u1Z4BF4bqYqKEMY
koyqAFRbfz+1+VRpYwXtKz+oglMCceNK/Fkoyj20Tjk7uv15PywxbhoD/UaRGUOAx1rqaH3iId/l
mNgMdavFMFcQD3NZC1W4sEYuHRIodjmYdg8wqFgbliL093PGY/fbrOZoHzbZ2QR0RdHyojapNpIy
2zMebFBCg0wPQH5u5xJbhZj5N17uxVkqW5kbZy1TMGqGLoMGfgjAPDCMZcl9bmtptevqozw9ci7E
5qN0tVD595NiEj1XmgheVFvOo0tZRkJXulPug7f+BfQq1iV00bndGU9vWDNIw39mD9pgTT4Vx7j9
UzYbt+s9Z+5mG8mh3M9wgMlpBL0TcVToKocuHdiIZWv6RevJvdUfIJJ92/Jm3F/tAXsnJ6NZChN3
ktZDCQhCOjfapR7v426nNCs71DesIpYWSZ3QJCrt9YmRK5HiuAzmyZz1AS/y5VCS+LUax2PXFve4
RV+VKbcnsCI53Zx9u73i7WR19VOY9DHTRk2TaaUni63wUUQbGajq5xSjPuOFr45BeDvM+KPCjOSg
ynGuTa33taCzm7hFe9fYd1l+NnvdScfwHtpFTtKG+7QCa0QJRZRM2ZWmnqFVme3BK+goTe/oaX+C
DlBv6a1uWGlpHAYVCgJKcBTT8iE2ATIhxfQytxgfnwTdNfLmmEyGJfTNYxstlziSj6g7PaDUCC1c
NcUctAmkyCzZM2hIbu/ytq//1zdehQNW31vQK0MIM2xyEMxOX+9LubYbnmg2zwjjHVsq946RCuTJ
y2uaHnMV6sIqr2V3HQL7nJz8uxTCVAaFsa/xjsLd1B6uo0xPOcYOajQp6CjTANdAqKxxe6TUYLyQ
uUmks3IMV23Z1T6GQioIApmRYfpEQtgmoM9Jz3JiafvYVj1yLH9SJwH+ck/+3h57e3HJS3rhPXk4
O00YV5ksek4CDW4iSU6C9NiSXwOPuvnq4D/tswLqA12mD362lzYLpNX6K6LJG3GSQUpEufWQoKCn
V9rdrsGs0/jcnqbDhGEWOnvBq1ltXtXVL2A8wzQsOWkHPEj6BMOiBCIOYjef0wDa8qVgPE6VcTIq
eOiKp0ay7ZPQv0Q8J3hIs4UHyZiCVmoRc2kpiSrkUdnsxS/3JbQqeGidzcaGtrLGOP26j5dMLNHN
q91qb3qUyLNy43vg8LhsHtyVMY5fQXMoyga4vwLtIF9xoyfKH7aA4MICefBf2INIsQZQiWRcYV0s
ZjSslEUkk7agkdjt5eyuxsnJU4z80nlYgp4U72p8Dm3UokkwRaqaqkQ05jGxjE2TTYIAi2fKfhPP
+HiBQ84LWhYipXbiWvyUeDIWmds4ipgDaTVYbN3Al1srRb+dcs3+Zxgj/EEU/r5+8gCMTSZDGckU
4SFPV4lEQT7TXj+EV9NL7mdHFSx0en3ir/TThYRRSlGoSIQAzcCCdwRJySS5KkXPWHrLRPQaD2X+
NsbQkpRjO1fwX+jN3Y5c8pVd+jdHJIEUEVhnCfdR1lT2CA26GpagYwU71oL0V6iTu6LtogtpUIUk
nQERcaOb3WWc7uYsqmwA4yx5miQH8/STLS9pbnWJCnIz03SMcvTEHqJ5+aLkFlmGb4uJQYkQn40I
Z9Iqu0lQT8IyvUda21gFSALcpZa+lB1YNJSymS0tlcP7VpDgCZsZCppLKblV0OyUADD9Xg5PSxL8
CCv1KVdkv4lQ6E61V2AEfgVSFVmjpntDG38NY+TtSXYwgnyHyWrIyQYQVoVsiGmgNC92D9j/l7IW
QNqkV8B1tkLlV7FpF32e2uNStq45FBDHVBVPKiewpMld7ESJJll9oBh7sVIrj6iJdiKDhpRVyTwx
aerSagP5TiLDbiEjmM+F9omM5i6PRgF4LzO+4FQluRW0iLBWp6U6IJLhFO0rUzxBVii9A047uVcS
cElNiax5fR7pp6LqBS8dVMVSEhW4oKnQLUOYJ6fr5f6oG+lJFFKIgIH8zmrzOHfroi/uxrSAzxFk
MFNNYXeO5W4/pnHnDQaldVBm+MBs0VykXOVOSGVhN0PbV5ALyVFqcbb0dFb9JKhiDN/qfqRAmkpO
8/owSl2+S8IIwoR9MaonVe3xTyl2MvVOJBWg7ZZIfz9WhVsr4Xgu9Dg/ZwGor5clPWOY5FGYRG82
MUg/zjPg0H3khFp+qcTRDZoAdYGmcXpo9h2aIs3tNKu9JhAGu5qCvTCHjjrkthRKogWKq/Ql6fV/
IlJGVjkQu8y75qla2tpt0x6cTahVnRQJM8pqLZ3DNBGduSyTvTbO03lMZoKAsyyC3yZh8XUOtBS0
421L7gRdP0QLKOTy1kdBO7ZbJPC21AO4MDRHfZpexHLxh6i5S0BjYfZqv4tl40WQo6cZ+9BEqTNM
6a7t0FqcY/ESlAYEhMvF7oQMpe9khI80guYsBI3hR0F/GKdxl05I/wvUHmetPohZ41dVcsjC0imj
4SmXoVIflY3gGRC59qcGUhVV1vpzLWFjNCl2+mKowMEiiX4yBZLTtL2taQvNP7s3MRg7pxWBhcjx
9wAGbOMe3DVkeFJ0PbZiTBx35jCcizBwkiHfhZEIeWeCZrSQ3cuC6sXpcFG17FhCoacuJ4jyzGHk
J6lykmbdySL5UUZ9ZSyF1zhRv4Rt8jWUCBK1LNYOiaSj+9jrxuzKE4q6cVmehCB8DIbgskiFq5fp
Dn7hUDdA52NN6b5VxYMZmnctCZ+ioMzsQM4vZTh6XRDOr9pYiD/LsB0e5EQ+zrFQ2k0V7CRZ2kWL
tFjCJCROG4A9ARTGuMKQbbIiQjJPqgF3vu02P8UkpGyYDYROkoTY+6mlPXSyKoDABWSGGvDu1VPX
cd5tn+o6jAGm2jJHs1wHAxG9OggftOwfXQoP0vAaGM3u9ko+RTrGEPOqKPuh7atJET1x+WYEoABD
QyH+vytQ/m6FbUrXySRJ46Iv3n/w+5Ed7LOjCfVYvm4659OwUXQkTR9NqSp6QgeEAWkTaCHjUnIO
wPa2gZFIlwhwgCwjdhUpQZPq2LZmODQzSozqbg65xalPHLjYNhVFUxlFaR15MvOaRjAvDLLAioZa
kWWYqmN2ywXfa3HUtPb6VN5HenvXN4XsTroRcxa5lezpIvJLzCSZqqaz9ns5axQoSIlIg2DLWsR7
SoSS+i18MRA7V5gjb6BG/lSoognJyihz9OUw6zuzgtFkH91DJDF5Br/jjMXuMFeADjDZTSeQQlCa
3tTXz2b3SAyEaCsI3QSy7Ui0+RiWjdTst9/E3JJWVFSxn/GbAM30Zn12lGyyBuktySRvxFhNWyeu
PCicssLnnvvvW8FemygctMGsYbafrVh3mr3iUm2Q7HVB5YogL6QSHanDXy/XMpPmx12hC1J2tezG
5Dmt/xFdqnHYATbjoPQSDr4mQICPvky5kt6fEUPMupmUXymyJEZKitv1tc4d0jghwsWlOQU+JA6n
Btw1hdftlEvtSLNbn4Lgkk9Hyf0TwNjnJx3zW5ingDxQmW16HAdv/EK5yvG1nfSeEvjxOdc+P1ap
NfgUjNtD5we8zL9XDkH4MGhtteCLH6DDdVqO0p1mYXrrzJcQ/xRirqYQ6BUNk2t4zvxuajKMBHni
LHqxpHo5OZLpKSXdUeaVlD65yt/tsJBzrZiRZCuwA/kVsHSg5CnLz4Uh/ZWz0v9dz3VrV8WjJqqU
aBZgh8g2RYoIgUV9VSf+VwGe/2L7FGuwNHwryUAJh/5Fl74ymcxIapVSEqFFotut+ZhDpfz/GJ4Z
C0yRJi6qVmtanD5Zg/4I8rV+qfc6D0F/reqxj8D1QphAky5lo5exjOwcvBvvzR4XbI9Xb2L/oxa2
sFN/ACv5n5ZBame/6oQKnIZOG1tvQ2Y1d1TflNcl2Do265/EhIHAAFZvAl+Vp+X/BFJhlTXIzIKE
s79bwWZthbkEJI/rGn01zGuKi29kE7HiSAGdDJBs8bjTWpmrNsxZFwu9zI1YCDtMJ6GA0jeW+ePK
jo2pd0pqewfJeReFqScePfWmF1utU2f8Sl5HzdzQkzp91fQrewfFmVa5s1AsOL8DshUw1/YYD16O
Ux6KdF8V37yYFrACDa4klfgD6MIn4HmFUC5BbZPCP7klI551xmcvXQIGX+FqHUad8EF+azKneE0K
qy1t8ML7FfCfUOftSi8Q3eg08M6VvP2Z0VvBfzAmQpifUHVG2zb4E69urNqw6y90apUqz2vWjFHg
Z/l5/iF6IVCveMLtothS94fsLgTYmvvtqanPl/vjp1AvtvJSsolhtFigXiq1FF87UPYKlCUf+690
tq/wuZOE25fqwyDjFnO1DSs4YmRLT5pqJbFV7WngrI7BP7Ujf03es7srxHfP/fC8XWfcpSwJxogX
m+iBjHuf9XYCgWZsO9WVnDEhEz1SNDu33UcP860NZrxnWVWtpNAUoXHmX+FxAU1ADLmPfv8nydHn
jvU1JHzsLuMYJ01UI2GAtcELY5uS8VT36QE86KBoyqzkzjxkbub/34v2jFnGU1ZpajaZBLMd2nPW
sF/QSOzBWoqZpxwZKPcZwDm1bO7bRWnVjHRTl0t2okDe2IIPwf/RVK8L/eReA799ABWiOPRbDEDN
VilbanmPyv49BiQ4z+TPgy2/L59NzNoq7dN5ws/Rn8wf/TvtWRjOZOfP2Ts44mgzzPmLyK+Iogqi
RoLSH+OxKSKuiiuEZCIIp7w1vUJFixxPndtmPo9i0IWt7DCeulPBdr4AtuaJkLaWKV3psMvQkUK/
whUvaF5g+AHDbG9tZEkJv9K+lYVKKKaAWkfDE5dVjOybgSDKwnyyn/CGW5DgWFppTxg+uQK263tl
sOPMHtAX4waKLXeh4WmLSIQU7tPgYFFKY5RIAS5uPe5JpVmGOEENds/ZYvqpGP9gyiZqBTq6JrrK
CjyCPGea+2GS4ZVGV3yHnjCQxPBRzyBy453TjWvzmy365ytnb8TDCND51ZZoqxiLvzJCatb0RXb+
hAhzq0bwm0EmulSynC/oDuASACxNIN642JTnnDaLoVg3PPLD+2elLgwgImqhTwJeERXIld/XqMl5
HcpkluFvJU88k/9H2nXt2I0j0S8SoBxeFW/q4M72i2B7bCUqZ339HrZnp9W8msu2B4vBAjNA1yVV
LBarTp3jN4AMTFCesJXQHh8nO3coCWZ2i0aDcU1azNKYov2B19pZfYb5IUwo1vA4L6QBP0QNyK1x
NPfUbH3LF73eehe+WzITfZNoaYBbgaURw/kY+cQhzfbxrjh84O2/cX2vbbGRV9GTWWtC2GoxlGX5
05ESsOWHDvy3tK0ogJ3a9PmfdStHfWeXiXgDei1TJsJuum+vMwNkpqCGxgwa9GvAPs6d2dgK6e/s
MZEPOvS92kawR4uS2mAbR4pBGpzRJbv+Ybj6wNZuBJx3JpnT2eaDqKYtTA7+DHZoQbbnDKSVAwUk
Hsb7uHHqG8hM8WI8x09V5oxqjRwJWg2z0XUY1AB09H748qEG+EbmbSlAI2oAoyCms0UFtcutckk1
6qe/lAJDwYZ037LPv1S4MzFet3jSY7zL7w3DK49oJl6OtXQlbKhd2WeLDQSl3lxsYB+MMXaZNr4o
KBzwOD3Ul0wwbpqKITHMECY0/aaQbwcdXH1GAvbRPtqVhWar6IlfXtTmyVivivHUYhamRUTvFpR6
lIc/+0IH3OkpTA8WN/PajDVra4yTZmM5WcoIa5AHAUk0rXg1wMmRw2hzPZP+rUubyXpmYaYl6GN/
xTU6L2yJNgaLAJpQoKOgYpV/chmDk0CUwUgl6xI7rQbwYSrGhUGj2wiJatAFHOW9clA8qFJ9vvzd
Np1xZYp5jTTpDKH5Rgc/eXa3GNo3a+YiGrdeA9Z6OcxdOGmjkkfD63IofIhAdOlQVa6AtjyYr+h4
Zde7wsilaN4qGb0zzNx9iSX9vY+dK4JQGId7sov7uPbqx1ig/EwqWNMkW2odywNQwCde8xjdh84I
Ji6x9oTUjh9N4dg/8zLajYwSbN+qjOqpCi41NlPXh24wYwna7XNfHVBrFO0yezZzTXTr8fbyB948
KmtbzMGMolKPhaxU/K521YN4RekLlwECmhAp9bkP+a08cm2NOZiFVupkUrEyWhwer/9fHB5v+MXh
zbQOSBTRgkQgRgdZTg1VTgU1SRpIH4N8ger0hC64o2h+Q8k89buFt5Vbh2VtkPGnzJDCuChhUNjR
xT1AQM82T7T4jfVxWwzb6wOAyTJB5WGaLI/HNM91qU4wl+6TXWoeKCzMelwQdtLZQbIY9JXHcZat
WGesTDLOYhRFq6oNTBoxsOaL23yWdrQKl8uYOaePrN8fJ0R+urbIOswClifThEUKncJIbuYR7ZUR
j+ZxsXrPe7NuXY2mrINSkLrp2XsKzaqyKOcBK5TuKCdFYBpUF6y4IdVdhOFQNRueL2/qltfAPWEL
QtIUtfr+KVAA2iEaaQmtxRYbaeZu1nMccytlW1tgvlqtGnUdGfnkgzDEHua/JqLbYc7JKbZiFshw
EKxAmI5/mA8lKQnR+kZV/ALEDrKJ9zZxVdM3p5l3/W2lgqYu0Qc3kKc6SyzbWylkMgGXAAth2Qdg
TXyw0ijxoNpnt/L10Ft78DmOx0yUbFMa/ctfa+tlsTbOnPEasIYWUwiotk+VV4nqviB3KgYgFpRj
45Y7h7/56VZrpcnq6i2Mt1kpTXqLOqRNJx4ouyywtXKB1+Hohjauxh9G4XScW3/zUlitkuWYRamo
q5pKUf7O1joZgEXpE70ByegpHPc8n8qj0Ao67A60AdhDLcZ1OnnIIoBAF5/saXM+hO4FRSimB16Z
88xHGUNMqiYbsVDoBjAvvTG6i9U/Rb1xGMPlWNUZh9z/zE8YU/TDrj5cViuYa6opvEb7Sy7v2uyR
tJHdWkA7FM5llzzPrRlbdNkrW2iCdugb4kDECvQ6oQ7vCA7QRMS2oEOHVyfnFjgLWIw5Jl8DPJFU
WipDpEQAJU/5rBm84dbzq40xwZyyLOqHWJGxIhr5KSOq9ADFdppUQ7hJCGr/D5p1rybRsoYjgoCL
RQXLg4nRtAnxS1hCr8sXV+jVYyH/brBnrDChuOj0KE6sAdCedirtQVWuYyLxhtDOC6KMFeZAZVnY
QlxiFHFpTuBBHAPgHj5X9+gbofVJBfPkXQgd4WOPLOiyL57FK2pZRTESA7bISFgobqbOkpygFOyD
eNKVZNCORkCm6gOICS8bOn81vLfETnnkUNESuwx9Eul+/Fk9FG4bYERnN6DeArBn+ALM6+73hTUZ
o8xdjeHnKE1oRV+7SR9A2H6kVN8wh5QLKvO8XGTzoL1tJjvEUS/LFPcUO0O62J3bdjejrHx5G7e+
1xqexRw0ktRRXADJ5IttNtskE24HfDU7W5Qflw1trQXcORpaO8gOLJa/dZz0yMhaCtVIQk8f78RW
5uQFW8F9bYGJgllShxhWNUQ/656SsgB/8iEXr9SRh2fYDE4auEkMHcg2HRfW+3BrNZB1ENQUePoT
nR9oRTRSBEe5okJNH5of2LpL1gaZayvNtL7Wahgcsiyzq3S6mpPkEQcwELvUB7gtuPytznJgeLlm
QK4EDwsZeptM0pHFWVqBrkHyszbxxnQ5Apt7N0vNZ6FJKlsLrWMlAWF+2ei/bOs/VtmZchRRIJNo
wqqGPfWavfkV4HYoyCdg5/NBvsgfyzh7jL5fJ0uSQkStU3tAxPCAEmtHhkRTI6NdJDnTtbCf45v/
uEAm9rclVEgMArhdNjvg+/UhZd4GgMSAKBZaiT1mGXk39cbpVl/pGmSJ1jLZxEpfwsnIFEBwBYw9
RFDAzMG3MfDSt41tfGeFcc8hhoJFoWKCpz+YgXYCabljnso9AF/8Ny/do3fFNhk9E0pA8feK6IpX
qY6BdYaC3lNQBrk1v2KE2zGuxlPzSd59wNrGwXtnjQkpkCVrymnGbQZQvzf5OTlQHv32CuWgg2W4
JxOCqWhJ8Tun57N1zDrpL1utsxlVsWh6fDnpJvoa35oH1QF9j/q1efilyKYEY+zG0JKmk/+Za+wR
8H6/zsj8COZykLUlqxMQ9aKAIv9UvTKwnKZB0RbIB59PSkijyqVPy0Qd0K4NPUF/2heOHVQe0JX/
IvkYoLktbmKffAsh9wIIhC2hn+LLx/7ILTXQuP2vPwDEqPTdudpzpRDyDjMBi69/0vG162vaopI+
FU+zW6K0wbvdzx9Z6+2FPTaZwChNjEGcxa+J252sI628tfUHK2/boUBVdFNSQWDHpreWEi+JGWN3
k5Y4USQ7Wn3bEi5Kfvt8vplhYlxTanqjzjif2g0Vi4a4L9BCI+a2gfH9QPdy487HAX0zx1zFJDab
ykAi6GPK9WYWd5K51/y/gyrSGfAR/+w7DyhfPo0ub0OZqBfGGYQhamTyRvalik5zejIIL7JuJE3v
lsdEO5WE4VT0+GjyJ+GmuwXH5JXm6TYFXQ1B7vP5cXn7yQS8BVl1kgCe449ydqX1xY1siqc5E4OC
SBwy8e3YSrMMSQIdL/tSqLWxrEMJMGGjLK4VYToU9QIGc9Cjifo9bklOdri9lf+YY58LQp9NJdh/
MZmIcr4pj3axKDvOBb/tEm82mAOtJ30adphExOVkYhAQRC2HdrKV1vmlcC1nDobnSsUGb5h32TRv
dcyxqyupiOYBlhXxfjYz4Ii+XjawHZzflsYctEkxBFUdBIAvMxUeD12ECeTb5jFZvvXit34+VgLh
rGnbF99MMgesmjAg2Uf4YtkgnsZOPslqfsTr5IoMI49VYyv5xEl7M8actMKI83GIMHLTeoqvO8su
KR11rwUhIlfzKCg2T/Juq+j1ziJz1JR2LMxFwXOFFr2o0PEEuImKdmjN0ck5H4Sg9wzIp4CQsnCr
sUI52ULCdOnhHKNjESd/ak5S8jp7gkKbM/xM0D/0UNjjU7RuHvGVYSZ/6EepGgmdvQmvGhnSx+Ns
Fw906CV25X0Oydmb6efcQ1wj8c3f5vphFs1kE0kspGEmmbDdZF6TLH4I9N3lM7F56P5ZHnCD7/MF
VcwShcg0OssgibZA61AmnCC58RJbfTqJTREEeewrPcQZ0DLBLfQYU5ijrRZfVQtyvARaX4THgcVb
FBNJBK3R2kmBs5BYta1Is5fl0+Vt2ypXvlsUE0vkMGy1coGJeA8sGTiTS7wY2u8WKDGsPY91+hwi
884R0J94/5WkTjTb2sQAGjnhvXxFBeqXa+WK8oCktvgtdKLny+vj7SATSgRdAIa3sETfkr6F0+0c
8bAUl4+VJDKRQ5wKTRIInKIYUm+KSnuMKjSOUCQFBlwiPBw4/b1nafHKzenPWaXF9agA0SRgPXGr
XQ9689PstM9xhdHUy/um8DaOCReLlKRNm1t4R7bjaVCFK/CBiQMVYwJ9af6VABxbzZ1jpHeC8jXG
pAH5JFdPaly6egrWMJK6RjR7ZY12nQTJRhkRPJOfMC/umtWNJd/0YfisqfPzEonXGboNGSRv+jLH
IFyzm8bKVobfFwdknI+JQnKXmk2H3gZ8wYbGdoMyJY1+5JXdvaN1WB56cvOifvtaLHrIHEPkVSUu
siYVrubYyu0mz2d7qsLRaw0xdspieZqUfL/I0+xe/oKcD/j64Fl5SjyD2ncs6EUDhp0UOOdwXpzL
Js7Jfd7v6GtwWdlAFMdIAsH60lPvJTtpp6P9FTryFMifwc78YwL2TcFEgLGv66CDsvnECcnbqcJq
h5nwJSyjKqV0ojW6Hr9mr6+2ysPpiPASTz7wyOEc99cAt1pxDtjbFOFe9/MYTK3ANYeQpYoX3ZWI
xyM6531BJnYtU40yrYlbM4mIM873AlgtLn/AzaxutXtM8Aq1yixJjOBV9YqTFTeSeJfP91JTcHxx
+3W9MsSErVGuxbIhCFsrXMvr65p8gC7tfNyTcUsmds1ZJEqzgmWNDm1Xxc4IRN1zAgYBiLDne9PH
K/gW6TlSndAT74zbBKCiW14JgxOqXw/PylWioelHfcLh0LRThzG3ZvDakVsW4jgJyzeo9vk0yiY9
5o4Jzh4pBEKbMlH2iV3SSYrEbb/xVvYvSawKhjAR9Fpnc4pErMtcLzUFb6tuv/xF6Wzaa2UnlZjh
6GKQWisOmfZ8FNH2lr7ZZf217bp8oNOsjXI7T9dNfUzl+8tHYtuEKaGuqQBzys5ZpXOhimCUwSUx
YNA/RyUaUXtWg8tWtr/amxX631e+kepCjXsVLVXVwHREaHmJ9WeR8c0EEz2AqonUxEDbcXTUg/BC
MfTfVbt7+qWDwa2fbQfGN3PMp6mNvs+LSVf8ESg9sFjTKSn9IadoZMNR0h0tVMYe0tg4da3d5d38
l/DyZpwJL8Igj7KUowkuQ2nusCrekZ244y6V3ilnORgIwEyAvSATdTZiYhGtBuyTzlSbAdg9QT4B
FlMAQOgM9wdA3rRSccEeO+HZLqTLO8g3/1FpUt28E95Wx052TnIbZ72pLn4pDIVtQWoiNjovg7K3
0e3AMLoDE6U7I1wava+RZAdql/u8xwsIcsei12uZrchXWY8HZefXuuEteLY0AEBMsuZIzbU1jacM
fyGuvhXh89L0dq766vxZzAo/kx4q/WfZErvIFRtE704iRjZRSptEj8KSe2TIKQuRrda7TNMdUouc
i2rz9K8Wzzy4VKM0fw3T5rBUJoYTZqdi/MxxV94WM0lLLERtNtJZzualaFwFKkPLnqB5kj6DYY3M
mBhyZPDZZ5Ij3102vXlKV+tj4k4zj6lGoNnuRx3YaVszIBWq6V1nj6Ty5pjHmrx9MFf2mCAURkkf
5S1cd3XvS4OL998HDubmtmpgHJMsUTdBL/I+qLaqLMaIAvjjcmPLQm03PSQP1Idw/Hl5F88JZ2mC
sbLEbGNqWGjUizgjc0CBl9IDeaH/r3oSLkC5cygdKmbMPjAHTR3wLBasLDMbqvVtH4I6BUnF3xC0
X6KaFFsEtvT95XXyNpT+99UtpRJZDbUOPZEWVGGxeD+Yk2vNnU0snWNps7QCxKVlmTLAkSw6GOiY
qJtM1O+tCFxmIqS/hadB2RUp6uvZjdhyPiD9Pme7uDLHJogU0NTpMBeO0DWWYtRWOAviWbDeb12V
pWmnKdRC17iW8iUHKeflj7Nds3xbhMlUvJK5iQuFLkKXJ6cfn031Pq1f+sjPBAm1xWexLN05/5N1
GSBXx5QnRY8wZyztSN9WFVLruYu8ZZD2idr7lxe23W5d2WBOV1coZk0yZHlGBNYEu0FP9W4KbQNM
PfWVdifdYTTvuoJkSw+OSMxxDk+iK+54VfzNq2D1K5iTluShaPYaXpZKFHs5QmU7AV/aaM7l1W6e
sZUZ5oxVhgJJPbqhGhjbyq5wG9yTogl6DJWL0tp0ypUtJk0iqBs1GqWyGnyEricJ6AAkaa5+X+41
p/rCz9d5i2POmVGJlSnHuOj65XFCpZt4UhbkvGSa96WYs6aRwagbEVtoZgqES+rR06tFsyfUHC5/
K87+sW+tGpXSgcTouyTlky7EbqXwym7bFZW3T/R6NlYhVzP6qCW0EWfdC5YN8fPls3bzC0YKDt8c
PCl65A4xZU72RNBf2tbD5TVuF4RXv4BJgdJZB3snHaAWkbft20DwzJPwqNsCepwk4IL4aMA4C8Ur
c0xAIaOsTVaCYyYH4afitnVKB4PaL6AIPMW79ACQ/+X1cZzllTJ6vcHQX2zBBUo7xYMdh5E/65Kb
jpyyOs8KEzwMklWpResdkrHrBMOp4pce48T/bSlM6EAtdVJkE02r8lVWlBwkKIBaPGVt3lKYoAGA
W90OlDEItefrsh4CZTScOX+5vJYtBKkqGcAigj9qY34m69JlTMIegJOdcT+4wou2g3i3XUFAwAhA
aApEEe8ht72yN5OMpwMyQJS4wQtZnG9SfXGi9ibKeY3T7VrJamGMg5uWEA145dNmZndKXzIvhazv
X9ZXMLB+t6BJ2f0oRbsR7JzTadxcnQn6X0vHzA6a+u8zkCXVQylLcbCGMDrKUMxqpvCul3moCLpJ
Z+d3ZYYJ8XVvSkONwV1/fh0lrb9QCo3yNO6bIPF5Cel2cFpZY0K90IplmiYoiapBslvq1ymr8gU8
tk5ZAxWEEhvHLbeXp0NqUqfMjCytepKrgqYC/4Ur0wwA5g+UO6gdnKDzAnk6cLleNrd5wYA54v/W
mBMdRQRUr7QZR0TVB7LfbrLflhagT5eVCcYtetxgZKCgaVJ/ltrjK81xyak90W9+7hNvy2B8QpDi
uehM5BnoeuQRpEcL66pBB6Kef0xteYzmb5e3jf7mS/YYr8hHTS0GXFtIM7pgElHszU4o3oCbKd/V
Tcb5SNuh6m0LLSbxliK9nyaN3tEZKPz6T6k7PVuzK/zofk5edbf8gOOn9sgbJOA4h0XLRKubq4BG
XA7sABLSuXlUF+UmF+Q/ihn/fDiLiYjGGGsdVJdwORafcwW4kvS5gqjm5a/1L4f4zQoTEeERStNQ
lhRKhl7VLu0CTzn0CShbVYgpNc4hpp//gntYdGNXG6dCoH4ZNZR0jWT0DHIQx6vUvDYgnqJZXir/
UKW7yyvcNEhpCzC4ggvtLIlLmzQeaNOZlseVI9qfGKAiBy6H0GZh0MKcvgL1aAuzl+8X1odZMsxh
/NpVeYdZ/Eh1ZbvV9maNdftugKyRRv0v/EH2i0u+Q1/417TpK+sYH15M/eDsu60MMg4vRvGcZSDM
9iPUww6J9YJ+rb/c5fuiou29BrVWXmdjM5KsTDIHIMvzqhRirLEMew/M7vY03U5a7ZHsmxlzZOi4
G8qcg3gYZCGmHdroJ9mL3vyFju+2LqbhKA0qH0+47ZYWGG40XTdUdlRzkMawtkqEfvEQBoUPOC0U
6fhN7+09fDPDRn8o1+gD3cOmrTQnn9GUqnHEG2knSsXRxCv68mnbfjNZbwaZY5CbokGEBMetlrr5
pjBy08mFvna0ETTGhPK0a0qqe/Fk3AFh8KRYKbGNvERXPKprG0J2qhOJZbSvgf91UqGL7TiODqVQ
B+VUc1942179z69lpzkLcxKWWc4k37RENzcqnKFR+VkIodMtsl1H1stQq2ibyNrONPu/yDDstBjP
PrnmRKnNKia6XOCbRhlDM18pB1dxse/rVmwpIixF+vQkOoubaXbSgHoh8nR39o0auIETgjJ8kXfQ
ti6ztW0m0xHafjSrBLa7XjrJUvxl6JTcuewYPBtMqkOMUs/rBS9Z5AYBSNF2DU9JctsCuoTQ3UFa
xY50AOhpaVMDz9OWewUSFd302yqfSNdkVLP/b4G5uxKE/qWnNzKZnsPuu1Jk7uVN2sxm1hboO2Ll
BSVpMKcFud3X2ziFwNbn5FN37OzkAcOd++ilLuzkhnt1bZ2CtVXm+4dkNqtoRCOi8ynsjKBnHZ4g
/eyofg4hnfyZs0r699i7ZG2P8QW1GiRI+eJLKTfGy7Rvbqr71O2Oyx3loNJqu/gSg/qKRx3C8w8m
FBZAsqZaCw+cjNBespcw+Xp5XTwDbOhrk7BQM+qAKAA3IkEwkZS//osNtKXeO0jRjgPmFZDNRxr4
5YjmTwL5k6vw7fOckROW1SxZOgDBaFZThfvcyynpGuUkkt1J/QjV2mWHkEXmpp/A8iDXULnwIYrz
BJ4EN+ldtXBAi58+KTFocwllMjUgTLIT/P+2ocy9XwxKVUmUidEEP1eVNbYKLsTLJrau+vV+Ur9Z
HWpJM8kvskvMgARZDNwL2hBRfChr2Z96A53T0Mbq/yjg/j9YyexYadHEQPWZ2NO5/RLrslOTPri8
rs27fr0wJm6kU06GIkS0mpHD5F5y0J35CeTt36LKL45JghEwiEZNDlFtGV2Q25j3A3h+wwQSNBlb
zOni4qLYolq3ya3lD/eJlzu1ixjqRxCXS2x1xwX6XI6YssjEkhDJ/hj3SPYTAGx80WsdFZJOYGdo
vMUbG4/PQ7tVQVrvNRNcCErc0ALC5zQk0PuCM6+L/By3HOeTcsywIMkwresho89pYTegGd4GsSuB
CPZzd4ASo+yX/rhD16W23Mt2eWaZ10UuKkWBAXmsbro3tdtU+cxNDzZrf6sdfH0Jr47hmMTNAC0q
Wj2avba1QcaSERcDyl7ryr4B6uZ7C2I+0ETlzhlcvhlktlGnWslihSke2YOvB9UD5Zc17tQbQCN3
BLi3yC29y/u5+ZyRQfyPp4WJZJIdaiPt2PRFOKEsslMP2RHMYfZ8S/mWGlvf8Sf2ZBqhz650iBoo
Fgak8f5lTmKphSQ34lLy86IcICoxuWk4qQej7W/lSUsda2hB5FsGRhR+jTtANSdhPkIQDLj9hhzT
CNpnkZr/jOboZ92UAB4T6DePUAcepybQaiAworznRMjtTVJVqBTKYMuRWTIxNa9IvxT4LNKNjjFS
OPuNgXJp8Up5D0kqjpPToHC2RytzzC2nKWUNAB+cPEUl0UXkdpdWtcVSg6wJKi1TX2H2qkPX7LIv
bF4/K7PMDRfVStLOOmJVn/8Q4sAQQg/8f6dKDEr9J6mJI1Rc99sqhiBZ/mdnmStP69VQzgrMx2Je
tdlTTnLtupptPOUhAskrKVHfurSvNLisDnYDnew67BLJFzShcMUy90s8BTzMjBxMMC+B7iDm1FQ3
7x3VBN4SGZgKSo/3FjUzikkEEXIfMPZT1BhuaEU+AHeqTQQh+jM3/ccaG5MBx5iapEaKIn+anQ5d
wBzi1fMNUiQ/9SJX5fDzbJYE5bfVveKIVvu5dMSCLhdyzEqEDJeZgApcxNjBCDoRBe/gam6dyhJ7
N0qHAFWhGazOmpsk/MtoM2yufghzYKxoAEaliiRQoe/pDb+4iWFLdgzq2LS8tYKPUB9sflo8IC1L
MjZYzjSlaNSJdtiG6tNQQ6Dxh9mNdpryksLNG29lh8kgYqhQ9LKBi3aKH3WzcCWMt6Elf/nob0K+
ZE21FFiCPh/Lh6mSupo0E2ef8u6tFWf4V8D221UDYAhwXYlKZzGHIkvNqZ+QDYJ0725+Av0tVReO
gmSfPBTX3acuwOuVx1u16SIro0ygiQa5bwTA93wlUfBizS2QYoNnhxNCNyP3ygoTYSapG0KRFmf0
Jf4iQJUyFYLsMQ+VFMr14kOq6rxxg233eNtMJrWGzME01uCU8wmmpGwlPpYNFB3M4Y7jIJuxc7Uy
9t42FsMSaQ8PlL69k0CqPdxDygFKKdC+RAUANcmjAb3o5w9AaalDnMXtlW3mCJhCWfdCAYcRdjSH
VnZlIEG8F1bbPTmEocOjU+MtlgnbZUTKEIKSUB2IQMGXd9NjJ2ICqO8weYyi3OxCw5NwXIfzIVmY
SkhasVJ01Ixwxd+DQPnQjebBGHkz45vDfPLbZrJtjiUf42UmOAij03sWhliTgwHR0f2CsjJBe1Qv
vYlLr8ZbHBOgx0INwbKJL4h5xZ/GS3LsH8tHMKwF1dckcenQD0AqO47L0j96wW1eB05W11OiWNYA
ERLJr0XKKBzaQpHaSYpJrqxwesiXZfGxxjOpddthcqvu6bL9zQtCx3wsNEI3SCnJEhtaRQfXoN3c
20ulO2EqtfZYVzsd2rWXjW1u8MoYs8EAthpzARZMpIytq0BSKLauF1V3L1vZviZWZpjQnUFoWjAl
EAydCZNxG0nbKwIg2BLBh2aySIgiJxrJR6yogUbpMse2MSRuLn67vKJNK6YMLVALDLeAEb2/i0Cm
OJFUy3DSAVLUHnPB7zLepbC9a6aG/1kSZdtkjETdnOp6n9LRg/eX6wf4djYT6jdbbKOiA2n/LOVY
0O/b2n7LrWwxj/Eo0/WOKPCG4juoV33pwYz9HsoEdHhLz4LUpeIdMqRXQWAyQGTK+0h/bDugrX4F
4/piEQ9qqONXCDszyHbLzvAgDwNuT9oDobcRJ65su8w/X1NnzsDQm6ZhtnSHjftS9Ib0ZQz9y165
/eC0ZAPdaJ32ehgbJEq1xFzAc/WLH22lr644McTWuaiq17fBWbBcWWTyoxxitkYrUWatTgBV9hKE
3eLMs5W5tR4rdpwkoOruDRDf1JqbtqLNWfHmrq7s0/++CtaoJpUWoUKaVIahgWJwEB0oMVX5AHIq
t8FMnPis8HQCtl8wK6tM9rR0aqcLKdp68anYZ8fksK59cGnuN8/myhqTQ1WQEe4iiOD6eY9jont1
orracpKHz6n0aep6W0t3iZIH5h1nc6m7XPq4TAKV5qOE7BAu+8udJBl1pdBVrhZAsUXZ+QAvHM8i
E/JqgVTqsunArxb5Dkz/ILtECE2ANNmCdOYZOWITWpmoqXjbG0PQWT8azJRFZABHc2frNLoXu7Tj
sdFt3fBrm4z31InQ9Qml26NvzmEvqEhMg+8ghjZ2lFOMjpWRweNhfTetSroqaxCdVnW2GLUMofH3
86mZX+pSKZwpnj4hrzvFXIzW1qlUkZcB5AmRhDMawyWfQcASxpI/K+KLacV3TYpcJuvjjnP+t55n
K0Msc6EpQ6Uhj1AWLEMv6h5lgSfVvHnU1xaYy0rG3JQxZrBAA0wHkQlIIoU7egLUEHRCPOHKzUsf
aA1wa+tUF5jFbUjJHJa1hYD2+zT9m6PTGtIXiI9SmWbWJfBv47SYUh1YCk21K408qkYM7EQbLdda
rj2DBGg4aIv21dDITaoZT/IYHeQmuy9y7SBk027CUbPLub7ru9YfoWZwWxb1d0HULVuuUr/NBuL0
YSxzvvrmPQcOUBWVYIBtIaT9PuqLA0B5AJbho9B6dw7aoDKQ951nCN7HEAyb2cLKIlsjK0OxR+O8
06FKGF23X3VQ6XRHw0v2w8/xRLzIF3hd0q2ov7bIOJ6p5r2ZGhU0quiY60od4iNT9Nz1ye93NMcU
fT+UnYRRBLCdn1AEc3NIimKK/UQ5B9FB+AP04Xp5TKqC2W6hgD2kX8qPEhQgcecXyvPlC2zrPb62
wSQnS9xPKWqs4DWtUdicZqewoOEJQk5lgcqvxFnR5tFdm2NyETMa5Y4g8PqKvm9OdMrTdPMe8jDz
nj8cuBViDV2HhJkMCD0GtN5/MPw7hNhpBE9jPLpZRsWR82CRBufyFm4F2LUZJgUYx87IMB+Mk6ai
9g1c7xjEoHf47QMNHQ0do6OaIiso6mvMlZjqVjLq+ZgGtTe45oFWFyJoTcTXipf5/fH3UyrGHrN7
0wy5Z1T00oBG9eRYPyaBBkWk7ooEhLOD5zfIqy1TMS00zGjt8v2XmtpFzaShTQPjBvS6WFmz+24E
lL204k/Y0HP6Lp9hjDHnOFRHMAtHcxqoX2Zn9oxjXNjfMULX2lSxi7e2MydkrDGHOBSGuaznAdsY
l6cujZxSSz09Ef3fdELGDHOOTVImTS5hUX0e29UUO5XK6yjxVsKc3QlzZRrKvGnQKp/T6Unq76bp
4fIqzmMsswzGyZFq6hIQh2kwgLzWq+8AQzlAaikBhUZ+KxysJzCU/FfnYxw90QUdlzW+UOtJuCZT
37hbPg1eupt3xCEvnBXS733J+5hoAQkXC8xYVhoIu+i60SD9s1CUq9/kbn/qrvmohfNMgNlTJhMY
TMOoqhIV5O6lrR39qb/Kr8S/FvR/iR0fm6D9Vn7jLPLsYn5vkuWzNCzwmkGqLQ3S/bAff8RuB80M
gHgBK+M19ul+XdhPhQkdlZzG8TDF2M8kt43ye55cDeb90lxh1MdWu4zTdjx/zTNLY6JH1MZWZQkI
VRTLTkHDo/8LqM+DBJ49uxhDTOAQtdpoS0NOAxL1tjwf4unLYiZOLNzL5GFuTvr0g/PVKHDt0lYy
MaQTB9DYSHoaaGVb24umeyC1Ae1DDcqSkXzN8tET5tatpPzQVELAsU6P2SXrTHjpq1mdynZJcAyj
nR7oHlXHo+OWqjv60yd8Uw8Dlz94kETe8VCYkFN3aihWkO0JSGInd62NrsQPGm8ga5q+Yup5faVz
zBb9spoETIiEqRuVrYwqgghmRhUBJ4fqsmv4Rh8kCxo/0lHwQNb1eWlAmCB5OtiJC3v5ylcsp0s6
2+q3H8BOLqiF1Oih0WdBrA9eTLrqc0Zkwyaj9gWKnTx43+a9sbLGnNDBVKtI6xHTSy1yY+MgWRpI
0Z447rMZV1dWmHM5Chj8yIcJIae0ZydLIJmXeNZ1uDNmp34A75P/R5FnZZE5oEIyLPKsJIir3dDa
fZte92pz1TfSE+Qk9oJRgbKlzXjNrO1caWWWOaVh1+udasVZoBAgEaRddiXeo11Hp4PxxrJ4byy6
b5d8hTmWmlBp0xDCWcmp2lt+iZSTgGGAUvvwKbN5rsKcxchcumGoEIES+XOs35RKZIcpr7bEM8Lc
93NoAFw7IY9J99J95wIbg7FJML58N1BMn7wSrsKbrKXf5HwTNchhQrjVMNmKRVODvCDOEGMSAjr8
+LkZeDfu9md6s8CkFXUY91EX12mg3PRetqsDw8tOEnjHPjKs8NoxvbQeJqVo6ry0+l7FTWEP7pA7
6YN+VewFu3WAUy4dKis8yjYauQBiO9L0AQ2C7RD2z3rZZowuikmrLsgwujJEHTKdn7LJOk1mWjlV
HX26HFy2PebNGBPBlkKWkwjNuaA2U0dLJduqYkTL/WUrvCUxEUzWR6vULESwCkX6wUztyqr8AQ8w
bcj9y6a282zQ5vztkGynJa2MKIduexpkTyLYpVo3Az4scWYfGu1N4tAKUeHwMm3eApnI1UxCGkdT
lQYSqIgLI3GFRHVM0GG1MY9gcTOZWK2PiVozZBILU0HUqnrNrrL+1IbfoLlr6/19y5u23cxAV7bo
slf9lRwDKWMRDkkg1j3E737q9UlX7sGT5graZxL9Phv4a/rw9u2Y+KVORTEb9EXZQBC++qt/1YHA
tD4Yg4cffIwIz/mZyJITMOdpDeoOIuYbq6+iGTTVV447cqIXyyAnG5KWCgZCcoWAhaw6dtVbyM78
BHg9+M8rYvnjhAxOYaljEhRA2IzjYAtLgdIuT26C4xcscVwTS+DyzZUkCDGkhNMGueyvy/hJVW4b
jMwbxf9Iu44muXFm+YsYQW+uoGs7TuOkC0OW3nv++pcYfU/NxVCNXemyexhFVANEJQplMsnfbaLB
4IfZD+NkRfhQSdZ8toyxI62Z3QTR/CVqzcprKs3LhOFWl7U7Q8p8Vcm/L7Uw/+3PYMKiKRdMyJfm
iU8Lf8rpZ+GPMhLQpmcepPwmljZB6QASeV1mZ/YSvWygPQZont+q462d3XbHx7kmgRPum+OI9u7q
Pnb60om4Es3v2+3ePPFinPH8QGuF2mwGEP15xV5ypF2MQvnHGGQ0AV4O0ac5sNWQ6C7nQ2+Huhez
DADolVmlRgbwjva0IVMi8YES9Od7wW/smJuG/s1lcbHHIIA1ayrYwXAxNcgESk54jN3hxXCrZxNK
xR8Kn8ewsh0tXewx0YUizY0gNHj5LqVG8iKxS5lXFNt8XGu/TLAJik7oRS02gKHJm6hnh1e86v2L
3Ms2eF7sMJFDYLRaqxXwSeSzVBAZ9qTa975U7DuCXnoZIrFIiQzAOF6j+/azdrVCFg0EQQ26AaG0
djs+tyDBnXZUsFwv/1c+5b5qN7MHK4OM38/ZEihySLc0y+2iq4m0PFfW6NYjCLBbE90NTtqA0xx9
99f9gXNc3pjbV/evPNR0KrQPvKXd1ZD2LaOC43G8r0j/vrLQt3Ih9yOuJ3k5N7ADzciFUxnhLYKB
kq4W5zpPcFBAR0aE9LVSP17fpbcc+vuY/XIUGdSoO1pPH5FfmUKXjpiGN4tTedNjeoj9QSPqbRHZ
PSbtEbcfQs/8Iux5b0neGhkcGXRZ7IUG8d9Q3o7Zc9Jy28F4Z5BBDlPJ+zJUEDJbaZSDcST3aUOi
VM0noxpe5Cb6rhiJ2wm1O0E++PoGcw6JyoyF0vpFEEoLHsp6QhITjT0ga2w7Hs3hb95ev74jW5Ee
1UXXdZqAxJR6cSqPQUoww++Zzxh9yP3B7lz11bjvMtLOHh3++9OM+cXVVQZbhrELKnVAb5YKkk+M
cLmgMHbpcGqGnDkvzfKbhMdlwe+AZS4WNFHRjGt9A50UzOzsoi+TPTtRQ/hvdc7VoNJTvHL2eIg6
oUnLFOao3jPyLCAr4V8N1KGvuCM7FhB3XZiOS4+SV9XftHl1nkxI3sYoCFg1R/z8fTfhP+OUN4rj
1ZLSWeuiIoetzhmcEkLkyHPERDxEJ9CIIFcg2MEuLSE3QYSGDJ+r+/kEjkku78z76i/zOxgIGjBM
0g4GdZHT7IIWGxX04jiDdz71eNlzri0GbHRN6OIAtTYfKgsnLBLMjtSW7qW3vAEInuczqFPqQdxX
iRT7ffVtDm+lBX08PEJYjg22iye0stFAn2vsG1L3KgrirrGmfTByZUBpQHLlWLKqo02QidYoxKk/
H6q9caRBg07KRxRibd628eJKjYERQdZkMS+B1vr53D9Dj+9sPoLwWSfaQXFxx7pcJS3eLjJQUsxi
PVQmoGRp98Zs2VLwoVRj5/pF8F7g+p/HXGMQZDA7XakFREIY6HAEBFwZURTb8OBooq2d08dAhpdR
0UHhY+rwTj5vjfTvK2cveqitWy0Cv7KEyCCIUwV9dAyJy9uy/bz9BctsP4KeYyJuEfDyan+AkFzx
yjfyuTkh1k3lIpDISHJU7NypbMvRF94rkxNLsBnVRasXKGLijQDxs2cqI54ekMDyNbdzda/69KdJ
g8tyGTwZ2skyGh0BWtk9lE1BUIdrjfvrJ4dz9bDd7JrRjWobIq0K7k8QEk1vhESdz3M8CrNXfJzN
nQ6lEejoK4p9OoyN8l5Aum4hY6ScW6kWMdmeckIjzsdiJ6HFBC0XM/QHfcyrkkTeSVw6EwoV15bE
QEkvzaJQjUiwK7fRXXXXnmVhrxIqo4WH/0QGw73+pXgrYoBEUsewrZUA9qqPphARU/jb95TOoMgo
ds2gxUCRtkkVMoo1PlWkOqIWfpgMvPTr5hwVQ4mWUdkbMsW/vsDtqAucdIoiobtXY/vkU61Koa2F
MDOSEDRY5Gd3XSiB1OHf9GptHv2VOWa1mSSUsTC9hZRUN6nZzZ6EO4AHjtuvoJUdBh2lWsqRawQ6
Dq/ij9t014JZKjroApHvKrfeI+lua50DTvdAJPIpIZQbgJe02kTo1W9g3np9N4SynsEdov6gjM+1
eRuVAg8g6Ql85xErI0ysJURTGJVh87NEA1UKEyrwC9okiYS+XB1MwobOKRVuRrQ6RBzRkqtICquZ
msxKUwuTEPvzoN0PZnWflMuhm4q9NUt/djp/2WLzNw0m3sxpQujQH3Rf8yC0tZd86u45WE953Fzb
eb7LytgekzhNofwM/To8K70udIq94cUucsfNF8OeoKWKGTS7aknu8ZB62ysuy2RgLexFRUsw4vq/
twj0g32apuJ5xeaXA+e0StkqKD3uP0OGMbAELVJwIHXx0wyFugi9D8sM8XeTl6TePPorS8wtuuSl
mNTQAvD16ms8nWtjnza8+u5mCLuywYTjYtGlVhDP9LUjecnrskv9jpQn6K5NhEfAuxkE/bJliMyj
H03fQqgJeGXEmkr6/iFsJ7tTvWn6aJkDmcUP11F589pZmWPSibmgd6FuIeoxAtOV6g9h2TvXLVz/
QAZLA9Vhmg5yPminqoWXTP/UBp91nlrv9tWyWgVzeS6NgnGoGZsmNp55oPw2ykO4VxuHoi+/qYC3
aczV0mZRKYcB0tetPJwHWcakaplyPsw2RKzWxNwrulwsQYERJHjqIBPJyZwktTtk5ZObMUdOLXVA
4nbkZcp5X4u5SfRhEOSiwtIidSKi9UMOnsCRyLtKeBvIwEOOi3kYR3wvKHdgSo3KGt5JDx1AT4JG
5ARe6z+6IVe7ycAEKKUEM9EBuDVGRocyso36QSwF+/pZVzbhdWWGQQo0fkVJoAJeBTEYIayS2nVr
3ClychOBUMTUpmOSgIrMrMaW4KW6kKgJ91m53IuBdlqW7lOd540tK+aNovQpGa3m1Aftiz6PthIJ
N6I6pkSSzfu2DndLHkNgWDG8pR+8UdPumkx/zTLrrEjTbaHUt0panq0gs2szvRGkwcsH6TDJzaO1
hLyhcc4HZSc1ghojaygSBl7dWfcYYJmRcTZerm8u52i+5WdWz9AxrNUoaHGn5OCBMQVzV0XdwZxG
Tm5rO4lgaGhihcokCFoYx2uCJbOqugzA6/RTGzvSD603ew3qHPNL2RGlItPdn6ztYpNxu1bua6Fs
tdhftIfMONegu1Y5gLK9fRcTjM8ZWqgXSgbPLmehtpUq2elWcmySeOJ49/ZZuBhiXA1v6F7KJlwp
s5jdzK100Prw0/Xt2r4kLyYYN4M+6NwoNS7koso+mI35HE3jcZ7qY6tPx1gRn0LR4rg2Z/vYEv+c
NBYmlw2UU4LMByXJQWoXIo088Yz3lLE01XM5fWyNPzKLIV90Ofa7XApJDPJuNO8AQayvSip8yDok
eqLxNTCjm6hAakuWUZ6uhHvDKm4XQ7kZMXEcZvKHUVJE//qm8xyDbQcwgsTodJpdk++7U3GXOaUN
EXASfKhBYZuAzJEXJvP2XGGiSDM3kPXCSZJAOm909lSERGp+XF8W57ga9O8rWEFvQY4ZEjxr5PhQ
D49Cwhtc3q6vrD4pAyjxKI2VEiJEFY7QT8S8fXnO9rJf7GmmHE0+FqmduSTtI5V/EX1e4Za3QAZb
rCQcSrBSxr6KUm1u7BeeAjhFjncPw9X6GGRpc9kcVBFJpsD6UJqnxHhVpA5MvR8j4/n6t/pNoPfL
8Q0GWzItn6K4gheqvvwD+V1ff6T8d+gdvee3gvDWxaCMMlVmbSRAGWG6U4SnID9Z4b26vKYqtwWX
foMrW8gqjYm9BRYuE1v4kxEL1fWI6KUdeQb6cKuFKD8gIohJorH5I1izIBxsGZhPVhgXEy1MmKZR
GftVZznlONiKfJDGR85n2z6CFyuMjxVLo0aWXP5cXrvY00DolEoKLvbwmzFjfjRx+Uxj9Le/39SL
VcbvqipURCPCjUcHK8QJnNuxHe8FDQeGhs+ZbfIUwd8P976h98Uk42tdnMdjUOLINE5+Y/rBmXLt
eqOffhJHIjznJRFfsweRoPjR7qyTALgh3PmD7efq5Ucw/iiYaRwKkhX740E/9H4JajkVNRCwFPk8
+fW3ouK1PWYcsg2rQdCFArbsGULQ5qE85DvJk93E6zBhXzjVadhDv9VJ7cbN/TwnlI6xd4qb0pt3
1Q1U0UAdaKErbzxSMeXKDtwcNeb0rrNRaK53f3kSGZ/Wh1CTUjBCYSZkcsYbDWSouR/uTSjL1p5+
5D88tttmjF9fg63ii0ozxtUCi50D9F8A/4mDiSK0dLXf2n0H5fbrS9y+NC/2mBe9MahhjKAOsVEr
ETMXSC8/lzxeg21ovBhh00iYP0wr00TWpX0wLIPEeU8s4SHqnqfl9fp6thvyVhvIQFRS5k0wjSMF
D+3roKArT3SXiEi7GoXYo4pHI2bpCyJ9rm4awh9t2dxPCCJhqgakCqbI7GerDm2TGDDfW9V3tc4+
WLlgQ8jg4/VlUkd550grM8yO1rXSpk0cxD6GorxhvpmrJzBK7Gq0PeGdQ8awd68b3L5LVxaZfVXC
SVUWA6A8w+l8xQnv5Y/C91wmijtD0rnjLHC7fr6yx1wCVScLICJGzxO947JvuRugoIIpzG/8ehTv
m9G/r2K6RoQOTaphM3O8boIe/Pp573TxN84Obl5rqxUxaC/mhWqMQ43GjrN4CHeFFzhqfENd+40Q
YSTNaMcvHKO8tTHonljBEKm056mDXtZwyt+QFsrjlbuA2G/ycW44j9NtCDNBJaZasoymWAY0y2zo
wEyPWw0eaJF4l6GduiPqh94p75Bh83nDLdu5r4tB9rFlTIEyFT1eGv8Lh+ymcha0WO3AH+zGFaoN
8pcsdfWH63v71tv73gl/LZR9fJlGky9dXtPrO71RoIWTQRj7MX+gXLeWa4J3T7uhZ1ZxtYPsNH70
SfQKFJV4V/j2wbr8DgYMEmmYlqlEtiqWZk9W78KZt8Xbp8hCg5xp6ZKmMKcosFR81ULHKcpFEqYp
scq7Co+Q6xu6/ZqFhf83w4QHkW4tsbHg5HTYUNrZFR+6Fx1zdAKkB+JHyrwjfRf2Gsczt8H0YpY5
sBBU7ouox4vLqkV3wjyKtJxm8+ug+mpfEQzX2Zx10g/y/uD8Mshe8n3cJnKBygoOLEZaSeEMX+hU
mwWWxnn3Rznay6ay/XpCOgizEcJYCsU3Sb0dC3RaVe71JXEOCNuRl0lpqk9mS2eFiv1SgXFLW26l
QuOY+c0tdNk55hYaRkOALDXsUFKIMCcthk+mA6hf7S6FKgXv3HPtUddbXQ09BIkgewXXQrPaNxWQ
EtvaPaWwFo98qobNZ93qS9FNXhkLFxNE5AXSerOp+ANEE+LBhITecifoMqdWug0Zl31k7iI1L+N2
oS+PtEL3RfJSak9/dyAYxBihhh0uNcVGHAZR6IgkBnYN1ejrZrgfiIEMA5TUQZbiKQzG4V0DpagP
4dlKocEA0S43vQ15ksPblw205DQo2kPjitXUmChjTdxk9ARCMkrcqXbmRHivVDOKLQLIsNFWlflW
4V1f6KaDrcwyH6woIQ61dIjT6/EpVYFKHRrjNF5mgWeF+WpWIfW5IKGnapyfpPpF1B507ifbTnCt
lsJ8MjDliGg+jei1OTg5pPHozHvkGBggCV7bhAiVXe5DWyTiS3+Uj8lZe/y7vWTwXlHRhIHxjtQf
1ccGk6rjU6dxgqBNV76ska1wVINVBomMC1MbDaewFAIlU0whaKQ3ua1oFPPe3SYrW8yTA1mnthox
3otHKu2rl0hRkGbXOpY/3IikOPNEtrYzuyuDTLwBFXY9iSDfBHI861byVDe6pbkZw18QyaLQ6P1Z
BXBlkYH9DMUIqZGAJsptcB/v0kPX2kOCHMFbMu8T8qAvBq/BkOMLb7uwQmNolXZTSiFSFsqjpEu+
0lQeat/O9cO4TeixWhv9HSs7VpWkomKg49W4bfbaFzwPMASunvgd39tYubLEYEiH+Q6lS+Dd8wEk
YqAOweCYO6PqTYvDvDzy9gNuZY3BEhGCh+DyAGJNnj4Tmn2Fvue5PSlPfF37zetsZYuBFMG0wqxA
9hUcGjmpg9aZMv3vAPgt77D6TI2AEDuRkfjvdfVz0/V+v0g3Xcwzs50TvCzlDT1XdsQ0FuaxxbtX
9YOZtAf9jBQr5LDSg/xs7IzAtvCmQDbors1t7YAkWELkXcHNC/EOy1sj2+p3JJ3UoFqKakoUk2xv
IjMouMtN8MGARDa/NZ/zAd8mCNbW+irD/AriLJSs3crMnLDgFWo3o/zVxjIYYsVya0WRgS75hkhf
MQZ3P363cgIlQtCG24tLl1U6847yL/zRCw3saZZsqgpSAIztWs/0rpfhC3N7yjKNjBJv9Gj7wrlY
oBu82sB66qEOEIe4cOpccYwJEmORlB/FoP5SJ6B4vA5av7nDL+YY0BrSclBN2v7cuoE/3Jo6iSpC
j0jtSODNUmw6cNvfgnzTnm7Vh14k3NB8G58vP4FBs1ab86CQkJCaPPlHFruFA9ZPrzwNz9FudKbP
HVgfZJ44Fs8oA2p9L/WK3mCCpEjBC2vqzjSgFVvhjW7/xvsui2MArSzFNJ91xA/Ta/RImXkgwOJN
P9B89y+4LLad72KMiYcgDd7EWgfPkAQw+xmfs+7r9ePCMcDWqwyMu8smfe9CMOdGLiAoEY5P101w
PozJBEHzskjGEllIMVt31nIMowcj51Fv8WwwcQ94WNHV1wOkWje9MT4E/uiDh4NW3UanMJ2ftMC8
2EfmbR6DHcqU90tS0bHPUY5ORlhGvhyVyaGPxehVtyptJlKtWk6s4fkTmtqzAbocoi2pOweFhXxw
0WUf5KXMzuA4+DYaCaovYDl30N59W1dWS2rRkIgUaBHpxF61pVnNnGEsH65/IHqI3kepvw6ZyQBU
U0Msb446lEe1lpgQWdT1faftxx55z7In4yLZEv5/3eh2u/UFeE36SVewmGWFVICo5We+ID52gx0u
JBgdFfVEzVVJ9zz8gFyE9lPtXD8mbjpw9Q4oKFxbOoNUYi6m1qCiMRmXAJSNMYODz9KmJ936lIm8
sHV7+me1ZAaitLipMXCHxqfWVQ9Z7EQ2ZIML0n+kw2eUuLq9nY/zCYxUDg+TeUeVQa1YCvo2UkBs
oQk0ifZRm+6vf0+eAQapsgzxeJrhECW6YEfFN5nX4MoDXpaaTFeMrg5jhF/BecHLZtkNpHoj2K0g
usw7nr9JJvxyCotBrbIv50yk62ndpSTgx3AaPOsfjQdUPx9p1VlwzJykPPaB9zqItPB8OSMWg2R5
NyjWmACQwTn3mn/+KSjW7MxH2lSJsd5Dd8PP02+Pga6sMkgmBcXUxg1WOx4ajNk9KV/l+x6EDi1m
IzGvXEk2NF9Np4N+ZnUP6rm8QoHO2vP6hDjuaDFINEGwBlUzBA61ltt9gsZVZXZL5SFWn4pu9P/q
xFoMAFVSlBdGhbs1MfaJjHKItTjXLfzmAXk5RAy8yNVUVE1jAllVEaRJorQL2vw8jpIfGtntGIyK
Y5oT0D1vfTWp/yjTYeECB8Ox/o6zPu2iMM5GXIpROBCjfhz1m0JQQC1Yc2LObd+/GGLOrFyGYRJQ
4tJMyQeSL2IMLofEvb6Z27fUxQhzRMsO3XR9WtDG38gf82Efpr0z6hnJp9opGxPTY/vE+n7dqLx9
Ii9WmROptOX/qI5bF5STdo0lkvq+tuMnC80P2cOe1j/KmBg/6m+1F7ntDlT9oMt2Ij+85T3ceVvw
7sTOY75kSHAOIfovWrP8CEXrk6kNToryEtga3QTKGsQwi5LzhX9zki/7wJzkKouCYcyQoIir7r4J
ipikcuMaKTougvAcD8a3KdfcRIv2wsKdzf0NPF2sMxdnhET/EuQYS9Q+wHKB0/wqusJLfihtuv/p
vn6V7OlZ/dq45b69y28Rc325fhJ+cyFcfgNzg8rDACLv9O3yTm86D9PyN6ABdVApJt3oiA4dL+J2
udBD/T4+uRhlbtW5jicrLMHMQbtcdOSz8XkpVwttfMo+9TserzzHk9lZ8lYO6noUUK9FFtjNUG8P
VE7H72+u8V9LYsfILW2RqqQDWKj+jIwonZd1YvjS8Kx785H32X7zHL6YY7BpqSoT2muIGkC3OQAv
iHpQaRH4JvEQp4AM+zjhjSCexoKEr9Y+e+XJYG8nNy4/gMGtVJQzUaAjfapUOXVukLbZhXFJLPEI
uQgyVbzQhYMS7Iw5EkNQ8dJwlxuTZBuNabfSc2MsJGzvZeu7gndRwesLpN5/5ZhqDDDN/aQZKqWo
SbKTke/bj/JyMnkdjryzyUCQlGWtJY10IyO0vWsFKQ3et+Ktg8EZjB4pQmIgGaSB9kYYjmKIQnf7
Glr/Wf79Lcq7HAoGTLq+s6wwBJxawmch/DhxC/abzysDKla6aliSJrIiH+ChTqNBB1dJjdLDAhLH
OCVBRYbYi58SUHSZJ8PX0K1Zv4Q4+beLZpuls3AikM2Wr9WvYIst6jgMhaaiZRlUi6flBFbj5K79
kQw2lQDR92D6EXctKkrxI+Xz43XQbV3ea+tMDK/Ug2XmOtAsSkQ30M9luguzxmt1w494osP0iLMu
sLbF4EyFochYMYHUGiYWEHcR6AKRXuQ5wSZ8ru0wcJIVQ9HElGCnyOxiDyg74F1SJk7tUCXJFB1t
HPop3iYyERCkcJOwwmCmP0OHEJNQjT2kCqi/C9mZJhDpWdx08Nalt14igyZ6PakJevlpZZ822Rvi
2w0B2m3oWaCvMyS8Zwfv2zHIUoKFMdHeaDMl47YY68MUGyfoV3qcEGILXtYLY+BFQGtibqZ422m3
ga+62kt0Szuw5IosB1lGlgrZ+wf1Ezd+2oxd1oYZuBEaoylDC0U6AXXp0USsnMy2YFYOVIiS8IsK
JhJBukvB8GCYKmkFgVT9I3j9bFla3OubsHU7rX8KE9HEaS0FKfQL/R5l8kn7Yg2zPS2nxToqdURk
KbKVmsuLSp3vinOylZtoaGq171TaitDt6/vQTdFIHdxGO3HXH3kVBY7DsOWZ2szTxZKoMQwJqpBh
wXt5mvaj9WIavKT3ZilvtZ1sdUaHeu2cLjhSqp9807/ToEbFRDOmtIcn4dtffbq3+tgqY1cJSoZe
U1QWRFBDtT5lRtQ9ecebbN9MgazXxCBOq8Z5oqvI5EenOiOUxbJ9ym3xY/eCuXqaaPfbo4VnjvN3
y2NgJ45mKBBLKNZXQ73XZWUXF5DrKcyILGl/m83GIVeLnIi6yJF058CPzMDPMKBmmWCq1S+6wQvL
+RBWhdssyu76+jZD4fW+MvDTFblSScGMibRXDEKS2u5elodxJJo79V7jTm91Nohmyw/RE/Qo1TOP
5W/zHbf+BQwOFd3UL0MFAlic1gWyxIJFKJGaBV1EzJLY0J/rcY0JZ+NHQ7qnAFm22OG5J/d4MQg0
lQHuLAsvgrpaXM0AR3gRy37ZV69mNj1kAWjdQutjXvV7o66+zKPljmqzyxPzqezkghgFqOdHsERd
/zqbL+zV3rC8FUNumaiDAhhVfzpR9RCwBmAz5F3LudC5lpiwqFKCFKLzyAsl+/yh8iB85df74Pgv
2DE4uKswQVGbR7FUULEXOiRHyfkKdGJJYKP+N9TznNuVnYDSQiFXQipHkLfhS92VR3lBO+yigQ5B
ke3rX+uNCOnKjcIyi+ZWH8rQ8kPbC/R4yaji6MY95P1mzNhDVnWPnjBnqirXmOp92javavWcZNke
nGb7NgggCZHeyFPsYsLTqcKB/hOJ1JoeknpSnLaC9sdSHjOEIqI0HdolO40mlNFgIS2h6CBUSLO1
0J8sipsgkB20GUMsNlPsSu++FblVAaUUEg6Wm867Ag0yeTMQsEe5BjQYG9FyFU3J7VQKd1ksY2ar
zUs7ncBJidYrEsjKSJZa2qnBPBB9STwQWKJqlT2MumzLo+XNscU7k7yTwoBvowgLHjMxTopcvyYV
dLSNGTQgymcIVu0DC8lwQY12fZm7CloWbakYzkaZcoCYws+1j8oAcSjjQQ7vTn2wHk2kWsxXKQ0n
1MIM1MxD+XGqonNVqry1i5tmdVMUIVypKKwY3aSmVazTPG2yb2+kHW1ZnME5rB5576HfxIEXSwz+
WpIkhEqsU38cnPpG/2F4pS89TIfeaff1HeR+jzwlRnpZv9/Ti0kGbdUsU6ckQDYiyjEq1+Eu5wdB
24fnlw22iN30MyprIZY12lSmCxzUR/mO1ktULzkovDHgzSkKQ7yYY/BTyuW4jtBy5DehM3nhLsrs
NzEi2R491EcqW8TUzXW82Q4RLiYZIFXNuSi6EvmCUtxNMuxFpyr9ct3Gby7GixHmaamJeQUBFNxA
4kH/oZ6ppDgE91yZphx1Yn6dnSn90yGR9X4y8Z6sQdopzBEwazgdrSc5IyDuHCArOHuJtJN+0HIb
n7bvN/fgZb0M5nRigAtCfOvnCnfaztzHb+OD4i7hNDht+gAIlBTdUCwJ3XXwkVXgPKjW1OkhAloz
1YlQf5HFr9c/3ebxWBlggMsKzKCf+xqyBcv4tYg1x+qG45yEH/7ODBNAClqThLOE9NgEkec4epTR
4NDi2rhu5b1/gW5qLazLHHawVCpDbM46AkT9AA2QGGQBO9MZ0FTXD+CxFxzemMn765wxyRz9oQ9B
xd6LEqhCQGJDyk85HRBy2tfYNp3an59Ku/oCvYIn0Bnbkm/Yghvfo/jwIGDidRe9TGQ8i2eIpy/o
WjN8xRXu2g+Vr4LlH12PpWM5mHP6Xu8mcGDSJjaRxLfBg/lQHktX+SqiF8v6+J+zGsyaGLcS9KUA
Fxu0l+PGg7rzPHnWfyYMoCYsZLR0TcN0KHtztcqgppgFlLwqkj/kQvlglNBTbXITvINFHxFI2Tf/
1ZcYk8wVJvUzEpuRpHppYZBFREGVR3uyff5Wq2KuLA3LGksd2sH6eYaIgjEABP9fuB15E6SgXM6J
pyf6H5ckFoXhLUOSVWRq0XD+T4AokdWrkx7at6L/psisOJi4PuZ7rfVo6xKP1O0dXLyZQw7CVJBy
QqzHmEu1OasVBJTd+FK1vqK8iu0LZ0k8G8zpWxR1LsZSg4j5wfRVezxnJsm+pGe0bOwbf7rJ0Bpe
jTzo2N7Iy8qYjdTkqGpHa5IAHfIh3cUHy1bR/U6b8/h04O+z28w+srA7tl1phL3kBYr4HSLQzpRI
5yU17SxRazLqi5cH1X0tTUdDzR/HwjrVTXY0sua+jXSnyolc5Lod1RoooNIfmRSEHucr0FDk/cG6
7AeD2EMXRFaMSXkv0vUv5rh8b4tk34AaxVGC8KCJZk3A/v2tCMPHPLEeFdn4zxUAZo8Yfx3TwrSW
AXvUupQIOMZ/W3vZKaDdBrLi2xQulG8XV9+NOx4Cvrt3qW1ZF2VRgfyLyHYMTXmpVuheBqrnJyWf
SdWZnAO3ecpXFphQMCiiYZRzeNJUfMxa8TxJoifEz9e/4pYRBA4q7cu3JJl92NZt0YMmDJeTMYVE
QZu+4hkyz1+39spQaRO0Cg4inZ2OB80ZePuTUvcgfecpEKyxQlIcwz0NosWdcAoeeIWFTYugA9Uk
RVNVgx3XkgdJlcEwBYTIIeoX2lPGbaZ696DDATBWJlgH7cdQqSscvv6weEgkPoqf5INqJyOSX6Ud
+pEGhVakmox/A+rUt1jfWxtnfG+UdSMujFr3Aozlf5K+Kl58pFRLUH0abOusvpaP0TF1xqPKeca+
nwJils34XNSnZVaX+JYNmCoWJ9/FrokWbAvc2wEZ7qsz71NuIuF6rcyVqUhLK4tzqmPuaHQxl2a9
1E94RrvLoQKZ/6HfV35/XD7WLurwBeFljDcdRNPBJqSgWVlke/j1qgqUSsZJWlS0lqfmk2WGNwqI
Wq774faBvZihf1+F8UuY5UB8+OFUDHaAYonKfcryVkL/vjJRKkatKA1itgUUTGOkfs/Nxl+MRuYs
ZTPGgVD8ry1jPKPFVM4k0uAw2eOVR2TKAawV6GWhHMDmUdxJxX+da307lBeLjDsM5RiGdYyPVGay
rXePBo+Xgv7kd/5mKIZuSKBAst6WvNo7IMximCUMoPm6KEy3bFw81Ene8HRWtv1rZYk5COE047GV
arrXvVZ74QWamuDFqVzNn56zXQfSS97zn2uRORfhaKHqK4cIq/E+CVAvP6R2GCCZSvluqgMm/50h
5l3dW8GUsVomc0YGtU2LGg9az9oV+/GG6mTopxzV+gFL5N3V2ydyZY05HwLKE1oGL/aQrKXNdqgC
ZuiuSm1N9WSvOfC7XjedbWWRgUmrVqW8FVTd06VDhoFkjEKH4cc/wIyVDQYYc2nKlz7CoZQxBWlK
LxJPW+h9To/6lYngQJMk0EFLzL4pUMCRAmGgAdaYgY2r9uvBNTEC/Wn2AlK44pf2JW3tSbOvr+x9
JwJjmNk+OU2seMxGCbfMz6yb8CA9jOBmzz0koHm9j++zNYw5ZidV9ARArRN3OaUSiRHaG3A42eHr
w2zC/GVD2WIx1FrMLkPU4qlpHvjp0p1zZYpczu5tWrFEC7AEUSbcnf9E+kDoBDmFcqxXV/aESzqy
C+OcOLk93VOpLQO87Nws4mY4tLLJ4NYY5Pli5sCtMY+IpUd2Xj+a46MmnMQM9MrorLi+SN4aWdSy
1Lo0e1nzzOxDCRHNAp301y28ne53oL9aEoNRYKkO9UDDNi5Fty+i6HlpzX0WFbsGo9ZipdXukCvo
Ck2bh1pNbjCosxNUGeorkXbfd/m+6Od9kOYfZwN6dNd/G2/1rGNOVV7oAt6iiwXNADTPN9xmIHpI
rq2ecUE1M8vF7IDQqo/o0iDS8e1agHQpolpzFx0UlXcpbIGmKUumIZrgGnxHqhvlIwZCF6xK75Ht
HnRPESyvbRpvSNEsV5TVHu3fD1GeDiRV1F03LsdyisGErJwzVffbcvGub/P7qRoAgymbeLxAP9t8
x+sVRc2UCiM91XYquKJ8mE75Pcqnzlw7ii86+jFMSH2qbsZb/vjo+6I6Y51eoquoo4zFFK9s3Myz
eEBCCm+Ms2nrn6p95SWe7kjwZsNezBvLbw6px4t8N2/N9eIZGJn7Rov6YcF8CuI4hNoCyBF1FNMl
uzk0E6H8X9e3e/P7qxZILKEggfuGgeE+azto4iJVNUJRDsyWi3zIai5xwlboYWqyYdH0Iq5Pxnc6
LW2qpTeQWfmu+yBO2EUC0gVUidP4Hrm8NW1eZWtzjB91JbJkYKn6P9Kua7dyHdl+kQAqS6+KO2+n
trv7ReionLO+/i66B8cyrdnse+bFgGHAJZLFqmKFtSTP0NGZG5rSqZCSs1iFqifr452cFPusz5EM
jMLUGarOz4UREzCmzPOpWxd6/SHM7sYE79UkiiRc6G5fJV5p57b+icbkcwfYDXM/cIfSOCLZ4llR
6p3c9zFCLMyfud2+qyzalBbbGWiW3eDIj7u2DONqkexAaFDWAP8WZtVToscUMLbIld3W0Y9dUfRS
vqmPwVzKvhJahVRQn/7wh2h4vNN9GrfysWW3Xh1rUcwFVDq8BHIdJ1aq6oMujmf86kmd6AmJwbG9
H+dN6bI01IiB3yYS/Hhva6YGqSYpwrIoo3Eb2+CBOqahHX2JRosicWFiVAHVYu3Fjgo40tKig9bJ
OZO9kEuvvGkH3r6FnRQAro+G8SbYPYn4sjK5Vd9aZpbwBns3tXMlhkmwldJEgqbDkluXpqUSr0Zz
gubQ0BYXYkfbLXgNQtsmfSWT0R6iJ0OAtyq1qdNJSR1RsbHZg+ToOQqi1eN0LHbKjwjTH409xphP
s0ji/cWjb9MIrr6DUa0h1U2wclNu7lPxBKDMxBHs7LdhBRYIdL7yXMnmrdRlEL0ABwEg0PTAV46M
DHMiT2qqe3n0eeh/1iqvbr51U0z8c1mh+VgQfb8XYJJ6NEiQSx4BJrLYDa5AviTBZ3h1+/b13wpz
14IYa14UojrpAEvyFONzLkROXhS7FHxKhXCs46eUB/m/LQ7FL7y9UMFhaQaGRCkJGHJgs8EY1caB
F6tPg4jUWyU5fTe5SfVwe32b7sokbxKZoJdE8zxJNV4oq2xAFO/R2utMl78I+rbu+loec3J9rWel
lkJeGrhxc5LnMyk+317TpnKINKDEsIKpsTnuLKiCXg5LyauXXRn/DgbDb9rcGtLGuy1o8x2JRpd/
JNF7sNJzzVBGpCtT6dU3gKtjJ17kg3jmZzQ2d20liLlQejkFZR5D0CIjnTEl/c6YecHvpktAeUdT
JNQO0UHE2MeuLc2yNArJQ3O5nS/FTyMsLmlIcRxQLGgywZvCfFdWBXEkuS8wmd1ewE9xmSew0cjJ
Lh+RtRrQ8qDO57lUfiay5iRdfcgEBKuh/Iiha39sgs7nnMKWtTFFg+gGMQ1NZpFIgdWvR4KM75bO
mv86D0IdGHrPexvvNqc5/IU93dQxSUFllyga5a57f/LCFApGOEKm9pUmLHIgRR8mzDL75A6cyLNk
SWDmsYRTUto81prNiMRcyWau7NSBtGbOIPvPTANyaXgcqGgUiA48Q775JljLYq5rUBW6YAZQPGTS
Vv1JGfDv9rIdZ3/Rn7SZhVrLZGzuOOdtMvW57gWfkqfkLj7qLwU81ZfgpF2n57x2CH2LcIPXrfom
wKvxIDVN2TQURv1rqVPUXm0lLzkRlOpF+Ej9IvvR7i/a0jft/EoWExa0JYyuPGFbG6d35cgdF596
5OkBgPQKInQSgeZNcNojgFC54dam7ioqzdgbJogXmVjAyLo46ptK9yLSPpElvCR9sp9VcTer/8oU
r0QxBlIqVYAlKdjTWbzmQmG3FVCRki9z33NMMW9NzH0cA7k1+2aQvFQZAHDi5WA7ST5pIafwsGmH
V+thrl5PBtDaCY3kidJ0SkGLKaXB3STsb1s0nhTm0olm1pb9AMJNDQVatbRH9adk8kY7N62mQrO8
sJmixr6cwEw/tgLBjoXLVR8SK9R407kENpDNKJkrCYyS64VgZhrBMiTS3i9VcEzhKCJwT+kjMKNJ
/KOrlGczjb5iE3nJPN7qGB2fxDoMEoKDqtvWLZDMDnUeAfPHCQQ8odbrY5S7kNOkCVWqc5rqRZFw
NoBolgTgozETYqNVY3SybonxQz9FurTXjGbXjH1ttaaEgdMWzrGxJ10/Vvl8KJFUj+TEDdX4rIfz
vl9AiXFbrXh7wtyRoRu1vi867Emf3vXL5EhG6N4W8XFUlO6JKikgxpRBlcU+K40qG7IYxs0j9xTz
WN0l1xYASmh62le7GNgG97MDLjNi9cdk3yMvzfNYm4t8+wD2LZlkU5MaJZSuw2srw/RZV2T/7ybr
10XSeidATOEomPuJlVd6scgqyo9gLA8KYqeK8bPMhWungvcvSLVLE00uUTNylIcldW5v8uuow/uL
pcqIOmRFJahQf3heaZEw6XGkUyjQ8GF6as+xYqVfq7vhNPqU5xCJ29OEmka8Vxw6IxHa5VUAL2Dw
gJgkOpeesF8+jd95j92NYOH9dzHWMW7bIFZFfFfjTM4CcsL43nygfLedX5yzM6/M99FMvhfHHEOf
iCaCUYhTyNc+yywBN09pIs6t4a6KCUeIKgxmY1AxABlAR/hhslJ78dF962eHwOUNNn0MDVS8a01V
RDMdovFXOPrVm6Lvxtnsc1iVYv5Nmtmpjc4nEij/WtE2wB0Y5NwUFzWGjD69E8mcm7o0oTQuRPpP
Oaw2T1hs/IrQQzq78TNbSjmtlxtV6PfLZA4vM8UhJQYMBd1VQCc8GgK2VbEooqBxpI25C4+seENf
3i2TOUgpX5ZmrCVkZsVdVr9E+V0YcEwD/epbO8lk1fAIAea2gZ3U0L9iLuoPU7pKAiB6m34vFeHu
tiHYlKZIJt1JUDWx5Nl5HdRAHTJUbxYuzXzpq09gdskl6Ofw67akjdoYjdRkGB28dxEd071daWUV
TbHW5Mryn+6n8aH6QSuNmC8CGmRHMK2geHgNAAnS5Uj+GEW8l8woZyBroS4n8oIG00iylWp+NpXk
WtuNlsp2O6tOojeXqgTmxjBrnA3eeIq8F85oqTCiF1DJeoKbMTnDPj7Ev/rEwRinfCjc/DF0tIfl
Z8NrDtrwoqqq4iUuiQp2W2JjM6CSm2qPrLTXeMG5/taUmBS00PrqgiTOC135Eg2AI6QYXnNh1Xd1
AAQtniPd6MN6/xFM+NZNdRCKqQA2pMiOv6HB9+ci2OUvvFQ0q9oteKUkVueLz6Dgq63MljlB8Ouo
KnOX3m0CE8IZgdkZkYHrWtQ5ADrkzolD8Jmo405oZKsL2iPgzS5DqDxHOXkSm3qyYlKGiC5r12xT
wSqbzCGF5MddsBcHGfxAurOIhpPqS2irKuVUpdSpuZaIVhDGL10l8lLOGzcUazAI6k4GcJDZcCgJ
s0iIxUX/j5Xrz09wHzvBHpCZAJkBeMSTw3g0eE17G3dGVWVVknWopwySove3lZQywDJSA+kiKfWJ
GgLrTSaWAdDdcZAPZR/ej2p2KEKzxMJRb+Bc2Q1/shbP9srqoZyO6GDV8ZJOv2EuEI+yC0UaWsDi
VdZuduaOG1Fd/KArbwtmEfbMSlC7qRP119S+Zou7/Ky6lGpD2RU2b3Z9o0qMxzNaA01JR4QrsfEf
mi3IIrStjFONdxVBqINkAXIwoL5RXeCB7CQrAn2ZbE2fiW5xNpeeHbvUtXDGi3WBGAsLmOnRlh6A
Sq3/hbl22fuuH0G8CSqcZLFPwefxCQgod7zRli1t1pCYJgSd0GjtZTIkZaiPxUQmzQvl0koxGSvI
n8vR/AQM1qnhvB43KifYZDRayppGwBfP6nBrjLGM4QnUmwy7cpRD5QUHPK8wM4NpLjfyqELlAR4U
yQOY4TzCazjZilDWH8BqsdmqTaUgwQudCnzTy9BxXvrNsdrJvuAjkxk4BsfXbe7v25JZLa4LIUW0
RzSPAINeTLxo/FkItaVWFGap4sS1m3q0EsaYd1NuMrTpY3m0PJweABcLBAb+e2wrfMYLBW1lEjJr
ov4h29SSsgNJrIzJX1B1CIpL+qo9S3Xm6hWaALP5c9oMhm2WHQEQTHceOsE3+upc1jWn5rm14vWX
MO91oWjN1CCC7NWtDjYU1Kbb3xVaiCcgGGSBXQpPufHl9m2lYRF7WdcimbApHHt5ERJV9pZouFvi
5UpkQCE0Ji+apkHQLTlMkNS1k1F2MTa5+JHtv36N7PEXmoQs7Zo+yTbmVf7/GLCS+u5UmcCoWbRx
riQsTAfIs43Q9DHXqud/sXnG6xsInRsyG96OJBkSksWKN1TXULkY07FdHm6L2LzkyILSd9arDEYn
4CRDQJWGiqd9qp+NQwRYvPITOJaNR93XvOJeuOM1iGyqxEoioxJoXY7iNodEtSqdIsHoSonABQ3G
nJVtOeH1yhiVGBI5ppOiikc5lBQ7BauR9oUaTaRGfLTncfv2eQtjVEIJqz4EEBmGzc/IaXvyzuy9
FNCWnUsBDaMDsMFGa+DFyls2c71Mxh22YVc1k5Ip3tTdC8lXGKKdtFz0VLdTtDPc3tPNW7Y6Ompg
Vo8gvD0KIZ6wwix+UOLuGpUwzPU3oALubwu6vZWY43svCGPuY4HoW/FyvX+M9Mkhav/VGNWOs6CP
3Hb0Gv+zIoUt+QGAwBiGAVcsfZYOlPcUOIbf1QcUsXa56uS/VFc+EDCvdhj2suZj6Blu9RljqKBK
4Sx587mx/hTGHyWghZPyJlLw4hE99S4FwuLktFYPuJ4UOiT44Xn0qO7yCyIfc4bvd4FepdW51rI6
YIYBuxAiW6smgxPLPMqljWTxexmMoTHnLEvNDjKkqTqoZf6SD+1Rmzun10fTqSbVNYHOkaADyIHP
QItGXAIrBiHWiJFlJQ/PS9vezR0gdjCbfa/V8cWsNT9Vx1/ZYj4UgNr631SQNVO9MRpyS29zdF4w
zJ50Vi3wuit4G8/YqEirq1lUG8MzY7zwxGdS8R7wVGs+OEZTAqoG0DAwz8GErKRTpKkUSsydveK/
yS8U49W4ysCNIUceAS61NbeEMSocA8YFbBmV4hkyElkBscYo9qTEbZG6q5TQiRoeZhdPIqO5STWC
2HmCRDM4pKg3yMFJ7u5HaQRzWOvGGderfCySQo1X+8mocV2XWpFPMLcq7uf8LT0o+9EzD9V96PDS
u9Sa3tpNRgNJI0RyU2Ntit/s80OHuBuW98AbYN7ogHm/JFYJhbENTDFR6NCD23yhpYrYjy6Bpdo5
0O382/dqK5P2bgcZNyk3QVJm46s4CWg8NnEzzNOBEC1ADw7c8+iodlmA9c3nD7F+hKCm9p5OZKJ0
oEsi2xoTT1nfzCX1lh7GEXbSr9BVc4B2SW7xqHxKwd5EuzXz0+Si3e8gvdSP4bV0S2cU7HEXcaLW
zdu/+hhGlzQVDV5DjAMuptoeut89jz55W4PeVstokKFkIPJQYHMzQPWJO+Bp+qL7b584q4UwGtTm
YweMKCwEM1wnCkI2gMU+3EeXxW3+pkFiM+ZZyWNUCGkxZerHBuEBLmG3z7/GQJBojvrZuJZ7ycHA
3U+AQNzxEG03n+Rr7WFiLbEXdCNc6DodAjYlzJmAQuQldqc9HuROdVwOoguYtcf5NEbWv2q6ea+9
9LxXfnoRekS0Bs5TvnZgFvit78L7yBl0KHDvlXvZBeqjcRT2+cvtO/uRrYu+DiTNpKROwFxhW0Oy
0Ri7vEoBAQQUEdERjyJG5KzZbYE8qz8oTrqvvo0n5efo6YfBzz61u/B7+f32R2w+VdCugZIjOlRQ
dGRO3TSFJE1LnHrjVGDBLDxgQBtfKCSB4KsI67/re26D29YVXctkTpwUwJED3jSu6AnsbpS5IvLC
2jJtzRJt9dkA3p3Ns/ubkeBaKHPMaLg2QnXGMXeZHdyT5/Eyn9UTxV9I9wreZaNnoL2qfuyWv0AQ
2gq9V8LZFvZ2CoHWMULHIzn6NuizYiEBuCv1yuMc59YlXgtiIhNBGQtViLBKA+hI5Llw6tJWMdxz
Nxza2JoyK/1Bxz8zu8egPq/ZaaPXDxr9pkxsV7swqKOsoKCDtk+lQf6w9QOH/GyOdMgV5OGGg+6E
FvOgMcCS8pfpXPmqU5yCC++wN18g6w9hIphCWKQ5EOGRGifw50v1k94pIQSGrN0DVxXeiHjklLjF
2XgZr6bfYbxeA9rFi7nndcRsuYv1pzD+aCahpA4En0JJZuXjH3eR8HvqtrLzazmMW+oUJUvjqMDJ
G6FtqnVhD2b2oqbkcRYkd+gnm6QLWiWq2R/AWsrRO+qM2LDKRGEAIDGmjPIAI11AGq7WUyj4eNAO
5f1wQnUHkDStl1yEs+lLFhpWaouX2tzMma/FMj6y0UtiGDLEJiBd2CPoAVak2mIkhcY8BmKt+E50
KxsNCiE3r7ptxd6WzFjO2ljaRI1hxSL1t1Kex/mZs6fbJ/omgDGTuRHFaqbjNhl5P7pGNADSKi13
cz8TRwST1yhXZymPWyudQeTYNNrT7Q/YdlCrQ2VMZtgXfZxor0El7V3Ekd7Hrn6UNIBLBTs6BNrY
0GRK3Hp3aOz8SieSOC/Gzch2dcRs642R1VKM7gTFE+D9L7I3RBZOeNhhdt6TPuOG44wxauEXfpfw
ZG+b7X9O4AMThNZroNKGh/6T7UKhAOjFPyjWHEyGj6cXYLFu7/m2tXiTyDz2QJvSGooAhab589YH
QgWeJ/wy7GbQtd5VxkCGYryYEg0uB284UfB9gHzfGYklvuhH8YXi3lQoJWpH8Yz9nU+8ZXLMBcsA
McdjPLYGDjWXM0cBjZs23UmVE7XX29u5+Qxbr5OxS2GQlolmwPqOQBP3aRSNHm5HMa1ywJSKsuO9
+zYzMmuBjEUKW/SMIiujeMs1vsyHcXayve6JGO9wwG+QPebIFJDP07fimVIeNw+NjbfQjrNqjmlS
GdOUxLM6dAkuroLedd2rz5gnJnf5iZKyNEh1Zf7MrSDyZDLWSkpIZfYtNIq+4csHGWiFldu5NKhq
7BmDgdx5e3oXGJ8Db4NpDAOZGESuzCqrKJZieYR9pGzqGBU/BCjjRd+iXeqZDg8C+yP2pKS+k8as
r5cVE9EjbIF21n8Ud0CBP+afAEEUeGnkzIDGj1zjUiiW9sA5TPqPby2TscJFo0wCWA4VDw0I12g/
gvRM3iUeSSwA5tgUYaDz0SFz5JdjtpR5vWY2bAURuQrSrIHGLki9xw4F2Kh2ww6zZq4IOO5utujK
y+t4rI/SoT+AK4PT+7RhEN99AhPQBiTXQZCD+4S2X1vMgitaa55Q+ftpBHlozWZ9N1Tivd6FmsPZ
9w2FfieZNcWzoXaRBPUqTEu5H38vTgFsJLTTN+AOH1wkcztuewxvtYxZbgu97COaCBOlxVN7pEuC
l0B4CEH+ToKngDTWVHz7H9dJ92H1/tXQhAikK9jiaN+DAj51B2Cq2toVxtkrbHVfnHkh8ZZVfre1
jFVWliLGDCm2VjkXSG0UHvpJ9tqV6hL/gb/ha94JYyyyOCZZsSQQNqBJWieRnYRAlMe8ZNVzvM1W
wPROFGORMPzfJ6OArdRqjGA0wVchib7gHZKCf1VugL+dL1YSxD+Ryf0yTqavyWhyKsfgIQKEY9CH
TlrXHkBuD2a13GVF688NGHGUKHjSY8DyVeO5ajP/9vlvxDjvvpmxa6gzJ1NZIwEgD7XTahMMtqju
QhLxEJ22Yg5NksCiLYM/EkkP5tSlouuMGCBuiG3i3ZDaldcqR3FHp4wqpAed8LGzQ9DskFP8Q/oe
pS6vlXjrRq8/gNGEfk4bSVBxPKr2qxYbdH/tbu8lPV/WVK8FMOcfhdIwztQHToYfGKdEvoJKHnS7
I7cCwVsKc2oBmtXqjp7aeDCvRWBRTOkcja4zaEdtAswZ807wbi9uyzatF8f4IXGejbnVcI8Ar3Hu
0oc5Kr24PIfjfpZ+h5hNSCoegg9nP1nGAcGsxDic4PpEQfeDGpXfMUfRV0++IA3hjOX0eHuJG6OX
aM55U1GZ8TYkE8Kkl19tIQ2/Iy997UGVjtyE/VbwspbEeBdMTteCsnTUq0tI/hVOkFgZmN4wpu8J
d9wgYssISgDHlE2TtlixXQ9CqaaxYLyKw3xR4IvoeULYcjcghOidBc1eeCaHHo/cblNNV2IZ35JX
YAY0ciQlcgOtMNOl13lvtC3ztV4YY1SGaa4No8WJCe2hHls77XZ1yH2E8tbBWI66NlJhFnHdtPtu
rwCD7vQnmxU95D8zF42kJneebtNJrlfGGJNGEPFACxELDF7xREkwkNM4mACJAJswl9eWK40xKIC0
zoSmgLTxABhPLzxM95MNkCzgM5gOL3TfakUGP82bOjK2JOgw7aYTGEqA+0X2cKKAq6gTXXLXGK3c
BisFMCKkY+mJNZ4skRt6vBjk9oWQ2GYIpU8MWe5GVM6RIVOK+EtujmCcEchDEQtclky6ex8cwz/r
ldiOiCkdMPAjQX8o7dpTeYnB0oPkbOhinAYtgCfiGbj1+XVAUoH31t6MSt42WyKMqQkxla1mmEP1
olNZA0SL5mIf5RcwJCEp2u2QHRbBRBBYmVv4am0rJwVviX73r/zHag+Y2HaSM+QdgaKPMw8O4q7Z
0dQGHgwcH/xfdAsdpRh0AWYrW5yXAIpmLCJOtvN6d3bpLssAnvqufl9ejLuyA4QkXS04zIHGiZnf
VD3P/6bNEwr+9hHMnmP0MJsHcaZ5eKBw2qJVPILAxM6QOkp2y5lPGrRtod4EsrubSUuiNFh1Lrf3
2Tyj71JVWuff+EeEb6JomAQVe+beSvXcdqIsovZpDM+CZS5TZeny8n1QEL8WmCzAk2zpjrGEgTWO
6G1D/49oNhYYwBkspgbeooBp/tzsyYTm6NBPnoEjBbIedNj8xUzzVpspjvFNKBMPlJGgKNFEDE+/
zmh3y4HzFB4MBKyiOyMdyW2A3CrHvRPI6A0et0UbywvNaaS1Tbvcu+/Fd7WxdeqmXWnXDx63z30z
zFqtktEdoC70GN9uaZKM2BSkC2ihe3kXVq8YAAsSrORUHAowyv+8fajbSvu2vfTvq6dnJvRKuWhY
baTnvqKZttw/3Zaw7dcUmaBVGESjmGd6L6ITyChlANL0hEc0LKIVIbVrJ3qQLIpIyjO1mzq6EsY4
0QaoZPVCo/JJiUBQ+JiM3yTp4X9cEXMHu6moE3HAaQVnWiyvQIHsDGDiApXuc+Xz2HFuL0lm/WTR
tlk3BFiSYT52veDNgYAonDdov5ldw3zvf45JZh0kLjbAXAvcbgrPbGRWcR2uIfA2qt8UKDB14JkU
i8//tb060xRNgzIbsJ0rSz7XddcQHFiFaZ0RhehKslOMJnHObNP/K29yGEWPu7kkYYIzGz6Hv9Nn
FaMzd4W3HJuj6PcV4rp6Lz+Pg1WiMssrhm7blJVwugmrWybEYKMYBOoQ0bP7p7sC03XwRBSaVzn2
R96w6bbZXElkwmWljsliUKWZD+Qwu7m77PQH+Vzuk9fIQt1ztpcaqA/h1Uoec8nrUAaIrYEVNg41
05mTn2N/AF8fzQXTUvNtefSGfRCHzj9QigBj8EN/6zgmSSIL0BoKainvUvQO/E2RZtt2reQwzsBQ
qi4KJMihdrkHEzf6f0AMOtmT2xBM0PIepZsx8Uoe4weEoGgA742gRVfzc0CCQ4QXNqhuI3DocKlm
qeu8tYnMlRBjecq0HrafcnWqL7QfV4dbLTH+yIv1t3o/NIwN/HNgzA1oqqqewhJhC61N0LkqCuXT
2vp3eg/KPZCHLPJdx08+kwldxq1lMlcBpONNGyRQTVA72H2NbvWIcEKjTfe9Wh2j/XrTk6RF25vX
Rb1jiL3dKWdJRHlg0Bx54tw13noYFwdum14yFQlXOzuoU2sZ0sxZzra9Wq2HcXBSOplBJ0EzGuez
cqA++y5GGoY+Rhvb5GrH9oPhTd5rUmhlHxtwHo9m8Op7JkextQPeRxQ2Z0c+vSbV9gPKHao9TIgy
x2N65V277azT6gOYKHMMInThp1hw1Su/QxKfaknAxGkIzq9FfWhBZ5Wm2VEEC0s3ZL9v27IN3CdV
Q2hkUuIO+EHCKGiRYbqqa3Ggik+eCWiksHK0i/Y/pR23XWPLThuaQXEIgDGB5z8uy2qnjTQL5GAA
ZmnrUu620V92HYpJFAxWO6Yed3iEJ4+xMXXXEkPrdNqqWb0yiZYgxnot3VDCNn6T2dblWK+PsTOL
OeVDE0Jem2V2WrV2JvOGcLdErEzZq89YbaGCSGKI/vge7XeI6rInuMDpaJw4t5sH5A8w4mdV3NcX
Tyx7cn1kDFIDFQ1Hx/B73ZG93kfy129Fh/xQD0H8F8Pim/XH9WKZ85NngNuQHFKl+wqs2ClgnjSg
vtrlJwVjsdQg0Fe8vA+97H6ZrOK+8qUjr6F42z4gkyAD20qFaWOupzors2HGsK/yVTlILtiAL9H3
4C69n8+xq+1Bo+qqz803mpgLveVOKjgZjU23vJLPhAFVLfSA/5HhlrUEiJ7XRu+t0IitUUx5pnfT
Ka9EMccs1bqZ9D0UeLQNXzwhCgeDA4zB3V8Yg023hYS0LmoS2mBZnGZFnRMtMxX6oKcoCC3mq+v7
1l+OGuBlAmu8kmPY/0XMvwW/oNHU438Es/ZeUiMip5SgTfmKgieyM8iDAW3eTkvExGiRcCg2ifLA
sbP0lD4EAiupjBYlqRmoYoFTnD4DIwkRMW3mppi/mct/12yHjitpjM7AqCeqmUManVBprfzrBIrM
8pTskM6948VX2wr6tqGM1hgkrZMZPsZr5WI3JrkjjdFp0EHznnGa+1+hSm/tImMRWj0AI9kEb5WE
KMsDOsRHKew+z1JXw/S4XAtAMlcuRSNZ9TKfRSVGF+xg7GLpu2Y+F2VopT1sxKw+5T3GWYXusZ7J
qY4xx2iA/U36Ifa5JcY9qrS6I0zacyhp1jCUdjnKB60zXLkY7a4ewa8dtcdAb/1GGndK11uj2dpS
gqbxSXJHwLmrA7owa3i1QnVKE7ThinSauoe2Xp5mgAUn0wDiRdOps8RD1f8XKKh2cgV62yTeJ8IP
yeh2YQf+8y734mW0QF4oBU+peU6nmHPnNx8zK01hfJbUSmadE7qjexU2HdziPuztv0DQQmVtJYYJ
M/pyBnSZgEs31vouFSe0k3DJBnhXjAmE42QBQsUCNhaaRKDXGh2/Ldq6aaNXcebls7dcIkg4ADsL
mgEKlfM+mFkAt14kxYjgQksd9Og4aaRyzmbz4WIAcFYCCRn8j8ysaCiXakwi2GNKh/zagHKmBF0F
qneANXJkf3iuPeGL6oTXf1WjWctmIn0jUfJUM+B8haXSLELi2UqJ9pRK5KtCxoMyh/tSBF1s14St
RSYBSPCgTqj6fGcATbPMwNgdCsIlARlcFMs/hkh2slbZzYG8a0joc8zrljdZfy1zGnprqoYcQI3/
PPEiu/Rjvz/T93K8Nxt0oc075aKcef1Jm5mrlWCFmaoVUdnpUXKlSlc/o2iMnGnmBU7oT/aMGdfY
i3aNz814bCrfm2KwMQmQiKu2jaDqaAwC1wxoDpAQL32KFgKo0aOcOtUv3juFs8UK41NCw5BIDuBN
j8i5XdQ7U/02DQ+YHrFGg2PnubvKuJRe0adSnWEuBu/PnHkhuXqCHAE8NGAXbaDwKVbYWfmV90jh
7SzjYQawvM+YXcZ5Aja9IV8DfpS1ZafWTy7G5JpdKupZBedcnNLLn5y0fiaeCsCRvwgFPhh4mSDU
eeN2Zu5xCzb6sW3nxK/TwCsUcgT/3Fmb1YPellclFB6CrEAK0pj2elfuJ7311BhvsXk6x1Nrh1q3
T8r+JZgCtxoUlC/V6JFzdz/sB/OFzN3tJyOpOilKQS9vGHZzl8DEIc11UD7H8l8M43w44ffi2I5y
heRRFqlg1QZGjJ1qKB/NPPX9cFUYEUywl4paJFVZmPh6Z482sLVhF6ZddaQdse1exYsNfR4OoHg5
TwWqOe/CI0Yuc0UbpZ37bBgTP8nCc9bJn+JSd3oy8qwtvX635DDXs0rmImw18Nl3XrUf0J0A/sa9
doouCpbV/BKebmsIbzuZOxmU/SioBCpcAKxAqvakOAAd1TLMwUmV0r4tjHNfVOZ2ongvRokI9aAD
OykmhEUMICYH3twj76iYgCgpC0Ve9DLxlXz00m65pEvidR0PVpQnhm7tKl/QAR1gquhJqWVpVeq5
Tz8N6Y/bO/YxY8eoHWNimgUz6tmSIBH+ynyGAZH2nsKHl/uesmBEbt9ZPJ346CIYoYzVUIvZIJEi
J/54+Dq6/ddllwNAU/g6HQZXAjJIYv+seLggnN18ZWlf7eacxDlKGzi0CuxRSfZg5o1FTN78/ccX
6vulfWhhSEWlnjUx8WluXKZZfwOOvbgABF7zUgzPAQoWoBm3T/HDK44RytqOUjPaosN+AqDfG+bK
Csfv4KjZtUbi3Zb0caaHEcWYD7I0ujF3WF+LBg3FBdXyr/Qcfuo90V6+KZjLGy2YrcPykyOX/t8b
Zktj7AgYQ8SsgHeDno7ufMnQGkLLwZ1r+oY375YvHHn0/92SR9VppS7yaChGU0lQ0cjuIqe+VF8K
IC2mQOpTACDdWsM3VPQ5PoAnlDEsZaQJMlGpjoqAsWxP88x9lnActsYYlSCOOlWMYVT6g+armG4R
bALEBorII/B7IjjWX2OsiygbU4/3UeJTUiEts8rYlgFugJP73Hvz7M3Oa+rtsRstHn4M774zNkYe
8hT8m/CnnQga9NHLu+RcoPX0tp5wpOjME6IA+QTJciH2pyLfaVlp9x05pONk3RbDueA6E5R0WtnN
apLi1DTFqrM7TIRbAXoX1T7nuNDtBcmajsF21PJf68MrvZfaJa702Uj8RfuUKKmlhBh4TnnZym1F
f5NC/76S0oINRE166EUhZV8kfT7pSM7c3jLeQujfVyImuRS0IewSH2itrlR+S6QZI9yEc2M/1mBe
7eHbSpgrG9UNBWbPgI98j/F/Kz7ID7Q6b3jRgWfl/4vbfJPF3N06nsOoC2ADk/0iw10rtvGLYoXQ
idnim2nYGYAm/+IW01v60Ra+yWVusa6WfSO19Co5wjWLLeHYOWYE6GvU2lzz2/i5+dYsbvJXdRne
MTLXeJybMROKIPFLIbFJhjm8BJEKygm3tYWjkK8DECttyYE3aQDxKfEnDFcCgY3EFvJ6HLKIbWv4
zz6+VitWQkI5ltRCpj5FaPZdl54SU/YLjHin+bifxsG/vSa6NTeO7bVEsxYnaLneFhHCVAykvqGd
8NSSt3VMRJBj7GlsemiHqS2ONuhO2fMqZ9vO/23jGHOREWkZG/D6+SpGxfNL7w9H9ZyDb0ZyYsd0
eOnBj6g47y+1xNiODCBoWRZB3uDlFz22Ki/ypALjn5qF2YVfgFb1KzeCL0NVe9yRCyZBwVndOYWr
dJb0nZe9+S9B+tv6WSPTaYsZYpzbpyBodJobBpniVmk/aP+DsK+ckjO797EKwWwBY2ukoek0KUec
R98F3T5Cl3dzzP4QAD7yIBA/JktfpSHVgRIsSLJYfOtQDEMtH3D9SheRwim+YPLVXkS7ra0IsJVo
2rRf8wnJeQDyBO/p/bHpiRHPxM+lKXR6YCJ+Hkyr2aeu8IDJpvvW06zFpcPi4t3tmylvX8239TJ3
JgtqRRsWHKg8kkMXqpeE9jAY6GgO54s5NdcCk9uGOlymXDmIy+KTJfBUs8XYWX2ZYwmVyujzMobi
bmxlP06BoRD/H2nfseQ4siX7RTCDFtuAok4tN7DKqi5orfH145H95pIVRDPum97khmZ5EOro474o
lCHXyytrtsNCBWIG4K11OUSyQk4OY6Pv9FQaXUMr/LGq3GQpNtXc+oqA0uwoHMMY+lVrfLU2XpZs
8oM2KzhK9h8M2HnZzDtOm6Xr05nGfXAH0UXvTW9wP+/RcRyjRzYgMikm0ouEGz2s66izYOZBS0Vb
oBzdJr6wT19FZMLQJ4t52K8FqV7JzhYicjsm1g3XWSTzZvMU6tccKojMRdvof0fN71riNtzQm3mt
489SmGdqJqDSWRYVyrfVXjVtupMbhJ1SGtl6vAAi3kiALzgdIi1wezXfTrlynBXh/fZ1/gf9dP4K
xkEorTGkJIU074KQIiK0/RPo3jMatDQbIBOOeuQ1t3LvEuMYdIFeNOY8Bp76oO8KZ9mn+3AX/KIt
KYod7Du/ORofvC5hnqZgMaDrKAmsqROBB1fK2z4ziCXmrpULQGwN07dxMGzkGY51En+OBqBzamWu
nKpWCvv/Qt/zp9Zi0aGLwUBSv8RrKpOGLDjtXOckQzl32GL0YpHMnV6HMAK6kp7aRCCBjEmTOeMM
33JeJzvhFjZNJraTlfjykJFYiEkS/duHYjGqJ7YiWa1KmPTMIpMHm658URpvjPYqv2HGfZ7N5q2J
0ThhUaK6bWJN/VIBPuKXqXNTMaunI4uaqiLbDavJvIARde8CFDsIrnfFc3MPUPBGshPgsNnBTxD3
uppAlif5jbeyddfgLJdNwo9FU+KSYysLQJ69Ii/yJJzQsesuaPUDCzr3za0aywt5TPArhUtWRzl0
3OC1v+tXDGC16HWz3OSV0uOZJP/4BrS+p0hFvMWuBt4XspkXEIZpugAsGpm1EgBzJdidygTtfYur
5r3D0aK8dTJOwRjqUTVqU+A176ZGIswEA6SZllOkh1TfSA/Cj3CLfiWcrB6SoXPwHjlfsOpnX6yW
fSRxG8eiVSD/VHVIMPTxmwGQOxIO7U5srJpMFtDRzRSVu1nu7aiTJiIL5mcRW7/iWcns25+zuveK
CAJsjXIwsqnUJFNRM6iQmjbSzLGqlIgL6GHviurltpzVd3QhhzljbYJzVZoIqzsZBBztQAbhJMS8
GIb+lytLfbG3jEKQk1zKBb2JkTgdETpnTtHCg59s2n5u5lz0bd5lYtwPKTPaVu/nxA8iXKMI8An9
ton80kKvnZU5nZmjpZmXplrdyYs1Mt5IGy8SmmcgNJ7Ev1JtcQwl8vVK5Zil9ST0hRzG3yjSIs21
bAb0BJLsgIaY9ka5q6EI76ET8EJQjE1cJSFW7KsG4c0QfI+WXB8lSI9EHZRrV3Qf3dz0VRLB3Wnd
7D7ZlvtsuxzmU4G/vZ/78tN8Xz7Qh6uCNBk1/e/ESOSjJg1OVm2naKQ5ATPBiXnt5OtxFKbe/vfL
mI0Zu9LoWxPZEsporr4oX7qKviQSdPbsKW77JDjRS+VYHxRCcDvueapaW32yF/IZkySUZomoBCcR
jKBUkJfiw8pEPxnNQzCUf3Vh8mBVkZsLudOY4OguJNB0qD9DYwI/sO7lTTYjhqGDUbmH9h1o3Dzb
F7L5OUTFVu1QzSs0wMY3LtorPtJA3Yxlf6wmZSAZEJ3zKnnp2+g4UzKkNHGnEZFbBJruvNwi2Xno
TLMhAXjMosbcGup8RK7HRpvQrjRT22zohG+wD5re6QRUDctiZ9bCpreKdyOTdp2muXNR2vUgwtlq
J44LtO5YnneOTUAJTZpXQzTR0AicxR+Zk0Xfoa9Oxph0IN5GK9n/Qe1dSGTMqtEFwyT0MOPi/NIL
qa1oEmnGf7suRrlK02T2Q9TGyB3SAcXCUUsvCb5fhuLOG+2Xyuu5pUrmxuv8nqm+SHvVfSP22Qy3
aBhl0qNSE8JNz/PHJcw8Kys4Vpu+qFvSGJOZdfIoRDrNjWp/jdbbmJN0QXsGqarQEwT/9pFxbwlj
RCK5E3pBk7GbXoVrAZwLCkqW0+5XJGBdXG2ORN7yGDNSYS4zaWJEAKG4DdOfY3EaM7eXa9JXd0vI
Y1Bdr55e3EnGgCSNuRRaA6+5aYeDPAv+Egb+IulfKNpGdpOFXlsj3hqKN2HofSto0mOlGLYW9wCk
lz7kVn29veMchSYzClXukradaDkkB3l416a2Ftw3DfCAippzkf7hbA1VgjcPqkeWUS+ttM4QugHN
PsiBIZOKJB9wPga73JboCMt2xvb20ujNvL65Z3nM0U7jNImjiNadMG7BlSksR3PS3m7L4C6KOVDF
kFKtXb7V2ugO98VdD2SWjnSusese5T0GHm4L5C2KOa8gFie5g9fu5wBBWuSXDu//toTv5O/Vvp3d
RY1x05tEXESzh41VMdmAyRu7fdR34CZH/cfYxDvdsY7dawXsVECzxFs4AE7k1m8FF29ydakX30F/
v9BzqBuYAe4mZeYsejcZtPcKGp2z2nVX60IKo3HAaqKIYy7Q1Pvg9KRz2h9oGQJnHQzGJ02ege3v
r9jjdkmuupIXcpnbGVr9AogdaHHzOP82dwtwRijkRn2It3OMLkIAE2641JKr8c+FUOa2dssc9EuJ
J0EZvkZf2gMD+d74xrbGmOE+bTkRznri7EIgc13lykwSrexSPzvkhRu1ePXfvHFeg3aRxskeMzAi
cyFNeMtkvLRQKyQLICrwNXbVVjtQOCFa2oh/0XFt4Evz7hDnLNnWGznWRLDKhzT0EW0JNMDlX+kL
5o+Q8Q3t4hNIdY7169+9Up15peB91IQghHcTpo2/IKMuBspjb/bbugzcJp+cImt2hd496XFHMjF0
UfF4s/R0O+qzjfEWe6oErwpA59vlEQFN2UjmfvLEUXtDFIexjFH/ktUJNOILT2eu2pzzpWBbXZpW
nyVzXOCYPSjbBkx3CrKbgaO54n28pQN3hRtzB+54Z8S8c+CFCLVUNvDcy+g5nCxPztT9ooacMJgn
hnnWaaCLamUJkT8EL5WK9tS9HH/cPvr17VNl0wRfoHhFSiiJatEmgOIAIV/tYpj9t5yVx1JYXspc
4hR0/0E7nmXJjA4W1bBLJ9gCccA5Nb/mI4b0n1LT1e8bdzxkIUn2bQWQk5nonJ1cN63KWTZzwwux
UMqg+o716Nwrhq8UjEwsdrsFzpqbvAQ/bu/runN2IZAxOEknSXGH0S9/SJqvssmfrSQYgUAUbDFo
vskUYTtVikUUEe36bfiuhVNAw6s7uQ8B/GwoiKmgum9/1Pp9Om8Cc21zU+0y0UBxTFWmO0ATC35d
B70taGnBOWueJObm5l1dVoIMSVHVvQeJ4vdtf0rngLOg9ezqxS4zNmgoJ+BaKBXgo8noKjIQn6bN
z8lufszPfIDNdR/ivH2M/ZGUuJNjWuhueth3BbDrJe/W8EQwxiaZprSJgilF9nZ2Fad8yJ7CHZCc
UUoe/FawQ3gVt+/ENWoWLYwoBqC4NdlCPZkRWZiZYhYJVmV+zjMsee6G7kCKhnSbKCLDJvSNY/oM
wicybgKEavZ8kIEmxcOs/IcX+p/vYItFSVCji2BANDP9VN5F9EpabnyQdiAmocOv/G47GrFfe6Zn
eUxEn/exPMlWHwASZSStaM+1lp9ArLkViv45SzFll+TJD0XMABA+Th1RQlSWb+/9+mmfP4FRiGiH
U0cLeFZ+Ocl2Gamk4HVF/8MDOYtg9F6qhbVsDhpCsqSzTWF02uYrzwunWHRnKyAAnwdUAoZ3E/6q
vLm9vHUlcJbNqMBOy+U0HnGz6uZVWx7FaS8vP2+L4O0go9HG0lK7pEFrwFIXp1AoQAox8lioV2UA
Ow6zTehiuuKJN1MLTcLCQptpF0/xpGeAariDHQ/IVzYUXs3ReDiMVJNc3c0LkczOGUmlRPMiIDBr
TkbZkUXdyv1jiWJ/rVi2Ct6729u47lpfCGT2sRzLVIAPSHPEFBcrQZ8cHn/gFJtlp3vJLg64ioe3
rYyJKDRVilodwWdb/KzQNy/Oj5xFXfFKUM1maBqQAFUZ04uMcYjKQlzqBOG06k8HDTjtjWvtgO/F
RR7S6H+6Oq8LSYxlsPQRHLIBCl+Jnh7qSXmuDGWjIqjW9fZQ9tJGjWffKroD4sNjFxpkQvQCtpRX
XWr2gRn4oTQWpB36UyQAuXDpNdQblsxuhf5+Agm2MRnHruiPsRB+BEbn9037FQMjw6nl5r4Mx8cO
WVvdCB0jBROO2dt9IbpNonmhNR5ysX3RBXUfBamnFyOA+QyxJdbUPgsRjnka9iD/3sShbotGuW3r
+VHq5GNW95sgGh6KZHpSMTCcTOOulzAjleqLzTmoVUVxsX2MCWrDyJSsuEt8Sek3aZg4cNfsPkCn
pql4yRD7odw8awawY+s5JXFk+WmpnQY13ZiAbSfoXObiGnI+iZ12VHVjtmYDBSgMx7SEztiWvvmr
jNAB3jqWn3vLBNI+njFe9xrPO8GOOwoaRm3VGlVNWpIowNRt/sp9YGcCzIMykxnP/V7ZcnZ/1RBe
yGSsUGQAzqPKYXiLQ7OtvGFTuSnKw2hM4a+P/q8bD0VlzBEYMCqkuGGOaKPcgOYxCsMSAxBJceM7
XoZiNba5WBijRaccudhKRlakHB4z+U0AigjIIg6ZmvDUJ29ZjPos9EkfcwV57dZNTwtq0XBDa8e8
G50Ol2fDS0auW/WLlTG6E923A8acaPH7f3HAXrqN5lIcMMzgFv/yfaqMIpUTSUjmBMET5T3UUrtH
RI95sdFbajt9Fh3wS6mk/+IVyFYtxMUqr7RqBIIRtGj5aYxGtzAkJXfCg2qWW/eR0TxFk3dLVCNO
SQCbQ8uRil8+89lS1u3reSlsFwjGgJQEEJA4sJ8quhXuBUJncnDxHywDzSB0dIzXacy5/Synj2pE
rWpFeNa6nm5mOXfnOYgIoAuOWTa5t3XIdzP2jX3UGB0yC4UyRoPyd+JzcQAIZJJyZ3mpC/vuaTua
K2vc6DG0RTAfwKPh87Ksr9e0AL8gAeNJZN6gUGASI5y+PyF4UO7QMvljQh40cUzArBQtuAUpJwxv
l9cT3MZZLPMUwUWaBJMFJaP6Ju2s+wLaP6EdmzEwTS2XIubV+AConpOK9GQH8BzLkbkdVKse48Vn
ME9UKYxInhNoIKnP3BYQBqHckwLV0FCYnDJ/ENDkePvM/+FOn1fOPM9i0CNs+Lcul7zFIpTfInB0
B6EjbdRon/jdTesa4SySea5xZLSaQPvEKmtTyD8M5BlvL4ojgIXMyXRFCLIFzQpSVtm59HvWeFTW
6xrnP0v4HpG5KESESVxXS4+sueovB5BCbCmxzX/By8t5Dt8m5ELO1KWNVY64l+C7PMSvxWF8pX28
gmvYzYxuJQxmU0AeLhTZuuN0Xh9j4cGYp+mzBdOkPS3AV8/u4DABqOsLQQweAQhd3yQgn3Ma8HlC
6bFeLBZ8DdEwlfD0s+mtLn5OuW/WA+dq8GQw+kUMy6VbBGxoPcAt01USq1hgyuvjknkHxyqUPA/N
dEbUnP+27pJt8kxxPjEYizTEKXzQ9hHInzDinJwoyZW8j+9qKBWKYx4+8Qww71MYpVJYSV0UI8pZ
plWRTm9soX1pFoEIGW8SmLe5jC7pQQGkpSNexdQqjhJObpI/VtXCOUKeyvruCLq4J21XSspAMxLp
a7RFk4yrvIHC2cW4cQlwM8Bi+rxhjXX7YKJKLwNK3FBZKEBQRidSkCHMpRlKMFs9UYbBZ0D2uNnd
/GJu5zv9Dr3fxi4HTp8NsJFtb89vvM7MVb128RXMAynbuQ5CQOz4xgSgdrhUY1M6t1Xnenr/Qgbz
QBbMRliaitvSuv2rotjKz3CjIF4ye/fnYi+uvo9/hfZQE+5EymoEcyGZeTILsJ3KsR9S9PZ+o3r7
gvuTqtWEO1V4jdRHcwoXopgn0feZFpvfgBDo0LFKor6Kv5t7SgGKPh2KuQhvmCQPdNII/bWbKkTK
lgt0TL2pK2/r4iOY11JbFCZPoq8F/rjl9S+C235QTyP3kppIH7cPlnd3GKM7NFFfmyJucITB4356
F/UtRwDdtBvrYenXZGmqrajMUU5L4CpOyqNiDqIXLN0zsHjeZD1y59DY1oHpxXEDPHNgitVS9RHK
xT4eACttLcO2Tq37sFEbUgnqRsJch5qVTlY2/hAZdjrHdqhadp4DCDct3Cyc70J12sQtgPz1xJrd
yZBNAk5hlJGT+BhUzVFtlk1rLE4eR7kzxaJO2mb8mORQcgVjCokmxLtSbsGzOzqB3Dlg2vLGqlY5
btaqZjyftcmkqZPQSMzexO6bM7R+ZwnABVnAyxkLj7dPYb0QcCGJ3roL5YiOwVSdgu8SWeAPPxcP
qCCu/DKhzI6M5wlwvgWoLGjnlHzo76qj+YWCAGe13w7WravAuA9Nqw7A6EdCd7QN0p4A0LBRfGvH
j6HX7xx6pU1JR/8Qm2mJk6AZAOCKMQp9OMKB6InalptCL5w2kjxtSDe3t3d9BMc8C2S2N8/kaBmC
lqaRteW+h8nRMVkFCG+/2yXyDh1TOaA2NjCyDm/8h+qD6009i2Y2dWyaFmR7aJyItPADUCKDbc3N
Pu1rFAItWxIA7RZXr7fXu+o7XCyXsTj90DUGVoz9TUOQ+ZVEQMs7OqiIVvx1W9I1G/e3Tj4vjzE8
aVWA7DmA4ekAM0jUTwq529pAJws/1dAubYrYgzeKVH3yOZ2yxwJhaOrxsk3rBayLFTNWKArVdBID
OIjSU+822wKAtS1odJed7NEaM69gxttgxhIp+bh05oQ+kTx6LgBQPVn9nZXvYlH74uzvunk97y9j
bgxNihRpnP8GCsrAoUMLA0Dms046pgKNz79d0fgOPeTpVzKR7Phv18qYIKsWF6UrgeggJJ9d9xQ3
oyOKBzOKeD7M+ksBSquKSg+KBowgJdDCyAiQiQZ/kUpJnmkjl0XSfXZX1mT+CLdtSZof4AQFuTxv
letZFLDN/D/pbPQZmlFaCgNip+o9fwV2pq9IxPQphqrg6mC4JxMqT/IvCa1kC0Zt+y9es9O6sTl/
AGNshEoS0CNBndVE3Imd/iRYmi+mIU8XUoVzrZDOclhd2Buo1ozfpmZ2u/viF2WALr4pMAyQbnM9
pnUX5iyPUYBFr6PLJYLDpBkRUQWF1I1g334lPBGMvgN0QDwtAtrEMLtmx1ZhG/HTbQm8w2HUHKbs
C6PPFEiI38L8ZyN+1BiFuS1jvQBxcQUZJZbFgtGLE+xv+KPazrv8lHy0hObQAHJrgkAg9do3ntHn
LYzRZF2rabnZwxR35ktaZsRUYhKgLH17aTwpjBYLeuBh1DJWRuEAgykDam1+mMrUvS2Gdw8YDTIZ
QZ+VNa42AFoPrbI4YpVymmvWw9jzIbHjD5OC2lTUwuAFKSl/ULjUxBm+4pf2ZyH5lg9yFX80vNvr
Wg/vLLDVAedGAhE1c0plmUZzr8F/KdX3BekjIITXMK5QSFsQHsaHARzJQEbCdCHQHW7LXj26C9HM
0VVFNedKgpuv6D8XbbFz7a+miDlCVh3CCyHMwQXBDDwwOhxeDIVrzG8lwI2jyXQkNGLznjJvM9mI
RxjlxohHCOtAVqN4cHP39VGw62PqNy5l+rJUkvnChtspvOo1nFfJhhNylVgNMAb/nnkaT9OhBkWd
dRI/lONih/b0UiJHseXVNTkHaDL6fmiNeppqQA1mqUmU5WdWd6RF59nta7L+Li4Wp/wZwSBMDfS2
gf0sXaBeB77iRF7xZeSkAlksiCb+qnzeyMfqc78Qyaj9GbVnbQqbFOMVKZGC+27ije/Rj76ylRcS
6N5ehGWa0jdSSltcwDD0SukxOxK9UmI/mvWztjwXYD0Cw/yogsEKTbRURh6UV9YoFZSL6mMqzk53
NEWNCIE7UiGtOlsXklhbI8ViIYtQlY0VbAs5csy+uIsi/aSZ8VMMfI+5S9xZkU86ot7eEPdTvDjm
kGy6ViCz3DqJaDxl8vAijyXHQ1l/JudNYJSd0chNAww9fJqWHMeh21mZ5ZiB/NCHhX/71q57fRfb
wGg3I48tJaQWgw590doZNuKjKDCnOWzkrfEwOuOWIm6Iu57UEZnJwivwrj/P82oZ1QeeJ4wIppjp
RauTjXzPHoGFbSoFJ0u/7lycV8pWQec6l4KhxVVW/XAzh7ask9o3HUosobzqMWqEpUn47Tnrmv0/
y2MrocpgAkA1QBu1prREmC1nnDxQ8uFqJQ+6PnOG+HjSGF1X5XO4DPQ42xoJlEHdAdvgWQ6akxDm
HelH5Tfn/tB/eK0gzstjtF4ZF0sx5QgEKUtXa7fHTiTJV56SykL4KW/zA81KmkDoJ3NiayMxbVAD
VC7PjVvPcFwcL6MLBRCBYowZVZhki/ElT3vv3W5bIxmLJFu8HdzFjd8rn6uwVsPTC7GMwlKUwLTU
Hrcq2c6vyibyBkKZT5tHPk4FfQi3tprRWLqmo6JOi71DWZzyOJZIHhYbsRDBezpqP6Pe2uBnR5qD
59uHvG5mzmfM6CNR7iXB0qGUhfEt6xqiTrzK5z+4JGcRjBoKm64shgUx0mgHD9a7jCmtBZz1ze/c
ItEJqde7xMbytrp7e2m8PWWUD2bvA7NMETjN0oNk/RxFXxkaYgIarQ0/Re1X3HFmAb7JzW+cIjth
U5pR34wz7mnjoEvgsXsfXRE8TZMDqNItZcYy9tIhf8iBXqo9qO9ATf3EqACwT1Bwi/GIgP7J70fm
WBydCb0LDGfAhTDg45bKg559hKrklNJrm/MOmqOfdEY/LZXY1LGCcy6Qzi+EghRK6JnSfdWOThp+
3j7c9U6l8+NkJ4tisVZ6XYE2NCsAoymbwLHccKsTbQeEBZ9X5uKtjdFAWq1qYRMhfWN1QHoPNkN9
F+j5RpV6rx1/3l7aeqH2YmmM3pEXUTBUAWGrdif/HkC9JQGRy+mPFOlRRRO9+c1ZRZmQgeRff1Sn
ZledChdEJ9wAaR1k4eJbGMXUB4sBKmQdVQLxLhGQ5EjLF1l90CpQfBZmMRKxiw/NKAMkoEHiLhIP
sRkSQ0eEMSFYFF9CAaDSAch31dwW+4mIyYM6Za+l9poBPk9L9V9Dl5A8iB0xCzet/mkuv1HoJ2r+
npa/2nnkOGAchaczCq+AQgDgAQY7dFNzzVR80czl4fYB8l4co/CiUchRSUFNFJw3BPmhzZCJp7ze
Rrni35bE8a90VsWJYd9htheZ4dkb+uW16A0Xbcvev5JiMOi66J+t6qrFfUxl7T3up5REKG3kjdCQ
24L+Ic76j6lgAXblvEplo6QhiS/+FsE8XtqK+W12KX9gWyButnmFdM4eGozaKs1sTC0FCHFTJqCV
rcRrS/+KlpGXBuBFJWzBPgVBYp1rKJbEP6gtADn1LnOG+9YvfQs4bfVB9dKP7EHA0Ajnzl/vq0wp
Cs+0gcwrbtvAVCKMNHhZVLZE7uZt2FjCXZeNXm907wh1QLYX+UsZnLrZ+iEoxl6vtZIArOupznkZ
zWvdzXwO8wYjIRnFqUR1iPLpogvF0wVCWVnbrb4PPZGbe7xy5Bh5zIO0xFoLBAMkQOFJ8codqLl9
DL6jY5CfEL4udjKymCeZinNZ53Ggevoxua9BLrMbPPl3BAJ7tGVi4il8Xk4ZBjz6rXKk5GXgBOeP
IF0puT8/gs0C1XmeRD3dYOmJ0r8IBH2TYLk+KP7oRPsSlH+8V3RdpGJEMm5GX4+pmoCyzGtKIqFT
cT6GuxQt7YDwTTb/FR7yVXhCJRqSqUiiQQk4GYlzMs+KQqn2undr9sINQNTd2gnbbzZaweEVUa7c
SUYcoyeiQhzmoMaeijsN3WexTznsxQ2PDunK02DEMEFXrhutXrdYlVK0aIxYnGqcdstSuvVg+m1v
cDBQr7QfI45xbAbLNJomNHFdJ3UfVrKnyhmZW14N87pbiZHD+DRdEnZAygNxaRQT405BI+vfA4Hq
B/ou6k9jU4NwWgev8DMFFQi9KSFqTNBxKgFh4P877ct8DKMOw2TSoj7Aohu0aBmhpzSo5aYLx2yu
PsKL+8louWyK5WIacGGsftw3Efr108rlGMzV2wJYNsW0LBOFRWZb26idLWGEtpEfAo20r9GvaSDh
Pt6Z4GQI780eg0Ngb6OsArzU63XShe7ihWxmF63CFMFrhJs62v3vBfDM98m9bNcPCwhpW4fiMi/w
SXnkDNeNUoxYdlvbJEdME2nfHHUCOh2quwAIPAtmPqI73Rlc1YtOzWnys4fQi/xxM3xwNn31YC8W
zpgTE+cZymZMSXhn6NbyoYYJHyg9JDBiAJ3LTzStvtILiYxRCVRpyvUex2wB1UTbGIpISrRgc9a1
quHOUtgs2tLqURgpdLgrI5MjOa0fvsCn96jpoh5Ke4CbT5Fk+71xz4vWOUtkc2kxyH6XCQSAnj7n
RK9B0Kq+LpPJWSM9mj8i9D8vDztO0Olx2MgyvTxS6ICHAsGcAWS+qKgBXxcNj5WoPnRGzaMC5NwY
FqxGSJccGHy4Md3yKnQehbHgnB1PAv39IpkvhOLUJzEW1jlAcztK3w2S8Tfe3PSSehjgczgSqb27
tZWM6kkD9KhlESQKm79bCZoNwBbAJEIbjXgam6dsviHvLtY3WlYxWAakZYfFQ4HQB54e5pI2tDOS
pk+EhJgngZNXXrstlop2DVkTJQywMKrGUrI4rVM8iE66D4GeMGFMXZsA7Kq+RmjhUENem8jaI7gU
yGgWuRQtRZtTzauiYBfG1e+8qgBKmQuLe/v0eIIYhZIbUp6iZUzzQMu5aUsRZddheQgGkVNkum6h
woOzUNNVROyicdUNNwXWWHQ6trDVyOJBpwBZR8PAVU60TezWD5TLB06iVz43u/LO2IEl/pg/hU+8
F3gdfTEfQq/zxQWaIlHK9QIXCK87swdZs6sMEDi1sZ0K3dWG6KDo+ovYtUelUh6HpDjWqX7qUuF+
GMfYUfr4JGgoxZnV5Jp9znHDVkMipFmAOqZYun7VH6RKagOcpZzalAqsafmnucUsk6d7VfrfjEuu
nv9ZHNsQVElRHBcSxKWN1weHID7VYmsv6P8MC8yS5S/9tCuL3C4rQPEnKUFQTlr4YvnERdrgfQrj
xjd1uygq+nOxcqA9paQ9li8S0nkUck3fRDulBLkDr7r6PQ3Daq+L/WanWJA3CTpBg0am7aCUMqY+
qqgk6B48+s3tt7YafV/KYlx6MwH1bZPisQWfNPDH0MVn7Hbf2rK8747CPfeyXw2o08t+cbyMNZh1
PeiHBa5ntu22aFdE5EnvkrjnDYyumZ1LQfRwL14V+ifCGsBk1LAlZNHejZCXNuFJYLzMTJ01se0r
OCWyP5YLqUyJYzt5Ehgtn2QgCBCHElchF/bTUDhdV9m3rwDvjjN6PVPLuZcVbFOevM3UQw/umuLr
tozv5pxbV5rV6VOZYOAUh06HBOtHOnaKR/WAmSIH0JTCgwKidLkjL0gzIRzgzWetRSIXN4FtHYrm
chGKNtOg3Yt9qViHOgEGiGzZlWzuVEF1bq/2upvgzyv+Xfy+uHlSNpZgTYc8Cj5MQ38AqezoKDuv
DLgacFyujLEcQpUDfbzB4VHOu3ATb9ofAK4XfwMPbGMsJDz0DkLVAjCqBZJKshdhdIrXNvAP+gpY
IaaiqvJV8wT4vvM2HWvLC46BT5s1Knf2KFVHZfMirHVTqZ9lMU/OlPqxHKpOQ7cLYD6byKWNYJGT
2y2GX1Qn3sbPYDu51wGZzauzKHQzry6xZVqYtRURXH4DYlwe66zlPUjjvmOQ4Ej7RDAC4wODeASW
/j1FrYsc5UQRnYVdcEdxD7sjkBpSp8dMbOX2DhJcm2oHNu8t58KtvGG0qIEDWxU1XbVY6gLJiCTD
iqEmukg75BH8z1ktFFdPAzfThC2cnDvBqBdSVMUTAHgSe7DKozF3ESknyyK6YTR2ZBQL5yHQw2A2
DJ/13cajiIrCVt2qvJg1y4B+zBbk9dTdUuheEIUAz3vmbMCKN2yIaCFWcTwWsE8YQx01SzpL6aR5
CVzwsUXkHbrNl+Vm+3Kb7CkIJZjUHfNRua84a7wG1MZFuBTNPEEdbQ9TqA5wV0CyPMjLLjcE0c5q
ayQR6sv7RkvBtlmLj5jx2YxodyaLrr2nofWx5MEp7ZONlFg/slbcpn3vREL7NQ2lzPnK1QtysT+M
me8XwwBbVa95zShtB/3dAkNcwZ32WHkg2AoLsHqmoSgw839aXDUPKz3PIYWiOIouJbOPjyqQQ0pv
5kJ4rCj1S2Fs5Se34qxoaggz06c8PmWoGWdmT6QkdSX5iXO/6P25usnnlbHFny6QA3lSIAy8eiDX
apEQnD06PJl6EScsUTmimPskl7HZ6tMIUdG+kgDmGMXu7dVc9wJ8X9n/nBNb7ZmFMClkoGl4IdAC
usNySAaCnt0jAINKgo6OX7Jb+oLduM0rijBAkUa6DrCqCGNJ/dzfdWhq6e/43QBryv2PI6Vbc6Fg
x9oAWgRIH72ZNjJSMlXDzf3UpiP2oM15FfzMzWowMQUuL4hffyDnLaG/X4jWgBeU1DPsyiwrWymO
XgpB3CYN19/m3VrGfrVj0MnF8P1EYjQxVwg7Uzf40E5ooLFBjgtPiCZEeW1KvOUxfmSk1macRbhU
QvMAHWUneWrry8LJSaxFE38cIONLmqohaXWAixVtAx/Zz6cKZyjY2d7wC7c46l88H3/N1fpDIqNy
JC3MpKSBxKK867SGjFNFEvFtmLfitBktxMQlZvqMjtx+QquW7awP2CKWifyyVFYQK7e/hnkm/WwR
CXNegslre+dJYiwbuCW6ZRQhqQcQm+gCkgmjXcsXANEI1avVMXDnPa+etFYxu9xWtne5MfJmsjJI
bV19t+CK5n7wPIBJR7H1/bhROd1J3yDpN/SrydinLMvjbu4hD5A0P8bX5qO109Ju4DovD7R3JgLX
X4b8LqXH1pzelt6lO9MO3OohwkxQ4HKjVI4pMxlVZE6mVSbhTDdA8uoQyDXBVo8Ielq2uWep3JSl
shIW/7HjjAIKtEJMREB0e8aTBKXQ+7Wtf4B96k141NwI8L7mx7KPXwR7hGsdwrOcN+l79KDcJwdl
G322IpF4eZ9Vp0pBlk2iD9f6pii80InDEpbC2BkWggvhDqXTBpRY6Nqf9up9bMMmBNgMzHw7/02t
etUKnmWzUGRJuwxVlZqWpwR3PVzUIOAF76sqEYSZGibb/4e071qS3Na2/CJGEAQJEK+06cq7Lr0w
qru66b3n189i6cxVJouTPFcTelBIHdE7AQIbwN7LEBliypcZX0086CLIuDKWBT5v3Bs0+TOpsn09
UawVh7l8FmaRoJSuy4NqkIXTVelOr9XKrLWguZc1iVoeI7dZEWhW3FQvaquWBuvCgxw3R38E0qiD
OLA3VYUxBd3u/+9nLYtsQ5HzMs0m5M0T/0Gs8qE0vXdYlx/mltz00blBbCgbu3z9ePhnLr4ekmcL
KqsDGINpCPrVpnYkz5xUs3U9aIsD/zFLewyxFUVbp9Lq5e0s7OJGxeHG16fxvJcLUz2Uh5nZpc3F
eXjDboINVheuymWmoTYPOcdFvo4G4ovGIyiTt6WpaJ813jvXv93qwj2LsBiOp+QZKv8YThLiTnYo
+yeduddDfMfFzjfEsxiLfDwpKQ4emD04o9vas/zn+DDbygKmHzneXn6aZW2icbctHbJWbL6IvEi8
ouVTnqcUkVEpmt1gph1st9C+hFieo22kuLUMBwtEDaVtAo2eZRNFm5qmTTKFOMmIx7rOjVIC+aEy
5Bg5LQTsp3+/PrEan/f78qQ7D7lIO0kahx3U2wHV0GX4UEbMs/WRZyd1GIKnUFSZk5RJZHBIURp4
FNq+Dw3boqU9dB0iYoW9dzNBc75S09JSx+I+kHRqTJKGfauTgzdK8PjzkNH8IUXpoW4eUDKwm3wE
116zp7TYBX1u9QSUJNACI5jE8U+CVKSoKP4ONUwqwQCxMp4SuyC1Z9Km040GgCyzZANxobaVfaAr
RQ8tBVpL7fnvqoPJX9eSD0JgMFn18V0Sew7zU4vIhf8wlkpk9TwH8aH3PyG7/iiAcTQqEafGFAX3
elgfREud3qsnO/fqV7+NgNKpg9SQcvlGydO7sFbsRECRMhnk56jTR0Pymgfi5beVVkBaTkeFa4Lf
d1SgRK/KEDuN+wecaQ7VS9i1JYEbxdBU7ppnKLVwU0GnAyqf1eDobSPcOvQGA8QXq5Qip4zrhxrF
d7PA2jD7QDvAkfUQVkqGv3h8Jx7vzSoHLLrx1R2TpD0s6Foj0IhssBriuIw2iZmHyW8liID9TVNh
xh75DAbMUQxF3cNU4DDrw0a+rYNR3EojK/b92HWw8I3ipyIE6s2XksyUoEOEPjoYuzRR3HbM7CEG
kLKotXSvas1vNmb9LotlUP3bMjZzCPrZaq/HdxLhg6NN5W8FmpN2ncgPwVAclKJ5Fnn22nGOhkou
W+k4RndEbeGXp2n3Ukh2bT24fuBZQJ+A1ghJlTbrqEHjsT9mXbTvxrCxulZ55VjCrl555MdQRdwJ
9YlasTJwg7W69CxNMgToRpncRKUa7MNQG4+DRCTfaPq63uty65ktTvdDWOadTaruw++ryG6yGB4T
URvDjjiW7TKryD2guCghCvgwKKkbJO3RK7S/hkx6kmtooJLxs++6l0onDs/Esajw52PzpxXpsyp7
h0Aebit5uknk4LbOfVem2q8h0e5b5sumRsrPJIZtsxfgtEUpOiwao4yme9Dg7yMVYGVpUIzIz27L
CACxJC2MsKfvNZdKw0/FYMKY2cjkArC1SIZ5ciu45YtosBlTdVPA387RtbnpEHtHjSYTbMHIfRxw
8Iu84tRHijko8VMZgtHFNZGbSTTc1kVqQ3TFSWnnlkXuTmm6AzLJrYfWGmPyEKXsnSvp3UArM2f6
DStgOtH29ec4iN6BzOF9StkN0mdqeoA+lzXZjXrGsGzpm+cnVpEP+6gsdr3SO1VYo1nRa747xOyR
5F7gjJD9rqTGzimcawc4DbkDqWGYp71UzGssNpX3IxFwHtOq2CyjqtwXTd7ais/1Ry61AfYSJC/y
Ejs6FMytIh2Ezpr3hjaG9IaVmQ89W/0hKWsQrdTIpDQDNCdu1QnPteyVkmxexF5loIz3oQqvtUUe
hE9pWwbghaYlc4UqihFyNGKyY5Hl9wHtqVFEDXel3HMUEe/TTvoovEkxtFAFNbF90hPtJdOC9w4Q
f21qidHT5lCzB1/c9mVMDFke4ImqUQjLDMdA0pxuZPqTWij0GARNbnmS9EP2m+4llqAiSbq6NPCr
SiMb81+0Sh9hWlKauFvsuyyQTb1rbmFDjyQuPVI/hWN0FMa2LGfwpOn6wKip1mC0qoKF18sgEatT
6dZdABciQNbNTMsprLWLH36dNQbwS82uzChw9aXuTGNxJCk35SF48MPhx5iod1NEf5dK+VfP1D2c
S0InFCE2cvShsNzsuOcOaVg/yR1w8V6f/JZFmhgwUf/De5Zj4ehPBJsfx8UbvHVvgdD4gduoEyTN
XSmkYyqgQ5bl9Neg+QeVZI2pJtB3neI969U9Gs6pDZXNewiHExxVo7LL/do3YiILI9fEp98gV3EP
RErCHyYdZNTRo/A6jgUkhPNnvQEki2p5ZCRqd8CKxygDD5rGXD7FAcRBZ0EexoWO/+NDWbZuvfZ+
kuGp0kh5++YlxfhjYgqcHKAT9OhnRXUinpy9xZlSORxXPZP3FQQotV62p4ZxQyq7U5ZPOyUr30rY
5E2lZMeDsEetpiYRPLJoWPwlwrI0e0X9qLJAseW8/Okp+s1Ueamp+WlkT4Q8iLTixgTpT5vpVW/G
VKEGlr9vSbFkSnKGZKTuKG8hgRJCrKJIP2nJ7UkHZlDPyE0xNo8q5ronOYTvCUzZvUo0Vtbmjl5z
YiS+lxm8zO1QgwhjOer3gdq/s7J6HDv52JRiX01Q0S6kNjVDNlj9GNpY4ZEzTSUqEJW/UycGdSeN
vaeVdqvycYBFDb48ciQorYS0h7oUB+zVY63Wbzg18cxMK5NmDDcs0j0HqvQ46twVU3qU5JLchVw7
6fJgcQ+Qlnw4oqF6YvFg+UCk11NyT0XnArYQGmnBgUURj0WIO30idp4mQyi+bGwl9HZKTM0gQZUx
RCdbATfZVyRTeFDXS0W3z2V+ijmZjr7EfmRZUzmTp/2J9Hjvd4orpOYh8sPEhaCRDvrrOBh6GeAx
HGq4wqdTaRcyqHfS9Bcfi1Or+ifwvd97nATI0+FdLQdobjDlVspwwQiqnSiGQyJU1DKVxmYFoCVS
OIA/0EvPfqHD5qjL7hVwgZ1RLj2LFuSpZInVht4Tug/hwQthu9RW1bvixZaqs8CKYBLZ+7Ih2gq1
CTkGGk3VrEIdW2tgEH6F5pLpD+Sjy+EumYT+g5CR2IF5bxw40dzrEspTST2803x4llXgvsrON+te
/oRExAcibXA11ypK5zfQxYu0oTFVpRw30KLeiSYwVfW17T7JFoxn9Savc13jBK8gWWWLikYRdS3e
vIHy9dqb5mcXWDZ4OVAzL63MJdHGU3vtXXQeb1Fane9YStigCTZlyV1V6HBiFtzGebeFbF174p0H
WhRTKaO17zGPoNEE/2zujKKyrj8T1qrEgs6aEzLRNbE0+pvyNGkCWVacToc1a8QxkqPMfmlKYXTV
Fu5wbT0IuJuqkLlQmbrsnXFgicJywquctb3todoAySzU+gP6dn1Qa9/nPM7i3ZoEHg/CAI8tv0wP
cstNPws+qVxy43qctX40zgbCNJkp4HAvRZEbnquSBEyVQ/qniv+hAR5CBTUU3NfkLIYdEbyxg8oK
GBzVxo1FuFbj0LFJkQoI2ExEWewuDwwhtKgjxZlagcuXGgAsTw9SBcmxIrZ1Ko2GkslOGEnvSPYm
l2FC0tfJh2i7GygRbdR5VuZcZ9h8FL15qL4tDeCbppTjAq1RJ4/xeBOTbgYhcXReb/VP1no355GW
AF0fT4kWbCzmNE76mn54B0iB3Wq30VvxM4NoerlXdpAg6t8qd4uVsFZiuwi9KLmQJMFq6gcsrHA/
dx5V04+AZJrtlX1vV1sShK2gfbaFB1idW1VXFKFpsgqd08sCYhXTso2KgTmxp5tEO2jtLxJuVSnX
ODs6mwsUWE0qVZZZNOiTsuPJRJxZagOkXWrVL5kFEw2AD1AndFtnVnkbbokd3g+vjVnBRZLsN3bU
Sp3k4kcsUqunhxKQifBfxjN2sKZT+jp+EeA8C61uoEDnvkD6zo54s0Y3krMRfU4Mi5LJRfTFRJdJ
PilqiugzeKh5jqHC35mtVe+R4W+2vupaR+ki2qJA02hZ2QraYstwrbjpZKVxajULTEWvS7eS/e7Q
FNqu0nyzHYs3RYiNXvPqsoK3KxgTOKUhPHS5rHwSZ00tI032SmRm7X2DlBxU48YJs/ZFdUIJhOMF
juYl87rPS7StUIdy/Gkw+w7cWRUmVwM/FMPoNnJkFt3DxmdcOTb185CL/J8zCKdn05yW2X4u7Y23
qDlbSXMbmnM50dPRTN/6mmuTieYF9o9MKRxx5t90VnH2eF6reoXJ9KZnZOyd5vt2nzQbFdm1q45+
Hmb+GWdhAgIoTZgjzOgyd6a4MGs49Bb9r/Dma2C6i2iL3Zj0aa/ykDEw6Khvl68zhQ4Fg0ftUdx6
n8pTi4SQv5cgfMSWsNAQvf4ht+Z0uR0Bz04ZDnKnS/jkDh55TTkegBnb4mLOf9Fy35/P6mInQuax
S3mNAk8ig1oevnmFbJFWMWUttyJpy8d2bXkKSlWCnQftjCVlD0BqoLvKWHFQKqulwOyjrXvj2sQJ
lXIFS1FWIQp/uUqGJo2USEWEpAdthQKex1FWVeON77O6PoDUhyGEgh6E+Grunq1GBTBuD+523JGO
DaxS/OP4l3acdtNRMoEeDT6ggz8BDzXCooV+otAXb3XHV/eDAGoMG49wSpYAyDiP446lreLM+t+z
Lmlog3q0m1EA4yYIcuXDCQU2fmzWbeKMLZaJx4ZhJu3ixpWUVjKB25V9/K9X/EWExZ1OV4Y686EP
54wFf9diKK5S9cSHfOOgm/ftYr2fh1kimmQIHYYFHgMOEP52Id6gy2aF3m03/bg+nPUJm8H8gmDW
6GIdBqxGJcMDFV+pbkPxUkQbXZW1Czh2kq4zgMEI6K+LAO2kzBm5pI7qNnv5ZRbvR3viDqDMG/Xx
+li+6+8omqD47lSB3DzkuxbHpVwpLRsgZgByUfQMQDnUz+IH+AI9zIJysVW85CAYbd12V3ayUMFs
VMC7oJwtr35q2pc0RNfXSZofXb73JGgBQP1yY2jzgbhcDyqFUjPBdUABouQyX4SoqvT5oM5Dm6no
4BBaxbHEdTYBy20LSvx9SJi7Oe1h1+IduBxSVSq1NwldcWrxxobnuP5B/Y1r5LxNLsczh0BFgHIN
ANrlRo3LcNIaOLsB5AHpcrc4jg61t9XpVsArl3EW21XOm2xkOeOO+pB+hLvSTc3GiPfKDwJ+YLiJ
rfqCsV4Z13LfToUfemUtFAcUqZ9yK26qqCh29UBQTaTwsW8h9Bqj4uN1VbTrW44CMgq+nylDjbKR
cLUfB8ACupSge9UUThzPja3KlpjKdyoK+pYuVffFhC9fEnTKM5+bQYWsqg03TB+epQLVRiWZfGOa
6s+eSLdzZTdgAUCwo8RsWa1VVxn5qdO6HnLvuBC0zbRXq/6jbul9RqArkSMKmk9oTLTd73JMf+t6
/R7Jwa+u9m65zm5KDj0rtSoUI5flW14r1lC1mVkN7KSpeMLWHR6z/RDnRsokciNJSWvEbbWRiFde
mXjQMywgQmdTyi9k4/nRpky5wmIhnOZX894fgvsaqgmwXYBGwwxRcgR4oEAHmepu28fte9pEbKGg
HkMUnYFyd7kdWcLQp4SjtCPVeNBTcROEvzZ2/Pcbz2WI+SecDa+CM2StBgL8/f+cm9MOMqcO3Q3Y
96MzWsmOHcfj5oG9svkJV2WGf5C1YPZwGTeqJZ2okQoMMxBtzV3loUOQsq18tja68yiLg5oFEenL
HK39yvKgkA5bhS/yLoPPb3g/Y7vEPnqYXcG2UJdbw1skhIBxyD2VCNxN91zsdA6EmZ9snKorp95F
2llihCEnqBZcIRyXnvl5A3bAQf0yOqputgy4VmZSVhT964IFjMlSljZJukDrMSxH4rt+RJ07z52I
FkfuyYAx9Rvn+cr0XURbfDeJRGUehT0sUfsnmstmVPm2r27Wi+f9s0yj54NafCWtKJE/Yg9p+yZ8
LWDKGDjcbiMjPCGzOtL9Fito5Z6MCwruDSh9Qlf4230c8gDxiLMdBdyD/pDeyvbfzozpA79V7+rT
zEkK7BgYIVj9mVuI3LVsMheNuMAFXcOT4HLLVTyIaF3InsPb/DBEfJcM++vZZCvCIpmEPZoPVYZc
qciVQ9DbpW37fD3EykUfq/psFPPSOUtYtcr0ska/HVik1EOlujV13jidV6J9XpWPeQdmMi3FCUfQ
Ty3CWwPmz09iyLcEH9bGenYuLKuucZiiRJUiN/Mkbw9dSjN0wCPPuj7cjShfGM6z0XLe1X5SKcB2
AYNS+7oxthtbbS3CPymSyPLlfGYs1PpQAXosEMwey87s4/f//RjOIywulUqcaHUyIdWHY6PYKXxj
FF/TNlL91jDmm+3ZREm0bCoPnu5OWecw54OIf0yn5+sD+f5aYmdnFhCclzGgCZM1eYWBFMVd0PY7
SXpl6ScBmOd6nBV5mDkQSvW4u+Lfy9dMQOB2WE5fMNjqlD3nrwMYIHJpgLz4Xj1JtrwnB/nkzyeY
E70AwGgkt42b/d66oa88deYfgn+40HAFWaYMwvVRUkdvxuN2lgawZL2PdxDicQATPog/ZQrHR0N+
3mYPrG7z88jz9z77nhzd8Zj4iCzt5sQ8HL1dC74C6C9WYm6Cz+dEvzgILsa5SCqV2giKh+vf2GuG
0lb44qvGkEKSP4XdlOz4ZucWL1CNNNBKHv7FuwvzDBVoAv8yTPTy3aX1NRnnGhHoMZhnJzx0Btgn
HxqqeXA4sK4vr5WjnEAiCuIJHLUhLLLLqa3bJE5ICMSchsZ6mKOpXjBjDHS7KspdIusb4dYeRxfx
FlszS71JbpEasYh6OwqtFEIVhc0DVGA1M3Wy31sDXLk94IJCUKDBMIm6dBdRGrlGPQzgGp/c1B1Q
5GTPxEZSW1+g/wRZwpkBwINuCcVZJx9A1L8FlsxqnfBed+C8uonV34y2+GZTBl0Av5dAeIWvJDxv
cleBYloDhZHguF3DXt/3Z4NbfLJUTTMS0v98svgxKozEASPADfe6gSetkRzU0zaQeTW/nkVd5Nce
DxFZnwc51DdSDrqQ+Oj9k5qU/+asOIuzyC2jnGI6C585MDY1NagL6+mGHut6Bj8LsUgouhoFtKix
BKtfySm+rQ1iDFAZz96g71UdIwtu3KfmzyzqUDrJrGkhPhtHf8h/blGlN/bC15c+y6O9FFdFn2KZ
1jW1AU4CDNfp6cv1jLLCSEX+Ohvu4jWnD2NZ0hTDDfbRnjjMnI7Y5T/pcdipcOUlZvGY4F5bzW4L
W9fa/8fe0AEjwC/Afl/MdQS3eqKk6AMHJ+Zyp74RIBXATwe9iP9CTHC+D307KiDd8n+jzYv4bEJH
eUpHNned+Tjt6NAlAJINsHKHjLveB4nRwOIL2OBnPUpAtY23urPz2rwWfjHTeeXLtB8QXpEhXR/f
aOrDxrdcPR7OBrh4e+mTSLRCRYQeJn/7mf81wGLZs2b7+NYpXnvoMgd24ornjcBzUrk2tPmQPptZ
vw/GLEFTB8XH8PaLpGjpz7D2coFqO27h8Nf3xf98xiV4QPiMBomCUU5yCUgEuhMMqEggzzcGtXqz
+Gc2tWXiboOxr0cctsMPgleK0QBeZ6YguwIpsOeP6IRCI2p4GZ9oZgOosNsIP//1V+Z0qfCl9Srx
pRzDTE5Afd8Mu+Ywe1oMN/6mOPLaOY/u8XxDlnH2go5y+f3KFp7O0lCwL+kagAUOwxH3wx0zJDd1
/Lv858bYVnbiRbzFTqRqSuEvBUXc8UAdXBFxqZAdajb/ahYRScMVDWT/GdpyObIgAxZhLKq/4QBz
cym5K3b0wMBG2RJ+WzkDL0ItziameLUuKSp04KF8S/nkSEw/iRqJTYwbG249FHAsuNkq+rdif5Up
WURoiZc0TJwr3XdzbV8BYTgN6caB+/UYXixDjOqfUIv7RNsnmTqOiY6lMdrBHkYNbrHv7svd4FAH
wF6n2M2mRpCCgVRjGBrisbI1N76ntnyUnmdXjutrZ2voiw/KBxIrYx56ThS9lMl9P1RHwX2TAU17
PdAKUgjyVbjRq6gdM06WAgXppCa9TjHyEjAh3dX/zAtV2KpB/+To1s90/n9x/T0PuWwOdNAk6Ejb
MCdVcN7GgQWcavDvdt8/A1vWHn3B9Kmco6iufph95WZDJcjdbYqgrF1GL8azWDxjPFG98EcINgHq
oJr9bYuq2V8BDqRgMpmjHwO7f1PzbUnPlZPwIvBileQUUKikwxChIjg6Er4V5ObZHh4b0PQcTNXp
7PIeqJzY2Vqfa3eai9CLNKA0EqAIEUIHewYHMB8PQuLWp7m/uK3lu1ZHvoi2yNxSP6gSonl4y0Cd
yCTHEE+LYFff/RfShVuTOm/N81PeG6exVJFLvb/aP5C4Bxcz241f8oWH5o/sgLXvNu98z7do7Ssn
/sUgFzenWGqyJk5THQtW+sFQfR3QEdQtvEQfdCN/1l63j9+tsS6uUo3o85gKjDUCNYslg1EkPug2
L0nxhwev1zPNykXjYniL25OeKG2q+hNO+j0otg760S4UfTfPwtUhgaopoDSNM35ZPBBpofrRhMwZ
sOGjL8vKICKz+yb8GfICj+Awfbw+rvXtfxZxsf0LvOQVjyGDzj1p0BG/LB9Ce8ZaqkZ98k0YJr8o
vnE97Io+ABL3WdjF5g+VpGjrvkYWTdoXzRc7YF4tOVd/NXXz0Uj8xCaATbrsVMZTvvMm/a7hEih3
Wg4Hq8qDejSM7XjmQbpPLu/wmL4DBOIRfdXeJD6InqzzQcXQ5c9SHQy0Vg51GuyAYnGyAFTQ64NZ
3+Bng1mkk7gRNR91zOEMj6DHZjffO6HXjVLFVs1w/qu+HfVnoRa5pMBDTPKrGl2G0jczaH9BPvf6
aFY38lmERQZRBqLL8RyhrSA8+kKKo/Aer4dYv8uexVgkCz/o2prMyWJW3eqA8UjNAZf1WQchtrKb
f3Vkn4VbJAq8z9kEJi4Wm6YbEVQleeYbmf/n+qi2Ps0iRYSKDs7HvJPSrNmNym9Z38LPzVP/7eMD
MgyIChdQiF1MWxvG0VT0MlC7EzNr0Rmy/zSpsDOCucn1sayglLE/Z/IAh6CC/A1nnjPtP0u6N2WY
wIJ9DDiBkdzjdnnnH8luVqAuT5Obh0YuXogdOwAm3lfu5lG9uhz/+SHLl6TGpTxpReEB+1G/xhWs
DeASiuAj38/XE3lH71lq5G/Xx7/6Lc+iLt6VMZragz7v6IFlOgxjVMgHJRsyBvOq+/Y1z2Iol0e1
V8yk3FhlDrijraPF6b0cgcmQyOHvYGCtMUz9KY+2jNbo6iI6C7vIvHIOAjoKOvNjYYA8vjAkpH5F
OajyTR3ts84ocoMdWnc+AVoHlArF8gN7sJGehTH9qZ/FQ/9jDA1iN3ZoQiIc3kAhtAG3v/3WR5j/
/OwuQ3U+thQ3YXAduDkk+7zZctOlqyE0qnC80YBhW/JyclZUpO8DDuaPfvC7/Dd8pcw6LU/oqR24
GrwBGPZHqm5yNH0xVwwAXc/bJX2rGcKjVptOD52gn7zhL8BafWqCgRCW9XueV46mpLdd2kPICFR6
eTh0eWrFBTRXqiEBHFuBOYHUxJNdR3y6r2oMzq/YaI1j+b8H+EJID2Q6eN3ADRMEpMuJlFns414o
oREfB27W/pbAKabFRlJfWVcXQeY/P/takFFMx1D1wRnE5PQTKP8FCO/8kxYf1/fmCiPncjiLNCgG
P2Fal3NUXTy320etkbezTuMT+yGfUD176CHVuCV6vqLMeRl1cYh4FP5uUonxdU79oT31Rx3ugKAp
Psux0b/kN/N9SYDuDDZci+M/2FVu+9PfQuKupMOLWV4cMsJrPF9r8Slp9AI9H9TWWyvKty7z32o/
FJAh6C7OrEIdvblFjuBgOLVSA6M+iAn3ZpqOPyppsljA3qSK2YNQn4DBeCuKAm97YW583jnvXeTF
RfDFto956WEbwcdzVktWTFh/Pc2CMppL7fRui2v0/bMuoi32Rt4HAfg4GGqqGV/lkh3kDiARJd8k
KCWAAhwDWz2b5VWPwQfUuI/bj7ZvSWjxExY7h6Yx1SZ5jNxpetLihw7m4den9NvWXARYbJhWUSRV
nzDGibzF4ilJbqSuNVXoyV6P8/1etwi02CPaBN0vqAjEbnKiv2agpgpH5mwEHkyxgE63BroR8dt2
WARcbIdayLXPoIbq1rIbZqk7QNhC75zrw/p+GbqM8oU7OkttTMf7omNd7CoPCrMSKEbCLEw1VLv8
kG0GZdLAYlCq9X4Vj92rlNrzdci3tkhbG2NdYvC7BCBUr8C+8AbF6nuoSOQ4rLce8huL8Wu/nI1V
hk4CiN4zXR8uvVx/S6HDcn06vz85F9O5yC5FnhMv8eFviNpWbynuaELmGCUubhPgMJ4amKpEtiQZ
m75A8198JbN8+Qecja1iwTRVs+NbOkLi10hHWxMGLrfJ8FR4Ru8OO2gMAJ0LP5DKQtUWeFhRmJIG
JRSQnOfa0BbMaV6f137RIvuIlExNrOEXzWWFmQc3OsSODlusqa2PusgwkEQKh5qGMAkchzuFlMep
Io/Xv+rW6lzkGE1ksJ2fDTkHBUUL+tc4HYl4vR7ja4lfm65FfiET2MVpjUwZjwYDfVIY0af/WN56
+E+z/93spoP/mWp2klrcTcO/TU43K8BbaW4JTut0AUofhxMitINOs3MgZKJTIzQT429gI33fGPfG
91vi1IK+l2gNji92TLPXdhLks1zfpTDV1pB9BIRd0z0kjmClHpnxF5wpc4ffMGq+/jtWd66OshTA
UzJjIBVc3vEaqWSw4FRjV/5rRLmdnqon7z01yWN6AuBkLlDPeo51bl2Pu5qAz+IuH4FqBDWRVkdS
0oiVeYZqVk8zdEi14pvoTregFHMPj/V9iOAT5CMH+DduK5mtfYTzH7F4E5ZqyogOawW3iLvaqKTU
KfVN3WtlJSGcB5n//CxFKaEsJZBihkIarHWGp/5vRHUKsTQJPb9t5Mva1eA83iIXj02PfnQAhYDk
lO0h/nFCLea3sDvTv5dc1GJM/5e/SbD4jvrHCXAedZ7qs1FCD6edJB9TOTieC5EUq32cfZ/0vX6a
1dZRdNQN39Es39mEM2wNeJFxEynSs8SLIImwJ79AXbXoroBFdIzNK+cGGkn7/6ZptJbnzwe8SMBB
PykFG79aAEDB3Qgb7BWrcjfVc781pBcTu8jCRQWRp1hPcEe4afY5DG8gZIITpf1vWg1bS3WRjFV1
wnO3mJPxjGRA442Y8Q07Ra+qkzr9T2nrFauuHd/nk7jIPiWbdN0L8OlQOAkNlfkOUDGHdlTu8BYH
B0bNXKkq7EYNjm2KRqtU/ekKyO8Rb9dn5K2O8v3oF/Cp83edTACzqsI90SOIozGrb+t9IwF8ESvP
HsFjPdL3vAihss9PDaQ0cHM41WW7q2rNbuNuXzD6GRchbrTiqJPGxdPwOLbjToHhtZzKbzSEE+a4
CThYO2V1NCJ0LsC80uhizouRMk+r8H3nTi88Ew6o/AFh6NQn/Hwzc+m+2iTQb8VcTPsk8mKaEhlr
KnzLOiin0c+ebz1RNoIs5WGbYfSUvqlwxS7EHdjXqlHJYWnoDf1x/Sz5roQ5b5F/pnDZYgHZ2W87
iczPSxjkvHp/6tdZ7MhGDpDwyCSmfBr+khB/k+SxmgTAMFRQuYJIrb6YSCLFfkxBpXVHYBqhkrqv
IPGwjadYPaf+CSMWkHM/Dfw0gX0UtB2sRuiHIg036gPf8Xdfc/g/IxGLo1CLQOwYkgzLsO1PWsSO
ksSehkFGgwrCcX55H3fDQ5CmP6SInMDlve208TCp+WMvD885A5s9xtj96mbw5GNGvWOSpadkOCWl
8tj22SHo0HROww3Y4HcliPlno7mmU5AcCPRcL4+dpNaK1G/n+z+V3Lz5q584pIsgKR7sNPJR5I0l
WHRQ9I2433kpc1woBWoadBl0utSvSYU/jYRPeKXCXkS6IwBiTLjEJP+RQm0tFFDxcJxvUDNbSoPo
hnl91X+3Rlv8hMUBBMOt1KdxB1QypDqBcFUlEAdN7htBbELNrUHLPT/J1kyMYUCfZfD0eAtewsrw
TKiR29d/zepmP5uPxSklQ1JSE9BacaEHYPjxrSTe8t65HmN9n58FWaTKDs3hMO9I5Eb7KjX7Q4t8
SXYcCj2+0Sdm4xutNUsqwI5Vhb/Nlg/06i5kOvjSGowz2JJcOLVgf0ooR7ijN8vYGW28qUy0Oo3/
3MbZcqMLSWhB6idYVrLpg1iIkfTm9JPmVmcqv2DnhlLBKd1qd66ODHRNcCc1SEwtq8mBHntDjKKV
C91VvJTb/ufQ840V8h3yOq/XsyCL9YrdknmhFIVuMTy19KbOgQLpMuDooTyofXQQuh3ZBPnH/JA0
6p4IIEMhssp0WLoFvwbwo1TlJQwaCwlm68t+R48sftti+bZKoyp+htsrh1LsMybeid3y1/hj5nFn
2wCd1WvP2VQsFnKlJRHxPMz3zBKpVODjIkt+Vw1ieqEB9ijqahtbZ3VhnUVcHFQ9mMs9iiVfA4T8
2nxYAVgdQqKne61Gw3tC9nSi31tJav15+U/c5cmFjvCUDHMNYSZcRu/hLQ5oYDkJPMyHPxx+V82L
ZG26881LaVlUgLgYFAzABSbYrpengvC0WJlghOkGJ1wrmTtZ1WcNMmtupu7/4exKeyTVke0vQgKD
Wb4ayH2tveoLylraYDZjdn79O/Q8TdfkrdepedJId676qp1AOJYTEed0IBW3wXI7q5i9/r/c4LeD
r8KR3Tt2RcC6ucyku3e5th3dZlu10frvn/PW881f+1uxJTy7lY4m0+VUlIuiXQ3Y5dOyHmTG738/
6Ecs/fubvLq0thGJUZbAmeuwvET7Wa+4XnbHyo8D/TN7mnxvI5+slxklGFflipxvDjn/WP98e6XX
V7MoNW+sYUFYkEfnoILoTern67lPfGv0/59TH7/dwB+7ubqXoGEbiN3D/Yp1dXBW0do4z1yIZMWP
t6rW+Wf/w0T/5KzX0C/XdDmUDYfLjeu9w3cu4mZZvmOU9WzaFvv7Z/y5Ov922hUGoaWgR5ti+F7R
jm+S0J2T6aGYpjAyZDhZkT9UmAaw+dnqhB+300K03Zo31E8wWgOWXlPLV0Xyq9T7+xu/7NZ7uLqq
VovU3fGAA827Tu1B3mcLd402NfiRULVjge037nO66Zh+NKtvb+Tqppata2PvFpl7msAR0H0Mquao
VevK7kJOH2tMQVD+4RjCt43HG8/8Y5n97eyr69sTvXNzcDrimacFaCMKZq+Rtq6HpXaytjcrzB+j
+7fjru6wlKBirUvcoDlXtb9wd6F1B84LIKwL6QPc29xswd36qleX1imFZiQzsDYf6aHbz0DwWB4o
2GXXwmAltLlmzr9oq/aNHx21Zb/mmF1OiO8uUCes0ht+7Oc64ds7uLrZuuZmSSJRZatgCNqDsZrX
/uUdZk1uuOYfA+23g64CrbK1FDTgdbq0x3I5xk8jkN2be7U/wtXfKt5r9Bh8roWOTtm/3m9ssuI+
3c/9VG1JfQhM325o3jzxqj7UE/Ae6SPwanJuoWJprHJfbrtNG8wVxm050Pk1/cU9/tZ5/BbhjKyL
QM4bZ8tZnrPeN6t83a/lfz+cOTv8P1/rek9BUCvXHKIQ3kx+1xA77MqBWe2wAn+Jb0zj5e83/4Zx
/J5d+fZUVhv3zTjMWE8KBc5BLZWGPmP7/PdTfs5mvz3VlX9pWystyg7WAZJtVh/oqlllaHl7m2Zf
+Dc96a1PdeVeqgnLsdMIT4o5zUVbM/Fh7ODEA29vKMbXyGmZ8pMjWaEITo+3+mA3H/bK1YCXvS31
4jd+1uwGyJ9MK467MPMWkeebp/0cNv7AJFeBtOMTbyMDYP6/5kJjTDHYoNacO3y3/PbPbvvPUVeR
MWmr2sQAYrLkHgnrtA2doroRfX/MI7/hSldBMO86ObaiTZalfiTpBxb0/Do+pPot3pCf7f7Po1wZ
ZEoiaKVoqDuKOiQ2MED95No3IJmfzfDPGVdmOLpdZo60mb/M3HsGP8/SwILYzdri58/i6NhssjBi
Rq/sDZQJ5ZDnWYZI8nuMkjyKIAV5VR/oHcsD5Io3W8o/v74/R14FL2E7ldnriKa2xYO8RU8juZjD
LZHpn1/gn1PmP//mnEDM3jlco7jHmr4gJg8S2YLJyvKHSAYD9CCQmwYKRPR/91Y/lxjgtf7fF3qN
efTO5NUCWdjvYrj4nBZj2O67U/smFppvHemmXY8FIysdXQ+OJmC7vdWy/+f42e8w8OcnXAW3gcRF
pum4atmaY3UzPuraqtXYLKY3Qy5Wc3BebxUAP3dAvz33lSvhvbDMaIArmWeTYvQ/o1fnnQ+sr4D/
A+1ZiG1xsD/wyOgCGOsRrhwV+81C5OcS/dvvuPIzsldKDNXvbDTG0swCykazjtS8umMFAturAhJn
JRQ9bznTGwZnX3mf3io9quW/+3ZqPYPn5hKIwG205UcvB9oGj7rEtHBl/9OwK00DH8zIgdsBbXGg
HxTw8GNdfzgUgMu8PRN9eZ+3Gvw/uolvh165o8juem0oevS3G7B35kDV8vPfL87PVvvtiCtP1CSj
1LH//6/SaQaRUu6DPhSRPmJyI87R4Vasn//Gf2Rl3068ckSGmdddKolY6rQPyvqpiOOAuofI+VUn
wd+f7kef9+2oK29U6qWTFbqFozBzqg+6D0XxWfhq8fdj/rluOF/9P+dcZ9KkKT2RNxTfCVbf2ix7
mHXZ5RZCkum6D4oQdSH+d8v2f8ayv5175XKIMmVe23Ke/8gx9R774MXEzvi05Pt5pbNfuJg6hXrj
ol+5/6+hvu8PfeV6xqq3sWODhx4W2UzIuRje5wybBMV51uC+5epuXMDrLFsrIE3kNDAbo0b+OdT4
jo1fUyRp2O35+/f8+do52BwFu4KBptB/3nXe1GC/aNDBzhJUQi0oroh+44ifLfPPEdcvbzDLktAB
7oS8TtCkFM1OjLcQ+Z9v2p9DrpzyLFHYNRYOEZM4VE4FsTNjPXX2slTlCgpj4d9f263jrlwx6Dgh
PkDgImlJVrZAq9TCJpzzNEDvplPO899Pu/UG5z//lmk0UTxhCB/NIjN/jWetLPFoNiX7+yG3LOHK
ASeidmJHOJhlqAhG47HUUv3XtCi/fcefjzS/1W/PgTnVkpvYOl0WWXLRLHmmqnz8+1P8H/7pzxlX
LlfPSddP80gGOB7Awpj5JkYEPMP37rBAEXq/JF9Agc2/OXZy6xtd+V+eAJjTejRWVcAvul8fkm29
rL+0EPOUYXlKTHa7zf1zKmL++2GvF7HtnqQqqfCw6ItgmvlX/cspWYyuqr2eKJjc/A7/8jSn9dN/
rUwzf0vLAkGxY2C1/5peEz38fEoF/DFRUVBrn9REwWzw8MbnnP3PPyLot2OuPmdaSC+SYCtDptms
2/1cPw6+h0pFX2k3Wvo/m863s64+oUWVEU+ghUSI6XaQqCWXuSy3WBdClmFTr2ct7Ju+/meg6N+n
/oMeLzeqOLZdnIom7brazIf+KynJ7gqISi1vtbZ+dF3fzrvy+BaNIATVgESjnxIoX8dFHICRPma2
pjtBbmUQprfkzQj6o3f5M3dwzVKQGujgmQq5Vx1CtBDD43NHJPGjB4uBUmNOGm7dyB8v5J8Tr+8G
gRzXaM3+DOqCYcQ5g+Ao651fNwx0jl7/MNBvx1y9ThBpTI0XYbDBuZ+J1eqlfO5fXDbhznnBzYbL
HMb+dtpVLCU0wpJwjrFbxYNhwVdx5s9j4xbBjJu1KKSv32yFgtr+R5P59oxXwRV6E300JHm8lDn1
FmOnxmXVtF9G5y6pJcedwSHC0/MpTKJoWIJFvQzpAMpWze59KBySPUlkF4qMV+HQkPysxgE1E9TD
uNLXEJjztRgrzfX4MTnEj3ptOxknh3/k5ktmflZtD3KwesJ0m6OPgayibdvKR4c2fjLeQbXBYiSd
1ApcWC91g6EwaMBCtS7CqoU2WQvLjk9OHD2UuXaJScQyiC1YuVpAQu2UVRBPrt8FEDiteZnMvRPJ
O5LVQalLZiGbHAYRGLLzqRufq8676BmUIpui0nzQzd3TASqh+sj0qT1CYZO1Scx0jLCA2mjp8n5f
Z/mbOzSveTcxSFuGVlR+JqnWMXNwjtwtVpP9nsQllPSshYcZvoXp9WPYObqH1gqPbaTwtIQwn3OE
SN2l6sxnc6gY6eRzbQ9PeQJi6siuQ4+n+zHDtqTVoUlsNVuZXqYm3lVGtyomb5PkRpD1cpUaOVYr
o+6jKKvRp4N9GvtuyzkIEqYinHqXda76GDwRui190LFQVpH3phLZahLGcwWybQW1uaKWz3TSInBl
T89xjS2hDPoLhXXQDLJJ6zGY6ve4rNcyBcchCD91xwkMPp4G55dWu34DldEWMkoRBJRGTJ40LSNa
F5YJRG3dYk/GPtT5R4s2bU8AjYKurKk2RoemgM1Bo9anG3CwhmqMdrTM7xNVLuwRMpH4qBp3a0iP
DqyzvSfZmBtrkJAAzu4GcVT2rnPEW2oMUMvKtmnabOBy96byRoZM7q4r2k3rJhBypBsY+2pU+VIX
5n6w6YpOaPEVptOxYXQrHyTLawl+xgKCpDyBCmFCvVUpH3VJ7iHAt0gGbIk5DzqkXxKsxbUQJW7h
YvU0ebRoD/ODpGjc11Aw1INkfDb7J1u8eul4LGuDof5dm2O/nCQUQQzPN3MPixpYVTQiElBVOOBW
L9YimrifWGAm6LA0ju1ZkhxkL9fIQHyHDBuZeJueZEHTun7N+brQzG0xVvsysYPRM5dTOS1t3q1h
d6Gc6DpKPuErF5myQnvwjjl4apKublBFTg+8uzfbPkiTgkn7VRXGUhIXyUUN1WZsIUP5dkics11V
G3vE95o1pqfxpVRijWnGReYZi6In4WAUDmtG/Bwou9jGuolzaOW1S8IHH+KZrIeNt+Vb1dCHODLu
QA+9rGyII7t9/SRMbxnx5tMzi6M2To8mRE4bWfrDdDRciGPUVVjFiyJ6HzC6YLZhV4GlOkeioOmB
hY5tbJTr1IiXiqwjs1/mJGXKjAsmZqHKXGNAVFilqvsxifeYjWNNNRxijMKRQ+m4vq4V+5FgKrLN
GbC8UGXIq+K9cl9bt0THUwF+2jkTD0ajDKV9JOWeaFCxniD9Wm7z8Wz0NHAhPF9oD6KJWWJA5HKy
trBuv+KY009fVYstjfLXMD5F/DK6OwJxJKMf8SyQvM1lEGUgwEYTUMaHyq19g+Da4FOB9Ctwq2Ql
tId8Wmc25AGhKNyHfSmhfPswyJ4NQl9T/VKbIytHSM56NWwCotACRETpi4K0dWkaIQWfVndviUsK
OyrLJ4wXh9Q4S6xGK1isASHQRjoM3FVH6TTbyBI7WQnWgzO4JidBdTa1lu9OJwxeB53QQ4pN37aH
Zi/48uORh01n+Y0ZQW/4kbj5aqDZStmXNFrJNg9oCSkNFwrRDgly6E1kPYVsMZhogaK144uJ2S0H
sqER8AVcSk+/671LlD/Z0R2EeZmBgXUJCkD3QhDhk+HCY7h3rL/md7V6UhEwycQLE6gNKlL5Je6L
01ZB7DgsAcwkSotFHb7vFxRZAzP9yDEDN+gvOZTHIYXClAT3bP+sdet8OjbcDeiEvdb8bMaPtEWL
NnpKbEB/49vIJwQ6zkThQPN2o9dOaLXvRN6baQMga+mIi2ueiCn8usn9XCG7XIoO1KsqPde2tXIl
hAZyfcmn+UCDpXUVeN4D6jFG+jvX3c32oBrs14oH7kpWYC64lBqTLsZKV9GIgQgEKUtnebat8eda
sybQ4wM9QuyglwTmEN0LCJQ6R81l0VTvSvcgjMPgaizTHqZhO8vM6PJLulPYT2/gIIacgrkcdTCi
pG4QTxSB7sUib/UAjDclCN4x8zLNL2w3zIwYaqUfbf4F2RofIcEXLnbhp4+pz4JEx4ha7GFeImcV
opnuPXi67VcdJuXV2tXe8+EusU0WRQeIazKM1TEHwbfThlCAS18Tm8Y5OYXA/5PLfjS2deY+FRQm
OXxVHWWNLheReSH4ujGeqXnu9GdBPyAr7/f6NuqcgMKG+yFfJaKAkk4aQMnw0FLomaq3xJR+3UHx
ufzI+T022+3uSKfXSQZudzEx543LuxQRJH6Gref+QgrEagQVLfc2uRMxAYkxIvLA45gLUx+YwGej
njBsV/jceHO7jnmpfjeUL3GPt5ssOy2DuGq56EoBEdiCTZbmx3BHbYmWWD4gL+jNIEHa0Q/vMUUu
QeyVIoue2n6By6Z4ynRMa5trTT559JS66wjHRfk+gzCz3Ywsn/g6yWI/F/KR1qmf2jisaXxBGlYL
HS9rV+T21holkwqbWtHoa+NzHh9FvbchoZGSNmi6y9SeaHTCfrlPtc3QxqwRd1V6iskJmrI1fyDF
A+1fHZh1vnDjQ5JtNe/Rm+6UyP20ugy4YZgs1ttzm+Z+CwrnSB20iMAFaouEvHn9B5/eWtDmptqJ
NlvLcmaXWmaHvDjWeevb5GyYj4Wd+mpcDdNO9y55fmfZD3x87GyMPcKQk+KLgvSicFc2hnXHZ93b
QS4cgA/IMrFHM11E7oR1T/ajvdW10a/AZ+3tYrIj9mGIQPOAqShMSKbI4jz1nEHLPe4TX4xm0KRO
4IBFybRWcUKX1fyvoDBGFhWC5+DNxuZpSjLmOSk0LlVAvQE6XgNzrCFIHDOcKnDs0xp67A0TkbEp
sZgHbVUGjeFl2mJ+ImoDbsZsbLZljuyub61AS6yPWMAxt1AXJrEvsJkhemz2ead4wmglpcyUR0sZ
LKrvS6j4ZQVz4RR5+1nEpZ/02ESDhp9KzlzizpBtnSMJqe0gLi/w8L8cArA27WCwYwhE2q/LlTDK
IE+WPZzFQJ+JlrE+WXnufaUdbZAMxe5JQRfRgZW60adBSFA7XTiZSNG16hhF9YJwe0WL7mHwpoW0
OiijJFMaDvBIQ9T6QtxDUCQZJ8CjdV4zkpkfjZ0xar2kZN0hAqT1ZqLKH3QaIusOsnFb8uReg7vq
iteSXKiC3fFxqWOEf8pwmw0eZB31C22NNW6ECOij8/cMG46pvJuaL+V+lt6xqGO/A/V7iVyw7akf
d3zdxT3r4Bs7lZySOFkazd1o3kvwijsaFPscfDskShZyu97Og9E+9aC16IeVaySskCkEylFDImJg
64RZxdmEM3Ii7xR5+apKYuSGuvlYQsZyPGjmY5+9jfYuHp8EVuWLJhRu5pMYIy1guehwB7KG+Ll9
IO1D4aH5KWBM1odDvqYagtzmJxkOMlpCCoNVHgfdjGS9oEdbvdXla+c6fhtlkKDplmkTL0gKnyfg
+jO/NV4z5cBjtgvX23FLbRzxTLKe1c1J2i+m9kS8PSQLXJANOXvVIayoxwzlgikQhJAwJC6EXWOb
lc0rBz1H1ad+nV5S67MoENai+IIxL6QDxAm5tDYOCE8wZrhQRrQwjUOjNSdkOslQLWbZbg5LifQX
c3KCWCCH1R4S56mwL1yUUFt/lCNf5wamwSscP9soNZDnmoGTb3sDtplBeLN5HEaI04/3esohJH5P
EAglfx3HhxQkqhY38Xq6XQsKo649jVaBWBQzroG8rkdy5OJWWrpPZHoa3E1VQw3gU0rMcuC5kYqF
Ts+BQicqhEQFyrtTglQ+ko1vYMfZgz/u5SsRr3jIpYlh6sl5IenZsT90+pS3J6ldaP5cws5MeU7t
D1fxO+QwLO+BwZmln+X3du6hYF3oKVR7IgyseXJBpiyISslyGzeR1gtaJCtorbJCdXCZyYoOvwgc
MEeOOjw3w0cEBpoCI3VJ8mWYYuFan3qUosQZFjIxoKMtwkr71GDk4Apm9oCssJdBg5IYeA6UNW0m
nLey9Hw5oXBSiPX4YAR9ockIGmSDAldSH92AR3BS2mvKC/Rset+sQnTOcVksJq3Kt5JTbyFl9ZCM
GO/FeE/abIkRCKbJj4qsq1l7eGzDOC/8kX6axQvGnVjuyZfKAGgmH6Ece1/q+UMHRhjhGixBNk69
7EiHAyowWNNTrZ676AX6Was+fbanr3kZws3eE+OY9pXvNb3v4ROpGplKzkiLlm4u00XSlafCjoJR
GncmN49oHG77KV014r5TJUvmh8NttvhznpjrqSxCzpWv7G6dAHhGKk+YXoOhrH4GwUdoiBfTQYlZ
bpDg6uOJD7g2HS8ZcfdORQ5DDN35GuUQhZu1MTY2rHVqhy2q15xMW9XwoITKldIdBp105tQSFDe7
glrhyL/GPPbj6t5z42UsMcyHesGYCZ3RLJ/6rYU1+9rQdnYUI4tIc2hlORG62XV5MVN8z4ozzftV
DPcifRcctmp5C9vTAtvMggIz2RXWiKZKZzGNQgCyWyc5q4Ew18p2Y977wkRIKqdVjEzRzdSdVhZo
TBd+jbWBATxSHYeyXH5nQp/LgxNJHKAiWBbxnGxhZuP9hMgm7QmICzLoCmxHcFYQoA8GTL001mvs
QAZapwfIV/l9De5mOgS0L492RddF2h6NBi8imU5ujaFuzE+O41Yn3M/U1mjvSi/xU1kEtv1ecdOn
On74uPZysUtFz8AjhOeZFlahAifFO9NR48s6WurDpyci4CcmE4ipSv3y8A8yFX6ZTqgTkOK0O+Jx
LFYVi3oqAsBGArKUWMmS9b07iFWBYppMo08swkiiQNNTNJQpByw1JEadMvRu7LtGj/15JK/ZJseW
VpbcNZZz19afZnY3AWnoBogLYLTamZBifeTWM0dV1xeXhH4mCB/xwGo5BIoMzDTtFxuUDhpt/Rxb
48zjKl2MVAlkgqoJh5xCQFsvIMM4NZj4NGq4N9P7ahwBMiRl6HvXzReY0qmYVY8rqYujUUfpQ8RL
/gEi8DIKadygItT0ZAVn8lGD0QG3fdynU5EDW81bTEqDqHHOIZTjOmxya/BqNXmFQqUOOEyic8s7
D10/adcvKR2+OqqFRYT9botbw1Fp4pc58gsp9ScdgLFhyx169fd6125MThe5YQZ6ZAeRDoW3hidh
lBQfHrU3WeGgEsgGpFHCqT7tMu/DYhz6wOq9alNA4SQb3DEQfUkWMVY7wIeO6hdVJO75gTRJFxhO
j183wiO1aWWus16olebFodmAojGHbFtf6EfdUCsZdZDPyLt7T70bXYrJ6+KUUheT2AUtQ6NIf5XC
s3ypV3B9aVswWoqnVtYp8tTqbkqA0dASk0JGeW4qdZ7c6pwlHVhCnQa8xUV1Nga8y5EItXAN8d7l
1nIYddfHGvUuLsEMWWpWFERetDfHGvCbE9LkkCfItMxMu0gBp8KTrZv1S653D4lHEHWmlVd14NZC
5lTK5MvRrKeuNIKyA11/Ga8ar1pGeowc2c2PFfQlEqRpWY5NnrhWe1mZKz3eC9QMhsiYwOxPiXSs
t1d5BFlw6wkiiygM7jX31YB5a/CTibXQvXxvU5i3dYrIEBoo+lO5bMhbZ0DKMrZQJbrMFcAsrddW
Aj+aMtZViCko06sSEi30cejPItG3Q/TLwgWo4e8qxFK3NHajV6+MUUcPPg9logGIgsFN2rIAvOKB
qNLkcOaAtCbvvqHg0Ab0qtLDaH2CKKMiTiDJqugBx9JfDTabbLUZnREIwitBFTh0+qI3AB50jBoQ
xovlCjObGRvTYQGphX1cXASZKS845inLUMCBYUKHSQOOjN4ZnX62pniv6xlzu1OvXVya7sBuh3p9
eoGCmm2/gTHM53OlFL0YWEgtIEnYPri6YDUAb9iab1V4zKa4GFmDsofgsTl+3WMOX5c8Zj0afn28
hsAgutvQjBqzIEteVH1Xe3Il5RJyY5uIOMdiMA959Vp0X3VnLrJJY4ncAU8zvXg5ggFPSH3hZblf
abjvJj5slC2s3sSlhW811eOEV0PtL8sgQZOjJvck/GC3sCHwUGr5rleCReRY2YHUWqSTL0iafbND
EZ/UkjX4r8cISYCEUGI8HUWDrXj8xUXqsF6f+9bNTmWTr6zojiP+OcBWHD4e+7wemEtU68exfE9p
GiMNLtZATUx6qYx2i23XFkXZFGoRhtehjjWhjHLRcy+SBDFOY40Gir38mKVPydD4I1rmTftaJ1YY
jd1e0OKRQsy+cSALCCnrBmw0Je8CTUt+TcJ+doSOjatqETvkPu9Kf6z7RavQE+CNuzCa7s7p3bXt
Zmdt7CGljHn4uGaDZ69dhLqSp5BQOIveWOaolZXql6R8qb3GwrfP16MxLfsYyPlMZOLta/BKAk4G
9CvXdQ5SQGMMMZp/TCywmNpOqOAxKZC9zAQa5+gh1rOPkZbtMwW/2A3bhl9M9240HoZiZllFWp0O
nzPW2WEaVQ10D5VrVPXUj4BhGrraRd6AW0DWsh195dKg7t0N+kkfuo6InTdMCuo3zYuWYEEXq7nc
Qh3fFQcHHIkWXMEI2ZQWdUxZqEXDW2RquOtYpG0BnUrT83OgPZKAkySblmkfnyywGPbRO6Z3Hgdu
75o4OmjVC9zM0pI8pGa2swcbV+g1xvll86tu9pRASm5yVkbsbHnHN1Nb77IGEiOo9SfZrjwt3bUa
X1rzpnqHS8fd/qWAkLXp6dB0hISL2yIUFvwjBWFiLo9UL98Ni4ZKgC+m7sg9twq/y5JtO6Yb6qZb
ocB7L71tlAJUtJJwzJKTTlxE96jwB66tDUTLDKDFaFlfqngzs7e889YOsD2TAkKbkSX+yj0VuJAC
sVLgWi5mvAbzvXHkypNdoFMTtyta57npoICwVnDfvlFCM6ExzzLPTvWce9TQ5xMN9jAU7HmdTBXT
MfgLOMzvEAdachoz0CN5ixYPCWNZDgAT6+7iIJBo5IFqTzHGQY3sedLMIEPM4bq+AVVt0GSfiQKE
mIaRpeAqgWeoh1l3F1vfPsBWlD2O71mGP0ZAb5IxbIZPUoOxvsJjq2yBBNuv0nGpgY5u8k6mm/tu
he8uHmy83Qygt9uFjfcaKbm2ULSBLQhEERUbAA1ws/LFVIU8e1T6u6m43yD2Y3snx3bJAKG72gvM
AXLyAtomTgwgygxGrWW9O2wwW8aKausMLchAbSRKZ3BCYMOcqf4lMW2m0P3qdB4oOIO67hkiyGby
Wr/UxcqZQJ+KjlyWmj7XTooT3zEVYs22R/hySz2MvM0UA4GCVTveA+2Axm4F6fA3TayAH0W90OPW
0W7TY+RzzmRTc1uaYKqSF7e3kUy+17H0y/hrFO/a4AWdsy4ktrrdhPXGa8OtkDQpBLfOWjZtJvde
xGeXPLlR5acEWH1yKhO+TusPocSippsEjB7m9Foa8JkQx1YtcFMjhdW+5RgvK8SKGPAyGLLFYIWL
QQ9U2MBtvRji5/ExIcTnkFrPzaVwj3l/rLFMmUc9S+yS8Wo5qIMd7SbryxjuOpBsiVgGtAORbMTs
AheRPGvIHbXmXsHX6tAV1dE4MvdafzQ8wKkZhb/rGXE+TYS0TLxm6LwNX54DKkZ6mOxxMf8iVwRD
8pho0m9JjjrirKujZ3/ErrtPO7Fx2mcpkF5M5zp9idPITwxwCsmzjaGDrtlX0T12oFDGFsxI34gV
bTz90XTf2mQIvAmJK9oaHoKKaWcr0zX8vBwPPepoWnxqVr0WJhpDrhNKeclVvFCRibwwCdrBYGak
WMz3pTJXturBW+kyvXqpXfezRuWVVi+2Klir4hMka1lkDX6KalI066rggQHgK++cFRIekNEuNGTW
dQ7qFUhlW+5XoSO9AMuCK1qUZNOx0/XVyA+95YboYAZJC1xorPwa/RlwSCKkn2O6bzHrQOkXT5Gi
6GZo0QHift2WqlPKxzAzt9KGPSMTyLVPIl+nwWWEvo9kq40aimb62DbaVx/vjAmETKTD9WwDSytZ
RV4LDIwU9UvmmiCyjZFrJuCrSxlY5YDnuucMMGxkRHe6VvveODI0b3AJn1u0g3ijmIPyvSr7IHJQ
5bvdCpkN+pxzjQXGayALOt6M9yuRdWg3H5Xx6iUk8MoSQD2IC9SLMaJpEtnMGu7rrAyM/KOyP7nx
KwaGkJkpM+M29PpdO+wr+ilR0olm8tvOYkmFHfNxqzp0/Sywa2pJqE3YtfTOmtpRT25jNO8peUn7
dhGrR9mD9w9EZGa8kt1FZSdvBkJF78sEP9IwUOJpQJpbYGZyo6cOJgeefzeFZnQkPjsY0jKneOWp
vW1Bj2SsWC6mkNSoPWW90aPOj9EVEspd6TpfeHi4CYZk5vHCcLXA6ibAATLATg2b4CT/h7Tz2o0c
adL2FRGgN6dFU0bedKtbJ0QbNb33vPr/YQ92p0TVL367ezIzwACKIpkZGRnxmoRbCdaeu45KzKds
USKf8tV3TS37mlipHUSi7dMISYJFdeHZILuomDxbLa6sMk0VmbZwwDJpLNp9b+34TeMVQGGxy/gm
SkraLA+KLDkh10UpY2bT10gXC6c4+sPY3tYy4eRn5UFsLVIn+UEtaaU1d2UnXou95rQm5MxkXhy0
d3GpMmNKjzFTPPNGTGmUkhysKWA6JTBHuB+jwyhjiMjT51XllmFxaFvzFEiVV2mtq5uKY6WzG8e6
A0TKtvI/CV07JGgdI8Ztr2a0xUg/NQzXZ/ylhdKDHuhOH5G9eih9KEUKUenmUuZq3eTVtK4Hnjoa
9loZ2Xn4zWdWUogQzucvKpdm0fguhoyFuK8M0s+Bh5eN+mioMtVn/xUTi50O2qOfAjr+rb0MKlO+
T0o1EsT9IVZaJ/RfZ/p4SinaE42yMsy8qaqdDJhaoL7W1bwLmbRP/c8i5q6WMa3RyZgsCN+iCz2n
NpYq3Eeqg17Iv+WIk6rVTqHwKxDmnQj9QipzO0v/jMlj2UR703iaysoerXFpzdDAfZ11IF0B+4xt
mdFNDmqKL25xLdWbHj8bCeAAYdkws5Plh3JJNXTmyq7cFXHgTpThUgtBbCxfY+3FVP7E8tWUKV7O
kqzZlz2DkngQ7CF6qfLyVvI7JER8uxq41lflbQ/Qo2uYr9DjlJLWVqLfYl+VTmF+N7vGGbhPGBTo
Uk6/uEKgpFG8OD8a4rWapIcsevOFjt9Amqa2NhSIJelbuVyBGvOxLJZenemqk+7CgHppW2bVGhQQ
o2Qs2zp+IzPiuvbNmmISMdeOUWlgfdOkyk1GKGeq6PbzG1XcLuEI1afvSfSr0ZB51uipCveSlS1t
OPKWftWmxRXa7I6WqbYQRbRS6O0nyr0yT/u8nJ1UnhxxyukPvS5DVl/9o0pMCv3vYg5ou3mtZWHP
ySsLPHhV7bB5sKc528+8qDkoPNkAG/QchqPb43Zr0NOUAtbzcqHJKy7T9HokEim7LyyRrey5VljK
LoFz02R3Uhi7bWLZMfMkX3prBMQwJgVxy9iV5o4DVLP79imm3VwzlaM402qQC8Oj3GOsOE0gOmgP
69FD2uaexdAw7xs7pB0n678KsNeB/guAp93KVATCm8LhbBz7gUGxD1x2PsTU3MPSLpZ9W4zKXZPR
bDO/WOVIY0WwJW43Q41YOIebKN0xE07F5u9QxtdehmFfAQcxKPOl8EvZiA/ZIHs5rlZVdiwbFP36
50z/klk3hfKliR9C49HgtfoWSsz6QU/e5EwCQvCr6B87+jYpwy3g3vbgA5M0dZvOmYsgv22WB00Z
D5PO7WHmyNb3uf8aG60r+kjOFT8ZaFAgCOabXDKMCChQG/5YqT76Rst9bt/N+5FPUJSGN6oB3pfI
gtf7nKFjPKi7InpWrZ9xLtudOdgyciRjxIlCfWfp+6H6Fkv9XgtfE7qNFeOaUOdMAieXctPROINy
W2kU/tPylP6mDmKK8BszLe6UrnO7uvcq/dBWyDyyL8yUvJULB7iFByAg35Pxi2Q9ChmpncY0KuUp
XUUjA+v0DR0zZtU3Zv9b81/qyhbDypOG7KAPX3TtWPjlrUUiVPAV0STkE8Uv9URLyk8d3AapMhMn
C3r+wAD2gFl6IjqF8t03EAoaNSdFbUUOMk/paiyaX1qFGjpMHSy+dkDk7GxiNBq8Zn5yLdJ3M7KG
etD3SoMkOnW7Mschnh0WM/GWRHqalOoZ50NQXxmGDmCRtrDKwKmL3YHuX2VRyXfxCT0022jyK6Uh
i8ZltZvK4OCLt3Sq7WjkBCNXqqLSM45jnjjMe5WOophVXmKI9OlEr8SraZr7r9LAVXsun/Og+DKX
YC0CqucieDTz8ZBBO1SM1k5iH7CCdhigWLUAYObIcHwcTzvc2RUR/4HfktVcMXM5IA1M9ut/quqL
ofdPJcNElP3dYMx+RdVod5HoAiS7UqPuWEmILg3q/ajdz8wRo476Ib2ba8Wts0Ot0LuPllsrlnwz
oxiBbkpxCtTJK0XZbpkPZLTve8TJsrB4THrBCeLvPn1CrZsZajGefTMUcyeoCGNKGJBrCMLl4zG1
/kwT+CpyN4OIPKHoaLN9HZ/GEjP0vNtbCh7wCRKTRXydKyhDJdRVSU9XG8hbojh++NSBtdPlatcw
h60oEnzVf4jb3lUr7TlSLGqNyLVq9HaWEpHCfZ6WTthvJtbAEbtdTdO+bOV9rEeOLt+ow30IUCDC
ZLEb1X0TAj2JE6naDXXKnVg5ihUzA+Y1KgiDAY0d7vpR9poh2lTiQYF6V9+VQPZordBoti1r3A+k
nC6ojqH+jKy5m/iCnTbhjQQzJqPh0MzSr1JVaLExbJAEd9a1Oz+9kZLxSlgWQ0SaJzvpRsybqBkj
F9xnMyaQEv4PqbxwGtnUeVJcS8WXOk4dEX+ZKW/ucmN6MaLqreLU5wIw72bU5CIsATOmrjHILr+x
QWW5QqZfB+JIIw5i2ehfN1F4UHPwMFJ8kGIS2iQDQ6a5MDPyamgGFqZ1wNYNnEBj6zotk+K+aRrg
VOA+THWXpyR74Wsht6DgeNfsrr7pHmfUiiU6YZJO5ZRSqPmqm/Xpo8K8baxMcDISExPqFF07QH1h
2t6ymHKGh4Z0LIbZy0L9tzqP10xlWDE/sk7DEGKxgPgx1nBxdEZH0XSIAbsEoQnmJ7uShYSGkfTU
1MajglMDPnV2pxp7NQ0Pc1PdKSOqYwzRwwSVSDYnItY7P6UQH0YqFGZ0ZoWGfZb/rMZpL/virhn0
Y98bV0JfgmPBfwgzcGUUT0NKo2FWTt3QXEU6YDerPsSpAMqrf0CzOmGsWT6JvJ8xi2w9n/4wKE4X
iBvLKHSb5j5QqF6F2onLAljn74xjoq+tgzZ904vyNUX4lFsxML7Ibuh8OXhP/C2INGCtrXWd+tW3
pChtWZNu1WFSTrNRXVc6sic0FwoAL2nX2mp7MzLbNUqYFwym+MqOxWgrCqgLp1R6rsx5H1M/lAN0
rRAYXDuepKp1YmIkxh8yiwuDm9MNr3tlML9rS9cpcrTmaqYtWI0PLRepwUiegvFZnZF8xCMJ5CR7
QKVEk0TRm01O24BXWFM8a8zdcspPSxyOYcnfnqU7TfdRPFRu4tbgTvpbEaBZNyh8MB0cuLYkIO4a
5j89U94wNm2ZZKvRSBA1wZnFwRuE7FlbIERid60WyXOutnZAL0ZgrMO0wW6U+jlWLXwwAl6vYvyZ
fInBl+QYavKjXO56deX/jkEfBQElTi04hlihgFdeZ9NRxi1C5DzVqyPjC3qT7eyESE7Fw1M2jHuD
HVxjpV0koCbqXHhr5/4UBH62p+rUwPllBzBm476u/Rs5VHq71c2fHQ/v9lEXOz7lxGHMdHFXanQM
h2EKgVZ0X/UofMjG5kofE/0oZfJp5gR0xj5KmRMEz2o1PzbaNHwdo6bYV8L0OypyLrlh91uRxNu8
p+Ss0lTy5HZqT4MlMSJsxWCnxVTUGE0izCaGj21Z49tDayDomOB06jVAlwczlo9DVj9zY7nxl2lC
1SMq2qplfxiV+aZUdRr6DTuxHZzWmPj/fg3LUdEVOzeWmjswmHMJ3VGQ+t+UidWuyyjLZDp2dhxo
sS2m0rWSG6dglKsbqRFpx5Yy3peBog1XTQQQc4MScMk6wjzTvVuRw/IcB5LOkmBH+/NBTVrOGe3R
aKmKLYYGYEVbtXiTmvKhoP+4EfsiQeAs9sKKOKNYSflQhLMFObxye2d06Ho80Gk61TtuntCit9j9
C/3mAx/hLNyKNKYVUlX2JowujaI/s75m2b0pPen5935BM3B4fP54F4kIZ+FWBLKx1ea2LxE/ShPP
7/3fSHEfFFklhZiPaWQ9fR7tImfFkAyZwbGlfbCxD8UsLQ0GfnuVIS5nXZ7/+jyAdHGlnEVY0TnE
BhwloIl/qPzSdXTSj5OHG+SmgO3WoyzL5mxZRHE7hXqiRPuQhnLUCrRs9hvPcnHlnT3LatWrcqvl
csTbEkBGzGruTWpzyvrEk+T6ZVQqQJ2BcT1a1XWsqE/R1H3P6uirQJ9i44dcpIyd/ZDVFvCHJBdb
uGkgzKXnuqlvQk29kSv/LWHgW1HeplXitUzOB7P/ImDSvhF/WfMf9sRZ/NWemIuor/UCJnaLU2Jx
C9gVgfpknx+4aGFBu6h0pXvt+HnUhZv2WdDVzmDYzx1MFaHj7f196fUHaS976mGThr21Yld8vChL
Si0dYRzm14slsn80bqpjTW4Jbz5/oIv0LaSGFE3lBGEi9H7F8ij+qBcxy0l8U5vfgYGFSnD3eQzp
Yj45C7L6VFTDIxjvhTWcKQ8G08sk7X4Yav5zVLqbuRuNndjHNz1I2FBiHMKZeAffiWaoQftjACPa
A4T0tevEZ8Cx8dsuftGz37b6olJmDWbD4HgPNcWlvXQsQ2cRaoF7lNvJUfWYp9FmssFWoVgb/fw8
/NbrX33n2ke1J8UykITxY6qYBooL00GyP49ymcBqWTKSk3h6o0z8/isHyRgno5BHe/V1wnuXxlTz
uHiX9wfd6bxIc4vnRXAie/k87l8G/Xq7WOCnNUnGTVzRVvmwTPW+lAw+vLaLbpk7meXt0D0Oyr56
WIzTOwfHu9++5NBnuxn34e3kcDWpfyDQJLnNk3aaT6LXgqJyZSfCIUC8/fz3XVyY579vlUx9oNmD
kSvxvse+Wn1j7A8dAZ2XPf4+D8pDcx0ewB/rP0N3ix76V8Dhs1ez+iSaRGvMakhfOHsgdLCUEA7g
sD/CNcUbGHXctAtkM4zX6V5wLdvYz1/xtd+FDo1OAC+nNrL/g7xz6XQ5fyGrnZoxFBrhT4T74cQA
1wU0Jeykx8VDOD6FX6ZN/+5LByZ3fokxta4asrXafSJK1krZUdiUMYBK8RGRuo0NfjGCKqqqjjC2
DLrp/dJXw1Ep23pEU77jjXW/ZGH2Pl9Fyzv58CXPIsjvIxhVE8tDySKa5h9ahMbdVB1aYPdwxTae
5SJ12lINRcIqTbEkZfW6+qEJen0aQHFxX6WVihcCV77Fs2zkUsfawNACpPEmmfmimhkmbbqsIy2u
yurqLYadkKkKKA9k9uiW/eP2THc4wwRlkdnb0qu9KMp8Hm/1TjsjycNBwLhpkEtms6Jv9zowQ9Re
u/IoFsJb3OD3HEAUa6TXtrOuBiU/VjQt4ro7CO0AvLRiNq26QMq+Ac7cf/7JL1SUXHBlHdkehUEU
/jTvv7kl0tXJF5ucZhmnV6lxqAsNKHR9lCNmcjPOhzWUKkhHdNLqcXA34l9cc2ffY5VY9Sxs5Egh
e+g1+alE82uiE4UbrBDmV2ndfbfobphKR8uko0MW3oA7u+7F8Banhx8Gc9yx7TZMRi+KuVq6YSkq
nVP+ucpohqmaarlIxxbcdZnpPnNhoCQzy134Z7rHR/ihd+tbE8et6Em6//yFLAv/wx48i73KW6E1
CWW/qO3lxmNbvXQ17J78O80FN1IOn4e6eJiixqAYIhcW5FxW796IVGMwFl8X4GeLj71Cf2C3SGWb
zgjqaoc52y3V57aX/KWi8DzwatGJYqIHloFg6iJh0HF4Swhrqv+BsNvFnHn2hKsvqdRFQMsDdWV2
FD2xDDZCupE0lz/x4YOdhVh9sLjv9KhbLtBCygjGevbHkVbUVnV36d58/sZW+VIKoMDj5MLVco6/
S9pwSrPM9Y3E1obsVqPbPZgQNj9fHxeXoqFiH2PIqi6aq9SVS2o+xT5facgqQHPdF+aMBxXKQQzy
J46ULWkh5fKr/Dfgaj3GrZqqnYJQmtQ3e83wHTnJPanPbv1o8ITCelVbMAiBdorL6L6q4ztL6b4y
sDoKgXLKmvjFrPpj0avfaKU9VwwdxiFlktzYTSN4kgDCGwzk1MxfRVxsQg2GHIip1IJcNYR+DhKO
CWBr0kauwS4GyfRWZtLp83d6+RFN0OKc4niCrSRDGiiNHLK80xmCtApzQfs9Jc+fx7iYUo3/jrF2
/qLxaIbyojcXFQzf4AVkDDOS7x2EgM8DXbpx4DigGyYrBB341aL0lSnXRnlatjFgcq89DF54kDdL
q7956MMWO4uzulv43TTCy5oXIT/RTu8lJ/b6n4a7OGSCsgPDu7HwLxcJJgWCqEtYuq6r/TjOzTow
wJg3f0SbIbVTvVGpLC5boGEPzVYevri5F2MIWdOpTNYmN8OgIAzQIAUUHmsoodAX7PA3MGKaAMrB
esSyVnnIG2929av8Rts4cOSLyfjf6GsHAdGvigoXFiRC4PpAs3qkaQ4UbDdeMRF2biXXvyqug/vx
R/kY/68cfihARFm2VG251K3FA/vYt+qsI7NJAvylKVa+9n0OTFS9TwtY+1UP0ccCIupv+WV8PBtk
zlkM2ykFJUv84DbSj4lqykq47zT/R4azOB3u6e3zHXJhJb1/utXpEGZKpqUyBxBQF0e1sT28qw89
gkSF171oG/vxwkZ5H221IUMr6ORConCpndmD7e3B7zn8WuQKgUM/bK7bj8nsfbjVvsxGUZnknHW7
2EI1NK6kQ/DKDHGnnGQnPbVvAd6Kn7/Qjx/tfchV/mxriby+qNkHoe6ZWfwI7/np/xRiLVg4Zali
mAUhhBQ0jj46VWptJZiPLcd3j6GsbiFBAjsDR9dFw+kft2aI0PRo4kP5ZbMDt/GVlNUxHuthhHQO
Hbii7FDJHPPcVdv0iw7hX+4tW47yq6oar8umf4DZ9b2YQLC1UfXQSUbiCtrQXdexdfz8HUtbL2B1
1GPsVBJIC/eGcOoa0cnNci+l2o0GAD7Uv/WBqLAdoyt0AHeyvClKufz59yfK+/e/LLOz9vbcR2KA
JgVuLU+TG9ogFh8XDa3Jm67jXXhSt9ozW4+7fKOzeLpQVk0yslMWEcwZDe0QToTz15DAEZ4/f7cf
j//l2TQD7UuTm7W1erUTnvLo9dCJiIBfgoMfuUPN3sw84vM4Fw6OJZAl6To51DL09UPFktHP8d+e
k7mfboHXusGpPDCUcJJDcFIdENuLyQQXOIiY4K62ksEFh673v2CVXS189oqW4T8JiK7ccXJVG72f
uwDR/COwmQRQJpphIx5h8SF2A692hGN3GsF1bZlqX2hovP8pq9TbKHnZJhH3WPkG9Pex2dPqNgne
u5L9nabfpqPuxUzIsSnRjTQV+W/H8mxJWWrJsFXgojhaXwoguIWQb3zgy4fXWYjVLoGZpMV4tPle
6zRfSy/0EFhw4Usih7i45n6+nD4WQbzAs2Dr1STNcCY7nidqIncI9BtYRHsThmUqWNi7AUaaBOfz
kP+fB/y3+bFKw7mahWqr/HV5GFzzpBzMY3Qc3UVPv7TjjQHF36T+IemctVpWiThh8B7k8iIOUAlO
r8GUMOcHTUW3Bt2UAiR63gNANF7bfvgN4ffIhOwVXffTKOl2N2YegO5DOUg3Rd6DGtZ+lFV00mDP
zYZ0ZUJRTauC9CLVV1Mc3GuJ9rsRWhQxLGcKw5+5rH+d+3JDE/5irjl7pFWuEeWhNoupjfA1i+7E
VDkCMbtnCPHkw8HY+FgXc/ZZrNUCmatRjAMJ44/gq7x4VtCnsNz+JP/6p3MneBvxLm8wi4sUrGTL
WisQNkVsVmMRLzr0eGrZiVuEp+TLL9Ax+/JUD278ttX72Yi4ViCMeq0Y/AHBchE0tfBW4o2z8UwX
v9fS6DPlxdJx3XZVTCtTxgah+8UMCJU3xO6B0dim0zjpowZNyE5vihfzdmvsv3ybD0v/LO6qUmRk
Z1iGpdO7BqohAYQ1/S+mOG883laUVXEYN7kpFumiMp/d9XQPU3Qc2/B/fIMnT/37KGvX1bydhALR
BJoUPto2ELRHxwCF9/mH2vhO6y51rPqVIYYqTSUREtbwnEZczODoNBuXv604q5SU+lFfgYdI9mZe
o8LUAJPObXNoj6369PkTXb6bKLrONVdDPXpt6Fklg9rn7V81fhhBmNvUp2pvOq07u0XlBKg0bB6R
FwTcl2/1b8zl8c/OSDOaDN8UifmPML2sOaFn2JAdmNMVHnVJd7UlxX2hefw+5qoQkCpM7kuNhj9c
7G4C/ceQ4ZXD07Hs6BjcJ0jDPcBZxmeh+vn5K768/P992tUma1GrK1OxZNGgqKDExh767a1vahsb
4PKpefZWV9sMPFxXhBVJZPRQ63PSu/zv3IYqi8qAIc60dUxfzPz/Bvw7wzj7jINYi02Zc4kGVb5f
slboaI8VMyLR6fc4GG1V6xfjqYomcweSFHW9+8QkzcwmYVdId51bHhVwNtpt9w1FUrpbAAu3LkPL
LvuQHc/irXZhAyNUVGbcW/4x85IOy2KZfqmefGiuNlWLP/Z7WKBn0ZanP3ubhdr6pLDFzyc6Zv11
D1E9tQ4CPB1TNu1UhRr4K5a3kBNbz7icfWdRe21OVbFn0bSeuV/mscLtfIuR1tL29+SNL7iswM9e
6KpUMKGfallu0LPb+6fFqmYxdJc3wS0XdG7fv8pVfgnUylRrP1vcZAHPHUt/JzmoBsIyhoG3Cz00
YG6gFj6DjHc4VF8zzzrJu+kqu2sfgk1l6CWzfPbUq8yTdUIct4JJ90dBPgxWrW7++nIaZe/zNHP5
qnO2gFZ5RpsKa/KZEnpLEZE9JgddtyELpHd4/R07FECv8lfgzvbnYeWtFbRKO1kQKJOfEbZy82Nz
i0ZKY2dfqtfiRrAbHIJ6uzoqX5InDfDJnWbHrnX8v/6GdWs99TujYBK6+FfqfxjA3CMidgNd0z+o
RwScWGUxH9YAAdGIu+rK/5Hut5rT8sVeAiAAXUZBU0JJ/f1OynVRDJOaxW2+fkPUX0pt0YaJewc9
4YBbQk57UQM8Nk871Uu8rLGHK3PjW1zYX5bCD1igCJr0cXqPChhiOXW01zXRVuBnWEDNFRAPsAYh
tOonX6SXXGwsvAvnmwX2RlowA3gorxu2URpDAjCQdodvA730GxNax0I29PN1dul4exdmlanmoYg0
v6JWheCvnxgZujh9g1g/kquugifl+L+JJ4P/Ew38rj6MhHLV8tEN+KvJ3/2Bgu/OL+pz9KzZ+ku0
mSMuzHwlCwfq/4q2XsGWORpjZFESqXsJxYOHEJ1gRMjDJ/q2V8O3uLqF7OpsW2xJm5FXl+0ukcqs
nn1MttI/PuzpQbQe8RqHBD91HlqedloqtpV0u054yfzgxmgZX7WBBTsKNPtcvgbl/KRE2i4UGpqy
tYTIYfCdfvB1ZY1XQQ6FDrluSRbQkM2wtYYcl2CfE/SzI1qCLYuV3SOTklnaXheAx0vBKVfwkR+r
U4UCnWqGTgkXLDYxXJS/lQhYSvpPKcOMcVYeBcVAyEt76kX/OLO461l1VSNywvLGN1HHm36BXLV9
aARz06DepNgATfbIgN8NkbyXx9GL9QHkDrwo/UGZ+t+R9Htuyz+BGe4adCHY7lBWW0fNENdF9ab3
8cXurrMhP6EB5qQW/uToWk3aQUAJMEYjGhkAv0MRRbZ2xYwisgEXN5leBuuxQ5vPKq6aEUlUI3nM
y7d88t3UgqCf2It6VYKU7YhMhR8Yrmz2+zYej0AsjgK6gyqKI2n4tZbumuE1LyG1Cc2PRQO5HeEn
Igqy21j+H/s+skYqUSzZMg1ZWSP6BF+sZnrBBk2mfyYkPdy9t0VQZ3SzI2oXi420dN/+gq0Zf0k3
dvvHnEJ0ANv0MSHV0TB9n0x9XeiMKIdEmGa9LdQoDzL8Kn5+/owf7/VLEF1SdNOUNXPtaFdPrZl3
uWQBcUL7uSl+Tk3/8nmIC9erJQZII9nU9GWS+P5ByrQw00St8r311F9Xt4jnueUL2o/H5He7D+62
Rr8XcEPv461Kn2Sq2rTPRsszTNHw8phlCBUOhbwB6lI4VOh6FPLJjObYgfoVoPsPlfvzZ15CvK93
+AmmhZkI5FSOhPW3k6S0kEvR9BR47CpcS5QbW2aW8uHzOBdOBFkX8UmwdC4E4IpWhdUMuBWesGZ6
w8PS283phKYvpQvcw92227iwWHSRdgjoAHKoaq7SZFY3aKnJ1UIyRdgITZcUiddsC+J04d2B9TJl
i8axIrEm3y+XJq17wSx0w4uTNrCHml2vinLt9AliF60KMSNuHpCPfOyCAqnWHh0lDBGZIsZxA8cV
Gciiy98MI0ScQIbN9Pkbv/QOJLC2kqaqiv7BK6aLqzhUlMFCmumqkJ5wnNpYOh9LZVk/D7AqYdOw
6xAOplNUgvffjbWF8V8ancJJfEit9s2QtxqlF3CA789d+f0LLzoEj7QwwjXTCpodSpz72vLhYCO5
XSkvi45AIy78KdUZkVeaGgk+ZQt16dSKkRsyxpn1V7Me93OYXo1Ts1VVXtjP73+f8v73qVUSypHM
6Dg9Llcm/r1Dl8SrN5klH1cegRRDXUAjfOA1tkLyIwzvW0ZvffMQDS8jZMoQSZW4e/58DV0aT1kg
bNBw0jEc+oCqUKidez/jOmQ8VYzA/3S3cPzcxJ4fohvYiiC2EZB/6vfqtXi9vY0/Hms85r/R16iK
Wo411Ie575px60yp7CCiBmw96x4UqKZ62bobj3vhWvAu4CpvDJECUyz6e+cNDtDnbhCkOeU/8fxo
r3RH2yt25bX75UFl1IB3/uPmkHNZIu/z8ftHXi3xupMaw09BzaDR9CBl4ynwey/J/e96kn0zVQ3R
DeNbXeVPRmRyaVLdAA6mmSpb/amt37FaykKACNMAufAvXKh6rFI39iz8bvLbSbbTh3S/VURcOiC0
JZVy1pngv9eHL4K28mwMAKEQLAY5duhobA73iB4L+9YO3S1Q8aWi5Tzc6uxV/AJBYsQG9ojIlzj8
SSkV7Za921aQ1aFnSLFaBMGoeW0O6MpEfKcDzhH/+nzZXsg78rtXt8rERo4ckrCYtGY+V2b0x+5k
YxSw7rGORZVdaVVdwP6HJd+Hs78rRtX+/AdcOGrexV8VEZBn5WrKkG7O+vjHbOaOWvoPn4fYeJNr
QElZojNpaQVC4hUIa/1+Cn8ExsZw8UKr+917XCNKVLFWez8saXXZAn3E9qgc6HXTJe2+qV7mDVfG
hvvZ8mLe7falO6pxEad4h/BorhZhOmWSqcdIe8QYreUQyJS9dar3W/CVj+2OVZzVOux71ajHrDI8
5Wl0UNByUe7mVofGlRNiRW658tPgKPb8lt5Y++r7fzBF+FAsrH7BaomWcY1oTtoZvFZz3/2o71W3
sn0Hprar2NPR+LMMxP8D3/eLcXWm+wZlECC11dIcYpT3wD5ivMbFz83c5KFKror8p+AuzoQ6wAos
d5LnvmPAi9HcVrPrY1Zbnvvf+OsjLJOQ7B1zJC7jY3abe+NV5Rj7BdAh7rablx+P61W01fkloY9d
WIuc5HTCRxI59SvhDul7d0EdVN8GZ/6KvNziFxs8NU/b8IOPDKolvqlCIFS4h6L59b4AKiZJFMbI
1L0ZoaBvTNWvgivxBmQQuCDzKbpHIv9kfM3utvrxH7LDKu5qdUmVGQhaPeuehbqNgSpKOihuJG8R
vT+2T1dxVqupzNSgCaLIQAsVD2odzBMqMc2+Oi0IfPyQrvYdHBgkD2HZP4S7kj7m1oq6uKD/+xVb
4jKZOJsBTFE3a6j3615R4qXgg8ZBKCRMbuJU3rVyspUSl3rjQ4Y6C7daUXiTqqHIkIfMMYAMUq7C
J8tdULztI96rh8+T/McL+N/3a+gArnRJgin4/uHSBiFpv+DhQjlG3XZKp0Xa1AFCo2NF4CMjbxYn
JWz/hBT0wpjAqWkiJHximi6dFR8//zkfquzVr1ll56lQ6XjUPDtiLnd6R9uoukbJb9fmufN5pA8H
6CrSat8EWSEMSNWYXmACFKoDT1e+fB5BWbbAxw/576tdbZFeFoQEZStC/PDfhpN4ku3aK74GBwXf
A9vfK9fIirtQi9121/6x9iBeDRCo+h262g8dh4NwI94ZNr5/HpJhzjah5W+r4bNfuNpchVToyRj6
SF7bwh3iYjv9NH01vrXH2ZMcHOp+LDNLAHEnBKFwga5/jBwe4aF3p+vxtrjbWowXcwrIMENTFLoW
a2xYoGux1bUBZ6aIQddjKjz1w8b1anmiD098FmJZFmd7uQ0qSdHa0PTEU3uMTtxr8Vjd3laXj/+z
OKtthe+ODw0Yz7q8FApbS0EOLOo0sTTAEjHdSCzcRqNRH1s3Y/EU6z4kVJTCERVKs9EDAO5qlf8w
Z+mt2XX7QErQd89glYRb3aitF7LacQEamUkZ8c5FwEnJqT1Ip/AgHraGxR9RZMt+o9MHydQEDbWG
JWVcmkrA7LSJXcmLv7OzH9X77AF/rdjxEDGDC71Td+q3BRXVXaUn/VAcOTTv9NvCC+5i+yo8Vi+f
b9DLy+2/f9IatxRg8iANpqF7tSzjnQ2Xkpwnocz7eZitRzdWCX0UUMuvloSepAJCcyGGY015rMTm
hOnBr0jWeG4Vt8+ouBXU4BR1jQ1W7nrOyxccJb0iEp/VXn/sB8TW5MgJMGLEZ8X1q/A6QZDJGLkW
B/F1j8/d1Mi7oBk9xY8fGrl5lM3WrXPzf3oz4FvSV4R+AMYM1YLV4s47xD07PTS8KLhJY9Hr4gjd
/rfPX5v84T68irJamZWMtKtkBPAVj/V1cBhuyycfvi02nkd81uzkefCo6uiFBI58CBhV+4/VRr/x
I7Vr9RtWp4SGxiM2DQK1LNNKJEXhhN9oXvIoUIKAs7hWDtUNKBJHPeGoWHyx3AF7WgNXPyZgrRvd
s5+ba8kN0E26Q0r3uHXNuLSEz7/E6oiZW4i66kyaSTmYg+6mxpJnxoNy41NcKknOw6zOibpFPahu
CCMhpTRRh5XeeOgUBlk7nJEeghNifn+vFTVTW/kleREPqT3//vxXfLxz//0YjCI0GZEaWNjvc7es
IPFkDZSC8VHztKvQ+ZUcqfJPWy/14g1Cgjj4X4FWh4Q26ZlkjelycxqA2acQt1CUPaFT6QVesbHG
LlWX58FWm2mO0yhpSgqRtjmOkebEgXqKZxPpUZxrfNn9/CVevK+ch1vtqqbOEd3XyfeNy0iAJ2Nn
vS4LGYO6nWT734Zj4sQjxs5Qd72tUvrSaXMefbWf5rCr8l4hurqnDDpE+9alWbt5+75Y1Z7HWe2L
VOnmMGoSA+j84M7P0m4+oGbH9bO7Rwdxkxm8vLR1VXEebrU/DGuoVGPisTJsAzND/BMp2lfckq6k
OdxCJP0/0q5ryXFcS34RI+jNK71UUql8V/ULo6sNvff8+k2o705TEFfoO/swExNREXMEAjg4Jk/m
9pX/53DqVDaSa53Gy8XZJYHrbFeDi84Mke619myjPY0Bjbu/aIOTI39jhXR7p9R6VdLEBKHZiQNd
iDVhVACE/C9wci9EcOKeHUOxriE9yBvX45SCO4m0WHkLukfgWvBAvwzoiNmfYsBVbl8N1qHRKf8S
91AfrTmskd8DEsUPB4gQeJKXBpA5MqU3DlJOLsvX/B+v3J/tpHyNkC2hLiZ4S7PGVn9hiccCl0Pd
NxADd/UdiCUs2ZXge6q9BF4Ds90N97nLirxZ20s5oRFsljPeOc0dSbUUqH4ZgoC3P+814cql+6Yr
b10xLHyH3r1b/wo82Ym/Gm7igiU8kgAjsNrHBEOGHBJd3RwHc37pXpvH5Ml4BOjV10ZsuwF8tJk9
9v7t38W4uzrlkmpgpqW+gjhwxLtycxKR3ArQZOTU/3ounVo/5ZNkoYg1aN1pbqXGR7BLFRCK1X9W
c/GZ55xdBiXD1W/mnyuvRBfijJoDpKbAyyJ8D58EO8VjhmlHQAvVfecq751d7co37h3ZvvoLYpyu
4QTP5WDmu7xz0l25C1/SF5AwvkmW9JrcAwJod+z6Awl+accCdBTBMICQVDgnUquEbOKUMs2jAeor
e0LoFeziA+dBmBtYHtbjs+U5VWDPAJlAqUygJ8wyrenDpcTYVYJaUgy9R0KsOkzx7vaBEslG0kta
26Gu9NzUA181UeBCAqo0kx8tgkWCtCwdPrJESzg0h8nGBQDSAYqD3rwD17FwP7t1D5Tl35RkN4to
oBNEiwf9KR2QFfzi1UfW9Yhf5gXAN7DTgzI53UUf2un3LApUgL5HT/NBPRRv5U6ydB+zhP5fPMkb
XwWjfSCD+M11RicNxlJOgTFjjIhMw5OR4v61OZFhbTh0q9kDNWzGLiQKHv6NX0dLU8eYNkqk/BUh
hJSBeFiMEL2Sd2SxgTF5BIDfJPll7EI7h+Hott4tWcYQPgYGwE9zxS+QBkUmQuwc78hjfI+vfIQa
NxQDTNAT25zNmlHZCKkurFFuZR5UeRDE4n9DKsJm0O94NpvBxu25sEOdIS3iE1VrEXfIXvUyiIDN
mKQxLdv89w4ie/ckA6t+snqGW0H/2uw5nl0dXW6J9VkN0K/h98G+P3a+4vH2dPyLEGcjybmwRKXp
EdhvAdbHthF8cPtEekOyuVj1g+yzuyRbpbcLa+TXrNZVAT0pL2oHvwdQroByW2K/QECmBZO8OXwB
5Seo0BIr8DVPAaNUaNd3UHeCJOZT+EU/Cg8/wMMBQb7bnmsjFbn4TVQAxEFonJsH1GiK8oO0NSvt
iBsNfP3i5P2P27Y2Io4LW5STBId2rygxLiWkhnqwisvT99sGrvHeIlCpf64h3d1Wy3RMpuh8ctp7
6QtEzTW/PIPqkZK3ZuN1P2ef5WxYn5BKr0ahK/lUNJAplygoSRH/GUBMAXLvsh1DxiHQIkYtZsOt
XqySCl8WqZfHlhsDd+I6GxMZ9sgJkHn6qJvMkQ1Q8jJGr7YaTjCI0qUggd8Xj+nlwTWGaFKBikDj
x1e9xZZfs/fJxQizc0bfzAAsLA5k7tih8nlEjXpXwSKHghwpO0EKjfJAJXptvZpjQyckrWD9hy+H
5BhGlOK7Alx57ePwgA6cK/lk6rHGWGzpGaA4hKb2bjwVqZk58zMgpCS8AJWkBwXSOxEQGlZIv5VH
rH8n/YXissxqIULrF4KEjvrWo1Ikm/VBdjtL9A1m3rJ5Av58FoPyW3zK8Urf47Nw7QxO+qznPUPV
waPZxccWFOixUTqgCUkZzmL7mVvZpTzYXOpRkDZIl5ZTO5skeItQJiklC5SR2H7WzTrf1xvbfxW+
hVo0NC1yFNnD3D54SUQn34MeUXMmpEpw1jtQo3tQIIIUD+agRx9iYx+9FTgT6wqQld36JZTvyqBo
q/Zd+Z/qgp07k6/dE3aU2q2OrPrQ9oVbfWcqNwP6ORijFMcJiBkU3qoHzExYOYD9kwPhd2dGbxmU
gxYL4L+RF12cYsqT9a0aBTz4xN0KDJHWqEAkAIq/wGDF7gSlBYaz3kgDLqxRbgzIYrlODCSHeNxc
0am9+SHfCQ5A1DZrCmQrGr6wRUVMBRRIc07FhZG9WjXB27jHYAbSseCRd5S7xMaQp58fDAgQoPMW
WsJxeoUgpbZjLHkzoFrtK+XOjGYBVnTEvsqPxY4ExMIXfde/6zi9jYWZbZcddVzzl5A38R+b8KKX
zruAzk9iCFg6CYWbB+KyJVwZ+e4vbN2+JeAYvbQFGrZeNlr4B8BziXsGGSFGrBDQFM58x6JRvubU
ICsDnRc647ykqwp1gPSkCDmdlOAgH4pkF/zB30WkWIFdPC93xhM05mJzIdGc6kOOwJbMFrD86JV1
uDadv4LxujPDCH81LyzEY4u2BXyD+kqI6Tnw4+BHpGhYaLrVP7Ajjk0/DIQ+YKmgu8LDTH3nUOWL
MVKwpy2GPrsH7XO4wxgmZrq0Em6B6YbJEaGd39oc5fbbVBmNosa2aqcAU619dp9gOBn6TRjE5/0U
yrFwvgjPrcGF1vAz0/7Wc7e2TwWpSh3WU5XBPr+fAKXK7MlX/OQUvZfHYZfZZKYXWx0eCAwYkuIP
5MeIT7xf3aN6wZssN7l5pRCRkK41yMDQ47w85vI0yQGUZskxF9zmI943fnng9iTesJhw5y03iQwa
AyeotgJpT51yqePB8DSipPMOYq4DwE3+YbBAbeKzqmJbzkkTDAVjAxgmRup8uapODfo8FWvVDTUI
4CzJQQuVb7IcMtB41/hyXNu1HeopnWoprwDEUF0RtNi8U9jBLoMLFh1Cy0MmAitTgxiP0/vjo/DB
8MBbHmptnHpZE2Dp5UAChkn20iegiWwI3bqT05jFnp1fsr4o9Z4KYGjkaw1VoRxgpVZ/E7K9rDJ4
TTa9z3pF1PmIZLniixaQk9bRvksuYjMf1NXHcjeD/ibas7JzcrZpX7A2R72k0Yy+NT9W5AMS9DB5
TDgP098+Y6PIabtlh7pjTRvm0JvsAoSakPnzei+AqJqp3bfotmZO9pPFRSVuBT+rhanUO5lzySJC
gBhixXv5UXC5d8i15YQGzx1M7md6qKD2ZoW7+kB0Ds61yn17x99pu/GOVbVkXRGV8u8LrnyZTQWU
lUzdE2EYGslIclJokd5BkzF0NAdNigd+sOL3aLDDZ/WJ8fkZR1elXP4ESlVADOvA5T1gOpOH1iRA
0sEcv+fv52kLj7jY20a36gPrHaAcUG0EGShw+8BtQBAVgZ+hMAz7tgnWsijf04dRp/UFltUrYO+G
PuevokygzAVJ5duGNkP49WIoRwM07ByrBGwGvTk3E5AsAdfng4nCkt9HkI9i6Pth+DkymcYY91Ol
fE5alS2ni7A7uB0adqR4RoarWfeTtVeU19GHMtcjHWY4JT2VGN1YCsNjfEKWDcrViIWiKXUNVG9v
zaBt5Mz66wTfJnkEkMbDt7F8wDU0/fJpohFLtTrPlQGaFlc99uhY5c4o3xtOa0+OAbIEl7OlDwwx
3F4m+VI3HB0NSeIX1O7looHAWynqNlBUIE/NUnB3ZAsPQUreq4ecmWBuRVSr00njk0o+zqGTie1D
TGGX9yJC9fL4+znMDyDDE6zQ4lF7LMENwPLsjCdYo1xLzhey2ojk/X9UAUCrIfsxn4ITZNnt4P7f
hU+igV0Dgz7mXaiDOohiYnQ5mq3FIfBGL3EJ66dqFk/sxtZWY5cIKvxjizqwYS8GYA5BJZAALTSf
/xlWLj9a30FRbutuespQgAIRgC3s8Gp8KZx/ne9pGJXEmDKGEq8mfHgllOa5yNFdxrSD8XkmaEF7
QP0czX/V9ljbopwNejspxwVoEBQH7V2GuIkCPDhgy5gh8yANyYDNbMbdwAtqhEwCt4IuBzWaJjVc
OSD2OBKYdL5vPgGsO2R7diq7+VCsTFEPxdx3s4Z6agBF1mdt/l7zmEWPE/f21d8MOVZGqDeiFYo5
55QKz/woelmt/Sy5mLNyjAhCADX/dtvYpp9ZGaP3qugCdVThTcdO/jZV0QMvJQ7PlW5UGidJUSL7
tr3Nh2hlj754adlpA4FCy16zyx3CnN/u2Mw2m7kwhG5ECK6rEgbXqVgp06tcR+RGHrwoMEn4m6Ig
rZDeG3A/zI7y5qO0Mkd5rwiSm4FYIoEQ08Dmmh8pmOhuf7jN/td6RVQcBHG2CISlxITa7lMVJLec
kIOLeRH8okCvKE34J7Ew9hh+PvJlzhpG2HwbMJhPmFINXDJq42oVHPVih/Z8kYOQaNG/L8ME7Wwj
VR45oxrsXuafDJC2zoEYQfM99nOl/R4Z/bccdE1eNikgt1e9WjbuJy6fQG3KklbaDtXBP46ReogC
g/PwMlMNFT6eIGOF8ugeE6vIIIFuwEZL5vIuuS3CrMmPjxwQo3sib5TbUKzNXien/Atu02uuEBIy
rH4Lda3CvOm4Zph/txAV13CnAzeA0gDBslXuljdQzTSPfzHqtVWTWduldinn9WXKu1Zzo121y0Fi
WzndG8ESsMoC1zRx1AqpV00s86aOAXZDvj46gPLsQz934v0A9h6oGT9FTwCMeME9G521edVWn5ZK
AXE0+7FHr92dRDDkJrlVao+Mq7Z91v85SeeruGrJQtyDG7gYLVnStwGBq9vL961qQddlz1mybRwX
R3kFGCl5iHlzZDVftx+0Pys8/31lXhmg+zTWASad9gXI25Y74Z5AI4QjG4bJWinlt2a0FGpexK2O
NcXRtMe5/RmFOaRr99wk4stOrDLP5nuzWhvlxeZISAyFHNDBnTMz2KNvh4b3APFss/IzkwclBZRK
m2O2Z51Yxrk5R/mrrypgneNSwj3k1ewPnOboYsd43DY7U6vrd+5Er2w0cbSIczWSxmR+D/Z6J/Tl
19iJj+neAI7g9zDeAH7e8B3S1dID5KINtPX/ArnMcARnB7X6JVGItCEG25cbG/cSQBp1pdqZ/jVN
gRbAKFcO1napB+FQZ96+O5teWOcV2ZBVFTwgdL0wC0UIHYnYYNmbDr2j2PEbRNR4jH/OVvpEqMoN
J9wFu3BXHpQ9wVUEz8Iv4FVREGepdG1t+fq3kL+vPoLMj3ypjKnuapjTm4IHMFuylrt1gdYmqEcn
4FEF11JcoN/UjrHTfenMAjR6qTN9Vh0AuYQiFEUZ+GD9KXVRH7nXdgnwVRBfOrHKcJup6vrnUO+O
uIxC2vP4OfxeQ/a9Iz0sCILvBa/cdajKx8wy/FZIvLZIvTjoWwWN1DfoAkyplXPxXk+aYx+B+ur2
wdosnawNUQ9O1gaa1vPYTKKbCPDWC4EbLDaYj1AglkVEdzJmrNAHZbbxWUukXhxtWgqcddwlssfN
g8KbuRcDT4A9hFKE5ERO/8nMxbccJWFjkDDBTIilqAAWYwcl5l3xBnEYjPJ6S30sfVLvSAFmKL4A
mxrNoPsnw4DM9RKnT9ceAJLTgVsjo9t0cgxsKpem+QydMHV+MMbHIAOPWX8CFgMcvrEvBqGp6fOn
HJeunH6tRp+x09v2ge0AE5QgARF9eW2FuJe5lMPSMSoJgKB2Z9yLJ0wkgNV89ln9ws1K+XmA6T/W
qCujglMaiGdJQ1V1dMC9ZkFQG6+8CZVzJ7Z7Jn/pplMiA1P/sUddGMhz5k2Sq1gdZO45+WM0Xm5/
v80O6HpF1E0RejXphQIrIq/QfM/FCDynO+ye4XDHwI+e8O9Tvyv2UAMHHSwCYEBRysb8V+Xi9Q+h
Lo4wG6kugMzvHEcFb9EPIufZgdML2mxAktlojRlsxUKyYdfH958PTNNVtFWlTUWN6yoqJvSXXcHw
JIxqn0C860KWbgb1YkrMwxezSoWbr8GfvaVJLKIanE1xjwVz6WGaFr8UoGtQP8kdbyJXsybJYMRT
m15iZZBcpdULN9VNjak/GKymZyMERQ4fEOH5Ay/OIG9mIX22AM2/h/1+n12Jit6MXuLGGPxigHx1
9oRGklU8G3ddbHa78nH47F3Om13JGe35IPv6O0Tpd4tF0K6xm38JXRbilXV3JeqBrzs1Tkfyvcl8
Vns/vbRH7UnyMJiMNgEwvczS1ublFaG7JCugV75CjichX3daq/w+0cUHmYpu7jD/jregeUzdv2Bs
3dzhlUVqidoC9H4PNny3JNCq3Elszqpy07gfj+VR8hE7h+ak4CnQ3fy58/JnaCV/znvlpbFL39ix
vsDmW7j6OZRv5uVea0M5AWddqpvBuMsSH6p+jLd+O4hcWaF8clf3csm3OqLXaBpMTVsqJx/7F06u
76Ef+F7I3eIORQUadsETZu2x4AG80hFSZ2NtDn1phjKQHXq3bxOh8hdF8/KxA9mIoQ3HfJTA8VrI
Tq4kfhTrz2UfgMgsf7/thTe90GoJlJvn1CkOoxgnRRwxpTTN9tA8N31nSwurL8iyRLn7SV8GCX0X
AIgN3hb62EzGU9NmVvZvqBJAuffn9FP+fJEjaU5GrAmNZXtYNOhEftz+ardPu0jDkuIq0IMmw/EK
NOkwTm6qKn6VexnkhviWQbK9HVGCRw9zy2DPRKxx6TylGjRUDYerlUovqfqSCi544c062mtz7hu4
V7IEGTDMzEwj3Dc4EbrO4ULxFIivOkTCR4Yv3/Zmq99DOfNYq6aFr/F7pin31QRwi/iu1hVz4b4l
gtMHs9l0p7l+Qd0hN05qudi3P/5m0RQz+f98EMq9a1OoRnqLH8B7POo5qPMdW1fxyFPNVhbeOrYG
JhRFQRZ4QEuoC9LXJZ9pMeIgThwkfwh7h0gxhR3YmGPUDBkuZctxr61RlyQX0kwIBhITyW1k80Xf
W/Fs/JtWxNoKdUFAiCJyYYMcpasxCc4fibNeBoz26P5fkHaQ80AHOitr9ESEEkzcyEm4jskOsqGP
+o6g61BqjEzlywRYQg49tprH1mUWig1WtcfJZh2ZrQtraIhl8Q+mt2gezkzGjItQ4zeQWQn1LQHs
Kn0kOedyllNIIXFAxnm4H7eP6hatBkaI/tilXogo4/M5U1s4Pas9IyEArtsZJebyQ6f5jA+E2qo/
ZU+in73WD0B5M/Fvm9cVmRmYVcEhRn7JpfsISr0SFwWFSJAE3pOEP7I1Zz4t0AQQ78DHxjpc5PZd
bffKHnWEAf6IjFpCWfAMebYEs3DJ+YK6tiM5zbFl2CP/u1vmqLMcTaj2N7OGB0yo7Jpr7TGVzFSN
zWGBdBGBLjWqc3tXt8rm52kpiBUZggKffPlJZxiVS4GUL8AYBrTXAxFJUm3uKyYT3RhYRtK9AWM1
w+6Gc7gwSx2mbgZTn8FhqaGsOEIwgsWaUVLeskCAemDJkAkZDOVZl6EfEoX09OIZEzxZaBUTYw3k
01DbhcD7jwXyC1aZgK4ZeZKAxscdpMUeDeCU03T5mqoVYyVbj4SCNiuv6Hgn1CtWtzbrUfdTOMNN
I80HfHo0tTI6yVw0mcrQ2jUUqs1Uaw58KzriPILoWwwtvQ+t22dl4/kgmESBNwyw913RVRmZEMtd
bRhuD1A6RoofKnzZNAcPicJ4Orbq8TAF4R+cSLQSz9wgq09bgbWFb8dZQVMFXE2AmQY+5mnQs2c3
mLfaKtA/kFUZa4OmuU5d8lQbhkgSuNiD9I7cWKWjemiuvMqJiSh78KMvwal6KvaqS3IqFmZ5CxB/
YZ2683ywxCUqMoarPkY7MXdyFSyFGcrzraufFgcAKXALBBGqXrEV3YPqDuweHSME3DjIcKkCsivE
mthZKioLYrHkuTiE1CTG2rj0qZvBaTkN9u3js3WMVYwOadhRzC5hVy/vS1nqnNa0OD9QwtgTFhOS
xSl/OXe7uaaVMepyZjOwugnCUDfD6BdQy+YwYIJ9GBgndcPLXKyJ/IzVQYXfiZJwEHBQQb+s1pkd
jm+3P9uGBUjFE1pvcj5lGmuBplhXxjriNB5HI8QYPsiqGDtDzhjlyC5MUN9qmYPF4GvAYwmUtPUG
n+Di2GPIrJVQ32pU5aURM1Fx5RFcidlPBS/a7W91robcWgn1rMj8PDTNAElNKN8f6mbEpJk0NQ95
1lag1eOWX4bCPTWxvNhxDZmtfFahcji2kEUYKscooQ6S5sJXPqwfis740efJzzKFpIJi3LUS5rsq
KCZKuhcJNeZBoxxqEdz8Wgjc13QeJrNpoKBQKp5S9+9x0v5SCuVDC+WYsVtb90iDgiqmqVVDMAQa
MzaO46A2ck+muY3v3QvOnBNbBqhMjbfIYYWbG9EmlD9EMOajKH4dHyR1NJbQNU88Lq2ctNVNPnni
FHzRX7WuMR6Yjfjnwha1exlGqYE8ha0iFd1ZQQU+VO1Rey3Kkx5DC7ZiVrM2vATQdzyP5xNaDigx
XV5fI025SefbGJ+SyyzM5+v7yCotgtUSHqEtHkPDvPFYfdFtqyr0BzCrSabjL60GXDF3Cjyul1Uf
efowjd84FrP2VrSuIZmHfgQiIFGX6XdFjFNJL6TYG1wJ1J05mPnNYrGnEODNAeS7YPKMMRgT+YuB
SS9MRsb33Afr8Gzd+NWPUCgod1YZqVyQH6GB37IBmkrhQ+/2ld8KYNcLVeiPuaAhGDR87CUHDgRc
GEuJ95gic4hk37DXMLGeu9yOtbKtVOTCLMkUV45/jPO45nUsTT3OGIaNZ7RZA1s6EuV0Hq1edk9s
o798YZF6PnlACeu0CrDQXewLaHPG0M4CdcqedSu2ruF616jnIOtmWUhn8kX1HdccZX7PqV9H6anD
6mIW8zrZHtpjr41RNzCppCiB28ERAXUvOkFW5Fa+hGhrZvIgbjrOtS3KvwxcIsRxaMRejc6LV/1A
qnMC5lUyGw3JTuU1g8M4nKwLQCWsQrpIrSHhpidI4t6Hw3mBtm6HO4if/CUQasu7kDk8XpZB1QbF
r8uTWXBQZeikigiH86A8gUBnb3K5CXmctkCTTUddAuxmvd2WrL3cPjh/LFORdKAlZcHXZ8t56usq
erdg7HdSz/iGHlAWWfL3ekcGwLUdO7rYYleDA5dVwnSCWbArryoIcQ1x8QQyVaHPfaoWwP4RZ0E/
ibMg3nCo3am3p9cgN39N9zlxeayHeWv9619A+QROWvpC6WOiLT5Bsj111PGR9DVJQ4ZwnRZ7Quzf
vKs1JBUYJ23rHq1tU96hEQaxLBMFBDsHFW+Y5Afgr1qs6a3zmCMVm+tEvoT6k6BoAl2BqjS9NzIl
Sjzhe06kUMhayZApwXTLqBo7fWuL4DlHHepvKHW2skOIgSjQkiOjeBtkBHmn1BrWSnaakBFiHIZA
ETA5xqr0bzFZgB8JoFbIgcgGf9ZzXPn5KcnmvpDgnxoXWlMAT8VOfgyP34OT5GC80f0XUg2k2r+y
SN2iqF0A/AS9szdwnTlmmplMsj20CiPY2nITazNUgDB2cxwJEy4rku2DNAY7iVN3bZszSv4MM3Rr
uFjqyGgj7JUg/CqEp0KvoM3GiAGIR6PfkNVS6B6w1nWQlhyhn6sXYE+LR6ue/EHaaQvI4EtWFWTL
pcs6pn0hSgxBQTof45WmEQWgbrzAUE5NWH+KA9hhbt/mzTxmbYT8iNWp44ZabLIBK5oFHSKrUzmZ
sTx6IGgGhZTQAu+k8getW3Zc0fhtyDlVLdldp70MWg1hnLLzdSl/yRr+OScKTLOyA2T7c+zUr+IY
vs6dKllaXpwAOPU1FVA1bQSj+uKVWQ4tRvlR75I7MGkcwzT/BPHQ7vbqNkM22RAJsplXZUGi/eRc
ZBHGt4nwxGBHHwMHBTxLC03M970uGWbwRT8sQCcPdvuwZRz77U+7Mk45ypELxiYIwIVFkKbZR/tN
sOO9EJrh43gUHQPThs2DdNf5xmP6MD5jqCE3KxAsEZqHxEpNPBw7/LeX7JWH259l66YoMmbowU1N
il7UV1GGCSrhXRQDLyGYivwkA6OnM7Xztu4KObuapKGaAAn1y5PFx/ywlFmJd8IwoVMMdyaPZm0n
9ylKhglaGK0NrKS11BizYFKQbu68omga2r68IQka5dsMPSiXZYQsc3TQnieoXd9DT/5VQXTyqdqE
LiZqrMypjhOrv735cVeGKW+ndk0lJ8EIp1pA3Wg+1PLPpXy6vYGb8eVqdTQ9KD81YaPWberxXrUz
wKdX+T2+5u+hfBYsgGmNSnzyTDGSBr1tbyqUDgqQuQVU1asWlK9jpNtVXPltL9lCqPvABj7xID5E
ojQzPNWWN1wvmTq0g9woNVfjNg1FYA1Nak659P80QV1YTh6DXmmXwE2Hb1P20nAszOpmLrdeBOVt
5TDm2yJrfsdtIkaNIcZMNDxICgmMyTMT7rf51VQwOQGchL4LnRfH8yiNSzIS8af2V/QAZlegSuQH
/jRjQAxiGkxaZXK86RdSUXW0fBEe6/C8l7d+zKIkrQvUxQDHeNXKr7xYmSXEUURhQvy2oKpVmjwi
Y8aF2F7nH7PU1mnyYlTyCKUm5VTsgOV3Sis9irvehciFqYOTW3y6bZFlkNrJUh9A3awLCTK8z2j8
oeSMFIf1/yduZvUu82LQp9E8BW5V7QIeCImcOXREtuLWVlFJat2qXQaOI9R7H89JBGDsZI6KsPyG
LnMqc9Mvrg4G9RxwRayKKG0GgHN1B+GgWulXfReDFxLC1N8qCxyNr6yQevMFQoSLeramK7xCfcMJ
A/Vhn+mJl3f9S5z33hgLlmGkD2Ir7rpctG8fiS2ANrSm0HHQFDDDgJT1cs+4JlpUKOulXvCqehhS
ctsjejujC7rVBaUvgsQUGBHO5jExENxAXk/D16W+qtyPYp5rClwWb7UpWuPVzBgOI6fg6pSsLFCL
gqhBGzZ8HnuhKH0bqunXMHVPSgkyX01hdSA2MmtkWTJPsmps2xWvjqEuRpMXEI9Dtqdggv6RDHed
UXGOeqr80MmtCJMluNecl+25B+mDsYXXd4L8AEhAAiAN4V26l5ums1JPbQU/At5YV98TEgpxZ6AL
+Q2RGZtF7nr/SFqJ0gmCJDSP6YaYMgeTEQR9BnsDklvCuYDEAuMTRMpq9lnI8w348KU9sv6VW9Fz
XY6SeoFwHmiLII1m66OJgQbXzWzuPtyPEDcYQKDePrQRBKpN5QMMlKwKwvaaDR4laeC/r7AVRjU1
XLs0gOuiYcJ3/f24sEaRrp0NlonQ+/zsXQsOpy3GzTlMh3gceJBz1GSk0q6rL4zDwrJCOVAjG8e5
rBTljI8BAtmWQViAkj6h806eQI9n9z4QT7etkvt2eR8vl0bdeDXL4bfjKfXiXrO6ULGU6XvEPQpT
ZmrhaBoRa/Zyc7tW35JyAEHRqKkxYpUFLz2lRrdXZmZcdO2pQXaEkgfx1BtqyUqYamMoT6DpfR0d
fMlnFYx/T8Wd/CztA2RClYXM7aP/En7e/pgMu3TNQBOiZgoqFXVDfe5No2lR31m697CVaxNimi8z
ohnztsmtzwmycaRfhEbqSq+5WiQtTDhEKm22WJ0eO6qSMUxslK3wOVc2qC1T5XjutNhQzmgi0uRH
SwajjV7pxi5LX2cjOyDG0P0RJOj+XOF6lhjam6MkYkFgJptim1DqZigIhh9Aa7DbhFuXTkb5FSPx
qqGBe+HSgw2GzqmoO3MuiBfMiZseOiF+VkIUX2/v0/W7B8DNHzv00QgCpZRbBcvSxAWUAIWtzKLT
6+EJXKyMWG+j9Hdpi0qwRjWT517BmpZTAhgKetbqPrUG1DVHTHI0nvGh3v/3rXjY1NHrV9HZBWM4
FTHzVR20xQwFYtn7X9YYopHFykA2t2tlhlyH1YPTtPmyBGmUeUlTuiOuVQb0tsHESbPMkL+vzOj9
NCxQyMk8aQYJL+IkW9D6Z33BG3b7WGykcJffjXL6ZZyLfZfBZbSOvBf3/TcIbh6H0MzQZVEDs2KT
51+34y4tUh4fVc1FHwAZRoO1ghxi7gme4XXeXwCUrpM3DYU4AzBwAyUbYDAvv2KZlElVSmGOtaFk
kv3gf4IwszvfZglkONk30uI0HkqXFNtZGcKWY0SSikhW1yUB3HeXxjOjCgt15MCYUkKELoHmOwgP
GJu3ZUPDPJ8MfXn0+mgav7pOxr4IwP4terw1cFB5EvwcnYToG1feEfwhZ7OWtYH60kTUoZAM88gM
JI36qDo3lwmn8uSjQvADWK9jfE98cuQGh+lJPsUH/UQaGLPPpL7b8mFgSAFOFZPzyhXoQAI9cSPp
Ewg5jroXlk7UOgvGKtXJFHzSQOnUd7TotL+gcd4MNM+NDGL3WuUPJCdNiGkp6HpJCUAPWTW5tR63
VisCh4Cp2tzkGwVSsWrliKMsmZkgOXkb98+lGMV2nTeYXEu6N37GIGIhxu6STruYw6h1ylmhWBZg
2dFnSzagsTjkUgQkYsyokm6+ojqGnFUoRG2I2bXA3TSNgq8nkn6MAcJC6O8QLYcM0nmsoHhrq1bG
aE4oIlOpBA14dRCQ/IorcLaG1SHsi2PbJAzw75WvxGuNZBhALxFDqBKdc0xKHxQz2F+8aBxfpjh7
S4MeTROeoWG0bUYHegjadtdYUmGYirlOFN3tl5c2vjPU54ZnrOQ69iBLQW0fNWyRZPjU3ZLzMkul
ckElXQv9hgufS6U9RMB+2GMhv+uD/Etv5H0hlLmnZ6pi8/w8mzFyT0ZQfuU4qd9BBVwQ/8tbibA6
qHWNk80X7jhE95hO/+AU8dTVy48GcDEznuJvDI9GvOJFOkAsIxQCIS6oYa+gsg24VvggyQ03OoAr
2xLEMzqEB1L9jA5h05BcudCzQQM9UbgzYByoWEUFYDYI1DaHqnv1VBq9OzQlo5N3dReICcCQFcJF
g72lQrx86qGVI2W5N0ofSmo4ett6en/XVIyPR07H1beDb4IhnE+45ssXB1yAhZSBaMdrBO1UdMmv
ADfeUiohNcEt9igL09fbu7V5TAwDz5shY7toCPxkaLHQSSLnpvosHHhhjPZhkC1+xg/fpwYjw5lc
iu5URt1dxRkB47Oe8Rj0egHr1gDZwBN7xSHMSb1oTJIeYQCoeBhAn+urluALXzhI0wKEL57hAyMq
0tA1vL3wrR1dWxYvv3RcNrFUi6DM4QTB0oIeApydKY+jGVY1w9TWpq5NkQuzigSrBvUbYK8jT06q
xQyk1jWk4aUJs8dY4X/Eavn8/1saFeC2SlpyRsmD9ZF/6VS0Flt0uerKqmXWyrYcqiAA1CzoPHiQ
aAhh19VKHPfgtZu58TAbxWEJZa9sWsaCWGbIXq4+IGiO9ciQDDwPQm/YWbl86eYOTHKq7t7+ctdp
D+65gEqfrGk66l80a4sUCkbdVpjz4b/ywp70CEuvDP3ic7C6X7I7/hBe2f7rukp7tgpzCMYEAJco
7wKSsiTNeRCCdqByVr/xkG4YfMmTfskH0W1Aa11/MtZJXOLVvUMf9D8W6SaMAOK+MoGeBnx0sVMO
8X65z4FOUn32Rds8/StTlHfOOz1Viq4Ev1w+mMISmpizFGpoUxUfs/5xe10sW9SlbqRqmdohBGuY
VH8sU7lfhBoMNJXwJU1rqDuL7X+de11u3RX/jIyWZzOAhVsxs13oJyGayhhWJXLVBQTkuMRkPeys
NVK3O29lA34ZCQM/d6A5VKP7amq/pnGemOU07eeJhWJhHU+6aVFigGgRGhwW8esgHgAcGCzOJNmC
ZjXtp+EtR/a04XWoS31Y6s6r2tBkQoVo/TcrVbyfIcwQWoPHrt9sv0KqgikQ1NnxzlP3T64yDL1H
FWI2lKATaC7GptabIucQYlDd1r5W4FTL7VYGEoJU/W4f2k3vpgJVg8lUDSoJ5O8r7zZxbVc3C5xo
tyQvahh/dJn+3MqCc9vMVpQkrMxQH7Su+zAtchnpD//WjG8TOJluG9gMfdcWyMldLaQSM1WYhqIg
uboNVXcQm6N2vyeVARRYXhjWNl3Yaj1UgJsqRpiUGWhbwvkM5hggYfXR2pFqSs7sFyPjpl8PK5ED
ubJHHZKwC1rtf0j7st3IcSTaH7oCKGp/1Z7pTG9ll6vqRXBt2kUt1Pr199A93U7LulZ3XWAw04Ax
HUkqGAxGnDgnNZQkWJKqCPLKyOwi0wtH0xYz0KEM4OqLlttzox9IC76ESB/sbkBOo+bzrQ4UgtFE
1zVTU7ssh8/9KDNXZknhWWOX2kTrDuWY+Ga5d3p3Pvv6FYdMoKRqwYCFzyyfLtBJ6vWdrRErf3eZ
vO7MeiZjAXGQMZMiRd2uRTUIfYADVPXCvbrd5kosFHRBvIp7a1210GJ1odo4RP4sqNyah2LaOYjv
C2n4xJRQCyyeELSQ1+lMBX4kaLRAQ2ME1zMFFxBO/1eoWguBYuFUbbZzJoWPrnfu0uDqTMqtImqR
uD36vPoxjaoQHQBYeFQ/pZF6z6slsaGDsNM+3V4mkGcY/kAphq7TjSWu4jKvTChptaCspE4u6gge
1UGeUtvZ1T7F05aDQCGF4OEHa9YaM1u1lpE3Ea+CxJCvu9E4Gcqw+FGu1IFRRRCV1x4KK9ZuioLu
rXVzhy9Mr3Z4KHWrAkGPidDeFzb1llBJRpstXwzmTnfWefJGiBZSw25k0N0+8Oh+roOdSPWuWirc
ykITFySdgNq8fI+LuGhFSYt+qgxQlMafpzHFpLGePvdL/zTSmNlTAsEUrrDa5iXIvui0B657jzzD
D0D90tSpAsAyKJnfBmZtJL0cWw3O/9mwDZssjv6CV0Z/bsasPnGXc+LtQ8JFtrX27kuz4u8X6+Yz
nS1exGLmMQ2n5ijY4cgnAQjng1sBQ+p+vNFbFym6WBhkxZguVru6SElPik6tK9iTfyXjtRTfDO1e
BW5zTRc2Vv4EnhgeJdVcBeOi35cmPpqsqM5glj4ISg6DPBynSr/K6/GmK9uHopjvKdQMP17nZm50
udDVRTsSVCIqkO++5Ebz9RLigkGI4ncCz7FjayvdBNsA0FMgKAVka/V47a22gFPBd0b0dqGBIT/Q
b8WBeAag5yBemA+dKwUgwtuPGtvLNKHpB5VeSEa9pG0X/mMNZTnmNIWebage86u/HylDIO0vc+u7
ogEKUD3efzgkqy1N4gSxuAZUWz8LrVaIJDyqtnSWAo6Mb49GazNTAqYEGBkN1Ui6ppzrlQwwAQHr
E88vsbK/PiAmc/7FA0y45PoYXhpbueyC8T9dYgDkpFr+SOT6BnEasOj6KYmnnQLre4AxIg2Uewy0
M6ASpK7BKpLEcOPUFsNLPT9h/NOxVOTtUuOyJvKKHMKiKmB+VArA5nssTdAlox026L2XTPzYDAl2
oPtSpD/rjuKiYG5ugdGT1l49/uAYyu5UGjbG4pZ9HRCDn8oU3AndyUrUQyk3pyZ/btudAtnWBaIp
KMnpmoU5iHV/BgWHVJNpXAOZDACQ/pzEva1nw3VaybbS/tLjPcryrc+FnjVI8yHhixtapEEXXl9A
mGA0jTkNuNRz2zKoy3IZhECgWJGmcOd0byXRwEELvWAUN1HEeWtMHiPJAP8hbgaiHYeiBy66yDxp
YX5bgf5R6ifbIMW573Owfmc3xjjsVAC3V/vPD1hzHxfUrIsWsni+JgF3MAAFD/VZtX2q458fL/VF
T319DFBjRBcPYDig4VZL7dq4HFPVSIOpNqfvFiY//KjkPlqZTQhu8YPRDV6n1LVtSrREr7YBxYyk
q45UFLmjVXUcSHWGqeMCVUlVIvwwtvi5MabcnqWY1a7aTrqzIDd1p5r2kCKJKbhvU/3OLDXFU6lV
fzUb/EFts8W2SvJl6joQ58VuORV4ugzRDV1o73GudTaYkeyibcOyZ6dumu+rnHR2lsYgV6ypXaSV
o7VyHyw8+Vaqs0NY82NSsqe+T4KoT30uqeACTG8mWtwsDOlOTh70GohXg93PJXlgY+9UTL6Pc7Ow
u1G+WiQzyCL9bPWSZM/aDE6ksfWzrgizxriX89JDqfR67KcraQQBdTP2d5Duah1jUs9Alj/1xfjV
yurjEGk5hs6Yy1h+NfT8oexGlOPV5Guj55GdVunDx191K5c1oKeBL4r+rAFqnLcOrKqNGuVqboG6
zenx7Cw9agpZzEfRbchmBxnm3o24ERHemBR/vzigeNO1uJjwmpqhB4pXwuPSemqg+LlmK+hh/pir
G91W/Vo0MfcYdzdSnDe2V048E8g15A0qFXKOMLrYTE3sOf+6s6kbl+GllTXQpNWKMRkINvVPrqf3
3WjcF4IFDK8DnEzAP1b7CYX4UTa7vxHoAl2ZPyLcMce6Rz96RiMAjAzOiI4A0vQ9RO5WlnFpfq2a
O2ZdlbEFW/qO/nw/y9gIt7Al6ATQ7Kfv7v1KW1qzU/6XuL2hWt+1tekphoznFppiRFuPaqUzjbsG
jDW+0nLHbENa3k3RTkzdyA0BJEChnKBbhZfk6stJNcrwJTASQYGCkkoyp4DqwKBrTm7eJeN02HFL
kWquIjjIGNBqACADjdV1n6+JyTBLKZYkEbfzNOUkAI6iCrlET9SPrv7FWd88CRcmxd8vzrqpZhml
PbiJ/+gkbDwU3yxwnWvrlTHoFjS1yyKyLfl7OSGE36YNBPXIdSJjzSWg2+ayU7h7j3EWJ/Bilerb
VdZtmZQ0ieNA12q7tYDDwCSameA5c+R8skfIrxm3RYwMRA+iFKxnute03yXjiZuTLSGLU7VTbuR2
0wV/8MlRlgdeFm72noGjAWtf1RmTBJxW6fTAT7WadIiaAe4se0WnhNXc+wl0hiol0VxJLgIJzRs6
gCN255dsecLlL1ln0R2yQ2sBhcMcVIfpsIS6Ox1HVwzHSbuTt1sH69LY6lbrDD4ZJeVxsADsLJOT
goIw8Yf0YRn3SHy23iIG1EtMQb5tiNm4tx+/qTLaclOJA6M9iqpXegXdAK/IjspR0AjuVfE2Ej68
DtAq1FHufk9Nxuk08UzW8qBBNC8klNkJ0oV2tM253PEe4bbreAH4liIwJSbg86vwxHjBeT9xgKE1
7ZxnikMzZScZ2Iqy6F6jc47BRVRYVpWVkkRWnY1qHuRN6bGJPlX6EGRJ+elj79s8oZd2VnGIMkRZ
Q5rFEABeQbrdPvQBu0dOiEG7xh1dk9mN352WZ+6ARDzUdpb5koa/28qLda6cJOl6tYx0QLznaryO
FhBXGeXPJQGJUau0N0jOgmGMchtk408gid4bCd7yUUjv/pO7r18JzQwPTgpuYVJnckcGOCom/I8i
xet0CJjt+ahwjNVq35hbfdWYJ9pUlBmi/szczgAzTnHL5++aeZNaV7X2pbSaPdjQRlIJbjsBH8aM
CcCpK5MdEPaDkkRCbkCIck+f5glJZRxyGRrzAr9vmVBlUf1/R68iPt96wcAeAi9tCpnudUW4iaSx
EGQ9qNRFx1p6SHyVg1hATEIx15x/4pm9K7CwEVB1iNTBGG4e8K6tYlwlG3PFCvOFvNSwqfMXfWnf
uMQv/kXc2QgGb8ytsnZa5RGVpTLyZdRbnaiMrhdoSDn//Zy+sbIKOXxcZpkkVRakn5Pb2q8+KaHi
C7HoMlC/YnL9M/XxfrtTMruKwVO6+zbZ3FQNelSYV9IxK7Ta1CzJ+gj8CX/19f9rYWmzMWxdWFvt
aQkaoCmyJCHgSJw0lBaXOS8MtAVy9tY2w+QoV3u0xRs5NMpmr0tcbXE8W3oU56gq//d8feOuujSl
inztIvujEEayDDXFO6iCJDQKI0bW2SmdbD1u/I89Z+shK6qBGD9SgDF7B8QapwUK5+id/K/YKYau
LouCu56yvY2v9lb5TMmUTu1K2AOUtAYEJPb+ByVtj/vP1q1H1pvVrfxSzU194Yh97z/a7pz95kG/
2MiVUw5jp0p0QiSVrMXPotuxV3ZO+f/D71/3buWCdZYWpUpgwkDxEtpvgkMPslIgekZ3A4B78fLf
/WCbMRqgUmiU4Fy/K62atWrk8gxYpX4WsMo/IN3adJELi2KnL9y/WORYS00aCRf5m146loE2/jf0
0luZ1GUhZ3UBctbOVWUAJtQvtaM0vYNBKIfVyd6329jGy9rGS5v/YlGmucy9zFHbKA4Thhs7iLAI
CLVo8UYovydHFu3c7XsrE7/owqLC8nRUUvCZTCRxJC5hdWDs4b8/DiB7VlYfa+nKWc47PI4rxCqT
jd7QPvb63f+fEfEjLpYypLlp8R71ixhe0UD0CZwL1eJ9bGTjAL/5QqvIFJfzTM2uwDNf5x6AC0ul
7jiButWngHDaa96+2i1JjXkbjQQ9EXJeCjCxxtVZkr4ZxVcB5IjN2ClLqBBxPO0WPB+IzfFbsvoB
ZVgjc2t+rNGJKL7m1if5IU6cXGhk9tBfUzSnoG1YdyEYrE09c6oktCa/0iBeYgESk4dSecNGTM8X
UIXpksmT1fwmUT8DXGLXeR22qm6PgK/00zEbvBk4Goq67SJxpwPPnzN20GNOO3KWzMiro/Geq9Gt
PimdB7XOJ72n36QyDlrWL0GjwdW0fqa2OfS9XcrRNahtEptRHV3+skBa2XQIW2pCAKmEaldUenJX
aO4y0bsaWgC9QsIIBBQoG6dENGoOGIa+IVUuJB/oScLuWV2lXg0FdfuIO8BhXxeT8mQwFkZz55CS
AOj6MJu/LG2+ARfiFY3KZ2XqDsCq3XPJtFmWHpQcVIwoixOrP0WLEVhZ9U0diznUJy1Ipqq346qX
7VqLztIQh2am21lc233hVwl2R+38BXOmpALHGNQ5pFm6SsqfJi9DNhMc6qZ1oZTqWnFfOsWSNra+
lHds6dySkSvG2QPrpzPP+COJuBc3CTx7/AmVWkcxtDNwmWGlVEjCkxhzISA0A8EQiDrdMpZcSEh7
LJq8HhogAMj+pC2Iv3jeOzWZg2lKzg1rgqyQXR1tnGZgtqEtz6VZPWszWL/TxouyFuEnGEh1V5vx
1cKmA69AJy9Vob6AHIbFflxr50iFqGZGTrxCOp63YauRwJCWQzWzQxtprjU9TOahij73M3PAdALC
5PJaSWrXiBq3Mk76AkVayTpU4PmRUMPJyHDfWPXsyXH+sEzVL2gZ31SK/HmSo4dF+q3L1/IUlP0p
LmW3UziES6H2ivpToZ/6Bao7k2XP048CXCcAiPtLf5KrhPvEzD4VWRWUBNMos3QGNstdpOh7VpUn
IN1j20yXzwabzvqAio2O4i7yqLiQPZ4oNgDx5yoZjgkHR4HyA82fRHYxTXmbJrnbkcqtoyVceg3/
jEcZDpLJbjN0E5XokE6HUnritzwzgumuMU/kpqgd8NvkquQkTeMQM3LGb3GOX+UNljvHx1a6NRP8
Hw4SoCBt/ikG1ZTyqarOTePFMgcCAzCu6cTk40wPk/k4aLeVceiKM9I+l4BSSpsdZXkac0xPPGTc
mUABkLgp/xUbbl34TZPaVhe02Ery2EPII8m+5eBTrSw7xazHUJtOM0BcAwgYwxkpsVtcPJNqW4Nr
IuBI2Zdm9PrGiSKnwcz/1zz38sVr02+c+Q1UedgvzXxOyNWQuTN3GnD6qBPYWqdrrQTfDpEEsrZq
b2fJrUaPS2EObG/+VQV5VuYNynPETVtLsAKAXqbGsBP1W1IBlDH0dsWuLRS2ICOY3bXjOcoOY/ed
NVCyGcAu10VO1MQh0ww7TVQvIugixy0wZa723BV+oTvj9D35ovdfRRsvHUJwFszquQLVygAqq6K4
hr46hbxc4nfZFTEOjfIZzz/dtHsjlPAeGo3vvXVcKLrGeCJNp26s7Vp+mGRIWYGekteBIqgUZXBW
ynd9cqurt+1ynyMdN10t8WQsW4PYZGTLVbhkodXd9tZZ1h2VH0d+wOCZk80BUc5Mfpyb+KAOmb30
A7Qq3SJB9aYNtOEmBUh5wEEzbhC+7B7tvz1Kn61cGLUopHGotQE0v4YDYaTKirJGEmVKpFXDjaCQ
mPSXtOpfVLA3btM31lY3XTwOJKIppo3UwJzt5UGwARhCq+PeAvu4QGbuTVZswY3emFxlCbQbJHPI
QbPFh/Q3mcHfpim8soeWVOeosiqHDuQeofQGHdTUqXVE5QoFSjuPzatcZobHsvbrGBP02skfYBVN
zGKAHlRHAfIdpkSqamA2yywHkayg++ag+1b9/RnjrSfCGzurVwjlplwWI5pagx+H6KI3tc90R/9a
e1JQ+tDLHhp7ftp9JGxUrt6YXb1MQPhN5TE2QKBzjI7sGTKVQfcYucZjeWi97gS120CI68iH4nG3
RrjlaeJtgs2l6Detu0EMA3xZh6ouoHbKlzi2ySNIwpXSBhXncXbJAGY7sCyp9/85WwRSU6Wg1Idp
sgZ95V0HcrMMrGpkGEJD6g+sSg7/3QRwbHh9AxkDePjq8Rp3FkjzYozLgncG3MN8CUHN8Pj/Z2Pl
L3GhVkY6D+A1r5frmtTAXtCdvHqriirGmP9Zx8o5ylJJR3XSdB9ZhgmdB4HHS6dgcEDDgNTF7sKP
17QFuUDRFuIdQvYAYzWrN51e8mqO0zQPFAPMNRnu8rpfQEJCmZfPPEA6Ck7BUQvLFGlpIh5Hix0P
QBDwxCnj5dh0T7pR23gzeX3X2RYudtZd96qCoa1a3Be6y4zyiBzVp9FwNszpGas/WA0JOKja48Ww
pah5MkvdNXgXAaKh5xj3ZXjq6eXoptPTQFo7Q7yfC/WoDixsZu5aY+GyqnCAgLF50Ti9RjFaTijk
usAM2AFUEEkgSWtl7T6So9rWLObzyiwcTInbNeXHIv1Bs9i2tNSlNXVpS87MqlyZW/jXqO6sZT5K
3XjgVvYEjg9o+jqZwg69FTkyJIM5ej55xtwB88VKGoVN3Tit3voqi3+RpL+iuMnsYSyujWLU7FpF
6p3Lxs632zrMQmoIXMKYrHqHlpHajpkt9LqDhOH6Nj8t9c65Fa+4VckZ0Ld/DKxL+nk8gCBLaUBa
YN5S9lOpw0pFYqIMO2+9reGON4ZWTiiVIO3QchDv5L/r1M4tEG1DnxRRqelw0djcW7zMIy4oLdxW
sj8+AVuLvDwAolx78V42JItHso7cs+9+GHiOAUfmdACOZdHeJN7W97q0tCoyaEqfdKOOMBhn/SMY
gr8wZdrjH9kOIIASA6wE+QWw971dzgA1jpIumE6dfH6CJrK9hNr94BgIH4Dx7XVhNpekAKYOsmXB
bL1KI8q2x4w+tPECauDwTKar75F2b34eVWhJoJYHSMbKNdhCSkUvdEzbWj3OK2keWk21i+JXlhs7
nrC9dxe2Vq4wg4NwwHih2DtBeCAm/ICMgmxYccQk447Ti9tifbgUFZKhGEEXac7qQzE825KhNHS/
yXJXAdlbhf8t8x9ZfjIqPAFzHvyBo78aXJ/mDBKatDfg6AkIRwzoQupHppWQntqBPour9oOFveTW
FwdKxyxqX2vgJKg14ILSs9QlhzI1bUkb8Obb5XDcAGSYF/v48lEvzGVjgkCdJ3lQDyA9Vov+PlVM
yM/S5dhF6jlKs5BZ86cuGYBRqvQvf7Cp6CvjP6g20HXeMWoDNXoQdfgtJhonpnhRNTpmFz1mKMvs
+efmabswJlzqYqkG5eNo6pHu64+dl9fXwLN5iQ/MVX03edxpYyfeJSJ5aaCsPydULYE9kEFTiObn
W6N1glF7gtZygCpNAPRkqH9VMYoSQwlSvIoat/5MFNtEizsPJscCFWQZKNejn99ibuqgnuejec+/
SqfWTc7cN4PlVjoZX4e9J9uW12EwkFqANAMsq64iUREppGhyHKeCs1MbZ4/VLN1kKJbhUaxoeL9P
3z/+8lSE6/cb82pxVQOt6rzNDKMX/f7Rg46BM9MrtLxDxhyhOCwkMvPalU7MJWH8yXDnsL9KP+2h
Dbd8AkANpL0vqmfa6lIpSDxGkA6H+hef7iqQWjFN+/HxSrci1WUasAqL2jxNZqEhz9BRKInq771y
TkcMwRS6jVrzEed9JwveivmXBldrmvJySTQm5wEHSTCl1c8k1lq7l4Wosb5L2GKJ3//uQ15sodji
i2OFSV2+DOh++TqrPsVico2U9EGXaMBRffV4JD2bIwU3SHI9KxSA9vGqn4rrkaIEPWjKt2gofxfg
AodIG5LffDqNi3EkjWodNBnKAwY7TNGEHFbXPhWV+WwIFIapTq5Cm2BpoZ1WLzRxFasVSUf+OdPN
B2KidqTXIFWoyZnWqCG1oOUKl876MUv0s4QJtDlBBq0tRmilVhDPqoMKrhVQjhr1fGhi6xumNSDI
19615Q8J5Ux9XHzCSTiS2CESSCO09gmp8bUxlKNTTKMjg3RQisu7Wu4Pda6FjdIdAeULBiv/hZZM
YJixj3fLz6zOD8msPkHVJlgU6WvbEtco4kdpucvn3J3HytEnVtk6rTE/NDoMY0UKa53S4t8so3/S
WX4cJIjZtbw4dKxyIp5cZ7l8HhtrshfyJYoh+UN0b5aQAhpgEDQrh+vWseHJUQL4u41jb5kMWzfK
UIlB2K9zK7TMQQyquRhtQHLPgB5gthbHUFeeOjsvy0MUdSiSscJOIpCqVni95D1o6ZefNR9lu1mq
h0RRzhG+4wjOI1Of73JS6Q5r+5A1punkxRT0UnaKK8tlmXGdIl2VrN8DL381vMfMloyfORGld6zW
aoF3NBbQC8WoP5NPXW0VjjxwT5Oqgw4K2aTkDjOSIJYGT1PSHwaqHcNQo9ug3UGo8RMKLrGNaGfT
KMbm1r9JPTp8LEOuJ2E//EDBzwNXjJe2+U1tqmGjy99nkB/JWnFMAYXEkJmOB0l/2839p4qWP7Wo
C5RsdPqOWLbW5qVfmBoYJzvIrsRSPthzx5yhYWdwSATTkoZR0t+B8seVTOYnXM7cj2PK5rUCsCBI
5DAeoWCc8+2hi5W4hjeDSK4Fn0L+LN8oh9GpDzriaAIBGiFKgmzy1DilM4AYUwysWscpbM7JTRXO
PijFoLUYQaulCvRr7rdnCSyFe3P87/moxMV38StXoU+Rllyfyg48dPr0PCo1CmBLXl5jltA40EJ7
GIf2BjTyv2mPAvFEcg60tyi7ci+xUE/nWX2vVvlzJlXg1alZMJTJo9zyRymbrhKtvh6Zeo38ljhy
3+y9qrZuxMvfvoqiqlJXhTJVeUBj7a7R+yPe/z4wBV6FpKxtip1MSBYJ6zqMXtpbhVHWs9kYLbDw
st9iPAsXr1v7SzgGAnACrVjX+jy6yKXvYn8vl97Cp+M7qQqQ6ZiSeQ+QxIBIlZloRDZgk0zD2pe/
1z5852x4QnXYDNMbijaC/S80f4Wjvl/2q+nVstPUjJaMiFf4yQy00xLKLzQd/4oEYeumulzmKsmp
clZaRYtPKoWLDxHQoA4FslAAXFN3z/nFv+yjha3ymyleCJ0MfE+9nu1GwSnETEuFRt7HkWDPzCq/
BOteldR9icveaK55Jp3Umvpgltjp8G/lFJdbt8qdTbVQx3lGu4PyNHcadH9p1bW2IoHUOG93nkBb
HDUvoDlV1gEWBGbwbXTrJsvsIB+s+6CjHj0wNANapoUmBjHTBwaKjMKbr6SHjzdys2khkHr/M7qm
EZCGdsoMNv4N4PkvdBw7Z3397peMrh/Trsaglj+cBHVreoDEdbir5LTt8P/cEmTlg3lj0gFAT1Qn
k+l7b+joxysWKngW7vGlkr5jwT2I/ehhNtKjnsXnDv0MW50tZ2dvd4IpWXmp1dZ0shosePAjBBnz
jnhikIj+BKumw1GbKt0xzG/2yrObj4yLoLomh8fclIlpO5x4QXuSA6iI0ZvK1q6WUNB2TL8RVY/Q
/UWDKP082qmLUbWbPdnvTce6/BErb9YHM00ngCHQkEGPzlEgJO2odkPB4lEH9d4zd2/N60JFPaqs
lTng59qooD7RZpmNsq4L4fUHDP+hR9qO+NN4VlRcwpl6Dxote1Gy01zW9rT87GugH2JgP5Kp/kWl
6ff/KQrSLFaJf2PVa0FWSbZcG7ac7XqJiPVvQqaY0XjlflyzbBClnNWcEf0FbBkF8VXpDVARTp7B
r4IIHd3vTUa9i2org6v8JM6JnJWLCZ5CFPeUGbwl0g8JcBlAGT4+ANsrg8oqXtegSFiDVls+lwNT
wYKRpOxeW/SDzPYGk98nEC+LebWxCtHpXIwNy4BPYLmqe1GEk1zMybEd8UCJB4xI6XV7bnXzrOfG
ExhZQ941vpTVGOScIh6AmeKolqp1SoriVh2Sn5iVh0wueFV29uJdLBC/E+MuAuFHIDe+uoWBpYm6
HJdhYMT3RZa4rQJ8QOEV8m+rWnZsbe77ha1VAFSHvFCVCUWGtniehycwJ+5ENvrudb9azSqyNZOq
zfKC+g45aj47dufmuCCyWY/pYKcH7Vq67wNgzV0jQN8j9SOwPSPMQHwGz5sjxnL3kzmRmL47RRdr
XvlBM5FaY5wLrmTA/+4Lnz0CuuEQX/G6CoS3e4fo/W39sgUaxuPUrYl4prPIBB2s7pMAjLfoBAUY
S70H3kDkjgVeGNlwyGn48YnaPLqo3PxtVHz5i6qD1Ax13EWIFW1vOpr5QJniTAYkIfcKHO8SrNXq
Vu7akNbo6gRkZEp+GpvIbRfD4/rTx6vZM7LyU72gVYYhxxKigGUSjgwwyqUFLXIMMMnHlna/1sph
icJoi0k0UInmNjNwLZb37Jj4MziScTNqNn9ezpAGO+9RMr/LeVb7uHJLQyL1sBSwmxzMIwSKz0rQ
QSf0v4svi+giBm1BNSYmlt76RT4utUY4qMYYu17Gzzm7iYy7nS2kmyfs1Yb4+4XvRXJMu7HEmZ/G
K9l/0UB1st8AdokycuJF3o69bV9/tbd6iiaYXOFtTsuA93YdYyjQi+8NP/UsD43R2bLpz2FGi0pG
OrEHt9h2zFfTq2NWTSDx0mNw1E1ze6Tl4LPkuoGjfLzCvQWuzhgxK7CggBffHyiqFDVurtKUfyyc
hcOs7bxkNv1QAzsyphDk92wXBchvY/TJMBUQRMFfxO7Nge8SyG/ecq9m1lmYlhhlCVgvCstoyRbj
rxRKlVa/gCHkc0Glw8f7t2ds5fR61qtqMsmo3heaUwHSlVlXlhLUcm2L6t/HxjZd4mJlK+/Xpoqy
NMHjzBwB39QSN4c2XGKmwcdm3qfNImBc2Fl5fdSlSbpUeI8BRFYf/pqdkocXENm+/Pb78cMXaxre
f6BB0UG38PZMp+MIMocB2ZP+jRwbqEaCnfuhcIcn9RAdckdoa+Q/dX85z2jFuXttiO09fbW+Co4y
KTVeAJnjVzX7kkqdFzWW5piL9EcJkfZqaPUWmRvg5Iis42XdtsBI96NfR8j3P/50m1nXq5G1UGKW
lWBuAjoNMbiweX3Fyi8fG9jZrvUooZUQjDeYuJO7NA5zM3fmPrttdbYziLW9DnGRgFFFDPS+9QkS
x41ExRCMPAEvCV5eykr345W8H4p68btXG6ubvx9nSwYRheGLUcjmbv6VByM4HkeX2j3u49GWdha1
vXevBleOzpRGlvUUXVDVAhEMmCXzOnOW8Y/uSFSM/t67tUdbY54RdBR99W70sp8VRoeKJx3y5Hn9
kgZ/vI3bQf3V2sqtM3PWmJSiB1XgiZ0eDU8LqJv7e/WE9xCHt19rTSrc1XERaT249sRk3ngtkKb6
CcBDMVbj7d29O+6nraJ6YqTwyQR59TJIT/pASme0htj7eOe2HVDXIbNNTQPsnysr5tIMbWp0Qq5i
colX60Drgt9C84RykTR+3Rfd3lzXhcXVBQIaTaMk0JIP6uQeesu2ru4QWm2mExcGVjeHZU5jZ0Hz
GuJZv6t48kud+WUyu1JShR/v3ubFe2FJLPUiE5TLLFNlgmSCW/GvKjM0R6kVNyZx5mh4eNq8if8o
gl+YXAUlM+64mqKl7OtDi4mZAzApfxK+MadNoWwgY2R6dZhU0QwAJUjkg0zq0AHEKFc7d/v2tv1j
YX2Mor6s9abVTN9sfy/K2cJQUFW6bWRBEF3yP/5E73HK4syCBxysd2hwICC9/UZmQmdzWXC3SslJ
KRwwH1OPBdq9VkPJ5ChYBWfwY+7d6NvlmAuzqwCYDTSOjJoAWPOD9072UF5Liat+Nl805k03Plh3
yT1kaAon54d9Ktnt9OnC/uorTmjxglkE6dN/5z/fPG+vpl5yq4tTgKlz7LE1mL42WHaBiqZFapeC
ZYPt3Pt7hlaxig5WO1gFJhu5gdpCf43JlgGDVVO0x1q7HRUvlrSKUdNUgoCc4JTN0DAX6BSun1/m
vvOD4tRHglGdrx/76WZUvLC4Clp4T/LFrBHtu6GwewyXKbO2k7lvv/0vbKzClTpo6QKspuWTu/qA
KRonurU8esDE6+SMLqTCwqFy6j1xbuFp7wpSF1ZXESsjXLLGBpczOcahHP41kEDDvct504xJiAKy
TqqBnO3tOY/LYrbqAZoQljy56HM6Co76uJiO3F7P8c9xqZw23Yn/m8nUhc31hpKSS8WCkd4s/5al
i62ohcNAz/axa2x744WZ1Q720wIIigHanwbDY6mtQyE1/ma6lemQ1s3s9l8A196DikXYvLApzuLF
oV5A1SGIhVGm/TR6ml/4vfRrAA8SHkJEpFY4BFeFM4IqD+Ii7scL3tvWVci21EqGCABHmqWBGHX8
qucE84+7be932MfVElchurAyXM8xeNHKhj/S2Aj11LC1tvQskB/EavMjA0Yry6eb3Jp2juL2CgH6
tWTQ94AbZLW78NSBRogvtD1Vw5UByE5+/webiDtWBq5Yhgz56jxUPDdio4NmELEkFWQcQLJAMsqb
yj0I+PYNe2FpdQpmPdJaCa9KP/7di24tJhyAXkC6ertATfFf8bm873KJb3dhc3UkdLOUWikFHBfT
m9fES0Cpl7g30V112wdCM6wBZ2+JWI3683URQrjvvHcqtz4hxgbA9AStLQiWrT6h1qo55k5NEHMR
tPIw+pTIxJGy/w6rxkoxXwKtKQAzxX+9dRU+SEMSFagk5cr/pe3LmuS2lWZ/ESO4A3zl2svsi0Yz
LwxpJHHfd/76LyFfn+lB8zRsnbgvDkc4PNUAC4VCVVYm+GoCw08ORuqYGPOE7oe/7MVFv82zDw5t
yBICN26coeCL2JCWosJUS+t2v5Svqe4ov0U/5MfwESSefu8tLt211yI8/GbScmKY78FH08pQEyvq
4H75RHbAg9qLnz6gZe3EApDBVi5xaor7fEpRpmarAXochtkvstbXUT76WVMdkljUq9h8NkLMl+kR
YozL4tt//WCUir5iWcshDPA+OEAc2WVAhgwdZxHwRGiNC2tZVY0RBGGKIPvCIndyUG5mh9polUDw
XdT92d5GVjUDnzMmDLhzaFTG2qUFRKb0EWyzM56NSnVTGO+mJrhqWRDhswhLUwzQMbJTx5O4WeuS
YAReV/yI6Ji0Tp0xygVBeSuDODXBxbEOAkUZJkxMn6EU/i4NixOVbS8/WQq3Z0prWg2yFQIiHBpM
v8nNtQMGngIxBI9960u7xt3iMUB1A8E94M+9ojrhOA6OOkMCrCQG5v3bHqS55kMqzyIUwmZwPFki
F7SmAXjOuUeVKRqmtzCtZLuSq10Sri///pKDyiYOFsEE/dl8y2JJCcANGFwse/SyrD1A5dcSEZW8
N538xAr3GkhyE/UKVjWdFgyuSaGv9bor60BQGq3AB7c37mNB3K2d12k9opSPw6subl/NV2WxOpZJ
BadpO0gwLjSGRiBn8zPWqoMpQ8JgUA65I6iTOlUQPSsBBp18sHUIYu32ov5jjG+GxLLVpymkZfxm
qn+Dd2dyJLrAFTZf3NbHkn4fu5OMdWmHtag6+ILWoEBvXpPbBXlBchh367HdRXsFzASH+guTNv8H
KgKiNXI+UoRZuZj1ilIQELmR7E2B/EXrXEyFgkWzvBnow3wtVg/eDlkfO8u5i5YVU7+kcJe/hr0x
hueDSTgQXczsuJ6HkQ8zXGRcI9maRmsgvtJN9qToLgi/nRbEK6l83QOyf/lQbwYt9OdwoigiOl93
r4dMV5KhxljcVNgQEXFWVAnBOQKShhLvn59tWAhO3WYKC5whbjEDYgVImj8nWZh/LsNiBYxcD/PE
HroagLRGdtVFPtBw2VUgMo8qE6WjOn7patAMlGZ1s6hhkMzNHjR1guO56UwnP4dzprYhepQ1g4Tp
tsjPlcxRjPlLXxDv8kZv3qknZjjvAYHBQtapBU9DNn6zCu2pSUWKJds7S0wol0LbGj0U7ibQEq3L
kxqBBiMSvg6ewAhzVhh1onbkQFYNVJ6L4OGzbRIx0cB0kQreZra7J4Fg7itjLBkGgJH2mdCi8WNq
W15t2IOrON1dBc0hN6rcy5u5HVJPzHJ3rdpJSYjRlyIAZQ4YLr34kbryLUZXFhAwiCk8N6sC1ok9
bmfpRNI0QqHDL6j5POmA94EhpSDdTu6q7KbuimOrp409V901SElQoqahWy7pKyW1L1j6xksa8iUa
nmT4ziZIJz7veNpMzdjnmLvPowold9MD9U2AboUXy8VjEuWuoSxOqxdeZFHBtm+9BD/Z5s6KGc7l
OLZZGaC4W++nIATRrtu4/bF7lR7M/R0eofIVC4mhg5EiN25s61VUsNg4SBokeSC7rDAddT7Bz63B
zOgoEz+fq7dJj/fGrP37s/rJBAuaJ06dLTVJ8NbHICE4XOK4ckFTLfiMvw8GF+Y/2WC3zYmNYsoj
M1pRqesyxevMFBq9/V2+ArVaD8BI9vfmAuhaKK3BoNX7WBpBKyO5phLfS+Z0UIrwLZ4rE/qCrRfN
xbORMSbrYU/iGlNGank/muD8SqATXeAIjpN1FcqG1+um21vDwajNX6quBZiX25shpOiHOd3pICzq
KQ0GY3AhsOV0QCmqVXudZKOTVObdMuS7ORz9TpVe9RIatwT2h9HYyXEFXlkFIodxpX6lSh0YEKRQ
zOEtl2ZkBW1z09bgd5K0QwLhLgdd8G95sRyVlHhaT+9muTdsWU0FV9tWCfZ0i3nCzYUqVR6mlok0
Adw4KCzLldM8YzLHBUWDW0KFAipsokrXxvX9ySh3PBfLAJCiBliukynkA4EABSMG+EvK8IdUvlyO
BRsZySdb3HE0ko40UAdAFLxu99quPw6+deiDf49tx5gK4LQYn8W7U4HAz2dfrTE3kpcq1tS7+ZPm
zjsLII3kTrUzTDaJXrko6ODPnR+ND3N8sKXDJLcDRvUtq/li6bofrZZ6zKHFtSfrcpXELeCWc0sC
Ux9/GSlg/W0LqZ71fdaLB91sfpjNGDn6jBq4RO4lkj90cgz6q37+QtahtzXwXhVL+X2S6Q5SeTvQ
OVA7DGniqRbce8IkYLHkq9NXNNurs1w6tJYWt6nRbhmbYvCsOMeoSSzb9dzvMQgZBaVOgryw3jHU
HQwhiEhmSDY4kN6U3aFAh7LVoivZWnJn7tegoPOXKS9qb8za8FuZxeF+LjE8N9VHXY5/aGsH3RzG
DfLNlL5EII5qhiZQm9eMSPtU3cvNZKvFsx4iZvSaLS/K15ho4MsHFZ8jj+RtpbqbqfTHYjxGlX5c
obAqK8icekz96Quo4oDfLOP1y1jHeyBYb6qiyW29vq6GR63Odm2bOOUUg/rqTl0RG7SicFX955y2
t3p4a2TGe1g/q3GAopW9yHdW8TVftL3VTgdoNQfI7Hbl2K52C16RMn/Ms2NrYjouovedpAeW/txO
iYWRiCx3lqZ3cgJelFrbVTW9yctHSLw4YwW+LFxsS/idRkqgqxjqiRcIxT4lkJ0ZoXlJZjagn9lT
b2JQUbOjZd3F8XJMyOQnpHYiTAGGYP6sxsJRFvBxxmBDsxZHGgwbc183CeNjbEhW2uABx8zlL7My
7vDEtsOOvuTEsPVYfzIS/S7p5e+TovhLSaCv+S1uY9/IHmQzPpZZdqvmsxNBM4Xm4P6CkpORkpdl
Cvd60T+PiJKFOu5Gfb2x+hksVQW0+eS9blVerX6d9K9Jix9tqLZqLF4a4xY1Y1ue5Jsx1fYpTY5x
qQW9St1Fn9yi/7GCvJBirjhNu30qozMBgxQcIwU4cEAPhf91sZUBA1ZyfpwLwKhMFPJVysZ8b8cV
A5QSpr+RVqeQ9ZEbvJZQQm2XZB8Z03VPu6e8q/bQ6LlaDDDnRfl+NNOv0lS90a581MP1K4iaXDKE
Qd1rx0oib0ZxC7AkfuXgAbj+0lXSN6NeDvmIdq9kvqRpuEsS9X7uQV05tkEnA/uEh9vXUo/fwc7n
Jsl605VqEFv545LVNdSNJTZpWx1TE968GNa41+ZaRLe7HTM/ggt3t4d5u5ilxsYDqPwk9TPo1/UA
JTwH/NdvROuCMY8DqRF1zKDTtxnVAMRH5gBQGF9USzEwlig1xCXAcx/Uee831orCrhlBOLPydUN5
NQYM4kZdGxQlwNw9hPDi8nFtrKBp2+UwESmyMzV3pSk8SNDBtg1wNmbm+liSJrNB9ghWzPT7OphP
4DOq3WwmD/pSNJCUHR9IMgZLW1rQh619ZPHvcrve9PW806ruWYmQtjWKh3fZcycZz3WPN2BXmjpG
mOp39P9mKAKoqTuu8j5ceuA7qp2+SM9QwHIJFMukQtpNxaI6o9J6a2r9sIj0qHWQOU7n/jaW2rsY
47llOyIglBNy1CqyQfY92rK24OjGvdvXfbYHr+MLnvXX0TJJdhZW0VGGruixbjQ7lGUna2cXUhyL
M7Tz82JaYEpMzORrWjeSLU2Nt0a5P2aktPspvK7L8pEMGO40h+S5XWYTEkdK4WdDvYuU/jEuG08l
emWvxfpuyqsP0XTbCufFZ3olSljtyVA/j6GsOVWRj7uqAEWGFjU3lT7vaFP8LOaqusIw5X2c5rsB
I3qmHGFuvq/3LdWv9KktH6ZogZhwEzk0Xn5AqAccxLKJY0pDandJ8aPSItWzegIG1hhUi0Sit2uK
Yf7GhDRhuL7Rsv1WtuQbhfiO03REciaC6aE4fxsRLi8nEps3rk41C7NT6GDxkqoLWZpYVUqULuUX
oNZsMrzHzb9HCoEU58MGn0R0UEwzhwEgifrWiiCfIfuxLoHKrrX/t8Vw6UOeRhD2i/FW68oustUx
vCmL6n3INQG6eXPTCIrY7NkL6A5nZ9RHZSEZ62qQ9cfc5aOdrsWD1s0iCM92IktVyJKZGqVnUqTU
bItxHnMU/k3MmEetl2kouVH6lMbLIyn1zB0NsFDOIMTrEnmXG9GXMqwddSVXZd66eRh/v7zFW2V1
DURHUNkC1AdT8Vw1g8w1SL5K1jX+Dc5bjwr0JBRnuhVX+5hfnGWDELPA8rFykG18Tj5JC9JJJcE2
rxYWHuv3xqrZBsmv2ngVvRhYwnxmC7Lpf8doFsNPHmVRklqSlOJ9G16Xo234yg40t7U3QDJMef4H
zT/RncBc7MSeZgz52K0M0+aim3ule8rResic8ReoVzHdIN1pr5c/3NYMFVL5jxVyp9BKYbC2ME9R
xA51pvvRJV8ZOqUK2iNxBnDO4/b33/E0vCVQXB8d0w7tijHCQK8V0/+Xfw47Imf7jT6rDJpJC/UM
7tvqkjVjtgiP4EEnqTMN6XPMUjSjpO4wqyDFEc1Wbx8llUC/B5pfOLPcoSXLUGoRwHg+EgvjfXWn
m/LW8gok5g5mEkHcBmoJG1UNwUK3CuaQYPqwy6UdY5ykssGUBS3VYQWr32yJ2g3urvCKeDO2WXEq
Nz4soUOeRhHAfwty/8k8V21IjHggYYgIEg9AkEzO6oONOTBTW/sO9Uq4HAivndTAow5ya2iURi+X
P/RWnfD0B/A49XbKTCbniiekHKNg8ZSAsLszJRddaK8fvzfJKxnA0E++pPq3FM7IJmnBPHL5V2xG
bABB0N/HLXcmnZ00VYwgglACYpNjWScP4UiCuqHBZTNb1UJNPrHDhRGSWNhqgusU/YmvqgcCyP5W
d004mZcjh8P+mqmg7bOFI/hkkwslpID6jdUCkjUcGCPc9AAdSZzYAxIwwENMcz863f4fKStvBrGT
1XIhRcvXsLZU7OqU/tTbp1aEbxd9Ne7I6t28ZlmBlSlRYRvjL0l7Tcqvgk8mWgR3Pqs4gx7uIv3V
3Mm85lnHy/p29AAFuSVu/wrVWkGasvkQ0SAmBsVcZF08GLwppiLRMswhlleG3wV0P6GdJB6O2iqV
wzE+7LA77+SOWdN8wFt1BGuPz5oC5LgeQW0LzuY5yKGxtb+8kdsf68MalxjM/SRViQF8qhxfpwqx
e8szVRGT3qYRtDjA4aSib8XDjKMk00erQfaxWJEzrbITtYjm3fPlpWy6xIkVziXANJvjqyFmThCE
jDM7jh8vGzintsYbA5cxxNfBrYhpde76K+dKlQHPphAiU3yDPDAhsnKHe7fyhtxh4i+9UzOacVEN
nR0Z7t7VZVUmTDvPBCkmdx30URgjzSFARZCfSt2DSfRbbN2lzXNfiNx8y/9YP4qCbgC0PRAP/ex/
Rj8kUTiiWfsncxxb98wna1wwMqdOXeUUIxY1ntrXa53dro1+VUn6QzFLtpUVuV1J9KaMs9cxL29Q
g7nTU9PNxvI459WXyx+YGTvb5pOlc5ErGZREMTqAT1L9Xe3fK+grZJFuV8u0u2xow1U/rZpz1TUy
sy5n6bgKzuOO9kEzdAIxdtFaOJfJwjCmVg2USdqBe5tARK6Dmnc6ACNUCGII+7UXto2HMBR9L0+Q
kESrFIxpRN9lSbkbUbvPzcYOTeI0qkjCZSOg4AyC/k+Gzhk1+TzUstq2k0icBIlWfVNQpm0NxK2h
eLr8mbaeTZ/s8LE4LpS6w/vbB9cyGPMU4yqGcpbX0AaCt+qDFdL7qiM/VdU8zJp0jTRCRKKwefJP
VsrF52lKSzDq43zIVaBKCgoyvporBzWSwTw9C664rUTo03qZ357cPRGoY4tZgV/GVwzaT9BI8kJX
u2b9F2BVxZJ12x/SAEQOAyj4nLyXlhZJl1Snfpu+Te03rS/sNRFh17ZDGmQo/5+VMwetimEOG9n6
PUg4jW4T4L3SeRNU6jBdogoVJIUGuYtCy7WEoPTF5NzYLBwKRA/swYB62kH84N6+lk6Wx3lpodUx
ldbfPf0K9WMVgK9rYAm8dgd6ayjkmL71SzHt+l7c/NlKY+ExH1vL+eesgjcWAy5xwARE9mjQzaxr
Vzybe+LF38hhvU4PzWt/nbijCEfHfOMs7JyY5pzVajRJ0mQgp+pcm8DK25R2KlkDui+5r4PCsu7y
2yLKbqelDS7Hhc3wfWKZuyJJiopeOc3EHyhyGRI/G6H8cNnEOe8cyzVObHAXY2jNhabNyNKlsrud
OnCJ0fot7Nf30UogmzvEb5KS6XaSjL41jC+FZT6CScprDe1bMbSHOV5v4iq8N1vV0yAf6wt+HvOp
S5vPXZVkhhgLHZDks9nc/x9Hirsyu3VoBoPgSJXmjiG9MUkSupljQabHXa/FzBKb9+fJ/nORCUAm
HYjlvgxU2vvhmlRupM4hVANGTHZMyuxd3lBBIOTnxJh0Z4uSPEYXdes9DXO032n6jPKs4MMJDg0P
5oqgjNBaGmb5U5AZKrskmHzUVoSguP9yc1JAkqEhYABG+fkmKYxcWuYGNyfLIrWrf8MYt/2lPkxx
nkGTAu2bFZkOFO/tUXrFLnpj/Q0FSsH1uGnIRC0CkrWMook79osK5nSZrHhgrI2X9XgExPNXOgEl
kVcipZrNEHNii/2Wk5s4HUZdn1SkopJZTXadpN8bKjmXfW77mkI1GEVhvDhBDcMZmUcCjqayxKDI
b8CFHb1BJ80mQem118b+srXNLPHDGD/YmqfTOBIyAiA8++nU2sUIauOr3LxPMwwSdqLxY9HiDO4O
LopJgRoo+hd6oPkW+LOLBg0yV/VB2enmDh4+AvfYPMInC2Qh8+STtXNrVZS9ckvF9LpluR4MuUM/
Q6grsX24CChaKJJgA+Ltny01U9fFwDWUwUI6z0y6L2YJITJo5/mAz6DXCObdtWu8JsW/lEn0ZFnk
/g8+JgUZLdJckMXwA4VlOFY0thRQCZnqdYV+ZAjqDGegebBUPeAYLcbhSBQqgi3ePBUnZrkrH9R9
cj/pWhxouuSkerAYf3TuoBiCUgWKFZCf+Ly1q44WaKaho1Bmz4qiYXhJNBK2GUVAJotqCFA6kP3+
bCHpmoF2coIeQpoyCsL3nqjrDhS3DtXD0L/8nTZ9EiUDk1goH0CZ6bMxADaQzffIr3XzprN+1rNn
5KKp+213PDHCxaq2RoMZuqolWNUgsvdj3cl34ELcqbvsUVSu2nIAiAUwj1OoRfnNq+McdCTtBLR8
Fw/orkPocIzlzLu8a5uxg42TGQa6DtrZkNdqDEOKSvdfhZ5il/rLHPRAyIY2ImOgC2PVlk+ogHSr
eAIZ8tmkUIEn0JpZ+EwDeWQPr/a1/Do5YVDsIjBZJVVtW4F+JcbJbr0ucUHLAAOj/Xg2OCSjCapH
FlJoswFANAX8P4N68Qy5RhX49WZyL+/rljfiLQxBF9QBjbPBinUd5UWrwaVM5/VqbdCAzyvH1PrD
/2Tm7Lk31VMEDvrQN+Pat4C1MNof/WSJnISFAj4FxlSXRtAPwz/5FAeXC22kDrfn5EwegyvGt/2h
2Vd+5GuCu3PbIU9scTlOq4bTDMbt8jdZK8ZIncgDiaHPeEjKoNld3r9NrwBgWQdbHLthuDfdtFRF
t+rE8kfIrAyNb/UAhQONShpo3AJFd9naplOcWONi+qKtS7O2uDZp9oimiN3okU2ix8tGNg8Y4Nfw
chXXJl+8B71vM4GPCwc6e+zUayzO1kHWn3a9IOBuBSgVVI8K/gSSXz6lkqY4T0opk/ywWA4JxmoG
vRWcos0qzYkNPpMqoABWlQm+z0TQ5G33QLMlXuxajir5Kmi4Yk80z7vtfzqLh4RJP/EV/HlUCYR0
Z5iEr0NiuvZjHzKbqHjjBs5A3Xn5c21eKRgK/Y89zt8hvJaPmQGnOBEfB8FZtae7f9DWZ5nZ2Uk+
scZdyUqBWXq5IKAqsL4b1p1EMepuEaDJobMi1/ZKH+FRV2luOQlSgjVfgsvL3fbO/6yWf/ytpWll
Q496wlKZky0bNZM0jp60TjoscSdKQDYP3Mdq+RRHSqSipEsX+lQtAdRMnCF668Zfl5e0le2ffEBe
aN3KFwqoFDoWRhIf4zXJPGDTFlSHo9DWxxL3N9Axi/LzstVtPzUgCKkSBak4n5fWRSEZ80gt36jv
2334JXdjHyKj1qPq14c6EMIENu+AE3tc8DJAYRAvFaoS0ap/UzpZsasehBDVEHvDAMOhfgTl28tS
SvdWWRzWsVhF0WDTeQ3I5UGUTZHPxrPAUVWEaYxowCZm530TAJ5w+Iu5H/rloicjOwpnR+XEGvs1
J48czQJZc7WaLNcDa/j3dK868jfTaSDEkKED1l1BdIZx21ZueviDSTtksB8r5e4lOpdNNcbIM6sG
otEtsIj5u1V9mWZUfxRRBNrcVoClMCSEkgt0ED8vNGEUUKmJomr3KwxKt8NU1r41oBcS78LvAG4Z
tX3Zdzdv3Q+DFpsjOtnZtWm6RkMnwK/6xKOh4Zh9iJXmXkUPzfQnhOI6OKz+Xp/FPXT0tjBUkPeG
0GuFrFjQ3jHCttEO2JwrYGHCYfgtRM0ng5znxPpSTdoIbmvDHl100K/p3XTXH61nxnI/XWGK0aE3
xZFeNy+r4PbfvjEZuTimKygKN2zvT/YWupqmuoRREgA0cBPKQG5Sc/RC1I+9cUihPhX6S9bGtq7R
JzMbjrVSziCUkfaJUFpT+Fu4qw0w+35N4HBgBMn3EDN5V8CJPUJx3jUgtvEPBJm3Pflj8Zwnk55U
CkZ4mDJvvS9f1WfGAcJoFDEqCpy3IHncvF0Y4QEUllUDbEOft5pW+mJGbZIERJ/t2sALen6OwkQQ
9VhcPQtDJ1bYjXryQTurGSCniAcTpR24Y5EAVQKAzuadfGKBc5koA1FEi5lYzA9gPnDAbEINxdCR
uCGJ/gDGiFybEiDqABkFS9Pn1aQqmHcJRVGW8ZH9VSxldJCaY+4koUD35tadGGP//WTrQquOl0Fe
IGjTDbaiPw1CuR72c88+jqUi0YZUqH428QjEGF2jfgSVlla2XmUuradX6sMoK7mtjeANksr2dqrR
69MaKSCN+ShHylWjkumhW+gfvS9Ofg0Xd1QtbVeUxlAyGKRDpUyuXJQvJSjYL4fvzW1FaoxkQIa2
O6/LEuerZHSpZvn18nMK3+T2T+hQsZ+QjGKPTdSeOI9MBilTugZQnd4MK4x24B7EFAqEwK7qrPMT
WfXGLv8ixfpLVeHKkhZ/ilUkWaIB7O1IfvJDuAim5NAFLOrF8kuJXCOe1bd5rLxiJmVXkOE4RSYG
W5T50GaJU5Xk1Yx7TLmk4ePU1o421Lddod33xVzYFgZUb5JZfTNJKeoObsUhIBgBDQU5hYU6zmc3
h1hWHLULCnmT8tUEJUrGKP5j599/9FMjXBhq9R7DrTVQkhjU38ktfTfXXASP3wpEpza4zy6bmWJW
CULdZC0+Dosr1dVhtvRDZSENubyeTVsKkD86QOI6xM4/b1pJ9JZO7QRRMlr+6gyMVSRME0aHMt6S
/Lxsa/MDfdjiqzTgvLD0eYCtUjFGN7a0xQEtLiasGveyoc3HJHocKK5hTah0cTuYjURLzJT8jWj6
G/yu4KEsAmptL+rDFHc0Vpm2VjzijMpJ6cuQAZeSfJcskeA7nQUbiMedylhyMbyhHS1UpmqNmp4n
U+B/m/Hu8q6JTHDnh6ySbIxMmtMov2bhc9QL/v7vF+CnW4JbA3d2aNPpo6TBAEs/ye3sxigtKG55
hfn8J6bSDXIQJ74J36Mo0JzCJ1BhEBzfs8cM9xM4x1BaDdxsBNs4+s1N6UO04CAF+lGUErE/c2ml
nFOAbC5slWxKAqW0nuVE29cdPa5TaVcR9DBn8nj5y51jMrAs1PoR9VDsOmdFM+OwKmq2s0tgBhDq
fmrfZ191NDc7UDdfnAmcC0AW/wOm+LPnMGeZWykB1RvJwLCAhuLk9XeMRJO6xjEHdgoprvILM2vO
dEz8wmU1quGlEYz4bDkt0ns0B1B9k/Fy+xy/NDJits5kHzRdYrsdo71BdYGNra95aoNzmkZVrIYY
kHurelwpVIIsqeEtKNf0c/G21Ll/+WuKlsRvaWkACyz1GGAOa1ufXvr64U8MYGAH6FJURvnk01Cg
qN3nIG6a5BpjvzMy9jz6etnG1kEjUFD82wYXr8I1mwHBWjIoAWk+E3UbfCn4B4PvIjtc0GoyTcni
OJJA2D14VWd3Nt46Hq4vTE6ULyraUhgQBENn+ayBf+O6di8v87z89Nv/P9bJ+V8ygqMtY3E5b68n
htbO8W6ANmrbQkFtPaAONQ53+mS4XTZ5iVkJ4tnZ7cOZ51wTWs0TlOp08Npl+2ZcrrOmdKKk9i6v
ctsjPxbJeaSiKO2MmU4cMuUmUjEkPIWC6+0c0cYthMtDpHZRTCM3USUA0FqyjZ3xkrrkpnFXcPGG
Rym1iSuhiX95Yezr8HEaXJLI3xE9icpPrs2hXuUAfWeQTo5GO7Yyy+6qGtwAVnHbZ6rggXkOfWaL
PDGnfg5WPfpkRgzwDKZOJm+5Mb4XKKExmGB21zvZbR7EweX1bV65qDJjphNs9ufcleqsmdJcM0FM
EIMON0x0PfLGKxOXLWMFHT3NgaA5U5RL7/sgc7ujtbv8E7a3+D+/gCexLJZ+SDsCbd4KcNISysJx
CUgrphzGQXQWN++ij8XyinmkbSMAISCwS9sY9cjURDjIqxizB0wXWwaxeJIGcWw5Wg6laFNqQV8h
opITLZf7xNnSSFUYUcTWkvqaFPldR1JPLYZdHS29aMWbN9PJirXPDtWU4yCXJcQUWYWNEXMziVyU
9XzAorz6Bp/XA9WCq/24/E0348GJWfbfTwoKUtXrbZghHqj6CNnTSX/sdEn0Cto0grwaAhwmeEL5
51yxWMVgAZoR0Ch2tCZ2ulGIfmZf4+z8o2ylgy+RntNodl25dl3Tgujs3gxQLwiMG+iaoSzHFDiF
rYNta8jRwNKCMQsew25i6rkpJTMLwszWF0YA5s07tN6l3J09ClIs0dtkews/DHLOGBv6XDWxnAdJ
Q7xKvYE0vSCAnk9rspDGuGdgBeOa/PtxpQTMj8ASAF2o+BDcvl6/Q6XyWHuKw5Rpi1tEbkXwkNi+
dD+M8g/JuFYp2EmQXOiB/kv1ogMGctEA6cAhiyzz4bKzb55oiKehsaNp5/x7WgvpAnCdsDuito3+
cbEOkaK5oyyqX/z+2WfeiHQMc9To6px14et4kPWZwpKUqz7g87aufs3M3FNAOdznpqc2e1pYdhgR
wTWxmUWcGObOs0XBdJBDbTSoLOIlzZUSvkj9KnKVzWB1YoVL1frVWsNoxk2gBopPvRm0stoOglls
sNc19z0E43JP/EDfvnVP7LIPfBKt8s4qTTNJmJAqQ23kLjjRkjcLI73MR6ECGT4or5d95pyGjR2L
E5tsL05sgvyiVDSaSH7xq/pSqy4DcFSBdlNVkLuN7uvvypHJ3urv1R68Ll55bSBtfRLBOkTflcvb
pGJc52zCd13K9356U5qHZXq/vNLtAHCyUi5xS6S1kxRVZYl+suvNYMkwOa2/atezU95M+8zVUa5P
70T4hM3Q9mGWb6AXRWtFqEaDp4WQtzTN71cQ5FxemmD3+K75mg7r0idJHjTrNyvV7UhD1yrX3MtW
RAvhYvTMquIz1TIMNr1qAEip4Jb63yxwSYJW6HTG4ACi5do5pQzV0zkTLGIzRp58DbbIE3fXLWkt
pA55SB7uow6NzKWxAWm35+n+8lpEh5lvNlWr1UkYyERCC1FmWiQ3C/gmitp4S4vIN1Lpi6FAjqHo
X4aqfVI1UOnMdTAndA9CQkE6L/IPLq4MoybNeTkg3Uxmu01CexzdjIrUIM/5ID6HEpULJQNNR3kc
VrghXkYKaivEegpfG1RbXhDIlO/FW5N51kMOLqnXBESiq4fk5YU0z1NvV50z7er6W/pTEYnCiPyW
iy1tBLK1olFCFMLx2jUGOwr3gm+97VV4w2o62CeA4/rsVfO0mvKowHH/ym4Vm4CTPt5XQB6Yj5Nb
VkCtS+6oPYowD9tf9sMwd2KWUc81A+XWIAPd7tLV98aU35m6aAJEtD7u1JiLQkYlbfNgMvxoSq5G
qalsBFQbIvVCTl/2m8+Ti481sTWfHNFFanVrTKM8kO/zfbTrQB0SBbXXe1CGQG1OlHqysH/JHHc4
zNgYAV+ESjqbFuqCLNAC3Rf3nrfrBhbST5DpAmPKo++61sjSMEE8mEDawdQ2Mi9iPNeoJeuoHShg
1S1iW4RL2XT+D6s8Hm8euyKT5TALzAlamHNpIzcWRO1z1AA79yc2OLhGoRi9FoGDD5Iz7T52yttw
/z6465fKrR3xWB87rmff68Qad9aaaaTRLOVg/whTcBtmV2uHGSEl2xW5ulvkm7n4fvl0i7aQO2OZ
TiulWOEgdKxdsOO5sfFy2cJ2VfxkTdz56qHsKEe1lAWpNKAUkBSHIcJYSA+yLkzsa2t7l7VDg+tw
BctL5tZreqX34AQlMrjK+sqdQxnP+OZ56TXROPN5h4r7utxxBCFHvILKlemSh4ESA85ZXBMPFJW7
NnJEGPrtJO1kJ7jTCHWFXJ4GbHbnrZVND4ptyDb5DkgxWgMSZtFtTBiKgQebAe7ELHd1KWU9mJOC
RRrdWoIOcd4teb+XKPUTtRFAwIU7yl1IUVZWK0XtPLAaFxyIPrj4dJDNN1frl3/A2SFaGpf2pkPV
xTmz9nsC4ra8K322m2BQhJo9lGjKwyTbw1F0M22G1Y8dNTnIGAmTnpYyskWmHpYdkqD3dF+sl7d9
ODU00oFSIWfg30KJIf6UlabfSLKrUUzYan/okx82uO81VFKzjjnS61j7CRpFF6Olt0073VW1gTpz
99rPta0REP9lBOE1sq0pQY4hO5jx8tI88S4Hi98PhvMA+PFzuA8aQwnWbCY19I3b6Gale3ndtXvc
kiilTV/b3E6/WM8dGEBBSOiqv0XGRN/2v0T8//wE/k1DLTQn1yXNg0gFxxOhR6hm3+iadjW3dIcH
5bG0Vg+SjlcL2Lcgn30YdEiJmHM3iu4edjAvbAb/9DGWRclpBO9mmdc42n+xYcn76Bq7gTpL6WGo
/VVyRVnDfznEH1vAXUOjWirQsvodFhdvyez1pTzmtnQ/BpHkiN6Q/+WCACgZzMkqRka5sGj01Vqp
BpqXekAP/f+x9mW7cetMt08kQBI13mrswW7PsZMbwU4cUgM1z0//Lzn722nTOlZ2cHIRIEDQJZLF
qmINa13Xd9lVd7m0D49oc7d27GDtlNdpt7nKZRXi9i7wZgAsBb7Lh55la07lrkmQNGs9GTM/SzMt
8+T9hMFcdrMVq6wa/3NpghvsZTrKrEFK+n8g2+noYhqn32keEkq7CRsbBzFG6cPPr9RaFG3J4Iom
6MdBdUUIYFKpLxVwz6ahaT+P0j2fr1m/gVi5emXOZQj6YkVRmUnU1jF03L3x8ll7cjuHs7sEm8Wj
7n2+pNVwc3mLKDq6Sj7yN7AS+Pom6kTQGBKQXfJdPyKbA2ouADgH/GsMlPUH6d7YME5r5vhcqmAq
7X6smmJJhTP6XABwpNU2MYDWngfnIgTzR+KagfrCiEBLudQRmlfutg47EReNlt5w3Crbr/mxM3Gi
H6N6XvRSPiM0I/KhVPQ7HVWSrqEBxvBkJ5qQIR9R2vVZpT19foQbeykiOpW1yvQiGpHOBc1Tnh4I
Tzes55YEQScltEAWfVdmodr+6KSycXpub00erxb2zjdQCJ/nLLNLFPKXRpb8Pi+cUXWqL/n18K0K
AZa4N7/RUA+jq9lXHbALVBH4Rerwrwzo+VcsW3H2qNQU0oIhBuY6uwBrUpjegm4wkE5NALR2Rwnz
UxFMj39A6rZW6TuXK0TPVsYTixodXn1yGxodat5J9g0oyg+6tUyu9Znuj7l+HHL2U1etu1qfSvdz
NVr1HeefIPgOhhEQm5WwBI1Pb4dTGSRX9Ut12Tu9i4yyM38DIOdLu00KuGpVl65hW7EBCyYCg6H9
NqeJxYDytKdHYL7caNfKSbqNUSZHse8GgD0YX/qxsdgNoUQIO7lFp6SP4LAWR6mmILpw2l3s9n58
Hd8DKNiZXljh6vefi12Lsd8apH8tlQgOBHCcbBxz9C3XXZglX6W0ciT1KVazjQu7mlQ8FyTcWJNR
ovVM0t8ocjAn6NaAnfdah++B9+eyg73ftLerBvD3MYo9ONqccWLNSDFp4fBFi3zyFB/1xw68mZ4J
V0Jc5aE+SemOohS5PSGwLt20bV0xTEyECA+zrCs1VubgSGgNqXO4HLtzPN8yhmlWG7U0VtxwMDnx
QvH+5kR/yxUcWT/NPXjA8SIfS4bEIQpNoOEru4M6b2Wk1yJYwNlpBHOZ8kfWo7mJWZFKQCcw0mkH
2og23TUyWBtKEnL1v4/W4DV/Lk0wBqaWZGWmGhmMAWakdqjnyo66r/0SlsB6oXfF5nzm6o08W59w
gm2sS1aNVuRQtQE43bDHnnA/qelWqXXV0iL/CjXBcMWHQQUdbW8AksaDUwuLE+iE9l2wNI30f8De
tlr/RCPyv7IEb2KVljyaLV4dmCIEiwRtPMbmoG2NYGqZa/c0kCZtP8f32tRtxKrrgd2ZbMGjtAAZ
KDFA/uvFIznMrV7TB4Qi8tUUEJ/dtIlTPUanv3rzna9Z0Bzet93INBKBZZMESecUoZW/NQVJYeZb
1CksZwuWZT1oPluroDvKQHJDMpe1XilBe4+JSeRK5e+Dh2bNkHpbVcjVR935GoVbr0qYyMgZXvrT
QTto/rzLj+SwdAdsZ5zURUc+PK3O1ibEsZMSjxlowpBvZvnJaNtTxvvvlIFtSbKBqJ1c1DMzHMNo
DiyfHyLd+KIqaeHKcwECECV5Vjlak9l8DQjzsFVQ0ZxSeaclOXesSP6SI2zFgxtnY7Ld56Zx48M1
wcWadDQlICWAIxSsH/EEBCBj6y4vbuzj3lgAFUAx5SMv2dyyCl07bzkrCV7OL0LbbZ56X/aqq+3B
0VXvDVIMNDPgPf9heKUG9e+kFsup89ey8kZyRbVXc9xK+y378mFRZ2IE5UqjhLa1glTVdFg8d3NZ
HxeGuW065q31CJqldNUwWzp8ZkIohsW/FYbiMI7QZxy2YsvVgzIwwQTWPjQ2q4JRyKfeUKIRtRq9
UlJHSdP7SLafYZ32fGwfqrm46QztCd/D4buTKlAb8PpVEdjIPtfJ9cDo7EMES1EWVDY6yUaJ83KZ
4EQa6M4+KbdNoBzYLjmw103g4OW4xOMEvzdoJzFYheyIIDEGGGWkNYgQqDodGzo9VtHo6hW/jpmx
64a2cYCQ5m8sc+3xey5U0CEKQCWpkZD7M5mzTGhar8uEZuNhQlP2FgatrTGElWwjbqGK8AtgM8TC
aBe24ezhZIJuuzIXxnumeGAW6C7Ub9le9sugcvtdRTEHAdye0YuRXQ6oWx62C3QrTVT4hLdvQAIM
3OZCdJ0PaSf3uv4LYEQGBHr/GIOJUj8UgbRXb//zFkMa4GYQRWDKCPBj7xec9V1lWR3gHZS7fD/+
wNUBeoXhcI4WnNrdtj4rTg5cJgagKzSw0mC+SdhhNZbNsetrO2gDIyx1tInNO3Wvh4X+8/+TRCF8
kZOW0QJTnWhFBw8ObDjiTsmn6CeMHDbtUvQ8bWzqx+AMazSRYpPRw4i5D2FT0dRklkBwtf+B3Ps9
5oTsrPe5rI/u6b2oxWSdKWzJm4arEuBo5OJlru6i0tgweh8D2vcChPMCwEpUxY2GaUpt9uQY9To6
eJK21U6xEuhBDmAT5IURZnkbvF9IUjdyiaKeHYxBve80PKGZZ1w0uOil4Snh5CVOHS7Tln+zgb/l
ij2Ls9LroJPEtCgxkyCl5EdnA7n080Na3cMzGYI+ZLkE1EogTwRjczPUyMEMQPLZmq796AfRi0ts
RZHh08EqKwgZ0E+WzyouVmoc1fQVD7ncvjaNZmO/1tayNObKim7AEYoD/LNRA3Vlxm0yzVcZo8vp
cxdvAGavuDfAAygW1qGjJRfI0u91odLkVmFpuaAEk+KfgIiE5XFpyYfVdQEp/1d39lym4OBqHagg
ZGQFSiuDj454Lz7A74SqV4bNxtzSR1/6fnmCW9NSKld2noJ8spuJG5O8cRQGVGvEDTsJwyJSNHlZ
Wew/V8KVcP+9WOGGRZqMKWEljgBPoh3SI6CQTxyduX34B/WijSWKiamo57Gt5BJD+0cZO2nm6N/r
PfcrZBVQiNXDZj8fMH6uIA26DXCxHNX7WAULBdsm8OJk2ya2YLIKZo9Tn2jg5MqUyJ0MDB2MTc2D
YgbImVrWeMgl9sYVX7PDiKaBPoTUBqgPBPUpKm7UPdcxG8xf2/lOt7dCk9VFnQkQlCaW6tqWpYKH
EtCytPgOWIXuUN7L9JTbW4tZMyXnixE0peJWX8kaFNSilcPBMG4OmduOXzvr64ZOfr5tuiy8rnha
SlrEIvBRoNFfnl3mIk8N4NOqQ8ecDDjhONjayPV7gOIeuJzAHvGBEwwtD3IHekT7f4hW1OdAk/Lk
INvJ2zXF9XPDeBEhwAn9wPc1oDM1zVSsUAJY8uxpD9lTBqgezf9nBDTdy94fkcusr1MD9gOml0Aw
LkYhRCJoYm2kBUK+3KfHefeLaUy53H7erwatmAb5V5YQhmStHAPiAKssksPkjp5+sYz75cmBoFa7
jZa4GkWeyxOueMssqlaMvp3hpRLIlwuSCmDJ7BDlYX+rYrpSqoVF0eDwdKICwFOElKjnKgLmHzio
gPO2+AfNBRQ1yIlc3S8A7uARF0NUf73Mf+WKQ1qYVanbskBfTvT6+/3zhlCDOWzM3W2mvdYi17OF
iqNajGSKOoKO9298xKITH8z07001BZ0hXM7ULsfifkHzV27h/s8jbfuE/8dt+L2VgsZQeTLGrsER
/oLBPovJNwGW3pqdP6wM84S2Ceh4hEpLDHUWlINHhc6jmgBguU8uG7Y3GxOlmX3VmeBRATywkhzn
KPlR569ZX+OfpTMmxYI25aTguo0xK6qrp7n4ZjdhG11kPSqv0SXlijNPOejCt5DIV43w2ecK4Ra6
V7p5SBuwRqPHTSEvhZb7G3Z+Va/ORAju0ULVbCYE0f1fxB5bsgRPaTNGGtLFv2TpADz/pVV/RPiw
qsNn6xI85TynmlSCxAuv2dab/NwDMKPkzyHgQD06BN1uYx+X3/tEs8TXSgS0nNzOk2VtvwAF2soD
A7y7zLE06K3D7EqS7haDlEzuH3iz1cjg93rfbtmZZhu9Zgw5GOiCdPKLn1Xp16Bf1FxQ0i1Jy6ja
l3UgB2O4PTO3foHPRAvmwpAirY9jRFhYcntRHWK09TUVLH72B0CUq6+cM2GCtWjlxuwKreVhKkVA
ZZycMQNnOy2cz89zNUw+E7PczLPtBGcmm6uikALA3L8iVDiVOehkQGyJdq5W30tpe2hNYyPo2jpD
wToNANUedDLwULEeJKB5cMB5ADehevx8bStlIzjNs8UJZgWIJdM8lHmCRun+guzqRw14hOoF3yZ5
WT8t3UbaDFlGdG+930aJzm0EWuQEZb5lFKO9A1TOL/j88QvqxH7yIHmbD8YtocLZaeWQjR0yxcEU
dv7Al1Eyp1RukSGVHHLIfcpveI/mjs1gZN2+/V6tcH6KKU0RJ/biN//rO24teAUQtgE6oIVqQXzs
FzXo0HuKJ6MV95PbyOw2zvjLgLELt8ylU6pEL58rzZorOhco2O6xbs2J9cClnmgNtq/LON0K/9eu
3LkEwWJLQI8uQIOHUA43u1LtCwO82kXh4VXnjXnp5OpWL9zaeZ1JFHuqwPQVDX33V+e1ppMY7EVG
F1M5S67+/UXICCCqugruAWBcTlw/A4HFTZXbvzmj30KEe53OMQfQamEHkSw5bRN5XNtCv1rXu98i
hHBBnsk8WiUS/3b9NMlPkXRXaJVHue4x9e7z1az6FWSjrQWPSkULoaAQBFApk5Zn8NtgiCIXS8un
cWGGCp6eW+H1mnZjHlvF0LKmf+xSJOM4T2SwOJLd6kUjxR6fNwcYPtbdyBvc0P9kCDeIm73WUDOH
fmOqdtzHB9PXkcVSj1t2aO0inS9G2Ld6Tuco6iCIKvtOKQA014B49ipJf+bttWRsHNOa07INVC1x
QMgJijmdqOamysaUhmmhOiS5r4EMPfa5Uzay97lCrN2hc0mCXY/HMcEIETDr5fxLZHmG8rgZcK8+
X89lCPcUajgqY8sppvMJpvPjA/NQvFwmFLSAB0ayXdhaM0LnEoVLG5sIYjBpkofSrvUSTIK+wSoQ
09GcKejd3nQQrQazawRL1Dj8bWHr/BOES006SVJmDQnq5QU2nH5dNL6vHQNP9q20/uYWC/egydNR
VdqGvvVyL+GxlX7hYeVN43F5O9OAb6FtrioOWrcQ9YCt0xKjkIK0jDcTPMvcMyQ8y5iDipvnTjvV
W7wK60brTJagpGQCj+tUwAb/2sv/vWb/hEV+9Z6fiRJ0VapSPScqUgJqnuxHM7qiQBFlE/jNOb1U
6RBKY7+RIF/pooURO5MpaCuIcIleFdrSGj/4836h/G6+1p1jPIwB3ZVIvQCMId413uS1QGc+Ug99
QGQLB3pdh84+Q9DYKJ2BrdvCnf4iYVRQPATVmXy1oO3/EQnjqoM4EygoLUlmc5gl2NRxIp5WT64x
BH9h3c4kCFbb5FVDZt2UgjTeDRzAn+MuS7YaN1eMNQp5yDkaoO9BA+dijM6eNRKhdtpLkgT3vVfK
ZGcNYYyJGLPsd5+vZi3vCEm2RSxAzX0kpU/NXpfs+Z+8gg7nPTrLa3+xKdtVjfVl/RYmnE5EmljL
Zlw6M06PRU4vsqI8TnS+sKkRfr6wFVvybl3CMU2TCeRArcXUk/1M+/tCupQ3qW6WV5GQS0CtEA2E
GHhRPnK6VwgU50FSEjCZaJhaIzu8dtFcwU7L5DH1lK02pxUX9E6eYLNGlmqN+pc5oK21CUarUuwe
tVC4u+kGTPKoIb7d3NZJLHeZw9/WjZWb+25xgsVSKqUArxoSQVZa+HJXgzxl4x2xqhJnxyUYI3vS
s0KTckBwluxLWqMvsfou0S0stFUdP5Mi6PhACR3AjgQw+h5xcHnL9MQdjFtFqzZSH2vG9d2OCSre
tegCiDuEA4txnb14ejsicvmPcf0DcpENBXxr/jk3Sxhr1LIEdBtqD/z1/1gzWD0utH5oALtHXUts
48ksMjBT4SBGBkyWbDxS9tyxjdfy+h6CXAM2VgNroDhlP6XTOJnjJAUxczu0OHMfjIvjznwwAFmO
DOAfbOKiAB+sBgB8F0hxZDfe5i/ONjEDO5ZCko6G3cEINVd7yJ+W40PhLn8rwow3HbKPI7/+g3LI
6iVDX9aCuy0TWHzBr9RSWw7GiBp9fei90RvvKpe7Azn17iI0skCAs/XMWa7Vh/USE3Ufgl4XW5yW
63QDwLSVHgXlYHqaclWYJrjibvpccpLk6XOrv9YEA/7H38LU9wucS6XpJY5pr7wH+9jo1V+Nh4V9
zA6S4Bf7WLGvD9uLXPWjigxeM8C1AnRNVKS8ruKpAJA/HiR0p6PxNLS8xpv1gO1kDKB3W8iVK7dD
BxCToaAlGFjQYhcY4KVzbTBAVjxbqWMU3GE9xknLh439XHkM60smRFtQKGRLLIE2cdyNTZfFIcdc
vUW5l48nVTv0kRVG7V2JQVYTXQgd0q2fC15RGshFUgFz2qj6ivXCCOEx2sLAiq5QQOv3jx0JUrn1
u2h2QCT6uay1t8C5MLFIWMf1JMUI0sNS1gImV07fSS95x28svQjl5JoYstPk3CWjejkp1haJ0ap8
gHGiWdHSwdNoLGd9ZhEskneFqc9Lr4cSjHvFifbTlR3Ol8NuC7Ry8QnCZdTPRQlediKRhQKIysKm
+GHSU0JORHoBLUTYABd09Afj5vO9XTF27+QJPpeWBke/FvCiuwbTnfOjlr0UcelKRVhWL5O0VQ5Y
uxVIN+EaYi4Yf4S4WS01PSrmOQ4TcL3N9dcpxzTOf2edwtzvuRTByMTqzKwhreKQNAe5vM3o6Izx
9883bl0pcAUM+D9g5ovtfHMKam7ZLEvMQZJg3s+7cvI0zKhHx2lXTd6GtOWTP+jFb2liWazQ9IQX
cRuHUnlZ7+d95ll72noAYbABnhp78mlD4Ionwlz6v8t7W/6Zzsutin6L2Sih8723jKXEN81l5PVu
sWfH2gUhxMuGxJWI9p1E4dQinmsM3/NLIvrpnfRQuL1ToW9F9dK7rfLGqiqeLVBwtUaiRnlPoYrj
yNyMXal177T26+eLWgk2361p2eWzXdSzeAJKeAa8KFa63C5dgxb+3NuuHU8bKYWtAxOMFKezjLy5
XYZK+tBrtVuimfvzxawFY+9WIxinVqtGzaxxQi0898JCmZVee2y80W9PPJAAbvj4ucStMxKsE0rq
9jAYaRH2I+pbMnHb8rpMtuhU1mID5MZlG43i4G1E3en9KdkgwLNnW6LhGKDoS4HkZO2nH9mCThwO
s7cVcK3t4zt5glbYtYngL9XoG4RLe9//WDpDrB9ToPhW+QeQWCvb+E6eoBq5BnoUsKxSUDicZOsS
fsTkz5+f1Jo5fCdD0A0pQqeiWk30L3zk+nJMhFXL7CMGCd4fVzYzDOcnOC5mDgdZHR5kTb+T0i3w
/Q0xYoenUdVEKnvKMLwFFoVpP5a3KS92n+/bW3QtGHbs27+LEUeN5b5gE+iYqjddWNCxO+mn2b/m
kRe7UyB7ACeYPZDaDEufYGL6MzBnUft9+e9ID+TddwjWl9pamiCgY8DMMF1N9nT2F7hi70UI10zN
J6DqAdT2zaUoSFjzFFjgjYdszHdMdofR6+d7u2J8kafWbDBT6CbmjQU9qcylUkjlIgQ/e8AqxIiW
EViZ5RhbnQBrUzXnosQI1cwjTS1nhGltY+0jWF/SpuAfwmBshoR8AXgmo/ItLX+p277007LLnIxr
N/GEtgR1eNak7kUuqzu8SUPdmGsnkxn+6jdJzdcaz999qBCAwR/KlkHaIlyg+FI/B4PiEe2oxwXN
qQ2nF/trseGX1q7R2SmITXCzSpHuTWc8aZsqABVgMM0nK99Mtqw8hLAwS1ua6hX0vgquIopZatdd
WeF91+/zq2WIXg+BVbCNarPiaN9JWkLqM59OErWKi6augGcouxMqkAqYH6zrpQqpBf034EC7f6HH
6DzVNSQyAd+97PCZQDUFo1ncwRChNSEcYuLL/IobmWvWW6j9q0s7kyQY8VaiFlNL3Bg6zig+fo/l
Dfq55RREawei+3+XIpxSE6Gy3oEdMbQ5uzKb0s3iVHMyJl9HuXm9bXO25AlnFZsGAKYVHfIm3WlK
zcmN+wm4yPVF32zNdKyaGxvtkPpbM7L4toEVUsYunRdLboXEg8LbXo7cwm0ULPn61JNl2G1MVoMh
7HMFWT22M8mC7cYcgh6rPGYhrcGowrkXKRvufUuCYLrjCVhLdTxTIPlSv0uDio0ba1h5iGIwGKMF
pmaiqVS8v9SmGY0HrQrTVLvWK+ARFk/ZcNtIz5V16BlQoj7fs9UgTEMHK0EEgUqOJtwqqhWxOsnG
clxRWMlA52aecupQcDN6N0V5gG8YwtUQ6VyicLuafCxbs0TK4n0aIToOu+a/DycTPEsVUKq/tXOL
yVm9TqOp0KAS48IvkvfGLs2mB0NvjwPQP4BGId2WZhba43hvxuTh871d0RZMAyArjNkDNFCIT2NT
mseRdFoZdvWpii6lLSzmFZdy/vviY1jnTZcbFt4hfQO0Z4M6UzU4zVbueU0Kkj5IiqoYsflgdtsO
VJlGmwE61qgAfd+BNvVxrAfv871a0XvAHP6WIiiF3kuqDYMIqOih+alkGQxEfpOXkleX5Z7G/UOn
61t1qhVL9U6mYIUzwgalMyGTZ05sOEgz/4hTJ/JMIEa52TP/qhZO6wJF8rHZCgLXVAOojioo8rSF
XkOIP9iczJiti/HINxO3J7GrFU+fb+jqsWE+ELfawgSumOi1m7FrlQZ5GVWe7vmgHeyovQWHpP+5
mDdYBMGVIY2M3nc0cS0FiuU7zr2ylDZ9iYgjJOp4OQAxTI+y742m+L2tuNI0vwJH8Q4J4ue2jB8a
m9xFeQyA24i6JCcnM6mu2jq5qszBszn3ZVI+RwrfRywJrEHFGIYEJKCK7pQ5u0dJ52c7yvsoIXut
xNw0T55jqroTaZ/qmlwPSfQ6DUrs1tPspZrhJWnzAND4fd+T3efLXnsrv1u2oK+Gng+RHFeYGUQn
apb881bWADxaBANUaON6rBlNE/xBqN+i78QyxOa1CVStdLQApf4XRnPxYh+OFJUm+82XGmLOvs6B
756UNnKfAIHx0H3hIrDzMgdYCwSz4vHm6lZ19UzgclvOdIjVKbGb1kLOhuenps+e9Jh8yeutkuea
r4NThZfTMY2CLLZw66xUi1OJAlcZmE+Vq/pL8aMuQyBIu6hkhexgSuHnerJ2z88lCiFJrSDpih7e
MtTNSyIpoOrZJF1afkI8LRND9jpiYlCWiOPAxmBnXOd6ier+5EMTu7Bd+mVQ6w8SnwbaFrreRy5a
FOZkHQgR6NBTTfDyvT+tRpWAMVCbvzK+MYK7796EB4AdOWD28EKgdk2BHWoRqCcydzN6WFnuO+nC
xSuUJMagP3Y0wXAdyOaGYNzRCzlo3b4MYBOCzw9wc7WCk5CaEkj0A+QtHUp67KDyeiCq04DGKwFv
2F7xW91LB9A9yZ6801HE++8R4bsFL57z7HLo8pyNszqVoYxMJongp3jh1cmuHAEaNlO35eXG62TN
2LwTKWQMwMSelqatLsZtaS2tXHoYbwBVighN2X++vyt+/1yUCOQOboWq1aaxCufU2vVxcVWk0w9N
r7+qyeTHafU9VshWuxc+dePOCNfSnGFiwftchFPB7mUdbGi6Xn3lAFvZpQpoYKTU9GuSHfoObX2D
lri6Bfb2vHZ5pYJDlFiYZubFeDt1+lOrgWq9mFtkxurse8trw5lk1QrKfMLQilTKrqSQ5yYuOhe0
a35j2mHFS+botXpALaPK3BiviUub26jo55qypzJnOzuN0iPGYAqUoiN/kuujJCGfUoz9Tpf4SanK
i5QBBiZN7gcje4ia7IbFZX7HwPBbe6oE9sMUvONOCsSu2um0CLO9dtEFrayj8x2wlZMu9xfVMKm3
XSrNLp+7PGiShoRyVOmTU6jAE9Qs/JRG9q0uwfQzKQZDn/2zaiufRaPqmk1UuHlkWn7NFTuU1Ooy
HqMglYaviVHuuDK8VABNluvkwJVRczpp+jHBkYOOJvINll5Yc0+cYZh8fWj3ZaZcSGZzqg31S2EC
fyJT0F1DWyksrOKlM6ZLs6dfCCU3JZkGv6/GgyrnV1alPyEZ7+a6QX1Y2wdV0R6aUn9IMFWg1PJN
qmSSV7H0zlYkz5iGnVGVeaBKluL0igHg97J8pFL22NLW7xM7QXaRP6UpsKZk41tsoNeASQYQbfPp
Kp/Yd1JNMG99f69JE0b4utaNS+Wg0bh28pGC5VWq/BHN66pBD8hun8bRpo6qom2RZvWDAfSLfZbY
j3hH7pRJRnamrq8kxN0Ho7U9I+sVL7bGF2MadwTxhZNn1kM/5KkT0/5CMebDXErBUHWnMVY6T+vN
27TXXzsrXpQrdxt7emoN1bosG6hYmmex203sIlaJOyiREdSFIWMo3sBnKvux48OxkxIrTNDxGRvW
RV/wS62yT3mDYX69I7Ujt/WTJemPfC4Hb+ikY9cPP4qeMAAWqk8soRfdSCKnnXVfIuBUMyRyqUTz
BWujnWYBJnfM2EEy5/tkzm0PY5JhocxPXWsc4rG7i/omLErmy0x5mMy5wwumG9y4rm/sZADSt10e
6rg6pdyE1tJBdaguR07VR7VXd0WgMfVSbek96J8rjyfy9WDkmVuPPWZ0wZjuJxE/wMBMDo9L7LSZ
B0nBvTobG1zf/KYpTcORu6FwdHTsO5JEdgPNvZLrptcPzYkq0zNTyi+t3l51zDY8s+CHbKp8I+/Z
blTk7sLkw09OJXNX5/p1ompfEzCHOF2KZqps1PZypu2NuD/YrA47XQ2iIrkZO7050qScgQHNj02S
1EfVGIFuR6zeKbg1ebNyz9opqEvLUxN6U9P6ssnofgAjgjkkjp4O7qzFJzJ2TtTF93OznFMxjG7d
kgt1Kn5yKToiuvaGMoPuAa9YVhtcw/miMtKLRqtv4pF8K9VhN7AU74JmVzUJeM6/29gdJhc7ZmU3
VGGJ08qjn1rkgrDCi5LkfizJHhg0jtZiNrm80fSLrAbNq/U1snunU+9adpe1MBX0Sw2G0qKIjzGw
YTHI6HbDo0onD/8VndMo/VGHRU9D9kxwxy0Ng2kgrpuRL8b0XateSfzBTEA30+HU0LRaNrGbLAga
JWbm5ArUlaUzWZEzNZlTJNlOlePTaHCfVjoUv3Bb67Im9KdOu2NH0clroNVlvsVYgcOUydGM7kml
NlpREnqdx+xOnuzWsdoEj+iZHUZgLpRIk3Folqsz/aoq0bpS6EOI57ZP6wLnAzvKI59KuCWq3rsq
z68VM/KB/hJQSu4mUz+0BWbkJUDVFxd2rh+YAZKN/srKr1P2g6fNMZ3ve7W8lGPphvHO5XXpd8ZO
7Xs3prFjNpNDYTL7BB3Q2bAnpMUWJT5rQaiiXg3q6FKwnIPKE1jp7NTN83WNVq2xujUpdtC6zPvY
IfFNkhe+FnW7iJs3Rq87QDIzOtAzmJkL1+NUWeJbBNHiPCybCv5muCODG8AkT70ReS4qyYeZyGAQ
i/WnZrCDicuBNuVu28iGq8iFr2jKoSi7yDGy+sYY5S+jCcOXqXe2UaBJTTa82TAL1zDqnZ7EpxIs
W7VdPrYFB3wADtYhU32MpvYpUq0fS4XOa1j8EPEkGCyMScs35vwM73Vh8PbrqOpPhTXsEnl0zJp4
UyJfFK152c/VBat/tuj9sdmMQSioDFsy7CBdnagb44fQWxym5nCRa8mNHddXaXtJZbw7B/OoVMcy
1287G0hfI7vhNTkQRASt/YUntcMXbHawo+QLBCUGGMz2IoufMkbCdDD8vr+lirbTrWLfN7W//Fya
XcGVHVjHjyZOy0q+tUi8FihkSGhs5wnAUAxgzFbose8jXwWOQqXbTtt+1wwkm5ufcnKrU9PtRura
A/jrWtMzZeomae2iacyXatUbalysOLmOTOPE7Wcj5Q+zUjxSBSMzTMk1x8YIhttnlkcNNNTz70mi
wbdIvjq2B0T0vjSq+0EB0H4PdGqiHC3wzlBV8tHpj0sHggGpPRDJcFhruAuNWNVBHSXmzwQINv2T
ks5hnV0kae6pcXYj68DqQQ87G2uXSsTXEuD22lWQNl8acEjUBFjiQ4b6j4lmWRD8qiOe78Sdh0uD
I9IwIzSM3/YVtBM6pbXoUmEd8reZY6V36mhfRoV6bY7E61TdyXD/0FfnSvOR9K1bdV+i5okOFL1d
lifFwJ5WFY/FPwYdkBS8uJqSb3LaOe1AfKLXvmJg4BYwfqNWeElyV0Vo54A36IcR8Zrq2fPk5J3l
RR3ay8H0WAx3hMdAEotcXkLF1daf0/iqZqWTDapHUdnqYF6zKAE/ZOnq+ZMxpW5NYj+OS1j7SxsP
MqLi+taOOXzXZernbeZleudoeuVYle1OXeGoJj/lY+fqPHfHwfJkNXVa6Xvb1J41M9hXEAWPaD7B
ow652ouuu02LNCjy1I+1AAGlK9VXml74mI0FSiaIuBG3wfh6fQ5HwpyhrGGirs1GdXrj1pIiT1+g
tqi+jyhxjPpaQzA3zpmnpLav6DygURxM4PLWiOXG5ujGtnokKe5c/mwVkwNwTDduhyCOYNezV9gL
p6ISiunz7czIvpe0gMKWaOWDPVR+P/wfaVe2HDeOZX9oGMEd4Cu33KRMbZZlvTAsWyYJkgD37evn
0O5upZjsZI0noh8qoqqFBHhxAdx7lsIeU+7k2LSWhv+Mc491kduHqK2l+MF6jVJQZqPh5w4yOOXG
zyq37EQjHiRLtyNEEyDN6cC6wOTjLrC+6UrlpemmlMWtgTNKz+lBLbJnLlVHk0gPRQ3XCp1sCa7u
uLUglivf6Jhj9ewuFbGTVOVeCMOFz5KTd/mpqCFHoYHUj0WAJ4qti9rRVXwIDCzFsHObCqsUOnI0
8ofiB8XFJhslf2yK7dgKp6ore0CwVTiLyrx8VWIcb7w7qSGO1bpDio3cFOHVpKUdmW9Vpzh584wn
JaSfmZsG75X1Ben8BknJDxrlNhfq0/Un1tpzzpiVPYTBq6BkeM5NngnZdtzqGvQN/ylEa6Hk8elF
N3tbKY1cDoLjwaxvVEeyJQBHINkSVECFTaL0k6uHnqw4Af4WCpsVQShEic1J4dAgKJHNHsmSXBPa
MgyaDM+m3r6mlj4eIGTp5nTY1zw59F1waofQJX0HDpF1GIbgEKCFYxbJQUsLr0BPIBWQsgFVrpcL
kJIzvg1C2YP9jTuo0bYohK/w8aB2+soHWih/oTlAVUM1CHSl5hWcyFTbTlioJWpd+VUhIQhOxdeE
rGFVl5reFE6gkN/TLNS/5r0lpsSgb5roR8h7w9fQ7vYDye6JjZsHikWZH9cH0tlr9YulqtunYWcF
jAyveUPX5XwjNXEBFTSiOLyoOpfBDdmG7dnPlg8PCtxEp8N7U+bZS6YWX0yLlCdLbVfqOVN5aB4o
52swK22kAhfWgqNnQpKbguFZFd+rYWOrLHJXdt3SV1XwRSdyMwpz8mzaKoPQUNWgLocDIobpZ1NA
vCPxIje+LdzOqGxRuqMnXH67uuLThr6c5MfQs0mWCdo1RYANn8ujYfdK+syEuWHQ8utK9VkDuMri
DUyyaL2jZWq4nfQXSjP45v/5BfPWlDx2jIoCvyBKpC0e3/dVoa309lbW93fWO6uLjUOU9nmBL2nJ
R50OTokEW+Mwvf4Zl0YBbkYmBmru6CHOEgtstwCySGCwMWpuiBKG+mxKL9eHWEqY50NM//5sIkDB
ZFbZFnASAfRSBqqpkR+uj7BYxITcszIZW5sKKvufh6i5UqtRCnhz/5LeVc/lk/4dPB8gyAOXf50M
17sMFxy7fuW9ne4ldw1QsbiKH+NfVPl4LUWR1E+w3aex/BrknZ0GqztuKezPZjk/54qkMWC0B0uH
QAQ3qIo7RY90KtlFwvCPiRuJZ9RKY4WjL7USjJdJDgJQEySeIH8DxTZvLZSaHqoZSnj/0uqYkIzD
3SRj+c8Yipf9p2k8DchxkKcU9N9mX3RAw8Sqgo7DlHb0VW8y3cS9EWh8c8s3a0X3i8/3ezBNn9pP
4DrMqUBWpBuNgpoP3F7QjRsLPBN/FJa6stUuPbtnw8wyJqD3Mm/pYPlyb3jBaDi5ObR2GpZo1neB
k+t9YROt+Fbh+QruvH5n8kZBCa7ijt43llN2eLkM6c8gQm1vgoLYrSXt6pq+mqxw4fUo22KUXKXB
ZeT6BlteIGhxmJNqAXA9n/eX6Jq+KUjMNnLY7Ss8xVo18WVjXOPbXqSKaYWwhVGbRlP3QpO1qHAz
H/uBb0K59EkCSZo1ydLlQIYliQ6uGVpkc5KHFMLxpYfcw0aHIDZ5mezas016gAXh6LWbyAu860t3
AU2apnQ23qyfQ5nR4KCwiB9rexIfS0ZcTnKna1E3GuLd9cGWt83ZaLNuzpCXugCJhfpmYk9+ZdUm
YK7ldRCsV1EK9tf6touBQdB/BwQFlmXzVmqNaMma2gDP29ob44FWG7NYAVytDTE7Ptra7ClXNSh1
xVuilm4R+GwVnvFfwuJjIrMIb6oUzzvgS2GTYfhcdbTKyQ+oT3mGgx4UgLqb+O36t1qb1ywwlCFK
ykq0+FRd4zTkLoFwBspDa0nnAjD5O/4+JjaLCKWjkiz3SKQCp6D3294b4n0HxvzATcA2VKBkVeT2
pDWZf8E//AOm5cW5NfsJs7yXyYlpRhkEpqIbukFlZz/ckQ0sXqDXu3o1VJGJPl0NZ2PNzo0iyWSt
rrGqw0bfZ+pt5kH89WY6qER1+w9sWlfmNnfVaEgFNn+IDYcKvb6XbycN1n/Jd67rsU8LdWVyc1RN
hs5NmA8x9Q3R+lLAdmAk3slS4vdcfiMCLTLOf16P0sWM/LHB9Wm9zy5vZZgQUemgg2skc0keuywM
V0J0bYjZFRRojAJtJoiKZ4PsU2uT95Z3fRIXj6LPQaHPUkg0GFrWKQiKUkZ1O4XnqIW+b/zSK93/
cy6zNFJnZjyMAOX5jdnadHxJiv/zhX02l1namPySYNyB86ThACRYewslzST9fn3B1tKhPssacdxy
qEkh6Zrw5VCdEV1ACIb84bRHqIT+hTLtNC/YXgLSDfV8aw6tB3qz0TOYdvsTThN2RRXkq/CEHyAE
qUClpIRpmc03EOFbmeliwgB8jEI0a/KrmM2UZSYphwLJaRqXvkNeZye9g8ILdyQwMv7qvATBHeYj
Fmwj5hjvyuJEdG2E0WRp04Ezhvq78ojFHldQFb9foBe54mykWZxUuOiOpMG8uokYnOjbEF2DMkKh
HVKJKc65RHes8keLGsHKii6mREsBJ9qE8celiKGMa3sgj5hjiAop1ewsHW6qke57BS4ImbVVLekm
75unYejBQOcr94XlO9DZ+LPdXhdMNYsWUirRDd/Vd+G+tVHShED8JKWyduAsneJgmcMtEYJe+sX7
OQ4aGVg/CN2kJtTMdelL1WXPaEWvXOwWMj+wT8jDsLYDE2rOhYp7FjKuJvEm6hInk44sEDaHrL/C
3bLwo+bp+je8nBVVNTC+wUMAYQ5q0Z+zPjqxsOvraiiqlMFmlNEUyX/kZFjZe5eJH6NMTEMg8YCO
m1/FSwOt8mzIs03DIieCQUIm/7g+j98/9PMuwBDQeMCKIadg032eSDmkfQDb9mwT7YL7oncVt/wD
c/qD+Wv3YmO6k8aEeaIvZmwXd8BygIwluWvOvpdn0KdfMs9vfUjbmDPd9JXYhMqTlN6lUfRK28jP
ym4Fgq5OSety2qBhUVzAQXScJbUgiwBkjRTTTwsCYOqQPVqVlO8sM1YdQxsOpjHeASbihX1z1BQU
kEN4QepB71rd+L0Y6C/eI/OaIkAXXHJAFzslUpy6+ZgeQWO70cbge9ZXW8LD+0YZoFBKzdtRzrfX
v95iFIIjCe8gE4fDPFlahrDGsoiIb/DmSBXLE6iGGfrgXx/msm6sTp/mY5xZqlTUOMo08KX8CF0b
hAhVcqgAT7w8EIuSn/lxkl5dOwkWgx+NBCiq6Mpl4a3VcE8gEIf01SKx5QCyI9L7yrwujzbM62yI
WSLUSR+yIBwmvyDAo6GCceiBsJjMPz0S7ddhrgu3hs8DztIGSq0G01ol+42r09AXiXz1rnD/mGUb
d2vYuuUlhC0Gnp8oQM+vw10Y5CWE5YmPi4VtAoYUDI8rS3h5lk0zQitBRefCujDzaUlkWh0KRv8S
W5+eLn+sRv42IP4z1LykDJUnQZlWJhtLjRzoJzyHfbU2HW0pL3xMZ15TNquk0wLJMKGpGWwiDdzM
qXcVW6BA/5b55s7/mbOEvYVKjo5KHiX43/SLzt4PwoTFmimwt2qt2UhddodJPlz/SEthMLkVk8k/
FLXJWY7P22iUR2DYfGaooFu+9+NK8fPS8xGTgOC+KQMMrIPWMHvADuilVazMwMpz+G74nj7pm0ki
XftK3wtHcsKNemrgwaXabD85UudH/SZ/XSOfXhpCz37FbJ4kawfQ6QRDSbTzwi2Htg18br8mcBkR
O9Ut4SNMPWC83b9Y3o/J06nAcPYFC2qkBvDBbKPRApA7RXvok8a5PsZi5jAgsqfj1kGxyLPMIfRW
KkY2yZQ/U4gxZd54MB7o4+QqLh7T2zUfq8vrFFVRXkT5DwZuYKnMzkdwqtowBzrSJ5oHNJ87Jk+9
LGwSPCYkhsza219M73y8WQCN6E/0UBH/XSXoPGHLt0+hLTlAKokd/Qeq75f9YsTK+YCzWEniRk65
ikw8iedONU5xi76vDAAloOti88dAJQT/TdpB5W2PePKlG0CGfHVcdaRaOsbx2gH7afq6IE1+DqAY
WdoUFjF9fVRdzqXMHsT4qxqyp+urvDLOnMhvJMBvmazDiyd57LObrvsa0pU+/FKqOZvKnMWvBU1I
6wKFhIAUsaN1+UPTZffXp3GpnTV9u4/10qZj/XzDgZzShQPArK2PHo9kD6/MNSHF/kBuZdxISoeF
DpXt1FnbFYsXIVyD8HaCJhnABrNkncgl5B1YRvygetBAsPgO4r4HhC3dFZVn3U8apenrqhXE0hl7
Puq06GfzLWkeaXmLm1AF997Jzms6Y0s7/wc3lKUQOR9qlmY0SWZWAY6BH487QznWCYrwrbGSzJZu
+ueDzK6TaVUFrIdTip92AIPxfSrwugE2DFjElUhZCkcCUqGB1hx8keZUZFzFSS+xkuO+BWRHcZwY
6pNzRnWjAHX6AnCfT3bXx1x6WZwPOQvOBAdBXgNX7A9pft+r8OYwmN/Kw12Vo31cB+Ln9fGWY/Js
jrOYNIMw5kEtY1c7ssOjjeoxP3NquwG0G56KwUHeglh1fdCl4+F8krOINGTJtBq8CKbSvK0AfKcD
KNkqsCmQAfWr9mm8vT7g2oecxaUY1KSTLDwOh7y6jylwl3G68iZc/nCw7oI5s6YDsvF5lwF5pqqj
YplIXZgMVYuNmgQIFcM4tiEePKk5roTK4mZD0eJfI85fvCjpwnh4MioqYPYj1S89/Dlk9v1vVu5j
kCm5nCWPlMlWieYoUpaqbUlRPpqD+XJ9iLV5zEIeOhSNEuYy/DBEc7I4IG/WD153K0pci1njbLVm
cd7GZqlCEoT4ZLgz4szu8xaIw9rWrTVK/HKwfSzZLLo7rZRLCh0Vn/T1rqDVOyyR368v2fIQBLqa
INBdsvyBsU+1rkuIX1iQK0Qs80BdWa+FMh8auKAY/3uM2Z2qqylU5SjKjFOZ78+x8YFHWCvz/Zc0
9DHabPuErZZSIqFuWpXmbcCgxMt5e9dS1QEmZbQ1pXNTNRa2FA5QVDa3eaX5tLQOitbctbyr7OsL
vBwt//k587YTnlRwiQHJyweT9F7UNVQvEDqdFbqptQYpQ2Mcm2heTgLLE3K5qqHAl3WWnqparttK
6wicBOq9aIhn5voWIBcn7o6mFlQ2NWJHxo2ISeBiNaOXwP/ThNlQC6tdKUtvkib2umgEqcUALvdZ
knZ5dmMUW6syNsPIQPk79aVlD8O2jgY3Fyi/FZpjqQCUF+kvDZyYPjK/jaq+USwo0ovANw3qKjDv
7RM/ah81rLxsPWXZVh5u5bq2LQGj6QGcl2gjROjV8ZYL/R1VU7cmCqqZQDqlYPp2r3G6o1Wu4O8f
1QJw5DK2u+Q1Aui16Yc9t6bLUNzbskYf9exVAj684Y91+E1Lvndm6wsojwuAOCom21EInpAA+AbK
HIKBOZG2Xh3qL+rIIIEk8FO/xzT72nWnURLe9F9gYe1ab3eqqtgyaW08S7apoe9IMAA23NhS9952
yi1QxA7VpU2byU4W5CdZNm4lMrGKyLY1MmeIwhtDqfwOP6RP2SGqxQ1NIeHXSHaDRTDkyG1zdVc1
P6d+FCRZGvWhTpVNGL7qsXHgTbXRMuZpkeGozT0J3zoZHFs5fdCj9FbK+VEtZV8OboKyPVQpFr0H
sLGwDqaVbATPQncIQEpXUT/VUUswhxC0jeKhaO5joIHx/spss688fYAcUSPbgxXbpVnaVdUfBHvr
i0PC7htgI7QmOVjiHmbpttabXtGDhYgm1yRPyQZMoSX7tOq3Xa06QpUdwp6H+kfM3tqR31Wi9jMq
fHh5QAXgrgXlZsifDDjODcU7w9cpSWPzfHiHAMmt1h0lpbWZ9MvIFK8bBqcJNBtV/A1VIoD14e4q
xDan0CE2jzrpDplq7jNA/DmjNi8ikMTEgyQRjyN2pbSy6za4NUbcWM1yp2U/OMzwYgNhPTxZWeup
Vu8KRD5X4dMNPYSheY1Ff89LPNdVUBhparPiCxfFNsXCtsRwaFnZY5hsyl52zAqi5iICp4HZFZA9
FZXcVmF7UR27NEfciF+yDDlP7Z2WJYJORcJVQGWT93XzM8Vad2PiqEPr1t1gR1pjt0LZJkHoN7Hu
tlprq3Hltjq4zTp/6El+QxvNCYvyBtDJvdLVmxF7Qk3pVlZTDzSsfSf9KIsWmCXTS0AN5QyuBih4
pMEu5VgeI8NdwnDkvH4kKuDrpboR6UYVYXoalXTYwRXez6lc7YuqPgaaIh3GlL0SIytvApDLvAEv
yU0L95KtYg0ghIa+SFtmiyje0tqqXbkSTzRVCrcAaOOW0iqyAa9/R3v3REtQBJOoPxqM+COvT2NH
Da9ooEaVVcrBaCKwuOJ0o7SI9CxLsdnqLQyLf9EmdKU0a2xLVthWjsPOzkwzdsCZOhiggeLyhzMm
lBNPg7iZ5dCQFUeguL7DjVHsslzvtnmi4ZU9iG6bqRlUILUUASBZ2a/RYpBO1HPXjGHCUte/VFBI
oG7oR1X4xEX0IPB/HIgEshtg2iC+7uISbL44iE9EKdAQB5BXhjxBn3lR27xlodjXlhiBC7NQYm2E
5dJIvGrSeCxp8RjK6SlJC+ZC7kX/HklaaoeJ8WVoky2KWNCcIBthpbodyuUdvqDhwvgitq2avdM2
BC+N7XLIw1qptAkSVLICAJo5Palt+dY06httYO3Ystorhv4IiZufqpp+UWnwFKu6D/TYCY0EyJ4R
fwiNJ77tFBX6xAxciYCi7kzSn6FIvaCuwHrQ/E4ePZ1k21ohx1BG3tdyA1LUCFto4MWQLBDDHk5J
/sCQQ1G+tmrigP3R2WOR76NO201/RCuwI5reHXICVQ5uYMcGz43R38JZBIkNdPLSVE+0ke5ZGr+W
PPmqscDhLH5vSvCaeuzpgmFLllh/DuOfoozccagfq6p+C+K2cXCNOWXgEzo4v3ZKUzeAlcobOLZu
WMXdrGSvUA+MPG7ADj0GlbmUKcwHwtINabCteQ/6dYNTLFe3hYmBRySapoF5dJIPt1kTeVkEwybD
utVDdGLBPTzB1fco19UbOE2gYFUg3hlfKwM8jwD9aYlNt0JtB64vEIKxcYM/nmzDpN62TVIjwZW/
ir4gULonvR1C3dzRWg3OI4FI3KYFOagoxVHXEsmROJP8IlPfuhYOICMZ8fMD8DXTiTrSFE+81IDd
FoHky4KzG6tUWkigEGJHPTxcpRR0aNUJibILQEp1i1iOnMTSj1qYJIcyCI51zU+gGz3pSUwcLasA
vU0fOo5WRCxMu6u4/JTIkZ+rAobooUy9Clx1u4vYFra12Dm9QXFw1cLWWrydJYsV/lCCBhy25SOu
Il8HuALbeg/LRrl7CKBjFkNuNWwhuzW8Bjly0YhHh0YcRUznbO+zGMUvlbmiMh/TMttR64dmFU5r
PMJ1zxulsnWqUjKdkY73/wPj3K4SwsSVKh/tIIc6Y03dvotvuyR3RPFgBW3haFIE/X3G3aqEy4Sq
fa8TcYvXvoHv356iBt2kSPcLNSu8tC8coyNgdBZuAyazXerWynNr8c59dkmblR2EYJqZ0Qb+zLFu
69GxLlf0hKYr7rVb4KxoisUc9Cgycees0a5SGN81hfycpBPtLQGvqYH9O8/7nUhWKmKLz/Gzmc1u
+izTwqwZUVAx+a+WojJErTsjuClBYAxfM5htX79bX/KJUIA7v+7O7vp6z/I0LzHRaFfuypOANP/k
+Fge1/Fji2/Lj6nNmz6kjLlOYgxVaDlMmMvxoBvFj0bqVioay68lFQ0sCMBCRH7ehyFdYEJkQ/nz
WtLgJQu1sK2yB7QRmNe1lsFiOZ+cjTZ7YiZMMEkpBV5LXvigO7A/9IJv8EJE5zFuADFcQ/Esx/7H
7GYPlDEeepjsoQUUUrh8QNI0b19XgmL5S30MMdtejAdpE1OOjACh7MmGK07cPIefU+IMPzpoSkM3
qBe+xteicfn1BRspwBhQMLlQIIcRV5AqHDGSq+q2gopDVlVeq4HZGuffRhOeGdgTXQ0UYGLZknhK
286R+sjvWPQsrPeWlXghdLZs3Oj06yggOzZutLzaoHF3DOFWYAzhsVPNE+jENpQP7AiHjRapLnj9
jZXeacFbjtwpcRzCBXQVYGuCC2EDFwDRf6PFk4C4CThrQDMXbgz6a1N8S8jRSiE5auFBHnLfyiGV
EGwjbQBSDRajteb38U+AdOyImncxrvKDkD05+KXVP6Jc9LgtqDuFRRBC+Bm0kJuOoIFlPrS58iup
kDpHCXImem9nXeUReQS9lema31gg7qegJvstzBEGE5XBIfW0sL/NyOAwMEKF2dhMKH5Z8VOeQe4A
N7wiVGHF2P/QKZ40JN91Gf6cMG4bSLeGA8gqlhLs4wQsY7W8p+b4YIzmKRgjB1d+PHkVtx2V+3ag
G8sMcOSbdsaVn3nf3zVtfzQhgMA67mnggmj9F1b1+7ijz1mh3xQwOlGa+FXP640OBEBnhD4fet8g
yWMZEjvDt0qS1KckdjL2okYHKphNOTAbVewGUA0Li24nOnzqrvMtUOhDEOpK6GCUIFBDDXEX8O+p
hcvsCDlKHTd4Mjpx0blyPx67MNx34odg8s6oRzcn3wR7YLBZUVrxLZMtvO3HTQtmbcAewPOyUxFu
afWcYGPBv8qnUej2FYj0Gr+JJiWTsmDPFYmcSlI8kWdfsyiArIwYnbBCOymMfJ6Hm6DlK33ZxS35
sTHmybNqdQPMYhlivzz8wilEBlrgRDJ1e33rrw0zKzEqTOlzKcWLgoT0ZQhjvw7ZDwam7/VhfvfB
Ls7Xs+nM6oxlm5thWKuAQ+GIgxt1uK0g3/vbkcbNFQf1AH2X7HRYEOD29mxsAhv+T9DVOFSZnbzp
vnC7w1omX5v7rCopW4FCswKAgYDtOw03qjJ24+Tp+syXj4uzmc+OC1wglUHN0B7FPWryxctyp9pI
nq46E3GB5//AAHxtYtO/P6sbD2NFW3RUTL8pnuvklA4nyI2vFOn+y7zA/TQn9yTwdj8PkqmQtwgj
lJDA9zZh+LkB2X3yvwGNPRo94DEh7fH1rzo0EEbUVTizXAqeDrkRT7o4xFfK4DlAyg6zZFfnmg8k
kFNo1cq185J7N92WAGGakBf6JMr8eZJjLFlaKQGlRU78id8NR+NgJU/jWwKPSgLD1jbcgfoqR7a6
TR7Jbk01efFDng0/ix3NhMB2AvCJr5lvZrhL5XUGyvKF8GyMWbAYI0+iRsEYaej9228rVODYTreJ
v0YYWi41n402u2lAekM0SgMJqxJoNOIDZyLbxkPrFLt6w2/L2/C0BtJZhJacf8PZ1V7XaxQwpwl2
xJlMH6CmMDF5xyO3Ab4Gpex1Kq3jwbfODlm8up3Ndna5h36NBPq6BoBQT3dihGqEyJNv1xPMcowA
JAZrDBCV5mTCnitQ1KqQxYyCH4aaQSMnjfEsrOKVa/a0ThcpHATCfw0054FqfQu9VbTXoS4hHNIY
Noj1NpoGevQ61H9zLEExU4VFKy70c04eiC6y1E78IejnbAacDmEP2KK81sVbDkfTQIfZgrEWUHCf
93c8qAW3pru8yrap4hbPoLJ5yW34Pr21x6O1MZx1H6+FqJjMfSD/q1EIDM/1Dpgkg6IRqzh3xupG
7xQXGW0lKJQpsmYfS9MmiXdAZKlxYYgWoukMnDrwImy0/IobKOQHDyNTnuHmcqhawu2kDB+GSPem
6mhPqyMhIL8ElrFPpOBYNukTt9KbCmJvVO+96yG7EEmfftzsMmCGmki7DB1hbrSQpqpRnW5Qmc5s
eQQPp6IrR9USYAjch8l5FJpFijxHfAdcl0NrAAija7RvZLotSxYqQfA6ANK3fhlTuJYEwxMkcUD2
t+45avq1oX7pVcvpE+m9U6Odnup3KQH3Pm+J2wRW5uW9skcd85lakGMKmG4Xg7KLCxUiP2sKGQtb
/NPvnyXNjltFmuNy7evBXagdEnqK6rUn4LTmFwEDh1aIbcNuFMj4zzvBZHKZaQPqEL0fbDh0OY3J
6pp971zuQZlz9eW3NB5kT1WdwF0OBYnZxbNqrSSvE8A79I38C09OO/byr1DI84bHdSLD0m4A6giJ
BDZzkI2eHQFp1Fjowajxhms/wyLZWjE47Poh1Q3brbJk5VW79LnOR5tlfQmY0RoPU+w7mUBHTXOq
6kmpUvf6JloaBe1nHeEMR7cL1kSCsnavQgvTJ/wJL8ySvZTpSsZfKqxM+wajTCkSmLvPQZGKAM4u
Ccawtn/MwKG2A+PeqbCyjrBeSovng82iXKR53sPhkECFrTmN0KZyRY3uxPVVm/7IPMzPB5lFgp5q
qIgPLfGFCh064EIOqtL9rGKD29jI2sposEpdGW8WCyMc96ymQ9Ogr4Tu5bJy5JA6JCx4lnq4JYVs
0xriZKQ5ju/+EKUG7kVdfEiI9BZpErFHFYXHuBvgixB3vwCw3podlLTG0PJMFpVOq0TvMkHtqZRQ
mRcD2h19+jwGAUSoygL9poL7SW/kdkF0FS8cApVPiIcUmTMy3RtCNd8rlYnaJsllOD2Ug62AxL6J
GXtOuLRNigiYK1M+9nJyp1YcqVqNvCavd2VqunVZI0lAXqlRTa8qsr1KR0ehLfo64Ru0G79CwnCf
DMmJdda+CZVJAhJMqW7SDktfNCl7FHmwjxSKnoV1x83iKSmUO4Nq/kD5L6kbHuKovdNQ5feDDOpd
hu4mLLjH0+C5tspvCY/zSbfTS+X6ezzWWxbpxE4KtmV64JY0fWrwiBdC3oNa+iWvjVvDqr2usR51
XslohRNo9SXSvRXqLYpq8a7h2i81Kd+vh9zSI0KjEO6ZeOSyZs3Lkzg6RJqlPQde9Y/lWH8gQAGL
28RBXX6nb8mucVS4oobuKvZ4Kc1SDeodBNJwoLDP4l1F6wxKiaDw/tnB8X58+AMk4f8Agbj0lsBM
P0abRTvUADg3eQWlQRCP9iBiA7H3H8Lw37wlMNqk4UImcPwcucHrKhGw4sCxjqrlZLZXdLe/xar+
aILne3lLhpfrH3MpSZ2POUtSmjxaUUUZ3Il14yRZ8CaFHu/P62Ms3Uo/TWz20QBeRYF+AETPUMCe
8cw9OfTbQQM+3YW8ZO9kP9NXC+3tlWy1NrfZ16uhxkhFjmFlpkIs+b5NZXdlZkvhiCQF/CGEMGB2
N3tPF6TSDQmiw/hkMhSVJopGsIOzzYZ7kWc+XB9tOdd/DDbN96wMolRZPwLRGW8Kto+lYxSHEGEE
k2CQVxZuqRaCOPwYaXZOZujgmlE6ncV4EaGqRd/j/W+sauT9M9F9ZfH0PxtxFod5J4fQgawnKQBz
Uw6H9KX3RxdMTV/y8tSFsLr0dx2dT/OcBaasj6KBElmMgvAWskplHdhjtJqzpiC4PKM/VnMWh2mX
0ngsocId3eC17tTFNgZUO7yZhP6jAVWJNRvN1e83u/xqTQVXrun75e7om9qT6inbfAsr4OTL70Kk
u1qUWJnjHOOmJiqqV6kBXLiXpVB0g5wbTBogMTnhfpUEkhVrk1zcDciTkyU4RSVr9u1iEQA20+lg
DvdfIcRtl1XrdBnQMEa9cv9dzF9TSv73ULMPaHFlpEHdW+hYJeYDCUq+r0KKjrZImw2VM9Tz49KA
0nAfe2GYA2JUQtHXKEnqqoWkuHIxnhrk9evpYPFNfP6zZl+ZQ41VlQPIoABn48B/wInyLeTxPfQZ
amRVCe7sbuhkoG1vmJM0K8OvrP/8i6N/Bc21jlh+EBp3TWq+CK1/jOvGt2R9TWpoOaA/vsCcPSgD
4a1VML32h3sY7O5AwHTrrf4IVW4PCXC1J6ou5vWz8aZ/f5Zqa7Vqyr6vUQwS6WtRoAYsrKBzMiKf
cg2oHAbd1aABUmB84uP4TdHl10G2bKoojZMH8JSBLYwzyGbqRdkYeAVwaMCDQdy1CQ20tnKvloNh
LUwv1WNwkp/96GmPnv3olkupkqUJ37RD7lnGyRK3ZLzpKPWYUTmDCnn82JbMFaTB8qPqbNjZsRTW
I6QcB4R329iGbe6LfeQD2zhA1BN9yVUVo8W4MxTwzvBURPFudjYxJRJArwbRRqorSJB/0YHLhKgv
i+jK4b54JEFhDJB4AuL7/JoraUwXAYmzTQAArQC6lVRvUVx713fx2iiz1TMqIZnFBCrQzQpq+6U9
jk+pstavWj5fzyYzWzVTo4nRa1DSwkNqgCD9XoPcVG8DbKh5PSQ7IA5ewzp9FYq9GJOmgbInZLNQ
sJplaSlMhzGNlHgzwpmkkR5KCa5ggeVmw/ekyeEZcuIKc1R9reA6peSLM/ds3FnKDuJKsTKOElPS
ftG1zNPDZ67s4KRR5HCSk9ZiZfFNBPQ8bu24KE/s1s97D5WRQGNJyzcmcfo7NHpPyZadgm/0Jvda
L9yZdj2lY81LfHI3rFwMpz9+MVlwnye9PxP86tkit1D0tGKroH6YPpriu9BWtvjiljv7+7PFRC8q
HHlYUn8MH5JOtnO8v/X+p66tFe0Wo+VsoNmJVgqrN2mVBhA8gfVs0r7FgEgBOYhuf79rA2OfU/WJ
SO1jHvYrSiSL+/Bj6N9usmfJU1ckLQRsgPpI4TdEFo99RZxRsJVhpk9x8amg3TmJ80EF4bf18Nkw
JuedxHSK7mnxlI9wJzAheQWwBwBaIVkr3C0fY2ejzY4xzoaOFxpu1Qx+KF4TKK9UEkdLFIea6JAQ
DTfGpPNp5t2dJQN5yYwdYC2FHVLhyGXxlXb/y9mVLdmJY9sfukQwD6+MZ8o8OQ9+IezMNBJiRoDg
6+/C1VE+JumkuqKj+6Hc5X0kNGztvYZCg6Z1Ubq6wSGfXEOS2kgVw5fj7JZlOkSpE2a6/+JEvPjR
i2sM2ACd2UqLVDLPMk8V4GdAipeUmrERaE1wBO44cIsDiwIE42XNForMjCYcrWwHjyrcNnfcgO45
Rd9QBk5QT/fczmFOTENb6a6AytpPBBBGpY64UAGayVB3RWMxxf8ZLiolZP5xuIIG49G4BXizht5+
SV6shH0UpbGx5ddLExe/ffFpLQPNK2WgcVg60kPCZ7YBhfUPz97UujypsrxD0/wxbYQPHf2IUUBl
vv5MqznZ5ewtvpOhZO00VDGanqdZq07b5Y/JI1qSgQrX4uGHlm4FXKs9XgZcnLEpR01ImUyocADJ
CRZRAqdqvA3/GSt77cy7DLa4MCGDSyYHvtuhkgJEmr7FBHYf43eU+bfStnmelkfCZaT5l1wcCSXv
mywpUV4HZRGU2ku11n9U1Fo7ZC/jLW4LkSNJ7GtILgl0CwNFTnayNe0q0zmnZXwDXPF7K7Q7WAlk
bm//qz7JRfFwSW1Eexdy07OUyl99GRIm9KYJRGAf4ergG1vMM2PtbryItyQ2JhqFxbdmz7RbfjK9
OuqqR9j65J3v1Pfo17hc22mpZ+lnu9+Zvn6es1Z+RUyPRLBQS136PBzBpdiV6KnvaDjzY+7A7nDg
pfAKKsxzGvHQwgssAVfHrWA3cqdekW9wu7tX3rtjDsordsK/K239LsEuuk2ZOmaqJVC2w9A9S/lO
cOB8vb3XLqrLeVucL5o5xHaOdCPUsxsDxeq2OjbyQ5Ni5FK++zrW6hPisgq5uPfLxFZGYGvn6gG8
+9CytnRI+sz1Ee41Ee834q2vib8LrUssmhjL/1CGMzI8wjP0yLU++npIv/KFT7v6dzH31/l9satV
ibKqrKcC1oBxBDbIuf1ehekZAL0eA5urMFBEP4in0qdwJkTH4uv46/fDRfzF91OmXu+yBIkGDstZ
6/I/pet/dlhuRlvcBUQa4olneAP+J9p/lDX/YbT5t381t4uLwEjGQq4tGABxcHjcTCt3puEw19Tq
PRCUQTvpB1MBMK+s2ze7R1GvYRlWb5ndbUzy6iVxMcmLS4IMUg4aC/JVU0eXuXnlNSBxeFl5LWwY
I5BdLDDbZrGXzQrFmvDEZU39159frC9ZikmizLT3ufLcPzDDpbcNmEhgx+zmdwZw21eNiOj9Fspw
/d6HAfMsiwhR/WUtRiJykvcSsib4rwVILwD/o79EdTTUmqTN0uJaYm5fhFsuZBjRq8wAdEZKHqXm
AX1iV5k2duv6bF4EWaxfZVAlk8+3/exKon50jxA+SR616yaYvSgAdASRqfSk/dZkzi+nTyv5Iu5i
JWcZ5fXUkzjMMvmuYOqPjA1hniIX6OrzCF+duGdbY13NNy5iLhYtjC8G9Gl/tdDmfANoGfd/UYff
+n6L9GbUyphJTEIbfITqVw/TP7jYwMw3a5r919txPZIFyiGEgj5bnFNFyLRlWR7BudGVMy2ClJUb
a0n4dZj/sgH+jrO8PqjNVa1oMYH6L71VOsK8RPLMX/V8mf8D2N3GwJZ3CSpUkCUvOVaFxPZJc8r5
zAnYmL3VS1H/ParFPkvFKLDnIR7c8IesC5VsU2t09di+iLDYZDkpck1iOLJm9VY9gB0iLHrVc3Yt
IC6tbD0Xtsaz2FoSryaHclxJDPo7pn1ltI8b62A1kb4Yz/zZLo7gGkyWDPwwKUz3RpgfWKS7A7xr
8PLayFf+y/H0+9ss9hDv9aQUMV4+HVR3DCCL3tRf4jszAdnDfvJAHaRoJG1RddYTs4shzlnixRBN
W7IqUqN1VY87M6K7Xg1IyF1LOYx+d94u7s5/3+fz8PdA5/PyIh5MCONCyRFPg0SCN+r0Q2+buzTv
3pOYnEihbLAS1hOXiwEuMk9VWDRJKFb9X48v4An+gweSNuWEV5OF36GWFaZehcmYaaV5VPZlNIz8
5OQAxzAQQFTr4eulubH2l1UmvHlGI24xjaV0Y00gEOu5+3WErUPwV+np4kt1WPgF0+tZtMy+taN8
R28nYEzh6hZAGWdn32kbY1qv1kA6Eupj0CYDAOTPtWHHolHjGO9WiORD6UdCr28AYt5xmpOjGCZs
hOowtW2/TaYjSr+uweVjVVXndjKvE216n4R46is74k4m3Gpqv9UaAMyk6B9QvUWu1lj+ZMGTSyZn
asF37d9M2MXPXyxtDRYghTy3ST4/82et463MYn1lX8RbrGyZDXHVZXgAdAc7Gq5rSHSbJysazttw
xNX76XeopepgAztaGRofdlhM72rzUtVhxz82pm+1+HMRY/Hi7Vtd5BNFjHn6DHAi/9qo/6hCshVr
cRXyWOpl9A/+3Wtma/IWtyKVTKsSKtaFab4U7KyjiWpuFJ23to69uAshVVQ1WoxuCJUS+ByCpial
5QmoziIwneZ56sR1CZ85t0n1x75TQqmVd/XI9rZMY2RSZXfVq9YtnWI09nnKvEn0o6capeENct/v
ZRlKJVyhPxqTBPDTplAjTjcksbamaf7zi/MmlmgyFLnkhOA3ui2B8oHm9mTjOtgKsrhnVQM6DXaF
Iwbi3q6doqQTX5HE3DoKtsIsTjIDvrWKlid/CT4CIUlBiIcQh098y+uDVjo3LvMLb7MZt7WuF0eQ
TMdqgGHlXHtTQmtXR1LhzzlLiVoEq4KNHbt6CV3s2MUBRKBj0OAsLqLspTiBhTr5hZ8EgKDjYf4i
gwH3D17Fq/nD75jOnLJdrBINfqKJA/PwEMyiSHLjJ/lbF6ienN9gdkNxi/eAS+Dzq+62UqVPkYFF
tCA4a6DXCfV3c7GNE5u2pUUc+BlKz60MUZhHpc5c5miusiX4/hmPsoi12M40Szjv7LiM1AYEvAJQ
GwqKP3jvkE9AucFVYNW+6bs1f64/UrNF0MUGBOZ2HBUdLnqg82J4r135mKVXWvHSVa9S+Z2JrffC
p/WzCLjYjJls1Q4v4ypqS5ghTI8dCTdW6Kf9sIiw2IepNMW0ZnBFnHXmKSrvYidunWhCI9zZSOHn
rbWcPdvQVVhlQbD2E1Aw7RtjwjMYBoFVgf/Wni1lgJKe7filahovKzYhM2vfC7YOigW5K122lvAF
cKJhPeWM2NmWQMHawGLUSwPcc5jEN9ZTkiTwhtfbl8FiH2VeP2pJfJ+lkIypJfMh0aG+Axdk9LNk
/W7WKHAnC/DTuo6+/gafkmJ8AhCcNYD+NdAuncUnmA/1jkgTPjJLQt32U6eDa/QYTlumeJ/O3DmQ
oYH1aMKa9RO4Nq2AoU5lLN/Jepxycpx65xw3z1+P5nPSNUcBu8CwQDuBNuviFMg0rZaoBeV77QyU
686+gcNzKMEHb5tesDIgsOOg4mI6iAjdvj+POtqoOcyjtSpSEwYOue41Rek1UBH7ekgrC3dWpYdc
twNgA5zJ/wyTWcTWhhJhMgi91Cn6wgQWAtbJgbOxYp/hnvN1vM9vXbDILgIuqytpq7WJnv4yhoXb
te4V1Y7A/KqFSlakHVDLdSuoN0CdR/rft+gfgRcZ5jjJhiUoTnAzeZa7HUHfD4Kws29o7SBhGvuN
NMD6RSleHAp/eO0u8kwtH0tbHYoqKuBGHxmZ9W6l6YM8QK6IWdClQc26CYgc7ymk0VhxyKXv+FdC
vI2ijI1eDOIEg6BZBpdnp3rIBITii6OVQb2pOMBce4obVKCzXaJC4Ut90MeHXDBoIdhB5ZwhLOrB
VHicvln0dWCHWeFBJoprpu9JdycDrZLWt7xhXuo8lvaDPN3WshEMsfBKqBUJ+0XiD8R46MWbOt1U
5nPbXitCg7APGIayduBwCemGD3jZQ4org3DeFf6VvIM4l2m6KQjGNdRZVQPO8fHOkTIcSw+j9s2M
h3BqnNsacoTSuEsgWSekn1LZe7xrvKY2XUk9dPQ+N0ZP0qGFVUPtKDch8GhxC1z/Doz33hrA3m6j
iVWu6D+qofQKOK+IpHTt8aWR7nsBeT8Duj9tFxRQOzVF7ubGfVtQN6Wjy+lT1VyJDhU9OD9m0HxT
0e4byIuuJR63lSu1Tl1e3HJhQk/3VtafdWgRSmrrpha+R3FNpmelNsAofZGmtyz+Bh1B2L9UQTZY
PhEQf5xg3DZ908wDULNQ4S28RH/ImenLjopJl/y2mryWvnc93lHWCUYNUd6fWpn7TXJNwSp0ijMf
n6T0VAowfb6r9m1nVKeJP4+k86X26LRpYBkfcvks5TIA91C8/KXCd+cUaKiBFJToQ6RXPxvKTkr+
mg26m7Pa1ej3Rsuwr6K4eUoGMxgnWIpAwG5irxrtfJg5+2zgfjdkrmN8Y0rutlBQrNvSV9HipNP9
gFZLmr0P43GoczdVdwSwR0l7VgS0PMDhteT6Vc6fqDFAD/C1BcBGrq9L+0RLG59z5/Sln+XfOq75
mRZkUPrCc8U3yElxWNCaz9bQoV5CjnEGNO3kl7nhG1wLeuM5l4agGHYQO9vJ1UtWVqgzNz/a/lpq
IL422MiLnP6U2wM8MTvjTtZAehwziJcMpR7FYN0MAyyoy5q6Fe0OCUluRTlQXy4eO+Vc04e6hxXL
FKPuBdOFLgtMu4sMUXnQ77yrZdiCdlCI7+pQGZFHoOFXty4D4CIjmWslnHpCy70GIiKGuut7JeB6
qHVqWMiAlXIU1mDKQpM7y3gyjClIetmb9TlYJ+FCfGygc9bG6CyndSS30NmCTJlbOa2rxx/dVHjq
VLpj8dhUoFVJXdjF90qWeCJ5GvtqF8OkFGgfdzTxYBrwcYqfpPtImw9NuYVPo5siaSMlFLU6xeu0
u8pGCtnfi/HeFK/K9DplgwcvKHfU32CW1MEAayoOadzDgh5O9dgFUEVIKQQu7MwbteSqkzj0nj7A
3oaIjbMfCzhMkmw3ETATYT+qSUrEcugL8BQ1qVw4L5pJnqWsOkLnby9T7TutH4gMEliuBc5MR1WF
q03OTQlZHT+pH0ZknpNF95Yi4XwT57QoDqo2nR0NTRPwB91GeuE2WK2mDiB/MQKv214n5avgxsEY
UTJoZm2VHgKadYe/mfDHZkrBcYXTVfI+TeRFNmMX7iW3eC77Cpc+HL06JSZMUWoUeePWcftO9zj0
y2qAfcXUIeIA1d8WYixtrqAZX7tGDq1esw0UuYQdQlqeVf2Uwi5pSKEnwdtTS4SnyX0wZd1Jaduw
qiVvaBRX605meVfbYMWgsZBf2xnzqpaFhgMjXftFtp6R4l3RwfGJKUdVDL257kiZ8ibl5qGq3gQx
I7y6A43KgYC0SzWcTPboiJ+l5QSp00MNkkZM6nYtxzIHKMzru3M5w5i/c7m8G8TksUIGHwHKVvHk
1cVbCcO9DjZD1IK06rEgedgM76JVIj19HbpraSRHFUbaMa6qSu+CsuNY5ySsU6De4WiqSRRkNuy+
Ci00JUWbslH8atYyGnFoJ40R5GYRcojXJZBchX2bXF53Uu8mA/Fy5dawPnDluoVzhmQcSd+rpnKn
6ltiSkcxPlosPUixgJsesV8rh/om1M3i0flB+DMAXBCXk5zDkN7mygC8RkZ/CiY8auo3ZmbdpqOK
mxUkaXmAaKahhWUr9kyRI9jZsrCO+R4CoL2ry1Pjp+VwbC3jnWuKb4G073fIh82Sq3vNTBVP6ul4
q47DD1EU2EUQ8smQKuHCuknqdD9ZwNha5Y8xK06srTovi8WrNTWnztCPTYIDFEzeez7KJ1tMVxNR
76BieGgrOVBIe+vE+beMmYfMqo+wiMJ2w2Fn1+yKi/6dkVjFMocqApwLKaQVy1lVtwcdkNd30xBf
mzy5TiSAKNriRyOpLy3LXZvjrBqUlPqcSVdGKaB4CstUkL19o0uetAFnU9fnA05BSNIxepC7+JbW
veHGun3uJ7BzPZYDGYQptd+kmN3YeG676QTF3n7apXQILUm5EgnbyzXZp1wEQ0KCHgBOu6V7k+sB
fo7Xq+W7ZI23OjRFlWwo7pqR75WkrDE/BfEmM77ppO5t1HrdV3H7qbUdR2U7qjuzqvbYwy+0NplH
NXzSVFxbo3VXTxAVBdq+d4R0xAMdyoccSv7DoAp/IN0hB3yRuDbAq/BhhgQ9Q1bJe25FhOuHseB+
Gks3sllcw/WkuB5VrniZKb2SJs08oDWBrgGkc8Td3WnwHjYMEhVlMYVJnAd14nwoSnkHcSh2Sob2
idCc+IPR73XJ8QZGQmiC7TFtO6agtseaWyXpT4L2LTST5bDtieWRGGJkQ2+6hJpe09NrhaaHHuJV
Os0OOkl9pktBXIHR6STOvqyxGHU47OpwEIZYu7YzrOKa5hqUS9VwYpoLvOOetw0yrGICf19xs+Jb
P43wL4S2bvHspE+Vqrg19HOz+ucoZVdJuhcALWkQFENZHeLS3ggZVwt4ChAaao1C7FFW3CbDik1x
+g0nB9eCmrZe6fS9JybnPm5avzDAOZkGdXB7BjtjfPoWPnQ6Ukf7J76Ep1kmxC/guTpKftkcJ2hI
muwhzn7SWcm5vSbQbLXtO5QmB0MP+6QMFZ6HE9egotx6NXwghqK/zshdrrKnuHw2+6Pl8KeMPEEZ
/RrzA72HY1XqO9bKQTK+JY6zn+I+6FDJs8i1M2huqo1hrHU7BarXauEb8ms5XpWDgXX/kwz44bEa
ysi2yxa+HZnl6jUwrpJ6/X+ygVQIdyXeW7PHcNJW0J/tiPt/nKk5Xmd4aI/VDc0B6TW+Zymd9StD
ovzvz2UbpGzTtiE1YH6yZ4FkZNyZBX6ERSG0hBS+RMO5U9+KbKt+sFJ9QSQbqFjoo8xm8n+++yQg
fHlTIZIp6S+Dk94VQ77x1Jvf9svnD3RqbBMMLsX+5HLQJRCBcyjOSxL30ChTw9xCjRAskhaS2kn+
8vXDcqXSAPrN39GWQEBIzZpGIeQq6mz2RLT80PPCt5wYqbt4+DrU2tNcBWsYavJQk4KLzp9zx2ln
OhOeJ9GklOd89tpotPbYON0GXn4rzqIE0BclJL4KjUWF+TZwA1qfPwykDP9iMIYKQzAdVQD4L/05
mK7lgIniYRyRGjx95SbVBxxH378OsrbaME9/B1nMmKmKTiRQf43aaZePKZ5B00YdYyvCYq5IMibO
IJwYSYzmJ6x9S6Ytx7atEPOfXxSfRVxnOVdjFvG0vyllNMLmY+vrifpM5EF55HKmFvtyAg9NKawu
Q99VCU0PZe0ze0yANSM7dZdFkB64IhuHjjrP/nKjqhD40TVozoB5NW/ki4EZbZ7XhTYZIBoOAaxy
UEqPT/2P4p7tGCy7mwAKvS+G1yC2ZHjlMdkEnX12dZuHDf0fFAtVFFF/dbgufoJiJtRKMoG5DbM9
Ugeokir3zln1ZiogBB9fm2P9aPr0irs8cA7iuttv1/g/N73nXwGgKir88D/7VMXNDZXOb0f8Ch/e
cnjRwNat2VlXswXScL8Nh/hM8VwEXCwpVa6ruBlHFln3cWS9zcNVdpDKQNOmOEJBwkuB+sgBId1s
H6+dLRrKfTjCNOOzFyB3am5yo5x1deE++IaqTQZPSg4SsRTxp/a9T7ws+p9NZjHcy6CL4bbDOGiQ
c2ZRB9X9GgqGkuRv7J+1tQztCh3OGDI4LZ/Qi6LOmSxjk4KqCKxfe4vkCp0T6G2+QrB1o6S4UoOH
Oxd8OFDaRg7gLA8diztFqlpZ1BqN5rEBzyK4dR9SdSBIkaAyqPavesGuk6ZoNs67X+fyctNexl7M
pe7UVpXGToa1akYDcEO6Vx7SB7BA0YWTAvMkfmpedlD9Mez2LNxyCltdP9AHwRTj1EBZ/M8zg/a0
rnXg1SJmpwe07ncmWK96om/cTms5BOrFf4eZy9cX50IDlS0069FKBfO4djO7dssOVcIURhpC8VmV
bcTbGtaiHK4IRlM+6vCMz49JBmY3OIxkC92/WgO/GNWSW10TlAONnOSRetuchgOU7SFQc4+3tZ99
R6dIGdHm+yc+t6vr9fdsLjcHHsXcGTvMJqoiO2Vn7vH48ptoa1tsjm/epBdfLWlEJ+cztXa+UCY/
81ENM29AWg5gfBvwSPabKykN+td/s/mRb+ImQy74ye2cGjGTwTPAwQUaebNH+QGyOambnxQP1xc6
mxu39erqBH/4lyWa8wkqbTDR9hmH1DVnYkdagJIqow5MStBq7FH108Bf/nqI867+tOsvIi5mtpLz
tiCmkUU52aP44TYwfPk6gro+KDDNTQ0J2ycL17YUgrSDiUPNYrtYh8alpkD4RCdwlBlyKVRkLFHT
wIrV1FMrOQ/FgDLwmGsPndRGKer0ncO9YWqCvsn9sex8PVXehSSguN/wgDm1G8f8reIt3lKydipr
YzdW5kbGudZEtyFepIDzKauQUFscUC2HGrIQcQa3cfZ9OoFH5tl+coI+OBQrWJhdbTkgf+YIz7fb
RcTFWSUIFXC/AQAQ9ZRb49640SO+tz8ySBlAusJ3HufbVQSor7Jwc8utL4zfw10cXGqSxDJtMFw5
yk69b/5EFhzQyPqmHJyDATvaTTmj+XL7vBT/jrhEhekjqgFaB9sr80pGH0+x3Zmw1/rYa0/tPf3f
iQJ/Tq+9eKiICc7jxogLT2K9K8nfa+MO2KSvF/9nQOwiyHJ/1ZDd0jtM43hA0eue74QHsUXvL8CO
crMRbWsKF/kD0+OKqz3OyVlddgREAVUXsbMC/hMGxr4NYZ4to7ZPmGaMD/7PJrYFYJafvH1ZDV0V
vcUa1aN+X50JkCWQu7ghB21rJtfGdhlpfq9f3AFdLpOmkrq/7gDj1D6KZxtoJDmEPuMjKkNbAJ35
71sux8t4i/1OSZwWioM71ckmeEYp1n3NxbEyq4dU0I+vP9zaZruMtdjp40g4RaKQR7U+RiWsxuxW
2XC3/UwwW3ypxYZu2lyCkiHWxpCk56xGy0FVsn2m86BqCHftQftw4BsEgjMP+gwW2CzxZbn4QYW6
0+d+im026AO0+B8B/6wO7ZOiB3LIihnf+tbz1vti7pdSu6glmYWosWsY2N3Ymxa6oehtJRM9dsQI
JSk7ooeU4PzPPiabPDW12NhKa3nbxRcxFocD6zP01Bqstqx/mVCrrmE+5QxD8PV3X01sDABZIOeN
ypm9hLNMjZLU44gPP1s5t9cd2pI49oRr7rtwQo6Rn4tHaPkVwtvKt1cLA5ehl2uuNaUMbijIhDP1
AEgNuo1sQq9NN64Vg913shzWQy+hm63CI1UrX1B+C6TRelZGDikjAFpghAebwI0ZWTtQLn/WYpnq
6QjRT/gUQx2fI+Hqd3QPdxYA8DaPrrVN9zuSI8+/5OJAsVO7G60YGwLXau8qvnEs4feRQ83dVcMy
JLVbXW09k7diLpZVZnYx62CEFrXJbSf3XmFtSaavHVuXo1pcOF2eSHB1x6hGXfbzXN6jM3+oFWiK
SFuupqsp0WWsxXUzJraUM/3X6sWb34PmARRzz7Hf/xKSQrE7E95WYrI6g0BN6hDHlj8bptgsKQ0p
RUwFrksOoExScfp6Ca7O4O8IS0CRVfaOUfWIIJMXyZgg5sl80WUeGXZfB1obCnRylVnK39SV5Wvf
LtBaiy3wz0YgSizju1bpW7tp7dK8DDH/hIs1LsOml8Q5HhQjGCTerLWUBMmVht7/ntxpQXNVbsCu
1ybvMuB8rl4E7MtxUJkCYmTF7vQ8A6UW9LomPcHJOvx69tawczasuDFxgBNC/3dxQXcgXgCvWGAv
BUoIZEuE2sEedCpASAD3+jrY2nVwGWtxWKa6aIlOYBk2VkcyTJHIqJ/Dfu/rKPPZtrz2LqMszr7a
kmym9BhRWqKd7BhBmr4m9pNKSteMdU+X4eejbHVV5p/+34OimvbnFyOU2XC6zPOoGoxTwY81ZGWI
5aAoTcNBsXa6VfpfD3O1LPp7nNpSR0XmVZrFZY80VZaPWm4GcQfXwUkB+qx8HrP2hy3Z0gO4f4OX
iAS4MDyIBzivQU173Fivq4+sy9+yOC9Z3Ohlzap5FfUAe3imZ/wQx3hvQYlw9OMQ+bo/a9O2Pwrk
OlszsTX5ixO0b8y06WFOiYQ9/94DKPN9Lpfbe7hCgL38TQSA4Q7vQLiU3uDqdxvfYR7bV59+cTqI
NG3MwsKn16PkTvjGjl3Fu3yPWlG0ffVp89/2VbTF0SA7SjmmPVTv08a4Tsv2TtczCz6/+VOZY43V
VY72bfdQTzIKucn4jVpah36xeBlhQoWk+GdlZM+mTJ9LoVJ/Ulo/N8A24fpwAwjTbav2OzgBHDQn
jmRbCnE3AGlR+ymtv5lT9mD3KRA3ee54Wgzp6zY1r7mcbdwdsEdZG6UCtXBYDyClWyq82rFGlTGD
AXeRoaetjrLipZYMc7kR9X/FmtwSFQ65bXciax4ESOK0HJ9pogG4WH+v1eTDYlOQx8CLAEuJ1DoQ
vYhYyj1dPQ+QFnLMCqafgAiTfiea/ofTTa4KUFFbOFdqK19pZXGWU/LIHMlTSYt/zfEZOuxkSoJJ
LcFmyEO1bLCwaoAjVQgBDG+98ZLk/AzMQTiU/DSmYyTnNMqk0Yc18U6jHxwGTE2tuWD+oCX+Dv9b
v2teetnw+rrZtdVDNwLCVqtR3pxbARggfx/zR8H7a8eOIQblwAlaeNVwzuPesyCtL1LLU6GN0pBr
HUADZk+7ZrwaHe3BBh2oS+WfvZwfkv6okfHg1Gd9GgB41W9oNxwcHekwkIc9bNHa0Ym0ZAgcvFBm
M2jTIgchFbCTpC7PJlcvMl+qa38O0lg6sOLmgfXweIQY7qS963V9pH3uifEJEHDXxOrQkzdOtEPd
PgD27nf1EIy1edVDpFuDRqElHrSagIqp3Se5xjwlmfxOwT9UmyPTngs5a1zLTPesBwZvJFIAN00f
slqACRl+nUB60OmfZ4kZYE3h0qtkj4NR/mS09HpaRaXC4T4qogQNbuj04zwEvUoAQyR7FSarJ8mZ
NTIMIPVA5fh7wWmqB8kbc+AVpt61Mblwr/BNUeztKt2VbX5TS4BfN5BWNXCSDTy0CXRl4e9VzqhQ
au0aCw6eQvhtW0eQv5CL7qBOx6m7BX3yHFdvhiUDxUL2QMAFJYxGGwBKhWq6Flx1HcDjcvlpaqmH
CYks/bWy0F7sObChHwxrN0ueRMGvpqrEAzPF8yFW3c7sILAMvTQoT7X52VDVc29JnsNNt5pBEskH
XNX2gP0GVJwVU3hQAnyhcAnX4u6mIZlH83qXmnCgM2Fgo97kjRYolRriuvBIy87yWANzOMH0AwDo
QezNcTpSmzyYfYNnjBYZ8As3qs7tGvVEhhfulPvE/N4ZyY4Ly3eUHmrpACw7fQSAOyCQAl5xwB4X
VgxI58+YXMPC5pg2KD4DpFnH6VlStIOhPysZP1Ra62dl/8qAF9UE6rVdDqO802xRXakgbRVZ2EH4
RwF2ujItv0EJs6t/wLIVjQGoJ8XPIwTsuTa4I+U+4LTu1wf+2glsO4pjqgZ6dGB6/HnVaxqqXRzZ
G3RpzasK0qsUBllfh/hsdIYyAywt/j7/FndK0qGPlsTlXLSUveFge+mpc+G9DgJ/7Ukex+sqiaRr
ILRRxIQPUVjsdJfdFNBl7XbjkW3pEq0+sS9/0OLa0ZlZ9K3ABa9Hw1N1IjewrJxchpaWEdCHBJXU
h+4MPslGcr+aMYI7AussE5X8ZY4DE+dOd/I4jfQeKaOD8RNUwDu6UYBbbdtBxlGzlLlB8alFIQmd
Vrha7V+9dpa49k8Bbydgp8Npx2BUHThXGKXHfLj9+erko2KT+FuPzrXBgjsE5pCFY9L+1PAHDUFJ
J6QxtWxdV6zdZ06RAOsKT8avl9fqk9M2dd3Cf35pkvy5hIui7KbOqFMUTGQv2SFbg4wxio6QsPHa
c/WYb1fCVwdn2YAcmajGm8t3Rj+YVa9CZQALKD6U3+htcU5tN95Xx9qHdJ3XoNuub07pWtcE3ZK/
oy5eHAoRtEp7O8WdUNXwWUyQKbBY9Rqz2oscSutDowdfT+7a2+0y5OL5kfOR66mJgXYF3CGduwRC
8bHzA37aG6+pX/3IZSr4O5K1fHMYMK5QmraGxgvYF3tg1yR3VIy3vnYG3CRT6bPCQMnPyK0IDbHn
mrdAMOiNCNUWHJWu5ntLqr6zQdher/dSQHg1+q0NZ49JQpLXah8aCPlSFV+3k7xTB4gdtdNjOqY1
TtcCNEgbeOOqAZDM3kPLMaTyBBTh8FOnReoKIgGRm7xnQ/lqSDZwr9jEXZ5vzPbqB7YNgAoM9Bdx
8/y5kpvJBsMMrrChKsZI8Ps+m8KY+SZ+kbr1fN2KtTiU40ZoraCw8QMfI4JW6p6qRuTUyhG00CMw
NBu7dDXc73tmqdk30AErVaew0y2UbxaPz9jQLmCZJ70ku4KMG5WAtUfU5bW2KKolnMwcMAtCGca1
bNAoITurMV1nOtijg+x7U35u6x6d3wAXRQ7cb9PUS3Ie9eGsZDnfJck3yaMe27f76lt3HO++3plb
I1yslUlNVb2AdXpotSIihfQj68h1Ae6lUhLg+7uAE7JFN1srRlzO6mLNjF3Rwx0HpwHYE17CjsP4
TVZHL1FuZHbL4xumbmyI1bLAZcT5IL6Y1kqBQGGmzssGxXB9Tg58J4A8sjcLhDq+s/FW2/qK83F4
EQ5ODmMzxtgU4DWBrNXdDka+8d1Wa1SXQ5p3ykUMuc4HXCqDhZ19X6GcTUJAvKcbEdThttviarPx
MtrizjDz3AaiG+uSh/Q7IPK7uV87GyrkUAfYSnBWGwj/z9p1LMmNK8EvYgS9udI2e7xGGpkLQ9Jq
6Ql69/Uv0bNSczDcxkj7DjooFKFqgFWJQqEqc2uNOS4quR01BVNdaMoAZSDkBFotoDoCqp+/b0Li
T4cGI1qco4PnJOwrcaEZrRnPkJScVet9HU3hKOV/JYZ2FPv4Y5np4IKUxL+jObtXYnJfgshpQJP5
JEUPl0OSOuOrI+yMcezr8SKRsTK1FSkPxMOdEVcvcPVbt3oVHf6bIQZslKiSp2ECfR50qRx9Nb8r
oAKait+neUPivvmcJoMx8dRnOomgDCY+rD66ea4ER3mn2qYteeoVKI15H5L+7ksbyOBLvK5SkeWz
4Y/gJAAdISWcsZyhPZCQKu41FWcfedFhMvAiK/KsqRaiQ3s0H6j+MhQh2ufWyLco/O1mUxsHYeBl
JEIvZh1K762k+uAaQmoCymPxyZgWDnDyXJEBmTrq1XjCWAgGfYt3mgKN9Fr4VKBB3r7siZxTyGTg
Bao0FRjfoLRaDuq3XDKDDNdcYSU5yG0X5FHgPIx48tGcU4gVKG1Rmo0LmpOOw1VbLK1tmtPn0Wje
r+tB7QsIA5PjMo4xZ0s5ZwPLCyK2ON8TKLUElTA8SALEXjPd4lzd9m2AYgBJIGqFbMejtE5oWdKp
P3aabY6NoxafLn+wXZdHfknr2+hhxVPJy+NH7SqSaTNMgGicTrsEtY8WhqtosKO71XtDw/Ne5rc1
yIBVO6kElAoJbXievDmkFzTEtW/cfi/D7AAuEAfD+He81qG9UNtaZaCrJusK+jIw4y/116i/lgaI
hJn3JJM4AcBbHQNZmGAs0OiN07zNBG/F+NbcLSEMP3S1GSa4WXM+317AbdfFIFZXJMB+CZ9PidGT
S7wsVI8lDNuQ31Y94UeHFwp0I96RjzEXn/e809KpOq+lWXR26KXrrKmE0aYYIr1qbz0kUXFL64Gc
9fFsMBBZmcKcFNCB9LvaofJdiZPOIB5GOfaB3uehdZV4vLae3QLVdmEMWpJZ6LUZtbug/45B+GMC
mjPPeqT1qcxFQ18oHdvDCJnA8iYOei95Jzz1nvY3aDqdyJNvjLB2ObuwB9/bH8TA6iK2ii4lFr7y
ne7NOHrrxwis2bednzzRRgRwAicPvJDhbT2TvKEAChHfBViOyzGe4MxbPTI400YcE2y1UUs7o1M0
mBja5KZS9E95qha8LGI39M9uajAIt6RdulSNXAYxqDQnF3xjGDbRQQLg4FXoHXSY0E6DLprCMf7i
fDYKZWz+svlsBgN1mRBLZjXAMggNA8lNT7cV9U4ISr8IeHRAHB9hyVtmeRGSokHW21jkahaSACKU
K4YxTV5I7kLcZj/pR91cWCbUoo10QjlxOK6ISOn9VlhPlZ3JV/2qfoMoOG+FDN4UXV9CEw4rXLJj
Y6KlNc+couFc+XjewgJOLebCNADUFsn6JucgBJHbPszK+JhoWnjZQXgLYnAmV+eiivUcghBLPtuJ
Pr2v8lXzRK3mPGHvGkIFCRNXIhSF2Epzr68r6JcM+EZ9Xy3fB+PdQDg8d/uJxMYG4+wJiGBaPdVK
ND+bR7D7oWZfXpvg1qFc5TwNht07HqbHfq2IOc+hgN42UZvhapCveDWR4scq6T6BrcAZUuVa05Ub
bMTVUIKhQYwDynOrTdqhKAinZ3L3+r79IWw0gEkZM/7QFBqOVahcr1fSLVWPlW5Sn6eIuIuWmzUz
/l+LIEtTCHYYTfCtlEIDceZg5a7zm+DwMkAsBnkyxiHlPK5rq8I5UyaPo5I6EGXWrXuUWzlpy64/
buww55lakVLuFACjMRC3Qt9KrpU3GU/OcXfUzdqYYU6wdY4TYmi49dD2n+7BPMpe4RaJTW+Rqo07
OfQ37PwuNW1obnC2cu9WAmY2A1dmOoPKasphogEq2gWWSFCJnwewqqiF20gVnpsjUG0/qm0D6syF
s7G7FRfLkjBibUAD12TT+QX0PJlOmfRnvw11qhtAHIxyRsc0XHzQ+N0kRwEkPxzQ3D0SNlaZ2K8s
tImYKzoaysG4NWMwLuXNtYFeXNssqy/QXuJsLs8eE/14ZBLAKbHimXpYMLMe2zgW7EH8WKjvShDk
/AFKbxbHRHjctaNcjDh2RvlvOf47qVK3lUf/vxlhYhtCFxP6EmLD16KytKdF/kFruNWQfrtsh7dz
zPFWIuHq4zSrAlSIuvG9nIQaaCG6zK6nmrNv+xhtaSLIw9CJKbM8b02pLHEC2dJAPFb3y4fERcca
mvHJtRC0DjigePTsu6hytsd2Za4tiPnBJ6L7WjV9X1PxfRQtD5qefbi8hTsgiU5gCUx8eOijFHYv
8x+rzDsENsyY/QcRbZnQB3C0+W6EJOBlQ3sbiLsdmBlA121hSJhx8xkSa5kmV7TajYrNPdFA5wr+
mgUTIkAudzmsze8n5C8sMr6uF5pKJKhi+WX5mKjgsOxnl7Momm4zSfELE8z2LfjvR9K0VdDKYItS
r6VEcXVoABndUTFrv13RvILJ1rTvbC3VedYpEl2yzvi/UVZSh14WyvlMj+v0CObhgM5ajwF/4nnX
UzbfjzlO0fQjZUMV6b4yk+t0Eg85AVMJxLF0gwPAO66CUQQwN+KlELSKCuuUikh0jXQFKP/s0UVS
boOJzHR7hBvYzBp7snkQvG9RA82mBFJKC0WAl2FQlUmroPkT7Mlubj/zZ/d25Jdh7LyFfPz1XmKB
Gq4dYPLXEA3MLY7INXS+0gXvk8LgjkUeVuCXM6UYhUWZk9PtkBO8tEWdaHPDyaVkSo2hS3HdHjBL
OgQjiFz14xBEIVq2xgMVFwOXyyc6ojUdJBw9B43jqDTQXvopHS0ByoD2F804bFFzsNDPZ1kKpJC7
6zUD+Vz3gxOHexYkRUOmh9IfTkwmDkVQFImCDvnW+vviLB54Bz6oHgmEJ9NC/kqplBeDdyK8jj50
uaioFBkieosk9iMaU68tyQKZk65P3aoFDVz+Uc1/lH1vxwbmz+KnDvJwpuWPmoiGBl7auZOsU/s6
WA9RUaXStS8/7CiJE3hWcRlYgiqMMLHukKC6KsOmxPMhr4y0cyOCNaxUhZKxrIKu/qW1TkAmpOty
BJH2CtqC6XGricN7v99fGwTITBDz6nRC/qW1ZFCNRVFy7B1aGaHO9Y9elhWYb5GD3/2SG2vUuzYh
ogir1ZcEPVzyDFI6YRgDkxSfhA5SlV0kHWS5uJ8V410LikBXRCiFI6jxQIvIe3B4nWbTPcYmAxlE
EXrqL39HH+PJpGohS5+roj2nhQcp7U69igU1QIJtxI23Vr/NIo2j2NSkn6oRFmMzFk2MTDTIPo1Z
uM6rNIxUriDQq/1lbNB/3+zv0kpRC+lm68Q6rne+4mb+883S6CAfZYS/iwaMPcZ7VLONl2QGTb2I
IdQldkBflyHbmB9GT3Eky1M+pP5qeByr9H99gXKMVcaLTNKjT6uCClGC+WHZkWQn9eAvd1TNTsRf
fG43/avsg7HIxKS5JJKoRtozmzvayXVnPfyDACqXwP31GclYY7KNknY5TgasGRh0CjFb+0M60Hll
Bb2fTubx+fhfpfeMQSbjgHhsVuk56Pilcng0ZyVUNf2dmmcyskbzs5Q2nC/4KvwYe8xFPk4EYVwl
aN1MZRaUsuap07Ev0PQqPOnxGKhLFaRy73LchhccDIyj+yoiSoJjhNZcfuqQ0CROx2sA12Uu7ymq
Zy9D0dInKTF1sBDQBysck45U3IwElDko/cf2gGpn6cpogwMKhsofrhWNO3hjAeScXGwDBGNcEmnN
qXDIjXq0QDuIfljVVSV3cmdo1gbc5e5v7tkgE5NaSsgCpr4IGTLVclsPox0djAA0y5DU4lrb39yz
NSYeyWishWCmlp9B8ZfOl2I+fLQhwTs7QoCpBhdTxTX0K/6Ij+jkvGfbTHQWdQ0W5xJqEk3ixN+q
0PAzX7jNA+FHimFPCGBRVnBeXejVgx1jlInQuZ+1ppbQB0tE8lexqk/iKICDybASz9T6m77SQ2VI
1PeXQ4a3zUycWtY6GomEWWWx/zr36EA3MADT2l0rHIz102Vb/4J6531lwrPV0DS1yqrwT3iCfs2J
DhA/QS34LQFKHfL1IfLLHCuCFUOzMtFKOGyLcZix+VvrP19e0K4BXUUxDYSMoDBg1oNbOPhxwUrq
d7JgmyBcqsEie9kEdfNXa9BBkGBokoy0n/GKMdYXoaE4GoGgW3vfdZ/q9HDZxOu+aOp5GxuMDySo
+tBxXEgqgek6b0xXhKiIIS7gZ2/tMv0gRKJtTYGMzrARNNb5rThYbsv9Gbv4svkZzG7KLYFW85jg
zJfQFGbZzzqyseSK/hJCD8LlLJtjj3UPKZLlLK5OKk/PhwVxfgqy8Uv0r7Pwl5vM3nBAdTfJwwS4
fn4OSI/TvRGA3BPYycv4X92IGVN04ZuTQdHlbBSFBmPOcoKho9mddHDfaOBT7Z84e7ibp52/mcxk
hyAcJyoRoCGq3kSgCg+tK6r9iwEb44Pov+V+wYmHE3ffZm1aDkWpZOnQrgHWZCkKx6a3i/L75WXx
NpA5ezCVYejoV4JQ34r2wNQW2y+ppTsZTwViHxA328ccNFanxZhCxiHXxy5NA9celHsC5u7QDSy6
S/+Gt9JdwN+YZABFy386hzU/rrph51HjVPIA35DsSuG2XO6m1Qau9IqK0YtXxYQEhAVCpUY/3X7z
CsZNGXbReGOK2cyyLJY1l/I0gFxfa/dxHebtwum72g/jjRFm+1bwia+dgTB+ToJ+SsO9JQXadfWN
KQaW5x4Jsp5D8BndEI6p+HXzLdVjzvnyesSJgsXGCoO6mQkS3G7FB6Jy6OjuF79QMEyPJ7lPFdlO
ZMdD2P5BEeSlYbZNrkBEgXbxH8/47Vyd44fs1bxtSj3JYwDVT/hd7mlBcgzecC/YBcXzlloM/iZl
I9RigvRx/k4Z53Jvvcqd+ZifRqnecLTQe8arHGFjjwHhsjETBd5i+QJK1+BtujKvQZWPvlteisrx
SItG4BZ8hyxVoeUi+GYreZZaHMpW9nSl5pRZ92FxsyAGf/NKUhqjR0Kigs3r1+1fu9Ft8IW/RfR4
FxQ3BhnoqJRezDtMvoKiXbLXtbluciHEyA8mzDHdOt7/wfGyscZgiIx54Dq3UGyMio9jeTcrXtXH
9grSmMt2eJ+LAZBaw5ROFeOsnKPkqU6Vg7nIC3hVSueyndf1TCaUGQwZVlEnMYED/sm1+/KqUAx/
6YSrkeVZLGJVY/RVTn/o1Z0M9Z3/tCJUEl8aqSF0prYWYP6PKrQUEP49gFWRAQytBiN1SjNRao2+
PdF6sAlnp+8lvOzwsq+jwP9yadAst4qRBldbAd5l6M/exvOVGH9ZtJbjGJdPZFVk8ALv/jiUe0C8
NJmOYQ3ebD5xPtRlXFfZbgqITFYgksJq/gDXebYYlIjTpYcmAy4oL2Vh3/Koxds5BiIsMW/6ZIlS
KDySq3wtHySJ11jAiVpVZOBBSmd1IBrQ3Ghc2t0dhcqNcUOuFxcFDm75iBe2DEZ0YOus5VbHq+BU
eHm2HMSkPsTGyus2o+57IZbYt/5stKpWS09lsdlX/PEOWiGdY4BZEPqznQNNJY6Tv+6seYF+IHt+
GVBrXljWqPbo94/Nu6Jc/CnGNTleML4edW2gZMvXKC7/wvPsTa9EN9aarA4kDx8XqX23JPrncjQ4
Byhnr09ffnNOtzlRMCCAEmtr9rZQh6sVO3EXcEJvH7XAN23h4Uw22Hdea5LbrDQgSW8dzGAOm8Dw
5qPkKOBmF7jVsX/JU8/WGCzBk2E64S3C8gs0Vdj6MXpaHqrQ8mXTi702BjWACZ6Em+LIfa3bD/uz
Zbrbm92MwInWmuP0J7Lt+2F/NsUgTC7q86CWWOTUtxhmvlW0z5yPxlsMAyx9GUWTFcn0o9Ei7u/c
X16zRp4C47waBmDiXs7B+oHVLBDIpf3A9Xf5KNhxa39r0H2mQoSOqshOUJFtoevEhZx/ySPPP4DB
HF2c8kyXcThosqOCgF2f7S6gPBKVFKzecIfKqsfZ3334+WVSZ7KTwQT7pICy/D8PV5Cde364OqWu
8lsWuR+GJpgTVCjVv3o617IFk5TZyeLvPybTT/YaXc/GmEwlrhRliCa87tZ5fJPWEZqhQYU+1ead
qTcf4ya+lXLr6+U93Uezs0265Zv4KzLQ4KxQPvKr2RfqO0jEdJl/2cS/nIVnGwy66IlQxUOEo/1P
Mth/8cuzNQZRJKtKdVLgk02YUMYhlU3wywhNOVl+eJtf8vaQAZa1k3oytLj+rr30sep0j8QasddR
5fST79eS0Try0xsZfCHV0DSlgJRvedADcQUlWupBB9Q2FqeyRXe4S31eQvsvNZmzTQZnptyQ46r4
J33WkD4/l3HfkjxzHYWBFHPS+6LpmBdGevZMdym3osVzFIVBExCMgoqLOsp6Z0xX5nENKcFb1+AR
zLRPvSlcalcOnChMNpPO6JEsIngK7YOjZZlNVZy/QJ41Bk9mM4IwWPlPWea3i0D74PzLUdhOGJWs
oN3KSwss4bSrIF02XQXJ8gZw3j/PzwYZWInwhgjWZCzP7L73w624/s3BLd6KGCSxSqGxkhwOIt3R
Sokxnla03IFjhvZJJB5v9ms/D0N0awZkDRDoTIAnjbgkNQHRgn5Dnp4HfSoXsp8itPYcKD+65rcl
fEOQ7650Y5cJ8mYSV7lU0TJpFl4PhnIwMf2ASIXhxRjE8aHGp/Npjne9c2OTCXYiFWmxSmYSzJ8o
R23jQA8Rieb8JEMX+vc5EWi6dLb2KnUAcg5jK5s+SSDGuGofjBpKvrEB/r2xV5yqAvHYXCsPRjeA
JFczR8/sq8pZZ31w1sH8okAhuAJrHsfF6NHw6sjf/CwGEBYizoYx4WfhsOpdyq4fi0HuUb5jvFNQ
IIqdxghyn5d4nyrAlywz4FCVDdHbuEPjWtx+MDMCZZI0+SYPIO6NZgMyl4kCDVlFrx8na6xcNYu7
61ogHgTyQH6Jt72jXIAQMFX1T0RpfNEiIDJWwFuj3medbDpNkxygivGoVtOj3Bl3XdUVt5kIudFK
up1XJajm6YsYpx/GBfMhQv2kLK0zg9QPwt2QcG5vIkU91nGnQLO1FN211KSwTVu830j1RzMWvuul
CFGTagafjFV9sPJIcKJJTN1JQbdomXW1rcyDV4I7xAbS3ydi9b2QxrAw4rCco/uo7D6TpD2Wq/h5
GPRv2hQ96Goj29oCSjtVVm/ICiFRw7zGe8+7bpjeJXN+F4nZfSlON1OjQSu5el8a/X3TZeESC1DP
SKBQPXZVCL+OHLIi726T9LBWNabxkxSql2Ol2ZWOzuAGqh6kMW+g8GHYcTVwU+W9nASqSKAfk8Fk
hKbPl3ld2cUCFDwFXOGCyRPFO+VaOkRhj8YZ8/uqHMGCeaQ0IJfd+fTOyjqVhQZaA9peaL9key/x
lD4opZagsoLZgyYww9TGxcDJvyR3xjv5M+3gLWu7D8x3aW9b99kDz633UujtD2BSsTyZBmsU0jQY
ZtkZpQziyslhzo8zWEDQDm4PSedeXjOF5EtLZiBbtmqSg+QH0076eCwQBrYUlw9DrNznU/S+ilLe
EnezpO0aGbA2Ulles1g1wZl6X4SaP6G6BOmrZXpcvegq93m+tIdRW3sMUOf6quhpjY/ay/drCiZR
2k4/lE7/20OgFKMt0H1AGg4DHizttoU5wnjB+2IwddHgKdL4zVi6UIB4slt27fvL323XV8HuYOga
tGdksH2/jJA+VrMuMvHh1km4WWLUNtQ6u5khVB735q3U64HVr8cFnbTWqN8WVO54NkOtMgMrhyYJ
Ke9GbQ5lI4UgQ+IIevJVUUiQK13I+aG7B+XmhzKh3Mllr00krU502vkVuYXgq9NfUaUZ7bZ6BNts
bGsBBsavhPfiAYSe2ZeV86iyhybbvWJuiauVCEpbIz9ohMjJRes6Jt37TC049cU9T9uaYTI6zaxV
cJSCmWVIJqctFDeNiDsB4aUo8y7v6n72b0GYF+KeJxbKl59/MeYp0RukWsuRHrsjnU8ERgTRd6p/
KLjyu8sG9ws2Z4PsdaOmYwcYgUkgyYUZQaf8Uh769ygfuvkRLubFoRFIN9P7+Uv+yNevozvHopS5
Mc44u0mMEarv4LQDyYKtSIVTdDwGyH0f+bWhCuumE9GfGe31Fpy5oEiNMU+kc589dj/c+WR7zfoo
J2XcNGJ0Gi9tkEdAiqKA7J9J7BbClQ9vKELvpcdbkwzixiOqo+CYp09If9YwLe9t5tYig7klvte8
FhUGBp0iFA757fJVsjNXV2zkFFf4U3tyjahfrpOj5Q5H67r5JoTNNxnRH1x23P0D7lcmwT4JqisI
PzH0jePGXK+nsnsY6uK+yMHtKQiZsyglr8pBfZH11fPaMWTwMjKlLu9JtYDmWn1oQwXU59A+R1tq
dYxdns/upwvntTE+a6ZL1KRClQZNDhSNH7uBgLN7sgvNdMDHjN5i0b68m7tXvO3qGCglsqKuxVBU
oIJTj4pLgvpjdQBpH/rT8/eVl4IzRnzgaTRRd7m0pQywirUpEajTG76gSZB516POWfX+ptPMAGwZ
mR2tmWcQgGwU1Tz/2a0gbVdMfX1TYqxyqU5ReX9+gP0/VJC2tpj8z8RcSqNO/T9929AgvFJ713BI
SNxBw82Z9z7FcyAm+yMFmsctC6MG/QjOH0zZVv6Qg9xc/2vuRFtfv3O8Zw/Ht+tjkAgTiHOpV8jF
5EA/Std0WIRemkkI0ihcm/kRwv16DBKB106PCB31QeNoHT63jUqjS0ITrFG8tlHO8tj3RUEwMsXo
pMjPxvIgCl+yOncv7+BlYAU380tnnBWr0Nc2gwj2KDxCJ162iyr/EZVi7Fw29C8b9+suxLLsZJBX
FNQOQyG07+D33H5/UWdTzKKKSFC1UsbIG0bfglmBqqg8VorTKPUf+R+YKlRNMugNj7EkLLXcrDUe
mnG2T/mxD+UZytWCA50+AyhtivdUzZR8vLyXu26xscrA9GgKtZQIDYYjkOEiyECTdtnAbhhvDDCg
bEVFoUP/1/TT8hCNX0rrEKfQejNBflhaH2b998WLcdWhNx3cPTBOisnsl24IedYsakUQqSxl8g7i
olfCaF6Dl9xbDevYqMoBNBMhaJ7BzgvOYSVVD4LQf7286N1d3fwGBivl2ARz0ZxEfhzFD2ZXXYnF
h8sW9mNgY4KBxzLF3MW4ohnrDxpIqBO8OuM2thhobJR2LVoNxwxGBVZf9KRDIkAIVAlUX05s/lDb
bl60sccAYz5DxyuJZtTyte4xr8RHPenu2lYIigiUkuvMCb29u9HGY1hoTPs2Ae86XLQ1S1uaioNQ
DTYUE/py8C5/tV00OS+MhUih15cx0kYoI0e3RrTaVZY4ffHtspHdxg5L1nUw9SBzhqb2ywggGKbN
YxOUfTKKReXt9JWOQedOHBZPkER/J9vtTfdHmSWiVtE1dAC+EvXrSxVZddtVYAYz7NXtbOmghouv
g/KXV3DeDa6NKcYbq3RVa/Tvg1lktL6o8vQ9NlLOUbb7HAjWGQslPugLvGICxMNtjG5Oy/AVGUxn
hp9ClLyxl8zrIFGoNBilaiHtnqgcu7ueuDHL4EYtqZlsxib4Mepe8hQzv7ca8b4W+9wGN9LTn/jJ
xhoDIQNuekbZWgmqH1HQGE5suVRQbMZzCFGdysIacekBi2sScCzvAsrGMvMJF1JbEM0Y0eiDwnz3
Ds0NnoorV3JoHZErML9/L9hYY+AkzfuoAcECxtYh/4JLFjkSEbNpENnMv6jrQzsNdhdfS/mndLlR
zMdSexKWmxkyspdXLXO+Lpu2rJmQSZ044oQ3e+UgTtKXVMkynPOtC73t217vxqASRZAqd5hcKiIp
PRqZCI6/WkHZJJqoGlp7XWK4L0+LUK7yq8XqAmVYQ7D/u7KRvcOI6v1aQvM2W9ubJi2u837kuOju
fee8mSz5YFpZpp4RpCldk30T5+LGGtpQExOvKcaDkDTvoR/+TRMizom6X5rd2KUutbnqTCPam2sd
IE2ZDuZwhcJvGk5o+XtL19buAbQxxiBoAu1SSOugKmHMvqb19ih+FYbUt0xQKFschhqeLQp3m4UJ
adSY8oQobK01kOppcKc2+rtNM9OpRelzTLhNI7un0GZ19N83FvO61npdAFEGnf+l2msGxE7xNC85
IlTQcNHBZUfwLzs/LwgNBtrSBfUNGTxt/oISy6f8FrSKt8vNeDVbEDQeXGiC1u9EO/EkTn2V6zgM
yrXaLIxCB+KB4WgG6Ya0AgQ5XAZZXnQwwCYtmjitGYBtOUaBdhgPg28c+4DX7cBDEgbRokmAKFQn
g7fcTG7I1D+RAYACCQpnLLKny1+O/uRXyd/ZW1jyeXVecb6SFEQ4iXHQNbyhKqpsT90a6JUI7TGU
yLtcPlw2ytlHlmle6pN61iYchLMMOrtmCMw8UhxNkNF0J0MWRknGb2XcfxG6XnYum+ZEx0nsbhMd
HRRYOkJQHxRr4tTp6HQ1qKrRenTZzP62miYSS4mqiTPXvRYMI1nSxqYfg2zR6VfyXqprh4xFIKuj
aGtDeSV0KicYKJa8/pZnowyIRoO+5AqtF0mpamflj1XhhTn92ZcsMMjZgqXG6CvQbrR+FValX3qZ
b16/lZCGtx4GOydhssRJR9N00YRUHGl1BdOGOJKfOhm5t4L1hv9mt3/zss6byMAnHtfWCFKOz51G
z1MPzyNZ/BrYv4DX2RaDmpM4zTFYzrHAMD3I6d+0KjXd03YVQh5Amyb91+/HoKWQ5komIgk90bS8
pBPhwxh3Kxm47An4r9r5n3GV3yvkcG2xmNkOaxqtOAeoZ2JlJfqv30yVxHFM9ko5g92niilJa9t9
qiQ8yXMnfWggXQg09ioZD5MoaxUs0EN8hD4NeGZU23oA6ZQ9CM7wjVeP5W3gyVc3wFhXq9osEO8+
HaQ/e96M4C0NhLsvyBhT+omOp5eqjS1DGMW+lwAjaN6hXfMktiOvO/ZuGxLIOSO8n4SAFmjTxbeC
6IpfL6WRdWl/GWjB5RodTDOmcuv0Q5EXrmUcizKxiZy4lw+C/Ve3zVoZPJnXlSyYJ0V1Zdvdp9z8
wxnEp4PfP1zPm8uAiiRI6gAqbxw9OjqhRJkM9mJYKO1Iw1eIIt9pq36tJuJdoUD0nrNYzvnA8kJg
mKRaIhJTCk21sC2IDo8obta3U6geeFnS/kl+XieDLrNJ5II0qK+PBBy5C0YiZ0y7ZL304fKieHYY
ZCHKAsZcDc3lpSl8AEEoZDBJYMUrJyfiHQYs8UOX6lk3NQgK6yAfp1tKQ9Ifn1mC3tDDu38v+bV7
pxDdhGAjaEoctQj3zltbdJ2qaNGkqoPN7JYeiI4dCew2x3x+g6jTiX7hQvCd+Aw3tkEjvqL7FJc9
AS3D1+UtCjBeCV5LPaxkz3Q73wgUDyOhoIKTD+LH7KoFsQ2XEJJmQ5d+BZPLkHxujGHEoBCloJQh
9lQ9UsGz5DY7VIHy+bIT8WCAZYjQFygeTTEAPbmmLbFo8i18iJBdv5k6jOO2p4fyzSZHalkv+gy6
DQyCOXn7V9ePdif9V3g7VUU2Zsq+EMVCPHW5j66Ayc1fzcutjeblNyRoHOiWmRzGqouqgEgcCdQb
emB0Qay5EBvW/2o9GdRWiJWwR58gqiScq8N+5fUM5TKDOHLd11GW4BvqHzqv7iHoJtkEYnIfcken
RMH+Clp3/iQfB1RP8h+bLRaEJBLMDsAgQ5TszJT4todEnqOy3TZVGkPDygKEm1/AuDQ8ZI+UkVu/
G0Y7O2Qeeg8528pJptjW/qkqxKVcUiQekFZbSBxAdfU/nktsi40AtUirz+Clpy18poPBW6zoFyCb
5L7bczyUbehf2ixT25iSV6wHxTd/FJ8oiwoGzDDr7o6O3H0SXcw+8mODc/Sf9Oo3nhKTmTQkFcFQ
EIyhdNUeFtDpile8vkbeUaVQ7NnYaYxcseoeIZjh3lL45mf5s3KLFzdH95NjQfzL2MlzECahQUU0
SZsUrIvD+IH2nVNW4ssWeB+MgZSUmHUbtzGB2O8nUj+UmRiCUuLQZRXHEEWIC2eOwiAIHkrLvlvQ
TYbhsdTp0vyjNBPtAJHvzq40c3LrFuzwc/bbYiv01fSMXAqTwxjmFMtxjRp5FgVyYtideSwiLmnL
zomKUocsm6JqyTLoxl+6RQvqSDCPnWpxqx+jFmd45fVzETfmEgbsOeHWGltvH0hXrQ2kyHy98EB2
/DAfWnI0HCsgLkrkb8BhzvLY2ngGugAlW2FwZwaJ2x9zukMyrgKCB1lDiiYp0IZWXm7mMqIoRybE
mHjExIyT3anoc1Q84Z7XOrJ3rL2wxNyFegEdnb2Ez9Z5o3CE3hASk++kg44gChES6OOcRy6C7Jxp
L2wyCBJJfTVi0uBPqiw7iRBM0WlwiE5BK5TxSnGUNbUeWiRC0eJWMfTa8v4wK9wrO8cOWxTQkyqp
J8oAgg6PDn2V7nLbBfrn3Mkmd3ClAjd3cieEPNWmnUR+uzy2UqAm06o1DZanjNqtqYyBJpEbw5qD
TCyPQ8Yj+v4Xv/y1nWydQNLSbLJKaBJbRRF7aOGv3SqpvEGT/5JzEJAbUtBVKKvmUQCSVR6/6A6A
vlgtExVl13VJZJjoO1yGvzAzMNs9JBPlwRQdzSTfDUgY26jIPlw+H/aSohdmmRABd7tapcUp9Ol8
Oug+7S05Njck6TJeB/95k5nw6OdpFpoeVAkWbrbO9ESnvCLX8IQazzi0UYgXkDsn4IsFMmdsokYS
0QRMM6Nj/SnNF0dvtOMkVEezrx85m7lznr+wxZy2ow7FrySlb33Pw7gANyBOYTcDprYwsAQpIu4w
Ls8mc/CqJEUnMtRsT9iNF9YDnSCdTmRbJQQH38AUu3tanGFHYmBnrCvZSg08rCSj+GSObbi0umu1
8mOhtfekT79Z+eDJVu7nXd96Qk8+N6XKBaV9nP3lSGxRIR76WpELjHr+X3rptp+VrShUqjINXQZy
mLntvuLguo/F6YAhMU4vCgcB2OIBDuGhAutsEgzFKHjCio5EAzNmFsRU3FEZdVeP88HBSVB5l/2W
EyIsqaSSAgXynvYZjLOfG7g9ZBhCVgo85HA16zjxz1YLGk1elo6go5jWJtJDE+iQ/lPd6HFxMddx
iCzn8tr2k6mzt7LVgrgUUwWkOyZ4jUFiMrtUc7DB/UioPOKDBZJnjxOPbNlgkQtFRIsUCi13UHG1
PlFR1TxIr+vJNW3VFw+Fk3/krJEXCwzuTCPGIUsCDKA9dQsKbM8QPt399+hnSwVqNMyZaWE/f+aK
0OTEOxml9uO/I/FCgoEaqAiRLrUQeblcH83qYxvjKL5v48k2SHFjEIFzneZ8PLZEkKiW1gyoSfia
fldlH9uKe1/nWaCfcnPB7PvczCw1jkDvj8qcLQ5uDL4GNcUbCOVlMQ/JUap+W5NGxkvtOQbYIkE3
qxh5ncAX90xCQ0+I/+chz5YJ0MNXT2YKf/zTlwFeGsPWB5BVxHVZnmZb6xDzwVfpTeerNuanvDaI
nPnz5YjjfUUmixnrpM2qtozAj/Kwxh9yJefBCCekFSZtaSEQjalgyusRUEmf9fBTzfANIc3BZFZs
sLdiTS9r2EqLH3TiHGmgL3hJ8UNH4aM98utIJ9C9kAWy1QKjLYpiaHEKxMWpRK2480HDYTAe1lsF
byvL3XqEYJKTfsrd4SDdRU4JrI48crj8HffeBl9EBgMwICyXx5ayXFG6onawmyAN9MYdPckTD00T
XDbHcRuVoRdZ+rYdp7XKMEMef+yF6FYnBk8ThXfgscKDZSMJKImcDgMzWNVrqlNgnqrxi3rNlxHn
XA5Vmi1uAC1e6jUxcx25ivJDSGp7qT7POU+viGeEevDGSG2sw9BW2DidPBmTD55hJ595qnXcnfsf
bVe2GzeuRL9IgDZqedXS6m5vSZw4ybwIk2W077u+/h62HbfCKKLdyQXmYYAAriZVPFUsVp1DP9/C
SqQUkaESoD+l5jXxdDOMHh00863Wrr225zkf/dy/nAIUlUxNUQgadpmwPZpiO2VFJewkwamLD2o5
WUn7UPbvI7SxJn57M0e9k2oTB1von90yS4PuYpmBngkCptnwxh8SWw//USJXyb4VYmXz2QFXA/hi
icz5igWUQ+oZ4Y5y1uEt7sMjJRlYXyUM1xK3mnY07F1MRwZuz+f9ZTvAjFypJSLhJDyJvqRfkyPV
G41ziIZd+vL2k0UmuldDLUhTg60dIfqpA8gksbbp641xFSHVjLKW8y1P784bH/OXrq/BILUfAbuf
Gg78h7l2GxfjxOBes0HaatctCjS7l7QarKPnYoOZY2mabVsOsgSOyan6nKv6wS8q0DsEWWsNAdlV
SuiEo/geKgt2kA6gFTHutwF1/cgufgFzZOW6rsU+QGZD6/WhcaSC9PoHSqKtik7uYYbxDw0ykb+K
egzq0HrJRcRlq1ftxfKYLCDQSvQCmOBJHj9JO9UNjrM37UbM9dHmYd7E0+o1cGGMgSNjjqs2QkuH
51dgL+nV0PJ72PKJ5es8W9wPx4DQiFlIc27RIHbJPq6Gj8XKGBTqRxAThnmPRgdfuppq+Vj1QmHF
vszxjrX2n+X5ZznWlWEkZj9hfipJLVDwjk4Q4GkMs++iJV0Jbot8aswcsbCK95kjOOK7/vsLyvmr
ueN5uSz3uiGKbTNqOBS0tVAGJVxwLCEcpLjRjieczoMAlnsd8Fq0ZVA8yqO9tu+OE7lYNhB9Moyq
6lFfM9V38TRY8dQ6pn+foEumBlvR9lHnhC6WfL0vjKmNTVS9w6y3suSbEBaO0P3rQyh1wKhDXnPu
ntytZKBFTAloDAaqx3JteD+n/NyqIUXmjbBhMsCiCrMQtzV9YrqZ0H36xMz2it4t3oE3GXSBZGhW
C/RqTet1f67BSG+8iyPAwIsktALUnS50y9W0fmGMgZc6N9qKUJ7qJPYt36DaR7ttX6R/4dfPhTRR
xnCo+IvSMeaGqaw3pnmDelflxyx+Q4zUEsnHJrtLSGBl3Ia3E/vZlknGQwoNc3qCJoSe0I/gTqrA
qaXruzL8JiKZtYiYxVYeTbejH32MEoh1idWdGBX7EKk5MbO3omDcR8a0N7XxzjfBSaGnV7Va7/Sy
nK3R1GO78uN908Tvy9n8oiajYvVl+TGYhs9GnKGffPyqytm3sG86aKwBLHP/2+xHVjjo3zJRsaCg
sW/byTG71vGnGAWidj/lmtvOtRWptd36aW/V6XzISbGLwuZKJuTo10imx1G3uzl2jKzftUWZW5lU
3Y5lbxPyrxHjtYWrC/Cbk33+fIzvx0rst0qFJO31JMC/OWdnW4zno4+nGCdKYfmjPvcqPsn1K8zZ
GuP6qlkqkRjiVNMw3r5BgnJLOWv4Ih/rIfzZEGGuzkKXVXPQggZAEdFGoN9IwHxf87aP2XoZCdwf
T+eMMPl7hN6F0Y8XhSv0gAguObW0htMLOmrWc66zQeb2LKXDOLUhltUUtxqUWkvFQjnG6tK77ZXx
to/J1NMmCaqIkhaLmNvrcisvE0vWa2fbytqwFGD3vBwmHY+isZzKND0zUIM8HJNoO2mvDW8Tb9iF
+6x/QdMzb3lM6FSaWtOLDvTIEJu3FbhGaRUmh4mKd7IIg4hNKWbyJGIPe1AIG9+hEXQQvuNx75Dt
uplP1bqe7Jz3kgGNNNSCrKqR+2vRgHk+CL9M/jtwjLnNqOw7TWysShOvQ81/g+cpRxUrJzSLq2g0
rC5GftJl+77/NkX+G843Xk8dzr+LAZg69Uu5RbmQ3jgpmXKa26fpW90edrObl5iE5b0a87aCQRky
lp2sKGLmBSNKrrloxUK1D5rPYYPuWWTyf7ZClhh01BV98vEWj1TlMm6n9VTzeUtZ3jnFzLtE7+BZ
oP20cvRbdp/j9HNPOgRJxSLgId1eIee4aAzqZH5tjrGMBUb5myS7laDP3L/bNsE7LRqDOGVvRKGK
fq8TJxfu57sWtVW7g9xuCw/Jg/22vfUczIRkuGyALPCE7IuiVqdn4OKkNDEECUDaP8gBz+/Xb1Vn
Cwy2VYYRznVVxZg+Rbcq3m7Gj8QVd7mbezFHT+I3CcPZFoNnY6qFJCVwCBpWleuFihu3HYu3cQyq
KXklyjnIGHbREAjWqJFd1wS8NsTfBNbzghgwK8MBxDEKvEF8K9qiW2p3gasRm7hoatsF8Wf+Q+x6
yny2yMBUZFbZVCfITICM/0Wm20y5LRmf5hl0iUFuJWN3o448oOJtJgNUBkYUMRqv+rsSnHp9BoVi
lMK2HZ23lWzjg26khQZp6R+KB4u+9JdKda8nKc9byfY/YNipSINBAQnnaVRRsurQMsTGJvHnca/b
4k520OVs1/mXgN+aztnSX7oiUtDb5yPCDbFoMQO0mj5e8DsMYIPsUrqZrMAxugfOHlMA/PXyc14x
A16DMqVg18Ae/xja15zx+NKhfe4XZZCln41AbGPQpF8ab7gWGXyZJ5HkLb0e00alDMRhmNnw0cA9
xweQOEEz4A8PBtsVkc1mm6Lvw9wpY25HFbGSkhMAuGtiIAbdc6UAUhBKzU7nNZ7mUJSbl1Oz87yE
gZgsjzVdDJHt/rhqvaYVghcT2GGJPPETfcqfrlp/NSawbRDIK+uwUegMYRtN+7YA5fvQNhcWoZ5P
GTsfUZbtbIwj/P7xWvzq3kMOjrFtEEKpSdogT2AxOuJNPXLLrxMQxfQt9AQ5qhOCN9mZtAP/vZv3
7diGiDEdfKnsTp7yWhWg9TZWEFI8ZUJsK4Ssg8U4j5/85LGMqBwltB7yxlt+k+KdLTEo0hoJWvC6
OfPkumktQx0mW8pFby4HO52L+76pj+agHhuwq1j6oF+jB+VTHeXVgYPW6zeS8+9gUhgyoKXcL0C7
lSrvUN9xMNvuCm6ivANLsD295HtyTj7bMZGYlAJxBJzJXnlQXQyDWjVSGcq3yH+XWc/Wz8tjYKZC
8GuDHsdELwNbHN/OGqyFvE3kpLfsIMVkVrPcFqe04i9wE6JK8Lwgtg0ikaYwayKFsomJuwpcHL5s
iQXXPTkrYhshIPkzko5e4x6TaKry+Dh0yq9O8YIP2wXRV36Z+VSp9bIOq1OSt5GgqEyCEmAysZVH
FKqEPZX6yp35gHdf1Qv2eFpPd3TC3DRuNTQcxsQqnD+HNJVJWkZdituxeQbvHyJALxFm5u4uAzTB
NOZRREW+ft3d/IixSGcbUDhxQmXwJC3juotzVNuVqTpOYukQuXHzLHFzSABtm+JFBpXJWkK9TXVc
vP4SJehPx47BEcEQKkgL4osl6XcIGFuqIll9OtjbK+Lk6ypzBYK+kK7kRY4bf15YwOBBerdtYI3j
brkOthTcYr57TDMEU9UzJgvNfntojhzI7YwJghgv42Vl8YYI6NZsHDe2LtzOEYh9DCBW3N4M0ydD
v83Ut21VO4XxTyZ84iyQE88IjT6LWkavdIXhK3B3yOg1rnE0/n080QS0lbsZxXXe8gjno7HSkiAk
bGrVwEh1WoZXNcYSLcH4Fob1XWmCvVLVJ0eqwsIiY3+HD/ygDENoSc1wk/TE7dTeluRhV+baMdXE
BMR7vifKsa2ZSW6NVdxYZaHnbqInHypVEB2UUCHgos1W0kxHZdYfzEJBQ2o33JSKb2Va908Iwff3
mRDvpaYKLXNIr1Hwu+qQQugNapwpavSW2ShQOUuIg/Hz9HvQxf8pRttatTJ1TpSCPm4M47tUTysv
CMhxDhvN6gPlVu/JVQ02ce8PvxkDh5UuCGM24XBpkNCG9qJ+9+PlQMGT/5sXAPD608tzFCUMKCYz
tCd6AVlPheQr7t4K5JPfPOjkrRB9N8hXPw0sqNRwlsnJRdgaeKIET1ce2i+ZjjvJClzdBS26HLjT
rrb8q/DYxihVcyCZl2uyMlho/svCGu/xaPRBmo62uJ3pdo17upN7esylneYtlAHLqM5rLWsAMjWJ
kbwaLpFEp5FyDv7zzDBoKXVRM08tivyKUb1NE8jRFILhzjnhkPXxQihb0yaNMEFpCP7J1BiedDL5
N34OZLI17aKRC9JLmBLCRNAuMjBjj9q2jkA6lg/q9M7MOE3unJ1ka9qS0WM8PEWdCC38x6IOvMav
PfAM/WGezNa1g7JNwSaPzOuX0iw3D+F+NAZUtCaUglBD2FGa41BHVtmCQL69ioOvLVhdhWHX5buE
PKiFYWu5JYU6J5afbsQbcY8Vb2qCoQyhX4snr4ocDErtGBalK4Dl1Z4azbS0cnTyXN6D1rxD7+qM
sWjd/FjFsWKHafmhEIpjGKiircVQURDFSXPLWvlgxlprSVKb2CSITSsT1Q+xrL1LZ8EdwwnT9kH9
IOqV22j5lY5mKSLMByLPLcgwwKPHQTTOVU5jkr1RqcRiDk95rPF6VWWeNTbdG7J6qnVYo/2KY3Xq
VxTvQc1rpxr6FTHHu7083qlgYEzQCgiaE1DBZBhG8pPbrD4IMi9f4S2KATFBnEy0eQIraWsPJZbr
rXwvHelI0AuuWpwlsdPxlTynMwQkMrzDxM1+dKoZPI5gK0ls5R/ZxBQNGZ3uPjwqnAcgetg2zgI7
JJ9hPs8gCcEjZD1bfpfs23z4QxN0oxeJnzYVeSvSHqlCjFw9Guxi+r7tDzxIYYfv5WFGrteicsHE
gT9h61lm6zqDYYo2NqGcoyyrmS4Z0EuqDvaE2fvtdfGcgv77YudmRdG6fqSNsvWnbvbm+XOofdw2
wd06BimGEK+0SYlrIaWdTq7mfQV2bR2k04oNzhMRDxEk/rJtk/7JLZ9j4CLSiyAWT+Kwo+ZKuYYb
Kcami5upmv8sEdEZoEB5PkTOQ1+u5Bj9NbtSex/pb7dXw91BBijkYMxlSLc9TttMFbLH2Ak8FCro
HhpIHYeWc6J+05HynCWzMwCaIAiYVcZ1tK2cAbVBuQIhGM1aoY73tVKd0q0OvmHx83NO/sMywaKV
2mz1BN4i9l8mwQ3G/Vz8NynoB8YdzuA8GHOwiZ0CQJKQqnqD5CeUbmUfl6lU46QCvG9n0Evr4oSl
bU3A44ZzHPxHOX/Sr9IeGh+2op+orPlFGN6SGNxQRUGU1Bq+MkJGJMH3IRIHM7hLYkAjlqD3irZU
tCicmtceeemotnRtlS8oK63XetBbJqoy0VCfpwXLxRb6QzZkkXRRrWf9vqRoGrBXgfomW4YR5naI
W5qmNq6yqwI8cYDl/LtqCV62SzuHywy1WrM422OLMtXQJUUng/aE5gCUrZrmAHQvFWQBApcjZxUY
F+aYrZybLJUUCLLsoNMiWWWadBbEVd9KSeUjLzY44LjuKeDk0TV8PFU9TeEsvhwZzLpBVytN+gf3
05I7936yeOXHdT9ZWGOwGNovFSa/gFng9CoPC04vAx2IvNrP6bf/EmMW1hhQbqMmkeYAa5s8WkqW
3sv/jLvZUV1awADP5rBTd+jq4jOVrvvo2TLbydBhLCMk+uxf9Mq+iicLY4zHGE1WiIWGJFWCiII4
jZao8pIQngkmfWsGTYEKBvok1CaFVvM3YeTAPM8zWKaGWgLxRlyhy4mestfxDtPPvuEWLFGDAGZv
YZSRKMYHiAdAXgNUHh5/fHS9mrv4LgwIBySo8oRWpZ84UzCt4v4VzpSFTYoui+NcDrPYT7Thopue
6LdNgw4k7sDLa969bFhuNUNd2GRSubrtwy4NEaIn4743yVGRSmuQ64vCNFEMWYTKnA5Bm5+XJpit
2RDa2UFnWKlGQugE36keHNVsLz9In7dTutVVnc2xA09FAU2NVDGh7tyMH1QdhWPQAt8mrWxyIHj1
bC0MMcfX99MukGbMi+VDaCM/1aXO2V7KOlvYwgRzfPWWyEqYpsjv0YmwC/YYB6d198gWDc+3bucb
cLX6Lscob11MWjVprSq3TZZ5XW1CuAaZoar3aE8LM9kFb/W7epLw7XpfsEohwRUeAwoIdFfoELyb
K8g0xsV04Pwkus5fTv5iH+hPXpyOqRmFJqazQfS1bT7Qd1P6kF5bL3rb41ljzn82+BgQ7jGs9qN4
QK3RtEHb89OGdQBdrI05+XWkBbOmYRLjRJf5SulCrjXmzPeaLPiQtfl7cx+LlTFJQ1l3YaS3WBnd
x78zX0WgMkUVBjXMrv/sI1Ha651KmfVoFRRNJlfaNfWR7g6PUzxIW41EC1vMytpCiTVTxdGfvB60
7fQSZ/vB6RJnogx5rN3gQw92xNStEps/Trl+Qs9LZRA1KWMiSHgd201maYnFTZndbh84jgG2NB/m
ZdfpNbhNkcD645uoud/+++vZ63kD2VJ808utIXSg2b205kNP0a8I8rxlbC1+yoYqNyogaVYpVjd9
0MW30ezFCe+tmXrZlh0GPNM51ocS4+ZeqX6rUwid43VxVvayNHyVeTqr65HuvCYGFYdQjsgsAqfU
BNKBmWKZWWAlOmdOZ717a/GtGDicS+hOdllMBe/1h3SqH5S+vTE6wSnS2o3k+gPeoj4Gc3lXz83D
H/oJC47lOFY5eih3Kt4wZTzqnhivlZvefSnj9Tr4nzeVgZEBPLFVoMOiWVO1BP+BsnPpdtabyFdG
VI+591SaJ2y5DAMmaZWaamWczkIJmFzy6nD7G3m2GORIS0kz4gK52LIB6U+q4pqoQWwd4ttA5J8B
eQiUJNB12JLr9uvsS7VdyO1dlIrX6OF0AiW69sPeKydQEubzF0hHfp8lbT8mObRYymMnjRxQO7Wj
/rLRix/EOJPUFL2c1lCUSgtrKu34EF6b1+On0FP/wZQSmPHze/O22UnHCM9I7zOvcog3OObbHgKr
15PT2nyRq/UMb/GbGHfLoWNZqJMP+aljtJ9lt4YNpwhc2kpOwFqdfhfJTWz3PLLCVTxc2GWcTiE6
+vXrKPKERLyaBehWNFX0eZgISsazXu+3z/EqUi2sMW5nzqUZajlKMbL8SQYZhgKWKs5z8roJVQIh
sgyNXHYQPx+KWm7THnpMI+a/3qv+UdA4DkT35Ff/OZtg8DaU0zEDOSmoVMyjPEZu3c5WJU/WOO21
cZcLnE1bLxRrOtFAJ00kEOr+fICqEvl1V0EdKe/v0Tzi1J+1D60j7bJ9jFaDWsNE4eElXFjrSeLC
MHvtMIo+aoQTIhkeJe97ZPqi5H1cRFrF24UtJmBOZtvEVUjxdp8fqBTO43DwY43usjrWwhrzCdGh
ghF9kHdfgH/r3nL+egz8JUZXSCLtNmhL4ybvDVvqCq/Ur+UUdGbNXRt92j5j61WzxdoYeAvRbODH
NHKF15oHgcsP6SdaNUMP8rlqNrTAFO6NcTUdXlhmQGwAEYHYZ3BUdIdh9t1D0PxE5SJUl35OwW6n
g3q6QJ3McwPoOpadd5p+icXtcCiiXmgzSEX86YPKehq7WDiDa0k0SBihhOVL09jVxPxskH1pHnu/
GTMV/lto9U4E04Ip8e42nAPJPioPldnKvnpaEz2QS2mcFzyd0+P9K6Y+fzudgZqOgFlWB+3HD0Is
4zt9xGkcPOIoduzm9p8CDvvcbEAuQo6nBeC8akSGtz4GcKS+S1O9xtF45nuH0pAFwvfOOfG9v6B6
zjPJAE8/FobS9pBw+LtUlwuvZJAn8Ls5EXMs8tJjsB7sz17DAI6v13rXSZgGMtXSk0Lfk+r0TeTz
tKt5p40BFjESVKmjIgS99HUUG1cg4W4btDnIqTMAIsVBEEPKAVTgWWmFcaE+GFJUW6TPBzucTS/Q
Jd+asxAcmH1yv22bszr2HboYMS+i6CXqfH2Nhtgq+TeTw4sYCs6uwT4wVllXjyOVqbioBsRxffbR
WW/kLDLpFPn/yRHZJ+iRNFpR9Cg2G0Z07zfmdaXEN0oY2dufihPhDAZFTF/r4oKK3PSYg8Z92M2k
T6kZe3OjWNuW1l/AFh+MQY+ihTr0QE39uCEmEAt7sTIaJ9gYDHI04hhIIZ1aos1nvQBa6vl2tJsD
nhWdwBl44M/BDYPBDSkzy6RAIXlXCNe6nlkBKIsan9ejyMufDQY3BNBtx1GG684FDZmrN/rF92IQ
JFFm4g8lsPfH93r5SBEHrNiXlaYL1DSbEVh6UEnmO6rIXB1kvsg8Z0ksWZxO0P0Y0Agt4vn3icDN
uFaOGHV5wWsfxwVZurg5KRs5pxG6O75eSIfjgOwtNYkiYsahjNisXonCfZ/+dyFj0NkjWJa4QMSU
RGuAku5SEFz1C11VFWKqyPRZHrU6DMYxmRJwGQbFh9BvcqtUFE9KgttS6ewy7j1kyZVdzmDi5KDV
qqssTDMnrQfgpwGlfn/96/P6s/DCFnPSMBFfqLmPhj7abFfuCm94Q27NG8nO3WlPHOlO4nSKrQbo
Z4OSKP58r2lA0FtUlAm6kO/GorCztOLElfXy08IEU2LIh6ooihj4i5ubQ6lzKEerhxubpWfe7Eo3
L+ixWA3SC5v0QC6ua00O323aU3WBPtQEVuRSii4reNn72ur5XpijP2dhThvzVB1DtK78XGB4mTrA
OvQvrDGRGtElg9QrFtdXJ/3A2IGAcOVcrh+oigtrTLDOBk3XBwXKDo+cieBfspMPEoqWInRWSls/
bB83Gh5/uawtzDHRWtd69JH5OR43IFhaGaKDlNuaU98qgttcCTjOuZr0LKwxwdowidyPIXAMcwau
Tv4Ni8JqtcHVCh799G++mm7okimhQY0dKvAT0CaU0/MExeNc7gvL4uun+myL2cTRnDItbAFZ0r08
HwZXACmyOnkYVvpGX5lL+YYf5FbDjn62yWylb6ri1IJJ19ObarSKPv9eK1phddGc8hB59XQbhoR5
OMWQCKtLl6hmLozGaSsdw3sdKcT6dzOJSCQdAU0RGf9HeFGaRnh6YX5d8xHX1i/frRvA8Ihu02Wi
9UIfocj+y0FbrIv5XpkS5HFEMPyoo6H7RguT2qqQDOeKYHVj5LtmPn/si6K00jz08jTmkduv3gIk
HdhiSmAt1dmvmGaCmvgK2pFoXH2syj4KOF3cAqHIkiFrIjHxHwPRfm+Yg97T8dkU3YUY0HEg8ho4
o1s4Lyg5rQWEpTUGopuyz8s4Rht0esgiGz0t+8TWUw/0yI56Pe0b1dtGTZqDsB9zaY9xUkmeMHdc
oM0qKxKnqCZHrW6GFiK26XUi4jS2De8MrkHM0iLjqqQWRwOKoXhuudE8EUqheDVNaEyf7PxJ9Itb
WV8790ubjMuOoawFuY5v+PcG4pfmmMQvbtVBmigDRe8fowzPi5+a5mbEM9b2t+PtJJPzddmoJ5WI
m1yq38mNaUVV5mxbWIPm80I0NskjRJHH2RhiT5pvZ3O2yia2/OrjtpHtZWgik+Yl6CjP2hk5ENpq
rVnfxXD8bQur8LhcBz11izTLkMdENOgI/AWZ+LavQWvyZ1sBpv1qn2A56o0+XBnoCEsd49BA4Byi
drglth4v8+Euj+7wYnlTEwdKnMIRHt37NdwSa3nPcicZvCBZGfZGivwbQ3lWMhh3miS7cTe5hky+
cL4a/Sq/xya80P68rEQRYz+Ln7p3/0qL1nJlDEYYQSsXI+0Vfmp1C6BED2XoFybHvLUxEGGQdk7q
i7mweNYYpBjGHw6SAWSh96RMkQXygivdkx1d+8h/OaWbtfHpTm07C4+MxlaKyIRJXMmU91qcWroJ
ATsh9kZyPys8HQHeATj9+8LclEl9UAuna9Sr+aLWbvULPzllJwtbs2ykhKAq49V49W4aa74y3hv3
ki1b2hc0mHLOAM8aiybxVHZSTUNJZz1SJwmN1YND8OJun+XaGCAR6ylIyhH7eAFO8lbGIElvaGOS
lbB1QcrKs8UgSSWJvSRrF9nihMzTQ/jCPfo5z6Ri0oVdYHzKUMHNRzecPnG8ghNjJAY9ylyc8yrq
YlR7JLyiNzYVzdBve1v3clf9wustWc24l37B4Ec5qlWYKfB59W2P+fJdA9mveLI6Z3YzJ7rn5msc
+GAnXeKghjpjBqUnWvacneHd44zNT90CmLHhTyHyVspyd1aDNhodpYNvd62j7BobhCGCO3tUTDwY
dt1++0vSjdvASZatU5OqflBDQ9iFh/bQeO0VnR7iX7G5y2JgpO+LSh4HfEByJ+0oBZB4eOxRz3YR
n4OU457sLMzQ+0kNcY4f+chf0U9cuCfbzFeCtrbPaTBFoZASraBOqOwz+zSJMLunJmt3+7txN5RB
lDpW2o7UpxvF4x30VQ/1nPgtM7lJmuACk0xI8OJrEfO48mhDjwENgOqOjBafi4ST5LGapeYs11oB
jrZd34R7sVIVayJoQYyEu0zNvD/cSQZbBAzw1yGl9E9xBLL5Z0kqCL31f/jpWLZOVJtqweyB0DTI
vTqt5Hw6lrQTYlT9JNHnNmptQgvZaM239MmyPPLTLs5V6sRPsgg+QmbGehxjaQL5d0xMDP6Ezp99
LpaaU4UQHhI7XN9p2KbFl0fHry1t/4JyCAdJWHJOv8QogyRh9yhVn2BY0TGxwwgNW1SyrDy+ZAKe
Z5LJS8gYGI1ES/LUZEJg8qlHjJrEIo+SynlK4YEJK16qBU2OGPCUdr3aI3kLZMAkGmalV1IcOPWG
joaAsZbSfwbXg+NbJ9EO7sgs7www6UpMDD/KDKyPBtXJzZ0u8X4EVUnmBlXedYDl5lQwazNHKnz0
9ffhVcqfRexhyTllEH3HpoShXDnNMQI3uVH4vjNCR0qU0Jqb6VrR4ishbEJLJuPVOLSZ5VOqRGju
DFL/TlInq9Q6ayaNk6WdO1WxXZST4zeJ58v9XRuCnUMVbmthbKxaG7/MknzspXC24izZl6S9InW0
j8FKz7t5rKcmRMYItyKbGI/8+fYtlkrVR6Ay9vpPxb/yUdnRkBp48YPwttklXovsL3pDNchxM+E2
ba4n7M/G2ftjHYxzkekXVTR+4y1nW/S3LEAzqaspCWRkK48XkdeIB3Bt0ZOysGVCHGoQApyE13vm
qrieIp/XRXFgYasJi6cxpsE2TFc9jgfaazsXLqpsTgOJyWO+JxB8Nkqn9Ijd0Fk0XqxdD0jn38Bc
KNMKFG2xqiGRp5PDFG6AqA2NGU5cvDG9+SVvuDznYRC8EYQmkgm47y74oBxoY0lz9SAqW0GD8whP
HeI0HGqWb4FBmk9wxrPGuI8URqB7nOA+dN4W4XBGO2pWHejrwHj7gsi0/vl+vH1oLG1uWapdaSTA
gFoO7bq+StT/LkonnhwEyr7M4fNjX4hFESv6i+nE2Rqzf9M0YLxIOdWBQRSx+/JjeAAUPi8g3Vjt
wH4+gVS2+OcTqGB0ZTQ0oNiPZtfXymNxLTLnzQwhfUeiZ9xcUsS/hPmXnqRfr6/n/WROWhcOlVzQ
QNtGqTOH176/09rG4fjI5nnGNjJ3LVkbWn1WIbRKW67UZqfZ8964zg4opqt7XsM+b0lMdlSOqYlM
DEtCE1Q938vSd24TFP0TW7vGpENdqPXThIjjCYXsQofLSUELG/X3ZhDaEZfJkrd7TByvakJSIbko
5PDc75cJgKjVQyl8dr/lxf8l7se1x6BH2oEIo52oaFL0sZ8hMSQkViLft1lMyd8tknqo5biV/25U
ei9qR5fIg8vxznWMfD4D7JAAKScRb324cw32o85R1v6Ddih7uhvd1m57zCVJLe9IrAeCs1EGWUbw
6pmkg5dedIddvzGcrTGoYkh9mAw+PRM3C4GvR/VTSJHzx05PBY2NI6KzwJLLc5m2Su4Z/0AauI8s
E9TIpmXcYpuP4RuwkoF5BySGmiOUdlBYRoA2LTWFQJIBPhLFpXrPvP5czrHVGRgKhDhqwgiUbxmG
IQPVCnXFGorcC6sM+gIPHLfifWEGhzCyrE2kgVtNmnOS3biiD1KB5Jje6PHHpHhezGBSkMUiuhVR
iEz0N2pdWb3M5SXgeREDRBlJ0qzNce+MwYeGbjDzut1X6KNGxTOcME5jOsnIIbn9zc362XPZMYIJ
TVVRGcCPWkc3UbiOjoYDdRbyFvw1bumJmcX5bJxFsiMFoa9Xo+grkKYDGhiCS1sx0QEzgmud2JkI
EWueW27n+YbJzhWkflL2Gm1uANn3Dlqun+tsquwUWZvSjMdW6W9MP7Lhse981fjPH6T9LJYHvc5v
0zx7Y1bVdSmXXxu/DF0M0buKnDp1rDZWiNYm3vZwvJodSTAkNF/5BL+1iI+di9vAVYWGTqM+KkdK
1sUL5pwjy44mRF2dGJmMy3kgl5beBNeBcZSrg1DulNTgUBFwEgeDgazU6EWoLgIku/5Dqx06/UtF
OK8FXHdmIEhE0hA0Cq5Tl8A+PfIbGMzOI8hN5fsmfTTLS/k2iuT7qZKO9WTehLpmq6V57PL8komc
RcbMDicMVDzZlGHzQho+TnLE0j+JWtSP0MkFH7r5BS/yR8nXLIiFeODQt4S+tMMkc8IksiszxQni
dYjTz7Wxw+zMgmg0aT4k6Mctp4+zmu6SDvSa/g2ZOdvKAXd2ZmEIilmrJcSSUgSfgXoXEG5XF+dg
s4MKkTQkA3rQL0tIeOthsp9WKKZcNMAt0gapZUam3Yaqsw3kvE9Df8KieJKkZWcSKteC3qpYemiJ
bmlpY091aG8b4sCGycBGqcZRmNCUGfQvIdi9i9o1FG4DFO/zMMBB2h/vfzQs5W86L/O0exoDa2Rv
1dX2kngwxc5cKHkim7GBSE+rXK9mxOKcYZNJXboxTfyJ3theX1Pbrt8ZpsnkMKrWDGoaPLn563p6
Nx0D9VdmwCJUBfQR6lrmRdV/ipg4g/RR1XmOsXmSYIS5QIWKisbsIoS0VPOgDvet/8Bxhc18CAao
Yy7OUTXMmjlHgJ7Hj/PagsT2B4I9BhoSMYmagF6MHmt/r2mW5+0dAxF9GoulQH0BSQayWdWueATQ
PAsMNqRhOgkKuvs8KXgXYpoB/+tsfx+eBQYXxrLVIjGBk42lcFdEyVUrctKiU8PLb4McvghzkYnm
LI2lmdbcApeWgCUZasCUZ9G04/kQFGj9RawFG1krc/O/bSSCcQYbskqVq3qiKhf7v6RW8Jy9mOKJ
M2Xh7GoPnbZkAJZT5yPX5/IHJSfhNslsYjqsMRvrB0jfR0p7e1HplGeN2UlTS1I1rWDNN130tdYH
iDHsNCfs/jU9/+pCpoDlZjJQWwhBRsQGBumkoGA9sWuRmxcrsPCche06ahWlN/X4wg3dvJqYoAX6
GRj7SownOUgCL2ljK0gSK6sCOxUepuY6Ld5tn3IeKrJtRoj+WRJXF4VITthiKXdbWVBIY+IMyPXX
RhLtqP7HrCdve0E8Iwz0isk0gtqEOiPBi1a8F0CGmxQcbOT6AwO/Pp6QmjpEwYfetiiJdWL7ex3c
pi+aM9nMOOEQDBT3c5broYZv1GPSUTVd//sI3hFIFRYecZX4o7gL7MQpy2veJZkTA9jmokANZDka
6e0g/ZwFmWUYn7e/Fm9lDHS041SkkgCyIVCXyo4iQJpBa3dz739rpfnLtq3tkjC2kYGNYOoDzThr
Hy4TDvrZ/hSF2W4izSC9nEOW5/QAGF39eD1+IfsrBzXYbiJCpiQ2IjgJbfzM8JwUpzeh/KaxUQq9
ppoklfgRin52akcRL5Bz/IRtLgpCH/W7BCPGYkP+xSD110iXeqvvNcEODXhqbJK7UhnejX7kamru
TE2iW0WlHZVJnndxouQW51tvZv6myPYiJVEVynKBe8bTLL6Cs5JfnR6GWo/XqsmDA7YXSfQ7JZjp
Q8ol8ZZzZhQGezQ/qkQ1Q2IWJv+QDvNYWu9k7WCVKjlwdpET2dnuo6EtmnZST7e1ZUcXnR6MuCLI
PCdikpZ4IHhL0LGJZnCrZxjQDbgt87ytY+Am0EegWR9GXlVnuasZdW37BJ3YhdZMdpKGsaP9j7Uv
264TV7t9IsYAIRDcimY17h3HdnLDSJyEHoRoBDz9mTg5O6vw2iaV/ddF1chFRQs1Xzu/OUVBfDAr
XE5NczsOY8Nt1n6Y0+meGEYetLPo/VFVGubM4/91t1f2yXbrrjAb2IvFqahrzOq8yi7/GR5wyxqu
0UmlaVVJuQhpd74KWuNge1mY7urqZgqNQN876c1WmX/jgNeAiMHqLWAEUThJRc4ndaBiix1yK5p5
Ix5sFyMli3bG6xj7T70HjLHrYbHX95sGfsPkrjEQmq6mESICa70H08/RSyim/1Hv4SQCXksGA0Gm
WYXAynQ3BUCTtZ5zqF8oqF67nZo3XdkrTPqdTI2ubE6UN1nHGuiTl3gpT6kzZ4c+H764o/YNFFqT
XxkW4Q7rblRSf1TovPI6a64ct3ooTdXyrugB4jWHQ9zLW1Zbtu9MruKm1GzPnezLVp/uys5JPAvY
Lk6r5J72xvcNY7bhEtZaxCOLizZb9kyG1SHSAhuesbowj8QKut1W5LTlEtZqxBGRZmsscejfuIRX
5/7mfIA1NE3X0TG8vrKdZidH3bCW++DmYaoBlR03+zEb99Spj22dLlBA2C33GoKBQZs6D5pgflK1
d60zhk7LLtKufEhJd2A54IhUB1uBYR61TgvHIvOTUj65IyhWnTgpAzXakKztokM1mxCM0ZNb1xrS
wKRlv3v/yBaD995Xrcy10ue+t+wIjB7dwUlwSLUGFMS+71Leg1QhNl6memuu9bxdPNnKlRUe7KmE
GXaWp2VCEhJyPxEkwM3qdoS04AJqdJO/Avn+Z0m2rud1cdSJRCTxju66Q+IcowP7uEBuBYMWWrWb
s+D9fV1e63/fV7Yu7QGSWlCnjONdhLaGy7hef9Sl3FjkLEcLJJp+3Um2ru/lRVrbTQ/a4soej2bb
fQfl8l2pjI+RVozXdZ+0HNpDj7rTfyTz8NWw1KVlpIfWKP3esJ4GV/v0/mef9w4nv2hVASwMqxdj
imp6dFWB5HPeTzflIfakV/2V6O3pxy++8KTek2ixiGMdaF4IKPMsvlJRKN14K8o9W0I9+aDloE9W
mQw3Syddauh2QJJtuBxuFj0214vbgITymARb6NuzHu9kwVUmChCzJUcNZypnXXJHy61gcqOgbmrF
IfhB+Dgaf9UyOFlzZdvQiBNmJfGR+uAvZOr/Vmpia1NXViefjZ6NRRoDUzacQtLrA14/Wp5e5v2P
93JlcrKkLcjIcFle54t/Ri3zADjHH6lUnQ3qf+/nGkDdUJCpWxF8hdlh4tfw+yzjWrBM/BqBZT/9
ATb1rOc9WXFV0CIOc0xLIipbAtv/g9bIyVLLx5+8CK0xIHNbY6kyfqblIWkaTjft55YhefUhJ6vA
kDVCLmxJQOAs3PeLzhIGwv8Mf7NhrV/5vU4Wo3KItaqGAZnAnC0m5SlyCfTthi05mxqdbNzKlEjC
pphRKG7p2QwXL3g7JL5jP6h+6z1vvK91KRxsao0oGTbvJ/kTG35pI/TweDr5A8jYhktn63J4NpTd
UBW9FtZz5TfmTtr7vC+8eNz1ecaV9qI7nx1zlxpFkCIbLIrD+w98a29XFqWc0fDsiF7tXLc55EQK
n6FXGNBSr/dZS7akzZa/7h33bqzMiVMlw4R6mvYzCYoeKdhUlkngVgW1N3DKJ+eVaiuP/e3i/Nkk
7/c9WlfK7dElXbZAuabqMesPY7fJ9Lmxm2/K46o3CqrDPi+c8oX7UoW4tIf6MA1HHOoiAE0WDrFs
tzWysPVpK9uiO4kgZMbFtZq7xv1RRlvxycbLWBfIXQyjx4S+vowFTJlOv17GL0XhbTDl+Szl5LRW
YUok59HucpjL/mgfJ+Nm2cvGJ+FA75ZNbPfvP4SN8GE9jWukmauQiSyK8h8mqwy64UdaTMEkK2+I
7t9f6yzv4UkItq6aM30EIQNBVK08A8Dwwm+nnXMA2QromdCWHT5qfvl1Y81zBFina65ilVnmQpdm
htgBymPM3qd0ukqjl2Ka+CxLCI/tnDQJy+Hb++tuuIj1VG7bglKjp3jxKROebgpOVBaM2uP7q2y5
vXUBHUxYEFMDPyZ2VAXjZRWO+8Hr/emyOG7mzxsxw7p4bg1qbizxSsBs734Ww36Oxm4XHjd2b105
LwrdNGxdWyaRPlH2MR7Dmm6ofGy5oHWFvHXtUlmRfFXEWyQGjIc8WOjCDBrOgYMm6WZxauMqrivg
pZO0Zeu0gO1W11rBwli5kBh+ArLM0yPjClTJgQWiBkc8vH9LNqzkuhZuU600nAnD4DpaAHrae5Vu
bpiRLbO1LoHHthikESGBXag/IcmbB84BRYlFmrEO++jvNHlN00JlxbUo1ddEi0WR1PGwwPEWmLvG
f1nm+LWv8mcxy+JM3jrx3ysuXvAk6oM0kRxoBLaJ/rjQEUJS059uoZuCDuN2hH7+BfxebGW2eoyQ
TqQDFsJxbrORAaEK+Qt3k4tn65tWcRA0aCKV0lfRclBa5NBRti9HTwNIQACU/1es2aeHtoqDZmpO
zFaop0/GUVkfGpDWGfmGxT9/2/+zc+uxlh7gGJVIdN2qPvFNXXqZ/Cug+u+7txa2mDMUT/MBEdXf
VBI3bsKbkZU2I1Vfwk6VURA1CdfGHzIf/b8xEb83bYmDTu52T/tCGb3LwqQ3PAO4ybFsN3Ctr1ns
O++HLQd3sobNdFdFAlMLP3ctPi5cvX8yebl1A5YdPVko7w1XzS6OR4OMkyct8zDW47hVIth4OusJ
kzZR4Okq9GxXHNprdZX4A1fhoiTaftC2WVq2VlvZg8ksJhZV2Dy0USbM07ivEyavGa4DLodNZ7+1
hyvDgBqvSnuBXlRT+Au3AkaQM7/0SHW58FkRP+4vtt3+f/Eiv6/hyj4kQxqnHcWqSziTX2Q+lKzB
fbOwR1Q7LXz/zm+t9mbepImdkUFQ7D9MB/+OPui/hL//+br1uAmZ3TIvFqlKd697jC98HPcxtzEc
+Wft2/Ox/e/1ljt18g6iWcySVrC29kj9zjoo8qHKrrrpax3N/H/cy5UBiSwoc5DUxrch2dwJLf3c
QMcCojw7u7Yfc4hg+7KP9h1NPyV5dOyIvOhr+fX9X3E+D/39wSsLM3WzU9UWDjQiNTfqj7l7WTix
R/MtdMXGa1yPj5hs7Npu4chQR3p0yqfKH/fxq0js2D7+AWfk+TT094etQg9nKOoxX/B8090clmRn
+FkY+XiJbD8HCxfAZqy69YUrexOJWHNqt8mQ0qtggYBqjINKl7u7bpd8Njf6LVsHt7I2hmPPpba8
xLY8unEVsLbnVvOsqa0w9XwO83sjVwamS9vGicnrE/zX3IMbW7geGCmTOS8c+brWv4dqbBmz9diI
ULRyoXD6WgBdRhD1q18jiAsn5vaw1uZ6y9efGJcs0iEjoxBmvdFb+aPIccOWrYmdm3Esm9zFZtbx
Q6HHXj+VXE+Er5c614qcv29I/kty+J97sla+yBynNIeFMeynWuw/s4vO+wMtgw2Hux4tcVg5RF2O
/SwakG/ocPGgjPgH+cZ2ZXDLI7kruzL2dNJsc8hQPljGoRNMQN86B/NqEc6Zutcxz2Q4/I97uzIt
1NRbPY9+wVws9xfMRRt/wVxauglzOat/eZJ3rKdOtDGRZGEuxncuO9vyXmDm3Dcwp7xnQX1ovpWd
Z/V+lm8nqltmYGVyCrNL2nGEbbOLwD72d+Ne1kcGSe/ad2b/D3pX7zuLN2IftTnpbpW93t2flFGL
9QZl1K+a5R8UNt63qtCi/KctSFDfnnGBASMeTpsvevhHoemyYf89jzDWXWyMqBi2crChExgmMFn+
ALFGi7+eq9eKsPQAupF7BdW/Pxp337B8xnpqhbbzoKkUpmjpnf1bArD3PaOhr0Kavhq7asDVDS29
9jHrWFQuUNofE6Y2TN7WQqukCZ2W2emX2A3ymx5K0Nzqei/SgRSiTxsG4P0XYaypopl0IkcD/R1I
5emxnPz5gnZ+6tUH4rvJ8Q/Siq37ubI4fWG54wSqkJ/382e3+o+lVN7P1431FEvdNI1MdB2jYCbl
WdR7RIs4tTdaSu+7C2NN+JUQiiengXQVT90DT85lo6qNKPe1MfTOQ1u3pdNEq5WeYR5fefXjCBU1
RINhei/COBh4elkfokN62VzSMPdTf6u1c/6ZUUKpAWC47qyNiqinLC8NPLP+uJixhU8wiHwZKF8N
Xhlu8rKf3dGT9ZZbexLQxIo0HaTDF2qQn7akYMsMge4vhE1AVoBM0GEP7z+FV/Tjmy0+WXSVNrk2
KZ1sQEk4tuuRa/nU+EbbfkmV+VTLYm9U7Hua9lcdUzOvHfFhsI0LMtVPvdk91nZR+pFVXje9c0Xb
5IOmaGikQ1AJ64MQRSCoAZyWDJI+Qo+xLj4ZzAr7TlxFor4q4/E2dY29gp5wX1Ypz02yr9zsMjXL
CyFVmE0O9dvB9LSKPcVIOhqlclB7VF/f34Ozkd3JFqwsnOlQ1agatX5jmDzHmbxiAmTGiXa1C7aJ
fgvBtnmvVoZOt5uI1iXOuQ3kAbdqmW7Lx+fWX+S3ql1tbArZbN2sVZRVRgkkDQYLWPyjyxMPtKnL
A+p4kr96qfkqOw7mhsL4WXN+sqsrk1fPrKzA/49wMs6lB/HvA7WEJ23pt9Lc8h3n21Anq63yNxHn
0HKqX1tD/xZOcj5mPVlrFU+1KrY0c0nhlBd9n5a32j5UyIetYJhgHKwUqkebxuhsTPV70bUppDLv
xLQICc7N3t6l+0TBCELPcvDRbPMRKstNvOpZP3Ky5CqoaqRoiAMN5TDRwozcJi7xVGJ67z++V3bn
dwzQ62s5sXpgyEmyuQYAT0mAcjJq3bpjbnAWs1vS992+r2yJqMrGxS27iUNA676T3Yvs3RFtJLf8
UE0qaFIrAKXGkST9tXAkdsN2P0q3uRvm+CMy7kDStOF5PGzELFv37jWNO/n1tCpINXSvPmLh6wV8
8HZhyv6TCc7z3vDkPFZ2KuuMUnc6vCgIo/sqfRax4NOIDGKevBjmmVhPjZ1xALEDi10TiULbo1U/
Ruw4iBu3fMS0M4dT46LYvX+Gm7uwsmhWYlOaDfrPCf4lIF04i5eS4h9MUG09hJUtk5oporzAQ4jg
ri7o8WcwNe9SF6UhJ9yG9G8YsjVSKE8HWhBctF1rHO025XFTcRl9iOOtWYgtx7Dm6XeLvnOh8/ET
H25d/n+6waW/t00EdL7CcHKdVmYsGQSxy/jVZJ7QdOk3v7K0bZ7wDXuyhgF1NJozudhobQwHKNZm
xtVUPv9vV3GNBIpEX8d9g0VecZOYOoZoIdR0/nDa42xc7wJgb1g6CBvXqwllx1L/P6zmUYgSOi41
DYOugTIRy+iglzbIgO3DhMl4vDMQMVcZyJAWiq/NBsy5b6MGtVxmghHLWiM7hsGqrdaEKMu/J8o4
F5/gw0xqEOqAu2LlaWKWiwjMBdUut5o9MYdwSMnj+xfj7BLUsjCSZTAIwa2WqOPKqUuiA0/fhaD/
8AuNBu+vcPZBUZfpts4IZeaanNSJmNvPs7uAhKtDWX1Y5guZN4Xz+JFw6SF72fCdZ+2upesUJJeu
Y7H1Ec0yTnTQKiW75BDtymDcR3vrmHEwc/GttZYAau2mLR1f5UBTkryRlUS2V1AzZfHOtD+mgOnP
WubHOYYhPo/kh5vc/cVeWqZDXEINneGff+ZCRKINHA+ARy4Cta30Ckg0u2DuCbSdFqMs2O/7Tanr
c54FF0Q3bVOHDhVdGcS2dswqjmqQkr7yFv57qN05z2JZjqtD7cqEyOTKbUZFYzuNyFjISt3rSf2Q
2uRZl861mMjL+xsKQdFzB2hbzEEua1C2NlWFmSZjRqQTas6V0dklLxOWcFO/G13jUq/E165w/VZh
CKIqrogaeDyAtDsjftfeRYnBC4vu2iSvuBq7nKtO53HLuNkN99T6Nk95aAjTS9hNk80e7BQoyY1d
X36pjZvMbMBT9MLUd9J1e71iwSTsMG21HfwP4V2nSx61X5qK8GzUj4Zt+EmjedR6Hox7zJveV+7C
4KjUYbI+yATcfKa2a8trnWp+EZMLu3sgJTJDpRdWyKrsYFAnjMscPAnjvsEPHYob2TPITU7HWr1I
82uipUcZFTw18D5jFwx35ZG2DpeNDOISbMwdBEUxpGGy4gcMo5eU+pWhrjMZH+yC7pPiypgbP7F7
yTEX4CVzx2PWjTzqirBvVCDNwqvtyS+6/JMU+WU9kic90b0I6ngYfCt5YlhBwyC2PGiIYrL8MLUt
OgpdgvmJ2hvNeq+s7K4yQOIy4a817+o6Dvqu9KuBISW198rWnmhaB5HsIq+dvlmZE9KmC+rldEdb
8VFhEGuW1wYgXrZIua4hZozme4oYuEj7XcGmXdXJncCnpiD4ykS5s0T/UiTL0J4JPFju99LZ1fbw
SdMHD8LUPFYicDv0xJs5dPpHOER/kjnkPEf48stSqTvLlAmPp9yPNHaRD/PVIBWvx/ka2MfAFfux
MT/WCflg2tatZekgZIi9auG2x7wyS34wVfHOmHhMyQMpEj8SkW/G37QiQxGQBJbRYpDN4R0DbysI
GilhHmmF30mXk2IKE/Nzbj6PdeHZNVrAqvW0+XrKP80mvYJu7KWGoAN0unxoba9XT9mA8pgreOZU
HDXVAM/RH2PLszJ1QVmJU294VOi8ML9qwOQ58edBo15ZfyysF6WssCC9X1IVMuOGOa6PKPiQdumF
k5HLqMhjr3ayy8x6GdRtIZwXfXE84tlwm9BS5n7SjPsqri9AM/iSauQTag1dMMz2QY+TpxG6hpM5
7IVIuCUqHKSwwo6gMpHcRUyE1XRllX2QJPWuRz3GylOedspr8SCnoQ/sKHuME9ubktu0cveD7AGH
E3hk7D6tm6+VyK+7rg06MzlYeb7rdXFpd/aV1OU1XOM16+c7q3V8mbufclUn3J1Vh02neG1qX03o
kGb9jiTKM0vTt6z5Tp/Ti9YAOZhLdpYb3aZ6fBONyu8jExfvEZjDm7maLzVw/w9NcsiEA6GrezP5
1qB2aOTPIDPhttt5sz4GcsqfqP2YOXGPomVWgQK+fIr6yWtH/Z7p1Ku073M9BWRoOPyGNyjXd8iz
QOmMV6W6aUgK4UnBx6w40tHx3V7nbhx/G1BRjobPCf3Uz3XvTb3iVQWlOTM9dvJTq4Onw+gPJUmO
Y4Q5AGUGBSu8pMVWxd7oEI9pE09n8ogupx/1nwXISO1ZIuvSPegwc4gtdHbMzVHnYia7Ir2OcstL
3Yib1LwbFtH4Rst4A7+lYb6uIW0AMVxPTy3eG3dy+uGKikdVjOxOfqw7/TNeNjr7Y9DmDqYu5Tdn
Kvza1h/YrL0MQ3GJq3vIoXycZDAbqJ17rK2royxJ/ZV2bsGzwVCBqanWn+zqETTmI5fa5GcqH/iY
AtGa2UIcY2P+bmV4UEpOig+2g9cXiZYXtTPgh9HvySDBJkb7pbABw59P9KA65TeN2BetCABg+WJb
2HbgcbImJ4FG3csoRcHZNI8WidyjocFcwjY4rX5QKSrsZf/UQUDBtwyNJ6K5AoQYN9p5oMN4pTnR
M1J1sPa0xXXe/5DYIislnuxBe2PN3MVVjzCJoiYLp3zTNlrAxs9GIfxM3EWjzae85qy6LHETIazG
oQbD5WSGxCp5Ku4aZ7yM08feGsNUArOJob9C+nlS+HZX+4sAW663nGk1b90SV+hunJPP1MQcPHEC
xxqvTSV9mprPU+/sKahJZN9cz1HmZcw5lqPB2wz2AsMcdTlzqHWFVOBWktwjrA5nYQRu7gZjOd9N
psMTrXyEgAf1cpaP3NXQR+4f6yI9VCzCB49+VVZhqo8+5op8U8QhuKK+W03qz619YI4MQOcUTGYT
NmaKa1g/O8lnXf0YKu3asADWtMSxTQZvjkaM/UquWzPcRQWL33MlMp9luK1R4hMJDoN+3LUmDQzx
VEbFnsk4iNiV1jw4Y8ZLBm9dsVtzKG+Wb3Uxb1Rbmu80LS8HHSKs1gctRyoiqk8Njq6oIs+YYAm6
p2TquWl2h6HAVLBDeFQbGOW+XWydrsgXNmI60Ik8V78HV14gcGub5AHV5Ltqim5HNewjRx5kDibe
6LnHfwYXWKw489pSBtTQPCtnPhm6vYAHTurhTmsLTuCRRVt4rH9w6xeVpntCCM+tD/nSUwLrM+al
dsh9+Rix/ZAIr2urvV4Yu3b8bpP8IxIfr8lQu6jKb0Bo86QSXLOx+0bmDf1Cyxv7EYU6fa2uYyMJ
hu47xtg9szK8LPkxZGqfdeNhnOh9Kx18/VfQneygT3dJKcrLseK6YwWtqL0mnf0oljx2b0k0QID+
csavKerGL9tpLzEhCoQfnHATlslhdgcPL/4Ss2xhgl3QohjQIkRK9CXJRj6AqnM0cw/YleuUxn5T
1kGXuJ6gTVDXH0Uh4UNMnpjPdT14cTX4SbbXSRVYVWZymSH10j6K1NgxZewmQSCtlV4U8UvUPslc
h6FLOetmrpcP/Qjkj0qPYEufGgKtkNsC0/xGqa6FLjClm+zrWeO0aw5ZCTKHTCU76nYXsf6jMuxD
Q22YP30v5OQNwv4I9UOvK8b73hXBWMyBKZtA4idkjca1pn9ojfhDKmjFjTi66c3ZT6CbozJ2kcR1
5dFOC0gFmmSD+Rb+3CHaGNPWF2VGOL7CH+1PqZIeUs7LOIYZH+ZQ1BGv+jkw9AmX4rsh8sCaVdgw
SwZ9geio75NHLQHJnBuHjex4acw7lj1r6bV03ANL7Z2JwbvMhkBvbYPcrOM0so6s+UGM4ovR1LfS
jBdLe51EfSg1fGtvXBbmg1lKNEk6OM0h0KWOi0/BbRB5UFt97kjL8/mjWzgAAYgPKTo/zpAdrQRB
rP2DRu0VKF68Kkm9TiuvTUf7ZDrypm8fhroNSjsOjDTmdUq46p8GnJcwZrCRfNHg6BAAsIR5Qpgh
00q/mWKvLFSgjRGMilXzIWN7OWt7VavHpn+s5CVVPbcH2L94qC+y1PQlsT19aIJ2ArdgDZuM2CBy
MSVHCs8ZBnjw8ZjL+0xYvIvgxTLxtayQ+7r4bTpAHFHMnaznhGoeGTJ4oM/RjLgaROjFrHsIowOR
pZ5dRpcS/qGInu18BuzTxhgeu0DvtPIS7UGTI6ixoYtExYPZ04+gB//UN9OzIH1Qdk+sb7zYBS+a
+dWei722GDcWXZvJh15+HjGFXNbwNBI6HhPxqz66YVkLJLOzA98375Hi6D+IVVzalXNVt8Ota8Se
02vBaKeHOqvvEVcfZU53Tm19YLq8Ek6/GxvhkfxbtwT8meOrubhXTYSnrjhtJHSZhG9r6hFCeAg7
EQnZsPCkYJ/ifvZa63legh5TXeUJOAXIwzT3uP2lJ4oa/6vjj2AbL7RxN9mPPdGvCbmtUnrZGM8R
HmBdoOwLV8CVEV+2xbRP0vi+pVOAGA5erb2qGNzgMDzC/F1FxZc2pR6Az97YOXDMX/Nu4JmccUOr
L9rSZc/bfc3c60LVOzf7YdEfZauQGaGyJLrPUnPQwWuCOENFI819t3thEtpTnfRGuOXlx9Jpvijd
4fsInDiPMnKfjhC3tbR6b2Ty2YHTY7nCMOWT0vJg0GTGs8k8tp0eRMrdJ+UGmu8cQAN5tWMi1cW/
1tQXgpUKZKxIlSZrvOkL7ItyKcBMHdIKcGX4QOEhtHP0GflvV27Vgc5m2q5JbOa6xLDXgyGiGuym
lPQnx1e+nwHwMTFcaYKPTfO3ZnTP1bWsk8VW5fBU1TkCQDPZObP1ubSyK2gbb+zmuf7o6RKrWkxN
BBVoTcNF2BcT8lVDT3a6O4eG7QSic7e279yQEnTQLWa5hmkze1WGSVo3GVRqOhjaib5HSXoda+Cd
N8kusyuexOq5GIu9InFYNmQLnXluN21gXChzQGYCxvp/lp0a1c2DXWs2MIVWOI2Hpvbi742/DJA2
PdcNz579aZM06OyqJmAoJvIXk62bSLqWRLaeCcxjJfmxrGnOq2TaKuCdLU/aJ6ssv+KkVVUIg7Cm
xbVUzFs6zzA/6DyHS0wUkhDzNn9FeHG64mo3F8jL3GN2KNTN+hGcDRh2TOJHBbqZjeLWurRlUvCZ
MjCoMlRDUeD655e1RqTyknZOKI1LFT91ch/PDFNsu9a9bO3qYOef3l/w7V6uVlxKiSd7GdmzIau4
d8IKDQAe9XkwUXav2v6yzkBf5OaHVu/BEwNMLFKCDI5WfI9UhQx6mDZAMm9s3fJTHNNxHFD8MNQR
Vz8Fln+MjAltAYJy3lgfK1ce+rm4LBExkIQ+iAg8cEL7153P13WZiVowMyx3/VSsRBnp3MHGFqR8
JLF5nywaOrE7e1o58romxEOe8lg71pM2O36rJQ8bh/CmJL36BSvTF+UZiIkGke7G1sLoGFQGCtV7
ULRCSoLpKI4+AyIuEve7ZNZvUsmeSRQ/Wp0IIL54rcoi4X0+BXHXA/U97Op+ixnlLepz9QtXZ0Oy
WaqsQzFnCJHFHRLBU9sHFvK+/bQwa4zjobs6xps+4W0jcbXusnMn19MwdQTrc7XomPzCzsdAe0gU
z8uwuNrU+z5/BX9fhZXFLioxObVDWYgEuP8xeeU19SjltXdA781H3dDrGq+t+eSX8ICbhu2N+cTX
Ep25VLcMahtr81kKykYXzRfM6v4CLoOiCcORoevVM1QDl1HaTTzGm+7YatGVNWWkbSeUxBlyoZk3
ccxb8WOM27CoA726iAbl9S3laQZ6DjADbtz8xXD+oxmzLI4qNpoUNiHOulMBgMPYJExf7hWoCRMP
fMcXy+RwwafeU36xR0X1Yks5xjr33k5WtRbHfXKr5sqYu2S0Wagmpz0KIhuv6jWkZlnp02xG4J5E
y/O7yN3uoYEsAc/ado8BNVQlohdjrA9z6aJURdMvev+lRBCYjAmvzOIu6+DhM0HRW6gPSdvZSOYr
5WnmmHjJWKPiwQaQWkbTQThpkMTjUanipmbIzJe5Yu4ycN5ZSdDFzQuRret3nZXzeUC60Iop4VJ3
n9XUv1j6eFen8+My5BzT6Bru2J+cxuGgZrqw2sjyDAI6kFQVS8pPbxT6iF5vu08waS8k1pqNg3wT
Wf3zHK1VU1LhNvcKFfrQErbkY6suCtFeMEkeO+Z1UbUByTprj05PcOUoTaEPZBS5E1qcJl60E2GK
+TZstNgNXvEl/bboO+hJONabTJ5v0Surb125zB4Z6jhDWw7ckgu60eAhajZsuqx30wB6qtmbg9JH
hDX0/kz5h+wKJHPvP5s37bbVL1g9WTMeGhMKKhgY6UjOzaUckkJTqnM8Om8M6J5dyjQQ/5smbNJa
KKaGJqAxaBML5+SLPR0zNGEarBllWzfoLRht+Sj0zF3Lta23fW3VZK1LtGwBE4KgD+QgNbQOv4OO
ARwCmHizPSM+bs1mnTUEJ2uurlEG+LndSgNjiw4qo2XtRRmuzJUcGdjbJm6L/V8c3Ml6q6uj1YPt
5jUi17rcj8YRLh0Urairdhth3VlHcrLO6oKkSTwPJhugl2p97/uGN8UGZvps3Ah1ZKojXkPPfs2Z
WQ2EqsK1nV+Yin9LN332g06WW0VIRlyDR5lOaA3m6moS4gM4wzeom87e9JMlViFOQ1DicKSC72/K
b1ErOhQspjthpKELCN/Gs3oFNLxxfCerrQIbpxjiYtJJAlSxWV0VuTV6KAPrPqmdGd2n8WKqIvuC
ttkHoEC+tWKY0D8TV+Y4geva1r9qEgXigTrNRZxZvJ6bMugndm2CeZCTvrwaze66EksnLfVB8H9l
CutIquaFMfBli/pWa8vD+3f7FT723ietgqeyAQAnBRcVkA5IqUN2AxqEXeTThyEwghIzM7ovd1Fg
bKx73h7/3sq1NyeNU4+GHbGwBLw80APTFzfASCaaN+zTOnxBK8WvfQFtv9qrGtROeHa1dZ7/j7Uz
a5ITx97+JyICBBLiljW3yqwtq8p1Q9hlGwSIff/0/wf3zHQaZ1TO9PteTExEt9tKQDqbzvk9V+OY
i9+w8n+JZuaiSkP0CMvESXmB2CD0+1sQ5Run4FdnxEXcQrlAwo9iv9+Y4iMk+YMa36KPLB/pk49I
VxaqzTgu4WIw6xtcz3Rah15VhKAQb6/7xzy5n6cN6yPn851zNXi4eHkra9WMom7llKJxtsC1XP0j
MouD3kCXZ3bM8fnztW4ZLrpK5cdubMKxhuFq/QWAiPvzNICWQvBfAxCvP53O0VvHVKqvg/oYEwFN
lXZ50BMA4/tmRkYBgJGIC9QQF5JzpqbB5w/5Zyvy4kstk5gUrWjodFptRzTF9OnUo8GWEmchveIq
3drqT0u4snhW6QiHPiyAhUWNJkx9Zhs+eKz/RXaxeNA/99Pfv2TlYachbtE6zzkC/HarMhzJbL9Q
UepdiikYJBefP/mfjWSrJ1/t31ofS4FziJobpGj0w79lCcDGuBkIXl1Lh7CPpnE0PqF57fc0YmTV
FLMaXzY78ED10p35aNgwcweyuTlSc+09IgBD35+JiiKa/35fC814mTTUkP+jSbmrafflaquvxms0
QeOeavHuf81bF86/G6HFTf72zdVW34xpOWQTcmiHCoZWJT6MH0JqMZD/EVQBc5eS0e01XD93Amrs
iFFbyMEafljfoiNfO6mXT72yQ0XZ0KhbkhiDHZG12hbYXNG+ot+i2rjhtK5Gu5drrcwQK9u00WOY
od6ffo5uhz4FN/JaCKZmj6RzWpTYq9fPz8a1YPdyyVUMpSfSzMJSQc405M6k7GfBcXMZ43ZlO5kj
bmGePl/vmk+8XG953RfeCnciXVgrJoc0OncnzFRx9NGwGy/yV6C5NjCXq6wCqb4AxxsSvlDyqvJ9
i87HZ7S4BDIbz8pEvo0c1ZqiVJ6FxXa8Zm6T4KjGjTPUvZtOlMBRFwjwyh+aFX+XUfqOLPysyOFc
T6prLKNhbfs8VfMuqcmjbOvcnpvuVORaZatlci+rXjqYHXygS5Ml2gXQ7ea1bX5kOebDCkXgajtx
CU0fdKXBZWoXoVnI2LR6HbnoLDixIi29z1/7dbN0YSpWZqnluj4M/b9Mxf8GpL3qTS/e/hpkV0FV
d2AETeqF17ttejb9KsDAsN+kZ9zOYpbxZo1sMXR/fm+0oaFGbiL5WD2dYXZpW7UIFhL5nFjfFHnK
6EGr3srsHFYD7vbRY1Qd9ezr52/1qm0A7puYSE4JoavNXNNyHFqay4CHcGAK+QaNakwwwerXVoor
Tu3h8/Wuv1lQE9CiyJESr6vhyqhoYwP/vrjwxuM7/jXzY7Daf91xzHexd7MQuLy5P97sxYqrk5Rg
JCdHadT0u1wZPVappc0qzEjO2jMdIumgjf4+pfwQM/OLRduz2Qz3czNLmyXyJzoIUAEzsl0lhnPP
s90UkwPKtzc297UIWGeE4oXoJu4lV64i14hVi9QQAUGvo6fluY8KXu9+/u6vvoiLRVZ+IGqFiGrc
KAehEqOBXwd5D7cQsdU5tS7taoLA9cBOkua3lLeupaCXT7dyClqJXimUJmVQY5DBjhsVLZfFOa5K
n9e3bpavWueLh1x5AxjnWqJBiPsFGngSVA67dnLKbrI/f5fXnfvFOquDA+aA4AIt4/8ocLl6Si8W
W21hVCQyBjkPAOvYjGmFybGQvYAoHXZIC/v0xmb8UwQAwebl91rZImDi9VproceLen3jqaheF2h7
chcOcVptR6dayB//ZKBlWZfrmDFG5En4OryvdA0d6zE8+f8H5DiWMjAGQgCHNDFDs/p8eZrLOq0i
6DQUTdBkhmsMFVpl5htH7tq5NvA8umGBUETXEydDnRtcSSh0VNA5J+PWFqP/+Ua8drYMTLeZKsco
hrWeMLEIGrnNFpjsUkUTT3ZEx/JEvlvFTdmCa5H6MoymYsAEg1Trlo25JdSIqi4KoPu5EP3/hSkR
jhnk3ti5N1ODax4RDeIcc0e4QP2jS6PHtIDsGMap/vfdcPUzXSy1MhpZ01alytF6WUCxkUrMRTTz
rRd4zTBdPs5qx0HwM6Y1A3KQGfuZeWBRk/zt871wNUS6XGNlJ5KMNGwIMebZeKNr+riJcfNverDc
Kqo3I5bFJ6396uViKysR9XBZ0wINb91/kYHYHXcx75xudafcqRtyS3jw1vP9Ae6EUGRpgrDq60n3
lHX4RrEQj5U1ongItJWTltmB9Nl5Grr7Ki8jR1E75/N3fPW86ejEgHkyoEe88tTqMNI0kgbq960/
qg8Fusk5BiLq8hZ8+JrNxxzhfxZaeevagOZZZsa4ImZcCUpLBePekCXkMcdxk5pJ7Yc9/2IxqJ3N
GvIt0W0wf/ZU1Pm9kfHCL2gVbQclSk+8ExHKIOGNwvLVQ3PxA1de3Zg0os4S01hoO6PIuPSjNiXx
DT97a5HVySy6gRR1SzGyF/mJDtWbnN34oNdXMOAETEhawNJgm1+kc6Y+UdoDZh7kMfHMqMZ8RHGD
a3ot8DIgvf3vJVZlh2kgBtgAi/Coielk3LCyHnMxaLmjbGOKFyMMIBbqfr5PrwYohr7MvZoMOcW6
S6vtxNzJboJ+AWodl2qn/83Q99WXaGiUI3SlVFtH9TNBBpjM6HGZqeXkJYQ1UnbjauH6A12ssTJu
NT79kOoNJASKL1FVuuN0HzW5O88BhpYdKXp7Uras3IKBktzK+a+eekp1zB3qKuqdK1uXNlHOmh6E
XWZhbEj1WvVbPqB4PNzoFbp6AQw9PZMxphpLv9DvuzGGMI+0FKBHdHBcXZX5DaCqiupgSsCJoJGQ
O5ZbdqjE3ZTDvGrOL1ZevV49SyAw1eIT/lVhXJTWJ9+LHLbZTPatC8rr7/Pvx1y9TyVPgKo1eyh9
tr42vHToQ48xb979Myf191OtAa6gulUt2r2joEKFH1QOQv7fqRxLaIlYT+eoZ/7ZLKjlZAiHBpi+
Se7pvOdNMGs3tsnyLf5wvRdLLMfxwmblnVX3VQcgjh5lQWqgpYwo3K0KGu/BxcewXyYIVLuSG8te
Td4xmUo1FW18uJNZfbZcdP9SrKN27y7qJBhK4y4Qw4vLZ1BrnLsvn5uxq1HT3yuuL8GKShENS1CI
ycRhrnfV8FSKzedLLD/6j5d5scTKAYQ0HGI+YIxeiQ2MFTXJVp/Lfa0Nh4HEPo8TT6viA0vz7efr
XrWZF+uuvELBFdlUM8kDAVJba/qoxN9wbddfnoUpbfTLYqZ+5aFRaG7KXKINYEzErtJCJ4F76zET
8vmDXL0hNcy/11k56QmX2JKEqF0pOGOzOz6VH6MPALWvbX5JaqZb1c3L/yZjvGq0LlZemUvcCE8a
1TNok+wgjwO6i4SkN7OXjjao3d4u6V/dK5xw9HEQjcIh/H7wKl1nRYcpDfTtjW78BVChCrdOGG16
qs4K/g+FLK7ZuAYKLOXntPnfkQ+LbeGoBBi6RXU0r/++fm6in2WuIDq2GOl0P28WQDo8kn8bP3J1
81wstd6e/SRqGiF1jUPljqTzseKZP+TkRu/6dbduIY5kuNKDSMPqEyLFqyRbQod/wkq8duaoioUM
wpD0r/NxXWA8ri/x/qK+33e5dq5ZdsNI3lpi9d5AvJ0qtcJ7s0KMo5bPYX6jR+Xah7l8htUenAa9
5WjYBehBVBj3wAWBz9XWvXGml5+5tooUuT4kIMFXQ/3x950meAyZaj38S7BpuVxFTPeYbg3we5RD
ccMEX90EF6ut6+2TpaVaOyOrGn30+2LkeJMGjQuhQsOXruUy9ZbJuvF4a/mYUBqVOi15BfoSK0d3
q4C7JtiZAPmNx3gXj8Hn7/PqrsBrJCg3MSAeVq+zoLjm1NHeEOTVnRlzJ8cQ0ecrXDNNCPQ52gdV
DUDElbGXEmqkELCFEQY3IdNelcxThm0lT2a3L1C1wXDk5wte/WiXK67MftmZVl9zUGSv3Kb+s1vp
y9VWdoJE1mhAGRDdFIK75SBNe1Qnz2KK24RAukagK9S2znGdivJH+nbjWZdDtT4Ol6svEdlFxBVW
Tdm0EuxsAQIy+iukh3ljkIHPGIR2ElSYb85mXA22LpdcbZmkgpBuszBQ48M/wz/d+qB/IOxyk2VW
DDWAxbuI/b+bDP7CW93cPjde6a9iz8Ur5VoNlFaM7dN4OhoHoQcUIkrw0Ne0+M9k2t26CbpxQn49
/sWCbO7AqwFvwc+S4YNl3E0M/a4Mpw3J0z0341NM0B4dG7cS11sPuvz7i3UhYhDm6JtePuRSOP0P
toZDtSKGhP3N3vdrxoYRneEyyUAb4y+k6MWCBa77wc9GvSEy1UCJuS/m7HzjQNxaY/VQfan06ahB
5jl8Hzz5WD6Zka00tmH3PzWv8Eunw0mU9o1Vr77KiydbftXFk42RCKF0g4uQ2cCEZGbxTVdDUXCu
fTUb3VkamT22yaap+4CaxlMLjlTSLgON4y2PdeuXrMytwsSkpQ1+yehHGyBP5o3iJGJr2JoDUAVI
sEN7I1JaDNwfJuji2VfmdrImoB0ytOUoA7oA6y5IQsXu+0dtmVoKLffGq7613MrehqFgwliuwK0N
D9Budb4S1OMa6Lbhu1YbAI5QVy0NlyZ/zE7MuLCFWDiuZhYegZxzW9eoz+hXY/p24xGvBQEXK/2R
XGrV2GY1QrXGa9Da7jVBimoreJ2LATIK9+aAxrUvyHBJs4Rv8NCrVwrKO28jtHH52nykpWU3s+FR
sDI+f6xr8SFbsFwQSqQMM1S/nxHdakNMbiKfpeI8mPdVcphuxbi/8ow/9uLFGsubvTiHRo/+sWL8
JdM4eNphquxiF5ebRXCk9xTQJQdfd7gvfcudIhtN9Rl1bw1vXd0nF79hZYESkVqJjNGXC2qBFbtD
0m/GbK/w+NZJuLpNLhZaGZ2sohKAIlRber/eLuLyfhoYBKizya13ZGPk/8S2YMgUV6AMl2243Pv9
7YZE6rkqyyU41f3kTdtQ9O0rth5MLghcqd19E+Gth7y2ay7WXPv+yUg1ycshD4w766l7MVB2RGva
qG+XyY94Q/ZE2lN4O6O+Zkcv113t1kkb6i5Tqiggdwsz0VTdaNcZYL2bUD/oqt3tJP7avjEx+aGC
IcfIHy3+kTXF5awjf1LDJ729M6bnamHCFLegzsu2WJ0RTYcLxswb5xjoW+1Plae4QtKwjgTbo2oD
CuDZ5yf92n3Yb0usdiYpWt00G+AFrc3/rFVz63FWDm8itFLbDhnT5RDff9RH/uF8MoCTl69w5fKg
tSzqojWLoK43MjvmRLdzdovqemXna8syuLpAFzNqO7+ftqZM+hm7RARN7UfTF9OQdmiJG+eLXdl1
v62yspgYj6/mWChFQCOo31QPE+KjGNWq/B5gkAxSLiqIynslss2zJr2icrIOwA2bv1ZxMGGsvrLJ
eyr8FAEORvbqzSj25lOVPKsvFmg7oENRdM87oE5wzLBGnimDOnHUwQ6HbdiB7a59RwIYd/ZEnoBO
GeSjDDeNlPac/pz5FwzttUdgMWBNpQ6QEyhDYJ1n30KRoBNpN6b7TneBAGk0R3/+fBMvmdP6mKCB
AX3kxMSZ/FVcvHAlkoFY0dFFxlKmbgmaUblXTwYvXKYf4ri/cRV39TNcrLbK49q84zNgb3Eg0qdx
amwhH8cCBm7qnc8f69pxQbsEWtUJBTh1XXvVYjESHdOlQa+7RhIhSb3VprPUcK++u78XWZ2PWbAc
JI0m9Gud7TslfOR8jGzoBeysOj1AosMn7bxV0uxHEileKqv3NAKIK53vSNZtgZRzIzIEqgqQW2w+
A4FV2FEXPoClfCrKaSfNeqen7R2x4lOkNU5vUAD09GPBlGBSisrOU4DojHSb0XCvUup0BnNzEd3p
pNvw5AnDOlvVPA5Tvy9kJQKrwBj43OLPcSEwTpJkTka7o1SDhRrGDM0F9BAQncI3Ys2JS0T3qeqn
kQHKSw4MT4LJNfB22vg1NM6AkL9AlvpLWbCnqqi9EuBxAAcpruKHoA+JN01knw1fOJl2tCwSO59K
yNyhXQHIqHGA8GdSeJWCmTy186FxasfkyArdE+hJt1ueIWaZMZdvhdtKjXaEj6DyULACHqhFMKqU
mC9R1793TXtmI7fZnGyzSN0x2SwD7C7tkw9E0KNdzWwfKR0QlQqQLtn0OPascyJF4H89WmpHSHN8
pYD4OGVefBkmJMJRld4zCzXdZvKADvd6y3yICTINUJ8ojzZGkjwtRAOQhu4ZAeUoj+9JHm8sUDfH
FCGJWWOqiuruSMH8McG8Q60Ld3hkepM9ChdDue+BdGTT1pAxQHrsbkBvHlHZvrZUW8+/llYHiEhS
gEV0tlojGMMj58Vj1aB3fNa2GAkC9K+X9oItQovCwsirbHCKA4Vrz/FIwe6bd0odBmn5DR0MPZZC
KB8mqmnnEW8Q9yrvRfJgjmqPpigDjSIqGqNO5XCyVGbTmbo9fx1LzR2izsGIta31PVCd8yYfiYMm
q908AU4FhCc6D55DoL1C7Wj13/Uxe9QSa6PndK9aDZClwQIyNIyf5jw7GrZWk0jgmwSyp0MizlJ9
SWKKyZzhuY9w+6iCoZgMXq62j0w9aMB6IVJwCP5812wN5O+NBZ7p6Nek8HucMxMhkRGXe6BR0Y8C
GFPqVd13pcSQN0u9Ts1tYSJaxOCwldFAzV5S7dx1uj0Nz0PZ2AMfvdY4U2zprAlidO3ENLKNGjlB
/Ngkra1omlMk2gnSEAdR3IHc5rZgggCdZsvxS8rnTaEBnaiD7Nq8g5gTQe4MxLXp2wyFVtl9aXXI
HmeN3+JA1YI66FsJgBuz4eFcPS0ds9Ae2/hrzYxth685NiN4jaOti7fle6KK6YeM74wKsglt7bLs
e6vtZFV4scE8zBO4atsf9coAEPMtJyrAcAQQsJeep844gpmXv9SIq8b42EtxyIFsVBPcy2Qfk6Uf
eKXZaa+erYI4mjJA2n1ECU9zUqXB8NfPrNEdLRduyMXeSJg7A0fbTtTjVu2WpuoAsyYrw1vu5vKI
7Bo0p+ssKCBu0hn50dLHbRo2bh1rAKeB2DqbbwsAskcy21MZGEB+LUDFur0Tao7OGbEd8NGqaV80
78io3KpBT43xndNkm5ofjR62jsjQNgsEZT3Njpy+l8COKYnpxvFgyzDZcDN1tcEIzBQgT3nM4va+
gi9n3ZsMMWNSgmPUUJcA0jYScCDbfj8aIPYWmJ5Cz2FTdxjXsuzCqHCjmwQifLTqGWhKcKkAIqvs
OjtXYWxLFFgYnDncq0MRJUQwoMjR4bUVu8V245UalMnoWPFdpsyHJG/h7mvAiqk3V4kNcbydCkGx
cLzPYgsRR+XNdQoMX+fjs4TxQ2vmToW/O8IcpfmoF5ET1VB549opH95IX3iMnuKqf5Rgw2FT4dy2
toUtaESD1+G5chXDbcPg1DnEd8yvXX3uqHLH0asxAKtRQpm4DH/2iEPGaNjXGfC+HJR0dKbpoIj2
oXRnNTnl1jsM3hcq+DEhJODZeNB75QQvC4CajknS+WfDj2EUexKyJWr/bGIEMpqZk1aNl02vDF+d
Y5SbZxhZgsxCiemstoI2jtznOKVmXgNibLpda2xLvDO1D/dKp29IdjK61AXFq2yUXa7vs1GcIH7t
F0Tz67IPhgRwSUmhx5aqj1rY7pC5QLAtdMj4o8mNvZVBgxacW6bfmzqE8kDBLqIKhE04klw85PxL
mMC7WE/CPA2l7pUNhIfNF1Vkb8XMe4fLcJslReGUDGKdzJdAPGopXvCQbFI5PqSkBMxR2s2gg3SL
qdf6OFjwXuSuFRPqQKUnjP1YfbRQAAFLzpYT6IQfY0JfWfVc4YTQ4Y2H70a5byp2QofCOUvwEy3M
+MOxamYJRGHmNmDT1YBDj2SzcPn0AXTPlDtxFePv3po5EHRzGygKSJ/NmHs81TZGHb+B1ebNMIkk
4mBtKLtJgNXcSVdS4OIS4AnpJrUeS2k6emvBE7ykcLzoUrPngQf5LNB0BQamBmh4+gz8gVOCcNeH
lg10Fv7IaFPQo6nxg3RbQfDMBjitha65aQdks3bUc+tb2mQfEYxTQ5nPlNY3stOU4znSzgUCLizy
vaKh3Do8TO2HtKZXfAV0obyrTeM2sI9x2DgqA6AjRhsD79+1EA1+E4SUmM0wJaUq3blr7vVMnGRy
yASMePdKMQaAowIem1U8ENOEe1/I2TEGcl/b1kAQH9l5+dhAA9PuJ3PXZvg7Ri+3yvdOyG04mY5J
0sMwAxrI8K4s4yurvxvDTwt6Tp3+rjK2jWbV1gAqUsZv1gREJNifXQoYXgRlmYKDqlwy9H1o26o/
lWMKE1d7qTluoOzjYQNvFdxBRu09aYBeSsZ9xpjDuk09iECvlZOexpBAb9+HAaVvYlvUcPvCcnO0
U5UtQlZR4hQ1NrVyN4W/SMTBTEa3Eu+c5X6jUFTmuk3LkUQ0hx59iLr6dRjvMOi36/Nnqb9WhmLX
Ncr7c743C5jxDFnJqL6n/JRj9FYBjrAGrjVqrF3INmGGazjAwK3hJ0XGnMXRdu4A0x7i4xIejtYz
AdKwLgAOUcpzGPZeyV+A5ca0JWZPoSYREXB7EL3qsV20xO7Q0U1B7rbUye1p61WgKmfmKZOg+UHB
QOTJo24pMEmV29exF5Zv+fg2pSUmBn5wDEUsSFYRPhkw2rEhHQk8pRwA1B4mx4xfqMW9tHinElUZ
ZFqi/aKPD5X2MA+NV2joQusParLQUid7pnKjxwCc5GaAwS2n0GG3WkBWi9rRyrdwMHdaptwpNYXx
S3+y+dWIIWUGW4Jy4YHI+mkkpTvJDqf0VQf3mE3SVwBwxrkXiJAERC7sHKdV5uhvEqg3QDt6bj3J
geOtvmfgJ2JsywaxbSsyzNO3eJgcrFoOFxgre2kAc6nNXjrU3jRKCC9oQK7miL7QlaWFB2BOcKb1
J0nxq5S5dsIpdxpBe1dDxgbIkzuWGxP2gxCQs0M9aECjLJvOsbgBxFMdqHwMVNyVAScOcnFQssRF
QOEoWe03KkJKJfLi6jFOmn2tznZHkr2hvU/G4JqjcYqip6EN7RBQyCHJXhacJuX7oQUOClyUEFDJ
FB8G+kRw+/pTr+AX0WwL5eVDaVXLVgZr9NRP+vcoedQiazvTt2Q4hRID0iOxizy2B/bCldbRMGav
1iBEMrR/R6cxfAxJ4g1ta6vgX+upbVaWV0UnwsaXUNVPJnYumJanuBQumdTvc4MUAj34paTBnMKi
8p9obADFBtcjcxRYhrA1rFibEKepVa9m7Z0sZ5ez0rWUo1RiZzBrd4zpgQ1H2jdO009BnIrTPBkI
4wZHFGfWjHur22hAm47TRqktJ8kPwPHATn6BHIM7x6exJZ4oLC+d6b5VftDhaOSTnegoH3bbAVfr
8/xdqrCo2T1owdginuyjTc8h8FoOoNcbG10pXV0gajES2yp72Hlz0+FqXlF/Dj1zKvVhyu9muDeD
vvcSYXDy3QB4Mk4KRwAsO0MkdYA1KWT4oPU8MIV1N4k3OqfA47YoKuhuphoHdTIau04xFDrsBhMF
ilD1YgWQMil2S+JTlIlPKjR5t/dQHwEq6KDiOknF7lcU6BeA1m1wy8tBeJ7JJoR9SNWgG0e3IP1b
UaIJNQI7PsdPSeL3YYZaQB/taBiIjAN4XL7RCON8fXrmSC6BGvygsfEjI2xHxNcIX2WMVDjaj1Df
5/mjkb2SBE0IlfCj4jXPVSQEqBmg+ZOE8T1GMzzw3QC3qDYib0ByKzAPT59ao/qoBvLYmO230rxP
anxcYPIVM9/wqX2ZJ8uOlMymxTZL64dJDEFF7mX9DanBHuNSthUbCBBx/cGS3umSOwpQ64w3T3sQ
PGGWfapkTpXjSFbdq6xwxiPLrQH/F+pwiFq6z0noKlLzprBB5tLZozEdrVyfbKsGEq8tzQ9hIAbD
jLsb0cRtWB+Yzb1RI2kVyN0kJkmiOQcD3XBnjNUCLOnlMVQB5mkfdVARUKbv8fjegNlsVRwo7Abs
YA6hr03J9Oe+qW1aE2eq/GKgHmiUNo3zY7UMnZp2C2Apo+/goN7HyAQmfbAFBHa7FNI52sZUxT4y
URAbOpyI5dtmUCJqUTurRVkgTi9O/dh1iO0x6J8CY2qE4T1FNwwI1uhTgUjhJHPUsD7wtYBptIk1
1Ju8wrnBDHSjoY6dPDTZPXoLMfKTt4CuzoFMoS4I5nZjAPkijzmjQRLND6aot0XZe4bW3o0kfavp
IW/R+mg9iCR7plb8lczlTtfilxkAKljaH/qinden89Yw2x+KVFzZPs7pGwQy/LxEttAC6m43qQlK
PjtFZeSCgMyQBc2JhrHEylOqbQPmd8usL2EPLndytwDT275HvkifheQO1x4JfEE/nlt9W0eKbcLx
p0S9kzE8I358C/ub5qlnsHAXseZF1U1Xrd+mBMgqTd61yLHLGDa4lse6wUw6olniL6D/vKOvI8WM
L4xzrbk5E840xi5EDx4s8SpFEfCqgMxsFUT9XTSH71EEDYPpLYJISJkPds3PY8n2GqTg6rpzUxgR
szuP8E4axp+UCBoh3aZRs2NsmsEANzDp1I3pXYTAo1BAz1dH9VC0/U6D+1a0l6SLN6ac7/sqDQaF
oJuKeQ0kLvR+QLDSgYqFtmg40xHZWx9mbiYj1zKlz/C2+vjbgiGKMejZJDZacQforFr8TUUJgUTi
qdHZkcdycBhAvCCblKjUFN/npPvJonbHuvKY9enJGLj5IKhZYS8+RMz0UPOBRImBHEq2YChO+5wn
G4EcqLNMeDUWmKGF/Acxj6VvlYIdrIj5nbLoOKDaUwknThIfw6WID6r3PuKlK/Bv7TTTtmWrILiI
NhFyS4rGsUpFVIe6ld5AP69L+vc2+tbwPKDwvbYB+HBSvU064Nb4dS3GIjKMgaPQ8tFUFOoNKTJ4
q/qYkH4Y5l3f10+EzcwN5xGcy94z47Nl5E4XjxAKStG2n9qFMhxGoIiS8IfMyWmJiXTybiCIEdNr
jRTW7AXG5FC4sFovH1R4zhKyylXrthO7I3pmzyoKemXrgivwqFUoRC+ZuBnFbs2nvQaEOsY3RBBG
RwABUe0ebQyvffQMX65mzwQFFlTSEF5ajpmhFtc0d1J9a9XJYamO3XPKl6MOERjeJB7vEI2FFJlf
qnzRBK7lcFmlHUGKtxutsAdMw2gq2hB4iH+M1q4BIjPWfTRCN0Vux0GeagUl7/TJhMx3og6bNOUb
3r3hJKDoVLvwUnBxP2uQ5NXcsPNm8JYYDEj1EbWVX4UluPhWbCljdxbZkjg7iOk+Lwjsk1EkKNQQ
Ctr5DP40v2tgZjHLc2xR4Oq/ywz88O6t7sVeZ3fL6Zg1jAU2ynEmxKtgn/Qp2zRFv5lCBP4l2zA5
mp6phA+x2OSiAdJ9RAmoAv8E//Gkti96GX9J4PQZpDVoThIkgIOdIWGO+hzlpqA0n0p9cmNIp9Yw
cAXGYWsV2tioPmXBrB4o+1L1pieQ2ox+DufdQaJCfJPa6BC+0+cWYjkc5MQJdIrDUGVwuDPw6Jpv
QXI6pGfNPBsMM20Udw/aI2rQjtb6jd5hKihyaKygtkRt0oZ3FrI/swB+Gya4mNHO/YZ3WbRQREGg
Ohngk5YdDJpMHdFxR8h0n0vhJG20rWZln3d9UHWtF2uz28XZ1oggNoKqwoRMRxsoCj0LOp3iGvgr
+I7Qs7WgGIHCMu52qlhxGX6ICkME2H0X1Q949FaV93J6a2YL9muTjaWz/He61j+x8DnsZnswNZd2
m54Qt05ahzCEUj3cLi4LQaqB0Yl9vcVdd/yxaGTMYAuhmmLnSNNrFaIN5FgXp9x8TwsVKYkB7Meh
G55IvStE7PIq9ueZ7DDnGKDWYred7sCyOSbdU/M7pMpOgJE5U33oy43RQn0I6eQgng1jp0/JBoI3
m1Bo219FrxFJW/M06NxTZJW5Qkn2g6QHnCpUWHzc7B7iASIpcZsI7JsMod1ZqY9p85LBZczj3Qge
LioqM1iPUChI3+b0a4IMqCW4gTmBT4Z99ID2O3w64aJS4PUp3LoE2wNVQGXofSX9MFIU2FADGuR7
1IOV34+OoIOXqLAXxUfaUrTsyG2HgmqJrUSMhzmXB2V+JD1K0wQaR4kyWjbChYFQvw6FR/VvajXf
qTL0mkYe+uhoyMjRs5OZj+6IRrEeb7m1Ik+J3kPWOr3AZdf8c8Q/gcIT9EegmlDriHyNo5KGtmRn
ypqHVg/mTjmjBu/GSD8lDid/RaeLTUdxN4XcUVLjic2QUaYZ9n4PGRgk+SVUMBaI+rjcj6CgYOE5
UStTx6/MmANtwu2DRl0W5VsQijyleMxQlQMK5SQimN8IVhKtZ/9H2XksOY4lS/td/j3MoMXi35Ag
CYokmYopNrAUldDqQB48/f3Q9y56asqmbRZtY2Nd1SQhTkS4e7ivUuC+JDE4u9Jtl/Sb0jCOVdav
DRC+0urAR681iN+MvbRnMoup3XekVpsk+2mS/ayVm0y+/R9uyS/aucnkp32+j9N63VKyvZZ2ZhoP
jq74Hg25hDa0VAWAbZcDn6Q4emTTdDSn50lvycZKj0YGbVu26yUyQW0jsmjm7QCB0IbNk00nwTxT
M0OP006ZVM78+bG1ycFIE9Dq/mvgqZs8rnyE+ciqTACCiIYfusc0QhckHHejuSXkIj2xZlfvnlEH
lQ3gH72wE814JLYujYuTDYeRCC0diD9R7uyl3risckbuIaJcmvl07o32abT3fYF5a2OuZxtcgv3t
t7EoAF7R4ZdmUJnjU2eOnKWMH7XVbPr505zBdZTobIn6WNispo4dxOevuHzGmWvb4/rc4lEztYc8
v9lNdkisdB3WNChdENGfiO48dNbZUpq3rMDBqxrwMe3oE9TsSbWHgzc5j7YVboZ+3LRedrUEWSpV
bb1aY/imFgAlA3E8nRL7qpVczCjaJyWVORvTD2kUX1EhTyKtcFId1BeFaBfdKatVmFzlnK5CcBsF
z1olJieJcPiRWqYn8jufq0dPRx2ZvQCd+0abXIvC7MkfYbzhtuFya4Tmqu3bm1ZmJ6eag95yL4Z6
MLsXlYcrtiTBcgxUsCxryWkTF1BTlX41KyPIKuXoOU8iNe86xjRKbqEQ7t39irGCLYxXw4RBQ5Hi
Zn5XYKRdoJ9QVq0eFD1gtnOSnKPVjHREeyL7gBSzZ50ODTEi3djHgqMssLlHoEgo3lRSQUr5bOgE
zs2jtzJSd60LY1sqiS/KeucuJuuJckoKYNwCWnHWgCYyewOPjv3B2UWfFY04fuEEqw0vjpscbG0i
/ajfEpTyF44EwVWWVUDkXa/eZ4SjeMRb5YrYGD3TNJq93By3phX5QnlXbEp0+F3zPzowhyxMHnNI
D7zN+pAR+2wZlT/KbD0SPjOOz8hkt2mq78bYW7F+tqr0zFcBI9ya6hAbh2q62EV6mJxxK8lbYhjn
opNG4362MdRAHcw2ecCOvHNq7+BKYF+pM0QBnU5O+pJJZWuZODP31jH2brqugg6S3meOBsepUn0k
1UdpjH6oo5GRQ6CPpHRkmj8nFvd74uAcAtcW5Kj1flVdZ885lmZIBFH6oYiBc/3sopjqQAO85D3P
jINapBcHerNrtGu1NBFx4dcZ955wsT49L4E4KhE0hpmsp+VG6pN+Lq1sq9YqZFoE9AwjMIdBxGmS
GyDLGIwgmCqA4zptOHY5RmW4eNsGHv3l2bCmTQ8tWBOQVauX1sWOvFT3RtUc4yHeAEluVKU+CEBu
PTwXdvrc1ndK3bxm8UTLqr1l/TUhfUQLbyOOxo0WfWuxewrt8X0kLHCoxm2X54x8HJ55fNHC6p4s
ChYYOmK9CDAJSXQE8z8DnF+EdyUj48nLrJNOhF+i2HddrARmq/4avQgXu/EnMZKTpWSnSJLbFItN
E0f3I5kiCxfaTx1KjZYWH95We5769wmssJc/5rjAEsomV6fDEs/SUp4G65a5+PfOyWauyJiRycYt
ql3Yjnu7IS3Iro91Um6zSmJJUW2LWfpmPWPtGPf2ekwgMQtjmFe1Hh0HfX4En6p8TVAVEy3eq12y
6etuXEUGvHk43lu9/qkrdIult+omQoXyxtmYdSg2NtFdnjIGk5WPfhdHBDU61CvozfWchDfVa96T
XDN4PqP7xE2bgw2foKGOPrSyOoRttWGcfWxM0hUnBUvmuNgLXV1YnJOoiwMgxMuSIVbUcit7IrAY
cy5Wgul7RpPQCjCOKFF9z5CXSQe1kYgF7OEkTPWFANNnB3CgrepLpMDhJt1i/lz277Fe/NLN6dwW
Ub+qbcafOM1fqNT7MtUvda8/GQupGoXKK0mDCUS9ejUcwp/08W7whsAcsru2ZfSFPHjH+Apf3KH7
UdG+zGY8wcR2YxBOQJ042T46LXBJVnQbM2tfiL+5NFAiRdHuzHk5o/OZsQA9C5bp4ZpdnDsA2T3G
pvuqgSLsRieFkute8SW9mZPuK7p2bkvHt7UCRC0fE3+op4SgvebRdYb3VIkvw9BfjMG6OG20FU57
dHPj3nZk/CkHYGamGXgrOjXTAe5S7V0x5r880w4KbIvM3j6pfOc+nA6q9WtIs61S1scqqeJ1lRWB
VN3jMMCK6vptgXmVOI7Jysi0VYmdtqq3ZBINzGLgWi9c7W3PPjkI2XQUsBxDbm5nRzx3bQb9KN1V
neD1YFmPpDKtMlQNWah/2WZxyrIJaBBMPImx7taF8w0zvJ5KlAhwEH47lGum6ENCQMQmEuNn3fQb
l4iyAdggbKeDUkMIOxj+53bOG5LqzIo6AcoG2xWO+pNnfF4x6IccZACn+XrtwVrmyqeDZ65c2ChD
WM/1HF3UqdhACuzzELPjiAg5h6W99WBFj1pMglCOkIr3qlkXc/02pktUF9V70PEzg42q6nIX51p3
RCGIM7+7qDRE/NLmkK6O3tCXJV/GbKFWaPq7cOzOjZ28D6HEMbse6vUwW+adneasoZMRpXbkWxIj
FgZeOup7LTHvdUafVNOBFvHFrfDh64W8mU2GFKJ7DfVXx21205wGcSt9ZQFFi3lnUXvzwdzYc0gw
XbxJYaPnWiWbIDpljXtXJvo5AykqCBnqAH/JFd3bBqHGo71ywmaHM+4m0b8X81ZtLDaNmh80yo3h
zfvGiT9SzVz3FlqeNomO2shcV8txW80Fah3o0IlEI47BsLc3HmOtnDSIeBPvwnadMd9VCqr3Gek/
MhFtlQxkKIr0pLjvA5YQhFb73Vw+9zCS6TiqeG8pm74CBNVSc59p/JOLG/S77zRj4DTFvkk+ZwRr
qsk80TmXwphvczc/9bW+VcGOW3wunC56cfTUL0JtO6Tqrwn0wiwAgfJwuJexetRI+ZyGYtdk0U5O
FHyOFt6ZvXBjMH4XYFleEgN7r65U9gMSMHxZbg7SHboPWnF1a5ohQYn8fkyxLBlvYmfcVc2wiuPp
XFQW86RrH7pB2c2Wtq4H3A0tsW6AAS3QylpWmzRvfP49+X20Q0j7IpMoRMqumUdbZXhw8uzBMFh4
JwstGuqj3VtfjqJt9MnbOQBVxdBuCKKh/laIp1FQEN3huhbqEHft5VNgR+YO9PykkxyHY9uhdJck
KAIzQxyBuxrlhxEMnFc97XGXEDNJzJXCbnHD7ytYNTaHfIMdxcZ0Wkhtxef9vCD94r0Asy0KwrZ4
9hnlAqwDt90wnjWeRot6FLXdelKjO8Lbz6GmIw0zYwQw3d1Q6DtUVFd9dvy0BFVSSl8vuelciNzT
zvyzQcmFLKgAXXjvI3Xjjfq2s2ELKj4LqUCDvTAcnYJH5PK3Rsn2SG+8JUPtZ5HyGU4JB1y2c6pp
q8rwbA7eLZXe0etKALKxDexuITp/4kTuQrMPaifB2I0cLmk5LBWN70qOmmcaiLVKind63WuX6xOu
TOgxY/tXVsQfpTZ+lnYVzHPvaw1HlducQzxkVikzhO94kMMRZQA6hFNqMJC2NGKmzItTL+pgbKKv
xOVPy/w5jdRTbJD2TaYXsP404F0tpfPV2wGxU+fRDkqHxI0x9zVtD4ueo7k6WcZMqwUuOCkUrzF5
YCPWxfBE8zZCXvv4fQKHJ0pywVksQQXOd1pzNCL2j8tfZtP7Bg0lWeO7GMvIMlmHnOJ2E1Te01jE
jxxP64VG0eLpNHlekC+tTR37ehMUab4PBS42yChcO4PCz0FLWO1XMNcdAZXNC5QGtNFzrr0RKhcY
Bsh8dEvNrdVZh6zb1cVXVVzSvNw6+a7OYxLSiLst0q2S13cyzX3p7Cy9J9zVYBjlpOmvsbkdulsO
dOr+EmlgWh9Z+Sai9JKqu1nq68m4i5QJiCTwrCWf2PaLaT90MXsawxF87VhqBGze5uGZFXo/iS9C
28vsQNSWjwiIB7yYdI6haK3iGeChOqB86NGPsLnuWrUd8+cW2IGHyYq27RgCzuwreY2rDm88Gvjc
IsASgtr5NKy9wbLYsLNnHNdytENMMSmAFlPW3Fa+noJfybuM92xM78wKX/D2fXZs3xU5Hk/oaZCf
eENtMvMo/mzIjYusPkN4SfqzMb+wxICX+S4lHbJHBNbyVM3fZQwXJi45mIElPvT2QSSBWpGrSmzq
ksxWzeREPinVu8IxFuuQJ7mGGVFNoDF/sE3QlpAJDCteLONLdFtOhTHhXRUkeYJJRt5dMhAADhGc
KR+1yvrL+FrSVvPDKkrmogmdX9xZA5ymdhKEawmOruSWuPl6JCk0ZV2mNb6IsDQ89GBFkIb8MPCy
IT7W7qPQzhlBeVXz1mBPYX/OGoqyh+UKOgXfRF6LygEsCgZAXOEcK5AJ8slJE0F/QSJ1OpFSgPSZ
BkLXwkXBSOf8WTjnBMgp9gQHE2+l9lK5Z3t6FRH55e+a+awn+8Jo0Ym3KyIJeXGmHdVnqyOXic+O
252t8tiUdAWhVC6Fbt45fY4i8L1NCGvGxsjVTyNJktCkugwZRMBI4Q0H/bL8CGBDqQgf1H7VIJAe
ii8zfreQDqQFDWxMsLi+TUWyrg3+b7auU34K48ScItkuVRLDnW+9euh0fkDykwwhwNiT3QA/d76o
dzroeuqQXlrdFQlRkOqvuP3iVxXyTozvgB7zKi9eFsTYSl4zdFm1cfTi7rTQ0opZbWYb8HHa8zZ3
8Xzkte9KuD9M4ZV0eErt8V7ROlhHdZ0X+TVr3zqVCoL7MHXUaRMFQJvN7gaMcTI40q3sjdfsPOY3
AgbRM20bpBxO65sh+bPhtgpJM53cTQ2GmZjN4+QZG6koPwr3qbJCYL8bW8d2dO6Jmo26x0H7Ibda
GIyEM0gUw0i+izFB0sTTcq+EfO4q4zGundWcAv01Dfo4hC3puI46sTLnvcBgRJrQdARCLs9/hAST
PXGL7Tdn1zPh5P1bw0McilsLpscNz9sz8T/7vvrycGUgKRWhAMhncagpC0h4TW9TSfqRbusC7SVj
vZ1IdU+Qr/WIHSdqY0c/YnFkOvs2jw+5vK91ri+K1uGJONBVlPZH7luL5AwVxilTPu3Y247eZx+T
+KPeUGavbQ95RhxeySI7YTLixxOHGbC3RbwhABiGr5t4vKRJe1WL+zl5p5o06ZXiiybt5E2HvIlo
m8itFjSyGXqNnWi/xdgfO84F1YRXi+8V9Fcla2toQfOxAw9C5kwweOh0ay9kku66YJSEveblqUuC
FKN9dFMQAOxFdmbINAg9kN8S+mfPfhAyPPACVFaxn0nFnkJlFyKkSu56c9uJa5G8ZMNDng2MFUjM
sq3IUeb2QZk9xRaPxLgTJUDWd1a+TO1b2r3C5PkOShPRvyT8siF+TJDYEtrqgqbhpLE2omLthM6u
G4DFOGlS8wrfOSqGP1Zsd6bEHP9ouXWQObW3CEZU6NF1rm5dTR6CdsFkgdhm6U/GVqmeOMIlV113
ybcXgZTYypYnQibWZIqtXfXk6KS0G1sm6JXTcasyP/NAHrNVMl2t0fXVKoNO39YRtqiqTye+bnHS
CWk7ew/DTUWuNU5ndSTQ6TpNcSCym0eTS9RiSiM3FBNN2ACENa7TqVzXuhq0PMpDfO3GTySUGyIk
IBncreqSloS0wuq2iXtpANeVtPwuRBvMQ+eHIf1idTKBYVRt26PXSpx7Z9hxdWsBQuBB939pyU9E
tnKof+TRxRh3efMg6wlygExd64OqVqlbEFeZ7yoNkBMlhAIyj8vGzjFfRPEyyleEAavOEH7KQaWL
1yl+nMOjIW4yuaKO5S/PeshzyMmLOIdABhTVypcb8UQz52lcY8t7yIrHtNkNpVwvDBEnQZ2dcnnj
v2KU4cWodnmXP2QOacnyjoZj3RSPeFczGtMNgtiGzaoHeDdz85hWJ248TQFTYcuEl9Bd/V+xNZvj
yDomqRPoOWu8lGSJ6vaVKo4oUWNqEWhcTcoIlFERlHp+iJs9BawQiHWNdyvP33LbWDXKDtsEpPHq
ZnY15PLdVrF3AzrtdkrXiiyYhMFoMThNT2p7teMTXXbo7b0wPxkzL8lORs6awuY4rz2jTqeMa2xG
gDaGlWsO27HYZq6xTga5sbyXod1X8cEmao96YIesEKBbKadrU+/G8t6C8HWHjD7i3LcLsXcymIJd
hX40s6+G1dLWVuu+uFjw2qME8Wa0d9laSIeIzF73GNZZoA9UVgKWhUGX9AzXuWFe97Xa2hF8iBL3
Y4SgVExQb3kT0VulqOS+vCm5u/JU74hrDifrLszEvg5r2h9UB5myj5sTfZhu8AIiBDPt/H6xmmkQ
62IepCzBHKl+xRXmPGLzaFlvpWfCfLDhVoG8jlcXq8nhM5XaSYsBJcn288StdpqcY2Kv1Op+sotN
wg+JWWKU5X2PMFInxicKn0rvF8nrC3OX9u9z9NB207M54dTcbVOeIF2V+wheF+0Jte7Eet9WahvT
LD4pomRPsIrwDCzATRQ7T97nuUJ0dLmeFW3dhvYG4wjOO0z2CQgboaE0opbj83KQJ44JmlRRN+WK
hDrkF0A7OfBAhJ7SvGOEamvm6NwAzb72YrmDMElgLesGHFq0DXM6fTu9MH3qLO+kOu5phvGL8BOb
vtLu7+yO0qmjKapGRA8CoDfksY2P3KMFD+giuXNgKDA6baZxRRumiZ5v321oTFYlSqAYPHRUIeY0
4Sv0LJH8xuGd3GiL6ic2Ih1AQtHotgsvMC3KbPqs1vf6ERrunTWDixsVfsz54xD8SKbrfqo2lJPM
utmhuW7jM2Ir1JMPDt7TTkdfytks651GwrS2OLPF750dGKa9hbTZRJrvDSfqMTsFXAwFgsJ8aA2I
6yc4G6W52KL2ie9Ai0pGNmurUhnWsfMw0Es0LupBPmCCtKV/arwn24j9ZUQQ9MEDxQ6BiBaWQTxT
WGluag0zk9mzg4izVWbXqPKQx1mHrpWr1pGrXn0xGyYSIHrQCNYoKuGhV6E/ZntAE9Fh5r7mnrkS
w7OWLFzaTPEL0ihZCcR5OudwHG5L0qcTzYK0ZSxXrGOiGisYIM+1aHCeuOWuTfp6tdNYAqhDB6Fj
tcv00p96Xh2PIxlFVttUqzp6U7V9ZnJTK3Oz/AkNMdWo8fxHT/iGV86wHstzmqRsakAljtpW8pVT
zVfkvaMOfyEmTW3cJ0a+VR3AJ044einNQ/3jfLhzu9Ozt07Z9Wa9Sb1sU2e3UXVQ6+2NAsGIwVMK
rVsGvVwQmXgFmDw2pKdV6dpxjA1GeEFhXluEJi5MCzISA2BXQWDlSVggkLBOTD9a5l0yFZSYs7I0
9lUnT4ueqkXYMuMzNPBDBQDr0p6XIN98j+uYvrZaS7L73pmUJ/YgL1Z6G0Pzgdt7srU5SNnaxGMT
Waq6i7rnjpkF+W1F+8emTUZdz4pt4+6oB0ECAw+4D6X2zq2NJRraCZJMdx+VDkRR3sLqfRkJkoGv
nb4b+LOrbG6KoTvpvHG5COF3AsMeARB67ia3hxDBMEN+mMS/erU+sOiVaTyI9m6haREsWKJhKFgo
LnNb/jWTlukLqQprHrVVOkfbCQSkrdlZctZa5a40lr7NJxdNSS+PS63ilCKPnCP8q8BDyDLom6Kg
86bV0uDSD889K14FJ/39tCyp8dQ19BaquGSVvUeM4o6FH0mPNZiPBncb2WREHL6rGcFOZbwn9yGd
k4st2YlMsUw3aGACYF/yyjk7qVlVZOF/KdYzz7HdmadZLxBuuZyPgCMKYpOBeG0UI1nPV0x2+fwo
PbTkzP894GSU8NbMm4bOPMGUwJkuHhcv1lB7WfpuaWjruUDnE8iOnRSmFK5f23yapbHK5tS37FvU
6HwODGnzOA4l0fMTAprSN4x4M8aC/oalVWg6lb9RpYtUnPWQjkUB215NUt23XbamCt9JjCxwhdnG
5lclsq0udAwONTM6RJwGLOH1KDicwtcNFHeCCpIa2UXNtAeZFJdEb+5CeBHRRq+to71IuoBiNI/L
2r6ujzoam4UkFg8aeyCh4e0Se7ij9eDhAYUalTmAaWFuKF41L9whndmJmi0dJWs+oEF78lum9pSU
NxeOD02Z1jYftYANzSwgwHlVqEwhOcLQQYtf23Tamuq169pVp0f7IdnHMbhDOARxjEwLhWShwaDq
0Ko/uUK/HJ1Kb/LV4Va2N0Hznfya0mFvg3Bm1peh68fK4ioWp6T+tOgrveoJm9Sbqge1vBvt+5o5
3AHYSdOgj5neRQVmyPBrPklvggCx7+mxp6a6U0rdr2wmcIQ0rEnuDPU0uY//OyDPKAKxzD9aZUlG
PesB3g73WN8NDyrPSWwf1PnI+RaJb6/pjjp6QqOqP1246oGi3oHz16mzNyD5ZHRFXBJZt8WyuI2d
kCJSbY2+X9fFCxdzYKfCM42VN9WHQhWAIYQT0rN298OYBQIFsue9hLzWUvFQ3DR3vJJVKNYYacby
WZU0MtqS2hCfDE1jhq0ex5A2eXk7jGjT1lQeqzjVLGV1ml8wK+k90xmgmjPf9eUHqax7xgs/5Ekz
LHOLpR4Wlgg1Jfi5jhDIDrIOWHjy3rUmMLP6vjfq+7A/DtOj67XfyCmMljVpzXhrUuReQ8aqaFJJ
v6/dvebC/cyA5G5mX8pcORP8PqwdWS9Tq75nwnrQECcsB9vSn1I/VeMpaa1DXO0nhVJVl/SMMEmY
LV484Z5Rxx2sMTW4Z6C2yJwy+9VGGenw3Q+GWl9LtPJLGSOqFIlSH+i8bJa90yZlZ1GxunPUfrso
mEKxm+dAZfehUbdVgy4jXRcsT/DQpCjbKvjLckCv03oBBOKJ7hOk3U8rBE8do7PLmELNrdUdRbts
9INmsLxuTv+LOEuNQ8XZD0jnE2cRwFCnlv2RQCAIB63fZGylKRUQCRI+N6w4IgDix89kWr5V/j03
0zGxi3WOcixlQ82ItYPjCU6FbV+celCTAY+tgaUghVV3or0PUUWzjbZrmap0jbkLgVGa3rtsriVI
ztgf1EcWEbVJ/GqkUqzrSCAZ0MSqbtLLEKaPVuyARDBFJHAaQPpp6KdDVW+UOkF3nWinxCaeBFdV
oaq3och5XsKrssAIqoqghtBO1+0/6kK4HH31QyyXmUh3f/QkJ/KwYGYfWDxZ9ZNb720lvE5Z+4PO
7JzrbE/oC+w9mhlPGspXnMSicryrtWyPo1Jgo2ydq2e3IgVeBG15YP2NkltVL7VUAlVNASIdEQzE
m6/zxDtqYEhpvgijywJAXbjIHUOyfTUjk6CJ0QWd+6mfaRCL8DB40WuDITigR3VwMIVbmbb7SxVO
tNG1PltnCWqFtqEXWCNgh7F1AzEBZFkIPh9AM2aqKCKFyEB25EHhjY6ECzAZG4AUWo5QAXIHr3zJ
Brbp+O+zn0ECsVp8oz7Zq+1OHUbA+sDOiitHt0A3oLMkNwnzMhfZdVac3dAePGSLatWfVHXeuGbH
NN7fubJ/C2djZUTyBWFR7tvlvFPBuAqVnaiwPjYJ3KvIrkzDHiSSlqp7/v4TODr3ZZ0I9QWP9L1h
bO2Z6SokQ3TetUPs2yMKXVZ5cxbscm/6TuX9YHx1nEUM7xH02CxU6tVXubw4sXaKGvKc5f0iaxH5
jujCVTOwSQcly99kjjEShZWXLGim9FjxKijRo+6ZhykpIRJjBKT2S96rB6cMD4xflfOTm4hTNVYc
26vTVUzLPebgrEWxTiq7k5Z8QxxkefVQda9FDsKugCqnrKu5PEMw7xy9vW0Qd3dagFREBBuQO8N+
M8yfDqF/NV3L+ps17ZPS7kj7gYoI4vFQJpfUlXRcgZV3h7x+tuK7KXutKmWjeCi0HtAvjLTpmTKt
ZxR2yG+bh14f9tFILlAXVNUBvn07C4P1duoES6/d3Qi2LSxmBOPds5s3LcoRlJ4HVsNC97HrvTMC
2T12G/sI7d4YjXfRBE5QrWjAv2X77TkXmOPnBsmGWf6kWbWdLR6eQoFPsGstyIdlhc/uEa7ORIc7
8uil1s7WBsmeATLXpmpQbepRICgp6Iw0Bh7kdRYreZM6+sJD8mSO1t6R3n3YzhfPTP00ZOuM3dze
dX8xRX8PokLLOeZXybLo0kD1HMsMxRBJ+rNtT3dMdGXe7sNFA0kyqAtcioh8FB+zqVINxvJTB3/S
irr1S6XclBAXs0OfEcoRUe9dAimYV5992B4RG51cnqKMDHJDXKy+YxxIj5lJcm5zV9s4G6XTLVu2
NeWMFEE8Wkr4kiTFkeQxcyOysEMvFgjHuOStOMmF3BdyE7O7kddvWRdkvXkprX7TZO1zF+F5URFz
j92dnfzA91HVAS5y3TqS9VKid1COiSlwGChuFL45qn6s0KxXURHepVH70U10Drb1BnxqwbsnlJju
JL3+AI4S5uxROYIV7N56aqZDP/ZBoRe3eIb0KAZa08KKmEbNZVbu+qvTP7XNIHzZ0iMJycplp6wV
MOG6fuisT6KEn9Sq3ilZtlGdeZV5A+qqnF6DxBbu3ripsvytnu0ePwLAebd8mevlBcYCDpQGI4Vr
5rHIl/2oRvRUGso/GTQtljAsVUdVuf/+///PNR3DtPD1WdKaTKx9fjdoirse9ZXNYGjHe2nLdcEA
4ZVzYNPTgSO1Ij3W2bQ3WnMbd+M/WMn8ySMekwOdxRyDLcN/84gnirVI3KU5JmNvU7/BSGWbat0d
Zb3iLNp7rHT9lVDGRuB/7Wli2bptOhpJVfq/2X9jDtDKgjWoHYG43LZ3y3z8zx+gLZ5Iv19YG+W0
xsVVMdL4zYsntbq2UqUOTLaet+FO80Fi7uZ7BHl+4ctj+w8RFn+5Wv3b5/FJOv5MOplNv5kaTU0b
Y6Umkl3NYCHnZ6H8kvK+S19LY5erOxNFVKlt//OP/IPhjWX/7TN/M22RbpZLe8wrqFJln042otaJ
ZWnj3JuWPw3KxhHWP9w47U8PLHGpJsXcsG0yxrjufzPZidvGMRVE5ztbioj+sGCay7tjO7qBgslL
WeAT6STQK2pxjAwD6V389Z9/9Z9v7d++wm/OOwW+d27rZDG3FjvTdst+9E7fs5Y7b5dUSGIN/uk9
Uf/gwWPhX6zyzMLPW39lLP7tV+cN43U6L7OcjQBf2N5P3UdBDOVjW1Fgqf0hzMdj7dT5vjWG19QM
kYDZl6qIb23r3QNevYocoLwEnBYdX9lIDrXZL6IgFBFZfS3ILDb78mpQjmTW3bP6HrNjjgzAjong
WbYehgaCCsff5wFxVER2kqURjl2ZMCNIqea5ZKFOP4jRWFcsqk5gXE1dn8vMM8C9wvTU2uYtjYwP
UrNOVqr/mmV0c4zs4JnQ9q31Ncn+vsiyBzs3bwaY5MqpQ4Y7o3mo0MfFdbcPWfCTOCgXefbLadma
jtnbQElE2igjYOmWvjcy8I8l+Jje6966i7I33eKKTa5zrZEFiEjfOnRYqdYfJ/bGvaK7qCSR2Vkb
mGH+ERUxOz52cwPR6paWE07Bcd6LiVqrRsXJk+GPW2JdxRGOQgQ+NUbXkS9L2mmO9J8tRyAWiOkB
zHJN4stFKjE8SI269D8/hX/w+uLk5C1wTFuz/s2GWbWlg3myE+/aSWy9kqKzAJXdP1iA/8GW6e+f
8tep87fnTniyjrrIw5aNPWHDKs9JObxixJ+upl6jV413//lX/eE5tzUcJbGEpxoB4P7r2105RmmN
Cb9qKuMNaxSM4fK/Nx23dWodlpIaWWO/W1f2xcjDWEr8q+snGf2M+i0L3/7rX/Evb+tv52JWpiWL
c3MFcJGtw+nJMpx/OAb/YAD8L5/w+ynoNGj1ajzN51LfSjgl02ETulTMrakDuIr4MQ6xBBn6f/LL
/KcP/u3sG4xWD1VHIO5DPqbSpetOfNSKfVWxc+L4WlJsxrF4+s/XU/vDY/EvP/c3G0nNnEc15UzY
FTd9jeZznV40LDoxWNZIgljFh+rlHz7xD6/X3z/xd0NVo5GzoWXcQnno9jFEgvVse5i5e/9D2nUt
yY0ryy9iBD3B16ZrOxonNy8MWXrQ26+/idHZHQ6GtyFpH05snJgIVYMAqgpVWZle64KEQdlXeM1W
PgbVU8HFFqzV4BOHbooBskSAi+T9nCYPg2rcX1+cyAJH4LeYeNMTNOYCar9fCOZv8Vy8bkFh/wSf
jaziFa8uEUoFzYcRG5YewOYHLpJd6PafMaPgNwGoqQ1XYE9wLA225JWfGsZJ6ma7qhGSFV9x2/cg
YbqhPtqVLtDpbhNkBwA3nIQx8HvXbYu+Jpd4hbM2xdUwlcFgaSdVly6ITofrJjaTu/Xn5BxKNGp1
nnYW2pPm6EZxCOw16+PKaKsbIGHAW9YeoxbJ+/i5G/I/98m4CoZuQ/YRrpn3yY0+1WOuM18zNTu5
/rGA8Ob6+tjPf3taiI3GG14Cb3gr68iODBB+ReClkgGdCAhgCgleMJX94bqhzQeHJb9Y4o5+WuVN
p2EECdCQHVhJ5J8Y+tk1D5EH4jCU5EBGdWcH6NG50uN1y6osWCMX2cIOkN+u6n6dUDx5D4UXvwv3
xV3k2Y4WKI59pE+6D56Offg+FsS8Z+rJa1+Yux+jomSGHaG/XTUHxtyOXg7Iz0D0zViO48ZBS2dx
GAnwfAKa6PrSla1nwvqjczck6WsFXTM7Cozane/BowE5x+x9h+rOZ/pz+FkemBA1ln0jncH8JjC+
6YkUVbNkE/kQKKtfe4ZOklq1a/o66PzF1x2AWL9Cu/RgHOkRc7T3161t+AITSRek6qAcZ78hys0k
W4nBJhQDSDkpyKNlH1VeVbAkkRFuL5dimBJUWuPAGFLg5UIMZ7//b8vgNmxWh2iYDTB+WpJ6W5oF
OgWTQBRStAjOo9WmHg4oeeFL2YWPIRhf1gWp69Zdf5XocalKETZqbVdTHKC46A3f88zHa82BZoIL
em0V4r9SYKIVfyoET3GWe3F3Dc80Ytt4oKK0YXJfr+o0jNTZWRksoAFVp0sd3cugeOqmS4Rq9Z/v
1NoW9xn7JZsw1AJbAFlQoH/TchJkmqLVsL+vIqve2nYtS7CATxm0ECEtwFRmYCba0DJQ84iyn41Q
8OrjcZuW57oUl+zjyfQntTDegL6O/UmpZPf6h9uqI5gQabJsaCfrEG3i/HGjjpXS56hdSGV/jMAI
aWDkYcAEZvNQh/oBE8COXkk+xhicaPp23fjWImHRhDKiqpoy75NSKUnHmQyY5adouv8IlQ+dDKEe
AUHwVhJm4vVm2BCIQCmKP4gNhk6iTDFRNHAVn0FG/SJIQPbj2kE+w+HKN9eXJTTIncbarHS6dEDS
6dAnbDHMVzpo+7hMtDfNgtz5i9QLC8R4mGViG4nMpcpgtJLQlS3roJKBuQEQYjEnwWX+f9b0YoPF
l9X5L4cyJtMMG/lhONRAgu+SIDoPnuJBNvw9WA0F33CjvvVqTdy51OwK00nhGD1nstNB2YUHCJYd
lsu4t/fXbTFHxDuq9efjAslAISmJogeKOJl+oXH7JIEXp4sAcvtvdjiHOEUhGCwzOYImdX3upuFA
F/gQsBwJnwFbUWW9Iu4AzmkWZkTFZqE74IKD2Q0Ppit5gDw4kN/y84v9eH1pWy/TV9vFuUe11YD3
wj0LlHeTDxb0aN8GITj/tdiRP7FSr5j1fzOwrVfJ+UjwnaQERRQmqgA1E4eiv70rHcmpZhcQMwdy
FfvERZfbFMj/iM4Ll0qBMNcEIwvOCwalwvIR8zxhLbhuAhN8vYk2qGn0A+qcKSB/M+aJQgOI80UQ
07b87+oDPseG1Z3G+FVfqGSGUoMRnhWM9RLEl3QqvwFjJ1iQyH88/31la9ANMC7EeJlW84+JZMC2
GuiJa344AbY931YI2qH2qI75mQIsWSmNKbh9wl/AeZSmVBoLEw4xLgUwE6dpX+UYcHXBgeYxiLY/
WpLApGgXOcfSN5QWpICYA8lvTeVDmPrFdC+4eAI/qXBOhdRSOSc9rrp+B94MB6p3tyC99sCufLFE
z292oa44yucLudpDKW37umduBVDOAEqZPnHH2/oCurMDCO1c1UXR/xCCcgMsQYJPKdw9zsG0+tDZ
YEBnl13z5ckZ9uW3ycGwOyBZQRoAJSX4sJs+FHrwRENZUnnTEaxTE+RNrHSjB/SxuW2DbjrrcKCA
JDhNgKHjBGhMRXAjBUb5e6+1WqEptK0DCeQUMhuaqajAxOalf1kXf+nTduoSux3KQG/vqbE3MUCC
6Yi4fH/9+22e/ZUZ9XW+IAOZARATnCQ1v6BIDw6Os5L3gk0SfS7uSttRX6Udg2AsmH6F6jt6E/GH
6+vYPnirhXCXuNMqOS9VvNr1oDnMFxZgWHSh9+kucY2/umIra9x1NuOcJMgf8Ux3SdD+7A5MwUq5
kw/NXno/+6pbIX/EgN57XZS0sm/15nKvLHM5g9WCWNnucN7R5nJ1B6SJH62bxmPCu/QOtFsfBd9V
tHfcha5UvcHsbI8n2ztA94ArvEueQreB1m/yCHhwTXfWrVCVVHT4uZRBNuPYMgwcGOZFYikAdS/2
E5BP1mYHCe1JftJBOHkQvYVZSnDt4/IpA2AnbGOZM9F8DHPvtYCVgIUemt2qK3aeq28rD212WqmN
EeyMjuwsbuuALD9DccuG9FIEQId7fRMFe8g397F/dbEs6IJAudwtSvnnQjNR3Gbn4NqSOEcyoIEU
ZdNYBkn31TJyEB8DxZMNO1o+LK3tXV+Q4HyonEPp+qzMMIwHcdX43sY4ObSFfZ1ABUHoVkSfjv19
tVMjmNBMa0pRvYLweoVpZAeY2R1wQvQ0+5rTHOV9rwfXV7fVsYcswr8xjQdHhENKK0WHd1G+DQfr
E2vYG55917pQl/gWeyIdJtHX5FwKacEZ3VpYY5nvGzCl6tmpHk4pFF2ur0sQa1TOlcS2QToIS6A7
2/bH3gofpQZcQYX1Hw8H5zwSI+8VY0YvLGXkftYy3UozBnNM9U6dxy/XlyRwGCrnMBLL6ubBwkG0
INGiFjoAqBaYRu8AzZIhIDt2l6r2r5sUnEhesTlJOhVJOr6iUjT7ScOkFmRt/saEiURNB+TK4uEb
UZuDGtxGEgfYBKgFMNxYau51E9sf7sUEd+byChVnq0OdGyI3ZxY8l+NvedrNvFt/scOduXacWyJH
6AaxcDkdMGi9n98ZR8SQvXK4vqTta/Riijt3QGynaacB7RfmOQhP7M+REnoyIIkjRMWum/p/PMSL
Le7cWWkxZFWJHXpO8fs9aPs8cmbCiEuxz1zM+wge01tdEfikfy3yHWYwmLYhqSGqBxC017SgUoY0
uan4yO5D5B5gPyEgdP/OKgj9TlQ52zwtwHlCqR6YojfKpJJe1JIlPyd3w0E5YcrY1zz5JNIp3v6s
L3b4RUZFDXTp/L/PWmNq341d5aZHCx2l98yNXFHC8ezz+LDJeoi4aSjv2nxttbClFEA4rAx68Hfh
rGOmCMPVAypbsQkOdMmQnEiNoUxXQEph+EjBrLXrKj3zZ8xp9lkB7tUa7A2lBiBQZeinbFQx42bb
nxetPkx9hNnu2oJXmu7VanoE54A3A6aaz/OP6ydyK/yv1sF/uZiWC3RiEEO6qIdi5bnEbGP6tIAv
ainur5vaCiNrU+zKr0Jyr5h5azG4CgXFwFwDea9o0DGbBfXoLT+7NsMlNKBD6kitorYzjl9CWJmK
XHSLN5qs0D78d/N52MEQ4xYbJqpxmMybwRudtfNxxLxWU0KziUCwzAbC/VSqogrnlqda2+WSmkwG
81ERyXVAjR9FCrXqOGg0TCH1D/9tp9hOrnaKKlobRwPauAaGiqrsIY7v9Fb0INry8OvFcJFEs3ur
IgvqRaxvxjx8eJjfPb8ShB5edCS4YGLTvCM9xX6BRtQ3tW9SYgtiiOgacTGENouskAoOqAtBP9jY
0FVJUMOYRsaiCsbVcrYEvXbRbeIiSQe6Y/zjyGAmG8PTgLtY0G1J9v/pIJjsIqwOgt7L0kAnBA/J
/IYh/scltzDwEgs+3mYNYHUUTM4z2Bjeo4aB05wekr22nMkBk+mNp4OXHrUgBOVe8PE05gTeum9T
tdHOATL9OaCsFtaG5TiYZK4DNVB8zYVQ3tfKs+713eiC5/8UHTGj2oGs7MSgX5BEv8Pwxw/i9Seo
tkAy7Ay19n3j119FrYXtk2ojYloW+rqE+xKQME6gtYmwkmafMZhySMNY1K/WtpauawqaxoaqvukK
RrNlZhammp5TEMxXg9zEWcVKcQqyuaYXg3yIgWKKHGcWUjlkCSDY+yTLohxn8y6sLHBfraQdyOJZ
MYxlVQYivrcb9p3stO4NJjwwIeelQSqEiG+eoZVVLtCEzThMwA6zD6n5eLFkHjnYX1ilo/AlDOZ6
1+/i5mcEjZ1F0GlVVR5Q2tKhyWo2lIIhxoeqNS+SaglC5+Z3XJngvJgJ8mGVEJgAS+FjpNYwZR5o
MYvu+2YcW9nhfJeWZqOlJQbi2FnxweN1IYfQTwKMQX1XdyxdwyPp3d8UUyzAczBIoKuATbB7sbry
DVTRJnxadEgazGdKFGItkshfbnuylRG2iSsjSVp0xYyGZzA7vQe6Jg8Ckl57htDdEZyQojxkK+rY
igLBXOBuodHLnfthtpcWYDecQAWDqtA9GzHejoq9htlGTd3b4EdqLLfRvxpVAw0P2Q0TkHWAJJYN
/YA9rSM/rp/RLfiZuf5F3J1IyAz1vQg7mx76o/XYubMH9psT+C4tdIR0oCRZ7aX7ABy7F+HBcd38
1rlaW+e2uKRpSgaKJ7ZWEkcGyckQgXqNMn6i++uW2Anl44etQILZ0oHDIs9AuNU+GyA6AyESlKZV
VK0pAA+tLwVd0Avi73Md4pod7kbiSbWEYYIVlS05AQUERccarqbEvBj4QwpPScAtTfPpk40BMisu
bmV99npITmIErHuoF7A1tCow+6BGtRLQoyszGM9NCYTuRHbkcQS3h7Yva1CLJ5FxgfwiGFvN5klu
5s6zlhFib0UoOCNbfmz96bjLrydGr6SKBKRDH+h14dSqJTgG7KNc+Wh8lbYz1FmKwKMQqCUjaxke
5XiCPJytP02WeY/BaCgcYV75+onYQvpYmGQmpgxUs/0GAZgOejfVJobw/qlY/JPPYvRd0O19s0A8
PVTQJWsKsH864SNqhmKfsZjIz6PqNLY3Qy1Dz5OBZiF9Bk75P0Z/ceY4N5OBxzWvFw0uOm0wp3NS
zIfr3+7NkeAMcF6jxTxZPxI82UoQ+GjxXUgerxt465c5C5xn6BfQoVDW8GeQoXo5srYEUOkAMYBy
jQZL+qfBmrPHxQElU2i45OyT1aDYThhxuuCQv4nVnAX295UHkuYoNZAo4MURgWpm2qsZtJXbj9e/
m/4mwnBWuEcazVCRlQbb9rXJyjzwhCMtnunHxsxytwoZHdQynpNQc+wILN2gursva/REply9i1ro
R3WT/oR6Z7ujanXQElCpQPXtZE/K2SrAvG6onxIFumSACeDVBNy3IQE0nE93THC0CqGzrUWfB6iU
Or0cJg5EuQ8tivnhBEGmevkJTcwfilJ/78P8ScPUeNUaXyJzej/SDnqjlfldRVXIN2qK+eZRGH3Z
mXnlZti30VUTtD6Yb1X5GGDXFcbbNLBQZenD7EyudkZry4PUOATGd80RuK3g+m68xedzFrloAH5R
miRRDoaxIwmS03IiZ+0INV5xZsFu3LW1cU46rUqwTykLFLbP9ABW8eN8y15CuP57sbU3wfT1snh/
3Ujx1IEbATiZvt5bkFVus+brYCwKaPmmCxj5jn1tTT4K6CIYqLrpSV/2kO+wFaNU0qKof8HgUghU
gW0PpQhMADnQ3dqTx+xH/R604ngXInEB9SEFhdIu95obFEx94qQXUQ4j2mSVc4Z5riWRbZQJUiiQ
HRzDQ+9XNzpmBYSWBJvMd+MKYkxStYCg9G82+U1uxm0y5xG1cCpnatY0iCBpg8ea98xePb3X4lrg
ezc942pPOc9ogFYHrFmwVCzWTQcJWQBs35Wm8kNwG0Wfj/ONoAvWRtKBYZAUtznmj0CKGrroBmcP
EAk6AdXuCgyKFsac9crlK6C0k9Q8LIIY46USfH7fA2RuyI3T57X8VaspaEKSGiTUo3auwh4ann0o
fc0NHQKCw3xJlz4GG8UU+td/GNu6K87i+ZKtfhdoBsGPlEpFAC00YMBAVPb1uoH/506YCh4xKt47
hNvSsSSFAqb90B+PkwumwmNyMQIwigKZdN3S9id+McTtaTIt9lAYXRTUoNyYDqBl0k3BSMLbZsXz
TXixwW3jgsBXl5pFgzZ3O9c8pp/AkIWDUzX+4jVHCCt71xelv6lXcxa5uBGlpBo1jE8D8TKA4SkH
ZyLEenbDZ/VJDbTcachBL/CUoWfziL/4tleBuWgfYXhBfdBCzwhql7yLUR6rQcb2oKtOojlZ4+rv
5E/tAUIo4rO+7S5ePhIXgJRGLZN0ykK/xUSaV7TDTRR3npaPN+DQf2gNmWC2ajzoan9ft61P5OqL
LsNPgmRWH8Bh2dp+rQgLF5vhwlDx6rNNQhDzX99AtaZGCSkU8IwUBvirIvtzQbO7uIbGLh1dJVrc
rgZdrm6DPAvcUEul2VADCu8gAuJpxHjfZaoFgpPqYxZVsR8ZGGW9vtXPeMQ3d9EwdUW2mQsk3Heb
86Iv+xQ+HWKFweIqj+kh2mt7CbIrLsa/vB5y576oNPX27cMO2ItVm6sTm5Cmy8wJamZMHnoAtjTV
wUM0JwedHPWc7d+lwAwHQZ+r7pzrS9Y204eVcW5T9MmkZVo1kt/F7RcoNX9Xhtivxzb3LFuRvDEp
FCfvBsM1dPMTqeaDhOPfJ+DGCjMVfFy1MvitMkJAnYyqO2gQH7Dk+FNVgGUCYrn7zrL2I20+gVT8
sMzyp7Rt90OVgAfLmN9XCShfQSfgEkAk+1k2dnlGetDdGV/LkXitDhVrS08/yoVqeEaPe1WOrcij
sBVe2XSbSxn6JgNOe8ps5IX0gDQU2VqBabchiD3hAduMequvzb2kYqXWwfoCWxC3Hz1FdRnKBbRz
ygc7SE/yXmRw0xGs7HF5gx6ZY0ZLPfS78QTeeUIupXVvNoIX9eYDEdSIRFV1UBDZPHSiVnq8twuU
Ps1L/wFUVBco1x7IN+O5eyyCIT7ncPyGra1xYaYGk1Y9spK4fDR8S94Bc6V9jI7mLQi6/PHMmFsg
PeJG7+xz4oIp+pT4pqD/tvVd1z+Bi0KpXav9oOD1QvUf4N0A1yXZmSO0QkSxe8sQAQMydDZQtNY1
7sCkUJIIocSMLPNAjijHuX0A+Qa3OeWn0S9ARufOe/leE+FwN7yCiWoMIeDEUcFIyHmFQbXLKRoH
C5oaoHcc5sGtqwLv1FwKSqZpGpeTl5nKJ40Ue4FD2rgir0xz11E2tIra2kR8TBaA+zAOP+DV5pVq
ujcy9PW18aGQyoekyB+oVvzAVPJHKTMufUNkhA9FhYImBEUKMFA2CMUdCDHGzoGexM8ssb5VBvlq
tAX6DdZpyCNXSfPZTyUFzJq1dt+Z+hcrRedjJg8T8JfXF/Z2IkQlJtreugZwkW2hkP46/PU2iaBC
J4Na3NeDAYr1H6K9su9O+mN0sO4mTzpCg+2B/PlJfWWVuyxh33bEyowsgDBfjbSlM7/nPQhSS+FQ
FDvz3LV8ZYm7ExXIUmNZavPAeDCD5B6UAk9RBkqBwZF9AzBdKLcdZTc/inClG1knKIYMNieoWrr6
XIVZJdCpLVGIwiZ5QLsjshu7bHY0TkSpwebqNBC5gLNdUTFA/Hr3UMmhagzdFRQoQbf5oQ0kD/qc
+F/4CMbNwPSrQL8vIZu7Exyb7eW9GObuQ6sX4wC6JtAKAgPjLu6IChBY0eNdA/K7feMtUMeDcvBD
4qeC3GDjZWKC8kvDi0FH00fnjk4xgoVxjBfD70E134dfbbD4Xl/c5tpWFrgjA754SKYpeK0XjW8t
YGdW4p0ZqoJ1vB2sZzdvZYbL4ClE/LISsvWYsZx/hrNDQSN/6IPyBxjH8Sr6FOYOyBztY3Of+aLn
w1ZsfGWcyyn7ZsxB4GdmmOzpzhCSDsoLAz0rTncvfoFtvfVMzKyCYAwkEDYGS18f0xnP3GYGHMBn
tFfKGUR8++KQ7/O7v3jrvTLEBaaaEPCzTS0gjApoEeosUPX7lFj+9QOyEf5MjZg4ewiBtsVjGzJF
7UCHqeHj5eA3zPN3uQzKoTk6tKHy8bqprTT8lS3u0yn20k2KFJs+w/pFp+ypcIC0AuSOPrWCILcV
XtH9UtBLRXIGyo7XuzRNgz4tUFFEQZ3NImbBL9IV0R5thhw8ZqA2CoY78oaHLVLbJKyLEDpSQXfI
3eiJYvwqdRKMJslu5kcP1ufQSc/LKLjXW6909or61zB348Jq0KO2jYr/Ub0AZRWA25KNeEJcI8h/
KLfXN2/rnIDRAdP8mmq+7eWmdLKNnjS44SZGbYZz3oPuGBTQRaj+vG6J/XIuylmgVYY/VDViv4ni
VguV1bnvLN+eIZHVgRh2qciNlqcU1Ke2Agm/6lHNOklwETbNAm9j6kjILGJx103OzbiswcflQ3D+
tq+mySkgkNuYKJmb6iUH/YDT5SJGEpFR7vUAQYK8tbuW+G0PApuxOpbQ8xtBrBZTe59EIH6EdN/1
z7sRc6Cm8bJO7mZAU5sAxoNaVTaOvROV8jsDpU7R8WRX+c0mrqyw47RKGYqBFBimQCrWerNXll6P
K9j7zZfIsaEj74teYRu5w6tFcWGuUmjZxDrMqZCKsLQbWZ0vMtO110BGV3be9U+45chemeMuH9GA
bRlqi/gYEQnGYNmrxZfGm1Adm/eZ8uW6tY2bZ6mMxE7FKxm1HW5tWir1oU464lcYCCTVfWKZPoXC
sl7trxva+ogA7qho3RqoYvKw0akKCzw8R+QKyScQAzsy/abZD10IHeZcYGojLWFspxowXkQHBJk7
hHXetCFanpZfVt8k+kmCZrOoabtVanplgzuCNWR6Mm1QgdpLdhjmnz2wcx8lxzwzrwIpbQzJVkF8
MR6vf0XR0rjtIvo8TTPGrlk2aUOCQVmQwSqZ4IJt7tXqA3IncCgT8JInxPYhBF88WOm7ULqrlw+K
aNh9K7OzVED9NMOQEbx5Ztx0NiqM8YwEtZvFR258rz5N+C/4Y3zk56rD4iqtnN/oJm59SLw6FAuH
UQMxL/ceyFKzk1XM9iBbMNm4HiihMd/P4usO4nbJDrqJHppdYSv4tFsxHV/2xTDzbSvfZUlWaUQk
seG7wqC2fPWJvQqyU+pCPqx1oQsGVtfzvB9Fz4FNv4I7jn6tbComcPuvLcuJQW1lRvEqPldoay57
5Ya1NZWLuKm5ubErWxZXE9XLoWoXBauEAow7AJRYeD18teZqe5aWhTHmTaFS76dzIKrHboUgDQgR
RqYGSQd+mQt0DxOSFZCT7xKniL+Z6f31O7j1JACX8r8W+MWFhTTgUQcHbe/pYbxhDQzz/Kvm+BtM
FOxA8MFubY07qeokjbjhWA8ctAm1VLx8Ytd2quVgA3QFYdb/ujzuhFaYEDa60CZ/1RndSjVffUwu
M8rkdiZ5IkOqWQWJs+XXzvSxHDEza+7C3XAPRNFfVDsZFTZYgWzwONt8eFjChSpgHmZOpzuT4iP1
0Y04s4kg2fjQiedm2Qa92UALsVUmKDxoFnfvps4iIRJDZo8dl+X0z737jQI188xvbTEiIsu20anh
Ql9Wl3nW6KXtk8vkQqx6r38ujupP2WOsmuq7GQTu6IPEnu1qvSe4FmynrtnmQyI6QjaSaewkdNkP
i5t/A+8wNhLi1Cj8eRTUDQKLW8kLvidBUcfSCBw5ftHKl5rWHCaojgGgozoQ/MBkeSRj7Dry8EK3
HBOT9BF4//FiEfmYTV+Kqgo4keDJkTVxcTiJLIgtavnfNB22Frk2xQVjPS7SFjBI9BwgSbfQ0kk7
36S3pgg5sL0mA/R9im6Ccpz/mhI0rse0giF7rx8Z7GW5+eXUoE0ueCZsulBGDYZGIuI+mg6vd462
ckrhYpgtEmSoo1pecmAwE0hZucLIt+VC19a4G2hWKUSQoVgPfqnuUCxH6ME71nsFN16XXcltBsFV
2ApBK3uEj37mUOZ5BtkfAlVD0GUfykX6Ljj7W7cNMwOKjBk8nH7+ps+zEc1JgpuuXgBmdSzZjY7Q
PklQzKRebxzE9cRNV702yV1wvdMLahBoH4+OtUv2Ob10ewggsiRtBim7nztqJphV2cyzAZY3QD2G
V4PFH0qqtrJlqRQJL2iYkKhBIa8NfAk5BDC6Iaqn/TvMlgv27/85ni9W2QavHAuEcMu672CVgYPg
slnScoR4ChBgv+G0twIEXDbqYxhvYAt9bS2jkhLZpP5lzUAH89fF+x202fbKVra44B5WJfCmFQAC
0CsNoK3IEm0CnUGgL8he3dNoLzinW2+J9eI4H70sA45MYhRBQWLdg6QmWBrLrD1GffotrKqzpkV3
sRx/LJviB4SQ2tNSSO3DYkSlo2v2Zz1PoSI7aD+LuIXrS+IoEPzAzcu6+iLcXhtGoSoxYGcB22vt
nLrQbwXe7zPA+r+1A5sXd2WPC9GJZFp5PD/vNuPKVIAn8UJXfrewBAT/R1i+EC2Qu7Z4c7ftrFI0
kS3FtXJMI0yicSDRJnPhEFIRmZxoAEFFmXbJSuBP1e8a/ToB7daA8+T6jonWw8WOikRpQXU5DSxM
cchx8QCy5o/XTWy7utUmcRFjjBY5qjRs0vJOp6cGz6XcJQfotzJ4a134v5EmCpbFw0ik1sDpb/7n
Bd5Nh1+wU+iFOaUPGl1h8sSWwKdrq4tpc17HMJZEa0K1CGhd9z/qsusCW0vAN5q2gT4PrWOqRb/v
62FwU/iMXdU1EKavLYgjLvZpMSbXGMrTAKLqvLChEwy1bLnNoHWcoIwq2I7NAP6yHTzGQ8kAwgfQ
5ZeH/FNE7lu+QdSG1l+Gc1mp0fS6VTV4vNbuCGwzKQC7Q/ndsxzNONkBOf0Giki0RM4NlQDp9NDh
YBnRnz8qmY+5tvecD4rysrJtaZR8qn6ow3Of3JrqN8GeCaKazbkdzNXUDZEUChVjVz/Kl9QFE7bp
yv58ENdzRIeZc0B1KKd9O7RQGZaMzjVID7X05baOUrcq0oOdAjKpgoWPVIFgldveXNdR1ceT8o3I
UarSCDpZShpAerLYJclg77uh8QH7dyxTOhWp+UEN8xKJJoi5Qd3qJHpZ7VLSQyy5MERYqO3P8O+v
4WdjrE5PcnkBXoil1UiY3kMkix5UB6yHbNI1A7sYdCyf4dxgfMFgqOBrMNf79ly92Od8itLLZq6V
6J70RwbAmx40zZv8aJ8BGebHbrer5nfmTvcrTFILW7XbDvTFOJfaaKpkJqRGghDP0KXNCOYOwzFx
BEvcvqcvVjjnkIVhP4cUgLs50I+FeqF+6pvn50np9qLuhZ90056hoH+Psh1Gx7irqkagL1GWjFGY
DG6ylxawe5jSt8YbXf0cHzNLiFjYPNLQu7HRisPTmkdRyhb4YNRsQMHJ/KAl75PsZ6ZTd4QQ5Zjk
OzmDU4xbB6qhhl5AJgjs/lksiL+bW/nyE/hYaBVStIA8GjNRegFp58VXEm13fSM3XSDmYYEtYATR
BpdFpJiM1MwEgvV5cg7JSUo+VsKB2K2nu7mywWURvS3bSUgAOW8i91d9Qk/2yi7yhh3qEyyViJza
CsS4wc36q8m6SJj3xbQvP+9LVDAIhTIcAZ5NnQtptMfqmxk0t8wLoEthAtxcH4CsEnvi7RfbyjQX
yNrYsM2kAHg5fBo9BnrLXUzAdhgigaDrvgPpjrgStPmhAV+UcUsgW2Zz7r+jIUQJq5gG9qJgUOrL
NNoHCTkb1KKun5rNIom5ssQdG03p+0aXkBv8eZFk6xJgspmoGLNHqYmvUxpGZUhy1pZBr1CXqZnL
6WfBarau+toEF6OBmJBH3QI8UQFPIjhpuue3iHZhb5F4dn4D2r7lztYWuZ2i41JQsI/9olq19tAY
Lr4wntzwlLiQfBS1NzdzOWD2wEaksmFlvsNEFTqqVoW0ipEWJnu5RxqXOXrisqmmZkf28VGhomnY
rTC8MvqM8lmVDzqyZBrNNQw5oOcxLpCj3435TvWWve1E0F/UUKRRUeiiTnqMPmXvRJPT7CPyYXht
nwvDtjyCMTvCosux+gJqFgzpyKcmxPjiojuWVQiYEzav/Noe2/TVeqsJSDOFolxCLYgY17Lh9Lp5
VMEql2fgcAcCgXTdoS6Kh1prb8DD7EXK9Dgn9mNB6/dg6VqCvzjY61/ERemYVg2k7iKMsV0igNVx
zpQI6BXlmH1n8oG5sCK8dVnXBjmvR/UwtEZAKIMCfHp9+66EHqxgTVsJ9doElwlI9jRNYd2y6Qb9
aJzX/TtRfXbLn65NcX4ByivtuMx4b/WGtCP0M0ZVdgpUyUt7EZwd0VXh/AHB4AQUXbAog14KFfqF
Hyd92UGruQMIAXLIYf9d8Bm3PNB6bZwH780ylRboX/jSc+k5OmZO71tBhGMhiccMt9KMtTUuBSBN
iIcrrWyghpP4ouceZMKPSMcz1HwSh46YW/YlkGgJqz6bKcDKMj9YaugkHENWINYvrM6kTbepG7po
MS/O4rFCE6hGwh8TCELFA0xbcWVtm3NAmqWGtblg1azJrXupr9UfQbqB+j7if1CMH0TVDMH14+dG
0SSdyEiwWIzKjkA75e0PwbER3D5+XrQaFh1ayv8rz/xhkVZki3Mm8zwobZuhu/TnScYW4tRabxXn
VTDF3bf93KVBA7nGNleBg0vIhyyi2VFTVbfHqF6nFk8ppoV3RM91V/BdRUeFczU1aw5FEXYOzFIH
cwF9UYjudu8mEKXZNc5vTP6Kvi7nciJKa7PtcDh/DQy99GN/o2UicDb8dGiilXncLCBV/Zsp483i
/novOWeTScpiUBnf8m+sbV45tCtkS8HcAPg4Xgd9TcuKOjcwjw/Z6laSd+MgovjdXg/GZpAAgyb/
jcqTlpdWr2ZYz6/OOZRhHNYa+c02DOvKvcmaTJlgMA4DhGh0vV5QKVXRNGRsUNTQv08lxNhjzTOl
6YPcqMep7VDiyc+J2adAGSqiQb7tRHVlnbuHlTq1EVHYqZwPvwi2K22n7EBN7RTLrR0sF7Gf3gxO
K5vc3cuY7LxlYV7SbO/jzC8nf1IEjGub8X1lgrtsJtTafvW2dOjelxlx6xCTvvNTB4UD1OocUz+V
o0gNT2SUC/HJTMqaTPiW1hBk9DZpzqrmWZHfZ7fFUDtaJ/vXvRhbxbWjw128SbVjkuQoCmn0stDF
nbMZgxDohw6FWyi16H2x6TNfPurzyPMq3+6UDoO4kk6D9AwIap7s2JRrFhhPpsYA2njVC6+iyCQX
0XPdHIFDikO/HrQDhOsqiBPL97KtfZ+MEkNCkwzcWjd6sWLsiyT92hHpdsxNcKToGhVkwoJjqzOn
u1p+C5kJqjRoKSpahY5iutPsm8X6z0vmHFwfykSKB2zqPxVMpE/fyARm3XBXQtorHe6un6Jtf7fa
V84DhSgYdT1rBP9ND2Czx4Xi1z/+jkcQ0C4N81412Ct1BFFZ4qmjE+5ZkqZ56dF26d+MFVhAOmkK
JtR1IvNaYkRXJlIYsMjkLqCPAyDb+JkxfICpC2+y6Otffc8Xe9xBsUIpJS1FV+Cf7/krfmgYDv4N
TMtmXrFaHXdectC4FJ0Nay0IatggsnKjHFmsEoMCmQN7629eFsYdlLbMaB63BQ0ykjoRPaKZs+tq
lNe7bIde+oyRVsGnFC2OC09yDKRuLj8fzT8FB4kWx0UlMP5pRVyhOdUOmTdnJ33C28z+ERdu1ePJ
BGYKwdrYP3jta3IxSsrrsSNDwbgsR0BUUz/S0ZzZ1XgpAcaduD+Jp4275fN1s9tB6mUPuSCVxYXW
1WkNxn+QFGCQdD/6iqfuRViWzTRtdSq50GT2c5Fhigiic+lTo3yZpv31ZWw6Y5CbQ0kegy0qX2CL
AcEzyxGkIR1KEjM4q7zQFPnFzeDzYoOvp1Fih6ikzwAeoWqOdlIYOWyAEzV0hj1CGfs3WlmbB35l
k/19FWSWQjaJ2cLmm1eCEA23ef5Wpjg3lYBO26SVTIMQbJZSWDmxcdO13+1edNDZP/TmoIM/VSPM
GpLq12vqKnlukvZ/7wNWQRp24d4Kwt8ittoslduMsgYgW5AD8izxtJ7Bhjb8lcv4P9a+ZDlunOn2
iRjBESS2JKtYKs0qybK9Ybg9cCbBeXj6eyD116Ig/gW3+668UISzEkxkJnI4RyZLbHwOadI5ZY2M
79+/mLcMfqWWyB2fldFSaWpTBRO7T6YvPf2Z9bF3/lJtXdq1DMEiBnMG70iplwGWK92+ijyTyBqZ
W+5nLUKwBbPve1rN6CtmpfnN6VEMT3/WZu3S6mQr92Vi7CyiS5bZN5cf1kLFuFWnndKNZhowYMVj
+prtk6/DAb62O/JZXQ6m0z/KO8ObiRUGvYFxAhBcpBmCh1dRUzTtekJf2j5xtCo+9baQR+I67p9O
I1CO1ATqCawJiEg5RG0GWkx5BFqhxHXGck/z7nrOw9sst/xFAc5GXwIQJreez5vN5jfVOR8yxldU
DJu/v9+ZmrJBdTpAOnbmTh3zr7kzPFvFGDB93sWZ8qBn0w3Tqt15sZv1f3SLgaqN+XYHSBfv5ap9
4aTAGEMRl/z9dp0677XPmYHQAa3Gl/nQP+qNr+UKmYKa9aYREZwz99HWFVYH3P/VB34jv9vynmtp
ghFVijZ0IbHSYA5R1SyA/GJehAcNu83u7JsH2ZLxtk9bnaqQIKgz7MhR/4lA/wrYZivarXUTsoRc
pc6ygNl1D/aGMOD7lNpD6yd3gICRIjluhbuVLJELSAcmUgSHUwb11DOXOS0I7/o5c6cp/o4+6MN5
49yUZhDePwXIBNYw3ttmEU0s0cHgvk/CvPY6yq4UxboszfwyG6rTeVmbTyr6JkxUrawyGubDouzV
AehmVrzjXHccF29qrxb0OOVzYxL1xD02VS/mYeI4fIb6qdAuqXlF02ciW97ctsWVYkJASrC52ZEJ
hAs6+gUXr8Nc2uBjFu4g10kqTYhNKPn1ZcRzyvb4+th4hXT6nZcUv7RiSrT+YkJE0kKtIDNwMIMw
vFOazKu7L2r20GS/7CYPzlvHZuKwOkPBS7YJUHFjFe/DcqDYMswdfy4STEOVMuKh7XC3kiT4xbIB
xc6g8NsMNtqXIe88uTXd3td2YH4bP8kWLGSHKHjGImod0LBj7MtYyLFQd3Sod+jdpeVdY+zPH6JU
N8Er2nFaT22PWJPj2dRhpPBAsLvVXjRH5im+Jpts3szEVkcpuI9pAkoGzeA+mgKw8ti+6cpvEo0k
diFW8+LUcRqlhbVjVmd+oVYkxr7FUqG9iwEEgnpMnAPtQfYwfInKZ0zfFLKFSmW2yqyEq7bMXtGT
0JvTEojq1QDUw1aN3LCM2a5MzRY8ONWJsvDKSi2f0vF+LOPHosof+7p2gWd+6zDr2k7h9eaOEXDy
jJmfDgZQ5dL4DsgO+4bS3aLV7vmj49/6nAaCVxpnqhW11ZSB4mDsQANtk3Y9ZZFbgt2Tg9v10jLI
5rcCjBdwikB9hT2p99EkVSuNjBqmxoZ9cwEj5MtmgDzEqKWrAU8bbVW0rPalLNPZtMKVWOFCJ0ut
9IQDGxYG8yg7GvMkeXFsXmGeHjumxdEdBZdrhfOi9A4UY4C+8k2a+tbUXqSgxPD0uQhwvyUCt1V6
Eyg4XsDTNk6SmhHwANr7wrQTQGDHqX/eQDaEOJjuw/gPaArQoxJub9mU+SuLewOCKj013ciRFaM3
AvBahBjyETww5TwWLzyUNHnsisFjZn/RJs3uvC4vDXvB2t9JEu7r3OkV6zglvXLgw7WJO9/M046D
qNoYKiyCtLthO77Ulkz7Jzk2kUxR4bK1akkK1mGpLczRn80Nd9A6AMktXkeqP3Dy71QVrBGLZqQr
Vaj6J43MrRY4EDyxLOuoHIdMfL5MSgrcdAU+Ph3TXY6R6Tb7ZDWYtrU+Gf03q7wqjUcmg/XVt2xz
LVW405hkzIZCwXPCiHaQWYAnxDdnt/9lnTC2yHfl+ZriDLs1d+RkFIEFukKwxeKd/DsjlBu+9N0h
CDF8UtRezRMcgt6lrtVMrmb8VSSfHLCqGGWzZ1LnvRXJ30kUIjmpwoKkMVzO6+LV277L76xdbZ62
YaJRTR2sYotP4yJvrCqvkMB28V9Wdt38CSWBY60ECNdDV3o1jirw0mGW4otZzIHGyYSLuJc0/2SK
CFfDieNmNlOMbHb519JknsZkHk0mgf99Vfk0Z7LEjQII8TZfDLd1EsAeq7PE/W89ld6dlxBJ0UfX
tEUFLh5mo3lNt2AvNd1/A/qxEbzfiRRunD0oeYvuGrDRJ92zG9tV2W1IJfACG4H0nRDhHlE9UcM6
BTUFx0Ku9WvU8b4Oc38RG7pvoI1wPihs3tqV1Ql3CFjvRj6kFsbLrLj0c6pf1WV80ypVtJ+WEDQ5
y3ILds1I9vU26gXvtBQC62zV8VRHcNCr92Bf+9WFc5CPKWw76DctRcANAGAnHEIhDVpaA0fOzq6s
KEQccjytnPeIoaDUti4HzVk8e8n980e8FfdWF9sWwm47xEnYLawM5kTHNmM/uhqZHsZ02VdK8idD
nuuDtQU30k5R2i1AGX49WApYGMXDQ1vd/9ZDe/uq2zYBWQr49sT8qEH50iIpZ270XyndGzN3nQvj
+gXoDUs6PtG/yYZLJULFjKlkRMmSBnQ0NL0q2IJ5YWmaLhMhfLNsKgGbYOCmD/vshrrzdRXYN+13
q+UzwF69V77UsSRn2XYu/xylIXy4OCHDK/Oq3d1by5e0ueqmz+ctUSZCcP0hcXq2GHjuMFb8XByS
uEmuJH4RytoP2z7sTRd+vOsIoGFxt84RLLNpwTjgr0TZK8sjUYJ0vj+v0nYSAACDvy3QEMJAqrE5
I6C/BLantk8Kl2C6AvUyCyglzEDvVTYoun2b3+QJMQDUkyNhnDloNunnbnHQUNRb4pY1vXIaWaze
KozjNr9JE4NBSbGAwF9VHLrAeX3VK97fz8XQzUBI50b7ug4kp8otQXwqrOUKYWExyzwrOiQJ/xtF
KDDZwbsdHBddPo4gu25CNKiB/a+3iDLg5hjcWQUasyYJOJLPJtZI2rIzGQEoZeC0nWuNN2HzqDjD
TcMcybyazCDFqkg8xuqgKHCJvHbm/Gw950L5mbtKkO/6Rdr63bzSGIUBfA0oTwEU/v6m1YNiRl2m
KpjAw/SGdaEDrUaXbYVy1/PBGlZChOs8aak+Uv6a+t8YzCte1W+OwWwaw0qacKP7JadZR+ClckDk
g/j8QG2Xqe534x6U5FfqgSkHWdTc9FcrkcKlbstEb4YGTL2ptfiq+VnTDZeomtcr94W2k9wtmX7C
nc4JyVSbQNjWs6V3D+fF8Zt67tsJN9mOM4zgzjRCffqZpZ9S6g7dZd7fUeekUYlqW8j8nNP9H2sU
7jEeo22UZPD7ADj3VeK2rv2XdZXdA229cxVPfwQDSv2IJTEUIxd9P59AV7rPns9rLDlf8apTa1Qc
u4G1Ws3sAfvJHxIZ89XWrSPgk9c1k+sqsskmvdJonYrKJ9GrXVeUN4Y1HNRRvziviUyM8O0ig7Rq
bCtoT0afU/1bq1w7Qyx5AGzNDWOI700X4ZuFZqZnVo76U46FzpfqseJgbjjeU6/ic8O/BVaw9Y1W
QkVq7DBCcbCZ8I3q4vJluQTsbxgCtR8TjwaV74R8te0PQsBappDTzYaqUFCzh3sDHyydbjpQlQBb
za2saX/+u21W2taihFyOaEwHUQmShFdYSvOp/M457hTI83hh/mV99xVeLAYmq7Q0vxmE1j9ACAsj
KVpAjmMaiPuYGQiD/2tss99AApF9TP73VbZH20WZNNKhuDyhpT2hgjh8Pn+gW/55rQ6/KCsJDi11
PW9tBKDiiSkkMBN9r2LcrTd8cENKNso2KwtraUI0wJRyiVwcERw4dLxQmn/XDgrosIFDF6E8r0jx
xbaSk7VAISKkxhQmaYvSWWf8tOm9DoKNQr8ri4fzp7j5nTRgh8JlaTqwdN+fYp+CmCecyjgA6j6Q
IG+SQXJyr6yNYrTBCMc/IoSjo2ZvdMxSsYRgJOnF0GjP+TgsXtrSYz/mD1k2LG6S4gk8kLCp3YLm
aUC6dAAqefNJsYbRnw0n3ekDMC5G1o+7NidXUaJ2bh5On8GiiY8wP2lYBUCL8Gha2ZfOnB+jbn7u
bBOTKuwu0Z1dlkWPcZd3XtTHLQgTON1ldbmMxdGpARoK6Fbf1sbHJgovm7q/VxbwOlUW/U5H5Uup
ZrdExSJfm4xejqk0N5z6J7WKe7dutF+sZClQXumPlHWj1zXqxdw4zG1ro/Gbycncnig/lcJ8iHN1
PxXFr0Ktw71KhsS1WP8Qmeqd0VSXqXVHCizyukVjftKUQfESgABnVPmyAD85NusLdNdqDwwMT4w4
vBS0n3SMK7Y2njggCd0pQKRzqzY/Okl1TIroSslygIbYp8Xu76NQO/WEhq4yNLdKpWOhtHOC0QhP
SpPvR0DCAz08jzygdP5QwmFv0eRnjE6rOix3kQGMhmVeZre0tFszcRwvabTGo8bghfWSenVdL1cZ
KdNjCxK9yamOTB0+Wdp0tDEr6uuoQmsMKwVhmR9n2p6ATA9SFszCB2OZnUbLMfBF0sG37Apnm2Cr
z2k4UTLW+62I7iNVKV1S0ccsH7WdlQGjWBnS3dBleyXqH0KzvFGGevLT0vw+Rt03oCs+dWp306Ta
HcnS5y4ZhktmkcUfFBq580J2ve60bp6Pl4CCS93Rqb8ken0a8vAald4gnrRDNdCfzC5qdzQAHTYV
QP4w80Ns9L4Ssbs6sXZhbPzsmH5oR+SjFofy7sJLQpNd2zeTRyY7qMvs55IOxz5NrzTso06aBVAP
Bs5A1D6zhFwYXYnyQZb9oFH8iSblFzOKrrSwIW5Ug6doWA5WpQZ5AQRfxh6jQv3Kz8ntGG13JMHC
hFFVpxbmnTcEAJkV3GBPHgdjwM8exofIyk6Yr2581oSfact+YBmoP3Rd24JmNt1btqocrLmHLeQA
QhvmKd0VSVnswnqSpUdb8xfO2g0IDi2qtdapwD3wB9OU2/nLyuUISVJVhY7dVw2eqgys8cZec7Pp
BStouh92WNC3fiO+8pzoo5sDRCo8HSgARHSMuiFpUWTwpE1vHWxTuSl7YD07IPUy2s6frGEXqePP
qZllaIZbLzGMyf0jWAi1Om6qpjII1k6j11wUu3if/9XsKCAbf6Nsyo/unJpCwGidSKnVETzt7Q7o
2lfjdXFNqT8BAO4rGPl25jOncSU7/VihbyjJff+P7/qmqhBK+rpN0zZt4oCzVi5++3X5qwu91uKB
+Kj78RE4TboZ/EmIfBMqGO6kOBE693gtRfpjArKDpCokWehmTr/6goK5RsoMAQYyM4y7z9W1QX9j
3H070L9pIaT0qF2iIzmZFb7bvNO/aa52GX0ld0BselCOOnyiTySpxWYG849W4O96n1qwuhqGDMB6
QdTMrjbf2dntAsLfdJRSN/As/f+2STzC30uibZ5bEXiDglgDKthrffsFFQxIHHI8Kp4nf5CmYwKA
grnLoWLXLzHaiBAN0l7HwvkC6ZrLWVbZ3qz3gb/kH3nCw2Gxk46BfKQKcnh+kh/NSkEeBKrvOfNV
VXXbhPgYrlHqX32VeQuA8orpwYa/m+bd+ZsA9gaJ7sIboqmmrNYADoS1TvbQ06Tx26qz/NCsJgBj
Kb2/ANAvaJLK8omWt5hDU69CK7orFXLVLOy6yONgmYxnh5SaO+nhtzjTd1HHTnpkgM18/KIU07GP
8s4lSj97fc1uzalAuGc18Rg+BphV658ty2/ARHWsqqVw06r/kRc52t3zg5oX3+bOtN1uYFeTFR31
jD6FhvKzH2zfGbVPoWM8Wxo9xmN+TLXxqk66n0UUHo3RxhxHhhOLl/zYsh6s1VV+AeDrw5TUhyR2
Phd2DHZq7NC7ix6Z+wHk6n412DdhhC8Tdbsl0j8zkh4XhLjKzK4aln2ZqmXCrPZwoE6RIZyXN1mb
f+sSlR0YzWNXZ9peH4fPk1pfx/PwqHXGZyVSAKeU2D9oSTuvaMqTMg63eYMExLRnAgq8/omN9r2T
Gqprj9NXpat+ZENyNRGgJtpD+KTUBSorXf7NjnpgVaO2tGdZru9Kg14vg127PV6irhM7P2hmPM6m
BUa99mAqGHAqncqr0WKeyom5WRYHNqlxWI3iWkiJHEDgDanzmDvz9VDQb+o01p7FjAss7DzZY3cw
ovY+IupjhaRt6qrUsxkWV6uOlX6TcR7jOTR8g2bDnqaqJDhsuhtM5RA+bQH2eMHBGVhfrbBNBgZI
fXqwknJnj/ZtGLN9Zhuxf/4iiNcA9XcwxQATyuKz/4YqOOymy6eJdIQFk9480EH/pFBFIkJURxQh
qKM5I4kqy2RBNJrPipNGntFX0Cma3LiJB/dPFEIKoQFZzCEildBssJkSCmkZOYUUX3lKJJ+HR8m1
13zV500CP9LVcz1m0KYcLcAGRW0OXkz2y06I6Tqd+TXKl6AE5a9Ep+0TfJMoZCoOibV8jm2A/atf
gfDlNs1lCcjRfFAl4XtTENUMYhMwDWKA771qTVvGWrlQFqid4Rb2cxU/qfOznUnj3KbZrQQJmYgK
uhsjIXEdLN8xHOgNqj88O35xBc4GUN+45X1ykkUfMTV5+WwrkYKla9FQqyAixSGWP3LlHg8ZL7Ml
vQSZWqKpW6NG0gnnl+jV5RyiLzjL2Ggln0hc5eoXmjk0h4imBDOj2blVjL6VdkOVSWJ1EmXETa6O
qiHtQA8eAAjhFC+0dFs9Hv3z11XyVSwhJbDpnE0thWkvNBiV2K0AJy7jJpUpIoR63Wz1AUUNFqCi
8NWpnAsAfH/+b2rwn7DyCTpNhzKdIcKMrkdyl7QHI7v7byIEJ8AQKeMMyALBiPCTOXdasXhjIdHj
Q4r2ekvQ5AAFCEdbFyy4cCyMxrd5jZGH8WU9Y8x2gPMDEWKggE+lQFo2XlDf+iMz+Efsy4jL6vya
os2WAqWmIAdzkxMa7mgdpvLp/Alu28GbECG5Jib0itW0Duzxrm018Jn0Ev+5GRromwTBmuexw5ib
AR+TOSdKIrdaPg908IjzoERS3k+ZOoJZj2YGKMkWNmehDOBOoPfIdU8HSiCgM8FlGluuCtwAvZC4
he0b+6ajYOqavTRzHkHHsov9SPlZI8nTh1/nP9WH9/GrHYKFkFq2jhEBIUDk3ZjnaaqzoPve75bE
jVO39TTVVRYX2K6xj8kLcKY8hd/Oy91SDsSOlmljAxgE0YKJRHo1E6pCuTydlmBWzXKHotInY1bZ
HxzjWpJgKrpZ1EnS8JhenuxR2yNnnR0ZFvymOhonjuSz63jav3dLOdOnPKMwkZLk+1nJj0kXI02f
dn9wam9ixJiUZ33WYFe2DoAqfUOxJoSn5qUCNJvzYrYMXluJET7OoE1hOYxVHaRGvx+NG6y8S1K7
TfcHIg1To4AwtvD2fX9gZloDaHwMWUCepj2GjEPXclysmnCEVud22JXVrvDVv2Qkz9uavYkVvhPa
WblZ9EUdlNlXjKG5Jkn3589u2xL+kfDS01s52H6MJ8XgmR1F7yFudo76c8olEepDa4lf2tXpiYu9
Ku2y0p5ZjcqMtm9Vj1N/aTcTAPUIxv4BVmZLpn2lEoVbRKqyz7FoU7+Moyjm3xIxSeFDItrvfiGZ
X91Kv3h3CYkk2OMNi/99dY6g4sBSjZnVwQioe+BdDZhQwphj2EUS/yATJDhARbWHWrEhqMfbFal4
tDRopwwecHvPW4ZMkGDy4B/G49BCKh6Z1Y4R2+2z1NMm2811GfDU9udanZ5g56xf4mQ0oNRCXdUD
ou5F6hupZ1igcZgvGkAfF6rkHDcjyeqLic34NtYUmvGDZJCxQ4OpO6W+Y2Elyck5jm/k9qd4l7SS
VGDzwr2pKtbWjJLMeAnCMo3pMi+uE3arVRLr3/QaOuKjDYpIFRSl720RZYlumBMFuTNajgn5S89k
0178fxCfuvA3QLAzsCQEwuP3EvpwXMzKgBIcqHK5iI4Mq9xY504v50ul/RP3/ibsA6o5NRMjL+F7
qfPEUuqDqu1PJBhoI6A6oGKhRbhTajEQO7IQp5Zwukb6crf0TvAHt2klQrhNkaKkqs0/u1k1Hsf2
SvJuH2eJOzmf/psk4dtEepTXRdbUwTTmvU/NaKdPdQaKN1TKUm2Qkdlvuok3xcRrNCyqHjZaUgdZ
963q9sbwY44fRiJpAW2a9EqKYNJOE2mKU0JKxNhlly3HvviPEoSIEQL3GZ1WSGDTMwl1t1hk9LDb
ScRKCSExn1vMzVYForkJ8tKx3WNeoAZ7KvUGy7UDpcCcBUBs0D/4E9sj4NzDtCLisCGY9zzrehbp
eN+YeulbM54fwxcTiyp6o0ic26YxrCQJVg7CgH4w+EUKATsVOaNrW591bFiY2eN5I+c/+YMDWgkS
jFzBBL7TZkhbCKYUyGkZzaBSvsbZr8IYJae3aXpvosTBuqbPRnM24H7mie07ivXztJaE2g+DSy8J
0kqGYN5FTs3WoshgOWO9zQMRXjIPL8R+PSjpUJQ+f3ybQQjzMECfomBPE4uh5YxxhlzpgCS3zFeF
k+F9OJR3RZktEoPYjux4YkA5W0XxUNCsXJaOLBTXavSQ+rlsX2H6A4wqNibVw84tPel+Nr9FH0wD
abpJHIM6H2jhpnCw22kueepHjsrn4lBPno12TlDu2yfOgNf72NS9jE5ANL+r9mZ1McauHMN26ypw
0mA8GTETAEqJ9yHSIGoMyJoBeZp2mDV7T6p+Z+mVS0z24/zH/LASya1nLUo446UflpjY0JhbT6P6
GKnY02cMzxTXNVZgyh10vdb94jbCDFd0S4/zBcOa9+WfVFKx+KJTdHKdjwTitJz7iaFzHpT2w8I6
z3QeDEy5nNd281xXQvjfV4m2QxO9ACIXUo82jV1Uqx6cJpu9nE0YgXAS/7y0rcuvg65U44BcDpL7
99IM0C5UJF7qwLGaU+LgmZd3mmxwcus2roXwH7FSKYpyZbHyqAmSBUM9xpPTLH6XahInsykF9TsT
r1fkhmIJY0gWtbSLuQ5q9guMs+BAX9w8miWfZzOtRiKFs7ItnY+JvFcmtsoyD42kwYUP78Mg9rTL
6fB98qaduW9+YwxzSy30ji0VRFIWmC6F4KZMBoPPL5qgL3svnUt3NgqXzrL20aaLJig7mXjb0Y9s
k0AYxUgShZx2113pXuxxH02uOCNFdpJF7G2lbJD0Wti9RRdOOES7W9KyrJqgTjHztXRuY1wrmS1z
zlvWjReCo4GZAABf4tnNZp4N6cz4t1I95xh7LeCELhPUCUd/eJieIr8+nL9PL4US0TuvRQoZQkdB
G1lnZQP6vAv9qO9ynOIQudnP8tQcul3yJXpUAt3lT3TZusPmoa60FQ7VjqPQZpqGLwi0Dkv5ktWK
7zSTxGNsZSYrBcWCShY1BWNODvJkJfs2TNmJ1J8XvThZGT0tiSyn/OgNTbAhga4IxNvUxmT+e0Mh
eVsDDQKgMW3jXCaYinSLuvucLfmXLpVB323JwvNIBwCiBWHiyzWO2pJDDDVBpB2dBTwMXbfnq+G0
L79LrIQn22srgXsCHtrbQIjgETGQ1KNvZVdBbMG9fx21r3ZbHZYkP9ozijl2vmtAxhl3WFwlrR+W
Mlhxbgrn5AtObLTqHl0QbAfoqNIvbe2RSAcl3ic1W1zL2FstkGWyvURp0T5FpYXIhu2bcBk0TGGN
Hljo1FsTUGkv1Il20PGdUnrBvrNAttn3IUMTxQoOlKS9NhU2xJIXwotkPnCYP+tvMiOMEcqc2wdX
KkoUfICOPXIMlkLi1iqQTD/ZqQq3vlEjykyzigOAaqJbYLkWRnq64f78x9s2GFtTQWgIFnCRSYvN
1lRYKuZfc6b4QKayrHHXF8eoa7262XVW5rbh43mRL975o5G+yRSOUa0HvSp6vpMZcLJC84l9n/aL
b/gtcOj+BgQYOVeZLMXePtI3wcKRaprSY0uYD+53QQNWJlYENf45r54Ym16N5H9CAIT63rMhqRtK
JYwxhTljL4AxV0ltSa6yKYLAcXKcGxt1n/ciqJaOljYCmkUtI8xqlx7DFNB5LT6kQy9q4CWCaR0O
8ygmkD1mynvgTmDH7iJLPM3P0TKl101/R71up+3Qbcz2tJXU5zY/0Eqo6D4Ta1ZGvp9uTNgWOVna
MbElIrbP7k0v4ewsI7MTPYYIi9ym2LErZe1EMdqIByd4QwVg/WU74uBAZ+HqCQbIviVa46aTrBC8
eVjIVXltBLRxYq6Vdbw2x7eWrOSpmu/t9qocJYe16R3eRIh9sCFfyjJOsYM1ab808gM77x4DA0Gd
XepR4bLlWyMN1tuGt5IpZAZda4Z2N2F5CAPi3C3EXsIHxAtvwkIpsNHm30Gc2IzbK6H876uXjJOq
dav2GNRWAVPr617GgRh2pDlWF78DGLvtAlfyhOcZKHdMrc5JFWTVd0KvyvoZLEa+HhGfaiH2aWrP
HB03acsdbY1T1B+0+KlavkdR7NfzT4pNm/PXnbvcDy559XuEi5fp+kzHCGPOWlrvSZ7dMNZ63dzs
6wkFKp3turmXjBZJzNcSLmJM0SAEMw+QL5qrcrg0wqvYluAPb951DHiATdXAYoklnHJBWMuMBPG6
XPKd1hWuUspc8faXXMkQTi5MFivTZ4wcv+4Ojg+vwYzuMZPp/xt0my3l0M9Hp8Qw4QLEocoESxvY
YUlYwOoDXvteGcva05v5zkqEiNyR9rj+VR9jQgfbkAgBfnjXHFrwehZ75a6SPPM/miBVNQd1DxsT
9cAzFu69gzmTclhgD7V6q8yzW2HFKFMtN9XvFeMS7LUSk9/YenkvULjziRqnpdFCIAdrKA7RsQGl
CeBCzCvlIu788xfsY1QAHjUvWPI2vPOhtUVGkLgQc66wd/RTMQCUiBSky9EZkg2nbnw0SHIsooLP
1rA+9ITsMF0MR0/5Foi2J14KsqbIJf68N7xG9dRDqD6dV+2jIb4XKKRzpj1EiZZiCL5wKjdtG3cu
/m2BDjC+73QSEjczGnQ1J3z/2LmL59Os/VILGen85hd6OzexH9QXcwXcn5chZee5TSriDVXUudFg
7fpokCSJMmGCsXdtnBOt57ZnXabD4o/YHwiBypnYskRuSxKxAEmiOZqJUqDgZseGTGxSEU5NpvsY
MfdK+6pu79u0lqi0aXhrSfyXrGLoNALir9E0/gwc/ArjW3gGIlnUjsXFeBsfsXx33u42L/BaoPAA
1IteV5YBmTaSxX19XA5Rh2butEO1Tn6B+Tm9j5AYk1qdo2DlRVrRxgDBQVCl1pFpz8xoj2opiYlb
V2ktRLBzRtMqRdIVBYvZulTLvTiRjWFI9BDL+1UB6Baq4dCa9KsTHwCD6A3hj/NfRqIGFaybAQuf
UQabq8YnzSg8s5PBIMgkCL6bMRZa1YyDapZfZAwc59/WjLjHWX0JcWXQBvvJ2NeAuKniovLjJP2M
YpXntNMp6nrZHf2YZr8XxrVd3ZzS7PLR7mYgfc6npLyrwxS4uqjfTJOnW+phKOkh7hz3/EfaqJ+8
lyp6Bn0YukJDXX30xp3ixh62XvCtXDBQXBm75FbKBsE/+5krRAUHAVbUxHL0Fweh7acLzQ2BPFZd
LNfjgR4kyvFX9jlZgm+oB/RYrTKKgzAzva7TEmzrKn9VVuwvLFLcLLWukyzzcmI/Nukic++blwyP
Zgp8XeSdYuIZqqM2TwuOFkTlAZ2v09wGSHHsS5SUiRHsBrSWY1poCIscTIt8U7/qR7XFWGkBznfg
5oUnYzcfBtmg57ajX2knGE7GbEqrEsGLTxRWqIHvnAuMixG3vij24+LL6m5iZfrlLq7kCXZjtnWq
ApC+CjTz+9R8yXTmJiHonVUb16ORhDHZmQqGEy6Jos4l/PwynAznqwMigfHz+e8mEyGEEjtsUHKx
4YKzunNN49JOQhQKvpwXIv1KQixZ0rgqLQc2aLkDFnLRz3pGdQ3zGuWuebIu/ps0MXtqi8SYMKPE
y0XJIUmO/MFuP3GSlzL3Szwrd/9RoBBjwDdcRVWPCMDptJJ6z0cz1Qve1XLQj5TiyG0GnDcbJELA
mUB5xTod4ojNDnOtek1tnCQqbfrHlQzjfRhgI+nHQQd+EF9V4P5xupxv6wvncjxI17X57/3gH1ey
BNcx5VNhVAl8ceNj5xjdrAqzDcY9X4mg/hxINJOdnuAxzFrte7VNkDw11b06mFdzS3yDsYPudO6Q
GZdDOt0lqGqEQ3jVlCxzm8xxXINkD0A73Z//NbIfI7iTNMmMZUrRGkeMMD3cxIdGif86L0Pisojg
RViGnRalCgHjBVRDNUp/UgN5Vm8ge1TuwUzy74uOiOWrzym4lDgtsAYSogpRl5d0AXxGlbqxfWL/
HpPmvRzBqTRxm4XDhIqKVU/Ypwvi/vH8wUl8owj92htDVBsZ3xc3Po0m4C7wMMroIvEeMimC89BL
ZoWNgdtsOLeZAQqq7OsyzA/nVfkwNvcat0wUaPD6+tjj1I3UMvMFd6zzB77M4mfRKfaxP42lj8Ps
c07RWT/MssbRdmJH3uQKvmqc7aZOC3ykATjLEeaecbnt+a/E4wAbU6AellqGIb39FlvJFH0Xw+q2
CfYHVB0mf7povenAfVdz/A3fte0nHRXdKsw06OIQbzlFzqAx6MdHs17zyPmWMyb/Rh65KQuw5SYl
qvkRMXcGlhVdCIrs//9lieW2vMpbPGeRV736/9YLL37b/0v0EnmEIkdJionjovLUcboA4hi+Fw1C
xBpZLr7pC9EWR5GUs8GKLcYiiUrN7KwqqIxj3miejRV91fpkZNluWGTdt82bvRImOMK+KjUsZyO3
Giwg75h0H476QeukHKIb54fRQPAdgz5Dpbjp72N1V1k5ncYhQfGQAX5oPx2ALuhqXoFVRmnfcutG
r6WJlpGGTphNPNE3A6z16zuMdfl1EgD5CSQkUxAfexmyytaFfieSH8DqTZqO5ZwsfGf/3ycj/KyE
XOSdKMFfVaPOksnEWSr2NSZsPDsEkIM5uOryXBe3cXTbyEbKtlzzO5GCuxprbW6yCuafXrDi5UAV
ryq9JnKBh43dDe4lncaTQi1tmOc7uULaFaLoN8QVrnhk3hvVs2ECFkcyDy4Twf+++nDFhL4jLVtY
B6JMSxwvGxS/wLtQEt0kN8AQ0qhOIez/kXYdS3LjSvCLGEEP8krXbpxGbqQLQ1rp0YPefv1LtFZq
DppqaHfn2hFTBFBVKJTJBCEflvLDg7DX/A8vTIG+clvWRsQGoGZFRWHAYkQ83GmlfZjNFux6N9iS
G44fk1AUP229ll6J4A6GDnVcZTNE6LtoT/Yl3tCjfWSTXkWQg6RV9F7a3L3VkrhTagAYEyPnzTiI
f9yXLBdiHP8k1t9UiJUo7qD6esRQTQjzmvqXXokc4MiGwkZwdgS8DVsasK5s9MpfO/kcdfSYLqoE
oqRRPTLGTZCnz5HPepa1DD5RVBLYdFAo4OjgVFHRbchHAZoMIJHZGtkOstdS7v15xGExD8SvbiWL
T5oOrQYUQB0JzbqMPtagRwEfwnHRyj2p5aAE8mC7aM8Zi7iA3Z9r8V7rdOroS35C55tXavI3XEGn
vgPHjD648YQBO7S7zi4NQ6Be9MbszIbujhTNIjlwkkqUHSTJb9PIU2fdL/LweRmTwCj6p2mZMBGT
+aVEXTwXj2XeO3JTvItGxZHiyNfhPyfMFFdq82YB1oydZk/aNIHUpYXRAOT9QM36XSS1L2lKj3k9
PdLBfDC65aUzGkfJ6w9qnXstujcVS98vJD9qVPWkMne1xgLmrOrrs3IY9TwwlWdA7gThUn2KVdMx
E9UH9piDf/dOSWJniJfniZp3FZru9Lr9DNi193pP0Ndt2b6MqYTbLmJLydcnxF1XgBKou55F9KEZ
tJR6qKtFAGG6LYQFD9dqANzu8/DxFSKn1oVKNUl4oFfz8K2noeHWA6D6Ero4fY6ZbrTKP1ZTJqhi
M/u8JZWz30yj9dKNbbkz9PAtQJmeaAkck/bZqkXdg2dUgluiuGdrHMtZOKcY55hd4gyH+r4BXbQG
rLpWUOzd6PJAxVq+bCUXp1VKqw+ZCUnnwUndzfzpK/04HZUjIzzKPPrdFGzjVpSxlshFbEo5zGPb
QqIM99TuOjTt6oG6FyUrN0C1sTJFISjAGso12CBh6cN4wP1bL9RpDtO38Atj28hT5EmHfeNXC4Y0
U4xfm06peqX1fvLrIPZFvW6bN9r6O7gbLU5RP1pUEMHrbfxcx/ahAYmcFEYYyhl9ok0uWOGcus2A
AwpA1Iw6RI0F97bwG7hbTpLBG7j08JvpoTss9bFGYlp+yzagrv8kK7jpBVZ7z5mKoUnJkERIu1AM
hZPhGCWWI4z9t4XgPWtiLOgaZG7olLIDXxJrXf42hoCsTHtnoM+3Xc1WyANK6V9CuJh4icKuMhNE
/IYaO0Z9CnuBw9y+P1cSuKCqH/qw10Ls1b9pf9h8wazXw2kj6un9JC/neGf2MdfOchLmHbAhz00J
jniSXrSBnOqZTZPSkBWAZlDOqMX7NBG4MJEacLrWjLlWEQv7lynzX2Wvfhz6fFdOmkDMb2zIMtn8
JfpH+JfmpBHEEQZutsoyECq22WGc7EMeDSclnr4RvWWIv33jyrMaGHr9oBo1Lt1OFcT728v99Rn8
E1Qzy1aZDZYwxumF6svQdE4iri1tJAvgPS9iuHu86WspX4Cvdo7qhm/5S846hH2G6J2dR9zxOEtn
VzqIMuKqaIGcxaWGNarSjPshPgAA+Bn1kn38aGCY/pMBMiH1XeRbXutJ95NP/XGfupggR6j1qGIq
VYgmthVNI5CWkTMhGEzjUyYZNUO7ZHj7rDSru9QrMj9DSU/aLZ8zL9+1oq6AzW1fCeSuY3sqrLkE
hvZOmcmXRp8yr1Gnp0jVTrSsJadZROTI22q9kshdxxVZqjph044sv8B6y3RUZTHAQ47dDt5AhDgn
kHfVlq3TmJSxCnmsHCb7LSDanAH0UPZO36OYKHqebEYbv5ZH+G421UrGLp1hLiR+D4hQgKzWuPO6
w0gSN2sfpvAuEuWbNz0em1zTDdY/x3PVNrWkyKncl3iEgJKh/Nx1327fSb/ZQwtTZOg6Buwtd2WA
5L0dcxOuaKwa9BLR+2j6PlXj6DVE2beZhHJO41pR9QbBR+FHSn1YQG15+yO2NfXyDdxFEilK0ekJ
GumaoT7R9h1m6IBL3zmki/x5FvWZbDoFZJh/rpj9vkqmyNGSJBk6w3bd0n6uZ+pqReFbqiwAvtgM
8UEHRPByxogery3RolTof0NTemXvp+lB7qhTguKYGIZg9zbXsxLEOTkJSjksE9RSbQBLNu4KE6qv
vr19RJvPpJUQTk3MaTF1hb3FlgzXfDfv+rDzZzp7fYx5j1R27Kjwb4tUNu1tJZNTC0oXq5objPC2
xXCfjHkZoHnPIwCBLefMB2EKIOyiO0sZPXnUfdtM38rL8jzW5dPShr5dLkCFy9r3dj66elU9RzKe
zLc/cdM8V1/IqVKjWDWAyBEBFclemb7WYygQsB1jrSRwEYldZNUQsuF4RmWl+9kx9MJ3jS/tioA8
0XtRnUmktMxSV7YxVzQsFh3HbAEwtHyjW7M7apo39/8UhQn5HQbo/Ms6uMsJjltLixC1pc5jc7lp
oIBWh42hgBzCa6q73C2o6OWyeQOvZHLXU1KboZw2Z5lKgBEEX2vemh5AlP22cppd7tahINAT6AeP
GLjMadfoLIdUR7Eb5g9jI8KjERj/+UWwOjCrVKywCFGF1zGzWi1elTXuqLy/rebbl8Rl586/r6T0
DQgiBgpfxvqP7SDx0Y20OH8tbryX94rh3ha3eR2spHG+ZgirqCAlzimK3pl572Zo2VUTAK62H8yl
PdwWJjoizskkQ6kkk4ngVKoGV49BSfTXbQHbJ2SgzogME1CKOK2j1GpVtNHCc0qDH7tdetQaEbLF
tqf8JYOvsFuFPmD0hLUmzOmHZDwq8q4HKUD6aQTWAxBCwOBye1HnWuJVVgmjt3+vinAxfa2QxqxG
pM1qI3xY5OYRaPeTA1zO57ZpP2ndNDpypA2An0/9sa29JVYyJwZDiqMa5TGa2l1h5LOTqQAhNS1P
yornIcqf0CLim/UA2mLzL83I7jQjPsV69rEN02fad48VulwdFXQfy9ydACvl3V6W4Kx45lbdrq2R
ttDzpX0jhWhFy4DE1esCjp5t/b7sHa/fGS1Cq0MGBdQkqUPonal/ikfwzxQSqOEiUbzzG+u9yONU
vE20JQZBIQpUZbevQP8TGh/L3vA7kMc06eiAvcOXumafqil1QnW+qwsRVbRoY9nvKweiSaNVZefy
/rRvl8htpTdzKyxfsUjnllJyl2U6JtJQ6IiEWr85tCqgwPTUJ2iRUD0jfisdZEH6cTu3urIC7rpU
C12SaDUB7IQqx7HIAj2PvFx6koqvJh38JPvUtg80GQQ3mUiBuMuziBYdUL5DuVPzt2RuHbnGyKi0
T5XIr6L//TeT4NyXlaP6kEtQnil/xFvSXE6JIbCHTeXQVRMI7wB/QIXstXLMMx3iPAVVQaXVLkk7
v4oBzhOJcG83Y5uVGE475Lwc5ypRkDyVMQwYDUc86JweE2REFjE3bIsyFVUGAKMO6LvXKyqzsA8h
Cp3mculM9uCje96LRuNOTQTTnJvXF1BUfkribHs0dLTZZUzlKxDqJaivJ4IQVCSBOx1wnoapzkLC
yGDwA6mTqLlAhCLaL+5o2hmpUdIjypV35q53u7vCTwP6GPmJ23stivlACY4CERvhdsFitXmc+cqt
LFWkQ3jWGUPqylH0mBD7Duiuh6VHfIM6XOrYYfZmMciJzPSAEoAvzZU/j0CeTOpBcJbbjnr1PZxd
53lUF6WCa5w13GqAyfNtZE9mD+A4FWAnS4Eb2X5crORxtt3roxK3I667AU3fr4BJZSDcI4ErAib9
jUR0z7NBNhVPxteGoWlIXssyMrgsQZ3GTwxxxULKePGp+tgAfFU0oLDtWy4C2ZWxunjkuh7xcESc
MlL0ymmaYw93w2j7t50kO5iri4chkP69LM7ewymzjB5w+jtJ7g6AZEM+c6hMpyhQMaYtXv0D6Anc
xMKb+bbgbcO5CObMfxnAzhazB6hdIWcyNPrbvG/2VDYf44Zk7m1hm1HmapWcJ6iiXNNCNhar4VrN
yAt4WV1Du6/6ztP6A+0yL1WC2yJ/YxKXBXKeIac1A8qEZ9Aeq4P+hb08WEYRI+oMl8cQPEu3fd1F
GucQumqxZjkGPgelqddXuqOLskKbV/dqDzkTr7XSTruww9yDdQBtGpjgyg/oOh9rAFJJygfB7jFz
uqWXnIHrg0arRj8buBYsh/M0HcNTao7x0aSeQNpm+HVZG48s0CYEOK81QgUGxGq3gP6wvLI/aDvN
tfbpMa7e3xYo0Eee+4GCs9M2EsyQqLrsgBvHsawh6Mbv9jhiBl92Z328lwzBy4cp+Y0t5bkg+tJM
gH8Hi6NyeJIz4qdFd5waYS598+gMFaTAaDWGT+SOrrRKcwlHtMKA0vJlMJLnctDvDXQbV2kH7iHt
lGTzUTGLz7UR+VkSLv/K8i4fwOcuWqmxwSUKa2enOX1Dcv00f8PwWtDtMA8kyq1vWp5h6myqHx2Y
PJS+vJAGM/FNAuAL7RR1xoOVtC+31WXT9FYiONOjNKKV1sMYMlCi6b4xHwZ66qOntBZMfG6XYVeS
uLPL1RG5gPlcGF0PffxJ4/SmDVxEWRwyjaLVcjIlWJSE7MI0ll6h905sSqc8fkGjpWn9VcV/3d7H
7VfPSiZ3iSvZYOXdBJmsr67fgW7rPt6njiQGaGP35pWxrSRxt3c2jnEfgxBwp2XB7FbRyUSRmcFm
NvOj7HUN8IREvR6bbaQgmvqpiRZ3l3dFFaHKkbIRStbh3wJbj4TocVDfGjvQge2nT7Hu/FNqkXM6
dCWUu8fjXu6SlBHST6ALQBewpYK/TBM1Um8bmY2GbUDLXGMMARbeTjJGZp4t7zUSWLKIdVQkgLut
4zjJzWiGZjTk0RgTZxAOQmwb8WUJ3A0txSC7oy3uT6rJ90o8e9ZQTa7cpO/CualAFByZosfJpic2
QdIFxEXAH/JYlY0my4naIEMoa62vFqZXl3IwlmgKbIuALu2LNAFcKyyetTTzKgmci7ftbXNTV/I5
I6BTk0llg1PrgBIz0qDLRa3TIgmcyld5WYI+EO+gOT8tKoqZdiSIU7etarUI9gmrODyfRgLFQ2zw
91Mj9wA2bd5NLsA5UPv/o8eG6OC4eDWPyKQgBmAV9388U7LpqVbr4zQ/J2mYWBpyeo3HSG4wr5v5
EgJVjM/+xar74ffbSrEZhqzkcXZAWgnTWhYalib9rzI5RkXkWkjl3RZyBeZ7dksrKdyVCXpD2YgL
nBrwTN/lpuEVE/XNMgyiQfdo2h2kpXpG3/NjlmdPwwJuSVW9V0vlJQXxoy5P76ouCQAB/zAYoYv/
cVrS5Ejk8mQNc0BatNIusegRzXb66s5AcZ6wSv0GhFYtqZIawgexUx+rk+5P+8QtLCCdTWhSkxOP
XRrlvvhXddiLYD787RGBjqEFPk41etOF1Jl6zSGxqOlh01bhi4CQipryD/r3lSGlMchLCEXnaNt+
7+oU5KPfbh86O9Pr/bsI4M5cnYpaLSr0zIQlEPXq8SBNVH6qqiV2CIlqfzCmA8pOIuSzbQ+xWhgX
NJFxxJSABR4RVhEcvg1P5/Ff5YHxpJzTEZKQmUWwlzw8qiZ3xjwj4b6LkOhRuxdJf3t7L0UCuEgp
TCV9ADZ8iT6vr71aOyoRDjlsOh6wYrLcKXioeCyYQQfaYxhh21iY3oKdJOj26KpijbBS4qZ+v9eE
pF6bjnUlk3N2kj3aA2Vgj6wJtnliIsegP5gn6ooK0ts7eFke5+dka7GbgaBrqtJVJ6bfmjq4fUS/
0buLBE7fQzPW4jwEEQKmHM5NS2p6stGXNXvhqbuX3pWn+Ci9uy1020ddZHK6jlhdbjqGfmCr+Qfw
G9/ZXXJnpyEoX7r9fxLFjzn0ZpmGYwq6o6V4Z6mtR4B0EpKjJcxsbN5IF6XgAWLMPlYbmkApFLtF
ScnCrI3phvHwfHs96ubeWRjcZPCm1wBwDYZ8jdTEguy9uhsw6Z7tja/NI9groiPMqzlVe21nvnRu
81AE86nfm370SHegFQt0wbdsKufqU9jvK19sF1JbkXxBFz8NT2YjAxuUZt9ur3c7ZboSwkUxGXIq
g22gXSnMKYiFbQ+lUqQhAzuaXsK81px57p5yOXnIqLq3B3CSjmjHydpOVAgQbTz7fbVaOayr3mZz
4tZ0P7R3anXXoRpgo0QqWPFmjL9aMWfzkhY3INzGCbM2QtMFC8pXVH2p4lYncCe7jQve7br0Kjgb
IVfXpmtDSy6a4cCWADqh14sE0fBUFB17wUCzzngNmKH9Mzybbe25iOIuh3aSYiBxorevrL4bbezK
vWj2QyRBfb0YFEPbqmWt84UUPmOW6xMZKtFpiWRwb4cxVw3a1Qh8czSZxkFTiAKe3xjAZZ/YF6z0
rgfAb6FEeBuzqkj5AzeUDRwAN1TdM1SQNHcFGsg25ioGWmkBZ3NFEZZUZxmOn7mvMxgORi3QdkV7
TzTXsek6V+I4yyoGrWtHtO3tyq6r3ZlMqpPr1k5bFlHH97YNX/aSM61yKUdztGVglNrdx7lP75JG
f+wsDZSchqA4vmnFtkwsWLKNyT3uXs2JnFKzwh5mDYCMgH1G6yDs3zfS7GWGYD52O+O2EsZdqLlE
s1Bj2BxLZyxOOyTEmSIbY3SG7MWh5OkRhqut/HmQQQyVkOOk6cI2i01LuHwDD5dDoqFfsgbwYvLR
BvKW2mMcQnIjhl/3c/zYzEQL3wz/VkI5J6JIY0mXHzOnoOfkuAVZ0VDkIQXHyoPmtIBTnOkIa1y0
+tDKk+00Uf3GHuVDKpVHlPJFtfTtbdVVJPGB9q+fe/xX5q9VzSh3M6b/LWk+JQtYT5tQoKoiEZz9
GZNMbWPCmirdt1qAIFNREmnTwtEJ8HMRnN2lCZUzrZzhicHRalCvbN7Uuag+J1oGZ3HSvCQjyEcQ
6lm7upddtRJJ2PbFq3VwdoZRGE1Ssppx7cXvFA8Tfph5qxxlt/hlYEVO+rkVxK/bvQEXkfyQSkK0
viYhRHbeAuwTECeVbqRjrsB01KAM6D1JnWEX+7HAtLYV/deR8Wga4OFR5SyagO7aPrfoGKE9PSbF
6NXIMM6A77995WyfHeD6bZBggTyDu0aTvmxpoyPm0Zej3f7P0kQYaNvLuQhgH7AyI4MAJn8Z8U6M
ovsEsaG2PClNdFLbxWuMyvtvq+HuT62xo7hmeXsiYXBJGh9oKE+CHdse7gH1x88t46w2N7KwJvI5
TISuI+U2JUHmKrsZg+rFPezMBJRGhHAxegubZqwyjGq6/Ijqz7+6wFefwpn3GDdhLhGEcovNYN9k
JyeBRgWVR5GKcOY9prE2hGhoAJ8dOMIU06F5698+ty37RjpbN8ARBs4yVP9ea0naGKOEhxcLf5FN
YOS4pfsjBXMmxxVfJ1s3NyQSML9hRAyjl9zWZWRK6Qi2wx3JcttV61n2lEaOnFiTHog6Z86gZIUL
lMnAoPNzkdn3HUA2BMveMI5XH8FtrdrWtTGwEQoW79F+f2lLmTVP+pA79q4OUh+U8iJOry339ko0
t+NJCxydTkeKlXXEtOanFl0/1t0YLL5lPaOWN4KIsQF+Wyrqst5qrVhJBm/P67Mu4m4ghEFZAS8l
e08C+J5D59fZe9kD41Egar/bQFVHGPjrpDHY/1reBAxck7DiEEvMMmTL/CA5DFMdBT3MUp9xb5Do
m0+toL9we6WKorNuPNRw+CkqtRrUDr4Cg7eYEwOKsQZWujOKMdn1T/FRLQVmtKlOK3mcZ0pDuTEa
1vLdjbZjLckhLN4v+pM1PI7zIHC1G5GFJq9kcfaTpKDnagxW04uBQdYd5LhyQf0iMJCNZ/ErKZyB
DOFEsxmvsF/P4vBg3hnHP4Ln2nh8vZLFWYSkTYsOLD/UQjHyYuWMtcEdGgz1Ub/N34GkUfDaY6fB
PfbW8vjmeVVVKsAuADuw7M2Hbkj9kEqzkw955MihCCd0K934ShpnBd0ARnc0ffwonquZY1cA6op8
Nje9+HjQgrsk9iMvErm4jYfCK7ls11f3f4UxetOAY4WLk6tv3SEPGGwdKU5s/mWQfXElfeO+eiWR
C2lmrU2rwZSRqOvf9iRzZuH8MtOEWyfHvmC1JvbwNIYIqTHSJR8tmnk6BaGnXju9TX2lLv+a1ac0
Ec4+MMd4SywX3dBRURdi40WSqznaRml2n7RZoGjZ96ZYUEhQJUw5EGPfA2YeoNZug4Z/B8Wqz606
NA6xdM0JyxZMRcuLXnW5E4YFaoZk8Md48vKQAo9lwqgXmcAfSKevVSllTlQgwQmew9bRkuTUNmPq
mWnxLzCOXx0Z57g0e5yVTEGQOBm501uTI7FB+0lU0d6+9C9Oi+/2sUxqt8qEju8rlPd5X88CD8l8
0/VxoXiErgGAGfETrpY8V0Ri6OhlG95NKvksKcRTVLqfqfpQK/UjHm1/3faX26p/EckpptwSdN4x
vhtzBOp2CXcyAAJTEABve34LmoRkPf44TzJGWS6rFTx/jzEOaXJN/RvuAMFVJhLCuQ1aZ3ZKKsxi
SVZZ+2BVPYSR5qQYLP9Xp3RZDectQJocLWYLv9jl1DElhPJd0M1fh0F1ehBudYto6Pg3SniRyB0S
zU30F9XIZ7PRyhVXCOONFzdHbjuNizTOaehKAryuGdMHZJK8XDEBrLQcMTrwuV9KdAbDJ5BGvisk
86RrX29ro3ClnFlHbAjRiqEpP2C1GKzb8sBAiAHifLgtazv0uSyTC0fsRpIUg8Ky5fYuq3KnTGdn
KhKnMj8ZlSzQme3gWblI48ISCsA6HUyFrBA5AlMh9/L+oY73BTrEysQJHeNDejTKYCJ3ok52kV1w
QUo7mqBANREQERtFcsD+aH5vihBYt++3X8vjWzAZfa4xdDC+vg09tQQhqlZKthvN6b7U66MpVcfJ
ootLO/N/t49xC/EIN8FFNOdcNA3gIGPHSuN1/kaXZ8WT0oE4GGSsMerdF2/rKvwqd5WvWupTV6VI
76r1PteVR6UMD5KS3yc2cq9yWnwqlenF1voT0cr/hbiOH+3FeN9JVNvd/mZmr9d+/vLJnKuykqFV
0ghaLqWFG8FniMNg0YFwTqpQkzhsFLgMm0G6ZfZOsjP0slRuPn+UbLS9FDU6nvFcBdXhCJiEOIoD
zQB086C6oIOwXV26GySgH48TBiej4L9tAOfQpD5edDPFBtgZ+o+UxUsMQWfr9lV62WLOiQF0binn
GRJkvQFTYHevR6Uf6ZNvhhQZ7wQdLzWpPtxe1m9C5otUzn1pVmnPesLwX4PmkFOAuFheWhx+pNXR
5JB5gFXwkkLgyrafjeiwAcOOAnp6fnI3SmJF6xj+fRtNvq2ojq1RfzD3mBh2w/qgF9SRK2Mn13sr
jfdqIjjObbd9kc8/TOiUN0b8mlvjTzGR2RZe2c5KFGfuapJWecQGX8scyyTAo+0/G+anphv/66I4
K22aso3QccEmgMLjUHkYWUSzD2Y09bv4aPSivOr2wsBIzFg70MPJ3UcjataSitQZeJZPvaU4JcAy
xxAjsCLv85vTukji7iJJwnw3CRHzTUG4G3fL3uzcBd2NJUDRMuHoGtum6wO7SOPun7rIhkGfYIkD
cuL1kWGbttND52tuie62RQRAq27e6+oveTqXLKK5pC9AccKE3htzZwQlyCDAOO6RFFet+ZYGccBG
9aYv48FETTbyNEfdJQ8f1OfqXtShvXn1rj6F09V4NipTylly2UYyG1Dok9+Houhw09OthHBqGk5x
b86sVXpU9gv6DcwuiCewCzym5QKYgHQv8HGC89S5m4Us2jKP4d/MHkhmO8s+xPscDG8MqVEg7czK
80p7NJ3IKozCxBQeyKM5q4jjSFLTsEZNzUQvZouR8LpO71rtVNaVC2wyLzTnr+qIZvfG8PJxus/6
9NDr/cHIjdLR6fIUWQ9mru8xEHca88lDRICXd2bvkY5yirh0tegJ2IOuHQJHdZpAJTO6dRbvR+Vb
mXwfSCCplTcpjZflsA7Ldgo59tLa8vCi2XdmiWpL7EhR8qbQsyczS3d1A9Te7CtRHlv7SxlbrpVV
s5NUQ+4oxHCtHm2eow0qBvTr0+opse/DJHX09I7OnZMb0mmW0qBE03tn9k6eTgF6Fhw9oRi+aoLF
ih6sqQk068NA8720yM6sApKkJHuK2cseUER53zuF1vi0o5jtMxxgsx6NeHHyJpj0L4URopu+cPoU
WEnzUrhpNnkJ5hVQBdlZSv0slcnXvMD+JYPu3Fadq7CHO0vO7+CgwaxK8gqlxeKuj9CpUP/zsgAn
g/M2/aglbZhV1fmphDHgzD83GTY+yMZw/8LjCNPTV1b+WiRfTe91I0LVFCKtqf8YYSx3CdXJieZJ
UFW59ttnQeDbVYHuaV0BwCJ4n8alg6AfmInLXtdAGTmi++8PchFCaey+WqWsKrDbmKlJYdNnhOMf
fDB/hhF9XczhVsZZ+STrEZ0HrKz1V+O9bKAYpJEVhm1FvQHXA9WcRE4X+8rQpnaEREYuykpyI9rC
9+PT5LaH87RO5KWTILu/rSiX8+N0s0CLtQFgTSgKOq+t+2ryU1kA48M++9pd/hLBl6DRbm3Y+YRD
qxftU7mknixP3+WYHsnSvwMS97t+EA32Xgefr7eSLz+Hpt5PhlVWuzS8R3qicLIj0KM9I387AyEp
EQ/Ds2vz1iK5G28obTJOM/bxgv0+Pv0hU5FIFn/bxVQmvY3F/bCCH6wYf2YF7PhvLYt7FLU66t4K
wbJY9xgF4fl0jPfNTkiWtb0kS9MtAywmBl/A7/qEUjzRfy7pHxm2SBa3JqWdU11ua2Zm68EWRvQh
qp1tW9dlWez3lb8yRyAkqMzzZ92zXbzJo/vYerp9gYlEcC5RLvJFVnLs3NQB9i+5m3JMsgPG6raU
7WvyshDOGcaSXqpL2lQ7dTnEsupMs7CUy7T2WtUuIjjvtzSdXs8VROiZ0/uqS2xWSA7GJzSMeFJ1
anaiUPg3DvciknN+Wk0JsBuxdwxSVQIHkZd6mVvN6DlTMOwCyouT/s97zs6u6adQky8cL2mmyVn+
t0khi8keH+Q963FDkwAmEHZ95d8+vNsqYvKpbgC3RKU2YGfnrD1osbGP5PFdopD9bTHbvuKyMM4F
KrGcWiE7QJZoaDHYqu0YnLioW0RwaqbMub88JFaD1tzqXI9WXUDDRYc4QPdDd5w9FVgfuSu8Jn8T
eVwWxzkN1UCpnzYQemGn+MFERHei5OhtWzN5QJ/ErLJYCSGqQbMsAIS8zhJEbSIJnM/QsJjEUNgF
gopfGH1ggKW3dUEk4cpfoCsX0LK489P7vtc8JaQCpRaeCOcv5FQFLyW7Ml7T8bAxcdGJbBoQ7jlL
NwwdvFfsRlm5cbucU3PA426HuRNweQ+eXZauPYmc7GbIqcgaAE9ltNaaPIGHHmddPxsdU7JwR4Yz
JPj8xEa44BrQVSIMOa/yO/BFK4F8vz6RUFJBEaDaRXHs9ubHWT6NGt6dyMn+c31YC+J2cLAXqa4j
+IY0+pokdyZ9uf3/RVtnc85n1JdiLCdsHStHgYyS9SD9ar1iWyfSic0Qc70kzg0ZtSm1lj7+ePks
h+mUjUc299QcEy9HvloQqAvlMZNbKSHqiGSWLKywkN4mo4S6UBGE5YdWPVnJ5zy8ixsrmOPCpeoL
FZEcXncfcYrCLGQlvJkVqci7v+Oz4duiBBVY0kgwVPs0QEK72QMWBb17nnQQbvRWvLbeaN5bKa1d
xJaCjU6zAeMK0dvSkDQnAlSdm8nNAJCp7qRH0uTES4mi+5R4TZwLFGzLBaw/gnNomBCmSPKyMEs6
quMny/hf3wcCHRZZI+fRsLJ+Vge4GTX93heR1y+qW5ZBHHr5clDLz0rzGZAmrhkHs340o0+z8b7v
7yzk1wQfwhbDh2LrxXJxUV1PdQ5o3h8RMk38cPKXYPGWd+duM8fUnxcXABIEoPMiUMBt0cg0Gzax
AGbH7TOpNGsYFHikJK6drEt8DNWPEcoEee0VIs6VrVtKUTALrNjgTLpqjkfYPA0dClC7vkudpn0Y
R1Hn+rZfWonglHeaGjsmiGv/fRZh01xWErkdVBJiopV9+nkv/uRM/Lf34nr/OIXVFrDMKyP2zzIf
NOOk2b4Q3XBTH1ar4VRxWTArm8psNZiVAJBVak4OsFrdYdgbw9fber9pfxdZfKIijEAam0ZWtSut
E1kGLyWDEyMbm/aC5niRVvDpiVEibak32Dh20f+aO2H1h78vepET3XRfq6Vx1yPGJ+K8ATnFrirf
xdZzGjVOL2pzFFgT3ylUV5na6aNZYtQk99B248jt7vYBCfeNuwPnSK5VEDWzffs1r/MjQELrK8vJ
ifZNtCbu3quUZOmi80Gh00xfDNSkv//HNXEeokf3e5EW8BCM2ULxztgXFnKo0m78lnn9XshsIVoT
5yDqWpEWqmATB/Lc689R+1awIoHNapxbQACrSBPbNDYF2n1btyonPxlLcF5/ECqwmOvq4lqpOect
qJ1O+dBgaSPYuhIzYK3KKtqyYzPokGgPXdGohkgjryp7USXLjWLiCgG4h9c3S+EYZN6VdviymOGH
opS/0BFA3EX+oOl951RWXrgY7LPhxUSMb9eQ/yxKw5CXDmpl07gag2nqidp6OqNca6dukpffjVm+
N5I4KOPiuYUnCynxayV7SCPb6yfij8BylCJwHyNr9L/CKF25Dt9YPSYcS6P6JseKd1s1tt3Q5QM5
+y2olGqTjZgZ04XeEL7vC5CCCYvk21pwkcIZ7SCpjQGEBaYFyNQvAP5Hbps15y+B8WdasH3nXiRy
NpxGimXNFWz4kv3907ln0RZy1ltJs5zVA1Px+XMfoVicwNl2IuCIzdf1WpU4G67I0Op2gpOqTO0Y
zShYNaFvUvmoqcv90NhOhLKeJGFiiBiBaif+bUVh//7akC8byhnyFJEhb2ar2oXtEnuVaadBK9fU
HSuyH1NlTwgACwGlK4h8b4u1+Nyc0gChs1Kx6ri33Kj4Ii+7cQqG9ruhWE6iWcHtVSoiedyzuC36
1EoppjJ/MnYOe+mL1AACKfdYATuKQXCEclPqpzvLFiz2DNBytckqAHnBooXglx9XykhiTYqqIq2B
VNoMrADjZMtOnzn1eyZ8DCwnPZmoWL8gE/ox8mZb4A6uOxCZw1KJjeElVWE+6/WzMrJIkpYGLJXZ
jfmFviyBAoqSh2I3P3X+GdZWBjKeqNK2GeixaVgCBAxy1dNsmvEUpjkeGd2S+nL1RcNTZiwtR4lE
YC8iSZzD0/oprzpK8GgnllMZh558qZKXRoTluZ0cWK2I28hEzjOaqudnhhLUkQO6z8MPvMncH0Mh
3uSmE1qJ4/ydicdUGJcQF0vFKVoGzE5j/qnKBDkPtjtXCroSw/m6LG+kmAB2fNdaGD6sX2ywAAks
cNNzr0Rwfq7taanlLPr6555726euZHFODe1NAPVKz4cE2rrDjyLXH9YIN+/Aiyw+LinwZFKHGLZ9
Zr6xMYr4f+a+ZDluZNnyV8pqj/swA9H27l0EgAQyyeQokqI2MJKiMM8z/qa/pX+sD6iByUhUhqpe
L9pMVVYqDp4R4eHu4cM5oR0+d2AXjFNgf/BTiRyVUBlTJpuhVIQRBOaN7LSBTGvlehJv/mfHpTLv
GKUo5CBaHrff0/DvW8hPw6/a5oMdXHb4IOWlTPJAAlHE1S0uonjX5VdQcivXXEKARh/zhkc4uq4y
lqKV60HtGyhHFLROrJ9NOo+rl2OLVMZGyB3JUiAOQCUy2an1b0DqtHThS9py3dpyCifurcqYhxlj
7jL6Wr+nRqvd6Anqj9TogjrDT41yLrHK2AkSFxEhGTKE7xXdpUPfP0u5xZn1TOiBWjAGQzfGNhkD
qMXyBI1zK9z6bueOZyPtrWzaLMAqAPm3g9rlgfyue8sD0Yz9KCa5yHsN0Um81TZ1vBm9Iqajhtb9
yAlRuIzqrbrJ0EqVcMn7eMtm4flE9afspdrSv73pfrJQEjRmv2F0vLFQ/qMX+PuiWZhqPY2GpAoR
IiFfshVTzU1TgdOgwrkYLCh1roZd5s+4eoj6zkESHNI4bK0qkM7AG8H1OKuv44MFMXZlakF6CHKf
7yYMqfSv8k4AoPKSWsVOgoQYleDfeh2vW2gVTKJAX0DdmbHQFVGmpGzDyu0UEtEwze/nSupsov5t
oNwlqkMrx09BjJFuZSlqBAUrrPQgogJGtwSRG/Gs3/l3Icw2anFo6kHydg8XZ/ozzblM5fwzFXwX
xZjmftaKMTTh2mJVAkH9Q9F+4ri1dW/9LoExzbPUyULYwWD+8NbLGPug2qq9kO9MFUqavDw7TxkY
E90mdWH2ixmrau0M/Cp4aMX7Ogk4K+OJYS0zXuJaYOL2zhiq6OTt4LdUij6f3r51ISbQ3g1VUY8m
DQQxmtVyQDgvjAqoRAXbnL/mXAKc9eyK8ksMO1AwRoMGIl7/+8VdQGrbrfoa24BGsjVXslD+8lpL
cmorveOZfs4KWb4wv4okfyYattHYquEu1z7Xw/XpTVw3S++rYy5taUQIspeTGkEQXUSgHMPkuPwF
zUueyQsQ1g3uuyzm7gZxPFRKBlla/zpUDY3UG73DbC/hkfguN/M4EHkXxNzcOi6yMu2XGE6A+mm9
I/mVdXrf1sPEdxHL0R2EiZ2pDPI0IfaQUInsgbhBmogWSBqgk9IKwep2Wtx6wvFAC5mLmwVhV1Yp
Kd7SxUueIFFpBDSfAa0v6kMKXEeOwHVD+75A5goXRpeOs/lmm3y32s0e+qN+smAIPEJG3oGx0VWp
TvAZi1XPCOAvTdA/OafXw9NzJoiKpFmsxmkxFqZkAX4PD//EijM3HvcEfaKnha0neN5PiyUY6DJQ
+U0zLu6S4Om/FpMNtG4LxoOGMSAEJNFZHH7UbX+neLH+4FQlANYZAHQ+Gt/xhVCfzPAt1FiYFP5O
o+jqwR2IYg5ukkPNR4CKXBLmFovxAszsvL1cdZIHIpiT69ug7cw5+Q5sWWAHwXua7ceb5VE7hHR6
9v+JqrwLZN/QZJBMYa7xYEpEzaqVL6qKFvroMYnPR0nirG7VjBzIYoKzoA/rzteg+LHUbLpgq3RP
I5jC4hSB6PQg1bwGLZ5usC/pFKCW2uxD4E+oTn/7fTwud3ldsOvZqYPFMfa+mPopLHUoR4s0XxrT
xk3cxm4zG88VoLtXvGu36l8O5DFmPzCntgd91hLQB8C1MmlaKs6EBF+ncEY6eZIY6y+WJG3qDPm9
OLqrUGAZAQSkgGaj5QJ8H03AL0G1qmGeUidI2bJdgbmgmM2g4ZGi1uH1qOjncwlFESc7jAdbmAR3
zHwathhWwKg6RzlXbeaBbMbnANtPlDEBgvAU79x0r7YvYR6A4O0m4hHyLft15LA1WUQUp4Abj80i
VVE9Bn2A/Rz1+xo9v+RKTv427fSykwcy5I8ee647zRxEWEUjxGMZ0JoNcEFO2/3FFJ1aBqPwwhj7
RQASQ7eQO4oBCxplV+nwtTfRyxfch4B3nozNaZHrF/pgWYzSa41cdJhY++5qfmYXf28qYFXrD0Qx
Wi+VgOAZZ8RvAXjZktGdgiuZfBX8kLMmnjYwelf5fjoZIZY0mk/FuJ3SJ7V54Gzbqlc5WAsT3khN
Bg4sE3ZwoeP5Pgo6h5+W4oP5Bo9bSrf/Q4mMq+xTHQX/BDcZ6Gx2Pf8qUsf6Bg1tKFLzALW4qsF4
zk4kapMmP+KAzAPWnzde/2bieTVcfN9PNlGURTNW12F17wn1ZRBm3qdctAzeutjcUAcSZDMM36Kr
jwn1f5gDOFgWYzTCdAj0YUSY388PBDi8xQ1HK3j7xpgMtVL8Tumxlu/tzIexGi+f8Rf7pqFNANSn
usyyo4mYRhbLAjr/ni9dfP/vTMDwZLEoHEC/qVNgOv5c18+M/e+0o3FlMUGUmUlyXWkfYpolD/w7
OGvrJvDXFr6FPIfPvlnIG1FatrCMqRTfdvVdEmQ0CEqOK1kPntB3/uOw3h6EB5KSoQ8UQPMtBqrd
Gu3tMjo+3vToFYuqbbQxuW2o65r4LpBxJGKX6OAThrdPCNrTgEdCDGE/DxqNZ/lMV4iOUlxt2rkk
eoYJHCht5sUb63YfeFyaBrYtjQW4ak0TY4I17BXBryYgBqhrtNX4305fufUjfJfC2GF5KpRKjiGl
rcdNLl8twLx++ThmLe8I13f0XRJjfyspas1g6ev/OaqwIAh9d83cu736kNB+yWJfnHrZ+kWaokgg
y9FZQtTPvRHeKXJ3FvfmNgqU8fOUKgZtzcERih6YOFLWop84upqE8lpR/Y00knNFjLe11J0HevNP
AuaDj8dcUUML86pdhoS6DkUSJaCyoCMsdwJ8ptPHu/oiPZAkfwzziBmJvZjheLOu3STNZyUQ3NMS
OArEct2lsVq0mo+L0mmDLea2iPH/sX8KePWJv7Br72fK3EipTZK2NaA/72+137Vr67LQPGYamqJK
Cmtu9HwAfuQI/fk5Yv2uqzy0q9VrfiCKWVZN/L5WAmSWZP8iqD7/zuzxMfrNEuwDbFpWtAU8laWf
0/s2G4QYMsDoex3NKXAFCmtOUqvym52iG/aoaV6Etjh0gm9JnuwkEia0lIml4ylGR9//9A+U5uAD
MWqZkLHp1SVm6cSdpJBHNfO/JUJnAVXi5h9Igv0UQYG6PHiYq1YAGXciS+JOMZ/j+EFOkXoH5YjZ
8V47q/fAJIAIxCYTkx1bApqdKA/AsXeLYKRac13q+a6MR4oe0+3pJa1nP99FsQNL4D8ttXTCy2Np
nG5qa8kkoGrWOoIrBG98TZ1hnZYpr1pUICxLEsA+dJ2F0M+MQCRyvThgs9+n2rioiuv3rZWOvV2N
ht1n0XaWiJtV2q7sfMuMhF2iyMAFFs7yoMVIlbpRiv5MSWZqgmp2Vgari7rzpgAze5E7Bvql06C0
CnRlCj3QPEKd00izeqtV6AFRwCahgt7tozFsssAIAgHv6p99E8Hud18Aa9pwKIp1q5XsT00CUdrQ
3pYymkt7bUKTe7MxgCty+my462I8axEAsksf8dB+j2S/W8bfyGJxFsbynYG3YZhyAw5FdUe7oWCo
CEBS6DdvDBU+NT0UZnqPx5K0ZiQPtpO9xVLYC22yRGOj9DUEBUfS2g1XPdYewYdCWKOka3OpR9jG
HuhLPxC8JeAhzU4kuL81PbcWEh1KZJ47YZ3q07Sk4f/+PO2i22wy5lAU42aUOfvhpucMaDn5YAEJ
nubK3igTmnS8eJ13XsvXD8J1satJTEosrJVnu2+9aUTA3nb0tOKvSwFJI1F1Q1ZY3ro6FrtCJtCK
vg+dfrgy+sLtTC7o+PopvYtZrsTBYsCgo8/t/Fby9N15G+zeaj/gHAXIJ7f2w1sTY6MkcUyaeEC2
J00nqy/uVe08bnmDqH9hMd6XxJinxMekoLT435+x1JILIe7vvBFXn26q8i6LsU51pfaqn2BFS1mf
qAD+8e2epsjXggkpIJt/UiY+kMd6x3Qa4qldLhUQ2xIMEIZxSHX/82nVW21DOpTCxBVE6pU+Ct52
8DsS/YTBFT96m1bWHPRAjc4A3H/uIChHP9gR33z0JTVXUI6px1t5BEtE6dM64pDZ8M6MRSLJRCGO
qhRntngU2UlBQ5RYyvXbiW0mzgti3TT9UhDCmKa5Bm2DrmErFZSWMDIyZOeadF/qmDvjLYy3e8vX
D66yVlddhQoT+gunjJpRYCfhc2nwinQ8KYzBEBQtHacxrdw0vCjISIH6kzc8zC7eHWZZL9KqK6Ny
acj5Gc2MZ9/BGAaP90Y5JvHFA+JQ2xl7MQwY1OsE6IOQltZcFLeYR0Q2pLzom86WgXCf+s2GYB6b
SOp5l2oX8pxcKz3Z6bPmFiJqXKHhBH7kaFPlZaO/0YXgtVC0Z6S2z4HugIB5/kdTp4cfmjE8c2TK
RVzisBd8wzdajNBWLhZajKZ5rC1+R/2iqMc+9qciA7/go3Z1c5+OWYegLx7cERzYecibtDqtWQhh
P0rIJ1JJwYDbD3rdc3MeqW58a8nMeWCcvpDgzPooRZ2JEYw5HF4wfVHnp1A6B7hILYl2HPJeTW+Z
z6M9A/GsKKnSgo7FrKgYs7FsA1hrc3bU4NKPvMTsqUxeJTA7K7ktFOfdzHkTLtp6LBNPe0MxMfTB
PtVaPVeBLoz1Ce3nIigso07p2GD+GRZnJo48tvZpb7F6bOovgaxLiuVA6qYIBkFF9pzWQwMy6UHA
lIla8UAnV+PzA1HMfiZob5SaAmtr69ipM/2sxzDtHIBBTpWc06taVfcDUYyaELUefHmCugviRSOG
VhPw6LA5B8W6ob4DdXiUQDnCxrSiJnLE+mskKpd+mVOhuStmHqvAYhJOaAbrikZDGFp5KR/Gw+em
v/NDLwwv1exBHEpn7hWqtjzTytvERXUOPJKq5EmmCFiiiqxEaWRWMXG0/RiHezHeB+fEuKM56ue6
yCAiy8LPrVLtpy6NqBRWz0MRgZfIFwHdGV2AW+6uCGanMzq3ixV7KLpdXgOcdS63mtl/LtP8ESDz
t3PabWfFvxIS8ctEZA6S12py4/DTMgFwMyViP1RQ4IU+6tdU+A/4l99qEFp99x3sD+Pc0JSpB3mF
Q1+YJLoaAWrvYUS3sZvtD2RK7tQZzyAwrskU9ELop0XPys+z/xmYAVrNCxBOy9BYbyQI2txXMq7n
FJl2bWxAICRnEicv9Bf2+6dp01iPZIwS+NlErMQs7ke0L/poHCftrQIQd7GgerwZEskiwe1p07Me
/CChiUYqNAyjq+vjtdFHZClzBcFPjLcruDKsKPysKHszdHPtMhW/CJHn5wUtuJXyxX4eWYgDwct9
PrivgtSPakiw3iX3xjQCorHt9DLf0AJYaTrAr3QDTQs6GFA/SkswmVg1KqT1gv4Sl6Lnh+qdFHS1
06OdiI5Vc0eabLYERb3LxPkZ87ee2jWX9VA5SaIBg7YNYjpPQmqZRnw5m1JC23KILNHUAgDEAKl0
VDDCKoURzSbxTgKHRS6Aok1M0BSCIjm+P1XnTRmZ3hiP2yTAzPbpNa44LFNccqYiYGZFwGt/XGI8
jmoV1AEyZc2+nOMzVX8xp8GaSOCcFrRiaSFIJ4quqgoR2a6aJM6jYSpCTNNmyT1QV9yhz3hdNWsT
Ih+EMD4R+XXA9hZZjZhTQk9DvJmCXY7pTUf/usDpLbRokep5uWoPvHrhUZZ/ob4TRRPVbJA/ItHP
7GSp++bQJWAWyEwruZCdyEmApZBRYz9PkC3TxCa22G8qzuTIkclmBTN3QjHFvpLA1+gSbbB8Yxxo
NHW6KylB5GZNL29JGKq09A3Dxe7EVm2OL3kXPM5ddWv6LbfSyKrU2+dB4kc2Fyxe+ajckaEA3jUg
EJk7anRU2ra2oFjGJr8E5RhKtm5U29156wq2znk4H/naN9EqMcF8iCfrUWhp9DNGwsUcvE59dzVp
wd4YzORWKHx76CqFDlJ94d+D7km4C2rdtIVOfeiMvP1K7PQchbNCC75JU3AzCaPdx01lDeqIdLnc
elmfipx8OOsgmM/KRqXpNAVDI2Ob4sK/Tiu8wuokvcvIwItJ2Zu3CJJkDe1sokmIxubpctWfhgLo
3G4iEDSamepF1PmcN8uaDEM1EOooQKeT2FBREJpgHhspdIdsuJolxTNk7uVeLtChNV7WcSiD0XOz
boa6TcsIoclCKo8R0gZpkdFKrhbARWIHvH5H9iHGCmTMPwBHp6lr5NA1FGI16lVKhM9dcqNqGcAt
htvT9vHIlbPSmDgxVao6KYF8t6T2zzvXBDsGwuxdtjE4Z8WG9aYK5kYJJHVg9EY9iY0ZBjUsxbjE
PobqtwZ5DE+qp11gas968EWUt+MA2rzTazvWjo8SGbPc6GGQ5VEeu2Nf3OZC6QUGL018fJvgU1Bb
MmD/NXCEMQ8vWZqTYg7r2A3NrRIpVpAHdt4XHFt7rBGQgmYljPlIQDhhuSh8qRDnToWUwrzo9MYu
4wjN0qXdTQLm5ULr9LatuBSIQ2pdMUwF3Gesz8wjIygjP00wbCl4k5VdoN3c7s9Kz/fAjOuYZ+gf
tU/LZJ9gi3IcimSOyhykUmu0Nnab6dIopuukR1opFl0yTTtUjb3K0C9VJXNPS33LM3y828B/WFjm
gfeh4wCZiLwbiYRZ5ywD83rk6a4qOP0lKeHAM6uyxU0NDjsv3/uhAy4x4BuqHnKHHCVd8aMfPgM7
WzWVnSTAxGSuutfd9kryEiv3lrAhPJMXAAjOTh8F0dhq05BM3UAQLStHEVGWq0knoHP7oG74E86V
2/2+cuc/yGKOVaq6sZ9k7K/qLijDn6vnCnB62OryPBgt4ixlNk2lA9iVc8ozONyVMqGRny9tMOmc
/ap3LH3+33s/uaNCy0qONElGeV4maN9Gt/rHgBZQMABKJVKGPicQOCDNPGx9m1jFNvWi7gxzebxL
emTc8OqSRF03dOCGm6BW/ijQqKJgjqcsQcwJzKX7drvAvJeOfqsACri1oo3GU5xluz4skZHIHCZp
yqTWJJiFCYvMPyl2sdc/oepLi22P4iKXG/v4ZjACmfOrSr3KZBUCUbf8BKJLIDnEdvowbEIvv45s
LjXOkRFi5C1bfvDKq3oVVFs5tlS5TLfJRWvXEVVNjCwtxSsk7yKqYWYpMT0gPCCM5BU2j54RJiOf
0SHSak2OhggMiGC+fvhmbKQz4pA7zQnglhUXw0V2+iV8FTl9aUd5flYuEwKQaVYrSYfcheV4tkNY
fO02uKnt3tY2jdueAe1yj/LWOTL7NL3QrPE1B5gBxxYfuVJm9UwKqK9lIRPCPHEXWAGBGmflVfdN
3/VfMeG/eQFjyJO2Swoqb1IP9D1W6Aye9tjehRyfcPSMYD4GkxcqRB19B1KQuaT3QXgfVkD7RK3D
JmROrFYBas7pdR9V3djdZ3yQbhaBYoZF4qrX0Y2xmT3xcRmMC6zuMnT+vvX/uLy3cPBAxxVF7uWx
wC4DO9WOzQ2AbZ0uqO1KQ/dDfD9FT2GwM+tPucyJYY6jCkYyY7D0LuuAvY3b9QZQN9PgBsw7HroE
QPIx2P11+4UfVhylUpjNfdv8g+UmvTEqsvQmVLQKz79eSpuRp9gLyBRmzGm2m58j17gG/d5et2WJ
mpeYY96bFnksbX9feCHI20cQA3unj/1Y2xEDA4WJoLsKeVrWfA9aWQljWWTI8aQVVfxesgc513ZK
xy37s+NTJnr34fQNE69iTQJt00ezFs6anvh9kLrNgImfuZE3qJWPVhEFoYXsyC43gocync4qQJmF
avt0eqHHfgpN9sjxqJKOWQv5raR+cAKRiGp8LOaZK9Vp0FK/bvRNjFDv9rSYY9utoD1NWf4o2nEa
BE9LcDQp4xJpBJ4CtVq8hOhxeROOQnENcsAjgJ00FQlR/8fNNINxHsXcWGKK5EK8B0ZGcyGBcUul
Oq0+JdvZqTZjAPfL807HdgmCUbrSiWjgRNn0htAY/hAMEKyFnZe02iaotE1VKYBBSXivmhWb9FEY
4+rlpp3A2Ogv0cyMTgCJ9iLtqUorePoAkRontDgiiTOXXT1YHOPpZ6WJArPC4uYXZZM4pXiTWS/9
dmFd6dBTUaClwnQkK7Oz23YfbFQvd1MQRsA+XnG98LHCYgAPG0x0sJzhbjJeWOnV3G/MMEdgleRO
MluyhR3w9G1lB+WlTzNbsHnO79gafJTJeGCEdwMhSYLOvWzel9KIyKP+0s8Nx8euRBiQQ0T04AKV
EflCZp8NE3ARio+1NU54pbykPY28yg3tl4HQvKatM9kxzb9oMeWp7+quHkhevn5gBnpV7ofeEDI3
6kZLm8fzSiaPp03AETvGokWHq2NOTgyFyCcR2sHqztJ3mVONdPQAb4dZWyDTfy02wBWnp2WumQOQ
Fki4j/ryD+PUgr4ZDLQe5SCSl14yvbhp225XNvXtCDZ0cE+XI+8IlyP6GIUrugbTg6Q5mt+OHEdU
dkrsz2MOAyRt6sfoS31W2eCvA7OT/tx5vAUetQAvm3oojzEFmVamQpTMOUzB4CTg+cNUCpXvYrt9
aK4NEXSDyEF8HcFXiXnjfbzL98Kn4Sy51Sx0DH8Row0PufyoCYv9RIwSS9VAOtGcFiX23fAz6A5M
ajjJXbcZECGXARDewjvhimektKPH7NtOAGkFb2cJjpSJDNM0C/AcqwoXZ/PcDpqnx2VIg668qqVi
fFSRJERTZR7SOQwuy6ZtqBljw0b9UuvJthNDp5YNm4ACEhzMt6JgemoZbk1duJzHGR3VI22DxJtH
yVOG5KyN9LPMAJuRXPU2OAetMfk2xYmlwuJLWfnVSIuOFmF8AULkG0wS5HRIwozOXWFphSgBamZE
EiFsd3VJtohogeEMjE9LnJpNIAW75adNgPImee4ssGtmDquGBuzSyAGJO9Q3Q9QQqsuqRiX0dHIM
/srTbtGq971k3SgKFpqcGLmrJ7VISaddBFOX00TQL5u5dTStj29ykpO9Mg7XJUFTVTG55RQ8m1ry
fPoKr0UOYN1CIwrmrVCRYqzG0BhVkCJCeeP5SnaRC8xk9DPzEBXW/PehGMbEq9h0MG7LaMM1eokq
/UR2zTxQtTeSM6kSeXCuax4F/EBoS9J03UTo9dHezkRVZ7OZCsANR5ezYXiy0t6aosp5La2ZdRwj
wjpFAgciy1nQRXovahPEGE18M6fgVyqgaacP6A2EjDV5RAREKnp+kfFgpxDktm5nzZjR5ltH4l1T
ZJEj6ZVdBa1d6cOGxOn53CM/2RgaHar+JZPNq6TH+Hndk8nq2kZ3YKOjTR/0lSVkkjcq8V3Xkjsf
LQAg52w2gDB2Ak1/yoTqqmmEMz0ZFNrPaUKLHkkAv9d2oYZeT1OJaJREtpRHwXLDGmtS5me5CQSa
RgT03ER/MGrTHQsRfT5ps+mz5CwU55widwKSjqoZE1iF4qxHqE575HU9U8QEVSUUEzVFnBgF3ejN
6f1b81EEWWMJVRhRU1lVIBlwRCO5LdwSwCRydaGNYGqOMztOt2UYcg5rTSEOhLHvS2LMBtqDIIxo
6ACAMWyz+9PLWXXzS6VT04iM3Ds7Ipn3S6K8bhYYoHJbt9sSaIBvPNARNXInpqGDaJHjdleXpcOw
w+Uu6TbGzydpHDdhBOpgIaw9sYQqNDyimbUbi5hTJcSUiCGrzI01474G2h92LhXJxteyTdmoXl/z
TO/6Sn6JYYfUfTGUG4AvF66e+3SqQeqp8FIa8lqMcrAUdjjdmHyAwcd5gcfY0GzKq/Clq4DLi7To
vJ0Su9jJgLBRaOY0d0gHbKKvoWfc11Jm1S6PMo23XPmjHUzrWkrqCE47kPa+AeQVDK1w9HHl4Ay8
O9HFqKM15SgGTOFXdVLBsvcbwKVmtA0v2lt/cgMnsZa+0wiQQMb+N3I5Ky4FgglBHwVQDRHPf1xb
LzaSNC3xrkLFXbnN7mvcBVkHgF5mqbZ+Gd9IxAI3OqdZa2VLP4hl4yBfEn3ZhAYN4kxV8lSnvBu+
HApj8D9IYK6CQoamE0fEuN95IXIbQCjL8xNh7ia65a1nzaAY6O8zUbsHYNQRJraKJEhTlOYSUKIV
7GK60J4Xtcx1Kp6DldBSBsoLq9de2DBg6GQCWiTqoawR62o/0CojATr/tb4DsYtyhky+NTrK3fiU
bXjZpjVNwUA5kZH9wRjcWzh28PoaC7NLhzYsXC32H0XgHtqZLljChGvptwFvbHDtQhxKWxToQFpo
ICDIUwQFOXmuwRUlElBhl7x++9VjOxSzfIwDMYGSjzOwWApXyGlQWVNKp31q9w/xsylRUlPpqbSS
Sx4F+lroipN738tlrw/ECqYfNUoOsY2j7kQHOQoZDIyNPTrNlf4Qv46Pp+3L2nXTFkoLTVYlSWf9
Qq6UhSILMQx2fzfhCAW/2JyWcFwo0zBGhcQSkpEiXjZsCBxIUluaI0qCP4f0fw4V/H0wETzePohi
dq9P20rpYzR+TUixV03nCTyGoSNsf1YEYxbnuRrNAUOlrr4fbREtGwj4bqf7zkWZ9zYoqH+rblJH
jq3qNv6SuryrvaL9BPlWFeVkwxAVkRGPazbOZMG97/CYIOf6cGb8ILH8r5fxf2EA4uq7KWz+89/4
+0tRTjUysS3z1/9clq/5bVu/vrb7p/K/lx/99a0ff/A/++ilLpriW8t+14cfwu//Id9+ap8+/AXc
9FE7XXev9XTz2nRp+yYAn3T5zt/94h+vb7/l01S+/vvPl6LL2+W3BVGR//njS9uv//5TNrCd/3X4
+3988eIpw8/dPuV/OF3TPlVdVBz93OtT0/77T0GX/0VUjUhEVBabLiu4UcPr9y8p/xJFDPYTnA5S
4m/Poryo2/Dff0rGvzQkdhV0WCh4BqJP5c8/mqL78aXlbYh3v2wifsb3/PnzE344q/ez+yPvsqsi
ytvm33/qCuPeFCJrmoGmKEhTQT3BJuSNri2JPEgSii50iB/Eyes7L40uMCrpG5b/pQfvRGb3dUnz
xptTS8JrvnZAPLIwgDiyoyWbsLa1bZJS9NvZVU211tWEzYRUSHgfXzceGv93lRNcVKI7ds7yzSFV
AHxP9nG6ieFKUWXSzwK0oilW2Wde2Ltatxvqez2zC2mPf7eqNTW08M/Lx+JGBBvYFFmFbncX5ad8
+WWZNX7NdLv8OhlnfXqeTAol+iXAlYfc6WWqhU7Z2LPuiBWtVW8YLUXz2tvsi5jcd4md1svUXJHb
YUeT0RIH2gxUrOx5dNqH7Is5Wn28qTVvGpyqswEHrEz2gFfzTP1P47PiKefYHHG00sv+ub6NVJoi
BXSjnYWXIwUY+LnwRZXsGnxSX8zHGS2A30CXUmqYwbDDB78Fpagz+naVuhhx288h7QUrCXdFvzWR
zg88oaGpSOvYky7KmuqfMCwSX+a3arQLRsd4VkSqoh8GSWnRaRQaTuBFvZS/6ttsL4nIwmDm1ZKK
z4BdlcXPvebW0WZC3IJmp8IK9T2Zb7SMirnVgeu+2xQaQYPg7Tjv9XpLxD1mQ0pUYAeqFU4mbUwf
LFi7cmwouSmHr6R7FaKBFig39E6sXurFeZS4RbirCy+TN0b4GJWbTANv7nWjWyrAk4fH6c7was0R
5y+AkxFQ4XJVx2is3t9qOPZ6X4NG0vSCmRroN/mc9hbwPMbtAGz1BWIgSp3xE2DVwXX5OppUfQo/
TU5u55eZRSzDTc4x4KJhrgq1PPKcXgUXoy3ZS8G8pY0dXlT9FgdWbGOT5g/Ep+QBUEEYuclu5m10
naGTDvunJxtB2mHMSPhmvkATytTOYps8AUwgGM5S7TOJvBZ8WpM3g8eK2BmIz3rHMDdisHzYEOTR
xEXidQEXRV3A7pDs0mmDbgHBeunszqfGLndMW3GhRO1zDnKXEEwvxYXiLUF6AjSyS7RT9WQz4BfY
6Be9FXDrHBxnutE8895AU/s1AewmPphVP/gbwen2mgd+yPo8a2jyLXsClExROM3sLN8EuBnA3Mi5
VTvaritpWlka1M8rXDTntgIKCZtSoqlCp4o2DQX46hBs/cf8Yb7WQguYCBX0yrdkYTNfGxBhOCEm
6u5k5CO+mOA/BctJS/WOgpmtALnTi35ZPyVf28oaU0/SN/Nr9lJHFtpJu9v5XomsObvtJa+QaBZT
o6aibMeOWXiS5AXJjTTeSZgVsDATLoY0A93uS2buEpQ78Gf+msjWED9O/ic06vjgWNU3JQb+XLG+
VlKqvCZXaMBHYahUd1nrdNAe3H6M+Y5OVdsNTA2GW7ABgIgBQ6rkzuluzmwjpVKwqUpPSagaUcU8
iwFz1LTW/FRb8eCYVuNoduzK9cNcnjfxo6jvs/6q1S0kNZUJdDXm1TjBPNJBccRzNbHqixblILLV
Wyr7W1Xz4tHTzHO/cpb/7i/18T5PrkzhTCqsenxsQw/zinO/D+MrI7c0/7Xv90QwMBr6OGDAKIo2
c1BbxDiP5c1U7nz1Ula3mmU+F7ZPro3g1r+o8ZvKTdRa/oPxqjzFMOYbsH5TyQlLa/IKYOgB7PC5
DyzZnh2hpiCpfU7QnX8mP+On5GJL5p0x72SfBi/96OnIJrW0Qw9/uZ3lTaB6svRcxZeDcS0V5zlA
ixKnqRwkP6x62OJRMjygdKyBGcqaLKWk6nWRUtktX0zRQlUfkM+A921Kb+o3ansRKU+9dFbGdmB8
ypvLprBl1S26Dek+BfG13lyo8tbQgP+iWcEDQc+2fMtlY2dD9u+eT1FQPsVbeYk0P8bOaHpO8H9h
m7Nvi31JHCS0W2+04gt9U1vD2a+u0/93odL/h0GQipDxr2OgbZM+NX9YT1H2f/73h9hp+bEfIZBB
/rUMpCoiIlEQNaBa/SsEMqV//V/mvmtJdtxa9ouooAXJV7ry3dXevDC6tyFABzrQff1N9ow01aw6
xbt1Xo5CCik0M3sVCGBhmVyZOgpkUz8etQOTTHHOv0Mg/FNIAwyUjQH6BGUQ8u5/h0D2v8CWh54h
YiAZCF7Y+oMQ6KssfJrgE1kFxSnqaUBAIFael9PIENNioJUcdPKwg06Vl2sVdVgtqKMM9Nbs8kfG
O7yScYrmSvNuDfE2o10OTeBc9stSGgIbAx0eKazoQRnH22jUO7euu70kMc0HhKe6lSIw4MpFemgq
dTNYIFivrPhGaxOKQdN+O6ro3esN7pwkH2rAxjFFYrm5UHtHL9BEGST7eRxo5HPJyt2GwC8jZtNd
CEi0bp7J4BGrUxIQVXRbo26ejE5vNm2SaE4cokZoNMekbzZjfcQ+Papm5glUZiToI+Ywk8bV5uQM
/B1lnkaV86wDXxSjDwAHgxbDwvWaZR2SzYpKkSw5MHDFi1Tz+qoCNjhdSBXJ9OfMdg4BqyWTacYa
Ra9Z8w3idFkZRpIctAJpd25B9LEj40eciWmD3K4LDxajLji7Mtfs4leAdp3SYIdOEX4kzA0fcg9D
sCiVKcavxgLCturyDS2HvTxq9k1RdLWHecM7iUher3exO+TSO0mGZx1RbMiLO1PNA/THSkdCvuHU
RbRqab3TxvY11Kr7MEUfh4Ypxvx18D3V6U9V56k71uJXG+VZIDehcBtGV4rVMi9prcQZVOlWFjSg
chw7UaiNLstQvC/LAOB0zVVH1GdM+bEBjNVtlLZwWiCnMvVHnxi+VSBWYAoo6EW2BcLBGfsNT8ul
ojp28uyzAzePdAaKcSam3+bDy6ohkU7SLS1QNIrwLxlXg2CulpsfTBivHe3w6aOM3YWMhQCEjHfp
qG0lkEWFrVp5vdzeh5bxoUqRr6jZmxbqKoJepjpWmTyB0gL8+ZR8qHK3lmTzYeiO9tC6FkQjUw7Y
EAiPKcAuDcTFRRYA/fog9erLaIDdwCzQgm3JW0RB5lpy2TFTowm0UUWyoqkfmWEEYS9u00R5zNMK
Rkl8FCESF55bD1HOfeTKb/idB7MC1IOlr8CBOE1PnaTId6loNxnpb6AdlvvI9lYjTwOSVruetVgT
P2hdjUdOwc/PSgWR4WiEbqzkjmz1QTrNwWW9MrkMtkr1zksldJAEKkJjhX5Q6ldhvSaJ5Gsl82vM
9znpUBZOb4c1RhfN1ZAgHunxPjcYIPN4iZmqgQ5wUCZIDTLTUzLuGOoDWqsHOQn9HOXuxm6ek+Ku
KKAUUMaOUSc3bV48i9i8w5fbjQkOCpTigMVyBVIJPWzdsgOwNUpipzWJw4d1CVmqMar3qf0kGxV4
9d60FjJzEKCM9yQFCDQEUiPbUK3zu4LeihjS0CS+EdkKYrajRG+y9mcysnWmH9Sx2xii3NvNPsWc
aZt/RtI+NG030Q9FL3nyaPqdIIHZy4Fc8q3F75T4LmoyJ5RXRPplm7FrxZgnQ5qakd+pDLF7w95p
iulqifhsJLK2SfKgSc2OtyjohOV9rQhXa/KVirGiodKgbvFE0tETNvNodABlt2vEGBbDdKLJLa/L
cErQ6BC4mCBld3qie1Kquuao+a0RIXA2NjrIwTpgXgEgs0rhp1kL/a7MHSWOExH6XcrdIs+Raamb
SsqCmJQ+UwHa14eVwV9CClLHHIR2IybJZbFj+uDT5qOWSoz/m65AyilJkqcMlhd36QsgbBubx6u8
bdCN467UqAGYedywBWywfxCg2m8HZNsk21akehA0d1Q9QaMPKmltgFB0mNp7CKKyDvwXKZp+v+10
zVXN0fBVU4L0HH9wkqGHGDA4RnDeYpozGGsUpRhOkxaMaeYkcuSYyiZWOseEixPNZgCWgFlwajZy
U+7EAiFztpXx/4oQDckQt0Q4aTu5r03IFIeXth8+R8WLme7T4XO44cOnNOwAhkcDBiUPlEt3fMoD
8HOrcTeGHFyYzBkbOK/R6TEebkD1FBwmCv4niJyMCkSVBAhvKDXh7yX4VZW9zvADqY1nW1tpk1H8
YZ22YnhKC/y/+BsSmOhq4CHUY5dLztC9YKJ8p/ThQVNSVw2Jow6v2jC4o4lNt8CLGxa/RuWlGDGv
x/BwM8gnReAaUz9Siq5896TXtWuYiJhTuGJHRjMYjC5FYzsyO4BqP4i00q2V0Bv11KEcFwHCUsWx
lTI/1zdxczdCAbBGFgVhD7fhmUN07BrgoCih6JHsWqFyAww/iFc7/sQr/twZPzXQmki26lL51cZF
oPlzKVAN6XdiuKP5WuqR5wok/N3jOEBm92cY7rTyubIDCKAgiJhkj+8aQoD9iI+ydkTKNdJ6Exo2
yEniTWkXLkPIzcWrGdm7uqM+iwHIRSPAynd21EFTBXlneWuPP6iNxVsvBe/WVkmcGIdHT7R1IlmR
UyBzaES+Llps2Pg26LcVSuKleOxNY40H2+kyDJeUBOOvdUBiTEjCedPhLYnGd5q8hOFPGewAdbKh
ww9D+lGETzz9JN0PSgdPZcIdbdk1e45qgOlE8LAxk5yi3hbyXilxKOEK6ZRRgBu3zd9ZXG0VgAfV
8D1t7TW4ZUcbz6ZaHpv+WQG9R9zfh9pv3pvMKavYM3OYFg9AUQHB5bKe+CaY1VsVFRame2lou2N4
B74gn7WqZ6UPdTXsFAPxRIfKVf5LT2+S4VONXtXs01Q64PQbSPfi9mUUoDaxikPJaZN43eJQlyEu
SU99K8YDkvuheGfgA6LWrqOGU3Du1g0AfxSkDIXtVKTx20kpUH0OY+jovEiGDp7jFKWJBsrDQ+1a
xoZHHw3UowHj8dDm2ZXmzi4tB9FvkFj5czRsyuKXim+bAvVByMM4pXj2vpN3NN1oYQndghcD0LvS
LAOlOkql9dSZrctCfG/EE3kBH2NbyDStat2OPEQC7IYDFZ4MyYUcqozJ+NryY5xKOPGpK3WDa8m+
XSHalXctcAlymDmxsud4vjoCGsxszwV65IoX4dgo4q7NdCfGhVbr3z1qT32MjW0h8pg6ZYc1A0WX
dNturB7k8reEUCox9o31EslbigTcTl5Y8siM0aHywYpUN9VQK8vRzioyRy1GTzb8tC0OXdk5fa95
VeAhTqwbB5hgpyDCzzCuLxdBHt4m2ls2xF6Z36Xpbujv8lIEQ3ePsWoEDcyJq9fCtNYdYhGVSR9Z
hSEXqXkzePpTjO95eZ/JjxneFiM2UWy4HcPD0Eh4KX/2YtdksVtYv4q8dcxE9yVFKn2rMf0ij+H3
4hUoGTCxvYNym5sBS5YlHxTLj3A1tfioaJk/xRtq8sgTfd1oBFJ8d0oJnJAO5Ql+Tzv8kVDyTqMH
imiCaKj5aNABhTePZP3V6jMfaAtHlsReDR8BUkSogDydpN6YpTuQU66lVl3x/tFsDcBNkdnYj8Ax
ojYIiAYKT8OoYTs0t4K6V11htJr6vFBcjZtrpflsmhHlI0DNWOIWiIZYjgQklVGIOXQWpjn0td0W
flId6xJKxsaDRMa1YiJXMo6ZqR4LLXRGRUWlQQ4U67Hv420iQ7EyafY2uJlQlQm68neOu6dW0Ngw
H5XuA2RPemyiPhY5bfbMEY5p1JGjF1LC2WkYkOmfJQhz0Maj/X2BPclV1CrElmcbtaidAltfAXqu
tZ3HcNtIc1MPHepOGF4aIkcmndcVW0vPvSLUHEMvDi19MhEhdVnuJibCc8NwSXVTWPqI+N/YaHXu
lJrujIPptrh3o/TKcWIm0lfRPVDtkAx3RrjP2athvkv97TDimJSar0mPkpWgVvRQYyx/7KMHc4xv
GAhyx1K4ai8cOfkpFSjcZezIhfTYgF9Bt3yirpiB0W6DO5F5zHF5EUAJk/mMBDy67Yqn1LAgXXes
8XdR8qw1IghRXJNy4av2DacgU5ECkj0MZvmBf9wj/M0mDz1qzuB4c3ozdKa6TNU4ORs3I9Nfa/M9
t+mbZGWeGvODMPF7M2MK0UcTmIoE0R0bXoVuoNYJAIvX1OUt480raPtX4AUynEbKbutSCqwqXGuk
/aHI1VtmmiiCGgJVYsS3RM92Shs/xxTFxYHjdcjr5rNjLQQ8bPOWdKiLZe2+TzLPYORQ5ht5QNRI
3XFERXN8LaobOVMcGr2OxHCiZPDA2JNIh7h+ykFV0ZmgQUB5T1PAOuMpkvDK2lrHevlbTVrmNjS7
jaHdgmDAq8hr1bybYxcIyP9ZtbKheumYMSbi0wxGkme9lH6NJMXn13TdEQADOWnU3kXx4yC6vZ3d
D80+gYKQ0aE9ixiikfnO5PIdyaQE/0wD1w2EvsWPcnFM5e5JE9QzLdS5Y31rRFMJuBQbJTOCcQDU
1czQ5825ulF4tIpTVOXN7gGbtDAfMzU+vyfWyPBA2Izyig0UyRyaXVoS1ChbqgekioKhxAhQ0joK
190ISdv1WsGSqVl/Ph94zGMFpkaa38UjcwqUm+FU1TpeKBdMQI2zRQF0Bgwi4J4YkMZfP+mVa7nM
yqKK9SAUwpXGn4P0k2qVo7bwxIblGD3eMIRN15d3pjyG+hT+/Y/VGeanL1IiYexbD+StjeflMI3t
G8BXADK4UXwehE7j8mOzWoaDnw05/WVaAyJyUgM4a+1pWRZKqpJMYWWLGdBwH46op6bxLUPhV6oB
ukevhAGsO6rtFMXtFCXexCb1DDQ8zG5pruDSTkPGHqdqQg5gpuH79wfxC6hgaKYHPUctTFuJLnGj
dhvGj9c/+RyjMC37xM6cVMIOQYCS6KkeKGnmUvGRD2/XDZyXt74bmB8ku5BCKcVCJO2+K/dUeezT
BRaPhW9lz04NqkiSiBuswdSee8ZWI1w2IsKVOt5fX8ulS3H6sWYlNAQDvT02OCODBGTTOPqKDXZs
arXImTPZy4SBCyL7yG6u2/2qzc1v46nh2b2PRnkkZYSPCCaL39Pgh+UpQDtPBDXTLM3SyMfSnk1/
/eTyKz1uCGoTelCD+a4LxU4D+xDrmgVo5uV9I4qOYawJJDyrfBYZ1M1qnemBnd+qOXK/+h5xulfn
m+uf7wzV+HXI0bxQgQDA6MzcQ8dglAdNAT4fWGDWPP/Bmvs6g05dDKhRDbgHr/043Q416EyVbUQ+
bPRhWT/slR75osgAldvb+VQNvQ+jfSmhs3QntwuH+Lw8i3sCxmcMFhqAeM8hgVmXphor8RsFHl3a
gr5V2kvKu1EMIDn8QyaZr+9xYmuGAxzhd4Zag620fCyyu4Ij5lIXzuzFu3JiY/rrJ2coDxvBCVKU
QJDC0TTu2dkh5IeUoGKhvZb5Y710O8+0bv9aFubqscOaCgDJd5NyloFJauB6kO+Nh545eEIUT1uj
yOLKD+2W70FdT9exHwGBob8sDhjOpzW/zAMeAoqGLx2a2YpjFuG6VAKnbJUeM5DS/SBOctTXizi2
i4ZgTcZgKPSqtdm9kdsxzrSowVOFkdj2FuCGlbkSm+ppydLF4jUGBBC/WDI6FHMAOo1Q9CcWLEUf
00R5skXb1ocOgK/mvuKZ6/Ip3DB3CJrRN58LFKBuQHnmX7+9F73EP79h3nlspTHX4h6/gSMBN8n4
EoGTE/XSqdnzfN3UdEDO3OyJqdlbhRYCL8K4hUMaf5DuNWQYzYkU77qRiy/uiZHZayX0mA+hMq2n
QWZh3GXGx3UDl93diYXZM8VBQhelBBZQhXYnVoDykB2Q/G6Sve71OxN8AP1z6su71K23QEesGTAz
wfUfcTaw+HUbTn7E7MlC8tJIyMamQxoC1zTpQGlrirltIIT8ZqetpFW7+v+AVi/t4cwJ1IqtRIWJ
xeuoQ4FM3GFAtJi+sao3/W/rlYPRLf21NGSwdEanv37i7Op0jCzQ/AFDMB6ADvYNJVxhntBVk/R2
4btOx+PaGZ1dfg7tuLThX98VxZ4dT5y/RpgVN9xVh8WRvaXTOnsqegnkT1Ff60Gi3Wnd6Nlyc5OT
16G9CVtMBghk95ouOUIeUWuPnpUQlYuIBaX4eX3dl74w0SbdAAzAYgB/djV50+lDbiNWaMwNiocd
Hx1exG4Y3123czHUMoFksFHqQd4zd66UalqPVgdivC27j3alixlb3VGRsrqTpsQS5vQMTj7dk1N7
sw9sY1Qpt+weC/MI1MSDckW82uvQJ4A9aZEq5dL1ODU3e6S6MR1oxwfEypRtteQx4xkAWo/XP+Kl
Q3NiZK5BTLu4MAsJaxp1yaVG4dIlQezpq8xvwamF2XFIRo1QosBCoj224e+mosEkEEa6N86KtWIs
ccktfLa58HACwp4qAvUliNABd0vvurxekW5hPONi+nu6qpnjrpreUBIJ749xO5Hm1HfKZ7NW7qIV
2/CN7KU+ewhdeUVX5cv1DVta3rShJ/6r6/W+GiHCEJB2ABPf4ICmYJ0ooXPdzMV44nSBM+fcUVCx
aiE+o3VoBQQYsEa33aE+tJWcxKcexg2meWTVi17rfXlMvHxlbK7/hstLnYjDkA8AEjw7OWNB04pO
SzWtTaw91TXwbw9fJv4IufQ/Qre/wb2vQsH/D+KbJsjR/4xvcsXnxym0e/q7/w1r0v8F/hKCkSe4
btDHTmDxv5Hdlv4vTBSCgNNA0P434ulvWJOq/UsFka6OsURodP2FePoH1mRBDRtIKUA4iKFrf4Rq
mnkTjFiSicrNAm0vKEjmtHkdpOPK1kZrNy9AxTrqTiYXviUWLtn8CZtbmQV+aEtPMm1xEvTSduoM
rEaAQKPFLGjufL/M2GCYNAiWdMZnFopKrvu4TAJ1cMOVHQBgrcaO+ji6/XMNYiJQRCzTYFwwClvg
MlMMDUm2MfNcUacpicHqJKioeaS5sqZV6Z+cpeNfzv0UJzV3+VjXNxMzH6UKhcWMVUmgTTjjInFj
oCohruAUVedn8oNOFkKBpTXNnJXasTwn4WSQAqautpjQXwjmzlgM52uajsyJ38VsGzVrAybQZkzu
ids9hVuNIqzLA+km2ocPXeNHrZvt87WxTcGbpd/khnv9u55VPuc/YhZRDnIl6XmHvUNvDZkrRcUV
TALJNvKn1E7xpc5H23VhN8/ygy+rKu49rjZU0+ej4bwRooxKWJ26TE6degCzS0B+81UobSIN3B9i
E2PF3U9Ek39+E004f8sC/SxQWfPiahuGutxmLVYsZ/uCtU9yAfwTQOB2sUSeNR2S00Dla5kYOpMx
FwyQ3/y5yTQzr8NaYO4DTT+x4/ZHvKTCfMGvAFn2j4mZX8E3pFTNG/gVmXqk0dD7/R0n2d5aomm5
eANPDM0uud0CeTJo2LJMkHeo23qiBCbCYm4lcepIWrnWoiUFlYuX8MTm7Nb3NLJDe1pcMqhu3h1T
Q/Wun/8lC7NrbsQ12l8JVjWgu12y95St/3cGZpc8DKvBzgmW0PYvUndTErp0g6cbenbIQG5l2goo
HZR5zsK4YuqRjvPcB2QrbsToDzfTvANz7YOZOMRR3ObGAPYRbcOF5tfF831iejozJx7MyJtuBIQT
jr9sAHWTNS+v2vchVrSF2PGymyIELwwqUnAas33KcgIJ8GpIAltqvSSRXD4+AmniZjZGfscfavpT
0zD7kR5tLFMH4CtCR0MqExCkjKvrO3o2dvl1q09+y2xLrSzrhzTsk0ApMa+FtxyaiigUyUHuR7eL
9DUXd/efhc/8sxm3BfIoGNOhHWpbGAmLCbBJSzWMyzv5j5nZTrZmb0sF5DyCxob6gGy5VaZ7yeLw
76XrpkziAeANRm9rTi4+xLwulKHDdevqY9xGPvrX99e355KfOjUx2x1VLZBxFzBB67WKgS8ja3cl
6vdtqPqqCSAOTxau+KVvd2pxtkVNyyjpG2yRbX4KdMP16o7JC6u6dMlBXQTY/dQnAMfz95vWlYYK
mDz2R25bEJJUbJNSCLBVRu2pRfxoU5REr3/HSw/LqcWZ700bO4oqDosJtI+McEdjmGM3ebqQ9148
Eicrm93siDch6tmwk1rlhpMYc3PRgou8uEEnJmZHYuTTUEOCDQrjxo0SQOHqtwbn+/oHW7IyOwYR
FcLKQhy8GDg9BdDEoXwbrSUFjkvexzJBmAgOJ5Dc2fMrpIZoOwo1T4PUrNYIUdcyqE7VjB+N4oE1
6H/mYL+2JDdOMFgUsgX52vNFIopRppgN4skQu5+dijZRS5KWKbQgE4wLRBVmV7OyAwsoeM+WTuBl
W1+MEhrmYeaBGjxFYVRhAVsUrp0DnaY/FglbOBzn5w8rwuSMaZhgMjxrveUV5FKkvswChhnLQQGe
fET3b+EyXVwKol1EnJifOr++PCEsS2vgpWtUwcmvMv0srWR1/QCeez4dHP066Ckw43HeGar5KFMU
iPMgyooY6MP0xQQSEurXHmgTD3ZL3i3d/HXd5qWFQfMGPglk+qDUn/mlsLFQ7jNYHhSKQGSoONJw
x6zEv27l3BfpMjjaZMUA5+okjv7d+5VoREEiOsmDlhtvWic/CTV7MmLloajkhU7speNwYmpO6y5V
AwuZkeIjGvw55fm+sKM/bMBOAl9TlxAz5KCmOytC2S3Q+zbGqALoU3wOZuGrhuXLVoryyn/KLxdS
5gsx02Rn+petQhBy/tVEpeONMMIySJ6NV3SCUgzWZk8WCsx67fO/GDFHyclerts9f6p0A8yKX8IK
GvqTMz84dtOd1bs8UAW95wDQm7QAZCjc98VzSBYWeeH8fTM2i1vCKKmrMmrzAOSK0iFH5BekKqYH
Bqr8KS5icrf4niD+Ra8eTnB21EXTAx8o+hyO95MMKzpu1PbPT8Y3EzPvKies4GMME8Bp+xjWQHtQ
2zWNHFzfoa+u6feU4ftSpq96EreXoqlSvRzzgMg0cqKsfudyvJIKBsg20O0A8N83qvQsMwU6oeJ1
wbpyFtJ+tz57jhGbCZoYQx6EagThOhUPJfP58MHZjZxyzHq9EUB+a6jZ9dGv67Yv3O5vH3h2Nrui
S/Fa4WwaGJBugfeWxcK3veCqjK9cH2Uw/XxEsu6NvrI0GaefQBlzZF6hfIqxD9S49K6v5eI9m6oK
f1tSv2+iAJcdHzFiFfA0PJhSEUDs/VdksGPXkUNOxEKud+F1MfA62hMHB5gw5tdaqAoPs07HrtFW
OETugmhMNqHND7WdVQ6PDEwmh/nCw3lpw75U40BzAzWw+aWrMD6nMAqredf+QDNyPxrF+vp3vLRj
GM1DQwB8vZBlmI7ryWWwQLJHSQgTOigGm5YAk6u4fQ0UmbkQ6s7nqKcAAHBKlLoJOGBVBBvfTSF5
H+NCk5JgUgGOC4ePbhFE20mWqKqD8ohO/GERmXLpE2L8F2TieHTOBZ16Jc3Bi4qLFb6Ds8La9pts
G3vES/bJowHGkFXuLrnKsz7q10IRuYFVTTZ1cJzNFpoxIypCzgFCMH8oGFN8Qsn2L6asJvfsX1Ag
XAjjLu0iOgsTMTvC07NdNHsS2xpmfwJJ7SKPxxjwrEOIl8jDY1MnC1HwBWOIQpDzEciGqGfL0yNq
Qs2+5AG6HhjHovEOIx1vVB99m7fxwvm88MRhZAQqeBoSP1QtZ++OwpKKtKYGfpAO5BHQ/pPwaAs5
WXAnl8wgGLHQoJkKHHOYXN7nwjKlpAgUyL5nMXfTNPE08GVev22XohLoEylT+g+kG7Bu348GpnxV
05I0jpqeM7jVJvMnKmJMuG31Te1h0hs0kEtCTJfWNrWdQBKH72fNsYatrUbD2BdFUKuyBxi+M+gU
1DHjwtoumMHYPlpcBAcQbJCznZJoj4ESE+QS9UTuR3codzgAdi5s1IX7jHuMijLciDwR0X3/gINU
NaSniFBVBX44f6rYUrZy6fp+MzH9hBOXOAxGV5cZItSJyE8CFhtzhKvsAFldN9NdG2MLy/pGS8ua
Pu6JzZJlsQqxyyqAPpYvu7I/HQxr0zijC6itr++W8G3nuwVqKLxmFoAe+JhzUIlKB5xybSgCKWFb
FWhQSwKTBcaurh/4S2YweA/tapA6gKB+9rykLE0lw47zoLfGNR16D1QGGJFpVtfNnLskUM2dmFG/
fz6uyq1ZldgyBSB5467AqEkj9kRf1Guc/qBvsSMONshoodcIJopzVt+4lgo1ivoq0A/Cn3RmaIDe
zfvgZaAy//OH5ItUFZxgionn6yzojkbcBC0ykPkF9o9sXboT9RAKoB8qsM/LajZnm2Xh9k4UY9NQ
B5z3FASdHMLITPKx0BkPcjN2wAWayIhsmoVI6twFTlbQ8UYmASrJswSQgUYsA5Pw9Dpad/mR7bpf
3CXHEIwqaiCOkC1hi3XkM3iJPjM6OyBjiziqogZH7IF5dkwlQwAc+aCb7lo/dFRHfgENs/0bElRe
eL8ICLz4YU+WPHNafdgVbchhfdIqqm9SQNcx+ozSefpJMZPvNuAf8rVord9fvxZLdmeerCJ1rQ0J
4UHJn8cSuGqO6belHtx5XIdvq+BSgF7SJPjvWVrRExEpiED4dPm0B3Wr+uAQBO/ph4wR5wCcQetl
LNelDZ2eabTczYn3Zf7aTJtpQ8C5AlZNhdgVuL5QIuud4nPAUDCUnzBr6OcQB/KMI0SCl1o/Z+4a
AAzggnE9YR6VjNmSuag0BiyrCCQ9+xjqeqckzZ+SoePIToSMIBcEMF49i3zyVCfMyu0KOt/gglTA
1Im0OAHE+4/PCG78hKhGIVBT5xGJyLSuG2O1CjJMPRNEJpLOAt0o99fNnOVrXxH/f8zMGZytAZIC
QC02gWHXoEGJoFYm16WX1Hw7CDkCLzp7uW7xwuHHwgDgBvPLFK/OQi09bVVtzIo+KEHxUvN0Z2IG
J7Ixcnzdztnbg5VhVEyG5iQicJAjfveaXQLBt5B3fdD1t1JnOD3GjwuM0Sda9F98w1NL0y858c9K
meeYNU+aoC9TX4TxNi2jwAaDAqBrrpovhPnncdBsYbNDXpKmo30Cc+Xv9CeI3x7Cx9pLHkMn9yt3
2NEFe5f2ywATEOhHJ8LKeSZqg0QlZ4VeBZKhrqvxJ9dD8Isszdmd4fCma2XgRTVkyPwil59FJCTm
QtScTNHdGIjnyotudLis/IGsjABclJ7l9VtzABQvv+9ui/dlyb6LCz35BbO3yBa1KDGgWwUGaATA
D4KRT+Qd8tI7Ox+VmC909ujUUOLJrRwLjTdgpNk2EJcCP5sbb8uFFO3yQYEvnvJs63xgL2RySrGv
VQDizmAiFwYsewNxXFdaoX0RKH9cSPjawv/Ymw/uaVktWazEyvK9tbV33J2EDoU3QsyFB7G//Npc
vOI4mOCqwn/OprXsrNXN3IYrNrr+IJUkkKIIFA/FvREvgT4mr/Q9wMRcC3rEE702cuw5NqiQuxHS
1BZMFXxLWbW3onQjW+1tYoBII2VTmSkwNOFdd2KXzuSp2ZlrkZlV6F2KFY7qM0luSAIOq2LBIU/h
47WlzfxJr2eRsEvYAOfHqiyforFybHtFy5XIZBeqxO71NZ0XenFOThc1i2fjOCapmF5QNAINmvqh
fGtDTIPQTWu8QxjHMaxuP/DWv2536VvOHp6qj8p0UGA2BeesCT6Jwf5hoC/5x1ZsROuGjl4X6vFz
P5ZLiMoIl6DWUUCF0UxcW4AjdRF7cuHow8wkEauBQhiq4t/fnEIDhVk8RE1A6ZNaHeNRCWqQPrVi
aer3wlc7NTS/1DGNC8WK0z6wooNlSA4VqPdE7X/x1dDxlIF+tmTUO2fLKTvWaYLzPki6egf0IXdK
0OlE6AcsGDqbyIP7RaaIoiemHMDPPAcmRZEOznVQZAfppnvWXYkFxUOyK59AjGWA4RXMD5hgJZ+V
cQMNpTxxlhL8S3kWfgBwUfBZCFLl+ZWWokQYKiKuCukjUVbhtkYVQwNV6W8xBMbW3vIAaqRL7ZUL
ofE3s7NbLhtjM/YVg9mIg5q425StuRApnAMop2+L4z2JqYAucl6NJ72kWpHJG7zhxV51ozXoACYR
Uv0I/tgDO/YfkNRapYu6HJc8CgxDyRAdc0T+X6nQSQSG/pTNGUmbQOIjwFb9x0BaKO9yFWwQAHY7
ecQwB22lw107glbayJZCwHMAxNfS//kF0zU6+QWtHjICKCIKEKvBDz5TL1lVvrRSF0UjL+7jyVJn
x8cqUMKmfdkDNgJqqUEB94dYiGcvBQ6Yr8T1gHoMcp157tFTu4v1GJ+TdPW2pBBDkMGN41pmS72a
ghWDRJ8mA2WjAHmMM4agAFYtSMcnebkxrXDp6F5yQQgJ9Qllh8Ry/vZW0GwSItXw9soFFAvMe87q
F/R4g+uee7oBs3cQNv4xM/uyfa9WTMjIuPKQ34ZFc6sr+bZXQn/sogBUp/fXzZ1vpIYxc2R2CF0g
FTK/LEkVl+g/xx2mPjToMYRK62iJnfnXrZx/O3wyFdPsmFhAk2fuWFutiuR8MFFgSV+g1Ot0puSO
/OO/MGIAEgvZTXThvs7TyeHXKYqkpFCaoIhrF0ntuk7Y75rpC+fy0lowroESFerYmMGYpQgdRxqr
TJSQdRMaoHdhmPflquEibrE211d0YXOmQTsk3pBZs856KXIP5g0qEjDnUBTbyqh/a6v6zzPUqU2K
UgJmCMGQO59QYIhG2lJvRaBkqgAFkg0xVGoytzSG+8L+9acrAg4HeFzAfNAIwKH47qBQM61qyyjb
QBRg0EE3RUo/r1s4mxtEZ/mbiemjnhyD1EwTPRpgQl9pgbnOH4CQYitgAQOULouALFygCz73u73p
vJzYC4VUsyJiJezFx27VrkXQPqtO4QJTshSznjuH77ZmzmGgMqkE1BMDugejVe5ptS8JCJ4qa+sY
UhBuuDqmx3RXeQLi8rhk/vzk/xUxgEQA1+fsOFo8rgvw27aB2heuNdB1wZp1qIQLO3h+6r+Zmcd6
VWe3gGzCTAw9O2KBRndY4vy9tBIU6NDMw9AsNKRngZ5tt5IBDY02KFvofv4/0r6suXEdafYXMYL7
8spVu7y73S8M221zJ8GdwK+/Sc+NaYnSCN+ZeThPHcclgIVCoSorMx92cj/+YXUR3PbFaytBYR4q
NBIIkC7UrMQoz7SphRmZ9h5kTleDID39cxMorKJ7goEvIB8X0ajLhApKmu3giym4FDMzB0NcKXLi
0JXtmlMqWZrrL6gGLrK2bkYmZzWy71q4izrqZgoGchNu++TKdp2ZWbzImmQYJwyGI8nfd7v6UPqx
n0GU1R6g4Vu5zXPuaDzw/JUDdWZy4Qh5lIxmM5LOl8cPbZChkJG7VGVuJH6FoDW6/a2uhaZ5kg/T
2ngxzSWm81BRD3muMobstx/YgYC9Lu1M0dUAhs1p6HSkhyjIuJoI+5D6wvKYaq3Canq8/SsuH9pz
Qw+tWBNk6nMZ4fxHWOBOKiVrrrWC404DfRhBl0EUX3PyLpYR0iuu9PYc1M9TGlgETHUeKoJk4/L2
L9lkpYaJUuFMy6E6faB9mKjJpIcI8tektnmwjivuqgAOg8ouhvyQdSxWOLBOyIYWmRre84BMtTvw
urhNOaxub+SVBBULmrvNeC9ifctMoB4x0F+oNR4zrnovHcOA+BBokdfqsTxM++TxH887IGChj4Iq
MqCylyDWPqTUyPMWhOjgUYMeod0h/jfqaN9el/GDVF58MDRMUa9DQEHysSy2tqGmtSnYY/1QbyNP
ATu8qNAvwZq+R8yTawIF5ZjVWUGZNc+TrKymHH1v6H1/jH34nkziuqRTCIR1XzhKIz6ZwxC5nTFB
KkWTAsiLPmftTH0aF1tNLAwAwsFNCWYfYIwN8aucmqNlkh3pxbsy1SPIA+f+AA0YyHxvRiv+FqZJ
dyxBfpuqcWcMUHOpU7QjC+GeTdNTQsdjS8mvTOp+SSHFRiVT6jQknimM0UTrzZWVN6BrYdJLzdKX
JjffRrVxzDjchDKDJkYpgb7QxLy8KjpRNYZ2ryA7imLww5aRvi1D/RjLQwtBCxEd1yFjR7MHX6Nh
pJKjW40MZaI4oN0IpNQw7oAnFF1RTgcvHmIw4KHbXcspeJMLuYPYMXnGmUHtThIB6+vjDUuUO7Uq
9qacbC10eEE/qqD2rDHDqYk02aPcfxPFbCFyUVUu2jb5tqlNYrMWGkgWVI11acSMoGT+qeX+KCcY
mkzC2kHydyhn8ZbOoHajhDszLQ9FrCaODiUW4Cp9JhpungpeocnfjRQdwli2wXsImZBhp+uDK82P
164tvhNmfoji8KfDfWlndYPZQA1kpNCU7ZPoj5LrTtwa4K8toegjZOKjDvRz0zWbTp+1WsSgkYyN
TsEXqg5oPcbNA/Jsv8TYkpJDD1kEZ7RG1uHwGJvQjLK+WdntR+ULSuufFrHu6dhFTj+qdgStJKHW
3nq13QgyA7A/uzNjwxOrHEzUrP2Q2/AggI48IzVk9DK66iEiouTWWiLpC5NYMKT5zDUayNJXJOe7
IQbxbxnMrLeyLkIoR4FSrgUtoAgyn4AyhWIS0DzGERc/kUw7UOwZMZKBS36jTJBswV5iNgtsluC7
jHNXLQVfSKbnPKx2Sh5tGpb6hGCFeWPLyiGEHkOj/Ubv1MmbxxhkW7EifaFusekrDTi7nEB5m0EA
XTDW8qg5Qms4qK87dajttd70Itwe01TvMGADrg+cHCqBNTv/gDT2p15PG7xN7pn0SXXqx2bR4sbZ
9ZrwNpjmUyVC9yGCyOygvOLWd6B9ieOcOZLc2JF6yBpla8W6l6XPDNSYOTUD8EfBF6RAs/L31GJe
ryjBgK5SV0DgOidP9YB/G7+o1a2Re0MEC5SXsfSm99XXFIEhvWXqfTF1K4Hor2IEn5Zxy3UVnrWm
R9t8T3DzVfoBd4QXy8ZDW1uWXxVta0sjRtakLF6rFRSNImgsmAXkrQzISdWTjg1WhY0ZdhhNTw4I
WBuZWU6qsL05Gb8wGo/SwKhscsnq4VAorJGYqKuMmDsU5UoHjK6DB1TKBI468yGrKupknfw0JpIH
9jooAlUgG4mAEneKKH5XOyhAyeqjHLe5D0b9Yy5P0OiJ9Tt1UCHzNIltAHjyXW22gUJQPlSh4STk
YPdOzfw+h8KFw1S2HfTuYcwVAEOtQ9PGLz2t6IZIYJQwMrZLWsgGGYCMYmSqcRsVQljA6UDRMgH1
f2yQeahPt0vRfDAaQQy6VH6o5O5dgr4u/pkBr4yUeRQiKIGNeGybggDxEcgmKYn8K23AnC62A3i9
+13dIbCWU4TijaR+C1QEzIGQNfQEMDFuMruMWY7Z41k7S33ok/IVIDG3qZJfklTRnUqn46DXX51i
7aRI7m0hNt5UuQCnaWeCgtyYqIcKF/NCJDxBwzTTUeoOvLuS/ILc8XGsJOj+JCqzNVF8EIx+rxbt
vWi2DoAY70KhgRw5lyE8ZjaqV4JAGqzqxnNhkl8NWP1tCRj9oVMPaW6Ab0fJVpmoEJDjyrtkBHl8
bIHfVJmSLyTDTlPh/x6s8JBq7MkEpblhpbtIJvvQAtltjI9lVPRVTtlXC9x3kFCwempG+SooIwj1
awItsnyyWaV/Y/wFnONy+EVia0NT+olPijS47Z+Tvl2PffKlS/pnLDVzxMPySlDahxhKZ5HkkS66
mwQrtas2ld1iYmuBgYy8zNYk06DmaIDRRkp2ukKPA8PllAyG37Y1mPeF3BGN9EFkGARHkogT2qfb
qp4+jDCCIB3eOLbUJY/mJJquqaBrQXotdUE8e69THa0NHUlznlreOMapq2RjF+gqjXxDrtLnrJSA
jsgZpMtSS3QhB1HYVlKB1l6vfg1Fqr90YrwtcgXE3xaul0QhB2BVXrq8/KS5AcLfJi9tSe+fFM1o
V3Ed3ddKsi+QHyBaIsCSCWVswUBIyYGpSZgvRcOemMo9VfR9C4Z9UKWCtTuutZVO8/tYgHZWaoDv
vWnUTZVYPnBjoBNPze1EgdYaxNDBvfgiYOXWQF8sMuz1pP4jUEw2IKiRAeLcST/Z0J3+Rajot1b5
ayStA3ILUCRDJ0qmEEdvw8c6akO7KeZRt9EBH/L9ABpq3Uge+kwPPaPr3CHEz8ijVsemaaOdTjM/
cVU/W1rf4JYHzFQyoPRHDAjd1oX+J7Hkox7LEP6zImcoBz/XMxvgOi8WhUepVbdylurgQLcwDJvl
LxMk/AQj3OhNeJfo3Uaq93KOZKFPVkyVHmky7pL6S9M+EPgcarDCqyIQQCMxfAALt5PTQ9TgDCoK
cVBQD8SIQnhN1FNbpaNfIPyI1fjImvSukUlQGbKjZ5bLmjgY+xxtJ5MozmTBx3p8JXC3KwlIqIuZ
TH7Q7xVL3JhgzBZUEjqJiqICrSTTCaXIUyGMYEEjLdHqIOoSP1SfaCKuqaq5DaiqoYqDqnbnJQzU
2XEEqiYFeC19eM0jbW+BohvtCPC2QokvhrhsUXuTqVgPwjjehXIRO2OThE5Jk9WgWuskhaKakXY7
AbeHnUDRFxF4LSLOOiyhTxCWPWoQmEiS6VffI5toid7aTUUyl8oYt9OmIWCTFNRZtsONjSRS2Ukd
2JcHodxh9sfVLeJVsboXtKbzICXgIbC7lfDa0M6jDEMXAwakO2YjGmFewXQJukFta0LkolsNeruL
1XYPfuv7tH1J+hdV/giLNytqN2pvQUdF3w2dHvSIM6LQruVQPTBc1Kzr1zr01kL5N17zEGbMBVeD
WMfUIjVTGrKLLfpmTOq2FofjYFgrMWsOIdvqYbwVaLspu3oVpzEExyGc15AXscYZFv0oEldpDwa7
QoLSjDntLC2mkL+Bv2R44+lF80Hr5iMrBwvX5t2glbhuGyP31Fb6wkE9UKJtpThx2rT+gwnGmUTf
+tas+KVJh42aVau4GnxijhuFhFs60G0HXvlQRhuuLr/SpIFIUIXQVOu0slFa6VCoF02A6KCSB1Wa
QwK6ZHRTBVCcZ/txbPcKE1daPT1HpLsXwvJlwFXgDWZ7pHUJNyXV1irMLwxeox01Jce4Gp3OgNwG
MEGvt986PwjxxVMHOCA0GIDXRN12WTQG1kKFHkLFfDWP8ETAiCBdp9GA6XWx/wMmN/FtqKmGDZkg
fJOUklNLCR1cIWZd7FYD6ozoUlv9NhoFZYW0U0TsJZoNhk/9IGQmA12zBC7KtAUpbVOkhwoXhpOk
WgpFUApRxyYh4ion/fglI+DVkHSxumPTx91OFknpQokJn1RKwTMiqYJ7e/GX9RY8KyB7hSaLjmfl
sqwjpVKoIcXtkfvjVS7u0jTjPCXneuT57p5bWFR0prgxZUom6it0Yq+FbD7HWnFkzezTJo+S7/py
AOdCDdua+aHPCxsQDE7NEFkHlpODAIeKgh+VaspBzlxWjOYl/bUin1uphi6uqzYa/FKsnaiQkZGX
DiEJbifRHoZ/3vhGwwQlROBKwBGBCZlzczoLJzokJkMdAwKTYmqnI7ImSLLddoUrMM1zO4vKssFq
tZS7Dl0NjN+os94nBAwJhKVRVtagNFoGIoV2A6eXcvnJYBWeh74DahsXkyllkiFV1gTmRyOiLSRA
pIzzua7Ugs4sLD5Xk5i07HIFTSFL2QpV/SJ0kReJEq94eekW5yuZa2AnXYC6L6Q4m+X/CstAPaJ1
SQdsa/crRPNZs8rg9ue6UsM7W9W8ryfWkhKSBsgku5lVP/HiZFpL7Tja5VAepbJOnCEB5FWtUw62
imd24YzZYFVtXxDRl/MQ+jxA0TIIdPWOkSJ+hO86483x8b7ewitDk1qiIGCdZfKckffePFLkYbf3
8uoVgIarAoYY9EGhEnm+mS1m+sKoLgafWhborndqZK3rkthC/QrtvVUxQmlW6TeyMkLvAqUk9Rjm
0GFGzlOkxnaUKR6XUNqJVyM9ZtnzOEKgT/LL5isVZb8QO0+pdEC48XZHiSVsOlyzIJ6RdKRhFiaK
/nlUhydaYEAGjhH6fMuIgS8kC4Kodn6EoETH/Vysv71jV0/tiYXFV2FtUWKeAx3QNO43PUo6amlw
HJxnYvFNprwCtkPAIlQtD+KQOOjxe7dXcQUkfr5Ri8tpVFKBNlBQ+sHdQ5WmtcOXWMI8HmZrXAiR
2NEb29ePxHDAW8FZ31XHPtnCRd9hnLS2VNtYQl0mdIvWtBNMNgzD2+0lcqwsO2lZiEqiRnBeJYsK
Ts2kbi23luKZIzjF/jdTi8uXjOKkaAXePTo7as2jQu6Y8HDbxDWf0GckCEibIEOxBPXnPakmMgr4
XoTgLlQgSpdm1uq2kWtbhqsWNBGqDhTwsqbfQnYuNHqj803lTWllR4F2/chBKF1mRSo42P/akM8D
TmOYVI0KLKSXlSCDEH2Wyr6lPZN04vn4/KduJWCLi6JLB63tLQPN/Xw2M+2g9BmkrQ4gxk5LEq+v
krUSy/dM3RgRptonXgv0ChrrPAWcN/zkqqrrdN5RJJlyYT4m7QCFHLwjxGHNMimYpWzQ03AY1Z8L
CKpVeuVV7EgyVP17NQgh1xn2kov89J+yCSCpOk19FyEs1juTtCV+1dhkdqZTr5pQ2cUz8rY3Xbqs
BnlTMCIoGvAoF3x6nQBV0kTE/cVKCgaaHoLYGac3O0eK5RcGgg+TenjGzG3F8/2tiAommE7v/ALF
2jiRNrkCiuY0ecVQg9sX3bEmipumvLHRK9FzXtpfu4sdtHI0MosRiZW6bxpXQrUynkXqZ4C3uVbu
u9EFmqQwVvkhtTN33Ir/eHgQMDeQcmEWDf2wecLifOFjY6ljB65jHxlJZTdltqECRC4LceQ0TK8t
FZaAlfxhJbmY4dD0kULghKB3eY8GQf4HJV3X8spv7VBBdg7juffUT1fpBvJ1Cli//9z2octoMa/z
r/XFRstW1CcQ/gI+PwKveVEC+wYZ5BHlklziuOuVjua5rcW1Wws9NDHR7Ef0G9FZlO1IiLd6+jyq
6NLphzF8YTLEjpPR7sFEaXYEctZPt5f780xbOPTZehfXsqDXWU3zWvq5llFicBIQ9UGU/j52lQM2
/R5JFfbAViFi6qEh4EBelzcddG3PZw0JyIqDLhbPvXPf0uqC6kwvJD9DWysdWnQ/GkcqJ1ef5N+3
13t54QAvCvYG9Wc6/6IAIehpVua1MPghRA7D8LPT37KYJ1p1bT2mCM/FeQXcZZnimmVcg7AepUGS
7vr6IVOMx6qo/Q7l79uruRLw0HD/a2j58UID5V30QH3N+DIqY93pIoca9tp+YaRP1oB4gTT4UstE
plotmF0n+0RGaUtHbyQq7ajiIbSv7tiJmcWp06yKWL04gcmj/6D97ymS7Nb4A0JR9/aGyZeDOIAo
gJAY4HuEcFADnbsakeoYd/Ig+3Enlrj1WpB/KyDvRa8fyoGZeWeBhTkoVfkV6JgJwp2GmybqPW2I
VzY6pIFUB8R4KK+n9JhXUCHLBcVwSDwaaO1mzu1fe3VXgBvBJNY8frj0I2vEaFIEsIevk/5VlFp0
8TSPZelRECzOxlz1pBNTC09SWz3PSaoBmKrmnwqaayFeHbx4d9UIhijx8AP+9eKtJAhJC+1nxLvu
s3iZBUHaffKcvqo29YWg8uUPHu7+ukELtcb5wF9MvDdDp9BYwGkf0EQXvlv2ffsDzQF6GTzxjv33
35/zwZNsS2e0GQ11kv1mzLtPEVVeLyrl+gBhURNtu7ZC4xhymreNXg3Zp1YXxQ/IaqKnpMgypBqg
Rj3sRFTi78BL8xhtADCw26fkTj+2O3OVPeK/N+hyccLO1aBwsux520+WPaG82OClCGdBP92iu1LY
AVnCWSbv2y0yLTSISRrJ5eiPentQm+zQ9MLL7Z28tg6gBTG3D7EkFXi+83UwaNQjAkSjL9JoLVbE
bVLtjlJO1e3K8AcyGQm0cBZGyS5fUmJMhNZsAfpGR+YovtDf8ScIkt/iV+u3lGOAE4K1mct4bnJ1
cSdWFx+JlakMwA28pEUJk2Cgq2leBPJ+ewevpjAYMQEX2YyJBLPJ+RZWWZwVUY4ToAZkDRmFINR+
aBEgA2MPz/mXwNnMayERabc0D0MgW1gimhPB1HOjIPhkU+jX2gGqTO4k3An/jYsjwQclAtCDl9Tc
MROVYmri0TfD0SPmn6bStl385/buzUF1GT5OjCwLBnGZpjQpitGnZgaqbOObjK1by/FHFpX7KpQe
cjnn9QiuusXfhVmLykHHQknE1QebQCMQyAQZe1I+317XtaN7uq5FWNSMBqilyZR9llieFQIYYpkC
jxpm6QmoYGMsEzUDjIigeLAkI4KUY6Uyasm+kFcmSL/GhwKAlYSgnatM/u0FXbxJlsYWh6kHjrQX
axEPec/4hWEi4xWt+NhViT2+Dc6MlxVX8TNFIdMWIHLwcNs8b6mLODWl4pRCChQTw1CUrJW9Jua2
ov9SWk5yfFE9+NcywRUngpReBaLi/DR3+aAlRSvrfvcrfSoO0K9d5z6w7it9PWyip+op3lbH9oNH
Kbz0yaXZhb/IaVnXQovdhUy9Ojz16cMocVySZ2JxZ6JTmDYY89V9a3pM0xFTN2s6fN/+TP/BS/5u
38JL4h4qSmUCI7PW2IT8JvcLL3WTfe6C+8Kbn63ha3GEkACn7SJd95C/lhce0lJN6irKZstdZed3
0yNoQz0NU7X7+KV4UjBpDh4tzOisOEue9+00hC0/3fzDTlIBc1BjGjEsuUM2Ir/EjrQaVtHaCCA3
/ltweTJVvHUurpuoEvoMbovPKH9nUuS0dK8CF9JXJSf1Xobm5boW+TBRcwzODHDJQfXU7HNsUeAX
IcLVFs6Mcoao9e2N5Pnn8l1CuqSv5oXlDBrl3W8CMhXGKzhwdm953yh1pck9hjTQepE61yqBhWCK
UQdyBcnvqIwq//ailvfAYhOXdw1ru7SLaKr4kgYtw6I4SEn1ctsEZ9+sRehgmRLiOcZkX+lQJYlX
evHWVr9u2+AtYxE7gGHOu4bg24htYjfkqxo4jb4LHozlRi0CRzYSdUK7Vvf136Ijua0D7M86vNPX
qq3bzNtFHnnVd9W6cuk2FB0acNtyF8MSy5+wiCBx37aMhIggMy1StJVWVTDZnZ0eZFf84KmuyJzj
Zc2eehI2ohEDrYnwc5+GgerVweCiIehQ6GynYKxon6et9WCAjBLTtHYTTIGykTxMLzjoFYo2L6rw
PvAiqkxyOQ3DSFHpKj5HIPC5sm0Xs8rL3V2Ek6oym6Ic8YFLgE5tCDVsylX8kL2RgDe1wFvLIpDI
lA15CGgkitJriX1mPPWoi4z/fCmo1p1/unGg3TApMBD+NgO2m5mzMmfYyL8UBwSeAW8K7qJis7S3
yElCPYcUaomcpN+E4Hljfvkn8wxfWqmKHWHeenSFoL2zoOKZudZaeLp99m/HFwwRna+26UR0nymw
nQzQroJVttG/AyPPif6c0wclonMzsVJrqdFhU8cNwHMOKPrARDlrk6rb/4ITdbmli3Ajsiku6vly
Ux57rz5kG5w4Pwkgv8y8BqL2vPz1omKxNLgILhJGJowyxjfUbNFpdVv2CAQmuy3+W2UOA7+P4YRH
Aee82Qt31npKORs8e/1/TlMu+BdK0IASQOoRwqmyE9LeaUjpDWP4gLzQqVQoGobZqopE97b3XEyr
Lhe+iCyZNJE8pvN3dRDYd/mxWxVr3Ze3fF4cTvYJyN+5D+mDJOvdjw9h7qtzwwAp4G/dxTzEA/Fm
OcN0RVfaOt1JvN2dV3Frdxcxh7ZFMog1VskAdO0L4PpAcJqw3WQdS5WX6nJO5E+oPbk6KkyjdEkG
XwqfB0AuX8pj5eCs7KN9bo8ue6/99L565XzH22kuEGLne6tVfZ2kHYyicRAk2z6IPOOhXOFG9rsv
/ujv7SCOzt+5OdaNrTxEMKdkYAbXdlPECWu8KP7z7ye7yEB8FRUqPlm4j+8w/vGQeFiSg/ENFBM3
fGG+26knXuznK0rAyqYaPdILTKrsM/oe17o95sJKyDkJIecNq/1U405WRjqlDBOIgPhyYN6TNTD6
5TH2O1sJMC/mozHux9t8E/mCz/GR+aPcOAU/b7QTwyCiljEWBsNNmDjZSybvBagWjW2g0rUwHcfG
k803TdvKJe+xcsFvswgzy0ZBUha5RGZ/adz8qXMnF/ejPd/LjRf7Mx1XuzZtzQEd15r39OQdx0XU
EbJasMYEH1ai9F7XdlEJ8ZdI44GgZJ4DLWKM2hUJIxl21+rtyQVD5xF0XLWToUnosFXh1K523+9+
iADsmd6bfXcv+YPyDgUkPhcs53z+5Cwnn9qUCLSv57Ae7inEY+cUdlpZSFfTxJHt1As97lQvJ8Ze
wG2LElKFmDlAZB89dPp8c1PgyDYrNMSdaI9JCD+HPiKPCJB3df88XU6WKmolYS2DXUMrvWSSX+VC
d/Wo8UxB8lDadvukv4uTZD0047Y1CfgQWMCK8K5PDL+LFBDEsBQjNiysEMlECJl0qDvWYm8D1Lbm
HEHeJi3SKNJiDFBL53Pg9x5g47bqKavIs6AgGb+bdmhjds031jzSPZ7ZRXBT9Cnqqjm7T+OPwkKo
ETZFf6zMzLbaPLi9Rt5BWDYtjHiEFgw0zVCKlNZS5FpH+R5BPNBs816GjnHqhu4MXP5gAZVcZV+s
xU9w/7nCul/FnB/DCzw/P/bEO8piBOJcwMqVxw7EvV7pYuoI71e2ld/YPQhnW5uslA3yrpWxTj5u
b8V16+B9lXQ0b9AhXcSEuknHLC7gm9Knuak3kltj9cZhcCYvPgz2DCr8CXpvELzkpSFXM4K/tpcc
qnHdQo9EQU2233Rut26DLNAO6mPvgqcjyB0etvCiifQT4k/sLTKQwRJ6zG6i3B3uzUABWXJvpz6G
0TOn9Yu1ldu17GCqFQ165/YuXw28J4YXuUiu0/9ffK6b8aB1DcZ11N/91LxUlfDntqnrz6ATW4vz
K8h9GzKwDfniBt0kxNTOHv1qLQPSlDu8hV0vmp5YWxxb0K5D9ghstUjqBpd68NpVFsTHmQ+u30FB
0YcWEpfKi7vGxVvISFqBFgOsjs7kMlfCZzTXqluvB7yeFU5EvB6+T9Y4f92TAypM+YQWFyKi9Zjf
STsUh4vDGEyvMy8oJqiD5h1Tlclduuqhcj6uTI+H8OQ67hw8T36BinmlWJrzsZmOAmQjAdr+TrW3
nM7TviOncfhPIZ7LLnOSXMfMpA6TA2CYif5UUmk9lbqt5jykz9Xs52R7FxGIEl1oBLCE+hN5Y+yB
qG+jzsFOXr1c/prQF/WWMhcBEuvn4tT0URTWqgNGKk/+9O2bjpf07QPI2bglWYmKKcBQTVFNjeWd
ltU+OpR2Vyn2WHecqPIfHBOwIgge6JgeWrjFaClJ3KrzgwBXhuZj2nstBcUq2SRB7aYPcyJnrWdi
4Jm1JHJ5h//6Sv+aX7hIKgKjVWQqWKosuqmb8GBZ+bYEE5sW6c+3N/Vqsmj+NbXwESXWMQI4v8vb
+J5Vm1Z7v/33OUtZJqNUEYQwizXdV8Eoz/o1qK4bKqBQ/XDbznVf//c6fr7oyUHWLb1nYFhCDVOR
nGzcScmrLvEwQpzNWqabSib3wlggu8lYYXdGD80DnuvxTCwumR7igWLMasXvp8JO24c+9G9v1PXH
9d8vLi8uFguIozYWiIJcHVUfX9oVm2Gl2oDRz+XsxAX0+rZF3pIWdwqpLAwutvg0Ff60gO5wxK3x
8L7+7IUnX99q+7KIZOxaEr720SuYG/qKA9TnmViEhLK3Wq0QcFcluQqCmNiuFNALYLT19mZdDN/9
K5X668iLsx+WcgWhSBzI4lsPqkN/jxltUDigb/8L8g8P3TOS6j//o81FEAiFrA8nCfEmegHI/ntO
09V1+qK6gyfvZppsHlDmP9y7/16lsrg32kyuKOY2dWgulk9sZ21niY1mJbwXwBk7+ipx+46LVJi3
7qIGAoEZoAeAq7qYnzT7fqy0RkVGzqY9K0SAxDtPLBpfId2u0FRPVLhvkPm83rK58Ex8SyMN51cA
daJDftdCS6R5rV0Mfb00SIk1Tkp13Uv/LnHhpVQrjQLjxviS+UqeNkmpOFKTu7f9ZXaHizVZwKaB
EAroliXTs2FEiazm+HgmAe9UC+oi8Sjoz5L8MYJRKJZEG1rrnHNx9R75a/OiO4wBqY5MkQLR1tDO
lbu6y92kGTEl0nK2kGdp8ZYhEAgNMcgHcoKscELtceyA78dI2BTxYFxXk6eTNcnnUWuKpdEIB4QU
U93Gyl3CJKfBrKZFoAWa8xCL11P7E2uLm0Ut1XA+GGjj3mM2Y1gnG8vp/Va2lf9TDnP9njmxt7hn
gB0bq7jH6urv6KFbK+gZGZ52Hx4VZ35M8FqL17sZJ/YW14wYGWJRN/BKNTA34j71s3l56/6Rn8Jz
17Y41UB+MZBfzl9urwfkaQ6Y2gEkS44yxy7/f17b4ljrRMObYcS3K3dh0KCnkOEZWNrVHZ/N+Xpo
PtnHxQXUIma06CzOD0/qzDhozOej723hKa+jSDUCIaS83Q4oVzOEE5NzwDm5vs18LLJ4Lh8K+uBN
JgGX2ddtC7cPtbHsCyfgtqLthMwNlCdOlEy2yZgPvI4TVhLn8XD9Bv/3aiCWc74auc5yWmAeFzWw
GTIA+MBWvavd3lVRaLLWladxEBrXFgfMOliVFZBVXVByKkRQwNxbgPwDT5XoMTdDl2hvTI+925t4
9YidGlq4Rii0UOEBe7QPno6ofYc8rSdlvxILagIQKSw3NH/KY5DXcFKv6+vTgOIFOh9pyOJklz0+
2DAVim91sacP4x0IN8DGNRWQBR2n/6rdjdkLUPLPbLCYBzj/fuWoymDUUuaawOD+q2gZu6FvBDPz
AS9BUOYgv7xMT60twmSdCQaZBcF+0nHMmLogkAE0L3ybS4SlOwNOBqcA3GWmQDWcCkp/k6P6hV/W
dvXaONmjNc46g5xb8NqRPP1Ziz3vzIyyKsLPqurPlL5MmKa77UxXPyqk8QxdxvAlNvp8l8c66mf1
HTyxc+rEamFT0I924VafjNVtS1ejNQY6pFnvHUnlEpZtqlFYUNZJEK4S7MSq/oCY/HcyzixXtHam
WstcEKLdESNFP2BoK6eqC/Thpc6xGu4M7NWNPfkxi+9Nwd0z1FkPPs3fWqfZ0QoXo9d4XbYy631T
uNSFtJzPqyhctWpKkEGAaBLU9BYxSQENuiZro+in8ndOOjxeOdB3noFFLjNqeW5G6ST6JQi5JGVj
WbzpqGvZOyYVTB0eA4zERRRQqZhTQN+R2loOSBqcsHWZXnttLm209E9tmO5tv7lmEJoRInqjuB7U
5XRZllrhBNo8tA8E5vQ6aA+13pZ76Fsp27Z+mkrOFs5HahkJTu3NJ+bkFpRDscLIewdAor7W5U3I
RNswSs6irt5Op1YWqUTVFIXeEaxqrvC2D3VQBPNcDrbVgRQG6p28Ku81zzg1uLg0wJklImbDoCgM
j7RPfzeTwalC8kwsYklWm/WohpHhFzHmntmadDw8/9UYcrIKY/FgzY1aTdUSXcN0PXPiKNssmDai
DyDxLATp/FNxp7kKcGpucV4hEgPN8iydzXVrCZX/0Vf9Jug5oZHjcsbi1CbVmFq0wMYRbQJpYv1u
tECRCjmvQcyzs7hScbaKUjdgx5LBhBM9Fr2GfIGTJvCMzF5ycn5ApZf10wQjsljaQ3lvgVrF4nEI
8c6PMf+KEysZ+M8nENsikq7JmrnkqKLRPd/VaHS/tcdxxQvdV4vRp76wiAu1KI40nmKQBK5AhusA
wPREINQG2lNH8FofsWmHR89aCf5vV8fVB8Gp/UXEYLVsgE12bpi79Ytlq7CL+hD078BG6APU/MoH
Ac4H9kYoNBYxQ5zqNJlyfEpVjtzysy92SZE/FbGxijTzUwRtozM1PPIfntFFFOnbwlTaGmdu8KMV
lHRXSjDnWf/VVMLJfpqLUNLATl1AWtxHa/z+5/4HT3iya0FmipZe6NCH2/fY9dglaRAewJguxAcW
waSPFSOL4gIUj+Dz6lt71iKeH5D/j7TrWpIbV5ZfxAgakCBf6dpMT4830gtjJM2C3vuvv8nZc1cc
DE9jz+7DKmJDEaoGWEgUymQObnHbgSXTFbXFbp7ElUEOVgqpUvXewE6GeYtJpKJCQRjUf7olqHOL
7HCwks8g6FZZSsFN3u4Ccp9XYHw07y5vn8gIBytWN5VTi9l1PzNUt4+03tEU9VsrGf8rz9EH5q92
jUMWs9GS1OwTgHEhybaysDnr6Sh4nW7lnLSVEQ5MwNTRpYYOIwHLrkbVuhpY+JCPnddR6pVz5P67
zeOwA9QNoyUp8IRojEDU8CtjbDdWxL5s5QttF791HF6EhjV1SYNVQURNtcHRyO4rz9iFB2On+Ko3
PI8nCsnO5KnH4wmvxjN5Jb5qVyfqYPAV/cU9dZf+LPTfCDZg65mz3m8OVPKwLSSMeS+hSZLvcNeG
B8pA/T11teqNZaT5l7dCYI9vQNXlmIz1RLDhwUNfznvJPI9RaEMhWbCwxe2/QPRvR+KbTi1M+1Ej
wJet2hHUx0p8NLL+6fJiRDY4HMmSOe9BRLmciPQmysIfBdW8yyYE5+EDO1fX+ZLs7a0wxzKg6GXn
eCXag5yByZW50SyrTmH+o1hotXHLolcWA3ksi1bGoigevPr0C+RDEAc4XF7WZqoG+hp46xFFp19U
tibZHPVZwaWdn+oD6OC9Hr14hj2d/kbGcPkMX13hL1t8bDwoQQ9CUR239Y7twbZ5F4Kg/Hl5Uch2
+iTLAgjb7CXHcDVe8hjNUr4IUWdFUbBuoBhHO9SH5Tprr0BZtV8utRYKd4Wbo5uWOe2TiFV0M4eO
3nVNA6moQaFh9vnbaXoRR+ZoIYd+DUngc3QM/GXGA6G5E3oi6Fj+MX5bV8b4o8zSQG6YaSIRK7dX
sh6cpCj8Q4nr85yBJTzdpdMbNUC+e9lzts7c2ioXLFTtUKiVCcLsyeoeO5Y1zNEzmovq3Fu3KshO
IAKH7hHIsnAXw0jjAiofwEU1PqoRxOZR4Uz68+W1LLD/ZQdXRrhrAbz3aR6oHRKHwVHOOvTjDn5s
fs8kch2TqzGmgr37+CRfDIKZFR0jBiXQY//sHxBLAY/cAoqjbxxLhJAgFXNBp4/+wssr29y+lSEO
RMAgKQ1tDpjvQcykQOgrzI6qmQvu1U0PXPTz6EJJ84VFV4UrJGMBcFwOtva3X6Hbx2plh8P5MNCU
rARh0SJA7Spu6rcv2rn10nt1D1qnb5e3bsvBwRW2LAjZpC99mTkdjKApsSgJAk92R0GPjcySwBPU
5UvznrCywndgjm2P7jaloP9JIqtefdIxFgbGgatFOjxBOzaIWezayc/hVXmsd5Y77S4vdMtH1j+B
O8ms7NMEvVmKPxB0vkItM7SuLElgZHNYcm2F+3bdMMs9DbHQ+jU9tD97V/bmw9LmG0Fse3pH/cMJ
URxb3seg2ceiC784SbvUK5ljuSLM3LrO17+GO4ClavW0r5nix9EblZ9ou2vJzRzeqdPPy5u76bNr
S9wJBM98TUv6n0dVcZ+7Id7g5MbCylhoi2ZSN99wa3PLx15FDehWGNUA1X00TIS3EAbYQ23Pn48z
pkbaHcRABfiy+ehf2+PfCYYG2rPpw3/VY3QfXVVO5ixtkc2pOUAb3mPC8XmhTe5OMJnVgqIAa0Tz
uG8hXsd4SGUbt8u1PnvqPrppZNsQ3BFCq9wl0SZGmFnzh9XB62+Tu24XusgwPwxuvG9ulpSosDd8
K2Ja7+4CvKuvyYaUxGWCh+uf88wDLII7/lragc1vL4xatmB8ZY1v0ozLMmxVsrgqumnf6M/mPJ3l
63lvuHoJ5TUkOVzrSPbVAXi0+ydNDmvjHArlc6Z1tIEjtfNVaNV231zrqma36p0UiUb9BNBu8Fgk
Z6zpJzDppgViz4w5TPX+3bE3OICxpiGkqgIT5Ht6gow62sDLfV3bo6ejnUcEZ5sBxXr3OJRp0Y0y
gP2MQtIxc5Uot3UoCeU5GLf11ikhs0G7nwnN3LgfRCsVbSaHOLQfzTGc4DXxQf1jOMe4tSK8lqvT
6LVOey3uqhBgt8FBDuvVvKuW4x+3mkMiXMvaexd+L5TTiMmly99RtDgOapIokkhRwVahfI+LW2N8
vvzvL5tz4fo3OFAZmjrR5AVUVNN8Qf7tRC2L2XFRCHBadLQ5IDE6PQu6wELZrZ5AOKq80bRjtglG
MpvUkasFzSmBKF1i1fPu8gq3Eg0rz+QffdpcYuZ0hnuoKVhee2irFw+TTneFmoo8cTlTFzaTchAS
TKiPpyNMQcWkeWZ78Li8WFDtQ+q7eqz86EE0NijwDr4sEuuhGoNdFZdtbn4LI+JBcvDH5e0TmeBw
hGXgXFPTZU0FCV1VGnqnMWvBN9qcQVp/pOVXrO6ZhupmoacAX3Cj7mSvPTX3bC/PdnaXoZGdHiEs
1pzifX0H/cGhtf9tFMEXS2ZiMjJ3CMfU3YyZQMNJLX+Bkd5Df6ub3Rj77MZ6vLyzgqNHORgZ894c
ZCTYQXs4OVZY2HLVO+kgehttZljWe8tBSNVEUKtY8HEspReQ3kPorjJlWyXnfuhslLz2RD9ObeNm
TMCEJVohBy51jkdNrJmyX9SxXQXhg9ke2pAIuopEHspBywhR0aFvcPWA1Q41QQti0gV0sC5/LIER
vhYyyXE1DzXwixpvhXYy55+X/33BVvGcYVM91TVkzHB/KjpU5va5Ku0iIVfysuEXAMrk4o7ZojQt
Z2yVEqYHo5zsITpb00MS3HRW65FClAETYK/JgUeaRaQbMthTu3s5ZPYBOSlbEg28ib7N8vcr8CjT
vEdrGawQ6WWwIMCpiMIbwe3Fy1NYZWHOkoqvEx/Q6Y4hxc4vz60wBN12AmjBYxYTbLV8rqlN+hzi
YzBTReoRzM3IvGro4ggLwYlZTvxXNwBVNPjdLR1aNp83TJ/0aCR9haCiSexa/okmvMA8ae1bJJxQ
2v42v01xEGAiN5hqEUxZHQY3hrnbM5YJYhiRDQ4AkjGQSrWAjZJGL8QaH+mQiCbn/8vr66+F8H3d
Ebj+iqos4co7y7Ktn0uSRHJam+6qzknfFFC+xLvsH9QN0Urz/x+Kp/4yxzEzZy1Q/Fo7ddNRN1/S
QRYg28dk0wVv4Mm/WmIgRxDWy2s2flTflkYbdCTfpUiNEHd6xSDJLzwZnOEl+yEuO/2Xh8PvJXIQ
0WRyYBQdrMtH1ABu6v3kD4cSWSYRPZXwC3IwQZSYKTlSIXjLDt6S/CkxGwPSHgtdRZPb3Q6Jkzui
fMg2Av5e3nLkV9gUDDqdLGRgfAUzAAzay5YKNUcIvyKVfPkG+S+Jnt+muHhCTyMr0yLEMMuI6JKc
tM7qoUM7jrqvXkQ8HduI+NsYByFhiQrXqOHMycdoX+2Wz7Y0Bfzb7ePgIzNjnbU6zEQI3iv2QFSU
6POraYoEuyf6ThyGWDUpiqaBc0g1GLuNHOqZQ+hKs/paMGhBX/5U29fw/2+ewTd5F1AOUWIJON+a
0+2Uls/TLLmM9Lbe5eepkAw3T0WNWtthIO4UqDOD5hVyc589MdMyKdTmj4PWH5q70Ie2yqE7jE+5
eCZ8E5FXtrijZk5BQRWGz6bdKP4EHhfvz0yydDc+h/vMjTAUfnlLN8fQjZVJ7qCNdVWoxITJpV2w
fhx/1b9yf97Tc+OyW9DmToeaoRtTONgv3Ffu2FVlNAXznxdDsCv9AByvy3iFjHYV0TNlMz5YrZE7
dHGBMH6M4aRx2aOHKkvBA1TezVH6dnkzNw/3yg536qCpnVfjADsWeC59EHi+oDv62IWYrB/0vZmh
7U6dq0MLbuLLhrcxemWZO4ZBO+S0CmAZd9Ht9If6rJ8gT5vcoX/Mlf0QaUGwYexEnU6CfeXzjkmc
VANadsHoKR+Z8r0q3qpwFgDMZsz1e2X8ULjCkrKL5MU/e8NV++I8J+WhbUmObt1pHwWSqIFGtCiV
O+9DmetZCINVXfp6pL5oHQR5a+nb5U8mOOp8nhFD9XQyiYT8QMZ+jVY62b00Pfw7GxycyFGkaySF
4sGURze13HiqzgQuv123WH0fDj9CzYxMg2C7yK7tIeACvfT9wvkk9/YHHZIjjEeW9rkvcdfKIgcc
GN+YtB5iB76SPSZy5BNrApX4u6neZslZJn+0be4qwf7yVn68IS5Z5TAE0XcwaTJOWAvGAI147QGz
G267L73kcfBlfzw2hxbJ/X+UXl+tlsMUjBpRmcoIZWf0EynyM3DM1Unitm2xq3TRbJMAwQwOR/SI
1kHf4mvGB/OovbT74hRexUdRy7jgjPG5RQaRzCjOGgBlsy9obafZQ5yIkENkhMsqKowqhanDT8r5
qoNWk0mPaSs4xQJ04hOJpVWzKUwh4N4P5mmaVcPOWGm4Q5j9hNL9La3ip8t+KFoUF40wyRjH8OMJ
OlPLkbr+obCC09gFpnPZkACfKIcdpjwXDW3gCTImtmPw8g2RiDdA4Gx88jADPwo6wD6cDYkbPwGd
KuSzhSdIFGnwCcPBVBqtWCBqocFUHYhM3UU7ulO85EZ0WkW7xqHEZJXdqMSIUM0qvJZ7TMHGoqr/
Am9fgGiRsLEgvWR9GQYckryxughnh6rooKhQmWrfZAmkC6HAt7cfRlBKXRSQ0SLCz8kFpVar2Yiu
Df1mRpPlvJdvFyJPUKL44uLQpmOvjHH+VpNKDjGkgzyBcjTTcxEcx+nusktvjuIZKxvLb1g9Kg2t
kEJozCp+g2ujAz1iP9ZHtSVurrcunUtvgJKdQn/pCHlZQ1zZONdteZ1LEME10b+hJjdSjsFqFEOC
Uj2a0Usn58fIGJ2OQslJqU95FkGG1bAjGjtxiY4naBlFRb6bmeEo1vhPYiPIY0IABawhpsV5mzE2
UwhdQ4QqPWmgSZ2do7TJHTZ0fj0XnlyHAlDYvu1XFrnbSG0himuN6hJnLtSD+hV4Mv6cjQhsY19W
tmh8cvveXVnkbiToNWk9OFMWi+SoPPRudm6WlhNf9/of1MlOJhQHoDWkHC47y8e42Zdz9pdhHILP
ztKg+CVpjYJzdlO9EW861uhdWni62Hd63+9HlGahGiUdmr3lhqDrqjCLjohHWCLehJTV7+CuMTk2
6k4bBgSKQQKwn3aphkbWy4vdPHwrG1zMiyg37hnkdXxDIndoN8X8YB55RpUK3ikiO9ztlcSY7+tm
rKWZu8qJDOxf1WD61SwFCcDtB9FqRRycmJlSzYzhYpZ30oO50/268rInA0Paya2xnw7GD3r7b3eR
gxdVytM6jXA4hvAOrLpXGmYjpvwf1WVXK+PC36TGALWUYg+TvviFOsFNEAbfm6A0bJYZ3mW/2Lyh
V7Y4gIlKNEFK5oTwJgZ1G3sl6jkZe3tuCsi1PgzhFQrCAojRRD7CQUwUlWaZBDPKex9sjin4ZPPX
9rUCx+A+PuUHy1+az4yT4ZaedkxOEzp0I09y8H/3jWvt4qslSxK5f4dHeLF9CRM4MOpQCJrRsIz9
oGjk6ZDyLSR7Yrdped/L3zHcISg4iECIbxE2pLJU8hLoB/3tR+U0PUXHcd+8J7vSy+5DjGkZh/m8
MJibV/m7Zve+dMSwMxSpHi87ggCEPkKs1c1ZJ8xUOgkfZVLZURvYKVOIAHAFd4v1EY6sbMjKrGSg
2VxeWIMn9bZyxa5B0+zGV+11vxNHHJuTfsZv7/74QSuDKqtUzczGJS4sT/qD8jr3EEeI/cwxTxWC
3tEtQNd6eSOFRjlgKgzwSUgNXKgGO5fsoQfuoapsyekhNqE9pdf6N9Gw1mbAuFomB0ssBUMgTRDG
tcq5ZZZbyzs4q2Tmu8tLE9nhgAkS54MBaRf4SBTuuil2FTm7apUB9XER8aHIHTlckpMk0FiCLwe+
m8A1DZY6bJoFn4o3AsF4yOWhyqei8Kl9EVsOKiL3MSJCfx6lztbN+rXKA8FgMw92vA1uz3q9zfqI
FoNfxdBdiL9p5uD2hgBFvlyGvBVuu4pRGQKapaM/SwvXqGGDQf4oDxBYmaEn5KA/pcV4Q+qIro+N
HdRk0ONCh9ZAgPox1bU6YF1lDkVpYgcbhpIpsXWlF9wWG/v3yQJ3muZ5YJHBEg01DtxLuhZ9L2Vj
sMdR1NG5IPsa+bGFMGRZKlE1PEP4EcummsBw3s7Dwi9jV2FsF+jR64ASeXmTT9VpylIXHAmC5X2p
8n2Y1TQD8jvq4opcwFRC6LXNLQyRTbP5InX6C5E08Ehr/VuTgPc70PZQVXoZM4izWsbz5fO85TYg
myEqRHyhvSvzvRUJ62PSjvh89GGAUMdw3VS2+Y1dRwcV03VgN6swSmWLqOM2nWZllYtFU7VlRhaG
IEiE1xjwmD5UvMsrE5ngdpVRUpXd1A8+ui+dsU28sSsEEfVypL74y2oVnGO2Mqmr0GwGaCMfKiSt
NbcIMy8yLIf9vLyYLxWcDx9ZmeLwHVORRSJTfCbze/rYnaen/kfwK3yh1x20acojuUL/3A+hpskH
F+alFXLQpUpSPiXL4Q4PkWGDazJ2NNvYIbavbIva9RV5WOrD4/Xgo5EdKoWpl/giaYzNL4kmLfCe
ICMCRcbPjzRr7iwlrorRT0l4akl3mKtJANGbJkDWAB1kTDOhv+SziZx2XVNMw+AnWeSWYXAH8ixR
FZWPK5dPqMiINih4gcHyxDkkHbSuqmvoQo9z+ovMrS8HiSPHFjRGrWM95cyu9Ox/bc360yhmmTBm
BJTmIY2EQ57ITMbnmap9YBZ/SBCBExyDxQl4JwEtj4xUFbHwH/d4jaSQ0LFYbLAqdNCxGttp070Z
Y/RUpYMqsLZ16NbWOOigGNkwpU5BPaordk01+EqALEVIIZ0kuUYpcIxNa9oyBoaFGZDY/ewYQ56P
FYoCg9/PoT33tyTL7HAuHTTI2pmITWnT2MJVbKmWqiFq/WzMUAMjyaty8K04UX91gRpe97HeHvR2
7vzEREGgiRNTQFiz5fq4vuEgCsYxTd71yxEinf2M+hGePE3tY2CS2jFh4bi7DGFbt/jaDvfka9NZ
QU1HQZygS+91mNyooPUgjIna6r5kgheXRyYTfFS41b4yfyWJkWZKCVSWtPpmyCQvMk0nUTQvqqOn
YU4PYMM8SGp/mNriQeu72rm80E3QxBtm4RtSLLgO56GDOup1JwOvGi/YGbu0sCdvPEgYJ1SdaJ95
ID1yW9ugB/NGjmzNm/bmvSgq29rt9W/g/DaLJE1NGYHf1q9Zico+NCPqWjB1s+GvFM3HiqYCm5Uv
gYtB8jQIIkxm1lQeXrM0UZ3BmnKnoLnp9EQrXGgqiKiPN/z1k9Hl71fxphrVSUBbEPj3Y5E4UlLu
CKjzBCCzsX2UGlCeI0Bs0+BHhJOgyhTM/oHFqUyPYcCwQm2nklaALlvRF+zAV2SZGlCBXnZ4tRip
DcJBn/CZlrarhaaxcsAfKhN0Vy8yD+M1+iTGnYhqcHMLTR04YxHd/HKhSmURSGkcDH7bvWjtr7wU
8VOJDHBn3ZpHklZjNfqkC05lCTXanPiXT9nmF0KkjunPZWad79gJSGrkhR6Ovq6yX5pR2nNJ9kYr
0j0SmeG8TanHaJpCNvpx3zp5+ZKVrxMRIcbGBUqpheiGghcNE7TcBRqqRdGlmab5TQqJ0YG1o5OF
Sn0dUTXyoIWYCNxu8/NASR1lEiSyAJKfva4NJngdLgO/mN5G+pjkIhXYjYcU5urB84i5cBCD8XdK
pFadRTIFEVthnZNAv65QdLbNvP4JUv5909FdqDdOM5ui2bEv+SWAPy4ogsZd1dCxvuV7rg6UPpvT
bKkJKI0OwW46p370hJZxX9+Fe/UqfZ8Fr+6tnVyb4+LjScmlYIJKuG+yu7YG0QQL3ct+vrWVFqGK
IoNIG+1pHJBrfYiWt8bQ/NwMn+QqGdDBjSGypNrLBtslmmW3ln6jzcX9Zbtbjm/peBkClgCD/Ltw
HGYzqMFW6o+U7syKHBOiuYk5CI7x1gai3Q61RwNf68sc94ixY22WkLVoZwyIKpG9NMRfXsmXEufi
ExaCAdRRERp8ae5Lw5rIcR4BjXbDc/0tOqY/Iszbo8YZennhEMGtuHWa1+aWJa9cEGwwnUYK7FQ2
DCe509BEHtklY08d+yFY2eZHWq2M83YiV6nKWgDH4BTPg9c09qKVqnvzEaxQbvUI7RNhH/7WUxRP
CQsfTDEQDfLh/mg1pNYxzAVZImiluqy2l4DGOI14/mkehaIolKBc/dfltepLKY57ZQBSVCqrCgFx
JH8l61YbU3XM0XKnDqjSlRZI9Gms+MiuYRCqlGs7sQh6KYEstjVqHfp3CsmDQLRypYJ3YycFOXWj
IokOeq2igxX8/PhTZpFrDrmW2dYsJ7+yPJhnV6Ljt9YYB9fIAs2VW1q5AfwH01VqWT9mRQb2YWMC
AxHEkmw5jMHdqsV5vCtmFYySZVk/FUomn0GTNDlpq2dXE+3ZfZlBQs9RojZEdjYih24cDDeVoARc
gij8IJusvWdFbjhWSpv9VOblyZD18CzLnfUHlBdC0bWzAS0mxFFweRq4AxD7f3ZUnQ51GYwy8ROl
Sf2iVB9zI3c7rfympPpdqUaaHbAUnPrSq+Bbbn5KS6eoZ5sqYpDPhnMzaGKr00bfKnob97id9bua
inQ+th4C8JjfZjhwrjCJmsUFJkWiZ+OYu9FdssMndJXnv9F+sumdyH9aFAnlpZHi85JMuZ7CrEsn
X50jb5xGW8E4cVG9TqZiFyqz6dg4uVn7ULK7vJdbN56JfIKlIXttGF8YVadKoWg8GEZgQO8O50FH
4czCbF56Pz2WDviFFZHFDcwGaQ4+nIZjLiN7+HmtZQdRgbrGvi5z7zOk2JIRtY3WjgIwiy+tvdDS
eb+8yg1M/WSS+5QNZeCQmtURwjAYk9bS955CT6rpz1NrVIL32/LzvwDNanncp8xDbZrBMTz4rML8
bZPZhgzeZvpweUVfKDdwK31aEnf6ChnNMGqAQ7BUwuZTe4si6BXdtwnYo8kuQI6tuia38s/BHc/h
Pr6PMWU5vzO32Q8v6ouop2nz52gKaHx09JngnuRWjagUihCUjB+8ibppKw10S9jV+JBEDstsZV8x
u/uu/DAekQzcl05bOFVnK+puiLwBqh92/b2QnEzYbPWllrbs0/qHcfs0K1ZQl8U04fbuT6FT38jh
fuElgeiHm3V2W6JPSVTk30TG1WYsf7+6wke1qYKEYDNAhgLi1naP+T8/PYpaqwVm+NbqJpukCuJV
S2CyyPu1++FjIOXfmuGeF3UWSPosf5iJb/X9wmeU3bZCGtrtL7WwOiORCgjkW8n6UmWzkgao00xQ
xoTATubFNyaIz8G+FqnuolAhLvBuIQPSPX8Z5aKtcW6G0bBmAnYocm6sCKKcdXRS5jRytFx9vHxo
F1/joUEjumFqS60GUdBnv6iZPmTNHMEXDLRi6JN2QGnKUyQ9dfU8TGw6tH7BehHPwXL2vphdXdTc
2SwUq2ppK41+qb6rSn2nqUBazcukGsPKrSAf+IWY7ePAmYj5NfCMoq7HLZK1spGpSTH5ESQxPbOG
smUz2BTlsLjdM+0m7kBdjyncQL+jw81Mo8MUfB/IDx284UXD7Gh878P25vLOb20BkiQGHskGrjn+
yToVvVxoI951U0B+mnn52I+BF7TWMYiHez2bBkECaOvRgLoyJIbAY4JbjsdDpU2HNia40JckHhjl
j0nhRLvkMHtkD1Uj0Zju1qVDZHCNgZ8LefSPHpEV4sxmmBaNkk2+PDwpJHXG7scoiVoJN2MFoumI
3mUZZvjO70kujS4ax8kvDcwZ1cqBRddmZFyXReGqcXCOyxs1TmxWVFcWs14KGVv9v+cezNVP4LvC
A3U0sqIGSAxT9A5K1isIi/mXfUW0TJ5qIqZzPGcZPNi4Q0u9K0PNWPHUw+gMACFaOGgnUEQOsxUU
EeRTdISABKlQ7owOao4Cb2NB2ijCnH17H82JwCVFFriLUCrmRgpSSfNjhnpbDW6/UhLVqLZupPUq
uIuP6RqjtMIxaxWI40FA49AofW2DXO5N0qSzEmWQF59PkGsuBVHXJuysTJMlwl6dgBx6zUmsDpOP
ucKdVcp2lU5HwjAZCvlLPy/BWV3KR6WN7aE9Z3g49OqL3ufgzbtNWbDTc/mgxAa1o858uuxPmxtP
UFQwLFXVUQn6/MsQeRdRaJijL1mJnY7PZiySddq6xMjKwvILVmsv4zSaqgKnP40asCwf9FCxK+tJ
JW//biULCq3shDmuylKNCR7NpoNCqCOPIg/aBGocgOVJ+ZFf5Ex0jZahKoOl9PpelR4GywJ/xx1F
msA0BQddZEv9bEuTWJxrEbaNmLHTRFDlgRaHVWW2zp7DTJRb3P5Iv1fGucEUWcMQ4Nr2tSK+zsL0
CRl9t5/62Eaw4F3+UJtJFhTe/tpGziPQQNtXE4Wx4diDFxLts3tIpVV2jeeIPU+2VNvdod7l14Vs
i6Lf7aO4Ms65SZdatdGbMK4/TE6r2jAvoye6vNF/FA57YifIC8TM727zxB72Iqnz7eP2e+nLd1g5
qRVbMzMnfNUYIng2pn9fmjo4XN5fkedwaG31bWCCMW7CwBX0rfOHrB0co3qvqtxuikJw5W2C6mo7
OeCGNDBelAZAtSrQ1I3AGbJHFfSPjMGzAjT46Cy2pUnN7BL9y5fXubmXEIqxIJiI5BmfNGOlJkXK
kECzCs9HcO1XWiLA7c2d/G2Bb16NpjjtZIrYNEwzp0BJfJTzna4UXpD3u6wT5FYXz+MjYbKyxsWm
nQZdQiRasJXV89gkDrre7EgV3bQiKxyugJWtLutEJ+Aw022N7ItUtmNN0L0uMsLBST20DRnHHC44
3VbkKlOYbWhPlz+/yAaHIrRHrYnmAOOW3qTgl23G90QXjeAJfOyjxrk6rwHFY6BeQlfMKqEp7ybs
ROIZomVwiACe16BMY3ixkU3PIKq4G8hzV71c3qvN5ytBLlQDxwxBwM9hQtZ3lTVj1BmlI+NoRA7d
x75xi8xw5GSH9kxHBxTsorT2JjasjHLYIKcNuqtKRD1yXh5yubHBsrhPSqSAquuBURu0aWi0EhEg
bn+y30vlwrwR2WsqLxenQV+HMHZoL+pH3noprzaTp4SSY5WmczIRf8yTK8ge2kH1Q7f2anA/D2Au
q7W7y19PsCL+0YoXR9haDCtKxvamVcYDSgWi0Gb7Uv79sXiGqNiyZpON8JAK+Q2oi7jFs+bjbXin
M0xP2opT3o+jzVxRRWkLYxcRc51gJBAjepxnFsGYBl2NZxtSOU6EmFeeX2uUvAP5Ya6N/eWd/EI3
t7z/dWT7LOTOifElvcuKTFLCAa+nP9O7uau/WjfNW3NPf8Que09O9TNN7QBo/yDdBt5l61vfcW2c
O+oYGP6P8ZCltt7/zOdGcGGJLHCbmYTg9w5VgIlV6zYtXogsuKM2UwdLPwzaf8BQjf6KzwEMKTWr
mmNkiQZHrW0MdO8zDK4gZvp7GbDND2YsTeymhSl8yufj4zhKCKhoJz/QjRMmra9U6S2q4SVBZjfh
4OYh8aguOUaR2WiegT7Cfdy0thbdtNGx0P5QE92Git8u0EtBmLWJqeufxn3OLpGLKYWaBbIoEO6D
xpJZomm0hwAiRKNRJ4h+iCryWy015tok930h9meEQ4Roq/eh6gqeVX+2k3fqGQ+AOz/7ickZVxY9
4Lacam2Ug3GLKG1VTzDaNLFN49JmsagL/gsV1XIuKeouFgryFGz7HGhT0slqkgN96MesW+bpL+wu
D8BCTuzgxjrGe/OF3VT71md+vhPxD2/dwSvrfJwH6SF5nLRk9LWscbTB8PV0N5FKECqLrHBHR1Mb
JVcJ9pHp3yyoIvTRqzKJEEBkhAvvmlIdJaS5QMpETjQAZTL4TOao9v93JFtvGBffIUrNyKDFmMfI
dEfL5JcyhST0ZRubLzWKpmg0aACsv7SnxibyXIOOpUjBmxLe5jJ1B8wk9odRPmuo/YXjTUkwARIp
9iynblsXzjC/y8k5KnonqRLHAmXp5d+0HGk+RKdL96psYhgE7dqf0W+Uk0aicoeiRn7Lshpzn5Vj
dK2XifgltkIniusJfam6gnwmd9ALWlqh8uErZQJmy31ufI/UU4DHXHxOShPH8OfllW3ENBZSpwoq
AEgGoUf388qyqAwjfUSKTy8ep2p0xnn2JL208+G6t4hnFKI2KnUDVtYWNS4nhpxwMAX10vOASitE
bKEAY93PP7pruh8fm+9gc0d30+zUmEWPbRlzKtC21W6H0ptFNA5bl8ynn8J91p51MRRi2snvcutm
1g27n/VdEaPui0HBhJ5pxTwlTA6K/spCdqeQ70WoOwZ961KC+v5rZEyIyayHcRRmDjd3CbMrqA6A
xcDgJT5rLQxJYOC7tK/NH9CS2TGP7QIMh3qTq9pZaNODKCLbuthAzaCa6H8huHT5StAMRpym7ZsJ
Tb3Wz9nV3Oh7ssv3nds/o9HYtVAs2V32vsWduXP1ySKHWmNsNX2kVMRnkLd7HkmsoLmFQQ4Ld50T
F4MMudFpEBzmrVjmk1UOxdA+04R0xjrJLiROWaLBCO0Fbx30UKoKVGUiMlHRKpdvvXpMojrRVBbD
JVeatHWUttadSovJj7Fk6c3ckG5n9jIRrHLTgVYfc7kwVkYTks+5pILNq1XVySUj22MakAmMbNw6
n3aSC4WkLslyM8MBGsm8SzBYVhXx2ZTdy16yiVEY5UJfBtKvUBj9vBS9AJNjuVwI0GiNnSIoHjM9
P9KAubTSvbo0z1WGCdjLRrdCE6ztt1Uu/En6APXJIFwi3oU+Idmz2ImC12a3UJMNbsgeIRi6Bzol
dvdA38QqS5vLJmgTMDSM1qJc93nZAW3M2TI/ntFXbNBBcZC8yiAd6GZEmTPkqVnhXV7zNiCuTHLf
s4gCdEq18NRlzZD0PHZ3EPyb9yhFzjtQuXvIFphXQJ/WWSJd0UHZ9Fk0Z6oYVUT7JF+UmJkWzRRa
yr4iY+wlkRFZzwJf2rjJLbxglnYQYkCiitvUNmizulze1JGMolPR+CQrUeyWnaZ5uLyZW2djbYnb
S9B/VqTLkKdK5GuizDaxjmYu0hcUGeGORsuQfsUoKfI78amK9l32LRPl2zZ3DH2maJ/BrNWXl1iL
huhCblPiV9BLvrXkqnVBR4OH7CxlCLfCl8vbtuUDGBn9yxy3bZgV+j/SrrO3cluJ/iIB6uWr+m3u
bfeLsPba6r3r179DBy+WeZXLlAWygWMgI5LDmeGUc9IQD6zZ1ZGyKh8FlRWAbMWXmNH/kkDtWbsM
opEHyDzIHplOEPeEObb3SjQpJpZsD47g6K8FWNpqpD1YOaTNA1sJp6wKpuESScAAoqtEshmqV5Uy
mE3GSMNuRJHfVkgFdUUaBmMpQ8jUYjJPeEia66B6xFAInnAYOMdM59j3rBYLhp7Qj6miMbiR70lP
0y3poJNs4wUUS15ww1/nO7R6IemMNjqWydh6GhP6WNT9RUxNYNzku5XUlbrP60Cd3LwxW7Tu4igf
MWvCJ46BcZP6QTglTqCZJSt/u6WnwC9C8zryIZJAtx0MatTmQxMtbg68ykhrrXxkAvySQIQOj/Dc
wtAOHkLyGUySJkWhyrfwANL1CNw+CTmX8DTsy6MMTMzkxEIO2soFGmt5lHIiqQ4EBJK4Fd7yKxnJ
4vinjBoSBrukffx73A2n2dR+BC3D1W4GZGu5lL5iLDUJ26BHSt8ecICRtRwMRzYHR3IqT2ekspQt
Rf2SdoaP1DcaygZ1gPyNNkQfqdhnd1KpFgejizq36nSA5BpAOzUnQVNkUP/JnN0YTexNKS88xEsw
OWldyuEh71XjVHZ9ctDicbIq9CAe82VS/F6rRMHUZj6Y0bXdpA6vBVptjZpeFxYn1MNVMtfiU4DO
lV+BMqZonRY03ZSnQDd5Y16cYswjwPTLoo3hQ8yYDDqaJfu6tNpGVu+STJveF3Ws9mqjA9CrlBG7
tjMxy2Vghi03vQOYoTeOOnjkjtwYRN6icojN0ESz2EOfDxjMyrv0BpiJYMwRi/i+ibgZNgFt23P8
pkpV83bZqG90r2BMV0azAbyFhnYnyu0arZoMsZwuCCx4K70DlrqZ7vWd4GHv39GtzohLP43N95vz
XR7lRXpNaPKygDwgAZpyYVhIwZoz2rFV9IDywgeX4SSaR4NjLfRcub4LpsxRX0ylNpGFlh/oXF5Q
Yc5/Fp0ZehiAzcxCNcU3lOCAuhWyDBJzzdTt7aa5nxJeUtwgaxbLmLO3tlMSMy7lBNh0hZNJHFB8
47tJDo5KWjPL++SxdrbnqoQAHU1mGO8h1mz14tCSgI/7vAKdyqnZ5U77LlSOdoWRVa/x2mrPAoA+
96TY6ZU4YqBX4pJ84Zc4KBc34Qa7zd4m5ZDnzMHb8yD8uxRKcfmJXyY95RZkKwCUZ7VWr1zJ4ymf
TMJTMzloAa1cFZOvi129F6LLeiFv+LfvH0Bp8tAG6lLO+IDupQNVjoyuvXH0I9jk0ZUcnrPG68hh
3h9yVpfOklLjpU/iXpSDP+4raYfv8TomXa+mYImRiWo4MxnD2mlKfbHQURpEqM/0pkcWNx4aKC/g
O+7qn4MfHpPFF0VUAvwl9WW3RMKblQ3evLorhaK8UBYXo1QvGvTXeI70O+QWLTl97BRWAHoenX07
UbqMGKE7lUNZYnGFBPZ+fjTQWztyt/ySWEZwlXI/pog1hL+R2oFMvCIRxOPRc9YzwXUjGhCEGtQO
oQYs71GVK1NAVvM9i6fsWE+9aCtcDmQnRUwtTenC62QeK583WsUaeZ73iiguTSHrWobBPA+jMIiM
cXI0bqoqSoFUCs5o+zjMFaTesxGGWdQOoZHfMZzPxsEK6GzWReDBI+yns7cGp8P0zRP4KG3jGnnH
o8GbeWrPlSmbESYBrMZSeTOt7MAKfl2W/fn91EVCfIj4FDgc6IKle3yHYR4xRQXZkxt4TWWOp8mX
QCrst6fIJVUjw0srU/fL6+wkXqGenDBbnza2eP0JNJGJVs6tkg296i79fo6rfVh0jPfG+QYrq7gR
KdXvpriulCgsxQG1qNxLlNycqminL4HT/5up4m+SiA9aGf1KyIShSMXFzXLuZtak2G7RLAZCqBAZ
a4mhm9vxMAYCJSBpicTXfJfWxp1kCC2eNNp9iiH22BwAFvpe3Ac3GmYCmw6wVA6G5fBMZDnzc+eG
HV1JppxbrcgA4oGDc8vcsGpkXZblh96z+pyYC6S8W5A2ydz2PGkIB69pbCIKNRqvUU/N8wAeYMEq
f2fRbqp+ZUzKCNYKKb/GARZGjge8NaKlNVUE2gEH38aJ1uULuCkGcaes4PwwiE45sjqRel6acYSt
caWHH1LzFma3l0VsaT9m8hS01Os6oWD/riV6GJW1EBh4kynBj4TvHnWzCG/b2b4sZsOGK6iQfsmh
dCJO6maUhAK6vytyS0bB0i0nk/CzKh5QrcBvjKwcMwAhG/TdgH2XSqnIMmJgX68EtHSlyATiwkVR
4kQKpjRK8VbtPhiL3BZnoNCGYX1NoZ/VBV/IVTGlAgZxowc8bvb5FaD57aYzA1d8WyyCVT89Zo+s
C7e9u8D7QUsKhu3x5/spAuIIVLBAH0Ggx1tzABBsxO5caBoOMhpCfeLt1I1qU2Gd6paCktEbZLZF
FVpKac8sitMsljpSrikgtsLazJBHKFveKhHaAsTa5iYtMpNlTOy0em2MKy3TTA644Pix22sNa7Dq
PAzDeRPIOwJ+BKdJ2XJ+LupyLibFTYT5Q8jCykSS8UrrB7+SgsEMOYRiQEe5fOxEdb8rGcITQhqP
4V9oOF2FFI0YjasNni5906OVo/ADVfD/kwi67Ai2cTQICcjXZNpoSVJq5lPEWMV2rP4VZdEpsFYM
B10rGsTqdnrVPaROYsuKJfDIKo42bycOhmyMAokAVgJlM6RcCaYOTZf1HFjT9fJpx1VLe879uDWL
m9wJdpKng5wmNjHg5VTWjIt0xUL726jpfgsvPxM8K7c8At8JnLWf8gMPaHFO8KPgMdtgmp2/HPgU
o5bZK+cQ2MbFwetX9cbWKp8nDgxZjL04v0/fP4W6Tx1IjwKlB/QTnzYfy1jeF+r4MxtkhtHfzmis
tpyyxoEBwkaxx5JBQoyMlRa7HEAKol+wxF6JgYd35puMHOLZJVlJpCxxa6TgLBk/tQvFmd/KYfBT
8NXP0d9Jq57b4e/bSJze6kRzrszGQSDCDFMRreGt/pgdsKS606v4G0Nc2WgvH7ytHtgp3U1jsFon
ZYlnjOkB2QKxT5RVVqgX1txzjKhgw9pjeUisanAyhiTQSDtTzc+NhBIp8lF/POvTyO8iM7BrG9He
R9qb6CoRWdmErWtKmh0JgAy/MVAvVxUYSzvYoGxw28c5udEVJxuPasPZwSFPBYZz2dpJTPegRoIK
ItoIqJ3EYHQm1hIOseIep/RZC/9xZ5MKf4muYnCMSedD8zPeg5reD6rbVqE7cbKfpdVVlbHqv0TX
aMWHUwB23GcBigbnkJp00ZtmxGFNGNrO4SKnH0GI8on+47KP2FL6tSDqdSEorSirCR6jM4pcWabY
6aBaUvfIjb+kltnisWWp1tIoS1UtpcI3xQxpiikrZnjHAXQkdCbBCUu3tYNrzPUBkXK0YpaN3NSL
1YaS368u9xy2AIYMRDy62+IQD1oGyMaeJWRzecDi0NBVhHlT+orJkCFlUY80R3YNWnq7UK+ySPw3
Gr4SQq2kD0EpMxi4UVG3V/KHMWZ2o5EzP1O+lQTK6spRgedzAwloFvldgSMKuT4zuhPtvzP4vXkw
oMQgU1KkSEgMyOpg0iHLepVcqHGQ7UniT8Cg+3lZxzeDFAnIbKAkQdrlrOMr7Ksu5huonXSNIeAX
Dkh+75iAUi20DoNk4HcNsjk3CKx/UalTeRTLeBSRBYw809aoT+cm1XukQhpb91K/BQg8mOdTKwOl
qoIcTPUYXDHHvraOby2UyirmIHnLgwVXmrxwMXX1TkA9yp0O5Kz0mhU7b6n8Whh1fLKoJdoY8rhX
lehkM/BnBCCXJ6zy7qb3+pKDOP27mgAjUIunHEcY7cR99jt1loNyp53QqGYhyeWF1yy02u2FwVMS
RCucImWqlmnMkoVXVDfUDll+itLSXqbQu6yZW2ZeEr6EUHe57ltBqmSsqjJyUw4+muao61dlx2T2
3bplmEwFwIwKTLUzSFIpm0JeCdEAsAim2pihP1yDh+FuvuHvsycYkfv5VWLhy5Ados0IXncEXgZZ
zjMMt86o0kxbPgMO/RYPAkvw00fd7pzIXx5jZpvB1l6uxVHhm9aHQawXImKZdpcsuzoMzSi/EuaX
f35kQI4AXiam/PGGpQIMwDD1StYgVFOTZd/VxkeoTZFZKc3t0OUM9djSwbUs6ia3o1wF0iIumIZ5
HPjULgGstiyMBW0W0dZSqCscGmLESzHG5Lh8UUzMp0xmmmRuwSmHQlowQ9WCRJ2Lqn2+SM9Nx/3z
kXuCV465BwxsSYDRpF5y/KipxsypCNmyxBLL09A8XT6yjZzfdwlUkKOWLQDHOpQfQC8tHptd4ebe
4g0f9Wgidas4E/gcSlce3N6/LHkrugJmMxq7gc6pogPnu9VSxrEswwRhXBNWiR23400zjad47F4A
fvpb4FlN21u5dx44pzq41UXE3HRKByVffe61juT9J7QVZDaBQbvjMFoQ7pEwFnJzAHpCYDYWdzMl
jsSZeJ+zbj5ZFX3x1x9Bqe2s1HiP8qikDa6+b73BlwDb+K8Q7LDS1WLp3a0i/JKUQ4mjK5EOVxz1
iTS2dqZ+r6Kyk1sJ8P//RkvTZkSxEk0XtDRUfRM1hkZlktWIpmj1V8ozZ2lOgHo7HlXXgtPeczbL
KW2Z8bVY6qooWp8oWojjjQaAxlfoGOtYvM1nlwWsLeiE/j9RGXBZv+vsNKt5WvLgEZK9aiccMxf8
WSCXDFzttn4Q8fA2donHzOfQN4WWSp0lJy61VgsgJIkBUFPnh6yzlul1aH8aEcMa0Hv4KUmBZiDf
iktJO/agQ8lNG1RQTba3HNAFNJ3lbWn9pyVQXl3pOSkDbgvo8YAwyBW9l6HLZRFaWxI9LXbC6Fer
PVw2NNuntloVFbNHslHNCYjYUUruP6T7ale5pcURl+txQLv4ld78naI57aDoldI+dxijrE80MHcF
oVWFNTK3ixkFrA09M2u0HMrpVk3XqXoG7Rhv8yd939+RSDr2ZAFTaBpsGigMnPxBciJH9NHAeFrQ
t5/YjC1mLZa6GEOqA8gB+RWXjyxdARg4ev0eMVe8aFb1wRvm5AyesVNnm1VRPUu80cunLodWRbMI
OBWwArkLgHAwGbEPvcFSgdOn+rHLmshh3BAawkUMs1AScyx0WW7KEICA/CtjK4lerD0EtSA6vRGM
YsVNESS0ju4J98ku+o3NtPKT/EM5JU/6S3Dgn1lPlbMuWFoqFQZwdYz+XeSN3PxDexOd5j7eB3Zx
4K7UB+RtJQ/jfpb8qoINcjKN/3hBZeo9MauzAHYFMGYNb8YxOuoABgQ32s5oweyDmVIy4gKYR+sf
vwbpRZPDXr2vRy7S4pSDMRr3xQM6+veGhUTLm4gQgN3qewY/SEujzJCUpGkJyDWQBfv8vvZHC+07
zuT3yHrvc6vwy9J8j/fGVQsW5syPrxOrc8WDeieZ2VG7YXUes6yiTNmndmo4TMTixD/nVvHydnKv
eOYelb2Mzv7U1m60+2jPevaztJuyVkC504DigS03QPAZpY2j8m8p99w3qXf5Hm06TcVAthOZVQxO
UeGAyA2hBuYFOJpWPyjZLeBJnFLjbL2/L5jIWJ/lovNL+yWNuj7yWKXaUkMaCOSfyl+NLe7FD+U6
VM36KnUCu3ogJHf6LrZUwyyuguv5SPAWe9Fc9hinQrqDDRt4Foj9oXBfH0VdK12P5AH4vCAy26dX
XO6mh/G9PDV+40xgEzHr1lafq3dWi9pnY9+lvaBuVSLGcwpSeELs+FgOgIf2x3BfgdZG24Fhtgg9
tXA4wdEw0QmiZN1MCQSEEwBbuTiq2qOaYqP0j3l6XZDpnNLB7GEOUuCAm31kl7Vj8B+d4KrPveYb
ma8LhLyp0XaL5jfzYc4PIeeM+O+90xiupPg69zMfdgJQ2KZ7aTyOMsifhNpUk7dKcGoARHFiZbXF
dZAeh/RdSQ9SiYB5tjj1pgQrY+Oloqm8c8NzkPpF/bPuH+Xl1WBRlGw70K+zooxDGCaaUFdQoBAo
UlF+rNoMn8nodRZZl4K689GsZ02t4GjizEwecvQj+6DocPp9/cSZhQs6Wltx5BsZhTnuvbZzJMcy
jHbMJm8TDWUZAxIVXNIUyhgA7joMAsK0p9S3UXjsktpMG3CbKvoOEYUtjm+XbQJrk6koBZiKEaeM
WH49zg9JPrkowr/WPcdw4X8Rkn0dJhWTAJlzruYchxkTlFDRSnazU7nLscewWGxFV5IlPkz7xcue
5qP+Ovqszn2RTi9RN5+uPCO1GoxBAppL0FlZi506OnDAdVOMgIwqeIKl4K6Z4w6t6/hHsTAScafe
oTuLOVPLOOFP/OqVh5WCZmxjsHp91moqDuZQFe2irf1euo7H55adoN8O0P7ce7r2jKacpRSJJVZM
cV9/dovgqfts3AYmeiTs0BUYuTyWQMrKamEWlFMIt67wqReiQGAi23Z/WXG3X01fi6JMqpQ3i1b2
UNxkB0x6ZA16twbDPJPUk64p03pDWaHYaIUu77GWFnrbX8V7AaSsooualG8wBoRY20aZoiJO0lwJ
cE6FwcPEtNWzGnHm5W37i8fB175RBkaaVT2oATKHAG950fcSUJX5m+nWOMlu7o4+nkL/USBlYQJd
WzK8rslBKa7ilx4Z0kGFITZBzuHLINbyGBJZ+0jZGsnIUJkn+zjg/RN8YGreVxzttFgQaHYndO5a
DImMO/05Kbu603wdZby2wGpnR9WbbA7dHBpg1/a1Z1jVbIU7ZU8GdeIAKR6R4cHOZoMoDf00vSvh
hlq1/dhAQ5Odvi/cABHVZAWAnfl83DKWetbIQkujwrogBT7VZxA5W0jB2r2juK2HWL1yAJM5/xh8
zCUlpoBZ2NKuPOMm59F3aimYir1jdYZtmgAVUP8iZmbIfNv3t0rGJb24EDODXlokDvVd74JSj0l9
sXm4X2Jo7FouyYy2IdzfTXeSExElb8UCo4QZCfsqGxxZD06X1elssPpzj1cSqUB97pS+6QrkSdCV
Hj4BnlWzAlGZER+moRVmKdJEzYLaYF1Xx1wDgbOFBFwCvkujFG2jy3r8papWWKXcLk1QBUjiKX0a
kgmhZ1dFdiiUklOXmcqAa/4E3ziLXlYfTlkwNKq2AZqPkQoARLutvQiYi8g9cZdE1rAnnU2Nl3nl
gT2Ose3eV5Ips5bHRpNqEswaCNMBU+WBU5z3xNmKjvhxsQlBSmrFgt2/hA+GF+8aBaDrOXzfP8Wx
pM+OMneAjw5SrQJ/cVACN6HsJDuY48fLCrIZtK0WSym+Ki18HIhYbJkLThn9bqR5X4ojw45umtEv
KXTSWirHcErFEXovgwQ0Q38C2uQuL4Sl6We9lHxRtBynE++a3PQYqR9A0WMLfuxJr+j0TC3FQxa5
MLl9akf78cBqGWOtkbJmkF23LdJ0rl7O6Mb72XeMu3xWLqP0QZe+G6lQnuK4JZlqfk+gXARf3hFE
qspj5quIil+4fDpZ68oPDOA0XFIO56XcLy7/VLloluHuggcZNVvB2itAbmufpd+XT5AllAqP8kic
A/BEIXmBKrQI6EIFhjh+C/kn9BQwmqlYh0VZl2Yug2wScLUaA4+1VMl+5HXjX14Pw6folB1pGm3g
KuTeUM4IfQkcEIScIdmzMgKspVBWom+bUZ6AoOrmCorc/XTikoSxW9uR3ur+UlYCvIzV0szQbdkD
j5idXeu/451qFhg0j5zAAmDy5a1j+El6ioYDT3ErgJfGjY3CDlMwp06zcWxRCa7ywAY0mhk1ycdl
mdtJ2q9FGpSrlAUulWTinDPeTWJk1cXXNjVOeNQegaNt9HvD4OxMj009+JnG1UcnPlRpY/JNZ4Hv
yQ9bDL4XAsOsMS6FRlmVpepB411DUY1A+bEswjEBSU5T9PZoNM/ogbm9vAkMZfrMPq0ufmsUSzQQ
l1PMig3OTqsynMsSWAsiX7CSIBULqGmnCBE19xOoZDYAGu5yRUOlKttPCovCiaFIGmVTmi6K1aYb
oLgD2p/wKHJTbb4aBP1eMyo4cXGvdjxjhYw9NKgjy1sjWkBGjZCrTnq3KVvVxDje++VtJB9+wUIb
lC9QOqWJohLKKk3Psa7ZhXEEEyjjGp4RYFEex6AOSxMrUNQaJBQ6NQ+9l54ap3wobdC5M5toGCdl
UCeVSIOeLD3KiGmDpFikFE6Sp94gqrtQaayCHwECNimvl3eRdVSUGwB2n5GECdY3iDeCPJgJi3aK
4QPonp26HPqYC1EGSIPQE2TtTqzIxEkK3Pd6sbqpsdo6e1xynnGPN+Vq6CDjAe53Ph7OBWpkxF1L
DHaHppPUk8CqJ/rMQIFs0JkaGoSRHFjABmDqv9/mmK9SeSIvcsJBJRwLW/9RuUBPO7W2jmdjeZ/c
Fswc+Kbur4RSFywc+jBP8JJzBdSz+YPK7cPSv6wY28+PlQzqfulDO4jchDohHpyZVR0Jc1RtIXO6
X+4ILNzgTU5osb35pnlcyaVu3FD2saQMxJtjSjZPU1PN9suEl+KomknByBKxhFF3Djx0WSfIsFSB
xLdOH5a/MIfu1UX/Q8kWT+Sz0WFsK+voqAs3zsOcjxOWR8piy453Uid9n28wNmMKTrFPC1N3WPna
7bh5tadkG1YuJ9YFgIkIMC2a8NF1uyaR7CT62bSAlQZ4TuNU6o9qYaG1ncF7fdrOlVRi8FZSMaZY
VGGDzRU9wQ0Pir/442nxg5vC513eLq+L9w6El7BtHquMvl2bWsmm4jVU42pZHSF7eGs/ot9kqI80
K1jSXvlQoLmJCSZ4xlzydvLoSygdtLUgnpfrEbaueSmOBECn843H3ubQb1x5rOLGdrS2kkZZHiMW
W34mmegYvKW8k7kq5hczu7TmxGxtBWC2ywkTLS57SPOsI5g6WdrB13II7KWY7K7b6hba7IfP2kNx
4ENHfptt6UlkthBseqrVcil7lANCJuxJOiRV0jtByVIL3ZMK43oybift7nujTjsBELBgd6nMXryf
mt8JpjIv2wCGy6AdfSU12QKoOaxkyJDMn82s7sxEQ0jPFYz1sDaNsjaigOJjLRAjLt3qwoc2MLws
a78ow1JFuhpkEjRei5XQjvigteRayDyplBL38q5tmWoNdGqEOBd87xL5lJU1qaQ5K7FhmJiVfhfS
TZe0ZqJe19ytmLEgM7YOaC2K2rWorQteH2LdrZfOi7PQBoasNeGloyoFY1VbYYoGxisMTWFMQaTb
CCZUdrp8SXS3OAaoH8i70Z2PjafsLm+eSCICOkxZy6EihlYXQCYkRLpL8kJkgjB21J0A3KvikHuN
39oLevkBLuCP/hyay3VhsfL64vau6mTuFTxNZ7PWUZsVUh1iqaNV7Ca7NWsPV0s65H7tybtu3zi9
YonXsNBWeT2/tr50Le24XfwcFqbG8PubmXdNAXE7INUA6EYP6o9LFA+5UOgu7/VOsC/QBRUfxpPg
wzPanIVuulvebu/VN2AUA3QhdTlQBbESF5sx1vorKA+ZRXXCJxW+onWqXVShRyayc2zG6ArWuENj
tE36klpfZZgFpqeiBA+6nsZJCzvH+eWVcpj82JqR70/QBxXazD4o4olo5QN48P9jZINyxlU8ylFM
emWKI1G92iqt5pDvPhN3/80HYw7xu5ko2yar5g6yZrTQLrtwL9v1UUAz8t/puWLsI6ZIv0vTFimJ
ZNJMVzqzhZZduz5pd53ZOegCf2R1tG/n5f/cR/QxfZdWt0Pe5qRGw+9jnyDDzgQj6lFIrOx18SNX
sz7LcgcVeEUPYC5AX6iVeczjJJ72r49T4ylPLIqDOg6kl+SP6r9gJvbga58tkRLQs2vWkV52MhpP
vQhyYZCVKkD0ynuzhc4cK3H1Xe3Fnmq2RwKnk14zwalZa6S8zWCUUlmQTuXwSXtDVQ7dVejkf+hL
tKqQkSdW7pwRoms85XN4zEUCKBq533kvuGgg9gK/3MHw2Kwi/JYZ/rqMGk+5bC35fz8vgGLF4UFI
UNtUaoA0vV92OVuebS2HMjFiPBZ9SVozyAM8w4lhXsxJmLhsjDAYSIvfL8WsaXKUatCO0TKuRQuT
cCCBVgBZNpjlERKdDA//DIDiTAwPhl5+HukqIgHUYzF2HYIfkJTs+6f5lLhgKfHFa9UElI2bF39j
+oFxenTDy6QGjQjkRM3tVUyVIJdoanxiLcJ0b4gxI2hghPnap/VbLVDlBqHMCw7v1OvOVpQ73kFF
HLzRY7PrODz+K/RssawLQ20+E/ErmXNYCMUEYB3YOMWVDrEHX+iIB5br3e6W/bKln2tfy2maqorI
feMi0+jNFGf2WV8FFgxYqh5GL9gh8e4oV8ZP4Ngiz6HejQdhR+B6E2d+Du38+fJ92S4xrL6IMjly
FxjNQLwkRne8aYeXnJd62aHF+zHD4ILJMWIglvpSFifWRUBkkthdEY7AGCyE24HVdcjUIMrYFCg2
wAIRGfeYB7Qxf+Xk1nI3gb1mfMCbmNl2vP3g0cABjEK+zsuUNRhRLom6AHa7615g3XjugXFKDAEK
FV9MoCyoFuDeoTslvEt9F9ixCFrL3Q+88a3xwHzlk//fubP9c0EKFWFU5ahVcd5gZCboS0cS5mkH
gllQVURqjU6FHlavVoQD2pErM1LBfQrMH5al29aUP7+BznGC8ViM2hmamdXwf+G7ChC0sPnH1Mp/
ZBW+xFDhDViMpSTkP+OKwVaOi69auALgfSID1JVssvZ2u2BufAmkAhmjlQU5qnGWwwuZ7dAOJILD
hMdjf8ottFJfj/b0JJyqfXqNyWCfoUlbTzIg1P5fVc9KzPKgiWEKVW0d3kKOGtZGu5NtA7ed8KDb
DHHbQfiXOMq8KHoUdQSNCtm4wCPIAsPe8MjgA3sUgaUvlGXh5ElpAGYMG97qbrmMtqIHbj6LJmNJ
jLtI15fHVm6GBawTyLeJs5kgy5diqiQdHDJzH4Ai9C3ai6zszfZTGmoIMikBgMifj7qV5wCcupL0
IbTG8HtH1S30itmTGXutm4KdK3rVPERUZuUFlnwA+gB8JLMpbysKwNPmz0+gYqsJDH2LEGHhPYY8
spsaab8INWnQiliaJzjNKX2LXVaIupmAWQmlTKs4hJxetaGIgt5o9qRdHiTOUzUBmv9WilOXcbhb
gcBqjXQbYMjnWVjU6NtCgdRsZzP96I6SvfjVAb1xC3ryGr9+6d1yN3gRM6pkbDDdBhiAF2QcSA/i
EBY7VZp289SiL2+Kf4D46oWxUoYaK5Tdq428ExtSIiPoQKS9avHzR3TGm8QU8AfthhVj/YVb/tMW
0GApVaFlQk2aOltHeZudz9mRm2E/OAD0too94IGsy2tkLZH8fnVnGnWK5zjHEvPmXZdj02BN0rME
UNat6uQe2AAwOW3z3oyPuXF7eQF/EZ19bRll03RplgWdw62vYa2bhwpj7J2ZH4kJbbzYZWbLth+g
X/KoyMkI+GjsMWWOIxps+Qk9OhgZeWl/CXZzTSZ99KNyO93G6K8PShM00rfia3ZiXXmGIVcoOwMe
nLALyKBBgRExgHRqhRkXrGTU1l1b+UGFsiuV0Gc1EoYQwg93WiCAcZDzB34SLfSplvblc2T5fJWK
3xZ+LgEsiHOcXggRR+dijuehsBMXwKd28yvCv0kyFOUpN/nJenVs2bTVUmm4hVQWyr4Fby4wNbtd
uicNUWijPjCL0lumei2HsihJowhdJsE/iD/DJ1Bb/Z6vCO2Z/KDuln3xa7YTf3gE5w2je5pxCVUq
ntIxUBXqGcQqIEyaF9Gd2+H35fNjrYx8wsqQLAOmFLqigSEZslMp9R5Mtdkp4z7KlX3eVj/+mzjK
rAzT1MUTySYKA/plYjRgnOrhvshHoIHNu8uy/iK99+eVVykT03BpUs0kzyV7c221d+MpuU46YGTk
kV0n5gQ4dAWQq8IputVs9TT1luG3eBf+yzf414dQtqfgeL6qK0Sm8z5EnjE+fb7BfdZt2Ex/r9WU
Mi9aMKX5SO5icjSuwzvAnVhIJrraXeGj1n81HsvP5k5WMeQvcm1f66MsTrEAd91IYFsJPUSHVCK5
iMgysFfIuBF0u/vCKWWWk0Ipf5v+msBSU9xH952ZHsGXKTlISbusPv6/qHz/uTiNejCWUtzUiL7R
F3Ut78mgfGKrHJp/K6d5Qh4DoJwYg2O9Llhmle7SA5FWXIXkoZ8c06thl/0WHaDL7dWbnf7QOFdg
eHTAeFw4vBnf56+XLw7LN9M9e0sNxtdSxi0dgHoeWe0JnW7yrrXrXe5yeBbvWd6ZFUBplBlS+2lK
mgw3RLtX96mfoWik797S2MRbx8rtwisZa2QpEmWI5hF06zwRKBtOVr6VMavTjeHqNcr4ZHqhTVOA
ACqPJrNtezMPEIDOOSMQ/IuKyZd6UralFMVKkDIS7O7Vfb1ffIKQxp04r/MKZvzC2jXKwJRBm9az
EQB8rpJSFEuGRi3MZJKbyGSoICOI0SiTIspxA5RfnE/zAnzFBkBHpLMnP4FiXAMebQRw88aUDwk7
i8HwiPRkQS8IWdkrHd6Caf4ytNF1pQWnQV8mq03bn5mcMdzU1p6u32VUbBHOsR7GwD5366gxx/5U
tw+X95IlgIoiFjkIA2GGAVuqh0567AfWe2vrrNYrIB+wjiEWkDZUYDoCc4zukWOK8G4GzmeMilqP
ymtogZDtPWbcYKJrdCJvLZW6wVMsJryQEKnhixSL/lQDGyb26w7QUNxV0rGeXETjLsmjLvSYVCLf
kWKhIR6j+Z2TgZCcHoRURUfzbDXFjxBsTpdPbtMsrtdIXe6o7PlCHMnUhDmUZgPEIhI+YELIuMWQ
NyaW/saQ97a64PEFFEvklHRqX0dl0gqOvGWn8YYfDrnIZDPZSsGi6vinBGonDanTlJokyo35fi5D
Wx50k2vujLQ/GtkbeLncSLtXCoExc8BaGLWZSVFHOW9gM/U4cEbtVwv8wMvnxZJAmccGYwRJySE6
yaa6sRLBcMZOYjHtbLdaEARQXgbexxn4cchX6FcFLocbf2ByMX0S3oLbYE+GV8OTfkR3s9e/aLfF
QbiN7uYjcZ6RF1yxXplb/g2lhj+/grr0jZQkvKbjELOiMFPQP/dvHIv6ZXMwfy2E0kUMDvRBSVry
gkcVbI+F3T6WZmWju+MY+8KhOQCQXTFVMHIJmKsz2QHn9qX/WiWlqvOQ1Gi2xgeQiZsW9aMGKCBs
MZutneuFUrqpZ2Ez8mIuuFoilZ4e8POdGhsZBgwmLjNuSk6ttf001uK9vAj6PhlBs6PnCYdM8Gmp
hv9x9iXLkePakl9EMw7gtOUYgyJCs1La0KRUJkeAJIiB5Ne3Rz3rV6oodUbfu6pFWgkBEDijH/f1
sw11oCKja6jcEqNnNKp5zzMAm0WsxLTunNAp9ea/uO9fQD8XTpoGbl+upA0gNuDszdX/UfvW7Z+X
+P62u2fqaNPzAjB+/9O5oJVuNa4DlNN5QhsEfPvpiLHwW5lLcME6B52UMc26vEltEOT7OuozDHAe
r6mVfeviPNsNPRNxL2zXP39F0U5yUlUfZKqd4pCXG18GMdKCz8KRP/+8429HJHDj/neti4DAlOMw
ORM97/jMxj9v1tzd/f81Fr53MF/WujjdLiyG3sW0B1x3caePZwJrDsYJ8D4ATYRgP7laSjn/+n+5
0S8rXtgNVcxmJ88nOWdzAnBBJjD/TgEs4Lm/vQbU/tZIfVnswn6gibeMjgHgYacw6kpQkAIn81Vs
y7VVLoyE7qXjFxRXVCRsS8CHjJn+GsOhKemRobVJlz9fq55eO8ULe+Ga/SQq2gVZC421cj89nRXl
zoP19s2QXytDfcuW9PVGXvg13XnCaFy883NBXW2dvc7R7tpO8bzxMNBfbujuLKd37uV3uzLjwIZV
GxBsb6E7nxVxfbpKK/Ctp/3yYS8sj+wq7nWWgYoKsI/gwK5i58N+/XkeXlW/xN116ptv86wvZ3DZ
p3Y14WvQ4aVMKd8GJHI+WhSs/dxO/BZgmGuV4m9hOL7nmQ4wrMCzXsJwRFCh4FjjC5O8PwbvQwCp
oLNoIH/vk2WzwOx1OwZZJw04458N0Pde9++lL3E4bgsJhPGMoizfxQ2IV7MzTqXJ+IvO67vzB5cJ
Qs87GyPq9kdVxtcQVd/Wk77s/RKUswQjd/oR9w1hbyK2Fm7ZuZ7U7a5t9fuX+7+HfAnIqaiE6vHS
Ib727xfaRZb7alzrpHxbhvy6mwsbq0O5LtSFxSsOxolu5n0bW3ce+PIUyMTKJyc/f0zAquIgNrYG
3pi1bT/+/Em/d18h8fDlEJP5F+ZCQwoyWJohyCwGeq65S+rmya8fSO1Gf17o//FM/l7pwlTUfemu
Y4FrK3cMMRrL6ry8kVDapEmVXquSfb/amWofk2L2GQb9T7fstuZaNG6JiwKFZTtdNz4YklYknG1y
nZT7+9W+hLwXe9Nu5dTLGarS/9Ypwu9d4KAOyFPRofZobqarVbHzzfiXr/yy4IWVg3pjtRTn0S0w
dMZFDpKD0xlH0aEqtmyvT4p9SzH4JQq97OWAllN7ncZ6/4OHbXMI/QL4FyRqZ2bQNUa1kR2g+nPl
zlzZ5mUXh5v/N5VQmZNN9+KhAZOZ97iixiPuaBsX6Z8X/PbV/32s3tm5fqlXNG1I6xKTzmBX/0GK
Z2M5CevHn5f4thT/9SgvHj0QhayS5/rVmHq5GRuRvy+ABn8xt+HbeOOk5IPF4U34cK2u+X1EZxGQ
HhPTw2u/uDODptbqAdSMgfMIIlKgBq2iPtcisR/O85PW00zQ4YAY3J83/P00wt/rXs5q1aXUajyj
OKqt/B3sCEQNZF4lOg8nsNQ597duKiGipfJlD3mULcSscnY3HDbG559/yLeRAfRswNPvEg8hwsXH
5aVvkR5+2llGhH2f9nzVNZ+t5b+e5ZclLuK9yWs1ccz5jNe2MrUVp+kJIzPnTuf5yjp1TE/1STyV
V/tI36cGkEE1ERYEJLyc0W5byKyZZ+7gtvPeuhkS1ctgRXO/pAgHVTTa+nGWUoIqEshAWm8btrz8
+Xi/3/vfv+AyfHcZIYMoUG621/elJIlttrHZg0TNbbfKvFZF/7YVAd0+2/HAPO84l7ZhDsNZmy5i
6wngfC+ecuBlD2wjk7NQV3C0Xv+8ve/XczDBZdsguYdr+ef1qc3RrIOO2Nnwox4Bjl8TelclfmoA
jFjj/Yj/jhoFQlZQlwWb6r9lnrSqpqoJ8XIKGHXQIT2uSdNE9G6OjJhxwFYW0GhKgKAonNq1y/zt
c4GeBSE2ZC3IpbL7ojgrUIxDtQ/ArqZdY3e+Ygq/jT2+rHDxWsgAddBgOVfyazcmz23wTh/L7lpV
7Ns2nf9lmYsQB6i4ISx9lIPFD7eP6BTN2xqzKuuOIKRK1mfUwWLwua0Pf74w3/qSL8texASB4UMv
/oxACAuRcuu+q1CPImT751WufaXLW2lVpl4gEJbBsmWgJY6C+Vrt8vwn/mXUvowDXjgs5gbadwQe
2v9UuozUOauSXh3R+va8vixzYT9mVhBoPuF99bOIqmFN7EYC+Dakfz6wf71jEoAQAypMDoEcEzTt
L65DR0pIN/TQ8sEcIAKndlemdd5upy2S01zv/+NQDetBYtjDfyCmgpHKi/UWMS4j2H84jg/iqghF
EeXbJwZuoyICg/HVTty/gtHzgpDb8aCNC+3tf0mCK10qLmi9/MWT0NXI0M7aViRqbwmEeK/qyF5+
t7+Wc+FRXYtAivsSVLQqyHsCS7RAf7OWsSueRVmjRGlfbfxdXvW/FvIg2XDW0fq3AW5AcyJpBTmI
OWNzl75Bx/Uv/swQfWifJguEuwDFvHJdLr3aedGzapdpEi+AjunF1xMUPFHMLGSGAn5CljJVkDhp
6dGc2O0UXLucf8UgX9/aX8uFIfRhAKiHUPTFW3MtbofSd6FqvIB+C1Vb0t+XDfVTqWfnSDwV5gpC
uskgev25zm7zNhQN5GX5sNxKKiBFykWZanO1NoyApJ9CwTt34buiZtTqfbD8Nq/KMxMz5fReN16T
8pqRzOIu/yVA7pT/+bV9d3wuQhLLho+GFsVFdbQqigoj7BXmLCYndVoQEcsh7olKfHY7kmv9o0uH
cj49KNLhKwWoCNuXES6Rk9ahDynYtrTbbGz6addYBahBKkIzvk7XdGG/3Z3t2x78I2rQ7sXlGH2j
W2XYQQKGgLGzB55tqlLhG1FfdpERPv/HZ4mKOuStHAQ8LmB6/wxAnCoo6srToJLn7GEa4U7WKTxJ
CVEKqNPuPNZeaYtdGn4cJ7QEwdpsIoeGuNXFx7OXsDGhzCQybYQzxueHDAPgPz1z2dbD9NiSadvj
NbJZXQG3fWNRztyY6DCiJAHSn/O/f8nClpKGXsupmYm6LSPNpjvRGtAYNP/D+OO8P2isnTlrsM1/
aaQMrmsUZWmJzO2K55aFp9HD22biB3ft+z9/u++29HWpC+fGHTbIqSrNTIGxdvjovZ/EvDJk9I15
/MduLk6tp+UUQmkUMEs3/Oia4rOvryGevt8FFB/R6AD37eUMLqUtMBCLAaGnpgIBLpW3YU02VlNf
uQDfmUHMrUPYnTgO1M4uUdMQARnC1qMqq2kL3QiSs/aNz9sBnPJwNK54YNKKOtnueevGkENLFoZR
evfdCtttjSlEi4HzqMx8LmMhAAoZRG54fko7M1fEOQqzvPJ9/zWq8NddctFbhVoqGBMu34pvaVJS
S+AuoTAJ8ZKo3XVgkvsI/WjUdw5QUqgIr5jkE7l4AgkFAw9qk/cisq/x2X37kb78kosaRhDORRuU
zMQ9APq0fO0Q8frlleD2uygKFggatAhozhJxF7ZB+dQ0KAKbrOHFXnoqbhoW9cH6w5pZJlm7pe2Y
mdKJibNEswuA4fDT1v+FRfz6Iy62CnYfjBRV3ISgMLg2fR6PGB3UvygYRUYr/S9e8JcNX3hmf21p
MRCs5ZU077ou7Wf3CNRA/OdlvnEp/zjXC0OBPq7Hii4UGem8X6sLcQfpg0uHBkejlo/MCa8QfX5n
478e4YXVoBWzlmDGtgpuHHkRpi7vM2N1Dp7ZPTgu2yoXwiZWlfx5mwhnvtupC4nhEOk0DPClQtWw
MsFnK5yyaaUOiKfX2czo3JeQcWirsMqWUpe/WC1Yn3raUelStrSPrFZPL6OqyRr7nHY7tIWHDcWj
3Aivc3bnvnNWTy7gn24rNyGzIGjphJCDnLQTD46GBQZNRCJcb05xsRuoS1g8riuf3rr20D1y0UFE
ooDSoRuZg2luJVuKTSlFN6SkHlzoEBGvZmCNHvSvAgxrEAGB9GkTh7OYoYkOmuMNIf0A1dUaNA0Z
IgTQTlleEYPjC+oBgT/u+VSbgN4r6z0YGNCbvq43vprA7z/jp5neykCHGBSRKqcqLytW3ExtBZKB
Ch5mjFfGOwhLNKBy1qoOm7i1/DEFmbatMlDCqryZ7ebBaKmE/bGHaOpqIAH6Gei/0vxpC/JTB37s
l3JTNdVGh00RLdRzYqdB32GWY1Sh35GqoJ620zwDmVhaz8rrj0Mz/ZCD9cPrvCkeGhUbdM6ZwR6H
wnw40zyHyHIic2qeOKlvme7SVlk5aNTjyYA8naL8qZ86TI2Qe1U3eVVBRK7t1I9S1Mm46KPN+l9W
uR4Ft24Wo71dpfHCaPuAMn7uleu7pmLrNsYY6WFuj7q3TqUmN9XgPdDWPHqqP5TueFIrq+IwHJFb
TXbujhQMgvNob2dVt/ASZ04b8Ci19fTS0nbbCfLbOquSjn0Bnpt23xF6tIX/m7RL3FvmFscDtaJ6
znlRvrF5Oa2hsfWM8dary9NaSwye9waomxtzt3qgr+EU+sG+gcsL+25UGHiuPO/GNss+XQ2xV0O4
ZaQCZBFUmxGwVGtkEagT1vyBmsw/zUbpJ21N7ZiHaBcXZkHSwpDBtgHkJyLM6yIhrCFhFoHiR6FB
ljK6OuJef1Po9UnT9XUJvCWmTbUkHb5J44km8igHdegijjz0yyRkgLzzwHulgzVubL0U25aUT7bS
fCNa9tkU8Ep1Z9QppD6HNBBVg8lC6FjLmTsRN0eB/1sYEcgiRtx9SK9IVmZ9WL7DDbzPxvRRWouK
HDoB58fYw9AOdDeWgYzMta0iwQ0ZET7/XjySWgWOSFOArky8GDKgDOMHUNHpcLDCncCgY0kAeUay
DyqImjAMbIUwh6S1ZLSI4dWSxZ4tkHWpB1BsLh151IPVgLB+yKqquR01T1yf7/qQQNc+eAuZcFMI
thrJWA7+tlpls7XGuYttuzsMXBopoerNC8SzcgNI19BnW3qPruHtZl7ch+t46w/GdjWAoWr6Le3H
Uz3jaAHGHqJgDFnM7N5LLbPdT7OeomVVZnxGWN50g+9s+yocI9mLbCymZKD9biV0W9ru0RF6o7v6
0525QolowDM0EtVDJ2wNf+GIfld8ZlHB1AExUewZ8llrjAfr1fntKb1b6HxfsiHDA4E+sfoJnN59
3xoHmy2bVbsPfWD/qEUN7Jz0jjB0Z1Wa9sVSThWvNniB+qp5r0G/5IjgaZkx5DH1xRDZsm4jUGK+
kJB5cTv4QBmaegdiloNcjF8rnR4aQXd9xaBC57V3lWlNsU1NnlgFAABqeW1H9ipm55ctKomxwrDb
hZOso6GwIWAnaZ+bcoL1HIsHTqsn028haCntKVmCfojCLpC7Qg5F7o/oGXoBvV87Z0pIMG0QWnx4
s8aFCkWNDzvQJHRWSCRrzO6bRklj0xoeStiNqfQ+BsUeiItgzNSVynvSZFNn5eXq3UlFnxd06kxL
3a9Ld2va6g6VnPsRkppLW+dgX4EqnIA0vR0+O/Pw0laYjyQ0mcNqg6m+JtKVeVir8GGQ5X6xFyDQ
CPkxNSoxpzWvyzmWhG0WSg+rZPlSVYk52Fkhl9xRDtSQq8c5HE7UL1NpATpWobowzlC7ZJvBBM37
ghZNW+8cw9qXHvqWFYbRu7bIa1LvjH48rjK4D8PhiA9fpjZT6OmU1a0nzdeuG29My95DvGlT9tZ7
oesBmrqgt5fUv+V23eAa1UNsVZjd7VuAMkr3fQy6W+4AWVYOxQZkAg8ztuyYVsZsvnXX9RXViQT9
sdhUwFkhuOSGvQ/c5l6acE4hDIHTcJW11E7dFTNdnns/8OCmscd05usNOkD7amYJM4ZjYWGszg9f
an8GMrfYFA4BbnsqPsdKb5dObQ1IN6GSmYwkjF3PSGYKBlPhw+16eySECe3nH2vDm7OFOQof4jM1
yEkiaBz0IMAldtTbAIADBndaquBmrdoHasj7tZcnQ/i/2DIkoKTKnGa+9YUFFWWWz/2a1H75Idwi
7Z1giISB2SMqpiIuDGQ7xswxTWI4p5IbP1UAdYLFLrd+SX7Y4PeORmTDGlpERcPexrB/Gsf6vlsU
ZghLAwxfhlyTomwxnGEXdUzKGR0/U90WWjy3lhFmk/JyLxyh8Lh09yvp4sYOfrnc2aDOB+mECpzy
DQa9KuPZ5Oqln72DZXuHMABtlc/3doe3Sok8efb0C6nTkdew3s3y0DG6c4L6hCg5cdi0X1fnzfGX
3F+GTeGJGHiAKZYsbKICAX0G6sqMW2wEw+/0KPwen340wNTfDok3OV1UTsavMui3YTMFd2xq+YNd
iTYhZfBShcHORqks0n1VxRyHFLu0M6IwDHf2ON+Mrvlj4cOhkXy3dqEdF11j7OfCVXFFtJNaiKqi
VU2Ql6R9Gwte4krRNZtbUF0bg0hpEOwXPLdlpNsaUhbN5G4a5YIFNpg9GFijhNt3MSLd8QMN+w+/
915MRD0R5otfa4edtOHlXHevQRF49zWdoYJIwgfMDHXxShXYHELrA8NYVrwCzgNEP8PodW91cW2q
l7k3rb3tLPXxvAb6Lsz9SSvclJXX1aHmIX0IQRwfd5K0sTb8YzmU684WPX0UgAbdy6k16q22AzEi
bZUjhi9n8ojB8tqLlhI1AcMu3T335Bpsi9Y0X72mCvJQYgYPrbsJDcUR+gwYvG+ZsuIZQgoPKqB2
GAvbRFBZKJJO1GqfSsAQdoAj9TtFKjhvUU4kX2tlnkbXME/LaIcRfMeYz24tNkFrDB8+7EZKw/ZZ
cmnlbCpObWEdUWlFqU4fK0YfQ+kQhNNrKozyQ/rzT6pJ1lb+jTamqDdsWBDJcU4lezEb/YMO5u/O
azJ7ZLtCQa3Uqt97yWATiTh4naEyE4n9WITAfgg4/OacGfL+5Kz6GHSwKrreYfwGYYVZgfzZYK9E
0jej4TIqR+4mvOJGXvk2fEoI38MaZz9ID2aW9RCgrg6+Ne1nIrfmWB67mqfhyKrUVHVCqiLz7PKt
hnQ6601oBmm9dYmTj6H7JOxgjkO7vHFH8TQQ/xPRG3BqM2ly06/ttPdEn1iWeHL7pY34OkxR4FY7
k7U9OF1Nsasgh9f3eAQC2UZZzneWhgrjuubrosEhEox1jPBj7ytwWrlGDiVyBwEdDKfX9rka+dFe
63sUheu0aGf0+iBFnjcFEXE9dxwODczADnffas0P/Vj3CQnHMvL8DpgWPkGrpyrvuOkdmlY8QXrm
ia1GDNv42QPcfu8qtiu5e6M65wShtB+Br2XaTPWYgKcCjMPUf/SLxooCgxVxOBldZDeTHTVhK2B1
PSdHoXhroFcX45axyKvnrS+r9cGDcsmHCJSZmFWQeKoC5XknQNfSQibQ6HI40ofZFwpMKSuG8qj+
VTbDU+PPd3YNk1r2w4l4Vp2oWc1RY0mSiBK2VJb1h1noR0tZZuy6ZewU/ba21cmQgxf51gL1Hj19
otSdFMjeooIMaUNQiLKco7nKvTLKm6bwn+ox2FVa9FEP6LOq6yc+lRvT7z6kJD/4Yj5X6FT3DUat
Vw3g/yynk8vnNQ1CRAuIFxESBfjz4EmGjqlUjx4LAigE+KlNCY9q1WNO1IfJs4R/GBG5IBrmdaYD
S23NqTAhX1OBqmaEJp9hZGWDrA1z13tbzwjW7Ux2/px0bAEqdGqbCC95q1cvb5FVSQz7WIbYDNL/
PdigK5WzdT8iriG9edM3fMMaIBg4EM6e/+gs1VPTV682CzNrgWwMrME5NZTHKbThKsZ9P0EtroFj
XwKMCAZQtbF0mc1Cp1Vp79oRsUs9Pji8GaLZWH4iQ2LJ2izIkobbcezPFzeMZahfFxXEtTE9OiFs
EW0mnIo8MV2/E7PcjdWSETqA6Sx8LazqCJKZV6HN+3mq9Xa00KbWdfUEjT5v05AJXFAtd97tgP3m
4epHgyqfrbn3wLalwqhTWt7yTpQ3CJ50YgUIXyY6v4yCPhlLl3RL/3MNMSAiHOOAqbN3qvTe7oeM
ORg78/zmx+yB8dVxmyckU+laqhQRxLZ0eE4b0OmQkKZeOzyV6Ncla9ff1lWRk9D95Fp/BtS769v1
sPr+vTuSO29heb0Gv21qqKjGn1RL+Cgm736m6lCZIcS5akT7pb3sjaKI276FM6idDJk/T9ZqeZK+
fSPwr8qytshb864djzPEjuOKlpiFt0wz9oP5lo/+Y+cyczMvMAvMR3N/6oqnSui3ZWrvjUqmPXXy
glvPPt6payGYdjqMqqCO+kQZvwWJQNrOK8IbiGIvXtbp8K2FqnIsYc1J0z4L3twETBxE1z15nb0l
c5nO+FFDZbYRMfQvy4KY4VofrRpiQ/XwuGjzHf7nsxgUQoRlPRia7YKmFpFnuUnfh08WrBNoSboN
8zFoYYHgql2HfUtcYE4aRKWet5ngiJzRvwsVQncxZJM/oh2l532n6mM31Yjw+7xyWEZxZSKnqnbU
CuOuxLSKse7k6N/Yq781u+qNDspPxjnIhqANnsOBO/dD62BOW6A/YQnwamtbPIxE3oXUaRN7LMrI
F03OLRJ748jxIoNfAejcBqcAmYQPspHJ4bH2mEhWzGsN0eKUn3JuP4Oi/blaxi+LeQ9m0b6gapFN
tHsypuCgRJmwZg3AzFI+YgoBc+qDG7UEH9iBWxiEQFCr6hs2LS9BT+zUggooMvuE+fqm1cGc+B73
o5Y5B7yNW8E5qEcnc6NkuKSrid/TyzZyDbeIdMA2ReumNUErz7VfBCoASS+mn7SdTqsJUA0CliZy
y/F2DfUIjpjgZPYcFm9ozJgI8jgI+2jo8OC7dd5RZ42gGfpYiOJYFFBH6o2jMfYv1tLe4axPVgd9
H0U/EJwc3NJMpM9iavdd1LH1vkI5BN2SVDPnoZ/nT9/meVU7EUCyN3M32okuUYrwW2dPELiTptv7
1SjhLPztMNQvpLd+9nb76NSw8CaaqVXId4YnXjH5WkaBI08Dcrpo8Iqfveel3B5lPAw2cOKT3pso
YFe2AKTSGDJlItoJwkyG1rONnkfEa/VMC5zZ6Ign0gkRm4X/iPxvj8nh55o1uUIiHpTDHa/1RtJ5
iYFIOwm3j0eoV4aNm1ROuEQLGe4MATtJFRVxtSwwOjghZMp5ZZDtCjbs3kMjcTFuHOUeB2ofSL2m
tVBdXI0l4Ow62HtdgcyuzRcHTmGwczz4rQF3q4P+da6Lh4Ea6cyG36hdI6gD2oUt6qlR1X5Zxx3r
UF3SKC5TqdaIgJkEwbV/ZOcfFczlzp/ouzUXr8IC87hdsD4aIfIYd72BKtswGL+WaphjE4SQeUes
vapaYCQXD3UagkaJR/XnxDAQqY3Z39HBR5jhyltzKXBzHGvHtX90ydhiQtO/LWT4IUPniTvmoyzs
E1RA3o1qvZvo+NSVxnHqgZoxW1yJGaZfvVncekMn5r1BkBk5qt1p2EJhDrhsoHAwy02grBeDs5+o
Kxx7Ipekr+TOa+nBNDAKqpfnoRq2BWGxJ1nsuOMNE2B7hDdcRZ0ug4Ecf0IW58U6JJlausPIjFQM
7h6h+qa0fyG/K8itRyskD+0eYdpDO4QHJywiQ0I8R924QbkfOhJZJmiNDP9cQLvXntoFMtiVCr0Z
TNlO/pTCwEQQbMqnCiwQdIzDSmYL/+HMt1TcBNOUrr7OA9ZGwrwF0OKuccVvsVTh1jHXGaqBFcip
VMUzYSmdtca4KdRgx0Fl14klR/SxihtmlztTG8cgaH4bBOaUaudRGgSeL7TvPRUUqdENZWxZvM3C
Ac3sougKoGL8dGXTqUGZ1GdnAQM15YiSU8qcu7lHJDSicgK67rnRb+jORHJcYmKUm2bA1EkXbmYU
HOGGb5BKP41ei6ZYmQUo8OO+I+9BibEJvaNe+w1zRDZb7XNftidmV7eGq3K70onHMFJVg5BnvTPs
c3d9vh8mVK/MAbWQW+IhIZ8hItHbsXS9WCzDPedV3CPHCsgE1ecKlUUVoeiYehgOLJfw3kJ5AzKB
P3o9YXi2z4XRHT33U7qo+HtOGY9G9dCH60aROlvd5oat5OisZIuwJVptmstFxYyqFvu2Nqhh3o5z
+cNDxOYiFQv9NxG6Hy2DDgIubl7Z73NdQebPisRgHat5qNKu8ZEbj0lY11uLvwRD/xbK8Va6weus
PgfO4iDQ6VCyj9ArnlGm/+3peQMDn3UoBM7KiaUPMtIKT30lJ83mrTojLxdcpnN22hobp8D8jfIe
Ferq88wWXBzxYHn4ydP8OOhgA2WYu97lB3dlTjzaFG+n2sx1kzEDar/zQz/+bhD9CfvWBBmYg+hf
alheeyiQoD823Yh2VxCJgiccb2ZorJtzLVrOKKy73oZPHCDFV2a3iTKb1O0AZLH0TuDcA6aPvJ9z
oAoSDLYndSDu3EbHnFgHVWESwVoSoFQUomGU/0aar5baO82wn4qtbMd4WevIFOtnj1gn6s02ATnU
jYu4uPPNPHB4Eg5BHKolxhQfUhq+m9ZmO3vy1RpUagDx6yG2JW+DaG8rkjKUPzG9FJXrXQ3siok8
0MGu0XxaljWdOjsK2kOANp/nVxHjb6o24zp4tRYLqD7skQexGCeAgUBtAioAW8q89pz92EzIkfx0
8dGVpA7sCHj4NDL2kaCUNaehez8vv4OyimXX51ZNzq2DqK7B3K4R3EuF0mt5lLWfkL6LZ1TVe4P8
hoVIbI4vXehmi9w7m+af3HVOqOTFpj54aq+UQP2PoMLZbqve2NrdHCltvRvFD5T4UzkayYqjqfsZ
LZcp9gS6J9yCS1qjdsbwzooyPL1hiKRUh8JQQ/JiEvHs9Tvqdwkf6jsp60QAJtTPH+f2a2WCJU/3
iXIOw6g2RSPwsW9det/PZ9pVXqJyYLxgQPQkWzCTlPaQIFU68RC8PsQ5tOzDk/PjtPCYF2+mZ97M
cNWIryJahagyL5GDP6GWKbEVatY0ZaGT+9AYwvszUEyVL6G7WUJ8LTRpGsyZAiWwGxcrKSWAl2Fi
cn/bGOzA+ul1MHXaGmzLGhOtrM8mBPcbCq1kAsyU2BtX35agu9Mexr+hJbxAjpJosvP4Z0eNvDDv
+GBuoCBZ1ePRKRHYop7GygAMPWTf+Wrb2kFUwLUAh7NBkbKf72lTvqx2k82GiMf+LpgFOpsaGYIJ
JyiBOYf0PHHMF8h2QQyK4F71cbj2YVRa7sOEfAKGOOgOU/Ni/B+OzmO7USUIw0/EOUATt4CyLMlx
PLPhOJJDkxp4+vvp7mbhcRBNV9WfqqL7HdoNWnrWSXyt4tFvtKBVZdDr8kUM+75VW5VylRdfOFMi
d8Wan/YfsWtHAxqhbnYupjNwJnPt7LAcvdXZ95lU+3RZT41p7e203xnrZXSOAzEnvrubK+22Jj9Y
eIPJuOYtv0+y6wpCiYw5VPr3OpSRPi5bqFrSQhPj3K/6GBZF8e4nCnZpKvuTD7RFo5siy3MSnafl
pfvFmnCrDdKLlrZ6ZqKxgjTJXkSTHkoXFgm2KAOEcv+lSymo4etVK9lL1PibZvCTsDfzKvRL69M1
1hc4uEPcJsxF7p6X/ij6IZJefbC7LrQw7C9rGY1ZzErVJDR9yeLd+Ju1VAFJpTQyWaiZPlDti1mo
gDDAcG761yKR29rGxpeVWwPsgZrT36dtwF6z/ZJ2ttHtlPKmnePyI6UamsA5tDJjo+/mIo7EANJN
OnxaU0nWneaCVoFluCrfiAacOsuCycPVyrScTPNXPKxhpZlBaeE/BezM2EebmvHZFN1GUSgCqzQe
OzVsvIIBsnZ+xzo9GUN+cEGF1i69efczpNVEV+XGqxc3R9EmG69Lt6zEDfXROqae3KHX/QDkf2qS
J6O8eWJ+sCiUXmVt01gc0g4wJF4Rr3CWHcW46cnNiIgu0EtqST4/+dl8UnqxL6C2krm2A2Kzbpoc
UJtMn4Mq94LsWs/sYhBkCmblh4V48spp3xjFi2QWTk1xsExCli2uVh/M22gfC4/ZQcQgsEucvq8i
PVs66yGEtdHjPPSGb9+Q4byYf+rGucRrsU1iK7LL8dAayUbTdsbMAj9HvZiOtnHtOrTF8uTW4ikd
VRXOnvtvWbKDxHRegmjna3oqzAKFTHORTRNVJZOaZgeePrwqj1ulg7/k+gdxRneOMx0YK1T9FJX4
U0xr5R2vQlF8uSZVWFkPppldBHlry3SoVBt52jNDhVnuu4qPj7JkjdlGk8d8SAO3e2gbbjJ2YbA6
PLUe16zZaQMYJTkTRubR+BMRUsdR6v7l6ETo7aLCbEk4Lg/Ax5tysqI5dbZMmUx4477RTkNqHpru
2TPSQ1qj8RU7WM7NWuWkqaRH5uhDvwzRMmpbbWKyU0NYxNztpf6qSnUYveVngbaDS906Mtvp+nqM
c3kY1GNDv9f2RmjKrx4ksQPyrnL1BATOIK72hlMf2hH4H6OFXzabNNOOzswJz0GAiCm+Ll16sSrU
FUzfyl/4tiwRGwYvbPyx4t1FICSShmvSyrvAI4TFJ9+zXN7XgUzKWu1skb3WIKelW9B4dizvaP1Q
a0lusYZ3QA8vFGnyYBtlvynL9C/TFVs1ROs3W6nHl9lpqyroDWad8kfqk/5juGmxJwvsLbaTNjRz
9SlbfdP5ya7Mzae4n147Ytmg14C8e3/e6Zp/GnL/ruIsIJPhW4xJ53WafitNp8JawVCXYA+tyJAd
FJltPs2FHK+NMLJdzffdl2MPSy7UCHxb9qxfVI1lbJyJ/sbJ2ECWB2tzEhafSNkESalj4/jroBfx
u+HkZ9e6+zvzM44lZLJfW2HjfWmMYdo6BdY8o5Ohl63se+BLZU7nO+Wdy6/ZhE0QkOPIN2L0611z
yeXn6j6ApkR1ql+kbR9qgM5K+ZE2QJc3QUatmBqT8BErFM54TIT3B2FMUHuPKqt3jkSUAjzao6fi
Um1x0/iaHnXmAhQ07mvYEolDY5yrMB/fah91GQ1E0W9LCF6uZxHO6aij8NW8SLdN+G037rdeK4dN
rnsWaeQdjJTWIFro+189Wdvn2CeC1asMvDSZA9FcdnI7aHSxc1MfdT4ta/B/0in2HxLX9qPcdddD
vKbzQ6NVI5qzWAvSVEIv1lN7LPOsjDTDQGLUw/emVWZFMX1kwK81RGIuvVszVevN6Tr9XI5zagUJ
sHsIdT3u1WSpnelV3hk5gQhkhsavKv4lWfsjM/2fGGs7HFkfHForVqcsccwQe/CjZdT9ce51JiGb
CxlGZdlPKzses3nFYYZB4BHplgRYptnxelOdO3ZebfKl+s2ABB57LrddWxdfzfgI5hQsiiWoE+du
WWY/rMchrDz11y3SnejkH3Yxn1ntufOG7AzmxBxwVyfO8b5zkzgqO/0PLoQ4sGuxmUzz5GDBc9ru
gDBqIwRgUl4II5qM9pLnAH+2Y/6umantu5Jw6tj/8vWtXH5cZYZLlgfLpG28cdpNpX/VjJWd6pXQ
I3CrB9DOsFuKKqiEc8z4wNmk7jyj2D+oTu4wMyN4wBkVr2EbO9FqdVu7+Ry1gUsfE0Rc36wRSJwb
2Gwsql8asDo16FoTeGmO5KAOvu5FZZ9sNa95lO7wkK60iNa0k6w1RTAFHQFonKPx0FpWdxjuyV/6
Pa17mLlX9BuMXOJgJ9y4fOkdd/MzHeDnJWu+YLiArQHBe7F3nKs9EjthyKM9n7xCBs36Q3bTr9DH
c502GzMjvNDgXetZc9lMe1DMs7BJ9yzpWywSblKfxAMv3RQMJBy0s6zaneJFkxwFVGbBkqNX4UXv
55zoB65HS/sgMWrHgrCod5ZDlS971umdEA1sVGVvJXevLdKjTYOm+dneH+urHOetBag9qvTc9uZ1
6sjGAAbUU3DnXifwVL4DW8foe+InTtjhnqBZ+kIG3WQ9N+N80Qzn3zjF3G3fegrWmfR/UhZf1Ya/
72j9PfsPwMKWy+7YeXgeRmT9GjR303aRk9aU0fiwrp/uepLmeGqh5WXv0xH1L+ZknSxZvvslw568
ppMfyTWJMss5OKn6ZzTylOfdY24Uf8dyfHV1c5ewETcYPfuduh+1fbVpvLM2ZG8MGkdq/8ax0DmQ
qSa9rSkQpjXQVk0VmnXOfO5zcepbV00/kGQPsfvVOSoYEgar9ZGN7w04y3JK02RfJ+gy/9fV3VOt
wbhwpVhwDmSYB6sgSTwxEvZj/0zaueaFlXwq7mpFpVLnrOr/iAnzG2vPd40CMNe197kBlO44V4W1
sfOa4lDs66LbZDaTYwsn5FlbqZENkB39ud+V3rpVqn0q0VgoE3WAV/yx13FfyPXbzDzC/tiCmQK1
TH+cRd87FdhcX511OjiDQ915WuC16XmgY50FcKcI7svDlQ7g5LWwi1VYpMhR2ned91ZvP8bp0Xcx
m+dshncN6uaHqjcGxT1LNktXH1kz8DDTa+YAAWy1NpS5z9pLD4CXYihskStqNJr549D/M4UNDGVG
5rx+eAtSpNkJ66YDadVOPoho9iVWGJqR9nOJ7LvyYTIjD1IiT8xDPmWHOtMeSas7WTYwac2i5cXN
WQc7RSP2RR/YxhC3VfNB6rRlVxpGVEGyMSuhKFEXf9VuSdKebBc60DIi4Rrbvvnw6nlXmnA/NZsK
0ku59L/c5scEL0K1tpHskLEQQF3Vx7zJjomfv9J/hoifxqBxrWvL2OndIdUluTXZmRfrek8UA7kP
dbZmjuoy29uSKVSOBIcaIixmcyNiSKuW2dZi2/HIeRdgEmVyZKPH3lmdoK2XN6/+9BZCMPoMeHCv
Ladcv6V1vwMlCrq42Dl9xxjYRkvX3ArBJ6cYJeOL2VzB5oN+OOS9oNxWkZqnsBI/5f1pmMOOChyK
mmWIoFPG55q+z94AJCWiqW1oO+Ez5zZs7XeRKxRDemDa+W/XUgCsFwSCkemm236wIyfjRhl8okLX
xy6dvppCHDqhdp2NO1eKZwEKLRwBjUUFbTPUVhJYYzn4CFWaqtsK89CV1UF3/W1MFjxqUTvqB82J
5tzfNzUdqxAoWdD0eMspHtLQTfODFvvR1OcbxCgIvqCeZhCyTPyq6oFJ71JIg5o8c5BRn1RpQI++
T+9pUi47UeL5LRlUNFoqXPsflssFWYw+TfMPyQzra1AevTUodR2s5Nd132NCdKt2CNWaBFOXBaZr
hROdi0+T29b+Xhc2BLP7vXb6V1Ih54+fDb8BgqCBL+dQ+FzTqbwUnX+cUZ0NE4ra3gvadty5gi4L
QHGRtsdLkwEx+GGVxpGTAHD2xrMHl7KkVhfGjXVM1ibKPWNvO/JcgCSTymciVpz/iqR/cHC2xqNE
n15cNC2PDDDbHbY6+IHmFUXKyR0d+pwxWvg3poGgWp0Q6gEoSWxih4rQvuf5fKogeBbj3UrNo+sb
kSbdKJ8F29k/FgeOc8lOA+xuycW/eLQjNdGsTn5kPfNGX6r96vss1TKYbFBphH3HS1cudTDjH0oN
Cqkcd77OvgpgKndokMqwByB5R7wC2APLVJws4EPTQnS3dlE5jFvZF9t0pYTQ9q99EyUNWf59/GJX
5vNkrmQb5+0+HSlu9BHxiDAHJ6Qj03C2ii0k8aVyCTKD5wZDiKDldxXIuMVT5EYJMOZFZfYv1cDO
F5KM0D52ib6X80SL4f816k9h1WB+/hVfB8KWm65kmGOaG/w/LSd6md6K8snQ1TkHPyjUvG3V3mpp
+7WqOyjXilSR/x0cpJMSiUTL/9BMtIJNGOcQZcV3wrdNE7n3DEA6Z904tLg24vWpfPbmM0mxm+IO
jQ1TdOdqwai22bC8aPOjbEQY+06kmdbWdbxNwg7NDDg/62aGPa86eLr5Ki39pun5i25ND1VZk+gF
9T4P4oeVaOIglXe1bWvamqMmNotX73QgXHN2o8kaI5GIIPO17VCTi5HYJkfWjjTXUjc71VDKUIlq
QPLedMxgnrSPztYPblF8U3Bva6439Moy26I4P+bx+OkZ9WXKq8syMLUmXd0GVlWDhiTEpoP+anzK
QF+butRvjryivjmaI6NaMuwNDwFnrtZPp2J9UlLhgSF8oOTY6PLE/ssb5XwvfbUxQTRMV21hUg+x
X4aWPwDUkM252mihbPoBWSSX2uqe0yG96Xm6GV35kOTk+vR9MFBrUv+PtVhPBsx2m1TXXNZbs+32
us/ja+udlWdQZi0UfYHmzLw5w4XF689a65/cyttoznvtxMfU1wN3qkJjuaXNg3SGY9MzX5QgSwzb
aE5OWI6iXq/2HVW/RgjXwzMP+QIkXd01DDutd76NmfLXgscxcg33gaj+Exdqt+Tx1iaOLTGcwyzT
U6lwCqWcTO84JtpzbY3BNOGwwJ8IgRNOdRYl/rs/j0+e2/9twMFa5I0zzyBDyDQmU5h1qBy9LCz6
NYIfCcvun2Kyye7ET69tNEWuhRbTVU4nXytD4ObA71j2ufobJ5NvfjIhRlRBZlRh6pb7UaiwIV69
1KxQ0ha0EhjXmecjwncSZMZ532R5pCx61RpwCSYsrGsjYl1JGNf5bXHloXDVfnY0I5CJxSa2rCVN
hJHNbTeZNENNaiEfzh4ZUJRYxO3TV1kuO9vy7ozGMlL5xRjTCzmwKqib9JUL8FBWVhA7j1OVHc1q
2cHpoyUczrVotzFqpzq9IRDZNTnDgChCp8v8wB7yl7rySJborm4M6lt9Na62H7Qs6qX6BZwghrv8
E0v/ao7nQebOpp2zWwFZ5/gNrmGEMZTP/GiPCF19PXeYfrWzPzFX+nPYtVffM4+plu0LH6m1PiMw
lj+iqCEcYExWEaEcQ6OV7jwom6XdsJL60NjlSecgpuCJk2efHT8LYX3e5hGHmPRC3SUbKLY+q3q4
pct0reD5B33cV1P+PFr9pRNTRI7Ks99nH1WbX+Oyf6wXBjldRzGrVpZsJdM+o4vLkW4NrvswcBk4
OWRNRm8Tl2a1b4rkX8JNQL/5iwnxPJmQ2IboQL3TeQ30ZpT7AUMAekNTD9N5QNkKkqwZ8cNspY/2
0D6l9p1t9NxdzGLZw+DCe5gZf0lyNUWxm9jBI+L2iBeGVR9m2Lol3YodA8KzW1Wx/NV+m2og8Jar
U3Xda5nW7zVTpVA2BbJ7cTL1Fhf1h9KrF09bgyrJH/0527MNa1PpO0wJIs9geCHT9CXwlnSPS5Ip
nri3OH2zhcEA+gCGtOsx6sR4E/xJPDXTnQVDCqm6sIyXP7Hhxw91kn+5WnvLm5UZrK4B071HsC2O
j4DbGMoXNfSHxV0vZjFXf52RdyEpVxV4Su1GzxzCdTQvxpJ8sbxqm03e38QFkFFeYkYIbGkE+uQw
dZzLOw6kz14ORBXLY+E3rh40VsqWR0TaoVYbTjiv+vDH6RP7MnDH7axqybatZsXPma+TF9nr+nlZ
12uiVSfXjLf4N39KMZxLTx8jUDszcEx5tPictRwFV5f6e+6qPiyB0ADXmrO/trDu7JwNhca938Qc
8LRuj+QoHDmvDDuORWrSTKyHrCePeiIdhpm82cJZrAjvs+Lg8o2CnpEldPv4czTnM8AFL0uDK8vx
fmpPbFd3amj8hAcvBWZtrnew27OWcGH+6mNTBeYwbnyr3XZsco4tH7dCjMhWSlRv+YQtOmlHWsU4
+14qXBKQscfVGCuOhSA1IBP0nHeFkwahHSpvIWdOFlGycA+LVTzkRrL3ze5tMpNnVxtxmRQMmI7z
Ps0IGUp5FZX7vIxtE0zx8phJiqqv5b8jXGzoZiujfcYQaBseRz5GPq8RL7dVRnoVhUiOBoYnJG79
eV2TrVWPLsyBQA2ctcxy3akuUhSuxpJFi52+a95dApH9JanqjJfsKjC2MA7II30lrVCT/Ppgp+di
crW3bNZEVCY9CpdetPeHr3ZuPOo7ROz3P2RQN7fxxg26PRmO3dydVU1ZDupK5OMGk63OtzZ0+d3r
Wf7g5tbIOwmMPRSIFXMffxICygx8hdijk7vy1eMayy10dvfo1BZ4GPgniUvDyB8+yyTNtklVxBNt
TnmcC8tcw8a24APLqU4ORcKYjVVNvCE4YhYxlcQQEMctdiGc9KWvG9+1TR+p5e742MvY+6LbNXZN
4emfPj3cqU9te5c3iJw5w/2DTXpwoLsp3IaTUPk1xahbiUrc9HrRdoWm7Lvp5q7MTLN5OelyRlyp
evdYz4aG0UFbUWlgMi0ip5DlpbEr63EqCvtZ6srdJ61hXLRauAkkbdlVobqPfDri8b2HnoYud/Gf
V6Ij4w3dyhosZq6Ffj74LPdiCN6OsdDYB+7H22JhZbu+dk3Ebod4O+J02fauxy2vC+9pVRb+Mn65
KIuNYdMPsY0FqFs3Sy/bzaJlGjUZE1wH+RoIpOuQ0NkxVlLcJq/tjpWdxJuhugswbU/e8lFPDmIu
mn0zoDASksFm8BZ37w0JB22mXQxHvYjBABV6hkyp6Xnu+TsjOsNk78gmuYpp9p5d2ix4Q6g3xQ1s
qfe08Ifr7Dr1s1m5cxdOsbb+pLW1PMQ2xIorsxSFUpffcs/uz63mqE3sV0uyk6h4t5Za3QstqXlo
WVR0E6NMdmbMFrZKeWPkcJEFCeabfW44d84R8Bprx49YxC1bivURyTikTNolTwR6a7sOnuRlmiYi
gW1vAP8vTP+uQdQQ/rpd/jdrZ9QxqAYNA9oZ6+OQa9rG6Ffr0UES/Zy2xne+AOZldbc+Vc0gNyxb
B5rGSXTocWTsNE2ju3RrSde/1KE5Fh/InNiyvcQnng65WCUCE+VOX4vs8eNJvJ2QRZc6aczI9/sP
zJ18/H48bwwOxa6quvXq6PUaJTVVG+Od/tckcndfVRYGm1Y1x8Hsehoi1CKdacyw7FXh8Aa383vR
N8A2sa6lfy0tbT6FV1cht+y4M4R9az13weLTgZ7SxzQvKh2pERVRQXXiQp7Pa7YpuonoYH9d9qB5
8S7OtPgoXQeKca5guXhBwtJ3+ixwx6LdStW6T4IbjGi1Gg+WX/j6U+mY5WbIRwuI30z+KFNpexxJ
zVOmrR5MQq4zKWsIW+7swggF6Uo3fVdrkT+gEiG5VSsEovFYPyYIfXcQ0Oveqvv84CkDAcw4kloj
0clscr+RjDk47gLLneOrHstlG7tze0UkPMwhE4gkMaoYrLfVGulLgQOqT0pFwyNWcbfRde1NYWLX
a1twLucz+SF6ZOO5iEwBdVYjUXpgHZ44r3LqPwq7drOwGpAhmDlqD92FYOy71NloljlHBAfpwSB6
NmjoVt5/DW37VFm+9wRXZD00yvIeBEr/YFCuSoMq8yWC+UmtgT9lyYfsdfPDHjvUOdD7+5JI8Yit
PdPfRTr9pZaO/bd3gPCsdq7PWqO8W926E5Plymo+x2JPIDTYYzrVAy6Nwnu00hKDsb/4u7bUjJ1Z
et+yNLUIMJyqdqcm3K4V0UKiR1C1lbrifAe2HbzmZNqDHvS1TI5eHFd/hSpMyrptUWqTdq9Mp9n0
82KYEavl5qc1MfJXe0wHB3kudjk5L1yUKT8AUxslWy3qPgXlUTuqYad6SHyt8qdd7zBcJBMYVCrV
uptXTx2NoTdfTan8bafZduT2s7UppIZ/d3CMixPDjiyNfzF8pm/Q4KwrjLAoK9aF237zUSjsiv5a
LBgL6g4VTWJeEQnTHHYGMuRsro8Sc+tt7HCCRPxf+0ngp3g0urr/VZY7PmF5TefAYTZ9Ky01vHSx
ZeDqWGQZ5N6gv2J6ZB0iusfnGtvhqcsXFbLAD1aC5DYd8ahnb+YJ2IXjOuzN2qHV0tzi2tmG2CeV
ZT1UeLaQxdS0Ad5kMbyvBh6c2KjW77wVHzjIzDy05/6ed6Zp/svYZ+aBeJABgTFUX1jKyd/iV4IW
lbF4GGMlHowlhaxCAGoPO2RdCcRuq9a3Vv8/KsWfuDVGO0yFk4Vi9fOLFY8k8jcqn7+QoOe3RGE5
HGaCLU7kkzWHDqp/Wxa6fapXW8uCOMkRt7VYiJzc7DbVVJNoWmMKpLEHSki6eHpn8RGiXVOHG2nW
fL1rbdV2EZkyNmvaWP/IEkiayNV6Q0YiY9Ss71+ajt76UhqqfHeHtUexb+HzCmYXKDtI58nGkqk7
zudoedgN1matLxVNAa7ZWbEtb5Xlxun8AiNqCxjo6tLcd2MJQDtmw6c9lJxipPTsYpphY4NRRzlG
to0RtGlcYFfDOobDI9e22QLwQvXTLdZ8S1BG+w4PZV5Ck7pMS/7id6o8Zr4VE5gyplAmsXJOlZi0
nZ1mRuTYVX5yG+Bwe3UEF0FhHQZ9nh/ztUEymkN4INkSMcx/nVUfpjOCjXUFMqeqXTtk7gPSkAxF
wC7pY9DsGAENzABy5HIaGiR7hvWRaML4t5TctDVMcAgANr4yIqVnO/YgVD0a6C6J+6NuM1DNcyM/
PM+oHpNmal4XHRs3O2qwbDhzEyZ6akWiE8m1RI54LPBiH4Q2fVekAbymvV589LMp6oeFWNmr6ed7
QUdxd7/6i/1tPs5FZ9/SnvaqM/QU9jrbplX+JIapOY1V7YX0S0OYd3p/WkpmsXEe2qPd8ItrHRux
hycz9y9stbj5oj0lTfOg51NzhxieXWtGnG/eshzQI3fTs6GTr9wqhnyotUl0P93K1N93xcXGwBgs
PFIsCsV1iPVDk6WHil4gWBx2GhIZy+myv61yufT2+Ns04s0Z7EN5P5bKfvHkeMj8EbrDaaJ0ti6O
st99DD6hkTXfZS5PQN1Ht6EDS+ytUy0Hd7VJzeusuySnHYJptV8G+huGlZ4o0enqzoQJ9FJbgHGo
SL3qmKOsOIPAw22cLhaa7Nh87NOyOJL4AJ+YVffirH8UC9uQVsWy584+UMMQhumAqNk87hCOnG2j
vyMw09PiQhjItiHr2ilPBcP0YVX/Dyqt5FzO40EMUImZXe0rt1iDmLCsaKjqvWpR97Ua8IXttbtR
1hdCNTeLXhxd+NxxMJ6rOd1WY/WqmvgRHwUul+4gmECU5z/Lxju1XGLW5P/xUsRuJFywj8p0T8S6
7rw5f2n6BCmQyc3muiyOV47YC+RoS6vt+Wt/VwKsy9E9WCk/cCq0IBPyQFt9WIpyZ1fqFzjmkI/j
4zKDQC4z17LjPppF8+W50LpxC8ON2zjU7P8d4JecnIrSyHHmZuublfnP7O0bNmCw56V0AO5MipRb
bYxRXd2pYyeZwi9qxSU0pwX20bo/AwKmsHCMrY2uNS6Tp9yPbwSNgyFW1t2WTIuXeLiO7HZimtW9
DyZkhJFM1u/9YnUnr8y3a0q9JeEiAA70osb12HOa+KfVrJLTrIxjUZZYUDDtYHwP+5HwjsE75UzX
1kBQvUEwbJm812vxCU16xPB3rVaxh6S9ZCiB0Uo6pOdg9gkcv/sxcSvfDYBP2pyXW3b6dIRJxK9K
6pE0Ee4bc/VUdt0TMFIdtGuCLXhyP7NcfTXSOehpmWyd3Oe45D4T2HDxVGIFi+s8uIb/UuXo9Fpw
ujX2TiJL38sRkq5f5+9cSx7YeX7QlwIFiARhBFZhbc3zapf/DDLVAkkZkJW2j2OaoqR/QXvxGrf6
gXC2EFPE2dbRAAmT5kDXMF8bA89HIkyoeHqpES5UM8tZT6VvoODttfag0Vjgrp42WYyMMxs5EYgu
t/rQ74WUNzTU2s7C9hZ0o0dBWvM5Gml6N6WtfyeJz2ilo9fOktdEtVfCQ5JITtlOZeY/12hf7KKk
l4C/mJJvC8UFsQv6gUCWpy5jVi/TLGRVOKTHSITcFGO3N9yFyJE5eZLldDaZd5NC50/QdXZxpfqL
5dWXxV9Dp2Wujv2jMTuPA566iooQxOb8p5n0P62M92OCtqnPb+x4/9uU8zYX66b0UCuv3cmAjxEN
q95SVj80M9RX+uQ040EJ+2XqfZaJgHYNvX1cJgTvspuui5WSG6mFMzwTOYRf3PQPi979aTSsxlkP
p4j0+cD2Imu7NOq22u4VRR58zOTA6bHE7q7pcOD6Y/jquEIl33yPPYMJMog4P1Xep4naoCWdIM1+
ZPc++NND5/yb84OJActK/E3VORR2HCpzTCf167T6SU6PDZ8y+q/Y+VN4z8qhW0MzSwN+Hhume9Rp
eq09otIMuvKAzCAa419TMtnGuPKXzejwcNApyfwDbjZakT0n8QnAmFpgbIxq7wzZrkncMK3HsOqe
E73dTJWi+jOJONWeFZeRQotRlxC+/r1QZhC+TBnDR0HpT1lBV0H6OWQlIAQjz2AB2J2gMEdtucmS
tVkm8jbfe1wUDL37z2y8ndeZG8/y/tmFfXLgz9Lpt4zPRlGQRIt98jZOILn2WyWNo2u+aNNvraOC
9vF1iU1dIb4BTa9J7GgQmN7XWnv259CpLQ5YVGZfLXEreNZT0kZt86XGuWJ3iGBIMxHAzLOPFpoJ
u4FW7lOYb5R7pgGugl1F6C9J/x9p57UbObJt2x+6BBgRtK9pmCmTciWVzAshqarovefX38ED3Nuq
7IQSex9go7GBRiuSZJgVa805FsIy/6OMuNILhROY4HMoimsbJaQ7UM6qZzLtL6FWXvWyWHPreAoo
NiSav6LRWr6xOggWFOiWCkQk8z8dNXEnW02CEmIhVpPerl2aO1DprSzkXcjNSWqZEFtiyD5uROyV
jGtJQk7G7zbi4kjrbkGDotvA5P+7SNOrunw22w5jrr4xMnGI1W2OdCIMPelet+aL6FFsqZcJowVC
3UVFRqaLq1HioE5Y/MlIGR1XY9+7iHACTiGiDTfeNuION/VaNywkgsZlXA67ebhN0vtKBBfVqK1m
52cxmZuYyVwGONCXdAy+/CjsfhjEbWGvHm1FtTIApjDGt3OwpCJ9/uCzL90tq/CdRsEHAEzbJAsu
G+XcRg2EKt5HKTGH9Q8aJiRLIohMQXoH81YEtwO5J4sztERbLTKvM0zKBQWqMlpjEJwPybSLquYu
N5CyhfM+CsPb1rnvupdSvpNKucZtgC1j8NiKwRc8q/ptDg+h9ssan0sxb5XVrA08xOmi52n8uyGp
MAoVa9PG198gHR8FgQt53ymOuQkMGwetrO+PG7e7qrr7JFLrqXwNs5u+Mw8dJdEpoDrjHxzd3GTj
TZ8+Qm9ac2CS8vnp6D7yfLF1igeXqG8e1E3QIRWNQ3kbw5PrgWG0Pn04Op8cZLJ25qvaxCqbPQfq
qZ9vE/HgkMqtbVzD8i2JUY/q4ac7vvrcK9N0j455N8hkXdipZ3G3zIaHUQ57s/yR6tmq9J+rEP2t
ibjXol9yTdKWgh3VXXx0NeFBTPlUEuXdZplFcPWM4G6tMmboQK0zX49iRPaEg2DMV0b95Ni3XfSL
9NK6YS7U469svGoFbjqCYeplenrbT/62N9y1z+biJzBNxMMitQlSBTLeWc8aRT6Z3JlOtxZ9jRzs
zjBNklDOCkbsp64ZhPLGqqmJ9Kp8S8CzagFkCVKXOayXJt3kSK8rQcnA/8zVZ1YBy8pvUtX97MqH
sn8YIRLUrDKluRzJF4VLVFbsTR1RHeARco9Tdj/Zn478nJfaEufdVF+LxqIcqF1ny0HFBcCufs+i
RQyR7tyZwDOaqfHFQBykNwbiRihjNZAkmNlW8lDsi8nZmw5dtkjVRMji6+Innmuk0KtserTKQ049
IGbPJUdTRc79mDUvdQfEo5qwsb/4cMVGvo0WoOHQXzQTu56k2zvBSkPBoCBvvmz2VY11YLoXE0g8
WEZ58kMzqXRh7a8hsih5F7Y3faVd6C0xPa62yX1JzU+UC1s0A2t9As0yvPZY1Gr9UYoLbHnbuBgg
qkSbUWKwkHm4Eii2jaEpLyc3MzZE2aiQ9Pm6dpuHlsL1vqjjj7IFwNDne0pQm8ZO7ofaeNQs+T7X
ToSzt/hl6v476kzUMP7woes0txyTbZ0KTuHkwsytfWq+1j6oZr7pnD6V6U84oZfcqhGZMEkwN/QR
FyHrt4ov0/wlyl99ZLO6JEtrP1A+QV54KPD1UCrYiP4p03sIBzYQnpuuvhnwMGURLYPKg5qfxull
HHFnmWjt5IyBJL0e4ua6MWK8vVB2xqTd+5rjVSgm4YVegm2gDU7CLCDBRcqFNN9Us+HP1bjS0IiW
FEaixN13nNNVUIHxy56nVLuToXtDDe5P4VMIrvzrSVnMjllCOBqQ1ZmH2fK9kCRXrgd3UV7c2cq/
6UPnJSkNrCKVsU/16ELY+gZ3hqdq52PEt+gWzi3lBaZz95nVwQ9qK6Rx+109NjdaVlzlQb4x9Oig
p8G6G52tPQ9PUiH+zzu9WdsiI9MTcSSRvok2gz/fAZrkYGk6Ak5zGxDqsvbpazRkVwJmNm/EuAkE
O8Kg+ueQpMCqlQPaT400J+g5aFQhXUm0cCfy9A7579Y0Bq5ExC5lry7bjpnWjPuuLtAA2OqzDMJw
h0Jmbdju3SC5e1SmjahygpQm1VMScn/EIes0WCenJnzKWutn4IofkKZ+kR8lZB12iR57kSa90Igv
VTaR7HKGfgOk8nrq+ot4ag5ZjPoq1u7jtrgLZ3UTT8WjEc8XVc4FUvVQq4MxIitCP6c0ImYLSHAw
U3fRkFyIIryvenx3UXgLLAz3BJeurDcfjMK+r4PmvjCCT5Bm73MQ/6hY/AYe5yBIbpIi+4MMGaGm
LW7yqLp1W/SQuDujLvG3upb/AR38OfRjBAyAsrdpTh92KeJ17zbplovZ3awk1ZcKI6gJkWQe5nhN
QquB3RduuM7i0lEXvOI9rWhQDmX48qX4zNLsCd0DVZy8bVaDAD5Y+MZj1Y6/8HWTtDQqFOhSvGWL
+hZEwt6uI0hM2JwDm9C+Li1WT2RZaOi4OKoO9X4S9hEazOZWaOHNoDpatEdLIhhB1Eqk3ccYaY/Q
XZBUpwHlQ0f44AJd+V4XxI4brcNlRKH0JUoDSjYhNas3SrzyUEIFvu1afL4RUoI9Wc3wylcCcVkZ
k7JDLridK0x17BiJuA3jrtjFpOhQx0e3dsvBBXvjR9CM73MWYUcoLjuV/A7s4p6/hJSSe98w5y/6
0NyGTnuFCLnHG6H4Q8UhjlNckrn2qHOJ9LAPyOs6oJtW7Ywfja6upZT1SknAcXT6clCR9r8tk0yx
0ybOtRMIue0T8yLORs5kO3um2DTylhBR6nEybIVtiHVRO51nDshxKocQKZIDLTOKewHzq66bzx75
SOM0D1oqg0MoG57SlsZaFArwS99eITV/jcbsZlQwC3KFAE5EkBQFiR66Jly08/gyGii4QqN7MiNA
EC0prbVTcQ7TLZC8QICCRiTltMmNGUVtavxMW+2JZfEaYciNfdPE70npt6oxHpr2CGFgiLWDOSTR
dRFAGsAR16UboQl5CxgPLYETBHu/cexNqA1vlm5r26Ef0I3Vov4MzUpv9oEmzPE2L8H5HZopJ7jk
8oiJpjB24aDaSzJX+Ye05g50RJ1c1ipzD1VdRI/sFtomLLGGt+FC450bdC8NuJeyq1BiGU3pBToW
DY397aZTEYFhGyDACuX0aLRxkPOA+q/cqLol2RmZf1Tajk9YDWJUHSJcYn+frLaH9ZoNop0ds7rT
DHPAcQDMHg1gmS4tkEUzea7ZDOVF4qAKQ8hYdhzBVOs3RVVUM2CqOe5wKuHIHooKGXjNrvcr1ccQ
7dMIjRaI3sz1I8+vjKTND0iLsweqQVQM6qbYR9Tw12SWyz3ySDA/6OCe7Tac76bCKt+qJlce6WBs
s+hlMH8EGFL9oPnIpvbTzeLxoIVoAVUL+dJfirlsEns9yXGRdCV3av93NY+HwYkgFyXkvjT3OYzs
fdOTKouNvcyGJ72f953Jjc+nkLApy6zdtmz4F42Ptp0EYr0KIpAhZmRfkuNGmsNKlvNtWNvXNAZF
CNiw87M4CLiMA03ivGTOHict9kSN8on124jhwg61nZLyIO00WavSxA9gOcNNpEfvdoLc35/nZ0qU
O7PPHvzlHM8VHWRsF40TpbhrtCmXYU9htvcbHD/xmD47nJWXPvXgaSUy18EYajxK+PNciNqfee8S
Cst8o6WIiXp53ZkEM34XvqHjxgxsXNpaApoo2pZpdF07L07Fhaxzfg1iwnkzWVzOZbjBerbREBFv
2P7xDhclW6g5Pvmj+VmR9A3z+QeNB34qk8SOjiQAoa7TZc8l1AHKVFe5Nt6ydyIqt6UXBdW0VbOl
7V1hBzh3Mf8o/Gn7GejKqjZog4a+/Efc9Q+N5b8UCboNfzwozb9L0yFZOXWLAjJEaz3X7jtn0o9A
Ja+IEIwi8+Jc7rJ23KOFHoCn1h6d0KO10PSDGQ0kjfjvq3y8c1CUGKYknVpmF9aYittG62iKxi6L
FQLbX9ilAu3wQK0Pz8HYYhOfomuX2KoGW+sm6a96TNZAyAD61zdGiaXPauAta9N2ysPXTqjf0IzI
eURX/ozh0mo2cfRo1/Ahumg3hj8z5LF2n7K56Luhd16sMb9tTBeMsw4y2ug0rMPtuwZ0Sjb+Blf5
Ff0Id9roU6CTk0cpaKPV835JE6hSe0iNfj2WOGYrybFRIUDIMo1L9i+JIM6squjQcpzLXj1ZBuLO
JXPT6skhqhKAGRp6ac7Cpyosn6qBq2+TlnetRU0TMcatGfULIiGFbeTE17OeeRJtL3tofD2U9Y0g
IbrKU7mhYOsgjPLfEq2/kYKXCEYLFHh23S1gMVsdICBdidr1grzYlxOFAcOcrxPduXJnYsvIpYlF
5hWZ9dRGxZtCvbUim3DX8QFjbEdiml9mv1+VirqmO10l0Ai1sr+kLr0TUF+zwqJqqjCJzBeNbi2a
PO0QTPbOhm+lyGtXOo4GVkJlXukWyN2amrlLCRLjdpbMm1LRtKOqLyw6QCDfxhsRJSLwWiN+EEH6
I+/DaTUUjUJX0dw2GQZg1yDhoLgqSX+bV81OJR15xDKgRtVP2orSMkIEeVfb1oXM0VZ31iYZumsc
xTe1GLbQLVc9EDXT7K/aMn4MfHs7No66sKt5OVV2VZ/QV07AqJ0lZ3eNY7pWv6tJuzFQXmsojhF9
c38JJtSeTWM/xWb1ntvue1/P94UY7vUihLSTZR9jbr0SShvrEunsKsOyurVhPrAMayT5cTOtKFwN
a/QkJG+i+Xp2qxuN9BxkwulgN2lPLF1LxOwDiTOsaWtUGAdzgstDD4Z5HerF1vCdn12Q7IxuuGiz
5tJKE6rTevGUc9HNg8V1HCSkfsofpWj2tWkBxqhKHsku74WW/mj9EMxYWmzSUF35nX8LfJBLhT6Y
kLGpPVg21vIBvhPuFQqg2pTcukH7IOxurwXR8I7X1yIxUaBJq9xXY64UJKMIlRTOM6oi8s13J2h8
Md0dh/K1r5LHxM9RFZniMbQnbZ3Nnb0y5fDQUhu8MxLN3sWDjw8Cbqk7wm+RuXbInYykk2/lO/gO
4nmUDdRpoBLhaorMpdaWzejQyKjH47oMNOO28bPqcnQqDk08lXdyDsySdGMmtMuhihTXClvPP8J+
KbmZoF3Hn3oxM8H92CDV3g/NXoOEnEEUc5eULb4zCYFUIAoLaEIRvChzVOPNKGaBds0X/Ec1vLbX
LE1dLI9Ba210GreDbANv+GuetX6fUqx/jf04hCkc2NmHrmLsOGzpekyJPPZf6jDX/zRm5ZaXCf0G
0CS3s04VwEd7adrpkx6MeDY0LECpO8RYpwj45jxfljb82b6NwRNPo975B0rzVbZPIHVcNHWFTc8K
xQoqODG0jbl2HoEXwVTK9znRAuAl/O1YWNNNlkxoMhrK2bswSh8oPTo7ICrOVVBKfctFBRDlop4m
cZruRlgQzwGGrDcJ/thzW9LbNSaAwzjT5zfuQQfYUQaUQsn4AgWK+ZHNo7EE4vq6aPvfQdiuHeVz
ZRXKda9NSeWvtvXytxlP2ByCMtsbcdleEdJAo0x3yTy89MRSsICt8dEnU8DVOvlM2uSpad0b28aa
VMkIREChAJH0waGMs8d49D/joDW2gRwgFE5lwE21+kMc+oSG1znoYUvhtsiHNQZd4uM2I3EbRPom
C7Ju26hp8WCg3MD4TWk1yK33VOcgr3jbG4OJvMeckuK7AIsA9B1adZoXN1YFuWPQ6B4G0oKALSq4
O4WqXCPBGBG21B9lVt3WFYd8NLIwAok/hbv6L0jB+gUmnHuJ7/yiauVPsrtgsXWqQgXpHQN0a5u1
iMsAvaIxL5sd/XRYZqMbYZSvkq3rLqUUxz1MCuRWrwkIySxeL52wm5l1hFPUbUAWac7anPKfyJcV
JEd60qRljPM/in5GA+yNRvVXRjiEeGOqCNdtHsCDgQJbcrpPEfTEqMzeojH8GHLK3d3sZntnXAgB
Bl7UMsGx2egFGI06fFYpWee+7XFSKOSDqwbv8hZ4fL7HAq2eapYJKq7C7NYdukQC40U96E7pSxin
47RNjXi6DBucLqWwi70VFSh97bR+oPw68b5n526ytIPBFX0/lfMzUPV8n4i+vyO0cz8b6VJylpVN
DmSQFcwUEGBUd8bpMyBDYnnofdAaRAQmEE3xqI7Nok7LEz3NtpUY6uwqwn7/lg4TDhXbqIiBRCqT
S1I7TKh2cOCIOuROZUZjx2QSXABjWhbQCgo0TXsJdApDMwBWBDdw0a1FlUEstyPKpSKJahzUBthv
o8RJIbLIIh6yPgCTxlT+xs8qX/BTzcBLW3SgNpsCmx4JKpmDSWtVfdllLd8VvdWq6+KIQxD5lDNw
005UWN4ENUh410/zq74J5vVASdfIrMqjuk5VMQTgHVjliyFj8jyNdsFHIrPSFPUKq1aFixT+eY7U
YmFyUTjRoFiUWfJoAiDAJLQcwGxO6z4wiFoKFLdNb7AV29YvSC/g5sX4lLT8xda0f4gmtmDDF0Cl
nLG5tatEhx6MeIAD+yUcsnodGPUv1zZZVjMamtTSSoxA8wuRUsKtw8J/3hh/Ri3FVjbONySqnmOF
e9mUxl1TSG7U9Kea6CXgJaIMPgY/UWiGSQ37Iqk5rp1gI0L7MdJM9v6q+UM1VoFCNorfbs5ygUge
HIDEx7u5xIDax/q4zvLC3rJkTf6uEV2HTvACJwwUvy5/+5PrcBMDoSMmaIzcg+B+QXHaqMzC9RQb
kM1BkxVb8iYzcTZaU30E7ZD3Iw0ARN28DaVTg61DAroIYGvaZuszR3XLrjEm2YSLcewsz6/IvYYm
1ntrUVrHlh5iGEZBDSJmkHfF0E+XiY46JGhsakZBSYIQIgugaTdxDglFjzeEnd1VbJY6sCob4Z1h
t/uiL9ODAH/20xRiJFWrWY/B6MevJo0gyIZ1MfKFNt3PDq3p6qJ0noNJ5fs+RLcjYmrJxpRrN0rP
yL2yBH73dTBfOzPfo/Sb+tAkLuYzq3EfjBE2URSmOJYC3yWSravHwSrsS26d1WWBr/ehrh0l14Nh
+UhBNAhiIAgX7tJoP9Rp2l7SjGw+uF2NLVjPSa1PRU2lMJ26bMHIdjSL0FxleVGo0I8VkHPwP+VK
jTtJOeTN94uR3Hk1qF0vrBr3gtv+jCSa5nXZoIMk5Yh639dikt2kfwYyUNZaWwSNgMepdmStXIpk
hlveGIHWcEIA6TYk0ze0CGwgkZPHDDqvTAx8pCmiVmHD1PDFQgsxirawAQehbcLQVNr7ug1f+kzT
3hJB+r1P0TaReqvjhRRmBb/akDyk3vrV1phse1NYtX8vFJpH+P/luglVs0PE7awNsnVP7TDL7dBx
PffHLFrLcup2bWW6+GTn6MWcfJAowqXBdR9ZPeYqn40QNoH/Jspp/t23QwIiKIwGgndYEYNv5nuN
ZfkQ5ZX8ERvDtLfsKf1jxGaDFU0x89ZDHVlXbqiSy24W0R6ZjbzWkmoAR5S794VNl/RN2Bh4hUF1
kZGG1TfklNEJHkeZUKef8NTBh0WL14zTuu+cGIH9RGyPQuupt4VxD4rPfB8Hn0NcL4KSul1pF+pm
TMvmJTUaaClg/yQnlTbfma0j921egkdBbBW0JJlTcTeAJtxK2Ro/hOyJISeTEgJzoywpQAX+sxHn
uU/3lGJZ64513zsWIU0EkkCrZHjTzlm9cYBCbvXG6F+UvrCe7V5v7yNT2AdeYLAJtMJKtkIP1GXd
BboPGbNCqJlMbDYkynLzcghTfNuy4ojmVt8PjC2iCopCKokhkXSLy4xamxcVgis3Ucedz2ZNGSmr
aozXlWauwdSVv7OM+GlbFnk+eYE1qmKVhgIxi1StWgQgatvE9GvHvjG9aQmyPFsk7WrOFn10kBs3
uPzqC8McF6Ej2Je588vDEMzQ4/AlBIjd5sjrsy5HZDqKu8gGJeVHUbpvuCeg8Zus+qerGYXa/B8S
WCKl5VDtOdLLa7XWfBiMMbd9sJ40uVtrgCe4JkDw3xSjcWEsjlUbgy72zmX79qGt+opoilteFD3E
wNeEfHQaEEySPWQ812vnqH/n0pqKWNIxDP5pOvpRi9DRr/WRXwbQrxa/5MymBsIspHhXZ+rz+7Y+
J3qQWcK1CIAcl6TPcbs/QXQazgOGzCqBf+skd4OGJOb7MU50LLJMS9DTVEhTt46b/DldrcYeAopX
Zq8R6mhnLtd1/9TFt6F/FzUQkfrb/2JE+k5KnabZlq4f9boqAa2Wsd8IOng6l9hC9wChrtvz7X6X
FlJHzR8t88s4R+2sOsovEABnGqoDsyM8hTO/DdfVzl0XxePkie355p2nPtjXIY+6Ws25LxVoHN0D
DECUgXQTekR6pqfV0un2+Lls2lK7zD8LSMjRBMTFkUcd9BRPs1LPxu677tDJ4e/ajMJj//hJl4wz
3bpOdIK0bNcRtquE6/yr7yTacSDlere0M+gGUs79x+z7hLx0H/BT/cysP9HJymIMw6ECIJRwjnpo
1SOENeg3As1Nq1GvI0HvUNxIml/D2CivN+SZAU99NUdwxVYS9yWtIP9ukBhwJ0qRxNGLDHMxwkp6
jJs4zb6f9WL52cef7esoy6/40oYxHumLmqplbuxYzDEdblbdjngXwsA6u9Aus08oezhIuv2ZgZf1
9N3AR++zJX3QcUYLhDHm02RMUMgKhc+3Q1VEjaCb0Qr7XIMwCF7VhgnHwj/3E/Rzr3iZYF8eXrYF
Lk1nElgB4zeblsErEcdDQl0DhnjbkQXejJ0evwQUU7h2GcOWjqxcYayRJLDRbgMDar9CF7GplKIz
ucMVKS2Njshz/OzLZpOazm0HMzqszWE7kUyra6NbMgbhNnLI1XI4GvwXFJ4Ad9ZbC6wYckT/RdPn
u7HqaHRRpfcLBMJwjP2izkY4+8mFH7OCqXaJNT0UJdpf24gaZPjJnxILetfwE8MMsYcKf0S15RPu
BpBE7HFvCvQxYNpAfTbiSRfOe2GrBYERgdQv34EpPhcFGvwCGS91HfTbadb9EQaRlEm51szwVNL0
ijIyF2RjrjGbwtTFDNcizW6GD/x/F1ri9NsM1RE1KYeb1Ywe0afK2Yr0unLrBwhi1zrZ/bUwgxcu
mVxpFu5SlE4eApifrkla09DKChguYDE/dch/Dpe1CbiiciC6D5BQ2VrK11mVv5AIkt0dOqwX9vi6
sILDflIAcfCAC4kS/vtJe3KxmGzfumObujpuzgprYzI0k+YWo9+hyiqndz1Bs+3M6kzPQ3Fqa3Po
N7v0uDVteXzGlgMoIj3oQbBsuU11a/8+2Is93d1W9Z/r6NG9rG/0/bk2yFI/tSa/jHp0NrlxUE6I
GIQHHPYa2Z/ZbpF+UVVSm4IDSt7O1PRQ+68RIVjdWq5gmq/PbUknXjI0IrY8myhD/usgDoZ6pFcT
/lyqblcZXHwtjPckLdwzH1OcijG+bn1HrXbdadboNsXTyh1cDRLR5Px/dL+1h/oquHB3IETp4X2t
k8chxbMKvO7cDzjxpERP/+zwy5H6ZfvBP6H5Dd4QD7KHR4WZlZz2V6mX7JDObXjH4XDd/Dj/hk9O
ri/jHh3VwFHkwFWZYzl8EgobETYQruDIitNzj3hyRv0zlLX8+y+PKDILaV6K8kynUIEsgMIltDAw
p/273znbJnyjvfLGtv/zNrm8WZpL0V5WOgQlfw/b+SQ+hc+wmMraFV11hh/ECM7Hf7Ed/DOKe/Rw
KBLJoLVMoAoKkSVtb6asF9ny3Es8GXpQ0FVCKGvZD/5+mpaLt9EsE1X9yK9Rh1zAc76NLou1vTXt
NXmuTfLaH9IDZP3/4gFNJUwDezEh/9FrDDrXCU0LENRI0Y1bFlUOTT52SeqcGejkjPxnIPvoTfqZ
mwGKd8Gu9E9ui31H3zjUuJzIPDPQySX3ZaCjKB8pVdHGoGo9fX6MWkSpVO7iM2OcioSdL2PIo88F
Pc8QKZHN7Mo9DWAoxPB/Enh9lcqo0kHcIAn/v/pS9lGwSK+/MLWbAsdARqOwnSuMG9RGZzo2nwiX
/tqZjx4MeUg8wgTtPYGFhzoURN0zI4hTQ0DDcYVuC5No+2jGGRYyk8Jga+o9ZBhwSDyAjfNGewof
QIB4dHUxaZBw5uWdHNSV0rB0SKCGOFpfSVY64G84bGcUV1MOMO/M3VKcCHZt48sIRzu90ZqUi6Zg
8OZoADAKO02LyJz3gnQYHQApbFKuc0A2ZBNZXVP8MkR29R/PEJsCFjls5egcrUcPSfOzLAiQjXmj
qx5an94OSf4YmOpMq+ETCwwjvcMoSpfSlkcLLIp6d1RLiJSI5i4kq4wXEq1PcyZ2P7HGbAe5unKF
0m1pLT/jy7li1VlhlKWAbIQYb0Whlj6mwcboXLTA43o2BqT3hvefv0HHtiHGCB1eszpaY7mqzWBQ
k/SmpHoPtf63k/uPyUIN/H6cU9Px6zjLv//ybFqp0r4QMKgsnBAGvYfH+eW/GMFRrmHDgpXqeF9H
IjziQe+gMNhoEUJ6AVmVcy6hcmJPt8kR/b9Bjvf0tMmzEfK+ROxgxtusim6NwvVqvEOrqJQf/6sn
so+mHWU5TAspg8ke/M67hdru+wFOzeuvT3O099VT6/vBxABlcxDmZdTTFuPMCj35wrhaCId+ieyA
R3Pa0Sani6oFTBNTXNLVND3OYduBZg2NZKM3ktrE9w91crt1vgy5/KQvUy0yyrCnmc/gkZz0AkLP
EAvvalwjAUAsuaaG9Nq/fj/myRfp2qSImBkmu+3fQyrHqP2IrJ8noCFrs32NqC5eGWRy/osv5nI3
dh3nfwY7ep15Xeb0uOWdmfX9EH0m6JIKOj1+/zSnvtnXQY5eoIP4MQMYPQB9fJgQoBTobyxT4nUf
tt+PdOq9fR3paP9Og8iFPoCurTR+Ny7/2yOv/36Ikw8jhLEcgkB2xNEGB7M8M6qG832U12XXr534
zvanzZA+fj/O8lOPUj9QEv8Z52iD8zujLiZ0Q14wtr+S0r7WqX/Quml8cWmfo+gb/r8b72gmjDXo
qWSJLhsyFqIuMdYdMtvZzsb9VFx+P9apzZvoyrFZx5b9r+R4OtZwFDsqLJW4EHTiykTx30w54Sid
3Cf9OY5DJC5RjgI9MnhLrZCOMCaugBa5YXIuVj51xrr/DGQeBeVjk9Vl0THjQuH+zCUyCbPq3wrT
vwqls2/08Tc+7bfvX59c9tF/z43//3Tm0fbg53nHRQAJP4SzDpPGRq7zTXpbeuo69WB2slWsCDxf
0QA2F0iTMfHsaN5+Zu84OUMlEnEJRMT4d0ToJgjHA5MD0gGhwPa7w37oOSUAPWCnN3Yqzr3sk/Pm
y4jLx/iyE8+o2JHCS4m8kLbnURDcTylG3e/f7slB3KVsQ34FHefRQohLk54/Bn67Jm/wh3qm9uP7
AU7lVIBoCuVQQUFSenzxNhaYmB4SZWZ/1GfyMF4HV8m23UcXwUX8XGFvXhOdbfsdbSnNeKV+fT/8
ieej+CVcU3FdNfXjW9AQGvOkZQnPN9Jp2dav8iY6k1k4sQ1TcJAm5S8T5e5xYg50dN4HVjsQOqEz
3yakypVz7t79P1Hy36uAi5aOPttVpMA4LP+eDUw/rBShQQ1Ud+dVNU0bmmh4ChqAv6gMaZ4x0yS+
0OitNo4HKCQePQUuRryAsEfWuVtv4rZ0N1NVHEzHBQSJlRb6CK3qzp0Z/3MoHP9UxRLRDYowyjlO
TmikentJMxQylcpD9vBcAnnZ0sPdk/vqOf/tnNn+lkf/bryjhRIJeB/agDS5kvSzRal5nWXNdUOL
aRfY6Wyir7PzM9fSfx+MNjfDf57x6HN0CTqArqUjHWKkd71scbt0bknFWqDbtMwz0fmJmgzDmdQ+
LckkNd3jczguNb+NE+FNl0C21s5v1CkkXydv2MT7woPlfaF536+cE5Hg32MuS+vL/mPqshY4QQxP
vzQsbAGe2Lcf7ardMkk3c/dAhnDjP5zL9Z6ePV8e9WhHmik9zANRopdeRKP1Znq5p8VrjOyw8qJ3
GoBv49/nBv33LvH3ox7FbGoM+YINrzdrPioDFvLD9+/y3N8/jtTm0jBL2Hxep3crldMj90yM8e89
6O8HOFoCM9wjFaLt9cJq9kA5IwzNPdxDZ06Ls/PwaNrnoxOir2NO0KKR3BWO0WVWPIOxXvfF/Jyr
+2VWdM/+mSV+ZmCOkr8nY5H4Vq0KBoYY2rn37tLq0et2SAij3eQZ4Pz92X3SN/HWvjs3O07tL7Tl
VtyK9KX+cBSA1Hk10YCkpim9+06PTVgYCQTdYucMNO+8zpMed4nx+P2MOfVBzUVLAYeJvMnxqemW
wZS1rpy91AR6gwDpNQ0xM7aJdeaTnny4fwY6zlhHddRodm6YgFVdevs9R4gNk+EhlTUtkD5ViD5s
PFsDOPN07tEblQm0V4dmBnzNGuDNat5Dgr6BvLDxV/W6PPg39E0qzzypkP8+J4Sp6IIOO8sijD3a
Wcq2gWJY0yB5WA9bY51siydYxqviovLc13MZxBOPiEyFnBcsS4kK4mil6JGca3rmTV4YPUzNOx7Q
q7l1/vMsIoHHP6Ooo2VBC582hAY2eV3wUrja1ixBtXTYPq2npgCCQJNg8j2XPtj5nk5t38/RE2fg
chpJk9AOPc7xodRaKNC0oFKeAB0ZTeY6oTV5E8QoqfLN90Odeptfh1o22C9nkRhbuq2luImlbR7G
Ho/+26iffZsnJshfD3Q0QdLcClNca5LAZQKCvO52zgW4gI3RU75fRd65jeXEsfDXeEfHzhjmrQEU
kgifdifUprfxuXvu6U9kkxEFUU/V+GgWqnjuKTfqCocG0lNSViurgZQ2QfIvnXL//Uc6NRgBvs5e
KUhWHedxqqm0MZOQOlJm+4P+ATelRbtLFb+F/5e061qO3Ei2X4QIePMK22jDbvqZeUGQY+C9x9ff
U703RLCI7VpJUuhJEcwuVFb6PKdS3Nuitr7cWhS5yZU+tHk15FpuiO4gBSgkfu9TiaFxm4dBqqui
CYCVrS+JkcjLANDAYTQO9ffWeIslDhCL4TkAAtjtw2yKQqJHcjAM69FFFg2L8flQThjGXlxMv12C
4VBkitNF/+iryRhWkpGJyV8q8bNajXPVAYtSnqvfMXoKXa4wsvWvaTJGE6Bn2GFRJRGh6ueLkSJS
cyXZXjqCnA6wEsH8rQJhWBkU2CRi9dW21EBHPg54BUlDg4gKi8dCNbClAkAKudftGBSkBlZRb1/O
luVBuRAjXhhjQ4+ECt2aUp8koFBKLoZVX+eIO8RJcz+E4d8P4MS1GCqAy3pBAU2HMrpi8xMT4h62
4bHGlTIOs/m9VoehzEGE5QhpHqBpBqjZTfQ1wMPFP9/+YJsyDFwIzsMLX9JhCUu7QSNgDtToZQ+Y
oCYgdljRILlXKuNDQxAXD1WTUFqjzmHo7VgUrY7OlQtD7UQugFfAHo5FVAcgIFjCssPX26faUoOV
RDpMSptMlpM+xMRxn2HevhMesRG844WUNYOy9fkMGGv8Iyn4l9a3rldjFMMnt8eiaNFegPJx+yRb
YRBioA8JlKpN1SQHHSAEXeWc34F/wspPgJFwm7vSDW1WNXxjbAnWYCWNuqoCu4YYIIK01kEL99xc
ijPG4qzeBQT1RXLkA2cXnnK5fUbyR7/ox4dQmQqL6qlow7JpJlcEJksYNn/Qz700fY2VcwB1drN2
WFKs2Qisdvimlqzk0nEtcMzTsmknt+YALpyCmE0s+cuS1a19+4Bb+dD6s8qUA8RIIoiXZVVCLFv5
OKdF4tnIRVHAH91op79zNita2crMP8mkrC0Qa7tMVnGVxbEBC+0BI/MukCFQbnZkF0UIL3Bun3LL
max0RyZvZeXlxWhZpGUuwLgnlfqfQAMTuAZYcK8C2zWWyLA/kQCIn+GNNwqWnzSW9vwd8OBRf8Cn
rX6Ke/4l8yecVdqBLfms2sNecXo391tf3aGN/U+yBsCrSAJJ+3jkDZ9PHGYycGoHwCKWYoq9hkuG
RdJRWRjfdfsmV2KoD6vHWVYqIQKBqfITofqZhljYyYrei3oC7HQBTKZdaYqXAjYT8FZZ3ZuZobFs
w0bcIyFKlGQJQwg4K2Xq1CDhMFYrTeAqAi1oPIKAjOdBHzgpTh6yes8bTxPCZKygago2uujAhEtn
HStq6exWCXijD2EYA7Kj//th6Sch5MQrhQ1Bk4CVyxAlMwAaYEuuw+IqQCVvvwqBGGjKuqHVg5o2
NAVdOVpBFx6gtA34UjH7koqv+hICekvDwq6qBhLWUif9jzgHPJAR+Nat5hpr+hzIzQ6dMs5ua0Tq
b00GvBvPAdIGEPMtMsMa21sNvzzzE18+3P61W5csqBiNJa1yyaCTbjBHFHUP0GE3nn40+bMu/gJs
Rsr/fYOPN/MhhfrwoFEP1Doy4J59sK6fYk/xAGG7Z82YbHmzT3IolQ1gzmdsLEqoiYoW6LBAmXfO
T6E3usoJtIymbkoOf+AKRothw599Eku5bKkGvHkpI81vMuUUpsneAIFoo55j+dfAAwY0SADGyTF8
zMbsr/ZJKuW64wagRzMojf6/jl+cwVYGEjKApIKZxgGqkdlZxT3nA9kP+2ctPDnL5Ww92tW10lHX
otc8+l44t5BiIlyVJt4ZDQFghYMiMWzi5icGyC+yCHRqv+RG9Zz1yiCAlnDCsmQ+giZniKVzmQ13
iJVP6ij4HEp+8qLKjOdMbC39moWVYMqTtxXaw4EKRgxwdz0MQv0KhAJGUrZpMdYyKLcigxGkl8Bb
4Ua+7s0v2OsGViA26Mzw+Sfm2+wQ695m/649Fc8sj7b5/lfHo1xNqQgDyJ9whfOsotuk/KgiiYBd
utVkMK5wU1tQhoKR0TQNU7Gfre88Zzw3ZJkMTOHQ5DENm7TWyL//A3u2EkJZGkVctLETcZ44qw4T
pxyarrA6JTiWmco4z+anW4mijI0moe+dNhCFqAsYyqlTzL/aZqfyDSP53FTBlSDKvJTKHMciOIDc
KQHGLT6einLX7c+2EcqhLYTFFx7jX3BbVGQcSSWwIgwFkXGH0LEtnH40jnzxDAYLssj87ba0rQOJ
IhqyKpYRMcNJWa5FAo5AogGvvsoGKylyO1IZDmcrhMKB/hIhUCnGVOt8g2VFEoADlDXeZYi9hcVM
3oFN6PC7BRxAjGGwTeezFkl9QyNdsOIPliSMZoUPMqJ9sn+RvRu52e1kc3BqNz5jdh80mre/5lbG
+OmslIkK+UQJQaCC8du97skOCMLM2i59UHkiX2S1eraim/UpaVulgivAwLyHK+d9BCDbHkTT0yCp
fgaeCQAFD8mp7Dhp32P7n/EOtlqenw5KGSuwsgUAZrl+4QFojGbh5h4wvBqT88hmC1DXTiz7uGW0
RIy9YTQW808YJPhstIxZAlmkEctuxAvHsQa0rHbCMPgr4wq33NtaDPXE0foQsGOawDbOqKGbld3r
lr5XrcQFYn9vLQ+zZGJrGthpVoIOHjDoWUrEOij1JgWlBfYMh4OS4rpg++C35K4iJUi04jMe0Tvj
0JtmAFPWBs9jAgUTzp+/rTgUWaEvE7rk1mTLL2O0UwA0gikv8KlbvKtYtXaS5n3J+NibYnVFNDRs
aqrYwv4sFkhBiSxjXsPFwj949qISDUPxO+Ns5BnQYQNYdP4SQvkhNZRkTe5xoVEDEESLd0j6D+yi
3uVDj7xM9hVu6tBKJKWq3DBh+FTN0ZMENTU/9gARBAa+Xvg9CHELMJQY41nUQoYXZEmlNFclC4FN
a0zuMmTgHGtBkVBh2btV3FJFuNKBklAWGhGogAMrndtSWbQysF6jqiLaGtRFAgauneIE6VyPDMbK
OkDnTuJhAVQq44xbnl7CkoOGGQ8MKdGLvW2qxlGjIzkFol8allYOYLIKVAyaxdAaYqlprYFioJ2B
SSXtS+E0UDJNVUAFg8Zr57c1ad7vwBjidtp1oY356qXNT6hhUwgT+dihp99Ck1WZOkigI6vUX8qC
dbZi7oC9LAAiGCHgADxYbLz3XQ2wMLDP8u99A5wEEr6BwFzKB1PPQIY+fBfANr0M3gCSkajfp4UI
kEzwvYFhc4oCMBI/ags6yMVdU3zrumd0ElOwUjSWED2M+QgCTlY/ctNToGzBq8DkRceDngkAPBHX
DIo8oT8PmjOVj7B6BTpuLNUfkxEQh3wnPuagvhJm8TUxEqz6lou/gGUQ+GoSLGw/+4yrJQEHfbUy
BgUM0nxBU4/ym7zcdVWh4EsbZW5pRfNWS7OV8cGx6Bt/wswiZ/yUZz8bpR1D8pb2AvhN4nkDG7D4
Hp/tHdaYZK2aUzIUwgOozwE4qybahUvqvApAGgpHLMyixha++c9SRGBqYa9ANWReoG18o2cRpiQR
LoQZGo+CZIpAP9YNl3HGLZuOciowLrDm8XUFVc3krpBGmFsAqalXMIjK4cB5zjsDlu0AMGwW4Ksq
WJ92472ClFOWETUrytfxRT5V1Aj8O9gHdReXd4yDDkiVR2WvWGRMIv/7jgvSNBRqoERkuu3zRcI/
i+A4IqNXje7zc+erJeNAWzWFTyLIgVcVMmXMscUcQASQpEGEt/gKwlWjHiwQO5jzi2DGTvcO4C1r
BLVS2rQYNR/uBafxMBvKqi4QvaRezKffQr0Y4PmEJXD/BTedgM/YAYMl7gHLA5IJEBsmHdNmbLwT
5CKodGJbHGMhdFaSlEGlALcIS7Y7/d74JjuZvbw3r7yvmsmd9AL6LSd75p5ua+6G4q6F0nnKEi65
Fk6YDGuW39pyrnJGkMX6+5TOxGk8JBlcmstjqzGB3TUEVvWC8d2u6clKZ7SpmKSkwHcT7/M3BRQS
+8wmK9kLlrTN4UWyQN1gh5EpsWKsLQVRZQzYYCsFq3oi5f9zfS6lvAhhUsEx5YIJKLgPgG8H3Di9
eCgjgEG3RrMD1l9sV+PwLoz5EWtiP/uoXayln8d9XyicrXQp5+mggjsDJJNV89j8/CqWg9ApxIYQ
PRas1WEDAP5ldkHBOnkj+oapUPMM67cpREOdHuSoEqITysADMVYv+mqY3RJUrcPs94jib2upSKI4
+i1itp5seKKCrhuUiClS87ACYBgCkypudVsZo8HtYu6RPMsxsJeY3xVl8VYF4IKzVKv+bTggsMMM
Geh2ODcAU2aGMQ3xMZjBTyYWOainG9A2tfOjaEaODtIWRiy19VGwVgGUJfxoLIpSylEpStWOwqy4
YEQCVWaaXmpckn37u2wLIXuiAsZQMAn42VzmgDrRgUGruAkWrJPg0Kt/bgvY2ENFGCh9SCC/YPW4
mioEDpoUYHjaAZixnbnVa3BUPLQwdjELLGPjNEBugpLCkaK0TG+CRmo9R2CdVoGn19oKn/6smvrb
7fNsi4CTxplAKUvPngtcu0QR6mXo/NYcYOABfDZMIUNbt+qpBILqLylEm1cfLcRJZDXFJKF+al/4
U47F+8BX4ZQPvB+eMIZglagCVR6YH0eW3qlfX8on2SRfWslu5zYbqwyzkxNUAqSGoOvhTXX6A5AX
hoZvScKoJNJYJNCoTlDKN4ByS+H0aHHRxPGBWq+JyCrBYlfxIWOafuP1Y+wJvUBF12Q8f9qJ8PI4
lCqvuC2XXuKwew774S5PQHkCTvUaLF3JPSjTK9Y1kj9LGZ1PYqlgJJ0TtY8UUUFdq77Lr3Ut8Gs8
kTkI1q1t1Qs/yaI+5tgpAJErJAVBMgaJj4VdP2t38yX7M7vAn8W8j3f7IWwkXp/k0e866yqkR7Ac
sdHusJ00mOkAHKO2qxiCNvJzCCJTXxhfQ9+EstyxwoViHmWL26AqkNWqCUouRwdUiZigBhr1Nl+K
Oz3rGWKvgcuXy4NhRD0Q0dSXhi4YPeo56QXVBYGQXgF3zxzUc9FdwtBuin27nOSAFQ9sRONYJfoQ
SR7M6ukNS9VjRpRXUYDlLVAoWRg/B0eOqezVXXiWGY9i8/mtpFEftoz1DDNhMDI1f0rRn8mBnMsX
9yAxMm+ryubrWwmirFkM4pZA6hQFa9mhJeSjXYKbT/wxTj9R9QX8LaN0vqUwANVTMJUKtynSYTAW
fSNsepL1IEMedsUi9N8KAVQk/aS9l0EYgQ0k+l1lWu9M4EhhfNQvaoPrwRoVYB3IUjUPQMHPdwhI
5zhYxEB1+0bYRZEGNtfq0qZYNgEriSkM+p8h0P4IfWMvJc+IZGnnRGRjd4sgJAI3Dl7ws+wxnrK+
VIHakhvqXRQOfiwUjOkVlgjq2VfSsASC1mpo5eiNxZfBsy7MI8Nw0pqpy+iRYkgGWSkOhKj18zmW
WK1LVQ51dwCTlKEC/RUEBGYh6Iw3/mXpjRZEPQG5q/OggZ9ztUcUcDHhFPjwtQB+txI7fg6Osjk5
IeDWMJsdvI7v2qVk9Fzoz0n/AOppKGqudeCB1t286RF/OXpRM5zsF8dAi6D8eaF2gLpXSx3EGnFn
CigqzIbyY0mlfdDUu2KWXwGAD9Rv6VHNAofTwBvZiRgu0USG6lwt9dqiUr+E3u41gLiWiWMBCk7k
5ostmNKrIFi5Zzjcs+KRMn10377H54EVaNC+ihZMvUkV4KhdGFU6dndfQmkERvLDHLNOx7hKhXL2
QZ61gIfM8Z1tskIMKF8vsQNbswjCZnX/9ytT9Kmo1w5m0wkj6hCoTK8LSJoNoLrU8ttt2/1lEJCW
Qj14GZTq5VRGugtaVWdE3QRTKYDatXOvtjENO1gtkqDH0Ga16cRtIwDMEzSOEZrR0SFodMdUyVXs
QP+ofMGunXEHYL4Mg4iRBZrp6lf0PfAKO3RiT/MM3pdUVK4GZ3GAI+Gyumj/5RV9/BrqM4yByA3N
BJOUHCs/2IPowNHt2q6P0e5/kUcMz9enYmiklAM0CTpgVSQg2sjxpKHBDOBpDfxPSJtPMgiNQRwQ
nmNDfr19z9va+yGQ0t4cm99FpEIg34/3NRb7jKr4eVuEyJJBKSxfaLrMRYoGawuepEWytODMZ5g1
Mluv2yle8iAOIM22NCBG/uocZTZRo9PSneiGKEeyVexL3/mq24A+FwQMj5EJ/M9+pg7igW9TGdif
VXniwEAM0cv9yIG/M0vKb71chnYrDYLVCiAvnBdEFNVlroKSESB9qfZTP4S2jK2Sx8j1QU5cHIfj
4qNBYxnWsF+swBRN8dAfWN3SL3VSWiJlEkXwPvY1pjLdDnuwtYOtLiRHnlq6wP+xybolkVxZsS0f
5kfOZr6nTZP88elpawnEDSCfL0A4AOhCDDx+jMBiG+p7L4FqwVQfOQ+8I0DYNJFf39ZC5remtFCS
dK6JKwCDA5bdLJ4EW8DoLcGaBD+Q1V7QTmFFGZuWbHVWynY0UgY6Ts4gEhdX+5bvegDfKscEZtQF
ARWg240HTHP7/FHz2ktyr/jqa/io74BHm7osxM1tS7b6NVRdSZzQiRwz6NoIqIv+TbLBtW1HrwSB
Z7oD6SUjwtm0ZCtxVCw3hm0UcikiHCV7FsI3ORQt0YCfCkHmWzq375alVOS3rPInGUBuU10FmpvX
82Hp019LoJz0WWSE2awjUUFbMSlcA0BCDXixYNydtfZh5uF+h97RI5Bvg0n29rFElkDKTo1RmvRG
jysbXH0PNpQ7jI7k+8wPd5MP7uydtMMgi4VM+Fi9zUdEqv7k5U/gAt+xm/R0MkcZDhpe0zDUuU+4
VAPVWbXYywjaklzhF7MpOpCg8/dpP/2eQ41xs9dS+BeH+KFGdFpl6LKkiwM+geyp++EiuctReELF
3km+5w4Zoonu8icUjy3Fq+6qh9yuOWvwOGZYsh3EAiIXKYqiIb2jdCwNZqXnIujYkmHLl0SxyzuI
t8C4hPeEkVXertBeR31H/CF8v60Hm/5zJZrSu4SrJbUS8Q0M0MumXeIERcf4zl/Ktf+53o/jUaqG
+YGAjwltAum1YursEVzdx8DE2JCnPtw+DvlTX6/0L1FXF7V6rTBCU6mWOE4lYEcnecxBlgRIrkUG
0Xb/owruloAh8cuEG3U6ukA8J1xfFzOM0eQGXvdtsKPvGSJI9SL/Ar/WffWg7qpn49ftc/6XMOPj
oOJnszQA1VlfOvjaSOsvfGC4+O8dAxSHtEWyNUqHqO3Bm224szKe5jTajV3Dyk6IjFsfm/J6DabX
1bLCxya76cB2t8rfHFrLhle686vi3z4x62YphzdFdQfGNByYSyqrK76F6jFUjnINje0vElhOtL8L
8UZfLPEMK13icjWVFQ4Sm4Gz1UCzK3UwwZhp3z7Ytif/uEnKmWGWZxZkDY8fLOygdATTfNofBvmO
Z2U/LDNzdQmrA2VpX+RKhZhh3ieX/K1+6Uoz3LUe5yx3TQNoHTP+JZwqbzywKsmsM1JWJltKcBMT
UqKqfVJV3l4KdES5FOPqrJndL8hb9K1Rxmapk7EA/ASSqkQnWAK2uIwAUfo2peCpH96D4hiLDyFY
9DJM30RiZ8fgZVGUi1H8KAQeBAi5p8VQZv7QCDEQ0iNTK1ggBAyjSyMgyJVgjGQWzhXnHGSPozXL
jHDiv0Skf2mVRMfiI4KiRsZdJz5nRhYnWCAgK+HTQKxpjU8y+LpxMiZcBXnyX0wCOi8gVUHj9cvm
TJNyC98mMPWt078kmJCww33lxE/5YIGFzOKYw1qbnxKQzgrG54ErSFvfVlciIEzhusVSNWXARwys
ZaDNAHAlgbK0Y1sqSQQ6AIz1JkgdYidv9V2tsnY5NuOxlRjKmI5FHIG8BcY0BKjZOIDMbnmpjAOK
o9Zi/L5tcjZt6UoWZUvjPhbLZIaseY+NQZDEhD7ndZ7GMNnbacFKDmVBQQXYJuN/YkwS1rTWcjAc
2da8AtPmmceyMttOcSWPMqVDK+QluOOJQ5rJ9KyV7nWslo52Y2Z71um2w8eVNCpq68tcF+Icqvcf
aJbWCp0AiV96KsEReJe8cg7JedF48WI7Oo2H+LXfRT/Av+revk3mZ6asa8uBIbWMoKGD2/iYKXAj
F4SauwmeOHMC8FdbtwVuJ/qrk1M2FuS2wxw2+M6t0yBZWA7De7cjK+3hM7ak7dnObeN7ehYPoav5
MyPg2vQlH8Jp4ynOYaAaE4qHYS3u07C3sF4ygkwWNIuMc27XKVeiKCOqlnxh9MtVn9I7ABkDT0y6
sleUJW629Tsrduvd7Y/Luk2JsjcBOJPlKIfQxAc+nl25JJcGdaKb7SLH8JmPZttk/2VB6XENvs4M
MJRBXocac30XWZkduTLmu3RTeOF3rAidpTwSZXwKpBthTEJ0bre48a56ajE/l3qtOxw4C1N0e8MS
9smOP2D+RfJZ4slb+OqgPk5LmSRlaJJck/BoQS0DIF1QBY+BtVR/Ou63otVm0+vmv7xPyigBogpE
fwkk6icCTpzYkS0/TaiFkYH3+MyqgrGeB2WV9FrIQLUJY1CVlVkDej4xzD5+k6rnf3kuyuoonFSC
rxj32GK4FAzBu+lQYZu0twWn2M8HVmd5O6JZPUbK6IxqHuc8gjpYOd4C7zhmdM3wpFlYMzMn70pt
wgJpZL1FGpNB6DRwAoNK2x3A4rv4xVMF26pZ+jmtT5qH2RmPVUpjhAH0OKssB0I1d+gJAPTEnmBn
+uphAmernKKblVT27Usk2n7jNdCIDAqXohtKkqoAAKBofwNpqbMI5/ltMYwgTaZiGy7LlLqIcXUi
WtQE1nMMCoYT3I77P9SDxl0ARLbetSlkgA7jKFvEG8enAeu/mLHf6f60a932mOyEU3Zv+KUDwuqn
24dkGTZ686Lg5rwRMnzM8AXlpMfRgYqep93yMFnppUHZuzzONho7dnD3PzSTWFdJmRmgMTWTTLJV
UPGVd+kuvq8O3INmoY/1p7OifeQVJ+b7IA7wlv5QxmbkBh32FMYm5O447a1afgXTa60mzqLf9yDX
ajSrFMCtyrEQAFkaRRkfo8onY8kQBIDa1poFkJml329fJ8v5042cceHQKgRPNxQKEKax1XrRY9nZ
oyu7uQtu510OdKjOZNlvhgGg2zbZEop9VEIsdpDtKPAbBdDRjWQGQHECNyvjkCSYuHGBNE41n6ic
ADhF3Y01EPLkCGBVO/82NCaQqxFscIyqM8P7KlRsMxtFbiQD9KXn/Tr6LaLkgO2hRc7sHtxq0xzs
b5+P+IRbx6MMjx5LtTK3sKYTityEDRPUfJ64Y6UCLN+kEHVdVVZAaqiGNamEDS53no5c7URnzpLP
wt5YrNxOHzUwPzMsHutsVCTTxQkoqkt8S9kjRZxuRzB0UpcJH8GIDxXKsGCNde7QUNbcfj/YwNFx
S2tObEKvAE4MrxWYzGnXnP3WrVFWZclk7D+SsLtHP4J3yr3yiFEndLgIgPBgEd44LLKcRkQauT0f
WC+QHOiWeMq2AAcbo+OkccpVullrhp1P2JdWD3MuWLfVkyWJCmmyqjMmceFABKx0f3ojDE1ND1pz
iutjKSuPt4UxHATdZNEKLjNkDscCofWcgdUXBFx/l7/kWnz7cMJ0RyXJhnSYMAToBvklRE8SZBW3
D7Fdw1xJoCxIJZT/XwYWzjPwUNsTZmJO9TPnpFb0VvuKJWPYpzgxszKG5aLH4HoB80sRh5Kd7KUP
hpvfT0/g2LuT7d5u/eSA0talfATZNLOrzRJMmZYu0TOxFWHC4llGBbo32zC2p2Rf9o+8/j0BRCbj
C5MveEP96R0BLpeqAgzfCKTcwq/caSf6yAQt0QQ3NXvEmKWVlHUBEVFRZfHVimF1y5sd6YgU+45r
0bDn3c7qK3vciQ+3z8gq3aiUhTFCTUm7EGdsncDDgufiYzsH5Zrcx+yYtaB5n5FNwBNqR8fOSu7H
Q4j4bUrsf5vVqJSxWUK+wvoxfklwmo6xWZ0JY20ZY0bw7i21OXthhTUsfaJszgRdEpsYkRM5emEv
u2EHenRgBpAFtuValwOKsl1YLMms+JhmUlImFSy0NY5KAJQFM3Gry9AhTOesEW1PO/8lvV1xlC3V
0c7NieWkmfKpag6XC6GQdFA1Uujo70Qv8AiSoH4xQBEsCshc86fCAbCfPX1D3YM1xMsIWTXKcon5
InEtqbPEb5MdWWTaS7rrHAx7ITdwLZbfZomjQh+jUQfBIDW6KIx+hzK3KzAzfPsZMVRJo0yTMsQT
oDTR1WmxHcPHd2LYWhKPtdl5X3SFEwsjI5zbMhY6pqBFDPKqGrCBP4dZURMU/Uyi1STBaKue8bCI
Zb6PSxZLNksQ/Sr5sgi6GVOlfR6YCmBgU6x3lymzXbL1BdcHoh6j3KUpNy8kHrbyzBxya34ejvyp
nMzqnaCjRPqVEzN220d2pYhxSDog4HhMn+k1BpWV+p4z7oPwbUlfbmvIVoCzOh8dD2CdnSsNAyIG
DOXGog9mZLk9q8bP22K2dH0thnpaIKwu+abCZxw1DPuhtyjnDE4p1reiXlOIvZRarxEEK+XZUPdR
l2Ez/M+/OwX1nAayY8yh2uSCTxlAMoZZD7F5WwTRJ9q3rz8UOeYqTxGWvJixhKIDCi7eCWjGjC62
znYs27MZwa/lUF4dKH2x0scYI0a+7AwkTGvvCfTPKFmzLQB7jnRGeBvUKjzyItkzbFZpgqV5lKlo
ANpSgbQXJafioMeh04ACIcY+NuwKI6dlfVPKVki9mi11DB2vQabdFb0pik8KoO7C+aEKXC6urbJh
LSV+WeYjgfb6A1OGY2iaWClJtWf4ppOuxEHLzRZRqXEXW+WRRGs1aiK2/AAMitd/okMwwJIGciT9
GlutdGhWqmAIW+hQ2oCuSzz3wN3q5hcwl5ud8ip3o6nEDEez2dgD3edfMil9arVKKXhym4lfoUox
7Ugf27jiG7Gn0ZjSKN0ROITcfA3tTWGT7cGvT/oTVsTs6o6MZbMAY5niKAUytD5MygbiCNCdhIgM
Y7rYxST9cqz0W7dvbzOBWn9KSnN6SS5qoLXqLhKoB91Dp96bdtUhTdGYJUds0KRvz9UzM9IlJvKr
7fnrDum+XduMZMcHgefwDVG+PehmeWp2pFuI8gxm772IYbM3A77VUekZiC6epSVFLIHdkNExMAWR
ocZU2RkQToGBWZj8aCmO6JZ2KDqAPu5Fq4xMgzONJ8Y33zZGH0en/BNXCuVQSsjzO3v+U89IvU3Z
ar5jleO77Nc2px7aJ1IlEv7lu6F7e4Ha91EqII4h+FUqCuEku1DPpNkPduXdvzwm5cAwLDUUekuW
Rx6743TdfsqwrSI+YVsFFPRk+rt5ZvmazR7N+pZpn9YXOlcQ56+f1P30WHu51f8EpilsYP6YeSwA
4P/i2z4uk7JFI9ACpaKAvNaJH1QvPJBNEnLO+iReAnfCvGZ7aU7ZHqiqKPazzrvtbj7EU8YJve9W
CUkbTE8rvxWL9yke7DkWd/k8W7oweFOd+KKavjMul/V8KSvFybMaqiKOjdH+N8EGEY0FohGbYNYK
v//hHsX6Wik7VUlFqokkMeZRdhSd2NHQDka+dCVkA363zTgfeYM3zBPd6ltqQMtwGuS19SUuc1Ma
dgt/FzS5Cftstljim3dZ9tjHpclJLNrEze7V6rR0229Kx4iLI0iPX9K3wUW30Zr/zHsViFeF2x0C
d3aV+xYYB4sCCPrMSe5Z1nI7wv1Lr+hWYBaEFcZZ8Atk+SnkCmdWsYopMcbSWCaZ7gSKQYhZZxne
R/QGm+C/VU+qN75EfuGnO8ASY/DONrC2l9pViMCUVQO43uKtW6ZM1KBi8EkNIV/GugT22U/dIdyL
l58IEDtzHs35PMJWjUfjLrXGn50z2x0ZWjuUr6I3/gEeNZaoGzf7ETiNjf0WeRftlUvtSP5tbWQ8
crqVWCkcWJpJqWQRUAxJBOxR3/PxIWpKa0KEORSXZrm/LZKc/NaXocyansS8UDd433L7PAPXSOqf
bgvYHANf6zhluQqpnJY4hITgNByxmON3+/5IqNdCm9VFv3IE3ToNZa3QkqxVuYDHlc79yw/JPxwG
t8LMwLKLPZSe7Hm8doij99zPdvMBEG3kpieHAEm6rGUdlouiW4mqksgNZl7gGM/qvt5PhxwL+Fgt
RMMmdwvmHBzjKdMtxLABmV4eIpGsp8RvchQTh9juWHORjKCGbh3mXNtWgIWDgc7+GPKPbgqBRYVx
1pGhmKzT0MHTUAaBGECONINDvsI25vTWBqzxS4b602iGshACHDJE7NLk0XkEak0Zid7tB8CKHOgu
oT7XQ9CRxlLtlDvtHHgVlorM+BkjpbXZHXrX8GYfRV+/PgOB6Tt7WJZlfhUqVkLYEGHfFGljcQyQ
amCCJnpEnxKVJg05+nAQ/c7p/dweWwu0W4EDz3f7G7CSHbqbaHSFUA09jABJdgS7P3W7+hsmd9FT
h5Vl7Il9AU64pslgdcIGkQb/TbO9gQGxXQC0+Z96h/YeoW1p3GeYLVNYkfam/qwkkf+/yoozXuLD
UEB2g25sa5alM79FVv8ckPA+svh+nzgw3tyv259z822spFL3icHkjJ90uDNNwJR18Q4sLZMPcsal
sc5GuYYu1fRRIPOlev2z637z08vtUzCvifIMeQzem4iDfUz8cEdUgjhhyeJ3LUshNh3r6oNRfkEV
uKFegE6IhXoC6Bs7IpA2O7N5nX4ZvEmyI+1+xrKHOYSWCFzx3Jw6m3Fa1qVRke2SNP/fXyYIvwtJ
HdB9imxUxzCpHFrZj8ybGaZnc5iF0Jv95yEAC/KzevapNiO+I/UiV3LF/ey0Vu2lhEPJlrAHXdyx
i4BMmVS/JYiAvAtqIRLrARPCB/eERZYKx+8y2omhNZ0Accaqbmw6pdU5KWcR5MMoKWTAJPLzNzkz
1d/KayubHJicJwdTSONRPBY/2DMD23ZtJZikT6v33xWpDJo8HJbs45JR98ROT4uHXaj/gSpqc3lz
fZ2UtZEXGRVGEkoRtmruOFooPeavmt9bhY+VDzsqTOCpWtLBuOsIvDJndbDxxt54Cd7HA+urb2cv
q8NTZqgtKqHtdDjPzq6OOkoL6avxyGeouFTn3OMv2p38OLw0juEld5wHZHsnfWU8KnKxXwK+1U+g
bBSPrYkyM+Bbr7DZANsrMTU97HkAVRXePwrPV8Ioe1ULlRb1pORA7JV06DBWhC6ex7JWt+2uyFPG
alZmQBv2CGLTIf+R88pOzP4uFONnB/kF1yio1XFOCziQCc2tIbrXiofbF3Pb2IlX0796F0Yn1OWY
QjWSOTwvafYi89yDPqmMIJHxqa65x0rMrGFmB3jBqGrygPcWGjOcft8+yHb68nHpVwuwEjHkhVzO
EhERPyTNI9fs4+jekICWnl80AItjaMVsp0uHHPa2ZKJNN1T7ml2sBKtiM3YBoJHAr1U6eRTYsvQC
unFrCu6Mf3tdlGEJAk5e6oAEFMZbIz3P4h+jfLt9nO0gdPUhKWtRRomqN2RDj5RlCagNj/WjHNjX
V/9rPHM/ZjtzItXC4qylSrvkmbXAwvAS15Xe1RctuyQQpxq/IF/OYuHU2aXqAb7NM7wR6+IoM6FE
rYDEBdXXUNIBhSAAv3ypfA7o+iYW3T3A7jIEsl4BbTAw4TAmEwSizmK1yQTUw2+3L+8L0RxlMK7/
f/Xp+BlgelmFiLopAX2cO0tnAsiuHk0DjBcofYZW7ibP83t94BIzw8I6z5ijYNzdVbtWPwC0E0mu
EItVF4YFrCJzKn+1wl3DNYxnt521f+jpNZ1bSUrLUjM44lJaB9QTTrgTdoFd7VLsyv0v8DyMKBjQ
vZ9DiDnoJr0XcDIR8zG9h9Ffh9RH0APyGJdI9OCGRRGpYEUvQcAVk6GrODPbffctuJfJPMp9945d
+eoQ+wsiwvIC2kmeOV3JipSuiD6rzxoXZdC35JiYyQUs7vRIpjpbl/Pq7//DWDw5yq2jUsYmCeRc
TxvSdXLTh/xNdJad5jQzunnABnPSM/PbMt7gFYJqdbyq6eVkJuUKxcx8/QQg0ku6j73iDxaqvikW
2lys22S4WHqte+q1IP4/0q5rOXJbC34Rq0gQTK9MEzSaUZZWL6xNYs6ZX38bctAsxB3YvlX2g0tV
PgMCODihT3dWYzejA91HTnOfb2NU56GrAez/PrE7tEqFfcTLiRR550Y+W6aKFmk0WqyzNBg2TVAv
bIoNjVu7Co2rtm2g8DPfxY1greuXH/KLGmR0yScixGxJw0EfsdQmoTZRTsv4s0HPLhgjgSd970Z+
PjcflrjLSNU5RkyL9bF4nh5Hh7XZ+w1SeK/ykshudvMx3lvIK0Bx40EzukavCSXEr++0Ur5IVos9
FZd+Dndj6dAGhhXgxUIvcbB1Eh4XKdsnRrYxUwpMjS6qZ7Dk7JJBLhDQoSMSau07TBCMKD9xR+8M
j0XTQymEqq2fpY9vzd3RqEk0ddGwq+8CH+9IdtblEXXO1utvyocdLkfQMbMakwaeh7EURSiLYtzR
AnYCwfUm3PQ+I6jCu3J/lMDeD+CEqPiw7ho+7LNNPrszk5VVQUvf11keK7QGncxPryl80RA72bY9
zVsRlv03qdmHTS4kiFPa5XOFg2NeT6VtnNK76mChNcvUYXMndmIApjAdfRyepFvIM6IaXwgB/b9x
+R8/gqt4FKORaSGDuf0R8YEo5NpyvrMx8NgX9bEEh+kTypQsWUtmbHKy63ZMKibdMV5w0WESmeGL
GxAJj6SK5fuk3pihthut4KhKqjf3wxfSL/5Qjg+5nm0vP90CP8CDSPVFibOeHaE53pn0oe8Bp9Ku
5OAbNFcFLlDga3lZ36yHXLkVwQM2emSbo2kPVHMKLXGH4vHyokSWOF/TRNmfhKUFwENp+6MPHqf4
QR4Fsavg+hmcmxkMox5VgnR6MuAAJhURci+64uvhxt8n3eBcTFR1fZ/FCI8lUI7vVHe60o7mIY5t
Zc9cSuCJpuHXH/8Pg5xPWXK1HiDWgKaaHvu69qYZshPmjXd5h1ZJjgDl/evhNTg30ieGJskBzJiP
A2Ss79KrZsdqXKbb+lGCeBFK7Kfop2h178PuF54hg/McbRi2mcJuc/m23LResaNeic5hi+i42wcY
VCf35EfhSx7Tgat3ib1ncOrK6bfqTXCsgNe3XFHAJfjkJldLzfpiyjuC35Rnut1m6Bsv0IPMvl/+
5CIrnIOpszZtLPZYVca3rJi9oZptyRDquwgOrMnFOWEQmH9M/zOpexXi6Di7AzgcVIytgZy4so2H
y+taB6B9HCWT/aKzVzCP5SLPGEkH0buNpPTbvIenjAEFUIHfiUyovKpuQAenGNNHPZGe4x6NYmlw
6nQH7S1igNBimkTABEG8Y3I+SFZwcdQA/jwAT+eufJPBCYuRRMnTPNY1guJ04Buv6j66AgkDcJXk
VhGEXIIXhRedzsOuaE02O5X9+XD9IQctTFBEB4tzUR3B2U1YB65+m1zDj0GRYl3HkAJD/s7mk/UW
hCFdIsimBc7X5PyUGRiNZDJ6m0VWAKWPqszuw2InOFvstF5wFybnpoo2niR4DOziWJ/GaTvl6H/f
tOOXOYDqmvQwZfcD4mfSF5tW+yowLrpKnK/qKnUxKGvvRgfZQWL7I/YGqI72brTYw3W2EfKtCs4s
rzStp4os1QUMqqf0GB2ih2FXvsYIZGW/uSpflD11zZMJeoTGGa9Gw1ZEn5t9zguf2+J8VDlGUdiz
kcIZg5pgkQSwgnrpPnIxQ3WbHVlnCWSvW5SV3cvfWhAGWZzXQsezUmiINt6YlIWjBYCxN43bZ/KT
XmF6K5dFLdDfNLMMCAAwOnxIjf3qtYwyjnWpQB27RL1ynz1IoKtGi8dRX4NDemgPw3He/sf29d9G
ecjsVEOlAuVC09dvJyBmrOPoF8diD/kU5/L3/M37/mGJ20mqKFqpsJ2sAU3daz5jrUf35t4KbdM1
78vdfJhS4KBEee26W/iwy23kssxDkESMLwxarkt4XUMY+PLS1oPLDwvccwOKaxIqrIpHl+u+PmCE
086WL3n6cNmM8AuylZ49axRYeSNkcJjWI9fFjjEfp9sCfd1mCxLgfbmLcmCcRRdhdfIcArx/nUuV
efszs0VllX3JJjpY0RDiHlD16SXbeB+OlrfSwdqJ5vh+k819mOQeEK2kARRqsVJ5U+36Y3XfPSMM
7J1om+zrbyKttt+UYT/McS+Hkk7oUqXsrkPIWTkwNiQ4VT+++WeCscKN5N4Q0O9SrWAEOvlTeqSO
/pM5NHmE7K/KNJUzCN9o+K9H0cPMPMhnZ/qxTs7DTHLeS0UED/PHPH+6GcE0ARUaT3BQ133n33Z4
oKs153LRJYh05A2j/WU1FwI4AEijsyt6Gt3irva763ErCpvXZ1Y+jiqPcQ1p2UV0BNElmzztbozn
yNXutNz+PiFyRyjoqoUD1UTnH3TnRWvm3IzSW5WhkwypHxjSMsA+Y9PLX5OTzraVhT2d01auJNkK
df8L49TZDeUhr9NQV/1EsOw0n3tnIL0/hLVjxSGY3yHqrMjFNThSBE/zepD3scmcN4LYOG0NNtun
0J80AqhRewtEg0Cim8mjVM3RkvKFKZ1YPbYyfeyAJ8vKL8X8rTVAlX3M9NQfp69a5KspgdaxYPDq
vU1x4cbwki7QrKQJYUNQjKGlucm+o7j1gwFb6M2yyQ/9QQYRXbGp/enIuCKA5N1pohFOwa2lnHfq
qBn1sYEqCZWtbWC9deTOlL6b6qNsRaAfvUniWfCgifwv5RyUKSlkDDKWi4NQDPICz8Zdi9nt+qbZ
jFtRkPk+JHPpI3NuSYZwyzw0qJqwW8sgbWxgO7uvtkBtO8shQ4mDuuFti+qphpyxAPmv5nRPup94
oPj/Ie1UDIT9f6ebB7h28hKVmGNC/yoPoa3c2EoQOOBwFXhKlshfWDqPcC3qEuIrLJsYWswtpoYT
h5tpehhVIIjrm0BrnKD8WVcv/6dZzllVYw85Qgmld0xaHFVwV6mbdlee/nNd9m8vwYNetSoxenB+
o0F9HA4FqB5wbXZsTCd1/wE7pyAS4+GvdUOSSGcT6cD+H8YFyULk9l8mtE8Y6hU0K6AdGLfC0Fbg
CnnMqxIoKDBk2EX2rqaYPBsfmRBTty8fhk31CILKK9GYgcgz8ijXOu6zemI1DnnDQsF8D4rMrebF
O21f7KWbf6uX+0dT/mMfOSfUYtY/l0NE0fX4Oqc/QpIK8oNVmZWzR0zjfM7cGXGA3JpRuI+gXakQ
3aqtI1+TGhC7EIkmhALc7r2g37vUj64w5f3cQlpAEL2INpPzRmoWmj14uVC2CF8wheUUHYBtMREs
V5CV8JPxStRkccKQizKKbnHyqqi+4I6zrOOCa+EH43tjqCPo4LLMuUYfyrhiPHVsJqC4a5wI5GKX
7YkWxLmUSArqKGGliWlCh5beaqIS/m/QUX8fQZ4fR4qkZsJEsuHr8uRI4+QU2bVsXJmAYBa9oyRv
U/N96DC6W4iINQRHQudCHZBcaMHANLL69D4Gv2A8FU4eZoJXV/DO86w4sVI2qqLhCxYL9BOjR5oC
NQymAVV+gd2x206xITiFv6mUfnxTLtFqNQLaAQbnYbVZBlame+olKK6Em/gAOOdb4VUOqFOEIH1B
uKxz/iSo6q7HcAczzLqG5C37QZ3YC27YrEB5ME8KyDdd+UqUIoi2kvMyekvSMmYyMrX5QrrZDbra
CRORbIHgWeflp600DaBaACsJalZsGAhkyR7Db/aCWyfKePheZBJXcq5p2MBsN+x0aBUztFsINAjT
AJTd1mVjqu9xknv5vv+m1f330TG4ek4mDwN0GhEjMgIG2ZuADNY39QKNhgQMf/HPxpu88ZSevs5+
dVfcCh9AwQni+5RdNUltxXCETFCm8BXwQ3ce+5eC0ynGYy9vgDp3RPyCggPE9yzjsQzShkFhpuw0
ku1YF7Y6i8gXBHEMT3tToCdKQKiDiJia+7qr7+UxvqkkzYdWuOidEJzVTz3LQJ2nocMoV2aOP9TW
OCophvQ1upUHwxnLOraDpA1sY278KhkEA/TvVMwXXim+m1nV2sLY7/E5kTYzCULGFg8eTEz/9o/5
pt/Um+6q3OhgdNdwjuNT4vW+/j56DTlkFyWh2w6jnJkjCgNEAZbBeShTqsJYYk0Mdr7j7fgzcmMw
AeM+fWU0ZaJKrOD95NufUPNt6kbCNnTj5EOI4AdK/YJs4zew2I8ry4U2bWuoaTog7Fdt61R9p3et
Z5R28gD15WtA2SFaZ4M+JUKIcGTUEGLeC8Hl4fua0jDqNBnwkJKstcl4arPBLgwBfHN9MvOjCsSr
EJpFNQ46m+umm9FrHrRdtsOz5pR76G6A9WJ+ZChLy2HzGshD/A4xEZuKGTAtMmzCe2EBlYU+F844
3wCNYrPIKZS33iPbvwY3KIaQax9DeIJNFmXTfPOz1NNew6gI+H02YexszavY7e3GJXv5FhMT6Dli
uhe6cd7kJMdNdko3wF4Eil3v6BaMMg+6zzZ+UQXBDXtXL30DLoRKdalLCyaEpaf7dB5Yn9nWwEZZ
J08DKOJKUddZ8DrwrU5SUlXrCDtpYepI/VNvtLY03Va5L07iBZG2yQVREYL5OM/wxRuMbhMIktST
HbAKMohHulcwswqeXtHaOM/Upc2gTQyhow41+IF7u6huElrZivlFH4SRmmh1XMQEkCTtsx5fUr81
cYuYwkZzZd4zHHbqJq+iPELw9Jmcj5oM0hk6mztSpjfS3WXJyQAzspncXg5fRNkE39nsTBQL9AWV
PVAg7N/BHtgvaQPFMEcYqggcAN/EDCfwHCWsgpcdkhtGv6O7vZ8+/LPBdMFDwjcu03Ca6lIBjxiA
yU4sL+5siL6d4EjwM68TWPJjiRH80E31UN8CsQoVSt1Of7DAC6P2gixFtCLOd0wkAzU9o7+Ss3t9
voWqoMA5iaJoi71bZy0uGgA9mFlQB+zcxY++wENqsp0+ZijYHxlpJcKfnyoGvkw7BiP3lejMi1ps
FudBaLnMC2X9rtabXP1rD3FCJ3VQ7tyrGFEBYPKnqBUkPP+cEwm0CsP17KMyIRsMTkLVutsqe/nA
WnqX75ogsbU4DyKlxOwKxnvCymPq9o+2Uw7dlstmRFVri3Mds9zAVURYUuu1GYRhFZBOLZsR+pL/
ZJji4qoUmZ93nZp5HuMQFRxg01DZTDfT3thDrUEQzVw+m7DD5VlhM4+RwZgdhhe00iD2HrmFm51C
0BFnjOIOVGw4JM//oKV18ZrDMnNrZ7dCic2mNsBu5Qexto8tKbCrRPtSG0tly9pk2os0+EPQJ/ag
S/uw1V66tq7dMFGBA+mi74LdZev8bQSBX8N+7dmvSRbUsiB9wO7o4ILExV6wveWOuPP/2UeELc7j
qE3Y/IHjZJLvxgvx0tuCOMGN7rJasvrIaNoYHzM4rkUXc50/5q/oFbY5X0SsLIhr/f1iDq75hgrC
Rr+GRutb7gGh6MtecYqc6IYizkgwdVsjU2LBho4IDsiq53kLca/MUxd7eYOuFygQu6P2WG2EnHKi
08H5rGDUNKmX8Dtn5P3dzkR5cWO6TDW+22CsRzxoczHswYfhPFYYSX8OmIfgPUSTd3Q1Kzv1erOT
J/J1kgfBM3e5+QeDnN/CMMSfvQsZcJV+E/n1HStuDM/FTQfVD3NXbePd4M2H4bW7Nrfyszo6Iqz5
b0a2/szZ8CM4pxYafWVqCT6zVUN5bsSsCPluDW6oQZpGiuxxusfAnD0W9Elw3y7maphpZXWDs/sW
KFOuTzO8NuooTPS58strsMeeUBCY0OgE0GSXn4Qv4cU8AVY5b5cb1lDKDOOiXzPu5OZ+6uwOY5sF
imiSQ07yC2OezO8T3elKp/x2edEXg09Y5zxeXY+yJLGaVmR0Tp4Y3gIcRjI9J1nvXLZ0GQMCU5w7
M7LFlGdmiol+1ceCQb1qGwjQDXFjTEiw6FraiVKH9aoGZqRlQ7M0YMy4S6TkWpJTglCUDajgiXRZ
94+9I/lNDglg0Xz5+jDnmT3uDsWWmslIjpi95CHY5zV0lSJQYtc/zS/y/QLZmulaf07udB9qXJ7g
G6+Wts6Mc3fHTNQKrMp4OtliwUa7hYwb/FOyFznt1bvytyGVjwWyRBoJGZEjRTPQewCfSl/LXpDY
r0dsZ0a4q5FF5TRPKj5lLx1KpQdp3E4vX8BaivwPpCItujozROjTx9IUBsirF+PMNncxxi6al5Al
gXSTXyUP2U2+RVseD7B+al/yXYIYtXpURSsWfVbujlhJmUkJuo5+bkCaCgH4sGAAOIssW1dRc45j
xR6qwCmU8cbU+uPY4rEz4iu9nr1pDDsvbYh9+UiJfhEXGPQ5qA+HiiXD0iG0GqQJ25IKugciG+zv
Z4537mNoB7BBiKBu7UHdWmphL6LC67r/OdtR7vmeKPbTyLESxtsZAD8IsnjMWcrf2wNKQBAdm3zM
q1+LiEpXc7kzs5z/WaCzHkdssmEwvof0R093/98Gcf4GupFjuej4eHV3UArVLQCESpaXy0bWI4Oz
VXCOZVDmkZoMMIj2HIZVJpc6kRc4+jUTOEKV0YPKA9popkuAYgE3zEZ+SIWN6vWO+cev+PRCD60k
RWzmjTXvph/pXtZty1f8yIn34L/+kvjowzxEFlAz1WRDH8i80vCqWK6QGkXgHvhXG6SO6dyzAkfw
ukCAsN6XgCNYx3DDKqu6b26H1AYJ3eb/2wb+uW4yNUuqP7ySvpdesi/BbX2EUuA7e3OtOtnbyJDx
0zFFkhA4xr1+FaJVcPlXCJ5UaBL/el+HKQutosBhYNrz1YPiMvyocgSRppfYyato1etp7tm2cz5o
AnA0CVh5mzW+6M/IT6EWSPzQgQqsL4IWrpcmzqxx3qgMoEFbMJ2Czh/e9bsixGE1GpqYjvZLFLBF
SJN19wcqI0xgW4bOt8HloAL2TGM4kOER8u/2nBngf5g9wa6JzHD+D96vywIJ/q/x4+PiLg+xZ+4Y
MXbryy/kgMzOvBMxY6/PmpGPtXHeDwIdyaIwuNfoGHawYaDYeF/5wW68lhET7RM/d1BGgFYpvvAD
WuAZSCOJHXnjVemmPs3t+UoFw/yV6FCtX+CPH8a5zUqdgqVcsMuYyb7tlOEpUIInUzeuhyLdXv7y
/AtATUMjEHo0FJVQHSfr1+uymLROqL7ovtK3m3GGFMq/noL+w4SFI0QMQiweNRrHxTSUMUwkB/12
gXPOXCbVGPgYCZLdxEseRXH1+qI+LHKnaYpqveuNUfeLTtvIA72KreH58nf7FP/xq+IOD53CMgcq
HqvC9FYBrAYjsaP+cC2G7fHH4d2UQkzDwhYpn1yamnR0ls1Zh27H9RhDyN2Qtv1C7K7LBD6c/ejz
qg5viXNmQa3G1qjgw1Xhk7G8xMNX2Uq8OXvMC5GwF3/jeVPs72dxVZNpeqo2yuKb48kiW0u5tuLv
gj0SfTjuHMxjOXZEZR/uFN6lSARu20fzS3WVPS2Oktnjw/Bo5nZvh6LDwR6ZS9+ROxwZRsPyIMXh
CJ+sk/wEtan75psEq/Slucsmm/zrvhD/OTmXQZqm11INOydt26fZm6+Xb0Daa8f0YL4sjxEY+EQD
fqsbSFTFxISUodN3MNPZBo6zUlRTO+n+uOBdR5VRxTiBKpp///Sevy/szAy3sCmRKz1rOx25Tkfc
tEC5tdwYj8o+vaFoV4e2WJL30+wXb5MLKMmSWJlsYGmdq75Aq/JdKPMG2P0qt9MDuBM2E7VDX9RZ
Wb19H0vlmY7yJUo6c8YeDvMzxso3JE19Tb/XTcnWLeGHXXWSZ9a4BNbKWjDXECxS2qLl5mACbICa
c+cxsqPIE7UDVk8LUnHNwmQZgHNcWNa0pFdrmWp+AQLwJLGL+nsSvf3L+67LukIsFS+hScG/yqOB
UAqfR3XBtZt1VKXz44Ipj0cptMNNCdooR3HkwV5SrK74Kaxu8AtktrE+Q7UMOGqTrwxatToYnaq8
n9NdcUpOU4k68ORAKQsRP8tHTOB33MsrFhjlX29wYzWoc5jEJ2W37QPrjkrIKGrrx2Uz/FF5Xxuh
hqXoMjVVvn0/dJLcQDsK9NXmro8iW+9FDpNVLM4dJm+B89TFgrG2Kij09+QJbW3UF3Mnu7IAMJZc
URWXrH62s/Vw7nluhkWOUab2Ld0Eodktifqv6qS+FTFAjmXr0ZK66Zjs5KHyQg28Ee1gl0G7U6l1
K/Ua1G8GTB+oTkxTJ4eoCPAUThbTLZGf60J3SEtrO6wl5/IurP1qE5tpIQSAIpTK/WpEqqlVz7Xq
ZzFEIaMfYfCNTIKdXrNhKRZRNNkwsdmc52urQjF6a1D8oPohIVc15n07CJ7ltdN0ZoMf5igHRVcs
mqj+DAq3OpXtrMvcy5+Kf/jZcbII0TVF1hDg82+TnCtpXZNO8WsU5qe6sysDGodJ4tXSJNiVT6Ub
3hb3QGlZ3ll52st4oBriRgM46pzhnmWd1C13g7KTidugP/UPpH1Ey+R2KyybeJplmB73rOgxxttB
21JwVAFQxKQMzGCT1luqb8RzqALT/FuFIbAoVatYxUxb/qLIkHBY6u3URF6sDt8ub+bqebGoKetQ
WpEVPn8oQH7VFuWs+GCldtLq1rBeLhv4lMO/b6EF6Ax8gm5qfM0g7JV8oODI85WuA0ojCTq7SBXI
gcQ3iho4dVJ8C6lyF0btXT7F2MxIA6FckY8bwQ9hV5h3g9bZD2Gf4iymook+52oyMLQYG8mOTgsq
KSgDjk7+MzjMfrJNbpPUA4ykGXbqj8vWV+/+mXH29zPjwCxZ+VKPip/S27Z6JNOVgmrav7YBLmoN
1Jf41ria3ImVCY27usxUf1IC9Fdy4vdt6hSz9nbZztqWnhvinUySLqoytiHmRhLoIURhubdI7g1L
tJU7/Tqzwrch1V/HuS+cKGtaW9H61znPBEd35ZMSWSW6TOBRySc6+jDIgqwxgWSh1c+6P4HnSEkF
ZfmV2wETOkQyFdOSNZ29rGe7lkZRmQQjFjp0tbKfKYkdGramiOeI/W+4k/mLGS5+QwNLm/tAg6tB
f5mhJoEC3nUgHCw8sHoLUBbrn+1jTdw1MGoLpFdVoPs9wXB92vhyK520Qf4P1+2XRXEnPpKSQDdC
Xfa1iHE37g20Ubqt8dpXGGJxum+GI/uFh3EgyZZ6T3BCVzwoyi0mDoWuWjrhoXVGpmtpusi6j/6I
ucEIP0gcc4fcaBkgTqytWm2yPZIMkd21A6OoCMMNKlMEdFzc33XzXCRqryDU0vcFhuMwHHDFEAsM
Q1ieeszTbi8vddWiRkwWnFsILLizk+cLKI1DBBUkus2ABRpD0VDuJyw1PDi7YX+b4E4M2orJQInK
ou/spvvxTjv/GLnf1dvghU1dYMx8E5vgp63c2BcVEteO67lx7hi1ZqGOETNekod4aVwMqDq6UJSB
uUb+Bp5bYefp7KLrsyUnXdDKYIILDiMtf/Syui27atPXZDeGS+jG1XKjt2Yn8NlrEc4vH5cLPPsW
hluK9f2hID1tu2fQI0xX8s6AGFi0N0O7Az3KRpQPf6qxve+qjqQJsRya8jzofygLXJ1YQ/3GJvvu
XTQhvNY2UDD99xOc77YsFENNdOKR4nCLBLIjon2fgxNLsWe0xZuTnrgawDuQCcTFaJzQb6h7+WJ8
6lzxRrnYcYiTpOxiHQnrXvFjy120rVS587F9jT2oCYS4leQl/GLi5E6gKrABssgB8Ert/l7cylg9
xmdfgHubo6UqpklNFb+XJTudZEeHW1waEbu5wAw/axkn7YAXMSB+pUWjnZkEaAfGKTAoZf5fXi2A
a//aVH7qkiZWEXUGTm76hNGK+bHeSI68i47EXyZb2v23A3tmj3uMgzzQ6mAydB/l+8nWFuMWakw3
NZXdpR28sIbsrTVdgzbG71TiIeyMBHd11dWe/QDO1TaqPOXyhAUHyuvQAn/QCZ7mVS90ZoBztBlF
0N9KkcKyHbDypZikQ8FoK+qAfCr7cTeD7zsVRVWoSoJglADNBu3BRznxGE1dg2H15rEEB9+/5Q3i
LXL+NYumue1rvFIqGKpx55J5qxWjPyf14+VbL7oAnKcx2gnpfYs9iqXEyaN6q2cghMXcxWUzq26b
II1XdSgHmxZ/+DNMrw6hiSSY4cJnSBX/AHQrcUO0Cm8q9MTB2nBLKzdPHeHurS3x3DR3D7Kgr2g8
1BBixfAK1FEUGwrn+aZNPLTfQVUEiByiDdcoRMk4+3b8I3lumP2ws0fSKq05HLIJzvTJjJy89Fiv
yXKWPQZOhsZuY0Q5mhN8q5xRtoVjNZ/as+wMnZvnzlCVN8oQ64itAMxJd4trLQeGO2i8QAUsOKs2
XYghSFH88U4xfmnV3ImCCFAoRzFF4diXvoPbPbWBnHdVN70tN8UJWjgb6S514l160+yrR+CRtH0C
1kzrBnVewalb8w/nX4B/0fLKWAhzQJ0qOSYN3QawIFWSnTEFOCO4lovDrFNPcNRZl/LTBzBVSkxV
1vAP9wEKyezNORplP++/1c2wJzm6BMFumY5zgMjaaN04AZ9tSwXudjXuhNG/DXPLXRp0sKrEwpcH
p361i7faFvDMmxxsaoOteaBYBoTQeCqO9ACuLMHztnrLzoxzD7bcDVI56zjsbfasx52ttN/NXvSi
rGbSZ0vk32voCY9JROGJB4BZgL1GmyC7mhzi0212LRLaWUuKzo1xyckoKaB7r7CkZX6OpqexzDa5
lBxEHCEiM5x/CvtRKXUNa1L0wUvBfwee0aKHJqQmmKhd2yJVZd0I09T1T73vYcqNFs88ZCkX1aVj
6BtafBWaPy+f/zWvd26FczuKWedVS1Ehi0jwpR1zp5JvZcXy5aV2JkswP7IWYpwb4+5aKCtlW8YF
pqFBzFpMiafqogL9pykL5kdVqpiqhSI02kVcGNP2ea+gqIGTPSPyVyNP/mpdMX49Jrs8ICaX/fJA
fEk+dQA+X/6Ya2fj3DYX4ZAGEsBNjfXNi7nvx+emha5JWNvN+OWyodWzcbZI9vezt2oMEy2vB3CU
gQ7/LcyKrZoRYluz7F22s5plnK+IOx4JuqfS2OIQIjnG2QjsbkeR6od24bZH9kVjByKbkMW50WrU
HSKvuav2w/Voi67dJ/wxv6/c2VE1q5hDA99Wu0etnHjaNrtng9yYzRzscTdgnIPpyfwDdWnmOPgX
QkXF0dDgMBERcY5FVrshUSOcqDr3ql3lh1611WvMHJcuEljBF1+NXs+tcf4lkgOLylWgYIq/uUva
2nQTUDw56WCYzpLR3RhBElcNAEiL5itlgiJBEe9ijDjYXSCLeN3fu4CX1s7dpmTRTfSQJdmfSPEW
a91GqTKol2cNWKwX7WRaJLXbBnDTXovfZBN97ssHkD2Cn+yblkXRH0PZl4/lp8ZMpkTC14gCfR8b
yXO+oLGnUE/N1EMzNq+xbD5dNrn6aqFJphAAkbHh/NzOpGlmOieYlipSEMVJ2kMv5Q1AH/VTQojb
KeZkh7N2WiYkSYscuEvV3CvFIvCVqz8DplRWniIod3MHfmijgvYJrl6yqx5AhrOtvABkKhjYwFi3
SNJ8zaGcG+OCkXTCVBgxcbtIH/o98NBtLG+0bhSc7rUHQCcgyFbBbqwq71Qk535LywqtVRDcxwHJ
QI0THAHAjQRx5GoofW6Fu0JalMq1rsHK6MRHdfE7sCsHLqvIGv2BTbaCZEKUPayFkec2uYsyWpac
qTFsSm3pY7YtJtdyhyZB5Kpq4kzlTuvuOuAJLp/VTzNmzCuem+VenCLJVS0eK8PvnQbxsh39oF/Z
YGEKgm5pMz7ASTkhkHPA0jo40C68xNWUO7VNPcVe7Pcc/HZkUibLY34KgUi0q+sM/AnCvE70gdgJ
PNv6oaLLBI4Qw1eq3BnJcBzkO2mU7DrwrWYfZnetfEul/OHyB1p7kREPaKZlKJpC+Uq5VGtlJ5v4
PmbZuamGkXB4ziyWD7Xx9h8sqTJQdjoq8uQdOHC2voa20DyoFOz8ctK1o9IFdt2cglo0uLD6QOiq
ocI7Keiy87l5WiQ0DQMYalwTusz53mTEpI23YNKouA3BQ+9fXtmaDz43yF0nGgxKoUXwh1OIInFY
ZphvwpigFC+2HmmmXXflQbJaUTr4idIKZxvPLVpfrLXKIMS/nhjQhapNZy4Y0XhNrI2BNBiA+Hwf
73MH4z8vg36lvUVXhEmZCq7VJ+IR3jTnDqnZ0pz2KWptk5J7St3Wu6DoGwyJFlAesKulUh4ic9Je
giEaEweI0cnpIgKwgGldmTN16vgtVwLrKpLn0oMmcouGJeiMUsuru4UBPDzVbJPXvImTfVPOiTtm
M/GHUTadalGlL9KstnaoTr2DLyRS+F3ZUHxYC58XTyqhKueraFFIcbhYoMSsUVuJ86KyMxDk2Hkb
bOI+vpXy4Qs6m4KPupLeU9UgGgZ+gXEy+ebRNIUyZEGwnR/KTe9CqNvLp3WtogE7FkwhjAJlN3ds
sEN1SrQAspRaHLn1DJGfLUTHFJBq6zWmBmKw0G/lRSvAtqhp06Mm1Wjztl3aPvRKSa/Kygp720JV
5PtUWsldTHTp+zip9WMnVdA/0oYCQ5TBVKH/K0vh/JqMVefG+RzY1pDSwMa8JYZuoAv/DNhA9yJY
3mc/aiAOQm2OAChmfeqITalULvkCsFgELhwrtsNt64ReAeh55dW7dFN5vbt4IwZKQQdNt6IUZyW/
+tU+9+LUqByAJwX29Wu6kb6TJ+0q9ICSO0TArLXu6PYPGfjRJFdUsvh8fn41zD0gKUnUxQxl4ifV
Aw1PE/CcsboJ5P5KMkbPyjJHSUNBKPH5+fjVJvv7mVMvkjpR5UQhfkfi22j+Pgy1t4C0sNAEtfGV
mMVQTJxXFugiMOJvh55oFfIwtDbYR+0eWO1x/jKBCl5xShc818/CeZDPId+vFjm3rs5aAnolIB6h
rYipytnLveSEueCbAdKcgV3s+2ehS2ee5ddw/lebnOfR26Sc0F8G8BcWmTvvH8NrHUOr2bY8iYUH
2VX/bM5SDIuigoIn5Nfts2IpSwLgHhBhjA9L39yEIGOzVbW9jiRpW0ELSeDjVs4LdvFvgzyJH6jV
dJLQRvVrHdRiycuif5nqJ2kRlW1XkgP2IT8McTkpIYGpDAvKtsWheij3wa73Z9SKF/BgxW70eNnn
rN15xdSIrmgUiRFc66/fUVWHMCxZM7WAYjcqAPvoS3ej2PmjiQRc9vvdCGW419yPfVHa//4WfdpC
DZUcqABRXeVH97W+LxdCYtlvp9yO5wdssztAyXUEjKoP8/shyG6hROXPGGyQQQM5K4dK9ocq3ZsF
2Brj2G/DCjMJ2SZKiE0Wcwu2c49O9NAG0nEMTNucC/BCU8vuIEubapnTVeYmGPEEhMpVkGOCUi4d
wQddvQdnq+IOpkSD+n+kfWeP3Diw7S8SoBy+KnaY6Un2eOwvwthrS6ISlcOvf4ez96272brNu17D
8Bgw4BLJqmKxwjmzhNI1YrgZ6XZ48NnNvdHLHmUYexUZf90WuKmXv+Xxzb51PVjSUiLCiJu/qPXN
KmtPtvBoB+/6bUEbCQMo5pkkTjGJqhcx6rKYAj9kO/rAAC0YksR4LxpIvw5iLgVx7suqJmqPOaoF
UlHc5YkWxHTeKfHsVzMAydIxMLL15fbiPp6nN5SRzy32gPklugr31QXa4KHNbleeUswkzd8lr/pV
RrmX166Duf/SXzo2qll4oiz3ptc20NJoIS2sm3xDzGhnsq4R9FNn1a81Vj3VSD0dAym3V7rRPsF2
97cY7paXgFPR2H9HGcCqAY+aioYNPSyBaCC6FNh/db2pv0Vx9/rYyE6z2vCZxACKXAz+QGcVLEck
grvGR3S1OSXyS2FdppFTSJlbggdFIGQjPlFsU3VY2kjFQ5DT/DExnDGpazbVZR+qEJCXIbINwhzz
5lpME/lO9gAEU8ClL3YmKTapBVPWGuoO5delOdw++00N+y2A9xWT7pCm62BYXduDrlfuXvsGJeBl
JqJj2fRKZ5K4HcvLUo0lDb5CH6b4mK1J+Wjrp7ZAM3y27G+vamPbLsJm7gozJmCP0RTRo826yMC3
YKSCfdvIlV8Gi8xjnQWLTWeOSmZgNMCaigCo3bvUxkMD/dPOUzvcj9Opd2aXtF/ntEY6t3BbtQOk
2+QuY+nZjh6NC6CQ1PJBljMAQaSY804/qQpyOuX77b3YOGHsBRyVjQq/hR73yw9VNad1BtDah1KJ
UsigvDaW4i2daEM2jvdCDOehQb9sVGmnYcvlr01MvLXJvYZqXp1pgvt08y44UyROkuqUktTq6IeM
WyC7Wl+azMDwxfc0SYJpWtx+EoG+b9v6P0bIXwS2GjdIf+AiyJXEL235l5p2szdJ/c8pA3/sQAZP
7+y3xNJEXdBXA2Z4+sHN/BbNFP1My8x51HJHwriLHBX7/DS9/g+1pp98amo0K+ah44syQJtx9JlM
zkXn6qLHxYL9rZTKW5060MdTTE30lJ2aQlD23A5tz4RxzhptVyoqCuwwk/u5eKsBhUKKu/hQdF+M
zvK6LNC0k158S6Yft81ioyKPrcWguoksBTJOH2+0s61NndjqZwOStYcYXbXIc92rh3ynyO7fXa5z
UAXAaOmQLU2DwutExY4tg1EsxA8M1Qd5RM4uuyEf1JTISFZaZPRKHbi25niA36rdShJl/LdenOq5
NM5oWrJM5eAgVR1/Xl8Y/2wCpCLvR1wAJPGjaVHIA7+hRhcSWVR8tr/AKyKNhRG4cFKe8vW9qF81
tPMWqCZ2hYiFdsvHna+OMxM1zkG5jPRJGBPTteSeIfkkpWgSefNW0WWkfB0TrVJ8eWo02qzu6wwa
45T3qjT/aGdZ4Ky3lAKvrn9EcOaAji+pWQZnDR1lBovso2lFQ9JEpSHSvi3PgoGn35K4K7Jbi3lK
R7zyyN2IkSDQdTA80CEEiLg7g6qH1Z1ED9mtY8J0P6YcUNVExo5TiTJep6YZVUTxOfV0SXUb+VQW
jiA028iZ42o+E8NpwzJME+b1cBUVd+bBOa6u5IFJLHs0WHOuL3q0ihbFuctMWtoqxkB8WEudZ6Bn
SjcJkqv9v7/1LhbFaUasWo1pNgicZbvzZkq8pojdOX+oB2NnT5PbWiJ1Fy2M05ApnuGNFbSgpv20
t0breSiTiKTUv+2I/xdN/K0VXCQ1rdLQGCpiXHg+p3bHBwP8b/TLfCDvigeEyjeQ/3xRnwVSt9zT
uZJwkTWGi6wyl3BsXZCZ4K2eInC//Sy+JAjHTnVYRfnDtLP88kFUG9uIJs4PkmfZo1rVg7UZ9w6D
Va3CcadFUtT+ycsBYkBNbDuYhLua3mgsB7ATpMP6aO01rNKQiQb7t0/OsDQd1oRIha+dy900xSbb
w7xwtR/SGw1xXTu++alf3OI07eVj8dn5tIjqoJuXGbKn/8jlbEEyy0khHfyI4Wbv+q/muQDftxVY
TzUQyg9IqdyLnq2btnAmkbMFSi2pGXs8k4BtbRj7OX8hyyeBRm4qxpkMzg6GUXa6ZcVuDl4PxlqX
fjKQcK/C2qOAhGjeyDs92bv04HytnkQAjpvWcCabs4aEEMcqykoJyWSNbjmudz2wmzE8XH+S8/hI
FHA/C5a7edVZ6LQxoTiqwU9rYv6nj/OiYC2w8QHJO1h5tpNt1O5Zm49zqDGnAjgdv6EHUWfaVsID
ZUYL01Sm5ciYk76MTezYqSRQjaNF4OEjFgJNFQA3QG4mJtDd1Bwbc1SIF5Au4PuJpKWQdEnDELMB
iJkxTt5zvH7ByCGgKd8KpFXdxtA9wHkYzAZ3ggbGsed0qeQw1o2fQyYfrcSSvd6hfm80h3RMVbfS
aQLmwQyTKgVqOHknuYhghuj2wW6qEqbPLdmU8Zsfqba7UZHnHqMqVfp5AvuepIMc1dKiAgik7bS/
LWzbFZxJ44xmsuOhsgmbbAaK1wLcFLTOID3twRNgNM5XQaMgimK2ZTp4MUBrsU4eosIZ1myo7Y+6
Rmx8AFajx2Jydbfcg1cyHHZ/5n8MGYUiXcfU0VVng2YiM4OZDdQB5+RBbpOo1/LH0qTh7e3cskkY
pIwHGWCEMEd9aRdGCRDjsi/lsHfe13ivD02k1JZrSLMgRrsCwcN1ocIesCbM4qHyz1kg+ieoprIh
Cly/JxVcujFGDDW3LFw7qhkbURKAauMp0dHngBcZSImWPgCRjK8LanFb6goIBsPQFVlDuZqzG80e
yibD3qKVB31mzfhk1cqpL4Hb0mTtXacngi3e9D2GCewRhqYFpFxu5fY0zoMeYyC+lMw7My0wUZnQ
vT13L8WUHxWdlC4K0U80RYKoSC3VNfB6un3MWw8ZFB8xLodSGcaN2Z6cPc2sXB81kqI7JymKR22U
Clef7M+3ZWxU5nHCjm5hQg6TcrCVSyG9qk6oi+koz4QLuBVJaFfvo+wuj1hx8k0bw8KI0gfZwjkv
IZLoeHFYn3riF8DEk33Qf6j9qaj+YOUoL8moaikM8oE7bTSoqxWp8eqhU/W46Mm9mqYCEVsO39RU
wwY0BkZn+Zz93Ncja9fFeyAeAtq/ZHLjZekoMCD2oVweXT2Xwr1xiK3WY45nTkjn+kGejd5NOyko
CTDt7fp7ZQ/HRTN2k2p2AsGbQZ/JXDtgiBFh8soDxgMLUBIIvvRvMxr9JSBMAwP5c+7pbvG+BuZR
PCuyaTPnMjkv3zu4UhK5BnQGAYLuYKSnpOgP0jCprmXHdzXNDnhZPpjW9FLUzj5F9jq4rc7CT+A0
x0xsu1JmQIQBqdS47+jYBW0hD2g8J+ROtwoFEL4O4pZsgPdPnM41SkLD3NFHkQNhDoI7es35iOtt
VUHTKudAuinp4liVGLTjGuq/poiEKd5orhLFP9qnZZeJaM023MWFQE7XZGPu4nK1EcKkz1qc+HMp
xEYRieCchWOlTYyGZvYamwLTI2H8lxKtHtTbQ+XXzb4ITnPjortYEvv3Mw/o6OUo18uHPLqfDsjg
UkDA1hHBNp6yFiRPwMjci0mlNtbJMh8s3NUwz89fsNSOC8PJJjA0m+1962ThoAMrU7C4jaYhHXN8
aC7BD8Pgn2XodJDtplv1cF6QwJW0wDYbbx1BMNgfQP3n1vkaLsm3RhMgIG/ZyAecDuBXkCFDbvNy
VzGvpedpwxLlr8Pr+DIDLWD2xuaji1nY0bKxlaxdEJVRpHGvt7IiRocmENRGGdHbsgaAzwV+ru6a
jHEWj3jTd/KgaFzRU1Akl1Mda7Vr0FRBbo2qjpqeJPosOD+RBO56nrqlaJsMtcXsle6b5xy9Ohil
B+IaQHEZSpgkzGFt9XyoZw6WR+mxcJV3hYKTS/fOg3kYvGIfHwYQQ2SgG1M84372rIPqi+GBNpN1
55I5nZkWGUlVVmV3dtVeDWhYANDLCPQ3RtGeCUmJhCtVL3V0nQabqg5lnkZ6WGa/fVR24xET9KOn
/lh/oWDlFwdz194bxJ0fBSe7GRv8vjs/iopnbkeKu6wcDGQmJw+FydXPd8PP5BvwUQI1XD41D+WD
JHyubLi6i6Nl2nYmU1HrXK5NpBU0CUwM3eIN5GHUP8VDJvA7osVxPnwcZmkc0D8ZUhAhDdkBGKGu
rX++vYWi1XDWN8lOX1Xs7RUX5K5OHjJMQaEd3B0d0a0nCnRUzgyzSsMNAUzLcDikn5Q7RvaQYkY3
21dHrXVVX/+S+CLs/A3TvzgsLtBZMru3wW2rhWs8+rHcuFL6dnsDRafExTGVpU7LjAJ52A5t/Jhg
7DWodd146QZL+SNRGGZUVBQarqAcpUW3ptbE04rGD1X3MkuPiwiXXtvesN8yOO2uB5UUTZkA7KQ1
3u1aTl2gJQMo7mjrv4Do6skpYE/I/eJ0h87Iv4xzu8PYBtpLfXVMfhoG1d1c+TEXfebmXbtPrPq+
WWhQ2V/7+H0qX9e595LY8Jw0hfEQb5BnoBou6CVbUdJ3nrsRzYzjKrIlpltcjAc9+L0szpaaig5r
yfzxlL1UTe5qquPp/X2pIktGZ/9fqwRSBwZLaKDzzuY7BIyJNFpcYsbA6oedRe0APtJbbcGI08ZJ
ISBBI7oFbDbZ5Icz4rxe7YVQEA+1jpeOpRvni3d7IRu7Bko+bAtCK90BOOGlq8s6g45tF2Mqo1uk
fezAPu1s8UltZlFiJ8D1x9BGcFumviH0Ig7hTNZY1nHUStzWDD0hDpB48ycPOa989bLn+S4D8Cy4
eO+dNxvEOMXd9NS/gT5V+UEeGaEKG95JPs2H4Wt51xYueU6A0p6ofgOWQVTlNE/+MflWoLSuHpLA
8UWp0I1Tufh6zh1MuapRbSzhcMzncSHu2onGK7Zu+HMRfJts03Z9RnNsEEiQwvqZouTRowl4fCdI
uBaeUN5G+Hshj9OCuigSLcY8xAfgtnZkPDnAHd7lIRE0L6jsaDkrvZDExRK1UlapTtGXG9/bhzWM
o9SjD/UJxB/ZDnRfOFq8yfCnEVGUlCiokPsI3KIRSYAF73z9g0qkiV4GA0PXgM8CUPul+js9keHa
8UQtTKQDaLrvpjHQC0XgLjbwQhB0I8WM5A38xpUlZ+lQKFaqoezTjCTspVkPqY6ZmGxSDFepdJaI
LUFEjZpJuCK75hpToQYyJinCZk3oATdce6qJVn1LqOx8lfRiEeYXN6zy/Bt5ntBJjs1hQm051NM6
D6t2bdDpkDc5OhCoNB91uVKCQi9jr457JaJAcvYmWlsv8WKCRnLJKfUVM53fbEUlQbIkkmdII91V
o9rv8rEf93I5A+QZNSonnJxM9hc9q8LZaqvHBm9Zry2Jc6IFJtIxTCICC9hI/uCI4enQsIERZX5W
agaKWQWeKC1M0E3Rk/xYV5lnDdmRZPfL/FfiLEDx/iHwc9e6fiGTc3MYjmmUDq/acMUYSmOq7mA9
3ZbwkRG8Mqcz/WW+6ixSnRYiF+nfDbfSg37qQV3LsDIYD8D8PYnWwxosIdBR3OKLjsF+Be3v6MyJ
/qsZcXfvBJO3egN3bz8vXiftnPpUrMLOrg0FvTBWLpAdBlPCL0hRwdPWHFEEi5S7ym8i6xl3I3lV
DnbmFociGkVlW5Fk9u9n21yrabKQHg9YS7nLpdeOdcVb9r6ko5v1rSgnsBFvXqyT0xs0EBAHELsY
PHlLH1WMLpGw3THCDsYxk1GXPDlCeK3NS82yFYxRI+98FQeQQu71ZLbBYAM0xsGuD1YTC8oGW63v
pnomg/P9C50bKlUf136yw0t5D4oyQPegH3B32yy2788zSZxb15q4GGyWDmiR6FB81Lr99sgoLdNd
GRaRKCLY6my9WBlnhloLRFTHRmdrpaJxtu382ND9dlh9FTReSgtCHtCl5Qr0NEO/qlyMexsMXukE
NG6LvLUKWjCH/m5QUq+a0D2H/M+y9PvBokHWAdrcUQXoNsKj4Ay2GfpsKRFyIgLr9xRTTaNrPQG/
dSd6nQmPgjPatErQVcYkwWgB/Pc3g7L1xAAx0XXgCZtUmBJdecSzo+dMtQFvGfDgIG/8MX5MjlQP
+Wctqj8p9/+HJNCmqZ5J40y1yOhirw4acSYPEAwUqB+KdZAC8xNIITzJ9qrA1PeFBx7Z2xq+cZ1h
iFoxUClS0KjMvwwkYFq0afYBhhVHrCNmCKWoj0SGtOkVbFQc8T6QAfnNbaZCFEXNCRoOtPXnVNau
uKlu07OeSeA20DHiRSJditKe9aaAR2ORRy8mn6vmWaWrf3vTRLK4wD228iQdK9wfTTzVh8WyZV+a
tcVPWweA4rbZh4Vjzq+3hW6MSls4qn/2kMd4quhUKhPDSez9at/uAUGiuOThb3Z0K8h+pjCFaARA
DMHFXOOKjr+ou7ZxNQ9RFIZJ2mj4I/d49klcuI++emAmLECvaxU//jYVbnzIWb70kJrHOQDQeiBC
bRFsPY+kbMZ12jgAHgqNptpLifJSDP09QSJlIdnrBKIkwbNWoLgmdwGsBR2RdEbRMicVwJReVVPU
XLjV0nBxrpzPB2hrAupFLCn+huHQV8XNAIYnv4yH1SM7dZeEInLxrUfEhUTOaRfNKgPfC5q0/oij
cR+/lkHzGZhNmDAsHI8cGXKH49fBbQUWLpTz4NnqrFJcQKweAdTrDgD4z9qz/sDwaWmkPUp7RZDz
3XSqZ+rJeR1jdhKz6WCna6GpR9CCAz+5m2W3kZY4vL24rYm1iz3l/E9bGUtWa4zN4Jfxo0J+gfjp
g9V66G1Eb2/m9SCsAKohORiHIigfAJkm6o1RN2+ss+VybkkuaGvrFsK9yZsC9X2801hIeyJ+HIGK
2Wdhi+LNUfXMSK/xTBU3GW8gSVz4KD7foMUF60zCERd39UlG9+8XNFBHw1c2KT9+AyLBDufwAF5D
gZluX2P/+EaLc0Qr3sWmxboSCTwju8aUqNuLEU8FCmVxgafT181YTbjGulJFovNEVTBX0M+3VYmZ
wVXg8fsY+SaGVsewuMZuF2vA5NBQLOW+WvwsiVNvSdZOYJWiJXHep4oVLYnRQBc21gTgQLlFrDFa
SNMupQiTSOC7LfYpZ48fpQF78weouY4+RyC31E4aaOUadN3zsgqbBphn5rcRnbGMiw3zzFedYmO/
JtkqAaWw2C+vPXUbhANuj/QX3rEBegLF85VbW6mZlo6zw1ziVaNYLbUdnq6sgJAuAXC+T0uXRbWd
CVJfW/pxJoZPr4xITJRdi/aT1Wi/9/nkphb1+rKMnKH/kxfkuSzOrmpzkrPJRLdSj/FpPDK88jNr
D+vROD35vVenLu6JL7f1f8uWz2VyRjZg1yqrhUZC46cwRTdXOKpL64dKZlJ3qrV81yhOvStGRRTY
bVbRz2Xz171RdynooRmgFZvMQNXpJd6hIQGA9KIHjUBbHM7wynnS5mLE4uQ898tiCRPjJ7WJf3sz
N6XYNuacwDsBKBruCpT6pEsZURFYodLXDANtfieBE3Mmw/6/CeLuP3A50okwiotmqqNYjRYDAOjZ
JFjOZgyBeex/1sPdcYVqJm1bSSyGKD6xeX40eN03bzJyUwyQIT6l0X9ZlyWzjPeZ06obUPb1Eo7J
yvKdJU93GTH8bBC1drHTvvJW/6wL6cVLMW2XlFmpxbg4FXIvlfrrXMhv/20lnF2hBqPFDcEJEWQQ
+051tfXB7lLBTbzpnc4WwlmQ0abwvGYKj2H/lUqneUSisEMuw/l5ezVbl8lvRbBkznyUIsvGWocc
Da+iYKD1vawPUWGUL/1oPqNPS1BCE62LGdqZHowoRDYD2kbDkXQegE89OQYqLXDHekF2azOSPF8Z
+5IzSUnaI6nX4pxYzil57+9U9Nck6M0HNsDXzpdBXjx7yaPmlX51P/SuEGFPtLWcz2iNqQU/PLpH
Jw/43BXwR5Ig97R77Rl9Ex5jgwVZFgY9RNmvLRsApBu4+ZDZB54sJ1ca1DXpZBMLr8qf1NR3XWW8
3taabREObmjLAIcTH1vpMZ6rwC8GwtpYHebqsbAHwe28dXuBywDsbyDrvZ7LqTTJXBcDo5fLwT4o
u/6Y75E9FBJ5b4pBjRrDfLJyPcExWo0xJwsYGf7G+MoipEBBnyIamNraL+tMDKeL3TqMVUXAl24v
D1bZACDccG+fyOaVey6CO/XMVPPBUT5WkuzqAyb2AYKuoPUcnKEC09pqQALtI8buVYZzh37+S9MC
7uyUylrL6N9bhDQacBrH0WVvtV52s7tmX4f1VwZvKwPS6/Y6N/wHRDuqqaM4CEJWzn+orawm9jra
iGLQfm0hhqJBSx+rmQoc8MaRXQjijmxOgKMFoDmA+dXfDaDOmaYiWAq7yrm7ypY/ZkyQ4Yeqcy4+
zVH/AoMNqOvjGi3s3YPS4xpppbnDUOlYeDJNsK5M4IC3pmwuxLKFn/nFtlucJDehKIY7+uP+Xjvm
kRYN+50Ye40dxtUKgS+iQ1Ns/QpictCGeh5UHBZ6KvaqmffA7tN6F+MbolrUxmkBXc7APBTyoqiX
cHup4SGJgkAGSQ0G+Yie7fK0FKj9tgzGF4nKsXyFYzmQ1bbnEY2vTZwc6FDvdK1+ua3dWw9/BGWM
zBFgWQ5aYi4PJ89QeZWNwQ4dLVAAWYwuCxgXIwjtS7f41QxeagLrjLiyK26z22oXw5iXjEkvVMax
X9wujmqtEN3AebF+VLJnzQCN5zzLL4xgsUBfiLMXZRy2VORcJKeNxEiJIveShVfYDzI8JWvlWaYg
f7Xh5LEs1lVj2IAn5udj1CzLJVCkAwShlwN56nxFbo6GXIIzOibwWjrwJE11Lb0KJJKCA93o5EAR
T8YYK2Db8BGcW+6mpjUkh+jhNJZvpim5egr+VLJ4dpzupbjcL7p+Wit66kQV9q0YH4BL4GvAaIGK
QUFOl9I6mcAMWoNDVc49qS/9pnLCSuqWnZLFlassmKdLp282kZC3tO3Xphq/tMn8bhTk1zqqAr+z
ZT1slheNU4aMv3COG0hppZ5W0OyllR3qSnOPDsSuialgx9mGcj7HAQi1YaA6wjCHuA2vlCFb9ThF
IoYurlYigaZnLioabqyjtaXW/uDevZDHPdjGQmlrq8jYIO/iSbgE152+Z7kRGom45baqhBeyuBOl
9lrNCYWsRlIOIPEKyhhQFMZnhF9oAZxdvUEGQ8HREuEyN2zoXDQ/8q2WTQfSzNbBlU8eFw8VfVb0
Lx5hOt23+Qs9SvdD6SlSgPAJeHCihoat8OaDq4xFG2C65Rv8Vl1tSAuc7lClxqGb6te8SlKAI4MU
vW/n/awhNUXt7tiO/U6eyK42qCAi3fBUF1/AvfuUpjcHOmRxOKRghJPlOnOXuno0eip6xIokcW64
NZ2yHBOsNZMepRSUzKPk64mo03DDIC/Ww3leqZRro10hZaGmv6o1StuiR+ymLTKO8v85NM7mYwuD
PmMvG2ELltkJs2QxKLtbW3bL6WDFz7dd7dauYYhfwXsEuNm4oC+vTiMxNWmSSRxiuGv2QYEAWqv6
bYxnEW7atSBgAQMwDU7dNNA9zR1PZ9jgPqemFMpLGwKk8bFd859VKYkInq4PCHGazbYOfIrX15Y8
xYmE6XUgtEvZF7i0fQywsdt7thEMXsjgsdMSycxAeGNLYT0nfl8UEZFU/aFp7J9dPANafehbzKoV
n9sZhjbk0uqSenweiKEFt7/kOq6//BAucVOWDWrBNghCejbVOGNSQ45PPfraJA1o77dlXQfel7I4
S0ZqRaVZ2TIyks6rpMHt1+82gBDTVfXs7rFevt+Wd20GkIeJZ1lTMEh6NS6bAhZ5hb9AjsWI3QXD
UnO17rr4czpRLxXyADL1u7wAL6Vxdq02kyXlKWW5V+kBcXBA8SaL5sMc9B7K2EkolMj265ZEzsxn
R6nmwcZ+dsHsK34W6JNrIbmiswf7TxGg5KamnO0m9zCbcvBXDx2koWfG7/McpEn3lYXbd/h5+9i2
7Pz82LhIosRk8Zh3zP4WxafOD3UyduO0uy3k+l5lp8Xe0iiwmDqPrRDTpdCUGauR189O/QWkze5A
PpsLpr+g95omByQXqOOmXzkTyam/WppmbVg9RqfrMrJUtMzVIqyuDWQyOGHMZuMVAe2+ij1nWZ9B
BQIlJPv6FN+3d6nu1c8sA4YGbXlwgWD73r8Cgbx7qDzHj9/929u6YXLn8vkCai4lUzkPkL/QY2m/
aDHG07VXRy4BXCtqRtzQkwtZnOtaqJpO7YIjREjidtWhnXVvQIXg9oo21P5CCndqjaVRKU6YkeUv
jZb4A+gMyax6hSRFtyVt9DVcHB7/DMxh/CgxYvP6sN3bGIS6n3fGqXe1CB2r6P8uH4sgfp6FMeaG
H1EwbI4XC9iw0DjBGZzVYsa8dqCYTvmt7G0/ae6U+rXRdUAeR9LUR0AxX9fJnUxArGBa+fayN3p3
sewz8Vwk71SWkxEF4lv/A6h+wviS6Ul4aT/Le/uBnDCG4dIPTkPDHY59E4736hcW74ppljey15cf
w0UzmYaKoaMPzKcCXubzEGVPnRfvk9pNPvUHu8dkceyy3kmKamzl2d+6w7+vrF18Ah/y91K51tOK
/SgUZCwNxe3m4wIG+9vbvmk9v3edD+yBDDn1TTZCSoxhQr1xx+JY58Jk/Kb5nInhzadtJikF71No
36sefNG3GaAV1TMqoXRXuM6TASqu0vw2A4Pl+b8tkAsXwSFbZKTBxNaYZ/u4Xu+0orkz0ja8LWaj
sRPHheokSDlBC3lFIK0VlbmsNfDNwOkm3aeJVL/ZKPDulRlMZ12fqM9VRknmZrMKuiRiYGB8mFa6
H61huh+S2jx0UryK3jKbn2UoCHoAocFY7tn5n6UblXSgxB6hRQj53xTfOLJkFrDsKOieYU22YLc3
bx5kWjA8LiPbc4VJiZp311k1Oi96x5V/KX7jjTvnc1/7Bhj8UG8Hvg6gOgDicTRRv/2qJm7975t5
IffsEzhdI1RSjTrHJ5A98K69/JAhwfp/oQ7ZeBVfSuJ0q9P6CqQvKPXEJSqqTfytK+jOHkx3rqUg
VfqQWvJ71YO6al7JLnWy/W2l27Kq85VyseYod12dU1jVlPZPUxWfJtXYkaQG/Qhg8G7L2nIU57I4
RZLr2Gyanu1qrHum0rh1A1YTEQDARuv45ZayJZ/pa+9ImuOwzh2beuQTA4Qj/njMoi4c3sYDPeqP
Oqp3LAVb+vJR0lzpUwI+ittr3bSa88VyV6HWy6M9TPgK1oNmomEkrfe23wesoAOSWVCe1X8QX5xL
5G6/rFCHdiggcc4qt7J6V7UfZqlFcCg6yI3EJNtiZCTRfoCQl2+mKAZKNQmjT0gzj34uneQOvZqM
DqYCJaOz7z27dytP1DstFMut0BiqWe0SBzcNMDVHzS9C1qu5evN7/y0HsiZucUEk9b84o98r5W5x
UM+Y1GZVTPqGVsJg+OywxSaWFz86Xudrh7j1qyB9Ut6bFwAFnNrpj4zm/3+Aw7ddZAlAX8Ya46SW
tD70c3I3yxnyFqJXzLZt/hbDhcCONlUl+B7xirGIX9HH2vlmpT9u2wTzJdwrUwGmF2oTYGPSUCK5
NExMDdpdDhKIMDdDAHyhTCDKiDEFuCWBM/0habuh7xM7BCg+ot20imhVeFmSYlK/C9Sp9NWue7+9
qs2dO1sVZ+hz2+Mqz6GUvd2huW4AXPMi/yQpEYC9b9R2YHQG4NfA9YYQmw/qZ1nTm7JO7VAyd+Zh
3TfohQCGO9qLZkQHAIquIo26yYuowLN5bGdyuStCR7JFX4oVsKu9+iJRMzIkEemrSASnGW0J3nqA
gdkhSCkBRo+iVWcJoqvNYzpbBacaWoUsVNqgvlhlxR1Gz1wykrt5FKSY2f9ypYBnUjhlKECMmEoJ
pCjdvAON6DEb6TF3iqCo9C+39W57z2xQclgWykN8ttTqwBK7Ei2Jks5u7qReApm2vEiWKMG4ZVOA
TkP0h3WhYYRbEkazC2PRUG1muSE1QIeA4jXkEVBbe8yKjycQ0nrkjnjqyc6fRFWDq/0EHp5jARoP
qJL4K18BMztJLfXFwOWt1JG5Jm+pWqCbVD7kevIq2M+rDf2QxUZaEYajI4ZbKK3jtLOnOItaYlXe
bJLjrJiYLWuLp7TIX+i6DmHRgFezHsygHnXixqlW+X2jH/uWtdQ25V8tG123Zr3zNJAWy4QcLat5
zwpLc01FWtysbakvVZX1JFfl5NtTX96V05j6w7iiEwLVR1cZByXq7RHEZmmTeIqjvKSdynCT8tG1
h/mpNNPvA1qT3DTt34gKEL+xnR8LUqDHbH6odPtBRlZYcA2JNoe7eru07TQrAYTBYh5bgJrnmigp
vyFBlw2U/xmg2DUdmdKmSamOjRSqeOLUy/HfM1ij6IQuaCBSgc0AqEzcVb4mbT0obSGF4F3217QJ
5+Gn3eoiNeI9wIcU6I+sAF7yqnoJ5j4aV9WUgbZ4AWpHrqDwbyeiZqGNzQIbn2XaKgIwvBe5tahJ
NdW5KRdRIrXzu21Ws7vQPBUGelfFbzzDzuTw1YXcNgBs0lhSaBeYsOrUvV3FvgGmqkwGimv6LK/D
obNpMNkibHjBCj8eTmdRvFbZUtNmkJz0jldOjYsGXoFOX10JWBx64pFTwIUKekPu1tEJptb1TC0i
XX8q094d0WFoZP5tt3IdtHJSmIs7W8iSA2OAtCjQjED3DJL+js1lWAnIt1Tr8+KXf5V+Tn1Rl9V1
CpCJdSwg8ykYzoffvhQrL92SOBhDiViTkO6lnvKlfJoi4HhFuq++MQivErXg3e3Vbm0pYHaAywgc
F9TwuefsZNQAqF7HIsobJXKk6buWTAeVdoK7b1uMDlQ54KxcY7wN3WynRQz8YKfMnX2xjsAoKq3K
V9Xg9nq2tBDJTBO9PIjyDZMLixupIgDKq5CSkVI9qFZMu1j58vW2kOsaHs7qXIp6eVb9XNQ1RbdH
VP89tcPQp2WAktQugDrwqhHdqtePU0VG/UVDy6QDNN+rNiG9T6aqBhNsNHloUMp2DXjEwFdx191p
mCEWJ0OvYgjgnMrQRMMEJzJ+cGrRKLnZGfWURpWk7/sU09waHo25/UOpnNdxxuvcwpi3YFevlYQJ
RYFXhQEoQJi93NXWNla9LQoSUctYj41VI/Wqt6T8NXdKGTVpLXtlW9hB1Y6ai6jb8VqKtqI0o90j
bYw0GJ2TbWquM4z5/va3bX4aiDcRvKFX6+oqInpR0mFMSFRr2QiMHcAitir5KaciANxr/cUe/BZ0
VUUxjdamdkoiG700S1p6VDQZsyUBNx0uCcDMopuUu4nKxRrlGJzEEe2NyrVJ8yJPvSAfJ5DBr4LS
PgMILGRk/4+0K9uVG0eWXyRAlKjtVUupzr4f2+dFcLdt7Ru16+tvyIMeq1hE8faZbjQGAwPOIpVM
JjMjI2znzl7r721rvF3+IjITnLP01IQUDmuy0EnyY6SUPhiSZQ65HeOTxwFOATCOpm2iY0h13iH7
sscMT2IVUFFCbU37XvjbQY9fHaDJ3+RgwPPc+dQcF1XYAgZiEGEV4aCk30rV/qaPauxbWXOzKo1U
vk9oDU8EqATjvJ0x8pIWmGJlycuw+aoxN0YfzUufRnf6Zg7g2ACYyoM6MIjQZUyY5xVUlKYtIJsw
OO8ALsa3H2a9Y8mkEtzi4Xi7TTyyYPIjlKYrTzrmLfiCGzYVVw7EknAbcE+ENZrWLG6RBf+HIRYs
GBW6DxgBuwVJijfLaj+COE1O7HFZd2QXbTMPMewxd0Urrzo4z+M1pKFA1TjfLWD5unwKBDfRqUHu
NDdl3ZRMhcElnA/GoQvZX+TJBO1XCY0vTfK0FJy5/ep+1952mZFVmLU16koSTusDc+hxGlZJOnJe
M4FX7D4Yf+SsmGZG1GA9mgEO1t5vsIWgBwDObUQt1vhV+40HyMwkq/4KAvyJXe7smYuyGE0Gu72P
CW/wjo/9fQxOp9YH5+GzCk0XprtGfYg0Wd4sXTJ31w6JkrIqh+nq67JRwBG/OijBSu8wUudA1GK4
YqHuvMtcZ/MMLridrHj72LuPqTQ5KGNjmN1SmGGbdT5Y172UaUHmM9vG78xMy2hlVgczjQWxw9ir
ehmpuSignKyES9iJXkStzWBiunZcunFL+HQj1gmya9mmCYLmiSkunsRVG1OlwQnoqXZMIsvLAXGd
TMef0+Lf36EnprhQwvS8InWPVanQf8zt48qknHebZ11yAS54aEubq1D3SHGHAklbPm+qMRBYhT6i
a7vKL/lQjiCt3K9J50YScUWTfoxTGEQT0JhNF0SCHntc9dqz2bdMSnkmPNXgy8a7SsVQBJ/Gwu+Y
UWI+MZy6ZwNkewk7OmpxdTkGCxdlI0/GP1gd/+QwBqNTl2FGuXXWE7en+sNIqKsVoFKoQqvF+1Em
cy/0wp1FLljlhWJGCnrcIfQKImBVC39ah3sTVctmXSR5ljg87Yxx4QnMuU5DMLQY9oMLWjWQpIyW
G9MvmCypXSvUg+VoRMcxvpaVsQUvYtwF6ClvbwGAS/nJjH6KtK6i+HpL46mLu962EP/1atSyMNLX
GoHygdEuKCk3YVYfLn9T8b2KETXNwlAITHMHHclEU805Vk1Dc3E3dWM8/1/0a8Mb3+RqcMJYvLPG
nfU4UcGh1MMa6gMzKkPputwXYBb8Za965JVR9ENVB/3YJPP0EM2VrKcsXS0XCIDpnmOgabc0iV01
GqbKRld73ejsGfRpHmRFB0GJZfuy/+wugLbcpWAsg06rOv1d69DQa/0NYMwsd4JEfRVAQq1xbVk6
LwoGMIXaCkZDgIvgHZl1NQV/dRmuoHFqk2tlfJtbyciF2AaEaSBdAtUdfhh6zvW0qQlsVOsMMs0r
lKEt/emyb4puVGhH/9cGd/rX3KDpQBOcfuVBLZ9VABcvGxC6g47OjUEw9EfPcN15r9cQQtl4GV6a
18SrPfMbxtVuGXL05NqShE9hzqyj9mRD29HGSeOOWqPYvTHmRYnaxhRUP8ogOWi626DxXj3Xh/gQ
S0XERPceWhMmwVQj9pEfXTPMcVnAl5CG6ftvbogw3WJK99V42uRbq1BVvcs7KvxkO4NcrtXmA4Dx
Gco3mna3ENszehlDifib7UxsnrnLs1JqtA1mjGDiCZNO16Y3Rr4CJlknZNes9mR9dqGj78xxORdr
UUaIzSYNTeu+VR+0THGV+OflXRN7xs4I5xlFz0zIfmPb1KfeZ68AZfxM/Dpz66vhFZwJ6EnLPF/m
GVwg1ue4zcsMgan3VU8NIO8Lpm/gqomnQqe9CPVXyRK3w8qnYLqlqwZAGTbBI/X0szl2PTFwsW2F
vSnYaEryn3iDH6BCGihSfhLhR9tU3lScta1AdmqMQRRDTQn2E2Qvbl4ld/k633Xz+onMVf9jhs/y
akZzRtiYhqjDuoU+eKrOJAdKlAEhqUPdGnkXQjnnGfncOloGRbUQM4Be0Srfi9XwlpkFY89kfS7h
bYXKK0I69HvRJ+KOVsS0CMOjMPbPN4rze8sbUbR4IF59mI6NP6aSp7bwPNOtJm8aW6mZj4pra9kg
5MEmMn8Bf2caNMWTAy6uFXpmeX2VyoKiLspB9gY51ydMGRQta9MwiVdquM1qxJ45r2Mwa9BFGnNw
r5TGBILZZpohcJ0Sv3R6QP3MzvTSZpy9ahOLsSKLYiKYGX6mVe0jOBXnx2iBGqtl6QEq2K+qGUFG
ukrAEDmZalBVXfbSaRYJaV2YrqLNsQsaUdXTa/WD4f3jrk07uAXIu7yqG9qgUCzzUBvDGBhdi+GR
rd3sDfoyv5mRbb5cPp6iA7PfE+7AoBPkgLqwx0fQ8yvaad/suv9VU0siw3jOf4aqx86OzeVDmAJK
49QYNg+rXd1xo9J9Vw6H+aB5AN+BLfuovZTTDXi5D+oxV100737J0u3tyPCRCK1WDHOjv4CbmPPy
us06sPhvp3YNzealHlOPQWmPGrdEiyXHV3QfbiJgKHQjvyZ8ladde+ioVzhRYBFyq7xzySS7ckWv
sr0JLksiLdHrYVBRVZkSXyvtsGmvrQrsmvnbWidBhWTzsq8IH0p7i9vdsruBzdE2xmFctjxG9ZpH
sNbfT+F4A+RZH/bvBd5JMcZjHyVWRVuJKxJ9k607cfbErVKSYCR13h4qju4ZgwciyW183faBR9jA
ED4DCuQou/9lZrc/3y0W2RWbOop7i8StT9FuduJAsjLR1Qg5UMg/gAxNh3LvqQmHpJWWaTZu/86y
wZleg6J3MN9SB8zJTQoY8XBH9QbgqvG+VMlxqbuPBPiNy79CdNHsfwQXFamWDiuptDRUUK1Iqvat
SePr7eYEUf5lS6JYY4HPCpgH0LsAvH263KpfusKeHZwJUvtqkrmGASqCRSZQI4w1FvwUN5oFEgz+
Niu0MZ3SBiXx/xCFde4SKG51KH+y242RRW1RbG1uIM3MoJLn6e+5rwA4s/iXV/v7iPPhZv8zuATS
WSfHLlP8DOh3jz5Ef5K/FcDFkQCh5Gnezt7ikyD3wfR4kz3pmPiAshKTzRGJvHj/I7g9h+OVKDfj
Rwyr5o8ETVxbEtqJ6Frdm+AcKG+bhY7FZsJwMSvObsEBF5qPyIgw/phqB8VjQXuFzdY97PTkzoor
V1/cQs+lzebusaoEqq0HNipcIEqkBdCuco3ACLVD5P6/hMG2rPWCPR6FAvRhbGZb22VjtFh9/Whf
bRBu9VY7RrIwIbq3dhv8uzq8i0RVEhd6pMOWGkZ33fv8Wj4h4F/Vt+O1eqgQdTdJMEWO1xCf1/+e
o98J3M4ulFaHGlQPOK9QioAG2XpsblhznX1ZN9d96x6TwJlcKUxE6LIYxwfgCv8iazgNE3NS60Pf
It4rx8Vj3bF63Zjk8lAZfW3w4m+1X4UyXkOZTe4udQbTjOcckbhOrSuzdN4MhcrOiXA7QTFkbOW+
cxmSWgdJtNlZWwmKHEyvDefuZut+LCDsKivXuJqAD35sJGFI6Dw7q9vKdx9Rs21My1ewmubX8zL6
xkC8tc7dxJ4AaSOSEC8OBjtz2ybszGVUidVihjn21WRue989W1//c1kbH+RDf1q94Qoa1BiWOSZv
iyxDEd5lIEtHyxcisJhyP7VORqpPSt8mYdK8rmZAycuY3GmFBFErdJY/Vgwul10nUpMZ5ekw1iDB
POQulfGJCx9kwND+sxCDOwO9k3VF68DE5it9GtTQTT3GAYAZt2ARH708/n9oDgod1AJBKuYkN8Qp
d1dMrT1EdlVmITX6N5qAwGVoXvq4lmyf8OFn7exwF4bdgUTGtrb9U4eAlJDbSNPyurb7ZzXGDLtd
eWpe3kaj5ZM+GUAOUOYucUb6fPmCFjvLRomEooBzxvoFnec0xfsuCU3dvM3IvU3ycIoL35w/UTK1
rD+GuERgACgOBPE4EyrG9Gn6t6V8ifRC8uAQ76ptoCECWMO5uMdI2WCPRpXhJTfcOujUeG0cP/Vj
fajqL3pfqG7krD4IT4IuxXMkiQPNzmUNN6ELoYSAkQmcvzPJAotp9gBASQZ5dAr6xfq7yeISdbMl
vPztfpey+fsXSKVt5gCjU4CwnJ50h9VZRrMhCZ1Ku3LW9Gkxcdbxf0F0hrq7p07kmGEUfG3Kr8UM
op6p8atxBdB2dMcoP6QVRIrUGN0sAsxV/ouqbbjaludoyW1Tsy8jW6Br59zBRV+Ik0OURZ1Ud56W
IzKNZ2O2AlUDjNaKJQFUFFts08IzBwRW58zIqdIqqKJmQIglQ6AOizcRKvOU84ejjet1Y3HEJQs1
Wu6cG4MagzmAJKGKlrh5o0d3s33c1ISSg+VZqDWkbld/04qDApSM1wB8J3OT81We/gIuArCl61qw
6ifh4mRevoAPjEheNYKW+akJzkHUugNBcmpmSNDU9w2DQ90BSAf7Ro5qkqyGB43McwV0w6ADC2aW
pjtaICfIpi+XHf48WJ0sh68nTEo3xIutbcAUZXRjVWWe1dvX6KmlLhmYDFsPSB4O0OkBOzXIZUTg
GB2oToCPBO9Wf2v0ZhXGS5sFCyR4vXFeLdSP9SH+pca0G4K16wtwyVVR9ZFpBCN4CkTAyogVV63G
kuNiVxVSOfI6VgNYS22UJ+ZVmyET3BdevYlMzhCqOehVjcJt+6ue2hd7YV/Ksnsd6PiIQ6viytNt
F6JFD53DVJBw5YdyUm8GSz+oZZL6rZror0a8VAEUVY5L5+A3Yyw3AYOOtmKGYR6VwdNL4NEBXn/V
xiHzM2M0XCdvQCM0KfdRnR5RZAtmKFd2yUT8OFluysK4LbenqtOoxFvMASk+pH+OK+b6/aEu35YV
yLkOjI6DU1vuMLdJoKgs0CKEWad5dkAQV82AARsJBN1a657F8YM5Fl8cY+oeSFVSPxnYFGAI4Vs9
r+wqGuwfkYK/CvwZ1S2b3kg8B2o/Bnr199zFN7TTM0BG2aZlkrNbA3KvGNt0vmpL4dfx2h6shpR3
pK8hyznmt1oEfpZ+/XrZGcUOb6CwBapWA7fNafCNxnQsV0yjhBrKTaxcw9hg/mUTWww6d78/Jrg7
Uy0Upjlan4UqtD2GEWwzzTd4gdsjbZ0rxb1s7fzagrPrOiiRbJDcGnzboC6jXplagF4aOwf7/YvJ
Wn/JHYkV4bb9scJ3DZx8WBR9WbMwbubHacg+SNdISOFF2wbxb6Jj6haBnV/IRMka67GC68PRmkNt
TXZgOOVVRLSwKUE0MYKh4PLWCTAMgFgaaB44aN2jtsM5Q92C1qqMEctzVDlWzV1WN4c6Uup1tcuC
baqZeaPhT0dZOVe0nXvDvIswtYztBSGRrjhgUzIA61ublWR9ItfYW+Euy6JIVjueIZc7Q5eRwZpN
IV06KLJ32m/ZZN7jga1xQDaGlq111g4pmmHR6ZqE7S87BNyqwSy6l78T3aUf+t/j7QbZcwLjQ/vB
fhmda92BfDEPl4fBV8JiAxRITqCgN7lhZy0Dw3ympZ+Na4DOZ7JjpmehAT6NFcW60vQYZLDu1MjZ
eMoyEixJUvtRA3LPIa2Sa0jPs7DDC/gw2dH0XbPrUZJKC/1795u4b95VgFYZyoDfxOL7YRq+a9Pw
qrDccrVZfVu76sdl7xZ+fdClEXTiwEvNX7trVDS0THBkW9oGVkxqD0IORwIRTYmbie73jZftH0Pa
aUjFzY5hPCXCdTt/pNahLP4aeuJWs+zQyOxwJfxMVdSqyVXA/JvmKtVvwMnjJRM0QDNJJJIZ2k7v
rhBgG+laKTYMtXXzsyoW1OPKqHaJ0r/bVSMbHxHFAtTQwcaKWW4QXnGnNC0rMOmOZR460UPCvhTl
3//eD3RIuoLp9TdQjNs2dU4JlA3x93eQ1QCSFeSf75GUXFWUc+2tcHtmpIOaLImFB7gJhqR4ApMc
1eeryGQY2KOhCtyNjzFsA1VV1UbEyyUlKpG3A6SCwSJnI3vhW/VLabVDEgNhUbTETZTbscFMmJFK
3h+iM7y3wrm6yqqIkjbNw7YBZ2uktb/iPCIb12jmWgVVPBQ7v3/i8+0Wxn0+nZm9BZhkHrIuryG/
qH5f5+5+6hTZzIHQDx2Eb7jJ9uLn/HClNZl6WuRoMZYYtdRGMEGk2uvl1fwuLvNXBdz8v1a451MR
00nXB+yg1qVBTqL7nCiv8wDu4Zitf9sUgsJjS32zg768Ef28bF10sPfGuYcVgB7ZMmkAkAz1z7y8
72nqaTNxo1omvnZ5L5FhnEYQTGBn+drio6l1/NE4eLN3MmpskcMj5fuNQQDYgr9zE5qqTqSluE5i
gIloiUxFn0Z3GUHte3nXRItBZUY3UM+GwgGv5WhR06RdNsMxkqfMfrVLGdOYaCk7A7zyUNwsEU3X
Ng8tUBNXw+zi6eEPsyQOCpeBkaqtXYloy+PK2rI0NWVESyBS2yNqTIG0nSRyr21o6x8L2y/Y3Rs6
3oVNuaAdSckEjQuW30QkfqRm/2KNVAZ8EW7aztj25ztjSbfqeaYMedhQsEghl0mHKmAtk1Q8ZWa2
Ne/MNBUzTaCm0V0Y0ecbnV/Il7+p5Sq5ckV1nf3WccGH0HlMCoUA2tVDLnDI70rwTI4Y5WqdwXMw
XZ5p1vUn3Hq3gVwkstZ/VjYZ+tVcRB405t8vm5BtHhdvDL1OQSSMzUNQOhTLT3Osr6uxlFxKl61g
hP30E7VVVvStiuNTrI9mWgdaqrpxyo6X1yJ8LP35REConZox6kVlRj9BHEFRUCAZjb/GLkXUyVGi
zCGjC8LRZ7V2jlRVHnoru9a1/NFiS+GmOfmydsrNQsn9aCiS3yW6kvc/i7uSHcvJtEzFHit1fbuY
wCCRDsx8B5OhgdpXEuSXyBpYAlA+wii4eQbSUwo8gsbIRAKwAWPWirw0tgbpMlvpvFlXbuZCBqYT
fd2dRf7lrSCzmioH9X3dBpWmar8WVf1eVUxSvBXFLmSIeCyhKoJnL5dmJFo+jdSiedinb3V6rWRN
oHQ/a6eRFDdFURij0ij0Gyixm7wXgXZ/yWzFQDrjtLObtcPgjgmVPgA3Z+TTjL0ZzivW3ujywt76
NIZxGBuwknW1Pymt7ZJUu7fsSQf20fi777o4YFb2cxxlVVzxQpGI4vElUBtwupKtTm4hrUfW6Btj
nX/LSGFJ4qbQO8Dlgk+De+cMajkrBco+iYOr06LvbZZ0QBY7xLNA+y05/gLPh8wb8GCYssbTms83
NgK7RenaLMwtuj6omYHZqkpP4+eejctLYebxTRMrUI9qy8WroWDxmOnqCkb+COLSaBqQazYYDM/C
AYX6qI781dE78PINsm6SwJNPfigX15MoM1t81ywEoXvg6IubZYZbGV9LGknOjOATwxL6HXi1maBC
2T7O7m5UnCavDXXOQtMcK5fN9tXcotR6eePFy/ljZPvznZFEddol7TVUE6P+LzX5pSH4jhV0E4kZ
fsIS3k9AVGEo9wysVisTs2JrysKhoNphXexjpKGfMjT0RsGc879flwXCBLS7t2HjMwDZoqxmzey8
QJG+BdEpQ006qj+K1n5xLBnvxPbJuWhwYotzicpU25a0eRb2dnmnJErrdnaE0Z3JfGADGmlmnr84
CZXsp+BsgrYG6FhqGHiX/ubX3X05NnT1Es3gkE/m7GvC2HM5UNOb40pyAwrtbOQd0MmxyJn4WKOo
Q4v6exE6KcDISvKkwNvzdpAhFATujsESB7NBQIZiYI+7Iqo+cpYuXoGzV9v0OFIHeCVzkck5C/z9
xMr2K3a7NhdxP4/qAL8oQOVbF5Dx6Fv716A633rTeb7s8oKgZmGMBr1EUKzA6fkEbW7TdG5Rqk91
21/szitAbFev343FvK3TXhIvtr+Nd0OkDOhzY+oRoy3br9ktjdl4fKYOQqhTVaNbLKDi6VT1m5Vq
byVJn6Y5P/bjyLxmUKSlbpGTgKxJQwcJREpnTWfdwJOfWKwJ08JlgC76zaF7U0Bi7XwAEnVr/CwP
qZS2U/gtIZKL216nmO/nFjwSKyqdFs2WuOhGr5tW212Z7ltqc73dJ584B+DOgCFI/ECxifuY5qo4
edSjwNpGhd/PPwub3GRENnwo3EjATHAIwN6LUtPpRxxnsKGOqV6EeD94SfWoYM5FqWWl+3NJORxk
sIAADIH1gHNl+xk7X2nASbzSYkTYT2n51ShJ40VFgbEXo48fUOya7/QBeoOxHhkeqOUVv0GzxN0a
88j9F/OOYf7tRu/78sZGfhUOg0mvUcRVrlXmSFF+WzbFO/b+x3J3lNZl6mgisQvRu2PXo13eU3RV
PKNiqjcb0Xhb2EbjdV1qgtFTWa/mNaXPTRLbx3lcicQNRE63CUxtQDXtvBnB2qpDMSPKwnGpr5te
f9YqNbAWNWCmIQkfok49GlWYwsNuIpnls9lZK1htlFMZpk0J4Z1KJx4z4us4zr5OlXroGPQ0MAW4
0O4WOeIEpTfN9C+HMJE/7n8Cl+nWPbVWDeJuoZ6x+1Uh4Zrod50yvVw2I10qF/3TdFqXxURRvKI/
2upaBelwPUzBlEa+Dnh5BQpellzpqen3ii5ZoyhM49YBXSvgXcD9cifbnsop7Ssbh4GYPkg8grp/
UO2/uni+bmSYctEthwFOC74DNjOIc50evMRmS1ZHOHi23VwbSvMYdcnb5b0UeSiK8Sh0w5BzRj2a
WrqdVxaOy4hBG8su/RL/W6rAHBqSnpPIOfaWuMs07ZTEai0kj1mle9mMSYBYPc7tLMnltvyJP//g
oQIdDxrQm8LF6Z5Fg1X2NEO7DYikKcADeQL+h80e9F1SP8/B4qsaS/k4EjTEL2+lyDM21UvADTEN
C73DU8vGMOmrFhtAjhnZXT0aXtW818YcmBbioC6JLMLdRIt6o5TfBGw413DsaQJAFLsZK5EXxy9j
PLtDKaOpETrgzgofTKNmbtsMBy3KaOmlTNMfHCW2v17eOOEn04xNENiCpOzvDurufgEAh0LaCGtJ
FfRkAAQdxqdKR2bShE3cuig5uJcNijfvj0HOFXPNWimyHbwu8HpcgD/DE7ydf/xvRrgvpEwl1WqC
VU1qeVuVgNFS/XpT1v7fzHCfiPW23iwrzIzLl4YsV3nXuEjpJO4mdoQ/O8b5th631ghFY+Qzs45B
IfiFPyyD5AAJP4uOw4OXCrERjk4PUIExnrJfYIRMQA2WXQCwlhdJR0KFZkA9i+CtQezwDBiftim0
ypAJDmMGrMMQv2apVXtT07594tPsDHHXYQUBzYXVCEURWfyIUh8p/qGlo8QDhPkZ2i7/XRB3HVJA
D9a6xZU0Hpqrrj8Asg3QYVDeOuxgY1yEHofOI2/ttyJID7Kp/O2jnMXbnfHNc3aH19SGhQ4rmq2V
SZ+tQfVaRkKS2R+KAThwBkoaqNW4a+pImgHCaLuzyx+veDZxO8IuoBTfrVh7LXQrrNdl9SeU8+Ci
i8SgKErtc7ntz3cLrYcx7XJUeMNCb4KkT66XAiOoBakHd8lWD8gDL261p8suJOpRIrn/k0FyZ8JU
THW1AO8M17zz8WECmhkfKC/fry2rXCuzbzArEDRmDWKhWGJcdFB2tvlh0yRrwEa7IHsFFDq+qeNR
gwqAPT/pvb1KIrIovuxNcQX9Zmnb2YjhwiWEw5aiDpZ2CS5vpchR9ya409h2BSuT7ZREi+XhIegp
3WtRPmcUFM0Lu7WATOnUH5dtipeFshIxKKBk/C1dZFOKmXOkBFU3fwe5Q1DoiqR1JP5If0xw8d8B
HUuBvA61UDxrRof6rA4dmSyZ6LBBCBsieXjKnGOYWqvPlSpW8Lbo6QvY/ksUQ6q7MaaPab8EzSLr
hwkGNwAzAIQLE/uQVzwDDKV93VTIPLbeBvWN0gaVELmPa7DjldojqH4S16jaQ559tKp2G+v9V7Wy
f5Zpcii79fnyNxSe+91P4fwmSrshapsEGDFt/UEaA8o0RX+9UZwm2dS4GLKq3UqTkbNvn40PqxSy
3Jj3tqlxVrCbLWOZCcMGZJhjx6smY24/6H6mL8e+nGRj1uL93pnjvAh4FTQlNAj2Mb98Jwe9BIwd
GgQYq2LVb9lYOXOs8GyYUDxA1UvAsqNnDaVpi8hmgtFlNeaPuJHxggjPxs7E9hN2IbsZkkGNFBx5
0mKMA/IpYAnIHZmSqtBBgHeFAAYod8+ofEjdmiiPIEzias8eR1DXeF2ymIcq1jG4aVSgwi1tf6xb
49dlzxQv749hzjMhmKYMTgYOIWd6TIpftPPnWFasE30lTPpjbQDinA8bW1M3rDQGXlMfQX1vTKBJ
Ngrn6t8vBMP9DpIYPGbORhVLa0Vlg6DaP5ngMKTOl7HUrjEK+4lQuTfD7RfU6zRUzGAmjwCtJAQQ
5RlX6PvlxYjuGQecS/gHNc6z4blpAU28Mc14tINPzs10sw0JK4utSpFghlpRaKgQKOQNYMC4IeY8
Hi7bF0ww2bZBceVggAj1Op7Lziw1J6UjhjBpZTSTq1UOsGeLyepvJRYOejRz7b7EJHVM11omTHMU
Y3wo4gIPL51GKbi11CL+zNbj9t1Y0gRDYgRtgCZTgctcjRRDANj26bsNWYvLSxcdCAf4UnTBQJNx
NjZFIltBrwEl9J5BYE3tQcve/GiYIvnCpiA278zwGCFn1VADWlHczVHc1earXsXkcHTVtl/+p+U4
XFLEdCUb9AhQ5pUQv+8jdzCfx8/EyP1iuEMRAQuKwQ4K+LeTQr+qrtcgKdLRXXVVRtQgyiL2prh3
CspmA1va7fxBkWyM8HWgoroMuEILr0oWiTMIvxIiFhAEOIlnGMIJenk9g6JoaA7dvWLaITAU6HHY
P6qolDHGCaPkzhb3NkicKtdjzcEMpGnfTArFQHf079Ee1iZo/c9yuIdAg6mXpW2sJCSJEXZx/5cG
mJI/OO1Tt2ofROtlWGABTYkNiyB91jUkfmc9thGTRYAu4Mxi1ggjCb4C6oWNf4/6VochsBIfLyhy
v+1dGYpbeI53lrl7O3aiSok7ilQ9/WJUoGkFomdMZex1QnfcWdl+xS47GM3B7gYFDjJFqrdNI9Cp
P2TDgXQpxpFlGAzxdqI5j7F1cKmfoU0Su6eQ+zIwegYFmUC1/G5xN97n5FAd1eYpp57hYZr7p2wz
hcsEVhIkfQiNZ31FZ9FTKyu3KsSo+R37m9a21w/4bvmtSj/zjsOIwz/GeD73AWj1RWGoWJtau2DM
jL3PmawWJTzYOxtcWJyNNstQF8XYVFtjJAZyf/WE8p36rVJq/3IEFqV2++VwwdHQonlk+lb2iuKw
6/62h4fULkAyVXozsd1G1yXVa2EtZ2+Ri5E1GBsAStpqYPmhuCKH5lG/7e5Qew2zDMSD6lcIdz/V
L8ux8j5TSXQc4mD6yIH0FN9tILq2QlMNeWycjzcqiHPq0fpajjLSN1F+Ai0gAy1LPOw2mNfpuev1
rIdCMA4ChqmumkMJwtTOd8LMzf3Kkw1qiKzZmKoCA5zjgLaOr8qPdQ0gnpGDym5JvHwsH0DG8QG9
qBAjf8GkxfelU0L6qC5dbSzf0gr0Sxr9xBge2rM485tcxdb4Pl3y0K9WpMc4g6wZXROoy5Q6rjNf
demrg7HPy04rOPA2ZGYhdQXeA1jjbgpMGihaATBBqDQoC9jL+lPJxwKTj2njT1qbogzZ/bhsUnAk
9yZ5YKCp5XpFtynheel+lT1G1kw9/xiy+raE5uvhsjHBZQtjoCRSsaFowG3r38VtMyNMJdHW/Zt+
YhbdNZZMcuyFO2gih9QAltkIVE8tTNUGnk7x+C5GXD7TR8wU9CRUd13xHwgdLq9HaA1nDr1bnD2g
P06tNcRqR73A5k3xXa+m7gQ40JpNbrbGEEYvw8vWBHcraAXQa0BfUQX4n9u9cl0iw2jw0q8z0wQg
tja0h4Z00aM1JM73T9iy0ejf0PramRiNYjvJ2sRoLkIL93GI+weCcRFIsMnYmUQzdjaEdtCsBBgI
uqX8+Yo7TGtQBnKb2C8ctwL7dB1OmQ/adSeMwZdUebL0SOjyvztWmxAN0GOnXw1PR1MBu2QagonL
ZWhSzFHjUuPB6mSYavHqHMgloxrmQL2O+2RNqxRKTLA65tuJpx90v7FBPONijDEkQR0dkkAmciu4
+IDL+WOSS2jL0jbzkoG1dQC0uC/eyikCayaYHPM3lsSuWcimVIRuiccB3WREMa+8/fnuUCfMYmW7
VYOsTHXhTB7tiqAqLMlZE8aOnZntq+7MtM2Ur6Sp8hBtYtAzlO3XUUkVySUuNmJTuDyqmBilOzXS
raxpDQPfC61ib+m+Nf375XO1+RZXHMTX+WNg+wG7VVhV5QzKhrLH3IWnEKA99L8IhocgMOgp4DVI
IWMYyyYRRV8IzPgOJqKpigk+blWlns7AykKw0WTdTa3OL8VyJOny7wsFOMNwcwyuwNX52bmmUXRL
0bC0vPjSZu+RctcMEpyy6OTCAML79rY9w81rDSrlptZh9zrj2FNUVeOmCmnBnlsAmiSvUJEvYMQH
sWnL6s5eoQoduj4psR4brPjUzgA6+7jsDKLvsrfAHdVEHTrFwghA2KQYt0oBwfSgOv5OWk02GyUK
CntLXMgjjtPjUYi16GoFKYa58CDV5kXNFIAOINhwF74SD584TH+Mno2vdXYC/rQJRtsVIitJ6rat
jOlQNE4CEpx/PpLBQ6d6aNTSNcf8UheAhS651/3OPAxhHm5cdAa5wyhYC4HQW7nGkcgXt7IYfP53
uY4Le1aEVNhiWN1iVL4KTKIeYWBmdPyafGKmEov8Y4oLfcuYohrm1IDn62agOMsDIfm/r1GcmOAu
qrWYIxDdNRg1TApIP9jZ4qpm/kWfgBZQtRxhqjclAV3s/X9WxXl/HykQka0Ra0s6HoGy8zQIquaf
gHOeLIzz/GEjiC26JQ9JZLnV9Hfa3Y3SPFC4FPQIt7EGdZPSPo3qGUmspIxV7F5xP9nvdXIbWd8+
ESvgbLhhLVyyfJ5UsThX8EIHl6bKfliLMn2JYm24Xdq08C9bEjr21jQApAeuzadHWaqXGi0pSA9n
w08JhkEb6k4AUJeUHC6bEj7xKEZCwZalbeM8nNs1ORttdcXYFZApGtQ/0mvTr2/nwkVBxYV0+yci
koEazvakBC0qv7TIGCtQIMdF2Fn9GwBSvzRQg1xekujWwAsOnN54s0LfkFvRVkUZkPThOxk/LPqR
sU8k5vu/nzs149AApmkl4Dcx0ydkMeBr1H5EeSb5MsJl4IMApo/64RnBTW8zc1IrLCPZribHqt+S
qJM4muhSwvwWiglwa+jvcafGiTPFYQRse8sIunG0o/v/I+3KluXUleUXEcEkEK9AQ3ev2V4eXwjb
22YQiBkBX38TR5zjXmpuK7bPq1eEqyUVpVJVViYIkzI31ER+aLx+PZhjagbNNCrs/j4DOQm7MCx3
AUjeE5oWeLZt3ILecQD7+nxKvYN2yD7RJ+qbfquFU6zW+NxfMUVXzgWCHm35t3ECOJuFQR4cPFma
cU7aHzQbAdPPw6xECXMQflO9u+2Ne98yZorA7wcou2PL+O8eLZW0sDFBbovpcyqMCvzGD57xkOv6
X1lC9waFZx0yplKO2RHIKDJWgK8RczETS4Nh/qdNv2ll/hfXxjb48B9Dm+deZNDWmHXgo0JVyGs8
zacO5Mbq9FffTs+3t24vpm98FwBN4Ml9NagKHobEmCFVF/erPgduY6V+YTRf+Kylim9t83PZHTGD
jyciHtzINKUnsC0Qg/FmY6iZl0dhGYeOcDxMV45H93hA5MVDMT1qy/z6Fyuknr1Nn7mYZpe+vxSV
+qZdwGPgLOBNqJpwmN5BllLxtW0B73p1/7XyGyZ1cV5Dk2DyDDTQ8axDXgl6UnoPIjobMk/Vi5uo
Ovp7cIgtlPxnUb8B6BfmCuG6iekiLdPPovTnezuozuk5Bxwi70PT16FAqaon7L7yL21KtWZhVyAn
nmBzExYU7zj3tXcYT4z5oXnouZ9GqsHUzcdv7an8sZna3NsQygZxpwFGGQYZh7bOPt12j10jmODD
lwavvEZAaUPtiWwrJAzMN51Tkb+/bWD3C7swsAWvi6NK6TBg8nELTuROc7z3PVv9Phl/3Layezoe
Xr0oXAOJfxV0sUDCxxynU9VOEswOxI6NFdwd+ZdFd46WqL5idDAal/aQmsmLpzPLn00jbuEvt3/J
3oaCqdPdtH8xiiNXd9OyggiejR9S1ywkaRb0juJ9vLOj0I7GcwRqMwaAsNIXzcy6BQpMYKl9lK12
wOgDPnLFu3jng740IjeKrMGYvWljpzbAEZdaDxPIeYwxjxbnBBlIhbG9gRFY88BMh4o4WLikfApP
5B6lgAlO4nRRTswQuJbP+KeDl7cnqEq9GsMSUq/7oeNWCKZMBX/YuUE9jG+YwDabmO2T7dcFX9ZJ
pOjB4RVxTvpOhIQ4la9PYEJ1FntVVFF2nOSNPSm/Y8Xk2gXHZHtWraCr2+Y6ePoXNNFoZ+ib7gxB
OweMNW8/PWKnNVSokd71DUbnCzJUPluWkDjrPe0a1XDR7powSAU7QAZeXXCmhpwg18AhxkRaf+i9
so0cOvDT7c9r5xrdaP/QO0EyiUqX5PwFKcy05hiUNQzga2sd/QV9Fv1dVY9By9bK94wSegjL6PgO
BEMUjrq7RkxwbbvpXo89c7NZWVMlIFA26ni0+nhoRsUCr10RoEpMXRqYgoS8neyKRb9itpkWJTSX
/ilcUCw0MeHfodER3N7I66XADj4qDBWhKn81u1TWumMAwYmCbkuDrPueLIrArzIgBX43M0TddHiG
4fV3mCwSZO78rwkisAbgL4FMQ7i9GrLJeOZpVo9Z7WUqg5Z+WAESuL1Lu6cBMqNN43p7wkpZG0kF
Hcq6R891mrKDk0/iZAyeG1gY2D4Ak6XitrkOu1jRxpy/9XhRZ5Dc2/C29J3OZQwKzVMN4SUfaPmT
bQ8PLAcrn+4miovz+jLZDEK+GzsIGQJZmwXSL3S2hSjjylqgHI75y9Tlv+bCshU7uWcIcQGDXwiz
BMXWt8EoBz3rSEUH7JcYHpAoP7v9fOa1qZgC2PM64HHxEEKfAtSp0gbaK21I6aKT21CexVwzWj/J
ClOxmD23wAw92crtKEvKUSgZJgB+QQ0Zw8e/ek4SUs34uuj0fin+PRUV2GfRdXTQHgdaUS41VKvp
VE0OFIyZ5F+ajDBM3dB/j8UC6g8AUpSeAFe9qoKDQb1sUwvIL6oJP7fyoGH84PYJ+klfbn9QO26A
QcmtnAoSWhvf1Vs3gBRaR90ZIIY5d1K/a2p+mov0l+h0rrhjdyyheQBk2TZGBJEcyROcZqTgIEAj
lfUoOZQ0hPyPL2itiKPbf/M2S0fHBfW6bYSAOKDXfbugkSErnZoStNF98WTOfRHWnXWndT3105Lc
rWn+3inSU857FZvvjhMiWUHsA+gfb3EZR6o11JxJZ/HYNPQp7MHVnnvuaYbGnS8sW3Fu+8bAQA/A
Pzr7cmDKDDctXXvA66fJzyUDj6H1AE76s+mqeBN3vuAtB/uPJbluoxPqrMVmqVzI0SnMh3Rw/sY1
LkxITtjQGrChFP2EsX6kzTdtKDF0qmj77EwGwTEujJhvHcPJh1mkBtahgXvUbO8zzQxI5hwE/VqI
Ihin9wTDtQX/dvsD27lBUI/cGEJxMV5T1/EK3uqY20G5awSx4TDtl8ABkGzIHN+2VoX7757Whbnt
7xfPuyWbGxcTGAxiV4Xf829trnoG73rehQXp4kjAuDguVcLjdaKBxk9JkwZd9Yxi5e2NU61k+x0X
K2nqHvdG5/HYa8t7UqfHGeUuxb2x7xQXi5EeOsXq2RuJPlrPaZ8d2RjaZu831Hg23QGK4+QpdfiT
5Y0/pzpXoTBUGyk/OiwIIuAqgyqupWP+znlqDQwi2vmxTMrD7b1UmZJiL2EDGczO5fHsdhmifPuh
X0ElzdPhkba9qtS7G+n/u6lXpHbWQhLX2j5nMj9bwNJP4w8mEsXR3XaPq0phzfRRZzO+q6XPg3b+
wJj2P20akjHJAUu3bR0dFrpKO1Zbtbjs2TujHwOeqFiOVFsm3VqFUTV0qeAL45BH2dQc+Zw/DKJX
3Bp7m4bGAoqrUCq61p7Rln6uxIolEZsFtcf8fPl529N2LWAwykHVAK05OUFni0Yoyy2GwmP6I53m
19Grft02sXfDm+ALQD0fud7V1ILWCJIkLuUxry1ysL2i/Mya0ddyyLxxx4qHgvBoqVoR64vnKVq2
ewd1YVy+DSu+UV6taR1n7o/VPevkx9QobozdLQS3PchZCTBMcr9icebRMjT0NcceQn35GA5oDt/e
wt1VXJiQYqvO87FIRgO9babHpf7SANFN80ZhRbUQKbhyYub5xLEQ1+WvlWU81kwV2FQLkWKoYWa1
MOmK6p6zxKv4xTMeraUd3t6uHSw6qLMu9kuKn3rLWw2VKtTDXqawau7a+mDPYf9Vezc2fnvfPbpo
pYnP5pGcbltWrE8Gis5oOmK4JKtjc35ahh8jJGpnT0E0siNc+WZ1lpR+WcwuwdeMcxIBclXen6wf
RRZW5Sf+LOKSBexhjPQywpBLVQXVFIv+lE9Bukn0hCr88V66dLHTlhR0gYVt1gFNC+getHeO9tHt
LGjYjoGrPZai/t8cVG6fObVek2XzHkg1HRqiB1OpmgfcUaZ7u7nbR3KRxkAsoMsNDtfRjmUZeU/s
Xb3+ngvRDiLyaFA+dgft5/DLjqqIByqBwb2LH+oOOvS8wasFoNhb6xkQe2ayOW4litpf5/WbpoH3
ldOI6bZqqmf/7P4Yk5ZqponQO83Ex6hNx1ED3HLqfd4yn2RZYJTz4W++jT/mtm/nYmctstp6n8Cc
62oRHx6NMkFS/XLbyH4M+2NEipSDVgoQT8PICNL4rLvrLEWBZP8L/2NACpKEFV3S9rgwtdqsHucc
FGGWseYRSgDLu9truW6Eo/6ydVWRAGBA1JPOx9L6xQPTWBUPpM5B+bt8LVcKWUtRQVWsgTY1O+h5
L8LbVve84tKqdExJQprSKGGVWvk/wmifEpbfl+3yxbZ53LquIpr9P7H6z4ZKV8K6rnRIWrh88rXM
DjqJ2kcMDYVgemO+7h615OBETYxWaKWofu4+JpD4bJxGBIPNMtBen0wA73IXby/g7mIxc+sx4QQE
G3lbvs5AUT4Mafodau71HStrGs9icqLbm72D7UG4AUchqkY4YuzC24+iK2lFamdtEcsF5IezoP4A
cXufnPlBCx2FQ+35ro2Foq2BehUobN8am7KCM8cq6jhP7WO1QAG3tkfAn8u/qO+BH5MAT4HiuH6V
8tW6wGKZgSJ8m/vOTAKn0INEA8AxVzTz9r6RC0tyfkdG3lNPgCiTFd6z6zYrBjvR2OB2/5wa5nvb
ZC+ONauAP7/TYrlqdWlWOrastx2OocgyJv546F5pGs12gJ6J8Zm9c4/gL2g/dHf5ffexHY50ilfv
MALPHhLFt7oX7S5/hnT7WslglUZBypgPaxm1paOdHC/NFFZ22otgRfxznPKtBLI4Av0GDHrr581F
je9VYPtuPMfZOfuL8HppalvxxSUxm53mrKCrjXPBDsKto5WKx6Ss/6Ix8WZJUpQbeJWikK5vdfva
7+0X1+OYj7zrWxWoeO/1c7kg6UJKllwrJg+GltXJ/Mpgv0Ay0IAPt0D5gr+ga+AFaQepmMVYVcyW
KveQ7ioDrA0eBm/wceSzbwx3jUcVGdlu9L5cnhS9C8MdmbDwITgv/bf6sEYQSDgWT92xO4gyMkOM
bqS+CqG4F8dcHJ+F4SXoysmlaXdMMcHv1HASu3wnpiFy7fqhnTtFbNm7CTeMADRoDQ+dA2n7LAsk
32mJXmlngnc/15fW9zq4i97Nn23o7vozMxV30l44uzQpbWfa6lNqGRxuWTZRUuihWdihcDE720Pk
BzqEZaUqg+85yUbBRJFrgCNa7iiwrJjrmmagTk6nLLCXvITak5sorh6VFSlSaXVpoZSPh1Gr9x/6
YgxdqpIl2kE1geJ6mwFGzx7dRrlFVk8eGamF8+JdraOtzew7AurXgOlmHSRirv1yNOcAEEog+5fi
F9MghcPn+V0CHeUApG9DmHLjb15Il79KCgA9N9MVCWIdz+h7D8Q6EA4xxtlGDIC+1USy9Hg7p9j9
Oi62QXJbO+06U2usNib6+7LuAq+880DG/xdGXLSFME2Lxo18JSRW1oK5B9TRjBlGUC7lx2lh3zqn
7A63De06zoWh7e8XF8KKyY+aGjCEpsrRm02okruKGvx2AvJljhbhf9ci3QUturv6XC+oEVENjYVu
gZMaQE2W7p3TuooLbu8+uDQmucNUJAXGWaY6hnwVlFDH94BRFYHAkKc/DOZ94mhxxZqvTqZCfuxv
pI0KnOPiXSFPHpVtORTlbNcYK+1DVtt3aUE+3T6rXc9DFxTFSvK7ffz2rHg9Mii4JYB2FOkYlowP
QZGu84HPSvaG3dj8x5RcaKntCbhMW69j6vVnTPqBo645WlN2l7dZlHb9r3+/MnAbbKA0LO1qRNHJ
mmVOMEUdm+O6+Kmz/gK85qMnSsVraM8VL+1I8Z80lFQVn3CdlnkIRFDgdC/WyqA0q7jb9o7q0pBU
IctzjY7jmOFhZVttWPCpCWZaW4cCijbxX+wdWmngfqcb16r06lhWayRAiDXxDEpNf9LI2Z7dJxTJ
VN2h3c0D7B8kS5v2o1yI7UCxmvQ5Xh32QENj+VjPZ0y1gBhLsXd7nzAQz/+1I33CpDWsmm5p1Tja
pT/VoGUo2/GBs+KfcZniYW0rnwJg6PPF/ovyxqVpKbbXnV1PBqbd43TOw0RbA0uoxCL24sSlCckF
k8yyisrE6gw+37mrAVVYFVXybpENWG7X3iAzJsZw3wYKe3X0ZTJB7I6ntvZhk8lBIy9bni0kKlGH
Sbiw64gd9mj3HfW883xMNIJelKSQTO6tT4Wbu59y4ApfID6Ki9Vsy6BkWQ7Jvp7dA/xmn2678A48
FqBGqLFgXn5TmZHbJAD/oKhPkHEa1tD5YHs6mnP607XTs7nSb47bxMKbTmDeeaRVgYZQflo17X50
PcVVtVsvwNCtDUgi6kJXT/h5qKd6bsYq1rkVjfZY+LwA+fOA0WUd0jsFvgCfDebB7GaAP5sHq8sj
8CH8RYqB2fBNycChkEOWogc3l2rQZxtuyBojSNfkPPTtVyQ4qkLCrjP+MSTDaHXRpwuyUaTgoMzl
kLNZC5W4m8qE5Is8mQHKnDYTw2eACqhqrng3Kl0sQcp8jVbr8mnCG732HvP5wTDEudFIXJefb/vo
/jowh2vhigfriBQaTLaSSTBaxmDF8GcDahOmqkG0e2lQjH0DWweMnQyI9bjXtVkNQr50Zc/dbBxs
mtzRYvrnL1aC4XwH7oU5ZplApXLLZAUdAC5BNr8MJD8yRygcePfdSoF13/RLMbklj5MkIk8nw4ON
KZpCM8iC1QgKqJmGTlid+pN4stcweVQ9XP8fswivLg4IxyR9OI6WUXTC3TZeQDkFqrgs6N6DcXNN
/R/aQ/sK4pvmoJ7C3Tu3DR8Om4C1XDG3exbGYxg3S7Ra31XTkehP3fwXlzyG4PB8dIBBd+RXpObp
mb0ODu5Eh4c4Ngzq+k2iIjbf83HULsExg1f/NZhPXyCLkywabnjt3itf+fDjtuftxXnM8v0xIF1+
2VQ53bAFg+Qhe9Y+TyeAtT6NkRfr9/lniLYcbttTrUdyh8IyGtdasGvWSk5CM0+syn79TyZMSbGw
YmRakSyj/qQvsY1Zdm7/TVjYmmb4npB1gar37W0+LebChz5Fn6LWDuDA8/laH1ropPzFSi7MSGmX
VlaZrndtFZuYuQlroNiPFqvEX2Tgl4uRwmhv6WPmbh5QrW4wZIPP9CQgaI5hPktxme+e/sWCJGcr
CSn6rMXpzxoNB+dxMa2/eKUD9vo7iiKYyqhDPCKXClJyeDzT70vxbGP4Y0FB5Pa57EyK4j35x4pc
g59aY8hG8AahGP6ZxvwLqCdofY+hQGguhWY0xA6Kq3oT5uGdivxt73K9NC1d3nNat4nL4Hq5+dI7
c5Dye1rVvpYsikVuZyHXCH7Tdng2ZrAB4ZR8fGKumJEYx1k3Wf5KyifLQXt4LKNibe7war9fFk3x
zthtUF224qy3RgcQTzeLaKrYZvWP0XDvoAZm+nM33HXCQndfz3+tCZ46NoU6QvHp9rFav8VMpTW/
SXrlzIUUFZAG8J5UJI7jk55/orm5vOakMb9kPRnDxvaacNEKFuig/4X8H0nokwekZlRAVBbl2Y76
bub2ocNE/QJ61n9WjcyhlZgCLBALyLvcrxMwIF/McgXnNfXK8QCSlwe9TbUQTLNfyFh9bPXlzJnx
7CRaiPmme9dY7tcE2W9dm+cx7x4aEBfkNio2Tdo9ZZ7TA5Un7kZN+zJVKbS2dAHFwCkHFmLBjFBa
165fpc055dkT5rbDtR56v4acI8gFe3DfkajuanQ5VgDtOjYe8y7X/HXJv4L64V435lfTAJyE8aNT
F6dcdwrfIuUZVaTOn8Em2a9FVAh2RGHvk2tV9wbB+HRGQKJNvDhziqjd5IpIL45z2hw9TLS6C9pW
jVlEOudnZxlfh5Se2tWKmE3OoEY6gnEHUKk25l7+XK1ThGzzrEE9HGr2p+1hLZz+MWOtG646Xidt
WgPkMgzAJXqf7N4D+WPjfCim8ZFgtC9rxE8g/9HtGKynIi8xt95VX9ysxXuB6D8Gxzr3KxC31lqe
cfpzxEn9szBWJ/CsJfFTQOryZWzDbOXOJ7e3k2MPUClDP7rPMhrUdjGB4J56kCmw369r9cCT5CTq
+YSbDqB1msQzNdHcbOlxJORhtvCUov0LeqvuM0qlLjwpHQ5TviwBBAgcf0oY2iake9E6Db5SGIFB
h+4Dqo3RNJqZn2oM8OBKn3yvxhvRrot306zNfu+6qw/o1xDW6wjXKIcfGeJkSHsDEPNyqAKkAR1k
sDVyl0B2218WVIlHphVhM3t9jDpGCpSC0T2VlbkGghbj1r3RN4SXF5GiycMqTbFERKAwy1mbQaK2
/jmU+eDj7Xfn6Ow8G2Pvi2aKisz5xEl5gFrPXVVlX0qDnTqr/0hoa4QpIvdzy6cAj2GfGtkD/PXe
GebYs7V3uHVSEE3aCbTqWs/TP5ICyOuwxODiEwaDiBmRJltNnye2+VGkHCIR7gTFO1avcGqxgFZ9
ak9t7d5xwxn9zp1CPG/DQk8jjXZaaAoMQwAr+wqxsMmf+v6hROk4YKLLIGQ0tD4zRhG2SdcGNV2+
9qwioTmNr30FvQZUAkFEpsMI8bxvNJutYKuEf6316oe3jq/5IqzS71na+JVAmstEbvmgJoqbJvcC
XSsN8JJ6xG/y9c4jC3/QqwmKXtD68GdKT6KwT2T2ToJNHPoiaWvgIkYxIGsYfUog6uS77fDNWmYd
QsTjErV8aPwZtA/hSkvxQM2a+UhOwOY/5MtjV7lV2Ojee4+Z6cFpEvcEhjiGRAXzSIMQ5CD6onm0
Mxts/Gv1uXYTFoyQrHxFSojoDo1HQYl7SietwYN7qM8oxLwMpRWl1Hgn+PJoVIl4qZnbnVJrxTRB
h6GtFJxLAcADZ8tNY5Aa/GOWtX0vuuUjWdP3Y89U2LedXB+zSEj0t4sKKjNSStlME6QFkgmsk/Pq
Wwwzu+lHYagSiy0Lkq6GSyu/b66Lqjw8r8MMUY3QAzQvhNcZ5YHTu6Exn1po59y+ifb6z9t81TYc
Cd6Eq0acYwE5Os2QfquW3IiSUS8O3KvGxxETy9FoNV7YpVVxqMcsDdvVWPymBa5wzsHedPuX7G/u
nx8iZWzpQABbtlG3stK7zH31ONiCFXMPezsLrj9wGOKdBpiGlGjMZWaStcXYTXYa3c+0EQ85+9p0
APkV/169dyNl2oAggObiGSylF6WX6VVX4QIaTe2MsVCATxb6oR2SQ2MN0e2d29xOdhjUzzBfDuW+
a/U+I1lHwZyVx91YiFPiej+TDiEvM7XCn7zmE1gi37lt996lmaoLvrejIJPDi3PjTEfX+G0W5bQt
UDYdQNQlt+snr7TnJ6/gmHtNWtefjLwNe69oFMQYe7kbhldQvUDNGz0yucAwWmvClwGZSTGJ6sGu
O3GawbYbUsyCU007WJ7WfdA01oTN2nUh8iWVmvHO8+JN+iatmxaI02W65cZ5B50GsCJTJZ3vll9L
x2qDLgD6mTYGz6/G0Rav5AmKAVXcZMsD1Gc+pBn9zicb2MiqeicyYLn68Q4ENkNQWeaEKsvw7bZj
7dWS3/wEKUsVjdngGIBXm6ME01V+H7uP09k+QaITN3GwEdUkn/JQfB80n8eqiLDjXG+sS5uc5GbN
nRQpekMKzOMBoi+yf7YnQebNTwNTjWeqzG1nfhl3U2fhuovF4oXjzxr3V330zRHX0F3S/0Xx9c3a
pFDkmDWIyoGUwUCF+bgMxXNdq7hud55VMAFtxm0IFL1J6bbSkjW3zBwmepf6U/WdrseFdZHuPXFN
9/tRMQ2w80lcmiNSMSQdiikjDsy1fCkhOFMUvlONigrCziXxxoj0JnUh+rJwDpdI+V1bmSEzW98g
zVHh95tnyZ8eOKaxbQjeeJpKW9c2eeG6S9YDOagDvOA7H4sIBG5x/Uo+ducmVs2R7WHeCOIn7uDt
Hr7mb6N4zWkW4kl/wPTB2cazIhJo3IjTlEcsSI5roIdguY68Iqzq08DCHBoIoUoBd+cM8TM8SKMR
1JqulJ31QZsnxPTtDId4aSAKlXSKsslOVeGNCemab7TZ0YUzVCBJaL9kyFc1bvwUo32qF6F642/h
STrGN7akY+w4RI3pBvLVsskIzMHJwz7royJZ71Y7PyRosJx0zOWI2ozcIf1WUXBETnb3onCnvW3d
4JrAOjk2ytNb5LmILIMGUhjmAsi/nMvXyguqQ4ZDdfxZhNUr2Jbi8oNqkGEnmCETwNQM8h0kInLN
eHDAuZosmM0puiM3PD/FHQU4aVDkn6d6CW8vcOdM3xiTrglqoA/dLAAHpeOqPzoltwo8SqC+ZScc
VKzTpNJj2zVo/J4hhXLk1Xhx2QrWdANwzZ02pa9uvXagcAAA+IGCcCNqwZqlmMrd207TQe0SuSNe
8PKkO1omli3KASvsyQGYrnCZ7oBORyfQ77NREX523AUTCij1YzwbrPMy/mcmw+xYCVg8FqrdsXyJ
6lwlAbtnAi8ZQjcJdTBHSR5JWzPHWxloZZFocWIR6LHpn287xd6WXZqQPnQ2TkMhRjgFdTBJ07fp
ZwH5D9wLmW8SlDBxAQa3Le5cDki3/yxK+txHXZDeIljUDBJUzWoC0b+UKi2OXSMGdNOJC2GTK6ls
cxg7JlCNiMmKhrlZRwbwn5lyIFZlRvqkXG2o+oIA2cY6tKGN74yAmlQ1B75vxIVANIBm+lWr2eyn
1MX0MsBZekMC6IugED8BVK6c0N8zBJ5FoNmARwADtHRtJ/0608rpgYih+mcXPE3C6t71bq9AeO6F
hUsz0qZBkgXPVGNLGFd+yFz7CDmdoGtJ5Krgq3tYARBoISJgKhGYSDkgACbC6s7NeFzNTeNv0z4H
jSXTSSCJPM1zSX7kpG4iCyzX76dpziMcAokmfVw/Tk6qGgDeviXpokPugBME4wd6bHKXiC50tAfD
RZdojaZ2PeaeHgP4DE424ncziEyHRBGj9gChb0xuZ3Fxp9kYl+m6BiZL6n4mdv6VdclRd6zQLlgI
lM4/k1XrQb+6cev0X5OJHFeOqTmeJRwFVGXRZNfDLnZACmim2eta2m1yHBZ9763at6RM7sTSKyoI
ux6GvAgUEATQbBlvZdORMKihoWuQIam28+HnVrH0BD3TYlCgGfdi9IaH+4+t7e8XO5xw1AmJiyXZ
GTj2Omv9Xo8qIhKVjW1bL2xMXVaCkw5lbjB+fZzmFLy3qfPrdlje3TM0lHWyKUIBePDWRu9mSQ5N
ALSwIHGY5yN0k0vMIOXNY1WMX/69LYxbQzAFHwMg7NJ6bJIaQHdjuD9zWvudN9Di7Pa5Oflto6+l
X2jQMbltcc/x4AwmsnbqARstWWx1Pe1KtCDinKWf1rpigb02Q4ApbEthabu+5I+cgngLhDsuVCPk
qsc6mWib1gCZdob4nhnTxpJtva9WvQ47Z/b8AfxCKPeiWj9qzffbq9y7zFHLAowdqCSQQElP8YFR
Z8IvquO0ydLnJCXtsWuNKgCaiqFCn0NMaVQqo+1sLTAV7saphhhryPQ1gwUlzA5TeLFZ5scMjSBA
b+h5gqbp7cXt2rFB0AgMB+T/5CNsIJhSNy4wyo5XRcY6bPiy19pUVK12YjQIrU00ilF5BGO8dAcW
RY/SvY3spMqmOqxElYeOUd6PpH3sV/ERsPI2WDpNEad3Dg5WcXLQi0DRWkaTmdbaG2JlsEoTI/ep
rS3P3bTMUTsmw8s4J+6zo9UqDNveWmEROCO8Pa5Zf8EwLLIsQXfTSr7lDMyMYvIHHdPL7Rqk6GUO
haFI0PdqgpD1QT4LABCWK29v1296lFUP0HJiEn8dMxH0jLJDZ5NvK+SAwqpvjuB1ilBk/sDn/vDv
fejSvJR6rK6BirgD8xlzTB82TtnUPs2uUFEQ7V282zQjcFWgfgP9m5TlapzT1SawlC5f0zxwgj5O
QhZgGFDXon6MxQn3faSatNhLeC7NyuWdJe+bzi5HvBgwTFmU901Ux25gEL8+ie7AlAyzqnUS6XtZ
Gi6YcGFwCOfQdHweWt/z2HIDQDKDzl8Zqh+Vigxirx3yZpnSOU5AzekVh1X9PN+3eC9H2qG6h3Ca
G2QHVbll7zMBNEAHUhdKiY6cRDptjnBNYKxYSDhq7h0u/E/m3OWHukk+98z82jpefNtRd/cVCT+y
cUD3MV4iXcfcIFMKnmfkiqE4tDmKEekZJGT3Y5j4eije58qj3EkAXHyRDsI4UsYrPWoDXeYGo2CY
T3KNM5m6Mx7sd5TwV1dzFE/AvXB3aWr7KRf5jDUVtMxTmErczD4Mc9f5Xtsg49DAgKJNT2mdv7u9
n7uLs3RUd3D7U4B13lrs6nyYqABSem3N9uCNw4OtoSqweuXZ5L1KI3H/9P6Yk2czoBYP/t4RlUkN
wcw3P45rUPW+db8ek/vmV8EPNIu7WIWl20k9APrHrDzI8XSgtSWfAd5+qIC4xGDNDOnOjlq/et06
stT+XIK3yU9Aabz26afS7BQvut3v8dLy9gldHGhpk2Es16lDy647adTPD5CQifvTaCDIqRKBPbQV
1rkJ/FjIs66UpAzKq6HBWFQszkPuzyH/Z+QhbQMezkdMcnwbqpD62hzaHKXYQvVl7lSd8aRAuR5j
86BTlF/JFaP93HZYa7k+NydICx1mv8W7fHksHhOfH8TR/ffc6FBLgtqfgecnNa/o+Q3hQa0UPGkx
RrQ+snU8VJbF/Bncc3NWRKY+KK7pnfcGCup45WO41MaUgvS1iL5ONKvF9wkog3UPXE//kbrTvxcE
w0sDtVZ0zjADAe6lt05jGGvKeTLice6iZ9U3z4nxkS624svfA7SiSA6mdzCwAkkt1+n6IV0BzjO3
K7FcH0d2Mg/5AaolwB+bL9lxRl3ooHLRq1wVFHm4KnQIA8A/rwTjgcRyJsJSDraibwPQObZ4rl2V
btK1kuhvK8AkmQgogBxLx4Q6Sp6kkDmLeSnerXw+t6x6apINfqO7n4ugKPOTAWAlB31+rrFHM7Mi
UmpBmcKDVug5eU4dNHr6AalwcbodcK8zve3HgWjBwCQSuhRyz7lLhnlsirKPHeMs8JrM5280LwOt
BTIL2Lds6/jWLGoqqngnXF0um2FUkQ3whYHXV46Ceg69IL49yFn2YLaan/RulDvfzATzB8O/9mHJ
mBT4dLakAxJY9C7EHW0bCG9+Qv6lCjlbOvPmTSlZkQ6a6qMw9QpW5h/iYAcl4OX+cBSRcXB/qtVH
rsWy3pqjUo+wzvVqzX+XNGJeBWZgfihCLTCfyk+2Dxx4gn5yHpYB7X2FzyjWKYdWi7tjPmRbLSW2
Ihu8u6fluQ/ng/GtigTghAp7V0mBtM7t51zcWhMx03kxsa2Fe1yQBDTAU+kGC/CwVPikypL0MC+4
m3mMw5LD73TS+usGRDNPAFopMqvrzENa0xbaL9ZkV2MDDBC2UAT1R3EAiBMc5/jKMWERJL7hBV2g
nWxVwnN1YUhWpVCetm7SeRPWx8kvry4wHvZO4RpXt65kQUoZZ5cTvIVhwbB/zdYz5OUdUUW0MaIu
Lw+a+crTLuhEGrXpHNGyQM3j/e2foFqjlF39H2nX1RwpsnR/ERHYAl6x3a2Wl0bmhdCMNHgPhfn1
30H3fitUze3anX3c0MZkV5KVmZXmHBQGhsaoG+R0tWIrfelWwcgxSO7NY9xJs/QIszxYvp44WRh/
dROHFHZ/FR/G3MLwCDDMqIkUI+NhIGxGrC+vyc7J54ZZSWIL/Qryb6rtE8wi1+3TeQ3yjJMdk68S
qTCzEMczHpeVo8qTniInttMjeuV2dylwsdn+h0QgXy+UsSaagt+vgxTEWpsA5QCD+fOzDj5QQPxb
pS3Y0mRLABC0cszkY0jx/EG3r/uXVOYSAiY7jcQeUnNyMWAVtgxete515gH1bn+zLzHMrZOaKRew
Q4yRHvooDB8KBuKl+M+yjAU8/L8qZG4e6laZUDT4aJ1jZvboRLaMhNfGEIRi/QKgywhFRo3d+aFT
YO705bwqT9O35eJjegwwVWAsOWlKjbQGgosBXZLLyS5lX/eSa+BDAal6H4BPnI/nt2kzCuqLBh7D
4Ihgs98siaJ4xOIIDqxiIJBYKeBcBOD9lNQCrh8mPFzzhtcV3fIuK6Gf6dTKb5eaQjM6xMAohpWq
vWmllBfueAf7fMWtZBCM/ANrHAcb7GmyJC/U8B0jUChHuaMdZMv4CaQabklqSU7Y5GV9MibKki7J
FTAfAvy0mexYUTCU39/Kc3PVqMoBPebK65LiQ9aii0iTf7SSsqspquOmgAFTMrwodZpZExDfLCWj
h9Bs3CrllQU3jWz9Gxk3AbY8YVJDaD87NjEukaXakhWmFpAkj/m+Me2/8Y7kfXHGSch6DRD0ADKL
Z+KLbv+aoD4I3NQRA3uBpXyYzvgnd2l9TMZh4HEJ8I0OIqPjZOexre3qjwVnLt6bPlCP03++3YfL
uxbI+o6qqiIaQSDqPfas3Q46b2hnyweuJTBROV5YXhQ5AbvvZLe6lezDXU+dDPB5v7Cq1LkzKKad
v/H1Fos4Z9VMpM6FacbQHuSSyg58xVFaOwxtrK9RfD4FSG/OcMEN0twbzDwEZFmkejlA6gBH3I8A
mhp3CxLZbKsAZZIRzQQn/nneA3M0zK5PZjooEEClXfhVgHbthSH/qgfCSXy27wLSD+y0ipjbYb5i
1oRm1gCbz6fZYygfVR7r4PYZvv595muZZW7ORiHXfiy+jkNspeSHGvCKYNsm8SWE+Tj5UuiQDSiq
xy61J7pqaMeuENhDZfUOTALjnamr7//k6/wllH2r0SAJg3A5WS7c92VuZfObwS3vLeo/NXaw46CS
gfoiW6lJUkBujEWOS6bbhr/UT1KMcFvtaCEsYuHEnpz+fWytxO2RVLnnT7iVTC0znv8vnPEhOXy/
FkcFainddKXmyY9Sao5p0Ti1XvEc5LadfMli7LBuR9rlFLJUzRJt7L+XdooNml2GG4Y9OtAG2BNK
VTY3SG5fgC/BjIEabVTp7QANj96YeaKdmk7mRAgIcugAU9Em2g4PfY5mT3fxP93zl1TGYptazgZN
g1QdzPIeARG2Hf3CxKUjvi8Wm0wATO6xFeic/6KnA+vf5bJdKqMqRAB3QG6AZTf7eXYqCZlIaetu
iDW/1gKPsCM7U2Et3Ry7KTjp+Xa4x8wpZmjRikTn+vurYM4LoxvkFJ+5gj1rqg3n7aZ2EmHa00D3
1RafeFbMlcmE+6qSlNgoceastyUvd/8TMCLx81WHl3nmmntuwNi8uKuDLva+yvioOkjmJJZwSRW9
yEcoFyNGaipeYx/KNsqOZ1CbLnAlj7mriVKaCkjp/hsVc7ctl6iIQ8b2gMbV5yFz7uXhSWVurVxK
4pyiHwh+j3vdmtwMNpzbfWUl834C76Wt7nhudzsSr07KXFigi0ylJsFTkMxZ3rJa6yeeeddZ1M2x
cJt7nY1Nn4ETJ7limRs70KzRqhFiqWlRZ3YAdfP60aHCszgom+z4pezTbstyWb9OysZ/kvazOQ2g
J4p/oKWC4mNP7KXlipIgNi8IctU2drF+6WPL949eRSvZTHe5IaoYTouDQncSyD4vAG3jaHTT468k
yN9vSKPoeHYWuCFl31lT+JRqd5XB/WybFgpQLgLWMvB6soM5hpIUaPFCSqTYgFjcTVeZA8qvB5QB
R1d5q3yea9881sLHqmGzBKgkjOJkI2ymOkCLTGxTXLvLQP8pmg/n3fhmzFrJYFSHXWKNKiNkGDpI
5qRjN4j2eQnbtrcSseh15b9AdhSKLdga/SqD3pTepteZg/JRYbUfoDYAzr4D0BpspVqhI+cc0+Cd
j/HY7ViERNNwPhr+CJrDlPHMgieA8c544WJULK4Kv80OegQcZcIdlFj8wUnmtlIg45DTJMqGkEKB
EpakDLtBAceTbcHKOru2Azz9yswDykcPNcqWAPJjfrd22/a/TJHxzjGYQwGPADXqjTvZAXjbSys/
NE+dpSc7QGfFbudz3fNie+fOzbhnVVC1SMJiGjZ1lOdwJ0XANYofWwdRKLeTwz8eaV585ErNjFvu
SDS389KRjvLMETTBwv+/60FRWCzbnecvBedqs7MFmLeJc5IjBPRjD/b0H4GZI0/ldIB5Qhj/IQxB
34CUDsUJLbQENLSpNtqxyrtip4MD3xXHkmcYYpgDoaIp/Gl4rfTfQgyS5eMcXWfqC6kfQ+2n3Dxg
GNk5r8LtBPTre7F7v9g3parUQYcYvAYEVYWkoUR0Qwv/nryLplUVrmYj+Z12wVV3yaNI2YziWPcD
jMrSzAcU1ne31jRgNQDLBrA0b5eQql2kj2G4E98J8l7NbnwFU3Gqf/7MW84GQ36GJoJ6D0w9jLOp
KlGLdDBz+oaMzvA8W7HxJ12gtQjG2WjUpPqITo1fmZEtRpod05Bj/JsGs5bBqK4LVckoe8iQOj9T
Hw04r6IdrLF6ktudmuC/gPCtC/s+NzlGw1Mg41IyNeqUeiZ4otW3fUicSUo5Ehb9sE5rfTbGi7RJ
XRR9gbP1zXuZvPZ4hNZY5e/HX//KFNjnV5YSAXvRkIP1IleSrkul4QTurbCDrAMIIToIuU8WlwhQ
bXQCDGrA4GK8wrgdZlCQ5YUr9peCeA8SKRso2w/nT7V8eVZ7a5nM9zEx+Yynu9r6Yt0Al+N16i4x
O5sqsTUn7+dFbX2otSjmQ420yAclwfEW6HzM/+loC9D2dzfxcMXOnwnAAd8dRV6IVdI2delTjDNN
4e+OJpahjMBAny3acbYmNu/W17Ewy/1dWh8A7EbTIS24TO8qb9xV2DRCs19EdsV7tG0FmLWsJYCv
MrtOoYEYVVChUupxZLVyaQDCBAtBJh0LHjktTxiTRo5EmzJ1EZYLN1ge37X0PpBCztLzeaPA8Pj3
E03A9i2zFEKKUQX+KZh9sNrUyakLRnOOo1j+qf9t6if7Exk16zkQF7PQf5bBMULh4ryBb9gdAZMv
MIQB3IDBKcbLJnOfKUOHScJkrPepKTvVZO6iTDv0WFtaGJHPi9tQHcTpsoTpdxWA9Exswlo1UtRG
hruoMBWkZ3YJYAzgtlpNyflIG5bwTdLyS1ZmpxTVYChL+Eib1JL1Y67/NHkytpX3dRpGeUM4lzGV
MD0nhaLd6Xiip7+SEWNYwgjsKV7viqc7xu0FXZlgGwXSqkz3RuTWdMDnQoWUGN75r3S6/g4cj/Vn
Ytye0E0k6VH38KUheQCdwYsoUTvvsn1k6pZCP+a8d0BQZiWZ/KsxTRf7dnehEll9LtokBk9bZ16O
LWoVuZzvAipZNCntuh04xsvRCDtlYI5GReUMGimk+jLB21d5mNVxP3Q86IaNa7jWh8n4SzMUdYz5
4ZZkwmRFEZYY+d33LYNVRAy7AiRNAYEkczWA6pNKmDvH5/2Vo+lOrPgi8wKn9YAE9btv3clZej68
ustWtRJLul9imXsS07TuCcEWk4DP5wa/VRcj9rZ4j8ROsXMnvOdK5B2UuTXAOY4wiwWJgy1cmxax
KxCO3AbOr8nTfk/3sVPY9OW8QW8FvG+nZO4OGNh1qs3wO0aXvAeF7mZN65H+OOvEich8NerIwEj4
lk2oM6Qyx4tvVTe+iWfukw6grBTA3whLbXRT1kArUxVsQ1PULUNLwmhzRCI83GMrxEyAUoCpI3pQ
qAgkN4B2gB0hIO9Nz0NjWGIhE1vWP4p9XqIYhrJEiB9FvSjADJCVHgKncgWA0Tn6jwZVzZLXONu6
RytjY9kcZ9CsSXkNkUKL+Q6z9/vsdw6wsDAGQkl2ZSTHQnyWgUU2p4Mfl6+DjqW6njejt/Uq+3Zy
JiXJxFpUKHh0fNmXPONHeqC71J5+TU6IznjgTk88m1/M65yqmbSkCoI8nCkE5rTHgeiFFMluJWc2
/vBGoiMJeQwYW65xrenlS6zCHyahhmVdD5ouX4LpQIN7Mb7qMGl5/mKd8nMiUqzlMF5LU7Mh1Ram
DdWXGkdHddgZZ0d/Cl3T1nRb7pflIHBxZnbeWKFkCwaq1+itXfCm9TcOrIvLEDJGv7FKwz70Qelo
YkgKDYlCJPcZustFJLxgx+eQGRHlxJ2tdto3YYx20ddOmx6lXj/JPPjNGZU2dJQIGlu4QQDaSnfE
mwT0tHhTn581eMaSgA+AzEmBUwaqNqNvWmhiVEQgvJGuia/Izuyp2IaoH7vOanbmq+6nN5qduPF1
DMZXwKvszn/vLS2vxTPRAsCcel5qMKuh8Wb10YwDzEpdtWLGsasNR6EjQ1RRNJIWmALmmDOI3Ce1
nytfVNNLpVD3UzXynlwbceibDOYsKK41QtRCxpxhHxmYlmknOH3wcF5jGzniNylMtGtkSQP1iFj5
ZoLuWFTXj0h9Z0Cvmje9kT9EjczT3RJMWBNZ646JdVFAkkjLYCKq3+2l3TI+TjwsBO7PH2zTFAnW
EYCMAvi+EzKtsSEFVvfazk+V0h1FySm0twETlsEwXGVTdBerstu2ip+YV5TkuPzYTQQMPK2vOpS9
Umm0ekDI6qmMZAfl6ZzHprR5S9c/kHHzWjTTcCw6/EBwm1mzatoKFuqNbj7G0XxT1+JLkbVeXQHA
PX5qupeZ/DaanyDIug5FlYezxP01TAwAWM1kYHmi8vEwmL3JVZwSUxU/a990scZxwExPNDl8KKtN
K199JcZVAQSgn4IWYsX52jB/q8HlwgR23hR4MpjbKgSkC4pGqnxpQsIySxWW4EiA2pnMhcfcckDr
b8pcWiHrgCEiQ5Tq53eUYqfPKYgv5JZpx/slgHep1RpA4H7mq3LTKWkLdynQRoEAyGRxfVtFRiND
lWbdAhC3sHrx/bwit0/3lwS2XkeHsR/LAhLSMPno9XSPhoozq9nVgAnO86I2D7OAboLbAuQ07Bi4
CUgjQR0has6Kh4rk11i04zzBt/IsnXzJYN9nVTPkZBggIzqa17KNBTM7wrd5Ad/tLb1rPrJHXnzc
es58E8m81LIAU9hJAJFV6HdFbYkYby/pdQ3E7BbVJyN/6aQbtbzLW2EXzaVFitI5r9jNb7g6NON1
qnzUww5ArX7dZVZfoPgQ/hKGR7WqOVkI5wuy625VWoU9AayS3wPN2AjfqMmjoNh28auzLD9hlUUK
zTBPyqRWfuMEfvYiPmbOeJG602vs0l3rzfaRgNIeC66xh3rleT1uBk7wrwALCdvYJ6x7UVcbRmj0
nZ/nwBJHg0oRQi8UBA+ja7YQVd55cVtrbChVL4ue2JxFO50J1LI65tUEqj9/lkY/k+4S/bmcDmSO
HKAPWqFyE1etlRNetObKZcI1yfQgILKMcwb0ELehpYD/Wa7uRr07JnW8A9o8MIMm1+AtaWzlCesD
M+5M0odMKAm6KzOhbhFjb0joUaTpd/V4o+MNqkWjRXi1+y2j1Q1s7IkycEuAPvPdolqjCsK8Vjvs
FIzKMaoF8zoeFB5W69YdXEtZ/r6y26mjTRCiy+KP3XOG0bMoPcwpPmL/+7zRbAW+tRzGZrBhr+Wx
ktZ+p34kAHCf5tquNN5peFIYCzH7VJsqBacRm9KOx9wWRBWAd7ytAZ7SGHsIykJLijiDmOpDm0KL
FpKjdyX4GjPOK4JjBCzTVRWawTSHkGTg2ZLPNzkPsY9zFJ2JAqTTqqSmy50qWym0Bq0mhw4Q1LYh
TwBinjTdO28Im9ndyhJ0xusD7bUghRGD7Oi2d7VnPISjZXAqsXO7w0YSsN8tMDPEKXdodvn4bLa/
FsyklQGZ8HoCJL8f4yYDX2vqgZ6NqhG9n9LCUnglb96nYyKCBiq2DrS5tZ9UL/oYWmDZ5fh9ngTG
Q0xp1IRztEhIkA/PqTsLH+c/Fuc+6Yv1rLwD+kMBrUPcp0pS3Wj8UAQMoVa82dNtG9QADSNjYOQE
cXzKI0KaGFK0VL8ty2wHpvjQyuv8pVckjvlt6wyvB4TLDRBEcVbAxTBCZzIYdhOt2qcKbz1r+zhf
IhgDlwYQlZkEIpqhdqj0VgbXJpr+xJTc81+HJ4gxaClE00syYNDpUD8DGMUnRoy62XRshujXvxPF
GHOjJngUShDVmhPGhQRfpJiaCGarp+/nJW2lwtgvU4EfB0454IWxp5pA4zibeudX9YQiGDIJLbc1
TER1bxJ5M7GlBR5FTXpNu6te+22MwBpWHs//hg1P8e0nMKdN0ziLZ6BM+TTC9oCEN5omWrmOkQpN
85IqQ/E55Njlxk37JnL5++qmlQnpmmBs8MYVSjvXr6ZJsQkGHc4fbEsKiCol1QTiFDlh+82NVh4k
sQNnTBGglDx4sQlgIjnjAIZtiQF2hQJ+D+AcnKADza2JqjRw7PyaAv9PLIbMivvsnTbl2/nzbNxm
Yy2IifdJK89FA8RRH8CzmWwBIWW+r4eGN/m1LcbQTQ2QGcDvZz8OKQrQ9OA8SuSr4Tu4Tf7guyjA
y/9/ActNX339IQhJnFQQAK+EXT4gLCumnZDIOa+uUygsGeVQDYhNEnhCgerM3C2CUZ0JCT2sDA88
X3JaP70klaX7kkueUNL7k2OtxDH3KJCkMBeAuOdH40XSzf40SbYiSBy0yQ03+O1QzNcxzNSYMF+M
58hYJHsgj8xOoQc5IJzB0xZOscaRt2ndq1MxHytMcwD69wtbo0KtiGLtrBBs7OT65z8WTwyTMYsG
1YVAxbFA93VnhvmlMWcuOm+c0sOmba9Ow1yh3qwSw5whRlA6gEB9hMo/RrZijI7NlpMoxjgFJChA
q4jRVKwzsIM5WiI6hnF3Xmn/w8K1BUlzgcBnh7ylAfBhXYGPU/3qSqu8KrxYtdT7+H3yMGb+R0O1
mAlBE3ahSlE1wuTPUZLKUg3OEL90e3dyCVLZyBtu8r3iAjn3T/zqSpj83U3EXYn1bMHEayCNHqKp
OExauh9mlWMSm5a3EsN4CYSIoJJHnKkzH0EoNU6vIKf6k++0ksG4hrivTLmbIWP+JaLRtZN2gt2E
Frau+z2G1K6kf6k6xkmoAxGBNAx5qDXZszwDdXBwg+kn51g81TG+oY9Ts87mJfKBP+tNRsM0vcwu
yH2xQ+HgrjgAIcvXHzhCl+/BPGxggxi7QPa8lFyZCzYmsmnmZthgsDu8k47AFzvk9niLM+7VY3H5
Z6r8SxzbDVfLYB7CWqj9AXjJBDR+IKy05JbXlNh0TF+nYjvgfTUbsTrgi6njW1QdRMLJHbYasmu1
sXPWmPxFh3SG2jqnOQY/9CfpYoGjNPzkZd6Z7rL2Nhw7W7zQnHovIQ+NLF5naKsI++03MFdNCzIt
nUb8BhTpr8S3dln4uwvui7vaEy/gI53zpsLT6fL3dZ6h9aZKQ3y6KW8wCpR6g9H8SxHMRUv7aVQA
ZNj4wXjbqLkNggz7/CGWwHfG3BXmjhlSoVdaCQnZdN/mmSUOt0L/2GTvUsqb3t56CKxuFjuUHqI6
BiRE6KtCFwwrUHEWInTNFrLmoQQZDW+Um/d9mGCsBRVY6FQcragTPB1fxPrP/O7X5WV8xZxpSo8n
PVAJS0u/r/YVoEOaXWbY1MWIHJcehnMglRnW7eawApgeFBinH2IQWVIYuuet4fQTAVQOgwxER6HU
VFXmBkllYpRTZ/R+qCjekMS2YdxMxZtZBm5nGDbItjnmd+riIRBPU9NclmWxu/b9DgGCtDCqjLb+
3Dzr9cEsYmsyvfOH4slg7IBUU1OHgwhKROEw67M7dAqgInjV0o1k6ftRGGMY9LoD6pbUwvuEu5I4
iWc4FDNNqPy1xd8YcN54238TSFhzMDKQtxs4l3gQf4TA9QBwDGS2TodF1TdyQQ0g1c6c0L+BIIW6
EkYjgMetgYmcpQwBt40mhCJmqFTijF63Vz+WXVjTzn4TNNPtw+SoO974x5ZZopSpYz4dDRlQk3+3
kkBNGhOQ7r2vJXeaep0IgC+JFWeUdNvsQdIrp5y31sbgngxgSpCaYZNlQXZkPqY0SmU5Ukp9Oe1e
CrHprUkQnrDw6AZl+Csh0/0Ux0Cyx3g+4PIPWdz8QUvx209gu5hdqspjJ9U9pnzRuFcBmI1UpNcA
xjE4oMGlfwN0ZHH234OBDOR6KFrC+s7pFiklxawExUh9Qwn36bjPQDQryT326DgTeaeeDG0YBdwJ
CizolJMsBpVBrdYV9ccw2mkxIB9imZM9btz6tQi2py0m7RwAdof6U/Gh9xey/hgEt+cdy5a6FNCY
6Av3h4ldlO9m2Xa61AUZjKRtwGHeAEBIANdRRZG/cQcQTuM0NLaStWh0lWwEszILFRmgMU/y6ANu
wIJnUP0Ef6qjyQdM2mDWDRPP/U/eEOGmIleSl7+vJDdCn4ny1FA/7jB2Vcuin6rkohXjH+e1yZOz
aHslR9LDMAUXJ/UrpUI3cqwuNWPc523N8WCbtrc6DxtydDMEU3FPfT3Udg04uAD0df4kPAlMwBFC
wO1HOa5RWUm7rCr2czM9nhfBUxbjnxLgaOu6CNObx8oF5y9qAVX7UPc8ZW3k1N/sjg0yoVrLU1Hj
q2jXBlCIMqe0QS8RYp7KTXaVb1x1vAb89tGAagsaFwP4tszRotQMwiaB9gIMvpeKeiEPqktL9U/M
QFPBQwTA7gXg6bu5BXMxR1IKMYVBrHpI7FDgtRQ2whaazV8iGIsmbdqKzeJOO+N6BgVPkT7MoulM
Q21LLRKdIeIYnrzpJQBip4HNCxbAzmYYeVLVTTHDgWeY8qpp68qCCIRA80ZdCHdEc97JzXwn6WO/
D7LuaWrxJWM8LmSKuSKpV3aA6cOUYNLVFrbpAHUJsgR0f/xJ9FJNssTwSpAJNgbl+koBOaA1a/Qy
HkXeXv6mDeDTAGEXTg9kUd8/Tj3URSqYsDqQWzuFeJsXk23yHM5iSGy0Q7YLNjdT1EGhwBiaBm7H
opUX902r0hqU9oYsxNag53jKJdkTZJRzQ8DTUuKdv7yftnVGMvvor7DmqdAKkjVLBgBg6+Uz2meu
oNj1lf5cu9Rp9spOcIMdmhbTu/g8t56s/O5LAH/lDhbdnfM/6DSV1NDBANS2LGKZcrGc7/oedeBv
6alE/XCM7bj5mQdHM33WxhsjeGrQblWwHKJf60Jrj61gEcOn6hPnJyzltm86wU/4LDMiIZBMja01
VpEYT6Fgopl8oI7otnbkBe+qY/qI4E8K56JsHngtbfk1q2DT9yB/z7SmX0pLs4fpmvZ22Q6wzFc8
3bCS6JCfphNzznhi1cwRmXxBN5pB0jsI1cfEbchstcHojMCqPq/KDTFwaKYKPE1dX2ARvp+toZ1K
MwluJwyfZfUpTh8THqnfpgjwOOHFBnLCE/x2PVXzDObUY04amA5ybD5nYyPZqWFwLHNxkYxVELDF
YQNRlpYmM6MyE3nhZKYtXOgAfSmtbDqgYVO9zkh/NCZm3s+r7sR/LqNB2jJjCVRxTWN7UwZtjEbS
kOtEqK53CHmNaJUAFDcBea5xgRZOpzcYcUyA0KekaWMRKf4YouAN2IzcBsaZYzgjcWa7AC6XmzpV
afOWFk4C06dcKAosAxK4ZhmtCkNv5tJQQKvBZWeC6Y9gH0q4bsfEKlMDPWLO4q+8/IMnnxFPCxns
X+DIYi93GFVmMc3IucI6y92MxrOdZo3iCHFHAL81HbVcbtAUXnBXirK5z8YIAKXJUU+T5ig3g+Ik
vUadAASc1lRR0ZFoK+6lOhcw2VBjByFu0mMxjDM2OtOmdaKS8tjVt0weWDcgoUKdAidhosUkiYIQ
G1rvG4CfzkF03WmXkcFd2Voe7Sea+hLDhgZNz+bEFBDBSy24S1qfNl4l3ueJ4NLkdwQsyJYeEt5k
ypY7BJPQX4c7KQ8jF6qNVKRwh+7gzk72C7V2u1YszK0j5qjU/oNq1mKEeNGL4KzXQKDIuKlRaoU4
+jwphqkHQLcqg3v+Nm+a+UoCc73qWG6EvMaptKy4yRJscuQSBh3BCrAP8z53zFa+qrXiHy+4gTQZ
rgpNYQn0cyfEBFXazHWtgoIp2Xf7KbSL68BRrmgDICtsKYgYBraU9/MnPS0+QebCV0LARamfgm+M
dZkmYwGHPAAZcqnUgc1HuvsvcvIfEMEw4ph8IRkqkiV5R8GsQXc59o5EocJivWy36NaIk4wFQwEs
7S+cU7LRAPMPSzCQl7lxEQOzzB1UgBNa6JM6eoMdXom5k93AmTjhYYFrzmYrzz+XvPitdzYsLHMX
4NrDwhkxCEgrGLkVMtWhTWLJS0ukCP2DGlJ30htLzlonqSb//DE3Tgm+O+xZYQoCGNHsEhJ2QMCs
M47EG7HaLCedlWiDJ8qpo2apfV7UyfMOJ9OxuYbxFR3PrRNCPyS9sQnaytnT75ujsMCXRwg/vROq
WKBbwK95ZS1583Tasl0FzG18Sya1H1RDnsPZxCoKcRQJ8FALOk5z3YOz4Cm7xlKKK9nDwyIa2G9u
ZsvW5HSVjaXF7geyX483s7mtgtUPYlLBQoubIldbAqNauC9Sd0Tjyl+QnDSbfggFH4tzMZe1j/9U
OpJddLmxUXfKhFmVhMqkhtIlgMYPP4oXbdeHNlawXRlh77KGbBJb9U11aD6mnclxFuqW+IUeT8PI
OdJ+5gvEY5ONCmrVXjg8ioroahiTOW9WbKz8POBKAqNSMcQtlcqOeHnUWC2YnqvgBhTdnGRt+xwG
GH5AJ6yc3EqdDNiojijS927a6dLgKRWnTLl5DrwP0Qo2RRkAXNDk6pXQaSPCQ9rjHH30LAT1bkqH
u7bh4QlsuBcsO3yJYepFcd2aahVATIDhvFhWHbzsXaK+Z81RTXnLFdvCkN+aOA8evkzulw6aOVIM
jXttdwefhpw6s0wxs4mYOtM/Xqj8tATzS9ryDVcaFDQpbGpFEj0hPJbxVZD808cOK2D5hCsBSq2X
JcmG2Rt14hXa4HcxdQzCSWC3ncTqHEwqIeQCOCVDiXiVk+z1X8uIReBol93v2e0A4sV9kLMJM3ss
xvKawYxDeYZtN5VhFyHYM0cryZ8n9S2pr8pOd0zAMB9rB8kNHZ/P395N97Q6K2OOZZRGch5ApfIM
IsDoPWidOHjTDMHCTIlhWJOhc8LQ5k1eSWTiaxfGYYI6muaVKRw/yj4gluK4pJMMidEoi2NdZ1GW
h4OqedNB8cDVjQ1quwNuNtYn5B2AgjlHOumTsfIYLytKESVdJBIPGAOj0z3QxAOyjd17UWvR38UV
JlIBpmom/zwXZCUz3rfpAPyfLMO1gHp2CCDCjQ4cKNgF8BpfDvhgyxyPYjAepWvqdG4zePvWlTy8
Jsd79ceUWZUHhiwbaa/6q7jKgcUCfD8uHynHcgzGv5gCHVtUM4nXS7tGvVTH9/N3gWs2jH8xhHEw
jRCf8T/ZAZC5HXqhOuW+wEgauTsvbTM3+roHBuNl0P0msVhNxKuVl0TCNkWP6qdZWymX8O9k/Ys1
EsbBRHU2SJoIxWXanZJqFhmvMiVyIiW3UvNnhfs3JfcJ+Hr/3QkZ3yJERq3oA/worSUrKYBh0Lwp
wWOPGuN5QScdXPaAjE8BpyB6/Po4ez32IcMp2ecYORH0VzG4laPMwvXcjwY4v6RDGRacvGHTasDm
ihUYBczVID3/HpWSJB1UvUWKtVhN9NL7YIqAr8nfG2A+8qo5J6/35ahracyFr7FPG3QazKbzkDG8
4eEJ6OTuUD9L9uzW1+F9/vO8crdu3Vogc+NFMjVtj+eEN3WD10k9GI+wzsD5gttCUF+UwD6Ingbz
AcukpUqRQchIh/dJ1fZdxBvX3bpvWLr8fxGfl2SVPAATfx7z0tQ8xQgAV5kdp6Sy1bqz4T558YBz
nE97XcmiYpcZs/ZpEtUxf1sYt0JXt4VX41nDs0bgYmb8DyP8Oh1jFqMskE6WYBaN07tLJMgc1BYf
dF928nuuEW7lymtdMjYxm4GmK/OSVyIKGD9MD0vXXrXTfMHX7PSeXvIfUjyVLn9fqTQAk/lIRKhU
CwNf1s2DqFZX5y39pET7n7v1pUTG/6uxRjENCiWGP3TTMg6Z92DsVWc8YKHcyx8AKuPzVCmzNUBW
JhMGOqWQwGECVQ4H4Bn7qjtcVrKbf1QXvWLN/oyhogzRJ7hTf0a3ZgfcRs7V24ro62/JBIfMSIpC
UZfgIN0I/ZVOdqFxHILLVv6nuxrsUZl4gPkvOZJG3MAuq2y9fhK7wWo0HujAZjKG4TQVfNfYOjmh
fwGBOEZ1TFiK8Tp7wvPgA+LsXRld1FUc5VFE/l4cG+8fA3x/nm5xX+BqBVoJW8kxxVRQlATGY0iv
hVlYah455+1z04OtJDCmQueAEDnB0yfFxk5ngmRCfq/BGy7zdmc3r/dKEGMSEe3kmC5FgyZ+I+aP
XjmW0/v5s2w+stDm+UtdjDEYU0qx2QR1UQ9gxZf9Y3ibPS3FkNCeP4QbU+GYOVcgE2L0TkcQa2Hn
wWV0IzlYBdhXO3IfXeGd5+c/G+/8ATkfix1JiluBNB2sxGtV0UrjZa1/sqpusoKUs1WzeYG/NKkx
+YfeNpk6AmvDC5srOTnmAhCngY+ozug01xwkb54sJsykZRzmxZIh09m0ciPaSXhPybdt9hJFIUfW
CaIdc6PYzpU0NWNeL68q7X72yqtuXyCmCbZyuZS6i90ExtrkYPwNkrnlFGzNbmWbGhNrGmAHYFYN
gjtncCUndSNPv5J82UPD+oK3FLAdulffj4k6M2BMu3labsLz4Hb7+GC6vSfcig7IVf8xUi6rU8aH
IHM0pSJfwk0HSMs2tcVYvSNNsD9v/YuGzmmQ8SAxNeg0aBAzi4GL/NHqex6UANc8GA9ClNEo2hJ6
a9HGokfVrQwruc593S73JRQoOynGJ6La4uHz8y4B40kSuWjMgELwIKJAMlyY9EpXMT4NnMWQdLvz
mvyskZ9RJTuUlZcBEAplSFP9wR2PylG7KC/L13kX3kbI8hbK094RfONCxatjQG7JJRvihAN2QCeQ
2mTCHi/xZN+8psd0N1xm1+hR2prfA5wluEhueYX6RYXnDs34mTxTuwrYjcQT1VnZV73oj2OLieD/
I+26luTGleUXMYIGdK+0bafHG70wZmXovefX30RrV9PCUI17dkOPE6FqgFWFspkNSElrLbKH2Syt
qJy3rfi/7rkzFqIxsW0YkMZQJ2r8IhgmZxPEZDzV5V0o41+6UApJPMM6AAVqZZXbZLu2kDgPHucB
YluumSyMWI8BpXHa9vai93ajpY4gJ74s8Ep660nphwvTGK/SDMqQRikyfemkn+oYQIWJh2GqLXqv
b/lW8AHFwjGL9Vj9QiTjYUpRQscX6JOIH7C9cD8/9aXd7antCzvlaTiK++LIpbzkuDWNcTkY78wk
qYdujPbglPcq1p4G8IsVaFv1W0BQerxjcq2f8TUxUh6lMfGWB2X+ZZ7qo1Ebk1Mo6R5YCY7SvFRk
2FZ58Jz1cIGOtjzlf6H9fmqr8iC37ambtO+LpL+oZtBYSvPaaHPoXPdQvMiKhVpRkkFMRBrKET/w
R1/ZG2/adgJHl2KXD8VT9HRdHsd6WOAVfQlnjAZBXFM+dqUEvp7a7mbTvS6F44FYsJWpwc59WcFG
pRzxW/p1blypejfGOy0vXTSQMMmSetdFUu254vTYbk2Pvv4UJrCiuAdwuUH8GqxjsZmAqii2+lb2
zFq8uy6So9A644lMQS2RkCHSr+Vjm78n5N+0bC5CKZ1+zIu0XUEYIAUlQSAw30TNzjBOlcZL26lH
vnZvjPdpBaGc8+pslcUWUJfEXTaxPdl5YIUowf0/SJ15EhnnY3RhYY4lrg3M6rYMcFTAS1PqW903
vOH7yKU95qk843fioI2L6VzAXYCcvFSWUQOODRyZ17WBJ4ZxNlNCykicYFmtdEz6m7rdpO3DdRHr
rxK26DAxA3jbsy+50Ic4XbTcHBXR62LBaarQTYrQKUGjbiY65zR/CKw/ZDHKLVZpHUnBSP1SdBtu
sEO0wSc6ltvlKGy5PaB16/2Qxmh6lVXmqMnQiSKz02c6WKXulxfjjdy2mO/Lb/W7dgv2i02/54FF
rBvxh2RW/yc9k3LsTntiuNhCgVSz5OEArhdVKGD/39+N0fiiaZQ8wMfzGtMqvmKEuryJ7KlyMDOZ
2xWlYwxii24zb8ZNZl/XGd75GO0HivaQ6RivB4zq9zZKLCHv/quqMJqP0ckoj0Ycj0YTkZ3fCTro
uonVHwo36x1uy3fd0n5d57kqeGEGGBUp8p5W/bLYEuBF6DopCFr9ckQ4QckXpyOfPI0nlCkUYLI2
VtsW9lDWN7XR4B534fjt+rf6QzDwcTL5d4dvDvhn0oEmmpVJTuxGJ/KWwhtD+zdI1v+l9/8QSH31
xVUWBbrJwYBPpx2zx/kGJMmu+DC4go9F8A1/EZx7QMarmJhC6BoF8mockJK94ohOjHEedVd7YJLi
rK78Ibb+OB/jV9ppSUkp40LPMSesrvDA7e4TB0gZGJjqvvNK0hwXfR7qurhQrHzmpCnRoE/It0HE
DNycWIUwOwpvEpVj1+cFlwtB+lwPpZygd61I+UtGFktotP91wehnNvdxe4zvaJVwlpIAT1oAPnct
nKH0+1HnAmzy7ozxH00baI2YnbVegv+oTgWGm8eNcQtAIiQHqr0QK8MjN7j1y38zOHaIOOgzE+P5
EE0LqagIPMRPgZdS3XCao3KrcyBO/pB4/bpRdnyYZHUnirRcBUIxjBGeKDZ88mAtOZi7MT+cWcO9
vIn8/3hKxq3obYcZYhm+i7oViPS00aKpl2QDHf4kOMrbdYH0g32OKT9OyXgVLVXFZVroKbHgrQDU
QgHSE7/9s9q5PhPh/HxXFcabAOq5AfAJ5GQHiu8PRjMgdeeHaCNueHkT7w1XGE+yBABkk2lRLjtE
t7Howv27weNyA5CV99kpvfyh+oIZFYlzlefH7NpdMvFJmZlmiXF9zUu2xWOG2jt6FmD99QHSflr2
1T7fRpsc44NWJrrVUd/yKEFobHJNPhu79ErYFzMcWlt9G4PnWjhE2pMIOqURBLrX1YbnrRXG32hy
pVdGRGcePAPQ+Mpm2hjbFvZY3JRe6ERPmntdIu9wjOcBiuVUY59L9bR6sivxBHAjMA8fzEa1TNBG
XBfGcXMsKAX6NcBQ0qCtJcrx6SntsI8vPOrR83UxvFtkRyoiKVH6STtH7gqY5Punf4IIwQcddmFl
3/9rREYYB9MKKWkXgqMpp/wGGAPSfhYQAprv+aG4H+5TJ7qLnsKIoy+ckIzF4ABgiVIKEUwyCt9L
kAZ0ZmsvM+GNqPC+G+NlzHYxBpE2z5ND+K7t4s34FD3ER+XGPA5uhqjdEcFNqn67/hk5PpTtiHZC
pKoFLS5QH1p4qd+47ZbvQ3l3yLiXUJ+wPtpQt5a8mfpbUh9UmTefwsslCeNDsEJotMSAkNZtn4k7
bUy7cZUd3lg75Ffc6etyxWMRxou0WgJsOVogVsHLrntLaoc7HZGEZEsuFrmIxaszckIxdtlCNOZ/
BoVr870qiE3EivMMcESwDdFBSKe2F2j2obWO2dyO9cTxTjy3wXZCo7LHuv9yDs3TdwopN6aOHoK2
gTYMw4SSNsQnruegadOVj6UyniNqwXBgGDiYuJvdyI53BloydPBG3PM+0x96Xr/CErYlGksZqCkE
6i+Qge/LH5pvWuqhPBoOwCge1F0KbCJInje8JhDHltmWaJITE2AhcI/JNvB7f9jQdijZ8GC9eErC
hChdqghyQO9SXfLnfhQLjEOmHLfEs2WVcRhqmmRAPkG9cPAoSUoOay7AHb7AtPhzS7yLYxxH3gRg
OaQBHi5up2xSX/F7ZMK8pI3jBFXGY/RJJU4kkFWPLO2tnheOOKaPwwRc/+s+nfeB6HEvcjZ5mKdc
ouOHy7CbyKuZclMpjgS23xlJRliPxTla1HbFLQzKxbhhs5F2k9tvM7f6zov1JXo5VyyYbXAKSqop
WKL+Wc5dnBZwK8MLlpSwrU3ryHSVT0xB9J4BWZ1w4Yc4zl5j/Icym0UEulf6tGi5G25aX3AXqIl5
1z1T/m6eqnAiRrbBSapO7wgd+GqU0Grr+7jvvFHfKAB2KFVeEZb3NenfL/SlEDSjLGJ8TYq8UZpP
cv54XSE/sa8zGT7b5+xShBnVsCye9IBimvo1zC3te7zr9pW72KIjbwKrwYW6tBVQ2NyyL/0613SH
cSZ6nCydRldsRrt3RVf3QDN5KA+BhcXhEzeF40ljvAnQ/+ew1eEfG0e06QtX24A9RgaFobAT97Xh
SWOcShur6HiG+HjzLr2pvPIYYOhmdmSrsscNr4rNM0LGsyTGqBtzi0Qm0r/2aHjJfe5Fhe6L7V1r
5H4FQAyO5nCOx/YtsZUXj+J89jQRlktpiKX4JYr0qcOP6TjvANu1jMfRlHPqOGmZhr4DGNXwATy6
4RyK8xCwfcu0UctkSiEn2Y6u6qmb6SU8Sn6+RQQE0r55328WXomSEwGxjUuoidyV9CLpBPziRIhW
jYPuK5BWc87HKyZ86ljKC94HJIeItlSvP5pYYXDL0BJeaVlBcIsNrbeFr9Oz/tx9VxI+mS3vsEyI
UpmSVCGbwpznEd1GF5PdfvJO+Sb5w1q86hDLIiFIrVobtNZM+4zxhoKchr7qI/zb8QI8nt4wnkUB
wFkwBtiMVc3USgMgP+XHJfnrunbyhDAORW0CUYkE3F0cvEbTtz7YoXThXJfBK9DrjCORIyNpFTri
1jmTQ3d8GxlMUj2YpLCev2sMl2dznFOx22ZB3rdDifVuLzUNkH0JVqb01ogRYM7BOFm8wfRvpGYe
GlWC86faAE5z7Uf2ljmCq7qTrb0uz8PN8iX1eIrBi44M6kYvnvBSFMskFOFRmlcV55ot8yttQkTY
9H1RvvQ4bmbR+TNZBOiVNVrcJ5Z3bhpAXfyAQUX/bzbwA9AnO4zv7Y26yZzAkR9TEN445k7bY7fu
LX/hXDfvszKhy1xiebqlcZKwmbz0Pt/oG6w5ILdrHcVAIp56hc0rVf5h3udXgseC0vRjAQx2HWfN
XglYfuqbHGdVS1Cj0eU+wQaX5IGSr+rPy3PuxCfe4B091JVwht1KK4R86WOqy5ExW5K6M6J3zrVy
Xl2DdTQqFq0TGmwbx2pLRzVMXGhyE1IicO646x9KApS0Q8JW0WcC0V4rjQlDUN7yVTgN2/kYbAHp
0r4ugDzobLLvX1KO3qyrzYdExlwWKTNzRW2A6BAAOy2MgHTTWuPy9fo1nptjnz/UhxjGKLogaoeO
vvO0RERbB8omeFM6a/SpkupuGFo9Eolis6DRiwE8WcdUSuFOz7mH2foc+wn313/RH9Lqj1/E2EvU
gnOopNsz2l2DD4thi13nYmYaFMUIp+zr0tbDqQ9h9Ctc+ARJG3SjE+ELzeoORb98CewpUZzQ+KJU
rRUDqjWXCu+6zNU9Sln6EMrE+nmUdTFYMui0VGmRNLPVAoTTka/mmq12vWW2oxWWhlUvvAEF3nEZ
owmkTCF6jUCAjtjR8kvv1agi/Lvyy8cBmfd5Cs0oBSEMkonlSaCoTAIPLYJ7h8zrHEdyN2GCj55k
gt4CYmkbb+lsAO8sf2hU/jqMSTevLlSEKH2rzx0ktW70mN93D6Uf+8OuPEjYjhYtcR8/8N7Kde/5
IZJ5oZUe5UeTTuI0Q7yrAXUVmCKv/8pRBZPxL4YwLplJDV/70v+QvHijbhLHvJklK8QQgrRDZLz/
+ThF/syzcapnV7wOizkpmUIRxMCi8wCrTXbJLXEJEMuc3CaOsiOeAsou62f+lHAMnne1jHeZklIv
OhUGn4ySJcjv4cDj6v5D4Pjx9RifYgjy3wsF6oO8o3WYAH5UOOp+YGEFj+vC1sOaD3GMNylraVJm
qiyR9heqdnZej9YcR07/L5vnH5IY79HHjSLEtC6eHMgOFQpsmFQuzQixrIlHl8eV8IdG84c8xo3U
jYAVPDoiEB2qg2hPh/koSXb8RL4ZklU8z07uNN/DweM9vVyTZ5yLnNah3FPbOE8i3+e7YWMeUT2U
fOJJx9ywMn/cca93PSP857iok/3uaNBqratpRuVi1gNvagfZ0nSh3wWpBmhLSXeAPGvLYOmzhpaM
2zFInsuA6xau2wcggX//EbpUK13X0jvfij/aG+wsOWRrHimVSWiTjckfeKQRxp99gSIyjkgejBSI
vngsWje9oYxYiaffh1tKF1R7wi03HufJo3+/8OeLqQpDk0CLxx3ZLQdqnsWLfuwd2lQcX0yOo70e
xwEO7HdxMJpS6k1p8SL1Rxagr2IeuuHxekRx3ZcDI/13GdhdlZKEbm3LvrErvGGv+O2WvyzBOwrj
abAx0OlthKC+62onBb69LAxOPn2/fhhq1df0gfEyeafPIzAYFlQQsIrRgPWbqJtiBNNhbAJntXDF
tN5eF8lx2YrIeJpY7XRgDuECYwW4gsA0qzCQpNyk4bHuiWVgmsUw3uZupymbWfhCGl7LkWd1jMMp
VXNJ9AzjzInohal5zIucV1xb/XjgndNAP0j0T4zwQi2VGXaxqZlhtCyxxntlL9wI9xqQ2xR7+iLK
Lr+szRHKNmvnquvlnpQIL7Jd2HzJyswO9cDhfD3qIT5pzMfR2H5tHldL251HyfxqS9tw4cEAcCKt
L5vc51Ze/VYX0hh/pRYAAia0AgveOUc6FKeksIBqLVaWdBfedjepR994WltBC8itMRCRAfQ8sANe
BrxqKBc/hHFkUpPLLYAN6RxWifze6IG0PmOU7UV8C7ejE22Gu9SZnpTZT44yb1mC92XpLV140bpo
ojpRIHzKbOFB8ShcSUusYT/Y2BjCSq06WZHLK8qtxo0XR6a/6kKqNIlgvqKj+JjVcNs2jZ1Wlj21
xLhgl5WnLJu967q1Xie+kMj4PHFU1XqM8Fo0zuwKlroBqNYkWvWx/26+CG7tSGgODXfaXn6RJTsj
lvn4H38B4w+zuk+rgNbN6PjLfIzvMIogbtV72peiSh65FIlKPmZP8yZwefEyT8kYz5iDdFUEYyW0
PbitRh/UflZiPAraQ1e/gKXVvX5Ynm0xfnAutG6ca2hVL2SOWGHOe1A73vTZenj38U3Z1vDclV1h
/ow4Zld+VgY76S3AINgxug2BpT8Hgo0SJK++yzkc2x7OxoSIPX1kQhHxo5xYdcebA+OJYHxTY86y
2dOa9TAAnTn6KvCiJ47Zs01fdNX/xodJluHR1MBfkk/LcymPvIFraldXfLpGT3ph6cAgrNPxvGBe
3UQ9iCPyb0CHtIRYdK6rHO9EjEsZ+n7BUmOgerXZb5Mm8YoIgICk5IUYvAMxjkSo+0xJqBkPvfWz
o5DfpU8mlq4nt/Uo5E3ihp7gXT8dTyEY5xGP8t9byIsZO1r2ZAAR/bqE9SztwpoYDxHFRFK1ADo3
AndGflcP7TE+jh45V5hFK/bIC5iqbY5UzpvPwuuGAwxInhBZ1C7Fu6FzwOlTbFPaz/yUcKAx1uPD
jzOyLV5dUoSlpBgBo61b5yrpX7ndWcapQX8+2vGG8ambu6L8bJOXCEYjAAwMm5opcc083A+adjIy
YauodwHmjvNgOUqJxslU1nUF+No69qE/EzqANR1wBBo+JBkOojBZQhRzbG29EUkhvP8WwehKWyx/
TwJ0DvgqblHxOYa+7mM56s7gRCir9qZoYAHAPzDNM4lsopBGyCjESG68wj0BVNAL8uMEQpLrmsiT
w7jcLo4DI42Bhqwq4FdO5/u8aJ8lPX3iwryvfp+LEzHxHiqCoWjQhZrWFW26MdQDsMGl1F6KDVgM
YCG98QqR61MxFzLpb7pww5Wi1nNi0GTZFme3w5aZYg+mPwRAfQaIiouWC7AwMUQoW1K6GZ6BqC1v
/lUz6eJHMC46wedrgH+sekH0I0okS24yjptcfQQuJNCPfHHMQVeB6kYTaH2+kaPvwfwS8NA+eF+P
8cTDiGg5KaGPwQxmYlm4FYzq9boqrkbHF6dgrMtUkqKfMiwNjPrrkvjispPD1Jqa27R5uC6Jdxgm
Tkv6pK1zmnrkS+VMKZpTGbeMypHBLiRJY1BpybkzVTsgj9mqeyxDKffiQ+9E95JrvDRPvJG29Tbf
xw2yS0nYa1kEQO4hv/iq7Yg9PoW7zoq38isGwKzUE7a8GufqJyOiQoDOpoDVjrnIoQWKnLoAN1et
7mRidcUunjZLtolVDsPAqoaruiqLBtgQFZaKop6mQQfwF4YLMBE4gZOtBMWkkbrX9WI9XfoQw360
seoMc45gSNWrevrZUMQQ5KaurcAJPL/Hgm91L1sEXPffeNsJqwpzIZvx+IjoF6H92RFWMcajHijJ
pP6Ub9PbxErc6AsvG10fo76QyPj+MIqTyvi5GR7401Z+wgJ6W9rBGUsHLvIh26UPeYeRHp7o1c+p
EQWtaNDSiey0oh6UURdR4+jyLzEGJ4j4UC/31z/memQHHnfZMCQCYcyDEw4CUdD7Qlnxrthi2uyQ
u3ixfeG9dYS76ZmCWLfceumn/i+Y3A1Jl0AHrhIRlG706Be+2DCKOCcykc9j1WfUrAfBnr/S3S7+
2hN7j6wwxvFr4KRA6RTCpqK1s2ZPgKFfEY63/BQ+slIY368XVdLKlYzY/3XG1mG807DQOdnZDQEF
Y2FLnFrf+qFUsF2o+G6fCJAyQRgkZRBkL2tAQ9TfLKphtQMP8PEPp/oQQ+3x4kMNoT73C2oDGB0Y
URoBmlK5DZwaKAWq3eJJqF2efz4HbZeB8c+L/BDJ6IZilhng3OgLZ6O1NlsISPRXxVk29Drl7fRI
51hNW/9iAqVGsxAV8Yk9PsVE7I9gdKYPTbOo6aZ47VbbCbt5dEE988rvAOLHwobkRm72pO6Sferx
mtFsYsCKZhRJrSMh7PQFtlGq27nQ39LSJlPxIw5VwCZgcmpp/6prjvrSsOHapTNhRQja1bEvob1i
NFthfQTigCtijHaedCcy93nLQ33j6S/zKGpgCosGARe8YAg76/cC8JbFZ45zo775yqnOL9mF9k5l
ZvTGglOpIHNrthqGTcMjwdpL4aYPvNIPz1bYbESVshKlcFpGOyO9tBYQ17wYqY9iJ1blq1vO6ThX
KDMvU53IZBiDAIXYU3gPih0M8QDTzp7uOzewxm13LI68J4mq/bULZV6LZlYbklRUN+fGMstiK3SZ
HYAZUjRi6/rx2JeeMYNzif7i28X1ojdxYcqetjwSCaTmAheohCeC8TRmaXRtmeKDJYfuMH4xX0pb
1y39acksbbOAYg2cZxMXXJS2eK/dIeNallxso5kmCZQGivKmdgBDpvCUPE/6qQbKXiHjSeYkb9DL
Py8YS96YWdktRrz/0g6qD5iB7/IBoIc8BfkUXbMyGUdSioJOR+V/eu/8HkA6+84yj4Zl7n4Oe/Ci
a67ZMZ4kS0Q1zlsYOfHLG2KXOwy1neRt8QyIUwsB4bfrevmH2OXX+8SGvzNJ1Giuz+/T5AjnHHnY
q67pA0jS4SH/cx4DNlkBN0wjlBKuk6Dr2/qp36Po1vm8N4djCQrjSkQlFMcwVBAigVrAkkiYP6tS
0j1yrm7NfYC4ihCFEkuBPRCmcWHTmrEYdYpwGoD0kyfaiN838V3kmNilAHGW09nNMTvyIIE+RfBU
JS+ksoU9RBOTbIgZ4La+RrfTYdnWN6Nf+rQpurhYUgEr2QbZmMe1hbXn51Iwk6wMJOgTjMhDMEJC
gL/sjEeQdt00VoOomnBqYauWdymN+YaAoBOEWoG02l1e6So8dnC+qUfRAyMFOMBl7oYpm9ey98o8
BkOSo0CbQmA7Ya8iOMjxvVZkgG+trSQznOu6s2YIl6ejGnyhOgE4k8MQbGxIhvIBOJutZg1BER5G
rYxsUN+1laVqbfvSF7Ls9oKKlv71H7D22l7+AOaxSObAHBcCLQrAYTJEklW3xzLgHZNjIZ+2OKJS
NmXsCHvjUrukAgpE+5eIs8Uqp7P8aSiY/XrM4yAH6LLGQ2F4VY+g3qJLYrKdPVK8lMip9vOx9Clo
SvVuovw4gc0ouh+A06jaao2AO+JV33nXy7wbJpaephZq45kP7XN2SykJBgujyVvVn1yaQqUn7vu4
9hJfflLGHaWGrLQRyOXPXVd1j2q4nW7pxi0vVFtXXhC7mSpRNJFNsuOSpGUg467/QTegXpy/2Ptp
YPbnN/2QwxhJAsj3UtVyw0v1ChuUih2aXzV9E8j+UrphdVKy7TLcXbeLT/V+VihjGGUhFeqwxAZ2
PmiPJtxlf3UWVuOc+YXrUanHZGMnQ/44IBM7YV1nEevC0L12HO8wT/MgpMs9aTAxuPRol8xtasli
8kr6tHHMVHaDKHi5flx6hdd+AWM2g1qRzFygp4r6VSlqKwYs73UJn5Zo2AtlTEGN5yJNInzFEXOz
2p1wUg7FA+gXD8jHkh+Yxvd0Pzm/IRWPjWTdCj/ul7GIsJXqajTwLUv5qCz3wfKiEY6ln9OSKzfI
AsOAcL7JMxkuDsiAKMC6pR/sAFHrUZToyQ7fohNWV5z0dvoRbTRAIM53IW9EXqZP07XfwLzMwdCT
RBzxGwBMlQ3W5Kmv8Tudlo+/dxZ+hjvsRA9YjJlVesYJ4/PovPD3/f8Qmfy6bhZIJqrzPhwn+jPu
ZKwogjvum7gNtxJ2rV9NJKnjZlGs5mvh8yY+PjHNMzrGgsm0ctiBkRmS6aSYCh4YuiA8IJzN3dw3
XwCKCqbLetvZqQfG+52+Q2EOqxm837Gqb4ohGWCoVVHEYqxp6SYxybCl7MXGeKhBJY9c0i1Fsrlu
Ums1JdNUiKyBdolyhjN6vUCno7o6X/TgmIf2THuDlSLsRDeSbd4Yg20eKQQs+Sv0miclsbiuayUY
vPwJbNqgqIuOzAg/Yd5pu8qjA2yUsIXO9vBXXui9Mfr9mzBGv0EB35AygLBlrPdm1NyYGXkD58h+
rNunJp9N+/oFryVhvwlkgs8lkOPUEAM4Zjp5aCv74JbGDefVqWP/F3fPb+VFNU3UPnVJJKKqsS9q
JVfDOAfwkd1r19sVaFoMP97M3ykk2uB2e9QHMajX43Y3ZM8bFVh5A34TzjyzY24MymKUBnC07oGb
LVUC5wlYiQIhwBABeythSYgd0F6EcFKjQtA9dB6sMomdoqg2cyT6WsKjL1/zBL/JYr5cWy6RvuiQ
RReyBUvfAMrqHUyIXoCN5doOgEgmehSgRkKOFtoAuH4DernDQ35be/V++x1MNpGZRQb2dHzRf0bE
q63wilwNG2q1MyMxtQZfx/5m6PDQBNYyJ9NEGZ3IJhJFtAZhTRe5RdNlQ2/UDcKmH9ljsOsnOyos
wxkx92iBUv4oIqjgToqtS9UkXRVNEQzd7CZ8Zvb1EmmIJLJDJVvNI8XqlG/DHthN2Q3thJjbgRtb
rHohzdBksOnoBNRHvx8Vk3dBmCaIRJWHwfm5tyJvlx2w0kCszPN5q2oMBjrVAIW8rOqMd+9lmEk0
4ZMuxSOIPIGHAowe0jjC9Hjd/aw8IyZ2Kn4JYiImCYDKMZBW8Y42Xh0jlVG/CyaPIHfdx11IYe5O
DMM6r1McJ9lmqCEAfW0TnVKbjkFNX/hzsGvlu8tTfdoVb9HhXSakJ81r9FhtI5S2UL171L/QJTjV
7o76G3cxk/PJ2L1xIw4kQxWpayPlUeqjXdEGO2ORDjWRwZ5DZEdXpwk+abGkJXknsroxwH8u1eGt
mQHTWdC1bdianLYv71cxPqrUl8royIjkEJVguwpCR1YCjG+YnhRxMXZW386Pz8zSlhY9StzGCGVq
d71rvtIKX4604q3GEB/FSZ3gBRs/9HhuSKZa+unRvhDMPCuiKvTzUNI3DVRCxTfaiA22xUvw1pyG
R5C9fZcAES4AaXpyVQDUCG/NsX9QUqu4a7EfdeLOBa1fhEroSwQnxTZpuynTVGWAgxo88D93jwR1
nYcYyHz6DovC+aP63Pnj3nCzg86x57UcAaqPKQY0h8+zDL+7qcosl6RsB2pqDUqFNK/MnAmFZFf1
vxdO6BoOVjYw/78cR6xnIobiFQfWXcrHL2A+xlxUvUqkGuGaVt33AXmJ5TG09VJRnOu+a/0duDgr
/SUXr8+sJPk8xx2UOxJOyKNf06U7qRkwTmH+gO6fBS9O5s0YCne9iPraqM17RQj2JBp2EeHBbqya
Gn0ENcyR6BrrAGY1a0d5gPZPceT1ae5W3SHPQCgdyf71g69VoEzzQhRj1ZOipuMo9vTFH13FSXcU
tXp2sW6BDzy7yzb8Qh9h06f2huX7WwPEyKOHracj72uv9Xt/+y1M9JELYVqZOhQOuFAy4FNqhFrW
mUXM0xB90Jq7CVxWBUgO4+ZfZEG/CWd0zTDbIesjaECXFCA5wPJBD3ZYvbGuX/hqzHxx34yipWSY
03AhSLbUYZPJoN2ZUruMvskpwOvJ10T2k/zrdZHrb+aFTKpuF8oN9kFi5NSQGwdU7ID7ocA74Dd1
gxOgojb1y3V5q1Z7IY66tAtxSDKNgAwQR2ZsroUPmgImYf1/H7347XMx0cYYY9SjqyCk6CWrqcBt
kO3q+b/eHBNtyDVAFEsqJTsE/rItEQd/BU/J489SBDehWqmFXh6K3YAPOhDo5QTGSNOA7jbcyVuK
ypRyCWHXtRBFbEMXMb1yrolcfiJdCuKhRb4Rz8SZh/YmnkavTKJtO2KEBZNy97UMyIki4UIyrCvH
h2TmuwVYMwFxNWKbWbWKbfWmvIBGwe7cbC/gUZeOxd244UEur5Vkca8fQpnPGNaEGJWIR534+X1/
buBlAD3nZzHrNY4PSeywQxpjQ7RrIUk6RQiBZwzsiG7qBlv9iClehA3hI92+H3bJ/fxAwZF5I7xr
5azLs7IDEMkk91UdIrkY7cUjeLGx03xHd25GTwOZcYMSWkcDJ/u60a91ZH+TyzwkXdVito0Grcqp
d+NNvIv9HMUVBRL5Sc1qVHRxzcxLgTq+qZlTBI82z3Y3hlZQty4hjSUO0ZYXE66/xr+0hx2CaKe6
kYsIdZx+OQ354tXhYHXhe59yAq5PY4CoB/52hczbAHABcQIHmOHFz3myDe9pZSzy5jftwXhYQEYK
1DIwwnHrf59mSVm5zPtgpnHQSAZUJv8xnZItnSZtbf2l/y4mFjkBkWYnK8BPqnwdFOmhwws0eeZ5
jlEuvBFYeCo0v6nKonWgKvtKT6xZ3uf1t0b8Hk+Ck6mVXWoNR2Xpi/4p1L9QIsYVzTpqcC2mkCEW
NDxz4xtazdn0WE8fL2QwnodEehJUCqxiwOiTdACzMSAq1Hvwhfpkbzr1RtzzEn7Osdga59B0ozQK
8O1GSgB4U9ppzus2rb9TvyyCHYgYSnALjQMsogwj4oFas3QWpUidRiPvJBdTq0/G1hZGPbIaZZT8
Wox4k0nrpaqPm2WnJQxBnRZVwM3qPfGArGS3hebmAHTIVdPuBsGNmsSu59oX5XITNwKWiGrg8ZWR
J5Yt8F56y2iS9zbLDkUhPV13hrxPwLgnQB2ZTUkbyFHw1JPboOVEWLz/n/790mA6WY2rDnlRRX4E
3Vsgfr3++9fToYvLZTzRPEyibDR4xlrkAJHdnBKMEBHMahCvPVV2cuTluZywQGFc0Dx0wpgp1AWQ
x2U8hN2mbB6uH+oPqc6H1jJxaa/3eiANOFQSA4KrRO0Itb5d6QIhT7YVp34SbHHbHoofOkazOvS7
acmVjg3/fyIF3idknE9a6E2WZGjyiTOWerrCbYJ8c/3APOejMM4nnORAitXzV5yc6aTdpfcjtsfH
N/WLRjHG7lIvcK/LPHuXK06VbSyC2k8osx6qH3yhPYjxqREBcZZ4/WjnT+GXZhO6wJWhoZCjWS1g
d2VAvJdo+CxvgQlWAxGIaHh8nOs/6w8p0K9vT5hejBjES7oUsBgayE+Y+MttOslcvdNIPuSCjnLi
E7anmC1B0kgENx9LbzmoWnK0qHcxMpWM6wh5ohhfg7Lgomkz/GAKEsoh0BytR9+lXMD0XbvN0HJe
NE7mQBjXU/VmpUchHs0qQg0szXx9XO67KDwWyZhbZZ3sw8oUMSJdcjSLd07GJQXzVJVlBsWqovuy
+i6rt5aQdo42z5wMnasrjC+KlkRZ5hG6gn7WTngBeRfidtUHd7pLKWNrTl2VFzmzVBVEWCI1K+D7
tDsKsDjtMfwKZia0fR1zy3O0nGCWZaoQQyMS5BmaWUwIY81UAi9G1UWOGi6YqA/7+v4/Wh7jhAbV
jGPyT0F1QAE9wZBB6Ia+6CmuDApsntfjBCcsFEovlGm5tNTUt3RaUwA5u2Q31r+a17wM11k0FHFI
UjOgYSvoX7GHsZEz0b5+eZxXUWVyqqRYZmWhHXNdy6wweTb0zM54/Nk8IYwDifoMuBsCXiK9l329
RLCUvCuAwbx+FF5IwRJSCKPQL70BxStRxj4Mj8kbZeKLnzpLvSOxFQTWzGchW9UFU9Yw2YBGm86i
s8bVrBpygEIqBhI3WpCfJk24jUys6Otl/5LJ6bEZDXc0hKNA+Hymq2/8hXTGkaSaoCdSB18p7tJN
7Gpv1ab/SjfzCveOJjUcbVlP/U3sIYkaMYA+xHzJeIgUgBvhtN3r8gqIrwMAcJ/y2iLb7Ef1bO7y
yiIYsTW/CRwXtqpCF4KZRyHKw6KPA5hc2TV2Opz+j7Tr6pEbZ7a/SIByeFXsHCZ7XgTPjK2cs379
PRzvt93D0TYXewE/GLCBalKsYrHq1Dk5xvPkjsXdtFxcuTJDXQF8LpSyKsLMtAnRIta21WNua8/5
MTiDlBIKi/EBHTlLFqzpvt1DdooFIVy+Gq5+AfVFFbHJZBTnSXFFBQWS4g57/YSMxW4eoFHLbIov
H6DLB6UyVtDFjpBjhv+jonRSVQgYiSnjPmd9OioPjcdJmQUee6okj5yYmbyxUljtjG9MTp8Fhqtt
o+4AdTIyriMVFOUIVXPeyW3pDTprUEoCNdZd+iw+5M8DhApSx5Dt+lVbl2gulL9YXPTLb8bL76D5
aNqw8Uc9xWKDn3iNP5QfzbmwwIVpqmZ4F696dBjNDF3dxGX2NhifkuakASq8keIavhmuw4fRlh1h
+ycFbXogngirI6tstVxWuVotdXsYVSZqHLk9iEbukJj+ml8X68KNR5OV9i/nMFe2qNADYt9u1ifs
bO9q7wROWEL/RTf/ZEysVg3TGhVvOlmYpASEK4DsEQH7bE9mx3lyzWMnWZh+hofQE8BhLlZCSYod
YpThnoqzDo0aYTfDF1l35GJyfbWLVHgperWUMLrzJ7yku+wAjFjjRZtkX0Ift7DrBFMSVQTBBPJs
YcG/P9+D395uV+apcCO3cxr0kEPE8IK4AeWarW2D7XTo9sVG2WaPAmhBubda9fDXLapYXnbCgDlv
jl68iY6VO2UW5yXv7X6AGKZvcS4uotfoqJwYmQRrl6iQFSlBkdYzdkm675zw1B2SA2GKIWyW6bZ3
6kO2roAgb73cY1GHskxTgWxU9STsDZhO139K3MqnbBgrSV+uBF++BD0tAxl2w+cJPHcA/GFGLza2
1R/+rsezgLdJLxaP6hXeW4ydJV564wDQdDhQrUcbkvhViCKw7+VusEks343WpFNhrFkvH0ZM1KgA
1SdpVUYVVllwpTm1PSZWNFZOtPjeudpJKjDFSmwMlYQv1tr+mXsPJQyEZvsIbFAzABzxoTyMr2zW
gOVs98osFaEqvhbyiiAXGqcGU2JyblfyR+3owI3zK+MhcIvn29+OcTI1KjcSwZVYyjn2MlwHqz+E
49qGPd2wDAq5WhgVovRiENSUPMNr4GOE+3wHoQXHh2D47PWBqefmjLAPBSeLh7B86DWOflAZQ1as
T0qFqUCNlSbBTLFriI2ZSxiK6UUr92UzDz9ubyor39OoUMNFiQE9JXJ6XMFFI82D5tBBPuoQGEvP
3apgvF0ZVw2thGIMclDKJTk1EPesn9Py0Gdvt5dEfvENF6fxbCGH0ZSZI+dknO6rOtxmGoZEjN5u
Vd4Dvsvt/JIRsBluTqNZQH2cpLEBk76S7gOBOwpD4N1eFStgftM8EUWR70LsHOpr+idQSejRa3lX
PEhiuIUrbuF2a2nNMMsImDRMrYumiec/P5gDSrZf0Tmz1J2M2mrqcD9Kr2I4+XIJ++J9OhVWSkmY
eyPGMkUvPEFnFEFl3FRAYZ38wYo87hcRzgROBmkQ4Zg1VtVWvQs79JlkL92zHJFxXOnXdcENfSzx
+LDQe0Gj57Eojv7UMC4l1oGlAk4+1UrDkUsCh3Y9loI5lKUJVAMYGPCKB9y8ZRxX1jNap+JL22GA
QWxwC8a45HFbeM0+2/emD+5A+XOOE/nNgVuzmPZYoVWngs1UxrKRq/i4GaZ/RTO4Kz/IZLpuj5t8
leyjtXIIf+pmfZDfQNWwqnST/Wgga/seHjAhp6oQzlC+oQdCvOAjUh5U5tFM1WpbVpuZjz1dHqy8
Hlm3M7nhb5mjMgAxQpV8jlC8rm3BTSDXQwYO53Ozg7KnxzPujc+25C1rVC4wG43UqKTQCoGJU4Gp
E69bgUbuSXd6V94EW5Jm6Xa+Cg/jRrWjDWeFz9h7k6vNGeXKGqoC+Z4VkJdRb4C+/2/LKZ/OjdrA
AxlTG+q+eJqekMiiOVGuxrO41kuTPyn74ESU2UTwBZxYks//cMNdrNN5A9cmfkcA8DxU1ovYmgbF
cvv3UXSKYZOnz6F4PyuiPWbHWnu5HT2/3wsYrkCpCmBm1VABTcfhuOpiNlHZiEkIP6tmjFup+qar
59VtE9+zoq8mKJdqpKHjwWiH4BFgtips7pNKAZt0N0dmPYBNrymQtPAdt/Jr9eO26QVUxVfb1FtB
H+VaDAu48/hiQJBqtJOVtsVYtAoBPBQ/diOSeWEPuPYUmfxOXrGoUBjbSxc7wjxNkM4jcCrK3ZT+
jDLG51toL35ZIF3S0NKuaibyWs0m9FOTu9BKNulxfC4d41w2Jpwa3RLWC0xiLYsKGVOSyVKa4NQk
v+M1eaSOIEqGrgl3HPFOErb5rrhTrfi+OAfbEtMcPkDKqplH1hxgrjHeto8Fuh2VJZrp2b9jlSZY
v44KMVMxKPUQ4delPe+ofOlN+cgIY99D9NdtJz/hym1Q5Y61iLSnelGypTB0hKgx1eij4yAAFqn2
7WO8UGuBOcJjxyuCJmK+7Ks5oRcBfp6xIsIkSsgwi72KLSWTkYHLKkEs3L1frVGL8wtpLkLSJRgh
9KzLpuhMPxuvXaWmcRZAf2UTGLJhc7iRnP/nQulIqBR9awRYqHSsd+N6XvVmvkp/EsmV3GI550LC
ShaqaiIEAjBzSTsP2N4CPsrwFbs6Kh7FKaxNPRCgCKQU4VbJB9n0+UFbcyOiFAeSBXNqGgWav6m0
qbsEY0NFDURLmQLVB5WSjdrPofufNuTyEylPk1O15VoJGyJ62SFHLhK6wS6861BChJwlKxVY9Jyr
DaHOmR73ej6Rcza61RPRJK2sBPq1A9olYBoG1T8TE/C9OfT1E1BnLR4GQN8rNL4yFGcdEDHIDyBv
/DXp2myLUFC0uLiEUK9Sz2ZWluqK0zqe0ThZvJ9EnAMRtH+YP6PuiEqp/8y9ffYqyaudTIGlGxaz
zEI5Aku92KF7osU0ZLUkA8fcQIFKtrJNsImsaG14ImqJ7b8I04tB6soghbfoZdToGh8GOfmnXq2r
/izP74pgNgnrFvpeDfi6NOqUZuUkhWIK3D7oxV5yUGeQYUXlTrM4q/7drCsX2hTr6O22b3x/+Xw1
Sh3WOitzcWxQgmiRMkmiZAbJnZSwtLhZVqgDOqSJ2vbA1bpcta+n9zQ48rJ3eyELLZGvK6GiHuS+
hyzB5CWZLzoTfj05cfpjZY0rfj1iNFr6WR1zT3qc/gNO8atl6mE3B8JYJQksJ/WvTNuFLasBwto+
Kr8cx0T00wxnUApOar4TuHtBf7q9fSwTVH6pxNo88TW+EAQBgEF+HHOMOqQMIwuNnK87RUWJHsD8
uR2wEH7jb4gU9bwJV/9t3uqLITplrPuyNcoWvoR5aGtQJQttXUtmst4Ql/z6DvtqhgoOmqj7kzLg
yxOhPzL/Gh5VPL2SRzSNCD4MkWl28COeu23sGBg+Q1/y9ndjbalKRQ1BmCGSS974hAxGWYV4dhKE
D7tgygiEtI7DOJZVUpPwVM+1E5YoJJRAg+VSbXeJsIdE8GDfXtrikVRkhVS8JNAdU0FDL8M8KUps
rhaPWy6qbFRsnxUtZJhZXNfVdU3FDT7O2yboJqCMoacpcT97TrVrhbeC6pi1LSM5WIzxV8aoUFFD
aEmaFQzh8pF0aKPkJS3mrdhxa2MGz9Xt/WMdDZqmIgnaLjfI6Zw27VraktxztmIcDVbGSb7EDTeg
gdrKPPToEEgo43XVXu+rd9ChsHheFk/D5R6mkdoCV89cFeD4hetyPd/rr75V2+kDijorzbCTvdFA
TAmPw5MEOV9g256NVWYTRCRzPoS1Wsrj9FAKq2lGEGsxhNbvCJFraAd7tLSOhPMjfmWOUbPWTl3S
UznXqaLgQ4Jby/7MKD0COarBhdjZkz160zPz/UJWceubUt4Xckk/J2RgjBS0JDcHY25m/eF/yx+Z
GSwJlLesUU4YllFXdT6unwYEuWTWx8esiAHxYAhdv912C9bno1wwnLsiLEjTpag/kgGl5YwF8GRZ
oK7rnkt7ZY5gAdyFW9nPn1uBY3F6LBdlrvyBurBVHcwLdYHvo+47BwPVqBTYoV3i1lEykzBmQaUd
PbraU+9aq/RYxb7FQHZlnrrJ+bwRjCaB+QaSH200mEP6476Ia+f2x1p+tF/s0ChsjBRD20mBnXw3
7sr7xOst0e3ccFWDIp2/Y1hjHEMaXN0H4DgFBpLkJ+162JOBvgHCZOOerXO3UC39kjvQyOp50kS5
IymKcmzX1Svo/zaQ7RYdaPxgkaDIA+Ovo7+rvUlGpZjcHawHGxVTDD6Qx2KAedSedsJKXxPiiXTD
ArEyQheNshYGTYuqloQRdI3jh34+dizMHvOMUMGj8g1OQM0D99xZ9uo1dOX2iQWEy+gUuAlYsYrh
3TIVP6AxMed9LWouF3e20JfAsjAO/QI88OvRoAJI3YmD3JEF9S/lul8LJgrp++mYtma5ap14RXpj
0xraPmAOUR44m9UNZDg3Da3W5Llq+AxnAywp3IPWZNta8w1nnDAjlWp1aTPcbnlLJQhXyJKug74G
t8NVIXASuklIMkT/nujUQAPRzMDjqts+pq6eAkt5xMAew+by8b+YpMNn4vfNxI0kbSYnJvEg2YHj
z6qOscxQYbKJ2xAsJ7gKxiDyCm50pEE6BUZ+ECbjnGjtaRSjXT0V7u0dXcxpxf+tTqB1gYcx7Lhc
RLfA53orU079OJghP5tpXVtdyihcLLv4xRj1CCo1o9O4Htmf3/r20Dzy3OxpHCM0395ISJ98PSLS
ELaYXcWRJM8cwlycrAHJY9ZOl9eiQV1FFlDQpCFyADrXMc+TZ/BomGH6kIGapASH/e3Ps3jeJQlq
5YS+E7fb18XMYyPlfo3F5GF81ofmqauDH7dNLAdFcFAJsghCvG8Cv3UjQWCHh43/6Y8Jz4Q8/hNw
57H658tF4CtrVFBUKy2Lc+LBotcjX1QtY7Z5jNVsI6vaVSguWdW9DwUXJtHA4o19ZZgKHVWMSvfQ
wsFkb0RRH5yHdmu2DqoKWybydfFwXNmiYsZgJI2oxOANAhRq1xzAureVPh/cjZ2tjY2847eg+rv9
HVk2qQCC2NHMSofqelM9+TyUUido0Pvvt40s9E5x4VxW9vmSvArAoVAmak8wV42TijahjuSs1JQ8
/iU58XbtMbeSuOu3fP/KIOUBg14mkk7AbAoabjIwjym4vCww8gAbGr+yhLQYm/jpK1fLq/xRDHTy
Ysuy55Z/5/zSDAeWwy069dWSqISq96U0ViIsifAtQQ/6T/sbAhEYNuXtcgOwMmsbWSbJv1+tSwgk
VQJfAKJVMZhN/Jj0KuP4LWepV6siW3tlYgrkZCwbnHnSNBt+zkeAZu/6Blc0EAYy+vudG98lsZl0
pira7KrTYipyZZ8KLJDZLtIiwMmsm2IyixHjQ3mZPIjlsFY15tN+8d68skZFEx/Uyi3fIZoI99GT
kLrTk4KAgo6r1T5xpTV05ghkcAaNeRY2m7nRVHCJMzEDKArfcsRrewLb5dPwSoRpUrPakZKG+CI4
qSO/RcgGX1lpyvJtoQg8ofIzIEZA+SOETaQ+IbU2wrUBDKJdoevAA4kuOYSTixFuFrf5yhqJDleH
Kha5OO4JAVu488+z3d21ulk8Ah4ERvB0lZ/zn/UhhrZ49MwwvOgwV4YpH40CNcIi4aNEUyVakble
EBmcDEIp4g5E+od1QbEsUi6KSS2jjCbkmZwMLvt6NchMBRCWCcpF5yzoBQFzVKgOZU/QTd8GrwGE
Hf5UhmovdFgdzuXaw9U2Uk7JdUmlJpiBc/WisGIfAo6aaht6Zo/+g6IErtyErpz5bh+npy5484cP
ecigLNitR6XeZCoqBnJkyxheC1rZyY3Gu/2dWTtCuTH4z/6C/ysF9CbnNDGjSGHxXy2jRq52gfJY
IZv0YCK5fWyY8/vg/EFpoPpSxIDjgE+uWRfo7zO5fxdD4qUuTpNuArUviAUpxOt6v6q1YJ8m4WPR
ij/aAXi72zu53FW7GKMzg3hE3t0YMBavfa8GkX6xj37JZgbZayJwCAFitLNVMKqwQtLyN7xU/6mI
ZGQDN8c6Ar8OOYhM4ax2ZpySBa5aZD1Xa6PCUJNrPa/W+IA5lKk8/9y6utd8KrCAMtxqDqGFJhhE
fEgtIfpRngUP+DkBLfzA5hjDa6zVUoGJa8YcKAoUnrIyQs1pQB4ppyzJUpYRKlBUSIIiv8O39IE0
MvLeqSRWMCKe9S2vu9pSKjKIcqO2tYKHpzSo5pQ9l8VmUt67Yj+gq3L7aIpkT27ZorxcTXst6jks
R/YkV0isag+SvQTTYR+Yy3VmZ/gUlpvxvYZn7kH6qN6ye4PJqUQ27davoKKAZCga+hI4RCVUpUpx
NGu/8obkfHuxyw+sq42l3gGqVMRSUH2+PYKDDKFR5XlOoFxHJvrJ7IcAkCvGP1goMJbdz6vg6qqO
AhGTQuRlwINRXtedsViFyjoDbSdAu1b9Or/yiaU2VoWqDevuZGwtDeFVO+gjdy0Ok9ruCv7FkM4B
q3YoMoLpJ5T5an2TnOZ1SIjqGqfdhR/DT+iAAlJ5al6nQ/qg/4YUDYqJkidMJkhqUYyNTgou8o/y
PBwh1sc40+Qr3jhMn0f+6tcAgN+rqahpbpdGGK7O0hBN6+4+0LpTX8WuLA0/ogl67HpRM7B4rEBP
c4ONWqRqE6kXCCmgs5BvmTF0jVb2/g9yu3XaZJ094CGDujsL37Ag+vElEn9G6qt152i9yqWRS24M
ZiMO3ABhCzZkTnJi/ixglj9U10Kne2Up2xqTyG8RPaVATAUaohr+UHEk03QQw/NwrXhNpu+Ebb0i
mvDsK42Egu9f92KIChVZUyfgaAdqO9ej6dj3CPLpGM9W30qg0MoNyas04HlB2TEyztVyRflqjVT4
MECejcYGXsCy58dr/XUsMLycODWmhGdzeq08KTMrOwKfX2XJGMmMLL+z8gA6g6wjvgyMvPwUem5H
j6Whloe/HjqGmx/DY/Rr3JJABkZkqIVhGEBZd29Mw8vX39/bT0/v6Inf9EKO70w4KTW3fkCjwGte
wNXo9N5/I2Ilp/pikMovkkLWJVFF7BwSTDrK8qbWqjvVqGZGkrZ86V7sUMnDkMRBENaIk3oDdKkW
Wo3wFOSPnH4vDCvGPcSyRTb5ylNBt5nmUYevJx2Ln/O75GZO6MZvaWwlkPgQLEJqbA2ryjEYGdI/
pNuXVVLZS9J2XJwQFDq57qtztCUSrpgv2bRAC1vw130XmKy8jGmVSmhqVTK4TEFipu99D3NzZuP1
KGp2brOrzQI0TwGy39t7vHwlXRZKxaNIS6REAEW5G6rvRvHYBLod6y//geX+6+mkolEsR2Ix+7j5
unCENFc18FYipCgAGnJo3V7Rcn3xyhOo8FPrTaQ3EsIPae/nH+E7oRCtnW4HYsRz5LIeqCx73+hn
MYzzZ7ASQ/wvICJatWZjSxsBWHlCUMCy9w+p6N+fzKAeK8qYGEJeILQox+FJWoHc3ElbK9hGDsrR
m8RrMUyKoRcAsEPeau/SzfSmHlhTQcvp0uVHUOGmikI9SkkFScwcNH8sHj3divkpGaeTRtHrImYg
ywZ5Qv2iHScHM+sGoCHQGCLyLMVHWFrabyJ8z6p1/kPR4bI8KvI0QcFFkoooN2wI93OwivG0Xo0h
CpGEjna2mnV0Clf6Crt7z277LiOPL2fYoOJPkfuJGJKJecKB04FiL4Fy8+xYsQnUcbdl5kSLuaCK
+XhZQJFBoPnyOb8I1IqAPlMi7Opyhy5BTRnqAXu8SsmKCaC81GC8eoMSBhMAtHhdXtmnIt+c5FMu
kyKP7HEvwUFCrYzM7le24qV32q9/4bWLidiVRSrwQc+l7iEiSBIx9PhgLfEIlJHdfli8xK4MUaEP
8k2xwBFgXCs/qdJrXjeub6y0+EWIfft26FsuMlzZokJfWom1r5IGVb5DRxGDRdkeV8h9M5oGVMpQ
PyOfsnyabBDEv/YByB4qyBPqh2rLgiUtR8XLT6Gx87LsC2NLYAWk+kmaLsKWnOIMnVSiKM28O0nA
+ZbvXtmjomIvG2E7Tlh64/Qgbyac/OJJRZaXrpIjq160GJeujFHRTzMaHzUGFFpjPi1MLRicKBO2
TSKDQ7Bk9jvJT7+1NCrlqipoSIF9Fa+lKDfbuDOzMFqJTb/SpMYRVVAAyaOTzZMV95oZsqb5Ga5J
M5AZcQRIbIykZEqT33w1r5V0YgmXsPaTCndC10YQR+QRfnwwtGKofhQaSzZi46GV+tCMtJBn5JaM
gKdQAadWOKkVCRdskpQ7PUo2XFP9aiWwWxTiuuQqYCfCzpySOnNv++hyaL86O1TgadVSMYIQjqHu
/xLOszUr/mlClsQGyzjzJcI6PVT8CVu+HErSZpo2hJtkXL23jugSJhzWrcn0eSr8QAuk7vKA+Hxp
SamV3NVH/0c3mDok0JONsikgQMEUIWGcTxp9D50oafILnM/Q/1mLh0JhwahZBqjIEgoiEFIkqIpZ
ZPWABYIx+faZYBx/GlbPBVmlaaQ2HHW5WcEBUGvvxcnVhZlhibUWKpSkTT9mAYnK0GvRy1cdbajb
SyGeeiNWqeQHXD3Z8n4MeKlGZDTKxoJGvYWJeTMa/wNzFh4UFy+isTM6OsVzlmPLiPAKiNdNPO1d
RF+o0Rf3rHC/DG6/skZFi0rN1RIabCQ9gbDKEdiWs4qLczALxmQbKzqoVHQI+5CvVNIbbe1RsiJM
B0eOvs63w0t06tby9l9gQ1lnggoQsSpmQTt+bmUbmfGP6gxOZ8d3QXTqv8g7zHE+Ch+3T8nySxdt
QrCYiLKufEaSq2MiFvxcDxJs8oppHPVNtunf5FP2YuyJmLpi5ef0MXm+bXT5aF5sUkdTg8hmahR4
TIjD45wcpeHnmLA+H/Gf78f/YoP8hqt1cWUooHIAGxirc4OVYKJu4Pn3hPmGzMOy6hSsJVHnMhxz
lIQ+Z7VUDJMPh656Seoft7ftH6L6ZU3Ukew0Pk9mcmERV6sgBNKvOlcFWxF20oxQPrttb7l8eHU2
qPM4ikkt5yQzb2273bXufCqeoZK51tzkXOwVTA568wG1mLNqEKa8/cxkBGVtK3WP6Y1eQh0eX/Gp
dXNMy4tOauun3mpcZfOpBbJntT6WffDvPaY7H80wDp0qwqKWFaasriWdcTJZBqhLbKr9XI9LxOWg
1kwhb61JZXw3lk/T3Y2WD/1xzJGmoqyjOJiuL0+CCVSJ0zrgEchaEIfxAD2wto7xseg2BggyWlEj
RcI6dcsW4zjqh9BmrKLS8vPi8oGo4GH4xV8P1GlTr4nAKIi7HELD/m+khZf7IxcXoFsUfif9JaCE
Cjqmb2Jb2UHa/ijGJtE2Js2w/Ax+onzDprJhuftnE+sqhIlaKUVKiaMYd0Nrym30qxHq+1hHRWAQ
ZUuaplUgaDstzrb+GENupDuEUfwUBipjz4mf34iln6xOVz+k49pwDgmaXx98xZRj6VmTfUupqtwU
M9Eued/lJW11O/qQYHbLKBV8OMytJ5AwQ2/cHxtTlqQV18dHQHgdMYwfeCln6Xn/w41/OVlUsGnq
UtZ4QpZWObPLvdSIc8GmBfZL7yxo15qRy/IYcYGykmRPf9ukZ+j4OGmEoUU0AE/BSsfUatinTiNo
ZqRmVlSf9MQs523ya9bvBx6YzBDXV74Btxof3pcqRn6SYxs5QfHETYeqOsXdfWGc4+zZCPY8qnM5
VPAGNxkwVFK8pcMPKdOsKnpOGt/OuQ3Xm+H81kLhfgrcpGhMwziLzX0gHJroTk+OaX1Ix5Ua36EJ
2XR4OqS72YA6507PYzMczUj0jMTiBFs4TaLFaybXvITDvcAlppbjEezvhVi0xHgViUetfZmMJw78
zT87wQrHdTSZwbRqwo3o81ZWQDacs0Bh3RfQLZfsuXof0l2Foe7KNobUVLL9qFk++gy1lak4by1n
9vLarz+C9q2VPkrUwnR5k0wQHzbeRt3jBtEcwDge2uFsc/MOg4IcBDdR855aOwx2kggyCtNvLd//
NSQnlcMgIXJwvVvJuqdEx07/rfONGweDCUZ2C90PTxpQb0OPNH7UtQYatNBW5FsLd4XVtOugWlWY
vopmK0CvvNun6h0/OnWwKpKNPtlZuw30XRPcTRjsKK1OrEE4di+LvanFutlPL1X4VBiPcrGJ9EPy
kQaEzvy3OHux2pk1N9lBZObqjziRzHxcq6HsRMpGLEKzLc7NdE7blYBGseLN0oZvt/hflW+O+VOL
jp7hQkdHDp/CfNsNx1x95TjRmttDLHhFMJu8EJscvwlap2l+1BGKjO3bAMQx0s7ai1qH0514ysxa
hR9IP5PCrmbgIafKapTNMHwMRWSm2mObvHI+Rnbt9q4KVj1Yx/yj0D0KUNArIs0MCrMOBZcLHxSo
61TxrgzcsXjj8gg54O8B5zPkfxdJ7tyOIaybkB4fbYfI91sO2W3+MoL/kDBLAtoTWcarhMo8kiaX
hV5YLlhfeTRVkVIHPgQBHqK2nijnNptRrh5DEB+kOz3snSgST2Nt2Lmi7XpfsJuoO4Cx9iAHTW6H
RoeRmyk3Uz/Z1l34Cuj5Ie/VPTifGSF98a4Gn7wmE1oNCOJ9TY87PYjEKUbcaeTGmkA6ODTnsEkY
JZbFGH5lhcqK+0yNh1QHOZeRt8Oj3wmZJU7TfByA4gHPIRQrT/oQtZv/8tV1kecNFI95ieaRz4ex
TkTCFpKupydwbPIjyHWJXArv8g/qc3PUnhKXBW9dzOuujFJ5CZeHgSiQkUWledHyxBJSFsqKZYH6
ZllRRU3rw8LU56Yv/S77glEzWPaXq0VQH6xT/WYGB9RnR8spBORXhRehUL1S74NT1K5VTJZ2qzJn
nMblVOfKLvWyKbtMmKDIRV42gzPbRLWYPHw1kDQhWG5ZTsraSSq3KHID/A0qYmzedMrbzJezNXAK
E1zDMkMlFIrmc2k7T6SzoW5Cy3gO3Ro7mR5Ipyx/9B1W+Wo5hbnsI12CU8a4TWPScQ3XAE/dYXzb
zPZqaRIsu2T5z+Kz9IPhbGQR3/K0K5PUe6aqJrnUeyySNHkJpWeKyVIVLDbR4+wlO9yXduZWp+IY
uKzB3cXwcmWaCrVFH/d1N2K1ovYyT6I5NveGsDfmOyDqGdkoORG3Vil9jZci6Kr+zOLP6XBEHXeV
1/m6F4PATOPRLTXxDqrO3u2tXYzRV8ujIkrRKU3ckZF1Xa4cP+9f80l4lXP/fNvM8jP/yg4VV9Qs
CTqJpPdI0az4ZLjdvgJjqPpjXnW/wCwCrulpJ+/GBOMsodNsWZ9x+cq8+gFU1BGjcZL9YSZ1hsGp
T9ndvI6c8Vk95av2N0HEOdOqdjF/YUfP3JpZl2d9Wyr4SMHcI3R/uunk9W6Kg+QOjujER3Q8wtBU
MaFQJmBkV0HCy7o2lt1HkWXFUDVd+/w4V28ro+Yr5Jb4yDHUOAhbh4LCae2xGLSWQ9HFDOUqUB6Z
xEkia0wbK2iOQvXr9ilirYNykKqBHpxEhq0SHu+RqnIiQXaCcNePz8qwTufS5vmft00usAnj8aRf
FkU5SKoNcdu2WJRi8lYTWfmar03wChsQ3W68zJIO6VPsqifCl2FUlrKR3QF9bNHV30CcumLhQcgx
/R4jLj+H8iOkdnHNkXBkiIKVQnt0ql+U7E2PGeteHtu5WjflL3zcZEYiY90oybmKmzjtdjxjOGst
rnyHhZVdDrKXVVHeMed61eoNjE2K7zalJ/DvfqmvkhBwa0xq3/6k/5CAXKxRN7MoQclJq+AO0RPG
6Uw/caLAjKG4le16jHeO3sDZbHTi8hp1XRcAu9B4nRzuKydsRKmSxw4UtkaYnydOMgtQ6GXKc6R/
DHiv3F7j8jH52xiNUlK1vFM5FS1WgSvK17jmfbPw6/ggShjC1OQ++G/J1cUgdUNHYpPqckByfYfM
6Grb9Ii5CgjFFHaTA3aZMgyyFkjFGr2bJa6SkF01almaEHo6yPpw7Oq2MYsmYST7i5ckdBEFzRAU
IOWpAzOHmObnZmSsYY2ydC/d13Pk9hGEeG9/tWVIPGD9CrgKDEmnK4FcinZQqMK7QfqVWaOd/2jv
xxURYpjs3ElOyUN/9y/QMWSzvgWVK7OUr2tQfoUuNZ6T/r7didbggUjbmlwiXZLYLNqO5chyZY1y
dk3p4lgYsJuyNzmQ3MnvOYdETwkFBOibcQ+MTV3+epdNpb5eUIghVEIAehzf48zK7giTGcZ0x9iS
H4AIPg1rH9PBmGX/YBgmZ/7WttIeP/J9XjWAlZE+ogT6nHcwvkBlr4Zw021TizfvZUvpCp/I5zNG
aVFVjCvDlJrW7IWe4XCLd++VCcrBu66S5CjAV0tQRouiTZ47CtCH8kr+MfKvcs2qBy+Dua8MUh7e
K1wTNjMOJZnjhoyQEoGIqDzOq+kHmF6Lde6EZz0wlUd2vrQ8NHBlm0o08nTIRIXMwfUuke4YVzLG
fpo1ZoBs1qdjrpNKMPJ4TiKgj8mztHhqAdUCzboEpj/MPw9m6aAvixLfJ1EPCwfIOjVULtHyxRhq
Mk6N0pSO4HdOHrOkZRZUzZA+Xe0kFVradsingUNEGyzBHQ7lul4n2/KUnKN94XWPhFJBxTyjaPdP
zUnnzTywRLS9WUXw5Rnoq99BBR0xLptRh7AZUuBxp+91j3Cgjm/1qt9ozmh95v9bMgzN2Sy4I2ub
qfijtxK4kD75Reb4IzYMR+Srx9v+v5hbXK2OijRh5EP0oQcqBiJ1oRtJgOi2zdhasaSm3lRyqVX1
Ufmfgo4h6IauShBCoJwk4oOkNDR8Wk7i96IC7choPt5e1zIUw7jYoJyjn0XfaDo4B0Gqlkd9rXjl
Ach4Zkl10eXB/QKKfbAJ8opKxbc4yQQh0OHy2tH3pFW/xcwIVELyzb84jEvJC/QngWjRMRdvfGNP
zJNE4RXcSKLvJAcFgw4Eza1Z2mv4U36pDzWQYeh92YzNXLrmMa4tqYYmiahZUh8sHEYjLmJk2aQA
Jls5iN8TL4DcXY5JfBa2ZelIXhujvpwUZerYZ0iy20Q3x/kuBcNBp+8NYy+zXg9LDiahyKxiwAo0
0fS6BnWEcoKEp32iY2KwjaUHrRQZJ5Flg1pO38XVkAqwkfG1rWtvChPOu5gXXS+DCsfhkGUY4ool
EMtmliAAAi8c4dSeKH3o2Ws6v6VlYUGvwOKlyArEd8bpIF+fzlauzVOROpGjhJ9IgWSw6p3iNh7U
cpSDhJesvMrBtM6UAVjKyyTQcmlQtgBvqUSF5LoJxlkQEJJV5G5bsL+HeJmE3UMuGZJ7e3FLX0/G
mQfqR/zMrb++vf6PtOvakZtHuk8kQJRIhVtJ3erJyWE8N4LtsSkq5/T0/9Es/nU3W2jCXuzut8Bn
wNVFFauKFc6ZxhEsD1zDi6+Lfupj+bCUw9tlEZuvyiMZ8pOrm8sSFcoIFuLl3rzLyL17s0ZxgMte
LdkhY5iDfn+/LFShl7wcQlwAe88JTMbK0vqwzE13RbOoVSxwbrmrY82kTMyylsRNGDTrTO71dumB
QTdAMc2fnCS4rNBWlkmB90UYWBSMM7qTOc8jMrLM3JfV7NU2+NEKC61a/aMvqonOzwz+jI6MQuzm
x2O6o9s68OXts1ZVabBZyxPL3Jsv1W297NyfbG9RLy7ALaPdzdVDsRuwfOapmgRbR8uAoWU7lk3M
s6KAxgvDWUbYu228j+JloNhxmQ62UHzBbf2oQU2dogBhyQOUACJuSNbUqE3B9evZgcVhuvvPs8u9
TiMvrbyx2am3jtfcRnIq4EdybFcH+B7IMSSfJlILn7OZ3H3ezl/M1gZJbxlmWPPxgWQaezwu7lnV
qijBt97RJ2IlX1bpNrgvjdrFg9Z+zZ/dvXiDc7mfnuL7ORDf6KH6Zd2Tq8u2uzXHcyJVcmhV1U2R
5SQuXg0AiV+w1SJ2caDp/s8VJN7wjENPsSa2rjlz3bssfPOgAS63fmDbOovtXLfavCXQODNi2y9K
XfMqbWz3BUvtGzKUy31X9xaWnyfh/71kE7QMFnaJXAaGhlPfGrlFEjU1YfvJzfFO4fGjUfTPjdak
gc7BNJpist6ILUVJZitaMrhy07QotZyz6GH0WZ43nbD2AwV7ZLHPQ1p5LoBppx0dPDV839Y7jTkO
Q/bk6BQAe5IpF6UT5VmRaB/x0S299CZ5yH85pjdXYGcn/nDPf8a77BdRgwtteAmGNNFA3ZAZKxnU
6RFjxbqdjBqzD2Zde3H/a2l/6HXqx8mPy59yIyIzULFbWAlzoaPcJ2BuZw1dQaN9Yh9I+imC0WiH
fxAByHXbBB4nwbzqqSqE2VVKLKjS9I21L2uKWaE4HzzNmOrdZVGbJuIeyZIeXiJLdCNnqCh/0HAG
bTgB1boOWqAG8j1RMeJtHt6RNOkezNboTMXAtX3X7vJ7zEM+JBp4s3lY3iKGke/TnUAtLVdMem6k
2cxFDuUQRE2LyM+W3nCKbCgi6Fgbu3bt2QvoWAPwd3i0p9fLJ7qRbkAIjN828FLCTTj9eJO2mLmb
1dp+sG1PT59H8vkfBNiYgGMYFCcwklMBkdboYxc12r5c5mDkSxqYaE8q7GL9lXJMgr/6r5BVy6NC
fNeZJtZ/Kg0d3Ze8fa7Nm9j4Tdq7Blg8TpTtVQPGG4ZhMTBOuUhzEQrlW5X11NF4U1r7Oht+mZX+
uaZAcrL0/OtfH57F4KLgIWzr/HnXLfZUWjUOz2w+2T2QRiZVkNmKqycipKNrDKeKtLjD9/nthGbQ
FF4Fx9fvsYSMt3K2ixK//ZRcR/6/7P2cSF4P+eij2dXi2LTC7bLRg+fOz3F6v3x6Gz72RICUMrBG
08DSCduOBrYr0/cxmsKyBMkgVZInbNSFT0RJPlAUc8u6CR9qhSSed2BUfCgO5RXGP29U4/Ubtn4i
SnKBvHYWZyggqmkBXwTG5WQ/Cn7vmu57MmrXJHNmf2LGc6+NKnjRrdrNiWzJW6TdYBR5mSFg1jR6
TV2DXvGJdIcoHdpvfZljpaDEwOdQMtQ6rH4KI6Owwn/4qgAeZEh5ddQ8pMiZ1XVSa+NqsKzd2f0S
1C4qyRHzp/kfUnmLHYmSXkmzO4oF1Gg46mzwTP5D2NRv4tcIQ2iXddr0J0eCJCeZd+mYGHQ1nxzT
EgD9650rw4gUUjYCC9TB0xwlMarbsq+vRZ9Z7epN8pYCmEjL2n06D91jqVlWUKXgZRmaiSuoOLZV
+69QmdK9RpVyEDUuYR595XpIatNrlUtrmzf9j2a2ZBNJlzAy1CNsogemCdBh7eh1ArVcW6kGIFWS
JJPol6oy3QKSChflbc2s7paW75uoAliDVbaKRHzzrh/pJdlFVxZ5VxuIa1lu/ywpyusp+WnM+Re9
Lw+I3aFgdhAxorhiCkOxpZiA7ZKCsApKVliV4Ny3sOS1gHevtzAQhiHfy8a/OiwpeB+bpUzhPneN
ZaerNFI9RfEhd4ClpT0awDZyc9NHP0Mhb9Mi8aD6QPNjeGecxp2BEQruwB5ZnXM1TO8dlqFboarM
qoRIR8gca67dCEJSHXu6fevV8W3TqPKeLWu0kClSlDk+mPROVUnySFhtM+PoaHLQyyX2bGe+0Ypy
n9NJUQ1bf7H8mY5lSXHHnLR6yEE+tCd49O/afgLDKHyU4hG4dW54DRnYWaBQS65qaDzifQpZ+6l4
oFXupfUny/x+2eA2T+1IxvrnR4kHI32cch0yjHTZ6UZz06TdYWh1z5qW/f8mar1pR6JMUZlLOiBY
VXWOYZRcE4dlWNrHKI/ze2aOw9NleZsf6Ug16SMxIytjwENqe2do/AWrDy1T+HOVBCkFmMdYnx1t
PTxRhrwubuy+fP4XJRzMZbjr+0eO8A6f0rqhtrbXq8e+fsuKH5f//k0bQ+HKJcjfIUJSgeLfofoJ
FaI5v0774ZoVsd+Yo6JCt3lSf8TIka+iVVFQs0XyLp4H8p1h6POyHpsC0HByXQfVVV12ZLY2amVR
Ltp+LrtvVdT4DQek12UZm3cFUyt4xZuAV5Vh0OxORKgqMHzuInTbDKmm8EcgoCT4/8uSNrU5kmRI
V8Vt42g0Kb56n9xq03go2+H5soitcGodiZA8vwBcTGdOUEbvfrIyDWMaGtG+GDRvArWTsF81Mf9D
KLXWwR8bgrEyITmAUrjpYowuls0B9dEa/EoATZUnd1GXBVb6T4kkbNpC1Q6rc0R+mHYDLUBmDNPO
Gn0X94+pu+yrvlJ8qk2jOJIifaoCg7dxnOGCRqTepbz2tMz1ODoJCTV3lz/ZVsVnraQjZ8WA3Vov
OzWL0hhGM5oTHnZpb9/OPNHeC1Mf7nIn62/1rHeuC6wX7nRtbh8NQY2QOFnzbM25HoiW6orPueE6
MG0L3mIAmeJRLqMpl12VWLzqseEntPso4d5Yj1cpLwKF1qtWUrCFHMcwqWWgtSvDOWHjpW+bIeZh
k9Dld2xgUkanKVpQjskPZp1iDast3cMYt/wusW2waNTm8MR44aqczEZ2hjoHcbGOY6CdIhtwZaQo
1xga3kAibb9WSZoFblGAy4iK4eCUnf6ZumbhiUhXUdxunrXLUDSiq4OTd424YespXwoeAoK9fQK2
KwlmIzIfAWStBCpcb7583i7aKNhscuHs5HuDvaK4a5P4P5NJOn9CWV0PIrCiDbvEuGOTH++U8+Mb
+jn6WnhjFLnoWQl4gNfIU6ABh+C6DVnKsV2H89w7S1sFVsExktzx+3ISV0VMAMCpUUxLLZqFLJyE
jWk+JKbZeszMcoXxbTjik98l3e7E0if4yJmHo0vfyy7Zo2inKHFuGBUq7hZbTdtGoV/yinVTCJqy
BDMgw7SnwwN1frsNABC02wXDLenfpyyOznR0UFD/xura+iGOkjBL8Lmkvc5DgbHId6vk9GWqaK9I
9baKIw5uKuqCuk0YOtqnYsgwjHrXRzyMRa/venzPNMq8ye6eWKvvSGzf5rx645MRjBVVzDJ8GKhk
wCfC1496pCPpgOY+5UCLNUIMgkDsFSCfC4/pHvu6EtPN4GvrUm8Ixbf5avmMDdAVN/Wy19oIC/gN
KIqiY8VMW87dGd4FbT7GcTgN0Xw/Y4LjBiB4sx/zHsgT8dIcLsvbukDH8tbfc6wzsh1GiyQOO/ar
mX7T7lpbVPXRTZ1QgjWRFUItmWwsbfi6i2jzkIuEHbCgR/fUsGa/IDEgJdic7y7rtHX5zCN5UgJP
wGNrCRtGZEef2/ahnVT+XCVASn51x2Z1ZUAAurtYfrguF5Vj2/ws/1UB9+70s4i2yJcS77hwttH6
HizPMG4jV7XVuLX75/w5KSa/EsxEX0hcQ0yUBf2XdfYvc7ycgVcVe+I3C/XcQFWO3+q5n8iUXGMx
V05qNZApUGb6uQTrwlH8UvzA5rr4tOysQ/7g5J6KYG/bsxydqORZJqStZVWCcNjRe+ZbNQFYQyS8
CNQYNUkOFOihVdneTfV0V4723yfN0NmFV3Mtyzl7kXd5lqQ8gs40x1oTZldjbHZO7uIVbuUlrPeW
ku3SRSF1K+87EStd7oiSZNYYnEkTNLfdB6uh8fj/9JqqWdLtS/FHRykezQDLH1ILwsYco1Lzl0os
weV7vdVrPtFHutjDbKGxN4k4zISXf2GAz77X0SeI9+wemAfN7FPYbeNlT46t5ABRqSfd+WUqxjQm
UM/SXkT+bQIT92Xt1vM5iz5/bER+6pagtBdjCuVyWwvL7r12vvYj3fUZ84dZ9frY2lZ1kIHbuoU1
bduQhwMzJxqbbOXfBnTj7I9f0G0J3OflXgewItApjQPNvX8AajqRuR7xUayxnIGJJS/jMG4eBhKH
tI99h6kopTY/lGWBhc8FhOt55aMw2ID7FgO+4b1IrsmsKA9tPIChxZ+/X/JfFQcQSBsjmiW9JgKT
6DddXz1XDmA86PCezAlAtZav4KtWPBg3Q8KRXMmBZV1E24Hhi0WdFYjldTbaPSjiFVa4GauPpEjf
yGSp2Wirm1wAhtK14Dwl6FG9sFQF+aL6TKu6R8ZAK9H0vIGgxulvyeQ+NpWlyG22ff6RMpL/Sx2A
dg464yHzxh0gfV9E+AG9+qTcVth4a2JaDUBuKLcauE2y85vivJqdLA5X0o4sWL7SR/ZE92Bn+6Ua
bdg8OLzmUXXHACi4W08PLm+BwdLNEGW7GMsfDX+qVMDvChEf53r0bbrCjt04yfFt1uUjPwOeCfCQ
o8B4NKOdPQbF87oQwN4vO0CVVKlK0eb5iMLOqljr3Blx5FfZEPxvIqS727IyWww3jcOBdYOHff0D
oPCI4gqp9JAuqunWGPIucXqoke+SGCBxKtzxNc6dhYo/JvDh3I++j2nXRRM1OCkLWC4lKihoYwMw
7TZtuW+CSXJ+vXxs2xfpSKB0WfOumjoX3CihsBywskygHfuq8fvcANctBl7z8d2i6KMz1TrjdsQ/
EizdYM2ogAW5QHC38qMExEvnsHkBeV2qHYzH9IrudaDv3HB66LGs9umy2qoPKV1qwbM01Q1EEqvn
e61cvgDhXrV1q/qU658ffUq9rfkYEyg4LnjrVkswEvTSgJ2zeNyyQaSUV741LN8ua6aSKvkQIkTV
TCakUuOadK8JMHkcO0Qz9LbN6E539/8gzgU1JgaJUQE7Kx6MjVXMZRGHrta9iFjDdAMhIXWrXUmH
a31Kr2vBFJ2D7eT3SKhkOhP2cEQ/QWjaT2mIOcLunRckCjRW6Y/AHtbDfKzZIWlF4rsF1hcidLT2
lTWyh0XE7OvlI9i0paNfI9nSIFAREhQnXkXFp2nCzEeUKMx1K0FAPQiVXnR9HENuZYzFwllb9/io
pThk1vTYN7qXDqoJiE0xjoGHjI5iJvl4Ux5ZrFs4DtYARzykKuFxtBeN5mkgqjxk67xQBkFQRXHP
cuTx2USPWTZaNaRoguwd0+FBGXWdwjC3dEHTBy0FhxIHPYbT25c7XV8PA3JurRnAipmZ8XfHKMZw
qhMt/HsDOBIl70FMxZyYc4d8p+qjL1EzHcpJBf++qQ1Zd6RRbWZUXpPup4xmS2SBilK0V8TOw9RO
w3JeFJpsi8GuFLOxVITdkdNDa+Mh51hGiCGGu76WVz1GRQRQxpZ/6JNisphi6QubdPifJMmMp3ms
TQ2FI2v+WprLW1ErIfq3DO1YxvrnR+ZcOc3camuuM4AF1uF+PnkrkB3wqpbvc+nFB3pwr4jKGrYc
8LHU9YyPpPZFLmIT/CFhXVrxDuV7BzTQUwafHy8+ZtOLQ78sxlOhtfrVZTv8QCCVk4dj0bJfBNsM
FzEUpqF4Zi/2Q/zegsW7cIH0oP1CbYLum+s0wPQI8orvWMv2UeX8h6ngky8rucM8Z23b6LChbt//
NvdFUBm7hvjVYfKnXYEm387oUF1VrfZuFp/QDkdzD+zb52zzdcZdFtcD8vRw9qsrAdILcc3vBnzu
8lO+ghMr6QrX85TP+1ikdN55T4tmKOCWOwvdl7hL30lKds7chNNcpYfLX3fLmi1Dx+AHfACgLaUb
M6PPlNAUT+wuu6Xip56NiuR26/IfC5CuCwfQzBgJeP/GmcGl1npz9L3LvlzWYnW7Z0d2pIV0O7S8
tAa0CZFB88G851aBI5vsabfEC/veuATjAMv0owK6+veGO/z5svStnVe84mxQ6KJjSjB2d3o5566c
GsOGjvo1AulDc9gNO3On34B39bIk8+xzISJg8w4T0FgGR4tOugZlVdt1ZBtxyLi+3KZL1wQVd6cX
a+lrgDz3+iNWlFofRBAasJ5HN9IDE5nUdUUKE1PFnF6B1h0E2WY3XZGG8p91Vo23eUGr0GmnvPfq
oZn3bVqg+VVGthXyLGu+mQ0pbltMN3l6Mrieznr2G2sjcwZYT2L+7pmZNn5UE2x2cdL4Wa5PIFQT
Yj9mva2wp1XDk0+9ngAWVNdqjYH8UDLYZJyMQjgd4rxd/65sYEVa4mfW2Z+LCpA3I/tx+cTPLuMq
zqVYGsFqAHXl5CXFvHmGAlEc8qUcH3jaWyFFsf3QFD2IsDO72f+9PBM575r5mvrZ6IKTUM3MLHzg
iN91zLnTyLei/zlakeLen2e7UOxY0BpwjgLKBJ4kzegjWBJKHRoodSOgMoCsrb4qgI+sAg/ZOsZj
adINyRO34yKDNF4hn0+wyJxeg7h0V7BYodiZv4FeKx0T2spIbc+SjSGjgOaPKhEa2Vh5eQHWe+xc
3nTzoip6nHEhfUhC8mw75sbKyNBA4Z7AEpkZN08LEujPVV7gri1z+qBHvDgMyRQdGK+jHXpWIH4u
Y4W1nFdl8RsYzBKum65Ne8nxLW6Gwb1KW2MzoFFuBDDh9k4ASVfOQ3zQqyD7pSrbbx0w5rNdA4sC
mGeWZxN6p7EoZ70IuYbiQfeUiYcyyxSObrU++ZZj+MlA3RTlsbNdjxJcifqsNyKM6/nVRtk3y7rb
qO5uG13cR0VeeRopP12+epuK2ZaF5wOWpM92SNtoaFvmlCKEk79h1VeLJD7mSRXPzC0PbgO0ANva
a1tcHq1J+9YANGgr8MAEWU9KI89tLZWT3FLlWIhxernzpSrsrMTxFRTJmV0FvfYZ7LGKj7R1qW1C
CSHYqjsvLE7xzLsOUzIAltaEXxVO56Fi/02L3cZD80yRh25Lg7Xj5Exs8EmhLyuNTCQuLjbA1gJX
1CnQqgA27USm7YFzblbEGZU4yT+22RyhYjaJcGb6YxdjFaE1fDtDChgrHMlWRLMNWILLCMK6HGI6
PO6r3MIx5p0BwIJ0nSlcrAdu5NXOGQjGf1RBZtM8TPLR78CMnPxWzmF1uq1BYl8412aOR79hPVJD
BcO1eYTYTsTnwqSNKc8SudHgZgvv8MXKKFgax1/najJL9+JUtSSzJcrR0Sk1HAfwYrIfTDEiZQtt
FmGjLc5VWmrYeseDyGuZe0+Tlv6DcayjaJiPW0e0ZB+YTA3PKkOss3jYyo3M+Yml6a1D4s8u7/9J
N+ZgrhvbpHBO69c8itQxT3g7JiOuWTy/Ws6IN0dffR+pcU8j+i+ewzkSth70kbCknYE3gkJNmJik
CLSJMoCnA4+9KGfVMMGWJ0T0XKVZ6LvJT48oM91yLAfcMHCleG1mHjqrUHjbTbvA1qBLYX+Y+JJa
BHVNqg5cuHCExq8RYGXahOS3f9YLRdaxqQtmxzA5iFkk5B3SsS1oTqUxbpRmvnPUtgjmMy9Hp00J
mN4hsDvDNWUvsQydZdUMa9OGhgHI4WWpVfuVZ48o5BIYa7aQR9jYfJSnjgcUs9yYQwdarENL0/hz
Gmw0Lft9bmFHtSgekRP8NI1GlVFsfqQjwVK0WiIBJE5RixDTaYlXFknIyIg0u6NAO1++XD7HrczC
RWrt6pjetvDsPf1SAn9QNzOcktmxMG3sYBTp6Lm9NXq5G92ZGf3tVt2ny0I38zRXhyFaWMiFq5fs
I480N+0SS+CFuNJuTcaO736xu/h5RSQTL2BZUHF9bfn4Y4lS/Er0goo465EHE/fQ9eAGKMCGHKui
8pZZHouRjjPTNQHUV0eEU5c88qK5mSOuiI8KETLLT4Jd4CmPU2yn8PlFX/rXNlLVD7ZFwATBe4dC
uBypnMk1E8OE6eOVUgSpmYFoo/ymsIGt94KLy2vDDaHYIteOhzFe0qWCH0/Qv9mb4JMIBj0tPUwD
XA2xQcDv0d5i8mI3lvpnzBsFl+VvpRkuBj9R7ydY85HdbcHnyuUZESEpHkZb3MzdWxN9Je58U46/
L4vatD1ALHxMUyBTk6y9dbSYzqTEvl4hrrspvxvAluZxPvz8azmODrgXFBmIeQ7z6Riaq0c5bhVx
o8dhJl6E5f2Z6H+7HrUi2hyJWf3XUUyM4y6L+yRLwsopLW9J7rgmnq1Rhe298YFOxEinVkaZiPUp
ScJmcDUPY3Y/lsm8d0RZetqQfrcbjChfPr8Njw94Y4Te9R8rZNupYjNK2Tk45RIUG3R9l5dtvOeG
SHZpi5F0L855fz0WUQs00bEnT+h4EEXY3DAUrCubhID7YV2fkLwHj1tSWT1Otncqz7D0XYrhJba8
XlbzHFCG6XizYdwCtu+6Z/YYTTwiPZ2S0HizKn/ZL0ERiLcRW78tuH3H/bIzvPzF/r5YADxRjXps
+JZ1j4LgPxaSYTk1nbOGJDwhSeg09GdWm5/nkisGkT+Cv/RcBkAHXmGILjpD++P0QxYDGCqxrZiE
K9mcBg5jG/WcQPglYIOHX+JBVYc8BzDAiR4LlK4E3oQlSlXuGqk9O/Od2GeoyUcBKQ4UCOz8MW49
jBmkAXBo3xVfc63wXVJWuie8nknKMyi7tvgpomm3diLqwNjH4FjyxxtO/MsiV20uSZRiKWiOjNYa
RBqignVlLeGi2zuz+q3nKkPdcAEnxyrdh7m1YjNy2PodgXwU1MB0EZ62a3brlKLzg31PdsUdB0Uo
XoYKHbeuoon5+bXYglxZrqs6TT4uqRun4ZSRO6OtdwYprgxq7S8f5dZtOBaz/vmRLx0Sex5IaSUh
nzPwMXTvfa5CV9nUxDYtBx7FsAFudCrCNDELUcBhh2NCyt0MD+hFWtl5oxP/Ncnteg1srHyhHIbF
CnmDxcYSEneMLA3HWXsTefUbjw3VwMdHRejM+lBidIFIhTF3Geony5axLa0I9g7+DM1vo9h+bpte
u6tTUh56uBzQbLVEazwLWIDfRLJkQZ3krR+nEeBzqjbZ64vWvBnlzITvzFb0uY7KBbtFDb2q2zjf
lyOiDqt11h66Wut8JobpMR9Sej3WZVsDC6/Trudxxj3TpvS5GMltP07RW4mR8z2jdfNW4K85GJpj
7bhdJtcpmH/fMKBiBBNxm6B0KwLCdCCr+Bza1J4elapiw9bVsWC+6PuikHLm4wG7Pc/UhP3ilF6x
wwQ8XI2NQZLPB5aCSqt2VPgR51i4+PrHIiW3gI3gaLTs9cr8zAB/fzcBk+xbhunilcEFQONoj1Th
encBt/eW/VoUPdGt6H0sXnIWXTPBipIaoyqRu0MgD8co/j7MxpU2shctGh+dpEk81rjPl6/w5v0C
EB0G01e0Wrmdn2oZylOukyCRjPwJuCQxwzUDLs//JkbyFCh/1bOmwc2Tegq7jrwQM3/gLj38vRgU
qPCqXhGZUMs59RbE7SOz17QkbOvSN6NPjkv9UaimU1ZTkO/wsRTpiVsRTbdzcNyGdtaGIPsOI7v9
EbXkTs/rgzDdvV7lCsW2PO2xSMkNxgnvsRuUp6G+AI5+Jg5e1jQK/rfTkz6Sq8ezaZY8Dd38mxZ9
TvNvaf75sojzLav1mlH04NeOH0aIpHgvBMWzRiD6rvBjReTVrTdOXvkZXhdjWYEdotycHRrfDZbR
a6/tq+qp8FXhcTPjOf4V0mU3IwI2n/Wy09C5zhJveAFN6zW7n/dkR792b9ZK67tXJlqrYZwZzpHy
0iVPBHPNYQ3LI1jSburJAN/F2HAPjfs3e0ARPKb4sJMNCqex3uU9mBRjV/uk6UN4+TNs+tc/P0Rm
qwKhyFB0oklDAF14NP/RxncEMXam3zltFFb1wT57QWsZjQ2liq5aEnzy/yAsL6DkouDCIDdl41d7
cuPu0tsUHASvY8B9/Ks0aGovrwIVk9SWqzv66DLFfDdqXe9OVRqmYN4z6UPN831kqtTdSi/R5gJs
KbKVdUPz1AXZ0zhXSYmjJUuy6+B7SEy8mXzN6/YffCryIhPYMTYBNKHk7EAFWsdWvuqT/861L5Z4
q+rvl+1k09MdiZA83bjMeVNQeDoXA9nz3N6WTfGb1dkXo9RuDVEVHoaDFba5GQmPZEquTnSA4y5X
77ryMrVhdxj32P3fq15ym9ZwJEZydnWvVxWPcXrG8tb0NJyWT3Wh2lla/5Iz0z8SIhmDzsu2rMsS
Qmh8n2X1k7lUny9/ok17+5MqOWuh6igHXxh6aRSjRCHoLu4MY/ZJ7wQDfVsG1SLnpjJHkiR7m5J+
SHqxSprrh3ksX2PQnl5WZssvARtgnV1CAeMMcRjzmDFppjYN6/YnoL+DPs/8FJZAQDexUMUKtUrY
erJHJzeNfAZ8SpKGbOyFn4G7Y3DmxVtSTLYapMz8tuq4QsGtMzxWcP1NRzJZr4HvbICCrCmeXQeJ
81j3Cr22LAJYlPgv1o/O2+2T0UTYO4AMUj7MpeHPSeZF5JET1b721hXCvDHWwgG0iZKIdFN1Y6z1
NOvSMLEtD6r5Lf1FHH132Sa2fBBgHGwXD8B1J1oyO2wZVIZb9wDlb4X+1Dkaqt9tBAIgUiUHZMjs
BjTOP6K4LV4uC96yD8dEc3/F3DxfXDYzYoixdPAiaOsAm5R+0+deaxR+29WeK1Rvnq3PhiVpgokX
YPeebYkWi9m4SB7T0BTzdz3vd+NojMAEcUQQD6pK//lOB/KwY2my8aPJCl7zlayG9Rjgjm7arKxB
/5Nfjbx/S0qQTOsOQP2X6HlMkW5ePlqVrvI1mJAxWzHmkzHnDbiGEJvheHRoBz78uixoI9NDkc6g
BqgBcLZnEBiM48kPFi7Y6O28rjL1tZ9+13dtSL/Vr2W2rz/FB+smeVNt8p/fjVO50vnaTUfTQY/w
Nad4n6YTcG/TvQYkjMv6nfuTUzHSQebCWTKwp+CuY3kESDxdlPr/IgFzBaCRsN2zAgzexEtTckjI
m+GGp1HguM3zZRHn1rAq8UfEquSRU9Rz5qYgi0aUbHt/tExfp/3roGefnNxSJDQqUetnOxKVNBNg
lwaRhbGRdD9zmvMHkLkbh9odrSCuuBFcVm2jmAvd4IcR0FBmPysq8dlInb6HHRh3Fqa6uoexD8Qd
DYZd/Ym/grtCldece61VIEXdBDijlnHWmMJ+fRRTaGgaludGPywA+Hbs0M9VOHPVyNqmlTO85uCb
qYMZlNPj1LPBnlsg14cRq54XSm6E1ewM8ffdLujEGNCcgWODCRfJykd7TgxXQCfgLnxudPI1sY3f
GuvvI0fPMGygtwr/tK3XH4HS+5DMedLqY5aFSZJjC8AEH/tQvYyFqkt/HtugGPqUHz4f5S4pgs5T
5bilDcXczMFDeEEVFTudj81c7Lne/i6J+JrRWDV9sKkd4jZqnJaJgCx9tSkxmqkmeRamVnJtWTUm
udMdtVUry1u+CaN3mChDxw05gnTXskUUQA/GITIBfAnRPtV1/3T5eqlESF62m9q2RTaaYTMxKfZm
hOJpm9T0r3vWwLM8UkQyP6Enixu5I6x8tr2iB4Fj9umyHh9t79OHAkQYOCMYNwD85bKINtIkSosu
C3Uu6u+ulhb+0OT1bSra4b7U4+kWmSMN5mxM/Khn5C6djChEqSX7hLhtvo5A0Up83mFSJSlG+1Pl
llowIJ32EHsWAFuW8QMGQCLFRM6HgZ79buQsqLmBSBccSqcOgGUiTcUA1y1c7uZeYpTgrZjYsrxw
MffBWqm61WjTPS0DApROAahMsE0eUGTZDCVuc7jqHbz1Xd5oIIJYwUTTJLqKZ7ScBIDjQzYVrpc0
AjzIBdf9fmYg6q0X5rF67nZWmZFHzPblgcjpEOTaigcXTQWGQITG3F2FSt3BBmZvifl5o1BY30Yw
QaPVxRscA0nGmfeLm85qMI4kwnHacdd9LfQuiAY7EKalckgbho6dhBU5GiQL58mhk9mloaEPgPV/
VP2NGw5qxssmuOEUTiRIV0lLM6SbU56HWXXH2EHTag+HflnG+UIvYsWxGpK5mINuDbaTYCopbK7q
69qPg6LapSRwHlYukJVxvoz91PYirmSV2TxCF41bCj+L2TvJ15pm3IE4DbI78gy4XE/oKlCDjcEg
ggITmjvINVF+lj1eXXBq9S6G4EZ/3VduvTz1elT10EPowcZeEk9LPBV16EYMAdXHOoaEPUgsTUpn
ujR953IdV9Dssspr3Bg429xP2psCCJ0+HflN75YKY9nU9FioFCAR4g23G4oMXJfP5iv1ibccxOfi
hoMtwAmTZ+b/S8WG4F0EYFvM22ClSg6WDUoPtq0hlSpaFqAe5icuEg7hKmL/lp2slL0YhscYyhmf
A+unChWbOAt72zrYwwLutEkh4nzHaEVIBvg62i4rlIhsi32fV201A6ktsul45w7VvBdR2ngUHtzr
4RyD3Cgcjwy9u+OOVviW1rsvSxWXil+ycespHrgY+AYSIwEp5an/Noti0hyB7ygm8ruh0ZUzWKh+
DGmouPkKQR/v0aPEG+QmYzZ0OpIBzEKHbC+um4P7HN3+H2lXtiS3jWy/iBHcl1eutfSq7lZLfmFo
5U4C3MmvvweaOyMWilOwPA47wmFFOCtBIJHIPHmO8twHmvlLuXQ5gEZUYJYdav5+Qr+BCeAB2nuV
DedrXS6ZbTJVASWcM3+aD2ymog+SJ5AnqNbfEDLc8xSK8njRgPMJKEHuPE5ynPbLyFj44vmxTTFT
6khfwVv6D14yDgg9AZHWVAedlMsvZ2ujsRAMUUatbnrU1A/aUkfpCngIpFZur+JudgKKXFZ8YU7x
yJ661vrUySycdr9YAWZo0wB0mp2X+8Ax39PUhzK52/jk4TNaKVB0EWFKd5f0t32eHMnJlGKN7ayK
JDDPSlXh2dNLZQl783t7ZWNFuVzRoq1sTBxjerKw13tAdE869IMFG3InuIAG7z8raamXNggpVBCA
awgu3fJBspvz0IvmwHeyEgzmIx0BMhH9Tb4tQIbZXLWZZat99Umv6eNUgXLBjJOz2kNg/fbW2PEH
xvA2Q6UUUEs+flgrnWyFVElUgzBoJAXGCb/ftrDrDoAsuE5NvGl5iG+Dl9i6NNjniwauKmnxY6SL
VqN7JBZpI113HoAixrSQBe05TMDwuF6pbVpD75skUsachnWFnhRwGIr6ZZRpkMlIIrsSDG5QgxKs
4l6V6sIyd53O45xTDC2zA9Z9TFa36J46B1qkKM9BRMaE45i3H4LV8eSDqGCwV6JAowoVTtDgg0yU
h9gkVB1riZTVv7MWzIG542H8lbLQl+k9Fd0FbJNzQRnodAycsQ49tC65TCxOcrnI5biEQSVkwKjx
HfORgRS1EebOBU+UndhxYYzt4M3FU83GCI51TBOv1mFKMg8Xe6wJiP330qELI1wwnq2C9ijmV5H9
V/IBIrJ+/tIftPvZU7w50s/L4R+0kjEWiaIm4J5g4rji4ehiHUWlAjvmXxh0FRJoYeExST36GQn8
8fYh3E/cGQU3wI9gyuCPxprHC574RRahFNO7AN2fF2PtXcVZM09b9b8ouFNdU0+/touqeijNvA9x
9ULy5QnUFw9Uz3xwhXwzcwkMtSJ9lJ0IAYSKjkwNEQ+/j9tOWbkuk9EhhzF0UPuWWbBAp3iekIi2
grR3J9qBLQRFZLBpIxbxqwDCZkiLliicpNS+t2Y0zWNVcNey7IA7GzABQSyA9kADyx/GZVXnJC3n
EqQXTVTpSzA7GE1u1LNuzEepn/+BRziFsMj+uRqgULVWzxYF78pcmd4lO/++Wt2H23tnJ6oieP/H
hME1KNMEHWRLwQEsLXJeiA6h1NRf5ajvBhS70B+PMUhRiyiYdzYFrIJsCO8i6C/yn6pd8BcmXEC6
3R7LRf6gLLq/ogTvUBFz455/SOGRPzPUNep5XIAhXZcuqlMCSzE8zea3Al0bRX829LNWYnRyUFwj
0QVoseuNCD58oBUZlH1nxCHulcpqGCoymfoojlHJBqhRdCldh2k8tNCFxQsFCn5AWl865mR5XUsm
+r19KD1a4XoY3S6kd5oHehBfJBS1cwXCmqYim0U38bqZuJjrtBoMkmKqyxI6pTwk3rRos0tnUgaN
ZiyHcpKyc9y1pbeUeOoOSI0P2ZBJvlq1WZAZaeKqa1tHxaQux9pwqj8+LJc/kbtKbPDFz6mJfmdR
D16qA/xA32+flZ27+NIEt5l6By+WeISJ5WRZh+RQnFAhOWOuhIJt6XPrjW+24H683r6XFtlB2tyP
dV5rqa7AIp2qQF6KQEWLjDqFO2M0LYesVUu+15KIE+z6eGI0B00Kpj+GgWM+ZhMM3kFxsEXCM3fp
MS9pf07lpAbVE9TftTIXpXbXYfXSHvfpkOE0uW6ivgr+ztitrfkR2GzQkC6di7HZUDUhvnv7U7Iv
dRnIYRGvPxBlYSQStP+X6wpY1zzntUExgDc81uPkWbN5D35zgZndhdyYYYd48/m6mULawJqaSB1p
6oFY6LkoSOnN0vJSxPWfjyZcOqVdWiswirdWyoisw8iPSxNDDNqAylSiIzGo0GginXbITee1aqVj
nyzflZq8Atx2NO1Y0PjcGQO5/CncFx3taTBXwJVRStRCFaQXGaqHb0AQftDuVXDaeU0oHfNIunNq
T0QktPttGbMAWP5RVOAvl0XPV4vq+LayQ6OaHhbgQAvRJPnul8W1gjxZNq8713VS5EMHvvsoL9WX
QbbPlqE8STN9NFIRTElkiv35ZhMtTSENaw5TloEWubI4uqtbA43GCooJ1YwH1+2zsRNzcGv9do27
WbSsocSYyiaSRxkcYo0ZGE37klbNW293rA9GH9q5vLeUIgtvW96NAxvL3EMrB6UNqToUZxwdvCVJ
e9C7HMSLqWfW94Yt6p3v75PffrJ12KxrXadTik3URDTpbU+ZIT1RE2M+pJCKjW47xrb7VbgB0sxW
8A6/bvtW6ZirVWw0YFc2QcrnVF9RARdVCwVGeBY7dchHU5tgBCIqj/2Ynde8F/ix+4F+++HwYXOa
SCGzOuEojwEY+s6r+g5GK1TSiav1oiDCcs8bq+Zw0TMh4+yUkBiL1qKevTzGyYIylwpGVWq68mQO
7pJZKd6NbRfkWpv4rZqIxPv2F9Vh6AAQCF/VC3O1rIgF8gv0MGvVNTVpeGih4y0I3XtHHFUUE8I7
+BtEnJdbUV71vIJSbBPZeLiF5mCB6xuODhX6dci7ftzejSJrXEBpQNmQqKPaICdGv3J+HovC7+y/
TE3wAa97H6ilbbxiu2lzwJwxbVui4jgrcXc0qfVXZ1kBuuiHOK9OliE/16vdCvJikW9cCGEN+0bu
rCaKhznx7EqXojVvoLQORr9DXLeJ4IbfOxEaECQ6ivT4yXyqhJYABIZTKFdqJtCCtu0CWoQX9ugq
WqgD/vAPvtzGGtutmxUlqVPm8bTgNQPOsRF91KlWgwZkXJKQe3F3IdEQBEcBY5PiM6QEdE4mknlW
BrLcZLhLvw8f6KkIYn90S1f/RKXH7vvfUA1iIYQ/9Az7jl4Z3jVXzZfe6nWpKU0KgPF81z7ObuXp
LnD3T+VJVFvbu+i2prjV1KoG81s22ytO/pE28lEynQeCTvWkDV9Ua3zW5ZGw+0dE1Lf3kEBJhD19
LQCrgM25/I6JaoLto0ahObM9uY50r0lQsG+8LCJVMPikPIqHY3fKYI4DygU0QKEWpOsq5+4w1CuY
P1aWk5HRNcLhngnnzCf9FUQdURn8DWaEnU10YZKLa2vdxcNYLQAl2y/l+Kmg5mGQJb9zRJqnOxxr
l85xMQ1NVLPXDThHf45+dgDRthcf0i+yX/lJKKqR7rmFGjTmfxksDpxMl5/PNlrQVGoDxsBM87ja
xrdyiu+qSbobhsK/feLZ/4o7DsBAooMEnUgoSfHJbAoxp9loV1SbakIwbzLdG13xxWlKQZF016WN
HS5uplpPTWUaAOKqc+tES7n3kgoKw1RLu6DorUUQN9lmu/ILbBUOykDQB+P7cFmadE1D5CYyKQlT
PbmraH28vXR7LuERC1IEGcCMqwkMySbVMlWAv9Uzfegl9Abatgz1plLcxvpzhTX0WLbWuGQFPC5G
aUM9LtLvlU9LMESAIIOK6Xn1YtdC/fcfTBFfGuRee2q8OpBlKEnU4BJwLSd/lOV+8OgEdZDbC7l7
uDDFgiIu2uHXs7dxm+cZhqWryARExB0SzQhXOozHscCMVKyWkOWdKt0D2pxCDDQfXalRP6M6obtZ
puXB7V+zc+Ni6BQfFCU2+XpGd4Xai6ytZhWBY+PHGNOj6UjfIAr7avY5oncV/rk5NsOD+x0GryRL
un7ph0lbSVSs9llph5Ouzq+9rd0NI70vJZF3e+cdxUoVyD/Qr101cyVEzGnBtRPZiXZPFvOZziZA
lEWRCALL3jJuDPFdW4ksVZ13M4lKWabnrO6Nk0505940e9kzV6vywH4vmh7aO5LoUoP4D+xhjKD6
MnA6ikIU4EIAY1raQCa56ziZL8eYqBukf3D6GbQAMFtMzl7lL3ZBW9MiMokUowsbCWVI6Xk2dHdM
MsGG3P1kG0vcydf1AdTXMXbIPOX3WWx7pt6fTXX+H81w573NGzmWJziUQmk5p+1Bk7JHKN4LzOwk
Rb+mc6G4C+qrq44u8rI0d7IW+yKzwJiktxM0MsjiYnDu21SP32YtfUXYOeOBItiR++sIBMO/LPOt
CNJ3aWthbgSI1NhL5Clzx7x+lFCGvH2iRXa45EuzUrDaghUfsg657caGQe+cNpaCjOT9lz80hfEb
JjsDonzkCVdceV1hDEmKsf4oid9TEDdNf42moEJ85Q1ngh25zZNgaRzgIDKlidrqsV/PktWd7b4W
0PJc3dYwgpFtHXccYhJ6X5dGjI4kfTrjtl7V7q8Wg1furFV/XOf6ZQRE/4ZjaKx9emmkUKpaGkvg
ZOo8jp/yBETDjkmwCTsdYr+l1ADAcPvzXCO9EM8ZtSDoHmxk4nyvW06tOs6KpYmsnqBfqqQh1L/f
aa19xVqEhYNZ2ImcjTJ/AVHbGWdB8EK+CsLMvoVSKQaK8OThX4+DMllNPaM+OaiNazXGUbdHEIh+
WZAyN4oj2Pg7X/HCGvvzzVYp03yMu7HoUL1Bz6LtNFR+ewGIdGc7snEKLClTFIFyw6UNXUfhyZhQ
WzCsRokwdla5K4gLThWdRQNuV5cJW7yNKS7uAvJENX1khwsJyJo8LbIKCMhd9cdKB5wdLvBWJS1A
7J13kdqAAzUBq1GzCELfNYaL2UCFSUOFCfTCfDevnmRnkIocLwpgU+2fFQR6Gf99HjrgiR781nQB
Gg0cn0R99Deo99lSXWTjuCOBk4YUM6MABmLt8qvJptRlrY2cSsneyJGEKFT6qxVOXWCdxr8m2RXN
+F9vfNALMEi6DDgPWvXszzdbkVCn0zUUGCLQbX7pl6+rATylnQbDqh8LUHLdPufXOwXWgJ6Bi0gb
VR6N13TOAKl69B6BxHVV4yFtn7Tl2M9/fJpB7oXlA58xlH+vsF1TXtRr5TQDsL4VYPHV5LcQBHHx
1H8sF/0wlabgEXV92GAQxwzs9Iwhisd3gagvrdEIHqKl6oDterHJc2m/3167q3wAXXO06VkJCBPz
V5S5A8hupBpy3RAXrk5a88lRoLq7fh/rxdVqHQDxn1Q73DZ5XR7hbHKBio5SZ5qgyI8gXDX6s29/
zBIPjOk/myN4sP/OY2pnP154yVZ6sx+l1SSo3idtJHetr5PDsvzVxT/MqQxk0bN096OBmBLYUCBe
rxJTVtK2q64eojhro3SoIfKUf3WIiDrmOtjjuwE7jBYnwDBXe15uizYGvxSJ5J6E02qdlGISxPpr
uRL2nTY2uNyjJKUMghWkpHXmap97XwnXRzBZBdmp+lEEDEcCdh7NA1uHr97Joey3kYh7c9dNTOSo
MkDbeC5xgYR2g5omlYHmGMne8V76JFEjuL0dr8rY8BIEPIAd2jbTyOKCI/LhSc4WCSvZ1NPsN5lq
+ODTjaPY1mtfX5KqB9phVU9D363RbdvXT29m3ALcHfEZcGLev3VdRt0cbaTjd+SoB02Eyt29dkog
2J74orrW9dwxZ42rAhWm1tYOoGNRPGZeTd9WmbraYERgf3zoae811IrAr+P3+cfbfu6uMW4+0OuD
w/QqEWs1vdK0Su8BqgJZVvLQ6YlXL7qXLMOhoRW6kCLY9LXcDPP1V0MOj9FrvmIj1uTanpU+MtvM
o9YDZBPcyqLBvHxLpgLFjMFf0R9JmnAlzTcJeIuiB8Al+9JLRLDD9kIChicwRI/LAz0EbhMbrZlQ
aqcUqjND1Dj1c03Vk7Sk324v8l6Q25rhvq5VaUuV6DmN2knJXKhrzV7VkoAM9rFPpxBZ9vfbBvcO
p4PEGpzQGJu7wq7ak6qVql1S8DFKTuZa3ay7ZlaoInqwvfVDMQw5FHuGo3NwGb3bobOcRrP6aFRM
AB7v2snCmJLgdt/bohsjfHvVGJt0BHlDHznNPeq/HrHHwIn7QztoYdZhaF36fHv19j4Xq9WDTHNv
6lApFoOYdU+jjmjuFEMIagLTo5p5sfw0WqKexM49DxQgIL+MH/96VlDNmqUaR8AKNBvnf0DacRyT
nM4uk9Q9L11t+jJE2E5FXGigsUVdWpDM7B1I3FM68gwF3/JqjtiB7ifGlXExdgGibA3i0IG6VuVm
nvFXFrsa2IeGwksbTxFs02t0G56AW8vcwRinojSrlCDfiFbcWn6K2Qkd8C60EEzYXV5lV7ORfSvH
2194L9G5MMxt3A5iOnkPkTYInClhZ58NJ6qC9VCfl1AeTpLyN9pAO7tqY/JKvX6ZW6ONG5isZaBk
ZXJfQroEz7Rg1MgJ2g5/2tm+WNorFftySJpmgXRK1CYoXOWHVQ609kdaF6FgKXdiDfxCrFEQ1ZHp
sxixyeBU0mLSln3DbHFb1WVkpeBvaTz9c+aZXdA8mec6EvEC7gQezAWjAYTiOOgQ+fpBpuo0r4d2
iGSNHszSfobGo1/WyafbzonMMN83vhWx5mREghnQV3msLDfRz40mai7vBLgLZ7gV7OMZbxsbKxhX
2vicZlpyisEg6VuT807S5E3tyaNk2HVw2zlt53V2YZfLIquFTDKdce7rRbIwva2erQGC58rbBNWb
jn6oTFDjJ/EnLad+MU4oywC0qyt3bWt6BAOG8/Q454abKsNjDMSyA1KdOK69tlo+QIHrOIxmVObr
CfqLYY/ZxM4yj0n3MOXWuZ2kyAYTUzeY4NUd/S4zvFLpRIHtCsfCzsBml3DXe0zjqptnvAu7cf0+
6d0habNTPUNMUK/e7NW5c5z1i6UOj0QuBcdvp8J1aZsLbcBxoV1T46OqM8rtep+7tDVeW9s4tHrl
z1PrJ1P9MtoQIbNytJAmKigd7se4jfdcjMu0WZbRSRwijEcOQXYgYRZIHgYTUo+RQWehqLYgOC06
B2mX0CC1ZcC9I+CswHsLyCoQrBCV6VsBldN/cQ1VUbiHmVde8kIrqlJTJ3zYpv0uEfWwdq+4Rt3Z
/qwsFJwNqTsrGJUenghuT6n5Ma1fb5+dXVehgvGr4oDUmVtbwJ06pYNQajRBWlqxiEsb6vetoDe8
7+dvM/x4aJqtS7IyM20DBTM1YJ+wJ0GMaStQrkJHInVJIwjou/F8Y5MrJNrzQOxaH4eoIP2hmk3T
S1twjt1eP5ERroSoAM4FEWcYWdXisS+Nd3PSBMMA17ALdvo3jmiXwVuriqzQ6DBE5YDa3uzniZ8F
zgfqz4u7lq7zsfVyKpyn33s4Xpjl7oy5jZeuW/HNlv5ualaghWrIH4w+mTTXnF5I+kIBT9JHzR2A
Bplxqdxe2t2ojqnAX7UpTOtxQc8wVklDTMNtoo6nvq+eych6FOSk0vlw29T+V/xtiotxUN+idkc6
fEXQwSgoTCmjwMKeM2zKEd7IjAKEcwaMx5WcNSpCivIsK3/J1l1iAaGaiR4yu+FaY61tMLKwAWXu
Dm4wRK4Ssg6RMtlBI9ehorUBAJdvE3SQ3EGGDKoGmJA9r26pJCcpbUQxjYWMy1IwkNMAXkERHJpp
8Plyuxoj9CNMcxqgSoS3lDW8VfJ4tpYJPKjaGpl46IxV/zOhfbRm5tlp5gNthqNW2p9rJJMKprhL
khyLanowTPlTXIzCps3edbr9hdzOJlpOwEiHl3INdfBEbWZ3jJsnCLfeSUPxPGrAGBqFP05ZiMFk
Qclrr0JysTzcB5L7gszEnIfIzEHaR8HyXZXWSSupL1vxU63NvmLToDSb05DNgqt0L9pvHecSJVJI
RZcTOC5p3+rkrtE/KGVw+yjtRqutDW6n9yVY/uQK/k1efYwjColRNpGPuxqFvMqHLoYkVP4VbTnu
/NrLhAHXDjbzhriz/CMbPgyG4er2F0qJl0+DF2uZL3B090hv9jl3dVKIhxVNoiB1rx/G4X1cHyB3
WNAzmfOQzI67kDulYSj019j+aDSN1634xvNTLX0Q/BJ2om6cOJ4j1JljqdRanPmycW1MN3ugkw+T
HtoOCgCsWPTpIJR23QuZm8/MAxC7bHBW2cHFN1tqBMTHYZCSj7f92v+qFjQegY9FP5C7wHM5q4F0
RsyE2IrbmC+L9RUkgpA6QVZUPafpp0Gdotsm9736bZK7zien7qFCDJMJRbDUOnesV8G1tmsCVIVo
PKLifEXJUbeWNS2FjACdTEEKUugkFl0CAhN8ttXQFTpZFUzEyKs65aNkilKS3b3/2wm+0z45ozY1
FOvEeDcAK2w+DFEV4TYzAD6N3cpf3lfdFR90kV3u+5jlrK9UxZmTasmf5O6QGbGr1ou3zvTl9lZg
MePqUG1c5K6xRImpNmdYxKHoztOafYZowdPsoG5uUgg/osBUiWgz92Pnxib7sJtnOvJVazFS2MyP
hXVmM5m2r5V+7zLi8sI3UbwKhKPmot3CXUga5GFpgXlMBOy0+bwE5kfGyrxQ33Sl/hfTjwZWI8Ep
2D3bG0/Zh9562lkFmXSErDrrZiAA+2jphgAiAn471CEyPU9xygD1/u+3v+ruS4Qxhf7/8ePhsAZI
rTU2fRqVoJ8Goj87IXf11PzOdiG63WPPQs7utk3RTuJuJ60DAi8hbIEL0OHrVu8WBphWRjnQ579Q
pEdepIS3TQrd5C6nAiHAkekvN5mGHcHOCZP4pH4e/MU3z9Nh6UQxgZ29GwfmF0Jh80nTurOytYbJ
pPLpCrGf9bU4WYGc+EuIrKZ5sY7/m5O8HESWL2nRsG/ZBVoIu62b+5UH7i+jRdG18EsdU66Cjbub
Qv3eP786mhsvK6oWtILQCoQhkkjK6VuZG5LbIJ8WJFI7iA7k0aikA2gPJSwo11weEcMaCmo0iHXj
p/L7cFpDK1QO5k/JZY1Rxxv10IoST3adowVZQqF8/b6jv81zu3Zs5dUcFeRUVRxUCyrnyxN4uj3B
J9wNPgb62JiPQuGep3/J1bWz9E4D4oH6Q4DqtemVvuQZjg+FuNlLDx1GL0NbsLa7VgEawXAyozXl
gwAmERO1cnB91dN5mnQXTN2CbbJ7UW0scKtHa0tHRQAWaIXwtt6bY+UVahmgviywtH/UN6a4o953
GBEmeChHshyt4FuxBz/30TLr/CYN9LAKazUUkdIJ3OPPegNGjjkfYbNAUwdz3crysWrB4Vj8MZcp
ah+Msuf/vxR/xI1mLrJGgyG7Ps+Ghl7y3Vx9vb0JBbuBP9KgUleL2sRBo/EdwcRCnH+6bWD3sts4
waUSPTgmrcyGAad5lKrhMGKEM89fnGLxEq11q2p4UhJHdLTUvXi8scrc3kSqdh5k0PVi6Ybqp5V/
1lTcPfpLUWH8ceg9pXyJK9D4mWNgDd9iFJBu+/wLEnV1HZiY/2JkVcC+s/iyMb8u8jJg8JFVFufR
bQ3pvhvbQym1gOYm8k+rrbIH2teYBiBo6hYg2ERrMh7dRkoKkEJkeLpAnspTYu3BbIYB/328U7vR
DFIFLISmLim+NK3jeZ2bCaV6o/wY16ryraoaUWNzJxKC+gq8j0CaoaLB10j1qp1rjZYjSILtsG7t
FyJLB73MD7dXbK8ysLXDp+2SNSD1U4oxApElCZ26OJYFdby8V73ZIYGZyW9l3UZ6YpwUEgtKtCwg
8Z8LzkGyHbq38tWsS2fMywoKShTZU+usjl81rQfV7FmKh6CuFQy9vAu8ZZv+lkG2fTf7Q69KIGNj
GGz90e9fax/IlIPuTn732nqLkAZL3QtZWwe5Q4jJBDNtDNjroUyU5m7+vTkR/Wh58rfJN0q3Dlov
gSgNUm0PpH5h7cUeNtad9Zq9iO6fXxfMLee5szmNcdYDnssylymgD/I9wZv2Dp3bd6jlHKVT+6N7
NX6kzyKw025Rd7sK3KkkdFxVeYbhMZS9+KdyKO4Lr7pb7pqQ3HeiUuDuNwYW2wLtGkZtrl7wSG2a
lK7AC4c2aBwYoyCGMY9D6ER1UEeGIAXd/cQbc9yWmqiadUoG5wrd+tl0agDwQ9Tk7WenEGmI7z7V
GMz8365x2ymRMegPDhr2BZsv8+hNb+tXQJzcDvk1uo5G40nClOyaFAO3IXrUmHrDhAOLRpdnRqrH
xZJWdu0u7uLVql89JOc6jP38KyKkKoXvemgeCr/2ktpVROSGO3Hwwjpb/s2JHZx+Sg0F1hurCBvS
PGtp/LVS/xxkfukkl/eWXYNxP3bl621juFkfg3RSXwRYnL2tsl1JLj+TMlCptL98sbPHtKmD3LBf
GqUJjTV+ux3p9tIL5DCgcWNqr1cEAEyIS6M2+2iafZ5aqNmSRDDCsbsbTWxGhkbDXO4VyC8tBlCP
I402AHdNzpib66YgswOQSb/YQH6PaySNh/X7bc92zVpAhjLYFPRG+BnMWsdg5DgrHR7TyaEiHo2c
X7PW5EP9YIDLcPgq5JFiX5+PnFuT3IcbEznPndpi1QrZq78XJ+OQBAWsNsfFR4E5rAFwl4QUpUJX
uSy7HpVUrtn9+C+VM1RYXwAuqiAZaZzsM9Kn9FlUmdnboxtXeRU3s9Fb7By4uk6pn48d4NLfafIg
r8KGyK4lRlwK2juAX/g29GzEFYUY87/KeVaIWfIsyF8wbnRiRfs6sGW3eKw9Ee/r7jVobexyAbtt
e4wyOMh4wAo+h6rnjG4+eqk31qjiY26faXNWAxohQRYO7/9sL23MczGcZLqZ9Vo6/pIiywfFn6Yu
SHr0ENS3BBADI9LDsaadZ9nUbdoTpFOFa7AXVLdLwGUCaTZPlk6qMbLzCeIGBCx2OSSDRarIu69E
9B0xfauAZh70CJfBW1W1ae2kfAShZHEgkte3s2vVB8ZcboYkGpNDZ2ZCtZJdYNzGLD8kKsd1acsj
zDIaJz09Zsvn8tHoMdjcu1ak+urBKYK87jHeLDo+e68uiwmJoxuKNgHfhwSqmlgSk+9syxxQ4E92
/hMtbXfEuLidvFULWuaNoL+2E+ohZgt2eANyMIy5+XKRDY1KkLOCt6n1Q1qOaSbiMN7L3y4scNsl
tjsbI81sy4720Uhzr1UfauxcS6cf9Abc133zWNhKBCFiH6Sa7qLar38e9C9+ApeExFZZyerc4Jni
N18g8Wl6ln60fbDABJifavzCBiuiL8old5cWsuiQIkM9DEDTy6VdGkiXkhyhQsk6wI7W9i9lAT/Z
bd/2jUBNCjwJTF6HOyQpaFCbiblW55WbwjfJ/njbwt49YqFs/W8T/IFwOse2KYiWIrC9DMESTPfU
Myx3CDGtilYGBh2SR1Gc3XUL9O8YFsGIFtpOl2uHxz0Y8Uo8YJcF8BvyaCU/bnu1c9QsTKiCShLg
yWupylgpiDb3CGKFdKdND1L3pOeqmwC6lKTHFv8ar8KXzM7b4uK1zG0I0oxlI7GFTDUPjKP2iT4z
IQYDOFTDnYMGavaiiLJzTV6Y5K4rxeq1xhywjnl7qJw4rNYnojWBob/cXs5dO0wdW3ZAoAhA6uX3
Kgk1Y4UVHCTjQ/MBqGZXBvi9kMPbZvbuBMbJ+R87nD9Drxv2OMJOH4LyxIFaa/ykvqwecUEORF8S
cRa1g7y4sMgFyCKzhlYvsVFaO3u3C8NvDeVYTi9JjOmBJvHjOg5JD4Smqn4XOLtT4AC1McZwZIRm
Ntd/uaipMRl5aiCAZB/NaAEGrYvMJ2TJPdiw3aX0qtfeI2iXu3g6QVhj/fxP7DN6YfwGVbf42FLG
Cb5rB9fxiovGbPqyNnrvkqn8UZoZuiSg/1aMb6nW3c1q9kBUy3GhEwSxBqkLIPJ1gFTQJ1RMoiWv
PymdFdz+eSwEcGk1Bpj/8+v4sERzWa+1CauDXhUb1ceja+16DFdmgqfKXqjYGuI+QzUlKmE6PhG1
iVcSJFTpV8UKF+tD3IFbAU3AjiqCsC5yjtvnRKr6FdsOy563z8RJz8asv1KjywV29vJZrCIIaVjR
WlN4lFftmI21mDCUmcOPpFtfqz7L3UUnIQqxByNpXjPFfOhka3Xrvv9hpsT0s3UNk3J+1pc4aHUj
QC3a74SkDLshZfPL+GfT0k1mwkKXJbcuWRUglodgTK3jUrz++U7CUCKmPXHHIe9iH2NTJRjbUrel
BHtcgyzHKscHa+2C2ElEOKq9j7q1wzze2DGHTLaWEXZI4wKH2L8Cy41nw8HyrAjlvBbPpUD+G+Dg
3Rt8a5irTzTNanR2CcMpJCe1zAVSRH7Lw+y+dIE5kkd3SF1nckWXz2603trlPmGJ+d3FLmC3+ojJ
wcGvkN0B7eQ5wAtHrObDJLYEO3pv22xtcgnRJNdK3LS4ZLs2bEeIuoADP8fSTpkAZi4wpLGLY/M1
506jIyP+iQr6YOYPU38PPCltRIyde5nQxh+Niz6lQuVuthGEIVznteAFVSdBfNsbQrLRVcScOHjv
wM3LbY8CapeGlCGHxJvWSN36iMEu9KUxFURfSNCMqMbIbp5gBsu7ffB2lvDCMLc/JtlASIWoGl6S
sUvit2oCRYPanfDq929b2jl6F5a4XQE2ZbtudMriaeW25D12jpJuCLbe3n5HmRPD/WgiWTIGAC+3
hN3362RhW0RS4qseu6+lgOJa8sxvSpBjeFX/cNutnQzhwiAXUawqqzoTLaaorBKv18z3tdQ/DlX+
lOTrwVjiL5Mlgu7t3IYwCUAkanbge/+1BpttP84pmElBqRHR3gDb16pUbrPGUbfET9qYPE2ThudU
cUirKrjt614Uu7DMTsrGcr9UTWb3WN0u0FvXCmlUvDmeBiSV16IXIh9ir0sEn3R332y85b5o30Bm
aFrYAms/Z2lw++KemiJZyt1jsDHCfUWtIGOWSD3uhRhP4AWPAwfCQhN9L1ShbN/ehX+xitxhr43J
jh0Cj/JjdmhVb5VdPOYwQ9T/hO7wgTywB12MepbnoNf6fvsbipaTO/CKtNSdrcLTnoBfQ1Fcammu
IkrY9q0gqwHNOdJWHujZJgNkiPoWkXl9yzXMjhafQazwj3bGbyPq5W40V0gRFDmMVBLxzGXEig3A
7T7fXrCd6I+v9dsK9/oo57gqFQ0RMpPelZrxEwpFFdj/gsujL0xwx0o3nTyfUzJGk4HnvfTJOFBP
q9z6JwqZr+2JRKYgaP2Xg/zbKe5QpZk5rQsLk9OJflx9A6+XR1CsemNAHBAnFOHfYHsR7QnujAF3
hSmlGp+rZuM8GIV7q8ewQM86mE9zMD7MhV/QYHgXTUv+lzvht7PceRuXVioAzEQa+5I+aT55SdTQ
vNO/Jd/tcxrkb7LoqtsruEErEBRwaIljrvlXBNjEyXFNDTDdw+KSeqiRRozlaXV7AGuaEAgzbxAV
a/ZwXxcWuWM9KaQ3qI5dCiEM+z55UL3igBEFEM/0FgwXsTt6Fj4vLsFT1rOCke+83j4ou9934zR3
wa+V2UGkYcFPMH7G2bfS+aRoL/+TCR5BVCpyZWu/shUnOdHOgaz0AGXLTNCC/j/mrmQ5chzJ/kpb
3VnDncRYdx+4xaaQIrSnLjRJqSS4kwC4gJ821/mxecyqmpKoGEVXn6aszdrSMiUnQSwO97ecPGD/
fJNlKaUx2Cikgg16Gh+6MdK6bQvB70S9b9RV0b+oVhJ9/V4n9xgXrcWZOwXP38VyjE2nzJxkwLkK
DKTg11n8+HWAk+fbuwDLtccFRFmqHsmXsDxHMZGAPcIbwmtocSahPL21vAu1WG0aYDcxqgBY5o7x
mA/s2tJr6efohMjWuJYiv0AtPJqGcSVIsWa4HOACP93grsk8YRrxmUPi1LfUUb0xURcDQXtZXScJ
Lzq3w65jlfHKVnnrg/SxT1iypoq6mVJn705jKCAz9Fvg/3gd/zN5qw+/7d/8n3/Hn1/rRkIehIrF
H/951bxVN4K9vYn9c/P3+Uf/959+/MF/7tNXVvP6h1j+qw8/hN//e/zgWTx/+EOIlrCQx+6Nyes3
3hXiZwA86fwv/9W//Nvbz99yK5u3f/zyWneVmH9bktbVL7//1eb7P36xcX79x/tf//vfXT6X+DFA
2NMqfX1e/sTbMxf/+EWxtV8he6KrM10CZV9thncMb3/8FbRHZ+uiWY0F4FUsg6pmgv7jF836FdU3
JPSQ9UDfeO4Y8br7/W/mX6YTHYoVMMdynV/+eLQP3+jPb/a3qisPNaRFOX7vnDO8O4rx44gOXyTd
gCooupqLux6yCFeaEvTz9D65toCdhQ9VgfQWSPqIBGT9bmR+D/8h3LwYluGg2QU1QAcihziiPqYw
oIGWjZIBNj8ch60Sb50OAmx52EMz3tOOqe6J1i9jz0KR8XwXcUn7+/my76Mv8o5U62Kt7EEwGvwe
tyXut/tqp0ZGmFydLUScGFiIgKOR6Bqz3MdSzsg0tHgqC9IGdIPrArQuprV9gALOhRGez28WR9H8
YmgooJgEAvxPJtDHYXVtRoZ0ivEVAe+WKBE6w13t/rXE8FOQxeipLOFZJRGkbl9TVwJ+fK4E+ZtS
52J+ENiHofY7FyDQl/z4IpmpKrp08YX6pNhih9u0reHBUnPd2arHcJGG9oQfyzxqcsNLYM8t2jtt
emjByS5AhxyuY60KGsCIFed7TrOwr7PQpG+6eqgY8+CB7rlj7DfK4Bd9t+WaeDXM5Ftnto/EsiFC
tu20nd6gXNWUYH7GP8ZOhC0XB66XFw4jd3YD/NuY3pikAUIFrD1ULgsdbGNa75vxhVbPmfFdiG4r
HHnQxtEbTO0Qp0OUFuXGbEZPS3aZNV3VzI1o1qxBocRF6NnW9lZzzAsY1yu3llUGBX+yNun07FJP
018muw7gTxVY7ApKZF7lgqz0NGnVJYBX205nmxQ2CPBefDQ6Z0VG/BagQ1Pn0erNjUYvLfPNYVey
u8jraxwPfpEgPRutAJpiHimz/ZQUASTJ84n6nQmMSPa9a99MAw6crgZSBPHjUvez8slS4XLEbhyx
zTO8tqX5jtKu2+plzEgIwcvAtfDvNeYz+x7OZZHLyqCcecI1zHnHx0Y/UMp9NXaCnt/SKfPQIg0a
Iw/aKg+kdMLM1R4Kqt13qvmqVk2gicR3oOmKEn/Y2W3hNaW9420bqrF7pWWAtoApbxq9nzTwTW9u
TPiF8mSfZbdFY7t+ycsVmELXSZqvHDIGckRI+Igmpe1D/jmEnrEntSLgCfVaseVFEiiQWFMU7Yie
uNcT7TLrIW2Q3DeAbCcZpKmYvnVTDVcjMxhxj4xrI0os5pvZg8wL+IzLVSe5P0FLukx3ULEGH6BK
Sy/u4V+YeS7/kXHLmxQ3aHMYVeXEY3US1lq2jgtjlZKXfLhNwUSuCj8t1I1ESEfNfaErftLzsJls
P59EMNU8mDjKLxLCfeBKVlc8XQ9spzq1Z8XfJEDMzCI+dVMP5jtBn2n4qHdK+i2dDrFxI7NmTzO0
lZrBy/vCH9o4aMo2yvA8XWauFPdbbn13qR5pBSykdGuvJ8AlTFAjkMqVkkMj031htQp4tOr16nf4
8EWc6tewO/Gbro+cHmomaJCIDhlOC6rwRk9vaqlsteHQJnVoS2vr5Bela985Eh/OLje5VL1qHjWF
+1b1WNV9BD0yuFfeOCgrFfmmwocAkiok7U4YTqAWL6Lht8Vsg4yB1TVQ+NhroV/DyMZPrdua/Mg5
BKOMDov+qSiuOa4F1nRNsN+jFN0aMILI84gX9ZEZB2Gj+To8NUA7KBpZW03vqU7lW7btTaJCzw3X
NHXwmqTEfBmCLMt8vb4xnFVZvnK39wh6VMlYzt+8no56fWnxB1jJ6sbt2I3Yph6Yjf8bUl8OdK2b
TaDqP5y0ijqUCAoxrUrWQWY6ObaQehirfY6WMJowt7qWr5HglRBNGeH6+x1CVYHCwCPUVM8s3zi/
EliRhrq1+ZPkbzIXKBaxsAO1VgrXM7FIG7TnXTguFQZEevTRm1jnSwm9QDUOLH0zFVeMOZ5mFaEm
2m1HATNptAs1jnGv0t8SQ9u2ZnKdmmDYgYOdWlhEHcM+m4QcrHClx9VZYJIpj63cs770yHivjOMq
MS5Vft/3967T+AImhvY4VywmjNQYdEMS2dWz1j8n4m6qDnGceEp6rcOMKk5+uBCLTizXp+TBVpuQ
VINn0106XlMDzT/xAEvLsII4JpgjXmXAkUiL92pfBEZ735F0pVeFV6uHqVkncF3DYDE8Ixk0r7I2
ootDDqsRzYnDYho29qivWLyakn1sQH57cNCl+GFjL4OfnI+DdqtjFHs6eQNM1DA5K+VhgtOAw32B
1cuHJlQnLdBHsav1Kajzfj30zNcSAOwGFXXKB95n/tBlODWuIVmo5k81n7yUoezQ6hW0dC0vQ1mx
d/q1MQuCJduED15m7VOCTSq+h3q2R9Xa02MIkw3xZdrKMHexFcDCj0IHJTaoZzYZDJqnEKokPqs2
HHNgNq0pGFvbOvXi0dnqgxuU2o0BDYqkKDBR9x2Buq57q+BJcpjxjVXm2dWbCU+u/DjKh47cpwg9
Dq96IndxzT0SJ8AfYWMz0BBw52ad5VXyRsXpZ7eboTxQw4SrlxL1tRO47MpqyXasYt+tyVppyiA3
1VBr6sDEBBuKycP083Ks2R6HGsUuUbFrI34hUAhsXBbouoZt/DWnEHVpp1AdH6CpKYZspavsSMQD
ab/3EvKo3FnbaIMS2H/CA/7BRiRAmLDN6m6IE6bMQgWy5p41xHRlMT3QeHGUE3I/R4/qUsEXA5Je
QlmF3BfxJZWlbySOL2cBbN4Ln9F2q9Ie3x0ZqbC1tQ6UHVT1tnpSRtIgUVvTgM3jZxEP+3eED1p7
hUrXGbpNMfBF9lD+oLILaS9uLVjOZC0k+TNVhUHvbQ5AplE92Mx5baX2oPckqJVqi/b7SnX2Vd5d
DXpVAqEKKcjEAK9Bx0jGl00qsQ/WYZ9hIbNv7XhhV/lF1sktdu65Jb1JFBxrjLBdb95kDhaT+QLV
49UEx7K+emFE9RX7TlpjqKH6lGraRk2RBpN7xaXrjhHX04fRo452lwEaW7rDSh3bO5LW+9RNfqQZ
TtykImFSDVdw/1urQgvUHBbxcHDA0+aaN5TfYd4Lp7Bi07MEewqKyx3O7rhS9mMCcSS7+TYa0LvP
+wl2ZiNSt64xL4RF1ypua5i+7Gj25m2vIDvRb0dU2zuFHnPD/Nb1We5lLRgQ1bRW1eYbUpYt0x2f
0NwT4MYATLPTMU8Lx/BFQnO0/5Tab5DyYZx3Q05uJ8hRekI1t2aZXE7To9nhA9uucownE/Oy4XfG
4F6ZmtzkotzjC130ljV40slpYCT8Jp2ct14TV3Erj8pQX5bDgLy09ibNfHM751pMrudaO30Q20Qo
fhdDFm0gT8JiN1UhjjCKDJxkDERuroWaXekjrjr9aywab4qBzMmMa6FnD6QzDdi4Npuvr1+Lsgsy
eBctt1mQAOLTEHFdZNdwaCQpMTIWIOvzpQAytzqDGF/W5T6FWNTlekystmlzqPuuioN1NV986MEM
waMCG1M+TmH+6uzVSA/m3olcff1+y07Dz+hQjgWCHP9puEF8vD5UuGVn1GEsyDaFbwD9PwZQV9ml
MJAtdhOqrgVw/8nVOSmsZcX1U9xFuUkx+0nLLcTFvWID7etQW49wCgZcJ2LH9DxC6PN9zwV24M/3
XHxIouPq6biI10dj0G/aVbnXD/12RqnmkX1pAwl8ruJqnJo88PwGbNPRdOOTeHlOUb4Sbj+/4xDm
O7qq7uqX/rHZgHa4Ka6w9e4M1asvTUiZIJ8MAdXjEQoJvrh0gyFC2nIQoHuY11hO9bm6wlym+Hhv
xID8+XDLzjjLmxySOng4ZM6zgO+4oy/doxoJaAGc8zM7ORDODLK0oan+WQuZxQ5MCiHppsY4mL5x
9u3MLP5cOsDLQAIcEkg6sOZLKp07SlepTARQ1kNo+s0NjXov3dB1e/UvtCnmFflp6P6MtiTUmZxO
Sm/I+buqKMYw3IWe6lW6732kHrhPBeN9gnLM8DLrrJ1jDZ5ese+iL+pPXQbOgDoPZoL7QjCmUJSs
ohFJjD+trJXzpKHRWmzRjIr4uTlzephRM4EjBL7kkneVQMhSmTJ1XkTudtpkcGnrovyACwmm6bnl
sxTx/m2LmN16f482P827Fsk0lkgOW0QbfDRJ6h9aslLDNMTp9EB/WEec0z7d0kvliILDbebNNLtz
z3By4r57hEXxLZmkWagFHsFNpkDp7tzxnNDbiQobEN2oZNqwBLZdnSxCEFXAW23QsTa2YlNuR28m
nbje8C8orC55Xj9HlMAwBSYmKCR9wlC5Uq31WLXmWAT4avdoRNaF9ZCEJARVduM+IjvFx1w5h3M1
/5/9ieWaQcFNhSndXGJfvmbq6tZgwuogaEP+w1113CuCcY07+DNKDwd4/q3gdhiJsDyYF+ye7uwi
wm3lmD2d5Uie2vgAibBmizds+suCWZnWCin5nDQ/iUBshj17yO6rS8BnzgJ7T9SKXXhnYKyRQMOI
cxmrJe1YyJjyYOZP4T7UbpNwto10VrhxiNXvyhV/qaHwf7YJPrQWvmw7/H9sKOA8/78bCtdvzX//
10uBlsLf/ugtVM8fugv48T+6C+6vBhijyHfgY4aaqYZ20O/dBUf/FUhV08YBNctbo6n+Z3eB/DrP
GaBpwJxC32+e33+0F5xfTUeFYxls48ByIkT/S+2FZR8OEH4seB2UqdmKwVgmZHD8VKSa6XXIqFBX
dBK2P/BSL/0hhlOL10Ps9rlWoRtUdhpI9kzG4yVxsioqHHQ0PHOw+pVeKmUeMc2eFM+t08nwbb1K
zqTGi1MQHFvNABTTwrmrwkNqCTwWcAewOzdHwYFe8NhCZe9VpLjIVxAZNfQ9K7uXd9/0RCtkTtHe
bSHLgM4Cy6c4KbVJi4AF3Zn1j3IE3Hn0XLmzzho8z5vup1AA+0CyHS+Gt/x49LRdndppg1BWB6Td
3J9nL/BSCPQou4RtxPrcyYqJdSKei5bE/L9PogZ9AvaJ2jZNOEZzsHw1RHSNYtuZA3yRBP82grBq
0EwLWOJPng02TBmtvkib0LHZmsjy2jGylW3pf7E5boL1BUaIgZWkGtCAXWQouTHV6eBMbWhpU+CA
v6mMnZ/DE77KpqCi0m/0HgCHc6Yzn0hhy7iLhEFC11OBIBLiJhDuaSI0cY8y2/XeqwNeOIEO1dEZ
Ad0917n6PKxz69hG4okOIxqX89d9l6hUdm7y1DDaMOsVscOSmR7VXLAHZhjV29drYHmE4xPORpeg
xGrQ4YR/4HJm8nRI9VRnIQfJR/GG3FM8dmH6xlqstVV2OYX8UKyzLdg+qzOhFwfnHBrf1DFdNMvB
yFlq6pCx1Gt8cAD7Vs4jLgxrsSWrbM2Q+52jUC7yrjmUrWL7swx0cq1PqhFt4qIhMKCTBKXRwG7k
U0HTM0Dvz9vXxxCLyVLncZ0Wohdh3zp5KHL1wSHQA+xpf1/R+F6LGyMkpvv9zCB+3lnQqiPQ9P+J
4f2UEehTLsY4LQCSj4A0umiucO8K2ldIbvu8Aq3pLL77JxTl414GxzPoJMDGS5uzzMVq5E6muAX0
bvHZ0JIwvVn8Ld3ncGzJfR7Zm24Ge8/ozMxLr7L6wsz8czC8ZfY3f09ogOACCJEBKE7Zi2fIFCOj
ylR34eDHR3dfh+a2LDz0k6KKeu6GfyOh8+RAMCI/MAhswY8Ht9BuXe3P0btOLNUPD7L46rDiqqGY
iwcheRckw5Wb4UrRtP7XX/lclEVOT9uymvT5dVtWHMyRzWI0NNCL6Zwi44ktbx5YHMXInzGsy545
ROc0k0LEOXRQRgyNQJer+i1d5Zv8NsYHrStvuMmjYeecWT2fs5R5I5id4aA+MJsEftzymJQMYk0C
TEOIQ6GuK77ZFEn9GdD7qXGECMCcXSEV+uRhz1Q46LbVAMCjYgdksCP4QKOGLMKvP9fJUbSQDwIT
AIO0T2rlrjFa1MlRdibCj5+SazVst+1dHAAWXgPasdV8XMfQdl7/VUDcvC7eBV5WEqZBpbGSjF3Y
CXRPe9D+03VtWWfow8tryM/lh6QVeS8oUkDALOZjB/pp0UraY/mNgXFhvMQbdCk3s3FJMXrnsowT
m7djQ0cEtlDYwlFV/Dg3ErWK2TjmoO02U+hwAb7F2SLIqfn3PsZiHUPermlGsO7wRvW9iZuzcVGA
C0H80R/vQfGY4TDD+lw54MSZgboHRMNgEYy7wJI60LW8MwWpYa/DW/Q2D61ree1Q+tw0o3GAMKl6
JpPST40laloWtm2c95+Oe32cnFqZZ2Z2MUXE26OhBNWmDewXQyfzQa0MZVSkvvDljnr2WlyWcGIE
TiB+PrNElgzLeaa+f5B5aN7lOETi+qGU84MAkV4E4CWtys1ckz6rvvg5F0akedrgJkXgLLaYPjR3
AJtpTOhDXaQgW/Vec0AfKIgPbGdfQKIL8ypw16nm6S/KoVtbwddvemrPeR9+MbNq1o+5wa0uzEvb
Y1ofsNj1sukcq2ZZAP+5Jt/HWazJJMfkIaU9H4ljkMC31vUoFArzzRBMKWoR9O3c7P2Eu/z5Dd+N
7DzZ3n1DSKEZdgamcUgvRCBDDUsGZC8SFp6xpWsI6/4LtdKTE/hdzMVBkTJYQTbxPJyQSAgICv3c
BxyCQqfB9hxQzJ7OZ4/nPuGit2AmEDtDbtmFdixXE3roCgRAqvH49UQ59WZwnrQ1zYD+xafWEKng
YQDKJdQl8wGOE8/8LDD15Ad7H2Kx6LqhyRhLXXBXw2ozojGkv/XWSruGDM+muyJ1BMnqs/WxeeIt
8kXnfdDFbUZX6OgoArMEK30+CY/pEwmt1VzTVr0C6gLrr8fx5Ep4F3ApM24bPXrHzjyQSGG0ix49
+M2Ed2w3KiTbhjWwV19HXFaWf6699xEXW4yR9zB+UjCu2Sb73nzP1/Jy3tDsi/bRvTL88XKbrXVP
XVcr/pD5Ijg3xqfOkffxF3tMmlqqVOL5jUcNYCkKOMh+cu0rt9k7E0Q2+nMCFKdWxPuAi81GTfhI
hY1vqont4PS+mTy3Zv5v7Jzvgyy2F+CfQROUCFJOGxddWgFoR8oevv52J3OZ91EWG4ro4PbQ2hi7
+Kli+/5WW5NQW43iYtb3q2/Ozc6TqxzgStSsURvErfvjnlmaRZoLE1OF2fhMMAAei+bfGbd3IRbj
Fne6AeAEQZZrX7fxdZPu6TkFu0/s0XnrB+L+f19jMWpFr3WKwSG62EfKq5J67BZNx2AWI3Kg1EN+
9MRnq3PT/NTV80PUxUbsFlamtLPUo77qAwpnQliwAuqCNicU+9I3hoqFgspMe8Nvh+/sOo/O1SxO
5RLvX3tRLaHWWBuywddz4ik0W2M19GTvzvRZF3A593tPCZjq58g95+bMYtsuXFyO7AlRU6J609RB
VXTz9So4F2GxR6uVbEvaYWBp9qyS1jd1cWZSnomw5NHwwnUUAzKaYQzcW2IJnyj3X7/DyT0Jtzoy
V7pROltswrWlWZPhKtiTlByVwavc+d6cMxQ4F2Ox0cIXsnVzBzFidd9LQJnj3MvLx69f5PQxDR0z
Zy6x4C68mGW1nliaMJIexzQkQNGNpSjjoKMGm21QXmlIDue69/Nv/HRGv4u4mGHUYlZjj7jQudAV
ppBwS/WrvN9UCiC852yhz8VazLXRBQoyT1Pw/vSLTu5rM7msFdSKVAOc1LO4kFMXO/RD/xjLpThd
nGSlAlBnH3b5tjhQbFI0cC6FDKDGK686SPEJHy2RVvMBTf76O56eLH+GXkxIO9XGJLbwGYvyirYP
SbdRlLNCWyeyK9zBwV+aiyafpUsV1UkhyGv1YbyPV8Mq2ZoBCycfcLlZWN4/dxdftpfnVOdDvMUK
mFJuACaFeHILR42oXk0rY4vcBoYE5+4XP4tNi1n5IdbirCSUSyMViDX4aQ4ghhY0PgEkAzK/qBab
wXxzg1LrqsJj5L5xxE0nbFMvu9RQ/czC+PLfmU0fnmje5d7deIBw0SZHwxMpwjePOpgeYTWfeiGw
zcaezeZBscdvlAO9+3ounZjGuLtCwhKCQFBCshZDwUuT2jBTFGHGs0sT+s6lCV5LFz83pPK/DnUq
f/4Qa/GSNYYcTq1UYNjdVXlNchyuONdD/QaAovQRAMBc/etL5UPIeSm9G1erTnOQEREyhtGMRo6O
NeMS+zNRzr7ZIn8AWCFvdYEwfVRtGhBzcWHd6xvckTfTndyd6+OcqAPCnhMVB/yHRoeuLhZLp8hi
SpJhnEfyGK8AFk7Rru+3JLQ9DljCvErTKDnrwzn/3g8LB9gP4DHQPDHQ7EAl9+NwOqJt9bJgA3pU
fQ1/qaFqXviUDjvwBNrQ7RPrcpTZUHmEZ/SqMYEWia0UGGedU5BPiULPzKlP0xcPhAY4SpOzXB0s
JD8+kBxGV+rFMITTAKAuVK1B1/RGEdn9/V+dvItIiyEf3anToV0/hAVXd0ZjrGkxRoqALSAf8efm
GwfdpIUzbyr6a7senocR1gDwn/v6OT4dclikYIAiwyc4tNAt+fjCvXBtatQ9SujTrGVHbbjJ5/vE
nHZ21+5haXtmgD/nDCjGYnQ1YH6g0o9v/jFgWZpSkSOdp9qMWMtDvu8fMNd8sqojtk+v2jOlxM9X
gEXExWLC5qNSffoZEWyGgHvtHYc2CCj9IzZBecNWuIieuwJAUwUvspjbJmqmc29Wc+c2xccX7QxW
aVIUQ6gQwwWLinQqwsRMfZGdMpVR7qAnW8A4L4DOsB57Kdedpwou3jeKMYxXLnSbo6lCb84brNEV
fq9ajTg2Ks33HW+LnZ2Yio7LxcjHrWYrNkhUTqpFRmbZlQ/MQPdN50zagez7tAOTwnG+0bIq18JR
nEfwnOVdRQeg+weWYa6nBUdnLFbE/WiQZktyrQ+zmA5XvE3TNSrCZIMuIZceycccUgyNoa9bTtMN
hxezD7hPewuTYshExYZ7XQyJrQZcdsY3QDoGgAEzmQ7wA2awC8de436vpGxXcZ6BX1wVJYRRCpJa
oUSJmXoG7MmAFKpKuZtKOVwQh/bmtrcGQqOhLFQwazilYAXkGhCItVm5ewCh7cuiirut5arpGOpq
kj6bdalvRzt39f0Yu+wHOKZ6KIXebAejTSOYGGuFLxWq41uYZh5WKWECuh88UfYK07VLOoDuDpC6
I0oINCUdmIYTeVYEyAR1Uo25V445eEwD77QXVMgpDnvTnOBvjD7bvqTE8gw8/00e9yX8ko2xjJJe
z6IKr7bDIDoQyhv7hCObnMrKc80hi/0S2UFh+0Qo1TW8pfVXJaviYOxA1kSNAVwk0pgvtiC9Xxem
rzriVthKmFbNIVOssQiByR0upNE1L7lTCjW0FUoBJGwT/boiFV0pkOz3bWd+GZ3xNZTRyboBxmfn
6MI4tlUHtokuJvtSTeqGe/mk9feyltwOhsqu0MqblaQqRu8yksMAdpJx509WqtrhkGdmC/aQacUB
hNuIFZCutEAA0Qa2nqaKlWs6OBIsB56tQOMDoj+f/TbhVZvgei4Ks9unjE4gNOUunXypDnrQDtLd
K5Mq75RY5GU0l0CS6zEr4j6wNGmUWyXL7eshya0dZ0oDDVrTGC6UvAKXr3b0wOhtNyrKIb3L+JTf
FJo5XaZuiT5wDBtN6DnV5TyyOGpbt+4i6OkM0M5tqAqzo1QJ474HsYrb8Tc77kZfJbJex5pANzkf
Ffi0pT2zK4+aFW0Cngn2DAM6kDYUkUzXPRv4AKy+MbaBNWlqDu5Z7OwqePesRFznuyJmoIe6k7au
uYZspRjUuvbSOnljdByFr1uN+kRl46zGzqrXSt+WG0CPZBE4FEUZVtlq2FQs24OnDI5tlihPrcOZ
AGuuGQJ7GgqI59tWtZEibddqLccVr5oS5BNJhe8MYB5J2SBZ7Qf7Sedp7FHwNfYJyELS0zPDDMDq
MjZ1rTlvaqmkul9MLjgRTEtYSJmGG2wdO/c9ztELrpB6JzB/Mq/iVTqt9M5AS8Zq6nVjZfLeHGIQ
xlSLR42sKGSKrOJGdbXySQDVcRGrDGsMDibKupApSN4ZQ0sXwPLHNHbtbaHV6WGs09HnNCk2wCeV
SWg3lovdqHBv4V0PoFenaV5XjiBiKmoNpk7WdEcMRj95nSLiFCqmMtFCo1d6uOrVdv+a4PilYQNH
y8o3kUfeipIicYShaHqA52S3bmo38bAh0zulZMmKdQ0u7FlL5HU8Vq43kh5dmXGsyKWkvKFhklTK
oz4MNmQvse4gUJRT1q6SCabifWU5IHyprOO+0qbsok/Ax4poZ1sB+D+Av9tqrXqtYsbPcHTPridt
ehWmVkaxQ25oho6s4Urw6JrhLcah4wGNc43+LRhrVW1sGhOSSLri1kddyemOSSXfGlouIxs7jF+D
PceG/qHoDc2zy6y+JFqcQa9aIMWbMELYL161Wr1t7f7RdMfmCRvd7Tw+XquTe6i17N0exlG0tcBT
aUHb1ZBDeV1bNz6HIAjWODhEdtWElNbiStZu7tk65DQYLd9o0x4Vs0bgCvw4OHzmO6aVbTiUcbUy
QJDxLBtZNCjrzFNqEBHjSVBPKNhIazcDfMlVRIBuAJCktdPtil7suZqqt6Xq0g2S1mY1kDjzC7Xa
MUIh+jtxdaW0EssaGEJPqQpQS3NmQ+M4vUe/2wSvTUwODhSiXfUTSM5Ka0EwGx55lqfRjh9IbI+w
bRHTgfYDezIzrYhIL+wfvBUkoKWGHuiAHRtf7C3v6+QBegnWXsu6t6ntsasNFfO4ie5ZbBuwMmND
E5AJZNOiH2tvZL0VQMUSwv7VKC80BcRYg6bfilKLAy1OcxiRtTnH7AJnvNHp1ilacKNp/1TaBRII
Um7zca5kc+0ALIcRCJe0z0xRYUAM86903XWwcuzK9KawSAN6ZeVCILMmW8Wk21ROqsDGMamrErot
IP8pqnldSMXdZH3ZH9QG19KO91rAreLVSVzdG5gu1qAxaH4BcAdIkTpGsh0PTt8/to3jXrmJWqwx
X+xjMnTamhdD5ucqR+KamcMRuVfhq20hiVcNGt1oQq/8Ogbx0WRKHOAIznxVoqRC3Eoci5bEF3aT
g+ua5PUhS/Tcr8uqPRpm72w1HJMbUYzN2u67N152+XWtCuFzF0Jr9KHtlMgiIWE3hkkfS8ugz1an
qrvc6tpIHWkgU96BrMmUb0pFc5jNNdNexEO75h3XbnVZomqpdbV5BHVN8cqOOxexEcNnzLTjH00m
IQkAy+ms9ccUtE+vnDKJcUqRundpHuhaB1KrMY1FZGMDRoO8sYeAqE0DXawOCQ1YYmGV61WQ2Q7Z
dmKIN5YyTRCnsxvmqTFgZn4i7fhGgEnsG8goNxxCXv6kSB70jQAxSsbOpplEE1jEbCOiMsXnuVuD
E9rbK2NKxLqPQREdVDvdkS5uIoh81xu1w9ZdTlJuTI22OxXCbZE2OmWIkgxavZO4s6tuH8/PI+vL
iU7TE3dEGsYO17aVQ4nnpJYRKEreXBiOQOI+6hwzCxhRTcff2o4UQSuk8KYOeFjXZN1lAk0YH7i5
2Gs7cMf1EnXviQeAfACs0KjoiULhEJXo1kSJshJrVlCoDDQixR2HsI1LLecQq70eAsyP6Ux0ZWai
uYEJCKWXUsCEwWBXQRamWaQbEJHi3LX/h73zWI4cy7bsv/S4UQYtphAuSTo1g5zAKKG1xte/BYbV
e6QHO7yye9qjrEqLjOsArjh3ny2cKag1NKZJhH5csVBDN5XBJC9ElORRNHuE7OqlO5hBrKwEieRo
BxPjYNWNpnU2KqQELBUbNYuc6spdJBvBTjYyIuH9Xgmdto0py6vAR/yBK+01Py/p7TkZRS+QpnIj
AKHdGZS+H52Uc1RxXFT7pI9Y1lpUvXR8gWeOgpA/DhqGxreGgj810l3QTNa2mfMBjXE26Dd10Ne5
Y0SLN4IYNrojKiMil6Ib15EaT/uiSLrXKOVR5VZC3m9K7UtD3eVWqdm4pFTymtRBOg/1OLstQ39G
W2HI2VNtVf6NkRTdL8TuieHG/ILJhvEh3BmzLG3q3Mcmo9EDPmdi9OKllWUoieJhdiMUSDdanVS3
ZiFJVzGHdrSp1DQ8jHXV+XYtDPkNZuZz6WULj3Lzvwcp5glaQUHdNVyZYb4RzcEjFoN2/yicyj38
A7WHVUinB36KCHn5DyLTGCaWwpk9etxlSSDHrKE/Qcla6PHH9zl6YbJFSUpZiizy+31ObKuyCv1p
8OSrIdnVijMg972dgWbCleGo1rNyRcoEu6vXbOU9+/gpx+sfnvHbDziCu0q473kwzoMnCjeJfJMi
X//HWMC3AY5urGOSKcRLMECD38iqEjFKq+LnNkpggyn4a4h6dYJN92dTEzj460s9upuX8cACI27c
awbXr5HmsOtwMU+pDMC7TzMk/kTWjgY8QpyKih29FRhwRA6Zc+y8hAfLaT0IW6OT/wd5JCcf8ahl
YdZKE+JijTG6a7zK3rxZtGPh9ZKnyiJ3//kn1IEb4LsCPfDP75O0TMdCi3Jp8DRKJ0eIlJAoNj90
qfs9iRC8kuPoxKz5cWF8HfPoAUPKrCkqGRMXbHrg1/gdrPXKrtYL1wVN4Ozgur5EpxcrYas8huu/
P7L8A4QFnvQ/z3wEYWlFqRD0zPgioSgLwiPfyaqtvKQJ4QV2SYA2LXmnPS9Wz787DplLD2AdPgm3
WNP/Ywb30uAgwWnpONPJO4Y0k16r5iTg1+RG8IaAfT20pxpTyzo8Qpa+DXH0wg11FJXQEgcvmASM
LS4FA0fU6fbEa/1pu9FRby3Oy/SlPl/7F6i7tOJarZrlQc5aePbZTtqkWHx65qX4ODpdQcSGcqGt
2fuRFyiX04O25cYYnnenEMNlY/3+uAa3CUpo2Dlwbj/n35cfklZBFoSWIdLJqbf6+9K7j7b5RQdb
Gj9yVz3lqisv7+8vAx63gKFs+4UwMmC4jW+HHV4iLn37m0W/1rnqCl6nMz1F/IzXirfwOJAlnq0E
8LJzxVbX5qmD50+QnOfnA+iLCzZo7dH8ns1KG+UplT5pQst5k51z3tjyKveCVXEKLf1pNAKGNHo3
iwbomMQaB7WUp8og0dPFJSEBmVsakY5/479qd9Hq1HL5YXuke4ysgsYnomxm2vcdK021JEwaS/KM
Q3qruBUMOdyJtotwJX8KT3gO/Lly2BjJ85EhjANZHrfetTlWrFZJFWyTiBRUz5q59QwswP6+dH5A
nA2dHgLAOiIq0iGPDtKoECeVSk9h6eAZszVesnd8euStwmqRvOKQq3b8Ll+fGPVPwHkJ81mqE+wB
ycM42vsr4hB0jN3Uz3kiO4pLRbfR1vqKC/Pm72P98B5JI+BNypDwF3uB7x8tDEc1KvxORU0Q3jSa
vIrC4X5KsxNT/8+dnRYBXGpdYi81/ogPwqQlrHxSxTytwb6tvo2Gc6A4ewyv9FP5k3/udgyF4JkN
RiHM/ljhTfpsTJ2aqZ7aZmcz1sy+lp9io/9BJVYsWi1MwCUvhWTBowoyxNJJsOJW9ZL2Go+WJnqK
xsZRpQefZPdZcQfpGqXj/8U7xMpjAWSW9IjjB0sDi3tpoDBo91zOuAANJKIWJmZtQLPm49/nxU9v
0TTJvF2SGanFj+aFleD23uay6pXwh41g9mZd2P59iD+nHtgxFvZ8LVSnf0gjui4ce5oZqmeWky0q
gROIRAHUJ9J7f3gQgkhpCKDY5qMd74JCLMpmQ+a4Z0mFW8B8Wyj3f3+QpbT9fsqw5UmYO3IfoiN2
vFz9pG9MH5t+r7de04FOPUY1liqfibp0YqSfHoYGH4KLJVMKFe/31Upfpklzw1c9KcDBUg6eDczQ
TlSBP3wW1JXSEpYmsSUcT7OuzTJpht/p1QGAa/WcSiMGTdPvnfX/67z/l8X0+D/rvNfd89tz2pXv
X7Xdy3/yb2239C90A5DJMEsFGDKXU3b4b+dYrsMcCIs0FV3q0vv/t3Os/i/tk4KGKBYNt6jzX/1b
2639iyArEVcGlfki4RT6j7TdR0fT4r9A7QINk9+Iu/0n/+BLCVel0hBISgChmMbrWoGJohRuu4su
yYl9yh6+vJrL30voq3PsZ332ZWUtozEXkbQp+NVqOHZ8n+9RLEYpjj+NK6/bs2mn70yozMGGKG53
iWecvXqfnBVns6fvy/UpMtCndOmP0ZEyk3gH2Ylv8n30PhErrWv9BvcO7nyXJEKjSoOjuz7JbTWP
KuPfD7qsaMoNuFXW0cIWWqsefN1q3FxNnJzmoBEUi/HlQ1RHnqFG60JKVkInr9PIB+9GuaKR34yf
VIkPqRJuZzipQ7UNaWIa5fgehuUNR4iCGyMUC8OKf5Gb5ijicJum8rbx+01VFzOegv1N1CtnmRZ5
qfKu9gPhHo0tF/s0C138uQIM+qvpQ/H1VVU+DBWd18MU1zZphJ6Z7PF/tLUsg8cGGl5cN819WFRO
N9/G/X1r0dlAnwFIH/UoJSAN6cRKZZz/dCTUoXCCOfPqnDJROsjdBsICzee9kg0EBSl2J9HUr+ir
9u+Vf4A9YnI7iPUSY8OPGEw4KN0AA4omeUbY7xpNgfm2uRHpGoTDbGfVmTU8dXQjW/pAhVg5dXxb
Q6Js5PeUSLwUYE2P7gIT9zL/Di80r4IzkQTiQQ1erYKmxXw7V2tRGu0y1vDiW6u4nfmy7pBx36q7
sn4o/ckd2nAlGNikFk99jE77TiClJIjPLGvaAxl7EV2lOajsaYS2lezLUt3IQrCxgpsBAm/bRau6
WhQ6qisF7aOsCNu+OM8CLif+VTf+CvqLLntMcaYNUo174VaPzDWI4lkYYHHYnYkVHbzsI1LftPai
SJ8oYB0Bf5Ky2wQ1CK30lszFQa12Dd510jA6LVnqglRghWZwoTZw+Hv3C3UVoy0pst42ypR3MHjm
8DYWBm2UR0FaW9mZlu20U9kZx5X1HzP+aGmrox8n1cDi6lfKinj3Dfzf0UmfK6AFjX+pXkCDOFHO
H2vRfg9qLTR4DVYhB9z3FR2FqWyNGruX0SHUaK6lfflA+vQaK0lb2k0uJqeQXQl8dzq7s4mschLb
2mpvJ7a1o2P882fI+OWw4FmE1HNHP2OOErTZ/Izgud1Km3kFfo48prn4LQAcVtMlltGOvk+2kgep
BYApOKng+PELoIfXuJBzKeXG8f1XYH0wGVknsrmSrzszw7JgBP5FdIsj09wg0usSrFCjVZjg6AVX
VVQkd2oNN4/erPjfVvLfnOS/bfY/HC3oEv/n93CGfWXkpUZDJ8Pi98T4c8Zx47U0R+FLvBjzPl+M
mpPEruq7sKqdblJ32ARiFWxnU34dNSD9Q+6v87HfqrOyfySk4U7D1/fEBDrmPPHlgE/Ap7E3kZZb
4bKPfzn+aJcpLXt193kkxI+5i4viQ/qM2yFxIt2+PD81ZT9xvu+HECNyKugLUo1n+9GIoBcyvZWi
c8dVdtHeqpXTXEQeu/N+vpgx5HxOLodD/AS5bTgJnyx/99HY1AuYySzPq+rH1oFZMsL9nBh7cBbx
lupUDmyyLXf7tf+oblVb/KWu6GtfmOfDPnPz89O+a8sZ+8dPgAC7eFIoZBscTQqU09AZlRmIaLfY
irSbxVakXp9SWRzrqZYPCx7DP1RujEte/PcPS8tbyUKNR61dfb08KvjnRXdROYUjQGkLLk30xktS
DWDGubwPTlrt/VBtfP8FR1igNvuEH1r8AnUN2xjk1YQlKuz+g2f9YRYvxlH4OkHboyV/XNgUSytK
zPGTbtUSvTZlgsUlz/+I07vWJ9McV2Odc6Qpg5UWvYqAkngObDJfJVXlTMpeqnBwSpplLScwAghP
7bDBpCzAqpWUnfpe0j/m8HWeqm0c3tVh6s7jsJXm5GDK5UMhltdFYHp08jqqgLiLKReUXT2r3qBM
7hxDihl0R086jmBtKxk4Z4wPKE1LiETNvptALytOiEReo4zZtBq5ygA/lTLbftyuYz+9j2f9LYrk
RyzjNV/e9z2pAwMmpHOxRGke9NTAYhXn7kI/a2dpRZ4sVY6xw05ZxTY3lqCVpDjEoZc3c4HyKbIN
w3AkCd5P3uxkHbYR8gHsPO0Wskso0JMVq4OcSPs+efYjncNedfU69SoM7gIjdAtldqWK+Hh5rymF
Pc2/Mt/0IFjo+kUUxQdLS12pv6Ai2HfJfVC94flSlW+xskEhs16O+yG9bzLF6QLFowvrhrG6EqYJ
rsWZXr8nU784QgdYx5bhhSy8ZelLpbwZGEULzfOQrkWIhNl4G4rbDiPGEdIPvom8rsuC7rdedLYa
Zrh417i8mk6TYWhpYdvcavugU1ccpl4mWK4xNtRr1C1iayfqO11o6kDVwtu9WZml4NGvgGMDZaow
qYoCN0uEjT6Xa1n7qNviohmtlSSWdti+Fkp9HXR54lRN64XjdOh9CposXmeBKbmKoLCRW4c0NCFJ
x0K9b/HAZkLXnt51V2kw3BgF+ext9BSWyjbGdCRJrsMiuB3lASte3sNlCbZdSM9DsDdGXE/VYBUo
NBFoE1dZ+Sh27YUa9q9N7m/o+q97/oq8Srdtz0uZ7w1esCpx5k21Ryjbdu6lXZFK7t+rgKN79rLj
AHrIeHGJbDmGclQAtWIHfXbIOheaGMbPwmaWTLwa5uu/D/PJTj3aQb+Nc7SzFe3QBBMUC/YVdlCH
EpBg7WsJazp36WARlcl0X1cK8YHax6L4ge3kNpKDZ3L2Ip/AsH5+aO6ooMRgMeLRQyeFVFsIvzo3
Lw+RdR+a+7g/gQz/tJFKCBc0AB9Z44g+urZF40hXXmeMwrwAl3G09BEFldMShRqyo40pPCXzTjBO
XFb/LOogB2EvZGJNtVhiHA0bVLQ9hNQg+r3ke0Zn8/j49y95LIT5nDFfRvh88C/Fh1gmYgCo335a
8S1JJtEVvXiSTDh4138f68eH0SReIjE23HyPKtTW12I0YWXnEvZI0MJV2L79fYAfznX2DeANGhTw
QI79PDS5rktVilqXlhe0/JuIeVnqhRMWTAqFy47uZvLd38c8Fkd8vkC6ThbedCw+4PXvh3wqN/AW
l7p7kZCiwFpHd80K+tDdtFqMRAQ6mtPpy/2ywI4XIBACiBrGfGTsHb3LXppIXVwO9n4lreCODu+L
98W4+9QSeZFbuIufV3HS7eqnV7ywHMAk+YL8r+9Pq8qDKmiy31KvFys1LC4mbV53unxWGZMDFLFu
S39l1eGJL/vT1MHsg4pVtdBGqkcFaz2zvEnSaF1uzk7csq/E/48jLL/gyzpoDdJvw0LpIMQT87FP
85e/z5PfbZ3jT/b1GY4+WS3G1iyUrLTe2Iaa5RIgtBKEfJVPKsTiiutSJuBuqG0F8lD6gsyMMHe1
AA9SU33zu+ys9cNdnY53Q/KRq22Np3m8kQaO8anaqNg6SBGpwQWJN81dnn3E45Ve1zdyqJ5187SN
u1uJasgIoe3mb0qKCLMGFRqJcU4mj9OJNGXFKZUlHbu1LV07M9T3OordNMdSxLfcvIvWfuGfWdK1
XitovhEejv17qCr7Kv2o7Lr9VVWJJ0nyOoQKN5gPwWQ4ecWtmwa/EAbn2TA7ZvkxRGAP1VvkD1eT
JrpqRwCOxJ+0fDsb6IBp11qDcYtM4myur3s593Qwm3HW3NH4kOv2TGz18yzHmjuXztNBcSQNZh9M
OatrO6cpNC8R618K4RFhDNd1Ns8n07xslHY9iZGD8agTKtFF7CueoKjrYi4Ru8X+Szg0NplS7qDU
2wLubFY5Q0YVm1m7tMrvoiF1y1qHtMZ/R9GWlum9MhjnVjCu85a8Gy3zVC3nNZGTJtQbHCp2hSUx
fooJle7VvHFRBsrJzBGubkqtWdykZDfijRxQ2Zn5IbWuRG10wpjwFF/0BNmwIWrZS8xIUCdeFKVO
pe/DWPYKPFisAKPs9iLQxLUY/dLaaVUlgatBMtJD82EshTOrS25mX+D/T4f8lZAZ5ddY9aSilLY1
y7YgW0414SxuCW7fRjwJd90cYvoIS4xsqVG3xYnGa3QrF/17nnbndRRuhlS6jNrkEsLrihJnK2Ht
pxqN2xX6Zh5aZ5xE3mEvnhmFtlak9qarXlTTWrexvsHX5jINO8c007VBWRWkzLj0pSSvQ9BvMrxr
GhCA3L/rawmrfnC53nSJG3PaCsJ9V+/r+jlARTLp94OVXXdtukrm+NBk0jrvuVXFkav3NyHRBZ0I
RzYQZE8IzV3TWKt+YmaJ6lmUTNsRfiFJN50o7JiWhiMKnOdwLmf1wxxu58BYtYZua4rg6jGIsG9S
NjOpwNyymAketKsRFj274zVueCzd5ipOZTul3huzftsNDZEjPUxUEmKbX3n8jrWaE6YHRGurnKj0
eLrJhdTT4AKHBaKBAook7oG1KLiSfNfF10N1TeCh21NboLDaal1zkynJeqzA8DRiurWAUy0nz8c4
p87FCgjrKqNdNcQVCHJpTxUoFOFA4fRazoSDzHdy+hzqVKo6VGdIg5nmtTFwI3wfKBstQ1nqQ1//
GsTrULU8fxIlG+7oZZgUj7IExIpOchCEF6V9r1gFSlRdDNMzZNGLXskRdqiXbEfbtgqcqnwqVII7
JcGFsf+kzroNZXhDrNzW6qD6xU+9WbotSZtKHrCHc22YDhP5RPi5fpTWk8/cgaS9zuKMQKycmJh5
NXaXuaE58MQ/ynkAY/4wmtkVJSi4UC+VgvtJFhlnbUS8SR+d6cN1Lp0VbLOmD/Giaj2llK6qxNyK
0rUBH3JQA282TM/M1U0lZpguxOetIhzyrDlkAbKK6aUsxOtsjFwzK20JTrdRNqvcCm9HMTpkCmad
o4kQDsq5pXHRG6VHsYSSMGUA6OT+6AhqrVU3y6suDc9F61cRWutI17cidzMrnZYkoN1cvAZoRwZy
Yap03hZ97HGf27Tg4uSOZeXZ3D4b4rYoH9o6vBzKzhab63wkxyTsXWFYWeSS5vKL2Iwr3folSwNE
Wrbt6XqAgx/iMqKI55+pSc1Fw7JI28swEGxFuesr7SYpXibrWm3v4QS4vvECr5fZAjdc0FxhwtpV
OUhG5MQi1EWrduuwcPt+dGdQ3nzOf1lF5nJvXUlmZ0fR+Zyezwm/vF0PNYRgS1/Hugh8TQCWCV8/
kJHd5pwNb7pOlk467+qe9Rf4l53KbUC/nLPb0Nd3RXRnCFzFs5cOTyTBCoDqBceSiFroLpOGOVbu
evmQVt1jExTnefkaRDKtXfb9EZWVntij2HliN+6y4qqaK+ht6YVRt7u+zM8g7zokWLphLjh1Zzhy
U8DRNAnxuowac4Mdx6EZZbKSRhRC9N47ej84igUDHakaMn6hVPtOjq+VLreFIN61VeY5kV840lxt
pCh+lTNxcLRhum+0rdq9jUSJCdXCljfT5VWslFK+ywTpAiHtbaMKOFOoTlD392UpcJmnNdMFXlWZ
tkKAWcauIg6Nm6AiEa0PVYztGKY0jhnvQqpsK/01g/utyrsyPre6O1X7yOr+IDQUZf69TCzCdJY2
zwUZNpE4elmZe4Ifeqoe8P01NFu6DX/MlgM4Lr5+OwbWJo1qp5dQ2I6hY0aw6LXgfOgehij1AvFG
U4WPSW2ehFG+leHn+xKd+2TaiL3A9m/sMgN3Ikkjz0hz9BTyXNnYuNTTnulsuMuPWvca+L6LIB+3
qQhueUEqznDdmfWajGi3TGkFlOFZ0hQ3Gn5/NWWeGcXgHONumga7/fSp8G0iZe4HbdioCQL5hDQU
MfYG8ypTk7VVgajEw3r2Y8qagipjK6M7TKf0rIZaOUu4mrAbKFKPpGFtFZcdW0hlwQ2PCHGKD3X2
oHdYUkRvgg75JnzP6MpECAbqUD/odXQ16LUXh5E3yerZiJVPEyATIRitnkC30QH7BHxZ0Z0KOKKP
3SaRF5VYQ74Op281r4wWK4+g2YaARGpZ8Geu/VSz25KrsTitg/ajFe5l1AzkG1xYhISBNmjxm8gv
TNmmpJyaukTv2AkX6Nycij22lcJbizQjtRVeuOhfS6VMUE0HLzzdRxgLCta4aXLhJatfu06A+j5s
YzZqXb6Q0dno+c60wBvD7BBYDSpJ/5AbHYxe5Ou8Iut9HiaDpzrXgD3w0JTNclWXzaMQJBNpQe1F
nheXGmHJNPys5pduDOtBgLXPypaVBqafj2taUJGbnJj7QBxXZdk5ZcEbQEuSN2TRowGbqye1Vbwp
OEt6ZorY7iqpcP5edh8zej+vZwaggAidS1ekY56iinqWPjBYb0iLioyozFniBLI76ULT9srHkqF5
qvP602Xly5DH19A8U6Ok7OTOTZI3zX8YpFNGXaceaunMf72sDIrStX1gcZX4pe+6dXQlOEhTD/Iq
c+vz0251nxbGx1cXHIvwNtCoPOBkfx9P9wHMYjltXZ/1uxTsmfbUS4ugQj70kIfSNL/gX1MLzV6Z
YNFNHe93qJCqZtWpwjqUiHMcL1KrAPycnUbuOAT1q6gkh7qc3CkZtoVOxSJNjtJN7AQZoZOUuU16
6KRom03oIUIB9W7smKCKNs3rfZ+2j6qQbUpLcSKjvh9LXJNyhKgGwXARtsEpuhKp3GoGSXbJEuY3
qicAjYU3cXQLN+Hc6ApsQUXHGuHoNpyOoZgORgPm7fau5Er2/MDqdBeterjTT8BcP3z1b6MdG8Kx
mgspUhntt9fk/KBcC90q+swmFzeZdrJP9OdlnwEhDTKZ4Qcpx53NERk23FN0OQvKl68Il1sTQ7Q+
5SX2yav8Pr0Q+yPRgCkIdeuPPklWCYpZ5XJDCMbgGat6S5hve9ndS27kBXfjvifsNqQrty2ve+K5
rkPvHxLjf+Om4IfgKQSr6Me7RCyRhKZqyJ4Bcvb9/KZk2wa1sBRO69Z8//uW9NP2AEvrv8c67sl0
Mbnry1ha2jg14YTB5d8HWICE768TEBhvASJNFKwzjrGhKLOCoglz8FApdCTkq30XeSqRsH8f5kfo
8OuucASZUBoOWa8BmXQtqZXc7/T+kIj7Wj5oaIxvyoEM0XrR1Snu30f+c15i2f1lOzpCUqRuys2i
aWgh7swdDu/7bmXt5M2p/t0PLS0+EgnZC1NIok94tLxjs9YVIjKXVqUIs8QOnWSXrVubKkpywk22
ys9PqXgWrPr4230ZUjsKc8hrxRrGgiFLClr6zRnhmJF4ISinNpOfJsnXgY4b9fOY6HnPIRXdg6j8
tucit2g6SNg6Kx51wUlywE8T/+uQR6dWSPJlII0MKVfEypamF4ynXHJPDXF0UOVDn6lEzMLiak0E
z+lNkVV3f598J16cfvSFYNFiYlSMJKT5F355V1Pky+Hh72P8uLS+vKrjnbcV8THLBwax5NbJmyfV
vFkSP/FpcybpPpR/ZQnWrcDb4T/2TfrcCwl1AdNeDPIN5Wh1xWNRdIiskea8zqv2slqbbuP6B223
UEb+gwi6I97zH+MdtW/8KpX1uKG4CC4W0k6P+6G1zneny5gfjmuyKL482QKqf8F4EUXJYgp+46Zn
1AWbfgO/YUVWg71QYU4x/X7apCBWwncm5I709qOp6E9ZAmzFa+w50BRofsNKWJ9uvP8wHWWgeMmA
n6nDQDp6e7g66M2M9Ys7Q7Kpi/epw581O5UK8UPtAeRvwBNf5HgIHI9eXR0bRi8ss54WdmQnm4XD
0CH0WfYKeZ+f5Ema6g/TgiwNiHbs9TzZcRWNJ8AkNyIELrg3F029BBmnblIBHaEgF/R3JeJ2PBQb
XWx2jXk1ai/Ict57TM4bLpCREIP0jNheyDciLfscSwm7hZKVq52NeNVWp8jRZuAe80kp7oryQuye
RPPG5OYmp9sqKve1Ybm9MF/XYDRSgaAzukkmmBvYiM/+oaLbq161MPjEJPP8dJc2qH0BxbtKd2ef
e1B4m6QPeoSyfUzXGTcb3Ceu0lG8b5PpPEiySzGQIEsQsSprm6al3LBa8XrswT0tiHPJVN4Ceq8z
XPMgQfjXFqJSHeBOFC4XXMXgJ+mDdZkq6Cu0aWfozdqXn5peA5SgDzWNT1lg7ZQ6cAbtaST8uwq1
fY3jW2jSHfNTGJakpFQCEaLc49P4os0whOwil0hCu8rJk1dmbqQqtg2T7qBkP+j8BUKp7k0VRZnw
4Ru/QkHa6rSaR+vWD5W1afIO6nQ9AhOC/zVpetnEQKky8eOi0L0ZCpiQryCEN+Rt18+7dIlhlQEm
BAJo8vdmei34wpPWPM56sg9C491Ix/XckLXeAbkUAlHllr+WAZBL/VWdCREuVNUJgT0NNdmPGg4Q
5T4zbnlyeVpAW96EBpHBfDJr7HOitxRVfp6b+CslToCvQ63o3GixBmrn4Www/FtTFbysPpu7j2y+
VOXEjcHfI27cPm4Kvarc66Gw98dHZQSCzYzzODBAw7J9Lb4HmraOBwt5Y4dZUt7bky8A3ZpkmtX+
Vopw0ujHMzTpbtH+mrgTFUS9gbcV8jZo4NxXSfVLK4RXY6xIjH6aJOR0YrYaRWnbCjuz1FbmpAJ3
4yNcaSsdTGvQR7ow+6lJ15qf20zyrZSTx072L5a54qxBpNiUpe416nXdgVHEDyZlmV82rqCch0Xq
LU48bVsfOkVnlt0o1mOnfD5I5TNTfBlbBeAC/W5hnURFva46nAJ1g4mrXAiV6Qq1boehdIZ3084M
4fn26VZsx/XQGPD65AvRmi+rTrpX+jvJkK6yKHv3EzxxlNRNpQn8nl5ehJ1V7SgFtpaatB3L0c2y
HmmZqT501XVRHKSwPsQNZxDGRsao2qmEBYRf2PXwlpBo3sb9WkRTP7aQXsdulc4H3wo9cbrokvmm
TpG69uqtHDxg383FE+sPcq87HeNdNVxHtQGmN80e+Sf7QH0IjUMSThBhAjvMYDIlgiuMNXYevuL4
0WUvRNS7GJhEtQu6fNsoyu00Kp5EBEdM/0PEVWrAM6o2ryKD1TC+l/UvTbwRq2Jf4tOlM4X1pFyp
+ACNRrUP8ZvOpMeqEZ00RoPRx6vYaJkSmWPo14LerejPb/z8LIDKIk+0gTJIkzlc4P6VjPQk0cGr
ntrSA/ie6vKMOGWnGE243jii6Cje88KFLKOAO0tqDWoNoTB8ms0rVXob9UPG1y1AzdIBuRsdjjR4
VrCxYdcgsZmtlBjl2Kg9P39pptnOk2olKTUd2F1VkHZciG6n8Dq1l15St61PgGE/AlC+lGySXXBb
x1dl/qDk2Ag0uB1LH73ab5XyZoIolWogbRCoLLFycNXdxPHDUFzTWbGzpKNF96RMb33PQ1gPUfOE
JwtZ6R8RPCwaifOEL971XOK1EVzOBqYqyn6Jcicq+lyYQP8DfnFmK4NOjyl0en6NH0iOIEHNEbVt
1VVuG6qrEvpXnBsXOntkjkNaWWFjUWi7OmJXZ8MspdjWgomcLnpVlXUhxskVZyTT5nWqP/AqYf2F
m0Jm3ip3fp9eThM+U+rylyV3sha6MZHQSVGvRJ5j4YUr2ds88yBA42r7wB7sGlW+8qfcsYraIQNp
V2fWWkDqnpTsHgFyCFr8FVnXOUDpOJ4NmXApT8ourm/6XrmgCX0I6nAlKjdWQHMvdSTrMTQIysRU
a9DqlyGawEkfIn8z8xcO0WvT1zj/BB5qPNufYHxq0PYNWpQWUcr50JJurwL2P3dtBW3/zsr3HEi7
0kjYRfjgKvmUFZVa2J2zne0IMHtDPIbBFpIxuRntYhYg0IHR5ukhkc3Q4ai9kWN5rWjVGn9Xh8rC
UdPZ6dRn07yLjW0bhXYCVw6ZMcZjT3HVOUGVnFntvJsiddW0eElNA0kQj0LZeEiGZhUzEvTcttjR
0BiAnFXzVimvhOxc77Ev1eV1otfr5RCTySQXFlT2LDbv1WI/+J0dW9eyuclpqCR1/5oYOCxWyiru
b6l7bQ5MLwh7m6SyYDBcg4mosadFHOtGzHZYoHsN93w+1ywPQW+cpxDq5WwtGpzH04sM1yTI4Vsr
GtBqY/siW76ZspGM54lhbgK6r0H3GBfKKsT+OrAKFC/ktSY91/S90tGGtBpe2b0VQBXv99b4ps7m
ZiiS9fJ6VMwr4gxmZJm6qp+uMj/Zz8204TDFBkf2AsDzzl/huqfm0aMQ7brqoaAVP6p7I7us6t3Y
pbZYbLCxXBU0xELsPYog9Eb1OtQuxOa2E/HdkSbbCAn9ahwrDdy2rG2DwHoRPyf/ap5fBpxypOy1
Jslen++LT4j/wYe2h0sormAhmyPsv/w2EB4L6b2Zb0oOWV6e/V/snUeO5FqWprfSqDkT1GLQEyNp
2nW4h5gQIam15p56Fb2x/uivqp4b3eDMrJw2kJkPyIeIY5dXnXvOL1oaRgVNK0r1rQUHowxAif7p
ak7zfGdYj6NZb7v4t4ge4KRwY6f3JDwbnxacpWCMRXdmqkjZcv/ZpEw4Tb4bpXhAovTH49ifvs2t
VXRKnFF9MafHcjiayjmPS3rQIzI+9HKLygkt9TZrrJ2feHPp3oklBExRaxst0xZNDAY9b2OWZ6RC
2LYA5/CMavuDaTyMBEgC/YA64SZK9ENR/KH8sQHfzBGAEFMeOzSvnDovdgWtmtqi8NJAerD20vAt
T54NlWpw6u8AzdEUrj4rPkdxiuKMSTc8eZLCF6E30PtDDUFJ6bwVHqiPcC9X6MbE1t4bSUOM7GAo
n1WNFpUAZsD71lCwl/3qDNPWLk1l0/UP3CRhd6sWX72QJn6OO2byGwjA/azoN1QAkCvYssNNkZEE
id86+Sn0v2hhBzMmdVMEikKxc5uQX8JSGiOZTOxnnKOaZ93Ifunm6JEqBi/fPt5Po4pGHDSU9kYQ
BRKLmmS4OnhavJ1et3S9zZE81I2TPz6ydFTapQ1Ilyr+XnNgW8xrALGmGD9bHJShFJ7qHKioUtw0
UUi6Um4bVqvc/Y5AjoYxtInOd5IRqw0zwjkJQFe2m6yYfmN1X8XyVkHfFwHL0xh9zWOJbPBn6Iln
QQ+/ixbwbuUxpQ+D75gNIQzBxJSXQeoW5p+Vh/u1VwvWXIiDSdAwzGUh0agiXZt0vXmt0WZ4mZNB
P+hUg1eZ+AsZgvnZjI7E35EWZUQDUYtWzkHT1YDKMyc8+i/FQXRrO7kLHPEX//+Bk4d+pb/Kyr/y
tJUNSqVw11EDFpdP2zYTAWtnoBLnp216RFFqi6jNav3tCsbtIsyivuh5CRpKcNIcnZ6BEj0YgEO4
yRTyccwh1qqZ83t8UXm7AOsvin15U068srlua4rQ5lG3pz3NYdvYgcT4/U8UI6483N/Ge33/vilG
RA3VAXBHjYPY2m14IpXZHAzbFW56p4ExlNlrmrOvL+YPRrgk4eLl6AumwYoBYOPMohWhq92CznCm
Mzn9UbvtbBM9B+lzeFM6KERu6TsfwzuDL1KdscyrD/qpec7stUrJFQYVmgSgGREl0HD2XVa7KFOL
aKny6Wc7aH9fOPLRum+2QNH2Pf7Xzaly6SE58a5wZ1mLuZCyvtqulTgufsWiPMkZLoutyq/wbmYT
KGCjjnj3lwQ9JZXVUV8DjhIPt2VqN5IG7f+yGjVBCVAR3KEziYdZuBdfii0q8Hbdb7ojMJ8Rs8fk
GzZ7ytpKv7by3gZerHQp1VJypjlw/6RLh2g6iCJ4duVrEn+yNCRGlYQiw106nnGaPyjwNeQQ6MB2
5aicK1PL5fjmZyyRx0UuCbKn8DNGWDhAOKYf3q/gT3YrY9UmnMUz+qA3yfP4uBL2yrn59rO/ll7f
7LuuLSKuAsImh/q7th22vUvj8mk2h5Rs3jOzlcJt5IarLsPXJxwcN3xpDLappF1OeASPoRhm5lN0
Hu3uDBrsCRIrGn1bLueXaqOewq2ewhH8eMRXjlF6QECTEV6ACLfEkGttHsjRAHTdBL+TCIOT8G5C
TtetMRwbkjWZsKur6+9wy2lt6bXDsSXfQNYVqUKHTN/XwpUO0JU6P1RHHH8RUcIMfOkGXmZZ2qlt
QJ0ffI1qkREo3z/+aleHgSCCoXDTapghXE5W3WcANVUiiMmxDUKn4KHci5P9r0cBbINsDzOka0vS
ZhfGndxZINZl4T7hdTIYXyxKYh8HudJfhYT2JsqiRuyhJhz1MnXvVKRIEvi23D+HxREgoa2Pd4X0
PdDU20gTHhuQZWnsHeW8OnpC6hiRDCY3ttPUe8Ake1uF1n70kpsy//LxT3xlhy0PA+j4iMXoaERw
DVx+bjnRKl0DeeyM0lc+055iDDokuevDhexuOYNyFUm04X7C2hzJbTfodAf5VLeA75x3HBXkB56e
7kY/cVd+2quax0e/bZGH9CKOXWIaNQ6mAmZ/xmmaFLd3ITkXg3wYkXPVMmMGstbZvSHcNU1hd9CW
iuJ7Ivz0A8+t1KfYoI8jPFYdr6cMOGiBjjZ2ODE+sYX0c1bhBYcFWd4AQ4k7TgzIW7djM7Wj4bfZ
KwezfulS0ZWhVZlZveuMhhd9di9bICZC3CbNhzj6BqIV1h0t9JzaUnDXVyjYT6pjaCgOBzJlkKci
uIuBrNn+EJw1cqieIoxM5TEJP2nGtzHLtnXw0lQStbnnEX1KMwhORkdZQSoQHy6cKqX+rvSAyH6j
6e6M08s4SyXVLz0CPxChIti+ulDa2kgxMq+pPsXMKIBvmeIlIl3wgkYIWtkt9LuNHOeHHDbemFgb
oR22lHMhbNFxV/zbsOZ11dUHRHHWdsO1nY2VjoG1BCJM/OdyqbVdGVuV3MFd4vOmYbnRq8ntuuyk
1t5Br63PQ5md0unbmP6UuxtDv2lE8mjzi2Ek370OQDYGq1tRbLdj/APRYF4d1U41x03kiRt9RK6H
KsDHS/C15fZ+Bf79kxcrEBtANWyDmBV4yA7KpvxROVQrJGcGMnl77xdNJrdVN8MP/4YceXZ7NY7N
rv2cntrzzLyyHHlT2MWD5+b7blvuP/55V54DHMF//7rFURnm0xgaBodYOuSumc+Ezpya7x7p9c1c
4C/of4h9uaKXtBZ1eai1UgfrnlZvNGSu0f+cqNsUoNfKWcEBtGqo/VTjNQfraznL26Eu2mC6Zvl9
aNHCDqhaavWTpqW2KJ6VcEVn7dr99ibOK4H7TZJSUEgYBX2GVnjsDaxd8jWm4FqERfbZppWi1RMR
hOphwPFn4CT5eFlcX7X0WxFdhe4FXuNyo/lSJ1aI78L3cmYvj/IhuJ9fHeWuu5Pt4FXLsxCd8ne3
t2x9gwCkw6p9DI6iI++tr2hxfIFacZu42bN4WpMou5YFwlf+r99mLLr4uEE3uD+Ti7Xi0aopTYPu
yMGESpyJxp2vVLuPP8b1C+5NwAXewmxCvC0bAg6Jbdxp2+DLTALXgE9uvQOy96fZbN63qd0G30px
NQl8XTGLI4SWAuJlks5M0Ni/nAyMQkLBCokP5vq7v1ec+tl3w+fQVnaDi7TqXj4Fx+Rm7W13reeu
igqFAgkzFwVDgMu4LWZPbSBwedbuDJGLURmQ6Q1sy4O6174qh5XPPP9174b5JtzipMQ6z5/qrPwL
sjN+1/YeigIU+Q76Vj39E4+4K8m1KtOhVhRILCDYFgeCp8jwy2PpdY3/+Zb8mu0jzXu4zLjlOMHe
t3lKbaLnVV3Ea+N8G3exfS2h6qyuoqpo3hSHwA4obDvCY3JSjpnbDTZEoLUvK1/5sm8jLnbzVMxI
yJqIc33E2FLlDjb+DUIf23wbIxz3+PFMvlbKljP5Jt4SZxPhh2MmI/Gis/A0OBJ6Jjg/7IcHf2f5
lJHd+mYGptAaQNHZzlwejFvPRVLe3ke/1664K+f+22leVihqMDFSO5+WkHdopcZZC+EL85fu5eNR
zx/xo0EvprWthYYysd9RPtS2f4FG/hnE5bVax8V4FpOppbFvDrRDqLjIx1kMEpQPxa7BFnbmadyv
bssrZVEVhKzJnYZGBNojl6cAzAHTUFrSewRQASzHu3Y7TxxMi/3HH/BKcncRaPEBkzG3ujDjgobT
4vQs0baz6EP/69fzRZTF5zMoNHfVGHbIWb1EKqpG8Cc+HsfVGeJViEQYmH/k1xYhmsj32zoU/2LY
pyiSboTH2TyzeLGO+DCqG+l+JeK1Df4m4hJ62GZqanj5SLn1BovWfbkT4IIgnzRDfHpaEf/mCLXF
jZgEUt3iajUf1Z0TP7a79GY+qsuDZqvU21bLXteO6rfjm8f/JqfCrs2KQo94pTva6WN5jI+RQ87o
ituR/Dm9h6zt5Pu1suvaTGqLRDUTVb1Ccw6n3wPC21sJvCoqO8d5Xyd24azCxNfmcbHXlNQaeiEn
niik56733EDxUGI7xOPvlN6JWcZ2NX0Tu8AeW9pUwHVeF9L/V2H8D9Bvb/aU8735/r9+Z03YjLff
09//+z/238Pm//6ftxqMr3/gP0UYDekfCAsjUKFYvDtRxmLe/lOE0dD+IQJ9Z6srAOGhc5O1/KcI
oyz+A/FPhJosUlK0veYk+r9EGE3+1AxY5w/OJRPD/JdEGBfLBpEJJGCRiATpDAL+XRG+DEW967Po
VUc72gT3qpvvYF9Z8Ubc5o74eRVdvdiPBNRkBJh0BcNXVTGWb5y8iqt4rGEYd1T6zaPsJtv8Bm/J
yDFBldjz/YCQjAnw73ntllgqM82xFcQrVQuygajyz8uzQALbF1ZWL+N0H+7HgQYjmMZZKA0TrA41
esypRrQj7GRXulLPWTTaIR5sqAWunIKLZ9j8Q8iM8U8XQT7g384Ce3soWRV+0kVWym4hv4jhz1Zc
sVBY1v7+CkCjjrsXna93ef8Uk7tMTYNTCmqXs/ZU4Kj35ZdmP94Xbn4W537KCU2dR3XX2gCOtm92
wP1fqctbAbZl/v9XfB0dW2CKaOYuH4GlDoIh7fjSxRdOJOZ4EjcNutOSG/5c99p9Lcu+SaD+Cmcg
Cc0jh9bK0oZjQtsziuJWRp/cAL48ON1dsvVehT2tlBWF246zVmBfisO8BoUchRSHgdQXzpWXk9iq
OgJRqSS7w5foHrTB5463HISVZreGb1+kN8tI1uLZ2sAAqoeBSLWObtPwBQ9CW/H+rMzZIlt7F2Vx
M08gJ3O4vLDn95CNN+0Oru42vv8nem5XzgB06DR95sOYdN4XX041yyaARDZPFym+kzkeUGnvq+mg
AUYzpvqW7TRHPK3eyde+45u4y+f/qPTAdHm88V6Ib9FFs5VTwLED51amECEjnuLZ1kpqem2rIwj3
KjnHi3H5EtaDxu8CIAOuMp5MQaPy4LkfT9zVzf42xOL1K2oliqYDIaw9ciCA6U3YxTthM/sTeIxu
xtVnN57dU2kojuNq9n3tXDXe/oD5u7/JsQbq5GJT8QNmdVv5e4RDHPDMp9mF6xmH3pO0yw+KW9nj
Hjy08bu8G9X9+oacV83yEHj7KxYZVxRm/ajMn0HdzVKYM/Re3a6/Nea/5qMwi0SrbyLRzCmLum3o
fxZLtD2aBLo5WB3BEtay8/ki+CjY4mFTGlpeivOYKsfchagW+sd4J1LcEHbpthU3a4y4K4OjuYae
HzAPGmDyYiZBMKbmJGcqTo43ZvBHoLLaGfzX+v3xmr12Yr/eS4hCQZPggXi5ZMaql9suwpdA3c1V
QSBF+Q12Vrfp2cDlp7L9O+GXsupKc2Uzvo26PEgrJYyg1+RQVw/ji7VlgzizJCO2jW60ryE/rVZs
rhx1FxEXhyqUIdkQhkLF6AdG+lwICzY1kiK/UfZ4TXZAzd5YXz3Yrc7Hn/jqWGdfcmyGX/2NFl84
IbaaYiwgYog6RggASf3h4xDXZ9HiAFe45a33XgxdrCul2YEue0pIqaS9YCcn/wb4qD3v+HEPBHft
QJ2X4OWWoKfJVU8RFycNLDUux5VrWpePVYYej/HL8nEENW5Gz1z5eMuuPZehjt4VUpCkaqTGy8Jp
WRn6oOtAs+d5yx/V7/kxYK0M4LoQqCF9Mn+sG1G93334QBBN4n8gwSyhOvGQq0Sd8eDKH1I7zEWN
TYS/nW6stcOufMSLSMtX8ZRI8FCJFJbFVqPrFmSWHeYrhglX0kAGRDlDmvXnaZMs8txpFIU+nMPU
7oiywyb9Nts/xZRlJ98WDmtptTQfh4u1oZBxzi8uQHLv3E6KosaNWYvnWfMesAR2cLhwcxtyL43a
zYy4mB3Eip13m39e2QrX5k5DX36Oixjd8p4fUJ5CQlJBU/M4HuUjIGVH+TxszF8lalJusE8e+h/B
jbpC6Lwyj9T3TXYfX5e1uriMRq+YwnTAc0XokKRQsS3Vtj66Sx8P7v1RghHAmyiLW4iNEFtFRBS1
uLfUdCOyYP4HESRN50krYhuqL8aRxHDB/a5Ht7XLntSq22m5tMKuvDJBKoir/w6xGEQSCWU2IWTn
evppqEvb7EbM626y/tPHQ7m2CFWshHjbGyrWTOLigGJ5pv6YArlVd8p8xWynQxrtdVzIcFC1051i
bMf+pKJ2LHT7f/3U10EaQdVj9fOsXx4hnSdCv1EJHqOkhtGy7RkrHdjr4+NJOasEgMVZonCMNC/Q
5h9VFzdd/7FDWPtc/cruOqhzG2WHbNetL23GT9ZOdOLtWv3g2oJHeoGkAe8KjpTFQlFkOcT5ivtU
oMKrBe1MIht3JlSmj2dx2cacLwDchSm1zHAjtGcXgepew6ky4EMmUyvec9E1NymQvo2aRUBu9SAz
XKRrEKGt1TTZt2U3uWDh5X7fxKGgOJQ5p11ZC77qTqkM5U8GRqTsI+RmQXKHZkxL0IuUm4TGdW6L
labXMJcHwwl7YThaZqLc5ymeY05RSX22abxKu4l7FfS6VKQ9PAHczVHRCzyY4lNQw60SC18+JRjg
2LIltMDn8YH9+Ju8OwZmlQbqVLxWeLu947bqmRA3EUwR1IaF27JKBxAraPZ9HOTancHtLmL/xf3O
vbHYPpoiaZMwZRp3hrTFFxcBCvXT/DDUt+LenFYOnmvr6W20+dR483RpNBws4jHR3KBp94lX4Lbc
O/1a50Ca07zFxcSgZlVwjgXxXZmtDv1KzdGapuqlbLV96EpIAm1mjHixq1eTzrVoi9sdYUEN61Wi
zQoG3SGiwlXsQd0AsVxrkb1bE2yTtwNb3PCW0eo+DgSaK1UHDaVHxcxWFsRahPnfv5mhusZzTKiJ
YKK4FOJXYmXVms7v+6fj5SgWa84U4skACq65pasfX4tFx+ygupHT7Ftgx/MHhB/lzg4Kq0WJ+Qst
lgaH6IzR5DtKOBdfjm8s2iHL1AiyJuvd9O1wr+wt0M7RY/rV/DGe1m6IZWdiPtkuAi6WfOCL2KcZ
BJxx18HX+DTjj0MeI/Dfmt16t/zKBF7EW5ykkpJhWG0STwz7L8ivPTeY8K1s47UYi8sdDl1ZKC0x
mgm6S3JnWX8+PpauZA9zgoVTILVjnev9cpbQ46rq2sh1N2iHX5BasjH7Ai8fLlwnrYxFujqYv2Mp
i3Jf3sI+bRvou7MwDqIZCdZIyQ9qVOUn3w5c35Fv1ngly777vChIW7G500Sd4vjyXtWLNMuEoZxj
1snGPCY/ZwWIbFvekrw/W+5P/1P4yT8n3wdXPav70KlPxjl6bm7G/apPxZVvPZugYQlF0qniU3X5
raNSCL1kEP46vqqDasMt8xz4O/boRDiLSi76/ae1Mtr7m8CaxY6MGSjDFC/d3eS4zQcoo5qrIRex
MRLLFTThJamKlZT9/egu4ywO55ZCGerUcxyh8Q+5lw+HtLTEDbp/CqS8fnr5eOUuMUhM7RyQX40N
y4w3XixdgZKHGI+x5haQ/7/AzsxvUze6S28QIjLP6p15p3+xjuOhfJrX1toLRXn/JpvDY24okpmq
SItczqY6ZL3RtYz3pG2qc0vFV9jox+FT4jCnx+gA/REn4EPmQL3YFnuVVvB0jO/17UCJK/ylUUlI
9vImeuhX2zBz6Muj9/KnLU6NvNOVQSn5aX2UAsh9aXUVU/MYeLS2F6rfH8/DWrDFNBhxILX8OvIa
wbKO9RDCCDbLGvk+D4kC3cvuaeYo/+rluUjZFpenlPdRLPW6irXa3YTKQfDj40G9rwAtAixuL1gG
rd9IBJgvk+6AUkb4Wn6+mck76XbcR5S8f6zdYe/26iLqvMfe5gRj6aX4LKsuUmz+pveyu8IIHnK/
ilbO4vdH8cUKWdK1RMFPATYjnRto2ESPpZshffjxJ3w3lnl7QqjDHEfSZI7ey7E03I56Heea63Wt
3RdnoYw3fvv53wuy+GDGVLeFFBBEVeItqM1dghOLV6yZUF/JLS4Hs9jsXV90Q48GNPXq2dIvPhoR
XMhkgxL0rkLq5KC7Hw/s6gS9+XqLLTzUcamWGRMUZ/BOgNfTefj3Iiz2bdeZoTy2RNDzP2HX7ZRh
rS+9sgKW3BmxKcxQrfhoVvlJG+GUVy9j9fTxKNZiLOrQZpgkg5URo4+sz1FTfgag+WAE3v/kcvt7
Ol4fd282ZgWzM/U0wgQtPnefen/P7tmsHGpXb5Q3QeaM+k0QI6hGf8DT3sXP6Qab+RsTKP9UWack
Dh4VoUFpfZJXOurzLL+7Kt7EXBykXcneLSpepZqmPnei8JBb9W1r4KAoUXHz613rY2/fqPVK3KvZ
wpu4i9NBqZQi9XXi8vbfphGy5f7oVoK1SZJ/8yB6LYm/+axTZbaCOrHQFSgdFnqueNrwngtWduzV
lUimac7qmQBjlvsJYESdGIxomIaNVja2CfpjQEL74wV/pUzFUfR3nOWuGjy9TQtkcchoM1wN3Oac
FJv2of6WbAMHbeez7t1JrrkfbqLj2qPuyqk0wxAkkDs6ahxL4GhpikKk9rxZx0RFaib5GWmrHbQr
+cRFDPlyF0RJ36hiTgy4xPZEE31ADpYOxedmH2Jk2nyHevSQlRsoX6sFhrXxLXag2Q1J1cfEbqvN
4GBcsItiGxGBblPDGvrj08BDlzwZVkqPa2EXm7DKu1yX5rA5YGeDq8VD6P3jZbMWYrHfpEwuVRRm
SJbz7J6m7oOCuvnHIa5sAFA/Mskc3SuVGublxCHQkqvpxFNr0Kle1uhy51gghCsFzGtRcMUx8E3B
4YD2wGUUQ80MqU4m3cXf9CBm0lZWgpNZ+CsH/pJhML8ugDXM+F6T4qC8hN7kfiaOBimMq90hgYS5
39x7R24ZTCeaNs/6BoklJ1stm7w24BYH8kXcxVoQimLWiSPuXOPKb7EWOirOXKip6JKXvwVXfcIZ
x/Z3xs7bJPv+DLrNNV0cVc+RHXwz7eSc2OJ6deVd7Y2GNnZ4s6MxE4xRz+V3T7u0mvrS1N3J2ihb
QDRO2VMWx8nCHVfRdO9W6yLY4gxAJ8+vsw5Dy5y2MrLnU7gGQJj/hovPjOOPpmOaSHHAQql3kdCF
9YC3TB6ZbkpZ4inS4Ye6+iQOwYsXVNS8eyMp8p2O8B4KZ775JJqeyYykUtWgdh+35m2uCXG6kgG8
x14tHgCLnyVklaSnJQ8ANcQ1p+s3aj6dY/8l6LuNNH71htr2/B1aPyu76n2COweGfUxzQGbJL5sf
Zjhg+IvHJsC28jtcblQ35AN2Ep07M+7ip7V+x2rAReYe+ZXexBEB53WuxWfFmU6xsBGq7YxY6gsH
3b2VSX+XXy3GuPi4eNxAbkEsANWXnZd+HtuvSQa771ur/amATH58Gl59Qcq0TVGzpOv9DipIA60a
xJLmInwsSAntq3OtYQe3EuUeeSNust3a/fUesMQIoe0AQZvxt9qSmKB2lZylBb3A6Cwfcerr/wxO
vZG+zG8WPHp+KCIFp1l/Og52yOwg7fXQ71e71e+OivlXQGeX50qX9I4kFSBnYlnZNL+dEam5jY/6
IZn5Q6d1vdB3B8Ui1OK0HAfBl5KKUK10E9BE8bGf+Xge3yXIrxEoL6lcbJZuLs49OoI5dR6R5pBB
jaf7HCWfjWHX4luC1xFmkygvDKvg/msrFSv6/w66OP/GkbJs2RK0+mk8FeEm/a7+oWDa3tY7TLVc
v8H5ykZ3bGYXFLu1KsT7Qu1izIs0qEa1vhsKwpducVa2M5IRGPNBB3MHfeJF3gdrjYr5b7w4jhcR
F/MoFlXE0UpE86Z9iSdKwxFS8NTLVFubbedW9WzfZZkEpNWLrBFcN41i7OV1FtZ+E+uJDIoobLyt
kTTyPSbC4dbXwDNGbZ7bZSM124/X0tUPCwBntkamzfiuxSzoeeY1ALmBouo7bQvz/bNxG9B8pQ04
N2Eomxm/Po55bYdQhlFNkdwM2NRioL2EV3sDkNLNQ/GpFpHyUrT8z8cx3j3m5o85i3Lo1GJ5FywO
1t7HzdKny+CKKFKZfbMlkd4M6EUKxsqz8X0XdRFqUReJMKsPC2x2QbpVqU2hDH9OMjKAPie6aJgE
fjyy9w1OzlIQ9fDqoSxAW1ikm71cBh6NHraCHMYHCLXCKSrl3txoVoKAQORb6QaGg4QnjqElOxaV
ep9PsfFZm3w45B//miuLluHPKCoRKOO7g1VNPbEyvGAuqeEblqATqovC117T7zp5dk2c/BVm2LVb
moivQiuGTAthefoN4H9ki0pyt+1wfM6cRqLuNcM0m13wLbpZA5+/y+753FAIcJ/AUJu8bBFv9IZU
0+eiet9wuHpT5TR6e+rCTl051t8D4V4jQV0RZy0ZvublAaCNiWHlyhzJHpz+RQic6QBlYmvdhgfv
p4nGwxmzk5O2MoVXB2jJaJ0ZKPCzIy/DqlbWmIj2aK6QjW6P4mhg0S/HI+fjlXJtnwA0IO/ghaSC
DlrEMZWiCPvRp7t8gw8exl8yzoh2gHjhg1BtpHozypR8VtLXa4MDw8IhwNDw2FicA7UY8Cw0aQVI
vodyaHYToxSaYy/48eCuhjE1Eb4NJBN0ti6/oUIWB4Sl5RuOT+FwrMVbdVg7Z67kMDxyUDsH2U6E
143xpmgUZ7LhKT7zNB69XbHFfWjbnhEyRVp9bc1f29WsQcCsIIYxDplP8DehGliDAs0k6lMD7hk4
4EmS22cW8pOZnZRrV9CVs1qfqd2zae0ri/0yWqZpRaZZE+v+qB6N4lPxCb3vw/AoaKfiO2qZM5Aw
3FLtOPzrk2aREQJihCbFw/oyrjqMSWsplK0MVFdr9UlJT1r9/HGMK2kTPBmqYyw9nb7gYmEEYjqm
OjLR7mCl0ANQpER85TnC7QwQxE7RhRr9UnkNc3ol00dQCeNak9YMfDNtMYGlEEy9WfeGqzwZT/oz
n3ULumczZlvtpv8541P6fbG2164cYJdR513yZtmIWZULqtgZtCS4C8/GF8Mnyy93McBvX3YEJCm+
wmVH8O7jj3x9uCQwnNO8nt/xgzisqrTKRsM1v3kj9mm7UHC7Q7YV3PFXWO/96ibYV/Tz1wK/IkYu
k0RGLIPT4hpWNP5xOeLEzxDfMRhxcBCP+nHW3LA2Ju+rMLTr29id9iaPm8G1/hg7nC6/iFvR8X/O
5JePvwDYCCJd/hIwLRDQzPnHkMwtDrpEikYDvREuYrNCFjQoPdU2DVlAsl5pxr2uReyuNkcvN+rL
sjs3UxSfjboRt5YWqg+1OWAtnHskfJylB330xmMqmDqaZqZ8q+m4f/pqbu5iQx3CTWL10W2pdnjM
CRJyzmVtnmvdlA+Cp5nnYjS8fRta0A0tsz5H6aQ4Q+fBOyr77oeliuNRmFJlZ4mN9wObNvVkNal3
0Eo/BF5oKHf91FTHpvB/K0LLo9FAmjk0QrTaYw0nqML6FLLU7GESKqdvk+xOqy1ks0IetkOjY+fS
J8Ee5816VxhDjYxPr0y/0jQZj2FPNWlXJ4H+oNR9bG77qe6RBk+r+z4sCssRs54DJ5SC8MaIFQPZ
q1abbbd0Kz9EQ299EowyecEXtXj0pXF8TixUiMEmyseyDYzTlI0RDlxDqFI49XwF5zmpC2/lLivv
RF+Tbk0EfPdkMLpdyYn1FRVwE/lYnHKLvNchmxhdWuPM26o3klSaD1Y0WJItIYs93Bq5kL3gjIJe
k4qj8CcdeasdnoTDs6IWuoayiljv8GnHOz0a26pxjKlqz4bvz+/qzFMx+Eqyb5Y3iDgB6FH6yQd8
cyOVoumUdYAjYDrBBDOl5oeX4o0YJZV2UIbE+5FVg3niuww7SaHwHQ9mrdtKoeovgpnWmV2nvf5E
Q7DHlxg3wkM91tKz3gcWWshqGohuh5z4d20cyh9JF3pO0xYIX8lJPdgFI8XyUm6axG7DCJVqGcfE
x8wTB/wvhsj/VCt+iglmGgdHKdGV5wC1/IcQzVSnqYdS2qRl6p39uMRqz0ySws6TLEZturV0iN++
OVJMQ+jMqpHg3qAL3Kc2Ssv+cfIZnTkxDy06odTzDGwTUfWyw7TPMTSVu42XQgeQ82E2jdUExxI7
/NLigK0eZbINzdg6CXkDOqcwOmzCutbVMPI7mAXmt1h9COcgHPxdVBbhj3IKqzMy4sXW9JporxpN
b0d9W5z1UFOc3Ago61OyOVZGE7pKFYjfCLnpa+MrBaK7nKKUPU6i54y+Hx4qrVNx9uvNQzz/EFnJ
c9x4k2orywL1DDmifFLmzV4OIrwtSnTKSdHx+WyFWVp+LDAg9YxDpwX5U9sg2Sz0LfYbpW8eo6jx
EVHm+UClqH+SyHyxPBzRdUZyDPtn2cu8QwyH+lgFQ4aydoNhhIdbAK6yhZ3FPShkfBiUTWUOmrVN
WrTJhmn0HwLNSwI0qoO+sstoRDHbVEosL0X0wbK2Bt0UVcJGhi30oIwpAB1jSnCDqpJpuvHzIN4p
IGy/wqMA020EX5QQYHxsMvi+Nw0PRfkOJ/ZO1++ywNgIjZv39VFBE81LLRta197oMahvlAZLZrUe
bSk0kWb1QKCMXMjbqLTkbdR07UNnSoW0aYZxPCjWNDpWm2fHoBqi/YjK3GZUTyM3Ky4m8Yh4srxp
Suzx8s6Ttvzr7jR144B7VRmMD3LpCSdRHHEZ8ZGbHjlK77vEio5Gns/i1mZ967epuQmR499GsYgy
8xhM9UmrWvY7jO6DP3qwONAvVJ7SKgn+NH7on7ocbwk1yqfHtIJlkZdBvjWHybptFM4NQdb8x3gU
Zg+HeEKIzBCCnV406bYzpvZL1SnRrWlM5imtLO+xDdDWlnxt2Ol9iCdLnY/3ppeZtuZnykvtFe2z
MvbgzyD6/RiLCuvvsAjikydm0UNgePh35ln7RRPk3KackTlyzXRafYCP3WiN31QF6kIYib3r5eFw
moTBcqU4mYIN1kvwQtRGtFHHkzdZgD7dVtXyNp51vcXHGhrw9DgZCdLtwyDHp7qKjUM0duZXXexG
eUMJvP+RSGbA4PPqYeRo+VJZmf85HdUJs42gu+nCqWtcswc/vxlKRnO0IlEezmafaS+wxPAymASl
udOlVt4Ochj9Ah5u3qUsYuxc4rj/0RrSuOuENKpRxMel2cGATa0cHuQRLpdtGXG1AjH/Rh/LOnaT
h6SiH6LHHWnopAELNzBGqWtxo4hxv090eTq2hd4g5N37FuI2ooRSpN6ruyRVUcPNdQtdwxSJuUns
eRrl9X3SV410Fyl9Q294DITODY28+ywItfVktZq8EzFFCJH3xzkAbxssA7Ar8cLyvrMs4blnx6Lz
LioPE9f9rq6xrTCbOtz7vlG6w1B4f7gbzdso9hHKTyLt0VMCbxe3XCg+PsjPHNKTg/E45fZJ7rZC
CXpu6rqIK6Vr95LSZbu+AQ3QShWG76pPauMZWNnwcnCKCL0k8P7twcyk/B6AofeYRWqF//v0s8wg
zWpao9mc6tjVDGP/LaDctZXjAPXharLuB2uqDqZvKG4XBs2NWQiPZi94dmS1wEIrGZh+EFsJTW0N
R94Usz9jk+idfvZQWEBGYFJFXpT4yNLxswLjgCChREYQmifD68rBVssyrTaWmTNVQib2EiCKELaA
hjdxuDG6KngwWx0Sr8ctsClUAS0PU0j0H4KaddH/Y+9LliNVti3/pebconWg7FUNgIBoFQr10gST
MlOAO07ff30t163zbogIE7eZ1uSYHUvL3OEN7tv3Xo1bmLC6yTQDjisj5LAcsK+ZBfcMtYOFgWQ0
D8gWi0MPGwGCc7crvbAHas8BRVsPcNINjqlANlyBX5tH+6q+tZjK9kJTbCXDKj3I2DT8yjguwnzI
4N+qjmn+oEMZP3PgVCCbkHmXYbQ0auEw+hNp83sytTkc3/q+/sSnXT1C01t6AbegewtDUsLxFwQL
f4LA0iFKGWwXwKF2zJLH3VrmfTh61hAqa7hmIxdJQqeDBTfcgKhygoEykAMVsKlGWcHEttwZYYiX
O2300WsiK4phVNplsKLVMmo7pZxb0s2QlcM6i0vhWNFAxbEPy3rNFE3/jHHVweKvjvMNzDroiWUx
eg+sGd4YLjXXzNoxGKuhW9GqGhw5KojXmN1HZ9IC1qQmqgaxipuZUvTCaSJXa8XISij4RcmHpo/E
jwoIXmZTC2R3ik/fVRhyXHjJsRckkpS77WRCijPpI2icst5I76UoonCCztJ21aYaYNNcok8G+m9u
ZFnJa5HZk1twSG2aY13C376HV4mR2yWMC6zRbw147nJUNNamWjJUGpl03+SZ7fetuGTYRviOqNJn
ZpC1oiJFkUz1FSTOh9EO0kjvcdQiaVbcVlLJIaz7SfFJYuqFq8tl6CNV17EXtbB6tkMZ8M1eKW54
j/WF1Uqf3rRTUh5hDql7MamUexWnXIC7KPU7Mo5eHE1EdxqWjm6t18MKdS096BLVLlAFrZpVUfSp
n6RNh1QO0OAVpMCQ/Khmvek73dwlOMbhZN1lkNqUO61dAcjWbEDh4Y/cKkrbVQxmEK9SbExir9lB
bGgQa6SseWuGxHCnssijAItgrZFXK0cUgZtjn3XD7UiaFtYgvCABMmC6x1HTbU2MKHJqZYz+cLuz
P5OywRWdxnG9UBa+UjwVXRNRPoEHKQY2e/PDiSeb7AmFmvAAyqIrtILgRhIoq+awJCWhCvD47EkG
MWg8xpCOIui8oZuh5p5XeECs1KDYt0+CuxWmDs4kpE0B4EV4KYItUvsmjP9gu/Bobtjzz89C8cyf
/QIUHfD8x9MYKuhzcIxUxG0H2xzgH9TkDT4qNtxTIi34OciVRzAMXYHTN8FiRxd+/gimEYDukszR
Gv9UPzn8N7YG5FykXwAJ+Bag5PV+9Eq/gwC6O90Zh3Ive3RlSk7qRh8//5Qrj+DzXzKH8/OBszyC
+PoKLywnGt/tBsZzS83EpSCzgnCldM0E2wQCo6jPtoOXsuJQsrBwV0op3+ZUm7XbhD0krjIEUQPl
F/nEW+sZpYWb2u9folv7s3tTd1CVWajEXd0u/1jILyDIWf0GtrkW9JMzssrkxrXJQ5QusZQvS33f
hzWrS0E9MsdJj2FZj6NLH8LPzMNpLd0wt1k1Tz3+4+JF9bxUz7zS5foed1aZyswh7cdcbAw/DBSI
HkGxMoDC87Z6qh+6A3Sclynml7A4IoJ+kURlRZTWvxeHeDxVZSWDyKIcAdgGGp0LUwin/xMBvVVS
B98Dkn3I3CJJ8Jb7iYvxZ40pvaRZEU1YzhCKJJUHcfqiQ7+EetVOdPfone41K+JnyBwOS7C86x/J
P8Y+K4xBdq9JkbaAahXeK/xBAA+TYeEwvxoDuBDU+6B/iwbG9/nVkhIZnIzxEfnVVm9pa3nVEirn
6oY9iyH+/OyTKAelYfmIGIAxrOT+FEcxSBS7oVqChF7fomeRZrtFCdGhVEpE6n6pn8manaASsDdT
D7Zh3rgOXTVYItKLf/HidjiLONsfEcT3ITgq5o8hzYl3+kDdLL81+Udt1gsNkusH2lmw2YYYudpN
vP0anuYD05M5+Vt8JF4LTeLqKYI2MfOyP0hPfr4RrrQL8RH+I+78SkhNXdKZgbiiqRYBBbjmAbQd
t91qWtFVfFpCmC8GnF0PEykMmYpZTffle7ZRV9DHQf2bo/gQCEGEpS/tssPwfYCzm0KqFHmsQxxt
9mC5ef/JkL3xX3n+AJ+sVVgttV8XPoj5HWFDUq6nRKyj7dQ7oZUDqVqginc2BokKDO5daID9Ey7G
YhwXuxWuHuihCCTPvFsj5apWJBRUPaFwiisXbjX6sUBzCPvGXSLpXf00kDcBhSHLkNCbLaKG+jI3
GIINFT55zCvvXMZeZRim8WGxW3PZ2cMSnkWbLSEUQrisyoiW7TlIgHmge9Yv0dnL3KVGwbUrnuAy
gq6LLpvASHw/z5hW6XKvDmRFa009SBId/T6ql+7by03yrS0y/+g4ZONySxlMyH6fQnWX41HdxBu7
PS183FfjgCYK3C3yTnB6v49mIExNrVpGnGDyFb+4bX7zrbQS5lxQHH0jPtmNi8rmVxrZGN1Z1Nly
mbA/tgttMqFGBw0u9HiYG/ocuKd0tZxFXF5y34PNFmxSQ3RjDQTL1MHpoggQzNRFI+LnmbyMglzl
bFvM8jIrDBUrz0a8gG3uVtGetIZTj08/B7m696CRZFhgJ4J4PFutTpcb/AbgiE2WbvQ2CsJeuf83
QoBeK7RNdP2C4RUzxRwtJP+rKmYvnCQbvPDffw5xNa3CbP13DLEpz1KComN6PDaIAR9Y7gGukRCn
BcCIe4Agb2xkshnMEXDi545muYWyXsYYXu57/ICznzDLFaQR7jlZgp+g0LfSesnIgbQKrGWfF4Z6
dcWAOADwRTGFTvL3oXLJKMoYbnsr9S08KZ75HAvTNk8/mqMDmJ8bb5dAuNf6mHidQz5GSI4geZ7l
CaUeTirFiYzZtQLgRdPfsENPbgRoVMiHJoGyk59ydFcnGO0EUuIoTs6cbhdt+r0R+TIHj8bt3gdA
E48wIYSr8zre/TvCimIB/vE752LOmiRbFJQA0OB9CBwmbho6+V3mxz5z6xf5vn+BS/WaToG0WWo6
Xzl/voeefUdpocisY5iioYCdaIN+pd643RA5dgGD2OpYj4anJamTpQ+Vuc7zJZmI61/A2dhnByA3
aphp6vgBnV8/WcG4Inyr/xH+cfBZ3SIF+Cpc+dvEC2+WrparJ9VZ7NmWHHlsd2gl4FHD45ORkFUx
wNUsIuuFrb8UZ3YixhW4b3Jq4qLc9CmcYDCn1idK+tDEF48n0bcgXn6/VDRaCiv+/OxwgQJgJUXo
XqKTDS1AsONZeaR0KYkTH9E8lzrfvLMjDOmB0XQlBveXcUjx0HkAf0G9Fv1ZByfYEzzvM7c6LHtb
Lo1wdnZpsIOFwSs+nFZ/IEOIbjdewHHr/rx+17Li8xHO3jZGwyYeTphHsBcmRzbSbUPpph3MLfiF
u6Iv95WeLdxv10YGyCkKYYKNgrfv97UringwQf01gWIDEESCvbX+MMVLsu7Xzv7zKLOPr0h5FfZ6
goTgVxWn6L0+TWzD0iVpjKXBzL6zohj6yR4QxirhvNQ9GVmEVgl3/vVlggMcGAlQmgItYRZlYujE
jWLKZHSmwQRQWX1X6AZElCOLcNSXx2ZyCpVGt0ofq4X3c3RV/PPz7+A8/OwjV7SqqYGuMCHnqgbJ
zbhCNz6o3fbO3IkvIVvHvTdCvD7CIwMtNlwlK9tLPn7+FdcuWSFaDpVu1YTHx+zGy1NGranKgdVi
hkuJ7HTxuDDN1xbTAvoRZXYhUDmvRFUEzYWuqrCYINv4Dba/O5lWuerkJVe/K+98pAuwGYUl0Rc3
a7aiDWAYmpQUJu5vGSaILtl2x9LlLjRFtvWeQWRC4J+WarJXriSkyXipiY0EPNYcFYz+qZzaBCMk
aCJv0020Qx+QuM2mhPCoPUGQMNmQFxWS/aj0/esIWgQ/Q9vNxpypNfSpQ6DAlOEmolD9sO8K21pY
w+sgt7Nnx2yzQnhNLacGj514I3S3hay6kwdJAFfvVXE3BOV9FsTBz3vzcuN8f32IPz+7jhKrY7ys
8foIR90bxt9GF3pasZRRL0WZXUc2iF7wkUaU3oUOmebpMGqqXL4adsIm1x4eS384JPdLg7s8Sb8P
bnYTVW3XaXxEWGKnXpLco8fnoJntJOzhP5vF2WXUxcMUaiOew/Fwn7M/KbTt6Hj6z2LMThGjGmll
F9gdTfimNSeFwjlcXziprk6YDkE6HCMQBZwTXfNRCaV+Qoye5EELC69WApqtkYBqkTc/D+daKEh0
IRByEZR7ZmuTm1XFaIi1sRU0nvsTfBtDqwaw6l8m1UIz1TQsIUOEa/siEAdCauiqxEYJgaIT6LMt
VMp9FghmUfEkGDAwZNz8E9V59eLugZQ91J/EuxsI4fkIG7UxJtssbHilwObmVllHK+aKTuQ/JY68
FG22BQGCoMALljaguYNX/W4PzRoAzGB4h/6zt1RNuGQqg3KDogyqdIKtDObs92ODamHe2j2i1asw
MFEofMpvhAI0g/iZVrjTqUPfQV8D37NUDb3SjBQ2WcKvQ3jBXV4EdTchdVDCVVPmR727a2Vto4Xl
wVTh+aRktzJghwBL3ErSgzWa23EIn2S0SB1Lv6umKXR6TfHCAjgWOYcOoiS99GGxywvFa/h2UOTA
atW3qrT/Du7//5Yu/0MR5IH/+X/+69fwv6I/+YWly/advye/cGH83edl8/t///1v/OXpYvwNpqVw
1RP6EqDG4eb4y9LF+huybNSSIHMF4gAYav9t6aJYfwPlFH1MTehxI7vE3/rL0oX8DV4vGsqFkMcC
owcVw79+2u3fE8N69v/n3hvixv2WPkKjDgANIdIJTAFA19+3eUraMjRquAwAs+hXFQG0eukdc3EO
zkKI7/rsAi7SCOpV1hiuaJFuJ25tR343dMdOqb2zaf9/Yzsfy8UdjEBglwjvbBW6dHPtsF42ucQZ
xtJlMKUABqehtmuFfOHpuRRmdg7pWh9qtTJhPNFtB0bJEIG9pS+1mS/yepNAKR0UOWwdnLH6LMpQ
U7zeIzn2pV22qX4LT5ZsRxzVL27QnVhkp14iPRAP4AdbAdviCwPxfZWIBtyNUtix3/n9k9k6APSh
zRoC7OcqgX4rCgbdE5BLFd4RqZuvoKT18+qpV/aJhWMPtTohqof1+/4LJFUquxTIf59uGk/zC1hT
TOvqY3IynzyxVQgZlhGWkOa75hrbHA3Fck1BmJO8pQv1ygJ/+yHimznbsLyHEd1glbFfQlyrTw6F
dTK1wf15uJfNUhD/zocrfsV5lC4d6hFIaV8PojXb8kPZu1ANg6MJ94DdW5FHaYl+tTQwsQJnIaUO
0FEqIyQ5CLPVHjbZN5Bj2KCZ6DZ3ZNdD0+9fL/WJcVqApAPAQwB7nS+rmUBWp2hiX7ymJi92SxdC
1q4ZqBCYrRe+zUuuPj4auF3J+HQ0mGhZs89GkgxtCC2e+PWK3aggsKR4DtPb9iSsLxmMTNktIN6Q
GGHH9gHIrkUay5UDFR0+EM7AW7LgPDBb1hqmXmOcK4lflA9tf2q0BVL3lTUUBgMwM9CQWuKt+H0N
ec5G6COCU81kDhzgwzC8E6iA/bw5rwaBDAz8oMAEBD3oexAAWNUCktmJb/TdK5PQjirU0eGWuiBu
czlZgtcMnUmRH19Wyu0edIGUVQAwltIuVXHQZJB3/HksV2LgIoXQv4HFuGywFWgMWNqggvke2zuV
AQzbGOawEOSyoI3DU3QYhBODoNjOZixPU4NGKqCL5pdvseC8CoiK7IMX87j06rtcHhEMEEAsECQp
5nn3RFJmS8lA/dj+VUHutMZn3P35edouT2PcBgq4hRDpwTE138cDUE4DmCzUL4e3hKVO0dxb2idr
yMLMiVfQ9wREGMeYgrgLeSPw979vtYGpCfA9PQXylQLB/1ECwcHpG83vraU37CWuQdxwJl5jlqYg
o593juumsWKtQiyldawAbHdvgDT6l/pQfEcgP7mM3bi2+5DDgRuKkiq6T7NHoJ00dTlxQnH6DR7O
I+FovemEmveXcU0WLB7ySxFnJ6ChjmZWUUQUxhJQuaCvAmkggV6u8ZXsgQ2yfMZfFOMxseejnL3c
dbCQCpKa1E9ljcJVgjybZhwUU+HF4HY4kFk2nKjJd9B+8s2q86k6qi6LJ+rJrQHaDWndPOse0kgJ
Uqbfhb15Z9dCrv/nPb0wNXN9zhgI+cqGZYofArrWJc+WsST4c+3LhKsAlIGhyCwqiN93s9B4i+0M
EwEyWuzqI7ou0geDGYwJH716Xz40NpK3pY7jtW9Vw1cKmi5YyCCof4+aEJR9ShgE+GEFKRwjdnA+
uEM5rHqg23+ewisXLJbagm0KRHjQJpjjFWKb5LjMJTFCqJjcJzeNH76ZLzAJdWI/3A8jzMR0Bwka
ZHpXkUtXywCQS/lpsd3OfsPFYQsngzTBeOkGkpEeeAvA8KguLRwBDZTwQq/3/d5+kkDDWgvSMDgp
oyMwytlJulUWhWXEGTU/w85/z+wMixoOaH6P39O8WKcIimLSKoWJjMhWhYr+UoHg6jY+G77487M0
joC5oJMUSxCVyMRzIZUhL3wpV++z8yHNNvJolGkyjV9TbG0z2M9HG8UNHRWIHoiRuD9vqsVos8QU
jhelpucZ+zolATDFkeDabukZW7JmR1Dlfo63NIGzQ1nVQfuzrYT5pXLI4yepWni8XXnKmJBBI6jg
QK8JxZzZ7HGbRtDdweylG7uCGXq+7l3UyPZCnnwsHYEBYIlTVU5qOnyzVwDjGx352cJSwsN5UZbn
2vlw/nNm02uj+5SDVUt9zcYZYTR+UZdbOUNDUcoW0tMrz5rvQ5/NLZdA+rVi8S38Ek9IcK6ZY21M
F5zk0IGq3pbcLan6Xjt0z4c3u/FaVkPWiSCkyakrKyB6hZAUjMyFXXrliSyGhmIOTng8ludCHF2Z
ZzrTEYfBEJ2hktu6A+xSC19ohE4ROBjlhmIJwd+B6Ve6tb2lk+ZLtWJ+0pz/hNlQG5mbBZ/wE3bA
oh2FODrQtSuRyQjPidoLnZt0FTuOdOg91eF+hMPx52/nsocDkUjMARpxaFVdXgCFkuhF28jiW5XR
nCIunF1Exx1aSzBd6SDjnbn63ULQyy8WDX0gDAUIHRn2/IbT4yGJQl1nfuUBJQfVNQopvWwnlLOA
u71Pg6UiD8pp4tSez/X5ETiba0UqgQGjGjLgGjqBmtXxgHBQObMsDB1W9Hvo3DwC7IlaSTwyt5/0
rT4MmPdWoPN7mjlaXK9tcHHdakh25QQF+x6m82q2LsLE1fX8xWYwP+q0aAVhNzBlDUiTZcRlSdI7
uTpAViad/rRNtC1IdsiaepUZAzh/Urtp4BUOkq1yC9nBatXR6phpXQKJgaxzYqs/lCMJstx6U4wY
JIVkWHO1uk/NiXiw5nqW+XCD1vjbEA8nA1ax4L/bq8HMYj/ieem0WbVBgWst14YrVcl6UmLNkWrq
TaMGBp3u1Aa7NQsoGLMw9roG/HcATUY3j63QlUEedjKpfjEq7bEqlXsKyXdnotUH1zvJJVr61Bgg
2XLyZMFNTpamFxaHEuww1dSDNnfkQEcRn1b02aO14JZqLq9Nk0O80K5PpFHB9DR4senUFvAoS1/D
LnUFJ9qjGveKXxspJq3WY4e1/Ab8uG2ZFkD2WjF3Dcv2bLgnRXa/n4xk05jRSU3BukaXyCkbUCdL
AC48qlurKZzeKIM+Q6LxTZrHH3iE9U4RjbIXog/m2rXpycaA8XcTMF29hMpcGIGKB85qEf9RIvVX
DatsJ6ug0S6Btq9m4U7jZlBAnmjslKcRXDQo0sQ3vSJ5cp1SR8nDg52PvsabjUGTNmA0V920k7eg
YNVOU5E40IooGG3lWBvNB+NKD8ncbD9x+ZjaFlxZzOEUFhDcBClaUNmRiNMQeOpBqqGa0iuwcxhR
9Afp9BEmOXhr5SCNaOWrYSQQdzcl4ZhjA3/VngbefGZy/EqSUDoMEZiQcqp7eWyHvp6btTswVAhz
he/sMUt96NM+oPlEvVwHhFS13FhJAprl+1xvVK81QI+MKbq9sfYeW11zYKqyC3Pzo6DgUY9Kd8+n
xvBHGo2bseyq/ZDpL6xhT2MYKyuehEWA8hFb23G/rlv9s7OryuO2na+SEFIORgmOIDWTI4jqm0ia
goJpWygNvELs+HMieEzmsrzuWywCt6N8o2Zy0Neauaui4ga6AaZTh71b18zLtfFWV4dfhOYpSPZa
Ae59GcgWngoVkDDrOKp6p6HdgzGx31GV+BJ43W5bk8TJC8hJJCO9a0bpJZbT0h1s9kgt3UtDI5BG
4xF0bMvBU3CDEZYBlkQXxNJfNaSRndxSswBUXZAVVbKZcnl6bOLhT5qbwwqWYVrkMEUiUDBOwLBL
ksrRCsJ8fBfykTeozbRwinDLBP9pwSted6OB9HOU8bNTBlxSIzUQyxgyf2oV6TGHoIRToTHkj2Nj
OSTrX5WmVTfpxNi6aMxtRjXpQRuq0h0HtQyKGlobNMohWZ6aqkuYpAQhMbb2wMtDrPeQxpaldzD7
4VtI4wJHIRJwJcNl3yjxOkv5VpbpTdWyu0YNX3tgMSG33j6OZbLmVb+1Kv11rJpXEI0CgyFH0CcQ
o41sLO5jRQUr2foTaynbtKZxX0dl5aaRdD+Q8V6Nu2ZbQ6HYNRug2WGth4NBSg6DkSK/guiID8+W
ZFspsexHUwmv1oJCWgMo4f0ImLDT6/YacHzo0sL1zijxPqVZCp5fKFEPdPVpUzGDb5JxBHU+ruE9
PXTCydC0nJEVk8/svliXabPuZXbo+3SfZPbaagc/TyvXLHU/VydPLso3iNasjKx/Z5b5WfTFe5mW
K0mlhyQUdRtN20i9BRP5ofzTxeClj9KzkTOYfNVQCMH6TJA+F3YfeNPQaF9y7UOfBu4gsuyqDCo9
FIZaLtzhRwcKMEGUDo8yg4VyPR2tyTqG+nQELOdAAfZyFKU5xDClAKgdr1IjucuZfaBKu7b75E4m
7alUCo92o8Ok6COd5NshZeDDJhs9Hw9mVK/lXg9xVYy5bxf5q9FGR24NN8SevGKybrqyHp0+Vly9
Ne4SBjmIDPoQjsTKzhk0DbchIy/FqA6uMSVB1SlvPQ8frYK/GlW/Jmm2tiVork8Ri1yl1qiX1Mx0
ZcO4yeRwqxb8Ef10E8I27GaK+9farh4gp3GCVtCtHbFjGZsE8OHmXi+AaK+HR31gjSOlYk+V9b6O
JGCZo77FRcbwOwdpMzH6kaX1VuWFozfFUW+RsKVa6ZJwaL0Gkwpqe73pUmMbZfE9HY0jIAprqJDY
bgVBdceMWejgFMpV3DnNa6wNd8SusKw8rh9qHQzvnsnTcdKkdKfrTbs1mMahEhHFK8hHwHW7rm6b
OH+1k1H3WYWHDjKLbWxYzOXt8GGH1m1fGJ3XqwZ1csj8+EqOnDMuQG2Ku+yNqpJnJuoploebpiAn
zByUdxLoFvRDoji5QaAxYHePAD089X3hJ6SFEpmsj6eYYcMUvPIKDeqO4FZzAgmxqV/nmdV5Kt6z
TgQ9VnxZPkQ7n60IVm0kPZRx2rtTZ61HSX2RlXw9mt3KNrQuGBt4MlcN9Jksuh0gclOM8ceII2pV
KngA9Hp+x2BcAaEwK3WoNTyqtd44QwWj4bBBsSKicOOAjsM6VvlRA6KAGrrHJbARqvQzM+tb+BzK
nlpydLXLYQgsxbchGxDEIcAuWYtjPJ2y1BlSCJ0Ufda4vSU/GNTejVb20Nlh6NHW3DQWOUwJhPyl
8Rc++eEQmm2gTLUXwxVSiWAcpBdrNZWDEE9sp1Wg7afIWN24Kn6HpSTY5fx3apSwcUzYrkj1ZBMl
6lNslUGuEmgyQJhjTOuNXka3xQjvFyOSW0+NJhgliZJMZltPMgnfq66+QSumW9U5noH41yFvUOe+
NuFAjOv3NpnuUd7Y2zVqSCXtTtWklY7UqW/AW+BJTBXJNe1KCwaYdG2HHDeELlV3ldbc6nL4YIKe
vqmb4oWbZFtl5oMNnQSvVMNnwg0DujXK8wDSu1PUGbKfcdpmpY7LrrXaY9lptpcLmbyO2yfo0TzI
kf6bSakBXQmGayWzA04qFHf6Yz5RSIQWWuiF0ZfyIW89JRuglYJTqiRZAtb9WAR226LUmXB8nGqP
iYMEORQR8mhNKwIbpSa+lUl3UnvYwRP7FtxE7kwTbhMZOpyK2HghTGjWtooLHHXFfUaSF8iiQmVJ
iv7USX6KwPjdQ1giMIv694SKNhjp1W3NFa+TjD8GYXWgjROmKKc2bkOa3sAS03CB+OArCB13oNNR
O3EYJJ8eGwaFbIsBImpn0L0xe/WxIeEBt1yxlUnylIsDKkrTCDIREa4p1Pz38tTJ6xjGxTfRUCkO
GaR7tTHdlE87qO68fs1jUe9lZr2HrPDYACkGKDeprmxh2ExJ/ZCyTZLED3XGTwOLHmOtTdyM00A1
8pXO5I9xQg01UohvhJm8irUGerZScxeZY+pSLW/8tuK9Z03hLTLsky6nH+aY2auwyI+wCZscAOlv
ZVbdNE2puLY52Y4+pJoXluwulpJ7qOGA8zNJGXZ8n7pmWr3JiVR6clW/j9HYOF0FVaq0Dw+jre4U
g+K6lfOHsGyPzVQdW4s9cliouNAJKFxiQrSoTJAJtDbbJ5T4YV09VXp8AkoJGtmS9iiZ0LGFpkqI
noIGOiFhkMKQOuKMI/IK2Jy5WkmQaYQ7SMRtIetySkYN0h64QiKqrtqxOkxGfqADjODT6pCP2jaa
9H0ssY/QlCHMNIByWtbmraSl4F2QeIt9iEMJSPAq34zS5JNJf6u0NnYmnM/QpbKpI6fsJgKg1G3k
GvZhfX0YahOMx7xzOso5pFPUdy2ejm0c7+ohhIQ8rCWccarva0vfFA0kpLJI1t2uGPYwCdvDqOnI
Evt330nYMqP9mOEJE3LJdKc0fypaTfcggAKr1tyCGMqExoNBK+Zk4QCDexnrNEZdsZGSbN0b8ASe
qn3ftI9hZ8EQO1ah3WyxP5MiOYWS71ibgUMSNY1b1YP6OAGQBgUzco/TBVSeUgOFZKwgaqHvijZZ
V1r4ODXFQ9MhMQyzdodOt+7qoaaVHtNUrBHcKFaGDIGTZETO04/IeRo6OVDiPTBdga5yWQNqb5lv
BAqbrtkKfaTRRuOLmNO+TIe31hqldapNt7zITGekpepzs4pcWbWeq9iwn1VJhdUCo3jYdihSm29I
ucBFC5PGpVIGUT+BIg6hG00Z+ApVXW2ysIPwVqcyJ6bFQeUaCdqONk7Ws7XB6T2AwwaOZxWuBnLj
mwXSvHHakUJ3tVhGPo2LS5LxiJvGdFO2Q7ce44JvNOjfQZDH63hyJKEqQw8Bwj4lj3wrqV6Tjr/H
8QQchFVBAIerd0oECWt9KuW1HAJMztL2Fxk5Hr1QbMEv1v+0RQIZluJAef4CUaVVWUgKcMo5bNz6
eNV28JskfByCjiRyEI1Z8tw19uCVELpz1SiC3gvyUklD0YFzrAqFmE/AM1LD7AmVpSIvFQdlkGTT
5hwafkS+l6r+JFeyGURggq5lDZqYdnLUlApQd5anB1VpLZeKCkA5yrdIcaiLPZKgTkXAA0lBBtWM
6rUlDUTVwEVHegc+UpSFqWcbXMXVqYX+ZKTmQ54W+jovyC5XcBlFFuWDK8tRe9ORqLnJCta7vMSF
ouSj+auig7bGV4scm/bkCTfWiPcOnksVKlgBk/FP8Y61fowjLlBL2vpkMGCI0ENLLkubu3qgiQOl
KeaFLNRwy0ufIH0eBzBanUyPDlWUQCs6Gw9tmUKRaSjfR6lp9ip8nryFypOo8lxWgXRIkMDOE0Cp
eW9F1yKqS6i4Ca1myQEy+rHc1kH0KJoM2SrxbKEH6kG8b6HQdrXWB9+jvyLPGahTgopP3SKyAq0s
J77VfHWF7qEHBXe33+sO2bBttzagrKy9hUfgwtd4oKKEbGx+ngIxwh9mQJtBxCpUMkJZVHQFUKUO
WND7ur9MCLzandWAeAJQDh15YBy+tzU0vEelEE830Tur/K82yg1EjwP5pXzoN8sBL2uKgAQgDrwU
ILkKaN73eFFIrbjFHe2jJ7yuKdYWBPefp+5qNfw8hvo9RmjFMV5QaGzQzRR7kM4RhVrBr4QuZ3L7
79LM0R47q4fPi6U1qGR4cGPB6hV4bbCUN8EkxqYBFCHgjWM8/DzIa/N4Fm5unYW6I8CyHOGKundI
cjOZL/9ZgNlCcQlPlkS0Lkz1LpVP1Fpyo1hoIHy1p84aan2L2gTECrHzKPIogsQkfmmSX//ZKGbb
u8N5J02iS5EVBTRC8QY1lnov4p+Yf6nnKyFW6mwccjtVnGsixD65U/bC30g4K8VQR/mnNLYX+kpf
rYKzeBMTZ2OJRqSRvOnqs5m92IWJKgnxf566S1Pa7zv6i7FzFiiz7WhQFAxMk3zjSIJuDw22lXRT
7RwhAGMGEzgWge6j27zYbb3U25oFn3W0oICFjAt6jZjVcdUGPGh9vEr+PfPrWahZyyGahjSiPUL1
nO7DEAW/rLKqhUPpavv8fJvMrrTCVpFpVfiepLV9VNm6Q2XEf6Oho3nRNvSen4Ea93sP4HqIGpHU
tQMrd0LNFSLmkqf9/nlxFzbRV9ftbG31ZmiMREyv3vQ+EVKVSuRNduzICzyJpUCzYwQ1zAJKYgjU
lS8q3q6pfhwMVE77hThXIRJn8zvHgtVSGYYWZNr8FDZFqIRCSmwF7c2tsRKNQhMgxGGlAek5QZS2
Rd9M9io3CxbzB3G3/HAafDEHzyY25DpEYqEG6H85t/+OwAeM/i9n57VcOZKk6XfZe7RBC7PZvYA6
ilokybyBkUwSWms8/X7Iqu4mDzl5pqeuKq0qGQxEhIe7xy+8+BypYF/Yo4LrIFqH0xiWE17oG2fm
+anE4URY/Z3gfPgFMiNUpabiOwx6tlWnxyHfFtUpf7z19H2epalCu4QqIePErYlHR4bWWdyYWpT5
NL/tpN/m1o9UPpvbu/4UL/BrHsTbI3YdIGxARPL++Tm6JibPQzFulORB3Q6Nwu3oI8l+Eszz3QMr
oEvwHcAJAakdo9RMYwiBQauZn51Vj8nOxCiBwHej0ZUAsPs79+Kdrd7++Rh+k34hQwXlXUOm2aQS
O4oKUh5O5iDoGe+6o0efQ9kKnsp46Ht5y5tw0qDh6+4wNQOzBBHLEAC7x+ltL1Om8zgKLnMIvbEW
0MmtXDUKnRPz+mYcnSkpEvYIyKzIR8u2IGyad2tMnfz6B26ol7GXgxBanPZO9v+6F08dva8ZkblS
gRlNVMGCHWeWUxiGhpGOuZ8TXNXnurj785y+7kQswDCy4iFcxzT0+Oe3RqSkYz0WvrgPtwVML2kT
bbvNSR2oNSJ+Plv01RCYRJwMQBu8gM87fqz7lCehgBF+rEqTMJBu1uih+/LDKQjbN1NakZnsPz4a
R/loqFLXK7Pu+8TXWzIIiXdqtbsYDBppxe0kt9sYefg0e/zzd/x6IzA/0AwgGViwr9/RzEUeCAYC
dXNH05n3VB5n4tyThRMDfQ1S60CGKsFrQAbpWBGkNMyyBuSY+I2M+odu2KF+Rk1uGzq9dekEzP/L
huf0oi3FocLSgeLjKAts0KKPQlUo/dIQ/WhIN3WX3PRC4P75430zjAJfeUXSAka2jpGtGlr+Vo9G
rm8pv5AEdzO9cAMpO5GsfNkX0Mo/jnJ0ekshoecxa9W/is/Gi7a5f2qrfzmxJpOAa8P9gYnQFxK/
PFVZompy7uMA0AjpG66d73/+XF/DOkOsCgEKJxbl1mPQdkrvPGmMpKAqM2F3ryg3wFiFg5H3BjbL
AY3j0y44XwvQdVSa2SteEgOh43MVo6xWAI8oAM6sR7h1ItNescCjW14Nm2yDU8DufzPRD0Oup+7D
td+UvVpX2bBGJ/09uqJpsbcuhB8r4UPcqgcdxOYpSbAv54tZrpQhQ0RRSOTjfh5SRD0bS4MFUn4i
4zg6x4mdJ12DaLTZ24GUn+tL/fDnaX6zY1DFNU0acqA/wKN+HrLR6cX3E34IdX8m93dV/vLnn//V
tJQMgNsfrh93FrfIejI+fEapsyC5tAyQ7ILNWna0wEm7TQj+8s8jfXOQPw5krBrAHwaqYiTe4wAS
xlxfFMtLm5+13QmP0K8fS5JRZ4aZtxoDfmEZwu4wuyzWSh/JZbc2z7vkFDLum88FTROcPSZuKloc
x7jkcOnrllcIwHh4CmsHc6demuj4YQZzYmG+fi44nBAywQDCi/jiBqpXOewfg7gXVD8KlP5pvel/
FfL/EZX2snorbrvm7a07f67+a/2rr2U1N3EYdf/v8x+he/79k1dq6qc/eEUXd/N1/9bMN29tn/FX
/01i/Z/+x795rXdz9fZ//89r2Rfd+tNCrBE+UV5X+aj/niR7/tx0cXFMk13/zt80WV38B9cwuEJE
Z4BmQAj6F09Wl/6Bfa7I84GFgbTCkfg3T1b9BwpVGL5BMINB9Du+/ZMnq/4DJyH+Dmaxa1uRvuU/
Z3/1V5LzJ57s7x7Qh1wI9ysdhjvQfhAHPIAcB1Izm+I4E8LCXR2+wMRt8YXaDCDcVx/NU/HsOGx/
Ge0ohmpzPStdFBVgh8V36WxlfwZ+vJnAWIaO+XDakvFoV68DWorC9YRiATKOxxF0NOuuk7CKcDUe
6HVsKEqsYsKTUqZHgfrLMEfzqrtcsQKFYarHeW+8js/LXRs6Nb7XwTaNPOHa2GPHcBv9pE/5Ybv9
vaAfycHH9c2Xoddf7UOYS9UQWEa4LqCzQHFVvXAv7hbHtMcdbXz/FE72t7z10Yb59EWPMhdjGEL+
d6b6W+zzrnXKzbQTfMDsPDcmm2Q3/8Bt1h0O1UtiAgmvXfyTH0Nw79Pe0CD6ln62iW9NfOtPBPxj
gZu/PgWZIXUee/lLrFRzwJ9Wy6fo3MENWqi2q3SD4IQ7Y5OCK/UCTIX7bbn98xKsi/vli1DpUYgR
OZG7/LwCWNFYUjYzbJGp9jAufjWDk8x9XTVOjPTd+bGgSa7GeAruf9pRQiAthJFgHYr6ed9bTv9z
nd/o53d65Cpe44jbZTyxw747Qh/HPN7bKLpZfcyZTdtXpXro50N6SpXi2yHQFEQXgGWDSvr5CxaW
3qpxVRZuo7+CRA7N+zJ5+vMiHeepvzcHQk7/GoM4/PGctAL4cpQjCle5XDUvMnexLc86H/bFQdpj
77GVnv5D0fa/hjRMPAZ50V8dFD8PWQP0EjB8KtwhFrZtBgCgCE4szrfH3/owxtFxrMFPUcsyxl9E
vMxtS0dwJvoAgY0pUndSxuO4b/xlVkcJnCJYej5gv0QMRxIIOxIES1pEXYEPyYdTvbb1hx2frQ/T
O9ZyxIGmzPuFwWa9Rtoysq35RUGYoGp6exoWJweFtVS99+fNsn60L6Ou/TBDgmL7Ja9TFlMdxrnD
OGlSLmYD6y2ArbOEaFUu743OV5QTvdVvp/lhwKPN2VRDJfZjs57rDnPEAQWYlqT4VDn4dRgUO9RV
oo5bEY7b0dJVSNY2SsYwa6vv30+e/Ykw9fU4MwwsQUozWova8b5PhSmL4aMW7gKBN/wlhX43nGRy
fV0jg3SKRhH+xuRDx5J+QiwKalUvrNGo77TZ8gvaiF0q2hrYNCXSfMVMbC3tN4qGVCM+hVIH4g08
khZbdq6njpm1l1b7Kue7P2+eb66hz7/Z0WJaiwyXveE30y7n3MW6u0TujH7gZn6MfnTgBG+mH+sl
OJ2oRr7eQ5/HPSrdtDbJwqpcv0geIIHZ4TsFIFjHTyHWToWdrwnPOhaoGELP6tZytJPyUhLlQJ2Z
o629qtfp89qwmx7WEjy60IBLOHxs739AqSOTPjqanwY+fpU1A6nIhFYkICj9ruwTOy1w7wFxFOZP
KagmdRSfZmvbaye4bycm/Dsqfkiz8iSy2qpg3HH8OWm6LXW1owq/xr7ZT+kpz+JvsvLPszzaQphN
m2Y5sZSx1TrV/CgOP/scPLUl2IFRA8x/b5Pe7bGJMxLVqQZzc2IPf3eE0RU21ui35lJHV1c/xrD0
gaZxrYxe8kslo6vPh5fqABnjMoDW7Ie+avgnRv12cU1Joy9rIHNxrKkh6qXWqyOjakp62UWHFDMv
XcAFrnvTptDLwtzTMHtqwZGdGPmokudS44N/GHn97x+Wdxqp8mrQ3FxqwUYnpxUq3pSWzcr+ahwc
j4S78RRd83fx8fmaWQc11fVRjcb38dPEEuRTGMj0F1tvAQQAWNOWveY2ucy9nkV+kw6587rWRkDy
9C2+W/Cn9G22hzl09R/29v/+AP/6Xax1aT58gLA3QjFe+F0qNlY19n5SntL0/DZiW4TrtdTFZ+1o
T+l1V1EmYUcolPW5umBCBaGnrTEmqMB932Tlie303Zqiz0KazWgrYfXzlEDRLmK6MJ5oHhQaZmGo
nNg230Xc3/0ShX8QlDiaUWhCWSpCk9Q4vBZFNOoU9SILjH0pde6fN+i3c1k7M3+PtH7bD8vTTvgr
AIcr3Lq+soLSTpNTIf33w9TxbgSdJCmrTBKosKProxFRSYosJiOVl5kO1weV9A5ob9lmd8ZKqYAY
ZpYvwdIf+rSEL9JdmpC0w/g61tJdCG+LdqUtmGdimO/L6UJq3kLjZdDanSlcK8BFoza9qzQT0WYU
XZXS6ZUTMfpYavT3Jv44haNTLKkZa5xbhTthOTC/r7CG4CpT7NXsCsu18Tetsr8aIeLhh3riTvx2
M3z4fmtI/bBE8CHzMRkYvO5AzUW6HWQCnMO7KW9PpKffBWeZ12FKXaqKL606oQdGMJtR6RbV3Tic
obkNSDM5seOOFXj/+pgfRjnacuKMU2SoMIq8kfeWnW4LN7uE2wYxzeLltnkhu+i2vc+z+0b3cz9q
7tkh4UmW9zeV21o8/Xu6R+e4ovWKmTK/yG+fmENxt/b7S6d4wWdVcgovRwLHPpUqf7eaKBFBkgRh
q2jG0aBtWGLv2QQU9cNDm8k2yFTPMKu9Ur78+WSvb0rsjM8nj3RcV9DLw9Lka0t8aIukk3Mq7Fbq
8EcPnVYIXVhu+N3in4JZaIz4WylADpC5Kfrc79XeluJ7npk5VN4A2LXSIeBfWe2lvFwCRESbHDcr
nhzNNkbfqHIUbNf7ZN4BvtxqdbzRU0qpILqFxenN2Bun/aGo4ists5Dvf6zFCKfq1p6N9DkBSp4m
0rklvYgLwxrwW7DnrpdrUdD8CuS6AbcmHUaMXSu3jpWDPN0qyN0rkGiZMb90dyNzew8hgA35Nasu
WwZvorMAQMyoPQX4NJgtR0W0tjo8OrayvWjvqXDWTIQZPXPHYQ5JZoHAQ9WM4mAfpDOWvjqyzPe9
3jpBbOL/XPgJNt59hzfo9Fzkoz2Xb6Eg3i7Ctaw8aXp/OeRIrySZta8rYxsosl0Nsl0HpTMLPKKL
ykUJLU6rFJew5+TzL4We4QBOSe8etS7bJdHOSFUnXyZ/1gMnKhGtwzJDbLJtJeq8QNWH1tQ2Zpr9
bCZg/8bsiyRrajFv4rD2kgDWC4NO453a3glo+GWIB/ZDeRB4pBgMlc47/u0iMNEBVpmG5KiVbsBG
u5Nl/EzMcFOJggdpaN9hxxvDSE3RZ6dMdXJVt4V4W1epvyBxl3e93eghbpIgsBt2TFLC4zPsKKw8
CEkHyJc3uGBv4nhyp7F0sRJ3IbbaTT/BFlX3XbGful+pNm3NYtlFsOoA+EOB610dCkmY/zAEkLoZ
LJnEREf6XW8WV4dCR+WJaGC5X+bbBnmIvnttKZtpgXsDyH7LwLskNpyyAYqP1HWdKrs+193UxIl5
+KVgQyYbhh+GwbbA2VQImAAkPhEodyTzDBvcdd2MEDD4ZB0tObX3asV8bgSkh3CXLyL6rHDI2/uo
qN6mJT/LJhQqssgtlxdz4G7KX4Uq88WCZF1dLa7m8rAKQlsyeoqZ7AsjNGoDwBI8jS6VnGTBBzqX
vWSM7aF6bFrYVH29043gps9nt5SvJHHeLhMmquvDT1i7OgOOYuCowzbsI8SSt1kaHfpKdssU66Vx
sSdZweVR95UChAZoczGEQmRcTknnznJ0q9SDu1RbcZpsNWudob8KmpgLtbMzReKPt4sc2ZE2XIkz
U0uuIpyPlS7YjRocsxD2ZI8xdxNxcas2lukXWfIoAOJXUNkfYa9UweRG0PEn9KIzCbiW2u8KLXRn
gZJUqD0rgtiivUxpyVQit1Vehw5jY8gIU9vBqiPtvorU1FVS0ekRGWnr1M9Z4CZPf+pm6vGgjW2w
bhty59IYcBUrdsNOtHkF9FJcIHoDNlZ9Y2JqV8YQHuFl5OF7AFsDkTFbmB5UYVc3iW1Y3fk0JK4s
Nq6eyPskbr1KPauNEh48hK+y5fteqtqTLCRebepXRn+DRCa8gNvOuO0iwP5hDBEq2XZp7mYU3FV6
Z0rdmT6bm2Y8qwiHQgPNCQxbF3RnZoDZ6ARX0HqPRtWVhGwryI039dfZkl9AOXDM5kUw90gRnYWi
7lZU04vxSyceI1nkCApUtxghhchyhSnYCNOLFvQ7wolTCogOEL4LjBTDKPQwUN8sBhiQVvCL+iUN
0bSlpJEma4POsbvI4yZu1O0IQx+raieKf07jYx12m7G+ULv7UHsS0d9WFTgV1bzyd/xC0G7M9jbD
+XhJVVuIIDuncNL1zSK+JwFMPBYja2V/mTW8aWH+G6I7zpM3iw/1UPNtATdUHRCUwK/CyanMDRJ9
9ki2nPaZjZYKlHF4UVPlmBH0jyGA0Tq7SQiMU1xZhPFWrI1NX6moDMCngeAmIQRTh7eEaDfrZUcS
DmXTPBqptNUMvF3HW71YzqruLimfgupsHMRNXg9QaDoIg6UniIvXlFfIzNhBKrvStLgJjGK9mp4n
qJMCaM6uwCZOkpysU3amdpZnFdFncrscBGuAl70uwq3T7Fx71fo3MqUNui0HpIU4I/JG6TunHCC7
5JltBPXWoOZKTdEDe+SqOBAjjDAZ0X6aG6+cTXcOd0mNRIJR71Q4rkb7qMoQzwTV6XWM7ifB1pcF
O5dZuhByvFNN1FOS1i+b8LFQDbcy8/sgj23NSrDLbp1u9YaWzicR7RgVAQFDc1ui1oTplzn8CPpq
KyDBb+X7mUlIcmqn7J4BIrUMW2SK2VU0H80E7GV+Q42xGbTYg19rJMoVTvVvOUFcad/ClWW4kVXC
YYfekPWABu4lZEcvXNDts2CvCzutMS+EBv6SiSTHaNi9HENphWRKQIu7fY8NFC03QmttD/V7H5Tu
UGfnvJxtDUm4MKthHypol2Ktgz43dEYvNRU0CqDoKrzxwIpUwnBjwUwElkK37SloLeTP0VATQ3+1
n+7Vm3qq3cwCPAE2dsK4XSt/jTggWJexNjtWvFyG/QtmwYAdMlfQN1I3eRM8M8GEzxokZA7CXoIu
A5kLViJv4nGzDYWczZ8dWshTswp/vLRN4SaOWddWRiGj2AR570ioMEXimxHqT7F0rUUwcseXNsgO
cdtsckM4LNZNoZvOkmCBGuUbsRlcM7hV23epJOwF8VavdkqsusqSbrL4x6A/iIq6nUbERmhIyShS
S7l6oU54CneopKu+ucSXUTk5dY79T3k/GvpWaZodpHrutsxuWYQiSxxVM91UNra6vM+w8VP6CSDt
SzXXTp3JjiDJhzZWiY9oDFShW2tPPJzsdVndhqu4oMUZREWhnnobwuN5rs2+oWeAK01YXSQTIp5r
cnE+DtZZHiaHsQ62Zhv4w4zIDzW/XMNe1N+MIN7IZeQoDdMT9z2KCsFy20uYa5jNJho5jMXyZoXP
pVpd6xJ+yWJhz2piZxD+suS6nlvcD+6XdHbi9lcdESsbLGSbfNuz8oJui8qh0OD9w2HMymepQ274
LKBjGCJGsxS1rU2D002SHUJWR0jWAaeH7krK7cYGHpRtHb7oZF3D9GoN7BPhSeNHN62N5qMbjdmV
NsQ4m/7Mx7exqJx5eKgL9CUq42I2X4U2Psiatp1a7bFXrprisW6GPabcjgzBKDRGR2ntBZ2LBDYd
ijUzDNqm5pXBzJ+7Xr3lW3GDNJdzJ/AcAHGjkXaW/DS0od1l12SRrpZhUkBsaeqrLHudI3DQSvcy
kemWrbFXoFPCNyO3bvxAQU9oUlwzHm+MueMWDFCsDUWkUOjc5sM2XRR8ti3OR7BLBlI1/Uc/35vm
SGaV8Pjhl0ws5oIVm95bTGPbIBFhjQK5PrSqmJegaHke0AVtyuEljZN9y+VcjvipTxW371snTE5o
QF6P1ckpwtS3gqcCUQNRfIex7cgxrNfsuQek0wWOOWiubpR3tBu9mc7QDKWxQ3ErEfND3jEreTrT
Knkz5dJzqwf3vSzywx/TFOsropIavmYquEDhICsakbW3y+yXXpwZDZI+q/TPoaaFi5yX3bHxrEB2
iiw6ZKuQzjzuzFzeiVoB0bfcxnnxqsfZTSJeaIu6abvWS2AUZkbMl4a0e5iU6VKKJBdtIluq+Trj
cAgt0pz6l4p0rl5s4iS5A2wFHDLet2Jpt8OhjLpNb2pYdE37shS9fCXQd1h4RAoSJn3jzHN4JcjG
uTmmjyodkLxdb8XbQC2Ysnwdc+OyuW6aSH+O6mVriLyHy40O6z71FKX60deLvaBVk3JbFdLoY9Ay
2aaM6FO2mc1naULQT+3cnJZBodYPRVPvozA8UH9z90HMNg2cWqyJ1rrpVr3uR5nxHgvzWZHRluzV
ivu+cUuKPKPO7qrRegilGzQGnLTXdpUuHUyol3I6PVdcW4Faun0ueI1+jX4Oxyh0DYrOJJFsUJt3
Y/FcRA9Fr3jQTr2xqVjBvRKHUI5fwwD+YnCpTWdCeWNJoZfM5WYMe1fMLgWh8zsUSWTzdTFIilSj
vzCC6k4Mxq1q8RsqlSsP7WYJE1bzBimk0Ba7atOE88ES5x+mWp8ZVnuDNTyUDVGYnaBEfiYjZa3a
5sAXvDEjUpR0uqnG7qFsC3J80c/h3MsCHFGBynSpZJKU4kUHj1VkMX25+FrWEcLoUmWyZSYbKKjT
VYScPuMB2BwOcm2QOOkpjKKauueGBpxj1qjJjNFiS/lTzy8hkMRnQ8rma7ZZruy0TH5CD/M8Iu5Y
wfw81YaXd3S4KMRE+d4cJ1cyBrsfRieT0qteV7wpFTZNVVFcjU7A/k5h6A/KO8h7zxhJD9N0o6mt
26NtAeZOzOn3kwonWFH3b13GpRU/1vmlqU5e3b0T415AcjlTiZfhkLq9sniDqTrGYtxqo+hURb/P
A9NXdGE3BiV3ULDv6BmIvfiSlvL1SKFjoEtbZZs2e1SHZwGZGQjFtpQYTlEotomzX4u5Kv3Ay8iA
gKAKNBzEnSwOdxY5QZA/jv0hFRWkuaqzRBm8mbqjwIwmfZim29GgY1hCjY1ti3O9AA8RH0r0tBIr
tAvMEbNwK3KHigdtPJTzM/p2pnCX9OeKuqCYRcO7AEXB/hiaebOUN0u9M4PU14Djcm+4UUgzt228
GXGNSrsQNFgL2HQHgVMFP1DlPlt0Ml1Z84T6l1GciSTLhnJN/VoG93F/rWddYedq5gQ910tnbpKF
Kr1NNnX7LJPcBmfGKndnao7c3VfZvSpuluaqDtwKvTAF+6L+LitF18xGNoWKjIl5MYnC+bzQo1f0
g8WlETa1t7ZgEEax56ZEQ88qnDq4EpKQvowyeimN1bpFN1B9g2juaOUdqd5DZ5x1RmrnXHlLnbqa
/qCX+7Fs3FTr7Lz34deTKrFds2LT9md9ctUioSDzM0PGyDoJEaJgA7XbCYlPRjN7Al5nAbdnad2p
0WhrfeHIMy2hGmFT2jZ1ox1CaZdou9b0keU47627mdUy90vzs+Hhsg1CZ+EzN2znIvlF1utGymMY
ax6MCi2IfBmponC41YRtEw2uLp7JkifXWP9yYwkK1WH0KJuXbSja48wyq8QxvZt8geJL4vmszZy4
BL+yxBj8BL8QKnGk/i6aD0V5b5awq6PLor5pUUgKWkCi2Xku/ogXwW6tgAKhRLaNuUVXyLxQznqG
+rQg7mTSn0CdhCz4Sh4fKDTtkjiaByknP8Wo5r5DEE0d94Wp8uayXWrquvsweJr7bBUmOe+12pb7
3aJch+IvUb/hQXcrSKo70N3pls5pzbsMTbu8y71GKd1pGTq7VrtdN5VekQCBr7lc2rWCie4bQ7Lj
pdnHJJIduXGjmAfDBB8liSwaLzn0uFpaWrX2U5p0Rx2FM5GV7kT0i6AuyQDxzPs5fteDh2b6hTiR
I/exZyJp1A/BWRJgHhBFtHiC86G5otXVxoiRKILTs1Vmrj0hoGyWiztTeIR64cjCwRrZA+low5g5
zxPF0cvpEKhosdEcS/FS7JTclVP9oPL0GKqFPZGPIMB7LncU7MqVWeu0DxA9wOx25vbsh4t6kT2h
EvbyrHpminYjm7HIrqCLXE40vpol9dNg2XU89yQF4DDuxlLmNNaPvaZ7Wtw7Zmkgh9ai1pI5oVw6
jaxcTiOPfzJ8+Nr0cwyK9eTZLOK90o7XRq/cGEK5o/MSRPphQFkvILWMDVTrtAdD4jzwGdYKqJOe
Kqk+qyj1ylbfLjOyVbzcjsmrHt4M6r7p6LJaIeIHKkpnndciC9cK7aYUnkW6RJ0uHHh3sZvptl4S
p8/HXZxtBLS8rPaOfpdnGMCXaaKUSCbJMR3KuETrMGOfN1s55pxHqj2VmlekdBp1y0UdBx2qnSRW
rqbei9IPrTW3Qf4g8nyis6ihKftSmjqGBmUj0/gzuSQuthGaKebY7UBJoa5Tnxfqc4ME0NTRu2jC
7WDmdKye8+BNNQJ7Irewgpy6K7+IhCdDeMaSlmlGG7S/lPgmnJ/qtrSXsaawmvwgCu/DVHbGurpA
Es6VQpq2Q7DJhstGoj2LfFS/i2a4RfkhK5ttlO16JAzKiS58Ud0u+FlR0quE9za7GsfQk7A8nEed
1nm8r/vBztCaa1GRA75uUe7mHK+5eU361rcomLXkTo5vZpThqqsaKbvUvBSXByW2dsjJ8BwpngkV
KmxmTDypnI5dOZaoS5oA3bAcpR2FCZBheqqI4dXQ7mg80CPmpio8bUy41M9VI0TzBqGBBNGN8nyg
Ig0xMTB+Vla5K8U3wbrIF7CL7Xse0NScEFMhm6yHh7iZ3Tg8aBHiF2TyVVZucxpzWVcdhmSPdAXn
r75tZgVIcn1ZUkYMWex0Sn+OAsy+QliIoHQuI9gxDMuZZXogBVEiu0lbzD3w1WTlPMsSabng25Vd
mrn6JGSDgzoKDaaGsDFu037xk3rZJ4P81E7ISRLlZAKZZc6OICO9oiSHuIl2rbjsUwFhC73dSPy+
SCTaXQ7tleTLisyrri0furzZjWlG+zHb6611GaQwYNPBlZrejZfUG+Zls1KUWmumR7RrEN0Z4nRx
UxFLmyzr92Er2yWEm7AIL2cdb9+iQV2gTs+z9AyRLEfgftYAPsY4JWpK5gidsEVBfZV4IoV7atQ3
2fpRFtRT1Wgn1KRBmwLMDOyhmxB0yW/BAW6DqvWL4n4J39f7LJKwrGUZq2mwy+K6o98YYb9qpUjX
rPkBOd+gbYbIso15WXtWblZv1YjUSZfOU0Q+BFogMpYSSSq5efw2ouvUNHea8ksiCbM6IoJbWbsB
0Z1EvQ2zCNmWmhYfnXNTOS846IVA5ptdIinshF2Mass7tgHOjJUuxX3M7HJe38TXqrq1ijcw205K
HVEbkAsnPLX6aDOQrnf5XVpi4KO+DcKN3J1Rkzo5mj5CX+6q6j7on0v5XF52OVmevGYFAPioFRNO
JdJrTsElYQ4JQa5xJZ2IugJ8WLlckPclTrSyJSPSte+pIuVgvOYioahzC6HyNV6Q5K508uinIrwH
KbqaBxmgbkQLaxIPnYavH2p/1ZlsabtGfR5Fr5RKz4gQ2KfXoMSyO1sXQUm6d6XzIlRYvHKbipPn
52XzVEfnwnA3kqHHVkxsp45EdbXTLbuYes8aKmAyyUUmEPNHxZ27Q689whcjt6IZPoOsKFpPDc8y
cTfR21DIDzV0c1DhiQdfK2jUA3joi6u6uioRfsN2Zqc2stMls9eZqbuY90W8ETNpUxZXWPM6dYuZ
j/orU2D+UudYZQwIDIvUFuN0cN9q/mhEi2MQc6LsKSp9gxxLMDbJ5OnqTcQzjjX3TgptuXaRVEKa
6k6JYsdAp7Y+6EBvrCm9y5b5OTBCXxlN34oqhFyyrTmSYclq7i9l6c/5gMYMYpT0TSM6XUoq/xrz
dtdM6Kyxa7op8zIt8hqT3pCZOQ2XVpi9o1l7n0upL7KGLf0XU+UQYriIcqMtLVfl2jNrH5YsuUI0
wjaDF+z+bIFzRC/numz5H6vcHzLlTgYk2dEHlWX2CS0pgZ6dVNzUwpNgiHafXQvKkw4auuVNraD1
qya919JqQDzO1sbWV2qFZmTgSLQCFgRa2qTY1DMU9tHg+q8dASnaOhy9Cb2sqFbsmvZOhd6VzssT
Ow4xHyRMm87H3JoS6kaj2WoJmt0ZP+eIZ4QoeOjKCV04NJ4Kg09HJ77t5+uiYmV66XoUfhZkFnX4
DPmrJDJEV+FgOkExOGsdNyInWsWhh+DE7dS1Pyoxo0ms2L1wDjCMMv1dofeTYziE0s5ssNGLH1rX
vgyJeL2k2EJzmYvW4BrZBarMZw0vKnUwPP/5Sffr+7z+CaV9hKTANmPMShOIfKMre55Ad/J86NpT
ngxHLFYuhc+jHIEdUiHpUnkEC673potfpqOFNyO5LigMGo0m7y6TL9Miy6jnilQ64Uj0LUQNCqMG
xRTaEDZwn+EORWuMQVyE66v86HVX9foif1jhUsFh3p5CUh8rz/8GIyiyBjcMcjW4wyNwhTAko1R2
OW1oX3uUfJUS3Z623WHVnZF3wa52V/GgynTmS9GnEXiNg8B2ZL+5ZD503v/TBYbBDlgdPomKP6V5
tMB6b9ToxPJQNvSPZfpjpmsYCKfgUt9AuxlFY3+oiq4BCzhCxQsWgJ+hq9YvvDDjws2jLSsNtQPF
ivMMBt3mz9Nal+wzDoEBsewDu7nyRY8HnLWyaacKjKPWcweq69vWoyCLbiu/zLl+4ht+h2hSDEOF
mQPJCUPAz/snz5cyVad1MLPapDQBK6qxP8/nWySuCkNPQm8KnvzvL/wBklOq0jDSLQPFuDc3i1tf
5z8xrn0LAAMBcrsQaBpcBd4pz+H/ZlisQ+nGWZBTj6YmJTOCywFIKv2nfj2+C5fcbNpvNX2ElR8L
/vViPpNxeTsx3e8+qYrCwT/HPUKNzuEYNk0MAmmMnMENt/k+3SgivBv5cdVIWq6s3SnLpm8YKfQy
P4x5dBTYui3Cof+fu/NYjhxL0vWrtM0eZdBiMZsAEJpacwNjMklorfFOd3UfYV7sfmDemiKD0Rld
vZuxMRsr66xKjwMc+PHj/gtiIr9Y7eO1sstt02HUwX1nM7PIwpNS/d/TKyHhf4NKhdiFefbXnaMN
CF+iqs8y6X2OxbWlMon1nk48zPlhHX4Mn6McwJ9aVY28ouQlBptiM8vyoOqJIg+sinVmn0Jffvzm
79GQIsCAxsBy6CC/aVoz9ZZKtERBDpnxIB7ZhnEGBm/ZmcqibrRtrcuvVXk+lLXr+/o2KZKzIXo3
gGS0JgPjk7aTH1Dq778J6qkCDYJMf/BqU1Fr49QCc9hIbwbTXaUonY4jVZ9SNNdzW5LqbYjAaRLK
J3LDMfAVZsZgEDV48iSkr2847TuvD1XOlqFnfPMgqQpS8xEigqe4TR+w7W9rRHECciCnCunoayRD
TQXT0wQ+1bNq066GXWy/Ip25P829OApjUz+FOnjFJSL9fWgSKtp0m/qt28QuujVQdehOh7ZmF9j9
Mtj5/TaeYWqH66Me1yHJw2QRD31Qa+b+OtewOaiH3028wuodzblT/oTHoL0czkgJUhBYnNBfH2MT
Sl7ZyLywEV07CsQMTfVIK1whfkfknsapfEIT7FgO+Bxw3kGfMvsoGIUStGAC2/Rdjd6q7q5PTmWA
eX8fPjskVkR0RWev0m95xkqKUsui3DHP5oqDKfWa/L1EbH8RuaeFY44BLucKR5ZmMDEF5MGuT4RC
ahsrnGsckKvPjBvc9C15GC/MDZeuZwTfsZ0ad0wqQQk6hmOt+zWmWL/fMEc+vS8/4uAMSdtwHJSC
RTfjzqO951WXMv1kpb/+fZxj4HcCKfqsjDI7aR4ALBkoYfhUU9GV2GzH16BNvJW5rV/Yqo7p+Jsx
XyR4bgXL0O7QxrCuMGE5Q3BwNZz6Ro6UPTOFRdJVVIIoqg/OkwzocpaLZQ4AJMBh/m2iAxFp2yyc
AE+Uzu/XfayqIxqFFuHAtGoHb1lV+6RrxXqu6hiR7pIbMP7aanLpcaz69amD5fja/op28DoVQP0i
DDr2FCAgX2CEkDNOuizVlFean9g7hwphc5X+ZW0HJ0ZL472Xkfx25CtvtCXmvvBGNISAF+ne31vu
7CDmhx8c4PoH1Xnggl04qcB07DDle9UsLD51A6/Sg58x9aiE4x3PHkZxc9FslDVT7mw2cotJt/zj
tWZ3d9zPu3JhbE683/n9HWQN8izyMTCC9dlq/Wtm6ntRLQpfZDetkkvw55t22e5nh7HQKU/dwY5k
wS+xDt4uRIAwzbUpB3iGBA81Zup26/x12krb8JY2gbyg1Xn6+c5/7e+WePB8yYs+4kOErWlbQllB
CAXxt+hcgoD8L7gwHgkHh5BnCTVhzvkHT7Twscqg4MsdUv2Vvm1X3drc+5vqfkTk7eT7O/JM4bTR
qLMguGnfmG0K9kLoBQBxKN3WTc+1pU63ugTpXjv0sfp9c00SfqB5cmLfHEm83BaAms/UTKR6DvOh
jIgOF+rCATnrpjVcr7twcrVlvcL0a5HdV0wQ8N9Yjn9ybP+WLMdZ+Frldf7efNXg+FCW+Eug43+a
eIcskg//uXjHzUv2D7sK6+a//u+Pl+Qf4z/Ow7furf4s//HxN/wp5SH/oSkkFQhMiFBxI6dY7N/q
5j//Q9DlP2YKqsgfzccZ//iXlIfxB65HAF5NjX8FMh21059SHsYfEG1m8SyJv5UD3/pbUh6HcqIK
bqzIeHDPna9HCD8dfJe05w0tNPvJkfVm2ZvaUjCscxMNHIAEz3VRgXQpaXjHmBdkO0UJ6ZCV5Top
5I3ZNauqAh7ppWszARQhpftmQqJZLXeD3thJIi6GlHM6ly4z69mkWae20mUDAkkKgNPK9M0rbgTt
dFlzP0FLBjgJUs5iyvS53gai6aIg9sPXu3M0gZ7A3QeYiOBeoAxYxZbAYafxPDIQFcc+/AZ7Nqcd
biVcngQJrWwhuRlNEXX80FF85hrjNbeGdaZWTmnhU19U686TVjXAVa/wr7Op22RqTge08C/D3tKc
StPA2HcAxl+nIHoNfBNwCAdDMDiV1TsNE3BxLDeCkl5oBn5fvrE1ox9df0tyXSg67aNJtQZ7LEKA
Vs042VXlLUZfPjcT67pra1Cr0lro/W0bljurhKtgWA9TXm878CGJrKy9EBy6oOJ20EHDEDPQDgCG
fSSyBGvBfHGp5OAgGZe2Q762AEeD0UZvtsO8bLZtodNT0UGtzVWcD6fqkTmvfE7mH5uGvhrCfsgj
0Pb5el7V6NkjOC9OHJYjwNIVE3Dbc17nllq9F+xZYLn6OL2YGpwyUT/MtXNsCRkvql2oNugkfI0N
2DQvosSbGGpshmQ/htDFT5Civ9VbhzEObnhZ2Xh6ZWHmY9wEl9qyXAl2tgb/vwGnsDjtky5bhwXA
R0AOKroTKBl+a09ETSFYwCZER4mSmxna6QWJ3SPs7ynhPlUG2/KDdaGb7pAjmqCD3MH0KMyqdTnj
teLG9iz8AIuOefQPvXg3ImGdt7kbtYDj0nGdNc7EINmsZ+MQjgkDPEImrFilU3ql26A7k3vDNbpU
93F+XbWPgvkkQquZRMbNqS22+a5v4F2Ohisad3n4E/OUOyBc3OsNACm5T+tfqhxZRWZZLZdVmL7E
srxoRGlZyB7wbnWTh8glygimi+0utPCd99qbKs1vMrO9i5hdFCWzTQz3xPqp9QFo9FH5HNS6i4XB
Qk4Ed7K42ZAmLK9axVXPlIh5vqBXe60CegyKqI+RPw6sW1EG2tGGe2yJuoVXm9ALQxMmkdreNUP3
Uxzj6yRrEsfwRL6jWt0n+n2OgH8oJytRkOvFoKe3eeQtGZ26BkhbIRtuJjCpvQxgvAufyyJycz1g
CBC8Q9G9qGT/BTTzGyU6hhRDWtlDjWcFxCZS1z4agVXjqJRX5kUWPCXSTR0BaYn7S8Cnt5DYHK8F
phex+ka+KvkvGOLtedJbrPtsuccNSdIYVWRgrBhJl72tA9oqy37jy4oz1ZMILNK/lEKSWYzH0djv
u4EaVtHOxz5wYiO2gZfgC4BbiC6AWQUqxExEFy48Zo0Fk3cLUEQCXLFi7jintCDuIEkVuwatmC4E
waQpqDr16sbQgasZXn8XljKeERmYTDJil1dLK8uWBhDzooBNrweaY4rZcymXe6+86JsXOUpBJ4z4
+2QBZkK4P2rnvmqtRl+8LY10JWTMh/tya+Uoc6iGCaAa85k4z1grQDq6Vdjn2b2KwJwiXGMtuFbI
cSXTYwtbrDErXtRyBiKSi1AYWHh9PDuY8c8pTpQkTCb0YPmY8kPnypgOBuQrLbwRCx0zxjtgvkpw
HmB6KEaYE80zuwB/qg4POv4FsZMePWBz8OX5FZCzzptwXCLMsorG3qkKpnpMii1xWWK06kMG76Cm
aT2tmfA+6fbp2N71U853KTuNBbwHMNHA+EqtVMcXrZtYATinMQ22oO71U2IX4qWAGj7wgzHoQXdD
aQqSAPpTKFswfgZ3khS30QChSRAlmJoGsenk4j1qGW+IqoPrxItQ8VeS1bqI/a9HubnpVTDnRQ2U
z1gJUXyJo/XCqhqnJ7iRphxcwU0cNbss8heTpyzGIf51YvytcvF/XCE4U4V/Wwg2L//Yt6//9X9e
vlR/83/2Z/WHkBud2dm5gh4tcpccZn9Wf9IfqBozCDI4x1BP1Knts7xqgv/8D0n9gw6SonK0IsQp
KToF6Z/Vn/IHfQCdihInZf5e/uhvCLkh2nZwkPPrZtEV2O6iyA88PEzjIRoHI6q5cNfUTWJwr+qt
m6vbGO6gtAlwjsJPadlryYWWBW5UTE5qIt1diRWWagO5MdYviyEGpgWjsJKB/ZbinSQYF34iLSeg
Vm0Lekh6l8sRotG01kyTXScAmaLzX85MvQb+prCdAqg08qOsxEt1ZAJnoq1eQH+0mObG2kYPhWUj
W486ELQ0Ec+VqFwFqsA39lpOb8qcNZjd4/VJtcooniZiJuGZzUS76Wqg4QDhx8yWjGBp5pAg2ObF
oC6TNth6M0rXQPtbhf7lC04v4b9ZnRs9nE3zMp8wLKIeG8wBnEi00jC4zLr7abov02TVZd01DKJl
n9QLpI1jijihxT8VQOGAQi8NaB76QiGNYfe0iNMA+0TRTuLrEpBAc5v0z6b+EBvqjZb6Nyq0vZHL
W1ShPVadx22zmiKOzBxGbUrONEKgeZ6d6MCA4oeyBM0KwaaCw5aCXDQScmVxbbZI6oKx4YhZCSoe
SPgd8isX3OJWg4Tcqqbt45hJuvZiqa/pRN6Z9I8WuRyGlzW/WOnLTQWRKosLd9JzW/TMszr23QbN
kkkOMQhTcHKLl1kD73NM3QTgUlpcemq7y2Mw4fpZJMQrnXQ9RP0Calsjgd75ofXCwpCwClYvOyXG
rqazC/9+yjlPjNeauawGfg3GsiMpyVJIh90o70pfhdMgb4TRXxtmtuiYyirmlQAMpgC0PgZwd8zh
viT9juwABRakgZr1kMGAqu20x94Q6y1Qym4T36qq8eLVTznTAM9Mt11fQ5Bu3KoeH4cSc0L9KS6b
Vw+wZRtgWCeol+aYPilh4XIbu7D8/oJx8rJpNiPEICGvbD+CfCcmbtNYS68S7lrmZ21YrAI9xJ/y
sR0ju9NfqXogX0vwNOBTSiKPi7ZovrHqCl7rNja0jcHjmLARTBII1gKI0/S1tcqLAInzLErOjOk+
NUU7Bp0kaW8+mPGixvZmAmmC219jynYuBRRgiusP2q4Rgo1fTTD2aAlwDavxVPe0fG8W5lVZ3lXM
23ojcmptOsOb6rKR2xWIe7uHDZ7UJqYvpdNX+qpUsjVeXIBUAbWA6hmqM3bUQkgVu2e0q3E4tdEu
4QBvu1WXP07jRQ4IcwxHpGbb27S81CSg8dEbu2lh0EQbux+h/xbypoTkrFZ+Rgn+WnXvTMGLwPrD
8tVsdhVXsmR0Zes6AhVXhs9V7F163AZTdcAO901MQjf0tcskAEDq567YXtc1Z1a4DdQXPfxRdpCZ
ksoJS+06NoSVId9I5Ii0K2xRH3eSETp6GNhpcln41bqV1mn5PAKDVprcHYIOEtR2lIplFUuLiTex
TMx4Y2FcaWSCi3Gaol212K5hmrU0/NFuhcGVxmybCd0d4yYZxm0u52D+eAbFayGmKO0Il1P7GkKA
8R+T5MwEvoKePY/x0orYmOp7kGJGLar8nfz3gVOBMA60aTs23aJR76jyaQ1sRwGarKqsFOVHoclQ
2iNgXXcMNK8UZe2Pd6GxwdMZMGoBQGZjBYbdTImrYFsZhC+C8aThYGhJCg/5usciuXwKBsy7IUGM
Urcw0b6KwekP0uBaxnlaUgfDasBc0m5hCAtZBij7xovyyyApNjmQJavGFzq6yYJbi9KqGpnaDpcd
2DefjMp8fhHHwOIw4q6oxhRAlzPedwbLt96MgkzPsjACofqI3a89BC89jYaIFxBLHV7fgGxlKBCg
Qo30zkjO+ma0NW2Vw8sdjZ+5iVeElF63GabykQcdFMvqzNPdQcbLrxHhDKik2NYG17UwgCfpym1e
c7XQXwGrT74IWAh/1vgRKymoX3dAufZNG4CN/InlzaIb+0XfYJCcwQkZ+23up+DyYF4MCtS6HtEo
kF8UqRoqcg225bChM8zNw3OruJAVzLDUh6Ca61eLa3pBnmtAve7LIFxKrfTcVvI6LoZ15Wl2BgzL
CzXbF2S7FG8MoK6RUWyq/kVAMUK3LiTtASdWGMb8iZ9eDjAroizaAdS3PeU6LQEXd68xvN5shO3i
p45RazDRRVy4wRQrpU/TpVtE4B/NQORHT29qRDOg7HD69nYNFMSoLMAzeZS6waI1bkztThC3jBt5
/bcN4OC8rxZqIa4x9EYDBXq79WRKb3VyjxzcpV4iTGoZO0MzAB3HM8s7cqSY0QfnjYflpJgnF1wa
FwI4rw72UamPz1WNeZyMukQluHKquxb3BTwFnUwVAXsmtgInU+HSqOaVWxj6td6Fl1FOlVxH+P+q
G1+PlpaAjjV1b1BLbtwOL6HQwNXHr3gqL6ImdJoKMmQXLOuImZAswnTgnmhZq6KOtz28wD7BbR3C
5KzRMcL1KgQFH/R7hcaPqD4j8W/nPWQk39qa2mNV1XbdTgDZVLeYLoz0R+bh6DtitgPIdL6VDJAK
xmI4z8LeDrpxFYElTIbbBONxoS5eJU5+kTcosgVEmL5KTfOpuVARQ0hhLEexO++XEXQZk3RXifyl
35arkpSTqU8+IMQsty79UTwzQwgVkCmU7DpIHzSxtiHE2wUPztPPJOwmY11FclA4L/LWlrmq1ljG
qHi3Do2xKIWdCciysDTA2hvBkB6hp4zJcy0GTCY13eYmNE2Pg5Kcd/kSScGFoJAINroMsjcX8Ui1
mwDdsgTyYBXZgWe9Ne3zgDwC/p50qh4LscMFHtKRfO93F74P6xQ8Yt48tfVzNfZn2K27VcuuV0W7
Mx8npARr/7yprStFqNdhBT1F9vZdZsJdGXehOV1YHgCUylqJWGon/rTyVe+yDaMrHzwxisR8qfkZ
q1UV/GKgaHUmch4Q4Zqmd7WAFkJqbip501gPAQo3Nc0NJFRIjokto3ChqdZmVBv4fe+jydkmvM/N
utK8TsV+K3jdoq+0fTKi06C0SJNIHN56dSNYOMS3xp0KKxG3tKWRSgUYdWmp+OlFCNAyIxMWrFLJ
tbOZxKD16tZLM7eL4x2EwwUiFLDSrUdPQFLWnBx1FLfCZMBcmFZKaV0aBlXyOO5rqzmPUVVRezQg
OsSBobk5XRCs1DE6Q4sZ1mgV39c5BYAnuWPv9wshAh2kwbJOoUB66o8oDXcBl9QCWr/atEvs3lad
H63MDl/kPr2OqnhpBOxRq3bUeAmEfJnyNEKLFucoLrVefggoflP0DYZil8C2D+T6hzVVVwB3HB01
jTFJb6E72lGLbJJubYOkWSZ+f2lx8uS0E5Sw2oxDcVaMnt2M7E/eUj/8HEygU/6+4n8xk3KpensJ
0+NGuZdbyrFhWrbxVWslTsppBA1zW3cJhIPOphkG8ZLUOsySLsF96Cvg2kZMKszqaYSl3dKMmAxj
J8jog2mrQaxfm/JnCSksEWFxVgIWi4ETSpDT0tQxBQll1R6iWLVt4O+KyKfUavH66TZ4+asb+llk
+cNb4nOTdL75zZqZoo6emPFtBCX5Ksc2Wu9MvGa7AWA6G+VSxTdQ28FvS3aIk+xQ3RBsmgzLBiVr
UK9UEdnKOmGCcQRvxR0UX78ZOoetiHYwJsLPHlRO0s+/JH0xHo1luEX0cCG+hrfFOcjilXRqoPl9
/PYlon6gDBdaEdOq8iPibLsnrbt1tsYUetmskEy5/f2T/tau/bhjAz8E/jNPSw6xcyLb0ywlKQGQ
0zjKEitsR7ueVtoKrQI0B6W/2x4+jDev/hOQRIrk3Lda4s0w1slJHDjG3La6d2vVMMyUZ/0U9/dr
/D6T54HiWwHTXAEBcKidCcQ1Nfz5op5K4zoS4Gqhk4B03EJXIsjMpxAdR/oCn8N9wLw+rTBvJRTg
a8KJPj2rFgNw5V0MhFPzy6PbZB5xSSjLMvw+2JhCoI11zlfuiNuMuXe8qlzAz7a4ANd00kT06DZR
dbppTBBmcep50Z8WhRKVDn1FgUe3DK8/PEegVduxjd7BKl8GDI3+jZf2OeAh4CgsWnHAednRpNgW
ELDqQwikVPemfoGb6b/z0aG+iUUGTSPaOgeTETkPJ3EQNeRCtpzBixkJxJVDZWxhLvGcPmkHe+zt
qYzeZsgCMhPavGc/Pc8ukpNE8YhXu+W97Jar6iF7gM7xoi9J/Sc3y+GMZP7qPoeb8WSfwlmmMBYM
TNGd2iBKZNd85ShUrKJ1tP27M6bDUAf7stXqohhCNETCHDQKLuVedJ3Ld7//pI+g4b8s6DBJgjbx
UrB2bI/FaLMfF1yMttADV4obbE+JYn8b9P5aE1hRkGn0Iw9ndmIuGC2f4Rytc7pbaZE/F/kCGjGS
9+XdbKULu1l/9BCOWmarU3r3xxKKDlpSQUz9Y6L99eUxyER7sKtgiUq33kAPgKaafyprHUFmwikQ
Zb5tFHswYzp4b2kBCU/Ft43E3DnDHoGPnXg5gu1XT5p0HYFmYqPG5B4cOoB+89ACL/RGJTNjbsNJ
vhgeRV6gscvfYjt61xftHi/BZyx47N9vmSNgKdRrcOoF8mHyIA8XqMtBLHlVjmHuvXcG3Sh96fYI
md0ETrEL99TuA6Rhh7v9PsHHoV0gDSE4J5WG5/Hn18rmy684PB3aKqqj3C/Tj/MvemLu/OtTDC/N
pboOb5BwPpFJj3wrhDSxGqRLjbCiPCeHTx9/BYextFrq4WQ/P2plN5s2TlvALRf/gnrkd1zN12gH
B3wvRaIWdETznufSzYAyQoPQrnmy2D3bI3q6/wKe+3s+naOaUA7YWbCUD3ZvHYsIgHdtylRdJH/T
RsERY84HmRtc/X+Pw//dE5k5af3zicxthavOz5efgHJu8x8vfv5lLDP/t3+NZVRM6PAIYL7y4ZD1
51BG/mNWKGcYg3onAxaTM+bPoYz0h6KTWJCZBn8JAOevmYz4x8xmoI+ALc4vHM/fmMl8r1KY/egI
HnORpd779olLA1tg9ga0MTREGA/wgedkSKZ2rugM54APTnxa3/b613iHHzNcG0sJauKZ3OEry1xG
0l2QW2vJe/v0Mo5diI5GkmUVlAO2mpZxUC8YmhCYIVaONuI+6S7bDHvxJfk5njEVdyD8uR36QQv1
VXvuneKaTssFmvwu4llryOKnEgov/2sKm1f96bccFBMG92C1G/ktTXbbloljhT9jbziRrr+fEUSB
pYQnE/uJg+JgxdByw0KeDMvWn5VXfStzFUqW5kZzx9fWke6HFbfvE6/zIxN+Sc4HMQ9WFssBEmMj
MVtaksARZVt2lWV+b71Oe+MDGciiRzvCRwmV/81wxuD7FKuIL+X784URhhOtjpYYBjcH+Xroimio
kgh1lXh406Jur8g+rWZT3sZVchaM9ZVpWS9tMZqLyoQTIk/KeajI737TxPtYaluUERhOWPq0gvrJ
MAHhoWTSWycw5cdurO+rALx7G94gi+W2MrzT1jAiu7e6527KfLuNBbC72UB3ZDQY/6MKIFuIdDVZ
fZf46KNKNX+ZnyC0x6w1QgnQustpEixk0FKioIOUj8czoTbPFFlYi5a0tEbtSa11mmTmpuWeXgbN
j5A8bnOjKGgOg+pIRbSGPMuMFh2Ku8AFzLu6ZSkM0XaWnK6yJDsvlVp35BTya1JiAKjHqJ2C4rej
Tr1GHvFMzdsHH53zbgrA7NfmBRied1WM3insd4VuPTWxcBV41c9Sr6BL0ZJcABx+NfRyWUvism2t
zaAq76bovQpqsh5V/yGI6pWht0slRYFDF26CMRkWpdlflGXOj8s75hJydDYY4TId650UszWk6CzO
m8c+Q8zI11ZBUJ535awFYd5TiCMkI2RgSLIr2WLAJUQPVTK3+Uvo9XoCV1pCiVczR8sJJNQoi3Bn
teOKfrKMgkiSLqosRyxURZfAjHKJdi7Q2LBtnaYeV+aIaD0WA/6Sdvm5EKvgNqLnTBs3klxKCzRt
ETZQzkvGmUreo6QlNEhz1FvTAP3fDfpFmlVvUZVuPGP4KRskmAoJyTg+Fy0d6TwreYgtHRZzci2h
aOdnKBt5gGI4fFEsk1P0O4zkWUlikC1mcRnpOq1Uw0Iyqnc8LX1Qg3QZmelGbdRrS8NaQdklejqj
GJGFhUWLVZniiH1luG05YhuG1k9DoVvGwyatRbetwgQBGuaGmBoXQb7yi/o61UaMCpJ6iyMUIjCi
bOMf86YY7WPcMdYRNbVd6Cm9WKNE1ksR4hdUOkBmJvUPBB5vJW9cRoL0MxTbe0kKXTlrNkET+a5W
IxCYx+nPMVE7p1BCzQl15VqKmodaS5jEqyBTrE68RZeR65SCMmKVYor5+7z/vSqHCTYnWwtfWTD2
h05NlZ+VTMkKz/7FJ0LqdjPTUSuoC+2JWB+3mIPsxyWR013CYhGy7Zz3P9WJYlka8WAy2JbPhsR+
hCLaPKlX/jlUnIXyo9tVbnRduXAL7hhduEW8xRZ2Le6is1MXnm81MovWRROUrgwRCNLK1x8ylVXX
Gai02uCleu+1gcJw4rEeS7Ew0CDDaHQY0ab4GoFnrUyoWdFhxS+m2lSXiENmrrGc1iSYi3hjvlpb
5R7QGNSt9YnY30pVVvc59vznnx/zlGamNxIbTz6TK+SM5h+2pjW7TNrj7tR9XJ77hQevVdVgpFEd
SLIoHdoy+HilK2IFzHCmOZmDY66kPdoBM8myPYPu4wbka/i54WZwVW2PRNIvANMvB8gjxcuxsoyL
B4WehqsqhdlBcZ6gdGcYTMzsmfSn2/Pk76lYT9vuHo7Bst0xDvj7z/hzxG+FmWQNdagTMacFt0I0
E7ymPXPWEQm+yM6EU13iI++ULg4XZ1BHc5V7sELOw0JWfeLNl+df7bFujS7tpluBt16eWN28/7+9
0b+iaQcdYkbobSZ4MQrgq46eLTPuOwG/v3RPD3XVP5yMd6T4hNojQYynJKOBevC1eFY6Voafz6sL
zxHw9bbxmj7BXboy7HSDJl53pa/D5cl9cyQPfIl78KW0kjkYekhcvhRbdPFkvdA3zdzksekVb43N
KbPFYzuViAibzFmBFR8UnVKTDBOywHNEJAVhAa69DYo3WCtb7w3UauVUO/zIxvkS8KDi9EG1F+2v
gBLn5Ep1UVlY6EzclsP5aXv071QtMivOB/gNM7eTvuX4IM5yyU9qwFCgm1tKvfW8f4Kl5hYPw1Xw
onDM14vqPOPycLKyPfo++S4xkQaJ+u0wo+9qNH7PlyhfCQ142YXfXqO0I7xqr962ulGfLNs6K0o7
blwdjCilp4HYBqlpwnMCVazN3/+OdLyWeAoyKEJy0NdMjIONHnVdi4T8lem5zR6NvkW6Cm1lIhVC
8oLzeSLisdf9OeLB6xYsQ56aELUXEE/B5Qz9T1f+Hl+NOd6/8AUd+3I/xzvISy0CW8OIijjuCgsZ
GOGj6tLatuVLRuvJu7iU7qc7YYP03amEeORVA7bUUJuma0rT9CBllFaVWQCw50PHW+Faw+2g5rAp
1vFmdKrr8DHCcuDniad75GJq4E0HC4BWvvGNQG+kWdf0nuLZaFDa6Mu5EYX2k7qpl40LV25Fyak9
nVSfmJ/hQTY2JFY550f+7yOnfDrPayZKVBKGZ/v3oEmAfPUucXaYSa1AcNhQd8wL43luQcwWv6fa
msfWDJOWEQJdAf7h4A3nKEQnpowUp4ILRrNTRTBBwvXvH+zRGAau2GjRA5s9HI6ElRVnVksMv/1h
ZRu9vPWEE9TKY/tF+hRi/vNPD9GMjQnJXIEQkALq9x7uwO/XcCrAQXGrmcNkTjprCLRo6df1qpVf
fh/hyLdmYGkGJd8gxfK0vi5B7YzQawofZC3miIKFvViH+pzQumNs/TuLseDKQYyjEXdYIMtiDSoH
LL+NDsBesPxnXe1vfr+aYzcPE2g1hFq65QQ6+IJ1QRy44/JGog2gIXtae06zMFYoBJ4uiY8UNF9i
zWnz09uXkzBoozlWTRaWnLkkNX8aMKFAVyyNS+H2xNrmv+/gk/0S7+CCofqtbxFuLv855h1OnDeA
GfgqVSvfSR9+H+3IvvgS7GBrj0MWoic3Lw5dXHG49uXHhHZLqt//Ps6x4uVLoIMtrqODU6EQ6NlI
ySPOBpt/La3DMyNe6CqMfizsH07l+SNf1ZeQ89o/vThvEERENggpc7kOW9x8/Lffr+pYhHkPMixC
FoXi4WuEjrtvNLaBAK/Rv7JwBiiaU5o6x17Q5xAHh3KE6lMySoRoEfbSWh0wuwe6q3Db8frfWQyV
uyaZMNWsg63Q5EVXDWiOo1MIslEK7Uw6Ycl27LZnzj5af4Y42AQWUsxhLUZkoVze6L618yvMmrIE
rU7vSqjK90nWfrSZtwtGPLvBBapD91RZtBQa677KQjuvi7NEAzTay5siT9dN2Kx+/xS+C2/QwkZm
S+eops+gzaThz7umiem4mH0u8Pn17/6sSGADmZz1YNIzzZ2BS26z+7iXIh9Qb8oLhrruqWr0aIKD
VyLRVEc+gBHv119RqF0hYc0k8LkYzHKZip9VlCf6UlyfuvPL8xY6TDiKqtNs4JTGXO3gxaeJUatZ
zor1pD4zSnS6m6G8sgLrhcR7HnbqbSQPS7EPIKIVgqMn6S6K24I2mu7q7VijNB48qgOkDATlfRyn
ZLp7+rISazeYicaD0SbLUoTQpvrqnWeEF6PirRNjvBKRLvr96/s+T5xf36fFHGyxShvTvC5LwU72
1uusRmDutave0ezYOd2+ONYNxyUT/M5Ms1G/FR9qVhqomPPo5BXWGO+SM8v4aNfRg3Qlfaj4CE7u
FLZ3nf44sc55Gx6+NObttAjB11hs1q8bZBKlTiqB3Nrdo7nq4OPZ4Q55qqV0XTraqtzITnemhPbp
i9KxWxrAnv+OfGgOmlt+orcDkQcBVlso0DwfN3pQnGOhsAp76WpKW6CcOBFVMOQXSaphwRK5ACtf
ZVF8DcCcx0W2CWRQ8SceypFu0pefdlgWWEprwPrgoWD5iIkc4hDKCpWG00XBsUP6Q4ePthFdycMi
x4yLYGr9VqDrMFfUiGNf6QjJicvM7f/UZPinPaqjXygdMkQGNAkf8sMuWZ1i4hxHRBuEEoivCrAp
09E4nNRLz0JkFX25p9As1qaereM0P/NKdRVE3rY30g2/f9+UYruyxv4+E8x3IchWGA9key/zrwej
vwLvsEGPnR7x1NzTfXyp8u4NejDk5FiwT7yiY8mGey0jWmyZNFp+X/dtqI6VnhgdS3m09nBvXetR
dtMt+qHmU8Ntmot1dQ5o8ke4PNVAYYh0+NGgFalzEeGN8f++AcUYAqSK3tEJK+oEtG6Rew9lDOQ8
HGRtkXlVH9lGpfkrz0cZGJPHAkMcs39plfZVhb4P4hlIhNKizM8sg1G+KUCgsmBnd5047KZQwkgs
lmBu5TpS3IIEokFRuqe+zJ6N3IDH1KWMLPygQyYtHLdFPpsQxdOdVBapO3oVnNzcxJAtNjDmGKXy
xtSZXfKvyXbiDeu2q5G59iPLVWGy4jGoD24ddq8Dhk12jpnKilFIvJYj6KKNVgOdlWECQHVYNVaZ
XHVixDWvElFu72GiBy08KbNUkw063o3bBdpzpXtQJDJjJkahQItsP96RtNo5LpdhhFLr4GmbhAlb
h58A7mdiJ0rg/NFSbyr1QvGDJ132ES6bmDY3MeTo/8fdmS03jmTZ9lf6B9CGeXgFCY4SRYmaQi8w
hRSBeZ7x9b2gyq5UQCyxq+7bNSvLeojMcGJwh/s5e69dCh0q+IqG0SISVR53XRCj1KLsF+v6MR9k
ZLLI/bEZOKObiSCWJOxKxiiL20LKVXgrZmw8Km68Ki1IQlYWHrH8/IjNdoCnyw+qguw1bJsbIMhX
wYjPrW+V+ChI/mQ8EBUi3II0tmpywmp9ZTWUl2sCnyIJ7XWfeeFCx9UCw86qdy6Wi01C2x4nRt0c
K8zlFMBLFz9MQkwgtipjgU2QJo+nEmfUNDz1qCUOsY2KTQU5vG2DX0mIdzKqDBHcLNTb0NyrZBtv
k6i/ylT1HZ39m6f3d70yDGthLN61yTrVo2W2A1PH9lU0PuAFmp4EfxI76KeAiYg3qgPKBhZg76JY
KEqxrRT6D7gin2hOOmajHLQiPlly4a0MQRS2Xp+fjFZ8jvr0oIfpQZuyFxIVEHxeyL0NjbZcEPpg
LTWOUbaldsfKa5+LRD94CkZpwT35cfsztnx+llrxxtLvy3CaJVl4wNoHdEPKIa66IR52Vdl3cvco
+8bRNINXuoCQhurwPqhjEsO6yZUetQdNbny8SMyPvA+pOZTyKbTUpyQhyc3sj7Ja4U4tPcLQmle2
oK5ddiNlf3prlEFx1RMxkLjivZ4HW6NkErQh/Ix+MB79TL8JNc5GAxZvr9afMKrTks26BUt0bSsG
xG9zIPBhIgsiRbckp1f72vEMDlhtqqTHNH3nDDvckrVZT9kpL2XIiL6AW2rUuMwYt6ZjKQlVSYIs
cXt2Nz7JU6rG9AqHuzTDSuXL3bXYu4eutu56dcoQM+pNq5Ur1nNsO6l2Uw3qjwhvOclekJQ15d4a
Wrr0SnvAe7VRY8AIRlm+Z2IGXN8lJ4spr47AQlV3x19ykAg5i333NeLtw9BG/SYQryJPcvQ0XVPO
BL8uhWSuBcdMx7mlR9uyb9dVKV37Y/hbUKPrAMIaJsSOCMBEeJWtSiZiM3k0Q4TAYUWXmfCTCWvf
ncqBGA899cggJEshtCprJ7v4eoVEfQMyTStdUK8iP6VRCbCBgMxSsg1rPMRU2q7FtLAcJUg3bjdc
9YP1JPXyXaK4p9YbEWO4N12uOmHc3EeS3JC8l5P705a7qC/WVje+ln7zXmr9rWgUP0JiWJZlV59y
ggCUgJRXIehWiGgAMDQuAPSO1Xgs9cdkLGPbrKO16MWrJinBORDtUJnWSQu6Q+KGh9LKMWzJG330
r+SWqJCQ3dx1JpgHeHakGOpXEZkaQkqNSjGfks7wse8EpJemAzwSoT8w68CEjc2w0vOWzq3M8k/4
BJ5dOVIWQliynpIxhIMlhh1RE57RNk9CrdI4y2R9VQTmKpDbZWpB8Pel30aB97Oti9fSw1BJLiNW
EFcIt2Y8xDuXoA3ax7riGAVs7TAvXjXMUpuyFm/dQLxJDJJCrQoXCqk3XhEvjHaUt5WuYH7LgHlb
SlUs2gaURlQSwyzycbElOfSuI6FVsAxmP/kY2WMhP7mGcVXm+jrRRtmuSnMTVQXBXH31w+8Gh1Qc
J26MVVwP79iLbqAF36gGSUmGMh6LUidyB48jzWmIJmW6dQcQQSVxHl6NxmCE098EwbgbJePYJh67
sUpmJofDUQ2l66wKXhoRmpaU9XdlOVCUDMwffWxtPa1g0vnGY2fWu8jNYIplDeQyMb4l/AZ2bkFu
AtEgmBUzTGpTPptl4QRVpVePt3tfWH4qU87QPkgirS0pTM5y8NrrWCE5Jh076TTgTlxWBrExA7Ef
4OnjVdWxEisuKAs9NE6FQk1acyGK1WPwJFepS/BCNm5MgsTWiVxucBgtZDX9BWHpPS+9nSClj3Ec
7Yjp27IvvIrUatVY6Y1ZjdwYA4hr1hVoELymyjbGgPYAe1i6qE1ixcT6RW8TZW/6rLWKSCKLH3gy
HjvCkwJ/yK+LPiRWUsQTZ6WoTSS9elDr8kjIxfCUma6Fx406iqUy82W/9Zzvt2xfSsj0mkQIesxe
njC9iNmOTdbNaEzQkakTkhEt/6TOvNx6/lJLmYaRGITuFtTiDwHAp2qNgY2lHCknLrjtdj5KjkKo
8fdX8vVUPRtjVhEa1EYKwmmMypFWk9Lc3QZXwppgs/2lus0Zb86f1zOrIwRkffXUF9BkLdvlcKAP
uuCzvsiuCJUC/xecLgnELl7drFSUe1LPAsmDCrfBxtj7SwEV/cRdDncXYYNnnxZaDBm2n0iNYnb8
9FqY4QnbbK5OIqaZXiTEK+/DmYPT82mo0Qxx3LcvPMAvB7zpASKuR0cLllxU5mURQCosNTq6u5wS
thBi7yu3GiazBjLAKJGPKlWHKRFGqC4R9r+cHWZDz6okgSEnIhtzNrLI7PNjvHSXxW78EEgz7Vbh
Pt0NG+1SC/bSqLNyRlaNgRfhxPuYfONWMe14NWmyqf8thXW3rU5tYXebS32js3OeNoEOh0ujuDE7
pdUtFtda52InW1u0I67Vmeb8xTLX2dfo0ziztUUxI6VJTcaR19nj4KRL8rpyG1Xskmjf22Bpbf+S
R//rs/T5O/r3pc1eIcBnQ5sDb1mY1+YDAbqlrXFUWKUrFFpHNHvP0jqnnUCunbmslsk2YDNqj9dw
ArbC8eKK9OU4/PFW/f1rZm9VOFRN4Sv8mnpZXtXbeBVdV0gXBgWA0SJYdEvJETfJxFxY0K+81J/7
UkSaRjc+VNEYHdBVzZf2kIdcC8SGUWtcdAlUL7PYtL742nkBsBPz9vv5e/Zx/z3eXBuSpsUwJgYx
ZWF675NvP5qP3w8wTYc/qmJ/XpA2e2/lXAiqQmEAL5bhGYIAOXbZhRLjlzEoItB1Aupmqqr0Ba0z
1FKkhUlPfyZ6SfSj3JF5evr+MibR+dfr+PTNnV1HGAiZ3rF7JOrE2AgabnIc8ogNiw5UWJD9TorO
GaxkUU2xgV5I5tcovI5msO9KIeBsDTSnF8cj5+tLn9Czv+zTI5zNWKPJiEjx6UFM3SmCPcMf/X3g
UC1HiAIMpzx022xF7ebCJuT8Hfk07mzaKvIot8LAq6rZhELvifbFDjrJBXBK2tG9vyEh87JG4Ws3
YPZCzeYnkdfwZkIuV13XSJ3t9H3qNurLZtk+1lx25OiorFfqktjAH1VuF6fophLtS62sjw/bdy/2
7DtQNaWr5hovNgS4te5UKL+LnXHlHdx1edS2NLcam4YFpUioLMmDdqh5A3ZaaQtrc1Xeyu8T6lhy
mpv/wz06u4YhL7MQl+Gs+CgYf9q51YRiUffnHpU4+OA8l1tyocotAJDg0F61AJc2ygYn6xtx1ev6
MYBN9lt6hFXXvkq/q21oR8tLCPovc/Tjsf39k2ZboUgKIkmZ3tLe/ElygtIaVDI230/Sf/FuTJRe
/kd3ffZMhrTyuyRikGk3mY12dtAR5hvSMjv4C88xl+pJbBD1lcjfdFz99nCV34oXkz7OLaqSZOAt
ktEr49r8cxEf+X6kY+kj20G2AjvPTs1/WzDD7fw8xGwWxK7s9rXElZrXgDa8DdF5C5BbzIKOdC0u
8HKux1eLxWzM2d1Vjbqgt8qEn+4ucW7aJly5S2qOz+4zEY2b6BReX9ocnN1Coy+eBGgw2L6IrpIo
hBFS4G6YeOyc/O1xI2+NNT2c9cWxzu1lP481e0djS3HVUmesyRUWbMIbw2kdHLaXKdbTmjxfPCaH
LQRr3hFtrp3OO4K2skmSGW7946Q35Zi5kxbk8C3+D263s+/jp9GmL8in5cCMRb6O5ocAFPRZMNIc
CTmKvNWoyg4TtDq/vqhUPLeRkeiNEN1h6lBYZ3MACkJY9z2yZetkrkVHdZQNuDFn+jYQqPE4Pk4s
8mx/yTD5cSj9cmc/jTubGOFIwV2cxh12ycGDV+b0q87x9pNqUTmQ9+utq+WwUh59B4PHOl7vomPs
CJe1oeduOuJX1oCJV/7l9ByO1RCGAkXKynHXOXCmx3QFGb2xJ0F+/xItQ+BxFxbAs1MUNRtyASQ4
X/EMRF8WcaBw9eGVvqvuunXImjCuCXPdikt3Hy2t5cVZc/5C/x5ztv/Qq7KqA3kSqBNrNNmcpaW1
CjmMBQvVXA9L/P7OpV36udOQquF0EKFpkwAy2yb3QpmEVGimTYC3mSog3eQW/c9OQxMsAdqLQhlk
vpJ7vtT43ST8n/pi7Om20S64Vu2Ok54CTV9Y+heCU76qclhkYSZMRgOZ7ezcx5Y20E8lK0Ogx6G2
bVG7BnsC6x0oNL3jUYhy/trI/Vv21P9P+fLTe/GvTazbKn6t/uu+Kd/4v+G/Fq/BW1b9aWTlv//L
yGoAETVZx5hVmE//sLIa8n+zuE5aR/Lg/nK5/mVllaX/xl6sysQiIPITKWT908vKH/E1Y2lUEaHK
kw/g3+GLzhE4hJVMCm0QOLw7BuvO7HzichARlKA2HAFsezPewzi3oSQvXNS8sVethwqgXnk/Fpuu
iDdpcN+XeFC7t5E8VR2wnqLcNxXFt9HbuKA/XStfVuOvon1U/Is1hmnt/7RGf/mtsxVDAI5gSlkF
4XpHOqqx8nZT8Ed4sHbQ1JbAmxafHuvxH3/zZz7QfFJ9GXD2MeJ2aVlcMCBQ67cOnaATrj5ODBWh
PckyXVxSbsvT7f5yiZhYeBh8cL6c49EnSG1SdYZTkyhsi7/rZ/++3FZrK2PDVC2lRbftbsgNPrhv
lM2W3PD/6Jr//gXzkz0EKhxaVms4SRI4I3jOmop/p9/31b3qbupaX7bFVU3es1T+MoJwnYjZf/QT
eLtJmaMi+YUk0FdZVHrouRyt3MH5sFUQ0nBeK7vqgdoSD+pl9dNYAk5QrbtIvx6GXLOFrrpQgpht
RT6ePj0FHP9o95HnzPatYqmT56SPTI0YdrTJZiRVIX5yTA8SO+ouIvsvjTfbbkE2F9QBL7JTr8aV
6FCIpSfzEpDtNRl8hInTj2312lteeuazM9Y/LlS1wBpQiP1K3RlKVBJ+rBmOWrwPyc9O+12qp++n
0vRhnb/X0qchZtcmBDJqFk83HKt6tjJxnaQAc6HkdcAdwwr2IRWQNl59P+gHnuXLqNCYRNKfJp/A
bP6OUixGI65jp2ybTUwPsiow+SlD/RKrU/8fjmNVvhRj4/SpSai7uE3jmyp+UspiLQfqoiSIt9KC
VeVCwc3u3e6+79VHYcSqnNbkbMAeNFAvNM2iqjlOaVXyhipmK4BE71T1oa3fRsldjUCX6aUuoG+a
HKVFqXTiMNmKwxNd7q7rd1JXlIDSzH3Z0i0KJOWuG8qjOEaCLY/tzSgIL6KBC1zIXwXfv+1Uc4MY
wYkK0267aNNE3qnz/N+BBrW8Vs0L9fKzaxKbGIkcG86lXxTnQVcTgFzIhlOY46ErIicyX9JB4xfX
jk/qfTe6RAKr+Lv9mzwYHHDMm7ZLbvAab8NSVcHI3BtBfRshdynku0impUCq8ffP+mPrNn/WMm/v
B8NbwWbz52GF+qeHaJ61upDzRVFHtgdIuJKrjQ4SVqVR3ERHyxPBemaHHG5kLf+WRrxBylvSpnYi
vahQD8VRA2t4yrgKqR52VT2uernEFtzv46B5aIHltYW78lRkCq39/RWcm/7EbOGSRFeryfpsufEt
NRIqqTFwQp+k7l2qr3WTH4R3HnL090PNW1ofM/7zWLPpGLdqUmkNY7Vv4q4kSQtz5mIAyXrdOkSW
YPr1fl4Ycvor588HodhUCuUECx5n9ny6AN2QzFtEc1tZdWt1PXFboED/mmoqkfZRfcivL20atGlT
8HVcuh/k8eATmssrJanvax9nFvTlctWENwXCXzlgER+DTTNQRCNCiUyxFiRAlD9I4R3+1qtS1Xdm
9eL2iaOJIcHX4PFUQMnVcNWNCokX7iSjfVB8xZbAGAOCDYZ8GfjWeuxMBBMclcl8bAxi5GVwseKD
Mop7GcA53a1mQbmJ6l5A5mYnZiudFEUzz2HBxr9H+MwBK4mfQQNupNjG6jp9avaEZBfAnpufNZk0
F57M7CA2vQwYoHF/kxbDnmM+c1rdFcam00nMjSyqX5vRy3eplZP7HRg38EAWdSHvm2CvSdvcC/aq
91Os1EePNev7H6LM6ih//RCY+ngVId3Py3BEFLZSWEqu0+QEryu3ear8lqLmlu8zKb9hxIaIRj8M
hXVvuruivjabe73MnoqqfpJkb9/2yl1U93dSKx9bb1iq6gnc6l00WC9jbnEzvRwafPqjSoieGGqc
94OnwjuQjVUEKf3C5Xzct9mbx339+3Jmk6xqdL/vei5HvjZOkz3Ycwphg15yASTZkX5Pm9Z4XRHo
cKnXePZGsnPCsEVGwRdJMVqTxlea0XV0IkgjMmpyi3yLAMuhqJ1C6T7M/VvLaPaC1l4oMJ57l2j9
wwokNEvGSPHnLAeznkH5VQUn0e9D8WW4pAo/s1UhsOXvv392TwUx9owQHLbjk56Z3JfjjR5d+N7N
hecfryHac7SlEDBhsU17mc9lLy/zORZproO6cTkqpqOov8iJARZPMJ4yLKwe4UxIp1p8UpKfkvXr
+2lw5jvAVASOYCgIW5FR/Dm8EuRqJiFkRHJvLP1EtBMfyi3w1+C1bi/M/XO38/NY0+L56VIlNfK0
pOxchwSwdZnnZPC4qyS+xHyY15c+bqmMLBQ/Bra1L8eaLgca7pmt68DLtYMnIP7PlUbsA6Fmagka
N/slErFTNhCBr0SpX4VDu8+bNwB/Fybl+Qv+5w+Zn24yK5LyWuDm1pK+aNx30W/sqlh//wTPnRuh
9xHNy/mAE7o+e4N0TZAGreHNqdV+lUo/xwLHhIIyt4AYFu+GRl/pomv3AMb76qZ2D1UtLS/8hunR
zVefT7/BmNaIT482LwwjjZPMcpDREXSmO0H8bioTPP6tMgQUqavO3AV9xzRCWNetvh/+7FouGzrv
MK/wV9NzmsUSRBeG792YBDkjKa4lYp9h59y33jGeRJEG4rGmeQmVfptL8UsuSs9Winxc7ppu2Rhk
VEjDQpX9Bfrae7kstpYZ+HYERULT842nDQ9FVp2kpL7Pw/BRbXqo++rBV9rKlkP/wv08NyuVaYOC
et+EcDGblWZFfNzYcj1ud1fUnB0qQnTdR4OAjS6/1CM9s1ci1fnvwWbTMotc1DoNISxsUrPeifKX
0r9NhQuTn6LnmXeELwTnbMC8HJGmP//0jkSFWspBJfGQAvEhFPLroSUnt3UBjGfagxUqt9041quy
r54481h2NYrmDf2WzB49f58qGPzLAjFqAG/QDjtzKbnp2hyhf8r6CRSb01kvWRo9IHI/xF1FXpS6
COXBdNSI1Duj8SLa+wSqmDQ8i/Tdi7coUPcVvCMn9fQTsYNeZ25d04XW1C39NnD0Ibpq0vpXJfUn
s6Z3a3RAiKKV2E9c6W6ZacFjn+bITzJph8jfEcOfmbutGqhH7q1cmxs97ScBc4Mo2R01UNr1IQjH
qySInKrQk2Ubd7mjJiSgRoiDM4NfDYgbgfHSE6xlOTFiFWOE536Vti+9Ii9DV05sPQmXoQHVpUrX
yLeWoRqs5LFYBS43wRh3sdxtR3Ld/HCknFbuy6RZiH6HiJrIA7k5DcroCJk38bM724vUlVCV1wHh
Ax3YfO1nB4rWq5R9QOLOkKu2Ob6GMJj6ggT1iK4kEutOLG0TM0Ad3+YBsomK1D+yXOSiq+w0PcjA
zPW2UohuKYV1oRpHMPknwQvImHGR6IjkyzXJ0QhYGizUWHH72GXpbZCXT9j3mkVm3fSN+VSPPq3J
jqJMbKSHQG4ehyQZV7XQkHrcDc/aBIb3IvkdPuNLZhJ0U45TKgZBOHGjHVQRfe+gQ/aWROBZuqTt
S9eQ7EbSn1spWSVy9YJw2d1Uhut0RXsjduF9kcUrvYpj2xfH0K5LbVng71jKcZ8vMsOV7S6r0kXf
aNcNqW55HN4krgo+vdqis155RACp/fBcG/3tSIqYqhZLo0/or5rXCBWv3MY6YJFZp4G3yaN0pRJW
V+nBdasrV/QLCIxNrX2oQFmxenaizW2ZlY++Lv2QuvgYCN0KCT/gIkMmfmLok0WqNLsx8n+YRhyu
itq7sDs5t8H6PGXNP6esHtatqHqVhV6YUkJdLQR6J9+v3ZJ47is5kWA5iIKHA1X85yCNPGXaD6Xl
BGlFHOH1KB5EvT3hFzuhW7kF87mQXUwO2lPRlqseqXvJe62oALn0eNUl3VrjLksYCv0wXppjAIFV
us5lazUl7STBc6wRkxIVT0bX7VstJYKpdkPkzukTGaMrcBnGQmy7tVuR1FnU9e3QKAXxm+abjhNH
hrdg6E+KVNwEdLKxiJDcM9WUyGDrsMbb0FVI2JNIYdG0hehJdhqLxK6MTwrKYAnssUQOVN4SJO2T
Z68kSy/39qUVb3X9TRyehy5baYSlc+wTToYBAFDzHd+T8VXky9ot0ZOl6VIgv2ZoaAFKHoIBDV67
EhPGJx0iX1sUOWG/KTqzqN0XODPEQbjJe/9AjCzyaO9qzKW1UKkbhMWrMtOpqCfZQenVXz4WFGrD
cL82gfpLcN9MiUqGRrQQSSEKfoSc2UI24laVOTwYl04OZ8p0056BOg8gsAla8ueDd9O8YvOpsPd0
OS7VZFoUke13717O8jauO/JP2x/fv21n3zW0yApNbXohc7WwT7G3Eg3fdVLjLTCe+vjkU4/5foy5
u/Nj/wkQRgctDg146pn88aHLFI9eRc62LxBDpoyg/fA0LPn1YEug9RTyhHQRKDfZ4b3lEhgx3EcD
NlNMI4n+u5Z2RvozyEUeQPjvSdD++mGWxN4YsTS3/s8fhnWkEqykZZcGBiiqXirhJ5rqC5f/kYw+
3wuiuJqg4+zGvrjlWrOopbYS2bwYRNpQesVJdVd56KYR5atypdh+UbzB7jvGCX+Q0gMqimiZcuwm
qWYfSRslrpZl+EqOBRUN6Tqt85XlvZkpobJog71aYkEPIN9rm0AjB9OynLRNYlvpGkfwgHMD+AuK
/LYa8L+hlJdE96rpiDhtPbsI4gfNyn+PcPGC5qbhX22DmwRvn2ntXL3bpWSjZJWyDNTUUfNTwAyn
VGuL5a2Q57vSCJyaxKi+oy6TSFslUTdZfV9pNEKD7OKbdO51nfpk9OdJEf/C6JaVpIZg2RB6j5jF
2yebJluMT1jtwUgoi2GrIOhH8XnhCZ6bl4Zh0qvjNM8/Z+9vg7Fcz73Bcjo1t2Ur3QSZ8DCK96NS
LQZdvetHfasIwun7aTPXqn28nRzZWAqIL0dJO/sOpE0YYCjiY9OS0oWxv2G/EUcvrbpxQ5xl1VOY
b4iqJz0v4i1QJ1RnMQqVXQfdTbkl1o48qZIImh4OgZ6ZFD2K34Ta8PHwt4nX7Bs9dITSsLXmTkqH
VZs2qHg7Hq3/0nDw7QxK7IGy+P6qzj1Bkx0vQQ1sfHHh/jnlBGUolKrvXSfuw2u1qzYGkyI2mgsH
hrPDqOLUToE4w+74z2H8ULFyLCDcO/9OxdTddQdJOXx/KXMt5T8eEG7/6UqwhiizDXzX5EpQ6JXr
uM2DICQPvacfgJ3a8DJsjbA1qTioLVm4efai4VNyB53dFyKvIGI2pxvaIheu+tyLSj/7nz9otj0p
3TJXXZGal3eY5OblvltJjrq/JFg5c0BSKANBOFA5Y35RypW16Zpl1VuOWEqO35V2oZSOgVIy7y8N
deaKyPWYTvITIvgLVdBL+5iWMyUSoUyJZH7w2ob3PW1/pH36kGruTiM/RibQ7cKUP7PRY1zNYGjd
oCg7u5NalhC0mKqmI2P1Gsurqnn6/uU5f2F/DzB7QSOYP3WYMMCkhVE2/6uFaS6dMs9MhM8XYs4K
EUne90Pie5RcUMfxlUNaSXV3XFB5mdRkkyqmvsu2oDgW+ePoyJsKe+d7vRBtLbyIRrtwV+fFtcpM
grHoDdNJ8Ic12h3buf+352bKf857t+9zREEiy0t4l6bPWnzpW3Bu0v9xQ2ersh4WAmpVwXTaFW4H
Dt7hqr2RCxus37J1EtduiPZ7SDDtni51ii+OPd3fTxWDurSSXs18C0PjhsrM4EySLQ49m47jD5bN
N/KanUkeJ999/7ZeeoumP/80sCrVudL7KW8RludeXVcWeAHh9/eDzBM4pvX0j1s7rTufRmEEE4gv
D0/WObsMyVJSUqe3mrU8lItYrnEHqhvVb3cxrqXCPYkiHmlTsDPIv0KXOUoJFdsdHVylV1F2qSz0
0SOb7eP++Hmz5b5OlETqUu4+2aU71YrvjDFFCEEArRW0t9bwO4mMH2Zf37tNdij9bGvk4Sb2g63b
vyLn2Cg5ezM2u01NNYMcsb629qYort043cSc0pAHbkbieb1K2waAewZWVouYMj2+kaJhO8bJuomJ
2pMg5ajZ+6DiZPDinDMoRmdF8RZmhnraNPNrv1Q2bk2QVt3ukjBea5zVg9jAm18u4/IubR474Uav
1j0ZfRee4TTBvt6kCQshq2zS5i2IQTC1Hk4Um93remvto1t/FUHdwuFOWeuiRujjr/synErQB2EE
GpTx2WwMciVuMA27jpTR5s9zAinT06hJy8oUN6V3DEYMSGxQHSXl5CjV9HPRC2hkgAdjdEyoQ2mt
exOQnTboHKupZPhJfSsKje3W2XMyhrcADm/04C7yiKeU061Uxhvy7W7MLt5L/VNhmQvRjI5qH72F
o4F/tglF6kwnrfGOpQE8ByKGZVl2IMc4j1q4EcbSIEX0P7ntkAmhHOsUfuddE1/tBkqWfPn/V3BN
JZeQ1Cm4aRndXNI7nl3H9Wlfyk4cvNNslSW5jpxgn56lG+S3hfmray+ag84pCthXT8I4OoDT93+2
GKiDOVadQh8os6uKbe2QGPejLF0puUkbGfxZCpI70F4ED8llvA+a0ckbWChCcYu2mQOzdKh6/Toe
1AcO+3tP0VahbG7TWrmR0n7nWaAjCL7WUZqAib4J9OCkj/K1pEQ3RQ2jInpII21Zd8I2pmI/YEqH
dWBrirint7dI2/YezOeVEN9XwXjqgvqgxNYSeSu0du1tbNOX1joOkXqLy3vh1aDTUishDTVfmgQQ
+y3FqjJQlUWS31tEIRo6oIQ0qt/JkqZtWSwDC6xxm4iVrUOPGRR85KkecZarKNpJG9Ji10I83LY1
mRdl/OzXOhGAw8pV4V8kOZJpQ5N+urATAPzh1sZT0qinaHgTcZY0Wn9d6tVGzrPloLHbzxfNUOyq
zO0WaZ4dJLl2xLol3RF/gIwy2D81+ZtAzi+v/loTy6uRXFUNLUHXaks1CW8lb+vKu56r76zSkcRo
nYpEg0fJ7WgJh9HXTvjmiN8sTklVTy3meNmHx7iDACJAc6jL64h8xn5ckFq9MHyLMGf+yCTrt3Rv
xHq4dfHB1olh1wKw+NbF/59ZmLjSiKVOdf0NfBWFw3EGbrUA8wrdAdoPVcqrILgKMXsLdXKMq+xk
ZYNtmT+UQd2GifW7rGXWYxLiEu3km5oNgX9ZiMOxyqSHOhxIBB8JeRwfTLlhZ6SuaCzdmob3E5Hg
PjXNdZT6q9olJaDI+TUwIm5wx2MolejiZY2xqwRYMbVknuouCXdZBpAmr8WfWpgiC2558X6Kifcs
BX1uK2165YfbzvWuk+g9ln8NTUdyQ28PwjaYEilj3UlHzdaDozD8KgJ0eJlTjMVCd/MFVaKo4+0g
Uzb093kr7LIi3AAaAUY2hHaVFqexAaav+ah/wnVYDU4s84RkJZ+KistRCpddZR76wEOY5R47zXw1
8/scir4nRTsjlBceocEaODtveC+FYlWgji9b/0XI17zY+0R5ItHiKiqihRu9FlilBHWNUsMWAtQW
2t7NRSeT62WSYV0IX0FNXAVJrTlpoT0bfv0DUM6B9GNH0Cka+jigC0KpVN2W9GYr5Kcs5Rarb11U
7uIo31Nqf2oL4RfFzQfB7xZ8Mq7y8jGHjCDIOnyM9FiQNZ5WKVES44NGSELqeff0Chxdq98ilgwh
Co8StxNUKMVxgEmafg1CALuXXjhmrK0rpbJH6t51tBI6ZVeZ5A2Ti9Fn/Y2S3osxci8QGg9+J64y
qbLzEOaFu8qpFjZuRISpt1K0e3zWBeeHChel5a+HXj/12ngqveFuGDD7pRkM6oKoCM+Q972rbiM9
WKIWWSXcxyJ67irphRCWa21oF71GPSwdj+MUwarg/QSRo4TWEV0hqcXRUzGGDjoMR9bCfTe4t6Ls
XXH05fnlBKtG/pI38Kqp6x9eWNxBaFjrPtp4qdDtOIyeCyFeA9HYhW7rRCHYK1b3RBg5DFAcVPz0
qAXlbVJoO6GmKAlE6KY21YdeeOuqaA8bK1kqXrErBukpLr0nvQwPISxHqVHWZtIt21A7Agq+Ufp2
4Ze+k0jWKSp/DtAhDLG712PhVxsox1BVHSl6yahCxzptrkB36W5p9PqM69oLHzOtW3tKdtD88Ug1
c1Xq7SpUJLsV9H1kZe86keulX20s46GPG6SrLVKWWjC2QjNFn7xg93wzY+QnEX0rNga5sicSdOkp
8E+6cTtOnZWCjeNQdPvCazZ67W70jtW3Ea9HzX/Hv7VFSwfnpbLjDL1il9olkLY+022/H/YUKEuh
pxQv222E1q0IlqpVrpQhdjzQHFL40uc0iiyzRjKYbCPzXvZMZiiHhr6kbI0NFLVBLjOzyvwkSulG
tZ7Dwt3L5iTsU28FL3wOqrfUKG/rVIYAJW216mebFCc/FbaKHywgJ9lsdZZCCBIq8360MV+eMNWX
RkrQdcvWUWn+h73zWI6bSdf0rZzoPU7Am4g5syiYMmTRi5S4QYiiBO89rn4e8O85PwnWsKZ7trPp
jg61lJWJNJ95jRuIxGRpTAU95DDSGxgVlJ1eJRrk1DM2MyWNKlNZBsprQ/XDV5JLaUy+LQ2v2i+8
pv1JA+IQ+t/0FKX2uXImcfLC3iQzR38aeJcPo7XU7/OY66OFwmPBITJ8J5CVp05KnK6cnCZBAiwq
91zoTjRUxyj/lpTfGyw2QjnZzChdtXPjphXH4tgHSAFNiiOJJVtpPuSKeV/gm8NJnTNlF1mK52fK
XYwT/bl4dqlHrQNMuF6onKnKUrpepVyCbHZWK9MMDvLCrgLcUzQsATX6hLqC6M24q+biWq2mq844
otP3rykmv2VE70df5V0Dnr3Z5DN6bL4I3X3TnSvHnarNK+9HWOVcnIJBLjJG6BFA6CvjIhCR5cIg
3k3gHqQKwYIkoB6EHKPODtaVTUlwX6JGjCd41oFqyOT7etAfVUE4F9W+Ra0fFv/Ni8AwF2zcgmVY
FUnyBtliIwoCD6zTpi0F12yfBXTHJK4gMe6PaqRsLfzgwr67pMpGpVsBn1Ck7bWfpfMuaXFMb9pt
K1DksJDLSmlEW2HrVq2/L4LRS3x9U1mvYnAVBfMdfDAcbKZDrApHYIuexkNZEs1X+COJ4s+yfx7C
n535p2kzBFeRsJoHyvnJY5KUrozzsiEFZFfmRYB79ciOVY3gGSTKGa7RG5foi0WxVhUdYkZ1VOmo
cCEUv+IuftDEIXV9YlinFQphl/YKHS2leYgGzW4JiEpj/Ob3zDbL7ULyd1oKlNAvj6DrN9IkkjIf
RNDfUtxfaI1py3rKY2YCtoZhMT+HaO50Inpp7XVrYfZp8o+Wl3OlbaJs2GRkOPMPPblqq9mGvHyM
cFcP5vs4WdZD2xic7B6jGRUzElMTNr0W4aHW/LQqeXEkWbzU/ygorQkjNuVGiFYDHHREmIbD0pcM
28ArlcHJqa+09eNAyDEP3U4lhatkFOxe5TTcCO3e6O1g5NYZe5e3w52bYlsMhtMDt6tETzbwelCj
ah/P2L42pWONyZay+7Voje1mGPAtDHCFEVRPblCoCisw8Qp6giNw0n4TpgY29CMupwQikuh+nbh9
yqQ+7nBrVQ63CiQ8BbUV6PX+NqVrNGz/ncyQphu2fYDwocOtzlCbZ1je0kUnM6xMOMcL706/Hwr4
jC1UuHM1qlOVonfDrYFPXS/OOgZjlpukBPOCsKt53WSp875et9P3FtBTWVk8IeV1XTM3K9kaOkqJ
1Z/wgZQGkc7tcAzcRcigdeOr7Mdw6V9PDtJT+6+H/vTJqFKh2PPfI68+WSUJvVaARXeJnbxFWKw4
h4Fc7twPJ/xtBGRwrSXFBhP8MfXNpBrfJB0IpC89pzVmV1Z9EEpcdaL53DIuNauvhlpl2WZXT1wT
lulq1/52MdSMjpKTXWlA0hPEGW3JDmw66BUiiuc25smdAs7yf89yVbrRUrE36ol1FHYBcogbwpJd
DjXd96br7NL4Izv12W93bszVa95rQWiFBtOV6oYyTLJRqic1mc5M7U3K66tVXX7Gu0JmPig1Cph8
wID49o1JbTz1ewShDcQNcOc4ZHhG5JlTPOSjUz/KG8Lss7WxNQn/r+Dh3QKvnnaDih+66oDmpsOC
f148Z0ZbO7zpRJxpM5w+jvRkMY6AyETHbTXjTNfLzOdjUrTQrkGXedKFRUJ8P3UUqBMbTwESbc1d
9KN91yzcr8/kyRNDKUpBRWJxN1sNbwj52Hbkre5c5Fdzve1UwbP6H6OUnfm0Jw//u3BwtWnFalKl
lACBDsa9qT2gLfuvDkDVdPHvMmRIKMYn8CqOeVPSCcRjmobdk1LaWvj767X6NAVGgFBkULiDVfSp
rTy2CoZ/IM5Q4mttrbpUu9evB5A+AeABL1GFBHsKjvIzz7tJlTJVJj/wos7ayuLgmHAa+rE86jPy
L5q2NdToshV+pdTrvx56ecw+HDyEhCgEo2sG3AQlkVWJvtCKSR+0KPTiPVaCvHTK9v+KYb585q/G
WbUHhwmhWKsDxatcvzkRf6+2Sy9ttoU/+QGp+zPTOvHJPkxr9YYbqdbJVs9wZjDYnXyVWC9fr9tb
nfyLCb1x+d7dWIj1m2PZMoK61Q+q3d/n1+1uEStrt9WP8x5Jn56dj99pjQKQiwCAXsJw1oRBlRgq
rlYMHi6PT5BlHCurz71zZz7YuppsGF2iD2kSehjbukF4jUOqbdWWlyygh+LH7CvumF1mgeaKfkuB
dfJSNXa+XuTlEvq0xkCtRIVADFL5anOKdQfqMWDSsEw3mpkDDH0Ke+3MBXLq9GHCR+PaUMlaLXF1
7SPrSVHPZJi21y5zFf/WsrGLorlogsgV9fuwriALtmQLQ3BmmT9TPpfv+m7s1RQ7eejGROH8qZP1
K64qbx5GHL4q9OBq/1KVj11302eoGpWA/CSgwKGseqKZO4nalY7RwK6eNPEX5azQCeou3SpFcFRK
8YIs21bUewgju8TKPK3eCWKwIFsgbALEubpTN2UXb/Fv2qSl8dABR1X9cWvJ434gLbflTMsRbxUe
JgGTKvRmqy7/CZllU8yvptBuEuOQwSseUhRSE5pXs44DwWiITirFr5h4RLsxsxJbFCmmpm3twYOm
X0ehOX36epN8boKyhLCrIXqyjvQb10vY13IwqCES1Hr/LUzEbWW1XhlhrW7QD6DomLePvTZjittj
DZHdiVW+T7trSRtI9DRbm4RtS45mxC9qfc4k8NQO1rAHXBRwQAevgVA9killOEo8TpTM5x4XLDXZ
W1V5Zgt/lkVY1kBGFJNKGT5Lay/JAKRwYvZjwG2UoEeyCJSgCPOg/04d4aqizb6wJLWtRAYj7vI7
5LnwGzv8G8nMx9/xdtTe3YpVqIZRU/NUSi2Yq3Tjx17q//n6g59cU3QoRE2BIv3JrM8KiyiW5Ii5
goGcYSDHaen47ZlHHznRE7eP9m6c1bXQadPQpTqBBaxcmi7yEUr/Y1eHz5hhu0mdXxpCwam44whc
BoZg2uMY3zU0Vaq+9RQVPG6MSn5138zFTtDhrE7Br9Bsj910ZyS/B6CJ4lTYZqcf/dH3MHvqPUGU
7yN0DLI8+pHXMySACO8FX0kvdJC59ZTdGVm4aYfcGzXR6RGx15XokErlZhZQpTHJ5FoaYe1VmWVu
DqnYavRtJ8ReiO5yUzR2jj/DbPlXU595xDq22FBwlNEZ13FhCvg/VcK4Mxojt0ssrBMMVSJTOqa1
Av4ZpK1ttiKGNNJcuLAuEhQ3zGqLpPx92iBgnRpcCzqC1FVKYTsoX5sxgrAQOz0oFsdSjNSpAwqi
s2dGExcV/2hRBHYzFhb1kzB8MIT2QZLa26yjLz1b8KFxPLAto3xM4xBE9G3Z6tuwKn/yg/LNNPct
RtjGS2IagpPNeEkUxrXVpldF1d+MwgSxVarhExZAu/WdKGKOjm04TKNdH/wGSu5mofxbMwI7Feor
yRIOSsoqGZkTzS8lgAnAjY4K0aHoEgpFuQ1c80nKtR9x2rhBagHGpRqixkW7AVngKnAGND29jMXA
LSLdleixVWWxCzLxt0q/vemAu/j0KtufZRS9FIPujTD4hVh3wjD9btUvC11gjuhHyT9iQ9qqqfas
loFjySVVq2zTxMpGU1OnBJjYjdWxy+4yvnbDrZ21HWgHE+/rCWrJsKe3tjG76mj4mtsm/dEQgLeD
ZRrkZltWvzJLu834KS3GRiR4h7EJXIXyO3pTN2NR3ie54oWqtNFGDQgZng7xOESbSbK2hFQbo8Xj
Jq7dMa1eMn+EtHmvAifTs+/CaGz8/nXyO6rqwtbPgE4KdKQg6OiquQfIdCNVhVssshijcE3UfSGH
01GqrWozlQi6ARDX5wbZ0WCbhBTENDHxgkS588EMUQK/b8BhiVVk+8b0K+9nWk/d+GCBaict90S4
tbZe4cLcinbjB39kCTBMLDyqwvyLEssPk2J4Df8CSSJnThVHE15kazoYlYgRZEPfJPNKXbgYCnkn
m7EHnM2jiGCnEuqk2gFB5SSKdz7KC1Nd3CuKcDkN+rVmVfYYhJ6olc5kmZuKJ6XKIgfds00pT/tS
l71Siu22mWHlyIcMQ/c2yXdlI2xSqdqIxexk7bEawCEk4xV2fE6WSVtRxQuNXZNOfzrYBWU4cYBC
gqBgl4X6hUrbqlEeSqV+MPrie6Nkl3KmfwO29r2xsnuh6vZhBVY/wkFTy3YpgUySUgYu582UUKUG
hJwlVKabwuY2+Z4036Uxoi+KGGwf7NNqoD+KgwWxRoucutQItlFxOcCGgPTvzQoHthuwW/hTqq9R
mT7KqXKJ/M5BpMqJQslG7xN75uN15GRzS4OnG8HoDwizF/S+4q1p6r9ik09FfzmDUTU3d6izgkrA
RCQQMSEYX1QNYwWBFWrRLPdzeD4tfkYCUpKD5sbhb0NJD4lCubFKPXX4FkoyxhCmK5aRMwnFbT/W
bp+ZR6ukwNvGVxoohbK67SirtoECvtUytlZuwnifQ9EuaC3Her0f2n7bC3DYheJQxb3X95Mnx81t
mFjXaSMe0/HaKODSppXmzjXIBX10wsYEwMY9BJb4bgT4tQFzdtmJM9ye9ky8eCqvwcEGgiLIlcUu
mzfr3fs61DrGINMUeE184F7H58I6E3Mv/8I65n4/wiqawpTaFNJ5DrxeN7bSg6J+hx+n52ct3E+k
vKh+/T2TVUIY9kLaWX5Pp4IGwiCbTk2xvfVVRE1l2rS8qU1Nj3KKDrSVzxQkP1PdCVPeD75KDych
TbSolwJvjufbuOwOvflbjcYrNU9pIiOmIezEcnrsp1+DgFxoHAR40hmXsQT5wijcUQOfZShnctbP
HFT0fcVFuQQA+9t/f/y4ggKewBr5uKXVu13/B0mXbSH0u0jB56mdu01Im3wO6ajnV1aKU6wB7gb6
iXGQw8QxoCoH+i0YaVszH6082mi2MCC2iILDIAdYDAAdN82bTkmA0NBThVCEsuaZDXpyad9HTav9
k09SKc0iHSgugoMRuqLLb74Ivhlk+/FV/whH4im+HXbFuYKafGLjvh94taGkMM1LZWLgxjW39auB
VwcyuYPH+105xfW5ovZn2v1bqPt3GLraQ1lr6UGfx4AWFG3XDiY6KNMx6lMkcUGY5L81kjFRQB9H
5+r1b2O9+H9c6jU5HE8avCPGNPAw4vHw0fsTRyQ/SfbdmMxjNSMnXtc7CmbFJs/+ZP33VuZZzQae
ffmizFHsSqCDDsnD1+H52msRjDu5CDoOBljwRRxmVYzvrSk2xdgg59nQP5HAxGBhCGesUDcW8vHZ
ZYCSK3Jk8mURbPGF2gpOeiYfOpnSaxQDVeQk8IpZi9PEVeMbVsxRmuLuIQ9yh9zoEAQ4SheP8fAr
JULxJ4A38nCm2aicuj/fj7z8+bsbmvB3mkZ1uaFz7tAhe1Hz8KZQfgStnzi62F/5AcQ0sdolte+Z
wnK5CDcC8LI4UMiWf0dpLexUCUBD8qgr8U0n1q8qGNhGBbRXpbea2ThjpjwOonY16ipst+NAfu+3
gOH82dba7qJFcnPGy6Io5Nve0M5IZnwW41m+77u1XZ1wbdC7sOzI8QD4ZRTnA1f9oTvKbecotryR
d8G1dO6+XrbM+lEysRFDTo4q7yfTu6RRk1EbeSwad3JRmHoqd1Da9/puwHz333gAl4q8iFe2hfbP
kn6++4BjmbTk81R6RvjPMzzqOLnNfXj7567K5YL4NKl3A612SmP0TVlI7JQk2We4SDT6ZZr+GmBY
i/LvVr8SxPDMHblcgZ9HXFh1HM2FXfdxakh51wRVy960NNR+RFdRhe+m9GoUlQsB7RjX1pnjcCpe
MUEjSCIEJu2TNkmkZbyjI4tZ1De4gds+4MCvr5tTq/j+KV/NqYhlmuwilQ9FTH8JveQIzbExo20b
PZld9NRLpY1p1ddjnprV+zGXP3+3RXBpk5XKYFZGcNMg22XG1ZlN+BnMu4pQVrtQ0CJ83xrCMKNp
90pARz/LL/BY+UXT+jtlPwOeM1IY8y2EH7BQhUPkn5vaIYHoL2nhwT/0g/QTuIbdkj7k/vRQVPkS
2tpjll1PVfQTspLl4H13NcbIFYq1M2FU9/U6LT9ytd8+BDTLk/1unUYBrHJS820KH3IypwkoaSGf
qcSvPSqX9+bDKKsdoA0JqPqApfLD8ttQCa+1jj2VL23KWvrZ69lhBoo65gZISnxJBYRdNjMWdG3Z
XtVgXeYg3ikVOXw0POozAIu6bdw+vvGlyZtkdIi04gZtXE/Bp1KpD6CxDpH06+uF+tx5XM1htaOK
oBfrYPncFShTZ94X38iftoAgrUdkuc9srrOjrTZXCxXdAkG7xGi9E1xUR9P5y8ScFt2Z47n88K+2
wOqS69XYaIPlypnmEeXkx+lsI+ZEIvHh86+eo66Z6iBvmcxw4KSg1d7uBk84pIdz0v6nHr4PI60i
zCkZ5bwKGcn/RnSN2jWGOJYrfBNciiGufJl458h8y+p8Xj2Lk4jVL/pYqxizaLOl+cmIivIowk+2
SFmkvHJLijVf70B5OSVfDLWGoWhxlBZjzJ0mHoTvw1XxnHvRsxLb2otlbBLExMHk2829f1Hb05No
evJLfiuc7dudvjH+e8LGKnYUIU3VeNKRFdKCUIW7vHz1tXNUxVPRob6oe5qaKMNtW8NFwr6McVej
sjtHCNH7OkmVQkkLpDh8gUxrnUqNvUXbTgcj9fU6q8t2XK3zh7FXd2IdyGFuVHxHEUi1bxRHUrJA
x7hDuZ7L73VG2DyKO6wAnCAMHV2SLiYqMlVlXhY9hqbVn5KyhKhfq5Hkdcbglkr+LQpAndRQukXc
mcRvlNA2wKSoPN4q5a0RGzSWNJ1aPMBRw9cBVRShjK6k9uinuDKOXZcdCr910Ya7rHQ4Ur2EWgyq
OapQ3YgQ98zS3PjytEmk2f56OU587w+rsbq7O8QvA9jrNL7Do6BeoxwY9TdfD3Hq2H4YY3W34sRY
pcqSVk96cxiLdK9N0A3jP3oyeVlofdemHGmrKt80/o9QRk4hKW5FNd2JRBJnfsq56S5//u5BDFXL
F5SCj69uJ/kwCfe5E3ulgVlAdRnjPtx4C9bkfDv89BrQLJERtCSmXfeHYvBsYlryvkBP8LMtPqSh
Le2Ah16WhhNhhbKr7eHiHLTts46aCl/972HX7SCsPpVRWYaNHv3t+CD/1nM39bJtb4sGArcbodqE
z5ajvH69zifi3A/Drm4RMzc0oy6W13ReXGXLyxQf2XACLF7xCk1TvQWPdo7Id+KlY1DgPEgPKJ/F
qYo4BuFhyQGwbn+XG1eFIrlfT+vkCLohUisHVo3fzcfdM40GykZog3hGhbYvTqlqdOY4Umg6dT29
G2N1PcVo+04gi0lKdK10K91wqsTY5EKNKadmq1bimqjzt+LPAqRQaIy/+5qO1DyPRwvJDSqT5BVe
ZdC+ju+bXrgTNMx+y29B+Gwk1hH5rssRaeG0EvA+/pMC/U/7O0l4jRrTgdFGxfx340fXgSnelFOJ
4Gm8GMPaZql7qjJcpnRnbBjtv/l1r376HUQcPMHo2oytayMTLuait9U62M05XnmII815swv0n1It
uwwNTnk8ZpkZOkYZZdcDCk/OHGWpk4chf/1aGSzXnH1PQytIzZWHKkYs3gTMqrz2QQolLGURhE1U
lHscMO3JCC+GEG0fuUSPU9jUMsiI6EUsL6cKwoZYX2ntk1irm6T+GWvGhibMnRrEe3Iiu697F0TM
leZjRJSa8CpwEETiE7m2cafo8IFiBXtWJf7eC+YtgmZ7Hxfm1Epk8Lpa7Pq+9jQmBUQu1U2mQHew
RLQD7v6oQfYsa39OxUwpU0mepfpSHqSN3MtXYxMWbmrp37soVjy68/KPcR7/iEqpu6GMKzAkGKy+
BHMP4uFRaYJrLWovcku4GzRZtrlCMYv+ZaAkXBr9xkJBtjXv5X6grcSgdXdj1NKNgdF4g6RdAuHG
iIedNY77SkM/Cc9ypIHCi0V/YzKrzA1RAhMzcYejKPX86qefZS9wjC5HXdnLqXw7mjfIFDxrU2k3
prxVjf7BhG4yUVjvJHOn+ZSKJzDKfb6l17XzNf0KCpNT1I0rJOllVd7Hjf+cJhCS+pfAHB0xQMoU
09JMxNeneAwahJgwW7M1A9ZxuXTYpusG+bGkubSSayuMvZyPMHWNa0T9thsjd5Dni5Sy+5yHR7rQ
Tq3iGU6OYKK0Hoz55TiIt5MJJ0SpLvTim5Jl9hymO3Vu8S0PkH0IackWF+UU7fPSckxSDG0O7CGN
9niteeHsX/nDU8YJK+e7QPQvZvEYqrMdSTedgQtqfD1BedHRWBtaPGsRAxjR7C3GsgT5vQj19naL
fkmDRpg2mxdtcGm1+zphFnlxrJXIKXTIgLGoH1uV5pn2UymeYsnfikl9O1aR18Y4Ehr+RTNVmwao
BGCfC7morgcxaTZ9IUobRcd8OQ+/R3Ks2aU+7gClOA2slxaGTJ8/oIfilvga6sD5NUG7qTv4cRHC
e765kP61GwFjbrWeMYRGLUUqf4HGoGOE4beugbWEvGeEV4bwQnuGfnZFl0p7KgVxkw+HmEZuKTbP
kwVB0BCvwLPZMq1hyD/jkHmq5F8awWMTCM6U37Sauq+DXy38Sq1p7GSOCJ40mMXi09KfEttqU+ML
4AebNhwOhboru59BPGxSHsgIK3Ydy1wRvS3qa09hQc+75+zITeOB5nSqYSuHDwhRVuOdGEX7caBt
QZyB+eel2NBmC9uNbGkvSWBsRbE/xLikyWa5Bw2BchwahB3azcJBCDXM6gOuKtZIbyc84RVHiQHz
h+VmsHZqpj8nSokc4VXVjbZEi19LFG+Gm/71w3Kqlg0N+u+XZRWG4YquQynk7fKPyc9oV22jbYhj
BdXZ2E235xxqz71jy5+/i4JwqJBHc+aNQf1FM5+SwT8TZJ8MswyUu0F9Az1fgxrzuFDx21UDDyJb
A3C/yZ795Ewsd3ISPPSLFiUkgbc+yPtJzLHcxAWQzUW4LZUeRqk/81VOpWT8u38Psco3+14Q8qFk
iHTf7su95HTH0NMfAjeUNvyHuOk8FCQd6tgQeTIvuO/w2eqezpULzs10lYQCDBDlWuVnGCL6Wl1+
UIrS+XoDnow6LGDkoPSJT9fCTdWsdGEUsf+GKd62c7srB8OOy8k29ee3kf6/C9A/ZJX98X92Abr/
mf/HY/TrN2KjmAAtjkDb+mf+8zXKfzYfzICWf+afZkA63j2L+D2fBHuTxXX0H/8x/G7a//qHwB8t
hlE4VSBbIUs4APzjP/5pBiQp/4kSNH9jsQTT6b0QQzZF14b/9Q9J/k8wevy9BXcOnR7Y+f/8Hx8c
dJvV//7gd7MEo+9yacrY4P1wOkGFD/AbicbHi4RWS9rHQh07uT7YsHqf2oJC6KwTL5BICsEOClQ5
qYd2SPeFUGwHy9q+W8Obv8b68BNW6fxfP2GZEcBRCuprXG7WGkFsNV3smMf+MnEfEvQHnV/qtXCc
nG+aXW8tR95KP86Mukzs08RV3QA7ioUQGcfHiccqAiYd5Rpncd6UXbTmDtk2QjUEoeaX4Cwx4uQk
sZrEmBBKH6LrH4dDdqVrG3OC8E4MEwXxdVtDdBFET33jo1X/2vX915q+G25VM+x8vYRzznBTeVVB
ajMLtCSx+v56EVePxKdRlkm/u8DnQdfyYBkFNStcMiTbooUmx+duz9XV9mmY1SWeYCTTpHDtnALO
lUjW2WKTYGoRQgi1+/WMTg9F4wpAP0QoY3Uc9LgppzydYedHhSc14QVxJ4bH8kEUX78eadlfn/Yf
A7y1d6FErNZOrXwjz5YN8ZcvXU/FNdz9W750HPB346wWLx4FHh+RxcvE7DoJS9fK0MUhBzOK0huU
4qFFo92PxF1AX0nJdKcwb2mLu7N+lvZ78q7BlIcHCizvp7agn/WDUQYihn9HxUMt59jujKNk15v8
Nt2epXqdPOCGKuM1T/v6U6eujs0sRlsaCGZxU+4X50yUDi7R8E4wVXSHPSKvZzbPulbz10Z9N+QS
Brw7D1od90iaLKoW9uBamvsX/0m5tY7VHmjVYlh2cY6msQ48Pw26ulnEVEYjHcQ4G0nxTDijcJ/S
C2MLvaH7v3BIO7lv381xdbO0fWpaSc9w8X7RkDP3yV7Yyjtt//XxWDdYPk1rdT6SFLa/MDGOeDA8
wPIhJpEjepvSt+T6nGPMuTmtzkiI9I5mLltFPAQ76Z+6eJl3Du9yehhDR5GVovknZjlEwLY3xbcv
BQTxkGznA0SE3blhlGWbfbpaQNUsNTRCh7UuUzYWSNIYjBP2yrOg/jZaWpiQ641SvEtl/WApycVY
4uIUFdsy/dG38QVQy2ejKXetQJqZ9RheTG5rJZ5FUaUajcOk/9IS8CYVNldmdRGExo0swYUwmm2T
CM5M0yMTVNsiCxtEHR21h9ISz7w20snLGdn6xawaPZJ1vpBRe+l8SjdO9Ni5KCGBGr2XdqFHkQ0V
UkDsuADQQcqPycvXm/HtMl6vKOsIbw1YzhKqfDzYkoAET+izopN821nSphAB9E4xphWYAnGPpmH4
ggo52hi/Y6NCPEmz/TTZhj5ckVQcXwSY8BoGWFiBb/Xi0gR1nVIhA1Ntl35iC+qviIJFgR1Tmcj7
YnzxOxOpmvJSjosbrU+4tMtfbQU3PmhtGeldGYxKb2JkIT8KivnQDYMTp6Fr6BWFJ/Fo+ouenbYL
xnBRTt+ECpB6E6Mhvb81jPDYoJGjYvJX04SbtacA9AsVk70+cc4KXGvQnwo089Lopp2UqHxOSo7R
JhCtBxNlPCXpWfFyU5vCvRlEDyFg5DmkgBZLTtTPG2sQ7a8/wLrd9HYbvPsA6yo4KGuhZ1PEzlwq
tiXeiMGhn1PPgGU06D+MsbuWkR1XZfXcwKdekTdykQUrhBB1VTDOmrmXQhVa1oDyIUoEHghc+Qa1
KXA67e/AOeshtNw1q63GDQErA/MUACZr7IxsFH07tAzoL8osnDHVvJjBHcbWgwJvK4EA8/XarnPk
ZW0Rb8N7krtHh9i+LMG7V0uyfD03BkaUt8J1p6OlskHOa4hwBNgY35NddfQvpS1Cvz0cWnSGgJTv
itfFlBm3oTNP6Imr68NvWb2guRnODUIIHDSl26g+XOnkjIDu6REWOWcLUWW4KR9nK6Z+LkepToQn
P04JUprVudLJqReZSfw9xBIHvVvQNJCkXFqGULf+VrUTNzv6XuNoB3WXHpVzD+WJHfphtNXnKxVJ
0MJlNHHbOyIxR/U7+FY5tBs3zbXw4+zDfOIW/jDe6hOZU5p2Id7npGtYS2xq0RkvQFocxkfrWcYk
NXGEffKUtWe26YkE6sOwqzBnpMkZVwPDzmjUGyF3XR15vk9NVc+3WXqmNLVmg/11KFCnx5OMfI3j
uPqGqDYWcNnxj3SP2q/ek/bVxWLPTVv/FucIFOo22bfSjejq41v9in3aUb77+mC+se4+XQXLTYAc
Nby3dUkn1K2mxeiSKZNeCeFFXf2YTGzSs+SBFpYTx8k1CctBA8UnbmG+gFz8k0rTLtVqRw/vM/ou
1dDt+0a8a8Oeynm8iWhi91VndyAgQjLROJA2go+gTYlJR47mAjVbWA/EzP1di3RKHLRbsU3sMkJK
IPCdr2e4fLPPE8SnD68MwqF15p8Ic51S4GWR1dsej8huuBiq+cwgp4/j4gb4z1FWx7GX2hT1UzN2
9Nt6r10E7qJROXnl1XKFnYObyCf36bvRVhsn6utSnHLmpFeP/fCo0b8YOnkj1y18D6SQdROJrB1r
vK3jDBss61CCLBdhkozh6IADhOf4E8LwLo6tbYCeWKw/Qx8Q0b0ZytgeQ9+R1e9iKp05X6cCboS1
/16m1bnu22BKCxwKnZqCSBZslgDVOjZ75MbO60SsEc5/na93o62Osyz7xSxofJQOH99uE93lr+N9
susvs8Vweb+ggehwiKkNkd8bkK0879h+cveZFqIEuiaq4hrgLGuZLxU+E/afBzfCMseJQLs3Tnc5
H1CNA17NR7D/5R2PqBfQbqIvoN3rayXo9dBKuyZxZgNoDJ2VAJtSMTonBnJizysLY3aB3+In/snV
wygFvVDHMCVLa/doNAYu/ZiNcpBcekXnwRGflxJYBNfzIoQh0ehYbXqVa0qSAuLjLr2vaTspKZx6
7cwO/RwZfRxktUFlZNktQScGHMLuDoDTZkxpqSfPMlFfUmtbkxvkX/1ajIgt99IBIRhbxwqtCkg7
kBgxxEhYUHAHNlHmAkX+9TAUhD9dhFDn1UVFHzFqTAhXya4YKPI4NTJVWNXY6r15yPv2vsySnZEp
+wniYNxXtgaHvddgH5NkBUuLsk2PVfeQKugIk2z5YMk7nHuUdr6d6WYuyrCzhk4VRMUxpaZLv1rQ
HXWsdhXyfBUtgqJ+mqs/evwwF3DUr4pmsFEadwog9YFheFbV2Jov493wqmaPnQoZJErdHMB/o4qO
Wg62XNyrmIHVyLvnJgEx5PoaBa+O9iD95e2Um3av/B5EXHr8chsMJYrhwP3SPyVa7BYKnaAhLnDX
oFua0qG9qGCf+UGL0TiCgqmGLrLkaFa/M+XKiWV9K1rPKNBsmqRzBvOuMpEp0n7O47e8ARvgg49p
yj9WMT/gdoPuNBqK0kutoi8ZVFhV5Ecr8V/9rPWmsnAnjAa7XtuqIWLY1rxr2d2bUihfOtBdacSt
5N9AVNqGIVZGAgIyjbSfmsyZZ/3R7EM6xugXzYJ7ZissJ+Xjk8hO0KjHi7BnKVqtdkIgD6PfCwTA
5feBfAO14XBjOoi22jXvlXhxrvRx6lCBqeEywixXQargY5xDEbKtp5acekmstAqFVullijQvkhD9
xnkkGKdzAevnF5KbD2c6XVXe9LpXyXQ7B4I/qFwWUWFtgcRci1niRsIdLqJO5COGrbLabeiUQeUo
sEab+n+xd167dWNrnn+Vg76avmCBOQDTN5vcmzspB0u6IWTZYs5x8Z3mKebF5kf7eEraVltzBuiL
AQaoQlW5bC1ycYUv/MNFX1S+0CB/FC9dWXhZZXwy78uYp9O+7HHc0A2TRPPkmco6yB0nZNrH/lih
1pDMX9IOj8Z4ZYcyqfTrVN/9+Ut/UFNYpuHXkDRaT2ZeRQid6k3iaZriWQ7a0rWxgwawVbl82/kF
icdSRXCPbnrZx64Tlm7SbIfuqkzEoTF0F58oKAf5XtEGrwIAU4df7JRrs6YLLuuek8orqwFhEPee
FH6bFVr2Y+DJvfWlyq7BqngtEtD0kA9ZgHzDvNMtrF2ci65SseGZKQE1Xh0+6yK6aW3Dj6123Vqo
QaBPkWJRHQf5oWzUDXWmvdXbG3TIUfntvug6SAkAkEHeXEVydivBQQ76GwpirhZb7lQIvwJPQuaO
Qq/takXuRzJk4xjpVwv5VcRCR2OjBLoLLcovDVTUW/HJgfvRcft26k9yQCuf667RmXqQWquI6Q6L
T/KHj0cg5AR0vLTQlwvzTQqoFmGs1gXrCZclF8Z8lHx2N52qXxFBLevn7yFOCrH9jFqGsHiJzrPB
F2ircT1j8bJJ98gtADXGBzg5qKvs6XOI8e8pIENr8GfRXVn6JCe7ZYrVqR2X5Ki0gBjHNx3mMoHx
XVee/7xHPhnnFFBdpBAGRpMEqBLnhsCFEZhD39cbmifbP4/00wPo9ARYWoE6FCnaqqfv1OUYo6CQ
nXo1x9AEgTpXJR86GCcgegtt9xBL3VEP1bVd44vVfi/RBo8sio4ITo7BQ2g8IG+8UqGyyKl9aPWH
XEJ5chZunimuTGVv1qkulx3k2NyHRoQV2UExX9Kk8nK8CSO0u/XC2CzsiTwjX6g3lHf3YXzVA7kJ
4FOE9bwuKli0SypnlMfSqb0e+QwjlL2+/zpXeN6bcFNkMDRh66lThZvXN11K16nRnvfJuFFmri9E
k+sYWCduSIrRrULUMqwvmvXSSw+TdZ1VN4MidhOimyNSz6GtAJhv1tGE+EQxADaqz0PqiDLGD9qE
H9Sj1GauoEfW02CcUJqocJLDIgMp53Y9L3BHA+xSNmytHnXebFDRrw5RBuJXded1wI8MbOtLpUkH
Hso34A5HibIJDAA9arGdRXdfqkitxuVWrpONPj9So8N9dTyfkFkN427bNpHrOMcYynooo78RgL6S
jXVU4l8YVW6l656ZILQJg9eaostK1XYtchyNXdarpEzAZxfrNIrvLEu/zLoAfvshnh7acvRC47pD
1SMEUtkj5mEIc9cn0kqMkYfYgitjoRaGOpipcN/kNtLGnRd2yT6E7K+ifKC3/sQsFYuh8RT0+8j6
lrVfUoE49qKaauTzw5+X8EdHzpsFfLpZpHxUBlXJU681HkTxbDufbZGPQoW3A5ycmn0fjpoTM4CF
JrtDjdBF5zW51LzWzf0ugWuwMRvPvhm9RXBP8ux/OXdazuz/vUOtkzx+1mlzBRPjO8VFC+If7WC1
/6Q6+KOH8Idj4DSTseUxdpSCQZqQbojcesVkgHsGbY2aiRljbtrtlO5aJyxTwtTPm7vJQuiVuxpf
x0lVPeszz96PcjlyA2ibwC8gWpxWScZhHKe65ZEy47vUXpgYqSWJn+dIWKdHGgNeUr0G+r7kgOzi
T+ZDXyb1t/l4M/jJpPe1qWSGk6VeNKnbblZWnV2fZxoixLW4qrBysekYTTJ7JI9wDGg8uSs8WYrW
vSk2o4JNKGyEwdF9OZzPixhQL9etBriv6PstTsIrq452RdG4eQ1dY4r3zWh6saVw/DgbXBI3nW65
OUIZ0/S12uqSDomHuAazs0zvfGWo3CQ+Uz9FcX+0megz0ed0kDZG7vX9/T0qdZyWXQORoEQ33qC9
0X+ymj8Z4XS7logVc4EzgoYmSZUJ/v765wNhiTFOP50Bs2/pNWJqctoGzBQV46CAAMEsMS+W7FVm
VkR25Scv8kH/AHzg3+Occug1I7JL0MVLQRhFVd3VnxenZWjVhpvvhy3cDMzsd905DTEZoOqxOuvu
+mNH8e1fB4rwJLwsT+MAgzs1Fu2R6YZCSydDU3B1jp+LttzGiKYJ85Pw7uN3fjPSafCVmGKKsF3w
xF64YelzN8b4avocDtvma4XPsYPWsb0t7tsX89itgxVXwVPAVfAZG+rDE4tWBqKaCBIbv3WVsa1q
scArUzpUAWg/PzwYR5ysvGZL8/csuJjvDVfdFr7z7c/L66MAlNiW3NFZlEBAsrzfI62R1UoaMbB5
5xC8vLaUDKVrIkIxrgZ3eEU3x5NXYtvLCButPsM9wJf/fX0ja2jDjeYBoKAtO+xNjK1XBKjmiLCU
06tro0q3HQWSPngwnUvbbHypvgWMtUpDTCO+KmOzMisQxqioKla7MqrYX0KjQHfcKZHduCv2cVq4
KTlVlaluhVK50ksEKe2eWBH81L2iTOtQGlZzjx1Ii2OlWlFAaA9BkB2SuVg39Ookahc5xt0y0U/v
HEQU0S4PNqMN04QMIGkfNaO47cYJBXBtlXS+LgLUx+svqlpeThgaDZWJlFS1mobDiBzaYi6lixnV
d82XyceU1thFyZMVv+g9cV6AJ6vSlSsL1SvaWohp1V6DUA/Fx1Vp1RdTsLfyYK/L7Xoyk7M6k+6m
MjzXjNxzpN519OBVptiUpOqmVDFoCZuroBFQdGtzqygpjifNLhKQ1jSUK+fYeoYDdVnI9beOxgm9
hO7WSNXv8+i8YmkLNFsT0FL6Q9BOrq6C2Qit6iLLtNdIZN+dulhXkeXZcXxQmELVvtRLDINKuNek
tkHy2uglPi86DR3FFfzyMNXugAy+Y+Tk44di+jaHX40R8fUZCSabyJoth607uH3bq6RDZ4B878p1
iHZD0nZr4nxkl2r8ReOVpl2GysUId8Bum53t0GvI+zPZJvWr5p3Vcptb1XmkJgjp34ew2jSNun1w
P6uVm+mxFxl3AiWOIHqJsSoeQwP+hHaZotxYGt26wPlITy+dChSE8t3sx93Y26uuHNHsSlZRhWZH
qJO9R64tmZeSTtvYPOqjjuQRUfEAqR8H6esKWdC5dK7K3P6WE0I2Kem4cgyRM4tjgqpUw9WTStr0
vTEfVDyalDzcdN2rjjl2NGZPccpHQe/iPI8wIqq2o3OJBNZZoLYsINu+DhPZjwvQlbOC1JUy+2bN
spyOelm5Y1x7qYyYV5ftByPYJMuk4RSzNfP5PO+HYwvono77Sp30NQ5lmCBxZ+sybEuFct/rnFNh
6/YjIXjXXwvlEOgCwsyNzFruBNR7UpvYbryWW96i7FOp5i4juQhnFPOjWw1zmHzYImBKjvAoFveQ
JFzb0TG1K9TWABpRkkwbTHtiZEiS3ZQ4bm34KVZ9Q6F4xfiMysQqnQ4T9sSLf0SLRrKTd75qmqtC
jGu5GbFAHdDphHaLIVfaDK6ULgyqbwm3VWjd69aZlR8SIbvJyCBVvwuCcS9EghkglgLxlSru9f5+
oWfBAtnAgVoVyMaak7rSCgce13kZ2J7ROtusPPaqfIjmeo1x1gbO0gpjpxk1zxEwjcU8Ji8KJLrY
Ac8Uv2YkEmXgB1YDfAQ5yVl4iWUDH0O/xLzWovJKykq3SV9naiMFqpQRZbmqtbzKdK4XrcIQcIkt
8Ibsnju1RgFur9TfM5QjB6vwzJ7DDmER6zmgozG/EDWtDzjMwITGsEUfESU0JTdH+tQIXixkVazb
pjkPQ4OCaeop1r1s4ftMA0YXE3XSwCtkGjNktPBYZZqFDdIIVf4yatFZNAyrMG5WUn4N4YU0rGfr
fpGLQzUOK1m5lsvHSj0men/QKjxjYnundg+0DdB1G1ZC3KfiZo5epP5oDjfCrNbpOGGoZq4nTqNI
2sCodVXNV61H5MP4+pBOqThBiJpRhcmN7aRT4DIuFPjH9EvhpBAOB+N1GCbrNhMQey6w7fKcqtqY
8qMU5ci7xqtUL3Zd873IwS7Zl5Fmu6ja4aHDQp9fAqm8b+Rq5QDVsUp1rXbxAbFMb7Kii1YCLs2a
68vXFu5toLIEjGxPa+Quim/GhLiOsBFo94Ma936EaNyUNitb/9Z0r1EXHAdcY2Yr/SQW+wCBiHez
SjPLJnSl+3MSl3R0rZs+DzOKQqG5irfZxvaiL0bt948IVG4av8XAiEKi/+dY4INCDRcw7SZ6GDRM
rJNwOU1UOYG8w4LJWlce0BDEt17TbiMl/SQL/SCofTuSfVI1xXpsaotlJDPdz1x7lnYLvefPb/NB
K5SqnUk5XLYImx37pHqHbZJqRCN28DqwF1fbOucvs1ve9pefq71+OBY2wwohK1Ju6mnCGZrD0NtF
nHmLkMSwq11adWtkZtfN2Wdf6aOA6e1QJwFTEk0Q3yuGovyEilMBXO+6knQvS7lDpE9C5B+dg5P0
g8q1zGrEQ3SRf38fnsWm2cXIz1KPWIPUMjat3237l2FN4xORoy26jJ8t/uUn/jbim8V/8tkaJ41n
gOIZIw6e7ubrdB/6Ajfq8uKfFsf/nwPzb4hDvdkt3nP3/A8IL3Enzp/z7//xb7t24b3c/8//0YTf
i+/tP/7bev2Pu7t/f0d/WX7CL/qL/pextIXZRzbyG+/oL8Zfi2m4BdXbREoJVaq/6S/2X6j5O5gF
QNE2gN9xnvyiv1h/mQv6mKxDt4hjEVU/obv8if7yPgk3DKA9gDk1+m2olvM0y455k0JIbMgxLNSA
ZsmwUVHUBV+zfjM9lz+X31t6y/tN9/sQS1XtzRAkqXC1RoaYIv3MLmGfUbfBVWqAcBZH4yeySu9r
dL9GM8kHmRoHFsP70TppSMMON2OvAVpaFBelnh/LUniLtHmZ3Eplv/vz651kgT9HJANSdBPAMWaw
J0e/Y5RNLc8i8OwBKyeQsdmhRGY+VWSvDoRf45wVa8OhFCGtVnR/cnHeCX0rQm27TLYYCrfBME+W
zJs/P9lHUwEmQab0YSz1/JP0VEkwzSjnKfDKSLrGsncb4SeWKv0hXL51Y9+F2fRJteykVPfPyXgz
5skJq6uhgJxHly2NhvVswFPNwPIYhKBeVcx+RU9mKiAZ4wwoEUMbk/OJstxHC/rtS58cgZ0Nq7+h
tk9DMHETOdrTTP3kBj452H++5MJZY+tYtmaerrEE9nppo8Xn2UF5OcvFU2HrKONH+zQ5dwaxM3P9
bDD7Q0tN2OlKEi93topPIo6TSOfnU8BPVQwMP0y6tidbt9Gxp0gRAPTM4akbZy+dBNDA3BNttk0L
B43qaCeFKxGiWWA4LIDe68V9ndt3Udtd/Hmpae9vnn8+jA6w37EQE7JOS9MEiHaoDXngaeOhoHWZ
TTl+kAiR4NMtmQM92RHCf7hSZPuuqGavBMIh47SqwqxzrGLV1RMy7NO5jcKCDWqnx1S5AKYXGnxF
9qycZMe+6vCbRLN7mDe65A7oU6M4tIZx4v35bU7QKL/ehi9MLW0p7pwcInVTFaYelYHX6bPH6U2A
niDwjUihiip1PfhVhMEzGshz0K8d3ThT2V3CecSD+JMrfTk8/r7Rfz4JqGSNPjjQe3hD74+zPLDY
wGMRYJvkyZPYxKPwnSa/rMphrSXYf6oxrKk/v/5JyfvXoGglWriJcw2drCyNpldAFYVNLN8mZu4Z
Nnt5jPd1gcbMPG5y8rA0elDqxCXq3SeDjlI7YkQpatacaEkZrR0hHVXhHPsYJfQeNVo2/4zvq4SI
+2SFV2Y6rgPnopzPIfe7QjNvUID3ZVIsO4FyXWZbp6ovqnD2TNLBkWUN7381OESJMyaJ8q0wPmOU
k0t/NNkW3Wod0zZVPt3Xc2TbqdRZ+EkH6VbRc69y9vi/b23tSaUeleXdbpgvzTbwssAEtyfcDldl
guV1IfpNPIE0LYeNoLjQpc89eugO7sOJtliCxo/ThDAA3hUVAKZxuqhZ2BOEkUoMGz0w3Ll2jpYy
bIJkBNibI/4ybFCo58w2t4T514JiyNAAD0iltZX2bkYjFGuTlWpl20kd1pM2Y2GPqXNuIPA9rJcJ
l+PEbZPeBd7i8v9W4yKVY6WoMoBYaEfySmPbdCS65aa0pW3kjPjwSecmdYsVgg1DOJ7L9rQ1H8Pb
JqoOQqW/Zck7GY6jE+EtmpirSWh7w+HwSdQzU+sP6ZC4aZgfHWtYB+yGMuY1NOFPdrheHg0xLLcf
Q1i07GcRAsPFq13dJ12EqobXmdljLbqD1sw+1PjdqEmbtp38OjaxqE7286TupQDDSRsHQXFJ6L1d
Zp76yqrUMk+E44ZOyH5qwnVmCE/Vhk3d6XuJH8WhtHLUxhvSM0NRz+xQ+EARfRtRjQ6J/rLN/DEP
b1Flf+YCW0/I5skS6hJVM53jr3JIdfs+V2JcF7oLqw2vg/Ow1G/rqt3kprXof+/bakAKOrpqiuwy
RO+GmhoFRiBjIb2gsLuwbWlncl6ZE4wC69LGEJfr2S+RVc8q7H9lbRtIDkr9d4AMt8Bk7ykBoS3C
cwtnbRI/AZjsE1IjQztLG3s1cEYu52VpvkZ83eUSWr54nV0QSmLUvtbrJ2EEt1nUbCsHzZkiWZaB
H6Wo9Yc6EjE8XNNvlIzzGE/VZJWb9GXBoSTyrRyzFTmI0RTLiWX6gzSOhyyWNk0hHZfhymH2w7m9
cPhpVhRQYIJ+4nRYVd6kIU5dVnG5DGYZwp+zYZ2Z3SZmJuh471sugzSIXRu9GRxhdrGzLOMjfN3d
JM27aEDNvwdt3btSiX1uEmMkMfmF6hyx1N1WU0dVdPKXM1lCrDgNjAPFLTuLKHaF6zqB9QPkRu+j
66wdYfjkqHCF/jwaXv+at+NmlNKrKFkvjhWBQiCWS1T7hk06+IV0s/yKMfC9+SRT2+80B4Vd9PSR
Ub9rIRhNHci8QbIO+UhpIYNZRCib5CVvUK6WR6rA8+ZoquVKu2thi8nchgWLc5rRjexYoMO8Rd7D
NHhUoEvh/ONPaYgOKcB8ZL7FzEfMBpw+hUBkyEFgFdf3EScFjfdPXBFOVO2XgTJvmVGbNVbqwtME
GMc6pxZIrBVCVcm4LjX8Qfm7wrJZN4VfAFJI09Ft1GA9yomrIDdULngJiYfj777lOubnRbxYbFKH
4+rOjNmXBkC0+rjGAnaL5pwbJtIGKV1fx851iCx71TrhYoMNksmfZGvfhK9kQ/uUPv+IrfE4Rf6y
mDsz3hscRmOeXzayusEYtuZJsohbVg1vTEgNOqVPOh1bU721lR7n1GRvKJhH8XWXGAKlE1dp4kfc
RVY6iPAYnXc9oAVRrIY8347YwXep8FV+soROaWM8/vlu/OiKQEPKNszFHBf9gff38UxjILM7Fbkx
u7mw7A4r2snvDfWTK/hExv3nFYwcgI5fHKUs8Nnvx0kCPatq23G8Ojf2eRLBpKPUaFKtz8rL5Wyj
XUGdyXBjkW8HVXhKgwsgdcCaVVECiCL0DNh+czv7zoRrpsyHM4Iv2pA+hcptR2kuqJqLgIPF7r5Y
U3YMZANz809DqY8CGFqRtOcwpgPyfZKEdFoSFXlgO14YJ4/BeGEga4WGjqtMzi1xxFmKGclo6NtE
1fYT/wQttwmLR8UE0KOpZ7rBxk/0rQ1YiPztk+jqw0DPwfXvRxCtmD8ioTe5qWpkY6ZlpuMBarnO
8LRtwSfpxfx16ma/y0ELOf2alqtr2fjejPVzbIFfsvRtQRvt/2JlvXmUk4mahlzKW4tHMbTp3KpD
2iZl9Zy01u2fxznp3P5YWshq6EhNoP3ACjtZwkNW40PUaWCjx+yxkvUzE5n1stG3gVIAKk6ZaxI0
OPGWJbyeEy2fezdVh4NoLnRH2izXhhM0O0nGCgvkUQj0ox42ec8REfWfpPMfZTnEYguknroq/3Iy
LWYomgxJMMfrS7a0GHAFnr1W4oK548thmgMQ2aDxx/IfshxkDmtlTq+WQzEn3vjz3C1TcxKNL26+
lHkNHeeoH53oN8tFSix8iifZ8XLlCSG0dSn3hyWLiYl4s+KzysIH+TuKKRqaJOin8C8nH0qqdKtM
sxrxj2SX99raTFQvocWCI4yvVYQ13U9dm3faKG8rNZpMner3F+RYsUGR8ZantdjMbKa8ixmy0olI
uBTB3rl2g/Ziuqb97iaZfjYGRKC1BDga32eKGjEaib2KIn9l7IMx3S5Lpk0zoA96beyFNq6FzvKY
ociLjLgmO45OhCA6+ICo26XAYScZC9F42lSl7Pc51NpxWI916c7oFPDH84maKWdZg9G1bebHwXT8
+SvwG6/KpZspjdZJ3V4oIkHsCyBcqp3ZkbHvaHDFIWLWLe4fKKLqTXKVI85lDcZWLWUcB9NdY/UH
hEs5LaNrzh85q49N5pZO76X12mZ5dRPxfBKtu0rbdtyNdmmsNLtfjwy61C+WC33ZE0sE3vNrRdsf
lhMO05bdUIRnktbSdXeVvrug0b0eyAHErO8VefZtMrll5/UO1zAIb4mYSqoi18Twzsn07RLzcu9h
rrPEzPKcHUNd8iRUsIsFZBelrwN7VaOMo/fTtfQVYZ2LmjAJo7+1Ec+LTdXGBBMwoMypKMN6iZ8V
PHkCGYvCgT5atg0I4iNZurZTkIdK6HdjuJfwC+osda+r3cHEtbxKDst1Ixr4BOpTXAfXmY7J0opM
6dA6QLJkprt0jnAxjsFgH7UE65/pbGozL5uHTZeUK6UP/YDgIqMkVFERkyERxO2tQDGPcporuMWW
SDEARLnE0NHwLKU3JkZ7ITlKTbpklRgVdc5RWPoqa6L9qHXu8iWGrgY6H147YnLDbFNVZAv8gHju
N0VOJ7R3NefG6CkRTNrZ2D5pRrY1SDxzK/SdnFQijfyJzxENX5Ox2uT2bTNws8aANh2yCjl2Y+Ie
NRVeZrX73Hwxiyf+Sgi0UNzzweTjj04bsRN+n2WegofUIhZGTKUDba2FH3NeYQ/w0vQRAbx21kqT
54TWHcIOx8AhkSjE+fKY8HRdPSUISlhGfL/QQRpxJgBtoDSa07mRX7TmrdaXCLyS4rVPiIi69Zhf
LnVUOyDwNUZfqbT9mA+7SkR7TRirpXYRxenVLGIAOpRlKLmUBj4ElGGWaq/RLf2js2KI1o1sbCWQ
8iE/qq9pcsdSEK90kT4S9+vTppWEtxQLl3VrTsIPOYOHEU4oe24JQHKn3QkrPQqiDV3Ot7U5Uhbp
diY3SBewfTCVU8npYpsYY8TBTerXZk59NrQOaN3RW2SawWNoMR+I9EhpCLTHWxGdz3L3mZTvcmO8
O8QRXwGUjlWc7agOCev70MqBztQzP2RaoXSzZC25PsEo7A8zicCy1JZ4I07DG4tucKwLvw0MOt7O
9Z/vkvcdQ65hHmOhilF0XzpE8kmltJRruZG1yfFo2Kxbcp0g1FfoVJOPdJ+EOYDif39nZLTAy8uo
o9mc7u/fWUF/syikECs6I9lLswPoX3TIMLXRdS5WGaXyXq2fl4paq6dX0KnXNZdMpInzSPo2knj2
RndR19G1KO3bdODk0lAEcm6nngMmGjd1RmlnGr8uarLCwTfMhLSh2ONhmkH/M1ze32ll8iQG2veS
KR2TNN6Pot0ZBuQOgemtLXOZLx+AwkFVsbliY6sIEkLAH7aKy7yJJRHV4tm0saCzhW8JevWjHqxK
WGJB0B8cEo7S0s7KlJIEpYjWiq/JUa5btmfejOeOOftqQaW9pK0edagYtPKTk1q419xIkbQtMyxe
4shE6c9CHTQKvyT2HMFXBbapiPOx44CO8+FQmccpTc+hK9+oM8WXgrN9zo96Y56lY3bbGih+xlcS
ojsddlQrm+jb6JQXU4OJkrBfJCTe832HJYNaUNZQg+sJhPeSwU3Vk5wC1xilNRcPkCtpj/bwUt3I
yExjxb7phvJJzSNO7GhvJvPW5EAXMuKgevdVaqLvAt1ToC6LT+RNJzl726QmxQEiUaJrQ+na6Nrn
nFCuGvOtNAQ3JXh5RUNKMqylY56GXzptWMcOhYR0m0SAgsYawlg9rDmd9uM9uPPNGCf7wF7EMYN8
ZXDDL+UEtcDfgNqXxnMshbs2DK/rTt5wBy1aGWVnHyXVuUl5DGrWV0rQbZYbrZbJEZt6g9sNsCSD
EquzXnZhi6y6VujbSSEDZqUJil4I2m7tGOxB+NgbXCxVtK+A9KdNeL3cIFZl3Skwda0OVbGsOEZg
S7pUcfVK8n4M5STbMG92caHvM0qOVkdtpc62y13iRLmXGpMXgIYy2wzsJgn6EgQI6WqpgZiWcx+M
JOUpr99mR2v8JuO6mCYx6gncl9J8nY/2V4nNmxXD1z6U7ldODU5r1M3bUsqORZm6of0aICNZOKPv
BPq2rVhbekDtxBo9Ed91QOWDDNi8LbwlRW6M28zWbxL5qHThRdz051qWXf2oHTn5PmphNBH3cD0t
CZ/RNBeV3H3VKVxEY3+nm9i1FvGDGRP3RCg+5U7+HEOHMlXQRCK76jrrHmFfV5ribava15AUHkfc
ZeMxeBSYKTON1q1p55d6h7KxOW4G+3ypLy21gZFFHLT2t8miZrCUj7jO1Sl0Jcx7EZpcmxns+hJ8
2Dgi+s7xWlIfrbgX8YIrFW3v9E9m7KyX7EqUF43UfY2r5EpPg72W43RFKL38LjqG+yWrp+55bFsV
z2KzOQtfljAlrptnW2kuml66t/WJ0EXZR/klBHfKAlgwqqqPbtLgLvXxsCieZ7XZJLmGVapB9KpH
+yV5S+bxkwTugzPWRnGIfu6iW/hbHxCDd4EDpAzAzxkJjHG9JDxaaqKtXhyXctKf748TRZjlAlFp
OZIRYl+r0Is66TvKsRlNWldgeJiwf9UUIFiI0G+I2/QSWEmbZd+a5RYsxyf3ifL73YVRMEKbCpn9
AjQ+6Y8IZB5NUx9BYEGFmQWIMwo9VB+2SxUHtTWfKils1vRJk58jIzmSVR7jKN/GkFCWSlHI2v0x
G/8FcITbMuev/7785JeyEg0lsu5HA/3v/zqLX5qyLV+709/17g/RZv/n4y0YgXf/QQgOXuCq/96I
6+9tn/0cIPxeLr/z//R//hN1cCsqUAcvZb/wUK+/A3Ys3mENllbbf67YuSqL57j5/tuf+IVOsP9C
PxNWFGRbhAB+AMZ/iXMCQQBlQMa9dMHghBGg/BLnVP/SgLMsYpUKDbsfrse/0AnqX7KqQ8wCmQAi
Ho35fwWdgHn6u8AFLhrYIwWFTiCJ+gc0/krXpUYyIEEDOwPd1lQ1NqA04SA0c36PB4GqKPpcExY7
ODQh2Qkssscnzra1m9qKqAaCx5ugHHUNkkXDcxnRMgnjVRRGxx7ddburVtZoe6b+shykCr7CcRw/
pMmEKa/uxi3F79HYN+q8aTScaNvpajSlOzif110JLY/bpQppTFTYBeaqF0yH2QZV2IOMRn18rp/1
Ot5B/8Km14A1JRE6+06UuFYK1dWIsLCLqruyQSxmzmQwes38Sklw1WvZa1OaeF+Ladi3eoAoQ5Xs
swmBG+lG63iyPoZshCM3EmaJOa2Q7/YHddwUNRy88K4rCFbS9DAqqjvKzUbwTgoQajxbo9hG+qoA
ZFiTbQr9anDaTZmcxX1/O8zBYyyCo10ol4GMCarI6VI9T+hzL6XiqhgBG2s1qDOjcrviKi+iY63d
VxqFsWmVt8qLMcrnYwFSuFLU19mo7lUpRrErZ94du7+obD4VcJTLAkPcaESgnBS81DCnrNPCc0b9
HGMhf9Y7e52M6bqfLbRCSRCyW90pruIQvvuM518MnqBHAB23hI02xQ+WmkNRVC1QlI9x0n3BoMTP
yhCtAgXSpPbaUwOw6bjZoemX4iEwAeeVDWJv6n5KnT2XvmfDWehHsY5tyZUbcNlNbtGWthHhb2U8
Wiu3zPuVNiFpaEs+KuvXS86IZuSml2ZYbsNBqlvA1ICj1QYI9njhhIQUOW3TNPP1nmZhLa4jw/QS
m9IHCO5wosOoaViK2OR1qldN8TEdgss2vbMRZo6k8mBW2T6xMfhI09fepi4T8t0h5qNmTxVekS4t
nET7rH6pIvmyyWHlBeyVRObaHxt/lOKjjYKOG9XyXjQ3chQ8iGZARj/rz80K44TUzs5jvA70UdkZ
U3QQobgKwso3JhVi1XRbKhUY1mk2gbXAYJI0wgneFrYOqywWr5TDlHU2G/ZqzIrrMRRuHJwjw7ya
F6z4DOljTNY4XD8rTv9QZibkgVZ8ccLqxVSbo9Tvqio4SO2TnUGt1CAkSg8J3sczygW9WtxqTvI9
KKKLdAZFXdbqNxtsbzpFu160T6IhPBin9iGKMVoBuh/DKbAe9JiTwSnNBzMzL62IbxbazpcggXcS
TgiSS22NFJxSgUnJ8xtbmm9lKf/kbjY+OrUWNQE69go35UnlLhwVrbSmBjE49TGIOz+La/pTD28O
8svfcVUfHY3qgi4EFeDwLyeV0VIZGuQ5GCTKWZuLacV4/+cRTkrFP0/fBdQKf9vixD/tQsxYs7fm
ADvfsFTMR6Uz3OnPifmPyWxvS8NZZ3V600bOrqE+hCK/c93gjel0Dl+gSJ+tQg9XFry+lQWFOM4M
YhHnmwFrCNvZcl9k1atG8/y/KhK4qL4XN2Cbv3dnz9X/E1c9n/g/v+rdvnmen8v3Vz1/4u+r3uQ2
tSmpQZxHE4d48ddV7/ylmCryFzaa2z/igHdXPUI16HVqKtI21E3+BiIqfwHYpaRAKIDK5qLU8S8A
EU9aMT/WGtALoEw/wUynhf6qxpeacFYFOQaLZa5uuoy7GU/th7gcLyGnbDI19vT/Rd2ZJbduZWt6
KjUBZKBvXtES7ERRlCjpBaGWANETANHM6I6jJlYfjtOVsuy0KquiHm7kQ9rnWAIJbOy91r/+BpDk
FGGWn+pun+OyoE7Kp3bFsOLLrfuLlwso6M/vsDHbgTAggc79m/jqC9Zvkp6VYAMuI6NTbvESIk+a
YvdUlm9Wbt2fTTJT0MNLp/ZRn1BFn5NVZWZ2Dmkov9QgvMOdyhT6eoqAKs/P0jAAYw4uhGBg7QoA
vQnwegH6RllSCH6bwRxDU60UqAdiV1BXzUSieJQE5cXSGVmfkWSMjD2QNaD/6co7Wd2ZJcWN1uDA
2KV+2ye7az8Qk94D1pvtVPpicn1WlOSZcfVerFO/rBmFD30odMISmfraBJ4o1Y1wuT+d25Wgc0R3
o3c+f5465uniW5qqWG7dJtH6nMSQgQRnGD5PaI5EshCGvZWgkGlTr2UGe1FJcX/hXOZGLBVjK10V
p6lzSAlPV1HxBmsXlxtMrCkaavuE1xfzVVsXqM2s1QkdELnH5Nlg0EPBpYklqvljk4UZuICcXvxK
NDxTC7uZGJZxMeHkF6eHOjpmxWFC8zagr6j1s3MZl3m9xaXd5sPaI2i/Nh6jZBnVaFU09BpCumoU
8OCIphC3FzlFEirbF6BfxR+SyI1OhTec0HsJjasLJ0cqT4+5HjmSPpZwV2TnQk3WJKelRP/ZJOOi
OG0rfQzL9DQXjK2tle+C+d6fhUCYQNZ6QVtfiti2mtvL2Qik+kGebq1hvmm5BYxuUdBdYatowjmM
yZFXMMLSBR0zBIIuk4cyYQ2gKWs5SSNNvo2l0omjBs+fg6aiXkIDE1+axrYu1b5SsyOi/t6xBBkq
zKS8YJG3EWvMfCq12VXqcJs16VMiTKZjaefKu4AQUB6joO4NhmWz/Y2qHssa3VIzAQafGxYTEhTO
dnkoF11Hj6ecU3ZU88JahnJzEZ+niixomQRwjOwOlH78mcO9xCLJSTLKPW1yC4vvIuD0G5lYq1y8
QvusEWPgw6eWB4P3Ku7wcUiV7XnaR3HtpNnrGd5G1XdBL+Vh1MCfMl+6kc/RvyrjG0KxniPeMIkq
71mL7egPUQXPAJGyCC+oHVZXUMUxUwKUiW6H+Zd2nmxp8rMuciohcyzzpW0It252Azl9VTv5Jc8r
XUPZeMjz/lbO38hECrs0IuS8oFZ7UAY5GJjNJtz8oZhuUqNs/L5rDbeJdYwopE2DMw3tOtU1rsIv
qVpjdnenIPW+kEOTcU+N5vV02cuFtGyipWkSFiWjFVYPZ8UKLvyj1MXOKU99ZTQP+chLcYisu0Ey
Fqn+VjAtsTZGe2uANsmIBeNopypIG6tgmn9U/0xY5XV9mMSj0VirTo7fe3ktYL4Jt0tiAUbScyIo
u3MnP4vFuq9ER2qnTTfKntWQ6EPW94y3pSiT4zACG1UbDBdRZ9s6nz87XX6xdq9K5LSGeXdVVJgh
0X1yFV7PxeBUuKIWioimz1xH5l6Z9cfjPZ5eK/0ULVtV8eml7q9lw9AtcaLqDk3W4SJDW0WO2PLm
TERJtfnwZFXXTXyuYYXiATJtTaYYo6m42eUhhTt4hZbWt1GQpSWPWrpuTaHGg/fcvmrT6EXXCcFj
7F7L1/aq3JGc1pKpG9/r+vgej59wnkOdhHvYlMG8OeXmi4aJlWa8W/r9OcaTCyqLmB4xtIhz2dGl
ys2QLl4QdKcaAlPpHa969FrJVj2LvmUhe50usDEsJlOFqzUvpfqac78kkZdPfY8itpVE2RTK1kJv
eVWxMCsruAVm4ldQg82qX8kDqn61Sp5lxI1SZZKpmE6HRlLXMgYT8lW6GS/WqkIuWrRk3p4uLwgn
QxHEZ8jg8SBmQdE3UVGLoOK7fpg3sy3HqzMWxUPXdEHWGUv5clqJAGaGKnpmPzfCQrGJe9zujerV
7K1QZAjWJYXs5Na4GKcrwcfDflDj1TlJXk2CgYdEvM0uIO9j+6GPyVaCX0MyJAq8dcFSyml3C9FR
IJ0kWiBc3htDXFci+3kiquGpx1BfHQhggOixuBCDjc8nl1pch5tCrdw4lnFU6vVt23GTjQjTGWLK
1N7VWenaqdpbXXRvss4rQqDZ1dVwaJNlZlYrOUcYO72bPVzIzlomWA014rK6HFQcuyuUzVlOwF1n
ZxZhU8nImYm7Gay/oUMC2HCYwiqL9hhLuc2oBk3L1CoTA0HVQ6Pd082u8cLxRcyLqvbkmwr0I3KS
61exE1AkN03iXFq/NOTPVA8bI/3ItNo2CpFgAQ1MX5DwsrHu1PrFuqpoKVNnPuegLMBLGusUcjrZ
r2XuSCh+B1BlxYixeqOjsyADUmbkxMH1uj9kOIlXyEyF2s8vzW2r7WPlpTp3AA81CQ2IzmXDZYbl
SdM9CSueRbPHxulOAzxBA5MpbT1dSk9EHJldmYwcL70WDmrj16Vk1wB3ADBufxXWddJ6V3CTxGJT
GvYRe1ICC6SswyJWAlPhjxJ0isLoxYIIavCeXDixSuTHvH0n5dGyBIcQrY9rg/SxZM5ouO085Gb7
vF5RKfLOjOSCaUAuGi/mECfOdXjSGfpUXcdMAFAgvoub0JRfoCCAOcj3Y/KUTNGNBJRcXwFv2qcc
zqs2QVkixMs601wKr22ZBdZ432AtLok3yZAH5+5si2aoq+O2IPWoY2leeEEVSAntZ23uLaw3NMiq
zLqE5kiQny9xo5Lcckrm67L0nKGN1hEJj0ni6BfJnqCcazlsoIf0DKB5RlJtMtvOXFQfTq/da9ej
gplfU8veqJ1sUPttlKxbi1UIlbK+3hRESZtV5MWo9fg5R1A0X9a0Qzlc7kt2qKxHEUtdWA1soQLe
wew7KgYijUjs3um+I7TXuRjp4zAsBHndSftS2OW0s9jIjQ65iASsltf7xPRPEbrg+/H0BL/hqJ4y
jC6FAZ2FGCbG+wSVkshxGxvshZbskGm8MzmyQeUh1aE6noTPs/oun0iBQ5ya6sKe2T2nzNzLTarf
oQmW0HjqsJ6nbnmSWmZENxamroLsTxyqlYI/32nyh54nYhyvyRwpTgUzUZCeglOCmQmMSKLsg65r
bbG/LqLMWFRXwT+h2VXleJFkDX5TDWMWEmgobS7Xa4anWwqivxO02Wsg3YLnUhGygOYXUCadkIBG
g0w6wdhAz6KckTdWL7jz3W+m+3q8MTGhQqLrtvFqELKb2b9yRISfxLLNFkBhVuPpxKEudLahv1qN
EFypAlr8V9RsuLGUwS9aYEKrIroOmbJcL9V0wAcn8TSa22Ek/nZpprVTgNLUE+hjIq8b9VlkW0pn
MvPCEm4Exj9599rUdwRgiVbhZGLmF9MU5vygWCluJfUYrMyxLiOkBtEpKEprfM7NTF4MieJHnbhR
SXyMcFjQ0QtPOi7T1zujeNWVNzTgvtZjgtO1fpfwnZsgkR90OYEA1SxJqXTPGGTm2rsynVfDeZkC
dIkiGZslXz0boLSfg3IQHLhcC4ufsoRLipem3uCXDIJWdKIvZ/ANprYINbXb5LG4lMn2kysG+Ofz
3BMhjGiiBdIXxxoTV4eTMjajZ8n5vhby90h41lrh06yku1RrdxF9v5M3CrLxpL5rtetP9uN/pBz+
1kkqM2cSARiN2/fpRCqeMGtucSL6LaCD0WEgBJfgnwrIf8uW+guQx1AReFqagkoWL74/ztTlRk8F
QyJtT+dkUqsNAGjLc/z7PvSni8xd6pcu9Jqj4NbHOdKvQoatvlh5hPfZD+qd7w4qvMSopb98lW9Q
ktQiXy2LTEGC23+an/Vt8mw50UK00K/bdCXeuDBcHLw+jP9IrfXbo/p64W8kiEESTnpF7c/o+zYa
D0RE/XD/vgnS/nkFS6KdZF4m49n3xxvYma3VTMkJjy5vQBILZZosVYddMcj9/qj8RC75q7Wnfrnc
zOn78rwKrRThqQsyHtKSrzuJFynwux3TrTGkMZzOVf3zMg5Sl+0AR5GfLv+Xy+XL5b/NBJNOh65j
cHlhYdxA13bL21LFPjUNr0uJ7BhizU7uf5r689vy+ddV1W/sErEXFQh/3ON+2XnJ4uyXU2UjkHHR
cAd6s8LeGyPd/wPp+F9hNF/u9nedVpmrU9e3XHiWjk+uZGNlHRqeERTeuNLCv38Vv8n+fltKpDah
BwP2Mphu/fHZGok4YQByVmBV2SN5aRiFEwrqwKAPM6/9gEr4w+L9Zdf0L6rSn6/47e3vT8SzXnNe
j8Y7H+CAh9qj4fcPs7JbeT3dq+HVwfV0p3hdmIdKkO0LDxdAv/yJhPvHee+fP8e3/UFudZiVDd+8
8bJmwVRjGcO1tMtA87AUkW/MzE+f2GGP0/sP9/yvnvDXe/5tg4iG63AVOq4srCBi+12AbeS286GV
OfOe9PdX++lrzm/Xl5cXykjCbs/Fhn5lUuZmU0Pg/aumX4O/v9Bfgp1fv9b8Sb5cqWoZNioVD3Z2
J7eONT4opRutB0f2My9NnXnq42k/fL0fr/ptL9TbJhua+cQyoaTeVKHiYjHT2yZ+H8Rvsz1YeBr5
RJH+8G1/eojfNsWrqMINMrnunDQouXgdY9Pj/rYHE7HwY2L8X23CGibSWFjMvPHvimxVS9W2E3L2
Ixi0oqc75Qa9zu3p1vDK8LzCc3mOBQvyu37xk4jwT5uEKiIMESk80OdTxH8PSirKk3K+9PisXB7B
WFxlFd9Z3hx/pjjiItr/tEV8d88gY+UP1/vFEvmykqK0A9eRuB5E5Yfco0+xByfdoVBwflRLfD9d
fl1LwncXfzkCAr9vgHLLcNeqr/NzlPxyX/hYVB+L49vgRPZl2wYW7rs/rdn57Pi6Bf66Jkobjm4N
Nvx3TaaZZ0mbiiNvylpf9kG6afzzHl2x+1NuxZ/ejvlKKsIe5AYMNfBs+OM7KUCn6VTo/+7gk4l9
OYA7Yb74Gi0mvp6uOsq9EA4/6Xv/yPGH08BF8X/QDGgOcyDat1fyPKmXscEM3GWjA5eqwNHo2i+0
sOKHJS704rz49TL+fyDK/Pcbj3E4/Pvx2N3L68sfZ2P857/PxpR/yJzqSKxJoyVhROFo/302xl9p
RK4Z0j+HY/zV7zQYnDg0UcbZQ+dHdOnrbIy/IlcVgzUoUr+Nzf4fZmOwaWB7zXl2OtchuOnb+Xtp
9SGbPXk4LiLNryeb83ZTu3mYcO5fE0f7SO5+Ogw189va/OdVmX2RqUwig/HtqiO2aUNcWjIBBJtr
HY7de3SfdvcyUNXop/BMzuiPdbPcJt3+Iq81jCziaiMX27rcGk+pacsrJKOb0ku2nQxD3i4fxmV0
L+3wUX8onkDdwV0+xf3ILMIv1nP0YOGebqdwXBJ7hXLTV+K9kPlqfgfeL4l2v29D9LraOlkUYfpw
CRvn7JuhFIyWvb++akdlHXOcyQFmAWhQHbN7nScEFpMei/B6BnghIk0L06ttrvlRoFAtZitwrthX
wMCfB3eu2NvVjeaXD/rFTh9GT7Dlj3FbHaScvzpbvs5psp1jLXPDq++nNtQuGwPKRWRzqELhry93
cuaV5xD5+Nits0N2tuvN6ajZLhwal76f/6nOBvtgj34as3LJJvnGN/ANnX8tHIhQdAzfuGwKt9yk
3Q1Dzlh2hlemI4qNp1d33z3ETKNQe+6zMLfrh+qQe1FYLLqnonTJ8F0R0uZGiHL8KDy/wnYi6EK1
pUXhX8N+ms/DwEBbYINv7VJcob1hXOTtMs19tCe1074O+xZjeqaXTh1eofKYTqfcRZiIQHFOkBs6
BoM8y44C84NZzyODusQVlUP/Utypn+mCx+KeyaULqrXhc0OPDdwgdCw8LcEhq3BDRBdnsmDY2tuA
xT6ULqe/bd0RRfQuC7Hvv75ZawCzZ3lRv2Jk6RqHaJ8fsyCzUH0GtW4bsZ3F7lyF60sAb2dweYIB
06/uJV3dWI+FD73EVwOwRPVTdaLSqYPCP5OWGLmqO27qTeafngtfWQOTOO3NsKgwj58/ONmhWIbh
U7csbuYnwFRuLldCJfOqo3wjbcH4Gvd0MDb9S8xvxasKA9R1HnZ+s57NtzX7tBv9yWsDHV3zmyI9
wck+Y41Q2TJ4/wEGkYwDjrQ29gaVQTO7/tr6On9Wn0638ruwvyIFwB3HxRIXphXSC+wfTJ6nujub
9mmj4iZ7wlmVENsQGu1CvtEPGD2qIcr98Lo6cZOQfNtRbxfHK/4r8DIQz9nq3YVhVOxMzBoy2MGL
5F7ZW/tZSvqIDXh59tQnGT/A3tH2ABrxnVR514VWLk+bUlhoEhPLR4IUTjhbZq+FTFCQcQ+JpikQ
lzxdBE+Ho1c5dez2tEUMB/zRXFjncCoYQwATozhgXfXuxFI97UEWkCZJTLEuC1VFvuwpBvNfJxds
CYOAD0HzGFUYx9yxgJSwrvOVHH0fVNdQKlAK+dBL/V60rfMuLzZa/RLLN1O+zLM1nqG6wgzVh0/M
gOa8T3r7JKG6uruaj42869V10U7g3G+T+CxXT9AG4c4xepE2bRoW6q3eHFIRnwTLuTjVRl2ZfrWP
HtV1koHheyqbT72IM2JDA5w5mx0O7IXujwwX8VFInSszY53hEpYPPrEtmDmUpp1UrmJ4oPZdidrh
9HQWFlnqgcYVCZFq7VpYFGdvxqWvW9Hvw7N38tEJ9G6rr2GDm8VCGYKm2bXdxmpu1MHDXEBJ/UnC
lt2f8y3KzpZ6aAX7SxeSed+UCCQf//Oy4b9bQaDNxfDfFQTF/7BfLkwIyvx//tfX0uDXD/5eGsj/
mBkx2HPpuNqoUK3+VRrI/4AB+yWHngPyX6UB1tmiDLdWEslWnzv73xmyxj/Q30CdFi3JgHJj/GcM
2W81+XxI89uoTkSJ3CT+5Y9Va2dMSQzTXqY1b9fpi3YTBfOudF0X9B4QZSjOZxti4Vl9k5zS7xf5
3cCG+mNvMBcDX+r03z6HhSqW0pmb9N1sSlQbGpGulV3rbga+6udhdX5VbRHzOdEGKf7Jyk/+1lT+
6YJUc19baFjXctbHXLD1q1B30lumJvIurlyYQ0f5gLuG9dJ6QlC68nFS3ZZtlsFPbP8UjStJ39rN
P32Sb41DQUAIQnI+SeNJPsNa/7TMg2GlbVOcLiC72KKH/YM/ud0t+BTHVL0h9fbmtFJWMJw4HxdY
4Iaph/jSUb2JP843lp96CIlo0HU33cT+5dV6ERzttQo1twhRCi4u6yFUVmaoeWzKYe9iaPgheZMz
uohZXExchgs7gd34sJe35U2/Kr3pBXeITbRvMVO1tV3qjotmdQ1iT1OQnto0N3NAt74t7/pjFVih
tbzYViA+yv7p7XrPOYbphIu3D1MmmyGGIyzYbE8/oQUzjPZ3K+kbNiJW+SinCreTXPj96HVBeg87
2snfAUV+wmF+k9l9vxqpAuRh4bLEGz4/3C/9cx+1WiZkvD+tb91UrklRqDxGjoKV+egVO7wi8T5t
OAxuusGLc6fDpz5UnfJ56oLiI3PEwAz0B7Q8w3txJY65uS+ZnhGsSGhwHKheszEW+tLcxM8mnkk2
hBGP70StwSvhzk9weD+dbMB95XG4hAXWzGMB9yE0DqQ9RYmfBaej6CvO/JhIjBLiLdYNc8AEj/D6
UTj1UX/FK8CQHqmSzh40Y2Vcnt7iZ/XV9MlAh7nsWsJClBzDVW4Uy2YkLbswRpkAtS6iXthz9sQs
xjVaW7HeLokHnWvcjiMaFhff3aha6kcj4AaRX0TjnTEctc948ngzliPzimMrnb1PqiM0nvmBRZHi
18t6meznZX+6TaUN/i92at01uTcnPbZIaT+1C050XkGkI/ktdL84nOiOOY90HeOleKHmgXjvY/ax
wB98upl8mSww6r7kDg62rT1GGswxOFE2jjNn2Vc+jM/Ith4uTjaPiB2iIarnJrxQZaDowjvIPj9b
5MMKNzLzK/vynN03yxJIyBX3DECZ7hUfiuXkd9ZT6lPDwSNHQuAIKyx7sNJsXtA0aY/pC44CrRsF
HV4RcO4W/S3jkbDdSW/iPnFh+m0mv99mfsl+5ExBcVc/XP05k9ZaqZ/jCCJDYpzmix6Oqnv9g7Xl
oqHajtvuhdFE5IeTLWwFwBTWYXG22wPrqhkcHWwuXmuQIyhL59+BybQYMPvF1tuN7wq/YouFy2LZ
GBC378JrzSjqLnrAMwX3VrhHteHmtWMYi/gUQMsv0me9d0Ws2RmHnEMqDf5B1VEzt6j54Svuqhr3
d/u8zkkxgVaHjMpjmWiLAk/w/E7uXSuERXaH8/roDZE97XpH5WYfzPFG+tUajLfFYz+iL/OZwZL3
wzTRerckyrhXHAVU7BmxKnkyPi928dy/YnGy0yv35MrbBB6BAwmQgmqnPDEfVHGwY7OC813gMIMP
tS3PvDoviilE7eFwWghHBuhDvD5dXQxQGuyYWVz5FsGHcSVKiLfIid/4T6aUbJ35Fp1qyGlMDDQf
qSFjId3JcuyYHTLDx894if/RmrotcSZxO7wLb+ZLNULHnG8kjE7ay9gxjlA6rC3aVrdaXEO29+Op
tq/vgwCQY3ee7NA34i1OwnlE/W3j9eUXu2d6SlYGDYOv+AjVvMsKB2Yy7q5E9wQEuaNVeDU5xiaH
TDL/euy2cweCXptuat4DyeRxpA/tNkeogQ2eDSmRdx8L60u5aiiZlc+z4MHva/OAFsOKsd/CBtqZ
WwMaO/yJXk7OyKR4VTyfHvHhRh8DEWtPmi4FcOVQg+ddOBg2HsazD1F226UePvTSlXSbPcwQIofS
yaOBjulEsZKOMIInKcA2a7Q4uq3RTB7rj5kxANviYzriLLNX7fP2ZXgpR/+aByZT9tFBwlAeoMkw
QYBxoQdMvi9SODcmTrfLJq9BoZAHDO31m3h7fuh3+gE7Gzoi8bwd+FDlXjQ9pYUb4Mj3Z4sXMJPd
8kV2EErgbnmxxcYecj+BxuJCuIFMhUplVXuDP7hstkNs56dQMWzYEKhA9cGf7yuiPah0tGxQEOlQ
BF61gK+hHn7Dxj+hmBYP8DzmREe8vXMXiqbUwJ9da9Ii2yeyHX8actgQDAP19GlQb3AagIoja676
wcGhfl7NgMfNFqz4p9El+nRC82GGuHog+rUIj4zm3ZV3SsaEm15UWtHGkb3ZYJTd2uqupnwwTJ+D
5glO48jPECj1RvKk+pHvz+Gclpi5hNG0K7wCHyXCDPEtJETAgRUJuUy/uAT4HMFJTrbcOvphRCaF
vhnjJs0fBI8IG5T/7SeG4uLuhCIcxzCiWZntP5Uf/Z5FqTraKuOMLJwr6RYqvqU0zKlzluyCXoRu
WFlhzy9P7DG27NUBbvCAHTF7XPbUBScP708HvcmKljtIQhSaBQAMOIWLI/J1tAnD42PCn5xPtyDZ
gGv1bjzZiD8pkVj8xVYMpdi5IGfCzXVzwYcdZysStxHR9L0f135q3KD7NRtXmb0bnEvhIcrqKXAg
uFARiYv8GowcHPxLK8K4dTFxJwqT2AJeqMp0zYmQlgXQSCmvk2l7oqiWMFZwpIn1fjOIhFAfySCe
9OWFYBXNPd+IHFvwTt6tu/Ou/xTu5KA4wIaZsR6MDaj/iHYcC6eXcJIj0dOOFvoh5wPAbOkC5JCm
4oyPWuF1O/lNbd3htuNr0vIq3JLakR4YG4jbhntYH2LTGcqtxGsBO2Qmw8F1dBThA3aJ9nBu4G2t
lJ7Z1Sz9RZeMpa8tfLCr09Jj9MOczgOzyz/McNpyFyUnWxTL4uX8oD1LF9y/SsQ0SxWWpCoBHuDW
YeNce2aYyzlv+eSSypZ3ujzkq96JCXtp7PbtkcgNxbd8KBx4BEHzdMaNEbnX1RuL02FcuOkCIDIG
3YvLobqpAc7yDxAFD1Aje9X2UaiGNbK+N4nT5DZaYB0HxvnQccbnNiz5hMAcKoOGmFUH3bg9Doei
95thwT5fsQWRBQGF7WK3j4If32ab6vF8tY03IiXogRi441PIK+Lmm3FzXbTLJjBv6333PIn0z875
rdqZy9yLXR22od2y8qwVXqkSr0b8UD1YWRCp+1O0QS9U4P5kHRB4vsU1+s75KKnqBbkJUHyWAHTW
VnxRel9X7epdnpb5CYtHW3uFP89thGZ6dq0tywEEkSGGYufhGKJ1HrA6JWvElol/JrEiuY/WHbKC
Q7GaC3o9dksm2/hmQpHWHy1+U0OeQ73ADrUXV0W51IqFNe3PhWO8RudAahzO/R6k6wMqknORnBlX
6qlE1EPn6o8t1RPDjefhI3FR4JBEBHOeDbljZy5WADdsbiS6tEdQXWKnShn2I1ZsR6Yglgg9ybau
5M4Sg+UX2poHMnvL/tqcoA0KF+eqbqLTskAu1rHOnStFpui1mof1m4R1mbGsdfZ6x5I8PAxpTAdA
yk9tMe8O6htAE7QBfsv5iHS9P7nFJ9sy6+AKdQA5+eizC49MK22I8EfeXkNDYDmXxVuS8nDigzF2
CbIAFw3sxAx36LxY9lH14S5YZcjVIec7UJqHNDCWJ2cAZQ3yT4EgmoVQ4ivhpo9nSO0nooVt/GKU
bl2f8K5wBpBPYzFtcZ7DUQ/BHEIEy+FB+1M+v9A4F+K2A1LUL3hOzInOMM2ITgDzfRT9eCU/Ml89
31Hu5DbnavU5V+TAUeBHnDhu6RUBXj437YNsV/AC7eFGvaVenK0wcHGz0yOIslA4031yQzXscj/8
5hMAvoL9B74Hw6K3tdPi0mGLgFokoCkgA7rw+kWRIoJzii2nFIHrMPlHwYmOhcNv5QTjQzipL76a
kaPvy8/rFpCVR8KDxATydbppDU/iqKYsFuzTHWwOq9gjG80Fh2r6bDchqRkHC2hxoQLLkxRrt5nD
55qL0yxIntSV9TQ9acvST9z6OH94GDGeFSievGoW4jIirXmb3xjhZaMxTSRuyFUXJFZ9oA4pF1h0
PNBZBvqWdxyv/NKvns2tcdffiYtuYdqiW7rnpfhqtbSz5Wq+M3x0UuFYpg5Wn57gNithMbY2a8JL
OGBQM9gCyGTr5Df9IjnC/3YLJyKBy6KhrpzCoWhySW0icX2lPamb9AXzHCfZgitTzo1LeSssUj/y
0s96IbhxoFA+Vq6ww3rnmZbwEpYPBavRxxjwQBbidJc86MB4NA9+EeLJyTA/bxyUJHMvxqcPRD4L
zUlxX+8qqhLWVLwo72bUeDwaFBC+7GPu53aLbM2smnmnxWm9bekmZojUHvda2K/AGaNtttFC1giB
gzuARSws4jQoKj8enB4VJQMS09bvelcJyCxxr5hXwpOn7l8aHpzcdRuwBB359pKhCHVxd/oQDkiV
jfMusQ6zf6Wl7+q14g1g+aF827dkpYSie3HSu7h+YG+xK3k57UEawiIUPcnOn0cmDB0eRNUyuo0d
Nv+VQPWqBRgiVcZSbNenBejndUdsINs8kwDHUm5iJRTGhTQBayuDHd1hOOTkPp5cLrx2g9tV3AqI
QvSjJK86qmyeKd5KpZ+fb2KshOkRk+MptmsWnKU5QnVP0GabrkBL2NXYqRx5GXOUuNU63dZ7wl+G
ZCcrixqrlAHzXfoKtqagP6iPklctKwrRtmZXZq0Bx5Ic56BCCsYb/Dt9ecGbu6h4fy8+UeKC0x94
kqbkCUvE3ZAO6iP07vijL8POtFN8ku0G2WoRsgFNO4ox62AF1M2UnE7pxkttx3WMwyS5FxyAHOWO
Jtiq/PoQvc1fB+cMilQ2j/szBYEHi8AZduURE881hH2+HXAPULhyn0qwN86bmdnWLVYi1avNKg9K
z2RNmasqgCoe5Kxrc10sqYl6cnsw9nNEZimQxIZVdHELD6PDasudcIVl7lcgHAIHBbCQshPC0+fl
ObnB4QIQad5SqFmdIkB7XTzSUKWvkI+Y06u5ney4b0srrFzwgG7R+uYWXQkhr2yv7c+Ej19mSX9G
cdDpEfgizUYB31CcShC66gqKowbG4/XAMz99VoaXNM7pJj0y0A9gYnuCj+g3zPenyUF1oHuR1yyj
Z2uhPZZA8exjyeuMzsgQjZrbaaWBcMhOB4gzT3lQ8G7o0xaMCJcak5E3dDBh/JZ4wyrZK65I4hRr
Ofk43zA4I8PLoyMoA8GhFg1q/p8sWWYmdLOPGYwQOq11syYNGgIXp86CzYA5i7m4QhHUfYo5/bHZ
6ROdvdPe4iTzc1Sg8lfIscRYeWZWkGD86++/IF9KaaJZuIozbDn5eMUtyfxRfOHG4G7pjrTIl4pb
PwNBzvU6LzAea8EpLCGy9L6xbC3Clad79mttyR7LjvYFi9/99uy+ehF+M37EVAIs++vH+/ZIC8jp
rdDQIll32fsc52ftQSCCyIa47UEshMgo/USf/EYA+9M154n4l1uiq1dVMxtuScdWXoQS3z+7w0XX
0TaYsjnT5ropgvT4wzedv8mfFu+XB/ENglT0ifQpbA3YOaqw8S5hDhRM8tviurx65Bj7Ja8fL89P
mL38l1/XUvRfDGZF/y7vNhql13vkvWQ4ooFaXx+xapycxPBpoeug5ZHnNoODRybIxJy/YMAxeKST
LzKPgIe2pOj5ic70bz4SslscbQgS+M50GKDPd1akzATWfBs7IHR72ct2V+5JHjCrD/WbOTkzW2b3
FITUFCb1AXBB+BOV9tfg5E9PBf7G75/k23whii0xPSl8kvxB8qcDrroOlPW5xbZ8egtfdUX4ViWE
xHRZbrCIvYoQbRPe6f5N+wTLuIUy8VaGpk/ZhWvJu7akMAkFSoTaJ5biPluj9fQaMkCxB7KVMHEz
tpj6jnfJ+WGF/dWshFSq//1dvk0osDHrz1KszissPpDQST9SvVobi3Muvfu/e3O/XO0bgJ8TG4uj
B3duponNZRT6w7kCMIJxfbarIOPM+PEr/tUQZl7IqoG8XcPd74+vbmGeyDkreHWzx/RBeLs8dVS4
vLLoU7YA24FwL84E7MmJqeMy9e4n5rf6jaj2v9g7jyXH2fW+34rLK3tBFyIBbJEJMKdm94bVEYEE
CCKSvCdfhW/Mv7clWTN9RmespatcUn3nSDNfNwPw4nn+8fvs+PUF/LheTt0oPab4213lRQy0+bOi
2eVHSssrix5AiBxah26OYPhmJ6vqLf9K9w9H/zIX0jsUvH/bme/92Gb/ANQK2c+um5FYAWCs5Em1
+5u65/uJ+PPy/vXl/rgkykrHcXgVLzfo3QGoJTQOEq7ZfbVsnG7XLor1fdZ8Wv43pATWh3YyZtLj
6xwrfrUQWzPlj6epeaBuEwPEsg45qw5jLPG2uuItufpMXUkHCsLDqxYaIqEHx7fNKmWsHp60bXc5
dZfqBFIBKy9lGlkTk0QWY4tm0fnndwBK/z8csij7FCqVVJ084R+H7JhKj4IgAyaEOyWWHO+1AERu
DPHtdLy6TaUdYC3gIAlxY9pGvVpBFEvXh6MeI3zsrI8Ds+rXkZBW//IKjpfNH9N0KWYCq4X3gxRJ
J+ryPEsDHVuSZBND934hgMYjS3WWztoZk9z3HXHjUWvi2/eziLChUKxM+VLx9DBjtmg5z6Y8fdx+
0k5Bhp18U6CnKQKMj04vcDOntPEmbXkSTo+LbJrOEU54bcRuFejxZVfHYGTTh8AmLk4fj12iYHhg
4ixj0R5zZIqh8B4jFHeoYHLw9riXXRUWM31eo3sCbwa2Y1bZDtNhUTpdmM67qRUxn6yEfUEctoCd
gRqhUpkcQzWwVmJBw8TpmQcxbo5IFg8voA6DT4c1M2zGWhsmqJmw9d9wfiUh2XFCQ2MxVfVOLnYH
3LGmX2zYa9yzVyyNQEPclkzKV6UXlcmXZzBV4Z2A31lRHZS/4GtDvDvF0sYbo8B+wxFLLYvDdPnX
o8X4EyNJCAQCPNpgcJH8uFdqI2uzhlg8N4VyqgT6pc0bTMp20gisnmUVpO8rAVNkIL7hc9syXkKV
3G4xHCJcTjLv3fNzugXA80FI7/t0SVg2Yx+lji5KFB9SIoUYOAanuCa4jsKITLBd1ccF5zWkYwh4
7QLAkwNw4ZncC7i438AXgD2drvZjPppTvHHeD9OKc6UVjx8vmxxdNILi4AUNGzyScU/EBiEF0Nmq
HjiKp+U8n+PdxhAYYJy2T4CxejBmYAWe5FHvtI5Qo3JTAIF0/olrIg/5NyZqiD027OPGv4F+tFxL
HfzzfZLPyYflGw5GkRRTUMNJBmgDmkkfFqFd4DnIkfiuAXXhLU5ZkK7lV8xpRC41mae5GgxF8a6+
tivycmlxtUcBSb9HtyEVgzPhgm5QY8oGx9FcVC516/7zY+I7B/XnqUhQPVIKvm2Sz36cErJ+SfTB
GHMqrlL2bMvO1pWrrC/g0DNrY7IKFC+n2X2v1wwc5F0+PvqDVDm64KQwu0Xw+8v6acxq8QyHkr+N
N2MkSKTenj7zp5EW1JItvzFYgXTdn882MQUjQJQnbMVv5bxeY+jemG/lXgb4zQ4UTWj8VUgxK5JX
Al0iL8op/jJ+quLB9E/esyoebL8MvdeSzsDhynumSZW9mAZazTnF5wVnjo2YDQqb40cs+jev+VCW
95dq2b3e52f3tBtvrLWx05NZ8nx84wSn5drIaNr4y+mtfavmf75GWszIHERxq9Jl9vtr7PSbNdZL
iGshsVDWrTsOzsvBQ+2yunvDehwoDmI9dVpOIZ9X7bJaCIlhHybrnlOUTIkZ+ZcxmbOg8sxuFYWW
8hOai332Biu7zQPSNCKcuigrGluNZWw2xnMOJKT65wpPXOabjs7c8JLujq8ViQsfzROMVLkQrG8T
tf5pruzP/mh+nnRhEVNqs1A8cN9sLbtyaE4ucwlKQPSDV0v5guc5aEovkTwEiA/g6TYuyc/tbEHh
lL74px5TBhzgSQcdITt0JT5/fV0bdnM4spOqznkD/bwTFDwdwp7lvQ9+tX8EN3Qk8G8VWNtVRojC
Hc85e14Y86urR/wJjARgtk68GMzlaG45d19yqz30zysEpM/TGXyC2AWXqt09r+FJGKtYo70sGC/K
J6aX7JPTG8z3jhBxlW6QDZxmGjkMT4Y3tk3biLJZ7mdBH41m3ft9Aa9YYbsQeIeKFKnmWQUBhZ4f
LWgjTnmHKYJn/op4Npta2NQhAu+lrxnVNN8E3RTKRZpeXhQffsfFHk3aPydTxQLYA2PH48WN0ypC
9+L3EDdHW+JROUyv0xHgH8W0n/VLA7OIe513cN0SMeqLuL29eLGqZ6zquTyrgmRR516x199HkwKc
r3jSzvSzBOdJvSXVm8PHCpVpHZjeEAlsEFTrHR0GESSvTAeD4HsUW3mFQR5zy4CGv7doPQ2bjABk
vvk03VpTACWgEdPJJ+AuuQdanaBxgHOmMBnEMJmf5p19fzu/KA8XkKt15FeLkWFsDwcBgJnxA3II
cYB9flW95FmMioceD+8XCJCff6Y88ad8ZG8gMsh+BHTWBvLqZAWXzMWm9diXr6RSZO9anEfVFTTx
EqK/sNPIXANCfVx4eOsTCe8cn+lc3fQHE0QdQPhvs6f6p4WXQgOyUokwlfXvP//lxDk9qnHbF9zN
yuyCJmQqT7XZeWKFAmDsueXyCbrreBxkofGU+wapfohMo7FbhpBGq2R2Q3aKLJyJgBgBMu+UmKf/
lbCWv/jevo/7fzh2kO9RXAIW8Q/VtGp6HF+U7sg2uiFghk0NWVBEwrrioGg21uo8eTlur7OR87hw
IfFsXt4Y88x6I+SpVCKtksXlX/wb/6Hr+I97hvnLa/qxZ4zN7NY0Pex7iy4f8sbu8d5j5RLTnoK+
GWuAl/Kk1xZlfNsKFmzMGHDcNgfWDWd8gCdYZFsMg3zdGrh/spFe9Oe/VtH+YR8jBdbgM+PElinv
+P3Efpxl63GpeJkDw+wD5IaZxc9dQfeQZy2WwYE0Fbvf5WBfpCD/5Umu/GFm++33i5X4l2us7xor
rRp+v3J30qUwnY08fM1eH5PgoCyunDsUva/SkNBjDvf27wDWH9CV317Bj400l6zR+FF/f1HpVohM
Ro3D819zTc6vYSF7KAY80/jr7SX/4fb67Rf/uELKoS5OpXjr4lhKUB4pXrm5RLmPiP2FsGn3HJ0O
UDl/W/z/dF//9ot/zMlFf+xV48ovrg41yv+CWnnvgk+FkO/gFprRt1BJ8tCUONpSldnPhWxJTKj1
F2ynxTOCmQhqBhHQeH1qYibDWbKGyuLc/J70/r8N6r9iYRLL/j/XPc/QPf+v//lbkPC//nv/Lnum
BYb2asm0CPmlnvjfZc/q/8ADSPupYhi6iA3m1vs32bP5P3AjWibRlxZ/rii8kH+TPfNHoqxU1C7w
n/yb/6m0QHH7/jiZLUnFhk384BiH0o+b62jkxamXGuFILuYClLgypJpTa5WH0tNf/c9/AA9++20/
7ihDuZ2q+53flsDMOtiUELUYHmvuVBiRM/9vp5f+x7fHoSk05xYJoj9OT2VUnR5t0gLA83jsZQYM
MfQeg3ICZ8GQjXlXgGsI3gI6C5AwkHvmqyFOiqDGydICxZTzYgKdxJ+c9zBlc7GjSS40OswE/nVh
oZ7XMIwoUiNKBP4m4zX+cPxx5ahcCjjlMTj++IZOOsXGx7YT3xAxEnbh5WjtCKv17jzjb+C72Twu
FjRvBYkLw7extqo9kw8tjzLolrmdxY/QFKzl6jPFRJS6DQqinA9ebaABGDpZVAUdId6tBu8LznQg
r4YtBXESYH0djcXyxBDvj57jD4a06OwApJvOLzfPn4iKf9k+fl6MgNWEZNN/K6nSj3NPGrR79rjj
i63ZcZUAKQyTY3mMxnfcQx6xTGeIaqGLHea95GqvZ3Sur1JE3rOGnnSCzgvmVCj9MKsJzAdoKbeP
UPkR6fxBLTvKpN/SS/mCuKFE5qdsCwLnaH4ByiLYym6Ifg1r0luSKWUs6cctI6zGJuntQp+XWMpU
W13w/2HBI0wRzc4NjvALnEv/4AVIMS040A5NiO4soSLESQ+ZEJU1A9BFSvANMbsvw4PkrQBhB8Lg
QZpQ+6mxOyC2lVmDCNsTsg/J0ekvgAcbN34iz+jVMIZYe4FcBHKCBiQarYffvi9UNBWA0XMmFVef
4zybjBqxmVRLJCcsKQ9S7NjeLO+0O0XV4jHtl8dIcECKd5ofo2F35a95lTea8/eLXfc5XiI6Q5s5
OCrrS4t++ZL4Mj/cQvk2Oa46w+2vK7lzqi3IyhAcn2W3PxA8FUmgMV01T8ov2Ow1zDCNTOhLv2oo
3u7rCh1iusXDqak+JUUKJvULXfAYIfBTy6YT88EdTxGlt3Xyyvd+uqH/dHoIo8YhXueGEyd36YtK
MHRpZCT6BXPsaV6Pg6qaWLRXFOG4m/bVRGJHFW0FHmhPfXyDaQCO7D9ohwSTvBOKZysFPXm+Ooos
nGvVnqpEHIA4Dw0W9Aq1j58gTHSxKWqvJ24whLro1okXQko4rItVypYn2+aD5EY0u0U7bZswKYMW
/kFaotEZLThFr+4V2QG2KkI40RFwXV0cyaK+0u2g9oelOcySYo5p4dTyRYfnZtYYMdpLQ7Yt2GSO
KeOdT91g4a3mKuLUh8d9/iq2CuHuvKwUh/UOPg3HeGUn0z5UcEs6/Rf9magAZ+X+5g249MRfYMmB
hEcBaKH13dSIFawZ+28b3pzLBO1h5hRIS0v7trmuLrNudv+EjSG4aDJwThzdbpduSF/JbcS97miO
oA1BZTjMil2F2Y+VWsyDM2mX+whtwxy043oLlB6cRwjbNeeBSrv0SUMf20nYdx8aFw3tlbXevbZX
QLkaYKdVXkrd9PVTdMdsWXsPZdtLs9ZjN6D4G3fjhbUTdwYFprK2UJLw6hLMWGsqwYTzo+GpVxHf
GlOHfbsGNKDkRIRBJBNNTmjmM4Ji/TbNPtP71Fz2FC7FLO6P8GbXcRUTqGcSfYpSM69tZZPu7/SW
oWqZlnvo5kPjth4e3cIBE4iABd+7d4sgMVy0imQj8Lx/8APYqqWSCg+nPcb1JcLcls2RvVadnyOG
c+RgNNMjWCvk02skV0gNBpBg9q3TEskANgTFf+1n2BXGoRlGij8KEBp56RonCcdBTYgpfbR2vafR
I59LoB5oEQpMuUGWBsfkTcHNeNdOG52mIRBKfdTus0ZFMs5xkpKx9zgFNXJy1NjWvDCDbqCTdZtY
i7H5yuXyoLmM7XtZdrtiQtnIRghZLpAHddRty9cyVJatl8v0Bx3uCCe1q3dvn3o1Jq9fc8+za1g8
le/olvKwDvIdcg5kZBtyCbVpt8lXwAZrZZ4sgCCHt8HgH/ltIj0JZ0C+PQfiTjvNh7hrQmyaXHTI
fEbX2aWNDThiINGCYRd5UX2oIp3VnZRIwnM1PaikSCe/Fm3WZ1NsR5Mu0uJiqqJOMq1V0T7dcLwO
U9JkXjX8mFy5GeLW9eBj3ez6ibK8luy7FGm/44qJQeCCCj/rQCU4t41eTkYW6Lcwgqk0wROxccdB
gUu3pN55iumShhA79+vwGJ4fL+LpWh6X3BzOffEwXzIQngbR2tiXV2vIKq/AzrG9TFNuENPNN8nn
eXHaAXHyfzUuGasscbBpPF+Ef7X0H42D8tMpuZOQw8eF1y7vn1hS3THfFQpGX/eSrXkwF/S5aB7p
gc10xPmDDC0PWvf0mmcEEpLqgDMFZvdJd48vtGS3thD1oEBB3L1Lg3tYz+64LAF2kFH309bkHABf
Plr2QFksLIJwczr5cakGBtjJawn9gcAUiYxBi9LqWq4EE8LtAfeKlpCF+Al5cRoPUyGIy2eyd/K/
ReOnL1NGqNnvi2sgobrBRML+SisB6RoL4c+UXMlGawS6psOJgAFjyUXOfh98s5xdcWOc9qcNEiH3
POnpko4FeEC9sLLSBvesI0+0iwKw6DsbkUosrlXw/lGgo/iSwatGH7d8Tp7xdXMihbQhGzMmBOOS
IkX0NY36VCyf3hXvOBZ8NILkIz9sqvLIar/gSjAnPTK7mOrIubY64gjvTq68vcwRl2uzbN73AU+R
I98BNvi7I+n29eyqQ4CKTsdSVAcGeZFZZMoIsv1k5I6v3tH0L9rCrJ82R6cDfkM5B6r9jDTBT4Fk
UcON6CUIq526BJCACEleLa5GeVlOavNNpisj74K6Dsf1WivCUxnSPoxFdqLyF+VNw+eoO9KT6kk2
7B9tfra6HXNcPRs8J6gX52F8n975XbZm+ehh5P0ZzbRis0d/Gq+o8XE3YDy2UXaK13cOWvg4XCQv
o9KrJa9wJc49vHAIyxPfvBErC9JG0yEjNACsx6yGTQJNKefQu+IgN4iQ6Ksjl3moMgIW1fTDHPu4
wXq0WZmvdO6VZ4U500EfK+oTwm5l7mVt3ykRKQMjAq09DhQU8bAWqI0Cg6dI6cv+yD4x16ajGRVn
ZjQc53TaXptpg1rgtCnMedJqjDCzYXRQxquz+mSk79IlgqOdtrfgsoQ2sBsdxSyoIPcB0kaeulUN
CF2LyspTMgXo6/d9MLwJQrDf1/tU29YyPnl4vYl47BXBuwYdr+MTQFRf7iHGfQTvDJluvjKQOgfX
mJr07N2UaG5zLwsGuW0VCZ2FSdJ2Y+eEb0IjLjBWeMbThbsNVIcnG4kOgKxEXEa3zzIYe4M4w21N
WaM95GMvHxq1g5+SP6LzLzR4sPI2HmuZ4rVRLB0eHE5PNULMdCbiOk+QUQ+v7ORlChuS8BjlZsvJ
JPBOuOwlu4G3nfH9Pf/zYf6byvuHUZ6wDVpXEb6AXf0OG1WdMtaKkYLuGmJNeITKLajuiUeyzRwV
POLqGR13IWT1KlNXGSRoY+92yhhJIfXb8ATmazb/Alb8h5jfz2gaoS2w0EJBS7FtE1LyYx0kbfho
Gvn4e5fSPOTBSFMRk6WgodaXFbRk7xiTv3wSQuv0D5/EL79TrKi/AGhJb5k31m/VVRP3igz6wanr
l/cNHjSpI7R8ceViwktlfj0qYj65gNi5HOu410i154YjklzcXyeee+TT/+UT+eP3pOHJppRCtAxp
P74nXloyqgqDwZT7dt7758KXvoBlnW4GC0TEcmQwQT7aabHFU3Lxj/PMvQVCAons5q+7rvoHtJFa
BV0i6oV2YAiq3z+sJmtMZYTywMVnAnEvcj7SDTU6kBs029rEoCDJbv10yXL1bu7NmwMNM2X1C8Hk
wmEtx9I3zcbgJcH6faEPoJvSyeLi5YLHKCJExCocnYxeUgvh2JsJbxsAnJTgvWa4J+68Avxs3d1e
0iHOp6gaVWa2N6OP9ZtPZ6yEInWcrUa9U6CnLYzn4uJ22BDUlwcmqNwrL7QDBFnOFD8wZSahUk7u
0olh0KU6nvh8+RNsDscNHh2empLdkmbAvH8xidhS7fO0i1CPGJuKDmhHKE57v0K0H9TLOic71ruB
0I8jRCblBHvV0vLUM7B5vZBH8RkrBpg10zzVOAt+OeTKUL3yxIJdD8Qs3gWja5jgyFyNI827E35K
Ton5eox4ghFI/I7nQdpdZxzVKFGxKxL4TATxREjfD0TImggNingkRadZFhFcmsq2EXal+2DI0YNS
qK9R3DgSBLjiiEfm5r4tyFNg27XlwHJguDBFqCL1g/gFLvRhol99HbsIZWYzw0moofJRy6L2RRaj
MZVpRGGT6HayH7VzmSa5e9KQL54wGzin6YhkZj8nJQVAJ42lSxs0M9Jbnk7ViodYOiam+eIl2oAq
Zp92oQVZWblFKKzjluyk+sJYw9uRC8HfYOVCGEFccOsmGlKPlPxyF3sR7Uw56adbaoCn0OpsQVtp
8YjPjGxiT1a22AQtt/HrZqpUkIs3p5To4vS7AlUnXgBX/sDEJL9jdQ6w9QQ3PJnheHWJGSCSIjCW
uYcdK6Sqeclz1VUn1D1j+1jBQeWfjwEptX+nUPwaqVokvw5TFmhAmpsH5RMiEcY1fXZSjMRkHtu3
GUMgzgkG8YSkZd4S5jj8DTmPNoyuebU4T4gPSmzpNOspdtxJMe6nlPtCqt2xvs5o/n0T6FYzye92
xlUXGp5iTGuwr4INw1VU+7HmEyFMpUVG7eFz6dhRwnJzuvrtRxIS3pNPrBSwmet2MnpTLV+n/sgZ
wyqp8ZWXSDwez8xhSUvGGnnvkURckkkgQUcEdQRHn8coj1Cv2VQR/sig0qGY00Xl61wY73llH/dg
M2MH29iUvV5GPcR+dcjCK7qe4lM/uqhi0m5J9ZjNDK+Bc0mE+ZC5YnvIfe4ua/LB2mWG18kuUpg2
9ZPP+4flcSexp919vYjP+VNxi8vjJj8fMKpcX8aB7rebC9S92cd5LapExUefUIa4Q3YOm8WmMJoJ
o56WrLrSN3uo7hSeGeWaemXBJ41Ep99vn6XOrbJlxOL40b8PhHF8WeSf52gIm2RKRrz0hrUBtdOD
6fEt2VS7yjFWrDXeecazHhMxUJCbTmrnW+UTlFPZ51OpqXYhPZf6dIpbsWrNKzkujvyv06ClLKCo
GLAnmLOTkTDN9JgRLv4Z35HC20gZ9MYzssgjfTu2XPm5kN6ykyN1rISgZG6PO+8cj8PmI9uSu9Nw
D0wav4AXNiLdSVcom4J7LMEEwYm2zhCPtvdYw0yIGwQClWZrh0sQn8NUXFsPDxvABigth8v/gMCi
X5s/HMLTm8VysVPZfcXzb4i5dNuASUkjyZE7I7e/eu4nNtOJ+Iv6121GYguKHgaM1pffy3e28svT
ca3atcskl7zRZdOgujkoQfbWVV7aYbicnE6LaJRMkisRzYG+bzbSU/558dJt96Z/jRm4yakv3Xp1
D3HSMXOSKIN3pLMbbwxfTVzUEUJ9U00ZzKspLesxvZArY3EHb8kWVf5+HiaEDShxNSPAGcUWA83p
o50TnlMxw4WkRkNNQyoe4awI5rfl99szhaVvgjv7Hjz+U8zM/2tJM6Lwk0f+/xXn8l/+m1+/lu/Z
63//NXLmX3/CL+yLIRnkxGgmTdXEBP7GvuiIZ4ll+557xCjy7+yLrBAjaBkinpFmpt/IF0oeTREw
aEg6P/k/Rb6I4ernaEh6jazL5OHAUggC8pfR0KhPWZKUrKMiXxN8soJ6SMERUNkyj4L1hkdP/ss8
+idyUUTm/J9f+kObT7t0/egKfikGk0hejDFkgVke+kk/xezkJwhOxgvW4OX5zVoLqSPBjQyBnV9f
HXp3H9Ct+B6XIJFrEEn+8/L2yzf6ByJA/9vHYv3+sTzS+ja+9LxC4zbHDGbSyrY3v4xFQciT8ETl
fhsTcAWDEdIMx0qGpSTAY8AcbTAm3JdZcHuyPB4p8lr4QmDH2dBIGovMEBswSTpGpO7AjxhnmbfZ
aYU3yScsEi/Y6p+/GeMPJDIfN3YHgsE1nRbO39+M1tzMY1WShkl78URxFGwJ5MbtCm9EYC0Jehxa
82F+JLEN3yBjS0MosJbhAb6+GgsKU+SD9c5QXj8bT83qFlpUL7qPGo8trpfal5EBolB5FC4mdSNI
ydis5s20Q7zjdxPzMFoVH+aBsmc0Q6j7A2q2ZwpDdMJ+GOWeiQdLuPDqTyofR61rzjN/iK2/hJPL
0h95v18+hB9j/TCWm3xUsgMNZHBMFCnQLbLlbtvmJd0MQYspilCWA7j/6OqW4EjmgzHCu7VsS/YI
JANCrgnajcAYqIoEsEOMwbdtfjBZskFe3eQzmTzQ7irvRgSFdbGvWAzOYFr3kV3FmnhKLMiNq8Nb
fMKLRE/BEy1Pb0efKcc2w/IVbmk+WimsOEvj9bEDd6oiDbyksotlvzeUiK2eJ31HKN2XigvyE2Po
XIopyu53g2t8XX0aJVDI8cB7pv3DPe/+Jp9VBDn687TgfJTRVeqW4JN/v5LO1fXyGO58iGnqnrNX
iSSQnihGWyh6aIOyyznxjXK1zHmuxxQ5rkYRwZHCHknE89/yeb8Xw394NZYkUi0l/CXfX/kvZ5fU
j/rqftHFKt3sWSdYLk5RMRtmOqDmhpxA/elGdMLROX5QXC4tx61j9C65f9Fpm8I8Ot10rJCKBFy7
HfttUM8GRN5HhzIIqcN3B2oynqML065+82Rwa27/+Y3Juv9HZvWXt/CTjZZveiLyclFKdSj267fk
spTQHOuxkodquUjZ063FYJwD4EXHyCF8Cg1H4bBnprdGSHRNMlx08jn7N9pjTyxZJEV0gVg6F1BQ
6gGEQQaJpZOTuEz7vJV9yaknx2BBLlH4gA6cAbMF5CjQrnpao2i+TS9zOMD0yF+uEXRM26mxILLF
yVr70vlHSkCyueldL5RfYTOk4JNp3KFg9fjJy6tqmVIPLt1D8XX5uh0YDw9QV+PgBmU8fiFE8HCc
QW/Rwdoejru+I3CG0jtjyw+4xNd4sMmvZPWPO4Kxlsl9mn5qt+mIe8CiCsUl/QsIkXAk1G7X4PJw
NSLpr0RbgV/l8yt0jJx+XD05CSVtMWIy50TRoG7Q5pB4NRDO+TjOynx3VHk12KKiAtIng/yhsdBO
84aCmdurBTkEgtp1H/c9uaaXV/l9HFmL/r3D+iv+eYX8xgIa7y+e+mxNLh7pOBMTfsxc6c/Z1xhH
m2CriReYaXMhmhrDlTeRgKMfyzxihH7CtABZLhB+w02qsAEn56HQgTU7Ou4kh+hwkMDKHZOYmCJU
5HUYhwGn49kTHs3dVXQOVHP9k8ykteq1+Nu/sLOyCwjf8fnlPKt3YybyAqU1+zteDSyTTPVFrMs2
P0xHBblgfzlPKrxxXGXLO0ErxIa41MEaiq3Aypoi7uAU05li+dlL/Qy2OilusPUYJcPhBqwh4uGq
TbJqZhBApGPPrzuj4inIfy2Q19sIGl6+H5ZNDL13CtT4geyUVJNHKMejywRj5vSy0t/uu/OC38hJ
0m+6WUoUF42CELwwjOScWod7xAz7IB0nIt3nW48JDIJuXyZr9rQWUonqOf0gHvy1Jgciw4Ky7tbX
OfEUEJUX6hpjZErsfk/kqbzIxLqRkPBShzVHZ2js7gRCkazlPeaN8CG7iniwQ5qw6pKqM960+9q7
fUmyS5ujzvsaCTJY+MZU8VwYOwaO3bd+c3+FBc/CQvFbrEEsH9ird9Cimgv72oewOLyS0w6ahTSI
WRPwiVhrmGWL+f0UHwGTW0eCTb2RHHc8hw8r7DhfoRcaQt6XPS7fTHxDZDSRXXLQIgOW/0s/+9aR
qKpz6qn1BDsDZIRQEb4/PvRsLs2tj9GkCsoXeXfk7Ng2kx4PSP9yv3rs9yKKybA73krmIvXiCjit
ZfJAOL2vcykjPSpOz9O+t49f7bQmRVs9KF9Jv6abq/WqUQRyZ0sVeUPwSsSPwjd+DWZQA7xHjAHm
d4Io086C1Bs5WyQnQl7Y6klZufijbikLunStGdPG2ks90D4SMQ2nQHSDBMnuzllfdB3oi0tzMSWh
Tkuk5jCrFyRYwICrj+l55GbFe8Vj2XppVc9EeTuFqDijl+BGwXfjFqSU5BsOU9bamYDlRFrbcTbs
s/C2ubklXh3xLJZehSu4n1xe6FlCs3BekIVEDDsoEuu7ESt7lVwmweZj6hKsO58wLoHy425xkXJd
RPmCu0R949JIdvIbqRt4dgQLJ9Nixhx4nFw+1fBIQi/6aY6wFRYNpsAz9dTnORR/UdhFKM3Mh3d/
Pa0NXLzTbq7rhGSBU9l1e7jV7p1Rq43wrDyIBJpbJBGQm+YTh2F8JO4wue3G4W2u+WCHE2IUAw4P
ENKSuUpIgTOM5s+cq0mD+kj+uAHB728HdCTXPbkeGkDHe0ME6p7DkwLs6XdsuomE5+6J22aih9WG
y1UhqoWExgEKA3PLBvAoVDzBL+JLMtYPsBqaoHyh4DluhSRbWwqXHmUl5Boi1eQXDWg9cl8bHEJO
Bk3Ad1kEYvDS2MOruW8RvnNMEOpRud2LQvSsuLnFU32YZ14FESu5o6fze49TqjrIVEVVYQsJ+NJP
6kmiBFeR5DR5TLVvCYSwRkKOhOfnbI+mn0hmeYohH9FJtcDGKLSKQqEDDcFmMVqJEb3xebkejwtA
orW2uR9IFUKKdvxQJrdIVkO+zORC5ROPW5A/tDGLjHeuBdZteuS6QemelrH0fiNouC0805xZcHuQ
8nG6qMM+REUp5Lwylqtmy7y/kPEVety5+7sLOnOqXZV8orFrUDPQ2PdP9CbuY6uGIHxxMmtmJ4wQ
WUBUOH6tEjMCSv8FuWF4aamg25D/AyT2dZmepnd+XbIrphZ2ntQXEjIK/jZ8BZoLAxbcl8mnMuFN
DkgpMMZsy7lc2O+Uqj7jeHFT8oRAKIVRWvaKRcmz3r4SZTuEWLjadg+W9ZrOCYE4mBvNxzBGjiK0
8BHPAXmJE8QFgqTFcBYTC8gBynTi9kpwJjOKX7HV4iuAEfXvt92NyIkX6xRQm0dODLgZhspkqt4D
iR+4uxAjJ7lZE6QvHcySc56JbZRKDQoMYYC903OzuHJLCtSKYIbRMzzsUos7Y8L2FcFPboAJUckB
tUcETVmJK7KuJzJhNcUlELwL6gwObzBao4tKt5kf91x2UGrE7+yOE9Pl60M+Ja/HzzIH3hKF64PP
xwiMfbc9LXmjR6475PgOWPodjMyaX7AYksL1Usa9YacL3BprUtdydAMbzi1cKz1TAQNz9kHaNrUz
BYsYP3Gd7w3H8AokcDLmICZpNBfzxxUDxfd+dY7Nyw5nxkPmVT/eTlEXVMsTxw4aIfBMgT7ypOGi
EFdz803raxN9Ln5+Q1bK7QnqhpeZh2wizzcgfxvwe/4AO/QNzINoY2bFS/NCe+064WejuiFnqOK2
JdwgINz76PMMq2quMr7s4oof2sLLsCmJdCaibSqfg2uG0MVJngUidydssAz63dmzCNBhons8E6aM
5WP5iLIlq4tnPZcrQV68D2guGWHi87rdq5wb77zEx0KEx+U4A2h/u9qXSziOR1GKCjlZnjL3tByj
D8A5stLe9agDicx4RDjGRzrRImuabO5xuepf8KKpr1lPv1l8YyzWPQQwKYHLDZQtpyHUn37edPnu
PHrKFJcgnSuBrZo/MMRKV7dR10YxT0aT2nILbdnWMbabDM+vWPbRum3asCZ+Z6P712C8vIUGnzXX
8UuyE98qyZdABExPj3AwphVBsd/pUZcVoZqtJ311xA32TzeLDmyvez+/GhApiOq/IMJzEn3mykZd
jZ9Fxhp5mIQcVaCMpW3sT4gyCLNb3MjvBJ7n7K99U1snd+7BkKesNMJ/x4p5mlRzcWXk829HDXNF
CJJqTcewrSGJ1YygZPUwpCaSrSPPiKs16h+XryounpoFZboOKCnAabE8e92WLygkSnuZTO4+/22q
8D+inqjkbgbMHYePnfEqv8r0Ai8qjISQF8cNvE35pcDSP1wCoRbIvPKv/In8AUJm8n0jcggUtmyX
3lr1tWPGvaAFVRKv/YKKlcCzv0bdLtlSph1R6DlsH6/Zofmo6HZsvY6sdysYyy4exMukIVaX05sH
qsi1YGTAxmg52aR96x2ikmFq3jlxrTlV3SKAaxRNpzmOJU72BfyBuIA7x+IuzMTRVYHXYGu8T7Fa
Qdd9g+uwdCKVKh4Ypa4hxtA5+j7Q0vOu2l02wvVUfvZzihi3xYJVZRRxKn1DVEfvbM1v4mgQlTws
5n4Ho4dWr9icHQ4Wdh9+e3xj4m9ezg6eSqyvyaT/bHU3W5hccQNyGfyTOVTXSiDZo4/LBkVEkB2u
H/KnQhrgW0nauZ0BVc+sh6fKiyOdfC10Yg+mr7iAMKnXow3hvSD/KlMCMl21J+qgnrQRAVf0ozho
ouzHV/KBeBO8vAWVJrM1eW9OTsnzjegX6Yn1BqLlf3N3HkmaI+mZvkotZxaogXbAbDaMX2sROjaw
kNBaOIBD8FJzMT6ILpLZyWSn9XLYi+7Kjor8BQB3/16prJt0G9tXUPeFMfN26p6gmUjs0njP9Stu
rIeuOJIJ6VEO6huzDE98jdBMnlRYuZSgiaO/z0lLGczFxDjbt0a8dV9Y7AjbUk8K1yCYs8KESDG7
HduOHi8Bm5J08d2PNRnQtC09ppemRpsA97EL5+OBtwJNBakGpI+QAERbW5ruvLfOyp1154/g8QSk
ep/OiuMeY8tx3DFo49dYtDm9PskSiSQWHDp+fI5NynoC+Vl3su/85ezTeZPuspCL6NDOzBXCU71a
qjm7/X46BS/7nbYUcGthsp5UXjx/E6vLUZ2DGOGzs6R5mhTBUxMkxFu9KAJOnNAfkG3ydqJEU4GG
Oly79cLfdfCjErUMPBBCCx5QhzF12E0znbEK6w0W0/KbS7FWNYc6hBwKDD23W0MaY3Hl/kDKNFl7
/TMWN3g6OS/vWFIv3eI4XeiBM6K6NnXGzGgrzvfBg5xzWTn4fxNK3fLLi6AOOtRZ/ix8mu7Z9MzN
zmJRHQOHvzs/VeXRpxm624tmqbobRd2ozloZyYnacVnAoZpZzmjLnuwuIOxTzEpooRJaKoizsxGu
IDkgyS+YE8p4782LnfNhsFcy+KUHVo5beU8g63T0qQ/hmr1oy4HQM26rRwI+eV4nu9htRi7ws8I5
CHJml56zhc3m0kwZmd/JbXwcbWHv0MkmC0ZrkgLW0F002KHeuoG9P8SAzuB90apeA2uoRAo1xDTs
lF36RcJUeEofmZzlZZre5QK2zS3ntJWib3lAHbjO19Qor8azS3vGc7uFvCJ7LAUiYqCHz2rJZ57o
pW10mFyGyrO6pq2auD2iiptgnVJRTgZ0gbJJ+Y3LTfuVeAEbhabqtm5AHUw//wESG6PM90MfdUkE
0Ds5KdiZFsbWwJhY/sa9pk2qkZ/htx9fa/r5D68lwzh13ZDXaubj0gIJmIpAqFwmM27KRPnHWJn+
y1fTTAfuA+kM3uGfXk0JjD6OALFrQC00LHgP/CviOchf1Ij4mxkzIO4kW1e5QY12/u3n/RWCTLXQ
f7yDnxDkKI70orDH6R2ok3Hke5+HUFy6+CzJhzv+4088NRz81+/3h9f7iZpxU0XJxoBP3C3TY7tK
SWwS2wbU6HcKnN++0k98TKC7YWCYfLJsPzAkj+tsh5iC3sXf1UsaWIN+8aG4M7k9bXoTxPQl/3DT
oFipm17lQxUIRyHdU/8gAhiGfM2zuGBu76BOz2291BdiZ1dLK7jKaAMJAVbVMG4e6ocSn+m78SzF
cgTcY+sjY9M74+vPJ0VQrq58om3NqxDxTUv+bDkXyrJ5J6n8TZ/aaJpnwtTEnG6UJ2rO8TL4pCgu
inn99aE8j9iHyzdlz4GRlVnsSI0/6gvE53PycwusOuGOBDdQzPdqD2QGZEWXavwgF0zP7arZ2V/a
CTFhuwXY7BgIPpo9sXkreZ3CBwo5c14cynQBW5dT3hDm6whUCFPj5BX3cHci/abfxXuvdsBgS4kg
balvna3yhsxkST03b4hOAnbD9MU+e8sUkPKGCFQKjWba4yafwhncI1fvOtjfSyyS/iV4hXfRjyP5
PYRXMGihGZ8B+xDyG2/7NQVU3io/VniQrLv0IblTXwcATXAfyOXgbqp8qhcmvnj2vlu50zbkqRuI
fHw6dKZf1R+Ux2DpsqoXr44+G7z15GH3luW9f5k6ifrZkauw6pjNb8Q9fl8GJg/lsLFtOI85wzZY
dtFWvo9307F6gNvH0yo4vDIEbMI7EHxKhlA+qN+7/6yCWei/6nqdcqMEhITMbU6g/mI4exsfwRBz
PlapD5AW5A4Ll3iHmzSkX5vz4RRwkd828cRHEDt6sZfVfXQP7b2TZFh65B3M4mFXJGu2EdAy7mD+
Z0r4ZZwHfe8GVMbsdNYO8YaS7gLrqYrWiSS3JErWpGuQudHdyOnoh6K2n2h2DulJvrDGhaOd5V3+
TLsL6mfYJY7LBYzbDE1zBCk/LP+WDBYdoqvFt4KhZl4c2azWYhYexhXo2PeBktakrXf9Ha1j/Gpl
M3S6wQTNZDYqvL9/KKM6zH1bfmsStSU04bK6C1CPkpxOSMbRhezKP+MDy+xW3ZT40rGv4PQd1iRg
LPr7YN3B87DNKpvf1T/av1r1f3xnP+8xvh/UY4k2cKqblEd/LRcCIoHH5xruADS301sETL5CrTKt
GnxbZL1D7DATMIERbAdRqzETmPCP7/69s++hquSynLf7qSKDI+MkrQbWf8qB9VkWLua1eiIidN7e
xkv59js7oPNLM53poitUDde1cQX+/ZddRyJyy8g15nPlqWECWlXZqeqXSU3YANiDQLnTZMsye8zE
SPjQNjKILZtsz5ImEculoyJeU8LgHCpSWbCfMLKKiYFB7e3P0UM2736zr4cXX75aOg1jYJLIc1ub
pYoz7xx5p/xM18uGAWwK7T73DVNteTVYkax3/2QeqksI34X/5yZAPMQUuBTnFiDemaUPU0sCWsb6
5mV8sp6MvUXqFUXBMbe++6iVl3pqPDOATNPXah5yvcxVsxkxVTIlgGTTYYI+G2XQtWKJVc7OzDxo
7+0W5SH8OQt9QQh1NVewiKCETKYk6qCaLEnRXtu43SJ/84s5LUxg1210KhAOpUQK1Agg1YTxiKyd
9XAt1wOwTkRQLE81GU9zZzr8Yfeo35rnkkx5BGv6Ya1E+APat4hGnWqF1Jf4BRrdiQJx1/lbRQkC
Frizuy/fopdynRwm+AvZFM435mSC5zsYMfPSLhgH1BnanmIqNjvKNUr39pH4Vk7tET0f+ckkHH6h
egeddA6kjPse6fpqXAG9/W1FIjbialsrTFf0jp/jR9KnoHhR6elEdxD+wxlc32IeY+OQci5pHCMZ
Y0EmLUvad3QwqZ7kBc/0Nw8tHgfQt+lt14QMNRtEQht4v3pRrqODyrB4HAg8Jdd3E9yT35mvjVt0
3dRyKM/xI9/djisN/jTL13p8oJuDFJOOy+cdxJ4ljV/sl+RiLZpDv5oateTOW0wjjkelFTcy0kHE
YJIrnq+1J5vzg75OVv2JlCyVh8temV8F52H/oXuq8P+tHJ40g1tL3wLJbtTvu0BbTpwP8PWCTKXt
8DXOEXeS9W8PcG/IXzkIJZtp9p6waZdgR+ILeXqXANWz+lCSogJ9Bdv1hu6dEBnItZMHEUdiLIsT
kiyOjO2KUHHn4uIgPJdiF66pNtm6zPyjw4IxABFvGwcZSlbddm/BacJr5fw4TbvB1XFWqbUAc8Wt
4twmw6LwsODehzA2hJ45J1N77Nlb9OSqEqhlbUuxCMRFMzYVWsV7cmoA4CBNmHfKuWMc0c5iCaSA
9fM7iXrThvrMid9Gtv1JTqiDH/oL6huI8OaPALaUYJiPhrFO82tBNLOzr+1ZzywfrBVzQ6L3aG1i
ss6pq3jQbewKU6YVNYH9vP3iDNWxjHqfwwwZc8MFiLewgB/5WzFHRdPiG7kx3t138ZScOc2jcH4P
L/I+8J4tRLxEkfc3HeG5BKYjn8R4OQ+fu1cCSTbdl/4OAG3vsR7wKT9LwsvMBVk7GrNHRQQ/XYj0
ltCjh7j+gd3fPNnzceudjOOESU6K0mI34eKg/zsswAvwbGwuU1wOBs5n+4wLE6PaZhL0MTsTkAIr
N24xihSv5vvwJBYIr1cA0bf5h2/ytABI2ihY7RuAzWXyGp4nP5B3dbdtNZd7ICOxzXinXCau+VXb
yk02xW7hkHvUN6S2+2fjoD9pBLTtxSV/EgfzlG+yr+EpsnYE7XD4od/w3EKTYLwTU/Y6fRIUX06W
G2ZBDqUC78azEz4QQA8l7T0P2i6obrVyFQTPkD5pv4IFjO+NI+pO5DRnnKUxYswNUd1QybTbnBG+
Hlt4HdbFPeriYoEFEKnprHkr1uJgXZuvellu4k2zo7WHoyMWMWZ9gXgRPGwZ308qpOkkgu+XzzqZ
JL/zg7Bvfcnl5K6RS/1WfTYmi+Okog1eU2ROyHOMrYPUcGlcg4f3cT2RJA0DMKcn1ExETJ6FBeJG
Z+EOuQLOoAkgIOAZl8BeuU5vAnhi46BcCUimYfNIDuGb582su3aNlmKbrAzk4ZzRSBB/yM96dWcG
C0W+Vq82jsczaUX+R9mjllmxVhpbzd5xeAvjfWlds6+KwAvoRCAA7azoW5fWh+SxOA6bvkcEytBO
tBjHR/i7+xazGQ1aU5L6cLVfAqiwlroNZK9cIIJ7KnpBrBsEHsT31IDhGGCeRxRnuB7IY1Z2pDgr
MGT4dHYEGtbixmBNWZNBPAJj6ffuMx+NlTLn6hZAu/f6lAtaxSuQIsVZSFCYZTndhOy2uHBZP7Kv
LsOUifVvRhrkuV33n+yu2jl9U1UiuxWiy//x+DhJcX6ezk2StDDt00msmj8NWkKvrConFoIY5WoD
hQZ+pKyqVfs7FOBXU+qPr/OTgsUZBmPUQo4z005PCxqYk7uaoq2N36gGnV9pZX58pZ8QgC7oZNEK
PtE0D6frcPvkkLlvzZ0Xv0YH4D4ZT9Wm2icfLQeHuftUQLG0D1SSVhuOPmuxKzbKpEhAKFQsU/wD
/qd6hv7CVXtMvtyltnNgZWGXXpKvKeptOueSgk0w3wpB+NYkgoEYrw0psqfqBrmbtsgRuOFzAoGj
g2Vd3qpkPWFTm4QrNdhd89BugOX/9o3/jxbVonol2YOMUqRjuJ4QtHI7/vcS2//3r8nnHx+ffySv
fxxfu9e6/vzj//z1T69/bOrkNfv4439B/BVt8/nxx2v1+frH/e2/KOt/2dxt/vePUtxfvu5fwlxh
kWKCJEs4tq1T/WgAVfxVFD39SHdpZyZodwqgnQTB/ynMNTUO7qS/qsLSSKn9UZlruPxFnOtpjee3
7X9GmatPwuAfn+Dvr0y3LRJDUAfb31/Zj1CJVnejj0fJW7ji1BPgCGcvOdQU7ipC5DDpl4pziEGU
AgPE5u3WPoaTKqwAtyC0Ewnvml7akxsuJpiynI/5TSzmJWAuTQikHbzrl/EWGZRLxCORHuEaGG+u
InX0NAIoOCHh4u0appCDqDeat+l6edMaW0u575U7w7y3g60KFYfv2maLyl+Fd4kXWr72vQcF5quO
HkL3qnfavAUMV3usUO7XGFLBtINlG4L3qiVVCP4xG9YN6GT5EhNNOUOXR6FMIT9kdp9GO8mQtmKb
baKZ4FSEm0SFcZyV6O6JZcURkM1Alp16NYpLQ3yFOk3pPsu5jSqFTM5kEwWbEbFCz6FRfFTOnmT9
oiT31H+3YfoP0z9TMoTfZYpUyS4EQeropV44ky+Z/2D6r6O+K0krxXRM2cNCWivMFEdYaIT7Kk76
ZX5Snjvr0bkW9+WpQu+I6Z1lAbZ5Q3NsgvorfB6slSUPxTUFrcCXxKyJwgEgXwfynpc7mO5GTubf
+jZTHvKIFr4LJR+KcmPd++1NQheMe5eytq7lW3WA7SgO+aMeLmPyHTBL3HTUQy+ae+XcP3P4RbKo
fBSfDq+Tz3F7pHcWAVn4BHb2gaY5b8qplR9psc2rlRHNEfChoVTsvWmcmCMkHxXl1sV9Tigk+fgr
gOd/9PIleP7/+9VqRUQmPYZ/fHsBPuvXHxeg6Tf/Wm8sbeqRxwrAQihoYP/BCGCZf9oqWbT8/yb9
tN8/+mu9sf4UwhYWWlt+xVENATbzVwyT/ic4v8taRFWCZXwnNP0TxfTYLf9+vTFs01KJ+tZpoDV4
L+4E3f4AzYZ2INxadmT+9rrxGeeTCSXPCRsjBerQD135mQxeB5ogBlxotV4GOztRq2Xg0eMh69Db
5loAmNk23bw0M9hYYuNWSuO2X1kbOpum7K2VUdX+3Kj74tAZSvDe2EG5CdKWMBK3w1o4DDxmsom5
bwnGe+3GIT37o6nuGsel2Uzz3LPp+MXCzJpkl3gQWc1Y5iASSR5vhGkbO19Xq31tjZxl2yTZVWll
v5cKgLJrjcYyMBptFfcJkJAP+1MEMt8ZhoiXqe3j5Q9c5Vz6qrHJ+j6+M4w824auIt5ML0bo2SjG
vjay8SizKsDa1xAUH8C/tiPa8DpWN4pV0PYl4uAySk15MRwGsSydGtnHyFzXoUspVddSfN8m6bZv
6Gobw1qnXKZoFEgjS0+OWWfZh8wPhqOTuemqVhzi7fLIpCPUUGeFa6KgscS4Lm2pLUs/83ejFZmP
eW5Zd6UbpskyDAWDWBzEyqULKmclfKVBcqe1zd5Re/RKjhJrW8sNnQ+lM0ggqKLhwVXqcuN4FKP3
rhTUq9Q5i1fRbRtVMddNY6rzwC/RI2ZRa723Qo31RdtrNGDVXU3ASxqXJ0dyoVBzQAgGwuopydH7
bRlVJW2BfrZvu9Hed6nagFYEiHj9NEhvG1dGez0oiNXJSue2MasCIVehXeyyaVZe1+Z3ejug2bLg
tgMnQxQf6T02/bToQko5SgvONLJgRvVyHI4iSfulbo/Nk56KZK6GCSEYbmKDPrcwyamhUGumkZ4s
awF23dkeCE0nnbcY3e85Knp3G+QBdtqRXpGwSgFY6tY0HuK2Y3lUS/3LjBWkrq1dxwunp7zcqJuK
CjQrcJbSM7O10gRC2UZ6TQHFTZeK8M5oNZrp+rZhvs5yX+Csk6n7kAWKdu+I1Dq6Uk/vvbhC5Zaj
Th48iWq+Dq699E3qoBDjXwyhBNFsSI2W0pGg66fUmZaUkrgOkA42VTxSspeYyckZteHSdHqyNXWn
/EjVAJ3OYGcjuThxBtaTRUGGxrTOsrNXZdlDGPf9Z2NEw72T52Qze7GVH/XKy+/HSkvFbNALvK9y
xHnjeY4NadmX1TAbmjq+t9QxlzdxKz0SzF0LTtUotWaZ8QiS6EHkW0x9vBluEsOtZ66pS2rEGhXp
nyCQgc5nkHCzQB01lN7DaHni0PQ46byoXok05N+QWf0iul57Cmp479imKTGLcoyXWfglDP3i2n71
rjhuOK/4ZrZxjcinkzlK9bqwCRCqaM3LCcbftB6SUs1NjZMzGSLrsGDU7vpFkUqi14rYXLUmlZQ2
d6ntDuqR8mum8mzsT4bqqzd9lZ1HIzsoiXHiIq8SkRWfRdvRFBPlFEZllbXJ3JzgF9+2FlnK1xzI
8mTVbN1NVKEYDkoLxbVoZ1Gnkxoce1Q/+VLn7WAlzvEX9KTsHZxoRDmqV4XCjNFYABhxWkCK4Sqb
hSX6rz44qWX+OQ4WOSVWfKnC+LYMnUfPDcJt3QLBJ43vbkXKwF6zVCwUpSlmOpE1qdvLTyUk+iC3
su3oxOvRJ65btayD6joVtk0PRXqShEuzGTFWJo5Au4WW2C+gj5QsqJeKRzpO44YgjGPZrGNPPTWF
8Fd1F2o7ngIb0NJuw5KsrjA8cPc1N3UgkE758lELvXZjavi2K1Md0MgMMUUzHjImO0IMokSvIfco
43TdPAVZC6zi5GikavSCYVCJg2rHG9WQxyzo+00iGgIvh6ad9bZnrKSPKkQO1oMY6BAuqjCdaUWC
dCkprXlia/Hcyug+lW2jLsyy1Fcc+z2aQuvPPA/ECyf95mx6XbHqTUKWzNYaNyNe1lgU8dI2kXEm
ne5/dXbEZU373D6O4XhNWu0uKfJ3P1AvWa6AtlSxvzDs8RRVdbp0Wx6acpDvaqzcd3ls3RZjJ1m0
7XCtmXFvrmQ/WAhyO+TyrtENuyp01ItQunBtEmzDujRu/bAlHir0UVG0lDRLRyRHbh1uItOkiLSu
/A+PeXk11rGS3iRu7PO8Ra7XU3taFNckVzlTZmXVhqusMIMC9WVonFOuebwqXXYeBFSdsGddZyTz
uu27azp2iB9Y8IiXbzvZYIxXqFJ2YjFu0mzIviBjuKClg5qvy4b00tU2hEzQjOg5K79/y83WUxZ+
aSP7rEVNAnxeBdeYV3iuUtu55EGYK0ur1B15zXpzeClLKcetVBMbbml0KzIP9SH0FyWwxl3nDNVD
Uw0UKWho9rp10BUFyelKmCH5j1N0N7Fvb3uRG6jDo055z9JUKW8io8CUUbUwtWao1as8SlNwoQDj
rRp7FTVkHMZaIHwT8CmOKBtZBariHwtLkGYFNbNvlM4GQ80lDQi6rQKduk0CkN8rJTptMebPXVkG
S0/rLKLKaT+at/GI5UHkFf4BWSf+U2UUA9bt1mghtrlHDzyo6odqdemZ4EHtRelc86vy83DVurF3
3/iaeysNn6qKMEQPVfRmuQvSJKIpOQnaF0fvhwezdKzlUDjMMJaaaLyTrNi3dihW0ZBl20o6CUXX
nhq6Sy9z2RNlklxLaYKEeLX5OA4Z9GbuI3UJ6pYgIk8I/6CUXrIdlYYUMaVtw53tyuI0aHa1b+Tg
LupOUbahlYDnlpmA205bG6Zdi58GN2o2XZmjyPOb9lPHMrnIskRFxCdNMnUwKug25z7OSfU8EBkT
q4nLIDYKxHDO2H/IobD3TpuFe1Mrh/PYuko2jz34W8VOke31XX4XO43ct6XrLLNGBbpRyB8uWowY
seoU66h2XOS0frThymhvnSns5CZKFP2iZiLaaGEz7tLAx1I+9PjBFIGC33DI9M7Yc2eWcOqLLZvw
HKXllM3XxXgeFDIP5Gjphz4eMemZanTR0nK8+Eo/bIeo9tZN0Bt3jqKlL35isJp63rArGwBc0WMI
0DPVXNgjGLFlmeKYZiQZ9hpjfGEZyoB1ZJS7QunRgksrw7OQpdImyimT6lUzSvdgdDATqSwRVo6x
BbHsq9TM9kF4KFR7fLOjLj70UofW8dKi2KZdZUM9ZKFy8TU6Y2O7IjoyTBpY7KE/5VZUEVtpJq+d
FjXPmTcYHOfo7jC1ASkbp2dz6XFoQQDe+le3NvtjM8p8q0UU15OTqumzZMiMfZwHmnqT6/kkSM6V
c+W0ObtKxThe9tlpDCLgY7UaV0GVD8dIkfbt90z1T82Nh/C9yuv8q/m/06+958VQhX7QfE89//mn
/98c56QT/ePxcpoufxwqv3/h36dK+0/TJjTHYXxjnaFo6z9QLFv701SxiDPPWQ7+yOlHf02Vzp+W
gSOYFF/LMYVmM+r9e7bvn5ogKZj/GA6WcFcY/wyIxTv7e3x4ylsXmqZjZp/Cb20OE38/VUZmVJbC
JdrHUMvmoKlUA5hWBnqfD/LQpV28bJoi2Ve2D5rDWYgkprJudm0ScrIdh6DcJakyLLpRM++rwbHX
uVvG+8xxSWI0OuD7RHr078q+6W5NZ6i3kSR0qg3I7YqLkkoAv80oXXbCcxtpAPWxQRDgEI/GR1FX
nA2Kxj37uoTZHYaBlgfT029l4kecdfCpdzd51Mcn9pK6QtDa+dew7stDqRIJF1l5A/FOKlLJl390
R/JJUGzFFyW14mMWD/FWFyZGor6DlpAFUZNBHBZn1/e7My1+ER2RQp6KMeMU7SQFWJcwBxMbdqyB
a9Wjr976Q+itZRrXR92L/KdabQly4HxF+e/YFwvP64OP2rHgwiu3XJqxkx5L3e7eRC2CJ9NLU75x
4cH3+Jl2r+VtdUY46KyrsSOQp1fFa2W2/sUpJDXUjS7h0/Pe3zh2DmksLSIZzRLBt9UROxgM/knP
YxSdpaJBJZeGddYiLd17mSQJNrLd1VBm1kut1QMMfomO3ndUSFPFcp9r16+Obj5aZG11+rgz7drd
+r3AqhAF3V4rWot4t0zsoniwr56wsNmXWf8gYkc+JJlnb8CUtWuRpCQBD6XsXseqZUbJtHbjN3Hy
WAJSbHSvL9dOl9HX5AplzYjsPzecwg9SBBzUfXO05qNR4DXofG2W1S2+9ha+RuuGGuWFXdrLwYJh
H7MEuiqQ9daqx2Fl221y5VSqnsIud4+DQrxS2pbxTosIbCpZJNEgiGYyPZdu1pGgq2BadCLl3JEz
+l4XpTv3qzRBaGYk7IptqIh330P6XZV06vi1JCuzGFUdWrdAw5VblFqlDcEfBtWqg6eWBEP6AefP
CPho5ho51Wh+bB6bVLUXptUjTdXcITq4aTnMeoOl/MarYxfKu43F2XFaY8VNEdwFqSDAa1T74kma
3fBSNQQd3JijnolVW6TTMUbNC/e1UU1QUzPW41npe+Ojn+jgspGThDWKOd9DpO8nBf6KRtNPbRDa
X6ZZBICGXlPPozHj9JfpuZg1SYBPoxkSbNZBbGE2bE3wSHVQgk0eeNljb1WxdRP5llkseuIuWiJ+
k/yxdKvmFDF6rPUyCTcgIcEBUEPn/J7Gp0CX+ByAh9DrK/xZ8zr3HDBOM1+rI432aWQ1J0ML+rkY
Ff/VMnLjMKAiuqTdWO+TqozvqnzkTeph7AKpCz90GMqD4FXVGgwkqKFejUhXD1pb+kcmMfAU1W75
73pI6WfwvXSdpW1zMrsRl0pD3dSj6M2McMqMVvd8jPPHPkj5ZGVh8e2pPW9K0UPWpUHYwSbRGtDb
ysG2NJQlfy3fZfqoKUn1qEZFfVsVQ0i7H0dKQmcq5iXh8/fO1DFxCOAM2+6eQsOqOGSDiHjcRKkR
JBinJD2xH9T3SjNE4daG9yAtQ+oJNS0KRzUCodqOZLfabz5kBfFwSHUdwEaTEde5qQgAX/AXhuOL
H3vTx/q+xLoZcBwvWPVyAp5avrRCGeKT1Dha3qSBofW3as8zNldcnZgzEcbPLmAZehi3qp59q9R2
ss/UM5CWddIHVdtqXsH4r+uhtTVrZVyYvkkMetRWHVLOvuzvHE9NN5ltE6ZTqI3/aNKScRf7Wrst
Cw+aOWj0BQVClC/jnV/XWjMc9bRVb3WrLB4jX4nQFNhedgHtHO/Iw4j38ShYYv2mrt76JDfRfXeE
e5Uh96KlxP1HyJxHWEMYMTEI0ZMVpBR99dA7QUmWNc/HLjF6fpb2ZoIaq4hG+jTHEQueOgrY/jT6
rE2rhOWtM/M0VjpB06YMW5JInSoknrqMrQdHj4q3RAQOzwkZgdjfWquivqesYbmNRDE+Sy2Os1kf
FCkEMSd6BuI2M9ul6rVj+17kCqKMTGrmdJ91aB3HzhzazZiWr/VA7V8rpl3LLqsS7dAoOjJKk1Fw
mA1r3Da2LkPykoCYnOk+TuriTMIJVkalDllEnAx1amP7Sr4bE0Ujz62NuIHzAHL3xvCLaB/maolF
MS61a63kIwlJWayHtFA7njxEonetk6/p+Z02NHiY0sLBf9LVzkBZYCoTPA5m42pbMaaJ8+VoMSnU
ok+AraKk3ZRaGuGFNgPNuAEiM9JlIHpF3JpJD50FNEshVQt8jM+pS6z+DHiTaZzVi6rzjaViGM6j
3zrenRsKKl1c1u9FPbTqvZkHPDJWOFBBOmZKNa+QPyYzX++JQlLqrAcbEohxFLcI1bP0DV/7TCrG
uhsaAsbHtDVJcEpT28XSo2Q1l7phK680gSvW05P+ha2gP2q57P2510ekcusqBE+amOPZqS0cbo1l
EmnueMSMuAbkf22qOeEfXsZUMVTIEP0IX1xkxIdk9Ikg8AwDUklULPZjVePurXnbDJajOz60QiMC
L0/y5K0NsEGkblmdjV4bH7S+RNfkjJgV7TxSlgyO9BBTqoCmDUh/4ZRlBietKDujbHH/R5lKSppM
7bVuFQg76gq8Qos8eG0/Kl5KLeiWXefEh9FKtWOjxvSfQgBsYqF6z1mHA6RX9Gib2bmxjrSqe7b8
yrvPogTZs1dRoijj1HsqrKGca7rsPwLLze8F9QIBDvaA5mrRDOciazJKj3QVENVTHoyuoR0kdgZ7
47H1bjrNqe/5CiDncpwOz6YooqVn9uIusZJoWGhVGJ4AM837PLHtg2IOylLGZreNu4gwV3DsmYDk
WIZ+Wiw9Bj9XZEeL1GaDc9ujrxHZG4w+lyzRpf1cmCHZOIMnVolHRCdGS5E+qalsifkZw5Uvi2rt
DJl+sm0RbLpR0XfNgBFKDyps7PaQYegrCpSo7GUxH9LnpOMUlhzZHkygKlfzlOdw6JELFWaCXEqP
2voYtJJpt2W7LWD/QpQoadqhrwZdQDMmtUGZV2oafGouna83rTvd9KHbyq2k1eNFSXo0Ypqkmd70
ySwtZOi/AClUX5af+y+1XohHQqYw0tiV0pA9V9PNEuKhz6VrfblZWh61Pum2qdmyOwDkL1onDC6a
443kuBjOOfMqeqzUtN9EjRbuuzrBYCb0ZhOD0QOnu+MyswvqhRMP5WHL8Mt6T990TelmHFq0PCUm
0vhSIzmZs/S/sXcePXYja5r+K4Pes8FgBN1iNseb9Eap1IZIqVL0LoL+189z6qK7pVSNhDvrAaoK
hZJKkSQjvvjMa7ZjIDm0rYLGOwBQN5Xk2MTjcNv5NghiV4i1FQ9qa/l+8+o26BRbZap2rZih8Y/p
t2Up4SGVAunoitApUstsNEnfugo6LhLuSrDVCYreLjspEbOzaYux2HSKEWndaP80dEHAryyk4tki
aNMKaIlY3SyvbWyGF0eOCQIhuTjETj3SbGjLz2NSyrNvKjJpMyDZRjdmXQ9Rs2FuD0mp88r73Hez
9znpynUYVNUhcHPcGhVJny4X/YnKGJcyZhS3ta7tL6NbZ/dM86o7V6nllT4AplkdY4ApW2i1Dd38
lKgUse3a2Nvaowe1o1cH7aN36ptkrLKITDWQC1w+yZpcWKW/eA6x254cpDVw8Hh0l7mFSV9h+pXG
y0HmaAqKoF/2C5nA97wu5+8usyMkI0uNGiQOrIdBaPs5KJvqWIxOdKNlQpUUTfOuiWbEKjz3L6uy
a9A0CDHUcsCaZUATIffU9CUbO+9WNp6BixOFy9deCecog+LScyvs+tBFhvcf0Zn+piXJROkI61hF
Ab5CKiKLsCwxXOwK2xElBVMLZBAYRQCkZzY9UCW+Cy2cOxOHODAOqXXbJkF0rYShAyJVFjOkbuMR
edLBAzMW+fm0KxWyKajKckYb5a6XJG3O0eCOyFBmjvPkhMnwNHCd1Th7eIYZT2DGR9Fwoa0SnKZu
ldvDBCxaTeqfII8+NxYhc6Y9nDljf+yNxWVhh6gvchWgme3SnS6Q30hzxkBTSQCe6wQnV+npF6td
BkQ8lbMcddaSfl/GKo/DVJL0JFWB2V2OTrTlTuJQRYh8WHnabvtl6e5FW2d3ht+5bZ3Quslt+pSx
rcVhasXyImq/50iP+TltiuxG9BJzZqmLfZJhUWJs+pAk5uF6CK35LajTfO+3YX875HCAiXgRYuVh
xJRE296NlzfiGJlU3fitlgQhdwbTHFbVjjxCPo1Ri1U69/JuimS3dZauBUK8AERxuk5z3yrkP+ht
bYLERbBKlbQLV16om7/6pZ7kLqBtPK9Eb/fbiSBxE1APbOqxSDaXScwu53ufGkYEyNTQss+XDD36
2HtJyblO5Sida9ztYT1rgwYDBgCnbuqLTcnkEVPzuUIoZVafGVI3u4VvuFX9WBxpefg7/vZOlKP5
o3IicRwGLJJ7KrKjpcPoim3kr0cTA830LYdsJoTF5UGTdjnxh7irw62nqeYInpCDRIFcGWXxJ7eM
uTg6p762GknnMC79gxua/EDvYv5KI4HUNwkgmbt9f0izdD7xp+dAESN7U+d28e40o0csLyP7pm4K
iyZfHa/HbMLrqJvGxyb38QUMvGrdZIF+9/IguZ+7CvEna8SWolHmOLlM0FYFPctv3sxUOEGt7mtY
NvlWKUdgYuqDvbYTmKVpjqv6ZHJUgJaq27dWh+6EKC9yQinGv4kAYYIh0vCJ3k1510x0A1eR5/a3
om/QR3fD5iExJej5DFF5P5sUBl60iB3wT1u6s4LmpNcwyInZTrlaMHCpJ+gzEX18FSb9WQrf31dV
5iJVGqPN5OlhJ+xObCNG1ed08qkbGkF1Flg1NM160m/WnJWAQpnf0nPnKHR93KE7MEHj16lrbTst
1UMYQQCKwyZ/U/40PHZBTt2rEZRhYo+CXb4ovRuZBVy+npy/JrnJ7xn9EKGaHMebxY/jtSkCSBJ9
2N3W3NA3U5rg62MtRQwKW0pc7gIRb5JpYdCrZPOSm7Y+lgE9/ZrB3mny0nDFF9965PkNGiCLf+W0
6HRVhQOU1SbjOk/EpXEbuWN/t+jS3JLGZ6gnG1AEczEemjyVrwsHZ1enMn1q06Flmhoo2OHN4t2N
XA2PdWWA/jexztFgqEt3XRW0XfqqMFBb/cscyxM8i1N71TZSs7mVQTzfpEuNfpJpHEp0yjDGpnoJ
HygooIfUsYluhyCQ6NlX6rvtpUAC2qGbbuTQV6ca7buXyiLqolJeIMrRdtXJbkPacokZdyQgNRIT
tYUDqyqTe/o8tEa0ld1pUQTHVEDsXqJ5fnCKKL4RIrOfmPUPhwku49ZriuGvLhP2vmMCfB5MCu56
Ttv92FjVvdXa4/s49NY5aJLwRoZTgo5yDWm/d/Tn/HKw+gFnFhURXShcUlTMlwmDCT9ILbR55mke
17KJ5WtWW5j1KJowgfb056XiB6cLlp7/fi5KSnBlep6XVS679rFSY/Lil3P7OFYRYgAu4687rxII
A1WT9z3IMv7bmJA1sZ8ew8YP/wVs/f+d7f9wFKjk/ztw6tN79b7078VPze2//5//am6H/xnYGNTR
QPFg/AKM+u/mti//U6qQhnfg+gS1wAcN/F8QTYBR+OYxxgX27FLQ/Xdz2/5PT4GiCUNQ0fyRKgz/
neb2z/hM1wU26gHZCn1QpupfINEf8VKZE1VlFGmkEKYu+mzlMQYtxTDo/Q/v5O5fkO3/VfXlXZ1W
nfnf/3GBNf8PkNt1wYrRwgfEDQwVF2vvA5B7aMTYFws5grJCqTZjEYyvrZqqnum+Xr78frFLN/7n
xQK4uXTxL337C+j052490xYTW2jxr00j2/u4cW+a0t5PXDJUmPO6s3JU4pbp9fer/vqIgesFzBwC
oLN85o/I7qqhbZcS3VKfLMo3UYa8T+92uKJX5dffr8XX/+UJ2UwBWDolaAMze/nxqzntYIzqc7Wm
EDW3vYuISjr7yZ0Fcmbd1vNw+P16//hsYIIFPhT4XavLz/MDqs6p+6bHfIEuRhg3TABcH/RO7VhJ
QIk0F3/9frV/ejrftvHivRhecN3/vFrcqwKwDPBYNwd8xq0f6rcwChB2DMFNIdHg/2F3cqB/eZ0A
E5UImUGBXvzwOqvBD4PeAZ9WWcXXyI43mCdAqVsA8sgKznaWIoDNaIoJZ+P+Ye1/erW+ugyWwEer
vx0qf3y13UJTMktA4c2MAQArZ5L0aUrjk1z6fv37F3thZf58MEIG/ZeQQ2QBkHkJBj98xk5X3tBm
kPFEH5XJ2S0uaJga+WbolG2PLVwXDJHZeSOyqL9f+ZenDGwGdcrmhCB94PuXL/DDymKi+0bzCTGV
xsFcmqhUokGnXfEuwJr9SQvgl+fE0TOQl68JTFUyof55Ne5ukzkZ0abtMnM/ZzGudHpJrpLQNUfK
amRaKiTp/t1HJIQT2oDAXha/wO1/fMRxDrqkZ2qGkmKI1DtTM3p2AIOMnp0/fMdf36brAPsHTgVW
X0n/Mq784W16kzWmluD4UyfH8pwx9YaHT0FT0KqLIJb9u092WU5h98Jx5Of+sFzfBK3b4j61Druy
eE7TsA72UUdP7DltaBT94eE+frwQmg9Gqgx8L9YloffhMA4gSufUr8E4ZhrK9GDwFjRW+WAAyp79
ssoeRyu3n3//iB9DzsdFP4ScZkzspu8dvNDbIMZToMAuUREQwqUJdkG6hNvfr/fxC7KeezEi5S9u
fzbqz1/Q9QeC9sAOHRhY7rKqh33a2O3VAFLk3wwwfy8VOFiBMsIGvP1hX9ZLa/wycJD1SUL/EBgb
M3mmaXdBUuvd/8NTMcdn9g4UHEven59qUNPlMKZ0Ahx08lLfq9NTHo0LJoGTUx5/v9g/fDLXBxHA
ZnFw3gkv++iHQ1Cm+GlbtQ3jLk1kQhnj4qfjLKibjkq9WcEY/mFjXr7Jj9Hz8iJ9ikJFZ/ySxHwA
Aei6iNuyUXJNX0S1IMgsH7Ji0Ebi398cARgD2/F9EZIbfniNtm6ZKdRQGV1mtpAcwcfd1Z07v6lZ
x38Q2/mHjcjJBVohlcQx9uNDRdov46mn2POaNLhOKiiUwkciuPTE9e+/1z+c64C+asgd4HiBE354
qiUGpVt4kiPGawTN0+F4mdHhrfoi/tKUIg9XTtD9Sazlgg/5+NVCB4KUoohkWPa3ldUP26TyVORP
zqDWbjkvVx2V6pc29ez7hgC7o9Cs17Onw3UrnGRT9U12nRJOD/nC1BerVeTcf/8W/mHX8uP4ggPJ
uefW/3nXtqAJFtPD8K0yOd+OVm2OUW6hmuLMzlfJ3OAPmvH/8H0JoZ7vBIIs3P0b2fLD43MGuUNq
G+j9tPjIg9kRQW5s00hs5ijL/qTC8ctyXEoCDgaENCExffgQ1/pSDU7fDS4WnnX5krZhdzVqiFC+
n6R/yEk/ZPkEGDd0yZdw8JaK0/hxqcgAo24Lf+2JChHJoNcIdqXWkPcvnUji6Cov+on6eGRMNtEO
of3zh4Dw4WF/+Qk+JDXuEBihawddPFqtOeiJou1h7ibVwXTS3v5+4/y6GAgpgg+QJvZO+PH4uKk7
F6qmqKlTxnPbbmzoQPnNOH7Tfj+//36xn0Mdly8z9tDxSdgEUymbEvOn2Np0QPdGx0F0wJkSc+OP
kQV3fsh0/ocg/vNHvCwkLiHBppRhWowbyM8LWUvVuEkHtzpJxmfLqz4nsfpifAT+TOVi79Il6FMG
/t3vH+/nUPRfq14IxRASuRQv7/qHQxG7QEx0gYBmlTYYjeWCaR/jZEbPeHd6031NdMJ1JrDAzP5+
5cuL+5875F8rSw8jCw+cm4t61M8rm0QyfJCJta6m0r5maGFAYngpenkx0q3CjPu6sLxb5ZXhJl3c
+g+b6J8e3KMYFyTIIcFL/rx8PAIcKBiNr+1uxhvUhXD06mpPxlzQIcRw5g7AwZQ9q8ffP/evC1MQ
OwR9ok0IS/TDhoJak47zSKdUhBTn1FlTL7dAztPseaLl5W1BsVrjOq270Hv6/dI/R9zLK78s7fGu
aT/YgfiwxealqIMgRTe3Bbd0z1BA6l1tG8baaTej7qKl/YeY++vpAXLiBlw6l9YwvZ2f33I+yDgJ
6Pxtmsldos0CDjlHSGsM/hSAfn00rn5JLgLBlsvE/ZCYz9PY1Lal0WtUA4IddCBd7IQb2YGwMU3+
YuVRu5x+/zp//ZKulHD8yPJIYX9JGAKQzTld6oLNM8sHRvifOLpAYWzaHTpuDUoiXvWHNX+NEu4l
V5YBV9glGn0I9YGKjJ0DO9uk/GAou0vkHZsl3bkF+geDcuvDaCfJOSzcYfnDgf3npclXCIT0df7W
dvohVETESb8XLA1WyLsnm8dL2yBeXrQzLkMhRhKdCRG/Sjz38PsXDffx55jP1nWZMmKPRP5CxPjl
1HSOtTAhcgBczKCprk0WkVA3DWC61RwKGF38A+OVyuvDXVhFkJAXMQKZtDMAHWAQr/rUs16ldip5
nPPBloy9ZPGmO4MXu11MuNktZlT1SRs1+Ec3LOds3dnalbfCrWf72nHjpD92iVuOd/3sBRWsg1Hi
v1uVpjhqqap0X8gc1lBsjK0e+z5vUWm1hwsqDMwi8xbPnsdiPcrQTU4p/4M6NX2ddqdRJ4U8zTNo
/33vz1ML8WQCWjGaZmxRwi66b6WJzabvAxS/G2XUzrINSjEjSvoo7BHckJwpY9XtRmuIkRhhYIxp
rDegzjZ59QT52wlchN8jVWJdZpVJcC6ruMTndg5QLYbQgenvEGXvQ7OU6Ta3RtCsANUT62mglLFP
oxNmy4n3YOld16TqGZupEXB61yp9vfAUNPjtygW+FaR2e26cBGabVQl0v9syCScOhW8ADYbazR5C
CBXpPnBTO0XOyUwjYr9T7ZaQsboi3cDJsYP3onFA4K7siFYiItmQFfsXMuMyPLZmyOlh6mDAJ2TO
og5AqZ2OD3kxMJ9bLzMyXTsVjAK1W84uPCj+NdxkVV1AJg+sycqxPhW63Vdeljdv9uCDOcmZEFDj
2mKEpi3kc6atiyzNNBmc+xYF9Qx4DdOJKsyGCH0p6/Lvo5/1a8BMA3aTkLgaPAsqrM+rhm1yUL1D
zqXH3kLFUFulvrLSenDOcvRtMLmOF2MFnvn19EWBVL7MTvIhd27tCmOvM6mTxswawEB/UuMQ3dYM
geKt0aKtztrJIF4Es3K71Qi5FszpMk5fjbZwKZ4GHGXGRKOoOBfytQyTGI8+Ugj7L1Mo9awia6Fj
qYPxXUbT5blcF/+FBty3PmRNgCNI1EBJWkEUOZpZhFcV8BJ/ZTOE+2zixFruRzMG17UoG/tBOTTN
+G2RHre1nCecILwh727yrMjkVmnRh2sVptOTHVbG28N88u1TCMUi3cmubnC2SbtuOtexbvHkgvDw
rrKa1ymLgu9hG1nX3+1KNAza88DhM45N3pf7GngqnMiZKMhgzytjVAIXIBDrPh66MthEI7vbOdhT
wqy093P8f9qyrpcHQk91p3JIINUFvRE5WXYbXxAdJo8L1PMbG+F+hx/huQp18Q7Gxs62qAPH5zkB
EL7XsVPCJ1paC10qvuO3PFwuo+SxsxuAwuFy7ZF9IwdV1A6ylwBswrzEasGvF3VdV3yrVWHZjUHK
Mms6eIVuRS++C/T3Po595yqx+hZ1u8Y2zAZt0dzbk+e3u55jAtD4bxiRVWQ1NrIOSISv3VAUybHx
MzFsCt/wAqopa6GIxgHQF1tMFV677tDPoAajJUSBHemMVXtBF28EtgZ43upRtfuZetF+MH+js7qY
Y7rpK07TKheQ21CcblpYeGPbPOs0KnEhKFsPaAPsp9fyghmbL+gxmCvtjbFSVDdLp7B2FqPOb3Ew
o3Te1pxEfJcuWLV8XlLvYOVNcFCV7qu1M8A2Xhd+GCuEtio6d5WlinfP7tvmyePXOlqWIaJpdaHn
71WumnZXRqk13tBbwVQ3T3GRLV3QcKc4MNm4mVjTvWhXJDMA5GrJ7twya21+jMJ3h6+ykvhWiiG2
vzF+t+9oZgfoNc3e3D70oIPVY7s4SFTHIpH+qfXcKDx5slPF/tIPACkKqb1amciezHaYGmfGT17N
L13YjdioT3OFQl0zeXCrVYtyVDyY+W1uikRv7bRhvCSAnj5Vui2/JRZIkNXSBkhgFLJz7mLbMeOx
diHHbfzYQUJw9CBZymyI0aaRcKtWg5DibrGCBsn4tBHDcUrGoT74oNCwYA2ZLufcAUdnAZfXrgIv
GkoY/jJ9zvlP6D5rz6iNnS9AzaZSZ9YBimd7iLJZoFe4pAPmmmmQ91ugmxOyf12bzPslS7mZEtWf
5t7UDOGLzM7OMnVQbRKLtiAbxEBVGIP4Q/oiwMc7t0D+hkcjm/od4YGLRTfDsrt58JqABZDin5ym
e/Jbs6Bk5sQLbrDhID9NUbCUMJSALyDV0TEbPunArS/MwB5DDrdOdXwjTV97t0E2ztAY6fKjhRGG
k7WaLd/SyAJGMgbpH/exA9oJbPbOlMIbb8py9ptrIFYG0e6JO2Ndlszw1u3os1s8BmQCU804w1al
mk1trmLuJySprQCi+QpQzlBtRpXpt1zP1i3pIElslwo4pvmQPpucyXmqBve+aSwNG60DxTG7cOV7
AMxzGUsBrACoT3NOvcZHtNwx/bwysV3pk1XDDT1AAeVSlxH9rVUx9iq+Ky1gjwh+5HU+A3zMw3yj
wh774CIfc3GvFS4lR2QTg+ghnWcPtSPujc++PTQjDRWgLBtoCGP6MI9RfZM10n5IUr9/j2VtQ4Wf
s1GNn/ilqdgUugc+oZrKGb4HcQ7h0QbCXYGCIWQcRjLczVjDFoUAPQCIXCrloDyfxNgu5H7BZh/9
1EnXhCbEd+kdmvZkyWXx93ZqBg8OUK/cm2oWIP0x41aIAoKITqDJdfYLmCCJ7nokCVYhnYT6JXRr
/IAsGyZQfQKQEeHg0UGo0N66tGPub9szAYr/mQarIZ0hxo4rKgMMmczgAnYbyuTW9sIFkRVZjilu
r8O0j4vUQtupCacWiygN6nSNSAV6vZUHxj8laMr53UkAWVhTnm9AkiDjr5I7Y2XVhmnHbkCyGiKn
yWA5F+uIPGjViJqD6aT4MLjeKSuS58lTx1o6R3oUcKlr+xCXzlGNo71LneAqcbscUCURJTQav5w+
0rhrF9smLHcKaYaN7SZyR5/o4AQVmvhVXu0mx1x73vBsITqxyuF9whIBudZMd61QDfBT++CZ6qa2
4ne/CAGoZPSAdTU/jDUuzoM/fJmiDPuArMadB7q7OziEr9g6G0P2aCIubjsAroggT5kO3PsYHkeu
ulbBsFO+PhkvImUW1/bS3o9+9WmZhzMwY3dtav0QDnF3gJR/BdT9UzjhkI5SxTXTn2e/i+6q0tH7
XkZv7RA/GWaHGzm5L64NVWbpraM96HfXLR78BaPbuHzrs3QPOhsLrUEhGDS9zlUP26HARlME4oTY
BLyXCnLs8hfd4r0CMbzrAKOmvYPHyoWkPI/oKnhTenRH87ZY9le2SIfyaJpBAkrdVZUMA4ZPQ382
Y/kYG+BhmPC9K2yOHUhk+zBKxCWAIlIXCibJifWlq8WbMmILvxc79rj+Huvgk9+E18x9+G2xg9bF
BWHcieFkCggGyEFsExR4giF7prbmgLiaZD6wDyIq34phOgzxtAP6stPV9AXY2pbIem35WPJM7A4C
57zyLMYuedCTMWXW0xjP40sEbgJlYaFBI5e4QZIlrz2ukcc5t9RNnDnfINLfjmXsH/JEOuvIkTuA
vNfFhfUTcc4n9IYQ76Ae2MDbwEykiAktU8hkV2ZiJclEnucCYge+WE6MbWIigGSGM0nZyim9GQUW
tJabPj1NEMqw2C6t5q1xRc7FTmohjIaspay7XMMpk4AjkMrkF0fugAudytDYmo4M61ZW7iBAZa4i
/NWbjLpGxls23k1jlddwrfZFjbqSjVW3NcFS6oen0VN3Mi3vq3EZV1Ba+ZOwGYVsPLX+qWysPQ1A
kKLOramigizJRvjNhulTwdR1LVSili+iWM6WCL7advyd8eBaZcV13SxPBqQSfdLbgBjYYhyng3aj
RLQJyvx+zO3v0xJczRNc4Ewy3hMdBW6cZIyl8UQ0Tncu6uSguaViB1xz6zy5tb4agxqEvvU1GuS1
rMCGL1F6ErB6RsQxQEeiqDdO9qpherjJyw5sX76FDLRbbPzeqBogEXAzdFkLDczF4wDovbbHo5z0
vgN62Pn18wDoK4+si5tIgcRuVr20on0Aro9tE/QCy5/OUYTgpUBMU3jXgd8dGkdcl673aHfqRlv6
jLDGXiODU2ThNWX8YejQxavywziKsyzNwdXDsqaXcYv+x8mFfhdAnYvVsKklvmBmugmz4jy3zbEC
7QW8A47PiA0X/nEbH7c34KWoW5YJI/Tg6ITjbQs58ALaAtID4tiDOA1otF9ysIBtvPEovR2NA5FT
fQLjfuvX0UviWOskQ4yyUK/WbM4kndhP2NGbrCWhG5t61IyUXVyNNrp+drDrO+ewRPE5d6px4wzV
fRYDyGwNNkLUNvG87JmGH2E6n3uvIEZq8hLmMBVxGrkCf4Yr4t05Q4+dxjJ2JGruVzLXO1JVMOKl
d5dZAluW0rvRIjwGLhRSR8YPQUKzvWtvUMcf7k3C8V+pwXTrKU4QxWAQtDUugg5DWVxl40imq9SV
Xc9f6jw+iaKHkppb57GLdxDrBLVABSggBLxamvRh6GjR0b28mmLcaYEKAV2T/k7Hza4QFa6wNuaG
JP7H1q+OliKCVUOAmrHUkvvEXNtVHSKFLvDAVfZzV0JGCdPerIvQQmDVtdGnbbmJrsrGq7uVVcru
pbGKPUHtRMlb5VtqB8JeOLZfZ/YgO3l6nFWLCYu/POd23lxnaHEMVfpaxOnDVCCj6HgFXisUdTd6
8arDQG3+VC09Fld1Vb80oT9fid7d9wPfqLC6cu42PULZwUFeOiavbbUYF6seYQWf49xK41u/rFX5
AKFjHk8pu3jizZoWjKsKIh8ccqin4nuSgpb/5taeJBXKyiz7VvUWfGCrF608j2Uaha9BUHdXuvWC
aYvKTCQPZojj1xjRDGflx01X72M49hVuhGAlqEt613vLoiZ37pK6FM3VYDlRflOqrEW+e3KWbBO7
fYldcuoNYqWyKriULlH76tnQC2q2LHZ2MlpQZHaqSm/qjhd1E1Lto6DbAG6GcNe4OAOpEZs8dIxm
SC1gXZG5KBOf5F0OFp580q6fhShQphDtpbxRMmjnbdbXEzYCwYWr10uNTIcdafzRijGdqzsdzZcC
rSyW52opCTZ5yKixwqWmso6yttRpEfWUvYJbKusXd4ote28px/sSqE4deH0Qk5Z+CF6beSDmlhob
maUjIGSp1PddaDHpKZMo2pRQKTjCAV9ypaTIbzQfLd/JspzOjghFv0mCBbttgWQO+g0xgqyF/Tm3
B/G5knCe2rINngLTFcd+FP7bEE7OLX8ADrdF7LxlXRff+FG2PJJeUhGkgCQ2WbLgTSJgL0wD8h1T
n0FaUhA5k0ZraG2leetFEV1UBwelV0FY4QqhHZm/OTUY5w2wWVNvJAUZpMHKSuZNGlEI88OTmvWv
jq9hj2aochfs2hBTggTwtmkUAiHdUKJeJLzqqu3LZq/LBFx9K719DET+CUBy/8UggXR5TWjvHJfJ
x5DJFlZzjiVOoxd6PLqDQ/Kal1Q8i058YM5+IXeeUOl36ud+Haeevp/BoNxHs+9TXAwh/ifVkC8b
rxaCgUHahcdeG9gjlZSfjGo/24tdFuvWJPnXIRjwQGodsYm8wbkidU6f0xg8zHWB/Are71ohQ66t
v1+ZH65zU+KErDLsOwqtuusMuhzN60YkO1Wic7QurSDJ0M6ICn0QphBHKIPyehzr5DGKCushCuT0
vekdUa0Yn9lbh8MMj8ANNuChxXPndd9mPyDVqQ+Glg3A5xqa9HRTjGLbkrrCKzwgaXYHPulTjoQY
6ss0aFTyUFA2SfjHFVxGfBwuRFOcC8fixXjhNzG4zhGC3bYnC5qS5CrNxY3T49iNPstKL+6WquMb
2kfPTCceZeZiI5QO3sYEgLVTzJDm+MVO6LEgsWI95pa9gYkCGwOHxK7ZVuAW1wqSSU+fiEbnoQW1
teNSQXK78r9qAONrd7YePL/8FDUepyAADtq6kBqrbNs2Gt5gAQ0xrkZr5c8iWzeObG6sKCbGAkU+
010+zpl9pyDr2UV5yHvc0Yy6URbeeBrN+N6ndMv02dVoHo0lSphZOD36BqehbooDGiodH0y67ZrG
8HcRqG0ylH9lMV7kmX5JouwOahF2dVWPKUDSxBs917uh1Z+8yDq0rS62C8rJ0m8/SY/+1jJdOcu8
K5lAXswc/1rKHI+IMr0tfL9b+eNE1sOWW6VDc2+NPCLqNJj6fI/jbgfPaTdbOKE7CaKgY54/Zwq3
sdET7Rd6lsW1uyzRqkFUaG0B40LSChH3HLSkLFBrmZN1AIzqzHlw9tpp+NlheEaufc2jIw0zOf6j
GL9NNM4RSjl5ZUZ7VYYoaQXRythjeFh8lW88v8BXoG/QSirqawjGIChcNM58D/pA4KmdlO1DG6tz
HIbXdVZcARBfG5q0dj8/z/l0P9jIjafNM6Cdg2/Xf11aQiaC+LUgpOVk+Mh2dXwo7ORUeOoUl+0n
N4yeoBQgRxw313Yd3Fa+uWGMdgUHBv8tHdFovxjJDw6SnD2SfYKUcfBCHC97xeMXWbynpGCjTZLp
cpcfMvSr/UjgKRL5Dw6HxnjLW5Hr9YSwJ1zl60ZnV9KpdsLNblJDGQ5h9hoYcbhKCwjIZlaIIgzN
F2kyjL29+T6Zcnw0C5xeRiTbybbqS0aJPUr1JW7ZpbElHhw1vddRvRGVcwc58Yl77UVTSdSwZdE/
dz6VPoZIoXzMJXpysGCvBw/Zfk88dcnwLQqQK0Ppok8ilGPMRcytgcMWZLi96WOehesikFhnF/Mn
WgzlClYEFimV050KbLsZcL0EusToIFngU4U+wuWLt+ANnQ77iqpLbnTiUqXWflyumiCAFdtioWw8
8itvzJ4r0+wHIw6tXZ91NN1HNY/YzcBTozxHXbagSG4pc6CVNUioIcrWGevZchkk0dO+2Bjjo6eo
iQt+0CI/Fkn76lzI15NfPqiCKzpdrOdUR9cImMiVisjJ6Rwg3/AXTDnTLhQBWLqAhEo6e+Wr8ako
gs/WwkzFxkbRzVa2jV8EJZiVONdoNDBl+kZLFwm5N4fiCInB49KUewLdPWPnczwk3NHAC6fwmbnw
etABhJ9lNYQk09iHolGys0hWUWRasxFXjp9vIPv+H/bOozdyNc3Sf6VQq5kFL+gNMN3ARDB8yIak
lLQh5JKe/OjNr5+HyuxbUuiWoquB2VWhNjeVSkaQ/Nz7nvOcfRaFyyJOz9KKyBoQ3nscKOu+IxpA
xtip3dbEpuJqmuvsBO28uO21EQaLnJPqF0MIdQITAlNnXFC9FOeOab3V8JBmjh6ujS5fxKa+Qrl9
VRhEhjvNjt303cDeORNPmVy5SJE5pMRUCIlVFC8F1W1bk69kCVhjQSlLZiKPCTEMyNYBAoW87zB2
3UWSXikYHZue7CIjJHMHx+vQrS2j/5nEBz8kX4NMgcgkdNfDJSvfeTKQ3mTYq11xxjxulARkDhHH
uGgtQTTNLgUFWN2fQgdvMpUyNzR+tYj2ZQYSOasvu+re6i7t7kfRD3vNieYZyL20uuk64iG8emdl
VKQCMjlZ7G+kEMtQeM10ij6JpVsLtkbX7WLZ2/pts7Bjb11w9FIsAB8tmzVt9Ndj1i9Bcs7l1l45
GTY1O6a8FAggWAanXh6dUmzK5pBE+pIzOuBC6IkhmGLKTaoVXSOJWFDf26rkkctqfmHkkMxhlkqy
dE9S2Vapaso8K6foVppYSUaxgWyzTg3oGPKLVOzUhtzdfpUQX+zAlu6rgY4WedvmIa7YgknBXUBa
+0iWY+RkG9MesLE9iRGCj2SuUo/0tWDAOUpxJGium7K46Gm0DZJ5jmRlyc6RXC7/rEjEtvSA58cV
Bjh/FbBVjHyCTlsOyRIZtYbClGjMPYy1RWMsROm5eL9Z17stwqxVVLHdhvuxgtWKw7GQ9ibZ81Ye
ku8SQN9S9+lQ3iTWgtWIl0eRCKPrYXMYOr3W+Aqz5qpLC2WhYYee641EVghVrasW8si20r0t2Ll7
ADdko1JS81JYKankg1nRwlijdKvSt2usEM+6z0miMIvYtQqhbtJEuYw9/V4L2bxz+NZUpNEssAWP
uxqNZUB97SE17HTbxOqtnAzNkpNFuk3aGDK01ZMCGKWQa6lKl2gOkCWvlDzsUe+g6t/GIiE3VUSi
u7TkXvbnUZ871Q6in7drgr4w3bIPo0dlVGXdpdVT5LTwFHJJhloT21Ae2iuTl2mZINJpZwUVqnpW
CsPZVH7UG6SE2tlAaTP37EViV3Yz10yaJDbRO6G2y40mem4NKT8AepDXttQRDuSFAXjqTowbdgBQ
3OJS2kzK35WeselNorqgMFpcjEl169SefVE3eXBVl7a07ss+vfbHhqmTB8FmIQyHM8OJYFDWmrOg
L1We+RZnenSb1EsFgRWR6ec/UNiv2cYo2jmEzsLb1o6lSheqEsqUfwbqpXfyqLLeCPpSvcurSKtu
DTgwHQ5MwrAl5c4DRGfIaXpujVKCjxuIocII6BUOPdeO5gkNqKwM5JciP6183MhgDwh9DgKAQXOd
vt9F3EdDSCOBH9J5Mcj5tFtyjB1Rr7rSq6+DOteauUmhheYz5/hXRr9ylpcaycn9iMHPqMhsTwYH
/6IxeLu2SfsHrpE+FIE8nhmgAzAg55xbTXYw5SwL2RK2dUGaetRjP7U8QohbKg8LIXuQ3sy4t/Za
ESQXI2/ADa3RxFXhcewMIdWvFcyrl3AYR/oQma0dIms68gZK3RxK9OZrKrxMLV7jG/BCfIsdJP3g
y7g3GFIi6sNHaFq8nrKAZGsBiZ611Glf/camrD5apNJEAL2oWFJ1M+mVTJWpIt3SFREruaiJ6aUJ
epEW6nhTBD78TCmbJOjtz9CAxNQrl3bNag+gF/pGqEduYJgd3UWAQn1le0tUGsGW+qG9tztoMFoE
QwqJK9FBKuDeuFZeNL+jxxXnBoeb/tlLGXopcDE3sgESm43MBAbhdtb0QL7KqnlBr1quG3ZS89Yv
+q3wGgDJdSABfOyhFQTWJoHByTxr3Dc28BXb7hBaZagKvMqoGPOI9yrdVxdqGsBpZSQNDaDTPGnC
K53lu1nboIDDMz/ipDhTPbufW1pyofXKgxMMhwAPDOTmFJhHIe8AOo9zX6cT3IX1tF9l3Fv+TwWG
kZO30apOy61o9WY+SNV5Vjs3PV7uuejZD4UK8jaFAPfE9A5B6+TLbmScQ0sORqqnFkcdQwXYjw2d
I1LKiZL+ZMTBpABu4vcPJqxsV8hpsdTUhgAaHLEkFvlnUUUbzqyV15LTu4u3JJ7bnY2mcKRR4lFk
nKUa8hYuPcwsgL1y3HJOFlW/7jXrQZe94cz0yZlKwQ4FQlkkRdT8YN9I0mxKC57tFunXJKRYCltN
w+NYZTr9Y69JD/bEGxoj5033pX0CzHNuT9Blo5VRaTis7QVKjlmYOk9ZJLyd4xDPzWFT2uHlDjge
muY8QNoAUfSsab2Cs8LI5sSghxfV4if24v1osTU2oEPPEMM/921A/dBqHjwbq7HOlM4BobvRMGvP
oILaMw1/L1UQbRaNUriUS3VZWxT3/QJEZq1sTaN9hCfNE2ijFzYzluyyN+3tlW0n7IFKmvQkzwQg
OXaDKpEfUqE90NMDVaUzpVXbmZJEHJzDfjW28UWjlIOLtrimukARBnYGqBgqDlpJFLMoDonQfGw2
hTcAI2pQMLVzP1PVTWxWpDYOQ4GRzPd+KKhI7sKC9kQ25JxJ9eKxoUJxkUH/up+QG6tRkwWw3MaC
DpAmCQ+w5+xXmOSTp0XIJs/Oe4rRpXOPqNpcOfAiXJkuNf1Vqac+JReZt6EZFy/VtpAWoHSiClRe
Wx/IkJYXqAkaQLWdPa+62lij5WEhb1Ub47Jd3tl6al5BkNIWIXPtnO6h82TYg7JC5u6RI2/q0W2j
YnQGyAcbZUbBy3OYAQPBKcdsObbBish5IpbDdJzLTnMrYNxtbSfpfoS6ZEB5KCQTGoiJ6FRHXV3z
0rJnZXvgsxkoCkPs5FBL9xH1+cdAHTnZJcEg2XCNNQqSDnZh8uQojQHKqRX5EVK8l7o0fFQywDRE
D7WQnZaX1s92QAgKavtRYIBoA1msOZICc15AtCi9+E6igMy2lkWVo6SNjUL3yI6hlTMSv50Ya0nt
rfWIa/qVcpyzNjM98edj4gHboLzvQm9iBRGtFS5LsLs07j3qeJkThgDDQgrZWQ6frdfr7JyZfLyM
xxrlkC96kDCU8In5xvm3hbQBViOL4pWgNUMlPPPO1TC1oF+ptXQGKDp5i4Tl7dK882hPpMFepsd+
ITWV+hRaHQW+VIfjp6UrgfoApQiQ7VnEGz29n4m2whrGKblNJYZQbi9jTQ/3nSgGN5K9dp8WnXMm
eKWfhrGz7jNj5ITmdXx7Oam0iygziteK6Ybdqym/+mMes6mFNr4I4a0AzGmbcI7CDDYWFQMSm6D0
0bSotnmspj9toWmvvZJ5u56zKgsIm08On5AhKO4AmRo5gIgBOlWsQtLr6ajBsuOIQ3voYVqsiARV
bJr1ihRBXR5RAZWUVfUGNIjdbyytR2l9UM3I7pVlpOWAYqiId/uCjStueu4S9v+mrud+79eDOwiP
jFB0XcPGTm1Rk1xCxFcBRx6F4YgaeNahvztXK43X0RjjlMTFNtmrcWRf9Hh8Hh0Pbz/VGUe6LujC
PVZZS0p52Wv2zaCJ6tWHAUH/1mnAEuCddN7SuqTsG1cMyaVgMHLobKPmIOta9eBllhS6RhwFZy3S
YGkmMocCSiwEAQHg3dHoFYlxUbPh1VdWWpGnEthdyhwvCv05U+3qsmyVjvAV2PwIUeVSNAwijDrL
XI0q6sEjJbRpZaT/MKmzs1U25kznum/T1dTbJDIpNBsUE+Ms9Ham2fGrWt0PybMmRWV6XcjCMd6M
Xq+chwjJx62Ww6VYJIaWi6WUqH55PdqBVr85g6F1RMvkTbqU2zYsdlHCwJ1znZyzY16FwYWud0P1
U8gt7WtbRCEnJUcx+zXUMBJMBEp0fS73mAp2ta6hApo5tijYV9opM8JSbhBvrWsJnN5ej+lqwwkM
+/iQxHJZLtgqloidVGOMXvOoZvmgeymCbWqG2Bc3IITiHkhJGbwAghTsBZw01V0fzEuwVoUMZ6QL
QkYm01p4jwq4gkdUWBY9cEtO/GsNvJy+LQNfG9dD1ZbJEgGp1GzR700hC1WSFGvNtAuCc5uB+gis
IraObeV0yTmRG4FWsZKgi1hTIdPqtcrGg11aGCrgjUXqkxOdOr60KJs4JZWyChFPcMijeFSee2bn
eCuEhHoyzzvVfIv9vvM2kc2GakVaGBnuMZXGQyLroXyWhB5VTc2MixHxhYy4kS5cNseew0eIM5PZ
soXHCYFYrhzzgg8WKCcsDl9EvJMbBqWppYC4J+PkSA0+luWgB7Y+BTm0ybKmTLJgmsg5elbaCXn/
X14KrbuqTXJlrDifhecZ8mdULEnhOqFGFECnW/TcERLk+nJEzVK73yuU/+py2DbYyuqMT+T9ny/H
VkAt6CgQIkY/hPZXOuQ3nPaqua9I1fL7a707hz47J3CCo9kiGITYGdM4chCItHG0cIxSUuyLWNtw
OC+D1dAoQGUo5HQEmaNFeJBB2XLOZBrkxJgJJ3DWAaOyn9UCYswFkqs0JvsOMv8ScUXQblLW0Ee1
TcbxdezYcyKRA480a7wu8PZqY+bN0kfKCCA9bzTqexkweJejhHbCpaBMzo+j7ze5XrmLBk4F7din
hj4wDUN4wcQx9CYkYZiTtMiFCytW3hpBLx/sCEtgM6rhoq6E+QLHsl2YRVSfULx/cS8YBv404rrQ
u+vgJSZF/AfFe6haYcWms3EhtNvrLiaCNyg9/4S6/S/eHd1WbZmaGN6ML2bKqB3qsNRF6vaOQ2a7
rTSJws42JQcPSdS/OgQNzKhg8mwNKwj2hSOfhEINVBPoo1ynz6CE1n28d5o4I+8ji2+/f0+/fC8u
5WBTmPx9GCS0I4OPPAlqCkA5zPHWJPG2SOkROYf7Wdx5ycP3F/v6qHBt8nVsuAym/MUfAKmgcGJQ
SC6txPTaMlPgr0UZnhh6X1wmmC/gWmChlCc3izx9ig8vRKrUGlPNICbc6VCvfa3Hv2kYXWztJnCg
spGrNE2uvv9q6mRF+jgeiJBykLwD+J7cJpSLPl+1pjeo5SWVXgruK4S9FxgBJ5Ey4AkjBfMf6sGh
jLGoJSi3qFutep/gREk+VJHi07jhMCQPaJKtLN+1ZCXMdCW/C3r9HqX4zhhySNi+hstbFOLEADp+
BVikiSHHmIyrzcFddjyATNSC8lg2bu+lEv0wtbAfRoW94yoqBXzH72/U8TvA1XQD64+uTXOwph3d
p0aqBfrUuuPcS5OB5K7hsUDi+fL9Vf7iO01fiTXMZMQyD39+GpZhKAHyV+CwgaIuLK2Llrqek26b
1c2JwXr8uk1fCF839imDyZCb+PlSQauMaVSjBYb4EblDaUCvRN3hy4a3ISXjlGP1y8Q7Xc9WCMuw
QQ44QGqOrofzLlMwp1GMMS3Xlun9ZUO4Ctjb10LF/Z9FtF3CSzR/+yA3byqkze73d/fdhfvpZX//
DJrJJ9HxYh8buQzowW0APN21dCrfgQCBGwtDruYmMURbA0aqa8ZVfs+Omf2fZJaEJYftqU9xvARx
JyY2hWIoOkssvtrPdwL9C5ovKoOY9JK+XRptlV4OqjbcB52W7gpVN37KRWj8rDpvuFQzI0JgT68t
xc5XKW8nbsn03h7dEjAluMVZHjD6GkejSELmYsEa7FyB9ZXadOBTViReDTgtKR7kAXC0MgPvWTPC
fK9o+ja3xDPnB47hGclB33+aI9PbZD1jmTKA0bAw45w82nyMVh3T1NV7N3H0ch83Q7QTPalEFOEz
iug2xzduyuL7ix7bv35fFbOozLvJ4D6aePPcpMmoEUKmUtUP5HZZ6KQH5dG1qcdPUTHcWWP8Ex6x
S8Aab45BqV2v5rbOwSMYQIF4zmvWETCtwT02okst9Z9tNjYz3BAXlkzFTe2zJ6nrt3Ktnpi+pxvy
4em9f3SN/Rp2S0XlnT5acfVRMkfwFr2rSVTwdMezFlmgkVZr3ZpUX+a2iZAoHZAJxlUmndhbHM0g
QDW4LOuiY00TMIbTo/fYEVlTqJHtqkGtPOQEKFNC88Zg63Audm1P90+gDb58W4g6gJF4R1TThDt1
9G1hR+uZSGTLhemhzEd0U5SkhLEgHiJcRE74mBnaStacB9VoTkzMx9MXX5Zrq7BZ5Ikfpr7//MPq
3IQCZT0qPLQc6NDxbhX0ESTamqiOJc5cra27kdVYdMAq76XHFXRTjhJn5FgeL75/Yb/cdyhipMFY
3ATyHN8ZaB83CrIXl3Dx8tFt/Vh9gkUJchjAvSsogi4z3cEG9P0Fj9Y+XSfqkY3PdNNBDWjHtAFZ
IWxB7lCNMGKTMw8zjOvoVnj5/VWO1r4vVzla+yRLr9Dr+bbLOz2e1aLxnjr6bdeRSrba+6X+TdH7
+7Tk/XOI3oEMrae//d/0rQxfvuTE/Bk+qpj2HwoFUIf95sTR+xB2zDTzB3APCnkMgj8hepLCn+r8
D5iKqXKqmrhTvzNiJEX/w2DsMFplfsSZ+V/B6L0frf8x4b2fSadDNxsIE6oHA+DznCNMU/QmosqD
CJJt5N16CBtdugOolkhMgJ8/zCD5vRE88ZwPynmFGHAW+NY+ozJMMX+eqY26yBLfm0Xi9sOtvPz1
IT6y95gJPs3GHEYYIIwVAzwV1R2c20cfro1IN4zQlIvUeiFAC4Vo8MT8TMFxbMdN47NadLby01fq
Vap16twsiERLde/e950D8lB7jtwhW6JbNea55CyC2GpneIQIQyzRm3cZrrm2QwHU4EQI7eJWJxBr
pdQIuRX1HNtasLMx3sxtvLmdjym31AhQNu05ZsYC+rV5qSTcKtBhFynWV0S62UuptkhVKkXMfZYq
KKU0vqtxxmkEj/IoqP/TxFO8kO6nZjxoB5Pa1lyOAMw4nn7Ot6XbEGcv7RQk2g7JVWI146YohjOt
EfEllYM7KvUGRVK1QJZTDRszyWe9Igf3TkI+W5O+JUoe/0C5unK6IJ6Vnmg3qo2EGuEr53IRXXtG
I1MwlA814lkKtQ374yEIViPNBxw6sdh6cBeJWT84BHi5aChzvAfSk6eEDRoUleD3m8rBrR9FFmBP
lfS2IbcXVo2mLp2cMEamrRD5bqo2ilwrUMl0yPwTtIJjQs7728FOGwoHg4SN9zT/fVhBzNEvjEHt
6pvaGK95+utKsX4WqA/ESLqaKj1YJux5ia2XV97wFNHRZMqJmfz9CP5x/Ng4bQ0ddhTLJ+PVOdr1
UwMghLvo0xtbd9SFY7cP7YA4W2+7Ydn1CHHQE1Icbybhx5kTO7iQUppCA4GBHA3GaEvu5B6R6N4Z
23xlzdsW4a/sdd3GLJs7i3ozPS8K8xG1RBdy9L1eSfXScfK1Vj16o07TCEkBcA59+f3oez+oHn8z
Vh1D4SjDjvb49gboGgqIJukNb9NFHcbd2hYU/rtsJ/lmuUgquVtU9oOkG/ValkIM7lJPlmO4UEQ7
z8m1m4EsJJjVQF5DeAll0qJbJPKznIK/HZP4qfCqn3EYThK7bCODsF5XbabNEOvGLv0xuPLZTB1j
kjFS0v0cqAKunhDEOshnlOxLktnrN1qiYlYGfbhPRgckNVgdTSiTbVM+RVT4vJxCdEPEB7YCHpkB
JUwzjp50U+shXeNQOshDMg81Er1LmNXlqQLT5y37r8tAGuSlYocEc+po8+w38OZ7JZIOipwtavbE
taHR0yL/RDfWqlf94mj9f1i5b/KU/38b/vZPI+Kmj/PyX4lx1X++/yP+W+4+1U+f/mOR1cBLrpq3
crh+q5rkV7rc77/53/3h397e/5WbQbz9x99fSGmpp3+N4KDsY46b+u3CvqmSp+pvs7cybV6fquPf
+03INUkO58TJuk6OG6es6SDUvVX1f/xd4kccy9nPs5OfqmnTj34TcjX1D+iHEF4njA+lxGle+722
8yMqMDrvmc36jkVM/VfW9vfixocRbGiyJSuWaSrk0ynmlzo3AwlNa1+Xy16JNwHBo8JuZh3QIh21
MYHAvYFw1XTbeDj3CaVV0moVsNDVI3rLQCFWJl5hPphxYGtH7FQVQxLdRhA787Su1l7FmQQbt/AT
UlRf9frRsZJZX6DKCPwfIi5vmyZbesR64cFaK8RDsOLi31vipnBr1jzJk2Z+VK+COvhBIcHtKQ+M
eTELUPB5IdEEJh3PnvTDTaQ569LEqmOb3dxhL0IpzecYmEU31N3vPae9Hlm+gEsuYqfemSSd09us
mUfAZ82UrjxRcfh8YKASe3RjjwoObNpakzYIdI0CeD7qgc681BuUQ0BETszCn3dAX650NBtQ5IuD
XvAIHfVSUh9a5QRG752i+PkdAedGLA6VUNDDlHE+L6KFRbKOSmrf0vbPQpm1yj6MEDcUb45glTMX
WRxzRxCRV8TnIthpebqMVWwd0UVtV/OShF6NLLIyCbaVhC6o/dFolSsrdz0vTpCj+q49+uTdLMKf
O/1bdTHsHWYzcwrP0K6kQZ411MYitg5kXSwGkS+qiP2Y7i9KDcqGFK8z4nE0fCtZuCOrZv79DX7v
T3y5AWwwGSOAjzgIf74BMrUlD+8J/s5JQUIibP8S+eS8NT+avF3HSsbyQ9mGrR+7K6h85Dd4JOH4
i+8/x9dXiufw4WMcHdZwCWvm4PMcCIYgvsHB34xLk90qxcYT79TRQsY79flSRxWqXOBSCfyeaUEb
3YkwwR578hGf+EbThPqhljKNkuk6YCc5VlgGR93Pd9YJSpHUMXe2Um+wTm0QKWB4YiuIGUcKfpTO
3iSbvaYfKzfXo3Se5+2iGn+oqKdHnXstyI3xSFnEmnmKefu58PH1ox0dLPSKwGVk9yVk+okgblGW
pK3ayCQ2T5GAxao1JWzo/vX/5CH/444w83/csTqE2LIZ5yEXJhwqYh5p76NfbpeJV514r6dx+/W1
/seljqaozAhD4Tdcaujxj5eos9ITtPJTVziaOYKmlGOn5AodWYbWTdWcmJr+ekRMrWe+BZilo4HJ
FgxxgcUk2ygX9fDSWLwdYLMc7+X7h/KXw0GjVks9ymTNPRoOoVWjB624TsERyWlXokHaevj+Gr9a
Wl+eB81d9tM0aOGrfX70leFzjEl549IyZobrlmJgpSOgWR1lt46RlWORsZFmNmm3DM1dZchTHBjq
Qjgb2CnIY/ypEmMUdlBSSoEuTepv27qpZmaI10cBpkR8Yzcn3X4tJcY+7W+jWF7rSUZEDmylILjA
pe6mGEATWOCyePVrghmwIDfOeF5bL3LxKun8viW2EjldSnDeokCb5HpG3c0JRu1ItNdeK50k0/lY
bmoDuzdmHtzkG2yjbkZySoJITZKIpA6zpT96y26C6Yxi4/W4wCn1eWHtluMdEaZbjRSjRG7WYIOF
IGupQmCRvclbpBTPYWn9NPT2zjTGg+3117WFlfq8C/urJrF+Ro3jBjD3WqWEniAjyOTGRcEO9uOy
CqzdSKNbJ0ApbIDYpDISFcs1u8uSBFCpe5wiLyVdWxmdAZeIdA/66rGPuMNZ8IpcpnV8HlfqPi5e
G7YQ6ICv6uIFp67H2jh9hS6DE0Z4FYayJn/KzBd/fGz0H2XsbIv8yQjTS69H1DmABZpYXd3ojgIz
KTas2nEWQ28uuyo6G3t71/Tqqgtuu6LADJJvTQJ9gGLA0SFrMjqLhm6p1vl+el2k8LUIWXftGP2I
dMXjwRYSkRHEcX8wXD839kOgvtpND0nLO5CHxwEFhNfMV2IsSOoZphkTJWpHykh3EEW3bqxq1RcH
L0hABuxSlUCTIlygBsRDbr63rSahLHm/ckrhY1oeQp42BQkrN+ZErqMzKEGqSbwbz1JKtytgHpfm
YfHa85fCNJuQFq79jPd0QYDgAj7Dpqj1jeXvckYZUe+bCA2fRiEE1gb3PMMI0tZnuvxrR5CY80hq
sBpGCHjFXAU9liIXT/MUsDackPaiMjCNm64zVOQYEUzTPKvBoiQtxFHP0T508iW5bgh/pXlUBdd5
2mIq012kla6ktfeRr7P66SBIGGVxirV9coaRuBRRHgJKl3jqGTlVJJipy8nXUVr6Exiqx1AfL8jd
g0DSXYPVwomNYFN/QUO9pdU4s9iE1s1Lo6OdzMo7TUpcz7olgHLylcz9/Lke3jpwKjInZL2P1iVo
IrMe5lJZHTAOL/xGxuxdusFlEwL7iF4V8sa0mvVQURYhH9+io1f7K70zuQ9ipZjspJ2QPEDwKjHS
x2FujqgBFWmRBONeoOEvwR6kGBQCVZz1fvYo+NcaVYV9dkEOAp9gFmGTt30sZJNFpEHSRTWenuyS
4pc7RHcJ+VoBzt1GSnkhjWUsHr1BXHpwMAMEnTkMxdIX87qOzlDwdWq+8GRjLsnWqgWCNRjqopLK
2bSZVKe2YIKJx9h0XTMPB40ou35BMusyMaW5IXt3ml6uTcRsNm8/yVIQQBY0WxZ6gUdmsC5An7JF
k2eGQDyHFQaPbrVxQKFIQ7omdmdeJuN8+oYE1x/Mql+16mPb+VjYDsTWxDwc0Z1XQALQrGzwSD3a
pXQV1uW2rxDNQOHDebbqpb2E06lAyV6Nj8SzuhpPgTRFrGolalKqgd6hFghxuJAiBNbbbkOW2hIY
4Vrzmk0fOgxhcCyNA3rBn8WEWdmQq+jSanjQOnOchWReDWm09iV39Ls9HnFyjvSVhzQhKH1qd9pK
iut9qv5EKY9z8jLAyDVgN5PMAlzY3gj9K0ttz7Xi0VD967LpCdg6EzbIlsEhxSyZTOzLknw3Odtk
qkAzH+NC4uJRfy5F0V3pZXNSDXel2V4Qtng2xvG6QcjpGSGekGQTVofSP5XGoUxL6adFkEMtnXzk
pYhM6PscLekV83+KFZ4tA/r5SOUUMImgVVhytjOTVUI1M46EWDD7ASBhg1NUdha6HexgQJ717JXA
CF5ijCoj80Tr7cuG8OiTHS3PVmxnCRuycmnCo8Ogf4G4HtHGODOqu4Rn6VRISOvE/X5b8GXrcXTV
o60H7mdKF3B9llIPzlC/q5topavJiRrle//7y20HoM/ErFLmV45q/IFVwdVVY76cRdJlY64Nid12
U182cjnBbN28dxYKJr9pAxAFpH+reEvGZtcWYB14FIm2ECoZmwOG+Gan0kA2iBiZzuiAn2cRMFG9
gVVYQGPXJ7LA6AIUcQv51QgoJ5Ap2pl39XUd3tSKNusdHyM7CBsoPQhg8nlrd4io8YPEMzmHBKff
C2+hIZyUEcM2+BdUlQegaavKHMBF1Ze6NWKTfAtj/zKQqstpzNHCuDP89F6qSJUf/cukchYJ+mOP
8HTH7+4CU1nYTndFLNdjhtPBVq7NiWOGPWoJXx2vFfLPtllng3cH1vc+qf3rkaMJFKuVhPUi4TQG
uO9nX7BhamzXpz5Z59g5sbpAB52iDedDoJ3YxCvTLv2bJ/d+xPpQ4mYK9MpBTqbX8lxmTkTkrEvL
qYxjg7ppuccE027BvGGEOHjOiZ3xUSlyKltR35qKUTQwgOZOr++Hq1cFbY9S5+p5vqrCZonf5Zyg
oH2d/Q4++XcVcjhRhdQZ8v+8vfirCjnPX/Lqb/9r9/aWhJn/vz8WI6df/1WMdMw/aC9Sb2RenSqH
0yD/VYvkJ/wxagyLTsmUY8Wp83cpcuoz2kA0qVGaFPitier/Z5uRWiRiJjoatB+nEtG/VIs8KgbQ
yKOvriOvMDU+BELN6U3/8C41Sa4gvDHUlT4mO1E0WzAx+9o03JFNtWkhK67KVYc3vdbrrRaLlSp5
GF70dZaR+4FGhFITFb+gWHlRsQox/iP6vv1wcy9/javPDcdPw+39Q07wa86ciGVAYR99SEDXimdl
lB27ESl/XV7lKU0FJ5We2ta7L/IHp70JKiboUPG7E7P0uzDoH2P918Vh/6KJmCKdUP59vkMKOl9k
cgUGkB4D6KCfGRpHOso0HPf0mW1TszXDdi2K3vXEhWNIjyZ/IcOIONMsby+1BX7o3Lu0hTwBhiAp
SBKppg1VvBzbkvDerNhw09Z3ZVNcjUn3MOD38OHy4b7uWr5oCZqjVCVs/UN5NWaUaywHxUVGoHhk
E0hrHIwmAyIDrsC7Msr+uoiM88QRCg/twfKMe6dwQKb5rmmLO3+6RdmoELRKC/PS95JbyEpPnGsW
XpJWcCrkE2s4Ncu/eH5TygAtYxuD5PFCV0IRkEDi6qsMJrzXetdWUtG59HEFIU4uZ5FmrXJVf9FK
9t9yEcybkpRKWIzWTKjPQwt6w8vyq+nrD7135tOSakmnHAvWvojjZZ8Vr2K03uyCOxpZeMdE+2b5
ZT7zE/VB027H0H9unfLu/XaOmNpmeWs/+ba0l4viLmu1LX4x0oCplNbpZWGlq9GuVmVOxJus3dlW
ylAIfhh+NceCzGkpv6uH6soq/WdF5YkS87EmhZl4T541WNe7getlg7MvhdiQbHHWhezdx/jCq8e7
qXwqw4MNGgX2Lp/A3BBHtKlZXIf0jQPd3Cgr3GeGO6whYbzJbQoVC1831vLAy1e4Xlfqc0zy4wgr
BTeHl9vvA9BgtE4X4kB0Po1SKTBcDMcrkbbPulOzLvIGWe05Fpsf06/KWnXHMm8JFVtVzikkvJJA
3oWDU8xBcV0NDt32ztqJEu27I5VX76P632vLqbVlmmFOry15/HFBmX7nd3eLEKs/KA5YrAC4UuhI
/rmiYMglG5IaloKC29CRjfCjP5cUmyXFnORkvxpi/7WeqMofjEoUgRZbNVqbREj85/+hLUhz7/fU
TF/w039/mqr5XB93RnwqWLEo1RF4041lvfs8WwLLsn0n1uJDDT+ztX1jYSVx/cPz/REzHsQQP3bW
ecV2Df5yO4M4XADYgaWpBNAViOiuXGn6uxrsbXxXy6yzIwogQ734cFP/ak2Zarr/mNZZU9EDo++h
R8iMBGbnqEzaJD0Fl2gMDqpM4AFZxfdjwVUSHZZiN53Cmqpy4Z9TVOsHt1bbPVByKPSiqU6cNngo
Hz8Jd4ruBk2eSS9MzuRxEgu2aM44QRAcdA8TURBgxMxTen0K7JYZs2Kg5Gd1HO2z6Q+/vwvHMonp
2lTdJ1U0ixuJXtNd+rD8l9BE1SoQwaEw25mvye0K4zWZ9J4/96WOEhbM04wSz6yUsos+QENSDSb5
2VpV/fqQeRU9BcF44anjpSmNNP3bRIOQCqOa2RhEX3mp6TzPqkbvYZulPy9KClIOFcphstY4ATHQ
UfwT6rZ04su9y/U+POLpy3G24o1HPoX453iXrulW7HuMmWuUPcE2ilsIYXI7jzw+QJuDwnYqqHwa
6KUMfBhOruwOm9hZX2H4rknWdtX/R9559FZu9/v9rQTZ02Avi9wF6+nSUddsCGk0w947X30+lPE8
1yMnHtxkEyCGYHuKdMh//ZVvIbdA5zjWB+j9fe5oJrcXl87n4iz7DOhrIlBMnJzVivTgN3Pz93WB
Ex8wGkrTBHuS+qVPM4tlIuttLN6HNU89CtaDVcbyKexDiQCgP8QdT27mqHthRx8HXTzdltOEWqIA
YWv77agiE8wiYdehlSGuoeLWs/AxIBKGgECzwCaGsCB01IKnCZEyZL2OpQSJVNfRio0hDg7UwfKV
O5U1QTlWnfEZRroFqxcHem53ylpjL/fJ6n8+4ZB2fgrt7Tc7dduIv84iZQlR2aDsKkeU9KU4oSHl
Wohm3N2LFfJsoMPz5Tcj/QUYzenHUQUpBcY7yD1T/9pqaKIUho0odvdo+DUBHgpAqYQH/J5HFPFl
15D7n+KgNm41hqZjLoeySGYXKn67L2K6zGLVebQJUbtX+a5OVM4cPGdEn6O9KI+mjdLC6mf62ntg
7rG5UDEYb+gT/CZS/Qyj/jpSMkc+/+DtQZDMwt/O5r9s5tFaW61TGutuHRq8CcTVjVFhRCIGrTEs
yxyzR48vrrvCTWMEnrZDFSkkZExSvXNG1Dz22tyuvrw1XKYeCogMlXPXG1qgiu+fi/u/dPn/3wBX
/opb+Y/gR3V5K350XzEw/w+iW8x/RLd84nTKH93mhvonWGb/8T/++/Y9f9790LL+2CaWrHE7r8Go
/CuZZNn+IRr4hZoyt7nFVvn3zW/9gXAASwIHBxWLXxq//04mtT/gdnIAmoCdoeJscNYvd/0/3f2f
IPz/XH+YUhsyTlD00azPjrn+5cDKhrjqFlwYzh0sA2eKxgbs2dThUEBxBJ3TxzYybtc61Y7dKJ6S
GXU3a1FphVT0BtTuW52kyqM2ZztdIs0TG+rn7QJ1cTjJ9OmOnNHrVRCaS1RxbptC1NP4AiNa9eGF
dox8WInRq1nSrutO6tcdGXYASzl+wRJCfO9bNPjlVrxa82QFBLza0Wzad6RXpguakVbQrjDEl5Yr
LOQPdtJqzU4ZZt1lVqPnfH3racEdxUpa/X8+579AfQm9gCoh9WFBkQBlhCnkr9sWZYu2xZSiv1lQ
0dhVIUDfmLYiWRFo0DGaEZ2n5osMk1YFSJC0cKaU0QmpA8pWpDxmRiqiJJCVJ2x/l2BsdPoG6Tr/
hpPwyTT86+zymAb0TQ0yIizLv11HwmqQbRpNe7M2KE+rGuR4pXiarMQKIJY+G4YWBRE6hp6Z5D+3
P1oQKz7oGMw4jYiqDbpUt1I0AqdVs5Fy56rbeYqkFQIYtSMgLOWmeAa7yGaIdFJ14fhM5o3GiaSL
CFiF3a5rE1hD80JC3OpVkOlxc/fPU/FrYW0LgnHA3lDXTIPM1fslGrLwJfhzJtKqyYJJo+ti5P18
m1oLrGChpOObfPzzR35By37OPpE36DJpa3PrX+NQEKPtlC9ad0NXAGSFPr8g/Dife+QiqAXAOQGG
bSOTEbpqox91odfuMWwZgbtEv7kGPynPf51hIJQmtyBXLLUgxuHL60vCoIJKK8dbWK2rrYeadhyr
VD9qk+7ItMilqsmftEVt/VKAkD2JWfSspR1ePwRMhjrlT1lVeQ9GK7XXdNCeDVWNDmC8HfAC5o1O
JNVPMoL1ANZ3xfKCnodHtXt6pxHUj+I7WmPfJ02wUAC0Vi9VbkwFZtYIvG8vVyYWmo3prnn/uPbD
6pV1m50Q1/8uLPF06RFSEZJSuEVb9ZRKQ3lQM0yFSLNPxiQoroQr/MmsJ41mDWqmrQjBX3/GFwBq
y6jK10kQT7FerweNnkIzk53/8yx/siZ/GdqtvwKhjTobRTtO7l/3uACNRjFiI7nW6jLfWnkyBKse
gfM2XCEVtXtFQkJIHdPlNul7TB9D4z4drfpmLIraAXBxHtFaf9IhjQHPs9TD54kFgzG05a6lMDI0
7kjH+rhq+qkAVt3U5fy8ROGTSCsyEQxAu0p16UeVKhIcmmekZURXUPX/k4Lx/5f3Onvlf5/T31ZU
iLdr/b/57Vv5/Uf36/3O9/4rt1fUPzZcqgHzFt4kS/tfFzy5vfQHi4hsbctWuTD+ktsbf+D/CE2E
TJZEkv9wsP07vzf+QNyAmHBLdMFHcq7/F+54abuM/nMh0x6EGwyllLBhq+dRO/51IatzV6x6Myxn
cTuc1DjqbTlrqgvSCHhEdT0t9TlP76NVfky2ixn3nvlWl+gnz1rc7qCXr15mmN+6z6X4l0FlDJeo
Kv9afPjknfzycDTzuZnIljRKxfjF/vpwMoq1ExAP8SympurLbak8IpD6gOw1RQZrrl8NyF337Zol
FzXS3nRDqF9TI4pSe06y1E+WmBc5Gm1W3rMfW1pkqX6qjEUenCxesK/JVjNI62onIP94a2SUNIY8
O+tmdUrJuBxDntunUFWOaikp3+gH580c31eVBuMcd1xHm3JMCBZt1y3NE5K7wznSY9knRT/En5+N
y8fvkuC/TZjBpFkw3jWds51l8OuYrDNqNxsT4iypk+KiVZu5o5j3d/iVavs/D4Q8Ux8nKCMH3kFy
JO3cTXPyrneQG1drGPdrl4AkHtBVQWDQ5YT2pG1oxzz8iPXKk7b5j7N2O1DSdl92g1eK5m+4gH/L
0QBM410owi4xdIOl/GXhJfRE1rSR5HOiaiFsfTG+73rTLXEDGaShiN0CrXiHVEzcl4XSBrO5IvVU
CtCRwgJ1pB7gDHqRxcOKrqXNwYv0lmA+5NkQXTCxQhe7em7yh16fi73RSf1eG/JAqcTf2VZrWwXs
10XKm4A3Q6vCoCzx9SpYw340JJTIzxzweBgk1l4whY8xbz+aGG60CSxmmtEjXMJxCv28wvNhVJ5p
OSJcg1PODvgme64vUYbqLPOiL9ITzmV0OifO9jujk/WPtZmOo6ZEe6tHxVJShO4OgcT7Is9W3D7E
dzidKoFiJjihJE6vtKFPEIU+YJbUSDMifqcOi3ZvVPWPDu2MNEq7iwWCI1yyw5jEjZuuYAurNLmm
xRq5ZTXph7JCp0UQMNNQRjPeSWa6dOhuwkT75z0uf62KkDpTD7E2ND7KAX9jFwkV4Bq13rgmFtJx
6JL1ulk8hv2iHDsxR68WY5Z0Kh5RRceZC38ucY2PldXMu2jedHqbXVUU8THBtKGV5NltR1O4pD1l
D/jYiRdWenJZ1jJ1kA/1TcnM7zarn30CgssmHuluImvtbsyoef3Ni211jF/XhcXpKskqybvJlv1S
55glocS/0BTP3ZM5tZvmBAgZEYHvG5pP8+00nQ0AaE8r5imJEjnK0hbfqx4ZWOn9z7mXIzwjukKW
HzEXwpJojM/iklReE8velLxZOnJxiEBJx6GXdV+SaFzNzbT8JqD90lFEbUDeGnVAYSi/UQb+ylws
JNoqMVzdazKX6l5Wqr05D16Icu8F5cYQ7pxYHrVuxoBjRpCKHh6iknsh2sz3loInzC1MOo0VAQ6z
QLux6/aqvI7HzgKVPCr3vxn27U7467DLMsMN9oVbFT0KyjS/no9GTQl6itvkOsJr2I+61aF6Tyka
bi51zO0VYH5SFo0NnILGJX7+vNEENQmR0FyXw2qhLj/UY3WxrM7F89m8hbuJvDeWPP2qXwpYdr9B
4H5JxbYhhkS8/RuKtghxdTti/lLowUeiriWxiK5dYmCaVSr1zdSCqMB9tArKhQy6EaUO8yh7zE0Z
dSq1foXAbbV9B+OQX6QY+R6rULWcYXvrUJtzokwD95x4lB8Z8qOpxIF1O5G6vtVZ13u1hPPvqA4/
hyR5rcQJjGeuhd6YT8tLhEHGP8/KV4AF+SWhDDW5bUf8L2C5fbEmMmL5/eVzBlKUy7d2VuapY0QB
rYr8gYxxF0/iCE8d0FKBgGajQ3JrSnM6D7iA2795oq/3KITGrUq/ichwAkE3+3XMw7inFEif+/bz
VFGXqnRQOVweNmbxfp5+rKqUfkTZfFMtTUI5gzAf+vpAJ1Kddqg36m6U156Q9uJvTsTPFfrLCtbI
HSkAAd3acouvWeuqGaEuQxa5Fq0AtjJaEMRT+0F3MytWMc5IuyuCDE2QLfGtmI+qV+pZhWZY/2N7
3M/njssRb1RgjWF7u4oD6LfJ1FFwTF5r9M0+zEwFIsch9HlDaCnAZWABiE8TiGH08q8IQH/B900L
shYHbBpRzxKP4yGRcIr7PFJs5PPC3T/Pivprxr5Jm2y9q894meoW+O1fZwWdTtRlVsW63Rq/udNi
0fMdiCaQPtl0+g9tupi9v+nPyh4t9QKf0wfEX8VvYCmXS/KIonUbOotkS0hbp4e48Cw8I5M9/lWC
DvfWGyJ0JhxV9QaOKuS3Tb8JHXT+RTJ1CV1CJ0f5evTy6JD9Tkjms1z267zybpRzAR4wqXT8fn23
IqN4VS2AnxFdxNNqaG30CDIpsACHySrGmJ6GwCKosd4BqteiDoqwfOgBkPKJWqbMlj94OaSNoGRB
HxMHJCs9zXDa2qPxUtZ4izjWcwOjNQ3Aq68owWIrjksGonaW3ZhBLAVRBxIca5cb8/skHJbsZMZu
3/v9lY9Fa3Z26gwoGED5bUSW38zuJ5Dp1xFgs20cYnBOMuCZryNQrDEdKk5UorMHNDf9Db69HEJM
QxKn4Bepqnv6uhvEXTsgaO5Jxq7AndDcNb2vTDHgTeu9Xm/z/tBHb+1pXC/D/Jo/FVDj4FXvutLc
E0htTqCFa7a74lT/BF2RYPhHxwsYMqLAqTMCokfILQOTr6Vu2RXgn3GgniwbcXYwrMGcY/tja0kA
3FppkIhcd1l/GBfPkoIkd3AwtXGqkjuKDUQh+W8Kcxvii5Xw6zgR429Sbyi9Ubz6GlLKiJqDutGt
W7m9M0qgI4Pq6eUlbE+L9RxJh1rwI4x0YHulwdi7y+gK5hmYa29hJm2D95xBjycBlnzx6GXvYeX1
yUmj+2itkjvox6kMQPh2+W0nveQYa5s+VIWNekjK17spFsNpIIi4pv2M6ufoTordCoSmca1+NuWO
a9TENbt12+mKTrX8hqp2ikcTs9P5mnqnLlyfHkvJmgJxvkmrmw57wDrCKdKrsr0xOAUg+e91iLSL
XQIQaRxJ3lgPiXlEJTzFaUC3MRDt6ZGpjro6wIiB+s+jA9BCAOcPywKIxXqVS29g50fvGvuBB0hQ
S7VRoeZLxyhMt43vBnE0RCOANZwe5iOFyX7C0BWijp0WzvzRSzZAX4sounY7sE8j7iIYIDgQ2vkp
DfYS+Bc/Lk9KbfOyORYeu8zExWLXFs4yu/MDvj0SYIqXqoP/j8n5NhIZmqXmHrVgqfMmgNxVAABo
VXkhE18Hl6flvRbc+NDItSdMQvVtJMKWFQeGxhZ/KLCwMw4pO3eL9UAhVdhQ6baqO4hFW0gLANZ9
42nEq9K8sEbbh7S2AYCY6IcKyFFjf4Pe740ioYbs49ImUFg37OXMEAov46l7wll46e84MylNrbcb
hse8L2jg272wbRaEdTN6iL2tP25TlYM0sWeg9FhlaC+YR7VMVw5ExekHBxHjAVxxi6nsAfls3gJZ
btAA4DYZEGYSnoWGJLDi8KFdGdSgXhuHh+J7q3Sv9cGKTqfqd9hQDhimMFDeim3WrN1xgGEkU9OC
7p22eCDLw1jpQ3iHImC66UdfONiTJm9YN0V8BnYvuq2ayMUi50yhH/dde8huWVHjgznBCLFbvAZX
ey62ZcXiYqEZMaIJbjGD1ILU48ROqNv46+irJ+d7eDb8sokQ3YYL/9BRMla2Rt+0R0kAgQe4APrs
ZCM6iK6Bsrbg0FjTsD3KjoK6R3aVGyXgZk3xXVl2mGBopWNkLd3DF9T+5qu6+RjY2rcG5mPM+zs9
c4SmLUEe324cysmnXs3n08+NIpYb4CfiJWADzvQzfeDEpIOtYgzWOcVb/CrRvH6eoFeg8YOiz6P4
nqaeEQWGEHTftBcp8ugQYyeOn/c6eFroL2iVy0/d+CbIuoevw8xIfK75+TSOgQCujXJBB1oXIorL
YAuDjfsJ6CiFCWM7oTG2biOo9F4fXwrDISyZN6CbInuteQfbQAK7PDvmW/yyTeJHwr5rULA4dii3
wtUpXGi8AyskcdrhQCgb6x5JZkxdhrXGnh55BLJdOrQ2h1DrMm/4IGOlSM+m/4C/wRQuhbvK9hp7
tPFZf/N81HHQi+FluEJOZ6G5FjXqKa1mp9BrlM1c3i1xv+xda/BGBWuhM+uG+AKBWXyNcQlnB0fF
84iWOE/C9sTIvMo9ZpWSvWb66ugJ+DNWyr1UuZhzW/BvuFqyc699A8S3SXAAeBOGn6bmjASyqr3h
9nBpyxDdJSk1oGT5AAQXbHS6jWWQB/lwTIf7qn3EewAoIgIfoj2uHdmcJ423E9eNIBxZXGg/pFNz
IPjEWlG1JWWnVQecAtVhD+3hBz+9c/OfVu2YOSeFk2HgV3grZhuKUw3UmT1t8VAYgaClPakv5RsW
QpgS6JILWAD/KQs9FaD3XI2Rys2LByLHcJCjHnmaXtYD7tXQHQDHoYT8Mh/0+7G8yOJPZXSx6ule
NkTcYMdv9eJhUjOodzlWITn5iK/1iEsVQZrbUcvUnanGpz+X9qZhxY57pfCA70Hq6fAZpUUN5Dq2
SRmx5e4sTMTBsUO0wd0QEqfdYELJ37TsCj8zAyseGmgux2X1I/XL95hGE2Fp6m4uYwfhbf1ZX5qH
+K1AzfnQ036xGRjebaiRsLeNs/ADBfh6Z3HmvprhvoUjOtnCmwDP5Sl+5s+IBwxobLB9+GScY3yB
84Xj7WEaGaktCMtkd6W0M9jivSEecrTNWTaTa2J0OXukamHzoqi+VB5DCfsGF6e4UT6jFtuMTt3Z
wEAkRO47WxNvMMs1XyaZKsFRZhG8I/GnTUiXENxOYQB2KbuF5r3cC6/U5Q7tXc7M29J99Uw7DdAK
jolGgzUvZmu28SNu7YKuIXr8qB0nnkakAnLkhfZCJbgKESJlPzxT21tjvSbyRcmAzVwrzLlyIqWA
+UJQRJuRoIczxuW0b+tLl3qtBj3gKnf7PN9nmS9Qq4ECZAW4HSV49FB+ELxwOrSG30uPSndhfbWU
VdMHqTwP4SlUDqJ5rPs9/HOtONf1AEfsEVd7G1pNphz5vQrJknFFqpcjzrROfe+k33FPxq7FTD84
YeeeEbVFNA1kW/xJ1ZdjCyPfM7gXDmL4P6joZAWqQHsVKReYU8AfdSerqIsd22o/YVe03snVSa4A
SQRV6lWqV833c3ksC3fxWaIiAUzjaqIn9m6SYm5/1OPvFaAx/FNSl6aOUewbiHgl3lY0tg6q8WbU
+HYescodJE4eX8FhqyLhOmGOos9+u3jsLWndG9WthNdLiS/AzBr3qK9bxPCqbOedrbBrBQhrlc1X
uFDNQbuY69DTOr8RIat7zFFI7a9xGi6o1qWjtn7bnBIxH0a9uOPAcFjn8O7qHIcCH0IIdAo4ZfTj
i9jrxX1suq1uK+LNlNODd2fTG7lbJi+9Zve4ZSjKsUYvR/bQDuebJ5EV4hZwZuE5LYDBnYpbOPca
heD5qJu2MTvK4Cb5gwSVTWKfO1Hqy+9TB9aUJNUTt/Kmu7lr5w6QmydsR0GlkIqCt+O3WDNC5mWC
i4FY45urX0VHnhxtunx2+84HDICyj7Hcqfqpoy4IvaR1cILd15j9Zc5KFwyLl8gve8eU0YNy1ZTq
7hYvmZkXk/BiC0weY/mUx3AsV3aW/I7PksUdW0P4tYWYT4y36517fkDinYHT71g70YgQ905mSoDR
nqZzmB6zmvlgLB2x4Gbj5XyDO3c6S8UVoyU+Lx9slio+GjgkrGFpJ0tQts9rReGZCNIVfywXqG0g
c0LdgUiKdnIpOZQ0SFdFmECraxqncHxNpxF68lXSApmRJarASlROnzT50ayu6ovROOu36LV+w5eg
ab4h0dO0iPh5m82xv2rnYuQc5RSVuJRwWJwgoXGiOjhQ4QqvYevyUOJvQoJPvCO5OKdaojeXAN2D
AdrwuF133exAtoljXxMdxFXT2lMl6l7lI6wgLDF0/I6n7cEHxUEtl5ICGcM0eiODmQTGSJIgeIgb
tldogIVso0kfCXb6DN1JEDF+dKEQbww6n0g3/Dk/NI98v3gLDC8mbH/gOyLZ5v6xHgeB8i4qkLeA
vXMx4KmLD+BN2JEUDkcxMmhcBVjC8T8cz/RDYedp5+qljf1JsOUBiIGFAZWfiMdFCPDrkAafW2Ee
/Eyw4dZqliu0LIs9n8ZTigDSmx2uOAY5kujx9qvhyw+kyqj/GwJO9A6mfbJC2xwHcLfgCTjAV1t8
SQ0cSx2h8kpoVgVWErxuEgUy4EL8bDs/NHecqCx49fMwVihQkzPww6blmDyE37nme2lHfTfiVgLA
HUnPi3yrYNsDL5KdVqsENP5i+ZF53r6Mm829BmqmAD/qWZH22mP0IsesWdaEO35rTHtEah0itbqj
smfWYD9Rrt0VHOVItmk32CdQS/aVGXrq9qX9qO/AgxcPFt6uhOyFsXr9j4RT2cRxGFthSk4r9Fq7
EN+j9AYhZw1DpeymMw5SdVrQdRdZ+0UMg5SVH2FoSq9G8GYJBoo/3YsGcrV3TeM1qHbpjlBy1tAi
DxT1dh13eDviDBEqvZ3Xb5r6LETlzogxGoi1Z4xcAyEigqqpU97SuDPCj4atsN5F7bPe3Ocai+O5
EO/08hznRGQ8ysYwiNnWqNLa6/gcxjeL+TDgSXdWkGYYhNchvxkxyijP5jg5SXYz9c9y9KjM50V6
z6mitUJkL9292j2rBktz/lHmeIrxEy1lwv+stye5tyO9sDuKLXHxvv0xz71JwhdcOZP02KtOJe2J
filqiutOpLERn6nq1O0j2sLkUX4dEKGFtFngXvtx/1gTCVoZCeudYrhFcbOpcJXxfQq3vgtfGXNF
uUjisa+uQnGjZvfjfFzyQxVdIdHbpswlVdybyw6rExlfcv1SYatZG7extEspCgsuBeEc8+Hwjrkb
shvNdC35YWp33RAkG74XkvvOTJ2ZcztW7svJmxqvNClGudTAQIyqYtAsN5L0o9YfZ0LcOX8dkudI
fBQxcEqOXbEn00/ngEoIiX8he7hvVBrWunv+J6m9fy4RyvS6/1YeATEHqAVtMDT/ta8IUl3p53iS
Fl5xvZ0JA8qL0r+O8WNrnefpmMu4MZ0HLjXpIGr+1jgmvSw8sghFeAjTj4atbTgSyZS6S6O9Xnvy
fCO1uwVzdfF2Gt9EdAf1IznJqp4gZ0dgQ6vLhE0jykNk1sneiLlJMJ7MlIMSBaPm9cqpW3f54GAJ
OCYw7Pe6uJvEfSfB+H2M8fJM1VNhXLie0huSuV72NlF7Pif00uk+q2/LfvudZnRV5SHHIS7BD9Z4
qZAuEDw+Ou69rvSQqVEFj7yY7+Qb+KNIDnKQVFQZ+DzBU7r9ohxozeBd4dHcsHvjrOsY2BwUzaMM
AGm5VdBpL4kDTuG8M0ZnAH8Xwanebe9I4py8CchgJOIK6dv5ZsLDL5yKEVAPQ+6Z0b0+AYLFh+0Q
zTsel4bgFPmGDEPTE/R9jk8QfieoHnBNbw10l5Ycz6yd0vyNoSSIQUjA9AgBO92nXqPgl6e/qlIw
W0T6W0GiQDBiovziSj3qQM6kXWTFVxKXWdkExTFKnWyCvWYNCPbm5qBZPnWUFnkDtJ0pL+QbHd1H
B0CRfR3/1ZP+k2HJsepW3FSG8799ZOZZTRAhtYcvdOoXudfXey4/pTsPNA/3SMIxyupEUchnUPh0
Lbspn9FaqAnAEk8ynfSCCxc0WtPwIG31HHqEwLJPkSZuPJx8o2yLFazV1erdSqW9OUjQdWsfr8le
D0Qu+Pm1H45D60xyQA6tjEFLViG74JwM62BF3uJkCC5Y7111nORDJwVZh8iWBt92h3yKvgbpeIm0
ZxHlZnkvGidSS6ZolJ20camfqZqvAeXDTcTyLCj5Y3DGxmrurnEYACYvugOZCTJBFccmBSX5iHoB
IkV17XJUlvFtET71aBtgTBVd4nbf1Zez2FFQNg7ZEJC1rcMFmcd8pMjnEojh3ivoB004LmtA7av8
XiooOlEfsqP5TVn95tK357h7aKULog88vWmeRNytiYi2lCW/ogAbmbQezvIcVNEPKT/3+qHPz+wZ
fvwQ+X3IgfQECbmqT4rgigyOuePno4hZC8cYP57pEKt7/j47vJD3cY4Clldn13j6AaDMD7PvWfaU
K7tFuufOjrJLNV+jBTbkNc4eJP0wcWJFg9Ol76rwtA3c+J2V0U2vPYf9fFxxE0YBkUJ9QeJKmHaQ
xaPQXub+Uqt01U98LMVJ5VnD31R7TglyFOOgjnvRetQql7kRzDtd2m07ggqi9X2VLjNmSUqwFleV
ypmSc5Fd9eEsgCuzblftqCw35XpjyUEq30zVuTAx7DrGYjC2F8s4FjifiegyuEP7aogBw6pR91rM
x6h5MMJbvXFFCzJjfGsplOj6QMG3e3gtxgetv/BBLBxruUvNV11kVR5TcT9Kh2YCDX82px2/iZu4
LtEzp3LljusuxjFZfqSzMsp7nipF82jYaSHuQzcxLqimJyvPunUXJpcEFZbsXA8XFgt+eaRJo3Uk
bO7Xu0m9LKKvTlQ7cY5f7ozsbOLNtgQRJnrZA+M9gEaNTwzVyjaZdvTXxvWmVrb6u8gyFA7dfBSE
Ew7mYUV1ln2fnzPZr1NHVzyrSMjGd4jjtfqRwtuYGEHdPMvKxbqL0u+h8sy0ixHQiaccnLB0J8/n
RnvIxL2ce5l6I6QIXKrOnD4MyjOj01QzkdseeF9YnIf5qf0GAL+IPKX8YQ64Q90szX6QjtX0UOdX
loCg7to22Fakuo8Gty2ujF21+vnoU0rO8RLT7sL6gdSmtI5GBjzlgMdzMh4Y/aKl9XMho+hk3xIP
RfSmUDfM7oMJqxeuHkiM2hHj5E7zIKYv465872VCpPPntB1F7W7Orqm2jwj+ZH8sz3hw8rcG+iDU
8yjLaBhZeZH2IS+Xcrkx1j0UYL5acY8cCAKFFQGaLl66MeDnYo4mqH64Hi3DH1W/bX0+hmkcxiuj
o1SHJg1a5WbT8hFZiQ/wi1HWf82r1uZ5c3Zv7SlEuOFHUZ7EmUKiugdAQwhOz4Z44zZJn0BK2+PI
jsLpuJsPcu9GG7MF/JYlPS7JE9talY4zDW3xWBOrGx5ykmr3ahJnNM0+lC+LRJN814R3295H3i7D
hhB+52nNzlGFn/l1rHfbLsdsA7gWLj2h2xHcFwT1bvGNvMdAEQTOZG/jNkzGgUYYC3nE47EHdL3d
bvVgdz/qcC9mt229I3WrKHhQZRywNQ8i7pPqKN9QijOwKx9cslPoUJTuKWGH0o5WA8UU/ZG6h1SD
nfBhj2BPyUFhTERkW7m/IoP6RmeDjh2dhOlOfxpvZXJ50NTU71RWtKNBCr5MhYv5T49QHdI5T9q7
/KNgV9LzuOl+qj/Dp/KjI1VRPcwb5z1ayaJOs4G0yKEOTu+Ubx9lN1eRf6BqQ/EVY0Kfhk0+kJ94
aP8IcKQSNwZSVlAAd/gLvHksUhp31CzoiZtljxtsrCmC2jIFsdXePoU1zoVRu7yY+dZ+kExHeMiL
ZD8IxOx5Px6i4IwnkWi4ZO3hKmM51xyRbi7IOKmUnRJkHpBv6ZRgyfeytGvxcUOmAhmcaZd9a2WP
SSuiffMIo0xLfKonYKWQDzGp+nPDQl1vuSZ3kngpLvlwYFgaSgWlk9ROJh4IEkbF1Xpvi8g2khuA
xgpWnj2TRCV+NNtdtFNTD1IgDB7OwY3g0x+odndPfbUXQkz/XD4h7UZb0St3+6/FyaafRQY3m85J
7feCa4CYboOOQnBEIeBdnzh7DDwnbnX5s0KgBwrOkSUn/wvTSHeEqSqtABMAlgERjSDTzAP8azNS
S7aN6JIdY3IM0dV/0GmkjTLKNorYFMYpaOShu0yOJnk8otFTQ8x8bL1mcH1MMi0o06HCLkWuSseL
fLp1sYOnzq747RRsIYd6wK+S3kg8eFhjyYnDYPJ9FN7HziVQYr/yO9bL8CZSGFudGNfYwc0podU+
RsmMIjYvjA3Wygj3EAewglGr4CcqlBaY2c4NSZ5zurrgWQD9U+Gyp8WbYMjTzyeKy7BH5+dSsd6u
LEIeaGpHBoVOEa+r0XKILo29Pc3mTOmobUyWTj5PVlYcit5njVKzwW/d6rZWjYrdB21Qbc8TafU2
Eowl8bLAF5XVDCtEpK0cGiIs+upOzxFbccN8R/DJgmWfi+RSiaPTNexx/Ebf1KGbysQo84muX695
0L1KqKSYMPcee7BIdvwpgw7cjDajhImq4XMORFRzc8e0LkKMvkvAN2r5Y1rbjWqHbNDSLtqtQwg/
cfrGRMfqbjZs0GFUrgcsLwYqDkyiRxmKXZSJW6OQ/wEQaIk4qIIa2PrXdPoM7cYIXbR7JKInuoWo
3G1K514272SuHz7n28C+WwJMxZstSafx60jPG0UT+cWP5i18IsPdK+DStkqTy/hyCvLVPtOCmiZv
3dMDquo7nNo5GIn8qvlM8zHLXWKu0ED/wE/y4FO2yY1wTax2NEiwtA13Ia0U2on0ZCRqyRhgBwZc
u9Brim3KkUhjPqPKmVGqBXmBDHe//ZsizfJRU/ifX9BHKxMUrbc3b2VHZXaM22w6kU7Qk810LhGn
Fm4Y25wEA+vBzy1UtZB8t3NP5wRP/W4NgLAa4T4X3ZoSSrTve/osl4XQLLshEm/i3Rq61RJ0WzQO
eoAIliIOapiyXxK3Gzba7Nu7YptKgawJYtOn26Pp2Bju9fHKHcMvmTQupMlhdBvdSagUE3lSAU2D
muGo9jqdmlalyuYJQGkYapp7euVo+ln+wbIb7+VHcb6a5baZqysYCAk2q53pkq1mRNvhA4dL0vjs
NbqK/BRjOXXxrsCplIYj51PHgDqy9hymgY5DJLbyHFcUFApHpML3mVUCHYmivarSb0MF8xpJfl3u
aWXR9+fwIlhRjGuqn1FucLrhJhR2abULZzJPi77f/6TuvJbjxtI8/yode48OeHM56b0hk0a8QVAi
Be8OzAHwNvMs82L7Q2q7u6SKLkVH7M1UVFElMjMJHBzzmb+pZg4NLPT0BddXELntsuhQ4/M8LnBu
SZjVGmXNQy6jGQ0xg6qbAFBD75qKqT8XlIPfcPdIqFAmRz4CQHTNssZDiXYMZTO8y912SfczaxY0
hEx2MHVtRwcs2EecT/MVnuA1VqAoKqXQwEA9IHyWr+xobbFrxZy7hALuoU6WVOJaOeesYHukXMuM
UrpF+/EjYGq7DcScmTJ3OXLoaPKLc0i+CyKyQc7qOqNUX+J58mqnyGpoqyhZczjQcwNCU/AcDGUv
n9ia7WTPkuNJBiVyy5DKCIwXTkxdkPj8CUUMv7viN5Z6K15GGGB+lvHKK7Zas4eBFMmtYMYl0Dd3
erSuDDZMyogLJJrS+HXQAfOuRw/nrGk7UziE9AU1qQjVDHVB3mKYa8XY+BicuXP7lbfykQ6PIdgk
QGcowBPCTFHMVRgbhIUZGYISoPIgHXt3hcUOF8okT611ry3Ry0fGMsAElNKPBh5wacM7nmcma2fO
50GCJjlkJXI1vA8RVQtIlr7hm8zQLD3BTC51uopMAzwJmZcLG02z8dK6W08j4pIzFXB9cEyLi++v
6J+o9Vmla6p+FSCSekI/d6vENwwh8fp89ZpLazymyU0fS2YrzdL0VUYnr4G+umUCDLa+DNNjFZ88
LZ2V/fOPNnsZzmJ7jRlVSPgVH1APi2yCgTl+wUU3H+nEBYuUM0jJmOUqgZ5zS6Mzs0wN6O2gdysL
PBm66r1XkcJac7tDsNGdpS123BN28RrAoDkN8iRdwZ+X4YJ+aqeug/xcmN/i6SF7n3E7NRI+UMwy
qC87y65/iKObB4AmKZ9C6y12rrW8VuFHEVnLODvqyoNQHzz/C7fRtmc2CWq9FNNjdZ1nn4yx2m4N
vvbT4zaVNb8y4LFQfNB5rns+K7Bo6ZqPo/EUj89MCAlWSZzVbhuWu1RbEgkzw/yYZjtQNooi1IqR
4pqFk4LMZshX/bqkUkBEO+xUFOKGXeS8eeD/yHatTZmum2o11u9Ds43TdtVXJ0+Cz9J0ijQA02ha
dbhZW/kaPNRIP4vGEEPXbrRy2XxtvtICdyjIhwvajprHeb/A2Dtl8KoFyRx3olcL3d+Z9Y56ynj1
N1usyBllKJ401tuzJrct4uIUgJLl1GLSIe/PcI7XJK2NBW2o1JrZ6SFQzmV5Kgm/xYZH79e7HiKq
smrzg0KJDhQZKAJt01f7qiE4ZORQHN1WYquSEMk9L46pU9LI8Gld7tku6NBnuPS2KzaIzOXkgijH
gUwL/+AOKz6Z9cplsuZ57CzZJF6zGQEUpg3TD/iPL8N6j+Q2q6nhf4wN+3Eq1hVROEAnC72/JWgm
giPJcRrvHW8e9Y/cdKyvTep2jyO9KBfJ15UmcPPaiHTHJC2UXVbRH4mn30t4abdbb/ySprvU3k/3
TvyjX2lkuvlhWgXfqIxB7Wdj0MpdWWxNhwhxx8zMySzv85v2Gju0VB4CuaUZWnfHqtuM8TZxHkr4
teVZDZc+ao/6ugJcHD818smkmKbm50hs3OHSl6Q/a6fes2+x3zFPcwrPOdX5af9h5xlhyiAUhwup
umbt4jc49R/HTZWsbMQqwxvzIKuO5Oeu9UxjhPnRxJNczsKMnlhmAAoYOCLJihp4sGD3A43FRzME
9SsdLC4uI0MgwOvmMiKv25HhjuNGSXZlg8LfYnzr6mnXaLoV53mlkQ4sWJjscyzpPDlahCFiZwKi
J8fjaAvmyPJ5/TzCKfuTQ6LpT024wbyOflYw0F4AtIFL7KGL3yQiC+qDQs1TpX53cexTmC8klsIp
HWylmpnmVwVihfWEmHhKVOoPDyFFekW7xTUzlPbwORtWdNOV4hKpl0TTFoGeXUXzYHtn1dngyJ64
GzLzSRw08LmnqWZgkfqGxOoI7jrERzAus4MAFFtRuz6W6prmXBUvKaAE2dcYrn9UHeP0Ed8vHC7F
oZXESbV9UYvvA+CJ0qQ7f23jN9rT4BY4doFQcJLnHmrZp8j4dNLHyF6H1cELttQ4NO1oBDgbbGJt
A6eKspGzqepXx01equytUMNF622GeFXlry2lQfXQKldBzmNfARk06VfFPKkxJonHPtziQRIqoCEO
I+GItx7HJaQX89kXb3QWdXLbHPc5DaxmONwK1JKomDUHE+A67echvSUIaGFnSv+FTl6C5ukG3kSj
HUF15Op7QYjuHaRcYbSnAe9J9mAU0FaiGNwLWE0Gzp4nWtzIr2oJVOtVZm1ac6NQdHCv5bAr23NA
IlMHRPsuRWoVsOVGcZdVqc1ifrPSv+sN5IsWowZnUTqPCv6LrfbtrgUF01c6IVnca9y+4Xa6CLxt
HT3BdHdpZxNA6DTUTHnRlGezeTQmnIbx1TJ24O51riHYqfau7S5+d0ENV7pvSsqh+cTVag6C2aio
jmxiNPq1EKgGgLvYvijFoSRlrIjiIw9wJbqkbXLrqZBytI7sJErdksmCMEjzpV5Ta8eQ8+obPiK+
NMUzvmmvI3pFE23ArgrK9Kj2kIwPobcw+NMFb9A8FSZ61Ki0G7o4ZiU9CPd1fM8AP8qxX2RgdQYa
vllN6z0musF7KQZXbSaAk4NbF72mYbCqnWPZbwqXhuvgzkaf8JUmY4JmRUs/PnS0h5qMwBgJ9ltq
DracdU8lg6tanB68Sqd/kuTA//gernRL107XSUrZiJpOj1lgDkZ3Mj5XwS242pM5jGzkCbkPpyp/
xiHVI/21YKOvCm1upPkiUgUZ57T8iyUYElsXKHdPc+TkEt+4jdz4BK+GHiJmW6+S6NYVCGy37myD
8gBKQnSDvXnODXdeT8NxoxMn9OOrAsZCx7pJzal7ZcvQQvi1BnTuuYt2cvSIsBQe6HXKep7SHOhB
ZRZsL6NC7lVgGTJ6+KGDuyZ2tgdvjqYLibg78xs8BMBX6R6v1V57+voeaUpNv7Xu6cK/9ZRq/D6k
OZTPHj0yUBbL9D3P5wYQ1Q5cbHDp38NjnpVUAS3YUIBzep/YAGmkPh9nIY3PpPvAiSKEL/VQWGjZ
EnPb3gsODQNSfKqEOQnMkZ5gQB8CbYe5RpGrHd675GGoP5rJfVdEVCcBNQiWMLLgNRUIhT/7CkjW
OhoOenK29VMFfBmYwnCzaCu9ZSxl4WFHKWj5Z8sseunMl6F6sYudnl86wEeKMV2HXR9M7zY6p8T9
KI0TnZnSmkruSnUbtFuvrGMwoGp81UksHEbNKN5ZIgqoAUPeKlZGfZbGrSAy7KJ3fFVynSk/BMA/
R/Yd5FRbzMPymwUIyLbeQkaxBpBYgmgL33WGotKujX5o4nc3tVeqeNfGl3x8wf3ar1YlO1C/qgmV
dYRKa/VadreM+G8aLYPPdvRpZC2PXLc/5CZCGB9ccKMdQsMGTAkTqT6M/ttoAUWo32MQacOLgiZ0
ujQs6lcaAQjME5vTgOSpdumNU/mW1Fvcg6d9mDYPqw927FRLbLPnYfgOQj5DdlVvD4N+G9p37GlI
ioDtLhzjo8TVs7/WxlvU0J0xblmy9b7Rjstcd/or77BClb4YkTGghKT+rLKXbLyVGvjK4UMZD2H2
1NZoytD4FqCE9ZPjrtqIXvdmcE9Cvkx64m4/sGKuLI5+Ct+id4hvZvRhQl6wAGqayotHR9YNb0Ni
oAS8Y2wh7of+VWXbCulCREtg0311s8yPKv9kFurGte3f1Ro1aG1Gu1dhylYdm668ukTg7ni9D4Tz
1lCYLIxvPp/vFKe22ZX6NTJQPcIxRTkDAG2sS8DoueZb310ZwHqgBob51nANqo0/fuD45tYbmfrr
vH/r4U8aziMOWLOEyPIlN66pfWrsFy88ayqr2b42yQu8OyXd6f2qbA7DuBJEuvBcZp2cXhyrN37Y
JzuyhBKYQpnefOsFwCjaJoXD9B+vFasY+K3ro5jRfygU2cmDYpaJ9ZE1U7dzAJgKaCWOAGtH8/wz
V3G5ZSC5ezM+F2JHQztrrlWFpOKua17oatnlVYW1MyAHzEq23jregjYZESNuFZjXf+TRR4BwpZne
CvsN7ufMprLfAB9q3vDU42CgGkQE7sSf3EHefCThyQ3XaXcIxC0EDa6SEuYp2OpDpd5i57mr33T3
LUM0CcRES+bJ42WQPUkZk/QWvGL5zgjn5buh5HPGJrdOmmDval5Mtq+GqmyRgzrlW6764UnGj7KU
2eF5ZoBVTV4j8SKAiTucnxIQNs6JFU17bTWtg/KQJh840dMZMdDXDmdl/mIw//1kpg1vtQBzjZrj
wPasgfiRQToLl05/iywcjIbrfVzCz+nCp3llsR2PiGYMQNmZILY4TKuOHzjUvbPsBgBGglqZ3jy9
vCVY6HbTZ8jmFOcPDDaPXU/PDSChiMA0+5pRvuXyAzBjVE9dwEiDg/pNMONxg65J+o9hOEwj4PGW
zHtrq81Q3lT7G5PRxonB+AxcXH7mXUIMuxQgzMiRQSfmG1/sAVrEU/UK5cxDi9wMG2E2AQYKZ9+L
rZDbYPgY9T0v8KcUb4UncNSsIHXQY+dDlGBDv93p17hHN0dDXn35HJQbZ1iX3QLPDNd4Dgm1YI4M
wJ0m2R2EpGlOIscD5Idi+AShdU+yfU6LB607wq/lbAzkyo1XTEvhLlXiZYJ29M3UBX/NxN6Ozkl4
rhoQ+XLXK9sWlEqEa/JuMPcC2QyNRsFjFzxU2q2NtqDkhktqfNe0gy72er134oviHGKGgS5/f+Bf
jX4ReKAXxbEOfDgezLPIvXo+9JUJKJJpXyx1xZUxdD3yRTagqjm1ZZNW1/CC2hDoAzP/JsXem0Il
CtwObRFE3VcJ61iRxC9EXtQQd205/VJAMgx5FZ8VLrld8SNQMAqtzfqiM/Mt/WR110yuDfBmQEaH
LQcoP65IoCfG7j4YD/wbJ8+6fHZwP0aFrH7L2gk0tx6bhZtPLJ/M5A1LRrwcTrhPZhb1t6kgniIR
LbbgTYB9gBHhZQyqpXzwa3K5EdgQqGu12AqiRBwTui0/CjIPA6KjORwMSeV6Ox3+frhqxT42PsDM
BLTTmx2YlSJ4FcWZKcdNtuFq8Cn+H1hjQbXkFtL26PnfOUFKdk7v+7OD35jvHzxma7FLo+egeizz
3zlQ/soRdyaZIt1SNaiaporoFYCgP/BjPbdSIcg76YOchJ2GIePkzlNlr6Xpwciq/NI3iU/0r1Mk
lW27xxDpuZSoy+LWiUVZFy/6tMiOSqw8R0MZ0DNVIlKw8vud1vnX+KQ/KWo40NlpZGpo26FvhxT8
zxfriLRHVMNSruUIw5OATioALEGLRx3E9PEhRTNjlmsCkSctFvM26rNLT9KYhchYqIqgoJKDyElF
nuz++tL0idP6R16ZYzkIHk/CEY7toJL5C7sySwcnaZrMuHZwffeDNar7sdI+euQLIIM0JLDOQFk5
liBA49DJF3VuiqvqtpeajzxaFXB8UajqPm1S6zGQ/peOil2HPTukqbxbwlmD11uEiNvKgo/U3H79
17fwJ0081+AfmN2Iolkq6he/0HY1pImC0VEsdlFf/epLAi9ZFWuzGyKARG1/bCPAs3f9ISszqYDq
WXGqU9CHuef1F3wkefKSwDV3m3YHuS4i7we8pgyIk6pD7Dz85oJ/4RnjLMzVYqxkInAwCVJNP//D
3G1qo3WN0cjOd4GVcFRVENyKALDrJCunoQbRwM09+AIERywD/+inxrUfqu+N7ZvfXFBo1OC2cHj9
1f3K/n9L9v07Mb6fFPv+NxlSukyZfy/tM0nB/232nnyKnyT7eM8/JH0c++9o8uh3ub4/6vlM33dx
cP2n2M8/FftUFN7vAr8eQgoI7WD/93/+oeej/l3DvQ1asKejIWKbFnJx/4Gej/3zdDMREUbMx4M8
ikCMBXf0F8kcs8H2FoEb48FKDv54FM6Tau2j/PvYP3YOhWXoHM1K8xK6srsKYPJwlf1GWo91/ZTs
Y3lZAWKZIOwpbfqozolGdnH1WDnwanfN8JUaPn41s8nvWNUfm/IxbZ+y8mianyqUwVh98zCy8vR2
NqdbV8FjoVwywPgqz6J/AvIc1FeLygK1yRSGxcS2zhQ0uJcKhEcIWYOj0DZPaSMgDRpxYOWgotTq
B/f/P5r5/3bG/u+d10yFfz+vb9GnEFit/heaTeI9/az/Nvztv/Lmf/5bNFiq1/8Usqp/mvZ85I9p
76A6hTgLUlbYNzKrbE61H7YHFjPYUVEqRVAB9QhjIiv/Q6PacP6OrQVIXZu3aMjh8a5/6FiZ3t/R
vLIMzzZ1tnQkLv+Tef+LnBAyd8jJ6i5YYM3CNtg0fpH9EJVvIIFWD5tE/2KV5fCKyDzYcsrCQ20D
gCI4SxOgmE3bWvvAUXxshQWskUAqL6O/xLYBuJ+OlBvovzAsYYgF4BoTlC43FKieTV0kREOVuW0Q
Aol7Z+cbY/zyhydy+XEQ/1HvSp/47/86n/E7xmYed0xjWrkM1q830QSJ4egVrcUhV97QR0IzjjaF
rEBHRXb6HKQQqkbvZBZgssxJXA7ZLPoIdnlQR3OPWXO16bRJOwlnTbgdgRGfuyliynXawVELVrkx
xvaW0WaJCwubtJSWWKfG1rL3Ew0lInX713dk/umO2A5xo0CTBSFy9U/yYq7nYGzuajgvmnm+8126
Y9Y5aCj/3VWQIN7DcIn2onl0sa64EBZhn1R4q96k8SrVzFsXAzAZoTYAB0Y3+PG9u3aFkjngSbNw
E3aAT7Kgp0Hqt1+bkfzmLuhstND0ZFIFR11t9hY2uxfLrndx8xVLKPHspRBtWo2hkJ5yKFUYR1ET
wHONKbznlfBXVopslMc8WNWRyS3o8H1/BHV5r7errLG+/Wa4OFZ+ngCW6eio1+Dl6Tgg31kvfwwW
BGJMeSfwysm9cqraPRhJlr9QQfYpcbaxm10Q2X5O2mSESu+R0WpeDihW2pvB8aa+9FvQBu2bLRuw
g7BbpEnjp/dPZQzslpZBMgZoHbWDxG8B/UEVLIaeR+25QwxCzZlrAxz1zhYrXSPBKu3uoAjIeGUN
paWWprFsNBt3LCI+irFZezbwGoFLPakQ1hHwtjaq36K0cBd/PS7ar9PIVFUblVLkFlHI0fFX+Xlc
GiXtRzUs7I1rA8hWyvYBu15YTorYVvl3pBtolPmfZV0HhygozUXSDQE0cr+4GE3presR6Ussfshx
0aic/vvN9U3P5Y8Ld7o+tCdMjX+wNHF/SVCsShcCzzp8/CYVPacuHzuLjmJuGc0JfV0JkC/PlpaA
eJZTZTtKzfGpX+dtfPXt4Dfp0q97ocVei2ww0widQFRkJoHgP86isqvtRpWWtxmjxNzZpgcDrwFh
lzo9yFKL6l3ioG9BxA45L8x3YXWusnQ8JU79rGa5sx0GMCJ+BcpDV0EDqD6ZuU3mF9Sd3KHI063d
yM1WQwmloFdRzGg1eFStQ7vtNwM7DdzPA6t5KoeEd78l7VeVOLdGuQ4iiI/2V4bmQBxTvZNOaz3B
qO46kLqFwNlSAg4goYI2Y4Mc9JqEvCtUqfOjYj8uAzlBJkVBKzTQQfsUMVoACBX9RsXpF40jBApV
rpUgn8WLnpnz6yTtu0QaWNj5iCKijTASti+GkjCrMdrsFnz2Rkqnpg32XVKi09Fp6BYwS/YYCuaz
DlHYvx66Px0mJjEnQ0fyZZjoQf86J2svsLwgsBGNSz0QwQ4Q4kFpP+saXRUl7juYfsgzxOq4D8o4
AvA6JrvBMbYaWRDjk4JT0ylfawP+02ZYBVBnG/2pzcz/91fDt7RJygweQUS4ViqBvixy+GxKlGSr
tPTEobfCr7+5q5/V9qZBxinDddBG0TjcvF8nRI5E2Y+53U9CxUj2U2VWUrw7dYlh4ViXX5qRIrTT
03jPHvIgFAcOFXr9nXFT264/e0Ib5oEsgQc1jlyIGIR3Oak7lU5984dRPehe+jvrAk1VCZ1+mcnE
RxaREuULovxfhTaHYDBytAKVzY8TxPXzeNfDIRr1Pn1GjKtfqWaPcTv6uIveENrBcyQ6d+SsFj6Q
GKxH2sGPwgue1d4WhyfEY3XtoNlRNBN92G3rhIrmoDvmvLYRW6ns4puhp94aS4zd6KbgyRtq0qV3
hSs3vNojvUu0qOetA10bV8UDDcFoJ9361Bjymzm5ddyloE2D7najjgbUuGe/aUywIcgWGe2Q4QKL
2IQ9+iV8BKIMWln2VhssbXs3YpjsldR4eFDsPn7UXGVljqVLAc7FU86w9r1af0fI1ttmuN4FRTlh
Fh0QRQkQHFNvEIYAp2IMGZNSRnSLAkqNpvT1pd6CNmQzgECIA+beGz7p4gCgR2W3GU8G1hj7e2yk
tPEL5r/xqgcMifeQQbdXAYPsSXnSa5c6L/4/V3WMZk0Af4EyjLXAbAUv+8zHF7ZrEMaQaGmI6GHy
MqoD5Czu23sbDs8k70g9GO7xPnUcK/RWwoemQlNxoqvX9lZqoKmUAvCr3gf2LE87YK80Gqn0KcZ+
qFOsUGBWTQ+4T1kwAcZiW7/wN3fFsxTPyKQ00mezh85ZJAKyzHS0qIgkbmSrvZdqQ7H8Pj2sAHhG
Bn7e95OrSAxE05xgOFpO+uH6wEfzKorWKC6BUCugJzNmI2HP2gxAz4UW7NRAAqksYz9dt2n9dA+4
7BqWmj+snUmf2pca5+30SdlAZ9sKB1S9HTmnP2aikNeal6HPdwpCLHmFOuMs1CGJ67a2JSbBSNTn
/CtqRA2C0I32ASLNkDVCnLT8AKxbEl3wvbf2pYJ+gW7lKX1bqAU1Tw1lj/a7P5bpqh7ibBOC6yrD
x6YxwJOa0dVOYOLGRnmyapjmInnuvU5evI6a/H3+WmhWH22sMHj6XIewgP8Qryzu0cC/orwyztpV
jUTc0Uo7Nr06USPkCoJxl3fmuXJrsP4lyAaXLnwUaO/BJHyuZ1OFeNLPVm16T4oo7S9psNZ6a8MA
Vyee8TD3e8sXsF8Q0nanQlMTlOMZ84iXvnLjkzlQxw3sGpmhFNhn3gXvmVYjdhTDh9K9atxX+dA+
j5nirvFzZZfGaEtxtfVdwtyiZrexJTS92I/rzV0TVAYmuATrIizuIEjpZt/fXEoPZR8HXFRVn618
Yxtt+KhiLlnnjrYyc+xT8w7ITNcjraJXeNaYZerPrenRB7mxDfKaFGKIHI4NsNsDyCMzbfRXHfS8
kJ+9lz23Sm/t0gKakbSJtTsw2UXJa9XKlEuR9f7aDFO0NxR7c9+3+16JZ4lnogID/NQaWv2lDXI0
2PJc2d2X1D3E7yec1hh8D4Os2IkhUx8HH/G3Ik9ued2c3FbRz4bFwOpj8aJoqAb5cJKjVmrrGr+X
s4AI6ak96yMewuG9suSjWWVi22u06FLf5sQQWaOclMx0ZnkUPYd6P7bIlpAWmVkeb4txArM16bb1
+nEbmKM4ZCMQ32kpAmzJI5c2/j3EvKuZ3w9C1RHFyaDbRfMkBJvd1O2PWyKv1iAZFs428FzSHNs+
6Fpqz7Ku18DrAQKqByQZfJXCSEcReWbXLeShnvKIm5lgribp+iBJ4l2QKFA2UZnfJ4XPl9629vmA
m1HKU02wTYDkCwhskk4MVfl01+G/X2DmBCPuxa15Cnwmi4s4QdCguXhPxkTPiQ37qqt146kztZfO
QiuhbfP2DY1Gr1uOY6uCUK66RycGOslsAJ4+ygx8vSuubjc2+1BR7Lkl0Jf0HbBDRh4vIs3KLhwu
83zKr0WMbN9oFSdw3bXug6fy0/rMsc7uWBceusnp0/3AbrFQmnVGna17ydMtI8oR0x3fE5e6rtgG
OxxwmjYZQIr3xkPonfzKEgc0JJ+8CJ3g3hc1mmRoSuE+AF66TZXN0EIFMIsuWSUoUoL7h9Cdwt+J
bGgbJTY5MtiKLKF43yrOWmuqcI+enOIa1qoWdby9L+bS78ellbf1SpPuzQosmPOdN7x1GLTdK89j
qNqrgBNJN6cOlW9Dyp/yrdoYipNa4zokmwgcdQ2uz6++OKn6eT9B/VGND6VCAzDuSriXFTim+3O7
j0ivFLhrK4qJVC6xDybGWECP9dYNdB/Cd7aTfhN+lYmDfY8BywPa6OD7X6SDLo+ZhJs0bB90Gfqf
ptItW5Z05fpXL4q1XdvW8cYxWIC4OFv7t0BCchrvT7ZH6BU/+QJut+XtcqsWV6+tT1HpG/tsNN01
hCdEIkYxqxo3h0qskmGX2jbJLPZSIYggW1BCcI5FhJ5ONm7jzjMudq5AEpl8PGKzTvau3j3K0oH2
F+DWnoX1k116/j71R3/fOv66zL1hK9XB/RFaCJtO7kgzVGEfot0G969KfNB5TvlFUdCZitT4M7e+
lU6r3cza0W510+11SReyjFO5NMixgbfE3vp+QN4XVh0JZddwVs6VHtRmrcIrM0I92vUlWKH70su0
iGlTGN9N0P1q1+fofkXFo4xietbTWUBt6et9+VNw8fdKQgJSp8Xx/sVVkDT8kSojcom1ZVaV6Lyc
9UvZmOq+Bi2JVYqBdkMDA00GgwewG82U0g5okAeFPJhH/XKXNBcCI1/NzfdpDiCra/PJHnwRmbED
mk1B3gSw1EUZ0y/3w16hCZ87ZkD7JgkBslcbRa8hFJjJcPFL2B1jbeDMbvfpccB7EaNL4MRMj0Av
1ioZwLZQS+Qtqnwv/eJQ4Ma9SKo+WlHym3BfElgsGSJRRUMHJk21Y2zYpLmI5c4V60xY7i7vjmMy
YIALv+uvuYzNaFaeRNtjG5ME6GEMSn4o2hbFuKR2lnAJv98XhGrSKTb1VFnILHRQLGQDSEdHnLIs
sI6K8yaN0HocRmIrmZnveY0aqssMQAcGItRoaZdqBGuaefB9ujxFNDSJO1qk7UuhOySwbpgBXExD
UDSAVLVoMHc6kuNLqQfDJb4rydt5evHG/EHpZPXFH0drOXxvgyTcabKlPQzDP+V1BzGJl9+nyT34
TKUJFD1IkLiyoaXLrq4PqAxJBoyHmWoXV5agYjNkqhEFRhhualNVDiZdalsjCKc2yLHn5aNqNKBp
eZNeDtkljUfKNNCeHA7WYzzFh5Uq8iuxsUQxwIIa4VmPwMbW1pC9OrVZbU1teE1Fq217a3yN08Y4
0ElF6bDNST9NT9u6Y2xvRQPfJCrJjjorvIDgS5a6RL7QqAv0Law2POZx+KxQOVlVXqwAG3QFKBaw
VUmVZrSan35MGZHIB3Yh+GmB+6VRPdiZNEupLjbpKsoAdqaBWa/Aeni7zudaKg3lqiF1j/eRy7XK
PVZICKgUWfaueQ1UIzjGuYEMpDJBWAxs39wR4LHS+cEXcH1Ea7lEqSwIkZIeR+8cSsM96fBGs7CL
rwQkCG6A0B5baKwQl0T1PWJveLh/wXeEYh8N9MQMLiOJMPae5yDT1JUi6nKTS/DJlqlvLC391ocx
yCYVpcv7pDAF0jMKOyynMzI5ro9uUIIkZ9iCqjYF4BNTyPKkV3qOaOO0OMIMaGPpj8Hx/qU3xgkA
0tKD9x1rjiR79i0Ht7Q0a18BgD6oDznGZEmSwC8f2k/BgbEHBAQcNisfXRuOLiOLcqyqA5eEv9Kt
+0jU5BU6tEFdh91UDJj8mQ4w5jqKnsSwUnI/Rjemy45VQw9XdgORDEYjTFV9I6j5sE7rcOcn08bW
eNFrlTVfFCsHvKigeXCvHd6/cIj0x8yy0udB18yttKzPrrXjVTBURLUFOkiV12pzs4cc0uiB2CmW
7xLNsA/7SqtCD+V+Z2PhUDb0ifgh/gwxtdwwwvAX2RAlQ+MqFUZ1NQSaCEljgX2N7XehdqieDcZZ
RI21kGWNWqKaZWtCNQcFAaIjJykfTEuRR9tpFvcjF9YCsO5J1doMY3bvNtyHbmHtlbR4Yt9DsC80
VIAQKOwl6gR98rtd4mTtITfgexgmEhdpI177IHZORpqe+kC+mZN0ctnq6MTlg3Gp83o9WBnRfAJ9
VCPRDOL8exV2GA3J6KAlzaziFyPpTZJs5qw0mUQDsWW/jP1sV8tJTgb3iEeawQerQ0EuD5xwn4pk
ea9eB7IJ5yVmjnABQ3PehWq/JKwjW4raYVNOFsStEReHyq7FpvU9OvaAn6f/qomOV4rwka3LtMII
qUrTvNYCPopWurAxqJs2ihhBZX/0XSmI/sNxHzriYtEVGOBTiUnKEPMCM9ccYkJimB+/9JjainML
jFTD5icol7HpBcd0+hJ48G6rwvQW1X32BfE0ldvvQQ6adhiJ6DUVua+sNtQHYJo2yhXIZ9mtLjet
Tt1OqhZI2Dbr0DPJcRBVmoe0GAFI+02ytJspP6zqabnBw1Mk8jaKCTnFMRNnG2nIIXzJVNaMLU10
NoaMrbTWg6WZKRBWCh/mDJJCa6NyzacS4MDMo4ge2wBJ67CZmivUiWMdZeauNq0fBkNJdE5jyMF5
PMkxT4dmIPKdo0AqcCOjxZ2R5wxPcFra9PoRIh7aDPGfO2kazhVtfPXhnjDkUyfjjjjx0XOy6Ua9
FuGYPA8lALcSBVmNJbwxPTXZ+K6wZgiqjwtsn+u5J3J6Ok64KUIlXg2JvXMK312bHmo3InEOGWS2
1ie7YECKV6WAHJGOFdUC+i+0XHM4jwEBHcHvbwrzxp/LcYiko7RvWrrtGFTnfi41F0wjvRBBgoyj
0m71Xi65Xo+sYMIsBMXJxdvh0UpfYyn8q8iLjZiSEhsX4ntzp6q8ZsFBipTMiPJzD9o3aKnIDGPv
HeX/Je88kiLJ2jW9lbKee5prMehBhyYIIBBBJUzcEIn7ca3VHnohPe4l/Bvr55BZf0FQBbes7Zr1
tR6UUSQQLo76xCvy5kwxuvxMn9A10iGu+1MTLIzYaa+yul/kEuEjUg82zBScDqlbgTT7sqxryWr5
+xK0aUg7Aaze8ZL8aCyL2hDmMm1yonSBC9mjbag1Q5FtixhGH5sG7tfO6Wtfsa7Asac+wGI1HqDH
2AP/lyjm4meSM5QotVX+ttGgCnhjFW2rVCAKiKl0FiagGGWhMmjdH7FtivOp7xEyijdpoBhnmYsu
pKlUF53SVjs90ut1OPYAva1O35X51IGwRWyt5LgmpTBOY8c3zjtQ0MKDCTW0EBvSJq/WXmjH8z+D
Ut+Gd92apo3EMG16tUOdtWkbJLODSaNVgGoE14qWwh5/+r/8J/Tgb/BwydNjL8j/sm16TVaG/75P
L/En9W+bH2gl0KE/e1rk2UPy/LYp//oBv7ryxjcXJyA2zFcHKcrif3TlHeMblXCPdiLtMtNj7v7Z
lbf0b55Fg8JxDV2Vxgx/NuUt4xs9eerrDiEWfXuktf4BGMX4WPSm++A5Jj4LjuPRvzvqZzaBZys+
be0tzuwT9QiArRRjqzKE0Fte1hlV5jZGb9WlmKmECJe7pjAWcaCeOQETdVRG2NwUKQbKveBwMwMV
ul5DiG03FmWyEHUq0GZI2T2ire9N0AnbHgU+BfHUqE6QHszNdqlbBeQM+NlYVa/xjuqXyaRv9Ap1
TYV2OQs2ojHjqrCFLCzVff4ksRPsElSB7YqtSvV0uCIAFJuFYyXAz63uwstyqEWS1uui+SMArC18
Qp9Z6eo42uJAjxTjdlSGuxhcWdGON4recV6FIbLo3onpUjnPQzRaTQ/wqJGi60Kc5DQIm5NGI3cN
5aXsfSrIGd07z+vOXRrpp51xItSuRaQeVVM83ygrU97UAwPeV9/BFVWv6iKEjzuYqNlX00YvKwQv
Rh/1SX3Fk5GRdsUF1kJIfQYZ2hbpZT7V4bJCObqPBiQbTGtruf0A3QHZsdqwZprde2d51vzAzBsS
dpHdB1VN4yGHT5qdZyUkW7/skCPWaMTp2l2vBFLzAd61HWQp8GjuoG7Tdo7PzlJ46bmrEWe5xMs8
PHqQKkp8eaE/gFuy1moJErIDBzGvAvURX1x04O3+u9Ihv9ouUj9fef5NRNO/XQ41juTZmMBwrc7y
sKSAESNlZaHIMNErGDvEzBUTfk7v9TcmiR4b3FBQ3LTDuanVUOyneTDs2gbsMloo5J5DUdxGUbNJ
/WmdWdp3vSTLqYT6JIzfc1GhlLA0kxqdHJErPx8pdCh0hslcJFRNqwFup5MhMB4BnjdgzcUo1kwQ
rQYafCQxSVQt+0lZ1rV6F6PZoNrTidp08EeVdYcmSpxDSPUpe41NfWUREIBCAxdxnmEAPaY4REAS
Qc1SS353JfRdVDYd/URFBAGOMHTkoOBv1WJE/L+NUV9N0DZx7a0/oFupBDBVbajNzsai65dB6yUh
BMN+Ds0LguL03RsYo4BTjWCOsyRO3XPDhVds9WdW4FxmHjCUiBguqXIL5RYY4egw92VzXrY9GpFX
nUUDsIiTp0SDYJ/4hMvKOvYwXkiDTQ0Ftp3qVes0pyAHeCvK2nGydRRFC89eevVdbKGVSnU+llRa
YzhBSZRiwkrreHc5UgykSiEkSGFH12UWnNYt5PO8T0pAphZ4mRz5GgUpDDFpjw3D6lT1wUKvNsCY
K04n8nCf/k1b00rC06qYpNAZ3iBqi6iMWeko9UySZrgFvLqpFXR7Ar1DfiF6zop+r03Rg6/KZLKh
SUFhHI214ZJnrBeljnCHhtFIjHPZkq6RPqcah83PzvBQRBagbZFFAuSm1kjVxexzhetMs0n2A5Si
W1ve9FKX/fz1zPhHp+v/zbn57nT9OwSovJunvBgrEYQNxsK/7m7x0Dy8+2aZNQIGBUnqePWjbpPm
jyNF/uZ/9Ie//JNvxuLHf/9vT3mbNfLTApFn785Gjejt7w/XGzBwgjBH5L+xbgG/ZeIp/+35R/Lb
xdO//tdDlv/2r/+ZPfNvHz7z13mrfwOJ7hLq6pr2CoP793mrfcO1xjFoE4G8gEdHoPwHCs76xkkK
cp2fqRa+9fKU/gMF53yjE8yfSbsPTmrP/SfnrXYUjYM1d1zd8FjE0kXHdSWM5g3WOE78EdISBFcd
HQd001DnUKI7A+6QA5DSw2VZDR8NBeWF5Pub97j/GQ6/ha4Z7yH67odLHyNgWlWxcz2qF42BErJf
rf0BfhCapO6IJpdf7oIm2wxGzCFsrIYqI4u7dw1l44UoRgHEo8VDbyQ7AXq4DODqjPhCe2a5cbVJ
7m2LACVzTvtZ2xWrBI2MUdFOa9WADB+jdrYJpHAIQtBTKFZgBU8HlDScRD9rELENxf7zhz0Cof96
WDkTwBriX3cMrWid2k84ptFIQq1b8YHXqO3SoSVcht8deL3sSj1aaj7aU5G5cmvzrBLuVoFEOLbb
nJyRnpVZtejnlV9gf/56CljS7dcEToxC6vsp0FE7T4ysQLQZrmdujEhIhKgNPA/c04iVB/iCxaQp
Mzu+c+HOffFi/moCgoXC9tgAhQnS+f3VU5oJhinKGgF1nCjCq2ikNYLlSjpe6oY2M0yOGrxObLTP
k1L56uqso7eZ2uscNIGiqpAc0IWVKOu30z8VcT4VbVXTVKywiehWVSHWlJ1uHHSUUgxSQpT4hB1y
NMLsAzvWju4uC4B5ktNRRPq5CbPrBT/yv1gTR1js12mCIaTHIOjYeX1whqQYTuZM93ShWoqGrLBi
zrqLIgR0ZzUYtTR6/2CkyNeYKvwF7AZCq4Th7RuIq+EV4AhvMY1i30/2D1GiJ+YMuNV4Md2d9jkx
0Xu3Cp8QN1M3g5VfwApHbauGQBSk48EJ+S4c8QGqypMs0h/iKjhRp+FEQ5onQP2yJLprVWtdthCA
y1H/0ScQhAJlfElQ2JS6AfFEi87O6wmeJ24QeY8Ay+jcOkVzF042PjMd8ydw2nPwKf1iiDl8m+FO
qc1grsMUrRMop5HnPiZjBal/gmnWde1A26bbCkVHvnqYvkJgHcEE5QSAKITBnFyavPqj6ZcEReHr
GFWCf33wUXbrm0elOgMQETrItB2s8KYULunHU3CjO09afTDdS3GtgL/6fB2YMq95UzP4eSMS02+Q
edkYnb6fiXQnc7fT0LjPEVKNC9MihFef2Ne2aoTfI73ubE7Tf121AQYPhf+ktun3lOQ9tX/Xq/F5
qLQHMI/XwhGUmsQuRCDDFk9D711kST3OMhCfRWVtsHXbVYa9D4yLXlN3Peiy1k6vDJCISVecO5UL
aa654RidFV6PFmBndnOBF4VbaXeK0d/nTX9luvoXRCN56n54fhuskaapGqnP8S5Ek2iklmEgl1Y6
s972NlU9YtFLDAgGmf2DxinO9q0gZ3LndXVBMrXUAuLxqv7JcvnbRXjEefq5CB2JCHclc0zVj+YE
tSOjzQZA28LDGS6b5n3QPna2cZE2ybnmNIAGm/YsVuu7oWn3akdHM4UYmI4nU0D2UeXsUxMWMgnm
NrNowlOgHInmw6saG84AoMDnU+fYtP116oAEh/KGxzOuqEcbeJjgNhslTJ3Ghi2qAnOlYXqe6OZS
LSwUk+05bYJrM3UeO9W9jj2IY0p+7QLKwoFqBP2IxFxN1xvF8gk3cdORAgUjqhekgPDK5qrJdB8z
KlBYaInJPtiuRFAAGPJqlLBJqLvMOBV1uM5xpG/YKtwQ36ey2Je5/mjW3WpCv8RO3ftEZ8+qlfpe
JQQG/YqVh7hLRu8BvNB1DnddVVFeyspgP9TJuhb4DpTsMuADnWWYjosqoTIe5w1IMye8UdIddtFf
uAwz2T7MRAnIBAApEaREADJueRMS0d/sSJMwSSvRFkDVHsAdunJDW86GgC00yQJSPIPYfwRQlN1S
8uKclL0aYWr57Kz0UDUEb7Vu7X7XldW+NeIDtoXXuOU+q4mJCgkRB0kYkqVGuc2lQUgt7kOveFIb
VBMcDUFkfcSfsF8LqVOCKoPdZRutqs7xdr8jOnoemuG2QZ2JEv/vod7cdGvHTNZhioyxcWoZ+Prl
XCK2KI0P66b3vyMYfwNIAHBaUJ/Z6OIMxHMU84nr5CnnOMkp/YQLoDgJBHnzzHfdk3DqT1Ot2Mdm
fGic6nfDTZ4LoV6kV1GnXpm5cZtpAIDtEIVpE1Fo07qgTDhvA+WK+u5CKroBzbjS6v5FKfY2gnd+
ZvwwQ4FRRhkcAs+6a0ZUtTtt43jDRR155zE9uvIkjY096JVdECkL+V+RmQ8dTytSCJmopbWZ/cWS
t/5izDVgkIZqwCz5eAyYATDQxKVaY7aI9U5kkF4Y7HNgqbMqAWRkdNejd+0O5rOl1DelPf4eKaVD
HzzfFiFedehC2eVEUyFMSXPrektwvwuDyjxxcAuiXGU0QCWyCn+pKS7veixxYx/rm9I/KENx0+Tj
rdppSMBeWa3t40WZ30Wp90h7ZCecZE7n5CruYXObFupuNSow5oh71Zg2HAqFeu6HyYXeDZuicRBg
K1MDS6bqkolHXUCZ07j9vTet+osj60hUn32S/IOJ69rw1xwNWs77heK3vqaWedksKOh974TKtKtP
CHT7WWmiXdhSNUjM6L7zo3ARyhirfDYBBXsoCRrVWkfWodH8M1MPLkDVeop+FgzZmvXw3U2QitB9
qZbcnTohcm+j89S1/YsJIgDNzeQi8ZyvIvQPB9Dr01hkVI7GNnoMgTcUYyAVxOVrpKyQYsUV5SOC
noJNB0q6WKEbbEVb10cCBrF9XxjgxXvKgf3i8+38Q1rEfUD8pM+iMhHh971/qyqqgrkPJG5RIRiT
ZubcGwjQ0AMquqeqQrAS1WQfZYDPr0qZ9uj85bKywKvbJJYmyeD7y2aR6BsIU2h+NsVetbrznqfr
3HsTqk/vegvoUielYq9sBY+O6o6jHJW84gYKz3OqfM8yd/3FDX0Izbkh6CxE5bYkSRz3iSwfq3dY
S8gyRTtpiUExTUcJK7QqFFW3uiu2AHzxDaiQkq/pPkMdlGerskvq4osT9phMImc6QTn5OzRJR6M4
/v7lRGrVux0Ii0UZIDqnIbEcwgtJ10Aq0XQrt30xLEUGRREd1wExGVOxr6sSefciuPbQ/k6zm1Yp
vti07L8YMnYsW3OYsKg/HA9Z7NdThegPIrt1CTvTRtnQc7AsNIfLtEYK2nDx1An7VeGheTu47suI
iIPVp1g1OWY5s30QwgY2oZCn6GO9dAMKMCrUSZWmVaNlCEV3HYVKLXxOUj5JtQ9Difhrp6FEq+Tu
eUMpGOnZAMOLAX+pcACJHFuP9qj+CCZ9Tl27nJtUjNOzSSloJGco9FUbWVTL9HFhDu4PsBIH35lQ
08lHYxaDTfCkTVZKA7PSrDPNLAzM5K0XS6fKbgQUlz2s0AC7Wm7g8ROsnVAArcNx7yUlHFALHlGi
nADxOv9iNn5811gL6zbbA6uTPsfRqjRSg6ik0TBGEuY8LdKTVkUR0kFZDA2kE92gHYlKgGGcCXQA
ExweKg33j9i87KnUUaU9+eJ+jlguMPIhAMMRBwsDwe+DvoElEDeAKoK3aSddqI2VThQySBM/lFuH
pcrmKhQ0KXZZtEmcG7ceaVrgsBTd1813rTw1gucv7ki+gXcJzOsdkUhpEDg9Wz1+Q2EyDrYGYWpw
DqF/oPCK5YQpcGLAMuMsrKARB6cVbiKone6y7OqLy39cozZ0UQr+KtUsTbOOaR5akiVMfndaqGSK
btWdDAi2aWTZs9gvkLFXe+Rg7O/xoO7tYTz44AEtPKPsabgCTnspapYv3oZDEEqc2vZCBxOVJChw
I6k4quIus9INh/i6FxTwzRFBXCSxBEZcUBXDDgklfLRq5CkjEFwZUpRt7e18dLdigeI7/o5VV100
iXMo0/aEEvIlwN210qSXgMlekhZ0oaWITdlcELFFhf2s+vWF3XBp4KBBNmCvGnwvVe0gCB4zI7sf
o+h06r9DMbgyAEt3WjbX3XGB2NytpS9tB0sNRT2LsQYpy5uhd27K3nlumuKhaBNy2tmklheVj3gd
cOUuj1c5wsq0B5HRcdF+7nCGJ4j1L/s4vi7Z88FlA6wWA0LuNd0NRf1daXOcTcttCMV08oUzK0uU
vXM0E4vGDOnBYOqla7d9EPYIVaCgFOHfCy8Fm22FkNfGPT1EYxUH3fZi6hD6qdurHCcWa3igLr6t
tGKe7s0R0kTwpZP7xzqLnCyIbTBZIdNRcXm/odtVTDiloZRuGXQIKxXdaqo5NLQQLdXxr6oKqGsB
Ymoyvl02mXhx2YF6dzgBG1POWwu/PrWxMXZyUtkMGslkwoVSov3qtddD3pEiK4sxr+Hp8KoKxK1v
/M4Vsp504SrONlSsjeNUKMNtDK2+aUd/MUza726MflPU6tdxDOAva/bQZ0KU8mmitLqJ4IxAK4hv
cKlfUoY5z72BaMtFICpvMAgvEm9bmhJo5oLxRfIo8b3rumOkDB+LFpFghDoO3ym2LkCEnhoamVRC
rbfVkp2lG2cpOnVaFi9K9FINPO16c6Sv7wEqE5tJ0dcwAuPAxleK3pWrpeclKEqv8Z5deAFIMg3n
Y9U9gm1ga0atM79Bem/ejk23LKxBBSgV3wu9BhWxadNqWSbxLs6wYst1UlBqwKMSrytlvIEGgK0P
sqTCSoMFhxbOKy6WXxGUUbc8g7jwo/VOZCAS9pSlDBR2/XCh5fhHXSseSWRgb714uNJjZ1F6ySaw
wYcohNsg+veA8ZZTZ2JENJwKG5aN8PZOG6M+p5EeCWh4AJAR1zP4zg7Ne1RFNnHgUJSsx1v2vWWb
ewDUcQzqeORWPZzTGN9ARbnrIvRL1EzQcRrPRgdTuUFVdjBBdpYRoHXDUbZQJpyn4hyMrrLUm2ID
KHouIv/OGNCUtj3nR+RWZ37m3VQOXsOIlkZu+z0U5s/a+z9q9vzH5Az+K3VyJJ/x7zs5/6PJk3/9
7+w3+nEwPY6aQPJP/1DrsD1UOSCQOqjGuDaKA390bBRSxG8WAw7QgRDZAQnx75aNZqNboBkw58kf
1J8/+tWxkT/SdEMiLgwbGzKixz/aWb9KwnTC/rY6ddQ2MT30jOS1TSlgoNm2KSuab8oTflsiAmkL
48YsH72w2ETTeV6hfdFG6NBmKlKgFF4BPw94HVN7apt8A3jRyxEqH256td6kin5SUUNzkLSCwJcZ
2wjIZJCvjPKH7uOJCtEvLM7dOMRNK4CWqinrPBzPNSC+KM60XrTRNPs2AEtP8xjcRF19UZV9ZTb+
GUt8fMajsrypwOJ0KAPcqOXKsq+Gqk1nBtHkSIBG8YqSnxUidmcid4wKSNWhWZz0ZL2JT1Gz32Un
FL8f084C7SmmEm+L5kpXi4fBG65LdRmRkiMCmT0nXXfa5fpVYbqk92zwaQt+MG20J7jOmEw0Y3UN
mv53XQU217kJEPzS2pXRFCzbFtB76IF7La2XfKqeOjjkb6bnr5F/2yDTZMr14S2gUaEzE9lEXntK
b0a6QAc4NIMEdzfUYQcAFmaFFD5bbxs8OvnjBFChgquKCeznFzbep16/Xv+fFz4ugPZgZf1aCw2s
75A1OPG3MXwvWtNqJChmbLppW286CJbDChpt4J3n4qxRz3G8saKrFE8G1H1xBUGcqHyC1aicSDPj
aVoVxj0EpliZ0a6AWAe+UIfNFRZfpLLvQ/Vfd++hOwK8BvzQ8d1Ho14XrGT9JmrLVR3F+LSgngW3
3bb7n0nqf8I++re77f+LLXEpIvHJRlpVP57Ey4/fEAEK0of33XT5p//eSPVv0HIdy6SiZv1Ejf0U
gGEj5UfklMAEVfM91gxJJLRd2Efpk2oWnRDW/q+N1P6GjJeszSBX5DqGytZ3tHF+tpE67zuPSIHp
FK10UgYq5vL2jhOWIsoJUP3ksp6Cy9ZNr6NJXAbAn1MT/wI1uSvjBChlvG06Z+1hQ4MNfDACjg8L
NM0gV3Bg447khOOcLo3OfgSXDD+W2LqvIg+gvBteYoNgyYgHufoajl6gVwgSBLMowU2iYxloJS5L
pQkZIBIJfg9ONoett8HoVet+9yrq7k0i6EJGP0SBET2+iVHXrxR9PNVb7amiMToY+cFKpalcGGuU
BsOFC56p7JxrdcoOkeMuugjrIAc3FpA1i5CwxNZ3tXLhDRvh3+miXolMexFTeyXKa38qgdlbw0Yh
Pn2dJP/frxVKyX+/Vk5FJR4fGvEOHSIV6P5YI1ILSTYgaTSZyHlJEMjPNfIaa6BYgBKS7b6un3/H
GuY3lCJQsnPBUdOzlv2gP8AhmgY6xLboIyJxwfymof0PlsgRkJklAp7TsBEWIk2m9GUepUmFYaW1
i5jsPivy745QkEpqnka9WOAOW3vVKrftc5w2+m44sQk9xnLlJN5p44wXilUc3GYVVfGdEZR7tzo0
QU4XWygr0VtnYXfA77ZpnE0yQHoyr9A02NM4snqzntF+o9Dtz0hiF+ootqFmXGd4dMXDqgESYKaX
AzgwNIw2Rdcv01qfTSWfVa4rcJBSwT0AhMfXuh5e+BuhFc/8wuSJdvlmLP/qhJZxyJ8ntHw/Ni9G
B7Gqm4yhc7SFBK4RNkGGSpBe5XdpgoUEdQ8Vsdm7Qdv12EzznL4/zRKSxJHeURaoO4fmQuyWp5CM
Z3Yq+TRfATpeS6NHt2WpFpAeYOjMKZP59jZEDN2hClx7ivfVtIOFN9OV4STpdwE4OdUe5/JOVO/F
CG61ocd/1Vv2HoM31XvLfFC1F0ZG6xCWTG4rBUdthBUSbWtXOUK6q46x5Qta5MuiuZxM5yqq8oU3
IsavJ+dG5axTu7q3anzt4xV/Cs/LCB+zLEMglpqUpqBX7hY0tppneHunhoNBcj2gdTk2zjlzoc5z
ymsUMkmwNaXdCiS9e1pr4SUNIa4IzGtWjNMpzrh5Ua0Up8XMcz8mzXwyngSVci94HMU4ByGBrC1e
eRjHTBia5Pah1Q4DNEN7auR8cQQeFKjV8V5ySfUV3W0W6LPe8m+FgzlGs+Indo6uL2MEeW2uxhif
BfjVhfR6y5VpYLo1GNgiHlpp5o5nHtjema/uGHP+sQrVaxMKiZyPdIeZSrDa9S1Fkk1pwbgIcKCH
EiBnAysoKpPLppUCRKFcUFVaPlR581h3zVmMIUqpds/6mH3P3H1utbeN4DHcYKn5O7kgSGe3ld9f
cFcwjA81SsAjnSyroc3nvXw+5SmlfZzzlqaTd1A+pvX82j59E5VGY1dpZRLGe3CPOfaAu8YZ4N+V
4BOKGBvPWBjaplbzx7oXSyOqnvVC/RFTk1OGCAPEHgpotaobHcVlFAZmfiSLULCOel1cCWvEfQjL
D+3AgKkoKntxSGi/G7wDczlEUHuCDS4b62OOhIUttmPw4EKbZrbx6j3nYOrlyrXbW5FTt+E9lTFi
1zpCz2xWB0XdyYkANDsfD3J8QwWBjlsGIxoGkgbixWmXVspiUKxVy3C29stYjnMK6At+3YSCLf+Y
4bUZWrqdE2Is1poXX8Pbt+1NZu5YQNxJOqL20FvaNtdhECOb5PMRsGiXSpU8TDwYY6emyuuuMKHw
LD92cF8coAM6a0u3DimI4T452NWDkmlShYrG1IPc4TCXsVuKZ1T460gB3j7OrWSca6UOyl0H3Oqs
mEI5qtWj98L0E9lBT0vW44BxDYLCuzai2GOjPLzj+4r2ejspM8faDw5iH+WKl89fqer44g7cjbzX
Jrv8uWPLRa1Vp7FerNspuvQaxM+RvxkOhVlQHSowAcFgoi0e5Jrjs9RA22Z6hgdy/AgBc5kiYJzT
upFLpmXKhnZxaw+IqhXtkjNCjj+7y68vcuVpXXHGWqwgpLcVSo98RtYoj1lsRJQkV/xylE+8k1rH
nVSeKa4VXWrmAUT5XJjxOUPLn8vTxPVwmUQfRthyZet0buDxbcOunVkFeWLQncIcxtAL/bPsFhr8
pa3noHIDOXUGPesAvgOc1qPyVjUPEyRoXpKi5PJLOzj2V0eLPDre7uEGlUmEEOmuUnUFnHSU5o8w
/4g/4/bC1Sgk2eG2Hx5aWznhacAYrksR7uBRzSNKcmgErlQw6aTMNFz9L9Ip7fiQO74T+fM3C96M
XRirddZelLhcZTEzjWsR2wq88uT/ZkpxamGGg0LLMjVeGEYTc2qN4hWQkG1fM1U45wO0or7aiv7q
FSFYSkGE/uAH9SzQKrHbopVxETEdGQYrQu/HyCMCXLFk4JkGwuoxNJULfCqgrSNMbsXdUs5I1nAO
1r7jkJbvMMyLRYZf+Oe3eJTC04uQoyhRjcAKaB15RwFCPFpDNAhk7+QhVrk6252+9dn2VG4nF2gW
WLgtDnN/cn+G239bJ/qwT3NpnT6VZiMmrNIkPBo2PQms0UGy+KLDvUo+mjy2WddcuPGsS8jyG9XA
wsoqVizUz59bxoVHkxe5P6A1FMMA0LwKXr+ZMl3B8nKE3lwEIyMBYx+5cvi6I+xEjcPQRgQutL5o
4MsF8dk1j543zTVdmLXZXIwAWnLCRcMQ573nbDz/Pu/CLyaf/LSPV0OzW0OFl2RVnpJvnlBDSkNP
Qq5GcLq144K9PUWWp7/Q9T2nkMtb/fyVHmnFvU4l3umfVzyaSoUbK06gWM1FgUsbTcFlV3bgkJi6
4I2Y6gk91QwePTvjd7nzIjpTw+79/C7+cmABq9N2NMmbXxOGN49dQewdTdtoLkpKi4L9x+IcRE99
IQ8Z85Aj+eBgxfD5Ra33hbBfj+5pNrVXCTg5ztRRQkIHzZuaC2Aosvx248E/8p0bHrOwD4Wy7Uf8
rhJMvljf6SW8RxjpMkhj3csYgCO5pS/egZrgfzmjUYXFEhfCVTPOCYPlw9g24ou9e+q1zloSjVBI
HbUX3XehmICzxaXTU5ylbvsbQ8UDK31Qw3Dp+vkaTsspjy4PEi7Xp0TTyUEewJzLn7+HI4zGa7ph
kY+RJToOqnbeEUZDacxWkPlF+zFssIpj6zX3hC8cZz2Whg4RISTqZThlCxkhoYA0R8FyzcltDmRT
XfNFmRa6wtEqIP+hFA1vgETztTv+fhXkAZIFrqVEexmu6513afvNOul9GoIHRTKBssuStycTuooA
KQLoCxd/Sm5zROcsS74mZbDX7lguQ2HJk9pQ7nVKm7EpD2m5gWeHdvKW8tn4aV7WB3SKME9iCKPL
BMtlGVHImJCJwIDXtSOdxRCcoAverqzhxu93ghAKE0c0xAy2IoJkBzei0G5ioCVdsGRflIsXTZ54
9ivLaZHi4nKMcmHhOgvRq8cVy26qU3nIcddtSg7Mc5KRdHjNymNQwnR6Q+yytpNhPd5+jd2dTNB6
rNGWQZUVsF5/JlR1pLFb2MWpKr0ftXLdFAfN3SRIMLFNsn8QmAkmFL3nWRf4KEtdEsmDtlo7LPbS
x8YnOYEELdMNFyUzmX2woVowh2TgI9+3fASWIno/O1GQvej7lhuddEiV8hhA5gecZYt4hLboCkLT
YAVtWj6S1FXoDmXES58OU0aS31trr8A8q8ugaZM7yqRLB4XbqqBI/MZeydFHPnXWeM5acRl9ex/W
1RqQJTSryyxtZ4GLXbhK7feQRMWCKAGPZBmhyqQK4X88ThAl1Ppy3TrFKvU2gL62Q15v8n4/UQTj
dWQmtuyk+jLqQilHo7k5GOmTbzz0kScHizc86f7rJ8p30AzShKTe0N5jhs7a5kGl7+YQBMqk2yep
cvkJmYMMcjvJ1AvyZc5o+8wF0g1ekxVpW5EAwnJNGVET2PBGLGtX4QzqFPqiGu6ZO/zEqh7aaZ8z
NRiE3EP+g5TGSy5tgWNsuRL6dA0w71LP2a1lsJmkD5Aw0YOKzsOqOuNXUK5EiIUJFBUU1BG+sm5r
SvsVQQn5u+ge+J3PN5MjlPOv0AQCEpUCJLD117DvzVbeQEIJ9LJpLwrI50bubmRy3DqwGx8S8SDD
/iLnqGbu8JATS8BlY89TkmBidZmOyFnm86YpYKBpclbnlyjyzqdcXXx+p0fQ8J/bv66CikcYWpdF
r/e7jO8MTjzWnHwqSUWCojOt2HmW4hhP2uPVOyk8yPy1ip3MomReJPMjzbd+Vvv/NqT6q8Pv7X0c
VcMyFM0zACXNRTKSBJC8vY6YeS9fBEsqnfDTUb8q5rzvxXx4+FcQ5pthqjXHEMImlDKbW2xqCuGC
kNjB8H+tXCBc7RioHoYUAxgxZglBZeTvBpjMn4/C61s+jnh0mphwUzyVRrf9fhQiD8SMi37PRVWF
SxlhpwpmKC8KynFsbDw/QmAQBaKt1rzE9a0lThT7PlCmBWuCYJsBIrd2rV2akMCzt7vYrwNnYYeT
AQxpOQWez2/5tRX62S0fDVjn2x5YfOKGRn8ZuLvKEufVFC6jAQUWKGXdzKJ9KOd9hXLRRMYOCxMz
aEyWwYLITbVpzuRub7+kTDkhcPgCpSvvWf4rkYXv31Nmn9MrXcrKDu+/Nfq5C5YGYYV5G+aINCbb
ZtpDpcAGaV/r+PHlD52Fa/O4H9FuG817GVTAlUEQTPsiSn1ljXzyBpyjiEFTkYUZAS5ejIQ0nhbu
LNVdUh48DbrmRGau3GEEOxxgj0yOVdobn4/BESzr1/xFUMDSMAKw0P1/P21cgF96ojJtEhMAJ7Ue
Zgq7NXNBpkRyx2ZmcCcBMxZZNDyCkectVyPQNtSA5ob+1Q0dLSiIZqpFsGKRj1GyBUL3/oYQOrV7
3ej9qyF4sMtmXwYeenNEsxSwvZoqKVlkE8dbOaNJDvlC1Y2y5/zr1PpoQ+FWZI4G20vVTZs2wFGO
b/q+pnciLK8IdNCxnDXQL0AdzQULQsatBmvELL5aFvoR1wgsK9c1IDfI2j7EU/Xoup7Es0LIKq6i
gtMJFRbPDXcw10+1PL3so/iyTsvvodceZLlFrVVGAjOwCIDbRGk11zwft8/oe5ZozzLGMQr/ElCx
PCccBKKiBlK9DqlKnsoo9F0SosovTaC9lrxoOeGvxmFMpOEi4Du2RGg6JdqSAfAzG2mH1a84SaZx
fEdhFqd2L4QzEjU/uExLfPfravIkEsAgZAkxg3a8NqvqECCqEiXxpT8RgZWrARv217EkP+hrbCVZ
wE1NdKy91BimNoy+LFeUrXZN7NXqzvkQAdMibAjqZkOZSU7OSKVwwO4bNfrMLCfwfhixUQKB/0JJ
qj3LVIqR8YMZrrySjZAzQff3v0rtPENHlALhYo5o9gVzSiA1wIITrrFDzenKd4q9FXCycYfc8ER/
o3H2YLWuZToVUhYrRwI/Ao+awrb8NxnNWOQsBQbpTdieEOfJX5M171C+TTotp3ySiPIFP5JRRN0a
VzKCyjJk3jm9RN+hfpPNe/4kIaTKLcyDFRlrSfnT3AmWfaXMx7i6MNzhJvGbEy0dTkYiAVg3J45/
VTZowtuAgAkueUnRVGJ+iJEYSDM0zS/5J14hgau+iy1q17hv8U91TpFNowsxMa8QLJvLIEcPvaX8
nnNB1ucI5SKqwE5ZgCswz3u0xmW4LwMQEqBNUpa3MiHQRbRFEHIAAP4ia/cAgwEYIIUhk6/gnJeu
5siAmoUsE04NChG57yAptLJtNCIH+7UOFPbhpdLksoZbtJZMBmTkrIIGgeGk7bKiwiDjoEThTi89
GWbwsbIkzJcau2bHdWA2/R/SznO5jWzZ0k9UEeXNX4IAaEAHiTwS/1RQrWZ57+vp75eQzjRY4gAz
feMYiRSJXbVN7jRrrdRoYWz4lFDMe9luiipSHMWLOrQUbcmohjTTwMYhvQGMmjwtf28zVZKzoC3f
JsNsLvM0y65c3orVyipQlIMV7JLx8IGnTbK+yOBz/E0TSjm2mc4/1AoXx78Y2LqJ5hr7lnJGndE0
XHUgGFubOR++BoSVEJilcuW0m1GlNWCs7xWq3XK2taC87fgt2fwSTrPhgTWuLff99DN+YqLkGV0P
VgkcAGLej1a6tmcVXrLBjp3ecOzMAOR6VXwLm+E6Ruik4DSUENYvxtH4+7DR0ntLnpywgDViQQ8n
wUBUpUHpikCO9VKaXWg2dxkFdR8BNbhOVA8IqYSGNsoLGxzrwnzMdHutRPT2IAjhw1gQdgAuTKZR
+SF9JgHN6dc9cMqO7mmWBOY1dxFhNCUVfN2Pr1sViqWEfVbsDU/0CknoONVPfSwvpTLXg5lFEYOo
PtmkGXhyR0PmiluzjOWWKuZ2oO+ncSMVgMBULrvBuq88kn76KyZGjmRimQejoUxqdw+D4tY0++vz
99nS3eA1uMa4U8lYexASDjnJI2e1pa8IBR6j3XtzcVm2dKdnjmOb5udx/l1OjRQopOhiW92zDYqZ
6Pz0TC79DXkEC/IMVA0bnQQ6D32cydhwmrqy+3I/oqRFh5ldNbsbJa2v5FLldGPzbQwti048J5Ec
kpebshmviYavDwF0WJ8JtQQDc5ws5JkEpI+oErQaEjgHP/VoWgavN1PAeOOe4DHN7Pu08wnFi/oF
wPylpGxI9NNmu7ZWSDlCFaUAE1ffMnB1PDDk5DWTvaYJ4JPTlhvFBwjX1NMOF4o9iw0ROzQmAe0s
uZU0D+nn6iUo+r8K2Cok6u29QhfhM9NMuunjS0lqm+gReBULbdOtZxGVqblf4TWX9YNuFreal/4w
DE6dWEeFC4WQtbXC77QLvkdQZ1WMlIVqa6Ahe5Ksyrq7HbqRewXFmggdSDDA03jhYEcND8pJET9q
FcovRNbWTopBGFTQK7HYbg8TyR/DbG3xmlpUmyX5WebhDd/97Re4Frh7+ZIKEw8kxQm+irkK+VGv
jr7xTXtWai654SFT5kcFgcz6GStRdbWUm9y4kKmHOLfJyTER0eRZe8uioAlLLUNP2r8PP0V3mUOd
mJ8dwB90QbH9XbuSwQ6FEb+6wqTS0LqcRM3gWVJNlhRqjPKWX/7t4ciP8yHiZ/BNwl1SjnP+KtYn
FSME6ohJ1Ytn+UNCT3m6oN4MqbudDLiaSfUY+7Q/cJORSJE6DeTacHDXLSlgGPlgBp2JFuHDwZ2J
5jfPzsqVuDNmV71OCMIF9lYSygCTt90Ykg7pn4vOuhlSijttPm8aN74hVTomCCzmT3YHFjIdvoWt
8kQplSrHq36n1QFttyV/Ql5S0pM9R3D23iODm53hJNNC3Qi3qIu5rqdKf1BK9WsR42l4AAJbkmNq
xZTzj1xNCP9tvGh8pTt5sVaj/Iei0nhATb6NXUSmLvCuXBI0TBcxzvfKtLZpB1uTeXH9W13PX/yy
oRnis40j1KUkg9pN6E202ybK4qeSvvnJvw7kZaQy2JKMk4DOy7D93X2pZl+tkPRfV/0YqQXKTtC5
W+bEfqLrlCAhPFS7xH3NgbjwZRlpXwaSzAwjDoTNHx7YhtqlTQX/XER+R8m2+FlW8Q+EJq4J4hsL
MHvXAhrAW4pQKoD/6fZf5Kux1SpaBQ9/a229tbP72tKvuvY5ipxtSxm0NKrbsqKZcONd9U3zn8Fx
aWvPMaueJWqVcmevbiQrKREdS8BTcVPgisQaNSj7NUUTXzJRTUxuj7wTBN7bKvIvDIMEmP8aVdcg
f9cdbjtjNI+mqslN2PvpSxb7G8fNaP5AWdXzrnQR6ECfoh+cS8W3n4QvH+AdqLN+aZvwZKEh9UG/
4yRbTrhxq+mrV7+afDdP7mtX8DsCpEWEXoE/A/c1V1U0f2s436QZ0Dwr5/m2JlRM3AhZK5TS5vid
Bj4WGJ/UtTejNa6T0fhagw0Yjf9UBtlctJNa7Spr5u9N3N6ha7kKSNZnaYaCWU0vrBFt5Ho1+NaN
Vrz2QbZWzemyc+BCWPqlBuEbdjZL3dz44PUmZOwpsn2t0fluejwOH/FjvNC2s0BeXEHLu2htY9WS
60txJUfIqghpSE5KygiScCQpVPb1bed/ke9EwB/izKERAg2OyfEmtCKL6bDIVS1/HamXslQcNX6N
o9USg7b5Ibkk1sFpxgc/ly7C4ZqU8OwBjfhmNciMZU+cOm6DUSRAp+rOZdfU9r0z3CkuAt8enAZS
c8jPrKKpuQhK9DaGR7f8bhVwGPsSd6q47QhS+AhJVMTmBnbuyvbLn6aDhQjXZqJd8li6dVvryspB
bT6aCQ2Dfu1V16V0G2s4g+NPcaNBZYQuCqwAC4fqcUKAz5fEdfddb190co2xIrVj90Fsv+yiDK2u
0S2vyIxKNom9Js6+aZHaTqQbAZMJBLJtbw5lXN6j5USb8VsLXEjy00weSRqteBaIEL5hIik5/Dw6
iq94m4N/xwNEibfXiT34WQEXIHp8hUo47qtySQ1+0zM58GNXdexfsF/xF/H9JAMKX8RQgYCQe+TR
iFvzLLmmm9qWr+okfaXiwyGbaWvQdlSH4GQekkTk4rRSfYcVtpIXdJR7qhRkusS3JkWs8IACEpP7
SZIhyNTseudRjiiLkPXBjeSjHQcr4hCwzo/UmEga8+LKK2syauTVJbdOWyACpzG2CfGay2DwMHTl
fdz0YE0P1wpgL7RpU9MgdYhl4PeqSBwHck9zRyIRWIqExLI7tTq566MbxW94cQwN8SL9NlYwfjBO
lPuwupoVrKNgeh2cvyPjGRcLwpL0JxhXEr3K9vHeC22fTc51HPfXJknagJJU2LxXA8Izhn7ApohN
1LNLl7yYpjMAonyjuQKaIlgVyhQxF4EVIYyHk0ue0HLaNY4z3pJykbT2FrLHUzg3V2niX8kIAvvh
wFQIUviGCUv4kTgWOSfJaLOIgtfABkqIHSlopvgAs7Rqo6O3zw/Iura1uS1B7XrA4aS8aBqvkhhU
E+Q+DMAifeKvxGrmgP+zYifpRPG+nOJSPhCTaodMVYSzYAf3FZlzaTtix9VWZ+PYvGUg45K2VQZT
3BrH91YcWCn0GO0F+4KnVFXSHfNOTQJcIG/N0ZLtNgQUbVASpm3bhTXDAJgf26reKv5ER8nDZ6Pt
2yP1h6UZppUE7673WE4gavr6RTEN+Nr+LQ+rdhZiwhrYumYjN4YkOKT0WVnBXhBOHKLWe40x/BJx
SCoUQySFrwgICvCrpKUJGTgJqrwoF5Is5a2M9J1XkLsoB6+k0oRKvFE2nBs/ayAC+Rsv28E3yeFF
p5r+IChEq8+4oPAWeQKo8Ou5OBTv6MTBaAo7KQhIyHG5CWJKhmtbOL8k9aehvZZfZLKsmGSO5awd
afrBlpaQTk6gPFWeEAmRUHNHWC1Urdzxmyw9O2CG8SmRLgmWgV9iy/DNmkfmjx6RTkm7RUm1GttX
t+dOam9RzJAckrwiR1cwaeInCZ4P5wdfbBeNj4QxErS1VK6IiOXgeDVCJb2LsgVNfWxMOjVa3iFw
38UxEoeOATuXzt0UJ4MNNWk5q3KZJh6QkBibXM4rTwWfebgMyEs5sbvV7UdBuSTmAT0iD9P13lad
HscgX3v2NoqdNWqa647hu4Iid/ss17xRxTcz/kEeQpAnGJDTXhDlGkV5K+s1OFTGMxfsgL6L0hmQ
GKVNrVgZEMYZXwe9F6TWtpzYwhgA4gy9Y7fbz/LWOTCapiKQqcObsLU2kmOSQSX11McHnBn1ccn3
S2pV8uNqwMw3dG7I2YAB4EhOp2TKZBsngw84z1oBoMVEaFZ6+bu8wFfCnGM3ER9lhUVHgXlnEktK
MknOYRCC2QOvx+0bH/YTh0ome/bNrXDGxxq03vDKB0i2HwyKZC/EBnPp9Ow7rAzGC/klWPCAnMCG
TgWwZedR8V9xW/0ZdNEoD9VpRIogBzARFfl8O7qmTKnpuuyhBh/WSti8zLCA1vhE3fxGSTp3gqcx
vjM7D4+ql9xgSB5DYnDByIjplaSiRj2YzTYTKoMyc1H4bH/dRXLFz5hEze0fuH/GCPkD83kIN4MJ
c9h4ZRyeX3YkB513W6fhtVxJ3a4nxc9x4UYWYz5V0Y1sZQYR8wuWUOJi2c2Sih91YyuLUdowW8VX
8XaNbm0i50vP/WVrj1Jga+U6y97kXJQD3iRdOwTZ1GlcTCbSm4xHx4UDbELOZcj5pOAb/0qmkEaR
8IWHlEylOKo8eYOz75IlqI1RMmwYFH5B7DMXXY1EDP0+vir04zqUublKWAO4nQAGO8mhis0Qm6AG
8U2JZ8pRU6L4vnPmA36XdxCc7gHfYRvvcjjjYbiuY54LdMHEXeNNyX1k1j84LWQBxObK0SWaW0ly
t+3w4MMYKCFHGZkCbIYk6YHo8jccIraj1wUrmRqpxclWIiOlN2RAMoJAqoI+NXExGnwwj86gRhg8
GPN4KWaOty0SFhZQob6TEIgfEQfk8JPgG36tEFtLTp+Ef3Jy5NV5z1R5lsosrQvW5WDcxyHYRpAf
Mk/d+CRNlYLR3JgRZiacd8aUS0xFfUD+iNvH0ayvKcnzWKTo5WhglnEUxB+RdXLnfQlKDuhYOr1y
2LkC8Giayb3qvUKSy978nHNUOGczYUYdGzczmUPucK2vryz6k/y3LCj3iG0IklKzwl2nYQomey83
pri8U29vpQYoMFTBE3kcjByYAL1O7xO93rjzs/w4B1ciSGZcTJVWlcA7doNd3VpYTZkCyX/N0nAX
37iPsh+s/OGYcq7Mzt4zhQ53AuZaFhiryuZi384ATzhr7Ei+xxMKJkDgqXUzo7VyuDTwK/llm8Eb
MuSrwlYvWXqnzremU2375knehJ8QzK8ABvgrlsKzqOej4zvFyKvh2iYbKQJS7RCkVgU+ZKj7VWD6
jw0lyb52Ltxruc9ra7oxk+FhNPGa5QA5fLjfAmoTw5CX1Fby/D9yi062cifuCFB/OTYOl6ksJUuR
lP5tXek3ISTsSwQITIEhyIwlOp1QQjC3jXKpYdUHK7sU+CiuLvyMlW+R+EUzTMuq19ZX0Asmh6aU
37AfPD5bUQJ7L29lXflEsdWVot8gLyYDzEl3HdEy3hmq2wqJXYkmBOcgHoneFT81q6Mz7PCWBtMO
IQLMboQ3IY612JpYecad5AxIHV0qG2NzLbaJFkqkB3SIrLQJ4/BySKVgI7/SElXNliI+Zz/nL+CK
1PbdzZwtljlplU3f4x63Fd2G2M65Wt/KweDRI2xN3FavYZC4l3Gafzcnb6UNaIupGVE4gpf3heus
lOqNVO+1jCYhdDg/BIWxZ7AipX8lnAj+qkUG4uDsmvpZHsx5BKCzphWipPEFrsC0eOEOwaDIV6yL
VHnnIhcPRSK/3gt/yLSJ9nTW9F/y6rkbcdBnk8QBI0bpDlR2MyU/DjyRakNPkJVOe0mxmXJgHKC2
nFU+o6vCm75tJAppkusCu3MYwHk0g0qCwggMmI+vRSzBV/lcXmVO+UPmLjLsb0Zr/MzG/qtACOy8
+tGCM+bHZFaIR3wLoDhREZPqDgxDxkQ+kdudkP1wTWQg1vmW3H1totzmnX1voAotpQ/B6gD+uW1M
iSMRFucOojE8sHiEK92e/5N8Bv6f/IHZRHno2nGs53aQ2VVTOpHyIf5rYiTUcKD5eE504WjRuUL5
glaNzbMRt7fBFyId4sh/PuaNC6MleLLD4gtMOGAAYBSq7Ckrqtdiqg8YAJ5v4uaycei0NrxJo+zJ
tFIqmeZzE8874GU0ymm3dD685VtSwHTYiVKn6qwv3mRLJjKfnCv+sac3nKHNd3FDX1bUMJgRLj7R
VMfrz3ht3QPeSKxHkOjjimVjdN/isPtZvJaYRlJsalhvITfpHfHQuOnRnZcwaHTVPV+i3CHrTMMu
Aryd2j2igHkoiAhrRP6BcyGe6eyTU+XFBMQ1Q0ho37virrLmmwFiD+JGF2aDC4v5tVzI3sGqoVw4
G97KyNt15zwaFbU6biQ68mylhJ44ymXf5990VXkMwKLhjXE/yxWRpdQXR0oS5o5rK8StiCUBFApn
gkQaAmuSahAuAfQcsgdFcaHhYc5ZB8eru7G5lX8Z6Lqwt7GTXzqSS8RS29g+bIZsrSF+kojJy9mF
KvVEblNpUpy9yT8aGtIVWGBr+lIY/t1k+vcOwnp9QmUOx3q41Evr8BM6m14Jr+kccHcuZS4ImY9F
Hmpagj0gY452z7KmFdBNLNWC1NwbJGs6C6xqiTwPnXP8/pmIzUxI9fE/8hWd0b7E1bWa/O2kM5H/
TmhRhUpYQc1WwgnxdxqTInd2zbWI9bbt4pskQyYEcMRX7CGwqDVJHywfLequ3Ly+49L3iK0kLf27
gumAX4WskTbdc1c1L95cSirzkLtmewvOz+yax5x0vcCtxMODiEVn+EOtWjcwxsl3iZJ5EX9+i1R3
q4U/NDCDgvrkkzqruxYHXzzXkUSLThqOQy64rZAtJW8laQqVrKOBK1g62qUEYFyusUnk4VUbARqh
DIPOF/52oKyIJAQNByaQ20igj7Oabmbzi+VfWdnGz2msED6x5hLSYy6EaXNImTdv9Iq7kNiHzKwY
ZnRfD/wvvGZyUgP+9IEeB19JNiHBojaFUsylHmFs4nB4D8tK8D0yg/hMnj3dCNq6SesXcVsJt8kq
tGsFb7ggadyYNMxU0qc5JU39q6orZBGpoItZrfKNj+I+rT43KlQ7PjdyEvqb6uWPM7tO4Cx/bDqK
YsJEUMGqL+phNQ3dEZc2jb2sE9i+jIdmfkPd3tDbAZ1n2joQCfbI7Rwi6PGbM5wxruafkBsp5urA
/yg9O/aSkQ+RtW37bKTh5lSRJCZVgpvhPQqkQHLvwiRis5TjLIujJO69VtJ6PbS6nwQPVC3MmfOe
HHIPvz1rDveocVPmtIygapSNzW0F5awiIiSvx0UKa2XNbZtZM9r/B56OxBsCe2CuHfRiLg7ZFf+V
S17MaU9wLtcr/3p6AazFqXfpmAQNk5uFkrsjbPOPF8sYAfOck2l66IvuDnHntabSYX5q/U3pD19V
pNWtbtt1KKbqIWTAKLAeosr4ayR5nzXPkzn+J+zfKt9eI5C54fXbqKxxYrutCSgWmNo4Q+CgrkF3
6yT7ablAm/Fyw1QVAay1DsXDAdWRatShmhklaLr3ODsQqxNdP4Nkuhwz/TId/bvUnYCCKCBX3iwh
JSqckenZMwH8ALngHx30mxRyMWAK1jpClpHtnyE92QtkAjQZoYyoVJBRUKG0uNispjf7WWbp9QPk
lS3tT7RLLUT5MISrOUzpBZdCQMUqqq64VpJZu+kjcnqj+KZkvH/yTe5YsS+YxGAjJ5xOodUVmdMu
799U/zGxMU1VQHdOIawCp27n/m9aRCI7XZU+/TBRdFVqstIOMpMKsGiYr3+1deFfCtg6Uc2NACEY
sUZDG6iA8iTRXuUgMoSDEqybQGlWaUbmiKeQfdfQL1uLJH+kclHLMcdtiqjVky9f9yPYX+8c8Weh
ZSolZkCy8G7YcmAKkLH9uOEiGmR4RqbZD9wJ3YrSDaEibexhNyDX3ach5RWO6UUFfTbOIE5p1j7H
gbNq4x1hm5luzTNQ943jZclFpgf4bD2gi1pNYF43f4HGTUirkz/CwkoI0ZnpzzZSvyhx9a6QvTSb
LF45TRtvup6gowb146ZPYgN77peLwG93jpuvywytWyYkszGS/KH69JTLlNsYzLpkk8S/HzWOuaJf
lDiU2Cx+TLeqt1lPzxgoXc7gkZH8dUYN6FKiLiGykx+nrMnIsXpKP0lqhc3U1jayqneqvwsNNKfm
V+6CVVQeksksrAH2XSidY/5UjpuxiKlhpXTynOTA1CX94awkgpKoPOKSnLYmC8Tg7wf1VAP1C1qn
LXEitJjBD+5U+PUOHcgV70ro5nl5HVXV1jLLVWjHP7vKP8P60T61YaJJD5fLFMzQx/lBqb7w4sGf
HrhApii84bWb6Xs9d1daSFcin6gVEDnxtt954kjKSSyz74NOrz0k/07Pwf/lacB3oKiESo2xdNUj
6CiGCxGd0x55JBq9HauCA240/jYEcazaj0VvXNIQfmWT7aO3i4/D6+EUFqTkzjzN4nL7tSTWP0+z
mJuw7qdGnbzpIUW0njojm0BbeZVyNSrNLQ/lO8+taNlJNcp+N/ydiyPdqi/s5tNP8ufBl5vmnydZ
KqZmfq3ZSm+xSirddfwdY81c+hM3iYFjPBd3GEa+SdaI8U1VFSvlEIwao3FZ+ZRoqid+zZrop6SG
dOjdkYJrdHVFD5/VlL7YtBVvwjsjDTeiASGfKd/KC+cqxDfFb2Ld6xxJZy6NePQ3Nb+rjzJkQTkU
wbYVF/RIgZicV+0QH/dEWt3G6d+K8lrzwjMbxfj0WB9NyOI6ibWoURGD+7U0oeoKlLOhj0/rvXF2
jfwNwPIle9khi0zc2UFYV+zp2szfkuyNaKHRnjnRqfRFoS0J16CT3dXSEZmpczEJvoY2fPqclhH3
T3+V0DcByJWOC39ubRdayxh1WVvYViDwUbn0loKFc5HQqCEmBVEjeBo1pHaqpzLL/1bsYa0mEB5L
gp8Xo+nXrY4WLbZqZtkRsV7JnyylBEwH1gDkZsqTCZkt4TEXd0R8LJspShD5Szm528xSkGNQ2sfT
23PJI/71CkeO0GI17NE3FYr70wOmA6HvlQqeIuYtpNJV91ezF6xkYtktUiswVSSgs6dJq7dtcp3h
d7Agg1+eI5fIqH+Y/qOnEpjTETYLT3P2qlrDPWPLH7a0tZNp01uS9PRIrvoeptYbwMdLHuf0lPyx
qgiHcaU6KLVA0QX/vbBk9kh/S4u2dY96RiqUjsTQoqxiJunW0BomMtJtUgZPlZfuBle5cifiFjj6
QqqIpuAhRuuzRLkwarstO1sPuysvSNaqP9yZMebPth+88Ikl5jNqLVh5WfMUmtF1bFfnZvHjSXPh
AXqaagPWRCiGm+ng2B3NYmbFbWiY6bzPTeNGcrhILX6VWoNu17ckjTkQTlVLWfZXTgAqDb3N+jMH
/hBI/LOYfz7GYjFDx3dBgMbzPqF2GJnBWjaXhP4CtxZYDpGb3jYvsd5/FRa9aJew+VvJ7jc7NTJv
Eq3Q1xVfNz6pQ9Idp1f842Xx6wE1VSMSIBazLU/+/WielFAjaNSLeT9gBcl4ChOdjPv/bhC5zY8G
CUljDclYzntaxQpsR1Jrmn/Oun625Ii+W3ibiBEi1/VxlKQHI536wbynJ43UcQRi/i/e42iEhcEw
ABjGUaRMkvkna8T9ghN4egg5YMsNc/wSiw3jG71XxVo47wVv8wvbrctAZN/OvIzAIU+NtHAx69DO
NTtlJJyWGtSVQBVJBVIQFgTK2Rf7dKMdzZ2s3tEecLtmaigITHtkhtZSMSLiS+zX07O3kDf4vZ2P
Rlls515FxmWqGMWgLClBQU4+TzjpvBnTyUSStWvITZ4e99NVo0UoIpAWRB5n4XJRs01jPfMmaBPd
2qirO2FbzHWxCsroP7LbTw/3qVnR/hlvKbTepaWdZpo77ftm7WRI5I5/WXkNnMlZl9AkeFmhS0qe
SdCpknqSAhIVsw7+TBAhBWXrN0IK60jbSR7i9PN9vgy0kiO7SOBsL1UmcstXtVbFqtAyMQI5R33w
LXdX4ZsloRXfOT3ep1v5aLjFqucDVXe6kc77tqRLnBS+BiosoAeoCpwb69N9fDTWwpYRvIZDrObY
MrW6laqnBOExy336lc4Ns7iIs1xRciPjleSyAHUn1eazTty5QRaI6bb2lbmi8/I+QGQvqP+uh25l
N9t/8SZQuuB4ENCo9sIsp3pPQz+XCfPV8pLTJxXE1jljNj/Gg7/P/dEg+kfrMvWICdkmgzRp9wPT
3MTxE1klGnr/m3U5Gmhpxuwp60qTKaMJKio4uD9U2IkeTs/ZpxvadWw6TSBqhfbkx9fJkzHGjHFh
ApplQ3OKRMrpsKGBXp4e69NNcDTWYhPQzjchIGMsUpgCHrAOtI7TY3y+PP99H1dd7IG8yOcsixij
QVIM70vAXTJxNgWT0yN9aonRtWHiaFjpHUgCR9cMHXfr2Urqw61G4kTrlSvBQRSjIrHW6bE+XaWj
sRY3KEqcbVaFzWEs6tCHAoog5ApjY8NqPXuFnnu3xd6be3KUisYsFoaxE+Mu8Ao4CZLi511Pv9yn
S3b0crJtjiZycC2aI4UVdo6eBIJ4s3WYeeFmpMXZ6ZE+3YBHI8mTHI0UjFkyJwVLJkeqR64Ez7cB
8vn/Pwr5W5IIqLnSXnSxWM7QBCBRekYhU6C34MQBaNLv6oy1+8wJPR5msUZl34y117TzPtWtnWiO
eWVyJkj7mHL7ZeuOh1isjIGuUKeWDIHYqiqYc/Li1AtQjGgKqJZyA/7vpm6xQH7njkEydPMeqICZ
K3vxJSAY7U+Pcm7mZPcfbQN7MOO67VigHgqJNjwLUu/0CJ9t6eOJW1i6kG5DNs0w5r1lvhuJ+TAO
P8vkxh7yMwv02Tk9GucP74zeZKrSYBd02H4uXfhEAAdEnpR18vCc6tino2m4WdL/isLOIiiJZ8v3
Qs2a9sD+0BGYNDDc0Fxwr89y2T47qeAR/s9Q+scl8oIqVWpbn/YSvfbIm1BCAAt1epV0+ZRlYGLQ
R8ZGZZzmNvbipCLspicZQdDe1vVLeyq2VRhAw9IuYRuJ2mYBJwJfXgwgVk9Aiy7lIUH5FcClB8P6
mnnJRZGqD3gbY6vfIPkimKrTj/nZdqVfBzJvZMBwbBaHIqdbGM0tpnnvBN4ej8NV4nMtfmTl/piI
oyEW+7WFfT9p1cg+8h9rXo2rX0EMCvP4G1klbidTIAIWp1/us4U+frlFPINMzThzsXEWrTK6gI3V
ISr/r66Yf0bRll5BFOejZbuMUpjpfaVUt9xlIFLP3punl4psx8dtOzWZO2m+iv0CFcnOEVDq/2a+
tKXXYalk/WmwMe/r8I3+SneoiqQIQJ4e5DN343i6FldLoRhZTdpu3isAQ9r524ENYOzK8LttvgND
OD3aZ8YS6i/oEBQZHNQgPk5aYGtTiYTgwbmROavJ2a4c68xG+zRSPB5mYVJMf5iaUdYGH9ds/nuZ
RdluiC5Bds9fivXp9/p0ax+918K6xLHSuXSLxa8ZkAX9f7ovP91vR0MsForP1/3EZ4gquBOMvDU1
Z4TOPh2BZsyo/amodC+bf8HTq6J4MnFmQNXQomddIMH3L+bpaAiZx6PruJltv+46ELeCrsZld0dd
FL1OD/Lplj4aZGFEFdcZogwTcMCCcO4l/Tl2Owy9cOcD6KKnx/t08ZHI1slxuyoN9D6+VOk7YTWN
gSoJPBafdNDZ/MDnr/TPEIsNXbkT2ioWQ7Ch+fBeWfFf/DNixH/lmJlgE2jIQaTjLR2NzInttHDi
w+uQNeZ1zsY4n+204yEWr9Okpdm0aqTuUSBraII54j2fXpMFR/+XP3s8xOK4+K7dwvJkCK8Qfxbw
E5GuZItAldBBBpmmg1t7dqUWGgf/HRjdCaJfkTpYeJz0jHKj2ahVuny1j7P2LmyPoCu2QwwK4l2A
Xgd6FsBYtksA6BmasiTPkiC89vWAPsGvTLmQWgWp9Zs6kLjJtWv8Ra5GE2FR/6pGWU+4G6dn7bMg
wFT/efaFbzAGUes3baXuZ6+/Bpkn5W4O0CEhVUw70Q9wALSdHvTTzQAiwUNr26Er6WLC/MnzR6se
1X2bxXdtY9wRVZ8e4bNbxzwaYfFaXTFldZwyQlzQ4QVgh+pe21V9ddYn+MwSHA+08HCSOksSVxvU
PU2IHyBA0N98f9bBOTNfS5hZ2nlAemLehsBJQs5WPXcRLCrKv/cwGqSqFG9MRI0+WjSjHlpkimaW
BPkYkUqZRu0GWyDij8rgP/HXjvzzQdpweiyG8kr0A/Rw2k2+yU+7Qulns+YFgFrlPdXsLepSaBQK
20VoaKAXbZAvQotgfgQzyVqkZfoqejWJnZ3Z1wvky+8XMqWvKSJU/HdxJXRAl43Gbpkz2Apepd4I
HpORkT9VQd70oFR5YqmOHJhylCsAlPIdmV/bB42WXJOLATBL03TKzfZ2siGcGOeec4H5+O9zuhhe
k8YwYAg/Tnyu1bpeIEW1pyuMdB4gBGCqFB64K28z60LXb12q88IYFstQ05yi81L4DYRmEAVPH5tP
NpoO5gV9E0PlUZZYcSrqamFW07QXShBZb8Hinx7hk/PyYYTFPmvLoIqUfp72UlRhU1FL+DdnUqcJ
j+0aRLIAxhau2dBHmm8Ow4RXAxKc3Am7M0Vj6/SbHC75RVj1YZiFFZtLnz5AIcNItav+liCgI97G
lD/PM4UizDnYTyEdYvXlqy7WVqn9KhRH0bwSSplQIaPs2nAQlzrQdNiACXkYoTAKK5nSDRr04Y3e
j++Sg1ai7vr0W3y2HoASHaTaUGyzjMV6OF3SDlbPS8iJJHMrTGC5m06P8kluAa0jCUGltSuV9I+b
vG7B5XNNTnu5Vwj45SzKWYNKJgTm04Pph46sy5WhYAQa3eA61pfSklZjl0ZcptO+NpQ7u7ZETCga
XBqmWNvBrF8FgseiEF2BdPxNlZ2SFi0O/T1Eju3CskdgVRgOqfgLe4um6Mx+Ym31PN5JwMQnpg10
cu7tFBTNXN216LRRj0jojdRZ9yy9mXaVMKZaCqImSOzUewrhYJNewU5mtdCb9Es1prjH4whxuwW3
XyK2mGVedIGpl3JN/GLGtGIV6kYb3o8dGo8JPT07OhIIZ4xPgqQ2wnIVLgAAe/E9hHspX9qKJkXZ
TkNNBixU3V7D+lkLx0foJ3Gu3bTeXUrztzmz9rRnPxCxRCmNT23N6cvcISIdW/ezaV9NviqBOx8n
LHm5CoSfJwdM9qtYJpGKTFTtWq2+OlFLU4Ec1hW4XFOHTlfdmK2JGoO6qpA1G71uDVj/cY6hRyJV
0tg09dVgOdBnR7DbZTi+C9b/UN6F3SOcyAaZZaGvxmN+FaPR7zR/WzlQmsZr1wDqripP21lR+cPz
+oP8mJFRFVCB7/1i5mLcY6W4hW0mWmx+Ed2IrIgDahkWSG/Um5bjlofahapAxtbewVMc+LZTfStt
MxwyQx4qLJirA0dveP4F7RZlFtQaQkt5ER08TCYX4K2h8dHI91njsOtChymvafQQvBYpzPC+2kYj
ZGIUemTLCNMUuqGlfAVhvoHwGvEDSfPSKGgMJ29lPD4jVHQFg2kNJHc9QWYVq3xo8YAe3ZiH96JU
x9qI9AQVXXwdeG+t2VmrCAgc5K3Tx+uzsyzwW3LgWHJyax/Pcm/aiadFZHEBsz5wiGmTemBsMK1C
WD49mH64p5dn+Xi4hZWNVTMazJLhhMTOoZWqyCFjAVOiUB+FDSZbRsk4JfCQoubZYreS/QEaACVx
7mG9GNpa5efE+IxwqTPYPawUDzxFoL894+a3fGc9km9JQPrV30Vjw7E7gVgbubPhuxK18MfIxeu5
1XfOmpblb3qafav8g/DOYMIQq/UvblIHl+PkXM7xDxEYEPEDoVNXtY1USe7Sq4ySL/4czYjBU+tg
2Itdn9WPxhgSgNvuxeS7X4jA+qC50kndrZIm/TYr+Tc1vPIb9XEG5mazCQ6keG1EsxkVLc6sTA3M
OdyWkDdFr+YhoBf07EI8nWYo+M5aIAR0LxdVBmEMSjE40J+r+YsJopm6mugbEIrAibkcdLRItC9Z
hohL6xyaskhMI3p1iU+zXsS7FB+WbVVuhQsq8kY+XWOwe0JxRGenH611L8gkaF/kd3XYkCZ8VsLy
X74W00/bipUws0Wejp10kB3A9PBkYndxg0SHBUuOSodIKjyKcohKnELGgjw4PKuDxyZlq9iML6oq
3siC6vRqksQmytWS2AyQtZQfOShnoBERPgnXF3VMIZy1QmNNk0dJr4iAVTk4K5xtbaUgko59N8tp
Z3BRj1G3N3O9W8k7CwU+Ag8rDHYxSbgx+JF+lD+KHIRoWKb4s2JfNNBv8rGChppU9QYNvt7rrsWL
9rlMhBVb5BnyRnzDSbuvvBAb6ocSuSiHIfycIbUNHz/Oy1u+jGiuBTHkVXpqYLUEftJrIq/BVLLu
KDbI1PEtFgGu8q8UqFguIS1ZMaBQBCxC/0m8lNPH9KCs+OGUIpZPNcw2VMJfRA0X3nbU+ChA2pO2
HwblNvUbatlgYNVeZEc4TBwb7syw4mrFWRK0X9qJey0nUlwjUPli1OSyoiYE75jmIysJPWpjJ4oA
wotsPLiB3D1yFwo1/zAAPhcn1HVbEcrBOjAHzCEVe2LvWOCGkJqE2h5yLbq0rqCXgtxZbVJfiQMa
IzslqzlzRGUxhJZLcC5KqNy/TKNIQ+r0N0RcX8jjHDJyy73zyLPL3hLGP04TMQWzzkZnkYZZv0jh
UsgCodfCYwnokz/StHw5dMIiSAroVWTZa+QtdK48pEZkcH5G9A0clCb6OL5RIX2X5fwlHsaHeoBo
G7j9GedP+6MyAONUchY0lTfo/XsITo6Sc2WtV3Pat/U+y+utC8EbJvzACsBXFgHoAPARzG8RMhWC
7ek9sxA0JPJhzyAgSNcLuAkUasQ1PRq8n2urseIBH4XZ10sfsRSoZnNzp9KIXFbiUJmhIsLm6J9D
QKTM0EGmJaJ1QvpFK89kQxedSP58osUuTv2k9PK+0/ZtDPeZG6Bq0PAoRvEReApEn0SMN+T2lvi2
s55hDp+elEOEtTxI4JykzSHx4B8oFzMrAwi9ubZXILSHKY+BmfTcvVxACNW5HjG1tTEzf93H0xu6
6eJDVO7jryeUWStxaUUrQWj+WDonrKNV384epGquStoAy8FhI59+8AUVTubOIXr4H8rOa7ltbOvW
T4QqIgO3ysGWJbYlu3WDsnu3kIgciac/34C8/21RLqrOjWVKJAGsMNcMY44hsmebhCgn9tvZ9ErD
78oxaLfyUVdJvAANLQzibekOV6l7T+cnewdNu3Uvhvdin6hyNprUAbTrqcONiUcng0TMOL84t9Rb
8Dr98YyzzRFBhywjYgJohTGGgpLRxJ8MrztnaYjKCZsvG2gPtLTQwBQCTSOmZvnsy/ZKO2vefAj/
lsPzdsr05NC5QudkczYceCiDu7R5MybdFiKgGzWu4SRWxsuvqI/bp9CmSKfnMBRDyofx7vvM5zr2
/7uDgyBuitKw9jPuQOGMekDZxqKU0ZAGOMKiiGbwRKkgFgeHJufjs38AgX+dfQI8cseg+cmJH4yB
BfonjqOs26rxANdFQa6A+TL7IkxyIN3YQfK03CgUkUUUgc2u+aEZ5gSrluQBs/rBXWm/Hs7M73d1
MC5zjihV7DIuHpUThl11O3EpZNdyithSwjyIyo0jQD3BFnG4t4vv8BH44/GbeY+1ZJJgig8dC/kz
+10hrEv6wXXiuN0udDWIcmM9m0iH0U8tEuxzN4xORJGW2Y8iilzgVxSvUGyLwqNMoGugXbH4oaX0
8QxqKA6H6ve7s95u36pBZpz6f7vl0MPjutxARSfAkwtRObILPryhx8fjD8b27XgcGIx2NzedOaQt
2LRXzLo/u1uhTtkxowkfk/0iSm4slbi81cbqQ0p5/CbeZb81JwjN0oYCkgcN+7dP3dd57XcpcxLA
5yaPkmurg5zeF6kewHrxcQbsjw/u+eRYocJD+gkl2zfnXkf/pV3XTatyvOMrMvSvBohGYCQQwdLo
Q5OFChNxqNx1KgjaLsefW0fr4WxDCwHEeBO4Ssu8vQVzqErDM4d2W8Ed8susmmhOHr/Kn7afb3KQ
kd30fcSU3l4lTSpvNLy63eZ4YPSWFrsvqUMU+1ENY/UUDh/n9wsdJOG7urPLKmnbbY+PqESBvBbs
L8ffQnhEWl6hBc8ZkWUZE1iKfmpoXdjSjz+x/cEjH2aerLLL5smoOAUxfFmQPLOg6J6/9iBipOpx
3Wws0bfPOe2XcD/AqsqhLB6ccGrj0xlOXSIJJJIVKcjB1NxwprckN0T75u3LU3chU+QZZ1AtNG50
Fu6eSi/9oSBTTjNfXnqwrEC9XpyGMNpcHn9CGfIjQ31Y+SwJhuwpZE5xuysIbNLQXHcq9lTdO8cv
pmV47GKHRqkO0l0zMq87w78SNWAJyd/xS/zJ7v22dA6zGVXbxEPc8TyQ8sCGROIgLgk9e/GTfDLJ
MRy/3J897v/tiUMF4wJVr8EzeSSOxCUm/dP/ZcMkpGUwx9AVJV8UCzLtoro5fu0/r02KO47vk+k9
7KJswjD267bD4MLYBQ0m7BvAHM8iYtXjF7L+ZF4EuHI9HxVBeqjebvwqqvdRbnMlpVDZfWICF/kh
i1PCG4q8eEJ5J4qm8NMI27DzQgfgsJEQV61TOQtxpxGIGXAsW3tLC00cE8fv9s/W47cg6MBMdfuN
v29bjCFbrygJgLpVwUJ0YELaSXVxSmCgcarzAu+OG5WLRR6DLMrxW/nTcRSAJ+BQgmoePMPbcevq
Khoy1J/ZXJ+CrIMetr5UKaBuzBsalAkwKQY8HL+m9YcYEMOA4xp6lqDOBxcdw7kw0nxstgOOs7JO
AXRZZNPkO5MOqhDVUFghf01pGPEElFB8i8xKfFIDumaQ3wBLwGVaNs9Da32wnA5ksuRcUsMzqRQD
ukWxwT+oHuzCzWjTSzRu8bPhpXJubOe7v5d08lzei+FxKf72gmflc5gS2UnW1Aeh8iufyFtjRBMK
dFA0NZqwCh2a9iztw9YynWGtkKZl9ncgYl0QknIup46yHBdlDKBClxxoQHLWqmf1sxPKxOlpX3cX
ceB+K41VWlgsHSkEqfI99+TBX8sCUoNnKFnzkOCTw5Hxl1caLu1n5mbpIPxBHORVAEGwSXyIkkPN
aL5bzFuMiONCuXJ5VIsiZwhkJOK3rPbRN52JHtxFGfO6DNOqWCMJCRy+1CihjqNWRkjtkUwNRkTt
yJ+G0ap1L04eadgQeKGKzUGOA93XiziTR6gAOM+DMhD/l7zqYuyvKmgN9D0K47TncW7k2IqUTvjL
oca3nH9IwdzaDf8RH6tjOH+JYHvDA4q7IaDN0eFJAjqosfmd134m2COpM/SPYxpuhVXaGNkN9HeX
5BrVmaW9quBCxWYSMpNxH6XGM33Zyob1P+BAOStrPLzkQQSgxuaV95lHKVrzbKrHL0GQ9Wc05RSw
q/4n8KATIRNH+pMykUVCy+12t4PxIAsV2eZfzLSmjh9KSTA3GARCjAQS7H7YEM7O/rndQBoILWjk
9fflrvw2d38vFZPVfdrX5hm/XPN19j2UlthDElfKZmvD0UApQmP62fPy0475V4WQ4ccvJdGkYAEv
Zg9fFZfnyALnpGiXmeHQUsGzjnfpimYVu5CCHCWeTN+5G2P3TqkcZoW7SOetP56m87eedvaNkV7E
YxZf2gQYVGZq2Lks80TzOI7sLNRmvKj4bBZ0K0IVTRqcgRFklNBbdKsjdLT1JgLft4G8NgV3gfTX
Q9PedGQf1SPb1PX3kLkWX/BcwPQAIgd4vl6uthYQFRwilki0/cE7cQygquDWXnKHcAwfCsMLZTV8
v3DJ9PdBn3/jN4mBuPZY3IbF+oZuU0UfnA/UjN+5IdKq3oS46kT4ZDnfmuXQbau9x9GJHwtzoQWr
NxNtkbeHm6neRadqrSrD+d82K/5mIUiIzd3xYE79DYneePLvrHy8Fs2qbU9fl96D6TC6rwEWu751
uW+yv36hcmk5+MqMtiSnk8KfTxCkis9qszkrkmtmX3ojKkbQPPpgooIr88IBGuPbtvCvUe1Q669O
V1Gd2kn6oNdL1TxJ/lJss2LhlKshqnBR4a5laTxhvW5gKdeR7EkujNRrj4YRyWQI+xAhVTZBvYjM
NXyvk2LUCYAIN1sl16Lj5Ox2C6s8lxnRHYwFIFYkLOI4PXO9/qxLvttxfVIl9bafBnGR2DHrQjoD
GyhY0EyHsW/TPS2jFV4M03RmwAXPftcFZ8pZ7aw8oEjnaGWS/IWcGKhfpTylg8vu0+c6br9hVxS2
tpvyewI7nwqVenixMVl0ClNtBFprbLITCKnb8zJyTqYwXEW7GvadskgxfPdmzSkXwQ+Zl6tehqQV
pl0n9VLeMu2g+hwBlpFPIK++ClsRmAclwks0uFBouZJqeefAlc1wSIYKujlYlSGcnQboMPcpBixB
hofe9iZEnp18d3xXMwEV3HybvnzI6vLvhsnyivaKDN+tGWc/3NiCDd9xrhJ/+Iwv8It9SxzvQqYb
ESXAGgWyZAMV0gbBs01DmjyHAYek/Z00jdvC98QwnXA22VPwMBX2Db7IZbjjY3HViFTxH3F9oijw
ra/K+Uxhkno94SQba/9ch9amCurzzMRDk3qW2dYmTO7Q2EDQWWx2yGbRPBk3S3UyTz3cTq/5b/4a
GUZ6Zg71BStZmSjlKPdESawcWuf1SqQ7/FHhrmwD24hPi+F+rq0t1nFx45VRZy4ex1363U7zf1gT
6n7HxDdBelOiriv7aDWXdgIVEVWXcLS2iuibXXcFJcGFBD0xGxrbpF2VUzNKpmdphfLGccfKfedY
wVtuwmVjQeeCUTiUlI7wFSo3TXbbIageHX+C/q/9WQJO5m6r1IZ9KPmPgS6fafT3zpxDm9xeSVsZ
SssazpIhg4gaIAlipbcJqX+l1HYOUWXLlmF5+W51IUyIWKpZDQuUl2J3YwBZ5NohUrSXErwNeHBj
GtdcFqVP+LD3m+LUSHf3mTv+JakOnVmU1G4KO/+pGLLKv+RuviqHybvToXR8aHAu35tUEgJ2QMY4
dGhis96aVEKGOhjdsN4OZU2tCkjw8LAadbFc1TgG/cZbF3gg3m0kUMTthzcqSmQWhY60NdftPTY5
NPrseK0akuB6aDwFnlX4BFVKGRA8BA9eWLmuyqrxx6wMrqYw2absBEEwJIWN6p8qabqEC+iACKlC
hVRQlTQ/25V4IXBzUcmq4fazx6s2+rqZcnS6OC2D/jwqM0lxyaI2mYvWCEyAsB9y+2vfoPfIzfFp
fifqBvxUv2vuRSYxd/5FMu1udOyKGlL1KYkIYuekiyGzXbaw3IVIpzWgC0M/RpYWeQm7t06XzLvZ
wRUXD+nJVNxg26HaTM77wt7q0Jb+Jh4xWYPBRqQnfuIR1D4reQDhNhqWh3TBl013TZ81zOPGSc9g
yqISg3CzktrhQyELb0AqZmVgy5tbku/EdcjpkuPSO6OMM2h6ISA4xwtJzHswxU9DNV6Ld5/ysQqi
boEkDh4htoTzU67oJseIoIqADJF06MRpTM/QOSxH8pqcDJJHt7gy+9PJHc6cvPiyo+pMRfx0U7/6
e53RPRUTmBvKuyEcvp+KPAQrDfMhTrK1N85Qj1rp2pfsi+89FvGTCeWZsDbKtIVRq4qdxG7tzBhl
iUxIBShPd+GzBNT44y9jtMLuxnvhD1a4oLRIEijp9+34lTdrP2YWGnhzHC/wsiNTuLGKb8OYr6YO
PtytbG7TN08yo6rEtJSW5ImBklRlugP8t0ecOn0ArsOcKdwqU+8qKpGxdiUHsQq+q0RW4o8yDj1e
NSyL3I8ECJHzE0ghi8lmz/R1JA112PxC1V+CofN4wLaQURBytB/Ln4Pj3LHTENt2SXdkhoXG4r3g
JuymuI1poIB2HZo4tJpl8+s8urA2O4j8moe2311O/EkEvbumaihwfw8sR6hxPrRWUzFFr8krQgpi
FJFIl4EJYghBMBiNWYp+kkIejslHNxXRCVbmSoNetex/68SKn1R9I5LqRyZb+7PzLuR/MCMDJDvF
Gn8DwRCwWpIH8kPX85JhQ7RRAIE9bku2d++cEUkMSrOUmMxgJb5cHsn0yJvEJjDU1NSUWVZ9mfAG
HQVRbauEe9zoue9TZ3QTuwSPaiemjV11pN/qnWkHA9nOXqrtZnrMzMs5qlaOXbkpuG48GZ688oTz
PrkRfzpmPHXXsy2oOW3ltxkZiI1o8r6Kpt42r5Nmc+JU/yw4I3sGfWnrJ8xMRtalmREIXImFrcmV
whKuyyu4A7zuJeMh5FIV7v+i9M66Z7umFKacVaBFNaLc2t8EMRgVPFjTiOxbRRYFRQu7rE8U0IGM
jbKrkSP1+DC9y4Ho1AS1a21cskPkI96OEhVEit1OsdtKbBQNiSXI76sAnfdQAN3OwqRYxkeFohXm
+Ca456oWeFdHPGMqRr+9KqqBRZov8W47s3VBALhAJbS2MF/d/CyTLK0EkAd50ev8EIFODijYlw0g
bt0BKEvszY1pUEN3Xe2ttKh/siFUFKThrjPbZ1517D9+uJmlFouWXjV+BIBV9E7Ofl65lGgJD379
UihRUq0htI68xTJ33wdjGG6afbCy2IZkiCSs9N+0mouf+eu8QcW63NgXCgdXUswfghkm0WPhcCZW
9F0641m17CEr5sQcPtlQHGeIAiCdI2FFobKJNmF7J05UOgg67asminXbk5eoFqtCMz/ky21qfNA1
OGdsSOalGGSyD4vTIWEV3e4hzw/C+gI3FeCEX6Z/m5vuKsqaWyetvqNL9Y3vEZIGU+DtckHJZZSb
atzpCnMCrSrfStvNOdW6RcQv+IfAX2oEHzCbcgXk4f+CaHBsobD6cxWYKOqndCxBW2E3wXTmuwd1
h68dtKAarIlA/cOyo5yXN4uJ+ufvzo3iyd82emE23qY0fZQa0dIR6GYFvwzeBcMsm8Ogyjwykmrv
Z1qP76D3ja8H1z+IV3F7rXhfcX1ySjtml8GiiUhnVIqIIi4O86BkmUOKQfwumEK5XOp+XVCnxiRa
4F0wo3IFMBUyycdv8Q81sDdDdMhLWTrFfjD3+H9OX3xnBAToYXvjO7weHBdqQ59r+2LjPKqkLkL+
47dgvS/bv72FgxoYbJYJ9NByQdUKANqCBSxsRYYSq6U9Mn2SrAGLSWca6w6U3q8lL7o5MEYMTdnZ
FwpbcIYwkHKGjt/ln3Kf/oagjiIlXLu0Ub5dS2Y9TUGvtQSumIuoDYDp1CBp5rTPgia9XGraecEe
7cfzyvKvaif7IEv8CgV6t6gDS60UTojffnAjTui3cdlF9Taaae0wXjjfdN5zcrOOjYiUHcuHwWIY
uE9V2qNy+iI4l3QbIkxm+zf5ezwoTPwVvOyXfDTEKOA070kzwwOs3EFdX3sQeigBoV0tvIcyYXyx
6iLMCUC3eMmvBZ0U0FC5BrH7a4v1sE/x/VortXsFoBk95CvFj3h04E7k65NYU0pMTn3WgYFuiQ73
jhpXMFdDfI03xTfoixa//hyW3anQvzzTUH5Z7PhMti1cYXbeXDyt66B/lIfEUzAaLGG7dy4mqGmU
uZVWEl9t4uZ6dqX/qj2mRdSa//L2RAjE+FraRjPiFA4K3jpYUFa/ShmAXfQcpT8kMSarIU8KrJkW
I0a0DxcgxPW5gaBfrcQCWTQdWMeX34F4wJp6x+Ome5rTkfp4cHAuulFVWlZjsPwCKSL650ZhfiWF
+ssxYWBlH8KXtXZgvqj5Wk/DgAltjaHjDGHugL9rHyHAxQhp4PUULFje16N315r9uSKLTfcj87M7
BQn8RVUWwwAXkS03ApiPSfDBqj6sfSj8hFUqJKfPv867Y782502b7lJrK634PLe+1NBBExZcSbdQ
ib6CoFvnSMptcb9OD/Hfq8Xk1UihKItdshgOJICFjq3E/cgCgMM7PE4gPkY92SeD4Job7vitCch8
r6looK622il0KQg/QvzICNFruCZ36+HcCNgkNOolyXSWAZcnHGIhT8jZyO4zSc6u0VzxQcg2Sf59
kkQJh72PohEYgxwFPn2XWr8kytENxB30I3CESP6mKWheICevg9MmQ6sAjHLJCUD1oL9X+sn6xLkh
CIVCb1DECWmW1XlNoZcf40g5msyd/5JH71lXvAr86lbmgL8lFoqMLCtD8o4E0VJhZZHvLU7txtVH
uWEBxhRe66zQ7tLWVwQF9kiWaDO0p70/nOK9GUSb/lxfoaJ86pqGEj5Lj8NtkuVqEI0mGsj3qjja
jYirrZVujZfykJr9j8KIn23xvkmLABQdY4aTkI3Zd+5JQ2nvb9b6euSEn91SYb/VoESwC28LkMxR
8oXS1L7iFnmz5ddwnS83Im1crOyhiRPiQvWArpjtunGvJmXc6Acp3OSu8SB+ewWcq3UR50safVLQ
UtOAgKmKlTolQ3lmisgsOg2EkKgSstgQBug124238EdJEqiXgGCKuJgABxsqX4lNy+BrH4905K4E
4+xmpk2fJNQAa32Zb6IbJjYkV9kUwQMmMquJWjH00qGTRFm2YxUSLjnJRWfV3wgiBVKW2jR3t48o
YeDz4qjxB9ZraNp38t7g6fkhhDe/GqDbUNUmRPuhJzB8NYx0vlA8OBlDT550MPhkUHGLo+yZ1g+H
TwbuvSy+tK9kRF17fybijl9dAFVq3iSWcwec9npB6H1G61eCsPAb6EDS/K+CVQyFZmjIvpVO+g+r
DHf685p72VmoL4PLYgz1BakdfcuyWpPPud8ji2CzBrg9kbs+J63Rg+DqlLJ5jbmWajmTcrM0Chcz
vglH99wbCQ9wFbi0mjgol9UgHVnXdU7dn4I/Z8fupYaYZD+1j3nTpuc6X8wo/acMW/PcC8AyktE0
6sa68Jry3w1cJEPzY8heJaEX79ZoegXYeP5GJjAl6PLmkUOXJ/tltXjiTrzzZXOSe3uKYa8rh9pV
nxPohU/mvnxiIzu0IlBkZPaOHyjgDP5kzWg3g3KA5nYIT95as5lJnr2eEwWdntPaTz4RHG12LWWL
5ptIBhXl24Ts9XRfudNp2Y9no2fdjgSxVbhiwt36VdDSixCmNR7r8SXsnyK8H4O8Kp02shE8sXgo
tfjFuI9XkZFsJ9CVKVnbPtkMTG6KDVsX0Vh5J1L3paaVkmBlK6TtcD0H+xsd5kyWlhuTVdEHRmvo
KnRNsEIzaUllTrrDryMp6kQGmZXGBRhIdhNHnrdDvil56Jzkzk3cy6Z9cu3lhusPE+55Ir5v7krX
l9OjdJYqN6+bVRprfJHw4q06SPi//FKpG+5Q/SCFI209uTm8nzuEnV+BOgevP9/XSoXTQCF4kDRC
BLbAiCkBNSb9v2xA9XuRb9F2JE0KV9fWjlCcGgC/YGLd8rlPd9/Jhaa0diWb7zq4ZXx/0TiIKSfd
jY9Sz1bg6vXe5yX6DNx3tO8VuyoXkZBAxoyo2IkbrXhR4DrVDEkuZBD0qDjMulVBQ8t3du5Mknxp
4nwASDsMO96d99bbxbcEfpmxtK1tbiRbOgEvJn93JxI5Wbw4N679mIJH7W1WDCtJdfOFAOSDLaCL
/OZJv7uJgzyQ0aYT9erY2irY8rLoGqnulbAE55IUHL71WOL8cVYLFMoiP379w9z7en06gmA2FuIf
z+ftIMzm1NPuUllbecJqUEqM8lY2PiLvM+3zYKUhYAeIC13LTKuEmIP2srxr75M8ef4VpAmOpUD9
+A0eNtYe3uAh3qMbq13TGIW1HbrqdKafQqQEUktbds29tB5fN7GWPEeSOdwvHDSm+XWnsAyido5s
HYHsu8r72dQ8D5mZPe04y3KZBjfsEVRtc1KoVU3zEt/PGXP8ERQM/TbFtDVsfCycCzkIiaVwcxAs
kaUzoylxiu2uoupbLi73lnxyqOW7NToD88+x9j5Ad72P+rmmtzEDHEQkRpAaeTute/i0hgLPZ9uE
1tc53KOfMn/KuyvfJfxPIDP+Z+q/2eQcc+CBjYOeEJWw2Dqf4uJsL1r1YHOxN++iwLjwsxdXkpx9
/+P4uLyn6WFAwPAgtRCi4uFvDlMjTtHsS8/abeHaP1+BHrgi2Y6jzn5RGR0/i+mRqtLxC/9hQt5c
9yAlspstfx/G5g6GUrAfmDzwPcKvSOseWau7ffrBBd9j8tcnJZW4YR2EjnNwxQ6hsaWqedI96qwb
+pQ2vgAxjxWpN6JQFq5ltFe4lqjZfoKd7INdrq8/WIE88P8uf7ACC9+P4k2+2W2jAcEq9o+MMdY3
Qbz8+NDSvn38WuuR/1u+yydCrJJ42W3N/b0qSECXJopv7FIAEjZ9f3aNApyIRSySp4twc+g4tjqI
VjUsyhY4jVRJf6oXJLWTLcbPG7rViRS6ipd2QwN/WFk/+b8UN/Eapq6/V6uQ/srRIzgWHHy+cqgV
GcxpR8+LvpDXo6Eez3sFl7xycVz5ENnJmrThPd0dAjLgDfMW6vGnGz81qXgFzlk2N6dhh64ZZVO5
FIIRccLCI8cHNgsibK8NoXzpzvFJVtbxXTSjv+hRXiFhDXIBy0na75deud+MX19hj/NpR7IJAZjk
VCVJfz9+FVUAFwmbWQ7bmvPHad+lLpI9HE8rjIGfNCfrXZyVrN9pV92WCBzKj1fdwEuNW2EleBMO
lPKhuhzxAsktZYItdtYmru4lEs8DS0Z6h9y2IFClWamJrokwB+ELB5EaJ8vmhxkFp+TlXh1zpTom
Oz3d5C7olEdyB5fWpMpBfpkMMaKdxqc9eZewas5qPjfX9YvvLN89v0Nc9J7hvA2N5NQb0qs2G0+p
tl22RNgWmjNDtlNv4KvLhGyifN+uJtrd0yaO/FsfrBWvjPMKC6H0SD1l31ZvN0oR8Hlwd2t/nspS
4PadfXhakPsUsCKjuNaGyqBADJX9aAMHA1iMWmXCbilfhArSecrzMlIU5HisB9PZfa6RwuVQlsdi
NsNXSiiLU5E4mu56ytYkR55U21Tvng5Ftfv1+YTpnF52vd0qlmHHyeViESi9rbVQZA/8UEMqPxQ6
Mea2kWUnHciX2zQN8rNyLMi7Av6b7eaUzL5UKZUBGkL/UjiJpUNhDxS42q3l7E7+C+Rt2Bb5tIh5
8MVql6Log6ERCbuCceOqS37gzHQzlW6Ub0nJkFc4lVvrGMatSatmTNm2+uSQk6bsF/TBaaz4WaEV
8arK6VJNnQlWp7JSyswCRDiOiL2zQFwpqIKvux1BDOFPNuljzgwCDj5XePfqbVdGdC3Qi7ro1Eaf
TICBnfISB4OylbAP/ebRmHFupdS9VuIZHVmutOhOlt0XawjPWqKvGhHT0h+v8Sp52JEjfLapnDPS
WZ4+b+zqsx+vUrWqnhNVyfXsRudiMxtqs5S+ojIHmqBiBdZX7pVFLaCyX8gvOrl5Jv+2L/uvmr0o
aa/a8S8fqZTjpvMPwRBAUtwDsTPjMdgHx6HTuPM+t8dqBUqbXnVV7X9Yk381RfanCRRdhahOTSyU
KswnSPivUjIrt4EIhrAGK6NK+gTa0CK47JG4dKycjsXB/EtzWzE52QgpQNC6V2YZUXGtrhTS4C/t
a3CKsCeeKXjROSGLBtrjnEER/gLA63UGYI8E9An2N71ODSa/ddqdbG5A6Qms/ENjJzcgzlW6n5/s
YPrAGzwk8kEVBqJQEEqIV9GlGq5+z2+ni9tPi1db1fTA8+fQ4icLfX5eZ3mrFMeSIadu9ZwNY54h
5Bj/nPvsb/Bvz7Nv/7WpePIsyR/URDzMYGvz/l8pF3L/gtWq+K2eEKiiro9P7XtSsLfn/yH6x9/X
YVAY9m4r0Wa5NmSgkU1kX/jmPaeOPFQdK1ZUK7lFOXU/PSsvTfYcO6gEuqw+tBkCnaimp1XrteXt
BNA3n0OxVGAtZeCO3/pafHnrO5gg96VC4MKeGqyA+d9GPCvgbAIJlm8FEQxowefWGTAlDLHGGRwm
Y7K8cLa3xu7vfMx+1u6+PpfhXZGLTv4TfqlTHmJNg+Cvy35R2N6BVtKB5TsAA3UuqXyHUdXahkln
PeUEd2dbug4IiVfBTp2FlOdxC36SpghI/wcvfdVHZ+0X0HFovrlsXI5CCTIvpQZY4I8V8Ugm37BV
+8rNMj7lCJR47Yrv2YzX5f5Z7O4FtPvL7N+hKEvKkDwJTeOt45xOQ3LDUdB141cZsIDwnfvqCnAB
mKt66B430fCYBPgYTXffVrqTuRxOfTrhtT2EnBPiQsHyvm7u/REANcbbgp0Aw3tpIC17fN5Wa3E4
b0EYUiYKzBA6n4PALl/cJk+SeaeDbc2OYd+Vv5xA5go9JoEGLLuYfmhlPXX8ZwGcakL40GluudK1
TLZODxIRsqub4llm2jFXngW7Xr5qRNzXVh9rb6oegz+nfBiplRXbC87k//+pSM7TJE7dKTR998CR
nndT2YyWW27ZNEyh7ovnoK1c2c+MAtLQmlorWMIWUwSH1Q2AJMEbdGxVlLUtC/hEbSR0CNQX6N+C
T/cfFM4CA4nImSKefoYDMeRoAMt3rD+n++ISiV7nVH1j8mX9gozZ8Qczvfc+Oi2ALsEQU+VSXBFg
5Ld9BgbQhoPbwfq/EgZxYPOAQmop5yiclvS21+xJ+MLxdK5kCietcpgyhkl1kYHqtEkMWhuyyVTZ
M1lomXPLBo3E8b+klMVBLZnld0ZOKPG1WM4uAlsmA/P6knSQ+SiTpOzn+ut4/sJe04bhUo3RcWLg
jOIqCVJr4XnIfWTgBMwLdv3X/7qo/93kfEp7Xj9wzP73ipTfAx+Vs6s09PqN2l9scR5el1/T18MI
EnrNUuujET5CGUhL1YW7hR/6uLFkJ1nVJmcVTRMqtcVwuzTNgvpbzN0OwS12ByiWTXJ9EtpcnGn8
UN4gpN6TsEzMdCHD0KwuU919JVsn1g/RdaQVUUGBo88SxwLRRS0GAqYob5ontR40AfRORgDImvT/
oJ6O+sz1nzVl1Jy8U9Ou8YQ8V7dbh6TNBBX3d+k3x4xA0c/BiRM+SDUcb9WPPPoMKI+JnAUo8ViX
Z+BxYUnK+68yO1ghOUmMNw+7wSj7V5IsNwpaJ9zMQ215/sLetKbRPCcjiFiyQCcl21sJpHCCjClM
1CCBmLWyhvS93Ucgg48v6cOzmrwH/oztrgqdkAA4BzkIKgJlXJRhud3XVDvcH5pd2KfpJHjMAh/n
DBKFSjBIFrPpQUOwexI4UdFLImOFB60iN1nbmCoEhRycwLH5l2f+yPN6F7Jyow54n42Fd2Efpph2
o2E5fRyVMFDWz+Qeiqj5LMKB4+Nhvu+E04BQvyPfbWHDDiVLx7GgPBEU1O6y3R31gtuswBXYp9Hq
geTND5q+H3aQL4/JU7F/VjpVZC0kum7Xxn0827TdCIbH9JfgYHUks1VRQb2sp+BW2bDE/F5YL820
fCHxr73PGlfRSH01sgs1lZSkDgSmEsyV5ciwqmmAY4K1K2g6Yc/MPQnJlNeiGQOGs25aLiy4Koeq
KvGxYyhpEnvlZe/vb62vtP+EXgWYvnvuIswC01ok/T/RspMOzPwfVUZ/lX8qOkuMp9R99KkqLiPU
j0/2fJ4z5ilm2mjv3NwDf2dfKvCDfMQ1uYHMvGH198nuniLwWWHByZjTGkA2OlRAKv8hBJQV+uEP
xkehGihxai+JQ+zT51dGhHLcWLGX6pUwSKVPjzBPzj9oN4AH7ecxuLRHlUREPjJ9MWPvaj08iZDN
CY4pQg340z8t1dpgcnyByL//7cRmabjy+yEEQGyMnNjBfqmGzA1aDoat8vO6akO6taw+wrocHDS/
LkMNfyP0xjsQST9WC63oSbBFY6lhAbxsxvaqG9tVSeD4Ex2AHPHW2Vc2cBUa3F2Snwd5JyNtl97w
xnar0suvGE7Oa09KWxCw41d7n9BfL+cDSFFKkdX89ggNDczR1C008IcskR9tuVLyyVMloGSFWIAf
QSHIdVYkSTR4/AbeTeDB9Q8et5jmJadcA20C6S2ONUW0BNnHL3KYNf01qP/3lIcMI15oFG4ezFBH
cMSLu4gaN1yFawVc/msvsD41H2Uxjl/6z9P5vysfPJ+R1UsQxjxfTlmOLBDDHBfXOmyVOTl+rRXI
8GY3vB3MQw3gceqpjxYmvdhCHpcX6rbFJxAaJ0+9i6ReAaEDD2uj2DsZ8Z2SDRRgewSx5Qkqk0tI
hP27yeFAtFG+Vu6GgAEEJDgFCmSV++rtqosM4yZf4xePIme/D6Kzr+f/UIJZrPsJTAJ79yReEhCv
/qkaCwUHN63qwtpHV2nmnZO0PF2qHz2FCq0x8UjRzEJfkrotVSvDxiqBptzS8dH648w4kDaBW7F8
GobfrvygxzlpTGZG3jD5x72R3JU2peYeZ/8jPbzD0OJ1BdL+RoUeUURYvt5eDY68xtvt3HabRT0M
lCvPW7isfYTyRvWkvxzIHQDZKiKXF3GogckCR5ICEtApFk3OKjNeALaTeXciUj2UYgSwAW2YhZtL
n1q4vFwCOaFQAgqdrlUKr6z+pSH+KLtgCsD0bs25LnUwm6iJBru3D5YtRuwskceDzcBBiMdLt/xM
9f9Mofi0ZN/Uy1sPwxcWv3JBxyfxz/ZLutOhvWEmzYPgxqydkFGJWPIzjcS0p3KGrUkA+xG6Tnn2
0mHB81Ydbjbre6XkPrgHrZT3Q/C/eziwoaXtzUE+GAwBkb1PRjjlSI1R4mXtKkAUJyXJQK+ErOeH
aC3L3rgdko9Mzbq9D+8DxDelEmhbN0Dk307FVBXmzt503VbpKfbwWkpoPxVzdzsTgmEJ5OjjseC3
kUIWPcoKDNTiM6qVaFDAdC/I/z4+Qis97ZE7O2z9jsOoGsu2gV+JLgs7QXnVeMbYqykykMmgOcGK
8M1IHhOzEDEwYXLCwEYSlOJv0UutYOfXFtGO4eMKTfFaCqqwdf+gOok8tSKnLQ6xdr5kLJ4xXSuy
AIilC/phM12vqA6gkEl1EyW3WTlei/YRnoyzMSvvl/7BOevLG7IVc3cT0tSm9gdlg7GnMTnNBpep
K/orDRr2TylteiE4VsIUfA2ZbGquOHf3WgfJ4t0B5VLaQLfTDee/QuSErkhj4RBQA7uK1XKejo/5
YRJqtTiQVKyJDA/q4APUm22X9FAkdrdtAf+QHTjzCazgDFrRyAxbRGS6p9nGBd1AKgqySMG1FH2a
7u6Mo19d5soJKSel5hLmwc6aRzWz89+ygjfF+dS7gHv68skiYqSA+hdfjK+7t5Lz1axRbIib6Jy5
pDZ+bkh0rgsv2RfrVgV9hxvOjl3NX3nvW1cAm2iRGZz0PNhbtGcRxyunwnfKDWYOuAAfVw9rMnwh
Kv9ssYiA/l0KTWV69xQMiDFrCGGdS16OBW1J+Pgy8kpQv34cyDuPXAbdCwfDpVDHIv6iJnxGEHLj
bMoTiOlW74dEAU3D3a6451iqnA/9r3enENVmsjP/B6A8mKV8iUy3jABQxsHwbwk2ht47ob8MsDFE
cE1/r6auJmaT7OMb4grRgOhRYZn4rJIIwLHjCwequUN7hr/r2fI/vVAabQeY1U3telYSeMOWhKpZ
jydmg+Dh3vlLHZKWl38TKp85WJr2byXRAXTpxJny4qu9sQTeATqjo4tV0uQgIrLPARhJw//qG3cp
pRcZgIBsHpEsMJ9E3VIskH1vwLUavpCTX5zn9VAuPm2QbqVxhG/Kupfcbj+ny9rjn/YXEJfDNTZD
n9w98XF6S87jZbHP/YRafOf1/2IsGo9ulH07k2PcAbjjpoWz5d2ZV5+DiOIXMgvwDf3Nf/vCt0+D
rsjOFdYAXSmh6BDuS2fwsqe4QvTXp9N1yFEqhDtfpN7ugb4+7pB1rFSLY1wDAt/iNNNoNfWfWJAy
xAyLnSQQIdIcuITnwk3ZIBu1kyDRknHmjXzeDW19WQmGx+r2Psi8+YVt97TAvyeAJ5XIuXucFjJy
xKPK+pBcVsu5PLFJvC9YRnyYW2E9+D6MpH6IiWJ2m2/T9FWdcXwNv9SnN/N05k/gO8sHuggpf4pu
rrPvNjsSwlhdIF7YJkXN6n3XtPDUXbmnanUvH5BxYxI3lKkUdwZ19k3EW00Mhd2m+VoX/b/4Hpva
3pJdUfxiOeaFm7ZrXTHJ0r8NMMCKJgWKFN1yCdqsMOv/OFW5w963n5XRUYuu/KFd+Q+OqGYtoYfU
4KH7HwnA74JSlpr91M7L7lfjXdr22DfIqxTBg4pQm7keObxPzPqKve33/q0AuulsnqTK13IjigW0
ueL0msuJTBQWjDUBLaoIPGLoTU75FUOAvQRk81kN2JsMxmtSYzlnl1Pbau1p1exXFVS/BzjSTiQb
PuwIH/vIPE2Gej4xxwnNo5gOPjimfmJ1aKd275Uop0T1Lxf324pSr39W8dBQg68V9qbcVbQSJncp
NkmjQBxPNXAzRNmpVj2/0l9EL1x4zmlktboXmLgrqzh73UOo360kEQyKbdKnQZoDz5F3iY5mMLqv
jJHSjkQBolJhnKqqugrsx5HeeYP0u/LC8Ogl7aOOi6WNzlX/3uTdymkuD1XrgNWutCtbkG9gY6iS
zEX4Vv4i2RYs+VL4Z01IZsfugIl/wktSfzF/p9yvYumvFSjOGh1fqlDQdeck53P4ovtSjnEnCLfi
fuVZwDCkaXOqpEYOqXlenXjmPb1Yl4Oazcz5rg7ZLZxOoK2p1po5TimoPT8PrxgD7VPKs4Q4fBcX
82C7nZrlwuqjW5aZW/kXQXWuTi4urloN61qV29EUcu9TT0IFFPhHeM8V5vLGdeKA8JG2I3KAzvQd
n2nWx8D5XMfaulAZypAIqK6KrqjwdaKpQkvOT4gyoQLjQd4enf/4uyR5nOn/UXemu3Fj2ZZ+lUL+
Z17OQ+NWAR2MUCg0z7b1h5Blm/M887X6EfrF+tthZ5YVckpVfdFAXyATsi0peEieYe+91l7LPeaR
hh0czuJyrC9BbcRElNfM05RnayzjnTwGdhO17HfSOCwuOrKiBfWVkFHWE2+P++Z3ePnmjJQ26B+I
OYkTPbSsqq56TzEINfRXBxHKup5E99T+YTsdHESB4eV5aWJIJPc8Oiw9Dyytf9JJCAuivqChmdGW
/UB2Z0bIXckS3rcb8isicSF8pSWi+Xq5aiq4viT9BBeqXuyUptpGQ7eRvzNRZWurw/P9wTPey4kr
mtZBlpzIMvPOhOg3Jja/cm/2PX2dhG/CxXeT8kRv6kc1cnw7xLDAu2LFSU78Ay4Ce10LV3OvK0oH
vP3I8m4miS+E1yMnElGq2FNS/eZPoqzDK1Om5rrtICmAOUs9XWa5xLjUKL+n6G0w3QlBpS4Zjch/
SKDL6Kz6EiFMUDrR7ROT56JPN4H1haY3vyiytZD0M9jiaKLwA98nwv6u5yvZugWekBOttdsvESgC
+wYfysTmwogB8ZSpESJYccy5o6nJBceNDhgm01Pki2Rhy5LnQ9jMREelqPIPNjrqlONXQ1/LZsNn
ysgl2JTS4+TGF/TgXOjA6RJ1/qg2EUbwaWAw36/5vS0zOfGY2Yyaf7Qb51roFIgwr0QyKCYIHZeP
AtdBPBnhP2nM0n1u7+SUKSiaZsulQCQlWiXyyOQr756P47yGx8+fWfp0kMOLbkbvtOYZp9KXHhj0
aWs0sOQ8bC4dxoh8ocpYobsaYfcB1VRQWjXQt/KZcv9tJeLwEszIDmxelXm/kz6voSE+QQufpyoP
H1kali4fKSbC7E7EpkJoksgHIEPiKMli+f2pI1+g0F/14O7mVuaNdPYJ50AbrAuUuXlaMm/5LOn1
4sPp16ZrbOF0G6T9A0gBZJgWQVJznAmQXDjKrFpmgVSn9h1QOK2gjCBFYtk1LPNI3LeIZ7b8JmOw
MEogKoiycTOWxTMXFLUEaZ5lGnBdSdL4QjQjsYWUMCV+kvWILtSpO50HQwtd8VIo49g+8KN0Zvte
qn2UfvH9GyaFy5Jhk4ycTjE+Z1y4MetjEaZHOx61khHSKhVu1jfXZJSis0AtDYq5WCX10AHyHp2k
e1HdBqBsJjiquPNhrw5QyRSE6TEGzWfohWs56XoQHfSf1Apgh1OLRyNHBOIFcjYqOckfjRCsWHYZ
L8sehWPtZAQqNv/XRfxIrmfDSouZF4nX3vTRcMmQhYMteYWcxx1a7Sqx3xjHj8wROTv4icEILzoK
ImbVZStxGxGRf/4dcZuPIw9BOoVysMHKlk4loSoR/UuRErmEfuHEN1w6ye3StTeT1X4p6kfKK5sq
TK+FmCGtIDnsOdqPCLzslviLxog6q+9n66nM0ZUh5+YDZRRkNrI3OcSFjQniS5bDOH4ccRItcH2h
8OB08phW9kkansFxKaajzE3WLYQZEeoZlPSxAkDjaNBVEDabiccMDwgcvdzw1TE/L9DECW028ngz
QrVjXYK0ifaCUuUpy8WAJRRs5hn8UAqXfGV+iDABX0yqBdpeO/DtbOd1/cqlaOSgHEC7vKbTUPGy
aIJTzKJbUaXeVGNxGpBcOUZy0YjCN3REmevfN9umfShTEJq3r37YHkiihXeQCrC1F/6HTv7y6n1k
V2pqt+pNBzUN/ZYgoDIklgS0loU3pdeuvVC/RARcog3hltG+CmdLZNWLpT9WgGrMsvdrn4ZOt9/Y
FCiIXdPcOYLHLce3Zhwb07iTHpreqk9TJ1+ri2SNooeTnEhRULLIvfoFK5DC7dt3qL+qDx7cof7y
DrUaSnXUDOqNxHDCJgXT0PXsQkyB9kIubJzCKgs49RKqISwzij8CQOOeJw2aZImi5sNWIxE62/Tb
A9yTcV4GWC9fwUEBs2+GCQFHBrhntSrfKqRi06Q6r5u7MLkwvL2WEkcem4NdUaP63jhP0ee/OI6D
erQ6WHqX2hMGj0RvUoxmC5M9nnhn73G0fM+w5PpkX0CukjF5QY/I1zv+tq9rEjwRTSfi0ok8sZx9
+crQwZrHzsTKLs70b1wPjYZjljLZyIYQ953blvf/6vH/dLGDomU7ZcMY2LN6kyfN1ku9PUdDKDVc
WAO0kDkhaZGU5qUR+l3HgNclZJmhyO4TRMOQMV8ZSDdJHTa9ioPjAH+lQPULmmDzEFjJSm+yY1lI
pr3l9csUlU647L1Fsi+Sv34IfwwBjPHlE89S9CXbXuchNIg/hsSorA51as8hVEvIAFw1YLwkPSai
9vcjYJCGZrdhs9jHi8SuMTkgghsMdR/jGlR4wVXsFgTBsTcOlA32ddlG2UzYZQhLpI/pnRcqiNar
e0HH3tY13NVoqHh5L+U41p0buph5YtIhHTDEVFI+6MMGHsqx8G5bi+xMudfT9lLksmj2NMEqZCzs
bfKFwf0XR3XwhONEi2bLDdQbp2kepIlccghpaJcoVQtNPw4skWE7julroJqcl1QD6FwnGpugFfLo
pDV3qkC/3h7ZL5Mc+Et/Pq+D/adD8z4cPEvevYfeoHCDrsTGQTDYTLTncumxZP2JLmvTe9dWEnwU
ZhapguTTDJSSRzx46CYh5GMTHe790Az3+O2RWr96sbCtHNBMjEcPsXY11+cUzFC7EdnlIhqJVJEN
GPq7ty/zi/Yq1uNP15Fx/MTqYka1WGdxHWRbJPocbdqmcTcwiImIuDkgSB9kOUbnki15kTSWS1FL
UlbprxWfF04ZGzzx7aEd9qR8P64tKqIGXhGG5hyguXMUZrTB59rNhN3T3ikOoAupjzBn6n6nU4gA
FoOjoEA95+3L/3Jl/XT1g1AlM0IMWwva/RryfMcuP8peQPBWZ82X7yv67ev9emr+84KHroMgybWu
p9xu4063AiNI1V76ycTVp0vo9Ge/HvpvpoE07AzfqNkspC0Ey7wbiV81jnHeRDwOG2kSSDxYrRDG
evU9OtJhj//hm3EPdh0viJ1BX2LtZsQeSiPSEcFXqVwSu8osidFBIsSuiyfCYWo8wt98X29d3sDh
3gcb3QJQpmiBGNLLqdtMej4H2qjdQFBFVwQzYxqVoRmLW1asZIgfVb5QlN5+T6/BZU6wny5rHYAI
BX7Aoas3TMs+2UTZ9ZJFp1q7Va1nBxe1GICH3h5IOB9tEuWl6retopx7dUyMma1VWPND4G5Iso6G
NKDIDf6Mz55kQWggL7VBjkZdLBMGINNM/LTkyPEAMuOm/jxH+iNswns7td5bbjLuV49TEwo1zYDQ
wQ8mfNtmZUktStuTJ2T9y3wre3Ut9RAhuUmRqyIWLodh8/Yzfb3ZIVYL3cwxQbUt/dCNZ9L0Klfb
wbmxbZiKdD4IQMjW8/ZVJJJ6eYMv6UsHpxLV+tTTm8C56eYa28F9XRPjNH1sHt6+0GsGzAFR6uCU
MVLDDdw8dG+Gnr5iTDM4aeXpCaOHCCdWl90QQnzIzt+58GtSCldmX7JMU6djFiGOl2tCVycQRqVz
bzSvfq5L9SylozMjqKmT+9xNoetRXpHSlaArUoeyMws0glyw2+2rWnU8oFmo7c32KovObkice7S4
s8EBhzsRCE9N9RtlupzCgRtW3bpOYz+LvV6OhlFXpZfcyBfEfi2pEcoVDBJVqVHwVylxpoZOjxmS
FfRGyMXlyoIicwBTZXBb9Ru8cdjM7ikla1+4fFSRiRSlO4hrSFdSrBqJv7hYKQ3N0z713SOV1D5I
4aGanEnFWkoXws0X6QKmk9y3ouXPoiTVO/FRMcxPolVhe92d9GOZJciT3d5xuGTg2opVo1c320eS
ddd1L10FbkYenVTruLVPxzx3EYHpTu3uSsIF0TPiRyobll6Q0nSFRg4vvM1ryc33ImaafUFFV24X
D+W10QXXovyqLP0VQdjcpNfSqSUOHCx9bAikqiSNQDW7hQSWPIKIXb1IMNWmym6iZLyfUklB9Bxc
haZzwQC88DMxStT0z3z5XtCTCFXilDI0T+x8F/Z7TRX5SEX51uuYwFrJdUHJjFsX/xqPJpS9ODCF
FJPuA8cLLyoTJKc/G3MqKG9P2z06frAyXVPVAIcovdvaIZeipqllnlJNuQF9VLsvy3hbVNnayqXo
MbKXJsh7Yz9yMlOQceOvajifjpRSiExETpeH5Gr6hYgcSMXOg2kslVAprUpJYRgQmBzjytiWU0jz
KgL+e/skl9BX+tEkJl1M90G7U5jj4hNuGe3OndxBMNUsx/ukHDO0WKYQqeCo+7a3OdKHuyIMEDMx
KfMVn3luomzMl6Fyr1N1wabWU3Y8ryWFu62edPNHYxwu3Jy+2sHdCuoMUu7ARdBOnNqc6QkBkXXi
5baPyUipszIFLHe8lBcsmLqLznxME9NoZ0+RHt5Ui/pt6rRLHNi2TldeixamQH4cwYVDewpDsak3
zNVHTftY1CkUUlgnb7+4X4Ro8rg8ndZxC0+KfaDwU/SomYqRwyXmCJ7pEZHUSDBejt7BpOeBdnvb
Xi2xIW0Q8AzlUbwzgNcFj5cDOAhfWz12zWzSCJP1PTtO+uaLuoJK+3lYFkRfTKF26VTyF0qO71z8
9bH18uJy4Px09xlk2N6cVe2GwM0f9U8kjsh115T+4IMTliKFT//f91BZFJ2HYtxGHfzjXH1vKLKv
v1xBDIW4wrYcMgYqay+H4rplpqiZ+z0WmqNh38MlNRbKzYSH8Bx+kN6k8iuY4fuB0aGnnvAYXozh
4OwZ0qWDa2drNyJDxVYljG4hRUoeQUFJIB3hQYkFsoCUFMJ4Rj+EI6WBjIcmul0dqFFnSRmfddLC
k0b6hxuhQDOS3xIoCRlAq5EWqvHT/QF5kpsZeNtaoAB67p06Rr1FaVdQUZHsQV5K1H3eTXQPVQxe
3fJBCDqVCKiiikjMXiCTY2whK6OQJiD4CPopN76AO6R7y5gCy2aY4txHrXji+SsZ3eI+crqsaeMU
7q+8o7fn6N4P5XBi/IxoHiwQ3cv1hq5D/Ua2O96CJBQ2Gm0uFE/6tVmYROulq31z4Nxz+A7FlTWh
WNNbGykLwiMRaxDh3wt8NqHOv4yPRTLWe/xJGynfKjzzyT2Sxk4+Tt6OpAJzP5+JWJ2AI4GCXwXX
F8ZiaVdPU3wEVxRBuXEjUiwlKwYl/A6Bonmxt+2UHFXUIkcrX1OdZB/kY38QkgRkBFORVSWdR9by
KPpKE7xWyeI5CaRRSAhRMoR9/RZsmw/hAB7y4asU6/mwnoewJDv5ccA76bD5LrFL9hTOCHd4e+fM
uqYvYMrhz3XJ45DEmx7+rsCMoJvxdLXMVx6NMatRnb6ZsRshQ6+d9Wm1ffsNmrJ0D9/g3tEBriGN
GYdpMLl2MuUlmAJRJRj/6g9oUqBoQb7SVr+U1j2A/D2THO9YbnGmoFH0y+XcnnT5tohjbDdrzC2+
gbdLQMX65ISY4l3QayvpGxMTKdhmNMhTZ3CoHAePolXKRpbQcaE0q6hZzV9YZ9JEPiPqZr5boEce
7u17PRRaL+MZucG0RtUHHFZySAm5MOPIGiveuzTKBEs9QtAx+yIk3QnoqB329AAxmcd22p8XVKzG
UX7VnOb7aDb8uvL7SrlhRxD3GSpgoKkwEHAmEVSLLdJSaMOyvsqkYVHIHBJyIw7SvmiOC3IaeOlj
QqWfTxWiUqfv+9yXuREaEXsVYb1sZT8MNeUFgMqVlyCBIk+wbwQUhqSseZBWAQmJbMTMLjNRSepw
tlHqJ9BskQoQLSOZ9erZMLcPdlB94RrCB5P2PysuttJsLZiT0MNT1diKyeIy0iyzNNI394Np6sK1
QdcF6hXqtSGwA3sxUdTtoui8asg+ErRSN/FA3aXcLMak0rgvTsyuKRikFXrvlLXMXx3YLi5+CBi7
tq3trZl/OjPbtFMcdWE2h4u7SkPtMpiRDK6ebKha+3Brzxqg3V+oL5J84LdxJO3d3Je0gvL84U5E
s3chIou8vb1UmH42h9UTenxHuQaPhujJw851z6igGT2dL3nHchhIbZtP6Mg7agtb8KT6UETLbdWl
68idnt9eufu2rIOVa+smVlXUuektObxXNSrLYMhr76aKgF1NNg4YOuM9A2jT/BF0N9bKI9nKJHS1
YphsH2muEoIs3LO5eKJKLc308G6gfzE3HG3fArNPx+iKi3lyYS8OR5wpUshVuvuywc32rBWwaXkq
6j2mQUWGoNCM5j1jDizYwlEVNim/KKfi1AUg5F8HE6AbsJTigMjbsNAFAYOHE4c6nezUJIilhbfE
xZgaJM41fQykDyINyAuMNGtLeABE/Z7t5S9AI5vnSGmWPh1JEA7OMHsw08JYeI5xOtMnkZ9b0Z3R
JDs7LjeMUwA7vKlZI5xvi42gBh08wn5/FzrQf4EdvBzKQZEkmfu4BJ31bkQlXs4KFqmIsJB90Vpc
aw2ME7arvUY871mqlrhTJ8FndbHJ+eg0WLKCzlAYzkYYy1xE6V2E67Q5O3FhOBu2bDEiTtYjwy/F
AmAGOSRl/tva2glMSbOHSpV/EYqMB4/bNOULLBTka8lFaV6Izju6MFNnustH66Y2lB2nIKHUnnuy
505KWXHffcZexPwgJGP95RTrq/Fq6OjYhNGAtWodCyFUFwsQ/kUOHAp6IhAT6fYRbUtyIg8AKHIs
uRaC9NGFhiYEruiStWT0p7KjEn9OEcdIeOTZyI9TYQf5l7qSgCuRBvcQomJQ3Bd2QzqH/kk6fZTz
jV+I+QnZkCct2ISlFa3EKD2icZtHbmnNk7SKs6Nr9IjxL4J58vGy8Yd9f4e8YybUD/EeKhVXdDwz
KFklxE3hkhhmdR0p2jHo3L6rMyDNdYfpDpV5NaFQAqfwZIKdKgHzaAR7S2YVfi7xJG5nwmPkkXgS
3GD2g5wpCLscn6Q6WF2z6ZMNCG10eIJrxBh7lpjY6wB8b4LF3BmT7scQQIb8IdCcM9NcTkfFpWBb
nYugvQg/cQwMCAWqvAidXLxVRUE8vBmM5lTw0dQcxYsLyYyrH390KdoJQYO5P7qLIJd6mA8YmrnS
ccuj8TLFWKtGfJ7ZDh25T05FazOK5fMAIYY3xlRow/wDvaDTSgilrHXhSsgO8p1K8QdTMQmue6W+
ayZ2AeImnDfIwZq4NvxuwKAnKOvT2ja+Bp53b5VaRsRpfyis+TT1UsSJy0/laH/QyuSTcEwa69Go
dJohPrT6+M6RY7xGWF3d9mwiJ9k8XvUTxmPXNWWlJbeD6kl9xMm1M4+W5KYzvgnnKlqKRx6ik7Ah
EwDIvCtGcysrpbOrU9ZNkdeTgH9xwqFpdJuqRFoR1wvB+qCESprOY+oa64b3VbdMgTnwEn8u4bvx
KaIk7NF54U7BsVBAFFd9r3fX/MVNgmup1G4xBpBW4ZcJYDDriarreX0r7TCxDi0xnuFOpUTH8My2
EPcUJ7d4U9jNsT8INUvKHeYyXKiRTf94JaTDSmO1yUY/RvVHaRRRIxyOEf5fN1mfIk1AUUSWbKno
J442hH4VU00RPk1SobMyE5lR39LcICJDo6jGpqHP5ploOQprmIcvPhfYguyMFM4ubcbJykZMqsdB
b1VVLDORCtkfw//xPP2P8Gt59f3Abf/xn/z9uQQr5ml2B3/9x12Z899/yu/8+TMvf+Mf26/lxVP+
tT38oRe/w+f+uO76qXt68ZdN0cXdfN1/beabr22fdfvPZ4Tyk//qN//2df8paNl8/ftvz+Q9nXwa
9Lbitx/f2n35+2+aYBL/8fPn//im3MDff9u12dPf/KiJISw+ta9+8etT2/EZqvU7tANpe1c5VIDk
f/vb+PWP74CpuJg+GxrftUlIirLpor//pmjq7ya8HdaSDkLgYnL529/asv/je7QwiHeUqdIC4pKK
/jHEFy/pny/tb0WfX5Vx0bV//02Xj/o57+GctVGSVkWQEGQASu7LGa0Flj3Gqa4d147x7HTVpjUk
0u19vUh2vXLWBJftwPlgZedK3V8vc3iehQMSIk9hyen1zdULDG6ALoJ5C8UISYaAM6te67hY4Wb8
LeOMbd1q1Q9POrXeCG7f0xJxQC/Rmr4PVOM/T+VuGr/WEOjzlPyjK9YNlTpzAppx/Cl9KvX0uCaV
aKwTMzxfXPrwGsPXkQ9zzGcBSR31i+JwzJvWRQSs0+QJ1BuUBZQUF1CS3ovRmfxkOR3s+rTZ4Qr3
LVrUkzjMjvN0hBhRHbteihRWddEihRiq1+p2MNZaeOXF92rx4JTlKlM/ZDhgHXdpuquTZ/WTVyz3
yLoc25F3CoV347R3XhL49FutoslaJ3m2VugcD90SKc1hZyf2GtFJQDY6UOrHBDg3rsrzPqdyt7bN
fNPSoqnYT/V8Hs53pqPszBIebbhtEdau62lLv+1mSRDzeIKvY6vXg6n7TrrAYOV4bE2s25aNO35Q
+4/IlW+NvDofw3A9tA1iXZ/azFt3QAjNEFM8TTcmzoPKccx5jJW7XzWUFEyq/1WOXhP84MJc1fx5
jGmDOi/rxFf7aetFvpfXCPTVD7ZXbTMlW5tuehZk9oeApFZsIPu2wzpPWbbT8GQo4TZvrYsUeW8C
/40eNvc5LtxabVxYQ7Kds+mkjbvLwnBWhT08jYlxuxTxBcz1TybEQEN/CrLPhhpfhLr3FSjwuU3t
hGO5vqqSSxRSYddiHopm1wIzloI0amDr1h393kU+z47iD1U17eLpm65tyiVeJXPgB236JZkIIui0
wFuK6ybrpQPcyHNEgt1V0jursT7X6ngVed7OSXdLWH+w83HTG9a6VbwTrUVyTGfQ5MI9pmioY6ZP
Q/GtJvdVunJbGJ8MnOOGStvqabaucHjV2W27eKsVm9a1b1WQjXmgoJ6JKvv17MRnbfkwpGRYaUSt
O2S6OMUut4bzB9UMECreaFfhnFwmEr3lnxwr+6y67fmx2eZ3jiiwzLl2m+sKivOm+uTofbNC0jKn
sBCRvlvPbWQguxB6d6gpK+ZFWqRwOucYpU/aYmxqLHjcYCrZqnh2Wt1xZpR3g65u/p8cDufoaZdt
+a07PB1eHCj/nY4QQcv/+gj5n12Z/e//Vfzt6inL4+bpxRkiv/n9DFFI4n9XTRVNODgimI7Kt74f
IvtvAUSalpwxfDEoBPw4RazfXfqHdYBmQjKXxJjf+nGI8C3WMa0XQtDBe4oC0L9xhhzgsHwMzADc
mSB92rj3Efu/PELCdMrg3lfRtXc5IoWoQWUvcTOCdXpnhefVw5S8J0b24sx6fcGDEjggljPEMxd0
6muN6k92BNafRzcWDgGGuVLeo7QeSNi8viCP8mcIIqXTzJv1PLrW6l2UnlXdCUq1E7c6APUe5axy
AEii0rV3HQwrXcMZcB00wJfHPeqDkLGGdTDB992E+vew60XU9eIAf1nLez20g6y91a1Wr4Iyum7M
L5nx0KAaDeXaWz1mg6/Hu6rdlQEbIC5t1wTidv/UzR+i+pitlI036m8cRq1avpZv4HOEav7AORTr
qCB/3wL+cqDOy5LU64EewDgF2UrsKhmKabdzs1KMDW1G+uq8+xh/wP3ouLmPztqZQgyla38R451N
U/vlTjVAqFfZt/C+u5qRHWvADlcJbTqcpWtVudDWOhKI9GlskRd5qhYQ2pW3wYORuHw2V8/GQinj
q3oLiL5KTinn3Hpf5tZHEF178DbP04fuxH5278pz69y4J1hQ660a+KhKVF9/Wto/Qq+f35Rm//oJ
QB+0qS+jdn9AC41c+q3ISaJrupbcR23cttm60c6W6ryZcXGgjctPPnnPqrUavpbFKv2GGP84rSxU
0VfOF/1Dct9lvoVhb7VSmxU2bLRSco7Q72dgpmB+CXAHmNOTbvCQiymA5C/62yXlRFtThe3CEXMy
0q2t3R5NSeurxYVePtfF1usoieB96KcWZcBTiiB6tk7O0plpCxcOLrWvNB+n4lObb5ZqZXXrbN7G
iZ8lF/PniOwnvyyzVX+S3DvjyTD6eYU3pp9NwILQ5NcwdbSa5IX7qScqJj6UjAmzEn2zjEeD5pv1
o2I9BhWaHdy4Yq4nmjRImPsvkfmxgVuPzUET+Zm2tbqnJDsuY+yMzZtiecz1CXIFZJlslQc2JVvU
Vspjy84BRj957UWpbNvQXM1ettIvm/jDEkPXQr9NawfK+JuJNiKPRjr1Vj/DVZwA0qUnpiHEuB3C
dY/7dbnp81P+nFaZ37lPRbL3rECzKs6us+gB/Nl3dkusIzH55CWnRos94XRShbfOjo6Jt6fPPrX8
Z5nzj/Xzz9kjG8FPJV3LGiwnVnB8ynqAgRN73qnqeeFuw4iesd6PlG6ta/0GIe/NqJ5jpxyWZ4V6
1GXXCWJMdvBlHIHa58/omE7fVFTskGy9HK6Dksx1ZQ+bYNcimVuC963aj2a1orYf8zdEQnHmPqmK
LaSPEBgeqSXeubMC9UY3KEzZb84woOkuqnblQ7r344/RU0GLCTZn+qb9NOekElxghRJksyXDpyDn
fXU/dxdR5TfvLLI9AvvWUzpIZ6YZjExLeEoWfaPtqrj1PoQXdgugtE7rrVltAoCwaVNOx1Vzk3tf
wHz8JEdHJjqq79Jnbdy4xrEVb7vhlO6QYlx5dyXCwDPZwLrUj9XwPSufA+Dp1Xs9dPJRYogaaDJE
1/VNp5wygR0k/kLEPIm62f02Gn5O+nGlboNg16Bp1H7y5vNiXNsfrYdcQbRupVjr4IklrOHx+qyW
G8QJ2umysc/qYD3oR0681olOY2zsfShz+Ot0+OGsS7wknHcaDw54rt9vhgIQIQX5K8boB6dRZ3ZV
NI9hdO0+pk/KUXkc5+v8qWNTX3yDGgfU+1XhrCYLMQI/jxjSOrNXQJrF/dvLRT8AuV4P5eC8yZRu
6j1PwR3aO5+Szy3uR6s5W+fjOiTb0o+hBQZAAD5u6pRMkK2M/CbxU3rrcLOhsn2asLs+UXJiH6Th
SPEn82E07zrrS48zcn/k0X6N0CH2eVs6mS1wh/EBN17mU+esZMV9cuYHCHadsWlIpJbNWPnzJsLC
tGY6Tse2dBy2uLWxt+ECrZ3EwSZ96IlfOlQ37Pm8Di68+trN1tpwTPefXuHFDOX0yG1owD7C8Lf6
ks2nk77ultOmOrG0k8q78gYmvX0ee2h2pKuqO11QglouvYVwBYfoHcAYfgeEBrBsvOxZJ3MLETl9
VJYdMqRwKy9n48ZLdyRn0QZqPmy21Zw+RiXZy2MybezcbyaUrU9c9bR9tuP7bKbV/tNYbxIYDxTr
7208A1fZ1+wrypkm0qceZAKMbWHKkFnDSVtBrRobaOD4sZGqrAe/T9aT6lPN1rBt946S++grHxG4
O7XfOPq9Hh7T/K2peKWfufpKFwmeI/0uMo6hCpv1qtN892vUriPLj80VR4XBmbGlGbGkVS2G9+mP
w7kxPjjzsQvzDGfy6rivzzR1xWvflv12qGHJr418U4M65hsGbbmbkNPIaimhrgh/V2nsrZLhljeh
1wDUPjVpDzPifPf2rP3l9vXz+jkIEaawzIwmpQ/fRZndd8+rO7U+U6N4BalswNGZ/LqePtbhBkIW
TuyNCpTo963fZseYq9tszOX5wOGpHCuj7y5wEM/ioym9qKyLTtlYoQ+0+c6QJfY93HF/HvLBuTTE
2qQEXRRdpw+NSW15PaGdFyLrz04zHGWfdtTQdULRM/BPZCgKCAkfrHM38/vc70JazZFdoQfAz5fV
vHFuYWNrsP153BtrXPXvjNb69WgtzBdUNHFfiVFaShKX9eSG1+NJPO2KS61GbvAKqdIlztnmg7XV
t1t9XnkEL2F35uE9JBqU7Y1Tr5EIqYLTdPSraxr4muG+nY9M88YqvhjTgmY2ncHrvFz1hKObWfdZ
c220NRHuzgloV9a8KU0/aehdoSGdH1i79L3VPocsLNxjFadV7yzJkRHF0Gi7f0k/iqQv6n5/Fl4P
i7P/WnL9lz/1/2OBVnKMv86u9wXai7gnhPhe790XdeV3/syrvd+Jw8mOUVrUDvJq73eBkxGMEaIX
sMafebWiub9jQgzQ5LgeGS9H3J+1We93zbJsDcjdsVWdLoN/K682D3I7h5IsKqQUh12EzjlTD4KZ
MbSDxBmU6n5o8q/wZPww02/a3iOG6sZmlVrtVRTeqHFxFi75mRN3bIbZjFA/vKGh1xw/TPSTfMo6
f8YOIHZmesNr1AYi4yFM7FU0xx/KKHlOXRW8z2RjlPIT9JtqoyuUnhzrUx7Nu8ix6aNuT0LdXjdg
B22Qo4WynMYGdVvdwakIHYaxvIXm0Hfd5Rij5aGqR/ZknqjZdFlFwbZLkmO7Gs6t5K6Jo7VtpBf9
iMp0gBAjn9rn/VHa2ru5mE/N6LZfInaEJPxqaAFam1X5EBbpqimnz17DmlHSZBNa2VkdniiYuguO
CIPYyYqPM4nG6JogtCXyJ95m6TLs0Mv0k9sYl2NQnMTlJTyCh64yW1p2gWmLq2AkPw+z4qrzMEw3
Queo6+LjwYWPihZwvqZX5FOV5tvQdTo/MNVPukqyX2fFOQ1950Dmq0YN2tUE6kge3ZGKFdE60Qrd
T+sSAfoJrFpHfthTY3InJ0l9A4ZaMhtHUW2DH0Zf0Gxofa+CLdInbb4y+/QkCNyYqnBW8SHDs5Zb
G68IT2DsrPViclZ1ehZX2YmWatcZjFAnRtpfyf3c7W9aA25A2PuddjakdNQsEdzy/CzTLSh600Vk
IFltFtNFN6i+M8ETNOzoS1yHp25p/l9sOv8CIvSXOw6lhT83s/9WuJGkbn+9LT08FRRZ+pebEr/x
AzBy1N/hQwDHWOwkggv9UetDLuR3CD2O9OGACnGC/bQlGb9D6tZMT3ds7H0M4Sf+sSnpfKDpafS3
AWjR+gEE9W8U+6Sg+NNxz1ZJqQ+bG7q72RUZ08Ge5IGYqE3jNLf1UNJx2Xogn2Wc08yPG0cy9OEx
9cn5Isv1C81ucj9rzMw3w6VEl4eSdOQhtz7n6VURJIZfat6dbmdHWaLa2N7kCKxXnKM6aheU3LPh
WEvycdWqcUoCaq+9fpwvxmSJCEPrZ7DSwK8XozoOA+Php1fyi2LNL24TZTTgOpOHJpvvQfYwxbbX
jp7W3pamVhHO5/G6/Nb0KD00WQPjORms1RKo1qnuDUdjmJQ7awLiQUhe3XTDFBzxOs6bEURICbbB
YCkIz5T1FqoVVgEJsFfiOCtPIRUIPedmQuR6pYZjdFoV8weof5sQ2gMurRj6GvDfQ814Jz96JazI
K3SoJtuwyTldeJkvywlT3dqJNk3drapVMz4/HXkRvR6pGyqnjWkkG70hVTIUEDd9vA3p+Vm7QeVs
vAS8xMJdx7VQLLe77r6zjONEdSl7jtglNsF0/Pa72D/rf0aYMuUYKt2ZmkWNmWL2QSvY0BhJ2bdV
f5vz6P1aVzVsylTbn8IxO1YUOsb1DEqrlV+MejNSiy3zI32ZmHaLcdqk4YS5zvwZ/RENMsb1O4OT
iPzl4AwXwVV6yrFYAPs/CH/Tqc/00CqX2yA0BtQf0Z9XZpMN2rq2tCjYOV2C4AHabTSBA9mlGgyl
GAVz154veuPzbAbxlVZgGRsHxmlBlfid8clEPRwffmOEEQjdqshovnzP6qzMk92E2q0ZtvTReO6H
wQk8Um6zO40rC+mTrhX5YBupEzg+VC4rOMZm4rcD8hRZgsQFnAotNpKzWkHU7e3hHRQM5N0id23D
uNUtEwDjEDvoVXso8iXTb5201ne9mRlHTuHAEyQR9Ezq+WOvlbusLLaN0RUAo/0uXrWzGeIwmRir
vq5CyjNuVKAvO2cb89kNHe3aa6OWlk1j/n6k/WURWxbFwcNkH+VRgsGYtH8dzEQnSlCC1QfjtkvI
f5Mqijdplp+avZ3cLNbj0towmdQ0Q9k6szZvPypHUI3DiyMJ62jkLSqYvezMPxUAi8TQFbjL+q03
Gc2RqY4a4lj5tgkC+naThL7uiaTaWDLrY5SOgKNeRjoM92edYB107sHV3EH4lmarndrFp0gWLtve
UltigHZeZ8hCbJIykq7xh6yBwOjmNvp6VPu8ATKKk1i2P/wf9s5su21kbbKv0i+As5CYcUtxpkgN
pCTLN1geVJmYgcSMp/83VVXn2HL/5XWuu2+0SEu2KRJD5hcRO/zxmCu6iYL2W9wMn6RoWlyvdbbv
0YUDX30bpOEf55ShITJ4e1MOSj+Vqf0tY8gRJ+2EIFxOu7AyPoP3zC89q1qT0NYDRynOzcomrpd/
Sxv/m6Iz7L5tne3UZ+esn6K9yDFQJZ1pLWswcFuY7feJTu21GSdrWQq1jNi8rSHYpTdgEXDVyNlf
Gr6RLEsbU04PJ27WKnqIbDHfZ016zGOQfv/8Kf16XYW4wr6BWu6AX8B+/xR/+JR6csxw9Tv/LDPo
oEkxw5psg4bgCgTOeUDUxW3QV/ocZ2I/KOnsogxCY5InN0lQ3BfdmO8sHyO4lV7arFdnE6uO9Oz8
dy/0lxs56wG6AB20Q8479+MLFb4x2Jz8/tnsYgxUyTb1zXRV+ZvkE0xnc9kX7OaFNy/KggFOZ4/j
b879D7oh5z57GlMIm9eAbCjeexJ+eKs8szdNFZjReegVXii7KFZBwRJehOjwju+s/LbzVn3PZKlE
7qYToImWv/m4frl8X19D4JGtAg9KMOLjScWl0zK60uAOVzn0q4Vg5KJiq1q6hCJcUowM832ddOhK
dHsw/R7KBYlEaymRXm+mCYqLwH6x8qp6wYS+XtE9svvn1/hhZvHn+4Tn7OoIAkbNrebnEz/iJltO
TeSe6wSFcYJN2hcGLNkBI2PbjjttlVgPZbbQaeTc9VrCQfRSeKbCuOXf69d1zjYlRhi5TaA2wi4X
xUOeqJ6xl2PsI2NT2p5xl9aOs+5DFd/0cwJ4q/W/JGbrnTCSc3WYUHq8tBoWM2jIz7muzg6hUYzs
1j64fkm/GWYtcJZgpJUBBea9Eg9GbNxU4acqcpK7huxRMZkBnChGeFHq2hvQj3eyJVAgM0EGts7E
QYeJRcp1nu/q/jmj3vGf38tfTM4cc1SisoTGlQWQ4R2c8sMxh5Ru4IuPwnOMFFoXiCUUazdrzDZ6
mchyXbmuXkSx5g1NOg571SvOUpUyMDXMgy5a0oEyYDBr/ObW8tGIxdmA2YujzUa197BgX2/kP7wy
wy8pRDS89NJNrKkdnVePujJW5VCp5UCN9SZKAwDkZs2YEi7GoMz04KowBd3iv7WZR8bBSPoDIaBr
r9FQwjBUFLdP8bMpi/keKtMhbqzXxErZ60Y29Bc1tjdC4h0akhh0YForfzkaHtnUnBidbXK376P5
1cU6eKLApT9lEDIAnYh5K936zB5VbjP2rNtxGBJQeH24dA291rPrHlAmvMJKvltKM9/KTHV0jL5f
1q6RrSfPs++Diq5FggsP3KF29DWQHzKD5NFL72ozz6gCcr3buK4JFTOlxwSFyKYycxdgAFoMVV8y
+DmnQumTaem72amdvayiM02mYkOjTH8Y/PJsUNM5LPwhrleqc+dTxTVVF0ZwKtrMoQ44P4q50r+5
pNi/cBucK2GY/ZmNj54N19Wu8eMnaZtJEtYQks9k/b+lhXKWSjRwn133FOPTXSWAVBeNBXouc918
MRnGM6mvggK1pFhB5rudCkfzGWEqzdMGFaCpqQtmcmhMln9D3EIe7BYJICzpugytmF2YMy+MRAjq
QjuW59cPoBwCFifSdm9MJ4hADffDcp6afm/ZyWaIyuYcZcW6kbpbNjL29kVn+xtHs5pyzG7aSyPZ
JE5W3HK/XRihEWKvDcIFHapfnTnfy0iTABX+gxdP6c5wKryC7X6Cd1qawG7xwu6U3Z78SFeP14xP
0IkVex2FPkeKLdvVA3Pr0M9cwMlZdhxpT8e2tmPDOO49bX/tVT5dhjLZe+n3MrP8W+5k6uTjGc4K
b6vqiJWNnIttUZcaNSLJ18GAb2CIfaBnQYcIqYxnMIrVXZywHPDCEhVXehjDBj/dlqF1K7CIPuik
6olw2F/fn8XEnDe6BenYVgyDyp5K0BAj2Ckup09uUBrHLCfsjrIZB4tZjbjRwjHbxOM4nEJV76SX
6ZUQfbyZJKEqbTb1dm6nc15ga7ZKOrXrJr6ZfaZBwrhTAc3avj1sDR2Wy5o6UruunW0heWYWwbLG
OiI6r8XHS1ldh58xMsXGbL7C/OkO5jiyXIq6imkOnVY2ibWhmoENFCzWk1EyoaPNOQrmndeb1jqK
0/vETdWiAn27dBhLrV2doe7Pw+G6Fssm6o6HKt6OflcuRpTTcBzvzEZwxGoT96d7ZlA2084bl5sa
Hs929ub+Jqzz8I7dzrKmk4oEQhLvldEsSy2jTRj029gavtNAWz4FURTfENN5dv2I9ELdz7uZ3vob
L6q/90mQg29I242KkW5icvcEifgiKKRGJ2pPjBXjo8pr45C73bLixtUnE10RVuGUb/OEkry2ZNOv
qg5UrsXc7STqO6WtbmV2MtpWHdP2sT+Y1y8pHwzkhce6jORdEJLMU390OKlvM9WOh1iZu8LMNK2Y
aXYrw9kDYSCejTimXokqunWaoWVMkbcpOtfbh3E3LXqZ3rn2wPEGEobrCbiSqRZHmX6riE0faOEk
WhIbsDbzkRhc4qT72Am+JhwkD9L3NCPLr+kovPj6gNXeU0Nd3a7pYnNRi8DYdln+mkstdqIJ/J1s
1F0TptbBG+bSBaZgVBsnRQKKhsF/YM5nIvLb47ZubMDbWeMCwg+Nex/nOKNFHe890h/LSFSAJoAI
4tBIzI2dVc1dpXGISm0LlpuotdGs7lpvtHel4Z5pCYhPrQM8zpHZuKmHBHFR00KhJ1XtjXHSl0Zx
4gjl57zPq8bzOxwktXfrFZ9VkPh7K6l9AJidtzCj/I0lnrMfRtd5gH/Ja09S+1C7JOMKO+bq5jfz
qvLikJh9cRs7dn3sZdnvZETpb1le+1TCqqLrzY4fzCCtF6kxIXACVtpAOCEQ4riPIYQAuqdH/3Fu
mtdCtvam1t2w0MYbI3+cKb2qDtMQEICMR6oRa7/9XQf2L7tF7gM4vz2fviGmSR+33nS1aV67Z5zz
6UbXSb+NivY2p+SaamsAl5Pt7KOMC4U/Gt/mQFlL+pvBlHLeM492MChspFNnK3AcV6YJZqE6qV4H
Xz2KxvjSh9h4O0xBkSFI2gmKJkg4OnRSbMuU9aA2YSaIwfk2OoncJaLL1nnVU0lB/gIFTLHUJjsx
iEbcjEHtrOjotdr/zg5wXbnyDvgsWllzsRf62HSWmNqyGJPLizshJacOr6onX2Rg36bY7qYqOF+b
EMd4ZQP/TCGugGBt8+VV+CAmh3dax/qP+WZq3OBxsJpPPZ8oLjV9N7Zz8Btt8BdwJa/2OojAj89c
02LS8fN9e1S4+LEAy0uhe3GisN6nOIfRo1eRIAKoMX4K5LSNh9o9DGXIojXqDnVTeSt3oq+uiac1
Z0N0qKLGOBbZ+FnnRbBV7thuKxqHFtnXCTTD1inaXaAIMGelnyy07vJ9MdgjZDb+00Bm9sMsdbVS
OCUAsVdkx5NFOBX9iuXhNRDomI+JbbySwDsYRU8/W1gEvwHc/DKVYRoTwiRjQOhCOoCO9vM7YbPR
rvwgE5cgODeWE2/6pn812d2ErfU9wPzcm9qkI6D/3LN4DjLInve+Rj5PBud7FSKDFPp70jY2iZcE
hDSaT2bM+W+WzO+bsx8nIq7l2cwEA9Q4wCZ8Aj+/zIK29KzNU/Mi4vFN6PTgl8UX2r/KRd6ApVEM
lRkuWRRIs3uEwTz6mLx9BSrc9srvvXK/TlV5G+cQpqTD8CMZl95Ay6L9mk6e+N0Y8xdyAy8XphWi
HgUcVCZ9fLnAX+y0qGzrMs1aL53UEYfAnE/kG+ulF/nlorUDJueNv8SsrnezOefYO4xhlZg1cn/g
lxS2pMmyV6Tta+2Q+Kl8Cj0dNX5jhLMA/2USRVQL9IBdLNJ81UpXbu2vjVk1S9tK4FurqMMx1jAS
qTPnKKVkutMCS/HCItui5mWnkBXcIipYQkZNf0ymeW1EcfPJ7My1sr8kkX/DKLY4lX2DrNi36xGZ
6ltb4dV0uH8Kw92wnmHNLw6pZCvSzk26Mshu5ljkAwgzg0w/lZ7zNHYdLGNJybnhBe22G81nfjHj
ZrL0/cjIkA13lC4D55wi0FXzta167qYj60nDvQvQuXCCYLij3PZgRd63sXIPnsNKeZiZVFRx9HUs
FNYeDT/cqwC1qKRe2h3eQBaPm7KOi6XXQfgdsGD66U0bY44wjHMZ+92yFEa9G8PhoU79h2pEChzi
rN0kXVWR/kXFF4belWOXr7O2V4va1Fjjwm+en0an3EhToM+9tfd8fE+1DozDWDpfCkc+hiUfjmZj
dQtjucFRZig53PpNkK4CNz6ovi8uqoJsE7vKulStvZ1NVngDi+FTzrxvNQZWvSn86iImLR9loXHz
+ANQuCDnXmcu3CwoDzIK0QMd1Fk/lQEdCY5+qEfmfelMbK7NrtTysX0abcHmnGqKZWm00+/22Ved
6qdppRsE8ARD0+UiArjmI4HUyl1Bk42bPqW9+xY1pn18n0KmYk95DumJvp0Otc5oKa/Z19YCNrWJ
95ZBV74MCLfcy7HZytHelnCo/rg+UJKqFjnpewpmrildQiIyJRaRKKgQ/ugbB0dkyaoekTNazyCF
9JhY1aapdXNHMNEiWj2CievDGhWqAvJu2NauUmJZySGlWt55qdLWOrIL+240LUeTzzC0polldLt8
Gyav+WD5926h/XtplbvCl38oURsvow6eQjVah4n3g64P/rH3f1F2Bb4EF3hdPuzTjhvzPLl3YmIY
WJRmivt5kid2roTSQ7NfOtKXyzyQ4V1uvthRKU7o7E1j4wFWebBKCC/tUzVuxmvpejrWz6X1tckt
62megHVUbX2I6+5z2vseF2R73EFk4TzOUsR8ZVpPsiGUL5Is2lQTrnW/aE66fHSMoDhP3YAvcg69
HcnL4ZtAeVuLUh8mEU+nJmdIjFPhYUASX/czVS5VqB90GZl713OZDAxj8ttL5ceDJ+RWT8TNJL1w
lVc+iFOensGrd1AxdJHjCfO68UjGYJcPHWzoMaVfpCGP02TkHR0LuAk3nJTJzrYnO+Y3g9jjXfjj
nydH17jEhwM6JKt3jUtcpRSiFj/fbEbPwejQ9fVTZHT0inlRSsrK8FkY4D3TcfnHUFBZ18PUWw98
k8BbFx2God9Hceji63z1u0zdgqQoSJrpJVlXda6pLWyy9jFMagHJrLE4tv39yDXWQnl78XqMgFEe
b9Q4f/GCLDqw9bgvra5GfUvGRyYux6QJ910pm1MUT85jEpKKdSy7BUngUBnN4PABMQ/ffGM9AlIb
ln04Gbdk/fwHONn2A+WpnZLHfI5bBhGxdRzASpBtqrI1sWOUDcB2qrenW3ZqbN17a9yoSkQQQRzB
0mOsXmtX1yeOkE2pEQWYEpqKzYEsm/bZ0gZW82rYBVb0ABYQogkZdrZVqrhB/zVv2txpb2erg9CR
J9/7Nn5jwWzAJsLZ10YcZkaFIZzFRruSfRus6lyNS1jOf1kV/ldd533U/NNKgpCM7XvEYixUMvcd
SPDD8K23iyDj1kb1t5NuVZhMy3reFkm2SZTpokdneh0pAl9xowVX/+bsSru5kZ1sV2p+HiQHo30Y
nK7am6PeS9OXG/iVDPwLf5ugrW494nOxg1U/x3XOXuh3QydcRz8fnSQK0ORNwtdMnphn/3x0EgBx
/T6txycz4zah6+neqULWnNr+BI5d7ex6MDFu43dh9HUwr9Q5s/AoueH+a6uRW3vavlFdJNW2dFBJ
4yJq2EsP5sDeOS8vZvglc8bkMAepACBuNsiZOERHU13vuMzl67iGM2A6xbrvjGjFJctcStw6TSPM
fY8kNgq/vv/nc/IX9AdoawR63BCO59qI2R/0OE/QKeypIb6UED2Hvvza5cZ4j4jkxXK8lZ3wbqPy
pRrT9qmpZzqwICqx8YnarVbxc5pH+bmpvjfUWG4rbr7b2Zb1vV9dQfmze6j98K50M1KusvBpxnCT
vfT8bN3M3FX5JJ76ev4DaazE9R7kaydq66XrVeWur3PoP61/rFH4GWjg7NXKtvbQghbv0w67bp+5
Bycb6G0nNHq8nr2m45tOZy95ARdR7r2s3DNKK4EvtRa85pTpWUWDuBLGtA4hPV/KKvqjapr+ZijG
+CENN7M3eW8RA4IFixpHLqumIz+rxF0hzG6jSkKgZpi+qY6zMfLsHh9G+xuRkkrGDwfilTYugP+b
ILl8jCgf9OasK8nHx1110Ynl3IRJt3QpIMdQNppH3Vo7Zst4JWs8+FPpgTzp3e9FKygMKeJrneCy
YV7yWLPsvMEFU1Hq0jaL3Nfewc3qV1c54BNqH82jp28pTuynUNqHMS/c+yFtm23ss63M2bAdnTq+
i7L7Jlb2Lonb6jAE4WM0dMmDDK0XR8RvJOaqV1f3f/7XUejFG3PqvurQAQThLe12ouG2npJNWzCJ
TTpB1KFxUVMyOwXoGLlL9tlkb7xqOQQpq5m+jW50kAXbqjLLXZzXh+E6qGbIwM5kyHeu2VN/U0x0
pdbjPmQYuEDZEYf3Mfika7VPrxP8yemXg9Um8JZJPpnd/OhWollVIwNOC57nynGN4QgsUxTBeD9Y
X53+Xmbp9Gly25GsdduulWlLijGJcsay2SAt4BPX7qrPhTzUXXtkapsfsqJ+CUpeeDybFTs7J14m
sS0u2ppWObVp1lwc5nAwfyc8vnft/XixRW3Eq4RPKWQ28qslQbladK2puaiIS9KH9n3VhCxWTRbH
fppQOKTFcz47+mhET00mzE1WDRBzRhQ2r6BRkRTyxWljoFHic9L1NhYZLmSUi5Fuje2DbEpK8Dz9
NEaEpzjGX4RXFse0DIZFK4ULZ9KRq563DBc1N7UsM4pt1lNKg4hHtjzJjeUwzce+kMQtBufM/pC9
FTdxnfk9OzUHsziXTMeZqjuZFlugHO1eqp4irrA7YBvKL6YiuCHFyYgD+1zXMP+ZEFTtGJ2GSrpb
X0T1YnTuDAKen5QCadJ4dJvICCWgYCudz6/KTaf7yBh2rmThn/sCzIqBebCfD+U0uPcWB/5TCTnK
YFwcavO1B05W1uGXorfd5wC80QYX6NCmJuPusdonGSvUPuWIErL/mhAYpUDQZhyd6EupqulrEbbb
oEu3Q2qNB/d6iMG5aJZT3VOW06h0lzX4e/yMZkMpp/RSphbr756rjXRxcnX2uRoC9ckt5kcQHcW9
5ycx0sK27BPj4sSiWcsCppmX0SoGnhOq2pReuTOSDrwOwjYlX8UmH899NWW3JEvCZW2Ud6MousOc
Ep90oPp4Y9ndSi8dj0NEGBCJgxxMOxjHVDDtbIB8kc4G1Nb7lJwFpZ3eVHP7Evc6ehg9f1xlhZi2
ObLyrhfwAJVIh0en4MxMjFUaecN3x3oIMJ1MLIm/heqt9s38oR0n3KydzG9AXA2LQFoFSYvr9Ptq
R+vipCNB/2XGZ7VjouMem5YRcOciySAcuoeicCV9oxY0gxDzV1qUYbBwDCLaSTI8lN7ADjUK4HmC
ERPTbTFaXAe8hD1LHz83QZHddXmyplOzuJTxUN5XufUKN7A6mlf7GW4ItpRT4t6Bg5l3iUJ3ZSMI
AqH8Yg/pSRnmHRe7aK+lKX4TSXt3nHw4kRmWBbgdhA2s+6PQJfkMpjEZ9WUm9XOAbx+fk2kiNAYL
duMQ7Os8ywCU240H4X0bfE+8NIWgAAlbxytj7e4QDrF5Gk3gxhUgoGy27BcRYfZxCJx4fW/t+swK
l3Y95yv27VzBrhfUtgvcNaL0ABzPXKEczCcbvNZDfOOAFZ4Sp7jNsBDfMsiowBWw18VZqA9RVrES
GQNFoCYClCOH8eree5rzOLlzTVfdpE4I3SKHJJETTnCm1LvpxrQ/5IjV8AVkspljzGe1O06buR2N
RdsQX/DiW4cpahPnLqsgTitp+T1KXHTu2vF29AFEMR7GCtOl35jspzsTZwjRPA1xuGkTFhYG+aEY
5AXdX3o3DN502831o+bq8MA2YBV0WpzSUVsPdQPAxe/sedVf7ziGOZ3/eUX1y0jt6mpiIeVZ7wPr
4OPMWjXRlGN6by7k0Tcm5+Ihgq1D1Xp8LoZQPWFf++IO1CxFVbLUqRGs8zkUF0Am69wr53WlrxP1
BgGq19bB7zRUausYJIq6dBQvBDs+jn9+zf8XTd91A/xQIT48mCjvSbAfFu9SOsp3K7+9BDVDoKEs
30pZxZd838f6rZxcjh2zcVmQE23WXjnsvKijdkyMnyerFPsyGfITK+rDP7+s8OOS/GqqIbbPLJmX
5RFI+3lJXpHlEQPS+KXBtoHqs8kaVtMySCALGirZ5c20wQeubxs1o6Vq9xDW/YFZ8qEI5n5jGfrO
HBx9m0t0XOKefVsD8xBY2rmU22DEmBA7vh4eRXuwy6Y61K1tMU4fSaV6nTog4rfYFq4srzEkheWs
otE3T6E+4JpqbsqkPMJrzs5MPjYR24ChqJv7gvJAr0UOk6n5WaryYQylor3XN28S003Z7ZTRdpA7
9JQ9c3+w0GnBBMlT9BW2yRUMOiGso3ZHysxWSJOz0sZxDrNln6fV7ahHBzBzhHinhCSY3BWfDMfO
qbQE59JU1lun4mkTTtEp6mzrxJ+qTdN5dwPLiXsraLm0mVgsYWfE4Dyy8ljnjD+U1YltNHVvZhpZ
B3cOKBZrhmRfUPu7KGLDW72P1cJyDg69rwC6sUpnJxMgsHvjC2+O23Uv2Ri0Jwm1/J8PhF/wtUzT
SXsL7KseWzMUn58PhBLzWmfm83gZU1msWivd5KboThMUWySH5xhle/Crm36AtiMVSJk4PNZejqd1
qqO1bpSzHnvnHJuJvYrbZFyzJTqHdvpoesOW85AlQBD+Trz6uI6/vmjOJ+b/8K6QWj6MYDpUBVPB
eb64DWFNCXiXj+LeTtwnewr0Erm2wnMbezc6LdpT3Mdbf/LiS5bEO0LX+Qo3MA19buR8chmR4ot8
n3G4zbfAn7ujbzdYvIL+aQhEe1EDWnTUeGesjDR+wtu+cQfyYJS/W3fc7X+Dj3j35P543+J3w28G
Pcn1Pcf6xaDhSa5ivlGbF61rsPMcxaUTvBRWfkL1bbjST87WnMuJnq6bfvQlLpqr9yE3H+SIfTJz
uQiXJXurzGqWXk1RtE/rPENDHFVNEa1MB+DMoGAUKbu8HWaeyVCMK/eSpigQQ+Q2v9l3vXc3/PIr
0fZGYslFCfm4E8asNcUCNNJFdI6/CWrjjfkPLjWDArLEO6RqOOPeNpm2alzAdUx7nat3qQkQqBha
jkqoREugcN1ozWuic5RPGp2x6Wr9dZTjPQc1Ir9FijtuioYSUo7JaFJfZ4Mmn7btl22Tf6acoGY1
nS7d0RGsta7YVNW9Ep7+5xNKXPeQH35ZyFeM4LAz4x62P8hTeRlXQZbZ5iUzhSTTXJxEnm7tjGax
frqlpvAN1D2DKAw6a87plhVq/NxO+Wel7JfWjCHxiXMoDsqPra0l/vJc/1dpu/8ngy9XZ/7/Hnw5
fel091Ps5frzf8VeCLfwkYYubvBrRuU6NviLk3b9DjUpuDTNvwMxf3PSzH9dj3VsF8QXTAtHlclV
qvkLlMY3icuAowlMbHXXS5j4b4Ivv8yaGEfzz2C/BMeDrVd8OOg4A2zMzEV0335ysmXZ2wt432v+
wgZ01L6LzDVQz3jUZzGDYEqHzaie/Tw6jONZ5P1aaGPVjwZ1nfhDmC+WOUPBwj5WSm58CxxTAlW1
NHamKDdBsx4CazmQ+YLHuSuzaB0H1klo+zF9EoAX+nHCEos/I5brmqiG4eG8GACAO+tJPQ1TDbSj
Ws0dYHRS4LNTvWjh0iJCWWyZf8ZU8cjm9D7H6tG1AdloPNRVQs93vwgc1OnJWMff6ml+xNn9rTNo
b4jy/D5cGsI/uJ3zaQQ28H4k/P9T5neMwWt1zD+cMt1b/+X/fH7LvhTfv/x86vD3/o6x+t6/TNfF
HRz8CRJkIfr3ueNy7nC1NnGjhwEu6/9ExmznX6QYQp9RXXCdwfj8rb9PHdck/OphYMaIeU2a8ff+
i8gYnMOfrtc4q6+5HdKwts1O0fwlTNVNBGco1HC/hld3tN81xqluvaMZN02D6CoPhrCHO+o/kktQ
krTqksHHY8RTH6bpLnFhM4T+mFzsIIgfPYsQ/PWb719yt/3ea9e8/fPnydesIi4nq/en2iwzOtMg
jvznL7Thl1561uP7nxgpC0RDGvG+8GL6oW0My+jZzZ1i175LvP57EYXVbdQ2x66HLlBlbfqoIkbF
XVlw78jq7sFPAbf2+diAbQdgE3nfUa2Ic3Xqrx+dkx5yiLkL3dzasNHzL6pIKFjryIr9+RQdYefj
QIJhw3fHsM+PNPR+B3wYUIedzWstXZyfc50fZtxC8E2vD9+fd5P66Q/ddqaAIHJ3798w6oGaUcPN
zTurNuMFkaTptp49hIj3h+9f2NoDrbZyXmHpbT7+SKLGrFxynb0pOpoirBz2Ty5eIp01m8g20u1I
LdmzZ8nbQGfq61gDhzeEtk4tjq9jhJUL2Z9vOCrZJt2oX4JoBGdYaWMjGUw+d2kIf4gfyOYQEIM0
nrPKye4gJCYQj1t+ucqQ57yvkwMTvJSwV3dltvz723i1Y7oWRPdQ6qOTNN0bo37K/LyhuViz6teh
LZODjjvrSBDCXRp9arwwoXqQwVD/ZmX5Ts7/z8qEDAMmFIxO14gkCR3f/bDU93RYVMIznS+EK9Ct
kPYiv8gBTbvTn0/zbmwfRV8i/78CvrefWm2pG99q5D3v2Vlfn7W5Gp7fHzUlNlvfUOEuypt2L+bh
TXqyebBGowSPpSyPGs0Kl3fQrkK8Vl/dGuZ6Zjksb8IuXhN4627zyXhrTQOsjbJ7UFqGSzqzbrai
hoTtKtwh4tQMLzGyYwDrgwmr4XDUmFG5FaOG3jSbKTPYhISxwTR6Zd26cZAdxNVnqUWm9pUtQblk
YTRBCcFefNMTg1ywW23ujDgMDxBx8QRSfjCik+zf9Yz3p7GWwd6Q1r6XIln51QT+vLeceoPnlEIZ
N0YTldpfsBXSS9OmghzZd1g37Vxu+myg6qfRxzK4qDIuTzUD7rPvzNPK8mNvlTWhd//Dpff+z0/x
R4CX/fOWiA8XWKvHYoP2Np8FycccRk4mLWXsigNKUCTgi/FoSsv8zsqeHPjkr/x6TLeiv2/QUD/1
BuSHZBYA/9+Fg3hp4BFFYS/Up7huNnJkQGTQE3Zv9+mXUZjqk8FMe6i9Vwt8xY0JBshtm+yYTvGP
XwbUh99N5N33+tufjlvnatEgduwzRCGHd/3VfxihsOgIMtk5zZfEiYvmNZGN2LeSYguTwF0aBJm+
cUD+W6Zs92k0Q8G4fon//ej9ae7us7YR3sYpBgqPmQZ6VwuOM2JaYa9tbZqinYlaiMxc+nlutDs5
JjOt8LbY+k4fHN4fhf9+NARGvG1DjtkuwQrIPmVIAcQMwTLVqQXpyupTUFjlN3Tte2cIqnRlVo25
YMwM4ciK5Yup+2Hd5h3Lr6iXLxYGkJukSR06ovkusPVLldifWAMFG4ukMSQt9Lqwy5y7d9dMOndf
EoNYYTrYznIQof6SzPaySkbjJUq5GhJaqzYANJNXK7EW7z+APaNY+Trs95k1euRcWv2nWJjXLV1b
SfD4Lh1en6Wl7T/2nDFPEZg0AEKumvBwDn18Y//7kTn7zw4S0uv1j5VR1bikoj8iT0J0d6W/e7+g
ULPm31cMyN8vObAIVkWUznuviU2qeTAv32Y9ATOz65EdZHWuyz46lHUl4uX7w8oQ0yIJxilYJ5Ou
tukkOxiGxhkTbn1X2ybzSuijICeKrE/wOin6y/DV1X56fhciYiBoaVNksBvKR7u9Hr9V99i6sQZg
TUstLN46u50zc1UN6rYMw/xMlNO8a9MkxsJV1HvssOUGd/WCs6d947f+A3ZBh9miilYegvrhCku+
nQjXrQquFM/KFC8pC+tNZc0Da9fxfwg7ryW5kWXLfhHMoMVralkqS7+EkSwSGoiABr5+FlB9uuf0
tbnzkgZkVtGYBeXhvvfaKj0VuFG2YdFWj9J0b6aks24cdKts3zW9Z87VpHNuXeMzy9dqjhvzIb9r
+/u4juW9sDh1QtsaP2HW89ewkv4+rzUgO4mfIqAPqTCk9dJy/38IGnFe9jStl8iOqM/tMdp4OI4u
lZMaDD9AnAe4mn4UGnI6J1EFeYh2dTbCETuI2xIuX/F97Kha0QtyvyzBX7epGqzWrFcdKOJr10yK
50AbojtrSp4jZeXP9vwWusoNj8R4y6Vh5dlMsd1JVTZPy0tWX/2o7x/jVG+enCn+E1vQl6Pe009a
F9pXz820jYEz+TVznQ9RZLRxwhwmoF6DaUugpay5F8XPtHCDdS+N6Htrmt/L5k99blPP//o5FOvB
cbTVCK3s2dXa+MWeX4wi2dSYCZ6WtxDC3uw68e6Wz3KGgLMWzzxLFccvbmRYpMdM2mHZ5Q6FYTqh
x5wNw9WsCuvFCxOxDUqHKMl5l2I32AqPgAyjc83vT//ZNSpYiLqjg2iqrM2AxPHBaAH91KQ0HXOf
Ofw/7xEKUN55I5D53PEelherJxxzUOO5bJnkd6jN10WllUQyyug8JHp363QvOdYCNrKKXGuvYZta
u0aJYGBsq7kyuyMYLbhf3lpezJT/yBTOoGZbhMRVZ9F7HhMiPo9LcCP5/ZDtTKexXhyB/mrZnUQ1
QQgrEFoGiE/aTkv8vau9jz7yjcRLj62eROQryelNaQ+Vf0/kDBc80xWdmDauekH8BbYDl3DF2IEE
hwDl1E5Wch/1mE9kXaCyTg25H11ClZi+ALWvqtKeiWI4qPygOHELjrcZoqFPx5NHzXINVA+gJ90y
0fb8e0fD0uonHr7Nkx4JdPQ26cF9kjssRCkKAijDj1mKKKmSbXdsHCUe01l/0FkMNWtf3C17btz1
dxUCYaOmA5tCXg8deF/RwBU8b5V9YrzbKCrUT1TqBcU9V6KRihF1hO0ycmV3mne9eTdIuVTismbP
eNNSU74NncR1HxWQaZSoT2muF/uMtCd+3Qk3/xykvCdqmYanvrXs3gBMjUaBh57SNu9M5uvH5akg
q6h6POtGUj+SBgHPSXHW2mh6SR9I4/33ydo5FXbnINo7hc7JOn/ay1bBc7bel5v08pKSZGs3weOy
w+zwGJkj/sz5JlT61rExvPElqDR5Qmofbh2jWrlhFz9PXlxtvSRK9ss3hxajtjWUx/3yaKkFAJ9x
m3ZK7EuG1O96oXPjzJMbEVzWvT1BvrbCanxnVkUIjd6E21DKs+4Vzk3VY3XIJOJujXb/rWVMeYza
+oc7uJ9RMuW/UA98VL6nrinGKhoOLEsGFbjvsSxuMrFtSNjJiqvM/MqpclcoAQ6CvgkUjOrXMDC0
YlgJh2iyu5S029l14qfD3lMnxl9hBG+HGAR5+/fWAJGxdtELp0GZb+zRUv/+kbrKHrTWEsfEjAXI
cMy8pTJHwHVoZBsCFbbYD1GAu1F7bFKMTijuUtxruN8xUdaf30+RJKseo654W45AG6Cb06xIXXoh
3CcV9aekNrdGlPlvlUVBP6mouwuGOjpFZTHsJ93JNuOEQGjM4gHsTph+xFX7zMSN0xifDyWs9kd1
0XuVNvlR6Imx010Ac8rSxmOrrOhm6tM1zzF8amVan7jJqmucdv1WxoX7bOR+vdKYK/50I0HEZVFf
XauNbtR1KYZ6IN4VAlqcdly/sy5U2qzmMq2zN2WTYoMcFGQiJt4BBrEcLTRxlndlOaY8v+xsR+gP
sMvCRWSHSp58z66JrnrLMosLwrC3g8rN+x4jPQqmUX3ErdESlRy1J2SPBeByQpK0BC2m3/or1CXZ
COYketBNqS4ql96xaee4oHlFtFQsWgmpo8TjiY5KHks3zY6oY9S5DtofkwrGLZWLubdGaT2ymsnW
wvSin/6QM0lXwVbjD7xd/K2WV/HdjC68cok5q5g53IVBRP0UpdFnG5bjJ8ZVHMVZr1+C+X27GU6t
claC7nIPpY5bP0O2KxcENwOUVolb+DdFC8+cHyuJdFv4iUwIqrlk0qPKOKlCrhYx5vIWCTPiPOay
WSMB9jd5WlbrwU7TA85N/ckey/axxqbpajoTZQmQtXZm9acB6CJNOyJ/3LHY2kMwnsOs08mjnnJI
mWP+K/b1tQjL4sUOxuemy8G5Z6n6KGMbRG5biKMqx/DDYFgdp9abn2v6Yfkvg76ndmgsGNXC7Y6j
64sj0WrrXsjypmbJVG3DXDTRpCBWouoYC8PdsjLwrz0L8MV5h0/lLw+eM2ly53eMry1LFuuhCR+D
2RvQQ8g5t/PLsusJwGBRMA6b5QNNNj8jhdgK93dd38KpQ5Y+8qijp+/cRkfFV63ScIFy3w5JmkOu
rre771LYYLeuvXa33MwmweFePrV8ZJZS07g3t+WXl1bafdeU3S0yArynlnyvHc8/GLgKt4Mt2a2B
JSJ9LK843UGlpp/L2yyA0rM15ExK51/qM7q2rVs4p5ZBz85qeJgb4bWfz5yJJm6YxsVL6KQQTPuq
+ly2kL/U60gYHe766jC44/j4vahlr0pTuYEdEp3Kpm82tRE7T8tWOLjOky4yLHZGWVNzJeNqVPjc
3CnvjnVJWgx1V3+u3Twgoq0d7y0bYW4s+dalVUc/CwrHsnCOWpVUP0fIBHYWR18qQLir+43z7CK0
3Q5R0x0mP3FAK8qHvOi6aN1lBfomZxIrq3CIg4nL9HmK9OHSZ6J8Sj8dC9mY5gse8aH7s0CV/lRo
yHQzC7vcUKb7yUim1yEiIWAa+uLy3XdwvLE9YkisTnpgahssPuvQM8uzO9Ca2lgFy/pG1TtrrPJf
81Qv8nvtkyCaQ4nuZzelclw7KohuHvqZiz4Wx6Xz8K2OzLR+j1PQgeMMomTqhnolxcRRSRU8+Xmr
URpFkVUOx75rjGMj4mmHrax4y2x1aXqV/2rDpF7VHXy6MozxWP73jw11DmJGfSVKVftvUckQ9YfO
4/Fb13H6hBJa40F/c3x0fjlhZPs28npuEVN4WU7MZTecpdARI4P87I0iOoaTXQAwLUCR+iQsbiwT
rs7yQg4JT12hk9STCZCcAT0K3Rmd57aeqmOBgn3d0ad7juhnkgsof9YMCuihxJgtqxrY3fwSMP2/
0GL9a2t5zxr7fZcH4zEIS6JYPb2jWym67y3kR2R2DLuWMdpB1l11G21UdkmY5L86iT9ClN5LkIbm
xoycVzTQPt5gPX8uHF9eg6T5EF3MXL7AJTSq4EUvPXlnhX78aGXFjSvTekvGRBwq7BL8IiyHOSWc
iUNdaM6XrKqaLk6iHXSDlTAK7/HUK+XB0eTiCtzsnCRCPdvVIcot7a6vgpflBvb3HoGgyUrllXvj
1P6stb57c52h2tRN3N6bc6JYH/jZcZzuxjGbNqJJy3rThuZb9l1X173nnIZgsO96FR2ybOjOmfCt
O7sp7DtSz5nX91dD78ZjXxXQmoCo6gFOKxuVXIcWbsDEXOwpa7Pn0tRP/fzcswyA/wPinb2fm/Ij
K6P9NEisWyIzrhFN4YNdxmpvqcF6K8MQp30T/Ywdixandq/PjxS/o9nrRgXT4b93m3oeyMbOa+Mk
4UtZ+4fUSfWP3Ek7tBXc4Fw3dOqdqenDQ0jKcuDU00O99P/8Yki3bjR8QSPHsjWfs5kpvhyXb9NZ
DWLwxjTxKA9xDxV+C+pEcHhZ0ISxmZ3ULGPO41mNh/4JuERwsYIxfhrH6mfZSm4JE+bVLCTTMkLo
slkkrNmQ148Yrg9T3JnX5a1xwnIaRm6xBZNSkdmm02h1R1RA1M0NFjX/g65oc5dayBUtnySVKLWn
V0VGihX3xochsmovvETbedqkf1ip2GKXeDBkROehNbpnTHJ/cuEhe+n89hlTbUcNabfYsPlQxsFt
CFDRJFkffR+YJAgOLnPBZyMsxQVHVLauSy3f64YT7ABoFGtzqsdLhB70JTYMWjR9+JHXZnOwjQ5i
87xbT8knGvnkkVtRdOC29hkkkgQzFddnLPDhHb6AdjM5lfkR+uYhGTrW8U3zkYoqeq07HGrcjh85
C7Mnh2uB3F8xfEg9e0IVQEXYt3sjkN2foKg+MUav52jL+9Tt0oc8Mr+a0RveuVIydKakybhSwiAI
pjtFE2tHEYQp1iqjW4cvZa1afmLZtXEW3rud+b0X2Xp0S1IkN8tPxIMRnITvZiunYp5n2/lG+EhS
1m2W1VtfUSRDG7GZjPAi8wk9XNs8fO9ZGZZ/4Utqm7zYinDID6qgTKuoXE7KqvzHqqJHFzpF9zPw
0ze7Rtfhjbp7cGvaI4GTNXhXsSRnPezkKLSmr4kCp6wCsE8q9naitJNfZL4Cyazs6FX5E/1PqUUU
h+NbKu34TghKS1ZDDTdYGcKRTqf4EmruOQrM1yhTBhkFqPPssmgeuTtoO83jeWo6FaQuYpd3kWyJ
vG5168jSqSU0ScRfBjApYVTDpyvTYRMXFNymRsBe7lY+BCTnBBowv1e438+yhZLqd6P+tLx4OT1g
Glzq0JfKeOoKzhMH7DfrsEtWGZDc526AgjF7X8q6ZTEYxRtvfm/5gOO8LbQmAkOt7f/5V7vUQ62G
kmO7vJfNNaSG+BtusXFf1d25iU3irBzqy7HrOyjxDGfWAjn5VPSMXKqi2/mTS7qzdSkTEyxLFl2/
N5L/bPBRP0zmrwCPaVyJvZmZCjkxt31p8VSt5CQOy1MgiaP4IEzjrnUpE5fbPcnU7SZI3PZYeZ31
Ru12r4Lc3vhOnm6AouUPyxNcG9ofOCeIFFAcqEziDBZFQFOih/01VKiW5j2fs2jHqKEG6mEhN1Y8
Byt6fEU0XEnHo0Ba3sfxcI5MszoOuna2KkMelxLAHirtPDlkGmRuz2KHuFd07B8+lAXuuiGF9rzb
YQss+/iNKZZ3MxRgfQMcFZ7LaHzAW76fCvkb64fxaIxGCVYfVm4xrxsLS3sR5p8BHuG9JAb52ash
tnpd/J7nLPhyZDCbZbexlbG2YhWdFW6Pk5d58aGKmWp52b3n9iyf7Ai1amhDm/aAKaboX699qaXH
5X9TFAkmdzgi8zADfIQHNQNayWeRTfyqnksqCeYodh0kX39vkOx3HyZNw0zth8H2f3/6Xz+2fDT/
zJSM9crOgbLQ7ogPtdmOm+V5VGQcZerBceMSGLxD3VQRm96BXhurz14YGm3p2rg1yKO3RSu1K320
+OgWnTqOlkGWKc+yjTs0qXo0De9HkcbmcXDGYGMMsfqgKPtdtY7+0AV59+BYxp/lsKSSOqDWNQf6
GXgLGDTzwQIHMOz0SN/Xkv9EDarksmzh3iz+31vLzyFCK7bUZA+eZqtTNTgeIh+fGOtWpbcAX/5a
etL8FGlxDVnq3hsow9Y4WB8isxlfXJmlh6Qup71rhP0rK86LIez2p+GnyNRSm4VsZEcXdRlklxxC
V6X7GjjYezc3Bv1i+pH2VOdVLNSZVITiqXcl9/cs1rdZ7qiTmPAEB55qn4RhZKeAWyWGc0t8hCOc
89RtfwYp+Z505uprP9KqiiKiRZqwrjfF0EQfGTmz1dwWl51AIM47w4Tp0M3C4S43jPqEySHcd9Bg
Nl1GNrFlQXuonMS4FI7VnzyWjHvCSXJGBGNOX9/O3wK3/W0MTv9bFz/E0qDwu/bOqavmk3tNuu5h
3GDDib21j/8LZGBr35nzixan9t2YpPYxm8LbVPc8A7zhl9Bh+dQ0LK9Dr4kzy0Ho513fH6e2qI/Q
qSjcSX0L2pIho+Q+aXntdLLbSK1lZI3vbm0HeB0DygZstqTD+folDrT7oevag9WPrN5FhylnmJpN
i1dmXmym56J0nRvwEmtvleQ42Lg4CFOYR1AFglh854nbv2ugjkmYayJsR8a6H1Ia8HTM7oXNKNvT
ix9Ng1C2M8MYa9CYHBjBH3CIZMOjnXB7UYXfX1XZ4zmQkKSzstnBM8kmarU+WPuOVoiVVF2LCseu
NsHkDA810O7772WBz8gF+jYSyO9ORTg7cwxyhtzRSLfTPG1luJVzZQTy5GrZO82SZJWj0MNPpg4Z
CqI7eDW2tcpn94hZsnyeXOe4fGBbALJELfPjBJhnUyNMuE/EUBydIMYDIw3voWzOkKbohXOQj3Uf
8QQJi/u+hc6GrRFP4Ji1UJzA/FWhad6M2VXy915nAef+/h508PMtliY57oZswiOZao+mlgeblPbJ
mvKSWfDQoeNfZsGTWzabGDbnz8JAK2SNDV7PsgzWttY4twQow+NELkxnRc6tVievLdynivSIpRyN
RfmOXmRApl3yBYBaW14o37gDFqcqG9w1Ex75Vkg8ogyAAknLS6NHsAwU8c3X94vje3kZB4cLxpg2
Pv06fI6l9td3AExCLWjKn5U/8peIQjyDXiAPiS3zFzpbteisF4SNxMXL9h4QA/0y1//1vw+U/8V3
9wG+oU3zkZLBep4VMv9SC7DwD3pNWd0ngnRGl0m/BZKnH3WV24dk9Jv10uIqRP8rBbMGPLiKrgOp
s6tEYYbKjbp4iPSIM4jc5Mny7mdBwYb5Vn3IJ4U/Jer8U5L28i0uzavZ9tajHadEHZjo0WEercxK
Ag300MOu8qwp1n0wNmt6fPG2SrL6ETxwvMUFUVz7ws5C/PMV9hdftdtshCmF4egtG6Xvr2hwpPdW
VayE1HZ+HapPy2kLLLSgmWQK0KfM0uP//rf7t+A1MFHvWjqyahuWn24a/zK8KpwUdh6NVG4UCXfk
F96WZXlnG29mEvr7uCxxes3tb0vvpg2rowAAzmz3ajLnFkdOe3F741fPTfDm1HG/jeqa476cDtJu
Hq02BcEz9xqWF5q+5qWzCFxxIuMpdBIaKzHAOgKSwDs5KIr2Q5xqz1B03oyBQUg3OeY2NFid/X/k
5PYsNPxnVk+oHwstBF30J3UUVUyI/ntW3zNIqtBQ5j86WaSbHFDMJmzpjqJaJuin1d9t4Xm7Ms2t
QxjrRIUn7c13VlnSZe9oyO1zCxEZeT+DtIi8NNHb48OYx3+9QD5MY5k/DGYq4A7G3COD7KNkPfRm
5AIHKdasK+XheHKJM1tJVIKqAn+dKXHj6Vje+Zpi4j0y0rVz76ehRPVj3pj+s1HCxK4ny58dBtwL
kIVvQpMlc6hrw02ffKZG//upYrjO//iTzdB0ZHAI5DyANu7s7f+/5A3V2EaSebP1w41cgpdrB7Zc
YOw6RhTbYt6NhyQ4xLBoMxXpqybKaDkzrCjXHnOeA6PR7BHY3jjPfDJtuGsDr78sE6C/32qMic5b
I/pVNMT5IfOrClgcaqEd1OI2MW8hIWxppqWXYT7lGk0XOysWfwK74oSdtQc6fLptmBHPuoyZmNiW
B05zwkHMTZ6V9h/PdD46aU1vLI/lxiqdEciZmPYgdleVnft75sfWayerU5Cq+GeTiWotyoZrUFqo
IuqJ56ISwr4aTDnmYY6QPSGyWYMXQabGpUyxPw62W110DFcbndKP1Yn+6nkEU02h6BkWhtEsdcgI
NGEtHuvl9NISk4ZcIPqQGZaATMylE5AnfW785GkXPVauBtsJ6cItGMrLNGbZyQM3CjrR8Uik1bS9
ao1Pj9otLwfxu0P9WmHW+5G1SkEiyIz71EOYGjAPaBlXn/w8aK/ILEhwa4V4bqRO6x6Tx1MaYCMo
Z28YaKU/SCK+N/5+Z96gBa33zhc2608/H8SLwZx6187lVt5RkKTyNVmWVLQngo3f6qSIzYvo1suN
g9PMDj+tuAxF/5o0ah5LGJm38eLR39I3ffdMQ52D2KseRSqrNbkMai+Fzq2icFPSjVFv7IXMkiMo
FG03xs3BmCgAqplsnUGPg32T+AeaVcUzzgkfFbEk1J0BFMdUHUpHzQXof7Z0PVEHPW4eA7wSCAkm
fNDTdKyHtr7n3KgZ1oBLNkMF7aaTu7z0p1s5uN0TJ8+pbqV8a6u+O1sxkH5P508N0949VxN3EaIa
++MyIuzsV0fgwsTIOEuuOKX9wSgRbInTUGvtnkj47OzpznSWdJ33rbScB6DB8YbVdfg2iFly6M7N
6aV/5TdWFpEprJFgbAnk97wsW3YXQNMQ0duyl3qxPGidZR2DuN6VYdae3dGfzpqE8wjPlyGiPqUI
0ebGc9EnD5mJQCJOqb6Laqg3tCyNW43QubMjpnv/U1NTT9FfOhsbJ4bf9M4rAAtz65YiOw2TG98I
lv8l+358jYoAaKLXGs9u7RnPShue8PTqd/a857pBtrYkk9rlJ1JmawR19MyN3Q54IisjpmU17n9h
uFS9g2mSatDq66U2WUqVvlbdnUjCTrtVdl9fmJ6zYB68pLkUVY91PrGv36WscPrD6PbqEum4vmMH
mzClxbjpvdkbuezGnrbOirzeMuZ3mdBX9DFM+pBW/ENNpKgAknPXDKu7TVqM2spzZf3Rwnb2bHWX
z4teO9MZ4MC9Pcus6J7n90eaN98Hr6+c6BrP6kNcgXwHrfJ2pM523CcraLJjazqHeNQ84ud6sqf6
2FhPxqB26dwtDGFhnvNQvTm0ow5IF1omej19sRQS8fyQrkvVb1QaGqchycV95+DQKzGJJdMfDdzh
J+N4HGpx5h4gvugbp9NpD4iU6i/vWEQBmKLfapFuxWlQXJbdKtNXo2BelErZHA1nVJsKmOyDUyfO
LtTN7hJEWXBMFO3WyMGlOJXwdiMsOoiyaM8aMtT2IOp0aFhG8WC7YMaz1jDXRq6KBzjz5SaJQmeP
CYHGV9r5d7KJY9S75iFvwzcN81J+TmMbNAGLujtXkz+WEqVJkEeBNNPOXpUlu3RM1GkcxvKY5qZ1
KHLw9yuDzPWVngbQ1mdOTKKacyti75Q5vNNB0xKuXp/twrRfB1JilpFsHhYldjA6lENpoJtAYHiI
DcAAnI46wiezpNhn+Zo6ugIhiGBtESvDZW+c/JULP7wNoYnhDC/lXmfU/THUx2USbiad2Kl88Paj
/K2lPqvJAPVvWPjooSYF39DPfi1+RKaf7a3CswHvzd8vvSDcv9eCq+vcxkP+QMPG2082ma3e7Khu
Jzf/pbEsq2JyJfySOrVtkPEOdfmYkYUCmXl0PYo5hxGEzTRiRYMs3svBkwjUKoCm/VSND2b5kUqr
+CrjGrhEl7ZIHWJj54/qqgcttKnZ2PtPMdeNhlw1Xqcfpz6/j0rAvMlQ5s9NRBQdui9vv7TDjDD/
5NSGFGzbA6tcGl7VMBLSWrfRJVINznKbQIcH1jjMpud1ux4E/Rm6AwFhOEGYEvvtg0XbdSVN7xXg
YvwS0gPd0xmhveFglzPz6heIwfyX3ou9bZnfU+e8i9Gbx0jjlhHBstvPuwkI5JXPYv/RT6zfTD21
l8nW0IJkiIALe2ASxnIsvTaxkZz9fjLODeEZ4cYg1eV73627v0R8nUPWfZZ57V5k8xgy8rXX0qhI
RC+i8VixeHuzK/u3Z2mU13FmXlABfM6OxPNU+9E2qTCsZ7MAdHlJ5q1+6omEqZCpoMTQzBXkYeha
tk7PwRPWXT5JOBMwfLY8YrHDET30WLvGR+LhQPnE21Clp96vvH1hAwhSJXzfqdQ9et82tJMoe18G
e4mu/XBZJT+nYbXm71ddYDFx9/dy3HW8BFJjTolXTyJWfUwmsfX99DPMG/3mZpNzBPLEVV5W3Wfb
fcBlde5mNu9m0g0E+pn7yxHarKnL1G3gxnHwezc5OPEw3jJqVQQt/IhOtFXZjvm7Tj9nW7jeJ+rI
cJOA+4igwxpPtSyD8792s5YZeu7a6men5U+sHYaHbL5ta/1wV9B5Pi9vLS+llfxwE7TjdmIelpF9
1yfZRpsqLAeqsLZT2ajdNFoWrYVhvBih1j2RvfOR+lr0qAXC2EoJ1r3qp2SjOzSqReLklynPum3b
TcUbf9AnVGGEyzQagVfV2K8jKbw78j5KRGPNLrP9h4A24fcE2YXGcc0lg/KhoCvZJUV7N2U8Y3G2
fia2i0rPGunDe+aw+RbSDELJDx5HoezMbYDWjawKouzBEXqHqRKk+Ary9r71BzREwWHP/5Su0Rjm
WNSdrUDtwyZZUQa1O7IAii1uEXEIIRef7XjS4EfxDxR+eDf6Sf/VxyA3y6n/0srge2P8zzvLRwha
aA7NEktUpycLQNLGHB1mh9Z0hhUxPplRUDwpP76KxrbePKKGl69QYlhb2Z3DyGOerOltN9wnwJl5
5OmX1FDGJRc1qjlnMJ+HAkCmpnnpfVUS5sXsevxsvAFbFuiAk1bKP5qmlTvOFFpLxnxLhfS+cyOn
frXz7lGj6F63xhDeWBIRGjGrQv3hzZIw6j3HLBAbezcZeMl1Uf3UXXYkwdhDNUWbJymqartsDXqv
rU3yUZYHx5Qn06mY6JdJJcaD7IijQEAdXv95aVivr1VeAp4U7W5s7O6t0eQ5yIQ8J3aOWTlQwBKk
/+FwCLZVrk3r74pA91T3Y56kA8MQH0WqxavOaFm/eW7ubYKMHkWL5WWXpHBtQGH5PKc79IBhF+4j
p1cP36eTT+/4p8k6eu0kIrkrWu/390kkCdwFTspdILdb0ApIVyDJF4e4C9qNq6d3fZdCQDZNJsHM
JKe/CpW27IhHmbVlPjj0rTFjfrIENGMRR95zbZ0W2QmyHWfzLWqemuyrnFf62fyYqBSav8Ba0GsF
KNrUs09D2HbbREn9AUs8U7J0XuKGjcZpjAtv6IrTFEnnsdSH9KxZc7st1nG8dFu8IuUrg+kHVShr
FcJe/qrdtU9g+5eblEQ0SDiwg5ZcSqdI730RcN5M/fi5aC9En4Lk6adi/X0FIfucGRnpz35Go8V6
DYYuqUgFrPHbbFwGXUcHTefB+NnJeGRFlZd77LjDfuTpcp101knL4mSpyMYuuczX/NlLvS/HAmKy
fHsGVAyKUwLF2+VQGtZw8WAt+a0bgLDwEXCTs/0YmR5j1wEiODqQ4GSK3DpNFvmj7SxjA5Y5dwbC
6mggNYBKg1FSVEQAB5Bw7iNNgLH2ZbZXM/jq+xgA0w9Wkz8EV7Mc4R/1/fRRuvGxzQEw8YzrDq0L
PQYYbHimQB3fs3jXsw40MLm9KluvNgzm6zO1XfRclO3DwER2HeZjflyuA6cg57aYske9etE8u76G
wo/u5JcZWyyyRYMs2qmfkG57l77QHlsdndryVtw3tySJZ4EHI4ZbPhk55ySEaz2Hqg19y6z2DJeN
bRNaf5gtct2lQT+utWkSzbFUVXWeREm+tKNXd6HTubtk3ipzCIE00YvVIrzxYiTpnb/5XiB9X13M
+Gx4zpq1DdvUgY49R+/oyJT9IGupzwxnE4NWv+t69ZRCAD8aMwFpeSulNbdloT/u0qQLd37EbGSS
zvwYEP7WTQL93WPePtJSGDsDrWdf7JRRidNyYk120B5VYLxWKGzp/Ov9VYx6cJtK9xzSb/1gYEoO
fYtEJg2b/FHlhMw3IasgwwBrTP5QvFtcSrR+afiSv7jVLK7a3kxX8DvzX8z3HhwZgqhbPrQGrdmn
ajiafiofl8ucY/a9N4q+IblIfhmddzSGJPlh4kRfh11QPcU2KmNa0M2ZWVR+CfX33tfDs9QVE22h
cHq7mtqOOkcswkvwYMj4sUZDCXExJM5lNJ07pcW9dvMauGOZN10cSHd3hjbRD102U9heB6U/2HGv
f9+QMfjURhH8Yo5ET0NRpDP1dzbNSG6C4I63i6ETpqvvI8ivow6axbw2j8JyGJEwW1fDLNRLLcwE
Il4pfnvJxmhM9VtPCB6hAYt+frTzXYFs5Rz3bX+JS842bBIjKlDSdUU1byWhfTFMfZiDIKpdZpnh
s1XnLU2eWPvKwHOkjvitd31EVlY7vaBMfSnEZK4mpOZXYB/T0cyb6WDACLwPYhiwGJ7tF0NFciXr
CEuALKPjeCimVvyaWsYj0Aete812xlOXh3JXZSUtEEr/IRr7DXx+95ixuD+YDUQmIvyQPGs85Ynt
9FTGZMty8eylPKOyKf4/nJ1Zct1ItmWnUhPAMzgAR2NWVh+379mTkn5gosRA3/cYWv3WxGoBjLQQ
r7LEl5VmybhsREG4gMPPOXuv/fpe0L6/+X1oG7eyUOXeripCdTvgWfbotncyyVdW3Lv3hg7iOA7F
MSHJFD1r1N+a2pCtpOiKZy7oDBZD4v9Q65GhTw5cKPVApob+8Fam8lvkZ/0XpaAbnllGfe+XrBsC
uMVZc9nl9pGn7OQwcEX5SUWON+jgeFp/i8BRF6qapjeoYPqbZPpGOH3DZ5a5UKGmAtVzuxsrFR++
Mf2JNlX//hO7Ula087oGzbLuFN9iM7RXGOmaU8xKCEqfTaPludpr3+01SssfIhNEslhDfSNkl0Hs
xTCj5vwLepbCknvyh60bMKTsRVgSBGYknrJJtIaGX1Yal1jtyCutQvNrpg37UMr0TfdBMlkoKDI0
z2tCXMJzZnrmMYGhtE6MQD4NKvVhFz6xN+nKYxpM5X1cPaeahTUvVJ6VjCl5Zoc17VF+TPCe6/SN
XvvZWqQY2V1J1Fnn9vLUqinRpXpw28S6cXHjwLjIpCnO0vISIKKtrLesSd0xajBTMQ7evBtPBky6
GLJ8JvkIAp9oq4XrMBjrC21Qfwo3ivahCmPUMSw6OnaxSlJPJZ58IPOI3X3uFIRcZIEGcVC9Qx40
fs/57YBwrIZ11tcuMXSapdoFzUrJmviUJu0BOUWyM+eRURlH+Mbmm55rBcJj4V+KUqcD1fWEyMV4
C0NFhUSNCYtsNPAWTo1BGQGx+TPzh+qQRuByurp4VdOuv9fJ0Jp3KuMJ5JjxaLQUvT4lPWBIgstA
dHw3xi+62SXkx0X06Qmw9fLKfSWN7f1FyIt5e1zVufkkxLK24+pN8atyEaZx+SgDMnQa+4S7SD3N
moL5w9iTjPK+ye3SNGbUE9jrIDANerJq+RWVmBHVylc2fsHOBF69MadPeXqvEc4mz5F0tENZEyo+
/1gorJeIbfhCSXWLN0EpL33LpKPzLPWr8Fy2jG4nTzSpg8cgb2il5OKry5xnpbnjgTmS2MynoaQo
WCvTpwX+jB15gCXWPCKImqjYaxiVTkwBGAk3iepvw7IPljkJurfzj4SDcTdOiNmsKazbToA4N+JK
B/ZFk6FN8xPAE/uLEqN6j8NY3cyf8h7eC10m90oMNkiILljMX7d1IMeyLeJtR7WTWMwv1bodzyQX
H8tEwqedvpQR9UWeneMstIkoNn+jjjOVxwPGwLD01jS3rLvaiaw7EKJMh4EhY2Pka/M3sILRIo7k
ef5MD/ORh9xXy2jEvhEuunGKY6C2vrz43bAK5oIxxbgLzmwafLxvn9+vy054pISHVr8BAMjIPdEo
DwKcMOhsQ3OpSDpx1uh9iSL3bgQSzGaBQha1SVQ9doZCZyIuQfupNa49HbE1AlX67e7A+JChVLUd
ibUfUwzNcKmKbzX48/mkzx/m98DWE3vpj9Q/w0Nm0jObBYFhcdvmBikGcf1DzQafM6VXMjrnQXI/
T+3zPKQgGidH0fx5OAzpsYp+/ZLW2AWtc2xJABOdByNgMo9lx5s+pNJnm6Ajs2XqQth0bLoHuyh/
5p0Mv08vsMy9v/CMv7gS4p/1s5Pr6psl23xh+9XAvhSxHXqrY87F+1RU+cO87Rh1dCpzHxoCYrK2
c+v7OExss67Mk1Vrtt865GsHNYrMo8ClG2luEy0L0ww2cP16JiNKeE9T9btdV1yWC0G40WOI0zlS
DIa2VSbhd/Kqgzh06BTjiVq/IO4HWw09YcTSqJIgJjL0SqeRdOrDsI5Q0FSrLk6eoilKLnKrDh0r
FeigSnvplGZ1mD+V3V7p3GUaeM5fniY284vgXy9QOGyUsObxz377ZI5xdI+F+6vE8XIkjSG8jxOU
LmPxbf5WK7xLYOb20Ztmx60MDlrml6f3Ua4ZdvG2btIpPY7xsgOuel8QTLsAWeDc2B4LWiGaQx5I
B0YCX8J/m5PWhfbZ8KKdhoyOoEXHuydMkPg0ux6/93lXoS5wzVtwaBBIZB6x3SDXI1KOQijxAyuP
xh2vPwUT/y92BrFjYgYRcqwPAPf816nVhOBb/5paIw1lBUper3X6Wa0B19chco6xulcnI5rX+w3u
VTtYzp9C53vXBSgxlXdDQNMlV9tNO9VPHMa4y5UsJP10UGv8CQShBlhd78K0mMwIZX9CcpIfEJDG
O0/tEyyiKYGSuR0+ISE+Na7yhSavl9yNAnFJL+hPsXsxs4HCICISkBxPolWT6I7RJzwGvz+UTcPY
sW4VaMXQpRdzYsD8wapb91INFsYUfHgbYbWSehHf4k7q4CsiyBRU3YBKG2YC95TR0b0pig0MZ/sy
f8motH4/ujraK/N+vsrmK88s2luadimWqIbaTYHbxA6qXKR5oZyZcLYvxSNGZf1lbGxrIkG7S78K
8w2wqOzBznxrEThe8qrjVYJzp/9FBufW1w+tHdpPUe6FXPJpvJ5XhtQYdoaKj6br0vpQTcpiEe3d
VBvX5Jz1B9eUzUH67s9qSiQITNecBDv0ZAi1gIdjOo/2PLbEFYnxTuS3su3KU1ekJYkXhb8MVfLA
dLPO9ZWXgHBoyKw0M4FssdbX+dSdhckbHyPBIE2xEC29y+/yeABzQ/V41nH4ojIcg1XvKz5CgEko
ZNlhth5tLfxB84z8uSHa4Y1ht0pKAaguVFvvOc/2rOWLS6WgvWGNh9y0/1Zbm62xqXO/Xr2TKRIi
u4xRM26TFoOhm+TeNi2L5BAy+FubtnM7gBu5VbBILrrIrF7mV7AV6xV/YLz02ULTLPMVqyRgV0W9
HfChrt8nxOz97lDsWms5nzdFk1t8F8QD6ph0aBbSfaz67kCgycmj7fqcerQYgumV55EHqYQlSXpO
ftGqO4cgEMaSkn6yVnnKKSvTaJsjytkkJA5IjLmX+UNZCnX3yTzemLQZ/ygYHIp0OTGbJoKXDbJF
Xmk34iAcGtmhvIqgH+FHKfszDmz/WIt63SNyOSS29kwHIPmaVg1KcZAq01eCnvlanwhrA7FMrr26
148mGV1nPTNVhAm05sHPeay0TVmtiiRKGIUg7Elq54Y7BiODcA+anVQP84iVQRjWmRzUc5PWP4bY
jU509f7+YBQ1ekkLVqPjjOnJHlV0wmN9nl299WTtjZS83WsNsR+TqDeceB9VcglG2sUMJvNnNpdH
HfvQq603GKdcz8DZ2j8pGfOafqIZzh/AhEfLzDOzrUYy2PvXRKd5W7vP8yVjOHPrR2ChkMYlx8p3
TEQ7PNSGFk/Pe+ekry2N9sL85nugqLE5bJij5Ot+dE2aDIqC7Cox/6KYhOyhYjTpwFu9GmSnSFUm
e9UcgkNDlnIdAHvzyH3D6xa7NzYN9yFzajJRbOSXFqrBbWsPhBxNatVS277fvAoNqq/sq/epVlhv
04ugNq23zqz2RHMHP0PUy9gqh8O79A8n5rgLx/bBwWy2buWI7XPi+Y4SL0YMHHyhWCNFt6P2+5Id
0GpWByLXvc/pCUdVGbwOqUcJW/nPQNcZeDH72Noc5kVaGPhJMM3a4WmMk/Su6WNTX5bDQMv5uezw
msUu2t8g8oinmZanoA/+CuM2OPWjjUJ2cGgDE5WRsyzelKW8L6usfb/4/yPQ1Tn4UWZV9lf9P6c/
9iPLhzLw/HpGLP3z2X+DILd9yy7fk7fq+vd8+LXV/5q/7b1lq+/19w+frMk4rIe75q0c7t+qJn4/
hL9/8r/7zf/xNv+Wz0BXDpqb/zfo6vZ7/n/+93flMvOutk2Qvn3EXU1/+m9SnIRpJTWHqSq0HuRP
/9CuDPW/bINVhSgHYUzf+4d2Jf5LR9cNwg1Pj2lZQAP/oV0J8V+mYRgouaWAVQUA5T+hXU1czH/W
NtsioJsBtA0j11DhXV2HiFWg1fPBTu2T32kOiCsrI70s9O/1ismJaCY/LfoZnAGxxJIb2J9QZ6/Z
iBb4fVhMmq6R8sG/6jqmxCp9f0x1Jztbcfxmd5ZzprK3yXnQR6Kx4+hRobG/iALl2UDPBSuIZ79h
da8e0bgrDb/5bFcTk3GNRRpxUckux2zCT/R7Ysrm+nCeJmyfRWCFrmqgZ2zexl8lWb0pShv5TnGu
ZiL0UBXWJk3KEG+CZW7t0VlUATYt4dUvZjMeZ7xPUtrB9pfL7Pb9L/wV6nMNPEZ1qakkK0tTJ+qZ
li5ctV+Po0Yb1dIZUs/ETIzvgtwWv88Cpe1tFvja1h+JTJ8jaCxhvab4Ph7UxGbyxqxADS3QXJig
Rxjr29ZzgjvXEqcwZ3pGERA5bnLKLWiifz7oqwcoFxnx4lxfiBJUi//pVwfdYy1VQ9Sl5NdOZaOd
4RG3YEB5Q+O8NFYvtk5Zq+QrjxC1AnXYIgucOsVxt7KKLFqpaw/mBx1jd12EfnUyizhBahU2dwHD
P7Nr4qcsKYNz7YQwcXS9w3oIAQdzdbek+K6xtqnJQumL7DV3/HNLbsKP1ElXQ+nfjAkCIW4Sik12
wgierHDTGTepQ1qP3SX6GWpVdJeXFObSIzD1z6dmDnD+cF1xathYkAxHMxXCx3Td/SL1s+wesXRp
uWcj7oKVjuP84PgQWvsa+HJZKA1XGbM7tqhfZsep2vnutmpAxdvTXKwyPG3550P6/RIj/5HrywCz
Z6DznW/ZXw5JIJqz0tol7KkjngsNfr0dhpug1IpFhfT0MWy84FFnUh7DAjEjmg045w0zdvUFN7uB
piPYzgbjtIqp9QMsbn66sPJvc+ZBUfWfncPf1rDpgMFtch6hQclZTvnLAUMpibQ2D/2LHZnx1nTx
e1clJBFDwk9yBBjiDELU0u1VBHyTL95x3LesqOQaS4d2sApBUxYc9CYdq6dQYfbiD+QVN3jMj0og
nv58fmfy5oe3nKYnMlhH5VgNg6TJj295rfW9rDo4OWniLXts4icLWcBWRdyx4E4mKLc3upAkojui
y3Py7rrqrIcpBOqu3Nm57vMPU+gekY6ZjtZnWYpX2lPL4eg0lLo8dtC9ONcXZAMfpqQu8+mftTA9
45aMOo+Ce5XQCF7JwhQYqqDaGIFZL9jyVPuOQjY3zwZABHrH4bjTusbeqW69MloRkG8xMDOAQcUm
Ji4WSESjTTfE6pmnnLZISAFbY1P8IlT6/ZpDBKU+SPsTTe0MBLs+5+hRLNVUNaLeZub1L5eImlel
Qdc/uFhtCXAwU7NzorTbGqH9wRo2eazrC8sOBMZwrCJJeqspPuW+Od4TcLCuFJdBgjokawOCslX2
KpnvjrEedT07Bsq32eht6SWkg1Aqi9z2smOsOugyhmADmSJfe5EbUhU74pBng0sJKekeqv2Lz952
L6sMw7ijHyeCf6q53t4kfYewsRXNZfHJE8S8eoNtTSUgk7tFZ/nTWXCuFuOKxqGTEBHNkh+AuMO8
Npja1650OyrC8i0yAuti9usZyEMCqbOpDOy0M7zcQjB9NnO9niq9GPQ/5bnvPcWTsIBci2Fj1vVb
OhJo2fojOCpRsWelC6tMLaIk8NamjB9SWaYoYIuoJfYSOrhnu7fUtua65NpblYoRHdGHRMf5VR0S
OabQVbw1cgezvoZ4rFCc3UB7ZZkXRbNlzPrql6gTwgTRAaIl9XRP94EJpOWqr4nSGVuKOmPh5LYG
8VeD56kvht44sdYuhdL4j37Qfw+haR9ELc866qKbscpxFJHd5agKuvlJK4SiwPqMWT7JuD9elEi8
2f/xbEQhjzj+40Lg2lWh6qRvXKrMGzfCSVCH8hhsiyZa175P27fVCHDVckpsqhavTheDLRu8Fnqw
hytE1KLai1M7eESuedW4auq2Rx1nemu9zsabsEoG4pgNIPqxkMukq+Mf2J6kUNRlR1zMLXvWalEL
U1sbIPN2gyjeULkp60xBHqPDqh6rcPyEOTnTrq/+1XQUHWjWqqVjhZhW819uxUi3/ZLwQOQQQ94Q
BVm4i7Gh7T8k3t3Y9F9iLbcuHnbVtV4N1Q1hOjmBcrEg9SQ1lrGSM3h3rWAV2UQHBnV57xF5CWty
APpoEy+lBEmNerCahncWNnVLT/adj1GLzkA5K4AA/WiZky2FNrb3hiDkHN/NYVS95CHpJP6nMfqp
IQ9fz3vLFk7FJ0+A3x5YkJ/J7rXZwAlAhtcPrI4KWXAbBZeqSCAz5nn6qHrBMWJsiwlKPmV9uKxo
Qp0MU79N44gs8qZ8dPv6nJo6Awm7TM4dqPhVTeam4ZbRs5LEzHbrXn6yWmi/XaMcKqsNtQgVjIp1
5eO7RTuQYO1YIUjbDdyFmjqSqPXavO+VdFE1w7gSgaJvw/BRaVm6Kzdm4tCm94YfeNtk9H/09AZG
d6Av548mmwl2AphEnkHlV7epbbDXoqWiFlZFz4JOgxPnyiepzr+XGA6xXwK3AdMaFj77yoASRmE6
1oMZXXS7vIG1hbK99YAaZcoB73y0KcVTQDbOBYQpJm0VAmYo3U2q1XLhDZx7L0U/F1peu0xcNYKr
n4L1UcLPLgp5vRpMhwnOhUcU8mprYoN/uC9yX22Jd4guwt4SmaJukR7u7LIHzDVaLd5tWGSdI085
gsFYS9FUKql5MMviVjppsB0qUZ6UEjnaJxfrtAp9uF9pgJnaVMJqBhft9XH1RloIO3HjS5aOlIS1
QAGOa3yV20zNM1BwjlOkO0dCOrST+MGGarFApM/+MO/rRU8L8pMzpf2bIzJ1k4RyUBKqNCiAP5wp
Jxnc2Cyb5GKEsbmxRv0QD0m70HFJERUYslwanskjlzi5DDRv5g0Kq0LcLWIVP1QbB+scdd/WC8CS
QTPg3Jk43muNAPcyA3lnDanAToIQ22LGmCKJ++SUXj2CLXC7VNxU2+wg2QjKq5tqrM3S80ScXFSb
g4mUNVpNDNb08pDob3hAk9qWyHTVluZdnQrWrylLQ5/sDi3igsoFSMNImqAtzSya5Z+Pzpzuh49v
uEFpSFNCUrDh+Lu6X5JkjI1SGtElHsm+g5XSHRxXv2G09ZbTENgQ9mwvFL0nLTslF7YfO/ZEhCdP
3rLbIBix54Ao3BqNZJekQYuqnS+NU9SHppEwSIO43lfot1S9scCraaW6st0yPOqhTcCMW53aulMP
aiLVA3mjN81gt7SIjXsl1L1VbWYaDYmQfilL6KqsrPoYjtrBzhP1zNz17DreM03seqMCJztWag+3
B1/ghniWDC5rgRvfSbpVVpnFls62sjZNd5qjGAbic92htHRv4rYszonl3MZNJJ674qWTXv7UQ6Za
RQI9nCnJo0mNpsBvrp4mBF5dFuXJD2Twn1/qlIX0aHAmTNXNdaxJXYSqQmMivpgZKi0/CF+gSKyG
ps83jQO5unlqKs9bRjorQDR4KBaVkS5E/tIyI8RgsEyaihrX5mlKuQycGXkCGU8a+2DTXzGfTfaN
3XHHQA/67Nj/3XVEEamCcp+23c7V9sbW/KS0sjCmM495rBj7fWPSNSdfbY8e3mSIahUXg8iYJK8s
8EXpHoBMvYf1Ma4t3XDXjdXe2SsPr96oM0/81qt+9xRYP5Al6vvMJtZMrSzGZLG+9NWsXAi9sP4/
blW6LJQBglYbO7Wrm6HQCmZgahvz/BPcc716AnfZHrDnORvhxV8rtSwvLqcVuXO3TdtBHkj4udH6
2FhR2eOJaZOHNPT2ma+LfVzWySe3q1B/f3DgKZ34obTPLK5RqPm/Pji4jezQtMPkUgvNWahLK6Ug
5r92q5BF6YaQe1ztRz4k9ybyvgarH1FuGenDaUZkKkIkUoXSFiu0vSxaNpBUwdW+CLtbwF8b2AI6
YIh8b9G62RXEl24t9qfL0IFvTSZhvNBVI34l+O2NJL92OdpIUXqH64oa0qHRr9jPZVKuKxCgjaVk
Dy1j6Ac/iEuq3EI7BETRHOxYkCptRNYR1M43bCT53kYhwRiJa1sO3viTaNg5nZZYdX9DGvorMiuB
KT2EzWFjk1bDTC5Z0aJDr6BBc8L70GZWlEj70Uow+IPo8pDFe6BCZP6zRaBLCGrivJANr69E6sV7
wgwXbaaO5LeTs0RTlMpVSdr7QQx7lQmVVhuev6CeC9xO+5YPzZem7BE38iPSkeXTyGmVChrdUOnu
TLOrnofwUcttc1Whxtpq5Gjdd6A4ZBup615SwzhdaaA1sZIDZo5y2WLTwyPiRUDc2hvdcdJjjHl1
4SGWbbss/mxn93GqNVm5dZsF3qE9p9Luca4eQllGKyEJev3sWAMC0L5yVriGEf54frqR2V2Rt8lR
SzljobEFw6tv6dFhw2LjF6vsPpADFJ7ibttguK+8Wu7MjtDgRHblQfjpode1eywxT39+OBGS9vHp
NB82MRBMb6VKg+C6fKh12YoitYYz1nowXw3VdNPJ6hJrDNWc3tahTWGbjkIzeMUj+ViL8BIlJaps
RnyLSm9grdpxvulZUTej3VbwDv1vTKAGxiqRtfW1jgKwa/eAeVA3A1a/KUk105oUhKObDIQVifxi
mCDiJj0BsWktUWR5tI/ivD2JXICsphEWyJy3enJ9BVgUFz0w520A2v7kWjzOp3la7Wrj2cmd1TzF
QxISncy4wWxiVQZXuwdKV1VjsgIKdi6R7dM1gKD2Ny0AlvgaDJK/HVL40APxGAdXYi+i325eavj9
K6ByeCDLvZIzvRbSPI6Zxizc9tGtGxIrKNEFe8v0YYj4SkksXltP6NNgg0T7EIw28soUW1aeZl/m
jtr8AbTMa9v32YZLdEpk9X+g5Im2qW62uB7SYQWtyWP3l49baUJusx3liE81XKW64e3TB25MufVa
EtzkoMGhEWKjtyjr9UZkp16KL5iF/EWTKT/0wLgNw8lF5YTuraWYXwHveSdZpxo8Drvegid4apWm
PNWKXChG5ZPaRtcsLsxgmXjGeDQrKpBJFIKGKOF3EWg3dGdfRy3cCzs/ShfcUAHdcgtCANZvNT7j
CRX7d3Wa66IQd5J1WzVPldUE+1mpbDejjSqhQSstnN46qrA4T57bMKolcnTXpa517uklL5KEJHUF
8OmiHKUOK5gPXajSBX32nCR5FnVp72lL0Bmy2mL7Li5tOuGe6oZ6tKNVDD8ZiGZaddkKUqd+0IKq
fDFvZ345p8Hd1SO0MXWSybtTum+I8nGhqdgQfQJTx1GDIoFpL2606BZDhfcoMrUjCXYIjwFbv4OS
Fs6iqVk3AQ7aq6K200vj5dDrOxMJNCrMo2/zYX4livDAbGshJ4JrYZh4S9pn5OfWJ6vS3PP4ZfPJ
7U1XVJfTMxdBsLh+mNm0tzUrdVmVNGrJoPFvTSQU60ELYLgLGuOqrqobRMXDVnpsgMbqC7UxT4Ec
b52AbDeM6zRwCDWmgbJinaVqi2v07/gJMeEMr5EaQvBykp9p1n/T6CK5X8awUJ71MgpuC8bNhJFv
IvnUWgXCgjpJNrFJ2PUny9jvqxhrl6EK9kcG073rSDDu2gTtcG+cg7JKjtIL9jCZeEst+0KpVdzE
cpO2fkXWcStvVNlgprW8+LOjuNo5TCebfi9rLE8o0/7tEcA1ij1MyYxzxtTmBijunZWmxor1od6U
4CkXdUxkQam7NApbukohWIpVmiFBUDsQLFnODyd2M+ziRv/kQjB/PzYmoryhjNxolRO38HFXwy1Z
mVqmyfOY1rTJA6OC2A9ebP6QVGC6Bgz/ZRWF61ZoMaaL6gUCXrymufTgx0jdZ9C66SXb0jZJr/Vx
DgzI7EjLjRzCr+oN69Ql8OriSCu8WZhOsuMyr1ZlHwMx8Lxik1TiyQGRB1OfWzoPy7+cRLvzye3k
qTwql1IO7sZ2sQINmv7dh8u6w+I7Puodaml7tG7qQfkrkkzdeOw0y1FG46nTi5Nhu6RpkZ+8JFPk
bSbSpnq08ywJ1cGzzAO5hUcCMHGL0DC3u/hI3iRVbhuFiwZl4RYyH+Moy1ojUC4PPukQq6ET4yed
k3kL8PFmBN9BBBLkDslVcl36a9wCeYqb5UxwhH5T5PAtERO6W7s2m23ZpG+ZNN98HbcTBsU3ojWT
XfWNNXBnjDkbOiGMhVZ0eF8QhhJiLwt0lBjU34ygGY5zJGymWT2IH+tFH0khtssUqqzePEiyVDJg
sDsNF/E6TMJoQTchOg8uD9tKFwcvLTd+i5BKTxu50dzB26SW52xxjH2thsB6Gosq20ip3QiTlLEa
WeYtIDtt4Qd5fshTRSyzqrZvGKMZanzEqvCF9n+/HMs8YAyE3VzLKv1caAl0o8EsFmUHnT+ODBSS
LkjNOsufHfgie6czz7HWXcLROOiqeTGCUm4jdGmbUbrhVkT9vnbUAhnMMPxAiE6Xgpup9p17FAAP
Kr/jXJKqsvDK5taUuJ37KtzHRtjfQPU0lr26M2ODkalahjzcbYkxBgFvVxuPg/bZenDdmmU9cMQ0
YJ4ECXRYrofcBpAIj71bcBlo4CygnR6LsRNbX6Hz/M6VmuBSVo9wK28SkJaKu8AQUK0rW+kWXqOR
E5C5CKV1dP6F2278Ed+IH0Y/+HtD5rdQznJLLNV4NE5kAkULTyPox6vaajkqhrYsR/IOUlljAa7Y
H6RGca+a+boLWuXieMssC23CcZ0auAOoJ5xL42dL4rSsfLzkHboz9JRsPNM8ha6KVjxXGf33OIMt
NqI7ULJ2Y5Zo3XqEdaXQsfKPcDBM4RFrq0eCcqonWXIQbM6q6PmTp8RcXX44GsEjwpykZxZrNSO5
j4ugDEHRikTJLpqPMaNCB7gAu53joMF1rg57k8pwm2X+F6VPjY02obqNbUoYxbLWDDKRzIrMgCb8
S4sj9UCKUrizEaguTKJxD4BfFwFT0/tOUb/5ei/WsmbXYRdQrPIOSFLonLqI/qjIoJHiDKtWkLjJ
r6Ca05robDJ7Rx/pnGLFp0qXoBXCJKBKCMmULiuprQYdc7+pAq8swkxDtCWrxUDO6hZNowZlK7hJ
4HG+2GCHcCaCmw4qALhprm9oeMplK21mTwJJ2Mj+259CJ0aFiG09kWSZ+2A8HWDIrujunTYVh5AC
LnCdN+E07ouNB2KjBDdZZIpN0KXiqzS6bVGY5VNa1z2LBUBzdQLazpZ1CErm0YhxfAXgCraNQjK7
QHJ6M38IMqHcNAFGKd3qi11f30dtSCzz2KibPAVuELX4tG2Cd9RQqVB0JfssarKlJlW8BXUgd6gw
AImkFQ5sxoYiRZcQmRqpP1Hz6BbBfdikaLymbZVXGjB+TLKG0wZXLmIY46XTaoaOGDINBfdYi/3i
AK5gXLC1t/aFEYPeM24VqQzfsaXl2NixCrXIwhdBH7k3PMgPUMZvcFcFy7SqrU8axNftWFsVgqwp
VEy0IOZq8uNFCjJcRRLdlxcx9lvTLIeHPPcxPHXwBE1f35Ove1sEboXkUR12pTYkdy2JHTLr0aK7
7T2SkHSd29OdP4w9lCHP3MHmrRaZXnyPPTu6o8hrNk6nBVvFCvZ/vsmuR8PT4QNakpI+7PSkm9sr
v8yjtIwCgl5qcYkdtslOaecHDbkmNpn0IbeCdpVYsOdtCZylrMdvbqHFa0itOpXiFBbrJXtHCY3F
EOb6SzTQavQxKGxpSuovvQzoV8T9xXOqTeOOmxT8xB5VBW6dsCpJufjXqzTDxaZ4Tb/QOi5v+jnt
EU/YY4rM8wbO4g7sk7IsnT7aFEbGlraz915mODuMdu4nb+i11un9jBCNQnsAmYx2PSHGvtm6mDiK
C89k/7ZxBkTKzcJtzjrM3bsyLO4DLJqM4hQispQfRttYn7wpcwv/48LHRTVlQZJEbpviOr20tHAq
5XjYL/w/PSOiTTGCLQmlobpMyvbo1BTAgph3Vgk0mWbjsBVI4oLm1LDKuyj8Avu4/mRPakyDhY9H
JYmYRLM3yeW45qc96y+Xilfi3RqrNL30RBlUAYk1CH41UsSSHWa9itUSa9wgMag21qV2m35FgywM
t1mdiaXrZsrJESUdfDOyn0lw7yCJS33VEdf83NZKAE6v8XfD9GmhtLcacMDz7OIo6rHbZ1ndLtLR
3LNFb9DmYszoc7KN+yyjQqAEpP+O9YM276omWuNUWN6z0eXF12Do2HZhDZ0WE/zqar+ZX81mndm2
8+c76t+8edRvqq4xNDIghplXmiasxTAfvSK/QAtcNKBiDhC27ruRXOrkPBIxtkM49684BwLSaFKI
GDlBJLSLncuHtoY++8kx/fZcZ6bGeA3FjarRUJ/LjV/fOngnmiWb6hKFNaZLb1D5a+BgeSaYzpze
2wJDscPgTTprkRsnz7a8XT9aIcI5LF1/Ppp/cyGRzTcti+wY2GddrzmjiD365kp9aY2g2KR5J5iZ
EGKoOdkAZzbrLxnQ741ofWJYhlo7lZmunYaSMstVhucBUjIRRVWcrBpRVzdu8TMOXOQ4GXauzOgv
Mi/eMt8jO6pVUQnENv1T6WkX1zb6LU1Rd2Ie+Ddq5p9iYntPSOOGQ5Nj5PD1dg13CfscIgSIXO1h
isFZJqTi3elVsau8KtqP+D5XbevQHmoHZHS6YE+hVPZnm7Hf7jdN5QqiR+mYclIkXbUoh9yynZYt
2KVSTgbkqLOqDj+gLqhHj5nOobWWEZvOQxoeMgxeJ0zmLy0RrMs4yW8CDLSf1EPXyjibBxReBo2m
I0YALqirYYDnu9AHPK2FUOcP9KqZCAQNuXoU0cuqyJ8iFu917f4wmiZjGo/X14PptY5wbuxh8uyI
ZExORVZK7uOm2SUaYT+kqgz4l92XwvOcQ6vTdPzzxab/Vklr3IucROpBx7bZUX5ctUbLEigDqFEw
9qq7Pk7MZe8dCRpXtwmT0mWh5f+Xs/PscdyIuvQvIsBc5FcqZ6nVcb4QE5nJYg6//n2o3sV6xgsP
dgFD6LbHtiSSVbfuPec59aqT+0bXKW4ysBjZLJeLnareuS1HzkAfxL4v3Cc6meoNF+u+m0UpmAWK
J7wL32JdtfdW5q6DPKED3CuTlwzBVyO1nijmGpCFsCWHMjWxlxAn3ZLNQOM2WQVlwfFLP4B6Dv6i
MtH+GD5xqbAC8mDZrtAsdQ7T/m2pHkpMkWhoxLmvEfwNcLiPTP8upl27+1GpKNdq/1y0bnd4zInb
7wF4g7Nbya9NFwPUDSnRZMY0x8nKvzW5/hR98uZAYqK8gvJoYgOeNeH/3EcYh5kOs/7p/Ckm/uTK
1LUZM9EQl06ZmpcRyep2muDIBilN0lnf/HgJWs0+RuLvB59/P2s2UaE6sjBO/Kiy53/+jwUSilnj
FGIwsGULsaW9UPT2l9ooaqoyzdpL+uyJgzCv6KQGplrtYCikv4x6CpbQKCdvStV6+d937sNY89t+
i1DSpk1gG46GAuXPHpDhE4piurl2poAHXuIGzRaPqvBE5L9qtW/fWi2qLjV5YVA6Ue0y6crT4TuJ
vcz6STQ5ckp9kv1Y3WrDppvlh9OubOZwnEJztgJA1ZSmT9zGObP+pFwy0RGnvEmTY+dwxA1isQig
3AVJIzZB2LnHovQxuDBY5pSrLB4tYW3GWORl9N4IJIxbnQLBI/qq37AwFxuc1C5r7cxVx5mu8QcR
DEYFWLJgH08BYDLp/myEOMjYMj/GBhdlnDnJXwqXB132jy8SdhW7jYZfwOG2+/3i5mAHgomnF4P7
BMbGvVkE1B/xWc+9C4uspWSvEUKyldr0vWFVWsKwa7E1EaX+35f0j+RWpk7GrCp2aDToFHhc1t/f
iW4EZuk2EMxsQJPYTpGFpoY10L4qgTG12APpBKmkp5aSwKkwPHD0L7yhVLV1WijxmjDYZOMSO3VE
1UP8E73dA44VbWEXqXUAr9Eu5hqqLNfV1PbrT/Q+oypm7FwmgOE3n26sp0/dCw7E+pbnDHMyCCsq
qT3E74jVWDYpyVlFeOmZm4NutD1SvoBPlO6pliJ/F5N7hDFhboY66jaxEhFwkkbWzmxgHfz312Xo
fB1/XDjOJg4jdJKayfH94+sKyZTtHdRpZ4NjipdkjJPcsF6Y8a+qVjOGB5qyiBtjnq8WitfYA0sv
HaZ9V0ScuptkFpJP7YpYgf1kNa9GwLAkydsveP8/pAYvDmfkIkbGs3Sc3JM2nSp6uVs3ja8itN8i
IFWeuSnjDvfSrKUDGf6XTzh/gt8/oSWQP6J8MlHZs1b/fkMoGmcdRydZEV13ti67xEsCiOoE/HwP
NO026aO5V1KMs24Q6PzzMPSU+GQVnX5o2cFwT3LiZU/DIK1cIJL7O/p8sKF1d0FH3/E4aobeZFlE
71YTLOkcNSFtyM4BMqMk8m7Gys/MCjeKTwuLY1W/iWmvrXNy2DzWn7/ikP+1MVF7Mqw3qYsde34W
fv+8iXSs1p7s5JLW/aUFw3qKHcHAkaTdEN/XlPkO5nQJECLN9tIZZv+BgcBDi44ZMybgw2G3zwC0
P9jnQ1WdnFwUL5AzdmbnL1m9d2hVUYwjIvQYUxMF17bDEe217w1j82SFmu1hNyWCWkPAT32VECsD
ZHNIiRpRCEpSG0duw3RMr0Sh0P6s1fK9In+V/eG1mr8Wp3FWE+XyoXAn4znvOIVUcV3+Rdjw77oF
dSgtBdvk7kd+9kBq/2NHCrrRwQPW+uxIc7oJzDIAfkWK6/Hn2Erz2tvlKuqzEqOoXW3JzKRwiaro
ENoNrBLnPhH78uIk3Z4cnq9NqBmHPB6Ci15NV8MsjVXmBO6lqbLeq7uBRJdmbLYFmCJoV9MLhNd1
q1Xf+krQmI2r17TOv8FO+0jSVtINA76N3OZvylAa0P96HARDeYGPAaepEKb7++0RkmCcmsWQXDpD
bTZCSb/7ordew1ivkQlU42JS4+TsmKTNMyMc1+aQ4VRQk+AtTeN+0UuOM33OA2DC0TuEvpvvJkc7
h1BoCXbxvXL2FcppYrCasZ1GDa1yxSn2vRkL5ogJtpuZiq28hRl205Hj64b0QvPc5mO6sziqflI4
lbFM7lo5MjZpJrbE2ol2wniNC8bKRLY3BypS+/WTixb6agjOToL4Vf364laBuwzGgrS7SPlOIR9f
Rk0Lz2Rl1Qt1Ui0giCbpkMGvAIEaezU/QJEmaSmw1g/eIHWjBhbOCLdGim99mIYv5U9ZqPKX/gIv
JDjJ9QQ4fp8G5WHq/f405Ko8N13xAc5TWZWZU20La1BvTYLVTOfYRYbM3nJ+zEJX5jlmiOW+7V4y
NdJ1z+yKpwe2vpnEEYUk+SVornZ0SFaKVOqtXkfxilUacXaWyFMWXzu3s1+70HIucZO+BgrKXJha
bwDDGZA3Q3HqLNfePYB9gQJhOPO78dqGDcDY3CctJ4TbWDU1ELOivljJcMdibq1dk3nR/7lCTS7y
HeFczwoRVKsQ1tQ2UgReCpvZRtX23alXgp+aVP1r2brk1pTGLqFW8agx1G076GRLJhvTGdUlzCXl
5mBeluFX0uc8YLgoCWI0M54gyXaZwjjYZqWGGRk9XGoyZ6kGG68dI4g3FvWtM7FJojYjW5qW0p3S
MIyMO9JV617obKGwT0LAru+s0zSER6qpx699XNDfcPynCGrdJUee401QMBcEKkkSjtViEYmQexeo
5ilrh4nIMegKABI3iZI1b0pqdnSbpboR7rIsi/D2eAlOdlw6VxJT0mDhuyCmC3gfThDHez/rCSPo
jGBX6r6xfLTsnCzRFxYDvn0gLX0zlXa5Npz1APrtQxaltVFmS7xDyumtsbMnK6u+Fo3MbhkRKBc7
zRKPegOvcgOQ0CnvZu9nMIR9QqsntbrbA1GSTWUeURzdBSK7H3E83grSbd8mrNyrvuvqQ9orHdo3
0PtBEf0cRQ3LOOYLRKNllD7RKI/cS7tmzsiT3Z4NOeqLnu/nRTPk8UGtBZEV7STgtwXT850BkHyB
Y7o+9WVwHbRGWTa5Pa5CmxjFQEgTGUAR71BdR/BnR8JJXaj6Z5KL3EU82s2FRL8csZu8aKAQ0Qta
ZLRqjHJMHa2qluE7A1d+SXzYyARuHvTxo5jeK6tVXjWKSj6saXCwjb65gyWZf40Cs08hTm0xnooS
7lcxFv0lGKp4/Y+fmC8u9CrxF49vgNPTgR72EluR8p40s5ZXh+M2kUNzEhNTOiZTq4CxB1Vbf5eq
/Y4eepfYcX1pBpjiSXClihm/VsHdJmJ4hQTDOgQMMD5ZaTURrwRmHR4SknRGd+aWv7CNXlkPvs+D
ERKAmqY4P4bi3lYG2hhSm+ajhEFfdpmMVr0o1X4vs6ZYJkWRvqvcEUSTyQ1ZEsrSShv3aCYwJWt6
k6QFhCCZTe1aQcRZlR1dQJU7+vp4mazFoIfNWS9B/NrtCFiC0BODANpoFnwH4saYJdzaSm95FWvW
1VKzlIA3qFGcguHySKg4HSrK5yL6UMJ88BJ6/V+S/Kx2cjzkovM3rar8UJTs+1DWzdMUyWXamtWi
HB3gY0xhbqIztihjScpWNHDKSY1ZJ4zqY6gHXKjOWXB2tDcx8o9naBOs8YFqfy+4sVuNkJY4sAUw
G+gjERjWZavq0bui5fbCx9y7Y3bksROF19RBWG0qlfMcURl5LK/1F9b+tWWjbZ2HNPApE4Dcw7gb
lcJ5CUjPMY1LRj7NNZ5juCeJ34Vt4YpJddglMEAWJfiUDa7O5uB3OmeWyda3SQA+Y5SogK3JHilq
3K+SJhPVYzTtUxKlz2nhqsuoaJP3pLbhJvXTT6wNcwwPoYFBKU5injQ1DyFgfoLQ0zwFU8niCYl9
WeoMKJO5wZ+Z0/PoVr8oGcnS6sWAhKhEnmupH42jXF3XCNdBNGHZqKzuGW9BfCHC7YzvdJ/Zenp6
CMFMYJ+Xwj/ggCYgUMV3+oDgCDXRjw0N994nVTOpK2S+M5ZYlNI8S+Y8n51Mx4JBNbtTqROT28Ox
WurwiB8816BjTU1vj+Aa0lbiiyuPYDhO7KsjwG6CZhBuUkoC7wOPxdgqpC0DRVAjt1ird2rMflE4
43Cy4uYJDMK5jWqQhTMwbP47ygg6rklgVxjO1ao1i+Igi3+MEVi+0qaRClsBc6P2BLVxuiMN1A9u
4EAGjiO5S3sU7rpPvNHYjO1WY6191RVz8sKiHo6my6CZbOyjEtHQU6Vff4wyfMG1oR/8LEXJTBKr
s9GEoS/8SHeXluBczy1X/SiAlKI9NT4K7pklus7sZITt5H0ew0vYrtjcJW3RJikPjxeSr8JljK6T
jNdKOSU1qFQk3c+P3yZz9Pef/25UOOmq7PPU031lupSxkjwl8XD3Myv4KFqgQoVtMfOfnX9hRO84
C3SxMlClLGKjeBIY/W6Kw3irUxjFWnlbPil+uC7LulsrJNehfBvcSz+/WONzmmQZJttu/EK9sTVr
P3zV1FrZwZbMQYOF9l+sn2Kebf92FDNtZ26Oz5MXFz3QH9PmOmSA0REgdC7c7qRyBV9FpvtzKk1w
UMeymoV3+Oc0O+AJp+K0aQqvDNERfBf6H2pnaIeq5FQK4Zjlbf41qovXAoX7SzCU9wB+6PeiyO5F
oMdLwBrNAd5evQoJMN1YTqa+ZAvKI3Vd2iMxhyLs7k06mLfEKL1E57JBhZHsMkQpPu7aAYqMJLvm
+XN/lI58RkgMTg+7Ijo262PEL7iuiWbrstY/aDx9JDH4NWiebGhXrlKFR054K1MUBFhA1iRj0VY/
fMt5LfIq+27xKRSDdwrm9mcVT3eFVeMLKcQ0bYNueKXAwPzS6cM2AWhGyJFhPykZDLCwV57RCAUv
Y49os4jFk9qG8e2/D86fLpHfLhf8B2aWusnxWZhwaX4/Kji+CktFsTHLNTiHK/h563pWiLq5GCyv
rmIwdRxgrGClhYO2sKRRjGtNMdotSs13oGoV/rOGobajyjcjpRdNWdqdSxVtYWBq7SqzhFy1DcEO
IpbdwUGOLL1KIegJNHqBOI8kK09a2B+Mqrm0dtAfmC//0tXWXPH8WvuJ0NRrAnzOM2aQqsspM3d2
TuE7z5WlpEC5gfcqmuGf1YoYsQpa9AZxebmyctV4QSBLAEUizpqP7SUSjTgBdxckuKa0e/I2XDdM
MI88S9e+cPybQa1/8yeM34h1dlZBpogxv2TdkTjDG4VB3BojNQByAhL27pEYxvUoocGSGts9m2Hj
PCGI8PKh+IJU0tkw0giWOXqPRVhq1sFslJTRHgly5s1q2+ZajFZzLecXxTfqBTZMbV2NFWrUtP8W
jm+OUxAeWpPIKRv10EsyWcJhpNSIZIXukCDqVdNpuKUIcnh1GO4udNPP7p1TMQpkD7j0duuvm7qb
5h2h3ZddsSn4r5zHGe0mrAravdXx5ox609uW9ey6wbfZSvt9jJtr7NvF8ZO5I4OM3vuE75GhfHGP
6cJv3VYDHSgp92uFtANzQvU9ZEjc9SGrNtAoqfbSfrzIetwF9nR7yGIbUXVsm7G51bWanOJQdiSI
9si8Ap9Lnlcrx47jHZzE8sMszuTKL6dSf5PIANZWng2nh4qonvGzsZWn+0ljmK0VfbqrGKE3Q5ou
zSl3r9OUi/VQdNlRaAjcjIbIowDsulsmW00JhtekVMozu8ivx29xGYo9+3CxkEIMnsIMd/24ZI8X
egUOBkplXId1V5DsqVHUM+H+oKOwsYzJfHZB+pVJaewbtDZAL+v8awWlk3i/9LVTqnjXNiJdj4Mc
cQRb2k5O6odbh/WFDoX1ig7G64G5X7E9fCG7Mls+codUGioej1tydvVE3DOil63gOJTJkRFxfyQ2
UFytvBJXpWpcL7Iyc9PVdccsO8xOeu6MS2H6wz6yJoM3QUr7UIuPSoduqnZoCaHpXYOkJ1Vo/ilO
sdEHMtSvRZa0qyIw+kXTExb+8Gbr6BAWRSOmNZEUyVOfG8Wprf2TMc+C/JYqK2yGd+FyEbMGEtmj
bFS0cTxUcI8PUPLSBeEwEuAfBbElXf+gZ1OwCIe0XppyrA/1VCCXimuLXEcyaLzM+Ih0hEeaW350
ZFS9c2bi7vOTnTlmxoUZ2rRXW70AeEX3PoPk5YlkotES5d8VHR0O0GzlqRloK/iFUS2Ngdt/bl3Q
xzcWVjE2O+5fD8Vkv2d/KX1w4GIpISvuXPBaTE2JV045+O34rgvUUJnzGluMs/pglUao9aVdoOdT
+mkjGZ1d2HJYqqc62vQJWtBRIa5kbBxnj+K9XiiVobz6wUwJ1+nULbr+OGT1uPUfy+L88vhJBXDM
PSVBz7JclG5uHzg5+N4nRqd07AoGs8tRzzDW7mhyI5B/ZU8QiZUGY0s8c0Z9OCxIqXwPNBXHG+2n
iGgqgNBOX5xzMhf65Dv5HAxiCwm//Rz6VXONOvWLGRQrVqWORKVqggNrfzjNaB4aZXqG4aB/T+Xw
7tu1PHfgAnchYVueqco7iZbpS1vSbTfHblh2EvtOIiybPAB8xjVACvhquHLz1cNa3/TxRbh58PkR
H5+TLj08YimdG+qUZ/KLUcCEmjxg/qCZDEXuFLNlbouIe033C8rgcHirsTaAjg9q2nERxgeSptgx
zbM9v+ABJpKjQN1taYi4xSxiGFvkjuA3Ne8ByHczJ0Q8RFaflk2Mgfvk2hqKvX1AyswZTRYyT2im
qiZ9t7g6cVDt86g/P6Z8atF/I3LSX1uzDrUHK/j50g1PNWi6pcl0jHn5jCkQk//90aj5RJnaZTt8
gmK5gRmlIhLx7LgDWMkEQkiNVDubZy5WKuRbvbt+FN4ICl+EnM5JKLSXIULMG8OtGxP6VyRBKRuu
oLpEpe8RMkBQi+EAIgmDXxLEaVMjSXVlcw4f+RsEWWzQvOheJenGhdH43M7NOtvIkf27ALKjUfVx
K+U/M/poB+yE1sGyE3vfNoPXk5hykBiEPfC2BdidtsbD282qk4TYqbTcA0tUDoHGGjRKe1yGmf3z
wR1D0GGcfN/5mc+Wc1p3N5lY08XItC9dVQ5bSUtmSVQvS05dJIeQlQ9o9YyOYn43Hps+CK4k5+Cy
zBOatXWGllq11m1ndy+xlnzEKod0PLi5l5kyuUdB9T021PEEFZYEbAapeztEzz2NlhXPyDxrOWaF
l5iSys4Q+Y0uBjigzFah+8SLsGlS+lo4kxgBhuuk0QYEy270rlvph52REJipBCfpdWl7at/UX0Uz
fRsoeJ6EU5UHS8mQjofKU51o6pNGSMWTVHUSJ2p5TU2CedW6Dw5lrHHa4GJepJIEL2xJRN+qwa6y
GDnAW6SnXrrJ0VHrXy0RBbvQIm8pKywQ+1CsEr1wvumin+POmoXaEyzjj9EbfcPpqQj7D7icr49v
HuZx6akySr1mruzEOKRH4hlOQxCYX7tvFhELt9pkJKJWHAzwvnzNnGKLNjBZT0QWwMhDozSN27Av
rcM4AYt3rEuiExsvqC3o2KYpNqbMPpn+XqkS6ww9kO6G0Ag8osPbrvKx9o8leeRe0TrDchqJbCuY
DO/D2piWGMaBvKKj8R59vyiJv06DqQ4LZ3BSCj81QjvQaYskD5NTllPqqJj8TlpkPEva/gfaCf8r
2Nw2p2Vhhu1OV4TBam+o24jaZpnpbwbEksorRE1AQmxy2OUoF8XDT9KwjPU4G3DqaaTlYaE0sBrr
/jDItHVWXlgZ7orrLEeqZ2oInfpxfoE2vfqsi0xkr/s8i5l20J3MWxqjzETEMrR3hS059UZdB4VC
G9dDlX+xyiA8Crccr+nMxtAqTDS92qqXpNDeO1PhaBhq0AilWI9dp+1qx7ijmJuo2Yxxq9n+5bHC
s8w6W7UpGoCD04IIeXs2HCfMqRXp5XM6dUy4y+LhXiAPC3/4IFZUPxo57ZCgiDH26Gy+96OQH0mu
OguERvnBOeKuTo4y6BMSceIOx4FurHRIrlB2yXvCRPbUd+E6ghnAphnsHtG2RmsjSsmad6H0ywDy
xld1KpxFA3RuK5row/LpmrAdCwyB6Xvn+Hy+LJV80UXbQ1LnFB1oCGsVW582gqBPb/Db+KoMDgfG
qUHkStWN1SvbDYnaMrEo7Csn4x+mXqgvn0uqrIZk83gqAn1UvxJMQ5N+frTKD0xS/ZbEQWvF+9zU
/MF9Kiu2zTnRl0iC76qhuLdQqOfe0YOjwdteRFZtLmws52eF/xsBG/zbRHze6nyydtKgNz7WYek5
ka1uSq1nm55fuHfKRSoQERhWA9bAsX4lhdMtHcUqPaQRk5cLJ3gWOUnYmYnCj3I12viEshxsJ4UO
M/r3SUk3yIamLary+klFzgGiC+JUwKZ1eLwoYUy4cBXUy9CwFvTvCQGaX6wWIrCnBPYXsAAdizgx
Ga1jJmjlWMXV5qOaO6jSkq9ONHKGcFtovgXZNnCcbrnWEsRYBPLDjqZ7XvWgajSxeyRf2XOlNoeW
VHqqHuy5AK8e8dCG9kyY5srX6erSmjuTxNh4RG6HPw1tQ/uNziqkitUjz/7xMoRqtK5U1v9kDOt7
XoJYLiKAKSmN70cZQICIdWjzadomurMz3R+2QSMoj2/2fLiKuwlyK8ll+7B5SqWuPaWpLTc6DP5F
F8EiNZAawPEcTxjQsnpKXzWnX9dz80M3mWp01V11cmNTyoJhGA0jj6auegyrvHgJR0DR/D+AJtf3
rrjCqZdPZRHz0SYIxJpCh7SF2RllSXjlbgqu6Cyi7VjkpMZECVTUyXpT+qY9hgMvk4F3parsfG37
cXvs87FdcwGyjUj4XtPWPSp4KMvWKp6jStWf8IxteUNEs9vBqZlRzUwYay9BDbDDtF/dcNauhArw
Zkq6rT7fXwBR6nMY6fdHlvYjVdtOx/yaCO3QdXG4nLeYtG/to1l138kwyZ9LxbA9syLB93GmGedv
uyj1gjN2jmhLZZqh5PWLqtBZ7mVRf9MHfxuH+zxEIcyhSo43E9jxDr3d4AnIzzdNPWhGPtFtR8CS
SZ8UkUQfplVTcbxIGntNgOb4Xjmdw7RIoHkmXXcRP9STMsyynQVFyMKecEWiG96L9IWSNnvSQa1s
m8JHmT/Z/Mf9jK2oDnX0Zmq8FSG97kjbVTPONPer8eTWKDWqMFvHDGKWj4zaR5ysCmp/fNRXVqJR
N0+5BxuPRIyYe4i38lIHLdM9kmPJB/7fPzXMajy9max6TSA7wZI0IlFHBF8Sio71GIfDTvPJHkEV
+aYjX/uWaeXg0aTVr2OiYGr3mT4kajp3FkT+Uvo4ajt3an8GNel4Wt57fTzE22HsG/9oajmzdVIX
FgaXcY/NwsF8PvRYZcgA3NfxO7o5f/f4xeTL/e/2jz0Pgn/r/swIFANp2+yBdmAU/979MZkR1ABS
+guByfUayXMya1WIDWc0zA5VEttk1f26YvK7C8NOB9gWqnvZELJLoBCWbWAS667eKgWYrNzcEt4R
vmkhndQsVTaqT/t2Qgx95dxnXnNmiR6nq5PjVOyWRtQ9j5HpbjQ1ng99CXFjWvucG0HvmXn+Ydel
udJDs3TA5nfXzvTdfWjVYDzsufBUn1GD9HMSaX5LJLUbgwb1m60lC67dzlGHQC7I8pnxFL03DVay
fVD+zSrvz4iWN77d35PRCD4G1ZJrKIPmRlajvrUGbVw82uNVewpLDDAT4/CNyCzz5FiY+lynkJuu
HymqDUu/DeXXaEiKv6lE/y9XRgj4nA7idVfoDxXpP3QLZHYkWFCYE2thzCwxDYrlhPjqwNtm42xr
Z9kkhNiWOux8Pf/IdGtGcPZfU2XS1piTsnXD97Qc57gebhzjpdVb2M4EiJlmpaEHLraq2ZtLtTXa
1UgvHXnUgljxk5ZnzjPC+GNbpf1q+iu2RvuXkhRMAH8BAUK4aGt/ihPatKbBDnPs8vlkOlWfbMog
onFqY8zrhjInJgBRCcGou85sppNTaoexDMkeklI/1f4Pis14WSWqsmtbzr2cDCavLHt7k+X9Nh4Y
CsWVtjTQ/O5l579WPIaHSQPeqeH+hvUGdb7Sr1mUuudYui6iLOrw0vbThYwaZ/tYV6zqWbPC/rmS
kKXl1NyZ1srJgLpgFLOYD/aj2Yovk98zHko1su36/FlxeK7VBDi5dPtlp04vKX9yBwq626gJPb9H
pdkNsdyq7AieA5zEMxunfX/8pKKd9ISmogfLNeEhPBXYPctggd9qw/0Q3cbJ+Jl2bXQhrrF3QOSX
+4aWx6kPOntl+9E680v/aIy1WJKSNuxiGBLcPKgm7AGDJW5IY6mAHlk7QecuapVkHMYwPyw13iTT
vTM7tA/jhEA7Hc9MbsOVrkXJuWJMtSu0lpU76wcsKwalDNG3B9BGrMJJeYx1/IpNZBwUP8f0FivP
QvNBTBoRuNiiu4jCcDcwG7cG38yuN9N8DQ/F3hiZI5a9Totg7A1k5w5uh/9e4vRZ+vX7Egcijrsf
+Y8mVERTvy9xUy/AXtQTVshxyjd95m7GjpZRFOE9sVdyZsSmzH+TSMhDUeF0q6x35qv+IgiqaNmr
OLn8WC9XwZR9k5FpQrPof46Ado6izZz1//u7xTYITRlQD7LeB1bpH499rYexEofxeCGRlQR0p47u
U7V1lYSeN12ILjFuCMhNL0/txZS0LstDaTChvVOpq9s+RWhRJ+TzmJxN8NMu4ol0vaDNwz3+0+j/
493a2DyxsggGPcTC//7dRpkl285UtctkJgSt6U064tU1TqTBas9I8eUS7ZeF7CK58nnQhKNC4nGp
oMz7/q3NFBd+lnaGTUp0s8KxKy/SL7HlfvGdjOUss4e/yMEYJ//7drCRrxu4tYBYIgz+/S330P5j
zbfVCxyHt9bPu7tb5/6+tSLstUSpLYk8DqHXVPVxxNz7mYNgA0dfR3tsAsa7HkYXkv9Qq5lpeVc0
s9uMBugHev0eAh5U3xVMjGBK0bSZBD2o5phvOz+Prm05LDCC7zOtLZ7rMo6PRvKc6LCMwzprX3sD
+pCakQuJ7eNQS9o5ibPLQ7c89vHoXgtNbmol6Q6iJXw+atzJ08jt8rIOmLtbvlV+GdNQ7lJUW4hu
4q7KPk2LjN/2A9sXVgHEUeaUKqQ3yg8Yz90bnM3ZLQ7ngQxpfFIlqpb5LENCkLPOjXgzaBQBY5JF
Bz2oCHMLVwHZZoRT4nAX7uUxxW2G5JpHgvSj0sfRqhDzZTvgTQ2syt/CdF7EYGXRlySPQH2qXPLH
Oku80ZRclqLD85tX7tYka/HE+JIjqHSPugNhdeBAdu3RdC8e58ySyjkHoOk+eqW+0h58YhMPo00z
qrMUZgAaBAQaVK+urWwr3xqe2oy9rkuYCD1IpOaXdkzTi5NDGcRE+TV+DFJCGnKe45TRvozYfCZV
afdkBBWsaKl1N9A1bdzaFwu3QUEoTVI5Ro7815CxUVal499k1v/SstqzP8wQlngI1v+06+Lwaqeq
EtPFFumTKAv11JHi3QA2WZDfKFac9liEDBUugEAV1b+g1PN32B9/jm6mejkTrJe/rErotv/12NgM
ddEQWxiOBLimPx6bsjIHuFsGGBv1Gdj2RaNV/DTNL0RCFWvwL+2yGxKEkyQMm2NrntUxwfykBfFp
lp1UWnVLaUSGQle/+SZPAtCmG8voN9QjqSeqWF80Sph8o8XBEK9r2THT7itJCy9W7RaoLhr6gXX2
ooqs3DGgWRotW2znruhGNksHGNVRTyRXSSkXuNMWjWxyFkxqxUrTllZGxx98TLRWuu41rQaiof1u
gLfOSM7R4zMeOnlwUBSAsap2bQwDFNmCdLTsjC93qqbgqRXX0EHMzVypvw9R/SuuW4YzSYFgZab4
WHAwlm5Sq8upiJ6wXbdHbc7nSS0bKbEKm+HxK5At4i2nEM21oxG6HRgv3Gzm3sV6iKw6xJeMgAJx
48hcLMYsuPERxwKNA2+l4nf+5mvmTx72J4dtImQ+s2/R85xhDohFA+8KDX8Ct7YzMAP5K4AfS+qB
J53orHU5twDq+eVRkaCcPUCkDS921n4wwC52htbzm9q320YdfsymLcbySfDkw3vfipgkb8KEkJb9
UMb4bJluuHf0rF/EnWtc1c79bpZmvH/81mkVdtPZjGJm+irSP0pSg9aiBrlS8Qhte57iZTiQAN70
IDh8X6OHVkRfHNzxMTmN+wSS3WfbA0Y9UkwXiIwsL40dFC+WKY09OSVodYkiO2oqbJEOjuMrqOzr
RDuCb8+JCZVadFNvgwtgRUt7GdhEdBnBOiD5gmaB3R2ZSVUAu1gzy6kpl2HpxDu3cc1togwpvWLm
sKFZUU/itr6Bw12NrY3EP+BzccKmoRV15ioSbeU9kkyCCGnU0F4sJ5arxxsa06Dfk7oZSOpZR9nN
UX7SzvVVh+h6Z7ZD+AYxdmUabYl7fcQLG1S9VyGWfLZiyGpZG9CtZplDYUdD538IO6/exrU12/4i
AszhlRSVky2Hcr0Qripv5riYf30P0qfP3n26cS8KIERJdlmBK3zfnGPmAognHgL9zAx7gpN0trJ2
vMdDH/jFCGK9s5aSaXSi+MuWeKEXGgaygkZLG+IV29RPTTbgRUAOilbnp1Iqw6MMvQcMlHP6QiiW
PI9skZ+BTF/Mko3RVGbOBrGIQZUUKtMcBsmFAHAKgmiZ/6RgY/1xsg5dSJJrU9RuzsZrX0Tt8tex
TlFqAREN2uiphaxxLCY2w1MBLqkMMR3EsdYvbdpj2oB9Wr/chgIcdfCB7wSf+N17GiJNeh/plLlj
hPMyMuZ2V+vUdSDZhLlDyHYfjuW16ekRauMjpq3q20Gn3pwkVW/BcosUuU/RI4RmDeWvHcm1N9nx
ZcSQbFqHQcvV42hRM6k7PSdwW0l9pzcAe0YpFbpK4j8ZrZlegEX2KXqduKM1KnVZcsKhT5uEJFar
LTbVAiJZW0HqInDISmF7Eovkmr658ieq0PBJWticNHpfYdJO11bqO4REkU74C2+96KdPkv0Sv5Sz
X2FfJKf1AJg6PjV4Lz0xyDF24PZNwN2+NYMOi0qWKw9qI5KDgmVelzSDP1m14UW2VR+Hon6suuP1
0EfyexdB1EvM+dokEz1Ns+x2qggYMcoxJ1QMlfXcVdO2U6u/RsMIL3PemBenrT4QitNAb+3GbxIA
NykR5pelBV2MFZGIVrhxcgo8sG6tJ7I1C1yIcG7X05QSn7S472Ve/WuMV2iNqpVwb++AMM2uI4cU
JGe0FcthVXmLn8v+6rMvZR9klfirkJOrBucCXXReYEJILIMGddreamUfszq9BrlgoUT9hM6J9CIl
vXhaa0DRSATDkq83dXX/CKpKPIA2qMC5JaFr2/rJUeXgai7hTylAODtua5A5DNtxhL2qHBTK0bS6
CdnEBmDoj0YKvXyCVkr7hRFjyXFai5uwRry+mZxDq+vpVqsAHXckZPlzbman0AI0aM1ttxWaHfhK
1t7t3KwvSg/LEk7KK1Sb+ZpjO9eMZt71Pds5e9YG38nDfKNZqjgpy6FtYvlQ5PreCK3uRRkrgrpi
mrCRoHY8lcTzJfEhx564EUvemBGoBBd34amMWXc6bfgZLcP90AX9BQ2wqy/DfavBrxJKn/rfhg6t
fw4RrWCnNpCh0qaB1FewNU7N/phtmEKG41pA5Yr42UtDfgN2/zRkbCrXBkgzRPQfQxTbkDCK+wxT
c1vKXC5pEZuoy5nFcrRstjsOLfQRczrxOSvb1AJNsTYoEIZS5Y/RwgiTscfIBNQLMxRPEDERdg0v
4Na9vhr6B0bE7IDwJ3c7qjZepGXtxS4144Y8EEUSZLb1W7/y23BBy9dUe58Qzi6XmrUEBpb5RJGo
sV9zqgn7Vi3HG1B/EIy5Le3soKwJeaiPemamwIjUeR817Qmb6RB5GqCWbbpYnvog2qVZ0B7D0GTC
rupocHssz9tYDwhWRhS6Seuq3QR17tyKqs0vcdGza5+PjSS1n0lUWG7Pmmer0F5jOBqm63oQuRZT
LfaicipAkkzlJYuq8sJobntNrA9EKcil/61ag0GO1TpECL8cVL22/BwPg7t2wxcArz9EzrQBG5Js
uwnPAeDLdDtKMX04og9ndVD/gmnEcmdGUZzhvrCV3uOViY9abvwVHxDHcvJcC18B+ehC03wMRu/s
e+oK7xBKaEIuVicFPprGx7BtcMzuw6bo4ChQvabuEpAluZ/kuGcr6PzVqXz6eKk+k3yGAUjeAjZn
NYr2bQyjE79JZ4XInnpIWXZKfHHICLepM5Wehm7giCyyX3ky9TujmGQvlMrJJ+s2OUN88Dr0CVsN
rNKuU9T0SK239vik0j3BidVmjX6pNfjvlRh/Ni0CO3b46yrMaor+hmP9aKJsXl0CjkmhKbSZrBPt
Ab0E3f8wB57UNuU+UpXmlI8y9XETeCLfTFcGFH10VOcu8OZY7kx+uFIkeE7Y2VJkBH0DjY8mEJD9
KK+dH01W825RNV1UvI0ZWPemWrg5aqK4OiO4phTWyUl17ZSZt9AhQCnGSVMTJwZfVCJib91g2hYN
066tWSz+RnpYndPhUIzB9GMWKPyVRNA4WjbYQ5S+iyWssVSWKX2ilpViZ5AW2ammxu0uXPJkYQyq
bmla/dUhkr4qNfOPrdYxRLwepjXDEaEWxqFjcUqsZ5gwuRC8KD5GOATz3WLF5K0XsT7LP5M07bwQ
/dND2OOtmsrpoKhEoiCx13GLzlc+9PYlx9F3JI85B7mwCTsL9YP0Lqzs1BhQkbLaol3HGq82VI86
Xnw3UI8/msUhBNNQs9DL1v0YXKuZXb9nIhq/gX+uKTsX9WZtilgIaZcKzlMU5BelRjEYCZU8Yns8
WQXdhTZjOYKYM9mZUxO4uaWHcJs5DMag+7hHR7diKjuXxRjtCWIlojLTpJNM5siOVdgTfYDyMDuL
W1/qmLIpEmS+aPvaVVpLnFBnmfuG2NdV4pRWAUrlNL07WhG9SIPyu1WEgiub7WZhDS0ZJ2biG6PV
7OihB+dQTL/WkWNc9LzxMB3TmKWxY55WE5NFtIoLVZ7Z38iM+TjqZfvU9jsqDckmaTvjvTO40CiS
kxkq6cmhZWLaOJAqzljXvyw5GHyi47Q9SRzGBopRsi8y6jSVIjNq6/X8QhQJUeRj0n0F2iPALrsh
Z0W9hWF4HJNA+UqGgOB1UMGTbLTnbskIDrQ6c/Whyo7raVanxcmE9ZQH5geOyPptJC7Z78y8OIdj
ptJ5Z8qd2x7fB9ztXIWKqkzd+Bw4EmlUsvYmMquBKIoxgOVqd2cLlqi4AWRrcPj7WG/bMd7WInVe
orAKX+iUTouTMO9TYvigemIEFj01GQAT61JqXVTJ9T4xUu2GWm+8E78sDlaq/owWXed6mCsCuMym
PK8DmM6qqjNI49OqWVwmGYUr2FdPGRz1aYkhxsXLLJKK7mrF9LNTOsOIj6G2dLzopNWDrynhi9OJ
9vdg2IYrJwxqpSxmv7RHuubjND2vt0DHS//SehlQzs6ZMLXLZDtfcM6dB/R8FOj9cHDCbvIVK5x+
DqXlt6ZivE09l2ldWu2xoc/YxJ16XreltirdsQi0O2XSwz3b0/AEOT05ESMa7NRU1a7UeLBqDbJD
H74cD6QKFa+yEV5TXNyfw9yqnjAm8GXGhM8sg9zV6L30Uy7PJnTJB9fXRRJZ+X2YSUnyyERvfAYd
Vhhl3h/mqVRejKb7mNRZucRGIN+GAYhEZ2iXIU8vhpprh/WsX+5Su06nr1OCLrFt24VmHJ+0SFZf
Gc7ROAotOsnZkF3t0H5aHUGi02+jI9B92IO2Hxkg3K5nJijpbR5WNJdYTknLOIOQuiJsGbzVV9YZ
puLpZsFn2+rAbpq022itZGEaN2QIvHP+hDiiPhqpHm97gz5tQU9FdKI3NrQVs52T1Mg2WzRhak13
pRwsMqvjCSnxpIPJmgCAWSSzzqJVzo7WyMiftZfZLipfQ7YHHlOLbyzlKRssn2drx9KTJmfHXCJO
zE4dy8U+Y3o6eUkYDtnwzAm9/CR3SCVRZxTkkIz6WlNvTSlwoXf976qADEjvDomFrSks11IMVzQ5
cpLP+/QcUrTXMfCsPXGIxB4yFmpzNVOzk1jxMdewrs6jonzMTfwzDsjNDsNJebZZTHAJ9L/AvWKt
gul96Sz9pkzs8p1chGwXWOMXIGI8E8yjZ6nhsEjLMhjnEEBV2U6e2VpUbiBjaltnW3pPM5tllAmM
KZGU9Z4WV/rvLHJr1agedMbijfkRFV31Hk9jdFON4mtARhnltBjZZaI5RUp7Q/itHliu9eyshPlc
WjUlsHRwdkNE9HxQ99I+6nPJW/9PwzCI5ZKdKNnRHfHzKUfn0lpolUIZXu6cMTh3RJDmVh5c10PV
MrcEsbHVe1xnsjneW4pjiJkkdq/sup+llA0r0wF2hfmrFQaXoIVbSF8zWUzeHnuSCF+u4ulnDPky
VGJ0x0WGrA05PAgJ03jURkGAkcDLOqFSW52zosJfVVnZdWw0BKphKf+Yl1tRac4/kjS8wQ9/Q2nX
f18YJpIOnuWFhiM9StAMSCn11lfp8rjWmGJ9AFW4VLy6PfS1+ErDZZdaOSbU0MivOY5R/BkRqeY0
QQg5YAka0uC8dk1Xbr4XGW2kiiXDJAEmiVAoSGrydYPmA/Z3RTmciOu2Vr7yQCNCyUoxeQRCukhy
s4heWBDLcSZXR8Bv/CVLlGtFTl7fpa8s0wp/MFubWrcmXdafWg8wCWNXQnGyXG1/WiGhS0dJDsiB
2WHdic55nvG930dx+sD10/whOfGp1CiolALcZxNEzcnOZetcQFjncp7dLh+aF6vMbOCrWB+zpFu2
6PFdhLJxzejhR3jeX207PraCS72aG/MZTvhhLZTPANc22AEMz1SLLzJ+28qzC/1H1THODgiEnif7
nOFDp3eNfQiMY10o5q8eXrJXNw4CJlFSna7eu7kQ90jBdhJmrD4IZxLoGrlvPZiHzGzLf9wxpYT5
gnZIt+szx+XpUUJEQ07ORDQ1O8WgBj4P2gTtabKOqkNq+r9HYwKpKaKVjHc9niecl0OwqYspJCQs
jU6aE8SY91nvn6B0z5t5UWbhhLbuhWEIvyBkbrOuSNe1qdom4qBUBgney1PWQzWxq0os1ZNtPq/S
qbAEALOT3X4OIljVdXzp4xdWWNq5sDpazI78hOVQfhITLYqi1OJDuXioQ7tUnigYvWkBYtr1rqzI
GS6r8tPKWbpCM5MRpNyDpn6s5LPOxBOrVFTu1geR1Wco4zHDqv3guHy54529BI2t7wUb9JQps/D7
Tj/0Mr5CSuZMFxn6+PU0DyLWugMsxSKXtr0+lw/ITc41BpPQLYED60FElsk1qrG+1vbTrExvvZpb
7mRq7Xn9kjBGY4ZTlJfOoIyrA71OfWBZwYZE1GpH5zt+z+b2aDUhskvmdbA+NEkr5lzWsRlOH0nH
qjqwfluk2vQJmq3RCs1fH816yMAqWepuF8oHemrKm92Te4wGqt5GLFHfUrqHG54R7Xve7C7GSiSb
ujhOily7VcrX+ftQdkTqlBFkiOU+AuueY1my9ihuWWGGNEaLjIBtmat9h3aR0BSUAxJWnytmk0MT
DYlAKcDcmzB4lCaTNfEyxlEJ9e2sS92bLbA9Ruir/IzApJPVYjrUgyo4sJ54J3REvcUSoC7kphNW
AXN4lmrrBUl9hVWIziZrnKsk0vcwrsjUZEN7DPspJ6t+OS8kiWkwcwb22Gqwz0KjDiovorV7bPW0
PJbWoCKIzj2qOlEB71orENXwO3rDRI2/3ixFRymF2bHzqcj9UpW8OAIDytF2I7By1/N8UPLvO01m
tXSBBf3r/O+n//2c9b7vn85Q1fqjKejNS3VxjJdDQaormfHcwhbNL1vPgbs7/7pJw5B7/37q+vj3
nevNZHl56y25MfKN3KJUzai+p3yKfXGUlxfwfWt5uf84XR4AZ/ffj/77dH0KrCB+A11M+EQAiL9/
1/prItOZiBugm6TtBezuwTDyY6TYvDn/uLm+/PV8PVTLixz6hiehis+P6500VGGYWaqy+Y8Xsp6u
r/g/3qb1AbI0uy2q8icKvdWxF8jKx2osM+im/30ejBIpCvK4z5a1Eu7K5btCscWjvemNTjXsm3wS
s6eNTufPZfVnnM0v4IexC2s1D6A6xRTVVa3+cAJ7R/PkWjhQ6KLMOJpJeO1ybVMUWsG6Qf+wTDpI
TaESK1uyliM2ycpL2sXZ8GapwbihjWgz/bIJY0H+YU0Wyk7nLlXqR1won709P9dq/KhpZ/qAEz/0
an7LhhewoF+0mF80NTwUdjR6mdKwbxI0qhBGbpq2jikzFRRNSWeKsBGq7YtqqY8yGLw5hN1VOtmv
QqveiqgXW7uUN7KqvFUoytxOaiwvL5Y+mfbptOabnbWmm6QnXKV7rfnUKgVqTP4nCx7IdUdwMNaT
FYW+k8QPokWetQCmWtb+RqDfsp7JWg+dzblAkJYZ8jZzjG3YERZA0e8X6QqkqFP8qOryrgn5mn9g
M7+KVN7ZUoOiWkv4w6J+25qagnZXyK5orHsCDaSuJeusKWJfZ1a3GWEvYJ4J9n2jIKM18jOmjF2H
JGSDxu9nao3bssi6vVFFz01OwUmUqOeqDzJY5vknK31M8tb43Ep16OaDBdxZ2y4r/QN4j2uPjtYi
GYp5nVYTXEIq+rpW+BP8aE8KrZ2tDK4tozEyQMGrXXgPZ/PIxuBZqr7CceDBuAtcu1AfYnGBdOZz
mPRnssL2SofWDS1D9EoHgPdEz+nrRX8BURiAD5RZMlIXUhav4D3GVk86I+9pXkmPZYUTteqLuTD5
I+sMy/OYtOWXpqlvnUYPU93ZRnvANnMxjKbe2O/SbopQsYeNXG7U8RRk85OsJy8OOnH+eKBHJQVI
hwqvX43hT3REHU5Dl2gnem5Oj0TJfiKY8UhtvN7H2RPbncrN2+Jnqve/coC0rWxF20r8EtF4ohh3
lp0y2jptZm1UROtKrW6iSKUwHUlUsTICkXPlodtj5FljBaqBr3U9gEMrjS3b+o01xx+pkRrugKLI
jTNKdE2xm+OQ3hvM9cEqiMMxNH+2xMaxUt626SUQbeKRGtR6Y8qkw6/DtWvHxVYzid9Z3GmJfQZl
qW9tpFZCiK+5Cc9NAtghA5RMCyS+MURs9PgFpcCmRTdVt1giR2yOhLkgO0n6G3T1GgV1dmPyPjDZ
tCHf5TTUKROZwZdtTQ3KIJWuYQo85X0dn7IqnomEWIY4NbHDGYEg5aIqJBbUjhnx1rFw1EYTxPzy
pO+b673/eMI6LiKJi/3MIWliVqv6uB5QVtRHkZYHXS7a3TosrlPaOvD/fbreWu9bH/2/TstpCv41
lfz9c2rEnqbFle39fd/fPyx3wI9Eqe1rE35j1enVsVkO66me5hjV1zvX8/XQxVF9RBPi5p2ZHKQR
eZIbL7Pz1CBQcdc5+/s8GctFG8wMtN759yOtQdArMuzbf9z//cvWOyedUK5//LLvh7pOM6kvhGRB
Lv/j950jK3sGZ7P0uqGpjjN9/H8c1vvEvx/QSCBAFdpuRdHOHq7d6Hf0s+pDPN/Rn0CnsBQ7zvTD
RAAOdJLWHDTA5p3QgCHYQluJ9sAhxksN6d+vtYZoN6v7HCzlZusZbS6CmTamPqkHFr+Bq4p23K2m
Y3JKYKvXoJyl2KZCNC+i41pSSRGd5OZaom52NWeyAe5UT83YO9tZG/WDlI7G3ayk7QTFAFBEiqYV
3QOkd/30LXpZ2DxrFDGsgfKCMF0maZjnoUcWtyJw/qITbu6V3Hkdg4TEmYk9fSM35Q7F3XSt6QkB
TcjeqqhGSN5G1IY4EGeoRI1xF1W9z0akpyKLL+2PvG0+0QwPNJzrNyei/9UHUntKoZADCNFGP84X
E7mpspoOqgxlvdR5NWy7Y6W2kK8TaTrXprmv2szXdUlc2IAkd0MS8b1i+1e2OanF1dydS9qjU/JD
EoYHgw7XHVUl1J25TZnYSHa9Hg+HOHkXGUYVTFTRRc0s0wdvRwzZUro1WivxcZbg8lz2KhRclMvg
0O1b6utpClC4M9vXMaTsxAX4HDs1/nNCgD1Zr6GaLpp18omcsrHfc+fD1pbNTGAUe5R7sQtinw1T
a1wtigq+gO6+lbVofmi1msJGTO6agywmoG5MIW7mm98re7k0GmD3zkCawdTfo2bUNnAxyZ5q4/6I
a40GDlnGa8E6y8I/YVTnV6ckryRxiCFSDNqZkmw/p8EjoNT0V68mP2dEwe/kB8BeIuZmY9VR7Tl4
Nl9MWfmL2kZwjiK5ekKF5ccJhAjSw+hmsLm5FfErelpwLJIzbhTMcLsptWgGz/y5PXymwyAZkjvX
07ztlhzFDFq0b04DUkJKeG7qNOK4QFmPGpcMGFESDOzhKvWjtDMSx/YqOA/bXm6gyeU+FWxCmVmw
I3nb4n6adpTwhk07t1+E945b66FAs7hHs/JLxbjlr/xMLcVwFgYF6xBBgFxSMeunaTux+2bTTFCf
mV7IUKzzCCwH/uFGWhwDhelntmL9KUz7RQFWECrO+1QAja+CAl3LDDc9r5j8CsKn1Yk8aFS4fzoZ
yZ0yTrlL+92mel1quymZUHxHtLCieDg2TC0QfJRh1yzpr/bwlNgpPdPFWBKU9tOgWdItGlBB5JK8
M0PQ4qMoleNo5sNOH44QdZVLGRbqZb2lGiOXJ+WqDZxtTyEc91KLLristwSy73PisNZMAORovaBf
thws8izozSmhb5NevJ8nTLo2C9PvwpaWs8woDUlyHSpTvpRV+oEgtdoPrIlC4Pi7G+burbS6h1zO
yUWGz+FTry/vkR6X9yp4LiWzAADOPakOxqSzgRZICsTecrEhWHUNYMRyKlePqL4LUWl7VcfEUIjR
dI05yp/wBxUBHyN7zYOBtvIch0N2r8DOLML8cPf3KXFkFJnslkGPL+lGJyJu01bG1XZie29qpXrO
E1s9z3ZDfawp8u0q3WtkhhiA7fuKtK40QdraDiHrwz6U6RB275Iq7MDTWJt+R6F1ZiNDMHKAsjrF
bwON9hb8K4UPQ+8OGZClOlAdDNil44q2uvQEfZM7Qh91wA7pZqbW7FUp+9mzrD1O+di4IqfizOfL
WCjTrEXssA00Y/blhWFg9QxN0D6Pel7LZyUJ6b40LKZnWUVkUyDMVuyZeCzZNL3ahLs04WfbUGq8
anld3OlU2LixLYfYR/ySfVjLO34KC3TPHzuwiEMDx1MqUDmusDtnZxLQtaX1LaENp2hsUuTzjEKJ
dzFqxh1STZp1S4o5AYv/OgR8QoZRBUc1rUuisclmGVt58HtlNB4ZOCwNS4+D4j3vlP5FpPiVDGRO
StF8JsOUbdf49VpkqsseL7xUuR5u1Mbs9mrNXgg7nHNMxqF/hPNUHBx5AaQsp5PZWNtwTCint0Qi
zihM39dbJd6Ld7RavG+DwVgLYdPPh4HvWEdam684M12VOoeY0AYKHixbY/ws9Ite2TkOenhrWtTY
OBzV6FpG/EWZPYtNRufoF8V6dYK90hkEf/e9O+aV/mfA7KWaf0Z4vAgQNPPJqV4NNSQiKEK2UlMu
2MTqAOgD0dFmbIXYsYwg4S6G/DMzJj3An+ezg05e1CpxIpSO21zbgX3tt0Dfw52R9Yvct1Lp8zZ9
y+IA1YRVmeeQJNwds2q/oyGXnlMHfOoYlmJPEmlxckZBT6cuMzpi8+iPip5vFL1xNnYV6SeTVf1k
ZspZKkUDp7EGGIJ4a0rhFBpV+zLSUDtV+jTeJTYX7lTndynpgt+FQJL7Kiok+SvvCRuGq9X6eBdm
mr9nba970+i0t7yOdHrEy2tL0uLROsELKEBYN8w8TYMps+nU+maW7IQRW1UfavgQFqS8To/ye6Jl
rtSZII9FArWPbKUDUBLbCyf0ILLJ9KO80W9v922iO76ZmfKpluFpKRgNt1Iy3qSEwajoHHNLDjuq
hsXAQNWbBUxAb225Muom2umJWV0gfUz3qUlyhOLSsJXyqCRIJazewx4vK6HuHQoVmIuUixlxhj7f
9aHeoXuIxEZiss2jWFrgejCwUudsDNJf2JyMl6bT1KeQyuBiXOBdofdZZlb0iOrQOhM1NLp5M+Hz
Bprgg8Usr8IqaQJiDreKOj8qRs0aaFkuSBqDb6yqJmpE6+Gs9iMND2AyYdOv+I9/VtW26WQEW4sC
lubReJKd3r437ce6ZClSJCxOoqNTUK3gEBjZJ5fmr9X8V0voWbMwPho9NVY3xv3qQrKPt3UJl1yi
4b3NehA631mRUY/6pcBUQ8nrAwTztw6bQr3lid6kNAuxOWaDfpA1YiwL26T6boFkHwLtEi2H9ZZA
7+AFJFpu5MXbp6n6sLUVKiqtxAylLw3YGC2TZwY04/1e4K+UF9kUMQi/5eJHg6/kdR7Rzc+B+i7F
I5rlOjoyipC+VjnjbWwy2v1wyIl47TaY2fFyMZ6cl01RXFHqV7kUiMDlELdcF0i2XNnMayI4UcyS
vXVZAiiTeZh+aiMXeRNr2i0OhbJn55i7EmF/roZ37z1PDIqks7yV6dNtVsG6tXhnzCx4Wt/dfrFb
Eo98BJpSX4QYPHSC7TPvROZNhK1c1MC8aYuDra30e6OpyomrfNiFSxmyNE3wQ7S4eXck5cvoleP6
v9o6WiFVrsFPLH9EmRtwiZ0Ub/By6gSt4VaQb5DMUBDWMnpghJ9rr52G67NILO1X09u7edXiaCF4
nX5RGxW/W62GkddkyjMa94R6BhrYRvTJKYfds5MGgkM7pZZh6eC1vmltNPuSaZCLTHdJBL32KmRD
nKz0LqHvm6sMDlaDQg6ZgxRtx4r1Q9SKd6bFyxBk2Vbv2n6jLN271tbQAzuoz/gr1nedMKVfI3yR
aUz052ipEzc6KDazeA7JHzgT6XdbQT2D0eGzASXhrvCeLuiqnb3YFHi744uoqwEkNI3sspZ/d5Fj
P6Em6I4ZPCCyBocLruyfUovXOBMIDGIrfjWWTmbalfNRrBcswpHCNQGDFAjuXmuptlHFSvGORl8L
DXxwNqgQx7PUtjLTBYSgoNbecfaev38cdRMG3SA8x8t8FaV5ezDLmV6rqlS+Ojjddlxgmsm4lAS0
+hi2M2NjW5eHQKculEGWy9EBA9qMNmxD2MZJ2tfKuIG1uWS6LAy6ifBBhs9AVMjc8f0LC6xwn7cv
hROjacJaTIdGxS9D4/oQLsV8hEEktraGchSNDBg1wJ1rF0XgJZaDmCONvuIIiJiEPXSzYvpSSsEQ
hgBRBW1J8K4hSHcH0Dmm7J2ySG/J9sblN4TV5zzRyJjL4SmdKzR56VC997r2h9E3SpKnLDKZZu0y
9+apGp66WNHcfETOaI7KW6sGAQ5tsBOp42T70mIpH49zijiTrCxE5svQH58gsL4rRuPc8oWPvOhp
UT15qcRGoZ0/tWD4SIqqeUh29NAdrCKNmPL3MtW3jUZ9Uu3bbhPEwX0IbagfQURwopNBjevL5pEy
EJ4m+0OBuO9KhHYhcUxmL4EEeEZe/CrPZEFtAikUr62l/Fouq5deGbpdXuflfpHNAhU46YJ5oqIC
8Sbn1MdER7K7MqbjresH694rMT4le4Nniu57i18pKZjXHKv9FT6DgCUh0pRt7YFVJn9EkrqNuiDd
OAFDtC4q8TQ2Yl9p+FVMU72EKUEnyFuzXZ7ok1c7cbOXMzM5Ohix18231WSzx6YquSjl4qwpc5qt
udF4pWPMWwzCdSu/qkvjVJPmfq8tq9Z10mjmcqsw8x9Ka9T9gX3Ko89GYM18RrKEeKIMGGGtGg22
bL6lo2RdKz0bj0HVva3RietBF4ThBSJ4XtOIOiOLkdpJrTfJGbN5Pk+aK0UyMdMoPa9NDg0CmMFE
3bPVXCNit11V7Jc7hTo6HXZE06wt5z5EXWAyWsVU+baElVl7B7mpRwbr55xX0nMjfcG5jYgopQhf
2dI9TJp9rUeDb0/ptmVdd07YWTAcjpmNI9J8yZa2PFmVpTdgL0ZqnCZbU5NhNAMvd7sByK3Gsoxh
BcIA1Ql/Cu3hMBDDsMkS23hTzRbTRef06R4tkg5dQtVvPXOoq+pq5Y1NFPI2oGRZD7VekT9o5B5Q
RfsYx1RQpQr0r1L0sKqV2fyWlzmgOs3qRU3S9u5EQNRwmjKD6aHp1sx/n/QRPQJStjDImPSWkaSr
uLSmbJmzWUI4NUsXvU1sKskpywFbp3LB/pb2A0qQbx86YozkSCMR1OBySASRO1KrXoHiZl4J9UB4
HfM7hHrzA/6ZrW1M1TD2QV3FfjUN0UFPaySVQZaQfmf7Q9B/YmF7NmpZXA2CWFOKpb5BD8rWZ2df
S+YBvllxLybtq7fzjWm2EQDg5KKBtBhUHNvLFOyMFFTKoFxyS/Hx1T2ML5EKtxO1caZU84TGdEQ7
oRhnu5hHuIjNL20wnEfONtx2CM6ugtjGeRDmN4ni/wYwY7MJlg2LSH71qhFdR8CXcSLmH1nzPgQW
jjDExzEDIYkMwV5Ix5KtxBm+atFMm6E3qw0Gemrjdl0/ygbbCW9WnlnBsUQhuxmF7LURn/ZsqwBL
Yn3j6I7wqeZ5+lBYfhrkkY9VHoMIyySrN5QtkwxqCa30IgV1qTyqzrazKr7/kCH82jDMDUkVrkH1
kKIIoiAQNXiyMyLsp7GHBBsrjU+nKiLqAz0E7kDHTbTmiffKOdYyUlKnwTFHa2FGT+RAfsDyu9fJ
NFQliQSwBJKSQw1hqoPmMgz0KKaKwXhYTgG2/X/snP87UcY0LVvWmc9Zzdn/K1UgS6PZpPptkBWH
gked3wNK2RpJrcOM7grpWeYQIzNTDvGSRq09vn7NVnVgdWDx/X9bzpTVl/s/fbs02DXdQP6prP/+
p+NMJcdCTQiWvUV1cUU2Je3MhM5xKrfPcFaUbfms4FvwqkD+L87Oa7lxLcu2v9JR76jGBrBhOrr6
gZ4SKVGkbL4g5BLee3z9HeCp7ptiVqRu3zgRiqN0AoGNbdaac0yCROHP4i6wlE+K8Q+GFqb3pLeE
BwtIzvk7T4XCVhiROTs7D9J4vHWHeI2tFdFqCtTfNQcoD6xTrwZiGD02+40N8wlpY7p31FH7SAP2
u26yQIChEqzWu7vUpZEDS0l9dHXxpCsAQ+mOPPt1K3dJYrbksnqImlSxrZPOOND6lTP9fCyN3VUT
egouU2ni5rHLna7IfB7jL901o8QmwyzGMnIw9Na/j8O0uvbT6qeWss0dg8659uVgHpRBwk3s+uCN
wuWTS/dPVqcKCdKV0VEmGnyZ/mgpb3nb88kNim+2DZV6Y9tesqcuv/Ya9uJ8CNQ+05HEiW8o5Gd/
fXEjuWlKq0QKRTk1swhYGcrgsckZqJqXn9ieKTP2sx8YSHsytAJnhRXAXpEJBwK+cB+M2F9OPtQ9
GlBjJqPAWfa2B5xjKjYPheK8i+AjTItlHqtHTa3LO6unrK76GDMIwwvUEocJVSrF19B5dHZ19LoO
G2BjUjoEM7r1HIWbN2myO71XTtQL2lkiwnKfj3W5P/+f7sOxqi0TuUKvFMvSs539UHSbGg9/MTNC
I91qaY8JJ52rYgjeXRwfFAvMjcaCe93jDTt+N6p/o+Pa7EYd/NLEX08ZsReO6TxphnZMYQUCYySS
nf7BLjeag6M4xtqIDHF9/hJ7S9drghvV04110mNFg3Ix3EQV2hsII2fdZ5ptdEAtf53qh1p8OqPs
DyYQAKrIvoo0UVkaUIAp1wzN3mqtbIkg3ZhXgOLmo93JHRREoG5DdBzqdAqobN195FFma1VOvGH3
WXS9vRfmaNwYZZjvRVjMBlfaO7N2qIiAQSkFTVm9R4DaKOirzME0DlpjNNcmN5it7EMygAVSUvyc
wzjsK91rto2qv4ZRONw4Kr6JCcedu064q33AhFMh/0wINWj4OVq41VxrC7IgR6j9qErThXI6EMdg
22g7OT/OtQY7ZJwX80w5qoHZPtTpoO3dgfgzpwZaHQ4EdY3Nq+L75cHr1SOo03zRRS2yMc8EBNSO
676FngfVz98qRnZUMjFSs3LwINCsmOFrNyA34LO37WiZF42PLAzES1mySYit/flobIeYI8XAwJcL
nJv5MxBnfS2SsEXSrYn73mDfMmMhvNE0aWLDCeRcrY3guWXHtzAzWCRsqQY980+pRQe3GAhtUQt3
7dU+KHR6UYhM9ahPnj0Um3VCiSCsyng1qmP50pQKGNuENF8llzzE/xavF10lvjHPywnd/GVKxnwp
LQKo0fkIRvDl4NUjV8+rLDlYgynRjQlnW8WRPqlS25N0cHInSaURi1SGi14xsHug8ZSR/5ja8Sui
UfdTsH9SvDC9jiSkB71R4bMYVbJVQTIANW+fcy3nrVZ9Y1kYjn2rjNneIdh+T32oW+hxH7LFi6hF
69iFz9rfsau8Xac7gKQGJADpWG8o0ZAoL4mHy5Av5pbyEqK8bKxupfmoiKvSrm8rNzwhkIKSoQZ7
UQKkPH8x6K9vY895Fjr0M6w+yB+mAviZy6P/D6Hn/GttmInln+eH34JbNJX9AtE+mkGgo6Gfn8Av
+Ie8MFzPYvd/UGxYQ0HQGfO2Hau1WjGjV22fbYRYDlO9iWDlK71r2pNpJ9Wtb9JYpOJNxZwYnmsj
4y0wUn/u48Y+jczVV5gkse3EUMsGYUVbxZorbO8O5y8NBRiQwPmNY7mkfgzpsi+FdlXn+e1HoVrF
neWQDz+tEcy8V5kk/2phm/1taZO/4Kb55lxGyXJv4xQ9hJTYQk6S1g1rhh2/V2Q71IW+rgr2QXUa
drtGle1O8bLvolV/Q8vQQzWAy0C/10BoSP3CpY53PdE8RCIHAPTiLCme1ludgqneFaj/JotwZRXz
arAxc+HqmUd2fnfezeouOZiJKNWNo39DWRLq5azPdXFRumULjD8CYMHXvYxbN0pkd1V30C3XvrUq
p73iz70rsfc+TBTm8xe/aJBSsjafwf1kZrhLM8w4G7BBTReQ24+mRYVAw9shptkDs41zFTTs1dK0
vC/S2rydylALFkx7rwvaAIraPHAu1BbnTlWWjLuAAsX9Wa3XdsZaPzM5oLUi/z2/PW3iIrCuNLks
prACoyF8AWlYsj4bIs9fINPMgwTHTFpwgO4mSW3ST172Uok2528pqeYbrQbbFOyBvPYPnICQteZs
itkR6b98e7ZmGSZ949Bgbk9DtUMRE1swWW1lBfVPXSpeLVZp8tY5RXoXJBQb+EbJSHCe8T/edLTU
dC1d53C17lqxolNRXRvnSnwnBfIYZM/nBiWHEmORaybVs7qFsYVCc1YKdCMCJcTGa4vqCOBkibhq
H6aYcWRfHs0p4Kp1GghKIwJSF3E9p1mn2eoYHxYDxFAorMpjF5GTgVRHn7kGXWWrgRX853lB/EaD
Im6Psjq0JOEwN1zOC6MXVEoGGeaAgsCbw49AL+W2Ct2HJKPX0cWztqsbTNWUOdLp/dRMAK+WWDtq
Tge4ACKdJyP6TeWZPlYEqcGM1mcGXOVJbfPnq7V/u1qgMCwRYHdUYO+OcxEBQEXMrUdDJdsFnMkM
CXI4oy/QgOniC7hdikE43w8mcvPpaaybZNBx+Wb64i87Y0Ym1Nxq3GcnABDp52BizRH1tS2v7fyH
FsfRvhbOIY5LlEnWaOMESuWpHxo4dpydfLwVEEqIk/zLsdK23oPeV/HGIMtp1WDPXZSUa2Z1KZRV
oru3Bez+LfUc81Sm/DLtpkEtqp2j0joS9gojqYHmFgeMGpNTSVHv3nY0/SorfBR0sKyFajw5QV8v
/b6nnD3lRrNpCoArhlInHzVCfVYB+t+5ZUZlYH5maaad2HiDfHMxV5EURQmaIlV4ayQEL0VvaLeM
gzl5VKmo+AuE1QNLKdXfmdDK+5Jm5VVL3jsX63rbyAGs4WV44kkdKZakzrQLfp6/akYoz1R/7HyG
/BFfPjuRWRrYbKsV5TtkGefEy/0BCFRKTCiXoVPa5uU0NyJ7wZELGrHCcSqagRfF9tUVhm+6R4aP
MDTPg42lWPkGAT1EuSHcB7E+UBtMJg3Nwm5IE1EQTi7PPV/ew3xhtSXZymbQ3CnVbamKZitiP577
jb1XZC2eePH1JbD76toukh8VPVBebGm5h0xvgoUdm1uVw/SChkd70lDf3tGcnodxTnJRyXxz7oa2
1SIty5yeNYBUJSj2gVFqN1VQJ0tXzlubKBkNbcBeAfNuuwOFTqR+KBAdb2H6ub6mBTvSDSMgb+p6
OG3TX/01kkmSY7vu5+qDa6nJOh7GZDlO3/aOlawnDqMRuABIKHz4dExxjFnPOnxmqaruo5dK9pXw
i1cURrttHRNzeUaAnr/o02mhcaD6m7AZz1de48RcOrGfrc9xTnle/CSNIz2WdNGpblAm7JupwSU9
fZ4QafI4jnG4wv7hrMxkGBbCLMO1FsT41U37/S/TDhmXc6Losy3yVXpeWvgxFjD0+5JIp7ScwBle
EM6KtqrvGKkHhIL1NSw0H3dm9eBRbMb9dp1leTXvcpkcu7i7G3pRHaOAw3g5tU6mlSbQPfsapYeC
Qc/fmlGDizHRtAcv8LYK7rAZ+g1l4eCapmk2Z1ehXMPuQ/IQjzs1GmNonu8qYcRUJ81sFcpXt3XM
61z2P+Paj5kpKgLBMC6+BcFG2vEjO+b+Cgy5umPIPqH8z1mCvOTRC4aP80bVHZ9Da/AP5FpH/R32
x2hZj7m9rxX5TrcUq7s7vmQZFWjw+f/8vywIkkM2ak+NDUUYBUi+qc9egyE54ssc7hTHXbRUOedk
C9C2m77obujM48AinNHJsb0X0GsLrccMqvbwQWrtCl2JtT9rYsqsNbYilCXlV1vdFlnm3ow9Wv52
wHaUY+wDKx19hr3jbjK/vqH33LPniT5Y9F/OdY8sBSeO2pbGGCqRaOqdFeRCepW1hFPnICqX8SYs
9frkVUm50+LybVTGDq9OSq8ziw261TD5/aI4kjaXHxWNPBcm63zfu+ORNQESju++elr86U55f+cv
1dDflKILbtqmsO6cgdgBerwb1CLEVzjEGplOUm6MwsHWCxJxplLcXZ3p131iC/a/AjpxvxGpq94H
CJ+PRVEuVdm8kDI3efINrBKOZ3LeZFtchu8gYeN90lZ72k3K9q8Xo/F/IgmXmKlptBXKiCoNZc8P
J9D2qY+P0+3Iq/InPDpdwWpbqLwmfvipTuhc6aXg00Pvapz68EWd3pnAKDbBoJc7xgiBs64+74oY
74wqH/uwVnE9khhCi5A2rqW+xZxFjjp8bW9CXirm0O60Rtzj0OfZQc8+FKMb3rQj71cjtbvUM5Oj
4ypby1gImn6fRPlV1CzzaFETFrPX+seqbdMHiuugvqAVKK5H9cUjgCGlz3VN+hFFYZfI7XN/XAB8
KPS4RforwW+alrUmxLBedNVAN0cn74hJWlt6aCoXOnlwuxrR40pvRQ0NcZrNenS1ukHppTDT5x7X
eNfTIA/gyZ/be7oSNwjuo2f2kdb8fMIyaeaTANfvNc9EnOPXmAfEC25Yc+tPoCSAjuTlYuSSpfsg
6PrfnvFQdgt9C2bAHHEF9ixPmUu1JXU5SNTb1HNAIgNNsK2kvs3V8UkZdW9/5tx3Q6LMzn+0r0pn
Jo0+YHQN/IhRN2ChaN3G1IB6eujD5n0KquGvZ+eTvE5j+lEmYBFsT9N3ZQT6iwIe9X3z0Kv4YYrI
TTmiyuCpTckJsdTqU1d+NkaH8zIQwQ3yeYAjBlGbVEt69FqaTW8ah4BfZeUdJK98JVtlEtHrYtFW
WvFUe0DSq/RZcV0dVgwltszjxma69zPIcSEq1kTCGhIfE5hF86vv/UMWB4eaxJrrUqMLFRbYISgJ
/5WhETQBtQpa8meuUy2raG1paUrr8PDnbZ34DUxmkW8sOTlIzTZNVV6crtzCrsh9TfRbP+Hw6RnZ
g+L2NqIUQe2yRoAUauhn9IROmjOG8s5pLHyHMC2i4rEDLvDS+eX9+Zr+/b3/D+8z43MNXpZW//Wf
fP9OAHPJ21pffPtf9xnIguQ/p7/zP3/m69/4r/VndvOafFZ//EP74B2bbPazvvxTX/5lfvo/r27x
Wr9++QZDXMAs3nyWw/GzauL6fBV8julP/r/+5r99nv+V+yH//Mff3rMmrad/zaOX+bd//tb24x9/
Ew577n//9d//529OH/Mff6Ps8lr92/61rPzXOP7tL36+VjX/hqX9XVjEUBD/RIXdtkAhdp/n3zG1
v2sQ6PgNnrOQJjS4NCtrn78k/m6S/j2VLvWpTAFNs8qa6Xfk3y1bWthHqV/QP6C08d+X9+Ux/t/H
+m9pw3IYpHX1j7+dOZe/lJpoQgid1h3DA1asqWkX1E5hYm1Mei85tiGdT0s+Ozgh3DXIy2RjilCd
JZNRvSa/Ask6Z/f1oA7xwg/i98Rs+pmniHEhiubaMcp3tvcrvwQ/FAzOsvJQdvUG81moyGIRRsyM
2su2kna696E0zry6GGZ9M66RucwbNb3r+JF219wMZF5F5T2GYDTcshlWQYIrKKhewjJzqNBwHM4E
gdlpGo2byvjRqVY9o+bMcq2CDUYZvzTafpiHpgFc3oTcOhp3nReh/nKRYUCaMhdVLVjOybCeyW7O
UwCzVHcYXn2KEqTo3JdmgdwDMqSBXPWXEfLPR/DrLden6t3FLWdLb+gUKnjJ1UvEX61bo1+FlINR
Hjwkj+Pg6RheriF+pdvCKATCx/KjNazbxMumi3dWng7RdaTgNNe7g9tzom7C/rrh+EmrZkctAT16
JFZ6U6FuEOWpM0N7i2+U2jvGe7R6CGH0NJ37Lgm99XDv5VuDLdSfP5e4IH6Ck7fZLuO8ZWxKakIX
01bieY5UAss49vbIsj++1ap4iwxvm2lyJ82M1AxlMzT2u4PcSKQ3Y00cmNVc10qNd20g/tUX30Fp
J8rol3s9XRPPT/IuTVDaixMy3gGrNcpAHrv8YBaSuKiliU0BSaO811us1V64o/88dxKQm4V+Tz45
nSRs3Vm6Jk9wLms4dcKjikQ0d2oMb1WSUluTzzpbjKmGcjP0hAwk/vbPN1NeHO3PN1OYBnUSW/Cf
w8yQ/1KgTBEqGqWNazQg4ywJKUlHlj6zsPrPooyTl1CoJXU0VKxe2SUqG5cYbm5V/MTZxEvov3Zm
+lE0mT+PwHcNhLtgxqSgUT7mrnKLfbucaO9si7S3MH0eEijbVmPay6L4ofXkz3DCAeWJJJeqIyF0
C8TbVyoKSngy/SFv6lfSiecuFuR5AA6NCsgAW7BpDyR4xEi++2RedmT0SZGZ87wTB6NLXrwgNrAY
x0innGDh1RiAB0HxXXt2OHmYJW1/Fded+kg97frP9/Oyy8mj1yyN+pcjNEFatzmtub/cz7LVWhd/
hn+KA1x1g9Y+e06kYkSqg+uE/p6CbBPt5oLFHV5BnL2YJqJLNcj7pQjT95YGEVKL4RPe9LvJQZUJ
Cd6CpSO7sOOrNnaVpVdnt1okYWEabCNRq63dOFuxG6wOVgzw33gsM4mFKbAIAsdcXMuFa5ev5Jcf
IrN56RvMw533zWyjTQPlyxugawB5eAdM29Zs44xt/uWD10o2VnS2AAiJcEVVmK5V69yUWXek0k+/
i7yUWRVm2GPyYqlU81wGi2TUVk2M7c/WQGdXiz6vXhiDMALHMENGbO4Vt+Yo276MvviGgfr79MgF
GzTIaElz5dKYih+/XHA2toAMBj04ORpjvMPFHEmiZLcy804NKlWCqraW6pCwRgiY1XvXZaISWByQ
hzje5GTZEQECxSmbzDvMgG057gMMOchJjBs0mGulLI6VWsAz0zdUKVxVPVQ2kvOyu2ptAnwQbLrf
PITf3mbJRwH9LzRHtRxHqNPb/stn6n3ozHXGByib+KPtYaT0hvlW0WIHQu0s4jq+HU3/JbRYdihW
k7rQWyyQOnRSBykPbaCZ46Qw7jQX/kSrXYewlGa4+6J5bn0GplOg+q47wi+1XQDw4Up6zk4NSgKi
205d6GH+3IYyQhJFjVopVgrV2lAzhxljgC7bpoebBH1soM+uILgs1ezgyaZYpSn5ciYmDdgRuO/0
oi6vo7bc4ICS21CHzCYdl18GsUAUiQjSkxeSRpaTxzFP9e5Os9ZD6y8tHI06MhDXze/+/F6f8fy/
Dm9qHQ7To6qalMI083IxHdyuNKuE7KdEyh+thTQoJVWqo/vMzoXo7A4LzJI/kNAt03ESkFyUYnPs
c+9Kg5fhlcqrnSDpEpH15NX2Y+BYPiZcz5iDK5qXY5df/fmKL0vMKmIVVkhAQc6ZjW1eNPdQgbqO
lY9TpspwolWPoI4jpCcDSCHpHCTQM+rzYmFyDmJ7hLPdbe4ypd6RHroNE5V0EPJUvMBcVl1IlRTY
q2xIv/7/uEpHcEiVQgpNPQda/DJi7QaTdleQ/JINHZ6MIprRbylnsZu/FfpJKdxwx3asntdBs5Oi
23OFC2x1+0HTMRYQwtKbdr1KwOrMmA+vVD1+Rcz6v57dppvpWPRIVYutsHNZr6crmpJrn2vHccJ1
FbhVRJjE674XO40KzjzG24hp9MdAvXn0iGkxItgTNfEy7DkLwEcsCfjBE2KJPbRFJUfRCQ2uzZuy
WdSW8SPwvO+SGfSL8915BDgWdVsWJFUznYuNUj0EIQoXSxxL6fiQys13rWrAueWMvnwWI8JYFjZO
97E1ubZ7LwwPgYpwcYAgRiVuBbMdyy5N3QUm0AppdJ0dU81CJmJjt0Jsx6gH1kei10KNcoin/d5s
raOZhbjqfR0RHn7P2h+YD3KqGqYfIlmuvltxL5rY06d0NNtiH2gTMsxe5uuc56QpOCDUf3AvJlBX
gWI6FEehI0Mu7YAmf+KeKAETXeb3/sJy7mTi9yvDlwSpe1ybSZaDcIsN4RxLNhzrptGv1MwDXZ5e
+U1+XcGd8Yb8AzHPCCIAh6nLB4nyiExfPQIT0CDzZ01fjGG9riSE4UigvqijiaEo+9lYmDu2e903
b442Pb2vMxJnPYMYS9r3qvlbb7TCMGaqpa8fm67YJHw+p4c5zwBcWohlYA0+hCW52QmCznVTZ1uZ
QA/0Btx8IA72zYTdyNogXotDC7d8ITX9NavzZmaCGknb2L/mX/+JY+6bF/73Qcllcw5FvWRwrDQv
DoJGTRwamxb96JvjWsWfhTlNoVOQKmxKLOD3CIWN6q218o8skg/mYNxU7nBruOK7c8Tlnl1KC2cn
OQemrQnm9+mc8cvUE9i96G030o8hyAdfluvK3iUmLLfWAzkiyHW3PcR8HdyRWSfACjVKskglNzgw
bmlXr7xM175Zwf/VU5UaC7fULKTEHJa/XhT04pRcnEg7thyo3DaZE7ex7JP2aUR7uKgMFPB++KIm
LvoQ+G5ogiE3h1LO8E49lF39NIwMNTFW9bwr8fRqGPhp2KkEUTfM+jRAl3l7FxuLbx7r5WGTmykt
Ad8GkR+nzsvVhmNYW+F34rHq9lGNcER1Wvyz96oP24IlkA1QQFn817XPTF1WVjO3CNH+318ERxmL
2UAiHLAvx1bn5j2is1Q7+lCGfUKaBzp/PtaQTgnjGRbhJfj5O+lRALXLudfbP/98AecqxsU7abEH
5vEJnRdGm4bcL0MqKUezHwBuHoXTY83NPGwowzYsHX4gjtqlbv1s8QZeA+pzlIday028kfGTE1mC
FTY6QFpcpJDJ5qXD3l4LgZGmgOfQDWW4dgh0DCMH+j6T1uhoK0ALj7RFzZUeDKva777b8/yLF8Ti
NRUkNUhNddSLHUTiwHdAs6cdC4Toc8d5ANoaz97CPiY4sK6xIfU3GJm3AE9WwO5ndbrEPbMkvThZ
IONhDYnKN01NPpyADlOLGjwqw0NVGI99Ga00Ua7BCu9dqrHfvEWXh1r65WQbEPnqqAZ4Vn06q/zy
GOgpJn5UslnzHBwiSfk4BY4iUNoZRfBQheUjyyIJl+KbLdc0dX15+ucfyxYccKAu8Ed8/bFBFlUp
OnT16DvuKUG4WuvGMS/1ZdKoYpYHzbF20m+OMf/iZxoq1T7GGvOGo10UHlwv0grdadUjrZZn/1CU
ElWFINuDXUZcAa+GM/PnQS6mu3fxMb/8yIsZXLEmG7Zbq8TaG8swCZd9T5UNK0hsVTfQXxeFd5MA
qqty3PCJuWrS/ptL+H1nQ01SRYSjT+dsWssXIxOYjJsZdjAetS4ijdTd1r5JUN145bJ/n9WkA62F
ue4qxVwHhXEIDDQJuvNM2Bl0GQNZThhvBzpuAKtmeqqtAR58Nt2TtDVATGW96IXLgFVz3NjmiFmL
dO/Sp/XOO4Luva/3o21dib5P12mUfbaULidgwDfT2W9HaoYxz5ThJKZl3rEvbjThJbwncTEe6zi7
auI1OQ7eTBY4KMzS2dVQD+jv/kSlK1m0x2yGoaK2cXDk1Y2edTsx4naspXvdK/kyC8eN2QCgBO6B
Zh0myagtvxkYl4W58/WiJUSWZQu26RfjPw19rwqJaTzaqsQd6t3HCUpO6AczF6PBLFW8R6sydqNV
39bCBQRQLsEyHbOi5mZLejneWBzjMl7/+brOMoWLASt1xguzgQq3Tr24j65OriizAaOF9sSsI0NO
XlcK/rv3DqdY6eT039SZr3qvtlmtXWn8AJEpcPJNUTbbZtILFUVezXJRbLBirnjVDnYPD9iIIIIM
wPqVB8T/pBjL/sNRjKU03Htfp0P15w9yKYdjVUXeZDq2YzmWQZ3x4gYbOUxemevjidBKGlLbMhcL
tTLu0O1Bkt3VWQpk1L9WRbzqUvUJtdkCF7+qLBtUlN9cy+XDnq6FEpc0UYcYyK6mfd4vcywSbRbh
rh5OTZHQbAyuCQjamUO16XMebT6BTD2xs0RwXTlAytOGbNZkraoEj0Xxsqyrby7oPLp+fcrTBVnG
dM4BPIXQ/+IpB6lGWc+LMUxZySs882WXkCOs+MNO6/UtdNddCr3f4ZSZeu1NALFIJ5h6Nlpyo/YS
nJuhwlym5wdI8oqccR+YGBY6v4YnIMnOCNaURu/SSt9iR8lo2edv2ui8THMDMEq4vrNEU26JPHwi
s+OtSMSTSouir5rXPqV8SwalD1tQeuM3yYLm9NS/fnBSUCTkL4rikrniYlSkrU8CetelLDk458W0
3YGsptKxw/zkyYXXvaB5uM0McrI1jWg0ezLOoKmbWzLDfOz5uBDCsaLglqydLK1hUQpn7lQkdODc
X2mJRZOCMzhVj7KqCOkpKKkm+OfypH4sXfY2fbJXJgWWC9qjweYmeMb4UDOXDWpaz01LXI0Jk2Up
iaTiMOlE+cmHPxh6+c7qimthvrnu8EFqbrgYQTTabcdwKX+oQVQSOQbXS9KFz2sCMzu3QRnLcX1m
iD4lCHLMlp0BoDUv7/swOf15mE9tuMubO1XHca3QSlFV9WKYU49VsKKMzWl8TvTmNdPl55Qza2fd
qconbTemfgh06SrtHW+lkpcUhW3KlJBXK5LcFmFixIssOJUG8ICeo2gSyc8cbMBCpt4anipGo5pE
iyRnv+Q5DNTAIMMejRh3lTsad/ThxQuQnGpONeReY7sXu1E2i1PbpceiPtl1f+t1tz1g/1kca08I
9onT6Igq1BuwbvGPIgqv61jc5AlscTbvqx46d9WsLTIhupKfUaR8aRL7DRUq1P5WP7S1uZOVMVB0
vovZM0MVxJIGF7tdhLxUfpatPd1/SD0KtzzDJ9O+6mKMU2OEs3VEfEmO1V4JuD8VP5ie5NOoeU9u
mWIOsII5+yRCdoX1lnupuVL/ioocNgUx3LrWh0s3bsQiUiF0JSRxzgdlwUj7gAZE9z8u9klVc5SJ
wRvFpz6ptqPabIvB2PmadvPnx2/8PstRWLCmsxgbBxWfx9dZLtLI5vCtOqHeGN87Ia9MlNfzEHwO
9Ikj0Ks5xYcn4ZIFDxcMuWpunEJQmPoY3SY6haExCI924QHbQUqDanim6zk9S/BmwiSroX0MrC3+
XiJeiqDDHmq+GczluY3PCQ3yvHMe/KRJ5rVF7QLc6HWUGtSedB/fQA3iMW3fjKxYmx3cYPqSbU20
avPgT+RwD9FCbHdEv0a80n++L+fP/XXOwVlBe5guHA1nlqOv98WJMhhagZmeZGxvA4n2Ltbm8Iqe
WTOCtQnbAJbYbWzD+4X1i19QedRqr1zUooEXGA6b0dOv9c45R1qYy6GBzBHRnms6Pl7XqatQqG/w
uongEdwVAmKE4hoIwfKVU5qvNVjQeUEMXmxRLDSz6F5WUwTlmBZzn/pF30TvidE/9Ti66jqY2QD1
SFFag7pgWpfAoWyX6IgsCuYypJFkMHnNzRur0Z5CR7E3w+D9lNoJy/uDLXviSDpyI4re2sikvfEV
ZyWnV6aqYAFrAR1ePVymGfq30eg/6F/gloXDYqHNTyzmqKgaVxEhj/MwuIoVhcCodvBW7Jxfe3YT
o66/2iEY68E7CCe8Uxr1mw3QOYH196eFhFUzIKz/ViLTLb/LzLxPT31uf3LUVOKUz2k8Iv97xY74
UdblJh8IMPGTfdRHx7gZr2QATFkJtmWMrcfRnkG88r36Ch/wo02ahzipb7QsWYFxyBZtQv6LTOo5
8EA5r6LyIdXjehYXaxu4O2eRg2FRzW9RugsHMGKF31ulOYXYW9hPhdE/FI5yg8PBnN01Fea0IOaG
dyU4vi7/GHFxeS7pL6Xe/PjzQD6fyC9uDaVnnd0qHSDjt7YVnh+tdpU2P2E0pCxarQOV8Eht2mj7
kZiZuc8HA0/EJJSBTIeLDQ4wn9WN42BFuWlt76rzvZd8TCmVeiVbc3N4CArzFoACZFe/+tGMzkGt
OPAmegFvCwPXnz/Cb4V+U1iOqhlTAC86HjZjX9/Fkbq0gvA4P2lDeNWTw4n88Sny4NKDRwICv0+p
qlu541HWA79IpuMdTduIiOaG+FTiXQP/Sk2St0H6UGfnRtV9szXTfp9Fp4agxu5kKlVS7v96hWrR
a5y+w+yEH5HdU/VGEEowI8GHVaOi4l+bd2HUxcvcIEklNwhOU4nIgSKQ2dM75Ha0wvVZpbp3Q1As
hIVGjnA8Stg91S30bOGcGYc+VdQfR/oy4IOdpYyG7wrql4Ip9t94eCi36mzDmfsuK4ahYQQKfPj0
RNn8uqPMzbkA+aMxWg9B23x0rsBJ3MZEx7e3fcig6e2FVxBunsIOJEnQ+uZA8C9vLDIB6IAIdUxe
7683NkZKqyR2mZ5a6V0XpX7vJCPi4uo2G8YfmLJc7ZQX0Qucg3c1Yloa9JOah49RpB44dd02OSbO
xF3mQCqTlOI4Gd85bHO2bs5GlNVjWdhIidV823jpN2/eeYn4+uYRBklaOQo0emrapfLA63IXRl1f
nPI4P6lefpMrwV1e2Titw3yOMO0eDjaXBNThB/XzJ0L2fjbkL7juS9d2q0Am5syn08feoHvBl/3D
C6J8zumYpU+3s1lXTtsX7aHGlIpix3imb34dwxqZZWl0sOrKYXXFWOiX3SeKdoIfLcBDDYEw2PfE
UUuxVTIgbtuq9K4pKTx6scV1VcnCDrD52bnRLSHTbHrT8uZdrRGsqJhwdIxVo+Ynu4q2Mg92Y5mf
Wj/dl3Zyg+XnLtXUderFP0xgsjO/ua3Jhl84GDeha82k0g8LhahiIueq+aiCRLIjKpUTHihVXWy3
vhnOui7BtN2CFHZ5g/yAXDRT7zZjKsi3JIqyMibWMavUIvlQDF9f0LOHgCJ74vnateNici8S645T
wx3ucTQZxKnkeUbZhES9kZUICuKbII/KFJ8QgfNvBu35Lfn64J3psKLbkxZM0E/7OmidkDBFByfn
qdDNRT/qd/+HvTNbily7tvarnBfQ/iUtNUu3UjZk0haZFFA3CqBAfd/r6c+n2tt2kWxD+I8TcW6O
HeGwN4ZUqlmaa84xvkEi2LQyUPm6gxWuzQCxx4AafF3CquGg5DpRYvKEw/Y67kS/FX5zE/sScntv
kWWWIxz2+8ZFhMrmIYofTZ/ZW9Jm9aqS1V0rO23TIk9Oq2NiMzSmD2uueqBP4whYjzRwu7UflLpU
PFUAHE2cgz9SuBfG3K/QN+21qWf+z+hrnssfSQYuH93ztClAv3fVOa1Z5kAOuDX0ofSHoh38A2Cb
wnm1+nZaJ5bib4aJq5bZl74FFOnz1f/X2To9mw72OMb9bFE+rP4l2el44e3m0CQQ5oNNbZnQnX3O
TCdqsLsqFVAMdMwJgtdYNgfsHhSwC+jpVgVNzfKpoDoGcqkUVsjUb0RVp94EChsQ32JxXnKNYHCr
K3InMk+DgBVWWNSKeGIzbYcrs6EdPcaRdPFtHPBVvn3+BT9MRCxkVZpD+S2W4QKNzve3S+AULb5l
vzm0TYPr1ieGvCZsIel8fdUa9hmaXLGGMOTBMVVcpQL8MXPjQBh180kS3Tpty1J+AwpzU9EUlQwk
V05BOV6V5TYOgh3AJnsVmFX+xYv5l+Tl5NIwM8Y8Y9O+Y607KZLTpJ9hESX1ITf728yiXk8qeB1l
7o5p8RaQ19SiNQ456oTTWo3s2zgk6EtI9qfzblhQcRFYypadrQ58VhrhG7DAr4r5Dw1dEJtUPg5d
u2WAysvt/Rn2aSFnhgxZ85b+GFm3d7HeXU4OGU2Zep/jhnN9pboav9dl9RTExxEr7ucX+WMNwyGY
jG0sgQrAYr/1/hDoy5sSALx2O1J3ukgrSZCoS28o6MNKNQLEsZuteNxUYb1BdL3pIyxIpo29vG20
dSTR5C909VC7SaTZe3EbeQGRSJ8fpfmh08JRogNAy4qe1UIM8v4orazttHBRAcSLHz8cB5SerqrV
4yYDfuuiWPGgnhar2tLSfZCOS7cC6bvTRG+wbZ55+vdOSqFIYDjF2viCbJ6bFRIAqBpjW5jFvi2s
DVRqb9aafVB0YN0YmuTV9ybSyU8z0C+SWcZ7kwSphWqdEsylFlnpGWa59tX4JlcpQRvC285wZ6jB
riy2cyGpjxxlo4kJg3zwImR8FwpeJCL0KQEsNiijv/v8VP3Sw7y795dThdBY6rQrUf6e3PuDHfJY
E9h6q0FXCczkLpL+QzGPN+RCbysHPaHtb3QyJodeWYV1vel65hfFV4n2Hzfw9G7IuObhkyZyr9OR
oBXO/hBaoXo7TcU6Bt7cDbEJHq/hucJ4pKwdRWxsY9pOvBqCsb8ZugDKUoRcaQJzNy5bxXj42fT0
0qW4aVs0wJWaamAXMAz6xOOFQ6SsgoyeR+t09KjkWsaAdxQs6c9SjhdDi9gr1uI74SSenWEvcKwY
K7XgHjUVc3b9xgIiZUdraEYPs+Qiq372IxnHN6NYGT4Y0C/1LB/fGvip2TQItBPUjuqvJeG37q0t
kqwrTaM84AZmEkYpQdw7LgUfbNUkb5h7XwkIr0QiTdjFWl93ye9tPL+khjWiCAdZqW4bh/BiFs4N
CvhruiTbURnPIivbTQ240lFRfM7oT5IndzLLg51aKz+HWOnPIid6JBrhMa5S9sS28N3iK1XIB5Ew
a4jhCCR+CHaWSexJZSxgmf35BW3ckx704bfGlqSptbhO+6M2sJr2tPQJYnpUQ/WN7aVHxO+mNyAU
2yo8SiJghoAo28+fi4/7TbTt6N8x/7KSLLL690sIlFUEjqVdHAzdJ8lhjN1RNAWx1t+dNH0sqk6S
NmA9hdiQ1KgNtyLId/bYXuWx4aUjiXNBY7gJ/qDcohmaONl2KJTKRdJPfsVUlLgH461RIaIjGClf
aZHz9Pk3MJYn9/2TLTl7KE6Xd5sNW+j9N8CqPoE3K6MDhmU0bgq19TqTgGvjtiG0evjeo/5GjJ9K
LyHNY5zPoiC9C8cATpvyQGGxqha05ayWz5AbbtNCv5UE08qS/iXSr4PS434k8G6c6gvgCRctlGo1
oaof0/g4IaxM8/K6U4+5aJ6hz14E0meZww3YfLMYRAqre5tSSEwR9hMuePQjTyYMQrTsCZ39nrfV
Ql/6gm6kf5w+ICalWkZFvSjZPjxQ+Nh0I9bT6NAKknKtdCVrNWQiXtIc6ugOGToyq1U/0HdpL8cy
vmojYLxRVMwMHXQMCIgrgPKBwnWi6QFMGeTGhPGE5A+w53+q7OBbrLujb720lQU5ui1XUwoGw6px
kfqScm1ktJElbPPJmbxRs/CYQEgdRb7rY2NvVON1yVZi7KrvgJ6fjCQ4FkNyObTqpqiJSnbqq9Zo
3SAP9qE6EOzaewj+t5XlXM2OA0OQHTtBU/sR/GuJD9CdM+VnleNsSADwChqRYCIw1sX8B4TKZzJJ
91gbvcBa1JH+iA87ZxJups8z2w6E4iRMa56EC4iT+2kWZEzNBbqleZrXc9QQdlpdxNlyCQfrMdBe
/dGG6tLe+DaZy5P2QAoxN+H9RNBLZCwL72Q9Su3OIMPIU0JFBb3a/PT79KwSYoK5EFIewOaxA4AZ
LUkAirbxodq4cZmvej0Dqmp0b5HKBwZFdmkaw53hlCs4fm6Xn83m86gATQSsrZP6q47qg0HZVvbV
eR9zNaJBuZ0r+eKPF7VNihlIh0HTCMQKoCoFKlEAuaRmzrQr2URPWDGf/TF88udmM0TTBRuFkFIn
Dbx5aWV0+AT8EAmepcirQKvvZS0oxv32soSSyrpKePlcgUi3m9SLQiDxA9GPmxhiqVmzeYTgZno+
tAltjrQ19Azb7fT8DhxwvREThpagtRIP/zuKOID67GaIcScUtFEdf28QnRHZerfprRbFbjec+THj
nynwExr1N6pRt3DgLM/Ui3LfEqbGnfeSiMDaGqBkPJLjSJ3r+7do6J7JelkVpLbQodo7jGnsp1IB
hg3FkBb5bWrEryI3b1BUXiEZeSQ//Vxpg1t8hCBWp9epzFWSWY2UXHbAHg6W6OSAj9sDnVB6UyOF
m4ajdGHTTAkT5In4BzdMmVP4seXp/XzE5u2mRf4cIQF3+8I6hlFHcEmmvkQFr9y0GdYIZDmHkvsH
rPxCLrqim0lnCUfyPVSn2zBqixWIjCWRutypfuGjTQ+gVMvci+pFgKUF3zUz2mtp8zObnj9fa7Vl
LX2/1lKVk0Fg026ijDlts5sdD0lLJtgtlvetLbrvWciDTos6xYTu33cTrYKAMrmxV6lJGmpFmmUV
qxts3W89c2w2x25dGw8mPHG37ihYPz9AeSoRom/DFn5xGC1yDF64718GM4N9somakZxGDqx3oocF
VZNocuQhJmnKPq90MqhlK35q4NepbCS7zwxLg0z7SyUkkLtkm1OCC1qpvfGtyou7JPBbLy8HWNw4
m31rINsPY/bKjuBRKnWIgiO+zkLgZJGDpi3irgW8FiAenn7y0ug3nTgn0QRI2MAfaibxbFY1g97Q
fpAmBYBjKzO6iOBpRBSxqUaf6YoiMKIOz4qSX/nhVOBMj7HLEsFk8+JCnCB+GmYXbdtykTaF7U8j
GMF7WWJtzsHW9okwMK3Q2DWY2mH50mTNGbzmZjntVBOoVK54oa4Iz4nI+6YC7OIKxV5L9o4qmx2k
hxhSBjC4dMoO0g/efEd810iEVAY8L+EMZN4aCrbu/Taoky03YLEFhUi4lJl+//yKftQYcEVhPqjW
MitAdXKyE+unXKrK1HJFSbB1cgiLjfWQtcbDpCNXjkLdK0znNZ3KVR7oj0WqXo5NcyY6KiotrTdz
zv/ri0NabqKTp8BGCLPM4YQUH4Sa8ZwnimMP/e3QAGrAWRKZ+i6DUwWF7JGXFxc5SPHVcwfqOiMd
pQEVrWYP5fTFIOWDC4DbHZkjmmq2y8y/Tl0ArWXVKtmY/a1m2EhonJWDyait5BXL0bViH/E3DVhJ
SIfvDPGsZMcsnLaBUm7pcsWNdlOUaeRNyI655W4IlyCsPkpo0ChfPJfaxyKNA2WDSmeIauRDx72Q
srHSngMl3erCDlxnQNmbk1oQsDeZonI/WNxUWk+rzakTTP7q+ayBHxkDmeJ6h9hjYl1OmzYEL2W+
fH5Bpf43F5SihSNEscEG5GQfzehJB6VqDLchTM9p6X8mRDiQx2VODgA14WCh1M0zJRtuR8SQhkH0
StiOzRp4/yurOdkiY7QVc8DsjxnMRdTM2UqpKIEpzgaygm/5i6gEjORJFw1xZgMBbZz0OswB7sEe
0JXGWedsC1cZafctZ8HokjPHyJjsj5g/C/CjwPlIDisuNMrrUHssI2NrgWBra3E26elTzksbWrGB
Pb+Tq4nsFDKXAHSxy/E0fXwJwDRvoq58ZF3fZdc5Nzih0smbAtEFRW6yz4IGvJkTnbdlfIjMkiqC
tG5/LBQc4e2bZhKfpow4Bpy5nFZlPq8hH+6KsDtv9CZ31TJ60520BbA6XeSQA/iiVBd4vLS1JvIv
tKDGh4VegHrRpCopfVHXnI4+2GmNFvHV6QF5U4zcgyX80QiR9Qs4qBCFKe+Uo6EMkGh0xHLjZG94
ayReINQfei+ai7AbXEN/rDVnAIsCtnIIAU/pEaYPZzwUon8x78yuxtDv98xVuCPiUZ6nGX7KJtwU
aXHeCnFZmtyjdoiiLGVa7Pd27c4AGNxh7pRVI8vH3jJeHb1IV/OkdgsZnMJgDveWYEfQF/KLBeFX
++B0acKGKuhyWOhDTtscJA/3aQcC8taJ8sjr02UXJqaN44sfSZoQSZA/5VH4Ukr6+1TQnjqnbwNE
ADf2d/o4v6T4ovCNqDdanjGiafc6kOpQD6mqs1GnT8sWoRUrP6imFZkbwDPGiShcFec77JW4ObN8
40rV+CNFm9+TFZ5hnSEfzazsi6hVbvrZ1XBsuY0VvaVOjQDIuKD1jgtSs2j7tuHrmGJpo2MuceOZ
u7Yg7s6UQ8Hc3Vwn6XAdNs0lMdznrUZ9YfrcvNNEmAvB3UM1EscosC+ZCrmSQ3ZpZXRoUU0eGr8E
JknbImNsv0nsASQxatDPl5EPaxy3JB5LnMWY06HbnmzxM2WCbjCV2aGN/H2QWa+q3T4NVX0n4xaC
DaHKn3/ex2pseQZomzAHpLX1oZcUWECn4VCkB72YXwak+B6ijdptpYaO0WC9IQGItsTglov8wU83
iUIbUmqvxtBedcO4BksFx5o81jHDWgsQ7iuf0sc+KodoIQ2kvWAC7DqVK9njrPWN3aYH3y5umti4
Qvj+nHybuuKeZv9VX9ZPGEvDJr9Wp6vayvZ+TlaApV6RxcsQm/2guoJsd6YXwVd+dMYRp8u+oGuq
mTqzap4WzKL8/LemE4J91qoQ0U6Td08y3Jm6j7Io9KWrD/GLNZabth9Isk0zT4/p1jCAxWfEWAdH
zXRMd8lkt2uhztVKfaIHCpInrp+TYPjRwHt0WW+vjNG6bNigpijluIOhe4XI1GY9DleXTlzfxQ2p
hVr7kIihcMEBhS5AT46hGM+yoP3WVeU9NiCTcQ9sT3LJlCLnjsK4yt1Hgx6PYkH+BKolT8w21uPG
x8mIAK7+Ga/o1kgvzQjaRftfuwPAWLc2tau2Ms7ZVTN8JWmxGR6Tlt/MhACNF/ElazqMQmC3i0ui
FrPyqYIN5cb6dK4O+DcVp3qKrereAoIGs8z3Ok17nlCb8oZETlADQJyMLFl3gb6xepNoZWUk0acU
sGbKOCcscr6QNvke6XU+5KvJmA+Zws2Hl1Xd69YI/hwyLRO2+dAw54U1dT+jiGHHWKsuwJJ1HUI7
CW1JIFR6EwXiW1eQTKQ+moziXJPU7FUW5FdjS7cDNH3rOXnxM4BDZOhFvgl9/Y7aDHtNAozSd16Q
zWpkdAOUNTH2kgejD6q1IpfzjtJ3l8NqtRm+eqHVxa5N65xEk6860x+H5sttqGNowBEHlfN0za7H
tmik6icHCEnPhqg3+VA/hioi8oQczKQfX0ipWhOY1pIuOV5Cut5GbcDuZkA9HgfzbSnQUduxciHa
jlqip9dUDWIDIB9ZaBSMrtEzWcyDN13JHpM0dNZJZV1FAU0JNOUoorRpMwREniq9JdFMKrSmdPmD
zGW51kHxgMOIzrJGbLkIMxGi7Zr9MvISdAAr2doLEP/MyIebpCSqQtOhhSnOTnPCyVVFH7sKeJ1i
0hGphNvWj+4RSyFLIC03sjAIJCO45eZJDcXsxiGq8aArbwbSIgvdWOuSxKMEHJTXO/3ivnwJ6zcS
ah7jhPfCaKTgpQOWD1ehflzFA5cK5NchZPEtdfWV0dFE40A5w4STrur2ek7tYrsQejxlKuC88V8m
sGreyOOnp/hAKH7B9S779m6BzOQBjCLjm8oShFw8R9Do1E9oizaJbzzlKg+RVAIsamb51EQ7vetz
fE0TDfMUcJkgwZ08jdYjKp7k2dZ8DRme80yBgz9X25xg76CYNtKafR5aYOykw+Yd4gxzU0XQ6o3u
pWlwzLHdOOtnXiG1NbarL94h5ofNjADQsih1fjVPrVOjVAyuAJOXgcdc6665Mhj7i/6KsCaw80Zr
74pOBc2e92t82PMq05vbsLEYWDfT0SgWGIOQ7B4yABvOVBDyK/2t3RACpLC7Nmvt4DSBsYeg2bpm
bG+1Oodhpyf7KiPUb20WkbKPEUmT+5bTHJ3D867qe9w6/blh9LZrRPSpkOWR2khrZULtsG7FUHlV
P6wL08RiYR3tJSDVJnFyE1tDdxaJBMqTpbnZ3cjWfSs78b2unVfsMMjPaT36eVPvsx9tn1A9q6G/
bhK6RfnM7Ec3iJlAYT2ym0XqUGbchdN9DCgeyQzZuk74I+uCvWZBDvXN6Iw9WYWKrmk3c1JsWDa+
ZeFb3z9pnLCNoyY1W0KslzYnTq3JKlYbDT+HBi1QyLXZjp1XA+Fb+73+LHyVFNwL8ESIbHt7PUwY
NulAipXtq1uz61C1TTE4vF7B3OQTPBObL1Clr5lrKKus97+rxfjsY+UHT4GEopvlZQ2gGAN9ka1j
/vnKWZpLYM1dh3QzQkg1Gzrh0bEToLyjs4YbjqQubUGrYaq1NeJoYKd0SBcNqHsbRJwrXpTXEZmf
KxXZ+zbtO/2srleqABLi4yRHKzE4vBy1eK048w9eQAE5SXgYam7AfdXfqM/dnAL/ggLjJX33WozK
eZOP3d6orfA8otNmFJO9UiZprjNtPhIT2G0VTeP1JWzUxOP4xf3/yxbwrmD+NeAFGEYh9Tc7aF44
TVJJm9s/BdwSMf6aTMbxOWuX02OSmgyImPShe/9XHhMrQMUa5VeQe5xvSvzkNwbFf2hdto39YENW
THmCtFx0bg+9W+bPUpQ3rKiz27Agldd2r1zwWsSwZj1YMW9MZb6HS37WdeWuFfRXOwKraPQpmn0s
aRVBKYeoyZ+zpuIizpNXKzOZlo5kDlnD82jOz4SMBq6dnOeGpGYRgq38/JwbGTahCKRO8roICl1D
WfaSIFwHhAVc7mUCSMxdth7ZvqYmnPeW6Rec9fFn4YxwFgBwtVwlFf3Cyh/bpzEmDGhM/BdCP3Ay
WyyNdsuWs53rcONX4R3q6ut5iCvPdkZoofRJ9Qn4HvSW2ki+EGv9XenGJYMuRXVJR1KcdIVmPxpj
rkRwMAlP2Qy0/5NW3M+aCsTDqJ4mGVLszPyvbsjPyioNPdpXr6YRvAZBSR6lfp3mD5besEs09pOa
7DKMAStzTNDsBkzctGqx3v4cpHqepIire42RjsFuSnHUb6LUc2BxGa1X+fzFevyhw7osxygfaJfg
nPhgGcWy0Q8MjsNDJ/3axdlx7eOrxYmkfK+I+KGmaUCWDs0OdclK9vV6UORxAaK7RpbvwOjdg9ZC
ml8nbzRS3uJQ+49FBzwxBGOZNt4ePD+nLww6Tr7UFU69zPtzIg7W0uat1trDWQ9pw47FUzZWWzOu
f8SqfKSKbWh9xFXCnDYglyphYxKrvB4zdYkygdtdK2pEY6Oi9IiMi0Fh6GJSpK76Vr40ISLrcB1C
IWZ7tSIV4ioVsKyIhUEGS4ihThRVJ5gZZRUyC396nmiCR6Z6x8aBR4V8PNsrWh2xLzNwjShF7APd
mjCytV61ZMkUNVvWKSau5c/d4P/7P3Lc5+Q4XbCN+vfkuGORvKZP3e/IuF+/8ScyjlVN+4OuDiux
lAxzecb/wYzjR/ofJqEsSK8WyQvaiX9C4xT5ByZmlSmwjvdyAaP8kxqnOH8YBipfWo/848W96Pwn
3LiTdjSuJhYc/hY7Rh4BfINLK/G3PSNlUY3loVIPM7yC1CmuZU/ZBuXpQpr0IgoV/6eee42yczJC
fnyz/97G2UWqV4e4X1RV3Vdth19yqH+9wv46JEEfGh62jkn/ZACeQVVM1HRUD62utusA0TdSzXKL
dPWiaWdIdotoxHb0b1jUI4qsGOOHqvJGzcFpSSNZUzbvfR+jg2Nehnmhr61BgYpTDqtYr0O3tJyj
D5t2FSrjfcVoyrcSWi+zDFZjpaeM71BDDuoLOtAbuCQXeIgu8njjmA9KYM0bXhtskXWvwf26rh0n
gjunPJXBhePUq7jKL2BqHu2c7qJsCfwbjfM2ePvtFrv581z8jp470ewtpwjIA8A/hFwS8c9pt7Cb
Rw3RTaIehkQdYAtrBLJ01YMIFIi4s0Gnk3Q1TWV9nwd9jZvICZV1NASbXMkONYk3seUTRdWqK79b
llrauy17CQ9xDP5WIS7ijoZBZ23+f44bMx3vAiTePBDv77ZWH8sRMrl6SEZr26XKcWA6NGTousog
XBeE/OL67Y+NxkjUUQM2HkzAXGo61fQk9kETuTpqoEFXiGlhG41Ejem3ZQ77eA5ue1wwUdU8fH7Q
7zuzf53r34755AkJiADSzZpjNie5m33uPSfWvqmy+GoOcyJ/++uTHAy+Gq8iFouTGx+GnSDSzJ8P
s9nTQRyksgZtuPP1+hK34YRUlHlaPmc3jRYiZhii55iWGS7ByZsHxXNKA7mQyA9MlhJ3HJn7daaR
uvBzCCmow+euf+5xB7hq1V+GGTq2SZzj2L70gV4QnXUkaR0DsbXLZVnhcuabjiB00Bi1a1k6RxHW
RGkNFglJ4rpOwaqZdUNaNKru3CmeEgt0/ZQaGzWzTI9SK8uqq0oPfgq7XoYJ1vHz66K9b3f9ebpo
TgpaccDTWWXf30x8kzFs/FA9TL16Q45vG1iRNyb5D8MJn6tO7hYwVKsqj/bAYDYo7a+mQMv1eLdQ
CUBgfDD/5gCcU11nDcVlDON5PISLwj5V9mDgDkNgsCJkXAVonpaTrD//1h/uxuUzF2ooxCGb+LOT
J0iQGkgQzzAeqP+Ps5U8l1N2Edjyi5P7vvfLuT35mJObXuLDiDJaqgdJEo8Wk08x9FvMrjSh6vyG
UeVXmR9/cy7JyuFLAUn91XB+fzFDEqp07H7jAa3+bkmY6xbUm1I9RXZ7WQ3JTyBW3744lX9zLgUE
AJai5Xx+GOJ1VdrXTqaOBxueRFeo+XaqS2acRfJc0YfyQmboblu6feocA/Td3tBbAQDGRTkSVytD
PkQ5bstBqzL4DLssVPbEbzgefsDOjeLxrii7nVHhC6kFmU84dSNXMS6JITgodn4xpWSbgoMLvNHW
N0YTQWcznriH6JU0+U1aGFst5+1rVvuyTVEmk7EXWpiApbGNtAavadneBjmRDuF4WTb1g4W4VRPV
QeX16WIBWgx0wi0J9sMy0TwQffLnbvN/uib8t6DgdwTif8ccXo7m5TeW8V9H979JE9aX/dknNWHX
P6Xd+5KQX/gHRdj5Q1J1SdWi8kIK8I+CULOtP4j/MFQdYa/U1WWP+BdEWDH/WLg7FIvwAARTXYuu
118Y4aUgFPzIYR7BRJpB4X9UDy4P9r/WNBxDy4qG0o78lGW8fSo4yVPDVkKsAoc8tRcQG+OoJrlS
+uy8MHDZTOJSD+1rVIIOUenMWY37urUK97fT9Tf1zel2+NdRgK7nXwALMF8sy9NvVakvBzGlU2ce
2kzSAIcqKq0rTYb309RAEWvIq56G+CmHd+NWeh94FtljedWuaqyMInUuOb2XyYQQidC4PBoZDGbO
URfMf7upucBywiO26yHQ4xJnXp/vsLM5R3xA5xrp0ehwNcTu9Mg//17vF7lfJxdcDhsB6JH4FX7l
wPz2tRA+xDIiqeIgi2pYMbqlao1ABFitdTQ0glGLPsOEZODr/PyDT2XafJjO+obhE5gLF/bX+Pm3
T467sNdU8B/HujKvDGIckuHJ1nlr4RAGRMy6ZXSs8xssXrfMJ7xsHExX0XSmaHr8rTDFBRLwFeyR
3isi9byoS6INQcEkPXEIs+B8KprwopQhdJ3Ko9oTeFAYpCZWtzONNz/XN3b+bNf6ERkJxaqv76FB
XmtCoSOJi99RNxV6cD8wdxGhmy6maFbZKH0su+ai7GmVdjLyPj8ppxpmTgpbH9pkpO7QL+YN/v4u
i5syc8IwS45KX7GsR7FX8DJdSMsZgbytiM/TMtyVU/Uw2mLTqNmLMRmXmoz3Dbhrq6L5JOfgi6N6
/+blHkFJry2IF27RBahivD+oFpxnUzD8OUqnJHKMHn1OEjJ6VL9Cl3luO/nN56fhVHTz6xN1fIKL
jF9zPiiS6kRlngQF6EgS4Vo4l2oj75kPvRU6+EoT3OgqVxOTjlu5r4OGuj1o75MMZcms98CUr0ZV
+ZEyskXIz3vHzpbufgG7Uzg0mJkZfH649nIC3q1QnCChYVmCF4BC+nTHOvLGrCarNo6Rz/6BvSvz
x5vOnFkAYqsnr2CmbjVAkCudvqVgJlep8CTcO3eq8YumKk406fRn5EWeJQuuBA85Okr4z6vGPwxV
9mAEnYO8rvXXfSTR/Y4R2SaMpMwIMVkqA+gqZN6qdjx52hjsK0atUa0f8kLmmyWYZVULtqlKkjFi
lA/T1N2OefjskF6T2e33qvXRiTapvgqie80uGXOa2bCCPbUbGpqaWptH2w7aXDa8oibS3CZPyyUp
KaP3jNYmbKYtEJ+btI5qJMridSbbfG+W/iVX6c5uqGBUWNmbwbDYnkf0iVI7QnE5q2h2nQBqJnHq
Wb1VWgJ2TDF+UTka78vy5QaWOi/IJc2KTDb8h+9v4D4Sc+oHk34cuviZF9yLqKI9avVdSFZKkBTf
9YhVJAI8q9rNts/E5dLUiwvlGChEzKvahVqWF0oavqmVdj6VwaYomGlGwTbK7qPhLBTZti/ybxl3
3GgXzsZHnNsY+ksOBTjopkM+6xeWMT/qMaXb0OQbtYOHHGnGxXinNjTaEgAu5cvntyWAxdP70mDY
RPEq2ZEvBfRJyQzkfdCTIQzvAHWI82a4QzC0H3H/z/OYbo0uepzT7mEQ2X5Q5X1tpY4bVCXhLmN2
NhW5RImCRfQiTjx2DmyIDWaXeSZ6TO4/9QTotzr4yVqA6U+zAYRHcYUrcZ+k9Nt7BxDVFB/tCgqO
qbbNqqqrg5GamzgdLK8fhbeofVdp2DmbFvPCSkDXzELCiXu4WPjWi2UCtiNSZZlXv/giNbFM8ZNw
rotVgC8i8ktewryF4QqjwtCwzhYW/I2xrlBIEZIeO1u8kEz9bf+8HfiIoiA3rOMh9CZmY5sBVlVr
XxAqqq+ha9tnaqUansNlB1bCvhUxq1516crsUt9Tc7G4ZbruzBy1M9AE69BqjBU93N7rHA0qVOGE
LtS2Re8dbBjC5y4z6fC6VfpL3c/ugiwZdnbSPrRdZbkK7CK+ihq5XWr5ntEYL1lgGNtJgxyhXAdT
ttbN0nDjgu9WWzjk9LaT2zIzL9JMh9vssI6ge/iZal2wshtN4tY00NguvbK2pe862cpay0OxruOJ
1INM48x0Hak89FAcGkKeE5TFWaFqRBEqPjAdhESRGkPyaVLUbdGdDMTDFIzntobJGt0oob1MCv2R
Hkho9/MOVeRiHWSnweQQmJI936biaGr+yN9px33QlOtgiMZd1hJjq4pvzkzcE6wMe02VgdC33EXJ
aHqwutjHyMWbFdALQ6E7sNUaN0qRrOy2mleNDknKJAEyEtN1NlT3XzwnJ8AfCWptwR1iQlxyz2hl
vl8eDH9GEoKT7w7W4Q8fzoptp+VNMsfeKCA+yxCX5sxsidmMySwyW5JlezJrN75KKFc311tqwufU
NLK1iF/yfMp3qKHnL94yp3q8Pw+T6nxJ4+PNaC17x98LprYw89A267uA7AvIU863qCq/yV4h6xO1
AFRpeT0V84EWvb51avUSRAc6GgwO65Hc9SGoI7LHk3vdN285x9Wqa+J8HZFzG6Cqwn+dhcuEHJWX
yotHBPXdkEOvCQ2oMnppkbjnME6g54oE0657BsMdk2yrCPdSqPfm6L8yxunXhTbc60Z9y230PWpx
G0AwdRkto3tRUefDvv9uIaRgJD6c/bqQ/7f3+yJJhlvitzt+2YW+S5K5Jz8mav5r+q9N13b507tN
4PKb/5wLWH9oSD1BK6NvoRHKYzL8ypJhLiAZGQjToKSgt4uQ4V/7QE3wIwSt5LwISnqsAf/aB2rG
H4IXEBETbAXZR/Li/Q8CZd5vVcilwdXHh3P/c4AYJDj03+9/cg/bEmxFc1c3yrpthb8KN0BuSGxq
zEcHE3tNnsBvJ+pvdn3vK98/PxLhKwMJCge2yMvPf3vkjBFWNnUqKXiFcUb63irjlcW71iOd6UaV
9cPnH7d8g3/VkR8/bjkDv31cif2oZCPa3GmjeTaq6DhQFcmKlPmi+KLE1j6MWZbTSU0AzIlEUha+
k6o+CRH08xJp74iu21iB5VWJDREDAdkYGt8Sp7gBZ/QztP2jkzO6Swvp4XfA6EWet09UfdPcWZ15
NSM3mdtDL4wdKrk7XQbnKDePbcnvEI/yXNTzS0c3vW6dK7soDkrZXTa53IxqerF8zQZcmUOXKFTM
s6TVCDgnQyDrLoNIXM4aMY42q20md2MvzUWJ/a1I0bLGhjxituR1QnOdKuRomu3e9CPsdoEL/vWs
EvwwCNMfhtatmqx/SBm0K+o1KvH1zA5ulSrsG8V/s3dmO5IbW5b9lfoBCpwHoNEP7k6fhxg8xhci
IjKCg3GejOTX12LmrerM1L1XrafuhwIkAVIo0t3pNOOxc/Zeu4bML/ulLq2dyeYmVaoEzYHP3pjb
HthRhwvIC3x3vNcV5w3IAOza/CZ3tMfODnxsW/dhx1h4Nnl1BFwXz7kbf1Pr9Fi58CWrxs8HS2Fk
JQ8TzLaiDw9kUNy3wl5nGhJ0oXIhrMTvW2tZZ+1zZoaHyKGsmdz29ENUkt4wrV6aeI7c9itP+lMa
UV1k+o1IXpAgcO1RbOnpUZferpk5Gv/+lvz1aPP9liQraB75sfa9Px1tcgGPVBpT8zB4FolsJK3F
8fu/f4nfjOPfXwNrLJBLk07TrOz99bbHgpwA97Lbh85W9mNjn9WxuIlLa0mq8WvSmZtwap6DsXk2
VWCCAu+PHr7b5V/haf7ZinAASs4NHnDlf6oDkMZhRoOb+YC3wCeG4H2UF602VkOr3yZkezDfKJ7n
xjZa53sGb7tZ7Ot29YL8tq++tH88zn6Zbv88UvtNaT5fF/zaDEDxqs2a59+vS51Acy2QID7a2QTh
qMA8kHkawUz5q5wijpHYkDJnjfATnyE3TahZp2E7RkIuaIuIFVTLVxnFyIpcH4MfjB+kQYtyKu7z
3tm5IStk6gefQBCyqhSTk1AFthuoJ1JQ5UsjGmsqESKi9K67/LXh2i3Qnu96D22qXW4zcjCXRV/0
oO8QvlrRuh2ca6SPj6FgjY/pe5Da78WFWcs3d2QomZFXTa0HBG54HI38iCwuXyhu9E1V6uca/90S
4QFfekmud7oy3PK5tZl7ulEBcBX0LTE2j13MR2hjjm6itRZJ/1dHxfko+OsWzOCOvieTQIxH4MF+
vRcbpy+KgX73o0gwoeFXbX3byLeoyraiAO9fTfnGyBoGlIZ1EXrIeBV+sEdzpihRNRtN+IVnWdr6
hzTMPRFVm94bH7Oerwc95coj3H4BPg1UJpOrQCHAW2WyFdfhsg/Tpx4S1jzuoj34FeT11hLnKDE2
uan4RfZZ9HhRCRa2DPBG87jb1KdHJgJ+xf75fU3+Tyn1l6UUVc+/bqPfv2XFbwUU//9/F1DaH+xA
tBoci5X7Ux/9u7DCVUnp4ajx44e/FFDse3T8qKA8i3qJW/K/GukUUKrDc8xjIET1Re31dwoo0hZ+
v7sZZak6+wkVFFid797OnwoMgkqTXlUn7UpTANxdY6xKaZ2IQ8ecb/cvmkeUifGYmsqlTMJ8EWTp
rVkUj6JzznAVT5O1RVjyUfXTfScsdpnK+GiUFiP/q1CHRZVCo5qajU2/p7PFQ1Pya6L+5IodkZss
MaCvAXydncaXfbgbpdkQt84/DJWVAU6btlCwjcqKd0D4F4G+qhRbaNJbFWNPQYSQluZLfmMf18YR
9JVDpF9sE48lsGiqyiXSzdPo9Afc8RzNW8M662RwVkTXF4IcI+yYG7fGudGr92qeYNsxV2Fig9/C
RhtWvqZhUwKFJq2G5usYc8QTl6F8Lmn22JZ1moSxbx39AHXsth4zpBmKP3X6vRg7X9efC413otD1
lynpboH4yBt3BIeOLqOiDWTxE4WHB3MBjmj1XTFo6/mqGGG1C8CJU67BLjaJRzXJ1h4DHxbYY5nq
H1qavpeMHbJVHWn3mWlfcyvbIsR7smM2bARuSyXWb9rgJeu0g+x5ncxWvvIRVDXo72cXYbBG51ux
FULRgbRW6oeaEqItzFNHgE6bqx+6MO+8ZF8ZyW0EuTdJqkfF1U+tGWxt76hX+Z26BSZ7UAt1L122
MLrkVe6dghtODed+0NfRmD2WUl/nWrD1qoxtjK+qhvoR5ivbXYmiW0dmdcc9QD8AVHCbYcyTVgoH
AbmsAFSAH1tZ6AEq7MQ2AJ0XzTHXQG9BVqhjbTlG2smJs1VphSu1ig5w9y/jpH8MFt8ISXDcX1Ny
O2byGtbbaLbsVyiMR+8NPOOXkbvXyZ2e8l7fy8F0FkrCPlp+VIaCG36iss1XVd6SFiyWDJwADfUx
MmI6XabC89+la0ysDKhRxdOe9Qz/R2EU+/nvsqz5Yir3S9HZ2g1JLHFi7YohvuV7aMv6maYxN29N
sD2CTfTJqLAhfR9qM7qdbwVKQ5KaYJSbakOjjKdC26PMnkyaiC0C0FhFxJ4k166CfFAEh6QyrKWw
CbeIRLMeLfEMoOXLDaKX+bDQxnAJm2FjVCgwkmn8SIPiMazrOyzhp85q7+0uwkNtfqlAIGirpHQd
cY2j0Mkfo8JYmXV/tpNZm34bQOasM/PFogAHDj0uKk3ZJkXgDxE9unD6KFuxA+HjE/O58azOT0dk
1pARuug9VA2CdAIfEpovS/kRIutgc/m03bDEf6MdGqygBOrqa60Gtl8qwaqgxp6y+LYym7u5y9pJ
VL7ceOCk631tIEosCROzN7bbADvJNy4WQV1rNhKEoHS5HGamgvhblGq6JflbFNYactvOCtOtaPSj
IqaPvIu1BVSMQ1YKHN6lfKXNfogN49Jow+ugm3v0DfEyVqojE7FFpZQvaVpsMp2uR2w8ZbGx12bM
+0jlQc4FG0iITLuhd18ARh48bWUYEQm5BE8b/TZlDaqj+5WE8btZN+upTJ9rx+5wGnHEyp0XMolg
5aPYpyId5sjRWRfDThyMwUWZzQh97yIFz27jMXmRsfrUkYKsAd0lFmTjDsMr9qOXiUuVqMo2rBiM
6Sl2FMEhw5H6cSCeYTxkhbOzYvUVs/bWnarPuuNlTIAaGpy3gHdDYbgf4QuUODyAttaa2I6SI56Z
3Ia6WAXsxq2mfEld89NCnMYEtbZSGB+ZxRwtiV/yrF4LOztIWLvMNx7U2tqhAtjgGTrAozpiR4Sw
g1uTtRhHa4qvtdOjpRphwy9oxp3JrjgmTbQZoM/aBZ9iyIvHog0ufU9mKce2JKpxephckIyhQR/o
flqSnxYaxwAP/9Bzed0A9LJ7LdrsGinfyoY/P9PTW+fa2CytRAuuYmg3odWcYTmv4AjsIgUxjmuv
SkESK5F186/iwOgyn9jx87xaqmB46CRmSnd8HRNa/hMhPMI563WwVRNrr8b9JdYfSrd7nTwWNewZ
3xbTE3KkE8Psc94nW2carQVKnWRl3k5aRjZPfScrNsjR3Hu1e3FU8zTDCiPsFU3BhKbP9Xs4+9vG
UbkodOEHngOhtlZK75S1h5ihZBkwrGWLUMB6kE91XykOORAs0sQt9moHMiQ9q617NUFwkCD+4mT2
+blkP0EXvNXi6XWMjOPUKZehrfGVxrdJqlxUkCDQlW/lV9FSyWZfZH9+FQ4DEPwpidtt1MrZpfOI
ZuT+yHYdeAOLrbwIm02jGgdSbO56jbloeqbRysiEaKWG75IpHqSYGYg2f2I9fyw4JTTpxU65kJ1x
rJjedwRE5HK277oXj9N6Esf+T0XaP2nj/DZW5SQ11z2upc/JxvMM87fGylTIMmlzAs8aNdmrtfMQ
Vs42Rz4Dp5ThdrNjuHXk2uyPA2XNfKy2SVOyONJBZPcHOsH//g39xoT68YbgHtsk9WGIR4r76zFD
zQqbKxxp175vLm5p7dsOZR1hU31nf1M8g0h7FAQjUOwmunOdt+oDV/zaStKbrKUIwagfR8qRw/kF
QA5yH/ehKHrfwJem5XdwibaR+KuOEXKQP1WPLqdzCzc4NKg/R00GlRx0O7KHK8SAS1WmT3pPOnLK
YEy+tAHjg6EpjmSPIVG39Q1gcmlod904fTYV+4CeXwJ+T6AhGi3U7CHnlrzboQfa5UKup0AD8yk2
ls6JdAIJUOKfyRlsNtSdRnQ7w2viKr+GzR4Js1+1T+yp7pT7Dlsmz8TNNMHXsGu/RP4r9jkz0Ryk
MBShVN9omOY9AioxPSG4HXdVwLcqLqnkghMGAWaGXYaaJZlWSUi7p2XjOE8xcQd2t07p98OzWumz
cQwwvhbyG0qyL6toTwgN2vdhI8rOB8IDOeAhakLYXEgVlPDWUzu44dUSh+wlErsJ/SIdkJOTRnd1
nq0iVT9Z9ML7fGaHG/tZQIetgroiXSUaq3VodtjHj1MBMZmnkJkRnun166ScbqrqM6KECL32oE83
ff5pS6sETogdiRoIZRf1S6gemxBtXFnvKj2+zWRy21TVDrqW03v3sLkPqsq7lWrlt8Li8us3Cui0
RGdbbeW7sBvCY/LmzYrfzCE42gpY0BmBwDNV53jgQuBkbrLj4PNU2TdW86657bckBjQtZX+uUjRo
iV/FELJTw0+acKkZ88m5r4+8z4NejTzF01vwCJcgnlZKl71UiIQTYZwsZ1z1tr6fcnPZynCfDr2v
Kf0iUNsLVXzRXbV8n3ru1YmU+7odNwaeptwzLoYzf+8saM8uyVvlCJ6Hz+aES8FTr7FrQ+YNnxhc
7XG83VWpBSOm2XEDr51smAFdp7gKrwMzEvyEdelcNaEc6UZfnXH8MByYss1SB/EFMYq4E7Xv8bua
26a8E7p5cKN01czPGvQzU2EciWx76JL+hplfTDcwHfN17XXv3vTeOfKh9biL8abxBA4evTjbMh2/
uhbDcXCD+nif4qwFP/Yx1hench/0bpe2JRdG2+sz6AkeobmTscXwdDiLKD9iqr5qpAH3fXaja8ra
SbKbqM5uEhOAPlOdJrE4Wz1MurGsrOQUecugH5AXesdJU45sR6u5gEyVcC7oLkUobuVU4l51z9gC
gB30vh22O8lZSYGYtygs5TYgN9HO6h1hllPa+6WRbskkO9dg0F2PKjUxGEMK/lCkT2W2bguVmb91
qhiO2+neGSRBMePGmqYNz4HtqEB1YR4YIgzn3IPvSW5a3X0s4h63ZuPbV55kSm7v8Z/OPyNKiSMD
Kmx3Yj7lHnMDi6hoVtyi5yBIlwkcNdM4kIewT4vsGItua3xWLtR/DZER0hB3J4xyUezFAPVpyqmY
0u38tyYEd+rWzejukFEPty5lHD5sUTTvHa/Heqrc6l23wli7HHsCH5T6kI0lYcIgaPno4lWSTBtq
/Xr+KFovz8kYH+BKbQNjPIe1cjtvAF1K2H3oPJgF0dAdkRkDxKqJl5s/S2h41zYyTjHhU2FwId/p
pKnZsdXMb/Of2ZdfahdudM8koYKx9KT5qpW9VWN7GJ2M6Xkzo/jNdFuqQPASivPO7vZOkq5xUFxS
infW+smyy7fRcY+Jeg214hKpF6FWB0fPISFjCm5K6HM2iCRJtlYRiGPdoJ5YCGIQCuXN1ttDxPF8
CGGQVenWkcVbbxxy/HiBHt/13rKuxWfmmtuO86VohnMzxXdtqJ+cgjNnMu7xrvlGae4nr6Ytj9GU
FuHEbof456sfa4qse83r/UZPty71V5Sbe81g8ysIK47HTWJx2iPvZD4TulisPVNsv9/BYbbqyuGc
8VUgjLpdZtOXLPDX06vFUu2knNDEhUTP/TiNePVo9CNfaUb3Witc2TRbMTZYxWq0zx38qml9EQND
EeMyTd7jkCpHxRzWDerywTZPuS6OidYdgtQ8RQ6d01Dx7mfhv1HgH8OR5XX1LtOHDeiltV1rZDtG
ftO5D5Xr3VsWay+HuyZWQ53iVbT3Y6aslRCsylzNBpk/ilMUKvc6fGlT8Z4sozskbGgghpze2Mph
OKdVeNcN2cYwh20QYw2hdK27yHc1cs+4DTst8HUD1p1EJxZvslgeAjvo2dySGxcY3uAW9koTyTKL
2LeHSDwzfzuVZbhxjWaX9NM5ZndUEu2jS90HDOvbydA+zFo5miBv4bHFc8yfXLhOjWK/vdDs2Y/w
cRdMyEOkj5grj6bHs7UPdmiF915F3TJOq1EW3J3jKZZGvYHFuSgj5RbtzxlByJWXvwvd5hAMfPc8
ENWEW5neRMbsI9Z5W4LDBn9QMmZbK8m21VMbBAdhKKv5O0uDYSO578ZvWPM3fdwf7ICKiiaqPeEV
5paMy2xlMsARcXiqoeFLnbl1c++JcV1O3YFJ59YywMDOJz8SaMDUP3ghhKnO7k94cw89QJt2It1d
ffXi4CB19zDpyrLJgqM7iccm2dq29GtZbstUsAOVZ4ICMGkkt0HZMRebcWlfkUmT3XTf5EAuc9nu
W+8L99C2xT3TkX4i4NGlqbEZS8NXoLEkg/OmIsQQJjCSnAcXZzdJpnBvGK9hk13qOPQ9i8iqpPpm
F9tb0LTmAoP8cx3S0+IBkJbpIYc4OE7ZxchxJnUllvIWs3A52QdijzjFV9/woK9NIH/dQL3Js8KJ
HztdPAG7BxefYsextzU8UoNoejaoTZTxVNcHvnqGCG4Zc46xlas6Aoclbq3F5IxnWddKoG/KFxmh
b5HxZAn33YHczixgDbiEUtKlHeIQr8DHSYrmW8gg9C90rn8arYLu0qmzDSim/2R4rOvEJTiaHK5G
G54wGO0Ljl7q2F/qVvzF3OY3EhfFPagYY8azG5zciZmf5Wg/dVmJdWraBgkf8crh2h1oY+TtbS+h
TsSkEAcMM/RkTy14kORggYrk8N5sNBpkYbdVR3PHSOlSOvLuL84cf2r+zm/LQA/GEJ8C/vdDUKfl
PaHr1nDVyVDiOYO/dxlYT9IkL+eW8zH3yKuo1vqmrp+b6pWfNhopLF0LImhjxsdK3iox5RjFeUho
B+noix6oQg2NMN1wF5JZ8PH9Lf/PFOKvphDoMBiC/us5xA4+avMfp/ibfBt/0XP8+MX/Hkg4fxiA
kC2ceXgWGUn8pOjgRzxUDe5PTHvfxR7/UPbr7h+QUjiZctTz8OvOOqR/zCP40awDNlByMJBwcMf8
nXHEb9G5JnpZ1CK4my1Hn9flrCr5eZ1oZuzRbLbDl5DXXyYi/OBz7CaqCCO1d5FBq8TeabY0Vp1T
UB+Ze3eCHxvezeUxbRO/KMtzoKlrW7F2TalsASq+InX60Eq59vp4XeUZbbdu7km/WW3f+pCe/iKK
77fWwo8P4SJVZmSogqn7fbHLyQJWBlXvBcQGMle1eOwTZatGlBEh7aYqPXQkiuBpZ8YgnVXr9XuZ
4SDU5ZOi66dU2I+1V/+Ipf1bC+f/zuLyL/+v+bX+P/O4zF54B5sCdhO6D1AJZhPGv18k/4EKtyw/
a3Iwf14n//RP+q9Vo3rc5dyaDNzIYUX9839WDT9iKIRGkP0T2cxP/mhN/QMF+Kz/RpvHMG/2j/xj
1fAj4qlRVjHM5yafwxb+hgoKu/avbZjfL4L7myjJwxbQxZ2Z7LrsEJn4jrXPOX/MBKih0IfUxrPA
gCVXY8Wj/qFCFp77sw/Y8t2IuRSHIcz99ICXVDaF2DofcGhMdefZd1V1YwewnzdlgD6T7uWT2x0T
51vcF8t81BZx+1GZt6iWg/BKOReFK1LtNA5L1lsc3buYcrqzQ8qGfmjsm8I9mslN35COeEO3MjhM
8YXJhAtGNw0OAEfIUTvXgJCcEQpLe3bQeZDAqYp3J98GwZ300JpcCuVTgI7tzHM9AeXy8B706zI9
kV5i9jubSURwsArfzomoWAiDAT2lyFavd5F80wH015ieNTD2SXeXjfcRCVnqThFP2vTaC+rRU9Bs
s3Znj4dQbmr+HLlG2ZCkG0pzG1HvlD6CFdPFsh1o+V+GcWPHa9O6RN5Rk36SHppyO0R7Q57G/mYk
5w5RWrSf+helWKczsrGHxHKDzTMwqIC39fS8ssKtMuznv4r1ZD5Fw20nrqVEnZ8csuyUW+favK+a
+yBFhb5VLDZGP0LAkeMmQnO5apPNyBlY2cIs1sWp1NZ6uamiH+S7v7WDXIuMv/7XLzvB//71X5sf
/x5+Fv8vzW9z+/Rf7wO4+Oowfvt5/c+/8GO5m/YfpAXABUNiw4byfd3+UD2a6h+q6mgQDWDjeg7F
03/P7E3jjxnNjHOfqIn58ckW8Y/Fbmo45tApUmLR2cU587cekaiQf1nsPB1VsDnU2Qb+rNn89ps2
2ZVSOEFDpz4w1UnZ6nEcPGvMbdKFAk27mQFaYHk1ziUTsTfLUlHDO90Q9aaiOl0OjcHsABTzqrNG
YHJe1e2EjWWjzME2TmVgrTOhfenQX3b2NDQbK4bGWulmDhLEaPeY3kiErazp0KckwHCWCzdh02fk
IHt0RGmEiYdJNPhFQHKuOtyru2YKG1+XcUounQqwvo6qfW/0JfP8JOYgP5FDW4b2WjaBvOaO2X/J
kb4isq5q7sZXfh2Pyrrq4+ow9DJZDdIzVvoQM2ljsybioHW+InQAAMURWuNQqAwU/6O9Roj/McUa
O2BiOdUydSKxygKPLYUuMShxSeijNRS4hnSnXUNVgC7Y9jyISb25qw2sTY4imWbC5dmQ4ykIMPZG
v/eialOpYbAAseMQ6zpkazdx5LowdM6TdgZJS2mf0a/BjdJlcONOo0c/YhrWdjO16143S9+II2AR
CZfNak3rlKj1tDDDarzQlSEku1AI6K0ViG1pmm961x5uCkxsaCk8BwS6+eElaYCCPu3PADZd6PKg
1mIFHrMTuEiw1fCj7Md41dTJE52ui6kR4mhWoOtI5Uhp87mMwziwffSZU657o218LSCSKLYsMFlR
U671yTa2nT5ofhKYw7JqY06hEhTMMhRjhG8iqHFBVL2fmjwdbD1WN+grab1ZFbbFSE4vTaFh9DCJ
Xr82fTOcWqDSdITNgsCNclAJcLVHkrsCXEDACJ0bV48KcSjSSPPhr8WaU+8rXoXnRCcYOXtyK0LN
2XvSNV9ov3Bm03viR8DfvRCMZBINOBsJFkWUkLyVt+OdIjz+Yz0Ez91Ys1NyU/GU6yl9+Q7TZN3A
3HktavrNRIBal1rvyEq1K4kNSeszbeHmtKVkID0aSqlkR9fDc1EKC+2E8NyTOihM47oOrUEZqXdY
R6KTmrYEygd9eTNW0DhkkYVfk9FD7sCoVZ8FichXFY/AVc9mAH4iC/rbbkjXwpAHJXcmktnGLFox
qwjPKkk5l7zLyPlVUIJsS68tWEyaiT3MwP5owsW9CM5vO8uoxpNrthKRqU0D1h6xiqdJs2kTmuJS
kTFqXFvZaFM94u62kM+tvCAvTl5W2RfRqs4Agyyqj7mKF4lOqiE/wZs4J5xr+SFU0uoGeyPO89Kg
5VEnbffsBII+vR2lTwE+OmWBK9U9DZhDdoXGmRYERd/x7HPiL7cJh1tFTsqN21ruJrHJg6j6Oto4
Ydp9IgqeVW+Mc6BH6NOyycsu5XHY6PvO6dNgIZtEOZXEr39oSpY8uL1s127fANcksEEjQNLqyaty
uMrkTqS0iRbkJnevJXzgW49crc3oWGQI5KiGjx4YwDt9cBHgZlAV49UgRHQjk8K+ESy0pRLYBp1Y
YuGbPHFuCW/MPklKCxykJi2vGPSjfMbt4W1aaY7PqV3YRAAnrlbtzVA23xTTbj96GSvbmNzQVxEO
3Ew4yxqxsqEZBlhd7Bn+1ckCUFZe0t6taQLYsdozPzDj/o2GeRvwadz6DTCbO/l6I8t9hP9/UY2y
fNUZYvtualbfhIPhCQMH052ibLIdQUvaXYhA5RuAWouqzSNyrjdksqxYKAKxaJGpoD2ZcxVT0fUr
zY5cuQIZWvpEnirkuibRph7V4mQL4mnxOw1nj5VzqCqr2lWKUZ56mrAzgUwfyGDjil6yMHIgZmOn
o+eeZQ8x8aG3nTZNtyNwboiW7B3HnLCznZONkElEWFQsjRK9g91acbMM23SnjVq1y7Ow9xYGSFud
HV1hKjPWiGOS3C6x9BZIXofa0d46KzDWRY+8AZAIBdAQRzWy05QTX+9k+7JwNZxQjCV3fJ/FPsJs
fBozt/FT0us2QsCMoP9E/M5C6Yh2VFQrIPlIseepYk4n0XP7VYNxEqOb0c96JdcjZrodKu1UIbZc
V/aoHVujVu9QpqDQLGsKUtiWD4NmMKfRKit6boAoIupu7K8yncZdXUzjky7d4pBENuFbqqLdRGmv
lovKzYd3JSn6+8AT0wAxuCtoOhLVvZCtilssVUzaQuz5r6yh+oWfpN8a2pEAXUfvpgp18LhaRTYB
IS/FPnF77aaSZBBzBQO5MuKGaCWv9Rw0Z6Yd71LmlOgu4kF5olWOuF4poyMEymBrDqSTa5lt+oFn
mB+tEjpPna3Xqd8khXf0hJswBkud56o1xEHLg/RFq2r3OcMtgNi5chJfq4xqHWVRc1cxDP4ERzNt
WBNIxN0Wljddzg6XaNvke1eHRd2loMPSLi1AR7rThvSWwp+gnC47KwlWgQw1Rq1lQnfJyBIbCjwp
ELnZWHcqxcpjacX6Om5sLoXJ/GKtukFAdCgsyGXZYDVa9kycbNxjIYMhXVimb3GXrVU6VWekuWGy
aDQtJMLFSh7jgjUTtUyXkXgVocSOqQ/rPOuUr1a4/U1buzgCkyyas4hV7STdWHALINLGc2Aq8xNn
xLSnlDnpYIFWqWjk1HBtpoO7Lhvbu5nhM8MyqsbSJjBMo663vDw7jpwNj2ZbT8bK00OOHELl8b7p
tCyLVywU0a+EU1KS5GieNqSlA7rvjNF7n7Q6JnOeWc2lq/BaoYzpe26edJ4PM6nNVlVbmigZUHFW
65agG4mwk8wNchGVLr7Y+YCLU03RFbjc+a+sXx6mTSiSlQc2LiMEAM+hn3UT10kbi/GsWIQJyySC
nt9E6lTCV7GtymevAEFMGIexzl1J5A/DXlGcMc5gJF2goZGbwAi9gIf80Bq4QQGBospM3RxeuxXe
T+V7HnyxRk5TrnPLNwudQI6Jo6WZADWJHUIqY1F9dINJqA0WTovEE6I31ak4Nw7m7eYei3/iPvTh
vTMDTOJDm5EMwk2F/XB0PlFKQMZlj2OyCQ1eoCed+lOfIDGqb5vynqT1rWfXuCU6lAmGx5NvB9qe
/QLsZbGVM7Wn3qQd8elKdcOa2o1V+mR01UNmdQf40HsrKa9VaT0QhrUZ83oZhJPfTB+VuxEcvjWZ
OKjV8tdCbZ5rE6N6115rIeuNmYzeTsnM4cX1VspEK55kAKbD92osjINdlnGxbI04OLZ6d5+KgDDI
Cu1cOfMPhmZhavJTJ+pp5v47D6Jl9N+mMZi9auUG+vDGzQOnBQaGHkGLRckl9m0zqsegiqeNjFy2
jNCImJxZrb3I8sQYVvBhC98q0ysBBOl7bHbZmlmytmm7nslChiggS4NXN8D9SuzyNyOTNyUPwGXn
EJIi23LdWMOTa3Q3bcZQYBpT764TNvA1ZCDT0qnHcU040sqLQ+uUFgRZtaiYVoQy2MQlNmJpFann
p/2k40h0kCY55WNYEa0u52gYR5kphzHI42DES1/goL0jOrO96YEXoaDkUeOgerfhgS7Usg05zVSV
X+RGtuzM8b11h2aZ203D63ncCyqBGCzb6gE7AvgH87aIBm9PyOldac5WZGCcq1wyI+lk/0yx+tpO
SPlEEW6UZDr3nuJxekciCvx1EU8jQsiCdMqO6Q47sfkOiORTTY3oqcXkyICfJ3ocQ8vsFPs7cxcU
FZ5wvzC6pwly3MIqlIaUCMyYlccwMBjmwB5TGkvFQE4DXhTbhRRoXj1GJF1WPncaQt7CNoqr44Ik
M1pa9aHDwaHMnPeJBzHq2aHeOkGirnovgONP8sRGlUhb0Yu9kXhlrKZqMFddKzyix4JuKZS03FWZ
mBWnOLj7qrWeCbe0LsNQOR2HsaH5Qszn3FrRGB0UtzdONrbRp7gwJsBclFvHkYL7biCb5l3NVRt6
JqCgxszKg5USa0YxhyZXsevsmIRl+iAUUzt738M4mG119qaxVZSOtgKBQFWoI0kK7f12UrWL0Soc
DLoIkUXQBvaDLHRooXVmb20znq+abuG86gOe8tiumT90sfcZxkVyV+p8UomIaJcVnvuOzTo4lbXd
XmWK8tzNUCyJPAY7q3b6UcWBEnPGGesVd39Cvakhh5c66QLUPE5Hi6dyn/qime4Vq0HXPGS1A/1z
Mh8K/I4A4VKVfo0L96W3E3igJet7HWIfac5easjnetIJA/ZywjFW2ZAn00bnoTm/f91ba3GAQUeR
mdypetiq4DJVDDpaY6FPR6Qmyd8ea/05th09WwHNn/IVSDycvi1zxtpylNfeCZxP7O1IUETGUae2
1WlHdhwlvUPqwP2keIRCq47Mn8hnsPZaQUw5gkCeRcwztxpGKySmXdWg0fAKh0Ei/OzT4E4sc11P
CmoHs6jWDrNHov0giHm6229h8bu+PaYDZPooWOfRGB41jXWcG/GcW2IoPjrEZmeM5UOjMh7Kgrr7
cgtt2gTaNCyJbJk+VT0qOSxOenZIm1o91nAXY5ZoWB7gYVgnaMDg6l0a9s587AGswyAR7qS46GQA
vST21Kyybky/OE3FxzJspy0Fyn9ydyXLjSRH9lfS+qKW2ZACEvuh24wEwaW4NJsgq019KQsAUUAS
CQSYC1igTGbzBXOf85x0mNv8Qf2JvkTPM5FkRiAJgAyfKqhLMpmKLIuM9PTw8OX58/FVOcY81FY8
Ds89n/qSHh/jBfjn7xcX1ccFeo1GuFyPQhc49ifVevwljD81Og+P1S9dbxwChwBmbaRF3YcPQG0+
YLjUp8X8Y7W6qMlwvGic14IvMTqd6uqi3gRT9GjWGoHZ/H52/ABA/XEwXOzNz1rq0Ycd+HR/FDYe
w1+G4eO42Z4/TDwgoTA1685Ti/rtHP0CMeipp6OYeoLmn+dxC9MYmmioxCy1yrzTqFfQWTX99NA4
RmWkcjasoiyH9YIpRiM8PY7aHqD9v9YQJswAmEHt33sKwlP3ARMhQQ89DIed4TxoQWUbiyb8rDge
Acb0BT0S6uH+HhCFxmSv3o6mn9RNBGAkEGlu6aTx+ADCWE9V74/G/vxuNmlinL07bFdr6Le6V+oM
iA0XYUAZYUjty+SoDr7D9mwM4pIvGJuBYMkNhkcokeA0lPZmV2o6evhtNI8r1yWFg3UOYDSqLzUV
XPqPI3Ws4sbTBcVaf42Vfw9CeiCc0k4uhgRmvrDxM5KDV2IiQz2taZXlXG6REqId8KdFi19jGSxu
ZBj7EfKlaf8f/fZaedPoVr3vH61faNkAvqHOWHbNKmOypWS/61bwBV4rHsiffqjU9+socIMbEux8
JVCrYEHM1xsufw1k3H6SOiUALDK0OdG89vLr3yuV4vp/s27nMvkgZ4OffqAZEVrO+K2vjqYupHrr
4GiqYS4McsgVJJVz775Xr+6jTuWiJR7j1aj6mgp7h2RQpl4zKyG47j76kjDAm3LoYECi8mdOBo0W
CAAwcKOGNDZKdiim7ZoaUHXbSgI4AaiTE91dtYmqfUKRmpNAuVTZR8dfpYrUfRVlxeWJ2yElQK3S
UgT18n4dBHJUC0H5E/AAXQlarX1wtoFgACR+YHV2iVhit2xB3d4W7CNgbKCHHSTPGAeMUYHaOdhL
DgJ+jd8C7r9r71+2FoBb2W9VYANeSmL6+5dLYBan8Tv4D5qqd/AYlG2vwj23tg8gCw58HbgvdPLS
inlLUKnuA18CA5GwZSYkKrt1DMDyaWkJ9ioumERrNbx8pQxJ1Aguk5PBXg2EovATgDsCbWiNoGi7
dhZqMF5WFwJatqk7BpOmqi1YReNG3APFPqB3BAOhkvLu+UU0vsXu/eESuqBSp4p1MymCayrg7ldr
ILaokDFwwctHqK/dOgYVkwLgrZ5hHbYOlYsSAeTwrZMLNn8IWpAQlfPBdALXqFYlls/dEgFQD7Za
AIgE9YrBLUB7G9jBdZ+g7O5jiAT+NAElLLvl0s6JwCXqD6uDUGnhysPMCHgDz0AyTQ3gF4FVqwQa
XFCnlHZQDVZRqG89CjXyC4Dag6kDSHL1PsBJAUs+mCuhCqAhhlHYvaNgqQZ7uPcBJ8Q4k/JLEJTX
A4oTkcZLsYa75xsSvtDqHOzV9xEkw9yD34kGE6DZUbsR9hq1fbgDaM8FWymxkixdsR2KkVq2V0IZ
dOlgwCvVARGGrsPi6SJoAT4K9Bnwo+5SEXbtHCCssdQDAOrw8gDuJomiNA7KnwPcGADhoW0CSFlU
K2s7dyUQf67dSSCUcPIHLjB499AEqasBzCV4gPAHDdItgMlraWi+SyfB9lasASDZQmyEDjYYRSAk
9awZSaiJEAGXwrOEdsw3ItYkOzVAtFwBTTjE0MDdhx4hM0pCnwXFD7CJ6OdF7nDnfGSGSLG8j5aJ
SgUXH1xEohjUjwKmlFVgI0CYXHcRLYLDetcsYs32KLSQGwefPliHMcIb2TNKEOcNYrNK7TYYrpNY
ArSvbS+BLSzGcymiPfL8QVKE8GRYVKt47R9kafjV3y9T8JRnhyK/jINL/iUVJdKHp9l4+vvPfRVP
I6qSoFI7TeoEuV9SzST3V+3fppWb3G+zIkP+WUtxrG608BWyH556MhDAgyw6SdVg+VJULvrph4Np
hF9FXl/kceWoBGR/LSy9vFgybSvPhRHtp7lPke3o7b/PfQnk6BFsa0v9IT5FW0zFQPsMFMG/aMRP
P2gKkzPe6z7wSSDl1BfTQbYUKTOldW0XvpRfvL7K1kmPyEatSYuG6/bbFSgmOtdQ2UA62Da6Ax9i
CXOSfxL6+rK/vqafm590B0oZOXC6kYhkmC2XlNQoZLYVTxsLBMJ3DiYyME6X20AyZc0TsJnne3md
qNoi8Ho9KTTRlOF0tprEefPqG6TrF9mSb3OAkTHExDnbA5zf//L853/UIVuXXQTas7LfZD9cJ+JD
MQJmWRcw4odXRbvtlwNVTazpHEUJtqueiCcBdQ68WbZWcipL63Rtyw2fBYaWkatnu9+zMBDSz9ZJ
9krBmfWygXjIVkkWpSDVdtEPKhgYIqDKu+2yoP8TXpStk+yWBqDZLnshe2Kqm0xwXdmv+8vEkEGd
wVL+CghJkO0tEQFVU2xF0BXxwHMOAtHTW+bgpTIsvgiMVakebrvl5YVEe3Y6Ey9YuZdcBmn/hlEI
ziHmt2X7JYkjw5399f336V/lRGqWEogR+1WvlAOl+1PomD4MxnjZr36isKxzKr3hKAqdbtwbeGhC
9PrakaTIhuHw3MbTnkOMB9OBZvqRSQLgiGJjWwU66MUOMO8iWyk5TOnqDLL6202n27n52Dn6u0NK
JIOp0zXPQQM9psj2YMwo5klQorS6UXBFl/a38UPKJeI0ydyAJCb5QwQSBz6sv26fGO6Ug+lABYGm
W0hlWKtsTOdNW7XMYOUOpT/04km2v8TGMRywQxVCsElYciqDJzlUc8+cRJM98/2GFJsXhnvobjxG
m+MddCcNETFosq4w2P0jOZ2IQLtPOAz/WQAx6GErTZawVbhOCA4NXQiNdcHSlg5y+0n2R8ayDLI9
9lZidyILsRXCsQiULLqLCMVgvThihb7M1qGjR1gM21VPvB7CacNTbDF8uROgmqehXGRbpA23GK7L
ExnAcdGX5ZAD8jm6dFsMp6IdKGChNdNQJmIt268GUkTYHE0ICUbCdt2z/opxAE7Lfr9nkfD13RKC
xHa3H2RgKBiAxgzLwnW9FAvd6U7S67YbvhDR3NCGKoN0L8DkHpuuSYK1tt1w11dzMTa3zCDjCw92
PZJT+LtGGogQ17bbvoi/yElPxcEwWytx2asMJv5S+QPIRFuXAAu2W75UU2GkfWsMR+SSbHu2u0QI
mBFjvdkrGY1ksBpx0cw9W0FcqcBgrStzXM2ggTe8HrQj2O/2WgVRPBR6to2jDHCjcMvpBw+lf/sN
04mW5sKEqLH9bt3EagbeVKtdYKQRw9IzI1ecgE2sNzwXCOiCQbY/Oh1oZcv++v44o/soB/rl4XKk
SruPHnofk1OX7THdMsOBvhtTOl5zLsE4nD3m/aJYpt7OwcQ/UHrYSAyWtp/wI5yrPvQOE8A17wKj
3+0Xh0XGBSWHga7QHFFNVwZm+pRo/GzFgSSYdNRnOC9avhAUnhw5dRjmaIS1+3JgRnrE1MlwWZ2r
EPMAMzmQcgMKB2hHK/vRa4r4/XJddUxsa4IWDuBEwJhbQAXboxnyb0Nv/EKit1rf/zYZPeDyoPbb
ZPRQHZxCjTcgNFQf1dUN/0Yryn8vFMdns8YM3L6pjMtX3jKhUQwMSVAwxvl/47qh4SwAF2S3004c
qJl2JaSJXattpkakqHifoE+s1j6gnKfwDTkAFGApiC4a40dFgAN0MREgXTfbb/tsv9BJ0HdcrzSb
6BVtVgnt2kTSf7Vs97ZnXKMQODRNdpHhMt4kfkFchVtqN3RGGIqI3mfwYGLGN/VxlME4t1oofNvr
XMpQzVQkJrrYUCLBEPEm5n+XEDBgHu7anNu2L3QphqNA9rKPTHcSqDsTknhMAgY+D/jL0rqre9sH
PYNOnFeCK0Bh0S/lolEY3i+mAKGDMNtVwbWYPjZ/k3QgZQJufJsbg+zkNvdFTsf+He4DfwjUkcjk
TtrAEN4cTIcITvOLrhisnJi2PImHKgofgXzLL0ud1ZLUYFGgMduui+BR8y6Jtt160RgTogdethDJ
lfC+tsu2R0KL7jgimhs5i3u+1yc/G0kQpw02C81lra47llsK+UhOVB84BTxm8/MYNLANzGqgdGDL
5grz5tIY5oqrQMEWpV+SvmuNIcB+xgAm7tn0WUbacxjSiG0xk85HGQw0L6jGkEXEkEKkJyNN4wne
bavxneFiFmXLkLjrDJvtPMQiUrB7vnMSw73XbAo1p1rvOvCiQF+WIxzuRCNPzXRz3WA4nbc49idi
YkTwzRVPMH7xn7Y89yeipx9Caq6zle7JyLgGVv3hd+x0RREAkLXfa/vr/0XSGfzpbK68QDt1mIZp
v/y5nC407S0Ikt4uiwuvZ3oFmKJjv9sLOLrRSLtckA1hWNfrGVKgQfC2anYJkP1QhH0Dc8hxjaAY
p6JIV4e13u+Wxw3FEfGo2eCEgcheEr6xKMMpvsRF2jcLRAxH4lKASjIyY9Ayx2V0qZ7ISqLNINMu
upHKHGiTKw+OuLYqh2FPVtXvC5D1ZI95v8+c3pp7h14YijhbLpHFavrg7ebnBm6+3t/ilhh8wq5c
9EfS940eDg70wjKhspJcw6DQTDrvF3aXcvZ6QQ78EQzrUuuMcC6kMuokRJJmazK6qPaZiSuOVoBu
bKDrE3Yt293eKj3kwQwxBhF8/R/lYJ7M138kOMDr4Ov/TvuenoDEnBP7BwEv7Bk5KgxtYlhXTJ9M
O+pydAfcDVcOOAdq5DAOxkBZOsci1HwMlwOBgS5Iz3CQXWqItVW9DpIaKDFo96tbZzjev6849C4H
UuJ3b9ITvUftBnQ5ujtSG7p6vjkgGIde4NzCM9JQDUhE23++g95Cat+uAT4LUEGBHLGBGiIM9ebg
5PslNdMGQ9u0Zn7/dM2ty8hqz+o8Z3A3Z16AdfaedK1jOH1tFUbCuTH6LlnOte90hT8XwMJnWkYO
EvHF2pqME2QvJK5XLfAjxhbbhU/VdED1jmylxKPj6KC9goADMYy1HWPQWPag9ztH10gFTPRlN2Ny
8wr7ooNFP2VvSaf4XDsDywODA/Dy9f79yAE+D5GTQUeUjtNg8G0OABDqCe9eX5ghhDkI0ISmh0YM
QS365Ya+GGD0RqbadIY4MLyXC0HdE9qyHBsexeZHYzCrh6h+6NdihWGvSOr31ED/Zhx+YzfwnAs0
OmpmhCPfBXSLXq/icERhpIfOOf1P9+Amrw5ljiD5DM1bU2lEE2V04VtfLlhZ/3QJGfeL0Xsfa8UH
MdNNQ0LxbrvqOQZ9LZ5Mcwa3zl4MKV7kXBnlAdDH2q+dutAFazMc6XNwBoxHqyJhONcXQq+olTlK
pYD1CbVyRIjs1lY5AKNEedvQZQ6XEdlbTBbW01NgzWLYMXzFhXmmOQppV3KmJ6bKDYbE+zV8RbTt
FLWdJWzzth/wGg0gK4rM0SF2DWIpTN9GRVFzodfjabZM7XeBOBYzmI1MHRLHosygHbcj4ZmtBK7L
cK5vxb23KmnEx9krvN/tvxUeksTZOqmPxbFjZJDILTS1A7zN2bPev+e7p54sEAdHD89HT0aIg7I9
JvLgMHVnEXAss+VBzK8OStMSg7zP46kIR0jOpGwH2hMaGDuf/eD9Qu/OgDrxF0W2BIyEHH7NpTcY
AKXeEWGUbZfkn3IXvX7ZwEJsxd3UHXljYAOnBSIC0RxwgQxxP5UNF8I5R+HM/+d//nc4pr/deIOh
ZmyAO61XOMq1tx5ANHsoBusV0IbbAks6xzeX8OXHcfbN/3LkCbVAmOM5vwKUJbTccKtRa4CNMfty
71e0IzUeKOcvSDOOEf15ek4CkzKqAHPaP+VcxBj5prXQY8pMqY45I/aLX4s939vrozt9LwzjbD1S
5uUzGPKlaKoaFqzMYEsuxCwaGd5IKpqNtrso8/NtUKXPJGy2OaH8K5AS/7/kYA+CuKcFyQzeNNoH
PCQGkxLZoQh6qO/l9YMhRQg0auz5eraUw2+i3SK9C0OeOqTJQdmoa5sz3YTGAp0c0pra0hzEUW2x
QBNmZhjzG+fwQtqGdtDwK1tf/UhNUBzTSUc5/IJs3WKsJUfQBT5Nk6aToz8Xyf8BWC5jvY7MAbs4
BcGcVsrCPBv7D/gBemx8P3Bh2697KQIqm5pYHA40LvVJhoSN0Bw6zPyz3/U1OEQiRQUnzQtxOSjK
UkLUcy8CQRnq62i7mHu6BeFw2dOnXMR9PQGCMV/20rlFs7U3EINk+7eqhyafbNEkpCFCaFuDcosQ
L5VPG3qpwiJjiIG09g9KBfXRA8UNeGrpgxC6PrUKKxkCDrwiBoBHXjhyPnrB0Cs08uBcs3+vu+7a
JzBc2IdgjjDAsi5H3bSN2iaSgpkIEpXicP27QveK3AaDfUO+J3I6aAAEOiTWjzEHgi/VTrgw0ejr
P3w5WeSlUuOBl+EFLgWeoFMH0CAsBnc/fYH0FnB+PE6opP6cfwmaNcDggHz9LwT3AwlWSedKzEUY
SgR56f8TS9vh/HjkhbOYOKIF0vrOXfdg7/Tg7PZM2w84Dust/LeGbr5WGbOjN0O/8k595xkrUfRT
9jp10mRqG5SsKWp/r/7noo5aDrIQlHU+K3+81Ii8HmJIKAY9YfZHHa3/TczN3dwCUfSFv008mjYA
/wG/ezAkx0GvxnJk/w5RCTIYsDioKQ4D8aSj1TgQqW3UJ7SUHkc2r618ZbYOceSeO31EOjp4iqa2
2vp/xwjL+iPq+zKaiDhwhsfCH1MppcipbDD4lCcxUCBafgSZOXuZdJH4RflAUw3MLbNfmCp5SO5o
zkWZxgnZfsVrGcTZKmnehcGluAtic7PJhFjbzX4EgP8Joym0D4e+9+wFXks6f79roIh6wPZSyL/N
5gxl/l93lq4Pt5NTxEth+5Y76PKkc0XAwS0mSlNBDi//EOSlZsqWIcjs0qWiCoNYDhDOoYrnMipw
1jgg4W1FaYUfzyUQy9Phn4vuAo5wPwESEbc6YiC6y4qew8Hj2FYqc2u1MJSDzPGDCJCjKvgOHA0F
x969l5lYuiM4oCnHIMKjcQvZNKCEnMzrB6uYubWDdbas/S59FTA9LlYweRzg6UPUKotq702GvO9y
7wkkjbSUvKJnqiiCWw40beJwCpAa1yAQqzRD8Zsb2E8lCBWXCpq8w2X/COkpP/uZ9hKgk8oU7rU7
fXP551Q95lzIbL3EyeHI32ZZwgSOOXUSuibnFtluD4wIuqPGwXT5QY1AiQtLfhApX2u/KXNAjIiH
kSpaN1J+1kTFES6do9TeQ/pNX5jhbLRHASBGqO8VWL4yB9P+tfAnC/R2rgqdY2JZ2mFtZCUx0jqT
0/t1/0o+Om3hF/AxcpBUXnlG4zYHJ8dHMUU7jh6McOR/r9DGrq/KcaOQgH+XgPvo8xIwld3+4117
UR95+0KnDTRpDA8QMwAF6BVWWVvKPAAY32xnZzDo8M9CAFOK8awcbVtpKvxU+ig4/4dzEKLgFGKo
aFpFI0sDAzkQTjuejjT/H+x19h/lVo0R2WqaivG1HOsC75otk5RqOBDytzE4ko3NMmjmb/i88GPJ
xzmOI4AatY1z4CB+g6tWcFu4HF74SmDockDVgIsE7flyz5qb5AIAwFAmbBPWmsrpmcXJC72G6k+j
AX7BGhh3S0DfbaZcL0o5fJusexGj5B8vEXEiFQrT2tGgGde22bWbODRaG1wO3ArhBPRZLxgnvGm3
30+Fijg8bVUo/za7kbErogzdsbfMC60gcbnEZfZ9xJU//wsAAP//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0.10379</cdr:x>
      <cdr:y>0.4284</cdr:y>
    </cdr:from>
    <cdr:to>
      <cdr:x>0.21164</cdr:x>
      <cdr:y>0.48416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243354" y="2500891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0.33729</cdr:x>
      <cdr:y>0.37575</cdr:y>
    </cdr:from>
    <cdr:to>
      <cdr:x>0.43743</cdr:x>
      <cdr:y>0.42414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040552" y="2193519"/>
          <a:ext cx="1199634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0.66331</cdr:x>
      <cdr:y>0.2801</cdr:y>
    </cdr:from>
    <cdr:to>
      <cdr:x>0.76344</cdr:x>
      <cdr:y>0.3285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946152" y="1635164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0.89641</cdr:x>
      <cdr:y>0.12934</cdr:y>
    </cdr:from>
    <cdr:to>
      <cdr:x>1</cdr:x>
      <cdr:y>0.17773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0738566" y="755046"/>
          <a:ext cx="1240998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Sepiembre de 2022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0.77231</cdr:x>
      <cdr:y>0.05185</cdr:y>
    </cdr:from>
    <cdr:to>
      <cdr:x>0.90107</cdr:x>
      <cdr:y>0.23066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51884" y="302696"/>
          <a:ext cx="1542493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0.02717</cdr:x>
      <cdr:y>0.24507</cdr:y>
    </cdr:from>
    <cdr:to>
      <cdr:x>0.54592</cdr:x>
      <cdr:y>0.31964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C15771B-B63D-50FF-0430-7EA78CF3E0E4}"/>
            </a:ext>
          </a:extLst>
        </cdr:cNvPr>
        <cdr:cNvSpPr/>
      </cdr:nvSpPr>
      <cdr:spPr>
        <a:xfrm xmlns:a="http://schemas.openxmlformats.org/drawingml/2006/main">
          <a:off x="124221" y="1001788"/>
          <a:ext cx="2371725" cy="3048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7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8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atosmacro.expansion.com/ipc" TargetMode="External"/><Relationship Id="rId7" Type="http://schemas.microsoft.com/office/2014/relationships/chartEx" Target="../charts/chartEx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3.jpg"/><Relationship Id="rId4" Type="http://schemas.openxmlformats.org/officeDocument/2006/relationships/hyperlink" Target="https://es.tradingeconomic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3.jpg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Septiembre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octubre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10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septiembre de 2022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graphicFrame>
        <p:nvGraphicFramePr>
          <p:cNvPr id="13" name="8 Tabla">
            <a:extLst>
              <a:ext uri="{FF2B5EF4-FFF2-40B4-BE49-F238E27FC236}">
                <a16:creationId xmlns:a16="http://schemas.microsoft.com/office/drawing/2014/main" id="{0EE8DCC2-959F-433C-B28C-2FBF5A59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76041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-16,38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-0,419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Flecha a la derecha con muesca 11">
            <a:extLst>
              <a:ext uri="{FF2B5EF4-FFF2-40B4-BE49-F238E27FC236}">
                <a16:creationId xmlns:a16="http://schemas.microsoft.com/office/drawing/2014/main" id="{BA6DBB2C-92D2-4F24-BA7D-24C343570881}"/>
              </a:ext>
            </a:extLst>
          </p:cNvPr>
          <p:cNvSpPr/>
          <p:nvPr/>
        </p:nvSpPr>
        <p:spPr>
          <a:xfrm rot="16200000" flipH="1">
            <a:off x="2784944" y="3645688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29A4377-FA52-198F-CE9A-3ED4794D860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096271-0FC5-324C-D609-A0B4CFE0C35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4D6B1C8-2529-D412-DAF2-76F9D34E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5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7557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septiembre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septiembre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26,62%</a:t>
            </a:r>
            <a:r>
              <a:rPr lang="es-MX" altLang="es-CO" sz="2000" dirty="0">
                <a:solidFill>
                  <a:srgbClr val="395F9B"/>
                </a:solidFill>
              </a:rPr>
              <a:t>, ubicándose 15,18 puntos porcentuales por encima de la variación nacional (11,44%),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Septiembre (2016-2022)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87802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26,62%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+14,22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44362" y="595479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septiembre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12,40%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87320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82395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3,445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36,77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28,87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1,703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30,91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1,398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52,95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0,959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105,72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23,85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en septiembre de 2022 en comparación con septiembre de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Septiembre (2021-2022)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96169"/>
              </p:ext>
            </p:extLst>
          </p:nvPr>
        </p:nvGraphicFramePr>
        <p:xfrm>
          <a:off x="4534" y="793503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76313"/>
              </p:ext>
            </p:extLst>
          </p:nvPr>
        </p:nvGraphicFramePr>
        <p:xfrm>
          <a:off x="6103295" y="78970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062826"/>
              </p:ext>
            </p:extLst>
          </p:nvPr>
        </p:nvGraphicFramePr>
        <p:xfrm>
          <a:off x="2379" y="3763240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622818"/>
              </p:ext>
            </p:extLst>
          </p:nvPr>
        </p:nvGraphicFramePr>
        <p:xfrm>
          <a:off x="6085729" y="3763232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AA5F10-F050-4318-80E8-4ECCE3579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47515"/>
              </p:ext>
            </p:extLst>
          </p:nvPr>
        </p:nvGraphicFramePr>
        <p:xfrm>
          <a:off x="-13585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3F86E62-F02A-4E9D-A0C4-C6C95E4DA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08164"/>
              </p:ext>
            </p:extLst>
          </p:nvPr>
        </p:nvGraphicFramePr>
        <p:xfrm>
          <a:off x="6094974" y="79645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1D8437-886A-4959-A181-570CAECEA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002830"/>
              </p:ext>
            </p:extLst>
          </p:nvPr>
        </p:nvGraphicFramePr>
        <p:xfrm>
          <a:off x="-4176" y="375647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F9356F8-EEEA-4202-A437-0AD28E7FB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88817"/>
              </p:ext>
            </p:extLst>
          </p:nvPr>
        </p:nvGraphicFramePr>
        <p:xfrm>
          <a:off x="6094968" y="375647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012B01C-2DBD-1B84-A4AD-B5637CC35D47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59465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22 años: Enero de 2000– septiembre de 2022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0780" y="1020277"/>
            <a:ext cx="11979564" cy="5837723"/>
            <a:chOff x="0" y="0"/>
            <a:chExt cx="11979564" cy="5837723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2982800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715882" y="582032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2811469"/>
            <a:ext cx="6157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octubre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variación anual del IPC de alimentos y bebidas no alcohólicas en agosto fue de 108,8%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agosto de 2022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B1224C0-5CE0-0071-58ED-02FD1A3A1ABA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50C0C3-D46B-351E-28D2-B1873A132CB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91C08A7-F141-826A-9F6E-680D23EF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2AF1BA-52E7-40A5-BBFE-B83391E6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35050"/>
              </p:ext>
            </p:extLst>
          </p:nvPr>
        </p:nvGraphicFramePr>
        <p:xfrm>
          <a:off x="262949" y="1258386"/>
          <a:ext cx="6086395" cy="49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42116807"/>
                  </p:ext>
                </p:extLst>
              </p:nvPr>
            </p:nvGraphicFramePr>
            <p:xfrm>
              <a:off x="5105101" y="1225414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5101" y="1225414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8916" y="656764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última variación anual en agosto del IPC fue de 114,1% y la de los alimentos y bebidas no alcohólicas de 108,8%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1196503"/>
            <a:ext cx="43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agosto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62321" y="1244218"/>
            <a:ext cx="56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agosto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655C52-8BD8-DE8E-AE50-669E710BE99B}"/>
              </a:ext>
            </a:extLst>
          </p:cNvPr>
          <p:cNvSpPr/>
          <p:nvPr/>
        </p:nvSpPr>
        <p:spPr>
          <a:xfrm>
            <a:off x="7500937" y="2438026"/>
            <a:ext cx="2792413" cy="304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BE62B-6E44-9359-E238-E8B53D9BBCB3}"/>
              </a:ext>
            </a:extLst>
          </p:cNvPr>
          <p:cNvSpPr txBox="1"/>
          <p:nvPr/>
        </p:nvSpPr>
        <p:spPr>
          <a:xfrm>
            <a:off x="9283652" y="5375783"/>
            <a:ext cx="290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395F9B"/>
                </a:solidFill>
                <a:latin typeface="+mj-lt"/>
              </a:rPr>
              <a:t>Bolivia</a:t>
            </a:r>
            <a:r>
              <a:rPr lang="es-CO" sz="1400" dirty="0">
                <a:solidFill>
                  <a:srgbClr val="395F9B"/>
                </a:solidFill>
                <a:latin typeface="+mj-lt"/>
              </a:rPr>
              <a:t> fue el país de la región con el menor aumento en el precio de los alimentos y bebidas no alcohólicas.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ACFA9CA-69B1-E637-329C-4FA2DE7E15D9}"/>
              </a:ext>
            </a:extLst>
          </p:cNvPr>
          <p:cNvSpPr/>
          <p:nvPr/>
        </p:nvSpPr>
        <p:spPr>
          <a:xfrm flipH="1">
            <a:off x="8765591" y="5733145"/>
            <a:ext cx="518060" cy="212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192252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33B924D-8020-71F2-B539-615315A60F0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391F8-D903-C94B-3E83-6CF6749876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4133DBC-FEB5-125D-83C8-AF91EA95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36082"/>
              </p:ext>
            </p:extLst>
          </p:nvPr>
        </p:nvGraphicFramePr>
        <p:xfrm>
          <a:off x="644601" y="2024313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31219"/>
              </p:ext>
            </p:extLst>
          </p:nvPr>
        </p:nvGraphicFramePr>
        <p:xfrm>
          <a:off x="7330440" y="2025199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septiembre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829297"/>
            <a:ext cx="44398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septiembre el IPC de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1,61%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</a:t>
            </a:r>
            <a:r>
              <a:rPr lang="es-MX" sz="1900" b="0" i="0" u="none" strike="noStrike" dirty="0">
                <a:solidFill>
                  <a:srgbClr val="395F9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septiembre),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21,19%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 diciembre del año anterior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septiembre de 2022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26,62%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comparación con septiembre de 2021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522244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 Publicación de resultados de septiembre el 07 de octubre de 2022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77255" y="393318"/>
            <a:ext cx="1226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de los alimentos ha sido un fenómeno global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Agosto de 2022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27668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69007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955710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877422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49470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65099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43344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septiembre,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1,61%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agosto, y se ubicó 0,68 puntos porcentuales por encima de la variación nacional (0,93%) siendo la segunda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septiembre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167008" y="1575765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Septiembre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1,61%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+0,85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53764" y="600726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septiembre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0,76%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561857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septiembre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septiembre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96538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6,08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2,89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septiembre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septiembre de 2022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19271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-1,79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-0,033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-3,38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septiembre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septiembre,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21,19%</a:t>
            </a:r>
            <a:r>
              <a:rPr lang="es-MX" altLang="es-CO" sz="2000" dirty="0">
                <a:solidFill>
                  <a:srgbClr val="395F9B"/>
                </a:solidFill>
              </a:rPr>
              <a:t>, ubicándose 11,11 puntos porcentuales por encima de la variación nacional (10,08%) siendo la primera división con mayor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456935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1445410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057B1A-2FAF-1C8A-A4FF-51E3C6A545F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EA5DA3-AD40-5F3C-A18E-51B26DE91E8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CD4C07E-94E0-396E-8754-FD986B82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Enero-septiembre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689249" y="5743793"/>
            <a:ext cx="28902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21,19%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39593" y="593015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+8,98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5945334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septiembre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125215" y="575044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12,21%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903463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86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septiembre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02525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17,33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2,422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39,44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1,988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28,85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1,629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1,147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29,54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35,67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0,697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5A2967-3E2F-199A-080A-32AE21732E3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A193B48-A3E4-5727-3A43-630C1723566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3521E6-7B04-B584-E466-E9B49C4A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E7FF44-7044-437F-9461-21817A26D3AF}"/>
</file>

<file path=customXml/itemProps2.xml><?xml version="1.0" encoding="utf-8"?>
<ds:datastoreItem xmlns:ds="http://schemas.openxmlformats.org/officeDocument/2006/customXml" ds:itemID="{5F3BF708-66E6-4D54-8717-43340B4B2CD8}"/>
</file>

<file path=customXml/itemProps3.xml><?xml version="1.0" encoding="utf-8"?>
<ds:datastoreItem xmlns:ds="http://schemas.openxmlformats.org/officeDocument/2006/customXml" ds:itemID="{D95BCD2D-08A8-4463-BDC5-3F963C85E5BF}"/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1696</Words>
  <Application>Microsoft Office PowerPoint</Application>
  <PresentationFormat>Panorámica</PresentationFormat>
  <Paragraphs>373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22 años: Enero de 2000– septiembre de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</cp:revision>
  <dcterms:created xsi:type="dcterms:W3CDTF">2019-02-12T04:28:07Z</dcterms:created>
  <dcterms:modified xsi:type="dcterms:W3CDTF">2022-10-05T13:16:56Z</dcterms:modified>
</cp:coreProperties>
</file>